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526" r:id="rId3"/>
    <p:sldId id="534" r:id="rId4"/>
    <p:sldId id="535" r:id="rId5"/>
    <p:sldId id="527" r:id="rId6"/>
    <p:sldId id="529" r:id="rId7"/>
    <p:sldId id="528" r:id="rId8"/>
    <p:sldId id="536" r:id="rId9"/>
    <p:sldId id="537" r:id="rId10"/>
    <p:sldId id="538" r:id="rId11"/>
    <p:sldId id="531" r:id="rId12"/>
    <p:sldId id="541" r:id="rId13"/>
    <p:sldId id="532" r:id="rId14"/>
    <p:sldId id="542" r:id="rId15"/>
    <p:sldId id="54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5560"/>
    <a:srgbClr val="FFCC66"/>
    <a:srgbClr val="FF6565"/>
    <a:srgbClr val="27303D"/>
    <a:srgbClr val="2C3644"/>
    <a:srgbClr val="FF5050"/>
    <a:srgbClr val="3DA4B5"/>
    <a:srgbClr val="274541"/>
    <a:srgbClr val="FED834"/>
    <a:srgbClr val="1D3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F7F3E9-D7E0-4940-9939-97D186C4AF6F}" v="43" dt="2020-10-15T03:20:59.6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8"/>
    <p:restoredTop sz="94737"/>
  </p:normalViewPr>
  <p:slideViewPr>
    <p:cSldViewPr snapToGrid="0">
      <p:cViewPr>
        <p:scale>
          <a:sx n="75" d="100"/>
          <a:sy n="75" d="100"/>
        </p:scale>
        <p:origin x="-2088" y="-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2962" userId="2e85d08b-4339-4967-beb0-309111e7e1b3" providerId="ADAL" clId="{F5F7F3E9-D7E0-4940-9939-97D186C4AF6F}"/>
    <pc:docChg chg="undo custSel addSld delSld modSld modMainMaster">
      <pc:chgData name="A2962" userId="2e85d08b-4339-4967-beb0-309111e7e1b3" providerId="ADAL" clId="{F5F7F3E9-D7E0-4940-9939-97D186C4AF6F}" dt="2020-10-15T03:21:24.243" v="651" actId="2696"/>
      <pc:docMkLst>
        <pc:docMk/>
      </pc:docMkLst>
      <pc:sldChg chg="modSp mod">
        <pc:chgData name="A2962" userId="2e85d08b-4339-4967-beb0-309111e7e1b3" providerId="ADAL" clId="{F5F7F3E9-D7E0-4940-9939-97D186C4AF6F}" dt="2020-10-08T03:54:45.437" v="411" actId="113"/>
        <pc:sldMkLst>
          <pc:docMk/>
          <pc:sldMk cId="2474678988" sldId="256"/>
        </pc:sldMkLst>
        <pc:spChg chg="mod">
          <ac:chgData name="A2962" userId="2e85d08b-4339-4967-beb0-309111e7e1b3" providerId="ADAL" clId="{F5F7F3E9-D7E0-4940-9939-97D186C4AF6F}" dt="2020-10-08T03:54:45.437" v="411" actId="113"/>
          <ac:spMkLst>
            <pc:docMk/>
            <pc:sldMk cId="2474678988" sldId="256"/>
            <ac:spMk id="3" creationId="{2161985B-9B6A-4572-82BC-68F0DD60674D}"/>
          </ac:spMkLst>
        </pc:spChg>
      </pc:sldChg>
      <pc:sldChg chg="addSp delSp modSp mod">
        <pc:chgData name="A2962" userId="2e85d08b-4339-4967-beb0-309111e7e1b3" providerId="ADAL" clId="{F5F7F3E9-D7E0-4940-9939-97D186C4AF6F}" dt="2020-10-08T03:54:36.803" v="410" actId="113"/>
        <pc:sldMkLst>
          <pc:docMk/>
          <pc:sldMk cId="2727866118" sldId="526"/>
        </pc:sldMkLst>
        <pc:spChg chg="mod">
          <ac:chgData name="A2962" userId="2e85d08b-4339-4967-beb0-309111e7e1b3" providerId="ADAL" clId="{F5F7F3E9-D7E0-4940-9939-97D186C4AF6F}" dt="2020-10-08T03:29:24.636" v="61" actId="14100"/>
          <ac:spMkLst>
            <pc:docMk/>
            <pc:sldMk cId="2727866118" sldId="526"/>
            <ac:spMk id="2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4:36.803" v="410" actId="113"/>
          <ac:spMkLst>
            <pc:docMk/>
            <pc:sldMk cId="2727866118" sldId="526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29:33.072" v="62" actId="1076"/>
          <ac:spMkLst>
            <pc:docMk/>
            <pc:sldMk cId="2727866118" sldId="526"/>
            <ac:spMk id="10" creationId="{001E7B6C-25B9-493D-8F10-72F9A8319092}"/>
          </ac:spMkLst>
        </pc:spChg>
        <pc:picChg chg="del">
          <ac:chgData name="A2962" userId="2e85d08b-4339-4967-beb0-309111e7e1b3" providerId="ADAL" clId="{F5F7F3E9-D7E0-4940-9939-97D186C4AF6F}" dt="2020-10-08T03:26:34.222" v="9" actId="478"/>
          <ac:picMkLst>
            <pc:docMk/>
            <pc:sldMk cId="2727866118" sldId="526"/>
            <ac:picMk id="7" creationId="{A184F55F-B4DD-894A-B7DC-F0A48F114683}"/>
          </ac:picMkLst>
        </pc:picChg>
        <pc:picChg chg="add del mod">
          <ac:chgData name="A2962" userId="2e85d08b-4339-4967-beb0-309111e7e1b3" providerId="ADAL" clId="{F5F7F3E9-D7E0-4940-9939-97D186C4AF6F}" dt="2020-10-08T03:27:06.927" v="18" actId="478"/>
          <ac:picMkLst>
            <pc:docMk/>
            <pc:sldMk cId="2727866118" sldId="526"/>
            <ac:picMk id="1026" creationId="{BBBBC3FB-8349-8E40-A5C7-8A17F1757376}"/>
          </ac:picMkLst>
        </pc:picChg>
        <pc:picChg chg="add del mod">
          <ac:chgData name="A2962" userId="2e85d08b-4339-4967-beb0-309111e7e1b3" providerId="ADAL" clId="{F5F7F3E9-D7E0-4940-9939-97D186C4AF6F}" dt="2020-10-08T03:27:06.927" v="18" actId="478"/>
          <ac:picMkLst>
            <pc:docMk/>
            <pc:sldMk cId="2727866118" sldId="526"/>
            <ac:picMk id="1028" creationId="{4F2181DD-66A1-2742-BA0B-DDD12BA17969}"/>
          </ac:picMkLst>
        </pc:picChg>
        <pc:picChg chg="add mod">
          <ac:chgData name="A2962" userId="2e85d08b-4339-4967-beb0-309111e7e1b3" providerId="ADAL" clId="{F5F7F3E9-D7E0-4940-9939-97D186C4AF6F}" dt="2020-10-08T03:29:35.950" v="63" actId="1076"/>
          <ac:picMkLst>
            <pc:docMk/>
            <pc:sldMk cId="2727866118" sldId="526"/>
            <ac:picMk id="1030" creationId="{9702D8E0-46D2-D640-BC62-31568D41A99C}"/>
          </ac:picMkLst>
        </pc:picChg>
      </pc:sldChg>
      <pc:sldChg chg="delSp modSp mod">
        <pc:chgData name="A2962" userId="2e85d08b-4339-4967-beb0-309111e7e1b3" providerId="ADAL" clId="{F5F7F3E9-D7E0-4940-9939-97D186C4AF6F}" dt="2020-10-15T03:19:35.732" v="626" actId="14100"/>
        <pc:sldMkLst>
          <pc:docMk/>
          <pc:sldMk cId="3435636860" sldId="527"/>
        </pc:sldMkLst>
        <pc:spChg chg="mod">
          <ac:chgData name="A2962" userId="2e85d08b-4339-4967-beb0-309111e7e1b3" providerId="ADAL" clId="{F5F7F3E9-D7E0-4940-9939-97D186C4AF6F}" dt="2020-10-08T03:55:41.852" v="430" actId="113"/>
          <ac:spMkLst>
            <pc:docMk/>
            <pc:sldMk cId="3435636860" sldId="527"/>
            <ac:spMk id="3" creationId="{FB7ED61F-9315-4F8F-A88C-D0EECDC203B6}"/>
          </ac:spMkLst>
        </pc:spChg>
        <pc:graphicFrameChg chg="mod modGraphic">
          <ac:chgData name="A2962" userId="2e85d08b-4339-4967-beb0-309111e7e1b3" providerId="ADAL" clId="{F5F7F3E9-D7E0-4940-9939-97D186C4AF6F}" dt="2020-10-15T03:19:35.732" v="626" actId="14100"/>
          <ac:graphicFrameMkLst>
            <pc:docMk/>
            <pc:sldMk cId="3435636860" sldId="527"/>
            <ac:graphicFrameMk id="16" creationId="{2C3552AA-9BFD-4309-B55C-E1E9B76B1CAA}"/>
          </ac:graphicFrameMkLst>
        </pc:graphicFrameChg>
        <pc:picChg chg="del">
          <ac:chgData name="A2962" userId="2e85d08b-4339-4967-beb0-309111e7e1b3" providerId="ADAL" clId="{F5F7F3E9-D7E0-4940-9939-97D186C4AF6F}" dt="2020-10-15T03:19:27.651" v="623" actId="478"/>
          <ac:picMkLst>
            <pc:docMk/>
            <pc:sldMk cId="3435636860" sldId="527"/>
            <ac:picMk id="6" creationId="{1BC61EB4-BBF4-452A-B401-D92C38BB2DAB}"/>
          </ac:picMkLst>
        </pc:picChg>
      </pc:sldChg>
      <pc:sldChg chg="modSp mod">
        <pc:chgData name="A2962" userId="2e85d08b-4339-4967-beb0-309111e7e1b3" providerId="ADAL" clId="{F5F7F3E9-D7E0-4940-9939-97D186C4AF6F}" dt="2020-10-15T03:20:45.393" v="648" actId="20577"/>
        <pc:sldMkLst>
          <pc:docMk/>
          <pc:sldMk cId="392429272" sldId="528"/>
        </pc:sldMkLst>
        <pc:spChg chg="mod">
          <ac:chgData name="A2962" userId="2e85d08b-4339-4967-beb0-309111e7e1b3" providerId="ADAL" clId="{F5F7F3E9-D7E0-4940-9939-97D186C4AF6F}" dt="2020-10-08T03:56:06.850" v="436" actId="14100"/>
          <ac:spMkLst>
            <pc:docMk/>
            <pc:sldMk cId="392429272" sldId="528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15T03:20:45.393" v="648" actId="20577"/>
          <ac:spMkLst>
            <pc:docMk/>
            <pc:sldMk cId="392429272" sldId="528"/>
            <ac:spMk id="4" creationId="{CA07C3AE-9E8B-4186-99B7-1244CEFCE2EC}"/>
          </ac:spMkLst>
        </pc:spChg>
        <pc:spChg chg="mod">
          <ac:chgData name="A2962" userId="2e85d08b-4339-4967-beb0-309111e7e1b3" providerId="ADAL" clId="{F5F7F3E9-D7E0-4940-9939-97D186C4AF6F}" dt="2020-10-08T04:03:10.761" v="538" actId="20577"/>
          <ac:spMkLst>
            <pc:docMk/>
            <pc:sldMk cId="392429272" sldId="528"/>
            <ac:spMk id="5" creationId="{9D68A233-3D23-4295-9CC9-6388907E0279}"/>
          </ac:spMkLst>
        </pc:spChg>
        <pc:spChg chg="mod">
          <ac:chgData name="A2962" userId="2e85d08b-4339-4967-beb0-309111e7e1b3" providerId="ADAL" clId="{F5F7F3E9-D7E0-4940-9939-97D186C4AF6F}" dt="2020-10-08T04:02:55.911" v="520" actId="20577"/>
          <ac:spMkLst>
            <pc:docMk/>
            <pc:sldMk cId="392429272" sldId="528"/>
            <ac:spMk id="6" creationId="{F0F29820-87C6-4E73-AAE8-30266B888A89}"/>
          </ac:spMkLst>
        </pc:spChg>
        <pc:spChg chg="mod">
          <ac:chgData name="A2962" userId="2e85d08b-4339-4967-beb0-309111e7e1b3" providerId="ADAL" clId="{F5F7F3E9-D7E0-4940-9939-97D186C4AF6F}" dt="2020-10-08T04:03:14.501" v="554" actId="20577"/>
          <ac:spMkLst>
            <pc:docMk/>
            <pc:sldMk cId="392429272" sldId="528"/>
            <ac:spMk id="7" creationId="{D3919ACA-F4CC-48CE-B7C2-505BEFB52EA8}"/>
          </ac:spMkLst>
        </pc:spChg>
        <pc:spChg chg="mod">
          <ac:chgData name="A2962" userId="2e85d08b-4339-4967-beb0-309111e7e1b3" providerId="ADAL" clId="{F5F7F3E9-D7E0-4940-9939-97D186C4AF6F}" dt="2020-10-08T04:03:21.934" v="571" actId="20577"/>
          <ac:spMkLst>
            <pc:docMk/>
            <pc:sldMk cId="392429272" sldId="528"/>
            <ac:spMk id="8" creationId="{89E77DFE-1E5A-43AE-9C23-EA89361F1C49}"/>
          </ac:spMkLst>
        </pc:spChg>
        <pc:spChg chg="mod">
          <ac:chgData name="A2962" userId="2e85d08b-4339-4967-beb0-309111e7e1b3" providerId="ADAL" clId="{F5F7F3E9-D7E0-4940-9939-97D186C4AF6F}" dt="2020-10-08T04:02:52.784" v="507" actId="20577"/>
          <ac:spMkLst>
            <pc:docMk/>
            <pc:sldMk cId="392429272" sldId="528"/>
            <ac:spMk id="15" creationId="{C6440EFA-86C3-4B84-AF34-1C64453DA8FF}"/>
          </ac:spMkLst>
        </pc:spChg>
        <pc:spChg chg="mod">
          <ac:chgData name="A2962" userId="2e85d08b-4339-4967-beb0-309111e7e1b3" providerId="ADAL" clId="{F5F7F3E9-D7E0-4940-9939-97D186C4AF6F}" dt="2020-10-08T03:56:04.047" v="435" actId="1076"/>
          <ac:spMkLst>
            <pc:docMk/>
            <pc:sldMk cId="392429272" sldId="528"/>
            <ac:spMk id="17" creationId="{EF5FB384-1635-466D-A26A-33103C521FE3}"/>
          </ac:spMkLst>
        </pc:spChg>
        <pc:cxnChg chg="mod">
          <ac:chgData name="A2962" userId="2e85d08b-4339-4967-beb0-309111e7e1b3" providerId="ADAL" clId="{F5F7F3E9-D7E0-4940-9939-97D186C4AF6F}" dt="2020-10-08T04:03:37.783" v="609" actId="14100"/>
          <ac:cxnSpMkLst>
            <pc:docMk/>
            <pc:sldMk cId="392429272" sldId="528"/>
            <ac:cxnSpMk id="9" creationId="{1AEBBE27-804C-46D8-BF39-88FF267A71DA}"/>
          </ac:cxnSpMkLst>
        </pc:cxnChg>
      </pc:sldChg>
      <pc:sldChg chg="delSp modSp mod">
        <pc:chgData name="A2962" userId="2e85d08b-4339-4967-beb0-309111e7e1b3" providerId="ADAL" clId="{F5F7F3E9-D7E0-4940-9939-97D186C4AF6F}" dt="2020-10-15T03:20:31.814" v="644" actId="14100"/>
        <pc:sldMkLst>
          <pc:docMk/>
          <pc:sldMk cId="2973658751" sldId="529"/>
        </pc:sldMkLst>
        <pc:spChg chg="mod">
          <ac:chgData name="A2962" userId="2e85d08b-4339-4967-beb0-309111e7e1b3" providerId="ADAL" clId="{F5F7F3E9-D7E0-4940-9939-97D186C4AF6F}" dt="2020-10-08T03:55:47.937" v="431" actId="113"/>
          <ac:spMkLst>
            <pc:docMk/>
            <pc:sldMk cId="2973658751" sldId="529"/>
            <ac:spMk id="3" creationId="{FB7ED61F-9315-4F8F-A88C-D0EECDC203B6}"/>
          </ac:spMkLst>
        </pc:spChg>
        <pc:graphicFrameChg chg="mod modGraphic">
          <ac:chgData name="A2962" userId="2e85d08b-4339-4967-beb0-309111e7e1b3" providerId="ADAL" clId="{F5F7F3E9-D7E0-4940-9939-97D186C4AF6F}" dt="2020-10-15T03:20:31.814" v="644" actId="14100"/>
          <ac:graphicFrameMkLst>
            <pc:docMk/>
            <pc:sldMk cId="2973658751" sldId="529"/>
            <ac:graphicFrameMk id="7" creationId="{3DBA4B99-0B15-4F13-9C1D-50B3394F4F16}"/>
          </ac:graphicFrameMkLst>
        </pc:graphicFrameChg>
        <pc:picChg chg="del">
          <ac:chgData name="A2962" userId="2e85d08b-4339-4967-beb0-309111e7e1b3" providerId="ADAL" clId="{F5F7F3E9-D7E0-4940-9939-97D186C4AF6F}" dt="2020-10-15T03:19:39.609" v="627" actId="478"/>
          <ac:picMkLst>
            <pc:docMk/>
            <pc:sldMk cId="2973658751" sldId="529"/>
            <ac:picMk id="2" creationId="{BBF55C5C-BC53-4F08-892F-F442C27FB298}"/>
          </ac:picMkLst>
        </pc:picChg>
      </pc:sldChg>
      <pc:sldChg chg="addSp delSp modSp mod">
        <pc:chgData name="A2962" userId="2e85d08b-4339-4967-beb0-309111e7e1b3" providerId="ADAL" clId="{F5F7F3E9-D7E0-4940-9939-97D186C4AF6F}" dt="2020-10-08T03:57:44.734" v="457" actId="1076"/>
        <pc:sldMkLst>
          <pc:docMk/>
          <pc:sldMk cId="1885002771" sldId="531"/>
        </pc:sldMkLst>
        <pc:spChg chg="mod">
          <ac:chgData name="A2962" userId="2e85d08b-4339-4967-beb0-309111e7e1b3" providerId="ADAL" clId="{F5F7F3E9-D7E0-4940-9939-97D186C4AF6F}" dt="2020-10-08T03:57:41.205" v="456" actId="14100"/>
          <ac:spMkLst>
            <pc:docMk/>
            <pc:sldMk cId="1885002771" sldId="531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7:44.734" v="457" actId="1076"/>
          <ac:spMkLst>
            <pc:docMk/>
            <pc:sldMk cId="1885002771" sldId="531"/>
            <ac:spMk id="4" creationId="{00000000-0000-0000-0000-000000000000}"/>
          </ac:spMkLst>
        </pc:spChg>
        <pc:spChg chg="add del mod">
          <ac:chgData name="A2962" userId="2e85d08b-4339-4967-beb0-309111e7e1b3" providerId="ADAL" clId="{F5F7F3E9-D7E0-4940-9939-97D186C4AF6F}" dt="2020-10-08T03:38:52.200" v="332" actId="20577"/>
          <ac:spMkLst>
            <pc:docMk/>
            <pc:sldMk cId="1885002771" sldId="531"/>
            <ac:spMk id="5" creationId="{5554CA85-5B4B-224E-B817-A2B0249E4B4F}"/>
          </ac:spMkLst>
        </pc:spChg>
        <pc:picChg chg="add del">
          <ac:chgData name="A2962" userId="2e85d08b-4339-4967-beb0-309111e7e1b3" providerId="ADAL" clId="{F5F7F3E9-D7E0-4940-9939-97D186C4AF6F}" dt="2020-10-08T03:37:54.186" v="236" actId="478"/>
          <ac:picMkLst>
            <pc:docMk/>
            <pc:sldMk cId="1885002771" sldId="531"/>
            <ac:picMk id="2" creationId="{00000000-0000-0000-0000-000000000000}"/>
          </ac:picMkLst>
        </pc:picChg>
        <pc:picChg chg="add mod">
          <ac:chgData name="A2962" userId="2e85d08b-4339-4967-beb0-309111e7e1b3" providerId="ADAL" clId="{F5F7F3E9-D7E0-4940-9939-97D186C4AF6F}" dt="2020-10-08T03:37:58.575" v="238" actId="1076"/>
          <ac:picMkLst>
            <pc:docMk/>
            <pc:sldMk cId="1885002771" sldId="531"/>
            <ac:picMk id="7" creationId="{31EE4F95-63E6-0645-87A7-5439FE5FC0CE}"/>
          </ac:picMkLst>
        </pc:picChg>
      </pc:sldChg>
      <pc:sldChg chg="modSp mod">
        <pc:chgData name="A2962" userId="2e85d08b-4339-4967-beb0-309111e7e1b3" providerId="ADAL" clId="{F5F7F3E9-D7E0-4940-9939-97D186C4AF6F}" dt="2020-10-08T03:58:27.621" v="469" actId="113"/>
        <pc:sldMkLst>
          <pc:docMk/>
          <pc:sldMk cId="3991802441" sldId="532"/>
        </pc:sldMkLst>
        <pc:spChg chg="mod">
          <ac:chgData name="A2962" userId="2e85d08b-4339-4967-beb0-309111e7e1b3" providerId="ADAL" clId="{F5F7F3E9-D7E0-4940-9939-97D186C4AF6F}" dt="2020-10-08T03:58:27.621" v="469" actId="113"/>
          <ac:spMkLst>
            <pc:docMk/>
            <pc:sldMk cId="3991802441" sldId="532"/>
            <ac:spMk id="3" creationId="{FB7ED61F-9315-4F8F-A88C-D0EECDC203B6}"/>
          </ac:spMkLst>
        </pc:spChg>
        <pc:graphicFrameChg chg="modGraphic">
          <ac:chgData name="A2962" userId="2e85d08b-4339-4967-beb0-309111e7e1b3" providerId="ADAL" clId="{F5F7F3E9-D7E0-4940-9939-97D186C4AF6F}" dt="2020-10-08T03:40:51.393" v="404" actId="6549"/>
          <ac:graphicFrameMkLst>
            <pc:docMk/>
            <pc:sldMk cId="3991802441" sldId="532"/>
            <ac:graphicFrameMk id="4" creationId="{00000000-0000-0000-0000-000000000000}"/>
          </ac:graphicFrameMkLst>
        </pc:graphicFrameChg>
      </pc:sldChg>
      <pc:sldChg chg="modSp mod">
        <pc:chgData name="A2962" userId="2e85d08b-4339-4967-beb0-309111e7e1b3" providerId="ADAL" clId="{F5F7F3E9-D7E0-4940-9939-97D186C4AF6F}" dt="2020-10-08T03:55:10.321" v="419" actId="1036"/>
        <pc:sldMkLst>
          <pc:docMk/>
          <pc:sldMk cId="1617895960" sldId="534"/>
        </pc:sldMkLst>
        <pc:spChg chg="mod">
          <ac:chgData name="A2962" userId="2e85d08b-4339-4967-beb0-309111e7e1b3" providerId="ADAL" clId="{F5F7F3E9-D7E0-4940-9939-97D186C4AF6F}" dt="2020-10-08T03:55:10.321" v="419" actId="1036"/>
          <ac:spMkLst>
            <pc:docMk/>
            <pc:sldMk cId="1617895960" sldId="534"/>
            <ac:spMk id="8" creationId="{58BD77A1-72C8-439D-9D9E-993F0EFC5EA9}"/>
          </ac:spMkLst>
        </pc:spChg>
      </pc:sldChg>
      <pc:sldChg chg="addSp delSp modSp mod">
        <pc:chgData name="A2962" userId="2e85d08b-4339-4967-beb0-309111e7e1b3" providerId="ADAL" clId="{F5F7F3E9-D7E0-4940-9939-97D186C4AF6F}" dt="2020-10-08T04:05:41.432" v="620" actId="1076"/>
        <pc:sldMkLst>
          <pc:docMk/>
          <pc:sldMk cId="4269401009" sldId="535"/>
        </pc:sldMkLst>
        <pc:spChg chg="del">
          <ac:chgData name="A2962" userId="2e85d08b-4339-4967-beb0-309111e7e1b3" providerId="ADAL" clId="{F5F7F3E9-D7E0-4940-9939-97D186C4AF6F}" dt="2020-10-08T04:05:16.446" v="614" actId="21"/>
          <ac:spMkLst>
            <pc:docMk/>
            <pc:sldMk cId="4269401009" sldId="535"/>
            <ac:spMk id="8" creationId="{3F9EC849-8BC4-724B-998D-3342CF1396F1}"/>
          </ac:spMkLst>
        </pc:spChg>
        <pc:spChg chg="mod">
          <ac:chgData name="A2962" userId="2e85d08b-4339-4967-beb0-309111e7e1b3" providerId="ADAL" clId="{F5F7F3E9-D7E0-4940-9939-97D186C4AF6F}" dt="2020-10-08T03:55:26.212" v="428" actId="1036"/>
          <ac:spMkLst>
            <pc:docMk/>
            <pc:sldMk cId="4269401009" sldId="535"/>
            <ac:spMk id="10" creationId="{5E4E6A49-BD0A-451B-8BC1-CC450D140EAE}"/>
          </ac:spMkLst>
        </pc:spChg>
        <pc:spChg chg="mod">
          <ac:chgData name="A2962" userId="2e85d08b-4339-4967-beb0-309111e7e1b3" providerId="ADAL" clId="{F5F7F3E9-D7E0-4940-9939-97D186C4AF6F}" dt="2020-10-08T03:55:31.467" v="429" actId="1076"/>
          <ac:spMkLst>
            <pc:docMk/>
            <pc:sldMk cId="4269401009" sldId="535"/>
            <ac:spMk id="11" creationId="{C3CAC950-25E7-48E4-98E1-9793EEDF4908}"/>
          </ac:spMkLst>
        </pc:spChg>
        <pc:picChg chg="del">
          <ac:chgData name="A2962" userId="2e85d08b-4339-4967-beb0-309111e7e1b3" providerId="ADAL" clId="{F5F7F3E9-D7E0-4940-9939-97D186C4AF6F}" dt="2020-10-08T04:03:58.074" v="610" actId="478"/>
          <ac:picMkLst>
            <pc:docMk/>
            <pc:sldMk cId="4269401009" sldId="535"/>
            <ac:picMk id="4" creationId="{7BC9CFF3-1049-9048-A090-45B4FE274AB3}"/>
          </ac:picMkLst>
        </pc:picChg>
        <pc:picChg chg="del">
          <ac:chgData name="A2962" userId="2e85d08b-4339-4967-beb0-309111e7e1b3" providerId="ADAL" clId="{F5F7F3E9-D7E0-4940-9939-97D186C4AF6F}" dt="2020-10-08T04:03:59.771" v="611" actId="478"/>
          <ac:picMkLst>
            <pc:docMk/>
            <pc:sldMk cId="4269401009" sldId="535"/>
            <ac:picMk id="6" creationId="{9A3382DC-18B1-1C4B-B3EC-6020DF32424A}"/>
          </ac:picMkLst>
        </pc:picChg>
        <pc:picChg chg="add mod">
          <ac:chgData name="A2962" userId="2e85d08b-4339-4967-beb0-309111e7e1b3" providerId="ADAL" clId="{F5F7F3E9-D7E0-4940-9939-97D186C4AF6F}" dt="2020-10-08T04:05:41.432" v="620" actId="1076"/>
          <ac:picMkLst>
            <pc:docMk/>
            <pc:sldMk cId="4269401009" sldId="535"/>
            <ac:picMk id="1026" creationId="{4790E0D2-9426-234D-BD94-668F8070ACA6}"/>
          </ac:picMkLst>
        </pc:picChg>
      </pc:sldChg>
      <pc:sldChg chg="addSp delSp modSp mod">
        <pc:chgData name="A2962" userId="2e85d08b-4339-4967-beb0-309111e7e1b3" providerId="ADAL" clId="{F5F7F3E9-D7E0-4940-9939-97D186C4AF6F}" dt="2020-10-08T04:05:35.212" v="619" actId="1076"/>
        <pc:sldMkLst>
          <pc:docMk/>
          <pc:sldMk cId="2268145518" sldId="536"/>
        </pc:sldMkLst>
        <pc:spChg chg="mod">
          <ac:chgData name="A2962" userId="2e85d08b-4339-4967-beb0-309111e7e1b3" providerId="ADAL" clId="{F5F7F3E9-D7E0-4940-9939-97D186C4AF6F}" dt="2020-10-08T03:56:39.272" v="441" actId="14100"/>
          <ac:spMkLst>
            <pc:docMk/>
            <pc:sldMk cId="2268145518" sldId="536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6:42.567" v="442" actId="1076"/>
          <ac:spMkLst>
            <pc:docMk/>
            <pc:sldMk cId="2268145518" sldId="536"/>
            <ac:spMk id="7" creationId="{84A72186-BAC6-41B3-ACC7-E621463902A3}"/>
          </ac:spMkLst>
        </pc:spChg>
        <pc:spChg chg="add mod">
          <ac:chgData name="A2962" userId="2e85d08b-4339-4967-beb0-309111e7e1b3" providerId="ADAL" clId="{F5F7F3E9-D7E0-4940-9939-97D186C4AF6F}" dt="2020-10-08T04:05:26.301" v="616" actId="1076"/>
          <ac:spMkLst>
            <pc:docMk/>
            <pc:sldMk cId="2268145518" sldId="536"/>
            <ac:spMk id="11" creationId="{6EDBD1F9-36C1-684B-91B3-012DFA4CB11F}"/>
          </ac:spMkLst>
        </pc:spChg>
        <pc:picChg chg="del">
          <ac:chgData name="A2962" userId="2e85d08b-4339-4967-beb0-309111e7e1b3" providerId="ADAL" clId="{F5F7F3E9-D7E0-4940-9939-97D186C4AF6F}" dt="2020-10-08T03:32:21.330" v="226" actId="478"/>
          <ac:picMkLst>
            <pc:docMk/>
            <pc:sldMk cId="2268145518" sldId="536"/>
            <ac:picMk id="2" creationId="{C2B93D7E-4A24-7147-B4D7-27A218AE535A}"/>
          </ac:picMkLst>
        </pc:picChg>
        <pc:picChg chg="add del mod">
          <ac:chgData name="A2962" userId="2e85d08b-4339-4967-beb0-309111e7e1b3" providerId="ADAL" clId="{F5F7F3E9-D7E0-4940-9939-97D186C4AF6F}" dt="2020-10-08T04:02:29.377" v="483" actId="478"/>
          <ac:picMkLst>
            <pc:docMk/>
            <pc:sldMk cId="2268145518" sldId="536"/>
            <ac:picMk id="8" creationId="{3E9BA957-D3C4-1348-8074-D8DE52B3D0B7}"/>
          </ac:picMkLst>
        </pc:picChg>
        <pc:picChg chg="add mod">
          <ac:chgData name="A2962" userId="2e85d08b-4339-4967-beb0-309111e7e1b3" providerId="ADAL" clId="{F5F7F3E9-D7E0-4940-9939-97D186C4AF6F}" dt="2020-10-08T04:05:35.212" v="619" actId="1076"/>
          <ac:picMkLst>
            <pc:docMk/>
            <pc:sldMk cId="2268145518" sldId="536"/>
            <ac:picMk id="9" creationId="{2F3E4244-75D1-FE44-BF08-584315810729}"/>
          </ac:picMkLst>
        </pc:picChg>
        <pc:picChg chg="add mod">
          <ac:chgData name="A2962" userId="2e85d08b-4339-4967-beb0-309111e7e1b3" providerId="ADAL" clId="{F5F7F3E9-D7E0-4940-9939-97D186C4AF6F}" dt="2020-10-08T04:05:35.212" v="619" actId="1076"/>
          <ac:picMkLst>
            <pc:docMk/>
            <pc:sldMk cId="2268145518" sldId="536"/>
            <ac:picMk id="10" creationId="{A33C8F45-56AE-5C40-B612-BE4AC40320F6}"/>
          </ac:picMkLst>
        </pc:picChg>
      </pc:sldChg>
      <pc:sldChg chg="modSp mod">
        <pc:chgData name="A2962" userId="2e85d08b-4339-4967-beb0-309111e7e1b3" providerId="ADAL" clId="{F5F7F3E9-D7E0-4940-9939-97D186C4AF6F}" dt="2020-10-08T03:57:22.685" v="451" actId="6559"/>
        <pc:sldMkLst>
          <pc:docMk/>
          <pc:sldMk cId="1096553722" sldId="537"/>
        </pc:sldMkLst>
        <pc:spChg chg="mod">
          <ac:chgData name="A2962" userId="2e85d08b-4339-4967-beb0-309111e7e1b3" providerId="ADAL" clId="{F5F7F3E9-D7E0-4940-9939-97D186C4AF6F}" dt="2020-10-08T03:57:22.685" v="451" actId="6559"/>
          <ac:spMkLst>
            <pc:docMk/>
            <pc:sldMk cId="1096553722" sldId="537"/>
            <ac:spMk id="4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32:05.877" v="225" actId="20577"/>
          <ac:spMkLst>
            <pc:docMk/>
            <pc:sldMk cId="1096553722" sldId="537"/>
            <ac:spMk id="5" creationId="{5CAF6820-46F8-4814-801E-8E9206DF3CBE}"/>
          </ac:spMkLst>
        </pc:spChg>
      </pc:sldChg>
      <pc:sldChg chg="modSp mod">
        <pc:chgData name="A2962" userId="2e85d08b-4339-4967-beb0-309111e7e1b3" providerId="ADAL" clId="{F5F7F3E9-D7E0-4940-9939-97D186C4AF6F}" dt="2020-10-15T03:21:01.520" v="650" actId="20577"/>
        <pc:sldMkLst>
          <pc:docMk/>
          <pc:sldMk cId="2556037187" sldId="538"/>
        </pc:sldMkLst>
        <pc:spChg chg="mod">
          <ac:chgData name="A2962" userId="2e85d08b-4339-4967-beb0-309111e7e1b3" providerId="ADAL" clId="{F5F7F3E9-D7E0-4940-9939-97D186C4AF6F}" dt="2020-10-08T03:57:30.049" v="453" actId="14100"/>
          <ac:spMkLst>
            <pc:docMk/>
            <pc:sldMk cId="2556037187" sldId="538"/>
            <ac:spMk id="4" creationId="{FB7ED61F-9315-4F8F-A88C-D0EECDC203B6}"/>
          </ac:spMkLst>
        </pc:spChg>
        <pc:graphicFrameChg chg="mod modGraphic">
          <ac:chgData name="A2962" userId="2e85d08b-4339-4967-beb0-309111e7e1b3" providerId="ADAL" clId="{F5F7F3E9-D7E0-4940-9939-97D186C4AF6F}" dt="2020-10-15T03:21:01.520" v="650" actId="20577"/>
          <ac:graphicFrameMkLst>
            <pc:docMk/>
            <pc:sldMk cId="2556037187" sldId="538"/>
            <ac:graphicFrameMk id="6" creationId="{18B6D8C4-6AD8-4015-BB12-4B86495E6D5D}"/>
          </ac:graphicFrameMkLst>
        </pc:graphicFrameChg>
      </pc:sldChg>
      <pc:sldChg chg="addSp delSp modSp del mod">
        <pc:chgData name="A2962" userId="2e85d08b-4339-4967-beb0-309111e7e1b3" providerId="ADAL" clId="{F5F7F3E9-D7E0-4940-9939-97D186C4AF6F}" dt="2020-10-15T03:21:24.243" v="651" actId="2696"/>
        <pc:sldMkLst>
          <pc:docMk/>
          <pc:sldMk cId="938196349" sldId="540"/>
        </pc:sldMkLst>
        <pc:spChg chg="mod">
          <ac:chgData name="A2962" userId="2e85d08b-4339-4967-beb0-309111e7e1b3" providerId="ADAL" clId="{F5F7F3E9-D7E0-4940-9939-97D186C4AF6F}" dt="2020-10-08T03:57:53.231" v="460" actId="14100"/>
          <ac:spMkLst>
            <pc:docMk/>
            <pc:sldMk cId="938196349" sldId="540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3:48.785" v="406"/>
          <ac:spMkLst>
            <pc:docMk/>
            <pc:sldMk cId="938196349" sldId="540"/>
            <ac:spMk id="4" creationId="{00000000-0000-0000-0000-000000000000}"/>
          </ac:spMkLst>
        </pc:spChg>
        <pc:picChg chg="add mod">
          <ac:chgData name="A2962" userId="2e85d08b-4339-4967-beb0-309111e7e1b3" providerId="ADAL" clId="{F5F7F3E9-D7E0-4940-9939-97D186C4AF6F}" dt="2020-10-08T03:39:10.921" v="336" actId="1076"/>
          <ac:picMkLst>
            <pc:docMk/>
            <pc:sldMk cId="938196349" sldId="540"/>
            <ac:picMk id="6" creationId="{0F00190E-1508-1044-A445-C30B3E4C65A8}"/>
          </ac:picMkLst>
        </pc:picChg>
        <pc:picChg chg="del">
          <ac:chgData name="A2962" userId="2e85d08b-4339-4967-beb0-309111e7e1b3" providerId="ADAL" clId="{F5F7F3E9-D7E0-4940-9939-97D186C4AF6F}" dt="2020-10-08T03:38:57.588" v="333" actId="478"/>
          <ac:picMkLst>
            <pc:docMk/>
            <pc:sldMk cId="938196349" sldId="540"/>
            <ac:picMk id="7" creationId="{00000000-0000-0000-0000-000000000000}"/>
          </ac:picMkLst>
        </pc:picChg>
      </pc:sldChg>
      <pc:sldChg chg="modSp mod">
        <pc:chgData name="A2962" userId="2e85d08b-4339-4967-beb0-309111e7e1b3" providerId="ADAL" clId="{F5F7F3E9-D7E0-4940-9939-97D186C4AF6F}" dt="2020-10-08T03:58:12.440" v="466" actId="1076"/>
        <pc:sldMkLst>
          <pc:docMk/>
          <pc:sldMk cId="944064762" sldId="541"/>
        </pc:sldMkLst>
        <pc:spChg chg="mod">
          <ac:chgData name="A2962" userId="2e85d08b-4339-4967-beb0-309111e7e1b3" providerId="ADAL" clId="{F5F7F3E9-D7E0-4940-9939-97D186C4AF6F}" dt="2020-10-08T03:58:09.673" v="465" actId="1076"/>
          <ac:spMkLst>
            <pc:docMk/>
            <pc:sldMk cId="944064762" sldId="541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8:12.440" v="466" actId="1076"/>
          <ac:spMkLst>
            <pc:docMk/>
            <pc:sldMk cId="944064762" sldId="541"/>
            <ac:spMk id="4" creationId="{00000000-0000-0000-0000-000000000000}"/>
          </ac:spMkLst>
        </pc:spChg>
      </pc:sldChg>
      <pc:sldChg chg="modSp mod">
        <pc:chgData name="A2962" userId="2e85d08b-4339-4967-beb0-309111e7e1b3" providerId="ADAL" clId="{F5F7F3E9-D7E0-4940-9939-97D186C4AF6F}" dt="2020-10-08T03:58:48.891" v="477" actId="1076"/>
        <pc:sldMkLst>
          <pc:docMk/>
          <pc:sldMk cId="483016138" sldId="542"/>
        </pc:sldMkLst>
        <pc:spChg chg="mod">
          <ac:chgData name="A2962" userId="2e85d08b-4339-4967-beb0-309111e7e1b3" providerId="ADAL" clId="{F5F7F3E9-D7E0-4940-9939-97D186C4AF6F}" dt="2020-10-08T03:58:46.393" v="476" actId="1076"/>
          <ac:spMkLst>
            <pc:docMk/>
            <pc:sldMk cId="483016138" sldId="542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8:48.891" v="477" actId="1076"/>
          <ac:spMkLst>
            <pc:docMk/>
            <pc:sldMk cId="483016138" sldId="542"/>
            <ac:spMk id="4" creationId="{5CAF6820-46F8-4814-801E-8E9206DF3CBE}"/>
          </ac:spMkLst>
        </pc:spChg>
      </pc:sldChg>
      <pc:sldChg chg="modSp mod">
        <pc:chgData name="A2962" userId="2e85d08b-4339-4967-beb0-309111e7e1b3" providerId="ADAL" clId="{F5F7F3E9-D7E0-4940-9939-97D186C4AF6F}" dt="2020-10-08T03:59:01.279" v="482" actId="1076"/>
        <pc:sldMkLst>
          <pc:docMk/>
          <pc:sldMk cId="1519255291" sldId="543"/>
        </pc:sldMkLst>
        <pc:spChg chg="mod">
          <ac:chgData name="A2962" userId="2e85d08b-4339-4967-beb0-309111e7e1b3" providerId="ADAL" clId="{F5F7F3E9-D7E0-4940-9939-97D186C4AF6F}" dt="2020-10-08T03:58:59.302" v="481" actId="1076"/>
          <ac:spMkLst>
            <pc:docMk/>
            <pc:sldMk cId="1519255291" sldId="543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9:01.279" v="482" actId="1076"/>
          <ac:spMkLst>
            <pc:docMk/>
            <pc:sldMk cId="1519255291" sldId="543"/>
            <ac:spMk id="4" creationId="{5CAF6820-46F8-4814-801E-8E9206DF3CBE}"/>
          </ac:spMkLst>
        </pc:spChg>
      </pc:sldChg>
      <pc:sldChg chg="del">
        <pc:chgData name="A2962" userId="2e85d08b-4339-4967-beb0-309111e7e1b3" providerId="ADAL" clId="{F5F7F3E9-D7E0-4940-9939-97D186C4AF6F}" dt="2020-10-08T03:31:26.073" v="134" actId="2696"/>
        <pc:sldMkLst>
          <pc:docMk/>
          <pc:sldMk cId="675639171" sldId="544"/>
        </pc:sldMkLst>
      </pc:sldChg>
      <pc:sldChg chg="del">
        <pc:chgData name="A2962" userId="2e85d08b-4339-4967-beb0-309111e7e1b3" providerId="ADAL" clId="{F5F7F3E9-D7E0-4940-9939-97D186C4AF6F}" dt="2020-10-08T03:40:44.691" v="403" actId="2696"/>
        <pc:sldMkLst>
          <pc:docMk/>
          <pc:sldMk cId="1325105833" sldId="545"/>
        </pc:sldMkLst>
      </pc:sldChg>
      <pc:sldChg chg="addSp delSp modSp add del mod">
        <pc:chgData name="A2962" userId="2e85d08b-4339-4967-beb0-309111e7e1b3" providerId="ADAL" clId="{F5F7F3E9-D7E0-4940-9939-97D186C4AF6F}" dt="2020-10-08T04:02:35.276" v="485" actId="2696"/>
        <pc:sldMkLst>
          <pc:docMk/>
          <pc:sldMk cId="539983574" sldId="546"/>
        </pc:sldMkLst>
        <pc:spChg chg="mod">
          <ac:chgData name="A2962" userId="2e85d08b-4339-4967-beb0-309111e7e1b3" providerId="ADAL" clId="{F5F7F3E9-D7E0-4940-9939-97D186C4AF6F}" dt="2020-10-08T03:56:52.721" v="445" actId="113"/>
          <ac:spMkLst>
            <pc:docMk/>
            <pc:sldMk cId="539983574" sldId="546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6:55.820" v="446" actId="1076"/>
          <ac:spMkLst>
            <pc:docMk/>
            <pc:sldMk cId="539983574" sldId="546"/>
            <ac:spMk id="7" creationId="{84A72186-BAC6-41B3-ACC7-E621463902A3}"/>
          </ac:spMkLst>
        </pc:spChg>
        <pc:picChg chg="del">
          <ac:chgData name="A2962" userId="2e85d08b-4339-4967-beb0-309111e7e1b3" providerId="ADAL" clId="{F5F7F3E9-D7E0-4940-9939-97D186C4AF6F}" dt="2020-10-08T03:32:31.922" v="229" actId="478"/>
          <ac:picMkLst>
            <pc:docMk/>
            <pc:sldMk cId="539983574" sldId="546"/>
            <ac:picMk id="2" creationId="{C2B93D7E-4A24-7147-B4D7-27A218AE535A}"/>
          </ac:picMkLst>
        </pc:picChg>
        <pc:picChg chg="add mod">
          <ac:chgData name="A2962" userId="2e85d08b-4339-4967-beb0-309111e7e1b3" providerId="ADAL" clId="{F5F7F3E9-D7E0-4940-9939-97D186C4AF6F}" dt="2020-10-08T03:33:54.472" v="231" actId="1076"/>
          <ac:picMkLst>
            <pc:docMk/>
            <pc:sldMk cId="539983574" sldId="546"/>
            <ac:picMk id="3074" creationId="{2296C939-5202-1641-8D74-B74790638451}"/>
          </ac:picMkLst>
        </pc:picChg>
      </pc:sldChg>
      <pc:sldMasterChg chg="modSp">
        <pc:chgData name="A2962" userId="2e85d08b-4339-4967-beb0-309111e7e1b3" providerId="ADAL" clId="{F5F7F3E9-D7E0-4940-9939-97D186C4AF6F}" dt="2020-10-08T03:53:02.863" v="405"/>
        <pc:sldMasterMkLst>
          <pc:docMk/>
          <pc:sldMasterMk cId="2357368219" sldId="2147483648"/>
        </pc:sldMasterMkLst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2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3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4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5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6" creationId="{00000000-0000-0000-0000-000000000000}"/>
          </ac:spMkLst>
        </pc:spChg>
      </pc:sldMasterChg>
    </pc:docChg>
  </pc:docChgLst>
  <pc:docChgLst>
    <pc:chgData name="A2962" userId="2e85d08b-4339-4967-beb0-309111e7e1b3" providerId="ADAL" clId="{F6E4F3B0-04EA-0149-A7E9-EFDF4A9965EC}"/>
    <pc:docChg chg="addSld modSld">
      <pc:chgData name="A2962" userId="2e85d08b-4339-4967-beb0-309111e7e1b3" providerId="ADAL" clId="{F6E4F3B0-04EA-0149-A7E9-EFDF4A9965EC}" dt="2020-07-16T03:40:08.747" v="0"/>
      <pc:docMkLst>
        <pc:docMk/>
      </pc:docMkLst>
      <pc:sldChg chg="add">
        <pc:chgData name="A2962" userId="2e85d08b-4339-4967-beb0-309111e7e1b3" providerId="ADAL" clId="{F6E4F3B0-04EA-0149-A7E9-EFDF4A9965EC}" dt="2020-07-16T03:40:08.747" v="0"/>
        <pc:sldMkLst>
          <pc:docMk/>
          <pc:sldMk cId="3722249515" sldId="544"/>
        </pc:sldMkLst>
      </pc:sldChg>
    </pc:docChg>
  </pc:docChgLst>
  <pc:docChgLst>
    <pc:chgData name="A2962" userId="2e85d08b-4339-4967-beb0-309111e7e1b3" providerId="ADAL" clId="{DACB8104-9D3E-274E-95B2-BBF8EC534D73}"/>
    <pc:docChg chg="custSel addSld delSld modSld">
      <pc:chgData name="A2962" userId="2e85d08b-4339-4967-beb0-309111e7e1b3" providerId="ADAL" clId="{DACB8104-9D3E-274E-95B2-BBF8EC534D73}" dt="2020-09-28T03:58:12.205" v="68" actId="207"/>
      <pc:docMkLst>
        <pc:docMk/>
      </pc:docMkLst>
      <pc:sldChg chg="addSp modSp mod">
        <pc:chgData name="A2962" userId="2e85d08b-4339-4967-beb0-309111e7e1b3" providerId="ADAL" clId="{DACB8104-9D3E-274E-95B2-BBF8EC534D73}" dt="2020-09-21T00:50:17.472" v="39" actId="207"/>
        <pc:sldMkLst>
          <pc:docMk/>
          <pc:sldMk cId="1885002771" sldId="531"/>
        </pc:sldMkLst>
        <pc:spChg chg="add mod">
          <ac:chgData name="A2962" userId="2e85d08b-4339-4967-beb0-309111e7e1b3" providerId="ADAL" clId="{DACB8104-9D3E-274E-95B2-BBF8EC534D73}" dt="2020-09-21T00:50:17.472" v="39" actId="207"/>
          <ac:spMkLst>
            <pc:docMk/>
            <pc:sldMk cId="1885002771" sldId="531"/>
            <ac:spMk id="5" creationId="{5554CA85-5B4B-224E-B817-A2B0249E4B4F}"/>
          </ac:spMkLst>
        </pc:spChg>
      </pc:sldChg>
      <pc:sldChg chg="modSp">
        <pc:chgData name="A2962" userId="2e85d08b-4339-4967-beb0-309111e7e1b3" providerId="ADAL" clId="{DACB8104-9D3E-274E-95B2-BBF8EC534D73}" dt="2020-09-22T01:28:26.047" v="41"/>
        <pc:sldMkLst>
          <pc:docMk/>
          <pc:sldMk cId="2556037187" sldId="538"/>
        </pc:sldMkLst>
        <pc:graphicFrameChg chg="mod">
          <ac:chgData name="A2962" userId="2e85d08b-4339-4967-beb0-309111e7e1b3" providerId="ADAL" clId="{DACB8104-9D3E-274E-95B2-BBF8EC534D73}" dt="2020-09-22T01:28:26.047" v="41"/>
          <ac:graphicFrameMkLst>
            <pc:docMk/>
            <pc:sldMk cId="2556037187" sldId="538"/>
            <ac:graphicFrameMk id="6" creationId="{18B6D8C4-6AD8-4015-BB12-4B86495E6D5D}"/>
          </ac:graphicFrameMkLst>
        </pc:graphicFrameChg>
      </pc:sldChg>
      <pc:sldChg chg="del">
        <pc:chgData name="A2962" userId="2e85d08b-4339-4967-beb0-309111e7e1b3" providerId="ADAL" clId="{DACB8104-9D3E-274E-95B2-BBF8EC534D73}" dt="2020-09-21T00:50:58.396" v="40" actId="2696"/>
        <pc:sldMkLst>
          <pc:docMk/>
          <pc:sldMk cId="1830019640" sldId="539"/>
        </pc:sldMkLst>
      </pc:sldChg>
      <pc:sldChg chg="addSp delSp modSp add mod">
        <pc:chgData name="A2962" userId="2e85d08b-4339-4967-beb0-309111e7e1b3" providerId="ADAL" clId="{DACB8104-9D3E-274E-95B2-BBF8EC534D73}" dt="2020-09-28T03:58:12.205" v="68" actId="207"/>
        <pc:sldMkLst>
          <pc:docMk/>
          <pc:sldMk cId="1325105833" sldId="545"/>
        </pc:sldMkLst>
        <pc:spChg chg="add mod">
          <ac:chgData name="A2962" userId="2e85d08b-4339-4967-beb0-309111e7e1b3" providerId="ADAL" clId="{DACB8104-9D3E-274E-95B2-BBF8EC534D73}" dt="2020-09-28T03:58:12.205" v="68" actId="207"/>
          <ac:spMkLst>
            <pc:docMk/>
            <pc:sldMk cId="1325105833" sldId="545"/>
            <ac:spMk id="7" creationId="{9C2EBB77-DB4E-D64F-97D6-B06C0503C7DE}"/>
          </ac:spMkLst>
        </pc:spChg>
        <pc:picChg chg="del">
          <ac:chgData name="A2962" userId="2e85d08b-4339-4967-beb0-309111e7e1b3" providerId="ADAL" clId="{DACB8104-9D3E-274E-95B2-BBF8EC534D73}" dt="2020-09-28T03:57:03.424" v="43" actId="478"/>
          <ac:picMkLst>
            <pc:docMk/>
            <pc:sldMk cId="1325105833" sldId="545"/>
            <ac:picMk id="2" creationId="{00000000-0000-0000-0000-000000000000}"/>
          </ac:picMkLst>
        </pc:picChg>
        <pc:picChg chg="del">
          <ac:chgData name="A2962" userId="2e85d08b-4339-4967-beb0-309111e7e1b3" providerId="ADAL" clId="{DACB8104-9D3E-274E-95B2-BBF8EC534D73}" dt="2020-09-28T03:57:05.256" v="44" actId="478"/>
          <ac:picMkLst>
            <pc:docMk/>
            <pc:sldMk cId="1325105833" sldId="545"/>
            <ac:picMk id="5" creationId="{00000000-0000-0000-0000-000000000000}"/>
          </ac:picMkLst>
        </pc:picChg>
      </pc:sldChg>
    </pc:docChg>
  </pc:docChgLst>
  <pc:docChgLst>
    <pc:chgData name="게스트 사용자" userId="S::urn:spo:anon#3e31785499039b0917f725c1ba3df73f90d2a8975957fb69fb8cd5f743a4a86c::" providerId="AD" clId="Web-{56A39D12-4A4E-E63A-4158-412D915DDA69}"/>
    <pc:docChg chg="modSld">
      <pc:chgData name="게스트 사용자" userId="S::urn:spo:anon#3e31785499039b0917f725c1ba3df73f90d2a8975957fb69fb8cd5f743a4a86c::" providerId="AD" clId="Web-{56A39D12-4A4E-E63A-4158-412D915DDA69}" dt="2020-03-25T02:51:51.102" v="55"/>
      <pc:docMkLst>
        <pc:docMk/>
      </pc:docMkLst>
      <pc:sldChg chg="modSp">
        <pc:chgData name="게스트 사용자" userId="S::urn:spo:anon#3e31785499039b0917f725c1ba3df73f90d2a8975957fb69fb8cd5f743a4a86c::" providerId="AD" clId="Web-{56A39D12-4A4E-E63A-4158-412D915DDA69}" dt="2020-03-25T02:51:51.102" v="55"/>
        <pc:sldMkLst>
          <pc:docMk/>
          <pc:sldMk cId="1617895960" sldId="534"/>
        </pc:sldMkLst>
        <pc:graphicFrameChg chg="mod modGraphic">
          <ac:chgData name="게스트 사용자" userId="S::urn:spo:anon#3e31785499039b0917f725c1ba3df73f90d2a8975957fb69fb8cd5f743a4a86c::" providerId="AD" clId="Web-{56A39D12-4A4E-E63A-4158-412D915DDA69}" dt="2020-03-25T02:51:51.102" v="55"/>
          <ac:graphicFrameMkLst>
            <pc:docMk/>
            <pc:sldMk cId="1617895960" sldId="534"/>
            <ac:graphicFrameMk id="6" creationId="{2C77D836-F55A-4856-947B-C4486A2B6219}"/>
          </ac:graphicFrameMkLst>
        </pc:graphicFrameChg>
      </pc:sldChg>
    </pc:docChg>
  </pc:docChgLst>
  <pc:docChgLst>
    <pc:chgData name="게스트 사용자" userId="S::urn:spo:anon#c60b75114021dba4ba2b6a2ed8c78ef64296f5f1dca7138ec3ba19ca7ec37d78::" providerId="AD" clId="Web-{87958FB6-F7D9-4D05-AEBD-90D1CF273578}"/>
    <pc:docChg chg="modSld">
      <pc:chgData name="게스트 사용자" userId="S::urn:spo:anon#c60b75114021dba4ba2b6a2ed8c78ef64296f5f1dca7138ec3ba19ca7ec37d78::" providerId="AD" clId="Web-{87958FB6-F7D9-4D05-AEBD-90D1CF273578}" dt="2020-07-17T00:47:44.392" v="17"/>
      <pc:docMkLst>
        <pc:docMk/>
      </pc:docMkLst>
      <pc:sldChg chg="delSp modSp">
        <pc:chgData name="게스트 사용자" userId="S::urn:spo:anon#c60b75114021dba4ba2b6a2ed8c78ef64296f5f1dca7138ec3ba19ca7ec37d78::" providerId="AD" clId="Web-{87958FB6-F7D9-4D05-AEBD-90D1CF273578}" dt="2020-07-17T00:47:44.392" v="17"/>
        <pc:sldMkLst>
          <pc:docMk/>
          <pc:sldMk cId="2727866118" sldId="526"/>
        </pc:sldMkLst>
        <pc:spChg chg="mod">
          <ac:chgData name="게스트 사용자" userId="S::urn:spo:anon#c60b75114021dba4ba2b6a2ed8c78ef64296f5f1dca7138ec3ba19ca7ec37d78::" providerId="AD" clId="Web-{87958FB6-F7D9-4D05-AEBD-90D1CF273578}" dt="2020-07-17T00:47:38.424" v="14" actId="20577"/>
          <ac:spMkLst>
            <pc:docMk/>
            <pc:sldMk cId="2727866118" sldId="526"/>
            <ac:spMk id="10" creationId="{001E7B6C-25B9-493D-8F10-72F9A8319092}"/>
          </ac:spMkLst>
        </pc:spChg>
        <pc:picChg chg="del">
          <ac:chgData name="게스트 사용자" userId="S::urn:spo:anon#c60b75114021dba4ba2b6a2ed8c78ef64296f5f1dca7138ec3ba19ca7ec37d78::" providerId="AD" clId="Web-{87958FB6-F7D9-4D05-AEBD-90D1CF273578}" dt="2020-07-17T00:47:44.392" v="17"/>
          <ac:picMkLst>
            <pc:docMk/>
            <pc:sldMk cId="2727866118" sldId="526"/>
            <ac:picMk id="4" creationId="{67829882-09F8-B940-9417-788ED0A24AA6}"/>
          </ac:picMkLst>
        </pc:picChg>
      </pc:sldChg>
    </pc:docChg>
  </pc:docChgLst>
  <pc:docChgLst>
    <pc:chgData name="A2962" userId="2e85d08b-4339-4967-beb0-309111e7e1b3" providerId="ADAL" clId="{2D119498-2568-A345-A984-172DFBCEA678}"/>
    <pc:docChg chg="custSel delSld modSld">
      <pc:chgData name="A2962" userId="2e85d08b-4339-4967-beb0-309111e7e1b3" providerId="ADAL" clId="{2D119498-2568-A345-A984-172DFBCEA678}" dt="2020-07-20T00:54:07.245" v="16" actId="1076"/>
      <pc:docMkLst>
        <pc:docMk/>
      </pc:docMkLst>
      <pc:sldChg chg="addSp modSp mod">
        <pc:chgData name="A2962" userId="2e85d08b-4339-4967-beb0-309111e7e1b3" providerId="ADAL" clId="{2D119498-2568-A345-A984-172DFBCEA678}" dt="2020-07-20T00:52:22.344" v="1"/>
        <pc:sldMkLst>
          <pc:docMk/>
          <pc:sldMk cId="2727866118" sldId="526"/>
        </pc:sldMkLst>
        <pc:picChg chg="mod">
          <ac:chgData name="A2962" userId="2e85d08b-4339-4967-beb0-309111e7e1b3" providerId="ADAL" clId="{2D119498-2568-A345-A984-172DFBCEA678}" dt="2020-07-17T00:46:06.038" v="0" actId="1076"/>
          <ac:picMkLst>
            <pc:docMk/>
            <pc:sldMk cId="2727866118" sldId="526"/>
            <ac:picMk id="4" creationId="{67829882-09F8-B940-9417-788ED0A24AA6}"/>
          </ac:picMkLst>
        </pc:picChg>
        <pc:picChg chg="add mod">
          <ac:chgData name="A2962" userId="2e85d08b-4339-4967-beb0-309111e7e1b3" providerId="ADAL" clId="{2D119498-2568-A345-A984-172DFBCEA678}" dt="2020-07-20T00:52:22.344" v="1"/>
          <ac:picMkLst>
            <pc:docMk/>
            <pc:sldMk cId="2727866118" sldId="526"/>
            <ac:picMk id="7" creationId="{A184F55F-B4DD-894A-B7DC-F0A48F114683}"/>
          </ac:picMkLst>
        </pc:picChg>
      </pc:sldChg>
      <pc:sldChg chg="addSp delSp modSp mod">
        <pc:chgData name="A2962" userId="2e85d08b-4339-4967-beb0-309111e7e1b3" providerId="ADAL" clId="{2D119498-2568-A345-A984-172DFBCEA678}" dt="2020-07-20T00:54:07.245" v="16" actId="1076"/>
        <pc:sldMkLst>
          <pc:docMk/>
          <pc:sldMk cId="4269401009" sldId="535"/>
        </pc:sldMkLst>
        <pc:spChg chg="add mod">
          <ac:chgData name="A2962" userId="2e85d08b-4339-4967-beb0-309111e7e1b3" providerId="ADAL" clId="{2D119498-2568-A345-A984-172DFBCEA678}" dt="2020-07-20T00:54:07.245" v="16" actId="1076"/>
          <ac:spMkLst>
            <pc:docMk/>
            <pc:sldMk cId="4269401009" sldId="535"/>
            <ac:spMk id="8" creationId="{3F9EC849-8BC4-724B-998D-3342CF1396F1}"/>
          </ac:spMkLst>
        </pc:spChg>
        <pc:graphicFrameChg chg="del">
          <ac:chgData name="A2962" userId="2e85d08b-4339-4967-beb0-309111e7e1b3" providerId="ADAL" clId="{2D119498-2568-A345-A984-172DFBCEA678}" dt="2020-07-20T00:53:22.260" v="13" actId="478"/>
          <ac:graphicFrameMkLst>
            <pc:docMk/>
            <pc:sldMk cId="4269401009" sldId="535"/>
            <ac:graphicFrameMk id="7" creationId="{917877F9-D5AC-474B-AA6D-161A45049EEF}"/>
          </ac:graphicFrameMkLst>
        </pc:graphicFrameChg>
        <pc:picChg chg="del">
          <ac:chgData name="A2962" userId="2e85d08b-4339-4967-beb0-309111e7e1b3" providerId="ADAL" clId="{2D119498-2568-A345-A984-172DFBCEA678}" dt="2020-07-20T00:52:35.475" v="3" actId="478"/>
          <ac:picMkLst>
            <pc:docMk/>
            <pc:sldMk cId="4269401009" sldId="535"/>
            <ac:picMk id="2" creationId="{463C9588-9588-9643-824E-5174C65C5075}"/>
          </ac:picMkLst>
        </pc:picChg>
        <pc:picChg chg="add mod">
          <ac:chgData name="A2962" userId="2e85d08b-4339-4967-beb0-309111e7e1b3" providerId="ADAL" clId="{2D119498-2568-A345-A984-172DFBCEA678}" dt="2020-07-20T00:53:05.569" v="11" actId="1076"/>
          <ac:picMkLst>
            <pc:docMk/>
            <pc:sldMk cId="4269401009" sldId="535"/>
            <ac:picMk id="4" creationId="{7BC9CFF3-1049-9048-A090-45B4FE274AB3}"/>
          </ac:picMkLst>
        </pc:picChg>
        <pc:picChg chg="add mod">
          <ac:chgData name="A2962" userId="2e85d08b-4339-4967-beb0-309111e7e1b3" providerId="ADAL" clId="{2D119498-2568-A345-A984-172DFBCEA678}" dt="2020-07-20T00:53:18.047" v="12" actId="1076"/>
          <ac:picMkLst>
            <pc:docMk/>
            <pc:sldMk cId="4269401009" sldId="535"/>
            <ac:picMk id="6" creationId="{9A3382DC-18B1-1C4B-B3EC-6020DF32424A}"/>
          </ac:picMkLst>
        </pc:picChg>
      </pc:sldChg>
      <pc:sldChg chg="del">
        <pc:chgData name="A2962" userId="2e85d08b-4339-4967-beb0-309111e7e1b3" providerId="ADAL" clId="{2D119498-2568-A345-A984-172DFBCEA678}" dt="2020-07-20T00:52:26.434" v="2" actId="2696"/>
        <pc:sldMkLst>
          <pc:docMk/>
          <pc:sldMk cId="3722249515" sldId="544"/>
        </pc:sldMkLst>
      </pc:sldChg>
    </pc:docChg>
  </pc:docChgLst>
  <pc:docChgLst>
    <pc:chgData name="A2962" userId="S::a2962@365word.vip::2e85d08b-4339-4967-beb0-309111e7e1b3" providerId="AD" clId="Web-{167D977E-23E4-78DA-1CEB-A8C5A56C6683}"/>
    <pc:docChg chg="addSld modSld">
      <pc:chgData name="A2962" userId="S::a2962@365word.vip::2e85d08b-4339-4967-beb0-309111e7e1b3" providerId="AD" clId="Web-{167D977E-23E4-78DA-1CEB-A8C5A56C6683}" dt="2020-08-21T01:11:16.067" v="46" actId="14100"/>
      <pc:docMkLst>
        <pc:docMk/>
      </pc:docMkLst>
      <pc:sldChg chg="addSp delSp modSp">
        <pc:chgData name="A2962" userId="S::a2962@365word.vip::2e85d08b-4339-4967-beb0-309111e7e1b3" providerId="AD" clId="Web-{167D977E-23E4-78DA-1CEB-A8C5A56C6683}" dt="2020-08-21T01:08:55.555" v="18"/>
        <pc:sldMkLst>
          <pc:docMk/>
          <pc:sldMk cId="3435636860" sldId="527"/>
        </pc:sldMkLst>
        <pc:graphicFrameChg chg="add del mod modGraphic">
          <ac:chgData name="A2962" userId="S::a2962@365word.vip::2e85d08b-4339-4967-beb0-309111e7e1b3" providerId="AD" clId="Web-{167D977E-23E4-78DA-1CEB-A8C5A56C6683}" dt="2020-08-21T01:08:55.555" v="18"/>
          <ac:graphicFrameMkLst>
            <pc:docMk/>
            <pc:sldMk cId="3435636860" sldId="527"/>
            <ac:graphicFrameMk id="16" creationId="{2C3552AA-9BFD-4309-B55C-E1E9B76B1CAA}"/>
          </ac:graphicFrameMkLst>
        </pc:graphicFrameChg>
        <pc:picChg chg="add del mod">
          <ac:chgData name="A2962" userId="S::a2962@365word.vip::2e85d08b-4339-4967-beb0-309111e7e1b3" providerId="AD" clId="Web-{167D977E-23E4-78DA-1CEB-A8C5A56C6683}" dt="2020-08-21T01:08:04.911" v="8"/>
          <ac:picMkLst>
            <pc:docMk/>
            <pc:sldMk cId="3435636860" sldId="527"/>
            <ac:picMk id="2" creationId="{C4D97383-FC51-411C-8C78-A64C203792A8}"/>
          </ac:picMkLst>
        </pc:picChg>
        <pc:picChg chg="add del mod">
          <ac:chgData name="A2962" userId="S::a2962@365word.vip::2e85d08b-4339-4967-beb0-309111e7e1b3" providerId="AD" clId="Web-{167D977E-23E4-78DA-1CEB-A8C5A56C6683}" dt="2020-08-21T01:08:29.959" v="13"/>
          <ac:picMkLst>
            <pc:docMk/>
            <pc:sldMk cId="3435636860" sldId="527"/>
            <ac:picMk id="4" creationId="{C9E6CCB5-4D18-41FE-BE22-A1E4C0DE5DE2}"/>
          </ac:picMkLst>
        </pc:picChg>
        <pc:picChg chg="add mod">
          <ac:chgData name="A2962" userId="S::a2962@365word.vip::2e85d08b-4339-4967-beb0-309111e7e1b3" providerId="AD" clId="Web-{167D977E-23E4-78DA-1CEB-A8C5A56C6683}" dt="2020-08-21T01:08:39.601" v="16" actId="14100"/>
          <ac:picMkLst>
            <pc:docMk/>
            <pc:sldMk cId="3435636860" sldId="527"/>
            <ac:picMk id="6" creationId="{1BC61EB4-BBF4-452A-B401-D92C38BB2DAB}"/>
          </ac:picMkLst>
        </pc:picChg>
      </pc:sldChg>
      <pc:sldChg chg="addSp modSp">
        <pc:chgData name="A2962" userId="S::a2962@365word.vip::2e85d08b-4339-4967-beb0-309111e7e1b3" providerId="AD" clId="Web-{167D977E-23E4-78DA-1CEB-A8C5A56C6683}" dt="2020-08-21T01:09:39.434" v="25"/>
        <pc:sldMkLst>
          <pc:docMk/>
          <pc:sldMk cId="2973658751" sldId="529"/>
        </pc:sldMkLst>
        <pc:graphicFrameChg chg="mod modGraphic">
          <ac:chgData name="A2962" userId="S::a2962@365word.vip::2e85d08b-4339-4967-beb0-309111e7e1b3" providerId="AD" clId="Web-{167D977E-23E4-78DA-1CEB-A8C5A56C6683}" dt="2020-08-21T01:09:39.434" v="25"/>
          <ac:graphicFrameMkLst>
            <pc:docMk/>
            <pc:sldMk cId="2973658751" sldId="529"/>
            <ac:graphicFrameMk id="7" creationId="{3DBA4B99-0B15-4F13-9C1D-50B3394F4F16}"/>
          </ac:graphicFrameMkLst>
        </pc:graphicFrameChg>
        <pc:picChg chg="add mod">
          <ac:chgData name="A2962" userId="S::a2962@365word.vip::2e85d08b-4339-4967-beb0-309111e7e1b3" providerId="AD" clId="Web-{167D977E-23E4-78DA-1CEB-A8C5A56C6683}" dt="2020-08-21T01:09:23.995" v="22" actId="14100"/>
          <ac:picMkLst>
            <pc:docMk/>
            <pc:sldMk cId="2973658751" sldId="529"/>
            <ac:picMk id="2" creationId="{BBF55C5C-BC53-4F08-892F-F442C27FB298}"/>
          </ac:picMkLst>
        </pc:picChg>
      </pc:sldChg>
      <pc:sldChg chg="addSp delSp modSp add replId">
        <pc:chgData name="A2962" userId="S::a2962@365word.vip::2e85d08b-4339-4967-beb0-309111e7e1b3" providerId="AD" clId="Web-{167D977E-23E4-78DA-1CEB-A8C5A56C6683}" dt="2020-08-21T01:11:16.067" v="46" actId="14100"/>
        <pc:sldMkLst>
          <pc:docMk/>
          <pc:sldMk cId="675639171" sldId="544"/>
        </pc:sldMkLst>
        <pc:spChg chg="mod">
          <ac:chgData name="A2962" userId="S::a2962@365word.vip::2e85d08b-4339-4967-beb0-309111e7e1b3" providerId="AD" clId="Web-{167D977E-23E4-78DA-1CEB-A8C5A56C6683}" dt="2020-08-21T01:10:17.593" v="39" actId="20577"/>
          <ac:spMkLst>
            <pc:docMk/>
            <pc:sldMk cId="675639171" sldId="544"/>
            <ac:spMk id="3" creationId="{FB7ED61F-9315-4F8F-A88C-D0EECDC203B6}"/>
          </ac:spMkLst>
        </pc:spChg>
        <pc:graphicFrameChg chg="del">
          <ac:chgData name="A2962" userId="S::a2962@365word.vip::2e85d08b-4339-4967-beb0-309111e7e1b3" providerId="AD" clId="Web-{167D977E-23E4-78DA-1CEB-A8C5A56C6683}" dt="2020-08-21T01:10:56.799" v="43"/>
          <ac:graphicFrameMkLst>
            <pc:docMk/>
            <pc:sldMk cId="675639171" sldId="544"/>
            <ac:graphicFrameMk id="7" creationId="{3DBA4B99-0B15-4F13-9C1D-50B3394F4F16}"/>
          </ac:graphicFrameMkLst>
        </pc:graphicFrameChg>
        <pc:picChg chg="del">
          <ac:chgData name="A2962" userId="S::a2962@365word.vip::2e85d08b-4339-4967-beb0-309111e7e1b3" providerId="AD" clId="Web-{167D977E-23E4-78DA-1CEB-A8C5A56C6683}" dt="2020-08-21T01:10:54.455" v="42"/>
          <ac:picMkLst>
            <pc:docMk/>
            <pc:sldMk cId="675639171" sldId="544"/>
            <ac:picMk id="2" creationId="{BBF55C5C-BC53-4F08-892F-F442C27FB298}"/>
          </ac:picMkLst>
        </pc:picChg>
        <pc:picChg chg="add mod">
          <ac:chgData name="A2962" userId="S::a2962@365word.vip::2e85d08b-4339-4967-beb0-309111e7e1b3" providerId="AD" clId="Web-{167D977E-23E4-78DA-1CEB-A8C5A56C6683}" dt="2020-08-21T01:11:16.067" v="46" actId="14100"/>
          <ac:picMkLst>
            <pc:docMk/>
            <pc:sldMk cId="675639171" sldId="544"/>
            <ac:picMk id="5" creationId="{BAC67417-5B48-4F47-89B1-D726A07CFED6}"/>
          </ac:picMkLst>
        </pc:picChg>
      </pc:sldChg>
    </pc:docChg>
  </pc:docChgLst>
  <pc:docChgLst>
    <pc:chgData name="김율" userId="4f468a9e-f1d8-44d0-8dff-27f9a8878844" providerId="ADAL" clId="{93E86E9F-337B-4F62-BA9D-19A745A44B73}"/>
    <pc:docChg chg="undo custSel modSld">
      <pc:chgData name="김율" userId="4f468a9e-f1d8-44d0-8dff-27f9a8878844" providerId="ADAL" clId="{93E86E9F-337B-4F62-BA9D-19A745A44B73}" dt="2020-02-14T09:31:30.018" v="892" actId="6549"/>
      <pc:docMkLst>
        <pc:docMk/>
      </pc:docMkLst>
      <pc:sldChg chg="modSp">
        <pc:chgData name="김율" userId="4f468a9e-f1d8-44d0-8dff-27f9a8878844" providerId="ADAL" clId="{93E86E9F-337B-4F62-BA9D-19A745A44B73}" dt="2020-02-14T09:04:23.574" v="429" actId="1036"/>
        <pc:sldMkLst>
          <pc:docMk/>
          <pc:sldMk cId="2474678988" sldId="256"/>
        </pc:sldMkLst>
        <pc:spChg chg="mod">
          <ac:chgData name="김율" userId="4f468a9e-f1d8-44d0-8dff-27f9a8878844" providerId="ADAL" clId="{93E86E9F-337B-4F62-BA9D-19A745A44B73}" dt="2020-02-14T09:04:23.574" v="429" actId="1036"/>
          <ac:spMkLst>
            <pc:docMk/>
            <pc:sldMk cId="2474678988" sldId="256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04:23.574" v="429" actId="1036"/>
          <ac:spMkLst>
            <pc:docMk/>
            <pc:sldMk cId="2474678988" sldId="256"/>
            <ac:spMk id="3" creationId="{2161985B-9B6A-4572-82BC-68F0DD60674D}"/>
          </ac:spMkLst>
        </pc:spChg>
      </pc:sldChg>
      <pc:sldChg chg="addSp delSp modSp setBg">
        <pc:chgData name="김율" userId="4f468a9e-f1d8-44d0-8dff-27f9a8878844" providerId="ADAL" clId="{93E86E9F-337B-4F62-BA9D-19A745A44B73}" dt="2020-02-14T09:06:46.704" v="461" actId="1076"/>
        <pc:sldMkLst>
          <pc:docMk/>
          <pc:sldMk cId="2727866118" sldId="526"/>
        </pc:sldMkLst>
        <pc:spChg chg="mod">
          <ac:chgData name="김율" userId="4f468a9e-f1d8-44d0-8dff-27f9a8878844" providerId="ADAL" clId="{93E86E9F-337B-4F62-BA9D-19A745A44B73}" dt="2020-02-14T08:36:44.586" v="91" actId="20577"/>
          <ac:spMkLst>
            <pc:docMk/>
            <pc:sldMk cId="2727866118" sldId="526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06:17.303" v="431" actId="255"/>
          <ac:spMkLst>
            <pc:docMk/>
            <pc:sldMk cId="2727866118" sldId="526"/>
            <ac:spMk id="3" creationId="{FB7ED61F-9315-4F8F-A88C-D0EECDC203B6}"/>
          </ac:spMkLst>
        </pc:spChg>
        <pc:spChg chg="del">
          <ac:chgData name="김율" userId="4f468a9e-f1d8-44d0-8dff-27f9a8878844" providerId="ADAL" clId="{93E86E9F-337B-4F62-BA9D-19A745A44B73}" dt="2020-02-14T08:39:11.020" v="97" actId="478"/>
          <ac:spMkLst>
            <pc:docMk/>
            <pc:sldMk cId="2727866118" sldId="526"/>
            <ac:spMk id="5" creationId="{00000000-0000-0000-0000-000000000000}"/>
          </ac:spMkLst>
        </pc:spChg>
        <pc:spChg chg="del">
          <ac:chgData name="김율" userId="4f468a9e-f1d8-44d0-8dff-27f9a8878844" providerId="ADAL" clId="{93E86E9F-337B-4F62-BA9D-19A745A44B73}" dt="2020-02-14T08:39:11.020" v="97" actId="478"/>
          <ac:spMkLst>
            <pc:docMk/>
            <pc:sldMk cId="2727866118" sldId="526"/>
            <ac:spMk id="7" creationId="{00000000-0000-0000-0000-000000000000}"/>
          </ac:spMkLst>
        </pc:spChg>
        <pc:spChg chg="del">
          <ac:chgData name="김율" userId="4f468a9e-f1d8-44d0-8dff-27f9a8878844" providerId="ADAL" clId="{93E86E9F-337B-4F62-BA9D-19A745A44B73}" dt="2020-02-14T08:39:11.020" v="97" actId="478"/>
          <ac:spMkLst>
            <pc:docMk/>
            <pc:sldMk cId="2727866118" sldId="526"/>
            <ac:spMk id="9" creationId="{00000000-0000-0000-0000-000000000000}"/>
          </ac:spMkLst>
        </pc:spChg>
        <pc:spChg chg="add mod">
          <ac:chgData name="김율" userId="4f468a9e-f1d8-44d0-8dff-27f9a8878844" providerId="ADAL" clId="{93E86E9F-337B-4F62-BA9D-19A745A44B73}" dt="2020-02-14T08:37:53.426" v="93" actId="14100"/>
          <ac:spMkLst>
            <pc:docMk/>
            <pc:sldMk cId="2727866118" sldId="526"/>
            <ac:spMk id="10" creationId="{001E7B6C-25B9-493D-8F10-72F9A8319092}"/>
          </ac:spMkLst>
        </pc:spChg>
        <pc:spChg chg="add mod">
          <ac:chgData name="김율" userId="4f468a9e-f1d8-44d0-8dff-27f9a8878844" providerId="ADAL" clId="{93E86E9F-337B-4F62-BA9D-19A745A44B73}" dt="2020-02-14T09:06:46.704" v="461" actId="1076"/>
          <ac:spMkLst>
            <pc:docMk/>
            <pc:sldMk cId="2727866118" sldId="526"/>
            <ac:spMk id="16" creationId="{B3108392-4731-4B9D-B260-B37C2A1B54D7}"/>
          </ac:spMkLst>
        </pc:spChg>
        <pc:picChg chg="del">
          <ac:chgData name="김율" userId="4f468a9e-f1d8-44d0-8dff-27f9a8878844" providerId="ADAL" clId="{93E86E9F-337B-4F62-BA9D-19A745A44B73}" dt="2020-02-14T08:39:04.940" v="94" actId="478"/>
          <ac:picMkLst>
            <pc:docMk/>
            <pc:sldMk cId="2727866118" sldId="526"/>
            <ac:picMk id="4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39:06.649" v="95" actId="478"/>
          <ac:picMkLst>
            <pc:docMk/>
            <pc:sldMk cId="2727866118" sldId="526"/>
            <ac:picMk id="6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39:08.287" v="96" actId="478"/>
          <ac:picMkLst>
            <pc:docMk/>
            <pc:sldMk cId="2727866118" sldId="526"/>
            <ac:picMk id="8" creationId="{00000000-0000-0000-0000-000000000000}"/>
          </ac:picMkLst>
        </pc:picChg>
        <pc:picChg chg="add del mod">
          <ac:chgData name="김율" userId="4f468a9e-f1d8-44d0-8dff-27f9a8878844" providerId="ADAL" clId="{93E86E9F-337B-4F62-BA9D-19A745A44B73}" dt="2020-02-14T08:39:17.397" v="102" actId="478"/>
          <ac:picMkLst>
            <pc:docMk/>
            <pc:sldMk cId="2727866118" sldId="526"/>
            <ac:picMk id="1026" creationId="{10ABDE3D-19A6-46D2-8469-5C7F9702A2A1}"/>
          </ac:picMkLst>
        </pc:picChg>
        <pc:picChg chg="add del mod">
          <ac:chgData name="김율" userId="4f468a9e-f1d8-44d0-8dff-27f9a8878844" providerId="ADAL" clId="{93E86E9F-337B-4F62-BA9D-19A745A44B73}" dt="2020-02-14T08:40:36.500" v="105" actId="478"/>
          <ac:picMkLst>
            <pc:docMk/>
            <pc:sldMk cId="2727866118" sldId="526"/>
            <ac:picMk id="1028" creationId="{9402A5E1-4C8F-4EE5-A9C6-49CC19174B06}"/>
          </ac:picMkLst>
        </pc:picChg>
        <pc:cxnChg chg="add mod">
          <ac:chgData name="김율" userId="4f468a9e-f1d8-44d0-8dff-27f9a8878844" providerId="ADAL" clId="{93E86E9F-337B-4F62-BA9D-19A745A44B73}" dt="2020-02-14T08:47:05.334" v="159" actId="1035"/>
          <ac:cxnSpMkLst>
            <pc:docMk/>
            <pc:sldMk cId="2727866118" sldId="526"/>
            <ac:cxnSpMk id="13" creationId="{BF30E374-E60F-4668-B942-76B788F217D5}"/>
          </ac:cxnSpMkLst>
        </pc:cxnChg>
      </pc:sldChg>
      <pc:sldChg chg="addSp delSp modSp">
        <pc:chgData name="김율" userId="4f468a9e-f1d8-44d0-8dff-27f9a8878844" providerId="ADAL" clId="{93E86E9F-337B-4F62-BA9D-19A745A44B73}" dt="2020-02-14T09:16:42.541" v="596" actId="255"/>
        <pc:sldMkLst>
          <pc:docMk/>
          <pc:sldMk cId="3435636860" sldId="527"/>
        </pc:sldMkLst>
        <pc:spChg chg="del mod">
          <ac:chgData name="김율" userId="4f468a9e-f1d8-44d0-8dff-27f9a8878844" providerId="ADAL" clId="{93E86E9F-337B-4F62-BA9D-19A745A44B73}" dt="2020-02-14T08:49:53.423" v="217" actId="478"/>
          <ac:spMkLst>
            <pc:docMk/>
            <pc:sldMk cId="3435636860" sldId="527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16:42.541" v="596" actId="255"/>
          <ac:spMkLst>
            <pc:docMk/>
            <pc:sldMk cId="3435636860" sldId="527"/>
            <ac:spMk id="3" creationId="{FB7ED61F-9315-4F8F-A88C-D0EECDC203B6}"/>
          </ac:spMkLst>
        </pc:spChg>
        <pc:spChg chg="add del mod">
          <ac:chgData name="김율" userId="4f468a9e-f1d8-44d0-8dff-27f9a8878844" providerId="ADAL" clId="{93E86E9F-337B-4F62-BA9D-19A745A44B73}" dt="2020-02-14T08:52:27.962" v="275" actId="478"/>
          <ac:spMkLst>
            <pc:docMk/>
            <pc:sldMk cId="3435636860" sldId="527"/>
            <ac:spMk id="6" creationId="{B8273AC8-7684-47E5-8FB2-88427A6C03B6}"/>
          </ac:spMkLst>
        </pc:spChg>
        <pc:spChg chg="add del mod">
          <ac:chgData name="김율" userId="4f468a9e-f1d8-44d0-8dff-27f9a8878844" providerId="ADAL" clId="{93E86E9F-337B-4F62-BA9D-19A745A44B73}" dt="2020-02-14T08:52:29.898" v="276" actId="478"/>
          <ac:spMkLst>
            <pc:docMk/>
            <pc:sldMk cId="3435636860" sldId="527"/>
            <ac:spMk id="7" creationId="{964D6D1D-5F26-4B8A-A0A8-9BD4608E5920}"/>
          </ac:spMkLst>
        </pc:spChg>
        <pc:spChg chg="add del">
          <ac:chgData name="김율" userId="4f468a9e-f1d8-44d0-8dff-27f9a8878844" providerId="ADAL" clId="{93E86E9F-337B-4F62-BA9D-19A745A44B73}" dt="2020-02-14T08:51:36.859" v="259"/>
          <ac:spMkLst>
            <pc:docMk/>
            <pc:sldMk cId="3435636860" sldId="527"/>
            <ac:spMk id="8" creationId="{16E66FDF-E66A-4E89-9711-DD71A89A8F13}"/>
          </ac:spMkLst>
        </pc:spChg>
        <pc:spChg chg="add del mod">
          <ac:chgData name="김율" userId="4f468a9e-f1d8-44d0-8dff-27f9a8878844" providerId="ADAL" clId="{93E86E9F-337B-4F62-BA9D-19A745A44B73}" dt="2020-02-14T08:52:11.942" v="264" actId="478"/>
          <ac:spMkLst>
            <pc:docMk/>
            <pc:sldMk cId="3435636860" sldId="527"/>
            <ac:spMk id="9" creationId="{27CEBD41-4B7A-437D-AA80-D10A594889B6}"/>
          </ac:spMkLst>
        </pc:spChg>
        <pc:spChg chg="add del mod">
          <ac:chgData name="김율" userId="4f468a9e-f1d8-44d0-8dff-27f9a8878844" providerId="ADAL" clId="{93E86E9F-337B-4F62-BA9D-19A745A44B73}" dt="2020-02-14T09:10:47.698" v="587" actId="478"/>
          <ac:spMkLst>
            <pc:docMk/>
            <pc:sldMk cId="3435636860" sldId="527"/>
            <ac:spMk id="10" creationId="{0BE00A00-C6F6-4CDB-BF72-454F26792A3E}"/>
          </ac:spMkLst>
        </pc:spChg>
        <pc:spChg chg="add del mod">
          <ac:chgData name="김율" userId="4f468a9e-f1d8-44d0-8dff-27f9a8878844" providerId="ADAL" clId="{93E86E9F-337B-4F62-BA9D-19A745A44B73}" dt="2020-02-14T09:10:50.331" v="588" actId="478"/>
          <ac:spMkLst>
            <pc:docMk/>
            <pc:sldMk cId="3435636860" sldId="527"/>
            <ac:spMk id="11" creationId="{DF54E7B3-1225-41F1-8B09-16C4AAF1B652}"/>
          </ac:spMkLst>
        </pc:spChg>
        <pc:spChg chg="add del mod">
          <ac:chgData name="김율" userId="4f468a9e-f1d8-44d0-8dff-27f9a8878844" providerId="ADAL" clId="{93E86E9F-337B-4F62-BA9D-19A745A44B73}" dt="2020-02-14T09:10:54.175" v="589" actId="478"/>
          <ac:spMkLst>
            <pc:docMk/>
            <pc:sldMk cId="3435636860" sldId="527"/>
            <ac:spMk id="13" creationId="{57221D21-880D-4CD1-9877-9523E2005E3C}"/>
          </ac:spMkLst>
        </pc:spChg>
        <pc:spChg chg="add del mod">
          <ac:chgData name="김율" userId="4f468a9e-f1d8-44d0-8dff-27f9a8878844" providerId="ADAL" clId="{93E86E9F-337B-4F62-BA9D-19A745A44B73}" dt="2020-02-14T09:10:54.175" v="589" actId="478"/>
          <ac:spMkLst>
            <pc:docMk/>
            <pc:sldMk cId="3435636860" sldId="527"/>
            <ac:spMk id="15" creationId="{111F6AF1-21FB-4B14-951F-3C6D88EC732B}"/>
          </ac:spMkLst>
        </pc:spChg>
        <pc:graphicFrameChg chg="add">
          <ac:chgData name="김율" userId="4f468a9e-f1d8-44d0-8dff-27f9a8878844" providerId="ADAL" clId="{93E86E9F-337B-4F62-BA9D-19A745A44B73}" dt="2020-02-14T09:10:54.690" v="590"/>
          <ac:graphicFrameMkLst>
            <pc:docMk/>
            <pc:sldMk cId="3435636860" sldId="527"/>
            <ac:graphicFrameMk id="16" creationId="{2C3552AA-9BFD-4309-B55C-E1E9B76B1CAA}"/>
          </ac:graphicFrameMkLst>
        </pc:graphicFrameChg>
        <pc:cxnChg chg="add del">
          <ac:chgData name="김율" userId="4f468a9e-f1d8-44d0-8dff-27f9a8878844" providerId="ADAL" clId="{93E86E9F-337B-4F62-BA9D-19A745A44B73}" dt="2020-02-14T08:49:51.484" v="216" actId="478"/>
          <ac:cxnSpMkLst>
            <pc:docMk/>
            <pc:sldMk cId="3435636860" sldId="527"/>
            <ac:cxnSpMk id="4" creationId="{2398B7B5-8C3B-489F-9718-9D1734C0B7F8}"/>
          </ac:cxnSpMkLst>
        </pc:cxnChg>
        <pc:cxnChg chg="add">
          <ac:chgData name="김율" userId="4f468a9e-f1d8-44d0-8dff-27f9a8878844" providerId="ADAL" clId="{93E86E9F-337B-4F62-BA9D-19A745A44B73}" dt="2020-02-14T08:49:55.558" v="218"/>
          <ac:cxnSpMkLst>
            <pc:docMk/>
            <pc:sldMk cId="3435636860" sldId="527"/>
            <ac:cxnSpMk id="5" creationId="{AB10D5CF-F2BD-4F40-AC46-D6265F299F86}"/>
          </ac:cxnSpMkLst>
        </pc:cxnChg>
      </pc:sldChg>
      <pc:sldChg chg="addSp modSp">
        <pc:chgData name="김율" userId="4f468a9e-f1d8-44d0-8dff-27f9a8878844" providerId="ADAL" clId="{93E86E9F-337B-4F62-BA9D-19A745A44B73}" dt="2020-02-14T09:17:35.266" v="633"/>
        <pc:sldMkLst>
          <pc:docMk/>
          <pc:sldMk cId="392429272" sldId="528"/>
        </pc:sldMkLst>
        <pc:spChg chg="mod">
          <ac:chgData name="김율" userId="4f468a9e-f1d8-44d0-8dff-27f9a8878844" providerId="ADAL" clId="{93E86E9F-337B-4F62-BA9D-19A745A44B73}" dt="2020-02-14T09:11:30.296" v="593" actId="255"/>
          <ac:spMkLst>
            <pc:docMk/>
            <pc:sldMk cId="392429272" sldId="528"/>
            <ac:spMk id="3" creationId="{FB7ED61F-9315-4F8F-A88C-D0EECDC203B6}"/>
          </ac:spMkLst>
        </pc:spChg>
        <pc:spChg chg="add mod">
          <ac:chgData name="김율" userId="4f468a9e-f1d8-44d0-8dff-27f9a8878844" providerId="ADAL" clId="{93E86E9F-337B-4F62-BA9D-19A745A44B73}" dt="2020-02-14T09:17:35.266" v="633"/>
          <ac:spMkLst>
            <pc:docMk/>
            <pc:sldMk cId="392429272" sldId="528"/>
            <ac:spMk id="17" creationId="{EF5FB384-1635-466D-A26A-33103C521FE3}"/>
          </ac:spMkLst>
        </pc:spChg>
        <pc:cxnChg chg="add">
          <ac:chgData name="김율" userId="4f468a9e-f1d8-44d0-8dff-27f9a8878844" providerId="ADAL" clId="{93E86E9F-337B-4F62-BA9D-19A745A44B73}" dt="2020-02-14T08:54:23.119" v="320"/>
          <ac:cxnSpMkLst>
            <pc:docMk/>
            <pc:sldMk cId="392429272" sldId="528"/>
            <ac:cxnSpMk id="16" creationId="{B10A5432-C094-430A-B9C5-78AA032834D5}"/>
          </ac:cxnSpMkLst>
        </pc:cxnChg>
      </pc:sldChg>
      <pc:sldChg chg="addSp delSp modSp">
        <pc:chgData name="김율" userId="4f468a9e-f1d8-44d0-8dff-27f9a8878844" providerId="ADAL" clId="{93E86E9F-337B-4F62-BA9D-19A745A44B73}" dt="2020-02-14T09:16:48.660" v="597" actId="255"/>
        <pc:sldMkLst>
          <pc:docMk/>
          <pc:sldMk cId="2973658751" sldId="529"/>
        </pc:sldMkLst>
        <pc:spChg chg="del">
          <ac:chgData name="김율" userId="4f468a9e-f1d8-44d0-8dff-27f9a8878844" providerId="ADAL" clId="{93E86E9F-337B-4F62-BA9D-19A745A44B73}" dt="2020-02-14T08:53:08.396" v="313" actId="478"/>
          <ac:spMkLst>
            <pc:docMk/>
            <pc:sldMk cId="2973658751" sldId="529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16:48.660" v="597" actId="255"/>
          <ac:spMkLst>
            <pc:docMk/>
            <pc:sldMk cId="2973658751" sldId="529"/>
            <ac:spMk id="3" creationId="{FB7ED61F-9315-4F8F-A88C-D0EECDC203B6}"/>
          </ac:spMkLst>
        </pc:spChg>
        <pc:spChg chg="add del mod">
          <ac:chgData name="김율" userId="4f468a9e-f1d8-44d0-8dff-27f9a8878844" providerId="ADAL" clId="{93E86E9F-337B-4F62-BA9D-19A745A44B73}" dt="2020-02-14T09:11:05.420" v="591" actId="478"/>
          <ac:spMkLst>
            <pc:docMk/>
            <pc:sldMk cId="2973658751" sldId="529"/>
            <ac:spMk id="5" creationId="{A3B62F12-7AC2-45E5-82B8-3AF89591A27C}"/>
          </ac:spMkLst>
        </pc:spChg>
        <pc:spChg chg="add del mod">
          <ac:chgData name="김율" userId="4f468a9e-f1d8-44d0-8dff-27f9a8878844" providerId="ADAL" clId="{93E86E9F-337B-4F62-BA9D-19A745A44B73}" dt="2020-02-14T09:11:05.420" v="591" actId="478"/>
          <ac:spMkLst>
            <pc:docMk/>
            <pc:sldMk cId="2973658751" sldId="529"/>
            <ac:spMk id="6" creationId="{3194B916-AA33-4F40-8AF5-DD359A765CA5}"/>
          </ac:spMkLst>
        </pc:spChg>
        <pc:graphicFrameChg chg="add">
          <ac:chgData name="김율" userId="4f468a9e-f1d8-44d0-8dff-27f9a8878844" providerId="ADAL" clId="{93E86E9F-337B-4F62-BA9D-19A745A44B73}" dt="2020-02-14T09:11:05.930" v="592"/>
          <ac:graphicFrameMkLst>
            <pc:docMk/>
            <pc:sldMk cId="2973658751" sldId="529"/>
            <ac:graphicFrameMk id="7" creationId="{3DBA4B99-0B15-4F13-9C1D-50B3394F4F16}"/>
          </ac:graphicFrameMkLst>
        </pc:graphicFrameChg>
        <pc:cxnChg chg="add mod">
          <ac:chgData name="김율" userId="4f468a9e-f1d8-44d0-8dff-27f9a8878844" providerId="ADAL" clId="{93E86E9F-337B-4F62-BA9D-19A745A44B73}" dt="2020-02-14T08:53:23.084" v="315" actId="14100"/>
          <ac:cxnSpMkLst>
            <pc:docMk/>
            <pc:sldMk cId="2973658751" sldId="529"/>
            <ac:cxnSpMk id="4" creationId="{B92801FB-A7E0-4908-A30D-37F8E5D895DC}"/>
          </ac:cxnSpMkLst>
        </pc:cxnChg>
      </pc:sldChg>
      <pc:sldChg chg="addSp delSp modSp">
        <pc:chgData name="김율" userId="4f468a9e-f1d8-44d0-8dff-27f9a8878844" providerId="ADAL" clId="{93E86E9F-337B-4F62-BA9D-19A745A44B73}" dt="2020-02-14T09:20:03.100" v="727" actId="14734"/>
        <pc:sldMkLst>
          <pc:docMk/>
          <pc:sldMk cId="718480940" sldId="530"/>
        </pc:sldMkLst>
        <pc:spChg chg="del">
          <ac:chgData name="김율" userId="4f468a9e-f1d8-44d0-8dff-27f9a8878844" providerId="ADAL" clId="{93E86E9F-337B-4F62-BA9D-19A745A44B73}" dt="2020-02-14T08:54:15.495" v="318" actId="478"/>
          <ac:spMkLst>
            <pc:docMk/>
            <pc:sldMk cId="718480940" sldId="530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18:04.481" v="634" actId="255"/>
          <ac:spMkLst>
            <pc:docMk/>
            <pc:sldMk cId="718480940" sldId="530"/>
            <ac:spMk id="4" creationId="{FB7ED61F-9315-4F8F-A88C-D0EECDC203B6}"/>
          </ac:spMkLst>
        </pc:spChg>
        <pc:spChg chg="del mod">
          <ac:chgData name="김율" userId="4f468a9e-f1d8-44d0-8dff-27f9a8878844" providerId="ADAL" clId="{93E86E9F-337B-4F62-BA9D-19A745A44B73}" dt="2020-02-14T09:19:46.151" v="717" actId="478"/>
          <ac:spMkLst>
            <pc:docMk/>
            <pc:sldMk cId="718480940" sldId="530"/>
            <ac:spMk id="5" creationId="{5CAF6820-46F8-4814-801E-8E9206DF3CBE}"/>
          </ac:spMkLst>
        </pc:spChg>
        <pc:spChg chg="del">
          <ac:chgData name="김율" userId="4f468a9e-f1d8-44d0-8dff-27f9a8878844" providerId="ADAL" clId="{93E86E9F-337B-4F62-BA9D-19A745A44B73}" dt="2020-02-14T08:54:18.254" v="319" actId="478"/>
          <ac:spMkLst>
            <pc:docMk/>
            <pc:sldMk cId="718480940" sldId="530"/>
            <ac:spMk id="6" creationId="{00000000-0000-0000-0000-000000000000}"/>
          </ac:spMkLst>
        </pc:spChg>
        <pc:spChg chg="add mod">
          <ac:chgData name="김율" userId="4f468a9e-f1d8-44d0-8dff-27f9a8878844" providerId="ADAL" clId="{93E86E9F-337B-4F62-BA9D-19A745A44B73}" dt="2020-02-14T09:19:54.691" v="725"/>
          <ac:spMkLst>
            <pc:docMk/>
            <pc:sldMk cId="718480940" sldId="530"/>
            <ac:spMk id="11" creationId="{B6B9C294-CC34-4EF1-B2AD-BE31FA6ACE62}"/>
          </ac:spMkLst>
        </pc:spChg>
        <pc:graphicFrameChg chg="add del mod modGraphic">
          <ac:chgData name="김율" userId="4f468a9e-f1d8-44d0-8dff-27f9a8878844" providerId="ADAL" clId="{93E86E9F-337B-4F62-BA9D-19A745A44B73}" dt="2020-02-14T09:12:31.330" v="594" actId="478"/>
          <ac:graphicFrameMkLst>
            <pc:docMk/>
            <pc:sldMk cId="718480940" sldId="530"/>
            <ac:graphicFrameMk id="8" creationId="{24446AC7-B3FE-4824-8252-59A28CD4F07B}"/>
          </ac:graphicFrameMkLst>
        </pc:graphicFrameChg>
        <pc:graphicFrameChg chg="add del mod modGraphic">
          <ac:chgData name="김율" userId="4f468a9e-f1d8-44d0-8dff-27f9a8878844" providerId="ADAL" clId="{93E86E9F-337B-4F62-BA9D-19A745A44B73}" dt="2020-02-14T09:12:31.330" v="594" actId="478"/>
          <ac:graphicFrameMkLst>
            <pc:docMk/>
            <pc:sldMk cId="718480940" sldId="530"/>
            <ac:graphicFrameMk id="9" creationId="{0E5A0552-1648-425C-BCF6-D0D688F4C3CC}"/>
          </ac:graphicFrameMkLst>
        </pc:graphicFrameChg>
        <pc:graphicFrameChg chg="add mod modGraphic">
          <ac:chgData name="김율" userId="4f468a9e-f1d8-44d0-8dff-27f9a8878844" providerId="ADAL" clId="{93E86E9F-337B-4F62-BA9D-19A745A44B73}" dt="2020-02-14T09:20:03.100" v="727" actId="14734"/>
          <ac:graphicFrameMkLst>
            <pc:docMk/>
            <pc:sldMk cId="718480940" sldId="530"/>
            <ac:graphicFrameMk id="10" creationId="{D5C47FB9-11FC-493A-BC0D-9DF264451B2A}"/>
          </ac:graphicFrameMkLst>
        </pc:graphicFrameChg>
        <pc:cxnChg chg="add">
          <ac:chgData name="김율" userId="4f468a9e-f1d8-44d0-8dff-27f9a8878844" providerId="ADAL" clId="{93E86E9F-337B-4F62-BA9D-19A745A44B73}" dt="2020-02-14T08:54:27.511" v="322"/>
          <ac:cxnSpMkLst>
            <pc:docMk/>
            <pc:sldMk cId="718480940" sldId="530"/>
            <ac:cxnSpMk id="7" creationId="{8418D8EF-7CA3-41B1-9895-5630D5F72AA5}"/>
          </ac:cxnSpMkLst>
        </pc:cxnChg>
      </pc:sldChg>
      <pc:sldChg chg="addSp delSp modSp">
        <pc:chgData name="김율" userId="4f468a9e-f1d8-44d0-8dff-27f9a8878844" providerId="ADAL" clId="{93E86E9F-337B-4F62-BA9D-19A745A44B73}" dt="2020-02-14T09:31:09.697" v="891" actId="14100"/>
        <pc:sldMkLst>
          <pc:docMk/>
          <pc:sldMk cId="1885002771" sldId="531"/>
        </pc:sldMkLst>
        <pc:spChg chg="mod">
          <ac:chgData name="김율" userId="4f468a9e-f1d8-44d0-8dff-27f9a8878844" providerId="ADAL" clId="{93E86E9F-337B-4F62-BA9D-19A745A44B73}" dt="2020-02-14T09:28:05.477" v="790" actId="255"/>
          <ac:spMkLst>
            <pc:docMk/>
            <pc:sldMk cId="1885002771" sldId="531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5:59.996" v="760" actId="1076"/>
          <ac:spMkLst>
            <pc:docMk/>
            <pc:sldMk cId="1885002771" sldId="531"/>
            <ac:spMk id="4" creationId="{00000000-0000-0000-0000-000000000000}"/>
          </ac:spMkLst>
        </pc:spChg>
        <pc:picChg chg="mod">
          <ac:chgData name="김율" userId="4f468a9e-f1d8-44d0-8dff-27f9a8878844" providerId="ADAL" clId="{93E86E9F-337B-4F62-BA9D-19A745A44B73}" dt="2020-02-14T09:31:09.697" v="891" actId="14100"/>
          <ac:picMkLst>
            <pc:docMk/>
            <pc:sldMk cId="1885002771" sldId="531"/>
            <ac:picMk id="2" creationId="{00000000-0000-0000-0000-000000000000}"/>
          </ac:picMkLst>
        </pc:picChg>
        <pc:cxnChg chg="add del">
          <ac:chgData name="김율" userId="4f468a9e-f1d8-44d0-8dff-27f9a8878844" providerId="ADAL" clId="{93E86E9F-337B-4F62-BA9D-19A745A44B73}" dt="2020-02-14T09:25:52.157" v="757"/>
          <ac:cxnSpMkLst>
            <pc:docMk/>
            <pc:sldMk cId="1885002771" sldId="531"/>
            <ac:cxnSpMk id="5" creationId="{792694FC-C57E-46BF-8B9D-479B8D4FCD0D}"/>
          </ac:cxnSpMkLst>
        </pc:cxnChg>
        <pc:cxnChg chg="add">
          <ac:chgData name="김율" userId="4f468a9e-f1d8-44d0-8dff-27f9a8878844" providerId="ADAL" clId="{93E86E9F-337B-4F62-BA9D-19A745A44B73}" dt="2020-02-14T09:25:55.187" v="759"/>
          <ac:cxnSpMkLst>
            <pc:docMk/>
            <pc:sldMk cId="1885002771" sldId="531"/>
            <ac:cxnSpMk id="6" creationId="{36960EA4-B9F2-495A-BB53-6F78286CAE33}"/>
          </ac:cxnSpMkLst>
        </pc:cxnChg>
      </pc:sldChg>
      <pc:sldChg chg="addSp modSp">
        <pc:chgData name="김율" userId="4f468a9e-f1d8-44d0-8dff-27f9a8878844" providerId="ADAL" clId="{93E86E9F-337B-4F62-BA9D-19A745A44B73}" dt="2020-02-14T09:30:41.955" v="888" actId="1076"/>
        <pc:sldMkLst>
          <pc:docMk/>
          <pc:sldMk cId="3991802441" sldId="532"/>
        </pc:sldMkLst>
        <pc:spChg chg="mod">
          <ac:chgData name="김율" userId="4f468a9e-f1d8-44d0-8dff-27f9a8878844" providerId="ADAL" clId="{93E86E9F-337B-4F62-BA9D-19A745A44B73}" dt="2020-02-14T09:28:48.721" v="804" actId="1036"/>
          <ac:spMkLst>
            <pc:docMk/>
            <pc:sldMk cId="3991802441" sldId="532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6:48.480" v="772" actId="1035"/>
          <ac:spMkLst>
            <pc:docMk/>
            <pc:sldMk cId="3991802441" sldId="532"/>
            <ac:spMk id="6" creationId="{5CAF6820-46F8-4814-801E-8E9206DF3CBE}"/>
          </ac:spMkLst>
        </pc:spChg>
        <pc:graphicFrameChg chg="mod">
          <ac:chgData name="김율" userId="4f468a9e-f1d8-44d0-8dff-27f9a8878844" providerId="ADAL" clId="{93E86E9F-337B-4F62-BA9D-19A745A44B73}" dt="2020-02-14T09:30:36.435" v="887" actId="1076"/>
          <ac:graphicFrameMkLst>
            <pc:docMk/>
            <pc:sldMk cId="3991802441" sldId="532"/>
            <ac:graphicFrameMk id="4" creationId="{00000000-0000-0000-0000-000000000000}"/>
          </ac:graphicFrameMkLst>
        </pc:graphicFrameChg>
        <pc:graphicFrameChg chg="mod">
          <ac:chgData name="김율" userId="4f468a9e-f1d8-44d0-8dff-27f9a8878844" providerId="ADAL" clId="{93E86E9F-337B-4F62-BA9D-19A745A44B73}" dt="2020-02-14T09:30:41.955" v="888" actId="1076"/>
          <ac:graphicFrameMkLst>
            <pc:docMk/>
            <pc:sldMk cId="3991802441" sldId="532"/>
            <ac:graphicFrameMk id="5" creationId="{00000000-0000-0000-0000-000000000000}"/>
          </ac:graphicFrameMkLst>
        </pc:graphicFrameChg>
        <pc:cxnChg chg="add">
          <ac:chgData name="김율" userId="4f468a9e-f1d8-44d0-8dff-27f9a8878844" providerId="ADAL" clId="{93E86E9F-337B-4F62-BA9D-19A745A44B73}" dt="2020-02-14T09:26:42.101" v="770"/>
          <ac:cxnSpMkLst>
            <pc:docMk/>
            <pc:sldMk cId="3991802441" sldId="532"/>
            <ac:cxnSpMk id="7" creationId="{D625BD5A-7B43-46E1-8961-4B58216C3534}"/>
          </ac:cxnSpMkLst>
        </pc:cxnChg>
      </pc:sldChg>
      <pc:sldChg chg="addSp delSp modSp">
        <pc:chgData name="김율" userId="4f468a9e-f1d8-44d0-8dff-27f9a8878844" providerId="ADAL" clId="{93E86E9F-337B-4F62-BA9D-19A745A44B73}" dt="2020-02-14T09:07:19.983" v="500" actId="20577"/>
        <pc:sldMkLst>
          <pc:docMk/>
          <pc:sldMk cId="1617895960" sldId="534"/>
        </pc:sldMkLst>
        <pc:spChg chg="del">
          <ac:chgData name="김율" userId="4f468a9e-f1d8-44d0-8dff-27f9a8878844" providerId="ADAL" clId="{93E86E9F-337B-4F62-BA9D-19A745A44B73}" dt="2020-02-14T09:06:59.711" v="462" actId="478"/>
          <ac:spMkLst>
            <pc:docMk/>
            <pc:sldMk cId="1617895960" sldId="534"/>
            <ac:spMk id="3" creationId="{FB7ED61F-9315-4F8F-A88C-D0EECDC203B6}"/>
          </ac:spMkLst>
        </pc:spChg>
        <pc:spChg chg="add">
          <ac:chgData name="김율" userId="4f468a9e-f1d8-44d0-8dff-27f9a8878844" providerId="ADAL" clId="{93E86E9F-337B-4F62-BA9D-19A745A44B73}" dt="2020-02-14T09:06:59.994" v="463"/>
          <ac:spMkLst>
            <pc:docMk/>
            <pc:sldMk cId="1617895960" sldId="534"/>
            <ac:spMk id="8" creationId="{58BD77A1-72C8-439D-9D9E-993F0EFC5EA9}"/>
          </ac:spMkLst>
        </pc:spChg>
        <pc:spChg chg="add mod">
          <ac:chgData name="김율" userId="4f468a9e-f1d8-44d0-8dff-27f9a8878844" providerId="ADAL" clId="{93E86E9F-337B-4F62-BA9D-19A745A44B73}" dt="2020-02-14T09:07:19.983" v="500" actId="20577"/>
          <ac:spMkLst>
            <pc:docMk/>
            <pc:sldMk cId="1617895960" sldId="534"/>
            <ac:spMk id="9" creationId="{63A1AA51-7062-42E8-A72B-F1BC040BFF43}"/>
          </ac:spMkLst>
        </pc:spChg>
        <pc:graphicFrameChg chg="modGraphic">
          <ac:chgData name="김율" userId="4f468a9e-f1d8-44d0-8dff-27f9a8878844" providerId="ADAL" clId="{93E86E9F-337B-4F62-BA9D-19A745A44B73}" dt="2020-02-14T08:41:07.009" v="106" actId="6549"/>
          <ac:graphicFrameMkLst>
            <pc:docMk/>
            <pc:sldMk cId="1617895960" sldId="534"/>
            <ac:graphicFrameMk id="6" creationId="{2C77D836-F55A-4856-947B-C4486A2B6219}"/>
          </ac:graphicFrameMkLst>
        </pc:graphicFrameChg>
        <pc:cxnChg chg="add del">
          <ac:chgData name="김율" userId="4f468a9e-f1d8-44d0-8dff-27f9a8878844" providerId="ADAL" clId="{93E86E9F-337B-4F62-BA9D-19A745A44B73}" dt="2020-02-14T08:47:09.031" v="160" actId="478"/>
          <ac:cxnSpMkLst>
            <pc:docMk/>
            <pc:sldMk cId="1617895960" sldId="534"/>
            <ac:cxnSpMk id="5" creationId="{43D79243-A554-4E10-864B-8BE74CF5AE02}"/>
          </ac:cxnSpMkLst>
        </pc:cxnChg>
        <pc:cxnChg chg="add">
          <ac:chgData name="김율" userId="4f468a9e-f1d8-44d0-8dff-27f9a8878844" providerId="ADAL" clId="{93E86E9F-337B-4F62-BA9D-19A745A44B73}" dt="2020-02-14T08:47:09.300" v="161"/>
          <ac:cxnSpMkLst>
            <pc:docMk/>
            <pc:sldMk cId="1617895960" sldId="534"/>
            <ac:cxnSpMk id="7" creationId="{2BF2D5F9-B366-4DCE-AD10-31285316554D}"/>
          </ac:cxnSpMkLst>
        </pc:cxnChg>
      </pc:sldChg>
      <pc:sldChg chg="addSp delSp modSp">
        <pc:chgData name="김율" userId="4f468a9e-f1d8-44d0-8dff-27f9a8878844" providerId="ADAL" clId="{93E86E9F-337B-4F62-BA9D-19A745A44B73}" dt="2020-02-14T09:10:33.419" v="586" actId="1035"/>
        <pc:sldMkLst>
          <pc:docMk/>
          <pc:sldMk cId="4269401009" sldId="535"/>
        </pc:sldMkLst>
        <pc:spChg chg="del">
          <ac:chgData name="김율" userId="4f468a9e-f1d8-44d0-8dff-27f9a8878844" providerId="ADAL" clId="{93E86E9F-337B-4F62-BA9D-19A745A44B73}" dt="2020-02-14T09:07:31.595" v="501" actId="478"/>
          <ac:spMkLst>
            <pc:docMk/>
            <pc:sldMk cId="4269401009" sldId="535"/>
            <ac:spMk id="3" creationId="{FB7ED61F-9315-4F8F-A88C-D0EECDC203B6}"/>
          </ac:spMkLst>
        </pc:spChg>
        <pc:spChg chg="del mod">
          <ac:chgData name="김율" userId="4f468a9e-f1d8-44d0-8dff-27f9a8878844" providerId="ADAL" clId="{93E86E9F-337B-4F62-BA9D-19A745A44B73}" dt="2020-02-14T09:10:09.643" v="532" actId="478"/>
          <ac:spMkLst>
            <pc:docMk/>
            <pc:sldMk cId="4269401009" sldId="535"/>
            <ac:spMk id="5" creationId="{5CAF6820-46F8-4814-801E-8E9206DF3CBE}"/>
          </ac:spMkLst>
        </pc:spChg>
        <pc:spChg chg="add">
          <ac:chgData name="김율" userId="4f468a9e-f1d8-44d0-8dff-27f9a8878844" providerId="ADAL" clId="{93E86E9F-337B-4F62-BA9D-19A745A44B73}" dt="2020-02-14T09:07:31.947" v="502"/>
          <ac:spMkLst>
            <pc:docMk/>
            <pc:sldMk cId="4269401009" sldId="535"/>
            <ac:spMk id="10" creationId="{5E4E6A49-BD0A-451B-8BC1-CC450D140EAE}"/>
          </ac:spMkLst>
        </pc:spChg>
        <pc:spChg chg="add mod">
          <ac:chgData name="김율" userId="4f468a9e-f1d8-44d0-8dff-27f9a8878844" providerId="ADAL" clId="{93E86E9F-337B-4F62-BA9D-19A745A44B73}" dt="2020-02-14T09:07:43.079" v="530"/>
          <ac:spMkLst>
            <pc:docMk/>
            <pc:sldMk cId="4269401009" sldId="535"/>
            <ac:spMk id="11" creationId="{C3CAC950-25E7-48E4-98E1-9793EEDF4908}"/>
          </ac:spMkLst>
        </pc:spChg>
        <pc:graphicFrameChg chg="mod modGraphic">
          <ac:chgData name="김율" userId="4f468a9e-f1d8-44d0-8dff-27f9a8878844" providerId="ADAL" clId="{93E86E9F-337B-4F62-BA9D-19A745A44B73}" dt="2020-02-14T09:10:33.419" v="586" actId="1035"/>
          <ac:graphicFrameMkLst>
            <pc:docMk/>
            <pc:sldMk cId="4269401009" sldId="535"/>
            <ac:graphicFrameMk id="7" creationId="{917877F9-D5AC-474B-AA6D-161A45049EEF}"/>
          </ac:graphicFrameMkLst>
        </pc:graphicFrameChg>
        <pc:picChg chg="del">
          <ac:chgData name="김율" userId="4f468a9e-f1d8-44d0-8dff-27f9a8878844" providerId="ADAL" clId="{93E86E9F-337B-4F62-BA9D-19A745A44B73}" dt="2020-02-14T08:41:13.114" v="107" actId="478"/>
          <ac:picMkLst>
            <pc:docMk/>
            <pc:sldMk cId="4269401009" sldId="535"/>
            <ac:picMk id="2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41:13.114" v="107" actId="478"/>
          <ac:picMkLst>
            <pc:docMk/>
            <pc:sldMk cId="4269401009" sldId="535"/>
            <ac:picMk id="6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41:13.114" v="107" actId="478"/>
          <ac:picMkLst>
            <pc:docMk/>
            <pc:sldMk cId="4269401009" sldId="535"/>
            <ac:picMk id="8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8:47:11.130" v="162"/>
          <ac:cxnSpMkLst>
            <pc:docMk/>
            <pc:sldMk cId="4269401009" sldId="535"/>
            <ac:cxnSpMk id="9" creationId="{F018CF8F-1C5D-484A-A789-3528F0D066E6}"/>
          </ac:cxnSpMkLst>
        </pc:cxnChg>
      </pc:sldChg>
      <pc:sldChg chg="addSp delSp modSp">
        <pc:chgData name="김율" userId="4f468a9e-f1d8-44d0-8dff-27f9a8878844" providerId="ADAL" clId="{93E86E9F-337B-4F62-BA9D-19A745A44B73}" dt="2020-02-14T09:19:34.201" v="716" actId="20577"/>
        <pc:sldMkLst>
          <pc:docMk/>
          <pc:sldMk cId="2268145518" sldId="536"/>
        </pc:sldMkLst>
        <pc:spChg chg="mod">
          <ac:chgData name="김율" userId="4f468a9e-f1d8-44d0-8dff-27f9a8878844" providerId="ADAL" clId="{93E86E9F-337B-4F62-BA9D-19A745A44B73}" dt="2020-02-14T09:18:10.288" v="635" actId="255"/>
          <ac:spMkLst>
            <pc:docMk/>
            <pc:sldMk cId="2268145518" sldId="536"/>
            <ac:spMk id="3" creationId="{FB7ED61F-9315-4F8F-A88C-D0EECDC203B6}"/>
          </ac:spMkLst>
        </pc:spChg>
        <pc:spChg chg="add mod">
          <ac:chgData name="김율" userId="4f468a9e-f1d8-44d0-8dff-27f9a8878844" providerId="ADAL" clId="{93E86E9F-337B-4F62-BA9D-19A745A44B73}" dt="2020-02-14T09:19:34.201" v="716" actId="20577"/>
          <ac:spMkLst>
            <pc:docMk/>
            <pc:sldMk cId="2268145518" sldId="536"/>
            <ac:spMk id="7" creationId="{84A72186-BAC6-41B3-ACC7-E621463902A3}"/>
          </ac:spMkLst>
        </pc:spChg>
        <pc:spChg chg="del">
          <ac:chgData name="김율" userId="4f468a9e-f1d8-44d0-8dff-27f9a8878844" providerId="ADAL" clId="{93E86E9F-337B-4F62-BA9D-19A745A44B73}" dt="2020-02-14T09:18:37.121" v="678" actId="478"/>
          <ac:spMkLst>
            <pc:docMk/>
            <pc:sldMk cId="2268145518" sldId="536"/>
            <ac:spMk id="16" creationId="{5CAF6820-46F8-4814-801E-8E9206DF3CBE}"/>
          </ac:spMkLst>
        </pc:spChg>
        <pc:graphicFrameChg chg="mod modGraphic">
          <ac:chgData name="김율" userId="4f468a9e-f1d8-44d0-8dff-27f9a8878844" providerId="ADAL" clId="{93E86E9F-337B-4F62-BA9D-19A745A44B73}" dt="2020-02-14T09:19:08.488" v="704" actId="1036"/>
          <ac:graphicFrameMkLst>
            <pc:docMk/>
            <pc:sldMk cId="2268145518" sldId="536"/>
            <ac:graphicFrameMk id="17" creationId="{917877F9-D5AC-474B-AA6D-161A45049EEF}"/>
          </ac:graphicFrameMkLst>
        </pc:graphicFrameChg>
        <pc:picChg chg="del">
          <ac:chgData name="김율" userId="4f468a9e-f1d8-44d0-8dff-27f9a8878844" providerId="ADAL" clId="{93E86E9F-337B-4F62-BA9D-19A745A44B73}" dt="2020-02-14T08:54:06.334" v="317" actId="478"/>
          <ac:picMkLst>
            <pc:docMk/>
            <pc:sldMk cId="2268145518" sldId="536"/>
            <ac:picMk id="18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8:54:24.778" v="321"/>
          <ac:cxnSpMkLst>
            <pc:docMk/>
            <pc:sldMk cId="2268145518" sldId="536"/>
            <ac:cxnSpMk id="6" creationId="{EA014783-D7EA-4F1E-A685-251C23216D13}"/>
          </ac:cxnSpMkLst>
        </pc:cxnChg>
      </pc:sldChg>
      <pc:sldChg chg="addSp modSp">
        <pc:chgData name="김율" userId="4f468a9e-f1d8-44d0-8dff-27f9a8878844" providerId="ADAL" clId="{93E86E9F-337B-4F62-BA9D-19A745A44B73}" dt="2020-02-14T09:31:30.018" v="892" actId="6549"/>
        <pc:sldMkLst>
          <pc:docMk/>
          <pc:sldMk cId="1096553722" sldId="537"/>
        </pc:sldMkLst>
        <pc:spChg chg="mod">
          <ac:chgData name="김율" userId="4f468a9e-f1d8-44d0-8dff-27f9a8878844" providerId="ADAL" clId="{93E86E9F-337B-4F62-BA9D-19A745A44B73}" dt="2020-02-14T09:20:14.410" v="728" actId="255"/>
          <ac:spMkLst>
            <pc:docMk/>
            <pc:sldMk cId="1096553722" sldId="537"/>
            <ac:spMk id="4" creationId="{FB7ED61F-9315-4F8F-A88C-D0EECDC203B6}"/>
          </ac:spMkLst>
        </pc:spChg>
        <pc:graphicFrameChg chg="modGraphic">
          <ac:chgData name="김율" userId="4f468a9e-f1d8-44d0-8dff-27f9a8878844" providerId="ADAL" clId="{93E86E9F-337B-4F62-BA9D-19A745A44B73}" dt="2020-02-14T09:31:30.018" v="892" actId="6549"/>
          <ac:graphicFrameMkLst>
            <pc:docMk/>
            <pc:sldMk cId="1096553722" sldId="537"/>
            <ac:graphicFrameMk id="6" creationId="{00000000-0000-0000-0000-000000000000}"/>
          </ac:graphicFrameMkLst>
        </pc:graphicFrameChg>
        <pc:cxnChg chg="add ord">
          <ac:chgData name="김율" userId="4f468a9e-f1d8-44d0-8dff-27f9a8878844" providerId="ADAL" clId="{93E86E9F-337B-4F62-BA9D-19A745A44B73}" dt="2020-02-14T09:20:36.993" v="730" actId="167"/>
          <ac:cxnSpMkLst>
            <pc:docMk/>
            <pc:sldMk cId="1096553722" sldId="537"/>
            <ac:cxnSpMk id="7" creationId="{EE0878C2-5A7D-4006-A238-CAF1E983C1C6}"/>
          </ac:cxnSpMkLst>
        </pc:cxnChg>
      </pc:sldChg>
      <pc:sldChg chg="addSp delSp modSp">
        <pc:chgData name="김율" userId="4f468a9e-f1d8-44d0-8dff-27f9a8878844" providerId="ADAL" clId="{93E86E9F-337B-4F62-BA9D-19A745A44B73}" dt="2020-02-14T09:24:19.467" v="734"/>
        <pc:sldMkLst>
          <pc:docMk/>
          <pc:sldMk cId="2556037187" sldId="538"/>
        </pc:sldMkLst>
        <pc:spChg chg="del">
          <ac:chgData name="김율" userId="4f468a9e-f1d8-44d0-8dff-27f9a8878844" providerId="ADAL" clId="{93E86E9F-337B-4F62-BA9D-19A745A44B73}" dt="2020-02-14T09:24:07.913" v="733" actId="478"/>
          <ac:spMkLst>
            <pc:docMk/>
            <pc:sldMk cId="2556037187" sldId="538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21:07.091" v="731" actId="255"/>
          <ac:spMkLst>
            <pc:docMk/>
            <pc:sldMk cId="2556037187" sldId="538"/>
            <ac:spMk id="4" creationId="{FB7ED61F-9315-4F8F-A88C-D0EECDC203B6}"/>
          </ac:spMkLst>
        </pc:spChg>
        <pc:graphicFrameChg chg="add">
          <ac:chgData name="김율" userId="4f468a9e-f1d8-44d0-8dff-27f9a8878844" providerId="ADAL" clId="{93E86E9F-337B-4F62-BA9D-19A745A44B73}" dt="2020-02-14T09:24:19.467" v="734"/>
          <ac:graphicFrameMkLst>
            <pc:docMk/>
            <pc:sldMk cId="2556037187" sldId="538"/>
            <ac:graphicFrameMk id="6" creationId="{18B6D8C4-6AD8-4015-BB12-4B86495E6D5D}"/>
          </ac:graphicFrameMkLst>
        </pc:graphicFrameChg>
        <pc:cxnChg chg="add">
          <ac:chgData name="김율" userId="4f468a9e-f1d8-44d0-8dff-27f9a8878844" providerId="ADAL" clId="{93E86E9F-337B-4F62-BA9D-19A745A44B73}" dt="2020-02-14T09:21:08.183" v="732"/>
          <ac:cxnSpMkLst>
            <pc:docMk/>
            <pc:sldMk cId="2556037187" sldId="538"/>
            <ac:cxnSpMk id="5" creationId="{F2C8763A-AB0D-4EA6-9A28-48684D95D62E}"/>
          </ac:cxnSpMkLst>
        </pc:cxnChg>
      </pc:sldChg>
      <pc:sldChg chg="addSp modSp">
        <pc:chgData name="김율" userId="4f468a9e-f1d8-44d0-8dff-27f9a8878844" providerId="ADAL" clId="{93E86E9F-337B-4F62-BA9D-19A745A44B73}" dt="2020-02-14T09:25:22.878" v="755" actId="1076"/>
        <pc:sldMkLst>
          <pc:docMk/>
          <pc:sldMk cId="1830019640" sldId="539"/>
        </pc:sldMkLst>
        <pc:spChg chg="mod">
          <ac:chgData name="김율" userId="4f468a9e-f1d8-44d0-8dff-27f9a8878844" providerId="ADAL" clId="{93E86E9F-337B-4F62-BA9D-19A745A44B73}" dt="2020-02-14T09:24:28.257" v="735" actId="255"/>
          <ac:spMkLst>
            <pc:docMk/>
            <pc:sldMk cId="1830019640" sldId="539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4:52.117" v="754" actId="1076"/>
          <ac:spMkLst>
            <pc:docMk/>
            <pc:sldMk cId="1830019640" sldId="539"/>
            <ac:spMk id="4" creationId="{00000000-0000-0000-0000-000000000000}"/>
          </ac:spMkLst>
        </pc:spChg>
        <pc:picChg chg="mod">
          <ac:chgData name="김율" userId="4f468a9e-f1d8-44d0-8dff-27f9a8878844" providerId="ADAL" clId="{93E86E9F-337B-4F62-BA9D-19A745A44B73}" dt="2020-02-14T09:25:22.878" v="755" actId="1076"/>
          <ac:picMkLst>
            <pc:docMk/>
            <pc:sldMk cId="1830019640" sldId="539"/>
            <ac:picMk id="6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9:24:39.962" v="737"/>
          <ac:cxnSpMkLst>
            <pc:docMk/>
            <pc:sldMk cId="1830019640" sldId="539"/>
            <ac:cxnSpMk id="5" creationId="{461E2D65-2E0D-477E-A3B6-DE501630A995}"/>
          </ac:cxnSpMkLst>
        </pc:cxnChg>
      </pc:sldChg>
      <pc:sldChg chg="addSp modSp">
        <pc:chgData name="김율" userId="4f468a9e-f1d8-44d0-8dff-27f9a8878844" providerId="ADAL" clId="{93E86E9F-337B-4F62-BA9D-19A745A44B73}" dt="2020-02-14T09:31:01.956" v="890" actId="14100"/>
        <pc:sldMkLst>
          <pc:docMk/>
          <pc:sldMk cId="938196349" sldId="540"/>
        </pc:sldMkLst>
        <pc:spChg chg="mod">
          <ac:chgData name="김율" userId="4f468a9e-f1d8-44d0-8dff-27f9a8878844" providerId="ADAL" clId="{93E86E9F-337B-4F62-BA9D-19A745A44B73}" dt="2020-02-14T09:27:57.675" v="789" actId="255"/>
          <ac:spMkLst>
            <pc:docMk/>
            <pc:sldMk cId="938196349" sldId="540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8:29.884" v="791" actId="1076"/>
          <ac:spMkLst>
            <pc:docMk/>
            <pc:sldMk cId="938196349" sldId="540"/>
            <ac:spMk id="4" creationId="{00000000-0000-0000-0000-000000000000}"/>
          </ac:spMkLst>
        </pc:spChg>
        <pc:picChg chg="mod">
          <ac:chgData name="김율" userId="4f468a9e-f1d8-44d0-8dff-27f9a8878844" providerId="ADAL" clId="{93E86E9F-337B-4F62-BA9D-19A745A44B73}" dt="2020-02-14T09:31:01.956" v="890" actId="14100"/>
          <ac:picMkLst>
            <pc:docMk/>
            <pc:sldMk cId="938196349" sldId="540"/>
            <ac:picMk id="7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9:26:10.468" v="764"/>
          <ac:cxnSpMkLst>
            <pc:docMk/>
            <pc:sldMk cId="938196349" sldId="540"/>
            <ac:cxnSpMk id="5" creationId="{6C5886D2-AFEF-49CC-83FF-C6828A97854E}"/>
          </ac:cxnSpMkLst>
        </pc:cxnChg>
      </pc:sldChg>
      <pc:sldChg chg="addSp modSp">
        <pc:chgData name="김율" userId="4f468a9e-f1d8-44d0-8dff-27f9a8878844" providerId="ADAL" clId="{93E86E9F-337B-4F62-BA9D-19A745A44B73}" dt="2020-02-14T09:28:40.502" v="798" actId="1036"/>
        <pc:sldMkLst>
          <pc:docMk/>
          <pc:sldMk cId="944064762" sldId="541"/>
        </pc:sldMkLst>
        <pc:spChg chg="mod">
          <ac:chgData name="김율" userId="4f468a9e-f1d8-44d0-8dff-27f9a8878844" providerId="ADAL" clId="{93E86E9F-337B-4F62-BA9D-19A745A44B73}" dt="2020-02-14T09:28:40.502" v="798" actId="1036"/>
          <ac:spMkLst>
            <pc:docMk/>
            <pc:sldMk cId="944064762" sldId="541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8:34.205" v="792" actId="1076"/>
          <ac:spMkLst>
            <pc:docMk/>
            <pc:sldMk cId="944064762" sldId="541"/>
            <ac:spMk id="4" creationId="{00000000-0000-0000-0000-000000000000}"/>
          </ac:spMkLst>
        </pc:spChg>
        <pc:cxnChg chg="add">
          <ac:chgData name="김율" userId="4f468a9e-f1d8-44d0-8dff-27f9a8878844" providerId="ADAL" clId="{93E86E9F-337B-4F62-BA9D-19A745A44B73}" dt="2020-02-14T09:26:32.004" v="768"/>
          <ac:cxnSpMkLst>
            <pc:docMk/>
            <pc:sldMk cId="944064762" sldId="541"/>
            <ac:cxnSpMk id="6" creationId="{81EC261F-4562-480B-9E75-41F706752F31}"/>
          </ac:cxnSpMkLst>
        </pc:cxnChg>
      </pc:sldChg>
      <pc:sldChg chg="addSp modSp">
        <pc:chgData name="김율" userId="4f468a9e-f1d8-44d0-8dff-27f9a8878844" providerId="ADAL" clId="{93E86E9F-337B-4F62-BA9D-19A745A44B73}" dt="2020-02-14T09:29:38.157" v="886" actId="1076"/>
        <pc:sldMkLst>
          <pc:docMk/>
          <pc:sldMk cId="483016138" sldId="542"/>
        </pc:sldMkLst>
        <pc:spChg chg="mod">
          <ac:chgData name="김율" userId="4f468a9e-f1d8-44d0-8dff-27f9a8878844" providerId="ADAL" clId="{93E86E9F-337B-4F62-BA9D-19A745A44B73}" dt="2020-02-14T09:28:54.518" v="810" actId="1036"/>
          <ac:spMkLst>
            <pc:docMk/>
            <pc:sldMk cId="483016138" sldId="542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7:00.352" v="779" actId="1035"/>
          <ac:spMkLst>
            <pc:docMk/>
            <pc:sldMk cId="483016138" sldId="542"/>
            <ac:spMk id="4" creationId="{5CAF6820-46F8-4814-801E-8E9206DF3CBE}"/>
          </ac:spMkLst>
        </pc:spChg>
        <pc:graphicFrameChg chg="mod">
          <ac:chgData name="김율" userId="4f468a9e-f1d8-44d0-8dff-27f9a8878844" providerId="ADAL" clId="{93E86E9F-337B-4F62-BA9D-19A745A44B73}" dt="2020-02-14T09:29:38.157" v="886" actId="1076"/>
          <ac:graphicFrameMkLst>
            <pc:docMk/>
            <pc:sldMk cId="483016138" sldId="542"/>
            <ac:graphicFrameMk id="5" creationId="{00000000-0000-0000-0000-000000000000}"/>
          </ac:graphicFrameMkLst>
        </pc:graphicFrameChg>
        <pc:cxnChg chg="add">
          <ac:chgData name="김율" userId="4f468a9e-f1d8-44d0-8dff-27f9a8878844" providerId="ADAL" clId="{93E86E9F-337B-4F62-BA9D-19A745A44B73}" dt="2020-02-14T09:26:52.545" v="773"/>
          <ac:cxnSpMkLst>
            <pc:docMk/>
            <pc:sldMk cId="483016138" sldId="542"/>
            <ac:cxnSpMk id="6" creationId="{90C50B26-E079-4BCA-A14D-909658D12C04}"/>
          </ac:cxnSpMkLst>
        </pc:cxnChg>
      </pc:sldChg>
      <pc:sldChg chg="addSp modSp">
        <pc:chgData name="김율" userId="4f468a9e-f1d8-44d0-8dff-27f9a8878844" providerId="ADAL" clId="{93E86E9F-337B-4F62-BA9D-19A745A44B73}" dt="2020-02-14T09:29:29.805" v="885" actId="1035"/>
        <pc:sldMkLst>
          <pc:docMk/>
          <pc:sldMk cId="1519255291" sldId="543"/>
        </pc:sldMkLst>
        <pc:spChg chg="mod">
          <ac:chgData name="김율" userId="4f468a9e-f1d8-44d0-8dff-27f9a8878844" providerId="ADAL" clId="{93E86E9F-337B-4F62-BA9D-19A745A44B73}" dt="2020-02-14T09:29:01.849" v="812" actId="1035"/>
          <ac:spMkLst>
            <pc:docMk/>
            <pc:sldMk cId="1519255291" sldId="543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7:13.816" v="783" actId="1036"/>
          <ac:spMkLst>
            <pc:docMk/>
            <pc:sldMk cId="1519255291" sldId="543"/>
            <ac:spMk id="4" creationId="{5CAF6820-46F8-4814-801E-8E9206DF3CBE}"/>
          </ac:spMkLst>
        </pc:spChg>
        <pc:graphicFrameChg chg="mod modGraphic">
          <ac:chgData name="김율" userId="4f468a9e-f1d8-44d0-8dff-27f9a8878844" providerId="ADAL" clId="{93E86E9F-337B-4F62-BA9D-19A745A44B73}" dt="2020-02-14T09:29:29.805" v="885" actId="1035"/>
          <ac:graphicFrameMkLst>
            <pc:docMk/>
            <pc:sldMk cId="1519255291" sldId="543"/>
            <ac:graphicFrameMk id="5" creationId="{00000000-0000-0000-0000-000000000000}"/>
          </ac:graphicFrameMkLst>
        </pc:graphicFrameChg>
        <pc:cxnChg chg="add">
          <ac:chgData name="김율" userId="4f468a9e-f1d8-44d0-8dff-27f9a8878844" providerId="ADAL" clId="{93E86E9F-337B-4F62-BA9D-19A745A44B73}" dt="2020-02-14T09:27:07.959" v="780"/>
          <ac:cxnSpMkLst>
            <pc:docMk/>
            <pc:sldMk cId="1519255291" sldId="543"/>
            <ac:cxnSpMk id="6" creationId="{612A17F6-F768-4C9C-AB75-F1652C0A132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C7511-ED10-6F4E-8055-51A74C87DAF6}" type="datetimeFigureOut">
              <a:rPr kumimoji="1" lang="ko-KR" altLang="en-US" smtClean="0"/>
              <a:t>2020-11-18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89F1-62F2-524E-A01E-577C583094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81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7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0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0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6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9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4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47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2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2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AA681611-13E1-4FDA-99E7-A5DC5908C8F0}" type="datetimeFigureOut">
              <a:rPr lang="ko-KR" altLang="en-US" smtClean="0"/>
              <a:pPr/>
              <a:t>2020-11-18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2742F41-5C87-47B0-AD50-40FD0C0F989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36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darum.daum.net/convention/checklist#Check7" TargetMode="External"/><Relationship Id="rId13" Type="http://schemas.openxmlformats.org/officeDocument/2006/relationships/hyperlink" Target="http://darum.daum.net/convention/checklist#Check12" TargetMode="External"/><Relationship Id="rId18" Type="http://schemas.openxmlformats.org/officeDocument/2006/relationships/hyperlink" Target="http://darum.daum.net/convention/checklist#Check17" TargetMode="External"/><Relationship Id="rId3" Type="http://schemas.openxmlformats.org/officeDocument/2006/relationships/hyperlink" Target="http://darum.daum.net/convention/checklist#Check2" TargetMode="External"/><Relationship Id="rId7" Type="http://schemas.openxmlformats.org/officeDocument/2006/relationships/hyperlink" Target="http://darum.daum.net/convention/checklist#Check6" TargetMode="External"/><Relationship Id="rId12" Type="http://schemas.openxmlformats.org/officeDocument/2006/relationships/hyperlink" Target="http://darum.daum.net/convention/checklist#Check11" TargetMode="External"/><Relationship Id="rId17" Type="http://schemas.openxmlformats.org/officeDocument/2006/relationships/hyperlink" Target="http://darum.daum.net/convention/checklist#Check16" TargetMode="External"/><Relationship Id="rId2" Type="http://schemas.openxmlformats.org/officeDocument/2006/relationships/hyperlink" Target="http://darum.daum.net/convention/checklist#Check1" TargetMode="External"/><Relationship Id="rId16" Type="http://schemas.openxmlformats.org/officeDocument/2006/relationships/hyperlink" Target="http://darum.daum.net/convention/checklist#Check15" TargetMode="External"/><Relationship Id="rId20" Type="http://schemas.openxmlformats.org/officeDocument/2006/relationships/hyperlink" Target="http://darum.daum.net/convention/checklist#Check19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rum.daum.net/convention/checklist#Check5" TargetMode="External"/><Relationship Id="rId11" Type="http://schemas.openxmlformats.org/officeDocument/2006/relationships/hyperlink" Target="http://darum.daum.net/convention/checklist#Check10" TargetMode="External"/><Relationship Id="rId5" Type="http://schemas.openxmlformats.org/officeDocument/2006/relationships/hyperlink" Target="http://darum.daum.net/convention/checklist#Check4" TargetMode="External"/><Relationship Id="rId15" Type="http://schemas.openxmlformats.org/officeDocument/2006/relationships/hyperlink" Target="http://darum.daum.net/convention/checklist#Check14" TargetMode="External"/><Relationship Id="rId10" Type="http://schemas.openxmlformats.org/officeDocument/2006/relationships/hyperlink" Target="http://darum.daum.net/convention/checklist#Check9" TargetMode="External"/><Relationship Id="rId19" Type="http://schemas.openxmlformats.org/officeDocument/2006/relationships/hyperlink" Target="http://darum.daum.net/convention/checklist#Check18" TargetMode="External"/><Relationship Id="rId4" Type="http://schemas.openxmlformats.org/officeDocument/2006/relationships/hyperlink" Target="http://darum.daum.net/convention/checklist#Check3" TargetMode="External"/><Relationship Id="rId9" Type="http://schemas.openxmlformats.org/officeDocument/2006/relationships/hyperlink" Target="http://darum.daum.net/convention/checklist#Check8" TargetMode="External"/><Relationship Id="rId14" Type="http://schemas.openxmlformats.org/officeDocument/2006/relationships/hyperlink" Target="http://darum.daum.net/convention/checklist#Check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tml5up.net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61985B-9B6A-4572-82BC-68F0DD60674D}"/>
              </a:ext>
            </a:extLst>
          </p:cNvPr>
          <p:cNvSpPr txBox="1"/>
          <p:nvPr/>
        </p:nvSpPr>
        <p:spPr>
          <a:xfrm>
            <a:off x="652490" y="1823937"/>
            <a:ext cx="11031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웹디자인</a:t>
            </a:r>
            <a:r>
              <a:rPr lang="en-US" altLang="ko-KR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36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웹퍼블리셔</a:t>
            </a:r>
            <a:r>
              <a:rPr lang="en-US" altLang="ko-KR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lang="ko-KR" altLang="en-US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과정</a:t>
            </a:r>
            <a:endParaRPr lang="en-US" altLang="ko-KR" sz="36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2020.10.15 ~ 2020.11.19</a:t>
            </a:r>
            <a:endParaRPr lang="en-US" altLang="ko-KR" sz="1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2443" y="4133801"/>
            <a:ext cx="23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문경현 포트폴리오 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7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Javascript</a:t>
            </a:r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lang="en-US" altLang="ko-KR" sz="32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Jquery</a:t>
            </a:r>
            <a:endParaRPr lang="en-US" altLang="ko-KR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F2C8763A-AB0D-4EA6-9A28-48684D95D62E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18B6D8C4-6AD8-4015-BB12-4B86495E6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80029"/>
              </p:ext>
            </p:extLst>
          </p:nvPr>
        </p:nvGraphicFramePr>
        <p:xfrm>
          <a:off x="650488" y="1157598"/>
          <a:ext cx="10889022" cy="13460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2">
                  <a:extLst>
                    <a:ext uri="{9D8B030D-6E8A-4147-A177-3AD203B41FA5}">
                      <a16:colId xmlns:a16="http://schemas.microsoft.com/office/drawing/2014/main" xmlns="" val="587884580"/>
                    </a:ext>
                  </a:extLst>
                </a:gridCol>
              </a:tblGrid>
              <a:tr h="5186555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 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준비이벤트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$(function () 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// 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명령문</a:t>
                      </a: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 tap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// tap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섹션을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클릭했을때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없어졌다가 탭을 다시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보여지고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싶을때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$(".tap section").click(function () 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$(".tap section").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removeClass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("on")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$(this).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addClass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("on")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//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madal</a:t>
                      </a:r>
                      <a:endParaRPr lang="en-US" altLang="ko-KR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//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창 열기</a:t>
                      </a: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$(".col2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").click(function () 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$("#modal").show()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//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닫기</a:t>
                      </a: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$("#modal button").click(function () 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$("#modal").hide()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// slide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let now = 1,  //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 보여지는 이미지를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 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변수에 지정 </a:t>
                      </a: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 = 100;  // 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이미지의 가로사이즈를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변수에 지정</a:t>
                      </a: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setInterval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(function () 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// if(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참일경우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실행문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}else{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거짓일 경우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첫번째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두번째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이미지일 경우</a:t>
                      </a: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if(now&lt;3){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$(".slide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").animate({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left : (width * now* (-1)) + '%'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})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now++ //now  = now+1 (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2&gt;3&gt;4 ...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계속 늘어남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 </a:t>
                      </a:r>
                      <a:endParaRPr lang="ko-KR" altLang="en-US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}else{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$('.slide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').animate({left :0})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now = 1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},3000) // 3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초마다 실행하기</a:t>
                      </a: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24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03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35844"/>
            <a:ext cx="11031067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디자인 구성요소 설계</a:t>
            </a:r>
            <a:endParaRPr lang="en-US" altLang="ko-KR" sz="36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9791" y="583465"/>
            <a:ext cx="509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심미성 구성요소 설계하기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결과물 </a:t>
            </a:r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메인페이지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960EA4-B9F2-495A-BB53-6F78286CAE33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data:image/png;base64,iVBORw0KGgoAAAANSUhEUgAAB4AAAANwCAYAAADOf3fMAAAgAElEQVR4XuzdeZxddX3/8fdZ7jL7JJnJSkL2QAKyCbLLahVFVAQVF4q78rNV2/pra/21KvprrUsfVn61VUBUNmURFFFQEBWCyL4lBLLv6+x35t6z/R7f752ZTJLJZCaZ7d68jo/phJlzzznf5/d70j/e+Xy+TpIkiTgQQAABBBBAAAEEEEAAAQQQQAABBBBAAAEEEEAAAQQQQAABBEpewCEALvk5ZAAIIIAAAggggAACCCCAAAIIIIAAAggggAACCCCAAAIIIICAFSAAZiEggAACCCCAAAIIIIAAAggggAACCCCAAAIIIIAAAggggAACZSJAAFwmE8kwEEAAAQQQQAABBBBAAAEEEEAAAQQQQAABBBBAAAEEEEAAAQJg1gACCCCAAAIIIIAAAggggAACCCCAAAIIIIAAAggggAACCCBQJgIEwGUykQwDAQQQQAABBBBAAAEEEEAAAQQQQAABBBBAAAEEEEAAAQQQIABmDSCAAAIIIIAAAggggAACCCCAAAIIIIAAAggggAACCCCAAAJlIkAAXCYTyTAQQAABBBBAAAEEEEAAAQQQQAABBBBAAAEEEEAAAQQQQAABAmDWAAIIIIAAAggggAACCCCAAAIIIIAAAggggAACCCCAAAIIIFAmAgTAZTKRDAMBBBBAAAEEEEAAAQQQQAABBBBAAAEEEEAAAQQQQAABBBAgAGYNIIAAAggggAACCCCAAAIIIIAAAggggAACCCCAAAIIIIAAAmUiQABcJhPJMBBAAAEEEEAAAQQQQAABBBBAAAEEEEAAAQQQQAABBBBAAAECYNYAAggggAACCCCAAAIIIIAAAggggAACCCCAAAIIIIAAAgggUCYCBMBlMpEMAwEEEEAAAQQQQAABBBBAAAEEEEAAAQQQQAABBBBAAAEEECAAZg0ggAACCCCAAAIIIIAAAggggAACCCCAAAIIIIAAAggggAACZSJAAFwmE8kwEEAAAQQQQAABBBBAAAEEEEAAAQQQQAABBBBAAAEEEEAAAQJg1gACCCCAAAIIIIAAAggggAACCCCAAAIIIIAAAggggAACCCBQJgIEwGUykQwDAQQQQAABBBBAAAEEEEAAAQQQQAABBBBAAAEEEEAAAQQQIABmDSCAAAIIIIAAAggggAACCCCAAAIIIIAAAggggAACCCCAAAJlIkAAXCYTyTAQQAABBBBAAAEEEEAAAQQQQAABBBBAAAEEEEAAAQQQQAABAmDWAAIIIIAAAggggAACCCCAAAIIIIAAAggggAACCCCAAAIIIFAmAgTAZTKRDAMBBBBAAAEEEEAAAQQQQAABBBBAAAEEEEAAAQQQQAABBBAgAGYNIIAAAggggAACCCCAAAIIIIAAAggggAACCCCAAAIIIIAAAmUiQABcJhPJMBBAAAEEEEAAAQQQQAABBBBAAAEEEEAAAQQQQAABBBBAAAECYNYAAggggAACCCCAAAIIIIAAAggggAACCCCAAAIIIIAAAgggUCYCBMBlMpEMAwEEEEAAAQQQQAABBBBAAAEEEEAAAQQQQAABBBBAAAEEECAAZg0ggAACCCCAAAIIIIAAAggggAACCCCAAAIIIIAAAggggAACZSJAAFwmE8kwEEAAAQQQQAABBBBAAAEEEEAAAQQQQAABBBBAAAEEEEAAAQJg1gACCCCAAAII7F8giaSurVL7y9Lm+6Qdf5TalkuFZslNSZkpUv1rpKlvlBrOlKrnSl6N5DioIoAAAggggAACCCCAAAIIIIAAAggggAACCIyBAAHwGKBzSwQQQAABBMa/QCIFzdKuJ6VN90hb75c6N0tJQYoDyQTDciTHk9y05FdJNUdJMy6Rpr1ZqporOb7kuON/qDwhAggggAACCCCAAAIIIIAAAggggAACCCBQRgIEwGU0mQwFAQQQQKB8BJIk2WMwzmhW1CaxFHVI62+TXr1Wan1Jigvdga+p7O356nnGRLLPm0ipOmnyudJRfy/Vn1AMh0fx6Ot2sGa91zBj6nYf7LXsZw2FycZHc85G0ZhbIYAAAggggAACCCCAAAIIIIAAAggggMD4FiAAHt/zw9MhgAACCBxmAiZAjONYURQpiWM7etfz5HmeXHc0qmkTKWyX1t0ivfzvUm69lATdlb4ZKT1Bql0sZadKUZfUsUpqXy1FueKXqQj2K6X6k6QlX5QaTi/+zIbGI3cYN2MWBKY6OZHv+/J8f8hm5jphGCooFOw8GPNUKjWoa5n56urqss/hup7SmbR9Dg4EEEAAAQQQQAABBBBAAAEEEEAAAQQQQGA0BQiAR1ObeyGAAAIIINCPgAkdg0Kgzs6ccu0d2rl9u7Zs2qSO9nYbQNZPmKBpM2aodkK9qmtqlM5kbCDct8K0JzRubW5RGARKVAxBq6qrlclm9whC7f2CwN4r39VlzzX38T1fNXU1SuXXSksvK4a7JtT1KqSqOdL0S6Qj3illpkquL5lKYUVS83PS2hul7Q9L+Z2S4uJnZv+ltPhfpHR9cXy5TnuvPY6eKtvu7zZwTaflOq462tuUz+eVSqVVN6G+N0w1QasZr71Sd6V0EIZaufxlvfDMM4rCULPnzdcJrztZ6XSxAtkW5TrOPm49z2KuZ0Lf5qZmrVqxQi+/+KLaWlpVUVmp+Uct0sIli+08GEtj33P0BPZxFNnx3X3bbWppbtHEhkk66/zzNW3GdDmOa+e2vbVVnuersrrKzlFXZ5cdx7QjZvBeIIAAAggggAACCCCAAAIIIIAAAggggAACwyZAADxslFwIAQQQQACBoQvYitMg0Ksvv6ynHvuTnn/qaW3dvKVY/dvdQtick81mNXP2kTrx1FN13GtPsqFh34pgE3qaz/3s1tu0ecNGG3ma8Pct73yHFi1ZYkPVnsPcb93q1frNL36p9WvX2urcVDqlI+fO1UVvv0SNE1xp+dekjbcX9/2dcqG08LNSw1nFPX2TREmuRY6fljKVxcsWdkob75ZWfEPKrStWCS/4tHTEpZKX1Ya16/XHBx+0gfPeGXDvgzmODWyPO/kk1dVP0C/vvEtrVq5UQ2OjPvzpv1JNba091VTo7ti2zQaqPe2aC/mCnn3ySf3xtw/asPmY44/TeRe9UdmKiu7LO8pWZDVl+vTeULjvbOU6clr+wvO67667terlFcUK7CSxobHjutbm/IveqJNOO1WVVVW9HzXnbVy3Xh1tbTawv/WGH2jXjp1qnDxZ57/5Is2aM1vVtTVa8dIy3f/zX6i6ukZvfddlWvnyy3r68T9bj3/77v8b+sLhEwgggAACCCCAAAIIIIAAAggggAACCCCAwH4ECIBZGggggAACCIyRgAkycx0devjX9+vJpX/S5o0bVcjne8PHvo9lwl7TCrqyslJzFi7Q6y+8QEuOP643jDTX2rB2nX7wnf+ntatW2Y9W1dToyk98zAbGpmrYHKby1wSUt3z/ei1/4QVbYWsqWmfMnKl3vO8KLTpmsbJpT8pvkzb9XGp+Rpr3SalmgeRWKGnZqvB3P1ay6impslbeyW+Vd+y5kml1bFpHb7pb2vpAsfp3wmuLewI7rl569jn94Nr/Ultra+/4egJW891WNLuOrbh9+3vebQNXE6a+smy5pkybps9d80XV1dfbMZig9f57fm6vaap2zRHFsQ2EW5qabVWtqZSunzRRfne1rmkHPe2II/T2K96tSY2NvbQ9LZ9fevZZ3fGjm7V182Ybhr/mpJPUOGWymnc16bknn5QJiE0F8NuueLdOfN0p1tOEwyZ4vvX6G7RqxSvWcvvWrXYOTeA+YeJEG/4uPu41SqfSuvu2n6i6tlYf+PhH7bM/+ruH7Wd+cPedY7QCuS0CCCCAAAIIIIAAAggggAACCCCAAAIIlKMAAXA5zipjQgABBBAY9wKmwretrU2/+tndevj+B9Te2maDS1tx2t2quKcC2LQX7mk1bAbmp1I2sDWVpCe87hQbcpoAdMPatbru29/RmldX2vGbitkrP/lxHX/ya3sD4JamJt30vev11GOP2TDYVLeaSuHLr3y/zjzv3O4gtnuv4bCj2AI6PbG4j69pHX3PNxXe/Q0lLdskPy132nxlvvBLOROnF6uDTQhsP9NQ/O/uY/Urr+reO+60Aev61WvseOzexq6rQqFgn2/qjOlqmDxZZ194viZOatAt19+gV15aZn/+v6/5kuomTLBXMyHy7T/8sR5/5BF15TptoGzN+uz5a37W42bCc9O6ec78ebrqU1fbQLnnMObmeiYQX/rw723F8Dve+x6dcuaZymQz9tlWvPiibrvhhzbcnT1/nv768/9oWzwXA+C8vvuNb2nZc8/bc00ldk+wbUJtc19TNWye/Z7bfqKaulq976MfsQHwY7//vW0D/aN77xn365UHRAABBBBAAAEEEEAAAQQQQAABBBBAAIHSESAALp254kkRQAABBMpIwISFv3/gN7r71ttsABlHsQ0OTYhZVV1lWyBX1VTbQLGttU2tzc22WtgcPQHx/KOO0ruuulKz58217aIHCoBNaNyZy+nOm27WH3/zoK08NUdFVZXeevk7dc5fvMFW3/bdV7i4x6/ZPdcttqNOYuW/8lZFz9wvxaFtHa1slTJ/daO8ky6SUpnufYHNr3aHv+Y+Zhzmnnf8+CY99Kv7bdB6xrnnyPM9/fbe+2wY/BdvvVjnvtE8R5W2bdmsm753Xb8BsLnWrp07tXXTJj1036/11J8et0HrgsVH6+TTT7fXfOLRpVr+/Avq7Oy0Afh5b/oLNU6ZYqt/e6qhzXOZyuktGzfqW1/6ig14X/Pak/Thv/qUDc9NRXISJ+roaNe9t9+h+352t60svvKTn9BrTzvVhuUmQDahutkveMf2bbaS21RiT546xZ4zfdYsVVRW6LGHf6/bbvyRqqqqdOn732vH9eTSx2xoTABcRi82Q0EAAQTKWeCxr8h54DwlX5ijmy+/WvrmHbriiP4HvOWWS3W1rtUd75laziIjMjZjd92cO/R59Xiftvs+Zg5O+6f93veapYk+f+qIPFb3RZfqK5ev1od+coX2mNkNN+vSz0rX7v3zkXyUErm2mc9pV+zZ7eUdN28e4N3Yopsvv05zfvJ59cx875o44mZdesMc3fGFPmtiuBx65/A8PXiA93u4blm+1zFzOE3v/WmfEV52kzb/5Aqt/rKjBy9M+n+/7en9z7/9+3TOdd1/Bw9+/pd++VKtvmr/f1eX7xwwMgQQQAABBBAwAgTArAMEEEAAAQTGQMBUxJoWxyaktNWwrqtUKmVDTFMxunDx0aqtqzNFt9q2ebOee+ppW7W7ddNmGxqawwS2Z5x3ri77wPtsy+GN69b1WwFsWkCbvWb/8JsH9Zt771XTzl02uDQtlU8/9xy99V2X25DSBJoDHiYA/rd3Knri51Ic2YpgJ1ul9N/dLu8159mK4P0dpiK3aedOXftvX9f6NWt01DFLdNmV77fPYMLXzZs2at7Chbrk3e9S3YR6bTP7Gd9yq9auXLVPBbDxMtXLS3/3sN3zONfeYVs2m4rohsmNNqxu3rXL7iFsgmDf93Xx5ZfZttnGqe/eybZ19pq1+taXv2Kf76RTT9WVn/yYauvr7XnmuXPt7XZv4J/ffodqamp0+VVX6qzzz7NePS2kTdW1afFs5tUE1OaYs2C+Lr7snbZq+KFf/Vq33XCjneOJjQ3q6uy0wb45lwB4DF5AbokAAgggsF+BfQOrd+im9Xfoig0DBMAHCCbNzUY+nCyxSTWB28z3ykSDfQPBAQPgAYa4tCdYGkwA3Bvm7xsk9d6/5zp9nnPf21+jR5PP6zQC4H5nxr5Ld11qg7/dgXkxHLzj7XuGwP0Fxfail92kR99+hx40/yhgEAHwAdfBPu9q9/utnhCfALi/yTSup/+f/b2A3Yb7+QcxMu9Hd3DfOz/9/QMPe/mhBcD9P9fu5yEALrH/v8DjIoAAAgggMMwCBMDDDMrlEEAAAQQQGIzAz396u+6782e2+tccpoJ18WuO1dve824bGPYNKc3vTfXvc08+pbtuusXuFdzTZtiEpaY98uRp07Rp/fp9AuAPfOJjOub44/X044/r9h/92O6Ra9pFp1MpG/5e8q7LNaFh0oHDX/MQcazgur9W8MD3pTDfHQBXK/P1J2wraLn7D5BN9e/zTz6lW667we7h+6a3XaIL3/oW2876vjvv0i/v/Jkd09yFC2ywbQJS0yrajHvvFtAmlDUB783fv95W/zY0NtrWzsav77FqxQr94NrvasO6tVp0zBJd+fGP2SpgU2Xdc0RhpO3btuq/v/Etu4/vpMYGXfyuy3XqWWcqnU7bCmHTrtmEu+b39RMn6n/9/d9p3qJFvQGwGc/dt/5Ev/nFvWqYMtk+h9m7eMe27Vq4eLE++pm/1h9++1vdev0PbDjtdNdV2+9JQgA8mBeGcxBAAAEERk1gv9W7g64AXqqvOKfrn9QdDo7ak5fSjYzR1zXHBOtHSFtu+YoePOvz3X8eoAJ4gCEOHPyZUKlP1fZQAuDBsBIA96O0l3nfM4boNfgK4OK799SAFcZ9H6RP2EgF8GBW+tDmufvsvu/mgQNgM4cP6jzzDyu6P9/7d3I/FcAHCngP9PuDHDQfQwABBBBAAIESESAALpGJ4jERQAABBMpL4Kv/8HmtXP6yreY1bZenz5ypKz78QS1asti2KN6jFbNpoRxFCgoFu4/ur+/+uQ1IzWEqWi97//t01oXn2xbGffcArq6t0Xs/8iFls1n95MYf2apacx1z/aOPPUaX/+UH7H1NJeve9+tX2wTAP/uawtu/qqSrux11/RRl/+M5OTWTim2i93PkOnK6/5579Ot7fi7P9fSRz/y1DUrNfV9Z/rK+83//zYbhpkLW7EtsjjAIbBC+dwBsfv7K8uX68f98X9u3bNWpZ59lq4lN2+a+hwlmTRXwAz+/11YVX37lB3Sc2Q85vbtS2bR4zue7bIWuCXFN4FtZVakp06drUkODWpqbtWXjJrW3tdmw9rw3vVGXvPtyVZp22d0VwmZf4//62jdsZfMHP3W1jn7NsXrxmWdtaGzm6dOf/0eteGmZfvrDH9mg/7TXn6VN6zdo5YpX7BipAC6vd5vRIIAAAqUuMPQAeO92pz3Bb08Q3C3S3QKVptBS34pAq7NXla2tlt5vhWD/K2zAAHjvwPcgWknvXWm4RxvjIQaapf6ODPb5h1IB3N866DEebABs5ujr8x/VpXedrtWfHUw78D4tvQmABzute503QNAvyb43elRJd9vuPd6jL+3+ee9Fu/8uOHFpog+t3t0+3K4FAuCDnCM+hgACCCCAwOErQAB8+M49I0cAAQQQGEOBT77nfbYStqeS98RTX6dP/N3fFAPQAYLUNStX6pv/8mW1trTYMNdU0J5y5hk2PDYtjPsGwGaf3QvecpEefehhG66aANm0Q548bao+8um/1sw5s5XJZAavkCSKHv6xCtd9Wkmuxe7z6845Tpl/vl9O9YQBr7Nz+w67//Djf3zEBqz/+K9fVcPkyXb8O7Zu1X9c81UbipqgdvLUqXZsJljNd3btEQCbSuKOtjZbjWtC23xXXmecd46WHH+cDcN7j8Ts7xto5csr9Ntf3mdD59PPeb2WnHCcqmpq7LjNvZM4trsc79qxQw/+8j49+dif1G5aM0eRvZSZChP0VlZVa8nxr9FbLr20WDHtenaP4DiKtG71GttC2uyx/Ldf/D+aMWuWve9Pbvyhtm/eor+8+hPauW27bv/xTaqurdX7P/ZhW1W89OE/2NbcBMCDX4KciQACCCAw8gJDD4BH/pnK7g77VODurvqbM9AewANADFTpt8/vhlgBbIPMV/+2N8QqtqmdptVvv0lPXVFsY21aFe/Z6rjsZu2gBjT4PYD3rvzcHSye94c++wgPEBqqT+WvDRqfH3hO9njXCYAPan6L70I/e6L3/KOOvebrQBXA9vfzb9JTr+7e63ngCuC9WlPv9R5SAXyQ08rHEEAAAQQQKBMBAuAymUiGgQACCCBQWgIfeMslveGvCWXf8NaL9a6rrjxgJa6pSP3Gv3xZ61atsiFlz77BH/+bz9hq1b4BsKmeNRWnPdXCJvCsrqmx9znj3HNseDyoyt8eWhMAv/CQCt+8QknrDjl+Wt6Jb1LqU9fLqawbcAI2rF2nW6+/Qcuef0ETJ03Sl7/9LftsJkBtbmrS9771bb303HM69sQTdNX/+qRam1vsHsmvLlveGwCbfXnXrlqlPzzwW3V2dtrw1hwmiJVtrLz7sOMyAa/5X2wiXhPmOvaeJmw3LaHbW1ttgGyOJIll2kGvW7PGVmbv2LbNVmebuZnY0GBbUx85b67S6Uxve+6q6iplKyu1ZdMmXfuvX7OVwmYezf7GL7/4ov744EMKg1Cf+vvPafWrK20LbrOv8/s//hG99OzzevSh36mLALi0XlyeFgEEEDgMBAYMgE/7p26BvntMDrQ35l5g/YVXh4HpPkMcagA84D68e199r/1I+6vOHa4AuKfKlArgYVjFAwfA1/W3B3DPuthf+D7g7/e63x5r7AB72g7DaEv3EnsHvv0EwNbyDl3a3eK971gHCoD7/kOLvn8PD7kFNHNZusuLJ0cAAQQQQGCYBQiAhxmUyyGAAAIIIDAYgSsvfpsNgM1hWjBf8JY323bNBzqadzXp3//5i9q4dm1vAGzCzI9+9tNqaWraIwA24XBldbWt/rWVrkli2x+f8LpT9O4P/qXdz9YEnIM+kkTxphUq/MuFips2S6ms/As+pPQVX5Yqaga8zMoVK/TD//ofbVy3TrPnzdP/vuaLtmLXhNgmiP3Rf3/PVgfPnD1bn/7CP6qjrV23XH+DXnlp2R4B8AtPP6Mffvd/bKjdEwCbG8fm2eJIcVQcpxmXqdx1+1ZTmwA4k9Gb3/kOHXPC8Xrovl/bQNkcPZXYQRDYIDiKwt6fmfkxXyYwN0dPaH7Saafq1LPPVhQGuu+un+mhXz8gz3VVW1+ntpZW+0ymzfV7P/Jh/fmRR3TXzbeqqqZaV3zog3r+6Wd6A+Ab77lr0FPAiQgggAACCIy0wHBUAO/3GiP98KVyfRPQ3LC7wm84WkDvb+i97YNP7XMGLaBHdKXs3S57wJv1/UcRewX9Q20Bbe4z8F7QPU/SXcHdt000FcCDXBP9BcDXac5Pdu/ZO8gL7XFaf+3Ciy29N+taXa2rdS0toA8Gls8ggAACCCBwmAsQAB/mC4DhI4AAAgiMjcDV7/2ADT5N8GgqdU845WR98nN/K983e+Dufy/dtStX6Rtf/LJam5t7W0C/7qwz9Z4PXbVvC+hs1lakLn3492pu2qWgENjwsqKyUue+8S/0pre/zYaV5hhUJbCpqG3ZqvyXLlK87gU52SqlLvsneX/xMTnZ6gEhl7/woq7/z2vVtGOHjjnxBDtWE1DHcWxbYf/0xh/aAHXSpEn6+/97jbpynf0GwGaf3aW/+71tt2w+aw5jaILkjevWa93q1bbyd8asmZo1d64NgnuMzRjN/sevOelE1U+aqNtuuFHLnnu+T7tnx86F0TfRfM8s9P1zzyDNzy5480W6+PJ3yrTa3r5lix761f02xDbjMfc94dRTdM4b3qDGqVO0ZeNGrXrlFWUyWR05d66efeJJvfD00zKB8zXf/o+xWYTcFQEEEEAAgX4EDi4A3nsf4L0uTHvgvUBM9eXXNae7QrBvSNv75/72AB5ycLt3VWl/S34w5/CqlIrAgQPg4t7cT/VpF23HRgA8yCneOwAe4P05wPuqQXZEGHIFcJ+R0AJ6kNPKaQgggAACCJSpAAFwmU4sw0IAAQQQGN8C13zuH2wgaPblNcHkrLlzdOUnP67Zc+fuuZdt9zDsfrVJol/ecZfuvvU2mb1wbUVvJq1L3/denX3hBbZtcd8W0Kbds6k+nTBpom76/nXasGZtMQz1PNXU1uriyy7V699woW2LPOgAuG2n8v/1USVP3CtV1ir1ke/IP/liKVM5IPiLzzyr6/7zO7Yy9uQzTrdtnk0AbJ4n19Ghn91yq351989VP6Fef/vFf7HVvXtXANdNmKAoDG1o2t7WZq9l/MwRhqENXx956Hf2s689/TSdecF5SqeK+wKb6l3TftlU4JpwtpDPa/mLL2n7lq12/1+7n7Lvq66+3p5rguAe87425s8meDa/P2L2kbY1tA2yo8g+g7nuju07tGvHdr38wota8dIy7dy+XZ25TmvcOGWy5i5cqONPOdkGwdU11TaQ50AAAQQQQGC8CPS3Z6nd3/WzqzXtgfOUfGFO/3te7m8AtAfuX6ZPtWdPpac58YABsJ2D0/a5Zr/B3wCtnndfYPAB8ICVrYT8e83JfvaGHcyLvr/gcBCB4cABcDH81dJEn+9bEW6eiQB4MDNj3tCh/f23v6vu993c930c0h7APffrfh9Xf/lSrb7qDl1xxCCHx2kIIIAAAgggUFYCBMBlNZ0MBgEEEECgVARu/+GP9cAv7rXhpzmqqqv1urPP0pvefokaJk+2LYd7gkcTOJrAd93KVbrluhu0ZtUqGzia35vP/e0X/1nTZx5h96LtGwCbkPcDn/iYjn7NsVr23HO2BfG2LVttiGo+O33WTF3yrstt9bFpDW1aJh/oSDrbFN71NYX3fluaMF3pq78nb/7JUioz4EdfevY5Xf+da23l7mlnn613f+iq3urcfFeXfvHTO/Sru+9RTV2t/uof/t4+X38BsLmJCX1NK+i7brnVVgqbI4oj2xY6195hq3crKyttsGoczVFZXaU3XvJWnXjaqTawtZ8JQ7uX8Le/+q82VG6cPFlvf+977B7F5v49baF7WnX3zEfPzz3f32OezM9N0PvEo4/aud2xbbutRs5WVlhfExB3duSK811TrbMvuEBnnn+uJkyadCB2fo8AAggggMDYC/QGFv0FwFQAD9cEDV8AvL+9Sd+rOwf1sPvuA7vfavfoJ9cAACAASURBVEJC/n5EDzIoNO/ZN+do80+u0NS9rtp3j9hiEDlN7/3poCZTff+RQb+fIADuH/JAVbx7fOoaPZoMshX0EALgwc1w/2dRAXwoenwWAQQQQACB0hcgAC79OWQECCCAAAIlKGACTBPmmpbGPYGiCSzPuuA8nf/mi2wYWQwcTcVppJeee16/+tndemXZcpnA1BwmVFx8/HH6+N98xlbxbli7dp8A2FQVH3/ya1UoFPTYw3/QL++8y1akmnuacNQEx6Yad86CBYPaDzgJC0pWPaXgti/JOfJY+W+6Wu7E6ZI38F7CZq/d3957nw1Bjzpmic449xyZANU8hwl0n/rT43ryscdUWVmlCy9+s92H9+brrt9jD2BTAWwOM/4nlz6mm79/vdrb2/eZ/Z4WziZ87aniNcHyO654j84471zbsrnnMIH0Z676sA2PZxx5pK7+3N9o+syZB7WiTFBvKn5v+M9rbRg/saFBrz3jNM1dsEDZiqxtwW3aVD/28O+1aeNGNU5u1NuvuMLOOQcCCCCAAALjXuCAAfDV0jepNDvUeRy2AHgEQlkC4KHM7kgHwEN5lkGcSwA8CKRhPIUAeBgxuRQCCCCAAAII7E+AAJi1gQACCCCAwBgImBbG995+p60UNQFoT5VpZVWVbdk8b9EiTZk+zQahq195RetWr1FrS4vCILAtiE04PHnqFF3xkQ/rmOOPl+u5AwbApr2xqXb91V136zf3/rK38ti0O5555JG66lOftC2JzTFgO+gwUJJrUbL5VamqTs7EGXYvYLnFStv9HSaA7mhrl8m0zT68FRUVvRXHxcrZnA1hTShsKnRNO+ubvnddvwGwadds/HZt32Erd3sOc+0kMc9f/G5cl/7uYT368O9VUVnRbwBs7vm5j31Crc0tapw6VX/1D/9bM46cZVs8D/Uw8/KL2+/UL++40/q+9fLLbJhvgn3XLVYUm0pu0w77u1//pg3tX3v6qfroZz491FtxPgIIIIAAAqMvcMAAeKBqxH2rSUd/AKVxxwMGwKf9034Hck2f1r599xUerpHTAnookgeq0B2gWvQQWkAP5Qn3OJcA+KDpDuqDAwbAp2uAt3zwVcaSqAA+qNnhQwgggAACCJSNAAFw2UwlA0EAAQQQKCUBEwauW7Vat91wo1YsW2bDShMgmsOEjyawNaGuqQDu+V1PpbD5vWlpfP5Fb9IbLn6LKqurbbg4UAWwCRvNOW2trfrJD36oxx95RIWuvL2nCWSPPfEEvfuDV2liw6TeFsn7eJpUtbNV4UM3KvzVd+U0HqnUO/9R7oJTDtgCeihzY6qEN6/foB9/7/v9BsDmWj2BuU1693N0dXbp13ffo1/ccacy2Uy/AbCpJv6PL3/VzoGxMPsim/2DPc+3Qbgtwrb3230TMzfVtTW2krhvUFwMgO+w+zSbAPjiy9+pC9/yZmXMed0XMgHwC089rf/+5n/YAPik016nj332M0Ph4VwEEEAAAQQQQOAAAoPf1xdKBBBAAAEEEEAAAQQQKE8BAuDynFdGhQACCCBQAgIm6Fy7cpXuuuUWLX/+xd7WzubR+1bh9oad3T+vravT2RdeoHPe+AY1TplizzXXOlAAXAwyEzU3Ndn2yc898YRyHbnevYRPO+f1evOl79Ckxob+9ZJE8Yo/Kf/vl0mt2yU/Le91b1P6I9+RKmuHTXwwAfBgbmaqin/1s3v0yzvvtCF3fy2gTbj+2O//qDtvvlk7tm6zbbFNsJvNZve7J7Lxv+gdb9MJrzvFXrfn6GkBff1/XqutmzbZvX1PPuN0zZ4/T5lMRqZyedP69Vr6u99r86ZNapjcqHfQAnowU8k5CCCAAAIIIIAAAggggAACCCCAAAIIIDAEAQLgIWBxKgIIIIAAAsMpkMSJwii0YaHZ0/apxx7Xti1b7H69URj23spUmdpgsrLC7tV7yhmna8nxx6m6tra3WjeOIm1Yt14//u/vaeO6dfaz5vz3mRbRJxyvVDrdez0Tem5av8FWqy577nnFSSLf81RVU2P33zXhsrnfPq2gTQC8+mnlv3aZkp0b5GQq5Z1+mVIf/KacbPWw0Zig1Jj89Ic/1qoVr9ig9LP//AVVVQ/tHoV83u47/MAvfqFUKm0rck8560y7d3LPYULb9tY2PbF0qR7/4yPasnGTDdOLY++/uri6ptZWCptwt6+rCddNS+knlj6m3/ziXtvGOo5iGyin0inbzjuXKwbuNTU1OuuC83XmeeeqftLEYbPjQggggAACCCCAAAIIIIAAAggggAACCCCAAAEwawABBBBAAIExFjDBoWkZbMJH04rYhLJbN21WZ0eHrUKtq6/TrLlztfjYYzV30QJNbGy0wW/fgNYEmZ0dOa1ZuVIdbW220te0Hp4xa6atRDVti3sO8ztzvrmfqUg14bE9HMeeO3veXBts9hcAJ207FD3wfQU/+3c5U+crdcWX5C0+W8pUDpuieTbTKnnXtu3qaG9XRVWVrXTOVmSHdA+zP7DZ27dp5w7b0rl+4oQ9QvO+FzPVwk07d6q9rV2duQ77q+J+wsUe0D1V2Oa/05m0pkybptr6+j1ce84z11q/Zq2efeJJvfjMM9q2abMdj9lvedLkRi046iideOrrNHfBAtXU1Q685/KQRszJCCCAAAIIIIAAAggggAACCCCAAAIIIICARADMKkAAAQQQQAABBBBAAAEEEEAAAQQQQAABBBBAAAEEEEAAAQTKRIAAuEwmkmEggAACCCCAAAIIIIAAAggggAACCCCAAAIIIIAAAggggAACBMCsAQQQQAABBBBAAAEEEEAAAQQQQAABBBBAAAEEEEAAAQQQQKBMBAiAy2QiGQYCCCCAAAIIIIAAAggggAACCCCAAAIIIIAAAggggAACCCBAAMwaQAABBBBAAAEEEEAAAQQQQAABBBBAAAEEEEAAAQQQQAABBMpEgAC4TCaSYSCAAAIIIIAAAggggAACCCCAAAIIIIAAAggggAACCCCAAAIEwKwBBBBAAAEEEEAAAQQQQAABBBBAAAEEEEAAAQQQQAABBBBAoEwECIDLZCIZBgIIIIAAAggggAACCCCAAAIIIIAAAggggAACCCCAAAIIIEAAzBpAAAEEEEAAAQQQQAABBBBAAAEEEEAAAQQQQAABBBBAAAEEykSAALhMJpJhIIAAAggggAACCCCAAAIIIIAAAggggAACCCCAAAIIIIAAAgTArAEEEEAAAQQQQAABBBBAAAEEEEAAAQQQQAABBBBAAAEEEECgTAQIgMtkIhkGAggggAACCCCAAAIIIIAAAggggAACCCCAAAIIIIAAAgggQADMGkAAAQQQQAABBBBAAAEEEEAAAQQQQAABBBBAAAEEEEAAAQTKRIAAuEwmkmEggAACCCCAAAIIIIAAAggggAACCCCAAAIIIIAAAggggAACBMCsAQQQQAABBBBAAAEEEEAAAQQQQAABBBBAAAEEEEAAAQQQQKBMBAiAy2QiGQYCCCCAAAIIIIAAAggggAACCCCAAAIIIIAAAggggAACCCBAAMwaQAABBBBAAAEEEEAAAQQQQAABBBBAAAEEEEAAAQQQQAABBMpEgAC4TCaSYSCAAAIIIIAAAggggAACCCCAAAIIIIAAAggggAACCCCAAAIEwKwBBBBAAAEEEEAAAQQQQAABBBBAAAEEEEAAAQQQQAABBBBAoEwECIDLZCIZBgIIIIAAAggggAACCCCAAAIIIIAAAggggAACCCCAAAIIIEAAzBpAAAEEEEAAAQQQQAABBBBAAAEEEEAAAQQQQAABBBBAAAEEykSAALhMJpJhIIAAAggggAACCCCAAAIIIIAAAggggAACCCCAAAIIIIAAAgTArAEEEEAAAQQQQAABBBBAAAEEEEAAAQQQQAABBBBAAAEEEECgTAQIgMtkIhkGAggggAACCCCAAAIIIIAAAggggAACCCCAAAIIIIAAAgggQADMGkAAAQQQQAABBBBAAAEEEEAAAQQQQAABBBBAAAEEEEAAAQTKRIAAuEwmkmEggAACCCCAAAIIIIAAAggggAACCCCAAAIIIIAAAggggAACBMCsAQQQQAABBBBAAAEEEEAAAQQQQAABBBBAAAEEEEAAAQQQQKBMBAiAy2QiGQYCCCCAAAIIIIAAAggggAACCCCAAAIIIIAAAggggAACCCBAAMwaQAABBBBAYAwEPnj5u8fgrtwSAQQQQAABBBAobwEnKMgLusp7kAOM7syaWO9viA/b8TNwBBAYnwLOf94/Ph+Mp0IAAQQQQKCMBQiAy3hyGRoCCCCAwPgVIAAev3PDkyGAAAIIIIBA6QoQABMAl+7q5ckRKF8BAuDynVtGhgACCCAwfgUIgMfv3PBkCCCAAAJlLEAAXMaTy9AQQAABBBBAYMwECIAJgMds8XFjBBDYrwABMIsDAQQQQACB0RcgAB59c+6IAAIIIICACIBZBAgggAACCCCAwPALEAATAA//quKKCCBwqAIEwIcqyOcRQAABBBAYugAB8NDN+AQCCCCAAAKHLEAAfMiEXAABBBBAAAEEENhHgACYAJjXAgEExp8AAfD4mxOeCAEEEECg/AUIgMt/jhkhAggggMA4FCAAHoeTwiMhgAACCCCAQMkLEAATAJf8ImYACJShAAFwGU4qQ0IAAQQQGPcCBMDjfop4QAQQQACBchQgAC7HWWVMCCCAAAIIIDDWAgTABMBjvQa5PwII7CtAAMyqQAABBBBAYPQFCIBH35w7IoAAAgggwB7ArAEEEEAAAQQQQGAEBAiACYBHYFlxSQQQOEQBAuBDBOTjCCCAAAIIHIQAAfBBoPERBBBAAAEEDlWACuBDFeTzCCCAAAIIIIDAvgIEwATAvBcIIDD+BAiAx9+c8EQIIIAAAuUvQABc/nPMCBFAAAEExqEAAfA4nBQeCQEEEEAAAQRKXoAAmAC45BcxA0CgDAUIgMtwUhkSAggggMC4FyAAHvdTxAMigAACCJSjAAFwOc4qY0IAAQQQQACBsRYgACYAHus1yP0RQGBfAQJgVgUCCCCAAAKjL0AAPPrm3BEBBBBAAAH2AGYNIIAAAggggAACIyBAAEwAPALLiksigMAhChAAHyIgH0cAAQQQQOAgBAiADwKNjyCAAAIIIHCoAlQAH6ogn0cAAQQQQAABBPYVIAAmAOa9QACB8SdAADz+5oQnQgABBBAofwEC4PKfY0aIAAIIIDAOBQiAx+Gk8EgIIIAAAgggUPICBMAEwCW/iBkAAmUoQABchpPKkBBAAAEExr0AAfC4nyIeEAEEEECgHAUIgMtxVhkTAggggAACCIy1AAEwAfBYr0HujwAC+woQALMqEEAAAQQQGH0BAuDRN+eOCCCAAAIIsAcwawABBBBAAAEEEBgBAQJgAuARWFZcEgEEDlGAAPgQAfk4AggggAACByFAAHwQaHwEAQQQQACBQxWgAvhQBfk8AggggAACCCCwrwABMAEw7wUCCIw/AQLg8TcnPBECCCCAQPkLEACX/xwzQgQQQACBcShAADwOJ4VHQgABBBBAAIGSFyAALt0AOE4SFYJEXYXIrsOKjKdMyt1jTSZJ8T8dp+SXKgNA4LASIAA+rKabwSKAAAIIjBMBAuBxMhE8BgIIIIDA4SVAAHx4zTejRQABBBBAAIHRESAALs0A2AS7uXyszTs7tbM1L0eJpjdUakZDVo7jyPw+ihMVQpP+StmUI5cQeHReKu6CwDAIEAAPAyKXQAABBBBAYIgCBMBDBON0BBBAAAEEhkOAAHg4FLkGAggggAACCCCwpwABcOkFwKaoN4wSrd7UofXb2pSPE3mONKuhQgtn1dtq30KYaMO2gprbCkqSRHOPqNKEap8QmL8AECgRAQLgEpkoHhMBBBBAoKwECIDLajoZDAIIIIBAqQgQAJfKTPGcCCCAAAIIIFBKAgTApRcAx3Gillyk51c2aVdnQaHrqtJJNH9qheYfUa8gTLRqc6fWb2lXQa6SINLiuXWaM7WCALiUXk6e9bAWIAA+rKefwSOAAAIIjJEAAfAYwXNbBBBAAIHDW4AA+PCef0aPAAIIIIAAAiMjQABcegFwIYy1fluXXlzXpNbYkXxXkzzpqBnVmjW5Shu257R8TbNaIkdyPGUlnbZ4ghpq0+wFPDKvEVdFYNgFCICHnZQLIoAAAgggcEABAuADEnECAggggAACwy9AADz8plwRAQQQQAABBBAgAC69ADiXD/X86jat2tmhVnlKpVxN9aSjZ1TbkHfZ2mata8qrPXGVdV1NqfR18sJ6VVf4LHgEECgRAQLgEpkoHhMBBBBAoKwECIDLajoZDAIIIIBAqQgQAJfKTPGcCCCAAAIIIFBKAqMVACdOUcV8ix1HiSspSeQkkhuPndiZNaUXALflAj3+cpPWdgRqdVxlfU9H+ImOnl6tbMrRi2ubtaEzVuC6qnMdzZuQ1ZLZtapIe4qNuSkMNv/rnpOx0+fOCCCwPwECYNYGAggggAACoy9AADz65twRAQQQQAABEQCzCBBAAAEEEEAAgeEXGI0A2IS/QUpKXEep0FFuQlZbZkhOIdCU9aGq2otB8FgcpRgAt3QEevSlHVrfGavFcVWRcjXbj3X09BoFYaRlW9q1KZ/I9zxN9KWjJldq3rQqKZHau2KlfEfVWU++Z0JgUuCxWHfcE4EDCRAAH0iI3yOAAAIIIDD8AgTAw2/KFRFAAAEEEDigAAHwAYk4AQEEEEAAAQQQGLLASAbAJviNfFctdY7WTosUZFOa1lKttVN9ra/frko5WrzK09yXI3nh2ITApRoAL122S+s6QzWrGADP8SMdPaNWzW15LdvZpc2hlHUdTU05WjK10ga+W3Z2qaktUEXW1+LZtaqvSsl1TS2wCIKH/ObwAQRGVoAAeGR9uToCCCCAAAL9CRAAsy4QQAABBBAYAwEC4DFA55YIIIAAAgggUPYCIxUAx06ifIWn9olZrZjlaGVjm5J0RvW5BrW3tauzbpfSmUQLt1boNU/FqsgRAA92sTW1B3p8+U6t64rUIlcZ39GRKWnhlCrtau7U8paCtseODYBnpBzNqkuruSWn1s5IseOqrjKlJXPrNakmLd915DqS61ANPFh/zkNgNAQIgEdDmXsggAACCCCwpwABMCsCAQQQQACBMRAgAB4DdG6JAAIIIIAAAmUvMBIBcOxKrTXS8kWOdtVUqEWOchXNSjKSG1UrXhYomZyT15joiPasjn/W1aQdibxo9LlLsQJ4R1ugPy/fqbX5WK1ylPFdzfISzZlYoV2tOb3aHmmXCYY9V1PdRHWK1NoVKi9HKVc6sqFKC2bW2D2BTRtoEwJ7jgmCaQc9+iuQOyLQvwABMCsDAQQQQACB0RcgAB59c+6IAAIIIIAAewCzBhBAAAEEEEAAgREQGIkAOPSl1bMc/XlJoK4kUbwjpaQ2kLKhlPGkZ1NSNi/nyESTkpSOfymlI9YnSgUjMMADXLIUA+DtrYGeeHmn1uQTtTmO0p6r6Yo0rdpXS0deq/NSk+ur0vc0w02UCQvaGcRSLNX60qKZtZrRWGXD35TnKO0WQ2AC4NFff9wRgf0JEACzNhBAAAEEEBh9AQLg0TfnjggggAACCBAAswYQQAABBBBAAIEREBipAHjjNE9LlwRqT+eVtDhSlydNCKXKRNqWldYF0uJI1Wlfi9dndNRLiTL5ERhgGQbAW1sCPblih9bkpVbHVcr3NCUKNMFL1BpE2hB7anN81aR9zXAihYWCmgqRKlypMe1o0ex6NdRn5btSyi0GwCnPJQAe/eXHHRHYrwABMIsDAQQQQACB0RcgAB59c+6IAAIIIIAAATBrAAEEEEAAAQQQGAGBkQiAY0fqrHD19NGeVjV2KK9Q2u5J1YlUE0uJKz3jSXMCVdR5mtGR0cl/TlTVvu8AnRFuS1yKFcAmAH5ixQ5b6dsqT37K12Q30cQkVIsJgCNXra6nyWlPUxSquaugrkKkCSnpiNqM5s2sVXVlSr4jWwFsQmDfdeV1d4AeafMRWMZcEoGyEyAALrspZUAIIIAAAiUgQABcApPEIyKAAAIIlJ8AewCX35wyIgQQQAABBBAYe4GRCIDNqCJP2jI5rT8vzGtHZaeSVlcyFb4TY9nkcWNKyheUmumqLpPRWX9MNKFJUiL17ETbE0SOZCBZigGwaQH9+Ms7tTKfqFmevFRKUzKepsaBthdCrQ+kdsfXkWlHkxRoS64gN45V7yZaML1aR0ypUSbl9lYA794D2NibVtDSSJqP/arnCRAY/wIEwON/jnhCBBBAAIHyEyAALr85ZUQIIIAAAiUgQABcApPEIyKAAAIIIIBAyQmMVACcOFI+5ejFedLzMzsVhomSFhVbQGccKXLlLE/kzYtVNSGt4593dOQayQ0T2RjSkW1JPNIhcCkGwLvaAz2+YpdezSXambhK/JQmZ1OalhS0PR9ofeCq0/V0bFZyC13a2hWq0pUmuomOnl2nxgkV8j0TADu26tdzekLf4p/Nz/ral9yi5oERKAMBAuAymESGgAACCCBQcgIEwCU3ZTwwAggggEA5CBAAl8MsMgYEEEAAAQQQGG8CIxUAm3GaEHhnvaMnFha0uTpU2GZ+mEiVjuRLzque/LpQ2emuZm1L6dinE6UL3QGwJNc1wWQxBB6pitRSDIBbO0M9/kqzVrQG2hp7Cnxfk7NpTVeg7V2BNoSO8q6vM7KhdnUV1FKIVe3EmpxytGTBJNVUpeT1CX9N2G6qro21Kc62wXC3/XhbrzwPAoeLAAHw4TLTjBMBBBBAYDwJEACPp9ngWRBAAAEEDhsBAuDDZqoZKAIIIIAAAgiMosBIBsBmGIEvrZ0W64k5XWo32/+aKuBq2Spgd5urVD5U5ohEE5wKHf9YrJrWxCbHPeFv3xB4JFhKMQDO5SM9s6ZDL+7o0MbQVd73VZdJa6YbaWdnwe4B7Pm+Tk7ltbkzVFcUqzaONLXS07FHT1bGd+W6PaFvUdUEwCb0NfsBF/cELobvHAggMDYCBMBj485dEUAAAQQObwEC4MN7/hk9AggggMAYCRAAjxE8t0UAAQQQQACBshYY6QA4dqTOTKI/LyxoXW2oYJeUpE0raEd+4Cm9PVKmIVJFTVoLX3Q0bb0jV4mt+HUdV55rKoHdw7IC2NRCm4Jp82VDWtuaWeosRHpxQ07Pb27ThtBTm+erJu1rnp9oW2dBmyJPkzOepied2paPlSSJaqNAM+uzWrJwkg3Xd++zvDsI9h1HaW93ADxSVddl/UIxOASGSYAAeJgguQwCCCCAAAJDECAAHgIWpyKAAAIIIDBcAgTAwyXJdRBAAAEEEEAAgd0CIx0AmzvFTqLNEyM9NTOv1q5YUejYKmAv4ym9U0qnQ/kNnqZv8bXwBclJiu2IzZepSrVhsClZHYFjPFUA27DXeMWJwlgKwljt+US5fCzXSVRX4ammwlUQJVq+sUNPb2zT+thTm5tSte/pqHSsDZ2hbQt9TJWrqKtTTUGslBLVx6FmT67Wgtl1u/dV7vY0YbDvylb+9gTANnQfAW8uiQACgxMgAB6cE2chgAACCCAwnAIEwMOpybUQQAABBBAYpAAB8CChOA0BBBBAAAEEEBiCwGgEwOZx8n6s1RO6tLI+r0Krp6TGlVvjyO9y5XeFcqc4aujMav5TsfxQ8vrsAWzD3xHaB3i8BMAm/C1ExbC3LRepqSPSrtaC8l15xXGk2HFUkfG1cEa16qt9rdneqUfWtGhj7KvV9VSXSmmRG2p1PlaTPJ1U5ai5M6/2MFaFYtVFoRbMqteR06qKJb/dh6kFNlXFNvztDoBp/zyEF4hTERghAQLgEYLlsggggAACCAwgQADM8kAAAQQQQGAMBAiAxwCdWyKAAAIIIIBA2QuMVgBsqoA7UoE21HWozUmURJ5SE6RKuapvi1VR76gqM0l1a6TqrljVSaJUHElxqEixcrGjTsdRp1wV5CqWY6tlD/UYDwGwqfht6gi1cVtOTW155QqJDYOjRIocKZCj5tj0gI41v8rXUTNqlAti/e6VJm2MXe1MzB7Avo7yIq3uitXlejoxG2tLPlQ+jFVlA+CCFs1r1LSGrG0lbQ4T/tq9f51EKddV2nOVck01cLHqmgMBBMZOgAB47Oy5MwIIIIDA4StAAHz4zj0jRwABBBAYQwEC4DHE59YIIIAAAgggULYCoxUAG8DYiZXP5NRVmZdbSDQlJc2Vq5lBWtmKKgXVk6TIV02YqDqK5OU7lQQ5RUGnusKCmpJE2xJP25TSziStglMMgk02erDHWAfApvK3Mx9p2dpWbd7RpnwQK/B8dTmeHV8hcZSTo41xIl+R5ruJFtVn1Vif0aOrW7QxdLQ98VWZ9rUkFWtVV6yM72lRKtCmfKwwjlWtWPVRQUcvmqqGutQeAbBprG32WTYVwJnu/X9N620C4INdUXwOgeERIAAeHkeuggACCCCAwFAECICHosW5CCCAAAIIDJMAAfAwQXIZBBBAAAEEEECgj8BoBsBmh1vXDTUl3aEFTqTpUUo1XlZ+qlJOplqOn5LruPIdV56p8A277FdUyCnK5xSFnQqiQLnE0U75esWp1BallXNMw+iDO8Y6AA6jRNua83px5S61dAUKEkcFL6Wtkae2RAocR63ytDmKNNGJNM2XpjnSrJq0tucCbe2KtSvxlE2ntNCPtKIrVmPG02Q31MZ8rCRJVOfGqgvzOmbJDNVVunsGwI7kO7LVv737/1L9e3CLiU8hMIwCBMDDiMmlEEAAAQQQGKQAAfAgoTgNAQQQQACB4RQgAB5OTa6FAAIIIIAAAggUBUYrAHaVKCNpiu/oGD/UtCRQKgpkKlAdNyU3UynPz8j1fbmeX2xOHIdSEisOC4oKnYqCXPHPcaRIUkfiaY3SWqmsdjm+bZVsKoKHcoxVAGwqf6M4UVtXrE0781q9qVmtQaQwQpxFKgAAIABJREFUlgqOrzWRq/YkUc5xtCl2FCeJ6l3ZrxrP1STXhLyJHGPoOqpMpxQFgVYUHE3OeKpUaCuAjXt9dwC8pJ8A2LR/Ni2fbQDsOvbPpgKYAwEExlaAAHhs/bk7AggggMDhKUAAfHjOO6NGAAEEEBhjAQLgMZ4Abo8AAggggAACZSkwGgGwmySqcUz74kiL0q7qTNvhoFOKOiWThLq+3FRGvp+W0xMA+74cswew2ek3SRSHoQ1/7fckLv5YUiFOtCNx9FKS0aoko7xjIs/BH2MVAJt9f3e2h1q1oVXtBUet+UithYLiKFKQuGrPplVZ4Wl7kOiJ5i7FjquM4yprvjxPk1IpHe/HqlWgipQrJ47VVgi1MXRVk3YVx7E2F0wAHGuCm6g+zOvoo6ervtrrrQB2ZcJes/+vaf9s9v8tBsC0fx78+uFMBEZKgAB4pGS5LgIIIIAAAvsXIABmdSCAAAIIIDAGAgTAY4DOLRFAAAEEEECg7AVGOgBOKVFjEmiJ06mZbqKMl5KbSE6Ul6KCbMGu48r1PDl+Wq7vyXE9WwnsJJFpBF2cgyRWEkU2L04S8yHXfg/jRFESqz0K9VyU0ktJ1rZNHmwl8FgFwKb187INHVq+fpcCeVKqQq1BQUmhoLoKXyfOnaDG2pQ2t4e6e2WLXuoI1BW78hxfU3xPc7MZzXTzqnaltCmjjgIVokR5uXI8R7uCSFsNrxNroq0ADrRo0VRNqvX3CIA9R0p5u/f/9dj/t+zfeQZYGgIEwKUxTzwlAggggEB5CRAAl9d8MhoEEEAAgRIRIAAukYniMRFAAAEEEECgpARGKgA2Ea2nRFMV6gSnS9MUKuWanX1dG+YqDqTEVPjGNgA2qaRjQmDP7FHryDFBsJJiPuwUK1VN+ms/b37qmKv7iiJPch2FQacNUJ+JUlqhjDrt3Q98jFUAXAhj/WlFm17a1qKcXNWmM9oVO0qCTh3VUKHXz69XTdZTZxDryU053bOmVVsCU6Hra07a0xHplCaooEqTHZuRxiYcT+R6jgpRrE2BtC2WfCWa4MaqDgItmNeoKRMzewTAvitb+duz/y8B8IHXDGcgMBoCBMCjocw9EEAAAQQQ2FOAAJgVgQACCCCAwBgIEACPATq3RAABBBBAAIGyFxipANjEtI0K9Vov0Cw3sVW/3eW7NvhNTPhr9vg1AbA9EiWm/bBtQWxC38QGwuZwHck1VcFJXAyDbQRs4mFfsVsjN1ulqJBTId+h1kJeT8ZZvayswkG0gx6LANhUMbd2xfrjCzu1sr1TTfJU63mKXV+hE+qi+XVa3Ji1Dmaf4NauSA+satXj27rkuSlNT3lqSPuqVqC0qeC1/bC722U7jppiqSlI7B7CKc9VjROrqlDQrBkTNGtqRW8AbKp/TeBr9v41ewCbINgz2BwIIDDmAgTAYz4FPAACCCCAwGEoQAB8GE46Q0YAAQQQGHsBAuCxnwOeAAEEEEAAAQTKT2AkAmAT0FYq0sluXvNMe2FTrRubql+zd2+oJA6VmJbOZo9fu59vpMSknT0hsAmATdhrqoBtS2LJ81P2Z57r2gDY7G2bhLGSdJ38bI3iKFRQ6FSQz2lzJP05qdQmJ6PIVBcPcIxFAByEsVZtzev51bu0phCr2fFU4Tqqz3g6ZVa1jm7IqjLlKE5kW1yb1s5rduX12Jp2NZs9fj1XtSlPFU6itCL5xko9+yVLzbGjHZGUixNlfFd1XqJsV16T6ys1f06dvG4SEwD7jqOU6yrjFff/JQAuv3ecEZWmAAFwac4bT40AAgggUNoCBMClPX88PQIIIIBAiQoQAJfoxPHYCCCAAAIIIDCuBUYiAE4r1lwn0Gl+qAonJSWOksi0fDb7+IaKTQBsWxbHiuPYVgPbds3Ffs/2y1T7mqTStIQ2bY1NBbGXStlW0L4JhM0ngkjK1MpPZ2374zAMFeZz6goLejVJ6zHVKmdbRRfbSPd3jEUA3NIR6vlVLVqzq0PrI1etjmtD2amVvt537CTV2E19pShJFHQHwE25SM+v79SWjkQpV8q4jrKeq4wJgONQsd31OLH/tzVKtDOWclGibMpVnRsr05nXhIqUFi5sUNrvDtW7A2BT/WuqgAmAx/WrysMdZgIEwIfZhDNcBBBAAIFxIUAAPC6mgYdAAAEEEDjcBAiAD7cZZ7wIIIAAAgggMBoCIxEAT1KoM9wuTfd9uYlnQ18b+MaRrdS1Xyb8TRJFUXHvWtsIurva127x65q2z2YvYFeO69rA181k7J62dvffJJIThHLSlUr5vuR5iiIpDAKFYV65KNYfkxqtcoqtoIuX3zcEHu0A2Ix5/bYuvbC6SZvykTbHrnI29JaOqEnrqmMmKuub6t9i+Nvz1dwRa/mmvLblEvmuMZBt25xxJT8KbFV1rESRHLVEiZoiqTNOVJk2AXBiA+C6lKOFiyarImP2WTbtn4sVwDYA9kwlsNlrmRbQo/HecQ8EDiRAAHwgIX6PAAIIIIDA8AsQAA+/KVdEAAEEEEDggAIEwAck4gQEEEAAAQQQQGDIAsMdAJsq1CXK62QvUNZL2y1+kzAohr42AI4UxeYrsV+mxbH5bsJLs9lvzx7Arqn+NXv/+q4Ngj1T+ZvOyHXNzr8mAE5kn91LK+2adtG+EielKJaiIFAQBdoYe3o4qdEuJ1VsJd1PCDyaAbDZ+7cQxlq+rk0vb2rVxlB2/9+848jzHJ02vUpvOLLK7nkcmgA4ShSYyuZI2tke6+XNBTUVEqWcRCnFSpnPua5SZi/l7gA4SKRmEwDHUj6RqnxHdU6iTL5LdRlXixZNUTbVpwLY7P/rEgAP+cXhAwiMsAAB8AgDc3kEEEAAAQT6ESAAZlkggAACCCAwBgIEwGOAzi0RQAABBBBAoOwFhjMANgFrNol0ltup+Z7p/Jy2gW8SBIqiQFEcKopi29o4tOFmcY9b82XaNMcmpDV7/Lpmz18TUjoyQXCxNXGiVMqT57ndlauSk+tSKluhdNRR3LvWSytxM3ar4TAoqCsK9USc1ZOqKpYUdwfAfSuBRzMANlW9HV2Rnnm1Wa9s79DmxFWH66ngurY981vmVGvxRBPtmu7Wu6t/jc+WpkgvbwuUix2lTaCrSGlTFe24ckwYbmyVKB8nag4TNcdSwZGqfUf1rtkDuEv1FZ4NgNN+sdv2HhXAtIAu+3edAZaWAAFwac0XT4sAAgggUB4CBMDlMY+MAgEEEECgxAQIgEtswnhcBBBAAAEEECgJgeEMgE1l7oykoNO9Lk1wU6ZOV3EYKgryCiMT/oYKTDgbx93hr+x3U7Ub2nTWhMbF/XB9E/aaINgze9PKhsDFnznynUSu+VBXqGxNtdJdzfKcSK6fkuNnbfBsWksHQV5rI1cPR1Vqcc3TFauKbTVwd6vj0Q6A23KhnlixSyt25LRVnjpcX12eZ1tdnzQxo4tmV6rCd3r3/zXhbz5I9MqmvNa1RYpcX1lHqnBiZRXbvZJNeG6qqE0dtQ2Ao0S7IilyHFWnHNV5iSpyOdVXprVwYeM+AXDKtpJmD+CSeGF5yMNGgAD4sJlqBooAAgggMI4ECIDH0WTwKAgggAACh48AAfDhM9eMFAEEEEAAAQRGT2A4A2ATSB6bdOo4N1DKy9jdeqNCXmGhoMAEsib4jYrhr2ltbMJgs2dtZEJgE2Kq2JrYtHz2fRMEF1sjp1wplSpWAtsq4DiSE8VKCrEqa2qU7thhA2Df9+SmMnL8CsWJp7DQqaYw0iNhViuVVeSaALgY/va0gx7NANjsdZzrivTEip16fkuHtslVm+cr7/o21G5Iuzp9epWOnZyR7zm2SroQxdreHGj55k41J758z1eVawJgmRHJUywniW0AXDAVxlFi9wButcZSVdpVvS9VdnRoQlVaCxY0Ku3Z7ZZlaqKtqeso47n2u62k5kAAgTEXIAAe8yngARBAAAEEDkMBAuDDcNIZMgIIIIDA2AsQAI/9HPAECCCAAAIIIFB+AsMZANco0jlJq6Z7rlwvo9hUoRbyKgSBDTLzUayCCYHj7spfmb1uHVv9G8uRaZGc2H1tHaU8x+7/a9sUu1I65SqT8uSboDKJ5IShgnys6sqMMp0t8p3Itof2Uym5mSrJzSoo5JUL8loWeloaV6nT8W0naNe0lu4Ogkc1ADbjjWItW9uqJ1c1aV2Q2ArgvJ+yba8rXakh6+m0I6o1uz5lA+AdLYHWbO3UpkKiLvmq8H3VeY6qTSiuWL4iuUmk2FZVJ+qIpV1hsQK4S45qfEcT/USVnZ2aWJnS/AWNypgW0D0BsFO0ztig3bX7D/dtkV1+K54RIVAaAgTApTFPPCUCCCCAQHkJEACX13wyGgQQQACBEhEgAC6RieIxEUAAAQQQQKCkBIYzAK5TqAvVqkmuJ8fN2lAyzOeVDwIb/naZilZTqWoC4O62z7YC2FT/JsUQODGBb3fom/LNnr/dVaq+CYBdpXxHqSSWE0QKEkdVmZSy+Q6lFchVYn/vZarkpKoUhpHyhU5tDmLdH1aryfFN+tsdABfbQZ9Vm+j9DWbX3dE5kkTa2VbQU6/s0ovbO7RDngp+SrFrKpxNZa+jaTUZHVlfISdylOsI1JYPtCNKFMpVledpgu+o2oS2TmyroU0AHCWRbf/cHhX3AG6NHSXmPN9VjROroqtTddmU5s1vVDbVEwA7NmC3AXB3JbAJ3wmAR2ctcBcEBhIgAGZ9IIAAAgggMPoCBMCjb84dEUAAAQQQEAEwiwABBBBAAAEEEBh+geEMgOuTUG9yWlXjpeU4KcVxoqCrU12FwIaTnWGsfHdr4rD3e7ECODEVwKYFtHpaEydK+64NJ01lr6kArki5clOeXLNPcLZCXTUTVe8ESkcFpQpdSrU3y0tC+Y45r1JJ4qtQyKmlUNBvwwqtTtJ2j2HTYtp8maDz7FEOgM0MmjbYG3fm9YcXt2lDV2zbQAeer8R1lJaU9X1l/awqvJQqTJ/mJFBrECiQVO2als6uqlOesk4sP4nkmr2Vk1idUazWMFZrLOUSyUt5qkm7qo4jZXI51VRkNGf+JFWkultty4ThyR4toE1LaALg4X/PuCICQxUgAB6qGOcjgAACCCBw6AIEwIduyBUQQAABBBAYsgAB8JDJ+AACCCCAAAIIIHBAgeEKgE1w25AEepPbYcPLJPGUBAXbhrmzENjqX/NlAuBC4tj9aQvdVb+m/tZUAJv010TAnqS06yjrJfLN3r8pT8pm5dRWq2LGdNXOO1p1CxerqnGqkq4uObl2eR0tCteuUrBqudyta+TnQzluxu4D3FnI6ZEgo2fCjELb5rgYAJvvZ9dK728cvQpgMyFmL+BCEOuJV5v13IZWbY1ddXq+Is+3LZgzjlsMgV3PVuaayuYoNnsoJ6r0XNX4ripTKWVNG+gkkBubCutIHVGstjBRe+IobwxTrmpSjqqUKN2RU1VFWrPnTFJlphgAW+vuADhtQnaz9zIB8AHfGU5AYDQECIBHQ5l7IIAAAgggsKcAATArAgEEEEAAgTEQIAAeA3RuiQACCCCAAAJlLzCcAXBjEuiNXqeyqUqFiS/lWhSGoXKFsBj+xuZLypuAMpHC7vbPJvs1hwkkbTti35Gf9pWtysprqFd26mRVzZimmpkzVTNlhir/P3vnAV1Xdeb7/+m3X/VqWW64Yqrp3UAoGSCQ0AlkMukQhpBkMjPJvPVmJpP3XtpkMhmSzARIQscU00Ozwcam2riCjbsty7asfvtp+61vX92LJMtFtmzL8rdZWti6p+3fPvLVOr/7/77yOqhmGE3bdmLLlmYpVMtLS1FXGkXMTiOz7APYKxZB6+qGyGXg5JJYZitY4AaRApV+/jQFTAngWysLV3DoltvzBXZ22Xjro1Zs6MqhSzeQ0wxQM2AS4JZCJZ6pL68iS2IrQkgRbGkawpqKkGkioKvQ/RwU30XGzQtgKgGdhgIbQMikBLCCsBDQU2kETROjx5QiEuzp9dtPANO56IsTwIfuPuAzMYHdEWABzPcGE2ACTIAJMIFDT4AF8KFnzmdkAkyACTABJsAloPkeGLEE6CFr4av3JKlvIg16qD1Sx+4eMI/kOY/UteR5MQEmcOQSGCoBTAQq4fYI4AgcmPAzCXjZNNK2A9v1ZeI32/OV81XZ+1e+2yn5Ms/hgApN1+BHI4iNrUbF5PEobWxASV09ApFSaFYQqhpAJufig6Wf4JkX5iKdTCAWi6KyugpjRjfg+GlT0VgSQtfi99D12guIpLvgZVPYmPMw17HQInQohT7Aaj4BfGulf8ilJ729UynopRu68P66DrQqGtKaAZ+aHlNpZpLAAAxA9unVIaDL8tAaIroiZW7A0GF4OQjfRdpxkaQewD4xzpfVDlsaYpaKEPVGTqZhGQZGN5YgGqIy2lRq+9MS0JQAZgF85P4c85WPPAIsgEfemvKMmAATYAJMYPgTYAE8/NeIr5AJMAEmwARGIAFOAI/AReUpQdN1NI4Zg8nTpso/FwalpZo2b8bqlR/BtinDMzKHaZowTOoTmS9FSQ/Dab6e68LzSAvwYAJMgAkwgYNNYCgFcCk8XKJlEDFC8GAh67jwunYimcrCUxT4ioqcEEgJtZj+1UwNwaAOKx6CUlGOikljUHfsBMRq6hEIR6AZFlSd3itUuJ6Prq4EXl+wAs/MWYZMKo3JY2tw/jmn4bjp0xEviVMzYYR1FaKjFYvu+z2qmlZDyabQmrXxmm1ho29I4fxpCWiBW6uELAd9qIcvBJrbcnhnVRs2pRx0qjpyPb2AIRQpfA0IqILKYguZDA5rCmKGioBpIGIaMLysLA+ddn2kPIGEL5CV/ZTzAjhuqbIEtE4CWNcxanQp4mGNgsYsgA/1gvP5mMAgCLAAHgQs3pQJMAEmwASYwBARYAE8RCD5MEyACTABJsAEBkOABfBgaB1d26qqimAoBJKJqkZ5mZ7R00twb38XvoDjOMik07JMZf+hqCpMw0AkFoWuUw4nn8qlhG6yuxvZbHa/gZuWhXMuOB9XfP4aef2Fkcvl8N7CtzH78VnyuoZyaBo99FWhahq1WpQPwfd3FDj4nid5DDa5O+O003DKmWfAMA1Z9tMXPpYuWoy3582Xa9H/eCSKdV0HzaHn4iF8X8rigjDe0+uDvb795cL7MQEmwASOJAJDKYBj8HGBmkaFEYSnWMjmbCST3bCzWXhePmXrAMipGlxdgxa0YJSGERhViZJxtWiYMg6ldQ2wwqXQjAAU1YAQrky42rksWnbuxOsLV+HFBevQ2e1i+vgGXHXpGTjxhGMRLy2DZQVA70mq78Ht7sSav7yA1KtPIW6nkcrlMCdnYKVrkVvtSQGrODdOJaB9+d64/++I+7/iiYyL5Ru7sXJrAjt8RfYCdlUNPn04ihK6QkCj8s+ChC0QUYFSXckL4IAJy8vBEy6Sjo+UDySoxLZspiwQNDWUkAAWPoxMFqaqor6+BKUxQwrg/j2AOQG8/+vIezKBoSbAAnioifLxmAATYAJMgAnsnQAL4L0z4i2YABNgAkyACQw5ARbAQ450xByQ5OG5M2diyrHTYBjmp9KQnn32epQrIOTfixKw53XPc9GyfQeeffJJpFO7ylZK5tbW1eHmL38J4WhUxlSl/E0k8MJTs/HxypX7zTIQCOC8iy7EVddeCytAhR7zI5vJ4J23FuDJRx5FOpXa7+P335EevJdQj8RRoxAvKSmKV9quyIeiUz1jQH69XqekbjKZxNYtW9De2jbo1O5lV12Jz37uKpAIpwfvxHXOy6/gmVlPSAb9hS1tc+wJx8s5yNQw9Y70PGxYtw7bm5vl/nt6fSDBP2Rw+UBMgAkwgSOUwFAK4DB8nK6k0agb8NUAbNtBMptDOpeD59gyxepoGtxIGEpVab7M84Q6VI6pQaysBFYwCt2KQtEjUFSTLC18Jw0724a16zbi+Xmr8Op7zQiaYZw8ZTw+e/7xGDOmHvGKGoQicWiqDsexZSljP5vGzuVLseGR+1DWugW2Y+P9nIa33YBMH9P7CKWAZQnoKh9aT0uGQ72MlGre1p7Du5+0oynlolvRkNU0eDR3uiZ6Wyb5KwWwQFABynUgYuiIFgSw7yLhCiQECWAFjqLId+uQoeYFsOLDzNowhUBtXQnKS0zkP0ulQFOE5MUloA/1yvP5mMCeCbAA5juECTABJsAEmMChJ8AC+NAz5zMyASbABJgAE+AewIf4HqAkLSUpC5KtIAhJyJFE8718f9q9DZk0VVWZ2Ozd75VEnef7MqWzp1QmXYNM5PRL5cj9e1KnlJy99pabcdpZZ0qR2Gf0TgH3TwTnJwXXdbBl82b8189/gUR3Ypcp6YaBhsbRuON730UsFpOvU8nGro5OPHT//TKxWhg0RyppPHnqVIQjYZmuLaSJqLxxnsGngpWOPf6YY3DGuedI3oVBjNeu/gTvLVgI287Jbw+0vzySEDJVRSWjm5uadrsklmVh/MT8uRrHjkNUJprpnMUr7PXnwmH2DJDYkajdsmkz5s+Zi1UrVxbXpTcTOg9x6T1Hev3Cyy7BxZdfDro2YkPr+tbcN/DC7Nmwc3bx3hDCl38nLt/8zl04ZvIkeV/QoJLRLzw9W+5H98SeXh/J5bT39rPIrzMBJsAEdkdgKAVwAD6mI4NpugJFDSLnUHLXRtLxkPVd+EET/uhaVE6sQ1ljFUqqyhGOR2GFQqD3RFUzoGgmVD0MaEFAqGhvb8GCdz/E8/M/wpqmBEoCEZx1/EScOKUOoUgALZ0ppHMeIpEoysvLMWn8BFRVlUP1XKS2bsHGZx6H++5cGL6LT2yBl+0gbMrSUg9cRcE5ceCLlQJ6T1/gQ32n0O9BWdvHss0JrN6WRJsjkFRUZBVNXqd8f8y/4UMT1BdYoFwViBsaYkELlp+T73/drkCSBLAgAUxbK1IAxwMqosKH6bgwPBc1taWoKDWhswA+1EvN52MCgyLAAnhQuHhjJsAEmAATYAJDQoAF8JBg5IMwASbABJgAExgcAU4AD47XYLfOp2BU2YdWU1VYwQCOPf54hMPhPodKpVJYsXQpchnqN+fLXq17Kv1rGIZMZFZUVuZFLiVShICdy2H92nUyOTpg2eWeFE5tfR0mTplSLI9ckIRUFvmjFSvR3toq5eH1t34Rp59ztvzzYAeVf96ycRN+/dOfobura5fdaQ6jx4zBHd//Xr63IAlgz0NXVxce+MO9WPLBouI+dH3hSARf/9s7QddekJS7fehOwtgwEAgG+2xLTOm67GxO9vXb06AS1rlcFq+99BeZnu0/Cms7YdJEXH399WgcOwZWIDBYTLvdntaTHjxv3rgRTz3yGNasWiWvvTBI/pdVlOO6W25BaVlZn+OUlJXKJHLve6OrsxP0JUs6i3wyme6Xt954Uwrxu/7hB5gybZosYU0jl83KUtlvvva6PO+eXj+Qct1DBowPxASYABMYZgSGUgDrEBiDHE7VPFhaAFkXcG0HjusiZ6roGj0Ko8+ZirrGavlBJMMKQDd0+UGvHscpP4ykGWGouiV/x2jashV/nr0Qry/eingghJknTcSE0WXYsq0J895dilC8HBdfdCFOPfkExONxlMRLYFkGdN+D3dGGpjkvY+ezjyHiZLAt5+ApO4S0UGUZaCmAY58KYE09HEWg860lOtMePtzYhU2tGXT6QLdQpQB2KAnc654xBFCp+ijVVUQDFgLChuN5SHq+lL9JoYAaWlB6OGRqKA1oCAsPluvCcGxU1ZSissyC0UsAk/y2NFUmgemr94f2htntypfDBI4aAiyAj5ql5okyASbABJjAMCLAAngYLQZfChNgAkyACRw9BFgAH7y1LvRVLSsvx+lnn4XjTj4J1TW1PVKu73kphUoPY3ds3yaTr9SnliQsibeBkryhcBhf+vrXMHkalWf+NOFKSduXn39epjap323/QdKQyiNffcP1OOOcs4sJYHo47Ng2Vixdhvvu+a2UhLTdsBHAqoJYLI47f/B9NDQ27vUBaqEH70CimHgWvva2+iQ2X5w9Gy8989yALEmyfuHmmzDj9NPy/X970rN7O+6+vk7XSffA+rVrcd89v0NrS0tx10IJ7a/eeQdqamv7HLJwLb0fNNOa9p43/Zkk74vPPIvXXnyJBfC+LgpvxwSYABPYRwJDKYBJ45bAw5lKDlW6iZzQYDs+PFVDW0kYJWdOw4TjxiESi8C0TFDFEUWh9zsf2UwWiWQGmZyHyvI4ggETvusg0Z3GijUdWLSqG5WxMCKWixXrN2H5mk1Y19SMiePG4rYv3oxzzz4LJbEoNI2qhyhQPBdeohs7P3wfm594EOG2ZnRms3gmG8BOocHvKQPdOwFMIvRwDc8X6Eh5+GBjN7Z0ZtHlCGSgIgcSwQp8meoFLCFQpgpU6ApiAQMm9Ud2XHT7QBI9ApimQQKYSkAHCwLYh2HbqKyKo6rCgkkp7Z4S0DRvKgFtsgA+XMvP52UCuxBgAcw3BRNgAkyACTCBQ0+ABfChZ85nZAJMgAkwASbAJaAP0j1AopVK8544YwbOnnk+RjdSOtTapWRz79MXEp+5bE6WHJ43Zw4Wv/ueLMUrU5u9RiQaxZe/9Q1Mmz5dnqcwuru68eIzszHv9bmyhHDvQVKQxPE5F5yPCy+7VKZGC8lhKj29Yf06PPqnP2PjuvVSRlMJ6GtuvB6nnHEGTLN/AvjTEsb0kJnSzbLEZC8BOpQJYDpuNB7DXX//AymAh1q0DnQbEAMSpC/MfgYvzn5ml00oYXzcSSfihttuRXlFhXy9KJepDDdZffnNwVWALiSLC3OU15HL4YH/uReL3nsPrm3LQ1LZZ+o5/PW77pS9lAc7es/v5eeeZwE8WIC8PRNgAkxgLwSGUgCTd6Q+v6coWUzUVHiKBdtX0a2bUE6ZiHGnTkR5ZRk0Xc1L31wOre3d2LazExu2tmPNli6ETB2fO2ccxtSXyfYHjqdAgXB9AAAgAElEQVQj7ZeitV2gtXk9Vq1bi/XtWVTW1CGdTGDi+DE44/TTMaZxNMLhCFQtX81Eofe4TArda1dj/bNPwFi1GKl0CnOyJtb6BlxZXhk4KyZkCWiSn5QAPpzpV8cTaEk4WN6cxpb2LFKuj5QPKYKpbzGVdTYVgTJFoFKH7AGseQ6yricFcAqK/KJtaXIBQ0FJQEMUHkwfMLNZlFXEUFMZgGXkBbBKPYCVnh7AmiI5HE4G/APLBJhAngALYL4TmAATYAJMgAkcegIsgA89cz4jE2ACTIAJMAEWwAfpHqBSwGeddy4uv+oqUDnewQpLknNUNvn5p57GgjfnSRHZe+yPACZhecKMk2VfX5K/JKlpkFzubG/HQ/f/ESuWLC2WjibBSL1tq2pq+lw/PdSk8sGFLryGZWLqscdiyrHT+vQKlsnVNWtwzy9/hUR39y6kB1MCWgrgWEwmgKls9N4eoMoey7Iv8P4NErmfCtKBE8BUXvqrd9wuS3HTXGjQPqlkEtu2NvdZM+JVaFEspXsvfrRf4fVCr+P6hlGgNS7MgY778YoV+O9f/wbJREKKZlqf2vp6fO3OO1BdW5vvK91Tcnx3s5ZpcppbTwq6ILhffeHFAQRwDs888US+BLRty9epB/NAJaK5BPT+3We8FxNgAiObwFAK4AKpMYqD01UXhhpADibay8rReNW5qGgoRcBS0NXZhTUb27B87Q58vLkNG7Z3oyNlQxXA1NoYbpw5DtMnViMYCUILlsO3RqN5azuaNyzFqs3N6MoBkycdg2OnTUI8GkE0EoEViMIwg9B1E6qqQaE0by6LdNNmbJ33OpJzX4CX7MK7WQ0fehYcmQAmAQzcXCFgasph6wNc4EYfnPJ9geZuF0u2prGtLY2M5yMtFGTp9xpFhakAccVHla4gbBoQniO3ofLPUgALwKX3WUWBJRPAOiLChSUAI5NBWWkENVVBBEy1RwADuoJ8AljLl4CmfXkwASZweAmwAD68/PnsTIAJMAEmcHQSYAF8dK47z5oJMAEmwAQOMwEuAT20C1AQcFTy+YrPXyOToSTMBisjCwKSykA//9RsvD1/vhS1hXLQgxXAJFAnTZ2K6265GaMaRxd7w9LsOzs68NyTT+HdBQtlaphkI41CCWvZR3YPpY2pn/GV134Bp511ZrGnMO1P/WWplPWjf34A6VRqF9CDEcB0LSRcb//u3aiuqd7t9eQlqCrT1nR8ktyDYU9zLyRuO9rasHnDRiycNw8fLV+xy/UHQyH844//RZZfLsh0muf8uW9g/py5sn9wcfRPAe/27/mHw+dffBEu+MzFsvcysc+XB9+On/3zv8oPBtDfaV0o/U1lqKlcdzgSxsmnnYYZZ5yOaC95XHz4LQR2bNuOD955R/abzqTza01ynqR1/x6/ruPgL889jwVvvAnXc/G1b39bfiCg8GGG3j2CWQAP7b8jfDQmwARGBoGDIYDj8HCK6qBWM5BVLHgnnozac06Go2SwYPEqvLl4C1q70khmbbiej4CuoTIcwPiKGOriAVSUmJg0oQTjp41HpHIyEKjFtpYubNmwEjm7E8FgEBVlFSgvL4dl9Uhfjd5Pqaw0/d+ApmqA58BubUHr4vfQPPshqO0tWJFTsMAJSKFKBvjMqMAtlT5MqhLSkwI+nCsrWx9QEjjlYcmmJFo7s0h5PrLUhkNRoSlAWAEqNSBg6vA9F2lPIOEDaQVIUQ9gEriKigAJ4LCOmPBgkgBOkQAOo5YEsLWrADbUvAhmAXw47wA+NxPIE2ABzHcCE2ACTIAJMIFDT4AF8KFnzmdkAkyACTABJsAJ4CG+B0gElldW4IZbb8VxJ56Q77Hbk/YoyEVZ0tl1ZflF+RBCgRSIpmX16SNbkMCrVn6Ex/78ALZt3VosBT0YAUzHpvTsrV/7CqZSyWjDkNdE10PX8sE77+KZx2ehq7OzmP7dVyx0HEr+Xn/brbIMMaVSadC1ZzIZPHjvfcUy1v2PORgBTPvS9iQ8qTS1ZKoAKj2w1TQp2am8NYnQWElcsm8cNw6VVVXFa9rdnCRnz5Nllru6uqT0pbTtR8uXS0lKIpvSzP1HKBzCT/7jV31ka2d7B5545BEseve9XVLb+8qUtjvrvPNw7S03yRQwCVdaKzr2v/3on+Q6FSQ9bUu9gEOhEC698gqcee45xX36i2+aJ0nd9rY2Wda6cI10LGLYXwDTBw5I8tLcaRsS/cS/cFwWwINZUd6WCTCBo5HAwRDAJnyMVVycrAE5Iwzz3JkITBiN+SvW4C/vrkYmk4OhCsQsFTXxABorYqgujcrvJTo6kcrmUFNXifMvnIHKcTNghCqQyjhoad2JXKYNQVNDMGAgYFjy/VN+CEzJC01FM6FpAeiGSUWe4XZ3onPVCmx+4gGITWuw0QHesC10C1X2PiABfFOlD0tTZfqVykAf7kEVMGxXoDnhYOWmJDq6c8jQ9+QHs1QEVKBEheRAAp1eS/gCaUoA+wqoIYdPZZ0NFaUhA3HVh+VTAjiNWDiA+powwkEtnwCm9+ge8WuqgKHmBTCHgA/3XcDnP9oJsAA+2u8Anj8TYAJMgAkcDgIsgA8HdT4nE2ACTIAJHPUEOAE8tLcASdzpJ5yA6265CZXV1X0Onu+JuxEkdClx6fn5vr4kMUleTp1+LBrGjCmWEy7s3NHeLktBv/PWAmTSafntwQjg0vIyXHTppThn5gUIRyJFgee6LtatWYMnH34U6z75pJgu3lciJAJJPtJxKVlcFLM9pZCbNm/BT//5X+Q1F5LLvY89WAFcEI+9/0+lthvHjpUlraceNx2jxzSivLJSJmf3tew2caAU9Po1ayXjFUuWFAVr4boHun4SwD/+5S9kArdwTSRpn3zkUZmyJaG8v+PcmTNl/+U+ArijA//2w10FMMl96ut88Wcvl6J/T/MulIBub2/Hc08+jXfmz5cfAhhIANO1F7aXz8X7ldVmAby/q8v7MQEmcLQQOBgCmKRiXPFwpurCsiIwzzgHHeEw3lndJFOplXENpREfsZAGTVOQSDtobsuhI5GF7zqIGB6q4hGcfMapGD/9TATjtfChIJPNIZPuhuJnoMGFrnhQQBVB/J4WBioULQDNiEK3QjB0E346ieSmDdj45EPILnsfLZ7AnJyJVj8vjM+M+rixUsDqKX+sHWB7hqG4b+SHvgSQ83xsbrOxemMXEjkXWaHAhiJ79pboQFDX4AgfGQBJNy+A0z6QozfEnl6+JSEDZZaCIH2QKpVBSNPQMCqGkqguRa8UwFQCWleRF8D5Kh+DqUwyFHPmYzABJtCXAAtgviOYABNgAkyACRx6AiyADz1zPiMTYAJMgAkwAU4AD/E9QDKQSj+fce45soxiYVCactXKlVK6NW3eJNO/BalYeBDY0Dgal191JaYdf3yxpDDtT6Jt2Ycf4tE/PQCSwTT2RQBTcpVKIZ9yxhnyuCRGi31/XRdtbW3483//Qcrf/ZGVMlkcj+G6W26R5Z97P9Ck9O9bc9/AU488uttjD1YAUxJJNwzE4jGMGTcO9Q0NUvw2jGlENBYHCVk6Zj6ttO8pI0q3kpwnCdzashOb1q/Hzh0tWLl8GZKJpEzNkiTuP6gE9A/+9/+S11HgSmu1dPFivPLCi/JYgx2y13E8hsuuvBInnXpKn7R289at+MWP/w2Jru4+CeBjJk/CdV+8RfZGLvQiLqR3Ozo65IN7YkYpYRL2NGhOO7bvwH//+j9lspzuxf4J4L1dOwvgvRHi15kAEzjaCRwMAUzvbgYEjlVd1Os6zCnTEZw4FhnFRtpVkHY9pLIJpNJJwHcRtjQEg/k2AboZgrCTMJwulNVMxIQTzkS8apws7exRKeRsBm6uG3ASgEdfWQjfhhD5s6pGHFqgFIYVhWkFAcdGdsc2rH/2CSQXvI6E6+K1jIZmjwQwcEZU4MaeHsCmmu8DPJj354N1/1AK2PMFurMePt6YRHNbGilPIEMCWFUQ1VUEtbz+zigKkq6PlC+QoX7Bfj4BTBK4NKTLFHDI86AnU7IXcEN9HBVlJqTs7hHAlp5PQJMEZgF8sFaVj8sE9p0AC+B9Z8VbMgEmwASYABMYKgIsgIeKJB+HCTABJsAEmMAgCHACeBCw9mHTqppqfPM7d2EUScFe5ZCpt+6vf/pzKVsHkol0aJKI1GP1b3/wd7LfbeEhKcm8rVu24J5f/got27fLq9ibAKYetI7joqq6Grd9/auYcMwxxb65JPuo7yv1d53z8iuyxPH+DBKydQ2j8NVv34H6UaP6HGJ78zbc/7vfYeP6DbLc9UAPfEnmNjQ24o7v3Y1YPC73p1LMVIb5gT/ciyUfLCoek/anVO9lV12JSdOmoqKyUqaZC8K3//UXymeT3BXU11eIfBqnp5/x7iSx8IXsd0u9fEngrlm9Gs/OegID9bil9DGxPXHGDHlt8vqprHYuJ0U9lY8e7KB5GqYhe0eTYC4MugeWLlqM+3/3e3ltvRPJp5x5Bm776lfkPVNI/5LMnvPKK1j+4RKZwpo0dYpMCJeUlha3oXvyiYcfyff4dd1dBDCdo8COPrFAZbZ7p4tZAA92dXl7JsAEjjYCB0MAy98XAJQrPmboAkZpORovuwhmpYGkC7TlTPhONwJIIxRQEbI0WJYBxSqBr0dgpzuR7dgMiChqJ52KioYp0PSALPPsuC5yyTY4qR3wcy0QTkq+Lwt6J1EDUM049GAFjGAJrGBUJlydjnZsePUldL76LOx0Cq+mFWx08/LzdCmAfdn7lgQwSdDhIIApxEvvcVnHx7rtWazdkkDCdpERVLJZQdDQENAUCFWB7UOWgSYJTL2N035eDNNrkYCO0rAFy3YQTCUQVkkAl6C81JLHyQtgkZ+/ZMAC+Gj7N4DnOzwJsAAenuvCV8UEmAATYAIjmwAL4JG9vjw7JsAEmAATGKYEWAAP7cJU19bg9u/ejZpe/XBJ3rVs34Hf/PwX2N7cvNtSy/RQtLq2VgpR+n8xret52LFtO37zs59j+7Zt8oL3JoDfmvumlJJ/c/s3MWHSJFmemYbsA+u6Mp373JNPSRFM17c/g45/+dWfw0WXXtJHVtI5li3+EA/f/0d0d3UV+/YWziHyj5KhGzpq6+vxldu/JWUujT0JYJrznT/4vpTGsu/vbpK+dH47ZyOVSmJbczO2btqMrU1Nck0oOVxTVyuvl5gMVC65II+pNHLTpk34z5//AsnuxC6ISGCT6P/6394JWvcewJIxCefefXr3lS89LJallqlPoEqP1iElbCabxZ//5w9Y/N57cJ2+aeTTzj4Lt5IADtAD/Hxv55eefRYvP/eCTI/Tg26S9Vd94fM4/+KLYVr5Pr6U+l7wxht46tHH5Xb9E8C0FtQvOJVKyXukpjbPjXsA7+tq8nZMgAkc7QQOlgCm9woTAsfpwGhDRd3ll6P8+GlQS0ogFA/CbgPcJITwoKoaoIch1BCgCPi5LqTbNyGT8lHaMAPVY6ZBt8JQVA2+L5BNtCPTvh5eehs8Nwfhu7JqCRQDmhmBFqyAGa6EFS6FqVvw0klsfWcBtj/1EJREJ15J+fgkRx2A8wL4hvIeAUxloHvKHw+iSMdBu4VoStTjty3lYfH6BNoTOWRdT4pbi9K6ugpfVWErKrICSDuuLP+c8QF6Fxb0wTRTRzhswUxnUeKkUaYD9fUlKCsNUEC4WALakPKXJDAJ4eEhwQ8aWD4wEzgCCLAAPgIWiS+RCTABJsAERhwBFsAjbkl5QkyACTABJnAkEGABPLSrROL29u/djVoSuD0JYJJnJH5/8/NfYkePwN3dWQfan4ReV2enLP/b3LRV7ro3AbxiyTLZm/e8iy6EZZrF9C+JvtUffYzZs2Zhy8ZNUhYO1N92b1RITlLi9K6//wHGjB8nBaOUlSRfbRvPzJqFea/PlbJx5mc+I6VrceQbykrBSSUpx06YUBTUuxPAhdLIdD4SwEVxK8s4+lIcU9npro5O7NixHdu3NsvU9McrVkrhTSlkSrBSWW4qmUzimdLLNTW1iMbjCIaCu0jlfM/mTfj1T38mRXb/oWoqIpEoLr3yCpx74Uwp3AvSfm/89vV14klJ4g8/+ABPP/oYqKQzCeHegwQwJYApkUyD+FOC+t23FhTXl66LynTf9OW/lgxI4lJSecGbb8qexblsbhcBTPN/6ZlnMX/uG5Ivie4JkyYW2XMCeF9XkbdjAkzgaCVwsAQw8aSPCNWrAidqCuLHTceYSy9FuL4GqiEgPCr/nJEftyJxSz1vQaWcfReenYCd2I7uLhvh6hOkAKY0r6IZcpmcXAbJHWuRbl0N4Tv0zi7f24WgHsAmNCsOM1yNQKwagVAUiueiZcVybHzofxBq34HXEj6WZvIfLDs9InB9MQFMPXDVnhLIw+OOoA9r2a5AU6eDTZ02WhI27IwDg0o6U4JXU+FpGlKKgoTtyfLPDklyKomtALqmImBqCCo+oq6NOtVDbQ2VgA6APsNV6AHMAnh4rDdfBRMoEGABzPcCE2ACTIAJMIFDT4AF8KFnzmdkAkyACTABJsA9gIf4HhhQALsutm3bhv86AAGcTCTws3/5V2zd0iSveHcCmBK9JO0oQXrR5ZchFosVpSTJXur3Ouuhh6UYdWx7v2dPcnvSlCn4xl13yvRusVy166K1tVWmfz9atlyWoP7SN7+OYyZN2qdz7U0AU3lsEsB0vvwDaSHLLTdt3izLHVNSurmpSSab95TAJYFMZadJAteNGoWpxx4rU9dlFeUwSGYrihTHlACm0t0DCeDChGrr6/BXV1+N42ecjIAVgEKxnyEYJHpdz8NHy1fguSeflDJ6oPLhvRPAdFr6wMHTjz0uy3sX1ljeD5ddgis+//miAKYE8BuvvIrnnnpqQAHcW/CSDO6fEGYBPASLzIdgAkxgRBM4mAKYwIUV4FhVoL68Ag2fvRw1x0+FHlIBxYEiHFkBgqSv72UBNwtffiAqCyebRDrlwiqbivJRE2GFYtB0qg5BKWAP6e42tK+dBwUeyGQKz5MftpLtAPQQ9FA5giUNCMXKYWg6OjZuwMf334OS5nWYkwIWpTxZCUMKYJkAVvJfqjLseuDSdbq+QNIW2J72sKYphVR3RiZ8ae6qpsBVFHQ7Pro9AVsosAWIDDQVsDSS2kCF6mO0sFFRVYKaSvpAWL5UN7WfyM+dE8Aj+oedJ3dEEWABfEQtF18sE2ACTIAJjBACLIBHyELyNJgAE2ACTODIIsAJ4KFdr8MtgCkFu2bVKlRWV0v5WiiTXOj7+8oLL2Luy6/I8r/7U6K4QItSpNfceAPOvuD8Yv9beo165b63YKEUkCSth0oAk1SNxmL49ve/h9q6OlCPWxKiSxYvlv+nfrY0dxKVsl9hjxze3erKMsuKIuW4YZqyfLJpWSgpLcH5F1+E+tGjEQqFZOnue37571Io725Q+pmujdLW0088QfYn1jQd6gGIYBK9XZ1dWPbhYrz52uvoaO+QKeaB1uykU07BzX/z11Jo03xo7ps3bgStNclj0tGUsv7cddeCZDVdr+x9mMng8QcfwsJ58yWzPQleFsBD++8EH40JMIGjg8DBFsAkGCtUBScZBipPm4FxnzkfZlSBppOe9ACSwFTC2XPhuzY814FwHflhItczoJeMR7y8FkYgnO8DrAWQSWbQtnMnkNkMM2BAVXz4jg03m0Iuk5K/VxjBOALx0QiX1sIKhZHc1owPf/cfKN2wHPMdEx8kPXi9BLCh5csq0/+HYwnkggS2PYGPNqewZUdSCm9XUSF0HaTSbcdH2gfSUGSvYFnMpEdoW5qCUk1gtJdDKBZDQ20AQSsvuzUFct4miWBdgc4loI+OH36e5bAmwAJ4WC8PXxwTYAJMgAmMUAIsgEfowvK0mAATYAJMYHgTYAE8tOtzuAUwpT+pBDD1t+3dQ5i+9/a8+Zj9+CykktQXkB5d7v+oqKrCV799O8aOH18s/0xHKySQSVrSOYdMACuK7D/72c9dhWQyKdO+1J+WyhjTQ9r+ZZH3d2aUbJYy2DQxZfqxqKyqwivPvyDl8p4GyWQqwWwFLNTV12P8MccUy27vz7W0tuzEJ6tWIZVISKm9pz7N9Q2j8Pkbb8SUY6dJiU3X4jqOvObmrVulAC6vrJSC2DDyJT5pbbZs2oRf/Z//i2wmK7/HAnh/Vor3YQJMgAnsnsDBFsD07zs1YJimKhjXOBpj/+oziNZGoQdcKMIGhOxWK+VvPv1LMljA93z4MIHwKNnzVvVSUBUDVvk0tLZ2I5VOoLymHOGQCU0RcLNppLra0LV9PSzNRSAcg1U6FqGyBgTDUSRbdmDxf/07IuuW4E3bwIqcUkwAX1fu5wVoTwJ2uApQksBUKntbl4OPmpJIdWUgPB9CU5ASKlJS/CrIId8HmJox0Ae9JD9VRZXqo044UFUdo+qjqIjr8jUSwFROmtLPlASmP5MY5sEEmMDhI8AC+PCx5zMzASbABJjA0UuABfDRu/Y8cybABJgAEziMBFgADy38wy2AaTYkdwslmenvlPRcsXQZHnvgAbS3th2w/KVjzrzkM7jq2mtlD99iP14AHW3tmPXQQ/jw/Q9kwmioBDCds5Da7V3++UBF9kCrXzhP4bW9pYkL2/XZjxI+B3BrFea1L+cmqTt52jRce8tNspw1rUfv/SW7PMBi6WySv88/NRtLFy2Sgpk+LMAC+AAWjHdlAkyACQxA4GAL4MK/7xUKMC0SwthzT0P1cRNgRaksMZWBdqkGNHyZACYB7FFHX9A7lICO7rSBHVvbgXQKpeW1qJh8MrxgGD61SYhFEAxY0FQVmWQS61atwo51SzC62kBJaSmssvEIlY2WfYA7mprw4T3/DmxciXm2ic1u/h2QSkBLAdwjP0mCyt66w1SAkgTOeQLbuj18tJFEeBaOqiKnqkgLRYpf6oqc9QQ8kS8BTUKb5hRTfYxSPai2i4rKOEbXBaBTCWmS9CpgaiosjbZXD6hCCP+gMQEmcOAEWAAfOEM+AhNgAkyACTCBwRJgATxYYrw9E2ACTIAJMIEhIMACeAgg9jrEcBDAvWdEInDjuvWy7++6NWsOqO8vHZfkIn1de8vNuOAzF0tx2PtBLpV9fvn5F2SZaSoHTanTmZd+BjU1tT0W8tOrU1VNCmQqT0yJWxoD9QCmksUTp07B9BNOQCAY2HXBRF4O00PtAccBvm5nc1j8/vuSH6WmQuEwxowbh1g8Jk9HYeo8g0/PL0tD9lzMUL5OJaAz6TQ2rFtf7EtM60HJ5anTj8VlV16J+tENsix377Wh+4BSxNS3d/OmTZj32utYvmSp/HAAHZMF8ND+O8BHYwJMgAkQgUMhgOk8phAYY+iYOK4eYy84FbHaUmgapYAdmQIm+eu7niwBTW9XiqFDMyxkMj52bO9AJplDSUkFSioqYZQ3wIjXIBiKQBUCqe4UNm9qQmtHKypKNFRHPQQMBXqoDoFYDaxAGM0ff4yV//1rdG7bjLddE10UjwVwWk8P4CMpAUv9gLsyHhavT2JHIoucqsBWdThCwPZ8kELPuflewJTuJZ70nh/VgDG6B9N2ES+PYVx9EDr1B+4RwLIMNiWAqSy0St/lwQSYwOEiwAL4cJHn8zIBJsAEmMDRTIAF8NG8+jx3JsAEmAATOGwEWAAPLfrhJoBJ+r31xhuY9eDDsu8vlX88kEGisHHcWNz4pdtkmeP+g86xYslSmQLeuaMFqqYhFApCNwyZOCoMkrWUXK2tr8dXbv8WwpGIfGkgARwIBnHuhRfg8qs+V5SuBzKHwe6bSqbw5MOP4J0FC2RpZSq5fPX112P02DGDPdQBb0+p6pZt2/HUY49j/Zo1fY5HPKtqanDKGadj8rHTUFVdA9MypaHOpDOyZPbKZcvw7oIF6OzolDK4MGhdv3X3dzBxyuRiopvW8oWnZ2P+3LkyNban1+2cfcBz4wMwASbABEYagUMlgOndNaoAU0IBTJ45AzXTJ0E3XKgKlXx28ulf24ZrUwFjD3rAgBGOQdFDyDlANp2DCl9KYTVSBz1UCT8HJDoz2LR5K4KlMYyZ0IiSaACK0wXYSSh6DGaoFIZmYNVbC7Dl4XvR2tmOdz0dyV4C+LqyfAloSgFLATrMSyD7vsDOlIcP1nYjnc6CfmvKqZosD03J35wikPYAVwCeosABSV6BkK5iXFBFyLFhWQFMGRuGoQMaSPiiOH/iwAJ4pP2k83yONAIsgI+0FePrZQJMgAkwgZFAgAXwSFhFngMTYAJMgAkccQRYAA/tkg03AUyzo36yzz75JBa9+55Mjx7IoP64J592Gq6+4TqUlZfvcigSznS+h+//I5YvWdKnbHP/jUkKNzQ24o7v3S2TwjSOBAFM4veGW78ok8uHehDf5i1NePRPf5Y9gnsPSiGTyJXJX0pqy1R0fsh8MqWAfT/fA5J6Hfo9T+h7ymsbpgld0z7NMVPayXFkf2Xafk+v9z7WoWbC52MCTIAJDFcCh0oA0/ypF3C1EJg8uRGTzzkO4YoyaLoLxctBuC6cbBaZ7k4kk2moloFoRTkC0VIIPQLXEXCyOeSS3Ui2Z9HWrSGlhiBME43HjMMxEyciFg1D8W14dgq+kwOUAHQzBFX4+PDJJ9Dx/CwkbBvvwEJ7PwFcKIFsyhLIw1uAUtWOZM7Dko1J7GxPw6XUL5WBVlSkfR82FCmCM0KFrwj4UOAoCspMFaOiAUSyaQSEj7HjKxExfNlDmaR3QYCzAB6uP618XUcTARbAR9Nq81yZABNgAkxguBBgATxcVoKvgwkwASbABI4qAiyAh3a5D7cALog9KgtcKM1MPV63btkipSyVg6YU6f4O6vv3hZtvlBKYygz3H3R+O5fDrIcfwfzX58hz7a5PLyVWR48Zgzu+/z3ES44cAdw4dixu+NKtAyag95frvu5HSdytTVvwyP1/wuqPP97jblII6xo0NS+Ee4/eBfS/6loAACAASURBVKv7Fq/Ob9X/e7SGci19v4843tfr5u2YABNgAkcjgUMpgOnfbWqSMCZoYeppUzHq+GNgmCo02LIMtJtJobulFRu2dsIxLJSWxqHrFoTQkcvYyKWzSGRspD0FCFiIVVRh7DFTUN8wFqWlZTA0FZ6dlvJX+AKKFoBuWMglurH8/v+BvXAOUr6PhUoQ26DJ5aYS0JQApgSsSSWQe3oAD/cErOMKfNKSxZqtSaRzrhTA1As46wtkqU+wTylgBUIBpOtWFMRJAMeDiObSCPoeqkdVoCwkoCv5XsF9BLBCv6MdjT8RPGcmMDwIsAAeHuvAV8EEmAATYAJHFwEWwEfXevNsmQATYAJMYJgQYAE8tAtxuAUwSbr21lbES0v7CFr6/vtvvyMlcDqdkg9vBztIKNbW1eHOv/87lFdUyKTp7sbCefPwxEOPINHdLXvPDjT2WQAHAjhn5gW49MorZFJ4d0K5ILwLr9Pfe4twugZ6rfdX7+vqv3/htXQ6jaceeRTvLlgo07P5BPCtGHfMhKJk790Hufd5Bst4b9vT+ZubtuKRP/0Jn3zcNwFc2JeupZAGnjBpEqqqq0BltAuDym9TOe7ePZP7l+fu87oAbNvG9uZtsux0Qervbh32Ngd+nQkwASZwtBA4lAK4wLREVTG5ohSTLpqBkspS6KoNVXEAJ4tsshMdiRSyUKGoJlyhw3YU2I4Pj94fNQXBkI6S0hhKKxsRiVbDMEoRDEahqgLwe8r9K9RDOCTfYzs2rMfa3/4S2obVyAgFb2thrFcMWU2ijwBWFSmBj4QErOcLbOn0sHxzEp3pHDxFhUu9gCkBLASyHmQZaL9HAFPFjZiloaEkL4BDwkOsohxVccBQhOwVTPOm+Zs9Erz/7w1Hy88Ez5MJDAcCLICHwyrwNTABJsAEmMDRRoAF8NG24jxfJsAEmAATGBYEWAAP7TIcbgGcTqXx7sIFUtQeM2mS7MFLDxlJ1pHIfGvOXDz9+CzZy3YwZXvpGFQC+JwLzsd1X7wFuq4X5edABDesW4c//OYetGzffsACmERzMBRCNBaDQQ31pMiVgZtPpeYAf7cCAXz3R//YR4Rns1m8v/BtzJszF47shZgfezoeCc/uru5i+ez6hgZcc0O+B7BpmpILyez8cfKllam/Lp1rqAfJdNkD+NHHQIz7D3oYT7zGT5yI8y6+EGPGjoMVsOT3aI6FQez2/e95aU5zWrN6NRa+OQ/r167r00N4qOfJx2MCTIAJjAQCh0MA00ezKk0TJ01uRMOMSQhELBiaC131oCgOhOKD/vNgAooOVTcBzYAQVPKftgEUoSCTNmA7cYTDcYRjIehBKvlsQNUsqEYQuhWGl05j4ysvIPHsoxBtO2FDx4dGBB+RXAZwak8CmEpAywSsrgz7EtB033kC2JnysWhjCh2JnBS9roJPBTAlgN18D2D51qoqiBkq6kqCKPFsRIULKxpHZZmBkEq9mCkJXBDAquyJTNKYBxNgAoeHAAvgw8Odz8oEmAATYAJHNwEWwEf3+vPsmQATYAJM4DARYAE8tOAPpgD+6T//K5qbmuQFR6JRfPlb38C06dOlgCwMSty+9MyzSHQncPnnrkRVdTU0PS9NSUx2tnfg6ccfx2LqB5zJ7PPkSQDLc37zG5h+4gky9VMYvRO3he91d3XhD7/5L6z+eBUcuycx1O9s+5oA7r0blZ2uqK5C7/KRu5O3prV7ATx/7huwc3lBu7v9iVc6nUF3Z2exbDbNm75ILpOUrq2rxTfu+lv55wJjWoMnH34EK5ct32e++7ohpXapDDTJWErl9h60RsRn6nHT8VdXX426hlFS1Pdeq309z0DbFcp7b21qwnNPPIWPViyH6+y+xPeBnIv3ZQJMgAmMBAKHQwCTVqSU6bhwGBNOmIi6SaNBHRssy4dpKlANBaquwaMSxsKAT+WahSd/R3CyNrJpF5kUIKAhYGkIRoIIxEpgRmLQA3FoZkSmf6n/b/fmDfjkvnvgL18Mw07DUQys00JYpAeQhoJTeglgU1NBPYCNnh71w3l9qUhKyvbx/pYcmloz+YoZqkDOE7CFj4wPpFwBqpZNPYDl70iWJgVwhZtFlPR6JI7SuImI4cgEMH0VEsB5BvRBNpbAw/k+4GsbuQRYAI/cteWZMQEmwASYwPAlwAJ4+K4NXxkTYAJMgAmMYAIsgId2cQ+WAO7q7MQvfvyTfRLAL85+Bu+8tQDHnXQCvnDTTVLcFh4yUvJ308aNeOzPD2Lt6tX7PHmSiOMnHoOv3fltlJWX93loST2G6cExpWF79x1euWwZ/vvXv0F2N6J5fwTwqNGj8aOf/HhAqTnUJaCJ1UcrVuD+3/4eqWRyF9lK4n10YyPu+P53ZWlqGsSB1urBe+/H0kWL9pnvYDYsCPf+JZgp7T12/Djc8uW/Rv3o0TL1O9QPlwvlsz9evgJ//sO96GhrO6Ce0oOZN2/LBJgAEzjSCBwOAUyMFAFEFQVjyksw4cSJqB5TCyugwLQEDEuDbmqyGYDnCri2QDbpwLVduK4PlZSw5lM4GBpVuAiGYUbKYIbLoAdKoRlRaGYYqqpj7SsvYN2D9yLa1Y6Qn4OnGmhRA/hAD2G7omIGCeByP1/+uKcEsq4O//QrpXptD1i23cHKrWn4viehuj39f3O+j5QHUIMLKp2tqgqilo5RpT0JYLgwrTBi8RBiQQea6CkDTSWge8pAaz3tGo60e5qvlwmMBAIsgEfCKvIcmAATYAJM4EgjwAL4SFsxvl4mwASYABMYEQRYAA/tMlbX1uD2796N2vr6Yo9c3/Ows2Un/uOnP8X2rc17PGEN9dj9u++hkpK7PT12qezvzh078Ouf/kz2YaWxuwQwlSp+8ZnZeGvuG/QIGFdd+wWcdf55CPVKqJLYfHfhQjw760l0dnbKvrZ7G3Qt191yM865cKZMmRbKSpPwXP3RxzLlO2X6sVIC06A5t7W14V//4YeydPJAfYD3RwCPHtOIH/3k32Sy9WAPmtPK5ctx3z2/QzKR2OV0+3P9B+uaaT2CwSA+d/11OO/CmfkS3T0pbVqjoizuXfd5Xy+m5yF1obcw7UZC/NUXX8Jfnnsedu7TUtr7ekjejgkwASZwNBA4XAKY2GoCKDcMNJTGUTd1DGrH1iMY0mBagB6gdgH59KnwBTzbhe/Re4VP34GiAgqVKdZ0qGYIeqgCeqAcqhmHTglgPYDunS1Y9Lv/ROeypah00oiKHKCpSCCANVoYyzUdx/cIYJK+BQFMMnioP5w01PcSCWAqA/1xq493NmchXFsKYPrP8X1kXE/2AabfnkgCi54ewLVlYcTholS4MKEgUhpHLOTDgMd9gId6kfh4TOAACLAAPgB4vCsTYAJMgAkwgf0kwAJ4P8HxbkyACTABJsAEDoQAC+ADobfrvlU1Nfj6nd9Gw5jGoqQk+Ublln/+rz9G06bNUob2T2/Sw1CSrJRw/e4//RChYLAo8KgHLZV+vueXv5I9dWnsTQDPe5163NogoXzDbV/E5KlTi/2Aaf9EIoHX//IXvPr8i8jlcnvsB0zpXxKKd//wHzBh4kR5HBokFind+/pfXpYp0Is/ezkikUgRCs35yUcelX2H+5crpo32R6CyAB74fqU1ohQy9TymDx/Q32Va1xdIJhPYvm2blPL7M2idKqqq5D3X+0MJdC/+24/+lxT8/e/n/TkP78MEmAATGGkEDqcAJpYkgUt0A+NicZRMqEPjpEZYQQ1WENBNem9XodJbOglfKnNc+JCQSm1tBRTNAPQwVLMUilkGRQtD1SPQNQsrnp+Nj595CujqRo2XRlzkoGtAFhY61SDe0wMYHQWuOQITwPJ3HAGsbAfmbbYhHBsqPCmAPeEh63iyDLQvhJTA1Dg5ammorIiiBB4q4MJybARLyhANKQhoLjRFwFDz5bmpHPaRkIQeaT+PPB8mUCDAApjvBSbABJgAE2ACh54AC+BDz5zPyASYABNgAkwALICH9iaIl5Tg8zfegBmnn4ZAMFg8OMm3T1avxkP33o+dLS1SzvbunUvlhCurKnHDbbdi8rRpRdFGB6B+r0sWLcZjDzwge/jS2BcBTPuRCJx2/HG49uabQOWpC8nZQqnih+77I1YsXbrHFKdpmZhx2mlyXiVlZcXkDonsHdu2YdZDD8u5XnfzTSgtLy/OmaTvh++/jwfvvQ+pZGoX0CyAh+7eo3U+8ZQZuO1rX0U4EpFrRGmuZDKJF2fPxvy5cynUtV+D7s3TzjoTn736asTiMXkMundJ/v/o7u+B+j0PlPDer5PxTkyACTCBEUTgcAtgQqkIgYhuYIIVQllDNWonNSJaHoJJJaGDal4EG3kRTKWMSWbS0HQqBq1CKCZ8YcFHFD7CUNQIUl0pvPf7X2Hb5u0od3Oo9jN5Aaz68KFLCbxdD8OIqTi3QsDqKXtM5Y+PBPFZSAAvaVcxf4sLuDY04cKHB9fzkHNcKX5dSk8LQFeASEBHRWkYZYqHEg2w7CysSByhaABRLQtdEdBJAFMvZFWBQQlr7gE8gn7aeSpHEgEWwEfSavG1MgEmwASYwEghwAJ4pKwkz4MJMAEmwASOKAIsgId2uUzLwvEnnYgv3HwTKquqigcnYUZJ280bNmL5kiXobG+XDxFpkLwrKy/D9BNOwOixY4sllgs7d7S344mHH8Hi996XMpjGvgjgQu/dYCiEc2degEuu+CuZEqXz0aBS0OvXrcOsBx/CxnXrZaJ3oCRnKBzGZVddiQs+c3GxlDTtT4L3g3felfsbpoFvfucuNI4dWzw+lZZu3tqMP/7+99iwdt0uoPdHAJeWl+GKa67JS+j8M+pdhkI5Jkox7ePrlGqltRo7fjxo/QqD5rf4/feltO/fA5i22Z/rH9q77dOj0ZpeeuUVuOzKK0DrRXxIyra3teH+3/0eq1as3O9TE5MJkybiS1/7qkwCFwYlf//wX7/FssWLWQDvN13ekQkwgZFMYDgIYHo/pKYJYzUd400DSk0VIo11iFZFEYxZCIQ1GJYqvzSdyjPLDhJQFAHP8eHkXOSy9DtMALYfQyYtsH3pEqz+YDH0bAZlcFAtcoj5DkzVkyliVzGQVah/sIW6uIbSiIqgocDSFdkP+GCJz/znnD79/YB6Ie/Pp59ot5yvYOFOHe9tc6G5OWjCATxHVtPIuR48BbInsEO/bihAPKCjKmohpvgoCRgIZlMwrBCMSARlARumlhfANH8S4oaqSuG+m19VRvKPBc+NCRx2AiyAD/sS8AUwASbABJjAUUiABfBRuOg8ZSbABJgAEzj8BFgAD+0akEyMxmK48Uu34qRTT5UytH+vOxKtVDK5UJKXttF0vU/qV16VEPB8H6tWfoTHH3hQloEuJC0HI4AL5YGvveVmzDjtVCku6WklPRQmSfve2+/g6ccek+nigZKcY8aNxbW33CIloNy3Z5BgfuAP92HRe+/Ccz3c+tWv4PRzzi5uQ/MkYf3807Px0jPP7gJ6uAhUKxDAmeeejSu/8AVQgrswSNi/9tJLeHH2s7LMcf8x4PX7Pro6O/Hw/X+Uqe0+o1Bac3eJn728Tg+JiSl99R+0xpOmTsE37vpb+eGAfALYkwng2Y/POqAEMAngU844HVdff10fPlTi+yc/+ifZl5oTwEP77wgfjQkwgZFBYDgIYNnTVwDVQuBk34VnmsjFSqFXV6BkVDlKaksQiOgwA4BuCCl+ITwI10UukUG6M41k0kMqY6E9oaJtSzPampqQTWcRp3LHiotKxUFUOAjAA+WGabjQ4KsWDNNCRZmBiqiCsEEJWBLA9LvR/q9xoaCF6NGn9Hf6s6vQOXWKL0MRPjT68l05H0pCf3rK3n/e9Tqo/HPaU/F6i4llO1yYXhaal5NJYOF7sH2/jwCGqkgBXBoyEVM8lIcthDMJqNCghEpQWQKEdOoDLGCqqmRAKWDtCOiHvP+rxHsygeFLgAXw8F0bvjImwASYABMYuQRYAI/cteWZMQEmwASYwDAmwAJ4aBeHxBvJuBmnn45rbrweZeXlu4rdnhK6vc/cXxLTayTVSMo+++STeGf+W1IaFxK6gxHA8po0DRWVFfjK7bdjzPhxxWui41EJ37mvvIo5L7+CZCJRvCzaj76onPVNX/5rRMLhT/v/eh6atmzBv//k/yKR6JaJm7PPP0+Wmi4kUOnYJCHfnDMHj/7pAfnn3vJyuAjgUCgk09EzL7kE4Ui4OH8S3L/91X/g4+UrJPv+Y6Drl1K9Z93SvaQxPegu+F06zqD/3pO4njdnDha88eYuElhK/pI4vvvDH6K2vq7YA5h4d3Z0oGXHDlkSupCEonXtnfbe0991w0B5RQVKSkv7lBDf3tyMn1AP4EyGewAP7T8jfDQmwARGCIHhIYDzHygrA3CibUP3PSR0E3YgDIQDCFfEUT2xAfGKIOBnAC8Lz7HhJnNIdDvo6vbR0uWitTWBZCKDTDYHxXEQVnzEFQ8VukCpcBEjASxc6D0CmMpHk4xVFA2abiAYNFERV1AeVhAw8ingPRTzGPAOINHrk+iFipxQ0SlMNIkIdihhdCKInB6EqpvQTQOmrkPXFFiKQMxPodTpQqXbibjdDcu3oYu8rB7IQ5MATngaXt5hYXWLA9PNQCEBrFAJaBeO58nSz0JQUej8m3pZyJBloGOqQFnIQtDOAI4HNVCCmgodYd2WZaApAWz0lIE+Esphj5AfRZ4GE+hDgAUw3xBMgAkwASbABA49ARbAh545n5EJMAEmwASYAPcAPkj3QCgcwszPXILzLr4QsVgMJNEGkrwDnZ7EHAlHkrFvvPIqXn/5FaRTfXvoDkYA559NKqBeroXy1L3FNAlLKjN97z2/xYY1a+E4jhR6JBWpfPQVn78GF192aU/Z5fyjUpJ+C9+chycefhi5bE5uS+Wlv/OPf4/6hoZiGWjadsO6dXjkj3/ChnXrZeK4MIaLAKbUL4nrk08/TZbfpkHilJj877/7e5DIFQOkbge6/oN0O8n1oDT1S88+hxdnP7NL4pbWl/owX3P9dTj3wpl97jfatyh7e1vofb3Yng8C9L5/icl7CxbisT8/IEub82ACTIAJMIFdCQwXAUzv3HFFwXG2h3A2hYRQkFB02LoBzyA5qyNSV41gSRDCz8HOOUimfLR32ejqTCKbziDpCNi+B0MImNQRWBMo0wTKNYG44iPskwD2pOTM/6aQL28sWxJQawYqRK0aCIc0lEc1xIOUhKWyyPTBOWqHkd9WpSxvwcrK/ytwhQIbKlIw0aEEsFFE8IkXxw4RRFZosD3A8QV8ocgPuOm6DsMgAazJL+q3axkqAipQquYw1mlBY2474l4KAd+GSUpZyI7H+d8BBNDtafjL9iDW7MzB8tKyBLQvqPyzA4fEr194bxVQoaAkYiJk6bIEdDwUhOm7UG0HlhVGdWUQESUtE8DUL5gEMJWB1pV8CpgHE2ACh5YAC+BDy5vPxgSYABNgAkxA/lYvBmo6x2yYABNgAkyACTCBg0qAE8AHB68UroaBM88/D6effZbsL0sPJPcmgQvyd/PGjXh/4Tt447XX4Nj2LgnLwQpg+cuWosjy1BdedqnsCdy73DGlc6kf8GN/ekAKWxKg9BC1urYGX/7WNzFuwoQ+oFq278DvfvUfMgVMvYTp2CSLr//iLTjrvHOLSWHaqb21DbMeeghLPljURxYOFwE8adpU3PSl21BXXy9LcdMgKb5+7Vr86v/8vwHLP9M2w0kAF9a3urYW37r7LtTW1RXnMtR3ON2jK5ctx4P33of21tYB09FDfU4+HhNgAkzgSCQwXAQwsYspCo73FcRSCaQcF52+ClvR4GoqHFWHrarIKEBW1ZHxBHKOC933ofo+Mj7JX0hBakIgpAqZdC3VgbjqI6YCIeHCEj50CGjUhlf2HqbKEwo8hb6rgD5LJVQDQjFkKtg0FARNFZYJWLJHsJBfhiqgaySFFQhNw5achrUowXqjGjv1KHKqmW9lQRMTgG27yGZt2Hb+A2yknhXZY1eFpqrQdQ2macCyTATkl4GQJlDjdqDB3oGG3A5UuN0ICltKa7rqlKfh9ZYAPmqxobkZKYAVz5ZcPPiy/68rp0fzVRAPWwiaOqLEIhiARqLY8xEOxTCuOoyo1y5LUhf6AFMZaEoD0757+93wSLz3+ZqZwHAmwAJ4OK8OXxsTYAJMgAmMVAIsgEfqyvK8mAATYAJMYFgTYAF88JaHHjwGggHU1tdj2nHHYcKkSSivrJApU5LBvVu+UuKXkpRtO1uxdvVqrP7oI2zZtBnZbLbYK7j3lZJsveVvvoyJUyZLEVk4ViqZxGsvvoiF8+bDtu1dJkdSt6yiAp/93FWYfuIJxR7F+YRpDsuXLMHzTz0ty0LTcU858wyZjqV0b2HQtksXLcaD992Hro7OYhqV5kTH/Nq37wD1jS080KQ5vL/wbTz92OOyHHFhDBcBfNKpp0iWNEdaMxp0ze++tQCPUsI1mx3wJhluApguku6Lk06ZgQsuuQT1DaPkGhbmdKB3uuzpnMth65Yt+Mtzz2PFkqUDfjjhQM/D+zMBJsAERgqB4SKASWrGVA3HCw3xdBcyORudvoKcr8BXVAhFQRIqtrk+ujyBtMjLSUuhihgCdk/TXQNAQBEIaUCEkr+qkMIzogoEFR8BEpzUd1cBNJ/KKwsIVQM0Q0pZIYWpBqFQGtiCUE0oig5F06CYBmhTVaWTuRCWDj9kImtY+DgJbMgZ6PZ1eS1UdllTNQSDASl1FUWFY7vIZLJwXQ8+SeBi9QoVmqbC0HWYpolgwEIg0PN/Q0VIcVDqdqPeacXY3HbUup0whCNTxytTAcxtVmAnk4BvA25OfujJg4AnBXA+rUx9faNhCyalqVUFwWAQrUJDk+2hTlcws7ES5e42qL4rE8CUerbomtT8n1kAj5SfeJ7HkUKABfCRslJ8nUyACTABJjCSCLAAHkmryXNhAkyACTCBI4YAC+CDv1Qk4OihYzQek2V6ZRKY/uupcSggZOKWUqfUdzbRnYCdy+3S57X3lZLYKykrkz1r6SEoHYOO6ThUrrETqWRqj8nM0rIy2dNVoQeP9FCWDLKSL+3ctnMnHNuR8vDGL90mpS49zCwMus5ZDz2Mt+e/JUs69y7iUlVTjW/d/R2UV1TK5A4N2n5nSwt+96tfY+eOHcXjUNq2ftQofOu730E0GpXfJw50/Y898CCWf7jk4C8OgFPOOB03/vWX5IPbwppQyW0qib3ukzWyJPZAY6DrP1gXLAV9LodXX3gJr7zwwm7vDbrXaN0mTp2C8y+6COMnTewzr/29Pnocn0lnsGbVx3hm1pOyPDbdqzyYABNgAkxg9wSGjwBWUKobOF4xEU+0I2dn0OUCWUGKVgX9FpHwgY22j3YPoBysqdEHohTQO6BsCwFIIRykhKsGhFTIPsBRTUFQFQjBhyVLQCvyeJrnQWg6BJVihir3V1QNikwA6xBKMP+lBgBNBwwLvq4i5+SQjFpIGCq6fQUZ1UC3p6Db8ZH1fKQzWflFv6fQ7y2hUBBBKyjTwFL+UmlmBbLHsNyAZDSlgDU9L4ENHQGSwD3y2LJ0KWGDiodKvxsnptfgmNx26MJFix/ArO5yrGlqRUWuG6qdgSt82fvX9ajkdL7QtaWrUkYHDBOqbmBruAxtVgSJdAqjcx24dmwdaq1uaKlWqIU+wCox5jLQ/O8HEzgcBFgAHw7qfE4mwASYABM42gmwAD7a7wCePxNgAkyACRwWAiyADw122ddOoy5x9DCy0B0vf+6eYA09YZUi1/fo4WLxuwNeoDyeqhYTLoWNKPVC/Wr79H0d4AiUBCb5W+jRVzgb7UsSttADmGQ1bftpQ758KWlKF/eXv3Qa2pZkNx279xTouCRSSQYXRp4J9erToFLsJ/+oVp5bHr/XtgdzlWSvQLpmKifZc9F0vXR+Svrsbi0Guv6DeZ10HcR8T9ckGdLDd12DoRsIhkOYfsIJCAQCfbj3nlPveRf27z9nWo8lixbLXtSu60BQr8UB+iIfzPnzsZkAE2ACRxqB4SKANUXFqEAMJ+hBGB3NyGYSSLoCWSrJnP9IGjodH1scH+2UDBb5Esq+fF/M/wpgKAKmCgRJ+CoiL4J70sD55K+Qqd+AKhCAD6GoUOn9Vfb41eWXohsQmgVFSt8woIQANSi/7+sGut001qouuiwLWUraKho8VZX/dwSQtf8/e+8BJslVnvu/FTtP2NkclFdZIBRWGVAgo4AiEkEEYYzB9rX/XK4TtrEN/l/DBeyLjTEyBuVsEEgCJATKApSllXa1SNrVxtkwsxO6p7sr3ef9TlVPz2qzdnZHO19pWzPTXeGc99RM1XN+9b5fgCAI0QwC1OsNeeiN3xPsMlLatsy9jSRf8Fpo8T6J35r7JeME9pDzPdkmX/DloalczoPnOSjkXHQ5Id5S+x2OrL6MamTjhsGpuGfVMKojNXSFI5gS11GIAiRhApqVqV3BdRCXOlArdmKw0o0pM2eir28jwmYDnYNr8eF9pmHu1Aq89U/ASSJxSFMX37akPjEBtVYCfqP9dmt738gKKAB+I4+etl0VUAVUAVXgjaqAAuA36shpu1UBVUAVUAXe0AooAH5DD582XhXYogLZQwJSA5EQfycXU2MxMbGXuwnK72RTdTNVQBVQBSaUAnsaABNOEi5OyZVweGUmZgQRkg2voFHdiGHW+SUATgwE3hDEWBEAGyNLHMCMhY6IJVnLl65VAmDXEgCcsy3krRg5lh6wE3EG+0ksrxy4LqOcTeyyQ/DreIDjI3HzsJy8AGDbKcBxcnAsB04UoBbU8UQU4+VCEZHHSsPyRBOYC82H21hPN4wiAcBhECAIQ3mwjNcmPphEYO37OTgOYXP2gFwGgE3qilwXrTQSOn0AjbWBPc+FnzM1gstFH1PzwFGN5ZhZXYN7Bsv42Yoa+oaHEIYNxGETKtkaVAAAIABJREFUDmJYcQI3ARxq5PpwC2X4pTJKxTJKlYo4kINmA9FAHz5YinHYnFnIN5fAqfXBRmwAsGMgsMZAT6hfW23MJFBAAfAkGGTtoiqgCqgCqsCEU0AB8IQbEm2QKqAKqAKqwGRQQAHwZBhl7aMqoAqoAqqAKqAK7G4F9iQApqPUc1xMz3fg4MoMTHdKsEYGkKx/GY1aP6pBgpEoBsvyslrvuiDBqqaFocRBAEveM+UlEjhWLAA455q4Y5/AFwb8siawvJAYCGwBOduBx9QTgl83J65f8GUX4HgFaZeHAF7UhNOsI67XsRoe7vI60ecXxTnMMhKEuoS2jHWO4hT+pkkYERNLIhP5zM/CKBTomsuz1AarFUvmikBkcQG3ld5gAIqBwcYt7NIZLNHQPoqlIjo7i5hR9rBvcy2WrB7Efcs2or9aQxg1BTZHUSinkqmewW195PMFFAolVEoldHV1CbTmQ1ON2ghOG+nFaTO60dlRhzu4FHYSCAAedQHbaWT17j5D9XiqwORUQAHw5Bx37bUqoAqoAqrAnlVAAfCe1V+PrgqoAqqAKjBJFVAAPEkHXrutCqgCqoAqoAqoAuOqwJ4CwASbBdfD/uVp2D8/BSUrB4e1cWt9iPuXoVntw1BIB3AiLt9mYmF9M0Fv6GA4oT+VABjiVOV3rp3As2Ecq6xbS9ibAuCcAGA6gU00dF7ApovENo7f2GHccw62m0feiZGLBuGFQ7BYYiEE4tBBEzks8iu4A2VErgdHyk9kZTNMaQjCVLp+xfHL+sJShiAxDuaE9XhjeY/b5vxCCo+FAMt6BL6G2rb+J3DbgGGY+sC+h0Ihh0pHGV0dJXRXcljfuwHPLlmGgaFhRLFxHbMGMNvDMhbcH13HdP6yBEahUEClXEYulxO4zFrFhXUrcXlnjJ4eD4XGq3DiJtwsBtqhXjYcKcuhiyqgCuwOBRQA7w6V9RiqgCqgCqgCqsBYBRQA6xmhCqgCqoAqoArsAQUUAO8B0fWQqoAqoAqoAqqAKrDXK7A7ATBBJsGvazsouzkc3jkTc50KnGYIK1dEXK8B9T7EAytRr21ENUowQrCaWKhFQF8A9IU26gw4TmiRpfOXeDiGIwDYgu/aYEEB1gL2EsJevoASo6BdG3nHlUhnxj1Hdh6J48NycvAdoBT1wW30AXETiQBcG0mcQxjlUPU78JBbwcMJoakjsdWu57Xq4kZJ3CpDwPrzAnxjts3AXTJdwl+CWTpvCYAZB525fwX5JoTFQn/Nkv2cECTDHNN1USjkUSoW0NXdgY7OMoaHqliy5BVsHBwEj00HcEwHMOsjx4lAXoLgfK4g0LersxP5fE6cyYTBbGFtcBBnxRtw3NQQnWEv3DiAQ6CexkBnAFgR8F7/J0E7OEEUUAA8QQZCm6EKqAKqgCowqRRQADyphls7qwqoAqqAKjBRFFAAPFFGQtuhCqgCqoAqoAqoAnuTArsTAHuOgw6/gLnFbhxQmIKOwAaCyMDKQgfikY3AyHokw+vQGBnAUBihFiWoEwTHFgYjG4OxiyYYu5xInVvXjk29W9vU9HXoWpWIZ6BgAUUHKDg28hKj7MGm69fJwbJdUzcYAXLREOzmEBA1jUtXHLs2EssXABxFPvrKU3BrVMRqyxOw6jqO1K436xq3LeEr4S5/FpAr/4yDN+XA8rOpVZ+gUCzDsYmrzeeEtelGsp7ZR7Yv4xBmH/O+L7WAK5UyKp1lNBtNrFi5GoN0AEeheYURGJ6dhkwLAC7miyiVSgKROzoqKBbyArMJghHH6IgbePdcGwdueBb5+iBo+CVUz6WuaietUbw3nf/aF1VgoiqgAHiijoy2SxVQBVQBVWBvVkAB8N48uto3VUAVUAVUgQmrgALgCTs02jBVQBVQBVQBVUAVeAMrMN4AOHP8duVLmF3sxKxcJ7qRg98MBP4miWWArOMiGl6LhAB4pA9Bs4rBIMRwlKAWJqjFFuqJjXrimDq6VgLfpsOWEdEJEsuGbQOuZcG3LOQdC0WH8NKWer6Ev3TQ2nTS0jGcNGBH5oWYOc/cS5q+LLSW7l8XUZwHrAKeK/Tg9iiHJt3DFmBbpvZv5toV8JvtI4twbnfzpjV+TRS0qQlM+JvPF030cwsAZwxYyHLLBWxAMiQ2miA9n8uhWCygXCmJs3h17zoMDacAOCQEFlVaZyZhNR3AdPzm83QQF+H5HnJ0IQMClfOejSO7LBzb/yS6h1bDsRK44gK2Tay2bRzcuqgCqsD4K6AAePw11iOoAqqAKqAKqAKbKqAAWM8JVUAVUAVUAVVgDyigAHgPiK6HVAVUAVVAFVAFVIG9XoHxAMDiVE3jnst+Dvt1TcO8Qg+67AL8EEjqTSRBU5yviZ1D4uQRB1XEVQLgdUBjEGE4gloYSgw0awHXYiAg/IWNMuOaXbpTDfyNaGAl2iUclZcjLlffcWQdDxHsJICdhLCjJhAHQBSmccsGkiYp2CRQln+xjTjxEcd5WLkKbrK68Dx88dRyYR9jIlbGOtNBa3E/BghnSwuVZk7gDBiDhlvC79Tly9rHbVw1cwyb2r/G9SuvFDrz+xxrAefz4gKmI3n9+j4MVYcRR5FEQLcDYB5HAHC+KPCXEDjn+yiVivA8TyKxbcdGZ7mIqX6MU+ovYO7Ay3CTqK0OMHUlADZ910UVUAXGVwEFwOOrr+5dFVAFVAFVQBXYnAIKgPW8UAVUAVVAFVAF9oACCoD3gOh6SFVAFVAFVAFVQBXY6xXY1QCYDlHf8VDycti3cwoOqsxABTlYEWCFAMIIScRYYwuJm0NiufJzVN2ApNYLNDciiUaQRE0wKLkZBRgJAjQj1tS1kXc9ePkSEr8odX9dhGAotEO4K3ASsOIYdhTAYi3fODQvxi4TtMqIEtiaVGZhmTZRa/qJSV1GkjiIIx+xVUCtOAXfDUvog5tubcBtVuvXvJnuk1nU6SLVf+X9tBJwW41ftkS2Z3R0krp7WXQ3C22W+r2CmI0+MdWAgFzPy8H3fRTyBXR1lOG6HgaGhjAwOCjgN5IawKmjmfuW6GbA9XxUShX4eR++5xsHcbmc1gl24No2plRyOCFehiMGXoAXNU1MNusAp7WANQZ6r/+ToB2cIAooAJ4gA6HNUAVUAVVAFZhUCigAnlTDrZ1VBVQBVUAVmCgKKAAe/5HghCLrw9Exkzk7smhDHr39+9bEZupk2dLnnNiMwhBhmLlsXtsPulg4icljb7ps6/jcfxgYl4vjOrIfM51rFjMJamIQt/V55tiR+oGcXPX9MX3e2f5n7eP+uY/pM2ego7MznYxlvGSMMIqwfu1aDA4M7NKB5vHYF9dzxTVkZrnNZHS7NpseNOu/xDy2bZP1RcYsR33sltNJxoKOI07sp+4n7qfS0YGp06aJ/m1JlPKtnGeZU0pmyUdbsjOf87hBM8DK5csRBMEYF9aWhM2cVY7ryrnfvrC/PHfZt20t1Hhr51+7I2xb+9LPVQFVQBXYnQpsNwA2pFRctqy+y6K7juvJdUbq7iJBzrLRkctjeqkTs0td6HKKcCMbduIY+EoGG6bwl8jVcgRuxo0a4lqfwF9xAtsWYstBxJq8QQ1JWJeIZstyYbk5UlC40TCcaBiI+Peef6dNrV1BrWSudNhym8Rcl+QKmBJfRkUL8M2AsdTbHb1GJjHhq4M4ySFwylhU6MEdQR7DEiBN927ccvDyOmawchqPnB6I+2+Zgduvd+ZKbK6vkvCcXvykLWb/ozHLshcTA83jEhYLMDbXJbp3GeXcUa5gpNFAtVZru76HLdgtqtgWPNdHoVhEIZ8TAMx6wLw+MwaazSgV8wLRj/b6sWDoOZSDIbhSZ9lGjttrDPTu/NXUY01yBRQAT/ITQLuvCqgCqoAqsEcUUAC8R2TXg6oCqoAqoApMdgUUAI/vGcB6cpVKBfMPPQTz9t1XoJ3Mk7YB3tbPGaWTuctNog75cxqdSMC4sb8fS196GS8uemEMGGzvDaHbme9+F6bNmCHxhq16dVvbfzp32mg08Iu7firH2Xf//XHiqaeAIE8meBNg/bp1eOhX92F4aAj7HXDAVj/PIB8nU48+7jgcesThO9//zbSPerB/51x4AY56y9FS94+Tv5zIrVWruPvOO/H0E0/ukoHOAD61mLfvPjjk8MPR2dWFXI4TvInosXZNL1547jnRrhVBmR69VC7hxFNPxaw5s1uT0c1mE0/+9jG8vGSJnB/v+8B5ZrzSieuhwUE89uijWLNqtUBTLgSix5ywAGe+650C1FsD0+rlJtQ3G7id/Fz6NjiE//jWt+Tr9kBX9iFfKOD4k06Uc6j9/FuyaBGeevxxNOqNbe7rgIMO2q7za5cMsO5EFVAFVIFdqMC2ATAL3jqwvALg5BHZHmw3j3yxiEqpjJLjoui5KAHochxMyRVQ8fLw4cKObYBRynTvBpGBvwTBdNgyNjloIh4ZFPgbNwfklYRV43oVRJtItDNBsQXH1O7l58EQoqgurtiIbmLuS3iuDXGoCoxNYIPQ2IQ2t9zBrWeb+GDWqJDy9z8WTs08aMSxJwB42O/CL71uPB15aIg7mDV8eczYgNi03i/bS3CbXYOlD7F5+Mvg4ewyyPfaXMLpw1bmc7O9iX42QHj0WpYCZakhHBvQG5kayN3d3QJwR+p1RFEoD78JpG5rn9QOdun6LSKXz8GxXXRUyvJAF2FwHCdwXQee62J/v47TGs9jRn2dxGdLXWXHhs8ay3xQjmLqogqoAuOqgALgcZVXd64KqAKqgCqgCmxWAQXAemKoAqqAKqAKqAJ7QAEFwOMnOp07U6b24N3nnI2jjj5a6sLRjft6p/Y4YUkQSDD46wcfwr0/vxvV4eHXdCSXz+Mzf/LHOHD+fHER7cgyNDiEf/v6N8Tx+Zbjj8OlH7tcIGc2+frKSy/hB//xXWxYvwHHbONzTpZyO06Knn3++Xj7O8563TXu2ttHLdi/j1zxSSw4+SS4nicTvJy8pvP3tutvwKMPPrQj3d/iuoTqHNPTTj9dYHZHZ0fL2Z05iOiUXbF8OR64914888STaNIxmzpdu6dMwWUf/xgOOfywliu2VqvhhzfdjN8+/AimTp+GP/+7LwkAzpbeNWukD4sWPi/uWy7U8m1nnIlzLroAuVx+l/RtazvhRDeB9j/+9d9gcOPAdjl3Ccmn9PTg8k9dgQPmHzRm988/+xyu/8FV2NjXJ5PsW1sIkLd2/vH80kUVUAVUgYmowBYBMOvNOh7sfCcSrwPNxEUzBLych3lzZ6GrUECpEaNkOyh7HoquA/6lz8OCx5qyCXGsjThMEDMdohkibjaQNJpIwiZQH0YyvAFhtR9hcxBhPII4qQNJ08BbCa4gCPVg0/nLO5OoiZDR0DHTPRiLTCdulr5sQ9ay6UhOYFsxHDtiC2BZacRy+81NWrM3teFmHFfimOn+TQiAUcCK/BTcaXVgdeIgIGxOHcCk2Aaypu5i8lublY/NQleyeUbKwFzzNQXEGeiVD0bBMbeXOr/iUG6DyRIFPWoc5mYEthIhjURcwEzgqI3QAWyST6gN25gBZO6bUdHFQlEe0JJ7he4uAe15eUAMcAh3XQdTc8Bbo5cwv/qKVD1mMrVPF7DDustjQfdEPKe1TarA3qCAAuC9YRS1D6qAKqAKqAJvNAUUAL/RRkzbqwqoAqqAKrBXKKAAeHyGkUCyWCrhgx/7KI4+5lgUioVdfqAMAt99x5345d33IGg2x4A5Auc//MLnMf+QQ4x7dweWgY0D+NZXv4ZXly4VpykhHoFyBoCXLF6M73/7O1jb24vjTjpxq5+Li8ayBICfe9GFOOPd79phIL1p09vbRyhKvS//9Kdw4imnCADmwuMSkt9y7XV4+P4HdqD3m181A5rvOfdsHLNggdT2awe17VuxTf0bNuDm667Hc089jUa9Lh/3TJuKj15xBQ498giJl+RSHa7i1uuux6MPPYTpM6bjr77y5TGRyatXrsRNV1+DF55bCLqFueTzebztrDNx3sUXybiM98KJcALgL//lFzGwceN2AWBOgM+ZNw+/90efw6w5c8Y0cfnSZfjut/4Va1atarmat9SHE049ZZvn13j3X/evCqgCqsDOKDAWABt7rGV7sPwyrPIM1EMH9UYk7tJ8IY85c2ZgWqmI6fUIpSBGHjFycRO5KIAXB3Ai1uRNYIsr1wL4AEwUIqH7l9+zLERQRxzQrcqo/TqCqIEwaSJOGrAsJmawtm8sD6Q5FjGyBYvlC/hieYm0lm6UAVbj/YVD8Jy5fy3WBA5gEQAjRpLW4TUamfjnVkSz7C+DtnT/OogSH7FdwsL8VNwRl1BLzb4CXVN3bXuCRubgld2nYDZz+hK+SvJHComl3ARd1WnZCUJfefiOpRvaILLw4bRdPK4pW2AQM/dBxy73wYe6GP88MjIi+kh5iTBIobGBxwTKvPfgtZkuYN/PwXVsVMplU/aCfukoNLHSno1j3PU4eehZ5JNAgLrnEADb8GwYl3W7fXpnTjzdRhVQBbaqgAJgPUFUAVVAFVAFVIHdr4AC4N2vuR5RFVAFVAFVQBWAAuDxOQno0DzhlFNw0YcuExA8XpN5nCB99ZWluPHqa/DSiy+2HKLslQLgXQeAOX6MM3732e/HWe95t0zycmJ4S0tWC5gO6mu/91/43eIXZdXJBIDpgjr6uGPxoU98ApWOyhip+jZswPe/8x9Y3OZq3pKWCoDH52+U7lUVUAXGX4F2AGzZLuxcBSj0oI4ShoYJZyOJBe7q6pAasXnfxZwgxOzhEfjhCLxgCF5YhZs04cWRgb+SpWzBCmOANX4ZopCwbARfJtZYYozjCHEcCPiN4iYSAbZM5Bh17DKTxNTEZRw0US53ZeKaTeUAC3ZC5yyTNQwAJkS2ZF9NZm2kwNdg0KxURVry11Bg7o7R1CkIjmMXYZJDM9eFh7wePBAwCJlgmPWEuW5a717cwilgTYGoceqa6GcBuo4rcJd9sB1XwC8fCBO4TcdvCoNth/HVNhwndQFLqyVzWrRi+9K8aXkAy8BfAmEbI/WGpJ0Q0hMUh1EobchqBbdKQ9gOCoWiQF66gekApobFQgGhlKpgmxyJe96vFOKcgUdQTuoypox+9h1GQVsSCT1e94zjf8brEVSBN4YCCoDfGOOkrVQFVAFVQBXYuxRQALx3jaf2RhVQBVQBVeANooAC4PEZKNZyveKzfyD1bk2NVs4XJuJKZW1amcTciUUmM1MnSzZByPjnX/78bvz8jjulBm22bA4Ay8SwxDqaF5dsklTiFdNJ1vFwABMIvu+8c3Hq6aeDk7GZO4iHbDmF0sa3v8caegJc2xwxu9sBTN2POf54XPihSzF1+vQxzl9xLKUd4HpZO/k+Xdm/efgRiXhmHHXXlO5xdQDz/KL7mLHIYWiilbel7/Z8zr7w3PqnL/29xI1vTw1gOpM//ImP47gTT3iNS5lOqvvu+QV+dNPNYL3prS0KgHfiD4VuogqoAhNCAQHAYUPq+tqFKWg6najWY1TrTHOwUCqVUKmU4PuuOEGLtoVDq8OYXhuCEw7CjWrw4gacJJYavbZED9MF6wgEThInhb52lrZsPibeTHiv0ZQX7BCWE8Gr5OCWc3DydCIDaNQRDo8g2NhAHMLAZHPDYggw4a+EP/NlXLSEvhZYjqAJWIzgN1HJkNhnc6/TusdpuX9NzV42n/V/A+QwVOjBT+1uPN+UTOYUEpvrqdyfyLYpiRYYbZzEvGYR/DKVQwCwgF4DflsAWGCrAcDi5nUcAbusr8v/+JWQmvdj1IGR1xRQ9sFavR4hsCvHX7uuD30b+lFvEADTJc0awAZS8yXXfEY8M6Y7X0CO7l/XRaVSlq8sn8Gv3JbdYFt6Cg7ObzyOGUE/GIbt2hZ8vgiA0xjoCXECayNUgb1UAQXAe+nAardUAVVAFVAFJrQCCoAn9PBo41QBVUAVUAX2VgUUAI/PyDIi+JKPfAhTpk5txR2HQYgVy18Vx67UhG2P+MtmNbPmbOFnTiQedOgh6OrubsUEE/i99OISfO/b/471a9e2OrQ5AMzJzjWrV4M1fNkeLuVKBQcePB8dnZ0tsLmrATCPw4nVzq4uaTtnQaXmYLpwunhLPx/x5jfhveedK66azQHq8Y6AllhIx8EVn/0Mjl2wQJw9Jt7SAH1GI/etXw8/l8P0GTNQKBbHwOoVry7HTVdfjcXPv4COrs5xBcCEqY898igeuu8+ia3cHn1lwn4r+vNzOp2ajQbWr10nMdTbA4Cpw5/+5Z9jvwMOeE3kN+PLF7/wAv7ta1+XWM2tLQqAx+dvlO5VFVAFxl8BKwzgM0C5Yy5G4gI2Do1ILVnH89DV0YFiiY5RF0kcSfxvTxLi6KF+dNQH4MR12EkTThLATmLYhI1ikbWkji4SBjkTUqYPVIkDOHXw0sJrRYBDp24N+dnd6HzzfijOG4LXtR5ObhC2EyJuhGgOWhhZmWDgySFUX7aRREAS8fpsjmEl9AkbACzXbkJZgt8kAKwAiUXQnDqBBf6mIFguLgbammhnSW9GlHhoooDV5em4KypiZWhq+2YPU2VgVeAvnbnp9Ta77rgea+x6xukr4Jdgl/V1XanxyxjnDAqLM1hq/1oCXn3Pa13vPM9J6wybMhWMdyYYln26NlzPRdAMsWFDH/o2DsjDSmwT28lrv4HTppay8G/LkvuAQr6AQj4vkdAGBJfgOh4ajaaB0I4tMdDv9V/FIUMvw09CuLap/0t3sMRAbyVhZPzPWj2CKrD3K6AAeO8fY+2hKqAKqAKqwMRTQAHwxBsTbZEqoAqoAqrAJFBAAfD4DDLrs37gkosFrnLykROX/X19uOq7V2LJosUGAO/EwsnFYxYcjw988BJUKiZWlxORq1aswL99/RvoXb2mtdfNAWBOYP7moYfx3zfehHoK3g48+GBc8pEPY9bcOS1QNx4A2NTXsyU6eRT9bluEBSefhA998hPiotkTAJiTzAZm/gX22W/fFiSny3bF8hW4/ZZbsGjh86Ld29/xDrz/A+eamn8p4GcdYur96wcfQrFcGlcAPFKr4Vf3/AI//fGPUa9tHaxuW/nRNbLYzXbn+Na25zjTBf83//sfBfpvGmfJ/fBhhS/92V+Abd7aogB4R0ZK11UFVIGJooBxmrrwCtMw1PAwMFRDdaSGYqmMSqmEfCFnrol0tBIAJjHmJwGOqvYhFwwL/LWSEFbchE0qKw5S2lV5T8HgYNaRdxAnqftXIpi5pPDXCpCf6WH6uw9F15tWwC/cD8vdAMtqGDicuWsTG3HoIBjOYcOjefTe3YP62jysmO5iRj+7chzjAOb+eRRuz4fIWAuXDxsRBPO+ZjQRQ0KVU5dsHBkHcJhYAoADu4CFpZn4VSOHAe6KbU9r+2Z1ec225l4pS07hPZDjEP4SpDpwMwdwGgPNusDZPQYjnMUFnMVF2wTGrA9Mx3Fi6gFb5h6K78fieqYL2NyzMbWED1INDA5h48AgmoF5+Im1fEeTP0zENf/HCGq6f3mvwh2XSyUpxcHrX2dnB6Iwln34roecAxxfGcFpA0+gQIe3bRkAbBsAzEhoLQM8UX6TtR17owIKgPfGUdU+qQKqgCqgCkx0BRQAT/QR0vapAqqAKqAK7JUKKAAen2F91/vfh/ef/wEBhwKA4xhre9fi61/5R/Rv2JC6R3YsCJqTiNzfsScswAWXflAcu1zoplyzahX+9f98fZsAmND3kQcexK3X34BatSrbH3LYYbj045djztx5EmHIZVsAeG1vLx7+1X0YHBwUh+fJbz1N3DcZ6FuyeDG+/+3vgOtxcvX1LJsDgLszAprO46OPPRYXf/TD6Jk6tdUVOmLv/NHtuOeun4qWnIymA/hTf/SHmLfvPi2YXq/XDXS/6SZx/3z0iitw6JFHiKOZy0htBD+65Rb89uFHJF76C3/zxTGO2dUrV+Kmq6/BC88tFPctF0Zi8yGD8y6+aEy8Mttx78/vxl0/un2bYPX1jMm2tiUAf8vxx+Hy3/uUTIBvunASnbp8/R++gqWvvCKR1VtaFABvS239XBVQBSaaAhKVbPtwclNQa3ro2ziEerOJSqmCYrFg/i7a8k8iiF3HQjGJcEpYx8yh9XBA6NuEFTdgxSEsseUys5iglK5fAmAHSWzcvwJQBZhGgBXDzsXoOKyCme/JoXLQE3C8F2E5dQG3xkmbgks6elMHK12/wYiDdQ9NwaqfzEZzXQlJxOsUr+2Ev9JagaesFsw2JXQBM2Y6MSCYlYTFA5zuvuXmlfhnxidbCOkAdop4sDADjzd9NCTteWxsdPawEQEwgSub63k+PD9n6vumAJhu3ezBsgz0SshzCn1N2QypXCynCGv7Evxy/8ZBbO6hGB1NABwETXNtThK5H2K7hoaGMTA0JNepzP1r2mfKeWSglu5jtpHg2BcQTKeyi44OPghIgM7FtM23gUO6bLxz8DfoCofhWIS+JgKaUdAaAz3RfqO1PXubAgqA97YR1f6oAqqAKqAKvBEUUAD8RhglbaMqoAqoAqrAXqeAAuDxGdLTTj8d5196iTiAOcnIScRarYaf/+QOPHz/Axjo739tHeD2oribNIsTh5zI3O/AA/H2d5yJNx97bAuscVLy1aXL8O///C9Y19vb2nJzDuBdBYC3pdreBIAJW095+9tw9vnnS4RzttC5+pUv/jXWrFrdgtzdU6bgko9+WIAxnUpcGFG96LmFuOrKK+XnTQEwP2ck99rVa5AvFqTWMMc6W96IALhYKuG8iy/EW884o6XDpucM3eh333En7rr9x1uF1QqAt/Xbpp+rAqrAhFPAcuCXpqNa97Cuf1DAYbFQlHhg1vulO5XAkmTTJaC0IvQgxtkjA/Cimjh/EY/AiugCjkxqiBT3bQPAUgM4Bb8ErCkAtjyg69hZ2OeiGoqzH4LtLDVOWkYxJxbCACBTJc8l63QcE7OcgcwoUu4VAAAgAElEQVT6Rg/L7pyFdT/ZD0nTBwT+EmCOXpcEOdOdjBAJGmmt4QCRQGGT3JwlR/ANwl++F0oEtI8Rr4S7nKlYErmIWg5mbmReAlrjSKArv/peTuCq1P1l1LOAXyfVkfqNQl+BvfKziVKW9JE0gSQrJcH9e+kDb81mYCCxBTSaTQOUBRYTtPPebQRDw8MCig2QjgT+iguYJ55h4uY4jJlOATBjoOkG5s+EwbwXpA4ExTnHxqwS8K7GQsxt9MK2ErgEwykA9hzjXNZFFVAFxkcBBcDjo6vuVRVQBVQBVUAV2JoCCoD1/FAFVAFVQBVQBfaAAgqAx0d0Ojk/+//9CebMm9eq1ctJQwJYulcZZ2jiBs0iBpw2Q/DmfuZ6uXxeonU5ocjJRC50Uj726K9x6/XXY6B/Y2ufCoAjMH75lmuvE+i+s0u+UMBbzzhd6hBnrmvuiwD4C5/9QwH7WW1Cgs/Tzjgd51xwvri1uWwLAGdOJ4mhZJ3CtlrH3P6NCID54MPHfv/3cNSb3yxx2Jtb6GZ+8rHHcM2V30N1eHiLw6MAeGfPXN1OFVAF9oQCdMp6+S400YXe9RsRhCGKhRIKecYXE/5m1/0EnkvQl8C1Exxs2zitfzls2kGTJhAaACyuXsJGAt6Y7lU6f1mfNwXAmYM2YZ3dCB1H74P9Ls+hPOtmiXymQzdo2Ohb7aD/xQIavXkkVReWE8Of3kDXwTVM3T+Al4/lXiQOLWxcVcAz//Bm2P0lWKwDzEbzlRCvEtIymjmCJdHPTcSpCzhCnEJe4+olwrSsBEmUAWALYexj2K/gVqsb62IHMdIaxib72dTljSKEjFpOYnHveq4H1v4VAJzGPmdlJQT2Zh7fNudv5gTOYra5nid1gkfr/XIfzSCQ+sB8v1avGzAsAJtx0A4IiKvVqrSHIF6+shZweh+XYVrewjGSmg9/8R6N1/JysSjf834simJTg5jx0q6DTg94p70Uh1ZfktaP1gFmHDSjqjPf8p44i/WYqsDerYAC4L17fLV3qoAqoAqoAhNTAQXAE3NctFWqgCqgCqgCe7kCCoDHZ4AJAi+87IM48dRTBdpuWgN1Vx2VE4kb1q3Dzdddj2cefwJ0VWbLZAfAnERmJPJPf/wTPP344yJLo9EUvTJguz3jIAD4zNPx3nPPQ0dnR2sTAuDP/8HnxrhXue6Jp5yCCy67FKVySdbdFgDeVhveiAB42ozp+Oyf/ilmz5vbegBi037STfXqK0vxb9/4JvrWr9+iDJsDwMteeQU3XnUN+jZskMhOusRq1Zo4tHRRBVQBVWBPKuB4RbjFWVjVOyg1fwuFEoqFgsQMG6yYCGi1GfvrAo4Vw7djnGnb2H94HWyEQNRAEtVJY5HIK4Kpo2sJAGZNXrp/xYIq3NTs0CnmsN8nD8P0E38My1mEJAowUrXx8iNFDD7UA/QWEDdsWBEpdALbj2BPbWDuB9Zh1jFVOH4sSdNBw8Wj/3I47MemARHrANtIBADT8CpWZKkBnFjGAUwATPdvmMQIEyASw3Ei0cY2v4sSRHQfxzYi+Fjvd+CWpBNDcRorTVSc1vwV+BsyTppR0tTKhut6AoFtcf/aae3ksc5ftszAXoNkqbd8L9KYz7jw+yya2rYJg6UIsbwXpvWAs7hmz3MRBCFqI1XEkYmj5kvcwG05Lu33eGyruH/zeeRTGGxcwDmBwGwXXd9l38bb7BU4trpIvNXUysscwGkM9HjdO+7J3w89tiowERRQADwRRkHboAqoAqqAKjDZFFAAPNlGXPurCqgCqoAqMCEUUAA8PsPA6MD9DjxAaqDOmjNnTKTvrjoiJysJOZ/4zW9xy3XXoW+9qS2cLZMdAFMH6tGo19PoxgSrVqzE17/8lR2qS6wAeMfPWEY/SwR6uSyRmJtbODZ0rN949dX47SOPbvEgmwPAdHavXL4CYRAIYF++bBnu/dnPMDgwuOON1S1UAVVAFdhFCoj7tzgDQ3UfK9esQSFfRKlYgu+bmu/y8BGBpM3oZULJCI4VYppj451BFV1hA1Y0giSsI4kaAoDjMEBMNyyhKh3AEpks3trU90p4asPyXJQP3RcHfHwVyvPuAVDDcL+NJfd0oPazWbCG3LZepvA4rQGcnzeCw/5sFXLdw7DsBGHo46mb5qNx5yygTgDMFYlypRfigJW6v+L+bSBKAgN/40QAMOOeCYoJNfmVhmFT/9dBZOXwqlvB7XGFlY5bdXElUpnRz6nDlkcidBXnrucJOOX1xCIAtuzRr+L6HYXBWU1gbp9FQ0tNX25rWa37gcwZzOOmg2NitONYjpPECVgCgjC6NlIzNYxDXnOaLfibPUyWfRVY7bnwPR+u46FSKYMQmXHVhMJ+zkcUxgKGGe19Wn4DThl6CoL0xQmexUDbWgd4F/1O6m5Ugc0poABYzwtVQBVQBVQBVWD3K6AAePdrrkdUBVQBVUAVUAWgAHh8TgJOMjL69uhjjsG7zn5/ywmZxTa/3qMSnjUbTby46AXccdsPpYasTJ625UiPJwBeu2YNHr7vfgwODmL/Aw/ESaedKtGMmVtle2oAc11Ty2+01l1WM5Dumgxmbw4AMkb7W1/9Gl5dulQAIHW9/NOfEvctYxdbCydzs0l3QEDhP/zlF8Uxur3LeANgE+sZy8SzaLIJMN0RBzAjxh/81X24+8470aiPusG3t69bW4+wlVGZUTDW+bS5bc696EI57+l4ys6J+kgdtmNLHKZM7Mcx+N6dP/oR7vzhj7Z46M2Nfxa9KY4t1lhe+Dyu/d5/iSNYF1VAFVAF9owCFtxcCZHdjZW9AwjDGOVyReq/ypJdn61EADDdv5YVwkaAY3J5HFvfiEJI+Dsi8c9x2BQHL//e8RpBiEr421YtAhbBr0BUG07BR88pczDvwqeR73kKCWKsXZTHK1fPRry0DATGDWuWtnhhlh6o2Dj8S1NRnPlzSXoOgwIev+4ghD+fAavpmfjn1Psr8Bes9UvXbwMRmgjjsOX+Nd1krdvscAlosmWt3zB2ETt5vGBXcE9cRCS1hY2nWOKf09jn7F6GMJgf0lVLKGugLeEv6/pu3glsXL/pfUXmBmaN37TzEt8cEwgzTjuRew06gXkN5vEImo3z2EKpWATLFdQbdeMAlrrEgXwVcJz21RQCNsq2YqA9OoEL8HxP6hcXiwVTtziNoibsPc7rw9tqz8CPA4HlbuoCztmjAFhLAe+Z32Y96t6tgALgvXt8tXeqgCqgCqgCE1MBBcATc1y0VaqAKqAKqAJ7uQIKgMdvgDMIfOD8+XjbWWeKI5iTwa93Mo8Tlv39fXj6scdx/733on9D32ajbzcHgOmG/fVDD+O/b7xJ4pG5zD/0UFzy0Y9g9tw5LfjYDliPOWEBLv/UFWOirNsB73EnnbjVz9tdye1qE/4efOihmJPGBGeRjKxp/MJzC7Gut1dWf10AeJPhfXXpMvz9X/zlhALA1Gdd71oMDg6Ia2jfA/YfExm+IwCYYJsu2KGhQYTB9kPubf8WJFID8Tv//C8YqY1sMUI7q8l46ccul3M+g9kc21UrVkhtxKnTpkn/xMEeRfjFT3+Gm665thXJuWlbNjf+7eu0R2xvWLflKOlt91HXUAVUAVXgdShgOciVpqJ/2MbqtX2oVDqRZy1Y15W6saSFhJCs8cvnfGwrgmOHyDkxzrCBA5vDsIMqkqCGuJkBYDp/pcivqfnbap7Jfjbw1wEsB27Jx/QzOzDn/U/D71oqm6x5toRlV81BvLqAJGzR39R1axyyBJcdRx2Ag/7QRq54i5iLm/UOPPiN+cg/2wNEjol/FsLJWr4EwGxXXQBwGDcRSPQzY55NC7NIY9mC78cw7t/YQ+Tk8YRVwaNJHrGVupLlmkAwm9U6jtrcuoxNZu3kFPimMc8S6yy1iekAppvapE1wvQz2Zvdb8qAZRTfWZFl4rOxaRKDLbThOJqrbaFMpVwT+Bs2mgb9pBDSvtebhsgyLjwJgtokPouX8HPL5HIqForRJagETAnPULBs538VRTh/eXn8WxbAhUdntdYB9eTguHaPXcVrqpqqAKvBaBRQA61mhCqgCqoAqoArsfgUUAO9+zfWIqoAqoAqoAqqAOoDH+RzIHJ2cAJZJyRR8ve7DpvHPnKykK2VzNW03B4Dplnz2qadwz10/QzOtFzxn3jy859yzMXX69N0KgAkDL7rsUiw45eQxrtDBgQFc/4Or8MwTT4pMezsAHhkZwQ9vvAm/efgRTJ0+DX/2pb8d4wLeEQCcxYJnMP11n2fpDug+27hxI/7/v/5bcHxakZmbHIDn+fSZM/GhT3wchx15ROtTtuepxx4XV/wRbzqqBbj5/jNPPoXrUvfu5h4WUAC8q0ZR96MKqALjqYDl+HALs7B63TBq9QbKpYrE/zq2jTCMTO1fvljf1aELOIJrB5jqOzgjqmN6YwgIRgQAR0EdCevgxnTaJrDG2n5N4d+Wj9dAYLvoYNrbLMw9bwly3Wvl89oGFyvumIa+B3oQDLhjtuLnXjGPysHzMPeSblT2uQ22ux5h5GDN0mlY/E+HwNtYgMV6w2w5aSrvPRL2pSkAmPA3TAIEsan9a5Is0vrGRKoW0y1YjoHxzy6i2Edo+3jQquB5K4fY9kYfCJJYaSZisLyFeYApg8IS+UwHcAp9eT/FdQ0AzqKeR2OgBQqnpDeLgc5cvRSBDydxPEzctNmeYNsck72lk9dBpdyBerMhLmC2hfdNBMHiyE5rFJv1DVXme4TNdPyK67dQkAcAGGHd09Mt8c8E0b5EWts4wu3H6fWFKIXVVgy0z6SMNAra9Lcd3I/nGaz7VgUmjwIKgCfPWGtPVQFVQBVQBSaOAgqAJ85YaEtUAVVAFVAFJpEC6gDetYPNiT6CTeOTMcvmoG/7e7vycxMN3ZAJzM0BYH7OeGW6Q/mVC10prEtnohXNROPucACzth6dxyeedqpEBXOhI3RgYABXX/mfAgy57CwAzhymdMTW6yOyr97Va/Cv/+frE6oGcHW4iluvux6PPvQQps+Yjr/6ypdlwjhbdgQA79qzeXRvBL4b+/vx5b/8IgY2btwiAOYk9yFHHI5LPvJh8MECLuL+iiJc85/fQ7FYxAWXXToGcDPG+4arrsbvFr8occ6bLpsbf07GZ7Wd+T23ZR1s1hTWRRVQBVSB3a2AOFC9MmJ3Glb1MoreFucnATD/Bgbp9ZaXWFccwASlAfJOhH09G6cEVVTaAHAcNAT+Sg3c1FVrLs+klaM02LxF76gFy7fRcWQd+39kKUqzBwWMxoGFoOpi3SPTMLBwNpob80hCB7aXg9eRR2V+Gd3HBCjOeBi2tw6wAgyuL+CF2/dF8545iAOWVCBktUE8KkCW7l/GP4sDOI1/Zo1f8xffuHHTmrZyXU+AMCZg9YDERw0+fm6VsdLOI0rduqZYg+le5rKV9wiEE9ZMNtHPWX1fgboZAJdvWri3LeY6PQtaN2ME05a4iRn5HLWVzeB+Iz5MJ/WKCaJj5Py8pLY0mg2pA8zrYLPZkPuUrFawAOu0zzxadg/F/eXzBUn14L0Yr+m8z2GktOmHhUI+h0OwAac3n0c5IAA2NZPpAs6lENiRqGsFwLv791mPt/croAB47x9j7aEqoAqoAqrAxFNAAfDEGxNtkSqgCqgCqsAkUEAB8K4d5K7ubrzzfe+VuOT2RSBv2wTnptB3l3yeJFizapVE6nKicnMAeHt7uzcAYGpQq9bwwL334sVFi2QSnjVylyxavMUI483pM941gPcmAMzz/i3HHYcLP3QppvT0mPn8JMHw0DD+6Ut/J86wP/u7L8m5mU2Ur1u7Frdcez2eeeIJNFJXevs4bA4Ar161Cg/c+0txIzMCemhgAK+89LJAYV1UAVVAFdjtClg2vHwPqmEJa9f3wXezmq+2gMYs2piRvrZNlyhr0IaouDEOcS28pTGEQlCFxehnuoDDBhImfMQEoCnBtNvBb+oAli8W4tSh63VHOODyVzFtQR8sy7hx5e+wlUcwPAuNDTMRNyuwfR+5KRHc8mrY1u+ApCZtbNQdvHL/dKz58f7A+jIQ8WEkW2KhCYAjAuCE7l/W/m0gSlgP19SwZ1MyVCn9TB+Ei2JL6v8SAFvIoT/xcYdVwoDjI2Yx5HaQS1gcBga40mlsTLny0JDjuHLdaEVBp1vK9mlH2++zWudA+pkJ0DZR01I/mJHQqbYmpnrU1cv3C4USyqWyAGAC/Ji1f6OoFQXNsTF3dqbX5sG/LObbged68kBgPpdHocAoaNYDzpm+2I5EQB+MPpwRvIBKOAxH2mXBo/s3dQCzTrAC4N3+26wHnAQKKACeBIOsXVQFVAFVQBWYcAooAJ5wQ6INUgVUAVVAFZgMCigA3rWjPHP2LPzJn/85Kh2VXbvj7dgbJzAXv/AC/vVrxuE66QFwFGFoaAi33XAjfv3gQ6IgJ7iz2n3bIamsogDY6LY9DuBKRwfefc7ZePtZZ0mtQy48F/lgwre+9nWZpP+jL3we02bMaLmACelvu+EGPPLAgxip1V4zLJsDwC//7ne46j+uBOEx90/HFr9uKZp6e8da11MFVAFVYGcUsGwPXmk21vU3MFytIZcroJDPCxQM0xhniSwWoBeb+Gc3QrcLvNmzMb/Wj3xQA8IRoMH6v5nTNI1FzhrVZgY17l8DNQUA0wVsW+g4fBDzLl6O7gPqcLyY5l3jEuYrpguXNYO5LuvshoAVIooS1IdtLP11F3p/vg/C5d1A5MOKTfxzzPRn1v+lKzkh+OWriUjcwMalyzV4KPEjp9BV4p8TG1HiIk582ImHV5DDL+wiGraHJE0eaQHcOEYQNAUAEzbTPpxFM7sEqp4BqOyncQGngrQcwO1CGXhuXilJTh9KIoAV5STVmk7j1N2crs+fC4UiypUKGg0Cb6anBPLAkWjQNqYmQno09iXrCx3AdP4y7YTpGJVKBflCXmoAc51SsYCDkvU4o/E8KmEV9Fg7sEDo6zuEwIDnsA6wOoB35ndSt1EFtqaAAmA9P1QBVUAVUAVUgd2vgALg3a+5HlEVUAVUAVVAFdAawLv4HJgzby7+519/USYNGQG4OxfGEr6wcCG++Y//W2BYLp/Dp//4j3DAQfPhus4ONYXg9Nvf+CZWLV+BY088AZd/6gpxNWcTm0sWL8b3v/0drO3txXEnnbjVzzdX15WNGe8IaB53aHAQt1x7HR6+/4Ed6n/7yhMRAHMy+fiTTsQZ73oXPN/LTEzS7LRMY6sLu+Jn46au4ttf/yaq1eoWHdSsI/2Jz3waBx58sEx4c2Ek+dNPPIkbfnCVOK4+9ulP4eDDDhvz+eLnX8BV370SG9avf804bQ4At59/Wzq/dnrAdUNVQBVQBXZIAQuOW0Diz0bv+n40mgFKpRJ81/wNzJylWTyyhQiOE8FzY0z3gWNdC3OrA8g1CYBrSBq1FAATrqaAMnPyvqZdBr4SvRICc3FyMfL7DmPm2asx/ZAR+KUINpmvnTqCUyOx7DuyEDRsDK538NKDnRh4eDbivg6gmUeSpO7flrc1jX+OG4hT9y/hrNT9TR2wtsW6vKaRbFeUpO5f+EgSAmUXj1l5PO7kTf1fAuC2eyXexxAAR3QBc9905cYxrNRhTAhMsOq4poYu4bfw0fRC1wLJqbPXwGmjjOiU1hk210pL9m07rgBd02YTAc3PWMO3UulESNdvREgeotGop/V/+WAUHz4i/ZW9tdzW/MmGDcdz4fs5udaVSyUUiwTCnkRBe64Lx7JwqN2HMxgBLQCYo0gAjJYDmG5g009dVAFVYFcqoAB4V6qp+1IFVAFVQBVQBbZPAQXA26eTrqUKqAKqgCqgCuxSBdQBvEvlxEQCwHSenPTW0zB12jQzydoykTACsS1KkpOgnMBt+5xRug/96j6J2N0W4N3W5wqAAyx6biGuuvJKOdk+esUVOPTII1oAdGcioNvrDI5mfKZjuiW3UDbmr+PzLMZ0S781M2fPxh//2RfknKNLi8vw0BBuue56/ObhR6Qe5rvOPhunv4MO4aJ8zvNjXW8v/uWfvoo1q1a/ZtcKgHft3yjdmyqgCuxqBSx4hR5UgzI29PUjSiBxvzk/Z2rmClRMxLXKn/mn0XVi+G6IWV6CY60IM0aG4dMBHBgAHAUNcb6ORkBbEsMsVtXs/2nmMhmkOIBTNzC9wKwxjM4AHcdvQM8xg+ic1UC+EsP1zPZhaKE+bGFwjY91i4pY93gX4le7EIc5xLEvcc1JzL/hxllsjhvBQogETcR8WaGpU9wCwHQ3Z4HINO8aZ3IUu0jgIYYPxC5+ZRewyMnBtt303sQ4YqX+bxxKLfgwbEpNXmpA7cTBK6A7FvhLdy5d1oxyzq6HxqPcJo4x9hq9EuMkzpzABM1cuC3bT5etOI1bt0aJwFoCYAHZUYgwDE0NYIn0jkZdxSmcztzYGW3OF4pSA5gAmA8ETpkyBfkc+20L1OX3hzsb8PaR51AMa2MAsMRAOyYOmqB4tI+7+tzV/akCk1MBBcCTc9y116qAKqAKqAJ7VgEFwHtWfz26KqAKqAKqwCRVQAHwrh346TNm4HP/8/NpBHRaF04iBscep92VualD00xKjm6zfZ+bCeYlLy7Gd775LzJByUlGmXhMQdyO9JTbc7KTk6QLTjlZHcBnno73nnseOjo7WjIyrvjzf/C5MbHFdAufeMopuOCyS1Eql2RdRkZuDQDz82Uvv4w1q1ejWCziLccfP2ayd/XKlbjp6mvwwnMLZV8cV9vhBPKOubp3ZPy3tC4nynlOmAnw0UhNrk/gO3efffC//vavx7jF1/Wuxc3XXodnnnxS+nXMguNx4WWXonvKlNbEfK1Ww1e/9PdYuXy5AOH2RQHwrhg53YcqoAqMnwIW3OJsDFQtbBwYoNXWAMo0naEFFlOAywhoun/zfoy5boJjowZ66lW4wYiJgG7WEIUNAaCMQZZKs+k9RFbjVjAr/x6nvJNfxYyarij1f23AzkdwupvwpzXhdoVwi9wfEDUdBP0u6n0+wo05JA3j0GWtYDgFJG4ejLW2GLfs8pqTwPUTOH4A22sAHgF1gIFXelFbbbWK/4pXNX2YTABw4hiYnHiI4CGAi7uRx6tuztThFRjqpNe8RP7+iwNYHLcm3j9z8Yo7N62xy4famEpSzJXgen76HFQGqltiSV8z+MumCZBPrzGtB5rSh+DSC1LrusTrVVdnt0BqtqXZZDQ120b42xYtnUVgC6hNB0RqPTvI5fLI+b64lukAzudzLSjsey7eZK3F22vPIhc3BbVTP8fO6gDb8B0oAB6/X1zd8yRWQAHwJB587boqoAqoAqrAHlNAAfAek14PrAqoAqqAKjCZFVAAvGtHn7HGM2bNEkDHyc1sySYtX/Mz501Ngb7RWnbyU2rtySIJJcJwtA7ca/aXTvpWh4cllnlTh6/UyiM4bHN/yqQo4xWzmndbkGJbAE4dwKN1a3cGAG/rDGwHwJx47u7pwaFHHC4Ro9kiUZabcXXv6s+jMMLqVSvByGY+INC+f8/38d5zz8H7PnBey/3Lz5cvW4Ybvn8Vlrz4opzBhxxxOC75yIcxZ9681vbc13/feBN+cddPBXK392Vb559GQG/rDNLPVQFVYHwVsBHnZmNoOMLg8JA8dFUslOCnMfjGeZqlbPBaHyHnA3kf2BcBjgvrqDSrcAl/CYGDOuKwiZAAmA7blCkK9KWLOL1jEAbM//jVSqOg6TTmwzl0s3J1x5L22J4DK+/BKfpwWIc258N2PDieAyfvwC45cHyux8/ycAo5eGUPXtGFk7NguxHcfAOO3w/bWYc46se6ZcN45qoaGks9kmcDcdvin2OpO+yK85f1f1nhtg8efmnlsN42rlg6YR3HNXHMiekvHcARH0ATd/HoPYoBwGbh+rzHYsRygVr7uRZEbt1nter5mu2yWsC87+Fx+KY4edPPCM/lsaasZnACdHR0yb4FTLMGcJNgPjT7InRPo6M3e35ZxuVLJzgTWXqmTJEUDDqY834OvmtjgdOLU4efhp3QXc3o6LEA2KNbXB3A4/vrq3uflAooAJ6Uw66dVgVUAVVAFdjDCigA3sMDoIdXBVQBVUAVmJwKKADeteMu7kzWa+OE3bZ2bZnaboSGdLKMLgb+cjK02WiiPjLyGlfkprseTS1MxoA5rseJR7pRO7u6pKZdBo/DKMTGvj4wgrgd5m26720BOAXAuw8Ac9KZ8JcO4xkzZ27rDNvlnzcaDfzm4YfxwxtvBl272cLJ+GKphI///qdx9LHHygMQ2fLME0/imu/9F/o3bJC3GBP9oU98XPqRLZxcf+yRR3HNf35P9qsAeJcPne5QFVAFxkMBgkjbx3A0BfVGgupIVZyfTHPI8Xrb9qCV8FF5RfC9BOWigwPCBo5tDiMfVOEEdeMADgmAA4QElVGCiLCR9xS+L+CWRWItz4Kds2H7FpyCD7fkw+/Mwy24cAue+Vq04JYSuIUAttuA7dTEvev4Tdj+CCw7gO00YLsxbBewHB/AdMCqwEJOGkskGkcBmo0RhMEQ4nAlwpG12Lg2xuI7uzH4VCfQTCNLBEgbQE0qHTPUODbRz7FEQDt4OXHxGzuPquPDIpy2bLlHye556M7l/Qghq6RNZACYdy5p1HRW9oA6Ex4zZrlcrrQePJLrh/wz27R/n40HAXD2vUDcdJzYdEm3kJ8jFEtlVMqsAxzKw0l0J7NdrWjvVjS1cRcbAm5gOB/u44NRhVwe5XJZ2sdawLzf8xwbHXkPJ8XLcNzwwtFrKe/Z2hzACoDH45dW96kKAAqA9SxQBVQBVUAVUAV2vwIKgHe/5npEVUAVUAVUAVUACoD3zEnAyUFOes7ZZx8sOPkkTJ02dbQhwn8tmYRkDd6H7rsPK1810bjtYGx7W+77Pk5+62k4673vRalcls04Cd1sNHDXj27Hg/fdj6DZ3OLu9jQAPvaEBUarptUAACAASURBVPjg5R+VKMWsDh7ryn77G9/AyhUrxSnEidXLP/0piV92U9cV9RoaHMQt116Hh+9/YHvles16BPRvHccI6G01rN0BzHUPO/IIXPyRD2PWnDnb2nSXf86HER554EHcev0NqFWrrf3zoYeOzk78yV/8mTh7+TPPVY7Br+6+BzdedXUrMppjxfF821lntibsea4ve+UV/N9/+pqc8+3x0ts6/9QBvMuHWXeoCqgC26mAZHc4BWysFdGMLIRhIH/XeL1yHFuSOzIQSTSYAWC6f7sqORzUGMZb6gNwgxos1gAO60hCQsYQTFwIpXatcaZOO3UWpp9YgltOmNIMh/HOfhOWNWLgrtMACHStBiw0BPDCYSI1E0ToCGa8fgzL4t7M97D4GRvGB9cYy78fgC4AecDyJFZ6uC/AiucsjAyy1MQI6oOD6F/Uj8EXHCR1C0lM2GkeLTOwVY6GROKfCZX54JmLMHHwdOLhWTeHQFy/5oE5lzHTli068e+5xD+LA9jU7DURzqnDmF8lzYTawsBUl6UubHguXc2OfGa4bwqA5asZUAG3AtazOr6J1B1mCY0oO176le3gOHZ19sg2AoA5NnQmcx3+10pRGT1hsvsUc5/nIZdj7LOHnp4pcB0XTIrJ+x6m5G2cFizGocMvtTZmnzIA7NkmAlodwNv5y6irqQI7oIAC4B0QS1dVBVQBVUAVUAV2kQIKgHeRkLobVUAVUAVUAVVgRxRQALwjau26dQl/6YQ8/4OXSCRuoVB4zc456UknzFOPPY4f3Xwzetf0yqToji5bApiNeh0/vOlm3HfPL1Cv17e42wUnn4yPfuqTIEjmxCvb9fKS3+H7//4drF+3DseeeMJWawRvCdBxEvSSj34EJ552qkyQcqGzZmBgAFdf+Z/Sby7TZ87AwYcdZmreSsKkJe19/tlnwchr7n9CAeBT0xrAaUTztmoAZxHcnFDmhDH70r68UQDwYUcdiSs++wfo6OhonSc8x3764x/j9ltuG9On8y6+CO86+/3mnEofdhjo78e3v/nPcm4pAN7R33JdXxVQBfaEAkliIUjy6BtmvVxPHKmEmgS9TPiQEg9ikE3kZwJI246Q84Dp3UXMrw3hTdUNsIIqENSQNEeQxKb+LUFjlMA4gG2g57gR7HvJauR7qgJxxbgaW/BzgJ/n9YNFgFMVWrEg5udNfhz7ppSG8JCAsfyzkaCCJMmZ+OYowchwgoGVPYgjG05uCAPL1+OVn67H4JIQSZTGMksfjfvVRCoT6DpSVxgCgV3U4OB++Fhhe4jT2GfHdVsO4Mx1S7etPPCW1dqVDoyNfyZIdT0X+RS0y/2DUF5bIpdtx01jmg2kTW3JozWBqW26f7qBCdvNQ0uMdyYgNhHUvO/o6p4qXyUCOqtPnLqEW/WFU+kNaDZtZckNPpBGiMx2ViplqQFcKhZR8D1MywFvG3kO+9ZebZ26CoD3xG+xHnMyKqAAeDKOuvZZFVAFVAFVYE8roAB4T4+AHl8VUAVUAVVgUiqgAHj3DrvUrbNt7LP//jj3ogsx/9BDkGOs4ybQL2sVJxfpumTN1Ruuuhob1q/fYQj8egEwo327p0xpTWqzbSO1EQxs3CiOmAWnnDyuAJiw3EREpvYpepc4cSsuHjNpO1EAcKFYFLc1wT6/57ItAEyY/fM77sSzTzwp9X1//3/8kYkRT5c3AgCm/uzz6e98J3J5U4uRY8Nz5Lbrb3iNA/tt7zgLH7jkYonFzNzCPM9/dscduOO2H46JPFcH8O79G6VHUwVUge1XgG7X4YaP2OkCLFPLlvQvlAeTzANTow/2EALzESYC4AQzeyo4ZGgjDh/qRRLWgGYVCev/EoDGqVOVUJJuVj78lI/gHVBDx2Eu/K4C4oQxzT5mHhagZ97T4gJO+WPqgE2hLLdPYXEU8foJRIGFKACipo0gcBEGJYSNWYga3QjreQQNF1HTQjCSoFkLEQzHCEbqCEaqqPcGaK62kTQIXQ1bFfYrpSvMGxL/DFfgLyOgrcRBX+LgbuQw6HiwXBPfnAFzbs1N48Rc2wmBJWqZoDVb0mPIPYHjSpxyprNlOeK+JnDn9cjP5eA6ntwvCUBvq+vLBoqrmu5d3kcQ+NJxnH4V+M4oagoEUwc4ny/K/nk9j6Ig3VY8wAY8Z/WG07Zm48625vMFuc/r7u4W92+xUEDBczG3w8Wpfb/GrJHVY7qoDuDt//3TNVWBnVVAAfDOKqfbqQKqgCqgCqgCO6+AAuCd1063VAVUAVVAFVAFdloBBcA7Ld0Ob8hJYM/zMHPObLz//A/gyDe/WRyQGezL6tFxIlEiDlMIyElKTkY+/cSTuPna67Bh3bo0GnGznp7XtOv1AuBtdXRnAd32OoC3dXx+Pq4AOJ/Hqae/XcaMMcfZMlKr4a/+9PMSWZy5nDu7u3DBpR/E8See2KrrzHjtRQufx1XfvVLcWR+94goceuQRci5wYQ3mW6+7Ho8+9BCmz5iOv/rKl0eBN4B2AMxz4YD58/Hus9+PKVNNbLjwhrZTYXM/89ybNmNGy2nN7bgvOqgZkx2GjAM1y9b2x7488+STuPuOO1uucYEbrovP/I8/xpuOeUvLwUz3+vJly/Ctr34N/X39Y4aRMdYfvuKTmD5jxpj1n/jNb/Hd//stBcDbc9LrOqqAKrDHFSAADpGDV5yD2oipJRtmEcECBc3fVLmeW4BH8EkHsJtgztROHDLQh0OG1iBm/HNjGElYN/CTYJKxxOJslbBmcZbaJRuzzpqGjiNc2H4I1wvhFYfgOIsQJ3WEhLYsJdywEYzYCOrmFdUdxE1CXQ9R3UbccBA3LIR1G82qi6BRRLNRQECYHbpIAlscxnQAx1EMKwmBuAk7bsIyNHnU7Uvwa7i3iYAWBmxL3V86gBPQAexgWeLi/sRD0/PhuHRLm7hmSb1ILzxZ6YDMictoZnHUpiCd90ZMDCnkC3KdIGA1KRIGtNO163m+XF9ZG5gu3IQ1jAluqWcKrKWpWbw2tZbIaeMKlgjqKEKz2ZD36ODt7OpBEkcCgAmC5b5M4LRp22hqhXH/EvObOsCWgb7FErq7OqVdlXIFpZyHfSs2Tu59AFMb60evv1oDeI//TmsDJocCCoAnxzhrL1UBVUAVUAUmlgIKgCfWeGhrVAFVQBVQBSaJAgqAd99A0+U7d595OPuC83H4UUfJpGBWK46tIORdt3YdRkZqmD13rsDhbMnioJ976mmBhWt7eyUeensWBcCvrwYwJ5tZh/iCyy4VJ3S20Ll78zXX4uH77kej0ZC3CVmv+OxnsP9BB7UgLj976rHHcNPV10qdwtcDgKVWc+oilwnz9iWjwJu+z6l328ZffeUfMHeffVpbNJtNPHL/A7jthhtQq42MUuTNbC8bpSRjtOahoc4EG6wt/cf/6wvY/6ADW+c02/rsU0/j+9/5D7Bmc/tS6ejAFZ/7LA494vAWCOcE+u8WL8ZX//7LY1zuO/uAwfb8bug6qoAqoAq8PgUsePkyYm8mhquEg4SHhLd8mQdrTO1fS2rdspJBzrdRzNmY0VHAkcODOGBoNRAMA40qorAh8DGgC1UAZQoq0xjnxLLgzwvg7zNijkMXbiNBEliIG3TlOkBgIwltWJGpzwu+4KAwbRrccgm2n4Pju7DcJoZWrsPg8hqC2EcYe4hDR+Atia7Bm6x1y3jpQOoK2+DXCBZr86aOXLPeKABmVWHuI0kYK80IaA8xHDwJH0/Bg+V5BgDbdAGbl8RkM6lZwLJ5QCkMmmPgKq+fXLdYKLYeHGpPy+AlSmoKux48z5XawEXXxtxcAKvaj5dHPPSFdCan1870C+GxAboG/poxDAUAM/KZ70+fPkfGkD8LAE7HJwPA4nxOFxOBbcAw20tYzVhqRkCzRAIjoDuLOexTCHDa6vtQCQZb27ZHQPtpDWAnBcmv7zzVrVUBVaBdAQXAej6oAqqAKqAKqAK7XwEFwLtfcz2iKqAKqAKqgCoABcDjfxJk8Y/z9tsX7zn3HBzxpjcJ3M1qvWaOl5cWv4if/eQnMpH6jve9FwfNny/149qdwKyp+tzTz+CuH90u7kqJMGy3f26mOwqAXx8A5jj1TJuGz33+TzFn3rwW4OQk8eLnn8et19+Idb1rJMqSoPi8iy9GiZPsqYObLts7fvhD3HfPvSiWiq8LABPa7sxCh+4Xv/Jl7LPfvq3Nm40GHrrvftx6/Q2oVas7s1vZhueoOHo/+QlMmz69tR+C7/vuvge333oratXamP0zVvzCD12Gk087VaI6ufA85oMNdAAve2VpCwIrAN7podENVQFVYLwVsGx4+S6E9hQDgAkQ6SJlTVmwpqwpU8DnagQA24DvWSjmbUwv53FC0MQ+Q6sA1gBuVhGLA5jxwzFCgb+xQGAuRKPyvZMWnGUsdOq4NX9Ezf9MLV56UEeXjgOm4eCPHIhcx0uwvQCOFyGxGlh6/zBeur2AxmARQeQjiVh+gACXrwwAh7DQhGU1YYGxyFkss6Bh6aesn7lrCY8tB5aAXx8WPAxbLh6OfSy1XHh+Tl5SJ9lxjFOW0FmuA4TNBNexAbGxiYFmtDOPwnunPOOdXdYnptuXLmNTdZdfpaaw46RaO+h2Y5yW34ADw16sCnw826zglaCAwdhBIHWK036mwJbH43EJfQmA6/UR+TplyjQ5toyN1AHmuJr7r+werOWATm3QbBMdzoS/xVIZHZUKOjsqKAoA9jHf6sNJ6x5BPqq3BooqMCbcsy3kHPNVAfB4/xLr/iejAgqAJ+Ooa59VAVVAFVAF9rQCCoD39Ajo8VUBVUAVUAUmpQIKgMd32MX147qYMXsWLrzsMhx82KESX5g5fzlxyEjBFcuW4brv/wDLly6TBh18+GE4+/zzse8B+8sEZ3tMNCcnn37scdx07bXY2NffmmDeUk+2BIAJE+/47x/igXt/2XKw7owax514Ai772OUC8rJ+LVm8GN//9ncE6HGiNNMhm+zlcbj+BZd9EAtOPrnldibQZqTy9d+/Cs899dR2N4exkASQbEtWL5jHZbzxLde+PgDMRrDdn/kTRhwf09o/20rISRC/ZuUqeL6PA+cfhKnTp48Zr97Vq3Hj1dfg+WefQ0dnx14HgPOFNCL7A2MjslnT9+or/xOP//o32BRc5/J5nP6Od+Cciy4QJ3y2DG4cwI9vuw0P/eq+VsS0AuDt/jXQFVUBVWB3K2A5sHNTEdsdGKnTGRojkAhnRidHEgctNWXlYS1eC+kKTaQG8JzuCk63LMyrrobFCGjWAA4bsr0A4BjiJJZ45RSuiiOYZDeNljbQ17iMjSM3BcECVWmJtWD7Lo76wzMxe8GP4HhLWZkeANuUYP2SCp67Zj9sWNiFZsNHkhBB0gHMnTIymbA3RIImbIsPIAUpbDVRx6OgOOXPAnFtJNZo/V8XLl6Fi0fgYcj1kcsVxKXL+x/e29g2wbgtNXilBIZlIed5GK4Om/63uWlZS5cAOAhDlMslNJqE0gY+S6Q0HcCOm9aWj7GP38T7/BXYN+kXPQZjD0vCMp5pdmBZWMRw5NDPbNzOUoM4SesvE/QGqDdGMFKryn1bpdItQJoO4CwGeowDuC3GunUasi90/5YrKBTymNrTg1KpiI6ci+ObS3D4wAvwYlNrmIsNC64NAb++AuDd/dusx5tECigAnkSDrV1VBVQBVUAVmDAKKACeMEOhDVEFVAFVQBWYTAooAB6/0eYkJicj6fw954ILcMgRh8skYjvMJRhbtHAhbr/5VqxYvlwmHLlIbGCxiI9/5tM45LDD5Pts4WQo3Zt0n17zvf9C/4a+MTVTN+3RlgCwRCxK1KGpW7izCx03hNTtcdabAmD2+d3nnC2Rv3TKmpqIDlgzd+q0aWPc0NSE0HRHXKk8ds/UaZgytael764EwGz/6e84C2dfeAEYX5z1VSb1JerTuJZYb5B6cMnqAj775JO4/gdXoW/9BnRN6d7rADDdvO899xy8/R1ngd9nfSfIZ41k1koerY+YTnLbtrih//GfvynbZHpWq1Xc+9Of4Wc//glqNeMaVgC8s7+Zup0qoAqMtwKWW4Cdm45G4CCMEuNc5TUhdf7SScq/fwSW/D4IGgijutQBntvTiXNLJcyrrRb4SwichE2BxuI0FQCchjAnbU7VtFOG95qKs/Iv/VYu5ykkdoo+Zp32Jhx62TLkKw/AcpppnL+55jdrRax6Yi4WXjUDg6tyiGLjAM72HSUhEisEkgYSguOEzuGkBaUzLzDBNK/rsVBoB0jr/8aJC9gunmP8s+XBzhXkgS86evl3n98T2AYho6WNm9iTur5AtWquHeKwTd3CjE/mZ9yOZRgY88wobK7AMhtmW9N6K0nw5vwQzvaWoRN12Tsdy1FiYRgeXgnLeD7sxCtBERsjF03qTdhMVdMIb5YyqI1UBeZXKp3SbwHAQShAP4PTLRfwJlHQ2T0BY6sJgWfNnCEAuyNv4z2Dv8bMei8c1lROlwwA+44NPwXB3Ef7/dV4n9O6f1VgMiigAHgyjLL2URVQBVQBVWCiKaAAeKKNiLZHFVAFVAFVYFIooAB4fIY5c7zO2WcfvPN978Gbjz0WdK5wgpILJzUJcV94biHuuv3HWPrSS69x8hICT5k6FededAHectxx4pjNYqNlQrnZxDNPPiVx0CtefXWLTuAtAeDx6bnZ66YAmO3+yBWfxIKTT5LI4HRuWmCtxD+21Z3NwOkOQel0H+372pUAmPtlnduLPnwZjj/xRBmL9tqDm9MyCkNxQN92w4146rHHZcwJqF9PDeCJGAFNx/PFH/5/7L1XkF3nma73/v9KO3QCuhuRBDMYwZyzKGqUqTSjkSecqTmnjkOV7Tq+8o1ddpXtC1f5ynPlc3XGM2eiR6OZ0SiTkpjEHCSKJEBEkghEbHTYe6/4u97vX6u7EZnABoj+ltRsoHvvFZ61ujdqPft9vz/E9TfdOF/nTPZv79yJ/+t/+z9EAJ9s4Zsa/sf/9X/B+gsvmL+umah+9cWXJLV98MABeZoK4E/yJ1XXrQSUwEcjYMDmiSBZAReuQJpS8nohKCnSWgDzs3zU1cJZ2kNRpjJT94LxMXxrdAQX9vYB2QxMPoArBvKGIkkAc8av1D57ccnP0i7c7HDzQsq/L/4z/87kbxhgxbVrsPG/6GDFxY/CRlO1UOUbsPyHc6PIBhfinafG8ebfR5jewzStEZm8kP5l6jdDhULSwM3M3yY162fe+m36GDLTvfUHQqQ2wNO2jT02RBi35A1jTUqX6VjuO4W3r8o2iDkjOLDyJqDBgOLZVylba9DtcrxC828GU8/i9bN/+ZimAYQDhRPj8FD7ID4TvINACC4s/BsroKddhN1VF1uKERHBB8sQaQUUFO9yHiukWSo10HHEf8NZFIVPAVPoL1RA+ypo+WhOh4hrI5Ka+z3U7WL1qlXotmKsb5X40qHH0S17dQm13zcK4Cb9KwI44HEt3vOPdrXqs5SAEjiWgApgvSKUgBJQAkpACSw9ARXAS89ct6gElIASUAJKQGcAf0LXAG9Crlm3Dt/8zu9L8rfdbs9vSRK8WYY3fvMa/vFv/w57d++WJO6plrXr1+OR3/0mrr/pJlDmLq6P5vMoF//p7/8e7+17b35u6uJ1nSsC+E/+q3+PO++5RwTwUixnUgDLjdkgwIaLLsI3vvNtXH7llfPVxccncxqBPTszgx9875/wxM9/AdYhcxmfnDjvBPA1m67DH/zpn2L12jXzIpfX98vPv4A//3/+43yV8/HnnNflf/nf/be49obrRQhw4Tnbu3sP/vo//TneeO01+ZoK4KX4adFtKAEl8GEIUPJFyTCC1iqkRYg8b0SvT6w2tc9N04a87ucp0myAkgLYZZgc7uAPV03iwj4TwLMwaQ+u9AlgJlEpH0sRsRTAfv5vEzBdaHv2OthJ/NYfgfjC0GJow2pc8XujWHv7c7D2HVRVgan9AWZ2x1h9ZYrWEGDsJIANKPIx7H4+xm//usTRtyuUha+flrpol8OZDJUkgUvZD9mfOnbs26IZQaY8DlA6/j6PUPGzDbDfRPiVbaEfhlL/3Epa9b9jDFqtBIEN0E8HYrbDMEAU+Qrn6ZmZ+VnKrnJSoRxGfsavd6tm/t9ObBQJ5A1lfpawdRXGwwLfbO3ClebIaU6tr4/uIcI7VRev5aN4K+/iYEER7EAEFOF8TeO5pADmufXtKQW4X5LRFvnrmz9EAS+aDczXN6Z/h4eGMD4+jhWdBDfY/bjj6KtIHGu16/PGFLPx9c+LK6BVAH+Yn0x9rBL4YARUAH8wTvooJaAElIASUAJnkoAK4DNJU9elBJSAElACSuADEtAE8AcE9QEf1tQ+b7jkEnzt934XV1x15QnJXyZ3X33pZfzLP3wX+/ftkxuJTX3gyTZDmTwyOorf/zd/jOtuuAGcubpYAlMubn79DfzN//sXOHTw4AkSWAXwx58B7G+qGxGV6y64AA/+zsMi5LvdIQShnzvYiF/WeO/dswePP/ZzPP/0r0T+Ss32eSqAb7vrLvzxv/936HQ686no2ZlZ/Mf/+8+w+Y03JKl+soUp6i8+8lX8zpe/NF9xzhvsFOfN7GA+TwXwB/zlow9TAkpgaQjQsJoAcXcdSnSQ50zr+qpnn/b1QrCZEyvp1srJPNm8yOCcl6rDkcWfXrAOFw32wWSzQDoHV+byfEpHnwA2dQ10LYAXSp/rwmR5dZLgLVO7kqKNQgxfOI4rvrMBqzY9g7i9BQ4F5qYNNv94BIeeWYkNDx7FpZ/rIWqthQnWwblh5IMEh7dabP1Rjr0vZOjPUmpnUv1cUQLLLODKVyQv+GYvpR3n6FLAhihdzByryGCmf183MbYHCUyrLa8TrHomK85/ZzKWdctz/b6IYArgOI6Q50zYVpiZmZFZxax8tgHn6cZ1c4j1ry0yd9e/Psuby8SHO4SocHU8h2+E2zAqs4uPXbgPxyeCCxgMXID9VQtvliPYnHXxXh6jV1nkbG2R2mcmgzk+wyeA5VzL+fb2fV4Cu6oefcA5xwFGR0axanJSXusu7Frcn2/BJYN3ES6qf+YeNQKY839jy3nAfrSELkpACZxZAiqAzyxPXZsSUAJKQAkogQ9CQAXwB6Gkj1ECSkAJKAElcIYJqAA+s0B5E7Iz1MXDX/gCrtm0qb5pSTnot8Na4Hd27cLPfvgjSf7Oz7d7n93gejl79ivf/AY2Xn1VXTBYP4k3mssCv3npFXz/e987QQBHcYxb7rgd9z/0GXS6Q/5+6aKRv5/E33mM//g3f4epI0fkhjgF6bf/+A9x4623Snrn+Fuxi0otT9JleXy35Qf7O2/Mzs3O4vvf/Ue89NzzZ+REN4KfUv3q664Trkz18uY0bzxPTU1hz7vv4tknn8K+vXvlBvXi+bejY2P46re+iYsvuxRh6FOvaTrAT//1B/KmgBUrV+C/+R/+w3yKid8/cuggfvjP38f2t946bVL8dAdI/v/1f/jvsWrN2vnzX+QZfv3Sy/jxv/4A6WDwkfnccMvNckys9OTKeT1NHT6Cv/pPf45DBw6ccp85K3nN2rX4gz/9E3SHhv3262uZb45gFTSXTTfdiK9+85uecb3+46+vj7zz+kQloASUwIclYAJE7QmUdhRF4UTQNlXPx6R/awnMJG+WZzLnlincqsrhqgxd6/BvL1yPS/MDMNkMkM7WUpHzfzlb3qFgArhqaqD9K6V/+V54IZdXRIpC1iDHIcY2rsJlX5/Aqk0vIAi3AhggG1jserGNzX+9Gvl7XZgWcM2fHMWGu0bRGp6EMV04xKjKEDP7gHeezfD6Px7F3AHK3wIlk8CGlcdeADP967OufjYxBbAzEYyjAI5EwXIW8AEb4hWboJe0kbTbiCLKYV/ZzDe2sc5Z3iBV/0OE4yIozLnWLMvl9YOvofwYHR2RJK6MX3C+Npq1zz6Z69+I5bWuQ9s6fDnZjZvMPiRSpL2wNKKVj+MzGpRyPM6gEcF7qza2FkPYkg/hvSLGbGkwKCrkTABLtbffNy+AmyRwnQKmKK4ronlMoyNjGB4ewuT4SlwbzeC+bDNW5Edhm9h2PXmZApjilwKYKWAVwB/2h1MfrwQ+GAEVwB+Mkz5KCSgBJaAElMCZJKAC+EzS1HUpASWgBJSAEviABFQAf0BQH/JhzWxbHzGp0xuLrOsHFb+LN7uwzpOkQeq6wcWysXmu3wV/c1iWU6VJ5rslT5E2+RDfn78hWj+H4vSiSy/ByvHx+ubtSQz04v06maH+kN/nKnjD/d1db+PwoUMf8gye/uHNrOH5+uf65jX/Pj8HcFEF5Py5ONl5aOYG1sfczIme3wO5kVz5SsmPcRTN/Oj5879ou6dLoL/fJhspPv84YcCb4n4e4umWY67pU/x8nHT9zQ3391n/++27fl8JKAEl8GEJBPEoEE8izYGKKd3695FPAFNWekFIwZjnhbwOUVxKkbPM981EAHdshT9ZM46r7BwwmILLev65In85cZfpX/7ZC+DSGKmEZtKXS/OKIMrTGLTGhrHunitw8eemMbbhORi7B8ZwXxy2v9TCW3+zCoMtIyjLAM4E6KwPcOnXQ1z60BBa7Q6MjX2a2FUYzOX41//9EI6+ytefQiSwQYlSJGndNi3hW6paX/0M5m5l9m8oArgIAmwxMd4MYiSdriR0Od+30+5Im4apZ/myBrrfH8gIAQlXi9QtkfINVJKsZgI4koQw3+zG14Q8y+VNQWnKdK9v52hmCIeBwURU4g/t61iFOQTHvXJS+lK0BoZji70A5kNk1nJTby1/BzIEOOpCbC+HsTkfxrasjcM5RTBroLlvrMSuBfC8CPZnp/l3HucZd7vDWLNqAqNJiHvtHtyS70Ts8mPm/1JMc58WZgB7AXz8mIkPe73q45WAEjiRgApgvSqUgBJQAkpACSw9ARXAS89ct6gElIASUAJKQGcAmaOD+gAAIABJREFU6zWwZARYZd2I06XYqCSlKDnrWs6l2KZuQwkoASWgBM5PAjJf1kZAPIGsSETU+tcYpoD9m3RK1gKXlLw+Hcrkr68L9q9FTgQvzXGBbljhOxOjuCHsww2OAPlAnseZv6x/ziX9S21sRDJS/rJouHnfS5MGlkRtaHHhg+tw7R+k6Iy+ChtNSWVzf85gx6ttvP53E8i3dRFlBpZp3SACkgTJ2gjrPxvjkgc6GF6ZIIwpRHNk/QG++z9PYeY11jWz+rkQqUkBLJK4PsU+q8tELgVwJOlfgwCVCXHIhnjNJjgSJUiSROqfOQc3CkORp0FoEYWRJH3jOBSJO0gzkbIU5lEcyeO4MClM2U5Zy88iV5lELuv0rzEIglDkdSu0uCaaxperzRgyx0tWSl/KXy9X5yUwG1p4/siYwp0Ct5bAjQiedSF2V23sKDp4K+3gQGYxVwADOf98vP/gCeL54sJzbqxFt9PFxGgXV3YrPIiduLA8fEz6V46xEcCsf64roLmfKoDPz98nelRnl4AK4LPLX7euBJSAElACy5OACuDled71qJWAElACSuAsE9AE8Fk+Abp5JaAElIASUAJK4FNAwMLEK5C5LvJioe2BO84aY0kAU/AWrEp26A/68wlR2kpWBlNQMjUKV6AdVPj6ig7uSnK4/mG4IpXHyLTd0iGvvJRkwlZqpik8KRrr9uf5fgUKzSTAVd/qYtN3tsJiv+zLoGew5bkuXvnuJAY7OjCpRWIcQmPBN2RViGDCGKYbYuKOABs/38bERRZJK0eWzuEf/qdZzG22qFxT/exLn5vaZ26/dJJbrSufI5QVq59DDGyAHXEXO02AKo7R6XRF/rbb7flaZzZAMMlLOcwUcF4Usl8U5kkSY2ZmDjbwzSXNHFzKbvKljE/TVOSq7AHTw1TT1mAssbgv2I3bineQGIrrhYWPaeSvn7G7sG5JWfM81WngheptXw3dCPeeCzBVRdhRdLEt7+LdPMbhPEC/YkLbS2BJhYsA5r4CnVYLl6xo4zOtg7i63Iu2O3YucTOTmPvjK6CtJIEpq1UAfwp+NegufuoIqAD+1J0y3WEloASUgBI4DwioAD4PTqIeghJQAkpACXz6CKgA/vSdM91jJaAElIASUAJKYCkJGJggQRlMIM2tCFkf9vSpX2ma4KxaVyHP/ezaPM/q2bC+Dt/XGTNDy0xvidhW+MJIjIc7lQjgqkj98zjftk6VcgawT6JSABtJpooI5rYlk+srjG0rwHW/18YN334LZX4QU4cMXv/lCDY/OoHZd9sIK4O4coj4WEpTw7QsK5cjmd1rwwDRKmDt7QYX3JxjeHIWP/o/Cwx2+hm7FNfcPvunGwHMo+BSOS+AnYulArpAgENBhM1JF70wRJy0RfwmrZbI2qYamZ8pf9utRCqzWfMs83ytFQ5NHfTisQrcHgVwkfsK6MEgQxSFIoCZvOafL4xzPITtuKw6yFLqYy4S6uTA+vm6FK0iWVmzXCerG4FLvp59k+71qWCKYK5RzoUDUmdxxCXYW7awr2xhT9nCwSLEXGGQV04EbjcELutW2BRP40ocRowC9rha6mYu8YkC+BQjOZby0tdtKYHzkIAK4PPwpOohKQEloASUwDlPQAXwOX+KdAeVgBJQAkrgfCSgAvh8PKt6TEpACSgBJaAElMAZI2ACIBpDWnaR5RS5XHOd9qTYlWTvgvxlilUeUddEl66UumKZA0z55yoEtsT9QwG+2gXs4IgIYCaJc87/rSggFxKpIialbrkWwUyq1hKSiWCTWGz6VguXf24b9m7pYfuvhrDnlVFkUzGCwoDTfUNXSZKW84IhIjOEcZFIW2NDmTEcdB06q3O01/RxYEuB7JCRY/B7zjpiX0PtZ+UyBV1XQCNChRjORZi2EXaFCfa1ughbLYSBr3fmDGDWP/s5w06+xpnArL0OrEUYhX52vIhWt1D7DIMwDNAfpLL/Ml/Zcb5yDmsDEcY+AWwQhAGujafxULkNE26WZdTzl4AkhDkv2C7M2fUpW1+zLKJZjs3LfS+DfSLY10Mv1EKL/PdnUrZQOIO+CzHnQsy6ADNVJHI4sg5DpsR4kGEUKWIjGv2Exc8ldvX8XytyWuf/nrGfXl2REjiBgApgvSiUgBJQAkpACSw9ARXAS89ct6gElIASUAJKQGcA6zWgBJSAElACSkAJKIFTEmDHcgelXYle6kTSUhVKHXMteCklmQTOs2y+9rmZD8zULwUxRapfnCRpjalwSzfA17tAhzOAiz5ymRG8UP/s5/46SaMy+UvxKAlUSRQbZH7kLNAyWH9HATsyi32vtDC3L4EtZDOc0IvAOYT8YIJX5CVTwJSmMSojehi582liZ3KUhgnczKebm3m43D4FcDOL2Jcuc+0ikR1ilCbC7iDBtrAF1xlC3GqJoGW1cxzFInq5MHHcSmKR4n7WbyEJXn4/ikMkrQQz07MidEUYc+4vGTogS1P5zApopoA5+5cSNwgskjDA7dEB3FdslZrlxUnbJmXbpH85Z5eStamXbk5/I4IltV0nsBsB7GcE17OChaMv4m5k8PyfCapeDM/1aX66pP7ZOKmm9vXPPpms83/1V5IS+OQIqAD+5NjqmpWAElACSkAJnIqACmC9NpSAElACSkAJnAUCmgA+C9B1k0pACSgBJaAElMCngAClqIWLJtDPY6QZ5/j6Ga+0fpS7FMIUwEWZo+T837okWSqhRVz6mcD88CKQ8heIogBXdEJ8KSkxmU3BFD2UZY6cFccVpW9T9+yFo1QSi/wFZD4tDArOneVnetLIwRmHLGVK1m+JAjjgB9OlAGKKRqZrKUwlDxvDmZgZWykmtoZVz5xDnIsALuqpvwvyua59rs9cRb3sApQmlgTwNCLsSoZxIIoR1nI2iROEcSRJYHJiWpczcVnXzL83lc+SCI5DEaxZls0ngpnO5d85Q/jI1FGR7lmWo9Nu1XODIzkXrFte2Ylwn3kbNxdvI3Ik4wVtM2M3IPdgQbSSw/ECuLkoF0Swl/AL4vfYWcFeyi/MCZ5//nE1z6e8EVanf0MK4HrfQqaaeUC6KAEl8IkQUAH8iWDVlSoBJaAElIASOC0BFcB6gSgBJaAElIASOAsEVACfBei6SSWgBJSAElACSuBTQMAAYRcpxjBIKxQ5lWidAi0LqQtm3TNlb8naZ/GNtSBmcpdp4Tr5S6EoY3TrtCrn4l7QjnCvTXFhNo04n0FZZijLQtZXcJ2yLl8cLSlUGJkRTAFcwkr1cOmsPI7SmJv3U4b9fGJRn5SjFmjRERuHBH4WMAUw4JO7BhEKqULmNnP5qEyBok7dyvoM98ErVUnHil5lopeTdmMMTIw9po09nSH0LefyWiRJC604gbFWErxMAbP22adrfSKaQpjzf+MkFoEeBgEhyfOZCqZgb7daOHxkSmRxmjJlzTSwqxPALFA2oEBd3QEerrZiY/Ee7DH1z8YnoS3qlC3rmSl//fl4v6WRwZK85vlYVA3dzGhumPta7PpSkM9eQp9s8WLaC3mZSTwvgH0ttS5KQAl8MgRUAH8yXHWtSkAJKAEloAROR0AFsF4fSkAJKAEloATOAgEVwGcBum5SCSgBJaAElIASOPcJ2BguXIm5NECWeeFL+cgPzq6lnCyL5uvMydZylLXP9eNEANL9sl6ZaU9rkcQxOp0OVrZiXG1ybBwcRTebhikGqMoclStQVQVKV3kJC4peXwVN6cu6ZiZ2S6ZvHVUnE6hMG0ths9RFMylM9Sji04BZX5G/baZgDb9eC2DH74QigPmMnNXPrhbArDuuzxJnDXux2QhOzs0N5LkUwAdtGzvjDmaiBDaMJeHLub/GsG7ayPxfyl4yk/Jo6+fudrtddLsd+Tqlr8jcKJSUL3eJz2dFNLn15vrI8txLda6Ts4WtlUroJDS4pFPgs/lmXFAePubakvnAdPkigK0kbU9W//x+F+TiOcHH1kP7NwXI9dHMEZZZx36NntuxIriZScz6Z8prqaZu6p/rquz32x/9vhJQAh+NgArgj8ZNn6UElIASUAJK4OMQUAH8cejpc5WAElACSkAJfEQCKoA/Ijh9mhJQAkpACSgBJXAeE6AxHEaGUfT6dSq3lr1M6VIAV6UXvU3Fc5Ns5dcpKSn9GglICcoPzsOVZGySoNuKsc46XD53FCuyWbSKHmyVAVUGxw+UtQT24reQhK9BXhkUlL9VgEIEMIUo94N/kq2KLOYiArjO+iZMABufBg7q9C4c5wCHKI1BaSopgC5chtxw215oUlZ6betrqCuZcUsRHMqaeybB7rCDXWEMhDFarTasDUTyinwNQ7Gg3D8ucV3/TIE7NjYmX6MwbrWS+dSvbKuZsVyUkhKemZkT5nleIAwDEcr84Lo7IXB9p4d7sy0Yr2aPuS6plZn+pWhNmLINPvqM3flzWlc/NyJY5K8kg2sRXAt4n5j23BY7YJHbPD8U8kz/1h+sfj5VLfV5/MOmh6YElpSACuAlxa0bUwJKQAkoASUgBFQA64WgBJSAElACSuAsEFABfBag6yaVgBJQAkpACSiBc5iAgbEhqnAlBnkL/UHqha/zlcScSSuyt5TpuJL8FEnKRHDlZ/5SXjZLU+dLKcr0bxwzIRshiQKMRg7rZqYwmZcYLXpouwxhNYBzKVD5bbJ4Oqvgk78VE8CUvgEqx/StEQFcLpQ/1xLYC0fuV1irWgpgzgKmAA4585fyl18xAXJWPJsShctRUAMbJopFLdfV0lS5fvZwU/9suH0TY79t4+2kiykbIAgjhPIR1nXXgZ9/bHzil0lgSfdaI3N9R0eHfTV0EknCl2KXFdiN3OVzkiTG4cNTKPISaZr69UQRbGAlGcya6+EIuCM+hNuzbeiSXb00kjWoU7YUwJHl8/zxfJxl8ZxgmQ1dp38XS2GpDKcArt8J0OSAF+8X08jyITOJP1gt9cfZb32uEljuBFQAL/crQI9fCSgBJaAEzgYBFcBng7puUwkoASWgBJY9ARXAy/4SUABKQAkoASWgBJTAMQQMTDSMnOnfQYW8KKSG2Nc+V/Xc39JHO+X/FarSV0OLNJ2Xv/Uc3jr9G0Ve/Ia1uExsiS5mMFRUmCwiTJY5Ros+WlUftqLEzOtZwPACmFXQdfWzF8CBl44o4TUxt+/rhhdEIyf88tGQCmjK31hmAIcwLkJlOAfYoqAAFvUr+heF8bXSUiVtvPjlMi9/qZVdhDmbYGfQxp4ggk1aCIJQ0r98eGCDeUnL1DSVK/lR/nKu79DQkNQ/dzptme3LFDBFKhOwMge5KEQcs16Zy+zMnLCX9cOJbOZj+ZiJBHjIvo1rit2IHbPSfuE2bV2zzOSvn7Vrz3jK1s9F9hXgTeLXJ8JrATw/l7nZr3oetFRTe/FLSa2zf/VXkRL45AmoAP7kGesWlIASUAJKQAkcT0AFsF4TSkAJKAEloATOAgEVwGcBum5SCSgBJaAElIASOEcJ+PSviycwyGMMBpkIYKZ7KYDzPJ9P+TY1z1L5XKd+5+ugZVquT5lSWDLRGsUxwiAA575yem7bzKGDWWZx0S26WFc6jJcphsu+TwGD1dOUuw5F5ZA6zgJuxG8gMla+6wr57B/ZCGC/bapSy22J/OW0XpY2c4usZY5QmEjqnSvWP9s6AexKOP69lsk+BWzgZJCxTx8bEyIF078t7AoTzAWRCFnWPYuUlZStRcVEdOXk7zSjnOkbxZEI4NHREaxcsQJp5hO7fAxFOgUxzal8ZrK2qmCNxdTUdC2FOVcY8yljHum6DvBI+TrWlYepxuevrWb+b8T5v4EVAfxJ1SyLpq6TvotFvH+fgBfDPivuC7Qpe3mIrKjW5O85+utAd+u8JKAC+Lw8rXpQSkAJKAElcI4TUAF8jp8g3T0loASUgBI4PwmoAD4/z6selRJQAkpACSgBJfBRCBjYaAhFMIHeoJC6YiZRpfo5z+TPTPkyHSuyt3JgutWL36pOBIsJ9ALYWknFsvaZtciUj3AVWuij444iQC46MLDDGM9a2FD0MVwMkDAB7HKUzs/i5UdGAYwARWVRiohl8TNlLbO7fv4v9WKT/uUfQtYlG4eOq9BlFTTnEIsSZi44QgHO/wUKrkMqoJn/9SpZ0r/z6xNlydytFEjz46hJsN0mOBDFMFEsklakZhDMy1+moa2hMPbnIo4TSfomSYLx8ZWSAPazkQOZ8UtRPhgM5PusaY6jSBiWRYHp6VkM0gxFXqDVaolcplAOAotLOwV+P30RHZfKXjaLzEBm6tf42b8fZ/7vh7maeD00i58DvPD35usyF7r+iyZ/PwxdfawS+HgEVAB/PH76bCWgBJSAElACH4WACuCPQk2fowSUgBJQAkrgYxJQAfwxAerTlYASUAJKQAkogfOHgI1hk1UY5BHSLEeWewHM9C9n/4rsZdUzpR4/l2UthOvsrcwDrlOekoQNRGZS/nL+r3EVrEsxVB5g8fK8rLQ2RjuaxKW9FJNZD3GZwVQ5KlcirwVwUQGFs8grUxc+lygN6479PlS1TfTF04BxDoEDOqgwhAptViHL3jEjG6N0IXITSN2zn/tbC2DDOmPKZv/ZC0zJMvuJwi4EbIS3TQs7ghCDIEQUxj7lWwtjynAmgDnflwsFehAGMh84CiOMjY1i5YoxWTdn/A76A6mLZt1zHLNG2mIwoMw1InjzvJCa6L48LpDzkUSxiNUkNNgUz+Br2asnpH+596xYjqxBElgwCSxzg8/CFbtYAZ+N7Z+FQ9ZNKoFzkoAK4HPytOhOKQEloASUwHlOQAXweX6C9fCUgBJQAkrg3CSgAvjcPC+6V0pACSgBJaAElMBSEjAcygoTjSJzI8iyevZvWSIvckmgSgK4LEWslhSulL/1vN+Fub9evnKxQSjit9VqI4nr2b/VAHF+GGE1d0xSlUnWMB7Degxjw+wMOvkApsjgKkpZnwDOnZE/y98l8ZvPC2BWDNejckVOewHMCmgn8neEAlim/VrAhCiqGAXlLywy1j2bWgBLrhgimJkAbgQwq5+dCaQ2mgJ42sbYZWPs5szfIJQNyjEEoSR6WV0d2FDkrWfBVLCR7yec/9vpSIp3dGzEC/QK8lhKdqaAe/0BOm1OLKaw9WXaFMKzsz1RzHlZIQq4Pw5DscVD4bu4Pd8h2eZm8fN/gdDU9c8BEBlWU6t+XcqfLN2WEjjXCKgAPtfOiO6PElACSkAJLAcCKoCXw1nWY1QCSkAJKIFzjoAK4HPulOgOKQEloASUgBJQAktOwMCEHWTVCHqZF4R+7m8pCWBK4DzPUEntc4myclJBTPErtcuOnxfEItOwTLtSdnZabcRRCOsyhNkhBPlRTt097ghZPZ1gtLseF/UrTE4fQZSlcGUh8pfb9SK44mRg8L+uFsD8HiubZY0ibX11M/cmdg6jqDBsKiS+bFqqn0sXITO+gDozhcz/zR2rpP16ctlDamV+9tXPznkBXCDCHptgqwnQtwFC1jRL/TMlMOusWflsvBxn9XLk66+5V3xsEifCozvUxfBQF2VZIWm3UOS5PG5urodWy6d7WZ/NymcmgwfpAGk9k7nVSlAWpQje8Rj4Jt7ARdXhY6U6658pgK1FwvpnCmjK5KaPesmvMd2gElAC5wIBFcDnwlnQfVACSkAJKIHlRkAF8HI743q8SkAJKAElcE4QUAF8TpwG3QkloASUgBJQAkrgbBIwIapgDEdmgTQrJKlKg1pWFcqiroJu6p8pXMt6FnATu61n/kqKmBI0DBFHCdrtFlpxjMg6RPkhIJuSaueTLayLbo+sx6gdwxUH3sNQ2oPJczDa6yUwU78UwgVKk8FP/vXStpnXy/Quk7/8e2AcWs5hjBXQUv9MBxuiANO/ITJJ/zpJEWfGC2DOA+Zzy1pRe5nsBXDF9C8i9BDjDRPhABkxAVzPOeYjKX0pgClyRY7XqV+meln9zCQw/9xptxHFlMEx2h0mfckN8hzK3aqsagHPdLCv187zHP1+Ks+nnGdlNKoKl8d9fL16HWMYnDj/1wARq6gDfpCJCuCz+WOm21YC5wIBFcDnwlnQfVACSkAJKIHlRkAF8HI743q8SkAJKAElcE4QUAF8TpwG3QkloASUgBJQAkrgLBGgsDVBBzPZEA5P96SG2EtNn2RlArWkHC1LSfqKnKw4C9jXDfO/UnRc1yBTcjLl2kr44eVvUhwBssMiLP0zTly4rag7iWh4Ay47dAhrZ2fQLgugzAEKZyaPXYGiylCYVGSwV8BM7NIT+1wxBS4XqX92lQjgrqHG5dThCDkFMEKkxiDnWiz/WyKTOcKUyUbmCcueyjpZrOwFcOEiHAoSvOwsiiCSGcdS0WzISxSziFzLOuiQ84J5tE7kb7fbkSQz/xxwDi/TwUmM8ZUrhF2n00aW+ppt1j1zHRTCK8dHkaa5JISPHp2VZDA/fJ7Z4e74AB50O9BGdsxs34DftxTABnGdALYqgM/ST5luVgmcOwRUAJ8750L3RAkoASWgBJYPARXAy+dc65EqASWgBJTAOURABfA5dDJ0V5SAElACSkAJKIGlJ8DZttE4jvYC9AYpBgMvgb3Z9cXOjXQUAVxV9dxan0yV1K8kWI1I4zCMvfyNA7SCHFFxBCafgwy6PcUyPze4NYpoaANamcNNU4cwWeYyC5gSuGAddJUhr1IU4EeJjOq2FrY565+NEelKN8287qgrsRIlYs7lRSACtzAxUvAzwBxxGRTImSqm5KZAZvrXyHhdqX+mOK5cKNXRs0jwFmf/cpsif70op4z1c36tr242FnGcCBMyi6JYErsx5W9AbQvEcYR2uy0CeWx0FHlRyBzgNGXKlwnqSKqgp2fmEMchenMDSQGzMprryLMc7cDhy8F2bKr2ITLH8pX6Z0r1wCKhCA4sKIB1UQJKYHkTUAG8vM+/Hr0SUAJKQAmcHQIqgM8Od92qElACSkAJLHMCKoCX+QWgh68ElIASUAJKYJkTMEELVTiBfhb4yueyFAlJ2UjpKuK14LxfP4uWQtMnUH0KVRLExsBa1hyHiOMYrdiibVNExVGYcnBa+Uv8oiWZnI2GYLrrYG0H18xM46pBD2GRwhVMxmYoqhR5NUDuKIArZJwLzJSyA0QAU97Wc4BbrsJKV2LMVghgkcPXP2eIkdt6/i81svG10pWhTKYA9vvi18M9C1CKTo6wzyR408SYka9L5LkW36yCZr2zlc+0xxTCTPv6xSGKY6l8buqeKXkpcleMjaDdaQtTynV+9ulhh5AR3rrYuTfXR5ZRADOJ7WBchQmb4hG7FRdjSnLKzUJtzQpszvyNpQLaz/9VAbzMf9j18JUAf6P82U+UgxJQAkpACSgBJbDEBFQALzFw3ZwSUAJKQAkoARJQAazXgRJQAkpACSgBJbB8CRjYeBhVMI68tCI0mTClZKQAZio1zzMRj2k2kBpizv9tjK2xFJ5eekZBiCQO0YorJEGKsOzDpnOnrHxekJW1/KVEjtqoWquQBytwUZ7ijrlpdPI+kKcoyoGkf0UAMwXsKuTOIacAhkFeQT5T4lLPtl2FFSgxVtc/5y5CZrwAzoJAZgcz+VuZHHmV+/pnqZIGrG2qpC2ojyupjY6xxSbYgVCkcw1BmEnyOYhEsEZRhLIqpRaaVdisgKYQZiI4DANYVkUzDW0sojDAqlUT8hzWZadZLongPC+EK8X78PCQCHlK35mZORSFPz8RSmwMpvF5sw3j6B1T/0wBHDIBbOHn/3IWsVRVawJ4+f6s65ErAU9ABbBeCUpACSgBJaAElp6ACuClZ65bVAJKQAkoASWgAlivASWgBJSAElACSmBZE7DJSiCaRFE6mVFLuUgJvCCAcxRFgaLIRQbzswhOpkyDEGEYIY5CdFoGiU0RIKVGRcD65qx/SrbzKpJBWlYoW4MgjOHaq5BHk5goStzen8bKdA5B2vMCuOghK/vIkKOg/GXy1xoUFZA5nwReLIAnTIVhMC1rRfwWNkFqIuTGIjOcIpwjd7nUSTOlW1LXiq9lZTQX5mpDlkijZyL8xrZwEH42siRzXQVKcH5Q8FLSUtyGNhQ/zCQv5S4fVxYV4iRBkiSS9I2iEGMjI/K4FSv8nF95vqzaoN1uyaxgVkBznZwPzGpunhtuv10NcFuwH3fjXXSRzXP2hdwAK6CjwCAJDCJWVUtgWQXwsv5h14NXAiqA9RpQAkpACSgBJXBWCKgAPivYdaNKQAkoASWw3AloAni5XwF6/EpACSgBJaAEljMBi7gziTJYgSxnzTMlMOVvISJY6p9LP/dX6qApgiUFLKrUz7sNArRbCYbbDqGbhXG5V6cigAenF8CsfW4qpPmZ83STCQzCSQw7g1vTOaxP5xBlsyjzOZG/TABnVS71zxS+WZ3+ZQI4r8WtcUDXVBhHhWERzAEyF0sCOEUoM35TVNTIKPlfU6KCA6foSu1zBTiaWMcEsK9/ftu2ZP5vD76WWWYjUy5L/TUFcMsfqwFacUt48TGtNuudmdqt0Gl3RABTrlMMU/CuHF+BoaGOMG9m+1IcZ3xMGMp54Nf7fc4ALiRNzPOwxvbxoNmFjTiEuNbVfvOcWgywPZrJXyaAI6l/VgG8nH/S9diVQENAE8B6LSgBJaAElIASWHoCKoCXnrluUQkoASWgBJSAJoD1GlACSkAJKAEloASWLQHWFEed1SjMCNLMz/ht5gAz5evnzdJ0+vm0FI9ZkcOxJ7meOSsClNXHoUMn7CMyTAC70wrgZuavyEoRqLWgtAFMawXmglVoIcT1aQ+XZbNIslm4fEYSwGnRR1aWyCh/nUPK+b61/KVypcSlAO2gFsCsPkboBTAiMKNcWIfMlXUCmGXQlMFS1iwClwlgVjRTHDsXYmBjvBp0sJ910Mb6GbyL0rQUtEEQiajlQrkrC6ufk9a8LA4DPyOZs4LJlTOC165bJQKZC1O+YRSiKiv5GjfBdfZ6lL9erJO9KwvLnaOfAAAgAElEQVRstEfwMLZj3M1xL+evYc8UiCw/FgtgTf8u2x90PXAlsIiACmC9HJSAElACSkAJLD0BFcBLz1y3qASUgBJQAkpABbBeA0pACSgBJaAElMCyJWBMgJCVy25Y5s+K/K184lc+OKtWjKiXmUy1MpnK74n/5LxdEaasPgZaYYpW0JfiZFtmJySAT6h9npe/nE9L5xrAxkOYchMIbYKrygLX5jMYyqaBwZSvgC5SDFxVC2Bg4IyvgpYKaCMzfLmdIQpgU2GEyWKKX0kAhxjAigBOXYHmf8wz80h9ETQ/mhxtKM+dCWI8Y9voixheNP9XrhxWYXMOsq975iKJ4ChCUZZopC+rs20QoNvuyA5yC51OG92hLtqtVp2yLiUVTNGetBKZAZxlhVQ/U5SL5nUVEpfjDrMXd1c7Jf1bf6feG+Prn0X+GkkBByLYVQAv2x90PXAloAJYrwEloASUgBJQAmeVgArgs4pfN64ElIASUALLlYBWQC/XM6/HrQSUgBJQAkpACYi07KxBr2ijP0jr+b9++i0X7wxrcUjJWs//ZRUxU6aBDWQesGRnK4c4dugGvgY6qI6tgPZroej16dkmOewroH09MRPJJmrhKFahcjEudA53FdMigG02hULSvxnSskJaOWQVRMpS/jIRTBFMSco8LWf/TkgFtEWACAMXY8AqaGswMCVyxwnApfwvl52jBBYzS33tP1wIY2K8E7TxiqHc5dxf7j+/78lYY2FFAAcyB1jSu6xdbuqbwwituvaZ6d9ut4sszxAFXLfF8FAHI6MjIoCTVoy52R7iOMLRozPz9dujIyMYDHyddmAcxlwfn3NbcUW1vzk7DV0//3c+/VsL4Jq3XvFKQAkoAU0A6zWgBJSAElACSmDpCagAXnrmukUloASUgBJQApoA1mtACSgBJaAElIASWLYEKIBtaxX6RQv9fiaJVUn9MtFLaVhXE0vdMWugnZMqYiZU+aWw/j4lMOuj48igHfVhyjkEdQL4+NQvnzc/95f1zJLQXZhP60yAKaxGaRJMWIsHs6NYUc0hyo+izHvI0j7SggKYFdAA88acA9yng66MzPfl1N4RqYAGhkwgKd5BFaJvLFLjkJkSGUqZ/Vu6CgVn/1Ie18LbUfBWLFaOUAQxXg272CNhaIpfv89N+pl7z78HYSgSOAwjmfmbxPF8TXQUxSJ4uTAl3G63fc7YWKxbt1pSv/1+in6/Lylh1jyz+tnPFzbIslxSxXycrQpcZQ/jc/kbGHLHzlj2QpqSeCH9G8nzNP27bH/I9cCVwHEEVADrJaEElIASUAJKYOkJqABeeua6RSWgBJSAElACKoD1GlACSkAJKAEloASWLQFjQwTzAjidF8CUlUy2UlBSQDZpXZkLzFriPBMBGoYBkjiCsQZMBTtXIg5ShOWUVEDbzAvKhYRvvS5xqSfKXz6WydspTGBQJRgNLD5TzmK9m0WUTsFlc8hYQ11Wkv6VD/gUMKugC7prAC04rJQKaCAxEfIqkvTvAAaZrZCZwgtgePnLzHNRC+Bm/q+kfxHhaNjCC7aNmVoAL1wsXqp6PhZhLYApeDk7mQKY9c+szE6SRB5XlhVarZZUPpMlnzM2OiKfCYlyndXRrOHm2vOM84nZ+uzlMUVuGzm+XL6BS8oDiGTPFxZOLWbCupn9y/rnUOufl+3Ptx64EjgZARXAel0oASWgBJSAElh6AiqAl565blEJKAEloASUgApgvQaUgBJQAkpACSiBZUuA4jJor0JadtEbpCiKUtK9rDmWNmR+31pJAssM2qqSOcCUwPxMSdlut9DtMtEKnw7O5xAVB+cFcFP5PJ/6na97rkuhj5tNy4TtlBvDXNnCcBDgftfDZW4arewoXD5AXhbImUQuKwwKJynggQPSys8A5k4NuQqTqDDKNC1ipFWIgbPITIXc+vRvjgoZ3LwApkqlduX2HQLAhQhshJ1hF7+RGcL17N86DU02TYqX6VymfCUJzG06J0nfKIxElicxBTAfD7AGmpI3CAN5bKfTEX5VWSKKY6l6ZqqYqV+pm4ZZSA9b4GI7jUfSl9F2zD0fu3AL5NzM/qUIpgCWxLIuSkAJKAG++ebPfqIclIASUAJKQAkogSUmoAJ4iYHr5pSAElACSkAJkIDOANbrQAkoASWgBJSAEliuBERYJuMogxWYnUslxSs10FXpB9w6JylWystGIjIdTElcyDzgCnEUotNuo9vtSKp1MJiDGeyWCmib9Y9JEB877/fkUpLKc6YawpEsQScIcJ8d4ErMopsdBYqBbKOoHNKylsBM/1bAoPQCV+qfXYVxC7RsgILp3ypCaoyvfjaFZH8pf3Omf41B6QDqbKZt+ZlTg1n/DBvj10EbOxCjdE1i2aCS+mZfA90kgOOkxagugoDi2KenmfalKGelc6uVSDKYYIeGhkScR1GIlSvHJBlM8UvpWxaVr3sOArks8yyThDAT08O2xEP5m7iy2HtC+peimAXVTAlT/CaB/yznbrle4HrcSkAJnEBABbBeFEpACSgBJaAElp6ACuClZ65bVAJKQAkoASWgAlivASWgBJSAElACSmAZEzAIkxG4aBK9fok0y5AXhSROffrUz8UNbSAikZXPlMQiJnM/M5iSuN1pYXioiyC0mJmZQZDuRVAO5gUwxS9FaZMCPl0ilVvtuzYOph20AoN77QBXVTMYKmZgylT2zVdA87MT+cv0L2cCM7icwGEcJUYl+cr0b4wUgRe+pkCKAqUpkYv0XRDAVLOl5G0NSvi5wZlN8Lxt4z3KYM7/ZTB60VBjmV9cp37jKBFmIWf3Blb2s9PuIMtSSVAPdbuSkOaM37HRUZHErXYiEpkCmOthAptSeDBI/XqsFcE+6A+QJDGuwCE8kG/BymoWAXwtdLNwtzj7l4lfVj9HAcD5v2SuixJQAkpg/neFJoD1YlACSkAJKAElsOQEVAAvOXLdoBJQAkpACSgBTQDrNaAElIASUAJKQAksZwIGNmzBJqvRz0IRwKwsLlkDLViciEyfSA29lDS+kpiVxXmRo3JMnVoMD3UQxxF6/Tkg3Yew6CHIB/PitxHATRXyqahTAKdVhP3ZEGID3BuluKacxnAxC5SZpI4pgHNJAcMLYAdkdNGc/+sqrEKFIUpYJLKu1AR15XMuCWDO/mX6VwSwM6h4TKyA5hxgSQJzJm+EI7aFl00bUyaU5C4XHn9TzUxBK+KVqV+ZAexroVkHzdQva6Blr4xBK2nJc/nBRO/IsE8BU/pWPJY0lfVSqnfaLVkX5zCLNLYGQ4HD3dVO3FS+jdhRVfsz1Czck8BS+lIAW0TWzwxWAbycf7712JXAiQQ0AaxXhRJQAkpACSiBpSegAnjpmesWlYASUAJKQAloAlivASWgBJSAElACSmBZEzAmQNhejdwMo9f3NcSUjq6Wv03slTKStcRMARumVlnFXBRSa0xByYpjfgwGfbh0P+JyVgQwA6g+AWyPSQGfCjoFbF4FOFgMwVQGd0YprnMzGM3nYEqmjgtkdQW0JIDr+b9Z5RVt11VYbSokNkThEqRM8hqDHD79ywLozDiZI0z5K7N/awEsStVR4obITYI9toXXbRs9NBXYdZqWnyrWQHM+sp/7KxI4CESOs/qZc5KZ9mVyN89y+Rrn/5JtkiQYGx2peWXo9/sif7l9riOJOU+YjdJO1tNNAqzDDO4rtuLC6rBUPS9euDuWSW3ja585A5hJYCaCdf7vsv7x1oNXAicQUAGsF4USUAJKQAkogaUnoAJ46ZnrFpWAElACSkAJqADWa0AJKIFznkCTGBMvQUHADlJdlIASUAJnjICvga6iVRikJQZphrLkjN9SJC9/51DgMqUqApiyk/XK4kArZFkm5pVyk4nWPB8gmzuANmYRZH35Hp/fpFEXzxM+2SHwN1zpAhwuuihKi1ujDJuqGawo5mDLVNLJg0YAc/Zv5WcAUwBzau4IKqwxTCVHyJFggAi5cchQzEvg0rA2mtvxKWDaVv5q5QxhL4Aj9G2CHbaN7TZBxvm6UqXcpIBZ8Uzx7cUwE78U5Ez2UuPOp5yNQcw0sHOIo0jEbhRHkgwmRz5+drYn0pjp6SgMJYXMhaKdO8V1dW2BW9xu3JzvwpAbnCh0mP41biH9WwtgTf+esR8SXZESOG8IqAA+b06lHogSUAJKQAl8igioAP4UnSzdVSWgBJSAEjh/CPzbb3/n/DkYPRIloATOOwJNVWgkaTCDwWAgtasqgc+7U60HpATOLgETwbbXIC9jpHkpUpcSmPOAGTal6G2SpFEQoM0Zs6jgjMFcUcqcYMphzgKmGO3NHEDHTcNmPT9Vl99nHbF8+Nrk0yVTK1hMFW30ihA3hhludDNYWc7BFtyvEmnpZP5vv3TIYTAoIJXOoQPGjMMkadpYBHCf9c+mQuqYAS6QN/N/mxnAzsj+Mw3sBS81cowZE0v694CNUNlwfiaynCgK4/rR/vc0q56NCNzmTTuUwlVVSNqXf+YsYKaAOReYXPlYSnPO+20lTE4PJDEchUwNJ1KtnaYZuq0Yq80cPpe/gbXVFMITZv96GR829c+BTwFr+vfs/kjp1pXAuUpABfC5emZ0v5SAElACSuB8JqAC+Hw+u3psSkAJKAElcM4SUAF8Zk8Nb/52hroYn5iQm5dNUmZhK77K8MD+/ZidmZHES7vTwdr165BwNh77C2VUnp+vx+TRwf37cejAQay74AIMjwzj6NQU9u97T76ftFpYvWYNOt2uPNdVFfq9Pva/9x76vR6CMMCateswMjqCgwcOyrp443jxwm3xZvTo2BhWTkzIzVjuRK/Xx+6335bHc1sTq1bJceV5hr2798j6JZUzNITJ1askxeOPl5WQPknEhTfQp49O4/DBg1KVebJF0kNxjDVr16JVz/07MeTp0Jvr4eCBA0gHrNQ0uPTyyxEnsdyIlsU5uak86PXR6rTlS82feQw7t22TGkruK5lNrJqs5xPWz/crkXXneYHDhw5i5uj0Sfe74TY8MoLV69ZKkonC4OD+A+jNzQnLsRUrMDc7K3WXo2OjmJmewZ5338XoijH5npcAx08xPJZfv9/D4YOHkNWzEbmHfC63yefyXJMtFzJct349Ot2OXCfv7d0nXx8ZHcX45KTIiePPz+LzURS5PIf7z2vz+IXcVk6M+xv9i1pAj8nj1kagyAs5V+Q0MTGBFeMrZT7k/PVd13ceOXQIe97dLYmwiy+7TFbL64s/H3w8BcH6DRtwyeWXyT5t/u3rch03tau8bteuXy98du3ciSLPhT2/zsvi1Hz9XM+pw0cwdeTImf1FoGtTAkrg00fAWNhoBC4cR5ZDZgHzdzfn0fK1mK8v8rrrKoy7EmtdipEqw8AY7AsTTIUx8jCW37/83TU3fQB2cGCRAPZJ1iYJvLjZ4GSwWAM9WyWYKVq4JshwQzWDiWIOQcEK6BJZVWFQcAawQ+qMpH8pgmMRwMCkxI5jqX9OrcUAJXKXI3UlKlNKYpivyBX/2VHP/S0ogE0A5yhxYxw0MX5jW5i1AYxlMpcS3M6L4PlZwNYnf60NZRYyJS5/2SdxIv8GYDV0828Lvn4wCczXbvLI0nx+pjITv9b6im2uh8dJad4JDW7GXtyTbT7p7F/+ng8o2JnCDixiyvlatn/6LkTdYyWgBD5pAiqAP2nCun4loASUgBJQAicSUAGsV4USUAJKQAkogbNAQAXwmYXeHeriljvuwEWXXoJOp7MggL0Xlf9QXL2z62386vEnRA6uWbcO9z/8EMbHx2HqKkV5pHMis1545lm89Nzz+OwXv4CLL70EWzdvwa+eeAIUbDfccjOu2XQdRleskAPhc+ZmZvHKiy/ijdd+Kzdc73voQVx6xRV49aWX8OyTTyPPsmPSk7xRu3J8JW678y6su/ACtDttEckzMzN45YUX8eZrv0VZVbj1zjtww803YWZ6Gr989DHs270H7XYbt919Fy7beMUiATzvgWWfKBWPHDqMx378YxydOnrS5CZvAl934w3YdNON6HaH5kX44rPDSknK2N+8/Ao2v/66sPr9P/4jkalNior7Pdfr4b29e0WMc3lv3z6sWr1atvsPf/U3wpwy9oabb8YlV1wu4r321gubMxBOe9/dLey5juMX7jMl8l333yfHH4URKGt3bt+B3776Kq667lpcfd112Ll9O/pzPVx+5Ub53qM//JEc6/U33yTMmhvop7oSKZSfefIpUJQ28v7GW2/BbXfdKTfiX3z2Wbz47HPy9OHRETz0+d+RY9+65S088ehj8vWrN10HPqfd7sixzl+OC2We8sXZ6Rm5Lnfu2CEVo8cvlN28niiUZb/9JV2v0P9BZjY6iMD98b98X87TLbffjutuukHeFLE48cY///bVX+OxH/9E3kjwrT/4jnz/8Ud/jl3btwtDyu7JVauw9oL1Imzf2bFThC3Pyc5t23H5lVfiwc89jKNHjuCf/+G78sYEXqs85vkK0uMOpGHOn8Vfv/SyfOiiBJTAMifAN0OZALa1GqUZRn+Qypt6+KYiikhUJaKqxJVlH5cUPQw56tYSOUpM2wD7oxb2tkaA0ZVIOh3MTB1CObMHJp2dT/v6OcC+Cvr9BDDPRq+KcbTs4HLDBPAsJos5hJwBXDABXCEtKqlx7jvODPYJ3hAGK63BJCxgQqQmRGZZE50jRSkCuEAlc4MpmfmWMH5m9XMl1c+UtxG4pp02wRtBC7nhuo578ZCZu/7Navx3RGBDeUMVJTH/7cHf12HAr4XCj19rJS2R6XxjD5PAfK0oiwqVo+j11dp8M5vUSFcU5p7VmjDFF7PXsLY8csJbpsiJb6Wi/G1m//Iz5//q7N9l/jOth68ETkFABbBeGkpACSgBJaAElp6ACuClZ65bVAJKQAkoASWgM4DP4DXAG5YUfnfdf6/cKKX0o8BdXFUbRpGILiZitr21FU889pikau+6716RuI2w4rqYIOIN1Jeefe4EAfzsU0/JzdFv/5s/lsQs049ZmsnN1+7wkKQ4H/vRj0UY3vPg/acVwJRyN99xO67ZtEnu7zJ9SXm9Ynxc5O2g72ftMamctBIcOXwYv/zZo3hvz15svPpq3HnvPYiSGL3ZWZHSxyzGyP7xuRR9zzzxpJ+VuGjhjWOmNT//lS/LZwo8pq4ocxcWI2mhuJWI6HvisV/g8KFDIoAp3SmW+ZzxyQlhQTl4OgF83Q034JY770AYhZIQ5nlavJA9j5Xn45UXXsILzzxzwpXCc3T73Xfh6k2b5LGDfl/4k/mzTz6FidWrTimAb7rtVtxyx+1yk5tygft8qoXpXwp/fm5SuXc/cL8IXd7cfvXFl/D0Lx+X62xoZPgEAcznUFRT2jIh7JfG2kJusK9euxbX33Qj0jTFk7/4JXZs3XZSAUwZ+8WvP4LR0VF5LK/xxdc39ydOErTabUkR/91f/KXsM/eVMpd8uMgMzTAEfx7e+M1rJxXAb+/ciS888hVJhTMxJglzVpSSV5bhrTc3y3FftnHjiQL4Di+AJVF/koX7SAHBa4bynJJfFyWgBJSASNmwA5uwCjrAIE1lHrCrCpgsxaZ8FpeXfbRRwJUZKpQorEMWAANrMW0j7G+PI51Yh6zI0T/8DlyP0tJXJvNXkiRkmU7ltpr2ilOgT12EqbKN9Shxk5vDmnIOcZGizHOkJdAvnMwCHlAAl0AJK+p2ZRBgQqRtiMwYZLZCWmZ1Cpjy1yGr5/36ThCDgsIYbPLgR4TSBNhiE2yzbHzg9/jJp3+573xjGH/Hyv+YAA7C+o1gkD/zeIPASrUzGzVk5m8UypxgL3YDqYXmawT/zvnKXDgjuKnJpuhuxyHuxy7ckm9HLNL92IXbt8YhZJOINUjq2b/krIsSUAJK4GQEVADrdaEElIASUAJKYOkJqABeeua6RSWgBJSAElACKoDP0DXQVBjf95kHRTxRwD7+6GOSNl1cpcvELNOJl15xOaaPHsXf/+VfyfcpN5nmbG4GU1B9/qtfxtDQMF5+/vkTBPBzTz8tyUemTynhnnnySanRZUX0l772Nbkx+8N/+ieRt3c/cN9pBTDrm+998EGpFH5n5y6RcROTE3jgs5/F2MoVcgOcx9HpdI8RwPv37pPtU+wdPTIlIo0SdLFc5L3tiy69FBSeO7Ztw6M/+JGIw8XSkDLwwosvwgMPf1bSuEwvM3m7wM1XIsdxgs99+YsyI5Bsd7/zrghgSs3nf/UrEdJf/d1vyrHvrwUw180aYkp2itn/7z//tRwL95vCkzL7Fz/52QlSmgL4rnvvwYZLLsHrr72Gn//4JydcKdzuV775dUkXv71zl4hYHgMl9PO/egYjIyPYePVV2P3uu3LMGy66CNu3bpME8M233ybSnbNsmfBmqvtUC1OqFJV8LBfWej/4uc/h6muvFSG6a/sO/PwnP5XjovxvEsB8g8GTP/85qrLClddcjetvvlnO3/GLVJIGft4i1/Hkz38hAvhkdd0UwF/6xtcklbv77XckjU2uzXXLdTHRzoQzRf7f/sVfirDl+uVNDVILCpEAd957Ly7fuBFvvHZyAbxrxw55YwTPnVRly5sJ2vJ38nzlhRfk5+JkApjnhrLBu5UTJfBV116Dm26/TZgy8fz6b147Q78JdDVKQAl82gkYJlGTMSCaxCAt0B8MUKR9XJTP4dbBEbSQI3AFqjJDWRUomaiNLPIgkKrlHkIcCMbQW7UOM0f3I5s7WP8aYvr3wwngHKEI4AkH3OjmcEHVQ1KkqPJC0r/9gsle/8EaaCaAY1iM2gCTlLPWIqfstcV8Aph/Tx2kMro0dfJX0r8BHPgmnRAOIfIgxKs2xl6mokUAMyfMFPDC79Tmdz+Fb/N7nm/Y4etHu9XyyWm+gazNucj+tXx0ZFhqnil5i3rWMl9zKWwpf5kgphxmUrgTRxgPczySvoxV1TRsPTqguca8fnaSEqYAjgOmgK2kfympdVECSkAJnIyACmC9LpSAElACSkAJLD0BFcBLz1y3qASUgBJQAkpABfAZugZ4U5MC7cHfeVjE7Ltvv41f/vRRqUtePHOXApji6bobrhfZ9nd/+VeS/pxPAdX9uUzMfvkbX5eqYtYwH18BzUTqFVddhTvuvQeHDhyQylzORWVF75e+/oikMH/0z9+XSuK77z+9AGbt8wOffUgSyDu2bsXPfvAjef4XvvIVrF63Br999Td4+oknTqiApuS+opbQnU5bKqMXHytvvfLmM9PETHryOJ5/+lc+3btowG8zf/gLj3xV5suSC28eH5MsldRoKPOVOe+Wx3vo4EERwJSJzzzxFPbt2YOvfft35YxyLi6To0y+8iZwxWrs2VkR7vzM+mRK6XSQYsubb0pdcbNwu9zfjVddJbLxN6+8gice+/kJVwrrLL/yrW9IUvq5p57GOzt3igC+8OKLRY7y5vWFF10k8pLrZKJ5y5ubFwTw7bfJcTIVzbruxXOMj99Yw4I3ySdXTeL+zz4korU51ice/bnUXre7HRHAPHaK51dfeFFmP1MAM3HM6+pUiTN+ndfrBxHAK1auXKhXrgcAs6K7Sblxf/mmAArgk13fnF3N65JvHuBM35NVQG9/6635bTRvsLjp1lskuc067B/9y79i6vDhk1ZAn/THetGc6FvuvB0333abpK+feZz8VQCfoV+FuholcB4QMLCcU9tZg8K1MRikCHuzuHHuANb1j8BSAAcVTFXCuQKl8bN0C2uQhyF6lUWvBGZdiCM2xrQtkZnKJ4Ctr01uUsDvlwAuEGC66mCoAm5AiotcH+2sD2QF+qnDgCngyojQZQqYKV4mgEdYAS1StELB2mfjBXAfDjkc0spXPxdSAU2t6tO/lTybb9QJcTCI8EoQoVcnfGV+uwSZfe3zQhrY+lYHedMNU7+BfG5SwPzVy1nAzfd4gfANOpwDzNdAeY2UCmcvlzn/l1XQfBPYcARsMgdwV/YWhp1vI1m8SPq3FsCc+xsH9ezfD5CuPg8uVD0EJaAEPiIBFcAfEZw+TQkoASWgBJTAxyCgAvhjwNOnKgEloASUgBL4qAR0BvBHJXfi85hwZPLxrvvuQ5al2Lt7t9QyM80iN3kdk48R1q5fJ7PwmBplGtQLR1+LWLs0UJB98WtfxdDQEF5+3icdF88AZsL0iquulBTloYOLBPDoCL789a9JKvaH//wvksh9PwE8uXo17n/oM1i1ZrUIwNde/bXM5mOdNeuVDx06hAP73sPEqlVYMb5S5q+yApozgClYmWZdv+FCuaHdeN1mDiyPmzdxWdfMhDDl7WJJTIp8DG8Ab7rxRklPM+Xph9Q2NPzEWj6uN9fDm7/9LTa//oashwKYLJ9/5hnsYwL4W99EVZV1BfRamT04PT0taVzWBjcJ4IlVk7jngQfA9DNvODfp2uas+hvSnIk7jeeffgbb3nrrhBM+L4BXrsRzTz+Dt3dsxwMPP4wNl1yM3e+8I/tHAUzxyxpLJneZ9F2cAOZjKMVZZ3yqhfvGm+TkyBvrTCXf88D9ksItygK92Tk89cvHsXPbtnkBvG79eknJNkl0zh/2M4Dbp73g5+bm8KvHn5Q3AlDUL164bQpkptd5fS1OVy0USvtn8Jrmtf/W5s3z62nmHfP7ZHfnffeIvOWM6VMJ4Gb7PPe81r76rW9gYnJSEru/euJJpIOBvBHi+BnAjTCXaytges2/CYAs+b1b77pDBHC/38fjP3sMTBvrogSUgBJYIGAQxF1E7UnkRYCR6UO4eXovkmwaoSvAhmPrSqmG5u8UkalM24YhMlipZ6YInqliMLd6OCyRWUpTPwNYmhc+QEqVcnbOtRFWIa53KS6tBujmKZCV6GcVBoVBnwlgVyeAwQQwMGyAVaZEaErkpkBmS/SrUgQwhzBQAOescXbMz/L1jvK3qX+mwA3w2zDBdlhUtNaUv/WbaBZL62aOMV8fWOfMF2/WPrNin69vbJZUccAAACAASURBVPXgcZaVQ7ueAc9j55vMRCID89XPfL3m0gjkZvbvfeVOXFbuQ+yOHTHh078U6ifO/tX0r/4sKwElcDoCKoD1+lACSkAJKAElsPQEVAAvPXPdohJQAkpACSgBTQCfwWuAaRjORr33Mw9i3QUXzM8sPWYTTIICOPjefjz+2M8lvcua5VvuuEPqmxdmAEcYGh4SOXnyGcBPS/Uwa6LnZufmK6A3XHwx7v/sZ+RrP/3BD0TCvV8FNIXrLbffjqs3XStiL88yX+UYhHCumk/iMn1KKXu4ngFMAczHUwq2O20R2ItClvN/LstK5Gt/bk4+H18t3KSCuB8UzpSDXigu1Dd6apB9Y4JXEllBgN/7oz+UVDDrhsuilOdzGwfeew+r1qyR53AeMFnxZvN3//pv0Ov15eY0Z+IyCToyOub3dVFdJB9LuchZvtNTR6V2mgJ2cSr5gwpgpoG5T6y53v7WVhHAlLFMgvNGNwVur9dbvHlx383uHD50GK88/wKOTk2JRGbq+s777pUb8lwvZyw/+9TTkqRN2i1JAPP64/5TADN5zW1TgvONBlwWr3/x3yl9ebwU1UxYL14ocJk4X72WXBekPKvLed16Pg0jJsQqTB+dljm93OfLrtwoQr65wU+hy2vnVDOAmQBuFnJidfr1N98k54CJbEpzbvPKa645qQCWBFoY4oKLLsKKlSskkUzRy+uPM5T5hgO+meEH3/seZqYXEuBn8FeCrkoJKIFPNQGDMBlB0lmFFUcO4uqpdxFn04hRIrRem1YF87SAsxYFhaq1KGWerkFqIszlIWYziyMuw76ORRUcK3+b1/xTYapg0HctFEWEG5FjIzJ08xwm9QK4VzABDJnny+m4pQP4CjrqKkwGOazJkbsCqa3QQ4UB9wusf+b+sf7ZSvUz5S/TvxaBJIDLMMCjtoUeD876xK+vgfavlf5NbZzdG8jf4ygR0cv6Z77AUALztYEL07587eLrDiueh4e6MhOYldBN28fQUBf8twKfx9/r/N3dikNc4Q7gwXwLxqoeuJeLl2b2L5PDMaWy1D9/sNnKn+rLUndeCSiBj01ABfDHRqgrUAJKQAkoASXwoQmoAP7QyPQJSkAJKAEloAQ+PgFNAH98hovXQFHVHRrCxZddipXj4/4m6aIxdK7yVcRbt2zBzFFfD80q3/se+ozUHzczUpt18uboi888e0ICmLXBnHX7pa89glUi5IBskEqqhvWJb23eIrNNeXP53s88cNoZwNzmyNgYNt14Ay68aIOsgzdguZ+UbFveeFNu/rJ+lwKOUu+Xjz6KA+/txx/9uz+VtDDlt9wXPglOuTnuHIo8F7HI9PDiuchMRV++8QrhEMW+QvLka/LrYcJ36vARbNvyFj7/lS9LMrQRxHwuU51HDh3GugvWy94sFsDf+9u/R6fbkeOgAG5my55gX+t9JmNWGL/28qvYtXOnzLNtlg8qgHdu2y77dNnGK8A/UwCzkpkJa4p2LpSlzXK8nOWc4pef8wKYsveOe+7B5VddKfXHaZqJkOXM5F/+7GdyI15mAK9dK7KZdc58U8C9Dz6AuJUs3MA/xWXPtDqvI745YevmY1PJjQBmvXRzolnLTelOkdvv9eWaKUvPiOeY18ozjz+BTTfdiGtvuEH2v1kknWsMfvvr35w2AcxzxNnFTHePT05i/773ZAY0JT+XUwlgPo/7xTdkXHLZZXhn1048+sMfSzKa6e9rb7xeEunf/+735A0EuigBJaAEjifAecCt9jgmiwqXHHwbQ4NptFCKBHa+2ENef+S1yQGVgSRmKVaZ3h24GHOZxUwvxYEI2D8UwQWcu+5//72fAGZGtrAtFFUH15YprixTDGUFUDhJGQ8Kh6yskFeQWb+lc2i7ChMmRzdg+XMu/xsYpn8N+sYgg8GACWDuowuos1E5n/6lCObr+aEowlNVAMe6ZzpgtmJUzu/vosqHpmUhCmN5GZUUMN/AZI3UPvP1gI0mvu45RxRG8nS+fvJNXFLvz9rs/kD+7UIpzDcKxVGIpMpxV7AHt+U7JP3r98Qv87N/+UafRdXPFMDvV6utV7kSUAJKQAWwXgNKQAkoASWgBJaegArgpWeuW1QCSkAJKAEloAngM3gNUJBRUDFlycQLkzGLQqWyJS8wndwUpRBlpfHImE8Ns9KX4pKzfCnieK+TFb+7tu/AOzt3HVMBTbnLtOba9etxxdVXYWJyQtI1FImHDx6SGmfOSaUAu++hB08rgKXCkbKs3RIJS2FIeUdxOuj1ZR+43xds2ICR0RFJS7K2l3Nzud+8uduIawrcCzdsEBHZJF+5T0z2cH9Zi83nLk7SktXtd9+FyzZulJQQF66PclRmDVb++YvTyAcPHMCTj/1CaqsprPl4poP5ON5k5oxa1nFzOV4Aj64YEwHIOmsulLrHp5IXXxZ5luM51jRv3vyRBPChAweR55lUaO/cuk3kKveb9d7+DQLHafPjDDCvE4pUCk/K7t/5ypcwOjaGX7/8iqR8b73zTqn6/td//J7MHRYBvGYNtm55C088+hhWTkzgjrvv9m8wYIr7NAu3dWD/frz47LOSHl68NBXQl1x+mcy75jXDm/iUqyvHV+Lo0aOSQi5KlqH6NySQGW/U33jrzXI+irzA27t2yvXVJLxZl81Kb75x4lt/8B1hwhnPTQKY1weF+e333CPynjwff+wx7HnnXbmOTieAmQ5nvfmlV1yBt3fsxE9/8ENhxeuWc7j37N6Nn37/B5LA1kUJKAElcDICYZhgJOjgoqOHsHowhS4roB1/z1VSA80XX5nzXr8VidKWieDKWOQFMMiBuX6B2bzE/k6CI90EeUzR6mXl6YQl18VkbolhXFuWuLJIMZRnsEWFvARyNmz8/+y955cUZ5r2eYVJVx5vZfBCGOFBCJCXWlJ7I3VP98y8Z94Pe+bv2Q979ux+2LPvzvvOTE+rfbe8BMghhJBFBuFBeCiTlTbMnuuOjCIpCl9QRdUVPUypqjIj4vk9T2bWiV9c9x3GqDFNy/fVOEa7G6LDC+A6NQRxHTUmgJn+5Q1SoAB2UY0d1GMXgQlgStkMgthnN12EGQ9f+jkcCGIbg/lenmdzbY7GeVsFDz9jMpc3BJEBJW9agjmt6MHvebMYW0Xwc55CmClg/jf3zL+bopCf9aFJZp8lrLMBHgn3YWFw3NLWzdvF6V/1/tUrVwRE4PoISABfHy89WgREQAREQASGg4AE8HBQ1D5EQAREQARE4DoJKAF8ncAu83BeBGUJYyZSKUR5YZdb+v+Tnri8SNzYgUPxGOLAt/usDDT7obZ3dFi53g/f33FRQpbP4AXR5h7AFMAsS8yNfV3bLc3q2D7Z85apVeub2iTAPvnoI+x4+10Tpc0C1s7TcUzwzls430onD04i8zEUuEcPH7FUMFOpFLOUc+x5SxFNuchzoRCkrD186JAJZJYpZqldPo/CcvCxKc4pRDsnTLCyjzyXSVMm2z45bgrY744cMcHIBBK3/v4ijh/7zh5///JlJro/fO89FPuK9vv7liwxptwoTtnnmMf9/b//p/2Mwnnh4vssRb3/m704/t13AzObXObmZfdk9upBHaeOn7AEbnP/4mtNAFtyinMfRdi391sr6b3uoY1gH+LmbbAESDlRlrLc9rvbtiGbzeFHz//c1scrf/mb7fep5561hOyL//4fxurRp5+8SABzLa5YvRpLli83Wc5hJQWcL2zpOmVSeffOnVaWeXAPYD6aNyk8+5MfYeLEiQPp5aFeEhxr9/lu/Mf/+P/sWKvWrcPSFctx5tRp/PG3/3XJ+ubYLyeAKbtZxvzeuXOthzaF/Xvb38Fnu3fbfCxcvHjIEtDkfjkB/OhTT+K+pUtw5MAhvPbSS0oAD8/boPYiAmOWQC7Tgml1YG7/WXREVfj1CvyIktV0r4nXiyo5UNxa71sXQQiUKwFKtQj9oYMTbTmcbi8g8lkm+VoSqz4y3gQsCoC5tTLaahV4vNnJbhKLEIQx6tbfHMghRKsfwXfrCONqQwCHSdlnICkBHScSuGYC2DcBbJK5IYC7sxl84mTQzURz0wcF/8aw+5MaHyJWQYOy1stY6ea0ogZvfrMex5TDJobZHzhjnzr8HctAc9y86YyfYbxxzKqEBKF9hlmPYCfGwmwRjwbfYErYe8m6csEEdVLyOeOxBHSSBFbv3zH7EtTARGBYCUgADytO7UwEREAEREAEromABPA1YdKDREAEREAERGB4CUgADw9PXsykXPvJC88jm0subnKjoEz63/lWBri5hDDlFVOOx44cxcYtm29YAFsJRpZlbFi9tFftYAF2OQHMi7OUbJRiFK9N1R0vgsMLvRTLX+/Zg107dtpYmKJ94tln0N7eYdLULvj67B3MpHM0IPr42N07P8TnH39yiVhMS0haKchMBpMmT7Z+rzNmzbR0bBSGVm56+5tvWvqY3PgzPp7n/dT3n7Nk8m//7X9ZSV9ulNhz588bOH/KvuYewKvWrcGqtWst+fv+2+9YmevLbZSZ6XiutQfw0cOHbZyUlky4suzw3ffcg4P7DxiH9Q8lidx0Sy6GF+ziONPCPK9UNlN6H//uGN7b9raJ7ud/82u7aeD1l18x4cB5Y+J36+tv4uihQ3j4icdNqKcJYJ5zW3u7/aNATbaLZ5lL58Etm62X864dH1hZZt4oMHi73QKYa27uvHnY/PhjJgvY05olpw/s34+tr75uKfQF9913zQL4tb+/ZDchkNnC+xdbSe43Xn7FUsHaREAERGBoApS8LtozecwtVzGl0ov2ah8yUd0EqMfPPiSfE3bzED//Gv1v4ziRpjX4KNeBcj0pr3yoxUPJZ1L46gLYdTy0ogsLAhf31koo1KtwGyWnmfoNLf0bw4tj5L0InhMiimuI4goCMAHMQtAw8Vtl+eeYPYpd1Cin4SOMKX8ziB0fsePhYCaHL+FZX+EL/rfRmN4EcNIXmOfFvx/Y9zeRw7FVh2CSl3/7WNnnMLT/JgPfc62KQyGfR0tLwUo+8/cUv3xutVK1CilME+ecGA96x7E+2I9CfPFnUZL+BbyGAM42BDD//lD5Z72GRUAEroWABPC1UNJjREAEREAERGB4CUgADy9P7U0EREAEREAEromABPA1YbqmB/EiJwVbWtKQApaC8olnv2fpxj/+539ZcjbdKEhZcnfazBnY9MgjJjEpadnvNUqjwnaRN0mPNieAKS255XLZxu6aywgnco/Jz0KhxdKus++52/Y9VAKYwnbR4sWWmM1ksybFKGwHJ0S7Jk6wMsZMcb795pv2deMjW6wEL2XhubNnG4L7Qr6UF2PZa5dliA/u349X//p3k8iDU8AcBC8kd02ciA2bNmLm7NlJH8JTp60/MeUf5em7W7ehr7fXxDJLRDOJ+r0f/gAs6/xf//Y/cfbMWeNhJaQbfYnvmXMvNmzeZBeWf/c//5f1qV29fh1WrV9nInnXBztxYO+3TXN8sRylvB2qRyxl9bM//qGliz/7+BNQ+j64aROmz5oJ9mgmL3KlrCz3lzB/0UIcOnDQhKOtlaZyzLx4/qPnf4G2tnZ8+fnnlgRPy1Jbv+TGOuBcsn8xyxmnvZQfeuRh2zdLa3+y6yM89OjDmDrtYgG8Ys1qS0VzbSb7axpuY+mwPCelNQX1HgrgOpXBxVsqgFlim4J6qHnkM7hee7t7LJXMNZAkgB8wcf3XP/zxogRwOj7K7eYS0Af37bM0/doHN+CBVSstgf35x59i3aaNJmzZS/m7o8cwf9GiAQH85xd/b4LX1gAT6S2FCz2ADx4y9hQUmx9/1BLm33z5Jd55a5s9J71x4ppe7HqQCIjAuCPAYsVTIg9zS32YXO9HJqgg68LKFTsRS0LHSV/gpB+D1ZGwMtCsJFGt289CJ4uSk8fpQitOZhz0IrC+wfzMTvoJD5QOGeDrwsVEdGBB3cOsWj9yYd1SuDwixW9YDxHUkh65LRnAc9mfuIZ6XEPIEtAITfoyBZyUfkYj/etZz98wzjbKTPuouR72+DkcZlt663HcqA/RGJfbKAmdpn+t3LPrmdxNSkDz+O7Aezw/J/neyvfjWTNnoKUlb4KX4rfY12/JYQrgXD6LYl8pqfpRr2Ni3sOP3G8wLzjNM7xorSn9O+5eehqwCAw7AQngYUeqHYqACIiACIjAVQlIAF8VkR4gAiIgAiIgAsNPQAJ4eJk2p08oKCdNmoSnf/B9dHZ14j/+x7+BvWsv1IFOjj1z9ixsefxxk5iUiOz5y6uoliWKYxOtLGPcLIA/3LEDi5cuBfuxDlWuOb2GnPT2bbESwVcSwCzbzF7BLGPNcsfsJZtuaee/1tZWtHe0W9/Ud97caiWZ1z24AUseeADFYh++ZYnnhtxtTkDfdc89uOueu7F/77d445VXLOUzVAlqSss1D67HvfPmmaTd++VX+HjXR7h/2VIsW7nSxsBeyJTAlIFMB6cCmLJ153vvWyLUxt7UV5ep5oX33WelqP/r3y4I4NUb1tuF6P5iP2r1S9Ou6fj3ff0Ndrzz7iULhQJ32coVWLl2DTKZrElJ9uit1qomgKfNmG5zRPGdCmBK7NdfetkEafPGOfzFb35tNwF8tvsTfPTBB8ZyYA6sxHje0s7kufPd9+0xvDlgxepV2LDpIZw4fhzb33jTkrzNAphrYPW6tTZPFN4snz305pgIpYBmqWrenDB4SwVwe3u7CX9K6qQk6IUt1eeci7defc0u6FO4UwCz5zXXYbOALpX6rZw35fRPf/nCQA/gwwcOWE/qh5983Ho6U4ozfc7XyuQpU3D0yGErgz13/vwBAUy5zHkheybyWaZ7wX2L7MaFs2fOWI9iSmWW/+ZNGSePH7dy10zh88aC5hLfw/vOoL2JgAjc8QTiGFkngwX9/ZhZKaIVAQpuBD9mT/Oo8ZkdWdlkqxrBnrthjFKNiVyGZl1ksh4QuwgjDyWvFafzHnpdoB7HqPGfEyNkmta9QMtzXEyL27CgAkytlZBp9IkPKXLrAaqVwFLAOc9BWzaG44QInTqCuIYq6tb/txrB0r+1iMeiBHYQOh7iOIOI/1gG2vHQ42fxqZvBeZrs5MP0kr9ZrGqH49pNWHy/pQDmw9K/RRz+rpHGtSoojZvjuEdWcGhrbRnoK8zPJPb/pQzmZzRTxUwGT85G+HWwCxOi/oYab5xOw497LP3sOsg1SkB7Sv/e8S8vDUAEbicBCeDbSVvHEgEREAEREIHG3/Lx5SIEIiQCIiACIiACInDLCEgA3zK0dnG0s7MTTz73LNra26z/bHMCOD0yZdXGh7dYWph/DpmEaghgJmcorXZ/uAtbHnsEd8+ZYyKVKU2KRyY/efH14kinXbUdKPNr/YhjYM9nn1l/4cFij4KO6cv1Dz2Ee+fNbSSYL+ZiqaQ4Nln6ya5dVjKZ50YRt3bjBkyaMiVJUDY3DGyIWO6/XC6ZRD12+MhAsjU9gpVyntBlKdFZs2fbfliCmLKPyWJKaQrq+5cvNaF35NBhfLxrF3p7egf4UkwzNcTSk4M3ikXOBeUm54CilinaB1avGkjhXvpn6IUUM8f6zltbL9kvx8XULMXqovsXW3q6Uilj3zd7sferr6w38YJFi0xas1/z3AXzQam57Y23LhHA3BfLh7e2t5mQ5Hw3z1NaYvyHP/+ZldB8961t2Ld3r62XuQsWWI9cPp5lohcvW2KpZK6T97ZvBy/Gr2QCeOlSS1tdSXLWKlV8+vHH+GbPl0M+jmnuJ597xnpOG6GBvtbNkeKkR2RfXx/+8J+/NaHL41OGcx6CgEm4CzjPnj2Dne++h1KxHz964Re2zt7Zug3fHTmKtRsftDUe1AO8+corJv7Z83fpA8st0c2Szry5YuOWLSb/X/rzX6wcNm8ksF7cAz0o/STV3ijRSlFBLmEYWLr7g3ffs3mSAL5174faswiMBQJ8b5tZKuOuYj8meBHaXCCLAB5CE8D8/ArtfQYoBzH665FJV9d34fsUvyzZ3BCocBF6PqqOh2pIWQyUEKPsu6hlXdQyrvUR5ufDXXErFpZCdNarYBKZypl9f2u1ALU69S3QmomRywChE6FupZ8pgANUYwrg2HoA10KAWeEgdhFb8epEADtg+tfHoVwB30SepYWTj/0kA0y9zfdM6+PrJL2L2ZOeG5O/6U1XlL1kYKWxPdfe69OKF0wDt7YUrApDvpBLbiBi+eowRBiEqFSqNlaWdr63JcQ/VHciD6adL2xp+WemrtPSzz77DbOU9lhYYBqDCIjAbSEgAXxbMOsgIiACIiACInARASWAtSBEQAREQAREYAQISADfOuhpT1v2XmX5w57z5y3hMnhjUpGCmBdJkwusSfo3EWxAudSPYl/R0qGUjEzQUmZScDEVSgGcPP7C5c9Lvo8jlEolS6IOJbl4rkxEMuHJdGSyq6bLqQ0xveezz9Hb3W2ylReGKdKYeuV5JBeAk+c0H99KXQd19PX0XiJ/+Vhe8GXpbKZK0xLF7PWblvJNJV47x2/lJGMUe3stIcvvrbdtlhewrzT+2I7d19Nj584UEsebnvOV+FEQ9vb0XHahcOw8B46Dx6Akp1hk8pq/o7zkz5lgptCmuB4qAc3y10w+8XjlUvmSeSKjjo4OWydMq7KnNDcKcgpwciEz6zntJb2EKWHJhY+hOE5uFrh4fpq/59ooFYvGdqh1wnOgcPWY+GqU2B5yf1wvQYDu8+cHzvFyx6/Vqra+OXvG0fNQ7OtFvVa3vtiU/jwXJs6ZFuPrhWuOYyQHlhttaWuzNUb2yZpssb6U6Xal+eXclPr7B8pA37p3BO1ZBETgTifA9+72MMbsc32Y4UXocCIUnAAZCuA4tGLFUUzpG6O/xOLLDiKmYD0HfSHQU4/gU556rglMlnfm51DAZG7gIAgSYVxxPVTyWZTaswh9HwviFtzbX0OB5Z958wrTwkGESi2RqC1ujFY/gu/GqDsR2P23GteTf1GYlH6OYiv/HDTSv5S+TADzK0tBu7ks3nRacC6KYbdSXbgPKilPHcf2Ocfz9b2k72/a39cSv43PBD6G/ekTSZy0qeBnBquIFPI5ZPh57TiJKG6Uli6XqpY25iGZZF6U7cdP6p8gh2BgyfC3LHPNtK/vkqGDLM/hGvoo3+nrTucvAiIwvAQkgIeXp/YmAiIgAiIgAtdCQAL4WijpMSIgAiIgAiIwzAQkgIcZ6KDdWanExgXTy/VMbX7MUGKQF0mt521jP82PsQuuab/gqwwlSWsm/4bauP/0GEP93jJNMS7q/cpzT8//cvvl760cJhPClzn2YAaDH3u536c/v9ZZTPeb9i+8FnbpuV/uGExY2/54aboxTj7W2DTmx1JUTRyG2ldaPvNy85Tuz/bTWBPcz+XGYiXEG4nsdJ6uhdOV1smV1mrzvgeP9WrHT0QAG2km6WHrgd2QDamESOfOeDdulEifRwbWS7ixpWm0axkvH3O118a17kePEwERGPsE3DjGhFqEe3v6MMUN0e6GyDqs3JH086X8rZWrJnVr1hvXQXfg4HSVcpiJWQd5jxLVRabxvmdv1WzPHvKzMingEcU+gmwrvAkTcJeXRVe5D9l6DRGTw0GIej2wqheu56Lgxci47EEcoxqHqKCOSlRDJQpQjyPLJ9cjmJCuw7Vyz2HswzEBnIHrZ3DMz2B74Cfvr43Pq4GvDR+c/p3A1C83it303iumf5lwtrLQjmvv45TEdsOQvbk7aG1tQWdHuz0nm036A9v7bwT09CY3LBUyLlble/FM/Qtkm/r/pgKYwjfjush5MPmr8s9j/zWnEYrAcBOQAB5uotqfCIiACIiACFydgATw1RnpESIgAiIgAiIw7AQkgIcd6R27w2YBbGUsWYpa2x1PYEDqN9JV6YDSXr3pDQZ3/EA1ABEQARG4DQSYUvXCCLNKVdxbrWCiGyLvsGd6aMlcVi+ohhFqcMFWumW4OFONUaUjdgDfc0z8stRxbAI4qZ7BFG0jaoso5N48wGtBW8sE3NWSR2utCL9SRhwkJZPZA5i9cCmUTdQ67O/L5G+Amn2tIYhDRIisxzDLRlvSGC5q8BDFWdQjH8wvF10fn7g+ellg2ko8UwJTSkeN80tuNuJG+Wulmj3PBG5681JS7jljFTD4M1b04HnyZ7lc1kRvoVBAayvLQGetf7HdzBRGqFs56ORQ7Ei8KteL5+KvLhHAnhMn6V83SVDzv42bNhEQARG4DgISwNcBSw8VAREQAREQgWEiIAE8TCC1GxEQAREQARG4HgISwNdD6+qPvVrSsXkPzWnc9HlpcnKoI6W/u1yKd+DYjYRomjpN05Dp85rPMU1Nphdz5y1ciGyOfXYPoftcUr43SWZancaB00r3lV4QHmrfl/vZRftsGuiFnrIXjmNjZhiqKd3ZzKZ5zOkl4KHzzUk97cHs0vNPxzfUnPB4Q41l8BwN5ny5tLONv5HmvmgsjW+a06iD+aaPHzjvpnNLuQ6cR4MbyyVPnT7NymwnBTYTQpxOlmk+c/oUWHL7cse60qofvN6vlDAfildzUneo9d28/6vNQTP/5jlr5nK511f6WknPcahjpWtxqHV09XcGPUIERGAsEXAiloIOMa9YwuyohoIbwonrCIM6KkGEauPdth8OegMHlXpkpZdjS8QCplIbn61s4OCaA3ZNZjINzKQu+/SGbhatuQ4sbG1Fa70ffrWCOGRqlsLXgUNTHFE2OwgcoBqw928dNQQIHJak5v9i2yeLKYexgwAuqrFvvX+DyEfdyWC/4+Mgz9n6+Sai98L7Myt92E8s0ctWAkklBsri5PORwpdffc+3Txg+3M8wJZx86rB9RcZnCwIH7W2t6OhsR6VSQcgewLXAWjOkUeK8G2NVrgfPxl9fJIBZZ4OuO9Mo/8yy2kz/SgCPpVeWxiICt4eABPDt4ayjiIAIiIAIiMBF17ziK10lEysREAER87qcpAAAIABJREFUEAEREIFbQkACeHixsvfokuXLB0r/Dux9kEBlmcSzp06baOVF1nvnzcPse+5CJpP0yxv08IHva9UqDuzbh++OHL2ony73wd6vDz68GTNnzcIH776Hg/v2o6OrC488+Tj4vK2vv2E9gKfNmIHV69dZD+E//Odv7eIs+6ry+U9//zkUWlrwwXvv4fCBg8jn81i78UF0dnXhjZdfwZr166x37s733sfRw4fxzI9+aM/9ZNcuHNi333r8PfHM9+xi7vY33rTeuXffe6/to7+vD1tfex1dEydg1bp11vf4wpaIyVq1hi8+/RSHDhzE0hXLMWfefBzct8/GM3jjBWeO77GnnrRzSMVm8rim5oUN2clzef2ll41FesH6/uXLsXjpEiuhyR7Fb778ivXW5b4X3Hcflq18AD3nu/Hhjh32lRex5y9aiLvvuadxzIvPivvlRe3PP/4Ex7/7znrWDvUn7rqND2LewgWXjJ/nTSnL8R49cgQ/fv4XqFTK+GjHTpw8fjwpBe55WLlmNeYvWmTff/3FHnz28cdJuqqlgHUbN2LylCk4fOgQdr2/A7PuugsPbtlkfYCbxTGfy37SH77/PvZ9sxcr167FjFkzcezwEZuD5IL85Tfui+t96QMr7Hk9Pd14f/s71sP4an/WW99n38fCxYtx97332Frkc86cOo2v9+zBuXPnbAbn37cI02fMQE93N778/AvrodzW0Y75Cxdh1l2zLyTPmk6T+2G/4I93fmjrj8da8sADuOvuuxtC4uIxVcplG+/0mTMxbfp0FItFfPrRbutfzNfCgvsWYcq0qcn9D3GM/v5+fL3nS3SfO3fFsubD+86ivYmACIwmApYCjiLcU61jXrmEDjeAG1ZQrdRQtdYIQAUu+gJKWSZwgWpM85vKVFZ8Tv6b/9JKDSaAKXOZ0o0d1JwsvGwH5rW0YFrQh2ytjKBRJpoSmmX+Y8cz+Vtj7+GGAK7HddTjEAFYEjpG0Cj9zPQv912P2f/Xh+f4KLs+vogd9Dse4rQVBKvwN1o80Oim4WSrFOIk6V/2+WW6l++5lMLsxx6EAbKZLMIotNLP/LsiYO/2TAbZbM6e09nZga7Odvt5EISoVmvGzfc9++8W38H6QjeeivYOEsBJ4pl9f3Msn20yOhHM2kRABETgeghIAF8PLT1WBERABERABIaHgBLAw8NRexEBERABERCB6yIgAXxduK764ImTJ+Pnv/6ViSKWUG7uS9r85CAITLp98M67JoBXrl2DxcuWIptNBPAlm+OYMKOs2r3zQ3zxycWCjvug4Hvy2Wdw95x7se31N7D3y6/A8/neD79vUvKtV1610pQzZs+y41G6/T//x/+JGbNmYcPmTfY9L8AyKUoxGAR1VMsV+NkMJk+egj//7kVs2PQQOidMwFuvvmYi+oV//A3yhbyJv6/27EF7Rwd++sLzqFYreOlPfzGRN3/hQjzy5BPoOX8ef/vjnzBh4kSse4hSeUIyzKT1qwnVaqWCD9/fYWzWPLgei5cuNcFJcTt44wXoyVOn4vs//YmJSOuxfJmkMHsRnj9zFn9+8ffGkBtZ/+DnPzUhzovaPPa727Zjz6efWenKZStWYP2mh0xKbnvjDXSfPYd5ixZiw0MPwfOZnmLDRqaKL5wZL0aT3/lz5/DGS6/g3JkzQ5bSfvx7T+P+5csu9EZunDf3RcnJ41HA/7d//d/QXyzinbe24sjBQ+zqiylTp2HL44/aeXOj6Od89/X2orW9DY89/ZTJTD7/ve1vY+KkSSaAmQROBXCa+C719+O9bdtNaD72vadw79y5+Pbrb+x55HG5jeuN41y6fDlWrluDlpZW1Oo1fPPll9ix/R1Uq9XLrn3uM5PN2I0Sq9autf9Oevm6xuq7o0fx/tvv2Hg2PfKwifKTJ05g66uvmSyg/F605H6T8ZTlzfxTkcIVxfX2lxd/bz0pecPDwsX3mdBlQq1Wq9qx8vkC+vuLeH/727h33ly7WYGyedvrb+LUiRPY/NijdnyONV1bTG8f2n8Ab7/5ls3N5V7jV32z0ANEQATuaAL83JoURVhUrmJaWIJT6kXZ6jI7CF0XPbXY5G8lAgKrZuFYspelmtnm1wSw9dFNBDDTrDStkcPHuVaquY4M6rkuTG3rwpzyCaBeR53ln8MIPhOxFrd1EbkOalGIehggZAI4ChAgRC2OUYsphxMBXYaHAB5qFMDIION56HVcHAiBKhPIHvv10lN7Vjo6kb9Jf3v7/DBZ7ZkETqV1mhSm8DXx2ygRTdlbyOeTc82wDHTO9s0+wLl8zmQu39P5+0q5apI5imLrZ/xo7hQ24fCAACYpl+WfHQdZzzUJzASw0r939EtIJy8CI0ZAAnjE0OvAIiACIiAC45iABPA4nnwNXQREQAREYOQISAAPL/vJU6fghX/6RxOoB77dh0q5ZBc0B2+USadPnzJ5x4un98yZY2KWaZlB4dWGIHVMRPEiLAXpF59+ZqIw3QYL4L1ffY3jx46hrb0dS1c8AIq+k8dPYM78eSY++fharWYCmOnehfcvNsGclntOE5xMsM66+65hE8B//cMfbYyUbRSSzed/35L7B8Z3fQL4x8jl8iakKbqT7G9TGWmwpGaM/r4iPt61C0G9bheuJ02dgh/9/GcmzrlxTriPv//xz5cI4DTN/PATj2PeggXG9vDBg5bCtmM1Dsf+hkwOU4p//smnluTl8QZvFMAU/sW+Pnx39Bjqdc5lUmabYvKrL/aYwBwsgCme71+2FKvWrbVeirxYT2FJQcy1VGhtMQHM1C8TvKdPnMSnu3dj0eLFyBXypht4qkx2T5g4wURtKoAff+bpCwJ423ZjebmNa4XrleNgIpxjpJDlOvvog50mlJkEvtw2acoUPPHM03YzwOmTp3D82HdWepyvA7LjDQb7936LzY9TwC7EqeMnLIHueS6e+sH3MWHCRBw7csTmgcIh5c+bArjmuc45r1tffR37v/3WSmAzSbzkgeV2kwIl95lTpyyZzvPc8fY7iQCeM8eS3ltff93E/6/++Z/Q0tZqaeBzZ85awn3m7FnoL/bb+TAFr17Zw/seqr2JwJ1EoMVxMSeIMLfvDNDfi9B1EPGGIjiolGso8ytck7qNIgKNNC6sHy8/c9nDl/I3LbPMm0xi3hADF34mDyfbikn5Aroq5+19vRZGqIYhapGDOstExy4yCJGN2c2XWd/Aev/y06kOpn9Z/tlFJXJwJsqgGGdMLMcmg12ci4F+SuRG8WaeEz8j+bnZnK6182qkfe0mIN+3z00K31QQp3lcflZRAFsvYI+ln3nTVc6SwIVCHi0tBeSyGSsBzTExAcz30iCM0O7FeKZwAmtwzPoBc+N+L/T/TSQwE8DNbQTupHWjcxUBERhZAhLAI8tfRxcBERABERifBCSAx+e8a9QiIAIiIAIjTEACeHgngInUX/7Tbyx1yCQjE7dpf9HmsrgUq8eOHrWytkmvvCQdw1LEQ21MR37/pz82eXstAphljFlOOZvN2EValrXd+e77lrZkeWCWteUFWgpgXuSliJszb64lhnkRmoKLpXiZrmQJ6anTpg9bApgCjgnkjq7OZKgNeZoKyetPAP/YLlb/+b9eNFGXXC1u6lncSC+lCWF+JWumeykEWRKaIrSjsxN9PT147e8vW4KXojVNAG9nAvj8eStdvWLNakunUghaiWfmuuwYMLk9feYME8NMiFJiDiUITQAvXYJjR46aSGxO2xIHk628aN4sgI8eOmyylaKWApWCmBKdx2T57Xe3brP1QwHMMuAU/JT+e7/+2pLbTL+SdRSFAyXKK+UK3n/7bfCGgcef+R7unTsnSQBfRgCnPXln332XseF6pzD98rPPsOj++9E5cQJ6u7vx7tbtVsL6ciWwmcZ9cMtmW5u7dnxgrwOu1U2PPGIp6zdfftXSxJsffwzzGwlgcqJs4M/uuucemwP2qaZkSPnzK8U4+YRhgL+8+AdLYZNpe3s7fvLC88i3FIwVxS/LlXOtv7ttm5WbpoBOBTATwD//1a9MMDNxz7LkU6dNw5PPPWvHZBJ/94e7bK60iYAIjE8CzMtO4o05p08gXysl70UuEAUB+usRek3SJmUuQiZ7WeWB/Xj5XmzlL5JE8EApDIpg67XrIp/xMKezgJznIBuHcIMaENYRh4FVHuDNZdxfHDlwKGYRw41DfoLYexSPEA2kjV2cizLYWmvF8SgLeHnAoaR1UOdNUo1WCY3Ib/K5fFEnheS2KvsMSD5k7XPExG9irgd6+KYCmY/P+P5AIpg3HuUyWRPA7AOcyuF6ENjnZK1WNxlccCI8nTmK1c7xixLAzf1/mQD2JYDH54tOoxaBYSAgATwMELULERABERABEbhOAhLA1wlMDxcBERABERCB4SAgATwcFBuXPh3HxNMvfvMPF/VaTcskNotAJia/+fIrS25SwN6/dKmJL0vU0CTahdemFKvrmqSlbKIg3fMZE8AXkqWDE8CUUxSG7Je66dFHUOztw8t/+YvJrtl3342NWzabCKMA5vGWr1ppSeHW1qQvL+UhBRjlIFOvLDfMcrobNm0ycfvWKxdKQDN1ylLWlIjs6/vDn//M0qOv/uVv1ot17vz5VkqXPVP//qc/Y9KUydj48BYbj5XPZRnlxjQwQcpzZwJ47cYN11QC+rmf/NguQL/4H/9psu9atqnTp1vv4IlTJuPEse9w6uRJOxaven/84S7s+fxzS80OLgHdOaELWx5/zCQ6BfolG3stBgEO7j9g7Jg6NvHcXKcYsOQsE8+HDx7Ca39/aci0LCV1KoDffWub3TBAQfvoU0/ZRfKtr72GmbNmY/GyJfb9H3/7OyvbzXLbLAF95CBLQL+DKVOn4KFHHjZZfPrkSbsZwELLMctuVky0MoF7LQKYF+wp8Dl/98ydYzcZ7P7wQ3y++2Ob5/WbH7IELntbs98z191QApxj37B5s3l6pqS/+vwLKwm6duNGLFvxAN585VV8s+diAUwpzHV1z5x7raRzcrPC0N0fKXeZwGdJbyblub7Yt/mJZ79nr00KYMr01RvWo7e7xwQwy0rPmTvX1uz219+0Hs6dnZ22RrkuOa8TJk3Ej59/3n72yl//iuNHjykBfC0vOD1GBMYoAb4HMYl6X6WKSb3dyCOEh9ASuKcrEapBbBKWiV6Wga4x8Ur5m9hUSwZHcSJgqW7ZI5i5W5ZHnpDzsHxCBjknQByGtMpwwsAkMOIo6f9r5jb5l3zO8POUX5PkbEPbWpr4QFjAi+VW9DsZeH4BDvgZ5iaVIRrPtec0FS0Z+HRuCOEBJ5w+5qK34IYcbrwv88Y1Vm1gQjjjZ6zkfiFfQHtrC9paWy0F7LJcdhjZ3xy8EatWr8ML63jAOYXnvAOXCGCK36yXlH82AawOwGP0laVhicCtJSABfGv5au8iIAIiIAIiMBQBCWCtCxEQAREQAREYAQISwMMHnUnMrokTrPQs++M5rmNClUnHQkvBkp4UYmnJYAollgCmvHtg1UpLo1IA8yJoszBMJRe/8nef7tqNr774woRUug0WwEx+9vb0mFRjOWCmJSmrWOaWvXYp8nhcCmCeMwUte8WynDAl8ZTp06xM8Ec7dmLugnmW9GRZ3pVr1phIpKBLewCzhDTPl0nJtCwk99HTfX5AlFK6saTu3//4pwEBzOd9tvtjS5wylcqNsrDUn5QOZp/ga+kBfCMCeMWaNVizYb1x+OSjj6xf8tM//D66urqsJDN70LLU74UE8Jsol0t2AdtKaDddeLYEcNNFaH4fhZGVde7r7UOlUrbvm7frFsBbt+HUiZMmdzmHLH9MwcoL65SanDumVD//5BNL0bLk8b6934Klqyn8H37ycStfnPZyTC7yxyY239v2tkngaxHALS0tWPPgBiy6f7H1gfz840/w4fvv28V7rv9lK1eYnOV8U27zHCljB/fJ5ZrkjQXsWfzlZ59byehcLouHn3gCXRMm2Gvl26+/vigBzH2RI5/DPr5pP+Oh+KdrqV6toa+vzxLWPO8Vq1ebEOb8zpg1E/ctXWJcmdZesXa1SeygHuDUyRN27py/9CYFvja5brguyZ9Cure311LO2kRABMYvAb6vTsrlMPNsH2bGZWSCMnqqNfRUgiRZy+Sv41jqt8p+wHEj9ctUsKVvk2QwRTG/ZxFn7nNaSwbLJ/iJBI2C5B8/9yP2Po9YzsEk8EAveutGkJhZvr/bf1E+w0Et9vBBrQ1vVDJwvBwyPlsCsDRzYnDtsanUbX5uUxlouzfNSlk32h5YsDmVx+nvkgIc9plo5a1ZApoCOGt/UyQCuNUkcKElb79nxZRKpZpI4FoNThRgNvrwz/4XJtSTYbAENEz+JhLYNQGsTQREQARuhIAE8I1Q03NEQAREQARE4OYISADfHD89WwREQAREQARuiIAE8A1hu+RJlgLKZPDjF35hvVAtl8KLn75nooxfKaGaRSCFKVOKn360GytWr2r06i3hi08/Nek0IBWbyjBSKp48cRLnz569KHnIY1FMPva9p0z4peUh3cYFUooqJiopCju7Oi3Ry4uzFMBMLTPV2trWitf+9hJ6e3ssNcxyuHs++9xKGk+aPNkuziblHt2LBDATwSaAw9CSuCxnTbHNRHAun7cew5RtZ0+fuSCAt2xG14SJOH/+nAm5tE8y/3vf3r3G5VoFMEtjZzJZfLRzJ/ob6daBi9TpTMWxpUcpJSkOWRKZJX9LxX68/dZb+O7IUWPA3rFMxe587z1LujYLYPaQXbx8qT3/WlJH5PHpRx9ZP9/BKdi0BPS5s+eSNHfaJ9iSYZHJeorTgQTw1m1WgvrBzZtQKLTYDQAs7cwL67xxgHPFstUff/ghNj/6qAngb7/Zi+2vv2FJa4pOivu0hLPJgTg29t9+842ViqZcvuvee/DtV19ftgQ097FsxQrr08sE+q4dO+zcud6sZGmhYKWzmQIOg9BuEmAp9MECmDcmrNu4ESwFzXMicz/j2w0QPUzkmvA+MSCAKWnfeu0166+88L7kOVfbOL5arWqJ+UP7D5hwZq9rJn4/fO9929e98+fa77a9/rqlmtlvmGu42FfEn1/8vaXWOXc83oxZs4wRU+4733vfejwzyT843X2189LvRUAExh4B9vCd7GdxT7mItnLRPltq9QChlWB2LP1bj2LUYgreJJ/LzxHqTRPA6eMav7eqBR05LO7KwUedfQGSf1FoJaDtK1PAJoKbhO9AS/pUBSeCuRhl8OdKJ/ZXI2QyLfC9rKV/+XdAWnCkuZ99MkMXqnMMyOGB2tADbevtkRcHgZN9MgHMzwVKXvb/zecKVqK/vaXFSkC3tBbsPZ83gJWrNfscoABm+eyOuIJ/zXyKdqeW7EsCeOy9aDQiERhBAhLAIwhfhxYBERABERi3BCSAx+3Ua+AiIAIiIAIjSUACeHjoW/I1k8G8BQsSAXwVP2UCLopx7uxZ6+W6fFUigNmPlsnHpARjUx3GxmlSqrE0LaVacwKYv+aFVCYr2zs7GhdkG8kelvqtVq0kMJ9PyceSwCyBawJ46hRseewxSwv/7n/+u0lU9pGlNKRonDZ9ukniT3Z9hHkLFyCXy18kgCn79n/7LU58950lfFauW5uUnP7zX3Du3DnMX7jQxBnH+bc//smE5PqHNpoYbmSVkvKVLD1drdoxKU3XPLj+iglgjpdlgCmAmUxN+xNaMrSRYDI51/jvs6dOWxlrzs/9y5ehUi6bND1y6LCV1mZZaJan5oXm06dOGstmAcw5nThpssn8a9koDk8eP47zZxOJ2Lw9+vSTWLJsWTJPvADf6KVo0rJas7T1of37LxLA7DlMoc7HM91Noc2NF9TZv5jimEKXIpu9alMBzH3Omj0b02bOMGE81MYbBe6eM8fWDtPQQ/UATuXx5RZ3uuSbK4MybW43PrDUd9PGOeL8c83z5gDOCTeyYqqY8pfP4Y0IcxcssO+3vfGGjXXK1GkDfZevNg/kceK745Zs/94Pf2Br/+ihQ9Z3eMNDD2HGXbOx59PPLCnNBPSCRQvB/tn8GdPpZMzzoMDg73mDwLnTZ+xcKM21iYAIiEBKwHccTHVdTO7vR66vhx9oA7K3lqZ/rdRzKn6TdK516230B2Y62ASxAyyc0IJ7O7Lw2dc3qlv6N2YKOORXCuAwKQNtN/QkpZsHQrz24cKfMbHr4lC9gL9XCiiG7FVfgOdmBmvbgb87Lvz50SSAm/4kuag1cGPwactgC/6mytZJehnzszoRwEkCuK21BR0mgFusRzBvhqtWayhVKqhWqtbKoCWu4Z8zX2GmU4TXqLLhO7DSz0oA6zUnAiJwswQkgG+WoJ4vAiIgAiIgAtdPQAL4+pnpGSIgAiIgAiJw0wQkgG8a4cAOeKGTPUKf/fGPrppQZBL4wL5vsfO9HZY4XLl2jckwijDr7WsXUZMtuRibXNalHGQql0nPgdRo43E8ftpv+CJJ10h7pinNGxXAf/39H5IewJ0deLO5B3BLC3a88w72fvWVJT9/9POfmzh76U9/vkQAU8DyvNmbmCKZYpTnRQFr/RBDXgiu2tjZT/ZKJaDT1DVFdiJlHTs3lrNmueODBw7gox0fIAiSHrxMa1Ju8795fLJKktJJGU3uwyRno3QlyxyznDHTp9vfeMPKaC9dscJ6A1+t7SDT0m+89LIJfkr3wSlRpkjzhRabOUr1dRsfNEHO0sdMQbFsMef8Qg/grThy+Aja29vxvR/9IFkXDalqKSvPte9dzzOxz409ppkA5rEfWL0K9y1ZgmwuEa1DbZTL3AefN1gAp6wffHgzZs6a1RAHzTcoDFYCjnFlGXCuFUrg5o37I38ekxKANw5wLdjYe3tNGPCGCv6OsFlGm4m6QkuLpaCnzph+UZ/tocbDdfaH//it3VRABuxNzeQ7k/Cf7t5tpbN5M8LnH39qPYApeOcvXDDQAzhNLvM8mYJ/7Omn7XyZ6ubzea7aREAERCAl4PJGLMdBOxxMLZfRWuwxURvwc83Sv7GVdzYBHCMRvQ1pyzLRlhTm53ycSOKlUzowvdWHF1P61iz5y17A9pVtE/j51XSzU6MV8MDfDZTLlL+Ah52VNnxUihF7Wfh+ztK5iJO/Mi709U1vyUrLSA+e24uaAye/tBLTjT9UBuRv48YmVkbxXOR836p0MAHM9/q2lkIjAdyCbMa3MbAEdKlctq+8uS0f1/GcfxD3u+fgI7JOxZ4L67ecYw9gimWVgNaLTwRE4AYJSADfIDg9TQREQAREQARugoAE8E3A01NFQAREQARE4EYJSADfKLmhn8deub/8p9+YiLvSRhn51Z4vBwQdS+HOmT/fyjhzo+hib15uLP1bbvTFpVhkeWT2bB2cAOZjKc7aO5OSzKVi0WRrs3zk729IAE+egj//7kUrndw5YYIlVNMewCwH/P72d/DVnj1WNvmnLzyPapUC+NIE8J9+96KVNqbYvWfeHEsKsx8rk5rNG0Xbxoc3X1EAD8WX/WOf/cmP7DxYgpoCdLAo5/OWr1pp/5jsJJ/BPXopg8mKJY1TAczU7eoN6/HAqlVXlY/9/f34y+9+jzOnTl2S/h183izh/NhTT9lj//hfvzM+PKdcLjcggN95ayuOHDyErokTr3t9UazPmTcXd91zj/V/HmqjAGCamv11KUivJIBnzJx10f0FFNkU2hSt7P3MNBflNQVw9/luvPXKqyb1B29WIt3zrCzzugcftMe/s3Ubjhw6hDXr12HB4vvshgeW4973zV5jwoQy0+ksc87nXmnjMZlwT/sT/+wffoX2jnZ8tvsT9PZ0Y82GDcjmc9j9wU589MFOE8CU8T3nu7H19detLHj6mmI6+qGHt5jsIJsD+/YnNy1oEwEREIFBBKhc23wfufPdyEZ1hLUq6pS6JnZjE728p8v6Aw/6l/YDpryd0Z5Ha8aDa0nfpFi0lX621C/LPyf2mDnd5ttxLqSA+c7uWgr423oOZ2ohXD8D10ludrqkxkjjBxftbWjn2zhi840/F25ZS2+iIpZZOQdLWh37m4ifqRk/g1yW/7L29w4/a62FRBCgWqvb3zX8PPbiEHPdHtzt9lkCOBXASfpXAlgvOhEQgZsjIAF8c/z0bBEQAREQARG4EQISwDdCTc8RAREQAREQgZskIAF8kwAHPf1GBDAFZVpe1y7KxrGVX2aZZG473nkXX33+RXLBtpHmvVzf0QmTJuEnLzxvF4f/+vs/4tyZMxeJ4tEigDdu2YIlK5aDZY2ZLKb0bN5utQBmspf/WHqZ5YVZenhgMzHpWjqUidE7XQA7roMVq1ebTKdUHnJzePNAxspIf/3FnusqAc1S1g8/+TgOHzxoPaQp/y2w3kim2ddGgr352BS47B/9xDPPYPqM6ZYCO3r4MHbv/NBkK8uOM5H8xaef2flQ5DK5fb0CmOk79kR+6rlnTTh8tPNDO5+Va1Zb6nznu+9Z2enLCWCmq9kDmz2DufHGgrNnzlhaXZsIiIAIXEKgqepGXK8BlXLy2d30wEsbPFzK8eqdzq+dfXM6+NqfdfOPXNcW46cT+F6ZlDW5njFRUaePlwC++bnQHkRABJr+1P/fXxEOERABERABERCB20xAAvg2A9fhREAEREAERIAEJICHdx2kApjJRyZkKa1SEdZ84ZPlbikdDx86aBdGmYZpviC84L5FWPvgBju5ne+9b9Ip3bifaq02ZAKRKU4mcB3PxctM4LIEcZOoSvoEz7ZSzrlC3hKSTJVueexRdEzowue7P7b+sstWrsSUqVNMxt09dw6mTJl62QRwS2srPnj3XXz79TdWfvgHP/uJlccdqgR0mgB+6OGHsXzVCpRKZev5y0R080Y5ePe991qpX8rv1196+ZKJYmleCj0rf9yAx164Tz33DNo6OrD/m714b/vbAwlgCnSmi5g2TgUwU6e7duy0ctwXH9/HfUvut9JNxkOBAAAgAElEQVTJQwlgzu2pph6wA/0PGzth+vTgvn1JIraJf1r6mPOQpsR5HPa67T53Hn/5/e+tByJlAcf2D//y36wk8uAEcD0I8OVnn1sf41QsXG59se/v6nXrsGzlA3ZMCm/yan582j+ZvRcPHzhoZcaZ6L2WjQnmR5960p736t/+PnBOV3suGaxYs9oYcwz5fMHk8bEjRzH7nrvtdcME9tnTp/H2m1vx3bFjVhKaAnjGzJn48vMvBtLSg/nze66pLz751PY9d8F863vNNcO0emdXp5VcJ+u333rLUvWXE8Ce72PS5ElYsKghgL/+CmfPsLS3EsBXm2P9XgTGKwGrLEHpW60A1bL9d9rrfjwxWdcW4ecTL+4BfyPjVwnoG6Gm54iACFyOgBLAWhsiIAIiIAIicPsJSADffuY6ogiIgAiIgAhIAA/zGpg0ZTKe/82vrQduIv8SSWTCrcm4scThwf378elHuzFz9mysWrcWFE3pYwqFFrS0tdpz2fu0VCrZ77gfii2KWZbKHbwxtfrjF56Hn/GtvLIJaBZrbBzferlms9arl+nK//f/+r9BQbhmw3qwDDV/z0QySwWz7PSbr7yKB7dswtRp000AP7hls/XZ3fb6Gzi4bz9+8Ztfo7WtFT3dPejvKyKTyZi0pbR8+S9/Rfe5c5i3YAE2P/4Y+np6wB7A5XLZ+rguW7XSjkeRNjghmohSz8pDUkayjPDgjQKR6dGWtqRPLPmwb2xnV5f1VWYvwWJfX6NUps0Czpw8je1vvolV69eaFCVzzlOSQL6g4CmgmUJmz92TJ05g2xtvore720pAL1uxwsbXnFoePL/s48wywn09vVbaON0oIHl+K9etsYQxN841k7AUrtxvvZ6sGZ4Dk6csV/zutu2NEtATbH2xrzHHNnh+0+M0ry+OcfW6tSY8+d8UzQPGfBBUCvKD+w/gk48+uqQs9+VeKvcvW4pHnnwiSQD//WXr93u5hHq6j2QdZvCTF14wqcsE7j1z5mDytKlJSW72It7zJabPmomWlhbs+fRzO6dMxsfDTz6BadOno9Rfuuz4OR987bEMN1Pe9y9dglXr19uaf/utrZg5ayYWLVlibP/+xz/ZGnj06Scxd/589HR3Y/sbb+H4sWN2ulxnLAG9cctm+55zcfjAgSFLsA/z24l2JwIicIcSSG/MGRDALNvcMMDXkv4dlmGnfzQMy85ubCfDKoAdIOM5SMpAX0cP4FHA4cbo6VkiIAK3ioAE8K0iq/2KgAiIgAiIwOUJSABrdYiACIiACIjACBBQAnh4oVPuPfX9Z82vDfToa8jJ9EjW+y8KcWj/gQEBvHLtGpOX6XVK16XQTIxxuq/0vylM2bN0KAHM3rePf+9p21daLprPS8Uy95Xum8nUP/32d/a4jq4uLF+5AlOmTeXZoq+vD3u/+gpnT5/B2o0bwN667Pu7au06E74fvr8Dx44exdPffw5MACfCL7msTXFZ7CtaapVCc8asmVi+ciXYF/f9RiKX/XdZUtfGaG0Emy+Jp30FE6m7f++3drzBWyqAeT7NcVZL1hr/RCSm4+f3qQBm6pTMKay5NUva9AlpWpeJ2Xe3bsP5c+exZPkyzF+0qGluL5X7HEq9XjNJfjkBvGLtGkyclAhgx3FtTqKBvo4X5osSvL9YxO6dOy2JTHHP9ZWc84XSys03FwxeX+TxwKqVVlacqWI+r1l2N3OlADbe773fkKtXf33MmT/PbiA4cfw43t/2tonRqwlgprbnLVyIZSsesBsCPt21G4WWgqWBeb68eWHHO+9Y8nzxsqUo9ffbeqJAWb1+PaZOn954bSTrZvD4+T3PwwSw42Dh4sVYeP99lk5mmWquP5431zfnljc9MHHP/tgU67t2fIAzp04PrOcZs2Zh5bq19j3n4vjRY1ft7Xx1cnqECIjAWCZgn8G1CpxqxT5j+NabfNRdXA76ljCwm6j42eJaufpLPuNuyUEv3elwCWD+XeJRALsw+UsJ7Df9nXTZ4bguYi8DJ6gD8c0nkW8TNh1GBETgFhOQAL7FgLV7ERABERABERiCgASwloUIiIAIiIAIjAABCeDhhU4pyWTjVTvdxTHCKERQDyyhOLgE9JXO6koloJnwpOS7lo0Xp5k65VdKMkpjn/KUqVxeMA5D+x2FHKWupZljWIqUyVOmKQeXYE6Py+dyH/zHC9BMHVNc8yI0f0bxyp9dTRRyf2nZ5sFjGqoE9BW5NZWApkCkmGbCmBeWB2+8PJ/+vFgsWvqWydaU09X4UvCHQTL+5jEOVQL66vuKjB33xXm47vXlOJg4aZKV+vb9ZH5tzoc4cBhGloBl2WVyv5YtWfNZe3w671d7HueO6z6bzdia4OuAY6MYphBP11/6OEumW5o9SXnz51fb0vXNx/HxdlNEFNnaZUKePY/Tc+Y5cE3yHPg8/jwdv80Zufu+HZLlt9PXxtXOQb8XAREYvwTsvb9eNQGc3JDUKAvdVAv6VqWB+b7FSh5sC3Hu9BnUasln/e3e1g9TCWh+Xnn8O8XSvw4ybvIvvVHucuOKMzmEk2bAO3scTv3a2hrcbkY6ngiIwO0nIAF8+5nriCIgAiIgAiIgAaw1IAIiIAIiIAIjQEACeASg65AiIAIiIAIiIAJjn0CtCreW9ABOqjMkpaBTGZsq2fSGnMsp2uv9veu4yBXymDhlCs6ePAX2pWcCdrj2P3jiLnd+G9pi/GJiOCzzzNYOFMCp/L0mAZzLI5w8C97pY3BqlWE5D+1EBETgzicgAXznz6FGIAIiIAIicOcRkAC+8+ZMZywCIiACIjAGCEgAj4FJ1BBEQAREQAREQARGH4F6FV4tSQCbAG58vdVFoJmMzRUKlgA+e+rUQLWP2w1oQ1uEFyYOT+ll1wEuSOAkEXzVBLAE8O2ech1PBO4IAhLAd8Q06SRFQAREQATGGAEJ4DE2oRqOCIiACIjAnUFAAvjOmCedpQiIgAiIgAiIwJ1FwKnX4NUbAtja3afp36QU/63aHNdBPl/AhBEWwBvbY/xq0vAIYKaMXSc2CUz569EIX2WLJYCvhki/F4FxSUACeFxOuwYtAiIgAiIwwgQkgEd4AnR4ERABERCB8UlAAnh8zrtGLQIiIAIiIAIicGsJpAKYRxko+3wLxW86GvZYz+XzAwK4Xh2ZHsAPtcf49eThKQFN3Wv/mPxtfL3a7EkAX42Qfi8C45OABPD4nHeNWgREQAREYGQJSACPLH8dXQREQAREYJwSkAAepxOvYYuACIiACIiACNxSAs0COD2QlX++deFfO4zrusg2BPC5ESwBvbk9xm+GSQAPTFRDAF/LxEkAXwslPUYExh8BCeDxN+casQiIgAiIwMgTkAAe+TnQGYiACIiACIxDAhLA43DSNWQREAEREAEREIFbTmAoAXzLD9pIx7IHcNekSTh3+jRGKgG8qT3CP04enhLQN8JNAvhGqOk5IjD2CUgAj/051ghFQAREQARGHwEJ4NE3JzojERABERCBcUBAAngcTLKGKAIiIAIiIAIicNsJSABLAN/2RacDioAIXJWABPBVEekBIiACIiACIjDsBCSAhx2pdigCIiACIiACVycgAXx1RnqECIiACIiACIiACFwvAQlgCeDrXTN6vAiIwK0nIAF86xnrCCIgAiIgAiIwmIAEsNaECIiACIiACIwAAQngEYCuQ4qACIiACIiACIx5AhLAEsBjfpFrgCJwBxKQAL4DJ02nLAIiIAIicMcTkAC+46dQAxABERABEbgTCUgA34mzpnMWAREQAREQAREY7QQkgCWAR/sa1fmJwHgkIAE8HmddYxYBERABERhpAhLAIz0DOr4IiIAIiMC4JCABPC6nXYMWAREQAREQARG4xQQkgCWAb/ES0+5FQARugIAE8A1A01NEQAREQARE4CYJSADfJEA9XQREQAREQARuhIAE8I1Q03NEQAREQAREQARE4MoEJIAlgPUaEQERGH0EJIBH35zojERABERABMY+AQngsT/HGqEIiIAIiMAoJCABPAonRackAiIgAiIgAiJwxxMYKQEMx4HnecjmcqhVKgjDcERYbmofWQEMz0OUb4Vb7geikWEwIuB1UBEQgSsSkADWAhEBERABERCB209AAvj2M9cRRUAEREAERAASwFoEIiACIiACIiACIjD8BEZMAA//UG5ojyMugG/orPUkERCBsU5AAnisz7DGJwIiIAIiMBoJSACPxlnROYmACIiACIx5AhLAY36KNUAREAEREAEREIERICABPMIJ4BGYcx1SBERg9BOQAB79c6QzFAEREAERGHsEJIDH3pxqRCIgAiIgAncAAQngO2CSdIoiIAIiIAIiIAJ3HAEJYAngO27R6oRFYBwQkAAeB5OsIYqACIiACIw6AhLAo25KdEIiIAIiIALjgYAE8HiYZY1RBERABERABETgdhOQAJYAvt1rTscTARG4OgEJ4Ksz0iNEQAREQAREYLgJSAAPN1HtTwREQAREQASugYAE8DVA0kNEQAREQAREQARE4DoJSABLAF/nktHDRUAEbgMBCeDbAFmHEAEREAEREIFBBCSAtSREQAREQAREYAQISACPAHQdUgREQAREQAREYMwTkACWAB7zi1wDFIE7kIAE8B04aTplERABERCBO56ABPAdP4UagAiIgAiIwJ1IQAL4Tpw1nbMIiIAIiIAIiMBoJyABLAE82teozk8ExiMBCeDxOOsaswiIgAiIwEgTkAAe6RnQ8UVABERABMYlAQngcTntGrQIiIAIiIAIiMAtJiABLAF8i5eYdi8CInADBCSAbwCaniICIiACIiACN0lAAvgmAerpIiACIiACInAjBCSAb4SaniMCIiACIiACIiACVyYgASwBrNeICIjA6CMgATz65kRnJAIiIAIiMPYJSACP/TnWCEVABERABEYhAQngUTgpOiUREAEREAEREIE7noAEsATwHb+INQARGIMEJIDH4KRqSCIgAiIgAqOegATwqJ8inaAIiIAIiMBYJCABPBZnVWMSAREQAREQAREYaQISwBLAI70GdXwREIFLCUgAa1WIgAiIgAiIwO0nIAF8+5nriCIgAiIgAiIACWAtAhEQAREQAREQAREYfgISwBLAw7+qtEcREIGbJSABfLME9XwREAEREAERuH4CEsDXz0zPEAEREAEREIGbJiABfNMItQMREAEREAEREAERuISABLAEsF4WIiACo4+ABPDomxOdkQiIgAiIwNgnIAE89udYIxQBERABERiFBCSAR+Gk6JREQAREQAREQATueAISwBLAd/wi1gBEYAwSkAAeg5OqIYmACIiACIx6AhLAo36KdIIiIAIiIAJjkYAE8FicVY1JBERABERABERgpAlIAEsAj/Qa1PFFQAQuJSABrFUhAiIgAiIgArefgATw7WeuI4qACIiACIiAegBrDYiACIiACIiACIjALSAgASwBfAuWlXYpAiJwkwQkgG8SoJ4uAiIgAiIgAjdAQAL4BqDpKSIgAiIgAiJwswSUAL5Zgnq+CIiACIiACIiACFxKQAJYAlivCxEQgdFHQAJ49M2JzkgEREAERGDsE5AAHvtzrBGKgAiIgAiIgAiIgAiIgAiIgAiIgAiIgAiIgAiIgAiIgAiIgAiIgAiMEwISwONkojVMERABERABERABERABERABERABERABERABERABERABERABERABERCBsU9AAnjsz7FGKAIiIAIiIAIiIAIiIAIiIAIiIAIiIAIiIAIiIAIiIAIiIAIiIAIiME4ISACPk4nWMEVABERABERABERABERABERABERABERABERABERABERABERABERABMY+AQngsT/HGqEIiIAIiIAIiIAIiIAIiIAIiIAIiIAIiIAIiIAIiIAIiIAIiIAIiMA4ISABPE4mWsMUAREQAREQAREQAREQAREQAREQAREQAREQAREQAREQAREQAREQAREY+wQkgMf+HGuEIiACIiACIiACIiACIiACIiACIiACIiACIiACIiACIiACIiACIiAC44SABPA4mWgNUwREQAREQAREQAREQAREQAREQAREQAREQAREQAREQAREQAREQAREYOwTkAAe+3OsEYqACIiACIiACIiACIiACIiACIiACIiACIiACIiACIiACIiACIiACIwTAhLA42SiNUwREAEREAEREAEREAEREAEREAEREAEREAEREAEREAEREAEREAEREIGxT0ACeOzPsUYoAiIgAiIgAiIgAiIgAiIgAiIgAiIgAiIgAiIgAiIgAiIgAiIgAiIwTghIAI+TidYwRUAEREAEREAEREAEREAEREAEREAEREAEREAEREAEREAEREAEREAExj4BCeCxP8caoQiIgAiIgAiIgAiIgAiIgAiIgAiIgAiIgAiIgAiIgAiIgAiIgAiIwDghIAE8TiZawxQBERABERABERABERABERABERABERABERABERABERABERABERABERj7BCSAx/4ca4QiIAIiIAIiIAIiIAIiIAIiIAIiIAIiIAIiIAIiIAIiIAIiIAIiIALjhIAE8DiZaA1TBERABERABERABERABERABERABERABERABERABERABERABERABERg7BOQAB77c6wRioAIiIAIjEICjuOMwrPSKaUEPvvsM8EYxQSWLl06is9Op3arCWx780UAfA91EEQxgjBCGDiIeeAohhsDrusgjiN7lOvwv2O4iOF5DhzfAxwHfB+OwwBRGMHzPESOgzCOAPvegec7cMMIiGPbT+zwnwO4HiIAQRAiipPjuq4Lx3PtMXZ8/ozH9Bw71Yhf+POYu48RhhFPlaeRnEtyhAY67pO/bByUP238OvnkiG08PKtkbAkH/s7zXNs/f29jSA6AehDZPn2OHRGiCAjqyfFsSG7c4ODbOQdhsn/PbZxZHNs+uG/jZqfnwOdzEcFzYkRwEcY8Btm6qNcDOzbPyUFgTPyMZ/vn/HhunPDko2IbFSKyvujzkc+yiTUGydkkG8fNn3MUURhz2hKmnHc+1uG+3ISxMePPEpAJ8eQ8Gntr/K5xBJ6QPa4BP3YQxcmxUvb8JrbHJefOyecxOFr+H39zYe/J88IwRj20BQrH5dhiRFEE3/Vhp8J55TlyHSdfbILq/I+YnB1kvGTN2ZpCsla4Hrl0a/UQYdhYUzyGPS9l6iAMw8Z8e4iiEGGUvEYSnskZ+3wtIEJgM0p+fOVwTsm2sfYaz+NTUq4Dq9f+I1ncF+YyYZeucztUCsn2nrxo/Izf2KFRRMaLkM+QFbkMzPzA62TgZePw9e2hWolQqoQIAnJtmhuHrxUXnjGHcUjGG9saaF5zjuM11njye1t9jddUHMX40c9eGFiDY+E/Tp48iW+++Qbfffcdent7G1zGwsg0hmslwPXf0dGBmTNnYuHChZg2bdq1PvWix2kt3RC2MfWk4VpLYwqKBiMCIiACIiACI0xAAniEJ0CHFwEREAERGJ8EJIBH97xLAI/u+ZEAHt3zc6vP7l//+w8G1FolCNDfX0W5QsHYkI5RhNaWAuq1iolF388gCOrIeg7y2QycXBaO78KlyK3VUCuXUWhpRex7qIUhqqUyWlvyaGvJI6qVEdZqyfFo5FwXbjZnwq1cqZrQo7SkWMrksg2ZC/i0ZXGEXONnplPjRDpSHBf7SyZZKUQTA+eYIE1kZUNmU2A29NwFmZgIKRPIYYRMJmvis1Ktm1jNZ3PoL1dMfhcKOeS4fzgoFismCltaCgijAPV6hFJ/1cQWRXdLIYO+3iLaWtuQb8ujv1RGHLvIeOREAQgUi2VUKnUTaXRr5J2nJI9D5HIU6B4qtRpaWvImEXt7iyZmW1vzcB1ayRDt7a3IZH1kfO7bg0Mh3xB79HEm5kzKJeIR/GdbZKKOP+eWikeqT7Ko1wJUq3VUa/VEHPqZRDy7NmUmgynvuHE/vuvBc7xEknte45jJuVCkUpQnChzwPR9BECEIqEQTYUuBbucbJedrqtAkYSqZG+qQO7ONAplrpo7e/qrdRGCy0+Y4Rj6TszVUq9dszFxqGdexeY1dD9Ug5B6Qz/hoLeRRqdYQ8AYDP2NnGZBbFKO/r4RKrZ7MD29I4M0MrotsNmOCuq+vCM/30NnZiWKxiHK5kqywBlDy7ezsQDWooVQpI5fLJ3PBdU+YdiNAHZVyBbC13/C1DeltX0yER8Y+x9dKFKEe1Oy4nucbjaAeDkhVE8t2c4KL9o42+7mtuThEW8HH5Int8Nwoef01RHXyN1Qi0NPNcTI4efI8jh47gzoFsJ1bMl+ZbDZ5jfq+fV8uc31z7Sfj4lpJbxjx/awJYL5OuVZ4Pvxvzn8Q1rHjwy9u9Vvcbdv/9u3bceTIESxZsgR33XUXurq6Bl5jt+0kdKARJ8DXRHd3t62FL774wtbC5s2br+u8tJauC9eYffBwrKUxC0cDEwEREAEREIERIiABPELgdVgREAEREIHxTUACeHTPvwTw6J4fCeDRPT+3+uz+5VebBg5RqYfoK1VRLoXwXB9BPUAcRejqaEOlRAEZIeNnUa3XUPApSD2EWR8hJRslYFA3wdve3o4ok0ElDFEvV9DZ1oL21jxqxW7UyyXTszGllOfBzVMAuyZwTV1RxFF48XcmqZKUaRgGKBTyJqETT5WmcUP0FRMB7DUEcPosJnotedoQwU2B1wtpxJiJxMjknp/JWQqZ/yhdOfbz3b0mttra8shlXBOavX1VO1Yun0OtVrX0b38/RWGEbMZFS8FDf7GElpZWFNrzqNYDRBFHzYQo9ZyL/lIV1Wpg0dMwYELVQ8GP4cUB8jkfoeuhVK2hvY3S0ENPd5/xb28rwPMCOG6ItrYCMjwnxlTjGPl81uSbbRSqQYjYA7LZnO2D4jERrJH5P0pEjtG0KTmY4ItRq4WoVLgOKrafXCYHP5MBHCZeI/rWJA0dcz8usr6PrOebpKQAtgR4xHNkmjgR60mi2kuEtyXNQ9Tq9eR8yDwEgjCwFC3Pw2a4kSJvfIs4Cux8XNdnThr95RrO9lYssc2xUIbnMj58S9i6Jl0pK7O+A+Zwe4sVBByr5yPP+TPJnzXJXw5iOBTAdn6Ax6R3tYZifxnFUsnYMcHdUiggm82ajD939rzJ4ClTp6K7uwfFYn8idjmYKEQ2l8XU6dNRqVXQ3XMeLS0txpE3F3huxuanUqui2FtEzNQ1XwNM+jKeO5B65tyE8H2go70T9SBAsVREIZ9HLp83EV0qlVCr8bVqkW2bm3whgxkzpqFUKqNer8F1I7QXfEyd1A7fSxLg6auIz0uSuslLi/yrdQcnTnbju+PnUWP4nOuncVNBluvB9xCFFLl1u2mAgtwS+ra6+TpJbh7g2rPUfD2wOeFNCdVaiHrAGyZCfLP/1K1+i7st+//b3/6GtrY2bNq0SdL3thC/Mw7Cz5a3337bbhB59tlnr+mktZauCdO4e9CNrKVxB0kDFgEREAEREIHbQEAC+DZA1iFEQAREQAREYDABCeDRvSYkgEf3/EgAj+75udVn9y+/2nghAVyP0F+qoVQOLalZr9UtF9jR1opyqS9Jc3oZVOpVFHwX+ayPIONauWfKHY/COKijvbMDse+jUg8QVKvoaG9FayGHSrEHYbVqco3PoQB2cpRuTNZSQCUpRCcOk5BwI6FKMUjRlGeCciDFmqQW60GIvr5+S+66lkBMSuMmZYub6Jk5TtK3zZuFNS2FmohKWkuKOBO1cYyz53uQzfqWts2yom4Uo6e3YlK40FJAUK+hUo3Q38/0aohMxkFXZ37gED4FeZRI5aSeMNOULCMdmgAO6zGqlTo8x0U+48BHaMKyFsaohRE6utqMQ6lYNnGaz2XgONSYIdo7CshmHIRMukYRCi15S2VaBWU+wqDEyFAANwStlV6mJGQCuFHOO5G/iTSm/GN56mq1hnKpjDCIkPF8eL5v6V+bEieGzxSr6yDDRCti5DIZZCiJKQA9HpvCL0m0cs5MOrtMAidriCnQJKGcpI6tJrFDEczvk9LNfCzLYHPhMVHKObJ0t4lsD6VKHad7y1YGmufX2toCn+doQtIzyexmPPg8XydGqVxH6PiIPA8Z+1mEvO+jXAtR5tRYuWaehmsSlslcSt16vW7HzLi+JV+pzINahP5iPzLZJAHc21dEuVJOnmvqk4n1HCZOnGCSt7/YZ+slS0aESPEfRibBS/1lG3dSapyvjmQeuPE8ojgEXyJdnZ2GqdjfjxzFdoaJZaDYVzQBnFSK5tpnOj1vApjn1dfXa3M0sSOHmTMmIYprqJTKyFKWe4mkp6ilROc6oaAtV2Oc6y7h5PFuW7Y2HxHLw4fGmufJObabCBrpbQ6Lj0nS+Swd7ljFAP4+iEKT5rVa3RLgfC7l/94DJ2/1W9wt3z/Tmpy7LVu23PJj6QB3JoFt27bZ6+FqSWCtpTtzfm/nWV/rWrqd56RjiYAIiIAIiMB4IiABPJ5mW2MVAREQAREYNQQkgEfNVAx5IhLAo3t+JIBH9/zc6rNLBHBSL7mWCmAmgD3PUnu+46K1tYBSsc+Su/w5SxMXMp4lgKMshRg3JoBTAdwOZDKWfK1TALe1oJDPoFIsIqwNEsCZDKvf2rGZQmRZ27TMsH1NG5OyZyvLEDfEYPJzFzUK4GLJQpeUsg7FZgPagABu9K1NBHCzFW70oKUADkMTpUx6sjRztVJBa2sbypWapXw7OlqRyyZJ2WKxbunWQksOYRCgUolRLFHARfD8GF1dhUSu8mguhTKPk4hSnhN7IzOxbL1V67EJwKQENJO1ETIurExxEAMdXe0mUIt9JRtVvpAFYpaOjtDZ0UrMCOsVSwFTgPKxxobpWQpT6wWbgeP69t/W4Zbp34F+xOaObVxpb1+KZiZNS6UK6tW6Hdf3fWQyvolYllamPDTp67tWAtpnH2LKZ2tAzHGyDDFLFDNRm8heilP+zOFu47AAACAASURBVCQqSx6z9HZDALPMNDcrD1yPjJH1qaU8tl65jTLHjWQw11upEuBUbwkBh8SErueiJZdFjgx8D+VazZKqLFdO4cvHh45niXUyzrgx8h5vVKAATvpZU0k7jDhznvuKdhMEx0OuYT1ArVJLZCbnzkSzY3wpNlkOPC3NzHWYpKE5/kRg23AavXyT8bPsdWSvswHhy1cS56ZRKpp9h8mIPbHzeSa5KYQTW5+WQKeoTiV6cgwgm/PRNaHL9l0ulSyRPbEzj9mzpiAMa6hXK2jJ50wA85ysnLT17/XstViqxDjfU8HJ4+etxDTXjs1XlPT4tjLWnmMpZ94skJR4TgQwl1gS3k/LTCflyHmOlPK8qSDdvt5//Fa/xd3S/bNP6+uvv45f/vKXSv7eUtJ39s75uvn3f/93PP7445ftCay1dGfP8e06+2tZS7frXHQcERABERABERiPBCSAx+Osa8wiIAIiIAIjTkACeMSn4IonIAE8uudHAnh0z8+tPrt/+eWmRNohRo0irML+r+w56qNWq5nsKeRy6C/2wnMoZ5NkcD7jWq/amAlgS3l6cCiAowBtne0DAi6wMsYtKOR8VPv7Gz2ArY6vJS7dTM56jHb39qMWUFwmgtB1WYYalnLMZjxksy58E8BJj9ikA7CDShCh2F8xoZj0IE2KLHO79LMhKQ5tYrGxWV9T6wHMkr1MQTIBGaBaqaKl0GK9cEulfnR2tCBL4Q2gvxTYueTzTDcy/VtHbzGw8+W/to48gnrVxCATkJS3ceTCZ8LXylQz3ctyyw4iyrYiBbCDnOcmAtiLUQ0i1KMYnRM6TWj39RQRRjFa2wrUpNbHdUJnGzIZplGrli5mwpTz1QBk4pUmzmNSNBXnlH0mGJN6v0nAltFfpjwpbvlzB3Ur1ZuUgWbqk2WP2WeXwptCnCV/WYaYItgSwuRu6WC6QsfkYMZnqpsJ6EQoM/XJn2XYq9jKfrMPcGTJciZsKZ4pCivlmglgSk8KYxOeVqqbMjTtEuzbWj1tAjg5b+6jJZ9HnulUOOhtJGW5VimAe0plBBHXGNe0jywfn82hVK2jSMlJWWu1qmk7gd6eXntp2I8c10qi9/f3IwiTdCtTuNaTt1aHn8mabLY+1SbabQWaRGY58bb2NvR096BarZhIN/kbJKnfpNexa+Pl2ufa4lpkepyseYx8IW+lnPmaNLmc2FbUqoEJc8R2t4Rt/BU58zlc61zftPwTu/K4e/ZUS4+HQR25bAa+m/bGZiqfyWv2/o7QXwbOd1dw4viZRIITiTUCpmxP5ppjZYltCmDOL5O/lLxp+jcZW9Ivmq+vtL+y3RzgsY+wj91f7LvVb3G3dP9MbHZ0dOCBBx64pcfRzu98Ap988gl6e3svmwLWWrrz5/h2jeBqa+l2nYeOIwIiIAIiIALjkYAE8HicdY1ZBERABERgxAlIAI/4FFzxBCSAR/f8SACP7vm51WeX9ABOTGClVjf5GQRJotJ6e7L0rZ9Bf18fXKQCuIZ81rVetbGfdrb14AZ1633aObEDbjZj+4tMNPkmcav9JRPAlo2laKQ4zOZQjxzrz1qtx1bK2UrMurE9l+fF1qJtrXnrw0u5ZAHXRgKYopR9WgcSwPa7KwngpJxtuiUCOLQewJlc1sQ307n1Wg25XB7lMnv8Vq33Lvv7UmaeO9+flIVuazUZxnPvLdasLLLjUtZlUCr2Wy9kitOenj64LgVqklKm9KS0Jmcvdk2wUTDm/EQAM5VZrScJ4K6uDpOQxd4+Y9Pa1mIJYPLp6mpD1ue5VoE4tP60iQBOrGXIpGpDjFIEW3dWJqQt6ZmUyaacSx6e9J21PsEs2UvRGwQoF0uWIqVMtFR4jbKvZsKfPW05r45JPsrM0PogU2ZSevJmAev7SrHb+L1PMWwCOElTuyaJ7cAmiHksCkUTmb7XSBFTLLKEcCJMKeE5FiZ6z/VXrMQ2/+d5jgngnOuCueWeYjH5nillRDjfz3LRPJSP1nwGORdoKeTQX6mjt5r0saVgNlYR0NPdayI42bdn4py9PCmkPddDV0enpaGLff1obW1HNpcxSU4+Jq0doLe7F9lMFhMmdOHMmTN2YwFvavj/2XvzYM3SgszzOfvyLXfLtaoQEEFWV9QGHHsKQRwQA8SQprsjBkWZnhi7DZVpuns6Yv5mwtY/uv8ZlHY6Qo0xXBu0BmVxwlFAEJGtCheaoiioJTPvvd9y9m3ied7zZWZVZVUlVmXmzZvvV5Fm5r3fd857nvc9J/H+3ud5GIPMzQVyF49uX7pp44SuXBc+4WzgY71aaS62trdRFgVWvA95TwZ0V0Pwl99X3/OYb044zPWZTlJ9nZpS272tGLef3dP6oSOYMdHc1GC2RXjaAEAAzA7orAQODgp87f5ziqnmOhcA5sthzLerTm6Og33RdAkL0BPGj/efXM+KgzZrjR9vGBtN17TPCOsQH/vkPdf6EXdNj/+bv/mbePWrX43d3d1reh578Jtfgf39fXzgAx/Am9/85itejF1LN/8cX68reLK1dL3GYc9jFbAKWAWsAlaBW1EBC4BvxVm312wVsApYBawCN1wBC4Bv+BQ84QAsAD7a82MB8NGen2s9up/4p987pvb2qNjPScpIzKo+WOMs5G95lsN3Q0Xh0oWYhHQABxh8umKFyOC1NZyhxfbuFtwoVH+rgUG9wpcJgPu6MeBROcQ+nBEAr/NKTmDGQdP9mCahYo3puiTZInydpRFbYU2MMcGS46KiW5EAeOwAFkuUTXEDiceK4035r5ywBgDz/9JP2hOedf1FpywjcAnVkiRBnlVwnQGTNEToG5j58PklCDIFZ10Hq6zGKmNPLM2jg+J32Q+7vbUtQLZcruGHEWI6pp1ebsnlskBdmX5dnp/QLgoYBN2rA5hRxXXbC3y7iiNeqTt4Mplg6OoxanqK0CMErARG0zQReOWf+Wp7OmwZaTwCb7pMCYQJYPXn0f07Qkj25hIAt725fmq/6acl7CXUZBdz2xBA+4jiWDCRf1f8Nauc5UAl1PVQFo1gLdcSo39prKUbfNOlzB5kLQMvUActx0nYSEjKwdFRy+vRmAg5R8goVysBcNXgMG+0ZrgeCGgncSQndT0MWGa5XMoJj+N02F8XqBUVHmISmh7gNAlQNAOy1rii5S9WCa+DgpC+HqOLG7p8PeRFIdjNrmV2/9ZVhfU6FwDm93kMOnU79vY6DvKsFPDlZoGi4JzXAvl0rI/LVKCenwvCAOkkuRhlzuvOlmtdO12mRVma3mHfRKUrshmOiVVmp25noqp5LOrGOSMALqsKTVPh5E6KZ95xCkNXqRua53JHBzAd2UZGRwB4lXfYPyjw4FfP67mgfmbeZHR4ewZA0wHMNUTATJ0IgU2SuO4qs0VjMM5sri2uHzm7HUaK09kf4qN/efe1fsRd0+P/8i//Mt72trfZ+OdrqvLxODjvn/e85z34qZ/6qStekF1Lx2Oer8dVPNlauh5jsOewClgFrAJWAavAraqABcC36szb67YKWAWsAlaBG6rA9QfAv4K7h7fhBY971ffgPc4L8ZNXq8rPfggHv/hKPPCrDl74E1fzoZ/Hhw5+Aa988D1wXnCFs/znuzH8+AtwzyOOZ8Z89k/egZ1X/oerOcnT9p6jAYDP466fvxPv/OPLL+tVeNcH/zfg/7gT73zer+GzL/sLvOSf/Uf8y1//LN7+LVdz+eMx8S78yX94LU5czUfwabz7Jf8c97zrT/BLr726T1zVYZ/CmywAfgriHYOPvvUtLzfuT8a30kYraGtgj4BNB9S16YN1GQHteGjrBknkyQHcszd1hLFeV8PtW+wIAAdynxoYS5rcoWRXb93K0auz0BIbRoJy67xUlC9hYRxFmM4SfbZTvC3f3et8QnTqUzUxwiXdinkpOEom9mj3L4GWqQB+PFewcbvyel2PccUQiGZ8sgBwXqnflgDYp3u3B1arWqA3igNB8rzskBWtoFcQuALFAsDbBMAe1lmuYxMa0wFMYLdeVmiqwThGq1oO4DB05ACOaQH2Q5R1iyRl5y8joFdC1gSJGNg122E2TxS9XMuB2cqxTKequVJq2SKMTTeuMaQSDtIFbGJ8Deg3oI6O1o0TVR3FbScYW6wLwTo6gBlZTK0aOkJHDzZ7b+kC5tzEYSB3MeEkdTx/4VBuarp7y6ZG5Hs4c/qEYL7mtuuQV6V6ljnvUUgg6el6qCUBMN2i/BqBKc+rXmNCfB6z7nCwrrT+TDQxMIkixN7oAM4yJGGMOPDU93uwzuUyd/0A08jX1yZJiKzuUXTeRTey8GU3oCwqOcvLvESZZyMcbzGMsJkOWAJxQl06WglGje4jCCWcbeiiJ9z11KdMVz37oOW5peaOY+KTdU3dCJENnGe3clMSJg9yp3OOTSz72HXNueTntFljBMoE/JxnhxHNkTYsMGq76xqc3UvxnGedhevQqc01ZPqizR3CO8xs/iiqBstVi/3DEucePpQjexPnzDWiefH5LODYG52/YXJAY6C3vOabTQc0VI/R1mY7iFmdjEcnRP/YJ79wUz9F3/3ud+Ptb3/7TX0NdvDXT4EnWi92LV2/eTgOZ7Lr5TjMor0Gq4BVwCpgFbgZFbAA+GacNTtmq4BVwCpgFbjpFbj+APjxJfuVewa87fmPBMA//+ED/MKd21f8kCDtZ58AAF8R5l4BAI/vu/LIDvHhn/sdnP3FWxkAP1KZT/+fL8E//0//Er/22R/BVwmGrwiADaz9j48W9ad/DZ/9n9j3dyUA/DifAc/1dnyrBcA3/fPmuF3AW//Jy+jTEwSia1GRtIrnZWyvAWHsBCUIVWSvAHCNNAoQhewANn2r/LpLB/DlAFi1pMZvS9ekAHDbwh3oS3UF4pwwRt0PWBcVGnbx9oM6h2ezROCYrk9TVDsIMDq0w25KbgcHleBrqTGQmxof46X+356OyNGFrK+PsGvzHh6a7kkCYDpDGYHNLmQCKsJUOTh9D7NJLMBMIL5eV4rO9QMXddugKDrkJcFkJ00mMXtRK3XyssNWDk1xcOP0JOws8xYNyffgoCxL+B67dAHfGQSA2x6oug6z7ZkBwIyAbnvMGTuNFq7XYr6V6HjrZYkiq8co5RGuO4McuVvbsaJ+GfUsAGws0vplupDN/BBAG+cux2egYVESUjcCicEYW8zNAISQBsozkjpBGgfSnqBcEdMjAN4/WIImX84IdUrjCLs7czC9mI5nOnb5dWpelI3Ao+Coeok7wXPPN6CUDnPGLbODWHTT8VDUdPUa+E+HKc9N7WIedxiwoAM4ShCzp9gdcMg4647wMZKD3UOLaZJgVTZY1QO8wNdxOICm6RTt7HA87DCmc92FoDiBOGH+fD5FVZYC/Gk6MX3FjKre9BTTAbwq4PouJpNEncJlyc0DgZy6BODczMC518oU9zfRztSGa7BgbPXoRid851rhGKmfcdIzfnt8Kqkc2zGxyw4QhoFx7qKXbqd3InzjM89o/RBSE0pvupXp2DY7JVzkRYlF1mK1brF/fi3nsqKd6f7l7gHdz9wk0Rvnse4h83e+GIW+6SPe3Gcmdtx8ljsQ6IrmhoqPffJvbupHqoUwN/X0XffBWwB83SU/tie0z55jO7X2wqwCVgGrgFXgiCtgAfARnyA7PKuAVcAqYBU4ngrcSABs4C7w4Z/bwff/EiAAfObDeMfO9+OxPtvHce4+kQP4agHwk07tre4AvlygEdIK5N5unMFX5QC+/HOPB4AfOxGXYLMFwE+6TO0brrsCb/2xl48gkJzL0DrjCKaT0QDgrh2QZQYAE+IQAE8iRrh6cvoOdCLCRVeVxMjY2d2GG3roHUKjMX54BMADAR46Ii44XggnCEGTbyanI3tr6fQNFX3MoF+6Cg2kHBAHwdgfbGQiFKzKFmsCKgFgE2R7MeCZUcECwAoiHj9j3Jf6/MY9SRDXd/CCCA2BN+mrQCiQrXKBy/mM/brsou2xXGWKeWYELuNxs7xBUdLp2SvGeWc+Gft06eo03akGABs0SFBmeoY7dM2gmGXCw9AlAAZC10HJWF0AW3vbmpN8levckzSGMzRwffbCpoJpq2WFfG3Ao0GCBPVGj615gNl8Ikez+mzlNB0lIEflHA0jABYENK5gAeC80HxHYajjtu1gYG3BtdAjiSNsbU10zXQu85xyrgZs3HWxf7CA0qHp9u07TNJEnbvkjuyoZUwxHcTUou9d7C8zHCwzAVJ1BbO7Vw5gwmJPIFQgVlHFdBX32Oe6lHs6EBQNXKjbt6ZTOy8RhwmigOcasBYsNhHQYeDA6RukUSwAvKhaOYDZm8v3MDr54MKB1j4dzQS7BLJ5zghmulcd7O3tCMgulkvMZwTboSLU1b08QuD14Vqu3tnWDPv7BwK6gRcKttM9TIDKKGQCYT8KFdu8cc1zPIeLpTYT7Gxtyyme5cZNblzdBLBcu2aDhLqt1bnLMXvqi6aTuuk6QfvTOyG+8RtOo21KdATyk0QbPRjhLAezy/k3AHiZt1jn1GCNbF2a1uXR1cv1TMdv19D1bp4ZBPdaeYTEl8Wvb+5/blQw8Jig21MvON/3F5/6u+v+zHs6T2ghzNOp5vE/lgXAx3+Or9cV2mfP9VLanscqYBWwClgFrAKPVMACYLsirAJWAauAVcAqcAMUsAD4kujGgXzZJBxuYLQFwBtVDJDFGPX82Gjox4+AtgD4Btze9pTXWIG3vvnlOoOaeulQ1V9MBLRiX3tGJA8jBCJMZedsjSTwFHUM3/R7eo6Hpq4E4Xb3duCMAHgDb5kJXK9zGAA8GDBLoOtFqLpeAJggz0RAh0hixgkzOZrg1oBNgjwOSExZLkcPRVErPpqfpQt1AzRHwmugmLCTOYb52+hE1F8cwT12ALOnl3HCjCSuqka9tHVZqwN4e3tqIqAZ+VxUinpmFyt7etdZjaIi8uwFxQmLu5axwL7GVRH0DoSYBHN0WjOS17iJW8YPrwsBTrloeQwCzLZHBxfbu3PByNXhSsOezSacAXgeAfBEtG25qLBemb5dYwtlF6wBqPNZgPl8grws1e0qf7RjoqepM8fkjO9XBPQIgNnPS7jJCGX2vdLFXFWEv0ZvxvpOJwm2ZonWgucQEBq0zohgbgow8FItxPSgYqqOYheB51wEtgSUNI6ST6/KFhcOV4LwgWc6kfl+EwVNWDxoTFqXICTvcViwn5YR1JEAZd9USH0fju+jkv2YWxNMhzSd7I5rroWbEAJGe4cRlkWFZd3pmsI4Gjc/AIvFCtnKzA2vKwxD5HkuKE5n8tbWTBHIRVEijGL4rnHyEtTTTU+4WxWlun3pBl8vV6irBr4XyFGtmPWec2mi1T26l3l+3YsGIRP4EnrPpjP9Tjcu584RAGb2cy8ArD+Ojm5OMrulJ4TZ6NB0xrV9295EANhBg6En9PXNveSYiHBjIPZQVg0O1jX2FyX2L2Qoi1J3DPXhObkxpCkbAWATPb0JHd9srBjvM20IMI5urS3dn8atTYDNTQl//bkvX+Mn3LU9vIUw11bf43Z0C4CP24zeuOuxz54bp709s1XAKmAVsArc2gpYAHxrz7+9equAVcAqYBW4QQocJQD8xBKM3cEXoez47idwAG/iow8f0d17ZSfxY+Onx/N9gV3BeERv8SP7ga/txB2NDuDxGj/zbvX84tExzldyAD90F372Ve/EBx8tz0+/C+/623de6hP+gSfuALYO4Gu7vuzRn5oCb33zy+T4FdhRv65xABuuQwdwbyKgM7oADczp2krQjyBvUCQzoSO/1yOMQmxv78ANffT6Xm+cr3QhrtcY2k5wsiMt9AK4QYSq6bHM6eI1Ac5RECBJQkUYy91I3MdO04DRuZdFQLMDuGiwllOVjmKCz5EXbxy+F/3AYxexRnsJAOtoJJDdIAcmo6lX60JRvWkyUb8rr2tLANh0zdIh7OlcDtrBwcEiQ9sa9zEh7s7u1EQBCwQ6OFxmaHtHQJORyQTtZdWi7xzQdE1XKN2whLGBY35RE0Ly7Z25NGN8MF2U09kEw8AY4g7b2xMB7v2DDMtlLfcphaKTkzowknlnK8LW9lwu1f3FSt28BKVpEmN7ew4mDhOaK2R57Jalq5SuUILSNI4F7ejMbupB2izWucDsdJpiixHQdPM6nE5eg3EB02W8yjLk60pjYt8s3a3D0BkI7PuKneaqo3ItQTqduFmpzQDcWzCJGTMeKgqa8JG6Z1lu4OjA+OgBy7KRg9jEVPvIVyvM4xhhHKNlRPFAjRskYSB9GP9ctwbOElrPkxirvELWmV5k1+P4TXD5ep1jtcg054rI9uhCbhCyu9qBXNL8ZhCGcidzswRBrlzzdAHLUc+1YiKbTf+vcefSRWywKQEufze6bfqaNzHcjH3m+uT7+Xn2AKu7l657duuO96pMwCKtBsITWhMmt10tAEzYfMeJKZ51xymtHW2IYIy32S8weuxNtHZV9zhYVnh4f4X9/ZWcx9r6QcDecwOGo2j2li5gxrZvNmkQ9o4J47o0/dlEVRMEjwZzA4O5Tn0Xn/rMvU/tAXaDP20hzA2egJvs9BYA32QTdoSHa589R3hy7NCsAlYBq4BV4FgrYAHwsZ5ee3FWAauAVcAqcFQVuJ4A+DEO2ycSReD1Jy++41IXMDt5TWS0Xo8LgEfQy/rgR0Djy77Oz4/nuRoAfPYRIPn6zOiRAcCPgb+8/tEB/AQAGO/6E/zSa09cQSzbAXx9VpA9y7VU4Cfe/LKx77eX65UgiRGzjKTlL8IpwkCCN0JWdX8SqAWeIB3Jn4HFxMYmvnl7ZxcuY4DFWYnSOgxtjXIEwAaweXAI0oJAIC/LK7lk6fJktHIU051ouksVZ0x3ZEgAbI65KbItywZ5XsrFONaTXpRrA/L4BULOzYsjNf2p+o6idB3Cu4BgzUdZEYASuoXG/egOSNXna9zCeVEr/pggjvhyf59dtwykHhAEjnHmqkO5R1UPOCQg7iEX6nxriqatsVhk6FpC4QhVVer6CH6paeCw/5fNrYxwngqer5dLXeN0NkXXVwj9Xq5kAuALBMCrWhBSYFCOVR5rwO72FLNZiuVqhQfPH8i9G3iBOmlP7G1jMgkEQj0BYxMBTXhJBzBfBKfqmQXXgYPVusThcq05IACeJZHGzDEShNJ1SsBLsFtWlWKkCT3DOEQUGZi8gfTUXXBVccgd1lWNJQEwHdYeMJuyv9d0xTIOeQOADUh19Pd12Rptwwhh4KPMc0yiGEEUmOhjvrdrMUtCtP0A1wvUNUz3aeB52EoDrIoaeWfWDyG2nLV0GJeM1i41xrZuBH/jOMZkMkHf9jg4OJTeO3s7WC4Xcid7XoChMxoSgE5Txm8bBy6vn+5duodNH66hr6Zjl2u9M1HdeplNCuqnluudju7QdPZ2jbSOk0TrmJHc1ESQdRPrTYCuOOtOvcWEtLfvpXjWM07KPS7jLym9Y+bWtGdzBfsoqhaHqxLn95fYv3CIqqzG7mgTD66uXyaKtyYqm+cWT950b48R4xzzaLI361L3vXEDMwKcruiPfOIL1/Lxds2PbSHMNZf4WJ3AAuBjNZ039GLss+eGym9PbhWwClgFrAK3sAIWAN/Ck28v3SpgFbAKWAVunALXEwD/g69yhLzbh/fgHrwAL8BlPcGPA4A3sPnw8BDb29u45Np9nC5hjB3El0dAX4TQt3YE9Pm7fhZ3vvODY+zzVc7i6AD+BwHgiw7jR5/LxEjf87hQ+SrH9jS+7cUvfvHTeDR7qJtNgR9/y8tM5HM3YLHK5UwlaFSdp6CucQd3HaNrGY9LoFYjjX3EoQ8vDgUq+fm2LI1Tlz2miqmlS9gVIHQIwbLMUCNRKk8OYALgqmWssukAJnujc5EdoewXpeORzkvG1cZ0ggrcGtrEsREAF2UlzDxWjBo35SY4Wr3FxtUpR6KpKTVjuPzFGGQe3PVQ1r0cqYzmJfwigExi40jmde4frPT3JI0FrJfrEm3nwukadctu7dClS5jXo26BLCOcZayxcfBWTY3DgxxdA/XilmUh5yehJ520dO5SUzpY+f6+bZEtVyMATtH3NcKgx3w7VcT04aLAeuwANtCN18ZO3h6zaYjt+UwQ//zBUvG+jEsWZI8CxCHBnAHkpsPXuH0JZDmmiINil/IA1IyrLloB4Kbr1ZfLOXHoaC5KdMOASZpikk4QhN4Yx216oE0Ut06Eqi5RVbX0YRQy44p9RmUTdGelIraj0MV8miAkGGdUuOvKkZzlBWp2zw6uwG/OeO1uQBxGiBJGdpdI6BR3XTlfi8ZsPtiacK6gTQfLvBZY5bWdmCVYZgVWjPD2HUQxY8AJYR253suihuf6qIpCUHfGrl86xQmALxzIhbu3tyfAzu5crhmKRVBK/fZ2d1HXFfIsQzqhLuzMvpiaLHdvlmXo23GtK455hLLs21ZPMF3THqbTmVZsUeRIklj6835RtHTdjJsixh5ez8V8PtOCL8pCAPi2Eyme/YwT8D06ky/Fofcj+OUazbJSkdx13ep6OG5zbDMmrg2Oh/cBL4TmZUJg/mGzUWCzPYNjJeQ3gd2bDRcE/q4c2wTYH/z/PnezPTIfMV4LYW7q6bvug7cA+LpLfmxPaJ89x3Zq7YVZBawCVgGrwBFXwALgIz5BdnhWAauAVcAqcDwVuDEA+FEu3I20j4535tc38Bf34D3OC/GTm79v4OxjAPBlx36EuxcjBH58APz4M3xrA+DLddnA4MfT6mIHsAXAx/OBYa/qEQq89Z+9XOWhzuBhXdRYZSW63kS81nRiMqpXls0eURALbA5dJQCcpBH8JDHAuB9QZWtBPULhmn2tVYPI9zGfxAjcAT0BMT8v9uoKxg1BqL7bilG3Asns0Q0Rhp7OSdhHmOf7gTqAGQEt5+joNiSgK6tan2WEr/49MCfQS25FxSKb/uKL3xmBsN40moMVN+24yBnPX2DD6gAAIABJREFU3PfqfC3V9+sjTUI5gXnq5apQ168feGgHupfp8ATcoUUcedjaovOSbmo6VU2kbtOwa7cXuKu7FovDAl3jIEkiAT12AxP8hq6rblr2ubZ9h3Q6UddqRtetYzqAh6FGcBkAXmfshh102YS4vFZq1DYlomDA7s42mrpVxDYBpaKePRdt05juXhlRqdMYSiyXdydAHGkeHMUns0OY7mi6l4u6QZSk2gRAAeliJTCkM5eAmRHeUURoTyc34W0vaFy3DfKyEGAWBIxjRIS8rul/ZuwynehpGmKaRgLAjEwm3efaIMzM5VQnfPRQtgPapkPKCOg4EKhlry9hPgFwRdZJAJyGioqGH2Jdtbp2AuC9WYTlKseyaOHTpRxHci/TTa2xFC2iMDKR3kMvgEsw7zC6e53LBU4oTLcw1/sYoC5N6Opm/Da7semEjpNI8Lhnz7J6ewets5JwuSWo7jGdMD68R1lXmk+CVrqC6cafTqfaDEGAbhzxoZmbpkVdVahKQvhe7yE050aK3mFEs9mMQAD8zDtOwnM3EdAcpYceAfKyw4MPnlfP8PZsCk9pzmMPuNbxJcBLACwtHbr82eXLu2/clKEOad2NY18wP9upZ1pdyuN9aHqAffzG7/7ZTf1EthDmpp6+6z54C4Cvu+TH9oT22XNsp9ZemFXAKmAVsAoccQUsAD7iE2SHZxWwClgFrALHU4HrD4DHbt0N0L0o65W+voG5I/x91HsVyfy+1+LgF1+JB37VwQt/AsB/vhvDj78Aj+z9BTYR0vf86jvwwBt/Aa988JER0xcPPX7+0bP96ONdr9VwZCKgn+yCx4joRwPgx3QAA3iVHLzAXT9/J96JyzuAjcP3P1oH8JOpbb9/RBR46z99uYmCHTwUdYdVVgjusN6UDshJGgtMtlUlMDsworZnBHKguNxqdHZGfgC3rQUyo9kURTPg4GCJJAxxYmeKwG1R5xntgubKXd9EQPt0EJMfj32kgknOGMdM8GjgFZ/zURAa0KRPGDfp5QCYJJOgTA7YEeqyQ5VAlBBxA3/Fhx/lAJbLuWW8rYO2NWPh5wj1CCHTNKI5WC5QxiDTAUzISHC9AcAM0CUY35oTivNYnaArWZmqjHkd7LslLC/Zn0q4B5R5gcBnpLYj+EusR0g8uC5mW3MBtnyVKc6Xsct9X8FjB/DOTOD7cJFrDIxtVodyEulcZZ5hiw7grS2ss9w4c6MQZVNpbAR5rsAcO3k944Cm75rjHAb1BAcBo4HpACeM79RNzPNxnXg+QT1LhDmhDoqiRlGwK5qdv0Ac+diZTwT6GPHN+Gn279INTPjLGG3GVKsT2GMMdC9QSog9myRIk2jsFCbcHkxfclkhqxh5zP5pH3XvyK2ajLHPRbbGNAwEQAmA12Ut1/nONEZVd/DCGAerTNB4kkQ4uZ1isc6wKnuEMeeYsJkuV46lQlMZ+Ept6ra+2LHMJdhWzRhnHCrimVB7E8PM9cR9EYKwBKZNA8enLt4lNzTD0btO627ouLmg11zwGMY5S3h7yS3Ma2JHcde34/r04DkeiOipnzYdcMUR8ms+CdUZe03YX2N3FuO2M3twHQJgbpYg/PWxzmvcd98D2N/fx5mTuzizN0cUmEj3zcuMx7y45uiiXlcdWp5Xy6anbOqrNuc2d6qJh+6R0tXvh+b+ZNexfnfxy7/xoSPyJPyHDcNCmH+YbrfqpywAvlVn/um/bvvsefo1tUe0ClgFrAJWAavA1ShgAfDVqGTfYxWwClgFrAJWgadZgesOgEfHLq7Qp2sgLR7Z8ftk1/u4HcCP98EncACP8PdSXPR4jEe7jp9sTE/j948aAL5qB/CTavD1dAAD+AGC4tvxuzYC+kmVtW+4fgq89S2vGJ2xLvK6lQOY0ImO1TyvMJukCohtqxoho28JJrsaSWQA8IpdtQOQ+AFCpxMwjGYzlA3UjTuJIpzYncB3GtTZWpDLGIBNBLQTBOgZQU3gOrp6CaQZk0ugS1jEuF5CJMZAG4h7sXAUZVnLMSoKKduiA0dEyrwuAmB+Vt2uG4OwcQxfjNvlOQcHNd2h3aA+WXa+Vuz7TUI5UplaLQC8ypHEhKOMr+6wXnMMHH+HNAkwmxgXKY9P+EsGRhpIB7ABrLwmsvBB8JLQk05rxj8HjgHAVdvoeuZ07zYN8jU7mB1Mpwn6roIf9NjamUr7g4McecnO3VLQLU5iUcOmKrA9jdW1SmBLVYIoQtO36qslzGdEN0FsEkUCsTyHcZwynjpGwJ5juolH12dNsL9Y43CZwfF8gfDAD+D5Aaq6wWqVoWn4+R7TaYTbTu0J9l7YP8T+IkMjQzY7YEN91ne5HgyELspGTlpC02kSyV1sMCLnbAOAGxR1bTRldzBMN3AUhnLnEnonga+1wjGv8lLx4zvzFGXdwg0iLFaZXNWzJMHJ3VRAeFl0iJJY0dgmAtrVulovM7li6fbm3LP/N4pj9E2HbJWpb5lRzOvVSi5rPwhGZ2+n+d/Z3VaMM925PiPTfUZjs2uaGxVcwd88Yxx4J/cuXeimf9s4bhW3TDDsuZgkqQBvXuTSj85kNWzXFfa2ZphMI8FhXifnjGuO6vE4jKH2HTrOuYmC2xLMpg/eOstlhsPDlebsGWdP4OzJOZKI3+dmjTFO3RR96/5S7HhWY0kAPAJt3tecFF4nXd2Eznwvo8e56SP2PWQHK3UpUxdeI19/9Od/f/0edtfgTBbCXANRj/EhLQA+xpN7nS/NPnuus+D2dFYBq4BVwCpgFRgVsADYLgWrgFXAKmAVsArcAAWuOwDG1+MAvgpBrgEAfozb1wLgixNhAPAL8GuffTu+9Sqm5/HfciUA/GQHtB3AT6aQ/f71VeCtb/leQTbCwazu1AFKNyJBH3t555NUycAGAAcCwGibEQD7WKjv1ADgCA3CyDMO4HLAhQsLff7EzgSeU6NSB7BxFQ6OZxzAnoeyMdCKEbHsOvUZFUvHrkvnJbt56cilC/gy5y4dloODoqoFURU5O0ZLXwp6HgSAHR438A3AGgtK6TIVzFJPKUdEAOwKXlZVK1AnKLnO5GqebyVwPNPtmq0r4171fTS9i8UiR9sQtjECmlDUF/QjUGy6Dnlew3F80CwbCCSyY5dwzwCyIisQEqI6gxzAwbABwA5m21tyj2aLtZyd6gTuSoTRgPn2RI7l/YMMZQUUVaFLD+jUpnuzb7E9jeD5vmKtCVfpEqYDmX3JAq1pKIdz6JuIbOpCtye/TxcuobB6X+lm7oC6HbC/WKk3lx2u0yQWBCVvpEOYDmBGRXvegPksxqndmWKVDw4XWGQVms5B39KVShewj4RR2oKiDg6WGZbrDGmcII0DM6aL5bGMB4fWSVW3gqUEwL3ja3yKFBZUHUxvMVz1EnNt+p6DNPKkQUfIz3hrx0MaBpilLs4v11gUPeKUvbSRIpUHmLVAFzzjleVa9VxM51M4noOhAdarTDBzPptivVihrGuBWTq2N9D21OkTqOoKWVmYNeN52mhAR7oioJsB69VakF+pymP/Nhclo5O5+aHvW62b3Z0dfWaxXiGOYsQR+6NrNFWGZ91xGjvbU+SlcWfTPc5JpDYcCyO61UOt2Gg6joF8VWKxzNHUne45un5vP7uL207ODAAG+7rHZHBDkqUr91csyxZ5BwFgfo3TwXuNEd3sOuaa42e7tkVfVYjZybzMUeWlPs8xMer6gx//0vV94D3NZ7MQ5mkW9JgfzgLgYz7B1/Hy7LPnOoptT2UVsApYBawCVoHLFLAA2C4Hq4BVwCpgFbAK3AAFrj8ANhf5K/cMeNvzH3XBV+oAfjJNnk4AzHPZCOgnVPzJHMAm3vnEk80aAAuAr0Ik+5YjroABwMbnV3dAlps+0rqmA7jENE3knGXELSOgSeHcrlE/rBsEWDK+lr2vfoAYNeLYRzSbICs7PPTwBezOZzixO4OLWu7Miw5gx4Prhxi8AKu8wsEylzWX/zGOmIMiw1KkdOhhkhJkGofqJSjISOBaDk0B3CsAYAJPuhHpsCU82+TYmuOYz/DrdCTSidzUPZZy2wKz6QxVXgjEzbdSEwHd0YFZKx6ZEK/tgQsXVnCGAAMBOF2rBLhNie29HXUYHx5mgstp7GEyiVE3NbKskQuY19tQWzmABwSeA5fxzYoM9jDfmaOta+SLDI7vYzqdoG0LRBGws0MA7OJwUWBddGi6elxtuii5e+fTQECyrE2MNhmega+hoCIhq2K95aoeI38HY6Zm3DT7nwUqB0JgQr4Bi9Va0J1uWLmG+Z5+ULwzv87rYlfzJAmxNUukyXK9xrowAHboDMzn+ekkj2K6Uh2tg4fP78Nxfbl/Q0FdQ+jl1B7oym11Hrll6XB1XHVIc144/exU5tokZVwcLuVaT+lS9hwsVyVyRkJ7LranE0Fhgs79ZYaDvJGDmGMi6PW8EGvGodcGoBIu0xkthzR1kluckdB0SqeoilJwnTBc8JM6u8B8PkPdVqhq3hvx6LBmJrhZipybqmSkNTuGuRFj7Kp21IiNYWjlBqYDmRHeBMRaG/B0zbxGp2/w/G96Jvb2ZsjLDBk3UwRmc4XpoSasXqNtekwmU7mpi6zGhXMHKItG0dW+FyDwBpw5uYXbTkwRR2oXHv2/421jstMVYb0uW5SDg87zFRT9GAAc+HIeE6Z3RYF5HGLGe7BtNB6CeTq0/6/f+8QRf0I+8fAshLmpp++6D94C4Osu+bE9oX32HNuptRdmFbAKWAWsAkdcAQuAj/gE2eFZBawCVgGrwPFU4EYB4OOp5tN/VUctAvrpv8Kb+4gvfvGLb+4LsKN/SgooAnoEry3BJQFea1yw7EAlUGOHqSBlEGGgo7ZvEBPaBQHWjQFMioBGgzjyMNnZQlG3ePjcBUVI723P4PQVijw3Pbhy37rw/Ai9HwgMLtalHLEEa3EUoO1qdOxcHRjv62NnZybHqEO6qpeJeS6KysTMjpGyIosEVXKODnLgEt7RrXuxxFTHMDDLvG9TY+sp/nm1KgSvJpMUTUH3LsFZJNBJwLlc5ZjNJmNcMHB4sAY6D+3QIgoD6Vc2BU6ePomyqrBc5hgGH5PEgOy8LHF4mKPtgCiI0DWNIqd9p0foOQLubA/u2YU7n6KpKmTLbHQAT9E2BaJ4wM7OFEPn4MJhhmXeoFU3rCMIyUskAN7ZihRlTABMYCvAyazpUR/qyfFyjgl7FT0s1ywEufl9uasJ8/oBTdMjywoZuQk0VZnrmQ+13ehspkm8a/T5+SzVObM8Q1ayM9fHwO5hQk3f1TqiQ1iQsqjx4MMXFD9OJzXhMv2ldCQTwjIym+clPKSzlS5Xhhk3Hc/NYxqwHQaEqB6Wi7WOL21dYLEsUTUdnMDDnG7fAJilIfZXOQ7WNYIoQBD6Jk46iPDQw+fRNXRLuwgZ912VxlUsF7uJMObYKCUBKjcaENDSZcvNClxYhP38PB3ogqGb9d+z89fEM8tcKye9ceIHcnqnmgO6wjUHmhhz39ApzPu0Kmsc7h9o48ALnvds7O1OkVc5CoLoMDRdw645NuOqOXeTyUwx0ouDNQ73V4qgbqpW94fn9Di1O8WZE1NEPjcEEDSb0/JYm/94xQLATHcmAB5dy3SJl3Q6p+nYdUwA3KEtMpyYpthmN3VL4Mz55E3n4t2/9bGn9Py60R+2EOZGz8DNdX4LgG+u+TrKo7XPnqM8O3ZsVgGrgFXAKnCcFbAA+DjPrr02q4BVwCpgFTiyClgAfGSnRgOzAPhoz48FwEd7fq716N76lpcbANw7qBk52xMIEvQRAjdyznZ1awBwmKDrmksA2PexbugehTo+I3bgxgGmO1vgV+VUdAZ9z2EPKqNpCc+UvuzBC0L0ni+YdJhVijMmAkvpOiamahtF0zJSOYw9MMX5okt1BHCPAMDimqbL18A506GqeGCOYRRTyG0EWmP+s77DqGjAk8NX7Izu0rI2EcLsAHY9web9g6XcsYzEJsfK1xWaepArld3AHa+1KbF3clcAMC8qgcrYd+VOLasayxF4h16geO0oYAR0r3ORHQ4ugWuP2Wwqpykjhl0vEBDumhJRDMy36AAG9g/XWJd0xTamAziKMbQ9nK7H7s4EVVOjrBrsbO/C9V00/eg4JURVF3Ev6BgEBMAGQoZynMajC5XuW0JX4/JlbDA/k6YpHI/uWEYakxK6el9d9Vhma83zbDIFXILQSvrxM64c15oCub3Zm0vtVlmFh88dKOqZ0JiA2MR2m0hluWblBKYL18SI9+wBJnjuuBGBY4rkGKczmgCYncwEwITDy1WFuh/g+C5miY/IHTBLY+NAz2q5Zglq1V8LB8slO2sJageEYaBx0EnL6GKSVY6b8cwcG2E4O6H5v0foDPcIoV0H6/Va64hQdLlcKurZ83y4xnpuRBgXprqBHSAOQ8ymiTZAbM1T3TPs1u0HRjo76kBm7zG7o+uyRBL5eM6z78Du9hRlVaBsW7hRiF6AnFHpBMBrVG2PyXSm8S7211geZmMPdQ3eHc7Q4syJuSKgw5DjIwA28F+31Lj3ooODxarG4bpGxxh3xrlzpQyt4sqpoe43dmBzLF2LE/Mp5lGAKs+xWGZaS9PJBL9+119f60fcNT2+hTCbe5IbQzJ85ctfxp/96Ydx3733alPBc7/5+XjF992JU6fPIEkSs/nnFn5ZAPz4k89NSNwo9LnP/DU+/am/wlfv/wqe803PxXd9z8vw3Oc9X89bbqaxL6OAffbYlWAVsApYBawCVoEbo4AFwDdGd3tWq4BVwCpgFbjFFbjVf6B01KffAuCjPUMWAB/t+bnWo6MDWM2pPUysLuNZu15xtoR8hG6EoOz3DMIELR2NQ2scwL6HVWOArgDw0Cn2d7Y9Q+8S4Rpm5DE+uK5Q54Wxbyp+2TUAmBC5pAO4UsQwvzeZEBQM6LsWoesLmvrBgEA9tWOHME86GAcwY5YJ5My/BZtfJjaY8bbq870IgA3MIrDSe0eoZeqFTQy0ADArVB1eezvC0FCgiw7hLC/lUmbPbku4llWoKxMPPGVnMnrUTYmtrblgG6EpXZPO0CtemK7komjkyCQ0ZcRzHISCr3TtBg7QDvIAY8YI4bpBsS7k7KU2fVsiiAZsjR3Ah8scZeOgAx2mnWBkUzTo6wYnT8w0d+zsTdOZwPy6zFFVBgJ71DuK5dQmfJbbVBDSw2was91VzlSuCzqWq6bFwfJSBDT7mRmvLNet4wvil3mD/eUCOd2gSaooZPJ6RiUTkDN2mtCYYJI6s+u5YZzxqsT+wUrXSTCsz/Hccsd2+l1J1TJw85seunFOWlJjxjFPeHyCRxgAnIaIw0C6r9d0SQODB0wYVe4O2rCwymsc5g18On9DxlGbeyAvSrlV27oRQOYxsnWGzpT1Io4TxYM37MROEgQBHeomotzx6Dr3TE+w4yJNEqzY9dvSBT1uRtgY0dW9TEc8I6/NyhQFH1qcPn1CCHa5WKg/mT3LVd0IeHMzAq8tClycPX0C81mkvuGiatD7HjrFVhuHsiKqu0Fj5teydYlsVeoe5/XxPdyAcPbUNm4/M0ca0kXO+8q8NvcMh8w1dLiqcJg1GIIYcH19nptD6JImLCcMd11HXdhu32E7jTCLQqwOV3jg4QOB4tksxfv+9O+u9SPumh7fQhgDgDmfX/rSF/He3/0tHB4cmO51xxEEfsYzn4XXv+FNOHnqtEliuIVfFgBfefK5hrjJ5QtfuBsffP9dODw80OYRQt8zZ8/idT/8I7j99jvGDvNbeAFddun22WPXgVXAKmAVsApYBW6MAhYA3xjd7VmtAlYBq4BV4BZXwALgo70ALAA+2vNjAfDRnp9rPboff8v3joRnBGuCfRsQPKBve5RlhZJO2DBGU9Xw0SGKA0GuVTPCMEbnEgDHgQDw4BpQxChiorqmKi4CYEEyuSQj9J6HVdliSQCsblgHk2miD7JzNfICRUCTG/i+8SMKSMnpewkAM/L3oqt3zHXmdWwAMF3A8hdfTIg2n+fLRNsahyvdpYTKJsKXbtYWceBjOolU6kqYm2XsACYQHuS2XK9LJtua3ts0wXQSCwzSFdsznlgAk2c3bmmeRwCPTuu6Q11WIwAGQtdFAAcV4689R1rWVYO6qOUsjeNAADgcATAdoQSnVSvPtKKXCTHrvFJc98ndqQDrMiuRFw2yqkFeN4oi5muahNibTzFhb65DZ64jthqHrmA+oTAdqNTbAOBeADgrSkynjApmPLKrzl5+kCC8qXqsykJOVYJAxiqzw5YuZwJlHlN/JmFXtDS16HFhUShem7HYQaDsYq2frmtNDLSyksc5E+wnAPbVAdyS+DqDnNmE14wTPzxYyh3LzQqMk14tKgFsBC620hhR4MhdfrgqsMhauIGPMGTPNZ3jXDutrrsqKhPTHYXI82Lcw+Do2sy4ermu6Vhmvy7/voFfvG+4uuIwFnQ34zSuWrP2zDUJMNMNzd5e9gG3jeKfT585Kb0O9veRFQ3qpkc3QnECZ8ZVu06Pk3vbmE4CNOyXzhvU3EQwmox5lqbihoMWQRDqzEVWIlsX6FuyZhPJHbgDzpzexm1ntgSACW41xnGfhMD4uAVjmddYVrRqp+psVtx626AsckV/R1GkDQZtXaJvKsySALMowWqZ48GHFwLD29sp3vsn91zrR9w1Pb6FMEz177FaLfHhD/wRPvGxj4wR6QYMm/sgwJ2vejVe8X3/PcIwuqVdnLcyADbR+ZtKgYvtC+bf82HA4vAAH/rAH+FTf/lxs3GFfet9jyiK8R0v/S68+gdfpySFzeuyUALzHNXmm1vHYW6fPdf00W4PbhWwClgFrAJWgcdVwAJguzisAlYBq4BVwCpwAxS4lf4f/hsg71M+pQXAT1nCa3oAC4CvqbxH/uD/44+9fEygvfSDU+EpxkF3dF266gImFPWDCE3dwB/oJPThBR4KOYcJZz0EQ6dI3enWRI5BGXoJtwhiqxJ1UVyMYYbrwSWMYgR00SIrW5PuPAxIJ/w83awNIt8zHa7sg1XHqpGUPzBmj2iRG2cjYaABa6O71zEOYLqIPPabbgAwr42u04sO4NGGOThoCPwGgs5evbZVSfDXY5JEcpIqlrmje7KS05dRweyUJbRkby3hJmOTkzRETxDr+2M88ehYdcwPwAmDCYEJh9XPS0dxEIGBvQH7YuGgJij0Pcy2JhpHvsoFCKdTRkwzAtrB1tZEcJnRxk3LT/dyABPYsm+Wqcy7W+xj9VGUDS4scsHO2hhp1Y28M4sMDKXzVw5gR1+PIld9xb7ryqnLV9P3KJsOB8sch4s1ojDGfJ4KsvIXHboEnowqFvSmOZw2XsZpe4Av4GscqQSXPA9hc90MWGY1zh0s5bhNCWzH95K2EgIItAr6GwosaE/HthMIHteau07duUkcYGhdLA5X6qRmLzPXz/7BWlHYbhRge5og8h3MJrHW3oVlhYagmcdVN6/R0hPchOAp1x77kjedvVyPckezt3d0GaujWvHWRkuOjfHqgRegbmsdU5W5Y9/vuGC1duVpVg+zq55kanXbmdPwfOD8/jlUZQ9+mWtHc0QNOYa+welTJzCbhurgrVnm7QdoeRxBYAf5Ote9myYEKA5WyxUO9xc6Ht3OPI7vDjixO8Pe3gwJI7jHeec1DQ5DzHm9BrSsqgZZ3cGLJtoYMfSd1lxR5JhNJ3LurVdL9HUNl53hjOWuCQpz5GWvbnH2ev/2+//qyD8jn2iAFsJwg0aHcw8/iPf/4fvwhbs/L5f5ZDrVc4gR6NyU8JJv/Xa85nWvx87OrgXAb3/7FZfUcV9LDz34AL5wz+fx8EMPXtp8xX8bXE//Pn/bd7wUd73v9/HAV+/H7c/4BrzgRS/GX/3lx7E4OMCZs7fj9W98E75w9+fkMN9sYFLaguPgG575bLzwRS/R/3bYPHtv6gfLVQz+uK+Xq5DAvsUqYBWwClgFrAI3RAELgG+I7PakVgGrgFXAKnCrK2AB8NFeARYAH+35sQD4aM/PtR7dP3nDS43Fz4QoC6qZnF0D3UhLi6JGWdTw/QhNVSmiOApdBKGHwQ8xEDSxbbSpMZ0kmM6ngqzGAQY4dFTSAVyWAryKnBYAjtThygjegm7CwcQ4Rwn7dgnWOgFRRj8zGpnA9XKDD12ai8M1yprgjpG7AdqOUcy8gmGM1HXlqmR3oMHDZkwXbY26VnPddKIyTtpnHLPrYr1aoSlbpEmE2SwWTOM5y5IgLRboYwXywcFKjlMyyyQO4fl0LrWYpqlcsFleKR6ZHbuMx+UPr2uOmbCZkb5FhYjnRI+Q19n1KBhdHQXq+WV8b7bM1K06nTKGu0SUONjeYbyz6c6tG+M+1ZX3vXHhDQMm7LqNQoHIcwdrXDhcoxHFY1dwiFM7U4QEv10rfQm+2bvM7lyCb/XZEkqqk3hAVXe4sMhw7vxCccR7e1vYniVIIg9DN6CsKkVlk3IaJG7WE5cVHa0GgLPr2Bcg59/zqsNDF5ZY54wPjgQfWcPL+eJ1EFAK+G8Su7muZDz30ME3SNlxNUbyZnYA0xFe5sbJzYhqRkpn6xp116NzHaShj9g3DujDdYHzy1p9uRdjpsesaa4DdvZy3qkFQbAc0b25hm7otOYmk4kgMPXTvaMl5imumS56asp4ZF47e5j5hs0cCZAT/PuunMCEv7xmfu3k3o7ixNnt68AXwGYENcF8SBc1HdpDi1Mn9hQBTQDMNemEITo66OSiY091oS7pSTrR3F8OgOWSZ/S463DPgcbvc0xgvDfd2wTt5v7kTcB7i8b/lnNLOs0x99wwwo0HjdY4j1fkOdC02JqlirTO81IbHrgm4ijSuvzwX/zttX7EXdPjWwjDTREt7vvyvXj/H74XX773Szh72+14w4/+GA73D/D+u96H/Qvn8eJv+Tb84Otej70TJy0AvkUB8P/96/8Ff3PP3SZxgP8e639rcPMYEz6Kv5lNAAAgAElEQVR8/MiPvQV3/cF/xfmHH8IP/tAP45ue+834yJ/9KT71yU/g9juegVe/5rX4wB/dhXMPP6TNJnypE57/1rsuvvtlr8Cdr3rNGD9//LuC7bPnmj7a7cGtAlYBq4BVwCrwuApYAGwXh1XAKmAVsApYBW6AAhYA3wDRv45TWgD8dYh1A95qAfANEP0InfKNr/t2MxrG/5JwbkKWRwDsDK5gZdsM8P1wBMAD4oDAU9ZfOHJrkht1mEwnSOd0BY5hzc4Aj5HHZYlGALgX5FJvaBCpw5XxxIy3HQiAXQdxyi5V49IlvGVnLGOGCcgufxE4HewzjrhCO7CH1sQKMzq6Zd9u4CMJ6P4cAbCA9OjQHA8k/+YIgOW57AkrPYHoIisUvRyGPmZz9hK7Arbs5E3SWGOsuwHnzy+AgSBsEBiumxrO0GF3b1dQk53BjsuuVgdJEqCsK7mImbDrOr56lRWJ7BgHsNcTALfwwlAu3yov5QBmjDI7gNumQpS66gBmjPSSEdCNcddyDPqhuDp7W0wiuoYnApUPX1jicJnB9XyBUo51e5oqbrhj5LBgpyeomIaBwDdjhgPfAGA6T+kuPcwqnD+3lgt4Ootw+sQ2prGvH+zXNfuTPQF+Op2rms5ZVzHMjHWWU7Q1fcmMUGac8f5irbERHE/iWM5cQme5frsRZuvq6ERld7DJNiZgbQdPfdU+u3CjEFWVCwC7LsczoGl4XQ7SOELb9BgcD1nTwGFvb+BhZx5hkVXYz1u5teUwHmPLCWjpbuTGAq6RIApRFoXRt+sFOqkxf81mM9Mf7LB/mC5omnBDubcJiOnqJRzVpghCYkYpj87mjeuaGyoEvdtWY9f69z2tjwm7pR0XWVboc4TPcjYzdroniN+5BIDbAS4B8BjDzo0G63WOqmgwmTASHFgt1ljsLzF0dGA3mndC365uUZSlrpsvbrwQAGYH87hBg/cXdXR8H72gPtA1RgeFtMvdTEg/wIeH7a253PzsVJa+dJsLJrv47BcfOEJPw69/KBbCmIh2gl86gO+790t4znOfhx/4H35IGwDe+3u/jQvnz1kAPC6tWzkC+n//d/+rnl2nTp3GyVOnlEzBlzc6gF/ybd+BP/j938FDDz2I5z7vm/GNz3kuPvPpT8kxfMczvgGv++E34p7Pfw6LxcG4eQaK1X/wga/hYP8CTp0+g7f9i5/W5hImEBz3l332HPcZttdnFbAKWAWsAkdVAQuAj+rM2HFZBawCVgGrwLFWwALgoz29FgAf7fmxAPhoz8+1Ht0bXvudxjVKt29vnLCGgRmnJh2Rbd0KihGENVWJ0IWgLIElgRxfamR1XUzncyTzqYp/dUyCIEYSV6V+0Y6oj7g+3CBG57hYMmK6MnHT7BWOYm/sIe4R+ASnniJkPboTx3NxjF0PHB5mAsB0FfL8Grl6WAmsfUUJ020k6DwafxmlrK7bjbjj9zhaEytdCUQzmrJvOgGwmK5k0MVZY7XMMN+aCo4yfloO4NZA0jRNUZU14HTYO7GrrlzGInt+iMADgsBDWZXqEW6V8hyirSvFXNPPGnkeIs9H2bXoXQfz+UQR0dkqQ+gHSNMIbVsinriYbaXqtD04LFDXjBtuNBGcMwE8Z8A8jdSLywDl5boUkN3Z2TIO2zGSmg7jumzkmCaUJc+PokC9voxOJlCl9nQutx0duz32DwuBb17zmVO72J2nApFlVcsRTvC9zgsBc85JmsbY2dmW65j9r1ovvo+ybvDQuQOsctNdzPjn0DO90Zv4Z4FSHsXkfQoy6vvsHO6Ny5ZuYjpwyyKTRpx7ubWLWtdJZzrd0kSSWVWD5bd0Ae9tp1hmBfbXtaLMuVbo7jWOcTq06dQ2QJ3alGUpfSg01wed73zFcSynMCG4PjNeX0sHsKAn54Xn703UNn3wY7ku7zX+mTHZm+RrziEhcJFn2sCws7sjcLteZ3IAE/5SS/ZiE97v7mxjPovlAO4awIsjOZ15TRzhOstRlJUcwFz762WOpdYte6hrXYPvOOq75pyaBm/Twcy1YwDwpQ0i7IPu4anD27jO1fg9FonTk21APV3hxjHdoaGzmXCYa2/wBNU//8WvXetH3DU9/q0IYeTKl+N77DTvenzly/fig390F75y35fV0/qsZz9Hjvf7v3KfIN3zX/gi/MAPvg67e3sX7y32suvZrOf2rfG6lQHwv/m5f4X5fI5Xvvo1eN7zX6iNA1+9/ytm0xCALFvjYx/5cywXhxc71NnDzmf+3okTePn3/mM917n++CzmGuO/JZ/4i4/i4x/9CLZ3dvCT//NP61msTTvH/HUrPnuO+ZTay7MKWAWsAlaBm0QBC4Bvkomyw7QKWAWsAlYBq4BVwCpgFbAKWAWAN772pQJc/CFszX5UOnNJotjhKygMuR35A1pGEBPixr6DiHCQjlyCXsIqdqP2A6azGcKZcRnyF4EWnYAbAMw+YNFkL1AHcAcXq7w0AJgto56HOA4EGAiOCIDD0BMEHoelsZCpMdqW8cdV1Qo6EqLxc4qkFcU252IcLWGd+CGBA/9OBMfPuKarlS/j+OwVVav3EUx0vaKu6QKmQ5Vu6MODFWbz1ADgdsCa8bo1oSEwnTCymUC6w97JHUUiM1bacX05UX3PQVkzUrtBS6cmO2yr2ug5dIqAjvwAFZ2lGASai7xAtsoVx0uQ2XU5osTFbDtVJ+/hYYG29eQsNn5M08tJ9+Y0oX4+OvQoq07QdTZJ4bm9oqrpnl2vMhQ5I755naZXlu5gxlnT5W36lw3Qpz5F1eJwVePchaX6PU/vbePk7mwEwBVyfT8TLOaYHbOIkE5S7O7sAINxilLjZV7gYcZJt46gM3UIXBPxbJLIOzmPBUm1AAy417oaAXBddwICHHeerTCbpojiCHXboMwqgUxGZxOcssmWkc/clLA1TbCzFeNgsZarmRdJwMB1zLXB+W8U1W26pPk7gUQcRzo3QT+ZaBLHqKtqjDwnQDa9wFpWmwnhuAXdCb7pcPZ1Ds0VgRrXqtPD4xt6ft9TZ+9yuZLTeHd3W+9ZrdeKE2fPcRzxmum+bTCfTjGdmoj2omjQE0ZzA4M4+oCiqlDVteAIFazyRrHQ3PDAWGveTES5J3Zm2NlKYAx0JkZ8sxlE6QCKgAbyskNR92gY9238zHD5ZyUHdAZwg67nFuvVWi5mAngicNPl7Wktff5vv3pTP4aPJYQZe60fb2J4z7Pb9+DCedOBPfR4+MGH8Bcf+3Oce+ihsaf70qf5fH3ms56N737ZyzGdzXVf0XG+t3dSiRHcOPFEr+O0yfNWBsD/7h0/g5OnTuP1b3gTzt5+B75y3724672/r39D9GxtWuRFrk00puvdvJSQ4PuK2TfR0Y56pl/z2tfjGc98Jj7z13+FD/3x+7W2fvJf/C8WAN/UT1Q7eKuAVcAqYBWwChx9BSwAPvpzZEdoFbAKWAWsAlYBq4BVwCpgFbAKjAq86XXfJU5KZ6siWtmly27ejjDYwCj+QJado17goWtKpL6LJAmRTlMTA0uIVDWo8xwdISH7VSP26BJk0UHqA4wZVjSyaYZld6jrm57SsmnlpB2raRESwsmVTBBHV6r55ck5Of5QeHD0fvbrNrQCCyjxB8ejCXF0tzLymRBZXI2RwnI2u4Lam58xyw3MDlaXjlwPWVkb9y/f03aIIh9hRPjoyTGZF5Wuj+COUJEOZIJhAuAZ4TcHNnRy3jZtq27hS+5VCCLy/TwWDU6EjHEYgpg2pPO461ERooU+JnQA8/hFA9/xBP56AWAHs62pIpn3FxnqxhHwNJCOPK8TNJ+wp5kOTtdBRQfsYPpveU2cFzqCF8s16qpV/64AqDMgDgN1GFM/Xhe7dD1F+wIVoXHR4vz+Aqssw8mdLZze3VIXbV6WWOY1avbe+iF8glRG/goQAmmaaB4FPx0H+6tMvcT9wPF4iHwfTEhW0yzni92/owOY7xeY1fcNGGgHXoPZKEA+XORrAe4wDhW9nGe5oOR8xrjsHnADHKwy9HWjbtrd7RR51aDsHMFcA205XkafNyiKUprQWcu/R2GIqQB6gMPDpQhvkiQ6D9crQbQcv1rBBNV01A/adMA1Yy6bnZWMezYa0LnNDRiDWnV5jXSou8jo9m17hFGA2SzVcRkBzU0acWx+cW7ausbWdI7ZNNJxHj63QEHnNWOweZ/AxIETuBLyC2xXrTZ88PzUl8CdHdSn92a47eQEaUIoZ5y8xuUspK3nA/+2yBssshoNAqJ5A2r4CcVXM/bbpAnUZS1tuobR3yZim/PPeHY6AP/6c/ff1M/i4wiAGd3MGHvGl1/awWAc8GEUqRv9j/+fP8SXvvj3JqmBmxja1jwP+UC7wov3kOLlL9uI853f9T34R6/47/TM5XOSn93A3g3kYyoANy0cl9etDID/7Tt+RvHPP/zGH8XpM2dx9+c/p8hnung3wFe96Fd4aV3o+W+eNVyHr3zVa/Dt3/lSfO6zn7YA+LjcIPY6rAJWAauAVcAqcBMoYAHwTTBJdohWAauAVcAqYBWwClgFrAJWAauAUeBNr/tu/fCVP3glDKTb0vMC1FUpWMfY4dViqchdQZumQuo7iJMAyTTFQODFmGgC4KJQHO/gh5hMYgNtGSfsu+ibWk5F+QflxPXg0QHsuAqbHbHwxf5QuXPHiFzGz7L/1rh/TDcwX/xZMbuD6QAVcht/eGzcuyRSdDCbvlTCPcJpwTm6GBWxa37YvOlgNXDMw7oo5UpjfC0joKPYRxRLAdRNJ1hO6EeQSxdvUdb6uuv2mE0ncvAqIJcxxHJ3KghbII1YkGCS5+5aaOxNSbAYjQCYruMOdd/BjwIksxRFXqqLmBCFEckEwHHMCOgJymbAhYM1SroxO9OtKxDX94K47ABu21p9wgSdy8UKkzTB1nymH6YT4BIECu+pt3cQsOb3CKXpAqZrmddGlMwXOSrBMyOls7zA9nyC207uKFaZADiv6cJmZzNdro7WgEBSz1huT45qwkGutXOLFQ6XOXr4pm+WGw1G66yig+kwVG+z+eE/wSkXI8fCPxMAywFM2BwYB/A0jeGHvq6D/ckEjfOpAcCeH+FglcuROk0jnNhljHaHqnN1HgOgjMuVuhOChUEosEqAStc3gVXgR8izTH3GXJudeo2Ng/2ie43j9bjdwbiouTkg8D30fav5Mb+4HhrdK9zAoPjo3tGGCq4vRpkSGDPWWtHa60zuWbrko8h0BjNm+sTuLrbmKYqiwpfvewiLdSmXvUllHiPeCaRd6h+ib3uUJaPOzfe5aqjpyd0J7jg1RRpzDdPJu0HZ5nlhUD6wzBss8xZl52kDhiA3j8L49a4xDnrHOKjzFdcYHcCcJx9xEiGKIn3m//3I3Tf1o/g4AuB7/9sX8fnPfQb333cf6oYQ2Dxz08kE3/Jt36H+1v/6O7+FBx742rjb5uufQt5nL3zxt+DOV/0APv6xj6jnta4vnYuA75ue+816z5mzZ7/+ExzRT9zqAPj06TMGAJ89i7//27/BB95/l57P5vWIyIRHbD549PeDIMQrvu8f40Uv+VZ89tOfsgD4iK53OyyrgFXAKmAVsAocRwUsAD6Os2qvySpgFbAKWAWsAlYBq4BVwCpwTBWgA9i8BtQNO14JMn0DyCYTAbvlwaGBd56Prq2QsBM3DRCmMbogkIO4q2rUZSUnqeNHmM4TwUNCpYAuxaoQqNp09LqeD88PFFM7MDrWEFsTOUsgJcOPbLty7rp0/47WT4M4HQHEddYIOqtVlZHTm75fZ+wlJQCWo1hmZhMhPIxHEJgdzzOqQM9jVlbwXR8Nu3x7IJmE6iUmeWScM6N/k5SRwh363kVRNqjpfBsYxZsKmvN7PqFrWQroKeaUQFq9rC1Z6ei8btW/GwUjAKZjVF27HbzIHwFwgSIr1XE7SWMMbY4k8TCdpyjrAef2VyjKDh1dw7x+Tadx8U5iH01TyTGVFTUeOnceccR450QAkufZ/OydGL0lzLsY6wskQYAk9hH4xiHKFwEwU4Pz0mhPWHj7qT3FSrNPtiGv9Ty5vwkoN/MoZ61DY6on2Ezweu5wicWqUJ8swS87mzfg32RAm2WhOHFuGlB8MGPFO4HYHoSzdDuHCEJfDmCOh+cgAJbztKmRJhGaukMYT+SYruoS00mEkzumR7nqjAucvzaOVkJLuq+1GYF9wCNgp+OW80l3ruKOXV2lAcCbPlOuMQJgLn7i7cDD1nSq+GiOm47gtmmQF3RvV4qtprtX/dOOAecb9zC/T8c93byr1Uo6RHEoaKyjty32dnbkaC6rBl/8bw/gYJkrXt34kOmkN/cGIfamI5MdrdpjoT0ZPF+Pk9sT3HF6hjQJ5GKXE3sDgce5oIv8cF3h4f0VViXjpengM73R89kUbVcLhPMauqYXAOa6kJs58JEkESbTqdbSH37wkzf1k/U4AuD/8p534+/+9guPcPNyLbPbl67dF77oJfiD9/4uHnrggcfEPV/tZPI+e+GLXozvu/P78f4/fB/uv+/L6gq+PPqXz6zvedkr8NrXv+FqD3vk32cB8Bm8/o0/ijvueIZixL96/31jYsLlcfmXTePFCP1Hfo3/DtBFPN/awqc++QkLgI/8yrcDtApYBawCVgGrwPFRwALg4zOX9kqsAlYBq4BVwCpgFbAKWAWsAsdegTe97qWjr9P0wTKmlXCLUGkySeB7wPJgIRBKqNPWBMAeojRENI3R+xsA3KApS5RVDTeIsLU1kUuRkc9kYE1ZCHiJ6I1dvB4joAlciwptxwrWQPG3co6qd9ZTLylcAmDzk2A6efl5ugkJuwghCScIpwXN+O3xh8Yd+4DpaPbZa2xQlkmQJAQ2vwtvjcYjXj9NwQRc1KAsSnQ1dYiRpgEGOk7pzq1rRFFooq87OoAZewv0XWX6dR0XvdMjiCIcHKw0zsCLEMcewjhAWdNZ2gC9i7535PokwPTGDmDGTlddgzCJFbOd5znKrFQ/L+Hm0OVI0gCTWSIH8P5Bhqpx5KQSrCNE73skkY8Zx83jhiFWWYmHz12QztSWwNIAT9MTS4d0KwBvoonpWPYZ2xz62J4x9tjAeDJjOoDzolGfMXuLz57e0cYAultJ4o281HmcjMt+kC/Q6mwA8BqHq1wO8ICAd4TG8ko/ugeS60Hjpsu0FUh1vAgtXdpBqE0CZZljkobaXKDO3479vTXikH3NHYIwwWJdgPCT79vZIjStUHeOIqs3enBd0Om9Xq4MuAwjQf3xshCEpmOYHcUEq6qbFkRVu/HIrUldTeQzv0In9SZ3nBBXnctxIDhMoFEVjJyuFA3OaF1+n78MQOamjA6L5VL9wYSooT7HWPYaE0LVJELbOrj/a/s4XBKqX4pv5vr3HBO1Gyd054fSwNjFjQOYUd0ndia4nQ5gRUCPmwPGWHUTBa0bEoerAvc/cAGLrENN4g9HUdVbW3OtG+OkNt3JZV4gDgKdk67poizGa/Px0b+696Z+xh5HAPzv//XPyn1++f3HSUoJgL/7H+E7XvrduPtzn8Hi8PAJ527z+St1+PJrZ267Hc/5pufivb/32/jKl+8VAL78xbXN9/yrn/vXN/UauXzwFgAbAPzMZz1LzxwT73+p79dodbkT+NFTb76nzTbcYNL3+OQnPmYB8LG5Q+yFWAWsAlYBq4BV4OgrYAHw0Z8jO0KrgFXAKmAVsApYBawCVgGrgFVgVOBHXvedYlJ0fm6ctIzTpWtyazaD6w5YHh7CGQgLCStrJOyQTULE0wS95wkOt2WNtqoE09yQDuCJHMAEsgTAdcHY3cY4fB3CXl8O2R6uHISMMGaCM0Ea4S5/sMuIX599w7GPdBoKkqkztTcxzASrBIc8lkkZ5t8uB8C9QCi7K2WBNJTOAOgxRno0NQpYMcq2pIOZvcPsNu56FKtMcddTXiv7UkcYton2rZp+hHZ0O1bqmuV5+F+cpiMAJqwMBRyD0EVW0ulZo+8I3egkbREHPuRn5TWOINYLAsSTGEVOB3CFKDRuXHQFkpSaJCjbHgeHBRoBYBOFTTDNGF7GRW/NI2FAarBY5Th3fl8AkZrRha0O2DH2WQCYwJQR2fyP/ckuMI1DnNyeIwxcjZXO2roF1lmFrCzl8j61t4WtaSyXMOfXNIOOrq7Lfr5vXNzGMUut91cVDpeZoCLjkQV1xSQJmumwHjcMKFL6EhDl3Jg5ME5cgmP+3fPY+Wy6avO8VmcvJSVHLYtavbiVSahGFLiYJp7WnwHA3Chg1hidstSdUcyMCze9yr16rQnTObd0d7O/UhHj48K45F42AJzdyYS5VIT3jad1aDzGjGLmOs9HIMr7ji5l9kNzU4B6nONIvwsS+z7yvBCYYxc01wPH3LWNYq8nSYK67nH/Vy8IqtMxzLWkbuOxd5n3FuOXeQ1VSQcwO6ONS5tq7m6lIwDmPJj1tDFiX3JkOwLM9331PNYlXeM8Dzc9cJ2xX5o9yL2JzW47DF2rdS1YTac83fmjBp/47Ndu6mfxcQTA7/zZn77inMRxos7VV3zfnWOqwmM3aWzmddxpY573Y8rCozd0EOA1TYPf/s3fwNfu/4rWy+Uv3osnT57Cz/+bf39Tr5HLB28BsAHAz3rWs/U8e6ovrp+//PhHLQB+qkLaz1sFrAJWAauAVcAqcNUKWAB81VLZN1oFrAJWAauAVcAqYBWwClgFrAI3WoEf+aGXCmwRttEhSQcu4WBb1diez+ReXBwuBEwJiQib6AgN0wgR44gJ4dhnW9aKgW67Fk7MiNcJwig0DmCHADgbHcAGKPGHv34YyS3a9A6qrlefLt2PBHXsJ+W4CI22txNsbSWCbwRLeVXJ3UmMWymOlyCMkbUG+I4mYUE846QM9FkRZrIqUyG8SRc210a4Lfg8IM8rxeuGvo8yyxGGvlzA9EOW7DgGoXSsc1Vtqw7gtjZ9wwTAdNwKACcJlstCoJrQlbG6BHmEpkXRoGuNK5MOTjpUPbqGBepMJzJcD3EaIctyFFmNOArlzBz6QhHQBMBF02OxLNDUdEMRsPPiTLwwIeHudgLHHeTeXqwy7F84hOf4cmOq85cuTUU6mzhoxSbTDWwQsMYzTyKc2dtCEhFQ1gLGAsB5hUWW0fqMUztz7M5TaD+AAN/YHau47VHwMdabM8f47rJuscgaLBhX3A0IfVcAketMjuS21dflT3UJiPl903vL75seYahflk5fAuAkCRRXzWju5TJHOknllPXdAdm6RMce535QXHQUupingfqba85FZDpzeQ8QMC8OFugbs2nAsNRh7LZ1BIDpfu7bTmuUv2vWFAE9xl47gM+ObEUp95jGAbamKaKQbnWCYQcX9pc4t38BSRIjSmJUVYOm6tSdy/jqOE3QtDUGx3RKE1x7dA57dKkDIaPDfQ/TNNX6KMsGX/vaBazyCgPdyNRP/dcmyJlAPQypUXAJAPMCOTc9AXCCsydmmCR02HEdjy993tw83BiwWJb4ytfOywHc6NKF/k1M++jelmNaoJeAnhDeUxR3HIe6V3j/fOijf3+jH4FP6fy3EgDmOmd092w+N673Rxg3zfrYRIpfLuqlr22225jvcqVwA8TBhfNy//J5/4jPWQD8lNbmUfvwv33Hz4AdwBYAPz0zcxyfPU+PMvYoVgGrgFXAKmAVuLYKWAB8bfW1R7cKWAWsAlYBq4BVwCpgFbAKWAWeRgUIgAliaG0l9FNvqeujbzo5CgkVl8vVRQBM0JWEIYKYLuAICEj8erRlBRAOpym8KILjE2CSDRoA3BAAj129/Mk/4589xurK0dvLhUn4CsfD0EIAmDGkhK/zrQkmk1CRtHVTg9HOYRjL+Xnuwj6apscknSlymhDYxDsTbBoHKUHuJgL6StKZ/mDTcEsQuloWcgDTJUkQHgQu0tTEVRdlpbHO1GE6qD82y+gEpVvWxdZ8gn5g1DW7VhO9l8ckLKEzldG/ZdMJ1PEzNIcybptQMBgdwESIlML1fSSTFOt1hqqsEAX+GAFdIE58uayLppUbk528xmFnumg5T5yC7XkEjznODrBcF1gt1wh8QkPjviLwZYy1AcC9/m5+jQDYdTGLfQHg+SyRA5xwVAC4qLDOC0Ub78yniiDmnwkrL6Z6kljyZdKQ9eJy+//Ze/coy+662nfuvV77WdWd7jwaEpJGQEVRCRoTQgQCoqCiJhIuieLhcrwcL+Mc7lDvuOeMHM8ZR8j54w6Gd/AHf3DHyPBKLskQbuPjaFTQoAbSIU8wIvLQBhJJJ+lHVe33Xq875vz+1q5d1VVd1Ukn3V3924y2k6q91vqt+futXbE+vzknr0EA3J9k6PVGcq7SAUzHrDmASwF8zjFfQUCHrjmzCUB1jyUM3goAE5CyGzdEHNEBXUdvmTo1Da4HNfT7Y7liM7pvBfhr6LYjpNx0kJWoyTlsXcMsjO4t99QDrYjxmO9LbUx5rp5nOYP1vAQzeCUXMueZdBbQmAlAeW+dVoyFDruxI63ZlaU+jh5fwWA4RLfbsQ5jbiZIS7mAuTa4eYGdujm4RmK0Oy2LheY3S3NBMy59YaEjQD8dZ3jiiWew3B9qAwEXtczJ1cInkK3beufmCNfSbHHdKLG7m+BFF7bQZo9ybebjtrVlVk6t5eX+BN89fFwAfzzJFRtOnfiHGwm4UaMihDxvkgTqXL7ggkXEMZ9xrv0S/9/dD53GT7MX/lQ7EcJs5gCuopyrebaP2fXxvac2B/PnWB857R3Ap6bl2f5uD4BP7wztxM+e06uQP5tXwCvgFfAKeAWeHwU8AH5+dPVn9Qp4BbwCXgGvgFfAK+AV8Ap4BZ4HBW74mR81lx5/kR8YwFGcbUG2GyLLU3XQ8t8tBpeu0FDR0PWojrARC8rRBVrPc4GsuJHQEIisYJxyHXU6RodDFGk2a/erh5EB4Hpdrlq6YtmjSzcvu3HHitfN0Ww11CccJ3VMJyNFG6rDYk8AACAASURBVLPDNAwI0XKsEI5OcuR5TdGzhJ50G/Kl+Fk6kCNzAK/6y+adaNZ/SncbYR7PORplOoYOVPbxNgi7E7plOdZMoFRwmH3ABMDDMfIMirldXOggCumAzeXYpDvS+mwNlvAvwtU0LQWA6fSkq5ZxvnFpEdCci2meI2o00Gy3MRj0FZWahCEaUaAO4EYzRmexgxF7YXtDXYdaW6VxXWCPkdStJl2xjNousNIbSdOQfcPUg/A3pYOTXcaEug4CCwQToBeI6jW0kwCX7FnAYrepjl/qSsPrOKUWORpJhEYcC0zKAFqjC9v5fjkmZ8kWXtUaMtBOLcfsO54wfjyX3qqOdQ5ig63sk6V7lACYPbKRHKy8B55jOJpgOkl1CQHghDHRBfK0ht7KEE0C4MTmv9cbArVQYJRQPwwKAXVC/OE0l7uWa6By505GE6STqcYcJwnSPJVTkWMiVaXKdLDz3Fw/cv/WIMDJsVg3cG4x5kmMBjuZO01FKx871tP4hqOpdGs1G9YDPE3VKc1V2e0uYDQcYzgaKDp8YXFB7lm6u/OcrnJ7XgmmO902LljsykH/7W89ieMrfZR0Mlep5+x7dp2bhOucJ/Up61mxTQMcPh3RL76wLVhtOLyCfFVTp8Wgr/Sn+O5TS1gRAGZfrM04oR1d23lRdcha/zGfIQJg/k09wnoo/f7wLx99Hj7VXrhT7kQIsxkA1kqxEnW9qvjw56L2eug7fy4PgJ+Lsmffsc8XAH7wiwfxub/6S3Q6Xbznf/l1RdzzZwU/33byayd+9uzk+fL35hXwCngFvAI7RwEPgHfOXPo78Qp4BbwCXoHzWIHDd92I2/cfwK1Xn0SEJ+7Ejb+3Hwd++5rVN91/G2489F4ceNclaw/c4L0bXuP+21C7ZrOusw/hvvJWzF3thMEd/GANr/0vG4z5HZ/Ak5+8GdWoeO19N396zRs/dLDU/R784I049J4DuPnSuW9z/JfdguqI6r3YSAMett37XTfUteNavd+NtNponNXXrr93G/O3g9b3RvpstobXfv0gbrvpEN77yf24XX+vrpGzWp6v/wk+8mffwBjArpe8Bbfc+Cp0iifwmd/7Azy2BDSueAt+lV9bfxPTQ7j7jw/hqndcj7383lbHbHKdez5xAI8+nSHc+2rc+CvX49LK1nhWi7b54G4kAK5KPl03p1CPMm/NnUoIZj3BOTKRRgNdAgABkCQxYgKvokC308bCYgf1gMDVIpfpyE2HI+QEwIKgJQiA61GMMggwIgDmNeh4DCIUdGQKtOVyPC7u6iLLxwKazSRCQvclz5llGI6nmKaQC5EAjXAtrBUI63SJGsJS16DrnTUlSMWqoGjrY2UfZS2g27LUOQm12e9aTjNBq1gAuIaRGyfdvYzMpsOXkdF0Oof1GnYvduQsLegXDupIc+u71YsR1XS2st82q6kDmI5P6qs+1zJDLNdmiSldzs1EEca9Xg/j8QiNpIk243OzARqtGK2FDgaTFEvLBMSEbgaahX9VBpyj24nR6bYEpBnZzCjgkBHE+ja7Zhn9zfjtQjHcBoHtXATdqJdoxwEuuWABF+zqoFYStucCyQKJoevO5TVrdqdVzy9v2fy8Tm5pYLGvdMBOphmmaYG8qJmTN00FpQkS85LjygQbOTf8ZX4cMbo4lFO2zi7fNFOUdpoyKpoO4BpazRhMci6KAMtLPbTbLTTpVC9ydQ0TurNbmVHEdGQ3kzpG0woA07nL+yC4ZWfwRJsheL8GS21jQuG6iemUr2JveQ1+n5oy5ptR1lyP+veQ/bc1c5VHEYbDPkaci5wQvrS5Z/R3UMNoNNU9sR97z949GA2HWFpZVuc2wbfFnOeC4nK2MwY7z7TxottpCf4//p0ncWy5p/XKP+pllY7sC7ZNEYTTnCcBYD3LNn/dZoQLF2I53qVzaZHk5gZmS7A9UwTAh59axnKfXdwGgLWtQgCYwyTEtvXO8xK46zOCa8Q5xPm9+7/0r+foJ6cNeydCmJM5gPkc0FW/98KL0Ol28Z1DhzAcDqx/fAM3sNaZ+xxeP9EWFm6fxPpoKBlRvrpNxwPgc/rROGHwzxcAfvjBL+Lzf/s5XHrZS3Dlj12Fb3ztn/CaH/txXLLvRTtLwHV3sxM/e3b0hPmb8wp4BbwCXoEdo4AHwDtmKv2NeAW8Al4Br8D5q8BB3FZ7Lf7z79yHch7urhfk+QDAukYF5RyM2wyybnuC1p1vg+PmoeCJYJV63IPrZ/CZ//5h7H/8AG7GBhCc5382AJjw+3f3r4JqnuM3gI9+8mZgAyB/qgCYcPyenyTkdvMrHeah+mHcedM+3PIpfv0GfIL35yD4PFifwW++bR7Yb7heNrvW3CTMw/V5UL9uM8Ca666bw60B8Py9rR58w52fwJV/iLUAmNf97PUnX/vbXnvP0xv5+2EHXR/8/Y/g+Fs/gKu+8jH8yeL78O4rgW8c+Bi++pr34e1XzF//EO696148srQX7/z1t2kzxNLntjhmg+tc+eWP4u4979d1+p+/HX8Q3oL3Xt14nm70hTltBYAtilNeVf1K3hJmCxSZRd7yl/QEbVPS1lpgdaDW9imQFNAJiRKtRoJOuylgRZcqwRfh23Q4Rpkxp5iwiXG7EWpRjLxWNxdoanHNip/OGYE7ERAgwGOsb55N1OXKGOS6MybSvTqgA5SR0ZNCAI3O5Kju7MqCTxbHayDCaFfVAezaSlEj5KL9kX3EBMDDiVyZdObyWoTOBoDrioAm+Gw2W4KOI0YY90dalAFy7N7VUd9sVuQIohj9oUVAs1c5CQkya5jQwZlRYwLFqXqVGQEdFJkgGXtnCYCTdgPtVgv9Xl99rUnSQLMRosxHaLZjtDotDNijuzxU5+0knQrMciRynrK/t5MIilIHjpVuazpWnVlV80zHJmEvo7inGZ24HL+5ggmCkxC4eM8CLt67C3Xw+3Sg2kohA1UkLEUVSHT/bv8g8CidRaTNXc5obgJggkNetyAAnrKH14AvXzMAnHNaCFBd/DOd2gXXC52nKWp1gtbQ9UXXFEPdiAnX6wLjrWZTDuhaLZdOdNhyPVTdwM2YkdypIqC5UUBrxcUcs3uZmxEYRU4wxb5ddZVSNLrG3SYD3mCzlUgHrlsCU/bdCgQrrppgnj24odY0e7J5XnOFq1zYIHEYYDgcYzrJESYRugsd9f8O+j00kkT3yWuFEXu32ddtzl2er9Vqyl1M59uRZ5bw9DPHtJYJZhUBXRRyNnPN8jmjplwHqwDYQG+nGaIZMCSbPcmRopq5waPVbiCJYjvGAeAnn17C8oB93QTAfPrNTc/zs/eYzwlfQb1EGNUQaoOGVoE+U/i+R77y5AvzQfc8XWUnQpjNADCfDcaQX/v6N+Kqq1+LOIrxxBPfwZ/+0afxzNNPaU6rVxUTTUjMvvHZi2tizkVcfZ3PB2PuR6OhnhFtHPAdwM/Tqj0zp30+ADA/m7/6lX/AsWNHkKUZvvTIg9j34kvx+je8CS++7CVn5kZfoKvuxM+eF0g6fxmvgFfAK+AV8Ao8JwU8AH5O8vmDvQJeAa+AV8ArcIYVEIw7hN8qb8V+umT/8MY1ztn50RkUXAsKCQQ3cgCbsxVroOLmLmPCutux/5PO7Xs6APAHgVtPArNPCoBPBnMv3RgAn9r9mqon6rGqA+divSP7lADw/bfhNtwqh/Phu+7EoXfdbE7qOdjJ678fHzX39jyMfuJO3PnEzbhZbvB5GD7/zwZYD/2Guair1yp0XnutNevorjux/10G++fHsC0XujvR1gB4s+dqYwfw4btuwz3X3brWBX6GH80NL188gbs/dh8ue99NwB98BI+//gN424uA8X2345ON9wrSrn0dxt13PIIrf8UA8GN3becYcwpX19n31x/DPfveh5t+kBsd7sbHH7sS737rOsf/2ajVScZEAGyeXDp1zX0lCEf3L11dAoR0HFqv7Gg8RumoEUFe5d8ywGou2Cioy6G6Z89uxd7WCPzGQ5Tsc3VQtkb3YhwjrdUwZE8uo5IJplyMccFI6XqgyNuSztiwbvBXjmKDiQTAvf5Yx5JL14MSYUinJV2PdKRZHzDhHQ8JA3YBm5OTY+U3ZTij0ZWuT/aXliUmk0zvHQ4GCEqg3WkiSUL1xxI88lxJI9F4ByN28PYVXR0gw55dXY2DYLMexji2NEI6pYM0FFyL4kC9ueNRilpJqAyUeap74/FxEJgrtyjU/9tuNdDvDTAZTdFoJohjukrHaHVitLpNDNWhO5HjdZJNBOjrIGjMBZXbTQPzBDeTtJTjWN2vdHXKBWpdwLwXQmsC35wA2rmB6cyl+/PCC7rYd9Fu1EEYSg0MPhrLcc5fAkkXSywApP/Z6qqaQnkdridzAKeKkuYcUHMCZ76TXdScM+pApsRxsrOYc8IFOZmMMZ5M5cCOkoZ6pwk4uXQI6xsRoWeAld4QzUYDScwNABaBzfuxruAEURCgGROcZ2CIdBiZi5dglTc26A0U0V31/oa1EJPpVJHe1pVtGyEI0+mWpaiMseaeB4LfmOu1bg5c/uEGCq7pMInVsS2jPaH7ZGKO4ShUpHWe5opRb3db6v8dDwZoJYlcz2meIZCDW1ZqaVAP64iTCG1GLCcNjEcZnjx8BIPhRHHqWuJ6Fiz2W85t/o9A1jmAzeULLHYaiDDBcMRe5mwGrRl5vveCXXq2uaFgOMlRAWBGVoObDtQpbA5vXq8CwHT90oRPB7OgtTaTWJLAQ3//7XPsE3PtcHcihNkMADNa9yVX7Mc73vXLaLctY4PJBF9+9GH8xZ/+D21+qF56PoIAb/6pt+KCPcrcOOmLnwnf/PrX8A+PfVnPgwfAWyl27n3/+QDA/Dzj5oMH7r9P67C3soIf/KEfxvU/+dN48aWXnXsincKId+Jnzyncvn+rV8Ar4BXwCngFzpgCHgCfMen9hb0CXgGvgFfAK/DsFZhFD6+LSpaTVdHHa0Gv3v/N30L5nkMzYFwBxfUAePbe38aqc/ZSg32KYZ675kbRzKt3tQ42b/d2NwG424+A3sgB7BzBm52b2mzjftfcwpzjVzhtnQN4vVbbB8DrgPr8RWfj378WumOzY+a+vh72nwD/1+t2knFUY5o7x/YBsHP3vmqtY31joF45nIEb7nwSB951yNzuvP782n/Omw62uzify/v6ePSu2/HV730vbr6yg0fv+AiefJMBYDz0cXy8/u4tAfD2jll7HfQfw6fv+Awezxro1Mfov/QWfGAHAGDz8RLO2j8RcMr9KwewgSuzdgZyaRFCycil7lDrTBXwq9O1RbhkTlf2mu5a6KDdjJFPhyhTBdIaNI4CBEmCSQEMGOOc0TVIB3BdIEndvXGMqG6xsa0m+33pKDWUaBHQBoCznBHCJatdEUQE0PIhasgBCG5dJ6mDX7p8GOpaGeEw44MF1wiveA+BYONoMMR0MpWzstVOkJcEzYy2tdhrwk7GKh8/PkBQjxDKAWwAmHBcAPj4ULCTAFP3ENbRG4wwHE6pknQrshSNmEjOADBygFeJmw05qgmA6RQ2AEwH7AjtToxGK1H09Up/giwPkBWp3KoEwARwSRSglVgcb4Pu1RwCwBWwJQBUT6KLxzZQCTmQJ3muiGZGTNNxu3uhhRdfvEv9xnlBeE2NGQVeQWDqbU7qeRcwYR/159d47sr5mTNyeppq3ugAZuz0JMsUUa2YbEJiOm8FgNnrS3duXYB7Mhq52OcSrW7XXOLseWbkcpapB5hzyPdyEwNhabMRSUMiykyO75r6olsJHcBTaROEkTmJnVuc3deE97y+NkGUNbnMhLvn77VOV66LHC9ywV9uGJDzN6fbNpAzm1HerXYbSTPReXg+OqLH44k9EmFkHcNFiUargU6npS7dyXiEZhwL0PKeuFHB4qULZNMMcRKju9hGwO5jbXYI0O+PceToEmol3dEWr8uL8Bi+p4rVtg5gasxnGdjVbaKdMBI8x/JKDxnXwmSqczQbTURhHZdwI0AY46lnlrA8XI2Arj7R9dnhnmH7nCgRBnC9y+zlJIi2+/38Q994Lj8IzvixOxHCbAaAuXZf9xNvwOte/0alEfBFWPvUU4fx//4/t2Pp+LHZfPCzgM/s5ftfiu7CQtUIPtsK4hrCZ//O5+DYsaN46snvYjrlJhXvAD7ji/s0D+B0AuAqbvzIM0/jC/f+Lf7h77+E0WikDTg/fs21uPYn3oCLLj63N+dtJf9O/OzZ6p79970CXgGvgFfAK3A2KOAB8NkwC34MXgGvgFfAK3DeK1CB1JPF5j5bkejq/PDLCM/cLxbmXMPXrIOAJ7xXDlKLTz6tPbUn7Q5evdNKj5PBxa07gOdA9DpQ+Jzvd819PJsO4NUO5C17iunnnY+FXtOBS6j6fuB313Uhr3MMr3ElnxCdvM4VPL9ONlx8a6+5ZjPA+o0J88fruvvxicduWeNAXj/H6//d5vm3cOg3NuoA3jo2/Nk+P6fluOIIDt5xAM9ccwve/gpzIR357Koz94k/+yju2/9+3PR9Y/T7QGehimhe6wDe8JhXZugvjdFgjO8G15kf/6E//ige/f7344ZXnJa7OmMnueFnXmO/bOev4tkhSxTsIJxgEeOZCQHV8VkT2DRAa7/CryCw/iZLtHpgASWCNALgxW4TZT5FPWOUtMHmOoFdnGBamgOYzkxCI8aMyv2Z56DrMA5CAV0CPDorZ32RhA/TXDA1zWpgurQAsHMAEwCb25DAyeKq6R4VmGKbqXNwsj+VccZRlAgAM1aYwI7u0JSwrSjQYO9wM5ADuM9Y4KJEp9sWBByOU/R6I4HKqA51ABMA8zp0Ba8MJurXpTAEk4wGHgzoYE0BOnUZyasI6ABBLUNC0Ik6UkY4JwlajQZ6K+wAnipmuNGIkGeMgA7RajdB9+Wx4wPFYBMWUiECYNqa6b7utugonghoZwUjrBmbbDHNAp2E5S5KWPifLlHC2SxXXPRwnCFNp+i2G3jxJbusX7fMnLuX9JB/Vrt/DSRaxHTVs1y5hAWXGQ/MdUX3qnp/c2QFHbs1uZ4J9flLfEJKdgLLAVwzBzABL+eE0IlzRqd63GioV7fdIpwMBUsbhPMB14T1V3PeGUsueM9NDKlFMhNK7uokcnWPMq49c/FW0c6D/lA9wILknK0g1gYIY6mrbmduUGDcOdeURUUTQBO6FnKXcxXSOc+xt7sdOZC5vq1jm8/XVJo15Spnv3IpR2+z1VSU8nQytnNqA0IqrQhPCZG5WYCu8sXdHTSaIfrDvtsMEeLo0WWMh4xapgQWvUvtOQfaHMFe4/nY7jrQacW4oJMgjEKB6SHd6pOpfQYwADzLsLjAXuU2BqMp+gLA/J6Be24AsJhv28RhDx6hOvWjy9p6i6tNI59/8Jtn7LPvdFx4J0KYzQAw45zf8tM/g1f/6FX6bOYrTVMcPXoEd93xe3jqySdnPcCVA3jfi1+MVqu9pdT8mdNbXta5GL2vTw8fAb2lbufSG04nAOaGHALfz/3VX+LRhx6UE72KICf8veba63DhRRefS/Kc8lh34mfPKYvgD/AKeAW8Al4Br8AZUMAD4DMgur+kV8Ar4BXwCngF1itwagB4vqf1JFpu1QnMQzeJgN7orBsBuvWu3BOPe5Yu4HUnOmUAvJksp+AU3b6j9cSLbXTsth3AT9yJ2+69HrdWwF6nXx/ZvB54ngiAV53c8nqfGFm9UXfumn7fD+FDAK6vor3X3OZcr7LrHZ7/9olg3X133jWtax3Aja67eNsOYIHv/bj9BAA+F0N+ln3EHP7zj+D3v3UhLttlA7vsmptx3d5HcecdDwC7gGeWXo53/vr1uOS7d+MjnwLe+QFGPrsO4O8ex+4XXYnr3nUd9vc3OAaP4uP/7TG86r++G/s2us4V38A9dzyIw9lx9Pa+Bbf83MthCPrcff38z1wpVy3jn9X7S5cmATAxLSHdJFUUb1nMhfkK8rKH1Ape+ct+vhT/a6m4FjFMqCWIGSGoF4hQIqgRvpYI4wS1uIG0VsdoMrW43yJHLQh1fcI7dpASiDJ2ltG+in92UnOcBHoWAe0AcEjXGR3ADj3q/a51VGN02dY2WqFLwlfGNQdxAzkB6WgqAEEYpyhgmHMxiekcBQbDkYBup92WRqNpjn6fv3wuEQc1OYAJFgkCCbPZa0tHp/gba4ZrdcUds+eV0JgQjzo32AFcy5GEBtAIQwk3W80WBoMBphODxHSWZvkYzXaEVreF4YgAhk7NGrLCwKwB4Fy6L3YjRWiT9JGF0gEs5y8hnCbJ5q+KPaYuhLMc93ia6fx0pbYaMfZdvAvNhH7azEV1Gz3kXND1bffnXMDuvPRg27wRvpsbmPenKGiCZsZdEwijLrDJuaDrOstSxS0TyvOcjEhmv63gMSObc+so5vjjMEKn2UDkYrubzQRByL7bDNMxQXuBTqepLmbUQoFLrjWuqQsWmnIej6YZSsY1c84dBOban4wYr10IbMZRA6PR2G1yMACsO6+VaCYW91zNsbmpCzmQBaIZpxwy0rwpsMW5Yr9vyRT1gg7ZEJ1OovenU1s7jWZD55hMx9rcwJmtYrHZv0qgTN255hd3t9HpNjGajPU88Xiuy6WjdEtz04ZzAGtMbgMAI6DdM1U5+NlfnXAjBSPRS3b3Bmi0Wjhy7Lg6myk5Py8E5OlsZn80c7wVIy7abS5yB5rtUbNo9jgMFb0dRpGgdpZOcfCR75y7H54AdiKE2QwAN1st/NCPvBpv+9lfQNJo6HNjPB7ju088LgfwYNCfzWUFgN/29l/EBXv2bDnHXPf/9NWv4MuPPKzPG/t5UseFF16E3/yPyinZEa+TrZeduJbmJ+10AuDxaIRHHnoAf3PPZxX7rM8e93rVD/8I3vjmn/IR0DviifE34RXwCngFvAJegbNPAQ+Az7458SPyCngFvAJeAa/AKSuwNazcJM53MwC8gUPXInhPFk926i5M6yXe4HbXOUg3i5qma/b6z9IZus75ulkk8mYA+Fndr4t9/r39OLCur3hjALzuXn/nPtyHD2vsa9zV6wHwOlBqaq2fz/l/N1h84BfXzdeWEdDr52GT+ZRWwH2l63zeaLVupPNGx62LzV7fm7z9B2EbcdXbP9kL+M7MHL8d6zTd3uvUj8nsIkJsO+H1c295lTkc2fVb0IVrHZ6K6iXEkVuT0M5RXf1iHggVzWwxtOb0K1GSnQXWBcoD5DKsMWaY7y/RCGpIwhrarQRB0kCNEEvxzORGdNjmDv6aA7gW1JGEhMdQn20gp6prli1LORP7gzGyMgDNkJX7N7KiYIPTmiRzL1cAeOZdliOSPbPshXUO2SEdu5k6c3kPdY45DgWBC8HbFLxRwmm6MUeTVNBYDuCghgt2d9VBTAcwhRL8dTHIVWylYrUzdtwWGOvYXBHGAbuOo0Cua0ZTN9otNJOmoqjpEqX7l98viimanQjNTlMO3aPHesgzxmAzVpr8MlSxLqHk7l2J9CesHIwKjZX3ZKCWf1vstxyt7g9/l04QSxdwfzCV06qRBIr+VVR1zYBopag9B1UcOB20lTuWp7X3cT4UzF06hzkdvAXHnMlBqv7fGtcOv5YqBnY0ZrS1uUrDMLBNB85BzK9PM+vzpUObUdmEqOMRe38JgC12mfoShne6DcFT1EP0hnQQ52g1E+zptrWOxhk7hGuo8zoBr0OHcuoAsq0cdvAS2PN54Zj44l1RQ84547255s1BT6ctXb4WA80YdZ4jThoCp5yrPJ/qXHQuE17T5S5oTQBcryMRAKZDeKwr1WsBCgJX9jLLjZvreeO637W7g26nofMu94aohbxGjmNH+5hOXGQ7Yb2D74L+dADPfNr8h1zz3CEBzi2aepJOEUQJpryu4qN5/WzVNe42WVC7Krpb2yyYJiDYbyrZfQbqa96z9wIMh330Vpbw+Qe/dU5/jO5EaLcZAKbrd2FxEe/65X+Di/e9SJ8hvX4f9/7NX+OBg1/QM1u9DACHuPQlL0Gns7pNyhUAnDDn/JmzvHQczzz9NDL1rPsI6HP6wdhg8KcDAFuXeop//IfH8Jm7/wdWeiszx3h1yRdfdhl+5ud+Ed/z8nM8nmWLBbATP3t22pr39+MV8Ap4BbwCO1MBD4B35rz6u/IKeAW8Al6B80yBZw2AN9Jpfbete89q/PD8Qa7P9VMbnGgbDuQN45sZO73G3Xnyydz4HKcABE/pfteN5RQcxRvdRTX29QD4xjmovPH9WRz0LNp73s27GdRfE+m8cWT04fsPAldfA2L+jV28m+t68P6DuOZqcxtv6gA+yVRuuoY3jAtf7yw/jDs/eA+u/+2bNXb/2tkKvOX1L1ecLOESoaMAnYM8ilRUH7D48AwSEngxPpjRu4qEVsas3oCI7j7G1NLNK+gHwbt2M0E7CRDLsQnFP4MxtjqQMNl6ay1iuoZMAI0xvQSOPMaAs8U6G2RjhywBcI5Qsb50Gcpp6PpM5UacTd8qrqygMCGFddLmciWyO5WAl+BQEdAEqjWg0YgRxozLZYTyRGNllC1hGwEw+3zpkI7DmkVA1xkzTdYYYjItBLU5Fle3KohHqE55BwP2FuZoRCHqRYYkCnX9tCwEy9i7Ouj1MRmP0Ww2ESfsdJ2g5QAwI3iPL/WRZ3VMs4kgq3qP8xzNRojdC3Rc1uX67Q8yTNhpKwBsWNzgr3NxO5gnF3hRCiD2hgSxY3UP793NPmeulRKh6/q1/mCbe4OUdetq1hwY7ll1GNvmAl01J4w02DscT+QuZcQwVeK16f4dT1YBMOeBfbzacCCIaU51uhLpim5yjuqBADC7pwn02SE8YtdyrUBnoaloa15jZTjW2mK89q5OS+uIsJvjIjhm9zQdyHSZZVNC5kjnqtY4+58JNBUpXRBu1gTmCYDVm80I8yzV2rFY6NKiq7MccZIYvHXPRxyHigWPoxD8Z0YsM9qc80WXpRzAk7HFbGnjvwAAIABJREFUK9MBPGVkeWH9wXmJGmF0UGL3BQtYXKDLOVU3by0K5GY+dqQn3ZxH28Yn3m9ObZmYXZ83apni2i/a3UWeTjHsDzAYjcDDG+0FdQKzF9rczTav3LQx6wEnBHarwRzAlirAl13LnNwLC13keaou6b+5z3cAn20/YTYDwAS6/Hxnr+8Pv/pKPXv/8s1v4MuPPoxBvz+L4K3mm8/IT//sz89F8a5+GlefF3bvthHna//0j/jSww8pztcD4LNtVTz38TxXAMw1wc+UJx7/Du7+kz/C49/51po1V32mLSzuwttv+CW88gde9dwHfRafwQPgs3hy/NC8Al4Br4BXYEcr4AHwjp5ef3NeAa+AV8ArcL4ocGYB8AbRu9sEox4Am3t5bb/yPMzcALDP3NHzUeBr+4fXRnOvwtJ5J/XM0U3A+rv78eQnb8YlcxHQ847v1Thp4Lbaa7Em3LAC/fOgdgb/10dXb/5EbryGN9sMsO7r21xv58vnwU6/zzdeu1/Qjr2nBFX8Fb3+nnPw6Revgj6rENgAcIB6xG5PFsPWBK/k0MnYCVrFMBOORXJpNqI6mlEdcQB1ANfCGJkAonWC8mUcmQDYonMJRtXnqy+vdpZyLHRuDgYTFAgxTgsBOEVAOwBMALfq/DXQMOur1fkYOWwOYLrb2NmbpgUGw7FihafjsSBe0owQxozErWE4Gul9jUaiY9kBvLIyRFCP5HLetdhBrcLaUYIjSwP12hKGtBuR3J7slZ2mslSr27fMc0VAh2WOKKwLSGZFifZCF62kif7KimJRm+y7JQDGFK1OiGY7QX+YYml5iII9yDmhYx21kiAyl3N5sZMgjji/dfR6dNqWqBNmgxDRQLXgomilacL7JKjluNXxOp0Kil64u4VWI0StXiA0cc0OPveiwgGhvc7l8I4D94oVlyO6RK1ghDgwzlIMRxNMJgSwHAujmxnvnCnOmKnNgof1Ogr2ROfcIAAD6EWJpNmSO9sAcB2jQR+dVhNBHFqM9YialOh0WnJc1+oBVoZDQdQkjtBpN8zZ6mLP7VrmYlf8M1229RApaX3Oft9YEJegmGuBa57rLkki3S+15HUm46HWCJcc4S+vl5XmhJU5HKWuH/EZCmzjBCE71zwhL23vitnlRgd2BFNXOYAZmz1FmRGiW9xyvV5iz95FLCzavTz19BLyei4Nlo8O1Y/NOZXLn5HUbr7NxV1BOW4dyLF7oYWL9nQRgnHihcD8JGMkOHDseE+x4NSd8d0y/rvpJ+vnvMupzbkq+FwxQYB9wy4WXPoUs2sSeH/hoUPn9EfsToQw6wGwHPhRpNjviy/ZJ2fvysqSRf+XALuBjx09qghoujO5IYjf4zE/etXV24qA5rr818e/g2987Z/0WecB8Dn9WGw4+O0C4CopozpJVTHBz45er4fP3P2n+IfHvqwNOtV7+R5+Lr/8Fd+LN7zpLdiz90JtoNrJr5342bOT58vfm1fAK+AV8ArsHAU8AN45c+nvxCvgFfAKeAXOYwW2B4D34ZaNnLrr4pYl47YjkZ+rA3h7EdAnm9rNHcCb3C9WYensvNu+33Ujme/MXT/IU3BArwXAG/T1ngdr+7k4gA/fdRvuue5W3LxBH/F5IN15d4tvuOZyg4YzkEdXn0icIDDjjq0X2JyX5ug0BzDhVdwILfaZLuEsFxAjhDJWbHHNipllTC7dtFENuzqxekUJgYc5gSs7H+kaNfjGv3kAo4QbBGSKkDXHIV9VzC7hqfpc6dzNSsHTkDCN762crQRfVczxLBB6tSOYYI9QLWYncS3AdMpY5yniMMZoONIYWq1EAJi3z2sSgMQJHcMlVgZj9Hp8X4QwKLFroY2SIDYIUQ8TPH1sWXoQ/Haaif6mk3I0SnWMugsdrA2KXJqys5U4tNXpoJk00FtexnQ8QaOZIEkClEjNAUwAPMqwsjJGWRBaqtxV7lC6qdm33G6GBpeDAEvLY8G8IKamJP2M/LaoXos1rvqcif4gAEzATaBPwLlnsa0eYgLgKgCa60aOUFf+atHShJK2Tqr1YmDZACmvyQ0DvPUJY7THU3UBy0hO+EwATHg7IdxnhDgdspE5v+muFbRnRLN1RtOR20xigdjxcCi3OR3aHD+7dwkO2AucpSXqQYT+eGQR41yPSaTOX7e0tZa5GYHXIrhlD3AVj01RqCPXJ8/P/lOCK645wna6nuneno6n5jBuNdw4GWnLfuFV2Mo4c841NywYOGXHcd0AMCOeg0B9udSP0boEqyFd8tp0YM5ki8R24JYdwAuJQPYzR3rgCoobCXorhNSaaosjV/Q2CXQ1P1b8bVHdOXYttHDJ3kV0m5E6qelGXukPcWy5rzjwskYYTkdzpljr3EFAPec1riN7hrUc6Oa3FTCLYyf05WeHuZqBB778+Dn9mbsTIcx6AJwkCb7vlT+Aa697g8Daysoy7rv3b7G8vITXvu71uOwll2M4HODvv/QIvnDv3yoynpPL53bvRReh1WpvOceExnQRHz9+TBBZnxy+A3hL3c6lN2wFgPlZyrnv9Vbw5L8+gcuveCnarNsIrXCDn7df/cpj+Oxf/BmOHz+uz0K++POYmxBe82NX4aqrr0Wr3daGruq/F84ljU5lrDvxs+dU7t+/1yvgFfAKeAW8AmdKAQ+Az5Ty/rpeAa+AV8Ar4BXwCngFNlVg44hmL9gGCszHX3uBzgsF3njNFebirOCqawWVF5jRsGUg+MvIWldma3HGNcIwlgEb2KKzs85YWMFHo7SMsSWkIveS84+Rzsiwd3cTC7sWUI9j9MZTwaWMjkb+MjcMnauxjmaSIGFkdBwI4NlLdFogcTxNFVGcl3WkWakY3VD9xK7T1nl+dZSDkfxn6z01ZyJBIKEYXcw8M12j/FocNwSA82mKbreJpMHo5bpcx4SIdD/zxpZ6Q/QHE8HjOKhhsdtCmU9RCyIB4KNLKwJvBIbsqSX8WlruyZkahbFFWBIAswMYdAAT8IqPIkoSNOIGekvLSOkAbsaKOy7lAI7R6DQxGKZYXiZwCVHWrHeZUcEEwEWeop2EaLcamqtjy2PB1jAJNCfpZIqsoMPV4rwJ2a0XuK74YLqQeb8Ey+zL7bYbguxyUVflsdWsyNXqOpdnINBZgGdPkvXEygVM7s1o5DTDiBHMhN7O0cr5qLqBCZYZUU4Aat7hUmMm6yaERD1QFC3nPhBnLJBE1hfMc1i9cYmIjuAJBxlgShcxz5OnApbqr+WxgtbUgLCZLtfMXMBu/rgBogLeHI/cyNycwI5qOV9tPU3HqTTlWlafMy24fA4YiU59BZntGQoCblwIzBkMqF+X1wsigm1GQFvnJR3CEZ3I7EZmJ7Aeg7o6klFk2HtBB53FRHN27NhAGwgMAA/kai8L28DAc/M5rqK/UWbaAGEO/BwL3SZefNFuLLRirUf1KLPnepJhMM70rA1HjMeeYHmlD95ZrUbt+RnCeOkCQT20+G+3Ht0ODGnaajUF7Pt9jiv1APgs/CkzD4C5LnftvgA/f8M7cPkV+21jRZphSnc+e7RbbQE6Pgv9fh9/+Km78K1D/6I1z6//wi+9ExdedNGWd8k1SFfnww/cL9DnHcBbSnbOveGkALgslajwja99FV969GEB4Fe/5sfwE294ExrNpu71qacO40//6NP41qF/nvX+8nP2wosvxtXXvA4/8pofU03CTge/1cR7AHzOPQJ+wF4Br4BXwCuwQxTwAHiHTKS/Da+AV8Ar4BXwCngFvAJeAa/A+aDAm1/3MsN2Ske2PtjKtReFiRyG6m0tC2RTxnvmzgFq0LioG1xVPDT5GvmSzkNnYyAYxGhewkVGM9fLFN1OiFa7IwA8oMNwZSiAy+MIh3gqui8JGReaDTSTEI1mXKFGB4DhAPAEGQFwSgAcIAoYd2xwV6BapstSQLN6VaDSALABt7CK+aVfUW7YQAA4HY/R6TQEgPOiprESELY7TQGu3nCEwWCKIq+rA3jROYDr7MskvO0PBUpIJwlZCdr6gxEmhIQBgR7tmQUaAsDpDF6yETdsNJBECXrLKwLAjBRuNALk6gBO0Oq05Mo8dqwnwEegKfDOPucslcv3gsU2Ou1ErtyllYk6k2tRnZOEwWCo3udGEuuPeD5hZN0AMOeDY2dEMSOWG0mIiCeqYoMF+WzBCI5WEdvUXTCZGwCqXljOb7VOGN/MOGJuLFiFvWnG3lglLat/mH3M6lLmNUse4/qDqyjpokQU0RWdCA6TTZsTmC5iCH42mw1FRHP9DfoTxY3z3sKYXdVT3Wud8Jax5M75Gwa2CWE6nWA6Sd16trHLjRwyupldzZniu7nww4AbFXhcKdcso6YJf9llzLhkLkY9A+wY5iYHbWLg163nOgyjmYNYDt06+6zN+cYXY6g5VoI2zjOBGWFxlvOtBS7auwsLC03peeRYX9HMjUYTvd4Q04m58nlal1Otc9ojXwry2v6IEovdBvbtWUS3ZRsSbIwqiUaWBzj89DE8c7yn3ms6gUu5/21i7ZHjmQwml+DmAsa227PH1cA1TB3oaqaD+/5Hv3VOf8zuRAgzD4C58eDCiy7Gv/m1f+fgmovq1wd+lRhgUzgaDfGFv/sbHPz8vXp2uH4vfcnl6HYXZnHw7rAT/p2R4ctLS4J83OTgAfA5/VhsOPiNADA3QHGtPHX4MB68/z58+1v/onXABbLbbTy47PIr9DPn4Bfuxec++xm9n8fx58K+F1+K1/3EG7DvRZfiO98+JGjMdaefGTv8tRM/e3b4lPnb8wp4BbwCXoEdooAHwDtkIv1teAW8Al4Br4BXwCvgFfAKeAXOBwV+8rpXOP5r/biEQO5X+whqoUXMEkYFwQwA07VIaEpwlJP/Md6XkbJ0Fsr+W70Y48xIWItzbrIHOKF7VkQLQRgjLUuMGOPMaNqyELRi3yxjRAmBd3VaAo90ARtHsvMTJDCqeWU4UQQ0ATDdqXFYB/mmS3t2YGvOCmxHy6lMMMWYYJ6LUE5Aj47TOFGH6XA4QplmaLViRIpeDgSA2VPb6TY13v5wJEekAHBUx2K3jSKnSzhQByb7YIktLRTbhs9rTqcZiszunRyVXcdBLUMS0U1XSJdmpyP366A/EEy0zlhGJ4/R7jbQ6rTRG4yxvDQEigBpzqhhc6lO0xRxGGCxnaCRBIKgx5cnWFoZWuRxUdr9oSZ3byOOEEaEjtYXrMhm55IOo0DOY4PrbgrcXAisO/hvt2d9wjSEWgz0KnhX8rMoJNcP45LpGIX+NpdpKvBLAMyvycHrIBOPIzA2ymj9v/zTSJpyxxI4EgATZHMdEIyurPR1bwSzBLS9Hp2FGpgDwKmAN53q/HIcsG/aumw5BwPqQ6eyczxTV76fbm1C5+mEUc+MbJ7KfdzqmGOXEc7Uld297HNm/DPhMkEttSGg4DWoW54ZYFbEc0wIzA5k25QgaR1/pQ46B79fcO2wS9fB1lqOPbsXsLDQFrA/wg0BJV3PfI4mGo96jl3ONcfGaawgCWPPqzrnbivBJXu6swjo2ROn3PU6ev0Rnjm2LDew4qALaKNEwWeHDmcCfzmMDW5XAJhjj2M+/7E2J1A7jscD4LPvp8w8AOZaXVhcVBwvHe0ne3Fen3n6KTz15JOWbKBniZtp5grBNzuBkgG4RulW59rxEdBn38p4biNaD4D5M5JR8A8/8EU8cP99WDp+bLX/WRH5Ea665lq5gLm54Pdv/7/1HnXW1/kzeAE/8/ZfwEsu34+/+syfqyrhf/rlX1UX8Pzmmec26rP3aA+Az9658SPzCngFvAJegZ2tgAfAO3t+/d15BbwCXgGvgFfAK+AV8Ap4BXaUAm/+iVfYL9vpHNU/GFx1xlnZe/k9gdzSYp8JFNmFOxyOkRGPyTFqLs1ZDLBlLlfmQcGssM6oW0IsXq+OKLbYZYOEbPot0Gw0ECUNjEZjRYEutlvqsI0ZWzzrULU0asYZr9B9qyhcQlw6gGuIAxuHOX8r+GvR0bNB6RvsXLXYZMWYCjKa85TwTC5aQsZGhDAmEA0xJLCt08VJ6DzFcDzFeML+2rp6YOkArsv9WAjm8fyVnub6pMM1FxjmnyH7j4sSzZDuYALgSMdkyNHudhGGMVZWesjSVNrEMXtfCYCbBoD7IywtD1Er6VBm3y2vYc5mdsy2IrpOS7RbTRw9NhIcFJorCb8z/SK9wajthHDZ4rZDy5GW3nTDKlqbLlqy09Wc5zUwXl3RTl85aXkKnkMHVC/CQXPxyumbO5Cbcy5T9DXnBkwZbZzmBPLmKtVl69Y3XZSZ3KcExIzupuu37oAjgS/XFTXs9ftoNhL1FnPsBOXkUgT8QRxhklq3Ls/JC9DdzLhrblYgXuUat/VhYJybBrh+A2004DWsH5kAmGOgS52OWbp0CfkJtXkfBn8ZS21bAbguGOccBdx0YA44fi0WrOZ5MxcNbk52AV9GsCtG2iLX2QccBbHmia58xpTTlc71dez4ihy2CsSmS5d4nI5hAnQCWo2nLme+Ys9Tam5svd2KsXdXCy1uGtB8Wx+0oLF7hOgaH0wLHO+NtYGBTnLGZXNDBNefHOHuA0S8XuCaPc6h4Dyjn3nfhNxf/NK3z+nP050IYf7Tb/4H9zlioI0Qt3Ko20f67NN17snmOmWMu/XA20aP5/bitS++ZB/+t//9Pz23E51FR59svezEtTQv/YkOYCZVZPjXxx/HFw9+Af/8za9jeXlZHx4V5H0RHb6vfyP++Rtfx2N//yWMR6MZ/KXz98ofvQpf/cd/wF9/5i/Q6XbwP//a/6rudK7Xnf7a6etlp8+fvz+vgFfAK+AVOHcV8AD43J07P3KvgFfAK+AV8Ap4BbwCXgGvwHmnAAEwoZL+JwefeORqHLQDuQLEdMoGgTpl2Q3bH1qEsFygMwDsgF8FkV3frlJkmWxLKii46MByWEejwY7aQPCNDuCQ/bvjMUbDIXa1m4ofjuQAFkIVqSJgImBb6Y/pMxQAJgxcBcCuK3gNAK6ml4MzAFy5StltSTgpIDeZKlqYoIrv0vVDekzrGIxGgrIEwASAgxFdngSadcEtAmA6gAk+CU76/YkcngaZ7f5zut3oeC5KTCaMgAZCBEA+lcuW0bhEn53FLuIgsgjojAC4KRBuDmAC4BZWeiMcO95HUbCrOTM049hLqxEjCel2ztFuN/H00QG++9QxlMw7VuerRQLTld1mNG8IOYUTws66OWHVPatYaHbXGhQW3HXO3mqpVNGuBhI5t9Ax1Y4AA4MVDGYcscU00/FHSCoAPBzLMcv3MQ56Knd2da66ornlkJVTEIpnDoIQzQbheYmyyNBuNrRhYJoWWO71dd90LxN1Hj/e03FJsyXoyzVMdzP/Wf3TkoTQyxYN10GWGgRj5LPc7bp/OuIJhBmRPRUUJ2DnfAtuEgCnqdaW8zKql7lCqbZRgpHgsY4ZjycCHoTSSWwQ2aLJLUqaQJlArXpmzFEfCM4rpjubag477aY6WtkxPRlP7Vl2a4G9yQTu7KpmDLZ1HRN4c82b852PJru2240IJTc/KBRAbdlaJ3P7L8z5O55oEwYBMuGvXgK/1TzbZ4ptuyB0drHTVkIsPb0D+Oz7kfN//Z//HU8dftJg/txLmw+28bXTdUd8Nn7wh34EN7/7PafrlGf8PB4AX4Kf+8VfwhVX7LeNN6x7SKdKEfg6+38ffgiPP/5txYDzM4//bcAYca5H/vcAP/s7nY5in6+6+lr9nH304Ydwz2f/At2FBbz3fe+3/57wAPiMr3U/AK+AV8Ar4BXwCuxUBTwA3qkz6+/LK+AV8Ap4BbwCXgGvgFfAK7ADFXjjtS9zDr0KUJljj9hHL7Pw6R8JgPl1AkGCpSmdimUhoElQR4BqkMgAGuGUIJY7RSC7YonCdYUKpMUBWq2mXKgEwIpvjBoYjgiAB9jVbqHZjORMncU/O5cy4217wwkKtufmsG5WQssaYdl6AGxg0jpN1SyrIFyCNo0jigQ32MlLcBcEkQAg76TRMOdiUauhPxgiimL1DfMX1IxUznKCtABBrRSEG4+H6jrlOZ85sqTz8R477XgGxKRxBWFLxmsXGPVXUOaFxePWSkWvJmGE3kpPjk6egzoU5QSdhSaa7SaWeyM8c2QFWUa9c0G2OgIB0S7hecy45wxJnODJp5fx+HefAUKOw6K5ee90Zi50WnIXE1IrRpt/CH/ZTRzUFHHMXl8O2dy9BKDkgwSvq45x4T6C3soB7KKk5QicrQ2uF8YsAwSTWVbKSc04bbp6uZYYBU0XLZ3KhM0CzuzApZu1MAcx3bmMFOZcWLwyO4AjNKI6ptMSK/2hNKJm1GN5qa8e5zrjtjm/qUVAB6T7WuOMLHaudULoKTt+7V4Cvk9uXOvF5T/T8U0oThjMqO40zXRObiLQsyAncan47srFbJnO5gSnK5bAlwCWmwEIRATN+Ty50HDCV3N1u6dKc2Zd25wD6sp577Rb6HSacurTkUuozE0GVb83n0PqSj0tCrqC+ITYXO+8F64FOnUjrCxzTfE+7NoV1DXg75z+TIVW53ehZ1p7M4jadUAFgc3NpyO0CcBFWzunsAfAZ98PlYe+eD8euP8Lgm7qc3+BX3xWGMt+xf6X4urXvg7f98offIFH8Pxd7nwHwBddfDHe/ovvwBX79+szp3pZF3mGw09+F/f+zT342j/9Iybjsf2kVh+9Rd4rFvrqa3HdG96IxV27dcxDDxx0DuAF/Nt/5wHw87d6/Zm9Al4Br4BXwCvgFdD/V1Su3xLpdfEKeAW8Al4Br4BXwCvgFfAKeAW8AmepAj9xzfdYxLOAZCloFYWxnLYEXUK5+gWsUNQs5tkcv+bg5PcElWb9vxUAZoEqz8lo4RBJGMrtQ4ekcbAa4laCOIkF03gxdqsGYSIAPKQDuNtGs0nIV0FpcxTyUgLAo4ncr6yL5TkIL0N1tp4IgA2GyXo4A8BVV6V1BhI8ZgKPQT1UBHVYq6PZitWPy+hcuUbZ10ryB+Do8R6ynMpYZC4jh/srPSwsdBQj/ZQDwN1uG4vdJmo1OqYNiuklVhbIadpfXkZB929Guge0ux05o+UATlO0m4S0BMDWAWwAeIijx/rI80D3ZdiNsC3HQreJhXYAdrwCEZ56ZglPzAHgygVqzuUOup2GOobjsNQv2gmNeX06Y6WnM3qTkoqTCpq6vN8ZKDJ3duX8pUvW5ouuX7tn879aVyzh4zQvMBxN5ACeTghD69pcwD8KnBUA5nGB3MJ8P4/j1Re6bbm+o8B6nBUDXi/lymY8dqvTRBjqahgOJro2I8sJT+kw1lyGocAvvybILQmtwzdPCaEtJpwbDAhc5datA91uS45sUuk8LTEcDaW1uelrioqWwzlLXfS1uW4pJTdO8EUnr52PHdKh7pPvN0dttQ2DEeuuT7mKR3VufUY5c64WFjty75KMMy6cEep8PpJGQ6CZ64eR34K3dHMTsgngOgBcD63Dl/cZRej1hnJRV7HOjt3OeloViM574bkExkvF/2pWuBlEi6CCh+vWu4PI/O4Dj/oI6LPtRwN7fHu9HoaDvoP/L+wIbb9RTRtgOp0uLtiz54UdwPN4tfMaAP/mf8BFFzsH8P6XntDTqwqGLMNg0Mfffu6v8ciDD2CaTpWAwFccx3jpy16Ot/3cL2DP3r1y+fJz7cEvHsQ9n3EOYA+An8fV60/tFfAKeAW8Al4Br4D+K9UDYL8QvAJeAa+AV8Ar4BXwCngFvAJegXNFgTe89mWCNYRghGfkNxafSJclAa51torprev1JNCzOF7nEpTL09y1omglBJbjJEIQBUgnE/2Cl1CKkIwOQ8YYmzkwF3QzYBViNJkKwO7qdtCiAzg0YMWXdcgSuBEAswM4wDQtFYMrAEwHcPXOWQS0czPLSkloaQ7cLM3sHthdSSckIfU00990bhKUtdoGgAlqyTDpTlOXbVHKgctr89aTiH26MforAxD48r6PLzF2uHQO4EQAWPTUQTKeh65M9QEv95AL/hLG1dBsNQVgl5eXkE1TdNptA8DFCO12gla7haXeAEcZAV0yotgioKktXb8LnSYWOrGgJB3Kh58+jicPHwGC2MHOus7faMRYXFwQAE4i3gejoOmSJZCskHLhoK6ByFVjuHP2Ot5nZlEHKwkUxYfpZzUAbEnQorluA0GJSVpgMJpgMBhjMsnl0iX85UYBQeYZ/KS7tIZpYf2/PAUjt5txgDjgvRDslojqXFslRqNU3cVk9YyznrKrmQ5Y50glECWkZdSsXL7s93Xxz7yuYpzV4Wx/BIAF2S0memGhrdhszt1klLreXYJkg6IceprTEZxZfDRjkBljLSDuei4Ftw2kJnGk+dBz4vqP7d4Di78WODUnHIE8Xb2MI280E60vgvwp46TzXA7q4Wg0F/VdyrXMiGg607mQNS+KgKbOFgdtoCXCYDhWDDeHXbl+teGD8J2ufsbBsz+ZLue8UGw515wZe82tr88L57qvxl2B5KoP+wHfAXyu/Kjw4zwNCpzPAPg//sa/F9C/7g3X4/t/4AeVpFEFxFe90vzc4NeZzPGFv/sbfPmRhwWE+Vm198KL8FNv+1nse9GL3eYjbtIZqz/4kYcewO7dF+DXfv3f+w7g07BO/Sm8Al4Br4BXwCvgFdhcAQ+A/erwCngFvAJeAa+AV8Ar4BXwCngFzhkF3vS6VwiAElgR+ikmWQ5adtjWBYDlRuTXVxmguYLpNhQIFfVznaHGV/l1vsJagHrIBlaLNiYISpKG/ih6OWQnaYmSEb7sWo0T9Z6yX5SxxwTAbQHgynFaAWA6gMdYcQB45gCOAoQKCq4irA0Zy73qvmrwyTlQ5fjNBH2nGd29keAsncjsmyVMowM4ZpRyWcNkmtkYwcjKHP3hRNCSGjSboaKs+8tDdAhTk1iQmrCP55NbFOx1rRywFklNKJZOcwwJi/MSeZ13UEOz2RbU5C/+/4WaAAAgAElEQVTA03SCFh3AER2jY3RbDTk+j/cHOLbUUwx2kWeuZ5XRwBm6nSYW24nGWZR1PHn4KJ5+5hjq7DCOGKsd6ZflhIcWw00Xag1JSBhqENeMnI7WisU6uCu2J2+v5pvaVHZB6sY/gseCreYmJwA2oOi6YbWBAALAvcFYDl26TrOCHcAEwbm9V45j660lqMzLOobTDGmeyVXNyOem1m6JnDo1EsFWgtlpOpEDPWnEyDM6joHRxOaEKyJSjDP7kwvrOda6Z9805AAu86oT2EUmOzcw9Wm1Ggx4xmScokjJWusIQsY+28YBgdiM/b4EpxaNrdjTin+XpQPFBoF5fc43gSrhrtZtnWMx57Bi1dUFbCCYzyVhicVT23ORTqaoc9+G4HPlui7R7jSRRJGAbbXZgU8GHciELbwUo6R5LTq/hxMC4Bwatov0NrM3nb4GjxlfzYU/HIwEyrW5QU+GQnzN5e1i4FcBsH2+VA74+70D+Jz5WeEH+twVOJ8B8O/85/9Dm7r4s/9Fl16qzy63v2gWG8//Hrh434vwqh/6ESwsLAoCP/TA/ZhMJnj9m96M7/v+H8DDD9yPY8eO6bOQLvWnn35KcdGXveRy/Oq/fR/iONHPt53+Otla2un37u/PK+AV8Ap4BbwCZ1IBD4DPpPr+2l4Br4BXwCvgFfAKeAW8Al4Br8ApKXD9615hsbZ0NbpeUQHKek2xtBa9W8X2rnZ4CvTIQWhuXMIeRscudBfk8l2ia5XOR9ldDRw5C6OL9A0EzEiuwrCOmG7CMECzRUdwHZPxRL/U3bXQRatJYGn9wQR0jKqlE5ERt30B4FCdr2FElySjaS3yV07NwPokFb3rkonpRiXcY8x0SNhalIKJdDbKBQzG6sYC4HRkEvTReUsn70q/jzCmUzbS/Q0IgKcWVcz+2U67g3RCSMwIYHOiEvxxbGJ47JlVejT1I9Cz6WJ/7OD4suAa4SZdxUFkkJxjoiOUEcdBnU7ODG3FYgcYpiNB5rLOWGpCxEDQknCw025goW2QjmNg/y9hcbPZMeDbSARGGc8t92tQqkM5ZOevG6t1wBrEraKNBYYdcFT+sSbYXM3qIBawNHBpDl7rtJVjnPDQzY3AaFHDOM2x0h9hMJiCqc/8mjmzDdQbAHXLmk7VWoDBlHA1R7thju9mg+C+wGQ8wq6FBXPr5jnGk7HWMt3U7AxmhHR/MBbw5ZogpOf3tf65ASGMbL0AghV0ZBMmUAMZtyuXbBTq2Ol0rLFG9QBREpk7vcwc5OeQ7J4Fv91zoj5ex9WpI9c1nfLSjv/HgXPdsQhJBVUrcOrmREXC3MjAHmY+w6v9wJXDuFYP5XLmXBMwTydj6WIbLwwAVy5rAeASaDXbyAp7HioHsK1YF/tOFzB7i9WZPdXGDi4DDVvDret+OC7Fuup+C4P4Lta6Sgy/7+FDp/R5dba92UOYs21Gzu7xnM8A+HN/9Zd4+MEHMBoO9bPfKgTWvvQZHEX4npe9HK+//if1c+9LDz+E4XCAH7/mWnz1q1/Bow89qP820Gec+2+XRqOJ17/xzXj1a35U6R22YWZnv/xnz86eX393XgGvgFfAK3D2KuAB8Nk7N35kXgGvgFfAK+AV8Ap4BbwCXgGvwDoF3njtyw3wCXCZA5Kch05FA28Et+YErTqArZeVJ3KRvs4gyl/c7lpcFBxaWlrCNGWXqV3QIqSrX/jSYUyQR1Zkrkdyr0ariXanI0cmo2z5i+JOhx3ACSLC1DSb9c5ybIw2Zm9smtEx6vpkp1PrJnUOVf4emPCYPcOEgpXjmO5G9vnaOy2ymlCQwGrVbcpuZLqBI0VAE9YSOtJBSy0YEc1/l7sTdXXNNmKCNsI1OjjpjqYb1+AiARu7eem81f0T/Cpi2MD6uD+waOtJhsEolatX55bj0+aHYDYKSjl1CWxzOoodcLW+3kA6E7gRFnebsYAu7+tfDx8VaF1c2I1Wuyn3K8dMQFivmdOVkJD3TNds1e+r9cGb59ddv20FgFd/h8/IX/u+IpAJ4RVvbJsJSBYtUZyaGDTmbWcFHAAeYjjMkGWE5gbEFc1NfeR6tYVEd3gQJ5jIOZyxFRjdVox9l1wo9/aRI88gCujEjpBnqZxjHEuzRSc0HcGMmx4LLnMO2BtN4Mt74xzR/asu4BowVWS5zV3liKd7litGbnkw/plriLHZFnOeE6LWeYydR73SUzrfXXE1nbYEq0rOdiCd9yeWa8+VxWi7+9XanGWfu2fJ1qltwFitYV5109k1nGDmfue52f+rnm1GgFvEtbR1nch5QQd5gHar7YA9t0qYLpUGcqhz3U8t8pruYcVba0qrnmi+36KhLfbbHOC6rdk2DLunzz/4z+f0Z7KHMOf09L3ggz+fAfDRI0dw7NgRHHnmGaUQrMY+r05DFQnNjWCXX74fi+6/J1L1qJf4zre/pUQMfga5/wIRML74kkuwZ8+F+u+H+ZSKF3yCX8AL+s+eF1BsfymvgFfAK+AV8ArMKeABsF8OXgGvgFfAK+AVOJcVeOJO3Ph7+3Hgt69ZvYv7b8ONh96LA++6xH3tIG6rvRb/ebP7/J37UM4df/iuG7Hv5k9v+O4PHSxx69Xz3zrJuTc47+37D6w7nuc6iNtuOoT3fvJmVCNef/GDH7wRh95zADdfat/hGO1cmxxLXS67BbqLd3wCT1bnPkGvDcY/G/cW49pI+5OupZOMdf0cunus5uGGO5+czefqvW98sfVarXnX/behds0GK0EaXY97brod+z95K+ZW0ybzs/WcnWwdATfgE4+vzmc1p7N1Nz9nJ6znE1bHmvW9qtUGY9xozmZfw5br8Fl/VHz9T/CRP/sGxgB2veQtuOXGV6FTPIHP/N4f4LEloHHFW/Cr/Nr6C0wP4e4/PoSr3nE99vJ7Wx2zyXXu+cQBPPp0hnDvq3Hjr1yPS89xowk7gBXt6mKfCREFRV2ML8GbwTfn/pVz1b3fabwaFcz+YHaMBphMCIjYPbsa/evwoYFRXYKgzVy2PK7ZbqLRasjZQ4fPeDSW+1YwqSwUb8thEL4RDNNp3OsPMc1KxQJPJ4yZTs196iBkvVYgjhgtTXcnHbQB+MvkzPXRZjnhm4tkrpkT2uKs5fdEzPsJCTHpwqUbt0QQxtaRzDHRCVmY45WsTsyPoM3plE1d1yqDgflLb0bnRjzeADg7Yvni2IiE6Xgd092a1wRHCUIFEsXl5cFEEgWIE0J6UkPGbNdRZjnSjPoQFPNdRHc5FrstNKJQ13766DJG4ym63UUkzWTWj0v4S2Qs+CkIadCfL/l1LQdY/77q6jUnNv8IXppspp30L/UnoJ+aULPqPRb8tWJZckPe40QOYAPA05RgkqA9Nccw11Blk+a9BQGiZgMpdUpT1IoUl1x0AV760suRJC0cPXIMK0vH5SqnBul0ovthz7EAfppjRCArHsl1wbUnS7ZFOKsP2JzMBddJavHohMRcOwKrDqjSSVtHjpDuX24KCHhPfL+LK1ecOoE23bI5CkJt0m29GAVt2nBuqLFc0owEr4y/Oto55RRhbnS42qhgYN5AslFjA7CM4y6L3EB8YH3einl2GxEIqhXN7SDxKkymiz4UQDc4zPVoa8+MyHPxzbxuAWQkv5wXt9FDqtIo7BziNR7vuoPN+V29zNl87wPffNY/Cs6GAz2EORtm4dwZw/kMgM+dWTo3Ruo/e86NefKj9Ap4BbwCXoGdp4AHwDtvTv0deQW8Al4Br8D5pMC2APC8IIdx5037cOAXV4HiduXaCjyuOc8G49r8+K1h4qkBYELdD2O/A4y87vvxUQOoW0HbNd/fYlyCqcB95XpgupmipwCAee7f3e/ANefs/cDvGjA9+Tw8+/kFeOzpA8BrVNhKqzX3C4D//tnrbWPCSQGw3e+h31jdmHDwgzXc85P897MIABPcOOj64O9/BMff+gFc9ZWP4U8W34d3Xwl848DH8NXXvA9vv2JetUO496578cjSXrzz19+mzRFLn9vimA2uc+WXP4q797xf1+l//nb8QXgL3nt1Y7uP/Vn5vjde93KDe4p/rsmdSuceYY1gWJXV6viS4nzd+4WkSLAc7GT7qUBlLXCxtISlgWCSgJJZfqWDuRzNFVy5KwmOm62G3D2j8VggkdHEjIFkvy3/5uV2796FxYWu3J10yyoyODPoytjqKKihdFG6hKPsawX7SeVEhKKfCULpAiWc47Bn0dJ0VtaAkF2tRYlmEss92mzGQqqMFI4idgDTZVlipTcQFK4HBMV0lEaC1+zW5b0uH+/rPgkgeS+EuIS9lYSE0RbXW0M2SQX8lhiHPJyqSZbfU4qyWz1VxHUSlHL4Us5KP0LKalyEv4zOXmg15XIlBD22PMA0K9BoNJz7ly5V65S15F7n2J1L5rQOV1p3rRfa3N/Wy7tK81bBXtVXKyM5gXiNANMcrYbZbfbNFVpTxywBcK8/QK8/xYTwd2pOawHglCBTjbooXOxwkIQog1Awt8xS7L1gES976RVImg08/fTTWFleUeey+m6zqdzYhPiEmXT0pnnlwCVEN7dqdS8Gr+16AqTSfzU+3OKSKxDO++M8rOomL7jes9rvrA5tI7dIp5xvQmICYM4vHc62LklU+e/qnhbLtdZq09sgr0WuVy5qboyoPlYskt2xdW28MHd9pL/57FRx3vaMWqy2uZELBIFbn0GAQu74yeq4qv5sd98zN7+Mv6ux1NWINVR9TthDbuDauq4tTny1ovveB7wD+Kz8weAH9bwo4AHw8yLreXlSD4DPy2n3N+0V8Ap4BbwCZ4ECHgCfBZPgh+AV8Ap4BbwCXoFnqwBh12v/yzo35WbATBDuETkvr7/3Ruz75m+tcf5uNYaNweNZ6ADeyAFdOYxPGwDmfd+D6w8Cr61A5VYC0um8mRN7nVv6BBfv3D2dDAAb7P4t3PiHH54B4xOGtSnk3hgAV07ete7vraF9dV0dr7WGNWB+flwn3tPcWE4KgDcYx+z9h0509J4pB3B1s8UTuPtj9+Gy990E/MFH8PjrP4C3vQgY33c7Ptl4ryDt2tdh3H3HI7jyVwwAP3bXdo4xp3B1nX1//THcs+99uOkHATxxNz7+2JV491s389pvuYjPije85frvF9wTMKoxVtiFIqsTNhCMNSBc4Sj+M4GgOYFJkQS8RJ7MvVhHYL2peSFHIaObJ9OJInhlvJyDwBWUkldSDlrrDiUzihPG9mbmmo0jQVRee2GhgzgKMZpMMJ6wp5SQuJSTmD28QZ0gzdkorWTVIoizXN2/40mK8SSD3L8udpd3zdEr0lZ9sIG6UhmH3GwkWFhoo86I34IRzoyABoq8xPLKQDHO9To7YUM5hhld3eq0BQGXjvUEQHft7qLZaFjgNCOHjdUpMjjPgcloiuHKQO7Nlf4Yg/FE/ckcPsdBbQ1MMtoZSNQFXApiE6IGYaQOWjlX5UwtsLjQRtPB3ziJFP+c5oUigDm3ApeEyA4IamOFYp4NcFbdsjPg6GAugahFO1f2d3MQV3CY5yB0Nw5axUFXzmQuAKOW1oPL+O4c/cEIy/0xhqMcNHpTUwP0vF+LqC7zHCkjl9mnHMWKiC4zdiMHuPjCPUiaMY4fPyY3LtcOAfJkOkatlmtuCrL+oqbOZEF3uqldHDLBZAWvrb8YOlYbI2o1dd3KGM3eXNdXTecwJWDntNy2MzjMOHD2Ude0nuTw5fnpzK16K/XP8pHPOn5tjldRPzcDVN3Z2qDgOoh5X3YwXdirQarWmTwPZPWw2X1xE4Tr7eYzyajyLONzMNKGjUbSmLm+CYsHg5G6py3y20VSu05nOXll8TVnvgD33DhOqPasiG81bPc5wRu694F/OSs+B5/tIDyEebbKnZ/HeQB8fs7783HX/rPn+VDVn9Mr4BXwCngFvAJbK+AB8NYa+Xd4BbwCXgGvgFfgrFRgBtbecwg3XnYIv1U5UdcDsyr210HGGWxDFQf8oTkXqzkqb/nUxre8YQT0FvHN1ZmemwOYoHvtmGwsq1B1Fv17AjCcg4nbioD+BD7x2C2mwXwUcXV5xUsfwI1VhPF69+qmq2X7DuATAPDcuDfTUZsBUMV5n+iMnQ1rPQD+IHCrIsA3AMCVc/fx/fjw/D1vGdu9wbxoAHPrax56P2sHMLDq+LU7XOMAdsB9tm7PKADu49G7bsdXv/e9uPnKDh694yN48k0GgPHQx/Hx+ru3BMDbO2btddB/DJ++4zN4PGugUx+j/9Jb8IFzHAC/7c2vnDljK7evulDDQC5YQiKBJS4IQUEVubpjiK/MHkhQas5O+zahXVCrY2FxAcPBUBBsot7Q1IJgXaQsT2tOQYO09pdF7rK3l5G5xIzddge79ywoZrceGhgbDYaKmmZXblbQWVtHHBI/M5pYA7Y4awfPiqzAcDjCYES4ZZ2+hM6E3kJxhetWdW5Y3jtBd5yEaDTMsUnI3O2yp5igulAEdTalu5Hu6VAO6slwpDhrAtKVlYHulcc0EnPi1gSACc8Ib3NF6U5GKUbLA9QKumJr4F012k29r7fSE9RtNxtQQnE9RbudII4CLK2M5JwtEDn9CtQY9SsA3EGzGSHLpgLmw9EUeUlXNuOMre93HtLOumarDzjBSupibtxSsNhAJ6GhYrJdfLTF+5rD25zE5ijX/1wfsIzYjg5W75UGRYHRaCJAPRimGIwKuYJz1yvL9ciYZTnMUYBp22EU6w/noCgyOXw5Lq6zVqulqGjCeq43uqHZ41xkhK4BhhO6vwllC0TRqjNbt62+ZXOqpnSeq5+3VHxzlYzN9VdXd3KguHNCf/UmVxshtC/CYsQ5ngoAcy71lMjFS6bP54UbDrj66lpTAsfsi5brnevKILs5tIGImw9qdTmJsyy3YyvwOzMy2zrmUXyGgyg0p7Hb5BGxCzuKkE4zxaFXzmyNS88wo7MZwc3prRzcnLtVcK8xyZFMAOzI+ExA9zy7h7uC2I5gz2LW+czc+0XvAD4r/6PYD+p5UcAD4OdF1vPypB4An5fT7m/aK+AV8Ap4Bc4CBTwAPgsmwQ/BK+AV8Ap4BbwCG7ssN9eFkOvDL5uLcRaUdBB4i87UU4pynhvC4btuwz3X3Trr4bVvnaxfeB4snyy6eDNYuHrxU4qAPiUH8MmcrOu/5+Al5jqFqyFWncPrnLxrZ/B5cgA7wH8inDcYeoJDfB6CrgGiawGw1uQf3rjan6y5rqK1t+8A3u7TvaYz+JQ6gNduWnhWHcAb9UVvd+DbeV9xBAfvOIBnrrkFb3+FNf0e+eyqM/eJP/so7tv/ftz0fWP0+0BnoYpoXusA3vCYV2boL43R2NVBuMF15od36I8/ike///244RXbGfTZ+563vvmVAjmKR9YwS4Er9fMKcroIYDpL7dsivIREFSizzlQXQWtJtgJrlaNyPBpZB6nrAqXLtYKNhIOVa3HWEcpI5rCuqGJ1phalen9b6ghOZm7G4XAoUFWrhxZhqzhk+WZdpK+5Hqt832yaYzweYzKdyjUsZFl13rpOX0X+EjiGdUzpNq0FgroC4TmBYYROp2XO0VoNg+EYWZrL98yvEbROxiM0mhwnu5Az6RTGoZyiHJ9JSABtkFHRvtMc+Xii/l46k/M60F1c0LECwEWJVjORu5kAuNNpKGb62FIfx48PkRehoo51twUdyTAA3IiQpVMEYYjxhPfNuGqLyha0n4O6NierEb0Cd27+Z920crsSss9307ocYrlAbW55KgPMRiWp1ezfncNYDmJtGCjV+TskBB9nWOlP0R/SMW5Tp57oMLSFVeYaP12/zVZTDtg8Tw2sE3iG7OONBNYZER4QgCrmucRkZG5r9j9z3RGSco3zfji3so0Lzqr5eOZuFfh1S0owm051jiGi0z1EHEUzTav3KapZ8c4VjKW0Rpf1Fzt/XQ+v/NPOfR+754bOd4LxikgLMIe8ZmQAOLXoZo7bYG/VO+yipAmuazUkCeO+I0ynE8WwC9Zq3XNrhAFpO0+ubmHNvvs8MGCtp8lAvx1qrmR9Frh7WE10rr486yNWuoBbVdrfYeXL5l4mAPYR0GfvDwc/stOugAfAp13S8/aEHgCft1Pvb9wr4BXwCngFzrACHgCf4Qnwl/cKeAW8Al4BrwAVOFUAfFLV1gDQkwHaubNsCC7XQr4TXKknDOLkUPC5OYBvxKH3WAdupdft+w9s3PO6BlSatpt3AJ8KAD6da3Ub/cLPqgN4O2M8iNsq1+9JAPDJz7T1XO+7+dNbDGZddPlm795iQ8PmFzl7OoAP//lH8PvfuhCX7bLRXnbNzbhu76O4844HgF3AM0svxzt//Xpc8t278ZFPAe/8ACOfXQfwd49j94uuxHXvug77+xscg0fx8f/2GF71X9+NfRtd54pv4J47HsTh7Dh6e9+CW37u5TAEfe6+fvrNP2CxxM7FZ/2eq9G9q5C34kIGBSsIZK5COkoDcza6ztRGoyl43Ov3BHFncJfgx0XbuopQF4VrPbJCkHSwBnU0mtYHTDjFq9O5asBOzai6Fl3GYRgpwpYQkM5JvapUage5OMYiKzEeT5AVdHbaOfRWQS2D2nIzBwFarUQxxrw0j6Fb0sAmoVqIVrMh8Dfi+TIrjG4ksb6eF6kBMzk5ze1p2MuuSOcmu2gZWz0cjawXmNAZJcJ6HRP2JdfrWNy1SzB4pdcXDGw3CbkJdzN0uk3EAsADHD/eR57RFV0IQMuxWuZYXOyi1YiRpakg5yS1HmWCROomyO8AcOXMNR2q/lbSQZtrxS27WG26Wznf6uZ1kcXOvG3R0A4AV85f6wPmNV28sauClpNYIB7I6DpN6RLP0R+l6PUmgsHmcjXozE5eAlXOfxTWBOIRBgLcprBtGiC8Z1Q0Nwg0G231HfO++itjac4TEIpmeW6x2nV2SGfqG+Z6c0ZXkmfHxN3arCKe1a1bl9Z0APP8AeFsEFo9OTupC9Oa43W41GK/tdGCzuqKmlaA1PXyki6zG5lPievg5n1HQaBNBFX/ObXKM4O84taKZV5dy4LCtZrWKDcmcDMDgTjvn3dDMM4JzQmFHfAmANZmjir2mX/rebVnv3IvW9dwtWFk9bOvep5cXbF9Yw4S65/dtQwAlz4C+tz90eFH/iwU8AD4WYjmD9lQAQ+A/cLwCngFvAJeAa/AmVHAA+Azo7u/qlfAK+AV8Ap4BU6DAht3tuJZA7P1QzpVl+ezgYJ0CV+Pe7aIkTYn69rxzSKgNzq2cuTykHk36XYioAGYi3SDDtnTMGt2iq21nXfErrpaT+ak3npwG+lYHfWhg09i/+/ejv2fvBUMhJ5/nXjcWnf3Nq58Yh/v1gfZO7axnjfenLAJAK7cvjr5DfjEwRtx4LP7cYAdxduMM9/u0Ld+X2aO30649Vtn7zj1YzK7CE7lKqcwoBf8rW958yvl8VP9awVE5wCQDWjm4XOQl520ZFF0gZZyZ9JpyMhaAlE6fNkzSgjF7l8BXMEfnsvon0VFs6vWQG4FiCv4RvhFAEyQpx5gUj8jULMIWUXwMn6XwLbRFGQ0pzGhlXNfOuhEABzWQgE5wbmSPbMVmK4czNbBSlfn4mILrXYDT333CPqDMYIgEmgmaExic6QyRpex1gRx5gCO0Go1QGpc1KzvWL3HjgDyXul6FBTOS8HG/rAv3eN6gJi9vvU6xrS+1mtYWFwEY6uXV/qCdJ12A/VajiDI0e42ESUxji0P0FuZoCjoYs3QZEx0DRgMenIAt9tNc1HzftMcWZEDgUV0W0yxwX7+T8pqkio3t4HgygVe9eYqPppAklHCYYI4TuT4Zjwx+5F1XkcBCfkYQZ3lKTI6rwsCx6nr1l11EdMty2UyneYY0ak9yTEapxj0x5hOzUWtbmhtVGDfcw3dxTYiOZwnFjkdcAzsgOZ5phiwi7nZNtiJAsO+AVCuLcYic13VGblMRy2hfJqr67fkfMqxHChumsca1DbnrBzQASO/Df7KCRwGFiXu1tvMUSuA7Vy3c05Z9W3r5NTHIrb1dPDZYK8zytWuafVOh2CPM6/H+x8Pp+j1hm6ubBeDerTdM2IbMaynOYljuX/Zf23x6xbrrMhzQmorI9YzYxsB7D7VW+y2Zdh7Kre+cwpXHw1y3FfdxXwUCI7tk0MOY+cYtumzrnB7RoG/u/+bL/hn3um8oIcwp1PNnX8uD4B3/hy/UHfoP3teKKX9dbwCXgGvgFfAK7BWAQ+A/YrwCngFvAJeAa/AOavAJgB4w/vZuNt3Hiyu6Wc9mSYOqIIRwafF5bk1DN18OKd47EYdsJuefO2510QUb3rMxq7W53Ls+kutdVI/F4f3CWfGnTedCIDXd+zaUbzuPbi+6p3e8hk6yTzNw/r15+Fa+41DeP+h9+LAuy7ZfKY+uNYhvuVw5t8wWxNnAgCf0kj9m50CP/2T3+8cwPyC62yddbWuRhZX/b58l0XbuqhowmNFJkeYZplBJhfxrBhdRdSyb5VAytyNNaNqDga5GFkHoeRGtgJZORcJrvincpPOoqM1XOuXZc9pp9MRgCMAFm8ieEyn6jgVM+R7lb3LIXAsgaAb74UwlNG6BIIcK0Hbrt1tlEWGo0d6yFKCMcJA9iLXsLBAqGjIvD8cCeby3nhcEkfIGblMAI4Sg8FYLl6COLmUwb7fqWKjecx0MtbX6PyNag4ApxlKXocR0Kk5gGnoJACu1dh3W6K90NI1ji+P0O+PURZ279SMUdMEwN1OSwC4siDTWcw+51pgusmt6xzQFb6zCGAH0J0TeDWi2+aOMcWdbhftdgf/P3vvGmTnWV/5/vd9d6vVkmwZW8bCFhdzz8WZyWBPSKacA0mYCSRoMMEOZIhDOInnFFWUP5wqIFMT4BvlKn/wByblogIHE8wROTDBZDB2LmbsDMngOI4v2IAIvkjyRZZb3b3ve59aa/3/7/vu3bvVrYsldetplyx193t53vU8b8vl37PWajD1C4wAACAASURBVDRmuGoA+tG3y75bxg/7uqhUCWUBx5uNhg0HPev22tZuAezCkYv50QYDAEkA4E5vaL3+iG5gAGD0AwMCE5KO4NBG1HOZ8zAz17CyA2FFgaOb2KzdQQT8ktXrs3IPYy4WO1ybJQBgXyuA+ID3Wmd9G9KdrQ0OgrSKfKZecAs7CGbfNGK9AYEd/hKhZ+5Yd04DADsAVS21uoHl7tW7pI5gvX06Vm3Hmh/df8vWWTrMsQ8C53QIx1uCxw57yXb9vQ6ncRkQmzHZcFN7bDvvI6d3vIc6z6FxiS3aipaGXox3dyez93XrFfO46Lhn/FT1cbB/2zcWcPNA7ISIdWVmf3Pf4xv6Z3GCMBt6+k774BMAPu2Sb9obpp89m3Zq04MlBZICSYGkwFmuQALAZ/kEpeElBZICSYGkQFJgdQXWD4BXi19eO9b5dOh/nBB3bEjHee5JAODTocR67nGiHc5rX3v6epoKgIud02tfeF2O51Uvc8IO4HUNzCwB4HUKdfYc9u/fnncAE9A6RcqjfL2ztgBs4e4jPAXQ8Y5TuAfhqkWXKWEx2JGDWIAk/JGRvypQzSNkA/wOgxohtrbKnlTAPHT8Ir42XKpUDlCuICHg7Za5OYLjwRCuXsVYDx3oyvRYZu8qgBnOBxjDVRQhjfDlkbU7HQJjRDxv3zZnnU7bup2h9boDAm712Y5sK+ArAV6JcJbPVgYQVC8wwObs7Awh3tGjbev20FtbtS1bmnzuo0cW6MZFPO+g12c0MjtlEXNdrlinP7JheWTz81tt2BsIAI/kAAYArlWHNrN1i1VqdTtypEUnKCpsB0OMs8x4YkT7wo3cbNTo8IYeXcBN0XB1wPpcqfdZgooJRn62QL+cwWb15oxt236+bTvvfALnhYVFe/75Z23x6IIN+uiXZa62Q2XAREDgCp8JegEAI9b6vJ0X2NatWwxBx4efP2RLSwt0omI9YX6gVzcgcKdvy622tZbh3gWsl+u2UavY/NYZm9u6xeo1PM+Afc2c1zKc132H81V2/kKbxSW50+kArsIxPbBqRfOKP+McrLc+ALz3BDMqu4KYaGDi/Nx6VS7gSg1OaLiIM/G09oj/+Qc+l+BvAFYGRat3N3p+2bbrDlsd7DHRI6vVK7Z1fo4AGBsU2t2ujxPx6NhgoV5hP02R0/FeObzVJgw5730o6jj294jnYu7oDK9oPsKpy30Tec+w4LJyAfDlbIOAw2G+oh7brYhqbbTIrPA8H89q9tf3Pnb2/DA8gZEkCLNO0eK/Pd56t+39qNktt19r+Ta0490Et857noWHJQB8Fk7KBh1S+tmzQScuDTspkBRICiQFNrwCCQBv+ClMD5AUSAokBZIC564C01291KMYe8wvrMcBfKaUPE6IOzbM4zw3AeBjTPLqGwrO/gjolRHhetB19AwnAHymXvwTvu873/6mHBgx0llprtHjiguH0Y8uQHSweoQzYnbpXgwXcK1G2IPOWXXsCg4N6XBEv61ctAGP5HWU47Sk5GHevFatZv2y7Mv1mNqAVwS6MVBDH2zNtmyZJWDDmDged7dGU2n01gLs9QndAPUE73C/1nLL2u0WzwU4BXzF1zoduUFnmg3FS9uQMcuMgy6V7OjiUuYwRnQ0I327XZud28LnXFpWRzCgWhN9vP0enakAZ/VKjSCPkcrotTVA75oNRiXrjxDzvIVO4YWFo3Rgzm2ZIQBGBPTsVnTbNuzIi8sEwMNRhc5mHAfgCwjcbFT5Ox3VBI6C9uHGBjTEB6ODo6iWIDHH63RkV2q2bcdO27ZtO2OVn3n2GTt6dMmjmcPxKzhOxyrnUdBTGwnKgv/etwvgPjszYzt2bLedO8+nG/fIkcO2tHjEuoTwAzqA+4MR9V9udxi1DVAOwA2dZxt1m5+bobOYPcbsMtZ92EtcMjp5e4OSLS93rdXp2cLRZbqxK7UGoT+gMEF+KTqA5TYfIHI6HO4EyromxlmtVOj0rlZBRXEtuYkDAAcDZZS2axobEjLeHu9F1g4sGBqO3OI7B1Rcr9cYh451gthyuK3lzlXzsXzC4qsB671wOIvzVtx3xTuANTeM9saaoVM/4rXz+OdwEcd4IuU56zH2FzkDwEGT3VUOZ702lQggczPBWAew2V/d+/0T/tl1NpyYIExxFqalqHjFRQLAFCoB4LPhrd0cY0g/ezbHPKanSAokBZICSYGNp0ACwBtvztKIkwJJgaRAUiApkBRICiQFkgLnrAK/8as/lfWPhgiImZUR2CNcafRFZKxiYwM4wX04GAnu0pnZbFgXUcDtbuYsBCNCjy1hGWAaKBL7fBUriw/eJ7MUyoUIeAQ4R4BcgMjBKeVi1S8A3C1zWwiKW4C4IwfAYk9ubVRnMUBsn9BafbyNJmKbG9ZpATIiInhI9+62bfN2+DCA5ICxzgCNGCQ6iSvVKqk4YHa/D3epwDhgchwDVzLGCmcu4B6jeCtl6oMe3ooh8rnK2GSAzQpijB1mD0ZlGwA0z81arz+0o0eP2mg4IAA26wkAz21h7+7C0ZYtLQN6AwCL1gMmAxYiGrlCOOoBv0O4Sj1yG4cGAHbXbsaAXVeA/nqtYS/ffamVqjX74Q9+ZIcPH7ZeHwBSwFXMPuZCautzXZRO0ELHsKK8BYYB0RvNpu266CK75JJL7NlnD9jh559hdDdcuwDnAMDolQa0rwPW18pWrVVsbqZps03FP9PB7FHNvD8d4t5pbGVFSS917PCRo+wWrtSa6qgejQhWsbaXl5e45uCc7rWxgUHAktHfcPhSU6zJsjWbAMhlG47kuMbXucqKMcmFqGSOyTXOV2TeDCyAWohZLnQFBzgHyIfWjKlWk6/eIdcS3xXD9ehmoWC9yFx/gONljz0X7KVzuQooPOB12V9cjP2Wlz9/N51g083rr5U4d36eorMFxDknvqlEkFmbRdTlrJ8td//PRzf0z94EYYrTN+nkLXyeADCFSgB4Q7/uZ9Xg08+es2o60mCSAkmBpEBS4BxSIAHgc2iy06MmBZICSYGkQFIgKZAUSAokBTa6Au/61TcTXka3LrmSuzjlskVsrEPOgUNg7/IEwmGkMP20Rjch4Sqcplkfqsc+Z/2igkMAXuwFNfTFCtgB0BIG08Up2AYoBRgnAO3Rs5lzVdeGA3hu65z1Bl1bXDzK8QC4yemqDlVe1ruJcd9yGbi1ZPVmjW7UHjtm8QtuXYDisi0uLlp5VLFGs0FwBaTY6XRs4PnWisstK+6aALhqlWrFWu2lHJD6zQHFIgq3Uitbo9rg8/a6HcJgBFJXy0O6pLvdkY2qJZvlMw1tubXMZ5mp16xkfavV5VIGiH5xoWUvLixbH/zO4St0q9cqVkPXb8n1dfsmHcBwfjoeZO9r9M9GhnBJruq5uW124YW76Yx++NGHrdOW81RxwAF9Y0NA7h6X2HD85l7i3BmspcaZxtwgRrlcsW3z2+z1b3yTtZYX7blDT/CeAOuAwO0OupwRfV0hiG/M1K1ZqxJyA7rSRa5kcF/H7qglDMbzlwnqFxa71Ks3UAw55gPzT+c2rjMa2dLRJfZYcz3KyszOYEwjxoN7wQGucwBRESHukeYZfFWENoPPPeJ5LMI8fmjwPXD3rX9Nb0QOXbG+sRGCPbzo+x0O+G4Q/nredjiLEb9Otsp7Oph1bbj2HQbjubFG0BddrlUVf03XvncYD816A0FwXUf/Cge+AHBJ8c/Ze567j7UxQC5sLTs9T7FzmJsirGR3fScB4I3+d0g+/pMBwFfZx1cTYkUKz8ZVLAHgjTt3Z9vIEwA+22YkjScpkBRICiQFzhUFEgA+V2Y6PWdSICmQFEgKJAWSAkmBpEBSYBMo8K5feXPmNxRGUxepuKU7gIdDwi84+DJIpMzaLMSWmKckt270/xL4qHJWII0uTe8hdbchv+PdwOqk1QfjfCtwLOK+ctji3DiGcBfR0eWSwW07t3WrDQZdO7q4wBviHMTa0jdJjp07htEDG3HBBMCzM4weRnw0vg6gh+dotdp8FkJegq6hIq8DLBOQC5jL5Vtmp3Cv380+Z8ByOCu9D7VSLVmz3rRauWrdTlsAGE5m75ntwDFdAQDeQgfwcqvF+wB6lktDazTMGs26VWo1O7rUtYUFRFX32QcLfQh/EU3sLmBCXncH40Kcw8zdKUjuDbKK4K7VbfuOnbbjvJ12+LkX7Kmnn7RWa4l6xj8CwJgPQNHwhOfR3Lok1pLPpwh8IWJccc2AlvgdLtrZLXN22WWX0un7wgvP2vLyUd4T3bxYf9CoXq9ate5Rz7y0k0k3u/riyX5Dz7DWTdVQ/7yw2LYXjrSs0xvaEHAVALeGGVAMdLvVtiEONOM6aCAuGp3UZbi/EQE+IjgFIAcw5vnuzs3dt4hj1nrRyo9obIBbB6keY87NFbSJB2j1mfHHCqc05gju81h7AYCLscy6k39kDuS4MFdBFjXNTQKNBt8LjJXO5z56lLXpAloA9Mami0xqRk0XALBT4Tx62n+cZO9ywfqcOc0BxrVm7vrOIxv6p+jmgDCorLjB7DevsOuuFYZ9920HbB/6endfZ1/FFwLC/t2nrXTTHjtQ6PA9+KW9doPdYvvet98+Xbrbrh59zK7kVcYjobNrrugA3tBL4LgGv3EB8LR4bz36p+4b2cfeYoZ1cOueffzzuj6Ot0aGa+t624+1etM+u/aS/C7j1SoeO+7fvu+Te23/B8ePX3N8GNtZvk43x8+eNWciHZAUSAokBZICSYGzToEEgM+6KUkDSgokBZICSYGkQFIgKZAUSAokBVZT4F2/8lNObETQ5NSMHlfBKjlwB4RxcoDmjj6AWbImj6MlvqKh2GOH6Rp2tAyLJt2LZTojA5ABOuEfwEBCQgBW9vNW2cnaJ3gzq1aqioUGykI8L4AWunPrNds6t9WGo74tLS8qkhljBcdz5yHOYVcrgZfidPExs0VRwktLi9blfUpWq1QI/XqIxkWPLN2R7obks0gjAUwBVI7GoXR4YjNn5mho+Gc0EkiuVBB/XOV9Br2+1coVOoBrHqXc7vetVC0pAro3tFZLsdYY52jUt2p1aLNzM1auVu3IQpsR0IOBOm8hcYNOZHTWClAjPlpdy3rmrEt5clHQtVux886/wM47/2X2kyeesueffVbgETZhShAI2KFvPH/McSGaWxHQgZalOKaeavlxcOL6NgMC9Hq9YZddusfm52ft4MEnGAetQce1hjbywmi5avVA7MD1JHHNDdagXNuYczwXgDWm+JlnX7QjRzs2tIrBjY37YnrlOO7ZCD3BZYFd9v7WqoqMxkaIwYCR49h0oLhtwOt84wLXtDusQ2uMQe5kdeICuOqV8ZhqOm8FjXGuWL27cX0zBM5jx7PHP/Ndcfgdsc0xnYS43LDgrtsM0iImOrZ5wAQNZzM2ZGiDBTg031vf6KDNHE5t3bWN+/ezUvC4vkdFx9qKbPF894fek0LUeMkB8Le/8/CG/uG8OSAMAPAuu+7N99roE0C3AfsCpOn7+z8K0Ifvfcb2PBFAzeExgdyJOoA39BI4rsFvXABceMyI837fRWPPvgIAY7PAldN83b6upgHgFee8277ItRZrayUAxn13/eBGX7tmxmuY3esbEXI4HNcqDvs++/Q1++36woYGfjcB4ONa1+ngpEBSICmQFEgKnEsKJAB8Ls12etakQFIgKZAUSAokBZICSYGkwAZX4N3v+Gl36bpTlRAtJ4XRGZtFBxNmyp7ImGUCX4eCBFrG/lYAWmJWwCL2/ToJjJjeDEoJEBJaBXi2IUORq9W6nIjesUuwRzenHL1w24IwAsZtnZtjeG6rtayeU4+MHvQGhKOE0qjodccjYCYcxFu2zjJOmeC4H25W9PuiO7Zj5Wqd0KzX79mwN1AvbCGmGiJERG4shYjbDbdms9lkX2ynjWhhkEwBdnYiO3DG0OqA46ORdQFyG1VrzDQZTd1aXubxW5pNG416VqmOCIdLFQDglh1dQjSz0fUMGFkHtKyUwFYpOu6NjyL4Dc+v4Lz38lYrNjO71S7ZvceefvqAHTjwNMEgoSaek5PtIcWAfIzU1lqB5uJ9AYbDda1tBfqm5lqbA9TTjEFyX4CGSkDaaDTt9a9/PeOeDzz1YxsOerxH2dcb4okZ/ewA2IeQmZjZtwzoiwhsjr3QS1up2eJSx54/ssg+YHVMY/zq0+UaRBy3O3sH/Z7WGiKnKxVqjJhuun4dMgOk8q1hvLZKn6M/G9oH7MZxel+0aSI2RuC6uDni05XhjDHpGGwqIBJGH3NdEeO9bs8GDmZ1P0Wqc/MEj8ZGA02PXPiCyUxuR9fwmG8/+r3dFQ6nvb/HWs+C21m8NpKfA1h7nLieI38PYizyHPs4+CzZFPGL+Ofb9yQAfOb/CilCXI0G0Ozut8nZiY/c5XvR2J8Jyj63x/Zl4HjSAeyfT+0AdvD8lfUpQAfxBHRc35lnz1GbAQAXgSv/fC094vwIN/Ck4pPrid9f0wF80G775N129SeutYu4KWGaAxhr6Fbbc3u4zleu32M7gBMAPnvejjSSpEBSICmQFEgKbAwFEgDeGPOURpkUSAokBZICSYGkQFIgKZAUSAqY2d7/8DPO5gCGhnIhuqGR7MgdvISqHmsb4Mqtv+oIxnH4BzHHDrEIfLLIW4+ALsQ8ywvqscDAVoC7nBWBo0q5avV6ndejExhFt4BRgJuIW0YHL9y0taptmZ0lFGy3O+q4BagGRBvgXMRBy30KCoUO35K7gLfMzbLTdfHoURsMFOmLfle4R9vtNuFxBWPAM3ZVtBuRyXjiPi7sjsgM6skSnR07P7+Vn6JflvAvi0JWpHW9WrMqYpABQktyacJlWW82eI328jKRHgHwsG/l2siaW2atXKvZs4cX2AEMdzE0qyISG726dBnr+oryzQzA7riN5S9YCWhan5m1y/a8yl54YcH+5V9+bL1u20WLmQpXKq4XccJyRo8DYEUdC7wCLucbCrKYb4/OZt+yu6lj3cF1OzM7Z2964xut31u2w88dYrw3wDrmFgCYsDQ86+EEJgBVpzDhLyOwfT355gG6fRHv3elbq9WzTrdn7U5fHcqYg2qNcBUsHjHa6MbFuqrV61xzEBJwGXHUdBlz34I2PgAOhxs5Nkeo5xrnYK1WpEtEgjuRR+Q2/ggHt9y40llO+/D8qlM54smpN+7rzvSA8XpcvVfuzc9j27N58t0Y4dJ3B3WAYTHjOFsh3gK5msfYSJCtqfgDb473X67zcIvH6vFXO3PfY5x33ZMioM/8X0THB4CL7sj9Y6D45BzAk6CuCJ3PvEanZgQbHwCHO3ylm/ZYEdAnBoAnY6fhHJ50AJ8kAAaE3r3fbsxiy32ekwP41Cz4dJWkQFIgKZAUSApsQgUSAN6Ek5oeKSmQFEgKJAWSAkmBpEBSICmwWRV4zzt/JnMi5lGyEQed94ECmgJmETxFFHDG9fD13DlM+OXxtlk4bkQDRxcwPJ8FOAd94egF5KLjFNCtii7bBqN54cDt9wBbBYDhmgQoRNQxwFpE8nYB7NyRjGsO+upuBdwNN6KckjKlbtkyw9jhxYWjxM61Rt0azRrOJPwb9EkxrcN+YDg/5doFgOSYhnAFexpvuDoJxARIASG3zW8lJFxcWPLYa0Bg7w8ulegoZeQwngX3anetO0TM8xxBY3e5RTg815xhBHSpMrSZuS1WqtXsmedfsBdfBACGk7ZE52+lbAbWCJitOODxSGE5cQUUw30NwHnx7lcSfj7+/Uet0207uIW7NWZRTk8sADeWZlHFjMimC7Wwe8Ad3doEkMcex7tEWFvRGJWQrHPpjq5UbMuWWXvDG95oreUXbeHwIUJ83Ie6o4/a9YVrGBfgSN1ZTQDMxHH1WfPPaFvGmCqgvWXC/U5vYMutPt3AXayRSo3rDGuwWitr08HIrNlo8FqDYV+xzxCZE68+XEY0i4VncdtFCEsQHh3W2YYBRWFXKlXvzcYzebw67boeC+1XJVwmdPZmZdfVg7CzH1FEx75hg33YBM45eIZwchW73u7AF+AVfI6ua7l55St2v78/ZN43TMd0GQ5pfQ3vG3RTJ3KsmXwDgpvBeZ27/vbRDf2jdfNEQI/3qh7LAWwWwPhG27979c5fTazH/U51AI9PfQLA/81+//d//6x+H7AuPvPqA7Zvz61Tu6CndwDL6b3vNycc3Gs4gMejnV+iCGjGRX+vEDN9lWWh1dF7fZbOyOb42XOWipuGlRRICiQFkgJJgWMokABwWh5JgaRAUiApkBRICiQFkgJJgaTAhlHgmncJAAf8VXRyMB6AuRJhEHuAwabcnRgHRU+ooGucJ/dlMRqZ7klng4rOlTtVbt+AdXKDRicpYpgDZIFDlUcOLWGkLKGfVRCYEb3lCscIMJjBRmBcOID7A0JkguksB1n3nN3StEa9Ya3lNp2ycFg2mzXrD/qMXx4NAXuHJrAs+Eb4h6jrgTphBT8V7SzXNBEpj0Ec77Zt83TwLiwcdVtsYXmUFIUMF3KzUacTeXmpRSdqc3ZGjuB+fwwAl6voLp41q1btmeeP2NGjLRsN1aULUKz45+g8xhzG/HpsssN4OagB0au2fcdO27HjAnv0kUettXzUBrRM6wnyjyIIduNzRAxH7y3dp/jIwd/kVWTF1lFVjIH9vJpbfNCoTchasV27Xm6XXHKRPXPgCevAkd3vO3gvKJw5iKVlOMPlAFZHr9acPpcjWRZlbi7ojazbHdoinMDDkvX66q3GPKMTGEc2HAD3+13feCAArDUukKtY4/jIO3z95gLAIU2sD45H65ye3cw9jvO16YJd17h21q8cy0ix7aG1vi+HMzq79U77RgSHuHTGM1I9d/NSE48Kl1tcrvF4N93KXbCQh36RAg5d8R7q2RGljg0jHL/HRPvL4Inw+Tq6628SAD7zf1kcpwMYAwbQvel7Zr95y/pimRMA5jRvZAcwu3Qf/KId8L7cyc9XdQAT9O63K/7I7Oqi05bu2+uMAdIrYOtk1/TqABin5z2/+Cy6q/VmrR4B7d3Wb/6UfdyuzjuEcVJyAJ/5H0tpBEmBpEBSICmQFDhLFUgA+CydmDSspEBSICmQFEgKJAWSAkmBpEBSYKUC17zrZzPQRJA5NMI/VfcKzOWxtN4THC5Fj6klUBoIAMvpKAhYxGEEjQR9Alv4ABSOxOlwNrIXlg7GcJkKssX54Mg0QBI4CSIL8lUIreg89LvjHrgVoDBAHxN18YgeiYzvb906YzMzs9ZudW2IeOUSYF/Vut2etdodG/YVtateYXdk4p6Az4gTHpr1+l2C4BJdoXId4x5yoFZt+7Z53vjowiL9ojRVuqMSSuE68/NzBKALLy5YvytQi2cGkKb+g6HNNptWLo/oTJ2FA7hStUOHX7DFxbYN+7oiHMMYBvp/IwJaANghtTtR6Z4GzK5WrFJv2CsufaUdOvCMPfXkk2bDvgB2kf06zA70l8N9uU0VVewoMosQji0BcSl3ogYp5LNLR8Ffj1X2KGx8jijo1732NTbod+z55w5Zt9OSoztzsUpLOYjVVQsnKuAxYT3c0N4bLfgbxlcBVYDS4QibHMyWO0NrdfuEwYjhxvcBnHEOADB+pwO4gj7eGtcyN0Yo81gTW3BLK8IZTuxq5m4e5+K6R3EDht5QfwcCrvvXsu7prCs7On7R/Vy2KsdU5sYFbGDQnAeQVy8wxjoYqcs6Itx5eY93x3siCI0499BWzxWd1hkJzuLcYwbyzSPqHBYApj4R050FkGu93PU3KQL6zP+9dAIAmJ2sn7E9T+yzay9ZxxMkAEyRNiwAhlP2pj0Z/I0ZzxzB71M39EoHcL62rr5nr+36wY05aF3VAZw7hm+xGwodw9MioNex9lY5JHcY77Hbrhl3wCcAfOK6pjOTAkmBpEBSICmw2RVIAHizz3B6vqRAUiApkBRICiQFkgJJgaTAJlLgvb/xrwhMAX2HcM/id4/zFQD23lPv8o3o3YiU5XkRMYuuU3cp0rcIsBdRw3ClRiFwAFjvVKXT0MExnITRtYrxyH0od61AIVzCnvVL1yjOLVulJABM52qALwJfdepmPbiItx0O6AwG/JvfusWajRn287JPGEC0ArA7sE6nQ9goEgbYXLY+O1fVcwpSVqkAupXYS9vzjmLAcCE0RRBv3z5PjY8uLskR6fG7Jbo7R3TBzm2dtX6va+3ltpWtQXhHgIxY3dHIup0uYWaVjt2Kbdk6a80tM3Z44agtLgJUq3OY3bSE5Bgb/MfqPQ7HNqE5oCt7lNWfvOO8C2zrtp32/UcessVFuJTxIfCeQXzvc85Dg+OSftQYANamgeFo4AHJGoKihEMZQcOAv7krXBCX6wFAu1K1nRe8zC575Svt4JM/ssWFF7wPGiMUzQ1nLJ6nXIKe6HLGM1ZcC98oQKc51oseRs5ajBPjKltvOLJOd8Bu4G5vQJ3Yy2sjdlGHY50dxTMznJ9er8PfsVb13uRR6JS+NOIGAwwVaynj8DEvHtdcdMtHVrk2RwRYD0e5P7O75kemDmrGoLMv26zXxVj0HhDKc0zqT+ZmDTVva37DFc+bybUctcKcKXeBRy+wULDiy3PWHZ/IOS2Xs18LifG+NrIqaN/kgcO+/dcJAG/Iv06O1yGZADCnecMC4HUs0mkAuAiIcYmxz6cC4FXiornhAHHjkx3AGti4A3hysCv7inV80Sk8saHheNf3OvQ51YekCOhTrWi6XlIgKZAUSAokBdanQALA69MpHZUUSAokBZICSYGkQFIgKZAUSAqcBQq87zd/jiCIzj86ZQGPBPXKJWYtE+ig+xbYCM5YxTJj8AJK/b4gMDEaXL3uBK5W0Ata5deqtQohWa/Xgw1RrsgSelj7UoGMVe5hOjaBLiPe1vkS4a/31hJD8XhF5KI/WA5HATFBWjlOZWyOyFuHYA6+tsw2rVqpyZ07FOhrNuuM40X8lIPNhAAAIABJREFUL8aLcVarVesPRtbpdAkGh4OR9QGH0btbrfL30I73ZBT1kC7e+fmt1G7hqO5BmOwPTQBcKduOHduttbxsRxeOWmkEbUrsNQYrg6uZcJGwcEAtZ2ebNrd1iy222rbc6hB029AhO7Are44DyMubq5jlCi3UiEWGlo1m016++1J7/vCC/eQnP7Zet+PzESBvvCt2bMm6wTczChfAHtYI15SfANiN59ZI1JGMDQGcT3e05n92R69/vVqr25ve/GZrL71ozxx82nrdtnV7I+tjf4C7w2NtAH5XS4pvBsxnDLRvGgiozDXjcyAYqgUIoIxrLi13rd3pEQor8lxrM1t/JbMm3NiQfNgjaMZHNk9+TqxpdBnjLr0uOqVzTQqtuA5Oc9yLIOxwiXOMWXQ5ALmXGvOu+dxmfb9u9o6iZkZCuz07W3/u7A9QK2u0d0Vnce7a9REQWXRb2mXH+ly6Z1kjiph4/zmAr6nbOBZM7nq+MwHgs+BvgeMfwmRH8PFf4dw8Y8MD4GOA0UkAPAl/NeMeu/zRkX3sEkRD77F9n7jSFwMg7FVm943sY2+ZXB/HBsDHWk0rIqAZPb3fbizGUfMCcY+P2ZUJAJ+bL2h66qRAUiApkBRICqxDgQSA1yFSOiQpkBRICiQFkgKbUoFwN7zvIv8fHLfantuxUx2/f8z4vzcQoXblx1c+Pruvrra7i8fG/w7hLnX/pNCRNa3TinFm17JNy95924Gsl23Frvxi7xYO5nX32K3X7LfrVxkH/7fNing3/I+ctZ4vdtjfZ5/m9a81KMT/1VJ8Nn4ljp24bvY/Zq4yqPep+J9D4R542922d//14z10q2ltK50AKyZktV6ySbfCxOcxJ3s+t9f2f/AWs48WtJl4hhX3/ON7x/vHJg4ozm18Szqs1DW+P92NgbHlkY3TrhtdbPs/OX7stPd2/PzcTbHy3tPGGV+bvvZX/Tnx2Nft5m88bm0z2/6Kt9t1e99sc8Mn7Vuf+7I9eMSsednb7XfwtckLdPfbHV/bbz//nqttJ7631jmr3OfuL+6z+5/pW3Xnz9re919tl3jv5Ub9ufZb7/ppRRzD6seeX7hoAwAza5mPBvgFdDUEIcvcfSNCY3ThAhcCiNFdO1SsMdyllXItq5IFVEWkLq6KjlvF0zqCA7Ak1yoZwHHEQ6t4V/cXIBTzojuWmb9yG9Jd7HG64/3EEUvs98rglCJwZ2YahNQLC0uEuoC5BMDuJlaMM2BsnQB4cWlZzlGm/uaxxz4sOiahRa8DKDukC3rr/ByvFw5gwr1CnS60wjFw/y4vt9jBimeQ67Rs7U7H/ZqKr67XqgTAW2ZnrN3pshNXXczSptgLK0e13J3SCCLnAHjr/Ha7aNfL7cGHHrGlpaMEzPpwLEr3szs+pyzycHXKKOrHucM7Y34eFa7T83hwenABY2X5dbe4XijpI1Xhgr745S+3Sy6+yPb/8AfWWV60dmdgPTitYQ4HnK3IHU6XNPuDA9iqszngMtag1o4AdABgunv9PWh3+rbc7lm/L00FsrU2uD6rFasBLtOhDYCvqHRshADg1fvhYgEWzzQVHz1QRDl+zx5vQtOYO7mNC4vE/djO0bVBInNoa34x/dooIOsue4O5WWNo8DHjAHy7Wq1TH8w1N3/AaS9RtLmDG0GK/m/pHC5lAmDuz4ho8ZgpfS02XmD46l9W13KIEpHXGOb/+KvkAN5Qf3fEf1ut8d8sG+qZTuNgNzMAPm4ZV42AnnalUwiA1zPQBIDXo1I6JimQFEgKJAWSAuekAgkAn5PTnh46KZAUSAokBTaFAhPAsAhQV3RB8Vize7F7fBKmElAesD03TQHAxxRqJfQERLvBbhkDufH5CgA81s813uc2FQCP7brHwFaBcVOeT48RXVyTkLN4rRz25tcvfq0oyEG77ZN329WfwPdXalF0m9z3yU+bfcK1x3NMA8CraD0NnI8fOh4DNzYHpwIAT0Dw9b4707vVpmktd8V1X5m4sm8eWBXqTvkfcWtqNdkJV/gfZrZis8ApBMDgGw5d//5Pb7YXfu0j9vMPfda+vu3D9oErzB7f91l75Oc+bO+8rKjBfrvnS/fY947stPf+wTu4CeHIX61xzpT7XPHALXbH+TfwPovfudW+XL3Orn9Lc73TeFYe9953CgDT5Zc5/zDUgFjqtc3AFOGcHKyIPFYHb9nKFfScjuzo0aMZAGa8r7uIw8XIiFjvV1WHr8ASwVqtbM1mQ7C1jy7WnpJmHc7J/QsHorNG2D3JCAE3fVFkLkN9XTBKzydIqphaNzPSyQmnbavdYlcw7lCvVAlyB4xhFozFMxMGAuJ5NHW4n3FNQDMcOzc/z3G3Wy25bgl3t/K+i9QG2uau2ogMBlyEG1qRw9UM5DGyNyJ0CS8Bo6tWr1atRiDJJ9MvAMwBIL4ifvFP3nvrz+D0nL3JlYq97MKXW7latUceeUQgMPPsarlGdPPKPuD80IhvJlwOYTPnqDs/fUx0ghY2FdCpHInCjNku+T3jMAHiubk5e/3rXmcHDzxlC0ees1a7b0jc1jMGBJajWP3G+jqeEXHQGZuODQVYs3QYuyMbcecE5XABj2yp1bOlpQ6jwumCd8c0fsf6rFfh+oXDWz3GeGysC8xVrHn08ComXIBYncND1zkM7g7Ai72/U35SBBCPrmP9EIzuXWg8sCEBttzC8RrwkShQyfq9gfX7GHNF7yxjpOVc91x1jS9znGfebs2rr92RR2hnRDj7WRER0h5zXnAA8yv+cyQB4LPyr4I0qNOgQALABZETAD6pFZcioE9KvnRyUiApkBRICiQFTliBBIBPWLp0YlIgKZAUSAokBc6gAkWg68OgO9XclVncCT4JvWLY63EA49ix/+FRhGLToOeEA3MMxo47WacB4XDFnhQAPua0THPqyikMJzIdqlZwPRcczCsuO6bL5HWP4TSGC+W4ALDD49Wea2wecVBhjqYB4N3XmTzXxQ/MzfE5gDNX8yrjOiYALk04o/0a63EAZ7fDur7z6jEX8loA+FiO8D0vJQCOQQ+ftDs+e6/t/vA1Zl++2Z74pY/YOy42a997q93evJ6QdvzjoN3xhe/ZFe8XAH7wS+s5R07huM+uuz5rd+/6sF3zJrzLd9jnH7zCPvBr4Wk/gz/DTuLWv/Wun2E8rLysecNrQEeAJoFhB7cROusORzlz4YismZUFgHq9rnXaHcJIt/V6fypgqhyYAE8RLUuwWy5ZndHGs7weXK90C2NI/n3iLsJCgVW4PjNA632ueeZwAGC5k8mvGIULCOy/RkaXLe6PDl/27nJQvAN5F8AtPtRtysEQmME1jOsAghPSDgYEa+edd5612x1bWlqMFmDCSwxgeWmJAHkwjKhfh9t0RFet3++qc9iq3ss8lOOaPcqINC5bvY5YbXQeA+CZlSojq1VKdC0DNMJp2e0qwhg8twiAqRye352Z1WrNXnHZa+yZZ5+1J598InePFtZTtiKKLNCViK7XcqVml+y+1C7d82o79MwhO/jUT6y1vGgDaqo1AV3lUI0GWsHHrE7Wrd3yvTrY93viW5in17zmcsY/HzrwhC23uoSzAbnV+ZtHiAsKw4EKB7AALDtu4cp29y+1UUkyY73DjTwala3bG9ricsfabUWUV+qVrI8XAFjOVgBm9C4rrpwu1+jAHsk5nJHYALG+0UIgXBsRQgetM4nPt8Nt4uEWjwhrvaa5O18yDbPW5uzaWEnlCiPD8Q512j3fVOHuYhX8Kr4dfdCVKt3C/V5vbC0EVPZC4HFjsr9w8dMjcwDHGnLnML6PAPB4voi0/su7Hz6Jn15n/tQEYc78HGykEWwKADz1v3t9Fo7HGZ4A8Ekt3fSz56TkSycnBZICSYGkQFLghBVIAPiEpUsnJgWSAkmBpEBS4EwpMO6WzUdRgI4BgG8yu+GjZrcUYozjeALjBxGlHA7WcGHmsbg8dhIAf9LsY+y/OjkH8NSOK3f5rhUBLbfzfo9onhbHO+Eqzf4Hz3SnrnTYY7eOdXmtHlUMWcbHvwYADg0/uF/9YesGwNOB9djKWwGAJ9ZB0Tl9IhHQL7kDOFuR7FL7eBYvHutxegQ2of2f7/X1q2tkEd2rgfvJiLwJBzDjyLNzT6EDmKNbtPu/dKs98trr7dor5uz+L9xsB35ZANj+4fP2+fIH1gTA6ztn/D62+KB99Qvfsif6TZsrt23xldfZRzY8AL7CQaxiZPFRcjDkRlmHNt7/SWA0VNywQ1y4CQGPavWq1es1a3db1m61rcseVR3nflRF8XosbLiOGd1bLVuVv6trWHxM8c8Ec2BYBggnj6r6Y/P87WjVjUZXPgih7yDrcY1xg0uHC7hei77fLnt/AQjDpRvgmI8Qzmc4JkdDq5TUYdxDjC5OAOxD/LCD4T6jlEdWKVVsy5YtvB9cxgCgcK5iLAqLlj5wIfcHPet0u3QsK4ob11UXbK1StXoD+gKOKs5Z7HLIDmFFWQPWDwmg4ZBVsq9croK1HnlcUu9wvTljl+x+tf3whz+ywy88N9YzGz9JFEXsADzLrcaY1DEMZeqNLfae977f3v6O37BDhw7ad/76Tvvu3/2NPfvMU4rKdtCJ3+VORgRyuFezO5mV5MBWRHYegazu4rK94hWX2vZt8/YvP3rMWu0O5wnQnq7bzPkLEFxh7DV+AYDm8eFBseUOViJ2vqmA3czs8y1zOjudnh1d7jLiHGs7TOaVWlXR1ADAiNMmUPYNBvGsdJ9rfPkTupbe6VuoxPVDcsqebZKIfmR30Po0TgHAGFE4uEtWAgz3mHRsGhiVR9brYG10bTSQQ5cbPzzemiAdTma6lAfqsPZ1z+h37RIpRHjnsc961YL06rm5Ntz1LY86GpULc+1/vOPb/zz2V/BG+yRBmI02Y2d2vBseAJ9Z+dLdCwqknz1pOSQFkgJJgaRAUuDMKJAA8JnRPd01KZAUSAokBZICYwqMOVDfspY4q4PJLHb4ktts70f3mX3lCrsRsc8Tlwy38IFXf8Z2/eBGG31ij3fjTnQA47wiNDym61U3GevJLeysnwS+p8QB7E7SvItXY5gEyHksso11AK+EiMU45WN31RajrlfC8CkOYLhVpwJg3FOO2GN+rOZSOF4HcAEIn1QH8LHc0T4H0e+cPddYd3MhWtud4leEA/umPRnYne7qVbfantu+Z/sKkeNrOYA5jrHo9BPoAF5lzR1z7obP2X1f2GfPXnmdvfNyNf0+d2fuzH3yG7fYvXtusGte17bFRbO5+YhoHncATz3nDX1bPNK25vY5q065T3Fc+792i93/+hvs3ZevtdjO7u+/7zfCKu1uyCyx16NkMfxwIkYrK3p+ByO6WYm3wI7xPe9iBQyCexffJwoiaCvDIJx1sbKz1YkaAJ86W4X/HEP7RT0iGICPfbbwEZJC81gmdbujMyJ2s+ZUGo4BpIZy6brDklDS6XajUePYWq0WI5jxwXGLDqrv12Enu0/pTpWfsTQq2wCgz6N+FWeMm+bdsvVqnTHTAIFwRlOzkYCm4CV6ZKt0M49G6JAdCMwRzim+Gh/oma1WcH2B+nBCl0tDageADP3wnIB83e7AhnQaS9MS7hU5ztCyXLHZLXO288KX22OPPa7+3wKs1Kr1zmWf4/Hi2pilkjWac/affvcP7O2/9i7++cUjz9ujDz9g//1r/6/96PGHrd1apGuaENHhJy+ZuV1jjQmWsg2Y1m/FjRO2lku2c+dF9upX7bHHvv8g4axgOtZZ3luM4xGNjQ0FjLn2mHFcj1HNjBAXvFUvMJy/uOeQc4K1gC9gbJ1u35ZbfQJgOLQB2Fl/y7nSXAP+8h5lrRvAU7lbBbjlntU8Fz+KMc3Frwf41bO7H7pYw+yR6ZobObrDkqv5U+Q01oM0xPuH2PI+3eT9njq+FY2uhRax3AHlYwMGoa3fg5snYo+IUtGz+wr0apFgCJpn/3ysx7iQMeDnJAB8dv/9kEZ3ahVIAPjU6nkuXy0B4HN59tOzJwWSAkmBpMCZVCAB4DOpfrp3UiApkBRICiQFXIHjAsCTLsaCihkAs9ts7+59Zu/5ql3x0ZF9rAiVJ6JzBUdvtL1/frftuX0KAEakcLh+1wGAV5vU09YBfBwA+NgLcDoABuD+zKvhQC7G6K7VAVyyq/7I73acEdBrvyTH2QE8FoUnd+2ezyG6e1oE9Np3P/kjBHOvLm5UKKzxlR3Acnfv57ou/nnSlX18I1sZD33qHMAHv3mz/emPL7Dd2zWm3Vdea2/deb/d9oXvmm03e/bIa+y9f3C1XfT0HXbzV8ze+xFEPnsH8NMv2I6Lr7C3vu+ttmdxyjl2v33+vz5ob/4vH7Bd0+5z2eN29xf+3g72X7CjO99u1/36a0wIeuN+/PbenyNklFPUwWOxqzPCoT3a1skkATDAGJyCcgd6iLQX9EYLbUDDkXPTAG9wyhK4+X0Jj92BrM5eAbas75egTVG+vJOT5/BX1tDzCuDmsbsZgqIT03t0MwoHcCbA2GzAzVmyxeVl7wcWHAYsRaQzPuR0DUjpeJkuXR0LAAn4BlimWF+PWga4rdWt2ajTidzvCYoT+hIA67KEtJWyDQEzESlN+KsI4YBp9VrN6rWCmxcuWjhcKyVr1KtWrVX5/DgHcLTTkQM4Yp/DrRuObOi/dX6HbTtvpz366Pet027RmeuNzMLGsg1nizvcwPkX9O1Gc6v97vV/aL/yjnfb3Px5igHvLtszB5+0r3/1z+x//a/v2JEXnrNeF526/byD2Z/exZ24l9YGIK1gq9nW+fPsip/9aXv4of9tvR6c3YCu2IwQzm13VcOV6/HgQPh0W7sbFrAcv6Ab+4HpFsZ9EOfsLljC6ZJ1+wPrdIfW6wOqYr2KeWauYY/hxlxyfmHtZvSznMyMVDbj1wH3Y81ly5DrbIIMF6A734+IPY/piPdwTC1fdoT8AsDolMYH1xA2H/R76rIW6pbD1xdasTM6Iqnp7+ZyFrQX0w0XcHzufc3u2A+oLa4cSDhPjM7WjUfO44hvJgfwxv3LI438uBVIAPi4JUsnrKJAAsBpaSQFkgJJgaRAUuDMKJAA8JnRPd01KZAUSAokBZICJ6HAcURAM9b4M7bniX127SXHf8sxN+/E6Z+674DtuelW23P7hMN4hSNVJ05zZwb4xvcV6yyoulYEtBnA5Y22/6P77frbTy4COh5r5bNORGEDhI9FRBcFmRbVXHD2hls2APq0COgxZ2rx2tMjkMemo9i1XHTmrrOvTHPzUgDgiShuDnpS1+NZl+PA11dWBpCNz7HGWl9Fk6kAeMKZ/an77jW7abU1dzzPEcf25fidE/hY38fxn9PXTex47rK+sZyZoz5wzb/OIBNGAG4T0bUEaxn8jM5RRf8CTBJOAjCh13bgnwPQet+q4o3znttwlArAVelqDZeifpeTUwHB8qvSJRwOSBJqH6S7h0eMNwbMk6NYDkyZdAVyPXbYo4JFtZymlUZWr1UJbpeWlx3cxqBxX8Usx20zdzJBeckdnw7BM9enWRkuSDwHnKZlxDM3bTjsW7fTV/QugXRAO+kGhymcxP2+HKQBf4cDOTwbzaY1anhGzpLB+VurlW2mWbNarUJXKo7r9QfWanWs24VzNZidW4pDSHTaVqq2Y8f5Nju3wx555BECQgFg7w12GYoAmF/yXQKQkSNzAHz9791gv/rv99rc1h28BoA4IOPy8lH75we/Z3/17Tvs/v99ny28+Lz3AoeL1J3Zav6VW1k3kgM7uoFLZs2ZrfYL//Yt9uAD35VO7uQmWAWQ59wDeLpTmssTGxUGhkhuRB9jvpszNUFzglJAYESYKzZZseKC/HgP0KW83O6pUNhXJzciuANXuisCmVCVjlp1D+OJELGMe9Mrj40WvvYESR24x76BgquWLmVEonP9x8rT+HSNfNOFrPB6UwMpZ6Pytdj3BUc/NXuw9TR0J+v0rOeab58k9Th4RbLLKawNEQh0DgdxFvXsjmJu4Iju50gP4J6NHHaHI/8v73rozPzgO0V3TRDmFAl5jlwmAeBzZKJPw2Omnz2nQeR0i6RAUiApkBRICkxRIAHgtCySAkmBpEBSICmwARVYrf80c6YWXcKEg/tXREEX4eu4BOsFdKv0064CgI9H5pUwbtrZ4dCcBoBXu9v0MWfR2WPx21Ocqas+xDq6enHuGgB47/7rJ5zFJ+dqHe9vzge/Hn1XXx9FEY4Np6fqupqDvQixx3ReBwD349cVAb1OKD59qk9kzR3Pyk/HrkeBD77v3zjukuuV5lqPTQaEhEsQkbGCUHJkKsbXgREdtiMb9AaMQ5bLUYAqKmMJ8RwEK4pX7kv00BKy0v2LaGcHziRPGD0wkwBwbkiNHNocvNEp6g2j4VINAMzo2gBdDo+L7uBGHdHJZVtuLfM5BNcwHnQRA4YKRoajMTSV81fR0vzl8I7nO/xiPHW5bLOzM4STnU5HoJLfz2OocSq6jxnRCwewx+jyOADgUsnq9bpV0YPM4QFkAizXCYXzqF8j+F1e6tAhi3nLXcYRSyxwCwC/47ydNjO73R5+5BE6jxEVzIhj1zyL0na0iGfPOoGzoG7A6a32uw6AtzoADp3g+O12WnbwwBP2/+37f+zb3/oLG/QRhR2wVKA/i6oONu8AWNeRBo3GrF39737JHvjH++imFtN0r3nWTxyAE5B9aP0+4o8H1sc6QJRzuWzNZt0w74S/1ZK6pwF/CYLl+o4P6NjqdK1PR7aujbUrLRRRHXXF4TTne8IuXYBWOXC1frHGI+bcI5izpt18ruLe7DVG+bUyvLl2clewnx+7LPAeBmKNTRJ8T+X9Vhi7tFS0uO6SRVTzW7qHAPBIeyX4df1cKL43Ojy6uv17vu517bhHOOYFp7PzPJL9L+9+eD0/ps7aYxKEOWun5qwcWALAZ+W0bMhBpZ89G3La0qCTAkmBpEBSYBMokADwJpjE9AhJgaRAUiApcI4qMOEYLTpoCf4+anbL7d6zymO/x7jfcAJPh4DrBJmU/OwEwMdyLb/7tns96nrctbwqqJwCzqevtnXqtoEA8Kl4q44bABf6ieP+64K6fvC6jk0A+FRM7Rm9xu/9duzUAMgF6ET8sKAm43UJg3P4Qzzk/awBvAiMHILiWJkdvavWjwcQY8wzf6HL1zt/CRzVoxr+whCE1/APx1K8OPlwULdw3uqLukfm4CSxcwDmjkmCJ7kxcWqj3uA5cAAjphcfgL+Mf864twcoZ67iAL/qdyUwd/DNiGp+LpcvnLazMzO8Z6u17JHMuUMybLRlAuBhBjY9yZpOTVwTsBIR2UX4i/hqMHS5Xo0AHt2/7VbXej04cAvQDQ+WWZgBMWvuAN5uDz/8qNyrNvB44xzYS363K09ZqdC63pyz3/3Qf84cwMENeaZDwX6vYw/+4732x//l/7ZuZ8n6/S7hI/cWxC0cthOT0uHtV3K3caO+xf6Pq/+dPXD/fdaHY9mjoeUsj7hwX8N+X0B6bGTA0wEA44qAvOwJJvSNOGjFRuN7XKuFPmdEnbd6A2t31Z+L47J1SQAcYDOP7I51oQZjPCTWfMXBa4DTiE2fFNbfBHdAB9um9zc2U0ycQudxAQD7dg69zz6DJSe6xTjqAMAamOsNQAzNsbY80hx910GNFRld2MDgr6kc9/F1Qe/RMPN0+yaKfPMDjk8A+Iz++E83P80KJAB8mgXfxLdLAHgTT256tKRAUiApkBQ4qxVIAPisnp40uKRAUiApkBRICrx0CryUDuDSlR+fOvAxSH2MR1uPQ9UQyXzN8cbxrg5q146APtZcnBoAPF239TtgV4zwGHHHu6796tQH+tR9E53RJ7UEjyMC+nQ6gMd6kAsPiH7mT1x5jCc+kTV3UgKmk6co8KH3CwAruhbwsgCAAc76ubtVrr6RICFQLOAaIZyDKXcQB3QCBGUQLqCsx+sW4S9djTQ34npyUhIuAyQRICsWODumnHemhjtRyMqjdf1YuYnldIwx09HIZ9M1dOuS1ep1QqulpSXGNONr6E/FmN3zLOgG/gVnLsGieo8Fet1RmYcXc/zQBd9DXPCW2VnqBgCcQ+5wW8v1LAA8sIFHQCtd212f7D/GL7N6vUIHax2xz2V5O+VCxthKdP62Wl3rAwBHzK8eVUCb/xpauVy1bdvPt63z6AB+lEAWD4guYoJ0h+yONh0hxjXAz1350UgO4A/9Z/u1/5BHQMdSw3P3e2078NRP7HN/crN99+/+lnHT7I4mtBShDLXzLmiH0BkELlmzucV+8a1X2T/d/3d0VEdHcKy/rFuXoNQd6ACXNLF6jDF7q13zEqKaR1atlq1SBaAFBK5YtVzV+dS8SniLaO3F5a61O10rZQ5g5STHxoa8D1obA2Jl8v50DCvSOsC1nLhBwMMFrzULeRH/HF3YOt/fMwff0ixin3UtOdXVeyyw7scQxsq1TEdyBoOjHzvPOmfEu19XYezuHvdo55gzTl3hngGAuR5jpY8BaB9twSH8zbuSAzj9xXTuKJAA8Lkz1y/1kyYA/FIrnK6fFEgKJAWSAkmB6QokAJxWRlIgKZAUSAokBZICSYGkQFIgKbBhFMgBsPeABtikA9jdrd4vmsW6ekxv9KuC9RDsoofX+1Hl7kSEs6AuXJPsRcVx3umrtOSAUYJbBK+5aVARzMXU5yxXOmyHeWcswRqpm0MvJ9FyMbo7kdA2UqVLVq3XCHJbrZYhrjjikQGsCRlNPcWogM0BsKBZ9CALNAPs5aHJNELj+UuKgMaFW+0Wx0EIyOM9whj6VSreAawxZB3LiP0twbVatnq9yr5fdP8CCBPUjdCFK8oG3D4YmLWWEQHdZy9zAOeIbg5cCNA5P7/Ddpx/IQFwt9POnKyAwBlUzYJ/PUSYGssRrQ8B4OsJgP9j1gEMyAqojM7fRx950P7yjq/ZI//8PVs8esT7jV3DbITZZIefAAAgAElEQVS4p8cpOwDV9XM38ta5bfav/9UV9tCD/0DHOdYT5il/NnefBgCmGzwH2tQcncB9aMPdAHRVs5OacdCIJYcDWOPgpgW4wctl9lK3On1bXGppo0TEGSO+u4xjCs5jvi/jAJiIOzZOOJyNWHHHqxl496cWhPdPqHq8F7F+Y51nzb96V7J4cU2Pz1IhdjxmrgBiGXOewfiia9jBMlPd1ftbBMDZzwSuvxwIyyWsjRaxVvgqZwtHPx+++e0EgDfMXxZpoCetQALAJy1huoArkABwWgpJgaRAUiApkBQ4MwokAHxmdE93TQokBZICSYGkQFIgKZAUSAokBU5AgRwAA2DJNUrIA3cvXJr+OWEV+ms9zhbsiTAN0NSpDuKOEa2LCF0AK0BMxemalSroMw2XZQ5oiZMCFvH7AGXuBvbG1KhAjR5hcdZi0HA8uFte49O8AJcAj/fJADCzrq1aq3GcnXbHITaAr2hvt9flCPAMAnxO1wqAlqDbobnws3e8OigDnJydmeVw263lzFU8jOsNh3JAlys2GPbZV4vbyGk8svJQ9wacBPwFSIfzVync7jTlCdC8TDjZbnet00bPrkPvGJUTRDA4XGduy5xdsOvl9vhjj1t7eUnAjr2zmgMZuuUydg/rmO6C9yNrNuftd3///7J3/Pv/aHPzO+R2Xl6yH/3wMbvnr79p9/7Pv7JDh55kBDOuI8eyni9ziuKedIFHf3TeuxwweufOl9lrL3+NPf79f7KSA2DwXfVS52tCQFiUNHOWc2qYaUywr/tLQyhHhzU0phNYcx6OXQBgLOJef2TL7Z514NQeMlSa58MlHF51QX15aPUWeLQ5gDLHqW5ixTGrazcfuzYHxNrOXMw+Srm3p7/kTEDXcLR+lMCcO+CzTl5H1/7suQKuWXZ5OfF1TXf0AgBHb3AxUTzbgBAuZIe+vumiQH0ztz4R+Whod9z50An81Dp7TkkQ5uyZi40wkgSAN8IsbYwxpp89G2Oe0iiTAkmBpEBSYPMpkADw5pvT9ERJgaRAUiApkBRICiQFkgJJgU2rwO9/4Ep3ojp0dDAGQMb+VMTliv3KRcvI2tx1yZ5gQks4KQHQalnHL0QLRy7dvQSLclbSRUogm5EqwSHCVrl4icIKUcP6gvySOjaPJM4nKPdmBlsLR2TmrHWOBhBYIwBWBDTcy81mw+qMhZYrGCAWIFDJ1CJscpIiGjuPzy1CYGI+dwMTAM/OcKztwvUUyRwx1Y4hCeDV3RtgtMq+ZPySy1qu0KEcqg4D82hrXLJk/d7IWu2OdbtdGxa6dKE/7gsMCxjfbM7YKy57tf3ohz+0hYUjDoClOVywmcAOOkP38HQGEA8H8K++4902MztnzzzzlH3nb++ye//nX9tPfvxDW14+Sne15gObBobUL8B/rCfp7MHG3GFQ4M7lku2+ZLddsHOH/eQnj9GuTvBKHXyTgRaOnMzhMicZDczpUDtb0LmAhMDYpFCpuFNdiytbtyXEKpetjYjtDuC6IqwRhU0HsEc7c3WGQ7gEJO8R1OyWlstW8dD+fIWea20e0HtCsQoOYK7vqfA3ruMvA99Rbc7gU2e9vLpnFqLu8c15fHYAcY0iNmYIVAvUY21p/Jmkfg+kimNV4p94TwIC680k9NYLncVP4535xp0PbuifrQnCbOjpO+2DTwD4tEu+aW+YfvZs2qlND5YUSAokBZICZ7kCCQCf5ROUhpcUSAokBZICSYGkQFIgKZAUSArkCnz4d65yZ6uArDptPYJ4IFjHztAsVjn7IwkPnJCM04X/FAAPUc/oUc0in0WtCFLZBwwSBjDmENiHolBhB8vsb9V50XOqT4oO3/i+wJqO9X87XCWsFZFiVDKgLM2KgI908Q6tXqsTaC0uLfGe6P+dmZkhbAUA5qhUiMvuX8eCHiktmKc4aO9OzhygOgfHz84AAAPKtnOAXgRl0a3q17KBQBu0ZB8x+2sdPlPHkVzBENOjuhnXzdHia2XrdLrW6nRs4E5TgT7pGgC4Uq7Za177Rnv6qafs0KGDNrKBOpjJSd0B6/Mj7O0E0nN9IzK4Wp+x337/9fa2X/l1O3LkiN32xc/Zgw/8vS0vvZi5w8O8iufowTXuADjgrzYHyAGMtYEPgW09Ejp6L7/8chsNe/bcc08SACOeOeB8xItzBTBjPOhxvtazNeUuW7l2FbFtowEXEK+DEZDbKso5AC8G0huObLGNjuW+d0Mr9lxrTDOgPQoCsOFqzuKe3ZUenweU1yj1TmjThH5NwuAiE9cmCjl+M9cznbV84aSh01r2SfsT8Rp+DkG/24YHcKO7/gNsRginMuOd3e9ccNXHJg5C4uIxhbWdU+t8PjBn2FGCNfsXd/7Thv5xnCDMhp6+0z74BIBPu+Sb9obpZ8+mndr0YEmBpEBSIClwliuQAPBZPkFpeEmBpEBSICmQFEgKJAWSAkmBpECuAABwfMg5KDgEONPvewcwATDgIbpOK8JIdAaP1OdK1yEibwXxEC/MTlV3ruL6AsAOj8lGHb+RCOfwVyzXXb5h9nXsOm4J1XGMZ45oY7oMx7tMGccL2IjYX0YrO8xyaNuoNwiCF5cW5a4tVazeaPDP7AQGaESvcRnxt4UoZI+tJgQnLINtF/eSCzdiquEAhavYbGDtdkd9qAUnp/icumnpn/Q5IESvVgUz8R2H7Iwc5jgFS4eDnvURSYy5CrBniJMeWqvVltvWoWKAbIBMAvhKxS7ZvYfz+IPHf2CjUV9j865axkDzbB+0W65lUHWwDzdyuWKXXPIKe8MbfsoeevghO3TgCRsMeh6DXMmcv9R0OGTMNTRXmrhHbPOicuhmEvlaxLhnZmft9a9/rR1+/hk7uvg81184lQExCW55CXXt0mDLcQaIDTutopgD/jpn9VdAxxJAiw3zZcBmAERE46M/cAA8GFqZ86NYaTrCHaQStnufri8qB8N5rLX6qh1iU2esTb1DfH6fAzrPww2s4flzOSQvmKQFrJ39Aua645fn8B3N7x+wG+ssIrnlaNcmi4gg5/vjLuIw3+vzvMOaA2LXb7jvcxdw7hrPfsooYrxU5rr9+rce2NA/jhOE2dDTd9oHnwDwaZd8094w/ezZtFObHiwpkBRICiQFznIFEgA+yycoDS8pkBRICiQFkgJJgaRAUiApkBTIFRgHwB4fC0g6UAQ0nIN0ABPeyu1IX+RA1kPAT8Elh2fuTC0jShcuYCds8X1eCHHGDrrkcJTzV65TuSfDaMj74l/RJ1qAp2SVcIeWca8qga3AYqCoEkElop4BgAHA2NnrzmDcA7AX8K7VWuI98XzlSpVjAtQtDdGLC0eow8nIvw0Y585PQjSWrzoAdonxTI1mg2ANPcPh7PSA6/w5CxrioGqlyk5aguVwBhN2C6KHJoN+33rdvmA9I4sxR4hGLlm307NWu6txZa5XnSw3dsW2n7fTLrroYnvooYet220JAAI+xk0Yge1QMvs9HMLQSNHC0F/xvnBDQ2tF/hb8vFQE0cl97+CN6wLgRhTxWMyxm0ah/QUvu9Beedlu+/H+x63fawv+Z45hj452hoxFEePP9hNwIQmFC67Gmis4xznCAN6Id9bnWKMCzCUC9eVOz/rYSeCR0zGJviT8XXFjbcFBTuP0hANY8yUAHNHa+nMxAh3z5+PyxOcyoat3cmdnK5tZZnES2WyxBHCPpRBx4jpUUeRKAND7k0U5u8M4dzY76M2grw+bPH8cAPu2jiDp2e8AwBgoNgL8929tbAfwn/zJn9j1119fmMP0t0tSYLoCeAdvvfVW+9CHPjT1gLSW0spZrwJrraX1XicdlxRICiQFkgJJgaTA8SuQAPDxa5bOSAokBZICSYGkQFIgKZAUSAokBc6QAh96/1tW3JkR0GCZgJoe1SscJVtk1geMnuCAw8wNBiwU3EV8MSFw1H4CT0Yfa8Hlqehfh3HK3aXjdezD3cP4WkA2AWPwrRGdstVq3Xo9dLOqazY6dOUABtwCSGViskNrgS8AYLg7ARXxPVYSl6u8DyNxMZZCPDFNoRyidyMzclddxvod9yq7k1LgtdlsEqx12gCXgfYEFCOil25YdzzLRV2lUzVz0rprUrqMrISxjRTRDQCMseJe0BwAG+r0ewNrt7rW6fWkqLuNOY0jgPOqbZmbs8v2vMqePnDIDh06wPsxojessXxYzWsRBMeffTiCe/4AMTc5TNU16Bh3AIy1wBn069KR6w7jmOUMEFeq9obXv8nKo64dePonnBNok4NTYWZGXHOJ4lp6htgvkP3uzxWbDTIQ7BsQNGafUy8hDgCM+w2GI2sDuBOSwoHtsc9F67KDcj41HMTRa5w5cWMli1iHXsKu+ogNEVwthL4BgH2jxSQA9o0Jga8zDR0uD/oDXVdl1pxjbuSIDGnfgKCoaHUb06XsmyYi7ptOX38JfGlkHeLqhI63N3tT/YlyV3/EvePwje4A/vKXv2xve9vb7LzzzjtDP8HTbTeKAocPH7Y777zT3vve904dclpLG2Umz/w411pLZ36EaQRJgaRAUiApkBTYvAokALx55zY9WVIgKZAUSAokBZICSYGkQFJg0ynwe7/9b7zeN7fWRlTsGAAmEFJzL+Abo2YR5UswBQdmxUYlfKZo36JrEuBM0bI5+RVDUpdtuD/DCMl44YLTF3CV8Cr+LfLrjHJEp2y1WrN+D3HIHmOM68O9a2WBWbp+BW3RWxyOR7hz67WylUYDGwxL1m734We1Eet1ER2NiGNRw3CcAuZmcbmMyFVnMp6RvxOgA8jKAducUcx0GwDY4ZvAXh7jm/FTM3Yo414EwAB3hU5kupt1QyoIJzauzUhoxHOHAxRajcw6nb4ttzrWg2PbIaz0Rq9uxWq1ml188W6bmZ23Rx99iL3HAbkzE3AwVYeVAsLu4fau23gxBC49jpn3czeqd9MKAMs1nrl+wyVbeLsCgEKH+fnt9oY3vNEOPvlDay+/SLaL9YatBuSgmfVWruOiozwAezh/5UyWk1r9t/G7NKHR2x2wjC3n1+J46Fuybr/PKGi4gLu9vvfpelw23pNsI4Pss4qPxkBj00D+oACtmcM9W/Pu9J7A11k8OtaDA3TFTktjhoBnTnqtS5xD1ztBNN5TvA9waEu0zAHsIBjvRUbOtZOCWBpfhi4YYmwmkNNernrfB5LNRdHxHzxct9SERSz51//HP27on6n33HOPzc/P20//9E9v6OdIg3/pFXjggQdsYWHB3vrWt069WVpLL/0cbJY7rLWWNstzpudICiQFkgJJgaTA2ahAAsBn46ykMSUFkgJJgaRAUiApkBRICiQFkgJTFfi99/+brHc0DqBT16ERgJn6SiNfV3CKDLIAlgD9AIC9DNTduQFNdeWIhA1HI74WMFJQTwQs4qF11zwOusDH5KMlYB3RbYzO4X4PUciDLPlWkcwBWQW8sr5TQsih1Rt1a9QqViub9fojW251EcBMs7O6TgXYcHbAakVIKy43DJRyF8sxTShLIqb+4EajSQdyiwBYNDVgtrTIP9hpTAdwRc5PgFvvgOVo4DgFjXMQTIcpIrAZzS3wTPBNh2zFut2+LS93rN1VLDM1B35DVDd7his2Mztnl172avuXn/yLPfvMMzyOsK7ooA3o6iwznkDRxAJ6dLri11SAD03ULR2ucY3FY78DiPs9wx3crDftla96lTWbNXv+0JM26LXl8sV6oxXVNyOINPtmhnAr55Az+o/D2Kwo7WwWPDobmmmjQcatfZNCuYLnUwQ6NhDAeQ0I3O0PrIc1ByDrDugR3cxa8RhdvVbjdbE+FbOc+XOzbQ3UPH9DBJ55jaKHWRHPhb0R+Ys1toryjRaxdtUvLOCdBzXrz1mEe5B0t/hmTv8MAMfr7bpqrwc3PRQ4dPZnvd+5Ezi7PNeu9P/vGxwAHzp0yO666y77rd/6rRQDnf6OXVUB/L3wZ3/2Z/bLv/zLduGFF049Lq2ltIDWo8B61tJ6rpOOSQokBZICSYGkQFLgxBRIAPjEdEtnJQWSAkmBpEBSICmQFEgKJAWSAmdAAUVABxaLCFq5B/Nu30C3k7wJTk+PbQb8zYBp3iEb0cGEbXQtCtnRuZh1/zrY8s8zuLhCj0BfciISO5bNqugarlQIF3uAbKRR0U0cz+ZnZKBWLsharW4z9arVKnB2DgiAbVQhfWP/Lj90bkDEcE2q99dhKaOmvTMZfbyjPh2ZgMmIgMYHHMCTzld8PXdLyvULKJvFG9N6iSHI6RuuZLqMAXpL6Asus6NWQF4jrgBYlsvW8R7gdrsn03DEGjtkBtis1Rq26+JLrNaYsYcfecR63U42JoFYd8KWAKVLNioDceY4kQopezmDqjF1igUW3GSfNH6Flu4UnwT7ctwKuKL791WvutQOHvoXay0epfOZY8AqItwXAA6QmQPHgKyxecG7pn3TgUbrkJv3wtgRW+4bC9ABzT5pxGoLDFc8Vhr3Q+Q24qC7/aF1AdeL8eQEpiK1uE+jUbFyCWsTznO5aemchXM+mxG/QsR0T8RuZ1HQ4aLlpgA5gRXtjQ0Keaw4epjpdOa6MPYu87VghHMRIccX6R/WR/ZjQKg4NjnAAaxvKwc6exbqFHOAE/TsOX6Pd8h/frAnemiVatW+/s37z8BPvVN7Szg3sc5/8Rd/8dReOF1t0yjwt3/7t3wfV3P/xoOmtbRppvwle5D1rqWXbADpwkmBpEBSICmQFDjHFUgA+BxfAOnxkwJJgaRAUiApkBRICiQFkgIbSYHf/8CVPtzwPQakCfCToy05bgXK1I8LWFnl/9hmHHShL3gEYEnXITp+ET0bAC7zVzoA1v3IswIIFztT+V0BSDk+C6jN43kjMpnOTEA2d4Mq5rnooJRLF9cImIoIZDqACYAR09xjBDQBMJ6ngMfJtTL4KKgJHRTJnLuLBwMAwj4BMrSaac7wKTqdjjpXs77Z0HrcuVrz/l/opgGow1gx03IBI0oZnyP6uupuYRmDBccDBiKiuNXu8pcnaSvOumRWrQZwrtrM7Ba75BWvtBdeOGL79+9nl7IwZTY5VnEADGoZADXcpIyEVv6y5jPwX8Riu1NUDDEH/pnA7gRGXDJgNiA4+plf//o3mI269uwzT9kAXcauN+Ajo8qLADXPgi68grmVWT3Dctbm7l/9WV3UEfeMOO2I9dbXCNT5jAKdmEfMfbcnCJxrmzvWqUMJzwK1BnSG8+m5BiqFtRmrWq50bYAIt6+vX0BxqJobankMoDTHFZs4HO4Ohz1FrKPr17uXdfto4PW1h7UVlmS6dRXnnDFi7/TVporo+BXdldO9uFFEh8i3Hx/+J85V/vy4Z7VWs69983sb6cflqmO94447bG5uzn7hF34hOYE3xYyemofAz6vvfOc7tri4aO94xzvWddG0ltYl0zl30ImspXNOpPTASYGkQFIgKZAUOA0KJAB8GkROt0gKJAWSAkmBpMBZqcDffdr27r/e9r3vIjM7aLddc6vtuf1628/fP2ZELH/3aStd+fGVw3/PF+3A7Vfb3cVj/aj7Plmyq/7IP+Fx1xrucN8n99r+D+6zay9ZXY2DX9pru679Kg94920HfGxm+Pqte/bZx2D8w8eTt9ne3deZjjQz3meP3XrNfrt+lXHhsJVjuM8+zXM0xhUfU5//U3bvCPqsPHfs2XmxODb0dV35vfvs06WrDOp+6r6Rng3P9bk9tu9tdxfmRqNaee2VGq+q7GrzaO+2Lz5RmJOpx+mYq++ZmAOumV123VdWuWth7v0JsuddccYf32ujTwTUm3a9XKvxtTFl/kLD4vWyr9mx53v1pXly33ns63bzNx63tpltf8Xb7bq9b7a54ZP2rc992R48Yta87O32O/ja5F26++2Or+23n3/P1bYT31vrnFXuc/cX99n9z/StuvNnbe/7r7ZL3AB7cg915s4GABbsGXcFyvXnIIpURyANQKlSqQpAjhRvC4A26Pf5tXAjAgDTdejnsNO24kCTtxv3TBIoRiRvAQBrcIUo3wyghesRcK5K6IL7oQeY7kSPaR5nggBo6urV8w3pHK4wxlh+3X4fna1V3pGQ2zOaI+ZYM+XXwTl0M6qLF9eDC3k4Kgsw00FcspmZJh8B/bpicDnIi55dCSeMV83cuer0BZFjb6tD5gDA+Ga93nDdBB4Z8+wwHdfDeAiBOz3BcbdmFgEwO5QrVZvZMm9v/qmfsX/4h+/Z4cPPEeoTAmtyCBsjmrlMzXKnp5ZQ5qvNfbmMytav6JYOoJ+FLfvmAEDWGmKpAYBrNbv0sktt10Uvsyef+LH1Okt8FkYoQ+NwE8uMmj335JtEYJ/1DetlDbiZbziAu1dOZzqPK96/TNesOq+hkVzCfj66dekAHlm3qzhowtPsWXEngP2KVSqAsOqd1gDwezVzzYYDf2SutyhqDlKzzRM6lRsR/FIA5TVswjDMdYZYbcgNCENuDsC4u92u9bk0YiVrrQ3YB6x7GTq8ZRH2++eRzzQFO+XmY0T3tUfBa8+F5jm84ZNzoc0XAYzVdb3RI6CLzwj35hNPPGFvfOMbbffu3bZ9+/YEg8/cX21n7M5Y50eOHOFaeOihh7gW1nL+Tg42raUzNn1n1Y1PxVo6qx4oDSYpkBRICiQFkgKbQIEEgDfBJKZHSAokBZICSYFzVIEJWFcEpgSJHzW7JcAmjzWBy0l4SgB5wPbcNAUAH1PalVAToPYGu2UM3MbnawJgjPGmPQ6Mce0bzG4SnJwKgAFKx6BhwMAJMH1MiB3QeBUAnD3/NFC8BjwGIP3k3Xb1J3DtlVoB6N79NoHf+z75abNP+NysAoCnT8VaY/CzxmD/ib0vK+Zg4jIE1LYWyJ1y72nAduwwgeb9H3VI7jBc2m0QAAyG4ND17//0Znvh1z5iP//QZ+3r2z5sH7jC7PF9n7VHfu7D9s7Lig++3+750j32vSM77b1/8A5uUDjyV2ucM+U+Vzxwi91x/g28z+J3brUvV6+z69+ieN+N+vHh37kqd/v5QxS7OgVA3Qnq7l+4fgF7FcGsLln0mwLMRZyx2nOj61PuULlScRPRq6LLMPp/Bb7y43B9Hhtn0ZGo8YQ7FS7YcgkR0ILQdNk6mIpYajfSZtHWelSNnbCs31U3LwA3AXDJAXAuSsBTjsU7eAk3AdIIJQUmR6Myn5Cfm1mz0eTzt1rLgsQ4FzDMoSpcr3JWCzAyAhm/Ku4FdQcn3ZbDkUD7EA7eKscfUBuxvxHdHfoQZI+MEBh9wANQQDqEAX0rVq7Cceu9w9Wabdt+nl140W577LHH7PnnnyN8DmMvAahPHF20MTEO79WZ7M/Bu+g5Me5iX/LkhgN1K8spC1gKvS66aJe97nWvtR88+oB1Osuul1ZO9Cz3BwNCT8533C/PHh57JWNzAe4VCyrrLMaKo0tdaxKRz14wTegpBzDAdEXfK8f6KxP89vpD/oL+iIUeMObZncAlgM6yjfg931CgbRFjmy602QJbEOQGZ6R2uGtd6NiiUXSlEwDXa3qjYt0jnnoAAIyI8yrXSbfb4diw7DAOHBsuccF0vFU5ACZKZp9zboEvh/ucGygA1rFtQiuNc8z3f/InYT7qeGfyyHOzb9z54Eb90Tl13Ohxxbvz9NNP28LCQiHefVM9ZnqYYyiAnzXz8/N28cUX2+WXX75q5+9aIqa1tJZCm//7p2otbX6l0hMmBZICSYGkQFLg9CmQAPDp0zrdKSmQFEgKJAWSAqdOgSLQ9auOAbgiAB4Dq4UhrMcBjMPHAF0RuE2DmhMu3zHYPOE2nVBjBSAujO+kAPAxVV8fQA1nMp26VnBFr3C5Fm42ptukVhOfFyE13LBTHMDTH+M++/QnzT52TPfsWk7ucfg9Dqbz+VwVAPscXxHaZBB/csTjLt6x7x7TATxljrK1sX+lo/dsdADHww6ftDs+e6/t/vA1Zl++2Z74pY/YOy42a997q93evJ6QdvzjoN3xhe/ZFe8XAH7wS+s5R07huM+uuz5rd+/6sF3zJrzLd9jnH7zCPvBrU/3up+7n00t8pf/zd67SHYoGYL+nGxGzEUT8M8BhAGAAsUq5Yv2+YokDRNFl6xcW/B3vh3VjbXbbDACPOTSjW7YQKJsNSkgY/1YEdNX6gF4ejYxbC0gWInn9MllUdcnYf4ux9nrwlOt+5VKVIIsR1u5AdrYmt2Sh7zQHwQKT0ZcaABCQrNFocBxyAHv8tJOyipWzDl90+Qp4y00cDtWIG5bLGA7YPgEiwDef07uIs3jk6CwuzCPgH+YIv+RMFfQkBMZ9AaPhPK7WbOcFF1ljZtb27/+xHT26QECObl001qoHOV8ymZs2AL3TYu0bEACWK9ajj1276FNW/LL6dau1qiGSe9eui+2iC3faC4eftdbyi3ze2C3AeGGPlQbIxPMQYGb90+Fc9zjszFXuYyZsH48bV7Szen7xK3TnZgSCUkWdQx9qVXEAjOjzEeC/HOBY/+wGHqBzV89MR2w5xqxIdL0jAqeOzLNoaXwLeii6udAP7Y5gnqrCXZ4DZzIcwLHeiZE5Bnfo1+tWr1UN8ej4eq/fNxsBXAOeDxjPToDrGzrkAPYaYDy7jxHv+Uy9RiDe6XQJuQfoYC5js4Oc5upMzoLDMxjsTcLUUu9ktgXEvvGtf3qJf8KlyycFkgJJgaRAUiApkBRICiQFkgJJgVOjQALAp0bHdJWkQFIgKZAUSAqcRgXG3bH5jQtQMQDwTWY3FJ3AhVESGD8YEc3FON+ILfaDJwFwBhxPrQN4BQAu3HetCGi5nwMGToumPo4I4YmZzHXaY7eWrjKLuOYpEdDFU8efZw0AHM/6wf2rRkBPXWBrumf9rONwABdd3MVnyOK5A3oH3I/P4x5vvdvjuSeB//pg+7TnLEJpfD///Bgx2mdTBDQfatHu/9Kt9shrr7drr5iz+79wsx34ZQFg+4fP2+fLH600jeMAACAASURBVFgTAK/vnPH72OKD9tUvfMue6Ddtrty2xVdeZx/Z6AAYHcC5nXYFCS6LB0UqLONkEbkst6ngGGHV0KwXfbhZzDLOlJsXLkj8AqwL/FNcn+HQxNdgfgweTSckPwLkwjkb8bjCaRkA7veymOD8eL9bFlurbmK4HXFuvQ53rvp5EdOLTwCA8YGxZiCTTl91nxZwNB25nn5LVyX/TBdwdCgLAAMMttot9bHSbamoXYBPxB7Xa4gK1lOr3xdwTnAdELEfDmP+PqDmAMAArLgencd+Xcb8ekZwaeQuTjzPSN3NYwAc8dnoEKbmgvSNZtPOv+BCu/jlr7Dvfve7trBwhBHZmEvMN2OmfdEADHPOvNt40k4eXct0uLo+woty/ZZYt1yyWllO1Ysuusgu27PHnnv2STv64nMZMIw5j7bb6OElAGYnMtzWAvDDoWKfNVN5BDSAN74myCvoG73FdABnHcDqBM4BsDqJ8QsgFGMe+yCU17wqDlyu6z5+AaxGLDTXinSAltQk9ItMZzBVvDOgwBkA1nOEeVlJ0nLwYjxwJufvC5zrAxv0dd86AHCjTncx1hWioCuVGu+93GpxfHL5A+Rq/WIuVQs8gtnZSqUh3dlzs02rlSvWbrVtqd1jpDQWDgPUfV1K9bwhWu5sgV86iAMu8/FK9o3/kQDwafwP3nSrpEBSICmQFEgKJAWSAkmBpEBS4CQUSAD4JMRLpyYFkgJJgaRAUuBUKTDmMI2e21UvvjpIy8DYJYiA3mf2lSvsRvbVjn+EW/jAqz9ju35wo40+sWd6BzBOK0LGY7padY+xrtqCs3OtCOhT4gD2Tt28ezfGNO5MHgOIx+gA5rz8+d6sx1i9vZ+xPezNXX0eJqOw847lmIspDuA7r7bRNAC8an/v+JxmPcLT1s06O4BX7Rn+43sNa2Wsh3nyPmtC5mM4gLOu5NUW/XjfcB53fhwR0NEZfSzX9ql6oSevM3zO7vvCPnv2yuvsnZer6fe5O3Nn7pPfuMXu3XODXfO6ti0ums3NR0TzuAN46jlv6NvikbY1t89Zdcp9ikPZ/7Vb7P7X32DvvvyletDTc90/+J0rbYSeVEdIAZni7sGl9Ln3oTI2Wc7OUoEQw2VajHeVO1aOSsX76rwAq8UnjD5Z3gX9spmTNHp7HSQBw0YmMSEiAHCVQLTvPcQRAV28vjOzAoDW9aJDF2CMjkiaGkX4FOfsMBfI2JmikKdn47qrMUKqBYAj8lh9qLgHAGW73RZ8xvcdtqF7Fw5Nun/dGyl4N5QTtIyIZwBFADx3mQ4EgPU9xfoSOgeA50NojLg/e20B3Epl7yrGOXKrAiKq31ZH0wnMuarajvPOt927X2nff+xxe+aZg4wVZnR1PLuvGa0eWVK9PlYKeSexunuzFaWVxJjjEkEnNJidmWXn76WveLl9//sPWru1LCGznHCxUsU0l8ArBeIBXPuIYcbz9HXPYckjjfMVELA3zicM9i5msV5sbIj4bYFuN38TjsNlK10iAlq7JiISm9HccNmC/Ho88mBUImAFvCeUzd6P2NQgAOxXyWEwvkJYnbum8ecMABOxluiWJiim7VcC47ng5sW7gLXRIACu8dr9/oDu3Vq1buUKYqF7dKVjjGO7Lri0S5Qf/6pXSzbTqFrZhrwnoPvRxbb1sO7cqaw5Vry4Bu5I2l88rW39GxJh/WNdfv0vHzg9P+jSXZICSYGkQFIgKZAUSAokBZICSYGkwEkqkADwSQqYTk8KJAWSAkmBpMCpUOC4APBkv29hABlEtdts7+59Zu/5ql1R6E7loYCBgI3ukBSsvNH2/vndtuf2623/NegCLkLjQszwOgDwanqsBYA5rpeiA5hQ+sQA8LHndjoABkT9zKvhSC7G7K7VAVyyq/7I73ZcEdCnYvWt7xrjLuxxILvqFabA1klX8TGh8ppDOw4AzM5oWxkZveY9Tv6Ag9+82f70xxfY7u261u4rr7W37rzfbvvCd822mz175DX23j+42i56+g67+Stm7/0IIp+9A/jpF2zHxVfYW9/3VtuzOOUcu98+/18ftDf/lw/Yrmn3uexxu/sLf28H+y/Y0Z1vt+t+/TUmBL1xP/7wg1e5K08AcrKfVR2g7vJ016ZA7kAgsBSxtoBuApHhkVWcrAAV44arOTiWYpO50wK/4UblEXQAKxJ5PDzWAZxDUgAz9BAzhnplEWnmuA1naETvoj8VMLXX7RHS4V7q1VUHsOKFI9o57L/jvaYYZ+4KFrfMx1uWA7g/IAAWoPQeYzhfqzXC8Qy8E/RiHIKRijxWlDBAIsAefqHzmACY0BewLpy5mBPwPMFV/KNIYfXaFkE4wZ/3OMf36YCm81hO723bz7fzd77Mjiws2MGDh2xpcdEGg57Ps3TQv/2+hVcB9woHcEB5zi+dxHCvVqzRrNv2bdts10W7rFar2DOHnrJO56g2F8Cl63HNcZ+xeGY8H2Om1cHcZ8wxgDCAq1aL1lD8Lhiu/QNyIMdakUaYe7hvoa33AbO3GlpgE4M7gLMUbAe4fgNFXusdYPwzx6W56w361u17PzXxrY/Dny93LPuaL1xTow9Q7B7bUiUHwOS/oyyuGm5cAWDLAbANuX7kAEZ3dJXjbHc6ttxqZxtAYvrUUYxnGVitYralAVc81kvJALY73aF1ekMbOkQfEXzjHR1k/l+tPbnYofdwVKIGfXeCY31+/Zv/uHF/eKaRJwWSAkmBpEBSICmQFEgKJAWSAueUAgkAn1PTnR42KZAUSAokBTaHAscRAX07YovDsXr8T7+qI9TMPnXfAdtz0yQsFmDeu//6CQC6EsJOG00WM2xmucvTbK0IaDPEDd9o+z+6366//dRGQMc4V2oxEZVNd3AxIrr4hCsBsNzEV9nHcVgxVhmgckoH8KpzcUxH67Fct4XxjXXwTgfbq3YAH+eyOlEAPH0DwSoAONy+HNu77Yv37bV9d545ALy6RH05fucU37u+j+M/p6+b2PHcZX1jOTNH/eF/usp9pw7zZGnMBkMMRJeiYmtLBI+Icu4zVlYJzbSX0tlH9upduPmlBBUVHxxRzuPwV8c6RCQkjPEUATAOygGz7lyimxFAtNfvMopW/FddugEmA0YrellORTxHvdEgpOp1uoR0+CAcM5OrNLpNQxHvblVArh6YdylEHAvm6R4lq1ijUWfkdK/bJXTrM2kaMFL9vxqnjte1PJYXFHIQTlpFQ/f7Pev0ulYpVaxSrqr7lsDZI4OpoaK50VmrMaiHFl+TLuqXjahpHuNQVABYQJrm0krZZue22s4Ldlm9scUOH37BnvjJj621vMxnESjUPaPVNp8lOI3dGYsIYMzrCNevMZp4x44ddsmlr7C5mYYdef5ZO/zCs9bptrIoavUDC5SG0zZiqgm3ybQLc+BdtL1Oz/pYjH4u54Pjw/pVJLkiqKUt9KFLmhHQgNMApG6KdSBOPdk1DUCcQ2/Ma6yl7KucEzw3fsdGAjmUO9igwA0Sgs+cD+2w8GhxPQsioDMDbfRYZ1HbxlhmwP9ara5PEMHMuYBrXBsX5CI3bj7AJgdGQPeH1ul2rFKrsPsZ09bro5u6bb3egK7csGpHdDjXgQ2tXisxprzVhvMXAlS857isuOgBNoIMrFErWx3ajYZW5XsMHavWH5at3Rtauz+wnsegI776L/5yc0VAHzp0yB577DF7+umnbWFhYepmlDPzkz7d9XQpgJ9b8/PzdvHFF9vll19uF1544QndOq2lE5JtU510qtbSphIlPUxSICmQFEgKJAXOsAIJAJ/hCUi3TwokBZICSYGkwIkosDKaWNHLmfO06BJmV+v+FVHQRdg6PoZJsLnaCKdBzdUB8Ik8Z5yzPvgYMHAaAF7t7uvrpZ3soNXVAFfvtqunRGyvvNsqWk0eGA7rqQB43MWcjeEYEdYnpvn6NIlrTwXTY0BZAH/XtV9dYziTncHjh6/pID/W1TPn+plxAJ/YPKSzVlPgD//Tv80AcOaUxMEBb+JEgjaHg+WynLYATsH/DP2ykxHQhajfyNMtDATQUvcs+GfDrboeAOwuUXbYAkj14OIFDZ24ZhZHrPtEd3GtVrXmjABwe7ltrU6HA4ZjEfAMDlmAu7EPh8sBf9Uxq2vyFyGa7i+XccVmZ5vWbNb4dcTwtlpdjYH9qcVO3oDe7vYcwTUZvcLque31+9btdbMOYHXOOoj13lZvK7ZyxZ223m1LNzWpJ5An4Kyiiem2zTp9AezCKSs3Nq5TrdRsdm7ets3vIHB/8ciLduTIi+yR7XYAthVbPRxhXUR0tschAznjGtWabZmZtfn5bXb+zvNt69Y5ay8v2uHnn+XviJhG1HXeZ+tdvVyPANIir4LnsbaKa0cgtdvpcd70vA7QfbOAG6EdukpbXAsgHmPE3AfkjTkEqBRQB3T37mDfYADHK4eXfV1MV72/WEMAwWa9AeBrT7HiHrUdbnctyuJrUOht1ky5+z3M+IL77ID2uPRwEON1xHuIGGh1ADesXq/xGoDCWDsVRo4r5hwO5U67S8347jgEjujwJmOvFQUNhzRcxB24eNFzjKhtb4fGaY3qyLZvnbUGALAas23Y7xMyd/olW+oOrdUb2gAA2N+Vb975z5vmh/M999xj/z977x5t2VXXe37Xez/Pqx6pPEmpV/QqPrheJIGgBuECtvaVNCDJFa8GsW28ctthj/4DvXe0kDH6jmHTg+5mdKudYV8ZBImWCkJAXipCEgGJISIohAqpJPU8z/1ezx7f32/Otfc5OfVKKlV1Ts2dUdSpc/Zea67vnGsl1Gd+v98jR47ge77ne3D99ddjYWFB1pJ7XVkK8Lm6trYma+ErX/mKrIVbbrnlvERwa+m85Nq1b74Qa2nXiuMuzCngFHAKOAWcApdIAQeAL5Hw7rROAaeAU8Ap4BR41gps6XWddcxKb++vAe+593ZIELG890t4n3TX6pm3h6rnCCr1CKY3eEvH8Fm7YM//yp85AD5zVPE7H7gfeBddw0an0wxtWwB8GrC+/SHOUdfnCACfH+w/DwB8mrk+t/k6v3XgAPD56bWb3/3Wn3+JOviMI7JuNjVm0dN1ANdRyyYC2poHLY6zKczqOjW9rdLpary5tUvXqDvThaoxv9aMOOPktZ2odF0aWq0O4EDcnYSrGp9cj2JT96yN++XYCPXiOESjEQtYHA5GGI0nBi4SvKpDllBMrmXWsDxlvHVXKmOiNQLXMDRCO0JeP0C30xL3ZCYR1exiNf3JEt1bGteyjlnjhjUiWOOnFaba7mQeI82zGgDb2GELEGv4KnBee5fFSSsgV7+W+ZbjEthqzLUmOJvYaBOPLO5bX529ah6m+zVEHDcxP7+IVruNMIoEAK+vrYnjsT/oi0OZ0dQEpnT6djodLCwuYM+evQIuizzDcDjEYNDHeNRDOhmra9zCWpHCOKiN/de6gdU9q7HW+iN1jfN/tDPZR5bTbZ3rXHhaj2v86xoxbjp/rTOYn+NmAIlGNtnPdBbXMd7CzT0Eni/O6zouW+4aXdPWpqwB1xYAE5hWyEsFwWmW1wBYnNYykCnAputWXmoDn34p/dNTMM4CZK4RiSrn/EgMs+SEyzEF7BsAHMUxGuJA1/7oVBzAkXyW5+HcT8aZ6EUAHxKAe3yv9h7HfiH3CKOjyyJDo5EIAB6NC+TG3ZyXHFuFdiPAfCtG5FETjqtCyfWaAWkZoDepMExLQeYSr16V+Ngnv7IrHq/33XefrPOXvvSlDvruihm9MBfBe/Gzn/0s+v0+XvOa15zTQd1aOieZrrg3PZO1dMWJ5C7YKeAUcAo4BZwCF0EBB4AvgsjuFE4Bp4BTwCngFLgcFTg/KLjdFZweAHs3SbDx016bIPV5iHJuQPG5cwBzqGePgD7TBV0IADzTEzx7qjNGQD+TMZ0hNnqLs3d7XQBs877zmO5t33r6OPIzO4flYM4B/Gzlv6w+TwCszlUbqWsQsHHmqjPUQirbhxoIbBVsPOPgVSfs5mhnXizfo/HPBpDOKmAoHSFW3SNrrcg1G1MXpO0T1vFojC5fGhPsaYytdTGKC1W7eDfTWxmRADGCvziJJJaYEExBlofQV+dtJhDNwFI1l8rLIG3zDY1T5nnl+moXsILBKIzRbCZg0jPhre1mtUcSCFvYWGwFjXSjSkSz6SDmieT4JR3AhbhJGXkdBqExbE4dt+o8VTupxiQT2ho4aiKM1aRsjmnHXHNU1dL+EgOjB+kEVi6psc6cDsJtAuBWqyXO4HZ3TqAwr1lAb6nAcTjsYzjoYTAYCPxlfLjt7k3zVHSReeTJjOsZjMHm+SzoJ8DWnOrNANg41WVjgQHuXMt0b7OnmoHKFvwrp51Cbj1WKZsBQol+VkCuM2zmU0ambm3VRKOb7XqVeG2zq8HGVNvNCTyvdhND4pJTQmnj6NY49S0A2PYC14DeuInVJ27Wmzq41QEcoJQIaAXGGsktuwq0D7mqpAOYEeQEstYBTOewxJybuUzTTPqzOa+R7yH0IP2+fDXCEu1WIgA48kuJlE7LCv1hhspLOGkYDQcIfQgAbkQeNEBdnw+Mhk5zIKtC9FIfgwn1kKsRAHzfxx+5rJ6Hz2QwdGtSy5e97GXP5OPuM1eAAp/5zGfkfj+bE9itpStgMTzLSzzXtfQsT+M+7hRwCjgFnAJOAafAaRRwANgtDaeAU8Ap4BRwCjgFnAJXpALnCKWvSG3cRV/OChAAbwKkJmLXwt0pAFYPpcTjehoBbYGtXJ+pD7XOX37LomNyriAgVLUQyypiYfGMxdb2vdqIXQMzBVETwgm8Jai1ccYK9QjlZgGwHYeNxtUh2qhjhU+EZo0kEXAmcM4Mi37i0mNsLwGiUEi9PnNROmqND+Y4aqeuQGATAy3nAqI4QRJHAnXpsFQXsI2Vtp3IhKp6cl4HXZhTQGvNoATAGiFNgMYxSeywGZeMwUBiGYPMowGV1vUqkNN+RsdqL6xWxnbN1rCTxl/VV7SX/tYCFTt2baOwRCOH8NjFbM6hsckKstlpXBYKP3VdVVJdS92zshQozvFrXK7tLTZp1Tac2ky3RkBrHLQFunJNZu5qv7iA8FLWjABxG3MtHzYx0nJdpuvYuIJnAXDt/rabGEw/sly3BdN2LDMDmK4y48atPAOAM+PorrcQ2MtVLa0ruAb0VR0nzajnOiaaADgIxAVsATC15GYCbmbg14zi5nXTgc31xw8rkM/U7cz+aOMwz7JM1iXXcuT7iLwKo5TO3RzN2EMzCVHR/Rt6CEIf47zCYJSjrOhA5noqEIe+REBHPmDCpXVtcdNC4WGcB+hlPkYZ45/VUs65+bOP/N3l/Hg869jY0/qpT30KP/MzP+Ocv2dV68p9A5/Nf/iHf4iXv/zlp+0Edmvpyl0f53Pl57KWzud47r1OAaeAU8Ap4BRwCpyfAg4An59e7t1OAaeAU8Ap4BRwCjgFnAJOAafAJVTgV37BAGDphbXJyoQz6u6VeFnx62nPrGdcktoxWicxG9A3vZApCNaI2jAkKNV+WH2pk1G/NCDS9tDO6KEOXsWtdL2aRlwTtKtwVKG0Z0CiRjZPncj22OqSteDOHreRNCSCmQCsdooyRhd0bc4AYDH0qt/Tjlf7fg0ONjHNGsFsU4EJzELEUYiIbk3CMPYUG+0sRJaY5xoAM2aYhNL2KVvrMf/syWclDtr2/RqWTBexAMsaQhvDtHG8ytyabl9f5prRz+zJNU5qO5dmLgS2G7erpCILAFY3rfT8stjW5F1zvAIepTBYYT9BoXX02ghr9vvyJY5tmVSOAdJrrFDcum9t17RGe1ML3zhd7bpUR6515Zo4ZbM5wHq1baS1nEoir3VhyUYA0/kryNlGSW+6D01PstHZjszGP1v4LMtXNNYy7Bm0q3HbIpOHvGIHsImAtm5rEcOOyeoyjT+XTQpmXdTd0uYabLw3wXAd+81FwRc/xjmqKkRRLB3A/Cbv2TTLEIYE9ey51jXGtc85oHc38jwkQYVRxpjniYBdunoZ69yk4bwyMc5VgDGtvYGPZiNGgFLeE3iVAcDi8RUYnZcBBpMKG5knUdBcJ9oJHeKPPvi3l/Dp9+xPTcfm3Nwcvv/7v//ZH8wdYVcr8PDDD0tM/ulcwG4t7erpv6AXd7a1dEFP5g7mFHAKOAWcAk4Bp8Dm/5dY2b81cMI4BZwCTgGngFPAKeAUcAo4BZwCToHLXIFf+YWXygh9wj3LY+vfp4DWsD6Fd74vMGkWAIvZb/ZajSNYji1QUAGwujLVTfr0aGa+ezZC2kLQ6YHVCawwVl8m5piOXcbYGpexMX3WY9RO4SkAtjHSdEjyWjQCVx2jAr3FAZxPbczGBcwzTltb7XD1WsSBacZk3dEElXTDCkAV07FGNGtktIlupnvTonHpmuWxjPNXXJrWrWucyCYiWF3DJuq6VIenOoHpsiwFCFunqPXrcv60o5Zx3KqHOk8VtFoHLPEnId00CtqQSjmfAZMzMFL7dC0MtZ3BxjVsK21NV60x4dZQlvCXYFz/r7Rp0SVLFqjKWGYeb6o63ciMQNbob45b6okFtMocG65q16p1btd62+hyOtNlvk2XsJlbhdkSvG2gsdVF38v/4XDEbczzcW65MWJ2/dsYc7MeGNtNyCrzKlHNamUWZ69dNUY/exfoxgCzoYHzwXEZdze7iKUD2AyEa5jv5yYJrgs6rgnYCYCTRAFwXuTiAK4BsLiGKxkXx8dRMb65EwKTokR/lMrxkgDoJB4iv0I6YU92APgxBqMUYRIiiegQzmWOQgHA2gnMi+WY8irCMAXWJxXSykfJNU7XeBDij/98ZwPgD3zgA3jFK16BpaWly/xJ74Z3qRVYWVnBJz7xCbzhDW/YdihuLV3qGdo55z/bWto5V+JG6hRwCjgFnAJOgZ2ngHMA77w5cyN2CjgFnAJOAaeAU8Ap4BRwClyxCvyHO2+po3Rrb27t/LVEzOJS49EkABZr40x0s+k2VVC8CZGaWGC6IWccwEKbDS41JtdZ96ROiB7HwkWTuWzDoeVn4kpWqzLyjP2ypmeYXbLiiNT4Yuv4FRBsDk14GEWRduumqXFAG5hrInMV5Bq0ZwGcObPCZxMHTAA+26dro4r9QMCqxBCb2OR6sQnYtMdWgD7tqyVk1x5aC4t5nQRnPC+7ZXl9hPG8bvkz32t6XfkZAcAEk8YhrfHLVEzdqjWk9n1x7U5jjW1vro1ltv281rOs0cTCLus+XAvYdVqnMLTObK57dAU0ExHOQHAB8AbeWqirWhgIbUC3zLk4gvX7op8AWHWwy3QRG/OarDO37m82GwrMstWNCHatbl6zxqJcz4ce1UBwRkfXLl5dH7ZDe9Pyl00Huj4KOmElBtsua7POZgGwiQC3K18gvUBavacIpsU4TxgssdszALi+H7lumLxMR28F9v1OATA3OmTiSifw5/rhoaWbmgCZANir0A0ZzV2hN5wgL0OJfu42PFRZCq8qEUcR0owd2SWSRiTrq8jV/Rv6FYKKbu7pdhAC4LRkB3CFfqrnIVj2gwCHPvz5Hf3s/b3f+z3ceeedLv55R8/ixRk8n8l33303fvEXf3HbE7q1dHHmYTec5WxraTdco7sGp4BTwCngFHAKXK4KOAB8uc6MG5dTwCngFHAKOAWcAk4Bp4BTwCnwNAV+9c236Pdqh6VxYFqCV1Nh8zYTJbwVAG+OQ1b4Y7isicj11DXMHwgsVgAmp6mprBneJoAoH6gbd20HsL2QWQCcZam6eBFIpLJwPs0aNrBUnakKhrUHdgqAM4MCFVjyY0WZm4u2mNDGCFswqS5UvixwFahpYoHFfcseXAMgy5xduBq7zHNIry5hokBZQkK6NOlCDhCH2tHqhb46NLNMYqQbcSIAlz8bDkeYZKnAX8vcNXZ46hi2TlMdp3Xp0lWr8JovOjfF1CkgU2dF4KBxTNdguHagKsCVcZOJyvzxYOoqVmY+dWgrO9X383rVq6suZ/uibgLJDbzlz6mHLV627mBddyXKOjbcxlPbvmPAD0KEQSB9tnSZ8pyl5CIbmE5djdPbri2CVo2atiBcnc66+UBJblUaAGwAtjYPayO16qZAVXzg5lps7zS/Lw7t+qI3O+Dt3cDza7K4usQ5bP3IJn+xQFddW9MIaOaCcyUVJedPAXAUhIiSUDchmA5galP3MwsALpDlem+yw7cdqIOcAHhSsC/YQ8MvkHgVmjEdxnRsFwKXo5D7GnxkJQQeEwD7EvVtHObyVYisijDIPfRGOXIRSzcm/OlHvrCjn8q/+7u/i7e85S07+hrc4C+eAmdaL24tXbx52A1ncutlN8yiuwangFPAKeAU2IkKOAC8E2fNjdkp4BRwCjgFnAJOAaeAU8ApcIUq8LY3awT01K9n4pltT+tsZ6+FunRbWmeiYVMK6AzRExhovjYOWXUcai/pLPCdgsJZZ65G3Vqn6OmmxsI1G1ucF+oAlq5afsgOx0QmqwPW/MBANcbh8lw54ayoYByyXmV6abU7d/OYTdSxOIANALZxzjPQVHthDXCeiYCWGOBNzlMdKHt88zwXd2en05Hzj9MMeZ6hyDOBmkkco93pIgwinDy5jOFoYOJ0GUE87Y+1Ec+Kc7W3WGOlFb6qK9hoMfO7glmjv9FIQa+NpTYR0HX3rYlE5ufILkX/ma5l4zJVLWZcxgZoKj7V16a9BgT1MuBp2LeegMpxrvTdWxuY+F3OKXVKCMt9Ok19eb+N+qYLVoGv2fhgwDT1EOewuKw5F6mcn05V6V0ubMfvtK24TgY3RmfFwH7tbpbNBAbq1rHfpk9brdK6Eqa4fAqgJQLadhfXt5PxydMNzgjoGR3s1xynzIPnIQpDRIxohjrC6XQPQuMeNuuB8JdAl3JHAdAKlTr3hmOM8lCeDuz/nW9EcmcN00zc1Y0ohOcR3HvISgJ+AmdeUmGotcXiPnIEGGQ+NkYZUK0wBgAAIABJREFUMv6Y0eiejw9+7Es7+snrIMyOnr6LPngHgC+65Lv2hO7Zs2un1l2YU8Ap4BRwClzmCjgAfJlPkBueU8Ap4BRwCjgFnAJOAaeAU8ApMFXgP/7iS2gcFIgjMbMsU5WXcYiK25EvjQ0W86oA4GkCtEFx6oAU8ESAZmOjp85MAmDr6Nw6B3USsrHtqqdyFo1NAbG4lW1hsYxJ44Dzgg5g4y61A5hJpFYnpR7XAjeFaBAAbAGaRY7Wdaods/R7muZiA/W0g3YK5CzG4+fooOT5pJPXuD4lwpcRzaKTjkV7Zm0XsAWaHsIoRJEXSLNMnbamw5gQs9luw/cjbGz0xKVKwBcy6lngqF6FOnFnQKyJhra6T8E143qnGwAE3c/0HcvMmzjlacT1FF/b7t1pmLLgT+3FNfsAVAPVShuIZxzCLEbe5G7VNabsmV27M85XgcG6McAsE11ntZPYwlQ6fzmvHvJcQWicxAjDQLpxCdYVVBNal9p1LG7tabcwz8E1wVkXVy9d1QSrEsVs1pEAZOP75RwF5t6pNEKb51Cnt/YUcz6ng7Vd0xZl27uOl6fQ2EZ6K7m3t4P6jkVLs8FA56wyt0SFinHOxuVMABwy5pwAmKCXGwlCX8C43RCQpnSY6zqIAg/NSOdwMBhjkFHHEp1GiE4cIE9TpCXQjLnmNI5bAHDO/mF2ffN7pURF62YDWQ0o4KGfqgM4rWXw8ZFPPryjH8cOwuzo6bvog3cA+KJLvmtP6J49u3Zq3YU5BZwCTgGnwGWugAPAl/kEueE5BZwCTgGngFPAKeAUcAo4BZwCUwX+w5tfopGzhjFpVPCWuFnzR+0eVaBlI5YtSiV8nAYlmw/UhyHI045ckw9cg7BZ92cNYCUC2gbqTntd9Qx6RmVwBk0bN6t0rEr88RQWS4euhWd0tkpEM8GcmnoJwvgHwj4F3LPXzj+HJhbYQjcFZ0SmdIuyA5VuXHaacjiMcB6ORpiMxyKyRu0yglg7XHl0AXvGcq0AjcBOncuE2ZSJccF8cThxGCHw1IU6noxRCMxVCekKJtALA+OONV3MNtLb4GkTUGzm3QBncZhaB6noacC66Zqdgm+gYsy0thSbPmXSPxuJrMDS8FA5DtcRu2c5PkLsdJKjMmvLXqeNg9ZR1RRXtxoQrNpj1j+2CF7Bquhr14lEexdmHj2MxhlW1wbIM4XRSTPGwnzb9OHq+DTyWgEx3ahBqG5fcRlzXjhnkjhtu4MJdc33p8M180T6aZzVAv5NRzPXWKDubIlAV+pqNljQmWy991PXvL1KasK5lnVp3NizUd8EwPZ+kHtYnN08Ty790fxeEEbiiJY1VxQoCjrMfYHHAvQNJCcc1vVEAKxR0JPxBL0JQXSFRhyKu7fIUsRxjJgQuV4PQMHlKveT3rmer/3VnsBwrb8eZR7641wcwFw71OWDH3UOYPfvoytHAQeAr5y5fq6v1AHg51phd3yngFPAKeAUcApsr4ADwG5lOAWcAk4Bp4BTwCngFHAKOAWcAjtGgV9980vUqbopYnZLhLO9GgIeghsTB6zfngVXFuNpia8iQdubq3G39fcM1Ju2p1rXah3ua85qwSKPY6KYtSTV/NzCNDqAc3E5FkUlcbfi2jRR1QLeSo02JnQlu7QwWyGtCkDnKLEi4VheECia2GSfIDZEFEfyPsJGMtdmqyFAjFAz4/vLAoPBEFmWm55dBeqSaK2UTs6lepuxEESaqN/ADwUAs8/YAncBgmZ+5LMST2wAo+8hirQzuIaoagmt50AQou2kNRHQfK8CYH1No5S1z5cgMWB0Mt3M7C2uzdgKT+tNAjJ2PQYdoHW3cFUijiPpWCZcTycpCs4Fo8ArX+ZIobs6hcPAN85Uo5NMkKJQcZ3Xd5RZU6arWL9vooarUsbK86xtDLG80kdVRQJz/RDYt6eLuW5THKpcx/UmA3GN6wXIV9wowDUycxvU3cbGXa0bHmZeNkaarlwB9Lr2xAEcaFe0hcIzrFsuzLrpdYOEWe+1P9ysE+PMVoe9ie827mMZB08lGyEIgBn3bDYQcGWKm1gnSTuiFfbKmjOf5an5Hs5DIyTLpqs3R3+iGyi4FoibA69CEkfi/rWbAeRYMnTr8uZgzGYPA4B5Ljp/J1mJXN4byH1z7wcf3DHPyu0G6iDMjp6+iz54B4AvuuS79oTu2bNrp9ZdmFPAKeAUcApc5go4AHyZT5AbnlPAKeAUcAo4BZwCTgGngFPAKTBV4Fff/FJNlzUEWFGajYGe2hw1+lkBE+FZ3b8rhzKuXAFS+lI3qL7PwkXtnrX5vgp8a09v3RtcCXitDMAKAnXgEihVlTopp9HQCrMYd1sUJcbjMcbjibgRCYBlHKbPViN51fbr+wq64oj9sOpo5ljFvShj9gQijiYpxhPrKq3QSCK0W00Brkq8SokVti5folnCWXaqWihWO5ZnAfBMbyuvhp2s/J3nVABcIc0ITAtxGcv1y+enzmq+h9fMqaLDMxJwTX3JMQ1QNtrXPbLG4SyRxOJEps46exJbLbZidazqOQ1Et7jXOH7lmutZ1nHwOBydasgfFnJdFtRzjuiOrhCgPxxjeaWH4TCVuHDGDreaMebn22i3EtkoYOzZ4vC110RAWsdz14Hc6pAV17CsYfbRlgJ/l1f7KKsYJbtpEw9X759Ht01Yn+sVVcYFSzBdlgLVxykjotmdGyBJQgOhTVdwDWd1vU9X+zTSmveHAnd1omsHsKmQFge6boiwbmlOIUF4kZfi9pWfGdgux7HdwsY1rO5qjYGWS7Cx7NbSTvG5Noy727fg38w946CzLBNIbOG6HkqviDHYCnf1HhplhMlClwX+xmEATut0I4eND5huCpB72sZ0GwCsUFwbn7lRgscMwwiHPvzFHf04dhBmR0/fRR+8A8AXXfJde0L37Nm1U+suzCngFHAKOAUucwUcAL7MJ8gNzyngFHAKOAWcAk4Bp4BTwCngFJgq8KtvvkX+IG7QqQ14xodogCtdlARPjICuHaCmk9W6U40VUTGPglXlsNZpaJ3B2iO8Ceaa0/CdeZYL2CUIkwhbAlc6Mo1rcRYAEz4Oh2Ns9EYYjcYCX+EHMka6eYlWpwDUOBQZCRz5aCThNLZYQBvHS4BbIq8gMHA8LsQByXEJHAs8JHGIVpPjmvbcEomJd9kch+ROHJ8EbQKdOaY6udgA1wJ5lsk4Q4JuRgVbh7VVTSKsjcuZ8I+6iqNUIaMEV5veY5kbAmO6PE3MM+Eix6GQWyOKLSDmzPBas6zEaDTBaDgSmBtHMdqdBuKE4yGoo7tY+4wth+RckBNK1664hHWchH8cGxmzdO4aUM0rINMvKh+PP3ECJ05uCGgN/ACdZoxmCHTaAfZetYSwGatQahqvW401pjk07lqOyFiDbfy4JEP7yMpK4O/qah9FGQiA7cw1sH//PGjgZj8tl1spnb68LsgaWllVKF2WPuI4xNLSPNrthsYZeybj2MBw2SYw46Ce2oFnbMMyxBkHOwjzjfO4BCZphuEoxWSSqbbmtpQOZgN2ratW1o5Z19qlbPuQjVSi17STWg+lcLz+2qZPz2wMkGuw7mB2Pfu+9EkHgW6CGGfsDS7lfuUmgzgOxPlu15/GeHsSEc6NIzL3Jtha7hvbhzxje87zXK6d1/EnH/3yjn4cOwizo6fvog/eAeCLLvmuPaF79uzaqXUX5hRwCjgFnAKXuQIOAF/mE+SG5xRwCjgFnAJOgXNR4Nj7b8PdBw/h7S8+w7ufuAe3/f5BHPrNm6ZvevAu3Hb4Thx644HNH9zmvdue48G74N30G6c56Ttxf/V2zJztae974B0ebv5P23z8de/D0Xtvhx0Vz3317X+y6Y3vfKCS633gHbfh8M8fwu3XzfyY47/+DthP2PdiOw34sXO93i1D3Tyu6fVup9V247Tfu/VvzmH+zmUh7JD3bKfP6dbw5u8/gLtefxh33nsQd8vv0zVyWV/6P38I7/7I18GG1YUbXok7bnsBOuUT+PjvfwCPrAGNG1+Jn+P3tl5Eehj3ffAwXvS6W7GXPzvbZ05znk+/7xAeOpEj3PuDuO1nb8V11ix7WYt2+sERACsE0+hljUhWJ6xBTCZO2PSmGpBoPYCEidInythlOkpNz6+AyCDQLtLaEakOVsbJ1lHBJuLXRgFLVGyaSpQzv0cwGieRuHY1Stn20PJrD4PBGCsr6xgOM+kZFZcyQZkPAVaEhmmWi6s48NT1G8UBkihAIGm9hYxHgGPlmWhiAmAPfYGidOLKoI27tRLH6ny3gXY7kXGJTlWFvCwlNldjpBUAE85GYSS/5BQVYazCOolGTlP5PMFmFMYCd9VB62EymaDf68lxGq0mmkkiYM72rNpzUnu1CCsAtDHdBLKMomb3q7h+zbxaGMyRs5t3fX2AtZUNjIZjcaIGUYSlPV3s3TvPy0ZgLKHi8hV9NZKarll7LAJgOpbVHaxgXKKHpbd4IteSxA2UZYCvfeMIehsToAqlI7gd+1hoBmg2PcwtddBanIdnwLJAdGMvJkSna1Tiq+kmNutWnMc2ctwjuPSw0WMEdA++H0lMd7MVIWlSY2JKJaG6oQBIsxJHjy1jhZHRJXVS8N3pNnHgqkU0mxHKKtN1bM4lmyVkXDr3usYNTK0BrdnoIH+WQG9xWxP2jkcpBsOROMwV1us9qr/bTRcaua5uYdMvLD82Pug6RtxsROAGALPm6U7XvmsdtcZZ24hmhepyrxunMNeIAnwPcRQhSWJZk2laYJKlck5GPzcbMXyJcrfXqqKUeSH3KjcLeHwOmE0lhOsSI076b7q5SwLgLJNNEff+uesA3qH/6nDDfgYKOAD8DERzH9lWAQeA3cJwCjgFnAJOAafApVHAAeBLo7s7q1PAKeAUcAo4BS6gAg/gLu9m/MZv3Y9qFu5uPcNzAYDlHBbKGRh3Osh6zle85XjbfG4WCj4drFKPT+PWGj7zz7+Ng0cO4XZsA8F5/GcCgAm/33VwCqp5jF8D3nPv7cA2QP58ATDh+KdfQcht5ld0mIXqx3DP66/GHX/E778W7+P1GQg+C9Zr+M23zQL7bdfL6c61dRJ47rcC79oC3q2W1x/Gr58B/p8dAM9e2/Tcr73nfXjhn2IzAOY1feLWM6/9c157z9EbCeMMdP3Cf303Vl/9NrzoK7+DD83/Et70QuDrh34HX/1Xv4SfunH2/IfxN+//G3xpbS/e8Muvkc0Qa395ls9sc54XPvwe3LfnrXKe/mfvxgfCO3DnixvP0YVenMP+yi+8tO6ktZ2gCvUsjJqOQ1y1xsFo+08FiBHWlYyMZbSu7Rql2zFAUej3bCQuoaAAV/uysGymUDVNM4GjhF6MgLaxs7NlsIR8w+FEoB1/L228s4Bawt1SoprTrEKvP8Q4zRD5jBoOsbjQRDOODdimu5HjYTyvxjB7VSDOx5OnVgXWeWGMlJZgjl0imYH5dozFhRb8QGEYyR2dp4zNFShu47B5DfxlIno1FVj9m2SIk7RQSFuxB5dxyHRZRhgMxzh27ASy0USilBvNGHv2LsrvjG5WmXWS1Ds604Y7E6ctjcEm2rny6KTW9xGDMn6Zscz99SHWV/oYDOgA5icCtDshrrluL5KYV6cgkS2wnGueSitgNWq4Pl5gALQcW6zJAsRHoyHSdIJmo0m8iEe/eRSD/kR05rV1Ex9L7QidpoewEaKxsAgvjqBbB4zfO6D2oWhn1xOhPjcK8HtJFAk854vQeDIpMBqliJMGkkaCCgo4BZ7TAUwNBYz6GI5yHDlyEsMBIa+J9BbnM3DdNXuwuNhhcLECTNPBrO5Wm9dsxmkjnM1c1JHnxqWdZ4yYzjCcpALei1y98nZOtJd32sesYHu6IUB0ru9LC42NO1z3L+gtIlHdui40ilyjvAV6a1C3AG67ctTRr/OlgeDqMmd/Mx3amgtOjUNxvxMuT9ed/lg2A3h678n9IDnW2nUtceXsHTYTyntE4s7DEPd+8AsX50H3HJ3FQZjnSNhdelgHgHfpxF6Cy3LPnksgujulU8Ap4BRwCjgFpBnIbv91cjgFnAJOAaeAU8ApsPMUEKerwraDdMn+6W2bnLOzF6RQcDMoJBDczgGszlZsgoqndxkT1t2Ng/cat++FAMDvAN5+Bph9RgB8Jph73fYA+PyuV1V9uh5THTgXWx3Z5wWAH7wLd+Ht4nA+9v57cPiNt6uTegZ28vxvxXvUvT0Lo5+4B/c8cTtuFzf4LAyf/VoB6+FfUxe1fU2h8+Zzza4jq9VrXwfc9jQAfAz3vONuHH4EuNWuh23uqrMD4NPdits7gI+9/y58+pa3b3aBX453c/kE7vud+3H9L70e+MC7ceRH3obXXAOM778b9zbuFEi7+XUM9733S3jhzyoAfuT95/IZdQrb81z9qd/Bp6/+Jbz+e7nR4T78wSMvxJtevcXxfzlqdYYx/fLPv2QakWwceuoinQJFhT3aLUt3qzpATaencQzbHlnCHnH/mjhi/b9HfC/dweouJgAWkGpifje1qRrXKiEwX3SUEojy/fIy8dPjcabO31EmEbWCJM05CVHJAnmeXn+M9Y0BispDEnpo0m0630Crkci42AFMAEzwaX8xtpbwcH29h4W5DvwoxqnVDYmFJrTyvBKtRog9i13ECcdFoKg9qdIOa92cMmAD6MwcKDT0kGeVOG/pVCUMFGbGiOkwxNxcB5NJio21dXRbTbRbDYwnAyStBuYW5lB6tFWKGJsoPRm4OKlJAg3Ms7ZLhX2EedZfqvNLwD3qjzHu06WbSX9ympcIEw9XHdgj3bmW3Fknqj2I+FotUDa1vYKW7bx6HrLJGIPhULRtNlvw/RhPPnEcg95YITSAVhRgsRNjoRPDDwEviRA2GsgIbMNY3cCm21jhurpPJ2mK8Wgs52s1m4iSSMEku2ZLzn8sEJO6ZgVjxRVcykWKi1VhPGO+nzq6jMmYUNisM79EkgTYv38Rc50GfOTGIU/QqvBeX7YPWD2+029bR7YvTvXJOBW3OnuluVyt01fjvc2RZvqqLZMlpNdxTt8n82aXljm/RI6b3t16O4CJz6bLXTZ3FIxX185sBc26+SEKQ4lZrzumeW8bNzMBdBSHaDQU/kYC2RWeb1rotXPZ9BMbCMxlaI9lNy3Q0U3V/DDEH33w8zvsibl5uA7C7Ojpu+iDdwD4oku+a0/onj27dmrdhTkFnAJOAafAZa6AA8CX+QS54TkFnAJOAaeAU2A7Bero4S1RyeJklejjzaBX3v+NX0f184drYGyB4lYAXL/3NzF1zl6nwFNimGfOuV0083S8W2DzuU7laQDuuUdAb+cANo7g0x2b2pzD9W66hBnHr+C0LQ7grVqdOwDeAtRnT1qP/+Bm6I7TfWbm+1th/9Pg/1bdzjAOouVtorcV7L4HB981syHgafNu3L0v2OxY3x6oW4cz8Np7juLQGw+r253HnF37z3rTwbkuzmfzvj4eev/d+Orz78TtL+zgofe+G0dfrgAYX/wD/IH/prMC4HP7zObzoP8I/uS9H8eRvIGOP0b/2+7A23Y4AP7Fn7vZWPgsz7ExwtZdqgBHfIN0qEahdKqSgGVZJiDHoiCFSh7IJ20nahTFAq8IfaQll797HmJCJ+Mm1ehc23vqIc0yAWb8PiOP2UnrB6FxEvIYjPgdCFDL81Kin9WZ6kncMY8dc5yeh5WVDfQHY4n17bZiLHQJ8zKJNc6LXOAyP8vo40ouzEeeARsbA2Rpij0LHfhhhOXVHkZ5gbhBRyldyT6S2EerFSsA5i8CYKkBZpewumZtI6ym9ep36H5cWxvgxPFVpClpIL21hKmV/GIEr3QCo8Ke+bb0DY9GfaRVgbnFBWh2tZ2vqfvXnlHSsvmSKTQhwPJ7UINmgfIElkWBcX8MJhwTbvM91Lb0KyztW0AQqHtbZ9m4h7X2tY6Utl3OUxO3saKyR3nQx3icwvNDtFodBEGEUyeXMeiP5Jo5X6FXodtqYKGbSN9uXhVodrsYTjKkBdDqdhEmoVx2KN3RdB7T5ZtiPJ6oXqFZm1wDstnAQxQldX8xHaiMylZjMh3UCv95IXkOLC8zAjtVgO5x3QFzcy3ML3QQcF6KTOOeJfJZr11+q7ObtbB4ikUtDPYF8NOFzjhlWSk1yzXQWG4cg1NnwbJQYAXSAoBnbPf2PDyC/MgAYPXw2um395R+NpsUGI8mwr9tXDVPQUjeaCSy5mw0tEJ07XWm7s12gnYjlvhzT2D4bLS7Ob+cVt30oqyAZH0YiBpyjxsgzI0gYYg/dgD42fyL0H12hyngAPAOm7DLeLgOAF/Gk+OG5hRwCjgFnAK7WgEHgHf19LqLcwo4BZwCToGdooAFqZviei/Q4Onq/O3vIDwzrr8Z1/BNWyDg094rDlKNT76gPbVn7A6eXrjV40wdx2fvAJ4B0VtA4bO+3k3X8Uw6gKcdyGftKRboOhMLvakD9zSRzFscw5tcyU+LTt7iCp5dJ9usxafp/sQ9uOtvbsXb34gtcHrLh+W8B/G+R+7Y5EDeOsdb/6zn+3Uc/rXtOoDPHht+gW6nZ3aY8hQeeO8hnLzpDvzUd2rT76lPTJ25T3zkPbj/4Fvx+u8ao98HOnM2onmzA3jbz/zLHP21MRoLHYTbnGd2wIc/+B489N1vxWu/85ldxuXyqTe/SQGw5VhqIlVvpoWX6ur0EYa+AFkiHcKhIlMnpUAxga/AZJxhfbWH8SQVINpMGtKl2uo0EUfqJs3zXMAcAfCMz1iciXwxlpjwlRDKRtYSmvYHQ4zGE+mB5XgZT8t38Gd0No7TiR6bvbLtloCtleV1GROPM99JsDDfwmQyEFcp44cJ1jRmV7uDCehGvIb1gYDspbkmkiTByloPg0wBbBT7KHL2FGfotBvSKxwGJgpbYJ72wgoENu5puTDjkqQL9NjRdWxsTDb1LdtoY6ofhT5ajH2ebyKJ2Ac8RD9N0Zqbk47eqdXUrCSep453NrB2hj7zy7Ly68hhXjdnkrB0MpygSNnfG8ELfHEAk4U3mg0TuUy4XV9A7WrmdyRS2eQSC5SkgzvPkacFvNJDnk7EQJwkLcQJNwP4WFvvYTwkAFZIyO7oOI7R6bYQhLzWkc67F2JtY4So1UR3qYtOSwEkr4JLhVHCBJScHzmOiToWh7qvMF6MqNY4bp3ZdKASbIa6frhuN9YHmIzZS1xJV3TSCET/VjNBI4lkjFmm0cWE9BrirS+5H4w8PC77kNkHTeCcF5WAam5q4AYD+ZTZCCCbASiOyX6edY9rR7ZCZtF5StcVqJrob4lrNojVOoAlAlqM6GwdFkQsEJ/wl93D7GFWGMt3lBL3TA3jSJ37hMk8L/WUtQzGqftYmGuh2eDao2Pd+p2tm1hdw6IPregGatuFav/I40p/s9lQ8sH7XAfw5fLvAjeO514BB4Cfe42vlDM4AHylzLS7TqeAU8Ap4BS43BRwAPhymxE3HqeAU8Ap4BS4IhU4PwA829N6BrnO1gnMj54mAnq7o24H6La6cp/+uWfoAt5yoPMGwKeT5Tycomc659kW6XafPWcHcA1SZ2N6t0Y2bwWeTwfAUye3eL2fHlm9XXdu7SCnw/adeCdOH+W8+Xpmx3MWB7PpST4g5zqE20x38Tk7gAV8H8TdTwPgZ3Idn23GntufH/vou/FfH9uH6xf0PNffdDtu2fsQ7nnv54EF4OTav8AbfvlWHHjqPrz7j4A3vI2Rz6YD+KlVLF7zQtzyxltwsL/NZ/AQ/uB/eQQv+M9vwtXbnefGr+PT7/0CjuWr6O19Je74yX8BRdA79/Xmn73ZRNuqO9L+j/F6yoXZXlGf4Eu6RtmXS9AjBE8wU1kFGI4mOHl8Gb31AcpKoTEjY5NGhKW9c1hamhNYmhepqRU1EMrEzQoY4kHppCXhEyBMxyShbIrVtTWBw3QVRwFjaRMBiuNJhvWNvsBfAbmg+zMUqNgfTJCnuXTwdtsR5joJ8nyEuNkUIClRwLaTFxp/vLY+QK9HQOljvsXo2wbWe0OMyxKtTkdMjmWRiRaMzyXY7rQTNAjHjNGXENC6KOvVQZhWQo514sQGRiN1Q6uhdJN/VlyXnWaMxU4iAHg86WNcVmjOzcOju3lqATWuY8V5to/YBhPrgBSqT9ISWVFKTyv7keNYPLgo0kwgcOl5COMEPvt0hSFOHb/i3jY4UpCihZnktMbzKQCwKMXtmqUZ4iBGmWfqvPWpjdpcczp0czp/FRTyyGSGdHn7jPxOIqTjiUB9djgXqNDoNrFvzzy6nUQdqHS8yhIpEYWRuMT5dVEU8KNANGG3sqwjrlAjr+ht4rHZL63QGhgNxuI6L+nyDiO0W3TFhmjEkUQgc6gZYW6aCbQ1HlczfgOBBX5T51w6rLmhgdHXBOIa9Vx/qnbKVtxlUMNSQ+wlPVoRM2GzjdW2Eeq1s9s686kdTeEG0vvsSvapjwJcuYcY9T2ciGueGwHk2LJpQHuRW42GrAe5x010tIW5sq64HlsJ5ruM8Z66kTWOe9pdzPOQG8tq5AYI+bP6hdV1zATuQtYJr+xjn/qHnfvwBOAgzI6evos+eAeAL7rku/aE7tmza6fWXZhTwCngFHAKXOYKOAB8mU+QG55TwCngFHAKOAXORYGzw8rTQLnTAeBtHLoawXum7tDzd2FqL/E2V7gl2vp0UdN0zd76CTpDD23pfz3N9Z4OAD+j6zWxz79/EIe29BVvD4C3XOtv3Y/78dsy9k3u6q0AeAsoVbW2Xt/snxUWH/rpLfN11gjorfNw5vmcBcDbz8/T+6a9m4D7K9MVzdNtic3e2pt8Lmt/ez3O/ZOX9p25On47jLE919f5fybXk+B8znKuo7kU7/uFOwiArc9wNjzWkD0Td0voqd5f8k+FSuRLdAmmaYXhKMfq6gY2NvqoCjoJQwHAvldKjHCjGWH/VUtYWOygqggFGdNc1xxZAAAgAElEQVRroCIBks3FnYFfPJ3AwQoC1QZDdYYqdI0E/BEqrfeHWF5dR+jRiRshl2Mz4jdAljO+txSX5FxTAXAYA0kzQUCQyhhgA6Z4daNJgeMnVzEcjCVKeqGdIPBDrPdHGBFqNpviHC2KvO4jjkNgrptIVLOAOHI3AWz8mkBb6aNfehK/e2p5HatrjAS2kcE26nc6D2FQoZWEmEsiNGICvAxes4Gw2ZRuXIl2JtyrXb+MR9aeZtvZLHHWBL+TVKDscEwwSRhKyBpibr4trlqJgR6OUAYRgjgxdlMZvEJLEwEtENWQZ8JxLhtdETwTHbcVhsMx1tb6Aog5R5PxCJn0ztJpq07idrsJ5i6zkVgChRnnTNdw6aHyfXS6XbmO/saGxGPL2gs9LCy0sX/fIqLIQEeuD3FZM8Y4lhhozic3KBD+8rplbHQNG1e7RF9XhcaQx4wWD+QYvP7RcIwizcW13ibQTwJxYgsMl10QgQD0sfRTmzhjboQwXlpuHuA6neR0Vqs4uUBg6q49zzIOWSQM+OaLMN1AXom3nkJiBcAG7BtXro5DoTG/DgPt1NbObQvsuSFDHdHilxY3OjAcTNDrDQ2M1v0VPHPo+5jvttFqReKu5v0iPb2EtbwMAbgVQr9Ct9NCTCBeW5KtS98AZXEGW5CtfcyEvYTJEild/5Lcdnz0Ew9fisfeBTvnboMwXKvHjh7Fh//sEL756DcumE4X8kD/5X//vy7k4S7qsRwA3l5uPheGwwFOnjiOr//T1/DoN76OUydPoM//3qoqtFotzC8u4vobbsR3fff34Nrrr8ccN0OZpISLOomXycl227PnMpHVDcMp4BRwCjgFnAJnVcAB4LNK5N7gFHAKOAWcAk6By1+BZwyAt7u0rd225j3T+OHZD5k+1z/a5kDn4EDeNr6ZsdOb3J1n1n/7Y5y5v3bTEc/rereM5TwcxdtdhR37VgB82wxU3v76NA66jvaedfOeDupvinTePjL62IMPAC++CcT8T4/H3nwFpxvX0+H0ud0/p13D28aFb3WWH8M97/g0bv3N22Xs7rW7Ffj3t6urnbBPY6AVlslLGLBG0QrwEd4oYcIS80owtNEfYXWlh0E/lYhcfp8Rsgq6ILGyhI1FmaHZjLFvLwGe6WlVjmxicU1f7YwTVgBjWQrQ5YuRz3T28nfp+y0r6YBdW9tAvz9Cp9USJyjdo8NJCp+dtpWHdDJBEkXYtzSPditBlo2RlxnCOIDH7GYheD4Kj07bXACtV5aY77TQTDRien0wQZFXaHe7mF+cx1qvj9W1DUGfUQAszrewby//QroU+EjXsXU5cuwC6AgQ0wKDIcc8RI/du6KjAmObV8zhdNsxFudaCHJ23AZothK05+dR+MBav4c0ZQ+rQskgCNBqJOhKzDa9zr6cezAYCRhfXlkXJzSjjgkltVrWQ7vTwvMO3iDxvivLyyh4PGpr5r4utOW3PWCx2xT9OJeTcY5+byDaWBiaTjIsL69hNCIcDzSiuywERErHswDQEnv2zoPhy8N+H4HPeGUPw/HEGL59dQJ7HgpCUxJmDiko0ek2cM01+9BM1OHL40m3rwGudA/zF8ckrtu8EG0YCc7fZeVyPChkE0Gz1ZLvE84O+kOMBkPkWSZrhes2SQKBowS2XEt0DNM9rVHjFJLnUtgrseVFiVRgNx3iumaJYPM8w2QygVdW2k8d8pqBlOuEkNaA3zAKdX0L1DDPnTpn2sS0y73IXl7CX40Kn94yxlFd0WGr4JZa8DxcL+NxJn3EFvyq8Zhg18Ncu425uQSR74kjnHHSQRxpwLRHiMxHhLreRQ+fken6TJAIdXHq64YOjZA2mxkIfiXmm2DZxqKryz8II3zovi/u6AfsboMwdGefOHEMH/vwh/D4Y489bW6mKQCbMslN+oA+w7ipotFg9cLse/Q5sfnz0w1H8q8g8xS077MlBNxYkqYpRsOh3KsOAO/oW+Zpg+ez8fjRp/DIlx/G1//pq1hdWZZ55lqcffGZw+qIZrOF7/jO5+MF3/+DeN7Bb5ONPHyOX2mv3fbsudLmz12vU8Ap4BRwCuxcBRwA3rlz50buFHAKOAWcAk6BWoFLC4C3id49RzDqALC6lzf3K8/CzG0Ae+2Ono0C39w/vDmaewpLZ526taObgPVdB3H03tuhscx34E8AzDq+t8ZJc+GdGwDeGl19+pt2+zV8us0AW75/juvNPTJ2hwL//o031Y5A200qDl/ldQLi6nhiU6ZqY18JujZ6I5w4voLRgK5IOn4DA4BLBD6dO4xGjjEcDQVaddpNcaoGkY+oEYPluQKZxe27+UWgRGDHn9PdSXhG9y1fBFsC+rIC62sb4uBsJQ0BdjxQbzSGH8XodjrIsxRNumd9HxvrawjjCHNzTfDvjMdZKnG9VeEJAGU/73iYotWI0YgJnCtEcYL+yHy/1cb+a/ZjZX2AI08eQ1ECNBEvdFu49tq9cs2TyVh7TgkGCQpRCdjTPlUPQRiLZidPriHPNJ6ZMdcaf002FuCG6/bh4A0HkI+GQMV+3gDNdgteFGBj0MPGYIw0o7s3k67j+bkukjiQCF/xahelxGYfO7GM4ydWkKUV4iBEJI5XgkdI5PN1N1yLVqeF1dUVcc7SuSv9xRxTSfd2JB2x5MJ759tYmG+jqgqMhiPpZCYRtBHAg94Ix46dQpYRPio4pPPatsUqdy6xZ6mLhYUuNtbW4HkRJmmB9f6g3oAgzlclQvJ5+CXCxJcY8WuuJgAOFeYSLOaFOH2zNBeXqjhuTewzATTBO38PCCwFUhZsEBZo0Gw2dWyEpOMUg0FfuqfjUCOyBa7KavOlM5rwl9fKDQmMeqYo6q6lXpU4mfk1p5HrVhzuEvtdIE0n/KBELUd+KNB7MB4jJRxnvrKJAec8c6zs2uYv3ntyD+ob6u8TEgt/NY5sjZjW42j8srrNGVlNfdjJzf5frlcTFG70ZoA70Exiccc34wBFmqLwKkRJDF9QPbuK9Zp47aqv6X8OfISB6fOW09dbGdSlPuOQtje4rnMPYRThgx9xAPhS/5vERourm77EcDDEtx77JtbWVnVd1k3tFtjaEdeIdtP7AoF0zdqdOd0iYhqhjXt99ro3o+DpT/h9bqZ46skn8aUv/i16GxsOAF/qBXOhzl9x40yBf/raP+Jzn/krfOuxw7IBx/73hnSZbym75xrVZ4+Pvfv24cUvuQUv/FcvQsOstws1tJ1wHAeAd8IsuTE6BZwCTgGnwG5UwAHg3Tir7pqcAk4Bp4BT4IpT4NwA8NW4Yzun7pa4ZRHvnCORn60D+NwioM80oad3AJ/mejGFpfVxz/l6t4xktjN36yDPwwG9GQBv09d7BazoZ+MAPvb+u/DpW96+JQb8ChDtCr3EN73hxfJXrFrna3qA6+5XC3+183Orn4scaDRKsb46wLA/ERhLN6CAWp/drBr3SwhHQEvUxHOEXom4mSBpN6TPtk6MNbHJGv2sbkJ+NqYrkqW4AtS0O5SgzfPYJwyBkfk4RSMIxMFIp+HaYAREMZ73vOsF9g2HfTx19ASG4zHm5udx7YE9Etk8njAWtydu2TRnZyzQarQkWpdwja7TRtKQ6NzhcIRGs4W5xXmsrA/x+FPHJWKaVK3dSHDjjQekOzbLqEUuPbgEisQkSZIISiH0yvIUy6c2sLraRzop5RhMlCacJIxJmi189/Ovx8HnHUA+UecboWu71UQUR8irAhujCU6tbKA3GIpLky5XvoeR03SGdrodNJttfOPRx+W6wyDBQitGt91EkWdY600wGGWICejbbQXxVSmwnDCV7lu6W+MoQdJqIGnESKJKoDjBYxR46M61QdeqAkUf/d4Y3/j6t9DbGKOgE9xsBpAGWF9mXzRdmGvi6mv2y1/ub2yMcIqu4UlmnNjGCW6AKMF5u5NgYamL+XnOBWEjj6TIiOCc645aE/4SeHJN0AlNgEvQqC52nk67q7m6OB90AE/SibhzuW7lmvNMgD7XnTqGuRKZWF1Kx/VoNBFLcsF7hY70JNYoaXHJsq3Y5CrPuGEZ9lwVOUo60cNIIDs3G/THGSYE1rOud5lNAvcKYeghCUNEdDZzPAYKB+zpNf5K+1E1WCvALzJ1mUvfb87YbY7Ak80CstlAafI0RryCQO9OM0S7GaIqc4H+jNUuCw9pniEtqE0pOuTS52s6iulGDnw04gRxHMiY6/7iGXhjo615ZnEDV6VsavjQfQ/t6CfvboAwWZbh8ccO48TxY+K85JpnFLSFbec/QRpHbjdxyOdnGwVM73Z9XBt+oAZ27Zk36zsMI1x14GoMh0N8/KMfxsryKQeAz39CLstPcN09+cQR/MV9f44jj39Lnr9S3eD7AnT3X3UA+/dfJX9mQsXRo09Kmsd4PJZnDF2/rAv4kR/7cfzrF98s7uB6s9plecUXdlC74dlzYRVxR3MKOAWcAk4Bp8DFUcAB4IujszuLU8Ap4BRwCjgFnAJOgfNQYPuI5vM4wJXz1tn46yvnqq/oK33TG35Y4l3V1KfwarZXz8ZBG2akbs8a7DCml/Gc7JDNMOj1kWc5kjgB05eTyEcjieRv9Rl1SwclXYTEX1EcotXtIKsgcb3KABQaMKo4p4OSWJFdrRGjdz3kKWOMCRPpDFKYJzHLZQmG1dLhS5cxASUBcFoA111/nbh/T546gVOnVsRBTEfygf170WzEcg6OiRB5PE5ljAS+o+FAnb2LcwJtR+OJOpGjSNygp9YGePLoKRP5y2jfANdcswftFiOohxJfKQ5az0Or2RRISChMcN0bDJBnFQb9EXobQ6HvBHUIGIsbSsz0jTdchaXFDlZX1nD8+HHR4Kr9e9EiUA999Mcpnjx2AmmmkavaCaxQNE4StFptifv95qOPY9Abot1sYb4dSXwyQeXq+gS9YSbnjBsN+Qt3wlDCZnGTEvCZKO8wDtGZbyOJ2Jur0cNJFGCu24Ef2hxvXyLAjx07iRMnVjEaZ9L7i1K7biU6WGBshfm5Nr7t26+XCOojR47hySePSzexGEaNwysMfZmnhaV57N23IP20YaDgMJ2k6qiVy6Vj2V66J2upKCqEUYAkIWw12xZMzzQjo/krjtnZ3MJoNEK/xyjqQNakXA1jpfk+0yVNh/La2kAc1TpOQbrqkA8DtNotuRZ2DWvos+ZT67GAyANCuoNpjaYLuQRSxl5nGSaVbdY2kMzGrkvkOQR4t5oNgcDaF0wdzUYNT2HJ9H5l3HmBU9xcsNYXME5t+B7CEoHIPlt+tXNbXcNK3biBgHA/ibmBw0PSaMha5DGGozFSakGXMx3A8pzQe5Bx1BoDTZe+j2YzkW5uAYCbCKDdXKLObf6MY7rvL760o5+/uwHCEKp98uMfxSMPPyRRy5fDi88z/iIAvvmWl6Hd7ggo7Pd6DgBfDhP0LMfAud1YX8dHPvSn+No/fkWe53xOcVPOwYPfjhfddDOuvvY6gbqSSMGO4MEAX/ri5/HIw3+P9bXV+r8brrvheXjNT/5b3HDD8+Tfz1fKazc8e66UuXLX6RRwCjgFnAK7SwEHgHfXfLqrcQo4BZwCTgGngFPAKeAUcArsagX+3eteVFe9Ek4KUrOdvyb+c7PzdwqNTCmwxM1maYne2jom4zGiIBIYFIWedoqWFfwwQtJMiFuRjgcC5646cADjvMTGRk9hG3mhwGhPnIqETYKZJGaYPygEVklcMoEyIM7UiH2iHsS5mucpOp0WMnb/FhX27NuHOI5w/PhRrK2uCwwOQrpQ55Cw45TuxSSW2F3pSR1NkItzdyKAqttRlyvjqAnExGFZlljrjfHU8VXpriU05hi73YY4gP3K9roSgodot1oSA8xjE6gNxhOJSGVn7omjJ8EU38gP0JmfR7PTkbjdVjOQmOTjBKrHT6DbbWNxoYtGM0aj0UQVBDh+chnDSSZdqnVUpsRm0s1aYX2tj5WT6+JQnuu00GkSjms08Vovw2BEN6gnLlY6YumySxnBSagoDk+x2EqycKvbQqcTC+CWblyD68VNKpBVgR/5/GAwQa8/FBfqeESYKt7UGgDzWp7//BuxZ+8iHv3mETx2+AnkOeOZ9S/6CQI6nQYWF7uYm2+j0Qjh+XSXl9oNXDD6O9M1IwBzCnkFLpaQfuc4ibTP2vQP87oz9vGmCvqb7CllF+8kVXewR3irOxDoRtP+6RLr6wOsr49QEvzaX8ahrgy6wvzCHDpdxt4KktYYZq4Zgs6yAFc+BeKGhbz0MMpLjNgbzA+YCGgBvMZ5zPUUBT7a7Vj6nQN5j8aJi9rKX7WPl1HbRpfjx1Zw/Pi6xIOzo5i7Iei6F8gb+kgaiXyP46COdjMHO5GTmBHhnvQ8x0ksoJzQezzJ9L7kZ8S9y2tTtzEd3Zaxl1Uurl6CdTq3jbHTrE19tsh9LC91Cn/iUw/v6OfrboAwhL5f/PyD+Po/f00i1be+7JzVz+EzzJh9z9bfzzTJs8e1Gzb475HlUydlDd780peh3engEx/9iDyjXAfwjr5lZPB0mn/tq1/Bve/7A9l0wHlvtVq46aUvk18aIW6i8WeCoFmv8PV/+ho+/YmPSSw4X/x31w/98E14+SteJevkSnnthmfPlTJX7jqdAk4Bp4BTYHcp4ADw7ppPdzVOAaeAU8Ap4BRwCjgFnAJOgV2twB3/3YvUYUOoY0o6pbl1Buxpc+1sk6NxXHrqXiRwG/VHGA+GAqropuQ35XMmfjZIGmi0GuoYLHOBTAsL8+KXXFvvSZ+sRI/yL4eVcxnQpMBXekfZB2x6TwOPkbVNNKIQ49EQKaEtHbZVKbB0bnERcSMRhyavb211DaunVtHtNNFshXI8Ai2JuiVAJTAWZ2kKj8DaxADTecm+4iD0JQ6ZUJidweMMOLGygfXeEFGSCOxrNCLpPGaUsgV1jCEmBPYIEzP21WaYZIXEJxOSLZ9cRZEWmJubA3H3ek+dpkkjxIGr92PQG2BjdU1gdRhUCEIPC/PzmFtYwCjLcXJ1TdzSootwNR9l4WMyzrG6soFxLxU43mknWJyjOxPIihxrGxnWNiYSZUyNqAP/Ul5hjyfNr6HAe76/RNJqYr4bm1+h/Izvn5iOWHUga+wzu4QJGIejFE89uYzxKIPvhTUAnus28fzvOoh9+5fw6KOP49FHj4AJ0NKfS97MGPHEl57mxcUOkoQOcEYZVwLLZ2M+FQEr5FTnMp2zEfzIF6O4jSMWbTjHaYrBkL3K7GWmpnSY6VqTzmkW55reYn6WrvATJ9cwHnPzgXGeS1+zwlP+U1Q5kmaMPXsWJXp61gFc5jkJMxooEdF9y+7fSYUeo6oJUOns1YGaW47xub7AWDrUk8QTF7mAbIHD1MBcs3H0qrPaw/raEI8/fgzjsYJ9C5blS9GVGyYSBOz5JYjOTaQ6Y8cT7epm3zQ3PXB9Uo/1jT6Gw7EAYK573SSyeUtInWAtGzUKcdknjMbmhomZvAD7MQXIepS//Ot/2NHP150OYZ584nGZ1+FwgPF4pAkLl/AlGx9iRo+XuP+zf42TJ45LzysdwJ/82H0yTgeAL+EEXYBT8/5n0sSfHboX//Dlv5eNPJzzF9/0Etzyo7dibn5BzrJdnDP/GyHLUjz80Jfw8fs+LL3tfHYuLi7izl96K5b27L1iYqB3+rPnAiwldwingFPAKeAUcApcEgUcAL4ksruTOgWcAk4Bp4BTwCngFHAKOAWcAs9EgTe+9odMfLD27spfvNrCRnIpgV58Eeba5lEFtHw33bDsXx31Bwi9QDpOJfI5J5DNpAu2YhdsGKHVaUnMbuAzcpbO20QcuQSeq2vrQoQI8QhIrSNYMRGdhoRWOcqCkLJAEkXYu7gIFBkGg0ENKhl/THcx4XKz1agh3Wg0xPrymsRE79u/iP5ghNW1DXX2EgJKDHOhXaZhIB3AjPSNIu3WJQAOfPbPBnLNeeljeW2AEyvr4ibli121hGiEwaJXVQm8I4AVEFawo5aQGpibayOOQzE18/roliVoHI5T6Za1EcjSbUvHKqGfR2ipzuDFPYuIGglWN3oYp4ynlhJncWZmKeOlJ9hYH6CYKIhvJAHm2jHiyBdndX9YYKM/kffzL9ArftZGgNORHJSYa7eQ5SV6owm8MMH8XISl+Qh75whOfRSVhwkilNJ/WyoA5tkEBEKiwR9/7IT0JxPqst2WS4gQ/juffyP27lvE4W8ewT8/+i0BwAJ37T9+gTDysG/fEvYszUmkuIaPK5y3EJIOZAGujAOX+GhuXwgkmprdtPVmBgNNuSapFyOQ1Rmrx5ItDnbeOFZGiQcBhoMxjh4/hfFEr0/s0GLwVe8sP8NI7bgRYmlpQRzaPC715CsdpShHAyw0GLEcYzwpsNxLxfleMSo5ZN+vQnNqwwhzwlPCX84Vl5ZsRpCf63vModV5axzA6TjDsaMrEv9cVno8hcozjltU0iEdNxiNDbnHeEwCZ8LwIKDzPpM13mk30W63MJ6kAoEZgz11XNtjmkeDja023a18jkSMlCZs5uCVvtdObW40sa7Sv/7MPz6Tx9Zl85mdDmH+j//tv9Q833j+VVstzTb3mZnvLX/cNAmzHQH29qyXnnXob1k3s+8zp+NGlMXFJbzgB16ILzz4AAiof/jmlzoAfNms+Gc/EN77x44+hf/v//1/sL6+Lo+HhcUl/Pe/8jZ05+bleXS2V29jQwAyXcR5lkn088/8u5/Dd//L75XY6CvhtdOfPVfCHLlrdAo4BZwCToHdqYADwLtzXt1VOQWcAk4Bp4BTwCngFHAKOAV2pQI/89M/KEBS2NcMLBKARQhm4nWnDZ76l/m2o1EiYkcjoMixNDePOIyQTSYSs8vuUIKjkq5QP0SURAK3CIFDOoPLUuKZBUj2B9KjSvAwGtGZqpHQAiiJ9PiXuuwLzlKURYZ2s4E9i/PIJ2N1wAYhRmmOZqsj0KvZjNFpNete1qLI0FvtCV7cu2cRa70BllfW5dyM+Z2kmTh/5zsdzLWbAt/iJEAcBwISBT2yWzYIxfmaVT7W+2M88RRjSivpaF1cmhMnKOOebaMxsae6oclZfAwHI4lY7nSaoDuYX6eZhyeOnkK/z/5NwjuNEeZ1EKxSp4qwDkCr1cD8fEujoNsNAX1pltr6X3FBj0c5Bv2xREAzCprwmO7hViMScE4IOpwUGKelRD0LsDX/CDBkBHUELM21ZN6W14cY5RUWFmJcs7+DpZagXFReiImfoKATXBeQvPhTjn4yLvDYN4+h1xtIJywdtASO7VYDV1+zV7Q9euwUTp6ii5modiYqmiZyulG7LVx77VUSPa3slU5gnsvETutqFI04l1wvIUJxNPOXQC3hTjo+jpOguKIDNs1UW3H0WrKqvbr8LNcc3a9PHT2J4YgbDxRP28x0GYtxAieNCAuLjOhOdHOEp0B6sD4E0iGuXeqg02phZa2H42sTcXsHUQwB2Bwn7zUfcj9QnyTmpgLGYSv0FXxuwAg3AmhXN5mqdjUvn1rDiRMbGI0KiX6WyxGNSnNXK4jlWuYmBW4w4OHEBR0FEoHO65lMJhK7y40L3W5H1vtGb4gBQbaNbzY94DUwtOfSOmHj+eWmg1iuRx3C3GFhnh2ejZEG/uazX93Rz9WdDmHe/j/9R9GfmxC4Buo870swK7IhAcC+/VfhJS/7Mfz9l77oAPAlmIfn+pT8bweC2z9+//vE0U14+30/8EL85L99LZKkcU4OXnYGf+WRL+PQB94v/03ATVw//m9eJesmjuNzOsZzfZ3P9fF3+rPnudbHHd8p4BRwCjgFnALPlQIOAD9XyrrjOgWcAk4Bp4BTwCngFHAKOAWcAhdcgdf91A8ItDH1v9NwV0mQ1chbjYstkGfsDS3VCCmFr3TrEqJV4vQ7sG8P5rstjAd9pJMxJpMUa/0J0oJR0QqlCJHYE0qwhLJEmo01freEANQgCjCaGKA5zZaVv9AlkCMQI2BlL+pcp40in8g4gzDGRn+o8aFVKUCWADiO6NpVd2d/YyDRot35rsDfE8urAn8JcIuM8KFEt93C3oUFtJuRQDgv0PGyr5fxt+wmpOMoKyr0hmMceeqEgEHGOe/ZsyBwrSSQrpuVdcqEfxYQ0M0YXgJNgrw0LXFquYfl1RFxn2l4nU3gtu67Cs1GhCVCxiQCgbYXeAhjaZeVFyEuI4vZhTwZZ9hYH2I4mAik9P0KMeOugxBZXog7l13DdX+vOYL0KscBOrGPhjhQI6xsDNFPC1xz9QKuuWoODYzow0XphUj9CJXpauT51ThIvX0MBim++c2jAvTFjWq6mwOvQhBw+gtxGLNbFx5dW4S7NLWyU5kDKqVv+Npr90sfsFqENarcQmbltlzAJVKu0YIO4UBivelkVXGMI1fgLwGposs8yxUGyy+NJeaLkJQOZ8Z9M7L7ySdPoDfgmtQ+4Vrvip3EHK+HZjPB3HxHgKe6gnUuhr0RkI9xzZ4urtq/iLX1Po4cWxfN4kYTkyIXFy/PxdjnVjNBEtH2S3d9biKsoTHQBhQbyioa8b7NsgpHnzyJjR6jmtVpLW76elXUC0TuhVa7IfBdNmLIPaVdvnwRwunmBU/087mxYpIKBJ66pQncjR3UuHvr1ADT/Mt7mlC7SRcwHc7SHaxzQb10w0CFz372axf8mXYxD7jTIcz//D/+iqyBg9/+HbjqwNXytUTxczOFOOqn24L49awvWP7MzRLml90UZNdQXfdsJkRNwqbPXczrXPfmmV4Bj33zGzh69Cns3bsPL/2RW/HwQ3/nAPDFXMwX6VxcX1/82wfw0Q9/CEzmIPS99ZWvkgjohL3s5/DiMY4dPYr/+/98F9LJRDYw/MiPvRw/+vJXSpz9dvHR53DYHfWWnf7s2VFiu8E6BZwCTgGngFNgRgEHgN1ycAo4BZwCTgGngFPAKeAUcAo4BXaMAq/9b77P8CTrlDRpreKWrJCxtzbNBObmKbpWU9kAACAASURBVB2W6jokKGQsrUT7msjcPQttXHtgH0Kf7sqJdOqeWOljOCkxydklWwhwsw2i/J2xzgoWPDTaEZJmglxcmfpd6Qo1HyBsIIxNYnX3she3qnJ5QxjG6A0GMmY6gBgVTUcbARThLAEXxz8ajtHqtLGyuo7VtZ4ALjp6x+OxuGz5/oVuF226ZWNfx1MUWF/dEP5FAEw4GMaxgOMnnjomGtFFSQBIh7PaqSUguBaTGhV0544nGk/dYFR2icEwxeNHTqI3LCT6uXZas+9WIIlePK/hwIE9aDdj5NlYAQ3PE/Da1MWrcI2wjbWzBVaX17HRG8hxGDfNHmK6mIucPYqFaGVDv+2CZfx1t9VAJ/ER+YxxznFqvY/MC3HDDXuxd6GBuByJg5Xfy/xQYKbxduphuDeg9LG22seTTyzLMQQIMlqaLteImwoY500HeIwsrzCaFOJVJTQUqCRrC2Ci+DVX78PefQvi5taYcupq+ngFBstixYTObPbUypLwxI2uzlbzD8FsWcpcUSdqyPXI7xF2MQKcL66xKPDl84zsfuLJEwJXLQBmb7JCUkZle4iTUOLGm3Scc4OC3Dd0YY+ki9krUizNNXDN1Uuyph87chI8lR9GSEuunUjikuk6j0K9bmHNAtQD+bNgZ9mUoTZb1ZvXRtA+wfHjyxjzJhObtEaocpTa7T2N8OU6IEyng5wToh3J+m6FtHrDSeewuHn1HuQ64prhOpZ3mwhsezNbuGfvbQt7uW4J1Klzs9EwUH1sDdz4nHMAX9J/VxAAt1ptvPI1P4EX/tCLEEUxNtbX8fi3HpNu9frha2luvSlHNwAQGBMc7923H1maYm1tFSdP8Jlo7nl7dfXnzOYh3mdRhO/9vh+QZwBff3Hfh/Hg5z6DhaU9eOnLfswB4Eu6Mp67k/N5+7nP/BU++fGPYjIeo9Fs4uWvfDVe9OKbBd6e62s4GOB/fcd/xmQylufKyxwAPlfp3PucAk4Bp4BTwCngFHgWCjgA/CzEcx91CjgFnAJOAaeAU8Ap4BRwCjgFLq4C/+2rX6Aoq+53VODDv8AfDkcYjCbI2VcqOdHadSvgCNqxKi5BgcB0+/m49sBe7FnoIB0PJU52MMrRG2Toj3NxaAo8MzDBdqgaazCiZoBGi45W68acui2tk5N/0Tvf7aDR0H5f6QSWaOQWhuMR0jzDfHcOaZoK1JWI25DQqhQHM12fBB7raxsS70tgxghJ/uI4pA+V8cFehW6nhT179uDkyVPaUcx+1jjG0uICFhfnBcp+68iTGA7pPA7R6iTSFaz9phYSqrbUK5ukote+fXvFmczvnTy5jm8dOYFJToirUFMk9uhkVRgo0b1hgOuv3Y9OJ8H6+iqyPKu7a8VVB0+cxZ1OV843Hk6wuromTl/GeRNQ+mWFUX+I8TDFZJyiKCqUwvPoztUz89oJvxsh+4srAdS9cYa43cGBq7pY7IZoIcW4CjAofQOADUQ0Dk86fWkkPXVyDWvLfWR0jucF4oAu8QUsdBOBrpyjOAwxzkocPbkmEd6ysgglxVVIwATs27eA/fuX4HEexamqi1WR9zScnPCXkJbO28l4IrHJ4gIWDbUfmcdutBrqdOT1E2QKGC5Q5Lk4iTk37LCNowhpVuDo0VNYXR8KPJfbwGxKIH5txoFo22jF8KNYRkawTNcz+4ML6TamYz0Q/Qj/n3pqDf3+WBzYVeBJ9DnjkoEMVZHJ/eQTUtOdK2tCUK6BsTpe8fnSgZ0rnKWeBMCM2650UsWxbqPdCc65bYMO5aU97MeOUUmUtsZJCwBn7Lq5NyU82nQqh2GEwWCEMYuatc1anwPmmaFGcl1DunYNUpbeasYLEwAXaLfa0vnd6/cVZns+HrjfdQBf3Cf+5rNtBcDcGPHNR7+BT338o1hbXdl2aOIOjyIsEtT+yI/immuulR52Pu8XFhbx1JNP4IHPfQanTp6QNah92frvDF02+jXdnr/wlv8Bc/Pa++oA8O/iLW95y6VcDhfl3A4AXxiZnQP4wujojuIUcAo4BZwCToHzVcAB4PNVzL3fKeAUcAo4BZwCTgGngFPAKeAUuGQK/NSrvnfapyp/V+8J8KV7cTAYIitK4wKb7VM1wIexzJo2K47KOAIW5lpYnGsCZSZ/qZ8XHlY2RuiPFP7yewJkPbpE1XEonyd8TEIEUYgJXZzlFOxZKMXf6ejsdNoCdhW25eLI7Xa7GKcTjMZjzHfn5fj9fh/9/lCcaQRQRaYdvtKDm2v8Lw+SF7lAO3Uy00GpYLnbbqORNLC2voY04/UoUNy3b0l6hPn1Y0eeQH/Ql27ebrcpANgCDwXZCh4FNE8mEl29d8+S9m1WHr71+AkcO7GKvAot+61DVwWqGZjGt19/3V4sLnSwsrIi4+HPxMErwNTD/Nw8Ou22ODV53YP+AEFAnUrRnPHPdDKzG5gR0bx8ulepJXUkpKVLmNHPSUREU0mHM3uA23NzaLcjdJsBWl6GQQn06eqm45jnVykNBCyRjkucOrGGyShHxrjpPEcSAgefdzX2zrMnt5C1w0HklS8A+OipHiYZXcB06DIeVntx5xfa2LNvXpy7StPtbgXtx6XeXJ1EpFw1o2GKEXupuYaMO110NCCdEFLWj6x3BapcH+wElgjsJEboc4MDI6Q9rK5u4NSpNXFOG7kFzsdBiNCvEDZiRM0mSom3hcBnbp6gC7ti722lUdZXX72AA1ftxWBjiBMnVjAaZfCjUNZzIwrggWvSdA3T+kx3d+1gNk5nc+kEwxwPYSpnanFpEatrAzz11AmUhaI2OqY5TjrcJSW7YPS2j85cC3Ezhh/y/uV5tUO5dgAbh690/lZ0RLM3Ogf7vq0z3xo6bRw2teK5bI+rOIV5jzMy3jzd+Bm6q/kdjZcOcP/nvnLJnn0X4sQ7HcJYAPyKV/8Evu/7f1D6wT/zV5/C333+QQG6T3uJY9zDvv378RM/9dO44Xk3yr3zD1/+e3EO//DNL0Ucxfinr/4jPvEX92F1dQWlxIo//cU1c8uP3ipxz9zQQ+j8t/d/1jmAL8TCvIyP4QDwhZmcnf7suTAquKM4BZwCTgGngFPg4ivgAPDF19yd0SngFHAKOAWcAk4Bp4BTwCngFHiGChAAqwNY3basSB2PMnESintUgBu9jsZzaaKZeToCHzpVxWBJIBb56LRjdBqMafYxPz+HygsEcK6sjyWuttFMBJSSDwlgMjW07DjlP+M0Q58dwKZ/kj+fAmCNRGa/L/uACZkINzvtFua6HYG67NhtttoynlMnT+HEiWXpxJV4ZEQKoOlcJnCTPmF1pMlQxJVo/JbskpX4WwVj2htLVywwP9/BVfv2IEkiPPHUUQxHQ7RbTbQ7jPHVTlWFkew2pmvUExBe5Zl0DPPzvF72y/7z15/Eem+CyjfualFTQaO+rCO4xI3P24+lpS5WllckVplw0MYmE2jOdbtI4kRipjl/hJAEhVEUIE4i+PCxvtbDqVPrAonZvTg31xKXsUDCosR4OEToVYhC7YVtNNtotTsCN32vFIjbioBx6aGX5cjZ78qZo4502Mp85eitj7C63BcHLEElAXPkl7juwBKu3ttBI2YUtPb3Vl6IU2tDfOPxU9gYsNs4EsczITkBcKfbwNJeOq5tVy0/Y7Wh81TXoOBfP8BwmGI8Gusakn5bOroJ9ytxajNmlCBSorOlPrhEVuTIxhNx/nJe2WktENoPxDm+vLwqEdHiKJYAbB+B56MscxBveXGC0qfTtcKYblnrnK/oCC8FtN9ww35ctW9RIPvxY6dw4vgyEESY77YxR4e2X8mmhNE4wygrUBh4Ld3ZhKZyHdoFTEc+I1CDoML+ffukS5VO8uXlDY2Argp02g3s27dHYDg7skeDEXq9HpJGhCCJUBnIrQZpvRftvUY1tR+ZHdh6r3FdcT0zNp33oWqumxToCOXaZ6Qr9ZT70w8EKLI/W2aLnxFHsEYHc9PIZz/7yDN8cl0eH9vpEMYC4B9/1avlHvnbBz6HkyeOm4h5i+5nnka+j3arhR9/FSOj/zWOHzuGv/7LT+Lwo9+QeV9cWsLLX/EqPO/gt+HLD30JH//ohyWJ4XQvbi44cPXVeNmP/bjETn/pCw86AHx5LO3nbBQOAF8YaXf6s+fCqOCO4hRwCjgFnAJOgYuvgAPAF19zd0angFPAKeAUcApcMAUeeMdtOPzzh3D7dTzkA7jr9Ydx570Hcbf8fjsOmDM98A4PN/+n2dO+Fu87cgi34x7c9vsHceg3b9IfPnEPbrv+DvxJ/dZ34v7qThx+/d04eK/9/e0w78bTjvtb96PisXic2ePOnPrY+2/D3QcP4e0vtt+0456Ot377dsd58C7cdvhOHHqjvToAD94F76bf2EZXc52iz+nedxotLtgsuQNd8Qr884fw7o98Hfwr5YUbXok7bnsBOuUT+PjvfwCPrAGNG1+Jn+P3tgqVHsZ9HzyMF73uVuzlz872mdOc59PvO4SHTuQI9/4gbvvZW3Gdpq3u2NdP/htGQItZUnDO/8/em0dbltV1nt97xjvfN8eQGTmRoKAIJjMyJiCSjIJik6mUltpC0za1aHpYTVm9qoTlH1ouXd30Wq5uui3RRFAQ2xK6oEiRKVGoTJmnTCIzxvdevHfn8Zxzz+n1/f32ufdGZETGI0wi40Xui2/Fi3fvPWef797nhvk++/v90iU47I/R70/Ael51mKrLUvs/85bPedSrxAdnQLHsYXW5Ctbb1usVrK4tC1jc3Gri9GZLICgjnpeWK+LuzHtNhT2ldOJOMZrEEgU8sw2aHtP8tOIYXuiTJFhbXlpCtVwWiN1nDzAK6Pd7OHXqFKIJo5QVANKFK5jZOEE9X123CgL1IuR/hLYmPtcYRxUgCwTNUCn5WF2uo1IOpXdWopN9AkvT0ZpDZHEXQ2KUu72RALKD66uo14riV+12e/jufacxnvDcdNIuLqOZb1Ijf13gBgLEjWV0Oy3ppkVhPn7GqTJGmL26nVYbw8FQwCt/Xq1VBNjFkxid7gDN9lCcpocPH0ToOej3OwKki34R/V5XHHt0MtOhV6/X4TgeJlEk0D5LEyzxeEGA7nCIhBBapFOYKhHB6RStZh+7BM0TrimNFiaur5V9XHd4GWtLAUKfmlJ/D53eSADwbncCxwsVuBd0DJVqEWvrDfiBrhnqNHdHq8taXNcyAEectXThirvXHIcwV4F2KG7DPFmZ0Jr6RtFEnOICgAN/5p51C9xs4IuuHL/nazw485sJeXt0mE9TcBXwXiEcpRaj0Vgh8FRd6sWSj8PXbGBlqSa9weNRhJMnTkvEeq1cwcbykmxKGE4itOiYH4+RZLrhQUKvudGCEeUCgDmXEwHidFQvLy9ja/MM7jt6Wu7bAly4SLC2WsXjH3ed9CKHxTICL8CJEyfElRlnjgBmjpla6p0xd91LPzT1I/AVwOuJ61w6vI1DO/9okD8Jyw1QpwtYHnSoZwUTJa2RzxrvrZsrOLef/8LX9+1nJwe+3yHMHADfhtFwgM995tMYj0a6JmSeOYcZklghPjeaPOFHn4hXvOq1WFpewZ//6R/j9KmTuOlxj5ce4OFwgEOHr8GTfvwnpJv1z/74/8bxYw8IUOaDrm+f8et0/oszPZMI6Ftf9jMCnu/98j9aALyv74gLD57rQf6/jCzDFz73GXz6U59ENJkgCEPc+rKX42nPeNasD3ovEnBjy7//nd+WKgF+ljz3+S/EC299KYIg1PVrNqbs5Vj78TX7/bNnP2pux2wVsApYBawCVgH5T5xsvmXWKmIVsApYBawCVgGrwD5R4PxA9504+o7zA+BzL2sGjs8HgGfgdhN3ngV+HwqAzzruiTtx54nbcTvB7iMEgAmLD/3VG3B6AWYT9j4EAF9g3jY/8B7c9fx3GUC++KLzQOeHGfP8nXfjPYXnQlEz4fgchstYb1d0/vo7T88A9eJcvfvubA6+F6F1Ds7l3Rc4xyKc//k/W9DkwmPKx80x/N7N8zHtk2V+9QxTKItezpf+wx+i9Yq345nf+CP8v43fwJtvAb734T/Ct572G3jNDYuXfBSf/cBncU97Db/w1ttkM0f77y7ynvOc55avvBcfW32bnKf/uffhg94d+NVnF/e1tq98mUZA572eBJ+jwUQ6SuMoFeenwW7SIap1wcb1KyROncGEU2HJxXKjIh2yGweWUauX5Bf/rVYfJ05sYzhKxH1JAOz7BG/qMBYXLplamklP8JjnpXtTum3nfcDyH1x5v6j8PEWx6GOp0UClVBbANBiM0Wx10Gq1pJeyAO3alfeqV1n/T/plPQGdAoDN/4Q8p9qfuvhQlzNdz+wGLmJtuY7AK8APfekClthocQsvHCkrCPw9s9vBaJSgGLi45vAGVlcq8vqdnRaOPngGMSN7CYCVsxv2vXj+TNzVN950CIcOrgmoGQxHCqlN/Lbv+RKzTPDb63aRJNq5urSyLN3A4/FIeo/Z5TqJ6EgNcPjgAUSTIbrtlrht+fpoQgfnVF3MWSZ9yzxPq9WRX7IzHnl1ZRkFz0V/PMLUzEeuMcVlt/D2Vks6gDUGOe8AhbiAD67VcORgHdWSuor5Hrp2T2x3EGcBoqmD4WiCqawvRn6XsLZWnzmACy7nTCqZ5ZFDe4X4DkZDjWDmeiKYlC+JKy+gXCmJg5HXmExj8YXTKRyNx7JW2ZFLQEWYz00KnuPB8wIBExJJXdBuZF4vdWk22+gSAids2c2kX5rOanYA9/oDjMcxkiSCH7g4sLGKlZWGfHwRzrfbjJZuwoWDlXoDDjUdTtAdRZhMk1m8ty5ePScjzBmrXMgSXHvNBtZW67JgHjh6Aqc2GVWu90vopbj28Kq8htdPZ/1yY0mudXd3V9Yku51jc++JlMZJbRSV+ed9Tbc0Hb1cU4TAxvK/uBVE5tAR/c0aNo5izofcXzL+fLeMfn5wPX3xH761rz8/9zuEWQTAg0Efn/v7vxMox8/pJ/7Yk3Ho8GF89Z/uxYnjx2SeSqUyXvzSn5aoZ87r777n36JSreIVr34tbrjxJv38S7nRoiSf4TzeXf/5P4kznPB3ZWUVT3vms3Dy+DF877vfkXPV6nUBgDtnzuCeL/2DBcD7+o648OA//alP6Od1Bhw9ej/u/+535DOX6QE3P/4JuPbIdfK92UlkqifMG2aZ87OicVk7f/93n5LNCfz36sabbsaNj3ucbFKgs/zGmx6Ha45cd5Wquf83n1y1E2MvzCpgFbAKWAWuegUsAL7qp9heoFXAKmAVsApczQrs1QF8rgaPOAAmnHwH8N4c1M5g5TkOXAB7dgALIAXe/e/+Nf41jLOYF/KwADiH1gpmz9ZnUQVC07tw6wLAfThonb9z8wN34uibblcHNMf3yVvnjufZ9fPYv4cbjcN6BsUF7ObnXPyeYz6Eo+9QOExYe9fL9HuByve9E9lv3Yg73/g24PfV7c2fvw3vFch8wTHlg/7ie/CeTwL33HyOa/pqvjGu1GtLT+Bjf/QFHPmNNwIf/EMcf+HbcdthYPyF9+FDxV8VSHv2YxMfe/89uOWXFAB/7QN7eY86hfPzHPrUH+GuQ7+BN5KZnvgY/uRrt+DNr1hwz1+pWj3MuG57KS9mDlZpr2Q0cbczwHgSS6wvXZSzCGhKUiA2y/te855agiJH4Gi9EmLjwBIaS3TlZhJpe/z4JjrtkUTVNpaqCAMCYHWAGaKEhE6zFAIoGckrQFRArzoU1ZHGM2eYZoTEUwHAjVodpWJJADDHfeL4pgBA+UWyWD31Ma+OzWNsHRpvBX7Osa0SLBnW2ZZcgX+EjktLVQHAaRohlA5duj45JlPfS4ZcYDh1AZ32EDu7jFzOUAwcHDmygZXlsnTDbm42cezULtLM+C+NFKxdNo26Zm5SFEMPN9x4GGvry5gmscROM15XmZuDJErR73bk54zxppu0Vq+JO5S/VGc8Nh3HhMACaIIQS/U6BoOeAONiGGJ1fVWc04yqLhAop1MsVysCHje3zggALJVKOHjwADLXwWDM+XSFxCqLVZf4ZDzFqdO7aDYZAT1V958BgvScrtRDXH94BWvLIZxCLOOZTBKMohRThDjTHgnIjGL+PUOxGEjHspzKKwiEJqgl0DWlw7PeZc7ZcDRCtzdEYjqApeeWbjCXkLuEUrkomw+G4yGygiPRyhIjze8Z4U1FC6nEYPs+wa8nXwphGf/MmaWT1UEcxdKNS7DONdRo0Mnry0aGTqcnIJgbFcKih0athnKpqHsM0gyD/hDbm2cwHk4kuptHHydTTFKGTCtQ1s0ZJjpZ4st9JNEUtYqPG44chBdA1vwDD5xCtzORtURwWy4VcOP1B7G+tgTXd9HudFAOSxITztXe7Axx7NQ2OiaqOq9WVs5C57SCFq/gwg8C0Y/d4ATAmYReL6xQ3idyr8w3LSz2VyswNttGTO8y9eO9/KUvf2cffmrOh3y1AmDC31e86jWo1er4zre/hY9++IMS5VypVPALt78ZN918s9y3f/C7vwOC4yPXXY8XvfTl4v4lPJYNJOkU37/vPtz5/v9H4sp5b9zxy7+K9fUN7O7u4GN/81Ece+AoypWKBcBXgZv8Yjfyu/6Hf2X+IS7MUiHyRA91nF8gTkV6GR4aR873cpNBfgxNedBNXuVyGS9+2cvx3Oe94GLD2rfP7/fPnn0rvB24VcAqYBWwCjzmFbAA+DG/BKwAVgGrgFXAKrB/FTgbHF4oAvqhbuH8it+NLxy/Eb93bgT0D+QA1jHcgUVH6sM5gM3rn7wAdGfR1edEVn9tfkx1196ijtsfAABfcG4FLt+jMdh5PPSeHMALR1x4/blQ+6GQm+9bgNPnXsPs70dNjHeuhXEq/z7wtkXAfh7NZGQPuQbz/nccxdvOjc3evwt/n468j3s/8D5860d+FbffUsW97/9DnH6JAmB8+U/wJ86bLwqA9/aes8+D/tfwkfd/AseTIqrOGP2b7sDb9zkAfvXLn2LiPs0vXzNgMo7QavfFlandwAYAyy9XCXII9DQOWsGpRsAGnoti4KNU9HDo0DLW1xsSjMu44s3NXZw505Xf49YaJZRLhEr85a1ZghnRGgTaTeJUgKU4XOXg6kKWX/Cq9xJT47SVTuEKgXKIJE6weWobzWZPXJJ8LMZF5wnLBId0NBJMEo7RBZw5po+YgMr02ZrfVovbVB6MMS5kWF6qYXWlLuOnK1TppwIu8TkKANZY7S67cJtd6dytlj1cd2QDtVoRZKInT53B6dNtNgury9q8J4/jnp2fPlWXXbih6EYYWiwF8jQjeeNJgvFggtF4JG4owkq6ZCuVMpYaSwaWEshAOpLptIsmkbhbCfT4S/RGo4YDBw+g3W4hzbTrNk5irDRq8sv63d2mdOHyl+2Neg3VRl0hPGEof3Fv1gbjhweDCU6d3EF/MJHo5DjWuRTXJ1LUSz6OHF7GwfUqHDcmDRVQTBrfH8ZotieAF2IcpxhHU3FWMzZY1C0whtZBtV5BrV6RPlyZ5xl+ZLzyWKOZuZuAOFfAAN3HLqqVEsJiINc4GA4l4rZarUoMs1yHccEyLprrRNC2AZgyxxTRxE3nMaPsA+Za4kYJcbDJPCowpbY8t+ebY3FtTAnFM+ly3t7akfXGuSBw57rme3kv0F1NQE0nM28yOijpyCXwP7BeE1c046W3N5vY2mphNKJWtEYDy42yAOBGvSTdws1WS3qLuSGA91EydXDs1BkcO7kpGz10G4G6cv3AF4c8r4MAmLCd3wsAjgiA845qjXeeJlNM40TGr2ncqWzWKJdLstGAd0Yibn+9S2Y2YQD33HPfPv03SIe93yHMhRzAP/WCFwmUpeOXbt2P/OUHsXX6FCqVKn7519+CAwcPyfV//atfwef+/i50Om1xXT7xx35conwPHDxoNuS08b//we+h3+vhuhtuxJt+6ZcFBI9GQ/z1hz+Eb33zG7KpxDqA9/9autiNzLV2uR4EwC95+W143gtedLlOednPs98/ey67YPaEVgGrgFXAKmAVeIQUsAD4ERLSHsYqYBWwClgFrAL/HAXy+OCzIoIvdsA8QngWH7wQBXxWRPD8QA9xxJ4LDM/6+2IE9CHc8Rc8zkLssXH53rIYa5yf6gIwNQejt37ynO5iE6u8GJ18scvX5xfjjx/mHWdFLCuE/jBej488me7ahf7jC/QWn+/Ii07dc3VddOjO3rvgGH4IIM6f+5Wj53Qn507hW3FX7iomsObrf//Gs6OxxfE8dw+LOr/9HuC3LgbN96a0fdU/Q4F0B3e//8M485w78JonaNPvzifnztwTf/tefOHGt+GNP8oeW6BazyOaz3YAn/c9T0rQb49RXKrCO895Fkd99K/fi3uf+Da8/gn/jGu5At76s698mgCqHJQS1LErttnuYTSMBQDzZ3QVSiSzWmPV6ydwWH1/BGmBz35HF8XQFwC8sdEg7RIQurvbwenTLXGtVuslifUlb5PjikFwDoDZqUpgKjHMBgBrJ6xxmgp41PHQucpf9vL9rWYbO9tNxJHpiTX6ziCevkXgJiOTozhCUPRQrIQoeHlMtINkHAu01tBdwjtPIJeArQL7jatoNCpwnRx/LzgcTQYux8f3D3oj9LoDAYSrjTKOXHsAYdFFkmQ4efIMNjfbyDI6VLWPdRYDbeJ0dV4UfMpYix5KxQBhUXtqCboJZuNRJDB3DrwzlCtl1Ko1BHSxOg4m7JdttdFsNhFPiBjz+YTERK+uLgv4I2wm6J7GEVZWlqRjsdVsirOYQJdzvLKygkqtjP5wILBbJlOunS7sIba2m5jwHMbxGVPPlKg7RTlwcWijgcMHG3DcKaJojCSKZYzsnR6NUqROgM5A45Dz9SUtzgTBDqQPuLFcQ7VWl/ex7zHfS8D+3b4AYJ1DCf/mBgWXALiMMCTgdARwu66DUjFEMWAvMJ1pnAVCW244yN3g2sGssc8m0KHoRgAAIABJREFU5tuAYrqLpaeXoFdKoPU1qYii3/N5h1HjAn8VCnPeuF63ts7ALTgoBUWB2dK7y+7oLJNu4ZjH0FRyWeME/Iyj3liro1YriYv4zHYL3e5Y9JY16xSwulLD9UcOol7VjRbtFucjxvLKKqI4QbM5wNaZDlrdASZRbOKeudHARalcRsAib3Ye565oh0A7EwCsk6ouZt7PjGIVCJxrQ0gOIPB9rK6soFqvYjQZyv3GB9uU5TMkS/FP/3T0CvgUvPQh7HcIcyEA/PRnPQc/c9urxZ37wNH78ZEP/TmauzuoVmv4F7/+Fhw8eMi4fFOcOHEM3/z61/Dtb3wdreYunvDEJ+G2V70OjaUl7JzZxv/5f/xv6PW6OHTNtfjFf/EvZQ12ux38zV/9Jb77nW9bAGyW335fSxe7iy4FAGs9g9ngcx4X8IXOaQHwxWbDPm8VsApYBawCVgGrwKUqYAHwpSpn32cVsApYBawCVoFHUIEfGADP4Otp3Pj7h3CHOGph3KM34n1vZBfw3FGbD3UGKk/QAatNtliEoxcEwO/DjR+6SAfwxfRYjEwWcGtikq89Tx+vHMu4hQU8n/34wUHx/P1nxyofwod/1nTj7tkBfK7z+qFR0+cC4Pk5FTb/4ABYIe58zt6Nd3/txoU5fuiYzjrHD9CbfLFptM//4ApsfvwP8R8eWMeRJX3vkefcjuev3Ys73/+PwBJwpv14/MJbb8XBUx/DH/4F8AtvZ+Sz6QA+1cLy4Vvw/Dc9Hzf2z/Me3Is/+bdfw5P/1zfj0PnOc8P3cNf7v4TNpIXe2k/jjlc/Hoqg9+/j9a86OyubUIdRv73uEOMRgU0BcTIV958ALTHCzjuDlQXRGcu4XEcgcBh4OHhwGQcOLMNzxeCJVruLUyd2JRK3WA4FHno+gVkmjlmBa4yZ5fnli05L40sUQn2uxor7pJvVcdHrDLC708RkRGjtzNKbtbt3VhYrh5GOQNfDeDJGdamMxnIVjsejsQ8WGPaHGumrlyznSBKNKiY4LFVKKFcYc2rgtYwkj+vl+TS2mr+vJhybTCYCCA+uLuPgxgpclw7ngvQib211pIeW/ksyQzmimEzNsWlKNT3LQSkAHc+eW0DBZUcyz6M9rVkCAbzsNeYBGL9KAFwpV+U6+r0+up0ORsMxyDgzOriV4s/iNRkbXamVJOKaOD6bJgJ62R/cajWRpg6yaSZO7xrhcq2CQTxCNE2RuZ5chwDgdg+tZkc0CDwCSPbyslM6FvRX9BysNEpYWa5iHA0wGHQFylaCEKEXwC14iOFhs9lFZ6wQl/HNvunxhZMCzhRhycPq2hrKpTJCX6Eu1yIdwKPRSACwOHPhwPUDhJ6PIuOjQ0/GJH2lAvULAmFl3gRMKnAXx7k4zQmAnRnwkn5qrbuVnxHwUm9B/nJcBcl5t7SsLLqyDQzn8QlSe92+RHaHro+S56PgugJiOe4oSqS3N0IBfqkocDmbphj0++JMXltdRuB7aLc76PcnGAwSmX92SXPsjGI/cuQAlushPAcSwdvuDlBwfbQ7PWxvdwW0J9K9rW51CZ5O2atdQrlKIA3RhWuK1zlNdGxcUPycoIucazsh3CcQFut8Dmt0bXGMBzbWUF+qSNz4aDJBWvA1RyBL8bWvPrB/PzyvYgfw2vo6Xnjry3D4mmtx9+c/i3v/y5ekY5wO4Nf+3Bvxo098ksSjy2aH6VTWwdHv3y+uXoLfV77mZ3H9jTfhm1//Kj7yoQ9gOByiWCziJ5/+TDzjWc+R137+M59Gp92SDmHrALYO4HM/CPiZw6QOiXqeciPZ/N+qi31oWAB8MYXs81YBq4BVwCpgFbAKXKoCFgBfqnL2fVYBq4BVwCpgFXjUFDgX9vHv7Id9J46+g+D3PADYwM134vdw9FceJvZ41t2bXxwdvzn4PR8AfhgH7rlg+awIYxNXLD+7MLA+r8QXgJkPjbp+aP+wvGaxT3jRNXvtnee4b89zdtHnw3jDYnT0eYDuHL4at3EOmfND/qAR0OfC/EVYfd4xXWBeznJCP2oL2J54pkCijt+qkLw9Pn7w9yR6EvwgZ9njYB6Vl73ulU/R8xr7JP9Ip9pPGk0SMNKXUbp0CTKKVuGvMkPFZeqSpZOS8JfAlw5ROoCvvXZdnaTTDO12DyeP72AwnMALfVTrZQFxuWuT6E69lwo/TYCz4b5zd6eM1TiB1U0J6USlm5LAmn8vSDy1IVGmP1XeZkAznYm08o6jMZZWG6gvlVFw1D1JhjUe0EE60mOB7tgAyZQwkQCY/YKhgFhJDNbhCEicUepZZDTht9I1r1DABs8lzmeCNOD4iW1sbzEW28Rpm6pDY7JWsE53qcQsF+AXQ4QEwB7d0LwY48YmfIszjMfskmU0tI6FfZ1Ey512D/3uAElMF7Nxb+fIeqFakc+4fkF6hhnlnSYRlpdXBFIy4pW9xWkyhe8UUKFrthjCLXqIGEMtNbAaM93a7UgHM92DdNYO+yMBwIVUu6Nptg58BhJnmERjAY0Sa+15GiEehBglKbaaXYyZDF1wZX0RfNKUq6beBI6TotaoY7nREBcvQaVAYJF8Kk7hzDjQCT6phcQ3M0LcxBWL41dimuch0tTc89TZK7dGlsL1OAZXNgFwMwDnVGGxrn1x/hJSyLHoSObVsV/aFc0Zy83j8Hm6ZrnBgBsr6F7m+Qmt44TzTQgMAdfcBJHRtVyvCQAuZCkmoxGSaIKlpboAOELk0YiO9alozuvitXAzBjcbHFxfkS5jRu7u7Paw0+yh348wGnM96+YCNhorAFZ3M8fMiHGue4J3asFromuZcd7czMA/J6OJQGC5ZuMmlwj02W4Nje1mT/Y1h9ZRbxTR7XcxGE0FPPOcX/nag4/K594jddL97tq8kANYo8ADSQ/gRpnJeCySFUslPPu5z8MLXvxS2fRw4tiDEu3MdXv61Al88M/+BI2lZdz26tfhmmuuxf/3sb/BP979eUkRkHUZBKiUK4iiiUBhPmr1ugXAV8FmgovdUz+IA5ibtDYOHMTjbn6CRNKfPHEc37//PsRRNNsc9XDnswD4YrNhn7cKWAWsAlYBq4BV4FIVsAD4UpWz77MKWAWsAlYBq8AVp0DupL0wAP5wHnecj31PrtfFKGg6gd8FE5p8YQX2dNz87f98B/B5I5fFZXwXbmVv8F7mag9jfkiEdn7csyKZF857IeetQNujeKeMLQf4BPNnw/3F67r7i3fjOc/mlZz9mguOafGarQN4LyvAvmafKPC6235CRpqDTI12ZQ8w4Q5dr464fwmYCKzU/Gi6f000LTlZGNBd6SNLE4GThw4u47rrD4pnmNCMscAnT+6g2xvCCRQASxeriZMVMJcDzVno49z5m6c/5rySkJdR1b3eAONhpGM1Dl4X6kama5OxyIvJkeJUdl1Msyn9jljdWEGx5AlQlIjrFIhGsQBgOh7JBQldcwBMKJgDYIMAzUzPSao4PxdOyobfchBgdamKYujB9RinW8Cp0zs4ebIlccF51KW+bf5+SSE+BwCzs5hgPUfwfA8jlumwZe/qlFHQdN8GIYb9gUZQJ3pc7W027uG8+dXEGWuwdirdwfUaI64LaCw1MBgOxD2sdD4VAEwXMN2d7AKOsikiPslYZUYb77ZYCi3u4WmSot1sy2aCgCCX10PXYELX4BilYglLyw2BSePRAJVigFq1jN5wjFaP8dKcG7psCWRVajWEE/CmKJWLEutcCgPpICW4cgrMsM7EYe7TOUs4S6iapAJv6TwlYBVoSaAbJ+IC5txKnLSBnoS+stKNI1gAMzh3dLyq/lHCTRIExnyOPbkKSDlmHps/55pitDK/4Xok+BoMx3AdT2KSCVN7/Z50X0uHLxGqiT51fU+ukWMqBlzZGs0dhqG447j5YTSO5B4dsgOaDl25p6ZYatRw7aGD8OkU7moE+9Z2B+MJXb9c2wq9840X8jclwfKeMvuSQ2qq42EyAI/Pr/GQUJDRzwp/5y3M+v0cAvMDY4p6rYSbbz6EarWInd022j06xzPc89Xj++ST8vzDvFoBMNc3HZj5QzaycPOG5+HwtUfwqte+Xtbgn/7x/yUbA2q1mmwS4eMnn/ZM/NTzXyjJAe/7o/ei026bjRG6oYLHzd2cPE+90bAA2ALgs26wtfUNvO4Nb8RNj7tZNvW0Wy186APvx7EHjspn98UeFgBfTCH7vFXAKmAVsApYBawCl6qABcCXqpx9n1XAKmAVsApYBa44BS4BAO/pGh5NALw34Hx5APB5IqkXupYXHch5l3Me7T2Xee5KXnzurEjrRRf2YpfzQgT0vCv64cc0O68FwHta6fZF+0OBn33VUwWo8ZHHJRNYsZOVjtI4IjRjZPFUIDBh5SwG2vTUEuqVS4G4OAnYCNTW1uu4/oZD8D2Nwx32xzh+4oyJoXVQqpZQqoQCfZWlmX7fecOwjEc7XE3XrsAxUzU7dTAcTNBqdwQEEznRnUwuSjBZL4cIA1cgIjtPJV7X/N6YgJpxtWEpwPLqMlzauQuMGiasBpJJisFgjDjWeGBCVbpJCdo4HMZX+z6dnamJZzajFPCrcdZ8qD9aHa/1chErjSrC0BUYyAjo06d2cfzErkTwzgCwOJWNJgZ28iAEwX5IB3AAAmCOR+C6WLELmIzZlZtJJ3I0miAl1IRGL9O5TH4j0c/0eQo8nhuW+UOmWas3luDUQ6NRl/ls1CvS39nr9UQbukEDr4BpEovbeHl5CXE6RUSnrVNAPJ1iOBhJ3CujmcejGK1mS+B0wDhhx0WSTjGlGzmdyvuXl5cxYERxp41KuYhy4KM7GGE4iZHSHszZdUwHtAHiBOCMGue68zy6z30BUjl4LTgZ/IBj9QQ2JexKpotbFkEmcF8ivcW5qw5giZlm3DHdxuZL5lGijenCdgWM8n25j5puXulF9tV9zAedwIx45s8dyRYvyPWzJ5djYEcx+3jpbC6XK3L/9YdDjKIECV25mvktX1x/EqUcuFiuVxF47IpmDzNjmekWTgXCEsKJG1mgNQS+BaGPtWX2OgOtTlfW2s5OH3E832DAwwsA5im5BgzoI0jnui+VirLe+CTHL87f8Rij4UiuiW+cdWzP/PpSKr6Q2k6YmOHQRgU/+oQjCL0Mu+0hNne6+OyXrQP40fyXIncAv+xnbhMn7ne+/U088P37pfNbNxOc/SC8DcMinv1Tz8PTnvFsfPtb38Dm6VPY3TkjL3zSjz8ZP/4TT5Wu6s9/9u9xz5f/UWLwz/fgsVZW1/CEH3kinvzUp+Jb3/g6vvwPd2NpZRXPe8GL8ZV7/wtOnjgmMPnGm26WsXFMhM/79fFwGwb2+2aCi83JXh3A/Cx+yk8+Da963eslclw2n8QxPvHx/4i7v/A5cQFf7GEB8MUUss9bBawCVgGrgFXAKnCpClgAfKnK2fdZBawCVgGrgFXgilPgIgD4yB34yHnHzJjnh3PJPpoA+BDuOE8HMBbBqLmmvURAP+yU7cEBfMVNuR2QVeAxqMDPveYnlTQR2BQMyKRbMk4wHrG/Vvt/6f5jRC3joMUkaBiigEmvgKrpp2W0J92o7NU9ct0hlIq+OHZGowgPHttCtzeSqOBiOUClrmBVM6XnJb8LnNfA1By45eCqgHiSosU427yr13QT8yilwMdyNUCtEqDT66M/GsPxQo29Feinsb3lShG1pSo8vwACw7z3NU0YWd3HaDCG77io16oSwdzuDZA5BSyvNMRdqq64hQxl8z3dyepm1gf5WaNaRr1alHhsgsJud4wHHtxEtxupnnn/b15zaOQQpMjpcbSLODAdtnQ4S2ctY4LTgnQru74r40U8pd0VqYkaBjt1pxnGEWOF6bTOG4vNsc0PxJVXgIDQWqOG5eUGKpUA3W5bgB9BMkEso74JOfknf9FOlypdtYSIPAYBpgJUD4P+WPqAuSnAYxcvY6LpvtYiYgGMjBdmfy3xM/8e+h5G3HwgY1USqn/kMc0KZAl+K5WSjIPQn9CZ5+fYHLcgTmvXOGkTdgHzObqPpbeUrxPyLnOrznAHHh3EMvZ5BHTek0x4y+vna/keXh+fI5RibDJ/RgkJtxl5K9cIdudOEcWRgFrpzo0Jg3VjBSNx6eTl8xF/JgA4n3Nz7chQrZbQKBeRZXptjEjlswTAuWtcI3Z9cTFrFDUEgHN6d1sdnDjZRLM5QDKlP1eIvzz09mOX9DzancciAK4yRtwT37EC4CjGcDQWBzD/LgBYPjv0WDM38OLf1VqMcpjicdcfxJFDDelkbra7+MDHvrqvP3X3O7TLAfBP3/ZKPOUnny6g7d57voTP/f2n0e/1Ljg3K6sreMaznovnPO/5EgMucDaO8dSn8RgJ7v78Z/DFz39WurgXExjmB2QsuovXv/FNAoBL5TL+8yc+ji9+7jMPAcAvePFL8PwX3nqWI3m/LhoLgC8+c/w8ufnxT8DPvekXUavW5N9Ldkx//D/+Ne750j9IhP7FHhYAX0wh+7xVwCpgFbAKWAWsApeqgAXAl6qcfZ9VwCpgFbAKWAWsAlevAg/pQgbOculevVdur8wqcMUr8PMCgEluFAoJHMu7SicJxmNGvhKYKQCWytQcADMO2HOwVK+gWvJRKGi3KgFwqVzC8soSyqVQooFHkwjHjm2i3WHvY4Cw4qGxUpU+WxICRhbnHFhTkNVZSGcq3Z5537BAvCxDtz3C7nYHUSwh0iY2Wd2zoe9ivVHE+lIJcTJBuzdEf5JgOGLoM0EdnaGElwFqK1WERR8eIWLgS8Qpu3I3T2+j1+qiUaqgWilhNBmj2R/D8T2sHVhBMQwEai1GPYvj1ziAZbxi5GSsMFAhIA89gavsUz59qoXTmy1MM9eMP/cL5zHNCqTleAKAFfrR1VmpllAuMppXgR3HO5DO3TLSKEKx4KLkOxgP++j0BtI3HE8LGIxjjOMppkbrPLiX6kmstwGCrpOhWqvg0OENhKGDTqelQJPFrRkrsCumH5cQ1oMfMKbZ9DTLvKljlI/mbhftVleijZ2Ua4ywUCGsxDDn7yM09hjd7aNULGLKntkpY70VLs73HIhN1XQuZ9JDTNdwMdBxSFwzT8yFAzq488hyJhFrnDMhrLiA6ZqVnmXCXw8e4a5j4K4BuoTs/BlhFQEw3YziRnbYjcv5ZI+1Hld05P2RQIAFXc3UjNeqfcLaB0wYzXNHUYJpxphoX97L78XQzWPwyh1GV6szeXW5LhHQ0WSsLuzAN471/NwF6Qmme5sayr4Kia5mhPsUm1tncOp0G/1BzPBslceQ5nPXcL51gY7qWrUi7mZGpkv8c5zIWpuMItEz9/mK5ma9n/WhJ3tLdOOGiwSr9SKuP9zAUqMMJnW/76NfueI/Ix9ugFcTAGZ0MzdAHD16Pz758b+V6OYLPeg0D4tFHDp0DW55xjOxurou9+TW1ia+8bWv4MSxYxiPx6Yf+qFH4RoLwwC/9pbfFOcx18gnPv63+OLnFQD/1AtehK/ee484gC0A3te3yGzwe3UA8w1cW8974YvxU897obz//vu+i7/56EfQ63ZsB7BRdL9/9lwdq9pehVXAKmAVsAo8FhWwAPixOOv2mq0CVgGrgFXAKmAVsApYBawC+1SBX3j1UwWI5Z2mGgSsbIiQajIm+E0kg9jzA+ktpQORLyLyI9iqVUrw2LnqZsim2g/KyGX+ErcUluEFAaI0xfGTZ7Db7AGZh6DkYnm1hiCY90xSQjE/GtenQGDTSUqgKHCMfbfJFDvbXfQ6BAyE0gpi+V56Fb1CAStVF9cdXhFI2u4OsdnsYTiRgGO5Dro9w6KLcjUUcMgvgjY+eN29dpdEDvVSWchWfzREazCGGwRYO7CMcrEog6Ezcv4w8JGANSe3jOV1IP3IdLYSjm5t7WJrs4XxJMXUQEHRXWDZ2XoI/BWHpbpqOc7l1TrKxRBOQXs5GTdMB/BStYJkPEJYKKBa9gQWDocTdHtjpJmHwSRFfxRhPCXk1+joxcfMeU3IWyvhuusPw/dStNttiXbOCIAdSGcve5Q5/4vgT9+fA2xGTqfY3tpFrzcEMgN/1bcqGvOLcJWOW841447pXg38QA5D6Kju33mkNs/AvmCZ75QOWg/LjRqqpRAFbiagjmmKJE3kdepo1hhpAkxCZ0ZwE95y/uhilfhnz5POYwXUGg0tbl8Bveb17Phlp/SCc5gkdbZe5cbh/LkYDkfYlRhdduSqs5gQWYFsIo5n3le8T1zXl00JcxiuEeXKZ+lEzmSThe8xmn0iYyU8E9c459LENhNK0wHMLzXdCt7GcMD49VPY2e2Dqc0yazJZ2uWtDuccsusmBt4phHy1Stk4qxk1rZ8Fg8FQI8fNB0U+s7O1JJtJ8rs5v5953BS+m2KlHqJeLyMIXXzs89/fp5+cOuz9DmEI5Qj6X/SSl+HHnvwUWaO8R+iyjONoBu9ljZuY+Px+5PqRTRCyCSSQTUKycUPc78bKnn/E5O81a04/0xxNEHA92eTxmU/fhXu//I9YXlnFc1/wInz3W9/E7u4Onv3c5+EZz3rO7HNgPy8Y6wDe2+xxHVZrNfzKr79V1ufH/uaj+O63vy298Xt5WAfwXlSyr7EKWAWsAlYBq4BV4FIUsAD4UlSz77EKWAWsAlYBq4BVwCpgFbAKWAUeFQV+7hU/PnPU0HEovaP8Jb04Mx2k0wK8wEdYKgqYI4RUN2PuIOSrMqRJhDSZYBpHiMcTeX/B9RD4JRQrNSQpcGpzBzu7XWSpgyB0sLRaRanEGN35Q12LGknNx2KfLv9O1kWoubPdEzhN4DBl3LEATeGTKIcB1pdDbKxUBL7utHrY3O0hSjlSwjw6fQsoFn3UGoyhVmhI9zAhpDhY0xShH6Ag3bEp+pMIzd4QbuBh/cAySmGoMbp5bq7RY+ZGluErTCNYLBYDBG6ATruHkye3TRw1+1yN81atw2fFHWvqsZT9qhvaVTC7tFJD4JoYX0DgbxxN0SiHQDyGlyWoFOmGTQX+tjsD+H4Zk8RBqz9GfxJLFHbu9NTT5qRGHdnlSoCbbroOjpOg2+3q6018dm2pJrCcLlIBjbSszuzExgmcFeQ9hN39/mgGgBWaa0wz54ww1hEARNUVAvNnhLALJbIzQClgVGKcddMCXcMEwOxXLnBjAt3F7ODlOkxiiWv26Ih1HIG30gEskJlRyS7iyUTGw3htQlqJARfBdXODun8diWnmHAhslWjnTBy3udNZYSiFVADcHwyx22whibV42Sm44jLneAjH1AVMN3YOedkhzDPMo8MJarn/YZpEqFXLKJc8pNN4Fnet/cV6HFmKjOcOAwXAjOPm5ogE2N3t4NjxU+j3I6RyDxh0n29UWFi7sirM3gAevxQG0uUsx8tSca8Tbktktzj3ec844uCfPUyuu5yFvcjibM7vjCmKAXtkPYSBgy9/e/tR+dx7pE56NQBgwrb1jQ00GsuyGUN7xRc6wvcgVr5JRTcj5FHt+RvP/fvZB8yB8pntLXQ6HaytreMVr3qt3JO8h/l3QuE5eN7DgK7Ql1gAvLeJ4VwTAP/mO/5H+dz9q7/8IO777rcliWIvDwuA96KSfY1VwCpgFbAKWAWsApeigAXAl6KafY9VwCpgFbAKWAWsAlYBq4BVwCrwqCjwc6/4MZMxbPiVgDhH4BbBXBiWpJ/RNbGy6o7kUBesXQRySYx4PMQ0mghoS6axwM0UAZLUxXCciBOU8dCEZL5fkJ7gSpXxt0qccjeiAmB1hS4+JL53CrTbA+kynU4J0+jq5DHpmBR0i3Loo1H1US3R1eui0x+h2R0BDqOK2Z3LCF0H62vL4kLmWCfRWNzG4jhm1DXjicmBY7o0fYyTDGfaPTi+i40DSyiFBILa8ZrjjVmULq+F3Iu4OVMHarFUBBIHJ09sYZeduLwWonMTxyxAMYfes05VE39sYqCLpQCra3UUS65cp5x3WhAgTu4SIEbRSVDyUhQFArrY3umg1eqh3lhBlHrY6QzQHUYCHk1ocT7xZkYVDlZqPn7kR27CNJkIABbGq3RUIqgJgAX+qecWqYl8ngN7IEkycTr3B2OF6jxI7tQ2sdYEsgW6ygvqgCXw1g0GOV3ONxoo0BTAlKUSl0yATDhbLRexttIQRynXJ123dC9yXbgFVzqKCX3pvM27cRmTzI0ABMB8HaFpcQECz03oCjElGlrmS93ms5VJSQqOOJflrpCOY6DTHaDZ6kgf8AyoGaCsgNmVHuCJbF5QCKy9vAtYvlAQ53UUjVEtl9GolcX1XQxdiVgnwBaYTIc+NzAQbPMaAl9AugDbcYJTp89ga3MHoxHH4ur55sRe1oF0N4vvdw6geY2B54sDmNHSfG4STTAcjqXHmMeXiPbMbJrIb1YjjuwJyEusJSZbX0BIzW5wpgb803dOPiqfe4/USfc7AP43//N/r+vWrPFHSpdLOY5swikUsLq+gde94Y04eOjwLP2A99/V8LAAeG+zyPluLC3hHf/TuyTC/lP/6WP40j/cLdH6e3lYALwXlexrrAJWAauAVcAqYBW4FAUsAL4U1ex7rAJWAauAVcAqYBWwClgFrAJWgUdFgZ9/9VPUPUtSw7hb14PPWE+fUbKBcf2yN9dE486sYcbySagn4EohcErIlsTqwIwTdPpjNNt9jGONwvX9AEEQIkun4sCtN0J1e5pH3gWs5IhOZPOEiaVN4gw72y0M2GWaEuoZJyJBnOuKO5IOYLfAptMpuTBG7DKO6dhkn6rGAfvsCV5fRaVWElg4Gg2REfoKzKZDM9aY4WmKSq2BlDC12YHjOwKA2ccKiSjOwaA6W2fc0piYCccY11sqljDojvH9o8cxYHwu3dULEI5XqRrPl4HCVIWhdOatrtZRb1RQcGJ1RqdAHE8xGkXiwHTiPpbKHqphQTptCYBPbzUxGEZyDcMIONPsSR8ywTM1TuUaNLo4dwLzOuqNMp70Y0/AoN8t6MlDAAAgAElEQVRFr9uVcXiMyfY5hyYuewZ0z3HrygHpHge2tloCQ+V8Jjacc1SrVwXad7s9MdQ6jrqAFyOfcyUUumokssJUwl/touZbAt/B8lJF+qbJiQgmpwmvkYjdlShjcbTnNt2C9u7yK4ommCYxfM8XeOp7rsBcxpzrujQ9twU6Z0UoOa4+RTjMsTOmOb9HeN2ZXHOn05eYa3HiimtYIbrALBk/+4AVZlMfnWk9Z97JPGEUbxQhCDzUaxXpt66UQzQaVQHlEncdJ0jN8QlX+cVj0R0/6I9x4uSWbAIYDRNM07zreWbZFhFFT9nQMIfQgnULGivNOHeejwBmNBpJFDSnX7CcAcoLt+ps5eptPI8Plkhu30e1WhJX/Jf+6XuPyufeI3XS/Q6AP/SB989SFs7VRFfh2ZtwZvfkwzxn7pILvvfhnue9UW80cMvTn4nVtfVHapqumONYALy3qaAr/Uee+CTc/uZ/KZtcvvj5z+LTn/qEfPbs5WEB8F5Usq+xClgFrAJWAauAVeBSFLAA+FJUs++xClgFrAJWAauAVcAqYBWwClgFHhUF3vjaWyTelt22BL4EtISk/CJQ5UOhpATSqkNRgI5xZAn8yfNvteeTZIiuxCSeotsfYrfdRW/Avt4U9XodtVoD3XYHTiHD+kZdIpgN+hMnMDt+CcyUK+URyVLJi3gyxfZWE8NhLICRJI6/LCaUDEJCPQ+uRONGiOgWSoEoyRBNM4mDJkjL+135S2ICTelkHY9ZcyxxzVPTf6nRyw6WllckzvpMqwtXAHBDoKPCMm1A1dTUHBjqVGqnrYdKqSSAcfP0Dh48dgqRsECN4tWH/ikw8Szeoo5Yyk2n6/rGMqq1IjKwhxYYjycYTyKBf3Qul5wIK9UQRZfgk3C3gE57hGgKTAsuBuMUu50BJhSSIFA8pwpW57BZGnpRrZVx003XYzIZYjQciUMwLAXi/iW8F5O2cYzOnM/5CjaOUDqAec3d3hCZiQkmRFxZqmNtfUUAMCNfO90+CPZ1oS2ASXM86fI9K5OWvc/6JTDfK0g8cqnItVsQkO66hJdUWeObpU9aOaT0M0uXteOI83saJ7Ju8hhoJkm7nnYum5nRdTi7PkX3ek/oGpWoY+NgprOX8LfXH8nc5BCYQN5kZpt309HMdW18twtrKO+7juJEO7iRCZwmAGYf8IGDa9IrLb3GsulC3buEqyHd3wKHgcFgjBMnNrG728J4MpVI97nG+j3XCWH0VO5vA7Znn0YOHM8RBzvX8GQ8wmg0FleerJlF9p/vXjAOaQHUKpAcjWCe31JXOpj5de9XLQB+VD747UkfFQUsAN6b7Pwsfvozn43bXvOzsnHnW9/4Gj76lx/EcDjc0wEsAN6TTPZFVgGrgFXAKmAVsApcggIWAF+CaPYtVgGrgFXAKmAVsApYBawCVgGrwKOjwK+9+SUIiyEcj/2kCi0FZBmyk6NdRvxq56v2eTKyl3RHY2vN2A0oFueYcWvS/TiJEgyGY/R6fQFUxVIJvU5XYPLGgWVxWvL1cm4Q2KYYTyaIolj+Lui5oC7JySRB8wzdjIyCVJBEJzHBH92KhMw8fxzHAoAJsgnRRhH7YF0UiyGCwJVrIDjLgZx2DyuAJeAkXMwdqY1GXWKEW60+vNDDympVQLEi38Vo0rmTOXey+o6PYhhgmkxx4vgmmq0uMof9vAqXDUGU7xnvK3rODqlRwQqsgdW1Bmr1soDT0XCMfq8vLk+J/02nWKuHWK4GcJKJMXLy2h20+yN0RxNM4gIG4wRRms+bxijnQJBAl85XQl7G/hIusveXwnAzQKUSKrgtMHY4lnkjTNVoX9VD+5PNPO120Gn3BXKSvvM5AswjRw5iabku10qH69bmGbRbvZkrefFOUPirj3w+BFHPADDBqCMa+z5xL7t7IWuiVAplc4DEN8vkmn7TvHdZIo0JMxN4DmPB1QHMK+HmBLquJepa4mcdhZk5mTVXTFhsBqe91wVHYs4Z8034qtOjvah0IvNYdJjnQFudzBq+TBCsMmoPs0QzpxCXcJTE/Eaur1Gv4PChDSwv1wAnlXUuaznL4Lm+9BtrnzfvgxTN3TZ2zuyKvsWwJJdA1zD/pDt8MIowiVMk6VQxuziS88tSJz5dxQTL6pYfq+PYjNO8cqaDfHTkNd7yWcIHtxXopg7eO3K8Ugnf+NYDj84H3yN01v3uAH6EZLCH2aMCFgDvTSh+Ft/6sp/B0575LPmoPHXyBP78T//YOoAX5LOfPXtbS/ZVVgGrgFXAKmAVeKQVsAD4kVbUHs8qYBWwClgFrAJWAauAVcAqYBX4oSnw9v/m1QLHJBF45kk1cNPArdw1yZhheY3QIQVDc1+kHOAsp2bOxsRdOM0wmUTiZiS0nIwn8l46TfPKV0I3PYIjEdL9/kDeI+BOYmoLiCZTcbUmkwTFsIhSJZR3pFPtWiVs4/H5J8EfsePIwGTG9Absei36AjbjKBYgp2CRMFQjcHlV4qAUKFxAuczOWxfjaArXc+CF80vVERs/qHE4CvISxyihtAsiRfYidxjDO4pAjCfv0oLUWeyxhAzn4CxXskDHMl+boVYvoVIpiWuXjuXxaKLsfZrCzVIcXK1gueKjkIyQTAuIEgfd/lSiq6UlOXMxniRIlGSa/9MroFalko/1tSVsrC8L/Dx24iSazT4yupz5fDHA6uoSvJCgPTH9riYo1jhkZUUkEPDbbHaRxJwHBZ+8OELkG244iEqlLNdKyH/q5Dbarb6uPrUWz5yo805azoXC8CybKjTVMlsBwJxXcf+aGGOJTK5XZ27YHLTP54q8NFUAHMdy/cUgFCe5zJwMxTiJJeJ51rosa4dxyfK8QF+z0uU9DpIoxW6riz4dwHlstdE4v7g8LpxrWh3APKZGXOeOcnMziPOdjltGlDNevVQMZR6WlmooV4uiRxJNZFwci+cwqpsufgJvIJqMMRoO4RYchIxfzzJxdfOeHE2m2Nxqod0dIaKT2Oz4kFktQFIBimEowJcjS6ZTcZ7nkdMz83/ulc6lmOminxH8Xw6A+RLqzM0b3/zusR/aZ9vlOLCFMJdD5avnHBYA720uuVFsbX0DjUZD3jCZjHHy+HHZ2LWXh3UA70Ul+xqrgFXAKmAVsApYBS5FAQuAL0U1+x6rgFXAKmAVsApYBawCVgGrgFXgUVHgX73tlQvBxcb2t/BHDkeVyDmz7tM5qTQIdCHqVS5EKmbN6018L2EU451Hk5FEOdJpS6ePdK4WHIloZmwsvyfEHY3HAoHjJEUq4K+AKM7Q604EepaKRbh+QdyPdDQSTpFt0jVJYBp4dEI60kXM7lLSMAFPxQBJotG82t+qIFY7UOlQZPw14Vkq8IvjoxPV9QMacjGJRxKvywdfM+841Z/lJk4JCuaAphkKjAJOUkwmMSbJ1MDLeecv3bHkwYsdwNILW1BnNmOyS+UQxRLhdYo4icW5yr5Z9hb7WYZr1mviAC5MxxhMUuy0RtjcHWMUJQiKRekJZmS0eGrz2GEBfQSzJRw+vIZrD6+jUnIF1m3vtHDs2Bl0u+x8TaVfma8Liq7oIOM1VyyOUzkuYXeKbquPIUuHeV2EgRkhforV9QauPbKOMAzltZzfkye3MBok6g89K2o5d1TnQNYAYGj/rOpD16ujzl3RT9/DOatVy6iUiwLt6VQWx/qCwASh48lIADDBLV3EYRDIBgc6oSXC2ABZdREbaC/Jx3NILBsGTLKy4M6pg1a7h3ZHobamKufn1wUyB8B5BHS+iWARzM/7egU6pxmSOJIFXioXxbm/vFKTbuAsTTTKfDJBEsVyHVy7nkstONapbERgVDjXbMTNGDHXdAmtzhgnT+6i0+uJ25gbMKiX4wKVcgnr6+uykWK31ROoPWLsOF3nxhA9SwCQKnHjBJfoclnVs1ZjvkfmOGPEtisbK759//FH5XPvkTqpBcCPlJKPjeNYALy3eZ5vqpFPV7NBa95PfrGjWAB8MYXs81YBq4BVwCpgFbAKXKoCFgBfqnL2fVYBq4BVwCpgFbAKWAWsAlYBq8BlV+C/e+ttcxOfITnCyjiSWXzrHFjlHaESFWv6afWlud/XQEGHLlrGyZriVfM8nZt08bTabfR6PYkWJqwjdCWcZRer7/vSE8pHNIrRHw4xjtWdSLg4GscSqcz38HWEY9MpY5vpc1UPL52ZPBYBr0ToRpGAPukfLQaIokQAMM9NSMxjMeOa4Nd1Pe2R9QqoFIsmTjqCFxRRcB2MJsMZ1MpBat6hmwcqa/epqUxmX+qUvl9XoosZR00QnD/0V9wKymYAzbhh1YWqmgRFT6AcvZQcO4FfTIf0NEHRcXDkwBLWGmVkyQhnWgM8cHIX3bGLjNHXYSDnmESRjEHmVyKHU5TLIa659hAObKyiVHThOYk4rpNphm53jDNnOtjabiJJM4Shj1q9IloRrNarJYlZ5qEIBulKjiYJeuwaHvEaCQKN09nJcPiaDRw+vArP9QReb+/sYGtrF0lMh7dGJc/GZgRSR/Z8vYlX1vT/6twVTPevQll1pkPGSjjqM/K7oMeeP6vXP4kmsi74RkJTfvl0EkvsNoGzRoLnkc0CciVNmud1TLy0zpvcAzLxDtqdgcZ9m1pd4lLDpiWaOXc2E+rykBydfAlYVfA8j9bWUXOd0zEdRwTrek46nWuVMors/S2wF1qj1ikioXi9GmBttYZK2ZM1nrEr2NwPPFaxWILnl9Dvj9HqdDAcM7aaiQCZdGqXSwGq5bK8bmd3hO8/eBoDuvfppvcDRHEswPkh2hond96iLO58uSazYcQpSMz49x48edk/8x7JE1oA/EiqefUf67EMgP+Xd779sk1wqVzGS376FXju815w2c55uU9kP3sut+L2fFYBq4BVwCpgFVAFLAC2K8EqYBWwClgFrAJWAauAVcAqYBXYNwr85ltvE3gjkbqGVhHXaSS0/CeOxu7yW/N83pcrzk5jfVx0rqr910DhhVrc/FtCrm63h91WS1y77P5VmKzHI7hlpC8BE0Oc6VodjifyWgGfjJMeRwIQCXQ5ToK0vC+WxyIUJJiUzlU6J5Mp4oi9wRnKpZLEPxNe5QDa83wBmo6nsJIAzPdd+K4rr6WLOBGGWDDu17xPdl6BrPDPPIwjVIRLEhTiRGA4wVmSpRqjm7JLWZ2muVOSUM/zCLZdnRdGWbu+fMHNO3dTcQHT9SzO5mmMaujjyMYSVuplpPEYJ7faOHpiF+O0KOckDOSD8F06nEWfgjiK19dXcPDQhoBx10nhFAg8xXYsWrfbI3zvvmMYjiK4vo9qvSwRw4zSPnRgFaHvy/rp9AbY2W0ijqbotgeYDBcAcJbCD11cf8M1WF1j/y+jiROcOHUarXZfXLNcf4t9wvoXjePWtTF3SOdp45xfunXVPT5fcwSsdAYzBrpYCpDJNZn/aDeAWPSQdaBAlfHIhMa+bAJwBbhyfYlBnO5V09erWwzUrc7zMx483wDBv9OZLAC4yZ5rjQInUJ8V6y5YZhWMKs+eZnqOfEeGQmITzG7Ozeh0iUHVHRoKo+l45jpil3aBy00j0YuBi/WVCjbW6wL2xUeXTMWJLhsiklj6uMvFsow5YTR7FCmolc5iB4HvyP1IKLzbivDd759AbxLD8wKUyxVZg3Tzn90JrOOSo6Tq3hNob+Kw1f1ckHjp75/c3DeflecbqIUw+3r6LvvgH8sA+A9+93cum978XHvms5+LW57+zMt2zst9IvvZc7kVt+ezClgFrAJWAauA+W/JLN/SahWxClgFrAJWAauAVcAqYBWwClgFrAJXuAL/7VteIfBnKqZKdTrmab4C3YiXjBM47/tVF6TCS9MAazqBTS7yrOOWrkUTrCwu0DkNHo5G2G22pAuYoJHnEbOwSXkkyCLAC1xPQFc8nSKeJgKmplMIAGaMbV4ZS7jKsYgz0/UMuONx9efTaSLOSTqHGQ9JwEfXMKGj63nw6I50CFjJuVOJQE6zBGlMRybhtIskncqxPPbEUqTcKc05lvMbaC5GUAPBOSaWuEaJwGzCSsbxMqaaPL0Y+iiVQngex6ouVQJsuqF5cYNxhHiaIYp5/alGXItldKrjpBjTBNWij8NrNdRKAeLJBA+eauHkZg9JFiKT+GIVNp0m0pnbqFexstLA8koVNbpkfbFrG//0fJ6ouQLgkwqAvQClagl+4KEYurjmwIp00vLR7PWxvdNEIgB4iPFAnaEKa1PU6lU87ubrUKp5Ale77T6OndjEeJSIfoz9zqOR8xHkmwLUkTv76axumo5swl8Cf3ltvngNoK1WStKTCzcVyM5JEsRvdiwwPpzQk1oylppfXNcE/xIBnU7lmNwMwDXAcfO1uYuX88Hjsl9X7gnXFVjabg/QavWMu1cBsOqQa6wfDLkzlkuEXcB8qCvYXCvnThzB7EuOJBad52e3NBirbRZhHmKuByD8LmCpVsKhlQrqtSIcLxP3byLgN0GUEPSmqFSqKJfKs5hVxkPPXOwyPl2VkzhFp5fg9G4bvSgBCnSlc8OAKxA4GutxuSlD89EJ5V0Bwwqs53ObZ6QTlj9w+swV/gn58MOzEGZfT99lH/xjGQBfdrGv8hPaz56rfILt5VkFrAJWAavAFauAdQBfsVNjB2YVsApYBawCVgGrgFXAKmAVsAqcq8Bb3/Iz4kwluKHbVCAq4Vie2ltQdyMBYh5hmzuAjUV47kY0fbIK/XLwSmg6707Vmld2+eYx0AOBunSpagiudv3mNkgZi4nEFUcsDbUpBDhFhMc5dJXjZhAnr8PoZ+McNYOkO5hRv4RRBFelUklgcSbXqbAth6sC5RizTMjKjl31eyp4VWPszPGZd7vKmI0BOB99TinJLdm9Sv0kmlqcmnrUUkkBMGOK6eDk9TKaVwCa72McpYjTAgajMSYSg626EqgVMvby+gg9B5XAw3ItRNF3MBmNcfR4E6e2+0gyX/2qdMBmhOrAxsaSuH4Z/RwGnnT7SuT2OQBYzctTtNoDfO/+kxiOEzh+IEC1FLgohz4ObaxIjzPH1BYAvIsoStFtjzDOHcDGx7q6voQbH3cEXpBiGk9x6uQWzux2aZBWgG5c6Mo+jfvX9O4uOoBl04EBpLmDW+bbOIRnbtwCUC2XUKmVUXCNtZadvlzeBfZOM+Z6KpsQeG525jICWnuo1Zmtxt1U9PG9QJ2txqYrQc65a15eT8DvSs91s9lDtzeUtUz4O9sckINds27FG0v3unH48nXSlWscvg67jQ0A5jhHo5HAYI6fmvGOnUVLm8ZhJ81QrYQ4uLGClaoH3UuQSVTzZDyWqHSuZYJt3gelYmkBAJuNArLpIkWUTDFJMlmHk6SAMb9nB3XEDRWxgGh1S6caLZ4ypp3x6oT6GdIklZhyXtP8Me87PrbV3NcfyhbC7Ovpu+yDtwD4skt+1Z7QfvZctVNrL8wqYBWwClgFrnAFLAC+wifIDs8qYBWwClgFrAJWAauAVcAqYBWYK/CW//rl0nVKqMXYWIFbBnxJvKwAYAVyAmMlHnbW1Jqb/cwBTROuZOZqfDHBq3BT+RkfdAaq27PX76PZags4klxlwbt88Pt5bGw+WjpjCTMJpmLjAJbnlMvKOOnmdQt06M54rI5bYGYicJWAkLDPDwONfDadrArd1GErTkjTWZozu7yjdg56TW+twMvc4bzgnxQmbACyOE8zAcAlR92laZogLHoKYkO6YqdyaHYWj8cRHNfDJM4wLbgYTiJxAWd5ny7oaM2wVKtiuVZF0XMQujx+Brpaj5/u4r4HtzGJTYR3xqhtYH19GdceWUep5CGj41vcpAUUgxBu4ClEFQenCsrI7U5nhPuPnkR3EMENQ1QqIcqBi3qJ/bIEwIyABrqDAZrtLgbDCZrNPiZ09nIus0zm/NC167ju+kPIChEGvREefOCEQGXRjjDT6J47q7XON49/Vhgr0034nccwC/BXmCubFAycl9jyjCC0jLp0FmvLbj6nBLp8H6+PvcUK44vivJZIZQGvZt3TCSzgmHHQuiEhd57r/cAuac6p9h0zrny32cFwGCmSndHf+X1n/MCyyuXem8UjKwDOe5oL7KM27DqJpxrRLPZxXffq183TpVM4BNmei431Bg5uLCN0uKYI/xXEjhjXbJzyBVcBsEStzy5I9wFM2P88GKFPB3rqyFeS0mrtY8o1FicYD8eITXw2Y6I9OoI9HxxnEtNtnyCZqDs4Tfg5MIf6+d35wOmdff1xbCHMvp6+yz54C4Avu+RX7QntZ89VO7X2wqwCVgGrgFXgClfAAuArfILs8KwCVgGrgFXAKmAVsApYBawCVoG5Ar/2Ky+F7xH85cDW0FRx87LnNAfAc6BKEEpIlLd75keTwGiCXPI8wikTUazOTJI5hcCMQea72V+7s7MjHb8moFdh1gwAK9yaN+tqPDJBLiOg6TTM3cb8U5ybBsIJpxPwrGBYe4LZgZsIlKZTOAwJrOjQVPevUmTl0OL2zQFwPogc0hEY598Li8txpDqYtUDZRP0aN6vAaRQQMKKaWk/p8k3F/VsuFVFmT61E/xKaA4PhCONJjHGcIKaWhPQ8Qn4xdKUWMqw3Glhp1BGw09fROeMlnN7q4VvfPY5RlKrbOMtQr5dx3XWHUa2y75gwNBEnLmOk2TtMJyj7bOWKBKCrG5vRzw8+cBJnmn0EYRGlcoDQyVAKXdTrDZTKFQHv4zgWF/Buq4fmbg+JDlwGxNjs6284hAOHVhHHQ2yf3sXm6R0kuaU6dwAbp6g6yM3cm27bfJ0JjOU6kshndXsTMEsHsMy3xiZL33MlRGOpikKBrloF29KrzI0IjAFnl3IUwy24KJZCAb+cF64j3/fFuZ1vBpBNCWaTgHbuqlOemxu0i1rXZ7fbx3azJcBeLeYaPT17GAfyrB2X62zBBawOYGnNNXAcoItc7qksQzJNxJk9c9VKFLkuXAcpVhsVHLlmFbVqgELKiHA62VNxD4+GIziu9hZzzgNuhPD8s93TWQH9yRSbzS46hLeOj4LL1/jq1HcyeNzgMZ1iOB5JNLU4ql1X1oHci4L+C5jGKfrdAUaDoUDgOTlXrY6e2t7XH8cWwuzr6bvsg7cA+LJLftWe0H72XLVTay/MKmAVsApYBa5wBSwAvsInyA7PKmAVsApYBawCVgGrgFXAKmAVmCvwy7/0YonwJcDKI6Bz56Nwz9yBuSAa0VTuSlygswLACIwJefJ+WgI2OQ5dxULLCJXppNQO3mazif5wAFaH6nkJy+htVbemxvkav6QByIRfCoCn+ryhtwLhSAFNLC/BnUJh/SIdZCcpgZW4gI3jMxMHMImiYrSCcfPOkogloVgLf7XTWCGtIF4D5owP0yBL4i91nHJsEtqcZQLF5Mp4DNPFWymXpAe4aiKp9TlG7kbo9QcYsLeYWE9AvDpMKT6PSVS5vtTAUq0G3ynA89SZOp1mOHmqifsfOI1xrJ21pSDAwYNrEv8clgj/NBaYnciMxuaX53ooFovGDUrXroMsZVz3FMdPnMb2dgfFIh2jBfhIJW6avbgFz0NYLoFu1Wa3h532AKNhLHHVBQJgZCiWi7jhhkNYXq2j1+vgxLEt9LojZLIu5jHfuabzguV8YeRe19lqUOhI4M9rnwHgeW81jxGELhqNCvyAa1LnWWO7DesX+JrCczyERXUAU0O6s2Xcfmg2R2g/tsy/cXMrAC5oh7QBnzx2q9XFTrOFZMp5N8532Uyg59b1b66bmwEk+lohsPQgG9Cbx0LzB1rhrHeIQGvGLMtruRa45vl/U3hOiusOr+GaQyvwPRYLK/wl5O71BtKbTcc2gTyvlRHiMh65z3X5TpMUu90JTrcGGPCyXQ+O74tGfPBeyF3XUTyR14uLmPef2YHATmT2anP+B70BdhkNPmJkex6VToDu4P6TW/v649hCmH09fZd98BYAX3bJr9oT2s+eq3Zq7YVZBawCVgGrwBWugAXAV/gE2eFZBawCVgGrgFXAKmAVsApYBawCcwXefPsLEYSBwCA6JBUoGeetydyddaoK/ckMDFWIxoe+TOmROobpJlZnKb/EyUlQJ6+lU5Cds66cq9/vYzAYIKFTUY4PMJk4K+hYHIHGJnqaEdAZo5xjjEYTJHEqUHeGEHlujp4dpwY8EwoLAHbVHcxjEoJxTOVyCUFRAR9hqLCpvF9VTJuSsTvrI5Y+V3HoSvOqxvbmIbwz1y9fb+KgRUuND5a45QWATJBI6MYe3cBzUSkVxZXM1zKWmFG/w/EYwzgRl2xG0GpkJoBzsoJA3+V6DVWCbHF0alxyNElw7OQOjp3YRpRQxxTrK8s4fHgDtRrPkwnwpybi0mZkbxTJudmBS7jHwRJqkqVHcYJTW1to7Q5RCspwnSm8NBE3M7UcxRH8cgmlWg39cYztZl/jqrP53FRrFVx3/QHUGxVsbW5j87R2BbMfd2a8FhCaA14JR573M+ex1Gbp8jq1o5dRznQAc57NRgM5JlE7rxNyzcUSwS5/ZtaYAfHa5wt4dPx6ofRDhwE3MaRIkkjixEUTRoUbkM/OXtkBICyTa8uVNc05jZIEzWYHnU5PXpJ3+Uq/8axjW8E1v/LVpYdMFVLzfYtR5Oa8KkFBgG6csGfXxLGLhZ3CTbHcKOP6a9aw1CjByWLSYpnf4XCIbncoxw8DH0HRR1gMBNJq3zFBul7PeDLBqZ0hznQjTAo+MsZley48cTkrpNa4bsbGJ7LmwpDrygBg3gEOXcaeQONplODM9g567Z65nxQ28zX3HbcA2P579NhRwALgx85c/7Cv1ALgH7bC9vhWAauAVcAqYBU4vwIWANuVYRWwClgFrAJWAauAVcAqYBWwCuwbBX7x9hdKFLLvuzOoI+5eiW2epyLzghT/GOQ5c+zqpeZO3bwjNe//TQwAzjNmBdjRMUmnMDLEEWHuCJPxxAA/2i9z+JfDQI1pVpdjhhZOxw8AACAASURBVDiO0e8PETNiV2KRFfzmkJlQitCT0IpwkFRXIoJdF4R3jJDmnwI6C5n0oJYrZRPbPL9OCdY1rkt1AOsgZl3AAnfnfbkGz2nrbx5BTWicqzaLlFbbMN23dK66DhB6LophUTgeofkkigUmTgkt6aguuAYrZ0gNqJY+4cBH6PsoBoTqej10Rz94fBsnTzdlTkvFANccPoDV1SWFxOyEFUg3K9VFltDXrA5oasUlQJcor3kSx9jeaWLQi+BxHGkCL9UYYJm/KAICH8VqTbpjN3e7iBn3K5HgCqXr9RqOXHcQxaKP48dOoNXqI5ULMevHuKkVqvMvEoBs1oRx7Zq7SiPFFVpyw4HGP/NcjK7W8+UHJrctVQLUaiVZD5z3fKND3gescdJ6LDplec1h6EtEMjcgEITzHiHgFHe7YlhZp2nGKGauySmiaILxeIJef4RoEoua4mw3Gyk4r7KmZmMnMDUR4sYdzGMpANboaX2YjmARR931cTSVGGhZc9woUchQb5RxzeE1LNdDuC6dvwnIgBm13ml3MBiMJcKZke+ch1q9At8LZPODwnTdoDEcjnB8q4/mIEXE+9QtwPWNozd3LEu/N53I3DgA+IE6gKmjQnWOSd/DP+kC7rZ6GgOto5YYaguAf5j/VGzizje+Dfj9D+P2E+9B4ZO3Ivut51zghHfjPYW7cGv2LlzoFbM3nrgTb3gH8N4P3Y6DC0e7+7cLuOtlGd717B/mNV3k2BcY2+YH3oC34b348JsWR3z5x2kB8OXX/Go9owXAV+vM2uuyClgFrAJWgStdAQuAr/QZsuOzClgFrAJWAauAVcAqYBWwClgFZgoQANMBLHBLuJtmGxOk8SGgSyJvFZIRhE5nEboLEc15hKwhenn/bx5vqym1GsNMAOUSLJn85DiKMBoMZvG3Cu/y0lRDos2IBQAzzrbbRxQlgENnJ2Fy3sPKa5jK+BX+KsjO+4EJ4QjOeOrxeIxBv49yuYwDGxsIy4RhOTo00dWLAFiALwdiun4FWuaQzoBHGXpOx9m9O19s4tecGacVZJP20QHM7lYCYOJZAupE4oAJe3MS72gMMCOACTrNKehcLYWBQGCHEdYOBI5//4FN9AYR6rWqgN9GvSxAU5zOqfbHygw7BnhL123u/CbbTMWRTCBIEN3u9jAaxUjGMRBN4MGBX/AQR4l0/04YrU14XXCld5hrRMGqrqWVlRVce+QA4miM48dPYjxiRDTXk9lkIKdWVzVRtDjNcwfwrAxYtcwBsMtoYuOklfMU2HesztJ86wA9v2HRxfJKHX4YGIc1518hpR5a44g5l912F6MBo4phIpLZkeshoFM78AVyynsIcWWuYnCTA8Ev1xM7pmdOXcWgZkHR2W2ArRmjRHoLuNZob26tkNsvh9R51Dp1WXhOI50TE4EOhIGHleUa1tcaqFZDOOAGiFg6eqNxJvdKt9dFkmi3MTc+sC+6Vi1jaXlJO7nZ602HPArodgc4vt1Hd1xAQmewuMWh9y17k8X5awBwEotu6oLmcV2JMFcns8Z2Uyfe4+M+46KpPdeeOoTvO7a5rz+NrwwIQ3j7XPzrRSX/3ReQ/daNDwOACYcP4Y6/eBj5f/7PcDqHvASrR+7AR8778nfjC9m7gPMC4IucZ/Ec5tgEyc/9Nw+/LN599wVAswXA+/p+soPfuwJXxmfP3sdrX2kVsApYBawCVoGrRQELgK+WmbTXYRWwClgFrAJWAauAVcAqYBV4DChwx5tegLAYChzMI25JoYxpUWOYTUyvwEtxLM6Y1rwj2ABgZYjn9plqXK5mzKqjku5VBaWMtJ1iPBxK7LFGAPM8xhrKw814MIEdI44jgVoEWii4yPIYaDMGhYEKZHMAmXNUxisLAE6B0XiCbqcvQGxtZRmrG0vwfAcOo7Bn7tNZQ6102ubXPv8zh3rzOF9Fn/P4YrqITQC2amMunY5RwjACXLpyfdcXF6908ooLVM83R+EE0MYNbcApIRrfHzB+1yGpd7C91cTprSaWVtawutRAELhwJe5Z4Zs4rCVye06nqdUcUPL7RACo6/qIp1MMRmNMxrHE+U7HY4F8hZRzV8AwitEdjTCcxEjpyHYIjnMHeUHOvbaxikOH1tDptHF6c1viuzVsnJBcF1XezytuaxN7nP88d1TP4Ku4fhl7rRHGCu65HrRjV+bfdC77voOlpZr0EBO4clOCAGaCTOlTpqu2gGg8QqvVRjyeSq+tbIZA3vFLwMlrU/u1uls92RBBGErwq7Hj3HigMegm81yEoJYE+5xz3YzA+03XKDu4+bzUXxP+CozXNZhPEYG8/jxDxuOMJ+JOrlRKWF1ZwspSRVy/STyGk/IaGSMeo90eyzXx7xw/N0X4DhDQ1esBxVKIeqMm8c4cPfdU7LT7OLU7xGjK6+XaUacydfUZU86eYG5Q4BjZlWxgf4Ex66KRpxsfeC38g452ro/eSOKo9fXcsOHhfguAH4F/ZS7k3t27A5gO2UO3fwSvv/P0Jbtkz+8AXhjDtZdyqQqQj77jYZzFX3wPCs85C38vnOj1+LPjH8atn7UO4EtR377nylXAAuArd27syKwCVgGrgFXg6lbAAuCre37t1VkFrAJWAauAVcAqYBWwClgFrioFbv+vXoCiAGDjVCRgMn280gcsIC0Hmkr1FMPmfEt7WDV1l/Gv6ojNO08JXHMvp7gPWcpq3JPaCaygd5rEGI7G4u7NbbizqF1zPAF1AoAT9Ht96cp1PH8WXa2sWJ2/OQAmaFbXpoI1gjAZUwqJSu50BwLwqpUKDh5eQ6USiEOWHbByvLw0dgHpKoxUBRRxza9Dr11Ce/N0Y3mtaLRwDL6GDuA0TRTgEpxRa8cREJsY96QxW5uxKLBlcnJ+rQRyfD8hJ8EidWcHbQoHjaVlcW5Pp7FImkwJ61IB3vNu4v+fvfsAk6u878X/PVO2911pJe1KQr1LCCEJIZqQRFm6wWCDYkhwiWM7N1xuQhJy879/OyTBicO9f9s3AWMHHLApBpsmQB1VJIRAvXftStt7n/J/fu+ZMzvlTNud3RntfOd59CBr55zzns97Zrwz3/P7vXoVs4pcPXMn45DKVhXU2+yqMlvC8t5elwpr3Q4J7HvQ1Niit9R2aSr87ZYQVKJuTwCqOmyrAFXDiBFFGDGyEE1NjaitbVQBq9SGGkssG9XH6gYCT9m08W99dxx4AFUYadXXmZWqZlXBK3cOyPWqV6rr6/PqlevS9lrWHs7OyfReC/oCzm64pTLdralAuqW5BW1t7VCZpieIVde+52YCD7pqzyyCetCsz4XsQw9J9XF5/13T1yeWFuNyPq2tLXoFrHrN6C2y5fWXmSlrUXuaXvu0QNcFjWplo9U1IFl/mqc1tZp7yJrAXXBLMI801ba7oaEJ9XVtqupW2oBLS2+ZE5sGZKRbkJlhhwtO2OxWZGdlwWKxo73LgeqGdtS3daMHEq4b16VEtlCvXxWie9YoVvtT167nmlTXsNSHe+4A8LQ67+rsRFtLG7o7u/WFkSVAlwrgs6wAHvj/ofQjAA4ITY3g1wiCjTEFVtqG+/lgBMDqeL8HvvImcP/5t/Bwv0JkgC2gB36VcQ/JJcAAOLnmg6OhAAUoQIHUEWAAnDpzzTOlAAUoQAEKUIACFKDAZS/w0IPXIVMCYCkLNCJKT4tgOTm9na4R7hhroPYFwEa1pad5sF6wqCpMjbDVqbd2hiwTa1dhmKr99FT6qtaxKrh0obOjC52dsk6pHnmpqkVPCaQeRktaZ1Gtn1taWlUFsM1u91SO6lXLKgw0wjlpA+0J2qRtrR5K6+GqJFjd3b1oaelQgbDdnoaRpQUoLs4DXBKYes7RqGjW9NhbhZKqF7Nqiq3aQffVCPvW6+p/19cQ1oNreXg6HeshsVPaAjtgt1mQlZ6hwkkJBXulStkpFaVOzzF92lLLeRjrC0v1qD0d6Wl2tQ+rTV9/taenVwW3si5rb2+PqjwVm+6ebhUAS2gs4ZuElVLJ63TJHElVtBjq45TtJFy12tOUT2dnN5wu8ZTqTjfaWjtRVXlJX4fZYlNr/8qavvr6x5KEetYYVgEoMHJkIYpL8tHY2IiG+haVsbvd+rWgr4vr7QjuudqMltS+7cDlRx5tFezr1al6hbp+QakRGBXBnutBKpDzC7KRowJgz4FUzizV1HIcDZ2dPWhqakFXZ7fehlkvR/Y8x2iH7mnBrSpY9cr4vjWMJYCXVsn6WsKq1ba6J8Kq1h7OyclW42ptbUVvr7SY1m+skIJiCX8zs9I9azIbVdl97dX1ls36zQGyf7vNCru8LiW4V1W4vXA6u+Fy9qg1sXt6bGhqakZNbR26uzSk2+zIzcxAWoZd3dggYXmaDZ51kTU1Hqk+z8jKRnNrD6obOtEsLaZlvW4jAPYY63OrV1HL61PaYkuAraqePTdqqCp146YNJ9TNBN3dXeho60BnR6e6+UJepXa7HcfPXLys30OTI4TpRwDcH3UJjf9tQl9baMhx/xUTPMFsfANgT+voOdLKWlYl9rS5Vq2tzVYpDm417VvNzAC4PxPObZJZIDnee5JZiGOjAAUoQAEKDI4AA+DBceVeKUABClCAAhSgAAUoQAEKUIACFKBA0ggkRwgTLgD2WefXCE/DrucbSKu3UJbKW7OA1zdY7Vu7t28bIMYW0N6x+e7DZ0xG5XLA2sFy7H+d7N++2ne8DICT5iXDgcRJIDnee+J0MtwNBShAAQpQ4DISYAB8GU0Wh0oBClCAAhSgAAUoQAEKUIACFKAABfojkBwhTDwqgEPtIyB87VcFsE8IHYT8D9jufhpmNb3GU80ri/13xAC4P1dviG0i3CBgvk60p0Lb2KVvpbbs778DP3/jYYzyO2Rs2wS2HzcbfcixPXgaj/sc37imHj8d69rQO/BMwL7iKB/TrpLjvSemIfPJFKAABShAgWEhwAB4WEwjT4ICFKAABShAAQpQgAIUoAAFKEABCoQWSI4Qpp8BcMA6wIFnGbj+r/w89jWA/ffan0rcaAJgvdLYP2hmC+j4v3LN58+/FbgcVVWDw9Ou2zQA7s82vufjmW+86tOSPNT5Boe2oQPggFDa2KW34pwBcPyvKu6RAhSgAAUocHkJMAC+vOaLo6UABShAAQpQgAIUoAAFKEABClCAAjELJE8AfC3+LmD0/7DjIib82/eAf3sLD194Btram0Osnxt82tGFrv7bRbPN4AXAnrGEqDbtz3Fjvhii2CDc9ZIc11LASXz6DO4//Tje+rpeuyuOv5zwFp6+xud5Ac/Rf+JzU4LZnPRnG88h9Vbjnhbh+A3uH/sI3g65NjQAk+OHDYDDVvgyAI7iMudTKEABClCAAsNagAHwsJ5enhwFKEABClCAAhSgAAUoQAEKUIACFACSMrTzTozP+rtmAXA/KoDNwrRQ10HfmsBRXCkqwJsQVMUbbkujwjficX64HRcn/yu+h597g8woRjQoT2EA7GGNOQDuq/A2q0yH91o2aSmufrZHrWU94T8lPNbHIPsJbgEdKeCN9PNBuWxMd5rc7z1D58AjUYACFKAABYZagAHwUIvzeBSgAAUoQAEKUIACFKAABShAAQpQYIgFkjuEiSIAjqEqWNGGXM91iOFjPBwrgGMEM55uGtQG7qs/7Zz7s01/zsHzGrjvKryFvkrmWFpA+68rzAC4P7PAbShAAQpQgALDSYAB8HCaTZ4LBShAAQpQgAIUoAAFKEABClCAAhQwEbjsA+AlgY2jfU7SrK2uBMDScjfU1RCuFW8CryAGwFHgR5pbv114WjCXG/8YsHau73UQ8qaB6LeJWOXtOzafY8t2/zr5oqr89m1RHmsLaL+1r73rAUdhOohPSe73nkE8ce6aAhSgAAUokGABBsAJngAengIUoAAFKEABClCAAhSgAAUoQAEKDLYAQ5jBFh5e+7/sWkDHg78/VeP92SZgrCo0hrQWX+L5id5G+vR/d+PmtRo2rGQL6HhML/dBAQpQgAIUSDUBBsCpNuM8XwpQgAIUoAAFKEABClCAAhSgAAVSToABcMpN+YBO+LIJgE2rgU3W141Goz9hbphtTKuBY6w8j7UCuO802QI6minncyhAAQpQgALDWYAB8HCeXZ4bBShAAQpQgAIUoAAFKEABClCAAhQAwACYl0EsApdFAPzpM9CWANvdT8OonVXnqELht3D/+bfwsLf1s3H2PutNB/4sZJgb+za+LZ193YOrfX1+anL8WNYANvakrwV8Gs88eBqPv/EwRsUy8YPwXL73DAIqd0kBClCAAhSIQoABcBRIfAoFKEABClCAAhSgAAUoQAEKUIACFLicBRjCXM6zN/RjvxwC4HDrJcvPfjnhLTx9TaBdmDA3JHOs28iawRtwc2AwrfYfpjK3PxXIIcfMCuChf9XwiBSgAAUoQIHkEmAAnFzzwdFQgAIUoAAFKEABClCAAhSgAAUoQIG4CzAAjjvpsN7h5RAAI94VwHELgIFQlb6xVgD3/yJjANx/O25JAQpQgAIUGB4CDICHxzzyLChAAQpQgAIUoAAFKEABClCAAhSgQEgBBsC8OGIRuCwCYDmhmNcAlmre0XjkzVAaX8GrQa2j+7ONJwT+e//j6O2ZQzRlNj0Xn+2/+iouRt3SmQFwLNc7n0sBClCAAhQYjgIMgIfjrPKcKEABClCAAhSgAAUoQAEKUIACFKCAjwADYF4OsQhcNgFwLCfF5yZEgO89CWHnQSlAAQpQgAJgAMyLgAIUoAAFKEABClCAAhSgAAUoQAEKDHMBhjDDfILjfHoMgOMMmsK743tPCk8+T50CFKAABRIqwAA4ofw8OAUoQAEKUIACFKAABShAAQpQgAIUGHwBhjCDbzycjsAAeDjNZmLPhe89ifXn0SlAAQpQIHUFGACn7tzzzClAAQpQgAIUoAAFKEABClCAAhRIEQGGMCky0XE6TQbAcYLkbsD3Hl4EFKAABShAgcQIMABOjDuPSgEKUIACFKAABShAAQpQgAIUoAAFhkyAIcyQUQ+LAzEAHhbTmBQnwfeepJgGDoICFKAABVJQgAFwCk46T5kCFKAABShAAQpQgAIUoAAFKECB1BJgCJNa8z3Qs2UAPFBBbm8I8L2H1wIFKEABClAgMQIMgBPjzqNSgAIUoAAFKEABClCAAhSgAAUoQIEhE2AIM2TUw+JADICHxTQmxUnwvScppoGDoAAFKECBFBRgAJyCk85TpgAFKEABClCAAhSgAAUoQAEKUCC1BBjCpNZ8D/RsGQAPVJDbGwJ87+G1QAEKUIACFEiMAAPgxLjzqBSgAAUoQAEKUIACFKAABShAAQpQYMgEGMIMGfWwOBAD4GExjUlxEnzvSYpp4CAoQAEKUCAFBRgAp+Ck85QpQAEKUIACFKAABShAAQpQgAIUSC0BhjCpNd8DPVsGwAMV5PaGAN97eC1QgAIUoAAFEiPAADgx7jwqBShAAQpQgAIUoAAFKEABClCAAhQYMgGGMENGPSwOxAB4WExjUpwE33uSYho4CApQgAIUSEEBBsApOOk8ZQpQgAIUoAAFKEABClCAAhSgAAVSS4AhTGrN90DPlgHwQAW5vSHA9x5eCxSgAAUoQIHECDAATow7j0oBClCAAhSgAAUoQAEKUIACFKAABYZMgCHMkFEPiwMxAB4W05gUJ8H3nqSYBg6CAhSgAAVSUIABcApOOk+ZAhSgAAUoQAEKUIACFKAABShAgdQSYAiTWvM90LNlADxQQW5vCPC9h9cCBShAAQpQIDECDIAT486jUoACFKAABShAAQpQgAIUoAAFKECBIRP4xS9+gccffxwWi2XIjskDXZ4CLpcLv/zlL/Gtb33L9AR4LV2e85qIUUe6lhIxJh6TAhSgAAUokCoCDIBTZaZ5nhSgAAUoQAEKUIACFKAABShAAQqkrMDrr7+OlStXoqioKGUNeOLRCTQ0NGDt2rV46KGHTDfgtRSdI58FRLqWaEQBClCAAhSgwOAJMAAePFvumQIUoAAFKEABClCAAhSgAAUoQAEKJIXAli1bkJeXh3nz5iXFeDiI5BXYu3cvWlpacP3115sOktdS8s5dso0s0rWUbOPleChAAQpQgALDSYAB8HCaTZ4LBShAAQpQgAIUoAAFKEABClCAAhQwEaiursb69evxta99jW2geYWEFJCWva+99hqWL1+O0tJS0+fxWuIFFI1ANNdSNPvhcyhAAQpQgAIU6J8AA+D+uXErClCAAhSgAAUoQAEKUIACFKAABShwWQlI5abb7cYNN9xwWY2bgx06gc2bN0PTtJDVv8ZIeC0N3ZxcrkeK9lq6XM+P46YABShAAQokuwAD4GSfIY6PAhSgAAUoQAEKUIACFKAABShAAQrESWD16tXIycnBddddx0rgOJkOh91ItebWrVvR1taGioqKqE6J11JUTCn3pP5cSymHxBOmAAUoQAEKDIEAA+AhQOYhKEABClCAAhSgAAUoQAEKUIACFKBAsghI9eb58+cxa9YsjB07FgUFBQyDk2VyhnAcEtQ1NTWpa+HgwYPqWgi17m+oYfFaGsIJS+JDxeNaSuLT49AoQAEKUIACl6UAA+DLcto4aApQgAIUoAAFKEABClCAAhSgAAUo0H8BWcf12LFjqKqqQktLi2oNzUdqCUir57y8PIwZMwZTp04NueZvJBVeS5GEhv/P43UtDX8pniEFKEABClBg6AQYAA+dNY9EAQpQgAIUoAAFKEABClCAAhSgAAUoQAEKUIACFKAABShAAQpQYFAFGAAPKi93TgEKUIACFKAABShAAQpQgAIUoAAFKEABClCAAhSgAAUoQAEKUGDoBBgAD501j0QBClCAAhSgAAUoQAEKUIACFKAABShAAQpQgAIUoAAFKEABClBgUAUYAA8qL3dOAQpQgAIUoAAFKEABClCAAhSgAAUoQAEKUIACFKAABShAAQpQYOgEGAAPnTWPRAEKUIACFKAABShAAQpQgAIUoAAFKEABClCAAhSgAAUoQAEKUGBQBRgADyovd04BClCAAhSgAAUoQAEKUIACFKAABShAAQpQgAIUoAAFKEABClBg6AQYAA+dNY9EAQpQgAIUoAAFKEABClCAAhSgAAUoQAEKUIACFKAABShAAQpQYFAFGAAPKi93TgEKUIACFKAABShAAQpQgAIUoAAFKEABClCAAhSgAAUoQAEKUGDoBBgAD501j0QBClCAAhSgAAUoQAEKUIACFKAABShAAQpQgAIUoAAFKEABClBgUAUYAA8qL3dOAQpQgAIUoAAFKEABClCAAhSgAAUoQAEKUIACFKAABShAAQpQYOgEGAAPnTWPRAEKUIACFKAABShAAQpQgAIUoAAFKEABClCAAhSgAAUoQAEKUGBQBRgADyovd04BClCAAhSgAAUoQAEKUIACFKAABShAAQpQgAIUoAAFKEABClBg6AQYAA+dNY9EAQpQgAIUoAAFKEABClCAAhSgAAUoQAEKUIACFKAABShAAQpQYFAFGAAPKi93TgEKUIACFKAABShAAQpQgAIUoAAFKEABClCAAhSgAAUoQAEKUGDoBBgAD501j0QBClCAAhSgAAUoQAEKUIACFKAABShAAQpQgAIUoAAFKEABClBgUAUYAA8qL3dOAQpQgAIUoAAFKEABClCAAhSgAAUoQAEKUIACFKAABShAAQpQYOgEGAAPnTWPRAEKUIACFPAKHDhwgBoUoAAFKEABClCAAhSgAAUoQIFhLzB79uxhf448QQpQgAIUoECyCTAATrYZ4XgoQAEKUCAlBBgAp8Q08yQpQAEKUIACFKAABShAAQqkvAAD4JS/BAhAAQpQgAIJEGAAnAB0HpICFKAABSjAAJjXAAUoQAEKUIACFKAABShAAQqkggAD4FSYZZ4jBShAAQokmwAD4GSbEY6HAhSgAAVSQoABcEpMM0+SAhSgAAUoQAEKUIACFKBAygswAE75S4AAFKAABSiQAAEGwAlA5yEpQAEKUIACDIB5DVCAAhSgAAUoQAEKUIACFKBAKggwAE6FWeY5UoACFKBAsgkwAE62GeF4KEABClAgJQQYAKfENPMkKUABClCAAhSgAAUoQAEKpLwAA+CUvwQIQAEKUIACCRBgAJwAdB6SAhSgAAUowACY1wAFKEABClCAAhSgAAUoQAEKpIIAA+BUmGWeIwUoQAEKJJsAA+BkmxGOhwIUoAAFUkKAAXBKTDNPkgIUoAAFKEABClCAAhSgQMoLMABO+UuAABSgAAUokAABBsAJQOchKUABClCAAgyAeQ1QgAIUoAAFKEABClCAAhSgQCoIMABOhVnmOVKAAhSgQLIJMABOthnheChAAQpQICUEGACnxDTzJClAAQpQgAIUoAAFKEABCqS8AAPglL8ECEABClCAAgkQYACcAHQekgIUoAAFKMAAmNcABShAAQpQgAIUoAAFKEABCqSCAAPgVJhlniMFKEABCiSbAAPgZJsRjocCFKAABVJCgAFwSkwzT5ICFKAABShAAQpQgAIUoEDKCzAATvlLgAAUoAAFKJAAAQbACUDnISlAAQpQgAIMgHkNUIACFKAABShAAQpQgAIUoEAqCDAAToVZ5jlSgAIUoECyCTAATrYZ4XgoQAEKUCAlBBgAp8Q08yQpQAEKUIACFKAABShAAQqkvAAD4JS/BAhAAQpQgAIJEGAAnAB0HpICFKAABSjAAJjXAAUoQAEKUIACFKAABShAAQqkggAD4FSYZZ4jBShAAQokmwAD4GSbEY6HAhSgAAVSQoABcEpMM0+SAhSgAAUoQAEKUIACFKBAygswAE75S4AAFKAABSiQAAEGwAlA5yEpQAEKUIACDIB5DVCAApebwN7n52DVz/xHveLZjXiuouRyO5UYx7sXLzxZia/8pAKBZ2pmAvwAr+z/NubFeJS61U/g7fLn8O25YTbc9wLmPPLTWz94yAAAIABJREFUsHsOnpM6rH5yGZ5aE2KzW57FRpNzi2r41avxxI+Bp3+yCLuefAb4q+dQUerZsl9jNTuqjN+z7+oXMGfHYuz/Tqy6UZ1NEj1JzvltlP0khutI5uIPZXguhI1cqzuX7A9/fXkEvM8tNebX99qPcD19/5WEzo+8jp7B0wN+Xwr5ehTnFU9hXcDVEv69cC9emLMTiwPeF0KONcJr5wevhppHn9eK8TqUcUa4Nkwv/H0v4IkLXxmwYxK9qDgUClAgwQIMgBM8ATw8BShAAQqkpAAD4JScdp40BShAAQokWoABcKJngMenAAWiFvAEHjOCQgcJNVYBIcOIqI+QHE+U0MUsXDQNQkKfuwqFESoECxHQoJ+B34qngAGE8LGFZcFj9G6/YFfY8FEFUJHGahKsqVBN9q1C5gpUmoSY5iG8cUmtwLPrfELp5LjSgkcRIlT0e2KEYDX8DQRmAaR+DfvdTqCOAW9YWWYWpoYJE0OGzBECzVhuJAl/00Wo11eoiY/t9SjGy9avDL5hQs3fWqwMda2ZvrfEOlY5hwjvEyHmxnxeAoJ8vxtBohhbqPfLZH2NcVwUoEDCBRgAJ3wKOAAKUIACFEhBAQbAKTjpPGUKUIACFEi8AAPgxM8BR0ABCpgLBIYce59/ApX3moVo5iGBX0ATIrQKDlKCwyizKjezIEPt6ylPPZ43xIgiwAg4/VDhlen5S/jxcrlJ5WyEUNxbMRtQTRxLhZ4RFqpzLcPbKsTrT9VxjEZBY+zbftHnIaqXzcYa5powq4DuC6krTasoQ76OQ1kHbGB+/Xie5BfMRhsmm1d7RvO60I/qeS1ErMz2vdYiBINmYV2oCk/vc8v6Kq99qklDB83m5x3+fTb8NRgycPXdqe95RDnn3s1jej3qgemFR4Orb8OPU99u7fKAbgnRjDXwOSbvE2FvgAgI9L118yaBteznpbGeMUYcmyc8nhriRpeI2/P/fSlAgVQUYACcirPOc6YABShAgUQLMABO9Azw+BSgAAUokJICDIBTctp50hRIeoHgitAQ4YXEVEGVrgHPDVUV56kG9K36i1SJ2hfS+Qed/ttJAPUSyj1VeJH26T8ZocKr+LZ/DjWmaNo/e4Mes2DQW2EZbUgZe1vYoDH6tX/2b1ccOFb4VpKajjWUf4T2zwOsLI10/fhWe4av7Jaryaei0i/kjvJ1YQS/njBfqm+XSYG3aVVpgFcU7Z/19u3G9RE6eI3c/jlEa+qQFaEmlca+L75QQbfJ+0TwG6i/Q2yveSDm12PM7Z89zo+uxNqX9Sp2o428740HoVo6B44v9M04Yf6vJWhezOfe91jhHT3vs6+uxNpHQlU9x3hzSdL/PyMHSAEKxEOAAXA8FLkPClCAAhSgQGwCDIBj8+KzKUABClCAAnERYAAcF0buhAIUiKNA6C/9zQOcwNDCPDw2WRf2ZVkl9zDKvevFhq9eVEHJ+cewf8nOCOu/BoS1MaxhqcK9Y561cANCxVja04afjlDVwf1o/xyHeY8mdO47TF+4LtW+RsW1t0VzmLVn9WA04DoIHH+o8NCnktC8/XOo6vT+APlcPyYVjOFDsb7q0MU7/NfajfS6CHVzg34Gfa+9vtdbcFgec/vnkBWaffsO2f7ZZP1bQ9s0yIzhdeidNVVhH/g+ETyn/oFoFNeZ7y78WtsHtEPuV0V9wPjU+8hhT4AfeCNNNK/5aM8n+P3Z9z0rqLOB6dz7HivUcQ0jn5tw/M7R//z7FVb352XLbVJLwO2CxdENa1cLrB31sLdUIa25Ehl1J5DecBr2tmpYutuUiSstG725pegumoCu4knozS9Hb94YOLJL4MzIg9uWDrdmSbify+VCb2+v+tPd3Y20tDR0dHSgtbUVOTk5KC0txahRo1BQUKDG2tzcjEuXLqG6uhptbW3qOdnZ2ejp6VHb2u129cdiSfy5BeIyAE745cYBUIACFKBACgowAE7BSecpU4ACFKBA4gUYACd+DjgCClDAR2DALTtDrTG6E4v3fxuq9ajRNvmvgGc8a7qqargoA9eQ64uq0zAJLaIMnvSAeQZ+8DP0jdVD4xdiRKg29b+eAlsy6+O7MBU4PPZpPFdh1AFGUYnbj+Pq1aOettiRLvSIrYal2vsJvHQMWOkX2uuhrl/7536MVa6NUHPr1545KJQLXZ0d6ZSDf+5//ZiFveGvP2OPga+DKF4XMQ42eBxhKmxlbh+9gGUBa1uHDLP95i+GavIw5xBzEBjqfcLvGCbtmP2qcyO1RNdvaMD3I70eA4Ph8JNlBK/em1a+42267A3z1ZrppasD1syOUCUdcFhv0K7O+QIeM95j5Xl+/2Zy/QV1ZjCpUPd9f/a6hroejLH7m8c87zG+Dvj01BLQ3E5ozl5Yejtha61G9vnPkFm1F+mNp2Frr4fF2Qu4HNAUi9uDo+l/06xw29LgyCpSYXDH6LnoGLcIvbmj4LJnwm21w61ZhxTU7XZD/kj463Q60d7ergJdCW6Lioowbtw4jBgxQgW6EuQGhrmynREc19bW4ty5c2hoaFAhsATGEghbrVa1naZp6k8yPBgAJ8MscAwUoAAFKJBqAgyAU23Geb4UoAAFKJAUAgyAk2IaOAgKUMAjMOAv60OsMTrHEzz5BiJhKylVAAW84htoqDGaBWm+4UxwOBFNhWvf2p2LsCtofc/IAWN0LWfDtzGOZpyBF2p0x/Xfqr9zbASOfpWtYdo/x/6iGpz2z4gYbIe+fgIDPD2InmFyXQacbeDrINzr4t5KPBGmmtZ/z57rG4HBYeza4Sqyzds/9y8E1UcWKdj0f91G9z7h3+rdEIj+deRTiY/gtbwj76c/ax37z1PkY0Q3r2ZBs997Q4jKev8bK4Ln4BkE3KTiN5xozj+aCufozpHPSnEBtxuS6lp6u2DtakLOmR3IPbkJWRf3wdLT4RP2RuukwZWehY6Rs9A66Sa0T1gKR2YhXPYMPTceoqDUCHAl+D148KAKeqdMmYI5c+YgNzc35sBWwmSpBj506BCOHj2qguCZM2ciKytLBcEMgKO9Pvg8ClCAAhSgwPATYAA8/OaUZ0QBClCAApeBAAPgy2CSOEQKpIxAQNAZYp1Lcw49PCj7g3/bWxX9PK//mwSHL43d6Kl6jdDW1KyiTep7jTbQfhV1PiMKCo4jtU/1BFO+a7UalYfGOp1mFcQRbILbRQeGVYGVi9GEKcZ5RteK23yeIofZZtvJHHrnzsfHu6bvgl0BlYz9GGs/2z/7jTfCGrgRX8pB14+/9YpbVgDLw4VicoTgqlSzquHoKonNRxwqOPQP9AK3DaiG7W/7Z7/dRnp9mY0/fCjod62FaBuury1tVt0bXeCoO/muqxw4Z+b78a5pbTotYaqNzSriI9yYYHas0G3oY2z/HPGFEMW8hlzr2WfnA+4oEXGgfEIqCLjd0FwOWBydSGu6gJLdLyPj0n7YupqhOR2A29U/Bc0Ct9UGR3oeukbNRu3Vj6K3YCxc9iy4LbZBD4ElrDXaPe/bt08FtdOmTVMtnm02W79bN0uo7HA40NTUhOPHj+PIkSOYNWsW0tPT1X6TIQRmBXD/LlluRQEKUIACFBiIAAPggehxWwpQgAIUoEA/BRgA9xOOm1GAAvEXiKZVctgv/c3bL0v178axL4VoRWzeTtS8sjWKUCIwcIgQCIYK4fpCKERetzZgJoIqbENVM/v+ezRhihwnmn2FuzKimWO/7U1a7KpqzpdQvu5p4Mcm7Z+N7WMcq2m49v1X1LWjVyJW4oU5Pq3ETc5zwBWVYQOrKEP6oH2Efl3sN2kN/NPA8/K9OUH9LFTIGeb1YXJ9mYbFfq2iy0yvfb/ruz+Be5htQgfYnveJaukM8FOYrjEsNNGMJ9Qc+950Eu3r0ZirkMf1VE1PfQX+c63fGLMKwf9uVEurFtFzfS+GUGuH9z3H/P0syuvW91BRBLfR3MAw4Ndj/P9fjnu8DAX0ls8dyKg9jsIvfovc8ztVG2i/4FcqdqV9s0X+WABZ09e7rq9br+p1OwGXC3A59W2N4FiCYIsNbWMXonH+w+gomQJ3eo5qCT1YDyOk7ezsVCGttHpeunRpXNfsNY6xc+dOnDlzBpMnT0ZGRkZShMAMgAfryuJ+KUABClCAAqEFGADz6qAABShAAQokQIABcALQeUgKUMBUIJov6yOvv7sMFx71BBchqnhVhLX6CU+oJ2vg7sULzwPf9oRhfe2YK+CzQq4e7viuSSlB2OpKVFQY62sGByT9bXfsBTINQiK0wo3YcjiYP5owxbz9tbGv6Cp7B+xhGhJJ2+y3UfYTzxrP6jnhQqfoxqofKkTb7H5Up1eUBrpHuH72rcbq0gro25m3GzZ7IQXfvBAQopu9LkK2PA8RwD9Zia8YFerGIMKEdtFdX/qOzNs/m19n4d8zBtIy2jP7fu8Tkd+4o3kPi7yXEGtRR1jX2jSUDnfDRYifhZurwNdv+IpvQLU/D1j7OXwVMwC/my5KPGsJP4XoVhL3vaEnltd5NLPC56SmgBvWrhYV/hbvfklv+ezoAqQltPGQoFeC3/RsILsIKCoH8kdBy8wHrDbA6YC7qxVoqgIaK4HWOqC3E3D0+OxDg8uajs7Rc1C/4FF0lk6HMz1vUKqAjTV/Jfz98ssvVXXu1VdfrcLZeFfnyrG6u7vxxRdfqJbQ06dPR2ZmpndN4ERdUwyAEyXP41KAAhSgQCoLMABO5dnnuVOAAhSgQMIEGAAb9C7YHA1I7zmLnLatyO7cg/Tuk7A6W+CGFQ5bEbozpqI1ewk6shaiJ60cTi1nUL6YSdjFwANTIMECkcOTyJVkfoFEyCA0sFIxICgKqngMHQb5hxkBLVhjrnYNngDTSuQoquNim8rIrvr+QlUARq4M9G5vFhzGNljvs7025W/DWOO5b1cDHatnTz7Wlc8/gcp7n/MEsv0cdMBmka4fqTbVH2Ha+/rt07wKN9Lrwr/tsc8OTW+iMA/WQq8HHe31ZVxjepV12eon8Hb5c/5VqHF4TUU/c1FU/AfZB96IEP3R/K/d4ErzWEJ0Y18hb2aJEPivXW60yvcZVciK4fDnGPu4Y3U3P35cbzbpzzRym8teQHM7oTl6kNZwGiN2/QrZ53bC4uwJaPmsAelZQNFYaJOvBcpmAbnFgLRwlpBYqn2lIlgeUv3bVg9cPAz3sS1A/XnA0a0/Rz00uGxpaC+7GnWLvonu4olw29JUm+h4PpxOp2rRLG2fx48fjyVLlqj2zBZjnPE8mBQ+e0Lg3bt34+TJk2p9YVkPWP4k6sEAOFHyPC4FKEABCqSyAAPgVJ59njsFKEABCiRMgAGwG1ZXGzK6jiCvdRNy2rfB1lsNi1tau/VC0/S2bW5Y4NZscFuz0G0fh9bcm9GacwO67WPh1uw+bd4SNpU8MAUue4HQAZLn1GJti5pIkWhawUYcXxRhnsk+Qq/TGeKAsbiaViFGGU7GNbzrszFb91md6UDG6qHquylhuFcTmq/rrCo4Ayt9TaurI1TbhripIuiK9F4j0vo8OEwNXz1q3s494sssXk+Iy2vec93uWBzQsjnE/HjHHvo1GKq1eWBL6D6GgazxHYgZS/jv2TYON7hEvpkoXpPO/QxnAan0tXY0onTL/0Hu6S2ets++lb9y9howcgK0B/4ZKB4HVB6Ae8+7QM0JvcJX2jxLe2gJhEdOhDb/HmgTF8Fdfxbu9/4ROL/XvxIYmmoH3V5yNS7d/tdwZBXClZYZN2Zj3V8JYseOHYv58+cjLS0t7pW/gQM2jnvw4EGcOnUKEydOTGgraAbAcbukuCMKUIACFKBA1AIMgKOm4hMpQAEKUIAC8RNIdAAsXwj4PuLdeiyslNsFi7sbea3rUdzwKjK6j0FzSzs2WcdL8+nupsn96+r7G/0f3XBZc9CeOR+1xd9EZ+ZsuLW0+E1KFHvydeuvmXcfck7q5OQ/+n8jPdS2QqGootsm0j75cwoEt1i+PE1CVt1dnqfDUVMgSCD2qk4iUmAoBPQbEcwqmIfi6DzGMBJwu2DrbEbOsY0o3voL2NvrpIQXmkXCXM+vzfJ3+RU4qxC48g5A1uytPAzkFAL5owEjuO3pABqrgIZzQG83cMUCaFY73IfWA211PhXA6iOG+uPsykPdDd9E89xb4MwphNu7nvDAjHt7e9HT06PW5L355ptRXFw8aJW/gSOVNYEbGxvxySefoLy8XK03LH8S8WAAnAh1HpMCFKAABVJdgAFwql8BPH8KUIACFEiIQKICYCN8dDqccMvd8ZIlWiyqHdiQBIpuNyzuLuS1bcCI2n9HmuMSNHcv3G5NhblOWx667RPgsI+EBgfSei7A3nMeFlen2k5VBFvS0ZU+DTUjvof27IXq3/RvggbvYazbZbipFmo2W8xmsh9pAed0OCBfyEjbt2j35Xa51JdH+nZW2Oy2hLZxGzxt7pkCFKAABShAAQpQINUELL2dSK8/i+JNP0f2ud2qFbT3Ib/qS/YrAbBVAzKygLwSaGPnQpt+IzBmBqBZAbdTv3FUWjhL++eqQ3Af3qiqhNHeBPS06xXCvjfDyt87XdA6rGgfOx/Vt/0A3aWT4JI203F4dHV1obq6GiNHjsS8efNU9W9cH+pcfM5J3SRqJOZQnx/ks2dNTQ1KSkrUusOJeDAAToQ6j0kBClCAAqkuwAA41a8Anj8FKEABCiREYCgDYBVeOp3o7u5Gd2cnWpqbUV9bh66ODmjQkJWbg5KRI5CVnYPM7CzY7PagQNgIQDva29Hbo38ZI8FlRmYm0tLT/YJQFXI6HOjq7FRfOMgx5MsaCTszs7KQpdVh3IW/QHrPOVjcnXAhDb320WjNvQnNebei11aq1v9V3124HMjoOYWC5neR3f4pbK5m9W9uayaac29D9cg/h8OSD6fThe6ubrhV32hPZa1Pha3xJY8Ku202WC1WdHZ2qHOx2WzIyslR/5WHjF/CVlUj7flySPZ/6cIFnD52TK3fNXL0GEydPbNvG08Vr5yjWZAu+3T09qK9rQ1V587jwukz6GzvQFp6GsaMH4fyCVcgJzcX9rQ0v4oANRbP/MlYt2/YhLbWVuTm52HOggUoKimGplnQ3d2l5lOC4fTMDOXf29OrwuKiESUJucZ5UApQgAIUoAAFKEABCkQrYGu5hLxDa1Cy7UVYezq9N6v6bS8fEORP/ghYrn8Y2rzb1Bq/7uNbgeoTQGez/vt7Zj5QOhnalKVAXinch9YCO34DtFTrwbD+m77+cLmhtThUCOy2Z6P25m+h6crb0Vs4Otqhh31ec3MzWltbsXTpUmRnZ8e5+lc+t0jo7VCfkdRDs6n215pF1vuV7kputLe3Y8eOHcjJyUFubm5czivWnTAAjlWMz6cABShAAQoMXIAB8MANuQcKUIACFKBAzAJDFQAbFac1VVU4duAQTh8/joaaWrhUK+G+Lz4keCweORKTZ07HpOnTUFJa6vflhASJrU3N2LFxEy5VVqnzTc9Ix4Jrl2DitKkqNDYeUuFaX12DLz7diYsXKtU/22xWtc+F1y/FyOJ0lDT8GvktH8LeU4X27EWoK/oG2rMXe+7cd8PS1QaXfGnhufPe4mxBbutmlDS+jPSes+i2j0d98So0590Ol5aOhrp67P/sc/R0d4edCxmnjDevIB87P9mCixcuIDsnB3d+7UFkZWfr3wE5nWhpakZHe5v6wkQejl4HTh87jv2f74GjtwfjJk3EVUuuUeG3/kWLhjR7GgqKi1SIG/jo7urC+dNnsHvrNlSePaeOIfuWsFhC6ZGjR2P+NYswZdZMFaobD3lOXXUNOtvbVaD+yYcfqwBfxn/VkiUYOXoUMrIyUXX2PHZv346MjExcu3wZqs6dw4nDR1TA/c0nn4j5+uQGFKAABShAAQpQgAIUGEqBzIuHULz1ReQc3+wf0PoOQlo+Z2RDu+ouWCr+HO7jO+Ba/yLQeB6aWz4HOPWbMeVzhD0dKCwHbvwmtMnXAhv/He497wBdbYDTU10sv+o7XNAaegGHW9242jZtKapXfBed4+fG5fQlfJXPR0uWLAm6UdS42VP/OBHj0jByU6yjE66OS+ip3AhH8wloFjtshTNhH30tLBnF0GyZ0DSbirt3796tzifT57NGXE4wyp0wAI4Sik+jAAUoQAEKxFGAAXAcMbkrClCAAhSgQLQCQxEAq6rfrm4c+vJLHN67TwWJUhkqX0CYrQEsFb0SaI4cMxpzFlyFSTOmI93TIkz21Vhfj7V/eA8XzpxRpyk/u+G2WzBj3lxvECr7bm9tVUHlqaPHVABpsVpRUFSIpStX4IrJk5CRboPV2Yjctq3I6tqHhvz70Z0+CS4tA9b2BmTvW42MygNw2zPRMfV6dMgXNna7agGd07pZtY9uzL8XnVlz4dRypBecqqr98Hdvob21DS6XnJ9eyWs8LKoCWc4vDUuW3YQx48fjkw8/wtmTp5CXn4+H//RbyPbcDS9Vy59v247TR48pL3k4XS50dnSo/Ut1sISuufn5sFqk/bTeRruopATXrrgZBUVF3uMaAfz5U6ew+eO1aKyrV1XDE6dNQ35RgaoIPnXkKLo6u1QF8JLlyzB11kwVqMuXQFI1vOnDj1F19hwcjl40NTSqf5MqZqkClorqcZMmqbW8tq/fgMzsbKy4+06cO3kKB7/4ErLm2F/+44+ivSz5PApQgAIUoAAFKEABCiREIO/wWpRs+r9IazwX4vjS+jkb2vTrYLnvb+G+dByu3/8T0HABcDr01s7S+dhmAWyaHqhKK+i8UdDueEq1iXZ/+C/A0c16CCyxqFT/tjmgtTlVF2V59BSWoea276Ppqjvj4nDp0iVMmTIF48eP9/uMIDfYymcN+ewhn6HkM4J8FjOW5jG6AMnnDOkyJA/ZRl8ORpNFi9F7YT26zrwLd08bNFuWMnA7O2HNHYf0ifchreRKFQLL56XKykocP35ctYFOxIMBcCLUeUwKUIACFEh1AQbAqX4F8PwpQAEKUCAhAoMdAEtIKetN7ftsNz7ftgNtLS3eilM5YdWq2PNFgjxXvkgwAlP50kFCzGuW3Yjpc+eoLyHkZw11dVj7znsqXJSHhI8SAM+8cp636lXaGn/y0cc4sm+/Cn/lixf5IuP6W1ZizsIFsMlaw57jSqAra/s6rXmq5bM88na9joJPfgFrW51qXeYoLMOlVT9Hb+EY9cWFWgvY1QGnrdCz9q8+fXXV1ao9clNdPaqrqtR4JXiW48sXKxKYSkCbX1SI2VfNR2FJCTat/hBnT5xUQeoj3/1T5OTp7dAkNN+yZg0OfbFXVRSLjTKzWv2/fHE61b/LMaTqt3TMaNxy3z2qktp4yDgkOJZjHfj8CxVAX7dyhXKVbSSgrTp7Fhs/+AjNjY0qfL//G3+EnPw8PQB2OPD+a28oc3mub+WwzKHYTp45Q4XHUp0tLbyX36UHwIf3yvh78NSz/5iQa5wHpQAFKEABClCAAhSgQLQCxTteQtH2X8Ha3W6+iVT1Fo6B5a7/AYyfA/fvfgR3ax20zFy4ZX3f+vN6h6O8Ymhp6YBNPu9IzusC8kuh3f0/4a45Caz+MdBYqbdM7nKq9s9ar9w9qh/WlZ6Nuuv/CDW3fi/aoYd93sGDB3HnnXeq9s9q/y6X+h2/vrYWp44fx9nTZ9Da0oL8gnxMnDIFEyZNQn5BAaR19KF9+5CXX4CZc2arbasuVOL0yRMYOWoUxo3KBs69Dg0u2IquAtzF0KwWuB3n4ajbA2vBFGRMvA+WtFz1OaqjowMfffQRpk6dGpfzinUnDIBjFePzKUABClCAAgMXYAA8cEPugQIUoAAFKBCzwGAHwFIleuzgIVWJKxW5RsAr4WtGRgZy8vJUC2d5yLq+EtxKi2FvW2JNQ+mYMbjxtltRNmE8LJoWMQCWu9c/3fgJvtjxqbcVswSUi264DguWXhu0VrB8y6LJqr1uz1peAEa88RRyDq2FJl/IaBpctnTU3fO/0D5zBdy2NP0LHNUdTb8L3nhIMCoBqYSgu7duR1paGmZcORfp6RnYs+NTtTbwlYsXq5bV0mK5pakJGz9YbRoASyAubZal4lnaSh/df0BV5JaNH4+pc2apalv5N7WOb2enail91ZLFKCgqRl5hgXddYBmb3M3f3NCIN//zZTQ3NGDC1Cm4/YH7kZWTrQJeOZaszbzrky3YuXkzMjKzsPKeuzB9zmwVlKs1u1paVYjc1NCA44cOo76mFgWFBSr4LRk1SoXKh7/ch08+XqPm9vpbV6LyzFkcO3BQfbnEADjmlyc3oAAFKEABClCAAhQYYoGyd/4WOUc2QHP2Bh9ZVfOmQZswH5aHfgT3uX1w7XwblqvvAjJy1e/67q2/BdobYZlfAeQUAVYLYE8D2huAXa8B1/8xtMlL4H7774EznwM93dBaeqF19FX/yoHdVjtaZ9yIc48+FxeBqqoqLFu2TH2GkN/t5TNLbXU1tmzYiD27dqnPE9JVSD43yI2pc668Eituvx3Vly7hpeefx5iycnzze99DTfUlrJUbWE+fwu13340FC69CWm8VNEsaHA3taF7/B9jyi1Fw24NwO+phScuBJXuU+rl8rpLPBVu2bMGIESPicl6x7oQBcKxifD4FKEABClBg4AIMgAduyD1QgAIUoAAFYhYY7ABY7ijftPojnDx8xDs2CTFLy8Zg2uxZag1bWftWHs2NTThz/ASOHTyowkUJj+UhIeq0ObNx4+23IiMrC40hKoBnzJ0Lp8uJI3v34bOt21XQKQ/ZRipdly5fploTG63LwmGNePvvkLP3A2hup7qD321LR82DP1atoOXLmFAPCbgl6P7g9d+h6vw5jBk3DjdV3IbcvDy8/etXUV9To6prZX3cvIICtDQ2Ydu69bh4/kJQBbBq2+xw4Mj+A+o5sv7u+MmTsXT5zaqCWNMsaGttUev5Htm7X53X4ptuwJWLF3lbNxt/uNDZAAAgAElEQVTjlC9yxO2NX/4n2lpaVVvtW++7B1k5OWo7o0JYWk5LBbOsySVV1fMWXu0NgGUfNVUXsX3DRly6UOltSz2qvAzX3HQj5L97d36GTR9+pKq1cwvyVfV1R3uHqhhmABzzy5MbUIACFKAABShAAQoMscAVLz6E9NpT0OSGz8CHBMBpWdDmLIflgb+H661nVBiMnEK4t78Obe5KIG8EXB/8byCrAJqs/2u1ApMXQRs3B+53fgitbAa0+/4X3O/+CDiwFlpLG9DUC83Zt2yMHNatWdBTOhHHn/x9XATkps8ZM2ao3/3VZ5a2Nmz4+GOs/+hj2Ow2FeaOnzABx48cwYaPPlZdnG676y6MLi/Dr1/4BcaUl+Orq1bhw3fewakTJ3D9smW4+bZb1eccYXH3dKN9/07UvfocLNn5GPPEv8Camw+LGKgbZ/W1heXYR48eVUFzIh4MgBOhzmNSgAIUoECqCzAATvUrgOdPAQpQgAIJERjsAFiqXrev26C+YJCHrCk1ZtxYLF2xHGVXjNdbQMs3Bp6HtDqW9XBlm5qLF9UXBPJzafN83zdWYVTZGLX+7Np33vVvAX3rLaoqVloOS7WxVM5KVau0S5ageenK5SgoLIJF7sCP4lG05n8j79NXYXH0qGpfqQCu+s6r6C2dor6MCfWQO9rPnTiJDe+vVi3Url56LRbecL36UkXCValMli87Ro8tVxXAvd09qK2+pCqfA1tASyjb1tqKTR98iKMHDqr2yrfdfx+umDLZ7/ASxoqHeJWNG4eV992DwiI5V72dtTwkgJXxvPfbN1B17pwKn6W1tqybLFUA4nz25ElsX79RhdFyrLsf+bqaKyMg7u7qUj/fs32HqjAeP2kiKs+eV1XMMpd3fPUBHPh8Dzau/lDd3S+zKl9jqf+63QyAo7ju+BQKUIACFKAABShAgcQKTHnuZli7WvWOP4EP+dySng1tfgUs9/41XL/9G2hLH4Z73xq4D28FSsbDcvv34dr2W1gmLVRhMCxWaEXlcPd0wPVfT0LLHwHL4/8OfPDPcH/2PrSaZmgOl7f1s/eQmgXOzDwc/n+3xAVk9OjRKCoq8i7vUl9bh/968UVUVV7A1x99DDNmz1LL1cgNnDu3bcPvXv0NZs6dg1lz5+KdN99UQe+M2bOxe8enuPLqBbj7q19V/yafJVRHod4edB77EjUv/wvsJaNR+u3/B9bsXGhS/ezzkM8F9fX1kDWJE/FgAJwIdR6TAhSgAAVSXYABcKpfATx/ClCAAhRIiMBgB8Bv/uolnDt12lvNK8Hj8rvuUCGmrD3rG/4KgNGOTNo3SztiaTksD6koXXLzMlx17TVobW7Bunf71gCWIPW6W1YgryAfmz9ao1pEu11utY0ErcvuqFBVt9I+2lj3NxJ2/qevonD9z2HxrP3lzMzHhe+9CWfuSBVuhnpISLp31258uukTFbre8dBXMWHKFGgWTVXPvvXSr1WraxmbMRap8hWHwABYwuTqykqse/d9VREtVcxSTZzlWbfLGIMc87Mt21QlsLR0vn7lCkyeNVN9GWM8JAyX/clazNvWbVB/T8/IQGFJsTpuV3sH6mpr0dWht9+et3Ahlq68Genp6WqcLqcLTY0NeO83r6ug+dav3KcCYAnrpTq5t7cH9616RIXLn3y0Rs2ttL6ur67BRU+1MCuAI111/DkFKEABClCAAhSgQKIFpv3zYm8XoKCxGBXAV94Ky31Pw/XG3wNzVgBtDcCRbcCYqdAmXQ3Xmv8AMrKhpWUBVhu0qUuA/JFwvfUjaCMmwPLov8H99jPQdnwArbUVcPlX/6rjSqhqTcPBf9odF5Jp06apm3Hlc4e0f665dAkv/H8/Vb/7f/eJv0DJyJHqM4rcGHr+7Fn86w9/hHETJmDWvLn4+N334HK71WcDCYgf/pM/xvyFC9XnDdlGfY5zOtB97jhqXv4x0somYsTX/xyWjCxoNv/uSXI8WXrmxIkTcTmvWHfCADhWMT6fAhSgAAUoMHABBsADN+QeKEABClCAAjELDHYA/NMfPqPW9DUqeaVS9IHHvmGyDq//0GsvXcI7r76m2hbLtlLNOnnGdNxy790qFF77Tl8ALGvPzl5wFc4cO6GqUSXclKpVCYTvePABjCovVy2RY3lkH/gYxe//I2ydzXDLlyQjJuHio8/DmVMcdjfSXlnW/5VKWPky5JE/+w4Ki4tVFaxU80oL5rrqGtX2WsJXFaw2NEBCXN8AWL6U6e7sxKXKKnzx6U70dHVj1vx5uGLqFHVnvlFaK3W2EjRXnT+PPds/VectwasE7FI1bZc77qUlm8ulNmlrblH7O3HosHKUamR9vWWooDcjI1O15ZZW0hLWGxXa8jwJc3/30q/VfD74J4+huHSkagUtFddN9fW45b570NLUjC1r1qq22yvuvkNVZB/6cp/6oogBcCxXIJ9LAQpQgAIUoAAFKJAIgYgBsD0D2rRr1RrArm2vwX3+ACxX3Qlk5QOuXrg/ewfuw1sAhyxn49YrgK+Yp1pCu0/sgrb4AVhu+hO4f/W30PZ/Aq23y9M3J+BsBzEAls9LcvPnr59/AZcuXcSj3/oWps2cqT5nyDI8O7ZswWsv/xoz58xRAfC7v/sd8gsK1P/evnkzrpg4EQ994xsoHTVKfa6Th9vlRG9tFWpfeQ7pV0xD0R1/pFpgaz5didTzGAAn4rLmMSlAAQpQgAIJFWAAnFB+HpwCFKAABVJVYLAD4B//9dOegFFTXyjMnDcXt37lXr/2xGb2HW3teO+1N3DhzBn1JYQEkWXjx+Gurz+kwlLfAFjuYpcQuKe7R//yQe5Oz8jAdStX4MrFC9VxAyuNI813xtk9GPnmU7C11cGtWdE5cRFqv/IMnNmFYTeV6uNNH3yEMydOqDF888m/UF+KyJikuvaDN97EqaPHcMXkybjtgfvQ1dmFT1Z/hHOnTvkFwNVVVdj/2efo6enRw3MpArBoshyxeqg2ayq4Nf4r62m5vc+z2eyYPHOGCnO7Ojp8bFwqdK6trlbVus0NjaoCwFizd1RZuVrnS1pWyxrD8sjIylTn0Fhfj3df/a2qRpbW1mMnTsD502dwcM8XKki+5+GvobrqIjZ/vEZVKa+4506cPXEKh774Up0HA+BIVx1/TgEKUIACFKAABSiQaIEp/7YM1u428xbQ8tu21QaUToLlgb8DMnLgevWvAVnP1mIFnL1ASw3Q3SG/nOvBrtxpac8E5MbMzDxYHv5naA4L3L/6e+DCUWiadAOS5wWcubSAzsjF4R9ujQuJbwto+XwhN6euW/0hNm/YgLz8fNxx370oKinBxQsX8PH776O5sQnLbr0VY8ePwyu//CVGjRmDB1etwroPP8Sxw0cwdcZ03PfQQ2obVVnsdsPZ2YamdW8hbfR4ZM9boto/a+Li82AL6LhMJ3dCAQpQgAIUuKwEGABfVtPFwVKAAhSgwHARGIoA2LDSq1Pn4fb774sYAMuawe/+5jVUnj0H1SLZEwBLyCgVqL4BsISX0gbaqDSWLxUkwJwwZSpuvqsCOXl56kuJWB72+nMY/V/fha3pItxWO1rnVqDhlr+AKzM/7G6kzbOsxytBaNGIEqz6sz9Vx1YBcGcn1r/3gQpMR4wqxf2PPQpZ83jT6g9x9sRJvwBY/vfHv/+DqpyVdtbGQ1qvud0u9W+yT6mMlhBY2lv7PqQF88IbrsOk6dOxd9cuVakrD9lGHhLYSuWwfPljBMkyP/JHVRh7Qmb5r1Rez7pqvtrms81b8eXOXep5WTk5qp21bC/toG++8w4cO3BAtZiW0HhZxe04c+KkOl8JgP/qn/4hlingcylAAQpQgAIUoAAFKDDkAhN+8SDS6k5DM1sDWP8lWVXzatc/ov7g07fgWv8i0Nksv2ybj1e2yciFduOj0K79OrD+DWD1i0BrowqJNbvc7Om/qVuzoGfEFTj+l+/ExUB+f58+fbr6PV4e8vv5xcpKvPfW29j7+efqhs+M9HR0dHSoz17TZs7Ag6v+CHW1NfjV//13lI8bh2/94PtobmrC26+9hqOHDuOmFSuwsuJ25BcWQvba21iDxg9ehX30OORffyc0WfInIACWzx/Hjh1TXZsS8WAL6ESo85gUoAAFKJDqAgyAU/0K4PlTgAIUoEBCBAY7AP7ZP/wTOtvb+1pAjx+HB/740YgtoOuqq/HOq79FY129Ch4l6JwyayZW3H2nqmj1DYAl7Jy36GqcOX5CtVN2OpzKUr7EmDX/SixZvky1XNa/rwm9fq/vBFjb6lH6m/+GjIuH4bKmoXnpo2i5dhWc6fp+Qj0unr+A1W++hZbGRpRPuAL3/dEqFUZLSCphr7RH/nzbDuTm5+Nr334cjl4HPvnwo6AAWFpgH9yjV85KUGuMXb4oaaitQ83FKlXxWzJyBEaOGeMNuFWYa7EgLS0N4ydPQn5hgVqTV2zkyxb5UspYe1hCY+MrKlGRvxs6xt/lv1cuXoQlN9+kKpqlYnjvrs9wZN8+Vb0sXyBJpbFUWucVFqqW3VI1IK2nS8eMUdXOp48dU3Py2H/7fkKucR6UAhSgAAUoQAEKUIAC0QqU/f6vkXNsEzSp5g31sKcDReWwVPw5MHYO3BtehPvwZqDpEuBy9gXB8tlDAtD8UmjTlkJb/m3g5EHgjeeAmnNAj7R/BiQ91Wz+IbC6CXX69Tj32P+JdujhP6dcvIibbrpJrdsrD/mMJTebXqyqwu4dO1BTXa06Lcnv/KPLyrD42mtRPHIk6mtrsWXDRhQWFeGmlSvUZ4ZLlZXYvnkL8vLzsGDxYpSOHg2LBvTWXULTut/BPrIMedffAc0mAbB/si2fZ7Zu3YqSkpK4nFesO2EAHKsYn08BClCAAhQYuAAD4IEbcg8UoAAFKECBmAUGOwB+7Re/QqW0cZYqXk1T68reev99GDvhCtOqXKNCVdap3bpmnaqaVZWuFguW3LwMC5Yugayzu+7dvjWA5UuKG25diZLSUdj4wQeq+taoapV1cGWbBUuvjRg6++JZO5vVGsA5h9fDZc9E/S1PoH3ObXClZYU1rjp7Du+/8SbaW9swafo0VHz1frX+sAqAe3rw6YZN+HTTJ8jJy8UDjz2qvhAxC4Al9HU4nOjq7FD7kipo44ua44cO48Dnn8PpdGHKzBmYu/Bq7zGk2ljaL0sFrlRGi/uF02fQ1NCo7taXAFgsJRA3WxfZcPM9yRGjR6m20FIZLGsJy5dF0pZb1vuVNZfPnz6tKrXl791d3WqeJXgePXasqh6WgFoqtNMz9PXB+KAABShAAQpQgAIUoECyChRv/xWKd7wES3d76CFKqGm1A2Omw3LLd4HRU4DDm+Ha/gZQewZwOgBZ+9aWDpSMh+Xqu6DNuhnu8yeBt34KnDkIOHo8baL1uzA1q/7HuCPTlZ6NuutWoea2+NxEeejQIdxxxx3Izs72npf87i+/10vVb2tLi1oaJi0tXf0un5mZqX6vl59Ldya56VY+W8lnCf3f2tVYMzIyVGisbih19KK3oUa1frblFenr/wbcgNvZ2YmPPvoIU6ZMScglwAA4Iew8KAUoQAEKpLgAA+AUvwB4+hSgAAUokBiBwQ6Ad27ajJ2bN6OzvUOdoFTlTpoxHUuW3YTCkmJYLRbvXeFSoSpBp6xPu/mjtTh/6pS3ZbFsd++qh9U6wLIelbRZPnfylNqnfBFxw623YPLM6arV8ZY169BQW6uCSnkUlpTgmptuwNTZs6IOgbWeDuRvfwUF216CM7sI9Xf8DTonXA23fIkT5lF17jzef/0Ndff8lJkzsfKeu1Rwqs7N6cTuLVuxfcMmFcDe88jX1c/MAmA5hHyxcuHMWbWmbnenXh3gcrvQ09Wt9i/toI0vXIxWbhK0XrV0CabNma0CYLWN04nu7m6888pv4XD0qkrdpcuXqVZtvusIG6cVuL6wjFH2b1RP69XMPTh+8CB2b9uugmAJlu3paaqiQM5TxiiP9MwMzFmwAHOuvkq14uaDAhSgAAUoQAEKUIACySyQe/BjjNzyH7A3nAs/TAk20zL1SmBpBT3jBqCrFa7X/g5oqYc2eRG0mTcAE6+G5nTDvWcDsOa/gOpz+hrBge2iJQT2aQXdUzgGNbd+H00L7ooLV3V1tQpdx40b57c/+d3e+GP8QC0vo2nq93/jZ/J3388D6nOEbODz7+qcjPPy7CNw8FVVVaoFNCuA4zKt3AkFKEABClDgshBgAHxZTBMHSQEKUIACw01gsAPgqnPn1Lq30hrZCBslzJWAUqpyi0qKvesBS1Ap7YNlndmzp055Q0QJIMuvGI87vvoAsnNz0FBX59cCWgXAt92CmVfOU8c4duAgdmzchKb6Bs86uRYUFBXjlnvvQvmECd5gNNxcak4H0qqPo3D9z9BbMh4t1zwMR94ouK3h1xKur6nB7q3bVeVt2fjxmHv1Ver8ZFwSAp86chSH9u5Denq6On/5XmTjB8FrAMvYJACWFspr/vAuOjv0AN304fnSRn4mFtcuX4bZC65Sd+IbD2k//e///GNlWlw6End97SG1DnF/HnIuEkx/9NbvVctnaWct8zmqvAxp6WmqrXV9TS0Of7kXDfV1yMvPx9KVKzBnwVX9ORy3oQAFKEABClCAAhSgwJAJZFQeQMm2F5FzYqtnkZQwh5b2znKDaG4xtPkVqhrYted9aEXlwIgJ0DragS82wb1vM3DhONDWJL/k6xXCJg9pAw0pmrVoaJuyBDW3/Bk6xs+Ly7m3t7erzySLFy+OelmcuBzYZydy/D179qhxyI2siXiwAjgR6jwmBShAAQqkugAD4FS/Anj+FKAABSiQEIHBDoClUvXLnbuwff1GtcaU8ZAQWNogjx43FkUlJepLgOrKKtRcvKhaHkv4aQTGEjBef8sKTJ09GzabNWwALG2Ne7t78MXOndi9ZZsKTt1ww6JZ1BpWt95/L0aXl6thhFsPWAJgrbsd9vqzqu2zM38U3GmZcMuXPGEeMu7Ojk61b3uaXa3Fa6x7JecjBmIiobC0a25tbsHGD1YHrQEsh5DAWFpgtzY1obc3xJdEmh4UH91/EPt3f64qnE0D4J4e/OJffoKOtnZV+Xv3I19Ta/RGuyay7ynLeez8ZDOkulvO5ZplN2L+NdeowNli0asEpH3c2eMn8d7rbyiDqbNnouKrDyTkGudBKUABClCAAhSgAAUoEK2Arfki8g99jJLtv4Imlbpq1dswD82iKoG16x6G5b6/Bbra4T5/DDi8C/hsDXD2MNDdCciawoFVv4G7lbWA0zS407NQu+xxNM2/A71FY6IdetjnNTU1QULga6+9Fjk5Of36HDCQgchnBDn+rl27VPibl6DuQAyABzKL3JYCFKAABSjQPwEGwP1z41YUoAAFKECBAQkMdgAsH/SlGnTr2vU4ffyYCmeNdX4lfLTarKq9sCwgJe2fJfQ0gl/5uawbO3P+fNXCWda2lUe4CmAJQOXR0d6Obes2qCrUrq4u9WWLUUm88p67kVdYYLoGsYFp6WpDzv4Pkf/pb+DIKUbT9X+CrisWRGwBHctkuJwuNNbXYcP75gGw7MuwCvdlkawt/MWOT7Fj4yfqnMwCYAme3/71K6pyV/a16EZpiT0TVqvN78sfqUiW76X0jm0WZOVkB7XNljHJOsa7PtmiAuDFN96g1lm2p6dDtYsDVAB85vgJvP/6myoAnjJrJu54kAFwLNcHn0sBClCAAhSgAAUoMPQClt5OpNWdxohNP0fW+T3QZK3ecA8JgLMLYLnhG9AmLoR7+wfA0S+AuiqgqwPo7dbX+nW7Ip+M/CqdmYbOifNRfdufo2vUZLjSsyJvF8UzZO1daQNdWlqKefPmqd/Rh/Ihn1nks6eMYcSIEawAHkp8HosCFKAABSiQYAEGwAmeAB6eAhSgAAVSU2CwA2BRlaCzvrYW29atV6GgtCP2DYF95X3/XdoZz5g3V4WLBcXFKqiUNtHRBMCyn66ODmxc/ZFqCS1BpWwvAbFUEi+5+SYUFheFnPT0yoMY+fr/gK21BrDY0D7lOtTd/T/hyiqI24USTQAczcFUlfWnO9XawqECYAnXj+w7gC1r1qK5sVGF7va0NNWKWqW9Jo/M7GwsuuE6TJ01E1JZbTyMFtAfv/0HtdayVGjL+srSAlrWAJYQv66mBoe/2IvGhnq9BfSKFWodYD4oQAEKUIACFKAABSiQ1AJuF6wdTcg9sh7F234Je3t9hPBWA9KzoRVNAjod0CrPAJ3tgMMRXejrgyGdgxwFxahb/sdonl8BZ04h3BIwx+EhN2hKCHzmzBmsXLkSxcXFnhtx47DzCLuQzwdSgbxx40aUlZWp8Fc+tyTiwQrgRKjzmBSgAAUokOoCDIBT/Qrg+VOAAhSgQEIEhiIAdrtccLndaGpowMnDR3H84EE01NapKlEJdCVQlD9Wq14NLMHkyDGjMW32LEyYNhXZOTmqelce8uVBc0MDNrz/IWR9YXlIqHvdyuVqHVrfoNLpdKKxrh67Nm9Ra+nKtlarBRmZmZi7aCHmX7NYHdOsDXLapWMofeMvYWu8AJc1DZ0zb0bd7U/BlZkXt3nSz6URm9esxYXTZ9T6xl/75p8gIyu2u/zFce/OXWrtYamolorcGVfOU2Gs8RDfzvYOHDt4EEf3H1Br9zoczlDZr9pMnK5ZdpOah8AAWEL844cOY8+2HWhuaoTb5Vbr/8o8SbDd3d2t9pGZmYk5Vy/A7KvmIyc/fnZxmwTuiAIUoAAFKEABClCAAgEClt4u2DoaMGLdc2otYM0Von2zdIeWwt4eN7QONzT5u1T7uuQHEVpHB6rLTZlWO9qmLcalB/4GjrwSuNIy4zY38nlAqnD37t2LadOmYeHCherzQn+WhIllUMbyMPv378ehQ4cwa9asITluqDEyAI5l9vhcClCAAhSgQHwEGADHx5F7oQAFKEABCsQkMBQBsDEg9aVDdzea6htw4exZnD91WlUGd3d0qqdIu+GSUaUYP2kSRo8tV2vVyp3hxhq68hxjHzUXL6G9pUVtJ+GkrO+bV5DvDYqN58p/m+rrUXupWgXAUusq+8jJy8PIMWPUOr1mX3pY2huR++V7KNz8CzjyR6Hxpj9F5+Qlaj3geD2MNYFbmprVWr9SjZtfVKgC7VgeDocDne3tkP1IgC5rK0v1rtld9VIt3NbaqtYC7u2RSmx9LWRvq2mfA8sXQlIlnZWbq4Jy34cxD7UXL+HEkaM4f+oUGj2hvoTAMhdl48dj8swZas3lzOysQf9yKRYzPpcCFKAABShAAQpQgAKhBDSXE5qzB2m1JzFi64vIPPMZLA65wdET6sov0U63Hvx2u4FeT/irfwiJHVY6HdnS0Dn5atRW/Bm6Rk+G25YGtzW+VbLyuUFu1JQQePr06Vi0aJH6DDJYIbAROn/++ecq/J07d65qPZ2o6l+ZGAbAsV+e3IICFKAABSgwUAEGwAMV5PYUoAAFKECBfggMZQDcj+FxEwpQgAIUoAAFKEABClCAAkMvIB2KulqQcekIirf/JzIq9+khsNMNrdcFdLn0AFiqfvuR+XpPyAh/x89B/crH0Tl+NpzSdcgSn9bPvnByQ6z8kVbQx48fx5QpUzB//vxBCYF9K45PnDiBCRMmICtLvylUblpN1IMBcKLkeVwKUIACFEhlAQbAqTz7PHcKUIACFEiYAAPghNHzwBSgAAUoQAEKUIACFKBAEgtozl5o3W3IrD6Kwp2/QfbRT2Hp6AG6nXrwK48Bhb8WVeXbMWUh6m5aha5xs+DKyNErf6UldJwfRtcfoxL41KlTGD9+vGoHLVW58QpmJWSWY+zZswdnz55Vx5BKY9XdaRDOKxYmBsCxaPG5FKAABShAgfgIMACOjyP3QgEKUIACFIhJgAFwTFx8MgUoQAEKUIACFKAABSiQKgJuqfB1wNLTAXvdOYz48D+Qef4wrB0t0By9+nq//XjIEjcuiw2urHx0lE1DfcV30T1iHFzp2YMW/voOU4Jgp9Op1gQ+duwY5syZg7KyMuTl5Q0oCJbgV/bb0tKCyspK7Nu3T7WaluBXlpRJdPgrBgyA+3HBchMKUIACFKDAAAUYAA8QkJtTgAIUoAAF+iPAALg/atyGAhSgAAUoQAEKUIACFEgJAc+avpaeTtjaGpGzfxNyD2xC5tkDsHS3x77mr7R8TstC1/jZaJ19I1pn3wRHXjFc9gy96neIKmQlrJWHVOqeO3dOtYYeN24cpk2bhpycnJjDWgmV29vbVaAs+5OH7M+o+k2G8FfGxAA4JV61PEkKUIACFEgyAQbASTYhHA4FKEABCqSGAAPg1JhnniUFKEABClCAAhSgAAUo0H8BzeWE5uiBpasD9saLyDq2C9kndiO9+jSsbY3qZ5DnSOdmT2gs/0P91WKF254GZ3YBuksnoGPiVWifdg16i8fAlZ4Fty0Nbou1/4Pr55YS2hrrAnd3d+PSpUsq+C0uLsYVV1yBwsJCpKWlqdbQ8u9GiCvbGdtKFXFTU5Nq9VxXV6dGMnLkSNXyWbYztu3nEOO+GQPguJNyhxSgAAUoQIGIAgyAIxLxCRSgAAUoQIH4CzAAjr8p90gBClzeAnufn4NVeAX7vzMvwonUYfWTzwB/9RwqSi/vc4736OtWP4Fl61di408qUBLvncdhfzK+Z/A0nquI8+j2vYA5OxZ7rp29eGHOTize/21EupLMTonXYRwmGvIaXYYLj+7Ht+fGY3/cBwUoQAFAc7ug9XTB2t4Ma3Mt0uvOIa3mLDIunYK9+jTsTdWwdLUD0uY5Ixu9eSXoHXkFukZPRs+IcegZOR6O3BI4cwrgTsuAW7MknFXC3N7eXvVHgmC73Y6qqipV0TtixAhVyTtmzBjk5uaqwLi1tRXV1dWq0rempkb9++jRo1VLaQl+JTROhvV+zWAZACf8cuMAKEABClAgBQUYAKfgpPOUKYtnseYAACAASURBVEABClAg8QIMgBM/BxwBBSjgI1C9Gk+seArrjH+65dmkDRGhwqVwAXC0AWCEkEpCxZfLo3OQ5z7yUx/QFXh2nU9AHbQv/dhPTY0m8E7ElSqGq+B7Rj94deBh3kADYBVwPzUDrwSGuzEEwPo+vFc6gIC5ipo7Xtdh4AGD7fH9ZL1OQmExAI76MuITKUABCqSIAAPgFJloniYFKEABCiSVAAPgpJoODoYCFKAABVJFgAFwqsw0z5MCl4GACi8P+weW1auxuroCFUlZvRef4E0qPXcuCR9qSlj4dvlzYasYTUNJT6A+wwhNAwJgOfZLYzfGvxI2bpebhJAvodwbYgf+7/4daGABsD7va7EOMwIrS2MNgM8/1ldprq5/BIfKEU8xPtdh8GECrfUwde3yZL5eAs+CAXDEy4dPoAAFKJBiAgyAU2zCeboUoAAFKJAUAgyAk2IaOAgKUIACFEg1AQbAqTbjPF8KJKtANNWyARWJvtXBnuDtFazCqp/p57jiWU9QZVJB6w0Ay9/GnB3lePbYU3hqzQ9U+IaAQFa14vXu81nMeGqtJ5D0BG+PrsTaRzxVy8aYAiuZQ1VOyvN+DDzt0yrZtzLUew7YixeerMRXQrVUVse7gMfM2g37nr/P32HSBtn32H6Vtn6VxbrTPBNXI1B+Gs/4tFj2zO2rwCqjOtnPw3deV+DZZ2fgqfVGxbNZCOlbde2pYF4TMOdGdbbZ3ADwC4A9cwXjeon0EjHm7NELWBZYmT2QAFjm2KdldOCNAfG8Dvv2Fa7qODhsDwrO/a5z3335zKlfFb//a7jvGvO8lpbPwFNP/RQr/vbvgH9s9rue1bVpBOYhj6vPrbey+vvPqtc2W0BHuqj5cwpQgAKpI8AAOHXmmmdKAQpQgALJI8AAOHnmgiOhAAUoQIEUEmAAnEKTzVOlQBIL+IU7puMMrj70WyPVE1D2BUp60ARV+RomRKwOrjr2Dd4Cx6WHS/BUKXvCRxhtqgOrDSOH2oGVvYFr59atXo3Kigq1huze559A5b3m6w2Hr2j1qRCV8325HK8sX4tVvtWnYu4X6NZh9epKVFTIkX3/LuMwqoYrTapz9TVvy/zCZU/o5w19fecj0CzQNGDuAgPzfauxurRCX4PZLwQPPzd9XnIOxnUS3Qsk9Pl7DKNcAzjomjepzjYqw+N5Hfrvay9Wry5DhelayOYVwH1hasDPveNfhF2+6+565yhgrs3my9uK3Oy6MIL/UMetQEngTQlB7wvRzTGfRQEKUIACw1eAAfDwnVueGQUoQAEKJK8AA+DknRuOjAIUoAAFhrEAA+BhPLk8NQpcRgIRW/KaroPrE7D6VV56Ttzn34IqPv9Qhue+M08PPb2Bnb5dXwBs1m44MLz0XwPY/zwiB8D+oW74Vr7h2kDHFACrKlxPFa/vNWJSjWx6CfmY+bWQDuUdUNnqZwyT9Y395jpwHdpwFau+fsGWvkb63x/DyvWrYqwO9b8mglpox1oB7LsGcECV+KBdh2avFdOJDm8ffM31mZf9waStedjXmvl8+VX8eirlgyvXjW2fBn68LGA+2QL6Mvq/AQ6VAhSgwJAIMAAeEmYehAIUoAAFKOAnwACYFwQFKEABClAgAQIMgBOAzkNSgAJBAlEFwAFBrapMfdITwEpla+DPfQMnn3Cz0rfFc8QAWK9olTpY/TGYAXD4wDhuAbC0LZb2xWbrzXpbPQcExH4toAEYYaVPWOvrGikI94abEgCbzZu3tXKkdWj9W0ADRkAcOQBWbYJDteYO8RoNrNBWNxD4OsYaABtV2Cbr//oHwPG9Dr1tkv3aMweedHCltu/6v36tlr2b+vovw1NrAlqxGy3AfQ6lV+2b3PzgUyHsW1Ee+rgSAPvfkKG/RwSGwnwDpgAFKECBVBZgAJzKs89zpwAFKECBRAkwAE6UPI9LAQpQgAIpLcAAOKWnnydPgeQRCLeGrYyyHxXA/iGkETA9hgsrfMK0pAuAX/KsLxw8NeECYP/2xwHbhlgDOKhdru9mvtXAgUZBIaeM+TFc+HHfGsWDFwD7tlku67sBQFpA+94QUBo5ADYqgH1DzfAviMCwue/Z3tbj/Q2APesSeytegyrR4xsAe0cetho4MHz3/98Rb9rwHCRs2O8diFn1uxHebkT5y2+j7Cf6jRihjxtuHxIyJ8/bHUdCAQpQgAKJE2AAnDh7HpkCFKAABVJXgAFw6s49z5wCFKAABRIowAA4gfg8NAUo4Ceg1vT9WUDlafVqrK6uQIWqEFwG37AueA3gw561eWW3Ju2b972AJ14+DCx/Gs8Za56GDYD1dtCr8Ar2S7toTyi36mfRVZnqYwgM7vwnPTDUVcc7ZqwpLGFXdGsA940t2O+JFWuxcp1n7eCAIN2vojXEerrh1/PVA7m3z8/A4bFf8bpGHQCr9Zl91+D1tB32VqaGqwCW9Xv7fIPXZw7dnrtvfAi6rkK+LEPcpOBv6FvRHLmi2zfwDbxmfdei/v/bu3/kNssujMPvIihhAWwg1CnSpKSFPg2pMoPXkIIFhCqFs4tkUjJDR8UMPftgZPnPK9nK7XgerOeWL8rvO0jH11FofvGrkZ/D9Wfq7r9YcSVw+8/QzvcHX3isPlubAP/uz+XZq2fLn9ffH73/ndG737f817vfl+XVJuweePz55s/sH5t9ftg+sn3zz8H3fblsHg/9/NOL5fNvL5dvrqL62cfl5rvB/UeXAAECBJ66gAD81D8Bfn4CBAgQOIaAAHwMde9JgAABAk9eQAB+8h8BAATmEth/1PDOI2r3vpN0/fjei5D77fL2n7OLx85u/rkdfe6Owoe/A3jzKru/9fn6w/my/HQVHb/8W6abf3sbtVePTN7X3sSsq+8jvvz/rv+dZfX43E1MfnPzG7YHj7bvt/9dv3f8JvVNeP9x+ffN9rG9u35r99fL+Ydl+Xn92OZbQW7/tzRvh9B13NwGvbPl4/Zd915//3to1ybb97l4lPOF1fny4tP7Zfl1E7vv8xvAV38R4PI9fjlfPn/3fnl+9v1yvvPY763Hre/7vT7C6nO18yjyrw3Al7/dfPlI6WX9qPKhn8PlIrpvvgn65pHZd32i7voO7L2/iLHzeVt9P/P6f1//Gd659frP6KHvv97/CwKXex563/WfuevPxNX3PG9f6++3n2/+Ashc//WzDQECBAg8goAA/AjI3oIAAQIECOwJCMA+EgQIECBA4AgCAvAR0L0lAQLjBb74KNvLt1s/1vjBG+Tf6v26lz4UvnZf5b6P2/269550+j63nHT1x1tr9Ofw8Tb3TgQIECBA4JgCAvAx9b03AQIECDxVAQH4qV7ez02AAAECRxUQgI/K780JEBglcI9ouPNbpw983/1H8T7wZXb/tQd9//GQd57wRQ78xueEmx5zpf/lc3jMH8h7EyBAgACBRxIQgB8J2tsQIECAAIGVgADs40CAAAECBI4gIAAfAd1bEiAwXuBLAfjqcbHrR0bfc4P145gv/pUHvMY93+qJjt1+xLPva739UfA5fKJ/PPzYBAgQIDBcQAAeTuoFCRAgQIBAFBCAI5EBAgQIECAwXkAAHm/qFQkQIECAAAECBAgQIEBgPgEBeL6b2IgAAQIETl9AAD79G/sJCRAgQGBCAQF4wqNYiQABAgQIECBAgAABAgSGCwjAw0m9IAECBAgQiAICcCQyQIAAAQIExgsIwONNvSIBAgQIECBAgAABAgQIzCcgAM93ExsRIECAwOkLCMCnf2M/IQECBAhMKCAAT3gUKxEgQIAAAQIECBAgQIDAcAEBeDipFyRAgAABAlFAAI5EBggQIECAwHgBAXi8qVckQIAAAQIECBAgQIAAgfkEBOD5bmIjAgQIEDh9AQH49G/sJyRAgACBCQUE4AmPYiUCBAgQIECAAAECBAgQGC4gAA8n9YIECBAgQCAKCMCRyAABAgQIEBgvIACPN/WKBAgQIECAAAECBAgQIDCfgAA8301sRIAAAQKnLyAAn/6N/YQECBAgMKGAADzhUaxEgAABAgQIECBAgAABAsMFBODhpF6QAAECBAhEAQE4EhkgQIAAAQLjBQTg8aZekQABAgQIECBAgAABAgTmExCA57uJjQgQIEDg9AUE4NO/sZ+QAAECBCYUEIAnPIqVCBAgQIAAAQIECBAgQGC4gAA8nNQLEiBAgACBKCAARyIDBAgQIEBgvIAAPN7UKxIgQIAAAQIECBAgQIDAfAIC8Hw3sREBAgQInL6AAHz6N/YTEiBAgMCEAgLwhEexEgECBAgQIECAAAECBAgMFxCAh5N6QQIECBAgEAUE4EhkgAABAgQIECBAgAABAgQIECBAgAABAgQIECBAgAABAh0CAnDHnWxJgAABAgQIECBAgAABAgQIECBAgAABAgQIECBAgACBKCAARyIDBAgQIECAAAECBAgQIECAAAECBAgQIECAAAECBAgQ6BAQgDvuZEsCBAgQIECAAAECBAgQIECAAAECBAgQIECAAAECBAhEAQE4EhkgQIAAAQIECBAgQIAAAQIECBAgQIAAAQIECBAgQIBAh4AA3HEnWxIgQIAAAQIECBAgQIAAAQIECBAgQIAAAQIECBAgQCAKCMCRyAABAgQIECBAgAABAgQIECBAgAABAgQIECBAgAABAgQ6BATgjjvZkgABAgQIECBAgAABAgQIECBAgAABAgQIECBAgAABAlFAAI5EBggQIECAAAECBAgQIECAAAECBAgQIECAAAECBAgQINAhIAB33MmWBAgQIECAAAECBAgQIECAAAECBAgQIECAAAECBAgQiAICcCQyQIAAAQIECBAgQIAAAQIECBAgQIAAAQIECBAgQIAAgQ4BAbjjTrYkQIAAAQIECBAgQIAAAQIECBAgQIAAAQIECBAgQIBAFBCAI5EBAgQIECBAgAABAgQIECBAgAABAgQIECBAgAABAgQIdAgIwB13siUBAgQIECBAgAABAgQIECBAgAABAgQIECBAgAABAgSigAAciQwQIECAAAECBAgQIECAAAECBAgQIECAAAECBAgQIECgQ0AA7riTLQkQIECAAAECBAgQIECAAAECBAgQIECAAAECBAgQIBAFBOBIZIAAAQIECBAgQIAAAQIECBAgQIAAAQIECBAgQIAAAQIdAgJwx51sSYAAAQIECBAgQIAAAQIECBAgQIAAAQIECBAgQIAAgSggAEciAwQIECBAgAABAgQIECBAgAABAgQIECBAgAABAgQIEOgQEIA77mRLAgQIECBAgAABAgQIECBAgAABAgQIECBAgAABAgQIRAEBOBIZIECAAAECBAgQIECAAAECBAgQIECAAAECBAgQIECAQIeAANxxJ1sSIECAAAECBAgQIECAAAECBAgQIECAAAECBAgQIEAgCgjAkcgAAQIECBAgQIAAAQIECBAgQIAAAQIECBAgQIAAAQIEOgQE4I472ZIAAQIECBAgQIAAAQIECBAgQIAAAQIECBAgQIAAAQJRQACORAYIECBAgAABAgQIECBAgAABAgQIECBAgAABAgQIECDQISAAd9zJlgQIECBAgAABAgQIECBAgAABAgQIECBAgAABAgQIEIgCAnAkMkCAAAECBAgQIECAAAECBAgQIECAAAECBAgQIECAAIEOAQG44062JECAAAECBAgQIECAAAECBAgQIECAAAECBAgQIECAQBQQgCORAQIECBAgQIAAAQIECBAgQIAAAQIECBAgQIAAAQIECHQICMAdd7IlAQIECBAgQIAAAQIECBAgQIAAAQIECBAgQIAAAQIEooAAHIkMECBAgAABAgQIECBAgAABAgQIECBAgAABAgQIECBAoENAAO64ky0JECBAgAABAgQIECBAgAABAgQIECBAgAABAgQIECAQBQTgSGSAAAECBAgQIECAAAECBAgQIECAAAECBAgQIECAAAECHQICcMedbEmAAAECBAgQIECAAAECBAgQIECAAAECBAgQIECAAIEoIABHIgMECBAgQIAAAQIECBAgQIAAAQIECBAgQIAAAQIECBDoEBCAO+5kSwIECBAgQIAAAQIECBAgQIAAAQIECBAgQIAAAQIECEQBATgSGSBAgAABAgQIECBAgAABAgQIECBAgAABAgQIECBAgECHgADccSdbEiBAgAABAgQIECBAgAABAgQIECBAgAABAgQIECBAIAoIwJHIAAECBAgQIECAAAECBAgQIECAAAECBAgQIECAAAECBDoEBOCOO9mSAAECBAgQIECAAAECBAgQIECAAAECBAgQIECAAAECUUAAjkQGCBAgQIAAAQIECBAgQIAAAQIECBAgQIAAAQIECBAg0CEgAHfcyZYECBAgQIAAAQIECBAgQIAAAQIECBAgQIAAAQIECBCIAgJwJDJAgAABAgQIECBAgAABAgQIECBAgAABAgQIECBAgACBDgEBuONOtiRAgAABAgQIECBAgAABAgQIECBAgAABAgQIECBAgEAUEIAjkQECBAgQIECAAAECBAgQIECAAAECBAgQIECAAAECBAh0CAjAHXeyJQECBAgQIECAAAECBAgQIECAAAECBAgQIECAAAECBKKAAByJDBAgQIAAAQIECBAgQIAAAQIECBAgQIAAAQIECBAgQKBDQADuuJMtCRAgQIAAAQIECBAgQIAAAQIECBAgQIAAAQIECBAgEAUE4EhkgAABAgQIECBAgAABAgQIECBAgAABAgQIECBAgAABAh0CAnDHnWxJgAABAgQIECBAgAABAgQIECBAgAABAgQIECBAgACBKCAARyIDBAgQIECAAAECBAgQIECAAAECBAgQIECAAAECBAgQ6BAQgDvuZEsCBAgQIECAAAECBAgQIECAAAECBAgQIECAAAECBAhEAQE4EhkgQIAAAQIECBAgQIAAAQIECBAgQIAAAQIECBAgQIBAh4AA3HEnWxIgQIAAAQIECBAgQIAAAQIECBAgQIAAAQIECBAgQCAKCMCRyAABAgQIECBAgAABAgQIECBAgAABAgQIECBAgAABAgQ6BATgjjvZkgABAgQIECBAgAABAgQIECBAgAABAgQIECBAgAABAlFAAI5EBggQIECAAAECBAgQIECAAAECBAgQIECAAAECBAgQINAhIAB33MmWBAgQIECAAAECBAgQIECAAAECBAgQIECAAAECBAgQiAICcCQyQIAAAQIECBAgQIAAAQIECBAgQIAAAQIECBAgQIAAgQ4BAbjjTrYkQIAAAQIECBAgQIAAAQIECBAgQIAAAQIECBAgQIBAFBCAI5EBAgQIECBAgAABAgQIECBAgAABAgQIECBAgAABAgQIdAgIwB13siUBAgQIECBAgAABAgQIECBAgAABAgQIECBAgAABAgSigAAciQwQIECAAAECBAgQIECAAAECBAgQIECAAAECBAgQIECgQ0AA7riTLQkQIECAAAECBAgQIECAAAECBAgQIECAAAECBAgQIBAFBOBIZIAAAQIECBAgQIAAAQIECBAgQIAAAQIECBAgQIAAAQIdAgJwx51sSYAAAQIECBAgQIAAAQIECBAgQIAAAQIECBAgQIAAgSggAEciAwQIECBAgAABAgQIECBAgAABAgQIECBAgAABAgQIEOgQEIA77mRLAgQIECBAgAABAgQIECBAgAABAgQIECBAgAABAgQIRAEBOBIZIECAAAECBAgQIECAAAECBAgQIECAAAECBAgQIECAQIeAANxxJ1sSIECAAAECBAgQIECAAAECBAgQIECAAAECBAgQIEAgCgjAkcgAAQIECBAgQIAAAQIECBAgQIAAAQIECBAgQIAAAQIEOgQE4I472ZIAAQIECBAgQIAAAQIECBAgQIAAAQIECBAgQIAAAQJRQACORAYIECBAgAABAgQIECBAgAABAgQIECBAgAABAgQIECDQISAAd9zJlgQIECBAgAABAgQIECBAgAABAgQIECBAgAABAgQIEIgCAnAkMkCAAAECBAgQIECAAAECBAgQIECAAAECBAgQIECAAIEOAQG44062JECAAAECBAgQIECAAAECBAgQIECAAAECBAgQIECAQBQQgCORAQIECBAgQIAAAQIECBAgQIAAAQIECBAgQIAAAQIECHQICMAdd7IlAQIECBAgQIAAAQIECBAgQIAAAQIECBAgQIAAAQIEooAAHIkMECBAgAABAgQIECBAgAABAgQIECBAgAABAgQIECBAoENAAO64ky0JECBAgAABAgQIECBAgAABAgQIECBAgAABAgQIECAQBQTgSGSAAAECBAgQIECAAAECBAgQIECAAAECBAgQIECAAAECHQICcMedbEmAAAECBAgQIECAAAECBAgQIECAAAECBAgQIECAAIEoIABHIgMECBAgQIAAAQIECBAgQIAAAQIECBAgQIAAAQIECBDoEBCAO+5kSwIECBAgQIAAAQIECBAgQIAAAQIECBAgQIAAAQIECEQBATgSGSBAgAABAgQIECBAgAABAgQIECBAgAABAgQIECBAgECHgADccSdbEiBAgAABAgQIECBAgAABAgQIECBAgAABAgQIECBAIAoIwJHIAAECBAgQIECAAAECBAgQIECAAAECBAgQIECAAAECBDoEBOCOO9mSAAECBAgQIECAAAECBAgQIECAAAECBAgQIECAAAECUUAAjkQGCBAgQIAAAQIECBAgQIAAAQIECBAgQIAAAQIECBAg0CEgAHfcyZYECBAgQIAAAQIECBAgQIAAAQIECBAgQIAAAQIECBCIAgJwJDJAgAABAgQIECBAgAABAgQIECBAgAABAgQIECBAgACBDgEBuONOtiRAgAABAgQIECBAgAABAgQIECBAgAABAgQIECBAgEAUEIAjkQECBAgQIECAAAECBAgQIECAAAECBAgQIECAAAECBAh0CAjAHXeyJQECBAgQIECAAAECBAgQIECAAAECBAgQIECAAAECBKKAAByJDBAgQIAAAQIECBAgQIAAAQIECBAgQIAAAQIECBAgQKBDQADuuJMtCRAgQIAAAQIECBAgQIAAAQIECBAgQIAAAQIECBAgEAUE4EhkgAABAgQIECBAgAABAgQIECBAgAABAgQIECBAgAABAh0CAnDHnWxJgAABAgQIECBAgAABAgQIECBAgAABAgQIECBAgACBKCAARyIDBAgQIECAAAECBAgQIECAAAECBAgQIECAAAECBAgQ6BAQgDvuZEsCBAgQIECAAAECBAgQIECAAAECBAgQIECAAAECBAhEAQE4EhkgQIAAAQIECBAgQIAAAQIECBAgQIAAAQIECBAgQIBAh4AA3HEnWxIgQIAAAQIECBAgQIAAAQIECBAgQIAAAQIECBAgQCAKCMCRyAABAgQIECBAgAABAgQIECBAgAABAgQIECBAgAABAgQ6BATgjjvZkgABAgQIECBAgAABAgQIECBAgAABAgQIECBAgAABAlFAAI5EBggQIECAAAECBAgQIECAAAECBAgQIECAAAECBAgQINAhIAB33MmWBAgQIECAAAECBAgQIECAAAECBAgQIECAAAECBAgQiAICcCQyQIAAAQIECBAgQIAAAQIECBAgQIAAAQIECBAgQIAAgQ4BAbjjTrYkQIAAAQIECBAgQIAAAQIECBAgQIAAAQIECBAgQIBAFBCAI5EBAgQIECBAgAABAgQIECBAgAABAgQIECBAgAABAgQIdAgIwB13siUBAgQIECBAgAABAgQIECBAgAABAgQIECBAgAABAgSigAAciQwQIECAAAECBAgQIECAAAECBAgQIECAAAECBAgQIECgQ0AA7riTLQkQIECAAAECBAgQIECAAAECBAgQIECAAAECBAgQIBAFBOBIZIAAAQIECBAgQIAAAQIECBAgQIAAAQIECBAgQIAAAQIdAgJwx51sSYAAAQIECBAgQIAAAQIECBAgQIAAAQIECBAgQIAAgSggAEciAwQIECBAgAABAgQIECBAgAABAgQIECBAgAABAgQIEOgQEIA77mRLAgQIECBAgAABAgQIECBAgAABAgQIECBAgAABAgQIRAEBOBIZIECAAAECBAgQIECAAAECBAgQIECAAAECBAgQIECAQIeAANxxJ1sSIECAAAECBAgQIECAAAECBAgQIECAAAECBAgQIEAgCgjAkcgAAQIECBAgQIAAAQIECBAgQIAAAQIECBAgQIAAAQIEOgQE4I472ZIAAQIECBAgQIAAAQIECBAgQIAAAQIECBAgQIAAAQJRQACORAYIECBAgAABAgQIECBAgAABAgQIECBAgAABAgQIECDQISAAd9zJlgQIECBAgAABAgQIECBAgAABAgQIECBAgAABAgQIEIgCAnAkMkCAAAECBAgQIECAAAECBAgQIECAAAECBAgQIECAAIEOAQG44062JECAAAECBAgQIECAAAECBAgQIECAAAECBAgQIECAQBQQgCORAQIECBAgQIAAAQIECBAgQIAAAQIECBAgQIAAAQIECHQICMAdd7IlAQIECBAgQIAAAQIECBAgQIAAAQIECBAgQIAAAQIEooAAHIkMECBAgAABAgQIECBAgAABAgQIECBAgAABAgQIECBAoENAAO64ky0JECBAgAABAgQIECBAgAABAgQIECBAgAABAgQIECAQBQTgSGSAAAECBAgQIECAAAECBAgQIECAAAECBAgQIECAAAECHQICcMedbEmAAAECBAgQIECAAAECBAgQIECAAAECBAgQIECAAIEoIABHIgMECBAgQIAAAQIECBAgQIAAAQIECBAgQIAAAQIECBDoEBCAO+5kSwIECBAgQIAAAQIECBAgQIAAAQIECBAgQIAAAQIECEQBATgSGSBAgAABAgQIECBAgAABAgQIECBAgAABAgQIECBAgECHgADccSdbEiBAgAABAgQIECBA2c8KiwAAD4BJREFUgAABAgQIECBAgAABAgQIECBAIAoIwJHIAAECBAgQIECAAAECBAgQIECAAAECBAgQIECAAAECBDoEBOCOO9mSAAECBAgQIECAAAECBAgQIECAAAECBAgQIECAAAECUUAAjkQGCBAgQIAAAQIECBAgQIAAAQIECBAgQIAAAQIECBAg0CEgAHfcyZYECBAgQIAAAQIECBAgQIAAAQIECBAgQIAAAQIECBCIAgJwJDJAgAABAgQIECBAgAABAgQIECBAgAABAgQIECBAgACBDgEBuONOtiRAgAABAgQIECBAgAABAgQIECBAgAABAgQIECBAgEAUEIAjkQECBAgQIECAAAECBAgQIECAAAECBAgQIECAAAECBAh0CAjAHXeyJQECBAgQIECAAAECBAgQIECAAAECBAgQIECAAAECBKKAAByJDBAgQIAAAQIECBAgQIAAAQIECBAgQIAAAQIECBAgQKBDQADuuJMtCRAgQIAAAQIECBAgQIAAAQIECBAgQIAAAQIECBAgEAUE4EhkgAABAgQIECBAgAABAgQIECBAgAABAgQIECBAgAABAh0CAnDHnWxJgAABAgQIECBAgAABAgQIECBAgAABAgQIECBAgACBKCAARyIDBAgQIECAAAECBAgQIECAAAECBAgQIECAAAECBAgQ6BAQgDvuZEsCBAgQIECAAAECBAgQIECAAAECBAgQIECAAAECBAhEAQE4EhkgQIAAAQIECBAgQIAAAQIECBAgQIAAAQIECBAgQIBAh4AA3HEnWxIgQIAAAQIECBAgQIAAAQIECBAgQIAAAQIECBAgQCAKCMCRyAABAgQIECBAgAABAgQIECBAgAABAgQIECBAgAABAgQ6BATgjjvZkgABAgQIECBAgAABAgQIECBAgAABAgQIECBAgAABAlFAAI5EBggQIECAAAECBAgQIECAAAECBAgQIECAAAECBAgQINAhIAB33MmWBAgQIECAAAECBAgQIECAAAECBAgQIECAAAECBAgQiAICcCQyQIAAAQIECBAgQIAAAQIECBAgQIAAAQIECBAgQIAAgQ4BAbjjTrYkQIAAAQIECBAgQIAAAQIECBAgQIAAAQIECBAgQIBAFBCAI5EBAgQIECBAgAABAgQIECBAgAABAgQIECBAgAABAgQIdAgIwB13siUBAgQIECBAgAABAgQIECBAgAABAgQIECBAgAABAgSigAAciQwQIECAAAECBAgQIECAAAECBAgQIECAAAECBAgQIECgQ0AA7riTLQkQIECAAAECBAgQIECAAAECBAgQIECAAAECBAgQIBAFBOBIZIAAAQIECBAgQIAAAQIECBAgQIAAAQIECBAgQIAAAQIdAgJwx51sSYAAAQIECBAgQIAAAQIECBAgQIAAAQIECBAgQIAAgSggAEciAwQIECBAgAABAgQIECBAgAABAgQIECBAgAABAgQIEOgQEIA77mRLAgQIECBAgAABAgQIECBAgAABAgQIECBAgAABAgQIRAEBOBIZIECAAAECBAgQIECAAAECBAgQIECAAAECBAgQIECAQIeAANxxJ1sSIECAAAECBAgQIECAAAECBAgQIECAAAECBAgQIEAgCgjAkcgAAQIECBAgQIAAAQIECBAgQIAAAQIECBAgQIAAAQIEOgQE4I472ZIAAQIECBAgQIAAAQIECBAgQIAAAQIECBAgQIAAAQJRQACORAYIECBAgAABAgQIECBAgAABAgQIECBAgAABAgQIECDQISAAd9zJlgQIECBAgAABAgQIECBAgAABAgQIECBAgAABAgQIEIgCAnAkMkCAAAECBAgQIECAAAECBAgQIECAAAECBAgQIECAAIEOAQG44062JECAAAECBAgQIECAAAECBAgQIECAAAECBAgQIECAQBQQgCORAQIECBAgQIAAAQIECBAgQIAAAQIECBAgQIAAAQIECHQICMAdd7IlAQIECBAgQIAAAQIECBAgQIAAAQIECBAgQIAAAQIEooAAHIkMECBAgAABAgQIECBAgAABAgQIECBAgAABAgQIECBAoENAAO64ky0JECBAgAABAgQIECBAgAABAgQIECBAgAABAgQIECAQBQTgSGSAAAECBAgQIECAAAECBAgQIECAAAECBAgQIECAAAECHQICcMedbEmAAAECBAgQIECAAAECBAgQIECAAAECBAgQIECAAIEoIABHIgMECBAgQIAAAQIECBAgQIAAAQIECBAgQIAAAQIECBDoEBCAO+5kSwIECBAgQIAAAQIECBAgQIAAAQIECBAgQIAAAQIECEQBATgSGSBAgAABAgQIECBAgAABAgQIECBAgAABAgQIECBAgECHgADccSdbEiBAgAABAgQIECBAgAABAgQIECBAgAABAgQIECBAIAoIwJHIAAECBAgQIECAAAECBAgQIECAAAECBAgQIECAAAECBDoEBOCOO9mSAAECBAgQIECAAAECBAgQIECAAAECBAgQIECAAAECUUAAjkQGCBAgQIAAAQIECBAgQIAAAQIECBAgQIAAAQIECBAg0CEgAHfcyZYECBAgQIAAAQIECBAgQIAAAQIECBAgQIAAAQIECBCIAgJwJDJAgAABAgQIECBAgAABAgQIECBAgAABAgQIECBAgACBDgEBuONOtiRAgAABAgQIECBAgAABAgQIECBAgAABAgQIECBAgEAUEIAjkQECBAgQIECAAAECBAgQIECAAAECBAgQIECAAAECBAh0CAjAHXeyJQECBAgQIECAAAECBAgQIECAAAECBAgQIECAAAECBKKAAByJDBAgQIAAAQIECBAgQIAAAQIECBAgQIAAAQIECBAgQKBDQADuuJMtCRAgQIAAAQIECBAgQIAAAQIECBAgQIAAAQIECBAgEAUE4EhkgAABAgQIECBAgAABAgQIECBAgAABAgQIECBAgAABAh0CAnDHnWxJgAABAgQIECBAgAABAgQIECBAgAABAgQIECBAgACBKCAARyIDBAgQIECAAAECBAgQIECAAAECBAgQIECAAAECBAgQ6BAQgDvuZEsCBAgQIECAAAECBAgQIECAAAECBAgQIECAAAECBAhEAQE4EhkgQIAAAQIECBAgQIAAAQIECBAgQIAAAQIECBAgQIBAh4AA3HEnWxIgQIAAAQIECBAgQIAAAQIECBAgQIAAAQIECBAgQCAKCMCRyAABAgQIECBAgAABAgQIECBAgAABAgQIECBAgAABAgQ6BATgjjvZkgABAgQIECBAgAABAgQIECBAgAABAgQIECBAgAABAlFAAI5EBggQIECAAAECBAgQIECAAAECBAgQIECAAAECBAgQINAhIAB33MmWBAgQIECAAAECBAgQIECAAAECBAgQIECAAAECBAgQiAICcCQyQIAAAQIECBAgQIAAAQIECBAgQIAAAQIECBAgQIAAgQ4BAbjjTrYkQIAAAQIECBAgQIAAAQIECBAgQIAAAQIECBAgQIBAFBCAI5EBAgQIECBAgAABAgQIECBAgAABAgQIECBAgAABAgQIdAgIwB13siUBAgQIECBAgAABAgQIECBAgAABAgQIECBAgAABAgSigAAciQwQIECAAAECBAgQIECAAAECBAgQIECAAAECBAgQIECgQ0AA7riTLQkQIECAAAECBAgQIECAAAECBAgQIECAAAECBAgQIBAFBOBIZIAAAQIECBAgQIAAAQIECBAgQIAAAQIECBAgQIAAAQIdAgJwx51sSYAAAQIECBAgQIAAAQIECBAgQIAAAQIECBAgQIAAgSggAEciAwQIECBAgAABAgQIECBAgAABAgQIECBAgAABAgQIEOgQEIA77mRLAgQIECBAgAABAgQIECBAgAABAgQIECBAgAABAgQIRAEBOBIZIECAAAECBAgQIECAAAECBAgQIECAAAECBAgQIECAQIeAANxxJ1sSIECAAAECBAgQIECAAAECBAgQIECAAAECBAgQIEAgCgjAkcgAAQIECBAgQIAAAQIECBAgQIAAAQIECBAgQIAAAQIEOgQE4I472ZIAAQIECBAgQIAAAQIECBAgQIAAAQIECBAgQIAAAQJRQACORAYIECBAgAABAgQIECBAgAABAgQIECBAgAABAgQIECDQISAAd9zJlgQIECBAgAABAgQIECBAgAABAgQIECBAgAABAgQIEIgCAnAkMkCAAAECBAgQIECAAAECBAgQIECAAAECBAgQIECAAIEOAQG44062JECAAAECBAgQIECAAAECBAgQIECAAAECBAgQIECAQBQQgCORAQIECBAgQIAAAQIECBAgQIAAAQIECBAgQIAAAQIECHQICMAdd7IlAQIECBAgQIAAAQIECBAgQIAAAQIECBAgQIAAAQIEooAAHIkMECBAgAABAgQIECBAgAABAgQIECBAgAABAgQIECBAoENAAO64ky0JECBAgAABAgQIECBAgAABAgQIECBAgAABAgQIECAQBQTgSGSAAAECBAgQIECAAAECBAgQIECAAAECBAgQIECAAAECHQICcMedbEmAAAECBAgQIECAAAECBAgQIECAAAECBAgQIECAAIEoIABHIgMECBAgQIAAAQIECBAgQIAAAQIECBAgQIAAAQIECBDoEBCAO+5kSwIECBAgQIAAAQIECBAgQIAAAQIECBAgQIAAAQIECEQBATgSGSBAgAABAgQIECBAgAABAgQIECBAgAABAgQIECBAgECHgADccSdbEiBAgAABAgQIECBAgAABAgQIECBAgAABAgQIECBAIAoIwJHIAAECBAgQIECAAAECBAgQIECAAAECBAgQIECAAAECBDoEBOCOO9mSAAECBAgQIECAAAECBAgQIECAAAECBAgQIECAAAECUUAAjkQGCBAgQIAAAQIECBAgQIAAAQIECBAgQIAAAQIECBAg0CEgAHfcyZYECBAgQIAAAQIECBAgQIAAAQIECBAgQIAAAQIECBCIAgJwJDJAgAABAgQIECBAgAABAgQIECBAgAABAgQIECBAgACBDgEBuONOtiRAgAABAgQIECBAgAABAgQIECBAgAABAgQIECBAgEAUEIAjkQECBAgQIECAAAECBAgQIECAAAECBAgQIECAAAECBAh0CAjAHXeyJQECBAgQIECAAAECBAgQIECAAAECBAgQIECAAAECBKKAAByJDBAgQIAAAQIECBAgQIAAAQIECBAgQIAAAQIECBAgQKBDQADuuJMtCRAgQIAAAQIECBAgQIAAAQIECBAgQIAAAQIECBAgEAX+A8Kp1hjZ6WRn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B4AAAAOpCAYAAAD7TjorAAAgAElEQVR4Xuy9aaxl2VXn+b/n3PHNQ4wZGeF0Op1OT5TdIOMBSghbJdTNIBeNuxGNXQ2mEVh02261GNRYDBK0P2CjtiwaGboKW+aDix5UgOSSmIwpjA2YoQuTg3NwRmbM8V686c7nnNaa9tn3vPvivciM4UXEuibIiPvO2Wfv31577/PWf6+1a0VRFPCPE3ACUwnUajUn4wScgBNwAk7ACTgBJ+AEnIATcAJOwAk4ASfgBJyAE3ACTsAJOAEn4ATuGgI1F4Dvmr7yit4BAi4A3wHo/kgn4AScgBNwAk7ACTgBJ+AEnIATcAJOwAk4ASfgBJyAE3ACTsAJOIGXTMAF4JeMzm+8Hwi4AHw/9LK30Qk4ASfgBJyAE3ACTsAJOAEn4AScgBNwAk7ACTgBJ+AEnIATcAL3DgEXgO+dvvSW3AICLgDfAqhepBNwAk7ACTgBJ+AEnIATcAJOwAk4ASfgBJyAE3ACTsAJOAEn4AScwC0j4ALwLUPrBd8LBFwAvhd60dvgBJyAE3ACTsAJOAEn4AScgBNwAk7ACTgBJ+AEnIATcAJOwAk4gfuHgAvA909fe0tfAgEXgF8CNL/FCTgBJ+AEnIATcAJOwAk4ASfgBJyAE3ACTsAJOAEn4AScgBNwAk7gjhFwAfiOofcH3w0EXAC+G3rJ6+gEnIATcAJOwAk4ASfgBJyAE3ACTsAJOAEn4AScgBNwAk7ACTgBJ2AEXAB2W3AC1yHgArCbhxNwAk7ACTgBJ+AEnIATcAJOwAk4ASfgBJyAE3ACTsAJOAEn4AScwN1EwAXgu6m3vK63nYALwLcduT/QCTgBJ+AEnIATcAJOwAk4ASfgBJyAE3ACTsAJOAEn4AScgBNwAk7gZRBwAfhlwPNb730CLgDf+33sLXQCTsAJOAEn4AScgBNwAk7ACTgBJ+AEnIATcAJOwAk4ASfgBJzAvUTABeB7qTe9LTedgAvANx2pF+gEnIATcAJOwAk4ASfgBJyAE3ACTsAJOAEn4AScgBNwAk7ACTgBJ3ALCbgAfAvhetF3PwEXgO/+PvQWOAEn4AScgBNwAk7ACTgBJ+AEnIATcAJOwAk4ASfgBJyAE3ACTuB+IuAC8P3U297WGybgAvANI/MbnIATcAJOwAk4ASfgBJyAE3ACTsAJOAEn4AScgBNwAk7ACTgBJ+AE7iABF4DvIHx/9OEn4ALw4e8jr6ETcAJOwAk4ASfgBJyAE3ACTsAJOAEn4AScgBNwAk7ACTgBJ+AEnEBJwAVgtwYncB0CLgC7eTgBJ+AEnIATcAJOwAk4ASfgBJyAE3ACTsAJOAEn4AScgBNwAk7ACdxNBFwAvpt6y+t62wm4AHzbkfsDnYATcAJOwAk4ASfgBJyAE3ACTsAJOAEn4AScgBNwAk7ACTgBJ+AEXgYBF4BfBjy/9d4n4ALwvd/H3kIn4AScgBNwAk7ACTgBJ+AEnIATcAJOwAk4ASfgBJyAE3ACTsAJ3EsEXAC+l3rT23LTCbgAfNOReoFOwAk4ASfgBJyAE3ACTsAJOAEn4AScgBNwAk7ACTgBJ+AEnIATcAK3kIALwLcQrhd99xNwAfju70NvgRNwAk7ACTgBJ+AEnIATcAJOwAk4ASfgBJyAE3ACTsAJOAEn4ATuJwIuAN9Pve1tvWECLgDfMDK/wQk4ASfgBJyAE3ACTsAJOAEn4AScgBNwAk7ACTgBJ+AEnIATcAJO4A4ScAH4DsL3Rx9+Ai4AH/4+8ho6ASfgBJyAE3ACTsAJOAEn4AScgBNwAk7ACTgBJ+AEnIATcAJOwAmUBFwAdmtwAtch4AKwm4cTcAJOwAk4ASfgBJyAE3ACTsAJOAEn4AScgBNwAk7ACTgBJ+AEnMDdRMAF4Lupt7yut52AC8C3Hbk/0Ak4ASfgBJyAE3ACTsAJOAEn4AScgBNwAk7ACTgBJ+AEnIATcAJO4GUQcAH4ZcDzW+99Ai4A3/t97C10Ak7ACTgBJ+AEnIATcAJOwAk4ASfgBJyAE3ACTsAJOAEn4AScwL1EwAXge6k3vS03nYALwDcdqRfoBJyAE3ACTsAJOAEn4AScgBNwAk7ACTgBJ+AEnIATcAJOwAk4ASdwCwm4AHwL4XrRdz8BF4Dv/j70FjgBJ+AEnIATcAJOwAk4ASfgBJyAE3ACTsAJOAEn4AScgBNwAk7gfiLgAvD91Nve1hsm4ALwDSPzG5yAE3ACTsAJOAEn4AScgBNwAk7ACTgBJ+AEnIATcAJOwAk4ASfgBO4gAReA7yB8f/ThJ+AC8OHvI6+hE3ACTsAJOAEn4AScgBNwAk7ACTgBJ+AEnIATcAJOwAk4ASfgBJxAScAFYLcGJ3AdAi4Au3k4ASfgBJyAE3ACTsAJOAEn4AScgBNwAk7ACTgBJ+AEnIATcAJOwAncTQRcAL6besvretsJuAB825H7A52AE3ACTsAJOAEn4AScgBNwAk7ACTgBJ+AEnIATcAJOwAk4ASfgBF4GAReAXwY8v/XeJ+AC8L3fx95CJ+AEnIATcAJOwAk4ASfgBJyAE3ACTsAJOAEn4AScgBNwAk7ACdxLBFwAvpd609ty0wm4AHzTkXqBTsAJOAEn4AScgBNwAk7ACTgBJ+AEnIATcAJOwAk4ASfgBJyAE3ACt5CAC8C3EK4XffcTcAH47u9Db4ETcAJOwAk4ASfgBJyAE3ACTsAJOAEn4AScgBNwAk7ACTgBJ+AE7icCLgDfT73tbb1hAi4A3zCym3LDL/3SL+Gnf/qn0Ww28bWvfQ2vf/3rb0q5t7KQf/qnf8KXvvQlvP/977+Vj/GyD0jgt37rt/C2t73tJdmO9+UBIftlTsAJOAEn4AScgBNwAk7ACTgBJ+AEnIATcAJOwAk4gQMSIL//D/3QD+HHfuzH8Cd/8icHvOvGLvvO7/xOfOpTn8JnP/tZfOQjH7mxm++xq10Avsc61JtzcwkcRgGYxKnXve51Ew0dDof46Ec/yhMaTaI/8RM/gQ9/+MP4zGc+c3OB3IbSaIL+9Kc/jc9//vN3lZjqouH+xjHNdu2u3/7t376p/R0LwDdqU96X+/elX+EEnIATcAJOwAk4ASfgBJyAE3ACTsAJOAEncPcSuFM+5Dv13Gk9ZT7DU6dO7frxH//xH+Nd73rXTe1g8jmeP3/+ppd7Uyv5Mgsjn+yP/uiP7snTBeCXCfgGb3cB+AaB+eX3F4HDJgD/0R/9ER577DG8973vndgh86EPfYg75uMf//hd30E//MM/jI997GP4jd/4jTuyQ4ee/6u/+qv42Z/92RsS0F003N/0budLjkcA798ffoUTcAJOwAk4ASfgBJyAE3ACTsAJOAEn4AScwP1J4DAJsXeqB/YKGiH/8Cc/+Ul87nOfu6kBKzfazrvN30z+WGJngWrW3tjf/upXv/qeigB+qVrCjdrCS73eBeCXSs7vuy8IHCYB+EajGO/WDrrTk+ZLff7dtiDfCftwAfhOUPdnOgEn4AScgBNwAk7ACTgBJ+AEnIATcAJOwAk4gUkCLgAD1/O3v5zgkptla3eTv9lYPv7449eNcL7XIoBfqpZws2xkv3JcAN6PkP/8viZwNwrA1cXbdizNz8+Hvtza2sJgMAhpomkxoU81tfReaXn3Whyrz77RcinC+Z3vfOeEzVm6jWk/i88HtsWDbn744Ye5jGmpOuLzheMHUVsfeuihqc8/efIkX1o9iziOyP7EJz4xcQbwtPrGPA/CZlrfvfjiixwB/h3f8R344Ac/iF//9V8PkdKWYiN+Trxj7Qtf+ALvXottYS9Ot2LgH0QApjZ813d9FxYWFibqWT0LuppOmtKgk03bzrzrpYC+ng3QGc4H6ZtbwcfLdAJOwAk4ASfgBJyAE3ACTsAJOAEn4AScgBNwAreDwEEE4Gk+NPIrf+ADHwiZE6s+UPPRfeUrX5kqBL5c/zGxmeYzjY9ItDNgL1y4gLe//e2M03yq8bmz+wnA5KO0TJz7+XoP6oO3FNDTrjc/7V/+5V/ip3/6p9FsNoMpxPWf5he1qNuDtv1m29hBs3pS///Ij/wIWq0Wjhw5MrV99OU029vPP0z30TU/9VM/tesMYPObG0dK+131k1dtaNoxlbH9vu9979tTy7jZfF9qeS4Av1Ryft99QeAwCcAE3Caq651BEE9CNKHRRFXdeUOLxOnTp8NiTf9eXFycSC1Nz3rPe94zsaBbp9+IABw/x9qwV7m2gFdTME97Iamm4rBF4Ytf/OJ1dxntJ0JO27Uz7fnVw+TjHVnTrp/2crMf82l1jb+r7gKjF5GqWB3vqvq5n/s5/nlVyL5dg3k/9mYf1VQh1b6elgq9Kn5fTwDerx43Oh5uFz9/jhNwAk7ACTgBJ+AEnIATcAJOwAk4ASfgBJyAE7gZBPYTgPfy/1rgBPkXp/mP9/PRvhQfabW903x7sb+QriefOH2qRynGZV1PAI6fsZ+v90Z88CYAmx/3en7aaRHAFjwTtyv+7qBtvxk2FJexnz3ZtWYfn/nMZ0J67Wr08LR+qX43jYM9o+q3n2anB7Whz3/+8xNpwKcF372U4yRvNv+9ynMB+HaR9ufclQQOmwBMEKu7g6q7l+JJiK6fNgFNW2i/9KUvTUxm19u1cyMCcPVg+/1SWU8TYPdaEOPvD7rI7Cf+7ZW2obrgVheZ+OdUL/q8613vCnZfbfe0BTxm/tRTT03tu/i5saBrC9uf/umfcgStnWEc1+UgLxa3cqBWd6fZs+Kdg3ulV7me8E3lTHsJeNvb3sZi9zT2VbuM271f33zkIx+5lZi8bCfgBJyAE3ACTsAJOAEn4AScgBNwAk7ACTgBJ3BLCeznS93r59UIyKoPlP59Pf/ry/VL7+Wzjr//sz/7MxaAq+JdFaj5DCkatPqJfe77+Xop6+JBffAvVwDez2950LbfbOPaz57seXGwUhyNXfXz/9AP/RB+7Md+DHtdcz0biwXgBx54YFeQ28uxIReAb7bleHlO4A4SOIwCcBWHiWqW9jeehOhQ9Z/4iZ8IqZ7jiTb+fr+Foyp43YgAXBWW7SVg2vf0s2kC7F4TeiwW7rV4VHnF6SOmRVLvJQBXhclqnWKGe9W3es31RHeq9159ZwsgpYGu/v0XfuEXQH8++9nPcmro+Jnx5oFqyozbMcz2E9+pDvsJwL/yK78y9QXuRgTg/WzgRsfD7WDnz3ACTsAJOAEn4AScgBNwAk7ACTgBJ+AEnIATcAI3i8B+gt1eEZax7/RnfuZnMC3I4lYKwHvVOxb9SAT91Kc+FfyjezGb5uOe1u79fL3nzp07sA9+Wgrovfy0VR/lXj75l9L2m2VHe+kNe5V/EAF4L9szvzGleL6ewF9Ng13le1Ab2i8FNEUx+xnAN9uSvDwncBsJ3A0CsIlmdiYBiYImHLoAfH1jMfE8jkDda9LeLzq3Ku5Wz1OmmlTPAN5PAK6e9UBlxLvPqruZ6Axjijq2XWm/8zu/M3X3GZVj51bEZxvc6qF1WATguJ3TbMAF4FttCV6+E3ACTsAJOAEn4AScgBNwAk7ACTgBJ+AEnMCdJOAC8O6MgtQf1aPo6Lu9shpOC8giUdA+06Kdpwnme/lp9xKAqxHL084/tuCg22VjN3IG8H7RvXbUX7XuJuTul2HUfk73/9qv/Rp+8Rd/EZ/73OdC9lMXgG+XVfhznMAhJ3C3C8CE96DpJ25VCuhquftN0HulgKa2xCmV6d8HSQ1xEBOLhcnr7dqx65577jlYemErf78U0NV67Ccy7pUCeq9yqD7G2nZS/f7v/z6+/du/Hd/8zd+8J4bbmRb6ZgjAZAPT2N1IBPA0GPulmD7oS8xB7M2vcQJOwAk4ASfgBJyAE3ACTsAJOAEn4AScgBNwAneSwH4C8F6RmochBfQ0f3c1BfRLjQCu+pzt39N809Z/e/mTDyoAWzlVP+00H+i072I7qp5/e7tsbD+fv9XjIBHAB8n0eT0OVQYHTdt8kDTiBy3rdnHf7zl+BvB+hPzn9zWBwyYAf/jDH8bHPvaxXX1CEx596LzTeBLa6wB6Wkze8pa34AMf+ABoV9J+YuS0M0+niXnTyrV6xZP8Bz/4Qfz6r/86pyiufqYtmNMOaq8uKgdZGPYy5nhxvZ4AbOknBoMB6Kzd97///aHImOG0+lafvR9zO6/h8ccf3yV8x2VZneg7O/fXFjn67tlnnz3Q/e9973snzlS4FQP/ZgnA1F+PPfYY4jpbWmeyZ+qXOJX0QV5AYhvYr2/8DOBbYR1ephNwAk7ACTgBJ+AEnIATcAJOwAk4ASfgBJzA7SKwnwA8LRKW6hb70Kb5QO2+r3zlK1N9ki/3DGDz81V9pnHaYKrnyxGAq4Eg+/l696rTNF/5tAhg6/Nq6uNpPsppftHYZu6UAGy2EWsOVR82+WwPIgDvZXtxedfjMI1BfD2VQ+mdr2dDdPbwQfQPTwF9u2Ysf44TuAUEDpMAHJ/famkd3v72t+Od73wn4hTG03ahfPKTn8T8/HwgRNeTiEmC8ksVgE1wu3z5Mn7v936P005TmdVyjx8/zs/+6Ec/CqvvtLN3rXJ7TZqWaoNSa9C5CpQemZ5tIuBBBGBbjClNBqWMsPMCjh49yvUjYa+aIoIWrR/8wR/k6tnPFhYWgnhu9a4uyHF9v/CFL4D6oNVqheccRGSMGVM7f+7nfo77Oz63wOzi7NmzvAEgrs8jjzwSnkffW50sjfQnPvEJUKrqODX1LRhGE3WalhqbLrA67HcGsEWBV1Ov0Jgg27N0HnsJwL/7u7/LC/z1bOAgfXMrOXnZTsAJOAEn4AScgBNwAk7ACTgBJ+AEnIATcAJO4FYSML9js9nc9RjzPVoq3r38qHSjpS+2QsxHd6sEYHpO1Wda9XEeVAS9XtAI+QdPnz49EUBlftRpvt7Yd28spvngTQA+iJ+W2FJ2R/Jbv+lNb+KAKvqQb9P82fRv8pOTX5SCvcjvexDx+1bZVnzcHvlpiQvZmOkZ9Nz9UkDTNbHtkc/byjVdIfbzk1+ZjkYkvzm1/+Mf/zh+8id/cuIMaLu+ys30hWl+8oPoH9fTEm4V4xsp1yOAb4SWX3vfEThMAnAM3ybAWPi9kc7Zb4fXjZR1vd02JqSZ6LZfNOtBnktlLi4uTkR/HuS+6jXEkBYgE36rPzdGdF4CRSzb50ZTJldfFl5KXW2x+eIXv3jdaN6Dll2Nlj3ofYf5uoNE+d6oDRzm9nrdnIATcAJOwAk4ASfgBJyAE3ACTsAJOAEn4AScwO0gsJ8ftVqHg2QBvBn1vhM+zhvx9R7EB79fG8zn+dWvfpUFYIpMpU8sPN6OzI432l8m2MaBTDdaBl1vOsheAUx7RV8f9Fn78ady9ou6pmv20hIOWo9bdZ0LwLeKrJd7TxA4rALwy4VbTSfxcsvb6/79ziS4Vc+9VeUedPfYrXq+l7s3AT+j163DCTgBJ+AEnIATcAJOwAk4ASfgBJyAE3ACTsAJ7E+AIiTjgJf975h+xTTfeTVIoyiKl1r8XXPfXhpC1Qd/p1i88MILHM3sn/uPgAvA91+fe4tvgMC9IADT7hNKEfG93/u93PL9zmG4ATz7XnqvCcAHSTO9LxS/4GUToBfJX/7lX8bP//zPh11vNysy/GVXzgtwAk7ACTgBJ+AEnIATcAJOwAk4ASfgBJyAE3AC9wmBv/iLv8Bv/uZv8jGD9Kmee3ufYOAI0Dvlg79fGHs7b5yAC8A3zszvuI8I3AsCMO00+r7v+z4cOXIk9Nz1zuC9md17rwnAtyt9yc3sg3uxrA996EN4//vfz+cX28fONbY0KPdiu71NTsAJOAEn4AScgBNwAk7ACTgBJ+AEnIATcAJO4LAQoECjH//xH8c73vGOUKWXemThYWnTS63HnfTBv9Q6+333PgEXgO/9PvYWvgwC94IA/DKa77c6ASfgBJyAE3ACTsAJOAEn4AScgBNwAk7ACTgBJ+AEnIATcAJOwAncZQRcAL7LOsyre3sJ/Olv/ldY21lHujCHL3/1WfzNX7+ArFdHp95Bs17H8tI82nMdXN24iq0uMBrVcHSxhePLM2jUh/iOd30r/uV3fy/mlheBlOreBIoagAKo1QD66wE+BYpw2773FDnyUR+oZ8BwB0VvA88+8VcYjHI89Jo34cVnvobB5ibmOnMo0hR5XsPaaBmf+9I1XNpuY/3yWcwkF9FI17C9cQWba2s4trSMVz70WnRmj2Bp9QQW2pexNRjgQu8EtpN/gay+jFExQnfYRa2YQ1bkKGauYiefQ1q0UO/30GwuIUsT7BR9jFIg2dhA/9xZtNsjLBw9hSIfI+lexLWtc6ijj1YxxGsfPoOHFi6he+nL6Kws4dKFNSzMtXHkSBtff/4CNrtDDIdjkFDfbBDPMZZXZpAkBWbn5tDrDtCo15Hk21ho5cBwFqfPFHjdG1vY2t5Ed6eDixeByxeBVruDdnMBjeQBoPVGDMYFknQdK0czfO2fn8BonGCc9JHlGZI0Ry0forcJ1OsnMcYihuNtdOaB/vASWp0R5lsPA1kdwHkszh7DoFtglHVwaXgGjbkVjNor+MsXFrHYTjHfzLHezdBqpGjmI7SKMQbjLpLWEHlaoNdfwjibBTCDomghT4aY7QDpuIe5+TmsDYC1QQP9MTDOgaxGZpaImRUFankNSa2Ggv4gQVErkJNNFTn/3D4JasyS7wOZaA1FnvPfiywHEjHYnP4fX1YD/ZTKkvLUTmtSZsL/SaR4eg7Xx8pO5VlUXpHJ/TUgp3KpHL6OagTUqV70tzxHllD7tCxqIxfNIwQ5t6WGJEn4fuQF6jzeqM4Fl53WEmHCQ7DGtjomHkkNNWprjWpMT5b/1nIuaGKUSuuoogk1Scou5E9BjOj/alxjFHR/USCdMtz53I+khjzPuQ1cKt9HfVZwn+lsEX5u1wgj4V5L6/J3apcy5TbnOZdBjbLrM+sje5ZeTzyszUxVzWKMGsZFzuwJN9eJysukzsJLpzJ+FNmd3By3yeqXC3i+YTySsSu81fYi0tynKJCxDSZIqO/0eps6syxTG60hTXmSlbYmZOlig/TH+mlMrEMf19i2ZDzQk+jeclJme2J7VFvUtmfFOPQN23ROI0Fsi57FJah9kW0xcxp5SWmv5ZgD0oLGmbSVrjfb4f9q31FfqoGUhCpn6MS87SIexzbEqR/1HrMtsTCqLo0/HSv2LPpebdnsx+pD13M/2tg2g4meZ7Zodh76JrJ1Ho9mb2RTahv8HB1XbGcyA+icEiOQcR1/pp2nw32kPG0M0axDcw+XrT9La+V4JOJclpZPo53qS7TI7qj9MhYmny/9p2PX5jS9ROZXmX9SnWe4j8pJl5mTzeS0juo4lf6SilA9eA6zOYoH+6R9mRlnNi9Lo8VOIzskmzQbkflbuMvYnhyT5dwt88nEhycCtaXoZxNX6Vii9vNzo7nKbIPnK7VHQa1zPWqgvpE1J8DUdUiYmG1bvfm/PH9PfnhO0X6dqIM9S9ttxHlu1HmUqxeNE5u3bA7kvrN6W99FL23WLzzX0NrGa5XO/TpnmH3a9/E99Gx7FvdHdA+3MpXyeL7VgRWu57lF7uHZ0VizXbC1cxET46TCz3jVwqQSsSVbr9zPVdJ3CrMpXsqj22yOifsizIHKzmxU7FXsmMYH2ZzMrro26ZiNy2IL5zm4nM9KE5L3HR6TVXvkNk6Og9AGbWdsWcYknoenr2vyDjMxtnWaoXttrBsDedcqiXHr6Tt9t+A1UccT3U/vGvL6o/3J7yQyZuleG2O8GvGYkg+bi11n7wUREy6bR+CkjfB4jebgkiO1Ra61D61jxKnKWh6t84725SRb6XObA4WJzM8yf8vP4jU2mKheGz+zulbGNi/2NDlv2LpX2n/ZpuoYtGurY0nm17JVuvLtmp/sHYttj95X6N3U5pxobo5ti+Y5eo+h/01ja3WJHzZhy2pT8Zo98Xd5mQ+faddNe8Ze38XfJ7LQhrmH7UnXiGlrObWz2kaz6SpM4m1LuK299uyJJtGcmAA5vTfavEg32nuDrdU6l1Gh/+Ydr9/Vd/6FE3ACTsAJOAEn4AScgBM4rARcAD6sPeP1OhQEvvrv341zl7fxlX98Bl/92jkMhwnyQYI0qyPNa2i2mphfWUBrtoPBuIZLFy8Dg02szrXwqkcewPt+8odx+tWvR3N2BkWaIyla+oturiJIxXMtv5nuavtuF2b8TfV6cm+OMB4PkZCQuHYel889ieVjJzDMEnSvXcD21UtoN+qYX1nB5fUNFLOvxqf+wws4vz3C2tplNDHAuH8BrWQN451LaOVtvOJVp3HkgQfRaB5HO8nQbiYYpnN4YfgQrmSLGKCFdlEgG6XI0hQ7rR66oxnWvdvZJuqYRb2WYlwbYGPUx86ls1hppJiZO4Jxewbj8RayzedRq22iv7WNE8vHcWxujOPNF5H0nsbM8iIuXPwGludbeHBpGU8+/3VsDXbYMUai03A4QqNRZ+/m0tIi//3K1atoNGpYXmyiWRshGTRx+oE2zryiwLETCV44t4HhaAEvnO1ia72BlcWjePD0Gbx4+Ti2+w00mhlWjjfxtSeewHa3j6Ujs+h1+2jVE7TrY4x6Q3QHbfTyJSwunsRO7yLmljNc23gBs+1FtNIZ9Lc3sTJ3DEsLC8iTJp5dP4Y8ncW1UYrHuw+xE2+h08BOb4ROO0ErH6NG5SZj1NIR6nVgkDcwHi9iNGqj3k4wLvosbC4mcyx6DdopLg776PboZywPiNOIHRilsEf+QnIKs09XncOx9Zijm+oUhD522NWQZ5mIe+q8FUcWed1IUAaLdCJAyjPUyyzShjlY2bOjorRIflI2TACmepPWqO7OXESSOglr/GASa0XgNoGNh4sJwCQgkWs7TcWpnhcsrqkXMgh/LGaypxoggYQFYHKisggqIh3ZrTmMSCgX75Q8l2UZujYvxQhmUHGgC+KC+1i0kXLcquYtzJAAACAASURBVEQq412d03aFiPYi3gbHn/aDOcdskuB+qCUiMlZEG3G2lj3MDkidY0ywr5HjmJzoJPATL7ueHIoklCBRaVQd7OpNE5E4ag9tjEgSFjTMoR4mMn0uC+RqH1w3FS/YYWoipPISPUlEIhHIpQNMsBLbk40JbJskELEArO5bMlUVf9kRbA5j2yhADka1LfHpiaAtAnBUn9BOFazUXpm1Ou3JRllYo/oV5qiW7h4lxHDSuSn/VBsyQacQ0W/IWyrKDRjixJYNEWx3JjqqiE0bNCYEBxOUVPS2PuAWqQBM5cfOZ7MLtpXYsa6iF/dbJLAFR7aJBFpHnm+izSPBRnWjA/2byiIB0uoss4CK1OzELkeJjGbpUZ4rrGwbKGrz4R419QmHbywS2LSnFctqJPsTb/kfbxiwzRKR5GJj1aQSmXKs/+XOsj02b8hDaB62+tkGDbMVsheejGns0YSkIqqJBCLJ2WYXFW7YXlTsZLFHJRF1VJtp8Zjm4knsJOG/FG3CnFBxusscV24WMVHEZpBYALZ5aEK0S2SusHmo+t4idqZ2r4KViUmxPYh9yVoSf4gXr22RaMXioY7YUM9IvJomAPO8xkYS5CR+DM034vyfHDwmKgXBVCtF64LJkWY7vL7qhMNzfiTs2TwX1tCikPlSP/GYnBCcqC+juTsWgO2eIJSkUp5sypKBQsIab0wRHTBahrQk/ZJ6T0wgWjMmhDDd3KSbECZ7R6d9E/xUkBOu2kO8juqaphu9ysZHa52uY7b+2Rxhmxy412zDUyp2Hp4Tr0lWjorIYS6J7UPXXxsfoT5kAjwmtexo08Qugc3mHdCaXRHKtHLySLU3thF6b5Ibbf4L84qKtDY2eBaIyuVxyVNA+awgjNO6ltbChjQuX9d4FrltY0o0F0o9VFRTHrIWTA5AemZdtg5MCMc2bxirYEPc3+VmD1lfzcZiOyuFdqlj+TMTAm0chf7RtUpMXBZ4nld1E1g87mw8TBedVRiPN7voAlwV+6eJkdYXVq/qM6qCsWzpKT/yqGjhovESNsfQuC3k/Ueg7BKQw9igMc8vtfKJ62HvgTaf2zXx+2Fcz/h9QuYsm4t3/yY60ZYpv7tW6zKtfql0f6h3zHl3n4UXjNjc7ObyXUhtlNc+/Tu/p0Vzvm2gsTrRpsGcp0T93YkNRypGcxGzjhC87+3lETQTner/cAJOwAk4ASfgBJyAE3ACh5CAC8CHsFO8SoeHwJP/8T34x69dxb//D3+Dc+s7aLTaaNfbaBVt5IMco/EIWZIjT1OOxFyYaSHvrwODPk49eAQ//j//OE6/+l8g7bSQU9Ro0dLIHQoZ2u1gsV9UdxMQx2f5sd9CzZsX/4zkNIrby5EPtrFz5RzSpIbmTAtb61cwHg2wvXYBve4GTrzyIXT7GZ4438Af/qcBvn7hRWTjDDP1DrbWz6KePYfZ+gaKfoL54w089NgZzHZOolF7ABg1MTMzj6uN03hqs4Zu0cZckWI8rGPUaOFaOsQw76BRjDGPTaQ5/fqcYpxnWNtYR1rrYXG+g6xYRpbWMRysId95EYNBFwvtRay0Z9AZPoNkcAEPnzkO8r9tbjyO+eYWHj6ygGcvPInNwRrSRoJef4DtzQyLi/MYDMZYWTmK8XiM9WtXMTtXx9JSB3OdOkZbVDawujjEm75lEZeubuDqVerHGVw+V2BxbhWzs22sD06h259H2pjF3NIMnnz2WVxau4KVYzMs6lKY7cnVeQy2NrHVH2NzXEerdQwUXTgYb6HdyZDn22g3cjRrNbTyZRxdXcXc0hL++skUqM9jvV/guexhjIo2mix0kcOxTzG+wNYQO+0629dsM8UozZCnc+gPahTgg2baxLibo5POY1wUGLUK7GCMzX7Cgh0LDkkNCUeISIQhOS5IiCJ3SE7/5mjOSUtj54Y6PMhRIrFu9CkdbOa8lm/N9S5CA0fkkEBGkQhR+IX5KYNAxMKcCGr0h4QYifaUyBgWnNjPIxGaFlmJrMCYIoBViY19gCK0SoSjiB8q0OhzLLKNa0xiCaMpWEzmP+zYpAhOaXWI+mLHu7ntTJASJLQJxARVqz9VLYiULBKJcG2hi+IENSG25B+EXovs08jrOMpSfMhl9J0JcRTtPSHiabGxI4/7SzuCWFAkuwlSLFJlIjyyCCIXS58maRD2RYYXIVGC3Ephkxy75GAzATkW66hfOBqJVZJUo3rJUjUiVkUTE7GNSoMFGepwkulofJRRkMaRBTuNwJXIbxWZ6Q5yhkdRcibEWXRPigR1jbim+lM5IQKY7DiK/uQYQ+u3VKKruXwWkWXzAPlfWQQOokKBEUU661iwPmantjkZGYtGtIEE4HKm5/7QqV6GptohtZnGNztONZJMnb7EgKNTddSKIChOUxYObXNH5MjU2GfeSGACcOyYDk5UK1OFPBYWtHwRMXYLwMGZq85rc6oHsUPHuY1LiwCm60zEsqimYFPap9x2i6pSgYX7OLIHs3uea6JoRuapkd/W1hDFqQKg2JxtKYiiTG1zAttLuWmE+ysSWGw956wGKjpa5DXNyTxWMuoTEYDZ2a7zZ7zZxhz1fC8z13nORF3bbxNtBqBNMLzBJRJdefqgjUEVwSHMQpUNABZhFgSZKHNCzNXuZ9u7jgAcz0G8vqhgEKK3ymDrEMUvDnsTymQrgPxRwVGVHrI9Ws94vrCPjs/q+xT3fSTE2LjkTASRKGdz78QGlUphtk7YvZJpwqL4VUgwVZ7u5YhViYAl22UB3/5UonnDWImiesk+ggDMG04mhUB+QYgFYH7NFCFpchMSv3DwOxmXSdlAeDPdZKqKanQ92xDbm1wbz2n2blAVmqxM0dwnRffS9mRto9I5q4WKt2nC2yTKTSIqmIkspTz1PSZsXlK2xo9nqSijgNUh1FPn0SCC8aY12T1ka0XYBFA1Jp13JYcECcCTbbS5SJZuE6BqyPgdRe06ms+4SSpUhXGhkZ1WBv/X1gVdg23zArPiPVi0fktlacwHW44ER/vtwVoZRxFPE0t5rQtvfRbFbe8A8t4Z11HeEMtoTVkWJ0VKQVC+R5gAHGNm9tHcYHeEdcFsirpMI8QnNqdZppRIoIzbF8aZ/dwMTisxYeMVcTXui6rYa22YeJZtaIrrouOC6xHZCfPTOd1s3dZns5NYAOZ37uo7vW6gi+2vnB4j7nvYdai7RsNPuWyiz3mujDYmTNpDeXfMhDdpTokA3uteMv6YNT9PeVbfeTkblTKljaQxHnu3srFE0b+UvSHMUbre2ZznAvBeve/fOwEn4AScgBNwAk7ACdwNBFwAvht6yet4xwg88+fvxeNPdfF/fvpP8cLlLik+WJydw1x9Fo1aA/OLJMBleOHiJYxHfRxfncUDqx00kOP0Kx7AD/wPP4zVE69C0m4jT0gAbkj6RqgAvHsP8+4IYPaqhCSryqK6E7v8tZacjySoJXkfWX8bo+4WOouryLvrKPJtPP/155A2gGaHfukeI+8cwZ/93VX8zeNtPHf+LLJRhtnmPLbWnmcBuJ5dRDNtIZ8d4NiZDl7zigfRHz6KpHglmskRXGus4MVhDRujAo1RwamKe7U2tuoj5LU62kWGhbyPOgbIkjq2+jkawwJojzBqkAN9Acm4wGBnHY16H3kxg4XmHDqDDaTrf4+F5VUsHX0YWXcHDXwdDx1dxzxewLm1pzBMtjHGEFvdHM2UUj2n6HZTLC4ex4WLl9Bo5jhxfA61RKSEZt5FOuyhUx/iLe+YQ6OZ4LnntlCrraI/yLF+ZRujfop04TQWFl4N5EdQtBbx7MXLePHyebQ7IyzNLHPfzzWbOHN0Bc9feAHXxgP0hznarQeQF3PoDtexuDjCcHAWizNDjLeXcGzlFE49eAZf/ucBdoYtzK6cwhPX5rC2k6LZmsFsu4krmxcxn9aRdjNsNUkAztFOUoxqQ9QXErahfLuBOSyhyBrYyccY1EkUqGE0GmO7qGNsUQIJOY/KFNCi/UikKwtpZcZOceCYmKSRZOb0IGeIRfaaH5udouqsZYetCTEqNHF6Q01xaCmgLZLDdt1T9Kx9aBOFCDLqGLcoMRLoLD0w6ySytYEFYHJqszRgcgCVVqYBlYCdBDkJm5HazY4jjbqztNAiAJO/V+MAWciSyMBSABcXr0VgsuucwgWC4FimYGYnJItDUkdVidj5WYqwRlhEM2Maon7zTP2ipahm98aOWu5TjooTmuaAqzrCYiempJdVwV7dryYyUXRmcJPRNZQmXvuXhXj24hKecXDacRpfFiQL2XSgDvvgnAzpbEkhJcHB0jpLymbqdxKObIMC+6sp2qhG/Z+wsG/tNKsRrTFKlxwJpSxEFJnwNye4Rg1KFK1sLjDB2iKu2RHOGwDkExyLrJxQaLrUkSLD2KkYpc0Wu5aIcxZ12BTzIACbk9nKbTYakkbbIqGVA21w4LLUqR0LwOTMtLSeLABHghWVa+mwyT5C9Gi0iYNTg2qUtz3D6mPRxcKOxCKxAhZiWaAsxTGL5A5CShB/VbyOhCwT6km4lKEQRaqbmKN9ZKm6ZSoyAVgFtShSeMLPTfYmXnOxJY3wpn/V03rYyBCyCZsgyvOgjOk4ijM4sC2luxqcCI4anV0T26H+Zr81mbVu4rE0ATL+ZJLlPSB0N7EnDjTHqhAv5fCuFM2GQKKtpLblDQ3Ur5qSm8Ye3c8bbWjDitoZz3QsJudlX2k0vPWVvTGwJduGEcoyYNFmHCks83pIHWwOc6u3timMEHO8hwjCMgJYZ+OJd7c4PWucstNSBNv8ZZtPeBMPcdC0/WwTmgbaNmNovD8LktQHFAEYz4EiH1Y+lRTEdL0JqUEMNuHZ+i7MBzY2pVyb43gskilQf5NwaNkH4rTlrLmaPWia02jjxqQ8IZtMWLBnAUw2SFE/ViOAY8GlxvOrlM2ZB1QAltS9JptrzSMBWFKKZ2JHdtSDpp8N9OKI1ZwygpTitW1E4XcLvT/0Q9QFQUiN3jOq5dscZLZqepzx4VU6bFYoMyxQNHVVrLPNNjw3ROss97mJeZFuVsrTMrnLmjCZsnyCtwlPlMekoCwYUjdrcqRvBmGXx3QUzWnZB+S1SrMRRBHUMvNMZvOIIxFlI4FFr4uBTPyGYKyiFNDWflsn2K6iNNLxGmj9zDZO/S4DNbQxzC22IcCiwHXznI1rE3vjd5M4lTineJ/YVCbvc7apIxb9bANHKeJrphXLLBAB4Cm6IjybHdrRCrEgKYK5Znkwm98jupXbFr1jhDksnnKUFY+HKLl0aI9NlrqZy1L085jK5JiMkB3CBGRdD68nAFfHwq5pUOsV20p8j20Wkvcge2/aPZ3yN1Ebw7uTXhqzrfKhYmWO1k2fewi55RwhwHmUVK6tRqyXa4QsxfsJwBlFAMdHcERg5A1QbV6/9wjgPWzBv3YCTsAJOAEn4AScgBM4lARcAD6U3eKVOiwE/vmL/yO2txv4g9//Ev7+H54h7x4a9RTtRgPZaMCO8qXlVbQ781jb2ERRDDCf7uD0qVW8+we/H69+61sAihhNSMYoU02yc0EFMPkdNoq6iD216mLhr6b4Madx0gymyLMhxv0e0oScznTe5jaG/U10NzbQ621h5cQqNi9dQGNmBX/3VB//6Z8SPPXcC9jsDzG3sIjNq48jxTnUhleRbWSYWz2BYycbeOwMia7LKJpvxlbxZlwYzqNoLHIUZS9bw06RYJDMYTDsABihiRFmkXMk8DjLMSAtIaljTKJfWkNCisdwiFqRYZxmSJqzmBuNsTLoopFtIl2aRy9tsBA4k13EyeazOIq/Rb97Ce3lAhcHa1gfPohafx0z46vodWeQtI7jmecv4o1veBVW2j0KgUV9bgHba08i2dnEbDrCqVemeN1rlrGzPsTTTw/QPLKEFy9cxmhzDDSX8cDSo1hqvxIX8iN4ZqeJ8xs9ZDsXcWqljXqzwCApsJTvYHF2BZe3MtTrGdY3MuTNVWyBRPQ+5tMu6tkWRthBOlrAo6ffjo3tAk9cHKPfOI7VY8fx9PkeBsUsZuY6+Pq1LVDU4wpybA53SMFgJwc5LprpGAutFurDDrqDDMNmG5u1FFvZQKIj8gTDooExOwvJOSv2xnIeRaoWIpxatKsICCRYkWmpKKFOGLYrOptWXcZ8ZptG/JgharCfpvQsY5LIMUeyhThf1GmtHlwSGMhRySmdWUQUEZJMIAgVauec+pkdjmWUI42DIbehTNVZRgVKBJOdn8diqzrtRcg14akUCPgsSN2OQaILOzhZAFUxTaOQzAEsqXDJUarporPICcVCgSWtJUoiTlI7JN2xCjcmVHGkMP3MUsmWQi85uCSVqpx9y1ExdH4xO73KSEtzlpJIy+KpRouwc5eEItaQpR4s+lByeBqHmv+a6mQClIk67H+ND7LlZ9NZ4RIhS5GF7PDMZF7huvEZmeKspe6TM6JFCCgyifQVR7ictSzc5TRPthN2hlP6crEDupayFnBkrd4nGxSiFMX6PZ9PrI58E3uYqfgUg7vVojBZa1MRmwRrijCTCBQVV82pmOdIKf86AeGIUnFOU92HdF452YmJ5daH+syAjyKtZdvApPApoVDSL9wO+WMbEiaFVTu3MsE4GwdRmjObc8ulHB7f2oaaRgHKj8X+5PxaaqaImPVExHfBWIooJr6YXbBwbZG+eq60rVcmEIv+SmPS9mCIs5jts7qescBMwqMIHfmY7IPsVVM864YTtt+i4IwR5uwPKXr1/GlbFulefhTblzLRJdNkChpLsolAsiOYUMzzoIZV0X/Z+S6FRXOJNILngSjilCOyVRziVPgqohILdp4rAxbtdYNA6PPgUNbob03Xzn1pgnYkPpuZ0H9JzNMKBRuSjAYyxuzHbOecMUGY83oQp7I1AV5Z8bDmDQ6TKUSZs4kcNgdNEUSC+B6EoNJhLn2uFhtFEouN6IYDtgnp1TLnicqWE0K8VbhMJ53lI77TBGCLzg8bcKIoO55b+VB2eV54akUIVHPmDR8WtxiPzTgqlDI96LRSRo1awl0Tk+hZyiBsCDDBgSP19Ixe3Vwl/5Ha2dxjfcE2pmsC3ccX2RnMKhLZHisiaGInJ2GIKAfSummL/x3NncaAnstR5bqBgyKGbbOSzY3BRiW4WKY17bdYLDZRlL+z/RtUd9ukpmJnKN82OkyJLAw2p/Ox9U+89gdT1d0aewlSsdAbxKPofcTmywmxUMcFZxOIRDLZHGQpsy1qWwrj96Jwrawr3C9BwLZxE2UL0bOOY0HZ1r2YY5ImnN2DN+xEgq69K4S+N2GTpjudPLgcSwujmz2qv3bQuxuvCdG4oRbRejIh7PJ6RvMj1UWPj5gmokYPUN01rEsyFZT2P9FeFbU1vFOoRuegS9YL5c1t0X9f5/coflKUmjyIy/bOoDWLhccw/0/WOsxisgGjnLzkrHeLKy/HSdiopvNrdTNImIuiYz4CbxVQ48jYKdWZSAvN7w3VdNu6oPI7XDRup5UVsxVhWz4Br45VWk9tfpDprOwAs1tZlfXddkoEsfW7zS+SIWDSpmzdsA2ZdK1tXJRujTItaF15ToxeUXhc0sZZXSuo5vwOHs3Rtg4S+/e97Q1T0fiXTsAJOAEn4AScgBNwAk7gMBJwAfgw9orX6dAQ+LX/9c145unLuLY2wva1HDOdBTQo0rSWYZz1NQKijtnZJbRmF7B57Spmaht405sfwX/5334/Tjz6WuS1Jv9ym+ov2+xgoIjEcDRR+E1b2h07uUJ0QenMOAgc0TPG/IdlP4r0zQfY2VpHPS3Q3d7A7NwMtrY2kI3ruLjewf/7xct49sXL6OUpaq02ttYeR6txFfViA90Xr2J2+QHMLzXx2odqOHZ0BlvjY1gv3ozz/QfRL1aR1Rro19bQrdE5rTMYjWaAYoQ6RmgVBZoaSTYk0a9BQqU4A+p5gQZHkwBDEkwKYHY8wExvG0sL89iuZRjWUzSSFCu1aziJr2Nl588x3+lh0NzExfE60Hw98u4lNMbnkWdtnL8K7AwaeO3rXoudC0/h2Inj2Bw30Cq+gezaGur5GA++AnjtqzpYmm3i6WeHeHFriGYnxXh7G/1tSrN8HEvLDwNzp/DM9iLOby2ge6WHpdkxigZFL9exOO5iZb7FKV67Own6Y4rKraGfFqgNgaVWA51WHxe2X8BMModjyQksLqzi8vgonrqU4czJVWxjEWevDNDqtPDE5oiFutVkhNGoh1qDhIQE+RDo1OuYTWqYTWvYGPfQTTvYKmaxOR5JSuOshjxtY8xuN5KBSdpMWHikPxTZSNFT5NghAZCjFdkBImmKOSJSxReOmCCHJp1xyynRCtTZA1WexUoOaL6ORUcRoEz4IGGN0pqSo4ZqYo5g+jc9g1Lv2rlf9FM+11eFMnP4kUOMzjmm6/g5KiaTm58EYHYkcbSpOLJY3NKzLuVcTHX+cbSAflTsDmdjsiPWzssTe7TINEuja2mFZWgW5Rlz5GzkIwLFaSiRNOWZgYVGyrATVgGE6E29nkWiKP2jOcM5QpZ4qAhVRpmpsKxikjnEKM0wC8DqHJTvVfQN8wmlSqaxSenExTNPEc/UF9SOECFJ/WUKJrGzCGrtBznvVDRiO4tUzkcTIcdshx2CHO0okXmSHlh5a1JtkeFUKEhSzYYr7ahTinKNdjPRgu1YBSpz0I8ymkl0LqF0oSquWv5L6muLLJYNCXo2dJJI1JRGchKLsGHB0nCHvittiEXJKBKc79eoZ3OMl6mEZbyZGCGRNBqBaYKfOU1VAA6O1JDWUp3tlF5XI0FDRLZ2mqQ3l7wS9CHRNAgutoGAIyRVNA6RYFxAeV6kRiiKeFaKuaUwIWcuT/twG+3Maa67RPRI0t5yjRPnsm2GkrC8EMkcrX007xEvaotsgFIRxQDF1yorPu9Wz0G0iExzOJMAaQKwRZyziZpDWtNGm62awBEi7VREMAlHNhdoTCYLnnIOt0RSS5Q7tz0EKEvEtm2S4GdHu7rCc1T0C4zj8191rMjMq6JylP5UXyAmI9Is4tSiiCOBW5iq65z/QzY0RQA2ATt23muf2NwqNaJ5S3QX4W4C62Q0nYyTUggwu5GoTr1H55j47Et7Rog+NFGa3xvoXScS0aLofK5q0Mw1RXwai81Cjmts0esmBmsEsAmZ1TTDNvfwPBAJTvb364mNMjZkI5CtLzZuJ8S06FxqbnsUYc/nIutYoI0NPL54elcAakhhUwr9O8t5owPPflZnFjArI5t3yygbtXGJ1JONEGGMVIS9WPxlscY2BFhdIlbcfv03z+khvXx5XqfM6fJuPMFTXwFC9gwV11mQijINBKGe7W5y/prWP3Z/zCOOJN9PADZ7s3nNROlJG5Qof/nZZApcuz5sYNI5QTZ4lL8jxFzDXMJrgWZs0E02MYvYdkS4k4wW/AgV0eNNJGYRoU5qb9L3KqzpPGppuzlil+dCe2sTGzeuNmZ0CimNjMTiikh4vX9XxxhvdJpyVjOPjygzfFxmPM6q69r+Y1g6pGpD1TpP2ouJ0eUGiVg8tXe98g3W5qaQ9HyimpNzzu4EUvTzOMq5rIuN4WjQ6zCTjp2cDKKpoHx++P1Uv4qi1vl9T+1ChNRJTrEdWmYNy66zV59wW3QTF9kXzcVlyv5oo4xW3d4RJ2w42lAQ3jv0Ann/k/mhnM9JAI7mwDAIgfe+1QXg6pjxfzsBJ+AEnIATcAJOwAkcXgIuAB/evvGaHQIC/8v7z+CZr19Gr1sA4w7SpIWTJ07gyNFF7Gxv4NrGBoaDERbmKQp4FkdWlzDafhELiwm+57/5fjz61m9DVqvLbmV2PomQe2AB2H4xnfIL+fXwsNNNhTGO/ylGGI96yIsxRt1NNDst9LtbLDZubw2wna3g03/4NZy7soHtQQo0ZrF59WnMzeygNrqA0dp55I06Vk8+iOXZBbzx1R0k9RSXto/hheEbsZ6fwWbWQp70RICs1THKG+yEpFMBG3mOpkZokZt2nKZ8di39Lt0ocohEDgxzgJJkN4ohMNhBZ26GI4bZtVuM8PDCAEd7j2Nl469x8niBS6Pnkc0D460FFHkP9TZFOXfx9NkuZpbPYGHxOI51gGsbfVzdKfDg8jqy7iYo1PD4coZHHhri+LEUa1tN/NNT6+ykWJ7P0eiNsTlawKB5FKPeAMdf9a241D2DF59rYpgNUWvW0BuNsdRsodO6htUjBdYvt7E5qGOYFhiOd1DPVpEUbdRmx+gVPQzWL2O5yHF08SSKuVfi2nge3a1NpMsPYb1f47OPn+mmHC2+2hijUcvQoGiOrMBgUKDRnEEzzTCbbqBX62Nr3MZWfwE7JLAVxKyOUb2BEQnwRRk1JwIwRe5Q5Juc08aSCkXwWCQWiYFxilcSkQpKaahnCSfgs9/IUS8iFjmOy2guOlOYXfqUgpNFM7mWamGiSIgE0pRvEnlciqdiN6VVp3qeKju4VQDmOrGILZHNElkntm7nrpqjqRRXNEI0iAAqXKsYyGduRvsupjmPqZ5xtB87ljKJGBZJVgzY4jroW4p84XMpVUTkWqqIGoQMFYBNhOTzgsUlq+cia2CXCSk2h0SiId0ySkgo07SwFNlJUZ8mkNm5tfodp6JntVwEYPsjIrWm7havPFOvZSJicZ+zGCWRasJbYsRZNAsRyyTGWISTiHb0DO4nSout0ZfST+XmAJoTOYZbU31TL9G9vEmBhUuR9CyFYojQUkc/1ZZtz8QCTVvM9s6RmblENnJkdMZ1pk0lcm50KQTydXb+pDqyTcRjIvQ8TevL0znVT9N9xw5PC8Mkl3YQRLRP2JHJkdEScRWEf4u8MbFDh4M5Kjk1sDlBydmtDCmtNvUPjQ8WqDNJ0ylRuXaGpjh861RmcM6qo15thOtpyShMaODhXopbQViP2kKX0ljnn1kUGTHRcRGkQBXnWaBgEUn6S2xEGiv+VY1q5kBz2XTCkWm8Rcil4AAAIABJREFUsWTSkWx9ZeN2LFuLmK1sBNFy1U7k3F8591sYqYCmUdxmR8ERbwdp2nji+8xlL+3gD9lviCaSc9A5nWQkUpbOfb0lSKRl5JSVLGWWjnhzistsJpkGrI951oii3icc1rYRJuovi+I0AansHxMPrX4yH4XmRi8dxrUUEG2jjtTbuIZILW7PpDAXilNBOIgTtgFDjZHXhcpmuGqEnMbZh6hUHou6OSOIQrR5QSYTXmtiETpcP9FGaWUc2Rmnro4unRDz4++niUP287KfyjtiQae8TurB0zD/tay5CZM8XI27bZIJuwrKpA58znmWccQmZT/gM9TDHDVdzIrrEfqV5m6bR6LoOq6nCklspZVochN+SkFRj14IGx1kdYzFTWtx1eZ4HrWzbqvPUVuLy6ENYrL6VyIR1TbjdtoaLcz1vHW9YFLQky/DeI/6J45SDPZq6zEdI6B1prWIWMYCZhAATcxSpmGsRm1gQV6F5CB2RlGP1k/czGjzwIQAHEUMh8ODlYultKZ7eUOTHQkRH0Gga6hsBjOx0jKilP05UReLQg4RstMFYOuvmDuvLtoW6+NJAXhyYwVviAgfiTbde5zu/vnk1bszJOxVVnX882jTjWAqBYc11/rc+ljeI1VI1Q1Rk4JvuS7LER6Tuu20uSSee3gTB99U1t7OpY7HSLwm8/jW6OqwdoZCZaSavchGnyjjQLxBJrJD6UgpZK/50r63bCp0rdmabTywusW/R8Ti+kSbeAPsZAp7GsOWKUjeuWTATDAPe7ELvPetb6yahf/bCTgBJ+AEnIATcAJOwAkcWgIuAB/arvGKHQYC//bj34Mv/9Xf4+tPnsd42MBcZwFHjhzBqQdPoNVMeVf7YDDEc8+eRXeri0Ytx8ljbTz62Gl8zw/8a5z6pjezGMq/rHIqKfkFmcQOEXv2+QRnUeXA1v3u459LClnxm4+Qj4fI8yHSOkUCjtHb2UKr3cH21hAbwzn8uz/4W5y9sIbuqI60tYL1i89jvt1Fp7GGbOtpZM0hBskCFudej9eeSrE6O0LSmMOTm4/iG+NXYj05hoRTynLCSfRrCTgpI0We5WPU9Xd8kiZGJMKoUJMWOeqclpS4pGhTlGI2QN6gSFUSjUgSphTaXRyrvYjOhX/AmfEVvOKhRdSXR6jP9XH1698AGg3MnVjA1fVn8Nz5DJ2FV7Ig1N/YwuziPLaG21htrCEfddFs1DFTbOLk0g4ee+0Sxo0mrl4a4xvPrWN2to6VtIfNwSyevtLAsZUWlo4cwerJb8Kzzx/D2fUWtgYZ0mKAbi/F3HyCuZkuTq7M4IUrQ3TzeSAbAb0E9ZljOJc3MVt00Rhvoxj2cKQzi3Eyg3TuBNbXeuh3jqNHEnjWxdleGwPUsNQYghJot0ioGI0wRANZvY1GE0hHZ5GlfWz3U/R6SxhRGm00UUcbgzThaFr6IwmRiSr1iaY11WgwEoo4/a06a0zIlKgNSRdKgiKl5OWzRkkAZr95HOUk0b90HaUIDlFZLOuI2yVEVHJUqaai1YhXEoDNaWkpgSUtsDi6SRDi+sUC8ESUsD1l92CQtMlUvzFrYyGiQDchWOwK3zkRIReVGTm5RFRUsdJU3DJoZ5f4K1KlCKQWoZyJt1ccvebUjc7WtbN3+bxbViRVQLPoLhV/1ScVGs0CZ5JzdCg7ghNKnF2mv2OhXn2O7LgNqT5TFldFJFH70OhfcQJK79XZIOTsSq6/CtnSFtpcoueaat+RN9O2H9DzON23nUVtDmQunaJ1LEqUzs0UYV8EYHLUk41K/Si9dGiHttwE7lg0CtGMlGUgbLbR84WJD6fdtnTnVral2xRmIuRrHaLoylhoYfEoEhcpoo5tzNI6WySaRTxrf7OAa6KjRpxyOfJAGTUU+mwCsGV21XFKUellknGJwJY+lawSPKeSPZAAbAIIjSJ+Ro56ZENhY4KtMerYDSJSJKxPiDGR2G1toXE7yjPU6fxRO28xpEZW8V8jQkUllYgzPtPWorBV77SzqGX+KMUG+rele42jvEz8ENskoZ8ldz2fuRRu+HxWE6dM9AripoqpJtbqea4m4NhgE5uTCUyEFDvzuDw7WvY6lAKwTISlWCEpMeUTi8PWXyauiGO+dM7bHMZ8ebOMRNGGM7kj27IxEQTnMO9FgncU/SyvJaXIaKmE44jFCcd8Jfo63KubYET4LyPjWUCjeUMTn1BbqmfzxsKWsCnF81gAtvEZr0U8N/NcUp4JTmUYGxFtaVEMaVdCauJ49TBBwb6zNvPmBhMCK8Ibf1+RkqeJGDJfyEYiK0v6vBS9qvfFmxtsPFAzYvE73jgRi62c5UKj4YOAqXMUjUEed5rC3uaQaZF/VRZW95DCRu04jEld+8uxFkWKRpHAbAO8iawcG6EvItElPJ/7UzadhblXBeC4D+P6xkKVVKuM5tu7XWVpsZAUnyW/lwBMNmipZrmetnlkIqJQeLC96vwt54eXkdyxTfH3mjafI/bVjibEUNtAYeIcZ23Z/ftFrIGGOT2KFA/vYzpO7Boba/xeoRkjeHzpcRm2QcTul/lONnjpLB4E/fAuZuJvNPfsFZ0t7zVltDr3ZKWOVNdYAC7tVPqzTOJeEf8rnIzbNH5V8Xo/sXLX+FUm1jMTm33U7CbeK7jipQAc23lctrU9Pk95r7qV/HnP0nTBNWJi5ZiYy/NQlIY6bDSM5kWeb7Q/pgnA3DcTevwkifiZ1XEaNrpEKaDt/Hbr812ZDCJwYW2cAt+ydsg7RcioH+7mdutROFSOC8DTZl7/zgk4ASfgBJyAE3ACTuCwEnAB+LD2jNfrUBD4P/6378bf/s1/xrPPnMdMZwW1PEW71UJaB+bnOjh6dBXLy8u4dOEyXnjmeRSjPo4d6+Dd7/lufPN3fgdmV44Dtbru9B+Ln7QgJ3k1fmV6c4PTNz6b66BkWH+iX2RJnMiRZyOMx0M0mg0Wxop8hCwvMB4Al7sN/Ls/+ArOXV7HIG8jqS/j6ovfwNJ8jk59DYvNS1gfXMJ20UKz9QhW0MTrTq+g086wNfMG/MPGEs6OVoFsBk0+7zRHt1bDmKM6ciQkxGm9yZ8xIs8DpWtlgYeECYpcI1dRgk5OMVwZRs0UlN61UcygWWsAxTqWBk+hceFrWO4O8Zo3vAGd+SHm2lfw/H/+Mk6cPolkoYPN4QZevFLHzMxJDLYuYGNrhPnVJfTHlzBXW0e9NpIzFLcu48yxHZw6XeDIgwtYuzTCxQtDfOPsNh59oIl+Nouvv5BjeX4WqGWYXZ7HsVd+Ey6vn8C5qx1c3RkhrTWR5W00WilOrlzAuDaLFy83MNNcwnBMZxrPYZwcxbh7DQnFRg9HODrXwMxMBztDYHOngbXaAnq1BJ3aABeHsywAz7fGmKXo6NGAU/B20UbRKlBLR8h3NpBiG4PxEIN8DkVjAXnRQkHn/1KaWEqlS0/jFM18wJuIfOal04jIkALaRF11iEiKtUIjgMX5SHoWpTBnB59GIoiPT9LHasLYkPbTdvSL7iEClaSuVOFE03ua45zL0fShHD0WCV+lFElRe3JmsDl6WH6REB05P5HrJqmH2VmZjfkMbHNeSarF4FKSTRga9ciRUSwQWdrS6NxgjWhh55GEQ/B1NH7K/HDqGFNRhiOXeSyISMQR73ZWqQnkKtrucsarABycbezw1Kj+0AStr3rT7MzjkPpaQOjZvyaCm4hNjnDZhMICK6cI159xPmhre45GrgIlpbjVaCuuCddD5hbiwkdqKkw53zLnPxxpy5sC9Lw1y+bJznizHzEyTmWsNiUZEzQNNBkE/18Zexl55cQezMmudmmOQot45/lFvY6xfZlIJq5qi+EWB7P0tzj1LfXrNKetOSD5HhMoLCLLtKcQzSrPMFFMuk8iW/knen6v9I18WAgne8s0HbI64umc5JzOyNUxyJs1+AxIjRPl+kiUH52xTkwtFawIwKX4YsIt143KvY4AXF2CLKq26ri1f8eirp1HLBkHJD0627+yrgrANgZsjjB2Ip5Ix3MUo0am5UUm453balHAIgSXmwI06tE2LWiaahbo2GbV5kP6ZpljeJNFOBldHMTBrjkLggmsNU6zz5GjkcHwtVMEYO5j2hRlGRbMmV6NzlLhlbcB6CaEwE3T35toEwsJNKTtXSKktCdGulEh7s+QqUFFzViQNqE4lpaC0GDpZKONBDa2QsRqoimmOfpbo+wiPiECTm2B+yyo5ZFALUYhopBWnk/V0HPf4zEYR4wH4UXtJqwEKnhYpP2EfWsKaPsuziQbi1kTgrTVaQ8hZfK5ZcaB+Exhme9K8YdFHk2PHDa6RJGpsjEgiujj6zMeyyaEB7FVMzjIrKzznqVoZZHWZlS1X0ubapG5fD63Zhmw7BTa/zIIZB2VdT/smdidCjqOCIzTRFei7rSS0ZnD5VnK8ZxdnZdMqCq5miC5h0AaibAmvJp5Slp/saDpAjCJurThklW1MLeGbAsh2lBqGYvzcVSuzXc8J1hq7Cg1r2zpKzdsBFuKF6ZKumPrzbj+NkZ4TbR1UZ8Xz8FhE4n2VSyuhfchO6oi6k85c5qYlfa9l7haDpPouI5KZ8q9k+fExuOP+6uaZlhtStaO8r2xaie7+tTE6SkienzvVJE9umc/AVjGnnwmbCp6SLxJKH52PJ9b221Txq56Tcl2YBuZwsbNaJNjdV6U8bc7O0D5XH2/nwLW5tRdwr82nOsaZRMwFiZqV9lUBWB5t4k2edp5xDpmpgwF4R24y18mflfhjEL6XhEyZ2g/RZk0fvhbPQX0tLHk3zkBJ+AEnIATcAJOwAkcTgIuAB/OfvFaHRICf/jZ/wm/+9n/CxcvrGF+bhUznXk0mw3UKLIiH2N2toN6UkO/20PW62O2UcfSkSbe89//IF7zxjcimV3mJKbiZFEBmKRQSskbe4b3aG/YcU6/JOs5cTeChlO20hmZ9Esr/T2X6ChOT5smGPT7SJM2XljL8G//8MtY3xpgswvUW4vYuHgOM80hjiyO0crOYn14DTvsNF7E0fprsNrq4MTRBL32cTydr+LZ/jyGwwW0WDDKsU2iUp1EyBy1PGMhmupBaYUzYkDnJLIjmBzukqKVUgnXRz0kzTp6FAGbNpEMm+zIr6fXsNh/Etn5pzCbL+DRN7wDjWIdzcE/Y+viE3j4kSNIZhtYH7fxwqUx0iLFzsUnUV88BTTJOXQeDx6fwdbVC7h26QKOzABHFq7i2NENPPLaJaxd6eHS5TGefm6EVlLD0uIK1taG6G6mqLea6BUbeOxbTuMVD7wVZy8dxZefztAqgGbrDLayDs6cXkN3ZxO9/jy2tufRWVnC2vo2ji2cRoYMa9c2kSRN1PMuThyd57aev1rDWm0O3aJAu9jB2mgGQySYn8kwR86unU00khquDltoL/SRj9eRbTUxi2sYFTvYSVpIGscwzGeQJU1Jb4sUJLdT6nFOeGiiqzmB+LxESaZLQrjYWOnYJJEjROSqQErmZ6l49coQncdCn4ofZJviANUkpRqdKB4XkqLEBckilPlitX4srajj2IQ/u0ZSs2n6wSDASEplO9GP6sBpWEkoTROkKaX61XOwVaRMKD0y3RDOmRTJgatC7VCvkIko7DjUc+WISxzZwGlkNYWvjUkRmmuSipgURzo/VyPRRioaW9QPO62iKBZmFyKsiYW2TMU/iXghJ5yy5aggFQg0BTY75DhCU1IBkyY0GTmjKbftuSrYsgBsQgBFMXH0mETxNDLqU0pNTmec5hhlxEnFrkT40CflSHQ53NiiyEmwpD5vpY0gPJotsEOWUpWz0EjOc3qGpsmm/gqbAPTcRrOxXRE7tmFA7IuFcI4ANnspbSdEVJIAYscCxo5zFk00Elc7VeYojbyKBILg0IzEYY68VfdiOPNQZRx6DKdo5vFSpsS0NMWKm0V2i6SSc3jLNIr8TK2DRBNHTm09gzY4SPmoT4qipkg/svsxC8B1dfQGe4ucz5Qqm2lFgiq3n4U22RRQjSKTOongQ2mteairMGcO4lhQ4LO1axI1zgKUigeUkpbHoAnvFs1mmwI0pbfYiGwEMcHVon9ZrJSBxYI62UO9lop4H0Uuc7S5RbGaQKX/pTpwalx7vqaclii8MqcBC9d8TrWlptbzazWKnTerWIpz7UOeCyLRtZKVNKRWtTSacQRwvO7LDC02xG2jqYYFYE3BbYK62U/kIJ94fiXq0OzLNuFMzGs2Z1bEEe7jaKzEo8c2OQShwNK/6/XGLgglkZjI9mkp86N52eYpPjuabMjqUxGAZcnRvolSxQoSEzZL4UWiqStpobXNQtvm2kkxnZ/DhU5PKztNJIr7UrfayNqi44bbGJ9hyxGiUQS8CWH0X92DVG5wCbnNeaOflcvPNDuMsm/s6uPK/BqLavx3qiMJ+cU4mqdUnLfU7aIuauiviKHGPN6gIHUSAdq+l/mjJBTegaM0/XEZewnAsSBYClWytu3VJ/a9tTMue78zgENmjXAMgWzqMTusRonntUzsVzNSVDnzfZz6Xt6n+F0+2FrJJ3CLnqWTVykuqnjN19oGJduswinx5RiEUFZl08rE3KN9y2uURnnSnEnzd8yP1zXW9uxoit1RzhO2x3PjwVIv2yaWcozI+Kh+JjJFcAMnr9ApP3xp9WdK0bXh+4pIOu06+y7Y7S5xd/IManv4njapfRE27kRzbbCtsHlietlhLozrwvNJuWEt7ouJ+cnm10o7wjW65lTZh80Xlv0hEk6DbVun6UI4TdCv8gkbXaKU41UBOLSFnz2dSVWcp3vK7Cq6CYzXR/6FIdimVFXeWV0A3j3m/Bsn4AScgBNwAk7ACTiBw0vABeDD2zdes0NA4NP/+4/iz//8L3Hu/BXkWYLxKEej0cDi3AwefOAEstGAz5wdDfooen2sLMzg2JkV/Ov3/SAees1jqNXnJYYtyVEkI4naKRoclSXpYQ/2kfSrB7vWfrkugx1FEBInQOm8pJ+PRiPUkg6+cWWAz/7Hv8P6Vo6NnTGSRgtbV8+i08ixupBgId3Atf4AF65dBrJrWGx9C06uPoyVxQaG9Rm8mDVxPp9FL1tAUjQ5spCOTRbpQqQyiUQWnxhLj3Q2JTukJFkxRTUNiwzN2kjT4TXQGieoZXUWrmea26hvPo7h2kUsrr4ardlTqPUvobnzzziz3Mby4hraSzW8sHUG/cE21s89iRZFOs+dRHuOkkifZzEa/R0kvXXMNLYx117H0uwaXveaNobFABevjHDpUh3Pnc+xNJ/i1JEVPPvEFpLOIi6sb+D0Q3N4zatWMbfyBvzN0ydx7cIQKw+8HhcGHYyTDJ30GpD1cHlnFUePnMZgu49Rr4fFlQVcvraN/qiOVruBRjLCwtwcdkYLeG5ziF6RY76ZYaNL6XxrmO0UaGcF0sEOnwO8NqyjVb+EdrLFgvRycRlJs4bLWMSIuBezqLUXUctGnH6Uz51OWyz00oedl5oBs6g1WCSmfuGYThWAzflHKZ0tarcgYVC825RXVp3JctavfhvOxi3DfWh/gwgs4/E4CJAav6HCr51fqbv3xxmrKZSJWKJn1FlNPjs9N5a883Z2cWzHVNKYoyfLA9CIgbRHIuDL89FEWrYmsUCrYUrkaKWzk2MxQ8bM7oHHAhRbtQUgRw5wdbay2M1Ct7SV+pVKp3tFqBTxdEI01mex2KCRyyHlYy7pbUn44kjntCyjxmfaqoAQnbNJwm3sQGfRjINt5SxfS85pjtTScUY5m+n/CjQpgwFleua0lRL1PKLznSmyXxQT/ph4Qm0Wl6849knEaZIgJSGaIWWxpLOU82qlbIoqMzGJhC2N4lRBVOYw6R1qh4motOHAorPYoUtM1R54Q4HVJdpAQzYVWp+VkdQmftrcWYq8KqSrQBWnn7SxxUKGOTknpmpxPFN9aY4T2VaeaSlnZUOEtI0kZI6MVQEgpNPU8unsdfN2Z7S5R8UTjQ9XEV1si8RWEoDrdYkC5jP/LA2sRgNbVdnOI16WCaA6BmLR0qJWg4M8BLyW6XhtoghiCo0HOoZARTiWlnW8m6jAc4vZSsTSxG0RessfxP9mIYZT3FPWAon8tY0nNmcFm4g2YVl96nGq0Ui44vqntKGGxBJNT277svj84DjWKJFsBbaLwURHrXJVDOL6q/BejQKNz+u1zRw2FmxOlWj8yWjj2ARjZ3d1PouFivie+Lp4Boz7mld3sxkT1ONxFqXpZPsndqmIXrs2wETR6Gxz1bnXIkpDVLbFM1pmAZnbeC4i0Yw3wOhZ0tGGC7FHi0CenNs5alXn6HjjjPDTshXShFihmwAmhCK+rhS0quJGGHe8KU8+sQhqtmqRdzznq1hXiniysSFEwMdjwtLYqz2HH9maZKmEqwKVrUGRAB3PATbWLF0q1VmOkpjMamPLC7+78kuf9IVtELMxvmt9tcznU9bdOBoy3Bcn9YgNeApPEW5o3SrHqojDgXZY71ncjDdaRC/gYTxFqb9tTqfNZ+EcXBsTU8Y9RQuHfp84D7VshEUGy/iWQRFHAE+O0XI8yGxiGxbKdxPbYBA2TZi9WwSwMrd01xN2qe3ndOjVdw1OKV5G4Eq9ZK3hzCBBdNesDZG927jg9yJ7/6v04+Q/r39+717jLN5wG48z23BUtcNp8+QEb/udTF8YrcwgikdRpmVHSzYdfgOwIxJ0PpLfhKI09rqxx/KAlHUuGe4WTO0c4HIiMFvdjVQ3S+0x91Svn7YGVMdwzKccI1EkezSnTKyB0UtFtYyqUGubY2SMRRt2bFMPVYo3EpjdT86v1q5qufF4lyJsPOnxHjqflNkXCvx3b/EzgK87VP2HTsAJOAEn4AScgBNwAoeKgAvAh6o7vDKHjcC/efdrsb3TBfnZe70her0BGkmKdrOOh848iCPLCxj3u1icm8XWlcvo9Tbwpm97M9717u/GsdMPoShafH5tkWZBAE7yOmoFnQtsbuhKq6cJTur8OSgfcb/IR5wEEjsQBX/x38fjDEXawTOXB/jcH/0TNrcTrG8NUTSA7rUXMNeuYbFTR7vYwjhZwOW1y6iPvoHx+ChWVl6FEydPY1xbxMVRjrVaHTvjGYzzJku6Q46StrNny2g1CuQiYZHCPDgNLV1HIh0JwCQUJ3S+bg1pVkd7LCmMs3EPc40esmvPoZHWMJo9jiyrA/0NdMZreOPJo1iZvYS0M8ATV1ZRH59D9/ITmJ05gVFjFYsLQ7TxNLYGdT5bd7XVxdVL/4iFToHlmQEePLqDuaMFLq8Pce5cB1d2SPBsYGV2FrOtAk8+t4E8Xcb2xjbe9KYlzC0soNF+A557vo2d5DTWcRQXduYwu5BhPDyHJG+iGB1Buz6LmfY28rSDrV6K7rCBcaOOtDYCGVVn4RTWsgRrO9to1MbodftoNGqYadX47NVk1KM8xujX2ugkF7DY3ERve4Bj7R3kSRvP949ip19H3pxHXm8jH+yglqRotWYxHAP1el1zm6lAmrYwyhsY0yYE9o+QACw73NlWNNWwCJAilvJHlDUVzezaUjhjZ3tsnBSJyymYKSWiioSWLXniQn2CqGEskpGgwA5IjQzmKDBygHL0GH2oHuIEk2iLMhWzRS9zxCpXm6LERDDUEBdx9uofSYdbRneykCze9VI4jdpV+nPlOo6Y5LZLPWIxl4VBBipi44g2QKgD1wRIrmEcBcwHdtP/0bUmUspZmhyRaCmTNW01t8rO0Fa+dgaw6Hwy7uU56hSmqF0SlyXoR57H95prS67j036pvhSwSZs1NAKYGFGUNUeqasSOdLFEP1tUtgaPSxpeFfLZckxo1OwEfL2mN+UzqzUFMqeAVvFcItWl39ULriKoijwqlkrR8j+up9oudwM/XOyGziUW+yIxXqLk7fxfi36NI3WDMBlES2UWRAYbZpFxh+hsqZxFJNOUSKI3PY+iYPmMZNudwX0kEXbmfjT7kKaUIq0IFxpxq0cFSntLV202zniDA53NKz55ichW/zxqevZ6VXjiU9xJZI8c0raWxCJMmqZ6XrOmytbuYQqcHl1XHsOiVaP0yNxGHYemk8ain/VJ7BA2kaUqWpailKRW5ehcTm1eniUe1kTdvGEpo80RbGUKnwl1uZwbNe052Y6cYa4bH0ydCao0bWbRCOCKCGSBaKWDWuZO3tihkVzh+Sp2Wt1MuBLHt0VjSzp6Gcs6D0tWzV1z2VSBUWfu0EWRCVcFeb6/4nSfiKau2B+vIJYKXTdAcHr+OEWuoa4IwFJUmVabO4GzmMgGDxNoTQSQGUlF1Mi2bMzz7ZphwJa0qmArq4QAMFa2EcFErJAKXidPYyL9Oj1yMIwdi6aL7CvRfo+XT6mrzEvho4KkRe1Z+3ktsTOtKwKw2bYJflbWxHm2uv6ZZChFyGgJwX3ahzqDyipsGSro2HJeO0oBMhRha79Fp+o6adW0aPFd4pu9dsRpoS1rSMhkIq2p3it11PcHuz/wplaW46zK3P5tfS9nP6twXXlvCddG4m18Nvy0ek3YR3Q+czymYkEyRDbKQCozl+j7WvyMWH6XzSAyedi5ySw4Tovi53cJtflye1y5mcmESIuG184rx4ds7KS1bFJsNAG4HE9VwVLWMAMrmRt2zYG7Osl+j5kUS43FBL9oM0P116py/p1YMqPhFouIZRtiG7FxHc8XQQCuRrwSP36njjJ36JiZWIP0/VNNWA/PmNwcEs8LZbus7L0j3OPxIhuOJjdqhfmwyjz+xbG6YcTe66MNElx3tZPyGAApNN48YanM9U1t6niObcaqJb8u6AZLffeLr7PjEWSiohfYSCjWQsqjDqJ3Jn5Pk762vY3S9HLw29YR+t4F4L1mUP/eCTgBJ+AEnIATcAJO4DAScAH4MPaK1+nQEPiv/9Uj2NjcwPzcAtqtDnZ2eiiyDI0a0KQ0wfMdPPTgSbz20Vfh7DNfx/Nnn8Z/8c634l/9wLuYE2NtAAAgAElEQVSxuHQUNXRQozN/6ezWZMyOliRv8B8SPeNd6ZHnYVf742ing8Ox9L52hzj1YudyxhptB09dGuD//rMnsL0zg2s7A2TpGMPuOXQadB5tinS4hVr7BLa3tjGXP48sy1HvHMPikdegly/jSj9Dr56imzcxKBoY8Rm0lHJUzvml+F45L1TEI2LC0l9QmMRZThGYpM2QANzIUzRzipQeoRhtYbboYdTbQn12Hlv1Dke7drc2cGRuDg+1Gjgx30c/u4bnt1uYwTk0BpfRbD+ALuYw07iCxeQJ7GQdzDWaONIa4NL5v8J8WyJvV9prOPVIissbA1y63MK1rRzj/AiKvIPXPTTGE09fwTNnaxj0Ejz66jZOnWhgdfkEmgtvwlefGOHF7aO4kL8GRTvF/EIfw7VzaOEUkizB8aNjdPNZbPZn0c9mcHnQQ7tdR6NWYDACis4C1rtdjLM+MNjGXJNS5hYcddlMxhgPu0iai2jVziEdvYisN8DxpQa6WRtX8tPY6qaodzroj3vIxn0kSQPIU7SaMyxwNRopp0LOKZIzpRTTHQwLksHJGjRlrTr5+FxbTeNKPyfhr3SeiLAirpAywkSkQnWQmN7IsYbihJVdByJU2g6E2JdK9kjOHE47rQKGnRVsIo4JeOxg1cgScfaLe8nOKzXRiqORWGgQpyKVK94l1X4lX6ZGLqmjT9OTi1A4KQCbE6h0BIl3i6PftI2czJxFSmlPGdkowzxPxbnE4kWUgpPvN+FG09uKm1rOD+bzUdX5zboln8Nr6bKlPXX6lgYzxdbX6ipG2zm2Gq2tYhI57umU7VhA57OCgzBYzkt0Z57RnJFwhC63WX3LVAeK4DXRlR2bah8WFch9a+IvBxWLWMVCDgWGUfQvd4WI+yZgikBEEeoiZFEUEQslalMSDSftE34iWUgAkbjTKdU864vaRxYlSfyZqQqEHLmkYgdHn2u/ZnkZDW7CtYmfduZvLKiZUGSzrWwGIHFEyuToX4qgrgHD8UiiqDR9NImJAsLGnKbT1r423Zvu4cjekCbaTt+mftFU5kFQ0xTjfA4ujQdRW0UwsxTsZXprGe/CggVgTQUfrzfcJsukSZF/QQCW5cw4yRRhs0JF/aWNR5F4ZOXF58WWs0y0QtoZ1TbbRE5Z1eLKCElKWV9LZHzzBgxNBWybXLSMqiDB7VNBbWKd1WdrrLqMM3USS5pu+n9lVgSKBi5IAFYBXXQvnWdUDJvgqv1ctacJsVXT61Md63r2sKSx1knXooBtoovnO31YLDqLEZiaIxfwnKB9LBH6kaIYlWECYhhfkWPfNn6EManpi2nikBT/8lxOka9jI6wVVXEhSi/Nj2cBWCYgTp9rKaNlZpJu0L7nzSjGX+foOD2r/T0WgS0F+kQ/mJimomz1TMlwf0UgnCYAWp/H5ZsAHAtYNhbj63kN1P/xXGfpryN7jc9njUddXBcb+3G7iaNY0m6hK66LCXZs16JOshnx/KIbA2wOCRt1dHxIt0/aU/xeO/Gz6Azg8n3V5kcpI67/xFjVf7DgGUfzi4XLujpFiJ9gpD+PRe44KjYWLi1KlzcOVfjtZQP8va6dMnOUXCbmJHutsrEaNjjtZhmfC20Zf4wTP8/Sf1fbHgnAcURlLOZOiPtxhL+OexpedPZ8WKeUdcg4Ye+H2jdh80J8bjR3j2WZkVF2PX7xemvjif4bZ+eYvH9ygF63b6bZqtpTVZCc4BSdOSz1019xLB02t3e3ABzs126w90DOVKCbGaPNENPWLRP87V01tvFdIqqa24TwKsAnZFwdafLeXBG0daqdsF1rh60L3C+7M2/LVB5tYrhRAdjqGTaOVeZe22TIdQyZY2RzjvwWbC9B5bgr5zaNotb1vZxbdG6MzkJ2AXjazOvfOQEn4AScgBNwAk7ACRxWAi4AH9ae8XodCgLf9fbT2NnZxmg8Qr3ewOrKKk4cPYoji0u4cPZ5XLnwIo4uzeJfvuMtWJxtg8I2X/Ntb8Kpx16Nzuwy6rV5OXswGSFP+RRQjg5NMhWA43ya1uIpTtcbFYAtMmwCojmAWMgRIYrc2CPM4okLA/w/f/4kur15bA8LjKm+w0tIihE6jQTJYB15/SiQ17GEi1idzzidca92CtuNo7g2rqOXJSz8DmtNDGuUTpcEYH0WSRZ2dikLYCTsimDGTjZKh8eCiJzlRVGDtbyGIqkjLXbQyrbQGexgjA76jVn00hT10RZIpJmZXcHsxhYeXJylOEusZV10auuYS8bIxzPYqjWQZmfxYPtZdLMcnfoM5tMRsu7/h5nWNtppF+1iE698pIZ+0ce5K8DV54doLLweO9kSHl3dwNbOAH/7tcvY7Dax1Ori9Y8u4dSZJaStGfSy0/iHp5fwtf+fvTdrtiS7zsO+HM5856nmqecBaDZmkCBBixY4iZJC5iBRskyGzQjLDkf4xf/BT44www4HJVsvDlMiRQ0MkRQBkJQAAgQBgiBAdAPd6Lm6a666dedzz5B50rGmnSvznmqIT7wPeclGVZ17Tubea6+9dp71re9bxy9g2lrC4kKE8XAbi/ECBlGEpf4MB5M+tkd9DJNl7E7HIOnWxX4XxWyCg9EUY6SYYoZ0fAdLSYYuAVhRjH4PyMf7SKIuUNzH9PgmDu48RHuwiPbKOUzjLcxaqxiNHiKbbiOPEozHOYo8waDbx2Kvj4j6ABILNu4giweYxiuYRAuYcptMTYaqg1lSjZIhkoKTzneSNCklC5khauwKSwI6EKDkg4oHWiJeMa6QKCXgr7w+kGkSn0E/ZWpS4pX7Axs7mO6rIIqXcuTEnzL0iCVGfU+JTcrgt2fDuUR3YvNTtqwBzTRmn0gMia0Km49AzCpDjTmqoRefyJwasBe3EkzzDHmWMWOK+wQrEByYxJqP4kQ/9zGdseIAJdiFSSzAu0g50/7wiWNhxvGPgqAmgWosYBoL9R4UCFGAXWb3ajqOZ6O9hoO6c5Qgo76/2v+RNjIVcfD4lYUo/VJVao/7B+t/9PsZAdSaWOR1UMYirRUxiXndiGGccI9cswWNimWtuUc4+QPFjXJ+DBqTHTSuWaGBSBzTfVxfYwfWs28wqCzsW/btE0w7GRf5T9gTtFYKugjYbviZrIEUt5TgguUYtdRFLJ4IAEx+EBErVwFHAikNQqG18nKqfF1BhhX0tn8T6KogOTOpxB+tR67ZwRpbUxtgZpXTXLUIgYEkLVjwPk5j5D3wCAaw2StIQGuk8MCWP3u8fXmPETiqFHTuHcl1GqoW4D7IhR1O4jUA1/qeyrrpGmQMXwMk5WyFE8Z8k+2oQKQsmq5jyfYK+95AcruXgvhcRBXYdKWUOJ1nZR6a/k6+aX4i1/e9Kytn8xwZW5sb730PSPDeE7g59DFWZ7MIrZBwiNEml273rEuNmo05HlVAVY3fJt87x1es2MPPJ4APDA4KfMTPGxTG9I0eXJbCAi0u0EKToMTg1toUFGw9Q9EAg6BlURLvH8f+8+BFYH6RkTR+BvDVAfG8VnpW8Nj0ehLrTvqNZ8ZX1tbWzqlkvB8AbPHGgCX/XnpW4sIblTj1YK6BLmEfK0vO/DmclWZnBwTOA8O8/cz/BNxVqF1bejAA7OJ7uFZgPMo+CyBnhZVZVTSwsfsewBZbOSQ5tu33A4AFZK2xkhUAtvl4lvW865nMNb2/DgCHcdGYzGddBPDXmzvWehFM/bmfzzWNS4qtBuCrxrbk8VWUC8pIxP6jz3D1Pco21edy83EDwsKYaza335sN60Cs3UN8VM+b71NYUK6xnJ/mq98PpJ0HSs6NQ4FpXLWL3df7t+8bLOZxBY7u4nU7BN+d8/0tfMxJXoS9q73H1b21lkgKIun/5TvUfAawjw0SL+aD3B6kDusmT5IVTzLp/HmxzBeXBH+rBTr+nBb5iCqO9rHW9/n1tHvw2FxVTX3N566x+bS1A3hE8Q0XXHOs1uLTWj1TvQBF4j3NgZ6rdN9UWOryuv00AHD9pGv+3VigsUBjgcYCjQUaCzQWaCxwmi3QAMCneXWasf21W+ATzy1zArrdTpETCBwlWFtewdbaGnpxjAe3b+D81ip+5Ic+inY6w8XHL+Kpv/FJRN0O0nQBxThGkqQoCIxMJgIA5wQAp5JRmgcAz5n1X7UH8IxAv1AxLmBvRRKOkuDU/zRpYYxFvHp7jH/zhVdweLyEaUFA4RTJbA+zfIw0mqI928Fx3kO7vYj1ZB8XBlPM8g52sg3cQAv7xQCjaRdZTuBxgmmcIuOMAX2dJuYz9UBWhsmMvlgnQhikcRD4G1OCMEYyIzBA2JcZCoxbMTrFIVZwhO7xCMN4DYcYAGmBaPgArS5ocdAbxlgqukiLHJNkn17CIEmwFHVxNzoGpt/D5fQNREkbSdpHJ5oAB9/EykKODmktj/awsfIAS5sDfOedh+iOE2S4iGT5aWy/9y4unRvgzv17ePV6gdZsgqcfX0S3fxdxNMLC+uOYdF/E1197Ftt4DMdxF5uLBTDeR5/Au+EMiwuLeOd4guuzFiazNtKoDerbutgvMJ4QANzGqJghOXoHa8kIS60uhlmBbq9Adnwbo+Et5Ohz4cDwzg2kG1cRDc4jm6ZorWWYHN1DdrCH/WkOxNRjuIWFdh/xLEev3UKr1UaR9pG1VzHCMkbFAqZFysl4Trioe6gALXugsC8lM2PctjLFrp9TYp1/nT9gJfbGYGEgRwE77YfKb9MEPCd5gsSzgIbEECP2JBUDGOuVe3sRuziArJKek5SMMMACyCXU1CDvK0BFyXQSWEJAWJ8XYvDSmKUmxcmDrWaZ+F/Ws5aTXgSMOhaVoNE8Jk4ec1/kGe87Bh6VAUpgBktXG5NYgQyWPCa2X0wixWQHSaZa/1sGbTh5K6LYxq5m4JLWjpPSArxYUpUKJmbU5zgi5je9TvCkXEgtq7LLmohlZm4sDOowfbK/AjvE0tUekAQAczKYpLEVAOZcms0/ALMqx8wMYJq39P+lLKCBvwxykMkYxJOO1Sn9yQlGAULlr8T0FRCYfcglzWluBooYiBoYjgpaWJLPwCgGHNV9TQowJCCVgcnrpSz5egK2DkjS/JMZAdgCzrL8M0zpQLL6tK7MBA5FGCWLWdzOmI3CdGcWqjKEKIbIWpNBtF+3SZGbfDA3qi4IY+c4HBKbxiqvsZ2CLekeehZ5MMgnbokBHGyhBQICWsjK89jDRWyfUS9skcBm8Ij2giCzJ2ANA4CNqRoKKhTcCkelzRUFptrXnPeM+h+DqH5tlS0bwH1dW5qnAWb+GJbpmCqAeIjEx7IoxjOABY4J6WS+lPmK+UglsW1tUpWhFOJRYIWrTL0qE3CiX98kaWopzwn+F2Ry7bc6G9dXORTxqLSs+JpKWz8KYKr7ioRAmWmNIWbAk0lAU3CkeG/vtX6kXCCnBWkcp6x4xcUQNaBWIilQbCoLet6wTLweZAb+2Zp5MNXc0fa8HVV2goQwV5EfLoH8uQxg8985oOM8QMN8gf/UHsAeJAx+6STBJbYKiM573sDN95GAJhCOYiyf4db31gHAFWAy9FiWGBh8PrQo0BvbxhAZBF58DwB7X+e45Aq2bNxepl6kaN0JrB+pPwYLiCnv8+DuvJhr8/Vxy/ybDmP6DBfzcN95nYfzbWOHc8d2HZqUwp38MXas+ZGsrR6XjwCmeA4OUQ5SzxQPE2tfobO1/aWHqd2vDkD61/kpRPdj2Gfu+aV8rx7/DqAN13XPRf6cs16/tg62n+08NgvJ45cosNjDgz2HeEDSrxEpioT1nWfrR4Crfnz8MXZLee4p467sg/cDjW1889a57mc+ntfXorRBWRwmr9mhqwUR+pzjr8XWUsSeH4vnAMDB9rWYy8+Mod+y3tH3Gq5MTABgP1YGN81vnL/TqvDXOTtz6sxeA2KtuEOfh3kNan4U7uf3hvsePC9e2n6eFxMqSju6R9TS/P3aynis2MFijT2rVq6pbHh5Ni/jjZ5w4ptu3A0APG+nNK81Fmgs0FigsUBjgcYCjQUaC5xWCzQA8GldmWZcp8ICLz7ZZ+Zvu9VmZlwnbWFrfQ39VsyM35WFDhZ6Kc6f3UCvPcOzLzyNJz79SUS9PoAOs305uRPnmCXSUYx628YkbcwoV/ltspYr0h5KZRJI0ymaWHbfdBUkEDBHkqAEAqUMCgjwSlrD/AU+TZDSV+JsjCKbouisY4QeXr55gN/8o1dwlK2iiBZ4WJ1ohBnGyItj9OIhiixn4KqLCc4uFeh3l/BwuIAbkwTH8SIOxzFGWY5p3EYWt5GT/DPDFcR8JqavabJSMpLQCEn6s6xvrGwHAodn9JW9QB4VmCYxOvEEC8UIyXiCEQaYRF3EUY5OMcYsGiOPgXbWQStvIcopQTpEr98BYcNne13cG95FJ3oLl7rvAUUX0zxHXBygPX0dK4sMbyEbjdGP7+PylWW8/d4NRMcR2v0r6K09je988zpWl1tYWlnAmzdyHGcHyLObWOxs48xKgd7yIrYe+xheeffDeH3nCTzMtrC11MPe8T102i0Mxj0spVPcnY7x9oyKARaRz2Lk+QStVgZMM8xmEc8jGr2L9dYx1jot7I6AbLqLvQevopUeIUq3MD7uIZpM0dl6EsdZnxOvw9lbWO5NURzvY/9onxmvtPbFNEcraaHXXUKrs4J0sAX0zmHIAHAfWdRmAWhJuGiiShFLAQMlE2V9WCWPq17qigsEiy2BM03RSm7Y9XE1JoX1WWSgVd2YL8t4mCRPOWlE0sMKPvM9dJgsr2ryekIwD3KKIbkXeulK9olAKuYFKnDGGFroFqtzN6lgujb3jy2BU5+wDLKrnLemsZRJ1FyLF0ICXe8hVhO5ZMEodG4qj8qAswdTCGBilqEkoZhxqFwUBrKM0WySzJIh42uQPDvjwczQLXsME2twNsuZZUsMTElykb11DizN7sAtZZmZBLQl3xlEVXCbZZpJTpnnJX16Q59W0WOW1xWw53Uz4F+BdllwGoMybTQu6HKp/xVU88FMYPoxcFZkN6uAPYEO0vewZO96gEquq+wOF3SFpV4eO5a85DodZTEagJGpPPTJxLPMz3543VjGW1ANiob8H4O6JoErUuRiQvpd2TeVvUYHFRLtmuAV4EL629nZECBWn8B0xT8E/st6lf13A/AaGP1qB76ueLIBuuLGNkcBUUJxkSAAAZziUfG9xX5WsEBvI6l/KTaRHpUhSRyAXMX6wommFjV5Yr+GvP0VnGXQUNnFFSZr+XubVVipkIQX9QkuFlDQi+cQGIvlJxkAVt8OlRHSeFAHXmPdOUBIQErFvNRmAuDqvlUVDLtbUBBQ2fIQaQ0AtD2ma6NhWx4trAjGEvd+LxqIqHLs5rcm2R7mrte3PcCxxepB9Lr1ZxfDaSpApVtbHhoX84gKgMVH8WRlbgZg2QQNyj1iYzMgi/e09UTWQpo6qGjsYf5ssLta2cB9KyyRG1QKGeyetO42X38uVEAtgyrV/ubfclQqMGV9vhUAln1m9xQpbhmDA5GEoh32pI/vYd3ZfmWBjMXcwLh2bFwr1uDrJCU4XwYw16PeyylLJY2caaofYee2fNbFDD0bwpr55w05TCTKGACta1ln7xoAzO+z9ZGAVBYnaSysgmB26CooqEUCdF4Ky7sES8M9dPweAA7AlD4HBfCcz2d7Bqn3Dy+B9GBTMY8djWJDmVAA7wJwqY4mTOTyWqHAxoBbtwZaS+eXUP5eAeLKYhzuA+tYwjwvt6HVerKqVOxlz1B6B4PF7dkt3IvnWGkQEgrRJL7a2WJPFvTJqoJGxWZ2P3dOWbw4cQ47u/B8QsGPeWc5eAFv1UBkR312tHvXAcl5r9vZLc94ns5anwE/rfB4ggRy5YzRWGjniG3qEMrN2rpfbE31OZEBXdsDemsrdlC3cwPyALD6nnsOCcUWutd4n9g5EkoxzJ761G8oa3ifuR7L+Eg8tWePcipBEch87P3WvVwpWVd5PrP+IRrc9flYihzL4mcZno7VgPYAdJvtxS/l8bX0btkAoZaB//mPP/aBeUNtXmss0FigsUBjgcYCjQUaCzQWaCxwKi3QAMCnclmaQZ0WC3zomUXuwVRkBdpJCysLA6wtD7DYS4HZMdZXF/H0U4/h7Jl1DPfuYpQf4e/+yn+L9so6oqSDOBd5S/riKD1AY8QzkaZEZMl7+5Jc5l3K/KR9k5bUlOQEpc+okI9YCJKBnTRtC3ORU8kxkmLK0sr07+nBEaJWC7NOG50ZkB085AR2sXgJR3mEb7z9AL/+R28iG1xGkffRnkboJTnyhADWCdpFhpX4kJmyY7JFZ4xBfwlZvoaD6Sr2pjGOY+AonzFASyLGYGlPanJLwr6u0rzGpAgJGgWQLBfDiZQCaKcxkmiGfDIWFhZnAHK0GTQSBiHJxxYkKU3A3SxHNynQi3JsDdoY7d/BWucezi/vYHhE7zkGsttYW9hDrzfF4dE+smnEwPaljQiTwxt45/oBVjeuYPPMk3j7tT2M8i6OxsDm2cdxZ/QudvffQLx3E09dzLG2HqGztoFh9GN4/cHzuLFzCb3BGezFhzjKJliLVrGajDFCjhvHBcboM9g7KUYMxkWjEeLpGHEyw3R8BwvRDlbSKSbRIo72buLe9W9ibWMdSWcN27szbJx9Glm0jHyWYHS8h6i4B0zuYbR/AwudHNl4D6PhPgpi//ZX0Vs8j8W1p5D0r2Da3sIkWcUk7mGCFJmyCzT/GLad9LAV1pzIN0piXjlWlaR0WFmfNzSwWKVmTWSYpXOVucosUdfL1m7O/VlpnRW4sgS2kBMooajAprJNfYIuJOZdBpMSQBkDwMSCVCnlQuXG9abGbmC2rDLSKEHssrRhzgTe2U+o3zB2MavrehAwEiYuJ+okYc5zVoCJWVkGPBsAzIwqA6ilr66AdMrsVVg8pLFCVk4YoiZ3TX+yDCNdgKWCiaE7w5QkiBV8oPyWsT6MXcmAo8owcr6LSOUOTLNkqYEvVRlNYayyFDIDBuBiFJm5ladoIi2KxP81Acv+Rrbn4pWSb6ViiMy2DKzKkASWlRApaEusUzJTLCgy2pLgD/lGD6woKz2sGYPuPBKR51b2sgA4khQkcxOL14Ne83qlcr7QFUBYAtFsIX00Nebzuim0x2zs8sdLDhpwSDZjNjBJwpplQxJbQFWTBGUQVk0ufZsd+K3SywG41Pgq4Lf0/ObPGhAV+iW7XvKyANYCmossQtGCsgP5Lcro5G7wkRQpkT1TYryZj2txBJ9sypqWwgIrHiollxlU13WxBLyAQ6VcfCgQULnpAFArsE7vNpawsbiMfSljcPuTGc5iEA/22b99ol3WnoAhBR8ciBeYeVqAIYA6FUgxVVvZjcrmNjfQPsYmzP9IUMIAo1CoIwuf67hDL3H/gGXS4lpYIHVpJUsyxLqQDPdFAD5J7i6q4E/lNraXrNjIqT94FmjwUd2HcsArMBx2nRQUyPoaC1VaR5i/GrDI9jYmqpNytjYC3paGu9gziR+/B5RDPHPk1fKZTcbqwQb2Jb2Y+UkAdoOcfMlWZD9QOfnq+VYy/Ox1O0vMJ0vAS2OLAzwsDhggrTuV9xqpE5j0u5+3ydrTdavyuHoeOZalZ+hXbSdQMceeUDjhiltofXSNeFndOpmUvSx3CW5b/PWxMgCn3ld1IPw+xq0VJBOU2JBQfhfvj/CEQTGLWi2YHTVMmWSy+nEJGvOJE2Itj8WQXocd2ckRR2lQruDnLQXYQxGbPgPIbbTnsjh3eIYyG4vagViCPs+y68EG5ZisGEcGyfovfD1aSXvGo6tUwS8p1LNxJdSA3PmyrJe84Asy2J50FvBjpJ5B9ThoBW46XlIRqcc2z7y19ZVnFCsc0DWbs+bhXHbnli+qqPhoNXyFL2Pi8yXyVx+fWENUSCz2zIvPdr7Yk9BJ0LocQIgNumHl+UWLKtyZHPaz4ZKOxc/tPdxZJX5a//EKFietMW+MlUIXiy012/s9LHMpiwDrhR1sPR1YJYbNOWfNy8pYXD6FiQ9aZFbX5j/suVHn54xgdq7E2Jqv+rWQGi8bLPDffPS5R7lQ83pjgcYCjQUaCzQWaCzQWKCxQGOBU2eBBgA+dUvSDOg0WeAHnlzAoNdn6WdKLq4uDdBJgWx8yNLBF85t4QPPP43Dgz1cuXQGH/3hj2Hl8StIBgtA1EZcpIgpr0usJJKesyQTfe+WbFMl7eC+vsrvwhdr6fEoCRxJgguOITKbAQDWfqdIWoiLI6AYI59mODo+QG+wgiQdYHxAYOEhVs5eQRy3sLN3iM999W18+eYStpN1FEkbaTZGXIyRtoA0jdDPpthoH+LwwXUcHByj3Y8wWNnEKF/HQbaJUdzDQZFhzENso0CKJEpAUtTEeQtfoj3Frjp1leolUFzSSPR5SSjqF/hZzgl4yhNSD12FOIIM74wTY5L0SIoM3WKKzYUWiuEO1rp7OLt8iOFehrQ4Qiu6jZWFbeSzIe4/3AWSAXrFDI+dLbCQ3sBX//wOFpfP4Py5SyiyVWwPz+KlN0foLSwhXc7Rit5CuvenWGkd49LlPiYg4Psa0oWfxPfuPoG3p2cx6yQYDqdoRctY6BWIOm3cOxhjNJkhJ6dIZxiOJugSwjYaotVNsLd7HZ3sAfr5ATqL53C0/S7uv/1NXLh0GcMswb39Kc5f/SDG0xbLDe8/vIN2sYOHt78LTLbRa+fIpocgTKXTaWFh5SyW1q4h7lxC1LuConceRWcT06SHSZRgMhPJUwbKiN2R0JpJgYGmj0KfWkuBBR91QGclMeJAGJYwZvliYnYLqMDMRWKRqOQzAaqiFm69NRVudL5iAIGMLXR+DIwETiIFqUplkLF/KbjC/TuFbU4ywgTM8JiUOMDy0GGCklSq9xeuJ9wt3SQ5VEm40hBCQj5IxlJylwBN6tGrcsUuYcZ7OICYKk1JK8Bz9TCjAcA0LccyKWSl6Dosocx3Ev5PkAwAACAASURBVFCUfgjzZqCLQZ0cGQHADLDPRGKZWFAZc8HVHtX+zmQntpVLfDFzn/ss6+e1UEBy+9qX18m9BiDOsa1YKtrNzwBgAmYSBYDllsa2FPvxT5WkFAoT+FdCM2F2O/sNM5sFUDQw0Sf86IrWFZmlmI0ZbcxfBjfJfspajGMBteclfGvJQ/YjxyYVf1Smr1GynC+UxSwChPPnNfkcMD3XW3PK8TVkhM00zHhnUIAltE0yV9huAm6rLdi8pY8ZqCa3LAFgsyv7qhYs+PAthROaM+ekv7DiYmLxq+1pvxPARMoOdH0qyhCJc5OAtvPM+TyzheQaFSDAALUAPJTMHNlPBI7L+Rn6hxugxoy9Ul3AtdEupcR1cv7c4uS0k22tsz9L31MXVQDYs9UNBLD9WgqAUFduattgiCI1+S3Z7RQ7KaEvpQklCOQERCTaGVDgFodl4rXfqBT2lCCcFdcYO5uhFM+ytt6mHjj1C19L0peAgTBE/ZpxLLJiFW907WVsfszXsKIZ9U0bt78ey0k74MDOGbaDe67ieOxkriV8aBFEiBcaN3ieruBB5+rvQy8Jsb1WBMGb1YoSRCLf//iYY7LYvtig/L0WORhT2EAWlS72e9HW/MR93BkswHRZVCIAn+zPAIBQrKT6m1pcDT7lgJ7yM6Ustt3frl0fD8c8OnvtgVfBGis2Yvu6NTLIrS5Ha2elXYYfo93cKnFqDpBjz5MhUGqMCEUZzi4cAnXf2PjDn/qsYPtYfIowVXnW5eenE4B51S9LgXp71Jd9WQLAxkLUwiljDevN5HlFi7XUo83jqjYpWbU+XoRiFm2iIaem+Endd9kP9D8S76msr36N4XlXQrcZSYtmzEbzwPkADKv9au+pg8BS7KWFISZH7MDl4Afq+3bm2nOqL2SYC2jahN3zRCjOcZMvwU1hNLP9VDmlvjfLs0SKOGyMtXB6EgC3wkcrGKrHXA9P6/ns97bfm+YfYdyVFga1da0UEZSxYh4gX/EHfV6h51cranhknNIP+udAb5d5gLAVLQSEvgJsi5eaLzIDmM9s/xz9iKKl+kK4syHYsOaX/3UDAM+xWvNSY4HGAo0FGgs0Fmgs0FigscBptUADAJ/WlWnGdSos8MK1HifLiKW0sbaCS+fPYnnQwUK/jf3dB1jotdEnoG2hj4987AW88OlPoLu2ArQ6oM6VJPUsQCVJMQt/khLyjNAE7SqfKHTygpao1dSCMe9C7zrtv2mAS5zEmGU5SIaWevvGsx1kx9s4Pj5mxt/yynkgS3H71T/D4tYVDNbPYzJ8iO37B/jWe8Dn3lzEw3QNOSUw8pH05Y3G6EcjJLu3sIj7OHhwC0dHKdYvbKG/fgH7+Rr2sw0cRh2Mqa0vgU1FjDiPkDLLq5Q0s+RWJYnrAWFmVhhbYQ4AzPOlHmlAlmUoSC6aQGJlw0mfZJF9bUF69S61gH48weZihsX0AOPdIfrYx2LrDrqd6zgejbE/TjHO2+hHBS6vH+Ly1ja+8JV3sLJ6GRsra5iOEzyYPos3H25h92CEs+eXMIjewnrxNfRwAysrBUbZMQ6OYpy7+Bnczz6O/3TrPNorZ7G3N8F0PEC6ECNLgOPJDNlkAkRT7n1MkF6XQJzxMVqdFh48eAfJ6C7S4QOsnnkM969/B9n229jc2sTuaILDLMba2WvIZi08uHcfxfgAB3dfR7fYQ5wfIEkyxOmMJbA7/R66C1voLl5C3LuMdOExFJ1zyFuryNMeS3VPCmONCkwR5C0VSPDMzyD/TDuTgQGTzK2yISn/Y7wCEeIlAJFQNkp8CSuT0zHkr9QPlSQwGQRStrFJnRrzjzNCCuYwKGa8Jdsr5Tg0raaMMfmXyRIzyEwawoz4maSypIaMjSxMM7lhJUmofXXlgpqQ5W0swLkBH0ZCMMJimdSXZGgJYMpdBFSSPoTlvlDQjC8tYLyxgBTDrGaSFchm27L8rdiFewFzwkqYlgkVjjBrtMBUJfJCnzNK1ql0oRdkFTYRQStiE8FjTXJT7K4ED3kHDzXwxAUspDUzkFsTcfYOYb1q4lQZwOwaWshhALAkp+2n6m8GooQUH4P5BAArSMN99BQoMPltTbSzzQmYVBDYZMFF/lzdTnPNpRtqkp6T0AquSIbZ8RM9U0SAez96K4QISWH1BbGh9C6WZRegnt+vTMcgcc0MepFSLn/Uz3TszASjv2uf0MC+CWuon3T9ccOcbK1qMZrX0oEr/HeuYFAmjybA2eYGnNMJqIC/AcBcQKAsW36vWklASfEJ3cGl5LA6nPmDjKP0S2NJ8XAUzAqS81YgUmIHfJ7Ue7ravpS1kLnKfaxgSwENB4p6e9haGAPYJNFLcNStVmCQ0owz0ybmc4zHb3Y2AFhVMYwFKPuxvF5ga1asp/LSOp86u89AOC6qOLGfyzhl9nDOVvmrBzilBsMNTP0rlO7UEukhDhhoRr8nv1e/5UIV7X9sNuH+8Q6wZB9SxnUZMynUlzHabcLAMq2ui4KvNfBDVr8KItRhBQMnBctUgNkVzQTQx5iwtCd0bD72hzjjAOAT9pwDTlTAEj3mDOA/AVQac96Bp1YEVZ2l89UKCCznauW6ei1bg5pzyFOsv7j9Xc926w9NtxF2v/XmtaIFiwZy0ISCAW51UP3xvlj3VymPcr5jYJzuGanxUK49yyMb+OkUG1S+3GKUFMxJv1t+jrKnlDrYqXPlMfnern49XYwLM+NxqMHMXnIRNpMVFNh6+JjGRSX6Uyo6+P0p/enLoggPTVehMykQKutSbZvLHiorL8J6COJ+ggHsi+v8+hgDuL5+Pr4GkNw9FMhfT8aqil/oMwiNs3y2mx/N/OfCs12tCKYyRjqH9fd1JrfflzKPsnDCA/6Piq9WQETvrXi6DtKvdRDcZvWX2m/CWVPOzvuGWaIOutoYy++d/tApCwPF1e1JUZ4155155SHjzq36U8z7FM/YiS/PCC4+6X5g/3TnqgDCJ6PaI2NEeMg+WQgU9pGO7x995NlHHYfN640FGgs0Fmgs0FigsUBjgcYCjQVOnQUaAPjULUkzoNNkgR96bp3ZtcSiW1kcYGVpgIVeC2fWV7G5voKlhR5uvvsOppMxNs+v4ed/6R9g5fJFxJ0uZtRtt2gHviKzCQjQYTlKQxcC18FSNGH6/PU2gDIq/8w9sgx8o36OxuQSxk0+nQIE2KQd5OPbONp+G3duvYtzTz2PXncDe7ce4NbrL+Gpj3wKcWcBt97+S8TdTXzhlSm+un0JD/Ie4jRFnI0xRY7p6DaGd76L6c2XcXYpR6fdxTg/g/WLV7B26UncOkixnS1hnPYwSQTobhUR0nyGdJZjSklb7TFaTXZU+23ypDnRpukOBgSsN6T2QiX5UiZGRciI6Uxosyb/5FNyL+qB2qIkYj5BF1OsLbRxZrkNjB8CB4dYxi42unfQSl/F3nCGLD2DnWGEfgScX76PF57axx9+6XUsLz6OcxsXsbt9E/ejF3B9+ARef+cBrl06j0srQ2xF30Yy/XMsLx1h//Au9g+O0O9dxeXnfgG/870L2ME5HBz3MTnuIevRfZgLjXg6RVFMMc0nSFKS5J6gmIyIao2dh7dxvP02osM7uHD1Gdx/69voT+5hMOhjbzRCZ3EFSXcRN+/cRzGdYP/+bSylYyTjHUTZEeI20O4mSLspWr0B2gtbSHrnkAyuIu5dQdw/j6S/iaI1wPEsxUgBYAPkAhtCAa0AxDFmqlK6lOyjDaE/ISGvv2fGmf5OgEeVPNeEEMl0czqGJCeZEUwMLQOAZX3ryX4CvWRICjpqEp1TUQ7Uk9t64EF8iqSGCe0h3yZAbZYR+CT3MWCKx6HzsmQo96cMzEFLLAkoJBK8ziYhEU1M4FJClZJU9F6B5jRRqZkrS9AzWMt7QAA/YU6ThLLMhZNVBO6GZKpP7sUC8BGQzOFAes1S3KIk4IzYoFHB/bsJM6FrTI3pxvlIuYewfoQxyWNWFjFbiXsVS4rVwFH6DDFNeXzGljUA2GXmAritwCyzhx2gUiYcqYKklHuV+yjM4pLi9fNB/Kma4OM1VelJGbP22VW/9r5LyW8BC7U3a/nLYPuqDLMmHnXODJxT4t/1ObZEvMQ86+1ajrwEfKqviX9Lht0SyfksD/LQXo7VWDwlFFIChpz8JfBe522FByKr7wABt4ftVcU/pK+zA6ZtpIHRWgEtpJcrFVIYA4p8IqFtp/5BvyO+soBesrYcG6xIpAbwmd+zf1QA8jLRH+KVFVMosGNgAPdaNgDH5q3S3pJQt77XMruSpVUD+9QPlb8d7PK+QJOhJbbvXVKbrx5AdC2cYLah+bIUxwSMjH2N9q+ypaXSIoQ7+6v5B8/FhUJjMurAw1ztTLZEfaXIR+0hwKZIeFZB3gq8UtmWWosVXgsAjmedOsZeBeQw1rG2AOB1InUKLe4KCgvGGNVhcAzSxL8AwPILf+3wDMLvLWOrzctKiurARbiG+pdNjM4v7zdm9yB17NbB287OVd7vXp5We6DyyKl4wtiEfwUAQ86KkrGpAwzuIn4hUvdB9UHbKZgUq1/MYBsHAEsxU8nWNHvZuOt+4tffbCR+JWceD0lVOOh17vVu9RbufLH32fgqyiP6ooylEuYCUCq3K4FULhp0+94koC1+25NMeKYxl1emN59RxqrXWOLPkRN2cBKyUsAo1pjXQoD93heI6JFv8fkEeGisdu3/LhOTgiz78edYqWbAPEmpKWGlj5Ih7u2tUC5vMpuXjK9qQ76tvm4nfd2fHh03T7LK5/kiH9XKAJZpluVClfe7f9DzUR3c9GtfFvpUGaK+ELCcq3mx3ICfmjQWlKxXeVY9CQCLykD93nWb2P4wJRc5r2o9pjW+hPhvCjuqYBPG+4g45dsVhz3l5dfdmeULtOy9vtCm4uvybawyR78u4fN6fS5j888lQRJ8jsqCe8LnvR4urM+KoQCDvbeiQPV+Y7D1OLGv5vi3+dw//Mgz8y7ZvNZYoLFAY4HGAo0FGgs0Fmgs0FjgVFqgAYBP5bI0gzotFvgvP3Qei4t9bG6sYmtzBcgnSCkRk03RTmJcvngOxwd7ODraQ28hxurZFfz0z/8seksrSDoLKOIu4oj4qMTqItYhwyoOAPZJVPd3k3i1JJl1vywIUm1ptf3EfcGmr9tj5JMp4rgDtFq49e5LeO3lLwLjB/jET/wixocFvvWlL+PDH/802oMe3n3rVQynQyycfRF/cW8Z//blKSbpAK0sQ+v4CHfuXMeNt/4E4+1v42w3w/rWGQzWrmHl7MfQWzkD9JaxM2nhoOjhGAnGmiTvRjE6BGBlM2QE1jLTZV5CvZoE4a/rJIcssxKg2+RLSVQ6jpC2SKI4x3SaIUfqOutRol8SWXku721HM2YB95MCi90EmB6hPxljAzs427+Nhf5rOJr2ME4u4v6wQDKe4MzgJj7y/A6+9Z1byKdXsLn0JJLoLt4ZruPt40v43tv7OHv2CrYGHWxE24inv4/N5ZsosjvY3t/BZJzg7IWPIl/4CXzh+hLuTc8jGveBToG8XSBLCkSZgIoE7IyPR1jukCbvGGj1sLNzH/ff/Q4W8j2snb2AvVvfxcLsPlaXBzgeTbC8soad3UMcHA2xv7uLydEeuhghzSdoxxMk7QJJO0LcSZH0+mgtbCLtXUDUv4rW4mNA9xzQXsUs7WEcdTFGquCSgA2WUOH1ogS0JSetV6+tjiVoPPSmzFhZR72eMfwkF+MoZprwZXhW2arqIwIKeeadsBkYdOXMn/VDE8BSEnfUN/Ykl49+R1Kz3H+UAOAk1t7CJEcpCXAaFksAkxS1ol6chGb2payVAWrMMtOx0Pupt2aQzDZtROurStAWM2AliVVJBIqRhDjpZfiUEcx2Z0BR2GuyJWiMAjwzdKXJY94rCgAb2MVj03GTKgAx6Fhql1h1CgKbHWlOPAZxAEmoqTy3rKMynGtJVgJ/g7RyALaFBcXAs2M127jMDtyr3AoCbM5qP2O9Sv5wxmPm6XM/VlljzzYxQMjODPYTAhu5/3kpQczrrX4t11CAiBnKzBMR31Ib1MFF+wx/Tq/DSVn1BwHurUjBkrxULCGAjAEvlmiuyzQq5sEAMN9be0IaY5791OS1eQyimsrMMwXsQxJa9xuB+iS7Ow9wLkGO8rS1KE33rJBwPFNQk7U+4WvhnVdKARj2Df2P7iUsa+n/ywCUMb01Lhg7NIBF4ewrwVIbKd1bpOur54r/PduE/b0ESw1MtkS6gNNl8t7W2Be1+HnOioxv4X2jtJ5uUzMcz0tigF3DYphMWWWo1V6xA4BnLjNv/kKAnbVFCGCMxWNd72qPVkfCVSnbun1sLp61Zml0fl5xEtA2XlM8YFvRPBwwHGylzL8TQI/Gbr//zCZ15lwYqzIc6wCEMUZl25ay8RVf55hWrksYj5O5rgMXwhirgtsVX9dfBR858V4F0Byrkt7r/ZvBV70Ota7gk03PgQAec0x//7F43/MAFK+rA4Hn7XUDoc0HBICtztv7i/dhiZbzAHQBruugIJ8qBkK5wgJ1WwWCJXbQOCimGTw9d0Q2NwmqZWmVk++uA0o2F4pBfnx+XgZolrBS2XLAg+OlaoV15ZYzyRfNnIjvHIdc4YZbPPFtA67LM6hkAMtHQ8fW2nV4byro6uWbZW5ln9cSQNRqCR0DWdBYxFawU/GtSgwrC5q8HefFRH+W+j3/yJipBRD139f9UJ5LygoBk9w+cd3aC+EZ9xF+Pu++89jK9fhABXb+3PIFCJXnPn6+OAmM1m0XfNI9H3Jh5BzEVjxHfkRJQX64/UNNHp3XwIH2lcKgRxid19CUROwZ3j0/zV1XxxKfd9m6/UwCOthKLjr3nOX51dUR7Jkk9M32vY3fv6jAj78a404WN5QMerH4LzYA8KO2avN6Y4HGAo0FGgs0Fmgs0FigscAptEADAJ/CRWmGdHos8A8/80EcHu0jTnKc3VrD+bMbWBr0sbKwgL2H2+i1Yuzv3EOeHePFDz+J1Y0ets5fwML6JlbOkezuJveXBTr6xZyS3xlAQGcAcPgraG3SrrKZE4QEqFAP3ByYEQBMvz+WpKEyjXKMkI3GaHUXGND5/Od/Gy99/fP4m598Ao9//G/hzZffBPaHePZTP43bb3wbN978Fi596ONI1z6Mr1xP8W/+cof7FOc7t/Hglb/E/VtvIh9exyDdx9JgHetP/iAWL38EaJ9DEXVQpCIhPI0TjBFzgp8mSYKxLSJTzgphABOY5BL1dTCiTAaUFdxS06/pL04aCwuYGDE05ywnMKzFUxcziqwf8TqJEUhJsJTYyMjRKnKkMbGCCyzPpjiT7OFC7y667e9imA0wji/g3jBDPJ7i7OA2Pv78Dq7fuIndvYvops9h0N7BdrGKt49W8Zev38XixmNYWTyP/myGlfaX0Tr8Q6x33kPemeHegwNE+QI++PxP4lsHz+Nb985iOF7mPszjeIysM0NSpGgnbfQ6HRzu7TOA2ya7pz1sb29j59ZrWI720Or3sXv3O1htPUQyy9GN2yyvvbezj6IgZmeGpcUeFvspOq0C7aRAkY9xNDrA0XSIjACD/gbShYuIupfRWnwC6J5F0VljBvA46mFUpNLPVF1Q1sLkF5W956r0xUmVLaIADQMA6r2clqtIzQlYy9LSyor1rm7MGg/MhES/753qGD0BQAs99giEFUBJhid7x97HSTHyQZUMFdTVgyPam5Rk/Jz0Z0iEGpuFJKw1UcquzozGXADgYDe1jSZ0PQOEJTPd9S2JGeznk3Xct5b6yQVjgsAnS/CxTLBTyeTEVEiKaw9U69NLLFACgDWDzIKwOhaTCLbkvCUPBVzRfs0kR6usbQYNxLiyp5VNGXxC2cM0TwZ2CKTjRG01vgVQSwWjI9J1V4afgXsMJBhDkxN+zNcUyXcn5+sBKV4XAv2pwCLV2SjQRoC+yPK6HsfORszCCuBdySouudsBeTbaubAyHQAsG6mUJGfWIjO3CeAppWEZELL1dglZ+nSIlZpFFl6oJXd1TgZqEcvWJWMtOWqFM8ZytxPGgEfZJg7w1nnb7yURWwXPbHt5BnB4TZn5XISjMZkBYN5nMlfrAcyfp/7TWjQQmJtzTkHzx/rpyOO0uOVOTvYNU9fwrOD6I4XKawsDuGRve98qw0l5d9lzspay50uWl7xffN3LqXoAgD5DvmlpegEkhC2VGEjLQJwUvPj5W897KVopC2wC8KCxT2hnAgBoJHSFVV7+tATPLS6F/e/lp803HgG2021t74SnFgZErNCtZLNX2efmxAoiu9itx0wJAqhkscV4nrMBYhr3hNGqq+AYb97+XJiiagvGdqy6hu5LkzmvAch2vnhB6LCn1E7yPGL9W50vGF5l/cj1fQTCVFj1UjOgQKodaeJrDIro+WvjlvU3NqkrNjDlCQNwamcjj0yfQb2GQgXUq0ixVwsZeCQOGLQYc1KQuWTzeiDag1w8F2V0GwBs+F71emXgY7srAGxhu36+Wpwr76UFKLZXLOa4sOrBKQF85JcUv0jdgJ8zif2s/xfkqrUzhp19BoRXwHAxwAlgy6s7+7MyMGwD0K0gvQOA5dlJdl74r3Lelj2A5fw2zQgBxnR24YmbzyWLbxaD7LuKOGYFQH/083z5rcbbNIDncwon7BmpHq5tHf3r8wBgPld933L9QDlnjc/+Was+DrZJqS3vfWreuMTvTz7b+fdWAc+SAWzvCT5TA1Z5fTQWzwO55XtgaWevSGCFJPYsLOMsv1fKni+VZ+qgbGX81sZFHmhVkabsJR8KB8OE5hzmbi38vCXU+bPIIokVWunIw9eSslhV/EKKH+yZxT/GhSLCyndtvbueIV4tQp555uzPcqNUbPgPPtowgB+1J5rXGws0Fmgs0FigsUBjgcYCjQVOnwUaAPj0rUkzolNkgV/6qRcxPN7D4eEONtaXsLK4iOWFAS5duIBnHn8M46MdvPX6S+gPEjz/3AWsrRLQG6G1sILNK0+je+Yq0F4Hoh5QtFSQkCSAqWeU9lATuEq/MZ9MDkh6mBLbBBpPEKOriaghsskxYrSAKMFo8gCzSY7OYBUPd7fxf//TX8XuvRv4J7/8GQYB/+Q/fhU/+NFPIV2+hm//8e/gA0+dQfrYi4jXXsQfvbSH3/3GLew+vI73XvpTTO68DcymaLem6HXbeOzZH0Xryicx7F1Ehh4iqLR1lGEWjzmNwKylImEsNmGCQYTMvlCHVLawsuYnR0oAWMXO+G2SjJLfacqdwcRpkTJgR9X3xpQkGDBn0iQx36gXcI4WDajImVWyGke42D3G+e59tGbfwSjrYpJsYXcyQ5LNsJrexAcfu4sYO3jn5hKG4+dYYnl7uohv3xjh4XQGLFxC0ruENOphq/cKlvZ/DxeSv0BrtcD97WNmWl89ew6dqz+LL13fxI3xZWRj4HByhIPZELNpjm7SxmK3j3ZMbOkjoJgiS7q4e+8+xg9voDO5g6gVYf/hK0gm76FHvY5HM6Q052mBhYUlbG5tYWV9GWlKSS9KQGVoE9g0G2N7/z7eu3MXrcEGZq0NJAuPI118HNHgItDZwCwd4BgdjGaJ9mkWxmElf2OyvgGAqraeZVBH2a4BQHCsT2ErqF/TwplErmMNB8BBmZp0HWP/+sRW6RkywgAgBrlQ2Uv2viCpaCxbAgtUYtLexACAshKJgWDMIEuESS9AJ2eoDM+QxGZ2ex76+grgKQBLwoAmk2GFGRLANmXN2RwIuK71i+S5MViu4JDSiggALhN8dH2TZpXEHn9O50hDN1k9Bj61nCJiGhNdWGBFg4jMXpSIM8DWEuxZJvAEMwKpqEClrgMQr4lFSdMpEK/SxwwcK0hggDDbT9eNmMuCqgu4W2F0amGB9Fak99HelgQvyVpzwk9ZLnWmIkl+5zRH69XIgHopLx7yeeqvUjDiZM0Z/FZmtOaCDdjh9dTF8clhjmvq4+qlbC8GgJVlaiwruoYxtQy85zXk1qdlgt38mVO1Zivrt0g3sR67PomtyVCTVpZ95BK/lmytsdJ1Y4W9ZeaoJ4brEtDiB8IzM9YhXYv8jljsptRpADCxmGVsurfUBZyiZ4hDZVq4WiIV4oaLNzxO6v3sGfV2D02sG6gqwBGdUwXi2jW8/UM8VPtaX14DFS0W+TPNfILtru2RLWbQ76xrcwCBVTkjpfYQOi4CgP1eEL8RCNh8lyPrvMIqNQ7vUwWpWaK81sPSz60Oxtl+r7/HF9/Y3OlP23+lrwgAbPcMsqiVRL/MhcEPlXv21zoxBi52UAPpwIRxLn4ngKagBCa5b8CKrQmNg5ULrMerA1zsswZqzgO2wvw0JlT2qt5bQH3ZbyUIo4Unrte1gFI0dlFlCD/6rBPOH1tD7YxtRUphzRzY7a7CfyU7eGZ1OLusOMIVJJm/+ZhW9xkfC+aBXjRrz0AtN7IWJbj72e/snOFrKwjMbVKUSTwXUFYAdB4AXLeBHzOpDxDcbq9ZbAyP334ZaKwWz+nvVBRl4Km+zs+ZofJKGNumFiJ4fU2y1wG3fpzz5uh9lG4RYoNsmtJn7AjVC9bjdWCcUrwzlRIF//wamL/6oqGKLXXuDLjpGHwMOAEgOnDy/Xy1+rlHfTeorqrsHZl4WUxVxhMbl4+7rDWj+6wsfghGq95Ai2o9oFz3K/9vLj3leGu1YR7QLDe3zHX+HH2hio89PjZUJLxdwYnNsywQLAtQeJxSpVIrQKS4I+MM+2FOsQ/7MD8y6nudn/FzXL0wyOKV2boGsFfspvujfubaeHzLC1vTsvCjLJ4SAFiZvtwZiMZlc/ZPETb4UPlQLWbQ88TbRAOp2Mk969K/GwD4/XZF87vGAo0FGgs0Fmgs0FigsUBjgdNmgQYAPm0r0oznVFngH/3YU+gN2ogiklaeodPqoJ2kONrbw49+6pO4emkD0WwfqytttNIjJPEIMXGb2gOsK0PROgAAIABJREFUXX4a/UvPAd1NIFoEio6CL9QJccoMTqv8N3CzbHxWpv4JqGJ2HHJk+QHSZEkTMAcYD/eRxj1EcYoH976HtNNHv7eCP/vG1/Fb/+LXce3yAv7+L/4dfPa3fh9bZ67h0z/xd/DvfuN3cW4lwYc/9iyWnvsUHmYb+NxXX8dv/Nsv4o1vfxn5/i10U+A4XcH6pafw+POfwGDtKeynKzhqLWBStJHMuiCCXRodI4oP+cv3bJaSULMkPvnbOrGCBQDyP/5L/ckEo7FJJatLcqgE8FbT3vLFfsIS0JTKIfBPpKOZAUxgKbP9aDQEmkrvZfrpZjnOdca4ONjHIH4P02mEWbqMIQlKZ8AS7uPS6jvYWrmLmw+XsDt5AYd3D7Cfn8Ob2zPsjB+gtX4N0fIl7qG7OLuD88M/wsXxZ7F5IcPeYYF798fopxM8/QM/jgftj+Pfv7qOWWsFWZRwn1/kGSaHQxxu72JloYuV7hRJlOEwi3Dj5l1EwwdoHb2HuFdg++530E92MD0YoZXF6CcDPPXEM1heWeVk6fH0GOPpMVPtSEI0zqfodhJ0Bwn2DvewczhF0j+HeHAN0eAJFL0LyNobmBD7Fx1MlAEsmQ2XqOL1c4xFS1spuOQTJLSewjaTzwRG2vswx4zVYH7BPqKAnyU+rZeeXjaUEBCwwUl+k3d1zmVyuZRAElBTAQHaPSZ9TK9yLlDYmwQYEWDIvW812eV78hkbhsEWYxqQj1O/YAbcxbcYPGU5YenrbX4f7KEAhk94Cnun/JHfKfuWL1syS4y5K3k4SSxzlNA+qwxYEvMuFmipvK9cMy6oFzOx8WjwMxRUKaFJQbIp9zQm5izvl1KucioVFTxIsgWB23Rv3sc18IFH5BOCCtIacOT3O8cJQUs4sU7TzTxApDLBBNDRe+k9BABblpU+yn7nZGXNkrymEfU+VtCM3uOS9gEs1whCscyDSzZeY5MGUEcTz/K62kRvGooS3IryetKa+B53TsJc9kyZhGXgngCqAN7JxetgmL0YIOs57EyxrxRUeHH0UJCgoH4Az9zeZXly1+sx7FMrMqitu4DixLLX9WRwVda3AgCrjLWUNCn2r+wiY/HUHwBMVaDeJ9Mnic1G9Cf15bafCrtYAW/6rYHYDADrOGQp5vcctOvR5zxQFtbGFTWdAH0cCM0+okoEMg4rECG1ihKgMGFv28MGAEvUKqU+Oc65ghhvO98v0sA6vqcrMLA4boClxY3AOntE8p5jj+sJ/ygA2GxhwIiPDRVpVY2tFfCRYnZgyiugWs/la294XgcXSMVuvGtLdqQqRtj8DWD1NjN8zgM/Hpgxe5mvZNpnPRSguCIkkdgn0E1Zl3q+cWFEeKKRTVJK+yqIYVKmbveLr7EMyglgsf5MZeO0uGXjtdeleKsEhGyPhX3jzu65/szgXgmkhs+5cXtQKfixgfQa93x85WIdO3eYYetBfY2TukDyPntmsbWuAln15xC6JZ2P1O4hXFsLVSoxx4Grdr5xoaEWLYmCgck0a2w1/1XJ7sDI9c9UHrStBblHAXv2uj3KlGdBPUqWz2o+jpk5K/HQzi23AUKhhhYKWezgc9eKNFSOWAoutXBDL1yJm26e3AKgFkPer6jAs4tPzrBcXxmAPd5ZEZ1+S3BnkwGjcq2qv3pQ+iR4rc9wNbWQE+/TQfJ3FDfP9y0eCWWK1RnO2y8+rtXBx/B+p0ozz2b02jz/4gIdd1b6z55YIyrscLG3jOvV9hIV+8wBlx9ll3mvez+2sfGZw98py2f1Muxryw+Vyvav+7nV17Cybq7YL9jXPfNbGZ09u/xCwwB+lMs1rzcWaCzQWKCxQGOBxgKNBRoLnEILNADwKVyUZkinxwL/889/At1uipXVBYzGQyz2B7hw/iLu376DKB/hyWubOLPZxsIgR5QcI2kVSIsEcWuAtSvPoHvhGRTds0C0hLjo8sSKaArQf5zrk56ZQS6RU9PSJ1hyXCLvNmM52BnybBdJvMyfmxW72HlwB8vLm4jSDl556QvYOncFne4i/un/88/x3isv41OfeA4rG+t4/evfwqc/8zO4/uAQ7337ZfwXP/YjePKjHwF6G3jt3hF+9Z/9S3zh819DKz8CKPnW38DSk5/Euec+CfS20GmvYRLNcFxkmCQdJLMlJDPqSThCFB8o4NRGURAzmNi2lGSLkFlf2O+THJEVF5lnSQY4ANgS9MqMES6iMI4JICbwNyJGtSZIi5iY1vL1PyG2mQHAUYR2kWCzlWGrfYB+fg8tymqkMaaYIskiLBQHODe4iXPLr+H+aAH3xs/jzjsTPJxdwn5rHTfufA+L61vIu6sYpUvoR1Oc2f9jfLD7p9hcu4tpnuDdWwcYDndwdm0Fj33oZ/D775zHG3uLGE4XkWBA2tjoxAkOHmyjOD7EYnuIpYUUu+MZbt6+j3S0jaXZXcyiER7ceQ2tfB+Toxk2Vjbw5OPPImn1ODFekD8UUxwe7GE8GqLTSpBPp6DZtNoZev02irSLabSMuH8F0cKTyLqXMGltYByTBHQLGainslHwfAY95NcCd5BButCPldDUMiPkgYoABigwQaCiJXYlgVOCXoplCvNHr8fJxzmAlqV5pbjAgBgFO5V5ISkgAeeCJCizEwsBeXWKIgUsaVpq08k9YwuS51bQ7H1YCyQ9y77F4CNJQJs0p/SB4yQ92UoBWnov3zZX5qPKMDLIZr9zAAh/lsBYHnfOtpMkqoEDUhghoFuJt3LUILBRJUVlJDRGSf8ZACyIVx5qTSxJaoAO7ySVbRf5bJGA5r6tKisbxGlN/lvtJZK64hchqayyqycS8irbzevK4LyA8ZZw5p53ytDk2SuAz3LftYIDto+6o4BTZDl6H13DJSl1bCx7rgACvZ9AGZMk5vy+GpbeFxo7OqZMXdK+DuJ7QC3w0oPPlkwSn/i0a7CYvZNWrcgjKqNUGMgusasIm+0vlvbWnSvS1xphbW3UKUUEUoAW3/tRQOL5SW3eYzWgVIbjZNalxkAA4BC/VWrdJMg1MS3vkdRqsIcEiVAMYfvEAAkB1+Qz4TV9bJgy4H6SYWxPFSXLncZXyJ6vAZrmv/UnEfbTOYzLyjrOiR2e3WwMYBq4MVjJ1i0+p2zOCmZorBN/Er5+HQAO868Bu/TRAAJT+wiNR9zvW5Eh87kKQ1z3GocxNoC9ywHr3l4qN83vDHMvQblKX2Jjzlfeq0xp39dRV9+KckSW9uS5EPo7WzGMFVrUmMY2P5Nr9+zK6tqVs/Xj5ggaAMfSK3i/uc3PhTEMgAlIyGvAvZvlfKO3mgwvx38ttOD3u/3Gt9I9UHEnvrYxu8s9XQFzawUl7wd4VNdMrmfgvs3SwHB7PYA/c5iM5birO0fOeYmzMh9ZS4v99idLLLOt5pyV6h9yPliQtGeJkj1fAns2H5uTAcAS10whgc6HSgzRa4d1tXPa0FQ+jLS1ha2TxWPq966hy85Vs4QHrcXnbD9V2Zp+vQSGdD3ktRDKYXFhzSwWsuvptWWtXBz3/ZlDf2l9cnYFfz4eyEEjFhJmvQHAsgZ62tu0S9FwPp/I9+k5vVyLekyt2Cf4VClpPu/9pS2rDOB5oH9ZYGXj9qd16fP+PtZuonrOSRuKeT8Givs9I+4y7/1VBnB1/mUMDXGJ296Yzyrz2SS67ZxzBRu2h+0ZxIog/evy7Gma9PKNyv/4ect16DmqjI1VW1XtKf5bfbPFDHvG9HFnHqg+dx31pgEAdgpFVuDL13W2Id//fmezt78o6FQL5jj2u+86vq/yz3/k6Ue5c/N6Y4HGAo0FGgs0Fmgs0FigsUBjgVNngQYAPnVL0gzoNFngf/p7H8aZs+u4cOEM9vZ3MR6OsbSwhK21dRzu3cNs8gBPPrGGc+d6QHvGYFKax2h3F7F++Rm0zz+FWYcA4GVmzRJrooinKCJi/6pErgLA/DsGMonNSgBqmWxhYiHJLc/2kSSr3INsb+cdHO4/wJlzVzE+nuIvv/UHePq5F3D3zh7+1//t/8TF1QQfef5pvPq9m/jQ809i6cwlfO5zX8RnPvkCPviJH0HvzBW89uZ1/Mt/91l85c++jds3d9BbGKC1eAZnnv5BbDz1UUy6K4i7y0DWx3QywiyZYhxniGYriAtiRk9QJEfSk3ZGDOeWAsAERBLmJcw+k3y1L+OWYKgnLlmuzgHAnMK2XILK1jI2zGxHSa4QCMeSgVwZTtBzIuK2zP6jRKJI3lLyqoUOFuMcq/EhBtk+lnvE/DxC2pkxAzgdHeLsYA/XNr+LW/sz3Jl+ANt3BriRb2K3s4qj/dtIi2N0l7ZwnJzne68efh1PRV/B+bV30Wq1cG97jKPhDtqTQ1y8dhVH6x/Hv3+5h4fDCyjGXWTtCINOh3sOH2zfwVLrgBnkR3mMBw/3ke3exGa6g52DWxjt3kM6nmDQX8XVx55G2lnAMfWiJbA3yjGdHOFobwez0TEnmcejKfJ8iFY6Zdb6lWuPY5auIOpewmzwBCbdSxilWziOB5hEKcGLQTq4kvh1wE0AARSY5IQwy32XUrgeFBXpZ/lhZrglbh2ALL9zSSeVOQ4JHPtdQEjlerTKBNTx5zXZT28xaVYBVwTADEl/9sECxLsXnrhKHzMwKL39uEcw9eGcUQGHMZGqcn7BZxkcpES+AEjC+tWetwo+y5hI/pdnJCxVBjwdaGXywyTLaEl7Zf9KBKD/BDyXwghieWuyeuZBTVkhmrvIN1OfQ7F7zGx42kMkZ6lAoILEgUSly8Bgr+GoCrYyeJ+2RHJZgVe2IP9dpVsdmCNsXJWxt6SvgrXM2HbghAH9ND8ZuygGhP7EajdmACurSFjAOUtZ0rVoXAEgdwxf868AxDpf4885qWsyLjOVLHGoRSuCv5TgPvuTY5EaYGkASbin2oPBIO43Kgl2mXtA1YJEYZl8db8z0J/WIXd2C4l0HYsxT30CmJQP0jTETV4T22pWkGOFD84uwTcVZBaifZneLwHqMqnqwRYGgEu0V9sASEKWQcuI2LlSaMFglyZrK/etrRPbVAEZvr+CYuLmZX9x3dYMvE0UAOb7OgZyiEkKenOvUbKVXseS03UAzD+PWJzhXa3ylf5Ms/eeAN1CjQ0VRWmZivk0x6oCLSq84r0pBR5lDDW24XwAONxzDnuZE/fsqCbjLiAY/4SiDZX41JhsSXBfhGB7IUBW1pNd12EeA9iAy2AnjZMSEas/nohmMulsJZNwVyBMasDcuWFsQ/URjmHWc1r3L99fP2IAsPU5LZ9DZDzG5JOwbWCexG2viuDjWKUnto5HCkj0mrwGegYYjC/CAPwWKlVRyZQKs1cUC8qWIBIDlTvvepjWAQ4P3ghYWlq77rPmx34+/v3zXpdriE/5H4u11sLB/45NQXHW1rHcKBLHTcbbJJONmW9x0NbdwFldHjGxKFF4fwux2Ekwi63ljBQAWON+3RvDWVOC4cGmdmhq8RKfCeH5VMU/1L95V9dkd7WqM/QrLffuSRleNpm+QU59uTDPubam9l575qnK9DumNz076mdJrrq0mSvWcfslrKHZnfeerLtnvcszuQL6tr/ZxgYAl3t2HuBXvlb61Lz3mb+aLey+vrWC7HH2gEqsqADh9fhTL9oxFRfPkn8fdYg6AFy6dzXSiT/859pCruLVGAKTV59LZFsF76g8Xxlw60dgr3EBpX4vUktVLOL91tYhFGrpM5A80+g5qL4ZSob0sK7Hnvr3P/69Fq9V4sWcIquw9ozHSoFIsLOx2TVOeL9+PzC5Mmn1cRqP2SwUmbkjJ+zJKMLPffipmic1/2ws0FigsUBjgcYCjQUaCzQWaCxwei3QAMCnd22akZ0CC/z4s32sbyzj2uNX8dhjl7G5cQb3b9/HzXffQ7c1RSvexYdevIRLl1YwaxMDKkGaFWh3l7Bx9Rl0zz+LvH0GJC6czloKAGfM0pPMtib55Ks+96oFMk3Y0nvoazoBnPSld4Jito80WcNkNMKbr30NG5sb6C+u4vVXX8Xh0U1ce+wp/PZv/z5+57Nfxic/fA2Th3vAKMUv/ve/jP/wu3+A7Tu38N/9yi/g3JMfw7dfvYN//s/+L7z+xh0UcR+HRQvJ5iVc+oFPY+nCcyjiBJ1eB2mrh8ODFFFOcOoYx9EBUCwhKtoAgdLJMQktY1b0EBUyxwQZJ9jof+k/60MnUoUEFp9MHsoXdXvdADyiZ2r/OEP+VIqOmDacAOFeyuXnCHibEevR5GHp9yyzWKDI2+hiikWMsIIMg3SIdnKIxcUYs+MpunmGlWQfVze+i/sHY9wePYGHh1t4GyvY7S4jHh+jNbmDdrqAYXEFUSvGYPhdrOx/EZdWXsPyoIM47uP4eA/Th9extBDhqR/6JP6/r5/DW3evIJ6tY9LvYDzcQ7/IcLh9F8vtIQa9Auj08HD3EPt33sTZ3hHu3X0b7ekE7SzCBz/0CRzPWtgbTdBZHKBIU+we7GGajZHkY0z29xBlBBfGONjfxnS8h3YyZf+4/NhzSPqXkA2ewHH7Mo7SsxhGPUyjhAFRtrsmNnldXPG+4DnKQHHrZiCvAb+WWOYkTZCSVcDLetgSADhvTxuLyhIvvCUoqSv3rkh78vVlgAKbyLqalCr/3ZK0vKUKJJoqYgDKklZ2besBzCrrMdKcigSEuSFADIFvmty0BKC+ToUFxB40xrEl0hi4nRHbWOQ6ZWvTe8vO1gYemgSz4MaSTKbPMljNbCixmOTbTRWA/iGpQNslXBChtiAQjGQu2TIFsa5IsjkuAWC+mUHhykIWBV8F1SXBTDlQYSgmDEQzMMugWiKsWuqALAgD/1t2o+xhZnKpb5W/kX1sQAGtI7O0FQCma5EENCf3iC1Gv2PgnKScxZbcRzbLGOAkYDSbTpGk1L23RKTEL0qWLc/KMZ+kT57qLAhdROdVOqfkEfV3lRyuxmyT3uVezcJIpjFWGPLqB5IonfEYghys9lP2RQx2d2JBM0Bh0rE5yesr+9vsp/c3wKvM5Cub1/ov8nLYnjbZcPEpA/tDgtSAKp07A/y6HuKDAmQZA5hfU7aPENokmVv21xV3EAlvLbLgPegAbY0XBgabr9u8wt4K/STV/gYA+wS0SiMbA9iu6dm3tpmMecs+GAByJ/HuAAGxvNpM97IBayUArr/3rH4rarFe1ubrLL2pJ38AvgqkXCxgIE9Z4BGS8Z4B7ApofJKdWfM69iB1TGuSU0RR4EiLXfweMXaXgDgSQ2n9/fwMGC8BxtDw8kQPYBmC2ITHo6BBRQ5WQRoN52HzMWOQ3UnPpRBHqlKm/iiRLhn6OQNtKm/QZwiNxx4AtjhVmufkvIW5KoHAFwGIP7nCDSvcUSa39+vQ6137ABveMKNYXEPE6Z8ym+qPKJ/IWMK6vx9Yoh+3K9nnyjhVQVLDdevXts9z+wW2g7QP4P2pvzRVhnn9bMN+U+DVT1dOjPIZRFxHzz0+B+TdYi8rpzHJby04Mkl5t2/DY40Vx4T7iFGoKCr0IbdnDxe/TC3EVoDPNH4O15gRwHybjVabqM9z//f62qivyB4q19YXQASA1s05hKAAUolF7Cw10Cr4m8VufmZwfaCDYocHf0VCOchN69YNs7INGgZctqXgt+obw3OkTkueT6RoZa4d7H1hfeWcfBRAfOJ1fV6RLahQnZ7FVswTfqdqSifkImpjCCviWMvm13OfXfUDdQC4fi5Ux15b+1q8ruxt81lWVnHrHZyy3Bu2R2yzBBZ3hRErLHyyjzwjnmTq1gtKwnhM9jz4gQDAZmMfqfhx7UT0OvmCn6u/7zzQVp6JtGiTvyfbveUhwh05pVqOk7qvjq8WcPWXvtjMs+DtGcI+ZevZAMD/GYvcvKWxQGOBxgKNBRoLNBZoLNBY4NRYoAGAT81SNAM5jRb4H//2BzEcDtFqJVhe7mB1dRXPPPM8jg6OsLf3Fq5d7uLCVhdry8sEh3D/zTQqkLYXsHHleXTOPYNZ+yyiaCBSrMw4pD61kvmNo4mAl4X0sxU4a8qJEwZ8kCPPjxBHObJsyP91W8Q+fohvfPWz+MFPfQZHo338wed+Gx/+xA9jNJ7if//VX8NweIxza5u4/c59/Nzf/ht47+4e/uxb38Lf/KkP4qf/7s/ha199C7/2a7/JjOLeYBWHeR9YvIIzL/44sqUtZhAuRvtY6LTw7nv3sLczwWI6RrtV4DDpYkpgcDZFmkwRJ1MGXON4gDhZRZouI20tIGl1kXV7mLVSBYRI2pbADEuWU9JWAAPPsDCwiyVnKY2gUr2afxP2HiXROcEu8BKBwEHCNE5EQjf0H1YwakayvRFamKBVHGMxLtCLJlhqz7DaSzEbHqAXZejhCPHom+i2ZihaF/C9/XO4lZ7HTtRDCyPEk20U0zF6nQ2MZx308nvYKl7BIPtTnF+IsNxdxvEYONx+Db3+Ds49cwnXWz+Jr79xCQejx7BXkPzzdzG9+zJWOi0UkyMs9FMsLfRw5+4dPLhzHZuLwO6717HSjfDUU1eR97bw4GDEgBuB6632EtLeOh4eT/Fw/y7aUY7xwQFmxCA/PsDhg5sggeeFQYrHn3gC62cew3TwNI6XnsNu6zyOigSTiLpOEvtU889WPe9SN+ymtDH5f0TWW4CEkPcN68kJbscECe9xTD3qbyopQWMRKejoGMB0eS7ot/FUkroK5Ou9mFVqyRv2K0nGGwOEXqFevQbikr/RHmSpYfYRIGPGrCTC267XWUj4KdhUTwBy4pqLD8qEPPulSkLXk0VsRgIMCThmMEj93oA1K4pQMJd7FitBgk2uQLSB9AL2EPAYSz9fxz4zUJwlCfjGspeE9SQFEwy8WiJQkScD+0m+VyRKaQwp8pSKVqagnqmdySLSWYIi3ceIvTHh5GS7INCcei0Ln5flqPnmaomIWNP0Xrm2sKdy0TugzykrhdeM5kb7VXs0mi2Zvaif1YkJuGs+YKAkJ60TZd7pXNz7RGfB1l1kWcnnfOLY5C1ZMpeu6/ryzmaZxB1aRE2MMnCl6+uTmdSTlufEW0gLATThzvGQL0TFNcImj6i3tAEH0qC3TG56CXZ3YPqEM8dSjYtmoxJ4V5BaWZIGUvBneH4G4Wv81AIlA/gNhPFntQmZc9z24JtvaWvXVQnlIG3KAL+uN4P7xO4W6MsY6eK+6km8xdUg1oM2MLeVgUY9sDVoqUYEG5Clmx0D2sIKj5ltVoJCFvJCUYTGq5gCcCgMkLIjD+KXktpaGGIMflakKK1m8/Eyw+V4qk9C5md0boZ1rvSzFICnAnoEpyHxC2WwetBfJcZ5O81m7P9sd2XHBzMzGEsFFBLnFIUrvUuVCQTjlbPYzgtZplJNgWN62IMWp3UPOiApgDkeWLLjoBSYVeZbeU8GNFit1vpe6+88q5zrSPQEMllPBTLD62r+eUBUxe+9ZLUDGXnl6UzRsQqwVgUoDPjgPwnMcKwzu0f9/gaUMgCsAB8rF7giIy5GUdlpAUupGEeUZkyJQ05yI97xBdT3y37dBrTyuEtncHG2QJSSCkNZMCZPY+IHIiuvN6kVK3DxmDGgObaelPvVWhKxizqVPjWGM4XX2q2Vj01hf1XioLLfrehHnx5LBq8UHdl+ZnhM/draSdBeknihzEsr0pFDVvq9O9CX11DjjphDn0X5IceeG+yBSj6bJFrpaHFcDcBrWcOtTD3Bng8CQM42VnAwPIhIgSnbzMlCewl+73O2nvXnHnO3apRysc3WxNY/jLlcZyk0kX9bzOA4N8cX2FdYjsIfeHqy6XObXcPOcH8e8nMp+7g8K4ZnBRcXGFw0EFnrD2R8JRvUbBwA7zAcKuyyE8Nbxc9Xfm/nY6X/uX6kDnqGteBi4ZLp60dkag3yzFs+B4UY4pQnSuEH70RVAPhk7CnnYK1ipGivfFZif9UWIWwja8/xKAeZ87q4qiwwn2X8z6rnWczkIhhne/pc2c5a9mC153F5nYp/1zaT2L8GzuswKsUa5icR8PMvNhLQf4Vlbt7aWKCxQGOBxgKNBRoLNBZoLPDXbIEGAP5rXoDm9qfbAv/kbz3LMqrLy4u49tgFtAjMRMKJ6sXFY1y+1MLWaoJ0liIj0COeoRVliFsL2Lz6PDpnngM6Z1EQOCrlxSgIUGEJXfpSP2KZYhCblqWLDQCWJBBxaGfTfWbaTsZDTEYHWOhvYfvBHXzzT34PP/KT/xVu3Hgdn/+938Qv/OP/AV/6ylfw67/+r7G2sYy77x2hVUT46Ieexpe+8BIuP7mBv//LP42339zF7/3Ol7C/u4cnntjA4uZl3BstIVt7HkfJKnb3d3F4/x1Ew/vIx0Ps7e2hHUXoYsL9aw/TFksHx0kLcdxGQmBvdwWt/ho6CxvoLm6iu7iFTn8VRbvDgLclozhBbol4TV4K1iQAFs3e+nkyO0tRRPq1AQNkFwZ4TeqTWCLWu5WNRteZKZtQe/RRgptr3wkozhDPcnSjGbrFDIutCMvpDEl2gLV+jFZ0iHv3/gLnliIsdNfx0vYF3E4u4iDpIZ0doDXeQTzaw8pSH/v5CjA9xFLxBgZHX8RjG0fYWu4imy3heP82iuIukoUZutc+gz9/+zLe2f4ADlprmOy9he03/hjnlnrcB3ihm2Kw0Mb2w3u4e+dtrA0iTG7ewvlzS9i8fA7v3YsxjXps82w6wWRaIGp10FtbQ6u7gKPDKcbDCYaHtzA73MZ45z5Gx3votjKcP7uGJ6h38NoLGC5/ADudy9jLqVNwwuAeS5EryCnmEwDK5N0MyCWmHNveOoZZgl63sDEEZX1oBRSrMTBXkzqyC0yW00CbCjoSEtIGXIlPSAItU9acXM4liZTVW+aGSmlJye0I8OrHx0xbBi3lU8T+JV+Svacv0h+acfKJRZFodoCQjccl3eQ68mPMYLGxXD0krWluTmI5FDAYSBnSY5qRMjlpzUwxYMvZVAESgxy0xpyQXGVwXRmNbpWvAAAgAElEQVRMzAQUVjTJKlsinpOh1m+TwHKKd+kUs2SCdBYLAJzHyJOHGCdtZFGLE3CtTMDtnAA4lrIte5waU5z7YVIK2sAsZkqTNLD4QcnjlyIAFrAOALxcN9jPkukEftdABkkwK7BRmY/cx8BfS/LTmCyHW0oyu5yzK3gQ+UQtOOEbS+LaGH7GRjdGFAFT5k82J8l3GqQhMuRBvpYToMqW9oC2+osAfZIoDeC0lyNWX/K+aqAav6Ygso05AIcmfWqAvEuY83s1QR+KdcJGU9BYgdSQSHfAB4EdVujDrkr+a2xVVoTWTacMLtmjGrtNUaCkG4VrMTCptmDwg4OWFoXU2HeBLe3GbcxUXh89b5S8We5ZjXd0/SR3SXb2Cen3ysCp+iDPhBEJCXxSGKNgjN47gEgOTfGseQOwA3AfZDeNBSnQs/34xHYFXDaZeWLsuxBLe86AUioeMQZ7sLvBbBwvqTBBJN9DZPQYgtuTuhEDoFm+TaVyDWg3YXRTHVCbkeoCf8Yx2MWKek7YCJQB7wEa6X+uTHWLwQZemt0DUC37IMzIWLXuOKnbNKxhbS0sHtla8FhDUZsWidgh6s4Dux5F7DrAIGGlDr2JhLoBwFwIw8+QDu4w6WQFr6ilCN9Hn61KALKMPQGMVgJrOJP8PqmBl+xLKhHP54XGB/uIMX7t9HOeEwpaZIuU8sQBmONzQKpHKmtga6j+EeoR9KSug3UChpfFZuZHNG6zd1CnULDV2MZmfysMM7loxXhDGwpDMLkXtf3S2U0A4PIZwAPAvL4KAltLDR9b7TlJDw+Oa95fpajL7zB9ZmFFDT1xtH1EWVwiMvOyxjJLtpEGB29vC2Pev+X3VfWeajj1gUF+Y3Fn3lp6x1eXcjOyZ5oQUMOO4FivL1dAvTl4pvm3H3fwtZr/lWolIrVuigV2XnNc1g+H+3OMF1ue+NF4xL+tFwbU3qyQeHg1+EpkzxqlhHqINfwsrLG9DpjqkGw/zwWAPfXcYqvur7ovzBs/7zHpFRGe6eqfq8fHk0Yy25WxIMxvjs1KAFgB28r+kmtVjqdHSG7PGyfL2vP+KNt9+PFX9mcUNQDw/MVsXm0s0FigsUBjgcYCjQUaCzQWOKUWaADgU7owzbBOhwV+5cevod3qYHNrE889/yS2ts7ijdffxPDoAN3uHq5e7uCJa2toFS3MYurvl6MV5UjaA2xe/QA6Z5/HLN1CFPc1RUYSfqn0B2VAaqIAMEFPqTDnigmDzpLOmWE2echf8kfDI0yPD7CwfAa3r7+B7/75H+KHfubv4aVvfBmvvPRV/MTP/hJ+4zf+Bb72ta+jvbCO997ZxUdfeArvvHkbd97bxk/9zKdw9uI6fuP//TyOD4e4cH6An/u5H8XG1Q/ha28N8dlv3sbtO3dxdPNNdI63mY0WpxE63QTLnQQFgT6tBEfEBO730VvYRG9wDr3la+gsnkcyWEfcX8Ss3UOedpCjjWJmHCz5Sm6JXJqf/zLNjEwFDiWhyRxoYZxSdTnjw55pKT1dOZHNoJ0ygZVBwMxGBWoEG4uRxiIbK+CjJPM7KLDQApZbOTN/1xYiRPku7u2+gfX2MTYHK3ht5xreyVZx3BkgmRxgZTZlELiVHOAo3cAoyzGI7mP58A/wxJnbOLMB5Nk6hgf7yCYPkGV38MSLH8efvDLAt2+/gPHCcyjyEW5+7yvY6mcY37+Ns+vL6C0l2Nl7iN2HNzCIjxA/3MGTz17Cg+MJjsZnUKSrGFN/6V4P02yCcXaM4+kxVlYuYXXtMaRxHzvbr2L//g3sP7iDnYf3UGS72Fpp48Xnn8PyhY/iaOl5bLev4mGeYkKMTYbjlJXpAElK+AfZXGXhcL9bn4x3WRZjHwRpaGMcGQPM2HoukcxsDZXire92q+g3UFmSoSKPTNLIBOCZfDL5hbBiNX3nEmEMuioYE67l+vUaE9QAYOLhGwDsxxTAcPcigz50LQbUxFcDk8uzSzQ1KJLSygJxtubxZ3mQEg7JQgLNDHBXVrAlU02yVcwgrC+WrVapXfZ9ZTlHgQkrSWoGIY1VqmPKnERsYGfqXBmMTkjdgNhDCVqTARJah2QH06SLPE4RzaiHNknVk9SvSrFKNCtBXU22piztLOuZU39b1ztWelxqj2UutdFCAZJBJmDP2FsOMTEGsE9QGgAsstkR0lh8nP5twLSBv7R6zKQzYD6sE5lLGHQGLgoLRoBoSg4HAFJBGHqNbG9jCaCD2pKZ33xZkbs0cFBkqeXH99C05C3nnZV56gE+6tEc6hQMENdkrGeX+iQmga+hWMOD0K4HNIFp0qtX4q52kmYbVYoudMwSu4VJ6+VE5b0lczQAeaQEQKxrlukXZqgwux1Lzs3XfMJsZABbAMEckBo6fdcA4HqxCO8zl8y3Xskh8R7YsNKXlwEKZStLPYkULVH2X1QpbLWVtc3zkb15grpXKxLhddc5BN+pMdQs9Aj4UQWALWawRLd+jphZvA9yYvja+SvLIbioCrQGWXEJVBZzzGe+H3DByhA1NtWJdWT/lRl4YKsi7+/OEwHzgpQDj8m/18ZmDEj5vXJuubezgSVqNQOMdAB8be1JHqTWa8z5eQBwAIH94VBnkhnbXfdCHZjkCKB4IflQygYpjeNByfq5yABwogUF6kPhrDQftQ/xJXUPa4wNc3J7i8enyhgSXk+CeH7eEq8NLZaxBCZqKBILB1xlzb0vWVEX+76xgtUwObEeXSxg/3aAsUm18me9DHyJdOq5WIJ4Yb8LAbnyI88vpdx0MKERT7WfuADd1ldb3iUqHXrFkopYXl8GXsp2h0IVLXTgEFLKRQfg2q0D/1WkM4JdQs96fSaTAlO5pkHFcr6UygF8njnbKowa5IVrRinv5dQvqKjgUT/BT/z5bG+u7e9yNqX9pF1AuWf9QsmZbp0G5F3+fmYiO6sNnAxxxK0Nn921+KoRxyzMxXT23GlDCq1rjLrMz7cU4/1snHVsSWoeNxd8rDlliAMEAIe9rYU0al+TTi/LOcp78+W8/LN+o/Rr5/sRh9cdw5VtrL+QIofq3gmxzRWQ1s+6eT5x0n9Ekcd/x6uvT9iTAeKV8/VkkUkZ83SHVnyldK/S4CXwTzun3GOlG+v5WfOZhgH8yFDQ/KKxQGOBxgKNBRoLNBZoLNBY4BRaoAGAT+GiNEM6PRb4P/6Xn8bK6hqGxyPcun0TV69ew9rKGu7fvYUnn1hAp7WDlaUCvXafWbGUDCIAOG4PsHH5efTOPI+8tYUoGSjHTADgnJlYBMQQ2KsS0EWbk5gCAFvursBs/JAZw7vbO2inMVr9Jbz851/B8MGbeP6HfxRf+sJ/QC+ZYPnyk/hX/+q3kOcx/uLle9jYWsTVC5v42he/gSxPcO3SWcxGR7h7+xgbS1184sPXcOXaKt65P8J/+uabuH48BbIZlggEGx4jT2LESytIF9fQ7awiaS0i6nSRLnewvnUR/cVNxK1FZAWBiSmyoofprI9Z3AWYJUz/pynwkIDWDLMyMX2yxvoiWjKRv3ITWKES0JZ9sFRLHgtobGBY6NMUpHCVRcZZbQE6GdjkpBixEGdogWSgcyx3ZliMh1hqTxFN9zA92MZWP8fK8hLeOLyIt45jHCJCaxqhN+1jEI2R4h1E/RZ2hsB0dIilw9/FB67u4vEryxgPVzAaFRge3MZ0/3v40AfP4+WbM/zH11Zxb/ZR9FafwL1b76Izfgez7Tu4tL6E1f+fvTeBsuyqrgT3///9OX7MEZkZOQ9SasrUgGSDZAYJbAaXkXGB7AWYZVR2dbXoBbi6S/Zqg7uXsbttUbaRvQC7C4u1vJAHgQdkg6ALCyyQGCSjeUhNKeWcGREZ85//e73uGe4778UPCajCzi7/ZMiMP7x377nnnvvi7LP3mc5hob6Gs2deQKF1GhdsmkSj1cGhEwtoFbajMLoTKw3HPC9ganIG3aiI1aZLDvVQRAlBlEe+4oDbNmbPnMbRE0ewcOYZjBebOLBnBjvOuwbNkQM4Wz4Pc90iMYBdj1gGbBzIxUCXszkBrSQV7HopM7CZFfBMwR7b+00TqJ4xoSCrKyIw4Ew68aY73QFZmkzihHJMqLAsF5dIdUlw7uXLPVXpo9JPVpm+lF8XSWGWW49BL+a0MUuZJZAZTnGZLidxrInAZOKKQWYLvjmbUOGCkeVVNgQDfHFCi8BY7V+okrMmSeqksZkQFCc2vSSryNcSyGRlBBVMNICjZwFTAYQm1bg/LUGLNKZYjtizVomtKSCkJlo1qZkJiaEbuj63CBD0isg4wDi/4sTIiSHsUs4FxzYL3X4PyF8Y3GfIj5aAWMsAAcCSuHPEY0osejYlFwWQFLBLyBu5VsekdeziNAjJspFxgo5Cp5tnLqD97uaccwCw82vHTE8AnQKGydgsGKTgGbEjnYw4fT+mFlLsEgaq9xUjoUu+Isl9cVKxCxcyaDKV1kDYsu7fLlJZ9l8MPku8k/2o/pAGqsjvrDSsOU5pn3jAj/e6ZEcTUsbuHOuEXR5/lkpEEiy/fiCl3iYppRknU2280PnrfJVBSPsg9YeT/tyP27LpdN/TfJ0Gp8QubqmgULFOL0722rFTGwG1v9xXsTj1FR+KTAzho0kAYAFd/XVVNlaY9rTOxj8TjDgByN3oPPvQyI7SLCSOeLPQtbi4Iv1H5dXd61YWmnacARgItNICi1RSX0EWjV8+vvbRfuU9rrGb43YCME6DeArwWLlVig9J9CPeTzxDsoN8RIsKOGx4nQZFluN9Je/Z8dC6yaU01qoN+QwTFqUpBtH56zr2BW/sHjMAsAIaOny6vmGEO0DOnTm+17sFzlI+7K7Rc48tWQFc9ayQPUznpvqOgI7U4UELAtK9WNmNfP9UjTl2fNYHEnFGVALoVDF9pylm6jmie0v2pfVVjbPEwjaFffqZ0HFY+wDRuqvtWOxzg72Hi/f91swVEq3bN15+2IBCRhFB46YWt9D9TdGOBYDX+YfE9nVjSbW98GMy0s/xtZxEv+wEZTan94wF+6iA1ICSAh4zeB3bhfT36fBdv//sK0l7J2NrYv+Y55e0jdMFHP57Zh6uME3/+JgpoG8/QFB9x0ph+/0qz4SiVyx9RfjquvftM5qeLWw1la4XpRaZMp1bOl55blEAOIXfrvOxhG/28e0N44oA1zrHBPCvZ4Ps5Y1snHiGNjG5X59xX8SYjt3ir4mYIPsmHSM3mvzGsTP2Vfv7QmJ9Nig+i/0lzfyVZ2lp4ZH2q37roTo0iRidLkozXxwAwC/p5oM3BxYYWGBggYEFBhYYWGBggYEFzjELDADgc2xBBsM5tyxw00/uwOYtM9h/4X7Umy30OsDC/Fm0Ggu44vIt2L61iEJQRz6XR5jJU6K6kA2JATyx4xKUNl2IMD+FjJOAFmAkzORAnVApQdFlAJgydQUGP6Imcq5q3zE0wxDdtVPoZHI4eewUpicn4DjDd9/1eezaWkNlchr/+LW7cPXVl+Nr33wQ377/n+DEmh98bBZbt42h121gYXbVcXFRKWUxWiugFI1iuJTBcDVCr93C2XYG850sXphdQi4XIIicDDLQiTLoFrLo5oFMUEAhV4LjzOarYxgenUZpaAJBaRRwwHBhGNniKJCrAUEZ2aCETDZA27GjlEFnEriaE7OJcbfyBDZKn0D6JZySeHF6h5KLnEWFY4mw0Kskgo0UmE1is+S0A69yLI/LNC5KXQdRiHyvi2omxGg+op67aC4jV1/C5loexSCHI/UhLOdaQKmNSjaHtYU8om6ITHgaxaEs2r1RtJs5jOFb2DZ6HGNDdeQyVYQYQa/dQLTyNDZXlnFipYlvHwlwsnUAGH8VVnslzD33NQy1GhjLtXH+3hKWOh2cPv48xoM6tk1P4aGnX8R8NIzixOXIBONwDthZPoqJ8VFUxqbRLY+jjSpyvSGgmUWrPYso6qJYrWCt3cSzT96L3tlncPHmIVx08LXoTVyG2cI+HG+zv2oCnUE0sTNhgSLhLKxWWgUDAGtCXlOBCgAr0OcTPZrElsS0Aho+kUuLzuCqTY7zuEQGV1iuek2SWjdhQpP2BPpZMNDJC7v7Uw9gJ6PHV+XP8x8F0bxkpcqCqgSpL1yI2bs8ZE4Q2p7WLJEaS1UrKK2f4+QcA6MWNFZg2SediKHLSX73R+WcPfAu4KlNYpINFfDNOil5mZubjwMwaR6a6FVmogMbTd9HUvFj0Jb+lqRxLtNBL3J9y/PIZAvI9rLIhB1kggZ6kbuX24EhArcqDgB2vc6zOX875uUBYY/LQRgA5j+R+7wQ/RwolfAnAcRZotIB9QxE2/Vji/L+pwSxMtDIYVVGX1m1DIiz78p9hWFNIYHijxmbs4GTxxUgmpeWbeN6vfuEr0h3Uw5W3zfgAIGnMkftS+4TtQpQSw9ikt42LGheMvU98XphhnOv6ZRMqu43CbDpRCYb3agpyOdiJqz0fYZjADsQxgLAMVGRLqPs4RTT1oJoFnzjFC+vMONTbEMC+t38XRlBzzHh3TrFvQD1ez5mSJz3YJP2iJQrOzZ63/6BBrfw36UW8zHTVMEkXUd3SQVSHVud9jgHMY4fcZ1KAqQkhrUrPDDztTYTzVBvA3dfz3a34EAKENGEOD8nsLwv+YuAQsp4Tz9FacmFOi0BwMogNSAqrZeTFhdZa1Y1SF4t/ZqUz8QFPCl8SOO6nT/FcjNPLgyK7aqx3qt3SuyUqOHbE+h6yZb2zFr6OM2PwWUmvCZ71Nu9of6gvuuva6XVU4CIzsePVfYtxV7vU3FxiuJ3HIrlHHL7i0Cl9Szq9Bq6deB+6Wb/uouJBL4bRwLUdnM2rEfnX37MopRiY4EvbkkBHtZOHJu4KMHFMiomcgUiRt1C94Uc6LJk7lva8zUpiW7PfV62pNS/B/5ShRHeLaWYgF1K9qc/CzK0Z2M2ZbJwguZGvhED/3qmqH/aZxV3Tz0h1oFZ3IGB/iTe0yIbBR49gLhuhclkbCl5pjXx3QGNPp4axQC9ipX45fn609RvNcLk2f3k/yQemz3r/bmPv/N7G0tA6xrHM0v3/Y0fvvyzv58Aq/6ss5+bifS89tfV/aOtF4xv+DiTloNOMYDj28YBjlRCuGSNzgV6pOsjK02RRZUUnI7O+jC5fvuaIqB1vpOytX+f1ileHPI/HY9RkbC2TIVftqcZjV3fjWoQ0uOjZ1gOFrFva3w1V2f7pW640dwSFop9is+G2H39WWEKHf34zENB8rnQ9PJNsXb7rXs8FC7G6bc+/nvmTHz7peev38SDVwYWGFhgYIGBBQYWGFhgYIGBBQYWOEctMACAz9GFGQzr3LDA//WLV2FiegJbd+1EUKji2IuncPSF57G8eAyve81+XLB/EpnIcUNdci5PhKpSAOTLw5jaeQmK0xcZANiBIi5xkEPXgSQEADuARgTbohKzEnt1BIEDGAMCGhtLL6CDLA4fPoq9e3ZhaWkNf/vXf4FrX/9KPPHEk3jx2It4w0/8GH7/D/8Ljh07g4WlEAvLGZRKQKWSRbvVxdRIHhNjJeRzGZTDGi6+YAde+SOX4rEHH0dheisePXIGX7n7fhRrm1Ed2YSF1SbW1lYRRivIBWsoFlooZiN0HeMUQxgenURtYjNylUn0ggn08uOICqPIVUYQBRVkgipywRCiYkBgKyXRhcmoDB6bTLBV5WFI8LiRFUz/as+EhRgAFnlOAYritJf0qyV5UQeq5RC6OWR6CEnnNyJJz7yTgu5FGC/mMVUpob1yFsXuEsaCLsqZDOa6GdSDBdTGGihnGzhyeAGteg+1ShaFUoSguAO97iSqhaOYrs4i1z2GbLaNXm4MQTaPcuc0Kp1ZzC6cxPNLDcy39+FE5nJkpi7DEw98ARNhF9XmLC7bl8dKt43Z08exd/MoDh89hvmwhNVgM8ojB9BuOKZvHeXeAjrNFeRHRlHcvAvZoT3IBluQ7ZXRqc8iE2QROQnuYoAzxx/G0Yf+X+ytdHDlldchu+kKnMnvwbFmEaGT7uVsmSS5FHTkJC/1U1TWKiUxRZJbs0ma8E4BQE5y1P0htoxb97Qkrsog22SSAYQSCUi+bcyCI2Yiy/jSH87s07263VhWlt5yn6OFZ/amB38FKGYwUGQFJR/K89WkaJxKMzlcH5h80k3nb1OuwgDW3poqN6xf9gxQla9OMfYcC9TJUROYIMl2TTiqxGu8Nk6qPUtyyi5+OBDTZaLdsNxeUmY3A5QMhrs0eD6bY+l0B1RJ1s7ZxAGtXjrbFbNEbUShK54oIpMtMls1dCoFbUpGqhAfpU7lOjS2bJYAC7Knm6eTX3eMN5EbpTwh+QfbnGW9+fMK6NqEexj1PANXmW6cwI+BHWW00vhpTQX8VmaaALM0Pg+uSh9ZUzzgfcv5isjPeyAw7FEccX8I+JB+xsRckaIDX1AgjFtnZ+p17CzPWtN8FjjZbCef7dZC5a4FZFTfZHBfGOUkN8yFDRoVteiB5qS+SGvP+zAIglh63IBuPsnpmM2GhangJ/UuNgAwq772Sy+bs9owWhUo0nctA9iBjCr5rIUZWbGj81kFpnTu0tWXLpX0iXjsej/XU9Uzm03ymaSvTRKeCi98IUAMPKgd9UyKAWDppyp+TklxAfzVn3R8btyO2cmNHFSJIsmOpSIkWiMGGtye5z2aQGMSID+9JxLQ2v9Z+4eS/LMwKq0UtIJcaQawszH1A1fUSu+b4z7i5GMmRvuCA5okB2D6/1TCfJ0KbspnCOBKxf5EMYtdMwHnFMJQXCDNDDND4rNHnM4yhBNrT3ZcL7udANESYxT/8AKhsk7ORu75RmzIjGi310V1woCSfNbywHT+BMgRkJ/cVxsBEAwAy5knxSruvNXrWaCH7xMrUbjCG41rMW+a199936lw9OvXquO1f+s54b7nVBpcAQfFK8MA1vMq/X0vyat2MIxMH0m4dmfdn/SZa23p/y3PC9ZHFLR10v3cXzj2X6sg4Ys72EkTyBl9RdpMKH4aj0f2gfT0tQOnfZOSt2VXiJFFHUMCqDN+wn4fK5Ck949sw1gS2agGqG/xdOIYaH1MnykSa7UhcNcfAO7ns/Y1XzCkBQz6RKk1Ne45TvZlYuElRvdxBt+X3j8zkrJ7/KxHqhHyHODUlfSPLZSwz5vyCMLKJaSUYhQGUvbQR1O3NhsCwBKv4/GJkkXquhJIeaw8YA/aU9sLg6lSfNXiHSmSo2e+vo0BNt5DdI6mA4a5v35Tx24BYHqNngPljJAR2vNLnyn8fGRedi7x6OIT3p8F8ib5uv81IFkgEBcIxQU0HB7jeGrPU+uPaX/leKHFEQaDljW09uBnLuBnDp7XP1ANXh1YYGCBgQUGFhhYYGCBgQUGFhhY4By0wAAAPgcXZTCkc8cCn/hfX4/aWA1BpYSRsc1YXqxj/swJBNESDl4yhaFKB9VqFiurq8gGRXTDCLVSHqWhMUzvvAT5yQsQkQT0EAkuuj8OAHZcOE6mc08uJ+MbhRX+nRpNRL1VBNkyHAlr8cSjCPMBnnjiabziR6/Co/c/hG9846u44Rd+Fn9068cxs2MGpZEq/vqOL2BxuYGVtRDLS0C5lsf4WAH1pVVMbhnCJeftwMHzL8CrXn0N1pZO47lDj2P3eQfw5Owi/vyLX8PDT5zBq9/47zG0+XIsdcqo12eBlRPozj2DxtwhNNaOIuosIGh1kcnlqc9vtjKJ2uYLUBzZgeLYDmSHp5AtTyDKOWlo19c4hofc3GMZW2b7uv9wopnTApzAlsQL9eVkmIMJHZ6qwZgg9Wfj5BrLqAogqGCiSfYLBkVSoV0HcdG9c0A3IgC4HGUxlM2gmnUc5yamJ1oY7q0Ayys4015Ds1hHNzOLTPNFhCsLaM3NYSTIYWK6gtLwHmRL+7HQXMX26SHUgjo64RyW2y102h0QFzgIMD9/CMvN45hbKuGp1fPRnnoNDj13CMNr8ygtHsYluxwg28Dqyio2bZnBd594FtnqJlTH96DXK2F56QzC7gra9WUUcjVkC0PIVUdRGt+CTGkCQXkaxdIYA/DlUTQyEeqLz+LMk/+I8sJzeOWVr0NvZD9mC7swj2G0KZnJ/ZW97LYCkqaPHCV7nZSzJsQ1S0KJO+617P7YZJkFacjnrTRkGuSQxJoFihW08H1ZhWXgGIKuByKl8ty6296fJjEW35OT2no9lkA2LCFN0BvwTH3UJ6oI6GFAjZh2LvEuvksgc4J5rIknkYwmkDNmC9s0v01M2WQ13cPh1jRwLmLwILABmTWB5WRzMwH3/VMmIIFWXrJapL1dkYqyoqlPpus6zpLDyiqhIg1NJNK/GQDOODg6KiCDIsUqxwDO9booZbvUJ7cTZtCJAs6E5kJ0XW9fYhJmEWVz6CkgSfaXvqg03h6z8SnhzolPArEVHPa9YaUXuAVphSlNrMdUQtVdThlqvpe1+qEuLAUaAU0JnDbMOk0+kiPx/zQx6Wzi2JdUeKAMJLm2T6QbGVjHs2eR7BgA5lDFUs0MwKusKzP8YqBPMSP2nCQQyklYBdxsD1kHyOgf62cKEPK0lFFmwDyyDf/spFI9CBg6lpNj6Sb/JBKq4tweuDYfpX7ysnbu/a5Iw2ucIOYQAabJjDSB0RJnGOCVfa9yp8JM4iXiAoIs+Y9SkWRNGZ9JSjG7veCu3ScLngaaNDZZFp6y0jyw4UEX3rduTV0Rh3GhdWvi7+PaETjZVsPu1AIVC87w8wPTdz2R0CpfGBnj9Bx8Ql5Bb0nge2lR7d1tCmMs0OT+7QsMlPHpiqgI/UhKpWr85S0t/iXFRBpHXY9if005Q2wcJGBF96E5y20+vh8QlnLRxLpTEYDb865giIpjODbrOPhpIx6vXkuZ3Lw9Yh/V8dp7OvCXesMbgNMCI3oNAl7dZ0hqfQPWmUjIu3v6ZydtySCOZfe0giXx3u/xeSUMc79+KhFvirHcYBTU0jHaNU/PXcdMRfNVLBYAACAASURBVE5y9hAAbnq1eqDVgOn2/LW2jPtUS0N23TumwMyvk/EpG+d8j3U9p3Xz+X3I7GI5WhMxn+ZnDmhe23hzpX3N+7X9jgBI/GTF8dVK4lsb6rq569AaGZCP19GCj9wz3q6L7jHvg/KcwU+2fCZ6+XhR8+DxxCoXNAftYW7kuOk+xqkTezjVAzgNpCXOBJlDurBgHRis66kKP6l9T/6vD/FyDLhiMv98qLEp5Svsa9q6IZ6RjUs6TWtvVnaw4Cb7hj9jjVoJnWHyzKLXss+l6/aNMOfTccqe0/odVTuyNmUA2KnI8HlJbTJk/qTcYBYuvTbuun5s8uzR7zOJOKyx1z8KpdpImH0TXyv2V3Fa70/22moDeuaz0uT8Jf+0a/2PXndFg3QQcMTSteFngLhnMp2h/YreUr8jxj7g9gf/pPfsF+P18z9z2YABnPbjwc8DCwwsMLDAwAIDCwwsMLDAwALnrgUGAPC5uzaDkZ0DFvjTD/80tuzcjE3btuDoybM4/NwRjFYL2DwBbN0coNteQDbXQ5DPY7neRD5fQNipY2rzDkzvOoDi1AUIg/UAMANYwnTKul9Yu4iiKqOamSbarXnkc1Vi3h176h7kS0U88sQhvPoNr8cX7/gbPPv8M7jh370TH/0/PooDVx7Adw89ieefeBH1ZojltQ5adWBoKINCAXAA0fRYFW/7qTfjJ37izfjWvf+AxZXj2Lx9Eo8+9jSefG4Wzx3roDZ1ABe97j1YKm7FIgrI9+rIrZwGFo5idfY5nDn2BKLGCRRa85TwHRnfhG62hLUwh+r4NoxM70MvP4lseRLVsc0IgwJamTJ6mQJLO0sKgGFvRXx4kTnZnUrW+2+4X/ZjZiYlZ6jvo0n6S6KHkgIGkFNJTGLoOFam70vnvuwS9CGi5iqqmQ7K2TpGSiEKuQZCnMVQu478ygqWe2dx5uwRNFZPYLxcRyHoImw2MJLPo1Cp44orLsHW7ZfjgWcDDJXHMVTsYa19BotrKyiXqxgultFsLuLpJ7+JTWMZ9NptfPdoGXOlq3CyWQNOPo3qyvPYPpWj3r8jo2OYbxdx5MwZoBcgyFTRylSAUg25UgmdXgvZqIogP0zSvNlCG5VyFfnSNNqVnUBpGtnKGOqORRrNo3XiYTSefwBXXHIVurU9mM9vxQIq6FGfOGFLaZ9lI13LvVKJM8K9TjWRIjZU0CWGPGN5RGXgxSmcWPJVE0KUxNJ199Kq4g8i40rJUQGOmOHGPYBVotSyd7RIgORXjWyuTeT5BK8wTclXJIHm7swpVmEFK3ON5i0MKc/kkSSRAzaFgcVMQQeaseNaid5Eck+KHTQjpuCS2sXdluRjBcMiO4t6s/d94+9cDOGpcsg5dQEjyUmACw2JWfi6/xhkFmCTyZ6SVBMQ0CWhidTaYaZwSB2Akcv0kAu7GM0XsGksi3ZjGWutEO3sCBphB1200e1F6CKDjrMbXM/zLNlFiwUowUZS2CwzTFYXANiuCbHSCCh1XshQlQdOiTEUJ6pVKppwrQwzir28rwBUagvq6auIorOlAYDtsUOgrzi4SnwTyBE66f4YLtKcqzJ1LZiSc73eaaPFwBD5L/mNy2EKeCY35j0nPPSEtKpy03l9KJGvPYjTCUsBOy0orH5mmbiWTa5zUDjYsZx98rMXrgOAE4ljibm8e3QHJQ9wz8Ij+8UsPAUgNaGdkEpP9KPmiyto7OW+pWiBl8klp01bACPtqn6jLD9ODovEti6yFTgV8IZ9Vc+oGCIjIFES8fGZpmcY98OlOZuYqoCQXtMnmZ2MuAG1aP8aO1pgjkG1WHw6wVJTWfBEoQT7jRYPEJgiEtC+cMqwMNWH3bd8r1ZJxnsAUZiw/BmJhSrDqueEABUej9DCApGqdwCwnv39QCQGR7mHvIIzCvL7M0QM2RfEEPfzLSK0CMDtQ4AAYNqWJv4bUmbCeV8OAPbr6HxbfIrxqljONA2oMcjnFqbrP+elihMMzlgWXlddVRKs/RSg5OOFT15lfNKZqPFFn5EUpJZx0v5JgUd6jiR3svp4rL5h31cpaQLBJXyy9LCRj5UvaOEHnfNaWEb7MiUJq/VBZoA6TzkKeS0t2MNOkgCeyCa5ZCEDg4QcO9aPUcZhpJg1tqtPejjVIrjGIDROU3yi62Rl6i0gmShE8vNxZ6A8nZg4QSoAphiGCkiocEKALGHUKiBNjE3T5sACwLa4g10otl1yf61fG/38OhBTn8XUJW3xhNrI+FyiwCjx2fgs4rirbOZU7DHAno5fnzFtzLB7Ucee2Puyh3VJaa21wMkzluNFdva213TPCvHjRfJu3yvbPzFefWa0agpaPKYqJ1rUJbdj88kPpsjJAptOASmOz/J589zL4UvUSrw2TvwdtrEtVLAKFoaVa9YyHUt4nnFxQ9/3NV6Y5zEeF28uenagoswkcJ987k6verKYh28Rx8yNxmH3wtsuHTCAX2q9Bu8NLDCwwMACAwsMLDCwwMACAwucWxYYAMDn1noMRnOOWeCrn3w/prdPYtOuLVhrZfDt++7H0txR/MjlW1EJVkgGdWl5EdVaDYurq/QrcjZsY2J6K7bsuxyVzZcgDKaQzQ7FfBYHhtCvmj2iexEDONsGohpLtKKOTmsW+WwVYS+Hp/7p75EvFPDg44dw/dvfjk/87scI4Ljs1T+Kv7ztdkxs3YwnXnwRp1+YQy/Mo+3YePU2yqUMgiCLQiGHTWNDeMuPvx5LC2t46KFvYmZPDaeXVhFm2jhyuIlWexzXvPkXsDZ5EHO5YdSjDnpzL6Bx6giyzTrGR4awNncMzz9yD8ZKKygW8hgencKefRdjYa2NereAfHUTspVNKI9vRb46jmaYwVqmgm62GDdHk/VVIEtloD1IZZNOHtzhNIwmwRmAcYks/oWdWF8qm6qyZFrprhJlItXqvuESvtSHNOwh6DWRj1aR7c6hmDmLWrmJpfkj6HbXUO1l0D27gLXuWZw58TyquSb2bqugPJJHkM8hbKxitFbHq1+5C3t2XYinju/C3FIRq60WOtk2FhdPoVwsYte2fVgLm7j/m9/AploOW0dW8eAzC3jwxDhKO34Cp578JoY7xzFcCDFVWMbUpk144PkFrLYaJFvtfKdZ2I6wPIXyyASKBcfZLKNQGSOQrdtdRj7sIZcpI5g4D63sCML8EOpRDqXcGrJLz2HxqW/hov0HEVa3YzG/CYthQBLQMUNFADFDr2KJ1CwDV9KXWUF6kuA2oImmmjzII5rJNuVCAIwmFiWRw4ApoZCchFVgU+RrKTFsmJku0eMkdP299T2XR9d7CmgcA6ucuXOX1l6YnBhiyWLOO3Pq0bInEolDB2QKM07BGQJ4DABMiUk3PpJYjlmcnER3RR5yD9+HVlJOlh0tgJ/7ZEAd8QSMFkMmxBfVntksOpFjkXGS3/mMMiXdHJxdmP3nikvixKQyJxhUlUSySbQpMNLudpF33b8zEYJehEKuh2oWGEEWF+4uotddxPxKB0udMax0uuhlu3B9zlsh0Ohl0Og6on0OHQJdkjaGY+FpClKdRROXAuzRFhfmkuOaEeNZEsvKhtFCAWXDOhCmLeAyi+yyA7D8NSf+bOFCxlGU04xyz0HhT5Jve+Dd7bd4PUkKWhUOnC2NbKVLspIUMElzM/jAfcklwAmQrAwvv0ayqRRk9Ei0ACmUfHXAoVkz909l2/KU4x3o94MAzCpfzHnUGITmbzgJbwYNHcPIAeRujpYhZxPJNnmuQJJNvvpCDtkXvt+oLIJnq+k6aTJbelLTy2QuHqdjPul8fF9l+Y4DgGmvC2PZp4Wp3zINwD9l2OIKOU14begHZoD5IgDatzZjHisb8Hc5mHhbir0YCBB42hV2GNapzlvXTdeMYomA6R4M9uw4962NAWAFPhJrn2KPKxuYGJN+DXja5BcSf4ldpgivAbI50c4bxAMaEn8SKKKJ+fo67UCVnmYl8HUlAzp2kkfP5XgN1unwM8CYQF5kZS1gTq0IBAqk+CBsQo3TxGBVFQJ95jBzdZdUALgf0Lxun0mxji88kj2f3jsxcNIf/FDwVQFDBfFt0YbGI+83CaatSmHTpI2ZUsz/VP9UOx8LAKfnnmbK+U1F56hK7EvPYt2/aSBIiwSEBSsIjgeEEmORGGyLEDh0xjHOj5GIgLE0triq+Eu8//31zTg8QEtWU9DVB1ku7tIiQwGdFYwyJTqxzDnFev6+XpvjoYJl8UkUu7P0S5bnJH52kRgi9uWwYubiQb6IlAdYFViffZKFUxLiuaDKsFnT9rZrGq+/SuWuB9Ts59nmcV/qOF7EADzNwVyGFCDMz+p/KnfP9tMTL47F9rnSAtmemS7X1LO/38jZ9vxOLM+tsSNWkPBnhroE+aVh8Juio/726w+g62fT+0zjhK60xhUJ1vRcouz5RCz0QHByjf2elgLAje6bjgO2gMh/h3zaB3G2nfe52Pd8DDPtYBK2SfUN2CjOyuIkfo+g+7nnawGAda/7Z7WUU9rnFrvX9XcCDSdxLIl3dQw6817+6YP70i4/+HlggYEFBhYYWGBggYEFBhYYWGBggXPWAgMA+JxdmsHAzgULfO43fh4792/Fzgt3oTa2Gd994CGsLhzH7q05BOE8MlEXrVYPq40GcuUiFpfOopDpkQT0BVdei8qmixEFkwIAS1dP14uWkjk9ZBxbjzR4W4iiGjGAo2gVrdYZ5DNOAjrAg9/4LElLP/bUYVx/ww34z7/1n7Fzzwy6xSy+/pV7kK+WcOzsEpbnmgjDHAqlCrFM84UA1VKAC/ZuRT7bxrFnZ7E8v4KRLT2Mb66gNjGOQy/M48zxENv3vAJX/9tfwqG1KuabXcyfOITZx/8B5aiFvXsvxM5dF2Pp9HHc/493Ye3sEYyNVREEBRSKo9i67RJs3XMAnWAYS90MsrUphIURdFBBK8qiZ8CWOEGQ6jOriQGbIFR5U0r4CGAjoBBJEku2w4ML0paKkl49Zg5RbzoBWghEihyAlaV+xkHYRj5cRT5aQrd+FGHrGDrNE8Tqbqz2sDa7jIVTp9HNdzEzVsSu6RJ2b69iubeGTD5Cvr2E7WMt/NiV21EtVbHSPg/PztbwwkKAMF8GumfQXJ3DxRddhSZq+Pb9T6B+9hR++tVlPP7kk/jKdxZQ2Xo9Tp96BpnWUQxFHRzYN4blegPfefIYkM8gqAyjOLYXxekfQ1iaQqeXwVCQRT6oopcvoBnkkQ3KyPeAkis+KBZRb2XQDgto54oIMnXkVo+iefQx7Nt9AXrlTVjMjmLFgYKZIOYtEJONQVRiZokUNDOmswyuGnBYAeA0yOPWN90DUor0aTv7RJ0khN33lamprCYCF1SaUq6XSIJTHz+TaCKninEdn9TRpK4wzshPqC9tnDS1vXjTyToFERQIZka0kTQVmWbq4ylMrxhkSwPADqiLQSvvk5IUVtlMm1hT3/UgcCogsvQxA11dJ9frwDqS+hRQR2XTxfDEbdBctJFzZTMxAEySxpJoZ0aWk0wPEIRNlNFAIexivJrDdLWMzMIiLtrTRSG/ivnVCEcXa1jtOrav64FeQSvMod7NYKnVRb0DtCLnl4SExswwUfFLJ/y6PWYGOyDBM7wkg0z7WAFgZafLzyoh7ADgTtRjIMLISipIp2tKTHEXK2TufhwUZwQoVrBWQS+SXhR2pPghpaStTKu3Oe8HNy7tW6xMdeGqcG90ZbIYRjNfUpLltB80N85MNfffWMwz/qzaR/cmgRUSV+k1AQrc/BQEo3sJG1zT611nPwd+OalekYD2EurGFz0Yoqx6Ser7NLcwab30qBYkyL7VS+k4NcGuY1PAi/vpMg+c2PECDtM8lHlJMZ6BHy+xy4cO30ZlLz3mEifHBd71M2NckmU2NSZlDNNepYzjLyQZhMra98wxKU5yoCqDkoy8KBjRMxKvKsvKLq+McI6QFGO9jDqDfB64cKxyZUIqAC0xSzqi0/fJ33QfMaLlfcTOK8GOTRUUxAE9jqepVraJ4h3yZY3bvvKGraex1dtSQEm35s7/6EzxcvBqk1gZQfeKulQMlug8mR3K/qP8aQHsjQR0ggVozpgghRi9JIhAsuKGsagBTNZa/VwLLRhE78OONTFa76ftADyQpeCyYYXaWBoQxVb2ijm7LEim6iy0t02xVeq4MUujPhh/Iu7FyXHJM+sltnGMkDYRNhbpnrTStHRExOAR+XsSs42LFkyhjZ132g/pPV9wYwEds3dUNlrlzGn/xACwV05QAFjWTPnptKVMz2XvkxuAy1wGap9jpAhH11ILkFK9uNXqej7FCyM1dPQcwAxgDvcxC53GZMBour+vvUs6OflkXydIAuuJOaTA+LjIwVxICgoVFae1EdCUz1HzWfUVp96jksz6GnfqTYCB+k1bhMMulpSB1lskfCZVJKHjSygI6HOePgvIDX17FPk5cd6ui5v6ZLm+QGtdHKCCoVjjgWccxy1idJv2K4lfnxRLlxc1/ltgk9qM9Ivr5jU/l3QM1KIxE6fYoXVTJ3vI+2eZfj4lUs5+/dKFItYl5PJ8Nsm2pj7q8QBZGYifa7UJUT9Qef1rvDbrXqeAa+Kd3GsAAG90SgxeH1hgYIGBBQYWGFhgYIGBBQYWOBctMACAz8VVGYzpnLHA7f/7z2EtXEJQC3DxZVfh+LHjKGbq2DbdQyW/hnK+gE43h4XVFTjx0yCfweLcKTTawMEffQO2X/wagCSgq8Tp49+2XerH/ZLpEDf3q6rrg9lAGDoA2H2mgbnZp1DK11Auj+HeL/4JVhttPH90Dtdcey0+/V/+FJdfeREef/YpHDr0DArlAo6cWsTqskvMZJEv5BFGTni1iG67hfHhHIoRMDlcxCsu245s5SSWWxkcmw3wwINz2LdlE1795n+Ls9M/gqdOruHwY/+Ehae+jvHCIg5evgfTW8fR7DawsLCCx777LE4fXsJQpYLJqVEUSgEarS7KY9PYtPNiTGy/DL3CNqx2R9DoldBzWSjqEci/qFP6QsAMylDZ5IFKEtIv+CbjR/2euJeqsnccAOxYvImEgQf8JCnkepsq0JgJ0Qs7yEZdAn8LURv5XgtRfQnZ9jKxe8P2HNrNWWSCLFa6W4DWCpZPfhe50grGKh1csGMcufYietkOCsUWavlFbB7r4hWXzBA7cnl5CGdzP4pDC9sxv5JDvncWpewqxqZG0I2m8O2Hj2J1dQFve1Ubxw8/isefbuL+hwMUZybQ6c1iR76HXedvx2OHnsKJU3NohSFyQ6MY334xqpNXojSyDwhG4PDGbjcL5AqICgGyrh9zx/VxzSMouX69QLubRy9fRjZqoNiaR+Akv6e3YTWq4GxYQssxeEmWlwFylWJkezJTUXuuEUBFCVztyMjAEYGwrnehS8QYIINzzpxk5SRi3J9Z2XTae1jzRV2XOBVg1oJaBExYFjeBF0kA2PuAoZL4BA4xJB24LUnLXC4eu2EjMGDEfXt5j6rsJs+FCKIxjYfs4ZLSBQdmCoPWg+GSUFWQkRh0IktLr7lkJklPC6NUARABRfQ6yupQIM3moHjN2M/J7UnhnPv+EQia6J8dLw4lAelHt/ZOEp3n6sAnAv8B5OEKJxzz2l09h16uiFy4hlK4iNE8sGOyiqlSgNUjL2DH1AlUyqtoZobwzOlhNMIasX9LtVE0wyzWehksNEICgt3PDgDuuXtztpzv4dZIWIYMjGv/ZJZw1sQhg2FS0CE2JHBVJFxZApqXj4AS6hHOPYW5t7FArgaAIP909/f24u8T3sRoCBeQGBDZhW3X3ZyGo2CbsHo9m0qltmWd3AUJBDbtLV2sdnZwMCvLxkrCXvYjAbwpdo2VVmcfjXnBHDbFt1KASeJANRLu7A8CtighWQDFTtilMTkGpvM1si+tVY4Tq4ZdRrlRoVrrTrZsdU6iC4NXACm/L7gNOfuvkY0lnxTQRoE7XWP2cY4DNAeS/BZbhD0GWDUhLFUPvF9iUMPHLJJE5t1NLH9N9Mr3aN0UqDG9Wm3xiy/80MS5XFPZ53ov+luS+la62d3S+QDZTIA6GosZj++BKf27lXVmY68CAhTPlM1mfFFBFGVzqT1pbUQa1gLAWjSjvqUAhe5Tjj/CYBUnY5ZtDKwlwBgJWDRf3UASf6S+w58brGagMu8iYWxYwAqwa8GAB5hlHPE6CpDvimOE8Uw+2g/4ShdgyFngigoSzxpmQ6XBAu4xq2CqgDwKupmiHAW+lMGavo6TqXftBXgI/AzFfYD5TyJmajyyQHIUQYFr70cGDNLrKsOb9riLyeYatngkPX+qI0mxW8lPJJbROEn2Xj4ngKI/3yl+sEOQj1jwUAotyC/d1EUmn4O7AYelOML6pY8z9nouxtD9KBAnw6EUZqk97Pw969azug1gKu0zbExJsDPNGWGhVJ1nRnrp6l71r0vsisOQPs8K492MPoYS1VBcKkk9gOWZim1Lh2Gy1zU9l3DcJfUQewarNLq9lwJ7dO3kelk/SYKqMVJqX7esX7sY/pwwa2eL7nSN2O3cuGOQUWMwKVaQIxqAVfZO/Ewa3zUGRIUxT/dmy6rIED/Hxtezscr9mx+jkv3Ek15mvkuxpH/P73S8db4e8IHAIxI/pOnJ+euLiQgMjg9+PUvVZnp+xP7niPYbj2N9XOMZqS3MrfxUtYCEQerkWDayB10zXeEhH7bPGHpvjTl+TWhM8hwjPsqPOFr8lxAWT8aZFNDMhSp8COj8+8VAncs5BwDXV7DSBlCpoVZIW/wlfu61sbLSAlBEbXSDL+pnckXUNrr4us88go9deSM+g2vw4S/eiuunv48xfR8fnb/zA3jjb9wLvOc2PPD+g9/HN7+Hj3rbAMVaDYXU+eGv0F7BSv0HsP33MIT/po/80Nb2v2lUG3z5B/GXeXz+/W/ER+774frYD2O2g2sOLDCwwMACAwsMLPAvYYEBAPwvYfXBPf9/Y4Fvf+b/xOLaPE4vnCYm6+rKAvbsHMXW6QyGyyEyJEeaR6vTw5nFsyhUimg2V3F6bhnlsRm8/t/8PIrV7cjmR4BM0bMQ4kSR+3XT9YBbAxwA3HNdaVt47tC91Nd1anoLvvhX/w9Wlls4u9zGzv37cdcX7sLByy/CP37rm1haWUCzEWFxoU2Sq7lsgFKhiE67hcDJrra6GKll8KorduCVr9iLXnsOjewKZpdL+OKXn0evHeHn3vk6VLfsxbeeG8YDDx3CwvHHMIKjuPC8Kqa2jFKv2DNzy1habWH2TB1njrSQQ4CxsXFMTk6gG3bRClsY27IZW/deDpT2IyrsQSc3jIZjeFJSn3mFBKyQxGTPDZZ06jgxJ5J36hmS3DDkO2auEeDGSSsCgIm5aBhuWhGfdQljx1xlRhSxrEPHkA6Z+dtroBi2kHdAedhCZ20ea2ePoZgHMkEeK70a5k4fQ9A5haHKCnZtKmHbZAmd9iya3UWU8w1MFJexa0uIS/ZvQbbTxtpSD/XSq/Hs0kU4uTQJdNdQqzQQBGvoRRN44OkFnFhawk+9ooHlo9/F8RcX8NTTAZbyJeRLXRycLqCdBx58/Fl0Wi20Mjnkh8YxPr0fmdJWRMVp1Ca3E5MykxlHrjCMjoPTCnlk81WEUQEhiUIHCHuuOj6PXNRAGWsYCdoolR27G1juFdDO5l0aL+7BK+CM4HG0CpaV5cAIl0TkJHtSQtJ9loA8IyVL35fPKfOKEjhaSK8gkAAfBILJmivwyfkjBggJ6BLmDa1/n+wTy6mKA0n21CVv4iQegxzEHNTeslrW70EXBrZpTppIdMBQSn6UElwREFACiW3iAFTt/abJSJ/jVqnIBJMzmVD0xRHeRurXbv8wcEtJQAGGclmXiRBAmczEiVmSI5Z9QPvKfc/YQzKZzPiWBaG17rGtgmxOwEqG3TqRkyFvoZRZxZ5yiPOniqhEdZw5+hS2jD+DcnEZvWAaz89uQas3CWSLKA5V0EIGK2EO880M6mEBvV4erWZIALGThO5ls3AsU06GCixgDaZLKYk854MKqNGeV0lgAUKFy8LzNQAPgcEsuC+MobgoQf2RACkBNR3oyuAQg4IxsK93AAIOQgSWuISz8yfta8uytFxAQd9XprawV1lKmienzCTt+2uLJcj7UywsB9Lol2PwOTVfKTJQ8ISZ53w30Ub2yWSW4+U5epBSGEU97dQujGFKiGqsdQC8yE/HYKPMV33UJMzpexJjEv/W3SNAhAfxxP5E+pSErPZ7drGGrqX7QQFO3SPOpzRh7yuP+MNkMwGbdF10LRxz3ZehKFApgL2y952PaC9oK6/qC0ckZGmyXhbZxz1ae7GbgvsMHAgIbpLmXhVAkSB2CI5NNP9k8l7XR+cpvGUPHnjQ18jAJy/N36B1TzE2vXR2qv+7ejH7qYB5KTa9BdqTwLHuAJ5XwmYyVZYdZ4CQwWrxV7WzFtsQiCCzMa/5vSLnQAIA1mcNZfXJHvFgHV1O7C3g4TqgUvaU/yjFWlfQYZiJ6mA03RgUUfqaBf5UOpnu7OYjsuVcOMVxjI9a15+dx8bngR+q3I3fk5JDnqkOkopOuFiI7q3SqRID/HltnUP3rgSV+ByXG0toUf9MgPNmEyTimbBTU0c2FwAIZuNBNQ1f8nc8HT57PWCjRSkyN50Ceaaeg8TOZntoYYk+N/D0YrDPrWVsO/6nOzO9+ox5ntHP8bJogJexGR/QGOcAYJ1fWslB1SJiEEqu6ddEir+sLLtfGyp7iqXZdZ2pVYoUUGlsNoVtfv/IvvC28wVTsfFpy/RhafZ9TfeZuaeqUPATjd5J9A1s4Y4BVf3e0aIsAn+173OsrpJm4+q6eD/rA17HK8axmIsS5G8PJKcY0eZxMwaA4yvZgsDEN8WnFKCkb0glVwwiS6jw/exZDcU+4mos1f7acTEGz5R8Xs8L890EAOzXJt7s/BX+Of6nVKf5M13vwRxs/XQ8T1dcqKpBuwP/YwAAIABJREFUcTGQcQWvYsK+ZDa2fEgfWXQgftz0US0aib2HTm//uvqVcsR5NmmXXe+vse3slRPjNsH++nNJArp3CLe97V34xAkAb78V9/3qNfieMeAzn8cH3vIR3Is34Zav/iauq9kZ8789yIobcOt9N+OaPhc//Jfvwjs+eggz77sdd753P4AfBNBbf++Xe+WHCgA/9DFc+YufoSHsft/t+CzNa2P7XPPrX8atb514uSH/873/Q1vbH8YUfhB/GQDAP4yVGFxzYIGBBQYWGFjgf1wLDADg/3HXdjCz/w4W+MaffQhLy8s4efokduyYwdmzx5DPN7B3zzhKQRu5qIOSY2B2gcVGEy+cOIFNM5tx9NQZ6ov5mje8DfsuuBqF4iR6YRG5vOOOObiLgWOXxY4yber7mw2ryBBQ0sZj//Ql5EsZ7Nq9C3/2mU9haX4Npco4lkPg2UOPYWrzJO65/wEUCkW0V7uoL7Wx0ouQzwWo5PMoZHtwMM7oSAGjIzm8+x3XIuycwsrKSWw+7wr8xd88ivu/fRiXXTiC1/70lTi1DNz5Vy/g7PwCSqVlnHdeAdt3lrG60sXh51pYXMwSk3V68wju//YzWFrooloawabprbjkogM4cuwQFuonMb5lBjv2vR75oQvQygyhERTRcoAkgUgF6gHqQF/H4HXM4MixXCirwakDku+UdWNwQhPDWtvOqUeXCnXgW+SS/aZ3pybiVbqS5Hnpul0EYZdAxiDsINepI2wuA7021pbPorkyh9FKgG6ngbVGA/Nn5jE2PompiRFM1ZrYPhYgjxWcXHoaUe4siljAaLiEy84v4cK90+g011BfWENUvQoLeBUefXEaUS6PUrGBWqWF+QXg0RNtPDM3hzcfDIEz38ULjz+KZm8bnj+zirGxCi7dUcGhY0dw7PQCWs0IzSBArjCBcnkLCpUpoFxDaWwM5bFJ5IJdiIIJtBCi7Vp05krI5atAJg/0ssiGGeSjCPmohVKujanxMlrdLuZWWqijjJYTjCZpVpEvFs6DZ/0SoMmQgQLuBKpo0plADPcfYWd7GTpZPZL56zEAL8wyTW7pttS1ctcnBrCg/S5Jr/KoSUBX2ZxxEt2y8Px2l2S0jt39TUCCgkYCoHLSjtm5CnaHWcfH57Eos9RdN5QesTYn7sFYA3R53/UFDDxWZRFo4tzKv8bpT2UzihxvQrpYWK2eyeS2kWNiKgAQJ5MpsSiAJLFDUsweRaO8feQfDAAzoElywI4N5oo2oiw6uQ6q+RauHO7ionEA9ZM4evpxTI49iV7nJHrRZpxZ3Y92uAWF4jApIYTFIpbCLOY6RXRQRWMtRNRx8yiim61gpQe0sx2E2Rgc1DXyQKgCD8TCZgCE9rsATv0YIpqEdDZQlp9jk9K6CgfUyT67AhKdq4P9STJaZUCpJ2jMRnZrqCAXJSwFmGHAnQFgHQsDwA4o0H7Lmgg17FNJmvIeEyBPSDNuTGlGqU8Wy5g4XxoRW1sBbwdgeiYxFSzIemqCVrYNMaMVcBQAi+IkrXnMUCXmu7CTvVqDuxkRr5iZT4AaAeFONSCuv9Dx92XROGUDYvWl0v8pcMyDorJ2ZHNh49J60M6SNL1sIgL7ne9bcIdsJf2/XesAA9qTnIIk5L3t7H6WNeGPcJxwMZBW0rCnbBzSggMPjBsMyRejKNta4hKtlgOmJODpem/EPvKxTBL7NpHt94TBGmn0AtokGZiCtOrauT0mzEFlxbNPSHR1n3PntrD0WckkltvWxLyXPDescj5HWILc+oWdY2rIhHRbCVav6KHBXnslexn+GCTRa1GssOC/flcxAgW4TIGRxWzJy1yXDo0BanPyAssMllivEtsGJCMwRsA2xunUYWMgw7VbYABYZckjuP7hxIQWfyP/IIEOC7WYwoWU79IaxggLn0VSQKWva3GQi1Z6FtmiLX+u8sATY6dnKy3ekQ+SFSQG+jUnP3Fnlp6A/GHP0reFNvQG6XYkmaZGoto+2hNIq48dutd0nClGtwWmPdgmMc/UXohPS+GVXNuf/abQLQkJihxvH2BUzw87bt87W56dku8xE5taFAjIG/EG9mCZqhLQ8sq5oNcgdSHrZ8Z3baxiP3TPO1w81n+csQrHRu/zcRQrefgtRkUqSbA4sd/T34kRR76E1kqlAoOO2/ahtmdOPyBaY1X6OdTaPZ6fs4eAsEahxLh24mvKFO9nn/RrFHYkBtoWJMqe1c/HzzYSqPrYUT+bAJMTI2MDamuM/nMVU/cF+uP9Li4lEcStqxRmGoCcJWXkQZvOkdiv6HW7H41KhGtp4H3X30Fekbjj7UhxgM9x7gcdq5iss7UWhPQrVvDOFVuFo5N9yo/f0/Xwv1tGEd56cG/apP9yPz/0MVz9i5+BIwAD1+E3v3IL3jT6vQ7nMO54zztwyxPAu//oAXzwyvT3VnD3r12Lm7/sXp/BTX92J248f6PPFPDuT92HD17m3v9BAL3vdczx5/65AGC8BJNZx3DOAcD4Ya3t979OL/+NH8RfBgDwy9t18ImBBQYWGFhgYIGBBczzbtQ3gz4w0cACAws4C9z1x7+Eer2NxaVlBLkA1WqAF488geHhHC47sBOjtQCFXIRep0uSvGeXVnD67CyCcgVPPXcChdpW/OzP/y8Ym9iDCFUglyfGL1eY8y/LUcYxgNvIRCVkwgC99hoe/M7fI8x0sO+88/DHf/xxzJ9Zxb7zLsG3Hn0Gq0uz6EZdHJubR75QwtrZOlorbXSLQKmQw1i1gGy3iet+/Bq89rWvxNf/4SsYKy9gy0wZO/btxtfvP4u//buHCSR6y5v2IzM0hHu+9SSef3oV5UoG51/gmMdDeO7ZWZw87hhsYzj//B9BvtrCyblncfqMk0rOYWW5ifHhYWzdtBWbJqfQ6/WwWF/F1t0HEAxtxtxaGwsoo1eoYWRkGiOj04gyeZKAdT2NiYFKbDtOcVJyIHS2iH3PdfrVhCJJYoqErXsx71AEZe0pyCWg5TrgwYEOYQ+lsINes0HQRrGQQ9haRGPxNEaGKmg0VtFu17G6uIBsp4yduy9EqZLDWGEWmdYphL1F9DJLqNcfRLV4FkNo4IqdRVy8bwZra6s4Oz+HMNiF8uSP4/Fju9CKhoBMB0NDWZxZKuKeR59BVImwNXwSB6ZbeOL++3B6qYL5eoSpyTFcfv4M7v7mAzg5t4puGCA7PIRcoYI9uy9Er1NCdXQUYS5AtjqOXGUnuvkJrDp/yQWIMmUgU0EUOFDQAcBZYinmozaKuQ4mxytodFqYXaqjnSmj4/pLE4AjsqticgJBKJkYJ6xVIthn4yRhKlw6zfX6RSNFQQcAm9677k23Jp6RrYlNWdMeMaYYhXCgEoNgfEk3Tv3DSbzYP5SJ616ha6dk+Jj5qX08dVJxD1m6vtzIgb8E3ogNfJJdkVK5bSwzHDORrb/pNdMgHtnAM4ElZ03zdbYS6EeBR0n6u0IJhYWY/SXAJIHa2p3USddyz1w/H2HwuZ9dD003Fmcf7QfoAFEeM/8vZsoz6MuMP2E6RUA318Vw0MDrNkc4r9ZBY/EFnKm/gFL+UcydeQr5YBorrfMRZjYhmxtCqVxGL1tGK6pgNSpirRtRj/SJzZsxuxThyJkQzaiGTqaDXtSNWbIO/NdxMf3Tp+MYwGVf8CzOFAtSPUNgQZ6biNT6+EHgbYYBYBd7wojk+4nZZcByTVQrs1eT8Sq5qLLiKuWriXpdMd+jUVk4aZCDKwgSTCpKoiu0mUpaJhLcmnBXeWJi9Qmwq7IJci2V0WWsl8EllRvmgg9JzFJRhxTiUGwWAFj3hCRmlYnrQIfA+aAk8bUgguSyZSHWgQ1SfGF7qtrkdWL9lPlNwKujq8fAv02W094X3/BgiYeGOaHrAVPfj1ilvVlBIi0nrHuVAGfnhiI5zozA+HrrnpIESHW+SntdmYgKTOl6q19780fI5ERqPyXBq/ewtvQ+J2uu8dWOxwJaHpRTsMmC7Z4pJgxu2fzuHgr+sqyzAJMOdXGFMirRrfOUudH3RILas8rFl9f1+l1nQH6BfEKY+1S8I9dTIMPbQgFg9TlfCJC8sDIqaWzKVTagmVVIsNe2fqA+pOATKxcoW5QiL8df/ZICcAJ0EPgtdrdxhl0qI5L1cREHxTmqk4tl/bn6Yj37UtUG1HY0Li3o6AN+WFld91nnr8wkTF5bme/yhjeq7il/P1MgIAvoVSdYtYGlVdMgY7qAx/u6InsKXEqsTPs5FZFQ4UQM0PsYoqxK4wp2n3vpXFk0C02rv4VZLoLTRw4LLPYDi9wjaeL+JuangUcGXfnT6Ziv91HxWuc2xNlWyWN5jvCglI+4cvcUANwPEI3Hw4d9Ym7pvq7Ghulrpb+3fksngfx0yiHx7GTUJuzzV9pP+BkhfjBb97yvZjC+bwFg72d9nh/4WsKQ7xOf/FOTubYtnkh/ZZ3tpYDEfk7Ps8Q8dE+J5KzdO77YTMavZ2h6LUxtRMIv9WzwxR9mLusLBDgmqPIGPRfRgaAAsO4Qjq68/+OnIP9M3hfEl/7eMbrMMXSDmEWXpuea/j6VtnW6gKrfPkjEFPO8+bKfBfBTB/b08ZB/iZfauP+jr8P//JeTeNMbd+NLX74X3y8QeejTb8W7Pn7CsHfNPNr34parP4A7ZmYwc+IEav/ps7j9Z3cnJ6qfSTCEfxBA7/u33z8LAFwpoFBvA2+8BV/+reuQJkmfuwAw8MNZ2+9/nV7+Gz+IvwwA4Je36+ATAwsMLDCwwMACAwvEFhgwgAfeMLDAS1jgrz72Tmya3gJXfb+2tobl5Xms1c/i6aefoD44lx3chu1bJ1DMc6dA97+jJ44gPzSElWaE/3rPo/iFf/9BnH/JNSiWJtGLsshkA0pu8q/KImGX7SIbFilp120v4b6v/zXa7TXs3ns+fvf3fg/Li11cceWP4gt3fx1ry8vI5nJohECnE6JTbyHT7SIshCgFWWybLmOsFuL6G34Ge/bswuc+8ye4cE8J23ftxGqvho99/KtodTrYvq2C/Rfswf0PHcbsXB25XAnnXTCCTreJ40eXcXY+g2p1E0ZGt6LRjrDWPY3aaIB2K8TC/DIWFxZQqxQwMz2OIFNEt5NFlM2iMFxBdXIS7ewQSpOXoDy2B9WhCYSZMrphFo6b7FrbEaOPsikuw6GNdTjBSUkAYvwJA9ine4Q2RlK1ykyKK+Q9+GDYNu6COWRRcKvTrQNRj+wXdtoI63MoZB2PNkQ3A3Raqzhz7DBGRiZQzFRQiALkgjqGSl1EjVOYHm4jX5pDo/4cRgvzuGpHFvu2TmB+aRXzywtYaxawZfu1OL12BebrI2iHRQSFEk6sVvHE8aNYXH4GF4+cxfkjS3jqwXtx+KSTz85hy5ZN2DI1iW/c/yCW6120wzKK4yPIl8sYqo4gajnfaqFSq2J8y4UoTOxDp7AZy90hR/gFMgWEURlhIYde5ECZHCVsAnQQZLqolLJod9uoO39BgdaCE9pxElIT1yqV6EEcBxgJuCoLw395ZqGtmVfoTZLhpgKfEs09BipV8pfWmHq0CvsoYkYlJ0R5XZ20Mt9P/MIgG+lEmCZz3L2ICeglM00fQQHGFNDT7U+gmGEx0h0T4K8wZGQgPpks7DOfpJSxenYHD8onkn0CUaVsxb7KsKbriLyxm3ssZxxLEvM1nCQ3M7AcGONBDGW9p5K4NmlPQJaZnqbwZIbcc1FZcwSItzFZauL1W9vYXlzB2vIRnKgfxtrKg5g79TwmxqbQak0jDKcRBGMoVYZQrJSRyeex0mohzA+jumkf5ts1PH28jZVODS1XHIIu95MVmWQC14TdG9sv9imVASfWmafo8Aoqo1Q9hQSySYqZGXLaL5ZsS8C7iwrM5Ow6UVQjzajxR//WJCYlFClauQIFYc0qG0/W2PqdZvjVlnEOlKjcsQyrjFEd3d7PJmRtQjOR3NS+m0ZKmZi5LvYZBiTZyLB/NSlOdtd9If+mvtLCvFb7qW1ZjtdJoEv/bwPEWdv1PVoJhI13tGdse1BSQFbxX8+oVQawzIfAtDR7U88Uk8j1HQAVcLcgl0j7khsYMFXnyYxj2qAEAjOzWPzNAok6UVoH/QRvMAL7aOFlzU1BAD8BKAoUM5nShQhpm7KiQXw2sofHLHW+rsRLA0x60Ep7RRt2KIe6mO6r/Tgp8S+m9jYipQSRnZf2AMoaVZZuXEwQg4oaX9eDDGkEkSfg1p6aR8h8060iVW6drqfqFPasYMPFgLRhnXJfe21dYM4Xe2b5dY1jv7W6BdFs/02V214P+hngQgsvNA7TfhOGLr3Hc6eCKNlvfBYIWKdHpIkd5BVeEj+O4X6f6B6zsu560nqGrnccfwZzgE3uZpalNmxkcy4SIGWkuB3Dz359I8BOz2/9rvuZ1TL44h4EkwGRCcg5YyFa/wygnxG9Z/JvOXxVC0ILA/Thgt428vEOAI5dwMxAgTeVV5bArSxxaykP0pqWEvxazI7UQhF7L31OcK9xgRizf1XiWE9FH6vE/hxe4gDogSzjLxZMpF3/EgxgO5f1oFgsq9sPCOZ5ppjcfQ8FedEUwKlEviU309R8f3cDAMs+Tm5Xs17ii2wbsZxnJyd7xNJzmPT8tgx1XuJY2j3pj/ZB0RwS/ohKjsWP0/hx2r9jkFaLHuM2KzwU3RNsE3qeS93GPvOt2xcmTq7b3nIdjY/8tKlfkP1mznAtJIz/dnFKeh1LQVB62X1hFr0R/95nNlz8zC+253HGxST9QFr/PCHf1mdaP0fjA0l/kU/EjxXyNvt4sgiBN9M5AwB7gPYm3P7xIfzO227BIwduxp2fvgEzL7Xf7HvKIL7yw7jzj65Pfk/eu+rXPozdv/8RfOayD+PLf3A9EkLHj34CV7/3NrTfeAu+6gHSFKCHQ/jSPf+A5+fcjYex9ZXX4c0HZjbsq7vywv24+577cdz11nXfmLkK11x7FXan0NeXA4BXXrgXd33pYdBt3X0vvwbXXbkbtY36+absQhLQ77wJN33tE/jEiRm8+1OfwwcvS2pgvyQA3FvB4Xvvwl1P8AhQ2YqrXnMdrtoVT8TN9anTACYvwFV7kxNcee5+POW++hLvDe++FPunNxD9/qGsLU+lfeIQ7r5P19SNcQ9e/5o3Yf+6fs8rOPztpzCHIrZefhAzrcO498t34WEyyR68/sY3YX/hZQDgMyn/oXUcxt2/POgB/L1u88HnBhYYWGBggYEFBhYYAMADHxhY4CUscOv/dh1mZrbi4KUH0O02Ua8vot1ZxfGTh3H3P9yPfCGDq1+1F7t3bsNYtYKw3UQvauPo6ZPYsmsfPv/F72B8y0783Hveh4lNe5HJlKGsVua2uv9nMCMT5pFxXLTOWXz5S59Bs7mG7Tv24v/+nd9HoxHhkoOvwBf+61cdcorqUA2rrQ7a7S5yLinRayMoRhiuBtixuYpLL57BeQcuwvETx/DioYfxylfswObtB/HpP38Azx2ZRbncwatedSHu+6Zj9LbQ6+Vw+Sv2IYxW8dDDJ9FsdLBt2x4ntIy5swsoVMuoDDvQo43WSgf11QZa7TVKHO3bO4awHWF5uYdsvoRNuzZj23n7MDRxPlrZ7ciVtqI2uhkhSphdWEOzE6HrgG4nuepsn3OApQBknIGjFXG/cLMcL2fubHKDvqaMldT6KVNOARKqXg8BZ10HP0dhhxNp3Q7QWUG7sYxCJU8A0MnjR7A0fxITW0aRa+eQWcth067tyEdNjAZ17J3q4uzSi4iiE6hmnsYrtvawZbyMo6fnsdLrUM/l4dpeVCbegqPzE5hfHUI7GMeR1QrmVudw/MVv4KLxFi4cX8bZY4/g3oePo1TMY/fu3VhthHji0CGsNTKojG5DMFJGmMuj0+ohbLSpf3OlWsTm7ZdhfMelyNT2YDWcRNtV27uevpkCusTMcn2kXcqYYCqSv85luwidTrm7Xpijz3K5gpGuFTtqMt0W7DuAkQBT+YwyDmK6UzI7vA60crLCIk1M74k0MQFLBFhqr2ZmoGo/M70Pg9MsN+378pkkGL2tfmD8h8FlI71rJEmV3URJJMeg9CwyTu4wQMAATUKd1mIVJGfO0sHW3/RnHjaPzPcWFrBSx0sAqElwS1oPmUj69ZmkddynNs6uO7DI+S5d3zB/dQ8x8zeLwDGBhSHvpDhVtpj7zwoR1Mtj54T14aSwI+SiNmbKdfz4tlVMBfNYrR/HswtP48SxB7F6dhY7Z0YQtkqIOuPIBRMYmxrHxKYaelEDrU4X5fGLcHx5Go+drOFUo4ZWrkxsdcGq/Q6O/UalLzmxzz6jPuAYKMKZErCc7GwdVoobPGuRGFSa2WNAgeSLxddcqQCBnWGPADv2VWXCq8ytskZFTljZfBZQdAL/KilO6B+nOb1vmp6LKiHs95Kugbme9SNdTwueqJxuzBJnH+CErdv7juksY9BCCgJnGDB0Y/XbRoAyZUUzUBx6djr3B+fPEygnbH2ah8jX6rXS47b7wL1Hko9pnxc1AAWV9FrKbowloNmeds9ZBieB2gqspiRg+XUvtMw95BUgTUlYWyBIAWBnb93nytpLzFV8lNZU96MCwgJAa6yy1+f8/XqwqV8cUft7AFjs6M9Hv1XimKz722w0+qeO08dZSeor+KR/61w901QAf+oNT+uZJXlfOiOIue9UF/hbticnw14bS3bahD4f+wyC6h4iRrJVj5C2BPbMUo/27DZfyJLci54RmALy1Wp231KhmvyhNhWypvF4RRJV+8EbZmE/kCLBAFZASgBvspHcj/cYF0VxwQ4XS6WbWVqmnwWdPbPQeD25pZWnFvDIbeiE/e2hl4px/h503rAMq5Dj5ZFAntfUTga0WeeLiec36YftAaiYHWsLXjTW89ndB+zsI6tM81YQWNnqdm+mfNVddkMAWOTfE7am78eTScTplP14LjGo7eOVfF2/GzOApcAjywoZ9tnBA6y2mKSPBHT8eGRkvP0zVFIyuh+Ya79vlyyxF7TwUlj7FgD28abPs5IEo0SRQfo8t3GTr6UryqOxa9FvrHGxE79rn9f8fLy8N8ewhB1SNRAxOOq+HcduHUt6DPac97FECgjs8x8XHcV/0jLKL+VX8TNOUvbZzsO3AEg9Z2y4puqTVIgRt0xI2l88mGIJ70kHAPNZn4ahZa3s2WwYwH6soozjxyXP5+5ktdLfaXsn5pF0kcR69puvfa3fdW0Mcu+fKwDwypdvxrW/djdm/sPtuPMXa7jjvW/FLY/ux82fux037ErPaoOfPYN3fR9gZpDWcPPnPo2tf3E1PvC59Z/R/r9J5rECelfh3e+bwb0f/zwOp25fe8Nv4vbfehNmLBhbP4w7fuNG3PKVlT6D3Y3rf/tWfPgNMbS9IQD8EtcpnP9ufPQPP4hrXq5dr/YAfs9t+OpFd+CNv/oltA/cjM9+6gbsNmPeCABuP3cHPvQ/3YK7F9NTKWD/Oz+KP/jANZjIAe37bsHV778DeM1v4su/9yYDrp/A5//DW/GRB0Ds4xhcd9fT915mrX8Ya9ubx723vh//6c8Oiey4nV8BB9/3afzRe/ebPtQG3P2j63D3f/wI7hVgHzM34fY7b8T+l5AMP/HFm/GuX78baY+oveFGXL94Gz7zwDX48BdvxfXrgOfv0f8HHxtYYGCBgQUGFhhY4F+JBQYA8L+ShR5M8wezwN9/8pexsraEkdEyyhWX0G+iF9ZRKAKnzszi6994HKdOnsWlB3fjRy49HzumR9GDY1o2Mbu0iC6K+No3nsRP/vQ78Opr/w2C/DCQLYoAtPtFOUcCtQRPRoGrp0SnO4/PffaTqDfWsHnLLtxyyyexutpFtTaGF46dwPBwGYVCASuNBvXWzTh546iLbNTD5EgRrzi4B6/9sSvwje98DauNBUxPVDA2NI7vPjyPJ5+vI1vKY3jUJWE7OHq0hSA3hEKxjEZjBZ1eB9lsD/l8Frl8Cc1OE/lSgKBQwFqj7SjHKLm2u4jQarm+nBns2VdBbcTZZxT7L3klRjZtRaYyhXpnCqthHsstlwwoo1CZRL2dwVrbMe4y6DrgyyVAnISx9JR0ssU+wSHAjzL4fH8pWco0q8SuMEmGKvuKwCAHhnCeppCJkAubxLCm5EoUorkwh7WlWeSLedSmpnDy5IvIBlVMT+0kiejxUogDe6ZRzDjA+En06k+i2D2Mg9vy2DRVxJHTx1Hv5dCs19HrBrjkwDvw+HM1HF2ewsnWCA4vAKuNJeS6p1BcPYWrzwuwaWgVX/jqdzBUAvbu2YOHnjqBE8eOod3JIgyGUZkeRWl4As1mDmuL8xiq9DA0VERteBsqYztRGtuHsLQNjZwDfgsIc0V0HWge5dBDQP2AHYiYcYxnx9eKnLy2e8/18s0zwyhyIFASgKT+zJIcInCRGCjuW7G0a9ax2K3spvZq1oSiSZD6vpnKypXr51wPW8opOYAylr510LVj3GtfUkrkkz5lhnvxmsxgOmGdrNJnsMH5GeUKhWRAlzOgHCeRM+iG3EeXgWYBdKkdYZbvq34nfxNwSgrC/J4FaywArt9LJBNNDt9LV9ukpBthKB0mld1JfWZ5NxCAQLK0DEa4/q+aWLcACa2jMDB8ApKS9iwnTeM2TBAFhYNsjns7ZkC9s8voYEthEW/as4iJ/ALmV47g0ROP4PjR59BYPou9W8uoZXPoNYooVSaxY/8WBJUIzVYbWWxGJ38Fnp6dwUMna1jOjqCTc9Bii+Ke7mtl8zFRUmzKE5AigRj8sUlQXct1iVNiZjMjkwoNZAndd1nymgEr54QE/0rW1fcRN0whBbFoXbkNp/+TSN4q41j7NlrZU9+vmX2LgGZJKlv58mQqmW+jvmUTkHSNHJcReWl80zORWM5UBsJMQF7rCK7XKNnFM8sENJa+125fOokGZd4q+E7fo33hwF8B+ZyEvzLgU/2mbV9km5ynOXADS/YlE5Q3AAAgAElEQVQ8U7DhxqgsT+/HClgRAziWJbd7LLZBKmlvzxNhVKo9mZUfc5vTTwi0NqaoQG2v9+UCAp0H+6wm4GnsuicF+PVASbpQQXzA9gTVsdg5ppP4HgTy8UhYSsJs9ViUFLhYlmPaZ+M4wLFBth1LQBuw00s4G8a3Kim4z3lwwcqJay9T9TcDkvWLjX7uVgJa4jX5ch8AmMN7DKHbYjEvr2vk9xWItuC0LzrSAh3D5O4JwKN+bM8PPwcHoKbX1tiu31p6n9I4l1CgYDzMymlzi4JUX81+55kMKi0tq+vsno+00MVEMt93154JyrRPg/lkC5ovlWMkt4+c1wq4Us/OPoUtrj2B34/mCsS0l/7F68BICeS6FlwQtvG+1xF6H/fgssR/ia+eWWvi0UbX9kUgpFZiZLOVnW3mstEe3qgHcHztuAew3SexPfi5zX9eekPb+dpFsYBnEkRM9untBzBa8FKLFzbau+uB1Rjo1rW2n1H7uOsSdmgKMvway3mTvGfCS9cBwNZvND6kX0tc34DIdDJY1RsqOE0GrsTZ0A/A1D24gaQ/tTTQYjMjn2/vwmfveul0u2doDra4YSNJ8VQxFPmJmVM/P00/s/IThDB700UkNF9XqKKbN6l4YX3RnvF82CSLn9I+mAwu8brbs6nfd+g1+V0keQ3+Ke0PG/l02t7687nRA3gFX/rVa/Ghr8zgpj+9EzdeBCgYyYDw/n5T7/Na3Oc32QdYesguMkg385UP4dpf/RJu+IP7cPPVyjhVGd40EKmgn7tdAfvf9kF88F2vxwWjwNwjf4mPfOg2PFIHDv7qnbjt7QrotnHvb78OH/hcGxi9Cjf9+s24/uAkCisncO8Xfge/8alH0MZu3Pjp23HTAb5/fwA4vk7h/OvxKx+6CdfNFICVw7jr0x/BLXceBq7+MO78/euT4HPaMgYAfuB9Ndzxi+/ALY9incR2XwC4fi9uedMHcEfdzf1X8Ou/dB1oCC/chT/5zVvw+ReAa37tTtz6thlg5W586Nqb8SW8G5/89gdxlYLL/nU3sBtw63034xo1u75XuRG33XMTDm640v/91/bwX96Id3z0EaCyH9e//1fw796wG7X2HJ665zO45bcd0F/ANb/xd7j1LYqwqy8UUKi0gfPfjV95zzWYKbZxojWD61/jJMX7M4Dbj34C73rvbTiMGq57/6344Fvje33sDz6PQwQkDwDg73GjDz42sMDAAgMLDCzwr9wCAwD4X7kDDKb/0hb4p7/7Q3R7dSDbwPzCETzz7MNYWTuLXCGL6U1bqVfrY48fxsmTc9g2NYSrLj0Pe/dux+SmCbS6LRx69nl89+FD2LxlD97+jvegUBpBoTiMYnUEQa4AOCDNsTd7eeSyeURhA93eEv7kT34Xa801TEzM4GMf+wxW15xUag6tThPTxKxrY9WxQqMIpUIBRZf8abYxWi3irT/5WpyZPYXlpSPIBRFefe2lqDfH8ed//g0cP9lCs1dHcSiHkdEKWvUQzVYWa40O2t0GCnmX+w+RyzrgK0NSze6XZNfi2CWs8tkI1VyESjWHTjeLZgsYncjgggPTGBmvYsv2CxAVRrHSKaMTbUYmGEOUqSLMVJEpjKPeK2K1HaGXCdBRyTJCA+I+iwn5S+rtKj3eCJCSzyrDzyerNW0dS0STlJuwTikBmYnQdcBW2EHQqaO7vIBu10kSO5ZcD736EirlCsk5Z0ollEZGcOrUaUwNDeH8mRFsrrVR6J1AY/kRoP08asE8DmzLYWKsgGPzZ7G45EDyNTSbDVy8/9W4/+EcFrOXYKmyD4udIrG10Wmg3FvBUPspTJTmcPTkGRSwgsnxYXz1209hdXmJpWmDGtqlDMLiGKLcBCqVIdRqwxgbGUYh79iceQyNb0JUnkQjmMJKOIwwX0M27BEoz5BvnoBUB3673yUdlEsYjkrVCltUoTYl/BB4bmRt4x0izC2xq8N9YkYNUzJU6DHqcZJa+89qnlgloBViINYYAVRUVcCAGP0dg7AESRjAij5jkmo6vn6gq0srueS9XlMBG9sHUpNAxEe3zD0TGhLcMTEUS5jH0quaFNoo4ZsE71xCPAYzmITFCTNKTBEPmplVhD3r/Ak8F0lABXqk/yuDppxUJLlaSWAmGHjuMwLOkDyy6+PpvuOARMP4IhHuDAOIhbCHoUwTOyuL+MkLVjCUncWx2WfwT4cfwouHX0CmXcf+nRWMZVsoRHls2bob4zumsdBoYLUVYGjoEix0LsSDR0bx9OI41rI1hJkeglwXXW7tyoCok2VXvUcF50TSWJN13i+UtSmyxcqgUtlaYss5P+bsPKcshZ3k7uViispI088CNvmEoiRRnR872xPD0SRL3Z6i9RYf4aIJV1gRp2/VnvQZy7T1rLjk6zG9Pr6u+jqtrACt6mfub2Xl0xxMf1vdS9rDVRPEJHMtUqRa+CHu5aW3GRSXvrs6R9t31PTkZllI6U1NU+c7cb5e+mcSAMi+zGZwf4v6gyZhTRGFAol0JQVVTVzwILC8765IzHhZC/J/AUZoROJfmijXdaOzQboHq4KoYEleXjy9l+ln2XdqJ/VdXQPPVKfxSZCUebrPOOA4MT6Jte7MtcCs/UwCVBFgjAEJ7nGtn02upSyekrKkoMGD1sIU94UXYj+K4sr0lnuo61sGsLejsvC9dG5cYKNcRQ9Wi6y4bnPaMwZo5SFoYYow77WIJc3qpPgby61ayWE/Nj8nAVMpkArs755xzP0soMO5VwVWtFWFnG7aZ15uonNjHxf/Fm/0/czVV2W4YnraF8zwc2HKtdAQnxf1Ac98lrGQhHZK7pjigB+tDEGLF8Q+vDVlpLIfNH54+8vhq/AKn9lcJOHjK4H8hjlu7KR3pn1l5J8ZD4oBYOvjFrRJgDESsPw5L88GGkspRoi0OjENTdGCrpvd7/Y+UnaYkpOOwSBaMwWBNSB4r9Srq9htEkROg3UKnK4HRSlq+cVKS0Dr2sRnju5ss4xy3vO1kyBhnxoLXilTkBB7Cj/bp8e40TqtLxywV+oHqiWLA/pdl9eZn4F4iOwAThkoMU6zn33tQQrI2xDUI/UGiS50E/ldwZ7rcmuNQHQtVapIxBL+BLOAWZbd+n+/f/vX/HWSyiA67/Ta+bBi56nFl3ot9Vex3DrgVoB1P0ipu0raO7mOccjgtTG8c+O7WnzBEYh+3/A+lgT++dlWn2+11YfEEpGLTvpk0mL6DOPPLxmTWj5hN/uMpQ9DCVvJuq7bKOvZymmr2FhyTjCAj96BG53k80U347N/egOoM+/il3DzGz6Eux2z8m9uxP7vReoYgLJ4Z953O+58rwDHZz6PD7zlI7j/PbfhvvcfBNI/u/tZCWpicuqfGACeeecn8bn/eJVhhALKXIaVndb5OEDvzltxfUrD2gOPV8cy1H0BYL3OzLvxyb/4IK6qmJXsncDnf/mt+Mh9Bbz7U/fhg5et933/igWA338QHoys3IBbv3QzrpHr9gOAT3zuRrz1tx9Bv7njxOfxgbd+BPdW3o3bvvpBHMwJ0P7EDG76sztx4/k8AmYG/y2uec1VuPee+/8/9t4EypKzuvP8v4h4EW/L5eVSWZW1l3YJlehGMgxyYyTjkcBnAHswnjGYttXYBvsMMEwjMwP2mcG4p61xd0ucY0FP2/IYC45b0MOAsRE9WLY5SCwSSCoJSVWSapGqsrbMrMx8e6xz7v2++8X3Il9VYVo2HnjFsUuV+TKW+y0ReX/3/7+47Y8fwq9fq69ObLffchce+uCNQ7Et3tFLOrbhw7jjde/Gfd1FvP0Tn8X7rh+2nqZrfu177kNo7o2uJp8L/mt+C5/9P0aB91EAOIfX+z/wGdxT6D0dPnYn3vbOe3FkDIAvMInH3xpHYByBcQTGERhHII/AGACPZ8M4AheIwH/+5P+KZrOGxqSD1bUX8fzhp3DsxSM4fvIs4szFzPwcvKCOI0ePo7u+jul6Gf/k5dfg+h+7DpdecSm+++QT+Na3voOzZ1r42Z/9Obz8hn+GfruPUsnHxMwCvEqAkhsAWVWpgksJwnAd/+bffhSdfhcTkzP4oz/8Irp9pWJ0nBDbd00jTHtod/rwgwBB4KOUpMjWu5iuBNi9ZwYb3TXsWWxiaqqCt//qf4//9IVH8fnPfwfnVgboRx1MzU/h8sv34szSSbxwchkb3YGCMPRLfJqh7BEU9TAYpEjjElyvhOnpAI4ToYQQW7ZOApmH5bNdBNUYl1w2jalZD45bRz8NkHlTQHkWjjOBqeZ2lKtziEozCJ1pDEp1RJmPKHMQs+xOJ7LZco8AFqmiVUJK4BANkVLMaQCs+3cN2YiOsCykX9ZZ0ceAgDp9KkvktNeBn0TwHQee42BjfZX/u9tqY3JqBmmlgqOnl1BrTGD33AK2VfqY98+i134CbrIEN3wB26fb2DEXYnqmiqWzbZw64eJcp4sw7eKq3VfiwFMujnf3IV54BXppgLNnugj8KcxP19Be+jqStQNs07qtSZC7h69++yCcLEQpoqv0EVY8oLED1eblmJrbhvmFvfA9H066irobg7r5xp6PrHE11jGPgdOAm1ChABCz0tdldSUrHVm1qG0HSwQVNTCx7QQpyAxzrAeErRDQ9sEqMURW0xpYiFUbJ/H0+CQ6ea9hEwMKreQ00Fgfh628hSZrBaABVlpxKNCa56gk4AuKDD6Hvgf+S6EmHnNRQkk/QYFIBvAwJMwVzkOAmY4rLcqsOcZwWffelc+LxbJE0CSLLHin8o5KgWr4BSezMqQEHGmOpgoBm5QZWTZr0KVvkk8hSW7uX2ygjQZM0gtYq0yUejPvL8xglOdBblVs0KMGdW6aoVHKMOP1saexiluv7sJLlnDk5CF8+9nHcez5F+DEA7zs0gYWKwM0/AB7L7kCfa+C9dBDK66jPvNyHDo7g6dPN/FiZwGxN4UsjYFsgFinEjn5TPeoQTBfpu67xhbWvPbzFKTgPnM/WpXLPWn5fymPjbGAFtUgF5SkSKhAgeyZta24GXsNOIzNpp7HBjrqtcH2oCyF1cp0Vmcra2rzx+SExeY8L1wwQMxS28v4cKq/UOAwlDTXSkobcCjgrU4oKkmTk9Y2vTRHqM+5QB1Wc+p5qb6s9mGeV7yAVBGH7MXKdlsr8/XnpS+g9BUWb1IDv0XZVICySUJuBNZ96rkpP0fxF1Cq+l+qNSx9R20byyFILIlwu8et+W9tLZ8vTtOnUN2zml+0VyqFOJTVuH6G8PhqgEifp+eGPS70NSlg4D1UrMBNv1D1fds62uwbDIaHVYxymUVYzGOs+8KKLbfZx6x3GbPHWXsDgzNuN5EDH2NvLElzGneBHrZ6Te+nbKmvFcAMw/U8l5ljnuiK6Jg/9H16vtsKd/v+7T3Tjqvqd6ydDIZZkgGNPF31osoxgzqizGrjECCtJehdw8x3DXsLSjzzHCLIKJa98jMSG1OEotWsbDWhgJ3McTWGw7HgNgi8/yjnCS5coLhS73rbQnrIFSUHwDbkGQLA1ngYG+zCs9K2UM6Po+iYOK6wQ4TlLCFvX+q5lYN3jrE9LrqISmym+fmi+36LWlyeXdZ0Nc+zUV8rKvEpVupYvOpUIZaMgwU5ZZ+1Y8VrW56JFti1558UIZLzibgUyDsEfc70P7agHM/ZIojVzx3zrLb2JwHAvAYKSnv5/HB32rxndb6wZF7poj2r/3Ox6Ehg9BAcFBCq37eLz51R4zQKIo+CrnK+TepwHejicdScKlgpW898Mz56L5C2B/Y1C8QuzqHifdgQr3jt6t/aCcEqajHnt8ZKHVc7a0ivY3kIWu4WFuo1MJXPw5uVXh/2u4PEyN7AzNe0F49tt203NjDwU+9ehetVh1TfE3vpkeMnN2e9Z+ZxpQsXRxqKgWoZogpb5G4LqnyrcMxeD/QKRWWIoogvPlMVZM8BtHrn22xXv3leS8AsOC/rtfBsGp4v+klmrd3zrYOfvuZ79VceNSNfmq8JZBxW0Yoq2Mdb/+BvcPsrz9MbtngJh+7BG3/hbixZQLa1SfE7rAhm2Kt7zEIgsTmuAL3zWBQvfR7vfuPv4GG8Hfc88j5WsK785Xtxy28/OMLuWB9UA+gHLTXsKAAsx/HfeQ8eetdmbaz8zBUf+Aw+VYCKQ2EpAGByaROF8t7f+BQ+o0H5ZgC8gvvffws+/FV/GNqag29WTSur7SXc+JEvG+XsgU+8Grf94Ztx1yf34O533AFY1ytQ99Z//df46OsKjZH/PsdWwLOxbi6cLDmAO2+6Dfd27XHPFcDnh+6jAPAB3P2a23BP9wb81hc+vqkgABBwPlYAvzQ7yvgo4wiMIzCOwDgCP+wRGAPgH/YRHt/ff1EE7viXb8DkZIDLL98Jz4txbu00NtobWF3bwLETp7F0dg2tXhelsos4ipFGCXzPw3XXXYU3vP51uOyyS/CpT/4Jnv7uQWxf3I33vf92NCaa3GO3041RmaiiOjGJcnkSKcPQBOGgiw996H9Gp0/2yxX8+Z9/C2FEv68nqJYj7NgnAHiAHbsWEUYpziydRbWXYLZexjUv24Uu1rA4NYNL9u7Ba/+b1+Pf3/tFfOUrj+HMiQ2QxeeeS3ehWqvi0FNPIXaBVj9FOKBewj4csqUmEJlQEr6KerUB1+thYqIMrwIM0j4akx7arT4GXSCLIszPBgj8CNVaHa3uAO0BqW0zVBoV1KfnUJ3cickt16AxfzmC6T2InQn0Ew+DCIhjIE10b0BXgV5JeqtkgEqUmKSjKAYtuGgndOwBlyRUwhm2DEHcB5IIJbI5dTJ4cR+D9XNon2ujUZ9GY3IS7fY6Tiyfxsz2XWg05zAFYCE9gezcw9joHsDclIddzT4um19B0IjgBA5On23hxSMuNsIUsTPA1skGzq3N4i8eXMbhzjQaU7vRmN6LrduvZfjUPfsY1l74BuYbVVy6o4Zzaydx6MQywkEbSacPhwSx09OoLOzH9PYbgCr1jq7D98oISuewcyYA4jb6BP4b16AbbEMrKaMUKxVuWnKQOsoAlmVFiVLgKIpCAFgr8Aow1YYNxaSHfE9ircCMhvdDyg2dM9W9rek4Amc5baQtpynZrewtmbhoZR2BagVd6A8la5XKlv0NcwWH5HaGEqrqi/Y96DSVFuVptbEOg2I0eSKJrKL55wvHVoq/fE6KAkp1Lh5Wfojq1o4dnYOUz56nbbMZhqufU+cXqE1LnLTb2lqTYbCCLSWXgD4Q03gbRYplyi1ARsMhe/0I9Mljo9T2FhnR6lGyC9cqHMIABKWSFE0H2FrrY/fEWfzUy0KE3aM4cuI5fPupJ3Hk0DEEToyr9jZw5YKD5kQDcwt70AoDtJNJpLUdOIctOLzRxLPLUzjZnkGMBhxK9GYDUDkJoTYDDLkluKfG3Vb5avgoiT+GCqa4Q0Eomu1eyeW/6QtUIsG4ieG+mk8q35rldt/667QaBLrkxQIapuokrZ2kl+IChmFSPGATHstusQhDTeJbDcjQ88leY6P2tKL9JtsbSpJcJ0bpJsVa1VYvkU14RL2irUIOUeRuSgDrAhtRoKk+0upMdoI21zzSk2szwBQ77eK9pGnM+/yQ24NAdA16xSKbIkQwX6n41SDaANisWQ2Uee7YYL2wziXgAmx4dzF2tgoAs/JbFx1J318FgPMNomgJauaXNaKb9syCrah9/zYAti3BZR+0x4jmOMXALloZeu7pf3BBF8WPHrBWYYFtwWn3t2UoKQBYF2GYvdgqDDJNGEUNbcNNC9gWrynOEtPftgiAZC/OwZF65n+vANjeu00hQgEAq/YC2rmBlbSWotN6ljBUsgp0qBesoGtqq6CCqZwBpDDA0V/nnUuDwKF5LzxG7N81YKByNzmW3LsUvQxtDhrOSi9TWzVq1kYBxtq9fuVYdiHN8LpX1yHFHHZRhyqMyPuJq8UhxF0Pvryr6YIDhqzaWaJoAS1Ap1i4sAnGjQCA6tTWXsR1HbrfqAXRhhwb7EI2y37fuMRYjgG2wpXgvImbpfy2gfTQNReKOOz3CxtUqq1fKb/5fgw0HC4SMkuO93Zt/S1g3uojzHuEFNToIiB1DrUnjwJ8sh9IqVz+76FZN/Jn7WNe7Nj2GI8Ejfb12VbA5wGX9jOnWOBQBMD2+ezn1vmuI18jlhW+dX3nHXf9viTzaTiCw6poO3b8rNFzzzyz1cBZ8270eBTfFfj+9JrkcxSKZeQo+VxTAPhCiu7NcbLLa/L/VoWfMltlhNR85T3WbBHqP+x3UprORQBszqttsu25WXym2vN81BxWZZTqz4XWAh9Ho//ivLH/bf/3Dx4AH8Q9b3wb7l7aj9s/dw/eujOfKwJu/Z//OP7mA8PK2+L8NP824E56/BLs3NzzN+8JrHoMC4gctoWmo4629DXnMzDXAsBfeC9u+ciDIJj8CCmON/3ZfMyRAFgf54pf+CjeN6LR78qDd+LDnz54gfPoE28CwADO3I/3vuXDeLC7H7d/9h6OwSgA/Pn33ILfeegKvP1334cbp4s3soIH/+DDuPcp4O1/+IhSIT9yJ65/172AUfRquDlHfYH34vM01ntE+SzK2O+x1/NLObYSE0uFPXx3Arete7vYXOADjAbAd15/G+4t2l+bE8q5xgD4vOt6/I1xBMYRGEdgHIFxBKwIjAHweDqMI3CBCHz9cx/BYLCObncZrfVTOHL0EMODXhhjo5MgKjloh32sbmwgTgmclhBHKaYma5hrTuKmn/hnuObaq3HvH/8JTp08i1/51V/F9T/2agTlCgPXbrSOzMkwObUNXrnGSsNWq4v3v/9fotVpsULu0UePIUwyeE6CuQkPW3ZNohd10Wn10JicRloq49TSMuZLLq7cPY1bf/oncP9X/wqLM5N440+/EcdOruNPPvcVvHBqBRW/DDf2sLbcRa1Wxo//xH5869Hv4sxyB0lcQhwGcF1KGvdQ9qlBrIdKUEec9NiOzfFcTC80EFRcdLttTpZ3zrUw3aig7MSoN8rg9rJeiubCDBZ2/Veoz1yNtDyLHppoYxI9dxJhyUc/yxCxakIn29MSPM5GE+zTDm0W1GD1L+cYRGukYZ2VLFHJ/DxBy8DCqIkTlLMBW0GTerXseUC/jTPHX0BzbgFu0EB7fQPd9Ra2bX8ZIjeB47ZR7a3A2XgMOydPYrD2KC7fVcbeXVWE/VPAYB1zM7M4uxbj+SMpNqIUmZ9iMvBQq+/Bl/76OTxyqI+5xRsQTO4FgllMNKdw+ujDCAbHMV92sG/7BI6+eAhPHXkBgzRGveyghjLS2e2obn0FqgvXIXIS+JU6GpUK9yOeb1D31AidXoKBuwODShMbsYMwDrT9s7LHZJtbUgErnqdadBEAJlzDFfnaiq2QIN20JFjBo2E8WzLnFs0qseIab0KGFzRXOMurVURaDUdJYbLLlR6Etj0kT36TkM9tGMXeVcHjHOJKQsdOCNmwjb7PEJES0Rre2LBMgB4n3TVkEgtoTlrJPTKctpKoVn9XBaXzpJbErZjYpq9zL2ENuSgjJopeytmJ1peuyS+7cGnpDUKtqKAxUwCYhkwNm4LkNIb6nyZ2NnRQyyVP1OegNVc5KOWt8mJWMEPBNrqucppitpRi+2QbO6dO46eu89DaeBbPHj6Ebz7yOM4uncW+nZO4dOcM5srrmJ1tojq9wIUdpcp2rMc7cKK7G89vzOHoRhXLfRchzws1B1L4SPR5KQGqbIwd/tv0ljXKZoJTyl5U4DDZcEuPW4pZWfdkpKhQYQvflygXNcQ3dsFaccwW89q2lMNFUFUUxVREwbUjuYqc4stAUoNfun6B6aLCNklP+pbVL1USkAzareIDk9TW9zoqaU5fK/YMZKt1UbXoOMq6kHkgehzaWqNSyutPPmMaI/MEtUC8Vg2LpTXHhOnQCKtRvQYkJvb8O999DNmfWnsPnUccGyV5zOtEVSaoRLI4Vdj7vhYk0v7CUHQIcmvFkBQRyHzgn1fFGEPqRrFIt6AQJ/ZZqmQVbtiKQ9vydoSqUE1CvU+wRXs+BvxVHludgTbPuDxxPbTH6DiQ3pT3AFFt2mMjRS7G7l/2VgUtpfhF5qBt2evZvZLlcUtzXSvyefnqi6VbcjW+MmrLAniwE+a04gU4j4IzZl5aD6DzAWC5dynq4CmiL6IILkQ9zkBcCnB0vKWYo3huPoZsnVxIYvWpVL7ZpoBB65PVHkruA4WewbJ2ZR4w+LcAsKxhPqdex9IT1TxTTJ9j7a6h5MV6rxoGLfIzEmsbhvJSp31U7Fg1pFFFNfSsUc9D+lkp6lAFNkp5LrbZSu2utz6jOlTvZLTHEPyV9UjPN9qfR41v8V3DjJ1VRDMEYIpQmAvE8mewmYc6vsU9V6C42R9HKP3y8+kXJwN/xYNmFFxVLhb2n1HQcejY+sO2IttAW7H41/sUP4MsGKmgmXq+S0GUbB1cBFUsyiiowO3rtC2kzzse+htFqLwZEtrAczOF3LQ27evSa8wutjLPs8J8kOIXOyajnjejYN6oa5b75u/R810UvVZBS/G9zvQCVw90tR5FVW3f+hDk1utAdLj6OSMFT5vjn3+leN2bimb0nlUskFL7To5o5RovpAAeiocpJlAHsvtX2+8xygJaCjjVc1VWhB072Y9k6G0AbB459CYq7i/amUX2TH7nNQU7+uaswNlxsgGwmUvnWQv69WNonRWLCuw97A1X7y4O1z/sv5+6B298x91YuuBZBeZ+L5cmwBfgPsD/RCs5X57bLdNRlC3xfboPLqBA56jz/OAB8EXv+rygWf/kKADMdtmqB65/yx348u/ejFAD5xt/+8u4643U9zaHoBe7BgOApaevKGs1IF/Wqt+H/+31ePendZxremymVW/mi3d6fgnH9gcCgPMigeF4jgHwxebX+PvjCIwjMI7AOALjCNgRGAPg8XwYR+ACETjwxd9HbYKSv22cPnkI7c4yVlaXsYs0CvEAACAASURBVLrWxtLZCCsbA/TTPjY6PXQjSm56SMjCN01RdkuYbU7hhlf8U4Zn3/jmt3HJvn34lV97F3bt3Is4jNHpn0HIPYbrCIIJ+P4Ezpxax3vf+wGcPbeCXhjh9JkuJxRrFWDbdBXBVBmtXgeDTgKnHKATJnzOS6em8KrrtuNl112OP/v8X+BVN7wc11y1H/fe+yU8e2oVnSxBGCekv4MXe5ifbcCpZugMYpDk1HF9tDdI0QKUvBD9kHoCB8iSEsKowz2L0ySDH7jwgwp830EYbiDqhqj5Fb7fJB1golmBV/EQTFaxZes1mF2gvsDz6GRNdN0ZdEoTGDhVDOAi4YSFShhQssClxCTnWbXCg9Wh0tdXsrv6uwUIyWkADUmKUE4BHEqYJUoTRSAkHCDq9+D7PkplD61OD9EgxkRtCp7TQJp20Gu/CLdzCpfMr2Fr5SgWvNPYvc3HWus4zq4ex5zvY+f27VhuDfD4oXV00wxe4CIMI0xNbsXTB8/i6HEPXedKZNXt6JNCMSgj65+C21nC/m0LqAcJnnj6URxfXUW/lKHueWhQN58t+1DdcT3i6g70uT9zGRXHw3TgYeeCh6lGBf2ei1KwiMhroO9UsdL3GLCpFLQkYBy4GUE1SuKnSNiGM2V4SKBW5ZFHpoxU3kgSkAo1aiX2cB9L1rDoRBkBtRy0arAkSWGxh9QpW7GHdLk5sVDqPAVE2SOlNNbWlJSI5iR0nmhVx1CLWOMZ096NwQbzRvUdSUjZiin+hgU4pEeg9Fdla14lJDV/OCYM1LXF+FBCSlstG/ZqFSxY8JihFifVVd872jNongZlD2WKJUnjqUiCVdB0Hy4XLsQUX8czCliVdFOXVkw+qmRmESSpBL+AYwYpRt2o10magcak5pQwk/axs9nCztkz+PGrXbQ2DuPQc8/ga3/7CBpBgi3NCfRaLfzTS2qYWZiBM9FEo0J9yuew0lvEc+s7cay7HcfWfKyGQEgKXDqnBr40X+hqSPlLSml1zcOAlOcqh1sVgQh8IABMQIIKUWjv8LRJvAHAbFNo8IBWACtCR6CDQAUDUQ1TeP/Q4aK/yVJaEqe2zarCPOoaVe/ozQ8RbTpgVDl5Yl/3IS0COz0PjVW3PqSuhVHzV1+nUYhKwQTPn3yc7Z+RdUHzmq5VxUOvUbWk1f8zdQI6XmmirbelL7dOIg8l7NXP0jEJrJ8vGT+cRKVryAGoQmmi7M0VtgLD1NxXkJQ/p/cXO6EsqkgCTnnBj8RD2aRSv3FVEKSOZayluQAj3xscC0LLwrJjJiNtF5XwIS0ILDuYKoKx4K8iNqYwQdaeSqrLXjvsgpF/Rq9vXZDA18x9Y/V6tlVjek1IQQtfG9taK0Wt7OtFAMz7ke4Zb/YI+jxb0Kt5ofaNfMLTmjOwafRS0FbiFKO89YDE0cyNIYCi93O2xt5sAW2S/8ZFNbei1hUR+X5oFW/Y6jfu3akHauheTcGIXhb8fNxsTSvvKHrnVZpsel3R/yuCMtmf7TXCLgsSPG0JbfrA62el2Vuo8ETN7qF1popVRgNgmhtmvlrPqCElo/4AR4OrkXRBFBUp6TGR9UFjbQpK9ENxCF7rY/Eoy17FilTaV3NIK/NvFAw0z6MiMFYLNy/wk21LLHgtQCrXJHuEsfQ3RQL5M7OIKIfGxzIsl/ebURbuerZuAsAm9naRi4aBag8UFbrsGDKbtFoxXyQGSKp5JKpJNb55UYX6HgF+23ZY5t6o6zG6xyEolj9BJB7iFlE8xgWBrtpp8rVoZuOwKjafpLqgqfBAtR0azNrXe+5FYa51ztH3n39AjpV7hliKbKvNgoyWRJl+v5N5ZN4bC+fNgaUGxVaRodkb9M8M39Po+NmHN5/Xz3K74MP8LlRcT7qiytyzPBfU4hy6erMmTV1mvh/Ku4SpgiMPH96z9dwuFFiY2Jn5pn4fsaGyxFX2UFH85wU5ZiTzF4bzjDPvZtbec6H5Qh/jp6RW04845JAi/gcNgA987NW47ZPhqMsc+trNv/vXuOOWi1gE658Q5TD3Ab7pcbztLcO2w/wxAZW33IG//iDwezfdjvtHqkF/8AD4fApgE6C5K3HDJReIzXkAMMIDuPMtt+HeJdUH9xeXPsDK5c0A+HwK4HyI5q64AXtZIZzDzI9++S7c+OiHcdMHD5iewGpsHlB9i6fv47E5+AsfxyPvv+Gic4CHTdt5/xeP7Q8IAH/8m+/DDZv6WY8B8Pc0+OMPjSMwjsA4AuMIjCMgv2dkxZLWcWjGERhHwETgiS/+PjZap1CtJ/D9DuK0gygJWe273kmxsj7A0pl1HD52AsfPnMHKRge1asBw13NcBOUyQ8epyQmUPQedTg+/9Mu34dZbfxql1MXqxgs4u/oimjMLyoIZVayu9vG+//FDOH76LHr9FEnswC2nmJxwMNcIWJna7ccoZR6i1EOYpIijCNftWMQN123HensF33n8edzy+tdhdaWDL//lN1Fp1rHc64GcpGcrFeycmcC2LdM4fnYV9akyyhVSxTpYWY7RbofohR3dU9Rj1OH5Ier1CZAkOe6HSCNK6cXw/RBxGMEtkQV0Db1BG36DoPQAhFrrFRczM01s3XEJ6rOXIizPA9VtGHjUD7iBqFQDUEEGj8zIkLJqL+FkIZm5Etzi5Cz/Ys6ZCQOHcwfCYcBlJ8wl2cAKFDbYpvRdjCzuIYy68Pwq4JbR2lhHNfDhBRVEdLhoA8vHnoUfd7FrSx3baicwmTyN/Tuq2Di3zJbN/f5JLEw0cOm+PTh5bhVPHF9Dpx8hiRNWN1Nv5onKDAJnL775XBNLHR/r/TUkSYhqaYBJZ4D927chids48NTjONtax8Bz4MPBfG0amN2JrLkP5Znd8CtVTNWnETgBBu02XJzGvj2LCAcB4M4hLk0gcutYS3wMGGaqNDQnUigZyABYJQpTRyvqCKQQ6ONEkMMqSFHXMaTgbIvCRgTMGTRq61HVn9ZklLSDc56YFqUe/wwnlJVq0iT7df9ZpZgUdbENsCTTJKpEpXQT8Mo6JA298mMOiV7MGuakOav6FEAzfR+tPpgMSvTx1XzTah5jN05zURSy8vTUyVet5pMT2sUHAmSpt69SIij1NMMUukWXkuOxAlOkWiSraNdDUAJ8+noGRFnChRKOG7ATQBiRfW4ZqeMg4ntQAEvl0yReOpYjVFR8fkmI6QXCqtuU4KsCoE6aInAdTPgOpsN17J5vY+f8Mq7bm6LXeQHPP/csHvzqI9i3cwqt1TUce+4sXvtjM9h9xW7U5rdhutJEp1PD6e4sjnR24umVWbxwroJe2kDqeOinCgBHpQFcLsqgPy5iAsDkQMDu1xkDWEpmx4q26iR4Dq/ZtlkUkRrYsrBP7I7J6tzqa63SkjTX9czWvbA1WlSQWVtwc0yNuFcpv2zwT9dKx3E9pVyWmMqew3/zkGuFlga0JgFJ68/AAG1DbJQ2umjAsojk4+lNz4wfq1rVH9W3ViUvzbXklQFqJXP/Sz3XrPPnJQpqj+X6hjSBy70ypeBG51EFNNsiM33/rptbQUofXQb2lpWjWkeJWovastX0pNW2nwwvNLRUAJjmdcpzQc2DHKLLU4F/xPTyVoDeBuGmgEAcIVitqcCrwH0pJrAhnFnXFBlLkUSbnp2oFh2igooKv7Cy2EqA0/2SHTN9hoG0VvErpbqaD/YreV4Moc4lg82Ai9wQdGwEVJvexWzlLPuUip98b6jUx4L/BmDwXpnv7XoC6CIcrfqUeaULcgwwKPR5VKHI3RyGALD0faaVL9a9AkH1OqB5fCEAbMbeKgLiqWHbtlrrTsCIAvrDBQsce0tly+PAzwUqhpEdYhhciR20ei4qbSx9nvd3tYkZu1Mp2rBtvxVUNPhZ2dfzQaxnoVqAqnCAji2qW+uzVBQlRRRm/6F1Zzkb2AUsxoHAhlBci6cBsIbNouoXhTy7LWi0WOybLmMt+5ua0VJbQvu0rcRX+5XY3poCJBk3u5jFzDUBYbYFt7L7VyHT+6l5POe7msBb9QRW+5n8Uf2DZSbpHtlm3yyAMF1gZH5YinJ00YApjLCKGfhQUjDGe7gquFMntd95pKZM9tz8SSIQy4ZXtJbsvamkF7yCpcPdg88HaeX9RDnnjHYzMWtY36M653BhQXHs5bqGmLL+IhdZjeh3q46Rr7P8GOrZWwTaUnBzcQBtj5bMgPxrUlSVf0W/Z+i1YQCpNRXU/qsjYV3zheCifRWiFM4/rx0udMDkvYB+Rr2X5fGW6JvtvVBcYI9XPkH0M9O+CPWSflFbZDPHdFsItZ3b6yJfVepXCVWOIor1oZ+3ilDseFPBqrxnmOI0+X1EP0vNetXzzw7JcIGZjIuK2SgF8NCLgRUTHRFdQ5Q/t0xFqXFLUCvg9T9IBXD4MO543btxX/dmfPQrd+DWTRbDQPjNO/Da37gP4XmteodmpfqH2DJf/1v4+BsewLs/csQAyPzTAt3eirs+5uMD77kXe0f20v0+ALD0ADY2yIVrXLkf773lw3gQueL4Qj2A8XcApCOiwf2Nr3/nvSOtokkJ/dr33Ifw2tvx8Z95EO8uAGDVA1irqa8fefRNX5Q+wGSnfesjr8Vtn3wz7nrodtxIbZz12Bz5jU/hUzv/FDd98H58T/1/5Swv1dhKD+Crb8dnPvlW7N10F9K3d9GaOxeZC3yMC1lAn68HsNigjy2gv7cZNv7UOALjCIwjMI7Aj3oExgrgH/UZML7/C0bg6Lc+hjgJ8dyRgzi9fBKnVs5ieXUNK2ttbLR63L82jhLuKTs5M4mNbovzOu12j38J3jI3h7JXQmdjA4FbQtTv4NWvehV+6Vd+FVMze5E6fSytHMKzh57EtZddjX4vwXefPox/9+8/hcPHVtBpJShHHmrVFPMLnurf6jiI4WFjfUBey0gSYNBPcMmOeczPVvH84eOYqE7gFddfha9/4wn0ei0ENReVxgRq9SkgitE6t8LQbnZLFVEa4sSpPkODfujA8z0kaR+um3FvXsCDU6asVYo0TuCmGap+gIl6FYGXIvBjDAYxsrSMfpzBCVI4votWm+DigBMBSeJhaqqG6uQ0yo0mpndeherCVRh4W5C5W+CWJtBLPfS8MpwsQpmSRMQdUUZWIrPjDAklvDj5SZSY/n+CkgY8bPNrK5t0QthWjlGihy3FkKBMKtiUjlpCGNO1pygHPqIkwZkzJ3Hq6GPYNlFBk/olz1UxWz+L3toBBKUuEA/gZX0gOoNLdlSwd88OvLi8gafOLKO9kiJsh3CbKVwvxPzULK67+nW4/8A2fOvgBpaXj8HZOI5yFGFxfh57d87hzNkTeObZp9CPBigRAPYCBF6AxixZZdfRDitwG01Uphcxu7AXzak5VLweAs+B507ArSxgPaRIe3AcgoRAQj2OqZcqQXVWsOaQl/sDcwIrQ+AAbtRD6vr8M6UsQimhFEwFaakCYIDEIwV6BCcL4GYuj78U4cYUO+pPy4lmBboYsTFAUglw6ilNCU9aF6RgFcWuWE7SDGNtolFqStKYlAR5YluAhg1YjQ2g7ocpi1k+w8Bb+QnmQIaJlFYFSNKY2xDn/dDYqpkVg9rOUitPBSbmMEarfUVkYHMTvhid5M0SLnGgdFSUlU0P6iTtIihHDHPikBTwZY6TjxA1dJGlA8B3eM27WQ1x5mCQlJCELlAN0EljhLr/LUMAnWxm2Mf9hFWimeLIkEUXVDDczyTpRtcpSsUUpTRCxclQ84BaKcIWtLF3S4iF5jJ2zq8DyRm8cPQQHvvOk9i2MI1zp8/h7PF17N7u49U3vQJT8zsQxFWs9ip4oTeNZ1rb8PjxWWzECwhTDyUnhsO+vg5aXoYyeuCZljYQZgNkLhVqUI/uAYIsQ6UUoBf7fIlOKVZJYrZoVIpxBoMaHFEcBcDRXCPYxiCOixByRRuPCgdLq1c1xBf7eFobXDQgx+VkpFaj85zJCyBsoKCUsLkVqIB+XhcC4zUMoF7sKlmvzsXHYQWr9vpmsK/hhLaS5hmlAa+yN9cKby244ynHCnFdIKFtWgX6cyGN2CMbYKJ6e0qljYFQnM3VZTfaHlqBZa321/azaq2JP3OumKL5x38KCVwGuFxMkhNaAbW2itjAUV0swecWxTfPXykK0CCVYs/rlkpf9PfEulUnk83DnseSClJUPEUhaCADFWzwdStYzvfAMbB6gkqBgL4OAaUK+snKt5SpGmIIjFKXOJxI597g1h6ixEtqHqpHmp57elx5XuvP02c45lohTOfh/bNQNCB9Is1c5YmnZzH9xc4QAtNy4KeG0irEkTWk2YQNRWRoJZ5SPKNJTg7h9CQweIPHS3iZsmZncKhjJ+uFp74FoTiWVDgin2Xb/xyk8lqX69SKUbGHJwtrgczyDMrXrSqaorYYUhih1ofMRYmPijUvP90D2Fyeve6pp7GGX2o6p0j52OoORZ1tW50PwR+G23pvIotlGg+ygbdoiLgk0O3zs18XcPD+aWM0SxUnsFvBenU14nBg1kaxr6juvSvzYhMos47FIyj9Sa2iJBvamtYdCnWbmMgcV2Mz/IA1yl49HuYapOjA4mY5Ds5hWBFQ5lBPAUfpq2v2Df0fNl4VWKeKNwz2VsVyRkkorigW8LWJvexn9O5EzwAjoNYbid4X1P3nNsNFMGhQnAXoLgpIrXGS+zzfz6jn5jC0ln+awjpR7JvgDs9PdojR61zmDq9f/WyzizTUXqnXdcECW20dw2DUPl5xzMhp5UL3JwUgqq0GrZu8JQmHyCjtNZAWWCubnQbkmwsAi1eiV7ttC134iAHk5j06L1yQ+Wb21MLeNgq6y/5Z2DKtdVZ8Tqs9zv6dylaK2+vMFMbJirWK0uzbyoss8ncEGa80pWZHha+fZ9xlrvArq/34tNamPX/p/X/kXNHFZnZMTMFfIYhmTK3z0b76+ms2o6/Ro/3Sf1XUnCAV7u/ejJEaVgOJN/cIPv8V6b6zT+3H/msP4MDzb8c9f/0+7C8oL1Xf3yPYu2cOR45iBCSmM/zdATCOamUrbsRvfeEuvGlx+ErFehkW1B4FgM1xam/FXfffjhup1rz4h17nNilKCx+6AADOFbs+9l+7FweeOGgpgPPeyP5b7sLffPBG8vW6+DU8dide/c57Mfcbt+PNn7sDd19rj68em9rtuP3yO3DHp/+u0PMlGtvwQdzx6vfiPij18/uuH74zA8Zr9tz5fgFwbqW9/wOfwT0/P7zmwkfuxFvedS+WaL785V1405aXfq2NjziOwDgC4wiMIzCOwA9TBMYA+IdpNMf38pJH4Pjjf4CNdht/9bd/g+ePHsVqu4PjJ1fQ6YaGITUnG2jUa+j2BzjXavFvpWFE6oYSfM/FZKOOesWD72Qol1LMTE3iF3/xn+NlN/wk3ACI0jaOHz+EA498Azu278ALS6fw5a99G08+vYRTx1sotVM0p11MTHus3kTZh+NVcfLkKsI+qQZVT8FGo4JqxUMY9lDza5idqaHVbqNccVEu+8gyD71ehNZ6m4FDs1nBvn074JZL+Pajz2JjI0GSeazAJUjjetQXlJIvZWU361IiPIFLQC9N4LsOfKeE5rSDSsVFHFGGsYzUDeFVXKyuRoijGF65gonJadY5ZvT9kodqrY6p5jwmm9vQmNkDt7ENaWUeHTS4fyicgI9FFq+6W6pWU1E/2xKD6UxDGEle2nadMhFU8lNAg4JFbkb23DRMKatxkzhihdogCrG+sYFuu4WpKimly5gpA9PuOrL+YfTah5FlGwzQ694AzfoGts31cOm+vXjhVBePHT+J9nKMrJeiusVFpRqiDAc1fyeOhj+O460mTp1ZwvrSM3C7HWyfbeKSPXN47shzOPzCC4iikFgfyl4NmVdHMDuFSnUSg4GH+vxuTG3dh56SSGN+so5mvY5KuYq03EBUnkQrdDi2MVk9uwqcU1qF4S/bs2olXUkpq11KVCcRW38jpXOHCMopBmEJcVZFlJRRKrtInQFKpNSMKJFCAK+MlBQmWh1F84VAG/e45eQuZYbpN+sMJdclr13t4UoqYAU41JjpUdI9/CT5zklMUR0aBTP9nq7UOUZ5pIGIWETL8UyORie/E8U2jHKJ+0BqAMxwUAoHtEpYQcHcFljsZYvnyeFuDqPktsytaXtnumqPIZ4y544zT1OOAVw3hEsTOnUQxz4j9KAUw09aqDoDxGkXKalMS7Os0k+56KMKJ8jQyWK0SwErIwkAmz8MCVMm7qLalr+5tyNDIoJcomjTvbIJgqcRqk6CqpuimvWw3W/hssUUk5UTaPjHMFkb4MWjB3HkyGHuKT5oRYg7CbZuyXDJVZdiduteeOk0TramcCzcjm8cb2C5vQVhOs2KZceNUWbQVELPdRA4IfwsRXdQRupl6EUh9zV3yinchPp2lxGiiowTi0o9ykUGuqCDgaK+D04y6vFW/Ed681mwzVhI5+4CYi+s1CvqszRHBNbIeBpAZFvd6s9x0pGKXSzloAAYKUShIgYBxvQ325lriMMwmwZQK2hEgUzqcb4+gboWAGYYpO1+5fxGVCYFGdInluGvihX3PebxV1bunNwmOKWvSYeQ916laFSKaVYxOrkRrKwfZbusVqZSIefW6LL28slJzgObH9UKI2vYp5PjrKw2ttU6CU+PGYoF3YNYg+vFTwpnBsAW3JK9pJjEZQCaIyVjYS9xVKpHDYB1gYQAYIarYrMse6y5fpFo5rDUTiwPgUsbADvanluPkcCPPMmt904NSqSX6abkNIdQQJHe90SFLoUeMsc38xMFkHUynuerdk0wz1HTR1etNZ7vkry3lXqi1DYP4+EiAfkZ+dsGJ3wHtB50EY6i3FqdKeC9oAmkdyPZ+w1kl57NNowUAEzlUVrBTE4DZt2L1bWsG0vxRtfEkNYUH8icVL0vFcdTfaXltUPW+xAY0kNEn0rk8chrT+trpb+0LiYwc8CyO7b7gdurySiM2fFEq9z1mpR1LZ/nZ4K2fD7fy7PMBVuBqeyiVXGKfN/8vB53GybbPdaHrPTPM3cEABvYJfOBT6ILuow1+GbVqL4oMy/te5OpUFSU8tZrfVAVOwwvEDOvhvYXPWZaUcn7qSn2UNxb5paKlTxzLZitj8fFHgyANyszFWDO11pxvIahrdXnvXBPw7GQginr1cFypTDzRN6RbABsFdVxlOSVaUjlqXZ1+9rk3uz1z6OavzQNcUrzs/a8Ot9k1V8fioWOv6mzsONh7Yf5NqXXr74eLppQPNS4g+RrQopi1LgMF/QU3ALUDZuzFyH7qDUs+0y+lwj8t99npDhpuDfvqPkxDHRpbtrtSjY/DIZhc+5SYYoe9OvW0JwylTbqq/a8Lc69/PtWYZXsgfxctVpFWOpbs8+rMwzVASg3HHUv9DldDlZoT6GKb4wDiQXzi1B503uVdRO3XLPnIjPx7+vbLdz/wZvw4a8ApBS9/dUj0SKfXGyi2fb3ly/eKZZ+RlSofIDzKXEP3YM3/oLuPzwE+ux7/j4AMFp44EO34PYvh8CeN+H2D/8LvH4P4e0Wnvns7+D2TzyMVgE8jgTA1nH8y9+E3/zwr+PmS2cRDFporTyDr33hHtz53K347MfeBOrYe94/FwTAAA7dg5/7hbtxRB8gt4AGsPYAPvzG23F/18cVP/Ob+O1fuRl7ZwMMWi0sH/waPv/JO3Hkls/qnsH6AAJXaz78bojrPvQFfPxncgquxnMOi4tLWML32v83v7uXamwP/vHP4W1/cASo7cdtH/0t/Pz+OS5cXvrq3fjI738eB7vAjR/6Au4y1/79AmBlXX3LB+9HiL14029/FL/+mkX4aOHIV/4Iv/cxdS6MAfDf12YzPu44AuMIjCMwjsAPWQTGAPiHbEDHt/PSRuBrf/6/oNXp4uFvP4pjS0s4fuosNjpdJFkJg5AskD1MT05yEm11tY1Od4CyT7bMMUiEWQk8RP0Yk40yts5No1Hz4WQJrr1mP975a+9FUK9zwrpUivClL/xHPPj1v0XspHjku+vYsjCJI4eW0Dk9QLMZIHViVGoB3KCKJHVx/MRZxH0gjhUY8VzA911Ua2VM1GvwPOrX68Etkxq3i24nZKUwwT+nRIA6Q61awZ49s4jjDCeWegwb19Y3ECd9OGzNSthNaRcTJ0ZMPWTpa1nMKlo3LWGu6WLL3AQ2NnqYnJxApe6gF/ewvh4rq+pyFXsuvQoTW/ayrrHXy1AKu0g7y/CyLmYXZjG1uAPB1A5EmEEvm0XPnUanFCAqUWxIMZgiyDx4DM4UwEicMmItmJJEnamKV3kBpdyy+s4S9CLw6RGBSKh3ch+DXherK8toddrYunUrZqaabI08WF9BebCCCWcJbnIGWXgW7dYSphsN7FyowscxNIKzDICX10r49rPHsXx6HRWnDL9RQXOGQEeEpRMJvntmEYPgMsxsuwTHTxxBuHoWC34JV+6bwdPPPYcjx5eQxDEqFF23jkpzF7yFrejT3KnPYGbrlajOLMDxA3Q2zqEcpZjwfcxMTyAr+0i8afRLDXRKDiLHQ0b9mkn9S0CErVPpXyr/ROlJ+hfdY0Jq36CGUvcUsvZJ7N61iNVOCrqSOHGRuVVlBZv2ECQ9OH4VPZQRuVW2IE7SEJ5DcDNGGlNynBIRNC4RslJC0imlOlVki6+HEzPGHlPbbDKMGXK+VAo8+r+UVGAq0U5AjpLaDGV1FkhKBEatfFGVSBWASXHR+Ug5ZakOOPmqoYIobUSYw4kkSUaxza26B2VurcgDJ/8oCSoJYOMgpz5HPsauQ+shQkxFFKSWZ7VJCsRdgFQQXg1J4vIe4SZtTGQtZPE5ZJ6LsLyDjcypkCNzpuC7HXSzGGvuBEpUW27WglZS0DUmqQLDKg/L9ycAmOeEtqEleEEQn2wByF+gkpEKOEaQtrGzuo5LtoZo1k4hGzyOqVqG4y88i43100iiFIgc1L0AszMp4tu5PwAAIABJREFUdu3dDX9iEZ1uEyvxZXjs1BweX56F706i6tXQDyOqX+Ge4wRJ+p0QM1MNpAn1HI/heB6iOMUgKrG1PauwshIiGggqCimR3bLcjsO24vkfbbXMY6omjMrbCjjLk7R5/1dlda5AppU41Il2jZwNFKNz8V6oFaJ8bgLAlpqHr0gYkbYVVyoUdR6lJFLzxQBgmls8F9TxlfJYQykNgM1exvbVWsHKE1qri0VpK/2TqW+rBgmsGtZ24ZIcFcU7z2u5FlEhatAliJThr1E3c9fX/P8k2WqpY+21WEx0C3CWz0gyV+CvDQhYwa+vj0G3hoBiVyp9j3UY1P3SliMg2boQOa+dHBYInLMHnWDXKuWiuomLD7QqnOGo7EHGztiSYlu9ec8HgPOUu4YOBetbVbSR23tT0HlPp5gLWVJTwEAmc8u6IIGnoyS49d8cU7b8zZGXgUsWxBXrX7kOLvpRm59yfNBW6pvG2+q7qxLosrnnlRP2NQ0VDNgJfB0gWTvqKaKhdk571TLkbS63UpW1xpdr2ZVLX3jVIoH9TVgBnz9P1N1I72nlbJEDilwhr2uYNJhiIKsLJdTTbFhxOwTwBF6TalsXQAng1g8XU9AjhQBG6q2hjQ1nNJ9S5xSFMa1ZUYjb/XEFpJjnlO4Br90HRHEt80bGyS5cEMhtnA0saMjPUQ1xFATW7gs2UNMTZigmuthAwbZh8MPHEEgqk03v18oNwnrmCYgTxXEB4uaqYXUge3+SfU2+PvR0McDZspvWx9Y7da6O1QU1PB4MIKV9hG0xrdag2Qf1HnIxACzjrpahLAJ7jesNwVqUo2Dj0D5oWQHnkFAdZ9P+zYWEVpFIcT1aRXXmxcPeIKyxN0MpzxBd4GAKE/TtScFPcbxMxYd1fFWElL/7K7cWy9Z+VFzEmUaApS7i4L3e2H5L+4HcfUCtzWFVtFxjEdYX42jcEcyzSjvoWO8S8k4ql6xgtLUWxG2Ei//0S96IMSvGWf1bufVYy2lYUa2LzliBrQvvzJ5grze9t/AzWb/fKHefHFbr0w3PAut9Sxr85Nei4yptVywnFvXMHi48MbHlx8twaw0quOTnBxcTCRiWwkD9O4aeL8qdJL9M84yyvmbfxH/9g7KAFivf2lvx8a/cjhvOz3+Bp+7BG99xN5YWfx2f+txtuOJiile6Qa1Cpe7C57UYTg7gzptuw70E386rQv5+ADCA7kHc+4F34c5vtkbsHBO4+bc/hTvemEPR0QBYHeee9/wy7n5sdJ9kf8ut+OiffhQ3X4gAXwwAI8SBj70Ft31yia91CAADCJ+6B+961904wJCy+MfH7Bs+ik9/5GYLQq9ArKMB20JZ/Sypa1/9nvv4v/133IOH3rN/1IHP/7WXamyTJTzwrz+AD3/uIDZH18cV77wLn/iVGzBh5tv3D4BB5/rd9+L2Lwhmz2/Pf83b8dbuvbj3kbEC+O82EcafHkdgHIFxBMYR+FGNwBgA/6iO/Pi+v6cIfPWL/xu+9tDX8eiBp7C23kK7H1EHWVZpEQSg/kz0yysB1Gq1xlbIYTRAOfDYOpp+L282a+h3+wzcmpMVNKo+GtUaPviB38Sll+9Hya1gMOhiaekZfOb//iSePvwMXjgTYX0txFTFRd0pod2N0OlnaM5Qv1z6FbeM0yfXkSYu/KCKKIwRDgZYWJjFpZftw9LSKU5aRnEf7c6Gshb2y3AcD/FggP6gz0Bg+3YClQ1ct38/kngS33r4WXz3yecRx9SHN0VGWVBKubqUqIy5hzBBKqAHh3oZhsBE1cHitmn0eh30OgnCOEFzroFGo47ESdCLIpxrh6g192DnZa/Clp0vh1edQ5oMEHaXMFE+jcXmAM1GGY7bxHJ/AuvpPNbSJtqZT4bNbHXtZgH3PVbZJ6VAIZUjW3mex/dMVAUq/6wq5AmuIaY+xiGDbPp7+cwpLGzZAtcpYW1tHVGcoO4nCJJVlMMluNEZeOkGmhMVOGkXk5UBGsEqnPgELrtsN8LYx7PHVnHi1AnUajX0Ox7m5khdE+HY8S5WogU886KDTraAxd2XA90uGlEb22aAg88fwounTgEE1bMYlaABb3IRG0zKKqh4M9h31SuR+jVO6M5OT2DC85H0uqiUXQT1BsJSA+2kgo5fQUgAmEAZoW4Cegx/lfJZJXMoue0gRAUl12PI3V06iGY9wNS2fWhFQBhHbD+bIgDCFBunTuDSxUnE5QAbCND26hjQ8VyCw314cQy/VIabBkgzH7GXICqRspoAPlndkqolVwXm/Rc5ZYQsU5a6Ci4MJ47ILlhZxupsqUtK51wdwAkhbd8si1rsohnWaTXvZn3DZsWGJPflWkTxSYkgUhcyh9R24wYoiQqCrVNVKp7uhuAqI4k0AVnckYt6HCswHpR7KmGXlOH2VZ/JMOui7Mfox2SI7MPLBghaxxBkayAVc1jdTV23EcYO/EoTNbeLAWJ0/SYGWZXtoYsJYdpzDEiknousoHYQc6JLAWABBgzPGDEnCEgRjhBB1sKOyjJ2zXYwUzsFJ34S0zUXh599Ct3eaVS8OmrlBvZuX0Cl3EOjOYV2MoVzvUtwqn8FHj89h2c7M9haybClGqDbjRH4LsJSH6mTwO2GqFRraPU6mJmpw4WHJHKwsdFFqTyJTpyhhxS9QRcxuRGUqii5ZYRpxvfLRQhi+2z1aOZ+iLp3ngGeWq5mYJMuEKE5I0B4uHOiBl2yd1hJQCXyVTMqtw21cV4OITdZZlrwh8bHTjrSKWJWOCtQkI9dbl9tW/qKZTBBGwFQktNV0FcXXGgQ7bByX60SntNWglXsZ5XdcAaX1dNaTathplhAC0RRRQ9aZcimAKNVanbyW35G1qpRfukvyJqTr9sgT35GIs12nRYEYahOVsBWYtsk4guJ3aJayxxb38Om73OBSN5nVI1dnojmz1tzSsF8dX2ipKVz2CDN3pMELptYyfH12MmcGFKV0zhqZThvJ6pngwyw4UsC1eXYYs9NNuT2NRTHTynWdYGEhRj0Nq1Ue6IgNZA3n1/DR88hcBFI2wB4CMiNUmBqFwk9ifP7Ndeh14J1PXydFmRSFs8q2U/zXmna9Q0a5Zi2W9Y/OnQpYqtsQTiz/gyIydXB9ssmj4Ve3wz0tbyQn4RyEtPXXSNJfpSI0lVN5FFQz/46r0py5RD4qHtuK746DEAUtFV24aS6M0C1UDggc5ft56kliFUow3OHY6jWiLFQ54tSQJ3nv7V3mj1Aiq/M/at5zICt0C/WXmdqzDZfL39GA2B7Xav1l89Pez8Z1QPXfq8cUhYOWaSro/C+JVDaQk12nQYXgsiC4+LGoZmhrZ/zLxbXQnEdb3remwPm6Pri80Q9q3jMztOb144ht9TQf+Q9S20DKrLM/POdJ19UI+Juz1eeP3qv43GSa9EwvbgfD9mZW2GUGPG7mnVN9B52sXXDseJ3JPU/uj9Z13JP8jziuakBsK0yNeewWpoM7XdFZwTzu8nmcbchstoJrHcMUYOryjV9b8NqeDnvqHmjfrMbJpty/1JsYv98atl2yLuCPS/kOXG+OVkcv6F3AuvYm6z99VI2Tj36fa34DCmq9/O9RbdwkAI59VZunEpk7dorsThPRllN02d+UAC49cTn8acPngB2/STe+YYrRlsLyw0lR/DAf/gSnkEF1/30bbhxZ/FOR/w7PIj77/krHMYcfvy/eyv2j+gvDIQ4+Jd/iL96AZh71S/irS8fZUK9hAc+8f/gGTrO296K/cWPtA7gvk99Dcu4Em9+180ouD1j5bHP40sPPIwHHzuCjYXrcOMr9+MnX3MrrijY/LYeuw9/+o1l4Io349dvKhwlCbH0xJfwgBxnYi9uuHY/rnzNj+PmKxbhXwyIv/gA7v6LZ0YfW0K3dgD3/Rndx3liES7hwP0P4IFHHsTDRzcwuecGXLv/Svzkq2/GFYub6f3KQ/fiPx7YAHAlXk+qYfsaTcyAfTe/E7defiH6//c5turYraMP4kv3P4hHHnocJyi2r7wBN77mZtzAqm37z0XmAn/0wp+x5wP23ICbXvcmvP7GORz53J/ia8vnmWPfw3Qff2QcgXEExhEYR2AcgR+lCIwB8I/SaI/v9e8cgWcf/2N87aFv4NN/9p9wbr2DHvW6dUqsqlVAiJS0KcIwYzvUarWC3qDHkIecdR3XwdRUlXvZrpxZx0TN4wTbdL2Cn339rXjzW/45pqe3Iit56A6W8dC3voI//vQfod2LkUQlJL0+AoJfnoflcz1Uq9SHt4QoBPo9oD/wsHv3Vpw6tYIsjTA7M80qurOrG4zv4jRka2GyeW42G2g2Jxm8EogiUE3q2vmFGmZmpxFGNTz6nSVsrHWREXFiNSAlBT1OUsZpijAh5TOp8LpIQrJoBXyvhJ07ZhBUgLNnN9DrxZyQmJiuYOu2Gfi1AO1BiI3uAK4/icrkIuZ37Udz2+XwqnX4XoiqQ3a3XUwGDhyvjtSZRitsYG1QRTerEIpiW2O6IqXTpCsj5Zo2OeT8hwJuooTkX+xNviSv7GboG4fI4ghJFCLq90D9wVjnE8VwXQeD/gBxdwXl5Bzc3grmJ0K0Vg/DSdtws2Vcvm8KbrKKqtfC1VddxrbVZ88OcPT0MZRcB3GrjkoQwq9lWOsmOH0OOHmuhmOnG5jbshdT1Sk4gx5mplIcevZJnD57EqWSUiYHfh1etYn1pAe/ugUz81egNrMVbq0J168hKPuYm26g4rN2CUmpititIvKq6JUC9NOS7qGqbIYZ9DEAFgUkwXwHIVlspwM4q8/CH3SxMLcItzKHc4MYkU+qyxBu2MHa88+iGrYwM1Hi64grW9D359BJXLZ4pr7BWdhC2usgCweYn1/AwK9jPRZFr/RndpAlarxErSAJJ5PaNvkoJdkSa1pOfLECkWwt6f84Bc0qKYEWOlWeqzU1yBJFpr34pSBAkslDME9b+KreyWR5qxW/gpWsBCe35rMsH1kJynFWSWmC+pR45F6PpKqnfpNOGVm6DKQdVMsVoFdn7JqWQvTTVcRkf+xWUfM8JGcPoZJtICGpf20RkT+DXuKhUamh7GXoxwOk5Qp6zhQi6pedp7eVJSmPv1ZkaahAS5uswUsM5wkgKUkPXTX9p0uYOSH78gEqaQs7ghUsTq1iqnoC05UTmKn7OPjdx9HpnUIallDzq5iZqGHrfB2VqSba6Rac7VyHF9YXsRRvwzPtEvbVQiyUPfR7Lnw3RuIm6EYd7JyoYpB6OLPRwvatdZTTgKV8vV4fmdPE6X6KbtlD2G+xEjjJyNbcRTdKMcioN7IH6nTMGmvTD1gruVlNqYsJ2JJYFYzwsAhcENjHQGhIkKU+ZyusNL8S1RvvOBp0qHPnUEb1l5XzDz92ZEuiuWKYoT42F7RYChaGMhrSivKZj2YsDrXSUNRzep2oz+Q9i3kf5N7dqk+06iOsAaWl5lHCUkclvrV7gJ1QVytXpWg1k1JqUIIwjkqWM58zsEpirS9IJ8UNwJVtW4eIfk5gvElq8z6gY2nhBLW8dc9lVnmpbzpCJSw1komzATDK5l3GSBVrWH2irbG3oRz1nFcqZA3+5V4FvBixq9JOswpKEvd6jtgKRAEInJJmm375vIZ0VtLfZkVKeasS2QxK7LG2561ACr2nadaoVdXKUUENgT6vPq7MbXFeoHNz8YiMn63+tS2ENZzN4YiAVQ0tbcWZBReNu0JBNaaAmQU97IljQJq6fl17w/ORoY0GwAos5Ys7VwBrK3ntcyL3KqtVqVz1/NVOCWr+D8MDcSFQY6dKrIwKzbaKt7YBpQjX1yQq3XwK52dRJNb8JNuOF95ih+KjwaTa4zJ+bzOFFAVloYBafk5Y95SvXTXP5Y/cnyltITcYAcBaKbnps3pNCgDmY1gxMXuLUUurhaUKK/X+qguuzLjInmyewzkAHgqNNeZyLPq7GD+7xzHvB7JHCNC29kf7GoxDiXn26J7VBn7n+yDDY6m94aWgewVziwgN8EbYOxfhbRHkFaaCpfQfAfZG7Wmynwq4Pk8hpXqO6rPZc8L+krVWBdbJe5593fK+NjRXxPK/uD/IWJhniioskEegrWDN1636LxvQ8ibM7wOqBcLwk96221YTlj9puXYIerWdHIbGRizfC/Gz57dcj7QtsOekfM4GvryGZX3pthD2M0C+z+9v+j2GClzNMFn7a/G4KgL526I9FvYcV9es3uMFAMuz377/fGrkG/TwmA+7+xTnrbJE0eNmfdN+HhoYTb+nmWeluvfcVl6eM1pBbG4sP+gQVLefLRxrKa4ZniPmd4vChf/UVT8oC+hNERx/YRyBcQTGERhHYByBcQTGERhHYByBi0ZgDIAvGqLxB36UI3DwiT/BQ1//Jr74l1/GWquHU6dXlQrQ8+CVqR9nCJc5GwGeBH6Z7JITeD7gloGp6Qmsr/cxNVXH2lqMXqfNfRYrrodXXLkP/8NvvBeXXv0KVnompQjPHH4S/+rf/O849sJRVqVs39JE0k8QVH0M4j46Gy30WiFmm5PYunUHHn/iBPZduguHD59CHLbhuCV0en30Y3KcJfCkEh6U4KY+vWXfwdzMJPcinZ+fxdnlM6Svw/TsNJZOrqHTThgusxttKUNAquFSGRutEOstsnQGotCB48ScUPHYDjrD3PwEmnN1nDhxmu1bXddF5kSYmiqj3ghQn2xg0O+AlEcEu1NvClPbrsLiZTdgYn4fEsdH2SvBjdcROAlDJSfzsd7x0UUFYbmKiGJL6lZQwMusbCX1B8OXgtqDkyPyO7wkUSThz2MV85iRGjoc9NjoWtloO9g4t4p00EPaX4OfdrBrtorB2lEcfOJvsXOxgvmZAVycRb0cYW7ax6WX7kEUkVqgiqNnj+PsxjqyVgO+m8LxY5TqpGB2cOyki2eOBFhbz9CozqEWVLGwJcDRI0+j0zmHNCF9dQl+MIksqwB+jMbMbmSVbSD3qOrkFuy7bD8CnwoKeqhUfHheA0mpgV7qIPV8pE5Fj30JGU1AVs6SAk31e6V/U7qUkHBYGqCUtrB29AB2b92Jij+NWrWJFYL1pRj9bAOrB78JZ/kEsLGGha3z2LH3KqTuNFBdwABVdGMgSmKcWzmNLGpjoTmBXTu2YTUJcC72GdRrkSChT07sKugqyTgF6CSRzHsNjxehUjWAkgSinyPLagKYhJHpjwLAkmjVEMNKgqvDKXjEyhVtH0xfZ0CjwYhkNxU7ojVDa1ur93RPPmZrrOjV+kKdgFZ21upalN0y2fnSfSYo0UISVJOS5XjEIKXshYh6Z5D2u5iobUfUzRBUK2jF64idPl/zZHUKg9Ul+NEqMGhxUUAvmEcvq2Ci7AHVOvf7DkoResECBqUKbUwquUlKT90nlYEIgV0NhLmYg66dC1h0QpTUtNxXl5SfMfw0RDkdKAWwv4zZyotYmF7GYrOLqhPj8MEnsbJ6HM3pKe4/3Nto44pLdqPn1IHG1Th6chdW+1txKp3GC2kZe/02Zjn+dfjooT5Rw3pnDVdsn8KptT6WuxF2b62hFHnoU6GIV0KnX8N6qY5zThn91jnOoIcJEGUldBMHETxEVMQAsgUnOEWhjzXELrE9vVr6vAHy3Im5SbUiLbZiVvWCNRp0NfNMUlWwjlabagUPjREdg4Apg1utnJNkrEmACnCWB6nej+yezXIuOgYDYAZOunCCLZDV9TC0LUAehk1aqSSKVN4TTSpbQyxWokrPT4pFqtSHOvlvks0EgGk+K5JrniECSAWhmGS0XjNsNU+W73ReY/U+wkJUrt+y5TWhEWtr66XDhpB20llZUg/3ulS8zLIAFWt2tQUMwSdlj58n/2UMYp1clkuQxL0KPjVAUDhAlNJSTMI/r2POvYj1PqKgurpZnjOWiisHJeodQvLRwrDzMdFz2YoduyCY/SufFwaia3hIf4mSnOOnx5RhuUACG8pZ4IyvQ3+PYLGyjs7bKpB9sdoX8z8CbYtFNfIuUgQUvBdzMYpSIJoxJvcCqUrRhxcVqazhUe+m5vx8YN1T1WTwtcqQ9H2kOiPFuGXNzh+Tm7HgK22nanBE4a72EYqrsaG3YLso62zYuQmYmPNowkLXy8U42gpeLFIL48Hz73z9YPU8lzoQei8SVarsafk2JLBDW0BbKk4z96VwQJ/TjrfqP54fw9yrFDHIZNZ24VpWPBIA89hbqlF6dvKtiAvCELSzB8ha7/YclJgVgFwR5Kjzqj+yNtQTQ+2L6vFh6y7VZ3kd62uTf6u1qOavnF5gOheNuLpGRfdfV8/e8/T61YjSQC9ZsxbYLMJF2St4GhUodxEkD60bHVsFovP7G5qvVhzlPzWGzUfNAthq6Qj9l2eIfpcrzF2zv+p3MvueZe9SYD5XlqsxOk91hT2e1rwdpXZVx1VFcPZ5zVy1CnBEgW+UwBaIVhNoxG4kzx09n3jdiutHsdjFiotZo/xOJu/AxXmoYbUePzUnc4rKby3W94bBtypSGXKjMNdvuXiQQ4xYuMuz1tSk6BkghFifWj6v3qOtzxTCY89XcTVRi0uvRy6a0AUjdosNXSQna5afxYVjD9nVF8ZlGADr1W4pz4efZurAagw2D/Lrrtg9YtDHXxpHYByBcQTGERhHYByBcQTGERhH4B9nBMYA+B/nuIyv6h9JBB55+G584Qt/gecPH8PSybNsY0s9Kjc6bSRZguZMHUHFQ7u9oXp/Zhm8wEOShfz16ZkpbGwMMBik2LZtHs8fWuJERuC5mK+6+J/e/1685qafQqlUR4wAx04ex13/57/DQw9+DQ4dww0wM9HEensdl126iMDJcOLocVx7zVV4xy/+Mj7xH/4vlLwqTp45h1MnT2N1ZY37bMaeyleqxHMJjWqFrYlbrS6SJGbQSbkPsoSOwgEc6hdcI7VyA9Wqy4DKcyJs3TLLQPjQs8tYOhVibY0AGKUOpP8pJUxdNCYrKHnAynoXruezatKvJajXHDQqHpJBitmZKfT7A/T6fe4bS8ricmML5i59Jab3vQqY2I24VGOL5WopQoVglBMgLbnoxAl6lCT2anDcBrI0QExJXA1eKNEpyQZJJnMugXMklOggQ2Sl6GTbwlIJg8EAUTRQNrgZ0KLex+EAiAdwB+uYDoCsv46lw99Bs5ph53wFHk4A8TJqQRees8GQ5Ior92B2polKuYKnXjyMo6fOoDyooxSRQjFEc2cN3fUuFrZdiwPPlvDwE8cR9sqYrk+iWgnRba+i3VpHrzeA41bguJPwghmU6z6C5iLKU9tRbzbRGZAC28XitkVMT1XhU9PnUoC4VEVS8pE4Llz6d+YgTB1EbPeqMSrb/VICn9ggQXQCgKvorB1Dr7OBhS07UfEamKhPYXkwwEZ8DqdPPokT3/l/0fQ87N19NXbtewUcUq8mCffPDeHixFobS+e6aEzNYsfCIvclngh8dDKPFcAMIrXSkZmQgQUWWeDEX2IgiU7JWPDJHRrb0EoA5UkgZa0qiUIbrtkqXvo89xDWkkADbbTaV37OTq4qrXFBiUYwmgoKTOFBCWVSQ1Nf5ThScDWL4RGHLWWIwgieEyCOO1hbP4Ets/NI+z1E7XUuQJiozCBNfVSnprHSfR5OKYKPGvxKHf2zxzDt9NDpdZE2FuFPbkW/14EztQOIe6j0TqNb2YYkmAIcpZIneMjrVHgnuRZQfAhCo4SE1gsPiILx9F1aK6yETyNUEMGNe/DiNezwT2O28jxm6kt42e4ZdNZOYOmF53H6zClcfvl2ZHGMc2fWMdecQVTZjfVsH85tzKAbTmK9NIsTmMbuaheNpAs/qMPpncPMzDQ6vQ4WZko4Nyihl/rYMuUi7Kg+yl7gYpBN4Xi7hJOdGPWggpD2NSoj8KsIM5eLDzr9iEFwwslrh50NaMq7WQllPcXI7pxiwqBYtdrV9tySqCfFPKnZFMSVsbbtMBmqaUgltrmSVxQbVEksDoFfOylugAgTL3MeAclcCEHjo/vM5gn43NpbQQqtyCGHBleU8gKj1b9Vn1jrIaohhpPoghn1cOBiCrln+TQn5Lk3qto7OQlPRIHXiCrCYFCnlacMmwleFgovbCAuMeUhoXsv9OcUhSYVCNn7OMMX2r+tZpy2ZblYl9LxVa9g7jQ+pBoVJai9ho1yX6tX5bxqj8xPRsBRrofVlzQHLNtn2ypTYk73KAUqKjYZ7w1cKMCuGnmCXRS4dOFUHGPDEHomyc/LuOc5eg2odD9EA/E1gBZ4poYwL2QRyCVjTONp+mvq8bP75Sr4riAJ235aqkj5HO+B+sKKdui0Hw4/lzdzEnv+yxxU4ExZM4siXvZunhN6/uglznGl1uy2LazAXF6XPF/VRYolsvQIl1jw/LCYkg3ACBbbY8PqWrYbH/aPVDb6+jgFtesQULOJeRGu6mek6r6RAxQ5rlK75fPSBilmjuu9hv02rDlsX4P9jBta+4Vrk8/RpYilLn2EY1J4TzdrRResyM/aLhymzYJVfMFzQIN4pWrXSusRUM0eBxkz+zIUpxkG3+b+LE5HxxFbZwMCi3G15hofQ1V75OpSq4CCv2WBKun7y64gvEDV/qT2DNUiglsV6D9D803PI5lfxWIVWdfnA2zGPVnU0tY5zPOpCMcv8O/heTO8vxafG/bzU7ksDK+dobGy48XWy7mFvW27y2NeeL4Mnde69iIY5+sRYDz0SFSTywaC+WDoOjG5Pp7w6h161J9hkJpP2uLavNC923uf+m/9fmKpi8+37vOSCDW3imtk5EXrwkC1rY++5uHjyG6r1dWyHvTB831Cq28LvYrpY3b7lKFr4tPn79kczxHjzc9tXQCq1u/m4gx73qgwDheq6DIM9a0ChLfHQL6nnkV6RArz9ebLvhc/5ZHRH39xHIFxBMYRGEdgHIFxBMYRGEdgHIF/8AiMAfA/eMjHJ/z/UwQe/MZd+LM/uw9PPvk01qkvZclBOfBZydqYaKBk4rUVAAAgAElEQVQcuJzg6HTa8BwPvkcAJkGaJUjSiAGlV/axvt5T8Cxz0Ov2SQuJ2Srw3775VrztHb+E2fltCJMqjh4/g9/72O/j2996CFk8QBSWUA1q3JM1DlNMeA6mqyle+89ejX/xa+/GQ1//Fr75nSfx6BNPc4/iTruLOI6x85KtcD0Hqysr7JkbRwkqgQ/KV3Z7IcqkXk7ot2kf9aCEbQuTuPKafUApwcryCawuL+Paa+Zw2eWLrHBudSMsr0ZYb5Vw/NQ6ThxfxerqAL1uhG4nRRA4GBCkHaSIE59Vvm45hltK0JyoIgsjTDUacAMPXtXHWnsVE1MT6PZjVOrz8CpbsP2KV6KyeBWC2hz3kU0TZdPplxUADCOyoSY7apJX+yCllgBgowwqJHTE1pUUsF4mxsFAlKYKtiQxWhvrKDsOAs9Da+0c6r6DeraO9pljWD19FGH7BK7YPY+5hoNauYfW8hKrNz13HfV6hssu24U9e3djourjwJHDePrIi0gJZMUVBDUfldkIpX4PWxauhdf8MfznR9ex9OI51JMBvGQZZ5ZPYnVtTamI4aJS34rq7KVo7N6L8sQCJqa2ozE5C8dz0WqtI40HmKrVUQsCBH6AjMBXRsrzMjLHRUjWuCC1dBkR2d5aPf0Y9ZUDDKIQTm8VS88/hR17L4Ffq8MLaijXJrC2dhIrJ57As489AL+UYt8lL8OOPdeiFMygFPXhRW10Vk9jozdAFDRQ3bIbWXmS+7fWPRfTlQr6mYONMGbgxloDshgm9SEpw/UYKbCq4BElR5VFov4fi7N0womTbgpmUiKZx91WF1jJGUnk6va7KteqwZ0BEWLxp3v2GZtWDddy1aO2FdaJKdXHWCWpFORJkTClUUldsg4vMWHk7stIogGyJELZY+Nn9DsxyPE5K61j5eRJLMztQLfVQ7yxhLJfhV+ZQImAeSVCr73KCtbawh4k62fgd06zrTy8OuBPY+BV4DS2wYl7KLeW0Co3UZ7cAq7CIMv2lGJd5t7kBBFMP0aa95RAY2WFVtDrBCnFlnpgOwKAkx7K0Sp2105g2n8Kk8ELePm+XVg7fQRnTh5FGMeo1UtI4whRL8N8c9v/x96b/diSZed9X8zDGfPkfDPvXENXVc/NZjfZ7CbVJkGahixLsCABkm2I8IsFGHrwgwH/CTYsQQYhCIIJC7ANgwBpCDQhPdCUKJk2yZ7YVT1UddWtuvOQ85njxGystfeO2BGZt9tvvg/nEs2qe/JknB1rD3Fq/db3LczwJo6ia7DdAoG3iWm2jWfpDfTLM2D1HGHPRT45QyfwOQHeHTiYRCmv1Y5D699DpzdEXBqYJwGejQssMhdkdk59z00vQEY5YsvFPE6xWMagbtXcH9gka/oSlm0LG+OCurXLnseFgYSt0U3uj60UtVUBAJe0CFBWJ1PrpJ9asypZqicZ1c/055oOlbgAgVVGMnksYbJKQOqJUVYAl2Shr2Q2UlXK6mZSBsuUpwIJMnGqFMBc7yL74srdJdSCBG9IKaMUsQxwalCpJ4A58Vq10JRAiy11BQAW/FYolGmcAoBLO0kFAhWQFTfJoRHKIAmA9YSzpiDVAbCCmPzbeQ2b1OdSXDkmEkwqGMt9eqvJUPuzCW6qRK9UHKu/N+KgPUvUGUF975XCtOpJWFl0V2RY9ChXZwWtSVqP8p4ZgEtAptRdnKLmc7BOT+vgWoHwhtRWJrDbFve1KlP4albruaHik4UE8mwUh5qIpeC9Um3H+XORZK9cOtV9qHNUc9+oeJay55WKeyUSU1Ol75UrAaa8N/16Cj7rOn3Vo5XV59WYa9cIBdv1HsDqucNjecmXUQURKyWoVpQhYlSrGsWcXX0lEbfLP1OW25c+XhuUKi6q9rGcA1Yst2DdJYilAeCrIKHqtfoyACKAWQ3I1Hmm1rDqoazG31Syy6IRUsPy/hfMUxWkVEBU7q9qfAoacwEHV6hJe9fLcEr/vEqRWW9i8W9aUaAeZ4XsG7PCm6S29lZjasBz9eDXvm/UcaLnh1IMq+8xldmEUKvKwoD6SKQbvgxT1fpiwCWfGXpRY3vur1rCpCy+9DzSHC2av6NA40vW8KW1Vhcv6Wvr6mKAGki2x3PpzBUPr+pt+n2Kx1wLvKtiDQXh5W8KVwjpBqONXX8uqGcGf6S2Dvl1/l4on3vywLoqMo3xyXC356ZaRzqI1wuI5GJQYLc5a2L9cLGt9gxtz7f+O+zvo8VF/Jq4S1nzWD2PxTNbVAi+9BxUbg9cRCMdULQzrQ3bhSpeXK0upNIKhNR86PHg7yf1XVwJddVppM5e6ZouVM6q8PMl57nWX/jS3rlK3V/tbxW75nX1Nb8GwC95gK5fXkdgHYF1BNYRWEdgHYF1BNYReCUjsAbAr+S0rAf1qkTgn/1Pfx9/+Id/iGfPnjPAyvISfuBiY2MDtk3WyFNWtE6nCcoUCH1CPwZclwCMgShewbbJItRAtMrR63W4F2WZZzDjGF/6zE38h//Br+GrX/8rCAd7uP/sHP/tP/rHePe730O0iOA4NqilLv2Hds93gEWKjlXinTdu4Bu/8g3s3bqL3/0Xf4jv/+gjBogrgruuif6QVLgWPMeGwyqxHEURw/WBTuCybS+pf19/7S3MTsdsVWvaCWaLC3iejc+8s4m33tiEF6QojQSmE2KVkL2wh3GU48XzOY5enOPiYoaToxgnxzFm8xWDpyxzEMclEupbauac0yEFVOh1CN9hsNFFOOggyhMQkSZ1ZOB68Ltb2L3zBYwOPo/c2UNqDZFwBq6Azb1mbRSlCcI6BUnCSoLvsi+hzGAIpzhVSa4UGcLO1CoIzFNfPJEhyYoMy8WMewF7loE0WiCkeM8usHh+D123gGelWIyf4Oaej/2Rg7Onj/H84Ufo+gV8f4VOb4U7d67jzs3b2Nzs4Ds/+gA/+Og+HDhIVy73iu6MchjJEoF3iN3Xfg3fO9nF4/unMC6eo1g+wPPjZ3h2csrKxG7YwXDrNgY3voh08xo6GwfoBtuwrQ4M6ittpogXE3iGxwDYJ6BukbLRQla6yEwLKah/L4Fyi62VyY6Ue1eyGNxEmlPfagsXjx7ASmLs3XoDmVGgtAxYroXjT97Fi4++i2xxgRtvfxnD3RuwnRBpmsFOF1hdPMX87AmG25tA2EcRjpCiC8v0QRrpzV6P+wtP05wtd6noQaTTSGUqOiRSik6ACwWBhXUvwR02oJUQi99iKutbMZ80f6oXpZ4IFjlCgQc4pSUTYXpCiXmwRlFqnCuSPQw5qr6e4hRSuapm7qpklV9uiiIEthqlz2UATJCoQJknyKgfeJFx32aCm3GyQKdHRSAzzMYLbHSHWF4cYTo+wdb2iJW4/Y0RlrMx0miONBxh6LuYPf0Ym5sh8jhFZngohvso7QE8o0Q+PcLK6cH0+7CIMJsOYDgwLBc521ULFbZKdtK4M0pwcqK0TupJoRzMMkNAnXbzCHZ6ghv+Q2z6P0LH+gSff+0uLl48wtnRU54HOk+mkxl820M32MW8+CzOkgME/mP0Oh1Y4euYm59GMn6I2cU9FMYCZZSg4wc8/93NEWazC6SrOfdHJwhu+RuYpD4mS7J37sL1ekiWKy78SEDqdSoGIQt3WttUEGAgLWhd0NlrwrKdCvKK4giLbaOTkvoF0z6hfsBirRG0V9BXpSAFjBPgrAZBTWNAvfdg/XuaMk8HCrKOoUoGy/Wng6/6ZxQVItyqd6fYK4KxyqQ2K7mFBaZay0rJJnLoalXX8I+LABgAi5+p/rGqcOZSMltmi0WCV1oISwAsJYW1ZWaVnNeS5loCuA2gdIWtvK3qcV/9rK1Gk/ekEuX8kRoAVqubPotU7EIlLeOgFDwSMKkkP12Dzke9mIST4hJcccEJF0lINw06VfjvtRWpAoEcU6VYovNKKzKhn4m+wfIhpe6llXxm9Zv+WgUVZCJaDEjAMe1eFCAUQVS7XDoiqJ7EVYTFqlZg4CqFmoIBOrzkggC+fL3yxdwJ21v1yQ3uROumps9yBOJQvgpg6hBTgUnR/1rCPKVCr7C2OOmV5bp6yqg1UilK+WDTxy0GRYphvr6CQOom5Egb67alYlTrTYG5NtBV6uifCjMk5G6UnGjBV3Cb17qso+De3JpKVU3rVapHXpPV9STkUfBePSe1Qo7GeaQBtMa15Qdy0YecXAWHBa2qwbgqOlIrUu2zdkwq4FlhuwIGfWdV0LRau3KFS0WturVLBQRynSqHAvHXGnGxs4Fe3CEDrNZNNe+qbYQclw7J1D0zpJWKfnoeqrWkwLDg+cJut4KSci4VMr4MDeuGqAoAN+9R68d7RWzE/cpn2BUW96JP+2VbZnWplwHmGmbKYpyG2lnE+PIzTZxXbRDafibUt9Gy9Fd24pcgreZwpH1HkxNbOxKISgKt3211IGmWvhKOSptf/TthdQ5p+6a9nvheNKcDPY5XAeD6jGzO41Vx5y3VUgC3prxRE0Tllbxzrph3/TUVJ1UocNV5rO6zugf5XZ1dNtrxUAU7GjBW3x30543cmto6kU4W9XYXThPa/lR4unp+ylYs9ZjlL7/MEZz3Qq3orq99ufBBncXivG2C8Xr/1/P2zddvtKdj/fd1BNYRWEdgHYF1BNYRWEdgHYF1BF7ZCKwB8Cs7NeuBvQoR+Du/9Vk8fvwYaZoSNmFw1gk7rLTjvpqWi9OzCyyXKeJljCItEUVAp2Mg7JIK1kAUZQhCUp4Z3Dd4b28X4/Mxlmcz3L02wn/+n/xN9Dc6sAcjWJ0t/Pf/+H/Eu99+n5XCpDDOXQLPOXzDQp9UxIsVDna6+PwXP4dJmuFbP/wJnp/P4DoewrCLNF7BsnI4to/x+BxGkWPQ93B4vY/BwEaWR0jSFYPBt976HMYnKU6PzhElp/jU2wf44hcPcI36cZZTWHYEyzGxij1Eqy7OZxmenh3jRz98jnhVwvdt2EYH80mJ6UXCKuPFIsd0ssJyFeF4PEFCsMIOwNLDhFSvOfYPttEZjTCJl7A8+g/tJewS2BodYufml9HZ/Tyy4AYWCJBTb1tpa2tY9F/yKYoiBUobKGTKQ1MhNQCD7PVJlrDU/5JsNvMy4x6jaRohT1fIVnO4ZC6brjA9OwHSFQ63eojnUwZ4h7sDpNF9LM7v4fTxY9jFCiYihGGBgxsODva3cX3/JkabHr713gf4yf1ncGwb0dJgGGU6K1Y3FlkI+G/iw+VrePZkgpsDH9OTH+HRs4e4WCzg+C4OD27ACfdR9G5j8PrbSMsAyDzk1LQ1j5GlS/Q6LnY3duHZ1DfZguOQ6txCkllILJsVkWT/TOJPygZxYpxUhQWtYVI+C0X4yePHuLa1BzvowXIJu64wPvoYn3zvTxFYNu586oswtl9DigLL6Smy+QSIJrDyBRwjQjAIsCRLWFKl2j14dg/DcAOj/gizHJiT5S5n06gfNOluxD8Jb9UAWGrUpLKOkjxki1rmdRJLQVvmJmSjSvk2Cen0BCklnFTf3hog0KfWyW+lQmoouBQ4lv0gxblT4b/GMaQnOHODkA31+iXYSz2gqWclFXekSOMIoJ7ORYJkFSHPMgRBCN/zMF8s0N8aYHZ+hPn5CXqdEWKCuItTjHb2kacuNro9nB4/gtXpotMZIlksYOYn6Dou0sKBsbWPNLXQC3u4uDiD1xuy7XfYHSDNSQQcsEqWCiY4XSsToXT/VEBB9ukCBioILNJblkX7JENIxQYEgJNjHDgfMwC2sw/wzs0bWJyd4/ToOTIyrQ8trKIIw/4A6bKH2PwiLlZbcK330OkB4eAmnMHn2Up9cv4Ax8ePkaUOgqCHOC1gdzZRrI7gFmdwHQOl4yNzdjFOdjFdudge7qLniHU+SVKczpdIVwkCn16z4TousizHYpUgSsnG2YJh+ygMB1npoTBd5AbtCQcZAXGDzj9yEhAKVu5VrvVXVDNfFRLolo+V8q9gK2BhfctGnw2VJUdSwlKx9tjPtP4joZxuN6wUo+RUYLBiRfUqpRlSts9KiSn74pGVt3Q1UApg9bmcjOdsq1zNpIZjUZ2wGWZQ0eqdLmBGJYnifSoRW9U/mn7HpIIOlaSt7koUFChFK73MkEhT+rST4W34qy6l4Ht96Tp4DWtIBaSlupgT09STWZSW1JBD3lMNduT8UAEBnYjsHi4gJn02z5luvyzDyGcKw+R6PGrtVFBFEB9xvmlqNh16XVKEStiuW3/ryecKwMn7VdBJASt9/Vb3KAGxuHVxn3x2KbWcmj+pVNbnRgFw+l2GjcIlvlJwV0tErq1mXBvLvIbe8mXVa1udz/qc6wdt236de0G27Fd1VSQvdQnb1PRwfJSqVO9TzM9E+VzUOn8ztNXep0MRdR01Rh0uKxWaMoela/CpKoVvVyqA9fnRyWIFhetCJR02intqWrxeAqAKdsqzqXEf+t5XkEM6BOgAXsRT7AP17/p+5DNP9q+tYqKBG31+1f3XxSq1OpPPEzmmaq7o4S8XXvUcV4tOFlPo93RVIQ2PSftOqK9R3bSb95Z2NuvAj14XAF26CGjxEnujeR/8XiqkkwHhAgouJmH7BjEkpd5mZiUU//qf9r5o/vTye9WZVc1XpRqWVv9VMWStGtf3evvzroKQ7fnXwnpp7Pp71byYXChQ3yjP+UuslNtAUhQRiD96IYKAkJf7y7fj1VyHdUHQVeOsztNWwYC+Jl6219q2w9V6axUy8b23Jr39XFT3UI1dFVqoddUCpPpXCwWA9fWgrncVAOZvF60x6u8X8yQAayktzHlda89Lsa4v/6mPoZ/tWCC+T4i92B6PQvj1nImzp7EudUWxtv9U5Yzeq7y935qLuNXXXLoXqGOA/6nF65uvr3sA/7Qzav2zdQTWEVhHYB2BdQTWEVhHYB2BVysCawD8as3HejSvWAR+468dYrmcs1UwJXfCwGfo8OLFKZZLUqKVcGxgtLmJPMmQJmT1bGG5yOG4FjZGpGozYNikViOFD/WRMhBHCbJZiS0vxN/4q9/E3/57fws/vvcBvvfDj/CH//LPcP+DE0ynS5gegA7guA6SWYrdjoNf+sJnuBfwzv4e/vjPvoWPnl5glmUwLAtJbCD0LPiOgy0CrBdjrAgu2sDXfulz+PLPv41//Sf/J8YXY4bRhuVhFiUoTBNvfOoQr9+9zlbGw16A0M/Q6RYojARZ7uFiauHhkwscnY2xObzF9tIXFw/x4skpTp4nyJMSn/vMdbx29w5Ojk9xPp7iBx8d4XwWV8rKNC6QJwVsw8Jrt29ge7OHp88fwnIAO/DhBH34gx1sXHsL4fankPnXkXtbSKyAe5cSzLQLoehN9aQuK0Zq3qCS4pRY4B6/lNYnG+KC9Y+sRM6SBfJ4DquIWYUZXZxg2HFRpgucHN3D3uYeusEI6XKC6fmHmB5/ABdLtjkukgRhz8T1Wz0c7m/indfvIuwC775/D588OsEsWmK1KtDt9pCkSww6NsqM+hnv488/mKJAH3cODzC9eISHjz/GfLWCF/RhOAPsXP80hntvYZymmK0yzOYRXM9C4PkY9Dews7UN3/dg2y5sJ4DjdLmvL6kcVzn9k+6O0o6UlslhFDQ3MyymE/S7IbzAx4OHD3lNjTb6cLIEbhkhHj/Di/s/glHY2Np7A53RDaSOheNogpPJBfY7fewMRwycXceHQz2lVyukecn/KzLSVxrwbQerHGxFTQpM03JhkI+46SBngCugJKuBlYqE6C5bVVMvXepfS8BC9HUVal+R8GHzZ35NJAQ5EUWqYLYDr9Wsyv6RE0qa4k5PGjFA0NV4LQULKw6UqkmmwXTowPiX+8am3BeZe8SVgE2KgzxBvJwjWS1Q5PTzFHkWAXCwsXENF9MLbG4FOD95jNX0Ap5lwjVNLgw5uHabC06ymJS1OTJnA1Y4wvG9f4eDrR0kpQt0O3DNAF44wiShAgvR07s/GCFKShiWz/2Dc5P6kUsFMPfYE3UYZKPNSkkNAFP8KKlKALhj5jCzJazVCfate9gN78HKPsBb1/exuojw8P59OGHGENfzPWxtjnD+wkLpfA6TuI/F5P9GdyPF5uEeeqPrMMi3Ocm40GS8sDBb5mxbDncEP3uMoXWEDAlKr4sldnE0O0AwuIHNsIvXd7fw5PkjxDZwspjx2RbNp3BJKJ5lnEePkgxxZqC0PJhuCNYwm1sw3C5K20dmkDreRUE9xWGzCljqVStllsrc60CXIW3VM1pkA0UfV1qHlQ9hk+/K/qWcGGV4VusDdQhHa5SLVRQwIoDKcyBggYDC0lyZ/ynOOEogU0EL/R8VISjQWkFDmRFuAGDeZ6JAQewXKpYQsEIlXIU1q/xMsgqX3JpeIwtupe4zDbu2ytYABttPKgtI+gy2Om4q0arHu7avxLktE7pU/CHk2fI819PbEiPo/UJJecW6efFHQPWsuifBWWo1dzVcqfzkPvISAKskL+fblU2nvK6Cibxf9N6EyqmAXQokkGAFsOZG0O4Fq8M/za0iI/Al1XLKWZ7PKx1IyPmrbD45eAIKqv6saqWwZb0E8Qq8ioogZW0vLl6BFTr/ZI9itZYqyMVQXKwdNSNKKVd/rpwD7Tscry0NXOeyH+NPA130M7FPRLL9EriQ1xevCyU/H2UKCqjPl3CPrye/K/B4OATUV1oWCsggU0GH2jPKYULFn4qShKuEuOsK6Mu9XoGqUpyvwmVEFWqIAVVgo6VUU+BZBwvq7Kj3ixiJeKqLe/iZ4Eibh0pZLu+ffkTqd31c6txrQFC5fy5DIiola/Z2VWumAn8K7NK4ZU8GtmzXDLOrM6vaZzTpdLZKO3T5/UBBMwXQfhrEVPeqO32oeaTAiSYUdfz0eeXzSwd0rYKAKg58H01YxcVlsncxr00+j+QyrkD65d9T06THuD23+s/0/aD2ig7vxXsvWylfAmstYN9cLuKkbI5J7m8NgOlAVPV31cfO/X+lhcJPuz/12VSA1hhHAx2rI0E8i6R586VxtuOp1pheuNNY9y1Irq+xRlHEy8h3ffT8zLGoXdzi/o17rsdviiNB7xOtvVON7SoAfNX52jhH6wd9qw+udFxQ+7HRI1fuKA3g0zW5j/1VAFbepJr36lzX7uHyudJac83HvyxeExVJjd9t9QvWgbwq+myv56ueK6zK156Jasxthwd1C2sAfOXSXb+4jsA6AusIrCOwjsA6AusIrCPwikZgDYBf0YlZD+vViMBv/LVNVsouqW+vLWyVF4sI8Somp1eUBVlOGgyGw8BF4NoIPRdbo03s7+8iR4zvfP+HGO1t4JOHz2EYCffetS0HRWQjMHL84pdew3/93/wDlHYP33n3Q/yz3/lf8OGHz9lamnr/2q6NPDfgmRZ6Voaf/+yn8MXPvYWHT57jX//5X+Lx6RJLUnUWgO8S/LVgkeGsbaNMcyQRWTOXGG52sX1tBMPMECdzZGmEz37xC0h7Azw+ncKzPYSmi45t42BvgINDD6Y3hxO6WMZ9PHxgIE9cpNFTMlKF68ZYRk8xOR/j8f0xjp9F2NsKcLi3ibu3D7BcTvD0LMGHD85xdLSA4/k4PZsjSTI4hYm+5+DujR24bonpIkEwINDVw3DnOozOFtzBIQx/D0Wwg8zps4KPgKCR59QNlJWuAmBQMkCpvsgKtrYZ5gQUJyIEICNFplGuYJYrBr1IY0TTCyzHFyjTCAWpguMZjPQEDqWYkpIBMNlAJ/Mj7G366Ace9+HtdGz4nRzbGwG+8qV3EHQcvPfje3h6MsFkvmDVVafTxXK5xLDfQxab+PDDMZZFB4eHdxF4LiazExxfHON8usRwcAt50UFWOojIxtny4Q124HeH2NreQLc7hFG6cJwOwtDnAgPbseA6XeS5haxwsITLQJIQBFlCs+I3vkA0eYCT42e4tn8dtu3jJz/+Pjq+gSyeoGvnCAyakxjnR0+QZg4MewTD6cHvlVhghc7GBjb8PpYzWvcW+sMdwHQxXZDNt4VVHDFICYKA4TBItW06MEwPpuWzAryk/tiWjdK2YXkE9E2UpsvKYAZlOb1ScB9askwnnFxy32yhLrTKlJXMAiALMEw+ngpyKOteBkKseKz9T7kgQGTfmn8YAIukNMMjhmIySa2pHBh+SKtHxf2EPWyBLIu5QESA3kyoLIuce9Bm8QLRfIIyj3ld2dSnmfrcdrsoyhS9gY9z6ikdxwznijhGGqfo9/sIPAfHLx7DHe6jv30NTz/4M+xvbbKFN2m5hxu7SBDAHe6xCjhwPAx7I6wIxhsuwt4IKVl+WxbywoADsgSnrUBWyGRJm8I0yRadVOEWx5W6R5vFAl4eIZ2dISgm2LI+xM3RETrGE7x5fRPz8wXe//EH6A1cHD1fYLTZx961DcxmPiarA5yNCRc+QF5OcXh7H3uH21gtqU8wML6IYDoDnI+XbIm/SnO4xXP0vQkMOq+sDUxWfSyyPQy397A16HL/bMNwcDY7h9P1WG19enTE55qwPy9g2A68cIC0JHt7B4XZQ2Zto3ACFKSQt3xkCFHC56IXgrcp3TfTIKdW6WotY8VakSBS9mitihEEcWolyAUkE8l/Yfmr/l3lR3WxDV2BIAyvTKXWQ8nFLfRHpbgJIFeJ4wpM0mdJO3RWmJVCkSyT0TrEFi8q9bC4Lt0HnU8KjimgyLuGL0dglJQ20r5YxoEhp4pJFR9p8K7GxuMQ/dt1+Cpvgs9hgkfqT2NLyv6zVbK2+nttu1jBTwVVWn1WCwapmn2juobcwyK4yq5VtAQQkECORMIb8Tkq9hI+yH7qKqbVdZTamUChhGzqzFFgufKSVuNQSXg1u6Qe1ABjM/ct407gTyew8u8NqNaCxsJUvA4WvbdSJ0tAq1vEV+ehRI5izSo1KK2Jek9IfbucSvG6UoPVwLNWUDIAVvCyoTxTN1VbZdMMKYh3CV61bU6VKlZfVArsMIIS41Zzw2p1peyUyl9BVSUUlxtQPbMHAL4AACAASURBVAt0JWJjLyrIoWy1Za9b1Ze5UtBWO1gMUF/zVJ8jtrj2Kq8Npb2rf0cASvn3SmKn8Re9H7G2viogpH1Etb4UpKd4yb65vO7lGPSCBwFERHA4Nhwv1XNZFZDIUhUVG3GICGijtn3VFlTasPIl1YvU4qOGtGJK6oErlaAUDVZbsdqpauj1sqveo0e5ikkF5LU9Jr876EtUPPfl2pfFamo9VYeZLARRn8Nt0vn66n6UUl0FV1yzARoroX79HhFjrVBGA3NtVao87uU913bv1Rg1AK4/l9QZyCejZjFfncVV8OS8q3lR8dOcFKpaiZf19G3s/XpklTC42rv6fhHrrH6uSocJteblPyu1pyqUqAom6s9pfw2Uj+CqB7o68yrrDh2E1kdV9XSo569Z6FEdR/J++ZyutpZYb+ppX61xZXvNb9Se5PrefoniVbgDiKOkCUi1e69Adu3QoSB5/S7xb6oIUtxf/b1Et4DWz8Ya9ravdLlg5Sr421hr1YkozxW+pHqOaQD4CpV7syKv3jf69wJVjCfmQxX/1PdZP7+a57UaDX3sN99YK4Avz/T6lXUE1hFYR2AdgXUE1hFYR2AdgVc1AmsA/KrOzHpcr0QEfuU3fPiBh+UyxyIqsIwIvQirVIK9HsHZJGFVWq/rohs4yJYpfKuHQT+E1ykxS3M8OjrH0fkCZZkIBURJ1skhfCvCG7d7+K/+wW/h5u1fxKPnM/x3/+gf4tHRCyyiOWaTBZKZ0Dh5dontnonPv3Mbhwe7OJuu8K/+5Pu4WBVYEQAkJadVwnMJLNjYHobIVzGyKBG9cg0LdhAgzhOYZoZBz8Y3f/WriPrXcO84Qs/bgmcErEb0vQSFfQTTj2AHHTj2HUzOd2AVHja6JzCNY6TJU8SrF8jjCNOLFT788TOYSYp+YOHadheffecOHp+c4/iixCePEnxw7wSmbWE5X4A6opIV9NaGj4ODLRSlhxwuTmcRbr35Odx48/Mo3SEShMjsHgpvgNzrIjfoPhkdMlwUfTFFj1uF7nLTYlUQK0nIKrogy+iMgVuZTmBkM7hGBCONkM4XmJ5PWPWRJjEsu0QWz9G1UyTzM5y9eILV9AxZNIdTZuiHLna2evDcEmm6hO3kuLbXwec+fZsLBN770T2cTZesRgx61APYwGS6QOB2gNLB40dT5EWIfq+H7a0+np8eY1nmmK2AQXgXF8cLTObncPom+rufQmwOMdg6RNANUZYWOp0NuE4fYRjA96nfaQ7HcmGWAbIywCQn+L+EVUTICxfL1RJlcoKzx9/B48ePsL13B0liYXn2GB1zBSMdY9AzES9XXDDQ7QQ4PpogS22GrJ1hjjifY3N7E3du3MUP3n0fi3mKw8PX8ODhM9JjY2Nrhy2FozRF2B/CsnysyIKawJoRwA8HrMx0Oj2Yrg/DC+B2BzDdDkqT+uKSwj3kHs1km0zzyfNsuCgI+tPqL1LYRQwrT7i/a05KQXLFlikhBQqUesOmRKEEZ5RmY9DG/Z/rZJCysRO2riIxp1aRlF5UVrCs+pRJWJU/K3Lq9ZsjpV6/WYKiSLgwIE9S5KsV30vHNViBfX70FEZGBQcZ8rSEZXkYjja5wGO4tYFHD+/DMgt0fAeL8QUD4Z2dPYznC6yosKMTwswiWMUKXd/Gydk5NvdvIDZCbB3exeNHj9D3Oui4HVhBwCrg/mgHieUgdhyUhQk3l/2fnS6y0oRlxjDNlGEg9cll/J5HcI0l3GSK1dkz7PZK+PkPcH3jDGH5BG9cH+HidIYfvPcRel0Pp89X2NvrY/saAdchlsk+7n0yRZI+waDT4fPx81++wwD65HSOJ0/OGeYaJbkVJJjNzmBbU3heik53hDzfwnwZIDMC9DY8Pqes0sTsIofllNjaHeLp4+dYLWPuLX0xPkfYCeAGIfcpn0XEc3uwvS2UziZyx0FK69DrAuYQhkF9yG1YdG4bJmLqEQyXz0dWx9I5qdSbDfULY9NKaU4qP5U05f6uGqSoksF1ulIUK0iYygl/iVAYxBJMkBa3rH6tbElraKsgiBIDKThJ65XTogyxVN9gEqMLdV5DLcb9Q8mWXYA1YVkq+tXyZ0olLRUP0TgY0sp2lAp0UE9pkaSVNEBm0s2itk6uIImmyNeTvUJRnVcgUMWOLlWQP728tK6IFB9XKzDpeuq9eh9w3uMKcGjfICSzql6pTbslyGopNKshaBSWxsAdCJpklq+p2g40QJv2vkqtpQM4HeiwcwBfiAGbSLxrYE8pnLQYqJth5Z1Sasr70AFHBYDlNVldrJMfqR7mOarcFmoA99O+iDGQ0WOkVK8KlGlglmLE568iIC1FnVqrluwpzNbVbAcs0Z66d01BWwEHuTwqw1LdHUS/AQWeeL3LPaL9vFqnan0rIK+4gzoTVI9wBXaqggMJCDUCwa8ooKaQkZog2c+yguINXaPEHeq9VO8kFarV/KpYts8stV4ofmpNvAQaqvNINMoUtsVqr/FzT1I5fQ83LVUVAJaB5MNNXEuBZKECVf20pYJZLvBqz6hf5+ewVO1L4K3PM6uIq3mQVt46NNOKAzRWJ88VodSnP7qN7ZUQq7IJV79a76qq97Me0/pgbKrWlQq2NQ9q/fHy0CAWFTi1YyIseDUoru0vtXz1+alqAxrPsHqhN4CzfHaRU07N/Js24825r9XZrIRXhQp8cAnJc6W61AqGmtvwsi2wCJ+cMdW3XUFANb/V/rlsx38VUKz3s4HSrKFh4wxUBTNaQRePokWJ9aKudszbhSrVetXODb4kxUr2WVDn3c+Ki1KlVvtYnifVGCoAzw+Q6luHvoba811/puznLHX59fEo/IPUHlGOCKpGoyoWkMVMoi95e580nyHqLLhqLHoRQ3seL9+H+PakQ2t65WUQ+4rHdeOR1vg8LgZrPvFUh3u9OEvt2b+yBsA/7evB+mfrCKwjsI7AOgLrCKwjsI7AOgKvWATWAPgVm5D1cF6tCPzmf7SB6SzG2QXBQQeUAPc8C/1Bl/xHsSKL1yzH/t4mjCKFZ5sILROff/tttkW9+8YbOJ5M8b/9/v+BZZrh8dMzTo7ZBLZKsvJcYaNj41d/+Q18/Wt/Fak5xG//03+Od39yD65P7l8lorEBzykQeCVuHXbwCz/3NhbLCCfjFH/yFx9hnpEY04fjsNEx/5d4ZpSw8owhaxIlsE0T/W4HB/sHGAw28PHHDzG7uGAQG5Ftod9B4YVwBtvo7xxisH0Ng80hDAuYzaZIYwujjevoDEfIgwyBkyM0E1jpBKvxcySLM4xPnuLo8SfYHnRQJhFss8Rbb7+O+49O8ODJCg+fzHB0OgY1eC3jFL5tYDQMEHRsbG71EecGziYl4izFm5/+Mu6+83UUnUPMCw+r0oITDAQoJjDoWDBS6gMsq9IJCLBdK5Blovcq0gWK6ALZ4hzl6hRldIRkdYoivgDSKfLlDGZeIIszrJakks5h2iZbrkUkp6ZxpjHKJIZvmhj1OtgZjbCYz7BczNlKmuB1L0zw+t0ROr0NfOcvP8AqyVFSr+h+h8SWGI8vOKnqeyGiZYk49tHvhcjSOWYEwRJgsjQxPjPQD7oozBixmWH3xi/C6d5AXLoIQh+dfg+uG6Db3QBNjOPYwhKS+lGbAfcAjh0X8fwJ8tkTBK6B2cURlmePEJ18jKdPTxEMDpGWIQ63N2CUCdJkjl5XWH/maYY7t2/i+OgCZeFwn1SvkwBmAhQxPn33AB/++COcny+RJAYmswWm8wWSNIfjdeCFXWzv7iHodDDPXazgYr6cYzafYrS9g4PD2yjNEElO/Vld9De20BkMUNohZmUHtuMyUBU23TSfpEq12fKZARUlo9neVajsuBcwJYsZVsl1QMlh2l/U31XKuUQ/Tk6jCVAmk+Oqbyfle1QCi6yRVZZO5s45CZZlGUMZtsnl4eTc15fGRD2ls2yFPFshS8luO0GZJEiWU+TUX9oq4DvAanqK1XQC07CQkg267aG/sQHDpvOkh8cP76NIE+xtbWE6GWOVROgONzFdLuG6LlwzRzw9xVY/xP1PHqC3tY9gYw/97UNczOYgHatDQP7gDo5PznguEreDqDTgOC6wyoDShBl0QGUonOBjC+EUaZqIpFqZoYwnwOwYQTHH/tCAlXyI7c4zdK0nePPWDh7eP8O7795H4NtYXCS4dWuIazeGmC66KK2bODsna+ynMAphu76176I7pAIF4MXzC6wWOWbTGWbTCfcpt50EflAgCAZYLjpYrnyGuaZLkDdGEqVwii4c38DJOamlU3ZeiJYROmxp7iHOMsyjBHHmYGPrAL3BLgq7A8PbQG4NkVsDJAUdqB5ctwubiknMAKnhISH1M5umZ2J9FEoNIpLUSv3CHISALSmHyS5WFgVYhlhpAqIKx0ax3qTCVpSiiD6qSiEq16SAXLUVs7Ixr2xeVXJesyRuAshaElqlfhm+1FnMqi8vw0tpA87qZ9kzW4IaBpwweO9UALjVI1YogJt/OPHKfEfYQV6lSNN/Q6RvqYeyeJV77ir76ZzsX+t368lbhhOa8klPyKp50gHwz/omUauamra0lxLr8gU1t1cB4J+WwFbXY0WwvDelDlbqb447nWEtu3rxPmHv3IBESmkue35yElv+rvo8pRTl868ConWfRb62gmGk/ldQSZYnXAVU9JheStTLM4XeU/1MwjqVMGebZRUDfqM21+pcli8KBTAVIdSwSFhj1wpFcQmpnZPy0ktAUVsz9Zjp3gXcbAOJNpjhq8uCistgToy/Aj5Vn3AN1snx6fGqY03PJNHzW8VCadAUmK2LFcReUfulWlf6mtKAn9iXNQC+aj+o+2nsWU1pWJ9/LUWhXFPqntjBQ4f+TGREIYO4Bj1XRXGHHiuaSr1vuHgDFTDWNvDqfNH3kYJx9BrVB7SLQBprUAOv9Lpufc1zLZWOjXEpWCc6sDfGTX/5WQBYjZXbLFTW+hqAJGWnZlvbWHMa4K5jSudivabaPVgv78sWfNOeB1fta7pH/XX1CLkUEy4YEmtK9QrX7eiVC4Xa43xd6ZzSHmMb7FEMKsvs1mKl9+rW3GJNiH7sl2D2Vfcqbdn1Xuz6R6hrV/Gumo5o67W1xquzhwuvmn2iG+eS9kF8fZ7H5vyo+b9qbhQAVuecvs/0fcdnLBe1XF6v7b0vriHPQA2qN2MioapsGVHZ6MvvMXrc1fef5hw397r+jG7vz6vHV39Xb65N8U2ncRa3LKDV9fguW0RXj9/lz5UbX3+uyL3B96sXnwD45deuX3Wsrl9bR2AdgXUE1hFYR2AdgXUE1hFYR+CVjMAaAL+S07Ie1KsSgW98s4/lMkFRkqqUVJEF0mzF/XNdjxJBOWzbQLcbII0Ttu8cBi52NzZwY38ff/vv/h14vQ388//5f8Wffut7uJhFWCwTtu61LCB0Umx0XLxxaxNf+PxXMFsU+Ld//h6eHJ/h/GKGLCngGRYCp2B18Ze/dJf78xq2h//rLz7Cx8/OEGUmwm4P/a6PDsHpbgDDLOF7JitWzSzFp996E53uEKvUwvGLGY6eHKPrdzAZz/C9H/4QmW0jtW1ktgvTDzHc3IXtdrCMTQx2buLgjc/B7G0gtX3uveuYgFPkcIoETpnAymZYXjzF2bMPkM2ewitnCKwYxMk3NkZ4dhTj8bM5Hj46xXQSwSgM5HHGttmk7OtuGOhvdLFKCI6RnWmI3dufxf6bX4UzuInc7HG/W+obmhkEhAldC0hLCRUB92SynHScyRRYjVEsTpBOjlBER8gXz5GszmEWS5j5kgFdtkqQxdSftUCWF7BciyFwRCpjBn7UK1BYTtuwUGQlsjSDbdusKt7bG6ETJnj7Uztsw/z+Bw+RUs7adhDSfPQ9zOYXKLIEvudhONjA4ydT3Lx+HafHJzifpRivEqSGg+fP5qzANl0b3e0tuL3XYXiHGG7dQKcnYHKnHzLMK0uCvrQAbWQEqxkokVoqQTJ7CKyeIUtOMbt4gfGLZ+jAQhS7sMJryK0+Qo9srFPkZYQwKLBcLHgt72yPcHJCCmATrttBbkxgWjlCt8TPvb2PH7/7Yzx7PobrkcrSxMXkHHFC1sw+iCFapB4PHV5HUUGQtoBpe+gOtjAcXUdSduB3thH0t+GGIfcZNb0OSn+bLZ8J5gr1kFJSiZ7B0hyaf2Rz/1qlepSwTYISVgdRXzK2MxYpM7IE13s6KujCSShNTUaJ5IQAM43JtLi3rLL5ZVUOJwWFOoeTZwSqswx5kSIvYrZ5TuIIyXKJLIpQJEuY2QpFukSZ0ZpfwDMNPifKlJR+lBw34fohgk6I0A8wPr9AFsfohNRz+xwg9S7DnwI9z0IyPYVvFDg+PgasABt7N7hndrC1jfOTIziGhe27X8KTxw8xGPbhbN1AnJUIXQ/RfA6PwGoYIqKbLShG1K84RpIukMUR0uUSTprAjk9hp8fYG+bYCGdwio8R4DFuH27jw58c4+HDMcKOh2i8xGt3N3BwMMAi7gPWJtKsgGUv8ezxBZIE2DnoIKX/y1IslxFsw8diQkUUSxhWB1E8Ra9vAaWN5ZIKWUYwbBer+Bwzsn02TfjWABfjU2T5ilWsJBanJDiplmiNxWkOy3Vhuz24fh9+pw/L9xD2b6K09xGXA2S2D9ML2HbcsAcojB4yM0RukCU2wV9ydyBYIXpTqySuSFZSglepUw1et6RApXcRMBXNegnUyTUne+wabCsubRwVANaUwQpYVgUM4sNESlZTFTKSFsIrqR0Wa1cp11ifLEEXXUtPltN7xN8FBWQgSOCZAXANn+l61FuYLTZpHyprWl2dJvum1gnW2rKXe2BLUCmS+QpB1k/zCujSmS2BRqVqlvtRqa8UJK0+SylUVdFPwyZUl8teVm8pt19xLZGslyUjvK91C2V+h7KBbn0REb2X5VWusOFUb1e/35YTNe5NU5GyspPWlwZM1TjonwpUtuGk+pm4rdqeW/1d3i1tdYF1aV40e9caANcREE9T8Uetw1YYGvBK3aNcYfLMVFJWsSfYBFfalCug+TJ7Z7V22dGDe8GKNaZGeAk8KMgkwZSALLppsFTgapBL7Eh1lst7bakqdfhZ9UJ+iaKyHR/97xVE04yM9biSMrFaNy14xeOUMJVhqVYwUT8jZaFJTe3E3PF+EbCunkz9L22I0rI6lfeq973XQQw7CGiXVi4asn5AjkFBINULto41X6sFVJRqWDkbKPNndRqL3xbnWw19mzCtGtNLwE/lQi0hYhWrdphYcd2opannSQNODTilF95Ii+wmZFc9gGu4pY+X93fLflnccW090ABfVyw89f2kvQbpdR1cazdTrxftl9TntCGwaJxQF+1U7QNkUV498WLf6Q4B+oJR16g/UrMvbt2XAsn6ywz+W0VB7dg056YuXmqAVu3crAGw9gyRX0cVyK73c61wb9Zc1atVL0wQ60zdgVqz8jlUzTm/S65yeVJW4L+2QhfAVbyzCY1VGZj6DlFfT9+rVbEJq9NbRRlyBPrr/PVGg+J64Uy7B3A9nrrgoQlw63tvVL001l5j9YolVf0/ZT/fOuP1WGjf67nnvX5tORGNopdq70vnAgXRFRyXpgbKDl/dzzfuHl6xA9cvrSOwjsA6AusIrCOwjsA6AusIrCPwakZgDYBfzXlZj+oVicDXvrGJNMkY+s1nCRyXMhoFgtDC4a09PH3xgjPx/X6IJE5hFQb6novANPCbv/ar+I//1t9ka2BS9P4Pv/1P8ejFKWZRCtMyYFoJzKJA1zGwM3Dxta99CYONXfzRv/k2TmczRMsCzx7P0O+U8C0Db965hi996bM4OzsDzBC/9wf/DqvSwCozkFNf4RKsVA1sE93AQhg66IQ2RkMT3/ilL2CyTPHtv3yGZ08X8J2SAWAU51imCaZJCTPoAW4ILwzhuhaytIQbbsPfuoXbX/xlpL0RFoUNz+ky/CIKI5IwJmxKoiQzBOUFzh5/G+n4fYyCOQbWjNXLBKzvP7zA2WmOxw/H1HoXZulhwT1kU/j9DMORxxDM8QZYpSYuohI7tz6L1z/zDXQGN5DkJkyXgI2LKHG4hycncZHBLDPAIBBJQHeOeHGGbHGGeHKExelTZEtS/p4jTwiCFbCNjJW9BauIKXNgCyUe3ZBRIsky+K7LCUCy46U8dBqT1bToT0sJkH6/g53dTfhugoP9LuJVhoePniOKM3T6fZhWgX7fQ5rNkSYLuJaLO3ev47vff4DADTHs9fHsaIlnFzMM97bw8MELJEsg7A1Zhe0OXseN134e/eGhWC8OKZRzJGmMeFUi9EfwnQHG4zGvJctcoFw+xeT4HmzMEMXPMRmfouP2YKVd5GUfidFFWgaiJ2uaIElm6PYNVjV7rsO9hs/PptyrNQwHyMsZTKtE4Bb4xpdv4rvffg/nZwkWcYaga2Bjs4dVtIJZdGAUNpIVqYMvMFku4HY87jmbFRZ6w13sHb4Bt7ODwuxitHsdphdiTjDUJnvobRSmz7bRrPolWEBAiZVGpGh3xP9gceEBQWAFqHT4xZCOE+W1YoRgnhDHiTSQsIEWB0zTvpTGSopnUsORzkr0F1bvI9UvQXLuZUhXI+VxRurfGAUB4CJGHM2RrVZIFzPE8yl8q4BnFYgWF8jTBfcx7no+ClaxEhwh9anB6mfqDb63ew0PPnnAa2e01RfnC4+nRM93YKzmmJ694J7Is3kCvzdCONrFrc9+CY8e3mPwvfXm1/HiyX0AKTbufoEc0BE4DiaTC2wMdgA/RES9c/lWMtggi/SI7amzWQQnSVEsn6Jc3odvnWB/00Qy+wnc8gVuXyeL5zNMpgKU58sIr93cxMFBD1kxhBf66PbJ3cDCd/7iQ2xt0zxnWMQFHj1+zOt0czhAukwwuYiQwMd8ecFW5lRcYaCHbmcbi2iF07Nn8P0CNkHzhUgOU69l13ZhUfUMra2M1Mb0vxImFa/Y1OPX5Zj1BqT0vYbSOYAdHqIMApSeB5BNtreFnAAwyG7aAvUm5f6kQg8mQDAdBcSf2BqTQLk47+jaZAHNyXTZf5bUr1WSWrP2VcpLpbbkZKkCjEotKBVyDMTa0FSzrG1kMVXCUn6uelwqlY6yuFT2wAr6kcMy7xdVNKOuw/dK8IHAiljbdPixkksqS6vei0rxWyVNZba0DWZfAsv4PmWxDh+92j3Qvm2rZNW9CaBVK+caCVxBN/mtV6moqvi0oS0lwPX+sVXf5stfQBh06Ill7S36WHRwqF9FjUtYbkuoI8crWqRK+28JV9SaaQKky/enK5p08F+feGK+1RGo95BVY20Clss3+VLVlKAE1W22QQ3PrezHzjGigg15dqp5piIOfVroDBMaOQFp6Xd+lnKPxiBKGppWoBXEoPNBw/xCWyzGpuaiHWd9n1Yq9RZUvBIiSFgt4l+jh3aRgSQvkuKIEKp3N4CJdh1qa8AuFGKhS5twUWyhigOUvpDnVkLxxh7SFqV+z3qMdciuqxOVjWv9HNXuTyqHpSF5NadimHR+XwGE2gBYzh/PjdjN2v8Xf6NP5OI8psWy13hbEajD/rYCvIqV3M9t8C8LCvi5L5/17fhdpdgUxR2q7zs928Vv6TEWq//yHq6KZQRpa/xetY401XD7jLv896ZbghpDTs8wzYVCLDqtn+pVMFAVQ8l/KgCs4KZ0NObrCvworyfP6+o7Vi1yr4oaLgPby2e4gp3tE1k4mDRfbcPqxvl7uR5JrC4t3mpudNjZ3rc85pqgSocGcfLpf1RxlqwXrH4sCgnrORZToIox6jUvhiYcMUTo637OdV9puT/UR/Nab85nIwaN80udFM2xNOzQRUWGaJ+iFSxVz2JqAkPFktoa0p0kXvYs1vePKnqQ20dFRg5KOxTV2pTfHXQQ39ifaj7li7qjSHPvqcoaPUJNC+gGYta+X6j7//oaALe35frv6wisI7COwDoC6wisI7COwDoCr3AE1gD4FZ6c9dD+/4/Az391gxV70TyC55Caq4BFfXYDwAl95GaB7iBEWhhYLTMkiwJlHGGz6+CrX/wsfus//bs4vHsH57MFfvf3fg9/+q3v4ONHR1hSj8/dAewixWqyQMc18e//5lfQ7fXxR3/8PQZoi0WOPDVhmzFCx0ZouxiNRnj9jXfw/kcP8S2yG84t5FkJq6QOugImb3R9bG0Msbc5xN5eD5t7AXYOSYE5guOEeHYywe/+73+Mjz5+io5r4ead29i79SaeTftIw1uISgcFYng2gVUCIAGs3jac4RbMcAjT6lIbTRRWzunFwgiA0oeRAX45h5M+xOL4O3CzBxgVRxgFS4Q94PHjc5wel5hOXDx+eAKUAc7PI2QEwpwYvpdjf6cjep72tjHYPECWW/DCEa7dehuzxEVvcA1RlGB6cY4lqYhRsI22WyxhFxHMcoVoMUaZR3C4f2iK1XyMJJpgFY2RJRFbd5NttyNV0rbtIFqlDF9EwtmCa3e4R2kSx0iSAr5LCnADSVyg2+9wX2jHtXE+niFwSxzsbeD8Yspq3AIper0Qjk2J2QyBT/2FlwwUD6/v4/HzY1ZibvRHuP9wjI+fzWCFpISkHrIJHK+LcHQL1+7+MkZ7b7BFbb/fg2NTem2FskyRxQbK1INlBIiic5j2BGZ5jKOPvg2nyBAnEfZv7OB8cgE/2MKLJyvM5wUWUQLL8ZDHloDb2QL9oc2WvKvVEru7I9i2i9OTGVvlpukMg2EPjlNid8fGg0+OMZmRk7CN7pB66y4QBh3YRQ924aLjkTJ5htn8DOPJmNWUWQ6sqNEvFSd0exhu7eHa9ddQFh3kCJAiQBluwOpvowg2ULg9GKTWlKo4ijuB39RwkVIf6yLn9S6SdJeTaXRqVMls0da1sgmkf1c9XjkZVCn9ZJaNLJE5cSkskumftQKLekqzbpIVudQDuMwz5FmMNF0gjZfIVgsYaQKTehlnZB8+R7qaosyWpG8GIpIpBwAAIABJREFU0hQuKY0XS1DfVE780rrKyEoa6IQ97O7s4fj4KeJkhq2dHTx7/pz7VZIdeWCXWE7OWDn/4ugMphvA6Wzg9ue+ivPzZ4iiBfY/85uYnD7FdHyEvXe+DruwWUVLa+Fg/zYyu4PYdtn62UACEwmy1RJmWiKADTdbYXH2IQL7GIvpT3C442A1vg8jPsHNG9fwwb0XuJjO0B+EyCYxDnf7eOftA4wnCRw/Radn4sG9GeYzGzdvv4mNnT5eHOV474c/RGGcYW87QDxLcH6SYBJTT9oEtp0x2KCiBrIXny8WyIoFW1Q7BIAKC5YpkuqO7QjT7tLiyaS+4klCaz5jJbBh2SDlre/7cNwteL3r6O/cReZ1kNgBjKAPu7ODzAiRFA5yy0ZaiuICYSqpFMDSHlaqsmi/COgAJFINrNK+qheiApQVnGGL5xoE8ZqWAFUKzPlcUX156Weqn2yduBTYQ0CZFmyTyU5WSyrQQRboMikr9pB0nTTpvBSJXE7myj7GKuVcKc/ohYJcGGR/YAlpqoS/Uh7VpFYoLun93MO2tr5uK2bEpUV/4QoAVv1R5edqeXSlalaJW12xqr4dVKCU92sTfFyV/G7AWmkj2lQ7KVh4+fuH6s/Z/snPAsBXKaCayWgqRpHWli0AzLfFimrhGMCfpSXjdaU1g/sWpKTfZ1N9+Xq7/yWflzrUaHlcV+BaU39XEIntemW/VnmdRmw0wNcAlLROVB/tyo5UgDHVA5jXNHWiv+J+qjNe+xk5AehrSoxD2GerPu+1ulha6mrw7zKMUvbvct+3wN1V8Ffdu+ijW0dCAAMNjulBkups9ZIO29sARYcz+vvbans1NvqGpkOxq4CMAMVSearBT33eVWz0GFG8eX/qYISfqc37FsCsBlONMbwEALf3l16oJfaCsCxXY6+go/zF9txU45bqcGXX39iDWt1DtVd0NfwViuJ2PNnMW+3jdgFMy46bxy7PdLG3JTy+QgGsKk900HYVhK7HI54HDXgvny1q79aff1n53V6L+n0SAFbnhWx+wG+v1i0r99mXW8TiCvt0vcBAP8d1OM1zpks3lTK1eq0F61qgunkm09f62u6d15DW81c8AwXuo88VpaVNJ40qJnrLAllVY1pXFwfp91DFR1pAv2wuG88KaYMv9lDT6lydgZefUpdfaa9T8XdhAa3PHX0HaxxNlaMJfS+uSLkoapBFV/q19Zg2Wjm0irPUHq6ebS955qifV+cq/zeafB6+ROHfXjNquaj/UlBngR7/OgbaOaWtPX5vyyqeXvulNQD+/7L81u9ZR2AdgXUE1hFYR2AdgXUE1hF4RSKwBsCvyESsh/FqRuArvzBkRR/ZBPd8G93Qg20DWZ6jsHNYoY/C9jCeRxifJ1jNMxRJgd0NGzf3+/jUa7fw9//L/wLDzRE+/OQT/JPf+R08OT7H85NTBH4Xi8kCiHP4tokvf+UAN28e4t/8yfsYT+ecgHBIHekmbP96ffcAy1WGNLPx0f0XGM9X6Hb7jC18M8dWx8XuMMQXPvMmDm9dx+b2CI7nwLEJIhsMlb/1vb/Ed7/zCabzJYYbPXzj3/smvviVb6AIDvBH3znGo1kXk4zUsASwyMKWwIwDww+Ru9R710Wem7BsA6ZNiR4CHGSNbbOa0SwSuJjBSE6wPLuH/eIJjMUPsbNLClUDP3n/CM+fJFhG1Bs3xnyRw7K7mEwnsIwM20MfnWEXizhny+qbh4dIkhTzKMXN179Ad8qKMeQrrKipKCHgeIpo/ALZ8gKORQmnBKZZwLYKhGSBTcrNMkNhZGzbnCax6MPM/nGZBHomAw/qZ5tkJc7PTIZKlkl9Ag3u/8wW4CX1nzWxXCWYzFIEoYAt6YrGkiHsWPB9A/v7I/782XyO69cGiBYzVo8OhwOsigKLeYpBd4gnT+f45NkMC7Lx7vso8hUMu4vu5pu48alvwu1tIs4zeLaDbocU0iZWyykM8uFObV5rxyf3EKcPkSVPsN11kUYG5vMcrudgHi3gOn08fzblftJZtkSRJ3DNAZarFH7HgR8Ax0dnHAdStm9v7WA2IztjShCt+H53drbR2XBwehbj0cMxDJd6+BqwXOqfHGGzdx0uPIS2CceecU/XNF1hfL6gVYzZbIk4WcF0CAJ3sHvtAPN5ik53EyHB/u0bCLZvY4oeXiws5HbIlt+OJWyKGY2YDlLSm3PSiuaU00O1XbTqT1pZhir1gFSdiSxflUCq4JS8jJAWSThWQSnpNa00aZTEZfibsRqV/5dGWEVTVp4XyQrlagkrS4AkQpkuYJtk+RzBpZ7GqxV8y4LLFpYlbJsAqIC/pCw3ShOe68EwC5ycPIUfhrxuXjx/Ctcmeh0zaA58FxeTCZsxumEf3d3XuEDg/OIY2+/8OopojOnFC2y+8YsI7R7yNEeUp7i2/xpyu4uEFO8GWZ9HyNMYHkz4KNGxqef4Y0zP7sGzpyiSE4TWGbySemifYndnEw+fkHX5HINBgJD6U1sZbt8cIlqVGI56OD49QbHqIctc3HnzdaRlhLNzE+/98Eew3TG2t0LMz2Icv4iwyF0YVFDj0pSSGp/OFwMuKXWNGK5jiOKLArDtEhbvbyrCsflstAwXnU6fjVHL0kScZpjO5lgsllgtEj6X4IRwetvwN27CHhzC7O7BCLdQul2Uto/McJGU9D+H15QwK2VNpgCbCgBLu0Sx06Xds54IFalUueiEkpWSjhXc1W1LZQJaKXZ1i3IFlRl/MUwVPa8VRlZ2jAxsWc0mzHRFYpRGb3AvXiG0LWUvbDG0qh82/U6jJ7HsUSypFSt+TAmVtd6sPDa9HzHbRUuYzAC4kTVt2llL5b2wnZY9kiv4WF9X2G+L69D9M2CUqv5GclwmlXVozj+/wka5DRwqMMJzS04DWh9ihdkr5aBIviugoq5FKvT2a3pyuQKeLdWxuocKCEiIxuUHUunV+DakwV71ehs467BOT+gLQEbzLvrMMpfR+uiqo6+yCa/AQFOJ174X/jzJCqre0zJuDWCrw30JVzhmcn7bSjgajwLA/B5Bq6v1oECI2Gn1GITVv1YMpKnAGCq11Ns8giuaOStlrfqniLeC56IAo+IO9eDr6armqh6fGGe9pi9901VQsgWYSa2p1pO4b/HZOqKpoKEGG/W1QZBWXw/qs9tASMSzaQ8uV71wt1c26fLDeUbYWrVeJxUfkh9SrXM+p662Uq4U9dr4dTBJl7pK/a33DdbnUd9T+p6v91y1g6q5JNcDvo+Kb8l9ooCgLDPTZ7Cyu1aFE1qPbX1+a4Vqk2TSuSzkq2JNVeBTUwCLeZMrnemTXI3qe88Val011+rea1dwbeIahRdyfctxqN+v2VpLYVqNWKxDcW5Wu7FutaH6dvPzqHmW6GuwPV8ChMvrNeZD9fxVz1ixXrVJq/ZH05FAzW0Jw9LcN5rTUcNgCVqFS4XYw9U6ElLYxp6six/kPbb28KViCOm+ocZ95T5sqXRFD+AaTl91TaVUFed8vdfEo0d8h6jjrmIo46eurb69yNiw04BWIMPFk3IZ1XtSzle7eILf1wqyPEvVAKvzu/4KX43xqgIBtS7EXq2fleJMVBuw/ky5chtnr9ht9T7ia2qtNpr9mWVRQOv8o/NCfRf72t11D+BLz7P1C+sIrCOwjsA6AusIrCOwjsA6Aq9sBNYA+JWdmvXAXoUIfPkrHRRJisAycH1nC59+8y4O9rexjJd4/+OPcL6McbZMcTJeIlqUWM5Shi17Ww52twJEsxn+3n/2N/Crv/nr6HY7+Ie//U/w59/7PqK0xPHRAsmyhEuJibTA576wjc3NAA/un2M6XyFJSRlrw7RX2B11sbMxQpLZ+OT+CY7OFmwt/cZrd3Dr2g6i8RE+ffc6PCPBO2+9httvvQbHDxiS3v/wE9z7ySf44MN7OD4bw3V7+MxnP4Wv/8qv4Oan3oLpDTAtBviTd8/w/ScZzhNSw5G/aw4jy4RyhfsDk/VpCTMXNoQif0XwinS4Bfcdpr8baSwA2GqGzvzHGNj3EK1+gO2Rh/OTBT56/xiLCIgTA+NpguXCYrvrPEsROsC1gx2Gh0WRYntrA77rMAQOOz3YliMAEEERgkCWgcA1EHGvUALmBrzAZbhmGjnMkpBhhgwFEgNs5e041NG3ZIhHZMn3HQbl1LeXRE4E2e/fP4NleYiiCI7rIcsNrFYZFosMqzjnPqeZ7JNZpAboUr4HeL6BvT0CUin6XQ95lmBvp8cKzuWC7JY7iFFiOY9RZg5WKw/vf3KCVWlitNtDUSTY2LyF4e7nYA9uILMdZCV1xzXR8R0MOz7MIkU6jzE+PcPpi2dYzB/B9S8QBhH6QRenRylmk5Khse/YhINwPlmiLCKUxRLRcsGqYMv1sVhOsbU9wNOnR9z31vMt3Lx5A+OLBcYXc3S6DqIoRqfTxe6NXZycrPDs+QxJXiLsF/BDA8vZAqP+AbpuFx2X7JvH6PUCeJ6H8XiC6XTOoIqAZUm9Uw0T2/vXsIwSDEZb8N0Q24NtbF5/G7G/i9OMihA85AYVW7hcvEBLjUAQqbNJdS7NQRtHRDvhq2AVC9fY2lt28W0plqq8VEFrWSbblBUvJ7ZUeo2AXMbW5wRlCf6SYnu1Ittn+t8MxWrO4DePqLBjzkUUBIEdiyzaTQyCLvLVCp7sIZ0VKUzbYPV3mmbwHIKaZM+cwKN1SdbN0zGrs7M0Bmk4qac0rW/LNjFfzBH2h1hmHWxudHBydoTOzZ9HxykwGx9jdPcrCL0RllEKw+9i//obyE1SXZNdY8EFEUYOBASliwXOjz7AcvIJstUp+h0Pg9DB+YvvYhRMMQwT9EIfH957jlkUo9t10bOAzZ6Fjl8iSR2MNvdxcTHHdJzA98kZIcVot4PlKsAnDx7BclYY9TdxcbLA8YsJYsNlFNjruMiTGFlagBT5ru/DdgHXNeE5FoqU+rDHrH6npB3ZlXuuzwDYtsiBwIJp2tybm9FiUSJZpZjNz5EbBSy/DzO8Bat7FwhvIvGGKL0eq4FhhUjhIyktXmNUV0JIkHovq5kXKlo6T8SSY0UlqdAkEL0EGIV4nFOgbC2vgQwFE9nuWL1PqbVUT2EJHAUAlolYuX4FQBOJTAF0xZrlz9PVutJaWd1FpRLWkroKPPD4K5tccY/CJppiKaAy/Z/E4vxzXe1T9TmWCXAFcdqgUqTtaR8Ju16h0JRRlpBXt4AWYxZQXnx2jb/0mLPyVSXfW6pCXZWsj4v+nYpi6JmlLH7VgSLmqAnbaqgiRq5sd5ViW31+G2DxXbYUUNVYxQ/5egSA9T8KQuoxvOo7kQ4RqrHwmuFPEXOp9btVfTMb8EH2wWxAaXmP/PtSxdc+Y9Ua59c1kKDHUZ+1NlCo7ocVsmKtK5WucOOo+3bWd6P1rBSzLp4PtK4kIK3UfGo9Vqp1+Ynq4XBVQFsQR36EACn0M83GvTGP2jxX999SJbbV2dWMK4ihQ/I2bNLgheAWYm5F7Oso62D8ZQD48r5U/YXFyNtg6vL5Juzq1UlUgXnVT1VuUx4nD66p1lTx0S3L9cKIxjpr7UN179X9S1j3srnQ70WErGV5fAWnUmeSRIaXVknzmorK60BcxvEqO17pOqDTfKHgFmBJWe6LzyA4LOdZI38qPvx78mGgFwO8ZFk31OD1e4TvhR4/fS4aZ1LDIl+eyRVAk0VIaqNK5bfqsd6oXFD7Um4uVRTCt6rt4WqdtNTAYnyts6G91/QzWjvM22xSV/6qZy0r2yUoF89Gob5V5yAXuVTPLVKk6zbOcvHzw70VV37e1+BVxVx9J+BrKgAsn/P03yjqWUDvV3tGPQnr76eq0Eez4BYHhICg6ozWrq8KKNV6V/fKn9MuKpH2/fzMVgVTmmq9cebx4C4Xn1xVlKGWS2Mbtoqe9DNNW2VVEVC79UG1BKtRvGxHNM86sqkXf9QZoRUeqPWlFSb8wp11D+CXR3b9k3UE1hFYR2AdgXUE1hFYR2AdgVctAmsA/KrNyHo8r1QEfvFrfVhFjo3Ax8FogHdev4W337yDawf7+PjJM/zLf/v/4MGLCzw9nSKOKSFCStgMg4HNStNeWODLX7iNr3zl5/DNX/t1fP+9H+B3/8Uf4OMHL3B6kmK1LJDFBJIK/PW//lX83M+9hd///T/AMoqRFTbGsyVMJ0XgAv0wwGCwjx998JTBqWFY6IcutocB7hxsYrPjInAKXNvfxK/++i9zD9+Hj47xnffex7vvfYjA6eKrX/4SvvrNX8H1Wzfhd7ts0ZsbFuaFjx89zfHHPzjCi4WLRekhL6SKjBIfNvXJFPkpNwOsQvTgpP/IJwvXvKQ+qCsgi2FQL+Qkh0NNRpcfAMmPYOJjeOYEm/0hzo4XePz4DOMp/Y6P09MUiynB2RJ5nuLG7gCdgIDSFLBM7Gxv4mBnhDKeoOOTGs5GklO/T4eTFI5j4/jkGJ7vY7GK0en12eaZ+gGniwsEZFdtGogJeuU0RxYDvG43YFBJjrLU39VybIbqRWnho3v3sVqlGAz7uH3nDTx9cowHD14gWop+y3RrBEhy+hw45OzLCkWyf94YulgtV7i230Pok01tikE/wHI5ZTvlFdlSL3LEC7JH9vDhgzMsaY1tBRhuDBF2D+H338BxTArzABujITWnhWdZ6Dg2smiO5w8e4OT5E8TLM9y60YdhXqDIpygTC8cvEiAPsR0OsD3o4fT8FJnjwPFLXIxPMZ4uYHdHGA03eF0tlxHm8wiT6QKb2xsIQx++2+GextPpGXzPxWQ6x63Xb+DFixlMs4unz45Y/UsQkEB64A3RC/rodwIGzWlmwXZCeIHJdunTxTkuplPMlinizIAbDDDY3GbL841eiG3fRVz6KMN9oH8dibOFzOljlZG3HsE9obajPykl+yv7x1rRq1RqAiLINA7lU3Op/pAJHAXMOEkkkzn8u4VUJZom95il1xioKLUmWz/nwv5ZKslXyxnbiht5hCKeI1/OYGUx7DxGHk1h5kvYZoqSlLZRhmRJc0O2pqSiJ8hoMBRP0gRxEsPIS/hUiMBFFSVDdFrf3S4pgf9f9t7sSZLsOvP7fHePPTJyray1F6CBRgMgCC7DnuGI4AIYOSaa3qQRpAcOTU+yGf4BAh8AvcpshqYXmYmUGUQtJo2ZbCgSHG7QDCUMRyQogk0CaKC7q7pryz1jj/DdZefcez2ue0Z2V2EtEJmwQlVGeLhfv/fc69H3d77vJIjjELPFFJPxOTzPxnw+ZXlVVjTQDMjKfIqsdwstz2Sl8PZzH0fQ3MFonsPpbGNw/QXkloeC6/URALPhGA6sNMRydBf33/oSjOQRNnotRPMU/XYf54dfxqB1jt2NBP12E6+/foDROESzaWCv52CjXWB708XjRwU6vdtICxsnxw/QbvsYDse4dnMD89DCo8NzNBotpMs+jg5OsFzOsMwyeJ4j7LHJ2tsyYTsOuht9OIGDOFoijpcMgC2T0H/GTgJ0DAFg2/ARx5TMIayVHYc+b3AiSOCZ8ANSioeIEgNRvovcfR6xcwtpYxd5MEDh9VGYAVLT5VrAZEdPAFhY29OCJ0wuKU64x2QMsp5S2/hmVwIOKLmVrpTmvEJqFrnqsBosWqnsyF2f7kWhB7UhqUGAUqwmlPFCrSQsZ4VlsqZmkxvXaoM5o7raWg1IBVN4bilgrNRCloTXEq7Wa4TqG8TiklXLUTUf+SkhAaKCHAXZx8o5qiA6/0r9qICHVIoKDZm4f53bVcCoVoNQWVkrnlIBxRK0q7YRADaoT2p2rTokqEPRdefTv7SsU3Wp9xVorwMWcV+iRypwp/ZtaB1I1g/hJBkF3zQlGSvD1wBa9dkS1NXiUlkLl32tgIZKkJGq8jr8LftAzov6PTHwUQSjBhzLGrKsfBPsQgloy3GT11cJGXQuvvcSOFbnp6pTqmJIHLhOoaamsdY4Ma3L2qYKEvE91Oqn6uNch4RC2X7xh1eHcmzq1xVAqHyeabo6pdCrJyBUEjM0W2yxPIkvcUqpX8YhK6/FddbB4Qq4kUkcuoJ1Ba1WSRPV+19fPLsObi6AVbVGSCW5mh/62isWhYvQel1fl7Ek31y52q7Am1rj6RBhOKss2C8Wka3PY65dXD4X5JzTxp2fDsoRQCb08HVoTZb9ulJSCxLKiSacNCPOp//o1t+sglfz/JJYWwf2hYLyIgC+bCwoFtSzoLxXLQGhRGhcu5scFrQkpkviazWuF+vX0h2vixP5RBRTWe9j7d8X1q81QVGWPtAAcjknxcQvx2zdd0xx/VX/6XOhUtxcriP6uqPWEj2uq00Uz/P6/enPQf09+n6q5kL19dVaV32eVceGry3X7Hrb9ILL+nt1xw3RfmG5sO5ZqPehutd1S/G649S6XToPaLbdlXmh/SJg/mrevNvzmfNE13yPWZeoQpe4AsBrH2lXL171wFUPXPXAVQ9c9cBVD1z1wFUPPKM9cAWAn9GBuWrWs9EDP/ZjLRhxjL5v4fpGGx964QZe+cDz2L9xDWazhf/1d/4QX/qr13FwtsB8mSOODGxsOegNTAY2t6576DUdPHfrJn7h5z+Fwe51/N7v/zF+5wv/F85OU8SRyRs8tpnilQ/dxs/+7E/hC7//uzg7WyDJTMyikFUtrlFgb6uH0bTAW/eGWIS0aW2j6Vto+SZ6bRdNUs/uDOAYKf7T//gX0etv4e79A/zJF7+EG/u38LM///PY2t9Du9FkVasVNFCQrbEBLDMbZ1EbX/ize3jrpMAMbcQERMjClLefyObZhZUb8LMYUDVYjRwx10UliB2y+tFLY5hkh7ucIIkfYDl/B/H0HfjGObZ6Dna2+njrjYc4PlkgjCxMJxmmwxSLRcYApmmn2Nyw4TpAo9NCp+2g5ee4sdmFXZD9toFpnGAek66WLJcDnJ2fw/EbOB1OsLO7h5jUhNES0WyIjmexYpJUxGlaIPCa8F0PppXDcQs0mgTtM0RxDI9opeHgeDiE4djo9/uI4hyj4QKTcYjZNMVsSvCrxUpDsupNcxPzJVnPLuE4wPW9How8Q+AToM6Rp0sMNn0YRojBZheTWQybNrAJ6gZd/MVXHrMFbWfDRRhPEbQ2sXntY3A39zEnFeNkimu7m1wDdjY8xdnBAUanj9FtWfCcBM0GAaMEge/h9P4ppvMCjaCH8HyMtu8DtoUTqjnrEZQ1ESYJQtODY+TY7jWwWEQAAizDmMfR9z24TgDXdjEaH6AZNDGdzLCx1cFkQirVAKenI0TRAr5vo9H0YVs+XMcTMI+KpZotxGwVTrbXPnrdFh4/foTDgxNRFzhN4TU8LJZT9Ptd7O9eR29wDYXTQWpvoHftAwitHhK7K9SZOSkcTRLrgVqZcQ3AlaVfuWmtWeUpW13agBQKE7kDR9aVvA9LQE9sWJe2pYYlIZrcVJRgTJpQS8VigYSAbThHRoAynCFejIBkDpdsjKMFDLJ+zkIU8RSL6SmmoxMUaY5W0GKoSIkGUZqxCpsSK2aLORqej5bvwzVMxEkKMjDmGtThEvPZFO1Wi/vKdix4roUonGF0doxwsUCWW2gGlLQRYWI6rIanJITd2x9BZ/dFzNIGmlu34W3dguH7UulswsgNGFmCeHKM+ckbsJIjeMWI1eYnh2fwHBeL2VvYaA2x3V6i5bp485vH3Hd71xoIjATXdy0Mei7Ozht4dJigtTHA8fEbuHVjC0UeodvdxOFxjHv3z9HubuHgvoXRaAg4CwbfvmvDRIZW4KHZajKcpj9kiz2dTZBmsbSxt3kr2LYNZDnVITTZnt42PKQxWbuHMK0UzSbFJMFf2qhesmrZsQJMFg1E1jXkwXPIm7eR+LtInQ0UVguZ5SIzTAGASWfNdQCFCpjVPxLQSdZQwkv1e/1pJTEsv0yuCVKktbJPXlOrVh1jSYhVqe0qY1jtraoasGx7qxIbJABW9TB5A1Wdq+TIynpZAHMFxhT0EPNA2F5yu9fUkaQNVFbc1mwfFWRmQCABHR+rt11RWe5W0S+rNpQauJVFsNx/J3t0tUlOf9drgq423VebzjJfqayXS21SamBeCjgBQkB9Adl0fbFUdNXA04VxVjBHgg0dDpab27pSUzue3hc1paXZrqwRqn9ObVtfjirF0WW8aXyIa+yqNa8E8KWTbLU/Jeig40vVufqsbFAFAqp7UskNDLC0H63BKi7YIGTliVsBwPpHyzOR8o2Ol2BcNEcmAqja1trGvtKU149b902SFf1PAYB1aFOfl/VxXgs9ynqvcrzWwO8VjFXxoKnj1RhoAFjFmpq7uhKQD+e5I9MstGQV8Z7qRzUTpEmGjON1iQZqXqs5TY4vOqRRuQfKOppnGI+fBDBr+HfdzrYcK64fWwN7EgRyO7QEMH0h0uNDgXEdVpUgfw2PFmuA6BteBXmdo5IPIpjrdZYr81Qm/oi1V667NeikEjzKe6wBYPU6f6+prRP0nq7iL8deKTC1NebdAJfeP2UYqKQh2YCyvzSoq88p9VzRIbCKt3IF5ecnRQA9RWtKUGVBLz8kmi4cC+pxV5YbqINvOf7rOLeKT9XmS0GoShbR1xXZDpFUVY3BMtZVIpK6OCfBCF8aYQ2+crTQ2yfeo1atvh3o4yHuXbOYLwNlpZ5X51ZrKt+j/nCQ1ttVyCvXnLUgvgaANfhbH/Pyy0uZ/CbHjD5TOk6oBWoFXdf1fwUga8lP69ZqvR2q96SpwFrwfzFNQ5y1bIcalDVzTMD2mpq7VlKCv3vIMf7x5/Yva/LV61c9cNUDVz1w1QNXPXDVA1c9cNUDVz3wzPXAFQB+5obkqkHPUg+8+vcG8FCg55no2wVeur2DD710B7fuXIff6+O1tx7g8//yD3Eyy5GSss9OYXopgnaBVtdEv23DTCO0/Aaev/0Cbt95kUHq7/7+v8HXvnFM3sqYzpZoNICdzQ6uXRtgPD7B2WmMySIGCW1N20XD0vDbAAAgAElEQVQnsLG/s4W//fpjnI8yzEN2aOa6uVQb1DGBVtOAY1ls3XrnxjYa7RZmixR333oL+zvbuH19Hy+97xbe/8Jz2Ll+GxuDbbitLp8/NwMsjS7+7Oun+Pevj3AcN7GEj9QkxWPMG+5mQfV0adsnQZFTvU5ZUzeNGdJkecw1ULNwinQ5YUVkFJ4gng2RTUYwlw/Qb82wu+vC9xp4+GiI4TBkkH12PMZ4lGKxpBqyBQYbPvo9Dxu9gP9OojErYHvtLkOx6XyOUSgBsOOyQpBUgbP5Ap3uBpZhhCiKkCUxHLYQZqwDyyJg5MK1HbY7Jj6aZQu4VIOUN0iEcnW0SLBMErajHY+nXPc4z02MRws+hmpsknV0r9diO9yz8RJJnMCnGslpBgc271svFwsMBg52dj04XoStrRbmswJ5kqDpu2i2unjta8c4n+ZwGgXabRsbm7dgN26jaHeQFS6W0xhxOMZscopkOUU0m8IyQvS6DnyfIGEIx/KRJw7uvXEIm8C+ZSKdzmBmOZyggYyLrAK+bSFPI0QWgekM3VbAKmeqEWzbLcyWUzSbDUSkfm630QgKRGGExXzB6uZGEGA+ixB4bZwcnzBQ6fXavJlvuw6rSrM0h+224HlN2JbBwK7baTIcPjw8xGg85I0uguhhHHGtZc8zsbO9Dd9vw3G76O2+CH/zBaSNa1iaHcxTCylJZQ2TFcBkUV5C28qG4mqjh2tTSghGwEoAJ4LTOiWRcI9fFqpYUkfRfdHv4hr0O1mh084PqXColnKCaEkW7hNkyQLpcgzEc1hJCCtZ8p9wcor56AhpOEKaLLgvSL1OyRSmE6CwXMS5iTgv4AcNtIMGXLovspgGMM8yxGGIPE1gk7rVstm+mxSw/W4Lnl0wqJ0OzzGeTlCkMQojxYTqBJNiFg4a3evo33oFM6OPndsfBQb7KKiet7R/LnKC1GPk02MkZ4/QyEP4Kc2bOdJ0jiSbwaCa3tED7HZTNAzg3t0TNJsmPvLRfUTjU+zvNGEaS4ynAd45iLiuLs372zf6yJIU1689h6+/foZ794ew/QYeP0qQGzFghzALA65tY6PTBuUN0A58kudYJinChJIrqEY41QG22SGA5qBh5MjyhMeE1iNLzkeqD+x5BVw3g2llaLTI2tqBk5loeg14zU2cLmzMjB2g+34UzeeQB3vIrSZyw+N6wQlZQFN8kapaAWC5ycpqJvlwYkgm/81wWCl/ZaIBb/HKAyjBhvcMpZVkqd7RNyCFDEsmI1BdXwVvpaBXO1btISuVEm1GUnRzwoO6Fic5yFp5tKlcAmBhR62SHkRtVKEY5nYJL0uhfpdwjyGtrho2CMCTGn7VRnVPukKT+kQB1yooErVd1Ta4DqGVCq7c0+bNdaEAVnBAV6BVlYnSlEL2la5kpKFSAFj/fkHKbTHrBRAv9+fLnWa5KV9Trq37jrIOmlWOq284q8SCEt5I9VbdK1WepGqDWVVqKkt83uTWwER5fQmA1bhfaP8alZuyuK4fq0NuhvtSpVjCalmzWaQSKCWu6NtSDS8ty9W59UQDWnfFuQgAi4FQ8UO/6fbOfJgcNxHZ4n0Bv9Wcki0r67SKmFfqznVjqQMKvnbN4lXFKbdOs3mtgw0VRqJ7V6RGVz/ryRKq/WoOcpKGBo/1xJLShramftfvh5T26qcC/2pwj+fHigtX2qqfrwJBtXOLNorQY2t7lVRBSVtqXXoXAFwHk/yMlt21iqFVgohSOXOfagRMB6PrrNn5XoqskuqxAu+reBVhRYsPrXOaklfQoWqfln0pa6ErFbCC7Ksgr4aaRqp0SEYlIOprFzd7jcq0hPE12LxyXKhCdH0dLmNVfq8p71mHZWrtqZHWeuJcpR0qIYlXbU6jktN0TQDIoNHXFL0vROJVtfB1GQ+109Vhqn6v+jwt54NaS7SkErVmVeaZZvmuvnOqS4t2U516fgKv6gPXa+LKtVBcW5x93Vqhj8GqzQJK6vNAvSfaoSUuye+2l0Hv6vkvjouuiL+wLpYFu8U7ZRLGmu8msrGVU+hgvn6fIollvWJYP0kJtiv9KY7Q4fi6z+h9IkZBAPvqjwbn1TyoJTPpqU5XAPhClFy9cNUDVz1w1QNXPXDVA1c9cNUDVz3wDPfAFQB+hgfnqmnf/x74yR/voOP76FgmvHiOD7//Jj7+sQ9i59om3FYHk9TAn/7FX+P+0RkeHBzibDSC247Q6BpcH9UqDJhJAY+UtnGBVrOBH/nYxzCezvGFP/pzzJcFTMuk0qbYGnSwudHCaHKM6TjHMiqQkEUzLGxvNLC10cG///O3sIwdrp9LSljbymGZwgi02bD5XHmWoddtYjSaMSSxbWDQMtH3bNze6WOr30Gvt4UPvPJxvPKxn0Bv+zrXB43h4XDewB9/5QBfPywwyhpIeZMqgZvHcFj1ZWBJGwGkjMgTGBnVLl0iSkIkaYQkDdmyNSH17XKOfDlFNp3DizME2QGQ3EWeHeDmjX1khY3HB8fwfQuz8QynxzFOT0kW5aDT83BttwHfnGF70OX/UD85HeLa3hZsI8diMsXZgg4NkCzn6LU8WLSxZxhcn5dqnoZkQ+36MA2yEc5gWEI1bZs2w4Bmg6BoBMtK4DpU4zdEq9mE4wR4fDJHlhuYL5bIMtrcoXqrEVzX46Ak+90gIO/ojGHV2ZDq6wKO6SJapLAMH/MJvZZgZ6eB/esugiDC7l4Ti3mO6fkcgePilQ+/jPuHCySFh6PRIVvYwuwgN7cROQTYfcTzAkeH74BhXRaRVzaABTYGHnq9BubzGNNJjsXMxr23zmG3XTgtG15B9uIxcsNC0OlyvUtSqHYDE7mbIckNnA1DXN/vYzYvMB6Hoj6yaSEJY3TaLWwOGqyeztIUjw4fwiIIOU/RaXUwmy6RJBmarQaiZMGKXkIp83mEhteAZdhot6geMuD6Lrq9FtrdJu4/vI9Hjw/Rag1gWQFM20KnbfAYOtS3touta+9DsPkiQu8aRlkbidtGZnqIM4nyeQedthdX1o01pzeGqAqCiQ0f9UfbaJLgg+KGa7xJzSTjqUxsnlMNPuoDmldcM5f+nadIowUrf8P5EBnV/o1msNMQZhJifnaE2RnF+xRpNGWFtmmb7K5XmDa8Rg9hDMSFCb/Vg2N75GGKzXabUgcwmi8xywsEfgCPFoc8w/j8nMEF1co1aO6lS2z1W9ja6DJQOz05xtn5MWJjyeNFtaktp4vunVcwMQZ4/iM/h3zzJlIvYBCTZSGMfAxEJ7DTE5y+eQ/FcIEXdvYxmxwjTk8xnT3E5mYLy9Hb6HsRnDTEfLbEYGDjAx/YxuxsiIZnoN8PMFtaeHRa4NHpFIEX49pOj3A2Gv427t2b4vHBiMHqeEKxkmNzp4XzkyUaflPYb6cJHNdFnGWYzJfITZsVuUmWCBDP7sAmJwyYdsFrn22ZaAQNmWiQo9kEmg1Sngtq23bb8OBjfHyC7b09FH4XRwsbkXcHeeN5GK2byO0OCpOUx6Q0FxbjvO4yfSIVsARGJeGSdXfl1isfJcGpsGAWPwoCKyiroE4JsJRyRsHiUqVHAEWq09eoVfQtS4UneQOarm2J9upqVx04q01qYTkqagazGpIbvLKiFcJ3idQo/mWNSgVD6D2lFOWNYM6NEEkTamNbBzB0egHJpf2skDmvwLOE0KqPuBfFjreAvxoAVv2rFGhKEShuYaVaVr/XwYDaKFZznG2gtZq5rAiWG8O66ov6qg6yyw1pTeVc39gvAWH964wChzKOsiIVdaVlrJfxUoIkobgS8FGUIBBsZQXTy/bU97UVANbshJWKXE+kUa9VIa9iylKdViqWhS0tc1auhy3gmFKCcq5NOZCij3lNVrGgtVFXa1JylfgR6F+IpEWwqOklVv/VCRQcqXSx4r7KKUIlR6gnR21jv/ysmocl9FJqtvUgSwfAdZWoeq/EsLJN6tIlsBQTRDxvFP6W1uRqfNRnxJxfAY8KHNfvqZz48s7qEK/+O5939WysQ0i9rWJYa2uUWg+lQ4CKZToPlw+5BADr85P/rYF6sQxIRa4E+vUEEL4NeW49UaUy7/R7pe+uqv+UkpQfF1WrWHHtlWWzalsJpjVwKE4oIZYcyxVgFWUk6j+kjtbjQF/XLiST1PqvDrPqALWelKDut66KVvOKWsL23xq0VvP0QsNld6ua7KottBawelkBYAbn5NFzUcldlkqQau5K7VsVrmvw3OqxoD2MtfOrpA89oaSeOKPuR19DLsBDldClJT9REqFchrSlQqpgySdJxg99XxTP02rPrfJyqgkE4vVVglN1bEWN+rJ9ehyrpC3tNeWqUXkGycspZ5Dy2aaBaDXPVB12vY/Ku5CuHeXcUeu4DoCVar8+h2Ub9TlpyLIVJfwtL7paKPQ1SHSTQt7iYL2LywQurdt5OVElLdYkca3WHhVZ9IyR3/tVRp68CCeJ1SbDFQBetzpcvXbVA1c9cNUDVz1w1QNXPXDVA1c98Kz2wBUAflZH5qpdz0QPfPIf9RGNUhTTDH5e4EdeeRH/xX/5q7j+4m28/dbbOBvN8NpXv4rf+d0vYLhYoDnw0Owm6G64WIQJwqmD40cxstDAVs+FjRif+rlXMNhq4Atf/H8xWeSIEhPTZYKt7Q5eeOEahmcHePD2GFFUwPXISjfHtf0NpGmIb7x+jDSm/6q1iSSh26E6vmRtHKHV8hEnEdc8bTUd+J7JdTbbrRw7XRfP72+zJfDf//v/ATZ3nkOSBZguyTK1By8ghVwLqbeNbx4D//Zvz3CQdDApmohzCy5yONmcbYPj1ERGwIbsjY0MtHFN6l8CwWm8QBEvhRoxiWFEMexkCiweYvLor5FMH7FFbuC52NzZRJSHmMyHbL28mANvvzVGXpA6F9jd8+H7MddEpfrF8TKC7+bY2mwgXs4RGRuYLXMsqO6qkcN1LbiOjel0jjShTROLazJzvd4sRxrHDCJp28B1be4rqgPcbDh8jr3dbd58nc/nMG0P8zBEFJMqy2L4O5mG6Pb6Ii4Nqp07F1CwyBmELufU90BK4kbbR5alaDUc7O200PISNN0cz9/pY0rK0WWGLMqxf2MLt55/BbHVwsFogkcnh6yKPj5cYnurg8fHhxhNp2g1qCZvBM9xsJjP4PsGGk0XjudhNo0xmWQYDRO2oXYDD4NBG1kaoun7bG0dEtBttWBbBUgpSQpKslGOixzD4RTPP3eDLYPN3EGRAOE8QpFl2NntohGYCKMQBychwjiE61no97dwejzFbBZyXxZGCD+w4bkehqcTrs/qcp1WF1GcwPEcdDtttDqkFjVwfn6O2XSKJM2wjBJ47Ta2BwPc2t9Gt+NjNFlgY+8DaA4+iNDuIXdbCKnWcu6xajYpSBFsIWHzYIvBgqrfJTaKhF001YUU9VolDK5YBwqFotrQEkolqXykzT65GU/nJXUqbZJmacx/0oQsxqdAMkQazhgAZ6QGno8RT88xPn7MvyNZgIzUCSCnVFvYc7iubxRRsoLDSuAMLtrtTQw2BqzwngzPYAZteBvXOGFhNiKVMVlv20iiOeaTU5h5CNdMkMczOEaBwfYeNvoDLBdTHBy8jcVkiCJNhKrV20TefQ6v/Ow/RrrxHFKbQH0C17ZQTE9gho9x8PjLmBwOcWfzBozFAu2Oh9Oje1iMHsGzIpj5CTbaMXa6TYTLIW7cbCNopJiOQ7SbbcThAjs71/HVN8Z44/4p2hvAnTs3YVsdvP3WBPcfHCOhQtmUhGA5rLhvdlyMZynPryxN4HsebNPBchljvoxhU41f10GcUNwtUZC9NvGmwoHtZSgMUvTbnJTh2C5aTR/tbo52q4Fms8tjT271lHyTUX3mdIlWb4DU2sCs2EQR3EFkX0PmDACvhdSg+DLE3xRT5HYga39SbAglL/2fwRbvBKr4dQlqeFNbbmjrQJg+J+wwVxuY9Asp8NVGLdvjliBYJS5oj0BZn1fFqtoIJSgpQIJUnxFkUxuycoOYbIYZn6ma1nLDWW15qs1lOUlWdbHZdLQKPS9VPjL/kPWyeY5pNqaSWCnVI/2aUU6DVCiTClxt3qqa29xiqWYiRT4Bbn1Tm1m3Ut7JJA6V7KFvoCsQUO4ta1bF3Cye/2LTl9qs2sFQTTEdfUNZ1XrWIaaE5aV1crmxLaASg2+5p60rx9VYKtUVxSuNJY8VrT+sEBbW1AJ6Kat6Sk4okJICU1AauRlO9TZlYzUbW35FAuASUOr3oe5TnYcty6Vbgmy43qcChIk+E3EnLbQlXCbFXllHtdyhp+MN5KzuFUkCVOe8qhRTREPBTZoU1ZqW3JcqWUAfF2mnrat+dd4o0NzKil0s+hJ26mo99XCXk6Pk1zpk0mBGHdTpCQHywSLtUVdW6Ho80DEK+Kp5WAJ5eX+i7aL9Arop3qnV+tYgUD0BoYx9HRRpqmXBOVb2tEo9WgGzddizbnKodilgIpOq6PqcBCMWoXLU6PwitvkIrkEs+obiRH7NoliSlu/qk7zuSjU536tUD3Jf6mpNPUFAu3dW/AsypHJQynOoNVpDUBdqmfJcLJMU+KbKqCnNRerzT66/enywPXYNwoupqilJK+/L61wC8uvrnj5+2lQpv++o9Yd6k6sMV5IHxJpVh8CcXKQp7cV3rpVCt64g5YQC5Zah2ZArWFqugeU9iSclx8Zl8VoHyuIhXY52JSFCu/F1sJ0+SusQX0+6XIjHEiVUyeQ/6Q6h92F1nRWOFpz8wvbfq6RE6SRd6X5xW/WEgPpqJeMfBs8LvW60cgSQj9XS2li/b9Wv9blfX5+ovSoZTOQ6VGOsxOzSBUEuixXr5cuSotS8V23QSwsIMbFK7OAHca2P5DNNczdYXUfvv5VldrXt2rysWcmrC61LkqjUpa/NB773mkX2FQCuryxXv7/2Gx/Hb97+A/yL/3DwZJ3xlX+Oj//pJ/Dlf/rhJzv+6qirHvgB7YGnnhs/oPf5rTf7DP/qn34W+K/+BX55+1s/y3flk1fr1HelW/9On/QpY4bWhy/+9Jfxax/9O90rz8zNXQHgZ2YorhryLPbAT/9MH8vREk6SYKcjasd+8OUP4sbzL+LNuw+xWM7x3At7+Mpr/w5ni3Py2GVV1WKZYTxOYJoOwx7fsbDRddDxcvzoKy/gp179GL7+1l385Ve+idNRiDDNkBGU8YEkShAvaVeZlKo2V5e6dn0fB4dnePTgjDfNyJqYaoI+/9xtjEbHODk9RBCY6HSEtXHgOVguQiTLEN22iR/9yCZuX+8jmSc4PgAGWx/ACx/4cexcv8V1N03LgWG6SM0GxkkTf/X2DF++l+AoDBAZAZIsgkeb9nEMm4ANIaSMAFOKNKM6pTPkyRzZYozF8ASz82MsJmPMpwsYxRItZwo/G8KMqTZqysrYTt9F0DZhuWDoaVtNPH44wfCcoKKBTs9Ar2ei0+zAyh00vQBFPoPrEEjK4HX3cDqcI45jpGnGIIhA72Q0R8HUhTb0bYRLshmO4BGg9F04ZFVckE2sgW63zYrlZuCj22qxvfTJyTEGm30EDaoHbOP45BxRXGA8XXDtZLL6pm0espimjSKyS07jHGmai2tSveTcZJtgy8ywM2his2ujG+S4db0PrwFWBydRhi4pu/eew1+89gCRmWOWRJhOE2Qx1blLYTkFLN9FOI/5+MHGFu6++Tb2rvWFmq4wMZksEEfAZJpjGaawHZtr81pmgSbVP7UdTMZTWJbJsLbZ9BjETsMI8yhGnEbY3trA3tY2Dh4do93oYHR2juHZGV583z7XVKX6wHffnmI0nqHTa8LzqQ8LzGdzVsgSzCJ7bd9pYDZZwjAyVp6Topi2dlzXgePYvNFDKmtKXHj04D6D5UUcovA8EK7vtjxsb7bZEvnW8z+KZv9FJPYGEquB1GogyVsICxuJQakUFqLcZjtortWqbTYS/Ke9Gv4j91mVMk1jJHLDS6k4RJ09xgSqNrDUH9q8vZgzhMyzVADgeIo4PEcRLVGQ5fl8hGx2jPPDe5gPD1CkS+QpwV8Tnt+A6bUYMuVpzMqYhOa318XG1g2Oq9lkwhv8ZIdNynVKDJkvQtiOB8fxGO4k0YIzDLJkiTyh2r809+YIPKqz3MGg3wOyJU4ev43hyQGvRUs0YA9ewI988h9j7u1hWZhod3xW3BrzEU7f+RtMFncRWG34hYd0eo5urwEjW2J89Dby5TF8Z4SdQYHtbg9Hhwe4cdPB5raLaAmESzJNLrBBlvivj3BwHmH7msM1uYu8haODBMdHZ8hzYSVvGyaagQM3sEHlp1WtQOrhLMmQxKSmMdnCnm6a1h5S9KYRKeBzBKQud2hcU5B1ggGa0z5c34YTpBxrZOPuNEiB3IFjBmj4BZaLAyRpjP7gDlJzD9NigNTfQ2R1YTikABbJBZTwwrXRWbsk0AvFBVlCy3QBWDJBoL7RqjYpV0BTJBSIGKxghRWeoE1OGZQMPlRtSBmDJdgs1TVyc1QpLKUFtIJpZVKDBoCVzTJDV70Oa+2hu4JLYmNcKULFprxU8a5TsxGAIyjIoFpu3rPCWVxAQSzJz5HRmsHAWNTBLa9Lm+jaJiuDHrbV1pSJss1l3WLlAqtAsOzD+kZvfaz4d57r0s5aJYeoBUIbF3UufQNY3yxmq2sF5ySgUuBDWRLTOSoAWEEieXKRqCI3+2UfExynRYwhmARm9EtKrgxKAaz6WGuvgIDiDvmHkhQ0G29eGLXrif4XC6VaA5XJuTY6Uo2rxlQcyUpQOeaMd7X+W4WXaAcZwjLyLOt9ingU0Eve/yoYhMeDUn0pQFiLP6VoU0p2AQVXClmOP2XNrsCihNjlfWvwUoe+wmhipTXW57A6r+jlqk2tWgcIZq4DcxWwrANTeS7GF5rcTOERjimVnLAGHj4J9FPtrh+rwNRKpbeq4augskqM4DVKQptKcoCa7DVIp+a9WgHF37qGW1rKSlgs0q9WkEipy+k1tiZXuvdS0b6KZ4V1RVvleSpzrZpMwouQTEbR4bmyH1+3xqvX6ve+0vSu1vsK9NWSB9huX+d+crLoQK0aO9VaupVra3OdXq9bQNfjVr8nBsCltF5rkDxnuc6V6kthSaxKH6zmuEpOWJ1DwOVqTVVd1SkXobIb+BJlQoL2vNTAZPW+V8eoiFGwtIy10iK+VttVfsnTLb7FuVcwXFiNqwSJVfJJZdgI+vJQqolcj2zRQ6t2l0/DC2tDPdZ43a/NE/GMEAkh7zaulXHR1iFxh9I3Qq65PE9kH9cBeqXdEnDr5754b9q4rYlvnsN0T6XziMjwWLOcVfptBWzlIlOzsV8LdDlxqhrTpQJ6TUyV63K9RrjIearUW6Z++bE71+pd8T37/e8ETDn+V/hnv3gP/+TLv4a/K/jzqcflKTfJv2MBRtf9rTv4g9/4ZTwhqv6OXfrqRD+cPVCZG9/K3H+amH2q8xN4/STu/cr3Gz7VAPDT3O+6kKLP/+o9fOYLlwBl7qMv4hOXva+f8/u1Tn03pspTxcZ3owHfwXN+uzHyHWzKhVM9ZcxcAeDv5mBcPPcVAP7e9vfV1X7AeuDDr3TgIMZ218bN3TbSZYq3702wjCzMlim6fRvPvbiBZjfCPJthvMhwfFjAcSzeFPAaLrZ2u7DtggGGVxTotxq4ffM6PvVLv4Qvf+Vr+D/+zz+B5RdIELOV4tnZFOT022lRDdUMtmej3dvDN795iOH5mP9D3WOgZrDi1fVSNJop9nbb2NzswrENTGczHD0cIXB8bG208DM/cw2uPcTsfI7RSQ9vvDFDmPj4yX/wCfz4T/4E+lt7cC0Ppt9BXLiYxF38m78+xVcfLjHOHCzJ8tNwaB8ZyEJkZP1MqrqEbHDHCKfnWIxOMR+eYHp2jMnZCauAm902Gg0bdrEAogni6YQtbFttC70+AZUlbt8a4OjxCItlitnSxNlJzJvexH8GGwQVXXh2gGbQhOsWmExO0WgGCHNSftqYzRYI/AbSlGruRphNQhQ5KdBMrhG6XEZIEcMNTARNUsSStXKGre0BwnDBWyGDfh+OYeHk+AjL+RzPv3ADnU4b58MxTk5HSFJSoVm8nUXwfTojyFwgIvJaWIgjUtY6DDFd22d7ZALTZM/d63ho+QV2N3zcvNbF5oBIeo6z8wn8pgvT7eDobIHX7z5AbhpotgP4fhPLcIzeRpf36k+PR2j6HQbMjx+dY3e3g+FoLuyXo5CTDOLIwHSRw7QsBoxB4KLIM9gW1Sy2uT2B78F2DGxuDVjxfTwcYxkuYJkW9vb2MB1PEIdLBIGH8/MThrjXb2zDtjzcfXOM45MhbFJaBwa2dzqYLyZYkF1vbKNIHdhWg5XDWR4CZHtsWrAcG41GwBs8i+WMbdC3t7eQRks8fPgAcR7BCAicW+g0AvhODtdz8cpHX4Xfugm7uY3c7iIsGkjRR2Q1EJsuA+Awo7qtFgraFGZ/ZbkJadJYEWQCmfNpKgmh7qhvtK1AlThBqbQqVYqkyCNglaPIUyRxhDCcYbE4hxkv0bEzjB++iXj0ACePvoEsHrHKGrYLv9lDs72FMCIbadpoyzBfjNHe2MHuzRcxnmc4PT1Fu9HA7tYW0niO06NDjuFWuyO2UA2KO0oEINi/5Dkxn00QRVQ/3GNFPNmHO7aJ7Y0WGk6Og/tvYXh6jMz0YXf38eo/+jT+9sEIphtgf3+X1fvTw8c4efgmbJ/mTAPRNMF218MiHGJvs4fDu1/H7PQtbG+QpbOLhh3g+PAxNjZz7F1rwDIbWC5iOK6N2XSOt94JcTwF3v/yJuaLCFHo4uwUWM7JljpmgGsbQLsVoChSLEKq80kqF9rYF5vFVNO31SJbZsDxTBgmHZMJR4E850QGSowxLBp3A3FiYx7GMFzAbfiwXBNOECBo78EwtpEVDWxsUI1hUp2fwLWbaHZewnncxtTsIgvacJw2HKuJMAOWtPyYZMS9qkVKm60MgAzRyGsAACAASURBVJXaSFk066ozmTigYou2HRW8VNaa/J4MNpFoIFSJyk6T7kepbstjhR+zjNnV5wkWEzylH/6MBMc8D+SGJd0BKYgUAObNXak8K+GqrsqrKP0EoC1r5cl91BJQSP0c3SOhci7bKaGLqN24UjUzgJMwjf7maSCBJYNNCW95a7e0RpbKZs2atVSlcXcIcM5KWQ06Cii5UtcpFXBls1zuNou6zkLlrH60kqLlJvWqTXL3XAOJ6vw6uOFzqU1kBVKUVXO9v1VMyLqnIiKkMpT6LSNsulKo0Ymp/8gCWm+36nvRzVUwUr6m1zmuW3eKwGVnj6pWVsk3NdWs1NMKxwRZL11aZHJMKmivATg6fcZBsCKb7M+gYoFVeKLtqmI7g6kSUoj2rZIStPukRAJNsaWgCZ1LwV/RqQoIStC0YjbCWluroy2gpThetXgdcNGfJeX1lPJb9qn+tZePEZNbzGm93QpeKzeASvKEULuaUg1/4RkmL6KD3bqir/71uwqBBRbS70E5GehgVF2XUmLKtU6PN+1+SvgpJ0N5Hj25RSnH5dhyQRMNulH/CBWkUBAzOJU/tF6K38RcEGpGgbgoGVAlQdB1y2e6/LiCfSsArEPb6sDo919ZK2qAnyxgqn26Sg7Q1wd9Ha6PyToATK/Rd1bVDvG3FkTanFfjVxZl1uu1ahdTHxdOA8pmWLoVqDGs1erm63KMKDcCLSmoBs1En4uEBfVzGbytT5P3mmcy8Cr8vPxMzaVBMuUyCUncg6ipLHivfAaXYylTeQyjfL6W8SbdByoqfU6EoNiTCvbyflVKUHU91tKh1iaHlHNKLRFUpkHGtXo2qGPq87veb3Uoqr9f+jxwf8g+0aCoikNV61ek6lVrmevjqnKXFGDmY2uJb+Xx8pmtrruqQ7Hqq7XPbfkI0BXUle9T9cQTbRpfFlP1dVSU/KjOShUzlcQp4AoA1xevq9/xAwOA62NFUOS/Bn79GQbCP1SA4NsYj2e1n556bvzQrSfvoQD+FmLi3fr87Hf+GT759j95MveBp4R5Tz50r+Gff/yL+MTfoSSgJ7/378CR3wUATHHxWfz6k7tYXHYbTxkzz+q69R0YpWfyFFcA+JkclqtGPSs98NLzTbQbwKs/cQcf+eANHN4/wutfvY/z8xgWqUGxQLOTYueah9xyMJ7H6PU6XMPW9HKkZI2cuRieppgOc1iFj36HNu4X+MyvfwZeu48//KM/wW9+/n9B4dKWGtW19OA7PlyqY5nPsTHwMQs9vP7GKdKE1JY5GoGFbtfCxoaNbp9sT03sbG/AgIODRydYkB1t7LGlb8M3cPMG8PydDnodH2++fojzcwfHpwYePJ7h1o07+IVf+BQ+/pOvotHswzDbiIoO5mkPf/a1R/iru2cYZQHGqayPSerDiBSPQyzOHmJ48Dbi+RiOAbSabVbPxSkp7paI5weIZ8eIwymQpWyR3G420eoQFIzQaSfoBCn6nRbeuX+Eh6cRJucmjMxE4AJbGz6fx7UdWKR6bjdYiWs7FuYhECUFWyNv9HusAD47O4NRkPo2Z1hNylyyGaZ+Tc0Elm3xe2QjSCCJrDaTOIXrWPBdF45lMmzZ2+4hy8haO0dhkA1tgbQg1W8G1/P4WmRhvAyXSDKqh0mwuYBFfxsWppM520JbloGd7R6WsxE22g7ef2eAF2814Lk2zsYzeC0fDw/OEMUm11ZttANcv72H6WKBzAxZMToeLbCcJWj4PVaAkzDPtFLEMbB/bRtRtGAr5oSogOUiTjJuO5Ur3t4asKKcVJXTyRS2baLbbbHqudUfIEwLpPQnIdV6hMHmAKPxKQqk8BsuTk9G2N3dRKvVZrvf09Mp1/glBWlvM8BweIr5LAQyD77bZghLluQExmnTSv0RauqC4WWD1NbdNgb9Dh7cfwfn43OYPuB7AQLXQ6dJgZ9gd/8GOr192I0+mr1rMNxtROkAIcFgq4nEcBHBQ1xQIoAl9nHp+qzaoLrPVHOXxo0gw+VqkirAkUo0rl4rNgfpD226K1hEIDMKl4jJ6xsJOk6G8/tfw/zoTRzf+xsU0RSOZcHvdNHdugar1UOYmbCNAIswQlKk6PW3eNPw8OgQWeFgY3ADgRdgNnyE6fFjjjFaG2iuk92wZ9tsN55mKVuXj4dD+KaNtufDpA3PwEVu0jhGyJMZtroBWm6OR2+/iclsAbe1ie3bLyPzetyvJydHCNMQnmGi7buI7RSOs414nmI+vg9YIRqOgRYyvPP6l7DRXuD2jQ7moxAo5tjacUHaYttus4U4uQ+MRkvMIxuHQ2DvehsJuTsbLdx96xyLeciJKbZpII1T+C7NExovA77v8vzzXAFcs1SAhbygGLbgOEDQIAcAF712E7ZDu3Nkd29gtlxgsRRW5ossIg8FeE0bTsOF7W3BCraRGW24/gYCJ4eRDpHHU/T6LyGybuAkbSJpOnCdFhyzgTA1eE7QGkYAmDbdhT2hAMDCLFNAfFWrle16pbqSNwpJsakpverAQN9MVqit3IQsOYeu0FzFIcWxXvtWByw60BWb79I+Vf1bqmuprQKkUlKLuI6+2aosJimFYt1PHXTy/bHSRoJLpVSVYJrmoICyctu2YvFKcIfWTrkRX6ulq4CcwA6yrSt2xs2j4VFztexrbb5Lk2dxnxq4pd9llWehmNM2wfXxK+GyUrKJwbog3ivPodXpFQ0UvShuUYMhmv2vel+v+8ttYMAtbUUlYKBjSP2r23OrMbxgwapUezVrTzWuFdgtpG5C785vlBo67jgx7hoEZnBCz0elUiNgskpKWAcfczqPvDjfH19ipfBWw8bnleqtd4NG5bzhOJBzRilHtTlYxrHqQ76s0vOvxrK0KVfJCnLclNqxBOkyMaJyfXU99dyQcVK5X9kQHYwIcC9AoV5jku2R1Xqg+qzicqFg9sX6oe8F0NQcLuNAKh/L/q/FC7dLh7xsO7+ybV2BXekCoCsOlaOBpjYU3K0KBoWHh1yLZAKH6pcyqUDBOlpv5TpWAcCa/W5BX5Tkj65WrcJsFQOaalPW8q3Hr24vXYe85QyX9s3r4kJ/jY/XnBjKhupzo5KMU7fir41HDUSvvu2IE74reJUKYDEf65+UCRnay+T0oM5ZibOaPS7fIv+5vHZ6Nf7EWrAOttfjmSE3N0LeX00ly2+p5I4LSRziOnq/qLWtvH22ql/Nr7Kda8AgPYCEirgKLy/rd04krD1by/tbYx3ODhDa+OpzV//3un7T46oa9zJilQ1+LRGlvF8ZO6J9VZvmOlzmXtUsm8trKwKv1zmW5Q3k46TM3nk3gL26l1VSQQVoa9fWn9/rYke1tf5d5sIc1daPdV+HrhTA9ZXr6venhlxPuUn+XevhbwEufdfacsmJf6gAwbcxHs9qPz313PheB9j3/XrfeQCMSwHhU6qev2vr1BUA/rbC7goAf1vd98P84SsA/MM8+lf3/p498NJzDjY2HPzkx2/DM2JEkwTnZzNWld68swvLTVEYS7TJUne5REpWqP0WknyOoOlisLWL+w/neP31M7z5zSFvVt+66eHlD+7glz75C3j5wx/HaBLjv/3v/id8+bX/D4ZjwPYsNHwHLd9EOBvjxn4HD44i3Hs4he85aDV8ru876LdgUGVUOyFDYq7vGscE9IBu30Cj0WTlRJ4kOHy0xEsvNnDndg+NpoF7b5/h4CjD44MIZtzAP3z1p/DqT/8D9LduodneB8wu4iLAMPTxl2+c4q/uneE0znG+CDGbzVilaKQR7DxGEc9h5imDKgJT49GIwRVZzCbDd5AtTxgoJilBxS6uXb8FyzYwGT1AO5jjhZsudjcdnI9HeO3NUxw+AMzUxma3hZs3Bjg6eIwoErVCe5sbbCN5erbAcmnDsnwsFjOYZoY8J2Abs/KD6v7ytirZudKms0lKUFIPCgURZ+urPTi5yU5vkaK63WxgZ6vN5/K8JhwvYLVuxnbLc647GoZk/1xwvWA7cBHnKXKqdUv22FQPeJGUUGhru4/x+RDtwMILNzv40J0GfNfCPC3gdTp4+PgY8+mS1a8fevkFnIyOERUxJvEERWHDNpoYnc9gwsdynsKzfa6n6noOdne2EAQ+JpMxy+Bym2oyJ4TR4Lik/LVYUUmQm+rIzmdTRMslj4fjNzGPUkzGCV+HSrSatoXBVh/j2ZiVu7NpiAIOgqDBqu3xeIHpNGZL6N29AUzbxNHhCSwjYKtt2tzqdD2cnoxhFC5sx2FVl+O6cmwS2JaBfr+DTrPB791/+ABhGsE0PDSDFrodB0Uxxd7+Fgabm3CCBoL2Fix/D2E0wMzawtLqI7cbyO02UsNFktMWMQE7Yd9nkIUvK8lIdSaUMzrS4M0rVrEISFyqgkXUMEAu960YcOXCJtHIBWTNyHiaIjHB9PQtLM7ewPmDr2F6coTNzg62t+4g6O3BanWQUL1ps8BskbH6OYnnrISmPnS8prDNPj1HeH6KtpXDzMgimmrktjGaTxHFIau60yTGeDhGkWawTQ+tBoHNBjzfZ7XxMiQ79BBZuoBvZdhouWg6BQ4fP0aSFYgKB7deeBlhnKLRasFtUU1yE54bIHYoyaGDyXCG8fk3YTpLZMsZbvb7OH3wl+g0Zrh9o4fjRyOkyRzX9psw3YQTRkajMZoNm2tNHxzHODjJ0eoGmE5TRFGO8YTmI1maFwyAHdPiet28xjUaMKieaRIijhY8LwPf5w1SqhMOI0O/30IYTRmCB66NNsVH7sNzezBtF6Yd4Hw6xdl0gskyQ5jPYbo5HKcLBC3kXg+ms4+G3UbLMeBkU/jBFqz2CxhhE1OKUccnrSzIzTopaMuabKANVnsrxQ6NNtUwFQD4IjhQe+Rsg6xBP6XurW92M9yUu4pqa5VjVLoxCtgmFY9SecSbuKV1otgYVrX1WL0pa9oKxYpc4zTNsVJjMSyWEJiF81zPVdir8oYpqY5qoPUykC1ugTZlRd1ahs9KeakAlhSRMuDRQCqrf2mzneet2NhduZEKLZHY6FdKzhKniTNVNpLlZ6WiVPSvVHHqEFY0knuFPR3qttPlRrI8nwaqeHw0pZvoZwmzNACiVFB8PMOyi/CXbqvEDLL+YrmBLuGQgoNKBM21lXkrnpKOVk4GAhavasLqG9kiGeCSHx1oSP6jLKBFDFOda0HORduE3an4ER+myGGFsgT/pRJXgzPiaGrfClaCkq3KM8jVmS1G1aiLJIb6vLnsd6W41i1Ted2XccCfk3NKrO3y5pVrhFLQ0/XVmKl7YKdqMdY6XBCnlCB7TVKAivcLYEOdV1so+PuINkyUGLGqmy012RzvVXBaH1kdTl46Z+WHqiBTtLYOmJQCUPVlGVt6ZoTqF22dqsagtphcUpNT3TvfHcd/ff1aJYnw/FUWyqVjgHiec6wpIKcuW7OLXXFOlTSwqoFch3PqPmjuiWlW7f8qBL2oABZBtwaall8wLs7Nd4N54j0VzOKz1XHUkhtUAkg5jVY1U8t5pMdUacOuzTsx/VfzsLyXMvpL1bU6SM1bPZ5Fk9VCLF0aLrRdrc2r63EiiKb6Vu/Uk3n49Np6VqpL5Qfov4VWds/Vflu5wtTVuqu+Vl1Q/VvJRVfP8suAY9nf0nXi4jq2ZmyEPcKq72uA/uK1LsaSouQqZtSjQjw8tXFeMy/V802ctQqA9SuVz8HausJzUQ9V/dnJcSdmOdvJX6IWvgBpOWGmSuIvrE1ruqHeV/X2r0tYUjGlP+f1OP747b11Hf49ee1JYAod8yufrzbn1V/X6tPypv4dfObNz+Fz/04c9+n/XtigXvzsq5qVqAAV914AfvvzX1pd4Kc+gz/4lXv45K/+tnbRT+O3LlN31aw4GVzh0/jtz+ufX7WJTsqqtc9q1xStltcgmPCbuFO3NK1skn+H2r62La/i1Z/6EvBzqz5e297//LdWqrs6WOE++Ryqd6j3oYREP3cHn/us7Cfq9wvKXeqLX0G1J4Fy/LU+ebQmTlQc1IP5vWJq/Rh+Gr/1hTv4zcp96fEEYN19q35a997aexatXddGvNu5yvjhCFsf26i2d+01tDatG/dqn64fHzrmE396cd6Wn/0W+wlr1Z41CPgu60ElDt4zRtfN09rc+Bbmfh1mvusYXLD5vby/f+2j6/oB+PTnf7s6f/R5uzbOxD3eeRcr6SdZV8sawN/iHK3O2UvWxFqCwdOtU9/GOqvNo3XXVOvTe7ZnbQxWnxWXPoi/hdh7lp47lfuqPNueZFwuWR957bqD//HCM2P17HnPMal3eO3Z9kTPjtufwb3PVp9/771uXlybv1g5j/79oPZMfJfnyPfki9z38SJXAPj72PlXl372e+CjH3Jx43oTt/Z72O71sJxEOHh0gGvXemj1DFhOjvPhBCmrLy20OwHDDFKq7t+4gQINvHnvDN944xB37x1zrdrnnm/h+dsdvHDjOn7hF/8jdNo7+Mrf3sV/8xv/A45HJ2j3A3RaFhwzhJXFePn91/H1t05x/2DKusRGg4yGC7i2BRJWNhs5PCeD51H9UAdbW30kWGIym8NmaBLg8f0Jml4XP/HjN3Fydh9Bq4uHj0c4OlqiYzRwc/cGfubnP4XB7nPwGttwvE0Udhdx1sAkDfBnX30bX33nAIeTJcYhmz4Kq98sRbSYY3x+gvnoDGYa8p/p+RHmw1NY4QhGOkeGlArC4vrtF9HbvM4A9fzkbeTRI7zyPh/P3yQFY4K/fvMY99+MYaQ+XADve+E65rMZHh+cwQsayE0Tvc1dDEcR4sTB6emIofiQro0MWUr1hUVVUaojalmuqLuak8rXYGtuAmlki0z2yBbZz5oGGr7Laj86V7PhodkUCsVub4Pr6pqWx/VvCWTRPv94PEEUhrzhOE9CZKaFPEkROB5bIsdhzoply3HYrnp4OsJm38X+VoD3befYGLQwS3MkpoeIap6mOZw8xt5uH/NoDKtp4WB0Bs/voBVs4ujwDHlqw7GbKDK6H1KKW1zj1zRzJEmInEyR3QJJHrKqkmx5oyhmRbRtOvAcAm4B1waezyewHDb+w9npAqNRiNkiYei1c20bhmXg8dExXLeDhw/P0Gy1sXeji7Mzqg+7jTfevA/b9jAYbOPo6AR+EGC5WGA8mmJnp43ZOEKWkAKYavFSPWALSRIzUKM+plrE3XYD7VaT6wA/PDyC5/R4zPyALIJTeF6Cra0eepsd2F4blr+DrNjHON/BwhwAXgeG30fBtYEJ2NrIZDk/ohQE8dhqVlpVCrgmNrz0zR4GBKVlp4QqhdjCVMCNNr8YThF4yRIx/8wCxXKEs8Ov4fzkm5idP8Sgu4W97ZfQat1BZnZQEJx1C4RYwnQ8TMdTZPEMRSHqSSdJgeHRKdLxORpZhA4J0MMJw9JlkmA8n7AF/HxJYzSCZdvwnACtJiVydFn5HEZUM5rUuOSfSgqsGBEp8pHg5t4G8iTE8dER25nTvH/x/R/C3vWbOJ4cM3D3vBbc3ibSgtTi5FTwOv7iy1+EgwzXu12ks7votOasxj96OGb79739Fiw3YSXzeDzkWsSbgw7OhgW+eXeMyTRDGApokWc20kzWhgVgWybbk28OekAesVsBqbWo+ZZFil+Haxov5nM0mz5cz0SnHWA6mcAycty6vY3pKIJltLC1dR1BM+CasuN5iNPxHOPFCaJ0DNf2kLgBsmAAq3ETnrGJrtNC37PhOj7yYBsjY4DTvAXT85EWGcKMFONU41xtVNMMEWCE1zyqLc0QlhwGyPrW4DbToqBiSNXgZWip4Jjcryw36qWCUG1jEnDiuKT/KQtLCQgEgFuBCmXnzO2SgEsBA0qAYJtUCQjqUIlhZ6kqFLbRrNCVMPEiAF5tEK+bM7xBqsBXngklrwZF+VosjRIQYR0AJtDFi6q0hFbQs6JGk+BFYGq+agmA2eKad7UFACD1KvUD3RN3m5D/CT6qhlXCToKVpKCvQ6/LvpmottVrzPLxOgCmdrAtt7RIlSeswCMNALNdtm6/SQBSW5foXhholCrT1ZjpsKhsgxiY8vgSrq1TaGk3y+xfVK2WnxUDx0lUFQXwagN+HQBet9lerrESyAorcqUaW4GCCuPQmIN+zss280W8r5If9LW+hFisAtYUgqVV90plzskRmmKd4nqdDfQFaCAtclWMrsCZPLfkXuJ1EYz6mlBeQwL1Ml51q3hFuXTYVYK+6jmrsHJ1TTXkumpRLECylrWMHVrLyC1F7+8yDlQJW7kGqbPr2nj1OZ6fPGXLhbB8vvIrWlwqAKwQME9f7V7Le9LhlVg8OYFI3QeXwpBJIvLFan9rUJPbzlkWK1ArYLhc32R/iEQLmurV5IsSEFUsoFf9vUo401S2teuvxqQKHfUVr1z6Sjy+ItyreUOJS1lpSazH2Lp1TcwZYfcvwHq1bnW1mdSjK+tvOl+lxqpsjnqN26TNr0pykxb/q+9lsvrze4DOsh/qx9Ugpq4CVkpx9ZFV7NPaVr0nvZ/K+amvk3X3BlogytiuQ2RNXV4Kv9fX7xURo/CmGHnRl3osikvVEwHKeSnbuW6NrHz/FV9wV12pJduomFFjXyb/SKBbh/l83pIsr0B26doh3ytV1SoXR9YCZhW1vJh+buX8wU2lJADuEorVi1D8UoArbqYS+uJZKk+jL03aYapn6slT+pl+9FkGwOuUQfWaj1wj8rdL6Ft20rrPXoCon8TnXtBAJoOzT+JzqMLIdwXVazbif+XzNWDMbcS7A96y4U+yAS7b+R1uOzdBQgkoyL621qQAUZCgnaHWn35CAuH1qjzeOIfq6/X9XF/b39PetT7GT6Q4fQ2vfeXD+PBH9atV+5zb+ubFGKiPa7V96+774mtPpGx9V0XcU/RvJT4k0PzjTwjQ/l41RNe9vybWf/O2loxRH8C14/Gt99P6eFgDPtetB7W2nX3lNeCjH67Ujq6c/9L7/xwumxsCDr3b3AcqAPgpx+DdE2bW9UO9dm513vL9qnhQ/XPZeqq/X6+7vSY5ZR0A5jrdTzRHL37LW3fvFZvfp16nnmKdrT0PLvbbOgXwGV77CvDhj+rVyatj9CQJUOu+767W6VXt+feOvUvu9/vx3Knf1NMC4PeaNzKx6YIF9JPEyLq2lc+2J3x2vMcacFks63Nx7XjKhI36mvttxdGlAfaD8cYVAP7BGKerVn6feuA/+09uoN120Wp4CGcRkkWMrX4bzVaBdpe2SmPEmQHL3sB8LgBXt91GvIwxGs5xfLoAbA924ODxyREsO0O3YxGawlanjR/56Mfw0Y/9PSwiA//6j/4c//P//kcYz+e4dStAvw3c3Gni+Vvb+NvXH+B0lJKLMqKQACZwbb+N97/UQauVIUnIdjZHu9lGlKSYLJdYphGm0xxRWMAxbWxtbOEjL38Ev/e7/zdyI8BLH7qBe3fvY9u38aMf+jD2bn4QG9efR3/rOgyzCwN95GgiLmwscgNvPT7D39w9wdceLXA6mmE0mSNOEgaoy9kQy+ER4tEhotFjxJNjFOEURUI1cg1Yro/9O88j6A6wiAtEUYJofgozO8Zeb4qf+vgeLC/G3eMhXv+bEcKpgYAA40aL7YuXVJzT8lFYLrxGB3FuYTyd4PHjQ94UsKg+cZyzvSxdj+0ULdrWylht3HBNBE4mNvmKHA5ZQScJBhsd7O/vYaPfRuA76HSaXFd1Hg6RZjFDTrJ/dtwG/KDFgPL05Azn5+f8ZzKZIowNJIWNgiBXYWAxj5HnJiuGTctBq9XEZDSCa2bYG7h4+XqOm7d2WAE8CWkjw8J0fI6tXguBb8JrGjACA0fDc2QGAds25rMI00mMLAH2929zfeOEawwT9DexmI8o/4BtnKl+bq/fxfnoDHGYwLFdWCBlcxOeYyFLQ3RaHtwgAaHJTmcbCVnfRhnOx2NykcZoNsHDRydoNHs4PQ1hmi429zbZ9ng4nrL9bpYHyDKqwTyH51usQCUgTra+Rm7wHKCNIbKZJbttAtJUB7vZDEA2gqS+a7UC9Df6uP/4AEnswXGaMG2K81NsDlz0Og5aVEO5N0Bh9VGYNzDFHpbmJky/D6sxANwWcsNDQbWASb3JyilSrhm8Vck1LZWETq4jl20WUV04AeFkzUAFs8gKmH+4sjBv0TlJCHN6itHwHZwNH6K30cbOzh04LoHqAbKihcTIkJoRYEVIw5hBFbUny6ZYTk4xOz+BSXVxiwKBkcGJZ5gdvonZbIpFbiNahAgXU57v23vb8DstFLaNg6MTxMuUrdJtw4LreJzoQG1nlTtZz0cLOEaC63tUVzjEvXt30Ww00dvYgRP00Npsca1dwEZkOSiMTbaeb/sT/Nmf/xFmp8doGwbawRS+O0a35eD+3SHX9O70bLQ3KEWDIH+OZstEnsVYhC6+8dYMo/MCGdF3VmUTBKa+s3hTuhF4aLWoZvcSeT5HXsScmMGq2sLgWsd0PCnpaZ76vo2NQYfrLpOC/drugC3JZ5MUe9vPw3JjNNttGKYPwzZxfHYfjw/fQppGSN0BkmAXaG3BtfrYbOyj5w44ccJotzAsGng07yEzHeRmjrgA0oK3w4VikSEvqZdFTLEKGECakwJcKgIloFhBWGk5LgES1+HVVIZs80sKW1qfGL4WoualAmJkX6BgcO25p+ph8oYrQU5NWcaWsXxuUTN27QYwtaOEzQJS8h9pt6suRyPHCsSaFaz6XYeT5byQkFJXtXKdWgkVCJqw2l5Ba7oG2cQLYb2AuOpHAi8Cuaw6pbrBeSbOpSdxULsJwpuWqDmck32xBOnKTlrZhdaUbHQpBntVMZEGXukIUXtX/bDNszaW+gY5QyzZ7wyiJQCunb7sU6V+Uv3F55b3Rveg/9C59PtWXXVhHdOV4lIpSC+xva42lkoxpYNvNY51BXBJ77k7xHjwOij7lcaV5gergGlM6zcsb+QiRJQJDJV7rarSuETwk8Ag7f44poSXdQXK8K8KsZbW0gAAIABJREFUcKm1vKbmVvOO57+CljJOBC+pDsyq/yTpkuflrpKARVdPlvBSxjHPI4pduYYoJTWfjWo/K5XrasBL9wE9PnjtYVeTVfsUtOF7koBVgNiLltHqGHVcmdShkitqY0jH0XcrlTBSfk50IP8oKCRArlB285yT86kSuwogyWMylfCg8jfkOekznHAj74kTLLS75rVCq3krwJnMIlDxIAFnCfZKoF6HcjQfVz4IeqKFPm9WIE4AdDG3ZE1dra/LPlFJM7VYWi19q3as4k2lzqyfDxfnllgn1TzXn036fYhxFt+JeWykM0IlDrR2iu9RK7XrquKyHNsaMBcuDRdhJ5dMkDesJymUsaPFiR6/MrAEEpVJGtyvWtyJutXVpAK6T/HkXv2sERXLmBUJpIpI1pbiC1bt4mK0UK2smivPqDXrhh4L6v7Ua5U1RtnDXxIr657x9fOoGKjcvOq08ll8saRB2a/yg7bsiHXfnS+si/x8WJnE67HIcaYBdPWsrPeJaq9+7tW/L1cj1++Tv188Yf+JkVyBd/WdhOeDluymHnHPMgC+bGOz8volsGw9aNM3wddblV66OXtZnckngmL6xv93aiP+syghiwyYp237ZYBVP89lx1Re1wHwZZvzldefzLr1uwOAL6wipWJW9ee62FnbFj32LgFb9c89CQB+moSD8m4u9O/F+BBwX0Kj94Ao62toPk0cXwL7vo1+emIAXAeU64Z83WtaHD/J3Kj05yVwRqixP4l7SlFbjxk1HuvaUxmj91o31imAVVLG6uR6bK2PxXefm0+9rn5LSRprOuPCOl9dv596ncKTA+By7Mpm1T/75BbQev99W+DuB/i5c2F0v0cA+IlipN6497QNr8bh+jF9knXzYhLSxeSaS+Lsu2Ch/aRL5vf7uCsA/P0egavrP9M98LP/0IPjCtVtK2jAKgx0Ww0GUzDmCNo+vEYbw3GE48MJwnmIpu+j1/KwvbmLVmsH00WMN9/5JqbhEcMfsmhukJWz20CRxWh3bK7d+9yLP4bf+8O/wFdff8QqyOduufiRV3ax1bdw9/4x7KCA51nY3NhAv9dltXHgke0n2RFHGI5OuE7ojVu3ce/BKYbTCcIkZbtq+u/fTrODl9//MRh5F//bv/y3ePv+DC++2EDXXGB/o4tPfOqX0dq4hv7ObfjNXcCgesBNgOx0ixzzMMLBMMb/89p9fPPuA2S5werPd+7fR57GyKIZFuMjTE4fwzVi+FbOG/JkL9zfuI7d689jNFtiGi6Q5gnydAynGMMrjvHB59v44Iev43R+jq//zTHCmYEkzHDnzg3M5xlOTxYI2ptwgwbmUYJWdwNfff2vES5DzCchbMOHmTlsPU02zlyt2CDwlsDxgF7TQ2Ca2OgGuLa3hTu3b6BJalgLWC5nbFtNwJTUqrR5R+rpJMkZ+tJ9TmchgqCF5TLhjaEO1XfttvHowUMcnUxwdLzka9PmE9lwxynZmnkMjLrdLuajcyAN0W0UeOmmgeee66KwPZyck4U4EC5nGPR9DAY9pPkSuZNitoiRGw3MljlGoyk6nQH2r93EdEo2v2LjMwwXMC3aDImRxEsEfhO+H+D49BhhtMTm5haSMEGz0UYWRei0SKG+wEavhXA5Yuvs7d09RDGpnMniNoUX2EiLFJPpFNPJEsuwwMPHcyS5ge3dTRwenyGMLMymDgyrjTCK4QQFsjyE55HVs4kkjBAu53DZWjjhDRjHsbmWLqnUPcdmAEzbLY2GB8c3MJlSTWfScaewzQUaHrC72cXGRgt20IDtDVDY+4ica1gafSRWixXAdtCH5baRkO03KdUUqGMALFR45Y+SpNShDx+gVHXqTaF84i1SVkap2m1cHZYBsD0ZYjYbwvI8NHt9ZJYHw24iKzwUsJlsFUjYntxKDLZMd4wl4niB2XyEJI/gE/yMlji8/w2cPPoq0nCONCbw1MFgcwPtTgMwEpwcPMSEkgKSiCELJXqQrbrrBzAKqqtMx3Z4DAhaEgCNF1O0Gi6agYPzkyMMz07R7m5j8/pzSMwcgeuy2ra7v41G6yaGx0MsxvfgBim++ldfBuYzdFoxuu0UebrA8aMl15D2m8SNEzQaLlptB1vbpNA9xXhm4f6DHMuZy8kBBPyyNEG4TBnONxoNdHstTKYjrkNdIEarbXNsUB///+y96bNkyXne95z91F53X/r2Pt2NWTALAIIUAEIkQjIokgJkOyjKYTPCQfsz/Q9I/GDqH6A/W4ywg5LoJWxSlkjRoECaBEAQxD6DGcxM9/R6u+9et9ZTZ3e8b2aek1W37tIzA2Jm4t4g2N11q87JfPPNPDX5y+d5oyhh5bBlCRVwFIYwqJ0+HQZocg1pqv89N9+CZfho1dcQxh3Mz8+j4pIldg7bijEad3H/0T1EziIibxmx34Jh1dGubaBmLaNKtcprPvqmh+1hBWlOawYZehtIDWn/TNbhDOUyYaVPrzMcpryiisAlfKBNTIEJhaKWc04yKP4dgUwKmbY5TQo1ys80y1ipXjjJShWe2PKX11Jgjw67mLK+bwauBct35UMwpPySG+76BjundqlsE3vjQvWqQCPnuQI3+oa1UmvKCXQcRFTaXjVfeINeV/sxrxb35NvQyRW5qcobtNLKWYcBBWTmewssKVTVkz+qvqdqvwLahXJOzWH5SX5dto03ouX9C6Wypi7it2qQies9a+Out6TYJFaacZUHU+0twJOEFApAC0Ap3lwABDVWU7UxFWXT46XGcHKMRFd1AFxcfyqWfGtZA1jYfQpYSIeaSv2rrpIUaybBOqW6nQbAOjyfAD0SkApIKOZAqdIqc9Wc8J6dDSlUePVcFkhVr+sq3sWHDwoduoRExcb+ZJ1pORD8B6tgp8ZxeuzLcSthHedroXLWrqABCXIb0C20hZqdZaYFRC1pmfhONQ1FpgHHLFCig78TujJhJyzms4zdBMijcS8BsJ6zRbu1PBbAR/7o9uZKgchxmoTX6ppKAawgOdtzqzlKMFeDjvTcK9WBotSHmJfiEIlYRstDJOJwybTNrshrcf9JAKzadDSXqXU0DxT519bbiUM0Un1+xkMN+jiJgxflz6wcEDbrmrW8BuJVfXHlDCDmu9JYipyaBsCqv+LWyo6/bMdEG7TDFOW8L8H/bJA3mYnKCWE6V2f1lQ/YiNEsDwFo3+/kI7VwpBC1d4tlrTgIVT4b5a/VQjil0Offyuf4RL4XjgmlHfxxwJE/R+GbYRevInF0Lh8d82kIOw1Y9fYdC4CnnjezVjh9zaNzhbrydjIG0+465XOCs0U7jED/pO8qKp3p+Uffg4rnon7Aa8ZhCXWgZDJztH9NPb+Py7ujhzjou5s8LCoVwsXqd0x94Q8uAD4eREzAqZkbtMd9Vt+s/ckB4K9+XlhQ6z/6xn9pQzllIcwfOCuYeO8A+CyA/VhIocd9+u8zAZy+eT079kfng2Z5O2Vdy+99D3DpqBVoORbvCgAftwk/w0J0Vn6UfT8Fjh+72X+G+M5Uq9Odj1qcn5Qb3P51DSYft5DNgr3vIU5nBsCFYu/YFVb+Yoalssyzs8yNWQD4tLl/vAX0DJv5pwD2M0HzjDiU/cIkmC5CdVL+vYt19T3M0akVdNIafyq3nnqdeg/rrLJYLw/gnACApaJa78ssK/SJsganpS39fpYF9IfkuXOke08LgCesy2eXZ5h1gOVMOTLduBnfL5722cFPdSoNceK6eRQkH1lLTjpc9S+B3z5SQuEsifThfs85AP5wj99563/CEfjFn6+wsq/ZquFgv4PRYMxq0qX5BlZX52G7NrYPOjgc9FlpWXN9bKwsY3V+kcEk1W7tjzK25l3ZoFqlMUajEM8/93EsL6/gG3/1J8iTHlaX17G+/jz+8mtv4ht/8zpSBLh2tYJXXlzA6pKJucUa3KqPMIpR9euoVgjMis0bUriG0QhhOEKcEPi0sdsZo9PtYkB1QUkNGJH6lQCci+tXn0W/D3znO7extxdhfS7GxmINFy9fwhd++b9As72BamMVhtUWEDMlu2eyVh4jiRMcDjJ8+/uv4/uvvY0Hm7vYPuhiZ+8AOzs7yOMRar6FikfFVyOMwhCN5hI2LnwMw1GO/miIMKO6sqRQ7CEa7aHth1hfsvHsc4tYWK1i82EfW096GI9jrK6vYmcnwDjw0Z67ANt1sbW7gyQHdnaesC1sngAm2SLHGVzT4lrIlYoFv2piZb2B1lwVi20P64tzmGs1OGaknt3f2+U2ky23ZZsIoxCGZcKyXfT7MXo9AlQWWu1FdHtDhsAEspKYagnbaLcbDOLrlTqePNzCfqeLwTDCMEgxCklJSIBUgKvBwR5b8ta9DNcuAa+8fAlLK+v45jfeQGpkMOwE81R3OE3RHwwwv0i1Ym3EqYX93gBxkmJxaQmO63Nd1UqlySpqBmRGjCQNWC1ZrTYxGgXodLp8cIE2P2zbQdWrolmjWsI7mGvUYBoxHMtErV6B7ZiIU6pHS/bLtrCUTqNCaZNmBMkT7OwO+P5RauLO3X10OsAwMJAQEJ+rwLAy3hQmeBeFEVv4EtiLI8pJpdLLUKtU4PuOVEXmsO0UKys17OwHGIYmRtGYa1s3fRfNio+LG8vw6zXkbh2Gt45htoTQWkDmtGCQva8/B5NUwLDlBj8BOlJgC4whtit51620fdMwktgvku8qbE5po448LsVmsaqtKjYcBbi2kwg+zTmqb+vWkJkuUtNEZpEai2xoExh5Aps2t9MMDrmgZwnyuI9o3ENuJKySoFrOmw/v4MG915GM91H1TVg5Wbe3ebO/1+/isLOHLA65zjbdv1GvI44TWK4D1/PhWTV4ns/9o/rE9L+UFLBRiDwNMd+q8bp1+83X4fhtXL75cWSOhbXlRSTRCLETY37xOrLIxNuv/y2qTRuHO1vYeXAXraaJdptU/ofY24rRrNc4P3sB2YFX4FfI1SDH3JyLJ1spXn9jhPHQhmlU4HgO0jzEeJTAJRW97zP4pjhGMeUYHbIwWRUcJgmCMdWvNrkedbVCKmFS9Iv+LM232cYcpg3TAduPt+fWEUVDtqOvV2poVHL4noFazUOnu48nvQCh3UJaXUJqzcF2llD112D7LaRuFWPbQycUNtVg02sLmUlHEwhWUqzZ+Jnt4MlumwBwyhBJgECGh1Lhqx5FCgArC1mhcJUAmJSSDByUbogMNQWIZRUwX1PAMKWzUgCJrm9mYvNUKBwVyhKb4Ay9pLpYqXzFfZQRo3JpFIpfznppUcyOCbIDCnAqUEwvF0DyGEUw5x3HpFRF6wpM9XmlrCaII1THZU1dLmzAgFXru6r3RxuzQoIjL1sCFqH+KhU6iYLMUvWvapiywlb2UW2gM3iT8583yrXNZwWKFYNkyKkBAD0uogkaoJEK4NNAgILP9HmG+RI+FAxCrkwCYsn1q1jPjn75USpw1bayn+K9xaa36qd+iWK3X7gclEcaCpQi3q2fFJBgXiBisanPancN7Om34BDxuOgWpiJ3ilVaQXBlDzqloDsuprpqmubCkfdJGMvzU/nSStvxor6vyhDZBsFqpMW4/Lv2uBBQ7IgdqVYDXOXslMWxPp8YAMta2GI90fJZ9UOBa+lgUsaXB6QI8VHl5qRS7qR81PNZH7+inrfsgwJKpABW4GkC2GlW6KphpNktFP6FOHtSMVm2VAOMuk26/LsAf2qxEn3neUzKb5mbIg5yHETSlTFSR3VEoMtcnZhX6nV5rOeYfJ6cPqIkwKyTArwqqrwu4G+5hsmJNe1UOzHBp0WME2M5VeOYYF3JyMWN1eEb0UQ5P2QMVBwmNeTl+woATBcVJFAsBYUyXYwBfz/SVePS8nwiTjPUmEW+SSv8kwCwuq94hokbKMcLHViW9s9yjpDNs3QqFoLzMi6qSWXTyisVbdOWvsnxol6Ta8dsuH+k72ot13Ji+mBV+ZnZsF2Npz7/xGe0Z9BUTkwkk/yHet7x839KrT65sohh1+N78phOAmC1jqrPqGMVdLiI/k7fgSbySbv4ESDO833yMMSsvoloiOfmcdfWX1fr2hG4flxbcuATV1aPu/VP/PWnsjTVWnNWAKxqApcfPVoD+L2qaN/NRnzZnlmA8xwAz0q8mdD8XcElEfO7eh1pWTP3PSmAZ4Ae7seMmqsfFABcxFnaflPNZgWihAXp0ZGYhFelBe3MxeI4ADxRX1t+8gxxej8BsMinq5O1vTXY83cFgE8ag6dRbP9dAuCnWlff1Ryd/eiZdibQLX7PBPcmYN67X2fPBoBn2fRrIHDGASEx306oN6+H5V0A4A/Kc+fI6L4LAHzivDnGAvpMOTLduCM58/TPDrrk+weAJ2sLc3PPawD/xL+rnt/gPAIfygj82j+5ALdSQ6fXRRCM2OZ0eXEe64sL2N/t4cnOAYI0Qu4QePBh5wa8PMEnnn8On3rpk1hYW0arXUMa9TG/OofNB3fhVSq4eut5hFGEr/z7P0C7luPTL38CmbGMf/P7/xF/8VffQ2IMsLHh4Gc+sYjLGxUsry2iOxghy1zUaguoVtvwPA9xGiBJx4iSEaIowjgMGVZubm1jEAwRxCGiLMM4oB16G1mao1Z3sL72DF79wQ46Bwk8O0bDj7GyWMPPfPLv4bN//1fQnNtAYngwrQYAl62TjfgQ6Wgfo94hBqMMD7d7uLN5gP/wla/jtbfucp3ciu8hiQOEQZ/BjVmtY33jGThmEwcHPa73GcQDARkJTsUj+NYIVzaqWFszcfPWMrae9DEapegNR1haXcPDhwN47gZWVq7j7r27eLB5nwFuOI4RDEdwLbJYjVFxqQ6viXbDwLPPXcLzL1zHjZtrSLIQh5197Gw9xt7eHga9ISulCZnwpo3poFKt4rDbx2gcIsst2HYdw2GInb0OfL8Bx6lwrd7hgCA41T4mpTDQrFdxdWMJz1xcwf5+F2+8fR97hwH2+ymCiCygXdT9CsJ+B62KzQrghcUMP/+55zAexnjjh5swXAOmn8FtujjoDniDvVbx4OYtjKMUo2TM9Xob7YZQH6ZAnFgMqikOWRqiUnW4zm5AcesPxRaJkXA7aYvl6qUruHv7NjbWFuHZZK8bYH5+kXORwP4wOEClRnbVPo8LbZ5R/eiM6LohLLN914Pn1zEYpXiw2cOP33qIgy5BfqAx12B4QhCdaBkpcUkZbFDNVBkragehNVIFNxp1mKT6ylP4LnBpo4Gt3T72+xES3l+MYWc55msNzM/VsLA6D7/dxjCtI7YuY2wsYZz7yN15uPUl+A2yXJY2vWQ7TepIuR2mYFex2cMbh2X9SbUwqb1Q3lTjF+U2FW2mcl1pUQNYITWLrMQJGRoeq6NzOOTMjSgZMJSn+rZGGrO9rW2Y8KnUKal2x2NE4z1k4YihHY1RlI0wDLpibMa7ePTgHbb9zuMcVddHo9pArVZDEMVwKz5c38fBQYfhejQO+fo0R7MsgpElDPcp1gShkyiAb+dYXWhjcLiH/e4Q1fYaXnjlE0ASwnMTjK0uhoEL12pi69F99IZd+I6JgycP4Tg5PD/h/vT3MjiOi+XVNkZhBzlIEWxgcclCq2EhCD388LU+DncNrllNB2Qycwzb9OF5NQyGIyTpSGD03ACJn00LfBAhQY7haIwkA8JQ5C3VsrbMjO3aK7aFuWYTplOB4ZioNOpYWFlDu7WEh/cfYK7hw0h6aFY9zLVqWF6sY/PgMd7Z2YXdvobUvgSzcgGmt4TcmUNqN5DYNQQEyzOqCW7zwQGqM84wIk/Yqlyp19j+mQAwtd2gAzVi81LZCBeQUyprdQAsQF/O40R2ufRD467A72wALBWhUkFIG5N0HbJmZhNUql2rVJxkjaqA2QRsKmEJb5ezIn1SnVtuxioYK/JfKOknN2YL2CUhmmCsBs95URl+UhVd1PZV1s00N3m7XNhBMyzgjXUJ2Wjiiola3rs4dFECYFKd8tsk9FbwWhzNkGBcwgeKN/dHQuJC8SXhvVLHcj/kfRUsUdFTYEQpuQu5tgZB9NrPAgyqrkwCOgVzVV6p1WbarWACuks1aAnSZ1tgFocL9Byg3JiCLsqGW1dpq919qhMtMLvStMsjAVKtW3yRY4tPaQUs0T99tsiBKath3mBPSxWhvrFPsE7Ml7J+JN9V5xkzwFHZFqXulYcoVG7o0JvLAUiturwf55CE1kr9WIyWovAaLOJlYVohfgQAUxqV6t2ijq/4cJHfhdBXrgcMgensh3xfAbUUqBJJLOH8UcB9RA3On5tUC5/0JXxyPMqcJfXzNBThJsqZpiCUbr2r34cPp0h4VOS0nKM6aFYZzfPDpDySh0mkgn1iPkyo18VBN1r/hMGCAIMCdIq/CyCsIKglbcw1xaZs8FGVrczmIwC4nN/F9wf5rJimZLoKfjL+5UGB4rvJMQNUfCc5RTmsYqQroSfipikqy/FW8ZIrkX6AQzsYJMZcWLQX66JcvwWHnYSmZ5q7U0rYie9gJ833qTiJAxQa6FMHTYr+ynlLhy1lMyetyCfHYnoYJg5I6f2Ub6Tn6qwxlGeQJg/EKDePmf0r178yr8rWiI9oCvgj4ymefup9p853djWRh6fkdSfGUbsAQddZAFifw+XzRKyB4iCdeG6LlsvlTz/YIQ9LqcOW6paz1hx1jbMCYPE1f7LV00D5xBhpzyNxb1UwWKzFr3xgAfDJm+WFPeIxFo2nW+3+XSqAT7M81mHEuwcT78YC+kidxCkr29lWwLKerLLFnraAnqVGOotF8UmJLH93xHpaVxufpb7oTAXq6eqrd2sBPd2l0/Py+Lznax3Xx7PE97TamdrvL/y7/wGzcqPszxlsb2e19SxjpAMTDZS9fwD4mPk4ZQF92tw42+GPEyygZ+X7sarf0+L907SA1jsyta6+jwC4zP3P4Wu/NemA8NTr1HtSAJ/BAvqYuXba/D+zLfSZAPAH87lzJO3fCwBWF5uKx6x8OFOOTDfuVHeL058dk4czjpvHRy2gjx4UOm0NOMMD9CP2lnMF8EdsQM+78/5G4B/+whz2OyOu01Zr1tBuVxAFQxzu9OHaDgzbx+FwgNiMWelXMS34yHF9YxWf/uSz+MznX8D6+iIc12Nr0cFhB8sby7xZ/v0fvgU7G2H/yTt4+YWX4Vgr+Nf/y/+Nv/72D2B4CW7c9PDszRbIAXbj8lXUmotA7qLbDxFFGRzPRbVeQYYQnd4uYMZsZzwOB4jSIQajPva7CQ4OM4yGZI3qCYWZaaDZWEKWzuN//99ew7UbTVy/2oafjbHY8PGpn/k0PvMLvwyrcgEZfAE9xn1g3IVlpBgnY3QO++h1h/jKV/4C9+49wcLyBt58+x72D7pITRtRmqHbH+LizedhOjWMeiPs7+8iSYYIwj4qfh3BMEaekKI5xOJCipeeX8LFNR+WWeMaw3u9Lkzbx3DkA1jBXOsyXn31VfT6Bzjs7AIx1dwlOJmxuvW5m3N48YULePnjz2IcBHj08DHu3LmP7mEfsDNYHtkNVzAcBIhDwoO0ZWgjzUyYjo/BIGDASgDVtGzYjodxGHNfqz7Zy9bQ7xM8zlkJzWAzy3BlpYaFaor19cs4GIR47c1HGCU2DnoRhqMYDizUnAwLNQ81P4NXHWOu5QCRAddY4NqjdsPECGPsdgas7GzX6qgYcxiORvDqNlbWl9AL+tje22EY3Wovoz8IeEtirlWH7QD9fg+dwwCGacHzXQRRyMrVq5ev4e7td7A414Jr5TCzCBfWl4S1t2Hi7t3XsbRUw9JSm6/h2hVUXDq0QACZFJkJLDNBxRUWvbVmG36jhtzO8fa9+7j7oItulywhycbXQ5JydUD0RyOYbB8u4kWbhFT9mvKv3WrCYvVVDs9Osdy2Ybh1PNw+QG6TOjABOVvbKdBoOKjPeVjYWILTWMEwvogxLiCxWkideeReC5bXgOPVAIv6RDVaJaqljSdmtiXI0jfKlWVioaSQCkSGFbwhpq8nEi1J+MXQDimvAxnVJyUr3ySGSTbiVD+aKoQHI6RxBMc2mRQmyQhGMoaTp0hHAaJRgIX5RYbuvd4etrfuwXdJES7siGlb27ddrh/cPzxkW+Sq72PY7yMYB4gTskg24Pk1uLYFI4uRkrVyGiOLIyRxCIdaGQ1Rc4C6b+PJ7gE6gxRXbtzCpfVlGMYQsd2BU1mBiQY6uwe4t/kIUTBA1Tb44AswRK1io7+fw3ZcLK22YNoj2A6p4YfY2PBhYgy/OocfvNrD1sMYcWTB9SxYToxGYx7d3pjV6esbS9jb34dpWCCZNqnuSTlO8JzUvXGSs7U1H14wcniuBd9zkAwDVGwHXq0Ju1pF5hjwGj4+/ekv4o0fvYFRfwvzdQcVy0DTN/HMpQaceoQH+0/wYD+BU/8kzOrHkLrriO0aMqeBzGwgzMjy3GQAnZKFeFF3kzS/UgEstcBkBy/qg8pak1JByhBY7ACLmr6ER6TVKa+5XCKQIG2pACaISXCI8ojUn2y6y++RtfOkYpEZJ00eCYeoYIBSo7KSljJVKS+pDVrOFupfqUxjpaX8O7+VwKJUQbINs1bfNmMYWv6Uui/tNQn5eGaYQm2jasGyXaa2Ea823Om9ieovbdwztZ3cXOZNWu6HVHkV9p1Kfz+pACIoTj+03lEseY5LKMFwQPZVr/fLal69Tqbc3GUQq1TE2t4xH4qZ5q7SYpbuq6ucpIEyP28VWBZjKNchuRlOFsfqFhQTXQI4sW09parkDJmGurIeshp/HfyQbbgOH8XaJvspb1TAI5aN0zt0nD+VCHJcqMYzlU1Q8FQdiFAb9epTxaY7x49AnaoKKw7ViAMHwi5Zh3A8XtPQa0oRXGSJ4NQiB2V66DafnB9iQAQIloRKHeBgSK74bNFw0V5ugga05RGiY2pLilmn6u3KhYGvOAHc5T1ERXmRJ6SeVkpqVTtV5Y+4QAmwZn3TnYQbJdTSc6EAK3K9UnPguG8FTA6xAAAgAElEQVTOBXyUdVn52cj25hnPN/q3qgWshNX6tZQ9Ps9QWX+3iIW2FukAmA4FTQPgifapQydUJ5neqUCiVHgyAFbQlyG4rFk9ZQGtD3MB7fVUn7CA1nJhsjHFOqUM6ifHQTvUMAGSj69jOgvGT4Mr/d96nvN4aOD/yMGAqXHn8hZk465sztW6eQSdiU7TOq9WX76XdtBFtUOogeWBBa1uuwrbsYpX+bxQOXVcTqr1RTxiS7io1tvi3vJgCk9t8aA5kkbqIMbEg1O+S4ebE8+OKXCtAHCRTzxHxMo0CVTLdXh63hXqfTk+ao7wFDkBhpdtnDoxM5HHs9AttU4d8lEK7smITwLbo7WcdceByU/SIY5Sda7WN7lEi2ezBoHPogBWOSOeSpPP/zJW5SEAfc0TIZ0dg9OAsP4pHjPt1i9fXjkpRX+ivztts5uBz599AX86YW04tfl+DACe/Vm9Oz85APyb+D18+7deLG/Gm9NfxRf++Hfx5eVZIdU36mdv2rMi8/a/kLF4n9p+LAz9Ir76D/4Uv/ulBWGz/N9jUik5q65pYTcrFLb4nydtsCfh3VktoGfESm/zu4FLM/t8+ub7qQCYgdLRfk/34DQARO8/OXffQ3xPA8A6FHs8a9yn54+WJ7PSeibsfQ9xmjV2Ur18VeXbMevBZPNmz7ETDxfwBcTnirkxy1L7tLl/rIW3aqGWi9BttqfufSTeTw+AZ+bZdDyn7vPU6+q7maPHPnXkuvGbX8BXf2/K8vap16mzrrMzcvzIvWaAuZlz7TQgO3Ww5qSn77vJvRNz5qzxeO+lB440YyJHztKOWYGZXMNnwt6z5Mj0pU8FwEefHSc//4+Zx1Pz5KT63MX68xP9dvbhuPg5AP5wjNN5K39KEXj5JQdBSJu7NizHguvQfwDmXBuSar0S7CJwkFOdSseEkxvYWK6h5ppYbFWxuuThmeuXcOX6Naytr8J2DAThAKbrwPLmgDTEt/7qT/Cpl28hC+bwf/zbP8Vbbz/A5RsLuH6zjkZTWOq+9LNfRHPuEoJwjN7hPkajASvnPM9mqNQf0Gu7bJ2b5WNE8Qjd/gj9UYpuz8QooLq0wmiRbImHwxzb2wle/1GP1YvXLjex2qzAybp48cVr+C9//dexsPocYDdEXdVkjDxMkZIFdHcLj+7fxePNR2xDnGUW7tx9gsEwhmV7ePP2W+j2ulheXYEzfxX7/Rz93giH/Q5Goy6SJIDrOoiCmK28HCfDxY05XL/QwM2NGryqgSf7fSRGDQfDA8CqIstaCPsV7G11sb35EOOwg4ZvY2O9iRvPXMGN62uo+jnXtd3Z3kbnoIN+fwTkDoJxxMDdq4k6n67rsSV2MByzapkAN6l+o1gAToKXQUCqW5uVlr3+ACQAJcgWBGSnnSGJqCaqAH5LTQerbRe9TopbH3sGUZ7hhz++i/4YOOwlCMcZGr4Fz0xAxXvb8wYW5zzkMSmvF+F7FQTJCIO4z9bWZHPNG2gkhbVMtOZbiOIQvWAAsjet19sIqc5wlGJ+fgGua7Ldb+dwn+2YGw1SDkcYDAZYWlxBZ79LZATzzQbXUL16ZYNVw0kS4eHmQzSaJm7cvMhW0L1eHw7qCMcpgtEArpsjjVJWPc83Hd4k5M1t14BTybhmMNlW9/opDjsxoshBtxuiN07RCyKYdBggThnqEf7NM7GBUq34XPvW4vqqETwzxNLaRQzDFIejAdM0smD2WDnqwK/lqDZN1OZqqPnXERmX0LcuYOAsIffasJwaXKfKADE1gdhIeFwZRzFlK8GL2ixSkEjfoBeacPE/rvQrIQkvPxL6KRBGoImGiHghQV7bNJCGVI+ayj0T6KV60RnC0YBrZCdGCNNI4FtAEozhWzai0Riu4/L4kBqaFPJ+xcE4CRESwE1iVBwPw24XVpqyPXAYDBkuVOtVBGGAIAgY1hP8zaIBooDGmxTIBKIzOGRJTZbeSDDfrCLKgCf7PTh+Ba+89HFYdoYg7SJJHYyGCa5dvo57Dx7g3t13kEUR0jiD7YxRr5noHUQ8x5dWFpCbA8zPO3RkAsuLJhrVHPML6/jRjw/wzu0xwtBGkhpotqu8TpLCPo5T+D45C2SYazdgmTkf9oDtwvLJ8tlHGJAF+JDtrsfjkGER10FOKZYRPJcOvtTg1322275x61MgT+jXX/8eluaaSMdD1D0L1y/Ood4IUWsbeOfxY4T5s4itj8FoPIOkUkds1pGgiTDzEYpKzax6VepOwp+00agwGJfllGcJCFgL20QFKqT9I4PiEiCyxaKCqkI8Jbak5bUU3KXr8ucyYTfNOcqb7Zx4EmiKthBEFmrfXIDjwjpaatZZciiUNzoApmuJOrqlKoY2/hVYVhBb1Hyl60oVrgaFlQ2xaGFpqU4HIQQWUHUkNadgBWNlxxiQSxVZsXXP+V/axIoYKdCg7bgW5znK3/FGslL5kipaKtUmIIO8nrIyVQEWcE2zRmYWra4gv3Qo2scHWCYBu/paMvEJtdGsAIAEFKIXmiWl/LDaUNaVorO2qnlUmM0qO+ypa8n80uhMAS1JUSmsl6W6m568NA6aIrUYUwlJyrq+Qv9MB1yUql38KWw+BcAtx51TVnJ7EV7VG6nqlFBX2I/KvqgYF9/zZL3nwq5WjYW0Khelgyd+RHuEMlZXhBex1BTGDIC1eBTWy7LpJVJSg1TeanpsCgBTpIuaYxJe6x+Q/RSfEUrKREylog62bo+q8rO8u1Jny/k39b24gEqqdndh8S4GRYGxApCRbbJcY7Rhk8/AUu0meKsArfw+tqkvgbY63FEAHm19KNY/GQcBa8uckG8t0pZDROelCrAnYbq0B+Y1tJi36qLquS3WLv69nMcCoE0FisNXvlgCpSkb3+JMhqa4Vl8Aikvo+V3my7TysFh3ZfvFMaFJVaTI38mxLQCVXIdVTfLpuKke0oEwcic50mU1l7S+87yWk7Ww6BYru7p8cUhGXF80gvNHe5YVl9TmfdEzbdz16a0+o+YCD5l0gDgKgNUBIR2mHx3TWWpPzsmitrn8HjiREEdhonYuQcRBB3/amibyUCpdte+OomVHVpGiwbN+U4z7jFw9FlIW+SJzRpy4KnN7yq1geq3iW9EhpMLeWfN5VmHh771ao+R3nml3jGI+8bqqPqyeepNKXDEmJUxl1bK6h34rbZxKAHxUJS3WpMmxLdaqWcrlibk/BYePpkM5bhPfnXK8cvmnawE9y2YWUFbN0kbzG/LfDKV+f9JW91jgM/VZhilkn6gsNt8niDpjI/5f3f4svv4N4F/88e/ic98kq9mvF9a6QjUobBzZTpdrqf4Ovq7bOCo7YbLF/fxXuc+f/cxn8XUoGP4+tb2opTgVX80KmBJH2QGf2F693qje/t+6wNDsd9QYMgA/GwAubIhlbDalLXFhQ3wEpklLbYrbP7uLP3r8ZXx5ympVQbzf+YbIA1K6fvF/BD77GeAL/1wA+ndVA5i6NdHvF4u46fU9hfWwyI2r3/wjXPjSl7Fw5DGgclfkyG88EDlUWH2+2/jquaquoebajLk1Me4vK7tyzUa9yGWK5W/gLo9zaSMt6ln/Jn5/ejzedZz0Of3bwL8UefXZz3wdV39THjg4EwAux0qMzaawBac59sx/VxzeEP0/YW487dxXOaJU66eNwTREPDHeUzV9j4nD9KGbo1bfU/E8NjdlXE5bV880R7U80Q/OzPjKq6zgizVAe897WqdOWGe/iq/j63K9wPQaxPeXeQk6oHMVX/t3F/DlLy3I+a/nz10tV8s5Lmzij66Tk4d+poLxtLn3U33unDK+0zly2vPvtHmjrcVi/fwjbH7py6AjWafmyHTOTcwjNWYnPztOfP7T9dVYHPdcO8YBgZs29Vnw8+TrR0oNzJg6H8mXzgHwR3JYzzv1fkXg1rM2RgEBEIPBoWWxxxwDwjQleAkGZ/TfrlXHwFLbxfJ8DUtzDawvLeLxg0dAljA4u359neu8Xrpyga13U1SwvNTGq9/7c1zc8BAdNvEnf/gN1KstvPDyJcDpwalQjdQ2XvjMP0Fj4RoX2MuygKFvGg8xHnTw8P5buHPnVUTBHhYXqlhZbsOruHj4aA9AFX51CbAq+Ou/+Q6297u8sZ9mVWxuDnD/fsgq17lmDc9d38Du47dx8+YCfv2/+hVcfeZTaMytM5TI0himUcXh4228/oO/4XuMowBPtrfQORzBcpt48HAXr7/+BoL+ATzHwj/9tV/GnT0Dr93Zx71HO+gNx+gNeoiiEccticdIydq14uP5559Hw83x3OUGGvMx+mMLB10CMwNkZoxqpYF7b+6itxsi7A+RZwP8oy++ghdfuAbLMvD6j17H/Qf32BaXgKNtkc2fgWqNrJxHSEkZlgO+X0UcCxUNQU2C4rblYhwm/DuqQcoWtBFBywSkcGq2GxgFAQNiqofc7wWsbB0PI/ieBd9McfPKKu68sYWV5SV8+udewBtvv4k79/cR53VsbQ8ZepPG0DZzrCz5WJz3kSUBnMyFDYch4HDUh1MxMb88jzhP0ekfYmltDVFqsWJyGIywtLLEdUjJntpzSQncZlDbPTxAkoRYu7iOME7w6NEeVlcWsb97wDD38sUN7O1s4erVK1wnz7ZNbD25hzQb4tnnr6DZrmA4JKC3gs7uGHt7B4jjIebaVQx6EZKxgUaNlJguPAnwBqN9WHaIWs1hqHewP4CBKpBXcX+7h83dLtsyJ5mJYUBxtRAGMTyykrYJY2WoVV3kaQDkY1y+epUBbnc0YqvjRnMRhlGF79VRq1qsOA2jXazOraHWvoWOewM7WMLYaqDqN+FYFQaBqUXi6hQZbWzlpA8i8pXxnpTaZCrUb2w3KWr90iYUgzVmvQKAMd6QEFhBDgUXCNqlZo40S1kNTsCV5noWjhm6JsEIo34XnmMij0MMRwdsj96o+sijGJ5tM1AaDUeoVKrI8gwWSblNA3EyRjA65Bj1Djow4hjpeMxKYQL3XPfX9/m9pJQ1kxieSWrzMRxjyLnlOTYqlRq6hz0cHnQwYnW3iVqrhZ1OBzHV1V1e5v6bjs2HGzzXZ0UzzZ9apcbK2ihIUKnQeJjodQPAcNBoNZHkAdbWLSy0SEc/wsaqj9bcIt6+c4B33hmj16O+1OBVfHSHVB97CMMwYTNxoEMfC2jNudje7+PxXoBqewmXL73C7d3feQuNqoMkDNHrH8K2bHiVGsIwRB6N4dtCRZ6bNpqLa7h681n88EdvoFb1Meh24FkGLl9YhWcNcPlSBbndx+OdBkLjY0irN4HmHDJvHv2IDl/YCE0DiaZOE3viSh8jnyYS6NEfKRlBFwpTAiNiE1GpflR+KSzBB2801ZCAeQJs6Bbl/PcCsiiipyzIhWcBqUZJrUjXi/IYpALW69PyRr4EoZTMQrEs+qCUNrxdLJV8qvRsAYAF2UHKnxVKWlYmkvW0tF7VoaXgIYQzJm0wdUDHUEt+lq2Sldqz2CeWqlMJh1R8+OCG2sEXjeZ5IkC8+IxQ+GqAhj6jwePCtlH2S303KDeISQE3qQbmDWV9U1l+SAcj/JKq2SoBfvG9QyluT9hMnviOwvdnydTUy9qmtoRaZQ3b0rqTQqTqQhf9k8CdrpAZCtCLcZTpzYkh76BpqtR1Rb5xztHBBmlZTvnGZ2p4POj/lB23PNygxUVt9PNbWd1aKr2Lms5TAF6ofqUyXs0bOXfE2ix6yNBWO2CRaTas08BkFkAp4Jucb4rrnTRkOlzmbirooCESTTR67NdQAY5E7Fn5LX8KBT7bJkvYKuevgDUlAC6ge1GjXsRDgbxpVaiurC5hSQk/Cjt5GQg1dnwdBfgn6oQeBS5FG1VM9T5Iq1l1WIPHcNInuIhDUZtcuMtP2G6TQ4I6yEAfEEUZxLKpVMPiQqIjqga4Gi8VBwXLVSyOxkusg2ptLxunUPrRmq80VyZVkTrila2Sax8DYLkuF7BbrutqTVbrtFhrZJ7oUEx+Xs9ZAsA2uzqI77k6vDs6D0qaXRwemIJp+uuiPSW1nj6EoaN9uQyUHLiYZyquEoPqucKlNuSzUpuXdJCuiIWm9p4+BaKeaWr8RdtlJlANYHntibjOmKW8Ts0AseqtBUiVb6L/TlAZV9YelhconCbYh+LYNWFWm2atW/prap6UF52MX6H+noKjYp5QSYkyp4ruqo7rzyIZROVsoR8WEP2eRO9iDkz1VT6/ZvVTV1frAZq2T5+GvCcFU419qVcv333s80F7np84UDKPXr7401MAn9a+8vdy4/WZKWXtmS6gb87Pgm1nusiZ31TCw9MUe3IzulD1Hr0Fb1ZPKwrP3JKneePZ4nsikJh1O96ov8uwc7by+YxtPEWVeOQqEij83j//HF5cPopX+f3ympioBXzG9pz2NgkoZkEq8VGpcvsHf4rf+NLCDACsbnBKDr0v8T197AU0OaE26WkK9+PG493G6bT7nTY+2u9P7ZuCe2dYe55m7k828fQxmHj/+9j/o6E6XaWq5/DvMPR8F+vqRE4IAM8HBU4BwGcZ2qddp45fZ/WDKmdQrkso+4U//g18uVh3zgC3Z87js46DiMjT5N5p8Xn/nztniMGMgT29HafPG3Hg4ffw2z/3IhY0943TYnBinp3p2XH68189gwr3grMkt3rPmdrwNBf8cL73HAB/OMftvNV/RxF4+SWy13UwGo3hV6oYktouzRCMQ1R9F0tLDaws11GtuJhv+xiPerjz5hNcvLCMLA4xGvZxYWUVo2GM0TDA6noLV66t4Oc//2msrV/E/u5DvP3WNzGOHqJqruLeWx3U/BauXGnD82McHu6h0VpDY/0aIqeOaq2FuYUVhp4p2SkHe+gfPsLe7l2MhgeoV100Gi7qbaqzug7DaMGrrqJaWcQ4yPHwwUN0u11cuPQxbD0e4E/++C/xre//kO1Zn7u2ARt7uPnMMpqNKr70n/+3WFm7Csu2WXG7+2gT4WCIerWCzuEe0jSB5bjY3j3Ed7//Jn7wg7cwHAzhWcBnP/1x/Pqv/WNs7g9x+8EevvfaXWwfhPjh6++g2yOFJ23SRzAtspQ18TM/+ynMLVRh2X3cfG4eh3vA/bcS+K6LRj2Ha4/Q7+6w7fPlSxfwyisfw+PHW3j11dfw8OEj3hujcaENAgLzJCGpVqtiUx1AbzBgFSJBfAJd9L5Q1qi1XZ/B12Awgkt/jsas9u0NhiypG8djVKo1pAkphDP0eyHCMEHFcRGMxqyMvbjSxvbmIbLMwOrqHDYuL+PuvW3s7o3R7+fo9PqseqxUTawvuVynNBqEyMIMjUoVy4uL2N3bR61tobFQRUI1Rl0PsOew203x6PEDtOZqcD2TYTztHDqWh3icoHt4CM/xsLK6hMRMWH1N/TnsDFihvbS4iHA8RrNeh+OQTXOMTucAtpXg+o0LaDQ9BOEhw0DHauLB/U30uodYW11GFGTY39tniFmtWHBJfUkgbky1p0PE8YjV6M1mDY16Bf0BwW4gSFz0xkCcWtja7rCKPoPNksYoitFq1jHs9eA5DnyPalOHuHhlDdWGz+rlYUA2zjUsLl5Ho7mM+YVFpFmM/YMnGHYfY/nCBtzVZ9HJFxGac0hyGkMCwC4yw0ZskK2w1D9O2M1N7uoxqKMEkZCJN6KUMo7fKiCwvgmu3k6K3RSJsJ3NyA4zRZ4QGEx57pv07zhEMOhyLeAsGSKi2thJwhCY/iRr6OGgz/WbTYusuyvYPdiD61GebbNivOL4SIIIjUoDvW4fc3OLDFpb7QWef3mewsoDVO0IVXeMaPgE4fCAY7q1tYuMrblt7G3vsxV3FMcI0xid3iF8UmJXKmjPL/ChlsNOnwEjHUhYWVrhtWL78Q5cL0Gr5WB/v8+HWbyKA9NJsbxsY33ZR8Uao1ZN+EDC5tYIO9sWul0bhtXk+/RJuUtFkHOg4lW4ZvVg0MVi20N7YQlb+yM82g1w+eaLuHTtJgbBAFuPHyAN9+BgiO7uCGlqwPc8DPZ34FkpGvUqqo0mWstrmFvZQHcYojcg1X+OUf8QKwsNuHmG5QUHF6/a6AwM9KMLSJyPI/TnkXhzSJwWuqMckUn66KN1NYvUKICjhKJkg6ltkJIFsQ5epPyW7bnpIAJfZ2pHWdmnqkcZvYuF6sxv2diZDxwx8MvI6lSAuOKQgmEgpvxjlbKAvsXePP1dSOUK00ulMqZr620pALCmkqXfl8hQKF+5j/I+qs0EA8UPWcKqeXJ0n5sBMJMcobDl+r8E3HV1swLSOkxjACyAo7iLgs3SXlLWt9X3mik+/F6tDi79u6jRK1tMeVyqtScVSPrY6n+fqHGslIzKSrnUWCpqddp+/8S3GHZ9mALAs77mqBjw5r9Wx1hBYKX6LgA3rUcMgAW9KV9nvfbkPQkIs12u2NQX8Jce19Q2cnwgMCtV04VLd1qq3KcsYRWwVTCRoJSaC8r+XMA7CaIUj5DQU0Dmcv6IetEiKgUAlp8XeS1+dxYAPBHbQhl98pBNA+Bi7ko1m+qHspeeNX56+xRIL1T80r5aB+c83kr1WoA9MXd0SKvupddCLfNJjKmypVYHVBQkKeaWPEwy3W4Bdifjqi9nCjzPYmYKMSoUWhzYoNmnl2bg3BQPa1oz2V1BHWLQ19opW11Vp1yHqEWM5XmaMudLMDULeOpjo8PDCeimDoRNWRur+afnxLF/5wMUsl6rUopqAVXrTPH5qZxWc0ao2JUzRTnGwuumBHCngcTj5sw06OQ1VXJMPUfVektwX38OFt+tdPB6hAuKPObDUNJSXLWH80F+J9PbQo4GE9Bbh+JFrgir+aLvEgDPGpPpfOfcOwEAT8eLALB6jh5Ze+S8EXBazbSjK8PEM3kGfZ4G8TPXFjoEow7LqMMXbF1S2jcXceQ19GiNcH2uTK9V1Pxp+MvvkRBYf35NAGD5PDkO4E7ba59ljI5bW6fnsCyoMfO5cCTvzwCA9XH6cADgkyL1wfrdWSx+P1gtPm/NeQTOI/B+ROCjMfePqUH+fgToQ3eNszkV/GS69XTj8NHIvZ9MJM+v+tGNwDkA/uiO7XnP3ocI/MNf2GCoRdagw4Bquoa8adVq+2g3CTrlqFWAZt1Ds+KxBaxhOPjc5z+DZqvJQLBRa+Iv//yv8eoP3kQcBVheamBuroGf//xn8PwnbuDR/W/jzjt/g2ZlGQ/uHCIcGJibz7C00ECz1sLHnv0EBraNrdEYf/mXf8P/AV6pVBCTqnB4ANdJUK8bXF93ru3D912kucMKVqon69g+K3ZXVtpo1musMLasBsKxhf2tMf7sG9/FN7/9I9QcG4stC8/duoYXn38R2ztD/OzPfx61ioUsHSAexRiPQpi2CdqAodqge3sdPHy0g+9+7w28c2cTw36AZ65ewH/9a7+KqxdXsN/p4dHWAV67vQn4i/jjP/sG7m/uIqbabbTZaBqo1Kp46eWXsbi+gO3ufTz/Qg1xP0PnoQE7Jr/cQywu5vjMZ28xZLv/4AnuP3iMwy6pDEfodvus5iVFpOM4rOZlm+c4QaPeQBQnoHqb/eFQOO3mBlvLUs1UgoRU05QUmAQmCezXanXEqYnBcITBaAjbs+HYNtcFHgdUmdVGMIqkDbQBx0ixulhBvx9iMBD15m7duID5VhOPH22jcxjjyU4X4yyF5QGXV0w0bA9pYCEJQly/chErKwt4+PA+vKbJADi2MuzuBXiynyDIbFiuhXqjKuAbgeHcZPh8sH+AiufCcUyhpjXJhjnE0tIK3rlzH9VqjTfQKC61ahWjYIB+vw/DSHH92gYWFmvY2n6My1fXkCRki03Ad4fVletrF/H6D99h2+JW22IV89LiEkzY6HYHSOIMcRTx9ZNojEbLxsJiE7t7W+j0YxwODFSrbQShgXGUYziO2K6Y4kzW5UZuwTYdlnrRZujichVLKw0JIFpIsxYMewGLq9dQaSzDcpps1b27+zo6/Qe4ePMWUFnHKGkhNhoCmJsuAA9J7iGl2rdSFUZLQWnlWyqXBACW5rVUA4+UkwpQKdDBYE4AOLUnyJt9eQKq1Ms1jsmeOIoQRrEA9GkMK49hZTHyaATEIfJwiCwKMB4OGBK7lqzVhwzj8QjVWg1+1cdBZx+eZ2I02IdPtcOjFI7loHc4Qq3eQLXahONVYDqesHXnur97sLIe6m4I3xxh6+E9DHoE9VcwHCUYDEM+eMHrgeNibm4eWzvbbGs/Pz/Hh1sI85FV+6A3gmM7CEYjVPwKeod9eF6OapUUwH0YloHWQh31po1wPMDKvIXFtoVmPYRlu3iyE2Fz00TVX8LeQYAkz1jRTk4DtHaRso1srl3PQMLzrYJ6o8W24WPTxPzaM1i9+DKS3Mb9u68iDh5jvtrA4d4hDvc7sDM6WdBHs+ag1qjhuZc+iSC1UJtbwXd/+GM0W/MYDA5R83M4Gdnx57hyNUJrvoLdThXj/EUEzhpCr4XQqSIg22mqc04721q9PRprWh/UBmfxOFGb99rvGM4WyhlxbIABDdMPAo2lildBOKX8FYBEWDbr9o1KNcz3lTCToZcSxVL7qA6n0nCqjXKlBpWHGuhlpRollR+thRMbu1KZR5p8Ur4LVa3J46YrbIs6r9rO+wSMLEygywdvMV80AEBtoQMTrDyXbVMAQB20KOeZwEZsOSzV0YWttbqNrGEsxMoShs+wg1QAeAI6MVwrOzQNjUXotQ5LEK824xWE4xrAGjCQLtpHbVinrlfCCanwm6otWXZxEuaouOuAldc4CRnYUlMqTHNG+SVsUq8z4lWqY31MNYgqVOFi3dMPy6hauiLeEvwrJbamKivqg0pAoPzG6YqZOA8iraRLq3Q13zhvldpTVwCra+mW6qwMLxV+ArYcD8BmQQ567biqrHrOKAcIfQ5xPhSAVByGOMuPgOCyBrB8Rk3DPxauKwguFcDc/kIcP0mqCtiuavUWc0GrS1wckCidANgLekqlp9Nfw+kAACAASURBVO7DN9NAluhb2UexNpTKzVJ5KKMgn6UCkior/PJQBo+XWH6FxbDmYqsDK1KC6oCb3q6voyKnxT1ZPTi1DojflIp/pTDU5/0kiFNnw8RFp3Nq4r1q3S26PPkZfq82v3XFup5LAtZNK3eFcl+Pup7josqFGA8yKaI68arKtsrDI2ByCjIWWSRfVzWBFbhX9y4OWRQJXviqFClR3EvJb4v5XwiCi08X4zl1aEcARNEPlWoyhHx4aAIAl53UVPlTSmJVR16fmFNxLi8jVqaJcZlxsES9X6y35ZiVOTtZ8/ckBauIazmXxT+1f8+opax3ReW2+pz6JEdR5pS6Pq9X/B1l9hqpLQNFDJT9/zT4Vy4duruOAMIqfpP9mo6pnFgTsdbX59PA+HR+H133tT4WTZmKsxbrU7h/mfWGgZc2ZhalPTos56+cKQLnG/FnCtP5m84j8JGLwIdv7u/jj/6nr+Fzv1UqeN+TMvIjN6I/RQB8aq3oyWB/+HLvI5cs5x36KUTgHAD/FIJ+fssPTwR+8efaGIUJw98gJMjootWuwbIIlo2wtuRhebGOipPDSWI0PAe/8qVfwo3nn0Nj+QIMs4on97fw//7H/4TvfOs7rKjpH/ZYTdVaaOCXv/SLSPM93Lv/t1haWMU3/uJt9DoJLl+t4PrVK7CNGp577hPYi2L8P3/x53jz7ftYXKgjiiPecJybb2E87qNSIcUr0Gi6DH7fuddDo5Fjfp5UySFu3GhiccGGZ2do1dowMgtJZGF/J8IbD/YRxC7CQYKGX0GzWseN67fQ7w9Rrfl47oWbME2qJ0oWwHWpekwxGgyxs72L73z3NTx4sI3t7Q4G3QS/+kufxa9+8fPIwz47tz14vIcf3d1EffkKfv//+hO8fW+X6xCbhsXWzqR6vHHzWVy6dgkPt9/EhY0+2r6F/Xt9NK15XFhp45VPXsE4foJvfe8H+PFbOxgMCW7T/ogF07QwGo55+21+cQG97oD3JKj+bJblDLGiJMYwCFlRR5bQ9Uada+TSDym8Pc+DZZr8GgHhkES2MNHt9WA5JlyPlJaAZdlIogx5ZqKzP0CNLKXHI1Z/B1GC4SjDsB9hoVnFJ164xGroRw/2cHezi/1RBNPLcXXVQAUuMK4gHIxw9fIS5uYrbPtreBkiM0JraQX/39fexihMMc5MrKytwnF91OpN1JttHB4OuNYxzJTHpl63GRpSWyqej7m5OTx8uMnSIYLhnucijukAQ8CK0dW1RWxcWMajR3ewdmFZKAVTYPPRFip+jquXr6HbGePe7SdYWKjArdDBhxhrq2sMbvd2D5FGJsajBO3mPHrdfTheAr+aYm2thTv3NtEPaBeXwGINQZjDsG2Gm3ESCZtugrWZA9etIwhjVGsJ1jfacF0Dnr8Ev7qOKGsC3iKWNj4GOEtIjRoyHGDz8Q+QJoe4deuTGCV1dOMKMs8DDA8GPGQZWaznSEwJPooN9NI6VoGQYgNZKhQVFFYbtmxvS8BqCgCbeQwzC3njNYxTAYDjBFkaIY/HMMj2OxkC0QhWGsOIAq4LnJIzQL8ravPmVHE645gQZG62GrznF45HyLMIlmHz4YZOh+ZzG161DkLRmWFiFEZIMoLPIds+++YQFWOAcX+TraDJKnMcmugPE9huBYf9AFGY8pxZmGshjEbIjRSLi4vwaY5EVKt7TKJjDPoDRCHV3yXFeQ7fM+E64tCH7dHaVYHl5rwGLrVszDcNXLnkIwhD7Oyl2N4Cmo0NPHy8j95wiDBNWeVMynSq8+f6VIvbRL3eQhwNUK9YqFSr8NpVPNqL0Vr6GSxtPM/9u3/3DQy6D7GxsorgcID+3iN45ghpcIh6zcHS6jqq7RUsXLiOt+9uwXLrGIyHcOwQdroAM47Rbt3Hiy8uYDSuYq97DQPzCuL6AmK/joM+kJmuAMByg5DVqaSwTYVysrD+ZRgja2DKxxhDDbnHqHJkEuII5Q/XblWQSG5gC/AgOAXX1WQgKQ7G0NolILBWD1NBH3k/Ak0iwzXwSapYttlWaLmEdwoUKEWhYMbS4lWqKxXgSqQdJ9tNK6UpAXxNYSvaq+CstPfVN6olXFabvgz1SC0/pQAWG8Yy/NrOvlL1FdBXAx0T3yI0KM721yfAvwl1r7wxHwFRMdXboqmo+HNUo1kDAcrOdhYA5v7M4IBK5TYNZHSV1qxvSApS8bqlgpUJoCZ+SIUmHQtkG8tcpSwRaq8Js06q66pUT5L0cD5JmKEUtwxsVX6KMw0iSlSmXgE7XR2m7H6Z5hXTqlAXc94VAFjAKwUW1EEDeoFykNqsACPfVV1Pg64i048ebFCROQ1+6fk5C92eBIDVtVWuqpqg02N4ZLzZmltBcJH/CrZPQAhtvFVNchn9KePVSQvoIis0AKy3ocwnOT4SAKuDEhx3eo1tCSRMk2PO2abqzMpDPUdizYuazEzZBzosoMZSKFTVaQM5sLpqUa0HGvynL5ScwzMUn/xSAVgNXgP1NVfkPnWnPChA/Zu1VpQAT2VDCZZ1WDxtUXvUAnoSck+0W068CcAtXRimY1nCdX1J0bJEWxfpa4xlkL3vUSW8fl0Vj1lrjYqxDplFEkwC3Ak4J2s0F7lS0Nqj67reDn09LduiWTCLh1RhPS0uO4npZs0t1Y5irkwdfJrV7+I1XmQmAfB03ok5oPJjUmFbfF845ibHtff49Ur04tTPySM10++bUNjKQRTAenK1O/H6Gswv2qlOa6hnoqo9rlvVT41VmR9HKh4U64y+dj0tAC7LP6g1azbk1odmGraflBt6e84B8Imz6Kl/eb4R/9QhO//AeQQ+EhH40M39nR/ij/7gX+F3/leqSC5/9FrkH4lReS+d+CkC4Kds9ocu956yf+dvP4/ArAicA+DzvDiPwAkR+MLPVcCuoqaNOBmh2WqhVqui3z+Ab2WYb3mo+waqTo4riw28ePMiPv33PoXG8jqs+jJyZwGv/+At/MG//rfodfbw8gvP48E7d/FkawehYePjL92C6wUIRo9w65nr+N6330Fnz8D65TraC8vYP0iQZA7eerCJh7s7qNY8OK7JtslpkmA0HmJxsY1azUWGBPsHPdQaDprtlKFNxfcQBhEW2iYaVVIcjuG5KYzMRM33GQ72IwOPnsR4dKeLfifhXUmqeVyve3AcC7ZDcNFFe26O6+QSgGzWmwwCqOZuvzvEQWeI27efwEhz/Df/7B/hUy/dxON7dzA3v4T7j3fw6jsPUVm4iH/zh3+G2w93kWUWPKeGVnMBK8sr+NitZ5EnMfqdB5hffIyVZaBiOHjp1mcwHIzxg9e+hzsP30ZmVXA4yNE5TFH1bLHRZVoMS5KEVMUWt7HXH7LFM0FgVkUBaM/P4dGjbTguqaMz1Go+ojjkjULPdXkDmQAwbYA7Xp3hUxzHrJqsVitskcvq6ihFNCaQ5mE8jGEzOMxgVxz0BgkOdodoOBZevrWIm1eWEQwTfO/1x3iw10dq57i0YMBLbWDswrVIuZtgda2K5bUmDkd9Br6p1cB3vv8AQZByzdVme47oM8d+ef0CQ6K7D+4izoaAFcK0SI2aoeFVhV1wo8YGnqNRwOAtjMYMgGlz98qVC9i4uI6Hj+4hyyNcunwBvcMxhsMAj7c28clXbsAxqvjOt97EytICGg0LcdJDpUb5QvVhbezvdRAHJrLYwVxrGdtbT+BXcviVGO05F6ad48lWB9XaAvK8hoPuCGOyHo5HbCGYZmBL8uEgRZ6TctmC68RYX2+iWnUAw0elsYrljedxELqoLz+DzF9B7sxhnJK9cg+jvduok51wcxWB1cIgtwHDhUnXyxwGemTrSzbNAiLILXoJtngDT9b55a1o+jvZiEvVmfIAZCCs2cmKvcEcFlsvU0xzjOMEw/GYAWkSjmAQ+A17MMI+rIQAcAgzieDITbc8CRGHY2RJhDxNeS6PQ7KZ99FutzAajbiGH+UgWZb7lQYcr4oUFmLKdaru3Wig1miwHXzdzYFwF4/u/C3Wl4DlBTrgMcD+/hiPNgfojwhmUj3gkOsuei7NlRiOC8zPt2E5HvZ2e/DdBpJYKOQHQ1LWx9Km24Jt5ej1e6i3faSIUGvmSEJgqV1D3Utw6aJFpy6wvRuje2Dh4NCAV23h8fYWwx6ai1GU8vXo0ILtAu2VJWTJCGYa4vKFBRhmgr3DGJ3hHJ795C+h2rqFFC3c2fwWRr0O6raLdLSPcecBzLiDRgVsYb20egntlcuIjTr2ezF6dNDBIEA/DztPYSQ/xIvPV7C6fAXv3G+ga1xD3FjB2K2hH9iIcsoT+aMAA9VX1pSd+lYp1X1mBauCUIJs8p4x1ThWmE3ljtr0pD+V7bCCD2pDUR1EEDUtxd2UorOAY7KJvPFcADuxEV3UDOW/S7XYhMWqUDTrdQNltouNV4Kbco6QEpjhm2yDAsATsHtiY1dUAS5gxgxAw/3lwxSid9xDNa+U8lip9mSwqR8M97gmt+i8UjxPxFazQlab8hPKXQnDJx71gqyLeraa9SjV1FbwqxgbYR0hoIp2IKAA1NQ+fTNdHiaZrunL7Zf3OgKy0qN2nNNfTYr2cOxKaFjYrsr1ixWjmj03HTSRVXun4JmwFZ/IT0OrTarBW3lLMQYahOFqDvr6KLFecV0NRLFNuATMRQ1gDaSofFP9prmg6l0X01NviLyXEAtKG2+ZJycdAiinumaJPZvX81vfLwA8DVh42VAqZ+0gid4+niuyTwqg8nhNkWqVT7NqAKuZo66r+sPrl8oT+T1JzwV24NXqYxeHP4pDAqUl7DQMLO4l/yJM7UnBK5T/PNa0VuonJSQo5rr2/DuZm9KNQLArYQ8tDs6ISaCe39z2KWtseo+qEU7X43aoWrtTBzym56RyctCdIVQ+TENSBfD1+E3njvoMr100F2TO8usz7GfVui+uqU3GGVBNHeSha9HhLx2RqjhOzFMVAzk+eo7rY3n09RJ2Tuch90M7QFPUldZdFIrDBCJ3jsLcqQmuALB51MZ4Otaz/i26V9a7nX5GTT4nxLuVFXl5vfIAgMpr/U8+DKH1RX8u0Psm6lDPuoB87TgAO+v1ItYTz1p6ZsvDYFP3KR0KNMv9qUWE7zNl16xioDtc6POsWB+0NUnEdPbzbFb8j+v3dL6eELqJX03M4xk219PXOe7+p73vHACfdUTO33cegfMInEfgPALnETiPwHkEziPwQYjAOQD+IIzCeRs+sBH4p/+4jdX1C7iwcRlf+9o3sbS4KnabyNo1DtCs2Fiar8F3DKxWTVxZmcMrP/tpVBbmYbRaSAwLf/h//nu89eP7cMwaLq1eAJIYDx8/wqPOIfYP9jHXzLE8b+LqxjoePxzAMJbQXq+iM07w3R89wE5nwLa5CdcMdRj+kmLQclJcvNLA0kobvf4I9+72MD9fRZaFMMwI7VYN4yDE8nIdcy0bYTDA4nwFh51DeHYV4YhUvT7WNmzAjOC7bezthHjrx3voHsaoVC00WhWEccDQiWqUmqaDKDDRqlWQxlSj14NjufAqVVbXVjwbN69dwHK7hiwaYW1jHZs7+/jx/W1Edhv/4SvfwZu3t7iyoO94qFc8VCs2ajUHDc+GjzFuPevjmZuLWFxcwuuvbmPzySE6vQF6wRhJ7mA0JiiWwMwjtj62bRsVrksbMbiq1hqsxiRgm2dCEUVWlyRkqVYb6PYH8HxPKO4IhnkO20ETxCX7ZIpztdlGGKU46BwiS1JUKj5vaBAk9V0H4ThFljg42A/RrPlcW9VtuOj0MrZRnvM9XJhLcePSHC6srOHH7+zj9uYeeuMAi1UTTmoiGaUcx1otxIUNF+0lB/v9EEHSxOu3OzjophgTaAawuDyP1IixuLKAQSAOIlCtXFJlBaR2dCxE0RjRaICK52Furol+b4iK72M4HCDLqFZtjouXVrBxcRW3b99Gperj8tUN7O7uw8g93Lu/iec/voz11XXcvb3N6t+Pv3ANWTZim+FGqwnXpdquHd5iffxoH636EglcWc5lWRmqVQO9wRauXVtlu+cHD3ZZBR/GOUzHRXOuzrba4zCCY9cQjIDDXoBRFIJw7eJCE/PtOtpz8wgSG07jAszGZbQvfxyJv4B+aiExarCyDJWoAyPuwfIqCN0WxiB1rMU2thSzNPeQwOKDESXIKmEuA1+5Aa/gm9rYog8oq1xlK8mbtkoNRfcgOJiJeUn1p8dhgJTmZRYAYR9GeAgz7CIZdBAODhAHA6RJCDPP4ToWXMuGTeDbdZBRXfHRWABXz0dmJIiSIR9UyOGgUqUDAFXEmQXYHgzTxcLyMtuSm2aGZLiJzbvfQ8XqYqmVsSI4Go8wHOWwvHkEkYv7Dw4QBBlDZ3ICqFQNAYAXmrAsB/1exOORpRYreclunQ4NUJ04qi1O4zsej1FruTCcFEurFQy6IXzLgW9FWF8D/CqNtY/tJxHuP+whN1xEKdUgpdqBNmzLZzv1JBkhxRhzy3UsLs1h+/Ee5mt1tJukRI4Qpx4ayxuwas+hvfxziGwDW7vb8F0bna13kA4eA8EOwv4TNKsu1tYuYn7lEmpzG9jvpzgcJuiFIQxUUfctZOMfY7Gyh2efuYVRuIyteB19ZwEDq47h2AHpsHmDU8IQVt7qAJgtZktlKb2XQYvcnBb1eQV8YEhCuSGVtUWtW5FcwkqXfkf1fTmHZN0+lY9KRcNKLgFyhcJR5J/aFCWQItRs0i+1sKQWisliY1vW0SVgXeS0VCCzqlNtIEuoXIADJU3OBFwWtYcFqCggqwQxOmAoN83LvjKEYVVyqXhUNsWMDNh2WtaA1HSNfE8Os7DIZh2rqu0twZyy3+YYsdWlbtI72Qa9nYxTJIkSwygBgwTrE++VsTW5zrJUpFLDtPHQAbCwgC4VkNxvAvMWHVaSSm8NrInAqCMIGmyQttbiC5KuQhRS9FIdLmpQ8jqmoJZURAr4UZobT7IjWbtyogauAvSa7a86IMPgSlpCa6PJt2LVvFCMqjWYW82BliCP8k6q6NXhA51jUsyVIpDniQK8GlzRmcUEqOJ5NKUOVGMpkrL4nqkg1TTcKg4mTH8jFUkvlPYcYgEnhRpR4B51dZWfurp0WimqX57WRj4IIdcPvcamOoykYiYOIJTvLdSQKohcF7rsJx2IKwGXBDKq7r0CcertGkjVFYwcY03Jr/KQay5r15Crg+4iLeMjbOcViOUawLLeL6FgddhF2PqKWHCdaXlteoeYTmLtU/BXQR51oEZMZ6Fa5me7tp4Vc1memhAx1hGp+OfUK0fUxmrcdChe3kusk0fZrMqTIuvEY6NQmUqgrVmtqyW9yG9NfVlo+Kfs4icOKWjqbB0iF/W0ZWxn/YeXDs/0a6r3qseeDrzV+3QrcLHWlweO1ONErA3l+IquiX+LNBb/X/RduGYUhgNFcEvnjOk+6HNNHwv6vlYeEpHPleKAg2yDmtN6JuhuEupgz1SbdfcBddhgol06ANfXoRkgX39+HlmGtAMLRVkIqQwW3xGoj+W8VOGU0Ra9krXj6a/qMIS6Z5HLM/KjzNepNV2rRa9/lWBHigk4rVTd5djzaMs5Pfl8k3mg1oFZiSrXdNW3mXYb2jPzLHHVb6MfDDgOEJ8D4OMG5vz18wicR+A8AucROI/AeQTOI3AegQ9iBM4B8AdxVM7b9IGJwK/+Zz4+/ekXsbSwhP/0la8jGmdoNxqYb9bhWkCrXsF8q8LWu00nxfWNZbzys59BZXEBRr2CIE2x+WSfrXA9qwEry/H4wV28fedNbHcH+NpffRsuxthYdrDQqsHIGhiOKhhZAW5v7WGrF2GUZLANwkAZLNNmFaplJ2i0LVy+Po+Ll1dx9959bG0NMQ4IJGVoN11WM84v+Gi1KxgNe1hY8BETJAxThEGO0RC4tL6I+RZtTA/gVx3Ybh3jsYUH9w5weDhk0BqStXGQw68TbDLR30/RqldhGxbiMOKaubTpkGZktVpFzTPQ8G0GMwQsDVIX9gI8ORjjrTsdPHzYQRan8B0LNZ82jMeoNwwszVU5fi994iaG4w5e+/HbuH9/iCT3kRo2Dg7IspmsjKnuaY5xNILnE7gF6lTrN4q5bq/r+mwnSza2pHAmECzgjcm1h6u1Om9Mka3zaDREq1Un6sUK2ixNYFommvOLePR4G8PBiNW+jbqHSsVD56AP1zGRJDnCANjdiVD1HVQrHqyKj539EYIhULcd1MwRLq26+MSLN9EbAK+99RB7hwNUTOqFCSNJsdCqo9EIcO1GHQtrHrY7Ge7cS/D6W0P0Q7GhTe1zPROGHcH1gWEwYMVyxa+i0WgiGAYM+ql9B70D+BWXxylNKF8MROGYYffCYgtra8vodHYQjEdYXllk++sscUU9WBt48eUr6OwFuP3mI9SrNTxzYw1ZPEa1RhbVtIFMytGcVcV33r6PWmUe3f0Ajl2F73sYBwMyHkaraeLGMxt47bW30WFLbpMBsFfxkZsG+oMArlNFklqsng3TEHmcwzEsXFhfQ61eQ2L5yLxlOO1b8JZuIK0tInJ8BHkNyGw00jE89EggjdjyMUzrSNmbNIFppMhyUQubamCqTUbafNRhlNgEEzV+GUjJzTSlCtSVRWJDWe60018JbKYJ8owUvDFDcqr3m0d95MEhwsPHGO49xri7g6C3hzQZsYqWIRBZRScpXMdlG/F6rYFarYE4TLgWM6wU43SIKKF+OLC9Jky7DsOuwLR8tpyuN5qsGB709xAP78DJD2GmfThZANfI+VBC+P+z96axkiXXnd//7pk397cv9Wqv3shutUVS4ogaQJBly5bHGowHssZjYWxLsv1tRoC+jmRYNOAP/uDZIA9sSYMRNLZhA7YlG7Y0sghtpIZLk72RvVZXdVW9qre/XG/e/RrnRMTNyPvyVfcQA6pl5ANIvsqXeW/EiRNxk/GL//8kBkZBjiij/w352mmUwCHVex1oNC2sr/cYAPfPIgwGCZKY7KVDtiHOMlLRpmj6Nmw75/mzuu4zuE3zAIOzKWq2CzMNcG2vhma7hbTw8Xg/wLvvH6EwTXRXexiOJ7AdH65DY0fK5gCmGXJer2+tYnN7D/fvHmF3e4MPRdBhjHOqgdy5hd72DyHENgKjhqP+KRwjxPT0PozpMYaH76PlGtjZ3sLq+i78zg6iwkN/CpyMYqQG2NLcig7ghQ9wbYNqSj+LB0EPZ8YKRmgiSly21Kaa0arWprD0FWoxSp6yxmIJZ2fbjrwRLhWoCmAhozyj+SJUwuVPqTgX1+X7KPCoanZqaEKvK6zgSMl6+P2zzd4SpOhgstxHFWCkhJQSxLHCeX7XU/xLAVv6I9Vrl9CT28OQdbZhL+aNAGHqd8ZUPKf0rovPCEAm4ICabxxDBYCV0E1CZwF/BcBkBbMGgCmGZf1lBegZjM5irjZydZWvapUCa5KwK9IuDwdJ0KmBdQUvynGRB0K4TdowCwtlAaTVxrNadxQAVm0oFVGXVKBdBGGE8FFT2ylyqXEtoSSXyUTPNwUt5Y3F8RfRvrLOrxyV0nK7fK9Qa1JbhF2ztJqm/BPElsevtAxWhx9k/qlmyIW4VHOrupK6BXQJrLRa7ApKKRipEmt+nOctoEUaz9Sec21gMD2X+QIaXgJn6BmiricOJeiQVR7SkJfTAbD6zNMAMIMVVriKGJdW0iVAE2puNf8t2REx1LO2lHmkdYvs/i8AYEXi5pm4pJ9SAVip98u91dwExCXmFf96u8vcliBJxUSpd/m95N6igzZ5bkPk3jwALuertt7R80mkl1r5ZB6rwwIch9kaU+aDcvrXYNqcYnDBmqU+W53L8wdfCtgVoKfnyYU1qawbMDv0UN5HzR/ZF3UQQOT/THWtNVWsMyoneL28qJgtc6TazvLTErwKmqjBWHV4RwB4NXXm1ObqMEB5KEA9P+UclAd9dFcEjruEdGwzrz0xRFtFndp5ACfWrTmwPRcIpWItZ7zoHTmBSAIq+L+IZZltyh5fwl1tOS/n/uLxFO4Pej/m3lcdpDKqC2pmLwLzFdCv1kBe29TaLWMlDoNdVN5W56Y6wjM7YjNfL3lBk1EY2iEibY1RB+EuH4+LV9PfK9ZodQBjNqfFV6/qKMyudVkuL2p7de3X3yNSYvF9Fj179c8uAfBl0V6+vozAMgLLCCwjsIzAMgLLCCwj8EmMwBIAfxJHZdmmT0wE/uZPd/C5z3waw7Mhvvrlt6jkKta7LVzd2YBLICeNGZJMxiM0XAsvvXgLP/Jv/Jtobe3A9FuA24ThNJAVtG1nIJoMMJ0MGaR9+OgQv/rf/jrycAQjPUen0UK7uY0333qEJ6MBEtfElGxsLROEsXzHQK/bZcVfb7UB046Q5iEct4DfcHByFuHsZArPqaFRr2Nzs4tgOmR14upajS2syRKY1L3tjgfbBlvSelQn103hNjPUWw48v4Zup4kscvDOd05x7/0Bwhiw65Y4PZ57ODuK0G3XkMYpagQ/bZNrilJtZL9mwUaCjl+HTzDSJktjC069CddtIE9tBIMQwXCANBqhXrNg2TE+8/0v4Patq/jq11/H4fkprJqNd98bsuKRLIMJWidToEjBlrlG3URaUI1O2sURtW6jKEIYUU1cH/W6jyxLuc+0YUWW0FRv2Kl5XI+WNkuoznGrVccq2e6OBuSyzDVyC8vF0fE5ojBFzXEZpDoO0Gk3cXZ6hqKwEIwLHB9FbLPdajUxjWP0hwmiqYkizmDlIVZbNv7SZ3extraFd97dxzvv7KNZd+GaFhzDQK/lYXvbxMpGhpvPbePuhyGOzpr4xmvHGEwD1Bo1XLt2hccuLUYwDIJ0x/BsGxZc3L55BUdPDpARTKx7GKWA3+5gMpkgjRNWW3quhel0jL29bUwmA8RxwPbXkyBCp9NhABzGfdy4vc1w8u3vPGTb7eeeu4FazYZfJ5vnNo5PTtguu91ucc3kN998BzWvhcePjhFNx/rTcQAAIABJREFUc1zdu86W4DXPRTw9xtqKh82tDdy99wGrrw3LxuHxCC7V6jUt2HaNVcxBOIXpWvDdFjyrjmajCbfmonCbMP0r8FZeQN64hrS+DjTbmBDYzS3U8xw1ewrHyZAUBsKsjpRrYJI9L1mZ28gLSyptaNOU6l3O2zkrcKPUnWojWCj4xOYgA8ASAsmliZR/OR16yFCkMZCnMPMYk/4RouEx4tEJhgcPEPQPkIUDIJui6ZuIpiNW0dJnCQ7Rdj8p6E3Y8Gs+tja2RF3cIsH5uM91q2FSvGownTpguUizAo5L1uZAmkawrRjXdwwMTu5jcn6G0fkQNANROMhyYa9NkDxKJ7xOUXNdy4Pl0DrgoNdr8OGIaGphOCCVb4HhmOoDU99T2HmKdtOC4+ZodVpod2uoNVyc9s8xGUXw+EBDhhtX22i0WzgfJtjfH+PoZIJ6q4mdvV0cHJ3g9HQM12nCr9e4dm8Sj9DyfTh1B2u7u/Aam4jDCCudHlzqHNX5pVq4zgZgv4SRuYGJ6SKJRsgmx3CSPrLhPsxkhNVOG2vrm7DrPRROC8OpgdNhhtiO4XgZ6nkEu/8hGmaMG8+8gPvjJs6NVQzzBuLEZlDN9TilQlfVdBVKrVmlvDnIKjfbVY3cUqEm983VJqeAJ3KjmW2QpZpN6Z2kqnJOwSXTrGrzKnayZ1oXBpJy71IpJnlXWCpVuQ0S5pICWMFH1Vc6+KC2dcvNVlnrltYCbhPn6Qw2KsigHtK8aV+qtGZAimMo26uDEoLOog/ymprqk9snATPPRQ6WeD/90DydU+vrNqZyjgpR8wwgcfjpc5r1snpNV6iV/ZFQXv1bQURWFupgU1xEsDuC3Zr6lBXistF031L9XFl/9C86hD/+pX5UzGcNnal/ldW4yiOlppQxFbEAP9cYTOvqw1IdftFGVldFqXUxl8ChVHYq0FOxNBY2zQLOiHk1y2W+rrKPVcBDKppVPW5OJQltdBg5H7OZilscHLho9ytTck7tOX+gQVxRzyEFgPmAxzw31myKxefKww0foe6bzQmp4if3AAnpy/yUoEqBcrKmZQCsQF8lYco5o95jyHdzfKsgrUycuf6qvqv2KT39BZguFyfdclm1W8VYAULGkVIpqBS9F4CRFtgqeBGgUIK/ytyem0MfoRRnBbfM+fJZr4Ftfdyrc7GqCLwIjbWxWTD2VQBMByfU2+ZAl3hAXFQfy1woFcCygSUIlIdhBNgsCxpcuE4VqlWvV/27fmCuPKw0p9KVy/OCuSbWV9EXziPNPULPYRVLBYB5mdCY3Aw0l8daZgd/PsaiKfjoTIG6aGouhruXX1x/pom8ufjcWYgVtYMH+nNhYe6pMddgqLomj4v+urQVpxer970AgLU2VNe6y3usu0jI5yt/v5hfL9XnL0e34h3zfb+4Ns1yTamzF7fsaZCY+3ZJ+8p2asnwUWt3tQVLAPwxJt/yLcsILCOwjMAyAssILCOwjMAyAp+YCCwB8CdmKJYN+SRG4Bd/8RoyUsxOpqgbNlquj3atAYc260yTN1Bpg/L8vI84iuC5Dm69cBOf/cs/hO0bd+A0N5DBQ8EymYLBpWPVWDk7HA7w3/zX/wgfvPcBkPeRRAUG5wkKgkFdH6fjAXLbAGwLjm2iSTVYPZfhLtn67j86QbPtYe8agd4xzgcB/EYNK6tdNOomBv0zbtvqWgPDwQRpaiIIYtx5Zg0h2cNOAqyu+hgfj2EbGbZvODC9HJ1eHcEoQKfuY7N3DQePQnz1X+wzbCUz3Tg1cH4WIYtNNOouW7YSNI6SBIaV8Un7Vt1GzTLgezWGZHGeoNPzmN6SytM1XKx0OqyibrZcXL91Bb1eB3/25a9jMArQn4zRWm3gww9HiDMLcZIhTRyM+jFsw+X934zUlLbNdTrVZiL9PiUbaJ8sqQ3YVDM0I4velBXCoNdcqme8giAMGWSS+rfI6Lq0YUw22xaChCykTTzZP8dqt45et8nqzU7Hx5PHJ1SZEFni4uHDAYrCQM0zEMYFw7PJJIMNGwYStOoGnr3dwKefvYnpIMarr3zAOgfHdLnm5ma3hhu3fDS6CZyai+NzDw8OTbz/cMz9u3P7GQT9IddrrbeAg+MPkRFYXvXheTZD/r3dTUTxFA/3D3Ea1JCCQHiMcDKBX/NgWwZWem1MJn2MRufothsMvY+Oj2EaBElNXLm6jpW1Lt588wNWOXe6Pp555iqSOEG7TfbaE9TrDsJpgo2NHRwdnmE0nCKKMgz6BKYdrK9t4+HDJ6h7NUxHx2j7BV548Q7ufvAO0jyF5dQwHMQYjWPAdGDZFjrdBhyPbL1jnBwN0G42sLG2hla3h8xsIPM2YLfvIK9fR1bfQeJ0EDs2Mt7otWDmEVyT6goWrPalSshkmm2YOceXwQ9tHSuliVTxKptYBXjLuqzlNrPYkFKqPr4OnUJQm8Us2ko5n7MkxHTcRx5NYOch0qCPh++/hTQYAEkAs0hQc00cPnkXyKj275RxC9XVpsMZZNnpOS7qXl1ao9fQW91ArdHB8VkfQZjAsD2YNnkAsCSTa+iGAR0koWsbiEbHXIfctVIkcYBarcb1dsdhgSyjArwWoukUaRLDMqlGsgHLifhgSKPp8DgGYwPBhFSpPibTEFmR8n2MZIrVFQvbOy002j4GwzFMx0Z/OGIb+I5fA/H2dtPkHHrw+AQTqjmcW1jb3MJwMkTN78K2SRl8iiSJcGV3HVubqzg+GHBtaatu4vrt2/D9LqZBhnZznQGhVTMwmAQYTjoo2s9gbHd4DJLJGZp2iqYZIhmdwDEytoyH04BZayOIDJycB0jcFLBzeGmBTkTQ+Aw7V68yAO5bq5iggSQ2kNLaLHcKBWwRu4YKqgp2JaRP4jWxvSnqWUrVitoA15Vy0mWYP6dALYtqZaVfBcSULauEegrI6XaSdF+2UpW7zeRUQCdj1FasyGW5E80AWGy466pVtlnNCWeJmroMXPkZRsVwZ2RrDgZzm6RJJ9kYm3xKZqYsZKg4sxIuFdNztbbF0537IC2v+TBRGUf1G80r6pNUk9KcYwWYAGv8LwV6Zbx5I5lBtfhcpgHky75TqGsIAD6DLQri65v76r2iPvKsn7xBLYEGv6esuSusxEvwr4ERdX0xhLO8EblUIYtP+0JESkit7q4MrjisosFfcUVS5xLM19YvVuxKa1XVPt4slyp4VV9VtqGE28pWt7TzppycVxqqWtR8Z8EdSyBRdpFyr1RwzlR4ZT7wmr04AKWqWVMail7O7lPNkUVwR1lN63eZaaIr95bqNx1k6WNY9lUdFlGDr60N+vvnoYUYlzLntVvrDgTiUAHBevFzGbjTa33KEZYQcFF+zV6bO+igFIWa2r8EnnI8Rf3amZ2v6p+A0PNrCbtsUNul6pfCM4NSMzitPqUOqqh7clZLVf0ceNUs7OfGWEZIqWBLMM7zlKzzxaEMfsZXDmXo19chlP4+/T36WmlVcvYCnGIQKcdPA8Cz/NUOm6nDLXy+cQZSRSjmrab1QwkCls9+VBsuA5zVAz3qk/r6NBfzBfBX8NX5dYCRPdUTX1STVqt5rLdLqLnFel+q5svxkauZFhfup/Ycqa4Yc/FnKD6L20eCwwolvgh8Z+u3UqOXsa4uH+rQQnlARObAwoMCKhvEe9TBCXXJ0mZbTRa1vvJA0nNdfieo1GMuP38BD19U2lb7Kj4777BQfidY0FcdUlfzaXF+XWxD9RBIdb196ljr+X/JgZ1Fnxf/f2H+8MHT8uSl3fXqZZb/XkZgGYFlBJYRWEZgGYFlBJYRWEbgExuBJQD+xA7NsmGfhAj8/H+2hnAUwskLXN1YQ9vxUIPJ9RC5PiP9n2xSAqNAGscghQbZjrqtDj73w38Zz778ObZvtVwfSZLB83y2jeV6s0mMX/2Hv4nf+Z3fhVsL2bo5TYR1pm2bXOO33amxunQQjADbgOd28PjRAOdnAequhStXqVbtBFEaoebX0Wo3keUx0nSCdttjtUMYhcgzgpQ+ul2f4a9jG2i3azg4OES9lmNr24PXJLWkhfEwgJWn2Ntswyfw7K0gDJq4e+8YHz45xXmQIEtdDM7JAleCMtOA5TkMImkTmdStdddG06dauykmYYTNLbJ/JUvZHDXThWdbaDRsuD7Q6fnotHzUSOlo1nDcP0CUj3F8ZOD+gxHSwsR4UiCKacNe1Bo0CtrAM9nq1iF5LqmZPQ/94ZBBGtVKphq4VKOVlL1pThbKdaRkQZvl2NzewTQIuH6uWaQY9vvYWOsiDCeYJgkDqwcfnsLIM2ysdbC+2mLgRsAzSWkDvYWT4xBJQtA+ZUvj8TjC+Rm9lsO2LLZC3ljN8KlbW1jze7j/zhNWvMZTwMptXN1u4sWXNnDt1jq+8tU38dZ7QwRZE+PMwtrOGpwsRT4Zot2robPmwfGBTdp0cEycD4Y4PRsIO+ooxThMMY4J9rms0j0/OUXdc+HaQKvp4/hoH55n4sruJiajAc7OhgzF7zy3h0bTx2gc4p13HiLNUmxsdtk6vNVsyC0rUoHaKAobWxvX8dU/ewPb21dx794DjMZj7F29hvE4xLA/QRimiCd9rLQs3Li1iSwf4+TsGBkpcvMaplMaC6qpGrN63SULbX+VN41H43OsrXbh1VpITB9WaxtW6xoSZw9F/QYyax2JayCxgNxyid3DhQGXt23ogIKFBJQLJoNXFAlStqaVdQcFQZrBF1Z9SntNCSwE4KOatTS/heqQNzMJjpCUmf6e0e8x4impbVOud20S3J308fDu21wfnO7vkfo9iTANRkgmhxj1D5BEIecmKR3pAAlvbPE1BVCyLRue18DK2jba3VUMxgFDYEg1V5qGMIoEeUoFeyP+3SfL8TopvU+RFRNYNtVcdjCNaU50kcYGhucj5HGKOBGb36YdYn2zjmbbpbLkODmaon9OK1kd5EJNm7emmcIzElzda+LazQ6ePDmCaXkYT6cw7RzhNEWLFPCux7bWnu9h/6QP12uI+r95zvlu2XRgoYdWs4dwOkWcjrG23kWjtclwKg7HuHZtA7s7N3ByFsBt9GC7O8jMOgzXxsHxKfLGLqbWCoN/I09gJGS7n8NDDGQhH/qIcpIjNxg+h0GI2Ml5PbYjYDU/QSMfoN3r4lHYw0nRxNSsUyIhKahStNxJlQqxGSQUO4jKApdfJ0tzhnzz8Jdr70rlq9oU55qV2sOMcosV5xLW8r9lnV6hkiIlmbTGlLWFS7WlUvmIHXLQQCngo67HkJdsm+k9EgTzZi11jxTVdDCCNorVZnSpKGbMLe0YNTCiAWC6xpztZ7mxrUEfCbWVUldX1cwD4JmXaAm1ZJvLTWLZfmo3kZOZ/mve3peBk1TOKQD8tA3jEhDOGcjOf+OoQmB1AGCuBq1Uu/KaUVEAs+1BVUlasR0u78hr0uL3q7bqrRNQv6KaKq21pZJdO3AAckJQNsMSrgheoA4QyE1vabU9t2cux5NhmRoPBc4oxSSAUe2kg3Eq30v4Ky9Ygip18EHLFfWZEixIGaB+GIOnBwd1Xm1XhY4qVlUopcdQAeC5cVZEqfrlU7M/nTn3ztO+EryWpcHnDxaUOV0FSwqsKDtnOY5s2a4OfNCcNoWKUngIiHlYqqpVYC7Y10q8J2vu6rkk+n0RCs/BzQVQT9oZ8GwUS9gsDvS7AlR6fwUGFGCP15BS/S8aTq1gZa52wEOfO/rhiLJ9PJfkQRQFBSvwU12DM1Id3pHP3LlawZXxrsJPsSwvUOXq81sbmyo0WgSRDFZqag8H7aCEao6qAa+UtCUEL4/9zA7myGkxp6SvroEL26Uf0KiM5SLorVt/cx7KGMzNNf15xwcFxM9crsicnQPAZV3kxQBYh9lzB0u059DMELx6vwUK1spcrK61i+D5xTy4qF7l7wGVg2DldwX5nfJjjY2q01tRss71XX0LkYcERK1eGW/t4Fp5P3UAoTIec8+XRRJpzaFCrLfz32vU9fWxrubPonkk4jmfHxfGQVy8uio/1SK6jMHHAMDlfC9Xo7loXOYQjSUAvjAkyxeWEVhGYBmBZQSWEVhGYBmBZQQ+wRFYAuBP8OAsm/bnH4H/4G94WO+toO3VYMUpul4Ndpaz/TMpglhGQ5telgnXKrCzvYGtvRv4g698HUeDBD/x1/5tfPozP4Sa04JtNWGy9TABw4iVsf/sf/p/8D/82m/C84H+MGCgRXayvp2j13Zx+9YuW8wGRowgN3DvvRGe7EewLBO7OyvIizGf+O70GmxVTFAwKxJcubKKUTBBMA24Vukzt68zLzg8OoVrmmzpe3B4AruW4rkXPTi1DA1/E++/28fgLMLORgvt+hjrHQNpRG1ZR6e3iUeHI3z11Q/QH1DXW7h//5yhs1AM5vDqHvI0xWSUoNUkKAW2TqZapgSVttZ9mHTKOkzR6/pw3Ay5OYXXKIhpomU2UfM8rG/VsbbZRDjp4fU399k6+HycYRAEiKlOL5cOJgtuE5btIs/JirqGaThlcDcYBqh7HhzHhu0YDLyTNILjkZLSRpgkME2HQQzV013pNDEe9NHwHVa6UhzTzGBr48MnA7RbDjZWm1wHldTESWphMjFxeDChcp9wXBN+vcO74aSqPTo8h2M6qHk5XGeI5672cH19C2ePz3E2GJDGG0VkYGPFwdUbDTzz/E288up9/MmffQi32UZvax2GncLJJmjYMa7c2MbN569j79YuJkmM3/vjr7FV+PnZGJbVged3sbaxSa6/SNKYY/hkfx9tv461lTaScIw4GrKS2XEMDAZk3xvy4YDv+8w1ADaGgwSn50O2DV9ZaTMUrvsEFafYWO8hmp7h6pVbyJIavv3mA6z0dvDW2+8gTCJ87gd+AG+8+RYAB48fHzOQdY0Ie3ttXLu+goeP7mM0TmBaHRhmE2GUoOFbiOMBb/xOAht1jr3J6uNpmCEzfXQ2b6G2ehPjfAOoEQDeQmwbCK0CmVNDnruwCwtOlsAyEgbAKVxQxWwTMQrErBYWYEtumEtVk4I2XItVbarLTUnelCKFpfwbATW1wVVQLqcJiozUxzHbOrsmEI7OcfetN2FmMequiZbvYRpMeP5ZZo4n97+N4dkTWGaBZsNDFAZck5tUtOQMwGpSCWcc24XluNja3kOr1cN4GrN6P8syPmhCYJtspYsshG3mqFkOH6YgK/XJ9Bgu1da2LEyCBJbZRJ7ZOD0awGDFqAG/SfWXR+itemi168hzC5MxcHAwxnic8wEH4s22lWK1bWPvio/VDRd3PzjgetDDUYjOKtmgx0DiYme9jTzJMZqGGMcJan4brlfD0ckpkjxFFIEhf6u5ihs3buDo+BHOhsdY3d5D21+BGSe4vttFs7kJv7OGhyeH6Kx/BtN8HZHho8A5QsNFYrSRZGLjkUCIaxCgpvgWfJBjGESAU0NKwlYAsZmzBbabAL3iDE1zAsfxcI4NHMU2goKU+hZX+Ew1lR9tIpf1ZqU9rbJEFspPAsACdAkgrB0qEAVaSzjM2jdZr09tAnO+yWcH2xpLe2IFbUvIpF1F1evTrXNN2U+lXBSQRdQWJhCnrJkZuKh6tVL9S+skfY77qdeLlFhIWDhLZaICNhKyMugpFa8CrujqTqVEVU9wUSNR/DAE1n4Xs1O8LmI6gzVK5arupeoHq+uW0FFuDpNKX2LsC18eLiqKxM6wKCEgo6upcnW4xXv5ShUrD4TQZ0v1N9eMlv2Td2YVo5zPDE4VpKgof3ldkfa2ao1RkEttoIs2zrokoMu8+pL6wNBdORdo7cnzmSJZfU6BRME85cUX1MXlQ26sFp/VQFe5z8pOadfKbeVDLUJZydfVYAPHSyUq/V3WodahH+eVZmtK1y5/lEpeAlYVI9F+buCFGIsxUrbMZdLxL2L6UVvFCOj24uo1NWYEINUYqLxgIL4gXgqrzoEiuSYoZMLKcTnuJddQa4a8pmlZosQAvU+p9FVNVHlQQyhB9UMn0mpXA2Jq/NTcqwIsyeDlXBAHUDgi5HCjA0GpOhY5KSzEZ/kqYqhswAWYVcxGUl+VDAocFWRBfhHolxbvMq/IIUMdjuD1jPNLzlzlRCABsMpLfX2g+NCBGjWXKKf4AJRUsYuWX/yh19R8msFy0UceEz23S3WyXCi0y4k8rd5lVvdUvXVmVSuGQLWb/p7L/CtzT+a8gnDzsFFXuYr7LgLQauz06c/vqyhqdet8kfNinqn8Z+BPn1N5o837KiUs26GcBMo1UQ6CNhD6e8vx1+Mqx0C1RUW4nJNzhwEuQsbLYlLNnfl1W+a1gqey2zqbLNc+7dDA7FCL0NGqHFe5oca7zIW5fJHzUc4/MVFlDWSeG3KecV7mnCv62PJatzC/NRX5xXMglYMds0Gdy/vKddXhMHX/RQB41kcx2E8DwB81RmWsOf9mThJzzdL69lHzQB0uUutXta3VMC4B8ILEWr60jMAyAssILCOwjMAyAssILCPwiY3AEgB/Yodm2bBPQgR+/mda2NnaRK/RwuD4HDXDRt12uA4bqfdYBcY1rnL4toHb1/fw6c//IIaFhf/rS3+EV15/C3/9r/11/OAP/gja/ioKz+cas2Q6mmcT/O7v/yF+9b/7p4jHQJCMEcURVe/EVsNAt1dHZ82Hb9nIa3WcBwW+89oJTkchlcXF2qrFtU79VhtxYmB6NoTfstFZrSMOE0RGCL9tYXu1gSK2cUZQtOPDKRw8eu8UDT/D8z/owfRSwGhg/16Bw0cxPCfH7q6DbpvqbY7RqKdYXW2SiyxWe5sIhja+8rX7OB9ZODgtcDaYwLUdpGHKdsNsP5ul6A8j7G5YbEftN+u4/6iP1RWCwjX4To3hVbdLFtERYAuAnIYm1not2Aa1I8PGxhau3biJZqeL4TjE4cEJ3n33QxwdjHF8GmA0BizHZ/g7onrHrJ6uYTJOEU0TdLsNNBsWj49lOWxH67gukrxAHJMlt4FGo8E1R/NsinrdYAgchqTaJGVxA5NJxBuVa2sdRNMhbyeTDfZoYmD/8RDTWOxkFoaHKIix0mhgh/pA9YdHA1YU37m+gVu768jDKR4+OoFVWDCSBG3fxOZOByub6zjuh/jma49x7dou2g0PwfgYza6Flz7/ItZv32Rr7Ne+9Ra+9sp3cBw7SFLAnAbw6ivwWz6u3NhBavswTBetZgsHj/fRdC1YWYhey8X5ySOkyRRJFrG607IJ9IW488wejo5OEEcJK6jJondvbwcWQfOE1MwR1lZ7aNQdtJurGA1Sjv94kuC8P4ZXr6PR6eLDh4ccgw8fHjBSs40A17Z9vPyp6xj0j/HgySHM+gqCiJRNBnwrR69uIZwGOBsDkzCE3yBb6DrXig4jB17zCjobL8Bu30Jkb8BsbiEwXQRk9Ww4KEyqdcvO3jynaAMnh4kcttxuJoXkPKArN5109U0JgsSqM1MESDCk+EsJ+gh2RMiSMZnOYjIc4vjJE1aSt2ou7DxBHAzYBj1PI7Z+fnD/XSThiP8zHZ2iSCPRUsNkJT1Z4zJmpr6QOsgwYFsutrZEDenhcIrJWNg487ikQ9g2Kc9zmHmC7a0VpOkU48mA+0yfnYZk2k6Wz2RPHnAeZ2mMlNwIag6abQeNdh1ZRvbcCSZBxhbgaUxwnQ5HxOi1c9y8SRB6jCnRV97oTbC+ZSIYZQhGNrY2N9AfTHEyGCOjOtGdOq5e3YVtmXjzzbcQh4BtN+F5Laytb+Da9T0cnj7B8dkxeu01bPZW0apbaK+9CMNtIjXGSK0ehsZVjK1tmMUArmOTeTqrx0nhS5CXVXHE6aUal+zYs4xGBMjICtHM2c2gXuToeTkaDtnCOxhGFs6mOaKCrmnzbj5tRLLiTtYCJpQYJyn/m2ABgS0FDXjzW9ovC8WbktGKDWK1iU5qHD7Tw+pxAWUVBFYb6AKzKiAE2BLc6mCZ26YUpfK5I5J9Hgzqz0x947rcAFa2zBLAlffWNu/VBm+myKzceOZ/KpdpBT800MfqeEow3oYWsZRHL2Z6ZmWZzOBntpmubxjrfZhtDmtKP0L/JXibEQMRr3mYOhePBZvcSkE4A37iE2rjmq9XDm1R2haLWIi6pNwCBde1+sxiLZpXh4nDA7M1Rt+QZoWuVqdVdFGz2lbQj2HnDAqUfVT1iTUaIcZBATvhXELfVwSPlAC8Aq7LMdaAtRr7uXhKm+ZMKcMkBKODLKLpF0HE7KDETPnI4F9eWIc5ak5U80HlytxmvgauxOGQ2Y/oXkWGz1beQrWt6uuKaIsfpa6dTQGdTJWNLQ8O6c8McRiCC1GXavmqu7cAJRIVMwgXh0TE6iDrJCsQLOsC68rGuRhoSnP6vAKUZc1TQQ3lGqOtTwoyKvWshkHVvViFLOtFKztlGU2h/JQR09ca+r1q4SxyQanWNYX4AlUfzxmtjinnhJyHpbmxRq3VoRAFR8vYaDlFea9+CKkLcCRg+Tyo17OAjR74GcPNVHb6lbWvhPBi5ShzSM9PdfcZDKb7yvmuJ3hFlTmvEJb5IYlfFVrr99Pd6PXL69Bb9XtuTlfmvH7oRMVVgX19rvKcqdQwV3BO2XcvOiyhzxvx98tBbTWeouyAXH8XKL/nwqo9yyrhFquDgtjqj9o6rpT96nmt8v+jYGI1rurzi2B2tU3zfVX10eWzQ80Z+UVjNoXUQYv5/vC15Boxfx/hBKL6Ux7WkRfkwzrl2jBbzxfFb1EOXZZXZYjnnlMzdfZcvi48miG/hyxYOxaNCTsVLDrhUd5o3k597jCF/OCiuUIf//TOxkeFY/n3ZQSWEVhGYBmBZQSWEVhGYBmBZQQ+MRFYAuBPzFAsG/JJjMDf+vfquH1jj2vZTgl0Uv1a04KtauhRTTOT/pOj4xV4/vZV3Pn+HwA6Wzgexfhf/vf/AwdPTvBjP/Kv44d/5N9CrdmEYVrI2Qp5ij975RX8o3/4T3C2P2UAnGYJA6SrvQIr6224fgMzj4OeAAAgAElEQVST0xGmSYFxZODoMEJItrcNB1E2RK3hYRpR3dscq902bC9DMJ1grVNHZ4tAbIhoGGCt00VAykXTwcnjczScDJ/5bA9mK8LJOXDv/QDB0OS6phtrTWxvrqDfP2dIXK8XoPKatLHoOi58t4ssr+Gbrz3Ek8McDx/FrKZN4gJpmrGS07aptiyhlRBbWw4aHR9HR1OMxwnWVmsM0QmW1moG1jbqOB8OYNkOjo8CPP/MBhwzQc0Dag5Z1RpodltYWV3D6so6G3BPgwgf3N/H3fsHbBlLtrXngwiTIEWWm7AsD2fnQzT9Gro9HwVJqwvaaC1YrU11gifTFHFI9UY7SJMIfo3AQojNzQ7SOEH/fAIYZGFNNS9zXL26jbOTQ97iSzITZ4MYjw/GDIPDhLx7qbZzCjvLsF53sNH1kacxxkMCwOu4ttnCSsvB+/ceIQ2BmlFDz/e5BnKz08KTk3NMYwOdTpeV3c1mipe/8HnYa5u4dz7G17/2Gh7ee8x1hus7dzAYjJCe7hNqhd90sbrWwubeswjjHGEYw6P6yOEYeThCywOrsQ8e30cYT9Fs+4jTCOubHa5JS8ppAjjdTps3Xx3HRLvVQJYnaDXq8DwHW5vryFIT77/7AOtrV/Haa29xbdor167h7v1HgFnD44NzDIYh8jzGSttGywnw4rM7rOx96727SJw2wlTUEq4bOdou0Gs1ERkuRpMhYKRYWWvBr7cwGGbwW9fhd+4gdnaQ13dgd3YwsXwEBSl9LVZ3KoUT1Z5WG7AMgaX1s0HQq2LfWFUDlsDnYyxCaoObALBRREiSGJPRCGaRs7reyGKuTWwRBJ4MMBmc4+H9u0jplEcRwSwiZOEQeRQgj0PE04gVwFQPmOsq0qYz2y/ncGyyx25hfX0b7eYKwjDBaDRBEIyQpmNkRYgin6LTcHm+JPGEspPrX5sUm9xGFNFGM/0vqYxJ0Z/Cdy04XgG/U4ia31MX44GBs/MAw+EEyBuU8nDsGDf3PKyseTg5H/FcJBAplNo0f4DJCKjVuzgfTDGYRKi3umh16gycGw0CyyPEIVneU93jJlZXV7ju79buFt7/8EPkuYOG18AdOviw/iwi1JHlKSapgah+A0N7B66ZwjUyPmCSZiainI8YIKERV3SANvSZ5tBWtIGEDjkwAE7gkSrbLNiSu+bVECQFRmGG2LCR0WEMCYRYBagBYKG/ExuqDJXUhqBUM0ohWmnDzJu8mqKMYAaBVAbABOVZ5S12lzmPJDBQCnQBr6SsSAfJGpSkj7P7BL2Z7AcW/OgbliWc4TYrkCr6omqMlpuymjqP3LRLRYxm98gKTQ2CCIgyU8sJFk4KajroJJTQFtXrpijLutwUTN7ur0BCHRKUqlfNFlRcTQfA5fa1VGJfXku3CuFEn0U8ZnvqomPKwlOPI6u2pE2tgr5qX5liUgLLCgRWSEiByAt70TIGOVUv16xsVSz0mKi/02GCKpxRqjCuVazteNPnM6obrqtGtdgrAFrCTxEWwUzVOCtIolRo8nX6rDy2Us4TvrdSY1V33uc6P6tVqgMy3WKc7Pn1n8s25zkLpKKex0+vk6o6NruJrFErkprHTRszlVEMOBnyaz8Spqr40qEdZf1dAh65lqh1QwFMdZVSMSkPhvB6zzG/qBJnxaumtlTzkWGxhJglwOR5Nh8vComwD5aoVgdbcq1h1W4FtEj2wwrpnJ+rMwdW1XdLU/WX60f1/lJly0Bcm+szGCZnRbmusiF+yesV1J2rN6reK7uq5t08ZNVyS67d6hW1potxFq8qWCmXhHLAC7NgCKziw++tWCYrUFbOI/27RmV9U7GbHZOZrT2L1vE5qFs5OKIDSZVr5TgsGK/qexaNmf6sqAJBNS+4JIYGTEX8RD7OzU8N5i7q2+L2zNs0V4Ge/m9L2eDL3L0MyJb3XiSD1ae2Ns/EJQX11w9s6fHVfy+XmEr+z4FcGR/J7y+EpPosVG+w5iyd5y3D9Wk7d1hAO0igHDWqyxivfdKK4MJhAjUv5Ifm5sdlg1m+t5zqF5Tn1XioS+m21XNzsOqwoOasFuenjbv4Pqb8RuYtwS/rxqJnzMX3Cmj8qe1lDeCPSIfv8s+n+O2//SvA3/37+KvfS8Z+9Nv4O/8V8Mv/4K9itdryp/3tu+zl8mPLCCwjsIzAMgLLCCwjsIzA9zoCSwD8vY748n5/oSLwn/90E+urq2g3m8ipDmeao267bD9K2+e8GW+SVWqBthPixRdu4M7LPwizdxVT08fdD+7h1/77f4J2s4uf+vf/Bp556QXAsWC7Huw0wqtvvIF//I//KR68fYogDuC5JnoNByt+hE6vCctt4+D+CQw4bAM7ijJ0212Yno3DwSnGIVm+GlhZbWCFoO3gFI6ZYnu9g8xNcD4YYNpPsL7modVbw0l/ium4j5df8rG1kyI3O/iTPxri8X6IdsfAxqYB2/QwOHXgN0NsbJAtb4yV1RpigptUn9S1YJsWGv4aXvvWY3xwN8DJGWB5TVb+ZlmMhu/Cc210W2SlG6G10sJ06uG99w5ZWZzHMdvmEvRaX3cxjTL4DbJwTrHaNbC51oJjpXBtW8Bht2Dl7iapB/f2sLe7hZP+Q1ZMB1PgW689xNFhjv3HAWDVESUx4jRlVeLe3hbb7JLq0XWpTnHM2whn/SH31SDSQcAwmWBjs4lGw0Gv1cDBwSkePxljY2sNURih02kgiQJux2gc4+BkjP4wYyVuQhabThNBEMIzDDgEV7s+2s0agskUO2servRcbPZqOBsOMRrEcHIfK36PAahf9/Cdt9/B2vY2QHVN2wa+73PPoGhv490T4Otvf4iz0zNYBZAlBbpXX0AcBjh45+sYh1OYBllu19DqbqHTXYNh2Gg2mkiCEaJxH1Y2Qc0mVXQfcTKFW7Ph1GxsbK3j8aOHiKII7XaTawbT4QTXMeH7NWSpUP/SNv/169fxeP8Qx0dDPP/C9+GVb76BKM1x/dYdvPPuPRRGHXc/2EcwzThHei0LZnqC52+S7e82PnjwEPtnU0xist11YSQp7GSKumtg78Z1ROkEYTTE9vYaajWqSVzAsDeR2ztI7CsIjDW0d+5g6rYQmjXEBPRhIZf1DQluCYM9+m8DGQNgqhU9U0ku2oBS8Jc31ckWd4Gtp7JB5G1BVf+yoFyfIg5DthEnAFwkMWq2CdvIcPL4Ec6Pn2AyPEeWhqjZQBINMeofoX/8CNFkADNNhAKYlKZ5KqwuSf3Ea4oFx7bhOC5sx8XmxjaajQ7O+wOcnhwDZoI0C5AmEzgGWbhbcJwClp0xQGWHetNGkpAqv8N22eNRSI3A1Z0VTIJz1FoxXN/AdOICRRuPHp1iGsYIJ6R4tdFsmrh9tYZavUBIyuOU5mwB1y3Q6RbIkhxxZMNvbOK9u4+QUd3fxIRbdzAYDXkNo9yKY6qJ7bItNFk1t9oNmI6N1e2rOD6dwChs3NzdwpWbdxChhTDxMYlSRPUtRN4298PMQ9QdE1lhIkxNpIWNmMCC8MPlcTfZ6pbgqIXMIOBdsDrazBLYeQbbNOA5HmJSRGek6HSQsS6S9nrzsjZvuZmvdkYr9e5YFSxBLdv7ltak87awrMBkSCZU6FTTUQfAlGtVBTBbNWs2nCpn9UMK5Qb8QmXPDKyqfOX/1QCwglZzFrvKopdjARQWHZiRCjmNMwu4NrO4VgCYrKRFW4WykqAjx4UBjADAbLVMbSbHhQvyMhqC2Y1mG7Fc0pshupJszs1RCRy52RzjxV8xLgPAF0nqzBJWwTWOvbQ7VrEUXFpZcQorZP1HwUtut4yXbpE5B3aFeee8Ek1CVP6wBjE5xpeMO+UO/X2m9BPjwWMhc0Ap2sp1T7ZboRf1Pm6zNu4KApTqVXlYohq/RRvyYiN+djJiBi3lprwGtwhilocDFki3LgMl7Oksf5S6U8xr7URGeUBDqAcFBJnBe8F9JBTU81wHeawIFfOcbdJlPWKuGS+SkBXA6nnC65JGauYAMIH8sjBytWapBie1gydiGsm8U/BLwn1xH80CuNTjyzVS2oPz58uS5xcBsFo3yOGGDnKUcZVgTK9FfBmA4TzkdlODae6KDNNVqOo+uuqZ1dClSletH/MgXtU716eGvtaJGM8STgFkiZflMM1ApgK7s36KpMjJY1/VVZagXOSUdjBI5q6a/+VBigqk4jjJP9I3EwG9KCYyb8tnjVJ8ahRXqcPlNedArX6fcqRm7dPj8jRorPf9wrzntouc4xbPAeCLtaB5nBcvuFouiQ7rzzfxzW02B6vSTb3f9H2vXNO0uFS/v5U3vBQAKxvl2fqh1ir9oNNsbdGszcuLz36RvZrzFVdrZ3nY6JJnlH4PdQKntOpfsBaKDK+6G2jrSOV7Sxm/MmdnNeDnxp+uqn0PfhoAvuw7tR6ap4F8nk6VXLksdarj8bS1R91fAeALgFzOu7ma0XOPWrnOV76n6NdZAuAFE+C7fenVv4fP/sYN/B7D108GAH79H3wWv3799/D3f3IVWALgS0aWxurHce9nv4FfePm7Hfzl55YRWEZgGYFlBJYRWEbgexWBJQD+XkV6eZ+/kBH4xf9oA61GA7ZhwTMtUP1PwlcEElhwwvajtKlVYK0JfOrZ67j+qX8NseNimBY4Oc/wpX/+dbz5xrdx57lr+Hd++ifRXevBNCysNFdw7/5d/JNf/x/x1iv32AK33XSx1rax1iPF6S5OT1M8+XCMO7dfwPv37+H+wT5uXNlCq9PCw9NT3Ht4gnazge978Vl8cLCP4WCMIsnh+jng0kY72I53daWJcZiCDGFXVjJcv2ZhtVfD6WkNb705xsHBCM99uoMwjlBkNo6eTPHyZzuAGbCycBoEQOHy/z1e26zBMyzYmQXP8nF0nOFbb5zi7Q8COL6PdtuGzeAF2Nhy0WzXMJ6mLFa7f7+P4XmEtU4DDqmmOzUE4xBOzYTrFeiteBicjbG72YTvUZ1AE/3BkP/e6VAdZYPrfW6st7GxUXBN3np9Ba3OFRwcAa+88ggffHiGB48PYXk2plEE0/RhGS5DYFL/HR310W4LheN4OIXnOsiTCKNRjG7XRadl4ca1bQyGIzx6fIZWp4skTpHEMeg0Pm2ZkMr2rB9iMgWy3EIYZ2xdOw0TZHEM3y6wsdpFw/f4cEAdAVacBDtdD7bnYzwK2DK76XSw2dlCza7h3XfewNb1VXR2e2jvrmOQ5rg/9PAw6OJ4UmBtpYOmCzzZf4TVK8+xyvT9V36fa6nmaYC276HXo9xYZQV0u93FdDzC6OwQVh7AMxPYJsHvGM1mHY12E/3hAKPhCKsrXdRcBwdP9lEjcN9psrVxt9skmSF2d3f4yMPdux/C9Xw8/9yLePvd9+F4Ptq9VTx6fIKHj07x4OERstzmnDTzAC13gus7Pm7d3MI4DHA0SnF/f4DRKMd6p4cinAJ5hLpf4MreOmwnE7bmvo8s81CYq0iMLYTmDuqrz6PwtxH7PUwtD1FmIC3ICpokVAR+hMUk5SjXWZMmlYZBinuNZMiVaH7jcWYFyRtSC+xLFTARm5/CwjFHyhvbZO1L6wIrruIQ0/GAAbDv2Wz1HAYjBONTBKNTTMdnSII+ingKM4+RU4FcqgGcZ3CI8JPqKLdQ5B4KOlBRCDDcaZMSeJ0VWef9I4TRiCGuaaYw8gx+3Ua7VUetbmAajlnJvb6+BhgO0szBeT/C4/0T9JoGPv3sNvYfHaLZbiA3UpyeB3C9Jhr1Lt5++z7CQIDK7e0WWl6Ire02+uMxstTGeBzAMDPcvNHD4LwP0/CRo43z0RinZzGGoxh0UoGsM4MoZgUVjScp9PI8w+bmKvKMbKwTrG7dwNbVO4jCBG4a4dbz11HvXsUo2GKngwAu0NpAnNWRxiFc8se3PdBZnCQ3KfoglRaDRdoQZp5CCkhSh+dijS5yVr6yLpjCa5lIs4I/a1ikABYJISyJy8KVc/a9uhJSbFhKSEoAKBcHB9gi2iBgMss1Rhlqs1fCOaU6E5kq7qnDMYJ7cxvs5YEDpVYVFxQqwKp2T/alcohBbBQDpIYv4UnFJ1RX9jKakMrEcq9aQSNVS1vOI6H8UnUNZ6pK3sxX4CpTnF4qeLmm5WIF8IUNfKkAFq8LlFNupGtgjc95/EsCYJrDbMVagRoK8OgAWNQDFZGcAw/SGlYHwEqVWOaUgokXFJo6CZi3wdTXoDImmtXpItDBFs8LgEDKa4i4l1C2zn8dUzlKLdCvqxSlChzx6Kk+zNXknV3wqZv9mhWxqvVbXluq4qvrsj4XSmgtDxuUMJEPWYh5Sb0kJwAVWb0GsALR9DelrOOxqgAZvqeu9NTiVX0vZwTBXzWfyPpcPT80hamK+AyMUtnipwBgDYpXIUu1LqvGkMU4K4gtVhjBwCWgLgGllgKszp975okMVgeiBJDVFMqVGKv5oy5ZAn4eb2n9rNYsvfZuBWiKtVXVHpfOC7KGr/5cLutcK76vcnsRdNUOtvC6pgN0rX4try4yB8t+yCSgmAr7dJko2vp6mQJYWHELBakO3uTqLesaL543i8CWStHyWpcAQZ7jl3hAfxSIE3B7lhhq7il2yjkia3yLtUSsWWq8yxyvHmaZX27Kf1XbQ4fo9Fx6KuCT86waj8s+s7AQrmzJpZ+pAGp6xus/5b01G/ZqV6vr10daQFfsrKsgfWFuVFTxHMPKOKp2zddYv2i9LKzd5w+y6WvWoqFc1KZF36Eva7sOgC9r96VQWPW9AqzL/i6wJq/2odrWufVrwYFQ9fnnd/48FcCv4+999kv40W/8Al66ZH79xX35kwGA5+K3BMB/cdPpE9by09/5O/gV/LI4WLD8WUZgGYFlBJYRWEbgexyBJQD+Hgd8ebu/WBH4uz9/Da1GE2kUoeY4MLKMdu24/q8Av8Jukf4/aMMDXnzhWRAxzbwcmV3DH/zBG7j73iHbrbZ6Fmy/DSoZa1o2nr/xPD798ov47f/t/8TX//ANVqeurXjY6haoNVLsbG/i4YMJ7t8dcb3T3raPJyenqJs2am4dQ66Z2sRnX/4U6p6F3/ndPxa1UA0b119cwUl/glq9hSQJcHrSR5gmqLUMbO0a6LXqmAxyHB2RqrcOx7WxskY1hR08Iki04iOKp9i7RjWLUxiFi3BKylFgdb0ORCkadg11x2H7YKe+ildee4KvfmOCes1Dt+OD8I3txPBbNTg1H0mW4+gwwPGTCVo1D57joNWi+qMxLCdHo0m1egN0mz6mkwi7O22uD0t1OA3b4vq0jk1QJ4FHgLVnY3O9CcM24HhdxJmPemMDmWXhG6++hW+9fsyWs2dnOdfzjcIJrl29hv1Hxzg57uPm9W2E0xjTScDqS5tjV2Bvdw3TYIBmu4XT8xF6Kxs4OjnFcDiE57iICGrBxmCcIE7JgthBTIDY8DAJSXVowSoSXNu7imbDZ6V4ePoQzWyE670aarU21ySOohFqlov19jbSIEX//BA3Pr0Ha72L7xycYWxuImxcxchcA9weVrp1vPedr2Oj10KtuQWvSPDKH/7PMOsFjDSAkURoNHpo9zbYjjnJDIxHQ2TRFJ4ZY7Vpo9d24NcMBoWD0QDD0RBJmqBZryMKA9gmWUV7SGKqF5vjhz7/OTx6+CG6vR7Xfz0+PkWj0YZJdVTHAV7+/s/iyeEZRpMUX/v66xiNUhSFjbrrwsgDrLcz7KxZuLrX43F6eDzGIDDYOjuNCjRrPtq+gzzvs6p0e6cD37d5LhTwMA1rSK1tpPY1eCvPI3HWYPS2Ebl1hLmJpLBQMOAl2CQhn9zDJFAvNCICEKufyxRkM/BRlWfw9rm2QT6rEUqQjDZ6SdlZZBlMVoNmyOIAWRTCIytmI0ccTtieedA/wunhQ5wePUI4PIOVxXCo9vV0wnbQRhGjKBKuL2saLq8rBlkfOybbQTebLWxubiKaTnB09ARhNEGWRUjiCK6TYW29jq2tNqbBCHEUwya77CBim3jaVvebwErbxErLQv8sQg4PYWjg6CiA49Rx8/YtPNp/gJPjMdLUwI1rK/A9un+Kk7MRGn4bo3GAlZUaGnULUTSGZTbw5DDGxtYG3nvvMWiJnIQJLM9Co9MmKTMGwyFcz8M0mMDzqJZ4GzXXQ5paWN+9itvP3EHcP0GrbaOzcQtBfhNp4SMsDOReA6Gxwip7oSy1RQ1gqgPNdUilrksDwIIEUQyVykjQTN7YMwkAU21fcicQim/h5yABqwJouu1xqbTTLGMldFZ1N0vOqxJNAgD+pwTGAu5KRSBZMMtrzFnQlgBYbsQqKKdZbzKe4ZzXoMRHPVqlZSa9jWeDhAQq73UATH9WVtjcfFWDU5FNeS99Q5f3wDW7ZiEGlnCbzzWUhquituaCjVX1mv43PmhR2tBytPnuVUAqLkcHQVSw5ynnog1kYTMtO6VtvMum8/UEoFSAe7Y2MASWqj4CflUFYAn1ZbsUkiw3lzW4oBlIl30rx6XiSqCAqYqBvlnNkals/NM/Mz76JXJF1M6cTxbV1nJ4K6BbXbYE3yqpBWucG8unQRvdcrxUynHaiAapNir77zLGMlYKAPN7dbtszlepxtXt2VWeyjmtuk33seTfqgC4vK6univr4BKgnClsVQqrz6h8UnVP1QENPdx6n0p7cB2ESseKsh2qrm9pVS7qOvMU1mqKi+7IOEob8FLFJ2t+q5xReauWpllOifWJc4ogOeceo/WyHqiwxVVgs1zsyiVOFphm+2h1XY6HBphFjqi2iqzi16RlNdcPlwri0qJaf4Yr2K8gqALeC4Ayx0lZtPOzQlfYzkCZOvuj203zkibbUcK+yjqr4DvPf7bUFd8XZn2UCtMLaszKJNTWgyo0FMu1epZVv5/MGjSDofONvAy86a8r+DvL6Zk19nzOijmvQLbKKXEYQx3Cu9xut8yJSn/4QNOiwzhz66SubtUOWnyM2FwGgKvPUP3ZMxc36RBTxrg8KyZLNmghr8Zb3UN9T62kkFj7KkBf5Q/PtQWwf9H7RUbNHG/K2VkeCJlfY3X7fm6Des5XDoTo47+o7YvaX33f4v7JVUs+kKrPJY7bbFmbu2T1epd9r1eHFC57LukXFWGWBwHlHJ7Ph7l34/k/1xrASwB8WS5+168vLaC/69AtP/jxI7AEwB8/Vst3LiOwjMAyAssI/KuPwBIA/6uP6fKK/z+KwH/5n97mfXLafHHolzSFY9HGllBU8AYcbXwYBqvceqSkJLiaBDg4OsPbbz1CYaQMTbtrHXzlX9xDlBpIsgIN28fN29dxdHCE/qMBS4m312w8d6MO05+i6ffQPzHx4f4EmRNh59o63n7rPorUg2fVMBhM8Ff+3R/hmrV/8kd/iLOzIW7fuorO2gpO4j4++PAQUWzy+05PJ6g1bDz7KQIpZ8hjBxaaODk5xsZmF41WjWt2Uh1dwzIQZzkreddWV2A7BibjCFkxxLVra2z/nKcRcrISNgx0WnW2XDXtNr72tSd449sBgjBDd8WB52bcf8MxUW82MR7F2H8wRRaaeOmFZ1nteXq+z4A8ikN024BnG6D9/k7LR7NhYxREsF1SHxNbN1D3DCThAN2aA98r4NYNtLottLorOO4H8NvrcOubOD7L8Wh/jCeHA7z33oeIphk21rcQBiEePzpEp9nG+toq+mdn6J8P4NdctJo+rl+7ggf330O9WcdgHGJja5dr6h4cHCKYBLyxSXWBR9MUllNDnhsIoxSZVccoSFAUJoP46zduY3V1HUkY4fzBO+jkA1xpmOjW24jjCdxawYpmBy4cy0UQTrB+ew9jr4V3zoH2tc/jYGrBaK6h29tFEg3w6te+hOduXcGV3WdxcO9dvPon/ys29lYRBwNgOkaam9i+ehsbO9dxOggRRQQTE7hUWdUM4WCKupOiUXNwePQYw/EAq6s9RNMpGnUXnmMijSNWjbdaNdzYu4LR6Bxe3cc4pPrSFI8tHB4do9Hu4NMvfT++/Z33cXg8wDvvPMBwGGF1dZP73KoZ6PohVtsp9nbb8Jt1HA6mODiNECU1PHl8Ds+pY3drHUV+zjVtHbfA1mYH9brHtZxHYxN+9w4m+Sb81U/BbOwhrLUReT4Sw0ECB7lhIyUVplIAl5aVEgALH9tZEcOnrU/a+8otaoZ0AuLxJiwBoVxY92Zit5z/TQohgk+8iZmnsIqMY0+HC2huJUnIBwviKf1niOnwFOHgHPFkiGjYRzzuI40nyNMpyYj5kAD9x7ENYQdN9bdrPjrtHmpuDaNhH2dnJ1xveTolVW6MbsfG3m4XWTJFEiUIJqR6d7jOr1MD6g0CQDEcA4jjhA+ABIGJ/jkpWQm6A37LwWgYoF53sbbahOcZiOIJpjFZXXe4H45dwLUs+A0LUWxhf3+E7noHZycD2IaLKM04NrlpYH1rBydnJ5gEwuK+SBO2h99YIbjcQGuti5X1Lq5vbmA0PILf2UHu30aSraGwPCSGidDeQmzWERVAlAgITDWgWQEs7TQJdpAFNMFfgf0F7GWUwYcEqGSuUDDlbLedw2S/YBpfCWM161EpJudskccI+HelmVE2paUGV+6cl1a6ssauAhtsoSn/KNirtJGVNTpFO7gw6AzsyiQUm5ByI1huipKqXeSjBv2kXelMMaqSnTU9MyCrqR4VQGSQUdreUoyFeplDpm9Qa2p6tamqINoMCgiAVKprGdvSuqn4iFDHla3TNrh1CCxgAQHgmY3yrGCv3BnWVHn0WWUBfWFDWMZ1Nv2VNnIBiJGX5lHSFdjSY0BtSisUw32V/1BXm7tq+Q+tz5pVrwDlCogpVlYFSfObz9zEiuqJ7cPn3ibizPWFJUjkZmqKNb5GCd9mBxxU3s9drlL/VEGKS6FJBWrN6q/qEHVmRyw2/Ge5oYCz9OEVTZFdFEvxLONy5U0uTBTKeatv/JcAmBWdc5eT0E6fL/IaNAcyqs8s76cdumDLcmUBXbZbAtIFh4bFIBsAACAASURBVDP0nJybtgp0lOp6sXaJdUfCxJLMzR9+KGNQAaz8ujxwItYgrTbzhWcg3aPE/7M1Twe1aiwVrNGuMWvDbIDE4Uipv6bFVwO+ak6p+TUHPJUdusxXuo4az9m6Jg4Dic/P7OgvjIWWB5z2coHjbslc0w+HSRQtFP4KKpb91u4jnwl8f76HdDSQpLnsj56r2tSUTx2xmmhrX3lPPcckjK9aZ6vYlRmrQ0Ke02oOiGfE/GNCs8iWixmza71fMj76Gjdrq167eHYYQdl8l+CummflWM3uNJuf4uEwg8vizmqsqusRf7vTaLVyPhBPf6l61+9/mSq6vIlaEORntfVldnhB/n8/HveLB0Fml1JRUzkq3kvPbKGkvzAB517Q16xFAPhSmKquq76zqvGk765le6WDDT+ztKSUz3m9IeXYf1SD5Yfm26WPsT566jmnVnftobLga/oFKDxLbM3/Qz4ztASWX7H4e+DFn+r46O+46LSyaI5RX5/b/l4WqJ21kQDSj//Kl+e69YVfllbFIDD8s/gt/a8/9EvSWhnSyvgebuC38Ftfmb2JPv9z938cP/ub2gf/1m/gG39b6osZjl78HPRrAyDb5LlrAJi1DQBZPf/xDfzS+1/EF+X9f+bXvoFfwAIL6B+7gS/+it6TL+CX/m9VF/gS62Fq50/cw89JZfSiWAE/g99YpJyuAOBFFtA/evuL+KIeo0r/F92P+yftkemaX7r+S7j3K1+EGEHVlgXjBr2/C9KY+6quI/7+hR/6Ar6MH5XjTdf8ddwoYyavMWe3/dFj9vQYfrQF9KKcgMqtBX2YHx+hBr93G/it39Rzfj42C++hjc1HjQsWzpsv4AtfuSFz6ePlG1uFV8bk6WMsx78yJmq0PyoH5+bW0x8ry78uI7CMwDICywgsI8ARWALgZSIsI/CUCPzyf3xT2LtaZPssoAL9x7Jo+9BkNQipeXPDhF2ro7BMnJ2f4IO7B1w3ttuzcPWmi2s3d/HwYYB33hnivG9gPMkQTCbC7ta1UM9cWLaF9U6Oz3/fKrp7TZwejTE8ARK3heaqgZc/+wL++He/ie3dZ9lCeDrs46f+w5/En3759/HB/XextdLDnWfvoLGyjn/+p6/hrbfeRRSleHKQMPS488w2NjZrePDwWNjKmhnW1gw0m6RmJttYE2f9GN1VH4NRgHaTrFpdbGz2cPfeXVy9bqHTduHbq4AVwjBDmEWGYBCi0/CRTEOsb67g8XGBV17v443vnGNvuyFsnSd9kPmw69SQhA7uvzfAzuYOnnvmKh4+eRupQYpTwLNyNOsW1+uNwwKf+4FnGS6OJyFsh+pIJui2XEwnZ6gZBnY3usiKEF4jR6NTw9rGDh4+BE7OyAK2Aa/pITNTvP/+Y7z97UM06i3kWYHpmCDwAM89cwXtVguvfvPb2NxY4bq5tm0iS4eo+T4ePO6j3WszfDs6PMZ4NBEwzq0z5CosWygspyng1BGQ0rIwuZ+7V25i7/odvtf04D7MswfYtKbYbtfh1x1MwjFXZ8xph8MykdsuWnvP4FFUQ9x9BmHrGhyyc3ZtXNm5gVe/8WWEwwPsrLVxdecW3vjqn+KD1/4An/nhz+H06CHO9x8gJ/VxvY29259Gc2UXIdVoDQNEo1NY2RBeEcBMh0iCAU5Pj1jRTdbCpMJu+XX4noMkDDgW9ZrNvxMUJwD/6OAczU4H0zDEaf8cn/3c5+HWWmz7/K1vvYXTszEcm6x+bdRsB62aiYY3Qdub4OpeBytrbTw6OEOQ1jAMCBzaODsdw7EsrPRcGCbVHs7RbnloNAj4mzCsJjJzHYV3DZlzBbWVO4hqLUwMG5lNQNBBbtXYxpdymKyQ2YaZoFFGG22yKuIlG1i6eo6WgSp80ndN1eaW2MQTSrBEg2a09yvsVcl8WmxOFqQGzhJkpDhFjiQNEU2HSOMx0umYAfDk7BTT/gmCwTEmgxOEk3MgC+BYdJggZrBd81y2LyeZYbPexObGJtdnPjzYRxCMkKYJv4/A7N5OF0ZOdskZmg2ygW7Db3jIMqqzXUez6aHb8/HBBw+xvz8G0MTpaYb+ecI26FwLFxm2dlpwHSAtCkzjALW6hTyrI44iGEh4Q3F1rY2z8ykOjqaotSzUyaM5zflARLPdhl2rYRxMkSQx2z9TO5s1FxYfIgGu7m6js96A33axt7kNi8C67aFobSPDDeSFzzV6J+Y6IruJyLBLAJwUZAEta8nKTWxL+RbnAC/RpNzk91jICPLytx7aACUgRvUdhU4853rS4kcBXSHmkpuVUv1Dfyf1narcqLYwdQijmyoKu2UJKTg/5Pa0gsVkyUxvISUytUNaStP1lLuEystFillZvVgq4KXCk8AzAxcNYsj8p9d1Fab+6FMKYAU/WJ3M/c1nSsOKald9XkwDYRmrbNgp91WbLToewTW5RZ1fHTVVAVZ5Tal4VqpPAbHEJ3Uoq/eTAbAE67qClmOYzSypZ+2eB1Pq9aoNJV1L1Xvl98jaxipHKKYK0JRqbhmrctwY5CioIf9XXosAA6uxKmBAB0L6+iQNvefGmNcy7R6qL6IOtbA/57wSqLNUZKo1kA+28Co1sw0W4yl+9PxTdrh0Pb0+up5POgxQsRHRnt9gp76XkLPyXYzmqBrrOSiyYD2nwyY8l7T6tuLQzsy2VUcBOthaZKSu15lFJiy0RfxmqvsydnMKPhFF9f5F+T17ltD7dKXlLD/485rqvzoGKu+r19fXDXoW6fNDqUjJPUBRqDk8Il1Q6CBTaaLNbZi3pVdtqYKoy8ZfeXHMgd6yZvjsUzzWDGppzSH3DGGrrw42zOWqVCrLIz6lDbHqv56vVXt2AUQ1O3PZBN0eV0DM2Wou1h/xOcp5XSlczjU1ljI/L1hzyzfyuiFPAy2a49XXdBCnYij6J2Gnpk4Vh2DEJ6rPjGrOyJnN62p5EKg8hLBAlSqyaVajmWM0vyaX80Q5K1TmtJ6P1d+pHR+TNcp1TFxczyu93x+1ZlyWr7r/exVALhr3p91HXyPE76Js0NN+5q6n2ZIvmm/z957NZr5XeUBhfiwVHOUKwPJwwEXQOv/9YVEuXTaW4pk9e97qbaw+l8sc1A+IyODosaOXLptP1Vyfz4f5gy0q7petXep5o9636HuX+uyfFwAWbVusAJ4DRrITFyDST3wRNzQoqaAVSoisrq/BQwm25t8joNiXfkzC50UQiz/3JfyogpD0np//LehQlJt5oQbwj+OL0MA1AIZ4/6+Cmx8HyF0CQC+bfB8FgH/ii3hq/yvwmW9TeU2AyosAetG4zfe32uhF/RevzeL2cQDw63j91Zfw0lz9Xv1zHxXDjwDAl4BN0ZvFn+UYQR0+kH26rR1GqObCorjr4fqY41LWe9bmzWysPk6+Aaevvg68/BJ0c2cex/s/Vx6mWKgA/rgA+EIOPv1ZsvzrMgLLCCwjsIzAMgLVCCwB8DInlhF4SgT+i//kGQYrVOOXLIK5piSpR1j1S1ABsFwPQRhjOJ3i8eExBucxfIfUsyZuPWfg9jNbOD/L8O03hzgb5DjvWzg5pc1xUseGaHkOVtwG4jjA7irwl15aQXNvC/sPzlBEHr7x7vu4dXsXf/On/go+fOsRdl58Ca9/86sYnD7GztUungyO8eHB/8fem//IeqX3fd93X2pfeu+++0JeXu6cjZQ00mi0xE40Fow4P1hO5OVnI0CAIIC1GLL/gRhxAhiBgDhKrCixkLEESdZCjUciNeSIHHKG+9373l6ruvbl3d/gbO97qrr63ivNRKJmugUOm9VV73vOc55z3tL5nO/32ce5tQv4/A//OILUxC//s/8JwWSKUtnAXjtAdZnYJVfRPhyi3wtRqutQrQnOndFRa+hUKdrt6jAdB+OpR+uBfvLxBM88cwGHrR2UqlNYtoqtjSVM+hM0lrewfX+fgtXPPL8MR40okCWgyyQWwU4dH9zq4MN32nj55adwb+cO9o/68KYEzGkIJib2HvhYWXFx4WoVR71dumFQL5agIcDyUoXa2i6trqDbm+LBTguFQgnBdIT1tToGnT2kIXDxwhpGwy7W12uIMUCpomJ1YwOeX8Krr36Cw8MEhXIDcUpsYxX0OwNaJ5lYTE9GAcrFIi5dOIu33/4IxYJDVdymTuoWG+j2uwgTYK/dh2W6QBph2B9T9aJl27AcG8PJBIPBFBMvhVkoYurHNC8cq4jNs0/g0tVn4E1C6KMOOp+8jTVtjKoyxMZaHU6pgJ2DNiLVwiAAupGGtL4F5+xTFP4m5Q0kmoatzWV4gyG++Y2vY22pgpKpYWtlC2/+8e9hePAxnn35ZbR2b6N172NESYxJouHJ515GY+MKdg67MMjJhXCCwf4tKP4R9GhI4xdHY1hEvJ2mcB0btqWjViqiRCCha0JVYgx6XZw7u0EtsHsjH42lZdzZvg/TsfDc85/FYWuA4TDGt975EIGfUHtoYpFdLrioFA1YygBle4LlpokzZ1bw0a271No3SF0MxoAXAJ1On6oxi66Fer2ERq2AasnGdEraVwbMJkJ1Fe2Rg7XzL0ItL2GiWlRxPYUBL2FjSxVTVGXJ1Fq0fiGIaJ9tdmeb35JSan5zTt70yYDOCdCLbA1HXFVFNtRo+V6yPcxknBwAkx04BvmCmMBgAljZP8FkCG/YRzweIRz3EU8GGHb24I26SP0Jxv0ukIR07SHKbLL+xIEPXVEonF9fa2A07mB/9z4SAiiQoFFzULRTNBsaDM1Hs2HAcQ1Mpz40rYiDgyGWV6vY2Grg9u0dtA49jEYxKvU6tUufTBR8590dFAoKnIKBar2I7Z09FKouzZXRMEYSJtQFgbSjVCni4HCAVtfDxvkalutl1ApE4R5iZ2cXUZxQ8Ly63kQYTDEejDAchCi4BkzTwngS4PylJVTqLorFKuqlBkzXQeQ4iJRLSNIaNL2MXlzDKNYxjQl01xApBlUBx0TNSze6GfQn9X+FApjUaadbfxQ8klrR3Mab20MzPVhMgT3ZkSXvyxSwi9QwAk4I62cpp4jSLtdw5oa+DCJxhZSoz0oPB4j6n4wOU5BGrkCuQ+y/F2xqc2/WDFTT1OPAb9EGK8llGSSwWOT25fKmKX2m0dxlhxgoOOfUQT4kQcGyrCxjN6EfIOpOBqwYIqDzIJs77LAU+8ktnE+af2Ieis3YbBP2RACcwxCSA/KmLQM5szad4u8M1B3/AsDPE9A/yICN1X5mUjkG6Fg8ydgJeEVvlS8krC0LagCLz2cxkne32eCw6whQxgacXpnk80Ll4IJa51QUz+tky+Mrg92sjxQWswMOdKTI9xxRX5v3d14VthiCzsY0qyUrxUZWzrMx4pbnktL1pHqZx6AZtywXdxViYPLf9EDAAoW2OOhAwTgfZ5EXdD5KCkD2TMkBsPycEDlCQWWWS2KccknlDJSg4lwy33OQON8nqp2dA8Di4AFLTJ6b9JBLDvBkQMgMDjgIytYrUUNbWC7z9YpbPVP4m6lfcwDKwLeEi/l6KbdxZh3iucvamrfhURArOzQj1sA58EMvywaM5ahkbS/W0mMQR1Z/Sna4IgdPshzP/R7mANqC+SxyLMtlOVRZPPMDQDSWco7NQduZfKAXPw7h59fJDGzPqV0XQzf2aTbb2bWp3TZ5FvLyAtn18+MAM/WyyaFNNsz5oRx2DY6mT/juNJ/r2bydo5DZmjqj9BV5n4Pn+XU6u95czV55VZLX9WM5yfNVvi5PY7YOzC5vuaX+gr9lc1XYKkuQe/6+QrfM6kezMReHvJhinTtSkL+K/JLuSQ+TCheTOcvxfCxnnRPmuiKay/59Ao1/1BwWmbXo2nLO5n/PD6oseBxnTgj5kjI7FxhwlmqUy6r6uRrAIo4ntW1+7ViUM+IaV1Y/bTWAT7CFluHSQpvjRZBvDnidBNmka+/8q5cwD9FI/Gbg5klAcAEAvvOPcuUsGwe5nY8D5B4FL+ey4JEAOFcWZ5+U2o2FtV1n27kI9M72S27TQ9r/GOPRmImXdN2HQlnyPrkG86Ni+HAAvLi/vC0n9WHm9RPqQcvveQQAXmy5LLf7hD4ea8dP4VhOPgo+k65S1fuXvkcAeEEOPmyhPf3baQROI3AagdMInEZgLgKnAPg0JU4j8JAI/PN/+ASFOaSOJ9lMIzCGbopyqJAqOsbTEHuHRxhOxhSkVgo6lmsWNjYVvPzDa+j1A3zw/gj9fhWV5jLe/c597O771FKV1LMtGhrO1BqYTAY4t6zilWeX0VOL2LnXg6kYePveR3ji4gVs1lfw7FPnYDVMDP0u2q1dOGUXb390E3tHE/y9//LnUKxt4n//334TX//9N3F2tYYrT5zF7b1tKJZPQaSFMgrlJlqDPUzDHjZXDaxvqlB1osZUsXswBdQCfD+G6Rio1UvoDw7x5LUarZrX6w6pEnEyBba3+7AsG09ecWGrHmoFC0kUQbdMjAMfkaIjmJp4cL+P3jBEdzhGkuhA6kBTLYyGHtrtCYXYS2sFDLpdaAlQLWu4eH4Vjqtj96AH26ngzW/exeZ6jda0bdaKCLw+3QHVdQ2mruHC2SVE4QGKlQDrW3UYRhVBUMU7bx/g3r0hpqGCMbFpjoHACxEFxPJWhTeeYnV1Cd2Oh+l0ClXRKYjygiG8MKQb5+RzxNrYsQgUJQcBVKoSNm0Dw8mQwt+RB9hukYI20yAK1jKWVs/j+nOfpza8w/u3Mbj1Ls7YPp5Y13D9ifOYhhE+urWD9kRD7K6ir1eQNjYR1zdhrV3AKHHQXFmGlvrYvfsxWns7qBYLOLe+DkfT8MYf/y4KyhRnnn4OBw9uYOejN5DGPgZeitr6ZTz54hcxCki9aQ164mF6tA3Nb6O3dxP+sA3TSqDpMYYDD8vLFdimQev/knrXtWoRrq1T++JS0cH9BzvQLBvFSgm7BwdoLq8Bio0otnB4MMSDB22miE9B1aZE1WsoIQrWFGdXLaw0LSw3S2h1uuj0Aww8FZNQx2ASozec0twk919eqqNecaErAYWEZNt4/ew17HcVeKgjUOqorFyAWmgwS2DNgZcSGMjeS9SrdPORQBnqXUvMrNmGN3P/zRVW85tGi076sw0nBpeEna2AGWTLillAs/uRvVAGgMWCwiEA3atjgCxOIoTRFNPxAMF0DDUKEYxHSL0R/GEH3qCNJBgC/hR+v8cAcEqAK2ASlWjoI418aEqEleUSNDXA/t5dqEkExwbKZVJv2cXmuomCq2Ey8tDtjRETSB7r1Fa7Pxxh60yF2pjfvdvFaJTAsHSa665LVPBl3L6zgygk80VFuz/C0roFRUsxHoawNJfaS9cqLoIgRqc/pQcV7IqBkqMj9shcKUFTUnjTEV03XRuo1UpIkxCOQ+pyDxEnKQzHgKlFKJddlJfWaV1o2zVRWWsisS9j6tehKksYp00MIh3jKKW20LFqIaI20Aq1/xbKQiUlRsNM40jtKAUooOs1s3lme6dk0IT6k4wTW9MzWJIBYMmqmENa+nmusmLqQgZuaa4IaMqtotl9hE0pA6sCINIP8PbRT3OL8TSiupwZ8Ej/LAD2gufVSRu14nO0bRIAzjJU2qCnFuY8f2nOMzdt7p7O7arnwYDw6+Qb1uRQEzsAweZDvpmbq69pAWA6PCxmxyCv1D/RL6FolhXA+dzMVWOk3USZLv9ksIHPSzYEHE7Py574BxkAztsnbInzz3IATIC9qP/LYyFxH6bPI44B4rozG9N5/VEWiHwTXKxNoo8z8JAdL+FrktRGSSkp95/CQZWjBZ7XmUWylFMUehL1Px/37J5c/UwPvc3XMeVrK+uWZCs7M4Yi0fm05CrgHADnCljxzmwtlqC4HAMZ1Gb5w+Eyi0z+D8mHGXvuDEILq3gBn2cnViJym0LkPMeExaw4BJBP4wyp5xfKBj6PAc1H+hwiqnKSrzmAnoFL3BacKlU5iGeqVXZ5WnqE5AK1oc4N1Vnt3XyNomsat1ZlNYn5s4yMPb8WyzzyvwRIs9q94iCHsOVl48XzTRysydYP0kYRdXkGiLyYhXUCoLAnq2Sly+9A3TykuSgrc+nc4OsmhZZEaSjPr3n1q9RPobbODmTIeTrTFt4mGWDy7pNIa3MSTgYq2UEQoRA/BgllOCisbhcAYFlRP7Ouy6UBeLsF9CL5IdZIUYtXrK2PhnXkuxJxTmEHW1l+5GMoacHZXcnBKn7Q55irMll/+XPsYc+reQiXrdHziuu5foo+sZfzdTVfe8QHpAMSM2vRIrwoTddsfRb5Ks1byR0ka4cI0wI1u7yaiLWLPVfn5oKUu/K6Jj4vr9Vy/2XgKd7LLJ05HOVtk8dB/l7BInj8Z/49LNS5N/Oj8ylrzbGLz39WtE0cLJl/TtI+ink5d7Vj8Fx6Xs/EXlq7F3R35qVHqc9n76ngUweAHwbU/iXwS//qK2h8NwBYXEOOWna9H8Kf/tMFgIyrNX8Fv4T/8Wcax2BYdqljAPhXgF8Qds/iXTIMfBwAzFXD1C77EXbK5BaPAsAP7f9X8DAA/uqPMJhNLaD571nfT4SIJ8BP8sHHAumPowBmrThukZzHK//bohg+DAD/ZdXB8kGGxwDAM9bjj6euJn3OxmJ91jZ88bg8Xr6xzy6w85bs1L8rBfCiHHzUwnb699MInEbgNAKnETiNgBSBUwB8mg6nEXhIBH755xkAVojejDMCujml6oBqYOLHeLB7iN29HnQ1Qa2s4ZlrK3DtAa5esXHp8ireffcInU4ZMdYxjlO8894dHLQm6I8nMDWF1rJdL5cRRx6+cH0NP/TsJv791z/GwYMpCkaC+2EHjqohGij4O3/3KVx9Zg1+PEZ1eQN37h7iG299iOb6Ofzs3/95vPoHf4Z/8z//OtLpED/9xVfgFgHfHOGTu7fQb3vwhxp+9MtfxLc+eAe90QEqtoqNLQuma2A80bG3T6CPi92DLq49Q9S3LaysWtjYIHViUySxhSAxsLe3h14nxGdfugx/0oJjRSi6RKIYUzWiaagYe13Um+sYDk384R/dJOGC52uIIxO2Y1H74eFkioODGFevnUfBVrF37x4qZRVXr26gWncw8UJMpjre+vMHqNcK8KckZsRKWoGfAL6foFp0sLluw1C70LUBlpaKtLan41Zw7tx1vPnmLXztT26jM4xovd7IV+HaFgqOC4/a00YwjCJ29jrQNQuWWUSYeBiMxjBcjaqAh0OP8qRK0YUSx7QuK3SmIBx5KTqDBA5RKPseCo4Nx3Kxee4JXLj6LBTFRuf2J9j99utYVvr43JNVPH3tAjTDxc3tDj7e89BOKogbF2FvPgFn4zxGiolSfQm6SaC6j+98849hqCos3cKz166jvXcX3/7GH+PS1grql57G9o138OD9r0EPxuiNQyR2E8++/JOIjSL8IETsDRF2H8COukgm+4DXpyrnVIvRPRrS2tFxFGDY76N7NMDGWo2qTK9evYR7d2+j1+9haW0ZXuhTJatFbJjHKQrFFbz7zg2MxyE0zYCmKSgUTZoDUTDE+c0Szm8UceV8k9Zr7nS6ODgaYqc9RqIX0Z/G6PQmGI/I/NJRr1agRD4aFYvaQddqFVy8eh1398c4GpFKxhWsnrmOcvMsJomJqeJgkugIoENRdLYZnqbQaW1uBWGSIiJ2wxT+so1teXNzHvrK/52p1uZULGyzl6muqEqM1FaTADB33eSKQG57S4F0RK3Xw8iH701oLVw1jim8VUMPiT9E6g8x6h1gcPgA48MdasGtI4Wpq/S9OrlrNIGhhigXgUbdxmTcxlq9gKtXVrGx5eDCBRf93j5ufHwH+3tThLEDL9RQKNdw894BSiVmZV8omRj2Vdy7N4BTJIA3pDB1dW0ZW2er2L7bwjtvtRFrCporJoLYR+QTSGgimERYWSmhdUgOSigo1gsYeAPoxAHai5EGKYq2gXrZwOULq5gM20hiD5ZlYGl5BaVSE93+AH4ygk7riccwaqswDIMC8tpyE1r9IvyIWF1vYho2MYKDiWoiVk2ERNEPA7FC5icbB4pxUx2qQryfCRgOufKMq785uGVbpDmMYopNMoZs+1GASwYBuWUtBR5sk59tSnK11JylM/0IUfdJm6t0U5YrohiFTdhhBEVlwI3DVnJQg1p3ko1+DoVoOxklyX7mc1Z+fMkblPMbxCJnxftl8Er6QxXsAlIQsMljKm8SL4QT8vsIAOYbrhQmC9hKY8LNWqkCm8dW2jiXoafcRhqCTAHGRo+CXgoiyN+YOlO8TyiY6RBnyrvZhzy7XrZ7f+wbgBj747HK1w+6qS/srDk0FcNFAYfYkOZ5JwNV2rZ5Usxtg+X+ilybl5zxKrM8FlI/5+ocizHP7GYpvyE1VXM7ahk6sFzk65pQgvLDNOTgEw8yD8sCJdyCHfSZTXM+h7KxYUR9xsJVwHdR21u8dx4A09hQUMjHRILFzIqf2V3nk086BEFvOzuH5TGnuS9AsUIAMIkxV7dL45YB2wyMiwMjuRotO+TBVWqEkMn1XBVaqiC3bxfusHQ+8KlPn130HgywsW6xkyViTgoHguzawh2A5xr5GJvf/CAMv47oK1mXhOW2DKLpPflnxXxgICu3zZfnmjxnaIaIwEpr2CIQlF07GzKxHotxlNZA/h7q7MEVwDP5MTejM2BM+8EGkOaPBMnIa0JtuQhyZV3hk3HRe2JasCAfS7kZMliT12a53fLcz9YurvwXa8Gi2B1/Lb/zw97PngHkGcTaLb4jzazzczFij8nFda4VekDouCXzsQU2S+FZICsstxfGX17PMzeE/AAMSwmuaucPzpnngqQGpnc9QXGd/2kWgs+7NtNrn6SyldZBMdZZnziklefJfHyy92aHN/I4LYqNeI2WEcg8NsQywYG9FL/sfiwQM18y5BFhv/Pn+Bw7f9QYLcLL8njMfj7Pp2OxWKC2n4/dou9E+bNfLspxsqqZXVP+XnDyHBJ/ubK6zavQVwAAIABJREFUclJq/xW8vkDtu7D+KDBTp/cHDADnAyFBObm2sTxS3wMAPF//mFz+WA3gTxUAZnG5M2P/fRJ4XhTDTwcAzoZRmgOiPu7C+sDyuDy2EvnRCmAGy8/P1pj+XiqATwHwX8HaenqL0wicRuA0At/fETgFwN/f43vau+8yAr/w31xh9lNUAUw2HLnyQtUwDVIctnpotXvU9pfUPH32ySU890wBtn2A5YaL2zeGUNQmzOIqQqWO9z728MGN+zjotNEfj2EqKlZKJaxXy9TK+LkLDfzEZ5/AH73bxhuvfQA9CbDynIvW/hTLtQL+7s+9hEopRaG8BGflGXz79Zu48ck2fugnfhRm2cZv/LvfwP6DB0gTBX/vZ34MuqFimIT4N7/6/2B4FKDiOrj81FmM4xEe7N2H6iVortowCxpU3UGvp+H27TaW1xuIlTFMJ8KF8zXYZgGhP0WhsoTX39xFp3WEa1dquP7UFg73t1Eo2FTdaJkq1GSKimsiDXxMQg+6XcFhS8M3v7mPMCK22Sl0M4Fha6jUqhiOEty6NcFSo4x6iaiMeqg1HDz3/GVat3N7u42bNw/gTxVUSiV02i2UCkXY5Q1sP3iA8+ercI0haqUEjh5CVyPU6iaWlgvQqfKwiTv3I7z69X209j0c7o9haiYqJQf1RgNRFENRDWxvt6gSmKh9V9aasAoWWt02NMtEEEQIPB+2biKJiIrRgKYnMG0d+0dT9EcEOBcRkRhR5WyCs5ev4epTL8L3U9z48zdgjw5wpaHg89eX8PxT1+AFBr714X3cHYR4v+Wjfu1HUD73OYyUAtxaDbpF6gMb6PUG+PidP0G9VodlFvDMk0/hW2/8IQ7ufoTnrz+B0rmn8eDOu7j3rd9BFQF29toYxDae+syPo7J2jtZj7bb2kI72EPW2YUUd1F0y3jH22i1a93hjbZnC2Z37+yiXTDQbVZiminViwd1poViyYRdNHB61USxXcX/nEBsbV9HthnjnnZvUMpxsLlumhiAcE20sqmUbF7aqqBdCbKy4OLNex2Q8RKszxm57jM40wiggCusUezt96IpFAXulYCGadlF0CCys4ezlK+hPVAxDG4fdGFvnnsPK1jX4cDBWXAwCBQMvRn8wRhhEcFwHw+EQnu+jVGvAKtcpvCN1u3VNF1QvhydcuUQ30KXaqQQu0E14CaoIaEa3ish5B2r1zDbmNQocGJRiW0lkO1O2ao0Rhh583yMFSRGFAaajAZQ4QjIdIxh1EU66SLwBouEhou4uwmBE86lUsKCnRH0bwdQCNGoqNtZdXLzQxHLDxlrNRLNGajVruH/nFt55911qv7y7P0aiktrUCorVNRy0B5iMemg2TKiqBqQVvP/BPlLVR4FYdtsO9g5GePGlFSyvVnDndgc7+31oGnE6mMI2LQy6EZIgRbPp4qg9pXWQiUW06ijo94eIyQthiqqro+bauHCmgvNbDRQKREcXI4hStDtEOe/h8qUVxP0+EKj4cK+L+nKRmGUjjhSsXHsGQbqB8WANqbKJoVrBQHURKRb8WENIYLBiwItCpoikMEADUQGTn0QhVccZvMhrIjIxC1H3Mb0bq05JYBDd6qRQiNSdZNueTDDM/o98hlmFcgDMN0dl4EhtXQUQzQBLDoCFFbGAATGpyUtBFlPtkde1ZNaunNyTqeSYQjNTMOe7oDNWjQ8DxKnKryFoBldEk0upiYDfHOyJ9nNAzbJ88Q95PeYAiSnAeC1lybqTxjol72MgSlxW3hQWbZ9XQgmLVqGeEgq0HAZzJbawAefNnNlknjvIISCwUEvKPZNVb2LOM4VdjgEELCLXIer+WZUph1YccNLcEpBPqNDnFEvUjlyy35XH8ViMVFJTWUBvttrQeGaqanrHzJac1ABmilUBgMk5BL4xTtY3stbR68ngnykdc94oEnsWujzqK5Y4SCOPhQzAyO90fs7Zp9Ixn7OYZXHkIvq5uqfCzpsezuBKdplZyIc+6LBwGEota7m6jxwgYqr9rN4H48cJqQHM1apSh+k8loAfddqmYcpnSva7OEDCc4GVJCAPkdl6weIQhjgQIergihEVAFgAYtkKnK4V/Lrkd1GvVNR9Fu0Vz6/s3zSmJEdYDjI7a/Lu2drR7MHGV0SuJpYPJ8hjPDP3ZLouzYV5OCb6xOA+q/8r1wAW84iNHztEQQ3+2YKajYwA1OL9AgGRt5CnkPyTz+hcCc5AooDX7N3HQKpIxvyuWd3TRe99FDBbBMfm1y+Ra/nSPwsG8+8nx+eovLbMzlmSJ7MW4hlsXggNGSSbvx6Jq7xuZ/1ZsEDQVeXYgQAyeY7XaV8UezYX2Lonr63iVvPPD/katN3sUzydBeEWr/DEyuYSV+jPPfyyAzxz69bCceZrB7ttHr8FoTmWa2RNz2DmIw7YCCXt/HcA+fBBdk+a4rNYe47xZkUryGdYIZOHA9S877PBWhQTOd/FoYz5vJb7Ph+r/HCJdJbr2JsYWJ4ff5o5c98H2EcfPTbyLT51APiEusAzYfleA+A5C+hj6tZFFtCSHW7WtsdSAP9FLaAXzbBH2CpLgO1Y7eRF8O2RFtCzbVioAD5x3B6/rYvj+BgK4IVK4ocoj+mNHmMceIMW95f/cWEuztdNfjwF8LGRlqDuxkJrbvkTJ1in/4UtoE+A4acA+KRH3enrpxE4jcBpBE4j8NcQgVMA/NcQ9NNb/s2JwD/7ry9RWzRiM6crCYjwl1bb1Ew82Omh3erSTdeVZhnPP72J559dArR7aCxNEYchvvNWF+trz6JQ2cBBJ8Db3+ngzk4bRsHBjdv3oQYhmgUXZ9eaGPXbqFs6PnP1EgKtiW+/+xFKLuA2J3DKFq6/eAXukoej9girWy9i89IX8Vv/91dpjdcf+akv46N338btGx9h0G/j4tVLOH9uHY1GFdt7e/it334NIalTq9n4zgc3ADOC5SbQ1RS1pQp6oxEM3UW/72M0AZprRQwmRzhzvohqpY5BO6AAR1MN/PHXbuLixWW88vI1HLa3Ua44GI3GGBPFrKai5CZolDVar/eIFHrViK3yMvb2Jrh1s49eP6LghSjeiPW049SQxCbuP+hQwNFoqlhuOrhwfg3rG0vY3W3hzTduIpiqqC1ZmEwmGA11WG4ZrVYHG2slKOkAZzc1lBwgnPpwbQVbmw5WN0y4LlEjm5gGTXzj9W18/MEQB3sBqktVqtcoVAowzBQP7vXRP/IQ+gkUS8HG2RVCYzAYD6FrBibDCUqOjSTyYBgM7MWJhvv7Q/gR4DgFCvUsQ4GmxFjfWMOFCxcw7g0xbbXhxgFWXRUvP7OJzzx/DZVqEx9sd/Fbb97BoXkGtae+hKS0htR0oJnEjo/Ashh7OzsI+y0omo360hqaFQev/+7/BVdN8OS1F1Dcuor7t76Jj77x7+HCw3AwwdgHtQN/8vM/CsWtYTSeIO5tY7L/AQx/F4XYh24o6A37eOqpy9jfa+PwoEfrLTeXyiiUbGr/TFTvVaLGNYlKmtTajWHYDg7aQxTK67hxYx9H7QmKxTriMIKmJojCCSpVh6qIGwUVBcfHcoPYQBcQT3vUMrs/0bHfm2AShhiOA+y3Q1iWiZJrIfHHqBYKxNsStmPjyrVr2GkNsNceY+SpqDW2sLxxBaldx8EwwdEohqK7CMOEQk9FNVGsN2GX6khtF6FusbrdKWAQ+25FZcCBbmSzjX6iICUAi9qwinqF3HyOqTxyxZywCSZAMCbWm1ylQTY1qX0m2yNn205UwsV0XFHq0V/DcYBoPEHkjzH1+hiPOoj8CQwlxaR7gEl3H/roEK7XQXPJxpWrm1hqllAs2FhqFFApKahUyHo0goYptcs+s+pCVSLs7R3irbe+DS8IEMHAYSvC3uEEhlmGaZVhOS56vQNUiyomoykUrYTb94dod0md5iK1VN896MMp63jppWVsblSobff9+z10j0IU7ApV/cZhjOZyEb1egChVESYJUjWhByV0Yget6VhplHB2o06qNFM7asNQMPEmMG0XXhhjMh2jVjFxcX0Feppip9PBxOvTgyCj0RAqqUdduwCkm9D0M9j3a+hrS/BCB35qYRoRJbBD617TjWNysESJoUQh0nACNWrB0EJoKoH/JrUJn0YqItVAopsIoSJRTCSpRczkCcKHqhlQVYPWA05ILVkKXXPbRgaZyGvMapqkC7GYpbCYbJHy+qkMBnKIgDgz7SWJwXSwZFNXpYdhaJ7wetVE/cuUuAJoMLBHU4kLdbh+LXudbcRzW2Vej1ZWtwmYQyEtqxbKYSUHfsLCnDpmM4tZWjc1432zUGn+6Z1BG44cGUyT62GzvpBYkv6SaMhTI+MsHJbOQg8C65m1ajaXso1bvrErKb8omMj382eamkMB8XKu1mSC4Px6GfYUkJX+mWCkfItcWE3TwwEZ6ObX5lCAXnbeAlpS32b3VAkHJAeRmEuBgGxs7ZFry/JmEuWrAH28/rU4mJC1UFidi9yhTRPWvhzkCRgt8o1J03muiYMHuQMobUtmXysU3rnCKgNQ/N50TeTKuxxOsRjl/eSA5RjcINbVD/muyK1m6aelsaNLelazlE+abMglbETXbg5/OQwmY0zGjFq7cxtkNu+kOqkiBySAQEElt8imVxBOExyqi/7SGPBDJKKdclFVYevM2GsOLmgcOTMjsGQGXmRxyxXDbIURB0/YZxkU53V8BQ3nDJqNADnGwA4KiDVDhv/ZW+nk5esWfwO7HMdq0iGGbPTEQ1GMuwTN5uFQ1jepxnrWDgEORZ9pjVS2XtKn7AJAJlCUAH/CoUAsQgzE52sSu8Vsbp8MT0Uuz+YpW/5n4Sx/IvATDGwFzN8yO8fFPM2vyvI4Q5fig3ytyA8h8H7Q3MyvmQHEfHmSVJ8cAGdgnrdUym8Ztskhlq/LvE6O/4iK4jTOIkfYYMkMmD0uZ1bYbOT4o1ROtvyQRQZ0pTV3Jtb8mqwu/YL7sqGYAdJi7su9WQRH+ZKatT2b54JJSod8RG+ZTTP/eiCeXVICiq8OIj/lY1eLQWrWWznlZgZCnseLxkg8S/g3gmzBl589i6BydhpnLtczp5QFc0DcX+6LStedecAsfeeW57a01tNr0Dkgns/8oJWo+y7KgEgwP+///KAvnssLk5oD5Ktrqyf9+a/g9UXQigGoV7/8H5nd8qKf7wYA/61X8aXfmbVlpupK/Cqtb0rVj3/4JfxHYjWd3XsOQs7BsOxtC2oAH+sHec8/QaauXFRfdqECcyYOD1GsPkoB/Ij+U1tmqX2Lwr8YiJ4wbg+t1bsY7s6OweK+0jG7+YtsnBbe4y9S9/fhNs+Lc0JEhimK8b/O1nqmn7n7j3nN3L8kAJYh9e6jxuUh4PYvlG+LrzPbH2a3nVmii1AsVCHPqbNPAuZ/BavN6S1OI3AagdMInEbg+ycCpwD4+2csT3vy/0MEfvHnL1FllEa2tNMQqZ4iNUz0pxHu3mlhOpyi4Rr4wkuX8NKLG9g8p+Oo/yFK9Qjtww6m/SJ0bKFQ3MJ+a4J3P9iFYpeg2UX8/u//CYqmiuWKjSsXNlAwdZiphuHBCJcuPgUlDTGe7EPXu3j+h56AUVfQmRyiPyqgsfYZrJ/7LP6Pf/u/4Md+4ofpZ+9/fBPVko3RpI9rL3yGKmxThOh1jjDxErz5+rto1Lfwr//1r6FUM1Cua7CKgGbbeP/DIxRtC6oWoVQpYTDxsLIVw3ZdRL6JcT/B5voSWvu7eHCvjb/9X/wIDAd4sH8fhmUgDEKMh2OMhwTEVuHYASw9QW80xmQSQtd1LC03sLM9wbffGSIMVPhRSi2cNdWhSlpiUXtru0Mh5JlNC+srFTz55CZq1RLeeOPbuH1zhOVNDYph4L1vj7G+VsPeTgdL9RK2tkxsbVnQMYIWa0iCKTRljGvXyiiXAVVX0e3HaDSu4PXXdvHqq/sIFBsHXQ+KoWBl3YGhuLh34whqYsAqGwjSAFevncVg2EVAavtqBlyTZEKAgNQHVgzs7AzghYAXRrDtAn1d11K4popGzULZ0eCqKrQggRYCrqLiyloZX3jpCp64fhmdpIRff20X0cYPw2s8hTF5rwGYagolBsaTAQ7376PuuJhGOsrNJSTeEd579TexWm1g/eKLKG9cwI33voZb7/wWPTBwtH8Af+QDuovP/fTPorh+FUeDEEVlBHV0E727b0EZ9KiydOIPqOJ3Mgqxu9sBVAerWw0K6nw/QMF2YBohSsUI48EQ5y6eg6JbaPUD3HvQQ6s1AeAgjVVqUR34E5QKJhqNAhpVCzVHQ7Opw7IjqlBVgxai0ERvZGEYkg3KBAetFrqejk6XqIATqEmCouuiWq3TmspOsYxJkODgaABNL8AtVuGnBvq+gUCroFTfwGgaQU1V1KpNVBsrKDTX0QsVdPwYiW2jUWvANkyoMaCEpKauTgEetfXViMF7ygCwyixsxSZwtiXJN+PlJYbCHb6zxpSdkuqPv5FASY4GMY0nUBMFmqdC8Yid8gCTSRvdwQG8yQiJN4Gd+NC8HhrKGNdXHfz0V34IbimFpoUYTYbodvfh2BGq5RRx0IdrqDQni/YUnjfC2+98gN1WBzGpTe4BRx3gxifkwIJJld6k5nO9UUQcjBGMhzDdGrykgK+9dgebqxUUCxYOu21EaoJms4if+vIZxEqHKr3v351i3FdxdDSB5ahYXm7A81OMxiF2dvvQ9YRarFdKBp57+hqG/RZahwMs11WcP78G09KxvbODlbUNHHW7cAsutYm+cmkTlhHTWsaWrsDQU5iWgmnIwHUYFKAbW/DMi+jF6+gNVHiJiURzMQ0sQI2QxAES30MadBBNxwC1PL8LxwxojsVkrNUyAs1FYBSgFyqYEBickjrGNq3HXapWUaqtIIYF1Swxi+mU1EZmG+kpImo3TKAUia9ClLqxClM1WM3pJEKqENU+26onuaNSvRkHwDQXCEAWNSvJf/FDCIpGFckUriWsjrVQoFHAmtUtzcECtelMOTCUbJipNTn5G78eUXFSxa0ChKQtHFJne85ZXdgchhElo6irTLeXBQidq3UoVIrkPWI7lXyW2olyWJjVGSU20AqZZwweCQWf2PSnfSf/CFtfyt1ITVqivs49scVmttiQlpx/mSqN22DOb1jLqlPRJ2GbS3ECO/tBN6JlaC76Jqs66ecl3pHBZcERJJt4dn4gfzN5r7BazWyiFWJXH81YsNJ7zNWdzNot8oNvRNO+CaWYZEvKbssOG8ysXYKliLGQ/khLYYv1iwMm1hZJIZlBPgIjiaU5OyQgYBqNB8kDydqYtkRWXclsdoZ6ZJlJD1TI+Sf+MqOI433IoS9710IlnhwErsRjNVtZ/W/2QQJLmSI/++GqXtrHOeUgXeO5wwSZd3TeCCLJrZMzFT+vbUvWEfJDQHPmPsBjkDukCyt4aV7Sw0m5WlNWV8uxpWlMD3qwZGCHk/K2k8NVM1CTEefM4p4pb/OSCQLWs7QjseL11YVmTqplK/KbTSWW6/I6Idtfy/B1JkHl/MvA5DyCY2MsW0A/bNwzAHyCypTmpzSv6N2oSv642nUe8M63Xc69k3+fZ47H+8cTOcvL3LKaOR6IH5GT+b3ka8kHCWgvs9xmYHdWJSmv9YuUtPL48enCcnkOALNnJlsf6N/JQVp+SCKba/PjLNSacwphkUdynOdV3ieNARv3FKp0EEfM8zkEPTPfT6Sp0tqSxYo/hLJnmVxbnT8YcwCc3yb3V+BDvMBSmqh6xfqaHyCRmvoQyJrlx9zBiJmlVzq4QbNDBv/y54RjxNzaOr/OsjaysZ9R6bLUy5J+9vAAAcAsTxZDbnHgiR2MEWvuTD7wQ2I0x8QhKvK9LHuGLFphFsfxpFya/07x16sAZrDpX4CAvPP40/+wga8Q6CsscF9mgA/UkvY1QNgefzcA+F++Crz+Gl6j1wKFd78GueYqb9PrvFYsBW+/lt+bBPaxAfCv4FW8htdeZ9cHgZb/dtZOeaavvwD8yt/6F3jt5Vfwyuvn8Y///L/FM5IdMLVhprVeyXs4/Jwf6EcB4Ef2n9WVzdspLJPz2rknKmLnxo3UEz7W3/n2UuD8a2BWxzvMyvnlV/AaJAjP30PH/0deZe+feY8YMxZnopb9qV8BXnkZ+BKpwQweM2GZfCyGj6jzC3F9Nnb/YJvnoxgDuX3/dIPltMifZdLhxwDA4hqizvOCvHvUuGS5RHObtwNSLpGmyGO0KN9Efi8ak0sCaPM58E9+jcfjq9j5ma/gGamOMYnTl75Oxv8VvPLya4A40HESAOb9l63GH77anf71NAKnETiNwGkEfpAjcAqAf5BH/7Tvj4zAL/79dQAWoFhQDQuTyEdvPED7qIfpyEPJ0nD94ip+8ovPYHVNR6p3ECR7COIhBn0f9fI5jPoubGsdraMQ+90Jtb99+91PUHAc6KaHohPgS194FnZiYftWG/2BgnF/CoQEpsV4/vOXcObJVSRGgp1WG2cvvYTG5lNoHU6xu7eDMxfWcev9t/HM09cQTcYwDAuFlU1WIzH2KZRLDQcfvfM+NM3Gn/7J63jtG28gTH08+fQWDjpd7O8HuP1xgGvPuag1DURxipVNB8StdvvuCC+98AQ++XAH3aM2nrjaxMbWGnYOdtBccSnInYx9TEdjpEmIrdUmkmiKZt2CpiW4/6BFBG6I0gQFt4FeW8X9uwOqNu71SD1dG4kaI9UMKGYFk8kY7dYYK8tFXHtqBVtnGxiNx/jDP3gf9WUNjtvA1/5gFxcurWLQ6yEOYjz73AqKhQmQDmAkCgVLjhVgqQmcO9eA7WgIo5ha4FbrK/jkdow/+doIN+6OKBQhypsnn1hG7Ef45P02dMeBVTQRRmNcvHwOgedRheuZ9SV0jnbhBx78QEHryMNoEtGtDtUgVtEhVWSXXJ3a9RYsFSXTQMMtoX84QNVy8dRGHVfONVBbreLsC6/gD29E2DOvouteQKgY0BTAJIrzWMNg0sHY78ImtU5VB3apgoOdT7D77p/i7Oo6KmtPorxxER98649wcONVrK3a2PnwI4yOuvBVHU999su4/OyPYuDb0NQxwsOP4T34ADYSDIcH6HUf4OL5ZUzGY/S6XRiOCUUPMRhOab1nU3MRhyOcO19H56iFa9evIlF1TEMVb/75hxiMiI7SZsoiJLAMDa6jo14vYrVZghl5KFfI2A9RKZlYqQCTYYJO30Rr5OPihbNIkgC3t7cxHKQYDiJ4QQzdVNFcLlPg1moPaI1gb0p2ETV6YMGqNKC5TUxih4JO0l6H5L1bhO2WUFrahNtYg1auQi0WoJC6sIoB2yxCVS1a7S9NuRmkUGVRoMbUW2xznOoSqMp33tqX7mMRu9kkZpBDVI6lamCBSnJlHLW+NRTEASlcnSL1PUzGR5hMj6AQgDn14LUOMNm9jc2Sipcu13BxTcHd7Q/hRR1YBRW2a2FpqYyVlQps3YeKCVyT5LpG7c+3793H3XsttHoehtME01DDYYuAfXKQJEW9VkKcBnRDdm25QusNJ4oOL7Vxb2dErA1QLTs4GgwBS0cU+bj+VAVnL1nU/rnfTTEdqOh3x6hWaxiOCFi20e+T3BnBchzUKkU6V3RqU12k19NUH4aRolQu4rDdxtRXYLtFhGEI29SwtdnEE1e2MOwcwNJIrcsQppFidWOJ3qPTieD7RfheE0m6ijgpYEwUvraGwXiMwaSFOJog9MaIghbSIIaWWDDhQkl9JMkUU29CbbAjxYHm1FBeWkWSuph6JgLfQlxSEDmkXU2YzhpSvYZYqyBRCwihI6AbiTEtBhqrCUKyaZ5o0BMVOjToBJgSOEzADhXjcgSa6iB+BwStMKhC/saMpwUUodvvdGOckTeSVyIHxQOKoRm+Sczzk9hHs7rFTO1HUcUChkD2pqk1OUHRClM45uCTXZP8nbWY34PUVZ6/J7/GPCDIN3wZ6KTX4RBY7PnS9vHayOTf9HXutHkMAEuwmcSIbOCS0Mx3jUHG43U8FwHgefhL7i8206kFt1CjkUvG1Lg9V/BJG9ryF4aZGr5841wGAAR0kxjSa/PBE2MuYGmmtFSIQ4DQRvP6pFzZJENicX9ZnU2byoE07acAtTKEeAgAnq2QOEu2RTtJ++UYMhUwGxFSX5jdN39NwEUZzosxF2BQjMHDvoQJS1PxHnFdOnZzFp7Cknv+ejJQyNWlpK15LW/yHlH3VB4vcT8yg3NV6Jwl69yBAfas4PVBZ51u+fzPgZy4b2Y3LGAM85HIaoFTq2P6NzZ75+Mg/lv0T8SYuDII8JTVpuWHHGhcMiWpNFNpf9ihkfmfrKbyjHqVAW8xJnKeMMFlDm9kkHVc8ccPgHAtcgaIFiiKZ+ERyz05n0RbWB/Z4QWWrELtmtvqs5elms3StRi8zEGr3JdFebsIhi3KczavZq8gr6snfUaeB/Q90iEUOV4z5ywkZS17Tw6AuV8JfXqIQykiHvPzS77+zHykeSo1hI85VapzdwQ5X+fXzWz94kfl5sdRHh85RvOxXjTv2X35+MfkcN9snpy0Bi16jj5sTFJyYDNnmzNNkddKmpcy5J5rtFjH5ZfnAbCIx6NyhP1dyn2p79nzSDq4IV9XXHsm3gvG+FFzYH6MFsFl1sbFAFiex9m1yBxedPhKBtkzADgHywufBTPqYg6u56C46OenCwDzVnHl4Jd+5x/gK8uS6pfDKszUdl00Yo/5mgyfHql05dDvElMGf3c/i1Wi8jUfrjJl75xRvX53DWIQ+zGUvv/o38pw/DFvysft/Jwq9mGfnlE9n6AalpXaC6/1GPny3cXwEep0GtM7+MU5hfljRo2/7dF5x0DwQ8ZFbgeF33fYYQKpIY+db48Yf6Zg/1X80uefQYPCbpqpC1XRD43DKQD+i6XJ6btPI3AagdMI/IBH4BQA/4AnwGn3Hx6Bf/5zqwgTB5FWRqvvo90/QhhOEQceCoYXauMgAAAgAElEQVSK65eW8IXnL+LqpRoMc4LhZAeVJQ07u4ewzSoalU14EwuDoQ7Pt6CXqvi9P3oTH3y4gzOb6xiMH2BlNcaPf+FptG53ce/WAOOpA38cU/tS3ZziS3/7ZUTaBMV6A5euvwK7tkJVsINeH6ZRwnDYRRz00KyZmA7HKNbWoDsNZkMYh0iTANA0tPb3MOz1qM3y//nrv4HdvfuoNyvYOehhfz/CdGzihc81MPIO0Vguoli0oatFtA9GeOKJ8/iz197DoD/GT/5n53HjZhvLay5Mh1juOjhqd2n9OFL31dZsJEGE5UYBJTdCq9VCpz9FbaWIwSACwhKCkYJ+Z4zBIMbuLoE5BgXJiWqhsdTE/l4HDx6McPZ8Gc+9eAG1Rgm/9/uvw3BSFJxlvP61Fq3Ba9s6vLGHS5cqqNdjVCsp4qkH19JhaAGWm6SuqYoL58vQzTHdfDnqhdDtGvqDZfy/X72Lnb0p0lRFuaKhUrTQ60wodEpVA7qdUEtkQyeYByg6OhQ1gB966PV99AcRpn6KKEmgE1vZkABtDcWCQVWNaegDPrBUcqEEClarTTyxuUxr4m5uLQGVFXyn46LrPoFx6SIiIqsmKmCyAZFo8LwB0mSEaX8Ap7IM3S3gcOcmWh+/hTMbW9CKGyitncPtj76B4e5bqBQi7N74GKODFqaBh/rmNbzwxb8Ds3wGUTjC+OAG4t4DGHGMOOyg37kDW4/hT4bo90hMIxTKOkbjGHFkQU0KCKMJ1jfIYYAxNs9sUrVzmOq4s72HwCfzx4BP6iMbGgw1RaXiolS2oaYxrp3bgGmHiJIhHAtYLqfotKdo9w10x0Q1bWC5XoZrmej1fBz1fDzY72IwnaBSL6BcLaLXHaJ1MMCgE9AayLA1mOUSBeIHbQ/TQIGhWSiYNq3xqxHLZ7sEmAVodhnl2hIay+twy6wesGqXkegOBdmpRsAw2fThtQ7JJlem9pUtF4Wnc75nzjY3xfohtpi5poNAAPo3tuFK99wJPIwJOFQRRwGmXg9BOMKo10E6GqDgD6Ac3cJnL1exUhzDG99FtVlGY6mE7qCFdvcAlqVgZamKatmiNs6OGUNNJnD0BO++8yEOWx52DkJEioHOIKYK2cNDYrMdoVAwUVty0DkawNQ0nFurYjQZ42jgo1hpYHe7A0NLMfJixIYDzUjQbChYOpNiadlFrzNE7OuIAwUFp4rDvSOq+CWWyZPxBN40getYsK0YpaKKArH/LmgoOAZs26R10o+6A5SrDdy5e4CV1Tq8yYQq0F949ioQ+TBAFLUqgmAM21bhFErodX3s7ozhTXSMhipVBE9DD5OQgN0Y5VoJw0GfAmtdn2A6CoCkhGrtAjQ1QhB04E27VMzlFEvQLQthEtJDAFGoYkLWJMdBqKnwooTGzigQSLyF1KpCsRuAWYNiVKg62Cef0w0o5LAGqTlMJb98U53AMEVjynKaWAwAk/HXCMSkCh8JKtADB3ynllI9/s8cfJEVwEJVw2rSsh+ShwKs0qzLQFIOVQT0pdfidTyZWy1XB/JaqKxIMqtrK+4wY98pVKf83jTDaU1ltjErgLOAC+RtGaCmtZlzuCo2vLM6ynM2kCRuBL4xXeXsD93MX6SYkt57oppJ6gOtlUqsl3kgiWWzsHmndWI5RJpFHLPwhTZFQFA2APTQiADAsmpUVtWJeq/kHtSee159JamH5c1rWZ0tWz8LiMmuKxOm/HexLMmwkIeSBjgHUwKMk2eRCLSkAuYQP88SOe947VY+ZOxeBOTTaqMyUztRqSuONuQr7GzeCMPjDPJkAl6Zus7bZwv4KkRiszBVREnYdtM6tKqKhNhzSwcTxBwTkFTAbzavcqGbsFBld2XwkVnzin9I3pCZxkGNNDdEDrK65PloCoAklJiL4CW9H62jy6InQJCYZ9lnRG7zdUjYzTJVdA7Zxe+0ljCPAzlgKPKGHuagN5PsqSVwK+cu7fuc0pDmHc/XLFPpL3nestuK8cxfp5b6GdnjSvU5oC/PT3LATuS+UCfLa2aWb/SiC+bkCSrF+Wuw5vJxk9bz7HW+XogBynIvS/N5QszHko+NmES5Mp/DblG2QMB33iExWqIpYozZs4sownPVOzuokueOuPPcAsHLGYiIiX+LwyCsIzLwZOPO81E0RPy3BIDlWLLcy7935evBYv1ufshg9vABVb1LTT0J1ue9mO/XcXUqe/aR5M0PIcifkuHvyTnGo5utX7P3pYdgpIOJwn49nyfSHBGTXRrzY/1kpzJYLOQ5Rsc8bwT7nsHdT3gZlPmIPAzCs/VbOkglFgveXPE9hh7EoesmHx/JypvGVxxwkvLlpMoAiwBvQup0PGTOyvNdPqD1OJ+5vJJRm+PJ8v32yqn97N+MEX2obfTfjC58alq50Jb5U9O604acRuA0AqcROI3AaQT+UhE4BcB/qbCdfugHJQK/8HMrCFHGYS/FJ/faiNIQZVILNxrjybMNfO6Fi7h8roJCIYDrBhiO91FrFnB/p49G7QzKhTo0tYjDlo8wcdEZ+/id338DE8/EeNSDpg/wzNN1XNqq4+a796AERaio4vbtQ7p5/PznzuHL//kXMU08NNfPo7z8PN3Ui4wQg+4eStUNjLtdWFYCRB2Qcph2aRWKVqSqR/b/0BOFawpv1EXnaB+lRg2/+x++ildffY3alo6nKrYfjLG5tQrd6aGxbMItmhSMbG1uwjQs3L2zC98fYmW1CLdM7JSJKnQVXuBh+8E+SsUSGvUaJv0+BVzVYpXWNHX1AVwnxd29Azi1Ag72x4BvoVFoYDIYQ4GN7d0pWr2A1tHVDBO6qUM3Cuh0PewfjvHCZy/h0tUL+NPX3sA0bKNQaOA7bw0xHI6ZTSGAUhG4fJnUSQ2AKEDRsRB6E9TrOgw9wdmzNs6fJ9eOqMV0kOiIkyYOWjX89m/fwWDkUQvhgmtgY6OJt755n4IcMt6likF3IRq1MjQlguOqCKMAh0djdPtEradj6gVUeR3HBASrtF4rqc1qEejnBTBTHbVCHWqsYLns4Nx6Ba+88gJGkYpv3B7D2PoMvPJ5JG4FiWFSMElquMbhBHrsYToawa0uIYKKcW8fR7few/ryCkKzBndpA+2djxF2PoGWDnF4+xO0791COh1BKa/gxR/7WaydewHeuI9u+y7SsAOv28ewew/99h2ocQib5kcHxWKMYtlGpxvCMivod30YZoJiOaZwtdaoo9vvQzUtHLa6iCKyQaRR6GObOhxLRbns0lrZxFL88sYq/LBLVcVIpzizbFF1916LfKCMfrdLeC6WKzWcv3gJd3f2cH+vjaP+GNANakc+HA7RbU8w7PlQFRdmwUCoEyWmg/GUqH99+NMQlkrwoQJNJzVeHRguqXlbobWtS7UGCnViDb0Co9yAXqxAd0swbJcZ9BL3Z7LxROx8qd07BwVEGcPZB91oFpCHKHrJPCQqew7T2GY/26xk6sQ56EIVfuQ1HUEUYuoNKOj0h0N4h7twp/s46/bwhWtFjI8+wHLThl0oYPdgF0f9FmpNF8vLVbi2DouozB3StgHKBQV793awfbcDL7Bx804fkWJh6BFrcgeHbZ/WXSZGyJWaQZXw/iTEudUi4iSCF4ZwCxUMj6Y4OppCtWwcjkJqiX32bBlGeYwz5ywKU/1xCEcvoVpo4IPv3ELop/RwRLPhIvATquh1XQW1qo0kncJxSD7YCMIYhWIJu3tHCMKE2kaHQYSllSYKjoZSwcDZ9Q2osYY0jDEY9NDrt6lNtOcTG+t9+GGCMFQwGJgMoOhk3qmoVBrUFpyemVBJLfIQ/V4KxSqhVrGphXlEai0Px3Qtc1zStjHiaArL0KllPGGGE29Ka1z7cYQhsT+vNaE4NYxiG7FehVlcg1lYZgcIrBIU1Yauu1A1G6pqksULCbFyVgzE5B/oiInKnCiHFWJCzQ8ZcETEcYm0OclyJy98yvJHqIYEAhX7oAk/fSDA5IxNNAdKjGHwDWTyGq93zRgcOYyQwyHy3kxZQwAwVewKYMYluDNWxiydxSYtaV8+V5iieAYy8utRq2tuk01rBYs950XQgYLlhNmzSz9sc3kWAGRgdQEsXvR9RcA6ts/Nr0WJcx4vocTOznLIbZgjwhlUynSaHNFINUUZIMthscbr49K2qGQdmtus5vbc8iY1+T1TZ8/VJ59Rscq4Q7RVthKX+pLlEKmEnSlNOfDgRFM+k0DHLLMdzxXrNFep1epxhSW9HVkv6S95g+hYzssh+VuIGv6hkEFSauX2uHTWcCh4EgAmaz2LNz0AIWAlb1Y2lvSZQCyM83GZAfg8hrk6TbzA/k37xiEYnc3i+ZHVcM7Vk9njQtSzFZbo/ICGuI7kBTBXgnMOGNKDDaIdObhnzWDgmyqVacoT1S8LOpsLs5A2g74SSJHzgRzqkIF0lq+iAeIFCf7JcaSpMTef5+e7mKcCCov7i4yaB8T59WdnPznINz+fsv8WcyaDVPNeCXNQcW5hEeM90/YT1ISLlP00Z+YO/7BxzwMoxidvs1CH55/NnhVZDrJ3kzwWhw9ymC8sdUXGsjVKxJO1Ke9RIh1GIDBdtJk9Gvg8Ec8NannB1wS+DrJxkeoTy24C4vNzMZs/jED7kB2OyQaL91E8s/ghC9ZCekD1pHGfj/vD1pxF1yBK+2Ov03VTcgvgD8tjUJQ/y2agZrY85vbci3JjPs/kR1J2OEU+yMHvtbAP4pAOH4/Z+ZQfmngYOJcPMMmHXfjAiGTJwHA+h4l7Cs3QheuI3Hc6x7LDCfLBmLnJyG6aWUBnM2jukJl87YcdGFsUs0vLS4tu+v352ikA/psxrqcA+Hs3TqcA+HsXy9MrnUbgNAKnETiNwKcmAqcA+FMzFKcN+TRG4L/7uQ0c9VN8cmeA7iBCtWqhZIao2xFevHYGT1xaxoWLTTTXXUxG9xB4bRSKFQyHGjS1gvPnL8P3InR6U/SGMe7u9fCtb2/jg4+3EcZjrDd1vPTMFgICKLoDrFdW8dzlZ3Dz3j1YtSKufe4ZrK6sAIUqFHcDinEexKvVizvodLdRr23Q+quWAfjTFq31qelFJKpNFWp0l5NaigZIkym9D6kL98G738HOgwP8+r/7KvpDH6MxcOZ8E+VmBN1KMOqTmp8eXnhhBZWKja/90S08/UITL37mDN5+5yN8/pWnMBxOcHA4wnDUx/LyEhzbwb0b21hfXUa9UkVrt42668MthJikEwxCH4NeiGhkwOum2FipUqvp/tjAex93ECcONteb8AMC/3SUqyt4sDtGqpi4dv1Z7B3u4v7+t2DZGu7fibC9PUBCbFgVFYYe4OKFEpaWiP2yBss00Ot0oCkxXNdAoxbh6mUHFy8XMZoMMBzGSJU1hGmV2hF//T/dw86DAUJPwYVzm7h37wBxEiNME/SHYzTqBCRpqJRc6AapezqhAHg81RAEoFCN2OESAKxRAGzRGsgaYti6gd7hCI3SCjaWV3Fw/zZqroKrlzdx5frTeP/AQ9S4AmPtGlBuILIcBJqOQDGpHakeR3RrNNFNeH6IeNKD33qARrUGT7Ghl+sYtLehTvageD3s33wfux++AzcdI7SLePKzX8a1F7+MyPfR7t7H7v5NxBMPh/c/wqB1F0Xdho0UzYoFQ/fgh1Nq/b28fAYffPAxts7Woeke4oRWUqMKctXQ0e0O4E1DaIoOyzRRKrpo1sqoN8podw7RrJexWathND1CDA9pPMbls2UcHgyxexAjMUsIPB/hmCjqU1y4uIlqo4TBuI9bd3ahWwzg3rx9jx4UGA5DKKoLw1JhOAb64xCpaiOONHSO+kjCCCZR/xJb4zCFVawiUhR0hwMYlgmrWEahUkd5aQWVxgqK1SWaY5ruQtEsqhxODFIUm9TC5moYbuvLgBNXtvCNKlIcPNG4nS/da2KbxUxFkOkf6LJGrXrjmJzFQJKoiAho9KfwphOMOl2YXh/lpIXPXdaQjt6G179J60ivrp9FuV6HVdDhxT2Mhm2kcQDH0LFcs1BwfBjqBO+8eRPdToqJZ2EwBlVXJ5qD/gQ4PAxw1PWg6Tqcgg63YFHL75qTYLlZxmhC7KhjlJ0SBr0Ak8TAvdaQglDbVvDMS0twSx7KpRhqGsA1Skh9HZ39AULfw8ZaFZsba/CnEeo14hxgIIkjtDstqjqe+n2cv7CFqTfFcDjFnTv7CAMD+3tDnL+8Qd8feCOUC2XoiY2d7RYODzuYBBFW1kowLBf3tgcYhj7cioth30SlWoFtO9jbH+D8+WuY+glM24VdVOgBj24vAEwftpnA1oHEC0lZYFh6CaEfwrYSaIpH10MtJrreKVzyXttCEMQYTQN4Man6qyM2bChOEdMYGPohQpXkSRVOcQmGTZTBpHbwBtzyKhK9iFgrIlCLCOFQCKwoPhQENDdIvcpM9UnWZa4YFJuqTEXKamaKH6pA5Faa8mYlrTdKN2tZrU4BCii0pVanDOMwxSXXS0q1Cvn+KINUc+oj8lo0A4DZJvu8QibfVCVb/8z6WUAQCoAppGY0gSmPCWxKiBicz4scGrN5kp+boDGQaunK3w/mrYUFn2Bxm4WGIrayYlr0RUBMem9hnSxBV7Gtz3oxaxO7yMo0Uw7PQGBhDyqAvjhfkkJTmXExaTfVOc9vTvO2PA6QkMdmEWR4nO9XLP9odLLNeJqv4lALv4hsIZrZXBMVNdnRj/OawDNgnarlElYfV/oh95yvK8rGY87iliU/y5s5SEauQRT24kf++6LYyfERc4dMppl5l4EQnrscamVq8fmx4gcysrnIXQHoYQfSvqzNwm6XC/syJM7Vw/xQBT3aNmfpTV6i6m9pfZiPR9Yf+Zm1aPBJezKIL9YlFl8Kj6QxFzEUNZ3FUIh2EAAsr2FZm6RxErm1qIYsO1AgrKJJPW6muBbXfNh4slvMQr9sfkv9Frk4Y18u7N9FXklgiV01r3Wcr3UPyVepv3mOzR5CyPq0AEQtyt9F45u9j88T8R4+O9iaL4FaMZ/F2DJHB2FPTwZ6VumcXU/uD/+dGClTeDxXG5mN76zdLmOg/HnE14dsnZqDkfSeC6Sdch7I8aHPGol4Hss/ab1gn1t8mEQchpDj/DjrLWsXvzJVUOfrGi25wBW15HUWL76y8nmXj2FeeiF7TSa5j6FgzfrOLyCewbPfK44rpueW0WMOFA+Lw0l/Y3nA3A7IAV153sjjN/N53kd5DGZgLB9L8Ww66fCEvMyJ65PDY2x5mX3uzM8r+bMn/T5/jVMA/DhRO33PX2kETgHw9y7cpwD4exfL0yudRuA0AqcROI3ApyYCpwD4UzMUpw35NEbgH/5XZ3DzVgcHh1OYqoGyk2CtouLiqounLm/i+tOXsH5uCYlBVJo3UbQCjIYKavVzSFIbtcYa3bx/8OABjrpTlOqX8Jtf/Rpef+MdmJaKlVqKJy+6qFZTNEsaVp0Gko4KRS2heXkda8+tIwkOEdmX4Ta/AAUrgKEjjPpUWanrBDS6dFeQ1N3V6JF8BbGmEy0P1VWwzYcIxIs4CojyLaAQ5Oiwh//hv/9lquIl2zZWwUJ9zYCqati+M0XsA889u4rJpINWZ4of/YmLmAZ9uIUGVlar6A+meO+92yhXytjc3MD7793Ecq2G6WiIw4MJPvvCZfQP7sI0R2hs6fCUFK19DwjKGLdjjAY+LlxcxmCc4J33uui0YpRdF9efvYBx0IFTcHHnDoG1Os6efZrWDb23/2ewCh68qY5v/NkuRqMUtkFUmwG2NomtsoOlJrGhNTHsT7C/18XSkouiE6FRCvCZzy/BcWN4voejro/BqAS7sEVtb//Tq3dw/84UamJjda0B6CGWVmu4cfM2wiBErVpB0bERpyEO2x20OyEmU5XWAqbWviqBPUwtVCqaVNWYRiG1w572fSS+AUe3sOKa2Fwu4vKVMzgKphjYdbjnn4e6fBl2dROR6iKEiVAxEccR0sSHpmuIFRVRHMHvHcGJPZTcAgLNomB4cLSHeHyI6egIhx9+C0c334WBHoxCCWef+Byef/krGMUhHuzcxP7ObdiFIspGgKC7g4N7e6i7FvzJEabjFlzXxnQaolJuYH9/F2vrVUQkt0wdg2GIlbUKVZUTK+HxOES1VKLxKRcLOHd2C73+EeLUh6knuH7xErxgAC8italjbK3oFDbut1IMAw3+1MNkOIbnp/8fe28WLEl23vf9cq99r7pb9+3b63TPAsxgMCABAgJpy5IirJC30Jsf/O5HO+wIh58d4XDowU+2KGuJ4CKZpBxBmxRFkSApAgNwBkDPhtl77777vbVvuTvOycyqrLrVQ/IJw1AVYtDddSszT35nybrn9/3/H7mcxbWrOzRqWQkpHz58wtQ1+PE79xk7JmNXxVc1PHtKKV+QcC3AIF+oUirWGI0mjEZTplMPJ1BwvFDGLXDGtDunmBmLcqVKpdGisblLuXmJfOUSxeoljHwD21cYiY0oS5Mbe5JTBJ6sySw3s8T2puuhS4tuFcUbkWWAqogN/bjWXKyE8rxkk18l8CX6kwAxVHWEcnM6GeH7Ds5EWISHqJMJVWPC3saUs4M3ubZtcGWzQqnSYOLYHJw+4+Gzj6T6vFrKsVGr0aho+O457qTNB+8c02lDdyCKr2YY+wFOqHHec+j1Vc7bLgoWuqmQK+jkciFWYLO92ZC1kT//9ICXb96hkCvzF+/do+14dAddDMMh1LN869vbBP4Z2xtZDEXDGdg4I5dyXmXQdaiVTTKmRbVcpVwpYFpCEBsymvbIFfIYZobJWNgum5yedrGsLEdHp/SGAznGPddGV0xqlQ2ePj6VyQZDe0yuWEC38uhWhYfPnkl4FLpZQsVmd2+Hg8NTCsUaASaqnmPz0gZHR0OGQzAs6Jzvc2mrgT2yGXcDivk6mmoQhkM0ZUTg9lEDD8VT6Xf7mIZCuZShVMqC4nHeaeOGMJg4KHoG1cgytGHimBSrW2RKLcziBrnKFqpVQrEqaLkaI89gFJgEor55TFlil9UFtaHUdsnN95iOxnUTJYZLFFMpoLtgnyvUvDGYFM/OqM5vDCoTshODGbkZHZ9HrFEzS9nE2TcBSvG/xWd9ob6Nd9jTG5/JxvYFtUyq1q18CqXYibx6tCsdI4vIBnimqE+p/+Ted7KxHrc7sYCOjk4BlRUW0Msbzs8DwPJz0t04An9yTov2BREME/BN1PEV7yVxTW8aLwNgqSaN4VmMvWWyVXSZeZuXIePse48Wgf8ESMyAWRyM5ftIg8bknF+4KR8Rqdnllj87v/a8nu/Mmjv15UzWo42tnKO+ivpW3KNUtcdKbrmGzkCIOCYCqVFAFjfjE1iWfjfCoVIvPrdMTo33KLkhVtimEiuSpq6Ch4vfMWOgn1LqJcckdsTR56OavnGVbalsvwBWYtiWfj9t750GcBJALmUwpG20xYNH/m/mQhH9WzyPZia2abCajLk0UJzZLAtcF4GfCzV946QMOb5lFsJ8dKQVwOmxlQbAiVpYhi/VcQtjcdbOWBWemv9p6Jvu9wT8JwrE2ahNxm/KmziCuslsi5TkiXVtKNT0qTE/H3oxRkqrM5fXrrjd0bqzuj7wbP7Ea8XyuFv+feYCyIyTY9LvL49Z2TexMlPMsySpJ3FeiG5dzoLI5juJt5rWOccq0hncnoPWqCTBPH7ptfNCexcgWkrBmwycODEuWb/k96dV0C1ZEVOdvpCAtGJtmDkELABfsb6kX4ld8TwZILaamPXh8jMrie88zvPlaTZUL/xiugj0k+dIlCWT9Ee86s/q3KfW/xQAjuI/GzmzUuAXLplef5es2dPPpIVnS6y+nz2nUgkB8wSei2N7VYyiZVBA7nlDZn9Nv5kkmsXJO39l6CrryEfnj46JF6Sl+44fN2lvi8URsGK8RYUYUs/g5DMzy+u4b1Ycuzi6LvbKtdZ/QBbQXzQo1z9bR2AdgXUE1hFYR2AdgXUE1hH4GxGBNQD+G9FN60b+vCLw3b9V5eRwiO8E5DWVjSJc387y1ZsbfO3VV9jY2aC8VQPLpX38LjltjG2XKBY3yOSr6GYBYQ92fHTASXvIzrVv8lu/9W/50z/9YWQnbHjcupZjd1Phjds7VA0Dp+Oy/6xL8+o2l17axMtNUStfJ1P/NgolEAq0wMULxyihKyGwUAHjCWWC2PTypD2t2C4Sv/ZG/y9+wRZKUlH71ZG2vb2zDv/Df/8/MRoMUQ2f1m4J1chwdjbi4NmA3a08lWKe45Nz7rxWZOdqhYdPOnzjG6/S6Q4kfDk4OOGVl19jNHSkpWvguhwfHjAcTPj6164zbp8SBG22rmq4MgO/ysm+C26GkxOhoJ2yu7fJ/ftTHnzep38y5fJela+8Lmovt/H9HP2OgaFvki+0OOt/yOVrwh66xx/9yQOOjx0s3UINRb1Sne1LJvWGSqNexbVV3n33MdvbBcp5jaxqs3tF5eVXmgzHx3IztdfXeXYYYmQKaGqLt374hP1HE1qbeQLVBc2n1ixyfNCmmBe1aoWFrstZu895x6XbCxEMT4J21YjUsSpUSlksI0TXQgRB6p1NCF2VopljI2ew3chjZlQo5HGqG1iX76DXb1KsXwO9jBNYUmkoYLPnjVEtg0BV8F2PcDQkJ6GjKgGTYpr02qe4o3OGo1POPv4pxx/9iIzeRzOzbO6+yqvf+i9wdIOHj+/hOyOu3LiF3X3GsQDFQcjpwUOGvSOp0tV1HVXRqFYrHB0esXe5wXgyAal8trmyt0GlkufzTx9gTwLq1QrDwZCtzU2C0Mdxpqi6Q72a56WrN6k2i+wfP8H1Bmw3wPM0Ts6gK3IBJg79/oChK9IVFCq5DBnF5c7tS2RzFu3emB/99D6PD22GnsFYjHGhskbBMLK4AvIaWXK5EoVSFd3IEoTConzA6VkHx3XIWzr2pC+TH4p5S4Jqw8yimjkKtR3KzStUmrtkinWUjIViiLP7cn6G/i0r98QAACAASURBVITAHUk1d1ZX0dWQrCkkpQG64pPVPHRdkYkXopajgJlyMzEIEBBY2qEqqrRAHovy1wJp+B75nI5rj5gMRwzOxkw6EzaFqlUbsLOlUiuH5LIKmpHh3qP7nA/PUAybTAapkr+ys4XmDwi9DofP9rn3aYduV2Hs6LJ2tafCyBXOA1M6XYXpVNRp1jBMHSsXUKkoNPIqVy5f5vi4z8F+j81ai1Zjm+/94F2UYpbusIOmuhjZHKWyyY2bRZSgy5XtOqrvUMlnqRUz+PYUUzdpVjfJZQt4vitrZCtiLVJBz1jSJr3THXJ20uP05FzGRijsbc+jPxjiOI60gs5l6kwmCqdnffSMga9pjOyAenOHTqdLo9bg/KwvlcwBnoT/n91/zObWJoqSp7W1TRBkefLknNF0IusRb7aKsr/Gg4B+z6VYrOIHY3RVQOwOWdMk8DW6nT6FnLARn8rYF3M6GVOVaulur4/rBOhmFi806NsqrpLB0/OEZoVssUmuJNb8BrXWFchUGHo6Uwyp5PeFJ3q8Ekeyu7i+XgxlI7ldpDhLYOkCZEptFCcb7OLniRWw2OCMNsMjYCBgT2JeKj+XAODEajWxeY3VWbMt6GinNEJvAjgl+7Dxbq/8Z2wfPSsSGcOH2SZrfDJlXiBbvjNTikpgslgzN1Hlyc3nGNpENbZjVb1U4i3a2Eab0ukN9Pm3hDSESm5h2V45uVaiUhMxE+lSYu4K0CVjsASAF9RiSwq2NABO7jex0E7Dt5UAWBK6RZwxU84tAeDk/Zk99ZIadBaF1Gb9TFm81OaFDfoZfI5twSW8iE+SwLIYNiX3IyGtGqvLY6vidPsSACxH5qweaJLckAJE8bhbMvWOJX5Jnd6kxmw0RmOT4pntfpIckNCBOfBLm60nYtEUJIrnXgK8lmGp7HP5fSqC87PaqUvjbw7MonOn6+VGbCFOepDBmJMsWeMzfkXLQqzm9+eqwsQeWaK8GFSk+y4NsBahS2LJG1ssL9QSjua5gGvynGnXgdQcjemJbNdcxbxsC5yA+Pg+ow6P+yaxsV20l474YBp/xccshmfBijgK02ywxFB7Xn81DVCflxQRHz2fJrN1Zb52yvMIVb7sm9UAOBnTC7+bpE4e3dm8HvXyv4UbRPSReF1LYrGcTBCt6pFiN2WXPAtFomJOxVPU2k6thinL3LhJcbOioRfXUJbjPDpOrGXpuu8LNWiXbnhuwb1YM3om9F/u44Xj4/U75RyxMq6pY2Z9nMQl/ln6eZmcY9W8SMbFKteB5DLJnFxkgrMeTD10kv4NLiRRxL1/sc+WAHA6HOk5MZsbyfM2DTHns2BhjC0+9+ar6fI8S9bOKHFn9Us+imVCRTxML5RWWAHCk1NFXxJWKvgvXk2MP7G2RmtVUlt8+XPpeDyvzavGTpJcs5xckU62WgWqF/rlOXD4avM/IAvo54yT9dvrCKwjsI7AOgLrCKwjsI7AOgJ/cyKwBsB/c/pq3dKfQwRe/GqZUUcAt5B6Bm7sWLxwpcyLN7d5/bXXqW5sEGQ0htM2k8E9WmUDRdlCNwT4NQgVFT1r0m6fMZwE1Bov8eyoz6//+r/i8SefY5kqpupwuazzX//9N6iYNmpos//sFDvU2H35GupWheKV76IX7ki1HkEGELUmfWnrLOGTIL6uqFcnfut28dVUvStpXZvStIiNLc/l9PCAf/qr/yf98yHt/hn/6T98kbvvjHnvvYcYmsfORoHpaISmu/y9/+o2nz06otqsoetFJtOQ+/fvUyoVadT2sMcKWxs73Lv3EcdHxxiGTb2uo/sBGcumseEjpJTFwhbHRw6ffHpOoVxlOHI4b0/Ybl3h05+d8vDzc6nC++a3d7h0JbIQDdwioSuu2+Tg9BNeeHkTN3T4zd/5Cc+ejdEUi4xmYpoO9QZsbGtsbrbQtDw/+uEn1OpZSjlT1rnNZyd885vbXLlm8t4Hj2ht1Oj2VD76uI/nVcjnm7z555+RyTi4oUeghnzl1Ws8edTBnU6plApS7drtjekPodNTGI59WUPWMC0CASc1hVJRKCJDDE0AwwzOyKd7NqZo5bixU6dVzklVdns6hVqL0u4d/NwOlcYN9GwDT83jGpa0BfX8KWQMHKEU9AIsoTZ2PaSPaiaLK9SS/S6KN8F2z3h49884/Nn3Kas9qQZt7b7K7df+Puc9Gw+feqtCsVTns/d+wOj4MzJayJOHP8Oxu3iuqIsqapuKuso6znTEpdYGhBonfWHT7XLt2havf+0r/OD7b3J20pXWz6KAZS6Xl9tShilqJPd54eYuL+29IByVOekc4fl9slYXVbE4OYfuGAIXplOHp+cdauUaytTG9F1atYy0H97Zu8THD4/4i3f36U5g6mUkNPZsj2xW1HINpVrUR0PTLErlGtV6U7al0+1xdn7OcDiQ1sUZzaOUUaiXshRyJo5t44UaU0FL9SyFUgNDyVIpV+S8FGroUkFla7NEs5YhnxEWwr60W2+fnTJyXMa+gu062M4Ez51K60oBgcWAEBBdbJ9pmoCvNoqmo0mfUo9CQSVrKeQtC3+q0T6YYCoFbl2/Tqe7j+OPqG+3cHyPpydPsUOb1laVZqtM1oRaOYvFFDUY8+EHn7H/bER/qOOFGal+xlA47w8YTwPGYw3XsRj2I6BgWB6VasjVrTLNepNPPjtGVw2GnTGNapMP7z2jtNli4o4Y9LsgLJBVnWIh5OoVi2ZV58p2iWJWYbtVZ9QbMBk6fPXlr+NMHc7OTun0RxLIW9kC/dGIsT3h4PCEe/cOsScjCUBLxSKaqcq63L43xdCFIlzDMMrcf3BIsVZGz2Y47Y0IQg1TM1CDkEqlRqFYJJsv4boGTw/u0R9NqdeuYOhZKtWWrHn8+cNDsvmAre0CuhYwnSA/7weGrDFczGewR0NMRUfVAkajLvmMKcG+qOArEiXKeZNi1sIS8Tw5xnVsVDPLRMvQc2CChUuOUMlRKLTI5xtsbd1Az9WZhCaOnmOk5bC1TDRfZSqOALJRbVEB2CKoGts0CyVMoliJNx3nIDDaUl7YrEwsXCX0jdb4BACLuZEATAmKxTVEKV95zSQxaEZ0k13eme1yUlM4DSzn+7sxQIt2XKO3Ey6TQKakRnEKLC1vtCYq17TiMPnMDG5LC8co4WV2fVkr96KlZbp9iYJwGQykv0aI66chrTyjUADHH4rqFc8VwLMN9tlm/FxNOFO+xaGI2v/8diY6p1jGOlNRptsrE0ji+Enr4UT9lVKHptWX6XuT8D5+LbZ75pg7r5Mb919kcx0DoQQ8x0BuvgEf1feNDongaDQM4rGZUpMn178IZy6O5TlAjYeTJBCRTfrcHnhevzZ97gtgNhWINARKRWTW5qTt4s80tE3HMgG4s+SL2Fp9USkcwZSI76QBcxybJaXlfC7ERuPJwYlaPLGUTs3VSIk8Vz6nY3YRaERQJQ3MIsPxuL8Se3gxr1LriIxDai1JxzkNgBPb5cTePR2v+UUiKJjMIAmRn6NCv6BQni0tF3FPGubIWqOx3XaCs5bXmdn4ixNRZnXH46SF1ESR8UocAISCP5lfzzvnwjiZMd1UnJ8Dj9L1cxfH2tIan/TXkuXAgv1xev7F03vW7pTyd2b7nILskZXz4hyWADhVnzw9R+brvUyRSXV1DEjTUDENf9PJB7P1K8qFWIZzC9dLno8pwC3H/Sx5at72ZeHovN/na9bymrRq3MrSxUtzePlz6TElrO0v/Hx53Zz143PGRkrBvwBsU6rn5bgsX1N+NEkiWVBLz68pf0WcdfjSydNJBDN79CQ3ZEWd45WTPn4zsa9fSlhZ+D4RJ8ZoicdGSpW/PCe+6FLP65vo/XmWWDquC7A8papedZ3nAeI1AP7r9Mr6s+sIrCOwjsA6AusIrCOwjsA6Aj/vCKwB8M+7B9bX/1JHYGfXwvB9SkbATlXllVslbt9ocOvmLnt718jm8ni4OP4Ae3REtVSgVL2O6+mMJhPK9SJTR8DCKdl8i2L1ugROf/pH/57/6x/9msQBZuhzo5nnW3damEItu1lA1TUeH59z6cVXuPUrv0Jm52UCvSoZQuhbqGRid8QJiurJunuBH9kEik1TufEv1cASN0hAJyAeoU4YCDtoh/PjJ3z8s7u8/f0f09wo8vf+4bf41V/9Pnfvfk65rBDYE7Y3s1y7VaNQK3LcO6bcqHDWdjg7b+N5Nts7Wxw+nXLr+uu8/86nlMt5Hj26x+XdLFs7Oqf7XTZqGvWaI+2TRxPB2pr89Gdn3H885dWvvcz+k8cEUwVTLfPu3X2mQ5ure3l+6duivnEPQ9U4P50yHRfojsZcv92gttHkd//wPT76tM10GFLMlPG8IVtbOpWmw/alTfK5Oh99dIoXCJCTZzqYUCoM+dprOb77nZf57NNDesMzGpsbHBzqnJ/Dxx+fk8vpnJx28EMfj5BWK4fjhIRCEKwojIc2nZ6HH2qcngmbUBXXFxtmulR3ylrBJWEBrVEpZcgaFopvcHrYledoVnO88sI17ty4zsHJEVNTRynV0PKbWLkmqlnGN3KMlZCpYImhhpLPMA0CQh90TyXwNGlJ6+i6BMCiFq/v2FjGhA9/9G/Yf//PqPlt1Eye0sYdLt/4ZQytgJ63KLfKHDw75vFHP0abntE+3WfQP2Jij8iYGTQ1Q7GoUav4jPrntEpVQl/jpNfHyupsbJT5xtdf5ic//jGnx31ZI1pq5zSNSq3KZDKSNtFbzSrblZaYHYzsAZ3uAbXqmGymxPG5gMIi2UHF0CweHp1j6hrlTFZC4Ns3btBpHzF1Buze2mPoqLz9zn2eHjpMHJVeb4jnulItIBXLqkomm5cwWPy91WxSKRVlMsGgdxaZRQv+5rmM+z1ZL1LTdGzbQxU1fw0TVdMpmQHNWo6trSaVmqg/q0noLayAR5OxhEWnp+e4rictuUPLwpU1mn3C0EVTBYiLzNeLhYKEbWIz1XMcTEPF9110Q8V2R7KeuFAUm1h0j22ubN1mLKyKRz0KRYuCsBGv5tFyCqEZkitkZb3tfFankjcoWyLpY8JbP7rL0ZknbbIDckwcBcVQOWsLm3ixeafiOQJCK7i2g5UJKRQVmiWNVqvBo6c9mbQwHTj4jk93FKIXC6haiOuOORv6qJrJdOJz51aWnS2NG9fKFDI+OB7VYhOdPPWKUADn6Q969Edjxo5PR9jEf3yPg8MBU9uXu70iKUJs325tVglwCbEpFlQypga+wWQMnc6IkRNQbZWFl7S0+hYKXUPXyeSyqHqeXG4Dw6hj5Kd8/OmnNGuXpc20YYhxuMnnjyag2mRyDo1GkaPjDratSyeBw8N9quUiurCp9QICp4ep+eSzGQxNl/WaFc9FCaaYInEgr9OoZOi2jznvdhiFGuPQIDDzhFYBxxOq+SzZTJFadZvQLKLlq1i1TfpKk6lSRujWo8p48Z8xAI72mZM6vaFMOomU46lHY2zVGW1ExsqbJSlbGqIKMCXsi0UCSWKSKoFkrOiRNr7JBnV8efnHnGDFzVqsi5q0KNqrjpVxsVpQHCzbN7OfnR+7iJ2iWrCJ4nAOMiS+nt20aEsCZ+W+diogojb6yo1aqVoSMb7Y7rR6d3YfkTG2fCVQPK0qTm+PRy7dc/At4x1vHCfwLbH9jdDIvPURsIivk7qPtBOwALbpzXF5v+J6cW3aBADLa8b3n4YQyQWkZvECM1uMl7hu1IWx3fXCUIvUhstwU9Z0Tvf70v0sAOAYMiwrphObz+X+XBjX8XnTcH72+aWa2cn74rORhffFGKdrP6+CeMl7ac3kBQATW7PP2xHFTjx7FvpMXl5Aw0QFnPT7IohdVac6mTvJiIzAaVR/OUkWSPdtEu/ZGEjZhyfvSdV9xIQi2/fkXDEpEu1MrhuZHUevaBxHz67kJRXyC0BvPmjSNYAX5uUsYSGydxVjavEcMTS8MDcWx2v6HmfjLFHKxoD5eZAmac8sJmKcpBSnibo6mg7RfJDlHuIEjvRcWgaVF8bTCliXbnu6LQkAXp4L6X8n60vUfwuRjdesuYJzDvUSx4ckISFeV+O+Tt/vDOBK9WXkVpJcMyprsajqjS4qvt1EpQvSr6hfFhWl87X14ryU42wFMF8+56r4yPdW2D+k2xt9Zp6gNLOZfg6QT/el+A6XDvfzxpa8nlzro4Tb2fhYcqaYvZ+aY+mxtKJrn+tuMRv/F4fDbN1fXrtl25ZU1vI92QFRJ6xSzCfrcvq5vDyfVivt5+dd6M+UIj79vgTASzWxVz2v52P8IrheEY4vrPubdgRZOc5XnXDpvTUA/isEaf2RdQTWEVhHYB2BdQTWEVhHYB2BL00E1gD4S9MV64Z8GSOws5Uhp/pUsyEvXivw0gsVrt9ocP3mLsVCRaofCzmdXucZrjOhXK4znpjkm7vYkwm5IoynQ1zfoNy8hZWtM3Xgg7uf8L/+j/8IIxDW0iGX61k2crBR0LixWyFbztJBI3v5Gi/9R/8ArbyBrwl1sajpZqKEFgQ6CjYoQnk4kZt1Ul8Ril+nxU6MhyKVwGKjRtjWxv8JwOAPcMYnnBw94Mm9fRqNFje/9iL/+B//a/7oe29Rq8KkM+LWCxV++W+/wps/fpdsNcf+aY9Gq87R6RG1Wl7wNFq1Wzx5MOHhvWNymQxecMaNF0pk8g7e2OPFGy2CyQFbjQb94YRhoHAyzPMnPzhmONL4zjevcvJ0H9cO6Q3gsw96mErIt77R5PqeAN1dstksn33SI1sqUN+oYhPy04/O+eTzDt0zl1K2JuuqlisujS2f7UtNSuUWhwdT7j3cp1bNMOk7XNp2uHXdZHe7wLW9m/z4px+QLRaw8jVOT6f0BwEH+6IuqYot6vcqDqgBGWH9OvWkRahje9gO9Pouk2lkUyyiLDbPfM8llzHY3qxQKZvUqnkalRreOOCjD+5JyNYo5/n6V17iyuUtjjqHDJgwNRRpSWyoORTFlLViJ4oLnkLWzOOaBlo2K/vWnyj4QQazWJUqYTfUcD3R5xY2Kh+//ac8ufvHlBVRR7lAoX6NK7e+i2mV0TIK/UlHWnQfP/iUYHDKaHCO7YzQNJONjZtsNC+jG0PC4CG984dc37nE0wfnHHVHZISS2gq5cW2byXhAr9uW465WbzKeTtANHc+3uXpli+t7u1QzZXqjLoOpgIInlPI9SqUap204OBM1WJGxHYw9uu0OtVJZArmvvvISjx/eZzIdUqgUpbXvWXfIo6enHHXh6VEfezqRMNHUI2VtAoLFRmmzVpVqTnyPwHcol0r0u11cx0FTQjxniqYGEtiK/ioVs5TLRcplYXdcwMgYjCdTesOhcFanNxR/n+K4Cl6gMhxO0QQ0Fpbtno0hSGIQQV4l9HFFneJiGUNTpW33ZDSiWinI+r+BotEddmk0S2iahxkqjDo21XydyWDM1maNybgnkyluvXwVT58ycscMx1M5xvIZnVrRoF7I0D9t8xc/vMvpIMQJTEKKTF2dQBH25n1sR8BpQ1ocB54S1dqVbfXY28mzd/0yj/f36Q8DylmL6cihM/A56XlYFpi6wlC1OG0Lu3mPUtbg5ZcL7F0xaNZ0pv0pepgno1W5vH1DWoD3B10Oj8959OyEx/tdHGH3LJTWtmiLQiEv6gGPKRYtNjZr9HrHMmZ3btXpnI9REeuaiWZqqLrOcDrFtAqMJz6D0Rgjq1Ct73B67pMvbFPbUHj06BHeNIcW5qlUSmTzZe49dlA0D1UfUW8UODzqMJkqFAoNej2R6KGRMQJ8e4Lqq1iahW5YZDMZaU8t4Hz3/JBiDnKWT9b0yFohoTfh/OycqQCeuTK2msUNMwS+QcYqk8nVwSyil5sY5RYTfQNHKREqAmSrUq0ukzrUeJ2eAeBol1aCwJR9stz0lJAjeiXIJNrcTkBebPEa7eTKjU8/jBOB4hqfkaVzVFs02QyWMCC5frw5m6iIxHkS4DdjzQnsjbaMUy1KMFO84R5v5s7sNtMqYdnuGI7GbUlD4+Qmo431GLgub9ov2UvPNtDFx4Wl7dL1Z5vW8trRpyW0nQc0BmUxJItVp7INSS3RpTbMkO6slmACzqJzS4CUAMkkUkvneB4ATgMD0T/y2Z4obJM+TteiTe5DtCUZE6kvVNLCOKXMjYRXMaScwenENjyqnZrc38K4i7t8tVozTgBIlKsxPJIwcfb352/cy/tLYZe5Fj6lLo77LQ1k5udeDdkvQPVUXCTwE4kYs3kVz7FUW5KoROrolMpZlFvXklqrMayNVdEJAJZQLZW8Me/+xHZ3NjDk2r6gYJzVD42mmjSyTvo2Ve91GTAmbUzM06OhESn+Z/M9ZW2egDvxHSZde1xiwyUoM4PkCypP0a50ike8MqT6XdYPFakviVw8NR9WJUaI2TM/ZercqRqhs+OWAPDzgGu0rgi7a/GMnveXUDvHC0KsRo3iJee+XKcW1yA5ypbiP4vTCqD5vP6JtNzz8RY1L1ZMp+d6PFfTADg9J+ftmS9mSdXT5JzRIp8kA0TzJHqsxFWlZf3audV1BN/mCRXJeSLgGQHlpA1RokKsPE2Sk+L7knFZtrhO5toK2+dVc/X58DX9DFqM4/J55DlS61JqCYiHRfxUTdSqM539YuJR+rh0u3z8BRXzYm3fuG1J/6bX5dn1lls0F64u3//z4pGM7wjCJ8+4KEar4G+kBv/iGM7WkqUyA+k2LChpZ4B3bumcHv+r4XWItENP5mQ80BeUwukEsCjH7K/1WvAKiY9NkraW27QqvsttSS6+BsB/rW5Yf3gdgXUE1hFYR2AdgXUE1hFYR+DnHIE1AP45d8D68l/uCFxqGFRysFNX+cZXm7z00iYv3LmMYkZWnjsbLfxph2HnPoVCkVrzGr2eSunSbZzhQNa/7Q1PyeQ2qDVfRC/WZb3c7/3BD/gn/9uvkQPymse1SzVKWsDlWo6Xrm5hlnSKN65TeOl1MpU9FCtPICQDodhoMCTUITQhdIARYTgi8F0UAXoRP9dAEYo7UZNU/HKtx/+pslYp4RDfbWNP23TPBlQ3r5HNVviN3/hN3n77h2QzKqPukNe+do3u+AzfsHl27FNr1VBNHzfskC/k0NQSGW2Df/v776IFOVzbptpwuf1ymYnd5sbeLqPzY7L+hJuXG1QaJfb7PcbqDn/+oyPeeuuIm1cbfP3VS3z88ccMRgJwVrn34VNqBYW/8yvXqJQGOPY5ilLiZ58MuX57GzWnce/JmKNjj/v3ztEQtsUak2mHnT2VRjNPa2OL8cTg+28+oFgMcB2f2zcUdjcMTM3mO7/0Cu+932EwtGldrkiL6nZ7LC2nP/l0n0KxzGg8pD/s4ToCNGq06puomoLj+LTbNs8O+vTHHpqhy7rKtoBVWsjupapU0eayJvlckWlvyvGTEzRHoVEs8x//8nfY2Gnw9s/e5mn/GUpeFWVSMQViDoTCy8cJHQq6SSVXpD2dkCuVpcrbHgltWQ41V8TVTBQjy9QG288xpM7TTz9k8OwD8uZAbgSVqpeob94Bw8JxhnjCKtoLae8/ZXx6zOZ2A4G2NzZucevmL2HoGVT1lKdPvodnP+Hq1lUefN7mwX6bbMbAdbrsXa6x0apyen5Mb9Blc/OShH9C4Srg59ZOk3KxQMkoyfsaOX1sV1jsDmg2WnT6AYfnQyZjD12MZVROjjvkMsKuV+Xq7i5PnjyWSlrx71w+w961XQaTPu/d7/Dj95/i2A6GLKMsYpyViltR53osbH01MQMC7ImNEqryZ0EgkicCWefVNASkHVLMKVy+VJd1dcUGVHcaMA11HM+Vytmx7ROoJufnY4LQ5Oi4S6ncYDx2KJYqgi9j20MMQ8V1JzJBI3RdJsMhuUKJgmUQuh4npyfURFaFYjAYuQynY0qVHKqoIRx4iMqzzVIJxXNo1rISbF/Z28EsqgyFCj5v0B9N0EKNUtZio2qRsxT6pz3e/P77dKcetq8TUsD2TBw/ZOI49AdjCdiF6N/SdKmI7vVEgoNPo6qze7VGfzTg9ASuXWkyGk5od6a0+zY7O1s8ePAEo95g6IQ8eXRGJe/TaGjcfiHLzZs1FDckdCwCOyPVr71ul/F0zJOnR5x3XcZ2VMfYC1VMy6LX68u64sJ+G3y2thvY0x71mkWzkcXUNAa9MVevXCefz9Ef9CWIHw5dQi1LfzTEVyfoVh7btThve9y6s8HTxwcMOhpXdm4zGvbJFSsc97M4ziiy285nOT5tS8t5YZ8vAG82F1LIhUz7Z2QU0ZdZMHNkxThSQjI5i5Ojh2R1h3IOaYtvGQE53ScjVOHdE6ZAexyQKTRRjRKWVSZU8qi5GlqpgW9VCM0WgVZG0TKI0S4TNgINRTPkNrM0CZ5B2AimLNerjTbso9rSC0qmuK6qfC9W+KUBcKKiEccGKvjiRNJWOFYFxlvFsUZMPowjVBCTjLj+4AwyJPV+U+2Nt5hnslMJPeVJ5rAvgoDpt5YUQhEnkAkSaVacrhu8sKm/xBGTmCRtT/84ghOr7aKj2rgxpEjgjRTARu/NALA4R6yIS76xRMxkCQ7F0C6pX5xWYK7atV4AwEk70rvbcc3ZhfEQxz5RIM++QcVxv6j+FcrvVFvjvknGVGTrG8Unancga5+KMRObikcuzCnknxwTKQFjwJG0W/ZhCvpK1XlcXzVmnLOBFl8zAsqp2sBx2lq6jvW87vDid8blBImou9PQcP73hf6Kx2Oi2o7aNO/PuYpunoogVazC+SFWrKlqZGi8jD8TABzNIwE4EoidTPYYwslLxqr55QSDtGp8NqDjWrBJvOL4PQ+yRDVsF+d6JPqLJ1wcK7ksSOAZ3cns3hMoOIN4UexTh69Qm8/Hw6wfYtA4W8fStubLvwJIyD1XTM/mWwq8ppMvIpibgvPxAbM+SUO2GGAm3GthDom5ltjjJpbYaQvo5LzPGVsrBKlR7FMJJzK2iZW7TNiM+iGptxtjc5yQMQAAIABJREFUu2g+Lq0D0pp9NkditW1qoZtPoUgBnFBZeZ5Y0Tp/diQrfaSkTdbm2dq7Avil5/RKCBnbjT9vLMrjk86UwG+u0L0AOZNBOwOZczg9/+ziM2QxXvNn2AzwpdalaAzPg5ccm/wZKYDlQ3V5dF6sSa0g3YLS55ApBem+WQCYK865lGxxodZzekyvWCfSjVyOpUxyWVEuQdbdTdl/JyFPElHSCtz5ujnrmNklo89F70fzKZq/i2B4NnlmxyXPEzn+EgC8lPiwMnnnCwBwjPFn3RYlcqSeUfHVo65JXEIS5XpSGPsvocupft1rNi6Mj/Ub6wisI7COwDoC6wisI7COwDoC6wh8WSOwBsBf1p5Zt+tLEYHdusZWQ+EXXivzn/3dr7DRKjKyh7Iea625JYGsZ59ijz+hVMiw0bpNrvw6eqaBPexzfvgZqjEgW9mitPl1FL3I40dH/Ot/+Xv8+R++iz1xMHyPm60SO40sN/davPHabUxRG3N7m9KLX0G1KiiaGVWok79dC7grQK/YiBRQyyX0hQLYiXCC/P1VT/ZTZ4qxaLNW2IsKu1qHMLBxPRs7CMgVq2iewf/7W/83n318l1dfvca77/8Eq1DiyXGfXKXEcOqwu3eZBw/us7NXxAk8Ll9+iT/73l0efHJGwRKWqgHVhiPK2rK53aLd6ZAJA65Xi5SyXW6+uEvXg6G/wfvvn3H3p/u8/36P7/zKdTa387zz4w8J/SIEFs8ed7hztczNK3BpSyj3yrz51jmdscPr37nO8eEZZycBx8cOh6cdCdwc18XQXDYv69Q3CpSK23zve59jOwLoKdy6FnD7qoWljrlxo06xeIPf/4NPqG9WKDcCsjmDzplN4OfptSd0OyMm0wGiHFroCyVlgW6/T7la5OSkR6c3xRO2w0LBq2VlrVdT9dlq5ckXDDK5DIaRQ3UURgfn7FbqXN3a5dZLdyi0yvzhm9/jydkT9JyomzsmY5iMRmN002LqedREnVQlYGw7mJkMppVlOrGlnW6oauTyBTkmpmNRe3XIybnGZDDA1ByyGWGxF9XGtTIFDFMMDE+CU0cIx50JphYQZFTytT22d99go/kVspbG4cFfcHDwffJWQEZvoqkbPDttMxm2wT1nuyXqLG9weHaAnlepVnfots/ICLW0amDlLQaTMfXKFoahsLlR4vDwPo1KQSpbR9MJp90e550xmpZFDXzOTsa4roaVsTD1PHjC2nzM5e2KtHs2dINSPc9nB20eH3VlHVVN1WVMxKbVYDDA8xypwhbTIGNF9pyBG2KoClrgUpKqT5tyyaDVzEsFqjTvUwQutmRd4okr1N19qcLuDRwMo8RopGLbKpqWo9vrSktnVcvQ6U4J/DFWzsTMZekNO+iiPLOvMnB9aqZGaI/oTSZoVhEvELfl4IeRFbSYi5qqkNE1zNCjaMBrL1/j0kaRS1sVfMPkoL+PXhSf88mreWrZHNWCQ8ZyONg/49ED0e9dfAEXA43eyEO1ioR6jqcHZxKAB7ZLVoXdrRan511cJWAwmfDVrxQoWPDx3QkbOy1US2c8mDAeDtjaqvPOB4cE+TyuUE17HseHI8olhWpN5faLJVr1Av7ERw0sutIWXqxAKt3elOEooN9z8YKQYqlEJpeTfSRsnHXdwDB0ac0sVdK+y9TpUixZbLa2CDyVB/ceyFhttDbptKdSnasZCqHqYmU1ND3D08cdCfZFMsxkHHLrhT2Goy5aroKXvcnZ8RF50yRbbHI6aNMR0HY0xswIYKuwuZljcvxQdrqoPdwNLFnX3Vc1NEtYcz+jqExp5HXQTGneXMlnyJsqqnLA6ekDOt0JrppBz5XQjCy+L2pz51GFBXT1Gqq2iZXdIltsMXYNRr7OxNfwNV2u3tLbM4zsdZMqwXKPMYYQEaSMQUJKvSs3N+UmbvSK6vzOH5titicbv8lGqJ8Ah2QjNFbdyGstq2YTcJHaBhenXwBxyTHx9aNN/iXgFtuqJm0Q19FS9Xzjvdh4QzZq2Pyu5va3AoKmgXZyp8ubxML6OopfBFYWtnNTdQnT9ys3wiWQiBFMDL6SmqeRojeydV71mtUnTndAAmrTNReTvoqVuomCVIB9qVCL1Vvp+r3ikJlVagJNhP3qUq1Nca/yzlOAIGpCZAWexHRmBRyDwKTea7RPHivQkzqS6QSB+OfysOTn4k8JspbqeCaJA0uwQsQpUV7J6yZqryVFdzz8I/VaAvDS97UE3uXnYyXv8jjWl8darLKUKsl4vEa2v+Jyc2vyZOzIxASRNBerJiUYj9WRkVV7eoxF1sHpdqfH6Sq1mWxePEiXkxyWoVYS51mN2qRRyXxOKVPlW1I2PMdYSVvTcCcZMglOk9cQiuNVcU/6awmyLyw88XiVbVejJAI5e2Y1RedwM5mb6faIw9JAbVWd5URVHn2lndvvyjkQK/IT0BqNpbiPUkkokosuAb6F9SWeT8mSOrtmDOvmaROpNTdtE59KgkifdxkIp8dEdM5ojUkSMGZjIo69bPecniUr1tz+fLaORS0XSQoJjZSHXaizOgepK8FukiSQzL+0V/rSvF01Zmbzd2kcJlFL92/sm7CQQJK4UCRr7Cx+Yu4ttS3p+yR+q+4nHe/lBJ5ZmyQAnvfD8rNmeU1adZ70urCqHfKZM5/4MTyNEeZCksFiotFKKLqiX9P3me6y9PNLprLEyQJJkk5y3DIAjuzio6OXEWny73Qiliw/MXtOxDhddubirIvZ8SIxjxuZHhvpGD4vBkm/J/cojpGfnT0WUy1fSnKQy380oC7e34pnj/j8lTUATg+n9d/XEVhHYB2BdQTWEVhHYB2BdQS+5BFYA+AveQetm/fzjcBXb1i88VqFb//CBi9eb2GZouanT2AEGJZJ4NsowQh7/AhLDymXL7G580sYZgPPntI5eYiVdTFE/d/GS4R6mXZnzG//xv/H//Obf8R06lHOWNxsCCXthEpRZatZ4o1vfI3i3lWar76OkavKOqXRr6UC/ib/RUpRRfEI/SlBYEsFYvTbrlD8zjOyI5ogfvkW8FdspAt1sKgb7OPrCppuoXgab/67P+Dhp3e5fWeHDz5+j9PuGKtU5+13HnLl+hbnnR67lyuYeU/asvb7Gnd//Amjvks5X0QUuc0VAi5dEepZk6lzyl6zwld2rjAdvM+1FxtkGi3uP1PZf+bw+MmIn949ZOh4vPhKg4w+5fNPB+SyDUJXo3dyyisvZLh22eLKlQ32j1z++PsPydUtXvvqZd69+xjXK3N4csRwFG+pBAE7VyzqmyaVeou7d084OhphWRqNcsDrr+QoF0a0mhqXL7/C5/fG/OCHD7n+QplK1cQwLNrnDsO+iq5qnJweYxoZhgOH87ZDoZRB7NcfHHZxXLHDpqGJ+q4IdayLofjUy6LWqIWRsaQ1s26DMbLZLZX4xa9/nRsv3kYpZfnnv/0vJZiauuPIFlVYFov9CqEmdgOyGQGVJ5HiRouA78nZmYTZmoBomk7gebiOUL46eEFG2vxapqhBm8W1xcarQk7UTVUE9BdJAkIKKGzEFVzfxVEVho6OolW5ffM1mjWLUf8eg/49dE3UjK6wsXWHR4f7ePYIxe9z63qFWqXM/QefkC1qjMfiGuKcE3KmsLAWqFlQ80xkr1wyGQ9FkoBFtVpENeC4fU5n4DIYOFzZ2uT8bMyTJ2dSvepNfS5tbWBpDttbRYb9Hp7vUazkOR259CaeHLOizq0Y64IV2wLKouLZNq5jY2gKuayFriFV2eWCQd6EcjHDpe0tPM/Hdj08NDQzw3jq0en5jCahrPMqfibs2lW9iOMYBIHF5sYlHj68L4FloOjkiw1Oz56iWwJ65wmExjNQGPWmaIUiDM5R3TGusJlUMxINCPtpYbltmvrM2lWkc2iBTaNgcmO3RU63ef0re/hGhrZ9hnAV9t0R1UyVimlRLUxR1BFPnp5TzF/hgw8/leC1N5rSFvXGSy3MfI0Hjw+wxw56AJrnsrfZlMkk3fEER5ny4u0SjaLJB2+f4Ynat7oqbaizhs/lSxu897M2Y0KcUKVQrnByOpJ1iAtln40tk2tXGmQMjUF7iDsV9cgNXF+VVsjHJz36A4cw1DHMjBy/w8FIxkDXTHRNKFpH0oZbE/1Tt7h0uYmuiVq7Ds8e71Mq5mk2apwcdzEtQ/b/YNCnWM5iGhZnJxNcb8JoKMzPTa5e22Y86eMqGiOtIBXVWmBRa97hZNDnTNRyHtgUy9cZuw4bG3ns88d4g3NyhQodr0SxvIWRKRIoKr3TRxQYUMsrqJmydFYoZjPkMlAw+yh+m+OjJ5z0zzDyeXRLJK+YKJk8Sq4G2T1CpYFpNSnVL+OpRfqOzsjX8DQNYYot7VOlyFAodaK0nmjnPlYDp5VKMZxJ4IPU8CRqtbT9b6yklTU3E5K8YKkcPSYSuJHwhOSdeJ92/vMlkLewIS6vK+4jgdSxWjRpd1z7c/YkX6G8mv9MbsOmxVPRhrOAmCkb5GRjN70RnJxjAdHO6oTGdxbblcrN5BTQnG0LxwGRqqkEICfAULQh3uG+AKJXbCZHrqspeJ/6KjODShLqxLavqZ+vBMAz1bb4YAR0k017OVxiuJpA5FkkhYV0bLmdTgqYWW4mnS/uT7RXWGhriS1yDEYlG515tkqb8ugVVbROq/nS39hmG/DxmwnEuQih5kct4tTF+C33+zJQXbh2DCrSwG2WoCDt0JNPR1eU8y5ltT6DwiLJYlYjNYKXMxhxAaYtCP9iEeZiUkEaHsm/i3rY6VcyOFLANA513M6UqnQZmywVip0Bm2XVYOp6iao03YREwZiGLuLv0p4+/uDsPhZbHy1dkvPMlXXR5Zf6csVxSVtETdUYhS0kF0RrQQRA58kaIhlCzNeUZnspdotpKdGFnwc70wBoVhN91VhK1TOeA8DUOF6xZi7Hc7njBSZLQPN8jRff1+Psg5nSOb6HWV/MM3+S+MweI6kEiDQAns+LefXn5wHThXjFNHFeuz09d5cSQdLjbEUNWjlW0glDqbmQnrfJ9RfaNwN78/m4DAZXQcNlAHyxT2JF+QoVetQO+f8LY2gVkFxObkieOelkjwQSy/UwzuhJVOmp5Wllfd5IJT4P8MU2zGsyp4HtrB2xzfWqpCo5W1NzKEqAiubkqjV32fJaJhLF6uKFtXIJ/85+tjyYUskC6bEXOZ1cXINWLCWpNXpxrqz6bPJelDj2xXM4ffxuo/5Fp1v/bB2BdQTWEVhHYB2BdQTWEVhHYB2BL1UE1gD4S9Ud68Z82SLw3/4327x4q852S+XK9gb9/pRipUammJHwLGuAN+kw6j1E8JNiqUmheJl8blsqL0eDY7lZm8m1yFWuo5pF+uOAzz9+xv/83/0vuE7Ale0WL1/aIKNNKeUVDNXFNA0Ke1f5hX/wn1Oob0u1m7R1lirgCBPIX9Klra0n1bwJAJY6ICWqBby4USE2OKPNHrmhGW/keLFKQFgPP/roXR58cpdyWeed99/hdDDl6HzE4ZmDYBvi0q99dRszo6EbZd764eecnw3QFYVsRkfVVDJ5jdsv3+L3f+89rlzWub3T5M7GLqb6kMoWFLeaHHWyPD2Y8tFHB0ycPG++/YxqA37xjRqffdyjfSpQXoZiBmpZj82GwssvXwY9y0/ee8Kbbx3yt//OddrtKR9/2Oby3jb3H+zL+ryBY5Cv+Gzv5WjsVHn3vXP2n47JZ1UyKrzxtQL1ao9mQ8c0K1y6/Cq//3vvc3Tc5tYLdTJZndbWJg/uHTIeQr87ksrGSrnOs8NDVAHJpi7dni1VocLaNlRDXFFn1Q8w1IBiJpTnUXVDWgczcmmZGV7Z3eG7336D1u4lgnyW/+PXf5PPnjyiOxgQ+oEUA/qyZqqAP7q0mvbFOQ1TgmGhbhPgUtq0CdWg76NJSCssrl1UXSh+fSxLpVTIY4/F8SGmIeyowdCjmoe+rTFxVVx0Do7PGQorZk1jZ6PJqy9uUcy6nJ8fMJkKAFqnunGVqe/KnZfDZw/46iuX2Nmocnb8mF73iPEwZGOrwWBySqFs4Qgo7apMpyqtZk3C53xWYzoY0WpVKVfzPDs+JFBydDpjKrk8jqPw+PEJ9x+eUswZXNvbolzQyJpCtyjuDfrDIWSKnPVH0s7X8wXEFvbLobRjzgjQKBShoq2eS6kg6rp6lEoWlhFy5dI2+Wyeo6Mu4wkMxwET22fieozGE1zHQtVy2J5Dpz/EsPKydvLUViiUm2xu7PD5/c9kDAXcRxOWzucy7qphoQqV9dSjfdyhtLnB+PgJ3riHIPKGlsXSTRx7zGDYJZMxI1tfsZEnPJrdKQUjpFGy+Pore9zcq9AdTSht5nH1Pvakx2Z5g4ppkjMH2E6bx0963Lr5Gm/ffZ92b8DE9emPHAItR7W1xeOnp7hTD8XzEakIO806lpGhP5mytbsFwRlXt2t89tExT47aEr7bI5vLLZM7t2/y6WdtzgY2TqDT2r5CubnJ7/3hn6HofepNjWYzx0a9ijeZ0G8PZM1eYS9eLDYYDFxZt7fbE+4EYt3ScBxPjm+hfFSVACUYks8bbG5V2LlSxvOnGHqBo/0p/fZQJhU0m2UePnzM5d1NhuOBrFWdz0dKeCXMMJ125UboeGRz4+Yu0/GE3miIUbRwxwOciaivfRnPyjKaeHJM5ss36U89mhtlhsePmPYPyRaK9JwapcK2rBM8dXwG7Sdk6VHNg1GuEwgAnM+SM0Jyio2lDFE44/On74OhoJt5DK2Ar+UIMy3IXSVUaih6mVx5k8CoMgmzEgCLVAyx9kr9ZLzzGK3wiTVjpKCTitbEMjUGINE+5VwBnChU5TMhVTt0Qe2ZUunONjxXAMpEcTXDsIkSML1RH9OFmeIqlqXNNsdjFW4EMRZf4t+Jqjm9uZvcU/Tp+OqxijaqRzy3eRXzRtiYL29eR2qmxaum4W4CTRMFpWiHuMRM1byinm8CHaMnZ1KVOGplenN7+buLFHbKzvjibzUz0CFrDcewMA3y4vqvCWSNn/wzoJb0QXpjfhmeRMrlCDKk73XBajSB7JoqAbB4SUvcxB46XTM5tscWzZUAOH6llXDLbVjuq0ixPK9vnI7nvM8uKoDTKr+0ynNZhZdWf6djJBWpAnIvKEBF8kUKZIuEnBhgRubIMyq7+J1qGdLG4GTZ7jsZQ8k9JuAnIpmLAFiCoGReJlAotndfNZ/S9XdnNadnZGjRGnkWo7i/LsCvVMLEqmEroXlanZga2vO5MPtqGcOi5GJRfNU46SFRBKfblFjI+tGqOJtjcziW2OXHlvgyTnOl5iyuol9i8LkK/qZn5CooK1fg5BzPsY9PAO3CueZSw3k935RUfw71liyeZ8kH0fezZJxEAu5VADg1RtJwPa71LFfQpbGZJLUk7U3WiyS5YXktfl6M5K8g8ym/aLee7rNEfZlAwyWoN5sLqXOF8VyI+jGuvj2rMRwnXySz8TmK4vT9pe9h+fkRPWYWHRMStht9K5vPyy8E46nVIflcGv7O7jOZ10sAM5nv6aQYef+J7b4cBLFbwXIix3OUqfNrRs+25bUxGTJp9fzyPcrxEo9FuX7GfZOu/x7B5Mg9Y/klko4W5lbslrDcPzIpYekEC2UukjEVzYp4UVi82qr+mV0n9fy62Mqld/6qcDlux+VG7S895foD6wisI7COwDoC6wisI7COwDoC6wh8WSKwBsBflp5Yt+NLGYF/9r+/TrVkUMpr+K6HopqUay0u7d2StrdC3dc9/oj22btSHZEv16QtdK16ndHAZzTt4js6hlqVdsT5Wp39szG/8zt/xA/++G0J9prlEjebde7c3ObmjW2KOZ2z8zNoNLn6i79ErrqJKlS/spBfvEEc/6nIrGyhAI7VnbLur9i+iiBxpN+ZG4BJy0WpTIpUEwLKiM1Q+Yu17zM8fcTxs89w3T5v/eQu7/zsAUftKeV6jrEzZe96hWt7LVnv88OfPeXep21xuyiKS6EoZIYqezd26Q1D/vRP7vPy9QKvXt/hmy+9gqEeoOWH7Ny+xP7ZhI8/P+XoJOCDD88YOwqdXpvr1xU8p8KTh1MOn47YbubJqi5bdZ2rV4vcfvkmp22ff/rP32JnT2dze4N33znl0k6Neq3M/pNT2icedjBk61qO1l6Od9/v8OzJlIymS3XmN97IsbE5YKOWpdcPufPiqxwf2fz5v/9Q2sm+8MJlynWhiNV5+60n5Iwi3c4U13PIl7K0u12GwmZXM3BdQ4Zu6tqEilDACrWpQsEKhDBYgmIBgLM+XK3V+O5rL/PKK3vkaxWUSo1/9tu/y5t332cwdnCnLvlMVkJkAZUnto0n3G1DFU3XsKws4+lUbmeIz0Sp8AqGYeC5AqzZIJIISibZrI6hmUyGHs5U1C5VqdczWJZC1rLo9yac9F3aw5B2e4KuaBiKi6V4fPWFClcuVRgPJwymCp6aJzAKWJUmjqvgTEeU8w4vXG2geX3cQYej/S6tnSa+McSsiKms8fjBKUGQpdEQVttRvWp3NKVWK1KtFzg4OSRXaNDr2hw/PSCbLeC4Om+9/TlbmwU5F6olk077iGxORdVDHC/EUwz6E5vxxGMyDbGF7XCg49kBih+Q1Q22mlUyuoqmuEwmZ+RLFtlcFtf1ebZ/xmSq4vlCzW/iCTipCjUulAotHCeUatXTdgczV6Ta2GIw8shkS2xuXeLDjz9kZ2db1oy+//AeqgCB2TyFUj0aHwfHZAyLiQLtp5/ijTtMgpCCVaJSrOA5NqPRQG6o+WEEQ0NPJC6MKGY07ly9zHbdQA/Oee0X3sBhxMA5plQ0MQOdvKrSrIWMxiccH3dxnDK2YvB4fx/PCxg5ovZuSLHcpDtwaJ/1pPK6ZFnUCnlyZpaT0zYvvvoVTo7u89WX9vjwg4+4/7SN7Sh4Y4ftisU3f/ElOr0R9x+eMbJNzvoOX//2t/n86WN+8v7PKNZE/WWV3Z2GtNfOGQU6vTHt/pSp7TEcubieWIMsHFds/msoioizH61Kik/OtLlxY4dKzSRb8rDtKY6tM+pl6J0LACwSKIQ1+JRSJSMVmLXKBo7jMOgPada2ODl9Sr2Wp9/tUS7nqFWqHB4cky/myFs604nHvacdgowpbZcnjk6p/hK2b2F7HvVihtODJ6Ba+EaLnFWhkKvjY9I/O8IIBpTyYFVruIFDuZSTCS9lzSTHmGKuw8h7xtHZI3TDQFWzeNTwtA287BahFgFgLVMDq0ZglCUAnoYKnlSVivU3MmuOVIdx/bwYtki4K602U3azcxlebO4QWRSnXwksWrA2Tlnqis+mVUMLx6asVJ+3uZo+NmrdxTqc8pwrlLDL1/3LrzGH4Ek7lzfMk/uJHC3n9WTnSsEliByD6PR5knMkT8x0u8RteCJRI1aAyo3rFJie1Q/9S77JLINR8XFZV1ZYXKcVXbJ2bvyYTtRz8blF/cZ0HJJ7SG/Yi58n1wpEu2fHxheJ+2VmX52A+eixEllox5dJQHFyvxKeCstlYa2fSga4cI34jVX9vQAXlpS0M5CylKCQgNTngeYEAC7b9c7alSgphQI4AVMy/vGNxpa24jxaTEmi2EY/X75uFKbVhP+LoEQ65jPotWSNOuvTtK16SqGc1Ki+MNxSyQOJBascC6m+EG2b159Oal/O4e5yDVN5qBwXF+91AfLMFLrR5+Yfn89fYf++Kjbp+eOL77VJ4kkqASViYfOkgKg/5ta06X5Px2XZRjo9N5bXvYX1RQCwFd2bzIf0XJar+LIF96oxE99Per2Oas5efCXjUt5nfNziPUb3L9eQ9PiJwVz6PtMAOIG/0RXnz5YVTUi9lShOF5Xcs7mVmgsrgemS2jc9J2dxXLIKXzXn0m1chtzL7V/onxhofhHMnd9LkvQxH2tJW5bHZRLBJNbLa08S95lbQ2KjLkohyGTe6JWu8z6bm+l6t38Fa+JkNMj5neqPhWflrCRB/NReKgOxMJ9TiSQrKa/8pn9x5EbOJPH3gRXP/3g5mdfHTj3PVivL574Q6e8az5u7z5v76efQF63Ps3GQJGQ9x7Xk0hoAf/GSsf7pOgLrCKwjsI7AOgLrCKwjsI7AlyoCawD8peqOdWO+bBH4vX/xd2kIcJYRCkOdavMKra2bsl5k6CooXofzg7v49jPytTLnww6m1iVvbjMYhEwDh8ApUyvsYGl5stUiv/vv/oJ/8Wt/gjK1abYaVAsFrtaqXNqukM+EFHMaVfHv116nePM2QSiggr64aSbtncXejQDAvrT2lfa+Iks7BYCjrfCUEjiBwXHdJyHpDcV/clPNw+nu0zl7xHjSpTuw+a3f+TcMJh6GAHDGlK2dCsVSnpPDAf0uHO8PyWZMTMvm6vUqw+kAX82wf+zw7jtn3G6ZfOvl6/wn3/4Wg9491FyfjasVhqHPpw/Oefh4wqefOZy2xxICFYsTDg6mTIYGj+4NaFXLqN6YWknhb337DoWygCY6P/zBPp88OuPylQphYPL44RmvfeUyd27d5L2f3mf/+AhPn3DllRqffD7g8aMpgaNKJeTrb1jcuBmSNwo8fTLl2tVthsMB04nO55+dMJ3CG9/c5er1LZ48PuKtNw/IZYp4vsvYGTIYinrCKrlCgenUZ+o4OJ4j7V+FildHKIAjmcRobMvawHUzw161zC9/7SVe+9oN1EKOsFjnn/yr3+Wt9z/j+GwgPSkNVZNwybIsRuORtOQVkFDUX81kMlJh6UwdTEPA58j62dBNXNeRikrUCZWqqDssbJ4V7FGIPXGxDE3a3RYKAhZPsacBI0/l/tM+47Fos4Ea2GRUn+2azu0bTbnf2J94uKrBVC/yynf+SwZDD5whvdMPee2FOsPTh+RUjdPDET4uRtHGqtqEocmTRz08L0OpUsZzx9TrBZzRhK3NOtuXG5x1T9GNIsOBz8nTIylysG2ND352xNZWnuvXN9A1n077jEboGhRHAAAgAElEQVSziG5Bf+BK22ehts3kSnS6Y1xfxw9U7LFN4DgYgU85a1LM6uhaIOvFqrrJyXkPx1MkPHb9ED9UUTRDqrtV1SKbETWj64xGtoT/x2dtaSF+5doLfH7/KYVyjebGNp9+fo9mq4kfuDx5/IBaJS/BpqJlKZSynDx5RrVc5mn7BLu9jxFOcVSVnFUmZ+UZ9HoSOIj/yZqsAvj5Pu50SDGjUyvmqGUDvvX6Hoqu4GsTtncraKqH5oVcatUxtT6j8RntzoiDAxuzVOfBk8dSWTma2thuiKbnGIxVOu0+9VKBopWhaJnstLY4Pjzl/2fvvWIt2dL7vl/l2jmdfE6fzn1v3xzmzgw5Q4hDUeLAkE0bEAy/GH6xDQN+8oNhA34wDL1JEAzIsmBbEm1DkEwLViAlmZTEZHJmODncubFznz457JxqVzLWqlp71959ejhv7IfdFxfdZ4eqVd8KVef7rf//m4iNC4MuX3z/DufnTzi+mHB2MWLUGnC14fKVL71Os9Pmwf1jJpFL1zO5+dYbxHmLb/3oB4x8j0LRkJtjKmLTyvEA9AIXnQm9/pjJROgOLTTNkQptKXBMFa6WKWyiYa1msblZZTi6YONKidFwyHAQ021ZeCOh3M4x8buUCgXa/Rar6w3Gw0DaohfzRd58/R0ePviQQs7CdVyiYIBpmgSTCD02ydmOnDMn7TafPj0EJ+CiG1Op76DbNVn7vFoqcvzsFN+3sSqb0p7adct4kc1kOCQadeV8Lq2vMx73pLW6ZTo4fkBJH5M32ziFCd3BM5rtp9i2TcQGoXUVT+yGsFbArGG4DYzcKrFTZYzNMAQ/rS2rLD4FCNSlRX+aeFYgNpPkzybFk1E0+zPjwjMFkUy2Zj+UJpLlS4vWxakESsLN9P0UfU1FkBLCLdyok3YoG8vk3qS+n1WZytZmIJw6zGUgej5Zexn4ufxpQambVFpatUUeT9nHLkAYdY1TtWA24avaKwooqJrL6fuyn1KAm02Dq2T/XC3jLNBKk+IK7CRq2AQJzb6ThdgpCFZ9mXjgTgG07OOMNfEcqJT7vZI6qepzs/NoSR1eVT9Y2YIroZWI1yXKvSkgls2YjYafJ6m+CFGzED0Zfhl1ZGr7nW13dvzPnS8d11nwId4XYCVbMza5drWXLrF7VXNkCpT0pB63OlfSdfPXKc+9qLJM58w8YEvjPlU0phbGSpmnp7VMpaXrbBQlYyutY61eVyrsjCJwcQND2snJ8+ECv5y2ebEutXQcmdV2TsoSp7Mho/wWmxxnUG0e0k6haGZazttLi3IUqQJYxm5Wy1ZYvCeWtsm4Vjp7FcepIjAFqom6O+m5ZN7MNp9IpLaolMwuWAqQv8CSOLteSct3tSaqOTFVaM8sduUp0+vOKnizUG86hjN9qQZeVlWZDKGkfmpWra+sqVVMEuVuOpZkLFOILBe85Jl+br6ntvbqtfnNIkqtOd0m8GKLbDVfMvN0utYqBXkajez9aVqPPqNITYZoduWcV3OrtUG1eXbt83egy6CsvE/NreOhVLRmX7/se+msv3RdW4zpDFyrOT4b/NO5nBlnyXo/+0zSv8kLss/TdXy+LvKsHxfX18X1QtUfl7FeGLfKQSIzPafwX41xde3qM8JpKLl/qnhn6gCnL83f92ZHEGvFC/t8YX4qBfAi/E3Wq1nIkmePzB3y51BEX7b5QwbnkrINs+u+bDvG9KlmGsIlAJ4fTcuflhFYRmAZgWUElhFYRmAZgWUEXu4ILAHwy90/y9b9OUfg09//z4g1T1q8lmtXaWzexNCLTEYwGQ0wonOaRz8kZwcSEHS9Jv32Txh3TZrNkI2r17g40sjpNUpunkKjxB98+x6//f9+j95Jk9X1NdYaDUpxzNZGmatXVtDCEVEc8spXvsrOO+8TmTmxPXyagEzsyZLErLDwElZlcSwAcJAmgdKajNNfv1PraPkLu0iAiBRZqiCVv0AnGh4tHhOOz+l3D5lM+gw9+M3f/G32D88YTnpcuVomXzQZ+zoHz4QlrSEVpq4TsbWdZ30zz9Af0fMMnuwP+fzTHm+u23zt3Tf42ld+kWbrHsXGGKM04mLYZ+jn+NPvC9hc5Mc/PpXK0FdfXefx3mOODj32n0Ss1isEoyEFJ+YrX77DyqpI6PqMBjn+79/6SMK9q7sbPLr/hO2NMl/98puMhyH3Huxx1LqgulNgHOb56UendDs+cehz93WHN94qEI9dnj7ssbaWY33ToXke0LoIeLbXZGXN5YMv3cIw4A//7T18T6dSq3F8fsxoqKEbLqZr4Ae+hLOiLrRhFSSUNeOIoiMU2zETX1g052i4DterRX71S29z+9Vd8qsr+G6Vv/G//gM+fXTEeXsoASRhRBQIwCzgWcxoMsR0DJm4EskiYQ0+HAxp1Or0en0G/YG0PRaKSAH/bTegUDDR9Jg40Il9E28U4toW1aopoVsQTPDGIbHh0O1PODweEkn4rGPFPisVnd2tKsWiQ388ojMJqVx5g9f/4n8BWAzPH+Nd/AQnfIoT9ajlq1ycTOj1WmhWh9qmiInN6UmINxE2yQaTYEi1kpNJ9Z2tFVbXS3QGTUyrQBQ4PPr0Cbbt0Gp7HBwM2b3WoFK2ZI3t4WBMtZajWM1z0RzT6w3QdENaZA+GvrTqFVbZg24fPQopWAaNksPWWg3XtTjvdGh2RkwCk0h38CNRqTdgMO7juJZMlhq6jYZNHBsSJtuusAuesL61S6W2zuHRGXa+TLm2wul5iyjWqFbLdNrnsi6y4xSJcdFMoaI/l/WHTwddQmEBP+kTOw7FfBXXchn2+1RKJUbemDAKCGOhfB3J9aToWESjEe/cvcKNnSKjUY8r11cplDTWV6t4vT4FR6NSjvGDHoeHTY5PPdxKjaf7h7g5i9FozHgSYFh5Or2I5nlXWk9vrKxixDFFO4cWauwdn1IuONy6sYpltXmw16LdDsihUTXh3beugz5h/3GHoWcxjFwKG6volTxPTk95enQq7ZsNbYRjRvQuPIJIWNzrjD1h/zyWlsmiLrCoFBr6odykIKpll4oO9WqOa9tlLs5PZV3ood+i3qhwcTaQ83A88llbq0pLczHGB6MBkR5LZXsc+aw2amyv73JxdoA3GhL5MRsbRYJgJNdGsfFhdXWD4din5w1pDVqctbuMQ4v+SCikNxj7MfVGXW4OGXsWemlTzlfLrdIaJkl4r3NGwdZY37nGsNuhVHRl7d4CIUVtREHrS8v1fGnCefNTOp1D8sXr+No2E7eKkd/Gp0ZslNHdFWK7SmgXGUkAnNi6p2nvBOLJtV5BIpHIT9K609qAGfA3U+RlEuILRFgu8emGoUVYdJkiJquaSsoFqKSuUqnNwKS6PcttDAqGpS8q2CuvaUqmU2iZVRYlV5ukmadtn/07ZUJpDJLAqHZP26+AWGrdmziqLmLq55Pzst3K7nUKvZJbrUozJ3UH04Swnlzn7NgJpJvB5jQ2KUhVqujs9cl4KGWgBJx6YssfpyrdTFJbwYqplXcG5ivonoC0FORmr3tqcSwsOhNUJtuRNlZGJyEOMwC88Lyl+JeMgYKGKbNQ0Z3WrM4o1OR7C/aqs15+8XvT+qvqWC9QXi1C5LlLmV7DLM7Tuqpi7EQpQpBsIRnTyfNP0uPyicjIjNkp8Hp+/GTB1+Kj6qwbZ7U6E6ClIGqqSBfnSsfQHNARNcGV2jwFITKsarzKGtWJYXyyXjwPLZTAcPaOUpXPxoJ8bwqAk9dV/eOpej4NsBwGavxISDmz5V20WlYwazq901hP25oFSBlVr4T2UzqcQFC1figonqwJKThTgzO1cr8UBmaXx7T9i+2V7cxAdzEWk0rbCYESx1UwabpRID3nbDxevhFDTToF5dR4TaZj1oY43fiTgsKU4aXrkZquKSifA8ApmEunt3QAygBgNR9noFlselPq08yGo8wgzo6nedA4s/aVx8usZ2ptm8YpnWPyepWd/Bx7Ey1NFhS1yWIa20WAm91Ao9YXdWecws5p52Y2IakBLiyNk9jNgdw5K/gkAGprwQvnVaYtU6ir7pOLltXZzQ3JIJuuM2r+yBIH6drz/GaAywHwIuAV7cgC4OkYS9f855W1yd1vdo1qlZhNlhlwX9hokb1XZsdM+m9xNeLIsm8z9yH10dkdM31l1m3JC2ptUP2a+Zi6kyXtVleZWmRnt+kkg37u/py9/6WFtTOtTwap6oc0MHPbEzJNk/NrZ1kDeD5+y5+WEVhGYBmBZQSWEVhGYBmBZQRe6ggsAfBL3T3Lxv15R+D3/v6v4BQK3H71HdaufYA/8qViNgxCgnEPf/iU3sUn5E2b4tYuvj6i2/oO7dMxulYHs8D5oY4R5ijmHOpbKxw0df7BP/p9Dh4+YWt7m0a1ihv4XNlq0KjnsDSPTrfNV/79X2fnrXek4lVaEMYCOySKlSShKxI3KRhO31N2bkmSTmRaBPBNAbCscqeSLWkWV/6KnFg5EnrEXlNa5o69Lv2hzz/7p7/Lhx9+ikBmN25WKVYLfHL/nL2nA2kvLZR8xXzA1lYJzQyorZQYTiw+e3jBs2cjvnpzha//wpf5xS99lUfPvoMXPaayGvLk8JzYXqEzMnj0pMm9T4ccHwx47/07nLX2GAw1xmOXh/dOsYXNZBRxc3eFL395nWpVx9Lr/O//8HucXIy4eWODbrNJvQxv3N1ke2uNdmfCaavPJ0+eUF7dZO+ww8PHTRmvnas53n57hdbZiMMnPdZWXL7ytS2+9+1D4tCWCtBwMqLeyHH39V2+/509et0AIaIaegETP0cQ6sTmRAIyqaKONCLNklatlrACtwyZ/BAwMQyhbhm8vr3Cf/CrX+XuW69SXN+iHRj8N3/tb/DJoyPafY+1tQ2CiS+VvxMBgdHw/JGEejnXwReQl5h+ryttboVaUqiBC4Ui/f4Aw4xx3RjHTdIU4UTAJBd/HFHIu8TxENMMJLCejENs08U0XTr9Md2hOJ9QH8YUbLh1fYViUaM3GtIexmze/Qtc/5X/UtAqcv4hNH9E5/iblHMRRbsuNwS0zk4p5EZcvaYxnJjs7QtldB6hPesN2rImcq1cplQ05bFNN8a2iwSeyZMHR9h2jpPTDhdNj82NOro+kSBV1NLOFwVIFjbhvozRaDTEtB1MUWd7KDZMxHjDgVT9Vgs2jh6y2qgSRDGHzS7N9hDLKaNbOZxCnlgLOTk7wBadJaz4dEPWphUK4ZEX4Th5YizWNncoVVe5aHbQDFfafOcKNQwrx3mrie+PWF+rMxqJuehgOXC2/xRvNKB+ZZOjBx8T+0OMfJFKoUDgTaTKe7WxyvnFGbZrMfR6dDoXjPpCAexiRjE7qyXWqsL2O5YWyZWKTaNaxB/1sc2QSgX8cMSzZyc83Wtz/c5t9g6eUSy4TLwJ3iSQtY0nkcXxcQd/Amv1VXICQHf61CsNmu0uOVtjY9WmWOnx7GjI2emYrXqyHt26vobtRJTsDUZentYoZmDEPDw75Hw4pjuKGIy7xOGQnKNhkWc8ztHuQW84kDXSDVuos5FzR4xdQ4swjYDtzTq7Ow2qeY1HD/epViuctY65em2bhw8PGQtL9EnE2lqZcqVAzi5z3mxRKBXo9zusrxXIORY5q0K/00GLDA73jnj7rV00fSQdDDQ9xI9ceoOQYqkkAdt5u4vhlHj2rCmV74bt4JRcKsUKhllhqK1iWg2wa5wPI0rVAq3jx1jhiJ0rt5j0BuRFnzEhr02o2xF2OMA2XOp1C8tu0mp/hmFWCfQ1PLuBlr9Kb1Ig0kvEZo3YqhKJzSKYTIStsIQvoiZpkgXVhRVwmrwXSXqhIlMwRdW1FJ+LBBhOFTFz6rtMIjpJkipgIJSgz1spq8+oe636vDh+AmXnAdNlisOsknXunq04U2qtm7RbbFBK71SZY0vwk1F8PqdiXQC6lyof46R266JybPEaVBsV0JLHukTpKguvpzFMgKmC8Rk74MwFT+FuJhGdVdqJ6xMWuHKFFoo8BW9FTeMU9M8lmdNjq3q2so2p2k8m/NN4LSrb5vp0Cn/nryWx6ZxZIU+vMxPnmRJUdlyq0Jypj8XaKSDkz/PnRX2Qbes8dJodNfvdKVzOjO0Ezi3U0s1Av+w8kNvfROwWakrLvk0BoKknCspkjM2sw7PXmYWQs3aLmZrZrJdVM18WpEyt2mkb03ZL5XKqWJxDu+n4nsLXS8BvJnJy7ZiDSqkSXp1P1WIWKjwxHpI+n/2Zjt90zKq5OxfTLGBNAVi2fQIHZWG5XM/STRZZGKQ+o2oNy7ZnWpM+vc5HMnXTEH2VtZeeguDshFqsvypip+a4gpSZPhOzXUFgYdc7A2JJkZV56J5RR2b6ZHGTzbRdU8iVwM8EPWUshxUoVcpesYknrUud/A6QhiEl+Go8JiNwHhrKNqRj+zJA/qI2zt0/0tMlcyL5YXFcPbeRQarK07bIy3v+XpKoVefB7Nz6pcbjotpT7lrIbEJI37/0vrCwRs/N4+Rkc2PqRQB4NqYyG2ky8ZiuU5kNW3PrmzpLdpPPwnybfiQFmGIr6GKfvRjOzybidLPEJZtDMsbTl24cyUJ41R5R01f9WbR9zkZPAvaMTndxvD8X+8viPzc3ZkcX98v0N9+5Gtdz0HZhnZ1Z3c/P10ufYzQx3xdqii9sRFCHF9/faaxctqovX1tGYBmBZQSWEVhGYBmBZQSWEVhG4KWMwBIAv5TdsmzUyxKB/+evv8X7X/4lVtdvoNubTKIhw3GPiReQs11Kbo+zw++Qt2zKm3cYxxHHR9+Qds/jocvB0w7BuIRrl3AcA0+P+YNv3ue733uGiy5rx3rDIVVTQKESH3zhNQbdE+rVMn/lP/mPqd64QSTAUzBGF7V+Y2FnmCQ+ElWwsnZMf2NOslJp+JL02QwCK+1w5hdhmXQXpYD1BCr7Xbxxk4kvapSa/Jvf+QO+8cffolxysJ0JfhRzMXA4OBxIq1PLDlipO9i2z2jc5c4rt/DDAt/74T3OL3p8/d27/NK773Djzh3uPf4e562fcu1WET80uP+0R239Dj/56X2GnQJPHp5i2wYbO2scnlxguUU+/MkDhl0DM3YhGPBX/p1b3L5ZpeBU+Bf/Zp/v/egJhZzB9kYDgzZfen+X7Z0ip8cdzpsTRrHN4fkF570h+2d9hiOo1ixuvbLKxekFreMRtYrBr/zaLofPRnz2WUvWz7046ZPPGdy4tUa1ssrDhwecnfXp9SIGQ2HybJIrmYTakLyoLTuJCDGlPMYfjyQAdoXSUjMxNIuKHvLqZoWvfeEN3vngfSpbu1x4Ef/tX/vrPDm+oNUbUa+t0O0PJLzTHYdcqUy33cY2dRzLJPQ9wsBn2O9hS5tbYQVtUyyW6Xa7RPGEnIsEwGE4wfeFtjvPZCxqtRaYTDqg+XhjXwKrYChUwlDbKHF41sZyDbTYwB97XL9alHFqdQf0xzmuvvl1rv/F/xQtmuCOn9J+9Efok88o5zXGQ53Toy6nhwesljTefLPGKDD57EGbWKsw8CZynJumRr1awdQDSmUDNyfqFwtoqLP36JQo1ml3hQV4l0Y9T71eJO84PHlygJN3sRyLwVBcWyCJYqFQIJdzmYxH0go95+hokaijbLC7vcZw0KM39Gh7GkNvQqlSkbV9QwHrI412q41hmji2LmvMepMhmgDiPWFhbUo76FKpRrFcl1bRo3Eo68TqRp4oNnBKZTw9otGo0W71Mc0Cp+eHnO4/xh8PefPLX+ST730L19CobWxKOH16uE+1VCGchIn6WAvo9psMhl0GvS6OZlCwHIquQaUQs9YocmWrzld+4T0e3f8MPRZt63PtxhqHx8948GCP4VDjtddfxQ/Gsj7z2uqKHEMXnQF2rs7+YZvPP9+nkCujxwbN0x6iJGilXkYLBlzbzrO65nN24XFyOqZRKmD7Pndu7lCpFWkdiHq+OhvXbvPRkwc8azXJNRoEusu9B/cZj3o0hFW7ZgMF2t2Adq9FrIeixDie72MYplyv4nBMo5ZjpZHj+u4qru5zdtrl5PgcO2+wsbnOk6dn1KoNhoMWpbIr4zsaiEVKzLuYctmh3zsi5wjQXyaahJwdt1iprfKF92+gm0PuPfgIzYzoDi2eHXZZWy2jxWKzhklvGFJwqzx5dES372FX8mIPB2vrV6luvMnK2i0Ozyac9DUKpQp7Dz+m5MDG5jbjThPX1hhZgaz/XnfAjoaYmkOtUqSQm5B3L/BDDzO/SmtcJspf5Xxg0h3o5Co7mLkGgZHH1yy8KJI20NKGXyYaU+vZNFEugEYYJtaV08Rj+g+VCBUxkSAxTTpnrQ2zDGxqmZpVhi0k5FWyWiZxU9eJRTjw89ybs0lf0a45gBcr6/PnE7KLkFAdJ9sGcf5LrVXVXU/yt9SSegHASaiXqhgldMhACXXtEqpmLHKVYiyB3JdR4vR8qcWqABpKASX6dApJ0lirxPwUICmLXaXHSm/fWb4ztdKcJsZFa1MwmSbQVUJ7LobpsaXlvFLkquOnIF6GLWPrrTRQCr7JBPoCqJdnVzFesC7OKuxUTBfHzDw4e762bqIqTNq8OP6yifvp5gb5pDMDFFPL4AUoJDYHyH1xyupaPS5lIJXabKHUcepas3Nj+u80Dtl2JFauqR36JfBlOqaTAyeFYzOKuuyYl2BbuH9M451aNafQSLkCZOM7j+OT8Zoo8WYXnoWjCuBLwLOgxFvsJwHN1R9ZAzpp+NSdQF7S1MEgq/6bqUxFqNWcyB4/C3qVAjgLjeWpMmBo1pAUN6U1XhcVlHNKX8l75+Go2tggY70w78O0Hrv4Rva4akPGNBZynCUbMxdjNjf2lUWyXHsyqsWUUs1BqZSSy+Olc1BC7tQxQMRZDue0w7MKTxG/y0Bv9lqzc/MyAJyFgHNjMiPPnM0VsTdmHu5OQeDC3HpuLchsgknuYZk/P6Purdr8quaeamP23pCNQeKYNLMKn5YjmHbiTFWeKEfnd5Bk53i2iTJ2qg+ULl3NNbVJJXNd2TraKn7Ze6Q49mW22PNhmUUpO94U+Fdz5bIxMP8kkZnPP3MjiThiVi08a808Ok/u6QoAL8LfOXCd3TSSOYhy3JiDypn1UT33zM+9xVGV/Cz7bGFcXvbJ2Zqcbt5ZHHcqNguOFBv1+uUnXr66jMAyAssILCOwjMAyAssILCOwjMBLGIElAH4JO2XZpJcnAv/6b/9Fqit1Vrd3yRW2OTjdQ2SJru7exrJtvO7HjHsfUynWcUo3MIp1Dg+/SzAJOX7Ww+u4GHGRMNawCjaBafLRZ21+6599m2g8JNLBG3vs1itUii6rDZvXXrnCF95/m6vvvIW7tSlVpEI5R+TJWn7CmE4TaqEoTOxBZZLQEMXVEvuqNBmVZIYSFXBSDC6r7UhVB6nNna4JeCl4lEfgd4miHpGp89EPP+SH3/0hh8/20Blh5/IctEQd1oixhGoaa6t5PK9No5Yn7+YYjVw++uRAKj5/7Ytv8wsfvINv+vx/3/hdVlZC6rWIrZ2r/P4fP2JCEVuo+w5HhBOds/MTMIWVrk3f83nw6JR+R8Mf6gTjAe+92eBrX73NzuYqnn6Dv/sb/4KHD55yfXedgjvmnTc2uHatIOP/9GmTZjuiur7Ks/NTHh+d0+wE6LbGzTtrdJod+q0+jarBm+9WyLsr/PjHTxGld8f9iCgMyeUNrlzbpNsZsbfXYjgQMFHHcvLolmiqxkq9IQGwFwh75ZDAG1Et5GS91/HYl5DV8tq8tlnm6199n9fffZfq1g7dAP6Hv/k/cnTR5uSiw8bmFfYOTvBCjcbmFTQnz6DTwYpDfM/DsXSiwOPs+FBaOgsY7Ni2PKdIVwW+R6loYTsxQegxHgdosYs/0SgWi0SxeG0o1coi1pNeRCRUllcKBEyI4oBqsUS32WVj3aRUdTjrjOh7JbZf+Qu8+Zf/I7rNI1p7P8EZ77NR61N0Nfpdj9ZFk/2nzyi5MV/64Bqdoc/j/S7nLWFjDVbOke0s5orommh3RGO1xFjUIpZ1ijVp5yxUqUEQs7ZWYzzs0RW2zrrohzz9USABrayzbAjFV0zeNnEsDUMLcWVdWYNqrSiVsN1uh7NmF1/LMRwNKVYKWJbF2BNWxA7DUYA38cnlHYJwjG7G6KbD6WlHWl07Zh7DsHGcHI6bQ9NN+kOPfL5BY2UTq1RhqAvFtYXvRRQLdX74k+/gdc8RhPX6G69x78c/wNVNtm/ckXD+3qefUCmIDSE5Jt4Qy4ZJMJBKYkOH9ukFtmZRcC02VkvYpsdrt3dxjBA99LGsEN0csbNbl/C10xkyGsa8/85dLCOidXHK9atXuGh1CLEZhzbtPnzne5+h6yJ2Bs2zARMPnJxF3vTYXtXY3hB2xHlOTvq4hkk8HFEuuownGsPzmJWVTcprqzw+PsJt1DGLRY5bHZ4dHBFGMeura1imRa/r0+qMGPkDYj2QSmsvCCS1sA1D1jG2jYCtjRLFnMaVzQbEBo8e7VGpFykUc1w0e/ieSankYFoh6+t19vaOqVYFiDcwDTHah/S6XWrFDYa9nqzHXi5UuHq1hmlOOD49IAh8TloxhlOhmIvoNg8laJ0E4JhiQ4nNwVGTXhwQhEINXGT7+pu89srbsnbyed/CjxzOT07wxwM2dnaJvD6e3yUuOcSjLjVH1IEfSAW5mDtGNOHKhkEuL4aQS3NQoBXX6IdFAooY7iqRWZZjMjYdRmECgNENqZGTCtE0eSwBnFAAh0kNU7GUS/XsLPOJqFGZcMnESjMRgyk9jNKUzZKhUoe9ACmy4DCbMJb3llQ5lmZTn0vOy9ezbUp/nibLU74llMfqNXGNUuGXgWOLoC/7BJAARXngKdQQx5jyzEWVpbBcSEMgaxhmVH9J/GaWrlLUdIkqTdV2nalbExCZqKITapjdZpWIbJP2ib6SClOlrlXgKhWNKcghj5DhydL0P9PWWaeq7WoAACAASURBVDenYGravxkSthDDJPzzICZpbqIAFMdP4pmOowXYLF9PqIQcT4YCbtkNBpk2vgjYLz7BZQFStt9f9LnZ62l/XQL+FuGG8jeRx7/kEVK8llVfJxvl1GxKzqPUiKoG689qnxzPmQ9M4YZUWl4Cwy7pF9lfaZ+oDRyqbq6al1nYONUWTwWIqaWzsqRdvPZUnThrW9JgBZjUeJVQRarbM+AwA5mnts9zEzOZk0m8Z1bQz8FEGaUETcly04v1h6dtnsVTQbJpH6eRvhQ2yTUwmZfTWs9pO9X35yyJLwHAakwKZWMCtZMzJXrADDBOjytV0wvHSTjn5UBtcdNC0gfJH7k+pZB0uulDXegULCbuDcqtRIzjKLHVeF7dnY4p1VWLEHTxddnqBQvuuW5eXF8zilcVc/l55RCQgZ7y/pTGRLkJqPOpc8yNxYV+y7ZD9dHsNbnopjG8HIhmv5NYvKeWwKrmeTp6kzE8mzzqPpoFlnPHymwsUfeT5Ovz81EdMgvKp+MpE6ckJrN1K7u2ZLns4kaoxfZllbdz9svKhnl6jlnsMsNdRX8h7CrG6fjOrDXyg/OcfBpHtWaodW1uTKkfpgN+Fvzn5nj62ekcTsd3FuZnx9RiTLIK4JnV+OX3yXRH2OKwy9Q9n988sl6rPffZ5QvLCCwjsIzAMgLLCCwjsIzAMgLLCLysEVgC4Je1Z5bteiki8L/8V6/x2tt3sAo5bHeVUq3A2BuRd8o4hITxY/zgIXl7nVLlFXL1bS7aD2U91IPHFwQXBakAxTEYEXDaG/A7v/MR+0+HGPFEaHplgv/N6zvsbNa5sl2hlIMvfPEdrrz7Jma5RBCKBHCIHok6v6Gs9Sr+FoAy2X2uYwjvWcMgljZxIsmWgOEkzTT7X6Y/VEZBJp5UAtKA0JQ1VONoSKz18WOPo6d7nO4f88/+8T9htVrg2u1d/vgHHzMYFTk+vWDzShlX1J3NxVKpeH7cZNiz2Hva5dr1Nf7CB+/x1rt3+PHDH3HvwYdsbVg0qrC2usP3fnTCt79/xFtv32XvwSmba1scHO1x3hqh2wJK2nz8+SFh4NDvjIjGE9YqOf69r7/Lu29vUVx7lf/zH/4B//Z3vsPaSonNNZeNFY133tom8kecnnR4/LjPndfucNQ5pzkec9byGMdDqit5Bt0J0WTE9qbF2kbM7u41Pv74iKN9AVvLnBy3ZW3Zze0i3iSk3fHp9zU0w6ZYrtDpj3DyOUrFMpZQhjoCtvrSirheLlLKl4hCjX6nh9Y74e5GgX/3V77Eq++8jVurc9hu87f+7t9jEms8fnbI+uYVPnuwj4fDzdffpzkICIZ9crEva5yWCy6+1+fp4weU8jkMAR9th2azKQHlxBtTKuWx7Igw8uj1RoSBSRDo0ibatJD1c3Xdptea4I/EuIop1WM21gtSnXlldZXJQCiFR1h5k9OeT3tU5MqdL3Lr3S/w+P5HDFuH3Fyvsr0Gq9Uc+4/3CKMuR4eHRKHPW29dpzsacXIx5uGTxHJX2GN7XoAWio0GAY4Vsbm9wmAQUC6vc3TSZjSOMW1hwd3BsU36vRahP6BYsog1B0/U8JV25RBOJghkVs5ZFGwd19IQ7wq7YMPUperUyeU4u2gThBa9fpdCIY9pW0wmAaYlNiqENLtdnEIOzdQoV8uEvlDwn2HqruzTMIwIfJ9CwSUUas0gplReYX1jFyNfZmwaFPI2hu7gOCV++tF36ZzuU8g7lLe2OPz8noSN2zfuYro6n3/6iawDfHXnKvvPnhBFI2J9QrWSp+C6PPz8PloobNXzNFYKjPvH7KxV0f0RV7bWMXSPWsMm0IacX5zLWtS99ohXr29QK9kEkyHXdnfYPzyhOwxoDzV6E5t7D45pd0MGfZ92S6jADWmJvLOisVULefVWFT92OT8fIszL49EIw9DpDwKMSZ7V1TXG8YSuN+H6a69hF4t847vfJogtaY1dLFTwvSH9/kTWlTbsGC8cEsa+tDg2dVuq1qXNvN9ne7NEHI6olQtsbmzgBx6Fik231yWOLA72u1y9uo3nd9i+0uDeZ/eo1mr4YUCtUuPk+JCcbdGobMoNAK2LFo3qCo1GDlMP8cYjup0epx0Dwy6zveHy5MGHsoa2H2tynSvlagyGEQ/Pj/ECjfPWhFqjzpu3b3F19xZGYYNnBz067RHNdp/a5k0m3kgqxaOCTThqUnYgngwwjJi862LFsJa3uHlri5X1Bk+ORxyNHM5HAibnMXIrWPlVRqFFaNh4cSzbIwCw8HIQFvJyG09q1ynUXnEo1vwkLSqg4hRZybU7eV0B4CQhmyiCpzbL6k6aktBECZpVOz1/q00gYQJVFiHfIkBWn5lT92QOKVuYAcASpE6z7bPs8WJy+7LjqsMqYHyZwgnhEKCS61OQk8YjAz5lsl7EIqMQksfLqE6nyusU8GYVVtOwzvPYVAGVIC/Rp1lVoKytmkmYZ2GY8JC4FACnwE4m0tPvKoCrAJ6qi6zUb6JtWdX41N44QxMyWwnmyIfs9XR8iOIRqsSqZFHJDrPUrDZ7Ic9VdfzZSsjs+PgZyrMpvH+BUn02tGcW0M+pRNPvLsLBZIwk1zAPLdWFXl5XNztbsqrQGaxUUDT5ZBZ+Xzpep7a+z2PrOZvhdCNEAuhnrcjav19mxp2FT+pbqi+nGzXk2iLg/6ztokfV+eXwX9ickIzu2TVeVgNYbiRI16Kk2MglMVGvJcFKfxIbFmfPqtOxnxkr0xAoC+hLAHAylOehbhboyv6TtvjJqQUAVn2qYJqyvpV23AtzXfVvtjZwFjJlx8pi3yfdOLNTVjFOvpO8rjYHKAWwUDNKRbi0KE8AsGzDHFSfmklPwzldJxZg3XMQ+wVzca7t09rDycnVxqPnNoOIq1MAWNhYp3XoF2OSBYTZ8bsI8rJjTcVokT5KhbQhVq3L/kTPbfbJzs/sv2dryPSscwfMtm2qdl1QjydjT22OmH09mWNpyYG58Zzeyy+bI3N1k59fl6bPB+mcTFS0qQI2nVeXm1dkXBP+LAXwQr3qBJI/H+e52twLmz2m42hxHGbG8dz8kY8qMzeFZLCLcjuzDVdqQ9NiS+bOlS2zfcnQmPVn6vKx8JnsGp4dh0sA/IKptnx5GYFlBJYRWEZgGYFlBJYRWEbgpYzAEgC/lN2ybNTLEoG/91+/ysaVK6xt36Rc2uH44iHFks6tazdwLItO6xPG/lMmoyKN1btUr9wiiHocHz3h6Wf7TM5y0r7X1wNGpsZ3P7rPH/ze52h+QVo+d3pdWZ91o1Tg9deuU6uYUq32pS+/x9pdASFyBBHCXBgtmBAGAbqsVRfJWq7CHlTY09q5ApplJSoBCYCTar/y12dZA1imchN1j0pKqkSuJhJ5plSLiiQN8Qi0PiEeg+YpXm/AP/lHv0klb3P15lV+/zvf5fAoot2bsHO1AdpAAh0jHhGMIiZ9l0cPmrz6ylXee+e2tBj+7T/8PcorAVevuJhhl43GbU6bLv/iX/+QSs3gbG/E5uoW5bora5fef9zEKWzS7EacnJ3Ral3gdXzcyOSN25v8+q/fxajU+ZNvPeG3/sl3yTkG165UeO3OGjtrAt6NpCr388/avPL6Hc4HXR4c7mMVSzQHF+RKgkUVCMZtbtywsZ0eN27tcnoS8+jeRELSk+M+zYsBtRWLIBJYRtRT7UlYmC+UiPU8O7u36XT6TDyfK9du0u/3MbSY1UpVVNTFthyePHiAPjjj9a0Cf/kX3+CN99/DKBXYOzvjb/6d/wkMm9OLLps7u3wm6gGPTV7/4Jc5vOjTPTuiqHlYWkzONui0z6QaUViEC5Vp4E84PW1hO6ZUpBuagWXGaEZErztg7MX4gYZlu+QKrlThjkYBw17MxIulijifC7l5pUqjaFB3HYzIIxCqVDPkqDuhE+apb16nmLcYj/sU3Bx3rtygYA+p5g3Oj55RKnkcnx7TH43ZvbktaweL2qsPn/TQ7aoEbONRQLc1RtRXLBZsqtUC4LC6dpX7j/bQzTzrm+s8fvyJTBQ7Flh2SBgN6A9DgsgWYlFsy8IfjzHjiFLOYE1A3yigUs6Ty9m0uqJ+tUds2Iy9AEO38YYTWddX181UFB/T7ncYBROsXIFJJFTdOeIwYDIcE4caeScnbbalsrqUS9TTQslvF4kii8hwqG1uYBrC/tBA1y32Dx8Qj7vkczb5tXUu9o4wY5vqxnXigsPTvWfcvHqTerXO0eEzRqMeEUMKeUuUOKZ5doFj5LAtAe6HGFoPK/LYWalzbWeDsdekVDU5bZ5h2ho3rt9k/8k+m1WHoiPAX0CxlKfd7XPR9ehPXE7bAUenQ5rtAM8zOD0d0+uL2MZsN0Qds5DXbq1x3hzgByalfJlgNMIUSmDNpns2wM3Z6ALqalBf36TvjTjvnjMc6zhunTA2GU96xALw42I6cNE5wfM9fFE32s5L68pIxDKvUSnrGHgIWFcsFihVXNa3qzx6/Ix8vsJnnxxy88YNYga4hRDhIN3ttimIjThmAVOoiTEo5evcuLZO6+Kcp4/2eOXOdZnkHQrgL+oxd11+8vE+7791g4effowhOsu2iCZ9drd3sJ0cH+49oOtFNFtjHMtlq+KStw1KtRU2tq+jm0VOmhOi3HWgwlmzR+gaTAb7FJ1IyP7B8LD0ADOM2C7vsLOxzq1XbnDcafHjJy1GZk3WAJ5EeXS3jl2o0/NCfGHsL+IiasCKzUAS3ibZXpFIlTETa3ya+NT1pFawqmEqJHVS1ZS6t8okb6rmUhqfKURIOOxU5acSp1nF4VQ5K89+GRxLraEXksXZ5P8UpmUUsQk3TOCKvEeJdi/Y+8p8csZiMZtovey9y5SuMm4ZQCHOKet4quOmSurpsQWYXrAGFbGe2oimEEyRlEUAvGghPb23Cq4s2JJS/abxktcfJvVQszafCURQ6uI5HWHy2ZSEKvaXqJGTe7yqC/0idZjEQRnqPEW1C3aW6eNCWlc6gRdz1uKZOs6yPxbrqWZg52XPb5dtHFDxevF7i3D2eUiq1HKJM8rs+Waa1M9YEs8l+rP1VtMGZ21lVZsEUJqO1UXVb+ZCk2NLMpFCixmoWYQUWTifrRGdjdtlMCypFZ4BQOnGBAVyF+2fp3BNtTtVqSatTOFd+p4AnVNlftqQqWozPW/K/+W7UZxsTFHxnzkDz0CWOr+K66Jd9GJvTkGLworKXvq5OGcYuKzbmSj0JRy9BGRN7ZFTVb4ad9NNDenYlQBY2O2nalE5K7VZnVlJihc2jMzb9c6P/EWImQWpYp2Sa+xie5UddEbJK+MYLSicxQtTL3PRDzP1dtZmWLRI1ZJWbb9sfqpxOL0vZFSu034Wcz6tSa8AvQKLcyriDJlO1onna6yr+8EUGEp76/kRcdnmiVnbU5D6gu8kL8+OJ+8EajNIWuN78R4jf1aW1JeMOVVzPbtxIvnY8yR0um6nx5leZ1ojfHFsiHv9ZX/UOZMxmwDl9M6c4OVsyGY7hGZnVRbwzx388vhlPzbXxozHuJrhz83fNHbJkVOf/cxms+dX7+evOBvby+ybp5tRsnbeC88Nlx1jsa8vveeo3U6X9P1iS8X3lxbQlw7Z5YvLCCwjsIzAMgLLCCwjsIzAMgIvaQSWAPgl7Zhls16OCPyN//wKX/jiB1y/8wbPnu1juQGWEbC7s4NrmXSHD8EQisGrGNYq1fUrUol7sPeIB588wO/p6LGJ5jiMiTnpjPjnv/0tLk7H5G2XYs6lUSkKz2FeubPDrVtbVGsOr7x2m83b1zEKbgIARNIp9InCIKmNF4ZMxhMmvlAz2uSrVQk2wjQpa8jkUpJmlpJJaQOtEpRJbGUScGo/JwCxLdPdGj5oHrFQ8Pkj+p0LfvKdb0EwZm1rjX/7zW/x049PiGOXtc0ValWb7Y0SrfMDhp0xllZm4hkYpsZbr9/krHvEjx59yNb1Mmt1GyeeUMk3MN2r/NE3P6HTaRINBNSLqW8UcYt1Pv7kmEirUqlf4dnBAUdHh4z7Y7RJTCVv8ctfexVRcvSjT4/50Y+OMHWT3c0av/TFV7i9k6Ngixq4IX/yp4/R3SK5WpVPHt2jUK1Srxl02ydMQofRpM+tOwUMvUdjs8agp9M71dBMnZaoiXrkMQk1As1g5EeMRyMqhRyFfBmnuM761Vc5Ou9hO0V2d29zdHxIvpBjrbFBt9OmVnb47Ed/yvDwITv5gK+8fZW/9PVfpbS2znF/wF//2/8z/cEI3dC4cn2bH31yyMXQ5rX3fom9gzMG50eEvTPqFaGY9AlDXypoBY4Wil/T1GX9X8expXp2OPZxbZ2cZUgw3R8H+LGOZppUSq60Hj4/6zEa63jDiDiYUHIDbu1U2arlMXxhfT3GcDRGmsdJZ8wgdIWHM/mchltscP36q1RsjVpuQNEKGfW7hP4JntciMiFw84z9CM+zuPegL+McaroEfSeHp/jeBMvQMW2TKLTQzAK+sIWN47SWrCcTgULhYjkGvUGHyUSkeC2CwJMxENdfcPPUiiaOFpG3DColnbWNEuetC548GzAJC1h2XipNRS6qUV/FDyImvo8fhTQ7bcZBgJ0v4vkxkyDGNhNVYOQHVMtFAlFAOQ7Y3d3m6PCIsSfmoIZh5TAdF8OyZP1hcfy11XUODh9TKjgM+31C08ET4Hqik6+s4EVjmayrlKqUChV005Q2jqYNnX4T2zZptdqUilXKriuVxDpdbCNipVpipVFgOGhTLOU4PrqgserywQfv8PFPPmKrJNaRAn7o0x300SyHo7MeF22Ls1aXdj/g9DzAD3I0OxNGXoQR6qyWR1zdjLm2Vaff90BYEwcWjh7Jut+6oUtLbE23GY09VjdqlGoGo0lbxnA4zoO5ghc7dETt8LHQaLvSUnsw7oAh1OghpmZgGybjYZ9ywaJcsul1O9iWJpenldUKb751mwf37yPs6I+O2mxsbtIbtKivlygUHdqtC6kMj3ydWqmOoZk0KnWu7KxxerzP/v4e16/vyBgLhfDmSpnOOMeffv8Rt65eZe/hQ2IjJjDAikLee+0uhGOafpunxxc0OyHddsCNnW2qJQPT7LGx1sCxi2K0sXHtdQZenqfHIedhBX/UwjFE7egeutXHij2i/oSiucPdu++ytbMq4fX37x/z+DzCKqwS2yVis4CVLzEJTPxQKINNJnpMqAsFaIQeJZoqpcCbU3XKDHDyv7RoVg7GKhk6zUUrCVCSNVaJV6FiVzB2dhOY3Q/mdZxKbjrNJSf/SKGDBFHpXSaxps0AiCxcnGVeEzVkaiGaBcDTJLZQ46XXoBL46j1lA62S+spcNAsJJATKZJkTmJG0LVE+pwlzFR4JjJNEtTyObF9iLz1ttgpUelz1lkzDZz+n7DVTWJsoKmcwTN5zxSkUrM9YWyfNyR4suZHLGM/FUsUvOW56Gc/9O2myCkRMLGWYmX7O8gr1sUwdYBmP9OgK8Cl4omxUpYP1QkZ/WttVvpnA26Q/lPX4THku+yZtudy3NgcyZoghUYBlQj2F+amNroLjU1vkDPZR1rZTWCCr6aY24LMgzE6dvDYFdem/Z2bq82pS+US1AJqytshZ4JnEb2ZBq86TqECTZzOlup9ayab9mJwigb8zzZ5ShCfgcxHEinPNNiDMNhwk8yu1ZFcAaaqMnw7i7PBJHx1nq4PsD7HRIqNeXlRNzpS36bKxsIzMNqBcpmicwbBFZXHWvSDt+pmte3o90hgnM6BmM2HGBJOIp3XAU6guN99MoVpihy7w8qyPY7mBRVjDT9cnNV4ugVCzVSSdexlVszxuMtHSzSBqHUrjJc+dAn9p8Z9VdM7m8rx6PS3tkgWfUyVoxrZajat0PZZnUnXmp6rNOcyYmZ9qjiTzehrb7D1oqrpWfa8AcNq+dL4n9uZZSDt/7Gz8LuH6U6V0FvQ+H/PklTnb7syH1AYo1Y7ZWjNfzzm7h0iNkSkgnW46msVkbjlLBq280uc2EaULeXZTSHY9SmqKp/cteT9IDjRdh5NTpnFUvg5pHOeiqyagWlszNwR1001Wv9ngmv6UNj7zlcwn0688//SQ3XiRqNTnvjXtheTenM5Hdc9MO0KB2tnmkFSlmzzIZHpydjfMnid7/1y8tktbo+wAMuvV9J6vngHSF9brSwvoxfm2/HkZgWUElhFYRmAZgWUElhFYRuDljcASAL+8fbNs2UsQgd/4797kF7/yNcI45unB52xtrMgavBurqxQrJVrtjwiNJqZ2i2JlB7dQJQwtHj18wLO9p8R+CGEOTXPxpeZN5wcfPuZ3fvc7FEyHK+vr3Lm2jaP5bG9UcQsaN165yltffBen6KBbupAjSbWnUA6Fwt5SAioB3oaMR2PcYoHy2hqxbRLqItmrYYQqwZcof5OMgfhbwOBMukQmYdPEt4LFQkkg0hThmCgYMhm16JzvMx620Qydf/UHf8x3v/cU03Qp5AvcurnJaiOHP+xwcXpBIVfFzRU5OjlitVbB1yfcP/mc6obNWq1AzU3At50XNW+HfPzxPa5v3KJ10SUyIyahzd6zLmcXIWubN5gEGocHB5ydHhP6PjlHo1rOs75WpNkd8dm9FoEPN7bX+cq7N7mzbbGx4jAaT/iXv/cJZ4MIt1Kh3W8xCUJu7dbZatjsX7Q5umhy7UaO9TWI7KSGqR3kqNaLXJz2GXQdfvrpKZFdoD0cEAcjtleq3Lx2h2FQwF65ju5Wpcp2Y22Xvb0nEsLt3nhNJvfyVsC3f/+f0vz8J1yvaPzyF27xV//DX6e0scXxYMzf/vu/wf7+IY4Db71/kz/81j1OWjZvf+lXePxoD797QTxsUS4VmXgTBoO+hL0iDkKRmss58m/TNAnjiGEgYKhJo1yked6kPRbVfTWCOKRRdqmWqpwdd+gOYTKK0cKAsj3hxlaJ9XIeSyjBdY1hMKLrD+h7IYEAerGOXTTYvPYO167dJegcsFboEYwE9JvQaT6lVIjI1yw6mi3r/o6HFh9/0iWI8zh5l/pKkaNn+3LMCnXpJPAZDiMst0yohUT+WMLr7bWGtB8OImGKiqwLLKyYpWJE1EjVI/Ji/Jg25byOGQdU8gJuD1lZd6itVPnGt/dod11pkew6QgWsUa5UZK3X4WjMcDTBj2KpENZMh56E8CY512Y46Mma27s7G5hahO+PubKzw+MnTwnDWNZWFmrfSRjITQ5apGGaGlubGxwcPJN1hsMIqWQXCtrxJCIvLLj1UNYuDoMY07RxcznyhQKmbcgNB7ppyGutVGqULIOTx59hmgMsI6ZaKaLrnuxvAY8ffPaY+orNl770Np/+9GNWXIdCPk+omVx0BmzsXiHScnzzG/cZjtv0RmOOTgJ8v0x75EmlthsVaBT77GyEbDSqtFsClNtokU2t5FB0I8plk72TFt1uhGXkuHNnmzA+Ynu3xOHJGYZ9BV9bYe+sx/7ZAb4fIXahiLrNhiXWK1Ez2UUoV6OJLx0MRH1j17WY+GNG3hjXtQn8mPffu81o2JGKa7F5Q8RuNPEolPLsXt+U62kx7xJNYq5uX5c1tsXqtrZSZTBs8/DRZ+xe3SKMQ04O92lUywRWlW995x6V/BrdTovuqEdgxhiTiPdu36RgBvhmn2Z/wP5xn4ODCSv1TWpVg1q1x7XNGnkrx8nxBdtXN1nffo3TQYVH7TqBp0n77/P+MZHewgoGTC6GhOM13nz3K6yuV6lVxzw8GXHvaELk1Mg3NhmIzRFBjGWVCAIXLxQOERqB5RNpoQTz4r8EliawZqp2VRAgU8f1OSVs+vk5tVma6J+rIZwmo1WSVtoTq4T8VGGaKIxVWjtJOs/bQiuQJxTM8nOZpGxSq3dWG3eqGhO1NTPvqVu95JSXKVPTJPm0LamydxGAvvCRIYXA2fflXTGt15pVDElXjcW6l+kXs8n7jCBKvjtn7Zxp32KbprWaFxTP2VqYi995Tt27EOfFz2f7QA4hWew4tYpN/1bfmSp50+Emrktdy7Q+bVozU1iUK9Av7hMJ0kz6XY0dCSyU3asEwFnAMyO54llCdqsYawsXkDIOuSFNOCNM2zod2wmgTsDIfF3rKZRVsEJtOsjAQfSk3m0C2GfPQ4vgd3bmNH4LFCo7TqZ9lIEcCsqqjQ+iSYv9LJSgCuCqTRHyXjcH8dJNH6lVcxq4uWNN255et4TF6W4DFafke0mfyXq36fVIUK/mtnxMzIKVJApzwDQ7ptQ1LSj95sZgCq8X54lcGzJr2nQdyFz74pqS/TlZe2ZjcjZQMrA0fVF1ixptyQYbEYNkHKr1dgoCU8imPp/YLif2/LPa4AubBeRGk/TcC7Aou6ElmZNpDV+13UdtRFHKX9U3aex1Zc+dnU/pv7PK1OxUyt4D1FxT1zobu2nJgcXjppsC1OYDdVwFrWc/q9ExY4fJK0kkpyNJ1RHPzNc5i3PZB9mdKVmwubBAXPZZ1c+Xk+LZOpT9/UeNvUzbRFzEs/R0nVNLltpAlARwNmbkejpz6VDzZDaWk88rsCzdO9JNH9lNG9n5Mtv+INZSAefTiM6NqeTud9nGmewOpuxxF6P4glA9H+xMf1725uI6OF0rLj3Sz37xRe2dvX65TfPPWid+7makz1uXruuXHGRtCYB/7tAuP7iMwDICywgsI7CMwDICywgsI/DnH4ElAP7z74NlC17iCPyrv/U1nFwZO5djfauMPxlSKuQkiDKNGC86JLI61MvvgVlHs/KYVoVPP/6Qo4NnssYqgYuhJzazJ+0+v/t7P+DTzw7I2xbXdrYkUNzdqJNzIqr1HLdevc7bX/0AxxG/9Yt6vxGaUEiGIb4/gTCWKspet8eoP6DcqLOys01sGYRS7CtAmUpvibSeSpMnya5YvqcSCmliUSbSBHRQybCI0PcgGqCFQyaTHv64R68/4Df+4T/lpx8dYuguplB2FiK21ovcvX2FXrtHpVzj6rUbfPzJR4wHFdi19wAAIABJREFUA1qDc3pah9p6DseIKJgGq40KtruFFxT5029/m1evvcPE0znttHj67JxuX+fwaIhhC5hcwnVzPH78AMcUtqghw36H67srWHaBTz4/ptX22FlrcGu7yM0Ni5vX1wgijd//04d8+uSCYrVKPm/y9PCErZUS772+Q+yM+fTzA+r1iLuv5RkQMPJMRi2Nd968zd7jAyaew3d/sMfEsKSCezQY8OYr11hf3Wb/NMCs3GTix+CP2d26hmFoUlW6vnMHL9Sx9ZgffeN36Xz+EberBl//6mv86l/5S2iVMkejIf/4t3+Lxw8f4joRb757jT/+9n1O2zZ3X/8K9z5/zKB1ji4UubrOYDCU/e/YlqxxOvE9CUrNpFyeVIOLuq8Fx6ZWsBn2hwSmLQFwhE+t6FBy85yddjhv+eh6XqpKbK3PakmnUbRplEtEkUZvPGbkT4iF965hEekadrnA1VtfIA4tGJzj0uTi9JncHKEz4sb1GpW6zUG3wyTS6HTho5/20Y0CpmPj5DUIQoaDkRzLQSgUqRq6lRc4CN8bk7M0rmyv0e13GXsefhBK+CxsOC3TwDFMdC3E1MUYDsnZGivVMgXLwLUnGNaYu2/e5Q//5KccnwtVscPmxgrNizNsxyafL0gb52arg+kKW2cBgmEwGmPbjkzkCZvinG1y48YVSsU852cn5NwczWaLXKHA8ck5QSAsWDUJeoUav1otkS+4XFy0iGMDXbPkMUvVEqNRHz/0pB14zi0w6A3I5x0h2AfNl/bdpXKVYqGO58WUS1VqJZdR+0BasXe7TVm/2J/05Piqllf4/NOHrK+XuXv3Fk8ePaJazEmV9HBs8PDxGYYjAHOBnNPAyXucnp/w8JGIaYGL/oRREJLDZaUUsF6LqJbytM4HeKMAx8yxUS9h0WVru8j9g6asfb1SXeHK1gr1lZhSQ+fp0QHF2jU+fXjBWTuQ435ltc7aWpVPP/mJhL+FgiP7TcRdyNGiIGIwGMi+EPynOx5QLBYZj8QGmDI5N5IbGm7fus73v3sPxy1i2AaFiiHrngvluGM4rK9uUCqUKBfzEPtUqnkePb5PY6XGycmJtMefjMfo+RU+/EQ4E2i4jk571METyvIg5u1b16nlddrDQ6qNEucXPZ49GxAEeeq1IqurIVurOWm/f3p0ysp6GdOpUF65gVG4Rq+bx3A2cNc3Oe08lv3VfXbE4MLl9Te/xMp6hUKpy0Hb56CrM4rLkF/BN2wMJ4fvawShTRBZ+LouywQIKGCI8aNW6Ew+PAtLxOqtFK1ZaCSX9UsAqjpektaeQdYsPJYAWCmGolmSOvsZBXMXobM45lxtTV2XgHdqpbwAVBMmN4PDCYxNHgSysFPBQ2XhvGjb+Lz6TZNlEV6UpFavz9o/U96qBHPWcnPxOFngnH1PArSsAli5aywcYNHScgadkuu+LPmdhXTqcIt4bvEzWVvhBHSqkhBJnKeAV9VjFh2SAmDxXhYAK2ivxo043vT40l57ZpErgZyyuBYqycw1JWrg1F5XvJ4C4GmfZFS+aqxfVrc3kXRnbHnTAySKykQVvBjHBEgIgJfIrwW8Fvec53iTAjvPQcl5RJ09vnhmSsbzArzKtGPRJjiB5Uk7JTCX51WIKAWIC/UzU//XRJWqwKlaJ7LwbjpIRa1MARlnoFfFWvXvPHRK1PDi+TGr7J67VgXKpMW5cHvIqIIzUGxufC6AzDkwPC1VkrRMgZfFeD3Xn5lzifE3hXWZTTOL8FNFOCSctjs5X6Zm7BQOpkrVjCWsmqtKPa3aK/5O+lPA38s3CkznreonqeROFNRzdcHls9Qs/onIMRkXM6X4bFHJzvv5vsxsusj0/7ydcGJ3LT+ZXYt/BhVMzqGs6ucVn89dY2bte64u9xRqL47NP6Mm7dwmg2T7yeKfudrni+vv8x9PNhZm5pqck+nWluzXf9baLGJy2TWK7y/aWovnZQWAk/incHg6pzP9K0HxrE709J3MhqYXzY3sve7FUPXSW+WlL/5ZVudz50jH8c979Be17/L4/+w6vT9rHP6Z7blkM9Bl67o6zhIA/5kRXX5gGYFlBJYRWEZgGYFlBJYRWEbgJYrAEgC/RJ2xbMrLF4H/479/g2vX71Cu1ThvPqNSyVPI2WysNLBtOG/fR3d8VmrvYuS3uGiPcZ0y9z7/mNb5MUQhulAAkyPUbI4vevzu732fz+7tU8jnKLuWtDS+ttWgWrZZW6/yhV94h9e/+A7CXVamiQJhAS3+DpgIFZ0f4o1G9DpdxsMR9bU11q9ekUVTI0MkNkUCVyS1FmpKyWySSIKK4yaJF5GAiIQ9dAqA1U51mQKJJmixRxwN8cddiCa0uiP+zv/2f/Ho4RmdzpCcY1Euxty82uCtu9fotdo06itsbG1x7+HnBOMJjY0qz1pPafVPCDyfetnh1TtX0Iw6fljkm9/5Fjd23uDoqI9TXOHDjx5xcNin1QmlirFWW5WJnub5KVEwoVGvMOi1eO32NsVihfsPT/n83j47G6uU7Ak7DZ1bN7dY2djmmz94xJ98/z5uocD13U0+f/RM1nh9/ZUG73xhh4uzc04Pj3nvC3mGlke7r3O0H/PLv/AK7bMmh0d9Pv6sxSCwiUyX8ahLtWRRr1c5FyFxtynYJcpCdR3ElCs5GutrFFdv0Bpq7O8f8NNv/xG1UZf3tor81V/7gPf/0i8RVWoc9of85j//LQ6e7lHIaaxtWHz3x3s83R+Ry68z7I1kTVrRo8ORqAerS7ghoK8AwWEwkRbCQk0prKCFULw38MnbJmYk1KkmI1GiFMjnLNaqQuELzYseJxcesW5jGhY50ydveLJm6ko1RxQbEswKm2BhU2zZOrGh4TbqrG3ept8Z0zs5xB+cMwmGuKUCtUqBlbpNFLUxCuBrMRfNkPv3x0RxXlpR6kaArZvSDjgIQwbDroT0upmTP2taKIG5sFDu9AQkNMReB0JpXx5LCG4bGqZIQoqxqU9YrVdpVMroYUgc9IEx21e3uOiNebzfptkKqdfr9DodbNvCtm35vx+GmJbL+UVTNAxP1HEVcbJtiq5D3hWw2JG22yfHJziuSaEgrKJDzgXk1QwJJ72xx2g4prHSkEBbQPgojJhMQixTgN0io/FQ/lvXDSzLkCrgfreFa1u4jrDBHlEsmZSERbcr1OjbcpNH6/yM0fhCcgHLtLDMCG8ywbaKHDw7Y3Orwc7OFo8fPZXt6Q8ntLsegyFSMZ1z8+iRqP08oVKziLB4utfjyUGHkR9TL5a4sV1n1D6WK0W/6+GPA2kfvlWvUc173L7T4LP9Nt1eiKMZrFTyFKs6E21AYa1KZJc4aXrs7bXo9TyKJYd6PY/ndfG8AZsbdepV4YoQ0Wn3pS25H0ZUKlUwNZ48O6Neq/D/s/emv5JkZ3rfE/uS+3L3rfau7qpe2c3mPhySMxrSY9mCPR4ZsGTDf4G+ewFsA7a/2LDHkGVZ47GtgTTSyBBGnH24DMkme8juZu9LdXWt99bd7809MzJ24z0RJ/Jk3KxqDmxABSgv0ayqzMiIE+9ZIu/5vc/z1ipVZjm/0FTgjDtYXlrDz1+/h6LdQLVRw3B8hKWlBo4PDtGoNSBFMhYXmlhbXUK7c8Lea7VPUK1W8f6HH0LXTBwcHkMrNLF35ODurRNW89iLA0QyUDJMnF9somxFOO1uY2OtytTFd++d4OREgmHasG0fn3/5SWhyjPt37sDzh7CLRRhmGY3qJuzCMiJ9GVLlCsaxiV7nFKf79/Dg3iGuXLmO8+c2UbJcdMMADzoBekEFjlJDqBcRKipTo1Mt6TDWEEBBwFSJIVTm0jBR3Sar9fRPAo6SYziYSwBFohbO4EdOuUPzkH0qVXeJIDeBZ8lmNP1JKijxOvzv+dd4G8Q6nHSMCH+TS06UzKQI55v3vA5ndj+8TiODkslmvKhcTgSKQgHaHPB+1IYtb+skvnSvaYpUKhFMIE4+4mlrz748cdQQ2sHaQPfIQVWqLMpvTosGqFlfsA6fcf2crfasjf98jUoec7KATkBPemfJIJgkEfBBRrCI6iKndU4JBnIol34iGVGp+peNIyIfqYdz0i8TZS633+RjkwBwNg7Sc3PuydmMyGj4N5gE3nGymYCfBKAmEeWunRyq8jgnoFSErem8Yu3P6465k+nk+EmMZxwrAk9hPvI4szYINunJ8OKqyBSesfE9gYbcjpYOPQNcUkjPjhaUy2fGAQ8gh4ypmpedj68rOdCdnDIBwKwOsAAqs7UkPW9W8zW1Rp5SF3OIKyxXfL2YwEwB0M+wTWbfSz9FASyuhmz8ZdflqY2TI9j4FWc0q507nSRAV8wW0wy6Jn7t3AKan0e0AmZplumYzy3RkySEXGIIX/moHAGf8yzpgtdT5m7tfAngAJjDcsHSPwPA4pKRvzdhnOYTdyaxmTw3Zq3v0+vWLwi50w9NzQdhfGTXnpo7/LnHPzw9wdMlOn2q/WIgMGv7DDvkvEo5WesmrgZinz4KUnKb+jNzMR134uup90C6NvBxmJQemfV4YbXNhedBvg/zzxQ+F5J1cZp4i2s5+1xaHz3/vJnVjk8HwOkqIqj683PiYf/+/wMAP6yvZqcpPKQlwvqYhHzyPWvWJxZq1V/0FufHzSMwj8A8AvMIzCMwj8A8AvMIzCPwrz0CcwD8r70L5g14nCPwJ//rN1BrLOKk3YIku0xpVilZuHxhCw92biKSuojlEI3qsygsXmEKPLJK/eijd3B8uA0l8qHJVEtUBhQLrb6H7/7gTbz73l2UihYWaxWsNMpYaZbQqFm4cHEdT794HbXFCrOXJQAcBmQjTYpcnwFgsgIm8Dvo9RF4Hpory8zyFYaKWFWYDkZiqE/44TXeYp7dnigfqO5Xoi1IZaTszxQdRz4iqlsaewD9iRBHJ138b//o9/HOO7eAWIEUB1ioK3jy4gq+8Usv4f233ka9VodhmdBMAl46Rt4Qd/ZuwYv6UBWq36liaamEoaMBcgW379+HbS7g6IgUrAYOjvq4c/cYp20PsmKj0VxkYIQAsDNwsLWxzOyp62WF1V1t9wK88+5N0C/jsu/gqUs1LCyUsbK6idfevYef/PwThKGEc+tLaI/GODk+QdECvvJLl7G2YCN0T1Gre4grMXaOx7j5sYulkozN1SUcnYzw4ccnGLgmBqMAuka1USU0mnUMXA311aehBhriVgd7d27jiatbuPjkZbx75xi9sICPPr6N1u4dPFHU8dn1An7zW5/DlS++DK9Yx/4wwO/+8z/A0d4pAreP/nAb27t9dEcKIBmMH5D6mzZnCDTyzW3aLAkDP1EGUGVcPam3TIe6HhgMJQtju1hAABWaZUKRAlQMwKLxEcl4cNjDYDBm0KtsGVDCITTZQ6lEFtAahqMY/X6Agl2EaSmQDQlqhRSNdRztncDvOXCGA8iGgkKjyhIJFFB95BCLqyp8KcBJJ8Td2x6C0GKKBwLAZG+rygoMQ4PnjZgVcSQp0HQT7ngIleydTY3ZaBPAHlO93jBiAFTXVCAMIEcxVCWEbnjYWE1gKU0Vd9iDLMfQTRn11QZ2D3u4tz2AbZYwHruszrKqKExFSzCXBvrx6SkMy8LIddk1asUSNIUUmBGOD4+YlTHFmFSqmmGg0xvA9QMMRiEWFupMZUqJENV6lcFZgrzUP1TLt1oqwTKoBnGysVcs6ayfyDng5PAAtYqJWpWUuw42NypoNIpot1sYDT2Q0J/mcBg7UBQC6xKi2IMiqxg5IYb9CKWyja1zm9jeOcJJ10F/NMaIjRM9YU+RAkOy4XktaGaEzfNL8DwLN28foNUeoGgYWKkVYKukcZWxs32E0CMAHGOxVMRaU8Lzz69j4fzzeP/9G7hz8yMs1cpwAgdWo4he5MKjz6oWtu8dQ5NIXR1AM0JUyjqzj282SlhZWmT9e3h4jINjincBumkhlhW8994OFpoVlEslDIenaNRllCoqVMXE4R7FswzDtNAbHKFRLyLyPJTLFRZPgt+DXgdh6GFhsQFZJZX8GPfubUNWDJycdmCWFzAYS3j3ndus9nNAGNzQsFCtMcW7Lo0xHB3h3KqBS+eWcHjcw+6ej3aXoLmJ9bUytjZW0D5po9ehOs1yAvbNOnRdQXXxHJTiU+iOV+GjgOP2Id798E08e/06rl++CiMOEeoBdroDHI9KcJRFOLKFSNfh+i7r1zjWEEsaohQGkSUsxxjTG7HT9UMZSBM0UPzYKSUpgQXxMUDgKwd/k23O5Ic2eZNq8elzYsKMUpUjVy3yKyef5PV42blSkCEC3zPPeA5t0mvOOpavd4QbQjpeUOeQfS3/yWr8TcqXztCFicJoblqcqkVTEPqLbEJzm+vs2ulfMiUpf84mgUggMOMUKazPweqkLuKs7XYxzme/IYmfED8+gVOTWpusdwSpq6h6zQBBChdZ39GDJO3epCTqtEqPtZePI6GeMweBGbcSxhXbhM8SE1KbXMHbeQIqJupHdukUhp0FLIll8eQngcNJzgCHRsm7E46W1IPmXSPGROxPDsC4Oi8Z3Q+HXnnF4RngJUAgPq8ZTOHNFAGmAMMo4WvqK1x6M6J1NYeGyX1NkkYSdpGonJPrZIhz2pJdBLapHToHzMmCMFmJ+H2xfmFvTsckA8UZQJ3unSzGuQErfk4E5OK9P2pu8n7MAGoeHk9BOA6Lk7NnAJZb7vP5nPZPUoQiTTZI1bIigGPXTG3rmcKdzYtpC+jJuiUUqU5fTOzXU/eA1H6fDYdJkNN/JDWAHxUTUfWfrQ9CjeZkSKTrejYPkpU+jcY0IhXUtpOJlB6fXoCPjqxd2ev5dyZzlQP+M8ueCEDFUIknF1+feUyaHJGLVTID0jal8yFbF4TatJM2iUlBZ0+WQcX0JGf6ZkYiRNYGVht+Av95v8wGrBO3gxm3dNbp4BHqbX6d7E96VpG7VDrWPw2Usu+UMxF10rJf5Pn51zkuG69Z/Xb+XYPX5J6OiAi7xbY8ClzPiulfp43NauVhp5i/Po/APALzCMwjMI/APALzCMwjMI/AYxeBOQB+7Lpk3qDHKQKv/tPfQLs3wEmrhYXlMlN4rq00US7o8LxTBCHVZLXhjRdQXXoSZnUNcaTi/Xdfw4P7NyBHYyggAGcigort/VO8d2MXn9w6QByEuLCxiivn17HcKOLi+VUUKzrOXTkHRY0ha4nMg44jy2cCwQSZqIbq2HEwHo6YOnhxbRXLG+uISEaga5A0HXGsZhuMiZqH7DaTPcJETUUqHgWyojAr20wnk1qSJXtCIaLIgwwPchwCcYCD4zb+9//jn+PjG9s4OerCUGO8/OIWLmzU8dUvfx5v/uSnTGG5ur4Kw9bw0Y2b6A47kPUAa1tLKBRUHBzcxeJSETdutFCqLKJcL+Ho2MeNm3289vNDbGycx3vv3UJ3EEBWLNQbDSwuku3te/DdEM16CaahAFEHlm3BMOt4sHMMBAEsJcZnnt5kKm0/lHHaA378+g2EfoyFegVmtYjdg0M4oyGWGzb+rW9cxIUNEzGG8G0H26dDvP1OF2FXwjPXttDuDXF35wT9IQmsbZh6jGbTYhs4p90YteZ1WFIBvZ0HGJ0e4dz5BRhlA5WNp+Bbi/jT7/wAh/c/wZWigq9ebuI3/saLWLp+DX5xCfdOAvx3/+M/wtGDLlOEQmqhP5YBrQgCDWS7nWxkJJuKTFRG/UObhmHA1KSkBiY4Tq+FUZxYKjN7cjDb8lJjkal43WEXVYPlCDDwP/IkeMMeKoYKU7bgjvqQJQ9WkTbgJfT6AYZDoFigDPcAmikhKuhMgRy6EcKxgiBSoBRMaOUC7m/voWLrOLdmo1ruItZitPsx7t7zgdhONHaRB5X0jXQfSgTdkBDLVOuXrilj1O8yhW+5bLM6rkPHSZIZZDXZ2I8jhJ4LTVKgawEaiyp0xYSmGlBoi55q7rK6wR4uXlvByAc+vLEPd2wioLqr4zEsW2c2z5VKhanYWp02U92SHamqalAkDZ1TgrBDppoma0Rd06BqGoIIOG0PYRZM9Acemo0ylDjAyekAhSIpp5OdRFVVMOj1sNhYQBxQx8RwR2PYBR+lkgHL0BFHAa5caWJjgyyi2+h2ehj0hszGmZS0qpKMX0WniajC0Itw3BGD8844RkS28poMSVHRajsYehIc30UQejA0kzkPRARzlQLiyEEQ96FZMpqNS5ChY9BtYaFuY9jqo2rXoMgGPrpxFwOyp9YCrFTKWF+U8OKLm2huvoA33ngD7ZP7KJgqVLsAR1LRjSIc9tvMMjTyAS0ymbV3LPkwtBiWCdTrBaamJuCuGiZanT486n9NQ6vdw+79ExZ/ms9+SOMduPzEMlNVa1oDh0dDHJ/2YFk6VhYqKJkaLMtGsVhApVrCe++9jZXVJRiWjs3NLXz4wcc4Pe3C9WIcn/RQrDah2xX87PV30R+6bK1TNRWmRrWmqyhZwHBwjMvrBjaWTRTLZdy538Ph6QjFUgURhlheagKBjNiXWIKCRmp7T4KhO9B1FQtLT0ErvoxusIIHPQ9v3vgpPv/y87i8dg7qSAXMAQYIcWs/hqOtYyjbcKm0uxTQ8GLPC0iUsEOjmFbigI1NLpKdUs5mcCEBuUl6QiKBFAFAstk8sVXmz9Ss3utDwDEDwKkCj2ZSXg3G4TJvU6ZAE5TH4meSpk0UerwdpDLk7ePHk3o1syRND6T3GADmdT5TjsDtlukcUxu8IoDNfZGYAuPZ+afB7EPEfNmZmDpS+EnUkDGoNm4Sc67sTAAcraUz4a8AJB72fUeMLTu3oORj8C2n7pp9fxzVCcq6aVFYcnkOgKn9/IsCU/dOFMBTanFeg3pKMSUEJ639Kypwk/YJIIieXem44W2fvkf62jKtGmeAmhWxFeyyWRsSA3Lx88mxyQ8/P7PXZfd11jyWjUcheYHUyvQau2+xwLNwnQT6JfW6s3ug99PxwPuWg37ePpbAkIIoUmfzqGRzJwZzvMj/0PcOriDkczU/30TbbHom5cFM0ifJdwm+ZrA+5/3O7cvTMSGOa9EqN6a6p6IKOgeBphDgQ+It9vvD7LizGD6kLjeLHktanGF1LYyBSSynFZViEgbrT8GeO0yjzeMl9kdyvWQh5eOYd9mjYHi2FtPiLyf9wMYojRlhHRfvm/WBMG/FPs3GtjAOxeQIPqZnrTPsPGnfZ3kTOeCWb4e4FuXPmR9ryddXoYa9YLfMFZYcoCfr0Ay744fARdE9YWpNfigEFZwx2DNuem1IvmmnkDFdq/JxnlxnOtkkf98zgXD6zOV5HeIzNFkKcg+XZFSw76DZPJ1hei1eO//M4H2VXyOy8UTP3KnnyqxRkrz2KMD7/xX+is+uh50ru7fUFntmS3nyhPDmHAA/vE/n78wjMI/APALzCMwjMI/APALzCPybFYE5AP43q7/nd/vXjMB3fvvXcX97F5Km4PpzTyCGy+BGpWRAUXoMJlXLK4ijJcBchVlag2YU8f47P8Xu9kcIvB50yYQq66CKacMgxt7BEK/8+B2M+mNcv3IJzz51BZurDUTBEJYtY31rGWQPV6oUYBg6PNdl0JfsZT3Pg+M48D0PnjNmcHh5cxPN5UU43hgFUsGaJlOWMdUH1dmLk/qqqqIygEeqX1b3jCl5lGT/h45lG4JaumFP2eG0wUdvBkxZ6fsuTlsd/IN/+H9iOAhw65O7TFn6q790HUUjwpe+9AUMjzrMenX3YBeXrlxAJMlYXGpCUjwE8Qhvvv1TeH4PL750FZ/cPIKsVHH+ykW89e4DvPHWEX7ysz0GgI9P+jgiwGwVGWRZW1/B4f4DVlPY93xUKxZkxYFuqjBNsoT24DtDFDTg6ctbKBcLuH17D5vnn8KffucNjB0PhaKN1fOL2D08RbvdZeq8f+ebV/GVz69g72AbaklCYBTxg1dvorMb4uqVVbT6A9x/cIo4UlAvVdCompDgoD/0oOhF1OtPIHJU3Hr3Bqtfq2gOZEvBtc/+CszmBbzy0zfw3ht/hS0twq+/eAG/+a3PonHxIuLqGn5+4wD/5X/zW+i3AjiDPsyCAyc04UQqPIRQ1KTfaCOalKVU15S6zDRNhL6HSqWEMAwQEzBiNYBDjD1eKy4GlSZe3rqIYrmCZrUAadxF+/iQ1dXVClWUoj6WdGDUCeD0x6xeK9mZj2Mf3YGH3iBGsdBksNwoaghUD4oSMYW7H9ioLm5CsiwcdAiQ+7i0tYHB6R2sNocIJA9OaODebQdhqCb2kvBgkt2z64GEo7HkMdWmomqs7Z4zQq1ahKIAg9GA1eaVFI12wuG7VI86gEZW22GEUlFBY0lldsjOyEXRKqJz2mUbeH7o4NL1ZYyDCLt7Q7ROgYJdwnDQgyJLTHFbKhXZf71+D6RWd30fruvBGxN4T7FamNpC2xY03UCP6ll3HVgFE6Oxj7JtwFACuF4Iw6C5asMZjZh1dKfdQqmgQJdlaLKC0WCAZsPE0qKNlz57iamd9/d2GbAeDD1UaxY67T4QGwh8AyPHZ6rrdnfA4CdBQp3+ZLo3A+5YxXA8wtgNEQQaxoEHWSMb8BCaRAB4DBVkuZ2oxcPYg16w8MSlryNwxmgUHSzUgUFrjEEbODru4uiwj9NWC+WihJWKjc1lDc89s4Hv/Og2DDNGpRJhbbWJoS/jqB/h/mkfo9iDpFL9uxAF1WJrCClbaX4WbY3VayaATvWIY1nDnXsPEEoyWxc0xYAa6hiPOgjRw/J6Bbt7XVTrpJTWYFgl3N8+wsiJUCo1sL5YgRyOcOH8Baba7vQ6GAx7aDbrOGmd4vyFi/jow0/gOD7anSGOj7vMPWBpZR0/+dlbaPcdppA36NwasLRQgm1JMGUfF1cN1EsBzIKC3ijE3lEPkmqj0iAFdQhTLcNAFYaqwvdHcL0R6uUCvFEXhq7g+Ze/iePhAu61LNzaO8CVp56AqZlYKG1g6GxDtRQc9otohU2bAtyhAAAgAElEQVQGgB2Cv2TOzkgUrcFa4sLA6qsyKpw9qbh1ax7A0cKdgFFxWzoBBQ/bRGWbzqmqj20vCxCRoBSHZszVlysK0w3iWSCXv8bOm9skFo8Xr8M2k3NAbSJCm1aKsXZQDkUKWvK20QyYxNyGNVHT5bfROSCf9ehnOVFSoigSQQlXVE63O4HtCVSbKKuz+5xUc8wgI1el8mtntZgZIEyhPftrAlu5LfOk/1LIlDV+Ap1EuMnfzoPUSf+k0Ivg1pR6l2O6aW1XBrQ4AE4IQHKZM0A/canItyeBSxMFLvuoGGcB7vKxSJ+heu/TcGSiUkvspelyMyh2DkayEcmVjkLiRNKOpHYxU19KMoOtCcRPIFEyh5JkK/pJanYmfxdhighA+XusxjI/LoV6IhBMxsBEvhglF8vOzWMhggvWJgKFDACn8RZiKwIUDnQ4uJ6ywE4TQ9j0y8NRDoDJOlqYROI9ZtNWAC3ZmiEALFbrOR0rSWJUaonORMWTO8ts4gWb7iS+wpomnPcsYOTzgyudpxNfpuBnOs8mquY0YUNY33i/JZ+j3K1khc36PgWx7Dv0p/wuISYUJIMoHVspWOf1qPOnEefN5H4Te+7pnwmEZMfNmIPZmHwE5GM1qMWyATkQeeZZwiBttiCnCYpJjJKxkI5trt7PXk/XArHebu6WkmTGaZA/Cw4mMcolgqTBmVoD03Gav4esLm9aS/ds8sHZpCUe+0wxK4wbep7xfhPhL3tNSAbJ7oVdMJn3yco5HQixvcLykHV/ljCSrstZosqMJIipNUuc87xufTJQP3U8s+k8WeWnhmK+z5IjZ2YazeTck+fsNFgX+/5TptvZRJfsWTUZm/wc/Lz586c5nFNlNPLfXcR2LNTqn9as+fvzCMwjMI/APALzCMwjMI/APALzCDw2EZgD4MemK+YNeRwj8P/8D1+C4wc4d/E8LlzegqqH6HaOMB6ewh3vwtQMrJLy1yQYtgK9vApZKeDdN36MvZ0bQORAIaWkrLINXl9SsH88wo9eeRv+IMLmyjKuXtrC9SfOw3cJOgSwiGIqEQMb1VqNAZzRyIHvBwmo8sYIgwCB57MaTitr6yjXqxh5Y9RWlpi6LpZINUkbmREDud7YYRa6tKnJagqriVKYgTUQhFOZGhgEhpkagTZdaZM0VXlIMQLXxeHREX739/4ZRkMXD7YfoFEzcflcHWrk4oXrT0OJDXR7Qxi2ifXzpEpWYJeLGPeO8bPXfoju4BiRNMILn7kEKSzBc21Y5Qre/biNP/rz9/DWe6ew7SLCSMF4HDLobRgqqtUSykULuzs7qSpTRqmuseZWK3WMh2NEngtbAdYX66iVqrh7Zx9jX2FW0q1Th234PnF9GXqhgjffug2Mh/jCZxbxzV97CgeHd9Eb9aFXKrh/2Eb/xMPKyhJ2jk6xf9hHUbdR1MgiWMfSchVe4MOPFBTsZQw6Md578wZUcvnWPSxtrGDt0mdglDfx4cd38e5rr+J8wcAvP72JLz6/gSdf+gzichPv3znE//z3/y+c7ndh6wouP7WE19+5h+2TITwaLwhZnV+C/AH1WQyomsJq2ZIdOIFx+o8sjWlb2PV8psolUEzgP1B1rFD96moDzUoJrb27cIZdKLoBSS+gFpxiU/XQPuhj1PNQrhShFWRECnDUHaA/jGBaFbhjDyDIZ3iwC6Rk12GUtmAvbGAY+NjZf4Br115A7HnoHt9BST2AUVAwdCUcH0Sw7DI8b8hsrmMvgq6QRTGpXzy4AdXylZP6xj4pX8EsrWmueEGE7shhdYojsn6mzcEohC4BjYaN2qLGxkgUytBVC+3jNoONpEAtN1XEiorBUMLpcQRNM+DT+LB09Ho9FAomFhYWMBqPmDUwqafpz3ZnzICuzmyRk9qWhm6gUCzi+LSFTm8Iq1BgNtAF04QaBywxghSpDFYFEXvd96jdY5QrOgq2hNWVIi5faEKRI7RbLbROOnDdCIqiMovj0chjal5nDGhakfVlJEWs/vLRyQC6XkAMH7KmM3twqvNL22ukdPV9FV4whh+MGYwklbUq+ZBjByZN6ZhqKccoVEp4+trfQuwFON77OSrFEU52W+iehKxuueNIODo8RK2qoWx4ePHpdZzfbOLb334ThbKGy08uoVi3WA3hrqNjGBpwJZ+B/DAcwekNoKgy7IIB06b60hJMw8DRUQtRrGHsAs44BPUk7YlS3d+FQhnd7n1UGsDSagk7u8cYOS6LhV0ycXQ6ZJbXUaDj2uVNGJID2y6hVE3mICm4VZ0syx1cvnIFtz65h25vhEHfRehJsCwDl65cwQ9/+gZ29nuIIwm6pGFlpQFVC2BZMgpqhPUG2TqPAdVHuW5hZ68Nx1OweXGLrWenxw42F5+CHCnw3SGCeADdMKArMQzVxZNXn8LIL2MUr+CgLUMtLkM2G1DtJiy1i7HTxyBewIlXgqPacKWIKYClWGb9E4PmO21+phunghovAcBpXUJBncWhawZrUiA0C0zwLWa2mcmUqcnTVoS0tHHNsUZivTsBU/ljxX9nkJErKNMHecaI+Gb91Db3BNiwDepkd3l6UzmFLVSzmYxY0wazP1JtJvtMogZO4Wl0Vgk9+egsaDipI8k3sZOEqAQuTMN1UiNPamUSaMs2h3Ogk10zp3rkCrMpkJ/edwLJJrcvQrepDWihpuys/fVZkD7pK8Gu9xcEwCzOAhig5I6p+83am9ZM5oA0ZcRsc50nBaTtTkBqCngEMEKv8frFBGMnADhRWE/6JrFHn2ZUuRSIzKo0tZpOw0qfY2CSsSOqdZv0Jdn28trEPKaiipbFT7Bpzn9PPQOB2fhMxyRTOKc1q3k7xK5O5yIH4+K5uVqZ3zsDowSAeVs4jBRBlAhy0knFuykDtTkjV54CkFg6J7FkyQjC+E3svSc1wrP5n15btLTO4pzeDBvbzIZ8kmSRDZ1ksmU/E5A0mQyzoO/UHGIDIh3f6Voi4qysfzJqxlfD5CgOM1MsL6iaKSJJkgBfo0SYzhudtXQqXnw6TxI2WLIKSypIY0tzUlwjsvmTtutMP00nx2TX5+NdnBQZLOaAPP0zGx/pepk6GPA5NgWR+bqcOy97RqVrCE9wSfojhXcCAOYq9/SWk9IC/Bk2iw+mdaWzBAmewCEEmYNmngwy/dBIwTBfY2a4T/B5MNV/Z549Z5XIU1A2B8mZcllYZ7JjedKB0MhJ8goH6Wlf8M/nzj3L+vth63xyiqkHyVRizmQdTdpLv+1NweT84ib8Ow+dxUPZFcVEDXbWsx18JpkgPUn+fh523MNef0SzWfrOZJ5PH5n/jsJbLILh7JgZF2lWa4++9PzdeQTmEZhHYB6BeQTmEZhHYB6BeQQeowjMAfBj1Bnzpjx+EfiL3/4mStUKirUKszQulTWMnTZ2dz5BFO5BkywsN66jVNqCWVmHWV+DH+l456evoHWyAyl0ocYEXglqAaEiY/9khB/96G2MeyHOra1hpVnF5fNrWGiWYBUUeMEIY2/IYEqlXIZt2/CpFmoQwiML3ihgSr/QI8gDLK+swCoVGABe3FxnNV9jqu9Lmy0EigMXoevA0DVmR8usNk2LyXEC34dKQJB+eSf6FkuIPJ9Z4vIN2dAPkl/uFQW7O9v4i+9/Fx988CFsQ0e1rOOpKytQyN43knHt6vOwizWolgmjoMHVDPTabdz76G3cu/sBFN1HIPVw7fomVhafhBxWcdga4Pf/8Of43o+30RuC2RiT7a1dKDGFpkb1bcMI62t1tE5bDGjTa5Um2e4GKJfLMBQFoTvGarMGbzhAgakxA+wf9CArJeztdTEYjPDEkwt4+oWX8J2//DmGJ8dYX9Lw+c+fQyS3IQUSQilCabGA+3dPUFto4q0bu+j2XJQNHUUlRtnSmd2vG4SslilZJA8HMW7fOmIbL3ZJRaVZhx9XMfYLzCb76P4dNBUZT2/V8M2vPY9nP/cipHIVe50B/vw7f4lRawANY/zqtz6LV35+B7/9e99BiymMDQb/ydLZ9wK2eUjqUq4EJgto2zJZDVQC9UnpRhUjUg0TCDXLWL10HdXGEghn9g53MBj00FxdxTiWUepsYzU4RdB3MOgOWH1cGkfQDLRHDhyfsDJVw41AQlzDTuyYFasBY/EK9MYydo+O0Gmf4htf+zVs37mLQXsPJeUEdpFqUes4PSL1uAzfp3rVXSiRjGDsw9R1WCWV1WMlNXsUeMxal1APJTdQokPfGaM7cGAYNFYjGJqMwB3DUiWsrFRRqGk4bbUhy6R41dA56aBYJBtfE4NxDxFZE0cGBj3qGQX9/gCVso0gDGCTqldTMRo7LJ5UZ1jXTbR6DkZOwOoB07intlFN4K2t87i//QCdXh+GZSOIYmZ1rsXA2BmiWjahEajyPBRNAwZxWtnB9WfX8MyzKzDMAfa2D3C4P0AcKDjYHzJ4T+B5aWUB3e4YI5dU3zpTlzcXazg6bGFpuYEHex0oqgmZFOERxYY2kgtwA6rRTQkAJZYcQjE2DbLC9qDGLopmDIMU05EFWVOxtNbEhfO/itEowoOddzHs3sa4M0D7YIByoQFVKaDX66JgxajaA7z07BYWqxV8/8/eR2O5gqc/exW77UMcdQM4vo3dgy56wy7MogrTkrB/0EKpbGB1vQG7YMMPAjhOgHv3D9DvA6pqUcVqpvYmu22ylV8oamguxDDtEa5c28T9bapPPGRrpVWUGWQ9OiIA6+HZpy6gXIjx8c19LCzWUFtYYDWcqXZuf+jgiatXsb93iFa7n1hm9zyYmoTLT1zAX731AT65fwR3BJSNAqq1ImLVha7HsOUYaw0TKnqAEuD6sys4aXXw4GCIrYuXEcYy7t09QL10HgW9wtYZ04oRajJUZqEewZI8lIplFEvLiKQ1DKM19ORlnMomVmsqBu0WxnITp76JsWrAYxv/NGEJABP8lemvIMTI1FjihnG6K5lskiZm/dx7dIJszkJU8Rz8dNmWLAmThGvwWpbZJjbBOVb0L3mFA7lkn1cAn8m7Qm1VUb01e+uUwTdmXj1RHuX1R2zDNmVDhGC4ZXRaYHOitaVYiUpIZmk52TJ/lHqHNZ0rsQT1cga0p2WI/E4nAINveOc2+bNNdpZAJYKBsz3ClWf5Gso8zjz2vKsymJWE/VN/+PEcALMPZPCGC1ETxSu7pnBaBkfJKpWDqTSubHN8SmUujqQEdiYhOdvAKQiYA3/JDUkgdV4y3hLsnwFQ9q+cfW8K6pN3UlAnKggFwCiq1GbVrM6UzensE2GDCICnIEQ6xKfgUJqgMDWHORCmdtIY5fGjvkjoxLSCTRjTU8kAvH5o7hqTfp5A92SeTmLIun4G/J3UM01BrTAXaN4lID+xzBUt2mdCG56EMgUNU4CejSMB7ubG8S8CgPODnl0qBcBibfBs7OSuMZXIkCWtcOcUETzzMZVaTPOsGaEWagI2M3Kb1YrmS0sCG7laNZkbXKHN1m5OnfnkS8cJX9Om5lkuCWEKYwu1r3nixSR/J2lfPlEhiWN637lEDb7uJN04vW4xACw8A/J/F/tnFrw/e8ZMDMu+582CfPm2J3GdrQAW71VcN0Wol70+MxkiSTpJ3ABm3f+MdVy0thdB6NSzO1Wns4+nbef235lVQS7WuehPrUkz7N3FvsrHMQPvQvvk3BotriNn5ln6Qr4vuGp2+vi/HgB+1JgR+zDfpk/7dzK9Zo+p/DXZMyd9/omxetR3iDkA/rQemL8/j8A8AvMIzCMwj8A8AvMIzCPwOEVgDoAfp96Yt+Wxi8CPfu/fhmGTStVGsVqEaQKt0wdon+xA16jurAlLPo/VtacQKjZirQDZrOOjt36OQfsEqhQzVaxECi85RqCSAniAH/zwTTi9ABc3t7C5uohaWcf6ahNmQUYYufBDF543ZtaEBctON0TJLVSCoiZwl1SgckwKSxuaacAsFbB8bhO6TWA0ycaPAw/+eAQ1DtnmHcFdRdMYTKa6pKZlQzZ0SFTj1HXZf1TvlH5tpnrDYRCzY3S7gCCMsPdgB6+++hO8+uprsG0N7riPr37pSVzcWEGj0oShV1BaWGEbW6e9Y+zsn2LvwS6WGyXUygrubH8Aqxyi0TTRLJ/HuGvjwfEAr751hD/7wYc4PB0z4OL7Ebtvgt0EOCkOn3/5Gdz65DZGoyH7pb65WGK1kumXfKrvqymkUnaYStTSC0wFGMU69vfaGAxIRShjdamKr33za/jjv3gVnf0jlAsKrj+zBl86xGeeuI72yR7Kizq6PQcnA+D1D3bQHfnYWLJwabUOQ5HQH8WsRqjrK7AMk9WhHQx8ZsfrSy68iKy6TYSegXHPgRl5uLS8jG986Xl8+QtPY/n8OQRWAbvHLfzn/9l/gf7hCa5dWsB//J/8Ova6En7rd/4l7h2N0Bt5sAwDUhRhOBxB0zSUSiVWy9Y0DWb/TOpTsujWtcTKW1F09EcjxJqByKri3PWXUGmuYdQbIhz24JDN8soKAtWEd+ttrLqH2FouIvIGOD06YgpYWS3DCYFIkeBGQxiWBMOiOrRUm9eCvXAR5vpVhKUqbt29g6plYqHSRK/bgztsY72uwPc7CGKg3wXarSOMRhRrCeHIR+iF0BQZuq2CMQWJwDpZj5OdehFj18X+0TFCskwf+8yWnOrqUt/qkoQK2T83SlAMCd1hFzKzlVYxIDhrAs2FIk5aPUSsDjYBYA9Fu4h+v4dqtcIs1ElFTfCXFOakwiUFqaSqGHkRPD+GqZusxrZPsNo08cSVq7h56zY63R50AtISwT9SmMronIxQsQooGQZ85xSbGxaeutbE1Wur0HUZH3x0A92uA0Wy0e2O4LohCraFTmfILN6dcYB6s4T+cAhJNtBqjWDoJkrlAvqDLmTZxvHJGCvrFXQooMzC3URANZEjstcusfscux2KGFSyyo48rDWKMKUYoaMBcoALTy5ideXz8JRluJKK1/7qTzE6PkBr9xjLtUXosoGTw0Mo8QDnNhV88cXzkN0Yu7fb2Lp0GW/fuY0xKallC3e2D5lPKCmUCyUDpVoZAW1uqwpTIpM6l+yrCWrTmIpjA4AOVSVYT5blMVMpb61UYFkjLK8ZKFcNbG/vIvBjlMslVl99aWkBllnG8QFZYQMLC0X89LWbKFdLaCwu4/a9HVjFAsaez5wQ+v0h+v0xQl9C6Mko6DGefuYq3vjwA7xLyRytGA27yuJhlBR4/hBr9Sos2YWCIepVDetbJlbXlvDBjX30HKBUr7M62scHY1xYv4xmpYFe5xSuIaEz7MOWLWijESp2jLXVBgLPgl59Fl3lIg6lBipFA/7YwyguoBcbGJDaPLOaVVm9drI4jiVKtAmhEBQWnoRJjcRk0ziDcmwFTBI0GFSbAQNnAWBeE5RtdHK4k8Knib1rnNQwTfxQJ6pAoc4vb564OTprY3gWpUw2WhNyNqXMSZXCHH5kIDavpBVg2dTmbApis+jNAJBnvmDMAMA88WkmwOQt59bIwga/CMQI8iRwPoGlZza407byjWZ6NoepSjcf05kQJavZ+ujajFzRR3Gm+2JNIejI28btjtO+YCbkqT0yO1Swtc76Nwdu2WcEpR05OjDIn4s/O4aSHCa8jIUlOW8CGPl44AkH3EY0AYMpImZA8uyAzwNgzlnYzBGU83SdDL6lHcPOzyF42sAs7qlaOAPRAkDJQyUR0Iv1cnkseVumAIMA70QAk6nxxeulAJgrDvP1O0U4z9Aj7wOuHOdBFPomu09hLrBQcHUyrxlMcH5GXeLJPac6/JydcGLjPiHa7Ph0/OfHNlecJ5q95OfsujIB/Xx9oecJT/vIw/h8ckkeAFOK2/Q1UvhH4yQdRIJr/qRdAjzM+o03WwDhfBzSmkrH8Xqu5PCR3slECZxTWXN3A7YKi2pWETwLMZqsM4LiP7foTSB7+kY6n5JpeNYKeBaQ5THk75G7TqISz8Ni/txK/mT3n1fP8n5On3FcSTzrl8HJ+ZPElKnnhzBe8skJyVvTMcnPdz7WJuvZ7HrE4ph8WBtnPY/Z51heVbJ+sbmazic+EmY5AYjnmvksmGpEPv7Jv7P1lD8702ftNADOlxuYvrsEus/+yYPpJEZn1+hZY+lR/Tzr+8VDmjAdBRFy5/qdHzjr3PTM4q3+RdraqFR/kebMj5lHYB6BeQTmEZhHYB6BeQTmEZhH4LGIwBwAPxbdMG/E4xqB17/97zOVIjQJXuTDsiX0Ogc4PryNSmWIqr0CW76MWn0DerGCcQAcn4ywt7OHyHchRxKU2IIkJRbQoaZg97CP7/3l6zg97mF1cQlXLmxgsV7ExvoCKlUTbjBEGAeIQp+pYQydrJrJppZscwnGGUytGQUBUyeSinfse9i8dAFrF86x9saMrMVMWen2ezBVgr8eAs9j26ye6zMbVlI9SrrKVJGkrKXffkkRScpETdeh6jaDyY7jotfrY3dvH9///o9gGhqKBQOnpw/wmefP4dK5dWytb0FSighUC/sHu3hAdXWtOpYWl7FQs3Hj7Z/Ai9owij5UdQxpXIatbeGwE+K7r+7gldfv4qgzAmQVYUDANmTKDk2TUCmbWFluot/totPpwtBUWJbK6oySW++Vy+dYjddBrw3LsljNX8sqYzyOcHDQRr/rAb6MlXoNv/LrX8e3//wVnDw4Qblk4/zlJYzDffy7v/wVBMNjdEf7sMt1vHvrGG9+fIhyfRkrCzZUUrG6Lo7aIahcqxvKiAMHCCOEgQJZM+FGDnzqO09DPAYkx8Vq3cITWxv41q9+GS++/DSsxio8xcZrb76L//a/+q9hBQGubjXxd/7urwHWEv6n3/kXePPGffTGAatTa+gWRkMHnuei2VyAO3YwHA7YBhgBclJDU8eRolWRVHQHA/iSBqmyiCvPfxmlxjraJx0oAam9NVjVOozaAk7f+SnKrTvYWIphqQM4nQ4O94bo9zQ4gYRIi6BYIxSrEusDTa7CLGyhsHwV2tZVDHUNe3u7KFNigRsiDCOocojFoooo6KDdOUW75cL3ByhYAUaDfSiBjJJVYmA7lgOMPRearqJZsZkF9Gg4gOu6GLoe/EjC0CGLchoPPrPYtjQV1bKCYlFnY34cOJAUE4GvYUDWzkVgabmGnd0WXFdi0J+4im1RLVcX5VIJzthhmzxkq+0FSbvHpJo1DAbdfbJxtgoY9gYI3JCprLc2z+PW7bsMxJMimZmeKjLMoo7RoMcA9kLFwJULRXzmufPM/rnVPsHRcRudrgs3AFzaAJY1FpNyscisq/vdIbMppjqklVqJ2Q3rmoHTky7qjQqiyEcYarDsCnqjExi2ymBnEJFqNMZ4HENRyjDLDQSBAwUeVD+EjQALRRUl1cegNYIke3jyuSbC6By0xc8hrFzAh+/8GAe33kN/fwe6L6NWLKN1uA8lHOGFZy185eUnsPfJAYqyjdgo45X37uHQk1FeWMLe4SF0KUKtWkChXIBeLOO462Bv/5TFt96so9Xvw/Ej9EdkEZ3UdSSAQLWJiwWV1d+1DXIwsLGwaKHRtJnDAMIQ5UIBmhqDUl1IWdttDVCs6qgvVnB/5whDJ4RhV3H73i5Ji5mN9sLSEgPAPVKNa0WM+gEM2cdLn30GP7/xMd7+YBujLlA16xiTWrqsYTgeYKtRg6WGKBdlmGqIlZUY65sLODh0cNyOAUNBuVFga0ilsIB6scbW5cNhgLEPKH6AqhRCi11srC+i0zpBdfEJuOYVnMiXIasFSJoJBxYGUNAhC382ZVVIsc7q/5LzQCR7gBRAiZMEH7aJynZvhQ3c1JU51T8x9XOqCT7zCM1v1mbWxsnu7AQCpiiWbcyn6k5mf5wSYdoI5eoYrsBNd5Wza3KL2OyFzEY5uQkRbGVgMAcx+P2K4C7brJ1w6CQuQvv5v1mo0rqG03ww29Kd8TWD3psGA3n1j7hRzDfq+TUzBa8I1LghdQ5ciwpTztXFa2UAOG0li8PDgEyu/qUY35nAhrwVUoDPAXDi1JqOtJT3J+A6sb1lsSQwy4Eo3/4XYS+HTzk1WsL3UqWgAKiY6j2DZIJiN1XEivVrU3SR9nfa5/QdaEad58RiOJ0zfLwJQImNawE+sbSxMxbdE8Ahwg429tNCnA8DMLyvsrEo2F+zc4nQPJ3TPP6ZsDQPz8RaqXwOstIJyQBJ1Kdnf8T0EZ7UMQX9Uvgqzpvk7xPVHo8lSxLh60NqCc6vmL/n/LxNsH4CBdmIymrHpmdIgSg/H7fdZskKMwBwthYIMJ8rKekTom13Apmnk0x4TWiy/M64OAOuk87JYsrL2KaQNluPc8kLlEUz1W3J1+6kf7K5kf5dqAFM52MW5JMDkyWVQ00G77mVuKAyFro7iX/yf+L8p1cIMvIxMvmIYL/MEyqysgHiGpgmW+QSIrJ+F+dXGo/JGjmxnE4p/9Qg5fNqah5N1bKehvEPA4D8PCxBZRKI9J6Th0WiTM0Wm+mO4WMzF8/JvOdJALkZlspdJ9dM3S/4uOBrUH6+Z89z5vWRtYU9x3LrEB8T2Wo0w8Z60hf5vuftTT8tNH8WFE/m6OQnqXedPRWmFpe8FbX4pri+TK5zFgDPWK6yl2Y9t2aD/NlnmaXWZnMhl+Ahjin2jEqfBXRsHgDn51X+ynMA/Kgenb83j8A8AvMIzCMwj8A8AvMIzCPwuEVgDoAftx6Zt+exisBP/uBvolgu4bh1jN6oC00LULRJ9XcfC00JjfI66sVrcBwF1YUFKIaBt9++iVHPQRzSL/tUk9MGJJWpCQJFxs7+AN/53utwRz4W63VsrC3iiUubWFmqwjAljL0eA0Jx6DPIZ5o2q/frkVVuHMMwSUknA1EI2ySw5eHw+ASXrz2Bc5fPQbcJKEkM6BJEHbZOYesa3MEI49EIwwEBIY3Z+ZKql1hxUktWRrfXZWBsYXEJiqywuqetdhceuz7VHw7xR3/0XXzrW1+H63ahqgEUqY9z56J81WcAACAASURBVNZw7ekXEMcW7u/s47h1gtXzW6ivXYAqyejt3kandQcHRzcRRB2YhgxLXoIULeG9jw/xwR0PP3ztFlojFwrZ71LdW1IgRz5sW8HGWhNh4GI4HLINFMs0mRVrpWyhWi1gfW0Rx8f7rM4rqSoHAwemWQS5V/f6YxLJEluBCQvPvfwCvvvKm2gddNkmUbWuY3HFxH/wrS9ifcnCj175c6xubGKvHeGT3TFWt67jwf1bON67j1FvjO6QyHkJsmbAczuIfapqSipqG25ECmaifRKCwRglOca5pRKuXTmPr3/tc7hy7SLKKxcwCE38+V+8gn/wW/8Qlu/jmYtL+Pd+48uorl7A7/z+H+PNG/eYotL1ySZWgWXZcN0xopCU3EC300lAfRigUikxC2iyNY78EKedHsaxCqOxhqde+ioK1RUcH7ZQLZWYjbdeqqK0tIaTD94F9j5Cw26hKJ/CjgMMTnx8cquLUagxAGyVHdQbNAYluG4Vdu0pNC+9jGhpCyQsdQZdqOMxxlRzNSLVVwBLJlAG3Pr4A/Q6I2ysN3F6cg/O8AiL1QaIfpG9MilcqYarXbCwvlTD6dEhBkPyayaw6SNWlATMqjpLctBVBaocYWmhCNsi0D2EExDMpRrBBIC7qFYNNJpl3L17zOrOyjLB6DCpDczqPcrMunnkjInbQ5IVOGMPvf4Qpl3AYDhmdtClYhGD/hCeG8AyLCwuLmPn/gN4Yx+GYbBxSZtldtGEorpYX7fwN37lOhbrCu5+fBedkz4QqQhjHUcnHXhkba1ECGKyOLVxfDhGo1ZDp93LFHCFgo5CycJg0GXJF+1WF+fOrTMYbNpFxIoPNxizdna6dN8xU+gHvgyjuohCqQJbM+C0O6ibBvSgj0rcYiqwcinE1nkLH30MLH3m78BpPo/B8T4+ePUP4R/dhXPcTRTMwz70aIRf/cY6rl9awd13b2Gp0sAgMvHGJ4e40/bQHQfQDBXLSzXUGhW4YYRP7u/jzk4bg6HPbI3PXz6PsT/GcEx1nkOMHI8p2EN/DEsPUbSBYkGCbauoNwqwbQnr6wsY9U8w7ndRKVgoF0y4Y5eWOYSRBNWgOsYmWp0BTLMC0yzg4KiFwdiHbtpElzEOxpBlC4ZRx/F+H4Ya4OpT5/DJzhE++mQP/ZaPWrGOwagLyaAIeqhZFjZXFyCFY1haiFKhj+WVIrxAweGxjEKjyOpfK0oBUmhjsbHGEh3uH1KNch2xP0BV92HKEpYXl9A63oZmGDAq5+Fbz2GsrMDXavD1EvqI0XWHiGlhjwzIkc4soEM5RqQQAA4hh7SpO8E4XL3D4SbblGQAlP4nbMumkDTHSjP4lGw7T6AcPWgTSDcBNYlQL9nUJoVaAhFSFPcIRS2ziBX22nmbOaBgYI87ocaEGGf/iBauU9aqXDUs7CmLG+dUk5JBcQawp+uKPvoLBR2b3md6DmbRy1T23Io4gaEsXoJqOnmBBXEqTtnrTNUtXJ0fS2BHlhOrZA5lBQtjMea8DdlZ0r7i9zkF9gToehakSiCVHgPYArHifcutZhN1bFr3NLWA5v2QJAhMR3MCdJLXeR+k/0gtpblel5OeFHyJNYJZ7eYJjkjg2TSYS8Yrq3MwBX3Y2TmIStsw8bJONvj5uFeYBDlF/inoEGH3VOxTOMLrM0+p81K4zNWcWRxzcyWDmhlM41GaQL3EXjoHstIxfAasyBGzik/OIrJ0Dm4EWJgCfLFtk5Am1+Q/7G8sNGmN8OyNFKrnryesC9n5edAzADpJHqB7nDUXJp9N602nCsVsqRESIHhSAYP5ND9pvrLkmDCtnZ6sMRnEy8U8uaXJfSfLaKI8T8YWxTCfKDBdq5z3Xh68p12YEFvh/jnkZ0kLNMZ5DWCWVJAemgz26XlJ3ZECzFlKVXEW5sEX3YeSDPMzP2LCiQhH2VwjmD2VrJGso8kYzJY5ds5piJ6sLXykiCAvqSMv1P1OAj2lFJ4Wis5YS9O7yPo1HRMcU07dZ/oeh/3isytbT3KJR1lMhASHLBkiHbQZY06TCsR+zSC+EO1sPPD4CWOPAeCcmjv/PMwD8nxnitAyOzZbLgWlbh4Ap+OdJ4NNEh4m8zxdBSZ5OmlNc7HN4pibjCm+KvF59osD4FnwNz9fp5Ykfurpzp8s+zze05UspsadqIrm56bX0or2k7rzkzen5ii9XC9XZsyy+UvzCMwjMI/APALzCMwjMI/APALzCDyeEZgD4MezX+atekwi8K/+yTdw//59pkRdW1uEpvrQZRfe8BTrKwtYbJ5D0VpHrxcjRIxCqYCbH9+HMyIb0hiKpEORjGTzW4ngxgp2DwJ8/3tvwxkMsbG6iq3NVawu19GsFVAqKgjDEaKIYEAMP/CZra+syAz4IQR0UmOqgKwBiwvL6A9dbG/vYXNrFRef3IRZ0qnUL9v49EYOA78IIvTafZyedjAaevACqrVLvx0rKBVNVKtFHB4cQCM1naYy2DgaDpMahoqEQrGIxeVFHBwc4Uc//DG+8pXnmcLzmReex40PforVjRVcuHIdYVTEYOiiWF9AsbYIx3XQOdxBQfPR7d3GR+/+CAUT8F0FjfoluEEJr711F6G8gj/87uu4e9RiwJsBCKpf7I1RqxmoVEwoCNhmHwG9aqWMyHdA0GxxoQEFgOc6qFZKaJ2cMIhNgI+UyyQaajSKUDVgMJKhWyt44+27CJyQKVeVKECtJuPv/b2/BUUf4IMPP0DZNhErBRz1ZLz+9iFOTnsYjcZQQhu2rbPdOVJiuv6AgXLq59HYh00Wza7H6rCaMVDRZGwslnH14hq+9MXP4NyFNei1Cnq+hn/1J3+Ff/qP/xC672JjycBv/u2vYvPqk/iXf/YKbtw9AUleu90huu0Bs0aOQTVVB9A1HcfHLVYXmLa3dVNntuCkFial7Emnj3GowCgv4emXvgi9UMPBYRtr6+egmgW40HD+0hM4un8P7vF9KINttD/5GRZUD0vFMjojFbf2e+hHEUqlEI3CiFllH7sVXHjxb6K48QLC4gL6w2O4g1NEjoOCvYDugJSuYywv2zjeuYW92x/DcxJVqut0oEghxoMB27RlamGNCuUqrDZ1HIzhuqSG1Vif0vgPQxeSRPViFaiKDMcZolSwsdxM7L7Jlrw/GqLTGyAixbJPyRkWS2Q4Pe2iUq+zOeOOffYnbdaTgnd5ZRX94QhHxy1omsUsmQkCk+3yeOQhCEPYpQIGYwfE3zW9ABkaRv0RQtdF2dYQeiOU7AgLdQNf+OplXHvuPHb2dnDv7k1EYwODE1LTS0xBH6sSWoNjKLKBOJKZwt3zqW8dlCsVHB21GLynPa16w0a/34dMduY+leWWUCjY6A16KFYsuH4IzbAZ5Bz0Owi8IUxTQ6hU0Vi6AE0rYNQ5QtGyUJZCNAd7cKMRFhrAk2s22v4W+iu/ggfmU7AjFbd+9C9w8uEP4HbIAhmA76BuSfj6L1/BpdUy+rt7zP44Mip48+YD3D3soba0jMpSE6eDAd6/vYPtww56I0pYkTH2aJQCtaqNgq2B6lS74wgjJ0pUwGGIQgEo2hEs3cf6Rh2lisVs3mlOB+4hyjZgSECxpGAw9NB3VAQSJQGMoEhjFC0N5zc3MOj02Nyz7DoGjouBP8RhZxdWaRXFwiXc/GgfuulhZaOK0/YIH364i2E/RKNRhx8GbF0bDPrQlQBL9QpMVYKlAdVyAKvg4NyFCj780MXK1hZg+vB9G5G/gIXaBhoNFXtHMYPekhZC0dooWwoWyw0cb++jYChMNV9fPYfT8AmMzCcxNivoIoQrESSPIQdFKLTpznZjaVuYRgCZOqfQVVBXcTvhZIs1k4ll6mC2Kc8BnbjBntuD5QaHIoyZqEAnWmIGxVJ1UrLhn9r6ko3wDBDMQEp6DGujAMIIqPJz5OF09pgX68oK8Iu9T04HlBCVs62dUvKkx1EIydYyAUM58JC3UU3B4ET1lNqs8s/mYCLrnRm2lvl2sXunNS5V0XJYwO1tyXqDx4dj/mQzOsUAOWkn4dgpqMKCSPeYADZ+PQ5W6G2u5mYb2uzcaa3ZrG9S0JL+m9irWCdYVF5xCJ0AmGnZKYdmfFxOqSFTBWPSx8nnCBQl8QZT99PPFJQSv/dlhDOF7xyapMckMckmybTKNo1hlhQgWO+yawrJEFNfNXPglcedEqz4uE6uKoDRnGKOEAKNE4J9maUx6/OJKlScHxwi83ZMQ6ucwo9dPLWPTa+bJIUlGJPNw4coH/kxiert4dbh4ljLoBtvnAhe0oyPMzCUIGcGDif1wnmyiRjvpNVpjV1x8DBwk0LeNLEjA/UconKVLkM2pBzli0ByhXw9YD4MaV1L7mtiz87H9tT4ZYtWkjQzBS1ZskJyj/yK7Gxs4k1D+eQU02B1arxxJM3XS5DrRdqXaR9NQJUIRydQlrdZHDd8LOSvRc4VZ2BbWo8+i4EwJ9l5psYTRZqceSZJQ1P9eSaAE+R+pn3CPMrGvpKsnfkxxZKf0ngkQHriSsHHcjZXowRGc/X5BJBSooAIOqejk73HmkD/S90GxDrOwkfENibJK7mfZJGZVohnMDUdO3xREJ/TPOmBw+yHPG+zeLIpNA3Ok6kwaVNMz2AOzsXXudZ+Rr+Jd5M8ciaJKvkxNAvg5p+/+e8NU+sMe/bNhv8PO/dkjPO5MHlOTPpSiEHu+8Cs7zHZOBRjlPveIcalOgfAZ8f9/JV5BOYRmEdgHoF5BOYRmEdgHoHHNgJzAPzYds28YY9DBP7+f38dh1SPNPZw4dw6FpomGhVS0x4z9W6jvo5iYRVhYKPT66FcKeP27QfodvoMPBI4QqhCViX4sYtQMfHxzS7+8vvvQpMlNOs1bKwtY2WpgWpJx/JyBbLiQ5LIhplqvPrMApep/aKkPiRZWuk6UCybWN84j929E9y5s416rYjrz1xEZanCwLEkKRh0Bxh0+xj1HZwctpnikFSDpOQNIrB6v1THU2ZqL6p9qiMk0Ey6SlWFXbRRLJfRWGyiUCriwc49HOxvw7YN2MUSrjzzLL7/x/8El66cx/lL1zEa6LDKNahFqhkcY/f+XRg6MGjtYefea5DjDqJghNFAw4WLL6LVk7B96OC1N3fx9o0d7LZJAaqwDTaDFIOew+x+V1aqcIYdFCyTKbYsqnlshND1GIuLDfS7HdQqJaaORRwyi2RVpRqzMoa9PlRNRaFQQgALd+6P8fHNNlMSe30Pkh/B1iX8R//pF9Bc0rG3dwLfacMPQwxDDW+918XhiQOX3IgDHeUCgS3qz4jV4FUUDa3WAHbBhqRqDMwasgTFc1GzNNQtBV/63HP4wsvPYfP8OqxGA91AxT/7g+/hd//vb0MNfZQIhq2X8aVf+RrevnEfp/0AQ6fPYKDv0gZvxCy3x+MRfM/DcOCwOsl8x5EgcHOhySD1/uEpPOiwKwu49uxLUI0S9g7beOqZFyAZJUSqhdXNC2gf7WN0ugfL7+Hmq3+B6GQbmjsCFBUtJ4SvGjCMAFXDY30QlM/j2lf/Qxgr1+DINkaDY7j9Y8DzsLR0gakxIzVGELTQ3ruH/uEBeu1jBkulyIPT7zAFKIF9maC5okJVdDbGw8Bj6l7DkJkqFLEH06QtXKrRS8JlAlCk5FVRLeiolG0YtsWsiB13DFXR4DseSoUSs8FutQcolEpMXTymZIaRgyCI0B8MoKgGPD9Cq91PxkQosVjSPg+BabJa10wFru8jCKnOcxneKEIwdmBpZA/tMwXr1StVfPXLn8HAa2H3dB93t1uwTRmGXIbTCTF2fLaFqJikTB3CdUKmWqWtTJli3Bmh1/dRLhfR6w5QKlPig4t6o4TTVheWVWDQ2y6YTHGj6BbCWGF1iKvlMqV3YDzqMaVstV4B9CXIxjqr80zKZmXUQ/XkJoK4iycvV/HlZzbhG5/DD/dreKCfQ9XzcP9n38bO+68gdBVEUYzYHWK5pODv/u0vombLuH9rBwcHp3jyuedxe+cBDrpDhFYFp2MJ79zcwcFJDwMnQCRpzObaI195xNC1EM26jXqtjNHIQ7tNNc0TdSZNYdsklXWE9bUqTCtZHw1Dg4IemlUN3rCLxcUKWt0RTto+6kvr6JweQ5fHeO7ZLUihBFuz0W61Ua02sLN/ACcYYxD0sbB0EbK8gPv3TuAFAzQWq2i1HBwdDbG7d4rFZZonVDe7wMZGGPZQKetAMEatWESlHKNQ7OHKkzXcvROg3FiBVS0hCEqIwwYKJiXrWBg6JXz4yR5C3YfjbqNeMWHLOszIxKh/ClXzUChbkIpX0FOuYmRdR9eIMIYHOVRh+MUEIkgec3wgpb/EMDy3uU1Vvlw5y9VtU6oeDgNT6Cdu3p8R4PAt7Wn1YPac5WAy3VxnwC69Foe7DEYIG87ZhulUPczUrjcFqaIdJ1eS5WFN5snKkZ7QdqYeFGyaz4DfieiONSctKy5o/SbfJM6AzdyGPr83Vgc4B25SXazAHGcrnBicYHaSiWH0xD42rXPLwVHOGjiJU0I/2CxK/87hKd/w5m0UIRt770zd0UTBx9otAGCmRpxScKaAWVBOTyohTgKUB4NJLFOw+ZD6kFld6fQ0zFY8beeUSlkAM9Owe1KHU+w78bshf50BPyG2WbxmJQIIADi7Hlu7kh8RIHBbbJZckM4HQWOXwSYOXBgAZpbEiYqcwxMOrkRUxMCWAG/z98U/k0y5RE3JqVJ2bg4kBU3vpH3T2kJ2X3lYlKkmz/b1rPqjGWdlVsrJc1OMV/KZFLJmIGV6rmTjTwA/GQgXx7GQSMLHfXIcV0zzmAhuBZmtMW9H2qcppOU10xP2NukNEXZncE2wxU5il663wtrAAW+yXubuU4CZYl+y+issfhPoxVqSjyVdk57LonX6DHifh2Qcvk2N5XR8TMExujy5T6QwfFZiwEwAnGvD9HoyA4ZyeJsm3YiQd3pdmbHeJB0vKIx5CQAO5sV+TssY8KPTwZoA4bPzm8+raWCY4F/mwkRqap5oIta2zv1ymuenk+SAnE87U4FPjzl+qll9lrvM1D9ngVF+5jPjIdf3k2tOoPiZaz2i5q947CwY/CjYO+ue6HfaR51TXJcfdu5ZQHdmjD4Fdotz5lGQmI6bA+BHjdD5e/MIzCMwj8A8AvMIzCMwj8A8Ao9bBOYA+HHrkXl7HqsI/OP/5Zewu7cL13fw2ZeeQblIkNTDuH+EWqmIem0FmlaH7xsgbmrZBXS7Y2xvP2AKYKb4C1QoBAzJCFY2ceNmB9/73tso6BrWV1ewuryI1eUmTCNGo25D0wnwSvB8giYe4lhJN3FjqARH4wiKEqFctbB5/go+vnEH9+/volYp4IXPXkNtsQjX9RkEOtg7xOlxG+3THjqtHlMN+V4Iz3Vh2jarG0v3pulUV7XEFKRUQ9c0TTQXFlCr11CoVaEye2Efx4e7kKIR244plBooL63gB3/yu7h4aQNLi1tQtRUKAoO8B4f7CHwPiqZi75P3EQf7GP2/7L1ZjCxZet/3iz0i96X2ulV37dvd09M9C2eGI1KUCVuQJRmyRFiwXwQ/6sGA4RcDfvWLARuwYfvBggxYgAUvEEWDlkTRA5qrRFLNIYez9PR+91v7lvsSexjnRERmZFbd7pYfzKaRCTS6qjIy4sR3lsj7/c7//42OSeIQd2qxvfsO3ZHK0aXPkxcjvvc736frplbCAhBWSzaaTMIIONrG0GMaQuUahXhTYfUqLJGDTDEaybpnQjEq8oOqltpaV8tlmZcVYE/AFaGAff+DDk+fjqUNdTAOCUaxtKn+a3/jNda2S5yfjsDvoZhTEsviJ+9PuOxE9HseumrTrDnSqlWkLGynTKfTZzCYYDs2qm6SxAkV06Csq5SUkN1Wlb/4s1/j5//CN9nc2UKvrnE68flff/Wf849++dcx4gRbC7BNaG5vMwk1EqNEGAmIrVC2Hbq9Swnpxf0Gni/hou+nyh+xMUDA57WNdfr9CafnXcJEo1xf57U330a3Klz1prz+1jfQKy1pX722fZvRsMOke85Grcr7v/87HPzkjwg7B5BMUUwTzSkTCcthNaLRbFK9/00e/NzfxNx4iKuVcEcXBKMrTAH89BrTMJY1VaO4x+D8hP7pCYE3Qol8epenmGqCZaicHh2iC7WgsIwWMm0UCfR9b4KmiQRZiGOr6JqwYo2knaFURqoKtm1RMhKqVQurZNMf9fHFGBPAE5WSVWYyChgMp5QrNdY2Nzg7P6U/HEor4dF4IpXvYZgwcSOq1TqeL6y0UztoadMeB8RxKEG1rpjYegk91iCcUi1FbKyrvPF6k5/7+Xe47HT56ccfMY0iBuOIYS+kXa9hqhbeOCIklBs/TMcgDGJpZ22YAkD7aHqZy8uBtLuuVCpyTmq62HwRUqs3ueoMqDdLDIaiHvA69foul1dDCZYCf4QjhmEcErpj/o2/8ICjixDKb9IZQ5Bo2P4Y7dn3SZIe3/7GLr/49ddxrZ/lt56ovPDLTB+/z+DZj5h0DhgMIml9rYQua3bCL/2Vh9zZ3+IP3n2P87MJ3/3Zdxh6Q3pBwqMLjx8/7XDaFfM4Si2aE/AVnVAkq5MAXfOplVW2NlvSRrvbd5lOQjRVxzbFGhqyseZg6iIOCbqlsbm1RhIN2d2qE7p9Wdt6Og05vRzTXt9i1O/Squt845v7uKMAfwqD/pBS2cT1Xc4uL6XLws7eA+r1LU5Pe1x2rjDtMkFg8OTpAaOJS71VZzrRAWGrHqBqE0qlGM8dUS+VcayAan3Kg9frDIdiMaliOE1MewfTXKdk1jFVg1rtAR8+OmCaDOmNHrPWKOENp2w2tnCnfRR1gqr7VKp1IvsNLs1f4MLUCVQNM7SwfFs+64T1c6RPZT1gJTYyS+JcOpRB2wwUSPhRVBsJkJDXiizAkqJCMX+giiR/DjEzIeHis1YmuFNN6kwBPCdq6bGfYQOdK1tz0JErf5f9Q3MFojzfUjJ2Blmya2WaHpmMz887U8Qt6cRS2Jq9XtHOPKE7U0PKNmRcbfbRueVzsZ5qugoVrGwzGJ6rrdL7mskS58cWbECLcZf3s8CL5r8Uaw3LUBTqKMsmFz43gxeSKc2RllRB532ZOrzOXikQSV/S9jZXImZBzOM+A2EzMJUBqxlOmStb5905v9A1AJyD/ExVnnZzfs7rqlTZ71lM07NmNr/Z5/IwiGNuVHwWRvg1KJLD3Bw+F1Tj6b2ksUwBcBqjZXgjlHW50nA29PJ6twXF4k0q54X7zizB83jMwMOyYjEfQJkqMYfLKWxeHBdpe1I7c/mTsDYvrhEzJWyqJE+x1+IYuQmo5wBYfq/KALBUxBZU0XPr4JnB8mzA5aLHNPyFuZZZOuexzxWLGf9bhKW5LbHslxwCZ+M5U90uA7XZPC2uE58BMtPhNo/KDBDnDD7b3JECwvSkRQB8ba4Xwd/CPLtuW53HQM7nrJ56ahWez9nsmil9TyOfnz/fpFMYf/l8v2kcyl5ILRPS2ygobNPPLQLdHEZfA3/LbcvinLc6dyvIl+bZ+jO/q4UBPFvXbuiv/Bl1k2p05mixNJbn613WWbP3086Yb0oSMc3s8pfX1OX5OLvnwsVuUDDnVyzaeRf7oggaF4H4fJNA4QrXVNwLnyne99J8L46f9Jpz8PoqWJr/ffY8LzZkef4sPc+vbbh6xXP5iwDgm9q31JR0RVneVJFvaCuMz1edq7hm5Od+1d/E+ysAfFMPrP62isAqAqsIrCKwisAqAqsIrCLwZY3ACgB/WXtm1a4vRQT+4X/3l6VCr9Gssb3bJok6BO4pw94R6606qiLUeTXqdaG8CwmDBKfS5vHHj/CmAQgAHBtC1Eqix7iRypNnI37rt35IxTLZ2dxgba3FxnoTx0wtYEtlHcdRcV2hOhV1f3NfOQVDFSo5kXQN0S2F9fUdHj855Oz0kkbN4ds/9w6bm3XGni/b8ujTJ5yfd6WNsAC/tmWTRKG0ebZMnTDwCDUBYAw2NjawLUsqfpuNJrpppgph20Y3LZkEDYKJtMFWFRNVLRPrNh+/99vUahabm3vo2iaRptLrHuG6Am75dI9PGQ+6nBz+iPX1EuVymW5fw7C3+eDRGc+Oh9IK+r2PnjHwphKmGsLSuOxQKhkk8RTLVNjcbFIqlRgNhvQ6QvHbZjgYMxmPsGxbqlGCwEXVFBoNB9PSiaIITVewTQVdDTFsg8srlSePh9hWjI6FHlfoXU34a//umySKx6cfnaLT5fWv1im3bX7nd084Oxcg2pbJxmqlRBxHEuQJmDgcTiSM9cMIRchVY7i/v0cyGcm6une2mvyFb73Nd7/7Dbb391DLG7zs9PlffvVX+cf/5/eIvQCDhLu3Nzi66DGNNBrtDWxhk2uplB0rs+g+wnddAj9gMhL/FwBYqMNjNF3UtrVwg7TmcYRGtdZm7+5rWE6NiRezfed1ErOBWmqxuf+AMJxC6GPpJaaXF1w+fp8P/uCf4/WeYxgxumnL8VuySqzv7POdv/V3iNdeY6Q38QTglOrfIY4oIp2YeEEoAbCqTjl6/phJv8/tvW2OXzwjCafsrLd4/8c/YDzoEbquVP0Klbfo00q5ysnxISRizvioioCiFmHgSgAsQLiwuTY0jYoDlYrOxJ/KOrPCdr0saGgkIICwavYZTwI0Xdh4q4RJwMnJhVT2+l6EaTlSAS/qK5tmaqscR9KYFMXUJExUiYR2HyOGkqFSNhWqdszmmsnP/dwbbO+UeX74Qta+TbQK0k3dsPnkgy7Vsth4YBH7GroFbjDBtGxM05AKZGH7LFTIQnGr6xYHL6+oVssSZF6eXVAuG4RxJNW+ih7JTQV+qLK/9yaul3B0fEylYmBowhLeg2DE23cUamt7PLkqoVQeECk14n6H4JPfhaTHwztr/MI3voq9/Rf5/Udjfvr8grMf/SGa2yXwJgSBiK9OEgrr8inf/UqNna02f/LTp5iG0Ow1XwAAIABJREFUxr37d6Ul+ePzHn/4/hknI/CSCoGfEIeJ3GChmraE6XEk1NsRKi7Nui2h/eXVWFpAa4qGocZsbTbQVQ9Lm2JYKpESsbu/ITcIJNGErY0qwdij1xtSb7a4uOhiGip39lvcfVDn4PkZ3SuXWqVOs+1wdnFKvz+QqeqNrU1UzWDi+gShhm23UZQyH3/6sRwzXhhiO1v4niWV+7oVUa4qlBzSOtJV4RYQsLXrSGA/msYEYQW7tIdd2mBjbR9ba+A4e3T7U/rTM8buS5r1EpcnF2xv7OK6fUoVoVx30fxjjMo+l85f5lTbJdRqGKGBFYq0p0KgBYTGECUxUOJ0A0kxQSmBZwZn8tq0eaJTJJRzyLZg8booREsTo6S2xMv+mqnIbZ78X37wLidAP08VUwQINyVR5fmW2jdX3KWfWLxGWqf3GgB+hZJnOVG9HMuiEi+FS/N4z+DykhIvb1MOUT8rBuL84n2xmWQGPwrJ51dZQM+PXqodnAdR0pgZBp2rXbOLiOsWKkJn6vL0eAnqchXYrC35qMiGxOyeZ1rnWczFkfl9veqLWTHOcxy4eLRwccjHU9H6eBExZSBY2lenCrUZDCr0+TLgW4b1n9fOmbX2DcAmj2V63cW5UQRT+VxdGGOZfWyx3aItKSRdHtvzWq/F+bswvgpKVQnq5NfBxYi9Kt55TVvZd5k1rqwfnquiRe3utHNnynP56yvm5wyyi0e+IvonrcmsKtqC7Xtq1ztvVariT19yo95C56REVctAdT7Wbuq/IjSbv59+XvbZK9pdBPdyHtyw8aTYpvl6lAIycV1NfM/J76FwB7NrivlerM9caMt8zMwV4bONPLLWdmaGXVSZKvNNDdKePaule1Nclu8nKqjec0BdBGN5H8+YcWYrnsdejt1rsZTvSji6sA4VXCdu2piSr5nizgslktMNFcWRMLNezsbJUj8Vjy22O2vVonp6CRrLcbewveHVFujznRTp5oTivCyOo2I/FPYAXHMhyNt3Q/WAa8/5Zfj7qjVs8drzkXvTGM7H783Qs6CcX7rY8vr1ec/9V83b2XPnBhA7G2+ZxX7ehNn8+wz75c+LzcKmiMLBN537VfH8rPaI9+rV2uc1Y/X+KgKrCKwisIrAKgKrCKwisIrAKgJfmgisAPCXpitWDfkyRuCTf/Wf02jWmUwGGIao69lh0HvO1cVj1po1CRASSty7+w6TcYjvJrTWdnj65LmEdGoilIkCnsbEWkigWPz0w3N+73d/zHq9yuuvPWB3Z4tWs44llHGOqBsaY+ii/q9HGERSrRjJfyCriLPpioJuiNq8YDkVDl6e0bnsS1j4rW+9zp17O/ixyvHxGR9++Cn9gYvrRjilCmXbJvQn6MTUaw7bW2tU11qUhGqxVELVDTTTkgpcATOFYlhIahVRrzURClSPBBdNMVAQ0FXYHz9DN2Jq9RZEZUbDKyaTCy7Pj3nx+BkHTw/pd7q8/oawzC7RH014/HRAd6jy4mTMScdlMDEIEp0gCRgPJ7LmsW2Z0no4iT2pChU1mAeDQVrXN1Co19bRVJOryysJoAzLZDQaIHJptmPK+qOKVBAl1KsGjimguQDrFhfnHorqYWoV1KjC0cEl//Zff4fJdMQP//gRt7ZM7r2hs3XH4qMPI97/6RWaViGKAxkXoeYUwKzXE201iaKEqRdQKpUJfZ+7uztMO5esV2zubrX59tff4O23XuP2vTtolS0OBgP+4T/5VX7ln/0moStqBsfs3aow9kJZ7zRRdDbWqlL17Di6tNIVauphr89kPOHyok/oRzKlZlgGpiVwpXDPthmMpoSRqF3rYJdqlCoNFKNMpblLfesu7Vuv0dy+LRVBQk2tWw0Sz0UbX/HD3/xHHH3w++APJMiOE51qpc3u/bf4zt/+D5lWdhirVSLdJpx00MMJShCISsRSZasbCucnzyS0FbV93cmYip3W+P3JD79P5I5xRE3c8xMJGwN3QrlUZjyeSjVC6E9R4oBa2cSxNcbjvuxLYQEtrKIdx6RZV2Wt7FAkRYWSWBGA36F72cXUbGxDKKaHstauGwa4YcjFpairq0g1qm5YCGd1RRUqUKGgFvbqaQJZKHhE0jwJfEpCZW/DWiOhVVdoN02+9c03sAyTTz99yiQIuXInOOV1rnoTLKvOk0/PpU21pvmUSzW5UUMR9aLdkEarguu6jKdT7t69zXTqi10hDPpT2a6vvPEGn3zyIeWyJes9B0mEXaoTYeFFwo69SaO+Qa83kjW6t7fXmE46TAaH7JU6rG226CcVJuxjl+6gjCcc/+DX5LHCreD1vR36eo0fPj7jsjOhSYylxJwcHWELC21PzAkFx9R445ZDyUwk9N3aqWPVWxx1fX7z3Y+4GkeMhJo60PAiMcdM1lubTAdDRsOp7A+xScQyQ0w9Ynt7g6OTSwnfk0TFMXS21ptMRh3ajbSWuWlrrG1X5Xrnu2P2bjVZEyreo2M2t9b58P1PqFZMHj7c4Y239vmjd9+XgEHYiMfRWCrHoyCgXq3IetH1ZlUC4OEoRKFCGBk8ff6U/mQk7b1Fn52ejvEDQ9YDrtZLVKoG3e5L6lULTQ2pVizu3N2S50mUOnb5LvXmHUrlLRQahH4FTbPoDo+wnTG6GjHoDGk12gyHl5hWhGF4aNPHaGJjQeubXKm/wCjcFEupnCNio0YolHTaVK5TaiLsz2fSxKz+ZKrIXU5GyvmeKYBlMj0HKEsqm5kSVFFE9cbrrwKQLUJWua8jq027nAxeOEnetFyql9m/zlqd/72gRlKLctT87jLAKa2TM/WquKfUACAFTTM18ZJ966w9CYSFeq0yRsWakZ8BumfnWLICzhP3Ui+1lMW/KSk+SzAX1MIz9dmCynQObIuKTwkJC5n8mxRIqSupABTif7nyODUQz21qxY8SLInxJe2RU1A2B82Z6k3C9fTu08qo+UkWIUkOgOcQLo9YkRRlNtfL9qHZGJD/k+UmUtVpeqn882l7iiEuwoPCBJhjo4zPpkMjA7UzlXAGNZfmg7QzX1LEzuZWbl28rDqU7V4CwXPd9ILyWka40H8pW12s5Tu3DRbvvFqFlzZ9Xsta1nMW9YVlDdq5Le7smPkisTBF06m1iF1T+/kCSk7lnpnitLgpJFMXF2Mi64OnFrnp/ErvKHctn6st01q5Eoxm4Hf+Xmohndv7putXPj7nsHV5/hbXovT6ab8sQ/AiqJ+Pnbwdc2vea9Ay2xAw68eswSmATAfcrK5vNlWkgjpTAEvL5OyCy5siFjslG/cCoGeuDnMwn9VzzmvdFo4pnmN5E0Q6ncTmk1SZLtp1DVoubXiQzxbZ4IKa+Nr4z8B1uqBeq2u7DMhzgJzOg8X5LaHqcj3a2SHzxs1iWFSWZ6uUrFkufxYweiGq18bBgt107tBQ+MiNYPQm5fdNy12+qeYV9bDzZUPG44ZNNAsbR26Anfmau3iH899mY/yVyuSl4CycqPgsSN+4GRJfv/pyu1/1ueW/L29CyK+piGeQ/GXxWjc9+4pHFO8/P3fxGq8CyV80rvl8elVsapXqq7pm9fdVBFYRWEVgFYFVBFYRWEVgFYFVBL50EVgB4C9dl6wa9GWKQPeTvyfh09QdMJ508L1T3OkR4+Eha62atNydTFW2N18DLEytjG03ODw8kvakaiIUu6ZMyIRqAEaZd7//hO+/+zG3Ntq889ZX2NrapFotpbVPVR9F8VHVMFW/IEqshgRhLOGMAAQifSnqZuqGJunJi+enUuFrqBFvv7XPvfu76HaFDz74lMdPXuILV1nNolqpyfq47rhHtWTw8ME+e3vbxIaOUiphOiUJf2VCTBNWpCKrpstyZcIeV/5jWOhNE1/WIRa1icHBnfRQtRjLtojcgMHghInb44f/6l0uT864PLmStYXvP1hnbaPBVW/Eo0c9LgdwNYp5dHBOotbpDz28cCqT1kK5KxJ7An6CAIyi1m8dd+oyHEwxDZtyqU6l2uD46ATX81E0Hd8PUkWspkqVrlAvClvrkgX1iqg7qxEnmrTVRtgLU+bibMxk5PPO1/a5uDzn4mTIesvk4VdM7r9Z4sljn6dPPMZjhUQVfYEE6qDJ+qblcp2pVGon2LbDdDxiu93G7XTYaVZ4eHubr715n9cf3ub+g/tY9U2OJ0P+wf/xK/zT3/gD1FjFn7i89lqD7rAPmkOv62IZCvfv7TEc9ahUbRlDYf8s+no0mOB5EVEQSYttR9ygTJ5oDMd+WgNWN4ljFbtcl3WAN/Yesr7/JlZjB6uxKe14TbtEYtURJuPu5XP+xa/8j/hHH5CMOkReiGqIcVGlunWH7/4Hfxdj+wGeUUFIW9VwghF5xJ4r1bSinupw0CPyhtQbDVw/YDoaUinZHLx4gjvs0qqVOT98jjvoyJq/xwfP5XiWAN8QmxsSJsMetYqFirASFslGAds1eX7T1NjesGi3S2nM0aSyVChRx/0xYnastduMJiO8wGfkurixKkG9iIkArSJGcaxIxbRIvIZRJNXBpVKq8DY1hcidslbX2GyrVEsTGnWNr7y1KxWsL190OD4a44pzNGyC2GA4SJhOFHS9xOXlBaWyJe8nCj1ZS1vA9mpNWISrXHW63Lu3L5Xu04mwlN7kVM4RUddaHCvmvkcs7MyNOkZpnc4oZO/OPaJQoVppcn7eodms4YcDhr0X6P2P2VzT2dy/zcsTg3rtNexE49M//r+47HloSomKYfD48pRxGKIlhvx9vdbg9PAYLRJK3gjb1LANlfW6za3tFqWyRn3d4nwa8gc/fsFxL2LoRkzDkEksVMA6quZwb+8eVweHEnTrlkMYDHEsoawOuH17k053IO9X1CWvOg6W6NfE49ZORW7uUM2ExropXRSEwn19rUSjsiUVuWutKr1OH00PuHtvG8sxODg8lvWjhaJwe2eTi5Mj/OmIe7f3UJKIctlGtx0ODy8YjUVNcJ+T01NCJcIum2zs3OLFyws63QAvUKnXW3jhiETto6sJipg3hsFXv7pPIKxTtSZu1KbauIdZ2iJSWuhaE8d2CMMea22N8XBA6MZyjkbRGIWJ3Kigus/wgzOMjW1c9a/T8W/j6haBFsnayYlcR8V6ktZelxK/ec58yXU5T9JnmdJc1ZcrDIssLgev2d+EIjWWQCFP9mZP2gx4LkMikVOeKWJz39ZCjrbQxPRESxa6+XP8pqSvVMFmB8zS0AsAOL3PFACLhmewSUKmFHjOLTtTCJq/wmI9wYJ6VNz4TW2R9sqzxhZ4RZ7cL7Qz1cbmWHL+TWV+Xpkqnn1iiXMv5LevWZUuJ7+L0P8m2XYhgOLH3C62CLRSa9+i0afo01z1leEsCdFyEWh60vmGg2Ivze93nlgvgtf03nN0t5D8z5WNBbAyB8CFABeiNwtHDvuL0D97MwXW2W6BlGguwakl6CmOyGCNVEkWoUfmup7Dq+L30NRmOJ836Q9FQFW03habBIrTMIU/OQBetmwXZ/n8+pc59EzrSgsAnAEl+d1MzeZErpzOBJqZrXPemOUNIsW7mMEX8UOx8fm4KoLijPLKzVKFDRaSgM7CNJ+f6bkTCYEltM5hVba+5AA4hcgLkUvjnAPHzAp5pn/OPp9z7VTJPFdHz9B2Pr/zaSsbnfVlOmIW/skxmz+5LXb2+dweX95jPnaKdcILADhv93ycLF5lFpN8jSlshijCwiKoWuT3xTZfH/diw2kOgK+D8Hkd6NlcL6iLi2eWn83nRdY7qVfKdVhYVEjn95325vyBkw+vrIpz1l+F+S+evYXZNWv70kMr3SqQboZYWjZnquJr4ztrx0JPLG8kyk6WzuDsGZRPjuz5sWB1njU9X1PygTRbNQvlGfJ+lWcurj3pgzar8Z21eqGzlyZkYbTm9vhpvBcn7yJ8nUcpu9zSZqAvAH+z50Q2KQtxL0ym4kzKq1gUn4f5cFgqjZyeIb3Pz4PQi3NiHq/ZJqrMFn35XMubJW78XlKMbUGx/KpjVwB4Yelc/bKKwCoCqwisIrCKwCoCqwisIvAlj8AKAH/JO2jVvD/bCFy+999KmDQY9QjCAdPJMVF4jqYOeXB3X4LAFy8vqTf2UHG4tXUHd5pwfHzKYDBExZTWtAiFmhIQKjZ/+O4jfvTDZ9zZanP/7m1u374ta/AKC1jdFMm9AE3AgTiUCXBRp1IAKvHPY1GTVOyWFsDPsHTG04CDl+d4wvKWgDcf7rC3t4FdrvGnP/opp2cdqQrVDFtCVXcyQol9Xn9tjzfevE+1UcFPEqaCauqGrFcpQHAia8ppJEJmLD0HRcolVRNJK0HVzZIYZeJQ/NNd1DeFYNplODjgT7//L+mejwjGI9aaTaYTl9ZahanvMnZjPvm0w5ODHt1JxNAX9Vg1vACCyMeyTcIwJPBcFC2StUCFGq9cdojChIuLEQ1Rb9MT9X/LEi55ot6yUNNFqZ2e+LxIdOvCkTmKqJctaiVTWhrbjoZpids16PVCLi7G6LoAhzW6na6MpaHE3L5v8Z2fa9Pvq3z8QZ8krnJyeYIXKIShhmE4jIZjHKcibYR1Q4CcRALgZrmC4rrsrTX46oPbfPubX+HO7R22tjewKg0Oh13+t1//Z/zOH/yYJNDQ4oA7dyv0Jx36w5DJWKgBY7a21ogSAQQDCeiEVbGATGLcxaFoh9gMYEqwKKyuRS1cATdRdFwvwA8TNMOh2d5lff8hemUTtbyOWVvHdmpUG+skdhVdjzh59CN+75f/PrXxBbY/JfJD/FhDtWxKW7e594v/Hrtf+1mUSp1IUTGjAENYevqetEAejkd4k6GM83Ds0huOqVXKHB6+wJ9OeP3BHQ6ePgJ/Qjjpc/TiEb2r89SYNomltTaRz7Bzia5E0vZb/M33XZm0H0+Eylbn1rbD5maFXn9CotiMhr5wssabuJQtk3rVwYuEDbZPbzQl1qqMxq606fZE3ARs1g2pUNYNMVY8WTfatg1sXUPsOWjWLDSEHbDH+prG1792j/OrKw4OxSYQYWkMF72QtVtCFa7S64R0Lj32bu9zeHyGqmmsrVcIvIDpeCqVy0JEL9wEPN9l6k6k/XSrtUGj2uTZs0P6/SEbay2Ggz5R5NNs1YnUMonVRC+1JIhvNdYlxPZcD93UmXpDyk7Iwfu/RcOesLle5/AgoGxuYcQqV2ePOekmjCc6eqwwVEZ4/hRL0SV32KjW8IcTPF8uUdRMFUf1MawylmVQrZtQVjjsDvn0aEhkVBi4IW4UMw0jgkTUajZpVOuEw4FUAxt2Cd8bEAVDDCPh1q1NBoMxw9FE4iFbN3FMHVNPuL3bJApH2GWFck1wPhVX1D0XumejSRJEUglfKTn4wYDbd3d59OgliRJi2UIBDHu7d+hcnBO4QznPm9WyTIfalTqPnjyRjgFireiJDTm6ilUyWN9t44UxZ+cTTk4mcj5rpoLh+HheQsUuYao6d++0MC0Lp7zLxF8nMdtYjVtMkiaaWqVWLlOyIxxLuD/4ci4Puj00sT5GQ8qmiqFeoSonVBrg+t+hEz+kY7QZGgJVGmixsKEXa62471CuvWIzyU21DPPEem7jWkykX7PAzWS0eeJTLAu5FXCeHJXp01xJmIGqlOQuPncXlDTFhPUCQJtlfOcfzqBLnprO1V/i/Ll1qmhXnv6VG4wKieAcnsmEf0GZi6hXXbQGnglfUyiQJ9mLSeBlta5MJM8COhfBFW0/pfK48BK/FduXv/VF7DGL58n7dpbsFs9VqYzNXksq5PzPszjmqtA8uZ6AtHotwPxZvVdpAb0o+yuqTtMYiftPlY1zA+il7155X2ZgfrY5IDuBhEKFcbMIiVIgKMBUPrikirKgCs/h4SwmclzOoUCxv9Nhm6lPxeKdw5ni+V4BE2S/F+y58+vl43EZQAjYJ0HTnJzIwORAp3gf4u9pneg03sU5PAN7Mx52E+y5/n03/1xKtlMwlTKpNH7yrwXL39kYUDM4nvPOG219i5issO8kV44WgO18DKbtyMdrbl+cTqUUZonvjguvGfhPaxLP211Qn2ftu3Y/10OydO756pHbbBfXrzkAzTCTHJjzvkmBUnoO2W35GMrWhhk3zsF1Ye2a9U2+jizRyOL5CktN2mdLNX2zZs3ubTYuM7CXH/8qQLYwlwpjP19Di3Etrifipotr2rJiePkexMbUooI/n5di/VlWYeY9s7gWpGttURWftmeuRJ5B1lnMF8si5MeLTQjLtb9vsqFOY58+M5Zfxb/lP6fxmCvvswfKbN6LH+bW3+l6kr/k82NpY8F8DC5awBfXtAXIuLDWLD6D8rXnc6fFDfe6/FmxMXHWtlccn18n9U1Y/GKwvCZ/XpuKz8mb4j4bl4V1/FXjfflaN6nh07n9aoBejMfyscXrvuocKwD8eT2+en8VgVUEVhFYRWAVgVUEVhFYReDLFIEVAP4y9caqLV+6CHz0m/8pE2/K+x++R3tNQMdzNtYM6tWEjfWWVP1+/Mkho7HGnb0H7G7uEQYah4fH9AQIUAR0FLU8BQAO8RODP/nTF3zw/iEP9zbZ391hc3Mdy7FZW2/ghxPCaCSBn0zSJolUAEtVieTIpvxHuLQ4NnVGk4DDF2cSWooawm882GZzu0miWfzkvQ8lKCyV63SldfAYTUmo1R32bq2zu71Gs1XFaLWFlzTD/kDWcrNLZTRTQGOhKhVgQqQ4MxAs/i8y9tpQQhphrxpHqVpYUwOi6Ionn/4JR08/YdxN2N1qcX5yzGjoghZLndvjZyccHvl0RwmqU6G1vcv7Hz6VylVNU6hUK0wmU2nHLJTFupbg2IasxSxg09lZn0rFYTQeY9nC7ncs66WGQgkapoklYcMrah0nkVDoCjtbAbwChr0prabJ3u0mo7HH6cWETteT6sw4jCXcvn/7NhenZzTbAW+9Xednfubr/Ivf+4SXz8dMgimXXY/BKMIxKwyGQyplW4JW09bx3AB/4rHVbqD6LtuNGnsbDb7+zpu8/dXXpZ1ttdni0dkBv/J/f493f/AJwThkf6fNxrrK3YdbPHt5IC2qr877MjFXrVtEYYiu67KutK7aUtGaxBphKOyuHQmORM1jJQqoVmvEis5lZyA3CETobGzfIVTL1NZvU1nfRy+3WN+8TaWxgVqtMR13eO8Pf4MX3/8NKqMrdHciNy4MvRCrVuPO29/iW7/0d/GrLaaKgmk76GEo7Z+F8kPUFh2OB5i6ipHEnF9eyU0HAtqKtjdqFXxX1Bx20ZOARx/+iGn/gn7njEZdxLFH6E1Rk4jInUgALOrbJnHI1J3KTQETz5O2udvrFuutMqgmne6YqRsTeaJGn8JaoybrB5uihnYwpjuaojnreG7MxcWVtDRPwkjaQdeqJSwLPG+MZSm0GhVsYcqbTKmWY2q1mHbL4e237nF+ccHLoyumnjivyWgSczWYougWpXKJ8SCme+WjGqpUcAeRSq1lYagmg06PJHZpNeqUqhYbm+tcXnUZT4Y0mk2SUGzOCBmNxGYJoQY+krn+za1dyq01WW9Z2C07dpON9gaGkhD6Y2IlpNPrEQZjesc/QPc6MPEY9RUapRq2oeH7U56fe1x2xaYGg643kc4Ba7UKmqjRq5u4A58pZeIgpGWG7Dg+PjV8zWYYeWj1OieXV4y9KdM4YRjqTCOTcrWFEoW44wHViqir7HLn7l38MKBzecJk2EUhpNVuSIt0MafDMEaNEyqOjWOqtBs2cTSk2TLYu12XY/my22fqRVxduhLU16oOVaHo1UPWNtf4wfc/ZWungWH61GoOOxv7dK8uGQ+v2Gg1MDSFUqnCaBxk6riQFy9fIAyQ2+ttpu6YUJnQ3GgSRBqPPukwEfXbk4hSzWI4jCjZZeplcW2VdmsH09ohUvdp7twntGr0wiZQkptxTM3HslQCT2zasKStuaG6BJNLTFWo14fUKx47TY2pW+XE2+Uw2aNvCh8FHSM0MWJRyzuUz4i8NmmeXJ2pha5nPG/Qr6UHpWB3/gGZ3MxrABfekHBjpqi9nhxftlMsJkIXkrk3JvQXk905MBSNK0KjhXMWmiCUjQvyZ2lFkaGBaF67MP/IDPpK0Hg9Ub0MJ25KXufH5IrO4mfE8QKkLgOhVyWHi3C52HU3AQpxbqH4nyXAb4CEMyvqrA0SYol4FMF4DoBF/dBM1pu6dkTX6nbmMFGOl1fY1t74hSyDgzMAnIODgkq0OJIWE+mLwG/5fhcBRa62nsPWHHrK4T2rY5vp5j87z5/Oi0Jb57VJs/sv1MYVxy7WJ71ZpXsNPmWqUanAnClds2hkqvdiHe889rM4FCDMzYBEyk+vnTsfG0WIIceUVIJmsHhpPcjXiRzOFfGOGDtFoDi7l9m4zCB3BskWDJgz4JJq9zMFuqwbm8ZQzq1sgSquL+K76eyVpJB4+XUjDJKfSz8r1pUcdBb7e6EvMwX4tXPfEJ8i2CuC/mK/p/FLWyAU2ilwva4szsdUHm/hCpS/blLNL24AmgPJG+dkPrazPQILY7uw0aL42fkGkXRMLY/B/BmyHPO5g0A6RnKb6YXnQXY66a6wNKaX17/ZRiAxlopFzHN1dKHReVzTaKRjagEuf4adfD4elsHezQD0ZtC5sNYW1pN8E5Ps4xvWoXxM5OtWcWwuz7Pi7+lxX2Bhy2L0ebD0el/eBNbnAS8en7o+XX993jWL93rTs/KLzvPPu85NcPmzPlMExnkbXwWoVwD4VavO6u+rCKwisIrAKgKrCKwisIrAKgJ/niKwAsB/nnpr1db/zyPwj/7rv0Snd0Wp4rCzK2o7ntBu6WyuO2xtbhBHOo8en/H+Bwd852e+y0ZrgySxpAX0ZDxFQ8BRUac0lgpgYZn6wx8f8t6PnvP2/Vvc3t1me3eH9lobw1QJkinTaV8q3AT8EskNT1iKIuxCFdRYl2pIAXF0XWMyjTg76eKOfRwD7t9ts75RZxwkHB6eSHWqkugcHR7JGrJZXHZ8AAAgAElEQVTCanpnd4NmsyyhZ6VWRrVLqKWKtEwVCtM4TlANoUZ2MiWHUP5q8j4UYVcaC8g1lPekUCKO0/rACh5x3OPk+Y8JxgMIHPo9YU/dRdMcmRk57/T49PExTnmf4/MhXqKwcWuXP/rj9zg6vsCQqkyDcrnEVecKVRXKWgXXC1lrl6VV6+Vll+HQlTEQe+2HI1F31CCKRPYoVZ7oqoJtaYSeK/9v6CqxsEtODOp1jZ2dCifnl5xfBoxdBadsEwYBoR/SrtXwJhNq1YTdPYO/+td+hoMXY37913+KXbM5vZwwGitEvri+h20Z0qo4iCIJ65U4ZrPVxEoiNmpVtlo1vv3Nt/nKVx5SqpQYTkM+OnzE9/7wtzk87RNPEpolE8v0+Oo39hgJSKeX8Kai/nOI6Zh4risBmgDp3c6UklOXPyeJjh+GqLoAmg6OFmGaEmPSn4S4AfihSqm+jlVuY9U2qbR2KDe3qLV3MCttnEabyB/y7L13+fH3fhlreEY8Gkmb7MR0KDVaPPyZn+f+X/rbJI0mgYCcItEVgSkMnOOEUEnrVIskkeoHTCZjXFeouUsyOyruw/emtGpVzo+fc/T8E3oXRyT+hI31BkdHL5iOh9QETB8NGfc7BO5YWggHoY9uGlIFL6wv2zUTx1BQdaGA96jXm4SeUMBDtWRhinLIasx4OmLoBpSbe3Q6A4aDkayfHQW+VIZXyjqq4mMYIfWGJW2nrUSoiEOaTY1mU+fWrW06VwPOzoWCVWUgfI81Gz+OGHsxF1eeBNjEOsO+xyTwaa7tESnC7lnkVRUJSftXZzQaNaq1Cju3tqWC/4MPP6TREptITKlsF0rV9fYa49GIztWQe/e+glYtEWgGYz9hfW0Hbzhgo+YwHQqHgQ4np+fSctpMzjEjD1yF6VRDT3zKZiLj/+SwT38o+kZjJBThmk7JVNlpmQTDKf44ITQq2IbOmhNxb03DV1oc9D3O/IBAQO6SzWBwQX8ypjsBnxKN+jrhdIw36mHbGm4c8I1vfVNalh8dvGA6Gsh1oeTYsm62sPkW40AJBWC1qFdKxOGYakXU6E54661dvGAiNy1c9HxUvYrrBtJCW1PFRhYDp1Tmow9O2d4qo2lCEa6xs7mNO5kw6HVp1dtEocvW1gYXVyO5GUKsIZ2rA0qOWDN1uWniqndBpWlK2/jnz/syJgIAtzbaXF2JsRpQdhJ2N9bY2rxNlDSZRrsSAE+0Eh2/ilNqp/WehbW/KjafCAPyktx0Yipj1LCPFvmgjOTve00H3dQ4dRsceLv0DUduXNFiDV0AYCUSVbAlZJSJdWHzqhTsXTPoJZOVmRXy/IGYJolTWJwm5YuumfL4GaRIj01FRqna9yY1Vq6Ky5OjRbiUX6v4QM61hEVuUzzHwsO7qLK7QaGTw1kJGfMPFgXGAnRmdbuLmCi1Bb0mYL7xe8NNyeE0HpklcqauLSZ/ZQ3WXP05q8/5igT9MoUvtGLBnjaPRRHCFJWIUlGWRzez5c7kgrnabBakrJ5zDmakUnwGS4rmpxk0y2sip6MnXdezusH5n3LkndpJZ+MlV09nyuKF+ym0Pb/lOaSfj730vWUD3gz2ysPSvpydI1e85qqujMTn41I+lW6o8VxsWz6WRThFX+bXX0aNKaSc/1VArzk7nrdZmhYXrin5W2EDQn4O2X85GM1rdWchF4Bnwco1v1B+f6lcdTZn037K1L8Z8Ju3tBDPYjtuiHQOzmZ9k18jB29LAHZRzZztGpCLx0zPvqQAzwapjEk8UwzPYVgR3BYsteV1b4C/hTgsrDu5FXQ+dpdm+zW1fQYZ58tOFv/sc/mV5bjKF8q8xnBRkXrD2M2tl2fzb7Z2zW3r8x5KVeKZnXJxbcivMZ+S12ruLkNMOW8L42qmFp7dU2EMLc87Ge5ssGXPhZkYNzs2D0MO14vQdNZT+eaA5XvJ7OUX5vsNduvSWlrC+SX4WpzXxXEhAfpi3eJ8zZp1W2EtkmUClkoC5JNqdg/FOV9ox6w/X+HMIE13ZsC6uG5kKuKlMVlc05bfWnwuzefIK06x8OfPAp6fB1A/ux1ii8f1tszGwdJ8LZrgF8fKtU1DXzAu/7ptn63zXyRoxY1BhY1FX+Sj1XLlixy2OmYVgVUEVhFYRWAVgVUEVhFYRWAVgS9FBFYA+EvRDatGfFkj8F/+x5vs7e9JeHnn7m4KgJsm9ZrGztYWilLi4sLjt3/nB7z91jvc2d1nOPS5vOqkNq2KiaoYxElIiI+baPzwR4f84I8+5uHuGvdv77O7d4t79+8x8cf4wZgYT8JgAb9E4lHUvfVFfUhh6Rep0uZXKBhVTdjXahwdXBD6MaYSsdE22Npt05sGTF0BxTQ8Ycfb7WLoGuvrLe7e26e13sCumGjCAlfRmfoRTr2BYTkp0IuFcs2eAWBp6ScAcCIAsAbaOLOwszPjyAhilygYEIxPZL1XQ63y9PH7BGFAQ9ScNQyePHvB0UmfnVtf49d/41/y+MVLSrUSo4lQesaMJlOiOKHVahKGoq5uiOuLGrMhtbpJtVyXdXdPTzpSBS1qIweZ5bGIsxSGJbGsZaqJGqpKiK4IFbGwZ9ZQY4V6VWN7p8bJ6QWXvZCJZ8hasooaE/k+4SSQ56hXDNpNjb/679xHU+v82j9/TwLFSClx2fHxpgLSuDi2TrVscNUV4DZNlNTsEnXLZKNeZaNR4603H7C9vUGYJASJw/svPuSPP/5jokTB7/kkrk/JSrj7egsvnpKoKpZpYZkmzVZTJvfGoynnZx1OjnvYVp0gUOj2JlJ9q2oJjVqZZlnFNCz8RGMSiA0FFopWIlItas1tNLtBYpQoNzYpt7cxa2vUWttYSox//pxf+5/+G8KLZ+hxgC/ialXZf/Amf+WX/g7Txn082yYUexoU0GNV1i+WLEaXBf6kGk0og0N3gu+60k5c9InrelKtTexzevCM2B9y+OxjbF3UnvU4ePlE1gq+vbPF80efprWBk0D4dxOGQWqJq2vomoYWBtRKlhx/pqNjO4a89yjwJGwtORbj8UTWhRZxqG3c4vDwVCqVhc1x6E8xtBDbjCmXFBwnwnESmnWTRgmq5YRqTeXNN+7x4uCEg5dXdLsiqVfDj0xpfYymMA0STs4mrLdbYmoyGo7QzCq608KprTP1E6LAxVQT3FFfAqvt7R2aa3Wcssbjp89k/ejBUCho2+i6jSksg3WLi/Mh7Y171Dc2cMWKEIU0qlX83jn902fofp/JqMd4NKY/GBBMr9BjMNQyPU9DCUds1E0M3eTxkws8V9RJDnFaTVkPt2IarNdjvJGwk1apNRpoiU/NilhvqDiNu3xy2uPFaExtXdQoF3WpL3nx8iVBrBOJ2uaqRRL4JJHYOOFRbTXYv79HosUMul2ODw6J/ADDMKSLQF6XW40jKo7D5nqb7tU5e7fK2MaQN1/fRlV9htOAT552uf/GOxydXOIHwrZ7SqNZYzRyGfZEX+nomoeqRKy1hNW2L9X3ulIlCMfs39ni4OCS1x68gTvtMx4f0m5Z0pJ7NAy5vBqysVWSuxiOTwcS4og+Wdve4vB4QhikKuuvPHgoay4nagVfeYDd2qcbGgyCGo3mlnQrUPQYN0wIYoc4cVASAYCHlNQpeijqpY8Jpz3ajk2ppjJW6hwMG4yVGnLbgrQUVUlUgQ+EHXpe9zKtgTsjuXmN3bzan7SmzZ6ceX3MTMm5nDDNa8GmprrzBHsOgHM12Ax+iDktXCeKcGsJeC4rlbKGL4GzOZjO7VmlUi5rwxxrpgn05euJu0uhaw4GMvVgDoAzRWH+/SGHnckSvJqpj2dKuRySz+8xhQc5AF4EgKnFcLrufXEA/NnJ+2JiXFxa2HPniesFK9pk0eZU3kuxlm5hPOQsZ9afOQCeAcQsfjKm6b0LxZpUmc0pyDXglLermMDPwevyWCsCt2VV4E02trMhXLAxTkWdom7snHwWwVzaVZl6LbNLlYAi29AgvhvlxyyrusQ4zMdgqlFdfOWAcvG+5uo3+f6io/ZCv6UAOKVBRQB8DWlm96hmbsnL42F5Lsw3YBSg0g22zlL5nWG0vNXFay+0qfCGNAIW5i6vgK8zYCzPX7DrnQHrtOdTbDo/sbD9F+r2dMPg/JWrgMXfiuP1pn8LfBEAlM+Z2bEFIDn7281seVFFmjUgtUPPiWimcc7vNbegX2pssT6uHCfZ2BRNycdafgpZQ1mJF5Xm2fmuQesbgjIfD+mbs+vldcqX6qwW15b85/SD13n7su1zfljxObG87aWosp73V7qZpvgqXu7a2rGkdl2GywvtlmNwboeeTfjZLS2OwQKgvUFZnrdv9kxb2kQkN1UtbcAq7tNInwnz7SzFvllet24a3wvxuda+L668/SLzpBjDZWXrTZ+frxc3t+NV91M81/J3hXwJufFBk8+B5Q0on9FveRsWV575vPi8mH+Re7jpmEpJlBtZvVYRWEVgFYFVBFYRWEVgFYFVBFYR+PMRgRUA/vPRT6tW/hlF4H/+L95gb38fP/Blor/kCEAkVIQ9tja30PUa47HG7/3ej/jmO1+nUasTeAr9wZDpVIAmGyXWiKS9Z4CHzo9+csSf/KsPefPWOg/u3mZtfZ21rU1sAbXUgOm0R0n8HIdSSTkcDEkMBc3SiSMVUzfTZIOq4PkJJ0dXRF5MyVBoN3Uaa2UuRp5UYIo6ru5oIsFXq1GlUnXY2GxTqZcxHIO6gIulqrSyFQpLYfus6KaQE0ilb5r2KP4ngIWQNnqp0iURimShjolQIp/YGxN5XVQtZNoZSEtrp1IhCVWp1vzd33+X5y+vuLxU+OjRM4Ik4rU3HjCcBByfduj0R1Il6DgOjUaViTsmCF3skokvCpWio2BweSHqjerEiah9ayHklpVag/FkShwGCMdnXQnYXKsynfTTmsCoCE5ZcXTqNYeLqws6/YSJZ6FbVYJgJAGwPw5EOWRKpqgbrPLVr+ns793h9//gOSeXY6zKOledgEHfwzSEXbBOo1Gh25tSrTkErisEqMIglt31FjvrbbY22tIKV9UtQrXF07PH/OCTP0TRVLyeR0U10RKX2w83SQyxWUCMgyHuNMDQVOr1KvVaE0O3efrkGM8Xikqdo+MrqZis1iwadZv1ikalUqM/iTjv+Zx3p6hGiWpjjUQtYZdb2NU2ZrlOe/8+9a07NFu3MBOILo/4nV/++3RfvIc36RGiUm7vUGnu8NrXfp4Hf/Fv4DsWoS61WVK5qAgALFS1mgDBMUocYYo8kT9BV4Wiw5C1iAXCECCwe3WBErtcnh4Quj1Cd8T56QGBN2VrvU3su/zw++8STccS3Is62GIThBibYkwKi+6yZgkdOoYNrfUSmi7s0j1pb24oGoZmSjVtEKpEqoHVaNG57EllmynUyN4YUw/Q1CnbmyUqwk1a9aTdb9XxaTYMbt/ewQ8CXrw44aoTMRmrKGqNbj/EizSpHBXq6osrocZ2aDZLDAZdIipUWlvYlTaa0cSdDHEsBcfSuTq7pFopS6vwctVBWEBedrsSyK6vb0vb4unYlbWc48TGsDdpbe5h1yuMJj2C8RkXz99nenGAMhqwvd5mNOgRxgGXJ5cEApSqJudTFUuP2Vur0Dm7YtjxUWNT2k3rDZ3x2MUQ9xD16fRCiG1ub5XZWa9gGDGKY3DRjemjcxGM+dlf+A7d/ojziyFPnzwn8jwalRKT0ZhpEOCL+tuRqJtcwyybRLrQn6ucHJ6mKk1UWRNZqPvFgXHgYxkmzUYVbzpib6dEyRyxt+WwtlFiMPV5ejDhnW99l6OzLscnHUajDuVqFc8NWWtuE7h9sbUFlUBCfIFchv2AzkXC2laF9obN2dmAO3sPsU2Vs7MP2dwwJSiOfAvfg0arxHB8QRB6sv762B3JjQyTqY2qWKiJT7uyLWsxl8UYGm+R2LcZxw18vUGrvS0BcKwl9N2QaVQioowuVPjKEEeZIMzZjXgqa6ObWkKpViHSy1yONMZhU25QiKS9vwqqsPoP5SabHALPEu4zwWaxLqE0wUzz3kW10jX1aJqdlqfIgER+eKoYXoIb2TnTWrC5YjODSolwiJjX311IdBfrkBaS5eJ0AuLm9yJ+zi0zcwCcQ7ccwM6T1GlNWrHG5MAvrwecQ7jZZzPoNatomYOwz6kBuPzVQtZ8LdQ+lW0UQDyPRkGJKmLxKnvIVFW3jEnmV5sDm/RvYv3ME+IpLEpBWy7Ok79nylixVUBCdAGHRU3VgsI0h8ApfErhjtwoULDezQaNtP9OrXlzW960LQtYtAgJb1DY5nc0A5jLCuAMdGYnvibuzMFifp4cQMq9XMvwaEGVO58L6RhO5PNBvDRRHFzEdKmG80zZu1QbUl6maGG9pARcdg1etswuqmPTGsBZFJdqzcqhlKm0Z3ETz8nZ8UsbDwrqtHyuzSx4M6V/cfyK/syVoOlGgcUA5nPlWp3XfJBn18vHtDxXQfWYnzsV6c43d4g2pNa3uTJ5AfWmlb0Llsc5/M1h9Rx+Z+tZNm3yebg8V/LxO7v3G9TVM1vsTDmcXyOtQ12A87nidqbuzYboTD0/nxNpbdd0n0Fx3KbXSleeYlvzeF9z8VVEP2ULS3YTM2CWORvkbVyGZ9lQlS0prj1FBXBut10cG7KPbrKDzv4tMY/l4hTNge2sj2YH5qt3Fp+lOIrxkNZ0X6y9W3R5ninfs/jlY2p+rWwVXKpFLeIpx1PBDl3G5YbltrjJ4/MA6SzWcg6ns7rY3vx5uXyefFPQrM+yGC1vPlnuj5t+v97Gf70awPO5NJ+Dr2qH3Fi5PP5e8ftNCuDiPFq+l8+L9Wd9Nn+v+Bz+IrH7YvH8Ymf6Iu1fAeAvFsvVUasIrCKwisAqAqsIrCKwisAqAl+OCKwA8JejH1at+JJG4Nf+h+9SqVUYTIdU2zUc0yDxrjC1Hq21DYJYWAc7fPCnT7hz6x7ra5v4gSJVfUEg4JWOmpipvaca4Cs6H316yQ+//wm3WzW++fWvsX/3DsK9OIg8VC3CdwfYlkBcMePxiE6nh2oaUkEpLEF1QTHlS5Fq2O5VnziIZU3Nne0mmp5w1h/i+ymYCVwfU1V4+GCPdqsk6+qWRa1Uw8AqV1GcCqpTkgkPoUdQNR1NENAoVboUMsipxXJiSOVcarcpskeidqFQd8Qk7hjiCUriErku3rhPt9NBL5U4POvxvd96l84wYdCHo5NT/MClVq+gG2U6/TGdwVjmrFVVqJWbdLqXUulbrpalLWuvOyYWtW8DiAKRAFJRDUF7dVrtDUZjV6oOK7ZFs2ZBOCYKRtiOxWA6IZI1axVpKzsYjZhOhdrZwLIqMlXlTYWy18OuaoSTkKphsLMT8JWv3ubFYZcf/GSEotdljdfxpE/VibANlfW1Jr1+XwL2KBT1VjU0P2Sz0Waz1ebu7VustZuyH0ehzqPDRzw+/Igo8Qldn/WmgIV9WmsVdEuRNaNJRF1Yj15njKokVMplarWmVP36kc7l5ZDhcMpkHFGrWVLB2qor2E4ZL3J4djjl9HIkVVSGpaEbNQyjQaO1I+uflndus7b3JjvrD1CSiJPH7/Mvf/Uf4p4+Q0OAYxWrVKPWvs3Db/9b7Hz73yR2HDlWRX1OYW8sMt2y96Vdrfhd1HgVyeDUwlz0YywOELV34xh/OibwxrL2r4Yvlb6mFhNM+lJFe3jwgs7ZCYk7oC5th/u4QYzvC9gXSYiWxKLGs4GuxrRaGo2GznqrTvdiJIGHsEZXdFXWlA4SjVK7jRiWjVKLQecSd3KCY09ptVTWWkKV7EqA7FgxW22F3a0KpXKVpy86jCYREzfBnVqEiSFK7HIloKlqyhE/mfoM+75Ud6sGXHR8tvf2CRRF2i8L6/P0/iPiMGR9rSX7VaijS9UyvdEAN4yoNzYx9RKT4RTTCFD1MtXmPWyniuPoDAfHHDz5U9zuS8aXx6yVS9RLNdyJsBgW9Z5HUiGuYDJyQwwtolnVScQGkL4PkdgYssZIHxHFLiXDxNIcDg+uqFgO97eqtKsmRslghManB13iss3Db76O02zz7OCC3sDn5YsTEs+jYuiMeh26vZ5UePthLK24DRMcR2U0GjOZunL9iKIIx7KwbUsmyYWVuVzHNA1Tj7m1UaZVSdhsqezeKuP5HkfnY954500+fnTC+XmUWoAnEWEU8fprb3F5cYTnjeSYURQvnd990b4Bd+9vYpV8xoOIVnOTVnON48MX3NoTm0F6mKpDMIkl6J9MjzDNGLPk8OL4XKq2Nd1BVyz0KGJvc51SRae5tcsousPlaIcpuwRmiXptje3tbfpiE4Pr4ak1wqQka2AbiouBUCTrOPEUKx5jG8J+W5ObEoa+xjAoIY8Sc0neRyBhnHhmpInmHAal6lOpiFy2Z80tkpeteAvP0zzBm6pXM31enijP7IXnSqt5TUABaedgOYWRqUA2s0hOKVD2JLqunJXK3SyxX0yQp+cRsydvRHr/Eh7J06RAMgcawhJbMqhZbc386ZfaEad8J2tfdt+zhHcRgN1g3ywOnyktC59dtPXN4HdadXJee/YViug89Ln58rWvNrlqrQChxG1IS+IcGBbudQ6ycp6cgnmhIEztqoWaWViFz9WEOcDN+zWHyws1NnO7aPl1ogCACxBF6jnngyON1Q1QcSFeMwCcAWwZ5DwKhXssBmZ232lfynhkCr80Lqliu5iUl8rl2TchAcMKNVVvUIulwC4da2l787GeSiUlDJ+dcf6zPD670ALkzoFTARynt5oqtFP4lyuu58BxebzlSuFlyJnOrvzCxWAtWhbPIGkei3QxycZG/l2xUDd4Vt843+CRRTybzgtAqFBjegGSSwX6EnHLnQvSG0rXhWxei+8FUhedz9XsIoslX9NYpaA7i2RhPuRzNV9x5ne2OMNkHAvrhXg3V6emX1nmAzyHuMWVrIiu8z0XeV/kx8nvqMVtEhJIzh0Z5Dgp1gIuWK3PAd0iiJ6tG1nzZBzkip2tbYWhkIPlNExpXwiHk5lRwkyhvXA3r1Rap21KL1z8RHq/c4vyXOOdHzPbW5P1U3GezFfNxfrjqZI2W8MLqtl0LS8ohvP3Zs+9gqQ5Ozafw/Ja6ZSer6FLz8DlzQSfCxcLmzdmq9fSBph8zgrXpDx4ed8sbLLKNt/kLhKzvr5hQ0s6b2YRXljXXgUl55sElpwK5s7zi/MxXyvynQxFxX4+Z5ceXK8onb1w1Oe3Lxtjy+vzPHwLa0e6Vi65NLyifdees7Nnw6ve+Zy/L63rNx1dLq8UwP8vo7v62CoCqwisIrCKwCoCqwisIrCKwJ9BBP5cAGD/yT/mv/qnu/xH/8kbfPzf/z2O/uZ/xt/in1z7279/3/wzCOHqkv9/jsBv/4NflPBRL5lUN1t4oylVw2Pc+4j62jo+Du7U4NGfPqVd32Bn9y6eL6yMxzJFFAYicWmRiCq+qk+gqDx62uMnP3jMvc01fuab3+DWndvU2k1Z67bXu+Dk6BmGKpI6EdOpS68/kCpXAYBVVQAKYQuaJvMF9Ol3+9J617ENNtabMk099lwSTPq9sYTAlpbQapjsbtepVi0qjTp2cw3FKBFrBopjo5qmtCQWylpV0aWIQEK+PLkifxTXNmSiJt2Bn+nE4ghFU1BCXwI1YfEbjPsML845Pj5kGAY8OenSGescnbo8fnJIr9MlIcTUVRqNDQZjl7NOD103CCNRl7VO4AslZ0C9WSXwI1nLNQhA12xC35eJEqskLI9jNrZ26ffHCEK52WoR+2M0JpRthTD26Y5SW2Bh7yoS5kIhLfKSwmZZ1ErWdYtBb0R/OKLcshh1XZxEY3cLHrwu4K3F937zhIlXJpDKq6kEwGXLYHtrg273SpZK1rSYkuVghhoVw6bmVLi3v8fGRptaq87FeMynzz/lxdETNEMkx0IMXcGyhK2tyubWGoJpCxAWBBpnFwMGnZ6si4yqEcYqEzem158wHvnUKiWpfnUs2Nw0QTMJqXN8BifnQ/zQl9dRsLGtJqVKi/ZWm/ad16lvPeTO1uv4kc/H773L7/+T/x2tf0XFFpa4qtw8YDX2Ke2/zXd+6e9g1sU4NSUADuNIgpmZhiCDwHFKPGXCVxUBiVJ1UBxFEIXSuljYc58cvZB2zI2yRefkOYdHh+imTuSNuHr5mNidSOX2YOKlcCRycfSIIBZ1oU2ElfBaS+X+/gav3bvD8Ysuw7Er52usRVJNHiQq9Y1NbLVJxazx8skn+P4h6+sJzaYYB74E0KoEwCH7Gya3ttd4fnDJZVdh7CI3dLieqKusMPEj+mOd0TTEKZdkne9BP6HdXqe90WLiJfjiPvUEw1bYv/1Vzs+HTN0JtUaLWzubXBwfyBrTuq7QXG9w3rlge+ce7jghGHskYRez1KC28SaB71MvaTz79IdE7inR9IJh5xhHN1lvbqFT4vxixERVGHaHqG5E4k1ptxvEsc+92zscPHpJEhlMgwjqPprlcXdvn/HY4eWzY/TQ4+07u9TLBtV2kz42Hx520Wo2b//sVzi4GDP2FUbjgBfPj0l8HyOOOHv5TCp4BZT1gohyvSHHoK74jCcuYRJLGB8HoVTelx1LbggYTlyiWJHqvJqwXa443N1tUyuNWG+DZSkcnXV4853XeP/DAy4uVKrVNp1+V4L99fUNotjjsnNJu71Ggs/EnXIp4jwxuXN/nUolod9zqVQaqIpJyWlRKicEwQBT1Zj2p9iGS6U0Fr0q7c7PeyP8SCEMYmy9hN932d2wufdgB71cJbFf46PnZabcQxVgubZGs9nCJeQyShhGNlFSwoyFAjpIFYmKhRVNqOoB9f+HvTcLliRL6/z+vm+xr3fLm3tmLV1L72wChmFoG8kEzDyMySQ0kkAvemHa9DIyEyOZMYyZnmQ9vGCjEZhGIGnQAwIkw2iMrYEGurq6q7P2qlxu5s28e+ybh++y77gfDw+/cbOyoQjRqu4AACAASURBVIFqs7hlaVk3wsP9+HcWj/x+5///dJoLHoJIxCyUMHAlzAUdviAxK1D+Gfo0U+bkksMcwMZJ54UKLc2m59R7+SQzB8Dp6wm/iUtRJjCIw7ucdXD6jGcwdjmJy+EBnSPbZgK3/CeGRfFvBBREBrhj0Js+XxLgHas2CQBTjXXaU5LVNydnzFuFpmrE5ArnlKocRuesUpPjlkXC3BZ6GUgx6Jq12s4k6fmdsasnCeoYnGRoanKjCwCZwK7EipnddUZFtwQ487CTKSrjvogBcAzNGCQ994WMjguWlYmJenABwLJwJQfWGcxKag8zsJSgnUx/rwbAPCoZFR/1fQaOsa8WWbV1ZswzwM1qy8cxZPeWWKJTC8hlgEHb5POc/2SG2mI88o0OKRyN64dmoetCJZeBYUl7WJWJDICOr8tLp+ZjnljTJnFLYfwFccv2eXb+ZG14OXxNIV3mXPGYW/R69v8ZFMy6A/DxwUK6rMzkN5RtDzv3BXbX3DJ6FfTh7V1sREjqtebamrUNXrVerQRKYTyG2H/MTWDZ6zirxo7HwkLFyTa1JGtFCuryMJcvMfGugHicnMdQS3ONqa3jQboAWHlwlbggLOKbXxsS1LVSZb/YVMD7OzvP6fo8JheBzez4zceaL8ILEJ4onBeLc7rO0L8JFiN+sTbHazxf5JNnFFvjM9b2yXjKrhdpfXPWj89mM8zgeLIRifdxtv43u4/z4Y2fP7mNJPkxxlW++Xl1blnNnIv+/bU6puc3DHF7+HxbsjHh77GnMvs+vTzHs21Zbv8yAObr60XXWt6AkazXufisuu+LYnHRsQtAvfjukH0t21cXQeRn6Y9nbeuzHPe0dvDPrwHws0Ryfcw6AusIrCOwjsA6AusIrCOwjsDHJQLfBQB4jK//zz+N/+Y3t/DFX/gsvv5zX8LhT/4Cfga/jJ9beu2X8Cv/7WdR/LhE9pna0cVv/ezPAz/3r/ETrWf6wPqgv+UIvPPb/wkDSvWtNk5HPUReACUaIbD3oBZKcCId0ynw5N0DmGoRpllm6kBKWpLahGr2CgLVyQ0RCFTLlwBwH29+4z5uX9rC7Vs30djYgFkuolovwZmP8WjvA0hUL40SvGHIavkSWaS6dpTIpfq/sZJFYpaxAwLAUYSCoUPXyZIZDM7N5wEcJ0DgR5CFAJWSjFaDLG8VaAbVga2h1NyASMpiXQfI+pn+QGFW0yJT+2Y0D0z1wVXBlG0mFXCs6oh5HyGyEP58jPm4hxn96ZHd8wn6jo07H+7jwcEEDx+PMZv6LFdmmSrCwEe9toGz3ojBvlKpjF5/wFR/VDd0MhnDsgzMnTnmcw++H7E6t3RNzTBQb9bR7fexsbkDSdIw7E9QLliIfBvT0SlTI89sGx7VWaTyraLCbLQ9z2XXpvOQPbGmmpjPffT6I+hlHePBHAYU3LiqYWdXR7Xdwv/1629j6liIqK5zOEXRCFk92lajAoGUrIGDMHBRMotQAxlqJKFWKGF7o41yuYBqq46R72LvyV10e08QRGO4zgye76NeLaFQKELTFGYXLYgBHF/G8ekUneNTBkTsuQvXB8ZTD+OJB8PUoCsSA2xFU0azZSASNVbb+PDUxXBE4yeAZuooFOJ6vJGoolTZwPatl9HefR7b7RvojDr4yz/5Mva/8acoOjMUFOrbORzHh6fXcelTfw+f/8mfgmiWmPKV1VFMcn3M0pVtHIj/xGqzeGOARAA4jJP1URAg8GiDgA8EVMf5MQqWDm8+xsP332RK5c3NNh7ffw8HH76JYDbGZDSGE0pwPJdZKZuyD8dzoGoqxCDAzmYZtbKKna0NhJ6C6SyCVaxCUCVM7AlkXUex1EDgAON+H2cnD1AqeSgWXEjiFJpCquI5GjUJ9bqE3VYD/d4Yd+8fw3YteJ6CuSdgPAnh+pRsJrV5GfuHXZjFMjxfwHAQQjMsNg63L13HaDKG7U2YGnbn0vMMAA8n5CDQxrXrV3D65AHmwz7bmKBqEc46B5BFA+O+i4JsQhbGcEUNE7SYSlYmO/DRCUK7g2pZhD3uYjaycePKTQiRhqPTIQaIUCsWcXbvLoxwDlUxMZv7DPx7szk0wYQz86FVZtjYKsD3ZNx94EA3yyioErbKFioFHVqxhKlahmNsonb5EoyaisHEYdDyrNuH7/pwp2MMTg9w8OB9uLMhU3aHooi5F6BWNhAFNqvZTeOEcrqUZNRog4MiQyRQzYC+yJTBRV2ELkjY3SQ4LqBgTVEoyJjZBJSpzrOMvfsdmEaT1VyeeR6CIGSW/KPxBJd2NyAqAXrdEY6PJ2g1dtHeqmD/yX0UC2W2Phl6AZcvPwcILg6e7DGLdk0gBfkUGy0FvjfF3HbhBT6MisLWGG8CjE5n2KgW8cJLV3DtuauwUcFffmuIrrsNr3AVBaOG7c0dFKpVPOzPMAl0hAKtGFSb2GXjP4gsSJEDQ/RQUAUqQA1RlOELKoYO6c5VBLThJgpYP9Oa7yeaqzQJnELKhTUxT4CvqruYt71NE61MiL8MqxLGltiaLuwgeSKfWzVnH7vcAno5IUtWxcsAmCs3eRJ6Ua+YnkcxCM56/DKASdA3A0AYWElrALMzLWrXMg/VRE2cA2L5ZPpHJcL5/WWtMvlr2UQ11enlqf749QUszCeoV0OIGLottS+BTD5zgI4X1bguL4fjvE7vAkPF8C1RhCcAmNmtL20aSGLM+n0B+9gxjGudT8bHouLc6zEljvuBw9aUPsXK2ximLY8tdmzOjlzKgdRs3M/BWGqmGMX2/zlwQ+clq2jejNgSdjFK88l7emvZ/nYxbhb9u+BXeSgdO53E52fWtss7BhbgfvFl6Bxoylr05oFIdqylatWcpTrdb2ypu9zP+XGX/T2tB8zPleirUxvpZD1gGwgydaU5HM1DtCw0zRK25XG3DNbjzsvieQ4XV0DrBKzTl8M0RrkdDTGQTqAuEwgKiBKSlR1v/LKLoZooy6nubmajBbun3HxIm5zQ71SFnwXtObUst1lPRKjp6EyBb97GOKtETuYkW01yADiu3x73fGzjfn6TR/6+F+OJ3Uk6MbL9lJ8jsYV38kMW1UtbSeKYMcicB6u5erm83EB8/rjdPMa8JTFkje8jO+/zAHgVOFxaM5K7WzXfV43d7NzIKoIzdx7/b2Z+r4rZ0vqQbERYNQ+z8zo+bawSj4dtHI1zbY93T6TPCSqDkj8mf97F73HnsA0Bscc4+8mWbUhfTOyfz18/N+HOBef8Cxe176KYnNv0k3t2XXTJp13nGZr51EOyz+Wn9WX2JGsA/NeN+vrz6wisI7COwDoC6wisI7COwDoCf5sR+BgDYBeHb93BwYyozR7e+qCBl14oYvzuW+jcfglXseI1KvtlbuOVl7bwdC0wgdcvYO+nX8cXX82H+2nvfae7Zg2Av9MR/U6f7w9+6e/h2o0bKDWr6Iz7MDQdgtfDtPc+WrtXYIcaTo6HOLt/ClMrQJJ0QNQgypTIpoQJKWnJApogCdUABj6818UbX/8Ql5t13L59C1dv3YBO6k4hxHw+wmh4BqoaTDCAEgGO6yVWyyICstWVYstHqoc7Hk8xHoxZUsbQVQiRD4HUwyy5IMFzIwZMhNBFraKhWbfQaleg6joCQUSluQHJIABsQFJNQNIRCSqikGxIecWzha0h2T1LJCnmJo1pRkdgilwlqbHqOQTvujjae4Czs2N0pyP8xZ17mPkKjk8dzGfxrvatrQbmU5rkKk7O+ohEBdvbO3i4fwBJolrDYDbAlMugf6BTMoQgQYvqn85s+EGIZqvJ6szWa22oqglZ0hhoHA27GI9OocWsGJMpKWp9yJKMwPcxnxOoiS2DqV+LhQLCUMDeowPAUDEdhdAiCbeu6bjxXAX1dh2/+f++g+MzEV6gMNtgUxdRMhVUyzoazQrOzk4QBC4ubWxjPphBdCNsNVpoNepoNKqobTQxDX2c9p6g23+E8egxLJNU1RQPgdX5NQyT1R3tD3vQCw0cnIxhT2ym9h5PbNik/h3PYTsh6vUiAn8OS5cZwKvXS8xSeB7KOO0EGE9URJGGmTNFoWSgWm/g6GwIzWyidekWnnvp8ygWNuHLPu584yv4y9/692j6LhqWCt0U0R9PITev4sb3/0Nc+vQPQdQIftP4I5ViojZg0JfbBMZQhurbclUKUwDTeKUkD8HCwIM3t+H7VENZxOnRY0wHHai6wmrlvn/nNTx8+zVs1ooY9gY4JRW7QEptEbWCAns+hDu3sdlqMRtpqsFMNZ8v7VyDrNRRKu+gUKli4vZhWjLOjjoYDfuYjE8hSzYsy0foj2HpEmolDZo8wfamhI0NBa4d4d7dEwzHEbzQgm1LcFyRKVwHoxkg6jAKdVabduZSXe4yXFdlQPPGzesolRsskb738C6qjSIu7dxmoH48m0Er1VCpFmAPT9AhEDnrIvRHcNwRfEfEZBDBUAp4/vYOJKuMQvsWXMfHyeE+xr1T2JMzGAopRcniWYGpFyAROLZDiNUGsyw+e/9ttE1gOnEwtn2MvQF0UYQaKNACEdtXfHz6M9fx1tsdfPOdMdxIR7lsYadexI3LZF0tY38coXTtc2jdfhGBFsGzXWZrPp6MYOkKjp88QO/4EbpHD+DNBhiPqb6yxMB3pWRClslWPdZNBWHAFCymqrC1iST3LtXjFiRm6W7KBPV1VCwVn/70FlRtAFnxYdseJtMprl9vw55NcP+DEQSlCNksQpQFnJ2S2nsKzRRw9fo2Hj/pYH9vgJ2dq5DkEN3+MWr1JjSDVKQRWs1dBqpm0ym8uQOZ1bYcoWiCKZQD14EshSg3DeY4cHY0RVExoQkSrlzewPZuE8XWJmaRiQ8OfBx525DQQKmwhcbGNTwZOJiGGnN4kEQaJ1SvnJwHSqxGOinM1ciHGPiQyBZdUOGECvUkiwXVzqbf6BlAFa05il1KgCeQgr0Wy0jPKf84pMs+B9NzMAVrAvfogCSRzxL7K3WjixrDT3uucqDIWr0EILlN7HKtSjoXORbwBH0MPBK4mfk8a2IK23LUIc1RxwrQVHmW3B+7z1x8+D1w4BDHYmGnm16B22LmLsn2ODEAHLeXNjOwnwRC5WO0BIAzACyFh2wdjZtOZ2UAOFNbNJuG53Amhj+0zYpXaCZQQ+egZ8iyCi3mCAmg5qrHWMq71FR+zo9K+7Mr5sBCmjTnEJqfOYHFsWB4ATMISMbDd/lq54BrokhnUJL3R2LfzN1tKSbZGtl5m+a0v/P1WtNrL6sNV8GF9LUc+ON9GJ8hV/eVPQuX6xNnNw0sxZAPfQ7CcsCcwz4OrxkI5MCdrwMrJifv+2yU4w0abFAkfydgnW9jSCA3h3XxkYufxTxPhn1OrXkx0Foeg1xEnsWY8bljVTWPT1q3mm1giK/JpxGNeb5mZTepZPtwyaI5MxdIWZ6Na3btyN8jsyTOxTeOT7zmcIDJxwPfKLB0b6viyPo7M1+TNeTctZJxsQSAk/Zk23oO4nHVdm7cZu3bF+tDElt+3nTiLPqfmhqvVXGZj+xamj5KlgdLcghfY+O1iB+y+Hv5jmNXiKQ9uTVi8UYyMvn6zc/LgeoKxXrc/cn1+VhbXGi5j/PvZ9qz9DzOvL4Ez3NQNwuaswCYt4k3I7sGZt+L2L8Nnk0BTKViEnuo+JnAph5fQy+4/5UQ+qOeBrlJ8VF9lrlGdvNMumbkNxWsOP23A3+/nWOz4+1pG8BW3bFpmqsDsX51HYF1BNYRWEdgHYF1BNYRWEdgHYGPYQQ+xgA4BrFfOryNrWf9jj07xAdbX8SXf/EnUH9qsL/zAPjNX/wM/vAHVwHlpzVkDYA/hnNiqUmv/9o/Rq3ZhFY0MQvJJlaD6PcxH36I9uVbGM4F3P1wH05nCksvMAAZUA1HUr6JMklYGACmxH4oeXAh4O79Ht54/S4DwDdv3cSVm9fRbDchKSKrbdk9O2T1TVlySRTguh6zn6VMLwEVUsXGVswiRqMpJqMpZJHqaUqsViz9iW3uJHhewHZ/a4qAetVkALhcNmB7LlTDRGNjC9B0SIYJSbMY4AJZVpPNMwHgxPIyEkMG9cjPVyLIzP6f0lIJJA5iaOHMbEz6HRwfPMRbd76B+biP9kYdHzx6gIkn4LTv4ckhqV4pPsD1a5cxm0zR7Y0xHNrwIwHN1iaOjjvs3JIsMQUw5WTIMhcMfkm4efMShqMJegMbmxt1OPMAzcYmTKMMVdVxdHSEbvcEhklGrKSsAzqdPlPaqjKpd0OmQKQkIcXOIKVowWL3++DRPlxZB3PxdgJcvSzjxZcb2LzUxv/zW3dweibBC1QGek1dQb2ko1bRUauXcXCwD1PXmAIYTsgAcLtaR7lYYHVi2ztbmEQ+3r/7Juz5KXTNRq1CsXZZvWeyvxZFBcVSCRN7ygBwb+izPnYdssAeYzoL0B/ZUDSFSh+jaCmsvqgo+Gi16+gObIxmPmStAlVrw3E1QNAxsYcoN6vwIxlzr4j2zi1cu/0yNKMOmALe/MZX8Be/8X+iPp/Diqi2rI9IN9F48bP45Bf+CVDZAhRSs5OKWmIbC5hLYqpoi5XplHAKSbnFKkoLQBCr4Sm3R10YBSFsewZTV2HPxogCD449ZmPbdye487WvYPzkA3jjHkI/QH8yZzWe67UygvkA3nwARQQatQpTc5YKGhxnhN3LV3Dl6megadsoVJtQLAez2REevPcuxuMOQkxgmEQmp6gWLLSqFRhSiIJmQ9cGuHK1jHv3T3By5iKMCugPSRVqwrZJQeGhN5ix2JfrDbiBgkeHA2jFJlSlAgjUZ0XcvPEcBsMOeoNTlCoWVLXIIG23N4AbRaydk94RlNBB4A6haz4ikGrcwnSiwDJbuHpjm81Ns9SCIivonJ6gc3wIz50yJS2Nr9FoDFU1mFpfNcvYufU89t/7ENOHe8D4CJ7rY+TM4UoOdEmC7gMVRcQ/+LE6nn/hJr722il+8/fuwyOoqsuwRA/VYgG+oAO1y3jpR/9TyK3L8GQJchDBmY4RBFRj2MHB3nsYnD1CMCMl8hlOjw6YjfpwOIRhKAxyk5X8cDxm7ddUBT7Zebs2ZDFWsNHcdh0HchigYpWw2azi2rUiJHWMQlFitcG9OW3qkLDR1PHOGycIpArUcp3VBe92pvD9EFZJwu7VNp4c9HH/bheN+gYIofoBqZtNGJaAqT1Cs7GFKJTIgZzN90G/A1F00agVIZMK155BEnyUagXopo7ZZARNEuCPXdTKZbzw4k0c907QvNyCWtvEo2EJvW4ZqnwVjc2X8ajrYOiL8GRSoxEA9tj6GYVltoyGcOkq8doZCfADERHVhwYBaoFZIsu0U0IIQSMiW/OWPZAyCjWuAotB3iJRy+dhqtLMKQjpda5fTRVtGQUVBwrscgmAu8iQ8xxwYOeJ27PIn8eodCm3y6Hzwjiep47jMyzZCqep8eU6vUu5aX6FRKG5Qi2dfaDnk/FLiXYe5wTexTFIKHQCD2I7Yn6fCdhaSm6nJ0kUbvyYPJXIRiWprZxupkqsYNO+4Xami3qysT1y3Damhsyoivk9cTjFntNZkJVTsFJfLm0AyJXaXPRCcj2uhk1gJQfi8XWXO5wrE9nYZN9asrVoY2Vj9mdpA0Gie4ytiRfWuuw6iRKXNhaxsPG+yoyNFJBloXVqcU4ficFK2u4LlJL8fYZPkvOnwE/kmxviDQHsbkKa1eetZvm8or+5Oi87HrmFb6xqX7RrYWEcB5f5sFxg03puXmb6g9uRx5+NxykbI8kCk4WXydvxexy+Jv+THp/tu+TAeGgsWzLHAebXiz+dx0sLq2h+30lrU1KY+VxiAZ0CYDa+z6uKz9uh84MW6+ZCFR7HnDPHrMUxB/zpWEnGG+8DOpaP4xhU51wW0qUpW9ed0+zz7V6Mycx5mGp0AewXED++Wnxkus2AzbP4y1kSz8VIz72WxJUt2tl+ic/FN2vE8zjuw4VzQHKvfE6k18h2cKamb9Lz6Z4UPveyjUzg8tMA3uK95Q0vyTC+wAY/ifOKjSfxfWbikLQrD2Szx2Vvlc3nCxTDyVBZmq9xbfP8GbL7mHhb+DEXr5FLIWfPqPjfjdlNJquAa/q53AaU861avPKsUHXx74HVn+XtyZ7vnKqcb3xYaYf+tFYu1g/eX6ugbv4MS8+dp/Rl/nNrAPzRfbE+Yh2BdQTWEVhHYB2BdQTWEVhH4OMTgY89AF6t0r0ggN/6Ej7zK1fXAPjjM76+61vy57/y46i12hjOJlCKalyz1Ayhi100tm5i7Kl481vvwR9MUTQLUEhFCwWiQgpa+nd+rAAOCYcJLnxRwIOHI7x15yG+55UXsb29jcZmG9V6lXkLHjx5gH7niIES2nEvSRIcz2P1NEnpQOCSoCj9hAHZz06YDTQpAkWE0FWZKQvoj+uTja8I13VRKRqoMQBcRKVSgEi1VgEYVhFSoQBBNyEqOgTJgEAAOJTj+r/sJshukhTM9AlKMNCfOBFOScMokJhlNKlU333nXXzw9pvYf3Qfjx89wo0rG6jVLfSnQxwPxpi5KrMlHg/n0HUFzUYNvh+g252g258iEmVIkoqJTQpXn9V6peyeqpCi2oUqB9AUEa++ehOj0QSdzgDXrt1A93QIexbAMktQNQNHx8fMjpkcrelvezZLE1iSKLK4hn6EwA1YzU9SABs6gW8fnV4PE0hw5hJ828PWZoQr10289OpN/Pb/9ybOOgLmcxmuGzC75kbFQMmUoahU89lBvV7FdDBCUbYQzj1UrRIKpoGdS1vYvX4Fc0nCW++9gaOje1ClGba2LNRrOgTBg+s5GI1mzHK30WzBizT4kYbDJ0dQZROj4Ry9/pTVc6Wko2WpUGQfukp9H2Jjq4YHe0N0+h5kU4dZaKBUugJdu4SZO8fZ8Az1zW1YxZuwyptobl1mKlZHcdE9uYe3fve3MHnnHWjuHGHkQSxX8eI/+Ee48n0/ClcuIBJEhJSAZbUYWYqFjUWyAY6BQ7whIBBpxNO2hVj5y2oBMwAcA+Ig8JkSmCXySf3mz1nd5+m4g9f/5MsQJ8cYHu3DnkwwdkLImoZSyYQ360P0xygXVTB7y0Bg9ZIFYQ6rVMAnP/kFbG5+EqGow8ExTk/exsn++/CDCQTZhWYITC1dKxSgRUBBBuplAc2ahLkzxIODEwQoIBJLzPr59NRGFBqYEuycBTg5maLSLEMzazjpzpii3TCqKBVrUFQN169dZfDx5OwAg2GX1aomS+nRcMJUyvZ0gMifQhNFWJaIUlmBYsjoDQRI6jZqzVswygYsU8God8a2V/iOg8mQYKqMUrkMWSILd4MpBrv9IWZzDxubG9CcAPe/9jpUZwhRDjDzZ7B9G3IYoaII2KwI+K9+5vOwChZ+4zfu4I+/OYCjFmBVTJiSh/l4BsgltJ7/DJ77oX+CqLYLR1Ih+xEDuFTbm6D1ycFdHO2/D8EbYz7qwh4PWG3nfq+HUsmAZsiQdROdTo/Ns+2tTXRPDjGfDNm6FrsYiKwmtBT4KBoaNtpVlEoi6g0DxYrM+qtz1EelEOJTr2xjdOrhyZmHWaTC8WbodjxWC1w1PFy63ESna+PR3giGUYTreyiWTAwnQ5TKElPjKrIKUTRADuSVUg2PHz+AaSio1WqQIh2jXhdiGKLWoPWK2kJ28Sc42T/G5a0r+MwnP4W/fO2rEM0ZrrxwCa0rr+L4uIZufwNK8SUcThT0AwmOJMInACwEECJa+0tsMwQZO8tkPRoQAKYZIzPrZ9oiQesbramkiqVJEtBam62LugLY8XQ/zS+ukuXqvouSm/lE6AL+LJKmixw/B/XLADfmG+ez17ze7blEarKB6FzyeKlmYvw8Y880WkfY+fPX4Enw5LmTVfdm7I3Te1xx3XwifFUimq1l+dq2GTKUpuKzr62s10x3kGgQV9a1TBTKiYqYK8PSFZUDwIzScalfuVozSeATCOXW3/E6nI0fyfdSBpdaOcfXytmwJhalq8R3PLGfVcGx/+cH5xXXGQvovHJuFUw4DzVjJW38mEm/cbAwMGhNNtAJvKZ7T6tVZEBl1rqXXZNbjSZ2x9kxkL+/bJtjZd1yXNkrYlLygOIo0YYPcrmg0gcLoJQFImxssY19VMKDw2N6PpJzQPwauxde2/lcXy7manY8nAe/vP/DJcvexdSKmIX2YjrHhC+G9Od/WN+ce3kxJ1cBtAvH69KGiSSuKfBeWD+nn48H9OJXNpz5poXEUjdZMrJKTNbmzDzK0N0lSHtuPGcanlXpxt2doNZETZ3dOsG+LnPL6AXfXZwtGXtpX6Vwdjmyad9zu2fWL2E8vxPAnp3jfC7wsRxvRDhvE84bcm6scIScA8BpO1Ir4cTOOQNp037Pb/RJL5YD3Uk/srbGy1I6F9jay+5xBR29YB6cg/P8u2ly/aVVMLMh6tycXAGAV8WLP3fz75GDx0XxXawb8ae5BfSKaba0xuTXzMVcXfH85e2nL9kXQNOnAdz8/P12lbCr1qJV4PmiZ262fEH+O8TT2v20GK6K36rjs/fOnsNrAHxRWNevryOwjsA6AusIrCOwjsA6AusIfJdH4LsDAIOD3R/An3Hr5qe+9p1VAHd/+5/hCz//1eWu/qe/gtd/9mXg9Lfwz/7Df4mld7/vX6QQmpTBP/2/Zz/6/fgXv8Nr/q4VwB/3+fPL//w5mFYRze0N2IKNasXEta0i4B2jUL2Oqavjta+/ieHBIdqNNjSyyIWS1K+VIEQKZEGjEr7wBQe+IOLBwyFTAH/qhZu4fuMatIKF5kYLhYLBalT2OodQJUpuxsloLwiYKowgMAECgifMgjcQ0OsMmdqPaq0SJKVEJdWDJaDghSFTvFI9YFUiBXABOzttbG9vQLYMJisSRBmhpkEgNaFMdqQqq6MbeXGyi+q2UqY1ijwISpxYCqiiK9Voi5jYhQHJe+/dwx/+/lewv/cYl3e3mC3x/sN7T9/RKgAAIABJREFUeO7GLiazHtSCgpkfwvE1dLsOTk96qNUquH7tGl7/5hvQ9DKGozlsP8R0ZiOgRChTNlF7ZJYINpiQeoJKUcUrL13D4eEJNK2AarmB05MRUxVXyi24nsdiNrZHsJ0ZgjBWBDZqJaaydeZzpmCl+syzsYPAE1C0SkwRJCsCJrMx+q4HP5Tgz3w0WyEuXdbw0qtXcO/+BN/8xgmGQ9rHL0NWSHkNZovdblfhMeXiHEXNRFkrQgkFFHQT5VIR2zub2Li0hbkk4727H2DvwXvQVB+SNEW5LKBaV6AbIgzTQOdshEZzE7YDeKGE44NTCFAgCQaOT3pMOegHATRdZOcwjQiWDlSbJkS5iLOeh5POFK6vota4it2dV6GZbTw86sGFguvPfRKyUQFkUoBWYEs2Rp0H+Oqv/zvM3v8QBbqCJiEsVPCJH/tHuPw9PwJfkBgAZllIbvnMsnYLGQFLRkKARwlLAl4JoGLJPqpjTceHSV1PGs+M54Ssj6i+9bB3gtf/9MuoK3NMTg9wenSM/nSO1sYGKtUiHrz3BholCUVdgjunvguhagIULWA1op+7/QP47Od/HLN5iN70Lg6PvgW7d4DWRhVB5KDWrGBwdoLIGaNNltiGiJdfuIJKWcOffOVr8Ehdr5ZwdDrF7tVbuHf3CLMZzaMx3Dnw5GgAUaEayjUEgobjzgilIvlNKCgVK/C9OUQpwMweMdtkumeqKds57aNStDCfEaSU0e9M0WiqkNQIre02hlMVttfApeufg69EqFgiFHeEYT9WQdMmBV23IEga+3vj0mWIigZVp80Oh3j3m19F0Xcgjsbwh31Iso+ZM8LccVEzZGzVBDx/28J/9B9/L846U/zO776LP/jaAFNRhWIB13dbMGQLgViEV9jAcz/4jyHWL8OVDVaWL/RsSJGL2egE3ZNHODvaQ6NqYdo/xbRPSuAR7PEIQTCHqABWqQyflg5RRK1SxuH+A0yHHegqjYiAbSiplsuYj0ZQZRfVKtUv15gTgijNUa4JeHz/BO2qhhduNzEfTvHkbI7O2EGlVkG342M0diCpDl5+9Rb2Hp7g5Jjq66psjheKFnqDLja3SiiVZUwmAwiRAVEwYBgWzjpH2NzcxHg0h65VsL93AF21sNHeRbFYhKQMEAl7COYObuxexws3n8cf/sEfQ9ZsCMoMn/v8p1BpfhKOcAMz8SbeehShF1QwEUy4sss2c0iRCNkvxna9QlzZl5RCcRqY1jeqo83tnuNX2HQSE91tKvJMbEgJCBA4TS10F3a+GSFP5pEaK8C4Iih+YzmFvZTszNadZU+ajPKIg48EkPIzLUDtcn3ieFlYodDir6cAmKsRY4KznHheACoCMdn36CnElYbx61ml2QJhxU1YhnerlF35BDZPBC+O5crmRTs4RHiW8/Fjw5BKOyyuFiefubXyAoSz+D7NypQJ9pKYJ6fLqwBTNSb5dkTMQyQeASnEimOTBa+svm0GSmfHTDZRvrifRW1hfldcVZlebwm3JdbViSqXnZOpDxcKTHbu5LkSvxUy0Bpfk99DHJ+szS+BFdo4Qf1BKv9YrBjPJQKstBYt5gK3ReVjlI/DfN/Ev+cV0pm9T/GszVpg071lrbw59Mpua8gC1Xxd7uQ49iwVaYNHMj6SyRz3O+dkC0ttPtbj95LXk3mRVXLGQeRzJgGuqxeQZFNXDsom90ZbvHgbs0AtP5cWa0FurCWwm4/JVWOeNj3mAVBc+znZuMDHa46JZRWFqbI6HTy8jngSJ27lnpkfC4Ut3ewCUi9dJmctzu6TQ92kz/PW+hzcxhs+aOQkNX2TZTl7fn7fdI5k28uCYbPvWcnKxsHm0nKdrzMeHxzPt2Vay2B6DrqmGwUSZT17P/n3CNgaltQDTsYn7+PsWsLWZbYZNTsiknBypXii5E+PWCEeX7y3vAkhNeNPvnNm1zf2mdzz56J1Oju+FkCblyhYBDX/+fy45O9nweOF8HLlhop0IV9oyNlNPYMtdibEqxT4q+49fuJm1lpaY1dJk5fmxXJffid/+3ZAb/Z+Pupz+bUpv+knfw+00YJvRKMNjE/7WSuAv5MjYH2udQTWEVhHYB2BdQTWEVhHYB2Bv+kIfHcA4Ftd7A1UXN0qYny4B7dyFXWseO3DvwEFMAO8e/iZ17+Il9PeeBNf+sxPA//rwvJ5pQX0KkXy0mtrAPw3PcD/uuf/hf+yiSvXr0AtaIAZYqNdQElzUFTnaLRfRX+i4o/++C8wPjjEZnsToqTD9SJousbUb7KoQRENCFKESPIQygr2Hg7x5rce4MXrl/DiSy+isdFGqVqCKEY4PX6C6bjLLKDpn56UfgjCCF5Ehrpx0oiUIpSSDIIIg94YHillyQJakSCJESRKaJFimMxlfQ+eT8bTEYqWjkvbm6x+rlkqQCJgrCoQDQuSbgCKwsp7Ue1ikDqWJIYEsURAJM9dmbx/FYSChqntoHfWwQcf3MWdN97B/qND9DtjlMsVplwOfAeKEqFZ0WFZApxoDr1cwmAU4Ph4jEF3DN3QGew8Oj6DIFmYzgOMZg4c32VJaLanPhKhKCpUSYIqUMVMG7WShE+8sIvJxIbvkgK0iMk0hO9J0I0SIEoYTyeIxAhTe4rJlNSTYHV6Z7MJfAbmRPguMJsErO6rImks/rqhYDIfYuK7CCIJYihAM3zcumXg+k2qNSzhL756gJMTsglWEAik9gE0MUJ7ownPtWObSy9CQdKhixqqxRJq1QrqzSpqrQZGQYT7jx7i9PQIUTTHZEb2xDbKFQmtlgnTVFid4kqljpntQZR1HB+eQIIGASpOTwdwgxCaoSMKXVQrGlP/GkaAaktlbZzONMhaGT2y1Q4sNOqfQGvrFYwcGSM3QnPnClSzglAwEAkGQs3D8aO38Ie/+r9AODyCQiBTV1DcuorP/eR/jvKNl0lsGyfhWb8kMytR2i0SpnFCk0YfjT+WYEoAMaE/lmCipGICgFh+KwrhkTRTBE6OH6N7cA/S7Aydxw/w7ltvYXP3CqupbWoS5qMTCE6f1f6djWcwDR2iSJscpmxjhGls4bnnvx/15gb2j99Et/cAu+0GFE2EZlKtXg++PUTVCGHJU1QMH1d2mnDmDr7xxge4dOM2euMAh8c0fjT4voLT0yED8/bMw3Dk4KQ7RmuzDdcHOr0hDN2C75PSWYaiUPLIYcfHIISmUISToz6bs6QSZq/5IbPvbrZKKNUIEtYgajuARpszVFhagI2SgvGwj36vD0232Loiq0XsXLkJQTYgagY0y2K26KP9+3j3z38P8+OHwHSMdqsMw5DwZO8RNqohbl0X8cN/fwO3X/oMDh/5+MvXBvjf/u+3YIsyzIqEyzt1VCvb8IQKGrdehXX5ZYSFJubMzp58BAII4RzetI/Dx/fhz0coFQyMOqdwp0P2N9kbU91vL5hDt4oMTltWEQh9jLrH7I8qhyhaZJ/uoVi0ILo+VG3G1giqVy7JJkoVFdWGgO7xEFVLR5s2RsgeIknHg8dncD2yby9hNg0wcwbYvdrCaOIg8Atw5j4mswnCyIfn0drlYmOriDCcIKI6yGTJLano9E5YvWYBJiKo2NvrYNB38cpLr0JXVcjKAKp+AEWIsLvVwna7ha/9+ZuQpQCKNMVW3cDu7ZdQ3nkJtnIV90+rOBy1MAiasKUQgeRCIucC30zslLlCPiEttHmG5gkHeTQPEhVbnPDNKeP4nDtn63zxEy6eq9k5eMGxHL7lVFapXXQug79Q6S6fL59YZUnatN5onJ7nsDavK05wTgbypsGIHSdyAHjhVxoryRa/JxggWZ+YfjQJeexOkP9JYBp/mX2c1qxcfVgO36jfMrUnF1B6lSqLYEcGwvP6rZkkO29SbIq+ItmcWlovAz9eDJUr6ThYyt5dNp1PqzG7sxV1S+PXEmBI4YrdYJeU0HFUEjyQbgZYhuEpPEjrwcetyapw6Rce2ywsWmp3Ot4yCmCmFOQmxsl5mXV6RiuetDvebLQYbxx0LMMpGt2LmORHRR4q8HOwkZaFVMkc47bs8fNsoaJNYXvmAufOnVW3ZuAvb2/cx/E4jsfLwjib93s8trlleXwSvgGAM/a4PCgf14tNEdlS1jyavN18zCz1T8rMY7VmGlduw52C7qyX+KKjVo3BxfLHV4LMvjLe7wn0jvs83oDIWCb1QbJcpLOQw9lU5cxHJ4ffyT623JrHv98sQGASL7qVLGBNAnIOmCXrR1apy++NLUMZ8MfGX/KdKm73YkPP4voZ0LuYSLFzCleQ8/Ut06Ys9FoFyLKvMbvyLBXOWISna3oKydkCuLCG5uM/3ZixiEj80vIuloUie7HhYimu55fRdOjl4XJ2E0Z2rYu7INczuXWCr2c87OmKwgF+ukkivzIkR16gUl41X86dYQX8zUPKpT5LHCQ+CnQu3RMfC+nzLAHxS5t/MmMoPf7iDniW66+O1vKrz3qefExWnftZznXReVatw3yzDf+Ow636L7qvNQB+lh5fH7OOwDoC6wisI7COwDoC6wisI/BxicB3BwD+G1IA/8s/v7gbfiqBu0z9+/BnYrVv5if/+ioAvLouMMHjX8ZVpgJeA+CPy0S4qB0/908buH5zFy5cNHZL0FQHpjRBu6xgY+vz6PRV/N7vfRWFKISpGegPpsySVSGwKkqQBJVZ90qyAEH2QSRy79EYdz84wvd+6kV8+jOfxMbONiRVhuPMGAC2p71YASzGyR/S7lC6kix1w2ihuIlCAb3eEIEbQhZFqLLI6uQqZEXI6j2SCtiH4zsMalRLZWiKDMeeod5qoNaowSiYUEwLsmECigTf9TCf2/DmVN/WYBbMrJ6YpjLLVoJeVM3y7bffxR/94R/h4d5jqIqJMKS6mlOIoobpbIZKhZR2MrbqpOzzIRsCRE1Df+DgrDPDeGSjUqnirNdlSlqqqTucugwAe6Q2ZrU0Y1CmSgqKug4ldFHUfbRrKi7v1GDPXAS+Ak2rYjIjlZMGLxQxnpHqN2SWwpS+m04m0BTg2tUNBkwf7O2xfKoqmRiPPExGLnFuEkCjUNQwm4/hUA1cUWYK1mIBuHbdwo2bDaYwfPPOKd59p4epHSGSBWb3SLVtFZUAoMhqtGoEj50IhqShbBWxudnGxlYLkCU4ooyHTx5jOO5j6ozRG3Qwm0/Y9akPr1wuwzREBq013YRZKGI+mWMynsN3SREuMOtfqnFaLplQpQCaGqJYBAo1SrCbOD71mJ23WarD9Qgq34KiX0UgV6FWGhCMIqvny2o+k0W5ZGPWe4jf/9V/g8n9+1AiH6KhYfPmy/ien/gvILWvsvEUZ0HjdBu3nuWqlziZFr8Xw6P4WAahkl/TBGj6IUrkErx34QY+5s4Uw7PHzMb4/Tdew4N7H+Lm8y/CMDUMu0fQohlm/WN49hjjwYDVs6aNBvZ8BFVVULDa0PUqzGIBsjFHtWahXKjDKlno9M4gCD52GgWUlDHgPkHFmKFeK+HevcdMNW1VtzCZi+gPqebvHK4nod8fM0vhOAdP6u191BotZsP85PET6JrOrIWjUIWqkIqc5qkHQzPYhgyyCu925ph7EmTdgu16sKwKPM9Bq1lGe6OKQmEbjl+CL5RR3azBnnRwuV3BdDJkcFyUVMzmATSrjsbmVUA2oRZKEFQVURigFAR4dOeP8eZXfgPCsI+CFmF7q4nO4RHalTF+6AdN/PCPNaAXrmPQaeMrfz7Dv/13r2PoedCLEcplDeXaNdx4+Yew9YnPYayU4FKNWlGGz5RePoTAQeRO0Tk5ZLWIfXeO8aCHyJnBGXfx+P4HMHXamOJAMSyomol2u43JaIjeyWPMhmewdAE7Ww0EocNqlsthCNN04PlDuI6AUqEBxycrajJhl2CpGgJniOtXi6jWKrj34BAHBwNoagv93hx+5KDRprq9FiSxiCdPOggiF41WFcdHXUynIxTLInYuFZlFvSJrEEQFo/EIEE0YRgP94Qwf3O3CMFt47tY1ZtkuCn1sbnkY93soFiJsbBbx1jcfQRU0mEqIjVKIueDj+qc+ifqVT6A3vYTHnS3s9+sYShrchOUpvpYQo5is8aQjH/5sowSt1ZRQZipHXps0gac8MRsTuXiKZaAFQ2QZMJFPQGehLL2X/s5PRGdLFPkptEiS29k5nH0+XqSkWsDdxX1mwRlXurLP51hs/KTLK4BjqBVrpBN1dGb3Cbdnvege88/0rEKLf2YBcHP2vnk74+RkXHXGw5cL/dIl+YaX+Lrnj2TQN4lDDMvPA2CmVeRqaTZEOBjPtCSnROQwicGxJF4MWia5/azaL4VxGe0XP/Oyoo0AdVInlEOuzHhijiBcTZZAd379FMjwpif1pflYvUhZxyBXonJmjU+sbePYJ3eZga0csGU7geOMtC1p7dzYzjZ5ZGW1uYuPZ1SKGfa2wJssHOzMsQI4+SSPeR5wPw38pvM6M7fT41n/Js9dgkG8MVwFnDxzecPjOMS/ZdsQ1ynlSv14bBDX48fyisALcLwMg7Kx5AtR+loGuPN1JF2seFySzShcjZwGOgGY3L6ZwzwO+BjA4WFO+p5B4GTzGa9dnF374rGTGIgnUy9WsVKnxQrW+MYzMD2j1OZB4TVV8+fOmiMsr7m8n1Kku1jz08078ZBZ2EWv1l3Sq+kyyU7H1bR8U8lix0P2DPz5kHL6DKyM15kMIKUyM8kcSmt5p2OC16Km9XqhAGbrcXLOxRhNNijw1/My4/TbYDIuM+vNAnZnR3Bu9c5fL7+4Z37n958+a5MNFFyNvRoa5h0AMhsFzjUlB0lTl42F8j59TK3gqUu9nVljFs8xfkG+YCd9lrz8VJXuR7T1ImB60TN9aS19CvR+SncsvfUswDY7n7LP549qS/57QPZaq86TfT9/LD8+W6t91T2uAfCz9vz6uHUE1hFYR2AdgXUE1hFYR2AdgY9DBL47APDfoQKYIO4vX/ky/vWPk81n5oeUvH/yIykYPg97Ce5+AedrGGeh7xoAfxwmwdPa8KX/7joESUKxVkBlW8Ns8gSB3cHN7RquX/tRPHoS4qtfvYNrzQamowm6pMgNqBpvUic1EIFAYgrgUHAQSCKOT1z0ux4+9eI1PP/cc2htbcAoWBiOe9i7/z4QzGEoYqLoleIko0Q15gSWOGc1vmgjfgD0+yNEAVkeLgCwTBbREKBZOpzAxXA8wKWdS9je2GJZv9PjY0wmU6iGip3dS9BUlUHf6XwKSZFhWgZUw0Do+vDcAJPpHJGsYuq4OOuO8Bdfe4PV91QUGfO5D0Whusca7t7bZ/bNMQiVEEYuPvXiNsokAhRdZgu79/iEAWBS+5EvNtkYQzYwGHrwIgW257Man5EcQlQE+J7PwHpBUaEjQLMgYrOh4ea1DTx+fAzdqKJW38X+0QhnfRszx8d4Nodu6pBlGROqvapoKBV0zGc9jMc9lKtFVKt1nJ70MejamEw8zB0PohTCtCjeLoPtkqwzBbJpRrh5q4JKJcJmu417Hw7w1tunOO24gCKy5FjBJEAYQtdkmKoCwQuBOalMddTLVWxubaBar0DWVTghcNo/xcwd4XR4hkcHxxiObSBUELgeqiUVr7y8iTDsQVZl+KEAXVYhiQrr89F4jt5ghPZGGxubLZwcPkS5oMEyJWiFCMVKEWaxjsdPxjCtLQaAHc/CxuXPIZTbCLQafEVEpMgIqIZuqCGMJujuv4vf+9VfgjweQpUFiIaBq5/4HF78oZ9EVN1FmKktF++qp/qHic5jkQnmmsNlMznKDyb1PRfJFp7EjyAEPmzPY5sVIm8Kf3SCO699FbPRGJevXmeq2unwGOPjh1AiB9NRH9Mx2S8rUBQPtj2CoVnQNQuyoqBU1bFzeQOSosEPLYztCdobNdSrFqJZF8H4EYpyD7euleB6c+ztd9Abipg5EhS9jE5vjrv3zmAUSugPxjANA7pJ9Wc9dPtzuAFQLBbQOeuymtrTkYfZOECxTBsSqEb0nNl+kyVyEIRw5gr6kxDziBT0KqxiE5VyJQbSW3UUCy3IShMzR4FeUREFNtvwIFF2VghRKJWYQr7S3IWk1yDpFUCLVftUTxJOAKH7AO/+wa/j7J2vQw2mqJYMltytWD18/tMKfuRHGygWN/D2ewL+za/dw4cPZNgBQW8Bu1d30N79LG5+9h9iYlQxVy0Eksws3iM6SehBjHzAs+E7c5aY7nTO4NoTaKKPaD7Cna//GUyNktI+WhvbrJ53vd5gkPjo8T0E9hBFQ8BGswxdJ3v8APPxCFd2qQ74iFm6G2YJsqbC9SeQ5AiVYhGRb2NnW0KjXsDpUR9793sQUMHR0Qi266LRtticprVpNKTEeoibz23h0V6HwXtJcvHKqxs4OzsAWxslBYZZxGxGluZFDKdjvPthB7rRwFazzCyf6yUB169peP/d96Fpc1y6XMGb33gAyygxtT9tIuhNh4h0CZ/63s+iXL2G02ETHx7XcBQ0MJMK8KBC8KlANbcGpahJsXqKbGIZBYiV8qFAdtC0uHMAnCTKuW1nUk+VXk0BHtvkw6na6qfYkiqXHZJTtiYqsnzylB2ZkuXl5HjWhjd7Va6eyUKnbP473gSSqEbJan2pLfF9LClqE0rO6wsv3+HyfTCfcvazhE2WPpJPcvP2Pi35fS4xzBXFSxA+o0LNXJHXQw9DfwmYxNeNQd5FSeh8XPnvPLZpf+Vsu9PjcryZYFMKe7OK06SWbhaW0LGpvTS3ek2us7SBILkYXYocNThQ4yUBUgiZAdSxtj3ZyJAZe9zqeAmaRlSndqHgZvV2c8OcW0CzchTpeXnDEjVpWms3fj21s2XK8uQZdAHcSN/nmy8S0JvGKwPBaSMYDztByTwAzs/QtO+phnVGobgESTJ1Y1mMWAQWDgFsxGfubxVkTmOUUVazlSO1ik5pcaxIvWBDyZKSO55qC6eCFfFbmjvp7Dxv6cxhbTY+DN7yTRgZS3I6J7ufZC2hz4aL3WXxCpDpoxTGc6vleGFLgGZirZzUnWWQM/NDUWZrdBZ4XmCSG99rUiM3jUWyrSUzziUhwZC07yYmsZkNPRy4LlubL8bJYt6wcZxZL9lYW1K5Lgz8l9TwubnPYTttDljMS77LaHmu8t5eWtMzdZbTtSdjmR67CSwPqHN1mnMq7Pw8ya99rB2Jq0zesTjZJ7C0SYrtz1ixoeciGBnPp4wLx0esDfGg+/ZsmrP3tOr/05HBbbefNUaZUK9aCz4Kil7Ulov65MI17Vk/sOK4Z4XE+Y9mn+Or7vNp582/9yxAnK5vGMZf407XH11HYB2BdQTWEVhHYB2BdQTWEVhH4G83At8dAPhvSAF8Hs5S8JfB7V8XAJ9XGa9rAP/tDvG/3tX+1Re3ICoy9JICrepBEgewZAcvXN7Ald0fxbfeHOBb37yPuqZgMpoydWYIOVXqCqEMBAQdKPfvwhWAJ09mGA9DfOLGDnZ2trCxs4XmZhuDYRdv33kdjj2CKpItsQhJlkGJZLJrpj8EVqnuLKmLSTE0J4tgUqBKIjueVKOkHCZ1MFk2U502WVewubGFwA1YvWDXnuOs04EXuiiXiyhqGjRFglkw2LGkGvb9AI4TwA9ETOYhHjw5xoP9I5x2+7Cnc1iWxdqgaQbmTsTqcR6f9jEYTqCbGlrtBgaDDl693YKlk8pQYpDj0eMOgkCBVajg+LQDL/ARiQbG0whzj4CiBDecIhCovifxEapta0IJgJIsYLtu4PqlKm5f20R/NMVkRsroAh4fj7F30MVw5kDWNBQsC2EQ16A1tQLm0zFkyYfnzxjo1XUdo5GN4dDBZOzBnjuQ1QBWgQC4BN/3YVlVHB8P0ahpaG1IUGQbLzx3Fe+/e4onT6jGrguosdqV+oCUmqWiCZWAsGJAcEOUVAslq4hLu5ewsd1ikpvheIKZP4YnTtGZ9PDG2w/R6/sI/RJGvTGz/93dkXH7tgXHm0JQVMiQmC002XLbDtW79VAql1GplDAZ9aBJESoVC6WqBVH1Ua5TDdYSFGULjmNhMBFQbt2EoG8hMlqY0ciQyJ03gN21ocsuuvvv4I0v/wYUZ8qU5IJp4IVP/yCuvPr34Vrb8EWZKatjZU6CZVidN6bTyryeqBQThRK3FyRbtfijGbUYqU+iEGIYwIOAuedClkL0Dx9g3D2GM50yK+HQt7F/7y1Mz/ZhSKTDjTAdD1GwQkiSjcm4D1Mje18RshKi2bZQa9YhKkVIZhuNdg2CRDVsTxFNerDCIQx08fytJg5PjnHW99AdSoCgwQ0ETOwQd+8NoVsmq6PdOZ1j+1KZqdNntoCp48E0LYyHI3iuB4k+Z5NKzUW5oib1u0UGrg3dYAC4M5gjlE2UGzsY2xI2tnah6woMQ4CpVSErVTi+CmgBTF2APx6i3a6x+rFmwcLcF6CX2lDMJlxogGYxAEz28IIMKIMDHPzp7+DRn/0uJJvGBMVZgynNcH07wA9/TwXP39rCg46IX/7th/jwHgA5QnPLxHMvvwir/WkUr3weY7MOX9djzJD0N/WRHIWs1nUUkL2yj+FwAN+bQRVchPMBDh68A0XwQdtfrEKZ2cTr5CzgueifPUHkjlAyRSiiB00T4c5nkKMIV3fbcN0Rep0TFCsV2I4HRTdgFAN2LlIam9YIm00LcqTicN/G8ZGNo6MxW2u3d+tsgwltlHn4sId6o4BKo4D9xxNEoQZRcNFsRVBksgmnjTkEZcmpgDztC/BFF3fePYJVaKCky7ja2kW9JOL554vYf3gEWXZQb2p48437aDQqKBVVpvgfTUQUSxXs7JRw7Vodor6Bx4Mm3uttoxtsYIZivEmC3MFZvV9WbTFN1Evk5pAkmgl1xRCYYHGQ+p+myfYEADNYktg4kjCUMPK5IosZKJV9+sXKqNVK1LyijSXZc4/OOA+eV+kmsIC51C4ABUuiZ+d7Bk6w4wh0pzgvqy1M5IBLtgI8gZ/fUJvnAAAgAElEQVRtUIrakpUnA0dS6WB8PIcC7LrZm0reiG2ykyNXKLbYW4mkKz4Ft7bm0Gc1AI6NgBd20gtoyOospPav6V0tu6Wm9USX+jABi1kL/aXkde4c/LMMAOcUoeyOM3bJ7DZZbdIsDEpqfabhTnWCC2VjcpEUlmYazIcbh1B5AMyvySFmFpoStGFlMDIgMMVaGeAVbx2In8Pc8psptzgkzAPvxLY2awH9VDgQNzIF6FxJGvPPhYU4V5zSZWmz1Cq4fB7KxLbMi/1TCyBN16HvMAxo0v2wty4CwJl6stn4J24di+su5k3+mok0dImpsc+tgNPxM3x5nLDnPJ9svA2JwjE3ndMWnofTyZxN1hN2/VUAOBm77HJ8vGasdflY5/N/STXJALCY1sNl30ti2XP6/WQRwmUAzGPB18LMbcYbfbiqPFlPuJqa/ZrA/BTIxo3MTu/4U6s2AySwnV+Xj3n+Ya4UXtznwiEgO+bOjT/2REo2I/FlLtkswuZS0p/sc4kNf95Kf8l+ORlePP5ZHW12lef9krdq/rYgXS5y8Zhc/knCdn5Mn4t6vu9XK4BXQdW408J0nUrX+QtcJFZttmKnyK5TfC6taOdTASkvrXLBhoxs29Kxy5Xvyeas7Bp8QZhWvpxf7y5S7z7tnH8V+Ju/p1UwNx/fbBueds2PAsFrAPztjJD1sesIrCOwjsA6AusIrCOwjsA6An/XEfjuAMBX9vD1xxpeeamBzlt3cDBLwmZup685lz6Lqw+/8zWAyer55/E/nFMA/9UtoLNdvlYA/11PgI+6/v/4s1twfRut7TIifQxNm6JRFPDi1V2UrU/jm6+f4e77J1BJIQcxUf+SKk8AJZZIGaMICjNw9kMHVI334NjGfCri2nYDm+0GNrc30d5uY2aP8MF7b8KZDRF6LqLQT5pHFngRJCmxGdaolqUGRVIhSQokspoWJVZTlAAwweAwilXIRKI2tjZQr7Xw8MEj7N3fS4vYURstS4MlAbWSheZGC4ImY2LbcD2qOSxh7gj4xp338Nq33kcgUj1QObaCdmK4U2+08OjRMbr9CYPFo8kElmXg0u4mjg4f4eVb21DEKbYvNXDWO8HMDlGttaEZJdx/+BjDiY0AGoJQwXTqw/VDBIILHzOISpxoNxUDShihpMjYaRbw6vO7DCRpZgEnvSkePhnivXun6IxcQNbhhwEq5RJajTpCz0fg+sza2jKodnEfVkFHf9jFoD+BKJqwbR/TyRSyGqJQFFGu6qw+sefKeLLfRbmgoloHVMXFrZuX8OH7HXQ7EbpDD1pBgx8F8PyQgbGSZaCgG1AJ5sw9FPUCimYBl3a20WjWUSgVMHPmGM67GLl9DOZjvPbGHgZDAY5tYdiZQIymKFoBrl1RUG/p8CMPlWIBqqrCdV04Ltk7y9A1NbZwRAzKipaJzd1NVrNYkDyYVgP9Po29FgxrG0Z5A4JRR6g3MHIk2MEM/d4Jhk+6gDtCOD7B2Yd3EI5H0AwZStnAi5/8PHZe+D7M1TY8sQonEOBRclZk2iyuucpMozg1GSd/4qR5bKMWIST5cqpYi1N1LMFCiX4xApWcdv2A2WBTrdlJv8OUwZIsYT4d4GDvfTy59yYalQJmgz7s0QC3bzYwGjzBbNKBrpjMgns6H+DK9SZJ5dHavonNa6/i9GwfzryDyB9DD1z4/Se43NLQrBfwwd5DuJGO0USAYZQQCjI6/SmOzyL2d7liYf/RGZqtIgolHcNxgPHMhqxoLKk7mYyhiCYCT0IQzaGqAjbabRwfnUFVBFRKFUwmIabzEDNfws71FzH1dKhGmUF8TaVAKHBcCYZVg2KKcOwBKqrCztXcaDK1kGKU4IsGRLUMqEWEsgqfYIZEe0zm0OYjTN/9Fl779/8W0vgEnm2jYLVghCG2Sz5+8NM13HquhvujOf707gx3vjWEYakoVSXsXLuK+rXvhXnpMxhqDQRGASEpzgJKbDJODPgOTFKN+x5bA8Zkoxz5TLGtih72772DZtViwJas25nNchTBUhVE3gTurAdLC2HPRjB1Ba4zQ7VcRaVgoNc5gO8O0Wo3EQkKxjMfzQ0NM7uP0J1CFrtoVBQ0a00cPHFx914H3a4DwyyjVregaBFm9hiPH5+h0aRx6mDmW7AnAnYvbcL3jlCr0xrqQxRUHB52AKEE02wgkn288e4hCuUaBHeOsmLg2qUKXnl5A4f7A2i6yOprv/fOPWxulLC5XcFwMMZorKNcauPabhX1+hzVZgW+tIk3D1s4tHcxjNpwoMMTxLTeL9NtRSLEUGQwXYQfJ4/ZDFaYolcQA6ZAimdSBqwmyXVSGjLgxa2jE9CYfZbFVp8LqBH/Ts+j5TqqcYKTpUcTe9j4LBfB3/RdPo+TjDtzpMgo/ON2x2OHrQEJ1+XWpzEo4VeJHS3Y/TLYs0AF7GPs5FwtmyEM8QJyrpZrPmmbTRAvJaV5kjwjac4DhHwSe5XK+eLvELH0m7eHsTQGn84r67L23vz+uXKOh47DErqfkCX64z4mRxC+5qZ8PwFv6S1mejQLarkKNK2VnAVqtNmAQFlSa5cBrqVNPIse5G08B0ionZm6wxxLpX2dAX3paODH08aglMrxTUcJ6F8g+8X/MWeUeMxJibc2/w4WA4BEqcw6LETAymnEY39hD7xcX5crNPN1i/kmjOQhlj7XaKySnXuUQMslKJUDPJw5RlHATpMFKBRzuoelTVMcADO14WKG0ufYuErryS5GcaIvTazl4/uOt40kptIcmi3Kzy7q1PJasLwMbk4tzc6QVUYzFXjeZn7RFqaKTudsMt9TS+7FLGJrR8b2nN1fKkqNwXq8tYJ/PV5sSsjORR77c1iQg7klO/DMapTWwKUr5BwT+PLDY5FRB8f4d7ER5ZzlcALzOWCjZ/oSSM64PPDxsACpcb+xlX9x48mYiSBywp5aCmcVrDEejv0iUqPyZCmnsZ8o7VMAHAeXrsO2FWTWevZcot2syUaYePbwURafIF29OVjM9hXvsjR+y6vnswBgNh4SW+e4HnfcWB6rpHGsJ7JqY74GXLRdJ/scjL+7psM7/a7K19pz51qhAP4oeLh051nQnnugLIPh1ZsGMlPhwsfRRbF9GhS++Nl2/p1vFwD/VWBv/qrPco5V/fAs0Df77L/o+DUA/nZGyPrYdQTWEVhHYB2BdQTWEVhHYB2Bv+sIfHcAYOnX8J/99hZ+8b9/BX/2s1/Alw5vYwuH+GDri/jyL/4A7vyrn8Xhj/8f+KngOw+AQVbP/zXwK69/EYsqwOftnVfV+2WQ+Pd/BF/+xZ9AzkA66fc1AP67ngAfdf3/6Z8/h0JZhmo6iKQRdN2BrgS4sr0Lb9TE3bcnGJxRDV7SL1KKnRS0pPglq0+q3+cytSKpcoNQgB3IeHhA9slF7NQbqFUK2L28iUazjNmsh8ODPUhigMBzoGsaikWykQ0ws6lGrICNVhOlSpFdi2yYZ1OHwRY6ht5XVRmFYgG1ZgvdTh/dbp/VIHUdH4FPSfpEfESu0pIITVNYvdBCQaEXEClURxcYjmY4Ouxg/8kZJraHYq2JzmCKx4dHKFcqTP1L9tOyomMwnqPbH8PzCcLMUSvr2GxVMOye4vLOJhBOUS4Asujgxq3LsMpVnPRsvPXBPmxXhD0PoEgaHJfsnwMIUghFJ6WzwCBtrVyEJooo6zp2N6u4cqkBTQmhGCbeu/sY790/xd2HA/ihAUkxmbKwVNDQblWgKwKcuQ3Hdpkar1yz4Ac2bHvK4HkYyIh8kdliK4qPal1HpWZg8+oOPvzgBHsfdrHRKkCSbdy61UDgCPjwgzPMZoRdBeLNiCQJE9uHLklk+oqKaUKXFQhhCEPTmT30RrONzfYGiuUSXDnAh/v38fj4EHM/xN29Q4wmIWybwF+ssCQlpWWIuHa9Alnz4LtTFAoWqtUKIpDl8RiGqaBg6phMSOkYodmoY/vKNoPHCEYwdA2PDuawnRparZdQrhBcLEDUa7DDBg5OH2N//x3s370HdzpANBnBCgFL1GCaIqobBj77H3wSemUDA7cCW7wJX6nCk9RYDcyUv4nOjSl5aQuExNTnkRgiEuPEdvyTBTvJS0nSkjY3/P/svVmsJFl63/eLNSNy327evfbqvTnD4XAXCVCWBdAG9OQnS36xn2QYsJ8Mv+jFfDEMA4bsBwKyJUM2TIOEbC6WSJowOTQJDkezdA97re6qrv3u9+a+xW6cExGZkXnzVlW3ZcwMkAk0uipjO+c7S2Sd3/n/P7HdIIVAYtEudB386UT+V7JNRsM2h88fM+ydY+Fy9PhzwumIGztF2qefYekjAmdEoVigUC5RbZaY+hNqm/sExpa0fY78M3y/zbjTo2o6vH5d2GS3aTvCylvDMkymYwUtV+b4YshoavP0oEO+mGcyHci8vq2NBoOex3A8Yez61OoNxoORtGE3dJ3z8w6WXaRSqWPoFoHroisiLy60RxDoRXZuvkG+0uKsO2J39xpTZ4LneGiaTrXWkFbsQr27US7KsNVbmyh6DrNQlgA+UA0MqyjHq1CNioVKXXGJfI/R8QEf/O4/pf3wfRRvQi2/izEdsl/y+Lu/dIOtr93he89O+f0//5BhR8xju1TKJmN/zNd++d+mev3rDLQdJkaDUWTgqyqaphAFLqYiVMDCBtqRYN6bOskGhEhuCDk7P5Eqe2fSk5tTRr0zQm+ErevUShaj/imm4aNGGjnLYDjuUWvuMOl3OD/4glpBoygU10FEpBk0RBuOThm2n1DKOVTLKlsir3FP5egi5OhkKB0NyoWinH8Dv8dFW+TsrdHuT+n5ETmjzka9hTe94Np1QyrJx72AdreHkE03mlsMRiM++eIMw65gaj6VvEarkePrX7vDo897NGt1ahWD97/3bW5f32Rrs0K7c0bPUciXN7h94zblqo0Wttlo2IxUkQu4xdFoj/NwD1ex8YTSVxd+DGJV2QRfRZNKKwdUT7wh5EaYKFLjGIul9yXYkKxCx6Mppj0EcmtRPL6U2FM0M+LE4n6ygi9zf4YoKVhJh2DG9nRZpScAcwpeUqVeWoYYRCS5OVPl6JLiKYa/8YOWVU8Ces3vfdkWNt1cIpFHstifQocUdKUVvUpRtfxuv6RQTnOIJuWbQb0ZbE7KHqPxGchNIXCaH1BGf4mYp9AqC8hm4CKNfSZe2Q0zM0AUhksAcK4qTRWLMg9qBsKlf5bwKQGC8eNSGD+3DF62zLwKBMy7UAwO56AlvpdEZMvkfDn4yd/jLMfzWGYX1mUIZ3lS0w0J6QaFy2BpQeErWXtciBT8LfSLZEPEwmaApNHS72Tdssq5mQV6Ap/T/RTJBoz5NoU5zBRlkpbuC/WI35GzcZtAszRsclbIlj1jzRxv3EhU/ykAzkDGhfiluU4T+B3XP1YQZ+sd30+d260nNt8L9C7TfsJrZhUASSG3bLO0zGm/k4N7Cb2mAVsxVuT8tTBXLNpzy+cn9VsuSwrSk90ml1WgS+BatM8yrFrurrPjcXdN+tQcBovYivEvp8+krUVLBeL7pXin7Xypf8U0PNNnZwGYt9nMAlyMmWw/mQ+6LBCO7xererMbbBaGZ+YvMwvoZEzO5o80Obk8N7kgga1ZJJ5ti8uwNaGaVwDglX0qM5dlx0u2fWbXJe4Z6btoBssz43bVBp7seFi+73yOjpNMXxpfyxs1MvNF+l4Q98y+G1ZNhavq/iowc2UcMl9m1dhXTMErv86Oh6uUu1cB7S9b7rQAy7F92X1ednz5/Z72n6vq82Xic9W9c7ncl7nN+tx1BNYRWEdgHYF1BNYRWEdgHYF1BH6kEfjJAMBfT2OUAa8zW+gMXBWw9p/dfAFwXXGf2b2vPibg7n/4P8M/+B+/z3+28/v8p//Ob/BXv/SPFp4jYe9/Cf/oD/8xN7/z++z+PVGuuLy/8e3E9pnkWv5BApTXAPhH2vtf4eH/y3/zqzh+j0lwTr4cYBd8mQNypykAcIP2scgzq+D6Y6mQi7xA5ngVKhChMDF0RaSJlZbDimYy8TV++PEDNC3PXl3AhAZbO03KVYud/QZWyUDBY3hxiiWsb12Xg2dPZb7Rar0sLZuHg75c6+p1BkzHLuOxw6A/xCpYUkEnlLzdTpeD50f0eyN8X4BooSYRa1Xx7nmxSKUmALhcFMuynsy9OQ3g5LzL8WmbXm9CGAmLWY2L3oijszaKLvKr1qVi9uj4nFKpgqJbHJ6cMRo7Eshs1PPcvbnHdNimnLdxRl2u7xXZ2y6ytd2kPxrTHga8//FjfGyMXJGJAGoTkVs1JIwCdFOTSuLxZCQBqrBVfvPObbYaFalW1jXoDn3Ouh7PT0acdQN6Q1/C7mG/QzmvkzNDhv0LigVbAnKhqFH1AMNUpVJUqPiiUKfV3OHo+XNUxaFcMdAMn7vvvsH3vvcZx8/HNOt56k2F/f0qJ0djHn3RQ9eEgtPEC6dSDTt1Q3zHIa/plHIWe9ubTIZDcoYhcxjvbm2zv7eHnc/jGCEf3v+U7/3whyiGxWl7SLcnlL0qniNsYRV0ufgUcONGmdfuVjk+PkLXTAzDlJA/Zwq1jUerWZJwUuRw3t5u0traIJ/zyWkTikWLR8/7nHdymMauzAOtmybV1j6nfZvPHz3g40/e4/T5M0qmRkkEdehSt+vUGyUKdY1rr++Tq7bwjG2Cwlt4ehVfzeGpOZnjVebJk0qtCKFMFJ9Ynba86rcCAItzxIK5AoG00IvVHLogUUFA6HmE7hTLVJkMe5wcPaOQzzFqH3L08HOKhkI4PWXaf4yp9dhslKRCutHc4Iunj6lt5LFrDUrN24SDM8b9A6JoJPMzVy2PO/s1fvDDp3iGSaj7lG0L142YuELlnKc30un0HEbjqVTXe+4YTdMoFmsMho7MP1soFeWuCgFDRa7ps/MeQaRTqbbYbO3iOjEAPj0+52Loo5ea3H7zp6i19nn09Ihr129KaCnuIdQExXJJiB2xTV2WR6i+RR7iQrkmx6HwGQhUYXNtS0vhFNqpQkUmbLT7Z3z8B/+U08++I/Pymn6JouJzayPH2zdqVN58k6euzrc/eED36Ji9jQb713ak3bde26TYuolZ2ce3mkz1MhNF5IcWajShMnJRIhdTLKAHEb6A1gJthCG+P6XTPZfqVWF7rWEw7B6BP8LWDCxDJfCHFPLi/7KXcNG9QDWKEtyb0QRncI6dE3mWfYqVGrV6CdvwePLgBzRLEUrYYe/6JmPXwg1aPD0cSnhuaTp65IE/ZDA+RtFynPUcBkFIwd7C0vO4k3N2dw0qRYth3+Pg+QmWbVOqVLnoDnly3EWzyjL3uthA0ajl+MbXvs5nnzynXKhQKVk8evA93n3jNlvNCp3OMaFRwQ1zVCsNStU6eXWMHlzQuHGLYdTk4WmBY/cuo6iCE+nSCtqLBAYQkm8N2WY4RKpQAQsAbBCFmkggkChbE2viBKTMuEkm/2GsqIyVpgn+mqtBJehJx2EMBNJF+nRBM8uMlwGwgBkz+JQquxbyTM4BsBzKlwDwHG4sq2mCyE+2hMw1adnX8QwAJzlJY1Y3v9+iYnlRDXnVa325DPIZ0vI4vrVUFUrZ2xKhkqrY+V0XFoPnxVq0wE4V1cllCwAuVcYtgYqUJaSAIgsU5HSaVZBmQWXmGSkwXD4/BsCJjXHm+avuuVC/OEjyCRJsZfL5pgpzecorAGDxrDjvdbYdV7fWHEgk52ZOk/FJ4juXhiaqwBU2sPLSpNwpmBF1FNm343slKsZsfDOvrxlKS0jjguXt7Pr0lSeAeJzXO65vRrGZeS3GXC2tRQyb5q/Mef5gmbs0ORIXLy7NAjBOYrPcL2O78hgapudLpXNSjll/SBTQcpNDZieDvG4GP5P6pdcnOWxnx7OK0KTeV43DOVyNTaQv99X4/ZD9PrVNnkH3OVtMNiRc9bRMudNTZhsjkjkzuVdckhigpjAxaaZUL52oQuPNNPI3dBYuy9/8qVV43B/lb+1s/uFsP5b53tOxNdO6x2MtM5vHZRANsZwBO+4xs3kjge/xXJY594oxMWuHVE2bGZcrIWlyn3Rb3/z6zAaIpH7yWDJny41HSR+8CuKl36cuEqv7xNIcKMfGy+eSVT3jReWI2yTZePKCeW05Rsvvl+XnflXo+zLwOevWyXh98UhYffRVAPCr1OfLPPtF9cq+L6/qCy961lepz6uWPXvvNQB+1aitz1tHYB2BdQTWEVhHYB2BdQTWEfhxiMCPPQD+7N/7Fv9wJr095I/+i7/P43//W/xDfpNf+60b/K//1a+zk0byg9/k1/7F668AgL9a6CUIfrAIfhfvlADqv/N/8R/8vUZG9ZuAYF507Vcr0/qq/38j8Jv/+Zt4ypTAGFFtaVg5j41yjTw1+kcGoVOVeSRDNSJ0hxICT/wQR9BW3ZCWv/V6lWKxJMFppz/lX/zev2I0dLm5tU+9XqHWLNHcrPD21+9S3SrjDNuovlB9Ohw+fsJkNGRre5P6VovAmTDs9wmDiDMBZEWO4VDl6OiESq3C1pawkh5xcnbGdOIKJoQnVLUCMEhGlCxKaYpUAAuYaBkROUsACpXz3pCTiy6DoUsQaHT7E47PuvRHDtNQ2BtqUsH77OmBhG12ocj+jTvc+/wLer0Bvu9RLVr81Ju38cZdyraGqTj8/E/fJac7VCp5Ot0B95+dcf9pB4wiW/vXefzkKaPxWFop+0FAsVTCsoU1tDDNDqS18vXdHZrVuoRPtlXk+GKKG4mctwJKFqT6VywgjQcdBt0Teu1jonDKdDImEqq6KCAIJ9L2WuRR7nb6uNOQWmWDfqcL0VTmYxUW0NVWjfd+8AWDns+1a5sUyi6t7QoPPjvl7GSKlStSLheZTId4YYjjh4yHE2xNoZjLcfvaNdzRGNs0pAr49o0b7O3uoeoaUdHkL7/7bT68d08CvYvuhNEkYjgKJIAURFQslIvNA826wtfe3aLdbqMoYnOAThD41KpFCgWhMp9g26BqHpVyHjOXo1WzyJsehZLB0dmUjz49x3XK0m785u1b6MJ++8Dl4/uPuff5p6h+QM020EV7hiZVq0G9UaOyXaJ5fRu12CS/8TqutYenl/CEZbfAgKpI0iwW/4SuMQRV5NKLYmvNSNi+xnqv+Wc1BBbLbYFQDEsVsbguyaboB+C7mLrCdDKUOWI3GlX6Z4e0j56SizzODz8lmh6iBKeo4YRyqYQrbL8VH7OgYhTzlDf2GZwcogUTwnCKO3FoVVS2GxZfPG7T90J0S/RThXI1z9FZHz8oMvFNugOXs9MBlWIJxxG5BwKaGxt4vioV8IWyJfP9TgUk1kymDji+hqIXeP3Nr0mVvjf16HZ6hLrNyI24/dbXaG5f4/CkTa3elPmmozCQcNm0LCrVGmoUkdNUqtU6qm6SL1fkJoNQWG+rutyIIXMvJ4vXYpyLDQOdZ/f43v/230L7IYY/oaCW2CybbJVNCiqU3/wm4+Im3/ngQ/z2IXsbFVo7O0TlJnZrj+7EQTNM7PoOjl4lKmwSksPMmSiqjybayQ9kTmpRL0MokIUSJ3QZjbtSvS87RaAyHZ4TekMssXFB5iB1sXIR06nILz7BCVwirYA/HWGEE7pnzygXi3I8FUsVCkWbkq3w2Ud/zVbDwHeP2GjaeK5Ko/kzHJ4GtAddosDBGw6xFR+0c/rTMX1XZRpphEERHYPAOWNrs0CzVqSQL/L5veeS85n5HP2hw1l/TKTnKOdLlEpTmvUib7/xTT75+FOUyKRo23QuPuYbP/UGrUqJ8fCMSVDCDS18L2SjtUfVUgkGhzSulwktg8Da4/H5dc7cBoPAxsfEi4TNsyGHhKoIS85Y7SvUi8IQWqjnhY4+FpYtKpCW33QpvJTIQnaEFPTElrBiLKYC3xQepVahEoCl8DOBi3IpPbPgLWCGLGeicE3Vn9lyLYmOr3wZx7ea10ds8kkfNwOvmatnADj1DrgCGi6re8Ti7AyEZTRw8unL8UzUmjMAnIKrBLqlgHhW0CVwuwzTspVPLXbj7+b1lmWbSx3jw0m+ZGF/nYW0cziUKvDm8C5tpyz0yzbfvBnjCUJaGF+yCI5h16UpOimj7FEZFp7O3nM4FYMy2QeuBCVp2eNTUjPauNrxsbTOywAl5q2Xx0AWPM3KnloPr1RfxurRGYSKR1y8dSIDOdN7pdWZAQqhck7GylXwNwszUpCatcaNwXyKchftnqOsfWxSiBhAirl1EXDNIXAS8pV5T5OYyzKvAKkZ2+30OTJJg7JoYZy2fxZ4zPpYsnFLQu7MmIuPz5W/V4Gc5bZfiJ9sq8V6pwrqbL+Rf5bD6dU2gGSfsfzntO8tQPSZFfSKfphY56egWM47cZrfSypyEY0UFGfHmnQIim0NFlTDs79n56xl2+8UVacAOplHZjFZAujLE/NC/WUc438XpPFdbvPs9WJz6+JYWQTm2T4gLdnTcbZi08pyey7PZ4vxWpxk5Nzwknfk8v1n5V6xCSedH+R7VW4OSafnxXlqVZmy753lue2qMrzo+xfVe7kts/dZdqJYde4L+8LSWL7q+leF0i96/ss2A4hrX/Yb6EWxeJW6f9lzlsssNnavP+sIrCOwjsA6AusIrCOwjsA6AusI/KRE4MceAP/Gt79kKJeUuV/y6vXp6wgsROC//o828fWA+naRyOyxt1VhM99E7docfjrAm+QIFUuq8lQtIGdquIqKp+mEusE0CDg9P8cu5CnXqoynPh989CkFu8i1zW2azSq5vEZjs8w733iD+laNYNLF0BTax0cM220Ktk2lWcewTEaDnrSTHvYH9LojGtUWJ8fnnByfSctfYdfqeg5e6BOGCr4fSPArsIIAweJPApKK83RdxdA1bEuXix1OFHF41mbsBIydkPbFkMPjNophc9bu059MJfydeiFHx6dSVSuA493X3+Lhk2cSdoW+Szlv8bU3bxO6fTaKGm/d2XEXa6gAACAASURBVObOtSb99nNMQ5NWzw+ennJw4dIZ+/zc3/pV/uq732Uq8ts6U6JIo1AsUy5XsGydIByTMxV2NjepFOv4joKmFPn4/jGeQPGtXcZuFCtSwwA1dAmmA1QcCrbBZCxy/YaEgYtl6YzGfQbDPs7UJ3QVLk47ONMphB6moXL3tS2OzkT9cvR7Htv7GxjWhHLN4vvffYKu2uQMWyqLfU+oln2mIi+q78tcqWU7z2a9QTCZUs7nKRcKvHb7lswLa1g5woLBn/zFt3h6dMRw6jIYi5yyIRftCa6AfBLUB7KshVzAzf0CqhJIq2/LyhNGIbs7G3jeAIUxlhXSaOSp10r4vstWo0SlAIWSztDVeO+DAz79+Jz9LZED9g5mvsRffPchnzw4luC6krdRnQkFBQpYVOwWhVKF/EaZW19/h1x9nyi/w9SoyBy0Av4KKKhKIB0DhhCfUMRYKoOEWlNBuwSAxdDKLuXGQ02CljRJaMIPJUARbSmUNqrYVzHFdSdUSwVGnTPax88xI5fz5x/jj57SPf2UvBlimSbFUpkAj1BzUHIqvalDJACtWNgTefgCaFag1TDifu1GKLpJ4AS0tm16gwkXHYHmLEaTkG7HIXRUNKHkt3VKZZte32U4HKPrPrZlYeVsfF/BKjS56LsMpvDNn/tVOt0h52dtqYzXrRznvT43775FtbnDcOrjeiGNWlXmOZ5MJpi2zdbWNtPxmLyZo1yuyU0XRs5GFUplMX5FrkVVwP9kYVKAQyWH5wzoPH6f9377v8foH1BQPLYqNZpVEyOcong6TuNt9K1bfO+HP2DLnnJnv4maK+BW9tFrLR4dPOL4+ecYuTx24zp7b/wiVmkbRca1ILVtQRDJPiry2Jqaihp5Uh3sTgZESiABvCkU4uFI5jPXI02e57lDchZYRolOr4vjO5iFOtNxn/7FEZP+Oc16DTNnS8trXRebAaZcHD+kUVHpdx+S04eonsfN679Ce5SnM3FQVZ+Th4/YKtkE4TMG4QQ/V6I3Fm7VBoHr4U2OqRRttrca7O/u8uRRm+F4jGqqtDtjxoFHJDbs5Grki322tja4uf/T3Pv8A9QwJ/NLTyb3eOfN22xWKoz7h0Talsi8zWAwlACYyZiKMcWuD1DsIZ1JQLn16zzqNTgeFXCiMj55ArREfShaUyxiizaNR5EACGqkv4iozd5PMQCWWRoT7JLZcDFbzI9H2BwAx9avElasUk9lGKOAXumIncGsDBAUj011ZtmFWin+yp634jdFnFM1VUmu/tGR3jvLF5cXYFOVnbjDSjCYuXW2jCloiOMeLzTL3MoJEEwBbmr9vAzH04jL6GbhyUw/uFinZRCWPSqOiTk9PmcOKlfBkIXvksX6Zfa6YNedPCi1j70M2i6T25mrwJJyMYaYWXViMvtfCX/ntVxkP4twb9Uiv2yHVPmYCZYsf9xgs29nsV0CNukJKRSJyzDTDmdyqWbKmY6mpdy0ciwsKbBlLJag1vyv8/Kl/UPYLmeBoXyqhPKXB0s2zrN6zOKcAXUrhk5WSxorepPzM3BSlGmW3zntI9JIYHHMZ8eV/HPmHqnKeQHmroC/y0VM21ZufLhiY8cMAGfaIx1r6Ridx+VqAPwqkCm9z/IGBDn3xWmNL/W12O3kcj+WIyRRqC//0lkeJhIAy3lw0TI4uyFmtiFExmFFP7nU/9JNBku5i18AX2PQ/2oQXbbBLCfzontDClDTfhIHLWsZkXyzBG1fBBNf1H6xOv7qF82qa7MbbNL+lPbxhTk6GTev2n+W5/dV173qvVYM6Rd+tQDzrwjHlwW2V8VuPuZePul/1Xt8lf7wZWO2PK99levFNWsA/FUjt75uHYF1BNYRWEdgHYF1BNYRWEfgRxGBH2MA/KMIx/qZ6wgsRuC/+49vEughds3AKIypWxpvb7/J6Q97eEeg+AaBoiBMT11VwVVgGISMIoW+63PS6XHR68kckNIeThX2wwZbmxtc323JHMDFYo6NjQrlSg7LUinkTUxdZTwaks8LsORLS2RFCRkMe1hWjn6/R73RpHve5/TkHGfqoqsiLahYxBYwlAT+ikUSPc4TnCQAjgGwKgGwrmsSWk8ch2kQESgG590Y/H708XO2dja56A05PLnALJQkJDlt93Acl8nEkWuiLQGsHI/Ts3OpPKvmDW7tt9D8ET/39j7fePsGhVxE5+QplVJBqny/eHqMVd3m/sEpgZnn/pMnuMLCVsC60KBUrtPa3KJcsXD9ATlboZgvUivtoCkl8laLv/7+R/QnHsV6A9UQ+X81XHfKuN9hOuxi6QqmpuAHDoHvEYRCwRhJkCislJ2Jh6FanB6dMRmOUCJPxn9zs8rUG5EvNOgPQlRTSAWnRIrL08cddK2IEBSXCjZREEiQJUCS73kyj+xWvYkzHGEpGvVikbJt8/abb7C3u4NVzDNUAn7vj/9Q9gsnEpbbA9xQp9fz6HZH0qpbLIJoGpRyAVv1HK1WneGoSxC5NBpV8nkDVfFQoimFvE6jXiJvG3jBmN1WlaIVUapZTEODjz455ODZmIujIbduN9Etm/c+PuLZyRQ0E0tVEfrEzVKekppno36d+sYWZq3Ixms3CfNbuFoNR2SzFmBPAioTVdETtY/IS6sQajq+JqxsxfFYnRF/Vi2FzheQ5BL1TAUlbCfj/6RlrYBMwhY8dGNVtKZKW+j+2QnhuM+k+5De6SccP32fzZpQh4q8tBqt7Q0mbpfT7jG+2NwwcMgpprTzPT855vbtBnZuytiZ4KsGnc4E2ypQLIv80zkePu7hhTlcVyPwdY6f9qTq2vMm0obYcSMcx5PKZLEho2CX8XyFeusaTmRLdfrerbdQNZujw1NZFy+YMvFcas1tqhvbqCJ/dm/IzevXpe351HEwcxbN1haRLyRWEeVSBVU3pM24JlW/QgEssWGi+IwtgL3AQGdC5+H3+fD/+CdsKCNqJtzZ2yGM2uQtjZOjAUHrZxnpVb7/g++yW5rSqtmUN7Yxt97hs4MzepMuZ0efyBzkxcoO11//RZrX38Qs1dHMPFahhhtEaLpOGPjoaoQWCiVwKDyypWJ/OBlStsuyb05GHQxMcqZO4E9R1QBdy9PpdeR4dSJT3qNzekjgjaSNtVD/6jkb0zQIvDGDzhF7W2WODz8ldE5RRqdUy/vohWscdCLsvM754wdsFlSC8BjXVBkpFmdt0WdMiVu1qC83YqhKRKlYQlMqjKcOfiQ26HQJNJF7XMdUi+hWn42NDZrVu5xePEfXChiqANLP2N9qYot5M+pjWtfQ9Dqnx0eYdgHVGZMLOly7K/Kpn+CHLqedLczdv83JZJO+U8FTKrho+EL5q8XwV0zWojXFpoXYLtNcAKhiLkghUgxPYuvUVFU7X8DWEivoVLGUQNZUUZcs3L/KO16MSZGlN4WvYj18liM3cwNRBqnxmuUtnR/MOFXPyrpyYTz2qpVQT0ApGZKsendmg3tZNbq8iC+fvsLCOT1P3j8DbONnzUZTAoDF0+fWqvHtYoVcVi2cbRfZBpm4xMfi6+L2SVTdyX3SU1NoIt6bqQI4bc/0nFVg6irgcAn+Sv4S2x3P+8lif8o+L4bRcsfYTMmZ1ivOHx3H5csAhfjcNJ7z/L9qonieK4CX4pXm3M3GVRQsC6sy+XJFGoFsHVP2lLaTOCbAXboBIgW64rh8QyU7F7JwPz0nEJm2F2KSiUOGcclnzdTFccHlmywDvURO3Wx+XLEJIQWe8T6oTO7cWV0VZLziDn5JcC1jnAwacV7a30V/nUHn5Kq0P2kZIB337bh/L/ehFNguZfRdsP1edU4Mi+N+tMpeOi3jYv+IYxXD6cvCcvmcDOSKr53DzgUYdgX0FO+Al32WyzQfr3Or+LhN47/P5qskpvP7Z9TQyZdzA/NEhy42n4j6ppbgaR5hETc5saZxeHXQnWTmXjlOl8fu3Gb8xTbz8XQm+khqm57072VF8EuUvqvms3l8X9Y283k560ixqj3TuTU7j64CwGk80vPFv4/iTrZomf+iPvNVoOWXmUOvevbltlx95pd91qrzr9qs8aplS8f7vK0vQ+SvEsfl+2X711dts+Xrlt+36fE1AH7ZTLo+vo7AOgLrCKwjsI7AOgLrCKwj8OMUgTUA/nFqjXVZfuwi8I//k9fRCwaVVoGpf8SNjSbbxjbH73XJTwpogYAvLuMApppJz4t4fnbBmchzO3EZuAEO4EeRBLC6plKvVbh1c5fNZp5mvUzJMsip0Ds/wZ2MEGodYR09dh0CAa98j1qtjG4IRe8EzVCwbZNmsyGVhb1uXy7M2DlDAs4g9CQAFv9o9YVazxc20CGqgHN+ICGDJiBGYgMdwweheFQkUH349IRHT9qUKiX6Q5fTi57MDeyh0BmMGDu+XIMVds++51Mol9A0g4uLDlEY0iiZXN+uS9XhuzdrvHtnm+1Whfbpc7ZaGwxHE7xIJ1/b5MHhGX/23fcYi0UXVWMyGqOpNhsbOzSbG5QqFn40kbl7C4UymlIm8AoU7E0+/PQ+/fEYxTCwigUJsaPQZ9hpE7kOeWm/bOA6EwKBXAJXAnKhrhVW2MIC2tRyTIYThr0BmhJSLgoILyCbj5WvkrMaDKZdIsPBDR0OnnaplJvkdBPL1Aj9AEWNiLTYulrYt+ZzFv5gghlCs1Bgo1Lm7p1bXLu2S2OzxdGozx9+60+5//ChtIDujQQ0i/ADg3ZnKMsm2ooopGxBs6yxs7vBaNLFDx3eeed1nOkQIleCPXfap1K2JQQOogm1kk21mJMAWMtXee+Hj7h/70xC0FIxT75c5r2PntMehuimjeqH7DQK7JRL+EOPZnWPWqtFcauGtlHFNWq4SgnXcSSEFMrynGmhIZayNVTVQDUKhEaBQC8SGXmpiJ/nhZwhhMz4Fgt5WTWi6IExKJH5TJOF8NgiMVZ6yEVy0fE8T1r+hpMek84jDr74DoPze5RFflnXpVQqYVomhyeP8aMxjh+QzxUp5kQf7BJ4A27fbhGpfVxviGqaTCYCkYi6Tag1ypy3pziuyWAQQGRxetAmb1tyU0VjQ+TjruG4Hr1On7xdxHWE4t6gXN8Dq05nFNHYuYWmC9gplNoirfFYuDbj+NDavY6VF+rRETvb23IsiZy0sqzFEsV8SVosizzgmplDUbW4TwgL6ETBma6zxn/XwOnQefA97v/Rb1Py+1T1iNs7TX76Z68TKg7HZ0Ny1/8WP7x3zLf/8i+pWxNazTIbuzcxN17ni9MeRxcnPHjwAyJ3RDlfo1je5Y2f/xXq27fIFbfAqKLbRQKh8tZ8NMVDDXyMSCV2f3ZxvAF5s0AUjHGngxieCgygCgcCD00r0O220QydSSA2oOgMuhcQTmX/EJsz/BA5V4kxNuidcX1vg173CG90hNf+nJweUmre4smZTbVeoX/8Bfr4FF0fkqs16Yc2R6dD8pbNdNTGMkICb4qds9FUk2p1i6kTMhw7dHo97KIh5w/LqGIXPWlBb+otRs4QlRyGZlKrD2mUCzjDPtWST6F0g8C3OHz2lEDxKJk+JX1IqRKSMzo0qhadgYVT+hkmube4GFYZh3XGoY4n5gxhmR4lY0haqrpCX40icgHPBk9MUeSi5syadw54siRI2PzLpfl0DT3JZSjmkRgwiZy9i4uuWTi2/PKdKYQztq7y6vT+ie1uCj9mo3ymTH+JM3Byn9lGEQGZE8iV3jM+RYDyuHTyGRlAlkKJbNnnyCWucwxvk/uIAZiqdpMMpAJ8pTBhBmeWlIkxn45ts2dAbQnMz3LbJiWdRTqTczQLnxcAgyxqWs5UbJqBnXHFZ8097x6JtXByXKoH55GaoalZHBMQO4fTSSkXoO4cv8+eKAB1VmW9CvJclX83uS7ua8mmBPGdkFfGjZFkXo27VtrGcY0T6Jw2cKYfpHAxrm4KGePfPbPYL+WwTe2KZ2AtVX0vRnfBxlg8Ms7qO7/3wjOy42NWjrigc/iaQOBsftmkzSW7TdXfKyyE05ZPOPpsw0Iakmx7L4xBmec4UdlLoJrJOZzNeZ0BjYJmLtp+J3dPQG52DKbzw6x82f6RiYls4owSeWGsJqB3ee6JgUumz6XtHn+9kAM5xa9LM9vcaT1t21lXf7G1ftyd0nrP59q4v2VU36lDQnJfWcRkfsmOVtkH5h17Bo2F6l+0kPjIzTXzF/psw8h8QKTz/9IcuARfU1o8g7oLQUljurizIs2vnh132RgstE2qhF9qh8W+OB8nWWi42D7JFcm8Nbv+JXBe9uD5lDWfD7NK4OS3Yzo/ZOHdYs7ppBLpjJnNyZ28O+dAcj4Olqai2WyfnRJnzZ2Ziy9PmZm5N2tqsBSoxflcjqZs8BZesleF798UAH4VQPtlQfGVfS3T8b5s+Rfnk+ymgnlwr9insDwVLcZ6SXEufp+vP+sIrCOwjsA6AusIrCOwjsA6AusI/KREYA2Af1Jaal3OH0kE/uR/+PtM/REXoyN0c8St7X2UXo7uAx/bzaHLBU0PJ1IYBzrnA5d7Dx5yMRozElBY0WRO4EjT8Hxf5vWsVYpsbpTZ2a2w3aiyXa1RVDWe3/+CUacr1bWBpnIxHNAejwh1lb3dLakUFgrPai1PoZTDMIWFs0ArkbRLbW00JORwvAmqplKuVOj2BtKudTp1pdIsCER5YwtoVfynKuiaLsHS1I/48N4DDk/71JpbXLSHnHdHMgdwsd6UuYGPz7voplB/CitpYS8dSMVqqVJk0B/gTj0aRYPXb24J2SXvXC/z9p0tkTGU7c2GBJCqpkuVqIvBdz+8xw8++wJHVfEimIwcLLNIrbZJo9GkXMkzcfpEakCp0mA8VLm48PFcU1rNdgcDSrUKI2fKcDSSABAvxFAU8oYRKw8DlwAXP3Lk4qnn+fhuwKA7wNRzlPJFnj56JO2G85aJnTfQc0ioqWoFeuMOVknDCwOOD7s06y0qZaFC1snnChRLNl7kSr/AMIxon7YxfAgGI0zPp1Up8/Ybd7lxc5/69gaHwyH/8k//bx4+fcJgJFSoIe2ew8gRC5MCQiaQQ4moF3R2Nwtsbdfp9i/o9noSTpWKOpapUi3l8N0+tUqOSiWHakC9UqJWKhLpPmaxxr37p7z3vcdovhbbidcavP/xE866U4ycIXATGyWLvKpQy5XZ37nN5u42UUHhSf+UwK5JNawz7BIGnqxjsZCHIEJXBZy0Me0mZnEHPb+FVdkitPN4yQJ/CpkE1EpEVnKxU5UwM7FQneW4ixWRCbeJl88yC6NS/SQ4ojtF9SeMzx9w+PC7MD2gc/YU2zTJ54tctM/xwhFTp4+ZM6RqO/RURJrYKOyzs1fFi/pMpxfkbBPTLHDemUgLctu2KFXLPHokcm3nIDIJXJ9Bb0izWWPkONy6s08QRhwf9tlobjLojyUALtV2UKw6z89HbF17jXypRqc/wMrl8J0e+WJsp97a3o9tnTVN5ogWKuJ8ocRw4qCbOQrFklQB64YpobsYMwICy/VPAclC0ZPjvMEEIboS4fWPOPjgL7j/x79LOXRpFAyquYC3v77NG1+/xYXwpW69zbf+8iPe/+v3KeZCarUSezdeQ69c5/PjLveePua8c4TTO6ekmVRKVfJb2/zcr/67VFuvERpNEHDXUAjVqVSha0LBFOjooYmmijE2TjYHTAncMWoQbxUwRLpyPKke7/cHGDmdkYNU+na7Z5iJit7QDWkTL/qZUHyPhj12tptMxyPMaMj45D0U5Sml+jYnvX1sAdLP7qNOnhEGA8zSNp7ewgsswmhE6PcJPYfxUFjrC5hbkjmN/dCU1tnnF2eYOYWT0xNUpcjGRoHd/X0q1V1CVMbCKUDXKBenFCwDdywUwiaoJQJHpX16yMjrYXBOozClXq9RsyEYnbOzv8/RdJOx/gbDYI/zSYWxUsBRVGGanqh/tUSBKDS3YoOO3L2ztO6eqGTlgIgPSaWcFiOyWCiW5g5OYNNCfswE1ySbLuI7xPN/eq/0gbPxmq5PJ7BoViABAxMaMmfN2UXWlytEY4AZg92sZe3s2Uk95VQooGvm9lll1yJQTWqVTDIpsMueI5SFaX1jzBkr2tI8x5nwzuxppWo4hcYZMDyD8omFayLWiwFdogpdpUKbxTGzjh/PcaI/LP7MWQQW82NXAcMUOC7/WIqV5Vf/hLpqgV3GK7HOn6t4L7fvsopuuU/N5vGM9Xf2mqtVW4kKL+4us0+svFwaIwK+Jl8t9KnkHbJo1zyH3GnZlvtY6lshoH9sAZ3UO1HhS3wU23XEjh3pxoc0t2tSWgkNE8ia9oek+0sAKH6rZVo2GZnZ+s4Vl3Gq74yKWvb1RYVx2gdkjxIbdVLIneY7TvryrE0SQCnVwssbRFaMuzRO4t4zFfUM0MaYeWWiB5kHPgPwliDrYgzmOWlTq+pl22/5GyLZVJCqcbNz2LwuySaCtH3CcLb5YJWyLxuD7D2Wc5XLjStLKvUYWSfq+bR+Swrx2c8ZCX8zOZqz58WNM+vj8YaFy0rn1WUVaQSyYyUzTpaszJPHXFKUZ+N4adZY7iNLJ6RlisuQph/48nNP9oplIB8fixXUqz6vMh9l+/+l+qYv1Svq9qJnfplj2fbLugQs32P5vFVlf9E1V0f/8pGvClvTeSady5fV1l+mDKva/stcvxgv8Q+G+LMqjv9fniVS8qw/6wisI7COwDoC6wisI7COwDoC6wj8pERgDYB/UlpqXc4fSQSc57/NxLng40+/Q6iO2WrdoFG8QzSu4vRcxsMew6EAcx36nTHHz0/56NNPGDoukWEyEOBo6hNEQu0YUrJNNioVSgUDO6/wxs2b7DdaWEI5/PkXDNo9aa3bnUwYivzBgx6+qrC/s0nOCPGjKTv7TfIlE4T6TouwBMQzVJnfUljSBoGDXcxTq9ZpX3QQyrBeb4jvCSvdeBFJKIAlBFbFf6pUwj0+POaiN2Jj+xr3Hz5nMPI5OGqTK1SZRioPnx0wmroUiyVp/5rL6UwnQtWoyFxIIsewOxpRKxi889o1anmNn7pZZ79VxDDESpnP9s42G7t7DLp9js67/D//+vs4Wo7O1KE3muL7EaYurFoNCfKKxTxTdyJ99pqtXYZj6PUCHNfg9Pgc1/NobW9x0esmYNcndEJszcBQFQmVVD1k4vZlTlixNCfssgWodqeOVPIaisrJ4ZEEwJVSkUq1RKAHKLrFYOgxmvQoVm1Zz8/vHdJqNWi1qpgGlItVCsU8pmWgmCInrsbZ8RlmoOK1u2iTKY1igV/+xW9y+85NzJLN43aXP/iTP+Gsc8Hx2bm01hV8/tGTU5n/WDJ6ubgZsVEzaNUNtrZbjMZDOr1+nCfY92nWSmw0bKoVhWbDIAgH2HmbQi5PVdjo2hoDP+Lzh+c8ejCASbyGqBsGZz2XjgimWJj2PHY3alRyJhYm241djIKGb044HB3T9WDiQA5XWpOrulAnR0JYSOSL3LgF0BvkKzfYv/NNKhs3CPI1gpwlNTwp1IkH8HxpWKp9U0vUBERlB7mEw4kd9sJCZxBJaK36Y86efkg0eUb/7B7D9hHlQlH2cy/weXrwAE0LMHWD/tBhMnIxIqhXodooMA1GGMYYlQA7X2QwEepLXW6WaLQ2+PiTYyyrhDOOqJbynJ52qNeaOH5ErVXGsPKcnU5p1bdk3+v3J6AXqG5e5+lpn/2bb6BZNo4XUC4XOT95yu7ODp3eSALgIFIoFApMxmPKpRKWnZcKYFEKTSrMTTFSY/grQG8C3TRhte15EgSIPhJ5LuHwgv7B53Qe/JDpg48x/An+qMe1ZpHX3t5kSo9rr91haNf5sz//G55+dsLrt26wvb1FrljluB/wyUGXXqgwmAw5/OIzgl6HVrmIXi3w5td/mXd/5t9CL+4xJYdezOMrDooaogqwH+hoYQ4FAYVH6BjoiitzA4diZ0cQoOliowr4rsrEmUix1NTVJIwdjLoIh2uhMhcfsQlGtKOu63jSAaGCOx5T0AIGh98nX3pAVSq1bxNi07t4SDB6iO91MQs7qOY1rLywpj/GtjzOT04ZD/tEoQDuVQYjsTGgSrmyTX/UI8Sl3e4wHUO+YEp76kZrj91rd6hWmxQKOQxlJGG3Ox1jFYTiP8KfOASjAUfdx3TbH9EoTXjzjW+ijR1Up0O9rrJ1++c5n7Q4G23Qj3Zpe0WGoYEfE4UYmCSL/3P72FRxdBnQJiuZ8n2SAi+52BpjzBg/SDCV8pnEvlgq8WJr4tj2OAYo2U9qhSvVrsnyegxpE+6cgU1yTGYAcvpuWYaeq17cc2X/vAxzK+B4UX/uILCoSlx1vyzIkWBuWcG79Hd5/0R5mj5nluc4BWJJDLIAeOHZGSviFCyn4PcqFdSqRf45FFvM25k+a9W9Vi7SL+XWlFbDCeQOhK3z0gL4VX/P1kGqdBPL7GUIE3cd4dGfqF1XAL24neOaiPfnAvC64hfdrG6J6j3bn+SxFZbg4lbZ6GWvuZSAIFUIJ/lXF94tGZVvtngifUf8Tl4cl2K31iJsSnNCi3gvwdfMDS+Dn6zdbKJgzvSvtK3STQvyTSrBboy6s2NPan2TOvribZIA4Ev20kl50ry+sYI1aaus2jwzdtI+JeOdnrukQl3e0BHfUcRvrrxN6y/KfRnWxblx07GS1icds3F9YreQeKyLTTOLdr2rxsfsOckGloU2yPTTWTvL5ySIMRMDeZ3YVXlJ8R63x8J8ugzQ4yk/+cRq+OXP8saGtL4Lu2CSfnqVnXIKgOMhevXOj1lMMqrSVacvxmpe4uU7p+ctAuh5HbPz9Kr554opYdaHF4/HfWr5szCev4TMc+G61Vz5Suv7BaXzV3zmVfVY9c5Y/m45rq8a25Xvkasa4Yr560Xxf4VbxbPD0vhaVZ9sna7eMJTMX5k2EPPDq8bjRf1v1bFcbq0AftU2Xp+3jsA6AusIrCOwjsA6AusIrCPwo4/AGgD/+d94OwAAIABJREFU6NtgXYIf4wiE5/8no8kxne5j2t0Lrt38BpXm2xA2CYM4D6awOvWcAc5oRPv4lHsfvi/VqHoux3G7y4NHzzi/6NFtd2SezO1Gja2NKvV6iWtb2zQKJZSJx8mTA5zxlMCPGDku3fGE015XJPZlf6tFPqfghWNa21XyFQPNiFB1ZC5f01CxLR1VEapA2NzekHa1wmI2ChVcJ8B1Y+tmsegkAHAKf8U3o8lE5vZV7RIHJ21Ozvs8P7jA8TXy5QbPTi5kPmNhzSrUjCIJbjFvMRqP2WjW5OJuztA5Ozqmnjd449YuW/UCv/judWpFYaksctKWsQvCsrXOdOLw8MlTPvniMWqhwoNnh7T7E3wBaKyCLLOhm+i6IfML54tlNjb3OGuPGE9FJSwePnhGGCnkS3m8MJR5jsW/9bVQA2FNbeUwLQG7Ayb+QFqsigW6YX9Mvzsg8gOq5TLOaMjx8+cSHpYKBUqlAkrJJFSFMnHE8clz8nkT27Z5/uyMUjnP/v4mIVNKhbpUYaq6gprLMRo7+E5AxcjTe3aA7Qfc2NzgV37557nz2g2qm00+fHbI7/zeH3B6cc7h6THFUg0vUDk+7dLtTGSuaKEMFbCsVtLIWwGtraZUkLe7fVQlx3TsktNVbuw32NuxKZcDDF3kkNXRIl3CfzdyuZg4fPL5EecnEcFIpB2N233gRoxdF9cLKVgWOZFfN1LQXIVasU6lblPZ1nl4+jm+oYFmo3hCoQiuH0rFq6bl0FVLqqRL5T1qm6+xuf82G7t3CfJVPMPKWNmmu+/TJcOlpcMEBscL0AkASmFTArVmFquiDkGApXp0jj6joHW4OPiAfvuYQadPs77J8dkJZxeHIjsukesydGO78siZ8vYbG+QKFicXF5RKAZE3lnmDPcXAnQorbo1I0fBDheEwFEOWeqVO4Gtoal7mm54GUyrNFv0h7G3vEvoho/GU0/M+uzde49HhOTfuvkVPQMtSiWq1wsPPP+G1u3fpdIfsXb8tELbMR3t6cizt3HN2XkLhQFElUxHjTC50SftnXSK72SK9zBkKoS8smF26Dz/mw7/4V6i9Q0qTLqW8TsHSeOvaLq2dEtNohGKreKUif/rnP+T8YMI7d+5yfX8fo1Dm2dDn0+MBI0Tu3A6HD+4RDjvg9qk3K9S39rj5+jf4xi/9XaZKntDME+pCBavFUD9UUaSdsSttobVQR1NddDx8x5fgVFV9DEM4eGvS8tr1pzhTlXyhgCPyA+sir/IkhhmRIjdpaIYhx4MYY5HnkFd82k8/wMi9z+tv7tO+2GMw0Bn2Txh0P2PqPKdU3kVRdsmXboPaIZ+f8vjhQ3JqrOZ2vYjT01Nydp1qfQdFh4k7pdcbSACsmwrFSolCuUZz8zqWXSSna9QrOUo5sTlFxVeneN6Y3ukReTXgtPeM5wf/mp1WyLvv/jJnDw8oBCPK5TFvvvtNcuXbPDg2OXV26AQtBlERRyoWRT5PAdGFebwu6x2rpIWhQJwXcpXKNR4lsXp1roKKEWbslJ5o0ZIF8hh2RoTpOMtatKay/CTP7+zeCYRNAXCaUzVefE1yMc7yCs8Vey8DwHP74fjFH+cWjsFeeu9Y6Zj8MIiJ9QvVO6sAcFqO5cXi7LkSqEll4hxwp9l6xTOlbjpVDmaNipcAQQrc0hilP2lSRirvvmDdnrEpni1Wr6AOGXvkZBV7FrN0ppyHaZ7LWC54Z35XCWvx+Lsl+9fsWTOb38RuNgOMs8BhDuySp6Q5lzM2wRlv1rgUM3VpCovjr7NW1PM1+1RFGZ+wAAiTOmXrltYp1rjH7bUA81ML9eTa2aaHJWCebJ2Y5zieNYfU5c8hlKhLeixbvpm9dijzKKf9T943a/E7a5sU0Kcq0Mv21Wk7pr1F5qxOHj4bNzLt9bztZ0pVRSFI8gXLeEhamow5CfZnTZP8YR7V+Vt6Pr/MbNKTMb+wQSMDjONNJPMeKB8ry5yq0OcQfQ5+kt6ZHQvpPLO0cWE5nssA+PL8E89Xs1gmMH82ZtOwpMA9BeYLc2smREle7dkYTwIbw+i5lXN2TsiGJDXijjcIJH12NlZj1W+6cSK1ho7DkvwuyozrzEiZj7NMXTOnXvrjAvBM5rY0/LM5cmkeWZYKXwLAmbzPyQhfeO5VwHH+/Yo5cGleyVr8Z/vgrH2vALCvDDszSvkXxW/VsRc945Wfv2KjzsvK8WXuvdhvX3bny8dXAfarNiJkr76qjK9yrWzbLwHWF0u9emPVVTX/Ms9ZA+Av33/WV6wjsI7AOgLrCKwjsI7AOgLrCPzoIrAGwD+62K+f/BMQAe/8XxJqXU4OPqXXGXD77b9DvvIGYVQlUCy52KgpPqqQV0ZTAmfI6bMvpJq0UK8xHk+59+kDDp6f8Od/9i2++OQTmuUCu5tNaYn82u3bVBK716OnB3iOizOZSrDZ6fbp9PsySlu1KgVTw2fCxlaFQjWHYggAIOzsImldHPoutm1I1WujVSEMQgmAhVhBqEbF4lToxys0KQAW9w58n/FkgmpZPDk8pz2c8vDxERftMbpdwS41+Oj+I9qDkVTlOpMJzbq4vysX9UxDw7JMCnkbfzKkVsixWcmzWSvy5rU67751C1+JsCtFjLyFXSrgjiccnZzIe7qRwXfe/5Dj9oBQzUs1pMjTKwCQUAQHvkprc596a5fz9oCx6xEqOqeHPTw3xC7lCaW6SEVTDBQvYjIYyry4mukRhGOpnHZ8F8vMy3Y8PToTshm2NpoULZP3vv89mpUa9WpVKhLVeoHBxJGg8+DZI2zLpJQvcH7Ww8rr3Lq7B6pLEMQATDd0zEKRwcghn8uTC1QOP73PhpXjp27d5Jd+4Zvs7G9S2azzw0eH/JN//s+56HYYTUaUylUJvodDl+OTrswVLYC6beco2Aqa6lEs2yi6sKMVCksT34HQc2lULDYaBpsbOq0Nm3xBZzIYU6vU6Y57tB2Hj++f0TkPCYYKtXKFQsHi+KLL2HPRRb7iaYQeQtkqMGqPKZlFNrfLvPZOg+PBQ6aRT3foE4Q52u0h40lAEJlUyi3y+Rr5QgPDrHLtzrtsXXsD1aoQ5Aq4qi778fLiTaySSfKazlajhMI1XqiZLwjFi6PxeneiXBQgUdFQwxAjmGIrAxTngO7JPb77V99Cw2B7a5/nB8/p9M+RRrvOhEnooYj7T/v8zDeu44Uajw9OKRcDciJDtO8RaAaBJ2ypTY7PO+zs7XF0fMF0HLHdukmpuMl4EmJaRQ7Pztm9eRc30sjpOuViSW5A+PiTz3j9na/z6OCY1u41htMpdiHPzs4Wn/zN3/Da3deZTD12r92USu9ysUzn4pxqrSIVwCKLdCjKIeqna3EOR7FYLyilsO+NQ0EkLhaBCX3OD55y/sFfc/jhX+OdPybv9mTu7HfevkvYH1Gpl4m0gMiM8IoqH376nN4Z3G61eOfNN9m7/RrfeXLMw37ACJMHnz+koAY8vf8R3riNrUdsCgv6epNf+tu/ztbNt5lSJNRrhIotx6KYh+QCfyRqoMS2z4ojAXDgeNLKWcB4XQsJA6FyFyr+MZNRJHMei/IpmpinxAYYV27+8L1A2mQLRfRgOMSIXHR3zLR9zHT6F7z99jZadIfhoEC70+b07DPc8B45rUA+d4dc4S5eeEHOGnJ+ckjREjbSHhNnytNnJ+QLdayCyPmbl+10ciYsoovSbl41VIqVOps7N6hUmnLs501hK5+nUmzQdwfAmHDcpmKEXPRPePz0O2xvR2xu3eb+e39DMxfRqIzZ2drgjXd+gcN+kSf9TU6mAgA3mKIRqL50RpAbM0IbIhFLRyrgxEKkVJ8mYHRBCZrk35UCzCRVbAwcYgAcK+syL9hIZDEV5yZoLDk2OyWxWV5Q3sh8vHP7WakUTIBk9tUtYcWyLegrLNbOFH4ZACzhfwpcs2W8QpG1Sukbs5IEBKb3koDssv1snNs1gWcS7CT2tYlKWsY+o3KW01nG3jk7X62yXZ2BtCUImc6JKeB/9Z9CqfoxgYcZACnKulCGTH1nuXdXtMvlBe9EZ7oESLPz+AzKXlHwLHzPLvCnluMvqu8CYEhz+KbK26RtF+FVEgtlroiXZV1qp9mrJgMrZ98tWUqn8C5lprKfZCySV907VW7G2vlU2TpX486fn4D4+G03L2gK7pb6uoSAyXfCHX6B2aeQMqlrWoY0PmJuiH8ZLaK62Vyx1BCyjikYzoydLPxNL5E25Jnbpudkb5meksZkuQ+9EJgl4RH/SxX2yetv4TdFtm8vbxbIhnIOZOO2ufTsOSeeHV9QJqbttWJcJG/mZNrJtPms7dKSpAFLrJGzts5LcRddY9l2enncLNfhZYB1pZvAkkh41T0Wvks6yDL8nc2LSSGX57aXlVV2tyuS2K669qqNUenGqVk/XeH+cNX8M+s/V7xvXnbdVc/M9ssXbUjKjo9Vbb1K+frCMfQK7+FVdXoZBF11fFXfms+vy05Ar/7Ge1FMXuU9kiqAs2WJXyOrG/lldc8+cw2Av1w7rs9eR2AdgXUE1hFYR2AdgXUE1hH40UZgDYB/tPFfP/3HPAL+4I+ZTg44eX6PSmmLWuubaPmbRHoDP7LkcrHANApjomiIF/Rpnz6nIPLDFmzc6ZTHjw948viAP/jdP+Ds2TO2G3X2t5o06yVpJywUsV/75s8zcV1GoxGDXo/eyTnHBwecn5wxHU+o2RZqIOBFj9pGiUqjQLVZpt1tI1LI5UyR5xR0TZEqu6pQcFaqEqCeHJ3iOsL+ObbtlaBUj9Vl8iNsTQOfk06H/sTj4bNjhtOIw6MupVoLJ9S5/+SQzmAkYZSla+xtb6KrQgAYcnFxRi4nwFsLzXcp2wablQLVvMFeM8/+bovdWzcwijZaKU/OzuGPRzJ/sBdGnHRG/Olf/jVPj7tMfB3bylHM2zK/noCT47FPpdrCyJWkalWocXwUAscgROeie4FqGhJwj4ZT/ImH704oFIS9bMDE7Uigqig5NprbDPtTnj85IAp8ru/uUC3m+f63v021XKLZaFCuVXFtTVokD3ojnjx6gG0IRaVFEAgY59HcKtHcrtDvO+RMm3y+gG7l6Y+mRIGKHWp0Hj9j085zc6POr/7Kz3Ht5i6KbfHB4yP+2W/9FofHR0wch1K5hOsFWHaZp09P8fxA5kUtVQrIhcXQxwtcSjUTx51IRaLvRqihsN51KNkKrYbNzRtNqlUVZzSWOY4jsUGgYPM3nz6n34VJx8fSbWr1Igdn5zKG/ZGHgYat2/gyaXVIo9Rgo2Vz7U4RJT+gNxrQGfo8OpjSH0bYhTpb23fZ2r5DrbZDtd7CtKtg5MkVa2hWHkcVuC9WKcY5fbOKN4kIE9vKVDKS2EHHCQ3jhfHMAs0cTMW5TkWOZ8UZUTKneIMnPP78uzz49G8InICN5i69wQDXH+E6A4LJEE/1pWJT8wbc2C/hRTkGUwVnck4lp0lAORGGy4pB4Bs8PRjQaBXImRbDgY9t7VOv74Ni0djc4cmzcxrb+3iawmQ0kNbhwr74wYNHvPHOu/TGU3qTKYVySarBbt2+ydMHj2k2NihV6jJvrWC4hmHKzQ7CQt0SfV7RpEozVh7Kle/YslfYXSqaHLNB4Ev1rzjgey5ffPwB3/2d/wmz+4zNQkiroGAUwC7kyDliwGtUGg0CLcJu5fn29z9lMlC406jxU2+9ye7rb/H+xZgvhA30F8+pFkr0Tp5x8PQ+03GHXODQbJa5fmcPu17l5ps/y86tnyVQtwnUWgzOFQ/UqaSRSmhIFXpqAR3nihbVcdFU4ZigEYbCjSCUdtCaaRCqIbrY4OI7TKcTFLFZJQgxc3nQDLr9Hpo3xHDH2JpO+/xPuHndYrfx05y3LZm/+fDkPoHyQwwxv4U7WIW3cP02pYrLZNTBNrY4P2sznvR48OCQxsYOmmlLe23VznPeHTOdKiiaj12wZP5mAftNq0wxX6ZaMNmqbUvV/1TkXdanWMoQwx9yfH7Is+fvs7ERkrOLnDy6z+3NIttN0PweN2++BoUbHDu7PO40OJ40pPV9oAREqosWKahhASJDzi9ZACyg6CoFplD9CWWdhFMSSggFdkYBPAOo8XExqoTCPLVtlm8CCT2STRpLMDELdRfW5pfzSM4p54KV48tsGuXCrlQAz/GUeCfMFbeJ63kyd8j315IiNF3IXQDXiXVwmps1fcdl/G3ngEdET8D2rIIxhW3J/JNa3abAQTwrm0s4BTXLC8wzx4IFO8rEEjmBia8KgK9alJbQN43f8nw5yyka9xH5yczDVwGZWH8ofiskEDPzO2HWV7JANvsbLoVY8n2b2eQz+37pB1+i7su2a9YVV5RF1i/NYysbfG5hvgChVFHP5J2TAcBxteeq4ORHz6wgsRX6YrmEHn9WbXnPUG60yPYTOSYu3VfcJyQS1vjpxoYENsw2PMz05kl/Fg9f3pCR3DvmvfPCSQVwUtQsxMyC/2xNVoLOK4Dw8lia9edk84Sse3YzhGzj+dNEKoD5GEi6W/JFqgBO22LWJqs2JIh4pXnGl+t66TfBXEGbzGKx2lzGL8n3nW7wyFh/x4roOQReAL0Liv9EvR5L2OOcFAuqb/GsuY21nBqTc2UZLknhk7jIeXduYZy14o/H9Dz/79KIuaTivzTvLA+xpfnn8riPXRiu+lw+fzU4W+6D2Tn55fA3HQCr1ZpXXb/qHZPdLHBlpa44MAO1yTzzVa9fHoOvEtuFOfAlbfiyNs+Os38TdXjV+qRzSPquTGH8y6Dqqvf6VfPRq9Qn+7wsAF78/nI/flk5l5+9BsCv0hrrc9YRWEdgHYF1BNYRWEdgHYF1BH5cIrAGwD8uLbEux49lBPz+HxF4YzxviqGVMYvXUEyxql8kjExhppws5/kQOfhBDJ1y0h01lDmCnz1+zr2PPuV3f+d/J5xO2d/a5O71XVr1CoVKgfr2Pu/+wq8RCbtTsdgv4ObUwZkOcSZdqQoWIDAc9xn3z3n4+cdE/ojNjRqnp8cSAJumhmVqErTYBYPdmzsSpA4HYw6ePifyoyRtmUoQCgvoOKdoINJzRhHnnS5eCA+fHDB2As46I0aTEMMq0xeqOR+ePD+SuWfr5Tz1WoXWRh1FCRiPevR6Xa7vbrG/05Iq4Go+R8EyKNs56o0qt9++S7FRxyiWMEyT0BsT+VO8KOS4O+L3//Av6bsa/YmPaUTYVkTkjxm2O/TOe+RzOXZ3dxg7E6a+R75cYeqY+KGAQ31cXyxi2XiuwmgwQtM8yhWRG9nH8cb4QqVolrh97R36XYfP7n0hcAh7zQbXmht851t/QamQZ2NrAzWv0/Pd/5e9N/2VJEvv857YI/fl7nvty0wv7O7ZOSSHEiXSFk0aMCAbgmD4g78b8F9gWLABw18M64MpWxZpWBoREpfhiCOTBIfkTM/aM909Pd3T3bV07VV3X3KPPYxzIiIzMm/eqmqRBhtGXqJ452ZGnjjnPUtkn+f8fi9dZ0C31+Xu3XuyzZEfUrRFzqeAYsVi7dwyA1/kxbUpFxpSYbi7d0S/34fAp/Nkl61ajZfOr/Olz7/M6rkN+rHGu/e2+T//5Vd5+OShzN3cnKvieh6mXeHevX15nEDkFLaK0u+RbqcnbWnn50v0el2KharMPyowoSmUk+GAsqWzPF/j4tYirtOn3W3Jz5iVInce7mOaFQ72BhwfBzSaVe4/3sdPpHIs1+axfIWiolMt2Fy/dp1iucDO0RN8HPaO9ni41+LIMYhVlbWVdZS4wrlzr1CdX2N+fR29VCcUuYC1ktwoD8U/uf8q6eXIAnS0ey0Bg7wit6mdbN2OLFkzcJUHwGKX31RBEwpgzWXQfsKt996gfbQvIb3YoG21T3DcLoP+Mf2TbXRhl64ExH6Pc1tL+JEAjyVu3f4ASxM5rE0UTZVAzDJL7O/2ODrx2VpfwDCK9IxVLLtOuVRldeMKB8ceoWLQCQYULAPb0PEGA5482eHilavEmsHD7ScsLC7Q73el1bKwMo9jlfn5RWmlbpg2Ip+vOFRhGAa6IRYN0atpTGRcUrX0UJsowEyIqqmEvsiT6/Dw1od876v/G8bxY5ZKuswN3fPazM8VWSnbQuhOsTaHVq1y4p7w6MFjVqsLvHR+mfr8PG29zP2gwnfe+UgqvYVbrDtoc3T4mMP9B2j+gGa1wPVr69RqJr5isnn1S6xe+RVcbYHYLuIrProu5qwAmYYEuIo8YpDYzicbgUIdHEj7biUS74lDKbpsswALqqYQhIFU5ot+14TiWZSj6XLcx75DzbYg9OgffY3Vustq7QvcPlA5dgNa7Yfo4W2ppg2DBpa+TqEMtbpOt9shDotsbz9h4LZ5cH+PpcUNNMMkjF0iq8hh15d5z8VaLzYNxQGa+eUN7PIcVrGGpcFytcpiY0HaWIfCXpw+pjqg29nleP8jquWYgdtH9TvMFQKWaiEl3aNWtqjUmzxuwwlX2Hau0I7nZCylWlAVZYn1XyinU+vbzPYwp2AS0DfLBS3Rh8xRmQLgVOeXuYqOCfSkilhqtMcVhNlTN4VqEsWm4E4CvIS2DXOKZpuy8mMpUEn1omPSxKQJw8TGicGoXG+S+Z3UOwU1ecSVKXVz3wayz+XznI59Wcgr8uS5kVxe0fR+WaOlWjADuCLHr4ToSWlD5WOu8KQNOQB3SjV02p56cpM5A4XDUKdlDHO1pgruDO3leWsO9z0tlaecb1nO2WRRTaudKZlTpelTLaCH7c6pFHP5ZIdrcdr3yeWJkjHLHT3q4elf507ZBufGRPLZFBzLZ0Pi/iBUw2MgM5sPma1xKvgW54wyWJ/VY1LNKu11s3EpHQukt8TwvlnTRD3kUyizUM/sd9NJlYE9eYAhA315a2A1tWDPx/QMJWJSZB7zpnMrnV95NJdYQKfjdXhwYxzg5TDsKbVw0oxRexNImZ61EodJcnUcnutI25DB7gyxZ2dJxoFnZj8/eo6LNVw8WBM8n9lhj8bHMJa5wwn5tSH5UHp9qopNIzD8rjCCvsPgjKHXpO5ZOZmrSK4OWR9kdsNJ9YfuAKMPZ64kKW7OltO0cGnpLE8K5HJfy35KvvgM518KgMchcT4muWuHL0+UkRtb2RopGXUKkPMHBbJ+z4mcM7I9yu+eP3mRPXsmlONjU39iik+uc9n6MPHIyQbv1AUiz6HPgnGjg6vT15ixMqbUf+xTo64ZfUdNpsgouh9TRfu8EHHyurMg6PRWPv3Vp9XheeuX3eFpIH+yFqNDP9lhrXTUPzOGycgcfUdIz1ukNvD/ITEY1f+v8+mnf3YGgP+/i+2s5FkEZhGYRWAWgVkEZhGYRWAWgb/5CMwA8N98TGcl/v8oAlH3L1AUYWUrgKmNatVQtBIollTWCUCTQBqx5xMRR2Ij30FVQ+JYgIFjHt27x/e+9W3+9Gt/zFy1ytbqKhc21mhWbBbWVmhunGfj+hdRRG5dTZf/IRwLMquKfJgdCco0YccpQGb3mB/8xZ9xtP2AsqniOX0MXcUyhYoRmat2frnB0taq/Fz7WNhX7xA4AiKLegoAHKKouoR5YkuuOxjgRbG0uz1qdRg4EXceblMoNRh4Mcdth0p9jjt3H0kYvtQsU69VpXrZtDSiwKXTOmS+UeXS+Q2cbhvb0KgUCyiRQrla4tz1CyxsbmAUaqiaRRy6QhqHF/k83D3ha//+u2DUOWn1sKyQMDhCp4vXPsDvdSiaKutrC/TdHn3PwSwWwahw7/6eBHM72yfYdh1dL9LrDggjT+bpHTgnqFqML2yDywusLV3hYLfLo0c7+IHLUrVG0yzy7nffZG6uQWO5gWN4tPohXhhx0j7m7r0HLM5XsAyN0HNlP5cqBeoLTdk2zw+kLazXM/AGEQNnwKDfxjloca5W57OXN/nlX/wc8+trdEKVN27e57f+xe+wt79LtWoxN18iCD10o0SvD8etnoRLjbkine6Ag/02lYrOfLNMq9WjVq1Ly25NjyjaEfP1IpHjYms6KwsNwtCj3T6mVLExCxZ9X6gzC2zvdnmy0wXVptPzpJX2XLPIem2J9sN9Fss2F8+v8MUvfYGVrYv87u9/nd2DQ7zQwyxXeHziEuJJAFkrrVKtnWd56xKVlUXUcgO9sIhRmEtMVbOd5aesBZl6IwPA2Z6b3FDPbcANAbEAUpGYbcJiOERXQ0zFYdDa53j3EU63RcHUODnao9M5pDdoc7D3gO7RQ8pFHVsHQ49ZXV2S0FG4od/86COCIEDXVAlyhZ15wSziDlQeP26zsbSCYRcxt35OHoQo2UWW165ycCgOL6gMIo9atYyhgu84OK7H+sYmrh+wu3/A3FyT9skRiwvzWMI+3QtpNufl+3ahhKYbaLqJqifqXmnTG4dJblcJ4FLPTwlUEywhgIhQrwtIKeb/W9/7Frf/4g+wOnvUtFgqq+2CTrNm8unzy7S7Paz6PEZjkYPjXczA4yuvvMSF1TIPj47pFub5/p0ub/3sIY6roOs2sRLy5PFtjvfv4w66zJUsXr6+Qcl06XsuRm2V8y//AxYufp7IbhAZJq7rYBs2iiT/YgNQ2KYmmTnFeiM297Q4RI98+VusPuL/Z77WAgILNbRUIykKpmHg+74EwYPBQI67UsEm8nvEna9Rj7dZq32ZO06FJ90ug8EONfYZ9DwMYxk1qlCtWVTrNp2Og+NE7O/v0Ooc0O95LC6soio63cE+DgaBUWHvsAOxJuG6kGiXGvMsrF+gMr9MxTKpGTELlRqaWsWNwcWVEFjxjvC6e2ixy8HBY2x9gBUfMVcYsLHcoFbUqBRUbty/y36wQlD7ZVrxFQKlIfM9R7pDpOqEIo+ytPId5fQcgpgUzA4VqWkO4QTMJfNCTrvM+jZ5KiVb4GkeXaEkn/YzUsAln8n/iP6bVKjJq3IKz/xBjfzrWTn5ze3EMlrkI07eHbctHs394euynSPLxgyiJKA7k5Z6elwKAAAgAElEQVQm7ZTtSIHwWD0yVV+qas2stTPgddYyldU7vwmehHO6Cm7a5noGZMbqM9XedaR+mxbDM4HINFgxoeZOLNon8yjm6Uc+AiPr7/SbTQp5c4pesQbJWKdK18weOSFQ08Mp1rcUuGfgKwNzI+CXnhTI+jGF+WMAOC19DLTLgTQBgFNxaB6OZaA8ecBEKEJpmgMPyX2SG2StEBbg4rrkmZaMxaFSMOfgLMZrlj9a5pV+JvRIyjllnTyEkePzUI4JcXAi93ICoMeQ7zhKTvtpBG9HcyZ/bzl/5aGMFDJmiuu84nYCUkci/Yiov2xnak2eqncnV5EkdgkUytb3vJI26b5k3ZejMmWo02Io4jz++gi2D/tlIvby9WG/puA/d00GL09BTOkOkPvJKdbz82l430xpPzYDcgA4pzrO1umx4qeMmaTs8Rzr0z6Tj4n83xMHDvIq54kmJU4zEz/T5txZ62T2+qk6pGv9s9o4rdwz17vcBB2fIePPpNPr3dNrn7V3cm0/a0w9rbTnmfuTMUnSNmQHC0a/P86z5qw45sv4OHV71rWTz6nR9cn3v2nj4qy4Td5rsuxnjb2P29/PU96o/pMrWvKOadofp5jZtbMIzCIwi8AsArMIzCIwi8AsArMI/K1GYAaA/1bDP7v5Jz0CsfcGimoQRQL2GqhaUQI0mZOTJP/raAsu+Y9eRRG5cT3CqEe/c8ydW7f493/4NX7wl99ia2WFpUaDxUZVAqlz165w6ZXPs/LCzydlpao3uY+k9CFuE4kkvqFP6PXxOsd8/y/+jPbeY2xVgOFYwmHLVCUIFgB4YXmOlcvnCV2Hk4Mj9rd38AZCqWrIewjgJba1JAwQ4CoKaXW63H+0Iy2V94+6PN49xhLq357DUavL1tYFDg8O6fc7NCoW1UqJWq1Mo17F0MHptbF0hSuXxH37BK5DvVpFDSI0Q2VhY4G1y1cwKvPEekWC7lCJcEKfJ7vHfO3f/RWWWSf0IjxPqJ73if0DqnbE0d5jWd7Ssk2AQ22uSrlWxlMibt/d4+ggxBmoFOwisaLT6/j4vkKlXKFcMoniAaVajVC1ZY5Pz4vp9noJgHAV/COP7ZtPWFldoLFWpUeXk66C62scHbfY3dulVitKAOu7bQKvLy2am3MLlKt1vNjHsAxa+wFxoOP7ImtpxGD3mAXd4pVz6/za3/8FNi9fxjNL/PnbP+Wf/9//kv29XSwrYH6ugGGqmEYR19Fod1wiJaTWKLK3f8JgIHINR6yulOh0+xSkFXWMqnmsLJe5uLlMyTRx+wP6nR7tdotWu8fyyjzlWtKHVrHOnfu7PHx0xMARG/G6zLu6tFgjbnkUvZiLK8t85rVP88LPvYRmV/i9r/8JN+7clYrGWrOOWWpy7+E9VM2gWFoGrSrBulaxqS1tcf7aZ5lbuUwoNzmTeZH/mbS4mwaAM248CYDlxrvYspcb9kJ1H6GJuOMTuV287gn91iE6AduPP2LQb3Hv/g2O9h+gBh3WlpqoeOhKwOa5dRzP4/DkhMOjFp7nyc1STVOpVsqUSw0C3yLwTYxYp1Kfp3L189x9+Ih+p8vG1qdkPuSBlPEqFG0LVcDYQZ+FxWUazTlO2h2OT1pUyiVpa2zqOs35BfqOR70xz8ALsOwCqioUsBqKqgn/adnGZDM+2QSP5CAVtr6jvIJivkcSAAcSVO4+uMPjN/6Ugxs/Rh0cUy0VMTUVg5gVYRPv+HLcrV26xuM7N/mlz7zIr3zxFQZH99lutymf+zT/y7/+C457ilS2NhpzPN5+xOHBI7on2/gDF1Pxubw1T6Oi0nNOKM3No9c2uPjyr7Kw+Rq+VkfRdQIJcBMAnLYmhXfi+ImKrqpSvW1IJ+IYx3cl9JWbnyLXcWppK36LXNyBH0gA7HuudDfQdQXX61F0vkk1uE/TvsyOusWhr9Dv7tBQ9jlpOcTaPJGjs7hYwzBiOec9P2Zn9zH7h0+wTZtauYHvefhRm7YbYJYX2Dt0cT2kW4Los3JzDqVQplCus9hsslS0mK9WCSnQR8ONA4JwQEF1iZ1jlLDL/v59CHbAfcBixWWx0aRqFVmbr3HitPn++w9Q5j6HWv77BOoCgRLKf6Em8h3rqPinAHA2d/KKVbm9msl9RdxSVDGELENlYn5zP0V6E6rWs+BANn/zuYgnN1oz+DsJS8+a+/J6qQhMcJMEOrmLs7mfAeBsY3hy/cg+MgaX8wpGARxTl4Hk6MTIQnqyPdM2j2U9RVzFuJz4mdyUP6tu8mOngHSqL81AVsqHpHrwjPucCUMmPjK8Lg+AZcvHAfDTNvaHysH8YYIYNE3kR0/eTeB9oioX8OhpsGjYf/Jwy0j5PZmrMzmkkC9LJrOeClKn3k8sH9I1IVV4ToyFSVgkALA0TZ8Cy5LW5YCvOKWRwt+8X3Tm4pt9C0ws1RNl/lljavL1xEMm+TkN0FI1cPp+8lzIlKDPgL/iMzlv6zwoFv04bHtadpYPW/ypSbArejadM9nhkuwghez4SVh8avgO9ffZOjV5mES2OQeWp7Y/i02Wn/vUQYbRuJkW83GoNgJT+dez7x2n+uAMiJWf72N1zgFg2av5eA3Vz0l/T8sZflb9k7Xo9Fw4C05mB3Ym18Zp18vjHhOw+Fngb9p4zT9Dhp/Pnk9Txvfp0TJ65Znwd+KQYD5uHxd2ZqDxWQB4Wt+c1Ybnjd+0ek9+dvLZ8jdZ9rT6Tyt/2vMt/1yeHA9JH0w7dDQ9Yh+nTX8TMX/a2HvemIjrZgD440Zydv0sArMIzCIwi8AsArMIzCIwi8DfZgRmAPhvM/qze3/iIxAF78ncioFgsLEmFaZCwQoCACfajczCLhFZiU2aAHAIw74EwLc/eJ+v/9vf49a777K1tESjVKSgKyzM1zl37TKXXvkic5c/Q4QhlXISLAsCEXWIgiMJlnwJShzCfpsff/sv6B/vSSWdqYt8hAqWpUkFo2EolOslNi5dkLaqAv4e7h0g8rOZupnk1Q2TjIBy+06ogOOAnb09qTwd+CqPdw9p9QJ0YX07cPG8ANuyqVQEAO2h4mJbJpalM9dsUCpYhL5L4A5YXpijVi0RB6JuhgQtAlRZRYPzn7qOUV8mNptQqAktKV7g8fjBY/7V73wVfxBRLdVZXKgS+ofUKzEnR/fY3XlIp+1SrmnYFfDimHLdwqzYnLT7DPoxu7seimLgeQqBK9RJKpZhSSgex0IRaKNqJmHQp1TRMEoG3b7L8XbI0X0fyyuxcX6e+QsFlGpXguSdnR7v/Wybbi+iVKhIlefKUgl3IPIuB8zPCwV0gUK9SceN2X3YQ40tudfpuy6th/uslSr83Vdf5IVrG2xcOI9Sn+Mvf3ZLAuBHjx5SsCI2N2vYtkLryCEKDGnXLPqn3TsmilX8IEDTAhYWirRaDqWSRaVao1I10bQBKwtl5mtVqoUSJ8cnHB2d8PDRnoS/9eYSewctUAocHPbY3juh1w8IIxWzALYRUVVK1BWD8yvLfOr6BTYvnMeJVb7xZ9/mg4/u4voDebDg4rlLktztHnV4uNPDDXXMQoHaYk0qgVfOvcTi1gsodjk5LCEOSeRtYieUYflNH3neIVsNBASYUADLTbp0SymMFAkjxKEIgwA98iT8LWowaB9wuPeADz/4MQ8f3MBUfQpaSKWU5KS1jJgLl86xu7dHpz+g0xG5u0UuYE/Cokq9zurGRVonQiVUlnmWQwyqF1+hPRhwfHTI2toFyrVFWr0Bqp5YMatxQL/T5tq1T1GpNWh3epyctGRu7mq1JCFnqVqj54icz3VcP0osnwUWFfNSHsZI25iqsSRIGIoohFJMlXNdwF+5aSsUVWGAFrg8eeuvePOb/5ay0mZzcQ6369JvO/QGAw4DlZ5ms7Z5nt2b73N1rc4/+OXP0j64w6WXX2ZQXOSf/eHrqNYcYajL9ezug3sYqkf3ZE9asFfLOlvrTXa3H7K6WqE+Z2NVisTWFlde+nXqq6/hKAaxrknVb2ZeLTc4pe1qIutKMLDImy5+YplvVxxwEetSBto0VeQIFn+LfMeRhEDiGtsQsCYkiEOawds0g7sUtAKP4os45gJu74BatEPbCekGZazQZkHYq/s9fD9g0HfZ2X3E/v5jGtUagS9sqxUM06fv+nhRgVhfoNMDyy5LGLV7ckBtfpHl1S1qxTLztkWzXMbVTAbiXyA25kOKakDQP0KPB/R72wx6twj6N6VNtRoVOLd6ibKuUqgIC/h7vPuwz/ql/5LYPE+gmvgiZ7ZSkEhKU30UAb4y0JGbN5lidWQDO4JB2XzKoOfUTfF4lPs9AxQZ6EyuT3ps8ifbJB8DH3mnzAzsTSqY0oIyhWcCixPiO2zD2NxP7z5m9Zo5qo7UvsNNfnFIIl/ZdO04azN/KqjNW0hn61XannwMz1S25hXB+VznWXwmAHDmjD9WtlwJMv3luH1zLunrswxNx0H6EPKn0Gtob5uqLNO4DXs7vT6BtIlSM1OYSkdb2Y5kfOStljPr6TzwmjZ+5IzPjeVsvou+EjHJcl0P80bKD5ydE3QcGiQK1uxnHMolr05eL1X2udzCk1B/0nM7UwCnhZ1S20u76mwsp0FNyk9iJhVxciLkgG8GBfMBy6yfJ9WgmSV7NiDy+ZzPgKjJKptareeUk1nfjuKVHjzKQZsMAMuwTtRJxionYc3g8iTIyVqa9M1pKD5pfX368yNr7Kys4e+0PZPHMybXsLwCXLQ3y4edra+yj7K5kPvekQhvJ6y8c+tDYm2cV2yK7y0TubZzADh/v6xPxrs9KeuswyTJt4PxAwFj433YvyJ9QvrMTe2+cxPj9BovnDrytvkTa/iph0EWq+e6bpTnOJ9//FllTpvHp2KVulqcntunS39ewPis6571/vPUZVqfnxWPyfHwPPd/Vuyep47Z8z4r61kQevL95O/x00kfp+5Pi8fz1P9Znz+rjMlnwLPqPAPAzxPp2TWzCMwiMIvALAKzCMwiMIvALAKflAjMAPAnpSdm9fhERiAM3pcqvSBUEOBJQFFVFeAmr/7NNlTFFo3YABIA2CWK+gw6Ld764ff5/a9+lePtJ1xeX2N9aZ5qUahRYzavXuHCy5+jdu4VQsUkElbFQpshAEDchvAYfzDA9/oEXg+3e8xb3/0rBsf76HGAoSqYli5zyQoArOtgFgyWNlaxbZudJ9t0W20Jf2VOTQF/07yGiYIMPH/AcatFq+vQGcBH97fxY51SpUHrpI1lWbSOjlhfXZLWsroWyc3qMAxk7lRhyyrsWf1Bn3q1zLnNDUrFIkcHh1iFCropYuVy7spl7OYKUXGB0KyjGBZh4HL/xs/4g9/+F/RP2iwsrHD92iUM3cMdHNB3DnB9j+pcQ+ZVFXlrB6FHGPv4Ioew71KwS9y6+YhOB3TNxvdEnlSfSqVAr9uWuhHRb14Q4vSPKNYUzJKKZhVxWhYf/WQf26+wdm6O+oZGaUXAJ5t3fnKfew86hFEBTbOwTRVLH2BqIu9rRKNeoSnqZZt0/JjOfkTgapSKVXrtPu1HLeY0my9/+jpXLq6yuLZMVKnznVt3+erv/QG7O08wjZCLF5rUasIWW9gX+3iujm4W2d59LGUizXmR8/eYubky/f5A2pGbVpHFxTrEXQzNYXNlSaqAhTpY2ETfvfeISLFR1BInLY9Wy5U5nfsDXx5mEFbFuhFRKZt8/vqruAfHXNna4Auff4WF9TU+erzD//7bv8uTfdEHfeo1m5Vmk81LFxig8dObT/AjEwHr/LAPpsbG5Ve49NIvUl26hKqXcpl8R1P7LHVGBoBTYdlwQ1YCo5y9qMhXHYpkj4qCpkRoIh9u4KP4DmbscbRzn7u33uH9d79PuSisdB0scXnYR9d8GtISuMzu3j7tXp8oUtE1C6fvMRg4rJ2/QKm+SrsjFKWwvLDCwI2pX3iRnudyfHTA+XMXKFTn2D04olgs0GmfoEUBvjPg2vVPUa7U6fYG0npZqHVrFQETQ8xiCTcIMe2CXEukDbtABuK3VJclcC5TsYmNamlZmuZBG2KbOJKW1ZHMoxujBB5P3v0BN777dcz+A+ZLOo8fnHD1+kt0Q4237jxBq86xML/I45/+mErcZaWh8Wt/9zWuvfIqb90/4Fvv7+JElsx3fPODG5QrZXqdQ04OnhC7EeWKJQ8p9Nptmef22tV5YjoUqutUFl9j8/p/RFxawRc5daX96TjIy6y7k1fFeiAsrwXz9iRAFcBJrE9ySZKQW9jpx/J/SwilqBhqQCis402TBf821cGH6FGLw+JrDNRlIqFUZ5e2H9OLK9ihQbmgE0YOrucy6PU4ONjl7p0POL+1zqDXoV4rEIQdXNfD8UxcdZF2T+SDLlAQa3TJxAkCeXhkc2mdxWKJsmXj2iY9DAah4CAKwpsgdjsSAMfxCf32DTpHP2Gh1MVzTDZXL1M2oNksctA55sc3HrCw8etE1hV8dR5f0wiE04Rcrfxx+86cOkuu3UOiI7eHhxa22aatUMkP8y5OKNDSyZTEOZ2Wcps2hX5CuZ8IUpNy86quRA04AZPSa8+ClCkeGcKfROQZochEx6Of0eGP5LW8PWoC1lI4mg4s0cYk7W1qJZ0HLZmK/DmsmpP1JglonrclIU9fFyrKVA18+kvKWBSHb0+qo5K/k3KyCCd9MPq8FKKKvjsFK8fvmpQ1vrk+dkWaR3m0eT0hsc5dPKlkTDBd8n+ibkmeYvEYStTUssx8zvZcN54F3c/aRM9eT+b3SK0t4WR6H6nbnjw4lA7exAp8FL/sYMEIFKa557OuzB1wSHoji3XaD2mfDyObB7VZmxOKl8DftD8ziJkB4BHozPLdpndLTsEM6zxWz7RP8vByDGLLi1MV+xSQmuWTzhU/vD6rT97GPcmvnh0eSfo46fVcnt68MnkIqtO84LK+2bgajeL82B2b4emElsLhtC3Ztdkzf7gmpVMl+ztxv8gvVqODKsnYmXZkZRTQ5HZpHbM8x+lnRvbfo3VnrA25PhtfsbLy8xBYrFvjhxDyIE3EWx5umDJ7R0MtWXNPQezxcwPDNWKaEjlTd2fTPF+H4ZzLje28WnOs7ZMHEIYhHUXiaYBs2I4z1PCn19LJQxqn/x5bG58TAD8L4uXr8axr/7rvT7b5WeV9nLp9nGufdd9JAPy0sifHV3agLA+An3W/aWPhaa/9TZR3Vhn57zzZeDt1OCit3AwAf9yem10/i8AsArMIzCIwi8AsArMIzCLwtxmBGQD+24z+7N6f+AgEzk/RDEsqSoVqUtMFVBO2wiIncAKBR1nchLWugBk+quITRQ79zgl/9Hv/hj/52h9SVGF9fo7FRoVGtUy1XGT10gXOvfga9a1XCVVL5sQUG16qUMDRRaENgSdz7/qDE7pHe7z9nW/ROxkBYMPUME2NuUYdTROqWge7UqBYKHJyfCzz19mmJffrhNIuU6GEcaKsCyKfw5NjuoOAg5bHnfs76HaFSqXB/t4+lXKBXvuYFaHurZWwipbcKPRclygIKBULUpXou4600F1fWWFleZmdnT0wCtglG89psba+SmVxDbW+iqdVUQ0LxffYu/Mub/0/f4DbOka0WmxUinYYRsT6hVVWL1yktrRJXFoCo0wQK7KN3eMDPG8g7WR3Hu9wctyn1Rpw/959VM2XFslR6NNpdem7Ib6i0xY2wVZEsa5TrtVxWvDRO3tUKLN1cYXCfExXPaTf0bl9aw/H0whFvmex5xU56OqAsh1TslWWlko0m2V6UY+W46L4BWy9Clj4jsre7SOaaoXPXbvOZ179FFa1jFKp8+6TJ/zOV/81Tx49xDJjrlxdYnW1zmAQcHgQ4Hk2T7ZPcAMXu6gyv1gg5kQC4KOjNl6gSBW66HNNcymZEbWSxVytTNHWGPSFmtVkZ7+P4+rs7fXY2esSxzqeF2FahlSkrm0s0GyW+Me/8Y944y9fp2abvPzyNZqrK7xz8yP+2W//LqGqYNgaZdugbltoJYtWBD0BxdU6nuNLpWi7t0dlYY2Xv/gPWLv4ZSK9TDRULI028s4CwALsZqqkSSdUuZEod3kVAgF8pJhUzLoYXViTCgjs+8ROhx9998+5++GbrC8XIWoT+l30OMZ3OxD2WV9vcni4K0HscauDYZTod0NpF97vOSyfu4hRWaLV1fBdlQvnrtB3IiqrF6S6dXf3Mee2NijU5tjePaBUtGkdHhCHvswIfuH8RUrlGp4f0hs4EviUSgWiyMcoCIVnktc3Rk9sn1VdHvqI4iTnr9xMkxvEQ41+sg2fwgmh7AmEut405W/JpgKfJx++w+3X/wB23mG+qNLqxxiNDYqL51Ebaxz3XDl/3/qzP8L2jri8XuG/+i9+ndAu8Pb9Q16/sSNzau/vHXG0f4BdsDk52MHvtakUyzj+ALOg0+10MKI+1y/NUSkIa/AmanmTtWu/ir34KqFVwxOWuXKXO7W6FS0e5lIU7wngnajD1VjY5QsFUrI5LsBvAiNSJZRAxZom1cBK6Eq3gtiwWA73WFEe0jt5j071Swy0DWLHpa4d0A5iTkKbqmpiCaF45EjIHIWedBO4c+sDrl85j6q4uM4Jgd/BdQag1zlxanT9Ko6vUShYVJolmW9cHLiomWWquoWtGyjVEu1AGP0LW1wVW4kwBJwOepi6R691i97he9iINUSlObdMzYalRhXDNrj1cAe1dB1Xu8pAWcVVNEIdaY0s1uun870c0BuKwtKxI+ZHpqbOQMrTi5PP4NGm7agc2R9R0jeTm6WTf09umsqN0xyjlGWkwzibz9nbk/M9r5AV5Uh73ZQ8Z2AwjAT4TaCwgOLSPjzLEywODmQQMadMHgGv7BEoxt90eDSpVM3iM62dT9vUz18vYVMKm4dQLgfZM1vqIXjO5VjO7jEEQxPWqvl4J7EWB2RGoEbksc36OV/fsfql18sc7sPjO4k6N+GeKZjN1Lq5fLkJQB9HZBlEfio8GFN/J8A9AcDJoifz0k6x4Z0EWcmYyu407iAh653Pi30KbI1gd3rXkXVvWqSS8+uV5WXKzwy2T4z3bPBnMXsasBjC5FygpoG64WMgpbz5eSPXRzm+kkKyz2c52MVr+fEg388OG4jPSfeJEQDO20Vn5WVjYDiOpgDC/BiRn0tGXXpoIKncWM7iDKZPnGfIpyrPA1ypRB+qrNP5m+v3s+biePxTEJ+P9xQFdaJ8zmDs9P9UGesnKXYdP8Ax7IcxO/LsfM/ZeaJPrbcTt582noavZXmWJ8fCmev46Xjkx9Bky6dZ4ufXlrG6ifiNn0qYHshcn47WuqnIfbTOJF8Snppr++OAwvy1k/32rDo9LV5nNfisZ+rHVaGeNeaf975ndki29uUPV+UOb+RjMnZQLD0s9XEA8GS8n/Wc/Tj9+vHikBxyG655+QNGU85czQDws0bP7P1ZBGYRmEVgFoFZBGYRmEVgFoFPUgRmAPiT1BuzunziIhD3fixzAKOZxKqwaBbqX4NY2J2meYBFTtKUeCQGc3EgMu0Shg6d9iG/9U//V77zzT9nvlxka3GeZrXI2vICpXKRlQvnufDyZ6muv0Sg6BKAirIMsYkTd4URMLEjrIF70r545+5NPnj7h/idFlrkSyWgYWhYts7WuU1pt3x4sIuiK1J9KH4MTadeqUro5zqO3OoKRa5OLdk5Cwg46XZpdV3uPNjl8faRtA62LKGg7TLotTm3voIS+9TrVRRT5BJOLBtFmaamy/ypwq5RvFarVllaXEyAnbwypGipFIoWpfllNGEDXVxEUS2ifpfD++9x65tfI+gcSGVkFCR2iXbRYvPqORYvXqWwcAFK51BKS0SaKcGutMlWTIhUCYWF6jeOhfJa2MYG8hrP7dLrHnN4dMLBQYtWa5++s08Qd+l7Dg9v7nH7rQc0tAZbFxaZ3zRpxTvcu3PE7k4f3Tak9bfnB/heQEHk6lUjaSW8vGxSLBkctnt4YUyjPE+37YrMUPiuQm/XZ6W8yFdee4319TmWzq2hVCu8ees9/ugb32B3Z5flxTLVmkpjrkS359PpGtx/2ObgyEVkEl5ZqWGYDrbtUKtbEuYK5WgYmTKHrGlEFPQAXYlYbJSYr2hYpo0fWuzs9bl9Z5/jk4BOV1jgBhgiF+1cncuXLhApPgf7O/zj3/xH/Ohb36VZLXHt2nk8XeHOkz3+9Ns/wI/BtHVsXSHoOdjNIkq1SiewiIIG7YMusdchVg+ZW17hwrUvceXF30QpNfA0AY+Ey/iIRA03t2SOwUTtcurE/Si9YGr7nKqmUpWSVAuLQwKqRuB5aFGE2+3x4+/8JX53n/mKSkHrsvPoBo2qANUKO9v3sTRxWEFje2db5tuNFGF3bKGInN6hShwpWPUFSnObDKISoatw9doL9N0YozKHJdS+3RNKBYO5lU32jo7RFaTyXdifCwC8tLRKtd6Qa0anJ+ylQ0w9VbtaJpEqlFdiS1Tk/RXriSZtf+U2aQp/k0VQntbIbW4KNbCcdSNlYrY/KgB4v81Pv/E7KPd+yKfOr/C4F3BkzHP9i3+fkwF8/3s/FMcSaD/6gJrS40svXeQrn3+BXqxw+8Tn2x88JsSi0+7Qbbdpt9r4Tp+5apGTwwMUQ5OHAVonJ+iBx8XVJudXbEpVn0JzjoULn6ew+GWU8ia+VhQaVnlARig1DaH2jHxUqWgW+UMVudYJxbMmbVFH7ZSQUEDMzJ41B56EzbaIizjIsRL3WVIfEXsfcmy+SidawYhVSso+nTCmG9uUxOEFGUcBzBW67UP2dx8z6J6wulhDU/tsP7mFroZ4rgNGje2WTT9uohk1LNtEUUMK1QrV+hy2arJSnUMLYyLLphPFeKlq21ICjCiQ+Y1Dr4eldDGjPcL2A7aPdylWilQLCsu1Bapliyf7u7jKBo52hQ5LuMJKXEuU0ERa0v3p0/DMzWg5LVJL5TReErNmIHSKHXHCHyc31kebnvkH8H/IJkOlutgAACAASURBVGsCxxJVXH5u5/NdynbJHMDJj1QmJtLgqc9/4SiuplA3k5YLC+IEVI6z8gwO5USESXuHm9I5KJqqcSWQyqyp81XI2d4m5y+m1y95a7hrPISlsm5pX0h1aHbAI9/WXJGTkPFpX4ZSEw95SaZEzQ5RyHrmIHgS71Fp09VMCXQV/ZflZhZlaJliMY3VCCzmyhN9OQFi8vUb1jHXzaIXxPqdAcKhsjxtUVK6WBfOVi+fAijpuZOsP+QYyMc3feZktxCHbIbWxVn3DaXzI4vyzIEii5vsx3TgZWM9D8gnR+U0WJ1FTz7Hcmrc/Ov5mI7A6gjOZ9dmKu383+kTJLVbH7c4lmWJ51BmM5/C+7xN80jlPD4Ks3mc2GGPw85siiR1TedlOt2SSzNYlx0MEm4PIxyc7ysxt4fK6nS9EkUNr86vbfKAwPQ81MMxkk17scwo4hjWuGpZjtEJ8CMP0kiAmQL17ATL+CI5el++fvYaIe8xXANGCvT865NzfjTGx1e6sWfCxDovyjgrr3Sm4n/a2j4NhObrJWIy7Scbr/k2nhWP573/tPsM2557SI7mx9SqDV8czmH5Pez0+B3v2qcD6Gd9PuvXyRpNO1B1dr+fbQl+Vkuf9dzOj6nJvNJy/R+bq8ldxOviu9wZovCpVZlWj+dp+9NiMRnT6c+y09V5VkxGn8hZlk+4gkxrpKEXnj7gZu/OIjCLwCwCswjMIjCLwCwCswjMIvAJisAMAH+COmNWlU9eBI5vfQ2tWEIrlKUNsCZyyeoWiiLggCnVbMl2i9h9TBQUscSegcyLu7fzhP/pn/z33Lt1k82lBQmAF5oVGrUyjWaT5Qvn2HrpNczqBoHcEE0AsCb+OzRsE/lHCWAK+oR+jye3b3Dng58SOR20OERXhb2xsATWqVbL0gpa5ANGiRg4A5mHV9gxlwoFXGEl7ftSpSwVQppQDpt0nT7dgSNzAL/3/i2OTgasr59D1wyZ00yoZi9ureM6PUrlEool2p9sxUVhLOsgNopDAV5TviDsp4vForSOLVgCSuqYtk1kFdCbKyjVZaJAB8/j4PZPuPP6H0P3ACWEwBVKwBirZLJ+dYu5i1ewl69A9SrYy0SqyJkayrqJvL8iH3OyaRFIYCM3wrOt5VjkGPUIfJGTOSbwAwnJvbDPwOnwrT/9Jn/81a+zXGhy+eomL37hCkFhwDf/9Jsc7J8QxkLELGylI3rdAb5QGVYtdCNm45xQN8e0ewNOjkMKWhFnEOBLNm3Q2w9ZKa/wldc+x+UrG5j1Mp6l8s7tH/Hm2z9i0B9QKVsEUZu5hQqlSp0791vy3+PdAWGss7ZaJ/DaLC/r1BsFdvdaeJ5QkJax7TL1WhGvf0yloFErGSxWBQhXOG77HB6H3Lx9yOGRl6guQ7Atg3qtwmuvvsT+0b48CFCmxODohGalxPrWIqX5Bnd39nn9jZ/gCIBnaSzONQickJbXo7iYQNIomGfQjjg52KbXv0OtUeGFn/slLl//daJiDd8YKe1GjCfddFMFAE424aTCK9vkTfcWk+zayefFjJIb0kPrUfFKYpYrwY1Q8+7vs33vFkH3kO7hQyrGAEt1CLyOBI8Hu48xtBDb1tjb25X24303ANXGNEoo6DgDB7u6yPKFF2n7lji3wNWrL6BbFZnr1S6Vcd0BcdBjaeuS7PfA6ct5GLiOtBheXlmjWm9KZW/fFXmpQRcuz6KqulD7ir5LtrJFn4j84pn6N7/FK62dhwRQjO1EOzy5oSqjJAD44S7v//Fvs9C5xa//6lfw5zd5qNTwKqt8/7tv8fYP3+Dy+jzO0T30/j4vbMzx4qVVzNocNw4HPPELPNk7kjmkW8dHuI6LreuEbo848vAjcMKIo6NDbDQWyjbLFYXzFwoYVaitXWR+4+9gNz9FoDcJdRs3UqV1slA/a4hDMWLdkcbWhKLdipascxM5WKceCkgNTUVAxYGMRuAwr+5jaPc4Uq7QCxbQYpWi2qIfwUAxqQoaG4j8wj62GdNp7dM5PqRoinYdQ3RC6+iBBLKe73PUDdjtFwn0BWJVrJlFiqUCaDqlaoNGpUFR1SkaFk4AjqoSaKoECqYSYKsKeqQQhyE1C6yohdLf5t7ebayKSuR1WSwtsTxXwPGPOelv0VW3aFHB1WNxjkWsyhCJZ8rIalf2+tCudTQEEjHO6TEhYjQJj2RMZTnJKMpbjkql5dO5xbMfzBnoSdWRGcjPqnhqK12Rs3q4uTwEtDnb2eymcnxkS0SmUk3BamKXnvxkv8dz7A5LmdjwT9osn7apxWwW48nYZSWchpyjoE2+l4DUUb3kfE5BmzygNMVKOwGeMmLPjvcwdiMLWlGHIUxMFfXDuk9AmzygzYObzN45iYU8ppIcQkmVrsOKJVQsiXtOlpmgvZFMM7kiGxxZQJKxmFm+y/tnQG54abL6J+rBXBuznKbDfMajUCXX5gZyTvUrx3xOGZtUK7tv+qzJ5QQejqd0fEkHinSSJM+mNCZDF+TMYjh7auUW78yiePQAG4578ZLIiT5tXZd9kGvn8Ik40Zfj+XzHwebkXM8ORiTq/hzcTGeQ6MshsM7G2PD3BDRN4bzs8+zQST7GWezS8SPnWo4gyY/n4G5+0Of7S1yTHBI5Q/EpvweetgseG9f5wlOoO1oZ0j7LvnsMIW32zM2r38fXytPg8fRCOpzNOQV9fsGdPCAwVtWcAnFSXXxqkUjXjqyPhzMvF3OZViGduzkmPprWY4Rv3BZflifX9+l5ubP3s9/PA0gn23DqUEdOfZovX87PM9TWZy2eCdxM+mfktjD96mnAMPv8GHyfXFMminte8Jiv22Q7nxWjs9o7HN8TThJnHSp41n2n3ed52/e0Oj6tjGnA+Cyw/LR+nz6nTn9izHnnOWj3DAA/a/TN3p9FYBaBWQRmEZhFYBaBWQRmEfgkRWAGgD9JvTGryycuAv/8n/xDKrU6tbkF6s156s0FypUGdqEs89uqpo0iQKlUE4oNkgghCxS/RU7QGx+8z//8P/yPxL7H+dUVlupl1pbnmJ+vS4C3ef0qy596Ec2oEwtKlOxsyH3MOGgTuUcM+n08r4/ndHh0+wZP7t1A8QaYAi4JdaEKdsGQuXobjSqLywu4bp9ut4ttWTJPqbjO7fdxXQfPE3lzbQn/arUqJ50e7V6P46M2P3n7PalMXF5ak/BY7HuKPL3CstoXdssFC90qCOkGuqZLFYnYyBUbKo7jompCzZjs1RUKNrWKzvxcTVqoCnAcGRaRVUSvr4FSJGi12Xtwg/vf+wZxex9NiHcdjSiIsYoGa1fXaF6+grV0hbh8FaW0BrpNjLB1Te6kKsk9ozhRnOqqluYPTYGKtEV1kQqrSNg5m4SBh+e1+cs/+Qb/6rf+D66sbPDiS9f4yn/yd3CNHu+98QPeeOOHVGs1NEPHcX1pd/zR7dtsbCyytFbHKscsrdc5OGyxtzuge9iX9RY7bL6nsnu3xVplgy+99CqffuESxfka9462+c5b3+DwaJf2SRshnLaKMZcurwneyPs3dniy73HUiqWq2dINmlXRtw5Ly1WOTjp0uwq+X6RUrLO6uojGgJPDbRolk2sXFgn8mNt3d+h7Fjdv7bF/6GCIcRqBbWoszNVRlVC2q9vtU4gLlDWDxWZN2kIvbK5y4+Fjvvfmu/T9gAhfqtUr5Tm8WCUwbFbOX6fRvEbo2TLH9NHJTdqdfV577ctsbH4JSnWpJJbbbekmtjwekeaRFPBX2k6myjypskr3TsUWY06whlD7ZZtTAhsJoBsEHoZp4vsBge/j9Hrs3L/D9r2bFBjwwqVlHtx+l+ODhzQbJY4PdtHVWPZ7r98nUgwGIle0KhTAYjyEEpDX59fZvP4ZWqGFpSqsrm3hBgLyqRTLNUmM+if7LJ27ghsI5XEb21DxBn0JgJdWVzGsIpGq4wWRnHeCJGsaBIoqAbAsRLY1hcGxKH8cAci1ZMgQ5OhOVU7Dbb0haBHqyP72PT78xv/FNbvFb/zGrxGsXuMDt8h+WOD1b75ORVNYb9j0Du7S372D0d/nlatblBdWeOLq3G5F7B61ePz4ocw5LmyNDUWhdbQv+Kd0Ozhu9+j1e5QME9VzscMBn31thUItxKqXWd76LMtbXyKyNvD1Cp5iJ0rfOEaXBzaECliMpwwACwWwsLzPb96L7eXTisKs/8XBkzhSKYq84NoJtnXAibdMP6ihxCqW1sNDOA/oFM0YxHyMQplr2+kcEXkOtUKRnUcfUioMaB3do1Ky5fp998kRHaXGIC4TYlIpVigWSlRqc+h2mVK5SlHT0ET+WQwckRteWEwr4m4+lgAVocgTblPSQHOO0L1D9joPiIwBbv+YtdoW1YJDsdTn4ZNN+uYGXdPCE7A61iX8FXVJd+llZwtdcCYJntzcl3rAhLYO50jyCJlQxEmBrVBWJ7Dm9Cbq8xPgqbB4WLHUijarQ07AOYY1M+VyuoGerQNZntI8nEgYdwLrZNuyQyHp2pLNiLHpMuWbxFiZufez8Tc8pCLWKGGpmwcncp2ajFveLnLyhqchbgZ343CUZzUb10lTxsHKszbGhyvB0DI5scRN+l7UdZRvdJTbdbR+jNc4RW4yB/lIZZokuEjin7fGlGMu/cmgb8Kf0j7KHeqQ/Ta8Pvt2MH73BI6Plyl7OkrzpuZAWPo0GBvv2ajIA+AMPifTI50PI81xDj7mFLL5NuTrIy2SpXBdfk4qYSfHtlzDM3Cd1nJE/8YanIFD8fak3XLSsGxO5+OSPSRHczUbI2O2ymPxzsU0e45Km+2RAjK5IoHnY4A26988qM1BRnkIKxloYwB4NDBG/S4s3BN4OBTky8uGCuyUwU6OnyxO2aGOPPQbrQanc+YmhwqSm8k1ZWz85OOXHADJYiDGuLDKToDc6EDj+MGMEdyfnKP57y25CTKsS/ZaNkeziXEWcBzNMfHfBM9vd5y1aLLcaVA8OWgwvl49rT5nAeBJkP00ADzWj2eAtsn191mw8Xnen2x/9tx5GoRPhtEoPs8Ltp9Vn2HfPgVyj6+S057bk1dMrKtPhZin1+Lnr3O2SD39/s9691n3e14A/Kz7TMb67OsnDhE9o+AZAH7eyM+um0VgFoFZBGYRmEVgFoFZBGYR+CREYAaAPwm9MKvDJzYC/+0/fGEEZ1QNXTfQdAPTLFAolCQgKJerVCpVCYrLtSqFki1zaEaaygfv/JSv/+HXqRYKbK4sylytlaIhc+WahTKvfvmLLF+9Ju1HpeRQbPcHQgYbQdgj8Fv0un380MN1ezy4/QH7j+6hegMsTYBXMExDqoDFv7W1FeZXl3EHPbmpY5rCBDWWFs2h78tcl86gjyHyaiqKrG+/P6DXG3B8dMybb7zFXL3JXGMO2zBxnAHFNOevsPJVVQ3NNKU/olD9xqKeMoeciut6Et5IEAs0mg00U8EuFKjVFyQsp2jji3qbFQyjTOhH3Hr9z9m78UOMoCvtnGPHEIk7sQoa69eWaF68KAEwletQWJbqSlQ3QYHCbluNCOMQVbFQsZKt9EhgILEJKDRMdmJPLVSIwjI6BD8OeHj/Dv/8n/4WN958l+tr5/n8l17il379C0SFPh+++Sb379ylWq9wcHgglZ8Cmt+7d5+v/PKvcOWFl1GtIuWFJVAs+v2QQcvBczucnOxz88P3efv1d/APXb7w6U/z4ouXMBtFbu7c5cHxhzx4cJ9Bd4ChQbkEG1sLxJrC/YdHbO85PN7vSWtgQzFYapRQ1S5LK1UOj1sMBga9ni4VwoWCQb0soFPI5uoCjXJJ2pNv77V59/37PNnr0+qE6LpFuVjAd3psri0Kn1q6vR6OE7LeXMMIIs5vrjC3WKGy2OSdWx/x7s27OIGPH7hYBQtVLXP+0s9RbqxhlOeZX7mMajRRtCJB2OLR45vCWZnLF14Fu4qbquDyiomhqkkcGkiVCYmeN1VoTWyIyw26dK8psUgWUC+QinLH99ANnYE74PHDR2zfv8f6fIMrG4t89P6PeXznZ9RLwq6zg9cXsF2V1sb7+8eoVhlFLyBEwMJS2/N8NE3n4sUXWDr/aQ5c0COfpdUNuo6w/NYpV5sYYk60D6mtnsOPNSKni7AmFmp033XlGiDUxSEavlDk6cIGOZRWpoHcKFclmBHzR6ZgFPNomPBw3H4uIXtia17IH0dqpGwDUsYlkob09O/9jCff/xq/+uIyv/D3foV7YY0f70Nbq9I+PKYU+xSCPq1HN9m/+w5af5fPfvoiZm2e3cDk+3d22T48lv238/gRG+vn2d3ept9uJSRaNWl3B/KQSeD2aB9sowd9Lp+fZ/Nck1jts3puk40LP099+bP0KdNXy7gIxwQTVbgVpNb4wgJagHAxvgVMTQTeGZ1I+zh9IoxtUcqNfBU1VLCiAFvro+s9Bn4VLyzK9UAXeb+l/bCwmPVRY11unOuKQ+T1MFEoaga9k4foyjGhty/zNwvb9o8e7eMXmrRcpBtCs1JncW4NuzxHub6EaujoaiQV3bpSkFbTruhKLUKLA5mPmkBBVwxKekxFddGcfTrOEYPgGMfdY71+Dj3ep1jo0O59mp65TsswcMVJkMBGCU1UTfR4qpAVUCm3QZwoVpPgSGYiY5kArjx8SPJXJsrJ7PohOM1BqQx6Psu6NP+APgUVUigr52am6EtB5LS83vJw09CmelzBOn1DeJQHNoONU5jFsIoSMqUxyuwsZbzOAg3D9xIKNW3TWRY3hMCjaOTXtskvMXmkPgQM077pTLgcP2tTPCliHAJKkJiz1M8DRinIneDRTwUaauq6kCqKMwB/qupyPp62Wc7Wp2HMcxa1kXj4irUsp/yUfToBt4bOz6mS+WlxHr4nTjilPxlszIVJvjN0BkknUHJdCiYzm3GxrMp5l2txOrlEvfQUrEtr8vw6lXRCclAnd0oiX/esX/LjMbNHHtVdPCNOD5SzoNz4AZqkP54ak9yhi+ywlXzOyomTjK3s83nrdvFadkBDPnom+ix/UGtYexkgAcwn1cbj9ZR9k6+3cIuYDIKoY87afHwMZYviuN37dLAnnqfpGjoch+khgGGbRiB/9GhKn8fPkRN9bL1MgfzkGM7nSE0W9AmF9cRYnnRePms8pEN7bABNjsGz1qoz18hcX5xlAZ0f03IUPQVY5997nntO1ld85tQ6k4vX6dmTs+mfAnSnj5PxMZKVmVcRZ+0c6+/nUI7m16lpdc3H8qx2nvW55yl7dM34wa+n9dnHbeMkKH9an53VlqfVJz9uJst+VkzPjt10ADwN+ot76pr9rG6YvT+LwCwCswjMIjCLwCwCswjMIjCLwCcmAjMA/InpillFPokR+G/+s09JRUymXMg2acRGmKHqEiplNomqIaCvhqon/1w/oN3q0jpu0axWWRX2z40yJVuXuXStYo3qYoNCs4FZmkM3EuWwMAC1dAtDD4niHo4bSt1cEPls3/uI9v4TFM+RAFjXhQW0jmkZUum7sLyAXSygWpaEA5quo1omwpc48l0cp4/nupiGThQG2KZFGEa0Wm2O9w95ePceS805SlZBZjZud9po0sNWbo1LaCVAmcwxKOGCUOAKNWdiKegHAYquo+ga5XqD6vIqoWZTLDTQhQJYSHwNgWg0wn7Agw9u8N7rf8acNUBXPanMjF0DRVjuFlTWryzSuHAea/ESWuVTRPYSUawS+S0hkYbAkZbWQtmsG6a0XxV95QxcIgnRIZTAV3DaIotrF3H6Hof7+/z4zR/zR//ma3jHAy4urvJ3fuXzfP5XX0Wv9Hn7O9+UuVu7nT77e4dSZXp0uM/Gxgbnrlzl2me/jGHWUQtNIqVCHBcJPR8FR0L7u7c+4Ad/9j1u/Og9XtzaYmtrEaWo4doK5bUCumnhOyFKGOA4BxD3aHePuH37Cdv7HQ5OBuwfdVmam8dSI0olj0ZTWF8rtNoKu7sOjhthGArzTZO15QaVoo3TF9bPPY47AfceHRHEtizLtgrUqxVODncpmAqbq0vs7u7T6/qcX9qgbhd56VNXOH9pFc+I+asf/oif3vgIRRc5kD00Q6NeW2F94zUuXPoceqmBWqoS6FUCpYIbCLvjAYPePov1eQLFIlCMFOxmG6fJxn9+MyUDfInNcwKDxvKFZjmCM5WRNFxP8ucFwspc12j32jJXtTADN+OA4yf3+eDN71M2Q1bmLFoHH1G0dHzHkzbgrY7L/nGPUDGoNOZlLmVhx+37Hteu/hyLm9c49EUe4ZDm4hKOsDIOAmqNRVRNl3mrzeaK/LwaOsS+i23qcoyIwxGRahAoGoGYG5qYF6GcP6GAvkJZKCfTSPKrpRag4xbPkiakKl+xYZ1tTCUHLDKreAGlLCJ2fvRNuje+xW/+4nVe+/Iv8pHX4CcHGsdBQVqeq06HKj4HN3/K4Z13UAZP+NyLlygvrHG3HfLhkcPJwGH7yWM57jXF4t6de4SOg2HbUgGs6Zasz8P7H6LGPWK3Q8WyuLi1SqkcUKm7bFz4DFtX/h6U1ulrDTy9SigOZkShhKQi569ourB/FgBYgOEElqQW33LzNPk7yxKbbVEmIFTYLIMuDnyoHormE/o2YWwm6mpVwHhhGSwOvYg4GVJlrAsYGw0oaAZ6qGDSQeOQwN2Vtu7djsejvRMGRpH9bh/DsAkHPhtrl6nWVjFKc2BqqJov1x2FAv1YxROOByrSBlwCjEgAYB0zdqibPoW4TafToeccougHNMwmltLBttr0vfN0jHWOlSKeaqCFZbTYIlLE4RYRp9S2Ob/5Lnec08MSsUxdnSqAM5VsCn+y9TlN/yrTzqZ5c1M5mnzcZtH+6z57k7Iz6JwKluWzIYVrGeRMfyd9mvZsmo/xrM3eRImXXDsGMqbk8czalLUnv3me/3z+/eTZPoW4pRfl16yzypu2QSzXtjEl7Oko50H95LtPB8Hj8ZBtm1CBZ7a5sm4STE65/ymQki1NiU21+Fje7jjvTp0dTEhyKKdMbZoCOLO+lWMkyeOdOCin36tyhaZMOQX4GZp9tvJNxErC5VRhOvpkJo5PoGYGMJMlJ7O3TuqeB5ASZuZdGTJgKBJOiEMo6fAd5sRNzvIk6vpUB5yPdjaG8gA4mQIjZWx2/alrcgXlldJDaJUe9kjCmuvn/EmIdIznR8FQ+Z6OU2nlnS4I2ffdrLxMxZ3//FAHm/V5Ws9hzuTcZEx9L9La5bX86fqQPAGG/TeuWM86Yvyw0PBRkSres75PwzoaC+lzYxjG9KBAPn4y5pPOCRJIn55nSbPyqvZRBz1rHRmfgc/OqToGuXOsbvI+p/7Oj5kpa9skjJ6mAD5L6fo8APivC+Q+XhzHo/q0z05TAE97LuTn4uSqmQfAct1JU9/ky3me9j9vG59XcTy53pz19zhQng6AJ+v/PMD+rDjl4frHbcvzAOCnPydPW4VPfRAOO3w0J/NxmoTw2T1nAPip0Zy9OYvALAKzCMwiMIvALAKzCMwi8AmLwAwAf8I6ZFadT1YE/rv/+tWcKigzbRVWtgJoCPVe8k/8B6JQ/cWaihsGBJHCwI25f2+bRn2O9aUFFucqNCo2Rctkfn6OcrPJjbs36XkuZrmBZQvAEmGZJo1qnUrVlBBYAFbDMlA1heO9XXonx+C7WLpQUYJpGBIAF4oW82urlBrCqlZHsYvSylUAWdyBlAsKCCxFd0LdI3blQl8q4Aa9Doe7+xxu72CpKrZmELqeVAAHUYgh8mamFsuKJlR1CYgTm6GGyF2sqtKSNxQbaaaFXizT2DqHtXAOxayjiASXoh7RABSH2HM5fvSIP//938Pdvc9aXaVQUHCFZaynSwW0yNe6cWmF5tYW9tJF4sJ5Bn6Rdt/F97uokYOhxniux97BLo1mTVpgG6rCg5u3ON7ek+U4ritzuBbn1vjMr/7nvP/2BywsLPKDN37AN/7w33H8eIeXz13glc++yJf/4y/R2Cyxfe+nqKHPw/sPefJwm4Jlc/v2Lb7yy1+hPL/EpZe/gGELKFQjVCpAETUSAHhAEHT46P2f8a1//1fcevM9VqtlVpZqNFfmqa4ucuEz12mubqKptoTmYdjF947xukfsbe/x7W9/lzfefBPHH1At1QQmw/cPuXBpQeZ3PjkOODhwOT4eSAvuzc2mHCdiHFh2g4Mjl7ffvU/PCTAKBRwvQlMN4sDFtlQ0JcDUNHw3xOuFrM+vsDrX5Be++BmuffoCj04O+O5bb/Pjn/4MLwgolmx002BxfpWLl3+Jta3PEeoVYtvEUUw8pYwnwH3sUtBFctS+zJUdCIWs3A5PdFJyzGliwyzJ05xsmAnImSiu5N8p+huqX1NIkGyuZzaccgATplv+XuDJgxhqFPDk7kf84Nt/zlzRwFYDyoaP07qHbeh4ri/tg5sLq7z3wS0OjjtsXrjIwuKiVJDv7e5w/dqrLG1e48iJaFQLFCtVvBj8/oDG3CKhGMe+i1aek6DXkKpyYRspxKnJ1r8XRjLHbZjKFCXGkwA4U3Mm8cgUPWri4TuR43cEiiO5MS8gmIhmJFVQsaonSCwOKUU+N//kX1Hu3eE//bUvcP1zP8+HnTJvPAxwKMnPirlihy57P3kdb/smQecxn33pIsX5VT46iXjgaOydtLh16xZLC4s8evQY33EkSNXNohDks7GxyXe++7o4XoFlBChCGS5y7doaF85XZR7oK9cus3b+85SWXiGunmegNgjjUgICJTjNYJ5YPYT9s4A2Qn2W2XSOEEOCgFPraxk7AV7EgRtx/kQYI0eouvCoT/CCVBaLGAkYK218xYVCtavJ+SH6yhLjzQmol8BUThh0k3YeHvXoefDw4ECuX2Jelq0SUWCysnEtOfAgDrDgYhiatA/3NZNA1WUNhcJNHgQSi2sUY2s+VStE99u4/QGu16Jc8TBCDT0U1tV9ul6FgbFBmzl8rUAc2aiRRiTA9hBAifmSzZUR+M3Gj2x6e3PNqAAAIABJREFUhszzAFBY56agIhX1pWcOkoM7k4rQrIxnP30ncmCmH8jg19DSNA9TMmB96iYpBpb5VZP1YXw7OqtNogCeBGNDlehEpfMbwpObuJPvydhk0CtTAw7tX1MklQGUifpNwuBkPRt9RrbnlBV38lpy2wRAZnXIW2tP29TOZkamoB4yqEzGPZH3V4BZcS9pmy/TS6Txzoklh43PIGI6mrK8vkNunOZLll2YViRhqKlF9DCNe3bYJ2dDnVqOy3VeKoCTAZHlQk4OCeTsgofRkdrR4YGQsW6e4JzShlgctEmLSeKa1WVkuS1tsdN0vln9k6mWHGbLxlj2PBreUwY9EbjripjpKcfOddpIfzyCCEnf5ta07EBE1huT42M4hrJnwiieoijRH8KJJfvJg8tsTRjCvYzipgdqsqEuqy4dA9Lxl+XTTu3ks3mVweYEmo8e0MNxnw7cUfOSFVsOr6FsNmlocpBAPL9Ej6ZtSusl/kqfiMOPDe2lUzVyHuhnY1bWQw7G5IDUsORhVUdAOcPLiUvBaLDLluWVx/8ve28eJdlZnnk+d419zcg9q7KyVKtKpQUkDBK2AIOxwYY2jHH3MdMzNv6jmT7HZjzndPucbvOHcZ/jnjNjg9s23WMb99jGHgPGIBpjWSA2SSBUQiuSqlT7kpV7RmTsd53zvt/33bgRGVmZBW53uTvyqE5VRty497vvt9zQ93uf5431hzisB4DjUGzH+blLIkkcvG5TAA9ZfIcB4N3gb7yf1ZoUP/W29TFaBFUSR2xRlHOxN95EgsNOP3HYp8ZZfKzu+EH5xm4wb9j9DJ5zt3Ps9v5u7d0rAB68/536YFhM+tvYtzhvO3z4kIstkEMUz717vDkAvFvs4uOb46RcSOIP2iFjSi6n20MhkwP7Y6dSBJU9vlz0dxyWUapKb93ccQD35vzg830YBB8B4N1m9Oj9UQRGERhFYBSBUQRGERhFYBSBWykCIwB8K/XGqC23XAS+8af/C28KWqbJEJRqejodUtJ2RO0wtdEoFSWEJTyE6IZUf3UZX/riYzi0cAgzE3mM5Q1MVQqolCrIF4uYXJhCqpzn2rhaIsXWvbQtR4KnwHOAsMuqWK9VQ319GYHTRbfrYmV5lWuWEghJmAbXdSWbZoJ0mWwO+bEx2IUiwmQBgZnhcxp+B5rbZdjrm0lAN4DQheG3AHcLrdo6Vq9fR6O6hdD1YNOWnOfzJq3veTAMsrIlvELUl+oda7CoDjDAtUJNVv2aXOPXyBWRn9mH9MwBwBwDyIKZd10pMqQAchA6LVx66Vk88pd/ilR3E3OFBBKWBpc2qkOqoesgm0ljdn4/ClNz6No5tP007PH9KEzuQyKVFYAHHnyngzrVYs1kYSeTMODhwlOPY+3Vl2EGATarLYQwkcpXsP9H/hkuXdnE0WNHce3KBfw/v/s7uPLKy3jDsdvw2vvvx/zJE9h/51F47TWsL1/Gi899B82tdVbX1mt13Hb4JA4cuQuluSMw7BJ8qh+rmWJj1m9A1xy22X76safw5b/5ClYvX0UpYeDwgVlMTlaQLpdwx5sfQH56nq2TA64d7QFhG6HXgdtu4ImvP4K/+swfwwu2uN2eZ8G2NBw8VMDsTA4vvXgB9U2hfGw3A9x+xzx3p53IYrPh4dLVGi5cXIMbhEgk6fMuq9Utk9TbBPNJlWqiVaW+B8bLkzgwMYYjCzMoVXIIshl895WXcWXxGq5duYZEKo3Zffuxb2IClbm7kJ++G0jNsIrT1QBH09DRqS6zCTLhTgVUi5lU66FQerLaU1jRagQASPXJ6kZZA5ctNcXWMeM+jbWhUVlH3nJk1agAqLRRT+p1TTfg+ZQgofHvVI938fI5rC5dhtuoorq2hKwdYixFl/SwvLLC9VWnZ+awuLSEC5cv47bDhzExTTbeGhYXF3HXPW/ExMxtDPgKxRJ0y2YVfbfTQiJFMNWA64fQExmeQ2T9TEPb0A22R6dkCQZ2ElYrPkDLAwFrpZrjjUyleh1SVFWoWGnj3IKvG/DJNjXowgwDRqCUKEHwzwgcpFsbeOGzv48TMym8851vxeTxe/DskoZnlzy4vqhN7hN8DRxsPvU5YOUczHYdD77xJMJMBa9WQ7y03sX11So7FuQyeVy8/CoCr8228b5noTJewcXL57G2voLpqWlMlCfQqjVhhi7qGxdx20IaYbCM6ak0Tpw8gbp2BIX99yNI7YcXFFj9TLXRPa4DTCNFgxkaPE58LYRPKlB+R+ABRrrSWluAA7nBT5/RdE40EYkDISv3eCSxuljYZdPgYftnXncUuCF1LmCFAdJGiITeRqe+BD10UWu7cAKdkzwsQ0Mhl0cikYaRyMHKlJHIlRj4c/KMpsOhMUjtkK1Vqj8CwVST2eTz05LXZgtyS/OQ0hNsK+45y7DsBtzQhKtPoRmMo0NJFLrwlCXAL4AdAXICWzHb52i3V8K8CKhHiEZsr8p50qcIHCj1qLZFFajcBr0GVaNKIBirp9qzwCVluqzTGwNDbNna222WNsoDtUaV7FNC4MEvAUosH8FUsbMeWYcrMCN4F1mr958/rjratqnLo6gHw1TsBFzqj6m67PbN+bjSV5wv+l4gx18UAnUS+UK0BsgUkDgsjNSlcSglPydWy+3qxEGFVXS/ukquGbBCjSkve7vjColyY6OXBZTbXg+TXou7NvT6j5LMRBoCG9krm2ER5L5uFkhVgI44RBBzuXfNvvcUloxU5hL4DQCP3vBTQFA9bfrhnlLj9vqqN3v43qWFdNwGmcdkD4/yR+UIiGrJboMmKiFCxoAAvQLP0XOBzkPrQMwWmK+vicS9/rq2EqZHY6oXX5U01R/t4fa8fXAylrRBa5F6j5/B6i4VaO1LnNie9CA+S4pySs4RjjHxn/74yZPSWqjuh9cyaTce+6AaMfTFIg7z1RRT9avVvavjhdV1z5mg7zqDi09snMb7nftpoB9FgsNA7fUBF4D46eW3n77xTb/Q9+w4SI1D4MHm9cWxb071x29wDmy/zd4IGZxj8fknYju8FvFOcHAwCSYO0gfPfaP7G3YP2xJsdjnBXgHmXtqx1xjuds3d+kZ6a2xr0rB7/3775vvpB9WgYWBUDOr+mvbD4hWtKzEV9c5juvfOXmOq5unN9KdKcNrLNUYA+GYiOzp2FIFRBEYRGEVgFIFRBEYRGEXgv3UEbmEAfAGf+pf/Fp+v32SIcu/Gb/ze+7Bwkx/7r374sx/Fvd94C0790p3/1S81usDfXwROfeYDvBlD4NeyLP5DcLLTbiOURdOY34QiGznQAniGgVbXwBNPvIxvfvMFnDx2AvMzZUyWLWRTBJBd5IslnLz/TpRmJmAkU4BpAQZZrVqizhnt+oeklG3AaW4iaNcQdDvYarSwuLiMdrPN6tuUbSCZMJHPZWBaFnTTQiqfQ6Y8Di07ASQIvhgMgKnuK0FkPUkgi6BYB5rfRLCxiMbKIqqbmwh9Ak2ihh2BX1YQyQ0f+pvun1Uclg3NTECzbRiJJFsFG1Tj10ojWZhAqjwFPZEnWiy3R8UGIAPg0IXmOzj33Cl8+S//BFl3C9M5G0lLQ5egjwZ0u11WFOfKY0gWytBTBRRmFjB+2wlYWao7m4Cm22JjkeomU7zMBAI/gO628L1vPoJrL7+AoNOBYWUZHxXGpnHHuz8E3S6BXKyXr13Cxz/2Mbzy1JN48O7jeN0bH8Dhe+9DbnYG3eY6qmtXcf7MC9DRQeA6yOUK8HwLd73hrUhlJ6AlS/BhCmWd38bGtTNYX7zEtZOvXVvHQ5/7ItqbNcyWspifmcD4RAXZsTEcfeCHUZy7DZqZY4gUgpTDXWhhF4HTwsvPfxuf/+x/RsdZQbPVwdpaC2OlLMYqAQ4sjOHlF85DD3JobOloNw3M7i8zDOi6GhbXqqg3LayuddF22rCTLqt+AydA2raRzabR7raQzRYRdAJ4bQ+WmUIxYWB+qoSTdx3B3B0n8XePfQ3nLpxhCNdxA0zPLCBrZzE5fw8y48eQLO5Ht+vBCwN4loGuTpbjNoxAg+U4DMTJGpdUmaT7DDUDpm7DcyXI0zV4GunBaEwo7CfUarTJzGpKKdZhbWwEgIXVKUNNqbYkyOC5XbS2NrF87SI2VhZx8dXvoZhLwQwdtiomBTABXsu0kaQkAdPChYsXcOToUcwfWOCxRmB3ZuEOWJkKHA/IFMu87U91b5vNBv9NynqPGmNYrPTUNYLZtCFPm+QGfFI3SwDBy0JMlSDeif1IdcQwJSGrfRmeJRDoOnyd5qQDOxAAuK2bcKmurtdBsrGM5z77u7jv0CTe+zM/jcT0Ak4tBnh+hWC7LYA5QvhuG43nH4KxcgEJp41DB8oYW7gdr9Y0XGjpuLq8wapwmlIbtSX4bgvLi0uYnVnAlWtXsLx6DVMzEyjkivBcDdlkHpPlPC6ffxbN+kUcPVaB5qxiYX4cxZkjMPOvhV28B35iHJ2Q7MspRp6w8A6oj9mCgPubq5/zpjy5GpBcWmnHhfSQxgira0lgq8u6txItMgCWCkW2TWYapUEjQaAEVgKI0nVDkDF52gxZre61N4GgC8LSbSfA0rUr7IqQsC3kC2O8numJHPRkFiGNXz9kJbdHam+G0D18wRa8XG+YrGYJQPswCdyHZDftIRmmkDQCeM4KTKvO8NjFOJreGDqGAMCh5nH8dVYZijbTc2ZQpRZhmFhhyPiGparbqsDS8DEmxqJKvIgPTVWjN4IPMsGJUQ6PQQlQFMSScC8CWfK5ocSHCs0paEl3N7iBrUA0b9rGFYScwCBhnQKWMXWtqn2rPrcNgvJNDkBh+VoccMahiwLMfW0ZmM/iPRnDvpqv/M7gVO97Jf6uUr9K1BmpWOOLh1JARhvmrEYWQLav3wYgv7pNcicYhIBxiK7uU8AZdcbB9aofxirUqeoxK5gdV2tGgFRMxAiO9gSlsl2x+PVAm0KpIpzRHcgEA9XKCFdTH0f33wPJA0uuaAd/qHd/IlFElrWQHdsXL5noo1Tb/dceWNZjQHRb58hLqnnC8Y7XLu4ZIQvIKwrFi+9crLamZ45QAfegMfUZJV2JdS/e0TdGML0B3LtXCVPlesr3G0sE6UsSkXbX4h6lhX804MQoiBIGlI07z0Olwo7Fe1ClGAP/fXNFruODa5VahsW6JyYqg+u4+4DsF9XrERiOTaI4LFbjVc3mQSAkzq1UiPKyAwkS/SNDRkqND4ZevXVpW3LDwDganL9xkLodVg0A9OEy0ah5u8GuG72/22ejuTKQKDD4+rBYDb427Fo3e/3B6w4+L27Ujpu91k5Atm9NumHf9Nwv4u3ea5v30t6djomPx5u/D6W03zmavfVrZ5vmnb637OW+ongNPMZ2G2cjALxbhEbvjyIwisAoAqMIjCIwisAoAqMI/GONwK0LgBc/jw++61Hc91vvx8n24/jov3keD/zmB3FfDjj91x/ER/EhfPynjwLdF/Bnv/IVLPy7D+GBFP37KbzloY/j3TM36pJ1fP6X3o6PPDHsmPfjE6c+hB8Y0658Hr/8jgv4gDpXHAAPvvePdfT8D9Dup//qF+UmFm266TAMndW3bMMq/0+R/+a9txBO4AFWAkurLXzpb7+Fq5eruPP4HTg0P4WpShITY3m0Wx06Ge5+493ITlegkzWybgEmqYAJmBokAQb8NrxODV6nDs1twWs1sb5ZYwBMKmSLrJpNHZmUjXK5CJsspHUDyXQGVqYALTsOpMYAPQktcIHA5XqlOoHakKyfO/Caa2hefhVObZ2VoqzFlAoEuiWq6ctWjbrGgDmXy8O2kwyRtUwOIJtp+rdBFtVJwEhDNzLQ9BRVZEVAQEMn6CuUn2FASkS6NxfnnnkKj3zqz5BxG5jJJZE0Q3SppqoWwvMDuGGITKGEiX0HYGYLSJQmUJ45wGo8zUpCN7LQdVLfkt0rWV3bvFUatLfw9Fe+iAvPP42g24Vh03EG5uaP4DXv/VewshPw/A4uXngFH//tj+HC88/h/uMH8ZafeBtOPPBGWKVxbK5eg9OqYm3lChKGj63qBhLJNLK5ccwdvANWegx6sgiXJTEu/M4mvvvY3+H57zyOhf3zyBam8F++8DBqq2uYLedwYHaSAXB+cgonfvjHkJk+yO0nABxoDgNgHV3A72Lpyiv41mNfwitnvo2trU20Gm2YRoCpaRPlso0LZ6+j20rC7WQR+DkUx9JYXl2H4wJtBHDcPFbXHHTdBqxkA4WsDqfeRcrOsJW16xFcT7IKc7w8geuLa5jIJHHH4Xn86NseRHbffnz6oc/i5dMvoFzMQDdtmFYalWwOhYkDsHLTmJ4/htCnOrwh6mQVTokLpGYmK1zPQUAq7kBHl2pPawYMMwNTzwFhGgHBQAKppg/foPEBaJ4pbEHlVGLdWLSHJMGBfJ8BMEFAqS5kPRcpfK9ewpULZ7B09TzgkPLSwdbmKsZKeaQSNpaXrgug5vvYv28fzp47h0O3HcGRo8dRHhsnwTvs4jR8O4su1YnN5BlaEhymutmkgmfLav5DingPusDbDOxooWCVm4RNPWQlFkquc7ztJ9IxDbxDCRMENKimsAFfJ5BIAJhGOCmAqc6wD6Nbh7f4Kl7+0h/h7T90HO94108C5X148qqLM1WTLeBDL+B20TrivvplhNfPAI0ajh+ewvhtJ/HKRoilMIvr61W0Ww6cVhe65aHTrmF5cRm6nkCz3WD742wuDcOw8erp89g3uwCbWK1TRbt5DfP78wg611FKezh8bB650l2wi/fCzx1CxyjC9UkETCkTEhGxjbxIAeDtakNn+ETrjSErPTMG1jX4rBKXa4iqN6sUeSHVjRYGoAxlpcKLlLicGMLAhLIRxJiiOsS2ThDYh04OCEEXXapf7ofoNOrothqc8JPLlxEaSfiUbGKlYwA4BDmBi8SEAf0fK7Rl9WayzjeoRECLa32bno00FaoONmFaDYberl9C0yvCNbNwDIqFxwpiUWVUKt8iohNp2ATskXNFJRxQCCOAobIPVJ1TenOIxXLES+JjU51XJlrQuFa2rXwaej70cByPWx7ZChTJZt4IOksTXf7sTuBDTQhW1oksq23Xjd9zdLwkknIYREBz8DoiJP11OCMr4rjCODYz1TNfqVWjgMv2KWXh4DTfBm+ioMXuXzVYaWZV/Lmj5Woi+5NTOiKLzV4UIlVwn81uXHArMWo0lHqqbcFV1XjujbXevShlYvy9nvpS9eUwa+7eueVYkRC3b/bIfosAMP8eg7R9Qe0HnQxIB1Th6vChsIAuTHM4BowFAJagOTq9ws4xG+lYO+Kq0Pg99hILYvGWVu6it6R7DPcnWeCLkyolNbVZAeA4lGT4y58Ra1ocAvaNf/nLjQDwtrjICyk2Hge4qhdUnW/R1/3Ps/iTTMVCDGm1IPTHUA5fsQYMgGvOEFLAUN6LOkZdNprPyro6Vq9aiPCV64hUTMfU2cPgb9/6OQDltsFfOUcH0ypEP/ag8OA60Lc+UFKBurcd4Gh8fYwnsewO7XpwWR07bKz0nX9bY8ULPyj8jX9+t7V+hyYMbcfNQMDB+4h/9ubh5o1a2YvZXiDt7vfQD4B3P77Xtr0cO+yYYcriuCp98O6HX+fGAHhwTAzGSr0fr698w/X8Bl0ysEzduPNidd/3Er+RAnj3uTA6YhSBUQRGERhFYBSBUQRGERhF4NaJwC0LgOtf/rd482fuw0P/8d2YOfVR3PvreXzyoV/AUQDP/869+AV8QqppT+MT7/o5bH34FD50rwC7T73rq/iNt1Jdzp1+xHEXfuEUPnT3P1Bn7KIApnt69Ef+AdvzD3Tb/9gvQwCYNVKsYKAfofJi4KM26WNWfg5Z0lopPP3cWXzpS08ywLn98DEcWZjF1HgGxVyS7aTLE2PYd3QGZoHgqQHNSjBsIAUw170jJaHXhtvZQuB1YPldOK0mFq8v4/r1ZVbIkZ2pbQCZVALlUgHJdBpWMoVENg/NsBEmS0BqHBopcVktKer96hZRmw6CThVbi+fRXltE2G2KOotiq4X/TtgJOJ4Lz/OgGToMy0Q6m0OaFLnpHJDKw7dS8A0bpp2BrtvQAhsabCAg0mHAN10Eusv2zwx+CQD7HuC5eOU738bXPvcZJLsNzBZSSOoBAs2FFwRsX6wlkgyyE9kirGwBRraAkFTHVN/YTKBQnkU6k2MFtJ1KwbRTME2LVZlPf/kLOPPdbwOuCw8WQ/GFQydw97v/NazMGNygjWeffQJ/8Dsfx8qZV/HAHQv48fe8E8fu+yGYhUm47SZbMjca62y9u1Wtolrdwsl7Xg8zSfVA82AtoWbB6WzBb6/hmW98Cc9++zHM75/H+PRBPPLI17B67TomCylMT5RRHithYv9B3PPWn0aqcgAgSE622eTDjA70sMuaQK9Txcb6eXztq3+NZmMFgdvB9cWLKBQ8lMcSeOnFS/C6WWysEnAsIF/OYW19C5tbLdj5FDS9gpWVLhqtdWjGBoq5AEHbRSlbZqzmul202y7m56eRsJNYW93Cwvg4fvzBN+J1D/wQGtDx2S9+HleuXWDr2lyxhGIxj9myjWy+ADOd59dcx0Wj3UaHVL2pLIPRZquBRm0NvpZEN7ThuFSnNQXbKsPUx2AYE4BeAOw0HCuAozuk34bhkSqdYLjQdNNGeLQRLfeZhQo4hE6gkGsnC7hHank98HH2lRfw6svPI+g2EHSbDH8NA5icnIRPltEIUNtYR9KyUBkbw9rqOvbvO4ijR2/H1PR+dJ0AfioDz0yiG+gIzSQr3dlrnAEMebMTfCYbYqG64nHNu83K6rTfYrUHVIashBLIDd2E04QyWgss+CAFsA+dADA3w4Bj2NCMAHq7ipXnn0DtxUfwU296DV77utfBG5vHk5cdXOtmaBlhUO/7Pjr1Nfhnv4rWxReBZhVv/pF7kJ0+gmcWO9hMVlBrdtFstFDfrKNYSWNl6SqaW03Um124fhdWQsOBhTk8fepprK1uInBJi6zh2JH9mN9fxvVrr8DGBlLYxPx0CrP7D6E4TQD4DWjo43ADE0ni/B4lhIRwHBc2rSumUIOyEpyUtaHG+S+6lYCvWXA1Ax4BXJL0wpUqQqmKI6AbEC4VREfAeQFXKJWGrMEZkLIFrlTVBgFM+EgaPmzDY5U71bpud7q8RnlcLx3I5orQrTRcstvWbK7x7nm+UKNyAfW4olHVKqXng4DA4jkRwNBcrklsBjYyNqnStmDoDThBAC/Io+Pl4ZkpODpJlmX9YiVpk2RocMOaa7RKJKowDM+ZOLiIQUPRnO01drfZPqunHG2ExuybI4gQA8B9I1ras6vrDI7pwQ1eER9xhmGAIGrvgD26uD0xXhR8GwaaI+VhTA4ZP67/MypVox/nxOFktCFNQ1BFflC5FasXeqPvPYMb0tG5I/tY+TVDPon5lretFUrxOWDJLCF5/Pq9uqcSig00btC+mZJceqkEMRWu/Jxob6zi7aBVuIJjg+NxSFDi40q9HX9tp3qjw6CNSipQY2TwfPHL83rAa7i07I2PR3Wf0bchkY0kKn7ImscxK9x4MoQ4J5XKELA8qm8cDZsB1bEa/9tgJxvA9yVeMADUAVPGOw7TBteHG42/neLCbVfW8RIy84yQY0+1PILVNyArUR/2ZT6I5Ch2yxiwEo5DXZFM0o+uo/MNWTPE+BZ3pZwJ6LAIpg+qi/vGcS9Sw6Dw4Dqmft8+Z8Snh7ka7LzGDbdp3gkc7gSth/enTJjZBWTfcJ3a4bPxtXOntXvYeW8E1PYC2/rm7w1Us3s5125t2eked4rXTs+7wb4f/Pzube0B4N2P7T/7zfTNbv3Frh9s57+3H5FHdJPS2x3m5d6ueIOjZOJNb03qW5T6PihmTS/ZardrjwDwbhEavT+KwCgCowiMIjCKwCgCowiMInArReCWBcBP/da9+Ejpk3jo549i8a8/iHedfj+e+NUHCC0NAGAHj//m/fj9hU/jkz+7gNN//C783Oav4dSv3HeDOI8A8K00CG/ltpz6zM/HVBaxDRtqNHncqo16wksaVaQlnVoCDz/yBE49fQaVwiTuvP0EpitFFHMWdDgMPCZnJlCZySKRScBOp5DKFRg26HYKumEzRPDdDjy3hZBqfwYeWrUqrlxZxPraJv+/tW1oSBgakgmygU7ASiaQLRSRLZahk5I4XYKWriC0y1xrlmuv+g503WNL6cbKRWytXEHoNqGFHgKf7F9DWETNwhBJAjC+z1bQtkXqWir4ayM9Pg27UIFmpYBkjlWGmp0UG/kawTGyRRZ1X0XEAlHPkxSTPkFoB06ziVNffgTf+crfIRt0MVvOIk0iSpAtsI6WF8DVLK7N2fI0dAKKqwDltAtKyt9Qt5BKJmEaGltQExwmIFzM2eisXoXfWIfndNHsBsjkCzh24l7c8Y7/A3a6BBdNnL/0Pfyn/+t3sPzKWTx492G8/b3vwMTBQ0iU5tjSO/AduE4LOkFZz8XmRg1z+w9Ds7JsDRsGBshL2m1X4TdX8PTX/gZPfuNRHFhYgJUq4RvffBKNahX7J0qs/M4V8hibncfrf/xnkR1fQGimERoEgD2uHUwKT41U0m4T3c46Ll95DvCpPvMyrl45g657HX6wxQC4206h1Uij3tBhZzK4sriKZttFYGqwrApaLR3tThWev4Gxoo6MqaOQTmJqoohSKYP19Q3Uag5Wl5soFSZxfN8c7r/nJA4d3o+ObeLRb38dy2uXUcoaOHjoEErlMeSMEO1WA57volQuYGNjHa12Fx0nQKDbCE0CuC4sckc2SKFK8FSD6+twHbJOTyFEBaY9DSszjSBdhCNrKGsBkUGh9uQxI2R/rOqSzEeYRQtJkeCxNAnYrtxHo7aJy+dOw21tsQ30lYtnkEvbDOympufQ6bRQLOTQ7TQA30M6lUYmk0c6ncehw3cgV6jA9SjpwIZvkOKWwKPNVs+RjSlWmhV0AAAgAElEQVRpNkn9GNWrpcvHVXG9TWC1polNJ5VWIZlXtC8m1XNq9zomoSJbUKqNS3FhVbtOUNGDyY7nOjyyP9cdhFsrOPf43yJbfxU/+eZ7cc+996KR34/HzzZwuWnDpEQVHssuurVldM9+HY1zz6GU0HHfa48iOXkbzm7ZuOansF5vwnU8WJqJVmcT7VYdS9eWUWs4mNk3jYnxAs68+iI2N9axVa1jeXEVh+YXcNuBWWTSGvJ5C9W1M6gufw9zYzamZ3KY3H8cRuFB+Klj8LQcJ6DU1xYRuB7cjssqsmKxgFw+A8PQ0Gw0udY29UWxMg07V4JrJODQuiLKg7NDgFCD0roiADDXiGRFLo1BYc1s8tjpVUslFwA6Adnc06wzdVLoUvKAy/1I9t0GJZ9028zt09k8YCTgwoQbGPDI+pmSDuiH90L78RR3q1QtKhDAAIhqrVN7QACY3B3q0LUmXJ8SXrJwvDQcLQGP3RICGOQxHYFOAbN7P/1AbidYELdF5s+yDbhQ6Q5uy95IqauuO6zGq2qVapGqf8mRkao/EZPtFo/bALAc+3GoJZotYkGnE/NQQNo+AEhrgIwRQ+5YzdyYR3PfZwavM/gdRM3avk30UNrO76Dw69+gV+2Wm8nbgi7tyfnCok9I/60sd/sU19KON95GHtUD1sGC1fHCGL9t7gDavB/s52hlioFanlpyjRXX6423Xszj51eW69GKx0LwaMSq+ybFagzGR/cSq8UaWUnH+nKnTXu1JsfnhqHq5W5LGpCtUe9HdXXVOiLVtvGZEU1B9Vnx3OmbiQQz1doeAVzOSIqyG/rGT6wD6XURZplIJOc7K3uVvbo8Xo151S3xmOymMtwZdWxXdkaJAnI8qHbwKJAn4u7s69yYhXH0hhpEvWPFR+IW4mLCC0bUG0/s0MFrfC9Yg+MmSnRR42QAAEfjdqBGrzojty62psZjxP0Sq/0tkonEJ6M+G5jLqn3qSdNLPokrzLfHu38N6j38h4E+NVa2rVM7QFqlzt4254eAU74vmQwxeP5oVsc+tyOg3gHK7gYud3t/t3vuPW92an3v9d2uNey5oOITPY+GXOb7AcC7taUX+xuD1HjCy832TfxW9tqeG0W5d47dLaD3MtZ279E9HDECwHsI0uiQUQRGERhFYBSBUQRGERhFYBSB/xEicIsCYKHq/f3F77MLZv63SC08/Ax7AcDP46P3/gL+rO8ED+DX/uZjePeEenHYMcD7//AUPjSzRwtotoP+CB6PX+f+X8PDv3ABb/9FbLej5uMfxVv62vF9xmn0sV0jQABYqNJ6KmD+n1zejOZqltJGUGdLz26god708YUvfg1Xr65jenwWB2ZmMTtZQS5lQNddZLNJlMayKE+mkExbsNJJJNNUY9JCIpWDaaep6CH8wIGme9D1EL7TRXV1DZcuXkWjQcAWSJoG15jMZdNIp1MwqB5vMoVsLs9biHZuDHpuAmFyDL6eYEiieR1oYRvd9SvYvHYObmsTmu/CkPtPQeDDZFACJCxRj5gAcMK2GXzpyTSQLyFZnuCaxUaqwIrEkKCxabC1NUXG4Q1qHXpoMsQjyEIQ2Gs30KptoLZ0HS89/RRefPJx5DQfk/kM0gQvDdoI19F0gYYD1B2g5Wro+jrXMqa6r2qTmyAzxcYgUGbZ8AhyGwZSRoiJjIZKzkKrsYWOryGRKeC24/fi5Nt/GXamhLZfxatnn8Wf/O5/wtorr+Kn33Y/Dt5zO6YOH0dl3zFAsxCQbXXgMDgnQNTteMjmxxBqCa5BTEjODwIE3ToD4Cf+7nN4+olv4PbbT+Daag3PPvcyK7UP7ZvE5FgeqWwaiXwZb373+5GdPAgYGb7XkOrIhgSBA2gMf8gquwHHWUGnfh2ri69ife0yalvncH35DNZXN7G2AnTaWVxdrBM+Rq3RRagn0PV9uF4C3W4Ix+vAcxoYLyZQTBuolHRMT6Vx++3zeOmlc1hZ7qCxRRvOKRycGMedRw7iNfecxHKricefeRLprIFSzmaLckJmrSrBuQ0kkzqrhy9evIh22wEZ9pLi3M4k4MGFGzgwTRPpVAbFcgH5fB52guCvBc9LAdYkrNQ82uEEOijDCcm63GewJyyxpcEqOY8z51V2t6I+sNgzjgYs25qvXL+GRm0dmyuLrAQmNbXvdFglPDu3wNbtiYSOdDqJVrOOZDKNcmUCASwGwAlSsxNhNMhuWABsofoUyk5SGTOmkcBXaOUFuOnhXfGvfvWIUE2ojWXhJtBbduKaTMEAxA1yLXFSRtPcImtpCYB1X4NGMNKwYOgOgs1rePGRz+LYmIcff+PduO3knVg3JvHY+SaWOwmuE051sUPXQXPtEvxLT6J56Xs4NFPByTsOwM/M4OxWAut2EWu1OivdZyancfrMC2g366htNlCenOeOaDbX0Wquweu0sba0BCKi+6Zn0KpX8Zq7bkenXcVm9SKWr7+I6XEDUxNJHDp8DEbyMHzrDtSdItarddQ3rqBgJ5DSbTi+h1Q6iUTSQsI24Lse6lt1tNouyhNzyI9PQ89SooBIKAgNUt1TiGj2iVrlDAQkMSD4S38ojgbXAO6NHeXYQCegGr1kP22Qqpjs8SnWtM57DseK6kTT+kWG1Z5GKmwDPsFjaSktNvvjfa8UtqTSE7BNbcwyjpagmhJ2DK0Lw3Q4OQF6Bm6QgBPQuCdFO1l998aIqJtMd6oAqEyIiMDc9s3hOCQVg08pSokk0rligEaM2G2viHHcG6dxWMhANp7UIBWCDIBZndibB4oJRHBcnlIoC8WhPdvlaPjHmy0piriHOHuKeEMEMEWN6EHAo+5i0MayB6kFyIuxyp54ScEf+WbMxVe2sd+KOP6FQgxD+UH5F3eFshpmCChjpWzQVc1qqbxU5+tFVQmn5QjsI3wxiBRDlRwPXsb6+53XVYHfpFGBrDnNgR4cI8OtYEUrVBKMaK1SZqt7jda/AQPvHi+SqtpYB4imxdS5cpyoO4w4tRhAHJQhQuRo7Y3iGBs0qscjuLZtvPf6ltW/HJfeak9tjOBkbBhEOT8xK/Jee2W8uSazxKKUmCdr7Yp+lnBYzZWo1qzqp2FzXj0T+7XbfXCzD9DKhSE2/7gv5bNWQdY48o6grHoGK8cYCRAZ3vall8SskKOkHQXSZRx7uS7RnBdpgL3J3qewjq25cd6owHQPFouID8JdMarETwTSY5OW4x+D/6K6iziX0j9uA8bq8wyv5ZzaAcwOrg9y+Y3pDvtV+r0pEa9p3ev/HnDrt53ui01sIR8Kl4cA4EGQuBc4uNO54/c87N97OXd/3PoWvW1zfKfr7eU6/QC4vz6zWpPk6NlWfz1+3Rsdu5d2qGuINfDGEew/38AiNjAHbhgbuRbweN++xMQevrGzxNbsbTbuQ06y860MvLPLPUct2K2d8jkilu7eSXfqA3G62Pchmagz7DJ05EgBvNvsHr0/isAoAqMIjCIwisAoAqMIjCJwK0Xg1gTAvoP6S5/Cv/j5RXzg4Q/iPuJse/nxn8LH3/5HmPnj/4j33Z5je9zhP3sAwM8+j+fvvrO/FjDZOH9iAQ//zrsxJpXIf3TgYXzsXfTbwM9N1gDebgE9vI3rD/0yfh0fHn7NvcRodMxNReDpv/p5efzA/wLyBr9UlFH9SV2HGwJtX8OZs9fx9a89BYQ25qZnsH96GvMzU8gkTPhBC6m0gfJYBqUyWReb0l7ZghsAqUwRCbJXJmgTkp00OSmHcJsdLF9fZgBMJXlNXWcLaHJzLhayyOXz8GlzXzdh2QlYJpDIFGGXZ6FlxuFpKbGx6LUROpuoXXoZrY1FhG6b3fZMBpHiVglg0GaxoRNgFf+m10ghbBNczuehJXNI5SvQbLL+taGZSWHhG3qs/qU/hAYJWCUIYlBt39BDfX0JLz75BKory6ivLuP8Sy8gb2gYL2SQSRiwTTJPNFn1u9XVUO9qaLs6nMCATxCYVHO+j8AnGCjq5+m0XUiKY1Jr6gbssIvj8xXMVlJoNmoMgEM7h4UTb8AdP/ovYKXy6LqbOH/xefy/H/0P0Nc38E/e9sMIywUs3H0vipMLrMYmmEEsnKAMlzAOda5zrJHaleOlwQ88+J0teJ1NPPrXf47vfvubOHbsOBZXt/DSy+dgahoOz0+jUsoiX8ghU67ggZ94LzLj84CRhUfQkYBjQMpLUjKSVpDGWpcMi+G2VrGxfA6bGxdx9uy3sLF5Ft3OFuq1FKpVE6dfXUSt1UXXIyvdDDZqDfiBCccLWR1NhW01z0HGcrGwYOHI4TyOHd+HZ5+5gIsX6tCQQbcV4MjsLB583Wtw950n8Z1XXsbD3/gqTDvk+se1rSYCLYmtuoPJSpn7qFzOYrO6hYDU37oJO5GA43fhG8DiynWQkTmZgSeTNvbNT2NmtoJyJQfX9VGsHICvTaPt7UPTGYeenEQ77CBg+KqJcSyhnk7n5/4V848gGdUXFvs6pAAlWZ6DrY01bG2u4dwrL6LTqqK2uYLWVg2FQhHpTBG5TAapdAKlUo771QtIYTrJKvax8TmYiQwnYLDKWCfwR3OJkgDkjnPArwjWwLV+xWTRY7bp/eBLbnBHNECC7NjqozZZ45utamOK1IAEog1fKV8JObswQhOBp8M3TBhoIdy4gmf+5i8xn27hHW++D7e/4X5c7hTw3aUAm14aBtUrJ0DndFBbPA179XvYuvgC5icKOH50HrnZE3i1lsCalcNqrYbm1hbGCkU8/vij6LRamJnYh6ZvIZFOoNuuwWlvYOnKRYwVsrCCEFcuXMShhXmMlXJYW13Eem0RbXcZlUqIYtbEsdsWMDs7j/XaJNYbJVxb68Dt1DBHluKlElarNZi2hWSSRgwpcnV4jo9mswM9kUG2Mo38xAyMbBGenkE3SCAgUMvLkqgTKezChdqX4TC9z7FTsFNKKBng0kcMuclP9swUV4/r2tK1yXuaALBNyS86rTs621DzmiYBcE9T3NsgVt0qzt9T7ZLmTUAFSoLROVmFlMe67rMtuW6k4AcWHEr80GmdDWlYC5ApLVnZVUEmINGpKVlHIGGhQGer8MGnGr09aAHNY1skM/E6L5MN+PODwCIGStSpB2tv8jnkY5H+ikObeHPim+p87YijqTnCZ5JtUqpfCW9i6uG+c8rrqnPHzSkFDFIRUTC9P/EiuiIfRqt570fFpQ8489uhWA9ES3sxHIy9OkKeO/4JBUWVqixSD5JCW9C/3rkHlax9uHi4wioafyqXRPUPja0BRWSkolWoTIaM5hWtt6IHKAFBtKlvjMTtxHkOyXar7xBybMRh2yDI61PvxoF1H7BSIekf4dFvMVXutjG8g2pRfZaSQESvUmwGq7lKJS67CdAxlE0SS3yIgeBYj8mhIQMds5emcyjVO7WT6/fK2taRW4BMnhDDhhJUxIBQ7eXf6OsCr32976N9avgY2KTX4+rZeHwGnzn0nlhJ5HoVjcLe3fHNRZRdlEPgmAwkMvTmuCYSQhQYlWOK70PGL+4s0Ne+qK6ves72TzJxTXEerg8ux6OKa99aofpK/h1jVtvWvag98vz0bVStj8Nsn1Ubov4Yso5GC1t8jeG274SVBtaiaD3pzYFh3xmG3fMOS1Pfy4Pzpj+Bbfd1Llrf9gDYhrVnJxi303j9fu5zr9C196zaXkN5mJq6Hxhvv7vd+mmn/tlre3l2xsdc3BViN3IcH4+xOTJ4nzfqsxs5EAwb3jdzX3sZu3tRuN98jHefl+qchpnaSzNHx4wiMIrAKAKjCIwiMIrAKAKjCIwicEtE4NYEwM4inv/qp/Dv/81pvO+hj+PdM3uM1eLn8cF3fQpH/92/xvvefCdmyC966I+Aqx95Ysib/1zVFh7yHkHd3wA+zACY1L9/hIWdlLg/MAAGsK1u8C7X3GOYRoftPQLf/ewHQKpYVoiRypVlDsKnjhTAcu+JAakDHR3fxBce+iZePXMFE5VJHDywH+OFHIrZNLKpBOxEiFyB7FGL0LQ2DJNAL224slEyW9ImkxnopgXT0rleL8HBRq2OlZUNrK1uQGM7ZwIJGjIJC5XxMZSnp9EiNSapdE0DXqcOw0oiMzYDszgLX88IYO234KxdQvXKywg6NWkLTeoGspol9S1tcocgtZSdsHmjkWr/plJp/je9ZyZT0JM5WGmqB1tmGByEBttOa2yZS7uUdD6ipx5CvwMj7MLrNHDmmafwra9/la2RnWYDbqOBJEHsTBLZlIFkMmDw1vF0NLoatjoB2o7OgNP1qH4tWVILpQqp8ljVRbbSbJNr8Z5yUndxdK6II/sr0DQHWx0fuamDOHjnmzF78p3QzSTcsImL55/Hn/+H30a208SdR27D0Qd/FKWDx3D+4jXMzC2gUC6zXTdvNhIJ1myuqUpmrgIyEKzxuAaw167i0//593D6hWcwPz+P02evYbPa4PrMBybHUC4kMT5RQbYygdf/2E8iO34QmpEl5MWbqFx/OdRghHQPBJddBGgidLfQri2iXruAb33789jYPA3Pq2J9GWg1k1ivtrFe62C92kSrRXW6Umh3XVajB2Sh7JsM4JOGg8mpLl73Q7M4fvwAvvLIs7hyyYFljKHbDnBwcgyvv+soXnffXTi7uowvP04AOOAaqZcuX0e97SOVymNh3yySFtlMm7hwaZEtsE3LRDabQiabgROGOHvlKtxWiyGw44Rc8zqdNjE3P4aDByeRKxSgWQXAmEE3qMDTp+DbUwjtFHyNjI5JxWlAC3p2jAQkeCOeAbBSrYUIqZ4s2aNvVXHlwjksL15Cp0kAeI1jX8znUavWkU4lMT5e4T/pbAb1VgeFyiRSuSKMVB4h1cwm1S8rMQ14pD42qIqsVP+Gnlw0qG3URoKIpGl2Ix2wUqH2bfrROhGXKsqzxBUig5to4j4FrNM9ATNFTUSfAbDjAFrCgu5toXP9DJ763J+iotVwYDKLd/6T96BauRNnmmlsdk3Ygc9j1+/UUb30Igqti6hKAPxD994Js3QbTldtLOtp1FoNtmlfunIFS0uX0KxtIZMsYHrhGK6vLMPSPSxeOo1us4ZyNo3NpSXYuobjRw+hsbXJyvXl9UVstpaQynmYmcwhn9Dw2pMn0GqnsbyZxqUlHa1GgNlyBgenS3B8YKNaQypto1ikpC0NbrfLavtG24OWTCNbmUR+fApmegIuMvDYotvgccL1mJnKCUtooizS7JiTKeSoUcJqWSGV+o7Wb1IuCnRJ1JXWUwK0ZBHOdTxpmTdsVrjTH/EjYUMM7gmxJJ1DEjyev/Jo7n9pdcqMl2pgKnhHfwuwTOpiZR0rzqLqGdNaLM5FThRsr0svyMQDShIY3K6MoKwEUKo6sbJQ70EepYFUsE9cJ65KHfakHGblK3og1pIYLIufQ4BsYUmsoGEP1Yr4KqGqUAnvvBkb8dLBTXC+CXEXg6As3haal0Lt1F+Lc3DjOg6HfakA78dyfWftAVyZlDB4TUWRFQRW71Pxg2Eb5EM5Ed/89tj0YKBQBKp1ho+MgCRHRvR1TKIdvcoQoYfJ1DH9bYtHZXu9VjU94msb134dSEpQ965Uw9vHm1QBK3h3AzVj3LJYDuTeWI5dN1qOB9SarAKPnz8GX+N22ypucZBJ4yGqAi7VrhHYlbbC6t4YAPdkwiKRJa4Alvw4rqSOxhvNqwEAPBgzZfcdB8B7gWwqQ4CXJwVo5RxSK6xk0jK8PXViD4TJxBw5toaO55jtdzwm0XCOT2z11O0N5j7ozHNY9tkgCFc1oaP4cEJNL1rxtg1Op0EQ2DdXYir3ePsH+2H3mPfPm2Hn2g2YDb4fB5J997cLDByM3U73slt7BuM07PmxlzgNg9I73eteznez7eDv4yqZZcjaE60BO7ynrvf9AODdYhwf89vivQMA3gnqDq7tg+cejJsaJzuNs+h4Wa5hp7irpCLV/r1A553OtROEjrdx2Gd3np/93xvoszu1z7TSexlao2NGERhFYBSBUQRGERhFYBSBUQRGEbglInBrAuD1R/GR//2P8NjF0/iJ3zqFD927x1gRMP2lL+HogTfiA7/9a3jLEGGuONMeFMCx4/pAMdkzEwAeBLyDTfz7AMAMmR/FW059SCiRBxTIe4zK6LAfIALf/ezPR5uoOtl3GlR/lpRitFHNtAG+T9vIXN0Xm80Af/7JL6LTClEpVTA7WcbB/TMoZTNIJSz4YQfpnIbxqTxSCcDk0qdCZUBwUSeL01BjFS+BNcsmqBqivtVAY6uNaq2Obsfh6ydsCwnLRKFYQHFiEsnSGMMr33PRra9zuxPZElKVfUByTOicvCbqF19Ac/UidL9FTtMIfbofsdsh4IDwM7QMk+sB08Yc1QCmDVy/0YLecuF1PHihCTNXRmJmHlomB800YeTy0JMZUTvVoFrALhB2oAUu2rUNPPbw3+DcKy8z0G7Vm3BaHVBl5EwygVRCh2G4DAEdT0Pb09F2gbYDdAn+eqT2oHgTNCe1qKiVTHWNuc4pQZMwgOHVsa9k4P57jqBYSKILA0fueyvGj70JVu4QNNOG4zXwveefwCOf/ANMmQHuOnESt73pJ5GYnMdmrYb1tSoOLBxEIpUQimhIKKhZEvRIXB64cLp1tLbW8Rd/+FG8/OwpFPJ5rGw04bpApVjAsfkZtlI2bQN6Kosf/qmfQXHmCDSdVKekJhbbqyRr1AgAcy1TQvEdwG+g01hGp3MVX//qX2Bl9XloqOHqhTZazQTc0GBAvrbRRL3hwmmFaLa7DIBpvGo+wV8LFjqojHs4fvs45uYm8Mypq7DMMWxVfTS2OpgrZXH3sXn8yA+/Ds9cOI9vnvo2UpkEjh06gO+cehGbtS0cWphDMZ1AIZOBaSbx4plLWNvaYkhezicwNT3NtVJXtrpYXL6CVquOMKQ60jrS1L/JAJUxC7NzY5iemYSdLEKzinC1GYTJuxHapPI0GakGmgWN46F24RTWoyQEsTlHNR9D34PXbaO2uY7lxato16uobq4i8LooFfLY3FiD02lxjewD++d5TO/bv4CN6hZypQqK41PimjRvGLrRHBVUzTR0hAFVgBU1rFl3qRlwNZOq8fJmMtWH7hlBSwvVyFq1ZxwpNpv6VVvxZSm+AcuJFrzRLwAwAUqygKaJqBPUDKk+MWCjgdWXn8R3v/BJZJx1nFiYxDvf814sFe7AFb+ENtKw3A5DRr9dw/WXvoUx7zrWzz+POw7N4fX33oVuYgZXu0Us6Wls1jcZ7i5dvoxOu4ZOo4FCtgwzk8f15SU0tzbQ2FwFnDamxsvYWF7B4UMLbLXdbjdgJ02sV5dQbazAD7o4cngcZljH/PQUCsUxbG4lcPlaCu12Dtm0jVw6RD5XQLvTgut1US4VYBkaQteFThDeC+AQjLCTSBdKSOWnYKbKCJNpdHUbnpngNYjWAgFjJMwlW2eGKNRzEl3wGsvbjcK6n8GsgGg9K9wQJjsK+Jz0Q+p2Sioh4K80omQFzuukGpZ8RglCBLkXyl1ZGoD+JuAr7MOVteIAfONmyVHEyj9lxaqzOwSVHaZ1jeCvwao+kVpDbXR1U7ZPjCbFN+LwU9UDZqynaulGgLT3ORFDcRZ5K/1PTjl86RgFpOLwVljIqqdIP1xUlu38PkPwAUWpvNIw9Vm/rWz8PmPKZ9WfarN2AHj05lccbCqe3w9SFX/qB0RylSYrCAVOOcgxohT1QC8qcZP4qH+iOEoELg9XIzQ6f9zyOuqJOGQfAoCVgpM7SRBgcRQNIgnG5VI0rOXi2OEW0P0qYBElcQ4JsqI50bPLjTbneR4oRNoD9Oq2esyvX4kbJQvI9ZPVnrEr94GEAcl23JKU+z8C3tvr9IphL4l5TKEexWggWOrXXg3guFaXyl+odUcmkKk+l9+tZM/Halv3Ps9zI36PsZQCTjpT6uxYm+LzJl7vWaxE/Y2Px6xvgstOiCvF4/M7mtnRcWLd40QGeQ2V4KHGcG8O9RaP+BrV6/9YK3sLUdS8+B2I68lhKtcrlTgSQR9aI3m8bf+hxKr4T3TUoE0s53luh7QK4PfFXM03NRe2ezLIdSNaBfq+D+wOi/vvYyewro6Kf5/YDShyKON104dGTfbz96Eq3eF0217eSzujtVF+eq+fGfzcjdokIGgvCWYv1xh2zGBiws0A+Z3ad6O2iPfoe+KQMb9DIhX/v+ywOSLHQzQ/h/R7PJlr2ymGPru2j+HdIO1ex87gcXvps2HnjvKhBuI1AsDfb0+MPjeKwCgCowiMIjCKwCgCowiMInArReDWBMAcIQeP/+b9+LOjD+HjP703CTDZI7/9pffhiV99ADuKf/ncewDABFt/8UJ/zd+4AvgfBAADZA2tbKa320TfSkPpv8+2PP1X/6vY4JLKC9u2ub5pwNaqQjzEqtRQQzc0cXGxhv/vz7+EfKaCiUoF2aSOuakxlHNZlPI5mIkAmaKBXMFim+ZkwkIqJUZrt9uF63gMZe1EEnQtw6Ltfp+hb7ftYGOjhk7bYTUywdl8LsOKysC0UJrdDytfZAvTDkEw12Fr5tTYHPTcpABYnRqWX/o2wuYq10klq2CNtJpyv0NnwhrC5HrBPtKGDYssrkNgbXEJa2fOI7VBdXzb0I0ErGweRrYAPZ+FVshi/PajSBw7Cq1cgm5ZQMoCjABht41Go4avP/R5nH/lDJqNLlqNLmrVBpxWF57jsdKZauqS+pKUgV4IOBTfQON2uj5ZMhN4Ez6IVjLL0IcqdCpFTRj4SKCFozMZPHjfceQzFOQ07nzwPcjf9iboiQm2ye52G3jm1KP4zkN/hqPjGRxaOIp9D74HVnkWfujD67oM4Q1SgZJtKksLCbuYUlnmQeP6oQ58v4t2q4o/+L8/ggunn0cxX8DS6hYQmhjL53B0/xTGi2nYCQtGNoe7HvwplPYfg25kQR7fdD3qAAMmEJDqlCBSgEBrA34b7cYyHOcaHv3yn+DK5SeRSRLEpJkAACAASURBVHfw8nMb8N0U8qUKrEQJFy8vY229jk7dw1ajCytpI5k2WdU4NT6BlWuXUCxomJzMYKxcweqKj3xuApcuXkOn2cW+sRzuuX0B973uTnz33Fl8+bHHkMmm8Y63/Riee+E0Ll+5invunEc+YWKyNIFEsoRvnHoeSxtV1OrrKGYMzM7MwLQL2GjrWK6t4uK182xLXW90kM/mYGsuEmYbCdPB3NwY7rrrDq6lbGcW0LVeB98oMdBi5CoV5AIAUzyUAphmSsCWvTQmCdt6bhe1jXXUNzewtbWOjdVlHNg/hwsXznONV1IEG7qO248eZ6X77Mw82h0PVjLNENgJNRBnJdBHdYBJOU2qYtJ9an4XCT1E4LYZpMJMIrSz8PQEXFmbV6x8csteAi5mLdGGsoJdEq/cYHNJKTC4nmqsjq3PCmCy3TRhWGl0qH3uJk4/9kWc+/oXUNRaeOCeY3j3P/s5vOTP4ZKbR8M1kYIjbFy7W7jy3NcxbVWxeu453HX4AI4c3IcwdwArmMSib2GrVcXW5gqa6xvIZk28+tIryCZzqNPcbdZZGbu+dB0zE2PQfI9V1XNzM7hw8TyCwEW+mEO1dh1B0MbGygYOLhQxMWHBc5qY2zeN0C/h6tUU6q0SQiMBIxEgbWnIpJO8NqSSNtJJmyFnJpGAYZpcJ5fqWlNt73ShAj2Rg5EtIUiX0NGT8PQUgpAcEThtgutoCyBFsZYKYFlbl3qJLXIZn6razPS7SCihMUWfIFtoTjcgCE2AmTdJBTVT9agVFuBEBGWhTCdnITC/ErlDUJ1yleTTI6tiTAilUW98sNY48ISCVUIFeh4wNKWzBj6ShgnbNOA4DtoazRey3I+2asVolErb+EaoxOORZXRU91bCMf5cbKNXWFDHnusDm7o9aNdLbehB4N7n+oATA8meNe32uoE9tU0P5giHjPjPNjvWGDAjle7geYcp3Pj80j5cnVtNTQXh+q8qyjKodvVEifFIDEalB2njFsh9vaVUZDENNUOmGFTr710FGId/51LxVkkn4p76Vc78yR026RW87Ae+cu7Exgc5VQj7bF7t1H+RMFnMmGhllMtkryMjEChVnNsUvPL2evNj+9iI4jIEfkRjOWZXreBhlHQVG/P83gCc74+7uoXYPQT9dULl5OPvJXEF8LY4xEB99KyQFxPJEb265nQ1WYlePAcJAO8AZOgUCuoIBfBAcsMOAI/XIvkYoxiw08AQksSjSNa2VnOQnAki6hS3BpeuBdEgGBiugvNup1V9bYl8AuLDh/qpV6c0DpF2gmy9taQ/Z0PEtt8WP2pRVNO3P97D2i3mav+8HAa3dgJTvTVlQIU+EJ/4ceJ5Fltfdojl8FVi+6u7nftmodrNHL9bXAZbezPn7l8jbhyN3nlFAsdO6tK9tkdBUl7PubTJ8LnL00o9B3aAtTe65+i9gYSF7+ecg2Oqb2xyIpu4e3JfUgk6YvlX32lkks72/KQobIPz9AdRAN/MPNttLgwDwLwe7dAnIwvo3SI6en8UgVEERhEYRWAUgVEERhEYReBWisAtDICBC3/5c/iZax/CqV+5b08xI0D67yc/jU/+7MIux+8OgOPgNTrZNgvomDp38Ip/LwrguOp3AX8aVwPvKSKjg37QCLACmMECqXJNAWUNgwEwA9UgRLfrwvNDbLnAd545i69/9VkcmDuEqUoF42MZjOWSDGPTySSK5RSyJRN2MmArv0TCQi6XRjKZQOB76LS7/IfqqpL61LINOG4HgeMzAF5fr4J4iG7osE2yZk5ifGoaiXyBVYmpcgVWOo2wsQmv02KtmJ4qQk9X+JxBq4rF5x+H7dSRsnW43QChE0DzBFDTXR/ouDC6PsJGG0G9zRJcI9Cwcv4S2itV7E9nELghOlsNmIaFzVoLSFtITubhFNMw9k0hc/wQsseOwN6/D1o+y5spjc11fPOhL+DsK+ewVe+i1fLRbHnYWK+i2/HRdXyGv64fwPEDhupUF5l+b3VcdLoB7GQChm2x2rjR6YCAL9VBTiUMWKYBSw9RSoa440AZb379CaSsAKlCCXe++X1IL7wJmplnhXW328J3n/wynn34L3DHdB4n7ngtivf8BLTCNALNZ8yrdDhCv0f1jUnFJCvzMbih7VAXgddGdX0Jf/4HH4XuNdFqNPDsi2eQpPqyOap1msFYIYVcLgMrV8Rdb3kPJhZOwrCygEl1ZwkmE1wSkJlgFFn+hloHgd9Bp7WGbucCHvnbP8aVS09ibiaN7z27guvXOihVxtDukgK4hfpWlxW/QWCi1WljbCLNYJnqRZPSmoL55jfdj9nZ/Xj4755EvdpiJTltXZId75H5cdx191GcXb2OF149jXqjjsnKBDQtiVa3i5Mn5qA5XZRz40gkK3j82dNYrlbR6tTgtdb52IOH74Srl3F1fR2nvvccfFKzwuP+SZohwm6dFaQZW8dEpYw777wLpckjcBMn4Gg5OFoCrmHD10yON2MQVlVKrMcW7FST2eNNcQJmvttBo1ZFu15Dt9NALpPC2soylpcXkU6ZaDfXYOsm9s/ux76ZBSQssjMnSGdCt2xOMuh4Hlzfh9PtMvxt0rmaW7ACBwndx1ipgA5Za5sJ5MdnkciV4VpJdEjpHqmQpAJYKiHFtrgs2hgtRAKA9X5V/xaIgDab2HpYyrAsX1gIU0IA27MHBjQ9wbWW1y6/hCe/+Em0zpzC/oKNn3rbj+DeN74J3wvnsOgX4eopJLy2EF+2q1h86Zu4rRjgwnNP4MBkCbNT40hPnkDNnsNyaKPWWEPoNNGp1XD58lk4zRYCJ4Se0FFvUP1fgvcm8uk06rUq9u/bD83QsLK2AsfrQLcIojaQMnw01muYGMvhwKEyXH0Z6WQBCW0Km6sp1No5bDg2W36b7hbGyzmeS61mDROVMTZYD7pd2JbJyTYE9DarVRTKpAIuwrUzMErTQKYCR8/BCywgoHFCKzIpZYVaOqQxxCBXzVXa0OUiwRIXCmjMx8pkHgawUb1pkRDACSe6PFZ6/tPqz5CGYauogdoDfBIAC2QsraZ9qSYj9bGsJs1dTu2V6kRK/DE05G0dmXSa77vZbKHrODDYnlqYz1MiUTGXg+O4uLhWQ92luxTKY95IltbJPegkRhtvacvNTN6QFlvc0tW6v14ob/By4ov4GcQ0ccypzj64ua3UwIMb13xcnzV6/1N68DxU9zte5ziOELe3g5Y0EfU4eBb32Zt5EcRRJ4sUmgK2D7aZD+N5yeb60RzmetJ91sGDLZLzmhWwMpYSPEebyvJ1hnsxpWoc5InOi60b0WX6d9l3AhaMp+SA4GSp/mVHrj2in7nuqbJHjhIlNE6MiZTfElLSHZGteQQJ1ECTQKMvjrSwDagv1fvD6qtuG3exer/xEdMDFALaqBHb28xXoIzaSeuxPCT2T3W+QWV77/XeFcXcEUf2KS3VmFMW0HL2i0QB+g5J9ZRVZ4tYsjpfJazEajSzWpoBbmzu8TNQPAtvBIPEOVXbBgCh/LWn+JQrRlS2vLcWqfUsUjLSfURrjEgyETkqPTX/TvAoXu95WEzVawxSY9dRYyAet20W9LG5wW4tA4uVSgZhkCPrpvN5I6V1b2ptey02MPvGeDxxIArxjeH8bgBvNwi6k6p3x+SW/mV119/i/cjTuM82fTuov9EJbwbQ7nbfw65zM+ePxtsOyQ/D1hL5tNwWg51A4E7tGYzhXgBwPPZ7aXvftb/PGsDxGOw4h6ODxINEwe1oLsVdPQafV2pV3kMf7DpQYwf0PeN3KC9wM+cT97JzotHguXQjebOnHx0/isAoAqMIjCIwisAoAqMIjCIwisB/swjc0gDYeeL/xP2/+hUcPVDZU4DWLp7Gj/7mE/hX999Y/7sXBfBQANxnwSwg8qNvfRgfe9cQr+m/LwCsag1/eAEfufgWnPolNoMe/fwDReC5z31AqsFC6KaOZCKJhJXg+qSWlUCn3WbYRiq19a6Bbzz5El5+9lUc338IE/kyEoaG8UqJa6R6oYt2p4q5/RXkilRztEvCNliWgWwuy3A59EO0W200Gy2hADR0mKbByr9O08HWVh2B73M2ecKyUCqPIVMsIlOuQEtmoJFqNZEEqC6uS4A0ZPAL3YYWhAhqNbSeexbOtWswm214Wy34ZBnsOghcT0BgUgCTB23XRdhxWY5LKmCPwLTrww4By6RatQSrQqzVmthodhAmTEzsm0aikIJvhdAyFoJKBcnpaSTHyuhubeH06TO4srqKWsfDRtvFWqON9UYLbcdHxwvQ9QJ0/BAdUv9ChxdoJDwkJoeQasJS/WPa5LMIhBHc8aEbITLZJNJJE5kEYPltzFcyuO/kYZRyCRTGxnD8Te+FNfcGGFqFrV0dt4WnvvkQzj/2X3By/zgO3vla5I6/EVp2lq1jfd7oFwCPN3sJWET7yxRTAZkYMLkddOur+PLDn0alksVzp07h3JlLaGw0kU8kMVspYGqyzDWV06VxvP7H/ymykwvQraTQTxFo4T15aQPNF6atXlKZE5TcwLWLX8PDX/g4gs4yK3pPPX0JG/UAvqHB83VsbrTQqndBODmVSMMPHNz12gM49ewVNJoOKuU0Oms+yuUyQtuFblvoNl2kjDTbec+Nj2Fh3ziOHpvHUu0ajJSOzdo6aht1tNsBcrkipqaKODg/i42NKjY2uzAT41jfaKLRquPqxZeQz6fYNvvo8dfiSlXDK9equL65hjYlMGg+cqkEwk4TlteB5jWhBW1MTo3hwMHjKIyfhBOOoasX4Fl5dCmyZIerE+S1OcGCN74NxhNsf2uEAau/NacNr13HxtIVeJ0tGKGHa5fPIwxduN0mbIPs0qkOcQYT43NIJyvotnxUq1Vk8im0XRceWWl3NXSadU7K6FLBad9BUqMqzQ4K+Rz3V4Ok6bqF6ZkZnm9OklT9aRimzTtHfuCxkpTAJSlIyZKd/hCMpBq+tLlE90V7VQT+qIY0q7Ro858UImTXTHbmDN98pEjxTm3RNLgkMNUteFR72Ahx6mtfxHcf+WvY1au4e6GCn/2nP4u5E/fiuU0bNa0EL0zAdrtIhQ609iqWzp9CKdnFpZeexqHpCRw5chus8iGcXQ+x3Oqg01iDHji8tl24eomdDRxSSicsdDotOE4b+UwGXtfhPfa52TlsVDdR3arCsDV03BYa9VXYhg+n1sXkeAL3vOY2hJrDyS0Jq4yNNVIaF1B1LLQDHabmo5xPI2WFgNvEeDELUwecTgepdJZjqBkmarUabB3IZFLws3mgNAF7bBYdqgnsJ6CHCVZ3syU8TVSyTuawCqpCc4njzlCGIi5tmxUZk663AmiIh4sAZtQnAoXwZyj5gHpSSInF2qDAXkQehPo3UqZI9WU8UUDp67gOMTkAhD6revMJC1PpBJK2xddrt9twug5sW6j5CVAXsxlk00l0HRfXtrpYqrVR71D9d1EbmYA118nm9pFtNDkVENSjdcaKnpwR+5Rquj74QaBEqu57Ok7xUQW+oxhJpZSoqSzJpIyrgtA9hai4Kpdtlits/55wf93fnlJTnZuvqv6TZ6A2KY2keCb12ikhtlIFS6VedO0+Etr7UqFQurqAgn18bgn+1TnEc0IEJlIeq7GnIKAcQb3PyLrQ8pIiwUW2W0H8GJzuN+qUkCyeSCIVWAroR9GVnUXPdd6wlyBadLkYJAKMqZjFLjogu46lF/RcUeQgUPcvdfV9386iTXppbc+hitks0+8CSg/AyiHWtEqNJdStSiWvhpJU/3MsFAiUirUIfovXhVJ9COhXcHwQfgU9pb6aJ3zroiB9LF1MDAYVTwK5w+obc5wioB23aZZ28TRvI+bWi4t4V9nXx3skPhrFv9Xap6C4mJl9I7vXhmgNk21RYzwax1LhHQPAYo2T1x0AO2odUDCll5ChBvzAXIslFKi2c3vj55V92EOR8bEq28GJOtsIcJ8jgKq5zCUVZOpOlDjQl2TAs37ofFfrSz9t3j5++ybCgMozfm83C0H3AkB3O2bY+zfbjp3ub/D1Yb8Pv9buMeytbWrljacpie9WcTAYH2m7xaR3bK++9WDbd0yyuQHcjF9XFTMRS7OaaDurTPsSdqKHzcD8ica8snWIzQI5jIf1gXgiDIH70UtD35Xri5ip8Xu4uTSBWLRlMskPMp7i69Fext/wY3rf5/ZyjhEA3kuURseMIjCKwCgCowiMIjCKwCgCowjcKhG4pQEwLn4KP/c/ncJP/N7P4OiuETuNT//LL+Hez3wS7zuw28G7K4DBAPcjePyffwKnfmmWYe9H8AAewFvwYaoBTJdQx+D9+MSp/xkX6JgngAc+/DA+9vrH8MvvuIAPxOv3fkMC3CH20Wxf/etgy+mFb38es++S1yDDan7vcbz/D0/hQ3fvdm+j9/8+I/DC539RKmICVrulEkmkE2mYMGHoJpqtJtpOGy6ApYaOLzz8JNavLuHeo3dgYXIGtm4gk8sgnUuh6zWxsbmEhfkpFEspuHqb9Tae7yFpJ5DJZpGwbLaBbmxtwXe9yGJLCw1WGjfrDbZitXT9/2fvTYNkO8/7vv/Zlz69zj5z9x3LBUgC4CLSNE1bjhRbUhxXxSmXnA+Wq/I5X1NJPtipSqryIU6lVJVEKlvWRpaohYsIEhBAgiIBUCBBEgQBYr0XuMvsM7332c9JPc97Tvfpnp7lgiryytUDDu9M91ne93mX0/P+3v//galqWFhYhlWuMpyCbkLSDEBRIfkeUs9FSipZzwMI2vRdYLeJ/s33EWztAp0+4q4LdxAgJAUwCCxJbJeryiqrJpM4YXtoJVsqowVPUgKxTaEqI1UUDGJgp9VDu+tiYa6OpbkKDE7P66JLAJPAhWWxancQRuhHMVzI6EUJ2kGItuej5wXohwl6cYz9MEInTdCjY+KErZ/ThFR1QjnH6jtVgWEoDEpJLVspm6iWDFQsBfGgjZVGBR955AGYpozG4gIe/If/HPryY1CkRYZsnt/Dd576Q9z49pP4+MOXcP6xx1G6/FHAXoWSWqy2FAuoMljjladFJM/v7Jd80V4KPUT9ffz1c1/CwkIJr/7oh7jx+g20NvZhaxpqZR3Lq/NokCL89AU88ul/Br26CCi6WPNm2Jdni8whgAAE9Lrvt/HSd/4Tnvva76JmRlhZOIO339/F+n4XPoBuz8XOVgsyAzUJtZKOkm3g1PkGnv+b90Fi9SuXl/Duj7cYLNWXDRjVMvqdgBymIQVAo1zG5QtncPXqafTDbcwtlpAiQuCHfO2SVUUQ+TAtHYZtw/cJXlagqmUM+gPcvPk60mSAixfP4MGHHoWz8jhevdXH23fWMYhDjqeuyDDSGClB2qgH39tHGA9QqdawunYNin0KMFbgwoEXx+y4TORfTlVIEuViBWKJLNIFSKX3UrePsNtCf38L7e3bGLS2GCSa5Dwux+i09lEtl5EghGGYqNeXoasNtJsDDPp9WI6CMCXUqsPzZISBB5n6dCCAnK2mMOVIbM5QdXRciomPtaUFpKqGdqRCs2xhakuqfIM2cUTsEkA27na1BqiGyNqaxFAVkd97MBjAG1APjxkAElhUNbJ8NxnyxqTajkPIcQzHsMX6NL1HtshIYKoJvvfsV/DDb34V5aiLTz9xDf/Vf/svEVdW8eY+0I1LiGMdGAwg93ehBXtobr4BQ/Owf/ttrNXKuPLAFcjV83juhzfRC30sVAwoccBK+07gY+CH8L0IhqHD9z0M3B5KlonQD2BbFqrVOtbX73I70SaMTr+JMO4iDPqACxh6F7/08QdRsirwfBeG2UCnbeLutox+pMLnBX0Vji6jbtO3hPmKDSQh5/keeD5sp8Y5cHXabNNuw1BlyLUKQtuBXJtHas0jkcqIExNINZHTlzZm5KrewsIoLbzyLTPgNQS0ueoyA3ljrxdy5BWVMdQXRyq68WXPXPkqFN3iaSRGdW6WOwIXMuUsR8y205amoWqqmNcVWLrGfSiMQobhBMXpm+pftkxOHUAWjO1YZQC8SakBUom//YQ2lSgFAJxBZs6tTRri0RfPMdkLo9yj4n2OYe6Je9hDNQdEDFhHMCyTR2ZnDenScLGZVe45wDvugc35GIsAOIOZReVpDqYyhfOBtsmA4cFbjYBb8b3xNhQr6AKgTqDYwqL/GOTi+gkr8hwyjSmLptgvU58qfhUVh5PNwHuRCsdPgo1J5RntV+LXMsWmqIt49uTjQTyKMhAx4ggjZXsBwOV2n3QJKYOj/HMOlA+BuTlvE/U5uNieV0mUKRtj2XGjcZlZoo/lkRYuCSKXRaF/c52E9Spj4UyBPKz/mNWxUOnyeC0osbks9DmI7pcBxuEILh6XbfrgTw7s6CHiyapUcVH+ZxyGjqy+c9WhyCk+6pei3uLc3I0kj7W4nvgqxi6PAKnn8/dGKQmy48VkWMA/o/5xcJxk50yMs2I5Jvvu5Pyaq3vH7jiRe3bUbyc3JEwvEd8jiytvCpCFynpSxTgqJ43jLCZTofV4Pafd9aQQcfK4o867Fxg7GfN7Kc+0uEy22wet87T6TlPMHg6ZqSmnWNVPbgQ4rHMe8bq45+Fz98FTp+d+Lqpeiw4NJ21r0Tcp5cvh42myLEWL8sPG20na8CRhO2lf+tu63+g6xU8lx4/Bk9Qlj9W9qrZPem06bgaA7yVas2NnEZhFYBaBWQRmEZhFYBaBWQR+0RG4vwHw3jfw7/6HdfzG7/8mjte9/hh/+N99Cav/5/+Mz04R5H7QQBfB7G8sHnIVBrrfwGef/L9w6DEnKkAGpv/RU/hXvz4nIDN9HZdv+ETXnh30QSLw6hcFAKaFNAIdtmkJAJwK68coIbviEEGa4rV39vEXX/42LCh49MplXD5zGrZlQDU0aKYMWY4QeF0s1EqwTJXzWsqqgjAIEEcxLN1gsEIQOApCxJFQE5Iy1/f68NwevF4PUhDASFKYkgLDcqAqBsKej2gQsE+uFIZQOy1Irg944lvyYyhhDCVJkQYhowiFFjsJ6JKOkm1JxTIjKYwJ/BKIDqMIUUjflGtVWF0nCRBFIedMBVm0yqSYjDmHMcHjSslgy19FiljdSua1rNRNZaiUv9IwWNFLymRWJ2eqx0BWMNAMrA/6WA88bMQhdgIPnTjGIErQDyK2640p76ZJ9r0aZAJqqoRauYSKZcDRVfhdspKt4cGHr0E1FSyfO4trn/kn0BauQ5EXeEnec1v41pO/h+0ffQufuH4Vq48+CvPChyFZq5ATZ5jrkxeN8kVh7kAUYPo3X5CleHuIevv45rN/gdXlKm69+zZe+e6PMGh2ULMtVCs6lk8vYHF1GUvn6F6fhWw1GAryojK1xgSEyhc1CcsP3A5e/d6X8fSX/j8Y6KDRqGC3PcD6bhNeIqPXpVzKA9Yqr51agKOSuteDLwFvv7OJes3EhfNVvP/OBhqOhesPXsCN7QC7rQB72y3oUDHnlLG61MDFC4uwSiGWVsuoUd5i1UBztwtDL5HsG9t7u8KaO1QQhirm506xKn1/f4tzv165cp7B04VHfwUbHQvvb+5yTl/ICluFmgghRwPEQQdrq/No9prY2FyHquswKquQzSVEqHAOaOp7nPOUNjXIqrAFp4VxJUUch2jt7uH2zRvo7G4hdjuo6BIQdGAoEVaW6qz+HfR7MA0LvUGHQXPZmUO/D4S+xLBWNwmKpXD9BN2uAI9kB90dBCiXSigbEixZKO4jWUN7EGDgulioVRjvtD2yKgfnY9V1snN3kEQBK1Gp/KVKBbppQ5ZVuK0W5ucaKFcr2Nnege/2oUoJTEViBT7lm1Z1g3Neu2RLTQroKIVN+cA1E2a5ikTTIBEg1ID3fvwidt95FVdPzeGz//hTOHf9Q7i7H+FH77fQchU0Ox66u7tQvBaMuA09bcGQCQC/g0tri/jIRx9HO63jay+8Dh8pGpaMGuXj7YcYIIEbkApaZuthgr9hFKBSduB5HqupTVNYbRM+T1MfaRIAiod2dxfRgKD2Hj76xEU0qg0kaQl+UEKQ1PHmzTY65LRN8x9kVEwFa/MOVmsG6o4BRAH6/T7DDrKEVxSCoSqUREMcRNBsDZGhIi2VAWcRqbWEQCohTHWeDyCHSBPakkOq64wPsHw8U5SRpTgvKgsjV6Hiy2e/cdXZVLDGLtJCaToJvKYueOd2sTyXjPAHWajKqbCw1xWCuwpKqoyqThuNDGiUaz6O4PbJal+CbWgoGTosXeHNFDQHeanCc8DGfpvdFFpkpZ8qCFlxLuCeUP4J0pvn8OTF0Yk1V7abLUARxuXHAeAhLMvyIx+hcsufvyLSBan1sQ/mUdsMD53INSrqOZLm5gv19Hpu11usWxHgFfPjFouSt2Weu1EAVNqVMvrK41tUk+YhE/mdxbFFGFa0Ox6L9xQAzG1XaKe8TDkAPm7BPtdDcm+ZIpFiIEEbkAqKV+4lbNM9bu/L9cgeffl9i+UbvpZVehJCixgdJN9jgLXQ/8ZiOqEEPQg7yZVDuEQUFa9C5CyOFggosy7NAPpk/PhTXQEg5uM7yXI/i7E03lDF3MXDds7gf37+5Hgr3pe2mOXwl47LLeHzfjnsQ0UAXIgHY60M7o/GvCgjQ/EpcDhXUI93ZhG7Q/tUPpcU2vcw8HXgdUHz+dpj1uYTc04RAB/Vtw+8l/Xfo64tzhEAeFq5jxtLxXE8OWUVx/dhx520PseVY2weO0J1OjlPiW5yNFg/7N7HlWlanSdjcrL4Zc47R8D5Yx8XEweMyn4vAHj8mXNUXYrzVH7rafGanBuOikexCpO54I9ri+PePyx+P+/zxssx/mHkg5blqD5/2Ji91/401jYzC+ifJXyzc2cRmEVgFoFZBGYRmEVgFoFZBH7OEbi/AfDPORj36+0IQv9b/C/Trabv10L/Z1KuV/8iUwDLKcMFyuNLKmByCKY/Uk3LpgyuaPcHeP75t/HMUz/AfL2C8+eWMmwz8gAAIABJREFUMT9XgaQmcMMBqjUHS/M1zJkG6paOimkw4KUlCYK9bK1MkEzVIZGNp+sj7fWAgcu5OONmF1Kvj3DgIQ4o12vMdqCaonJe2iQWZsW0xElaWY1kn0RqWWolVLt5qjmxUJ4nVU2g0MIcHctfmWUmQQ5VYThCC2a0MZ8UZ0mUQgoJmpClKNnhCo1TFCaISUVM6mNS2qURl09RDKScc1PY+ZIChxcB1cyKlJV6Iu8pLf3EpHgF4CkyfEUFQWFCOWQP3Q9DdD0fbbePTuhjS0rQkxIEiGE6FmzHhmWbaDf3sbS0iGsPXoOiqVg5fx4XP/MrkJYegCbPQYYGd7CPJz/32+i++UN87KFrOP/YJ2Be+jAkfQkSKSfVAJCYUjOoFZnxhkaBY7pCOXQRtXfw3De/jNWVGv7m+e/g+89/HyXFxMrCHNZWGijXbFTqDZx/8CNYuv5ZyHpVLEcThBL+z9lX/oNQGsdSglZvD+++9iL+6Hf+d8SDDayuVtD3XPSDGD1fxoCsoEMJuqbhweuXoaYJbt94D1u7e1jfpJy4KVaWFCxWVNRsGyurF2FWLyNW63ju23+Dva0dOGQn7hh44OoyDCuApoe4fOkMKnYJg14AP0jQCyLOzRslMjY3m2wrXnJq6HYHoi9LEc5fWEWSBNArp+GmdWw2PWod7p+aBGipD00OcOH8Gh569BG0ey629nbQ6e5it9VHZyCh1QV2tjto7jZhKApbqM8vLaEyt8hwNApdtJo7ePutd7C9vQtLV1E2VegIYMDHfNXA0kIVezub8HwPqmbB9QcolytQFAvb2wOoqsl9w3ZMRHGITq8P3wNvcPDCCF4EzM01UNJTqJGHMAwhm2W0ByFanTYWqhXux4MoRcI5iRPYtomqQ/HqIgoDVhjbJZthKZEJKY54c0WlVoOkKHB7XaQRxYM2Zfhsq05W0rSZguYUSVOgkoosBSqVKlp9j6Ew2Z/rUozd914Dett49OoZ/Ma//BfQ55bxxnt7+NZ3X0NzAOy1+ogCD7YSoGpEKEkuUr8DPezjgQuncOr8WWx5Np556R1EsgxbClEmsCoZ6IQB/ChG5MXQNQW+N4BqqLBsC+1ul+ukazr2dragSQkiv4dqxYSkB7h19x10mwTeB/jUp66iTJbGxiWsbyvo+g5ubvbZNcALA0S+j0bJwOXTizi/UsWco/P1fHItIFfoMGIbZJoTS1YdiqTCorRrSoJBkmLXUyDVziMpLSPWK0goxS7NIGR7TXbHmQMs5dceWi7yVEfLqlmGTbamzRSEEwDksIVItoBmoEEbe7K5ga29M1vdfK7IITGDp1wNSI4CBH+pbWOGvwR0GQTLKSz6nfLNaxor+uPQh67KKJk6bE1lFTCpgWlSpnmdLMabrg83VbHVcbHZ7CGQNJFHO9vAwiCKHwBRYRYbTTm5JW9xobsIi4uP89GC90iZyE+Bgupz2kIsz5+TxxSAOM9805Sj+evZsZPHicfWuOUl32cSYE4p3xCOT/m8MoQlpOBkeE7tfRAAZ1LVaVcYArUi9yyqS/Oy07/FeDMkHsrH86dP/ogeB7bD51Kh7w0LU9gAMAl/hAg3b0Ohxi32X367sC4v+tDI7ji/h+hXk2rSUTi4TxFUpc8SeW5hutbEBgS+Nm/KKKiVC8xmXHUrRm8eIy53TtbzvpCXl+47zMdbgLdZpx++kveXgvI4t3ce2mUPm0CcRbfMx8xwruDPNCImQlU/mh/ymOYxmWD+Bfg77BEjy/WsP3DGcfpfgaWPQcHihgER1AMmrzlUGp/f/nYUwNPmzElIPjkPcN8aQr9xSEuvTwOXI7v1bDNepgCeMhAngO/RCuBi+Y9TzIouONmKE31/os9MK99wLJ3wWsfdt3iPk5bvJOecFMxNi+Fh546/PqHgv0fAzXPhlGeIqNtoMjm+HtM3hBWvf7L6TOkLhc1mR/WF/L0DOa+POen4uk2/wHHnHff+Sepy+DGjSetv4z5/G9c4SX1mCuCTRGl2zCwCswjMIjCLwCwCswjMIjCLwP0SgRkAvl9a4tBykCr43wL/08+qLr7vK3pfFvDVP/83QlWSCUFNUmAZOi/8qaqGUrnKqtTdVhdPPvk9fPfbb+DSyhIuLs9huWJhsepgMOggDFyYmoJlgkqaAk1KEbXbDMUk8jiNYiRBAPI7TaMYqR+wUpftFeMEqpdACcQiOyFamS0xi4ocoqsqUrLOZdvBTJFFcIIXX3NLRfqVFrFlBrpUNcqlSkpLXjEn+MxrJXQ8QcjMUi9fiElkSBEBWzL1JUzFiIFSWJJnKJ/H96MFc1JwppSXUywyy7xAyxpjsWjGMR0pkPianGOTrk+r0bQoSBhZZhvYSAJCWUIgpfCkFO1UQi+N4UYBEsr5SddSZPRdF6VqGYunVpHoKpYuXMTaf/EbkJcegKLM8TXd/j6+8P/8b7B62/jEhx/FyiNPQFm7ikStQ4ENKH6mnhELuML6k3JoFpcyBYRBQGB+jwEw5QB+/cc/xvPPfgclxcDppQVcOr+KarUE0y5j9cJDWPrwL0PWKyQjFHHI1z6IWXC1xYI1/UvWxQOvidd/8B38p//3/8Cg9R5WF0tkzgxZM9Dtx+g0iZ6bcOwKHnjwLPqDHdx4+w2cO73AIPPu+gaUyMWHLlMO33NYWn0IVvU83t/x8Bd/+Q20d/fQcEqolRRcvbwCVfdAHr6U07diO4iCFH4QY7PZQhirsEoN3NnYZohJ+Vk9N4QskWJRQr1BdM5lWCrpDey3E0hyBWksY75aRejuY65Rwic/9XGsXryKVDbghTHCaMD5ZN+6cQsvvPAKtu52EA8iznc6N1eCbGisamz3IzimCrffxdbOPjoDl0HefL0MI/VRNVKszDvQ1RSt5i7iJIVqlrjfkc15FEnwAsrrqiKKE1glEzHZHlPOWdOB54ecj3oQJJhr1GCpCSS/z3A2Uky0BiH2W200yiXOze1H2eJzTAAcKJHVOcA20Xt7e3BKJf4mVZdC+YQ1FZKqwSPVf0yOAB7Xh7ZNkNKXxp/nRwwVdV2CQXmByX5UlrHb7rGVul6yIEUubvzkeyhJA/zTX/40Pvqrv4rErOK7L76KN97exG7Lw+buPtujly0JluSjTqnBuy1U9BQPXFzDwtoq3tqO8a0f3sIgijFf0mApdN8KWgHlNvcgJwpMVaFiQTFUtvJ2A7ICL/Fc5XbbDKN1KcLCXBkddwvvvP86el0XsjLA3/vUOayt1OD2z+HuloO7TQkb7QCBBHQHZGcf84aYK2eW8PDFZcyXTZTIPYDaKwxZWe0NKB+6DEW1xEaShOBwANo+049N9OR5SNXTSJ1FBIrMbg0pbxvJlX9CZZ+jK8qFPvyZxhutOWfqQaHqPWpRX1yToX+2+M85+niOzV6jAwRNE8dk/190E+B5nHJFI2Wgayi0cSeBIqVQ5ZRzv5Mdv0avk3JeVxgAlzQVuiIxACaITDmkuc8kwCCRsdVycWevw8rgkMylef4kC3WaS6miQfaczaGiKOdQ2ZixjHwNXUDC8UezAJjjCl5hYj/tuALIHHs7J/OjVuK3czvXYg5SvnAGsQpxPewDQ6bz47eHC8FTLJfF+QfLnZ83poodwv0MImSVzfGesOvPJnLR6KM4HwI7x8qXA+DsLMHtxhtjBLwEmc20fGNxH966yDnz2OUW0IVNXuJZTZ8DsrzCE3lx88vk5RmOqPyZxadNkNyJhsnhHquy81JzI40KOfwsU9DXslpY7B0T8cxsnPNdHcMcwMNRlpWjMH65fYbjsKDEzjZ6FCFy5mA+gqsF+EQbRPKvYSyyZ7cYOwXQmucALmz+EGUubErIIW72WWkU3yJ4yuue9dEhAM6U2Xl1s/FRLN+o9+WMPG85UdgiVBpTzmdxyfveNJh2EvA1eV621UaM43yjQd7Xx+BvNiozle4kSMx/P1CGgrJ1suzFY0UIx/vrtPocdY1i974XuJqPAzHNHRwzR5Vjcq47KeC6l/IN+88h0PWD3vMo1fHBaxYB8MnzsRb7Bf1dMzm3irplY+BEUPlwIHlv9cnuXLznPQJgcmqa1l8Off6dqH7jZ5+kbU9yzGFlOv717Gn2Acr+QcfG8WU6/ogZAD4+RrMjZhGYRWAWgVkEZhGYRWAWgVkE7p8IzADw/dMW00vyo3+Px//DeTyV5x2+38v7n1n5CAAPlTkSYGgKDF2FKkuwSw5K1Qa8IMHmbht/8ZXn8erLN3G11sByHOGy4+C0ZUP2yTaWcgV7kHUCTyGkOIAe+LA0lfOyGqSITQgAsCEwBKQY/VGcpiRtUxgMMTxIE1D+SAa4BOKy9XTO2Ut8V4pEHjkGuDJDDjlTmnKeOyI6rJhQhPptbOFPwEdeLyaqRfkkxYqKgJak+JXIFptUyMJWmtkCW6uKvLlUiJTgGFeBFMGk7c0kM5liiJVDYuWTzyOrbbKTZXUcgWYqL4lwsyVmgjOxSvcmG2gJCsn9CAxTTmKyoiboLMsI6Vq6hkCXkJIqeGUJjcc+BeXcR4DKGsnr4PotfOn//ndYdmQ8/sTjKF28BqxcAMw5SKnFYDNDe0OMxHlcJbJtzpWD7JeNNO7B7W3hmWe/jMX5Mm688Saef/bbqJs2Lp1exZnVBqVlRrWxgIuPfAKlC08AuiOg1HARXCzAU1swS89yEEupD8/dw+s/egG//zv/Hu2d93DhzDwsR4VpGWi2+4h9G4OOijhQkKYd+OE2zp8v4fq1M9jvuVhfb2Pj5iZ+5VMPoFqtYfnUw3Aa5/CVv/ob/NU3vwc5STFfczBft3H6FPXnfUSxi+WVRXRbHQbLGxvb2Gm3IMkl2KU5bO7uQTMVDHwfUUiWygo0TcHqWh0DdxvVRhWG3UASOdD1OaSRguvXrkKKe1hYqGDt3GnMn78GyA6SVCcfbQy8Dr770kt45um/RtCVQT7INcdGta6hH3rYanWx1w6xttBgOHZ3ex+77T4M00TFsWBJAZZqJk4tVhC4Xfi+yxbCuu2wxfqg78INY9hOAwM/QhiTqp/GRshK2Ua9Bs+LMPBCdF0ftWoVjgbIkYdKuYL9no+WG6PZ6aJs6iIPa0qK5BAK5bkmaKsZsOwSOt0+7t5ZR6VS5uMI7JVLQKNRRZRK2NjeY4BOimDb0GFqGmzLRhyncL0AqkTWz9T/IyaUURzDTyRIhoGB78LrNbF7+w2cnrPx3/zXv4bzT3wcXqzh+W99HzdvbGG32UOr24NmqVCVABVDwmrNwe6tmyipMS6cXcaVhx/Cj2508Y2X30coyWjYKholsqu20A5c9D0PSirDVlWYpo5YTtEPfB57NBY1WUFMmy00QEt8zDdKaHbv4vbWu+h6LjSti2tXK3j04TPYWT+FW5tzuLEHbLsR2oM+4jTiTSL1kokzCxWcW6qgrKeolshlQWNIEZLbAcB23JRzfDDoIfJ6vIHGMkuIUgvt0IJE49pZgq+aCFUVIY0gzqMpZXk9R6CT4UcOerPcrmIOOjyvb3FBmY8r5gDOnnk8X0zY7AoloFAFC5olcBHP8XHCMNck2MvDP4bK063oSzTHa7LE3zbZi1sGbF1lOE45g0kdTBN/GMe8CYnU6LtdH5tNyg1OMRAQmPL+5krPlAFwDnzzxemDqk5+/BxAuuL4XAE8uSA8DQAXPw4IAJK9MgbLi/cSz4zh8nsez2wjUn69oxfERwCA7sngMcsBPFnGQz+uZAUdqp3p2XKIfapoWXHlk4Ad3jBQ+Mqf3bnKdOy9KQpD/mwg9kcNv/Lncw7nxS3EczUvn6hLIdbcFekZRM/hUfnFOSMlO7fbiWD6eDQnYZ2ITV6G8bKLjVD5hgmhnBU3nQKXh+r7fGxnfLjQX4eh4T1pEwAlKwe9ntctL4247Tgo4v5DG0Sy9s2t0vO+NdwEMNaueV3F1YZzQ0GVTufTtYZW8sOQjGI0auL804hodwG/R21ZVJWPQdOJ/jPWjtkIH/ZdntcEbS9uPuBXsrodDn9HZRlry3zMsxNNlkd5sv9P/J7XhZXL0+D2NEg0YQFdHIv5NUZln55ndjjWJyaFw+t89GwyDp4P9qnJuXFybsuB8SSM5kifAJQdd8zPDziP7YgZzVkTbSvemN42h87T2RvHwfXR+D7xE+BA3yu2Tz7fZtMWvzU1nuKN8fk+k+6fBOqKzy/TclqLv8+mfR3X7pPnnPT4kx43uv7RG4PG+v+0OB3YqnFcLxjf7HLc0dN6wslLLK4+A8DHRXn2/iwCswjMIjCLwCwCswjMIjCLwP0UgRkAvp9aY1aW+y4Cr/zZb2VAU/y5qMgJFDllZVa13kB5bhGun+LOZguf//zXcOvtLTy6uAL59l0sBjHOlMpwOz0GJ/00RkCqQbItTkJeMKBFfF0hW08FGiTKCssL/mTnrGbWk6Qa5D826VhS47HbYQLbMLC8sMgqun63y6pDUqGxvpcsqzPkQDvIlZSuDb4+n0+Lj5nyIqacmXK2OJctLApFl1iUpbIQKKMvWnSgHLCxISOWyOY5hZ2kUEh5TBbRrOilmqiQEjlbOM0gSKb45UUTXvUW0IUwNv3LaJlUv4I+ZMBZLHhKqo4wCtkKVgDtBGrmZlrUcJFSkqBsJAORKiHUZYS6ikQ3IZt1qNYc9GoNPnzcvvtTWJaG+bPnoV17BNLZq1CrizCsOkKtDEnTWeVM8I5iQLleJWhUGI4D1Z1zjcYDeN0tPPvUF1ExFDz/7LNYf+t9rM41cPH8Ks5fWYNHikTLxpUP/RLmr3wMUAUALn5zfFn1K74FCUlYrfzqj76FP/vc72Ln7k2cXl3E5curiJMeXL8Hy1jArRs9bK/3sbX5Lh550MFjj82zqjOIYsqyir07Ie7efheriw1cuvwozj78cXz/lZv4+te/jdj3cHplESXKAduw4EV9bO5swLJtWJaDzfUdGLoBWZXRarlQNIdzP1+5dgG319dx69Y6et2Yc+Curc0hCvdhWhrKlXlIqECVaoi8FI88cBVubwcPPXwZ1z/8YZTPXOHcsIpiszVtb9DE15/6Kv7mxe8hGcjQEhW1kg2rJGG308RGqwM3VLEy3+Axc3e3hd3OgMenrqQoySFOL5RwaqkGU5PRardB5N2wKxj0BnA9j4YKNLsEN0rR9yJW8bt9yhuc4szKPNqtDnquz8rpRqXCAFiJXQRhjE4AdAMJfT9AydCgE/BVwD9rqoJyuQwoOoJYQrMzwN2NLeg6OQZosA0Fq3MqHEtDz4/Q7nsMo/0gZFt5x7YRhxEGri/U70nCdXBsC4oiCcgXx6yW7vS66Ld30dx8F9fOLeG3/vVvYvHqdWy3fHzrmeexs9HCwA0REJlXIuhajJIOnJmv4+ZPfoKluo2rl0/h9KUrePmdNp556SY6QYQ5W8Pa/ByiWEaoAp1eD5EbwNEUWI7F5sE7rSZkw2BFPgHg1PdQMWScXWnAUAiO38V26zZ22k2k0h4uXzTxiccu4NZ7i/jpjQre69i40xlgEHigXSPkTFAlS3xDwrxDOXAJbMaolcuwLJNzrtNgW5hrwDA1djbodbuIfR+2ZrJqW9Fs9HzAlW0ojRX0obEFcsR5cAXlUGijS+Z4IPJ4C8glVLFD6f3EIq5AN2NgoLDie2BBNANlDAoz6MgzGbsiEEAi5bnALTw3xynIpJlSVxuqBE5fnKkXec6RUmiSzAphco+wNY37BJ+b0nNIRphSDvoIQUReAdQ3Y7RdH/2A8mWrCGmDAs2zbFMtVMBDpWoBXA5hVjb1Uh2orMd9jWIg5qrJr3xh/oCScJh3eXzhPD9uXGVVsNHNHkLjEDqDlzwfH8zvmZcpz+96sJBHL/uOAbWDVcy72NRQFXW6OQeYkgZXzPZTVqRzBloEHGT7zaByCgSaBp14e1eWw1Y8VvM8tyPFdf66qES+YSEbPoXwCLg3sTVAOhjz/JQhKMmiw7CzUIY8aPTM52tnn0sy3MrPw7wXFqGkKGLRNni0MWGyIYo5lzmfc67GpRE5cQ0ub8HWWUBf2j1HH17yjyWjGBT76ZBVZw08ad1KG9uK8R+VkzqVgJ1cp6wM+Ueg4X0piwfPI6PParmal8tRzC+eXZznnCzexY0HxQ0RxTHMs1TWDnl3nKYCHk6s2VYNEdfRBphpcCV/bRLWTQdL4yrOo+DTWBsUxoR4fRTXaQP0uDE0WfdJGJv/fhwcO+4+xff5OXUMcJ82z560fsMxdwSIHz4PpoLm0SQ4vW+cXLk72T6H97Wjn0THxZ/H0gnBuRiko78qTnLtYumOO/5eNxocVvPj7nPc+8O5PrvBZN8eL+e9tOmoxGPPzsOI9Vje86Pb+ch3p1jd/wxXywD7aM7OJu/RJfmPQPrbZfY1i8AsArMIzCIwi8AsArMIzCIwi8DfjQjMAPDfjXaalfIXFIFX/vy3hva/DBJ4YSDifLZmyYFh15CoDl57/Sae/MpzwACoRgmknV3UogQl0nWFCS/Ch5KESJJ40Z5gSkIAJcvRy8tn2c98H0Vlm9E4SXDhwnl4rRa6u7tIkxik8iVwousKlpeXcebMKkolG51OB+vrd9Fp9gA3YrjAVtUElGnNhs6RZZGLNwPKdH9S9tELxAjoWHqfF8tJaUbgOFuUFQuIEhJJhqcDtaV5nDu1hvd/9GMYkYDBIfFXmQxtVSixgkAOkcixcJfm+AnIzZaunAOX5cqcH5NzANP7DMAFoCYqIqkqNNNklS8BYFJccu5LAr1JxIuilM+V1ZyUi5YV0mIBh9IPJ0P/QQWJbCMi5aVCx7gCAFklBOUFeHYVWrkOp9KAUlmBXi5DM2VYjiFsdy0LzsppgOBSECFsNyF5A6S7m5CCHn7645f4us9969vY2trHqbOncenBS1g9vwxKXFpZXMPypeuwli4iVS3O1iyWpYTaOQfuufguEyrB77fwwx88jS987nfQ2d+EnCRwHODU6SrWzlShyDbeeWsfN9/Zhe/u4eOPLaJa9hCrBmRNh5SUoCbzuPnuGzA0C0987LO49rHP4sXvvoo/+o9/jCT0sbxQR61qc67iW5u32aJ4r91h22pZ0tCoN1CvOnj1J29yDmDbKeHClYusTH3r7Zto7vUEqFuoQNcCmIawGe90YtSrqwi9CI9cu4rFho2rVy7g/JUrqJ9/EJJSBiSL+2anu4dnnn0K33vpJSQubSqQUXMcKCopG9vY6Q0wiGU0qPKQsN3so+NHDOg0hFit6Dg9X8JizWLFaqc3QM8LYDsVdFtd9HsuL+RbtSq6Xohmz4MsGwgHPdQdDRdOz6PXbqPb9+BHEhbqNZS0FLHb5X7adBN0Qwmbu03M1atYqTuoGtTTI8RhwMrfVDXRdiPs9XzsNrsMd02Dci8bWJuzEIU+mj0XgwjouQH6LllP66g6DgPgKIP2lNtbVxTYps5ifbEpAAz0B/0edjdvo739Hh67fhG/+a/+BRqXH8EbNzfw53/6l1Ali8F2v9+DIoeolXXA7+Lc8jzefe1VnD+1iPPnVlBbXMbr6xG+/t13uMx1W8WZxQWYpoN+7GOvuQ+3O8B8xYFTKcENQ9zd3ua5TNMtVu8iDLDcqODS2UVYaopubxM9bw/rzW20uzdw9oyExx9exN7OKl76sYq3dsvY8hOEDGOpVgocQ+RvJgVyzdGhkrtATPltE9iWBdMg0GsiIjWwJCEIQiRRjLpTYov1umOzUwH1hciuQ64uIFBKnBFaksSckQMS8a9QBw9BMAGsVIacZvb39KzJFysngW/BsvWgskdsmMm/8p+EJXWuahWqQ56SyNqf4C/l/lVow4/ICyzeT3gu1lXqB0IhTMfyXJ4pm+m4CCmCLMc79Q8/SuDS3JSA4a8fJ/BjyhOcmTTzHJ65OxSVfVznwtpm/uskycmOGWq6clBRjFnhWT1U8OXqzqHq63AV3uSjXtj4jgoiAF6+ap0pNkW1snYeqTiL18oB2PBKmfPEAUvYTDmbnzu2kD4FAA+h3UTDM2rPc8HKmdo039s0wZyzjAdjVR8CxdxKOIcx03L9jgrLP+XgVbw8KkdRDZmDxqIymMFPtv0ov84BFWYGgEVcMsQ9pHuZY8eUPJx0PH2mGV03zyk86ntDOJjbRWfcdQR/s46aj5NhTCZ6TVHJO+x7mZpu2FcnFKkTOXXz+PDoJaH0UMw3yqlbHB6jV/Ncunk/zKyf8y47BBU5Uc4gwzAyBfhETgACY3KQits3RKwO9nWR2licweM+6y/55zdWYY+1Yb7ZTmyGKQJaEapRZz0MZB4Fm/i9CfV8ETZNnisOPzkALrb8caD1wNxyzCaK8Y0oBQvxQ+pz2J8pB+s4PrFOA2XHnVNsm2KbTSvzNLVp8fqHtd/01w/ZBVPo3+NxmLYdYBysTcJHniNOoHKeOkeLkTo+l0653tHXHz2x76Uc91ru6eU/rBdNRPWY+Jys3NPH9nH95WQlnL65a1q56PPOz/p1svp+kLtk/Sn7jDG8Av/pNgPAHySis3NmEZhFYBaBWQRmEZhFYBaBWQR+MRGYAeBfTNxnd/07EoFXvvhvGE6mRBIZmpJNM6NKttaU9TISpYyvPfUdvPPqDTSUEtydHWi+Bz2OYZG1s0y5MxUkqcwLoAQv0jhlJS0BH7KBZSCQqVvDJIakyAgIcKYJrj1wFf2tbbQ3NrPlVrGQSmpbmSypTRNzC3N4+JGHoGka3nv3Pdx95za8bo9haBpEwm6UbZ8pR3DKCj6hxGUBMVIGs5R/kkCEgLSk6CItLytoSKFDrxHApvy7ioxrj13HJz76UTz9h5+H3CPdXYxAJohLQFOGEipw0xCxlDD8pTrSdRVafGRFclaAROLykDnpgCEHQNo9tkUlWRy9oCuwKhXUFxagqCranQ7u7u8gVVPOTaroKoORyPehxSmUMIJCak+KEefLJBvdFIGkcK5gigvpe8lql+oeyJZQDGaqbNWsIAgDqEqMclnH3NICzl67hsvSgZqQAAAgAElEQVSf+UckzsT6q6/hxms/hua7WCaFZOADBtAKfOy4Pt66uwNnaQkLF9Ywf34N5aU1NM5cRu3CQ5CcGlKVbI+FBTRrnDJrbeLRw2Vxej9J4XX28IOXv44v/MnvYnvzNrejrkUwTA8PXj8F3TBw6/0mbr+/h7On5mEZLk6tVtmGWDFNpFIJWlpFNGjDNGt48MOfwdUnPo2vffHr+LM//gLHoFo2sbTcwPKpJfzkzZ/ixu076PsR6o0laLqJerWGuXoNb771lshfm6a4ePkydNPC7Vvr2N7ahUE2tSUTaeqh4hjo93qAbKDRWMTu1g7SwMOZ5Tk8cv0h/L3P/AOcufooVKcBSXEgpSa63RaefuqrePkH32dLcSkkdW2JVbG9KEY3jLj9qO0CP0aTVK4M7hI4aoyrazWcqlsoZWmn2wMfXphAMy30On302j3eRODM1dH2Q2zu9RAGpOlOsDpn4cxKGX6vB8+PebyWbRslNYVN3UJWsdly0fKB9+9sMgBemy9jjtL2xh5vmmCLcsVCy0vQdGPsNDucJ5hAZdVU4Rg6x63VJwjsoe+Tol1ilS9ZWJuUH5ggnufxBg9TtxD4A85Fbdk6ms0WDIPAa4jNW+/Cbd3FJ554CP/sn/8ayhcfxcs/vYk/+KMvIAwllGwHjaoDORzAVkIQAyaV7luvvYoLZ1cwV3dgVmq43bXxpb/+KeeMXSgbrPa17Qo6fg97zT2okNGolKGoMjZ3dtD1fFh2FbZdRo/mlyTG0lyZ8y5bBm048aBqCW7t38Wtuz/E6dUYj14qAekFPPdSiJ9sNNCRTLbfpk0ahIEtVYaGCFVLRqNW4n7kugH2m01EtJmGnRdocwfNvSpUVYepq2zDPV/WUTWBuYYD3TLRJ+cBu4Hy4mlEcglJqrGdO40qRTOETTzl7yWlfQaCaRMIwV+Z5/hxu8WRf2u2mFlYBDzZonlubU/3pWuIHOK5OwMDYMq7THl9Se2YcWl6vpDLBFmD0xzGAIXztNMeBmF9y3M3QTV6MVvHpQ1DZIlPPhB+kmAQhAyFyYA/h8AHVG2HCWCHktXRw5rtcA+zQp5yncNiJLYzTF/kHytfPhtOkcfmZZkEVtPXxUd4ju/LzzIBtyj1QF7OsfKOyVizGGTr1Bn7HKoux9We4kR2y8jqKeyGDzoaFzEFPYeKIRQAcqRAz6GeKGPRJ7vwYWqoHBS1FF/54voIjAzrK2Sbw2Pp9SJmzO9Z/LiW99/8NUYlw5TQ+T1HmwzGrXyTMXgvRsPoK7/fsA8wAM4TQh+MX54HmCNyCKjM38v7yQhb58pbUYIcuA8heQZJOR0G/TdFdX1A5TvsGKlIn5F95Srkob10/gbT3dFxI8frHCKLjWF5KuQ81sPrTunsxZgmheDSvCE6ZrGuWd2zXNBHAeCj5ruTzIWjXOgjq9bi5oNhSD4AAL5X8HvY3HMURDpJHYvj5F7ucRJ4Ne2YokpzEqJOzotHgfx7q9vhsG7yOpNlGM4Zh4zVw54t0+oppsfMOaAQ+MMU4ePzTHF+nGy1fE4ch9TTjpr22knacmw+vQfQfS/nnawch2/umITAJ7tecTKf3Jwy7YEqjr+/AXBhji6qmKndZOuk3WJ23CwCswjMIjCLwCwCswjMIjCLwCwCv/AIzADwL7wJZgW4nyPwypd+CyL/Lm/3ZdUa5ddFEiCVdYQw0Q90/N7vfxHpnoe5VEPYbKIkyzDJrllRQFkse2HI31Eai1y/CWATbCStLMFXAoFRwmA4ITjCihOxuG+VSghDHyGBtyhhoJkvGtIf5Yoigy34khTVWhXnL56H3Shjb2sHW3c24O63IIcR0lCYLRPniGmRTRH/Kox5yHZWqHQFnBCKZNao5ovQ9JIswdMUtA0V1554HI88/Aie/oPPQ+l2ocQhApny8AJKIsMgH9mCBSHbimaLzQRiGKOnVMdcnSZyW5KdtEZwlrNipvClFIEmMxxOdBWlag2lchmu76FcLkE3NfR6PYSuhzQIIQURtFSUnapFuUaRhpClCL5EbUaEMIVG6mGCI4mMCBpDFVUmS9YQqRqjqko4Zaq4WqtiUbdQkk1ohoOBF2AQuNhvbqPiaFhdmEfieuh029BNB5pVxYDqXnagL8/BPrcEdXUN2umLUM9cAWwb0DVROILyqoZUVtmuOAkpd7NYwpVkDYhi+N0Wvv/ik/iTP/mP2N1Z53y2K4sNzu06v2Rje28LvX6EhcUVpImPfr+L1aU5NBwLbd/jup1aOYPO+m3o1hwuP/JpXH7oQ3jpxR/hT//wT2CowMJ8BbWqhcsPXMbm7g5e/N4PsLXfwdnzl6DIGkzDgm2Z+Ombr8NySI2tIE4U6HqJlbVJEkJXZdQrDpI44o0S1F912+S+vH7nFlslL5RLOH/mDE6dPotP/P1/AKs2B6exDFWuoNsb4LlvPouXf/g9hvlkih56lPc1RT+U4UkK3CTEYODCDyIMIok3G5gysFxWcW2lglM1ExVTZQXk1n4XfipyQgduzCpgzTBg1h003QDru30MegkcXcFSVcW5ZZvV1ZTTO1U0Yc+ehphzqA4qtjoBf2/uNFGtOFhqOCgbpD6OYJsEJlW03RgbLRfbXQ+t7oBzhldtHbYmI6FpQ9bgxoDHonihdrdNGSvzdbZC7nfbvAHDdSO02lTPAcoVG6WSiVarDUvXkYYBmlt3oaOLz3zyI/iH/+U/hrryAJ558RV8/s++gmbfg65oWKw4uHpqCbLbRNLfx7VLp/Dy91/EIw9fwfWHrmJ+7Qyef20Hf/zk9xEqBrTEQ0VXUSnXsD8gG+k+TE1HrVyCaRpY39jGIIjhlBs8J/Y6PVatzjccODYB2j7KpgJVTbDR3cL7t1/G2bUYH3uoDts+hed/mOCFt6voyg7iWIZBfZ6UagmNyAimkqBStlCpVuGHCe5u7SBhgiEzDKV9NympZmWF8wTXSgbKJlkki/mYCI5Tq8MoVaCYDhLNQqU2D6dc5VxtESl8JcqJK5PgnKd0YakqgEgR5hQXO4tWomLXTKagm1i4nVyAz59r4jDS7uVaPmFdS/Ms7W1hdS/9y84LBIElYXFPYFhV2TWBz6e8uVRO3igkng28LUeQwqEClo6JIMMjtXgYwk9kBsA01+fQMy/bQZtagQ0ZNLEf9cGn89SFYT7hIAE+dNF4IrdrMXbTADXnr5/4mgaAGWAWrj2ZQnZS+Zgr6wWHm1LZIz6c5GrtYTmya4z1nQlIQcfSs3ranQ7j8EX15BCokELyBPHOy0KQewj3Juo0tEjOFKWTeGcS+A779dCbePwMAZFH/SEvA78+UeZRfcZBTg4GpwIltlgXpTgMMBXbk681YRmdJ1oYqZsPjulsuPAcxTUsNNrIlHwEnvlzE0PWDH7zRo1pcHe8AUSu8oN5drmv5E4o2SmsFM9+ntZf8z6Z3yGH1/Q797scao+BMypnrp4fAeHDuv7k3Ji3wWT7Fo/LMqwP22xYvikA76hxOO29e4OXB8f5UeefRP18kjiNngXT55iTzD33Gpd8fBz199Vx9532ftFO/qh7FMf9tLn7uJjk1y7O88fViZ+LUyy0RdQ/eH7ho2I4+d5xMS0ef5JjT3LMtPKd7LzDn9k/EwDmzTK5s4HIRX/UV9Gm/15ifa+x/EDXLn4umAHgDxTC2UmzCMwiMIvALAKzCMwiMIvALAL3RwRmAPj+aIdZKe7TCPzoS/+atKjCqpjIKQFcQkppxFCBQN9WM8Qf/MGX4bgS6gGQ9vus5iLVGil4I1lCoiiQVBkqLeqRkotlt0KZSrlzeeGOVuhJJka3IEibpGyVqqgKvDRGRFalVBqFgK3MCx0EfUkRSefR6xoBA1ISmhqcSgVzc3N8n431DXSbLYSuL9TAdAUhURL5KTknL+V/G9lDEwTOF0Fzq0FSkbmygpah4cFPfBzXrjyIp37/c1C7XWhphFBOOExqSgBYEfXn6+QrtqJuQslCi/XZd3YEQQ6Z6kQLCDLYUtpXgEhXoDlkuU0wykTohujvtBmOaJYB2dRZNU3WgRJBdLKJDik/LynvKN4BlDSGL5NZMC2EpjDpWILSvJYuQ00imFIMh6CWquK0U8aKrWFek2CTDbVhIQ4IXJMNrYteZ5/tdS2jhDTVcPvOOuaXFqAoOnw/RYgIUkmBVjeRlEow5leB+jKUxXnAsQEqs2lBKtlITIN/9oKQbYoZDpJKmL25UzRbG3j/9jsIQw+ypHAdqb10Q8X61h0ohg6n6mCrucMqVraJLtmAmqA76EGXdXS2d3H1ynWodh2XHvkQnv76d/DsV7+J+VoJc/US6g0bH//EE3jzxg288pOfotVzsbJ6Gr4XolptQNUMvHvzTZQqJrzAg6qWsbGxB8u0oCoJdFXC6bVVDLo+K3QHfcp8HEAzJYRBHxXbYBvzR64+AF0jEA/Ul5awevosLl+6hvL8MlrNJprdJgZeF6GXYG9rgM3NAG/f2sF2u4eW30MYRYgSCUGqgHI+O5qEUzUd15ZKOFUzGAgHMbDddtGPgSCl8UW5fn1UalX4coIbmzucMzeJdFQNHRU9wEpNRqNahevH8CJShwNq7MPRyW7dwm4vxnrTQy+IUXZKcEomXK8HJY04ty9hgr2Oi26koO2T9k9GicahBpQNma2Lw0SCT2p3GnpRDEVJ0HA01CwFZ1fm2A459H1sNz28dbsJVVdQckzUa2UM+n1Eno9o0ENr6w4Wqyp+5Zc/iY///b8Hv3IRn//Ss/jyXz2HXhgzAK6oCq4s1vHA2hzamzdx5eIqnn/hG3jsI9fx4UevY+H0OTzz/dv43NdeZmttLXFR1shWfgWpAezsbiMJIliGikajgSgBNjb2YZhlRJGEVrMN29LhlFTOM6zIPholk/Md32mv4/bdH+LaBQ3XVgFVt/HO1hye+WEFzdiCIpswJQ0xW9r70OQElibBcWxUqjVugztbO7w5g6AtDVKaU1Wk3L5zZQu1El2HxgBtF0kRRxHDYUNV2RI/UVOkigLDcrCweAqqUYZqUP5qnTcO5KrY4UJ09sPYEn1uX5pZqg5/FSvRY0+t4W9F6JPPpzzJiLlO5D2UhNMCu9wnXC+V9oKwNb6AZ2zBP7R4FTbSYj4gkC1gGm8V4WuTy4K4Nh0XJBK8OIVLG0hSytdOOcw5efzIXrWY6zS/1jAYAqROX7YtqIZydeZQuTz+IJ8GAXhBvwjT+Gfxglh0zgBa9rrYkFR8f/qHhRxE5faxk0cVrXHz98TdDjb8JOQaHjIEj+PqJoaME0BSMPEMVmYsfQiAxxaVxdWn5QDOgjKsCteR/zveMnNUh+z5PmGMOtqOULRgLmyKGCqWJyyPs7bLbYl5A0WhDbPaMJ8+0P7MRzMVOee8lrnfivzcIkh5KgTR3TMgOWyivCx5HxFjaSi8zY8rlidrm3zciU0QAv3z55opkDZXFuZ9SgB08ZV/Fhr22mzzAx07UtmOK4DHZorJQZWXf3j97Gj+HJTXL+v/xf5aINLFz2kjUi3anf7L65GDlmH9sgqJZsnyCA9V5NOB/bTRR3B5NH6nQFYuw8Ezpyk4fxbQ+bPC4FEbTwe19/p+EYr/LPWaPuONXr3XeotmL2xOmNicUez/k/eezCc+rWzHwcfj3p8s37R+Mnnf466Zz5nHHXev1/2gx5+0HCc97oOUI+8C02DvcZsfjuyTGQA+7Dk6ee79A4BHz5XhZJ8XNpsfxa/Zc32WA/i4qWn2/iwCswjMIjCLwCwCswjMIjCLwH0UgRkAvo8aY1aU+y8Cr/7lfw9QHklJY1tWholpiDQJEUkaBoGG197axJe+9E3UIwX1iOAqQVoZsiKhOl+D6ZhoLM5hfr4Bg/LPeh6iwEOiUwpND4Hrs9KTTZFJERsmCGOyLI4xGAzQ7Q/Qi3wGWVKSwlQ0GIbB1r+W43A+3NZ+C/22i5gskAl6lEyolgHNtrF69jRKTpnVwO+/9S6UMIalKFBogTFJEKcJ/CBEr91FGrEhscjVSxCbQbZQqNFyEVmOBpKGrmri2kc/hnOXzuEbn/s8DHcAJUlYbUkL2aRw1iI6Xph9EtJkN2dVZvUoy5gJdMoEGpjTIqT8lZTTle6tKlBNHdBVhpuSTlauCsIwYGVpEsTQBglkEv/R+Sw2lvk807ThlEocl+ZeE67nMnSXQrKjljk/qi1LMFOyiQ45P7IhK5gr6Zh3DNQ0GWVPgUMQm/I9E6okeqBonFdTVlTEkQ81CaCmIUyjDEVzsLW3yxC6Vq0hcEmt7SGWPGi2IpSOsoFUs9G1TSiVMvSSDb1ShlZ1kBLMqlbQpTIqKkK6narDVxSkloFUlTlXs2JoUHSTcyxrqsm5onVbR5RGiNUEviIh9XyoAWmnmWAiTEg9HkJJNeiyhpLjwFc1PPP0C3jyS09jZbGORtXE6dOLePTDD+PWxl28+vob8GlzgGJAVnTYVgVklryzvwVJTdmWuVyex+3bG7BMA77bwcJ8HefOnMX7723A7ceI4xQdtwMvHsBxdJhEVAMPy40GQ65ur4tmr42rD17F2VOn8ciHHke776JSr8Iu2ZyLNo4t3Hyviz/54rO4u9uBywrdQGSoJvivADVLxmpNw7l5G6t1C7HvZhBXhs9KyAi6asP3I1aPbzR38c76FquKw0BG1dBQM1LM2SmWGlUEYYzOIGSlpa0Btg5YVgmbewNs7LuQTIf7bRiHaHY6qJYsIPJ5wwfFzE8VeLHE/dXSJVRtArwa912Km0+CdEVFEHhQpBCOkeDsag3zZRPLjTLcXh8373bw5obL6vdGrcw5mt1ul50AvG4L3Y0buLRcw6//+q/goY//EnaCGn77976AF195DZGsIwpClGQJK46BK4sVVJQAV84v4bnnnsTjH3kYH/3oY2icvogvPvcavvKt19EnK2xScUspK45r81XOV+x2e0gSn50FqvUF3Lm7gyCSEUYSOq0uHMptTdbRjgJVCaHElDPYQjNoYmP3DTQqPVw/lSIMXLSTi3jqlRq2BqSurkCNNIQJtWUETU5haTJs24JDOZ4lBRs7e+h5EWKef2VoagJTjlFSEqw1KmhUHAxcD4mkI5IIsEc8p5lSCsuQoZI62FB4HrUol7VWRn3hFHSnBsWwkDJIJc0tzUeiPxGIIijFS3ysThObRQSHon9p4Y9cGIQKN1cn5WCX0gXQzhW+RAH+ck7yzCc3B4UitzrNt2TYnEJRqD9L0DOaRZt7cpgpcDDNIdm8yfemotDmFgGAqf8JM0XhqhCQfXxMczK9JjYjMQ4q5GEVimZRt6GqMYNnQklboFWFPTz5k3q4wHuowCcDeAXYwDErAM8h3M3x9cS1BPTMl11z9adom6yhxL8ZLJsGgIeAbPgRYwQWM+Q8vEZ+reGhGcQtIqEhBBzC0KKT8qi0tJ+LYX5WtvznMQnw0Go4i3YGi0Xe4wzC57bbXM3cEPjoz0vDkGcK0+LRVCzRRQsQKI8xbwgTv4ysi7M3840QhYsJAFw0+B01yxAMF8TkIodzBsyz3MhpTKkpMrid77LgNuWr5//LEHbWQYaq3gxmZfHi0zIde97K4iqjPsMKYPo8JQbjMGeuCPMI2gvrbhpPwn5ddLNR1HjTRZZ7mi7FIDQbv6L18qCOFM5Di1pxNWEVPSIxw/vkat5h38lGaXba2NAsQulR0+RezwLsCrtsIRwvAuAxSDNNxX5kDuBs3ijYS4+6VBEwjvIaj/XDvwUFcN4mxX+5FQvXvhdAehLgdtwxxTY7epSO+tS046bdZxpUO3n9svF0AAAXDQVGG3DEdSdgOD0/8nkv3yww/qQ41k3huPiJthTj4+BX8QGRP18OO3Y4ALPxfzTYn9oG+SanQmkOfdxNxPWwtp+sW3HKmzznJLEqnjOs4bQdF4UDD4S3kG5gOFEc0r4HyjjtBX7uFCf+w6M26dRxkjEzOqbYB+7tzGlHj202mJyXxzZu0R9psxzAP3vEZ1eYRWAWgVkEZhGYRWAWgVkEZhH4eUVgBoB/XpGe3efvZARuPf8/Ik0od6+CKEoRRQHiOGClh59K2G8nePqbP8BL338DZ+s1PHxqGStzC6xEk5QUui1BK6V49KOP4NSFM4BuICV5YuBDKsmIA4+ti0n1SspRWdFYdaeopI4DWrt7uPnee2j3+px7ViZFnqKhVCph4cwpLF6+gETT0G73cOPt27j5kzfQ3NjAhQunceHqRcyfPoWQOKCiY//2Bu6+9Q6qJRsLawuASZa0EULPw85763jqK99EdzdA7IHLyHk5HQUVW4GhCYBLirpANnBnM8S5h6/j0qPn8eZzXwUGA7oYkpi0bIR8I8hpDJnWTSOR75NUq7quo1SrolSri/y0GtkfEzDR0XddvPL6m9jvdrF25hwuXLwI0zAhhTFSP0Dku5BIwSYTIA+hhoBC1w5jhupep4vufoeViXRNaLq4h6Kg3WrDbfdQ0RUsOxZWyjYapgJHkVBSJDiaipKqwaBY8U5vkfeYVsJpwZ1gckwwhfI3s2o4hszW0gRgqH4yJMtgOE0L9zpBK1oUU1KkGqUwVqCw8lhBYGisxpNp0ZtU3KRw1hSEpP40DcSmBcUqQTFspAT4q2VEmgbZKUGybYQEhUkdrGqQVJVkg4gVys0MBLoKLZZgRlQGBbEmIdJS6gAwZI1jRWV0owhf/srT+O53f4D5uoP5uo2VlTo+/OGHYVVsvPb2O2gPAtzdaiJMVSwvn0bQi3B3fZOtqqMUaMwtYG9nhzcJtFr7uHz5Imq1Gn7ykzfgeSHnXO75A7iRhyQNUSmZrPScr5bQ2d+GTapZKYZh6pibm8e1qw9irr7IOYO9gQenUsd+28Mrb9zBjTsdrO+F6LgSojCEAop/AEuL0agoWGrYqJdUNKolhmg0dtqdPltFB3ECWTXQd0MoZgl39vaxvt+EG9GY01DRNJRlGTVTxWrdgKlr2G37kA0LuiFhYc6BIsl498Y61re7nM95p9dBb0DqX8DSDW7fKIxYnRnQxgcS5SNmZfDSfBW2LiMg9W4E9AcR5yYOowCKHEBXA6wslnDh9ALKZF/tBri10cNP3mvDVWSUbR0rVQemIqE5aMPr7yPeuoGPXTqNX/2nv4a1j3wSr294+O3/8Hm8cfM2olRlVbuhypizNSyYKRZs4KMPncOL33wS16+dw0eeeBRzVx7F17/7Fp554U10Oim7A5CiVjWAetVGlTYqJDHi1BNQUdEgGQ42tpoYDEJICQFyDYZONtZAyVZRtRNYygBh3MeetwNI2/jIuRju3j484yyev72CtzZjxG4ValRGSom6pYjbzNBkVGyT+4mh67izsYmOGyKkjROKDlNLMFdWUVUTrNZKcAwNu/tt+IkGL5E5p7JtGrwpAxFZMUhYbNioVXSULAOtLtkhG4DhYPXCeZTKFSiKiSRSkWgmOzWQupysvBkCs9+qyFkuS5SnnYyVI+7vtm5zfucwjnhDQsRW9gR/SI0sADDNVdQLhEJX5Pel6wrwKyygBdYlW2CxJ4b2SJhko0+5aRkA0wYXUkGPsuTRBhSiP/R+EMf8Ly0S02YQ1obSpp4k4WtEmdU+l4T75JQF/ezJTBtp8sXmobp4+gppdhUBzgTQHSkND1/0Fgu1dCSVLQfh2YsMy1jxOLFOLGBxpk4UFxipn6fcjDlgYaGW0xkw+B63+S2CPIoX112QtEyOmy2l5zR06J+bRTG7xxCmTVnfzl86CjsMY045qXMYnwG7rLpDDCJab1ydPQmEpgGD3M3jKLgwVHwVeGR+/Cg/rqiJUgAzoo5TQHJ28nh5RkEq2iPn0LXYJ0RcRbtMVZJRl5DzbQsFwFhUHg8rIH4YolsuLvfE7NoC144B8cJ989QVxfLxGRngz2+TK2HZ/nQKgDkU5hRAC5csg5dFS+fiuScHgyPwXOyDk3A0H8fDcBWUx5PqwPyYXAmal6U4d0yW7yiIdRzgOgx4HhePYl8/7tghlC+0+bSYnOSPmMl4HDcfHjUmi33hsPpMv/4or3nx/Ulle379wxS2U+eSY8Aij7Ph3CjG2eQYPjyO08s9efxkeY/rQ4fFsdjfx+JbGNfFshf7+Ggc0N8kxc0OB2f7HPiKfjaaAw+Ly72ob8f69iHI/LB4H6X0PklfPyx+4nk73paT4+lern+w/cedEY6+1vFuGceWZVqfp7acAeBjQzc7YBaBWQRmEZhFYBaBWQRmEZhF4P6JwAwA3z9tMSvJfRiBrZf/VygKgT1axCcQGJE4jTM6prKB2+sdfO7PnsbrP30f5+ZrePzKOawtLHGu3hQREtlHJHt44pMfwcrpZagEz0JCBRJYKkzXIUDF+UBlAfSihJVevu9jc30dG5ubiMIYEuX/jYXVs25ZWDl/HvMXzkNyyvD9EHEkIYllBIMB+ht38cZbr6Pr9rG8soRLVx6AZdpQvBB3b95AlHhYO7sCs2IgCAK88M3v4BtPvYBwoCL1ZbaaVdMASw0Ti3OUV1WCTvWWyY7ZwTvv9LF44QoefPwKdl79DuD3+M04JrtWWuAIkZAlNEMRGWkcIA5dLC7P4+LVy5g/fQayXUNsN9CPVOy/v4nXX/kp3EGAqx96FGeuXoOzsiRsTbO8ySDAFoZIowhx6CPx2kjbTaQ7+5C294A724jWdzHYayGJSMWkQNYt+EmCTr/P4FONIyxXKqjbBltWKwR2aOGdJMuZTSH/rU/tzIuBSqYIJHtpKopQKvEXLfImcZa7OYGsa2AFIAEZEopLKWJFfNMppLYm0J9qQmFFNt65HzYtPRMUTsjGmpXR5M6dIJRlxAR/dQuxrEG1yzAqdSiVGqRaDWm1jLBiI3RMBKYGn3KrKjpDK1rcCaQUfqZeMiUZBgFtUrh2e/jTr/wVfvDqm5ivlTFfMbC2WMf1By7DMA30PB+tQYCXfvw6oJWwsLyG7Z19dPsBNwPlJ15cWERzfxdxMEAcezimpVQAACAASURBVFhZXYJu6Xj9rTe4zf0ggKyp6PZ7GPS6XPeVhTnUSjY6nSaC0INhqjB0FboEfOqTn8Znf/WfwEwVqI6DmNTQsoJBoqI1AJ574RV89evf5tymRMoIHtu2yrlg58sWyhnIN3UVzWYTnV4PplNCoqqsvu70fISpho29NnY7A6SU21g1UFZ1VFWNz6+WQjTqDrr9EEESw3J0rK0tYm9nH++9v4N+IEMpVbG+v40w8rFYq3OfoN0ZpHim3MP0TRCQcrgaaop62UTJVIiasMI9DBW0Oi7bt4Pto4G1pTJOr9ShRAEc08J+J8SP393E/8/emz7JkZxnnk/cEXlnZWbdhcINNBrd6IPsbrVIiiIpisMZGxvJZrRmu2b7Zf+C/bD7Yc3209iarY3Mdmw0M9KMJHJ0keIhDimSkiiS4tlkk+yDfTfQQANoAIW6K+8j7rX39YjMyKzMqkKLw+6WZRlBNCojPdxf9/CI8J8/z7vr2MiYGoqGhplcFnutGna234K2dxuffOIR/MYn/wUy5x7GD168jU999iu4vbEDPxSKWUvXkDck5BUHs6kQTzxwAi/8+Lt49NJZXHrkQeRPXcRff/8lfO0fnoPTNfgyIzWuYvjImATV81iZqyBAB3c3d9CyJUhaDjv1DtodyjNMuXkpBzI5HijQNAVzRQPHFlJAWMVuZwOt9i2crngIe1Wo+ZP42VoWL97U0GllILsmaIcIK19VmfMlWwapphW2R97Zq6LlBHAkHYGsw1AC5I0Q5ZSCpVIGWVPjcdzohmi5YKjOtue+A7vTBiQDaSPE7IyFmVwa3V6AZo8skVXouTwWlo5hYfEYwkBsaKCxKpS83J0C5HLrBKjl/OQy5SAOkVUNaLrK94GubcN2ffjUwRLBWTqaPqGAEjiOcnpHzgrRVZ8AwGQdKyzvSRHMpbIIkRwnaB4gABxtKiBQmcghSykCWGVKrgsMgEkMHGU4pfkkWm5mzMwKn2EAnGSWkwDw6HJ2DFJje9o+AB45MLngO7pAPy5Po4DOI6pUUl8SxI4Wk3lOjo9JKGtjGMcYmubz6JiY5/KdNgbAsaI0UmrSbgly94iIdPQUMgLKh0iuWFAeWng/SBIWl3gIEBxSmY4pPw4vnVdouaPb0AFAJgaaQhcuRvIogBh97OKSE7c4VsgmorI/g/Fwxx8Mzqhsip/YANH/oTbQfZPbHSnwafSy2l78exIIjPuWx+MRYx0loUicfn8bRs8ZH5wcg6NwlJ9XRoYOlxxtlBgLqkbgbzIsYubY38+TAHAcex7rfNoIAEexGa3vJFh5FGBLADiO0VGOHx1nyXjey2fjoNVhAPAwADw8FPcDvMPGXxIMHgaA76Wu9xKXZB1H8/SOa1+yzqMxHQeE++2aVKmhy3kcBB0f1+HijgaAR6twWEzjOSIJXJPQf198+NlMzLDx/DMc3+EJn24fk+aL6PIXzwX/RAHw/rYPg+4jDJl7OGQwwR6l35O5n+/hJMOHikl8/9dl620XOf3iNALTCEwjMI3ANALTCEwjMI3ANAK/7AhMAfAvO+LT872nIrD989/lxWGyZ/YJ9PDSK63ky3ADFTdu7+LPPvtVvHVrG6vlHJ584AyOLx/jxUzHJdvmHnRLwtn7T8HMGlBlFZ7jMSxSdAEXSBGmk8UxLeKzJSLBAJktY+uNOtqdNjzPh2PbqFEeX9uDYaUxt3QM5dXj0HSL7YkJVFN2YF4g9lz03A7qO5u4+dZ1dFsdFNI5lMuzyBaKcNsNtFs15EtZaLqBp773FH78o+cQuho6zR75MbO6cqFkYbagI2sAJqlZZQmObuHylRbmT17A2YfPonblachOnV+QKTeoWIwX1tI9UqYywPWgSSEq83M4fuYU8nPz6CkpbO20ceOtTXQ7PlaWT+Ac54KtcC5MyfcRdjsIXAdeqw2v0YLctiG3unBIwdnchNvcQ9hsQWv3YHYcqKTyJFBOGiVZE2pV6jVW1fmUEpcyOrPNqsRZQIn8UN7i2GRV2D8G5FHM8Dlaz43sW+NFIeHvKj6nvMhEcEjNSypnVmixijjk8/qRHSyr/djGm/L8kjpYZqAuckGHUEhFzB8Q8AhBKaHjxWRh/6rD9WVImgFfNRCmUvCyKXj5NIy5MrS5MiQzB8lkOSZCQ4dHinJSk4eksDQJS8K1XexV6/jiF7+IV154AcvZDBZNAyeKeVxcPc45ogmySrk8nr95E40ASC0sYq3exW6zC9cjJbeJTDaNVqPGymzKBWulLKimgStvXkOhlEejVWO77Z3tbTSqNcheiOWFRawuL2F7exO+FKDeaSCT0pCRbDz2/sfxsU98EqZuQS8WWW1NfSebOc6J+5nPfxU/+dnLrIikmCuGimzKhClLKBoGMiGQN3WYpozd5i5afheerMKHCQUmHAeo1Xuot8iGmdSTATRVQdak8U224EDa9BlCplM51OtVGCkFuUKagfD1m7todGls6OgFXZi6gjm6lhwbjkuK54Dz+xIAJvUzQUxDDljVW8xZUFIKmr0e2m0f3Q6pyAl6+KxsJQVz3pKhhS6ylA9as9AJFVzb2ODrICVJKGSynFf69s3LMJp38a8+8gH82sf/GaxTl/DZr/0YX/6776Pa6LBlMsHAlK7Bkl1kpB6WsjIeu38VV196Bh94/BIefPQS5PlT+PK3nsVXv/UMel0VmqwiCBxohsfW1cW0gdWFClJZBc2OjbWNJmzfwla1Bdv1kMmYCMnCmdpK4DOQkTUknFym3OMOaq3bqNVuIWd0kdZ86PkS3myYePpVE61OHgolGmbrY5ljRcCc8kiTEpiAVavdY5W2K+uwAxm6FMCSbMzlDJxcLKGQMdBqtbDXctDsBei6ITsGBL6LdquNUDWhST5ypoyVhRIrxzu2y/bcWroIRU9jdnYR2WweukYxIwIL6KTA13QEpKQmRS/txuDrj+zwQ2ik0iXoHdnZO54Ll3ONU55dXjIGLcBTnnhJJnxLekmFXSNi+MtzQZzrPLKBFapB+h9ZbJIpNN1GxMYQun4JhIp5hc4hECcNoRjACjAVWUNHdyqe1WI1Fn06IoZJLmMLoWtsExvlFx53t04oafvAKQENxVcG5exfHKZ2RbrRpL1zNA/uByhiPoyK5fsbQ8ixZYjNNRydERbXD10MkOM4RvmZIz9gkTN1olJaKJ25l4fsIMeblQ6FL25r4nv9JWXmn2Tb32/mIH9utNcoGcdI09yP8/iHqkErRP7LKFduBMPH9YuIcQIuJwHkxKgM0LIYmxFkjjYm9McDfxRvSUhqbaNYxl3cVw8Km2YCMKNjQmxmGLZVpueocW0aggT9nNox4InLiHsiqnT/uOF1/wEEi59zhsdxv/lDrCB5LQz6oN9nI/Xug6kEJB8FHaP/5s0TsZ120rI5UjiPwvNJQPQwoDJczmAz3KTvHVbexDE4AvxHx/coyLsXAH0vxybPOxrDZN1/kQD4oJjE9RnXhkl9M/iOmDKT19KkDQHj4t0vZ/xkMzLV/WIB8H4gffhGltFqjle7Dk1Sg9hEtv/xdUVlTVJJ02fJzVPjwjOsAObS9uVgTn7vvaYA3j8u/4kB4OGJYPCvKQA+wmwwPWQagWkEphGYRmAagWkEphGYRuDdEoEpAH639MS0Hu/KCOy+9J8R+KSeCdGjPLcKgQCRO9L2Vbzw8jX8+V9+Bb1uiNNLJbzvwgmcPXkKxVwBBAaanQZkA5hbrkDVyf5TZnUqr5dLCtt1Euw1Kd9trEClfJRkIBv6kfrJ59y6rV4Hr77yGu6ubxM9hGVkMJMvwdAthhSGbkI3dCiyIoCGLrOCMZNPo1Xdw/U33sRrL72Gubl53PfAg1hZXsKdO2+h1ezg9u01XLlyHe12l4GWZ7dYPTeXN/hPTpNhEL1QJdiaisuXOzh2/lGs3n8C1ctPQXZrDDvIJpsXmkMZXiDBpt+RbbMbQJMMVt0RuN6ut/Di5auco/WRx38FFx99DJXZObgtG2899yKc9R04dzdhb2/Dq9bhNlvw212kAsrNq0DzCbT12CKS8hOT4pX8dcmamdZuZFXlRZmZSgVmOoOO3UajscsqVDWQ2ZqaGC/1h0wAIPChhgHDYYJnZL1LAJatM/vKNMFdyHKVVc0yqTpVwNQhmRq8Rht6QPmPhQKPPV+jdTBS9QY0diQJBqmTEcJVfXikPJbYPBZaQCpwgrUKnJAsnWXIcgBdk3jzgUbglwAjJZFlkCOxvbWvynBJMUy5lVMWuhkLwWwZSrkCLTsDs1hBtryIwvFTkK0sHMq13LPx2d/7d3jlm1/HkqphCQqOKTrOFMsIejYUy0LXNLCnq6ipCvTlFTy/UcV2h5TBXeTKJWRmCtje2YLnOgy9FhZXoGoWrr55A2ZGhe22kMvlsbF2F81qDYFt4/zpczi+egw7e9vo+DYa3RYM1UdZ7+Dc2XP49Y9/Ej0nQGXlOLpuAF/SYaRnsLZexR9+6jNYu7sDx3YZLJNVbzaVQkqWofUcZCRgca7IGy62uzvoaR4C1US1KsF3JHi9EO2Gg17PQ9dx4PgONFNGOqvD0MglO4SlqsiYJkq5PBR4qNY2oKcMNHsSbq13UG2F8IIQmhEilzYwXyjwRg/b89hWm+pMZgEEgH3XQUZTsFSeQS6tw5YpJ7SEWsNGtxXA7vlQCBKrIVKaj6VyhvMAK6ELzTAQaDq6koKNO+twWm3MzZTRtru4c/MK8n4Nv/2Jj+DxD38U+rEL+H/+w2fxk59fQdfxEZBSXFE5p64BB1mph+NlEw+enMXGjcv44K88gvsvPYBeehZ/9Q/P4rs/eR1OV4Wp65AkcjiwocJGSpUwm09jppKBZqaxV7Nx9eYWdmsduKGMVDbDyl9iOpQ7nOhnStWQT4WYn+9BV6to1O+iZ3eRSysozeV488jf/gjYaWQQhqKehm7wxpfAJ4tlH7oqI2UZbN9d79hwJaFsJ2VsWvZQzmpYmc1iJmsyNNvca6LjhGxVLkkqb5ZptNpwCLqGIdLUjoKJYsFCt9dmJXiokP10ii2baV5OkzW9ZSKbzWB2cR6pbB6hpCOUDLb/JxxKHJj2fJDJveaRcpk4LW0jiYBtKHPudqFgpM0lJJWnb1K+YHISoKuE4GWUAzUGwHHu2hi8cU5QYdpLUw2Nt1iQJNKcRviPIBjNrUmgxwSZALSApnw83a/ivSS8mWn4JwmBkyBj2KJ38B0C1zz79HPuxjBOHDMJlCTLjqYvRoqxEnQAvobLYNbLatDIiLefTzeOxUiDEg3c31qhMB4cIjbqCMVkZMq9Ly9pv4ZDVtf93MWxXe9oXCfkTh0LoBgAJ3W9g1yzo/bL4wGDaNEkcMBZoYeAdWxqHJHymHNGStVYJZz8TtL2ub/gn6jMwWBN3K9G1Vh9GJUYhINxErtyRBbQCSibBMC8T4vt1Yd7+yBoKtj/QMkdl5GMbf/7cZrseMwnIFoyDkJxmwTJ+6+FfTFil/lhi+uoI8UmhwkgdBwApt8RBB4oG4UXwVGB573D2v1K+LHxO+TJ/qB+6se3vylgeO6Jx/xhQHRSHO+lvr8IADyujORcelB7Dqvr4QBYbEyc1M9HHieH9OdRx+z4Yg62rp506qOM3cPGQLIMnnMTG4xG+2X0fLECePJ4FfOfiP8RAhgdEoPjg74xVO/xOtWJXx8PxY9ev3FHivr8sgBwfF85qM6/AAvoScVPLaD/cYNl+u1pBKYRmEZgGoFpBKYRmEZgGoFfagSmAPiXGu7pyd5rEfjSf/pfWVFmagruv+8sTMvkBbtOz0e16eCnz7yCf/jOj2CaWazO5rBUSmNxfp7VdIZhQksZmFuaRbaYhWaoAKmIWUFFCwEiOyGtCFA+Sc4TqciQSBlK1p4MgclaNmB1Ycd28MrlK7h9d5OVtqQgTGkWdFWDLCusWvVAwFCDzqdxkErrKFUKDCTazQ6cnovdrRru3LmLVqeLcqWCXKaMXLbIoNjzbXS6VTTrW2jV7kIPbBR1BXnKLUuWpmqIwNLxyistHDv/fqycP47Wmz8DnG0EUheeS+0iK1IVvq/CJxtkhpaALqf4d5s7TcA08b4PfhAP/+oTMItZqCkDiqQDUhZbr17Fy9/6Lt56+hmgWods28Jil8piICKWkSlGnuMgdFzIHuUbFjkeNQolgRlV5lzD88eWsHR8mZAr7ly7ib07m/DrHUg9Fyrl+GSpGC08ib5h5Z2mijy9QQSYGdqIBV2yh2WoQopJScbygxewcPYEfvy1b0Dv2NAJ2ASUH1gwYAbCsgRPlVn1q/c8ricpgz1acBeYWdgmU5sUCaGhwTMUsCO4H2J2sYyZuQq2dqtsL+51KVezx22mYNAmBU8K0dMCdH0Hnu9DVzTIig6tWMADH/91PPFvfhtmuYSg56Jzdwsv/cmfov7Tp2F6HvKKjLlMGhlVQWi7cLoOGh0bza6L4twCkM9h2zKxKynYhYSWlYabK+Buq4mm68LIpGFaGVajb25sQVYJPnnI5jLY3FhHtUpW0TYeuHAByyuLqLdq8OBhq7qDjCGjCB/zs/N4/Fc+iPLScWQqS+h1XWhWDrSD4q3bG/jjT/0Z7txeh0QQKxR5MEulGWiyhG6zBkORGcpWKgVWtm/tbmK3VUfD9qEbWc71Wq120Wm76PZcHkOplA5NDaEqAQxVAuVXNTUNGU3G6dU5bG/fQbXVAIwSrq+1sV31eHykU6TINZDVVDiUb1ZV0fXJYthBm/IOewGI7ed0FUszRT5W0j3Iho5my8XGZh22TQCYNmuESBsBZgsGzp6Yh6XT9dLFnfUtBvie42NnfRPZVBatZgu762/hWEHC7/zWP8e59/0Kavos/q9/+we4ebfKmy5oU4IiKZxv2ZQc5BUbpxeyOLOQQ2d3DY+/7xLO3X8/urk5/MVXvofvPP0q4FvQSTWcUrG4VETKCNGubkF2beTyGRTKM5BUHfV2D8+9+AaaXUJyFqxUHoaqc75v125DAymqFczOtjGTaiBwa9jr+DB0GWfPVuAELfzsWhovveGi55gwNRMpK825PG27Byn0WVmbz2Y4H/rG7h7aTgA3IAAMZA0ZWT3EXMHATE6HaajYqbXQdugaM0BbOMhiv9Zso0MuC5KCnKEhrXo4c2oOEhzcubOOnm3ACw3Iqg6N7LnJWl9SoKgSrEwK5blZLC6vQjOybB9OG36EPJc1tlB4s4bI88x27ooiFMBCAszWqzK7CrAXPNtAq4rI/8tzPyuMoty/0RxA32NFL6egFUpegr9C/SocBxh8kZU8TxdCHRwDYLGYK7ykCSbSvMsL07yhSMCxxJ6UsbfiJKTdB2YiJepQnto4B7CQlu2DC0ngkCx7dKG8/+/RWnHThZ2tUOYKdwyRGiBSP8fK6AiWxVbKg3X2pJHuyAm4SyNFbxQjzqmcPKxvSRylhWY76gTc4w1Cw6v6VGSs0p0MJ4bVoAJ3irowbI1JwZjyOSdydOx+qLRfZSqU50PYexhwJOCqwNBR3s7BHqZhRXKCYhwElaLHmwSW4Ds3t3GflXTC0ls0je4hY+Aof1vkx6a2x+0fZMkeseceIS5J6JwEIOPUkPGx9CzG5xoDZCeNrkmQdt8QpzzGSVV4BJ+GrGcjQC7suZOqZfFB3I7kdzj2RwTIop9GxvAY6Dp0WYwm6058eFQgd9B5x80RSdveg+aq0XIPq088jkbHwHB7j0bu+uNrQjzjMkc3axxWx4Pqsn+sJVKVRF+cVP5hEHDcfWDszWNC/x9l3h989X+cBfS4sXbQfYjn8BGXgbF9S5t3JrQ9uRnjXgDw2x0LfL0f1jmJzw/r+3soauhQcX8c3pB02H3iXs41GFPiXnBQ395LufcMrpXMvRU/PXoagWkEphGYRmAagWkEphGYRmAagXcwAlMA/A4Gf3rqd38Ebj7/abzywrO4ceUV/ObHPoxMNsMwwJctVBsO/v7vv4efPv08ioUZLFWyWKrkkLYshH4Iw7Cgp0wsrq6g5/bQ6TYZlBCwolyPpB4jcKCoGgzD4MV7VdN40VNRVYZDsS0l5fbt2D5eev11rG1ti/y2UKATtCClqCIJAEzQIQxhETCRQ8zNF5HLW1BVASccx0dtr4lms4t6vYl6rQHHBgw9hfnFOZQrBYSSjXZzB83qBoJuDSnJQ8GQYJCqTQ3h6gouv27j+IUnsHjmGBrXnkbobCKkfMceLU6SjtaA56pwAgOdrotWvcE21Km0heOnz+DCo49i6cw5pMsVKFYa0HSEiknaOvg9B3vX3sTr3/k+tq5cRWPtLnq1OhzXg8N5bSnDsASNwIofQCVFZgRric6SbaQTkrpWgk8KWcoxmkmhUJnFbC4PM1DQ3W2gtbOH5m4Vbo/AkwuF8BEvWkgIVAFbqJ9EfwlFAIPbQIKsSvAp57Ek4cwT78PKhXP45l98AaluF7rjcx5OhVgcK4IFkHY1GS5BIN+LgAZZuGpwJVL8yvAVFYGuMCRUTA1myoQuK8JAVlVQrdfRaDahq2T0Tf0rQ9M1KDrlSJXghSG6pJjs9RA6BP5kpMOQ+/R9v/lhZE8sIPBteK0WvI0duNfvIiQ1uWPDVGWYsswq6MD1WNXpOQHqtRYMMw09l0VDCeGlUmhICpqaDjuVxiZZGssS6n6IzNwiAiOFWxs7sBXAkQJUFmbRtjvY2FpHt9vC/Rfuw8mTx1iRTaBht7rDavNKSsHy0jLOnLkf6ewMFk9eAEIdfkDW5hZu39nAn/63v8DanTVkAxdyq4G8ZWFpYR6dXge7zRqClInQJNtrBfmZEnwvRNftouE2oBkppKwiGg0HWxs1dDoOK6rzhSxctws/sKGR9bBGNuqAEdo4d2IOMmwuuydlcWOtg609F6ZpIfDbSOsS8pYJ1/cQKArarota10aX8sEGpBSVkJEV5HQFs7kUZucsBoYdJ8DmVgOttotWp8c5kDMpsmwOMFtOYa6chWXIbGNcb3uwrAxC10e73kazVkNrdx2PnF3Av/43/wqFk+fxyp02/t//8OfYrbs8L0gMgCVobJnsoKC5uG+liPmsAr+zi4cfuA/nH3gA3ews/uRL38ZTz11lAKzJCixTRnHGQLloIaMB7eoeVF2FlTZ4vnLDELt1Bzfv1FBv0WaVFENWUlDLQRdKqCJt6SgXu1ia6UBFC5vNAF27hZkcUJ5RsBXM4fvPVNHoFJG1slDIFt/zYbs2w1VSABfzWRQKRaxtbmO30UJA5vYhkNJlZLSQFb1zpTRv9tip1dC2KeM6ybgtdDouA+BQpWtHRc6k68hBKS9hvpJDt9XGjRs7gJyGRnnRDVIfC9cCP6Tc5S5y+TzmF5eQoY0xmSKsVJZV5zRfi3y6Kls6E4ijuBCyI2Esbw6hPNuyAF2UX1yONpmQzTUD4Ci3aQxnZAaMYjMQzTnsDM72zwRxhfqXzkubg0TeaAEg6fzkHUDXEW0A4c9E6exSwH8ToGXALH4ohskcsLxwKnynxSJq9B8MmuPfRfJIoZoc3LNjILavxEgB1LfCHwehIkLKZcYWuPurFtcmssaOgB9baYs20VzPdtL9ehEYjABtDFHjhiQUlX34wp0ggC+DvAi+Uds4BiIoEfynbVTRRqCoTTGU5vokpdQcpvgXgyX5BNPt810+VwL+xqfsQwBWJ0dq0Cj8NO6GS49UV2PkZWJ0xj/DCtWI2/exQcTVRX77GCAmkIIADFFdoqL67twj5CFZ9qDdIm8sj8URxS7fXyMb8/jkcSsnAZHk7+PMwfF5xWfJsd3vzIEKL7FxgcdE/O9oXMbjk8ZUnAu5D4J5DO6H//1IH0Ji+hBDTAT9eDPjjQpJXmNxuX04P7gUo4t3BCQnyth/6P7KjVcminG1Hw6Pljj877cLsETYk9fL/nqOQqtJYOmwcpI1Pkp9DztmEkA/6DxHVeTeaxsn5QAe24ZxY3640kOdexhgnDRWJrkTjBnG/KtJ88q4kXdY3/C4ivZR9e93yfk62gAT2/9PauMkYCo25Azml2j6iNowzmb+gOsnaT9/wGHjNlcd1jf7i/tFwtPROWAAgJP3+YNnjqN9OnwXi6e/cTego5U3fNS+G/nYQjj+avbtnGD6nWkEphGYRmAagWkEphGYRmAagWkE3pEITAHwOxL26UnfKxHw9n6Ip779d7h55WV86IPvg6ap0M0szGwFXUfB5z/3ZTzz9LMol0qYm8mgmDWwOD+HXK7ACmDVtLB03znsrN3BG1dehWt3AN+G47Qh6woMk2xMSfmrwrZdsYAfSlApfy1BTk1HPldEtdbF9VvrWN/ZYdCnairSqQyrS03DgKopcAKHQSMBBc0NUcinsbhYgqaFyJBCM5WG4xLUa6Nea3JeSk3VsLtdx53ba9it7WF5aQnlcgEpS0N9ZwNOcxs500dGc6Cjh1D24KkGrl3zcerikyivzqN+9WlI/h4C2JyrUiKI6xNUMbDXULG9U0ejvoX52QweevQ8Hn78EnJzc9ByZUjWDKAVIKk5QNGFYo1saD0PbruF9uY2bjzzPH701b+B0+ly/uK55WX4sgydVHhE2jyPldWU9zjwfbiew0poNwg4/zBZObuyBpugDeWVbXWR002cWFxCs7qHa1deZzCfMjTIgQ9DMwRI57ykZNNN1tIBNEWFQ3CVrZkJqJNwMMTK/fdh9b778N0v/BWwswfTddnmm8C8oRKol1lRHFik6lXZKpvKk3wJ3a7LOWV93YBvmlCzGRRnKyjNzDBAbG5VYdc76HXaCAMPCsEN30Xg9BB6rljVUgHN1JFOZZGVc9i8u4H67hZKporllIljxSxKhRQCxUMQOoDrsIW27MoIbAmhJ8olu9zAJRBOi/MKO2S6HgEWsCVxKPnCclpW4FEsZBk9WUJPVdCAAieVhW1msN12UQPQpLy18xXsdZtY29mACx9nzp/DqbOn0HVszoFdbzVRb+ygUlBw6vQpnDxzFrJsojC3Du1l4wAAIABJREFUAskhJaMFuQds3V7HX336z9GtVpHv1mE091DJZrFQKsMNPOz22qhJEhqajq0AaMkGXEUHTA1qhpSSBCsNqGoarbqNvZ0GPC/A0tIiZE1Co11nJS/lcqU+U7wOTq/MoFxOo9FpoOXpeONmHbWmzEpn329zftlM5Ahg+x5qnTZqBOA5IZwCJQzZnjqrSJjLWzi1miEjeXR7PnaqXby1tsvK5kyGcnPPwDIVpCwJaUvG4lwB+YyJWr0L35d4LvFtB7ffvA67to1ff/x+/PPf+hdQyiv46g9exRe/+gM0OmQ5rLI6nTYtGHKItOKjqHs4t1xAXnWgB11cOHcS9126hIY5g0994Rt48eoWVCnN5SuKD8sKUZ6xUM5ZSFPftuvwPRtB4MMLAyhmHi1Hw7W39gA5xeNElWjzhLAmp40J5Rkf55ZlzGRC3N7tYnNnA6baQzknQZtdwA9faGG7NoeMleVcz7ZDOZRFTm6ydM9lUijNFLFXb2Jrr8oAmK4nymtsKB5mCxbmS1mkTA2bO9tok6peS0HS09jYrqHV7TGcMWQDuVQaKROQ/DpmixaWF+bx0s+vwHYkaFaGc0lDMtEj++zQhSS5nN84m8mi3eoyBM7lZlAqlVEsznCO4K4nNueYKYsBcK9H1yLBYdo+QNcPLfpS/lLK7R1GdvPCQprteAkcMeyKEoSHAuQK9a+45uKcv7QhhVwhOMdn/F1xEkjkQkDHMgAWQIpzBpNymBE0gUkBqoWYdv/i5jhQQu4K9EM53/lU/I/BXTsJqOLfHrZsOrRIzwCYdsYMqzipMfttL0V+drqvEfQeVCWyxo4rFgG82PaW40ubqCKcFquzqRzWuEZJgSk2BMbp+CgLu8ilHB3DsYtshiOB9z6V1T41a1zJI0FAAdmo35M/fQvuGNAkwGCc5zg+Pgnxxz1bDQDw8KejYEn0kVCZ0k9f8RZ1bryQP0n82Yea3P5BGQPF1gAAx3CT2tlXykWAWUBx6t8xeWZHwXHUJI5BIjfw2Jy4ScqZgNyRXE2UFMPYCSpnrnc0XkZjLYqkvjzcenkQK6F05usscRHxBrRY7R6d6CDV6FEgeX+8jKW9k+1p76Xs5LgZNxaPWtZhUG8wpsbHehIAHgdTj3qu/lyXUIYetT2HxWW07Hut03A8Dp7n9/VLUn0/GCQH2iAfrW8HY+ooADjZ5nGK/OQ5D4vPaLyTqQuSsR6a56Lb3KSyx0FXccVPVi6PjsNJKvOjtGfQfuGAENf93r7bb/0+9SzPu2OeEcb19b3+7u3V8ehnmTR2YoePo5d0D0dOFcD3EKzpodMITCMwjcA0AtMITCMwjcA0Au90BKYA+J3ugen539UR8PZ+hlefewpvXn4ejzwoLKADSeecoLs1B1/9yt9hc20dy3OzqMzkkM9Srskcctkc0rkCiuUyZhYX8dILP8cbl19Bq7mD8kwGs5UirHwO125ch2FZePDBh9jal9bEW60O6rt19Lo2XMflBfytegfXb2+g2+3BjUAnKzM4Ry04h2ZsMUbwLp/JIZPSsTg/g4X5MiRVZjVYvdnmHKuWkUImlYFlGNjb28X63XVsbu1ga3MPpmZhvjyHs6dW4bS34XU3kTbb0JQ2ZCWEGxi4dUvGmUtPIrdQRPWNn0D26gwIHU8AbN8D7q7vYWvXg6oZKM3ouO/8LM7ct4TF4xWYpSKUbAWSMYdQrUBSZgCZYgsEMi38iry8mu/D7/RQX6c6pKCaJiSTcnMSSRGwRSzeRtaSkVJH+J+K+Ah9l4Iw5KSd+PGX/hp/85nPwgxDnDlzEifOnsDpB8+heGyJ8yaThSpBbMia0PfEOTnZvptOFUn9JBk7Gxu4s76JCw8+jJ3rN/DNv/wsdm9ex9J8CQtLC5hbWEBxbg5mqYLU7DzbZ/uU+ZhAdNvBzWdegN21ceL8eez6LrLLS6gcW+b8wpTrVg8JdAs4QPlZ4fWAbhNutQZvYxO4tY7etTdRv7MG2C4kVeHc0Xavg7SuopxJQSfAwZa0pEAU+Y/ZR1t410bXXwheICMFNcVOrGoJCEU4JPAg07lJrSgTqNfY/jq2C6VvEJQnW2xKUdyRLHRkE1LKxF7oYMfuoh76mD2xipXz5+BbFhxNQ9NzUGvUMV8qYOH4AorLFbS8LsoLC2jfWYfSdqE3XTjXbqH60+eh7tShtnrotVrQ0ipUUkwzqfbhOSE6moVt3cCtlIFrcoAdRYY1U0aqUESXVJEK5ZYNcXdtE51GGzO0oaAyi1TKwm51D9Vel6GDIQeoFHWsLBeh6hJu3KHctxL01DyqjR6a7Tos8mpmpaTEQLvR6aDnBggot3coCUWtRBA45Py+958gxXIOPmTc3qzh29/7GV569QZmZhaxvHQc+VwWui5hppBCecaEabhoNHqsZKa+I0B/+40rkLtNfPKjj+NDv/lxNNQCfv8zf49Xr95F16FFQQG9TE2FqUrQgw6yso2Lx2eRCjtIyS7uO3cCJ86eRV3P49Nf+jau3KpDkbKs/Nb1EIYVoEQKYF3GfIGs6wO0W004XRuanma75ZYrYbPeweZOHalUFpZqol0l7E/KeBeloooLx1M4vVLA1l4TG7vrCL02CpYMZIHLdw28dj0F00jzUCSbcxprBDgVVt0DhTzZL8vY2t1jS22d7KINA/C6KKR1ZC0Ni/NlNBp11FpthIqBXqhik+ZO24VJGzhklfMMp8liHh1kTRnnT51At2Vje7uKQFLRaHfhQYftkxi+BVl2UCykkc9lON82b9IIJGQzORQKM8gVZlBZOo50NsfXGtl/M4ilTS8h5eCMrFcJ/kohVIkgsMjHSf9mOEwzEuVP5ny9Erc//iG7WQEfI+Ya2dyyrTS5ChCojC0WeaxRygBxHxARDDllAG2A4ZTslB5gxCZ53003hnUElaNchaysjSBgDOSS6sT4s4Nu4BMX9IW/5qD8aL5Jlhln3uVW0dhgAC5+uG4Ji8kB/Agg0WYWAmeyUE1z1uUQcF3aYEXzeQyAheUyza2qJHM+bo3+juy3RToAAX992vzAaRkiVWlUjyQIjYFmUp10NCgeAWBG9iMKyEi5Nrp4ngTAozEeBQ5cY7629v8MLEqT6lGhR95Xl+QGgPFy0T4wFhx0BCLTmI3v00PtFLboyfOJ8SZU8HF7Rv8WpxjAv7gvYgXwQQBY9OKAasfAf1zOaAoc3d/i88e5kEf7ZDAWkjbN468O/m7CYnksHElAuSTcG41TfIZ/PIjc3+8xELqXsg+bF45a1mHAaFxMjlL2PwUAPK6dyXiMQq9DYxnPZ4dd1wfkEB7f7+PnkoPuGePG87302bg5jdvvH5xfeDh+43fu3AsAPizmozG4t+OHAfBh19z4eL/9vjlK/yWPSW7qSvZPXO9fNHQejuX/yBzAUwvoex0L0+OnEZhGYBqBaQSmEZhGYBqBaQTeuQhMAfA7F/vpmd8DEXA2f4rXXnwar774FH7tyYehaRpsX8YbN3dw/cY2fvaTZwkVYrEyg3zOwmxlBiePH0OpUmZYZuXyUHWT87LeufUmnvvp95G1ZJQqRZgzFfRcn+2ec7kcPNeDZzto1hrY3dxGs96E27Nh2w4CWUe353HOWwYBBHgyaZFTNp2BZqYRehLWbq9h4/Y6TFnFyvwsfvM3fh0ZS8fi8RXs7JHtag+NVgf5XB6zpTLSpoGt3R20XRsvP/dzXL3yJubLC2juNeD1eji5OouZPKmT1yFJTYAsUmFha13ByYuPwahYqF97ForXZkjT7YVotdvY26syjEin80inTKRNYGU5jxNnFhn06cUC5EwZMMsI1TKg5AAphZCgKy/+igUYsk8mqS2DWKLKqizy8NJ6jpCPDew7IxhOi+OxEkfAlMhik3Jn+j6+9+Uv4+8+/3msVsooFfOwMhYKCxXkZytYPXsW2coc554lK2uCwJRTlZ1XWd0sVGIEREmRW6vWcO31N3Df/Q+hur2Bv/6j/4qdG9dw9vgyTp89hdLiPAqLS7Bm52GUKghVDe3GNm5dvsz9VC7OYeXEKWQKBUiWAdnQOBdx6Drwmk1I9KfeQNiso1evwq3XEO5WIdcbkOstKK0upHYXYc9hy2mx8BcI4B+QolOCSsCIFr8ody7lMpXVKMUiWVEHrGjuLwVFqkSf1ZgEu31W3oWOB5XXUQj6xovXEXQPPObCBD5JAQ5JgyfJbNNN/eRIEsPhnh9CTWehZHMIMxl4lgXfMlhNnM4XUTy+CDWro3f3BnSEaN1eg7NVhdF1gGoNlu0gbDYAR0a37SCbS7Ftd0hqYj+A7/kINAu2lUJVU7ElhahKErxUFsbCHOqqjB1JQpNU710HO40uVC2NuTnKD61gfX0LPafL+bg1JYRl+pitWDi2UkG90cGb13fR89KotgPYIY1FhcGd4zro0XXqemzBHEoqsw8CSYT7s7qMSt7EqXkJJ46VuK/v7tTw2S/8Ld64dheGWcCJ1bMolyvQVQm5jAFNJTvkLhRSLWsGiNqHno21K5eRlXz81id/DY995GO4UQvxu3/8FezVbQapBPvIPcDQFIbYitOCFbTw2MUTkDp7MGHjzKljWDl5HE5+Hv/tv38Xl9+qQ1cLPLYluNCtAGmL7K015A0VRiqESW3tOQx7XaiwJQ0b9Q6uvbXG51tdXEGVrL9tF7bnIJ1SsFRSUclJKObS2G3ssQW+LnvoOg109WN4/g0Pnq9z3mKyMo70rxEw9ZDPpGGlTDSaLbS7PciyytCU6qIrpO4FFudK0FQFW3t7nIPZkVRUW13ePDFjkPW9Sh3B9s2B50CXA8wWs1iaraDX7WFnt45qo8O5gyVVhed3oWseclmDrbkpnzABYGaH5Jigmchkc7yxRzd0ZPI5FGbKkFWDcwUHtMmEZgi65mivhCzsd0XuXYLbBCcFTKJNO9Qm+sR1SbVLc1UEJYVeN5FXl0BXZCvPkFYcyXGL5ya+jmkDjlABk3qfLLtpQ0CsKBZ2x8O2uGx1HESK5Ag20+8o/3yc15cXVGNl0CgIjKo6LvvgKJzsL+7HCtw412zf4ljUj2FqnN+Vc+AKW2f6oWpQ3Xi8ROdmG+34XhBBwwFkE/bMPm9sEZ0SLziLUqhfAI0s8AkAR+fnc0VqTo8AsOcjZHic+IlVubGSeWjVm5e3ozoPvhVpbCNnaXH/ErO2WKjug84Bnxz+XRyHEUbB90VylhhRsHIcD1F1DS+YjwGBIyR7SPE8qqTtx6A/MES7+P8EQh8KUxS7wdiI+pljkgC8I+0aBQkiTUM0JPonEf8RA4h4DPEYS6iFk+1PjrO4TkG0aYPv//16DPp3uE374fnoo25/bEebGUbhT7K8fn/GIyXx4f5674vuPvvm5Bgbrtdwvx8FiB0FuI5r++jvxtXpMCA2BcAj19HQhoLEfDMB6u6bqkY2nwx9fthmhejg/X329iHj6L1j3zUyoV0TrZHZXSKeD4aVrrGzwbhxOTTdT1B+j1MAHzZ+j3pdHFanw64lqsd4wDrom8lzwts5+/7vjF6r8fnG/f7wMx62rWo0n/nhxw/OmbDZOLwigDy1gD5KmKbHTCMwjcA0AtMITCMwjcA0AtMIvDsiMAXA745+mNbiXRqB7saz+PH3vo61Gy/iNz/6OC/U9jwVP3nuCn789MvY3tpFJZfDTNZEuZSHaamYnS3jvvPnkCsUYZDysNuDospwnBb2tm/A1HzMlEtQK6uQybZUkYSqVAoRdLtw223srN/Fzvo6eq0Ov7ynMznYpEZrNmHqKnIzeSycO4tWr4d0eQ5GugAEJr7zd9/GZz71Z5BsFx94/P34yIc+wLCyND+LqzdvwsrlUG20kE5ZeOjiRViGjr1GE6+9cQW7m+u4c+smzp06DdkP8eqLL2Nncx1nTh/D/EIOzdY2q1CdHtUjjWMXLsFLB2he/zkkxxbKyrt7qNZqyBbSmJslOEOIwoUuBTi5uojVkysozpdhlmYhZUuAWUSoFRAqaYSSiQA6q/ZIqcvexizzAkM2st8mdSFBTYFKxKJ/pH2OXSsjbU8In+LJWVeFkohsjhXXxrf++xfxg69/DY+cO4tCLoN8qYTTjz6KO7duY6daw+rpc1g8fhJaJg9FMyHJhCM1OL4LXdUj1bWH0KU8ynXceP0azt73AHb2NvFX//X3Ub91He+/cA4PPniR1bzIFxBaaSi5Enr1Jl7+2U/geC6On7sP86fPwzAthqxOow5/bxvt22/B3ryL+p1bcHZ3odsOJMpT3OlB6dowbA+WHyK0HaYhqmEg0BS2BtcVFSqFxnPge5QTVkAFkS+ZoqkwnLWj7KFkYxzIAuqKfKGUh5raKHEuYTK1JYtolWC4L9SKFHrxDS/6O2CrWJeU32RnLakIVB+B5HB9DMpz3LEROgFbMcupDFxdx57vwjZUOKoO1UijNJOF6nUQVjdh2DZSfgidRNcEn0kVHtgIQg+hL3NdKD9y6LhQSaHleUJNSaNBUeGSJS5kOIqCrqnBTafQTOmsCG6YBrp6GjsusN3y0JV01HoBmo7HVtek8qe8t6ruwzJdnD+7iJRp4fatGq7famBtrwePclYbBqvpbceG57pChM4gU4A4+n+NALClIm8pWCkqmC2nMbc0j2deeAHf+eFP0Wh5CGFhfnYZ87NzcHsdVGayMCyJbYgtMwc3cNG1m+i29lC7dRMLGQP/02//M9z/5Ifw9Gvr+L0/+wYcIU5nJSqNUVLQKoEHPewhjQ6euHgKbn0DeUPGyePzOHn+DNrpCv7wc3+PN9faCMMMW5yTRbiVIfvqHtKajJyhIpWWkUsRVJZh6iY6ro9eqOHa+h7Wt2o8pk6tHIPq+9jeqaFlOzA0CbmUAlPq4vyxEpzAQ8/rotWqgWSptlbBS3e66HQV3lBDanKOX+hzX1P+YoLYmRRBXAU922HATvmWs6kMJN+HJoXIpU0szFWwU91jC+62H6JOSmVVQ0WzuB87rgNJpZzkAdxuB5biY6GSQ6U0A8cJsba2F9k56zS7w7Jk5HMmzzOdto1Go4ueE8L3hYOAqRswTZnhtKrrKJRKyOXLyBdmIUkE68W8RXnZheUzwUyhfiQFsCQL2Ep/FEXMdbS3hcYs5+6lCS1iZ7QZhoETLzyHUIhfknBfoMloI0ekSo0BcCCs6WMFMG/wYEg8okyM1joZADNkHUBXYb8r1K9JEDtMP6PPeH1V5Bo+aDE6uQjN9R9SGEfOwzEQJheGCACTwp+Vo30ALAA31zs6ntS+5NRAh/D9ICo7bjenRxZG0gPlJedIFluEaEsMWe5TDPhvKitqD91HSAFMf2iTy74fng/H/0yCAMPwUpBLTn8Q/YjNGKLJMdBIqo0HOSdHF7tFAUNg8IBnq9H6iXPth0ejls+8oaFPUwcKq8Ogxzg7Tio7+b04lmJ70WQAPNqsyB28/2sxBKK8woLwRGNq4HLdj+2YsZtUrdFTRL9PRgH7PfZ93D9xm9n5IHH+cVcRfc7Qna3chwFzDHj2x16MoHF9Mr6fBBAahsoCHt0r6D1oHBy1rMPH0nCkjnrOe1GT9q/HkfExSQmaHApHj/vwADpoTI5e2+POl7yGD4vhYL7ZP29MLnv8PD++br98ADypD8jhpn8viw4a3URywFTJH717FMCH1XQ4tcJRAPBgrIu58h/7MzqOk3UYN8cc/XzD4Hrc94467vd/d5D+4Ej1kXNHOmx60DQC0whMIzCNwDQC0whMIzCNwDQC74YIvPcAcPMKvvHlf8B1nMRHf+sTODfdgPluGEf/ZOtQv/MTfOfrn0d9+xo+9tHHoBsmGt0ATz39Or7/w+fg2ZSPMoesLiFfSKM4k4dpKpxzd6ZSwYnzF1h9lU5b2N6+Da+3g0xKZgCsFY9DMjJQdCNSqASc27Wzt43NO7fQ2N2B0+nwYna6VOB8qW6zCUtVsXRsFUsXH2BgaRZnkUqXIAcm/uaLX8NnP/Xn6LY7+PCTT2J1cQ7HV1awXa8hXchj8dgxvH71GhB6ePLxx+A5Ntqegm9/57s4fWIet6+/jpOrc6xEvH3zFq5duY69nSqKhQLO3ncWihJifX0Ne9sO5k+dBfIy7LU30N7dwe5OHZJsoVwpI501IcsepLADhDZMVcbpE6s4trqK4tw8tHwZUmYGsArw1SygphDIGsNWhTRzEUwjBS65o5KSLZR9RsK0WM86rFAWf2LpT2QbOVi8ENah9EMLybTU77Vq+ObnP4fnv/0PeOj0SZw8fQoLp0+jfOkhSqSLRqOFG2/dhNPYw/zCAuZXjkMx02x7LMs6W75KIali6fweGttbuHn1Ok5dvITtrTX86e/9f2jeuoFfvXgf3v/oIyjMVWDOzmK37WB7r4VW28XCidOYXz0OPUv2tx4rBEPbxu6VN7D102dx97nnYW+sA50uuoGPFivDezCCEBlJghWALaQpy6cnAy24yC/NY/XBB5C2Mqhev4PqGzcht9qwXYdDJAC4DIksasmml62sPUikGKMNCJTTmJGuhPmVZSycPI3LT/8EEoFNsiEnl+XAFypoyh/sSwyaVQYxATwphKsqsAnKGirMcha5Uh5Zw4RXa6KxvgO71hRWuqUSUnMF9FIqWkqIjuOit12DYreRlhzMWSrOzc8jq2hQ/BASwW5SRUuksCUlM+VzjQzQycKagDN53XpEggPOQUvQWuT6DOCrIX9Eh3CWWcWAI+noahY2fWADEjZlCduBBztVANI5KJYFDw4kpYNSycD87Czv9l/b6uG5K3ew3XXRITqmGQg8Hz4BaE5pSrCO8kOTZbEMjfTyuoycpSGnA5YmQTMlvHH9CtZ3duEFZEmbgqGaPIxb9V2875GLqFRIVapHFskebK+Nu7euwt/ZwMOnjuF//l9+G/rcMr74jWfxpW+9FNnUhpAUBSnDYnAv+Q4syUNesfGBh8+heudNlLM6Lt53AqtnTmELKfzpV76P63e7aLZoo4YCK6XDSJEVrgtTCpDWNZiGDNMIUciqyGVNtHoeau0Ar9/cxcZ2g23FT60uIZ9SUat3UG04SFkG5/JNKT5OlAnwq+gFDuqtKtJSHlphAc/dXOd49lyChypf8qQ412SyTRaAl6BzPp/lPMnNVgt7tRp0TWwSIUtsyv9NG29y+RyqzQbu7O6g4/l8TEVNwbAMOAjQYSUveU2HUIIeUprLec5zmSJsW4EsUe5jBb7bQjqrYmYmC12j9rTQbDnsbOC6FFWFhN8A5YDWZBRmipwT2POB5eWTKM7Ms2qbcrorGqn5aUyQ1TOBmCgvcKTUF+CLgGRs40wulTTPCcUqL3NGYl3hiUAAWEBlnn9GITBZstMYF+73vKFDbH6JLJOTy7r89WFlTAyAeaE7sj7uy27FLyMQPVgcTipBhwDwGNENW+lH5QjGTRfMYFF+VPVIseEYRcbWsWUvq2V5w1T02EHxIHvoCNLwuODziL/5+EglzdcnxTz+vUR3Bp8V2jEA5nzAdADzM6btkaqa7iDUX4PHnRiM7lsuj32IJ6jqxgHgON8ynzaCokk4n3zIivH/6EI3xWHcj4jj5J/hcgaQsZ+HOIIfPEaSxfRdJ8QvD154F/lAxX6GYUtqvj7iTonK535LKqKTkHQU2PI42n/+UWDTB0DUP2JXwFgotB8U7c9F3K/zhLAeBiTvCQDTmGTrgGEAHJcxHtLeGwA+KFfmUaFtHIrD2j52jI706WEQZxQiDV0fo1A9UfZ7GQAfJa4xAD4sfv2+SlxjB0E6MaUentt6tB/YkSZ2czhgDhotP1n/e+mz0e/Fp4w3rYz7/KixuhcAPDRNTlAejzvmkBAd+eNkzN8pAJy8Hx02do7csIFf0dBXhjeUvV2APQXAR++H6ZHTCEwjMI3ANALTCEwjMI3ANALvtQi8twBw50f4d5/4P/DiB38H78cz+MIPL+F3v/F/4ldT77WwT+v7XonAncvfxDe/8Cewgho+9PEnACONZlvCt7/9LJ574VX4ts15MsuFDGbKRfb6VGUflqKiMFPBgx/6MNtVZlMqtm5fRoAGDC1EqVSBVVqGnCoyBKbcqbRG4LXrqN69idr6W2jXdhnQKqqOzEwJW7u7CO0OUpqKyvJxLF58TOTB1TNsP0pKqR/+4Mf4g9/7A7S26zi7uIqHz53Hk0++H1XPg++7KOVSeOvuLsLQx2MfeALtWgO+ZeKHP/g+Fi0DbmMHy6uz8NQAV6+9gbU3b0H1ZLQabXTCEOWlVaxtNAHXQeXYKlbuvx9zZoBXn/0BWtV1ZCyZVXekV6FcxCGRETgwdODMmWM4duIYZmbnoWYqQKoEpIoIVbKyNtj+GYrOIEroekU+Xl6nZZBC2VN5mUgsFgek2KPfCCI4UEVFC5+RAkjYQpKC1IfdaeHrn/40rj39FB45dxpLZ05j8eJDmLnwECAbDAhtpw2v10T1zh224J4/tgIzX4RqWUxkGNr4pK4FGnfv4vatNRw7fz92ttbwF7/37xkAP3npIu6/dBHFyiy29xqo9kKceOhR5JZXYJgZKKrGsE78SAh9H0GnB69WR/PuXdz6+fPYWltDrlhEZmYGuqqx0lUOfCic71MAbcIXDkWGFr/JrjdjoJQuon17E3dvXIes+VBVUldKCDzKianB9xxcfuFZrN28AzlQYKkSCjkDWbIxXzoBTdJx6sLDeOmF1/DaC88g7LRhKCq2my2xIB+EyJoWWHbqkF01KYQlaLqKxaVFHDu2CLXbQHdrHZ1GExrnMQYrREmFTRBXNhS4qsTKZc00OYev3W6jVMwgl1FA2wBo04DE7dU5HzTncyYba94gQAvyAQJF5DlVQh2SS4s3tNgojoVHQ0UGu/JGcDF20WRQxkpoGT1FRU+R0SObarKu1nTYmoGaFKIhBehSHUtlaKVF3Kk7eGOriVu7LXRpbJLyOVb/kspaVhiIhl7AkI5SSudSFixdQcZSkdZDzJZM5HMabt2+jbc817h2AAAgAElEQVTWtmHlFrB2dw9Xr70Jt9fG4488iMXFBYbWhZk0FEPheeCtl19Fxmni8QdP4qP/8mOw07P4o899Cy+8usnK6pBy0aoqUqzgDuDaXVghMJ/28dEnHsBrP38WJ+ZTOH96BSfOnsOal8Xn/vbH2Ky5qNWa8DwJqqEjmzWgSzZ0OUQ2lWaVa7fdgCy5rOinGJpkBe1J2K020Gg0kbYsLMzPIvADVtpub+9yzl5dkXHq2CxkNUTP7aBrtxD0ANXK4uZmAzc3HXRcMvJWuLsY+tGCceBCkwlAK5jJZzCTz7ECvFrbRZfyLGsGerYP1/VhqToK2Qzn7K03a9ht7PJcmpYMmOk0FF1Hx/HQatnkJi/6hfYNsNpNgQoNlhHC0H0xN5ezKObTvEFiZ3sP3Z6PINDgOjIU1eTlR8+nXOw2TEsXm350HYYm5i5VMaCoBorleWSyRShaip0EaJ7i/QpM4yIFa0R5adzQmKTcvaB5IbJtpM0VwnY+niko3zuNM4oTb28A2dPSOKcj6es04wo1emQULaTVvG2GVf5xjmKeVCNYGiuVxdeinxiQRda6sVI4AqhD9/BYhEyTYjw/95WdUR52hgBRTXgYRUqeQTrUyCY4hrm0wSfO7z4CDMNYmRgBvEjYKzS+AiyLOwVxPtrwIjT5NE8KVSRZ4QsIzXlmRZKByKpbOHKoCvsfcF+QSpPslWMgLtoxsNLuL7Bz+/uzegS4YzApPuM+3ac4FdGIqjeMWbnuIwva0QYAUYUBCRdgNdYOiwJFj+wHNzFwFSBTHMjtYLV1lO14FMqNdDp9zG4ckbU4q6/jHMqxH3PUMK5HEp6PKzsCwaLOg3r3bcvje3oMbgey8L7Nc7+KrBCn630wwJKnjJ8XKJQCdMdnjcbUIHhDfTbad28Hjo4C9+gO1R854vPBLoqkbXt/fE2AmsNli2su+XMUiDj8jclg/6ixGC2Pr8JojptUxlGh3CS4OAk4JZWJ9wIDJwHJ+PcizmN2vuybKAe/2C88j90exOaT4a6L/jWYdvaN2UTJ/bocvElg3Hn291Zyow9nQt/H1+LxGo+3aK6PrtfRMXlQnMb1Oz1zJk/aP38c7kkK+kOU9ZOviwk7ZqJ3Caqj2GAo7uOHjdXDPo+vh3HXyb39TmyESY6DeMPNYeUcpY6HlTH4fBCX/WPl6KVMPnI/qO0/yvQ3AsX328Q8+na58ISKPG1bv4jGTMuYRmAagWkEphEYicB/+ddP8LsupX4a/C3WWejfgz+D3/GxigJVN5DJ5JHNFWGlUui0G2jU9uDaPQS+y+uB9C7GiwL8riDek+OEaLTGxm8F/G7DyZWEaxc/lwnLNXp3jNMLdTpdVGt1dtE76DbDZUaPF1Qe352SN0l27YsT18XvhdG9jOMjzhnfr5ObrJL38KFUT4l3vMHzqnAUYjey2PWK1q8VhR3UDF1j50r6N2245//WdZiWBV2nTe70Ak3PGzJkVTimUaotXgOj79BGfV2Homi8IV6s7YhnZN7AHb3xiveAAGFADmhCTEHpsCi27ELG266jTfH0O9okH69pcIorkUqLUinSeRX+b43raFIaMJPSqJG4SOJjQcISVQh6KD0W15/WU+i/yZGNx5ZYn6Xj6Xu0ls31jNILhq6NOzfexNXXX8Pl11/FwtIJzC4t4b6HLiGfL3DTqI4Bpwqktnn8Xh2EPq9d8novOTQGLotWxGceH89qgoBcx2iMBvBdD47jcCpI36d1fPpDZYjPxfNnJCagbexUX3Kfo36QRaoxSntFbnOUqoz6SFFFH7FPIY0NSn9Fa9JRKq3+mPRDBD65SZLLoQOX3A49V1wv1AdhANfpsggmoDZxvSldlif60fPgUjpDz4FjUzpL+tOD47hwHA+O68JlNhH3q3j/oTaJssQY4M/pXCREcn20uz5qHYcd8cgRtZBLxSRArP1wXMjykkacIta/Q3KgjDaV0/pRYmNqfA2JtZCR6zGak4bfVwdrVOI6C1kQUibxjCZe0Hi884b8/uIUr8/xlc0LIWJMs/smnzMqM14EisYmuTrSfEbXkW6aSKWz0FQDvW4bzWYNvW5XxJvGBLWR/45jKMZH/Lt4vPBaFs9D47eGvrM3ot3v4N/+75/C5dFadO7iyk3gxIVF6HBw97UbwPFzWNwHgM/jf/v3/zc+UnpnmzE9+3s/Aj9/6jP44Zf/AvOZAL/6iQ/AU9Oo1kN86+9/ildevwLJ7WGplMfq8iJSuQyMlA7fboOyk1rpPB75yG/AlnykNA8bN15GKDdhajKymRwy5UXohTlIKbJANnjiau+uY/fWVXR278Jp1/ni1cwUdDOHre0dhH6XQdLs6jnMXXiSgQQksiimG5SDq2/ewO//p/+Cay9cwcniIp544CLe9+hF6HOLWF97C1boYqfpsjLukV95DO16C37awI9+8F3MSwosv4fKchEd1cHlN17F+ps3odqUe1JB1bZR91S0OmmUUhpWz1/A3LkHIbfWsXnj57AbazBVmuwptyfViEAdwWDASks4dXYFx44vo1CZh8Lwl3IAFwE9i0ClfLuUR9MSgC9+hOrDhvglfmA3iYCyL1PpNNHTn/gYXtmPqHH8oBHyjavdqOOrn/4j3Hn2p3j4zAkcf/ABzD7wMIpnH0IAOj/dGBwxkfY66OzsYq++i9zsLNK5HAy2hKaHBDqHj+bOLm5cuYrTFy9h/dZ1/OV//o/orN3BR3/1CaycOY6dahW+r+LShz8Bc3kFciYHjR4m+AYkADcv2dMDA+XpDX0EdMPsdOHadvQgq0OmXKZ0ZDRxiytLgBXOmcwPoj5CzYNKVrVdH+36DmS1x2BYBj3wZNie1nG6+Pqnfh/P/PBp6KGGpVIWF86v4Oyl+1F68HHsXLuNwtxJ9CQLf/wffxcZOUQlV8RL126gY9tsLb04O4uMlcb6rTVoUJCzLCzPVVDIptFtVuHtbMLo2TApf20gQaFxHAYopk2kTLK99TmfM6mKO90usoaOdCYLyZChaB7RbAa8ihxA8gy2kK5ubiFwBRQyFAlGaEPKE9zzAVeFESjwJQ8ebD6f5BHQUfghiS1dKdMr5UYmeE9Kbho7IiErQyJ+WFAU2EGITiijq+joqDoakowWQeFsHrtQseUDVzf3UHND2LLO1r18s6cHSYZI4gHE1FTOsW1ppDAlwEi2yBLKWRmnVyuo7u3h5devYeHkRXz3h8/htdeuRsB0CZcuPQhZ16ClPVa+Ox0X66++geMZGR/54CU89vEP4s1GiM997Sm8/vom8XNWI9MmhRTZiXs9uI4DM5Axn+rh1x67H1deeQnnj+Vx4fQKVk7dh5e3QnzpWz/BTt1mu28nVCBrGsPPnEUMyEGPx6ApHiACl62dDYMgp4R8LodurwePLKFtF+lUGqapI5tO4fatDfQod67nY35+FrpGjL/NcL7VaCFlZbBV7eHyWg92oMMLaSwIBbN4QfIZQGd0GYW0gXyGxg09oIfY69rYqLbQcgISAEMJJB5/86UiwsBBu1fnB2C/R5beJj/Q02XTofzEDo0tVewZYSWt6DNdobZ5yFgaSjM5ZDIG4UI0G022gdb1FAKfcj5LUDUTHaeLZqfD40pVZOTSBiqlHAN8en9TNAumVYCRKiBXmIFupWCaFgwrxQ9ypPTlFw5+COSnQgFHKWd1Ao7Q/C+sXxMvjX21K1khewIAE/YMBopfBpw89YkXV34hoQ1GtCkngoT9l9RIrTrAiPHcGakeow84TcFElecAAsYoLbbM5ZkqalvcDqGyFXOzYG8R7uO6iJcyQWh520ekFhazPb2wspMBr/jSC2wM8yOT5ygPevQv8YAdK6r7EFJc7wLwipfgWCrcf02NFvbpRZcAMs0j9PLP7WGoKVIRcN7dSHnLc0qfqQ9AtHjBEJBkMpgSs3oMtOLswBT3fYvzca73/sJBHPWY+4xSv1EwEIHjPryIwA0DYOr3QV3GPcUl68O5i0fGZ/870ZiJ2yVSN0wqO7JKH3oBG4w5jl5CtU4bbZKcdDSuByrCeDxGZccbIhJAMn4RjF/6Jin/Jl8P+6Hp0OLMEBVJPNNMuL7GQrEjAeDxsZ4Ee/6xv5/0/YMg2UEQefSzoypBh1/Wh0fwOAA8Sfma/OYvBgAP12VsvBKuCJPeoA4bDwL6Dff9QX0w4Kj7tppwIUnlv0/bJA+gekMLjPf4CjipXLpfHPRzr+P2oLjGC2qTVnHjONKcHi+0HAZPRbiORh8PK+vgSIzbXHS0TvjHnXf0HGKBML6XHa0GRz1qvEp30nx/lGv7qGcePW4KgN9u5Kbfm0ZgGoFpBA6OwB/+zpN9+BsD4BgGDwPgAQxmCKiqDCBT6Rz/IRho2y20W014DgFggm0DAEywl98Hos3A/F4ZbYYVcE28R5O7HIkd4u8KUBXwxvdWp4tavRm5wA3eW0YRi3hTG9qmm9hYTJ/S+1T8ffEcl3yeJZDVf8eMnFVGn7lG31fiz2m9Iv4R8RN1oec7RaEN7mI9g9KB6QSAFQKDKkNg3dBgpdMwzBSvR3KdKBWXRimxMlBNco+j9GVp6EYKim5xHzBsVRIAlmNG60kU/wiUegRKPYaiFEsSqdA6o+eJvvI9goouw1ACoB5B+/67N4FaWh+lHwGkGZYRrCYATBBai6CnSjCN3NmoTqJeoUTAlzaEi/VYERf6N8HUGOBRnMT7Jq9NEFTzbLh2G88//wweePD9kE0ThqZG6wgslYl3zvM7NYNgSmFHqaQ8aiutMwswTL+jNnu+C3gxtCPg63ObSWQSQz4B70gEFL9N07OWaL0iK6K/CIZzmw1ougnFsMTfUX+ABEUUC1oL4/RTQtgk1qNoTZk7pg+nQ1/0D8U+9B3+bwLC3F8urQHacHpdXnN0AheeTYCXPifIa8NzqC0uH9fr9hgEU5u6PbHG6JGLIkNg8Y4f/6H28+Z7drajNFzkQOnDCyR0PGCv1YVtu5ibySGlCbgqNg5EG+378gm6ZkUiJxLkcZ61RHozGufDmyoS6ymDrfmDFFLRJnsBf4WfHQHgSgpQIwDMY4g3VtBYisUYQpDw/7P3nlGSnNeV4I3MDJM+K8ubrjbVrrrRFkADIAwJEBToqTkjjSSuNLuH0hzN/hnxz549u7OjPSOuRqud3SOSK0pLiQQ9KTqIpOhJgCAFEIQhgG6YBtqbqu7q8pU+IjMj9tz3RWRFZWeZJkGJGlYdJlGdlRnmiy++eO/dd++VerPUtlTNTkB4H3yXCym/+00J0lARk+3onNOJtID1dq2KUnEJjl1T88R/qbXJX5f8BoEA+OVn+BMAwr+cAPD0V/FHb/0Ctv/pe3Fn7gYfkYuP4/3/8Tz+zTc/gHf1rfbdOXz1PzyA9/34+r/f+cffwQfe+Roix8+/H7c8uB3f+eC78Bpu9QYHZfPjP+sIfOvL/zee+fZD2D2UwV1vvQe2ZmFusYlvfPVRnHjhJWQTJkZ6urBtdBiJdArpbBoLs1eRMxOwEhnc9fZ3oOrW4dWXcPXMc/AiZcTJ1NQtJLt6ke7fAj3XK8zXRq2G2YlzWLp6Hk5xDq5jS+dSMpOH09QwNTUtcsrZpIGhsZvQs/s2aFEDrkf51AiimoPFpTK+9OWv4Kuf/RK2pfvwukOHsG3bIHbfcSdeeO4ZRGpl1Jox5Pt6cODoEVRKVdTjJh4jAAyg29KQ7rFQiVbx7ImnMXd5AmaTkqwRNAwdthbHwnwUkaqNe978LnSN7cePv/0paNWrMFFBlA9txi9CzLWFdcqFLZnWsXvvdoxs24J0Tz+i8R4g3g3Eu+AaKbgxQwDgCAgAEyBUgYoCg9WDffkn9LsU4vl/fhFVoSj+i99QwRTZwwwk5mdn8PkPfQD2xXM4sG0EQ+O7MXjoKPJ7jgJR1c3teQ6cCKC7mjBu6T88PT8Du9FET65HgiAuyHwIVuYXMHHmDLaP78PlV1/BZz/8YdhTUzi4eyci8SgGt2/D+IGjyG/dDS3fj6YRlw614OwCv1gBaAgw+ICNPAzkaQh43Jf/QF5+LC2DCf6TTMkA05e36SEiDzg+fBfQdKqA7cFKdEMz4qjaFXzqg/8Vzz72OJKRKHaO9OHgwTGMHdiHgcPHcO6F0+gd2Y1GvAsf/eu/gFcuoDudw8vnJgX0YmEn35WTpgAGiplUBk7VFq/pWqWApYVZ6boi9ba/dwDFpSIK8wsih3zs8E3YumVAyehGgVq9jsLiHFJoYOeu3ejbMiiM8UjPIFAqIpIiO9jCmZdP4eF/+DrKBVuA5KwO9KZMDO/fjXMT12CXAEuzYDdqKNToM1tHpBlB064j5nuvJuOWSLHXqiWZC+wK1XV2J5J9yYCODM2YMFiLhYp4buuGiaiho9xsohLVsKC5aOaymCxXcHaugnIsDwqTtzxDXcqDAwlTR8LSYcaiMi5RetpaBIAjyBgetg50SQfXxNQ0BreP4/Nf/g4uXr6ChJVAVzqF/fsOYGB4EG60jHqzJo0a82cv4uatfXjz/cew544jeGmqgi9/6wlMTpRRqdVQZ2LCBEUCAYLcHiK2i605F2+47Sa8dPx5bO8zsW/XNvQM7cCTF2t4+KmTmF0sq2AyagqDOJnU0Z2Owox5KJYrqNnsAmRQxmAfyOcyyApD1sW1a9fkXrCsBBr1hiQMpmHA0BO4NjUrCVEqnUDciiCfT8Gxy9JFaJkJlGsann51WiToyQAW6WI/oWFYSrnspBFBytLllc0kYCZMlJoeLk/PY3q+qABZRBFpNpGIRUTWOZ2xkMmmYJdrKJUraNBXl564bP+LxNBseNKBKKsLgzOPfsOQ87X0qGwjbkURt/hfC+VyWRKKRsOVrkX6sdNfd2p6AaWyDQ06LMNDLqNjsC8DIwZUqw4cJ4p6M4rugZzYAieSOQwMbINhZAHPADTdTwPZoMBmB65SHpygGcEHvAIGYwv89LuGpWOWiYXfCOL6LGAG8Cr49AFWn4UV9NKGA912UG1l77LfJbghCo/aOpPCVkdxqODNVIUSx7LukbHve2Qvy86qoi67PtWnAg9gxbISrQNfmlmS5xDCIZ3aASNWAOHlJFeAcB9qlmPwHyKB72qQGEuSHrCt/QSf93TQKcnnkSr4qwSQnalBl6ckFP7TKnhGLQMWYQDTB7NXYYyFARsZR0nGrgeMFZawPN7L+24DGHy/dj47lPz48hO03dO3VSAQoFwx/MLF+7WK6L4wdmvjK2So25oGlgWMO7NKrwePVjK/W+ALk/w2ADQMALTHe9cBif6cCsY5PHKtsdggwLpR8Gl1gGWlh/J64F5wbusBkmuNwUaPudO+wttt385q2/1ZAWCZ6qtch/Wucft3Ox13UFhb65xubLxXgvnqGFQk2+mn43j9EwPAqk9IrVPSXOO/wvf8awEAbwSI6zj3gxA/nAGsIfG9kWvZ8WKEGq9UU1LnT/2iAeC15u1qx738/q82ANxpPdrIvFt/XDt/YhMA/llHbvN7myOwOQKbI7D2CHz0d+5usXwFsBL1K8VeDDODAwsgAX/9FxnAVjwF00pCN3Q4dhV2rSxqamRhModTObRiMrJOs8y8VQBwoFIldA2N7FgFALMWIuCUsFZ9ALhcxcJSQTGA/bxtrTgjbMvTnvcEebHCGtfpfvN3orah8rwgRlFNsj7Y7MfRrHdJeCOgFEFtNvSTNU3AiQqWEamLGLEY9JjPtI5FlTpcJotkMgPdZDM7Wb86EsksUrleGNluGFYSWsxn/UqjOtXMVA7OZvsgCSXbVQDgIPbk2AtwRWYrAV8HHkHgOokMNWFtC/vUsRUQKcCWYo2qaxAeaZ+VLOelWMzCoOQ5EAwmA1beJ4tZhyuM3xg0nr+vtcbmfGEt+wQRnoewgX3wXiz0WDOr2zj+3NM4dPhWRAzWdEjiUR3ibNxWDHG+57N8hf1LEFWxfYWl6jOfG/UamqImqK43wWCC3nVh/qq5FsSGQl7w74PW3CHbl+B2REckpgtxzEymESMYr1sCeCvykgK81T3ja2pKDSNQAguaQHnM6j5pBIA9j1kY8+p85BoSAHZqcKolqWk2GhU0aOtXq8EWsLeKJsHiZhMOP8daZZ31McVqDl4kkrBWp66tqnu0AGC+L9ebkmMEhblvTxjBBTuCYsWRems2ztq6K7VEOZ8WBq/GlACw1IFEMlMF+EEjSTjvabfSCv9N/a6Y4YFKE4+V5KKeBIFgRdiQOSXNCH5zAhUjecdRkS7gBvB3YZYH21KAMucbbRl5z5CVHjQlEADmPUYMwbYrqFZKMo7CtpY5ouZJJ8Zva63y1yxZI34pGcACAD+C+9YEcVdZWjf0XQUAn3/PM3jv4fB2TuD9t7wH+Ej7+5uP6V/VEfjM3/4veOHRb+PIrkG87i13w4nQy9fG333mHzA3Pw9dc9GfSaGvtxuZriy68jk4tSJGegegGwkcfeP9qHt1VJeuYvL0s2hqZSTjJgw+fKw4uoe2ItE3BC1morowi5nL5+EUZlErzEsxxkwkkMn3YalQxeTEJCJwkEvHsWXPIWS2HxVJB8+LSdcOPXdtp44XXngF//VP/gv6Yinctu8m8e287c0P4Kmf/BgGHz6xBIa3jGDvgZtERrVmRPGjR76Hfg0YzFqwsjFUYzaeeu5JzF6+Aq1iw9BNeKaOxUod1YqB4a4uvOFt/xqx/q147JufQn1pAl61gCglYCmfqRMgrXKtlodcIqljfHwMW3ZsQ7a7B9F4FpF4FzQrC89IwiNTNGrSMVVcflv9cdKV5EuByiQMur/9jj31SAxCIPldySv4D2E/iCObVGs0MD09hU+//y/gTFzAsb1j2HF4P0aO3gpjeCcAxcJGhByHOJpuAxTTbdZteGSG1qqYuTqNdDqLVDYlkseFqWmcP/kSduwfx5Xzl/DZv/kIGvML2LNlGDv27sDovp3o27oDZn4IWqZP5K61iHqQ+yU3XzBVFfyDQIEPWV5/l8BT8KBSmqUtYMd/xIUK+wS5HBiaIQRbRHyBaK8BrRlBvezAaZIBWcdnPvz/4vnHHofuNIRhOTY2gL23HMaRt/w6Lr16Hn0ju6Bl+/CXH/xzaLUK8qkunHjhHFwtgnKlhHxPHiOjW1EuVzF5ZUo6ugYHBuDUK7h6ZRIembeega1bd2B+ZhYLM9Owohped+thbN86JGAXm88iegxRDehLGujqyqNQWoKHOkZ2H0BhcRH5/l54XgqvvHoWn/r4p7C4UELMrSFrehjty+OmO+/Aj589iblrNaDmodZ04MbYYWfDY3TQaCCTIKs1JSDIwsIcEnELmXQaqUxadRW6HhquKwELgz7KsdcadWE70x/ZNJhU0NNXAcXZnl6RIT5++houLHHeGirgpjd0hL61MQERo1oT6SS7AiOoVUpwNXphe0jrGobzGdTKRdgNByNju/D9Hz2B85en0WxGYUYTGBgYQt9AH7RoGR4aqBXLWDx/Efce2o23P3AXdtx2FP/48mU89K0noLkJFQBENZTrNpoEPZuqs85woxhK1nH/nUfw7JNPIlK7hoGeLgxt24eJZh5PvTyBQrUOrVlHkwGzYSKTiaMrSYClgfnFBUT0DExDSY4w+E6n4tLtls1mMTczIyzfRDwpYCvZ1QxWUoksbLuJcqWCer0G04ggkYgJsMpxymW7EDHTeOrkFCaml2BTx1uLCtOSyQfFdzlfEromHsrpuClrKxnKV+cXcW2xgIrNQIe0Vq4YBIwjSKd5bBqMWETWWQF6IxqcehPFUlkAYAZkBHLpGx2sHHo0It9JmGTKM7qvi7wM2c6JhIlkMilBa6lclDnAALrqRDEzU0W9QQCckuU2cjkN27f0wmt6mLg8jWg0gVxvGul8Bo1GBLqeRjzehWSyR1jF9CqW5gEBgNVS5gSqB6v5JvoSu0xelVyO6iBU6SoB00Aw2mflhtaMYG1sgXuSyKhuz1ai6K+mLVhzBaDauSqupDCbAuwqEJjB6zKAyZVIEhU/OWVDkUqmQizggFnbCjbUthTUqToX+VwQ4M+XtPJ1FBSLmn6+wubk7PE7m6XjWXVoSgLgJxfqg4FED5M1pQhAySR2tfKaMGFk/mc7NemmlYbYpgropWGEgbQPKisGsRr3YByD0wiS8QBs6gyGLSckAXM7HHO1kjx1Yv75rAToA3A6/D1VO+AzbZlF3A7+Bk/QZca2kn8OiipqE6sUIYTwvBL0kuTJT4Lb48bVwM1wchuMoUqiludbC+AVoErNr2B7QcLY+m5ox53GO2gq6AQAB9to9z9uL9IEu9gomLoWALzattfax88DALePUzA3N3ouN3LunUDWTnN7tW2uBwCvNnY3AjqvdTydjqudYbH8/X95ALC/aIVW3fa7dn0G8OpzexnA3wgQtzoA7Fdy/EOT8feVMTrd8+vNz+vPUL2zfB9sAsCrjdHG3v+nZwBv5LjWmqcb+X77ZzYB4J9l1Da/szkCmyOwOQLrj8CD776nBfYKq9EHftvB33Z2sMgB62SBJoSNSgCYoKJdqwjzUgHAgUyqYgJHKMcrelH8WQkAi32TBrBOQICU+aLUjgIQuOGiKAxgBQBLxrkOCCzxRshpYiXIpI5hrUa0TjGOAIN+nh3ObQKQizlyoFwif/fBXp3jKl9m/UU1xsdNHZZJGWcl4UxAMdfVg3Q2j2jU4GDASmXR1bsFRqpbyEgEWgW0ikR9ViMB4DCTNqC+KGBU1R54JiwUqxdzwYYAoXXFNm0QPHSEEEUAn9ePObpNgNG2ZRvMyYPYjSCYH80p1q40Daj8WkmD69DJhBWrLpJrCLKR9askkJWqomIBCygsjesKLBUMm1UOKpCRVtR0cPz5p3Hw4C2IsvM/uO5UBfOZzor9q8A5aa5mDUIYtX4dWIDNppzfspSvkoDmuVFeub0RXM7Dl9uWeUQ+jR5FTNRCszCSOfk9AH3VNaHcMwlZBBfVeIkEtFwCXxHRr8oIcXP88hUAACAASURBVIrHLUqJynJQZKqFXOIoqWqOAJnMZC27dTSdEqqlJdjlRVRZ96vRcq3hk2vqAljW+L5IQNvyqlZt1Go26pSDduqipsi6SljGWOosPgAszGuRc1akDgF6m6z7RrBQscUmMZcwhV0sY8LrF6oTBACwWAOKnaNfr/Ll5MO1mva8IvislHp8NrhYX0lqokl9uDtBlcllAFitWZRFV3p3tHgTGeqAAUxmM1edQP5ZdupfowA89i3fBPDXdcGVuA6yoUUA9zZ2uLC0QwzgduA3+LdafzbaXrL+Wv3afWJDIO4qu9vQd1cDgIETH7wFH932GrOAX7uR2dzSP/EI/OX/9e9x/pnHccehMRy7/w5hwF65UsDnPvH3KFfLyMRNbOnvRm9PDxLJhPib1ipLyMbTGN66A7fc/ya4Wh1zk6cwc+FFaIYDkzcxGb9aBPneAeQGhxGNJ1CYuoLS3DVo9SrKxSXE4wkYyRTiqS5MT8/h0oWLiKCOnq4Utuw9jNS2w4BHtiyL03xg1WWBmZ0r4P/8z++DO13A/tFtSKct3Peud+D48ecFHIqZKYyOjWHX/n1ouhGUGjYe+e43MWSZGMxznzoqkQZ++MRPMHnhCqJ1LpIxUH23EYmB8dPhPdvxuje+GSeny3jokx9GszSHfFLHdjI4/c4iAj3CsNNc6IaHwYEedHdnkUglRSpEjyehWylEjDg0gzLHpnqJJAeDBj+Y8BdEAQx8H0llEUw/2ZaAiaKUtrwuJBJani2UXXCByxcv4bMf+kvES0u489AeDO7chqEjRxHrGQFi1JJXEpgOYsr3gn4MEcVb4gLulG1USyXYlLVoNjB95iwunT2HQ8duw+LCEr771W+Ih+/46DCGtw1g7NA4use2I5bpQzTZB02jfEoARwSAiE838GvsAopI6596MPtqFf5jvtXSpPq15GkUAMo+F1Dq/Up+wiUSTMCK7EDpqKqhXJrF977yBbz69HOwZwvIJSyM7RzGtgPj2H/fWzFx6jz6hscEAP74x/4KC1NX0ZXM4tTJSbkubHRI57IoVSq4NHlV5Ifp49A/0C+g+dTVCZmPum5heGgLpq9No7gwj6hbxxvuug1bhnsRY6ehQclmiEdxby6O7dvHoBkxnD31EvL0xzYNZHt74bpJvPDSq/jYJz+FSrWBtOWhN2WgN5XAzptvxiOPP4+rl0twq4BD4C6hwWtUkdDjSCXoedEQnwqCpPGEJUEtowODYJ/4fDDQ01AuE6x0BIQkRTlimuqquwTQCayT2RtHf9+gMDxPXZrHSxNlcaaW5CAWhWXGYFEqxySw3RTmr6Hz7x68WEOATIv+tJ6L0tI8YoaGsfHdmCtV8MRPX8DSUhONOtmuXch3paFFmbDYcEollCYn8fqDu/Cm+27H/nvuxlf+8Xl8//EXYFch++J4NShFwg7CiCf+Gm7ZQZ9l465b9uO5p5/C2EAcY9tH0TUwhodfnMaTJy+jbBMod4CYIQxgy4wim9CQTOhwGk1UCKzXKN/iQI9qcp7shCU7tlKpyD1nmaYAwUyKGMyyYURkk11XOgA9z0ZEayBuxQQU57yNGimcm6nj4tV5lCq2cm/1VPJB72AzGgHVwuMxIEMgPZnAUrmC6YUl2K4mqghRTZcuTwL9TBRSKUvmlmlQfpvBl2JrUobIdmyUKzUJgMlWbjIS89M98dimBFKr2UIiSwFlU+m4gMAE4nlulCVKJBJoehauXKtgfsGW79JDOGVRJcDA8GAfGnYTc3NFePSX5tyLp1UyFFWdyeyk7e7uESBd92WWKIFNGFWOzPdm4R0vAW9IBaHVOSteuD6MGmSLTGKYZATSyIEUUYjp1QpmVwB1fv9r0D/TajVZ9qBdu4Cqul9lRRbfHAWIivyMrGlBak1LAbWv4J32x7rfy6wAbjKD/QRFtu1L/8p/QyAy10q5XX0LAe6OHdCSqPgJjFKNZjJPyWw1pgym+XAIIHQG1oXCEgwjhmwug4XFeSRTSXTl8miwkaaugngJ6H0QODgblVSpMVApvJ+KBufegdEbJKsrGGdhHMn3/GzJS8umw94//r58P6brQySOoRrrzvD9ciFCHb9KaloA8IpCxkogRs6xDVEOrnsLNA6z9cI0ZH+OB0lze0FDzf82prA02oRkslU2tnyNA/aieni2EvL2eStPSkneVONVO8At7/8CGcArQU3FuG7vOl4PMLtRALg9oQ3/+7UGgINtB8e4VprZfm06goB+M8l65xCe+50A4I0AQKt9Zr3xVsyLTgDwanddZxZ8qxmn7V4Jn9tqY7R8D92YBPSy4k7nBGs9BvBGxnW94+90bYPvvHYS0G2NLMEY+6FAsLrJFVvlsv38DOAbYfTcaMK7vh/xaltc/xpu7Lj9VbfFQlp/uzd+jst2Pzf23df6WDYB4Bsb/81Pb47A5ghsjsBGR+Djv/sGJWe7gvHLhvx2X2AFcCk/WF+2WMASE3rMEsDP9eoiRUs/0gCcC1iGAnixCdj3lg24gqKjJTmtAkYN+txSMa6pJG49AedcOA0HxbKNxaWS6n1VWKr8hDMmAfKCSl7AZfHVloIxCfxtgxw97FWqcqXlxlgVvvjN24GXb0jFhflToE7XynX8HcmzUFPnQ59YKZdGaXNEljPHFzAsWrNlkcp0wWK9VteRSGWRzHbDzORgZHphJrsRI8tRj8CIUIeXSnSUfFYvRCiz7FsuST7OWqySFAbJKa7S6GLVgyxs0m8IkFIcl5LBfBG8Zx0OTQcNp4qGXRaQUPJ9SgL7IBgB1LDPqdRB2lme4n9LiWvWBll3ViqVKt/0a8hk0bKupBDfFgDMQVJlFt+rtlHHc88/i0OHb1GkJwFL/YvkeWj4DF8Bt1mApsx1ID3uqzoKY5O2iXZVAd/+9QyA3+B8VL6qGtDJABVGPNmh/DfrR2YcRiovdpGs46lzIntUF8CXnseUfub5sMZEooPm6Qpc9xzUGzV49SaMWBxR0xDFNnVPKMavxt/JzuZ9JPLVri9lXVVgNq9NpYBquSikKRJqyNrmdaLtIMFfMlYVm9sR71qSVGgfx3uJALCSgVYv/nCekPUrqs0CllLJ02d9c575ftL8OJVHSVBj7TmqUc2PRBBls8Z1gZ9VzGBFKGv6jetSi+T6EpAXBKxdrlcF9+FybuU3MYQYxFJjjwK9SU+AYJKaZN3yX6zr0QqR+Ay5LqJ26NfuCEor3EI1Gci+eT9Jw4ICjwMLMSrCRg1TDoUsa/optxpRZO63KROE2L4BM3gTAMYGAeBV5JtXgsSKNfzptidaS0p6xTa43z/B+Z3Apz/5eOgbd+I/rWA7d9jm6/5TSEZ67X3Ofe2P8MCfhLfPXf0uHnzmvTi40Sfv5udkBP7L//pbmH71Bdx7+wEcfsMxlBsxnDszhc88+HnpDOrvzmLX1i3o6+8TzwTegMXiApxyDUeO3YGD994L163g6pnjKE6dhpHwu068mPifpjJZ9A0OwsxksHB1Ep5dgR7xRHY0ne8RgFTTTUxeuoILZ88iigZ6ujMY2XsIqdGDPgBMBiIXEFsAhkKxgs998tM4++Sz6I2nBHR952//Bs6eO4eFqVnRkB/duQvb9+2XbpPF4jwe/tY/YGs+i/6uFGJxA0XPw+PPvIipqwVQQdhzyT2mdL6GmOZhx3ASb3z7u/DU6Wv4wJ/9GZziErqSJnZu65NOJNNMSJcUAwZZEGMeEkYEtEigj6jOz1DOwORDmAulLt8LzOnpHUFgJxY15CHNAEO6nuRhF0UkRo1m+miyUEuwjcCx78HKbi6+uPjzIcZuH41MWhPHT7yA733pSxiJG7hlfAeGd2/F8MGDqJsE2xKqiyzioskHKr1BZZEPPDki0NwIGp6HmcnLeOR738bkK2fQ0zuIY3fdBzcSw09++CMcf+wx7OzvRt9gDve849ew5ZbDaHgmjEQPNC0pOHW4gEEgKiiQKskH5W2sGF18PLDbyg8lA6+AVi2G7DW/azECNOlnyWYASmUwUOUDReGBiiGnOXBqBXzxEx+GXmog6eloVKvoHcihf8d27LzjDTj/4qsY3roHWq4Pf/fZB3H14gWkjRQunZ3GwOAIipWSPDzLNRtzC0tKvtfTkO/Oy3lNTV2RYIceHIODI5idnsHi/BwMrYE7bzsqEtA6A02dD2VAtwi0xLFn916ZK+VaEZqRwczVq3xmIp0dwSvnLuALDz0Ew0whSS9dXUPOMjGy/yZ883tPYGqygkbRpR02YNSRicfQm+9GpVKEpxF8hMw3sralW1BYl3zA0t/TlblCqW8CqQQKCWrrely6ABkMV0tF6fw0DQtd+T5cm13EhauzmK96An5zDmdSKSQJFLp1CZqyqaQEuOz+i7ErTPeQIJPVSoGtBjNXLyMWczG6cwuW7BqOv3QGS0UNdceCacTRlYsjnQSKhXkUZmeApTnce2Qc97/xLuy49TZ89js/xj8+fRIRTxdvcC9KwF+DJUxe1clIBnCvWcPBXaN48vHHcOeRMezYMYJE9wg++o2ncXqKzQwaasUimpouXrXxuI6YWxGwNmZYKNFPulwTTxbVKaqAtWQiIYEVg26ufbyXyfZlE4CSg47Je4YeQ6VSQERryjbZWWoYUcwvVXG1oGG+6KBUcUSimcEb4x8jGkPciCJpRIUBnE3HYTebmFlcQrFSg8d7XmdiZyERT4isTGFpAXHpwmzIPjIJQwHvAJLptKzNiqVMcFwFkpKsUL6FTHTp7GWQzeBYkwCL6xTVAwwzIq9UMi7nEYu60K0MJq4WcW2mIkEqgee0FUE81kB3VxJ9efpXRHBpcg5VB3Aa9F63YCXoSwwk2dwTTyKTyaIr1y2+8Dwf1SGi5qYEfi0WbEgOysesOF4CXQbJpt/pGgDALRkclSeqLttWIw39qlc+6AOQULjRVKH3Oy2DRFYC1Q7AhCqYa9CU+UqLoSnHHgCIInWjzoG3Q8BTXoZJ1d+UX7c6QQV8KwBZHZvvtR0kuWEWse91zLVIsXuVgYAChlUHN8eFnjrcT7VSleYAyzLlPSY1HB82OrBbld41HP56w8G27dtw6NARVCoupmcWUK5W1dwXEHkZWg3GRuSbQyBwGAhbjZm43I5wffC1UppbUqNVvYTDzLhWUYHPhVViOunuDc0JJal9PQDcDoC1QL1woxVrCAGD3a9WBI1brSkYLkC0HVNrHz5grXIjP+nmrGjzFA5Yy3IsrcugSi6K2L58bit2xdyWXf2BrJf/2XAHsALD1c/qjM9VQLwQuN0+7O0JpbAOQkWb4PMt+fFVtrUeINl+3OHjCL4b/u+NMGbXA4zD8yk4jlWmX8f1JPh+p+9sBKANvrcRcHm969tpW53mQ1CMW+08N3wur4EEdKdrvda6Ez7HTrjnugBwiI3bfp7t+w2eFRseDwld1wY2NzQnOkkfdFh/1roPwnPlRjyAV87n65sENnKvbnRe/awg5/rf63zcqx2XemZ3jhc2ei6dP9fZAzj82dWaZ9Y/xxs7sk0A+MbGa/PTmyOwOQKbI7DREfjkv71P1QcJghC4C8k/B8AwwRsF3ikAWD7DJnUCwLopbFWyJdnATYld2mOJQ50vl6qkhAOgy5d99r2ACUqq5xgBYNYuY8ICZk2HANeyJ20dS8WKWPAx42DG2gkAVuctiXirBNhqGW5ZbyiP11Yc4jeqqu+q5urluD0MBqtm1rCNR6C6HDTzMgQKGk3VmC2rdXGMEQ2aswmKUQUrgkQyjXS2C2Y8JYAW5Z+7egeR6uqBle5FLJGT8WWCTWITQUfWMD2yhCn/LAAw/6uOnyDo3OVXMHXhtHjF8k+5vn70je6BaWWgE/TzHHiUQG6qnFz8gJ2aMIIVmMr36CNbk8Z/AvEEGgOvXNakRN47AMCCfj6/qZgkI9Z5OIcQi0itWWSRpdFAyT/T51hYwL43sMqrQ4mpxKUNPPvcMzh0+JiMVatV3m9KVqxm1mjJlKUyoZJzDhrSWZcQf+N6HU7DVsxzsZoSmmjrNpFrRiKSsFZZF1K1taihZJ1jugk9nobOa2EkpE4e2F+xPh5YLNJOUIXqVJfUoDk2zjz3A5x/8WnMzy2Jzy6vxZG73oLB7XtlnCNiJ0fJZcX0pX2eED18FjMtEwkiNynvXC7Aptphg4CujUqZstAVAfHFH1hYqxVhbzuUf6YMtOOgLvWXZenngMGqxkpxnBQAzOuqCVCsXLn9PN8HVOtuFIWKjZpTQy5piaVbcH+5Ugtk4z8vCb2AVS2s5SUeilUDeeeVeZG69u05s7qfFADcn9SkthkjTuJ7MbMOTkCex01CDe3jWC8MvIAV9UDVtuTK8Pr7axmvbWt943XnWueDw8obmmOn5LXl5cuJC1M75P8blqsPfpf15V8iA3juB+/Hp/B7eO+9HVx1fx4GMMHaP8AyULoBAFjA1gu/j2f+wyrQ6nUA8AN4384HV3xetvH9+1oAbycWcvi9tfdJcPij2P6zyGdv9Kn8K/S5/+kP70dj9grefv9d2H5kDwo28KNHn8Yj33wUqVQCY1uHcfOhm5DrykuHWLFURLVaQr3WwB2vvxfD+8dh20u4/Moz8IpXEbO4wNNn1BMGKR8yA4MDSKVTKBcWuTzBsiwBlfREClErBehxnD95CpfPnhOf397eHEbHD8Mc2if+kwr1oixFTQC/Sq2OZ598Ct/77BeRcIGh4SG88W1vwlKxiInzE8Iu7N+2A1vHb5KFZ/baBH70na9j79YhZNMWNMtEgQbrtSjqbhKel0AT7CKKqI6sSgG1hXM4du8bcWq2js9/7BM4dfwE6pUijGhdsbUiEejidaukGhk0qeCJ5EpXPGApucox499FlrXRgO26yne0yk49SurSr4EBoHowS6dOlMAyH3oEYuhVYcGMmQLQxaJqAdZFtlc9vAnaiUeyYeD85BVUpqdxYMsQDo0NY2jnFtQsAy+S6RxNSsdNzFSSrAlNQ840BQTQYhHxiLXERyGCuttAqbCEc8dfxMiuQzh639vwsY9/DC/99ElYTRt3H9qP3Xu2Y2DnKHp270TTSKHpROGRTW02fElO5XEwMzODSrUGK5FCvqcXRjwpIBAfEBHND0yE7Rb4A/gdSIwRxAOjKX4lEqwQ/JXxJMOS2LcSSRVRGgkg6jLPPvRnf47JM2dwxy0348D+/XCaFfSMjmLLwWO4+OIp9I9sRzTTi4e++GmcfOEFpKwMarUoJq9eRaFcxODIEJx6A1enZsSDmvNvQCSgbVy7NiXALbvpxsZ24crkJAqLC8IAvv8Nd2LLUA+MmF/E4TUzo+jJW9i5fQyJuIHZ6Ul09Y9iaW4WOv89W8P0/AKef+kllCp1CSBMzUV3MoXRgwfx9e8+joun5xCpRWAmo0h26ejJWHAdB9lUCp7mPxg9zruoyMaYDJ50SgEzWLCFDWbGTeR707DilngAV0t1NGwXlmGhWqwIANnkwzeREhnihcWCzGsJCDwXuXRagFCnSomTmnSZ0neY87fesBFLRKFrUTilGkw3gmphAb29aeT7MyjXHZw6P4lKTYdp9oqkctLSYFdmpOlj9spl9OjAW+48imO3HUX37gP4y89+DS+dvYIIO8koUx7TEDF0JCkFYygGeKwRwWgugrGhPJ74x8dx72170T/YhXjPID7/6Mt48cI87DrlwSto0Ms2mRXAtlldFCCY94yr6XDqLiqlCizDlGCVjQqpRAIx6aZUQKVpGXLvuy6DOuXzoToWKVdSY5wtEs1mjPdvRJjTkwsuJqYWUHPo/8E5Tk9e1Y1KH2WLn41SVjuKcr2GQrkiMtAuvX95z+sGLCsuAWqpuAT2YEpvCIN6sqLJNI9GkU6nJSlkYsDv1Cg949Th2ASveU97qNbKsk3LTIq0Ob2g45aJRCKOcqWAZtMW+Wsyo7uyqquyUGlier6CSrmJeo2rZAT5VByW4YI4b3dPFq5n4dpMAfMLc9BilBF30dRc2Vc8kUTcSoolQCqVRjKRwsjwqDCqmcAy2aNkkQSI7GJkYqrRQ0TJHYuOOv9NyXjpXlVArGLd+imj710r4KpfBFfwZABw+etJKzkNvqj814OuZZW0+KxJCXoZlPN4FNwpXjc+czLcbSyga8h/VzouQzJZy0lx4EGpmHT0Jqo36r50kWI1s/OV8tr+gal8jJ/luIqnjifPQP5B2NxeQ9ZvgvMiVeR5uDJ5RRqTFubnJflodYG7ivHNfadTCXT35IVJzmajwcFB7N4zjkoVuHBxQp5RFIegVJRK11tQYQuHFH8dn6XcGscVUsohqEWIrCuhl45SzUxgpYs8pB0WisfagT1VCPcLDiHgPgwGh4viap/LfsHtIGM49FsGgIPSxPVgaCAJ3gLAA8Kuv6FW45M/n6RE0In56Ps/h/8eZgKro1ZXon0bvBfat6kk01WXr9wy1xEDlxnAa4G/qx6vHEvQKeyPT4gF3n6dOm1ntf12GrNOoNVGwM8wGN0JNLkOvOsgux0Gr8PbWH1srk8gOl3zjYB6YcB+rbRkI2MRTvaD3zs1EITB7+u22yaH3j4GKz4fmg/hYw+vAuuNwWpgZadbaHVC8XKzilzLDgMZAMBqPHz/87ZPhsdq5XkG3Umdtx3+rNS82g5gub2m/cBWLibrjdXPwxoNth1eS1aujYrF3/7T6f5ZDZxcbf5udI4Hz5hgzq02Hsv7CZ4Na905y39bf3srng7XL6prNMW0aFEbO5Rf2Kdu7ByBTQD4F3YpNje8OQKbI/ArPgKffc+vtbx+lQfwMvNXMSB99mrA/g0xhYUVyRoB1b1ihlLwEv9V1RCsmJiqBie5K+uWwjwkQqQeX9JeLckB81ENFhvdaQXWbKBaJRPVEdCMdS8CwPPzlIBWuUUg7yzPlBXBgb/xICwS8o5qlA7LM7cuvdQxlqVsw/G2sshR3+OP/H8r3CJYTMtX9V3V7KryGtVY7jfX+u8RAKYSXgAwc9PMqy0qURr0y1WgYzKTQ7qrR+qUVKdMZHoQM5T3r25awjQlAClgI8ksIq2spJblgJp1XDp1HJOnX0RpYUFYoIyrbr77fgyO7ZXmcGGesm7XpHpfTfxwRfSREtFkoTbroozXdCrCnHWp3BfyZGadx7EV+1R8hX1JXBkkP8ZlHZ7zhxuO+j7FwrpkTZJMS7Jopbblg8ICGge2VIrly0aA544/i0OHbkGM5AMCpeLz6jcNC9pI6WQesz//fP9X8c8VT2BfAppN6iHJ4nA8zRoa1UXFi1hqLAqgjhqWkDTI/hUA2EojEmXNmkQNBXKzptaM6iLRzZpVEF+7PLd6HRdPPoWLZ16BW28ikcpgYOt2DG7bg4iZEtZvpFmVa+aRzMJx9xnMyseYoDY9gMuwy0Wp89Xp+cu6ao2sX0oU16RmSDZwINstjG36BNs1VIXF6gO9oUZskQJv8HorIF88gGVqqOYIAXF9pS8hVwtZIAq7oaFQriKua0gYit3NOozy31XgLy96Q2SslRe24AsdAGClh7ZsN7OiVtKmEMaaY39ag2kq72zBJnySm9RRmx5spyEy12Qrq2MmEB3UPHxPZqY1vqQ5AeAAoFbnwc58dQ3JEFcND5Tkpqy4khkP3wfB+hY0QgR/C5oQ/kUCwM6Fp3HcOIRbhwh8tf3cAAD8vh9f//XfDfv//kIA4D8B/rcP4F19oX3LMZ/H7wtDlwDuI7ivna0bOhasCTpvAsCvZcz073/nGDKeg7fc+zpsO7wXL5y+iK8+9G1U5ypIJS1khfU6iv6hIbk3eQOmcxk06y6O3fMGZLduwcLMBUydOY5YdQaxuJJlqDsEgGuySOS7u5DJZOQmVlIOJuquB91KImLGRU7jzPEXMXnuHPRoEwP9eWzZdxjG4LgwgD2CwJR08JSMqt10MX31Kr70Vx9GfXEJvX39eP2bXi8Pgcmzl9GT70ZueBTDO8eluM5OrB8/8m0c2L0NhuEikrAEAF6oG7CRAmIE0SjnocGj4fjSIuyFK7j57vtwatbBZx78G5x+8QQa5QoMAhY6GboQEER5ZhCQteShJZIjEkDVBaSkDC8XwgDk5QJdqzkoFksiqTw/v4Q6fTyDMnaI0cMHGMeSaKPOwJCgSpSAD8dRYghEGU24BKMVQ8/2XIz0dOPo2A7ccWg3MgM5PH/uLL728E8luKHEZ8NTchSpaAxZ0xSGasl2ZKxyqaz4mnJhJZDVFTVx270PYPTgzfjIX/0FyrOXkDOauO3gOHbv2omu4WFkt21DLWLgkYcfw+WzE6rjjHIhHscnivNkZi8sYmBoBLfddQ+6egeQzHQJ4Kg8IQhU8cELkbSJW3El/wFgcX4eE5cuChhdLRQRa7hI6k2MjnbjwG37oKdMeTBSa5kBA2V6l+aK+MQHPoJqYQk7to3gyOEj6BnoRvfoKMy+rTj5k2cwumMPoqluPPLwtzA/M4NY1MKJU5dQq9dRc6ro6e8VCd3Z2QV4bhReM4K+vj55IM3NzohsNc3tt45uw9TUNZSLBUQ8B/fedTtGBruhs6tRIjpNwPq+riR279wp8sml4hysXD/KC3NId+fgVCI4de4cXj55EhWbgNuCeNbmkwkM79uHh775KKYuF2G5BpIZE1GrgUTMRcqwEE/EYVNWhl12zYYASJQboYQvfyq1isxBgoNkrkbhoCuXRa3uYWZ2SeYXWZoMEAjSE7RsRnSU7TpKZELzniPDNxKBoZOxzoYEzm8XtSpBz6g0dPC+diMEo6Lwak0YWgxFnl/KQDwZQ7Xu4Mq1eeS6t8Aw86ofzKtCa5TQtEuYvnwewykdb73nVtxxxzE0u4bxXx/8Ii5dWxC2bExzRbaFMskGAUZKYcd0uOU69gwmsWOwCz957Md44x37sXX7IOL9g/i7R1/CyUuLaLoGnFIZdTcGV+P92ACcklwLejS7UUM8c4tLJaTiSWgeWcp1dV7szI3yPmM3JZszyPxmUMMEqaIAI5b2bwAAIABJREFUYLL7GYh6lEdRTRrs8GQnW8E2cHV6UeSTag4DPSXPwkCL3ss6g3M0ZG2towHHbQog7zVUIw39NaSMqQE1u4KUaSGdiIsEjOc60iPIjIhM3rgPxjOgovcI5VgYIPPalKtFAem5N8X8NlCrOGpdiqnGF3qfxCnhbQC5VFTkkRbLZZGOr5Y9lJbqoE6+oXEuEJR0kM5QMj0jHZqTV6ZRrTVQLDtyrhGNjHRT5KnU+RoiBZ0mM9i0ZF7murqQyWZlrJkcsDFIGmCk45bKBirxk/XIYDOQ6hBtgba+L7DInAsblyCpkrRSCeNy1XoZEPafoJLILv+sVrheBkR8lm4gjeMHtu3y1SLT5df5W9Bza11Xyv3StkIWdoNrP2W8lc+PHLurGMYqyVYv5pXSUMXubH9M6DPOhhfOI3avEvxmIlZYWpLvX528onx8PSYaZO1zuxxCMvXjyOe7RAaa2xwaGsLO3eOoORGcPX8JhYKSfue+FON4GQBWUK6CLcIMKJW0tCGN4fENMWfbAUkpDgT2BjIIq2yH62pQaJdjUlLITJ1aoOP1GItKbIPCQRuI2rEo7kuZydwLHcvKffij4I8N/ybPIr8DeUWc5g/faowxAUEClrJK25bPswUsKGCq/acjAOyvGTzlMLsx+G47ELZa4hf+fOhOaTVDhI8lKB60v9cJ4FkN0A3PobBEt4xIJ2Z+6L32vwf7aHWctw3cWtuTa+nLdIULUv/UAHD7WK4W+7efy1pAT/C31cDVFXOkrbC3csVUn1QfCa2z4cJBhwN+bQDgzutD5/NeGwDmOLBhR1aTAADuMN/WA4A3MuZiv9Fh2x3VC1Q/0nXzftX9BM1PqyPhHadPa00LyZCvvO9V89Nq9+Bqc3Kjn79RADg839YGNDsDwKs3FXRqDVjt7Do/o1Y7nk6NFmuN2y/yb2uP2co9bwLAv8grsbntzRHYHIFf5RH43O8/oGoLzMMJ9vovAYIDZrAPAkte2QYA0/qJNQLWfaA1hEYoz2phNCpiQAsA9ihJrHiFUoMIfIAJvLGxPMocPSZEFjLsWN+oE2QkcaVuY6FQxtx8QS7XsgS0zxrscBFbDdqtXl4l8avyHNY2/S8J8KfiHAUGBSxQ/3c/vJS/t5q6g7jIXWb5BmzflqSsAodVXqn2pzBaH/T0wWBlj6XyYPGZNSxYyQziySR0I45EOo9ktkd8ZwkKR4WME1MyxCzERhRLVYrCfHE03SaqhTmcf/UFAel7h7Ygm88rJq6AYrZIdhOAZF3OdRVgKBLd/HeD/sB1NAkeOlUFBos/bfBSKnT8NxW9ArY3CTMCE8p8iinpaiWP6DMwVaO9gOTSYLAMACvw1Q/og1ze83D8xPM4ePBmqRMRoOa1lzxXcm/WXBQ4p4BoNbdEBtsHhjmXhK0sNQ8f4PVZwEFupTyMeb0UGco364IWY306IQBwlEQCKy3KeAForeQmpQtAyVvLNYj4nrM8xBg0rwGnVsLs1CXkuwdgJnKiFkl2M+smbrMm9Xo5Rt8DWDGaWVeto16rSI3SqZYF0OW48/qQXGOT/etUpObK+4QsYAEtAwCYrGFfkS1QvVz2rPWkbhuA91KnEdDdJz6xrC3jqcBUqlIqWWXWZ1mdacCK8V5RRAaSkgR05RygZDT9jYPGCJ+UEMTkYQbwing4uCnbVJp4bASAh3JK4VAA4Bhlxg2Y8biQOIhHUO7a5rzk8QoLWHkAB/NPQN6AASyM32UGsADXImhKkoySPmdTgWosCBjAnQHgMPC7vOb9UjOA/xyv7N6OHuWrvfGfxizOn9qL/3lNBuzaEtDvgc/Q3QAADAFsfQnof7uS2SsH3UECek0AeAUYHDptvv9/AH/8wXehe519LktAt0tLb3wYNz+pRuD33j6O4XQc73rgPvTsGsFXv/0DPPGjZ5COJdGVScCrU//egZVKw9Dpl5DAfQ+8SZibew4dRWKgB5fOncDipZcRry8gFo9Jl0q9zju4LoBIIplEJpeDlUxKRw+9OB2X/gsJaGTcNZo49dPnMH3pkjAnh4d7MTx+GLG+PfA8ipSwwyqKiEsAmILBmngmfPUjD+L8iRfR09uHm28/jHz/CK5enEI//Yp7h9Czbac8BC++9AKe/uF3cfORPdAiVWiWjpKroYQkyq6FRjQuXSoEcw3Xgz2zCGd+Fjff9UacXmzgUx/9oADA3akcNMcTJuDAUBeGhpIYHenFUqGA4ZEdWCxQulVHtV7H6bNn5GHBBdD1IigVK8IwZGtMhGzmSASVchVXr05habEgQYA89IIiTkRDnV1QDO4I2lD6Nuaivy+FXI6AuPIjbTY1mLEk7OISelImJmfnkUumcefBA7jn2AHkh7txrVbF86cnENNTaDQ9PHfiBF558RQGuvLYs20bFssFOFFganYe+UwX5ucXsbS4gHwmjawXwzt++/egZbN48P/5E+waTmB8rBf93WmMDG/H1vHD0HuGMVUo4SMf/QTOnjovIML01Kx0Gw4PDQqISwmMHbv24q3v/HV0D4wI83uxVIbdLKNYmpdxIDCeyXZhYGAQpm5I59jS/AxeeeklTF6+hAunXoXpOMiZDdx9zwG8+w9/EzqZsHzINSi/GgGx9PlrJXz8/R+H5lSwe2wEe3ePo6u/C2ZXN87PlHHmuRM4evNtaBhJnDp7EksEXDULT508i7JtSwwxtGUYtu1g6uo0NI+eByYG+wel6256+hpqTRtGPI6xsZ24dOmSnKOpAw/cdw+G+vIKsKRRgvi1EADOYtfYTuiWgemrF9G7dTemL13AAD2l3Tief/ElfPWhv8ee8QMolqu4dPEc9oyOIL9zDF/7zg8xNVlCxkzDblYQMZvImpQPtqBbcdgRT4IOevy6DVfAy3g8Dt0wRPaZASH9bAnomS4DnSYKNQeFso14JitMYYK7drUmYSLZwZwnZcrEeorpaxJEjmgwCQDruuyD9y2ZhpYZF1ax6hAE6ja9TCCgeC5D2XFXJEtmFxYxMroLrmeKvBCbPUzNQWl+GvNXLmDPYA5vv/d2HD58GEtGHh/63DdwcWoOSVNHOpmEF43CSieQJMu5XhWwUKu6GOszsK0/h9Mvv4I33r4fozuGEO3pw2e+fxzHT0+h4eqgqwQZwA2XwaUHrVEVxqvdaMr9Sp2eWtmG5Xt01x12z4mQjIBvlDUmyGqIzDtHtCGdfexCjDEg1eiLbKmuDEqR00eEcruIY6lY819VOHU2BlC+hl2O3APBdbUP2lozGbR0E15dMUTJ/mVTQr3ZEAA4oZvIpJIwhD1alblF+IvexWTyGqZKBgkA2w79VtiEYqLqVAS0Zrck3WgcpwmH3sgit6PkiDkuZADT66RpLyGTS4pnNT09YpEknAq9p3W4Nln5NTS8MnSriVxXDF35LApFG9Wqhrn5GmbmKohGTGkwEA9akZVWSZjuB/lMVax4XII+ApIMKBlcExjmMXNu6YYuEsYcry0jw8JsDxIM+o5wLEVqRlx2FNVRFVuVdA6vdhD0BmFogFeshBCW/6Vq9CppWgaPFGs0AM4EsGwRdcnKVX+TbwXXNlDt9f3OJS2SxuSAC6s6tSUB8Og9bUgSyHHgs4D3qcjfcJ77XuIcs3g85XvUNOA4ZeRyKfHTJvhdKZXQ090jjPDzZ8+qRI3rg0P5d01kiagwsLi4gFQqJUoTPMeh4RGM+QDw6bMXsFQo+17DUbn+Yb951TGuhojNEuHu758XABautSQfnQEeyl2HAbngQJgoqfc7Y8cBXO3XEjqAq50BRo63JGH+TwssaV3bkFyZn/S2kqy2Dtrw++Ei/HWNB6Ftr5i7bXrmwfc6ARoB9BF4I18vsa3Y6O3nFd5fe4y8fMzXAyvrAcjhc18PDAn+fqMAcPuxbwRYWgs4bQf85P5ua3DYKJiyFtgcHuf1jnm1/W30PNa6vp2u98rt+vKBHZKnTvtfrRXkVxEADsY9AIDbr8NqAHB7x0ew9snyG5qL8ntISnGj83Lj8+H6NbDDNLjurY0cx/KcD1bn1be8WuNI52/8cwDAnc/hujV+I4P3C/rMRq5JsOtNAPgXdBE2N7s5Apsj8Cs/Ap//d29peQCHAWBlFUcrr2VGcJgdrJQClQensCWFIaxy3yCHUj60PhAsQFLDbyhWALHwBMXL12cAR8kAZi2IjcgeKpWy1LsIjrFeM7dUwuxcQaXGIVscaVJe0UqtLut1OUGgrsWKJhuZyQhV5MUVsrPB99T5qpqBAJYBiBtquOU5C6ArObevVhfk4AL0BoDvMtMwAJkV0OwzZn2JbY4rG9bZuG5JPSWOmJ6AYSZhpFKIJ9MwrJSqXZuWYmBHDbkWSkqZQDzrHQRLPUxfvQQjoSSmJXaThu4mXGlUV9eGAJfX5Dgr0FGBv8z768I0ZXM+ZaAbvgQ0wV7F8PZfBCQJ9Mv7Ehmq2hWb/1l78RXsWrlrICceHscQULgitvRcPPfCizh06LAQggRc9OPOoFlSnceyYpc0UrqKee767GTx0JXrLyLeqlYigK9ifarGaF4rspHVtRJBY4LYOn2MaaEYRyyeRtRMqfcEtFfs6+Wm60BiWGimah7CFebu/PQEcrkuRGKmsI0D7WWOLSWdeS1YU280aAfnCOuantpsgqjXbdkGgW7WZAi6Ow4l0pXkuoC+rInybwSNWbOTvymAN8gdKe3Muin/q3rXAy9g1ahRb/C/vJYB41ddSyURTYtDnlEMTTciFoX07BaWt3gFK6u0FkPWZ86Hc4Ygpw7uzxUECD+nUPWrlc2QBO+NWAxbunSk4mTKU7k0iqhOBcGE1JpJmKrWSP7wAWBPU0xg2Zlq3RDyhsilqzkgKqbiYxxkQKpSw/MhoM45LfPcB4DVuQVS0Mv3QHDOgUd2cD/8EjOAv4Dtf/pe3EkbvRv5WXwc7/+P5/FvfkYAGGEAdkMA8PLBdQRefyYA+H1od/DFCg/gdfbZ+vM64PSNjOuv6Gd/6007sG94AA/cdxfiwz34+Ke/iKnLs9iSH0TCIkOtKTrzhZrqfOnt68W//p3fQqXawOj+m2CkTLx04seoTJ1Byi0iapHNRIYgGalNYcMalolsvgeZ7l5EzIQwDNm/EjMt6aKyq2W8+vRPsXjlioBoIyP9GNx7CJHuMVnsVgLAZChyEWnixHe/h+8/9DVkuvLYf9Mu7Bo/gNlrBfR156Hn+5Ed3i5BwennnsGJn/wIt96yF023gIgZRZkkQD2DCuKowwALM7lMEumYiSunJ1CZmcLRu+7D2YKLj//tB3D+5ZdgRQw4xSpGtgzi4JHdyOc1ZLss6RTbu+8orHgP6l4MV6dnUaFErAC0rrDivvH17+Bb3/gBquWqPJACr0cFCiiJWS66SrZRBVT8HJd2wr0Rr4GenIk33H0Yx47thufaYjI/NbWI7q4hnDt5CjtHt+Cxn55AcamMw7t34Y7D49hxYCeiuQzKEQuJZA/qbgRfeeghPPuPP8TR8b349be/DbOlRcxVy3joG1/Hjq07cfr0OdTtOjKGgdrULN757j+A0TOIz/3F/44337UL99y5F3bTRjSaRc/QfmjpIUxWavjk5/8OtZqNpUUHM1NzmJqcxMH945i4dFkYz7ceuwO/+d/999CTGdTcCBaKJdScIhYXr+HS5QmUKGuRSKK/bwCpZEoetrVSEedOn8KFs2dw8cwZJJoaMmYT/+o33oTf+aP3IKIreXA+ICnvQuDu4pkJfOh970e6WcCt46MYH9+P/HAfvGwOJ05PYP7CZRw8egxnJ6/hxMvHBcSLx3M4fuoSvCilM+oij0r51LnZRWEHcz739fTAqTlYWJyDF2lCMzT0Dwzi2vSMAC+8RvfdfQcGe7sEZovpKghjF95Abz+2bdsu0sV2owLDygooms6m0GzG8cRPnsIXvvQlVIo2Du7Zi2TUw/zUBIYP7ceJ05cxOVFAo+LCjbpI5QnS2SLXzYepE9OEtV0qlkU2g12GqWRSSfGKlwQlOchoNcWnmg/dZiSG2fmCdAES0GW4VSoURD66UCqDnaWU+uHxSneoBOGeSJzzUU25E7I2+fBXTQ6u7/lK2WQdlUoVxQIB4AyMaFS6SRcWl8QPnJ16ZKcS2IVdxsLUZVTmr2L/aB5vv+9OjO3cjQvFCP7+R89joVZH1HXQrHty30fMGBKUKG9UJcAyGlEcGetGf8bEmZdfxd0378a23Vuh9w7h8z98EU+/dBG1GtnSOhQuTSlnHYbmiHwyQWX6nFK6xKnViRKzAVMUDnh/SYIUiyCesGBaMQFILSMCu8772xHgLhqlpD0BPALAHpout90Ulj5Zx+VqHVW7iXozglLFliCPkk2Npi33OLtuLYuSN0riWCP4yzYRyro0m4iZBsWdBMyLND1pBqFcE8ecjF2CZWQS87+UEiJ7lsFx1XawVCgJSGrGDblwDNIYNNOPhFIt1Zotstf0/q2Q7cttEnhFHVbCRCKVlAaLcpEyRBriRkoSziqbA1wbUYNzvIBEPIK+/hE03TgmJudx5coCarYKZJVUPeWW/DWOjCtJtOiVbKJaqQjwLYlHkzJBSsqa7Gt6S8ctA9lMFr09vdi6dasoBCgWNZMb+u8wmVSrKgnW4QQmAGwDOd1wYqpYTasAjX6SE0hPtUCpti7k8L5Wyu4qlqw6HD/B4UrF6+ZLMbPrlwoJDZGDatkXq2Te98dhMrG0sOAHxHUBwCnVXCoVMT8/jcXFWRw+vA8D/bQLacIm41+PCQBM4JgTmAxWjivXAjZ50FvluWefl/2wg5NzZXhkC7bv2oOq7eH02UtYWirD1VSzgChSsytTjaxK9jmgwlYOuKprB1BSYgjshdo+ugymB164ncBYtc8WWCDDunztKJUU+ENdd/39j7US4JAYdTgpDh9W8D6/2g4AE4dVaZn6CRIm1S6idtb6vt9J3b6fVYG89mMNknRuNKx/FlyNVRiFGwGAg2bvoNEhPG7BWHQGFtXW1wIjg4Q3DNhsFAQNxi88huEx7TTT1juW1WZncJzXFatCAFuQQAef7TRP1p7967OXg++vBwCvNg6rjW07SBg+l07n035uK7e7OgDcab4Ed+eKsW0bqLWuWzAfO5/bavByx9mhqoz+fRkubbTW9RCzxC9ZXC+rHrrXVhxTB+btaoBfu8tssJ3O/uVKAnq1MQrPmUDTMVy3Wft7QaHl+vHq/L2VR772tpeB1/WOveOaq7wfOkpOq1V340zdTo1EnUBkmRttDTbr3dM/z99vZFx+nv38vN/9iaOUhDZ/NkdgcwQ2R2BzBF7bEfjiH75Nqd3RUo6yvGEWsIC8vi2csH+V/2/L05MMYYJgfpM1m2P5EzR7hgFg1WRMH2AXEQGDVT6lZIcVA5g4kpKApp+ni2q1LI3DBMeqtRpm5pcwPVdQTb/hgEVAZxWPLcc9Smo5HBcGCkckwAhWKoAfATu/sboNdJK8ULxGfW/kDoBlhFZwBDh9eduwlLSSgVZqWooRyzqELxVNgFa6hdURSlzMv/EzbJP3PXIJAJtkoMYIQlLdkRZmSWGkajpVzCxp3CZAKZ50wnBVL47x3MxVxFNpZLt6fLBejRFrN/TPDWSSWc8j25SgL79HALLhqPcCKWKCqgICtrydCfq56js+6Mpts96n5JEVu5c2eQGruj0G9rPV6xS8VUOhsos68cJLOHDwoBCkAsUtqVPL/3gOvmQxNy4axDxGJRUtqprCapVv+P7Nvj6akiNr1WBUgz2lnZXXsADGAgDrSrLal9ymFHdUNxAz6H9N6W6lMCdfIevUbcJuNES+nNsgEadmVzFzdQLJNCWkdcnUCTAS0BZvYzKshSyjxop1GbKAG7YN21ZezSJBTMlu3x84AOzFL1iug2KpUrI4UGSUc/df/IwChpWVlzT5+9ZiPA5hEBMcFvBc+NJSMwkYwHLt/Tuc7Nqlcl0AYJLsPFqAucrGUfyhuc+AsODfNxJV+xLfym6xdXeq+ePbmHWOTRUAvK2bBBQSNFg3orqgISQOAsCUgA4AYAF+fflnJQHtyz/LOSkv8/A6xr9zDJYPylM+zEGTQ4gB3GL4+veDsOJ5Twi4rpohgtcvMQD8CO77WXxsb0AC+vx7nsF7D7c9sH4OADjY0gqP3hsFgFeTgF7nubrpC/zaBh7B1n77jduxb2QQv3bfXbhUXsBX/uG7iEdT2DW0FTu3DyNh8uHqYbZQENngkdEtGD92K5EN9O8YQ1PX8NzTj6AxfxFpr4yISclIyi7EYMQCANhCvm8Q6d4BRMwk3JiFhqcepmQnlRcX8OrTz6A8OwuSCLeMDmBgzyFE89sJPXUEgBFpYvbkq/japz6LSsXGzrEhHHvdPShXga50CpFsL9KDW6Xb5uRTT+DiK8dx9MgeVCrXBJAu1z3YWgp2JAUHNJMFerqySBgWLhAAnr+Ew3feg1fmHDz41x/CxOkzcG0bXq2CweEe7DuwE3GriYHhIRw4civG990CLcqHSxx1qZgrliAfiGRdfeRvP4aP/u2DWJpblI4vPswYOKgf1RklNheyKPvdVHw4MTBkoOTa6MnpeMsDt+KWo9uhgfITtg8Aj+Dl509g/84xPPzEM6hW67h5fBz33H4EgzuH4KWTqGoWcv3b4TQ0PPaDH+BzH/pr3HfsZrz9LQ9gtlbExflZfPORhzHYN4KTL5/Cti2j2DE0jJOPP4l3vPv3oXf34Rt//ad42+vHcOvtY7DRQKloIrf9NiDWhx+deBFf/vY/iO+AHovj2pWruHL5MsZ37cTMtWvCTr3jdXfjnb/x29DMFObLNuaXSqhVlrA0dxUzs7OoNzyR0s7n8kins+J1yofy9JVJnD75Mi6eOYUEGsiYLn773f8Kv/4HBIAp320qb1WtCrtWxInnnsPH3///oTfWxN4tvdixfSf6to6ge9cunLo6j7lLExi76RB+8vSzePHUyzLoqUQXTr5yRQI5gmhWwpBYhl6pDDLYiNDX0we7WsXC/KzwSeOWjr7+QVybmUW5WBR5FEpAD/Z0iRw3/XK5bV7Dgd5ubNu1R0DBUmVJfEUWSwXke7pRcww8/czz+NIXv4RmM4Kk10B/ykRvLoXxe+7Ao88cx8snJ+HaETSiLtyYKxLAOjvBmh5qbl38WvgAjNGPBFEkyazkUdYJPlYlyCZYqBOUpkQxYlgqVkWyg0EL2doEadllKAcZoZer3+jpNWV/PCf6zpIJSzkQMk4p9S2diY0GzJihgjXTEBkQNgNk0znJFSrFkgQ/vX152T8DHMroxLUmrl08i/rSNO47No633vs69A0O4eS0g689dgJX5pdgRhlAxuDwttAjMHi84rMdRbTm4ubdfUhF6rh05jzuvmUvxvaOIdozjI998yf46SuXhSVPf+aKXRef73jChBGxYejKU9hpeLCJDnsRaPyspsvv1VIFukjkKhA4kTDE15vuvuzglBCXwKOng7GmBkPAb7J/PShPEYLLItbS5E1sihQ02dW8IE2XgXtTAGAGobzvmQxGm56AwKxHSlerEYVDVJqAqKchSVnlaBQ1JmeUdXKbEgQSKA2sRgkyO/WmANuc0wzW7LojMt/sbuV1oyd5ENAnLEsYuk6tJtcra5HVHZeAk4FhpVwSEJE/pmlJZ1+dYbQwevlbXZIhdlcyIF9YLEqDAYNZJiMMbAVvFclsQ5orGGhSVUJk4AXwVckuGxIkSWo2EDfpiesI6Etm9JYtWxCPJ0TqJpfLI5XukmSAILeA+X4SqoLdAHoNcgyfIeqvumSmd/pRwbnaQHuxWHVNKymqYO0OiFjiR+5LBwcsX1/wquVHLGRrUXvwUKtV5Ho5ThUDA/0CzM5MzyrPZgBzc3OSSLHzNBE3ReKbidTo6A6kkglcuHgGxeIc9u4dQ29vF5r04Y5qSKWSMkaCSzAPZUMRmflscrDJBI7iiSeelLnFa8mGjMGhIWzdsQtl28XZcxMoFMkY55Ofih5KXaH1XJLnlegu+wDw6iDFig7TVer2AdgdJKettGRFQWCl5Ga4sK/GXElIB8CBuoa+PFkLiQrNh+BR2/IEXU5Ew8chwHWoSYBzNsAJVgBby2iXauIIsUWvm0OhQkb7/AsTnyVZ8+ehHN0q87V93PwIwu+89SGTNiApmONBQthpG53eU+fcGeAJg5fB+a8HAHe+1urd4NiCotJ6oMlqIOhq7wf7bt9+8Pnw++3HstZxd1pT1juG8LF02lf799f7d/sxdDqX9vPsdAwr93ODALDSL25dy9Z8CjFXV7um4WPrPHa/GABYzdeVTRyd5smKY/o5AOBgvVqPARzeX+f7IVgfrx+XzmO8PpC68nudAeDwOifrTpt6w3r3bKf7aO37ve24g+dtW/F4ebvXj8cvAwC82nrbMSD5Z3xzEwD+Zxz8zV1vjsDmCPw3PQJf/h/f0WIAB0Cw1AAEXFEergFQIqzfECOYClgBAKxiRhVvUelJgU6KKcf6gNgUEegNvURyN7AZ8iWgFQOYlmdNyU+FhVe3UalWMDW7gGszSyu7X/08SrbTppATNE/zAgYEF8mfBGRTXwxIL8JU9ckwBO0CsIxgHPNe1gloQxbExsF/RZY4kH72GYWBB66wqGlHx/qHLz0cxCPLMfay9DSbpdX73A+BSE3U8cRjmYxTQ6mriRxv05WaBrfLOhSV9qgIx7NjU7tI33oa7EpJQMdMLg9dNxWjO6bsBlmvoa2VYszS45dMYL4UgKWYteq/QU6n/r2ShRvIF6uYIsidFOCmGJfyF/8+UrWAlT/Bebcn6GrOEAC+6cABsRkM/GKXQU3F0iRDvFqpSi2Hn5J6hRVXsszBwfvHITLAK/LqAPhTbG4laew3AAb+xLRfk0nToozLtskWJkjM/ZKxzvIlSSwL83NYWpgT8o1ISEeAWqkMM25BTyTFjqxcWECpUhagtUGp5kpVGt5T2Qyy2Yw0Q/Al9nZkapMdLF6YnyBpAAAgAElEQVTMyieYDfbCTA3AcAHCFUgcxLAi0U2/ZoeMYcUOJtCp5iGJC4ohzB8BMhskcSgQWIg1oiqmfIFFUrslEQ0sVD1YUcCIKa9gnjtJevy+bN+fz8H2Fef/+maL1nQINUOsFLpS+b4Zi2JHbxK5rCX3pFyjaAwma4eGIbWpqt1AzWFNWc1/SlrzXFRThLq2YQA4YKjLPOU5h9IMNrAEzN5Anjtg/4Z9gMP+vwEAHPx9EwBuB4DDgG1HOWbFqj3/x9/BB95JVkmHn/A2bhgAVvLUj9y/xvbX2+d1f19d8vq/6ejhNTi5d79hC/bv3Io7b78VDz/9FM6eu4CB7kHsGtqOg/t2IJdNqK4XzUVE15Hv60eTUtDJLPKDQyg5ZRx/5lG4hStIoIqozg4PemLGYBGk0aMwUyl0D21BorsPUSMFL2pKh4xaz12U5qbx6rMnUF1cFG/JkW2jGNhzENHsVsAjw4vgHuUz6JFAs3NNGJjF6Sl87wsP4dKr5zA0mMc99z+ASDyLlGEiks4j0TciEiYvPP4oFqYuYXx8F0pL7AKKo1TXYMe6UNeSaLoxYVzl8llZlC9fuIr6whUcuvNuvDBVxMc+/NeYPHtW/GcbpSKGtw7g0M374KKMkS1bcejwbdi7/1YYFu8XMid5Yk3xcKDc5pXJSXzyE5/Cpz/1aVTJFA08Kfw2uhVMCbKcWtdVdZIxACAHcLA7hne+5SjuPDYGTSPoZ2N6dgmJeC9Ov/Aijozvxtd/8BTsah233rQPd99xBNktfXhx4gJiyRx6e7eiYmt4+tln8cPPfxH33XILXv/6u2D0ZfHk6ZP43mOPYWz7bpx5/mUc2jOOvWNj+NFXvoEHfvN3ER8cxrf+8j/jbW/ah6M3j8KBi6lpF0Z6DMmhcTxz6gz+/tvfQskuS4A3e20WE5cncPTIAUxMTIg8xt3H7sQ7fuM3MVtpYKbgYL5YRnFuFuWFGQEf2WXHsSOzNJPOKJWZZgPlQgHnTr2Cs6++jAQcdMebePe7fwNv/h/+HaJWHk2RCNfgNsqo2wU89fij+PSH/gY78mncdmAXBreMomdkFPEtW/HcqTNoLJXRO7IFDz/6CM5dmUClXEFXrgfzczUBA+nZQM8TBgvxeBq27aFRj6A7l0etWkK1sgS4jnil0H96qVBErVwWuZbX33E7BnrywtCklysf2GT99XRnsG3HdsRMXeSLzXQXlkoFdPX0olyL4LkTL+J7338EC/NF5E0Ng2kLB3fvRM/4GD7991/HpYl5uI6OmuuiIXYvTbh1BgwuqgQC3TqSyThMSjnX6OWahOdGULcZoKhwi8xX3eT9w3NsombTx9ZGuVyWQJPDTSCXgBpvTiYf9MggUMbgjyAwv03wl2xiviSpkCCPHjJk9jbAxITbIfiYTCREwrxcLItvBKWCCYkSiGzUm+i2TFSmJ2E2K3jHm27HsVv2o6tvAD89P4dvPX4cc4UKmvWaBNpNsp0Z4C2VpHGkuyuLtKbhlvFhRO0lzFy+jDfccQTbx3fDy/Xir/7uu3jp3DV49LstFWE7NrRoRLx/9YiDeCIGw9Ixu7gk8imU8iGF1GBnJ5szCMBGCFY7qDcdZNJpNBtVgP7D7BRll2hER73hqx64EekWJLBqmrpIxZQqNVEX0CK6SPdWHXqHNFrgIttE2OHKQJCK4Ra7b50GFZMFzGfyodFTPPCvIQArUsl+1yfXBvrWcMmhV7NIJkVQLlN+PiJ+NlxDCCCXaiUBXgkwqoDRFQCQgCu7Fy2T3cRkQFMsm4lVTI6dCVnC5Gds1J2qsFDZhem4UdTqSu46laIvS0TGmGs+u5nZANBgwsL3a5TO8Xma9JimXLlLOeOEBNhkW4t8uEP2dBSWSD0zYW0o719aBviM4XzOl03RIkgmk+jq7kEu24WYFUdD5LWVR7B08sYoSx60UZKBq3zaZdtE8oLifSA8E3Qh+mAi7wpJCqW43fTBXz9xDRKz/5+9Nw2S7LyuA0++XF7uW2Xt+9LV1Tu60dh3kAQJCtwkWiI5lmTKDP+ZCY9nPBMzETOWbMnjsEOWLFnUyJ4RRWvhyKREkaJIgCAIcAFBAk0AjQbQjV7RW3Wtue97Tpz7vZf5Miuru5qSHHK4KtCo7qqXb/ne97537z33nGN2cwoArABDs0wteW7b94iHIxu3Lu1BmUxapIVq1SKi4SDim3HpDuUfBrL5XF6SBib2lGBfWlpEPp+H3x/AUDQErVXG+so1LOyZQ3ggLLLv9AXmekOPdd3tk2SFzwrHVMSQyGwvl/HD739fGlMo385kdHhkDFMzcyjW7Hj38jJyhTLqdXaROg15bSP5s3TsSoeu9CpZ2FoGGGu+w8iKNr/6ggFGr1M/oH1LW7LlXrWzWDlQf8DGTHu7u13V9nIu0mBhynYr2SojQ2rzAVXybM2Y1fWo+2pcm3kOqsX5pow9E9Btn5sUTTrn1Jucm4UKtYXRVa1O0vzPGF7z3+qcVB+4Kgipe9T5Mgs1MkeNjmBJEo153nVMK4jX3oU53uZVdN8DNS7GebRZk2rb9pB1hrqH7WcF4tX25ilsnT/dBQu1760/U9drnqNZ7FAX0/l55/ys4KP81BgjyxDefE6b96drzM1z68yl/tfTH9js9+xYf2b9ez+Aqx8QL5/p1IXa86bNOjUaGdQTboyfRQ7dvLxtz6NnzlnHzzzsdgBhv3vQPf79m3f6768jU9+1VpnNQrQK6Gk26TeXjMnSmQ/G3Oy8Q6zj2Ynje+9NGxQ3VhYpBfUBMNXcNN49/SZfew0yn8eudpu+z4JlFei7R7Pwo9gY7bsk777ese031j8pANxrI9B5lHueZ8vzbS1SbYP/7pgsLEe5DQZwb6l0m9vTWTENGcDbW0Nutddb/L5Hrl5tvY0Mxza72gWA/5r3YPfjuyOwOwK7I7DNCHzlv/+IAoDZ/CyAJX1b1Xcl89wNAJsgsACqIoFLoFJZyjFP5Du5wwA2PFnJiBPwSAxCDQVC1ehGmWKFGzNvhNS0XA671JPYDM66EAHgfCGP1Y0EVtdSRkepJZLoIgR3YkUzbrZ+V7VPqoIpMFfOlX6sBrirWMMKwGbuS3DH7dHh83jhNDyR5XMieU1yhcFuNeya5A1nMI9ZO3HpBMkVs1rycBNElqZmlSe1QfU2S9HIX4SBqmRqyRotVsoolQgANpHL5oRcxDoW7dWkrkUWY0tDMDwg9Y8qPWKLZFETGFY2TFTGI5jM+xsO+qU+RoCS5Ayv1y0APRm+nXhIxa5mPGQQcxVXU0ozJEcYUt8G0K7G2/A8Npr0zfC9zeBtxwZKnawtDdwT2BBwe/Pt0zhw4IDUp8wvxVxVbN9isYyz5y/h6vI6KtWGyIgv7ZnB7NS4qL4p6Wcz9uCgq1qC8hFW96C9X9mnQrLlOkxAWL4bfyz082qthnQmLQqT5UIODZuGcGxUiChsqCd72x0ISf2E9WUSI/KlEiKhYJvwkM4kUaeiXTEvVoMk07CxggC21+OW2gpt11hbEyU1GW/WXpWMd0MYpwSElTS3XKmRGxA7ISBdLJXk/ndqCWowFdCvGh5EArqqAFwTACZXhLVJ1soE6DSaAvizTBVwka2sQUhnNfm8qgua0tpyjPY4dyzKzFBQxn+7htz2bVF3iADwwogfsagfXp9HyYGz4YF2bbouIDVt50QCukFQmhLQtNAypL8Fx1Hy6IoBzHlHFT/F+lZArpoRamwsHuZy/QpctwK+VravEElEIlqNJb//HQaA//YloH/th/3eOt2+uW/+++P4pT8C/v7vv4rHv8+/P4AH7n8JMABa8/emRPMNy/bCLr5tABhQMtS/hpcM2Wd87X/E+3/1JcDwGL7pMceMz0Kd8z8x/72NhPRu5HHzEfj0YxOYmZ3E9Nwsnn3uRXi9GsYHhzA5MIG9C6MIBFmgd8IX9cIfCcMfG8H1lQ0Mjk4hFIlic/MGLp1+Bc1yEvYWPXAV2OHU7PC2GnD5dHjCEYTHJuAJx2B3BwCbC5VUGrZmBQ7dhkJyExfOnEc+m4NXt2FszwKGFw7D7h2DrekReYOWnfImDdgadtgaGpr2GnL5FF742jdw+QevIRIJ474n3ofBmVnYGxr0QBR6JCrF9JPf/QZaxTyig+No1jbh9TtRhANF5yCKVRu0piZyuqGRGDLFEjavbsCWSuDwvQ/j1GoKf/iHn8XyxfNw1+1oZhuIDEYxtmcYwUFgdmICd995vwDADk9M2KjCk2iQbVXCO2dO4/c//3mcPv0Ozp+/gGq5JAEXO5Nk0SMTuVZTC7u8rA03DXafCQNLBRUum4axEPDJjxzGex/aA5vWRLFaw8pmAn7vEM6+cQrHDy3hGy+8iWqxgrv278Fjj9wHbTiMb7/+Ms6cPYuQexh2dwivvP0WmtfX8MS99+DYXccwecc+/PDiGXzpmW/g7jvvwbsvvoojM/Midf3qt17A+z7+C3AMjuGbn/01fOSJAzh676JIRCeydjR9oxjYewSvvP4GvvL1Z6T7R2vZsLYax+raJqbnxpEq5FEtlPDUvQ/hw5/6WVxLFHBlvYR4toBqPodiMiF+yQTNTM8IBkQMFvkCzmWyePfiRVx45zQCthYmvDX8g1/4GTz0C/8INncIdQm8GtBbNpRySfzoO9/CX/zRn+L4/ATuP7qIkblp+GPTKHsD+OGbr8KWqWF6fgYnXn0RF67dENYcfTbSJfriUu7DJi80QqckSTbqOppVHZFACLlsHE5HSQBBvpAogUyfCAI7DpuGe+88jhi7/RwuODWXAebUMDM3jpn5OQmsS+UCfMGQBC7R4RE0bA68dOJ1fOXr3xDgLqzbsWd4CPcdoQx6EF999jmsrqbgsPmQrzZRIXDBl2Wlgny+iFyhCYfegC9gh8/vQrFAb1odtaodpSKZlCqIdXvYxciOwKaAvuxGY5AqkjPGy1YYmOxgpHSvgy/iCjxuXTowGcC0KEHscIpPCn/GoMzsOCMblZI8DNwYiDCAd5NhSAZwsSSytD6/T4LfQqmIQj6HsM2JVmoTgx4bfu5n3499R5YAvx/PnziD7778JnLFigDQlJOvNIBiRYOt5hB5arcTODI5gqX5QaRWLqGS2MRDD9yDiaVF1P1h/Pb/8yVcXcuj0nDA7lRS1rywarGIVqOIaMyLYMSLcr0hUskExaWjVsBarwT24sNarSCfy2J4KCbj4XS1UCox+CNT1YFaHRIE8TlOpLIi2u5y+uB0erGaSKHAgJIBrAE8MdgWEFUSNyn/KiC9WoLXLqcIm40AMlnkHjjdbthFg7shUjTNZlUCT6ostNhIgxZ8bl3Olf66VAYoUzrbTi8brwD6dVsD2VJGpKu9Pq88p0xmKGfEuao6gxnYUp1AXQ8THAZRBF69Djt0NvfUKpK0cF0qMVhlQ44h06QknpWklMBVLUqPN0SCSEkjEZilNXwLWTLCee52dtdyLJSMM5sxOH94HeLfI/EiB0W1DDMh5XG8HpfIkSsaKjAQHUA4OgSHNyCgNps4uEbFYjEB9MVzpUkWvN/wWucuG+KLzNOT2SG+LAoYpES5XdixVKAwAGMokF5khahOUK8ZXan8e0skiWS95g0UILAljUVc55XHsrT6yvGolJBOJ3HjxrIwyilBtL62Dn8gJElAsUwg3aE6RwkS12oyFg4y4F0aFqeH8cRDx3H53GmZdwtLBzC3uCQgPRtDKEfl8oVVKN2qG40AlBRvopjP4cc/fFHY7AzqeWZDI6OYnN2Dcl3HlasrSGdykixBc8o1UXJIOndVM6iMuTFUauzknitvKZMxK+AvJaiMxJHv2X5f/UEb80C9nzATrO5M1ex6V8lXB3w0gYzuY1j8LNuZUBviaudoCiDjzzvbt9lpFsnY7QCwreeyFZy0jshNQT7Ji7vBw5sDlUzQlS/ydl/bAZu3AuWMVP6W+zaPy/2Z42aVVN8OUOoHYO7knPqN903HtM/AdIN1SlLP/Nl256uurzPONxtz6yF3fm79n4Xt7p/1nHsvsfeYltPeMhq9160aCW7uBdu1f8tzaC009J53+zNdEstqlm1XnOgLSJpL0w7n/Pb7vrm8ee/49rKre4sq1oE1mTI3y8raz7WSEtjiO93/s0rOsd+c6mXUqm36z6neMdnxXO4CFrefr/3OXWTuLF/WczDHuj0Xe5pZbjaOch8sMpS32vZm6+SW54hj3b9Xo/9ubqY20tskJcO3defb3YvtnuHtzu9mz3zvye8CwD/prNn93O4I7I7A7gjcfAS++j98tCP9bDB+WYMQ2WOL/HMv+1cAYJGOVgCxGVPxu5JDVgCK6b2qgCYFCLft5YwwQP5t5LROJ5UJmSfS01TVtShHnMlmsLK2gbXVNJra9s136vgSubVjkd7z4za0tzKVtFQjtgJuBXAVtiAb7xsCnvHL7/cL4YAgnJL15RhpApbzj8mStnoTcwzZjK7kn1VjuJKAVoC7gGQEkaXWoEAoFXWacZeyT6P8Netym8kkksmMsBuporZ08DDsLp+o67H+HBkeFyuwaqOJYCgkdbRcOomNlWuwo0YzJZRzWSGRcJSqxSxSiQ2QDxCMxuD16hiMRkV1TlTAjLjIGof3zRnagJnJoDVAYwFRO3G0GVd1x4P98pZOkMW6CWvX+/btk+bydh9tB6ZDPlvEa6fO4sLVVakJUUnz8NIsFmcnRC1QvoS1bLKZlf63gNcCUBqMZwE+O37Cak4bvs7CZDY9njUhVxBsTKXSiMcTYgU2EA0hPDKLgeFpNO2shYZQrlSkBknbPtZWKBFNZjtB+djwJGqVMorFrGAZXpcd69fO4urZN5GKJ0TCOJ3JYHh0WHCQqfFx+H1BVas3mL58xsQPuEKvZgXwmgQEsoN5nqybkrDBf9NOymR1m7ZcJM1wrrPWQwKJyEezvsvZ11AMYNZf+AxTnVLY5007ai3axLGgVkdVFP+of9dhtEsVrs0WN2oZt9u5aCxfBJFZK1ocDWB4OCR1XKkPsh5MRUIhO1HNjveF568AYMWEV7xx5Y9teHob9UABgA056A6rvNsX2Qryivy5Ae72gr+97N+/uwBw4gX82v/0OZz9id+OS/iH/+6f4fFtCLq3v1vF+gUB1V7GsLkzA7Sdvdk2t3tgY5/Yjm18i2MKUHzxn+HZf/8R/I0Nxe1ew3/l2//8w3sQG44IoJLJ5LG0Zxwj0RC8Ng+mJsJwue3I0aPRa8fE7B4MTu3FlcvXMT6zAI/fi+XLZ7By9TRalRRszbK8MAkA26HBgwa8QR880Qgio2PwhKLQ3D5hIcVvLMPWrMLvdaJUyOHypWXkswWRnJ5Y3IuhPQfhcI8ABgDc0GpoEgiq26FxMbRVUaqW8fLzL+D1v/o2PLob973vcew9egxa0wmHLwinPyiyFKe++zSCbifShQqi4RZ8XgcaNh3NwATi+bIwISP+KAKxASRzOazf2IAzkcTh4w/hjeU4/uALn8W1S+fhaTqARA3+oB9T+8cRmfZgcngI9955P/YfvFfYqC3NrRa5FlAu5/HKyz/Er/1f/wobmwlsbMRFQpgBmtMuHDthSlJaW8rnhuSDmaDbpVuP7D879JYT42Hgkx86hPc/ulfW0nyljvVEErozgvNvv4V7jh/GX3zjBNxw4j33HMUdd+yDNhbBs6/9CK+8cgI+Wwi6N4ozV68gd30Z773nXjz84IOILczg1Yvn8LXnv43jR+/C5Zdew9LkJMamR/GDp5/Bk3/v03ANjOKZ3/0X+OgTB3Dsrnnp8MmUdDQ9w/BN7sFrp8/iz772DZRqDTjrNsQ3stIoMDQRRb5Rhb1lw2MH78DHPvlxxAt1XF0tIZ7OYWNzFblsQvwuyGy0UceiSW9TtzCBfcEAEqk0zp47hwvnz8LvsGE+1MRnfuGn8eDP/iLgDMJGT9NmGS67jnxiDc9//av45l99E3ftmcIj9x3EyP4FaMERvPX2Obx25hTmh2cxPj2F73znG1i+sQaX2wVf0ItKvSmyp5lcAYVSQTr+XC43ajUNxWwZk2PjaDQKcLvJ4iMA6VMdfQ6nvHx1l47hkRFhwU7PTGFoaAhvnz6N+Poa3nffA5gnA9ipYXN9Tba5sb6OO+68S4CmV984jee+8z3kSxXoNmDf9AwOzc0itmcaX/3mM1hZ3USjbEOWHVYE5TRIwFKttLC8mpEuSrfXhmjMh3yuBJczhMRmGZUSWb2UIakJoEQglEEKY1+bjQC2DrdHeWLUCB416gIQsrOSwTI7P8ma1F1eVCs15PMleAzQMBRUrMN8voBCsYBcISNAfLFYRNAfkKCHiYvP6xew2+v1iVeEyOq4nOKv4SNLfmMZo0E7nvrgwzh093G4hibwF1//Hl57+yzS+TyEkIwaAuEBaE4fKrka6gIkljGABu4/vh8r774DRzGHBx+4F2N796LkDuK3fu9PsZ6qocLn1q48tSlt1KiU0GqVEQw7xcObTtvVakPkS5R/cVkAbp4/Wb/8TimYfD6LwVgAbq+GcqmJdLqASoUgpkONmdMlgLzNRvBUA5vxcuU6srmcBH0+j2LJEihngE8fXiYfijHsxsRQBNPjgypoarRw+sw5GVviibpXF+UCgorVWlkCL7vNjQZZtY2aAMBkNrt1MpfJ7lXBI0eOUiyleh3lBrsLlexzkZI9JQLJdrgcuur6bdAzpS4JKUFwBn1Mbigx49Ud8Hu4rtdhazK901AkHZvrnVwTZaiZLJYlSdNdbuRyJeXPzbnksBFLlPllb5HZ7JIgt1DmMVVHIDt1yWiXzl96Hzs0YWgzoyS+WMixI9kmjSJ+r0cCbiaRvFciveTWUWlSitqlnkt6YXsDkohxm6GhYQyEGSmopgUOTzqbEf/uEse5XpdOXAbzXr8fY+MT4i8vDT2SCFPeqIFkYlN8eYeHY8p3pFZDNpvD7NweI9BlUKBJFyq7JHke8hNNE5kngu1k/iaScayvrorMvdtlRzweh9vjlfvCecQElY0xTJzYWMHEg991XcPi5AAev/swrlw4g81kGofvvAsHDh+Re0fVBJvLA00PyPFAr2GXG9V6TRo/2Nfx8kvfFw9u+vpw7GNDo5ha2ItCETh77l1cv3FDmhBGxqdEHp3rmzDC6dEsyTJHommQqymLbLLQOoLJbQBYZYDSaNW3KN0HsFFtUD1FcEsRXSXC1kKECWp0A8BmQmRNnI0Wq05ntRnDdVXGuUCqZnemYiZruDd/EtJYW0a6OxjsW7Dv2VZdujl2/bOzW4Mw6tqtwJpiwKuv7T7fDfB1j2V/DK3bl/NW59UGsizs215fMOuIKSB1u/HYzhO0swfr+XA/yvdq65ju/Ly778vt7OtWxzDPunu7W19j73jt5P72pijdx9whWGeywy07u9W82lFq1H4eOudhnZfdDO3e5o6ehoodAsDmmG0HAIskfe8zbS4vxnzqMIQt42eRbO8H4PW/51tHaadzp9/4bud525knN59jfzMAsOEN0HOCO72uXgC4zQbZ0YTq3sjoVeq5n513xU52udPz3sm+drpNv/fkTgHgvu9Y81VqNG7t9Dx2AeCdjtTudrsjsDsCuyNweyPwtX/8090S0GQAmxLQVj9gi/Rz2zvTZABbAGABWw27l44EtMkyZEOj8v/VqOhoaIRINi9+u0rFjXk3QV/J1Znx1qpIZdJYXlnF6mpaCAS9zajW2IZvV/lj8SA17XkUGGzYKBlMXgGCJVZXObLp08t9mvK5rCORbEEmJ5uzmd34WbtiLUnOWfkoi4ev4fMr42gAwCZQTsCX+biAvsLspa+y4aVMUMpgJqp3bUvy+vWNOJZvrEL3upFJ5zE0MIRAJIyR+f0YmliAU/cik03D6w/D6/YKWYDnRxA4ldyU2o8/4EetnEM5n0IpT1szDdnUBtxaA6n4JjbiSaytrWF4eAgE4WkJFQmHlEqmCJWpZFTGse2da+RKRu4tTevCqGQthRX47vzHBNjMBtvefMlkrapWYxXXss509p1zWNy7KIppbHSVkWlLxZCXRZC8iqvLa8jmC5ibnULIR5syJdfc5oQbxACzWVYdQTGBhbFJv2PDL1hh8EY+SMawjciCRLFSG1ldj0stIpFIYu/+wxianIbdE0RkbBFaoyXEtHKliPGJBfiCQZRKOXkuSqUyQuGokDqokJZYvyFElMHRCbHsy8SX8c7rP0CtVJDz3tzcxNBQDJlcCjPTs1jcsw8uyh+T+Us2qshCl6V+LQ0X8nPFDqbqJf2AlT+wIQNd43ZNIW4opqpSezMloqkOqPyDm6hzX3VVyxNPXZFYrqAq4KpDnk1bi/Z7VVTIPibZQKTUVdRrZvRyq8wH0pq/qTtpAfUtQaLZ5W+kWPyNAMBjQYyPRuHjfKZSXa0ujHaSH1jzUoSFBh1CRTlO8S4EFRL2r5L35nOumjykMcOQf7cCwObfe6WelRR0t8+vAOMG+1fG3vjzdxcAvr13xO7WuyPwtzYCn3h4CbrbjnwhI/Kxh/ZNY8/0OKLeMGIDboSiIZS5QDVrGBqfR2h0Hu9euIzpuXloHgfOn3oZ+fQybI0cQABYzO1ZsbfBbWvBF/LDPxBFZGQYnkAIoDRoLo/UxroEIZSLyBdyWFneRDFXgc/twNS+JQzOH4CmD8DW8oj8aUOro0kf0oYGkoGb9gaq9SrePvEqnv+TP4fTZsfxhx7E3Y88CjsFTN0+2PgyzmRx9sQPMByL4McnX8fB/cPwuTQ0607YI5NI1ZpI5PKIhEbgD4ZFDjaZTMGZTuPg0fvxxrvr+MMv/h5Wly9DKzXgzLWgu10YnRvC7B0TmBobwbEjd2PP0jFoehQQBrBCLMqlAl458SP8yj//VSTTGayurKFeqUmnGVmUBIApYcE/BHkEaKCUsRF82NlqJj+zQ4cDY0EbPvmhI3j/40uwOTQUKnU5Xwf8OHfmbdxxx3589WsvI6r78djxw5ibG0YZhkgAACAASURBVINzagjPv/kqri1fx+blBHKZMiqaDbmNBN77wIM4cuAghuZm8d3XX8P3TryKO48ex9rrp7E4OYGxOQUAP/WJfwhHeAhPf/af42NPHsAdRynNTQ9SH5IVN4YO342X33gTf/TlryJdrkCrN5GK55HPljA4HILD40YpnRMA+KOf+jgS5QYuLefw7vUbSCQ3UC7m5YUscY3h5cgOI8q+UOI1ncoIe/ryxYsIODRM+6r49KeewuKjT6BWoxwtO5BaGBkdQqmQxtNf/TJeeuFHODo3jkcePIzRYweQqdjwoxOv49RbJ3H3vrsxsWcWz377qyiXahLQZgsZ+HWveEO4fV68e+0qMrkiPN4A7HaykHPwed0YHxsS+e1qqQY0CBySmedAOpOVzi8CewStRseG8chjD+HHP34F5868g/sO340H7r8PpUIer/34hICkBJ/2HTyEdK6IVDaPt8+ch0P3CoMv5Pbi4TvvhHciiq8//xzS6SxNV1Fu1lFqVhFwu9Bq0MfWg3iaMrEONFsVOHWyvuzw6MNIxRtYXl4X0FmClSbg8zkQCnqE9YxWAz6/G04n5yO7KIFcJiNSRMJX5SaaTVioaFF2GNjcSKNWbcLN58umXvjyoiXb0d6SffHlTXlnshbZfcd7SBBUggUCwExsnAzCbXAUsrAXNnBwfhiPP3oPxhf2wjUwhc994a9w7so1ZItpAbZdZCZ7PCIBbaMdLiVeymXo+QKeePQBXHr7JDz1Co4fP4Lxpf2oB4bw2//hP2M9UUGRLG4bma1KLoVBk91OoLAG3cswz2V02AEBrgHxhMhoM0ghkF0ul+D3epHLZhEK6/D7delmW19LIJFMw+f1IRKNiCdyoUj2tQtNym/XNRTkhMmIrsJFeSWXE9lsBtHogBG0UEKmJazoyfFBDA74MTQ8jPW1DZw9dx7lSlVAUenopVy0dOg6BJRrNVwCyrOjlCBtNBJCKOiX54iBLjv0uKZQyjdXqomEttNF8NUugWQmnVP3tmkTyWXKe7PLk2ApPZczBK5Rh48qDi4NbkdLPHnp3Wx3uJHOFlGtq65ZjXL/Dga1JfGnbdRtSCZK0DTKw9DzvQy7syEsdD43DGolIKTftKyDDJ65bBIcrcl3SWIcmrxOqJhAGXHOLXYIcw3m+slJ2qhRItmtQFKtJvNXQlsDfFUSzJqAo9wP7zi7FkvVpsjVlItF1Cr0z6XMNDuFWwhHIhibHEeAUkEMcB1kKTuQz2WQjG+KD7jPo6NQyIvMP5PNubkFCac59m5vQGTYPV4/qjXeX6ckQ3xeKNlNue1kIo4r715EPpuRhheyn90en0hnE/jnnFABMO0SyB1T8kMDYR8WxqO4/8heXL5wGslMDvuPHMXi0j5othYCAT80lxsNu0eSeq4TNrtLxldkhsplnPjRDxDwuuHifm12RGND0uCVypTxve+9iJXVDbjcPhw+cgx1NhCUKsKGVtRfFcCrwF7lFjILjPunMn8jgWPnrshFkRmusomdNaGaslFm6GN2JVtBOQtAbDBkVZ6jsmalJtXxBjYPrLrTu89EkuH27swShqJ5mcUOtW+1Xbs725DA7ndRKsE2ZYy72bvqqnqv8dZgbXs0tpFt6ga6O2HjrcG6n+xcbgWOqCS+c89ufR7doe5OQdfe7axFjt7f3eqcZWb08f/uDcKtQGW/AH0nxzGPZS2gbd1Xf6ph173ehvXa/xysIOCt9209n15C5c3v586e9M6193tG+qc+nXpGP4D/5qtMZ6g6n+1aD9rNE5Z9WzFDq4puz+Fvec+75PC29riYC6RZNOuWwb9VGtif8d/LqDeLm333Zq0BmWyYTpmovZ5teRa6GMAEgHfOYO3d17bA/E2Y3dtdi3AP2qD97c3Hmz6T/R+b7W/QbR56O/ZuvyHodypb3rS7APCtHp7d3++OwO4I7I7Af9ER+Po/+XgH8CVgaQGATVCzL/vXkIBWjdOmPK4h5WsBgHsZwCpJUwAw2b0qQ1HqIcwdhXks6lZVURRzaHYBt1LpJK4tr2B1LcMstG/g0i/O5s/4LusAwAyeSEBQbE7l68tjKl9gfmcBQ3kGqyZcgjusCXA8PF5aFjlRqtQQDnjgd7uk4bwNmpPkYHolExR20I6K+Tu9XJ1Sd6LimWL9KuBZNTSzFmFIaXNM2NTerOOtt86g2bLj6rXrcOkOFItVLO5ZEACspQcQm1xCZHAc9XpZagOBQBSBYFQ+X68Wsbl6XZqvA5EBqY+vXb+ExPq6AKqFfAYOW0ss8BIrV3H+wgWEI1GsrKxiZGQIE2OjmBgbMeIXM4cykHVjlirAsS5qi8lMAbA54XI7MDY8hFDAL1Z0ZgxpjausjbidVNKGGgkZlSrKJaqOKYDv8rtXMDk5CY0kCgNsZy2FyoBOu03d21ZLapT5QhET46NtKWRVCzeDD5VjSl5uKD0LOGr45FId0RqrCUAs/1PN76w3kKS2uZHE9bUNYYWzMf34/Y8iNjkvinnRsVnoXh8a1RLefuMVHDr8gJDQuJt8Jikqo8Pjk3A6qHJYx8bqdSQ2SQLyy9zPpzeQT62iWSvC7dJx9co1uL1uBAI+qY3u27sfY9NzUiMSIFLqqjV1vaKiyLlaQb1SFQBY+djWUK2QCcwxZT2P6nT0A6Y8dEkIB8ofmGCwYkCTHCF/WEclCEwp5QaQL1dRptoc5zCrc/WakMiU4Vknb2XcS23ALflEn9WtPzO8u3bAsdeddiyNRzAxFoU/GBClukqlKs8V62m8uayH0+qNVAkql5L9K/7jbe9mAr/c1PQz7wDArE1ZmxSsDF/z770AsBUg7gWBdwHg/6Kvst2D/dc4Aj/98KIAWuxOGoyEcOTALOYmRuB3eRAJe+Fyu1GFDd5QCMPjC3B5Y7ixsorxqUnUGiW8+eqLQDMHrUlZVfo4svBKQ2/A47DBFwogOBDBADubvNSNb6CQTom/BBcsSs/Gk0mk03nUSg15oc/sP4Do7CJsrpAAwAShGpqUv2GnnG2jRTwK9WYNl8+cw5//h8/D0bDh4NFjePyDPwWXwy0MqJbThXQ8iZV3z8Mf8uPrf/lneOLxO+B1tFAv2+EIjqJod2I9X0A4PA6704MkX2L5DOz5DA7e+SBeP3sDX/7zP0AhE0cpk4errCQIRmdHcN97j2EgGsHevYcxPX8QdheZ1B7lWYcWypUCXn31x/iVf/Gr2IwncWN5RRh7DGzYhUZYguw/LqJc4E2DexMAFmlQKUBrcLXswpL85IeP4APvOyhepvlSFZl8HraGGxfOn8OhO/bhP//J8xjUfXjg4B5MzYxi4OACXjz3JtY21nHx5AVk43kMjY4gvraJ+4/fg7npOQzOzuCbP/wRXnr9DeydX0LlygoOz89hcmEULz37LJ76xGdgCw3iG5/9ZfzMU4dw6PAYbC07MklgJd3C7P2P41svvYznf/w61gt5OB1AIVXC5vIm9i1MI5XJAsUqnrrvQTz5iY/gSjqP18+t4My7l1EhY7KiJDB4rQ12JjpsAmL4dDfcDh3FTBaXzl3E9UuXEbTbMROq4uc/8QG8dnkVa+tFOHUPosMhfOaXPoV8OYsv/emf4trZZTx21xEcOTKHsTsP4+pmEn/5zDO4cvE8PvjQhzAyM4m//PaXUWXXFplljTp8cKBSziM2HEM6V0C+SJZnCTYbA0gNfr9XBZuaA7l8VuRNpKMsFMbmRlwkc9xuF4IBL3xeHXNzk0jEN1GrEojzio8G5YdPvPIj6WSU4FzTUK03BKCh7KvXG0QuW4ZWA554+GE0Q0586wcvoFGrIez1I1vOI13KYGFmAnaNUs5FbCYLKJcIwtngDziguz0oFXQkN1t46+13MD4RUyBwzY7YgBPBgEMkfihTznHmNaVTKQFrGZjLvOSLXXcRq4PD4UGl3EQ6WUI+xw425eVAoIoBDkG9YNCHYMgnoDKZ0CsrKzLPyf4lAzOeiIucitcXEECY85fMVeRTCGlFPHx8CY8+eh9G5vchhyB+/bf+Ey6vrKCOMpx6XeS0ybDVdDtsdYK3OmyUH8mU8Oh99+LS26cw6LFj795ZxOYX0QyM4V//1h9geS2PassOOFvwel3C5G3Wq3A6G9AcZWh2skh1AYAZRPF8yQBmcENGKmWuGZBVymX4vB7xDdYc7GfTkM3kkUym4XI4MThECR+3APtlejC7/fAFIsgVqyJhTLYqgWQ2CJSKRQleKS3EDkuyPoulIly6kvdlgkT/ETLgq/QRpjy1IQ/DlYUJDAP9UoEBIIH2srA8w2E/An6PdJAyQK/Va0inM0ilMtIx6PT4JVkkQMr9MNh0aErKm0A353i9Wka+UIDL4RffEqossEHP63Eg7PfAT2l2BpuaE2sbSeTyyvO31awgMuAB40De/8nJeVw4dwOlYhOFYglNVOAPuaTZiKRUdjaKdIxTF69oSt+IHIyodLMDsiE+zDVKdovfcUsCa4Kn0qxgs8Hj9iIYDGP5+hrclCR3O6E52Mlsw8TEOJKJpCSOVIFgcMjkgkE5ZYbCYXqH68jly6hWyiLt7HTYoLsMaSmXA07dBafOhMoLl8srz2Y6lZQmEfrNEARmI0WxkBMGOJ+jSoVzikknGeFu+INRZHJl2F0eUSoIBoPSGUvwmJJQ586+hSrlnh0u6Wh1uz2SRNGHhkkp7xXfN9LEyeagRg2DET/mx8J44NgSVq9dFiuA4Ykp7D94EC6PSojLlRpsZOo7NfEsdzjdIhnG55oqFKdPnUTQ64XX7Rbme2xoWABgSpj/4Ps/xOrauoDIS/sOybNBFjnlutmFyi8m0AYvVu6Z6aHJ+2rK/JrJnNkvfhsWiypn7VsFVyCHwm9VNiljY/ghye8sVfIOEGiCQlYg2VImN0GC9n7Niv1WzVFRLLMAyAbM2062jJPbch7W+FB9/taA1y0BJUvSp069gzRYfUW3+iB3R6smc7AXGL8ZCGId636yrf0+2+/ebAGTLNdgnk9/GdutgLkJ3PZ2uXcAXTUPzPPY6Xlbz9EKqO0coN75cbeOx85A2tsB13c2r8xnxjwjaVFUNYUdAM6qEWPnyFc/9mrvccz7xfV6S8FxBwzg7mfQCgB3/t4LmN4sr2uvQzfZqOs5oTqDZY262fxTsmnGGnVL8FPxKXZyX9VdVdvf7Nmz/k7UQLqey+772rW+yLp9uwhpd8Fpu+E0/Q13mmsLV2jL2m7lL+3suP2Od1sS0P3dD7a9jNva9zZ72W4u3J4EtG+nQ7273e4I7I7A7gjsjsBtjMDT//PPdgHAKndUnrXWP4rdSrZqR+6YzdMmG9iMKRRwajSwilQtPWKVR6kUZU2PUuHkEQg25JoFFGYOrIgAtERjLYcAMD2AU6kkrlxbxtpaDo1WzWiK7XjTbqdi1A0Aq5iNp2cCkKw3CeHAlIVWJ9SRZDbyQJHPbTSkgV13E/hrwO/T4dUpAc16KsFzxQQ2wWAZRzZ9O2mF5ZJaA63daDnVBowNIJqsVI6vMBNljO1YW7mOq9fXEQyGkEynpZZHf9+h4SjsVMTTPDhy92PwBCJo1CtIJ5MCbEVjg2ixsbpexY2rF1Eul+Hy+KC1Kli5cl7U2kbHx2XI8tkUUusrGIv58fIPXxLVuHgyhbHRYSEqLC0uIhTyK3ls3jH5rmIr3lthP9aqOPHqW3jrzBVUmhoiQT8evP8oZqdGpNag3vcKiOf/TFllzolsrohEMikN3rJP0NO3oiytCKY77NhY20AoGEQun4bPT4KBqdRkg+52CDuZDfhsHOD8nJoab7NQZYaI/zQTdGWpo9rFFajL3xFklvqv0RAtuVpXLK88g9kUv7yyISB8pVZFMBQRRbv5A0fhH5xCIV9EbGQK4cFBmceJ1WVomgdOL+3CnEI0YrO97vHAJ+qgReQyKZkLkcERuNmsX84heeM8zp85JUSGQr6A0EAMtXIRuXRWgOA773tYaqWirkYp6FZDeTdTyrnOsaMcdE1qtqwtVcr0/+XPFRhMb2KCvpQ35znxO8F2dS9Zn1KALyWo6aFLNjAPRZ/fbKkq9WI2TnB/AnIa/shsBuA4q5yCDGBjHWjna31icou11BblHfNuCUmAALADSxNRjI0OIBQKSC2JNWDWhfhcKYIDVQZ5Hur4pgcw/64s7xQDmHOwLV9vMIDbIK9xDTwf1sTkumQNM6TCRQba9PnteP5yDll9gHcB4Nt4Ee1u+t/mCDz14JzIeuqOOiaHB/DwPXdg355ZeJ26SGlWm0AdLgSiUfjCAyiwk6XeQDQWRiGXxJVLZ2BrFdGsFVAp5cUInbLFBEg8TiAQCiA0EEUoFpWFki8r6u87bDaRXs4VykgkU+JZ2azVEXTrAgCHZhdgc3iBhi4+gk0HF5SmsEtt9Dh0KomD1esr+MLv/kdh587OLuADH/4ovMEwNN0jjLfEyipyuZxI5P7x5z6LT3z8Ufh0B2oEgAODKLSATLWGwaFF8VfNZHIoZjNoVbI4dNeDOHHqCp77iy9AqxWRTcbhkoCqgQOHl3DXw0fR1OyYWdyHqbmDsDnDAGVZRSaD/hUlnHjlZfwfv/zLSCRSSCbSqJUJZthEdoSLIBe4Cl8O4tFh9ONJ5xt9OZrCeuayrbfsGAs78MmPHMWTTxyWn2fyJQGOUHPh2o1l3PvoA/i3v/r/Iqq5cN+BecwvTmH8zkM4l9rA+UvnkHh3A5tXVnDk0CFcuXQFs5OzmJycQXRuDi+cPIkXX38Dg9EhuNYzOLZnHuPTg3jt+RfwgU99BnUygP/jr+Lvfegw9i3FoMOJQsqGREZDcPYAvvvaGzhx7jwS5SICbiCxsolitoKRkQFs5vKoV+r46GPvxUMfei/eWdnAS69dwJUb66gVGtAYezT4imjC1qSUsgMRMsd9XmHk5XM5XDh7HlcuX0FQd2MsXMUv/eJT+M7r7+CN1y8IQzI64MPHPvgoCtk0TvzoVbRSTRw9sIB77j2Moblp1CMhfOVbz+D6pQt4390/hfGDS/jac1/Em++ehY+M7oFBJDcSiMWC8AU9wn67fDGOYr6BaqUJlwNYmJ1BvdpENlPGZi6JTDGFgWhUZHUY/FCShrw4ytI4bZp8n5qchM3lxelrccQTDBAbsDXp81CWIJvBjj8QQLNpQyAYFLbm+koazoYDP/We96EecuKb331OOgUDLheqrQoqLXrxlgVoZldirVXH5noZ+WIRmqOGgYEBZFIOnH17AxcvXcGexREsLM7AbgsS4kY+uwm7vYVg0I+BaFC62ChjwmCGskF+n08CdD5mqTwZvmT/UqI2h3SmgnB4QICgbDYNp8uGcJgM2CAyqThCwYBIX79z5h0JULwe5SFOqRbd7YbX5zOkhcnCr6G0uYZBN/D4fUdw3/3HMDy3FzlHBP/2Nz6H9XRWGJ3Vag6tmurmhLMBe6sqDR1aAwhVNBw/fAjvnHwVC8MRHDqyB+GpWRT1Afzyv/wdbKZraGg6as0qHALwOUXu2Kkz2C3A67crsMzGYNcpzRhMFBibVisKBKafOYM23qtwxA+nS1OBDwOjJgQcdrudiqVbr0tTACWQCXDmimXp6jUidvGxERarZkepXJLnn8GT6aehgjkmQC34fAQdPQYArDx72Uzg8wYEjFxbSypgU4qLDXjoi0v/nlZTQHb+jl/syGMCY3M44CKgSRBcZFMYSOqKUevkzx3QddXcwA4bjy+AUrkmrGaOWSwSFr/hS+cvSNchEytKvDh1mwC/Iinu1+H1BoRV7XZHkEkXkUpnYHc2EQhwIzbGkOELaQxwu70CfhZLZTkOx0V3ugQAZWCcp9w3vYK1BnSPTZI+v98t85TA+9j4ODY3EgZruCWMbMp2U27cLOSTMU0QmONKEJnAOIH+QpkMYDL4NYQDAengLJHN69TkWeS6yw5GBqrZfAVi8SKdkJREdwjwyw5YAsdeny5rAEF+kVu3uVCuttDSdDQ0NzSXF7ovKA0C2VQKLq2F2clRNOpsmrKhWlNAN4HVbCYnoC/nG+8Vv1MWiAEu18hIQMf+2WE8dPwArl46K++50akZDAwNoVTMYXhoEOwJrbTsCIeDyGeTEqSHBwalOYnNV6+/8jIGwmFMjk/g6vUVkbqemJkT0PzFF3+I1Y04dI8Pk9Pzknhw7pH1z8nGTl8+x1y3RP5bfI5VFzXbR3oBFEk7pMDw1wOD1EOkPJ9NnyZVeDCTHrPAYBzHZAX3gMLsfDfxiS0gUh8A2XCwaYO+bfavETL2L7RbaYJqwy1XLzsSfa/tmXU9YLZKnraCQqZUbvtc2HUvcZjlaxuparVPnkd/f2VzD23QdMt1G9fRdaj+4JoaBXW/+l2H9fo6u7PuXxWQto65OSZmw3m3JHb3MHQS416gqhvkMvyrelKD/ozmDui13XywnvfWZPtW8s89gJvxz50C0P3H1QQC++c+7Xm+A7C3d47w3xqlG6xgsfHcCpjYM1eEZ9/HJ9V6fdYxY8PJ3xYATCm1LePaM8U7hMqtzPne0bQCvkotpfP89iu6tJ8ztSy0O/vNsdyuUMMizdZbtfXZ7LsW3XQto7pcN/C/dewt653cx9sAgHvG+2Yg9k4B7v4z+uY//dvct9WbsHctst7P9trSV1Jim+d0m6Hecj3GfNoFgH+S2bH7md0R2B2B3RH4mx2BZ/7pz23xAO4nAS2sVgEoCfAqgFL+TdaqEQvxO7fr5AAqzzH9f5nfdt4v5OQZALDUGlVzH3Nl5rFsKmf9kQAtGcCZdAZXr1/H+noOFSNn7YyEmcN0j037vIweWvO8CDB3/s5rIOlX5Y/M/00J5851MZch2MnGcNZkCOi6pdmZ1lSseSjWr13ycY4fG+3bALDDJXZMLt0thCYqknUAYI4Xc1aWmSkZTaawYgifPvUa4ilacNXh8fmwsraOgYERzC1Mwan7oQdjqGs+BCMxkaEm0McaGOtIHq8P1UoRhVwGfn8QoXAYtlYN6Y1lpBLrYBNxJDIgqnRXL1/E9EgUZ0+fwtVr60hk0piZmpQaSDQcwZ75KamFGomPKajbZkuyfreylsDyahJXl1cxNz2JhflxhINeqe0owWwj/7RBvHMTmymk0jmx8SqVi6hXyvB6/fAFI5TXk9qLPxAUpieJAmJbVcmjWsoLwFkuFkQemVZsrFOxRiqEFpsNc/MzGB4MC0NYmsHN1MhoPujMEqVwSZYr615G17f6tSHIxTnAOctG/vX1TSyvbUr9iAAvLao4kIfuflhqfKy1zC0egi8YFkb2yrVrCIbCCA8MC7OctZH1tVUhXMQGR1ApF5BJJUWVkZZf3kAIueQmKtk1bKzdkPOPxzdQrrOma0cqnsbgUBQHjt6FgUgMraYBADN+JRBMuWdhztOnlyBvWdTlqATKGiGxD9aGRB66VhNVQHoQs+ZIMJUYgADEDZLbVMxNglipyvqXS4glOXoEs1YuY0n2tXrehQlOYFRAddPvl3fd2nmo8vvt8of2fekkN7It7yEV93weD6ZjboyNkuUeUtdXZg3bCaebtT27Yo2LRDv1BG2oU76a4LgAwA4BgDvPtVrPlM55p6FBkQxUjaAfC1iaBQzmONcEq+yz9e9SY2jd8mr/Zhf03b3tjsB/TSPw2LEpaK0qgh4N0yMh3Hl4EfsWZgRcCoaiaNiUXy6L196oH5kiJU89wnZLxTeQzyYo4CkvhkwqIQzXJllALcDj1qRjKETwOBRAvUFfiZqSpWhCOnnIjqKsQ42/q1YQ9vgwtXcvAhNTgEMHGg7YnG5Ap7RyEy1KJRTycLgcsOluxOMp/Nnn/wT51SQmhybw/o98DOHYIDSfDw2bDWuXr6Nus2N9/Qa+/If/N37p55+Ex+dBseZEIDomHqOlWgtDY/uxlishnc2jmcmg1cji4N3345WTV/CdL/0p3PUSqvkUxiIBFHNZzC/N4+hDd6LsdGJiYR9Gp/dBc4ZRb9HvkUEaWYNFvPHGSQGA45sJrNxYk7HhlwrUNHn5kd0nnS6qDGx0bKled1nQbYDbAIA/9bGjePIDR8V/MVsoolIpwucKYTOVFg/kX/lffgOeUh1HF8axdGABgwf34no+gxOvv4JGsoJaMo8PvPc9OHf2HPxuPyYmplHzefHyufP48ZmzCAejcKxncHB2GsOTAzj14ot48hOfQSMwhOc+96/wMx8+gsWlKOwtO1LrNdQQRsEVwMnzl/GdkydRtDUwMehDeiOJarGFmdkpXN9MIJXI4r3H78f9Tz6Os8vreOHFU7ixEheGIJpOtAhkNWrQmjXxgY6E/QgH/fD7PSgW8rhw4TyWr11DyOXFWLiBT/+Dp7CSLeCv/uIFNOoa3vfBR/DgPQexvLqCr3zlGfhrOvbMTmB2zwRm9+5DRXfgmy88i0JiEw8cexKje/bg2e/8OeLlFNx2DR7NjWQmj0DQg+GxAcQTaSTjZaSSBZGPcbmamJ6cRDgUw+VLq8gU6sgWS+KR7XYzPK1Q3Ry1ShF+jxeRYBSJjYR45/pCMby7kcFmIg40qxgZiSCfo3cz4PcxGFWBL1+GNZon1JxARcN7HnoUZa+G537wHVQKeYR1N4rVPDjF+HolmNdEDW6/A5trFXnp0gOYxdTzZzZx6uSKeKHOzA3gwYfvRjpZRyGTgt3WFO/fQIBsUT6nLjQbZfG45fM5NDQoTQ6lSgvryTKyObIavSiX2YFFiR2nAKnFchatVgWhsBdunbpBNQkSIpEIzp87LyzWcDgswfXyygoCgZB4/wrQ5bDDpdmwcekyRoNePH7fcdz/4HHEZmaRqmr4d7/3BVxfTwjTt1wuIpuoolSrQHPVMBBywxfQYas3MeMbwN65GVx863UcmZ/AkWN7EZ2dxXrVgd/8nT9GserCWiKHfInywQ143R5Zo8i2DYZdcHlaqDXqqFQVU5dBGBm2IpdL6ZV6Sz5TKRLUZfeoHS1bQ7xZeb/cLpcEpx6ydSv0pdK8HQAAIABJREFU1aX/surgZXJWNTw+COixe5Wy5vwcA2wGvUxECKYycCmX69BsBGfrwqgWUFmYr3XoTh2FXAnJZBYBX0g6GAuVItLptCQ6BIoZXJLhq5ikbgnOCLDyeIVyUYLlVosez24B4wgQZdMEGyH+OkykPF765+YELK/WbSgUGVjqKBZqIuGrNZsoFfPSlerxstmlBn+IbOOSdP9RGps+2lzbmTQ1GcmCSRllxh0S5GdzGVkjdd0jiVm5pCSHGPgxXGM3KRO9arkKp+aRsW3UC9LcEOS999I/mWNFsFsFqHyGqtUmcnnqVbATWD1PvI/0qSYwTz8W+tjwdxz3dC6PiigyQCSwKeVNgJaBOZMfkc9msK05UCiUUasp0IHBNv2W+dTXqiWRyCb4HY0EJCkoFgpw2l2oVlsUPoBNDyBfbogkDz20q+Ui3HYbZqfG4NKacgyn0y3zgGOUz+UlAOZ7gWxuD33ImTg0OH91uOwNLE7F8MjdB3H50lkks3nMUZpochK5TALBgA+R2CCc/rCA2o1aWVjMwqDXqHJQxreeflrUKw4fPIzXXj+J2PAIlg4ekfn0/e9+H1euXhcZa9hdwvZmsxbfV6FQRMB6zt+hkTEEQiGxTIjFhuD1+I0mXyu80w323DQ2sgKU7V0YItPmv5UmlIWBa1QX5McWkMJgB7ePJ/s2QDaLfHIbTDZkTiU5MVAX1WvNCoo6nhW46cN/60pcb3adncK8OnejQbsLIhbYRqRElMSWwXM2dLYNYMhEeywJmwmwsiubT7jatwWMNbNr8wTbQKIB2rRxHAOobRcOjHExkvP2x28BUJtevDcDuqyAV2d32wOiW8CnPmDgdizOWwGm3b83k+fuc+m7bxlHc/5ZBskc395x72FUWueLdZ6pxNjqz9yZh8b06DvVbnadXfs3nifrTnrBeeu+2nLonUlrJOsmWNkZKxu93S3PUruwY6gIdBo51NFNALgzH4yJbVkXpBlDmhv6s7/7jeNO8jHrNW5p1OgC47oetm7A1YKBdm9lmQ+We3mruWjMJjVslvE270/78VcdNtuQrTvoYPc19kcNtwNBbwXndn2uhwHcOXfrXixrkngud8ao+7qMZdX4/XY9RFZLus7t2nondzIXtm7TuZvbrU/WV0r/B9JYwbe5AGtTyW2do7EIbCsZ3WdnYu2yw4O8UvPvcMvdzXZHYHcEdkdgdwRuZwSe/V8/2cVaNSV2WT+wAsHMZZnbK8avAju5rfLUVXlpFxtYEDSVTysWMEETq3QzAeCmwQA2OZkEgAnEmgBwS2q1zIcz2YIQgVZWV7C2siw5JMGZ9tc2zaNybgIuW5rebASeFeAnoLXkVgrMdro8wq4VpTJhPLMLuy5sWubWZuM6bQHtTjabsz6go1mrCTtTFMKE9au8gblPkX+Wpm0P3B6PMEBZdxD/UTkHNabMj5U1mUtA3FOvvSzqcVT9KpSrYs/EmgVrOTOz09D9EcQzJUzPLsowFAsZFGilqPsQjQ0L8FcuZqX2QIUwpx1Yv3ZZpHRJ0uAxRL75xnVUS1nE15bRaDhx5cYNuHWX1MhJxDi4fy8mx4dV3iv14X4xHRm1wJkzZ7F3cV6UCFlfUmqcdTRbdeRzRaytbwpTlo3yLq9fauC0gGK9KDY6IX7GJCRQ/Y3qcE2bhkCAJJEadDtwY/my2JeRvJFLp5At5KUeU6R14to1pBIb8AVCCAS8cLsdiA5EEfD6hEluWieZXrnMa1Tco5jttD808wW5QiN84ybSgHDtBjZTGWnuZw2HSn2lShXHHngMk/MHUW2QXFBHbHBIGvnjG6ty7gR7q1USzRLCOA4GgnKOjWpVmvilDqfrAsYW0puolbPI5TJCGojHNzE2NoFA0ItEPI1IOIDp+T0IBsIyrjK29ZryLxZ2L0Heqnwn65dM3xLnQYksYNaQajJ/BKisUS6a21F2m6xhpXxHUoX600KpWkWedoME5asN2FwkoHAO1iUvlGeaJYpGTSTHBYQ3Fa5EfdscRD5kioHdycW7o8DeHN1cV8ieJ8lt/4GDyF4/A6+jKsqRvD6C0tCU6iQVCSgB3R8AVlLvyge4I70u9TRjHejHAFbNKxYgWMZHNRtwHE0AmPVAqxewua9dAPh23ka72/43NwIPHJ6ArVHBcMSN6RE/9s6PYW52BLoHGByegCcQRr1JbQcdvgE/4tl1TI2PC8C7sbpCypswB7l4xtc3hHPSrLWka8zlaCIQDsMTCMLpdqNQyIpe/kA4CI/uRjpVQD5PhhkZsBUBon12N4YmJxGdmECVb7SGHS5/FI4g2bVN1AtZZDfXhYHkCkeQzRfxzFe/gWunLmDIH8P7P/ghDC7Mw+5xo2mz48alq2h5A3j5pe/jtWe+hM98+sNwBPzINN0IRocRX9uAj+bxo/vw5vUVZHJ56IUydEcRh+++HyfeuIrnv/j/wVstwlXKYjHiR5NSrhEfjj31HtTDYUQn5jAwMguXbxiNplNexIoNVsSpUyfxW7/9O3j3yjVcv3pNGMAS9DBwY3cdJaDJfhYGbEcahRORMgoSjbVa8NocGI848LMfPoL3v5/MY6BQLsHt0jAxOoflGyvYd+w4/s9//K/hKJRwZGEch4/uR8HlxHdPvoqm1kQzU0XE4cGTjz2CC+fPwwWngMCOcAgX1jdx4u0zCPjCqK7EsZ9BxKAXZ197FU9+4h+h5RvC9/7o1/HRj9yB+b0E9Wwol9woNr3IaV689tY7+Mb3vodCq4ahUT8axQbKmRpGRoaRyJaRjmfxnuP344H3P4bTV1bxne8TAN5EsdJEHQ55eWqNqrA7vXYg7Hcj4tUxEPDB3mrg+ruXsXLlOmJuH4b8TXzsww/CHw3hxA/egi8Yw3v+/sfg0Zt45a1T+JOvPI3xYAwH9y1iaf8iDt57H06deAXf+dbT0O1N7L/jCYwvLeGV738dxXpG+Z+07Gg5fChWC3C67bh2fRmRyKgKfJs1RAb8AsaEQoO4+u4mVlfIbCxjmj7LOqWriygU0wLIx6KDiA0MY30liVQij2A4hkoDiMfXYbfXMT87jlRqFX6fE9GwT54hAQxtNoyMjKGYrcLr8GN+Zg826iW8ffEs1paXEXbq2Iivwx3yIRwKodFqwh/yoFTLYXW5KL4WoQhliAu4cG4db528IaAfg5eHHj4MW9OHXI4S3RoGomFhqDdbBN8KiEZD0rDAoDvg9yGTTotEbjrfxGaCvsAeNBoE2iifQ3kigmP0KW0g4HcK+OUUBmxNmJ3XrlzD2NiYyGNTTjaeSEj4OjE5ibL4XVSle3P5zCXMDAzisQfuwf6D8xhbnMeNbBG/9wdfQiLLrjgbUok0KgWHgKlOTxMDIUog1+FxaFgID2JhehxXz72FO5dmsPfADCLTk0jb3Pj9P/xL1G0BnLt4A+lsWgIjj+5BPlOEx6eLP3Ug7EKpVkA6kxZ/YgXGtqSD1G5zolKqoNVUUArBW4LXZOwXinkMxKIiB0xzZWFWVuoileTzMcGwIxgKoFgpolQsSNGawCaDFiZUbIzh8y+gP6Vjmg1U6NNbUwCXW7dLEM2EjCzqQqGERq2JeoUevbp8vm4ry3kzmPT7A8jl8xLw6zrliOk1nBffZ/GmdjukWaFer8i+CVwTcK1XW8hl88LIFS9olx2DQ2HUalkkUkUUSgSoPVhdycCpuWEjWGmnR64Xo2MxUI1a99KPvYx4ooCWzYtEMifjQ88YYSUz82kSbmYnro5KrdjpXtTsqFXqAlYzAKbqhE6ZJoO163N5EBsIo1HPo9EqQCdwH/KjVKygUKBvuB06OylsQLFUQ4nxKPgzsoRbIpEuiaD4GtXgcNqkqUR3kxVOniyDZwaVZEM75T4m4pQFUuxmJo2w0/uHkljs8qVfC6XaVeLZ4Jpl53yxYWQoIv/O57LwunwoFOnXQl0tL5JZymk3BRCvVkoI+jyIhQPCBKbss8fjlaRaWMoi90158Lpcm5tqFjX6fJOBHkKpkMHi1CAeOLYP7158B+lCCbN7lhAdHEZycwW5bBp79i5hZt9hJNZXYaen8dCorNnsPOWFfeubzwhTOhoOi0rA9PwCjh6/G6l0Gi98+3ks31iV96fT5ZWOW5fO+5rC/PweUT14++3T0kk9OjGF9dUNLO5dMpjfytPZ/BJVB1PSqV+V3FKj7wWLVMm8A76aLFe1724fXx5RyUx1mJ/d2ysUpQOmmmfYYfsZBKk2G7cNlPXBVgRe7VPM355d1WHimR7FfQFD49qsgajZyNALjFj/bQWIOrmzAoDb4EwfPKQj3boNAGwZTzMj7xzXOta9RQkLwNMGd7oTTjPB3C7o7oBKnbGTa+sCnc3GeLlSY1eWRoAdRPSmZPnWTVVxrT2XjW70fgBwR+3YLHT1O7DxOzV9t/hQq67nzs+7p5eVna1AVq7fvfe996hbwTcToDWY1H1O08QT1Vgb422AsOL63WceyZiYYK/JcDUYwFvv2TYMWz7TFpPhNqu93SWhZra60xZWg1xD971Xl9VB37ueA3OWWNaj3vu8dVgsc7ALkG6r3ZklTnXkbbBHUR/oWvM6R+oG2s2ddO/IyvRvA+Uyn8y50FvUMdfKHsa0bL8VBuysgZ3z2g4s3Ba0lDnTDfbKeGxBxc172T3a8r6wTsI+YH//+9PvmdrBAnDLTTrtN6q4pu5N7y2+GQisirZqdK1zo7voZv3dTsBry5ort9nagaDWks7jpPa3Pfjb/y7vAsC3nBy7G+yOwO4I7I7ATzQCz/1v/50AkVJToWctpZ8pY2xIQHf7AFOmmHUi1g3UtiINbIC/1u8SGxgN1QoEbkgzsHqtMnYi+GuVgFYewE4jV2aOy1iF4CyBnlypgb13fwDr61fwva99UdWHSFVUbxXFSjXjvp7gR736OrmC8AEN1p/UQvlWNABt1gcIADsdTgWAOzSxt6KnKwkGZv7GOg0Fzmid5vG4BSCOREJCRDDrBwpAJyua1lCUiqYqmVuYwLR3IjAs4y3jTx9Tl9SAqJZl15y4fOkcMkXanuVEmllzUOK2iqHBUYyMRpAt1BGJDCIcHZRa2sryNVHHnJmdk+M2a1Vk00lpmGatjmB6mRLEukuU8lKZHLyBABLxOOZnxvHm66+iVrdjM5WUxnKqDUYiQQxEwlhYmFLWW0Zw2X3fzXhLw9mzF7GwMCP1K9qsMUegsubK6g1cYi3cxmb9BmpNDXNLhzA0tRehwTG4vT6UCjkhD4SjQwKQ0x+X9Y6h0TGZk8n1NQGNY8OjInecTm5IzYIM53o5h9Wrp5FcvYbNG9dEOpmkA5/XjYnRYUyOjShQG5BaFuuBxVJVajSxwag0rZtsVplH8kflHvxDK7PLV65hPZ4RIHF6egrFUl7IKXMHDmNm8ZBYiYmtmdODRHwNo2OTIv2saU0hHdDajGpyrA2RwcrGeI4z/627vWLFRSW9eimN+MaaWF1GwhGxmrO7NSTiGfi8Ttz30KPw6F5h67YaStGU+2nQ45d/xO+XpC764dZkjKpUhiPYS+BWmL4kytG+jQqHrPewJtoUtTXW7MgDIpBaqFaRK9BjmLZrNnj8MegeRabjZ7nPZoOKkPRV43ZG5mMjoK7qkopRplyBu6N6tbEZg/bmtebYU7nx4PEHcOyuu3H55HehN7LwB31ieUgAmAQBt9cLzVBQrIlss6wwSs6a64+sCQSAVU5tNrLw7wJZ87sB9ppNK9Z/m4CuyfDdZQD/RK+b3Q/tjkD3CNxzOAq/x4HZ8SgO7B3E6HAATlcVdVteeQMOj+DI0WPIpEs4f+0KDUGxMD2DoDeAfEqBZ/SxpKxBYjMO0S9oUKaVC05dJCJyrMo7HNiMbyCdjmNoIIjHH3kEdpsLhXxF2GWUwrTb6nA3XQiEIwiPDqGmtVDOVRGMjsIbGwGcGqqZBFJrywJwhIZHULU5cOLHJ/HSX76AIT2C9z7+fozfcxw2MoQdLmxcvoZU3YYvfuGPgOUz+MWffwpFpwvvZhrIZIvwO52YGp2G5pvAySvXkEin4cgXMTeitP5/+OpFPPflL8JVSEFbuYYDrSb2z07DPhpB8NFjqIYHEZvdi6GxPdBcETRaBKcIg1NupY5sNoOz587jc5//T/jWN59Do1KVYEgxPpW8BQv9DGzknccatgRudM0k5kCWcB0Rp46lGR9+8ROPYHFxCP5IBD4/XwQlhDxhXH/3GvYsHsK//Ke/jjvmFzA56EN0MISS5sB3X34Fdpcd1XQBfs2BpalJnHv9LSBfRcipY2J6DsVmCxvZAhy6F6WNFIYmRpBy17C2uoxHf+7TqAeH8NIf/yY+8tE7MbcYhk2AHA/q9jDyDQ0Xz1/G1772dWxkk9DHAigVG7BVnSIlns5XUchW8PH3/xQeePJxYQu/9MpZZLMFlOhxWiqKDIe9UYGzXkXYoSHmdCDcaiFis8ufeiaHejqPYMsJv1aF31XFQNgHra7DFYogdmQeFa+G7166iGffOY+Z8RE8cPwojh2/E6HpWaTPXcBbLzyHdH4TwWOPYXxpH049/1fIZVdRrJVRoiRtMIo8wX2PG6l0VgIhEcph/4PLjtW1uEh8kxlcLGkCOOleOzx+O8IxPyrVArKZNNy6F826BuJcutMPO+wYitE/dBOaVsPk+CComDE0FEQsGgSVjbOZDKanpjA5M4Ncpoj1G5vQHR6s1St4+Y2TKGZzcNdacLGzz8Ugri6eFZlCDpl8Frl0U4CrSJSMz5b4w1JKmk0XM7PDGBsfAeoeJWlLr9JyCcFQUObg2vqaBJmci+FwRJiXm/E4bJqOfLklMsCUNWdDgoCJLgfcHicq5axcj9/rxNBgBEG/F8l4QrrAKCVLn4zY4KCSeK8Q9AxIF6ViM1bQqOSxduEGFkYm8Oh99+DOew9jcO8s3rl8Hb/5u59HrUn2bwOZRAa1iurOdHo0uGw1NJtlRAIePLR/H+zNCjZvXMI9h/ZgcWkGoekJ5F1e/Jvf+Bx8wXGsrWcl4BS5ZbuObDKPUDgIm6MOl9cGh5syOWRU89ml7zOvyyGMUIeNjMwCXE4dbpcu8s5kpxJEJDu/UMhLAMkgiDK5BF0pl8LxoSdyvUF/j6o0vFAel4Akn+dAIIBaXUnCMMtiAui0O8SjljLFZJiyo5UdbsV8QXnc2B3IpLLCUCYICge9eMhQtYvXRrFQFaYnOwS5DOczBQGvGczXm3WR+hkYYPMNE0wNfq9PmPn1al2Y4uVSUc45FPEiEtGRylSQygLpnIYby2m4nV6jsYfLeQPBkI6BWAjRmFsSteUbaeRLdhRKdRRoB4AiPF47vG4y/O2oFij1Y0cg4je6FunxwR4Fetu2xAdYkmCNktKUxa7CbW9iKBaATauiWstLshcMRrC6kkCr4RDJdP6M+SQZvbWmTUl4t2ySvPC9pALKpmwTCvoEWG806yjXSwiFguLRo/yWnAJCb2wkUCxQ1tsHrycgP2egSyY2u4uzmawkUW6vG8EAr4WJTFWY8JSG5rNVzBdFQt1mZ0LrQ6nSRKFUlSTU5VANLz63U6SFvDx/G323ybRnx3VZwHgm7CpZDCKdTMm10JOYgPrcRAx37p/DyrXLqELD+MwCBmJDqJXzKBayIgc/ODopc6eYz2J4fBLJVAa5fAGTExN46xTl/qMYHR3F2kYcsaERLOxdQjqbxdNff1o6hB30aHZ5pAmGLOh8Po/hoREMDg7JeBVLFWTouxMbFll4jzeAVsuOhtG+q2DgTpe4JAH9QMhetKSH2miCWCpB6df9rCBnM5FpA3qGP3BvzNd9uJuDhdKUpTTW21/S0W4pdrRPSbpZ+7Or+gNMis1o5rsCa1lQBDMhM69nK+CiivzmlxUM7AVXrcdvb28UE1QSqDzB+iFXsi/LtvJXY7zN43TOTf223/G6xtAAU7vGsQ/Aut1+esezd7vbYwCbV7SVVaouu/t6+u27C+7qAqj7e6f2PgZtMM/KYlfpeZtha523/Lt6TG59bje7F53x74yBtSjQLjgZCJ669q1ZVP/iX+/8tILj/QGum84bU/rdAH87DRTdIL15du05yXvYLoz031Y+Y1yY0uLprCfWa+uwbw1AzZSz7i169kWAqdHS/bX9fVd8j76wnIHSdj2Thoff1jtjXR+sY24Ckt2fMBlF3T/tvo/bHUNdi3nG2/sR995jk0m0o2f9Zhdo/M66n+3A6x3sZttNzOvs28+0zX03m5nM9aR3jvb+/FbrZy9bw9xf1+e2kTK/nTF5pbbrAfzXmSu7n90dgd0R2B2B7Ubg2//7pxRDVUBIh7B6rT62pg9whwGslANFQdCQe+7HAjZDR8USVD6a4lPafmkZILC066q8ijko6wKMUViDILGHADDBK9rN2QOj2Nxcw6W3/3/23jRIkvM8D3yy8qj77Or7nqPnnsEAg2MGIEGAJERSJBWUJR+SFV7J8npjHbu/NvaHHaEIb2zE7oa1DtmxttZacUXTlOQNHbzEmxQBEgdxzWBmgAHmnum7u7q77jMrMzee98usqm4MLK5CGyHLPQxweqqrsjK//PL73vd9jveSAJ5y3F6M+uAr7O1HA6nF3lg5cGYKVMCsjXI8+opmKYr6PYv74CBJ6xTb8D9eFts2RS0NEUs5gNFljhbIanwVsM4aDwUKqr8t6yC0fSbpPCYtyqRHMN8fMlDYWMFrb10RZzG23rpw4TysmIG7t+8il0lJf91EMiMiBRLrCfp1bNZyaYscgRnyBDS0IlHEkwkB+jSftElFcLXewFZhC1OTE4iGdVx664oIreqNhmpFFTKkFsDvOnliQYG6PfUkSQCqHqdCDt5DHe+9dxOHDx9AiHMppAkoSeB0baOAwhbtqBPIDuUwOn0Qh0+dF8fLWr2FTG5UbJB57VS98vxYg5HalgZUSztYvn8PmaE80rSuDmnYLqyrmoXBGkUatcoWCss3cP/aRVSKZUTjEXXPPGB8NI/JyTFpafXOu7fx6ls3UK21wT5uH3niLA4fnoThq0MD4FfySF8kwRZyGwWC6V2pJZKsUG+qGsuTTz+LA4ePo9xoobC5iaH8GIywiWa9gVatJsIbCiaoxk1m8kixvVdIg9tpwrVb6LqutDvjtWyuLcPUKGhrY72wg/GxUam9Lq4sYm7uoJD/zz95XmozdruJbpuCAGXvLD1+fXtn1Y+WPYCb8r2s+an+tKqPrQCZ3S5atILmezqOesYMQ4QHNNNrdRyp87KWRfIAAf2QSVttJd5g/VGeQVF5MMdRT1bQF7j/fAbPZtCapZ9T9uLQga7eKoqXrr1gqx0+O9n8CPLDeaT0BtKxkFiaS7u7ti3AL221dSOMTttGhxbNdOcjCuJbQEuFRu5vHwBmQa7fyqtvAf0+ANi/VgHN/T7A8nNgBe1bwwdt0oLx3e8BvL/v7o/AXzACF85HkIyG8fDpQ/jwk8dw//5NrG0uIT2io1pndd7E3OwM6pUOGjYVVh2kYwmcOnwccSuOdDItIUSlUsHa2goi7Mfg2hJscENa2ypjcb2A9Z0iSrUiTNPF1HgGD504ipmJaelBGbWYZLrottrwqg4i8Tgyo0PQowYapSaS6THEsiPQYmF0KlsorS2h02gjPTQMMzOExe0y/vBf/R7Gwzl86PxHMPeRJyndEiCgtLaJN9+9g//wu/8Ox7MafuEXnkMlZOHqchVra1uYnxjFqROnsd2M4qUrb2N9Y0MAx9OHR/HwhQ/hG99/HT/82p8iWt5CcnUdP5uOYW54CM3hBBrnjyJ8+ASG5o8hP34QmpGB49GWNySqK42K5W4Ht+/cw7/+P/4tfvC976PbZK9V17eAVqw7Bgxk3slnxN9fOqKhGxSUXQdxGDg2m8Z/82ufwtHj00hPTENjb9WVRYTbwNLNu5gcm8Hnf/OLiMBDKkbFYQjNrobCTlk2CJ2KNs9DJAQBfbxaG9GuJv1CNdp+0HYiZELvAm4ijI2IjVDYwEd/5dfRSebwo3//m/jbnz2HI8dGYTsayiUX0dgorHASG9du463nX0S9VEYr4mC71ISGGAXcWKk1UGx08KmPPosnPvk0rty8g9dfvw633UWUthblKlrVCvSOAoDjGhCDh7imIeoB5I3R+jvkUAHeAVptZC0Px2dHEdUicLlpZiJYhYMfbhRwLxLB4QPjOHP6KA6fPIb01CxaL1/EyvPPo94pI/yhT2J0bgFrX/8KvOoG6u0mWgwIYhFUOl2EoglE0hlsteqwTR0V18F2q41ik/eEvaUt1EoEXbcxOj6KttOGqzkIxyKiGOWmRyWn3aJ9cEKAw4jJjZrqWA25bBwjwxmxXbZMDdFoWAAeAoDD+WEcOHAAy4urGB+bxo2dbfzkymWYno4DwyMYHRvDqxffRKXeFLCLPboJzN6/u4b19Q3k80lMTY4inxvBdmEbzWYFx48dko13Z7OGwnZN+hszeMxkk2LNu76xglwuI9bDwyN5eZapyGy1PDRatL9ti9WKBNQG+8SasMyQ2NukElHEIgRLw+jYbQm07t25h3q9jvzQMIbyCgAm8OmFdKSyWQmM2E8k5LRQXtrEdH4Y504fx1MfOY/xE0fx0ptX8C//zRfghaLKJr3TBtywsD0ZrBmeA8PwEDVdfOrxc2jVC6hur+DUgSkcOnIAE8eOoWKE8Zv/8vcQS4xjaWUbpXJZrJ8jZgSVYlVsqhHqCAAMI4QmFZdkaZpUOZvCFJVnhAlGl0xYHdVKVYJw9qWmstVxbVHdUiGq61EUSw1JRhjrsE+wLo7HNP71pGcIGX+0raF9LhMPUVPJew3E4lHpF+IJq5YswK4oiBkgUWla5T1pNmXdoNqXADRdEzp2R4Itu0srYc4FBloGyuU6yFwgWCxsYssUtTB7PluGsl3i9xEQJ7hN8g6JAdlcBuFICJlMFLWmg5WNGpbWynBdS9SwZBq6dhOG4SKRYDDqIZEwpEdtrQHUm+xtResyAAAgAElEQVQor0gTnqbex140kOdBMRD1MG2aLBhko/J5E6vQkPRBYd9kWmXT5oVJlY42smn2U/YQT4R9BZiFapl9hNlbuiiKa1p6N2m5Q0ccl2xCWvBL015JmgiaGrqv/g0b0o+eoDXBfGaxTHaU0lJDrcaeLbYoWodyedRqDRl/BsaVak3+zX5BjLt5DN5rMkNj8p+sVkJ8KharkhzpRkTAUoKjtIRnom23mmK9ziCdPcijkrTy/jkCDvM4tLNiv+Enzj+BcqmIty5ekgSi0bExNZLF/HgOo0MZ3FvdwOjkLCanZqB12yixDxEnnxGRRIOWUySLsNkSE1Tasl9883VMjI/h6PHjuHz5CjK5PBaOHsdOqYxvffPbWFxcQjyZQiyeEoUy+zOT1btw+DCmp2ewtraG5ZUNtG1XeiZNzxxALJGWIJ/zr/+nr9RjB+MPAoClQO5XBlTP3T6wJUUEAl5+oiP3dOAbJAHu2coGKl//DQ+odg8CpUqK2bco6x02sDSTmen3Mg30h8GX+1a0fVWXBjdAdHed325gt18UYaTQBx0DUE99NFCDqnFQv9utIOurAQcU1wEAMQBE78YkBgGwwZHcPVD9z/QVo8ElMaEPOMWS0AWwzwB4yXMOikNBktf75gA874snd0WpgwBrb6w+CIT254KaI/43+LZ3e0GUwfcMnotSr/p/et+jxlsdNgAu+/dxEHiVhNXXpQbv7ysYdytug7kiRL+gGDeoKPXJD31wbzdQN3gvA56EOr8++NYHFdU19efV4PwJ5tQg5v/T2G73CR1/EWAnPWl33Vn/+e9NtcBQWul6xWdj1wfef01715UHrSd7Ux41Ov17OHgMf4T6L6mB98shwW99NYL/utz74D0DfcYHv/fBY7NXtRwsZAPXObBGKvs2f0D88wqeu71qWr4uhdw9Fx8Mdd9dIVhmycrfO1L9cXr/GD4INnz/fFHXvduy/P3q7N1rkOr5tXse7h7LD16neo/tB8mq33+Jf8Er77+mPXwkf3VWmorB+bN7/R78mgD477EQ+nr1B6jQff7UB56n/H7X7Rg4j72tmAfucd/t4acflFe7sZ/+zfvv3B+B/RHYH4H9EfipR+DP/+kvi9uUAijNXlsoAYF90FKBv8ruWYG9/s9+myMFCqocgO9Te6la+KV9SAAS7Wolwj3D7wPskwx5BAJ7/Jt1S/6e1HjWHWiDvLxRlBoTQcXuYD/hB5Ke/J3xAb97kHPIYIxN+YyyZfZzH7YJHehzHMTeQdxLlSF7jbK+FLHYrs2ARVK9Tvtj1iijvqKa9RBaPRMcVRbTlklVcAzReMLvDUyAWPUA7rTruHjlbUxOHZB82LBCGBoaxtrKCnLpOGbHMqKu3Cq1UChuIy8K5IioTlkLa7C3rqMhk0kjmYjKNdDG9+79JUyOD4uLJYnWBK6TloZXL15BrWFLvl2tVUWlSoI6obRjC/MCagfXzrFhXDUIAnPMbly/icMLVCCzxkHL5iVs7pSxuroprbZYt2p1HSycOoejDz+NwsYq6o0mpuaPiFiD9/7OresCFI9OzEovYzrYVYqbuHvrBk6efQzpbF7Oo1Yt4ca1KwhH48jmhkWwsHz7Lbz3+gsyR+qNuohJstkcwgbdDfPIphMoVRpYWithaWkF49PjmBnNIZOOqAh20AGJc1F6xuoi4GBbqkqlIcR0tqDk81LYLmJ4ZASnz5xFbnQc9+7cEjtiApKVUhGlYkn66E6M5lFYWUbb0WWeECBnnaVZq4j4bGQkL1gH637sI00hS7HWwsjwEKrVqtRfSMQfGR5GPp8Vp0MBfW3We9kmTQG7FHNJ/18RcvhKYL6X9TmbNsUUPbC2xdfYeq4tIC8V5nRy430TNbCjAH1xLeNzzztDwZg8B3zG95DSB8jTwfO1y6J9IGoN4vPB3/djWRWt9xyWxMKddS5dwPsjMznk0jEhEbBWSQA7ZIRlzA0jIkQJOjUSYGfUy+ug+t2jN6wAwLwktY6xbjmYR3+QBfTg6z3w3AeDeQ6DfYA5prx++Vt6M38QVfKnXqL337g/An9zR+ATn03Cs20cmBnDhfNHcfvObSytryGc7mJj00WrBUTDIWhOCLFEFIcWZtAolxFqeTh74iE8/eGPiFqOvSFef/0V1MpbSMUsDA9l4WkRvHPzPt64ehsNtwPNIjNKw4G5HDIxA8lIRLqdj+XHMTE+jWwih7BtoWV3kcolkB5Ko11pCQBsRDPwLB3N8iYqGyvoVFswrCjiYxPw0jl8/n/9bSRbYTx29gkc+dRH4UUs2ZzbpTq+9P98Dd//xlfx9LFR/Oxnn0XRtfDSlRWsLK/h0UdO4fiJU1jecvHG2+9iZXEJo5Eozp6awukLT+GPvvYCXv7m1xEvrGN4dRt/bySB2aEMqiMJ7Fw4isy5CwiPzSOZm4ZmZmA7DJlUD2A9pICct6+9h3/3O7+LHz3/AlxRADsSnHBlNQT81RA2DJhcaamepvMzAJMsGtuW9yRCFo7MZPB3PvcUDp08CLsbws52Gat3bwOVNnbWNqB7wOJ7W9BpBYGqKEs1RIUxJP1BEULE0BDybDgwEGd/x1pTzsOmKlQLoeFoonqsGxqWzQ5Sw1n87D/6b9FMJvHSv/8t/O2ffRgLR0bQaDpYvF/EyPA8RvKTqF69iZWXXkeItrOaDbtroN3R0dYdrDk2tltNHJiewtHzJ3F3dQNXLt2AYXvIuRri7Q5cgmKOA8N1oNPq17ef4TWpvqaOBJ3iqEogpWtjYSyDmBmT82+FNbx0bwk3rAR2xsZxYDaNc08+hOmjh4U8YH/rx6i/+AqaoSa6Fz6OkakFuF//BrTiirLqoBWv6aEDE109Ao+WrJaLQruKsuei1NWxUmyhQwBY19Hq1uHpDobGxtAiQBiJodl1sL61IwEVrYK54VHpmctmsFPYxNBQRkBB9gxl710CM7QMiUWjcKjCrNPSO4xHHz6LeDiCeDyL+80Gvv3D5xExLIzFk9L/Y7tSwbUbtxEyojCjSWGPXb58VViD6VQUj5w9KSAwWXu1Wgmz01MCfjYbXaytVxAyGRDTgpzMtzCWlu5hdHwEjttBMpXATnFHgMN2G2i3w9Kjm5u47TrS35b/JeMxsYwJs3+yZUrg3WaXmHAEy0vLEuik0hnMTM9iZW0NtUZTwD1azTDAjkU0lDaX0NlmX+0UzpxcwOmHT2Lq2El89+WL+IM/+R5aNlWbDkyjK+4mHYc9X00YjgbT0hA1XHz2yXO4e/sy3FYZzz5xDrNz09I/vNDV8b//1u8hl5/DZoFkj1VhsyUicTgdV0BD22nA023pgUJgrN1pCVNzeHgIp0+fxtbmJm68d1PWETNkiFI0mUhIMF9vVsTmeWg4j0RqCJev3sD6xo4cq2W3EY7QeoYBSBexSET6B1NdSpsbqm2pJCXgzNYoBP3ITOX5qYCGASJ7rmrSZ5eWRjzWzlZBWfRk0wJCCytWD4mt8ubWjgRcnS5Zvuwx3JV+rcLIa7VhhA10PQdD2RTqlaIkFbRwGRkaFcJCg1bJlolEgjbXLaQTCdRoaV1v497yBhLpLBLxuLBracnkdW3FAub5JGMoFcsww0m4QpDQUWvyGWgISJxORhEOKTYh+6FwLpGcE7Eiqic668Uu0GzRWpnzI4x6s46u9It3kIxb4nSQSrE3kCk9w0slWnProsgm0SWZiqDrdVEsE7zltWck6Ka1vjCrRSKqLJXYC4VqZx6L/VfIBlZ9g1QCoFwZPCEwsBcw+1nT6jtqWXjvxk1kyYC1IspiGy46tKdCVwBgg329k3Eh0hS2ijK2ZBeznwzNrgiiNxstCShoA0XWMJOjkWwCc3PTsjZQHU9wWJErLMzPz6LdbOLu3buo1Ruo2ZpY5E8PZ9Bp1HDz7iI0M4pnnv0YGqUdlLYLAuqXRMXMvr+ezBHp0WJ3BbS+dvWKrEuPX3hCmMd0+jhx+iyKOyX82Te+iaXFZbiSVJAUMCRAva6xN3sGw3mSRKrY2NxGp+uhUmvi8MJxjE/Nin2WGwDAPdDChwL/E4WCIMLq9Rj1Da8kYfB9LPsJS1BIHyi/98BRVTQYDPv7YFpQOR/oZ9sDHgYr6goUDv4w+ZKkKOhR1DtZPnG7AZoAAB78zqAG3yvTDwCVug9278Yv1PkLrNgDS/ugVABm9fuxDgIq/Z8HHHhVUeiBIEmg7n1/jLsbxOpfhSSEolbuWwQPWrbu+hzfw0JOD4BTZzJ4KgqAHRjH3biKnJjqGdY/x36Bq28tN3gFDyoy+Q6s/bF43/F8F5ageCaWWXstWweAYf+EBKL1UZuehfEeYHBwTGQ0/N8PFusGz39w/ghRaAAr7N9/f0j2PFfyXbvU731yRS/h9tW0PZBePjPg0rsHHOzPwz6I1TungRPfhUuFVFuTvZLhAIjalZpLz+rdX6qet93zpT8LB5XIA3O+R0LYreZ+v2Fv76apbxgcw6Dn9i5czS+oDhAOgrHrPVt7wbZdj1RwMB/sHLihDxojWan8+9EHb/ug/S67cH+cQnt6RX/gfPJtqJUt2+4/qrC450+P6LLn9d767r/e+6giLey9d+oheQDJYOA8PohU0LtHH+Cz3FsPZOAGzvMBl/P+C9x7Xf3ZsncvCd7Jktb7wPX3PXfBu6mCCe77HhKUPya7pz5t8R4EuPePNzhO8t5g/RlYRgdduAfB3wcNyQcMK97w9hXAf+F82X/D/gjsj8D+CPwlRuCH/+zvSy5MQITE854CmKRyabWl/gvA3751Knvmqr65AVjKvZW1sl3xjAQRgVJwtwUsdxnm5CSOsQYhzoRSe6Ryr6PUm3BQr9VQKZVwf2kFK6vryq71AQ4pweU/aA//T+3ru+KUwdYKA6RPabfTswSWZF6pCf3YLYg4SICngpivs0ZC29tEgj1olYqS9ZZgd+dYMe+PCmAYFUCRNQDWH5g/64YmhO/FpTV0HA2bhW0cP3oEy8t3kUpGcXBqFCtrBSyvFtFlHcBmzUYX5S7BMn53tVySc2F9MBY2YXi0jc4il0mIHS6J56w50CHwz3/8KqxwCtlcTvJPCicoqBgdyWNidEjAXv5RpOH3uz9xnty4fgsLRw7KfGFNZml1FeuFAoZHxpBOJrG+uoZy3cGZxz+MU098FEtLy1Kzm5k/LEAa5wHtj1mjo6MXv5PjVq0UcefWDaTSQ8gOjcg87bQa2Npaw8zMApLpNMrFAm5efQ2XX/oODM3FxOQk1tcLqJSr0v94fCyPw4dmYRlsRebi9u17mDk4h6jJXs1KuKByKRUnKrKDEgfQRnt5eRVr6wVxAsznh7C6viE2yeMjeRw8MIX7K5vieBaJJ9FCWKy7h4YnYFLwwvFcuStW0fFUDo1GTVrljY6OoFreEUI+BQOtegXFrRW062Uh+bPed395VcaOVtZjw3lpmxcAvSRYEOQMAN3AllmpfdnrVwHDiodBooLq80vQlwpWvo92z3SHI8leVLKC9apnfhDwlSzZ71ktEO0ewy6xWg76cg/E1L1cWMZVqYB53v0WQkrx6/tF992SenGliuXpPnlsbgRD6Rhyw3npP9yhBFs3ReVuGhF02abOc+D6YgqxgKajqRTgfAIDn0OtDwD3olqfuL3X+lnqcQHAHqin/TopyS2ct/3xVv2VA6B4HwD+S2xK+x/5L2cEnv6kCY/ABDwk4yFMTI8hmophs7yBldUOahVbeiqmIgnU23VEEg6m8lF49S5mRmfwj37tV5HOZKU36aVLr+HSxTfQrNawsDCJcDyHG/fWcP3+Gmo2UG7YOHQ4jKMLw7C0Duqloqj52H/VMmLIJYcxP3JQUmsjYmBsYhQTuUlksmxUH0Hb6aJV20KnugOn1hZAK5Ifxeixk/ij3/4DNBZLOH30DE5/9mfgUiHnAOW1Iv7Fb/5b3L/+Np45PY5PfPZZFDoGfvCT27hz/Q7OPXoGZx97FDeX63jhRz9BaaOAyVQSH3vuERy/8CS++IffxMXvfBvxlWWcaNTxuWwCk+k4djIW2h9/FOnzT6OTHkVyaBqx9AQq1Q6K5YostGQpscBPC+gvfun38dKPXxT1KkEhAeDAvhBAWNcQD5sIMwjUgIjJn3VkEAI1b1HDRMqIImU2MZxhWGGj1SW7TYfpuoh0KbfjxmLDdDPC2gNqSoHomoBjiJJMLcEOLMODoccRsj0Yjo2200EzBDRCGtow4LQ9NIwQVvQW0kNZPPMr/xXaySRe+9K/xt/6xEOYmcvBDploOVGE9CRSkRQ2X7mIOz/4MaztEpI6ENVihJtFDFaBi7bnwfRcNIwmumRgdcOIaDpcp42Q7ttYcC6Q3ETmDvuusijYZW/OkKii2bGzKupIHZlwGDPpKCy7C0/XUI+E8E6xhjcawD0riifPL+CxZx7ByNwMLDONzld+AOfSm9hGBc5Tn8D41BFo3/g2vOISNNeBJja07MFJ/XQENjdY00Y3ZMNlsIMYul4Etmug0m5gDQ3U4yYimSE4ZhxaJIn3Flex1Wphp1EXskKDz0s8IsGN24EwAa0Ig0wNq6vLyGbSAiyOjYyhtFOBJWpMC9l4GMlIGKdPncXtShWvvHkJTrOJhK4LaKhHolha34RmRMRa9s7dRdy9cwdGyEUiZuHpj1yAFQY21hYlYOF9T8QSmJmaFlXg+vqmWJls72wLQYEq0kx2GK1OE2bYQLXaEAYbYCAWzUrA0uq0URG2nCfnmMtk0azVkU9nkE7Exeak6Tqot1ooFLZQa9QxNjaO8fFJ3Lu/LBbFU7S4np0TdmE8HMKbL38PpdVFTA+n8chDx3Hw6AKykwfw7Rffwstv3sBWcQeRmIPp6Thu3bwFTU9CD6XRqdKKN4S45eLj507g6qWXEXIaePb8o9IbZPTICdwttfHFL30d6cw0Fpc2sLa6hHQ8gTD7vLq0MNagWaqHMi1+GOI0m03kR4ZFIck+yGHLxNsE1us1sUtOJZLIZJLIZ1Oo1Itw4GBm7gAOHDyOr3z9u7h9d1mefVcDojE+uQ6sEAXGulgG8xckyzBIZP/VVkepjhmIMmg5ffI0HjrzEF5++WVsbG5IgEYiAYOZdJoWQrQepx21IZ+vVxtIikozgaWVVWFitjq2AJvS44S20LUGOuxB4nTgal1kMwl02w2VRLgusVBYVkSAzk63IwE/g6lmjf1ru0J2KDdq0AyC0ZaA3yaTAk3H6PCYsm5utIQxqZthRBMZ7FTr2Cmx3zuTTwepRATPfvhJsWd68cUXxPI6lxsSUkKtUodlWPAc1a93ZmZGQM6tbSqSdbHOprq82a4ikYxKjNpqkmEpLjzSa8eKaDh4iFbf69jYKEuvXrJ6JRkjIOlQeV2XOT85NS73ZWdnG+OjU9CYdHieECAkweK9i0YF7KdSmyxCJuYEYJkEt9ptHF44hmQqg9kDB1Eul3H79i1cffuSgMBcpSLRMOyQIfZKnU5X1N8E//nscG2zbQbOXentzL61ltbF+FAS588/hkfOPYSpyXGEDCZ6tLnpoN2so16mCtsVKx7XSklfdK9Tw+0bN3Dx0lUUtiu4cOEp0H+iUasKsF2tt6X/dzisYXhkFFvFEnZ2SmIF3rVbOHRwXljIl6+8jZHxcSwcPQG76+HOvfu4ees21tY2xbK9Z7fjuDKX4rGYAPUh3YKrmWg0Okhk8hidmBJ3AdrFSyIXFKN7wr8BoJLzT/K8PRa2fRmwHCCwN5MuUwz2ffCiF6HJIZV9WVD4CIr2u0DAQZBhQFmnChMBlBOAFgPFdzpnPAhg26NC7iUxASgyoBxVyRoTrD3Xy+dPVKYDykf+W5In39esJyvrAwe7oAf/+/rFFxkF+afqO/l+cGPXK36RpXdnHgTSDwDWwdGpAlaO0aqcoi6tB/mo75f/2w3Qqrf4iu5B9Zuq7vRPbY999+CxB4tJPbXwrvHun5uaEwGY1h8POYYPgg4mwgHQrK5JAa+9Tw0qdvf2gVWzzweqfQBW1TEGpuoAiO+Pnf+x3pf0h7p/roPzWF37XhBtD0jtj3tvTg4Ab+8rxMnh/PmvbljvfAdBoeA+7+17vRe8HGSSq55TqkoxCDrtvn/Bd/pFgcE5QVULiweDYKJ/dv21ZTecxfW6Xyj0xyp4lvwCQ3BTe2D44APB1nm777r/2+B7fCDP71OrGO3BWx4IM/fVnu97FAfWw4B0EKC+MvsGIMbgOR18Fnu/Vvf/gQBw/xAD91U1h+1Z8vvvUXP+/WsGp0eP6PL+FUVN4V03WBWZBkcjKNQGbx4cTbGyC/aKgBwyQJDolWzlGnc9Ur17s3dN6M39BwHaH3AN/eEccJ/wn6X+GhDsawPrc0AO2kM8GvyaXec9sE7Ks73n+VBL6wcDwIPuGBwuuuIEa9kuosmeAuEAneIDRiB4uX8z76TH/oL37v96fwT2R2B/BPZH4C8zAj/6jX8gNQHVr1ZZQAsZmaCvD/4GADDXdvWzD/oKiT9QBQ8oZgdyIcUiC+preyygKVLxxSaeq5Rz0o+X0KVDAQOJSwoALleqWF5exuLiiriMaZIABGTIXj+SXUOwK74aQKs+CAx+oPPPB8RMwTEG7a/9kF7B1h7Vh2xb1kEyHkdY3Ot8AI05CWMag+R51ggMqTEy/1dEcLqdWfI3ay3FSkXARf5Mt7ul5U00bRMPP3Eek4dOIpNMwiXZPTcutRNaCSdSGakx3bz0KhKpPNKjU6KiXVm8I1bTK3dvYG3xNhIRHcOZJEbHh+CEwrh3f11qAzOz0zIHWCeemZ5ANGL21ZJyP9likEBe4FLEgVIK4IMLB2BoHpaW17BRIAndxdrmlrR74nygtfH8sYfxyIc/gXgqK4TxarmMaDIlZATNc1CpFKVnbi6bl/7RVLtSCT48NoXp+cOgfS9VsFsbK1in82ckBks3sLl0Has3L8HpsJ2Vge2dHXHSS8YjQk44dOgAEvGwALIEgKfmp2FSmsSCR29u++1tfCtw5seMkQhor29soVKtSPzadZWoIBk3sby6jlA0j5GxaYxMTmP+8FEsLy1iampOLIobxTVce/1FTB44hkhmRMB3OunFk0kUNtcQjkYwOj4r17R67x18+4+/CHTbSEYtFLa3MDkxgUwmJWp6gr1i90ygUcBJVaNToCNFBwroZd1pEATm7yjQ6IGZnodGu412V9W8WbeXqFnWAYLhfnIhzztd1YIu0IOOYP1ncBcpQ4JylX4F7mryTyGJBgCwIn302pNIjULVQIL3MRlS1RwX4VgUpw5MIJ2MiPCF7+kQvdYNUc/TTZD21RR4uAR4SSSRHsBSoVHn71uY854GCuDgEQ+A32BdGQSCB+2fBy2eCcRznIPX+PwN2kTvA8B/mV1p/zP/xYzAmQu62FdaBgQIyuViCEdN2G4X65u0vmR/X6gG7roLN+RgMmfCaLuwnAT+4S9/BocOHpQek8urK7izeA8/fuV1hCwHbaq6Ol2EYyZsdKCZLpIpC6dPHsFwLolbN95BrVJCp+khmQ5J30u3S2tVV1hYE0OzGI6P4sTCGeSSeXRbZHDZCGkt2I0m2qUGIqlhjJ5+BF/50p+icH0RR6fn8QQB4GwGTT2KN358Bb/9b/5POMU1fPrcPM5//AlseiZevLqK+kYLF849hoXjR1B0TDz/4zdw7dJVDBk2PvLhR3DiwlP4wh98Fa9861tIL6/iCc/DRyMmprMW2kNhhJ77EIaefg6t/ATM7Aii8SFUK+yLWIdmWQL80Vr1xrs38Qd/+mX85MUXEW2zryXE8pPMp2TEQMLQkaC1LgM83+6RhUjd8QQcIasmZZjIJjsYHrEQSQ/BZQGHYE/bFntkglEhK4LasoMQsTu0oEe7cAlAaRZCdhcRzUXC0jGUTgMdU3opuKEuHK+LhuPC1i3U6FDthNDUPdxvbyOWjeGZX/k12KkcXv7938TPf+w0Ds7l0SBonxyHG0rAtDIov30dl7/yVZiFAiJdAtOq/waDh5amCZDU7tjoGpqADDoMNhoBLBtGnPuxjpGJLEpV9t9swGmbsEIxeN0OdK2lFIc2UPUstDtdxEMajuQzGDWTsjk1Y8BaWMcP7m9i3UjhyWfO4txTj2B4bBJRcxKFL38Z9rsXYaMJ7bFnMTx1EM1vfhMobwqoQaDIc5ryN20syAbkcanoIcMLoTA8WtY6HmzPRdMESiEXDYt9adMIx9JodDWsEFh1bSAWxebWNiLxGFLZHMrVOuEcJDMJ2G4bxWJBAlPei7gVE8Bb10xR3g4Np1GqFnD0xIKAzqvLq9C7HexUN4XUQOvbUrMGPWxgdGQGi3e3cf/eLRTXlnBgfAQTh+ZRdbq4du068pEUJidGMTM9JizCbkjDTrGKLu+91xG2HzduIzyJtrODrlNGraXh0sVLmBwfw+GD88IG7DjsfWuj0SQgloTjkcXXgdb14HZaIHXADEdJ3UChsI2VjXUsHD8sm/y7764jmoxjanZS+nsvL68gonvYXHwXoc4OHjp6CGdPnUE6O4NIbgzf/tGrWC5URQWazjXx0Lk4XnnrZbSaaXRqw3AbgGd3EdZtfOzJE3jrlbdgeR7OPTSH8bEhIDOE1ZaOn7x+B56TxnahhurOBuYmJ6Q3SbPZhhHV4BgetIiJdodjERI2WyaXQS49jLBuYnP1tihXJ0fTSMY8HDtyEF5XIhzUWmV0HBuJdA5d28LG+g5WVlZRrVeRysYFWGOgmEnEBfBlUE9gk8U6BsZWOIZ0Jo1yqSwgIvvYDmezePrpD+Odd67hvRs3RDFdLJURj8bEFpyBzqWLF4VYQptkKxqFRTsYR3XsiKfSUp1kME+yTDKXRTgaFVJLtVnF9PyM9CTZXFuD4WlIhKMIG5bYFtGyhb2wOx6V4k1R2XMu1lsNpLIZxBMxFItFsVAiUM6YMJVKwzRMASsJHjeqDThuCPW2g1rbRr3VkcBvdmoah6fn4LZa2CqsoQMmFhkBSxkm81YAACAASURBVOy2LePPnjtK3UwrctpKJxCOhuF02/A0R6y5dctApUYg1watANjjhWNC0oIZVrY4jjhX6ahX6xIBk13LYJOALoN1HoPBOQNRg4rccET6mdy6cxstrjWmJQEsEwSCqAQUmCgw0F1b30QsEkUymUAmmcDJkyeRTiexvLyEy1fekp7OiWRMLKa4H4YjMcQTaVRrLVSqDekZLskpEwT2NXHZQ7qObDyKiaG09N6ZnBjDzMwUjhw5hGyafWmacLq22EFvbmwIK3hodBxDQ0PgxlytVsQa/f7iCt66dEVUuiRj8P7QljuVtJAfSiA3lEOpXJE1eGJiHGPjo5icnJCCQstxUSuVcPPOfawUSqLopRqbYzA1NSM25+yJY9KWLEQVMPtIh6GbEZQqdWyXq2g7HNso9EhclMM2wU0flKMlEpNrrl1MvA0Cnq6HWDgiSW7bvzdWJIKQoYsimw7MdH+QXs4dW0gVbZJ9SFJiAsaRpPU/7ZZsG2EzjGQ8IYrvRp33nsQGZa3W6doC3NPuWxMbLZKn4Ns2qQRabNb4O7E/YzGE7gPcv5Q8PQAGCYBJb84ANON9FJALytadcywAcH2WOj9jmoacG+dekJsxOeKcZfIsyRTbHPSsrz1RyHPe8vzITKezAP/mNdE6Snrc0CWEAIAHuT4mSjwZAVV4dKoEfBAkgBQkafWBtsBu2ycGKxCXuBvZynTj4LVIfuoDFRok0dd9Vi6vLQCHBLhggmx3Zew5Jvw9PyvpH4sskhj6/xsEeQIlnFjYMXHszx9x1eaYSy8zktfoZaJU0kIYUzifjIFwTvz+Repz6o+QAgju8b8AXPZttXdpT+nKP6g0GHiPJKa+KlsSWd/CKnhd9VtTgLeMi1h1kahC83Nl18br4h9SRXoKal+arMZIxYACZPrzpzf+gcWf/J7jw9hEgaxSPPRjR3nNLwzJHPaJEz0bPTUg8uywgCiq5UHWva/YDsZbjuuDwwJk8Z7y+8na95jge4qtHnyPMNcDUJDPEeegOg++LhoV3wKbr3Ou8tnguQSDIsVOOabqdcXX+V5VSlBzKLivPUJB0P+KYy+uMWqshUDYY7OrMspeUF8KqQFTQNhR/QpK0LeKTPM+qOnD0rJOqOOplcEnXwgbX40LXxGFg1CP1DeLsofPqd9HLyiWquKLUnSyfYpDog8Ja9xk/ZOWHEHRAHwLQBoHdeU7pH2M//lg/Q3GJxgvIZgMQowCrPprhqxfah0UIqacvHq/Av/VdQnOLuumvEHWL+kzqKw21DUHto0BQDpIA5D5pg4iLij+d3G8+LM6Fj+o7ktA6nFcp6eGUgXQvjNDMFc4LtwHeYCALyS92RnG05WFxwvWNbLIgvVBfq++L1AdBCU3pcZQY86Vlc807TL5R86PLWQ43wIgm89ml+fKoj3vXb9gzjkQECrUOKlnR9YNWftUfBIQPRR/wZX7IgVfcUVSagrOD9YPuWgF66y6buVO0SNG9frL923t5W6y8OivY6rMJweT6+B3WqfO+Cvo/l/7I7A/AvsjsD8Cf5Uj8KPf+FUf/FW9fwn8cG2n3S//zZjn/4sFdACIDp6jxASSIyjQUP3hfq4AX24oBBQJbkkMw5hOAGAgxBy1VkOt1cbm9g5uvHMVjopcBlxT+g4XDx4bBfwEf/YCwMzp5IwGGYd+vtDjv34AjW4QZFbHVYTaALaS2p2nwPSQCF/8vqZ+/1yxtuW4M4YWFbYh+yxzXebxbB3Fe0AC90ZhU1zAGh0NU0fO4rnP/RJiiQxgt7C9cR8NW+WCjeI2KuUSlu7ewsb9OzCtGCYPHcPE3Ky4PXohC50G25DlMDwxg9vvXsHl11+Aqft9Yds2xsbGMDc7h5F8XvoJM9+Ue8LYSMBfAl9K/Rj0geXVX7t+Q/UA1oCXf/wKHCMqFtiVckXavd2/vyFA3tEzj+PCx39O3ApLRbaym5RaKe/B9sYqbtx4D3MHDmNsfELiiGJxGxvrayIeoEV1NBLB+uoK7i8u4unnPo1cfgSa10Fh8T28+aNv49Z772J7pywOYeOTY1Lvjlu61DVYP+G9unPnLuYOHJRxpzsa1QgSoxnsycx+zBGxe2ZNhsQI/m5rs4BKaVtcBgk8si0VzAgevvAcpg6eEPD6rZ+8gNz4NDy7jWaF9b4mNlbuyv3IjUzg2MNPIJ7OSU2ZhPVESgHBmWwerWoZrz7/dbz9+guwNCpLXXFii0RYi1IiK9aFRLnrizMCcJJjx/xOppz/zEk7QF8FPAj8qh6+VA6rPD3IT1w+78zlQoZSzUqMrdYBlTmpZymICelAxxoJ65f8Hro60t1PZe0qAVa5pE9clHVA5QguCbp+A22VNxC09tu3+M9ScBhmLsncEM4dPwhdq2M4Py5zkmIGFgDpxspWYKonN5No3i/mpzxDnl9g6z7QA9hXM3PMBp/9gNjQB4CVWvlBKmA+C32gPQDc+72C9wHgv8rdav9Yf+NG4PSFGOCxcb1aPMJWCJlsDNEYrWCrKNL21qbHvSbKxWhUR5RrdcdFzNAxPzmKBMGL4TyS6RjK9SreuX4DlUYFtrCTAcPyEIkDqUxY+s3CMzAynEalUkDXrqO0Y2NqKiLJ7Pq6jUrdRTppYWwoj3AXODKzgHOnnkBYz6KLGraKiwjrYcTdMNKZMQwvnMZPXn4Tr33nBSwMT+IjP/ezwOgIaqEo/vALX8E3vvpVRNpFfO6xQzj37KNYdoDvvXELWjWCJ848gtmD82hGY3jx5au4fe0GMqEanj5/DkfPnccX/+NX8PJ3v4Pk0jLOa8AThoeZtA6MxoELjyP/3M/BnTkEN5GGHorAtTUpnjfcLi5dfBPX3rqM8lYZV2/ewOWrb8PoOmKHETFDAoLFdJo08+8QDJ99w4Ial2GlxuMabiKuuXj47DR+6b/+BaSHpwEzhG65iGphB267geXCGmKpIfzZF76FXCSF4aEEmjptii2UduqIaRYiro2HTy1Ac7rYWi5hc2cHkRRVpxpyYxN459Yiuo6FrUIJLc1BNdRAZjiB5375H8JNZPHS7/8L/OInz2FuIoNqNwQjPgQzNgTDSGPr+n3cffU1xFpNuF0TW1s7aDWrAtw4GrCxU0I4nkJmeEwUddyUaVHdDbVRs8uot0p49KnjGJ6M4dqVN7F8v4ywEReQaiibkI3f7YawXWqh64ZwcG4asU4HOSON4bExGGlgAy28fGMR11eKeOjsMTzy+DnMzB2HGZrE7W9+DZlOGTaB5NnjGJ6ax9b3vwu7WkY6l4NuhbFRWJdgl4VbbjhiUet4YrHMjZqBCK1UCZwXm1VoUQtuNALP0ZCIpxDL5nC7WkRsNE+JKbptW/oTa5EwbJtWsJYE3dGooaxZDU36wkbNCDzbRVijWhswogaS+SigtxCNDaNWrMLt1FD1qjK/4JhoOG1h2aWTGehmAttbm1i/dRtHZ2Zh5jMoNBt47/pNuKUWThw/gomJUbGabXmO9DilGpYAq8mokXFAZAjtbhnFnU1cvLyK73znB7jw+FF85tMfFZU6z9txu8LwYkDbaClAhXbCcNqwdE/sa+oNF+vrZdy5t4qTD51A1/Nw8c07yI6kkMpGpPDGOV2vV3H7xmVEQ3WcPXEAp44fg+tm4Iaz+M4Lr6LaVkG7Ya1jer6KeJ7ApIbqTgTrS3W0yhaskIVPffIUXv7hT+C0ushnTYxPZJGdOIxCK45XXruFepOKX0uU77rXRKdZEsCp0fbQJHOM98ckuzKmOt54TVh6Wiy3O811sSR/9MxRPPnECWTiEUTDPJ4j/WY1MkitiNixa64udssMyNmDhvfWdm3oHgvtDmwOHIubEtFxAQ2JHTCDGqp0CRAx2WA/aNrDcHzJXORci0ZiEpgRVGnUalLQ9jQXnRAQod2QZkhvdgJvtJomOF7rtKFHwwKSdWhV7Hah8Vl0aX/cFnAtSRWn44mik+dWaVbRaLfkZ91lvxz2I6GddQSxWEyARSnWc3HyQS1JwAwmTyRMEgAJgTFh3XawWa7g3soqGs0OQq4Gr62ATNd0EIsS/FPJFq+NISrHiYGuYVnSF4cWyZ16BaGQCytqwQsZaLZaaDYaSEUTErwSNBP2n9SrlbV0YaOArcKWgMoEqKW/LwFd3geCFASxCFCxH3o0CiNsCcuXhVTb80StrUAOFaArIIIqblX8jvA+hQ3EI7RyVwX+Otcz9oZOxETp79gNBZiaUVRqLWxs7mCnVENbAuy+FQ6Px35FUTOEer0mySjnAa89meB9J6Oxi2jYErBY3iN9iyJybVR8M1miRRKt2pOJlLxOwID28qk47doNKfK2bTVW/CwBdlpjBZZEPHa13kCxTuCeQDUzB03soVRvZK6HHDPuXyHV/8bT0GhTKU7LHzJ4Lfmb7E/aiXN8JZHWuSc2hQ1K8DdsmgI4xMNRmHQ1EAWTJgQ0grWcf2KZ6QMoTB6YDLEPOec41xSxWg6p+cx5QziF85SWTXy+yVZmosrLqDcU8YKWyALAScblq2wHbJ0DAI2JVAB4sAgu1mEEpwLgxf+5xzQNwFZNE6JcYONO63bObyrPaZtP4gI/E4sxgWYPb6BKspisiQq042c4J3hNtFznMyfkBddF024rO2UBSVSyHCSDsoz7LGSVTvpKSLHRUuBAAK4JgOH/u8e6Jzjv6z+Dz/q+6YFpVE/mx/VH+ooRZPDVy/ysGg8Fjsh1+EmwAjuUemEwIRUVYg/o9FXjAq6rglDwOQEzA7a7D9KIhTKLVkQklSdaDwWW2ysiRwWoqN7RSvHbA7J90E7AYJ8QwudcGY4pwIkkjUGFQTBCvBaOtYA7ws7m+HLNUABgAObwGQxqWrJK8H3sF8VEm64gvmUvk3UpgvjXZPqAkQID1TlzzRKAyL+fPcDbB44E9PHBRKUGDJjhfrnPnys+tOcX3ALlZd9eLzh+AEopRrh/Pwg8+cCotC/wwTo+gwowUoCcAKJSpFDkCVGtSEylCpCynrBY4dcEg3lM4k1QHFQAsO4XK9S84hjxjyIWDshWB3TLQXlTzk2+X4GkqiTYvzcBMSG4QaKqUVVImU+KNd8HC3vArL/PKKWxAtiobOA9UkuSQhplL+M6yDiwSwIMCSZcG1UxVp1TSJ4VAotybSKD9QFckgQ02qmxRz1t+Ojgo+aI6tXX70suy5EPAPJ71XPZh6oFOJSwQ1nqybj4oKoA+QNC9QBgDIBJmZc611wF8KpxV+D84LOhSChqvIJ1oTe2stb6duADrgEyxBpbNCgrS1XkUSB7YKUeFHjlu7hOOrZqnSE2cgpYFbKIzFN1l6UvnkxINffVear4QAGyvr2erNv9c5YnX0gNirTBY3PfDPa/gLyj1jDGKsGx1XrRd6tQc40EwKB4r8gIfeKNEC/84pwCk9X3yqbAeynrqdNXePlgrY+Z90Fxvu5/VEB0v0KhyEFqPnGvDZ4HdUx/3Qq4M4KOqzWUa548h/79nf3wU3/jah77F7Q/AvsjsD8Cfx1G4KV//uu+/bNSADNfV8Cv6vu71wJaEX8UoU72cz8e7BHIBvoB965PQJ4HA8Ai5BU7YQUA01aLe6nUC6gAFgC4iqZroNnu4qUffk/AppCm9hHZ93oEwcAFyAef+pDvQITRH/XgnBnbBgBwkI8Ev5M4Q2J3Fe8om+Iefe8Db2EQR0ruCEXMZZzKT/KYzEvlZ535KLNHug8SdDdVTMfv00nq1SUOJSAvsQV7IndcOJqJ0bEpHD3zKMYnp6V+Xqo1oYej0leWbmiM4+/ceBeGGcH0/AGETBPl4jYmp+ckF+Z35/Kj0NpVrN6/ih+/8ENMT88KUXxyehpzc3PQTZVfqNjaJTtZetcqALgrilUSxF27JXnv2+9cw8KhA0J0e/utd3Dt9pK0bSqW6vBCHg4dmpV41NVjOPXoh2B7FISUEI/FkYgnBLhmbY7gdDI1JIAea3/M9/m5sZl5ed87b7+N8bFRqVWwr/HO1iYK60vYXl/C1uJ1pKUOksLdpU2pl8i5wsXZs6eRyWTlHty9ewcHDhxSqmsjDC1sSe9e04xIX2xNN6GJwIC1UktAUc3tYruwju3NdWlVR7FDNj+MmSNnkR2dQTiawNbGKtLZIZhGCNevXcPE1AzMcAzFwjoqtSoOLhxTPZI7bBfWlJraxuoSVu/dxtLNt9FulEG9m0XFOOt3rlKVKjWvqgUHP8vf/J3UIfwev35uLABm4Kzs52OKfMx76ZMefLxV4mrOc1kDWI9kzK5UsiIGE2II28opUjHjT/lO1uOE7E+yKON+Pr/K0bUfr6vHRHJU9UNPBSwOS35uPfjsBcFzUOPg6Q5PTuOZ8+dQ3rgpADDDbQGAqaAXy3S6Z6o4m/eKX6N6AKt6iyLS9p0KFMFRxbrq2e4DwQEBc1AFPKjs7YHBexTAwX0J7tc+APzXYZfbP4e/tiNw9BE2p+fDZyMaof2liZHRIUzPzOD2nfsCAleqTdkYKWykVSfreCa9ir0uUkkW8iH9JCfH49LHlBYP7W4LO/WO+PqHozpCpi29B4dyGWwVCHiwSOghlTRkkZ2ZTou155XLBHhb0E0PI8Mmjh0cgWZ7OHH4LE4cewx3lt7F4up76NS6mMtN4qkPfQzJsRm89OM38Ob3XsN8ahwf/tQnEZ+fx3bLwf/0z/4XXH/nGob0Dn7xyRM49aHTuNts48svvIXCnQrGsiMCFGYPzOHl195BtVBCCnU8++TjWHjoUXzhD7+MV//8+0guLuGpiI4z3Rbmhiy4uQjaD53B2Gd/CfqR02hJP0sdpmaia9t4/qUX8IX/63dQWFpEjMV4ACs7JTQUjRymyb6ijtgiR8T2WRW9GdARzBCFkxQVDVDGG4WDT37yUfx3//QfI5Mbp38rOvUqasUKyptrWNspgCj7//2/fR7HZ2fxxGOnYWWiKDeAK2/dQWWjCstr48MXHkY+l8TVS9elP4SndzE9OozRqRlslOpIZsbx3W99H8VKEVqU/RUy+Llf+lVo4QRe++N/g59/7hxGh2JoeAa6oTDCiZzYQLstHWjZokhsuwZeefN1bG6vIZGKyUb1k9dex4HDx3D0+Ckk0xmsbq4jHA+Lqum9W9dwf+kKDh9LY3LWQtsuo1ysQPPCyCSyaNW7gBvG1NgoFm/elA3/2KkzqJYqxB5x4MgCbt66zNagaLZt3L5+B0cmZzE/v4Cp+VMIxw9i5/oNhOo1xHLDWGmFBIiu37mNxFAW0RhVayFU2o4oLsmW29zcgmO7KJb4M62SBRIQoIebss1ClOaKRW02lhDwB2EDm+0KwpEwvHYH40N5AenKnSY8W0MYOuKmiYRlYWgkj2g6AUfTUC5XoDsaoiEqtR1k81mMTuYQibhoa1FsFWm93JT74bRcaF0TiBjQu11ETA1aGNjeLmHtzioeP/MIGiZQ91q49s4VJGDg0OEFsbPRPB0eQWcG946HYrWCKIMrz0MnzNpTFztbLfzBf3wR7713GSdPzOIf/MrPo1UvwpTyIzf8IuJJdq5UdsGtRkHcA5KxNDwjinI1hDu3eP80PPPRZ0Ud+sd//DXMzKcxNpFAtVoFvDCW19fxxuXXkI5qeOrx44BTQ254Dp4+jO88fwktJ4ZIOIqOvYKpmQbS2RKOnhgTMGRzzUJtawzxyDhOPpTGq6+8hLevvKOUDLqLxx7/DLraAbx68SYalMCbUVFjhrQKdK2IiEHlcwd2R5feLqUGjXNT0r80k6c2PY2p8WnUGysorG5iLJfB0UNTiJk6LMuT77DJatCle47Cc5nFEAgGe7i66KIN22kC0rdYKbVo1cwgrQcsIASbqkYpwobELp3FVjJimy2lRuV9E3schmwEphz27VHKoLbmyvNmEkTVQ+gwgGIBsUv3BQe2poADg4p2ftZzeTqioFSgqCbzQBSZgIA2BAk9UccQlBIrgZ5yj0mp7YOI/JmBO0E77h+iWusCUZO2xhqK9Toa8FDr2ijWawKAK5CXvaQZ66rAVin5lAJIrNIFIGDwyDPwEKHij/11XDJhqA5lD2APGscBmgLW2G+bBX8dsEGSggPHZuGct8gQux4uugKk8Cf2oCHoo4dgkcChU13MtciW55GvM8hXSSidDERrJcAtnxUmM7RYIpuX4CYvgMfTpe+PROcwvbaKynlTaTsO9mCmmjVINNkniExXS9mRa64kcGwZoIrbKsgXgMAHXQMlnCEVX1VMlrK3bwlGEJHgMM9Viv6uK+0FLCa3LCr7/VICVnkkHJZgXWzGfSVfh0OlUyUtFCSZn/zDwJqgPYsDTAh5njL/CXCSSAFdLJlocUS2LoEKAsxUCjfqNXTsthAiOKbS/sADYhYTPVXQ4J9A1cq50LZbwjClEwhZtEJQF2GcAkDV/fRBCeGyqqI27bs5r0kwYsLK/wi8OCxy+HNZtbtRwJZK7PvgpQ/BKABBUE0+HwpQDQBN6bvlK7WUgk8BX1J0J2DM+eSz0FkkCQoKvSK/D4JxhKnUV328BljwvBdsfcAeVsL45jH5TLD44St7fcCAV8E5IiCFzD3fDpiFGUOB69LvR1SWvvWrr4YMrKdF3ewqooNKyHx9ZR9D8eeaAlsEbJTf+QCZ5JM+j9lXBrNwohJQrh9qvAIQXQGVgv7sAtrk/AXoVKpUpchU6J4aWwVsKbWpAosIAPOpVpwUpfwMgONgXRNwir/nWApLWj0zPAsei88uj0tgW/YQX5mseNTqvnNuiUKcY+UDfMLlCXoTi2pPjUcAhHPtEHDNf03ujTyHnjizSEGKoJSoVHlsZcsv3+X3SeKxCL4pJvhALzghYYiOWOUWA/bG3D8C4FvVylRxQRQOVCX3wFql8g7W+H6hSYGZMmYyLuxL5YP4PlAUFCwC1nvfwtcH46lO5P7B/UchlFIg4TrCuSzgmgDICqRlMUyV5xRwLCBiMJf99YfAr9TlWCQZKIr16oGButvvO61UyL4aOyg2CLCn9jR1fVzlfIWKv6aqW6zOgfdbgZ1qn1JrhSr6BArcwTm0FwANQHJeH3/HfVsAOBYWCcZyfefuQMcZX/mqxLHsm8V5zcXKX+PVjYPbdYU4I8AzgUheJ+eDWDeyiOv5Y+4D977SmO8J1L/qPH1LfWl57s8RiQWUylopw/0CsSiq+wA+C6hKmasK1Vw/BpUQwXiJmonnSfKV3ZV5yfPmPVTFM7rtBCQKZaEXFJ+C9SkAnUmSk2edsYCQiyy5J4EVHwuuElP4xfNA0S0FKT5juqZImL6SlpNczkUIThxm/2++X15QRBLGD7LXDpAOGCuTTMp1Tu1H7Dloyloi8ZyviBflEcfJVzAou+YA4Oa+pghJ6vyUs4GUSvWAZOLPG5II/Lkoe4VPxFBAv3JYENA+IIjImqnmevB887yErKEH64Mi8Ihrg5Bg1FFsIXQoIP30Jz6hDrD/Z38E9kdgfwT2R+CvdAQIADOPVntWYAWtwF3pCewTcXb3AfZtoH33lkHVb+AM0SN2SsDiO2r4CmD1OwXs+XCSryRlkkUAifswczVX8l0CZF2DLaIcfPfrXxZAh+0mgn1P4u2ADBUwE3tbFEE0tZcGMdfgAKrXAghIIjKpP/RiTwEHKZxQboJiv8u82gfUBpWDwWvBZ/v/Vna0KqyiPbQi6KncJCSkdMYG/NnvAqXi+pCKUSVuFlteDabvHkIwjpE76wRdu41EMonh8VmMjE9Ke65YXImo6ODFeMMi2d6IIMTYJaShUi7Cs1soVuu4e+MdxFNxjI9PYWb+kDgGdjtN3Lx2TXJz1ionZw+K45rLumO3DbfbQbdDZ8QOHBZBnTa67RYuXbqM+Zkpqefffu8O6mIQ1EG9pWFru4pYREM6GUMiM4zU8BRsGJiYm8dQJisx2vbOFsqVitTCmvW2uL8xF+F/dCiT9mjxGNqtthDlPUO1rWPxp9upI9Qpo755HxffeBOlahPz87NYXi9KTWdqLINDB+cQjyVkrO/ev4tDhxak7hSLJWGm09D1sICHrJuEDKp//f+Yw3fauHX9Gu5cf1dqDlPz80gnUtgqrKPTqkn8QutvfjaVyQN06EsmpG7QbNQlm+sQ8G020W7UUCkWUNphnZfOWqxnKZI957z09uXYdgOAV8W30rvXB02DeFgEDH7eG1AfAlBV4nj//TIffbKDCgMVyT7IGQIAmMC31Pwk76KzkyKS0mGRqmiJX+2m1FSk97DNvEpZLzN6VC0NhW7Yf04kblavB4mMODYFpGH/oQzOO8iZe9cR0jA6ewif/ugzWLv7JkbyY1KfoTspASEKYXQjrIiLPgA8qAD22NM4qIn4jmtB3Sewrh78TpVnqfMPQOBBED74mbW44Dr2gr+KzLp3hfgrXb73D7Y/Av95j8D0Udo/sxCqbMSoTlSMdiqeOsLyiEQjaDbasKhw7VAl5cCI6oinuSBxE6wjHob0MZwey6NTK2NrawvFVhelqgfuD9lcGJV6E5YZQqPKwpuLWFzDyLCygayXO4hHotD0uCjRtnYqaDU1JCIaxscSSMSjyOaGsFUswLRCKG3sYCIbx9/63M+gpXu4fm0Tq1e3MR2dxcc/9TkkZ2fx7uIqfuN//Oeol8rIh4Ff/MjDOHn+DJbaXfzR91/DpZfeRT6VxsGjB5CYHkGp2hZb6azn4ePPPo1DDz+K3/3iH+Hin/8AQ8tL+EQyitPtJg6Nx1GOOCgfPY5Dv/5P0JlZwEq1Cdc14DkqiX/3xjX8/hc+j8r6KqIACjs72K60UOtwzdfkGlh7NjQXESOEiGXKZsN+tixWczEnK41BiqGZ7ECLTzz3MP57AYDHJBipbG2gWW2iUtgQANixwvjSv/oSTs4exNnTx5GdzCKcGkK5YqNUKGPl/i00G2WMjI6hsN3GdqmIneIGPvGhp7BZLOPyzbuotYF6sS4BhuPUMZdP47N/91dgJZJ448u/g5/7+KMYzsaxulPGRrGEzMgEdXxawgAAIABJREFURqePoNmNYWV1B26HtoIdvHPtXdTrbHDPuRXC5bfewMkTCzj36DmEwnHc3yzDSubFguTKldexuHQFExNx6HpTPl8t74AAxejImFif6oYnc42GZzUCNQBGh/OIRzUcWTiI1994F/GkhrAZwlgqjzPzJ5BJZZAemoanH8HNV95GdWsbhWYV+QNzmDh4BK+9egl2h4BqA4bWRcOLoutR9UillicAsN11Uas30bYdUchRhcb71+LGo4dgaiGkrIgEC9TNtUKKSRkPWUhHY6AJblfeZ4pdMiXxsglbBmwdApBREs7gI2xaiDHg6XhIhFx8+uNP4er6Dq7cvY9GiyBaHZodQsgx4UZ0WB0HWrcN2+pie6sCzzYxMTYLLRnB5s4aqjvrGIunEE2l4JphGAYVuC1Rt8K24Oke3HZH+oZWtYYogTU3gp2ai62tVSSTYYyNDiOfs9Clor9eQrl4G7G4jfxwFCvLdxGP8VnuiIp0+shxdJwsLr2+iU4jg8OHD8Nxqrh8+XWMTQLJVFuCrZAXE0vkO3duI6zpmBzJoF5p4Mknn5B5dOntJejhJHa2CcYv4ciRGIzIEo6eTKNtNxHSsihuxBA2h5HN6rA7Tdy4fgvdtoNUOonDR34G9dYhXHx3BRVXRwsmuiFap3YQi1aRTRextXEN48NDsIxx3F2ZRMNOCTju6TWECMR7ETlemAphUWnTJqgBO8R+1lQ4JvziuQ1d64L6HCrUNZdBEMFcKk07qjjnq83I7JNghsVXR4FGQYAlhVHJPlTnRAZ6BFKZdCkQSCmSWIynYo0qTPa0IdhLsNOhcsVSQIvpEZgLoSMNPDRECAgS2WPA56vABVRg8sNiPMFUKoITfP4M1JoNtGjd4GuDlCpHXQeDzXCYakZeG1M3ni+BF0NcIXSpLxryWtsjgcFDh0A0xVyMd0kg6vqsRt+/NQAblADGB2kJLvJ6BWfXlXrTL757Tld6pBO8jlhU19uyXjpMWC2SM1RfkAAEYYLB8xYrJ75OW2C7I9a7EtBz2AkKKzF8zx6S4HEQXIrE2eA9VuxKJskEaLlXEkRstzsCchN0Y3HeYmHeLypLcO6y+E9QTrGRVRKumNYEjBUGqorjLOqKvXqQNPtKSwVKKLUdE2KCtAIS+rY7TEREkamgCcknmLCSSDQYBsu4CstUAe8yVgQQCI5ZpuozLiAwLX5Uss17z31aAm7OnZ4HqCYqdSlBi70vwV8xdBLlLKkiTFr5mRaJJwSnfHtWAQ78ZJznTqBI1I+8D7qLDi1qRcWp7J9ow2WETB9UI1inZiDnMq3LCfQGRXCFcfqAnGT6CtgXME9lKT6w54PJVOWJkjMALfuJmYBwXXUuAaAkyZzfnzSwAub7hDpB0EwK6AoADGw4hZzB/VwAZBVH8T9FelAW1JIk+UBDAAoLcBwka/JeOWrvngbnpQofCsCU58GjpVgAHvr9af3fBUoxBYTzmQ3sdxUqFqiEmXiqGpICiIQ9LmuUr04TEof6XkmICWYR/BWFJ9e0QAXLApdvTOUndj0GsA9M9EgwPmgnoKXf71YsgntkFHX2igChEnQhR/C58y2yZb77dlaiuPSBUEW24TZMmyi6VlhyvoGyTkVv6tgdxgAui07q3st89RPSwUKbKB/lnikLXAX2KTJLYNklYIx//nJqgYV10ObJt2sVENlX8rHoJAWyAYs8UYf4KkWuwTIPfZQnsMDlfZfCFfvJkTjgJ/kCdrGQ5pL00VFrOO8fiTBsWULyod+7qqfM9m27/UcNGvu/+b58QbFDFQCVjlTNWYKXPtHMVxsGlt1CQvIVjwpYVSQFmTs9y3h/bfXV1QKcymcU6KnmpCIAKLt2X40b9Hv1yRQBIMl1SUBnkjZIBvLtpGWt9QusPntCrc2+hXFgTS3FV87dQEkesPn9Od5bz3zwTcBrHwAUy2ASOPhsS2FT/U6pSNWzp0gxSgHLF+TeCbFAWTIGxA5Z0zgn6Uoh+4QiG/FyWdS0ByXVvmJauQX0C6zc67j/Cfgr1vyqB54qCHOc1TrIOEPU6iy2cu201F4Y3Gu/BaC8T67HBzhlb/GBWl4D95kATGeMy/1T2Tv7NsuyTqlYo8f38JUAAQAs48L9hECxxFJOb31RWls17whKy3tdiGWfgNQsfHHNlwKvArS5PwvYKqrpoD+iSINkXeAY8z28Js6vYG4o4LVvYU8QOLColjH2IPFE0D5A2fErAo/FFjP+OqeILurOytzwx5/zW55B6YmsSGXBHsAYJ3A14D4ndqE+iO+RLOQrisUG0Cd7CBg+YGfNfZ7gMgkiilymSD/qj3p+fR6PWlc8D4995jP/eRc49s9+fwT2R2B/BP6ajsBP/ud/3CMsBX2Ae8pfifUGSH9+rPLgHsAqJu4T2/p97AObV4J0/dxTAcDMU1QspXJmAYCZ77htlfN7dCirwzaS0n7phe98QwFNEnKpeD5o0aC2NQUGy1YZ5Eu+h0xAIhy8FRInidDFJ6uJCpJxnnIHi8aTyA2PC4G/1aqjslNAvVbu2e9+ELzTe13qLbw+ibx8eFo165BQQfZklc4qYZMifAsxSnOF6EwSs1ICs+0QQXlF0FR9g5nhaip+FuId1cKM/VkfVPkoY7QG9289jFQkLMToeCaFfDaJVHYE4yPDsOIUIEQQCkegmYYAlu+9dRlbhW1Mzh7AgaPHkUiyPVYbrkNg0gbsDliQJ1jvdBpoN2u4euUqDh88IPWDpXvLePPKe6hW60hmk2jXbRycG0U4bKDc7GJm4QxOn3lEanE3btzC3Tv3MDY2KuIWjtmxI0eRzY+g1Wxhc7OAZr2GZDbrp6camo0aVhbvSpsoth/TNQ/Lty6jvH5P6g/rG0VUGzUM5YakLeLUaB4Lh+bFmYux193FJRw4eEjGLhpNwojHRS0til/dEjU1QWBRAtMBR9OwvbmMu9evS3u02YUjSCXTfuuZLrRuC+1aBfVmA81aDa16Bc06LaDraNXqAvwy5+HYKbBQxXcE2aUO5LgiMJGaD2sQ0idKqWwVwKtydY9udn79gPFj0NYneLZ6oKkKonokPPmnn3gTHJVnNXiOAlI4573MscAO3pJ/h60I8mPjmD6wgGQqjcr2moDhW1vr0p6LdTVlB81iE2t9gQNTQFxUuXJwPjxHsV4WmFjFzEqt7L9fIcW93IFPTGZ8Dp997qMorb6LfH7UtyXng8Nz5nkqAFgR7fsKYN9Y/oEKYI4Jc5ceCB7kVj0yrG9X7dc/esBv8G8fAB5UZPfUwYo0/lP4Bfw13Rz2T2t/BP7/HoHTj6fFElYVZnzLRiOEcMQS60QhQtED1gMsqqlsR1RkRtRCJBWDGTVBUVa3WYPhtJGJWEiFafFbQygeRaOlLApMSxW567UOXIcbqIt4QkM6pXqucnMaHoohlrKwUymj3fVgt3XUyh46bdUDMhJjOk+1iwejC4znLBw7noaZNLGz4aG+5CHt5vHzf+eXkJ2bx9e+/Ty+9Pk/RkjrYDRp4HPPPIL5U8ewUge++sPLeP1Hb2NyZByf+szPYLWygXa3i1apjnCjg4997BnMnn4Yv/27X8I7z/8QY6ur+ETcxGMGMDeWQNVysTg+iZm//6vYzgxjrd5BfmwOnhaWvgKVRhUvPf/n+LM/+RMU19dQqdZQrdui5mWhl9dD/IObZjIeRSwSFntTCgsJZEj/PVmwSUQLIaV7+PSnzuGf/A+/iuSQsl9ol4qolmoCAK/ubKPqhPAffuuLyFtxzE2OYmg6j/GDh1Bve9IjkRqBxaVFlOttbO+0YFoGNlbu4WOPPUY9J+5sbqHc9rB6bxVeq4kwOjiQTuBTf/fvUeKJt772eXz6Q2cwnIuj3LKxVW8gnB7C2KEzuLXRwv/L3psGSZad12En872Xe2Zl1l5dXd1dXb337DMYYgBwABIAQYgEd4GMYIRNyCtJ2fqhkP3LDv2xpVCEHbJlMRQMywtJ2SHJFiXSJECCJABiMAPMvnT39L7Uvlfu++I457u3qgAvwVBQIVHoQgx6q8p8ed+9993vO9t7Nx6g0+oiE+/gzp17aHWZ10gG4ACbqw/w4nNX8eIPvIhyq4fba3vop4qo1VvYXH2I5UcfIJUk2D1CMjRSQSrFhk+AeqOOwbCBeKKP/ERGADFtbCeLOaSjEQq5HJqtOPYrFWSyA4wV4kiPMnj20hU889TL6CWfxLXv3BcgXe53sTA3gZnFc/jD195Dtd5HrFtGOGygMaBy3XILeLBLJjICfKkMHA7NepTqTdmH0EY2TbVyDyEfNOw/hwHabEqOLLs5FU8I2GVTN0WZLI+KejDb4ZgPSoFVzAZk4zcZyqIW7REmoxCf/+izeG+/itdu30WHIE2/hTgVpQjRJoFiECDR7yGVI8gTYH+3rsPifruJdqOGlVs3cXJ8EpnxIjoEobNZxIMB+u0OQqQ0x6IhkOTDNMHf0yYZ6EoJwezVAIN4Dsmoi2h0gExUR+3gETY37yKGFpJJggu0Nx1gfCqJJlJotcex9iiOfOocJidLGKKKD95/DZeuZlAa78gWvF0fYtRLoLLfBOWgBJGfvHpS9sjLay3slfvoDdJoNXqIQrLzyjh/aYB80bLPGvUAU5OLKBbm8M5bt9jWRb/X1r4wMz2O+bmnUW+N48NH9zHMjKHeD4GITEBa+3SQTdbQad5GIuhivHQW97cuoBPMoTlkDjb3F1pxx5VjnWB+DHHWEZWxI3RHEfoj5qFzY7RMORZJgVSpPOwRgGSTjQw+NlQ71nh0FqVqfrIBRwBYtcHQ7Iik+OGPEyjk7/niJOH0zbrS24PKCpLrJKZioltval71IgK+vH9UfAZSYXYIuAUB0vEIQx18++hRVRTpwk0N4iwlBVZqn2YGOxmydnBVM9s9hFSoCSyy6zYLqLjIEFynVKZGDgCUepQAsFMdewCYxWXEBjaBapdxxCJLClQBaqZmkr8iAUynfmbj0ixuCcACIZu0Tq1kgEBM72cK68GhqlngtbMTNdtOuxVcZgGBYff9AsTDwNjBXjHIkadKUQt2JHIOwXezlj1iUnIcaO/Ldi+bs7K7cU1eA1841nYwVh6g3XkBRkMqewTIsuFuICab7hwbvjevXepH18hV6eryBr0aVoCsKJ9OpedyJw+LagcjeMBShTlXDdV4zCtmFjs/olRH1qAXGE0raVqIK6PZzQJXCNlrGQGAc1TzhepCzdOhlIYE79lkIFguoJcW6xx7AXAGlqtpwdGgEp1lo1TbcfTjA81nyw5lgWIBrmpTax1bAW4FRB89Z4PJ/UGAg1eU+3vJYl0gjrHe4y6u0cbIWWx5INHZFWvs+fkIMh8DgO2aPYTqW+eHi0SVlClVTQktjvuA69zGR4A77ydJDTGXAeSUr76ZIjDG2TxbRpJzAHCFoq7NZU4aA9ne34PNXu3u8ySlbHXFldawGhqmeJNJmlML21xzNau3iXWgmJSOtKo+jhm4+22NHAM7qGjgXnMkmDNjZctB9YXp0cnWfs6vTfsg1sgyUIjNGK4TLSnfZPJMfGV6U+lNFTpdBAwkFLBI9bcDQQSgO6kdx4ZOBlqP3srWZXF6MFiFvbOulX24A47NOtspR51FnwHA7CIdqVl54WYTzTwnb0Hr2OB2EjhS7NmoHNr2aj04so/GzNnXHmbKOiCL684PsgdvqUr04LRXQpr9rlc4OHvrXl+KeylMCABHCY2FFJge0PYZrl79yo8+cKpBlwXrDG1cI/BINaq8ZdkI2j3UOnDEB84xgV3WJTxyM3DKZA/qJrT/mNrFg8bcj0SgYFPPZQebM8JRc8UrxDkWsmbWexkgb/fxyK7X1umR1N327SNbNN/E9CC0B3dN2etUwp7g5bK5PFmDY8vPSZa+B3lFQBHYa2oCKWRjpkI3a2iSAfkZqZLm89nv/Rwmazz5Ju9oaOx3fonT4tSoPvOP72mse/vic5VrwNw3nMWwW2ti7etZ5wBgl2cuIkfkCFiOJGOW3qZqNatlIxEJ0JbzgO0FnFckHHB9+r3JVDa253olNS/GGqlOec33kR0jnwgG0nqAVQftY4QH394h0YHXRRItv0gEce9i7+2IVcaxM9WsgcC2hES6YotMRI0YUnRe0R5r7graFw/t103edKQCN1ttm4b2bOd955z1YKxIdo4AY3PS5j6BXX4GT1zRTqn1Zs8cfT53JmF0grect2F389lbcbrnoShgLibAbXl25nRnTJ5duTf685/Wu1NIHZFFTJV95eVPHm3Uj3/3eAQej8DjEXg8An9uI0AA+LjVs+X/2rNMhFaR3jwI7HM0jRjoz27HzyjHf3/43Hd1vHfO8Gcc9i7M2NhyZT0ArPPLoOvcaSiAaKA3iLC1vY03vvO6I3rac9ZO5HZmP3pve83j16Lr1XPJnjSeSMafM5LnsXpKDikhElEaCxeewsc+/0WcXFxCdWcNr/7h/4nrb3/bQC8PEnl3Jmd7a+9g53TW8yK0OoKWahKhcM7VSUCXXRt7e6qbnEMZSWM8X1GIolozbs9w1p7+Oextu+0zGTlXas2QffFIdTyjkxIp9+fInL9YC2eyaeTTKYl/aA9NUNPn3tLprNfpodlsY2pm1gHWvE8WCWX3i6rbjlTGVMfyvHHj1h2cXzylc2Ov3cTq6joOqi3ki3msLW+h1u5iZqqEc+fOoB/LoSeyaohRb4C97V1kCwVkEyOsr61jb7+OVHEa8VEPoyCFpUtPoFnexu72KsYKEwiSJJEPkc+PscOBYY9Oh00MWgfY391XLUESN/upuXQSZ07NIZNOq1fAmfdobR2LZ04L3KRFc5DJIJm0LFlTv3KORxIXqG9izFyUywfqU+UyWXOUI5m110a/00Gv3UCvwwiopgDrZr2q/gZrAdaIJLRT1ENhRb9vTlt9KstJdqRjWJcyHiMNsNfj45w80Gtnfos00fd9r8LXFb3HweDDdWgLz+a+6wGLXOntkTkng8g+P0FvEYBNBUwixAsf/xRe+uRn5ahz9/o7eO3rX8bq8n102x1T8Pd57ccUxyT+ux6jPycbkO2A3+OuNq7m5BVav8utbvZanBtVemwcP/TRp9WHLk1NSyE/6Ft9FURUACfM7lkiCiNGsBcq/ibdmw5toO2Mq8gSuSLZr/7LA7jfe83HgV0P+CoP+5g9N3shrDf89z4GgP/cHlWPX+jfxhH4yMtjaDQ6qNV6SFCVKvYNw9WbUpiNXNaDGhHuQR+lYrIcDdMpZPJZa+BShdVpI05VQhfy0M9NJlAn6BmDbKDZzKmWOyB5KQhGSKbI1Da1TC4Tx+REGn0ah1KZyAzKII3N9S4O9nrodi27sVCMoZBLIN4HpseGOHUqjW6sg14rhfbuCMluEj/6hc8jPz2Lr73yDm68t4JsfoQoXsFLT5zH7JnzWD4A/sn/9QY+fHMV505dxJf+yi/h/dvvI5PLYG91HcNyBZ/69Cdx8spT+O9/7X/G3Ve+iZM7m/ihBPCp8Rzmx5Po5JP4IMqg9dQz+PbWLsqDED/5C1/C3JkLiKWy2C9Xcf/ubfzd//a/wc1r1+2BwRzPUSD71URSvrFq3eQzGbPKbDWtz808Tfr4y8ufjZYYsujiJ37sBfzVv/El5KkAjgH1vX10Wj1sPnqI3VoTd1Z38Xu/+bsoxkOcnp/C9Jl5XHz2RWzs1QQuD0c9PFxeQX8U4WC/gjA+wsHmMn7ykz+EiRPzWK3V0IxFePeNd1Hd3EQhPsTZbBqf/tmfRSeXwo0v/y/4qZefxEwxg+YwJjvr2Ng08icv4pVry9jYb2PYHyHZa+P27TtoUEE7jCmfYuPhPXz02Sfw7LPPoIEY3r2/gn66iE5niI3lZayv3ULARkgsEugTBh0g1hM7rd5sYRhvIEiSkNBDJhHDVDESAJZOBEglsjh//hl8+80P0BpuYmZhiGJuDCezU7i0+BGMpl/E8nIXqdwCHmxWsZhNYPrMGXzlvdtY220jGrUQDuto9ukvGJkKcTjC2aULWNvYRK3ZUvONhwY7TFIhACRTEer9tuUGDoFcMoMKDx60CEQcqTAp8C1NUIJq0MhYh3y+5oIk0rEQARlm/R568RHa4RCtYIRGvYO5ZBI//twTeK9cx5/euo/OYIQ0FQfDGHrxENVYD5lRhExvgMlCHLGO5caeunge1W4fG/eXsfbhHSzMnkB2soR6rI9ksSCQqttqKm+60+0jhzgSnTaymQRmxyKUsgHu3L+LmzdvYWr+AtITS+g0djE9QeXuKjZX7mF9dRm9XhuxgFbCwFgpwOK5cexUgAcPO9jfTmFi7Dwmp4vY3L6HjfV7OHs+wslTIdr1CtLJMexvdlA7GKHVaGNmLsLLn1pCtX6AR6tVTM7Mo9NO4sHdHRRyaXR6Kzh9aohx2q53R3j0aIgrV05hcfEqXvnTG9ja2kO1VtFDf3o6hWSQUk5yutRFl6BLKiN76b2DNlKJAg62d5AMGhh095EfG8co91EsV5LoJsdR7hKwD5CKD5AZNZGLM3sEqPbIgi0BsQmk05PY3d92ByCu0xAJAQ5kD9K6lo3WJLpUBBMAc7mAagCy+e3sO2UtROWpA3n7RFZJAujTTjihgoRNYub/STlJYEpyHxIOBkgNARr+UvHVDelAbdbICdnBAEMSebJpBCSLSqFK23Khxyogu+22A4HsfaQaZsGTySIg8A3msnZ0KDaLUrNllrJHwCHtn62Ra3Ug/49qsjSKpXGsbW2ix8/AQ5qzZ6WJYzhkZnSItMuxrVQqzpLZFLo83NOKmoVUkbbZZGZ2O/pPBGFa9w5HyCQSIs6wGKvWaqDBZH9kylhTyzAyp6dMXmbcrK2tIcHmOlm+YYjxuXnslvdRrlZl30wIKRaGasoac5cqVgKxPhPJmt2y9GWDl2omV/5yz2Cj3AmQ1IwnmM8v7mHWgHXAkWu+S4EFA7LTUQLtTseRAUzBRMteU4sZYGt2n2zeGl1TTecYrYsM9BTwTDKCy85UIcz3deCcGu4ue9Nnt7KwYs4sG9Bq4pNNTGaxcpJTh6CEQPPvygMlwD9AmyCLm6c69BNQp9pa1qqmpFJuqMCFSPnQ/DkC7nFaZsvSdCD2tCy9vdV8bKAMTMtk5Lwn+czIEPyfQcfGrlZxRjBVn90aI74AEO87bq4mas8TYJat+FGGpX8pr9iSKs6pDFlSUUnP9WSvYWpZ/3v1GQjAeqBZonwD1NUccI0ITgwBrmquGMjCSRqT/bfZk2tpqtnDT+fsXDVXTNnNZoLZmRsoquuVBaplpApc0usaIGQWbfa++n6+t/YaMt3piGAKbPses8oVI/iQBWzz1wMwiqfg+0tVfojd2ZpwijmzMLdx8kpVD5576+xDTq4cAZyyV8C9zwCl2s+IFLp/nkTtim21bxxwSeW+kUcM4PUAnanVB9aIod0syS9i5TsreGd5bZnQVoBKMcv3lSqdDBEDdgSwqyvkFNbMq+7a/qQscaH6ZpenQtaRu9Ra0uey5hj3Nlnde/DTF8sC2G0cTDXplANud/Ggvv28y0lywLhY3Mo+Z+a2KRA1Zs6aWkArmzwu/1YECBERjP0eZ3SFgHCXi+ruhxTyDs7SuAoE95nPbl74/Fi3t3k1rW++qV6gONTFDxj4Z88OP+YklHJvZMNL91AZW4TiGEnA3cCAcilT3fNSykZnqewmqGVhOaIMx08MdxJq3D58tB8c+6xuzZrpsQMvnSUun6kcdyrEtedKKWJNIs497pdaG46Q41WobD5Ige/Un5x/mteaR3b/komk9vJms+XWsgHQbGbwtXkvzSLabLsFlurc6MhIzpHBbJfZ7LB5RZWu1oUbM9sfbRy884XAVpJnZC9vigBPMjKw2MDARCI6BG/5WCcBS4pUEKxMWM68V+rz+ri+SJRUw4ckEVOgi3biMGivAj+cw27jNZ0sY3H4bI7c2BlJRY3jQ5WS2x/UaLXnAj+/Pz95y2demz13O7amCQaLdGf5wop0EBBve6pe39ggpvbwQLdz0+CexvmhPU4uJQYSS+Xv9l0phb2VtwPZFT8QkEgaIeEa+xx/EtSsucn9tCf3ED8vjAxF5xkjLXiVughZLj+Nv1c8h1OyM4pGzz6XYWi9NBubXpfkA6jm1Dz0iPCxpptXon+vfSiv7/xHX/q3se3x+DM9HoHHI/B4BP61j8B3/qv/+P+R+SuSm1P/irx2qPz1jiXfDQDrrP09WcDHP5g5bLnIFPHb7MwfIwDs6jSzUvU5wEcAMAUqtMVtdQZ48GAZt+/cs/gVp4r0Z/bDM717L539VLea28UhEVAgsDlKHQLEzhXFf49xoyiSSWBsYhazS1cwPXtSIqPVe9eVNWuqR1M8esKvOWo4YvLxHFZX9+mYLuaUP0dZlI1dotVNumIX+SSvL0eQ1T+z581nrHOi4UnJon7ioCsZXR39Z7LPYM4uPGsx/tC71/D8X6u1JQAqjWUVp8izj+W8hggTRrzmfSJgWSgU7N7onGKOJjbM0jG7X62YuPdwBadOTutsxnvb7XRx/fYjIIxQr/fQaDdwZn4ajR57JWkkEiHaPfZoQmQLkzi1eBZBbIBGu49ccRLZbIRHH76PeCqHC1efQXV/Hzs7q8hkx5HPZ7C7voxMJoP9rTUMOjUU0jHEezUpkNe2dpFMpzGWTeHU3BQy6UhnxB7VqqMYVta2MTc3Y+coVvSaFwR8CYKaLTr7RhadY0RYfnE+Wo5zwhyLREA3YJw9KfYJev0RujxbdR04OoqpNmJmLR10ROp1zmleFctfeT/7g7aEG5btqwOZ8eud8pe1gc7zrlY+ytS1/sLhl7tPtjaco5jr5RwRmY30aW5hVIQZ4M1179cPz50kBuSK4ygUx3UGb5R3cbC/LaCbn1f1jas5/Pn6cD04VzM3aZzLkXP1cuRutwqMwOkcnTxJ1wizMUSpLF586jzyuSTGJyeFX8gCmv0Vp9r2LMbcAAAgAElEQVS2KCbWZwxuM0c/Ot+ZE5b/zwmgXF3s/YmOA76HQLXrRfjPZJ/Tokzs90aCNUDYBCLHraAfA8D/2h9xjy/g3+QReP4HmcPHgtmyCpsNWkpAzCMW/GSbhGwwk7MUUjE0RJgweb+JIdxDkAtdSt4BMqkA6UwMXSlYLDM4SFjDk5vooM/mBhtRLFqB2ekxPdAZYE5Q7cTJAvK5CNVaFY06sLFeQ7s1QLEUoDSRwrmlaQS9FOp7m7KXbHRbFkbejWO6lMWJUxNIjtHSNYPdrSbavRq67QrOn5xHaWYBm+UAX/7DG/jwnV0Uk3N4+uoLqNTrGCuMAd0mon4FP/L5z+Dklafxa//gf8X9176F+d11vBSO8LnTU5jMBGinE3il0sEbwxFW4xF6UR4Xnn0Jz7/8w9g8qOI3fvO30G63sLm1IUbKgExvATdDTE1PSWHN48jezjaSsuqLo9ftmDLP2ZZ5dnpIttiwjb/02afw1/7Gl1CYmkcsjKOys4tee4Dlu/ewul3BezeWcf2V72AqE+Ly+VN46TM/gkFiFo82WrLUbnZquPvgrsD7VmMf4aiL2s46fuwTL2Nu8TQ+3NzCmzfvolauIeh2MB4CJ2Jx/MjP/Ty6+RRufuV/ws98/BLmSmkMozSqgwCj4gzScxfxxu01VBp9JGIhcvEA779/Hfu1pg5cPFDcePd1vPj0FTzz7FMYJtK4vbmHsDiNvf0G7t66g0cPr8u6NhhFsiiOx5uyoM7ms1hZX8Mg1kQmNxTLq1SI8PLHLppCOt7Gxz7+WcxMP4e//bf+DtLZJqJUHQvzGZwtzWBm/BS2EhNotouYmP4I3rzexhOlMYydmsW/+OAa1iojoNlH1O2iPeoiQeCF9o+0uk2lpcjt0tY6IDDXl0UIoTgeangwiCcSUh4yE0SOu2EMPYH4RPEHyMcTCIdAB2aHq7+nQmEUQ3IA5OORmj2tfgfVQRvdKIZ+bISZYISfeeYK3t6v4c3lLTS7QIqWjVREjwaop4BwECJJG9x4G5XVdXS6XZROnUCUyyLqjPDBN1/HyflTmDw9j0E6QqXbRL8zhASgfYI+IYpBB0ulNB7euIenlzI4Px/hg+s38bU/vI7c+HlMLl1Av1dGt/kAk6Uu7t+5i/39qlh0VMRyrsrKfS5Cqx0hn1/A3t4IlYMBoiSwX9nGznYNp88ksLRUwO72gSlIezR2TaJaqSOTB04sZFCYCJAtjnD63Emt+2/80UM1/5fO5pAetvHxjy2h3d/Fzn4L1UaAB8tVHFRjaPf6qNR66A+sQIoGI8yVMpiZS6PAc0qyA4RZ1BokjJzH9Q9WsbOxhUwmhmwOSBem0UmdRBmnsbwzJTv8YvIAqfZtPHn2BOLRCG/dvot2eAGIn0c6fRoH1aqybIdDAr/qciMKqUAeQ7FYwvZuBbt7dd1rFigsAJTrSVbpaISpiUk14tlI3t7Z0aGmQyWz7ByNuUrHcKeJNYCCByunzuI+QhA0m0gYu7O8I7ZlvD9A1Ldm5SgRIkqnpcyNdQfIp9PY2d7CZLGEVrWmzJjF02dQZ651GGB9fxdcsWSFyszWqU/IoEwqr5as1I4YsbxuHj7TiSTCdhuJONCinQ5BQB5WS+N4tL6GOCfBceYfm5ZDWobT9SCjz12v182CxwFJVC0bE3co+2qCgzqMkzDDsSS4NhyhlM8jm0qhUa9jv1zBiAVBZBky/gDJZnQumxULt1atOXWrFYq0tW/2ugKWlT8spbc1gNUcJuBABbKzwiQxhQWMgDMBag7gcfnCHHPZVHNfkNjT1Ftmr2yMaWsuE0gxJbWALoIbToXkbUstp9AsPzUuOlSbBSYP/JoXrrA2gMGa0jKodGxn7TRsfDvg8hB0cQpU3/hncSOQcMS9JC5HBdqBizXtnMB5nWaZRUeOnvZGZjvXOm25GBB09wAc90hTHx5je49i5jpAxi4tm0WSGUkFq8xKEgcIDun7qObuo903VjOLQQHAGkMjL9g9cNlWUt6ZUotfAmtUJLA4MMWbFFa05mLxScWzFGDOYvfQetaKChtaAwrZrG8xD8s1WAgmyB7VA76u4cF7wHGkPTKf977o432mtT9Bbl/UE8A34eNRpq0wcp856kBNn6MpJbAD5HhdAvGOKRCF/XvbMrdmBb7G6RJGoDISoMNrOA74CHj3YK2zgDWVmMvZdSABgQwPpnHPsuLLWRp7NTwV/ZHZnBJ08M0OqW0daCwLV+0r9vmpxDtSMxrI/d1Wyc7a1xfPrqnjAU3uCT1ZB3sAz9nGu/2D5y3uW8rV5PkrJHHRzRmX/0yIypSH1iATaOsOXl5J4MdcpBdnCavP5xR5+juta0+CsXUnBbDLd+bnJhHGg2x8XyMEGfBvTHKnEpd9us1ls2k2cJpzTuCWUw4a8cZl+zpLd+06DhDmuHtQzNaEzSN+meokbvndTjGfSaUcSGmAtgBV2aa7ZtYxxb7fe6T+dHu1AFoqRxl74QAxzTfHIPcsb9tfvSWyfXaOlYHpR0oSZa86UFcAqc8NlmMC9wNjsnN9KRve76/KxrW2gogPsmnz89WBnMyzJymKSnCnyvX3pt1pG0noGADpAWSOvydE0N1Fr0srRWbC6T0NQLWxNtBaylTmh5Ec4UFHukZ0eG+PAGkD+GwO+6YLPzeJenygkLSkZ4wDyaUIVVPM1hOfCqZ+HuoZYepmtyf6zHiRuHymuXkfynrekRK80lotGyn++zqLxBlZwmdfPG5rSg841jPGzpBrg8tHI3DPcfHriPeG80Jj4tQFIm3ouTGQiw5BZT+u/lo8aYKva41Uiy3w9uYCskMjjvCZxOthBjz/zD1ITipyy7DYB46vLPL4mUWo4XWZgkmkA64rl1Otf/dz1IG8PkKAI65oBNe58g16P7+9PbP2DTdXeRv4+dmU1L7gSGjco/yZQt9P8p+iG46RDLie2RB1Fvxy5Wh3bN7y3pHw4IhC5sxiJJLjKnV7LrI5ZoRsvpfPnpSVPM9DzgbeVMi2hp7+7Gf/TW5fPL62xyPweAQej8Bf2BF4/b/+5f9PBTBBlP93C+ijaJDvffb4570fED2TdOaz/6w2tAxgA4B5MvVAitk/6/zQN7I1Y3wIuDUbTdy+8wCPVtYE3vnzmD9v+vOrd1nxALHelkRXp/DzJGj/Z6tbjoiFcUY1OIKfz0QmeYnqWJ5JO5224kv857AehZGydEZzvRMpA9259XiUhMBvdz3OT8rObHom2rnLQGBPPFOoD4IoYrqqc8hRyJcsd+X0FyXVF6Sr4/HP5Q6zZol97Fxrn5G1P0HOSJTnkey5jXTI5zeJ3cz35fuQEE/7aTpIyRpYnHAj7fI/G0NTXa5vbGNhflJ9+4TOnnFZHO/ulzEYxNCV0jWGyqiAFz75Y3jhYy/jxMIpbK2voV4p6yzRaTc1jrXyLlbu3sDe2gMUxmeRK03j9LnLCBMBcvkJ8HO0qgc4feEqEqkUNh7dxat//M+xcfstFJND1Bp15SHTqTEK6AbJs56Bs+ydrG3uYWpiwtxOnJOUsppJ7OO8cWd2G1OeL42SKnIuXUipnGavgGc99iNjdNVhPUPnLSPHE+i1OelswF2t4tn4HEdn3aLzlM6hQ1pB1x2Rm+C+1RmWI0SSvC7OrSlbaR74N9q7izdxpGRzjeI9NjKkAZWyJz7sESnsSMRznsWda5Re1wjDusehES85GiQAdjpNxXTKCUyfy2pbi0yxGEnrPzoA2rEd7AxuaPohYcE7YbmaQX8vQrJfD4ylS+L5J89hrJjH5CTv2wDtNnsjAWIho5SSEhuo3qMF9HcBwPYZLPfX7weO/O7r32Po+SGI7RXLLpdZ0YyOSPu9ADD/bDWI1bpujL8Lk/8L+6B4fOGPR+BfxQhcej5AOsXmCa1LY2i1yGSmKs0erGqCKj9xhCAxQpQCCjk27o0Nrs3HNSRb7QFSyQiJZIhkKkCj2VCOIHvcQWQgCDeJQY+gSRfJVFwNmLF81jaGUQfnLxTx5NVFKbvef/8m2o0Emo0B9g/2cepMHrlcDE89cRnxwQg3P7iB+fl5PFpZxdravoHVzDgLhjhxeh758QxWV1a0ITG0/uTcFPgBWv0Ullc6eO/1DQwbecxOnEat3MRUaRpj6RDRoIwv/PxPY/6p5/Brv/5buP+Nr+PsrimAf3ByDOPZCHtx4E+rPbw2GqExOY3k2BRG2SJKJxZQ73Tx+quvoVzeR6ffUbEv9r8yDEMUx0t6iBNYrx4cYNBuI3IMdXvQuHw7UfcCNcfT/SY+/9mn8df+8y9hbOqkMisrWzvodYD333wbr77+Lm7dXkW8VsFT5+bxmU+/hIVLT+LmSgM3H+yj3uqg1anjzoP7iFIZ1Kv7CGM9VLbX8VM/9MOYO7uI21s7uLe9h5VHaxg06yhGI5Q6XXzmp/8y+vkslr/+v+GnPnoOJycyGEQptKMMBrlJBJOn8co7N3H/0RqSPHiEwK079wVaqi/T72Nj+QFeeOYyPv7xH8RBo4d7GzVUewlUq21sbWxgc/MeAnQEFuezCeQLPCAZ4FqtN9HpMmO5g1hvgOmxFH7wY+fQ6e5jFB/gzNmLOD3/PH7r1/+plMETE5zDbVy+cA7Z8Qm8sbqDVDCNJ5/8Cbx9o4+lQg75xZP4Z2+9hZ0asPrBPdRWCFZRcdxCrpBHKp1BIpVWU4rNJT7kxsbG7D6qkTVE+eAApeIkkmMltIIAudk59OWJaI08HmCyZLNRSRkxl9WJIQYD2fTKuJbZlqMRmkNq34foBsxIbeN0vI8vPnkJb+6WcWO3iXRuCrO5PHqDLlbLu3hY30W3S4tB2qUM0FrZ1ByfOrcgO9RhtYHla7dx5uwSEqUiBokE2jz8x9m0Y14G+Y1DoHIfue4WCsjiqcU2nrsyws3bd/Av/vEyiqVTmL1wGmtrt9CobGIsZ43o/XIT9VYfzQ7QbHeRTMcxO1uUoiWXK6LfT6DZ4mGvJULDzRs7mJyMsLg4gW6rjepBFcVUCmPJUOBbMjtEPDlAaSqNTGmApUvTKB/08caru7h4cRqXL0/ita/exosfKWL+dAY3b+9o/a5vdnHy7CSCKI1331/HcMDG1wjpVIDJiSzCWIiJyQCpTBu7B3UkMmmMjY/jwYM9dDp9qeIT4QjTEwXstNLYbJ9CYuxzGPbLiLVvoNi/i088dwKjeAdv3VpG/sQPotyZRqWVRW+YlYVOp0+rloQOYDyMp5MJqTeZN9JWE9I1gZ1tr+XL0CGBigwDCKl25cGOKpueGrXGmiV5QixDKa+4Ewgt06GXc4dZprQQSmdS2K7uK5czMQQK8YTIAL0wLjB30O2rSU6Vcq/VQimTQ7deR6zXx/zcCexXyujEYzjot9FgvicPcTrfOtWis4G2YtIOvof5umxCN2rIJxOok4zDwykVvGRLqllNoqBlu+qZoQauB0JNxaNiTrl0Bj4pW4jjwMOvK0jpiEClC4+jBAgjqnP5q8vh4RjyuruqTb3lqgfVnEOyGusGuKhjKsWPV8U4ZaDew312qpJo4dnrq6HKBr5IIQSTxFg1y2iOi6zbWTTK2mYgW3g2kAVaGrnY8p37BhSp6FWuoc9WtIa7B3wNITQCgEE2TsEq0JQFoj0jTDnqVeaeFWwAkmaLUwh6MES3UCo/YxP7v1fhKcBkKLCU107LJFN4e0vokBHmKmCYq0wSiGLNXU6OPmcQ19w7LH4JAivzeshtytSABMfiBHkd4MZmtCzEY1KwE/AnoM39UqokAa5OVefYqfocrnDngmEx5ZvWZkl9BFKKQeya5bwOqq5kG+sAIi8A8wUE/95nV0r15sBf//omovLWscb6dSI13X/Z+jvwz9tBE3hOSG1GNT7nD++RKeR8Fiptp8y+80ileljAHSvYOCMEtDlAVB/lmDrblOkGMtiStZxJATDHsnS9UppAm5TxTi3nLdMEJrj8VU9EUQHOV+c6cQx3//n5HhrDLgF2Y/l7EF2Ah2xYbY5z71P2pZ/jzhbYZ1gasOOKV9fkUTb1oSLSQEQ2fuR24HJu+RllPct54/KWOc6yOWeDR+wjZ2Hvn78EmFzWMeeuDMqU82UKQTv/2msS3OdnoDLUAHu7fz5P8xAIc5/L2NymyeS1SqXHxp5TlOv87N7P1qPdW5JsOH5ybhnY+u7I9o7n6NDAdp8l7q7TSAumCLblbWtC4JZjTntQU9fCceH5hjEWTnGaDBOHCkjOUa0lAcqmSlHSlCOzeKBLYysFJwE62/9kyU0ChgNX+b7cNwlcefDJ3C8MFDxUKXrVCAFCWbb1NA6JRNKpLWy9cdcjmUTv6+wSeV867TZSqZQRRNQoYZwE89cMaPUgrZFrjuawXbcDyan417q3ZqTusc7wzo7ZKc31es6BwFj8DsB1uepSoXv2PaBrS9A2T4pmUxXYuFlOtuZrxOek7bd6PVkxWzY9aymbQ1RQm3OQVO5yFOmhNzKraa4zkjt4btB8FDveAf3eUt25dhyqP2k7Kbv9oVQTAnXDQCC15lmcrhQpy8u2zpHtuZ6Q46yuGYXgVav8XrlpuHHkz9h1uEaVm78ERdl4I8Cr5z6fAQTKI7OAVsOMGhHWdorQsHVpWdtmhc/XlVWjc1QRKNwj4NpHMplyYKetVTqfaI2lkj5e2+bKsH+Yw67x61vkBT831z0bjaYENkt7Hp85R93WrDHxpAU2rf2zU2S8GK+nK0KRRNGHFvdmByilOvcwR87y32PNT4tmOk7e4L7AeX/88x+SkjQP3ZpxY8Tx0d5GogXJEo6ApFvpbcBFYiQhNUK320G5XMHnf+mX/lW0HR6/5uMReDwCj0fg+34ECAAfWj67SJGjP7NxajES360CdopBbx/rQEBfz3ilpO3t5lplALDLITqmACbAyyc6iUHHLaAHfSOnJaMQzUYDtWpV6t/VjV2HJx/q9pwYyFvPmrLSn00NlLUz6XFQRzWhihu7Mg9EGTBtZHf9Hc/dLpfXTsdmV806xl7XXsf6ciQsGlFMRF1ZMZt9LsHTavkAEAHKCHN+fNiLFZjqlco6q1MVSzKvYmBRLE4oLqLdbaufR6JZf0QHr5ic/ng+6DA7V0CjnX91btH50K6Rz16etUm0Yn3uicqpRBxTEwWUxvLIZhmVNokY+6uNmup+nuOazRparSaajZacwgT28cJEUmdf3WJvtvf2MTtd1JmQPWWdxSQmDQRc1ttt1FpDZIozOHv1OVx86gcwNjmLTquFTrulMd/fO0BxYgaZLB3Auvjq7/0OTpxawtPPvaiotZ2dTZw9exGtThvNahmFUlHOfusPbmLl7nto7a2jVdsTeJlNpzUdqfqlHXC/bwAlj7hbu2WMl8Y0L62vQKcaEobN5YjkvFQmg4mJKRTyBTkC5fN5jcMgHil3mHVro0Y3v4562g8ePkL5oIqWSJNGSBUBQHOfZ0lzd0tGgQHrcnEiBsK4vqTyiWlv3O0wQ7ii+EWeuRv1Bvb29nWd1UpZPYmIvVrn4CVsVWAl544n7luPwtYCiXoJ5MeKaNSraLfYz+Z8ICDeV4+ZxEDDSFw8jlsXzkjOkYmdi5gDfEmi1LnQ9YJsVrv3FKHBH9cVwnSY1328p+HJCVwU2md8drdXA3P+kpSYDPHcE0soTUxiamoC3CMoFPQAMDOArX9H0QPPmK72oLLimAjEyge96yHR/tB17BgYbMC11fZ+7/C/epXvcQto37/x4K/qyscZwN/3z9jHA/D/MwIXn/X2korjRLvtwIdhHAUHzO7uVKTYJdaUyUbI88Ew6qFYyKLfbYsJYpv6EOlMRoU3O1y9XlP5AFTi9AcNhAkW4MyiTaPbbiEetybRcMBGS4TCWIilJdphxpFJJFGvkpFzArdvP8TEVB7PvXAKd27dRLPWwbPPnlajMQoitDtdVCo1bG3VcbDfEcPo4pVzOH95Fvfuv4vdrZaK5WQ6gb1aE2EijXgwgZ31EfbWe7hw5ilce+dDPPfkMxjPJjBqHODlH/8cJq88if/hf/xHePi1b+DC/jY+kwrx4lgGuWQMm0Pgq/stfK3bRndmClNzZ5AojmOX4fOdLuq7e1hbXVVGMm0ye+0u+j02DxLI5nNI6IETmDKYKg9u5LSP4+ZNFaBsJ9kYCxDFAuSGHfzY55/GL/9n/x6K43NqNlR3D7C/cYB3334XX/mDr+HRgw1cmZ/GT37uE3jy6XMIxkq4uVbFZqUrNhbBwzffeQ9hYgz1Sh2pENhcvo/P/sBHcebiRWw2O7i3tYut9R20KmWEgzoK3S4++1NfRDNKYOWVf4KfeHEJZ2bzGKYyOGBjtDiBsDSP/+PLX8fDlTVMT47h7MUZvPbmd9Dq8IEfR6PWwu52FYunZ3H16rNo9SIsb9TREgDcQqV8gEplB6NRE8logOnpHFqtPUxO5ZFMxQQCb23toN/uA50RFmeK+KVf/Dzu3H0DUZrK0qu4c20d3/nqDVw5M4+5qSxOLs5i/tIS4pOT+JP37iKNLM4sPI8PbraxUEihdPo0vvL+HaztVPH2176J+vIjNBo7jAFFvdnAyYUFNVHI9LdHFTAxPm7ZojGg1qjIfmI8N4V6mML4xSsYO38BjS6bORGSBH7ZNGOTnE2jiH9v2aHM7TBlClWeMXQQR60/QJ32JDEgxezloIe//MR5fHtzF7fLfUxML2I8lRaIv3awjZX6HhodgigJZbq27i0L2B07PaXszFGtieUP72Lp8hXEMzn0aW09YpOzhXisL6anDqHluxjt3MKJ3DjOz27ho88P0eju4p/97+tYPH0VhZk0bt1+C4VcFjtbezi7dBb3lrdx72EVlSotvi33JJ/NYXIipbUu23cSPdTQDnH7w33kcymM5RNo1RtIhTGMhTGcnsjhzPkTaPXrWNleRX48idJsDM1eD5MTGSw/aMkRYGomh3s3tnF6IY3SZBJbOzWsPKK9X4jZBTb9snj0oIpRP49Ll+Zxf+UB2sMempUhLp+fxfx8Dpt7dxBPxrBX7aFSG6gp2GzSMgbIZXJ4tAd0kpdQmPwMEmET7b23Mdx7G+dO9JDNxlHuxHHq8suoDLJoIodyPY9KJ4fmMIcBjKHKLJUhP7owhr4QWgMjjYWreeRACQFELgdOVoBOfeYzUnXwVz6G2bx660Kz1rUM0yQLQ4J0AdCLUTkyQiYW4lRxEltb22gFMfSp3GFx5GwhAzaQ2SzlTtPp4czJBaxtb6He76IVBWgSpIwBGbBgsGarVGTHlGPKqpVNrSh+SA17iA17aGOEdhBHnYADQXFZo8cRoyKZwI/APyCWMDW0DopOaewtNA0MILjKb+QzpW+OCIqANetcqmNIABL/k+NJNZgYnwZOSW3rwBBetgfuCDKaAvdIlaXCjPstm+QwsE9AjHJsSSiyz84ClpmUfM4RgpdiWdm+Q6n6yTQ1GrGOrEgwQ9oBYk7id1jwGtBq36rcTd17U/MY+G35gh6kNOKms+dVeLFZI5nFjxXimmMORBCwzMKP7+CVaA5Y4UtZ3qMdrP280sGailqq+j2IxDF2TXhZSXNOiv1tOUfxWAD+z1shSfHs1Jeyq5UlZmg2zhxPB74ri9JlXbMhzkY7wVGCYrIoVp/C1geBWI2JK9dZQBtgwvtMcMjmZ5+gqgPdDjNhnQOJxsGBIQY4us/q5rQvzo2QYeopNhBUoNPG0wM7Doi0sbaxt7wZbyFsdq2yQqXVa5Lqd2tOsBDl36s4kXWZgTN09+CXMqXEnDVrZ7P2NfhfQCuBIZP66r2pOPS2vCr5WDxKtWbKSK4bwSZUV+seEgxzgL6iJeJ2rwig0jVA6lxbSyIiuDxhf822LizrcxjGQLt67UVOsehVeSINOpWBQA7aJff5ULSf1/c5q3DlX+vPtkeaAviYXdZhAWhsfj8fNFcdwC77bwdu8RoJ1nIcpSZ191zPOTYVXL61lJGODU0FI/OhPEvDF50cUwLHKsadfStBNlktS9l3ZDnsFeNSyVOVzMxXX9xyueo17HN7m2nROdQosjHg9VoGr6kdDcSMq8Am8Kti2rGbCXIREBXVxeU42/OEzR6bfwLepJA04N9ILWYtz++j6k/MdJdL6tdeJpnW+xMkIsikZpNcKQYChXgj2KRSA8+RKPwezPvH1+X3CdjVGjYwyuaorRmz4TdVuoBi7lH6LDZOh8pFZzvtx5PKU2XjxmKoNxjLYc1CI68YcYLKV7+elEVN4K7fRZAIpVz1a91IDwkDtZ0C2jchkimuW5e17tWfLg9W1+LAYj/mvHfeFtHPZ+5pXMPeYvhQyS1rX1OH837z3prt+7E14HJn2dzkGtWeYEYJ7iQKI5OIZGRKZu1qgY2hbKrd+vXNEO6byhmm+0yCDdKE5hff31sV+zHkGuDfE3D1+xfvfzpNIDWh+8ux95b0AppdvjfnndQnEdUtBoDzm22+eaWOuSRwPanpNxzo3sgG3OXmckx5PXpWuaaSzhyOJGWuBD3NIzYGOd5yJxj0dX0iNwyo7B0il8s7VTxzBROKPBBA6vZFji/3SO6ZBG4zqbSawdxLODfZdOSXCBhStBOcTqihqjXp5i/nEv/MekXW3+6pxTEkuCySm3KG7RzD600lU5YH51TLGiSaB7lmvTXBbX5z79C1e5UQf4Yqdnf//T5kZBsDh/0+rnva7znCkb2Ot16XawNjH0SmCK0u6A+wvr6G//C/+C8f908ej8DjEXg8An/mEaDZX86dIRvsCzoLXg8Z/plf6PvgG9/4W79yZAEthw8KKNg7IvBpALA5Ynj7Z/dnBwr7Z6M/hx8BqR768QpAsws2nMoAI4lQRBSmqo41Cxm65mZDkiyvgaQqAsCVShk379zC1sbBIahldacHuPyvHvw1tygje9p/HrxRzSfXFyO3s17WWdSdUa2QdQpFPvtEoHTX7fJT7fUcwOZeJxEFKJXGkMtlkYiSBhyHEYpTs+onrz64jdQCKTMAACAASURBVG6n4ch3vqL0hGwDo0QoHQItAnLxOCZL45gcn8C5C+dRLE2IRJVNZZEvlRSf0m62kM/mdYY8KO+hTdFTf4C9vV1Uy1UpSff3D7B3UEOz1REhjYCZCGV6Bof49MefxbMffQn5XA419scyObS6jFfLIZMvWp2uEnqIeK+L+v4aynub+OCd97CysaPagEA96+KDchUTpbzONxINcB45II8gt84iyjNi5BVr8wiZ3BiyhXHkihNI5wpIpjPI5Qmu0k1thAMKXUpTUp2O+m0Bxex9NqpVNKr7qFcPBAT3iAWgh1B5wF3rJ8ixin1HtiJM3KDaaQTslSsoFMasHh/yukg+7KHRbGNicgIv/sBHsLB0CdlCSedHqrB55mxTWTxWRLXZVC+MZy2SPFNRHKsPHuKNV76Kd6/fV38wlUgik04hFoz0+3wqxNTsNGZnZ5ArTCA7Pq3IuWSmoPlIgDdKZyVQq+zviOSfzWWQjg+xtXwX/U4T3/rq7+DWwy1dE3v4+UxSv0oT7lzSBspaO5rDo1iEVK6EhcXz2F5/hFq1IpJ7vzdAp91Hvd5EuV5RT1hOQDrzHi6IwzOw/satFa0Jt74OeR5yCrSfldiCADhPfYqQcz23Y3bx3iXI4qJ4RLV6SpTlw7OnES/o/PrM1XOYnJ7BxEQR/W5XQhcJnujaSfKw6jDWoR4ANgKEz4Ex4Ndb1rMnwD6n1dK+l+X3C/9Zj/YPw5n89+pX9beObJ89MOzdhh4DwN8HD9HHH/FffgTOXDILLTa5On0WgrR4ZgFpAeRUjrWaHeWSZtJkXceQSvOgMkChkNDvG/Way1kKUKs0ZTExig2RK6RkydBq95DOxZDL28bWrFkDL52m6iREeZcgchyZ3AhnTwOFdAKNag/N+hD75TgqtSFKEyGuXJlCr91Ceb+KfCmFJ548JcVSJpXDC88/i7ffuYE337qJne0eLl44iWIxiUb9AAfr22rk71RbZgEYS6FSDbGy3EGIAhZPnsPm8iounj+NudKYsjVf+uynUbpwFX/3H/wmVr/9bZxvHuCFYICrBWZfDbHaHuLNdgxv9JqoJCLMzc2jF0Y4aDSl8n3h0lU8erSCN9+7BiQDdBtdadeGbNCygZuMkM1n1MghUys2oDqCoLg1Sfg/gUC0SRwBhaCLH//8s/jVv/5LKEye1IN789EqbrxxHRtbO/jy7/8RqjtVfOzJS/jcpz6CpQsnEE6U8M33b+H+xg4yeT7MgXffuwkMC6jtNhDGRthafYhPPPU0Llx9Ag2EWN2tIByFWHv4ADubjzA2GuDTX/gZdNNZvP17/xA/9MwZPHN1EfFcGtuVXTTYhM8X8dtffRXvfHAfxVIOT74wiVbvADNzBUxOFrG+vo1YLIuV1ToePtzDcMS5lUSnS9Z+Br3OUBbf1mShnXcPtVoTU1NUliZk1RsD5wOVs0mcmSphcXYMqWiIsxcvIkiN4Zu//yqCRh+FeAELc6dx8akljF+4jE7xFL5xfQODRgMnpk/iwzs7OFtIYnr+Ar714RZW9/bxzutfx533v43a/o4aUTzoFAq5owciALNH7CHFwzn/ZdhAPhkiFY2hkS5i+rkXMZpbQGdAYITWfDHZnqSHAxRjwFw6xMTUOPrxIVa21lFrd5RZ2hsG+pnOIEJnGKKHAN1RC9NBG7/w7CW8flDDq/e3UWsnkFBDdYBBvI8R51QsjV6MwGMfjWvXkIq1kF8oYEhBf6OP5ZvLWLh4FWEmr9lExmAk9W8V7c4OCmPjyPRraK7cRLLXx6WFNj7+YgZBroEv//5tNfwQ8TCW1D05OGghmeHBizbRO1hdNSYiM84a9T5mptNqpO3tN9Hs8DBNVlsMg1Ye+UwCUdBFt1HHxFgaLz13AZ956RlsbO/j9qP7OGjvo9rdxxPPzyBbimNnp4qD3QAbm2TbmaqEAGurxX0nUjbJ2FgCZ86msPaggbsftrC4MIlOs4/V7TrW92p49ukp9NsdtJp1XHxyHL2giTAT4e7dGt27ESCH/Ngs7u+FaGAOjQHvTwmlfIR2+S4am29iMltHNj1U3skgSCE3VUSUH8NBs4TG8CQaoxk0+hll/nJOx4cBElKI0NKY6jTur3aY4hHRFDeuIc4iaDQSE5FFMiEzNv6k6VQuiuWaSuVJJbGUkgamjegmwGzwiBanA3RHDPrtYTKVweniJJZpCZ4I0E2GGCgv1DLc+fMBFV0E0DptFLN5NNpt9AkKhAHI/2FhE5DcccjUM/DGistAjVA1mh2wQCIJ+79d5gWRzShQMkCsD1k0D8lypHqG9rjxIVr8B2fPpMOuWR44hZXleyoXhg1OsmollzPVq+MxYtTrIxUP1bA0JSCfKVTnWVahQEnZoVoOj7XOLfvScmJDdAfdQ+soZT5KdWTPQ1aBZEcnwxBjubxIOqVcAbu7eypSBP6ymGGjmPeRd4v5flQIipWbNCDO25U6gEYgnJ8BQ29haRZDOrS6Ktiu3WyVBY45EFKfw6oMU2FpnOzwTIBbhl6iLdt8UdFP9w4H1EmJ6w75eu67a/Fs5UFg6k6BMM4y2LrIXo1GVqcV7zwb0Daa+6UV8ASxTfF4CIoKnKeaj1nWpm4ULu3BK8fetrxcA0v5ZffIcpP14HKKvUNbU59dyTVGBVmYOgT/eJahqkyfTwQc10BwVkl8I5/LfcgydUWVB3t96cV/J6jA9/Bjrfvrmv2euCFCg1Ee3Ji6Na4w6iMFqBThbu7btZkqTuPt8joFMjlQ0LNaNbpSv1mBJoDB5Rj5zGdva+qbLUohEFHhqAlz1CjiZdm60dxxCjRf9AmsDAOtW+WHHlMZCLznvRRhgXmUxkL2jSUVeFxtkYHJnYGBcpynNhKm+hdAzKXtsrfM9tz2Oz5vfKHIxpRZFhtYJ8DJ5djydWQ3zDFJRC4D10BX7ikGiPfR77BYp42qMai13xCkczbJ+twODFWe1MDZFMuyylSAvE/8zMq8VhzDkZ2V8kEF9outY+o/5rETHHSZwiIEOMUqf14NFZ9b7RpbBgwZCcBn4RLEsjxkuw6fEct92AN8HjhTI8Ap4z3Yfvx7fA41x57PnUQ2jVQ6bbbyBG25TqW0NCKIHFCkNDD1pGIMHNDt540nTGhuuaxezhdPbBGb34Hf/D0tBfksogsGx4fjwnlIsNnusyl1ed2yGz6mfvf7YIvNM2+B7xWuQz6n87qnUm27TGdPppEqxL025yBVHHwfjqPAzMFAsTP8rDz7SJXpnAX4b7ruY7b7/Hk23Tg/meOqz8mmo3s2as9TvM5I7ix8PSrH1Wh0dsjKM6N7TDZr40CraJJCXeawrNwd+Gvzk2rzgfZdNm9TdKZQhizPhTaH/VmD30eikuzPlWec1Jjwe0Vg4trpWU4tP4sAxh7rFFvTmlMOHOU64usSKLR1QEKKKZI1DyI6PzG3nnOI6n4Dom1tWn3K/cDcAgzUNAWAUZu0L7rmlgcv+We/z4oooeuzX7kXsAnJ+SBlMh0DHFGLDWs25/heySiJlppUBL5tLTJ+gvPT7Nyt9mW8BeeBzekQmXTaiEUkFLhnDb8vlU7p/pDw5ZXNumfOplpgPcfErQNPAoqHlskrgoT2HKqYjWTHZyLrU65BvR+dE+gUQYB8SJu9trkOJKget+s2ooGNcTqdcc9bGy9ZSLIV2+uh2bGf5d6oZ8zAVCd8nyjB7LZA6077lfbxAQYiU43QqNXxK3/zb/7LNxce/+TjEXg8At9XI8BKayKIY5pKNhdnRBC46SKNuqMRWjpbmPLTwX7fV2N0/MO++bd/9bsB4JDKQp8z6wBgOeccqYBZg/tzkK8NPbDizyeqE925yWoci086wpQMADYLaIIqPPPa/k9iGQFhnveY79qs1VGpHAgA3t6sGlHaOVN4EuD3gjbGASUAbL968Nf//hAAPgSC7VwvhajijDzgawRt+zk3Y0SCNXchIxfIqlKxRSdPzKBUHNNZxJxIIoxNzSGfSePh7etoNasYOCcMsxi2MeFLck7Wm4w0iqHZ7CKVSeDylSfwsU/8MKZmT2AUxDBkzyEWYu9gX9m8FPvw3JHPZVCrV1UjprMFNBp1xIc9jHp1PLz5Lr7z7bexd1AXQMifqbWMhNbtdfArf+WLmD973hz8ZmYRJdJY39hAkMgJnOyytozz7JEDFQv1yjbQK+Otb34Nb71xHU1Fi/DMmtEZtVAgQdNqMEFvdB5UL8BECF7hyWs1cmpMMXckFUfufKoMWhEQ5VOobkqr2UCa+cQuFkakQxI8eFYcDnR2lJvQsXgW1SMODDXHMl9Zx1Cu1pDLWZ+Vt5CgN8/RBEVPLZ7BT37xF1AozaLX66DTqiOXL+qebq2vCKienT+J7c1NpJJpnXt5b9Hp4pU//h186zvvaY6mU2kR/XgdU1NT+PjHP4bJk4vIF0oYBWn0eEZMJpHKpKUQTyTSep/KwZ7O9qWJKWxvrVrPZNTHwcZDfPP3/hGu3VrR+Zt9BhIXC5kEcmlW81Qzc26qG6KJJQvnIIH8xAzOXriKtQe3Ua1W1PEzALiHcqWKje1tNDu0/Xb9D78/HmZTH/K/rTZ2UR6HBEnXJ+J12b5g7+3BZLrOHSeM6HuOWz77Ovy7FPnu8E4wOQrw9JUlTE7PYnx8DEPOxUZDvUoCvgSAzQXvuwFgtl0k6ji2J5ktOycHu5fH1rtT/Krm8SR4RyCxOtoco3x9yP2KNYevcY9bQPP7HgPA37eP1scf/M8yAucuF01JFGMDpmU5ZWGAfD5n9l9q9NJmoYV0guxpqjmATD6ORDYuW2hZtXUJLoTK4e22+MACxmdolcoGYgdzJwuIB11lDDdqZJgNkM1EKI7lUd5rSemQy8VxaamEdJDHyv0d7JXrKIzn0B3GcFBt4sRcCoM2UNnvIEzHUSgGuHBhHgsn5tGq17Gy8RDDoIXFxWkU0kUszFzB1nIbN999BS99dA77jRaufbgFxMZx4/oB7tyto1Q6hWefeh433nsDS4tTyiMe9Xv40R/9AiYXr+Lv/Xf/ELff/jZmUi3M57rIxduYnSji4UYd7611MZxIIJYKUT8YAOkIoyhSM2cqReBzD3dXNhAWCug1B4hTWseNjUAIT0bxEVKpBMayGQENZKcNuR0KAHZAkIseKMS7+MJfeg6/+tdpAb2gg/P6o3V88Po17OyW8eXf/RNs3tvGS08u4rOfehpLF0+gePosXr22gjevPUAqTYbOCKurm4jFcjqg8IFZK+9gaXoWYSKFzXINe5UOhi1jcMVibSwUc/j8T/4cRskcvvP7v4GFiQinT0+hODuBWmsH7X4DnRjw7evL+OD2LuLREAunC8ikYxgbS6JYzGBrd1t2sAe1DvpDNtpoI15AZa+M2DBEs95DvW7KHcTMUi0dJTEatJGMhpieCjE1XsLBbhVhMMLCxBjmJsny66Ebj6PR7SKdjDDc7yLRKmJh4irOXjqP0pnz6GXn8AdffxetnVVcOnsWr75xGxcuL2L24jP46p9+iK1aGSv3ruPDd1/H/k5ZzRgqCsLQgV5iZI2QEBgUqFHDNkxq0EEpk0IQFZBbvIiM3qsIjKzRws+RCgbIddqYwwDPnSpi8sxJNVi3r9/AweYehv0A/SCDapTFcjzEQ4KnmZQOEHPBAD//wmW8ulfGq8t76MZyGHTbGPYaGI06Al0H8Sz68SRSQRe9G+8gF1aQP5VALBmgttXCgxtbWHryRSRybHgNEBs0EO+WUSs/Qqu7hrkzExhPAIl6EwerDZwqpXH2VBLheAUbW1Wks1N4+70PMXcijXg4RKs7QDp7Eu++u4frN6poNZmrlkSBTgD9OuoN2oHEUK0OkMpmEYszi26IXjNCFO9iLDdAJhzg7Ok5fPS5C1g6MYE/+vo7WNkuY+JkHvvNXUyeyCGe7Ilt9uB+FeVKH1MzKeQyKexsVVGvDZHNm3olV+ji3MUsVh828ejOAGkCni1qb4dg9bmwkMbUFA+1XbSpQksNEGUsS5Xq4ExYwPJKG43cixglz6Pbz6kh1mps4WDrFnJRGZNjGwiHbcR6EebnJzEK6+hHfcTTp1HHGWxUJ9EanUC3n6G0VeQAEivYTFfN5TJ/1TDt9+VYcKjaGtF1YSBmI4scAgJqiCpH0eyfebiyLwOB7T9TErMoZM4L3QOCRBwx2unHQ0xFWUSpNGLFPO5sraPabMlFgABhFFGdE8i5gZnjGTZIqQLia4YJ9BygGScT2OU3BgHVaS6HRE1HA7Vo98jSgIxvHcRoWUqwTLafzLYdSAnU6XWkyO7HZSCqIikZmkWiFJkDs0NWBqMvEKSysgxWqoaZW85GvhrJiIM0DFk0SmFnh06zhzIwSNkvjgbJ95MaSbZJVrSw8GXxSmDPA6/K1mHzlYd6VxirGOdhtT9AIZtBtVbXa/O+dGmBzAIoxj8bydEsYmkFzvRiU+BwLAimmHJMQbHO8tMBeWzG9635zH/g97KYEsArBrSzkOJzWmrNyOXHCIE2pZFTlgt+FBZth3uB7vLzdg0Bp57U4di4oTa9nNqVDPDZmSmcPXNGhVy9WhUAmM5kVRzT3YOsajKNm/02Wr2OPrMsZJ2a0zO/ZV1GwIHWTwINbJ4rw4eWQlR5OdtMu75j+ZzKhPZ5vFR6+7li4AIfFbxPvIdcT/0u74VlPXL8WAhLdUfQLJGUraUU4A6kISBiAE2oAs6rfVWwEaghMYsNd9qo0xqU9r8ETpwNqAAIZhc5hTULD34W5tebPZmpp/nvzXZLijGzh3Y5vC6rk7OWTiYEzkmeEUHEZa16EFDgiA3NoXLcA/RS+NIO1d1JD/rxg3NdGDhBwoLNERVnej75XcVlJtPm3GUQaUxkV23f5Isr35QR2C9VGi1QafN7pLL3ttTK0CbgKmKhERsc5OPsqq3oN9Da7Kf5HSQNcY+wAtdlUWqdmnWqL/ykmHQW8NxVPJCtPEtfMEspHao5JKCX6l3Pfna2WbIIc+C0udgY6EWwiApzU+XavDKGslkQH/2e9qy09zjKEubn4V4m+2LdOFNosylFkEcNkh7VhC4L2am6/Xndq/E8UKjCWsAPnSuYv+pe0wHlvD4Pmune8PyUpksP+0XMx+LPkaUeHYJyXAcizjBLjOAd81C5X/TMmpgAtRSL3qVCmdJme2triJ/RgHztI04V6wFTvrlRcGy8CF7JhrzH6IWWfs/1xT1CYCHXlivkLUvaWsNjYwU1IUl6EeDtbJtd4vihfS7Xj0gjVLoT4HKAnGX2mupS88LbhbvXF5guwNbyaAXK86M6coPAVKdmkoW1U1uaxSCf5dzDjQzF5hXnRyqRMqtyUfTN9l4kEjr8yJLvCOQWkQCmWNf657gNbOw4o0gGILjoWrh6DwMMqRQKRADjE6DVaqPBPBgHWnO/461jQ87nwlom18Cyq7V/GUlB4+Lyan2Txaub/a98lmtt6TX4vDN7Qc0jWn/bgtX9pZ0gAep2y/LhuZ4InHIe6nrc/CEYzjkgdwiqndTHtf2cY2tEB6qUCXCbDXmbRAXmxZM44BTeGlc3F83ymvs1SViBuUrIUpqqm57mheYTL5cuBo4cxu+ngoVzQc8LkvJ4vZ22nRfcuHqCF1tWIrY4lwYpq9016xkkgN2cSPg9GZ7rOceUAezcHzgu7r3SiaSutdWkumagcWFDmPeLn3V1ZVVzavHMokgE9VrdQG5eB0kkJCTxWdNs6n7yz9pH6GghkoJlDfNBwvslJbUasnSaoAMHbZ+7qk/kBeGIDz/7H/xHf5Y2wuPveTwCj0fg8QggE4/hVBhHyRGX/LmPvzLeqOviDAgKV1lzEBAbAQSGvx+/3v47/4mReRRjYfWSJzWLxHhoAe1dQrwS+Mg1xIPAvsbz5/bvHk/b5xU74RWEAoCtpjAAWBk9eh5T7MBzGYlhdG3zAPDudv0QsPEQvifRehD46FddkUiR3wsCG8HNiMCqoTgvZLfMWKEjkOe4UljEKv+8Zd3LZ7uz9uUZqljM4/zZBeWTqv5mHRULkStOKlJw9f5NNOtliYgIpFpEiQHAHINKq49Gm6RQOrewBoxj7vQSfvYXv4RCqYSVB3eRGZ9BLpmVUKXZbKAwPi2XwEGnjnJ5DwtnziNKZlAu78rdkc5oa7ffwtf/+OvY2i7rjMv6uVxtiIDFaLu/+u//PBbOnsXezi6S6RymZ+ZRazTQ6gJTc6cwGMWVP1wojqNZraG8t4V00MR73/oTvPbau2jynKAokYTcBTM5+ruxXvaOZKYCll7aZahGCZfJ6oi9PNfyfMFrsvljvZhkKqP5SWyAqtV8NmP1jJtGViJa5q2dcVmr8rzh1OGHinNLzTUw2b5oZ53JpNXr4s+2eG4n4bjfx9L58/iZX/x3URqfUa3UataQzmaRSWdkwcwbls1nsbuzg1QiLZVwvVZB82Afr339d/HqGx+YixLrMDqFhhTgTOLHf/rncPbJF9FpmVArTGV1DuR7NOp1ZPLjUj/XK3tYX3mEyZlZnbdajbosj4etGv7kt38d33nnNoqFgnpnnU4PY9kkpooZRCT6ubnN3JkRz6A8i4dJFCZmMbewiL2NFdlY84zPmo7n5d39fTxcWUejZfErrjzX2HjA3koxp1x352+C8UaojKv3qIghV+NLXGEmXIeA8PcCwB4ENsKAva8It8dIt/5+M7LyqatLmJqa1VojYaRer6sXxt4hyRayg1aNQwcci+mxBLEjANiuwfU1jwHAfr/yCt/je8Zh78GBwr4n8b0A8F9MBfCgi/Vb72E3cwlPnTG7IX7V7r2BB+lLmNy7ic7CJeDWAySffQon2A94/PV4BP4cRmDx/KQs0nrDDuIJU+52uvYATCZMPZHUwwIYtHsIyG4JBghTcQQpdkpG6LQGsuUc9YZIxPgQckHt4RBBBkgX4piYSSEKe0hHEXbWO4iSKSTTtBKNo11lViaZzBHNVJEN80gGadx5cA/5YgZBMo3VtQoWz2RxsNtHZb8ta+BsgdkMaTX46OMfpjsYnx0hlY7h0uJFfOL5n8DOSoQ/+O3fwKc+OYvi9ATev7GBjc0YvvGNe7j3oIViaR5Li4tYfXgTFy/MY7yYpk4Xn/vcj2PyzGX8/b/36wIHw6iOC1em0W7vIJeJEEYZvHdtDU8/dxmN5gH2d/cwt7CERpeh9HFsP9rG2loF1cYIEcH0Zg/hKFAOMK24gkSgPAk2mouFPIr5PHrdFrqDtkBgWoYxT0CWlGwqDdv4kU8/g1/+T/8dTM6eAHVkO+s7uPbmh2w94NVvvYXXv/kGnj41hc984ilcuHwKmYUzePXaGq7d20YQZ7Oqj63tLUTJLOr7e2h1qtg72ECqPZQKpIMY1rZqCIcRUjx4Rn0sTBbwmS/8DPqJHK595Z9iphQhSgO5Ug5BvInJqRxShSxeuXYPr7x7B0GKreiRsoADKjdTMcRTZmnWpx2sawbl8llsb+4iHQbIJFJ4tH4Akt/TYQKFWICTqRxi9SrGUkA+B6SiPNotzsUB8oxc7fYxM5XEQaOLwkQWsWCAoBMg0S+hlDmDufmTKJw8jW5mHH/6z/8AveoOLl++jFdfu44zn/kUsotX8dv/+Cs46DSwcbCN5ZVl7G4e0OhCAFwylcCAqqE4VQR8KPaRT6YRDWJI9bs4F8SwlMsgnsri5MUrQDoPhGmpVKV+ob6Xa2r/AJlWDQtjMaR5uOIBt95k9wixAVWeCdSTOaxPjOPeZAl3ClnsDjIYjxL44ktX8fpuGa/efyRb3cSoh2SsBXQPMOg0EIYF5PLjwLCN5p3byKc6iIptRJkYDjZbeHhrF1effRFhitaAbSSDASYKIeq1Ndx9cB2lqQBXzp3ARDKPO9fWUEjmkMvEsVFbQTwKUChNYnNnD7l0HPVWC6Mojc2tENffr6O+P0CzTiJDiBgtHZPycBERpN0dIpHNCJIw9WcfpUKA2VKIsWiIQj6Dk3MTODU/hdffvoOdSgujMIZEdoBmt4fWcIiTSxk0m0Ps73YwPZkTw3L5IfNnaDkL5AsJJNMdnD4bodUIsLnaRL3GjO0cDsrMjO7JYeDqk1lMzwGDeA9dFjXJGAqlBPKZPJrlAe7ea2JU/BSC1BMYDUvoDrsYtivo1LYRxMqYLq2h397GwV4D55bmEKa6qLYOwJjLsamL6IcncWtliCB7Gggm0W7EEfWAxGCI8UIB++0Oaq2GbGR49KXlDQ99tWobiCfR5qE5PsIoHKHdbh4Cu3ZWFopjB2cVaezMU6FFq1faK9Kyj5YBbBgGRJCRGsUQdOnikMAgEWK/00KH4McQyMgCk8xff1jvufcT8ulUrS5Xli/rbJplp0SFpgNS1ajl7WYzmUxRNmDZTIyzyHdKWCp1nAJTyub4UBk53uJGoImKQ69wNhtcy621TEjp/gkAOwdqvp/sRtmw79HOluCRyw00qEFjTNWU8iGddTCLRjaU1dDtUs1p2T1sIJvNsldlG7LOIkTlEi1fmSlIADSREIDIZrw/EJuQkCiWKbVZuLLJq9cbmuWQgCpaHhN8tuO8s0K11og1qUeICfwwMM1AJpe6qhzc0F6ba4nXJFau2Wt5kJTvw/vk2dDGriSYPDCyERVQBAtINHCfT+PvgRE20PnZum3MTU3iwtISivkCGs0mulREiu06VIHCQ/7+3j7K7TraylQyGyb/niw2OcYEujWOUhKTPc05Zvdb1p20o2Vj3YGMpuI22/FDO20pfw285Ozg9XL+pwiEyTazYxnNEdWfNlf4RXICG/AclzTtTqlIpRJeamWzHSX7VvmQUt45kEhz1prmJAHxUhKpALMz09aY53UnWBA2TUEm8NDyHQlUMNqB94BAR6VaRbvXE+ObTXe2GqQUo4uEsyvl/Gq3naUqgS/ZdxvYyMJVZbMr4PhnXwzqfaXAt3sYxC1fmF+8z1wDBJI4X6i847/p+6QQs28kOOP7blIUkel14QAAIABJREFUOhCWYIgHPHyx7ps8RmJwIA2LawHAprSWil2WvkZ2kGqYhSltVwk+OGc3n3kpEguBGu0tZMN3BVpImaDsZ2c77Ri/vGYBa8dYwmmnqiXILTtbfl5lGfOQcFTQyjpKNvLOfsrZdvNeEqjiurWmhu0fAke9xbjL6/Igv7eXN3IHG3ehABSzaeY9MsWdlJq0SXfqbo5vh8x/RUE4C2nZnFv+KucE55fIH9zH3JjSrYDbmeXhGsjJe0AwWGuHSkuXTWwGESMBvrxegjr8s/JRIzYHTJXNcdbzxAFmVONyz/JZwSJH8HnhumN8H74eP6fZpJvC+gh8Zk/NyHv8nAIsHRBnzSFzHjBgzFlXx+xZw2siUcVyjruHn1E2w05FLsW2gMJA48XPd2in7d0NnLWhgbSwJiA/a98pNn3OOf9OYCbBW56uzcrXW3QPGakgqz66uBCY9FolA7xJ8OC94r7EcZf6VRbe9r1eVaudXAA5j0aOaMRMdK4/gfd9uShwvXF9aO04O2r97KDLh5BltyrSYIRGs3WYb01Hl/Nnz6I4NmauHKE14vjc8XuxiByISdmstSxQuI9GqyswVRb2h8x67h3uuTykO4/ltxEElXuJB9KpBuf8dmA874X/vRT5mnMET20eCySOBwL+1Sx1cRfc/wkM89+4DrlmZbHu17ez9j6ubidorSaq1El05aGCgg5Sptw1O3n7HCLtyA6d4+rOEc7xQHuhGlVc65a5TcWa8qTdfFIzSS4BJKXY3uBV9wR/+zqXcO81pQcPRRwvgdnulKCYAj539H5HudQWRaEge51DeL18rnGP59zkGKkBm0zqbMUzyMz0FE6fOq3X39nexs7OrtZnndfn1NnMluOZiV+eNGN7ue03bD4naDvtLPn/b/beBMiS864T/GW+fJn58t1Vr+6qvlutsyVLQsKWLcu2QJjBNp41YM7FMhsxszC2YzeGjWAXYmdhGDZglisGzwI2uwSwY27jwRfgS8aWrbt1dqtbfVR31/3uK/O9fLnx+/+/rC7ZEniwDQa6Ilqtrnr1Xh5fft//+/8udU5QlY/MrJMYee5zDAHo277vB825XP3r6hW4egWuXoG/+QoUbAvXulRJvvzrUlCYc2qfxK4kQWeSYIdoMOct1pH/TPDgx37+XVcA4D1xIwRxxL7VEMZSC+iUwCmqQqOik5rQOJPIEp9uBF6kr5aNlHLSTD0j7QWxhtVcXbWAVgCYYBdrLQJuvU4HnU5bFMD1bQWuuE8WErFR5345+KvEP/n+rgpYv8dvCJFT9q8k7HPPoBbB8se4/KizFUngqe1rIv0FIXsKkVtdkUxZI8DvTTccFXtfcTSR2s6C4wYC8DY2LqHXaSAadBGT2MW9q0Rs6XtttkMMRzFGwxDVUgDPs8Vt8bXf9lYs7TuAtfOnMbNyGEGugPEoRH17E7OL+6Tub+1sYmdzDfnKFEqVGlqNbaltFuYX8fzjn8Z//ZM/xdpmA8xRFIefEe1zKeZI8B3feheOXXMAwwEJXzaWVg6i1esjjG3MLKyIg1tiZ5Hz8yICiYZdeBjgkQc+gb/+/KPi4MZ4N9lrWAm8HPsAmmQl94ddzTSKRUh/SijW51BVwbK3JBkzy9GQPrxGNSzjycKg10OQz5nKxvwm91Mmeimteej6J9nMV1BM6WkrWV0BYNY0jJhh5i4Pki4k/eFQ9g7csxw6chjf/X0/JPnNVPEyN5fOpNyntJst6VdzjyVKayuDMuMX61uI+1185mN/ioeefF5qKtZ+VPuWinkZ03ff+0bcdd9bJcu4Xd/G1Myi7E+bjTrqm+soliqYnluQcbF26bw4VHr5PKJ+F/1OC/nAw8d+55fwwEPPIJ/PaXxQwhg5H5W8i2LeNWRkniQJ5FlkuDcgSF2solid0fEnpEXu6cbiUMiIw2efP4tOd2Au44ud3yS2TNy/9JkTp6iMkjB1r826VcmqKQlcCdQKGu+dI1LCyK4y2MTnpI5/iunrzds7l7DPe/N1h1Cdmka5UhRHyV6vLzbZ7JnTlVSU46IsJ9mfwD6fV80A5hfP44r7jyr5xT1vz1cK7qYKYP4o7YfJ/pTzAvuGEqX1YgXwXrcr2ZN8w2cAx5fxwX/7Nvz0CQ/FZojFH/nP+K1/dRzEeE/8yu1434H34/V/eT/O3v9+4Efeh4Mf/mW8ZfZqGXL1CnxtrsDsQlHA32zOQmm6IDlIZOaE/ZFsil3Xgp1lc4a2oRbi4VhVA574SsjCacc2bDaDorE0ycdjMtLJ9rbgVy2UFmx4QYxK3sZsKY9skpHM2adOPif2ZdnIkcyFVjvCqD/BdLEkBUF30AaBwkwmQH2nhXx+hEFPG7S0gR2PIuQD5qFZKFZKCKaATG6AQt5CNinhxkPfhAPzr8B//cB/wVQlwp1334pulMHTJ+v48EdOYGODdmI+alNVdJqbuPbIIcyUCgjsCb7lzd+JyqHD+PX3/xaef+JRjCddFKpZ5LwxQnRFJRB1Ryjks0jsCHMLObj+DM6eHeDSpSaWF6pYuzRAfStGPq/Wf/0uWUYm941FwCTGdLUqqiG2aRhEP0rI5hohjEMwco1ZdcxMzWUS3Hzjftz3rXdh/+H90rw5e+o8Ni81cPjgdXj40cfx4Be/gOtqVdx96/U4eHgZzvw8PvHIs7i0M0SlWEPWmuDU6WfRaNTxA296K3Zamzh3+XnUbAsHVvbjhYub+MSDj8MeMXeYFo4xZqfzuPut34XQKeDUH/4e9s8V4JVcTFcq2N44h5laAbOLs/jUiSfxyOmzSNyMZDRL89adIFN2sHxkBnVmNF+k6jjB9FwexakcNhpNBA7g2xNstml9Z8MNLcx0bdzq5nCNZ2GllJEGTxz7cL0SSECbDPsY9/qo5gIB07iAE0BUhxjmfAXC/oIXiGVL+/IqMtYEru2iPbQwesO3I7PvGnz4N34LT69ewKVJjC5V3O0uNnaGGI6p6rHhxFTyMY+PqlMLbuygOHEwPRrh1baNu8oFVCq+gN0Oi+EJm9YOEjaQjAXLqNNDv9lANhujUqzAlp/TQjOW9MwMc8SSLJrlGi7ML+Dp2jTO5JZgF6fw7Xddj0fOX8Bnn3kIjd5FLJdyqLh9lHMDbG1cgDXMIO+VkQ18nHlmA4Ugj1IVyBVG2LjcwAuntnDkyCKQaSMoxJgqT2N+roat7U1srG9gZWUKUxUPLi1gQlq1R9jaqcsGjNYoCfNBill4SYRB6ODZFyJcXB/DHTNR2cELpxqS+Ro6GUQU3YYCn4vNulNwMYksTIZjZPwIM9M5HD+0gANFX7KhO/1QGMHb3Q5abbJNs7j22hmcu3gZQ3Rx5PY5NBsR6mtdzFaq2K4PhBQxDDmvMGvcxlQtwfwcG/UWNtYjse0JCjVcON/B5nqErJNgeZ+NA4c8LC578DwLg2EHhZKNhaUp9HojNJsumr39mJm5G1ZmH5xiBeWsi7DZQK+/jbj7FFrt57HWWsfxV1wntvZPPP4YnNE29i3NIiiW8OTZTew7/nqMM4fwzIkeMl0PlSSDV9xwPR5f3cSlnR0cveYw9u1bluKpXm9LrnlQmsVWq42t9g5Cq4+JTUZgIiossWpmE45KDg5rUQwC9phq9AxcFlIGLNSCSG2ZBLigjZJMzLLDU8Wq2A6yeFRlGuf5XZDHKG9ksyTqPwXTWAOyEUjgjc19ASRi3R5w86ZKFs2aEfCHEBeBAdorRiPEwwh+NisNaT4PbHJHzPTls2IsnQmh0UYntZWUBrSGBcocIqCgmkXuZnqKKk8KQZOby0Zvmo+pexVjkcXNxEiKdFGcOe4VuxgqUtnEFjGjNm+lSBaASa26uSEW0JnX2gAt3LiIis9kgacbagVatZRNAbZ0hU7BURbrAroYSxsWx5LdamyspTg21FoCw7JRp5ovyBmWdNpMV1WiNG2NkllAGVGOa7NYAE4BXrVZLtbGZNoSFArp7qCAHe8J63MBCfmdsI+8m8XS7Dz2La6Ixc/lrU1stJsYizpWwSrJPyTYLSpjgok6XoSBKkq/ETIJ85rT3GVLlOB0v+A1EhG5GSv8bLHVNWCigH+ilNY7n9qRiirJANsEc3VMa3asAIOGzaxqb1UP0ymBY2kUDhXgFhtlfr4y0J0sQXpea/6+XnNubHRIsJ5JUMzZOHLwAOZrM1iYncPy3LzY5EbDodiLCjDDaIpWC7HLuR1Y39rG57/wRWle8A83RzZBSYuW5WpbLspVzrYkEohKTW2wxW6VyojBQMAHAoaazctNntp2Sqan2KKqHbWRvQp4IApDAn18bmk5TkUdFZjCiOf1JGivrGtR3DF3jJs4KkZ57gYATbNBBRcwOZ58H82X0rxhXi++n4C4xiJYNn20YTfWsHw/tTvWKUnsoeUaaGasKKcDruVKJOG9lDnKNHt4rCl4wvlIPtdkz3PcEzBNlafyOuOQoEC2Mtp1HojUV8U8DzyvNC9XwUXNfhZwUbKzjO0c1dx0cDCvlxlJLI5Ndhkz7/w83ExWCBMEYFI7X2buEhBkDcO5TcFxrvlj9HoD+UzWKjwPXjN+Pq+VgK2iQo7g+3lpnNAKVseDAcHjkbyGY5U/I/GC84bYAZuscwHsTXzAFeVw2pijgp2baM1X5jVVheZEGjOicE/0uvB4aKNNpWI6FuVzmCfPJo4obxWgJmgrGdrGopcfIMpG2jwPh0a5qHbxnEO4Hshmnfedak+CasaSPFV8iOo14wgbn8Buhk2XfF6BVzN/KDHhiqtBej24BloEXo3KVQB0WuGKTTB/R0FlUXC6WQzHShbjcXPN4Hwg+c/ioKE5ZAQsJX9VgHJdMyWLLFLL5bTJIu4SkgtNe7wIg3Ekzgd0AwkHQ1Gj8lwF5DV51Dx/Nob6rAt6HbknSiBJEHK+FsKMNk0W5uZx4MABzM/M4PC+JZk3O+22qEelBjZNHI7zZrOJRrMhwGA/nogNIS2CZZY1tm2q7NYcQiEwiRp0glq1Kk26AZ1DSIgq5I1NOUlSjDyx4ZrcWZInCSqmKng2Dnn/xcrYOHlwXaHdYKFYVGtsZnaT5CPKcFeeFR4Xx1ba6E7XWrG5ljMzbijSU6ZduKdEH95rcVoC+nz2mNVG4gIdGAxpZ3dtlqxiJRSVczmM6HIhGcfaNBM1h2Syq4sBxxjfj3tgupJwDZWsZCHiqKW8kCdkXtaf89q2O32tl3iNBNxXAJpENiFXy1pGAogjx9gf9jWH2Vj4KbDvIh8EMv459nico8kEkbg1ci5VFxFR+krjnXWgPqNU4KvzjGkGGiKNuIzILSYBiAQpdamRWmCS4Lt/9F1fm0bD1Xe5egWuXoF/8legkrFwjHP/f8OZCrnMkPWoCu5OElEF82+CwzJf/je83z+mlxIAFhveVAXM/RP33MYlJP0+axTd31zJAtZ1Uf/90gDwXmBFXbZSMEVIyrJPVpCPDVfWOVzrxRlrFMp6QACY9USv38XpM89jZ5sAlZLI0y8Ff/WzUtBmLyAs5Gf5iCvuOfIZJvaB9bIQymXPoC5ZqQqQNQ/7FxJRJHsp1qSMi9IehMQ+mNFB4Pe2V9yExeVF5ExdlQKhrKm7rToGnSYG3TZGw564biUTXStHowSbTQpwmHNLEqONwHcwu+8Q7v0X/x2mZ+bQrG8jV5rG7PwS4tEQ25uX4Dg+gnwB3U4TzfoWHDePylQNEd1ESGjL2Ljw9Ofx0Q9/FN0ImF04CC9r4+zpZ+Wa8vhf/+rbcPP1RwSUbTY7KBSr6IUhvEIZ5WJVSMQUQU1NzUj9Pxh0kYQdPPy5B/DQI0+j0+sLuZi1A+PH+Llq4pFeGSUy5nJ5eLkcotFQwFyJBjGuakKc5Vii4mXP00YfOgXvLCGvElwWQrL+RwF0cWGjqw37F4ztIrDPHqhGXFEdKk5rsqdT0J/DZxgOxRWJr+NeiD0nca2JIhw+cgjf871vhxcUUKlOmWxl3WeGg57WsCbao1abQdbPY3P7Mvx4jI//+Yfw7Jnz8n4T28exG27B0sK8iLxefc/rsHjwGFzXQbfVgG27KFWqsr/Z3NyS+l4+b9AXdfFMbRa5gqqeG40dLNQq+Pjv/io+9YWnJSaEXS8RGkwmmJsuohxwT0NnA/aSdM9PsRuPjxbeXr6wa9/O6x2NVXm8dmkdTzz1HFqd/u5zpe5D2suSeyN7GHWvk76HAYClt7PH/ln2+0IQSYHfK2DyFQWw9u0ESDZEkhTs3esg8CIySdbB8WsPolQsmohE4jyhqntZM8o8xnmKcxJ7Etp7JDlBdv2GpHJlrjJVfCp2MPuzdA7ROUDJt+l8Ijbiu9m/7J9pn2Ev8LsXQP6GB4DPfuB+fNdHX43f/U/341jzg3j329+Hg7/yh3jPLe5XAQDv4IPvug8//bkvXwrv+qmP4ZffPP2PaY28eqxfxyswv5AX0JGqQTfvoFarSbN//dKGbGwzmQRujgsDrQm10TsSiwxmlWlDWECvGBgPx7BGFugJLNl2VgwEMYozWWS8kSjTitI4ieEWs6gtzooVwzXLh7FcO4rHHjmBwWAL3e4IaxtNhBM2uzLIeQ5yZCaNxti/lEUuH+P8xhitjQnKvo+7X30UfsHHhe0z6CRdFKsZLFRr6G+MUXXm0NpZR4I+nJyLwtQcsv4yPv2Zs3j8sXW4mRIKuTzCXhMLs1MouAlmCll8139/P6aOHsWv/eZv4sKzzyCOQ4QxGUoREm8IL28hZ/lo97rI+hMUCgEmcV6sMiw3woFDecQjH42tBM+f3MJkbMF3i2hvk8U/EitNTm216SkEnoNkHInims1iZq45DKwvF4R9R4tX5kn4LpUlFrJeRhtBCYH3LJI4A8I0TjKBZw/hG3DezvmYSAPBRW87ZJcQ2biH2WkP8+Up9OMhQkSYRgbTBCe9AOe26qhv1FGtVtEctuAGHr7zHe9Erx9h7Y8/gFddfxDTS7MYNbvYOPkkSp4lAPrZzS1cWF9HOJmgNQRy1+/Dc/E2zvfqCKo5aWA1t8miijGMLORrWQztERZqZRy/5hAef+w5bO4MUHQC1BoWpk53caeXxS3lALmA2cm2ZIs69kQyTKk2JQjGcccxklpORKEyslw/QEx1D8ZwklB4pVyURpaPwb1vgnf0Opz+0Ifw1OlTONlt4PxkCHelhvXWDrq9AeKhDzuxMTtXQTQZoN8d4KYDi7AbA8QXd7C0HeJmO4vbF6ZRrbBhT7VGgkxCa2YbbNNl2MxmeR3HogZzLAf56rQ0ZSwfiMM+PLH09RDZAZpBGetTs3ihuh/d+Vm84p6b8Mz6Uzh16THsNM7Ai4coF4G5hSIubmwhrFMRamGctXDqmR7yuXkUix6CfIxWq4nV1ctY3ldBsRLD9Qh+2Gi3IvAa0Sp3tuaiUslLo5bfIxBnyTPticKchQyB8O1LPSzOFzEY5TGxZjFdqKG1VcczJ56FV57Bdn+Msxc34CYOhoMRqKXK1/KI+xYGzQGcgApKG3M5H99xxxE4XhFnLm/h3PoWNustTFWzKJd8HDlUQz8c4ezaOl5xzwq2doZ44fktrCyUUJkv4czpdYQdF92WhVfftYhB7zw4fz35VAP9cAwnn0NlvoxwkKDgLeALn30Kts0cRgu3317DBB2wNmYDz8oC11w7jc3tNi5eclEs3AY7cxj9JIewcxnWqIusXcC1SzWUihV8/rGnkZ8aY3pugFbzFFZPb2Bhmk3yEHYBuP6bb8VOP4udRgnW6CAG9QCDgYcdli+eKwEzo2EML5vHiCrw8VgsbDhfSHOdShZMMCJIO57Api0yCyI26gjOiSqQStGJqHkJrlEBRiCXmzQBEw2gpwWQsSk1oJyqjtQCSAooNi4zNjyf4CJVOVSyUPnIRqHmWUbMxKOSVwpRbXCLciXVzFK9ZkAzcSygxbOQgjTrc0LrHYtzE8eUbgikoUpFnIAgtLimOwDVz7SkjqTxK0pVNgWoBjN2tPx9kmEE303VrQbo5DGneZyCAxqWqViBysZRlZL6vqoilUmCajmjopQCe0++o7CTORcTjOFGVZq0kqQtQJnLRrWx8R1GoWyqxObZbOTpZCDWx2O6FqgqND0O3XIrkMwvnqPob0xOj8wjohqiakk3dgLUpuAV1aNGuslzTZmbYudp1J1pdiPvLS2GpMG8a5Gq+apyr40NbGrhZI1GyLMBT3skQdIzotxt9Lti753axZKkIMxiAjXMRhK7cLX6FBCKIDksFHN5ARJIFOhFQ80KiseyboqSi2pNz5P/13thNjxm06N50IaNmjAjPpT7S+cMgh3CjE+tslMbUyoz6cRgWLLcbNI6nQAwc4w49jTflDbUJBZR8USwTS1KSSwTvoGA/wTSBxKDUfBzKAUFFINAz5GbUOaCirI5QbvbEecE3pt+GKLVasMiocHKiEUXN4RkyArgKxsjtQnlJlhAFG6aJKpLwevxmOAo1WwE1HRDpWo93fAoA1+zVgmmcfPKf2vWLa3MmR/JzE4FitPcXBIixDKXlnMmZ5lKRIL60pSRzaWxWDYq+bTdQ6CG7ye5qQRpjCqOcwefLwLOBMV3j4MgSqJZrmLvRjCGQJ7JduWzw2vHccg5gMQRAm0kPfAppWqQ8zXBLP5hxit/Lqo/3kDOYUaB2G63RVEpeb2sD1xXjpN/eLOHo1Due3qd0rJaMleNLW1qpSyEElHJqhKPX3ydzG0C3muMB+cHfgVuDoGvIHZqsa0NEFUlitW12A2rzRqJjQTBFPQiUYUgMXPBOA9oM03AOG76MwSFtTknmaADEuKU3CEEHcYW8BmPjUJXgH+dW3YbfsYBIMjTpkyzWHv9HiLax43VWYCfqnmqjrDzReUqpABaYZMI5yPwNAuZP0iVjrwm/Dy+B++72BmLpa/Jrec4EaBZx1dqXctz4TNHNWlqWS8ED6M25XtwTaBSXVTtRsXA54PZrqmymueYWkPnfF8/nyQpY1Mtz7q4Xugcow0rbZxyDpTrYdTPnD/F8cAo4gWIFFWrWiSWCgVRl3B8cQxyXeUcS4JBCrAHfl7Okc+W2BQbYJqrbo+EEeM4MQpDAfI47mmlxrEk4KI8zxnY4qxhFPUkD/E8kxjhiPOGnkPgMbOsIMdFsgqhSF5rvodaaeuaLw06NoXM+tCNRugT2OS8aPKvHcfdBWL5HtL7k0xqrv+J2N2R4sS5gzm2JBlx7JD4IOAhM9w4ho2DnBC1ojGGw4GQINQZQXPiJFM6tZlPQUmqx6mkJ3FI1nS1gOfcLC4YXEsJ1FbKyOcLQu5R0gltndUJis8AryUVLULQMFbcPA/OE7x3SvAiKG9yxo2jynQuj87OjjxLaptMNfdIHv8hSSZGxSu20Y4N0km45larUyiXKrq2RXSCUKJGqk4Q8kGGjeI8ypWKrJls+nFeEgtoU/PoM8OaY4xBRIDX2DJy/jcuCVJHxCOjfpCMMzlH16Xin983xD2SFYzFehogIQ4P0qxUQg+JBkrmMFbesjapewP3LBw3+19799ex+3D1ra9egatX4J/SFdiXzWCO5Je/QQH8t52v2Otz7oWCwPV4gpB1COesv+2X/5H9fC8AvBf4fSkAOHVG0jqI+6IX20Cnyr0rQM6LQVoNKdmtCtVlJiVw7wLACrhw/aI9NNdYrqfhsI8XXjiDep2EMe47dmnZCtCwqtmT1bkL2BgQR9ctBXKkV7Enz/NlAWAD9ghZ1wDAXNPZI+UaJhbSBnjmWS0uLuLOO2/Fyr4V5IKC1ukS6zFBRMvmbhP9Dv+0EPY7GEcD6btyb0jifb0TotNXIiWPNe9ZmN+3H/e+6W2YmV3G1s4GytUZTE/PotftSDYs947T0zMIwz7qO1tCxKJilfV6YrGuHGH12UfxqU99GuEkg+r0Ejw/i1PPPY3xOETUp7PjXTi0soDBsI+t7R3kC2UlyHMTSsJ/kBPCXTFfkP1xQPJd2MfnP/tZPPH0GQxC7u9oHW5LDBrJFJKbvOuklkFQrODYTbfh0DXHsH7xDJ546EF0WnXTC1FiuO6XdW+TioAl/VdDmCVyyWXUnon2sh26a2VQCHKCARDoZN3E2rjX6QqRjbbHtZWjqK9fxMVzpzGMIoyl/UKiGlXmdBmiMINRUrxP6gC0b/8S3vKm+xDwWlg2mjt1URUXq1V0W015vReQGMuISk96KL3uDrzxGA898ijOnKed8hCJ7eHQ4SMolApobF7G8eM34vC110nN3NzZRjKxMb+4IE5grVYLg35f99UkEjpZEFzu9DRug25ds+UAH/mD38ATJy/KPeZYJNG6ELgCALsO9wOsqwnYUvnrw80FAmTT3pv/r/nU7E/QUS5Ev9ORiI+HHz2BZqu7+4Tqc66uV+oAwPJN+4Jq72xAYENoVsBYyfB7AWBVAWstnYKv8p4mG/qlAGB5umUvZkgEEhGXwU3H9ku8ELObVcFMMjktMgn0E3RWAJhOmOKUJc+oKoBfmqQiFIMX7VX3Kn+1V6f9Evm+5E4b9a/sba7k/8o+lL1MAv8GFP7GBoDjE/il1/0rRD//Kfz4nerrfPb3vh/f9fQ78cl//3qc/TsrgBUAPnv/w3jPLXtXxBP4pdvvB37zS7//1ayafM9P4PUPvwfHv5q3+Yf43c0P4t0/A/zUr7wF/1wh8ZlZRzIMMz5dbMm+9jAKEww6fW2yZmJkPQuWMxF1JwG+OJzAz9COIYNsLosJ4x6pZokmyAwS2IMEOcdBbSFAc9RCnKHFcAY5MpUjbVzyvcjcZxZkzsph3C2Kkni6OEG90cQmbUcEVLBQzFpYrHo4vM/Brbfvx6nzp3Fx08JzTwwxN53HG95wDKdPX8Jw3MDigbzYv7qWh2p+FjlrChvrFzEIO7i41kSu5KNcPYBHH72M0ycHSEYBspaPrBUhyE2Qs4dYrhbwjn/zY6gcOoaf/+X34uKzz2MUdxA7QyRsgucAN+dgtlJBkh0jHEcCfEVDC+WKi2qZr0DsAAAgAElEQVSNTVlO5FTd0OKCqhYf7R0b3c0AZ89uodNhFhobW2RLjkWtKJYkFrMGabGWE3vlUsFH2KddRUuaTGwSSSamIiHS/qd6knUQFSuOTes6ggqWFG9VNwO/H+JYsYiVjIdaxsaUz8ZkjLFHa1ygPHFFwU1GfpvZdJJd6qA5GcEqFfCKN70VuWIV2//fb2PeiuBiAieMYY/6QNSDz4ahWGhqQTbKFrCRn2C1OMajvTrqJAgFOSwsVNDtDHBxo4l2GGPMXs/YQc7jOwJRf4K4EWFx5GHmwhDHehPclvNwZL4sIKKV02xVybcwihVZpMQlk4CA2tTRZht2FvA9ISFkbYKS/J6NsZPD4A1vhH/kKHY++mG02zu4OGzjrDXE+nQGrWwL3WiCna0xRoMc7MwQ03MOysUSrE6EBaeE5HIPg6fqmGuPcUPg44aFEsp5LqiSPqt2uqn9pCBHXLxsDDsDyS8LKiVqvAWMtOIQNr3k4GGcKWDgF7BeLqNzaAVz970GZxtP4ez6Uzi3elJUbJY7wchJsNmL0N+JMBW4yJdcrJ7hNaghCPKoTvl44YUXUG82sbRShpUl2DJGbbooi36rRUVGhMAD8oGDTjfG/FxOis4wGqJSnRar1043EpVbUVTaOQReDY4/j2E0EsbjaBBiemYZXmEaf/Thj2ES871Gkklm+xlMejaSgYXyNJXKFvZPFfCtx4+h3uljtTHAM6vr6PebqFVcLMyWBIzeafbQjrrITXNsWvACNn4nKE8FuHC+DtfKI+wAtx5fgJftSm54P7Rw6kIDDf7Am6BcnEHemcbZ01solwI8f+oS5hcy2L+/KMXL1lYHyA5wzbWzCEcRnnyqhXLxAKzMIvqTAMm4ge21C4j6Lm45eg1K+QWs71gY29tw/HPodJ9Hd2cCQjJUpC8s57D/2Cw2O100hiVkc69Bo7eAzUYGQ8mSJTnDlnlTGupUNRKYpQJ1HAm5g/mLIza8WSgR/CUIzCqM41y9mrQop4LMqCMls9ayML+wIBmABEDUqlPVofIsJIkUnCrkYWGkBRQLKSkwBQzQwapKSG0eS2NRLFSMQtbkdartiiqJhd0pB2Hmf76rCHVVfeLInEQvaVXXUvHJzR4BcHGP4DFRlWMap5LdZxr3JE5IE9fYF4va1eTcprmdAm4Q7EuVjaJINbbMpmhkcc6NNcEwFoYkNakLFRvAoah0aEEqVrq0bBXbWTO3ipo6loYsj1P2QQJ+sP9ri81ZqiojCqvZLwqOuInaWfNeELxLVWeSc5yaL8lGQ4JZzdbcQMPcuPEQzGZsN/fIAJ0EYVN7SlGrirXuFTvTVDWtQJfamaodrW4adnNsjR0wAUup0Ql6cNsZJ8jsxs6SyMUaP4tIQFOTHSx5zaqMEjKwyWBmA1+a0AQdYCHv5zSHh/a+CcljnCMJJhjlmVGNicqTxAOx+zG5ogKmK8tdGwhm7qfFbZYgDxdCbfoL4G2ALdp9yiJpmOljAQDV2oygC9Vb7G7IZoWqK9pvij12mpmkY15Y7RkLw5hrItcRBwEVkMbql+fI81ECkoJukvvEsS0bSGY/a/YRmxDKjKVjgTZCNJOJgKFmgnJcEwSW+yONjTQPU9Wyen2UPJA+gwLoiJr3yqZHyBKGGKBKWVVAisJWsi8JmqpNdGrHRJqGKNANSUOVnAQeVSXMe6CAoNpKExhV4NKob6kA5IJmrIKVuatTFgFPeQaoPo70GFIrZ1GBEtQkUBuFMm5Si+j0ZwSN0ixp1qTiKGCaTcxnVuUn6yCOOB3f/JKxaDaLkoXLMSDXK2Wsq1pYwFICpKKm1bHG+6gZ4VeAVIUmVVEr492iql3zSXU8aq5WOi+JfV86n5jsIgHKXSpNFdBiY0utqxUMVUWDcXNwOC5oecsGWCKAjigEeS5UC6djTpQUCvLx+Z6M0zn6xZt+3hECmingw+MUS2ZDHtplV5tjZTNH7oE5Tl7fQhDINRNyhLHoVuA3ff50jhDQ0UhOhJBg1iMBAU1OszZK9LmwCK4ZVblabGujg9ear6e6UzKMDSAv5yE24aqKEdCUSlKT6Uv3Ip1/db4ZxaPdTPA0q1UzZtVOP80e473kupyqU9SaWBWuHEN83zRLWYgF5nlKm5qqqlAVgyipqXDgesD3ZDb5oK9zBgFQ8569bk+yW9P8ZlmbeS+FQKjnJv929IJyPKQNHRKR+CzzXpFAKsC8zCUZ5PN5GS+cDdJrI/fCtjGgkoR7CZ69WTN5XBxnKcOeTiLSJOZ8E4ei2OD+I1VusxEZ+DmpjcvFInKuL9dR8v1kPorl3wSF5TqZ+ypW0GKxrVQtqo2opkgb4LSo5nPG91AiwxX1Nt+H9n+sc9WuWglDOvcrCanb6ejna5Wzq1jR16l1t6pjFQBNAU8wI9jMZ2kDVMkNsaxXXGeENMXxRucD/oyqdyG0MDfY27X2J3FhGFLFq+scFTw+FTiep9l0JLTyuvCYTb2humYFOcTy29hUS00kkQQ8R70nqWpMiBMmg53XUp1OaM+uhD6SA5l/yPdQK3QSjNlEV39IJfyYLPd07t0zly7c9ap/iM6MfmYcYdDVsfNSX9lCETzVq19f3RVof/Jn8d7fOwkcfQf+9Y/fg9JX93ZXf/uf6RUgYLifIImTOjR8dRdCoUjNB27FqgZu0+HC1JZf3bt/Y/w2AeCUhJOCvl/6967q18SipGt/agOdAjs8oxer+BQ80b0G6aN/EwAszFNd9lj/cn1mTZyx0O22hRR77tw5NBrDXVvh3c/aBYDllw3ZWWvQXeAmBX7ZI5R+mLGB5hovVs+qANb6Q49ZQBxR/KoSUO1kjXW0kGjVLjz9WllZwatefSdW9u1DLlcU97SEax5rkLCHfq+NfruJXruJYbeNaEgl6RA2we8EaPcjtDvsy2XQ74UIfBuLK0u4+w1vRL40Lesk71W/T7CSZOEhisUK8vki+v2O2BQXShW5B+zHOJ6HaNDG6ROP4KGHHsXmdhNxktXerSH40jHmta97DW688Sa5xmuX15EvFJEkIznenfVN1OYXUJqqwmckYzQWFe4kGuDRhx7G2fNrssfk3oyOgtWij2ZPQfoUyOTx5EtTOHb8duw/fBQbqwSA/1oyc1WdTXBXHd6U+KvXX1qrAr5rPmwGIzn/leU5TDEHdm6/ENrKpQIGwxG8fAk294zGbYu9craicvkS6pdP48RjX8SltR2E/KYofRnXQ2cl9svZE4hkH8Sv6VoN97zublFb81r1O7SAdmFnfbS3t5H1A5RqM5KlS8A9CAoolIvo1rfw53/2R7h4aVNAYlpt5/2s9B6qpQK++ZtuxbHrjgm43m40pQdQnaoI2Mu6lHtY2etnXfQH3HcyQiaSZ6LMKMdeE3/x4T9Fe0BFdJ8XXq7b7HQBpUCFCxQqJez/OB4cAX+L8IOiAMBe4IvoIuMwpoXxYhH67RYunb+Az3/xYdQbHTn/FCwVkHZX4atibO5yUwWwEjgU+FXlr8kTN4Cxzg2m12dekxJpxSAwdU/b85nSK5Smjj5ZMn9IXFMG1x1dElxBnYvY8+BeOCtRdexXyQHKZ6v9uj6jptey9zN0mpFj1v7Wlc+6QiTRXlA6F4h4RaKTtH7XuCLd/7+UAliiY76hLaAJQH77SXz3534cd6W5vo//Em5/l4v3f+Z/BL7mADAAvv9nXo+H3/W1gmuvAsDfGKXE3+0oVlZchGyiZYBSNYv+gBt22pAC+ZwL25nAzk5gZRLE2QyGowRJPwbbK9msBSewkNBpzKEqDchFzEgFSl4GbiVBtkzl5liUkb4bY2WlgG6vAzcootuJEGQreOyLa1i7mGB+qoRDtRIsRLCKwKSSIMnaqHgu5vIZHNqfRWdUR1+UFwU8/OA6FuYrKFdjrF9oo1J0ceCAj7Onm1hamsWxa2/C/NwRPPHEkzjx9JNi5dAb9tHtTbC1FWNnPYuN1RDjgY2ZqRxyuRCBPcRSpYof/tEfRengNfi5X3gvhjtNBKUh8tMRJvEAL1zYQasTo5LLYWo5LyrGfofWIQmmpmzML3gIB2NRSnNunF50hLHe2spi0l7Aqec2cf5CA91uIk2DcNiWRrDr0UaPm38HNAj23QmmKznMTk/DSlysrW+JlTLzntiUF3BoMlbWNplfmCDg5OxRRcfGwgj54QQ3VzzcXS5gsRniunwRs14AK9cXAJhpl0Xbl0xdKk8mdGBlg8Bx0CLTv1rF/L3fhiRXwfb7fh1TvQYCO4E1ZMNODFy16UHGE9t8bLJnshh4wLo7xgkHOJ9NsI4QS0dnYfkWzpzfQD8iqcBBvRHj4toQk5yLYALMwsP1lTkMnrqA2laII0MLN5c8LC37cEq0XlUrRqrOCKJJ82ZMsIkNNVdAYPYIJeeSDXWxIwqR+BlpdA0mNsL73oj8Ndeg/Se/j6RXR88aoV8r4MK0jbO4jDPtDgbwcPl8iELeQ20GCAIHo2YIt51gnzuD5GKCzcc3MDWY4I5qAUen88jnYySuKpDthIuhI0pNgutkSTALgaApG6bBDJltISZ2pDkcSQZWTDtxF31/gp3lOeTf9nZcbp7Ao898Hs+eP49+EiNXLSO0bVzudDEZxJjK+8g5wMYqEA5oSeJgZq6InXoT2/UmytN5ZP0uanM5uUe8eGxArZ7fRM6nsoXNHwu33baMTrcv9sTL+5Zw9twGOh3aVgJFz0IePmbyi3j1a/8Fnjt/BqdXTyLn2JipLsJxC/jQJz6FVi9Go0t1rSsgS9ScIOnRnj2Dom/huqUavuu1d6DVH+LJ1U18+vFngckA1x2aEftAtv0ubzXQ6Pbg5xPcftdhdKK6kBR4oNEgRjgAes0Ei7NVBB5Vym3MLJUQWiM0BkNsNFjYZzBXWcT0dBbNeohHH7mIbDbB8ZvnhXV34sQmbryliqxHGxky8NiIdtHs2EiyBVTLeWyvb2J7s4N9szVUiisYRlVEaCAobiOON3H5QgjPobVOgltuXEY82UJkxYhzc2jhNdgcL2KYKYPU5exohBIzyqEWOKHloZf4iBKqL2h3HCJLMM1xERFEiIGsqHwFf1JSgQEuFFpSRhybo2LZzOstaiq1sxQFoQEi+L9iPcomH9lxRhHL4ksUVgY8YyHJr7Rxy6JRgGI2m/kDaSgSMNFGuNh0GvWIgK7GBphAqTQUJQMYAppJ29qojIQgYpqO8lqDEqgik+1aa7fA5a+JLZS0cVX9Kwo6k/WXFn1i+0oAnUAy/zBHVPJ1WRBTnaT2tgRzhdxiWIVSmvIgSX4Rm6K02WzskwzBRqC6DLNKdGNM0FUsusVuUi27CM5EY7UEZWWbmRh1tMkaJbiqG/fMrl03/60bYWYUqvUt5w5VjGkhz80vQSZRBxm1ZtbTPGOCVKJmM9mW0hA3KtgUwBDrLbENUvBAlNU8B9P4l1srjXNtstNdgfdMLK7Fz1qYAZhYtoJdco/0bliWYVyarF0BZPj5hjjA6+OJoktBQ06JBPoMX1yAG95b3g4CFQLU09LS2AKn1ydtNMi1HxugiGMvVbaJOs7kisruRS3CeLO5SdGxq1lXKTAgucwCRo3lugqD2mVmkOam8rmTZ8tz0efcE40lS1jAI5MLSmUb1XsEBSTPmM8Hs0Qlt1tBHJIHRJ1ogAi1JNOxICQLWo4ZMFM3fdrRlo14amVurLW48eEzx5qBpylgurDXFWxJmbP63hD79V11tK3q6bTxok7nmtHL4/EcFnFmPJv8TB6HkEpMA0mtdnXeod2osI3NHCAAnUPCW2r/y3PjOCawyutKZaPS9tOxmWanEgDmuRCgYCNCyAMyr6ntreb+6N98VlOms4CrEkWrzw7HPxtIaQZsCmBzLpLmEXNAaeub1Q0sf5/3OlXLKiCohIB04yvX1ACizAcl+CP3y9jm7ioQjC0VwakUWKHSkccqud1ORvOmOTZinmu0q1KkOlKbAbQP5j1VFZ+AYJMR+kO1rua1JaiX5t9y/HDCSLOBqW4U0gctyakuJvjOfxvCnM9MXAMai427ycwV228z//Oeab6tueZmWyFAKkkksIxltc4X6ZqRNiGpnkyBUdpfc1zKmBCgUjPRBdgTi/qxkII4rsQphflrRvmYzmOpKwXnByEw2Kr4lueV98nMW2LF6zgSg5FmEyvpRtcD3nsZ+yQBcawQNBXwV1nsrBfTRkJqg52qs8Vmmgr1VB1gWZoxJ5mu6qQhFuNGSc55jfbtvJb8XaomlCyhancB8AmkGsIL5xCxBjfzEI+DDj90vCAhhMArz4/PUTpHCvGK2y5RlHO8Jsp5MTUAbw0tsnmufB58zl08FtdDkPN1IZA5wBYrvVanLTnBdCaSrPmxZtHK80Hi4Xioa8eEY1UjTmrTNczUapit1cTpoVQswHd9aWDymjfqdXQ6XVmrqBAulcsyd9ElQi0aORaotKcS1gDtjiMArt5nX49Bcnx5zTQ/nV+e66vy3zyLHA/i7LKnySVkOJMVJqQHWS/oGnSF2JFa5/k5D4NoIJb86ZhIFd1a/pAwpipmJX2ZRraxtRRgNqH9YkZqMRIpmRNIAFjWTdoBOlfIBGIjzuM3LhipAl6qHEP6S59rqQOYBy3rl2agcT1L50HaFUrkgp0RQJ4/E9eP0RiVUhm1qSmx7eO1bg8GknNIQLvd7ggpIc2zlmMhGclkL/Mkj33bG/9ujYWvxW9tfQjv/Zc/i2de7r2CaVz/vf87vv8Hb0fpKhD88le8+yQ+84HPoY1jeOU77/kysUP7z/9n/K8/9zngzp/Av/+FN10FgL8WY/ef4XsEtoUVx8ZUyvz6Gl8DcYQxAPAme1SJgsN7Yc2v8Ud+3d/u8V9495dZQF8BgJUwqoANSaYkvKWZn1fsn8XGOd3fmZos3c+ndawQjb4MAJatncF5GGFm9qgkasYjjWNhxnynKXE4VCk2m4x3U13gi2B+bjhkH6MUJiEhS8bvXrDXgDkmokpIzBKvoIQk7mMkWsoQZAX0NT9Lc4E1/5ev55psFOF0BrOAfQcP4jV3vxrLK8tidyzuVqypCQAPKHpoi/q316qj36UKuCsqYIskXCHWjdFuDwRQHUasG8dY3reMlQOHUSzXJI+We0kCg36+gCjsylopAg8TVcS6cBwNMQgHcHM5lPIe6pfP49OffQira9vqAkXXTNl3k9iXxaEjR3DbHXdhfn5eCFp0X6QwgAD12edPY25pCdXpKSTxCL1uHzH/bm7jqccexuVLl6XOkP3CZIz5xUU0mnWNzZM2kCp42fMjeEqB13AYqg02XU0MpZjnJftGTJB3gZyXRT6XEyHRKErQ7w+FME989i3f83YsHr4ebmFOFL7RsI9mq42p2pzu88SRJS/XvL51CQmVzt0NPPmFB/DYiZPo9jVfmtdgJAC0IuK8p2Oxj7ZQnZ7Bq17zWhw9dj1K5Yq0ibhPsO0sLp0/K8rram1G9jmso4T0a1s4d/o5fPoTH8HO1rZEodHZ0M3qfnyqHOC+e16FQjFAvdkRciVrRsZP8trofoZkeLoY5dBptdDrNFEsBch6OVEHF3P8/FPYrvelnq9Uigj8LCpFHy73TeyIi0aAvecA2Vxec4zzJbgkAAa0gg4EcKZqmvsA5lJfurCKz37289ipt7RPY9zoUpVuqtRX22aNGUtrV47BlPzLXtdu5FcKHouTjoL7GiNl5pTUStrUkjKGVFWyZ6YwZHWOj0wGxw4uIJuhMIfnQIU7ewjqULgXANb5SImS6hm4x8ltlyStNaz0n1L3NtMLSZW/aW8k7W1cAYN1X572K/cSSvYCwt/YAPDlD+Jfv/kkfuBvAID/t+C9+PnFk9g+UMMHf+gjuOsrygB+OQWwAYDffxAfS1WvAkL/NP5671L3Q++/AhC/1M8B/MBvPowfvPBu3Pd/vOg3kVpM7/zZl/8Me95Xfn7unV8CRH/JcQtYfRA/efqnd+2s+bnvWXyJY8YP4P2pClmUvWdxEL+D39lrg/2qn9w9b+Yr3//bL17f5b1fpJj+uq///+AfML/EJqcF2+fUT4uuGFGYEJMQRjnFY1mfitIJkmwGo9EE1iiGK5MKVWwyMyPr5EAXXHvQQzk7wTztZZdHOHDdnPjsb5wdoNVo47X3LsEJgEe/2ECvFWK6XMHHP3IZveFEcn1zMeBlaB2Rxf7rp+EEDqam2VDowM0B5y7VMZpYGPRDzJC5E9vo1ftIRhGKpQwWlgJksiO0Gsy08HHT8WMIyiv4y08+iFzBw8X1VSlQuu0JzjwbobXhwBq5wpwqFiOUfAsVp4J3/tj/gmD/Cv7DL/4HxJ0mYPfhVyIsLASwXAcnT11Eb2cCK5+g3orRbVgCol57nY9DR3RSa7XHaHdHgJPAy/FzCshEc1i9UMe5cw30+0A4FLqbMJmliSBACdkzzJWlHSJthTOoVsqYmZtDbzgS+19ahIVDWqYSfYnFnrtYzWHay8OadOHnJzhwJI9wa4xyY4gjXQcrjSGOZTO4braAQsnhhRabHaoTVXHGhiOVCxYmjouu66JTq2Dq9d8OuzCLxm/83yjW11DIcunMIHFo50ptLe0QNZfUJZtuPETi2BhkHXSyAZ62+jjpD3CpCFx/5zU4e2kd69tdlAsVXLrUwepaH60ohhcDh/MFvOMN9+LUEyex+tBZVNaHOJBYuG7aw8GFgoB+RMbiTIKJY6ntKtUxEwt2rIoedoWJuVIJzh6dS/CWGmA2/XMB+vfci9Kh/ej/8QfgdeuIJkN0XGBycA6rpT7Oen1csmycONFApxFheSGLxZUMMuMMWqt9zGbKmJoUMTjXxdazHcy0JzheDnB8MY+gQNsRadfCGTuwBanX/NLEomWmjajXp/QZbiUAvARhljmcLCQtZGMbiQtszy/A+/770Vh/EE+ffgCrgy30cj5a7RjdToLBZIJOgyplXTz73RwoKPCCDPJlKmVIJHDh+Blk80NUag4uX9pEQsvoIZXiQKVURKvZkKb24UOL0njb2u6K4nYkoTwZdAfMKY4x53s4PHMAb/ueH8ajLzyNTz38SQSOjaNLR2jCgj/5i7/CxM0LAJxhYwsx+ltjRE1mNI8wXcrinluP4bvvuQPbrSY++8zz+PTTz2N5xsMN1+yTwnt1p456lyAayScD3PGqJXTCDuqdGK/9phtx8ulVPPboJTTrDvoDNpEnKJWzuOmWKsZJiIV9eZw8s4ZoyIAYH8euncLG5S7q2xa2d/pYWgnguGx+DXDkmGbxTsYkWmTR6UTYaYYy2cUjR2xlBoM2ErF29OH4U7C9FmZnSWSZ4Ox52sVMsG8+h+VaDTfdNI21rTWs1gtoJt+CbWsajUmIYBIgb+1gJt9A2e/AdadwfsNBZ7IPQ6eEmGQOAnzIis15SBg8TuCSYMNsQrNCCPeNykaVuxslLxuazByh3ZBaQoo1Utr0NEpAUSwRYDYKWVX6moxbAyIrGKJN8ITgfaz2g2KFQ6DONP9V0aaqQ2b1SWOb1pUm31chCQVkSH4gYMailPdKjKel+GM2CEF3A4QZ9Sjfkw3tNAtXHmWikMbyWew7BRQXiqIUtWqxynUpEualzAmmwStgMovTFFiWLF8DJQsrUlq7u9bT3DBoIa1NXDaeZXOdIVAeY8gmrMmkYhYmAXqFpZUpKw1ic0zcxCoookCeAOJG0SrFrajoTFazWGBq/qGopvhakwvF9+3TapTAjWFDelwfCGbHE22oC+gjRhP6ngIKjuUPN028T3LdxPLU2c2/5D3gOFAFq6oHY1r7chMhu/w0q1XvnwAwxkqIKkPaj8t239jiikKJ10uORRXAoiA3ABRXCrUM0mwgboIUTBypYnV3XOrJiAX2HmteUWaGI7V3FaZxqAQFjp+MZpiqUpVA4FiVtLEB7MVGU+2/Rclt1E+Sd2vyJoUxatShYrsdhcaujNlGlqj5JCd3F+wxZq62BQIIvOe8JgSGuf7kC/ldVZ8ApgLkqvpUMikNuza1c04bPKnSVo7VKNwUzFKChtgn27YAQ2lGJcfgrsWTKDvpgqKsYAFWjR2v2qrSYpW25NqQkbxZh8evzxqbGCnQxPuVKn2VOJDIz0XRaGyoDUFYnnX5PAJh6iStwITJABblpyEh8G8BYQXcIAivcwKbUHyf3fMRC1jNROMXGxt8fwKhPI5BpMpJjldpcgjAOBFXlDQXnedIhaUAjnLt0+xiVfcSsEzBFjYT0nPnmOdr5VjEdstkg491HBO8JODL+xEZhSCPgTlbYtUchdLUonovT7syWobJ7xKoou19JGpdmde4WTaZaJzrqTwVBaBjybwmVsm0Yea9MdeCIDKPiQ0XgogCbOcCYeMQuOf7pYB8SlTRzGPNoeXgou1cOubThhyvYWoFzQaJqFNVlmHUrAom8lrxPqSgLu9vapOtlt1Uv5psdekPGvUvqyNaOtPmmAz7mFnbtD/X5l5K/EiBeb6GzwvvkyifxZY8QaVaUTvmZCKAK+drGbuGlc/5h2Qlji+qZ/n5Mk6ozIgisTbcHWeijiYorGp8Uc6mYPWebHJpaPBeCEGBc4qqMzlvKyioJBNVTSsxg4ArX8//T9Xb0pg1qmd+ntxXQ7BI7axJOhHCEJ/R1MbdrCFChOIxkJwjSosYocTzUP2uym+SeLQjq8cs5AqeJ+ceIaVoo4nvz9/rG7v1VFVNS2HJbKZiNxrIfMh/8yu995yHmUnLuIdULZ/xaOvH+pv24jqHy7gwDhtp9ACVy/xdNpQ4T3BM8v4xq5jXj/eZhBy+jsA1z6NonnuOx62tbQEyc0FexhMtzZnFLpplUV27YlXHL95vKm5LpZIhiqjLiWbfOpifm0Xe1+eY50kFj6yNBpTnXKXzS0YagSHXQh5fFAtwzuxvz1drPHboCAAT/GXNw2ew0e7K88b7zHOmKwvzfFMSWTouxC2D93IUoU+1uCEViGo77Mtz3aHFtZD5FKyWjmCSoFDII+E8eIQAACAASURBVO8HMndYJGVZzDH0US4UZe7geKNdd4ENyRzjS9T1iV+Sx5d1Ua1UZJzwWvF5W3r96/7hehS7APBNuP2Hb3sRcDlaewQPP/Ak2n3Auevf4d/93LdeBS5f7k7tXsfvw//0wL/BwS953eDEH+KvHtoBpl+FN3znTdBE96tfV6/AV34FuJYUbAvXuiSPfuW/93d5pQgAEqAxmaARJ7tZwf8YgeCXA4BTt4pd8PdLAOArKuArGcC8likpby95Sa6xAYBTMqdplClwSFDJRBsp0MyeAmtTOmYBvW5ThCZnz62ivtODQ+dHRmek7k0CwhsA2Dg4pQ4bV4AZQ3QmaLvHrSitObm3HYkLzhW75ysAsPYKBPyVGtHkAus2GhbzZgEcPHIEd99zN5aXl3f3AkI0jMaIBADuYNBtSRYwraCHfWYB9wEKlCR7h8StMbp01xuG6EcTeIVZfMf3/DAW9h3EoFNHt1HHoD+QPePO1hqcOEJIELIyC5fue9WqgMqM8RMnwNEQl86exIMPfhFbO02pzXyfQg3WudyTZ4SMOF2bQblcRiBrc6AOS5YlubP5IId84AN0ZASzfFkPZdBrt4TsRXKpRgBRdZrTZ6O+hUK+jGZjXQh+VD2zlq/XWxiG7NeoQElVwnTbYRmRYGWhgusO1lCpllCWbNwhVlfX0G4PUZqexur5NdzzHW/H8rW3iYinWltCr9uCH+SRL1aws7GGRn0TpVJV6tLEilEtl9BYfx4PfPgD+MJDT0vEI3uMrIuF3CoAMDsxIoWRAUmQdGlpGbPzC1ojOhkhBDsZVxTpHOfZrKfuSaxdWfsNumjs7KBDi2/Za7I25j5LiZe+l8GtN1yPqdkaIqqHRAig9tOsM0nsHw56CMpTKE/NIp/zMei1UK5WUJudR7vVxPrqC3j+6ceYyobAdTBdLVIErIIAIX6zfmOv14XjEfAtIFcsCQAsFtBBAC+X1z0KAeB4LNbkF1dX8cCnH8DWNseIfukzrn2uK3m9KrLV76ndswDA8twaAreJTtGeUkogUbK2EPxSC3nzOvkcI6ZS4cgVAFg429xXkJhsATcfWwZRA1Exi2saSSmMAaXLGN10VCygx28LnZJRlRpUduW8ZN+RSoz3uBTsBXx12tqT/2uI2PI9Q8xWUYsh96bzwx5F8Dc2AIzL+P13vBkffcV78TM/dC2K0WV85OfegT+46bfwB+84BlxmJvD/ieeWD6K0eRJ48/vxu+86jlQs/PKL58sDwAQ+33cgzQF+qde9+Hsvfv1LfeJLKYB3cOJx4Pgte42VX/y+XzEA/CO/I2DzXmB25/ETwC3HX7QheNH7GdD64It+Tz//E/fuyUC+agGNG2+eRWfQQZIleOSj2+2jK2pWiTlCseTDo+ubHcHxLQzDWL4viho7QbmSRd7LIe+WYA0z2Lqwhmw8wsy0jdfcV8bh6+bR2onxhY9zURjjFa9axoWtLTz4QBMFJ4tSUMLJUz2xkHDiMaZpLU11C2IE8w4yRap72PSktQIwzGTQGUfI5xOUggzGvUSA2CxZO7S0LWZw+50HcOZkE+fPtnDLHTUcvPZ2PH3qIs6vvgDLYWMhQTiY4PQzEdZeYHfAR9HzUa3acNDHVK6I/+HdP4HqkRX8zp/8Ok4/8RxOPH5ZgD1avgZVTu4xrCiDJrPoLDKApqU4mJ0d4fobA8wulLG52cHFyy1YWQujcRadBuDGJWHKtLtj7DSHWL3Qg8ssBZfMdEvYSBoNSYiVzZqM5A8GvgvXdxGQyZ1k0Gi2pcFtsSGcoQ1YBNeJUK462H8wj3yBjScPUTMUsNK60Ib3QhtL/QQ3ll0cqxUQMNvZY4PzCrAkvL6JLYx1Arjt2SIq970ZSXER3d96H4K1C3BGAzi2J2phuJpTGk9suFT8xUMgQ5UXVQI5jGwX9RxwPhfidCHCZjkDeyaPYWJJHu361gCrlzsI+xP4sDHtZ3DN/BRuWjmEweUeTj7wPGY6MZbCBNeXcjgwm4OfJ+NoIiBzHEfKL+IpSNOZTS9+Nhcixh73wX6yXeCx2IiyPsJvuQ+Vgwcw/P3fg7d9GRYZak6CqJjDRgU4Vxyhs1LCJx9fQ2sYYX6hgLm5EaZKPrYu9uCEHtwQKIQeoksZNJ5qYH44wQ05F9cv5BG4ZEsB9oQAsLEidRJRWyfM1Y4tJF020mJkCi5GPjDOihwDDpt0VoLu4j5Y3/cj6Dz1l1hfewRnozVcci2c24oFEB1kVLlb8ooYdccI/HmxHO+HHURJHxPLQX/IzNoZDOMmhrHa0cXjRIBLj6y4OEbOY7PXRT6fk2ZYvz8Qixux4iFYTSeAbIIbllbw6pvuws23vwaXhjt47//zq+i3OnjtN92FySSLP/6Lv0RvlKAXTWDTqoYTSC8De5BFJhvJs/q6267B9957B1qDLj514iQ++fjzWJzxcfyGo9hpNXG2vgW/TOZmglGngVpVbYN3GgO89pXX4sTjl/D4Yw1sbxMrp7o+waEjHmbnslhensLSyhxOPP0ELrwQYmcd2H+EDUUf9R2eF1l+Y+TyE3g5wMtTrZ/DZOSgvROh140lf9jxSuhJX5gAwlDAHNbyWTeH2eUEuYDzh4VhROvCGIVcFkU3h6UVC9NzZdS7Mzhz4XbU42lEORuDURZW+AJy8VOYK66jUqzC8Y/h/NYSOtYiBpOsZLhNGCFtc4xwPLPM1xwPqhwld1fqMuHWKmVXLHvZ6DRqYGPFqwpDbXhqTogWiBxTBBNU9WRpc1KawJY2sqWZqUCRAIhUxhobcykuxQ+IDgV8jYKVaSaRNPapZCSAaKyH2GRWBbMWfvwZn8f0d+R7BixW6ydtWO4Wp2aTL/b5xupTsj0MCJwqZlILR25WQ9p8khhCEIHNTQKltDOmZlX9jGReFQCFVsi09qUqUJrAZAub60FHA1EManNYlKIEFCcKqvLS0PKVQKwCc4a4Y2yihcVMFrWxchampCiE9NhEieTw+VOTSpcgpLGvlNekwLAUyfrZPN50AyzCaWOJvavY4bnJHlztetXBRwFyCQogwCZWtzp4uGliE5lfqVWubDJ0C6bgk9x3BU3VBlVBOG5OCZbLWOF9M5sM3ich5BhLasXXVWEtlt9QICsFjQnOp2AJP4vHkVrw8k2uNDN0Q8L3FRBxTGtVV+6vNKvJZDZekNI4EfBPjy3NRCSZjeeXgqrMEyNAwXvjGqWiqMmM9ayci6jTYvg2AVe19JbsX1o/0yrU8KdVma3WZLoYqXWtANqi+Is0czTdaAn4o2x5aRIY9rWAoULy0PuV5jRK5qR8tgKXuwCgyadMgWTZgJrNj6wmwpegTSmVa8yuNYAQ1c1CMtN7qWAJLan0c2VM0X6c6vOQjH9jwf2inHBJh5INIIEWsa81rgK836nVs6jBZSDoPKafoQo6URNzcykAXWr/rQQPvY9GDQ0lm/D6KWGA11M3tuFY5zG+lo0VGa8Eps1znub9pnnbu+NXlJJkeitImRImeFyquJPQCBmTKdjG514Uugb4lnvC54LPslh561xnszugHBUF5WVIqPJQAElRbo+Fnc5nQMgQtIoxX7R95gVKVeCkv5NgQzCIoCqPSUA15sWa7F3O3Zrh5QiQoxZ+yrBO7ysJKnvBbr0reh30fit4mQL7ArQacgevQQpSCZBqgFK+txADkkRAQY6F3eYFmeJG2cnzFxtus1nn/RZ1KcefPJisyYfyer6PEHBMfjVfs8taN8pQ3jOCbUJgMPbP/FwCdQI6UsnMcWtA0VQBnJJHUlCS86MQKozNsJwvCSocAwbE5TWjc0FKQuDzIA1QVy32Zd6U/ZCSBUiu4JzLMcTPyed9Mzer+py54amynGODwCIHDN9Pn3ldeDnW+D8EtofRUBo8fG4JOIuNOMFCql5ZhjMDVkhiV9wUlACVPke0BqdF/ViVwBxDJEo4fH6ppJ1I00wztrShK+OBQKLYdzOj2uT/GfBZAFGzxosrQmrLRlW+uEOoojud3/j8iwMEbemNSkzn/YwAwDxvcSUx+b3pcylrD58RsQi34RnbZjYxecyyVsk5kMA80qxImWuYw6ZrIc+VawI/K5tR8gqPTe4xs4WZl2vpmiCOFXIMajDJ68vr7rhZuW4EZiPWIlQeiUpfrzuPURqTXJtcQwqw1AaceXA6l2jznK/j+J+MtKbYtRM3cy3XUf6c58e/5d8jteGWZpysN6rSF/KoyX7nPRDgn2s2iRzMm5N/0+ZxLASbtLbkwOXaJ44FEz1OZqwrcUIzvd/47ne9fJvp6/2TvwW4xNqH8N4f/lk803fx+v/0abz1a2Vq9/U+r7/v9//bruPf9/Fc/bx/kldgOmPjGvfvT4rPuZm20L1JgpbJCiakQwXnP5avJ/7je4zC11i3mrrq5QBgztUp0VP2xXvqu7TukhrU1KJ7r4NEOewBVFLwVwFgQlcEcbjWqqMY1yaCowROJ5MQzzx3EufOb4lQhMQz1pkkgMkfiTVRhxLZa+9R/irgSwKasX1OFLRJ/3APJ9FQBgAWRyOTGUxgWPoDxg5a68c0bsnsoQy4dPjoMdz9uruxtLS061IjzmisEwY9DAdd9Ltt9NoNAYAHXcaY9dhIEwBY3BSNSxD3t90wQhjncPiGOzB/YD/8HJWoun7T1aXTbjO3Du1mC1PzyxIn5fo56TnyalJIU99ax1OPPYTTz58UQijvl0RYWRoHpo4ihjRvIni4Xqd1B0FpR0BedWEjkHbrna/E0RtuRq5QQblckT0kFclUAne7Q1RnawJyx1GMbntTFKjbqydx4oGP4cLqZRMDYaE3pIhC94DSQ0aM224+hFfeeQNKtRr8oIBOYwtrF9dw+dIGvKAkQoLc9CEcufk1cIMqPL8shDnX85EvFtFu1kFHEtZZrIsZg0GN2GSwgc9+9A/xxYeeRbsTAdZYao1RyLqPvQFTp0nlqS5y3PeyZlKrYnXHUvGo9kVS7b887hJtphGEqapZ+wfcn6iLHOv2xdkFUYpXqjUVEoC4gS/XoLG9hcb2JuaXFsW+mfXtKOyJQw3B9bDXRmtnHe3GlojVKBzx/QARa1pxG8tS+qAZ1RkPWb8Ij4B+QRXAagEdwPMD3SNY2mMgyHzp4io+9YnPYGu7seu4JQ4vElVl9hhCQjaqfe7ZjFiC9V4qLmANyhpZ5watpyX6y3xvFxCW+Cf2JDTGjfUre15UYIu9eUxBg0YPMR+bx2k7Ce657ShscJ/mCwDMc6aKXd3E2FdjzyNtULIfeAUATvs5SqzkjHOFKZQSU/bOTy/1/7tK4F0A+Ir72V4gOP3/b3AAGMDOQ3j/T/04fu0L9P4u4vjbfhI/829fj8V0He2cwK/96P049/Y/w8/ct4ivbH1VsPOn96pf05VgjwoWLwOA7gVT/24A8Esvv3yvT9ytYO5XDADvVSv/Tav6Xmvrr+C85K2uAsD45tccxOWNTXTDEOUpKheATqsnlrTMoMp6NkrVDGx3hISgi9i8a26wn0tQm7JwaKGGWm4K2SjAg3/1PPzMGEsLNt72PUfQ7m/i/OkQJx8cY6qWwdHbSji13sDZ5/porNnITDIYEeTk/N/vY6mUR9HP4dLWDqxyFrmajU5/iELRw+WNAZKchbn9BeQDWrACjW3mETvwM8ok97LA0uIiLl4McfHSFg7e6OLYzbfhqefOY21zHa961XW4cOEsVs9vwIln8fQjTYx6HtcjWNYYgZdg/0IO7/jRn8DS8SP4i7/+I3zqQ5/Fo1/YAF31HHuIyoKLQtmBb2ew2eij3oxRzmcxVbGwb38Ws/MTaWg2mjFa7R5WDs5hY93C5uUeZqpF9MM+Dl17CA8+ch7tVg/7l6ZQ9KtYPbeD8+e3MBhy4qUSpyjZWJkM2UkDzb2Vqo0NbgphLWRoX2pNkMvEmJty8Mr7bsB2dxXdbgPOaIKpXB4HZxaRbI/x3MdPYbabYGEwwe1TPvbN5OH7fD/aOGvDCrYnSlcasUZuBo25PEpvfAtG5WWEv/3/orS5CovKiZGFTOBiBC58bGL67M7DtiLAocKVTcoACRUeDtDyJjjnjfBpXo97lhGVHJxZb+HiZhvnLwyRHTDTjopygvjAIb+EV6wcRm99jKc+/jxWQgvz/Qg3TLnYt1iF61K5xeBNImeaDWn8Z8w1ouWz5lQOwx7GnoNssYjQyaH/hm/F9KFDCP/L7yHYvAQ7HMjYjuwE41oRa4UEZ0pDfK7exY4zQXm+jKX5ENWyhX5vhLXLE5Q9H35oIdcL0Ds3xtoX65gfTHA8yOKmpRnks2PYPL4oXexCRK6NMQtnZkP3xxh3BsrArOQQZ21YDp8HtfJrzs7D+v53Iv7cx9G//Di6hS7OBRk8st7GufYY6+MRHFqwjzNYrpRQ9GexsdGWwiWMQ3SHEbYbHfn3GBGQGWFmfgoXN+sYDKkMYmOQzUIyw1j6a+Oy3xtKwaTKyixCZgU7Ce775lfirff+S4SJhyYG+MX//ItobG3hO+59I7rdMT7ADGCqI9icp90xnTD7LiZc1jLM4QBuPTqP+99yD3Y6O1gfJvjzz5xAc2cHi8t5ZIIE48BFY9BDLjeBNxnBnWQQRxZ6gzHu+KaDWL0Q4q8fWEW/Tzs9grnAG7/9CMZxB91eF7PzM2i06jj1VAs7a8D8coA7XnkMa5tbePaZi5ie81AmycPNYhB1hF03Gdnw7TxGIwubWy1EoQ07W0CQL+HShUuaj87md5jB8uEJyjUWOgmGfQezs0XJkGGhXaiOcO31y5iu3YpPfNyFkzuMDibYjDMIu+dQnJxEyTqJO29bRq54GCdOVrAxOIAequjRVcF2MCFiQwhVEBNtLopynFbyRrlH4IDlrBSHiRa3VIyoWlYBVqbBsACSAjGhQoyKvBGCwEepWJJrRfUTVVWi2rHYhM6pIpGAIwEKW8EPNsKlgDS2gLsFmFibqnWogAD8PAH+FYS8AlCqpYwlNjx0RVcbK3G+NqpZUYWaxjeL2RTI0uY8rXIMQ1SslrS8TO05aS0pYBJz+mi5aCmgy2Yn1S6i8pFdDp9DvS68XgJuWFo8qp2x5pPy52yECp5qNteimuPmkApAAkds1lONZ7IhBTgXixxuoKkenkhebsqwTRu+0lCX/EdVOYuCh2ssATnTaJYNogFeRPHGDY0BllMlGB9WLf4tASileW7ycRUIo9WT5tEI8CRqfrPZNMAZQbe0wOZnij1wPEIxZ6xxOWYszg+a30nwleAJ760Ad2wOCKij14zvlZ6nbDKMLRE3swJSUZkmfWjNPFRgQce5qAsVNpI/osDLanNDMjWNFTI3zgIoUPlsxmY6bqhNFaUrwXWSbIydNoFuz8tKg19thDXTmcxgbmY5HgUkt1UFxQ2+Nh90DvS5EbQU/CWwxIEhaj6yhcNQwTOTyyo5xLRjNXZLKYhDyy427HlvuDnj+zBrUje+Crwpg5Zgj1ol6/cUiOWY5xrrGWvidNuUjp8USGWtQFWgjBuyu2MF0fk9/pE4bhIZJMM3zVhVGkYuH5jxwFgAHRupwkyV0ZbJr7wCmHJTKZttYQFrvrTas2fkmRPAl7c1w89SIHT3Xgs5i7ZihK3U0kqtd2nHns47qq8XxaIBTFIAk6/j79OijNeIoBYtjnm/ZQzYqhqWTFixxXIMoJxmGKvaXzbIBjjne3I+YGbpgICfS8tibdgQmOTcxPsu9uuG+CC5wTIHEgxWBxLmvPIeChBkAD/mvEqm+y7TmiCTZp5TNeB7OQGdBBQdKdioGc1031F7rRTcT+8Fd9d8PRW6/JsNOY4B42S2awuWgu2qAicRhECsEjgIKqUNwxRc5+fQylmuKRXNxrqZ44aWa7wH2nBQVSFPS54biR5QtbSoC7O0vVbbZwEczcaf/+Y4528KiGVUIwJO8vVm3k2fw7Q5IOPcANucV8QW34wd/l6q+BQ3QqOuTXOE1QGDzTTNxxXSQpodLbWOOkPINSagba5BSn4Qa39jF83PFUXpOJLXRZGqYqlI4HPK8csvznF83gTQN01ZKlB5n+m8QmUDVaMkiAiwK2NJ18vU2poENK7VVJRSZSoKaDZ5OCZI9AqHms/GPVA+2M3hFvt6nheJsU5W5jZmZ1P9qfnfdIagHbQqj+XeGPu4LNe/SSyfx2Nhxi/raIlVkQxe2uUpuC5rgplLVI1Ae21Hnsu95ADNllPLZyGxmLx2camQ9ULznFMHAc7z0gTP6rXmNaJi1mdj0YDUPDYCpJolrbb5rIRCKlyYJ5cSA+jQ4HlyvYVkxPtogNW9qnJmb9PBgZ+r9zWSsc5jFZt2abopcYFVCGs2IXPw/EUxrs8sH3Qh2kmGArO7OXeoO0L6PKhyZaxW7aYRLIQXsczjc6HODKnrAucA2m8L+Yp21HRc4XWR2i+jwDevrXZ0ZZ4iQU3WQXkWtHbh0BIrezpIRKry5d8pEUvAdNZ7Zj/1Y//x//qHw1K+AuDy1K++Er/6+8Dye/5/9t4EzJKzPA99q+pU1dlPd59ep6enp2fXaIQA7QuSAJvFSAGb5drYvk684Isd5XEQ1/GNnZjcJA62L8QxN8EbNsQEHAsENkvYF4EktAAjpBlJs/Vsve9nP6e2PO/3/dXTGkZG5pIH5UbnefqZmZ6z1Kn66///73u3D+OfvX7n0481qmP+G5/FI0+u6O9z27Dvptuwb7J0ye8Uzj2Gh798P1ba5r/l+Tdi1/bqd2cNP9v33jiNY8eWgfw4dl0+huDM/Xj4C4+hxo/Y/lLcuq+GuWUAg/uxb+oSx9Wbw/SjMwhQxuiV+1BO1R+9OZy/9z4cPmO+G6oYvemluPrAFtFF+tqNB/Cxf/UhnMdt+PF3vx7b5ev5qF55Bap8v4uOMXUdSk9S+8wjOHzfNzfPS370Khy89WqMqrh+88Hzd+p8V7/LDmD+W1/B0e/MosVnVK/A1S+9EaOVH95wev6T/8eegR2ug1ECDf+DFcAXfwux+k+AIEmwHMVYjxUU/p/hQQVwSmJOSXUX/lRgR22gjf1zqt7btH01pEMD+D6jAthkAF8MAHPxESUqHbE472cI7HD9T5TsTWetTgOIO3j08aM4dnxWIoX4SPNDJWJJ7GV1Tyh1juxRuAchKMw99IW4GQKtKTArIDDra7qmEICSNe+CClicpyTeyoDAQupl7aZrJC+zVgkW9uw7IADwtm3bDKmOPQa+P8mELXRaDTSZA1xfR6u+hnZ9Hb12Q3KCGX3E2jCOA4n1IkmsG9DymNFSGfi5Erx8GRm/hMT2pU9S416Y9XePLiR5qWcFSKMDounhcN+1vraGVqMha3favEjdlzb3tkIQN6x4ITvrP0izJQBsGUIY1+WXvuoOXH3bKzAwMi61SqfbQ9/gMNYWF1Au9aNc7Ue9to6gEyAM6OjnYOn0YRz+4t144slT2kGxPbS7MdoBa4AQxZwPOwlx/XUHsHffdpSrQyiViliaOY2N1TXpGW6sNVEu51AY3YvS8G5YmSJGJ/fLfpnqWNY6xUo/gg5FJNpfWl+dg5P00Gut4tjDX8LJY6exsdFGLyGBwEYx50mvBkIGj5Hxc6i1uugZlTe3MykYrj0utWhOndwUD9Z/aTPV/LGF/Mp7QoRNdLdyfeSKBeTYI6EKl/OV2FEzOogON1r3BKHusz0rhEd1EQUtIWOPuJ9L4HOcCzHRRYeCGYKtji9980AKoiw8jhkBf0vIFsoCqPvMBM7mFdiWfhQB4BpmZ87jS1/4ChaXVjenrYsVwEKMFmBcSdRy/xm3NukHkZghcTv6e+1NXFAAiypJhFkk6itRRgBeiYVT4inxn1R5z/tMa07+P4mjFl5x40Fk4rYqzr2sOO+kCmCCQ6xfjLeQOMgp3f/pFtDpF9R7RB9bAWD+e7PPuIWwovW59kYuKIAvAMCpcCKtE6Un95zOAN6yQj0z0Pp32Dk/4wp3idcQIL0YTL3U7/ieF4OpxiI6tXd++sf+HRnAfJ9f/ODTnp6qeZ81APyMecX83J/H0949tZh+HgB+1nufF18zhOX1DXSiwOSpadOY4AIXzmwRKPVZ6KuyEay2WZ3QEVvjgUFm54aYGCjh+gMvQjEexNr5NprrLbhJG048j/GpPShnh2CFWbS7y+h4bXz58ccweybE9uoUsn4BZzbWcP7kGSTdLpos/Jk7WskLWHF2aQH5oSLGdg3i1OlzcBFgYsjFNYeG0Op4OPrksjTQqHOaGt+OYiaHc8eb8HIVFIezOHzyK1iq9VBvhZicHMDoWAVzM7NYmm/CScroNRycm65JZu8Lr5zEzTe8AItnz+IV/+AXUJocx1/97ftw36cfxtwZLpQ2Bqsxsv09+MUAJc/C/AKz3JhbxUZBgoOH+nDzrTtR22jj6NFZrG+00V8dxrnTXTQbPYwMu7jpthchsJuYnjmF/fv3oLkRYfrYEh7/1jzmZzrotKlMKYrStxeSNdaD61KRRta3AnUDfVUErTbiTgdOHGKgaGHPVBU/+49/ER/+m3swffYp7B0vYiibYMjxcdnwJJqn2jj1jdNwV9rYX7Cxo+xhW18exbyDjK0GHLTXpq02bacjqi/HCAC/DnFlHJ2//Av0c0HvdRDVQ9mEsfGRyXARoKUgG+RtINMTC4wEOcRU5DkJQmKhyGAh18X8qIVHMw00ynks0X4jtLB+tgm2sppxhLFtLopBgv2lMvZkx9CcTXDs6+fgLzUxgQhT1QJ2baui5GXku4s1itguKydMG4pURXPBJBO/gzYbw1QJFPvQfvmrMLB7D4L/+lfIz8/C7rTYckFkcyG30Sv4WB50cGIkxrmyhYWkAytq4NChApAJ8ORZEtgy6PPyWDy9gEq7BHspg8VHW9hWt7Evk8GV2/pQ8JnkzIziCHbSRZh10GVjjOBRlIHVjtGtNRGTOVguyKLKjXTXjbCwfQT+T//vyHz+c7BOPYokW8dKtYDHwxiH622cUYetnAAAIABJREFUJptRLN0SXLG3jKRXwtJCjPPn68jmS5LztbiyLn+nup5Wma7vSI5wZNEqkCCYRrCqsiratGyUhj4XbV7OVoCKD7zkqqtx23Uvg5XrR9sJ8Kfv+3/RqtfwIy+/HRvtGH/9qU+JdTwt+bLFDPKVDKK6hfZaCMsJ4Vgxdg7m8dOvvgb5/jxOLM/joSeewszZNnbuKiLfFyHyMyj2FzE8OoCVxdNoL2cQdVXZv1JzcerEOpKuh/paJIr/jNXB5KSPoZEs/JILJ5fHynoDjbUIzZUO+qtFDI5WsLi6jE5Qx7YdJUzsHEaz2cHKSgcrS11RALsZC61OS7I+5s8vYWiiH17WxYnHFmHlgGKeGdkZjEzYKFUh5zJoZzE4WIHtBBiolrHWWEC5L4/aegYnj9qIghIy+QK8sQkUMx6ynQUMZk9h3z4bYxM7cG5pFEfOjmC5O4AGfMmzZg3ATZeYOLJhLmCUJQCzNHlFHaJsRtn3iuUsAWNLrH5VTajADdW3BAQci3bBbGgHCLttZd4ZJV6qZHPdjDSi+bZSmLHBGMdiEyh2qaJk1TKLRZcyYD1R9ApQxeKbjVjTvBQAz2TJCYBFlRYBUX5Bo2TlBi5tcKYKNc2v1IxaUVgxG9IApVQYizLJKF+kYS0bYANO0/I9JtWB8wEBYMYU0P5ZLXs1a0+VRPx+/J6pYkeUXbLeaX532nRVWNI05EV9zWJMQXW2oSXfmG4VPVX1id2zQxA8lsY1m9NioWtUTvI9qWKiJbdp7hL0SIJA1i/RVFK5ZsAeqv5Sa28CQPy7uBrEAboM7zZW0gpuK5zKAoC20Gzms/j0HbXZlPzVNOfZADE8HlGymn+z0JT8QDbHmQ1N21Sj4M2ykJd5gUon/Y6hZHZytF6wGkptQNPcz3Rjz9qMgIlcV2MVLIoyw1yQIi0FHeXe1usqx0aFpfk/AQ4I3HBuF5BXwe0O1dzGRpqgBC2b2cAIpLmtzXte3Hab7Ui1mxalp3gVqzWnWk6zgFflHc+jqLx5fg3QJEWIyW0kuMhjYIEkSllR4qkqkMWhkCmM7TGLf4I1AiynjF0qwjzagRlFpShJ1c5dizJVeBF84vdRtbnafgr7nqo1XmfmPRnAWsANGceaC5YyzEXVKDm0qvSl7bbkUpshLtmkYh+rQD+BP753CgLz9QRR+CAYw2PinEkQXFjUomJUpR33jZoBrgC0n8sK2ChgtFhfKdtbvpeAPK7acvPks9lh5hpRjHJd8jy5h1MFJkETnTNEuiBMZ8kx9rJyLlJAmHsAaQ0ZRTpBQs6THLNiT2uIC6myVYBKj9bYtCh2pTHCOUAcGeT+MspcowBNQW/+KVmfXbVhTrOZObRlruRCa/qRPI8yzwnWo+C1XAISLo0tOQlt8nvh/4RKODAAIl+bArUcEykRJr13OF+XSgWZBwgMN+oNGftpk5GvT4FTgrxsrBHQo3JWFMqGoKLjRju5AlJROZjJCDDM903nDD6H4zS1fk4VwAoocq+j/885KJ3X0nua95s0b0x2VgrWy7gwSglhcktzLlbCQBDKeCjmSFhQ4oB8dwJXbHxIxrpad5MwwdcTbObcIwAcYwuonBUShN5jQjTiWmny9VKSAd+TzxewV3LYyXRXdU36XQimdzstUf8KsN3rodNWZwEFVnXccw4i2C7n32SIS/x8CsQbQJJxCtrsVMBajPEkZk5tzviQ+dNYkqfZbfy3zEFmzpQ52ajP5XfSKdVxIG4XbCr7CvDLeOA5DEIhMVDJI2u4R3a/nseso2CxNHVJ+DRRAhwzBBQ1X1dVHwSQ8iQ/ZFwhUrQ7tI/uydxD1Qc/n7nEMr7EKUMdJgR4pTMDX0MSRRTJuOS8pZMfySC2OCLJWk5reUN+0+vM+1rnJmlEpxniJiNcnBQM0M11j8A6rxPPge5hOJclcoz8XD6HtRYboSlQK6QHJGgwN7nFPTWtzvUc8rvK/Bgy+1ut+tIM7Az3YQJK6HhV8oECymmuY3pv6vxgq/02zxMbfiTS0haa9tMke3gZAW7X1zYo0pKtAE8Ra2bOVaJahoWcr0oW5vmJapgKJ8M2Y7SE2tQrEE3An9nBPHiNgEjw+rc+hxXA1E984k684/ceAd78J3jPW6/Y7HuE0x/BB+58Fw5rpN6Wh4ftb/p3eOuv3LglN7iH6ff9Ev7w/cckEuniR2bPL+Of/PE/xJQBX/9e7/2d9+DOX/2Q5Ove+dKv4L3vvH/zM6pv+QB+a98n8E/f/hHgwF34zT99A+jj9LTHd96Df/qrH0J4+V14xx+9AdWojun/+g782QfuF/vrix+5l96Ft/3GGzCaB/B3ZijfiDff8y7cMARgyzE+LQO4dRr3vvMtuPvLZPFe/NiJG/7vd+PNLx3b/I/NLOHX3YU3Lr0Hd9+nkQ+bj/w+vPL3/xS3v+B7exhe4gOf/9Vz+AxwfzzpOhg2ZPIf5qGmamCCwQSGn8uPZw8AE+AxVqtGBazgsAJb6V4t/Xv6763f/ZkVwNzrkTibgSMAsO7XJZO3SweKJuyojcOPHcGJkwvihKimLZp7z8aFRFQZ/FJcQVLgWshsCjKrq4/GVggwJYpXgU1lTSVplSSm1HlFFIniEqT1euoUxj2Txu1wS8D+g1RQ2HfgIG552S2Spcu9Bh8aqcTaq4V2u6E20ASAa1QAb6BHdTMzdI36l2Rdxht6JPkJUE1XEdnJizoldnLoJZ5k4dZqGxJ/pXW9EedIjaD7tJTwKuCa1JZKutwEsMzxCQnaAMAapazAr8LaJJxrTBUdT+gWdusrfwwvuvlWDI5MCPhIkUe+WMTa6rLUGiTCeuwBNurwcx7W15exeuYxPPqVj+HYU2cVrHeyQrrjnoX7iZxLsUUXu/dsx8R4BSXaHg9W0K6tYX5hGfXVtjg9rjW6uPbWlyPIlJErDYnKlXnJfdVBNJt1IcX7GcZxNKSWWl9fFHdKp9fCk996GN2Q5McGxqb2iphsYmoPXCcPK+6itnRO9n7nzkzjqRPnxYab8ZIh6KCpUKKe2LRCNDKJTeBX65Wt90DaWyK4kbrGqfJVCQla4lxA3uXaCMGQCYkWin6Cgsc9Jwd8CNtibaEkOnWmyQgAHyXcW3ts3CFk3ZnRa5Al4VLA35IBgAuSX6wCG41vabQ6WJo5i89/4UtYFAWwfi8VfShpl26rov4195EA1+wrCTkk7Wfw/jVERNZBUhtxbPFHyQkyqhJTM6Vj0YCsAp4b1z/GzcmYlFxuiirowurgFTcdgh23NUrJI+k2qwAw94smo1zV73oH6JwgUgSD5KfnXC+l6WRuAsD8XUqAT8kqeh+b/HDjpCcAsMwDvEe1jktr4K1K4OcB4M1MWwVMsdUW+RIArVyVrRnAW1aQC7m5W/J2cWkLaFEg79mSJcx95vejAL4EAKz5wlMXMn95jM8rgL+vfc4N1/djo9lAwInN16VYmkoU+rdD5IvA6ISPkW0FhGQMtwOxCBkZ7cPOyX684NB2rJ5ZReN8iGy7D4NeP3q1ZSSNJWTWanAzZXg0941DtOwNdKoxzlkxvvPoCoIGM5oqONlcg5NhvmKEtUaCYoUswgRx18FGu4f8UA7j+/uwvraCLCL0+xH27fTxwqt249zZOr750KrkH1HMMH+ug9oK7Q0tZMsO+odjtNBGJu8Ki1uUN4EDL1NEbbUlk3Cr2YXn9bB9+yCuOLBLlLPX3vRzyAwN4z3veyea59dRX/Vx5uwKCoUNFKrMNU2QtzzMzPQwui2P0XEbq2stYdjHMRsiWSwtt9BstREI8zpBf5+H8fE8tu8cw1JtGTt2jwg7f36W2QI1LJ7r4PgT62g1bOQJtIlVHBslVF5r3q3Mo4mNkcER2FGIAvOF7QRlz8JYtYI3//LP454vfQJnl04g63Xh9zrwWzF2VgrYNzwObCQ4+sA0XGbbOjZ2FwqY6C+jL5shdwmJkwhx3U5shBkPyyNlVH7sNUj6htH6yz9DeW0GHpVT3QyiHjdrBFJ8ONmcWOY6PF47EVvbiE0PW7hXJqfDRcePsN4XY2OqgBPFAPN2HZlSgtNnWvByeXQTF/liBu2VNeztK6JUA5xVH3a7D489cA7OQhMTnoXJvI9D28ZQEIUmG4m0oCU7zKwzxtWaqx4tuGlJ16TVmldA8Oo7UN27F8HdHxEA2Gp3hOEVWi04VC7bDppFCyt7fKyOe3iivYS1doibfnQIVinBRz+/gKzv4sDUdsydmYPXdeFu5BGdy2H2wXMYbsQ4mPVwxXAZpQKbSyEyQRexEyMgIO5SBezADrnNc9Gp14UplSszqwvoZgOsTI7Cf+Ob4X3uK8ieOo4g3EC94mG6GGB5yMe35uaR9Nno2QH68wNYXaTdDLC83BMrliAJsLq+hu0TO5ArVHD40SNihc3mN/tgzPoeHiZbPMbq2oaqNkXFoztXiaPmpiYCCraNV7/8Jlx7zUtQGpnE8voC/vNf/Cc06jVce/OPYGatiY9+5gtgYi2ZYn7JgeUF6NWAuOkgz6zjJIQfBXjNDXswuX8n1pMGHps+isX5GvoqtFhtw/UTWE4Ow2PbUGut4Px0U7K69+4fwMDIIL7y5eNYnY2QdADfyqGQyaCQjdHf76M04GOtXUNl2EWvnWBtoYvLDh7A6ZkzCNFGvRkIE61UKSC2Omi3HLQaCmJxA8ac82LRR9618YIbtmFlfRHzpxJYWZJeHDiBjZ37HPjFCBsNWqD3yRyTK/io1RtY36ijXPbQYf8s8lGvkT2aYGzHEPqyfSjbIbYPUUG1hOtvvhrnlgpYD7dhsZPDifkm2kEJcZClthQtgriuh5AKE2ZbJ6oYlYaxKEDUIknUHen2VUI8VJEnAFWsyjVR1IpyjcoWFlnaSCbIlapG2ehlY1dZv6oIZmaibJQVIlIbSDKtDThGIEWA3ZCMWQJujIxWFY9swE0RyGMkUSRkrrDYfSrBSDZprODM9pAKJmkgmwKIhSCb8qowU8ibxRYb95IVasC/FFRlcRlGAbpJgGpfvyheuu0ukiCSpqaqC1WpLOWmkEVJcmDjWgtTfogpIfR5YutDNZN+1yDqaaYt1We06OdGX2oHzcsWMMOAZmwCC+gqYF1qjaVN3FQhRgWVNPkJXsguV3OU0ocyMQnIGytKySN2ELrcl6fKKVXYyjUyhahaEitwSJCadtUKtNCqXxm/LHLShrsocjk+BHjlmGOT2BHVNscLC+wSixYCJ2Jfy8aKWj3z+vCYCQgIkUQschUAV1CiJ99R1FMEeoyCmECg2NSK6o51HosXVU8r8zyU8ytFiYwhBUPlups9ioBNPF1yGZVBLgpoMthDVXCp4lWb6LTlTMFUAju0PlVb70DeX/NhCc4TbOpKgcxGACMveK14DgXg5b1AIoRRIIrFmQGGRa1qQC+1u1YggIWmkASMWk7haM3BSfOXOc7F5t0AvwSpRbFGlZ1K66UQE6cOWr0akgTHjQCxop7VYkzu1bRoIkhCMCvry1jkNRDbKvl/tRIVcoFR5vEc8Hum3HoZmlznxVYqLcZidKji5DgwIC7vFZ6XgIW7XAsFi8TamvesAfUUR03QJlhLJrGvykclOxCdIBgVbNpI8xqoai8wil2dP2g9poxvBeWZs8tzzvMi+dXGUo3nU3JsxWVAVbMc+/I8FpxplqYhUAiNzLJQKJZ0rqVVu7Gel+tm7lFtG+hzuWCq1XdGWOT8zgS+BTg0hbrk1fK4qaBlhjJt67sKFnmOApAKAmlWdKrOkB6b3K+qWDacB2k4pLmqm/O0NDd0DClgqsA57xWxLDYznMwXZr7O8F4gWCbqZs4NELWoqDPMD++r1J6Xc5tamBvQz2Tl8rNS1aecU1tzWPlgpuim4lpyqXWdEUKQyQmWsWkydFUxr0Aj7xvJXBYmv86Tck4J5hP069IG2Dg7iALFNFdM5m3Gd+H6CjAKgcXkRfOtxPmARDqjUFarQb2f+afOjZGA1MKEZ+SKAStlDIn6XxW8Mv71Siloy2vNnGYhQRk1qDTIlATDc82xKEQcKv/Fgo1uCWZ+Jmmm0xYAlW8oa18USg6a4bNoPWMsslk/8f2k6Sl507ouSEOLzhXStFJVTsJ5LZcVJYSCyVzrqW64kE1OUozuBePNppXc/+a8yjnivGCAW21ciuAfnlhFUdVv1D7iAkGrZariMwg6Pbn/5dxnfQFa5RqKqlrHljb6eI06ch9x/FOVweMiOScVmvGeUbtoCaAwCiR1DWg0mjJPyNzD68Y9BgFlEpm7Hcn6TRtGkjVu2ygyZzifk3HW19cnBGMCpLyvU6sVgqWdLbbVQg6QtYz3dEcbtkIKUdIdm34cByRQ6DXXSAZ1zdCmpZI0VNkurgTSmIsViDeZ7+maJr8TYkGMnEcSb0FA68GBqvxJsJ7APc+RnPNUxUylF7Pi6ExAK+uADhm+jCuSgjhnkJglJLg4wXU/8frvq6/wA3nR91QA93D0nbfivZ8C9v36PbjzDgNGtu7H3T9+F+5tedh+x9vx0//oNlG6ts58Fp/9vXfhgTPAwV+/B281zw8ffhf+z7d9BGH+Rtz++2/HLZMqbQ3WH8Mj7/9jHDn0r3Bnqi7+e773Jria98QYa+JNb8errh9DpjeHcPsdODj2CO6+407c29qHN37wA7hl8ulnbvq9t+LdH+ph6q578LbX8fv1cOw9P4n3fLKEq3/up/HyW25AtfT07zb6lg/gN392H/BsFcCXBIB7OPquH8V7P94DKlfj9v/rLtxwqAq3Pocjn/1/8F/e/xhC7MQr/+gDuP1yneM3AWD+g6/5tTtx9TVjyNdP4+EP/g7u/tRpIP8G3PmJu7DveQz4B3KLPFfeJGdZmHBt0Ab6ufDoJQlaMTAXRZIRLNvn58KBXXQMKQCse2slBG79SUFe+dMAwCnoe/GfUmsYcPhSX1Wrggv71xT40sQgEpK4N8gh42k+vBB8g55k2iLq4OwT38Ly7CKc6g5Ejo3l5Xm0W1zDWcOqclC3rWKftXkIabSOGpuo65OQQA0wxP6mkNTUV0NRKHOcCpZy365W0Fyn2MuQiLKYe0eqM2XXgX2XXSYK4JGREXVTMcQ7cUnrttFuNdBu19FpbKBdowp4A912A3GvDSsmIZB7/QAZIWk6Ek2jADBrXA8Ro4XsHEI7ixAuGrU1IXulYKJiXmaHbYjxKYhFQI3nOyUdpiSwTWArdX0y/Y9UNykVothj0+1Dow5f9mO34/Krr0U2W1Cg0MsiXyyjUavL53fbLVRHtiPsNrG8soqhkSGsnX8c3/z8R3D8iWn0D4+iMjCEwYEBFPMuIgLyro+g3UDOT5DzYjRakUQadlvr6Laa6HVixHaMAA52HnwhcpVRNJoBBgeHpYa2M3kkVkZyla2AIqaa1D8Zim7YM+jWMTu7KEpY0uf7h8ZQonPhwAgGh8Zx7MlHMNA3hCjoYWb6cfzNPZ+S7ytZsxlPInCe9kj7vFoAbpIJpaTYQorYJEmw3/oMhAmpu409ejruWCf6DpDPhMhnuIeSYAwRwfl0TTT1EOvXLuNC2Ct1GadBda0q6T0qf4sEf2n/XIKfL0j+L0FTyeOlY00cod3uYnnmDD73ha9iaWVlEwAWQYEo80n8UDtoiRFhjUi3IZfEQ9owa70h7SPpGanjHW9KVfamVALt1aigI+11qRW5jDeJ3dI4G9Z7TtKF02nK+3hxgEzWwwuvfjGiiHtajZ2hBTYBYH2h2MNqX+NSALD5VMMr3nI5tV+VPtgvTO+bzftHLJ8NzUSUMlrTpETZ5wHgp90dl1YNf5fq9vu0QH66WvkSALBk8E7jFx75NWyNZfnBAMDPoIh+HgD+vrY3t91cQjfsotifQyfsioUhC/yop7L/cl8G23ZmUSjbkonQagfo1G1MbhvDC6/Yg4mxCu793IN4/P415DsWpvoGUfXa2Nfvo7JQQ9S04Fo+PERoZmvA/nFM/Oit+P3f/SvUlgMMjIxg1qkhdHsYmxjDmVkCoHU43Rg+6XuOjaHdJWRHPKyu1BE3eshbwJ6dLm542Riy+QH8+Z88hnqDjfYcosDD+TMbyOVt+PkIpf4syiMZ+EUHa1T9LXTRrjuIey4GB/rg5yIUSgR1FpHNZjA5NoQBr4KX/eivwhsexvvv/gPMPzmLsyfrWF1poVQMURpw0Wz1kOlaWFlJcNmVeVx+VR5x5OLMmS5OHqdCglltGbEDHBrJYXJqEAvz53DZgaJY5ebLfUjsDJaX17C6uIb6aoSoZWFlgVYbQCnfj6DRRMkHxsf7MDI2ggcffgLrdc0jGB0aQRQ04SUdZO0EvmVhavsg3vwrP4cPf/ZjOHL2KbF+LbgWaO66c7hfwOC9w6OIViI88eAsCisBdiUZ7C31YTTnYqDswnJpX8LmvoPIyWFhuB+VV70GVl8/Gv/lfSitz8CLe3BDKgap0AwRMJw5y8YOARE2zhVw5Q8ftPm2BRRPEHkWmvkImCqhNkmlbQPLuToWuyHWNphF5WJlLRBw+YrdA8iS4bYCRPUSehtZHPvaDNz5NqYyCQ4USpiqVlDwCC5EiGiVzUVMPpNNev7wuwRIfH4fB+vMkX7VazC0/wB6H/0ocvPzsAUA5gatAytgBrKDMAesVyMsD0ToThRQL7Qx9sIRbHgdHD61Du4JC9kSus0YLnLozMWonwyQ2/CxdngOg7UAh/JZ7BqqYKiSQ4Y5lUkPUSZC4ppcVsr5CAK7LtocwEkMv1xC5IZYmxhB/k1vhv+5r8I+dgxW0kMzk2C10kZtyMapjRDd4RBrVhcb6xUsztH2k3aC3A/T2pQgF9UMA4hCGzNzCyhXmGlBEMsW5l+lXJZdQKtNK2plbXFjfWGTTmDPRtHp4cbrr8W2XXux4+CVsvE9fN+XxP47Ux7Et46fxqe/ej88y6eTC5xsjE7cQdAA7MCHV/RlA5O3AgxmIozv3oakBLTtOgYG8qitLCHvhNg+4uH0dIL+wRIacHDm/Kow4MbGcugfGMCJY4to1oBuI0FrI8JwXx+6G234jovR0QFkSwkK/SGWVjawuhxgeHQciVfH4GgZR4+uoNN1MbuwjP2HPMyc70jmdq9Li58IrU4E37OxZ2cV19w2hW8ePgq7mUem6GFhfhF2J8bkLhf9w3ksLjeQzRUxt9hE/wAVLRZWV9cRdqmScoU52erW0A3aolTMOz4GijmMj7jSALzsskOYWYyQrw6jy0Yc8ljbGEBzg/nH/Vhtd0DOfY82RFTjW8woVMBRCgdh52mjU9SCxj5ZsHtTgHD8S7tb1Iupza5aELN5KhmLMhZ02eDrWDQJACANeW1gp/aOkq1pMl9VFMqi2mTmCuCr1ri6H9d/sxoUxTEBHWbucqNtwFYBn03eZmr5KdtQY1/IxjGZwikIws+mYqVL0IlAkTRL+VnKgCbgy+ZxmATYtXMK42NjYoe4sbKGtbVVUbfQsrpHcJxKSxaHHVo/qfWnKmitzUa5WEPbCpyISolAGY+f3zM1L2Z/XeYXBd9TUEPsqQQYM5Y8xnaS342ghWJGqrBJgfiQICWbta4n11UbypppqJaTrC0USaSCh5t8KfaZQShKxjRTiKzISKwwBZjdoriUrBdLCwQquKVEMM18beQ7cC0PAgG5qhATdTPtcOk8QbWSREGT4EPWM8lCChKlFrC8rqIipBWoKMg0S5PgRcZTRZyonMU6VO28+CDIrip2HY9JN4RtcobJPNZJPVVjK3DDh4DNBNNMdi6b3QSAmS2kNqJKmw1jEkCUSMCnEoAmEME5kveCqqpoV8vjYv4mr7WgnbCFg6y5ycJiJ4BiMq2omJYMZX5vql5piyyOCkoA4FjjzZTm2qZW0nJfmZzf1CqU+y0+X5WDaqvLYpF/ZxMjBSiUoaxW5NLkYIFNwIfNEaMKl7xlErUEnFQ7UbFYNYCO5EEaBrTYf/LWpBqOlrBsRqXjyuT+pqCMjjXmdfOcRnJfKDDuSbEu1ySgQwPBMVfuYZLB2LwSMggt2A1wIvcL7VnztKGl4lYzYmXPYEApIbmIqljBLMl4lbzSrtrTK2NE/o9gCscF/8m8ZB4Tn8NzQrVfi+u8AVjE3jubRb5Q2KIu1etLoJzHktou89qKUp5EvtR63TDF+ck8du61eE55/aQpxHvFsUVNKK/vUkGq6nVpZIn1nlpGpwAwCS8CfkehkGo6QlzpCngpObAdEhUJ1ioxRi2HtWHIrZaA6a4jjS69iVSlwXGTWisT4OHcnaqdRVlsbPtUKarzB9cIUejHCfKFvLhByFuaopv3ndrfKvs6Vb/yOWKZS4cDOrMY63CuQwraa+4qQTgh/FAJwuMW5a5m90oj0IwpvSe12yPrj8kmJwjL59TqdQH3ZY4mKSYF0Hi/GncDP+vBz1PVogQJgr0KsqmFvdgQp2QBrqW2cYEwtvZp44jjVggvJEoZEobM4UKuUvIIx0K6bvB7yHol5AfN+k1BUp3OTGYsHRW2KFmFMOPYyImNP8kLqtSW+1UU8qZJTOV5uyPfU2zhpIlF4L9t5h5j5ipgtObfyhpCxgzt2l1XbZHN/MQ1mzbLsn7EkVhFp01XKvzVYl3ncnHmIOnBZOXyHG3eu7S112lBFfdhiEazKddJnCE4Ppiv12G+uIV8saCuGAJCqiJVx5WuLQR/BQTnnGjmGd4DmiWeKEnHgLrcU4jlsllfSCggoUiaguIkoUQi3aeQNBZKJIBkBMd0wckJ4Cr7LEP64D3HfRvvR857kpdu5m7dI+n8LGQjjjkeN7PpewSYW7IvsV2C3Pq+CuLy+YxRyiqRb0tXLFVe8166sLbrHKcKKQXDhdQhdvkZ5CRXzhXQV+ZiA7TzTxJjGIHA88fmdko8a7bbsiIyS1vWAHN/MqOax8nrdNvP/Oz31Vf4gbzo7wKAozrOf+Y9+MA7P4F5XIE3fvhPcIt6G2Pl42/BO971GKpveg9+686rRZGgxfesAAAgAElEQVS++WBu8Jt+B0fzb8bbPn0nphzg/F/+BH73T+YubSMtF0Hwhe/rvTcBYHg4+Bt/hbe+5oJiVt+xh2N/8KN4z0e3grzmaKNj+OxP/Rw+Off074fWClbiKqoXWTDjyffjHb/0x1gZ+2X8s7/+h8bqeasS+M1429fuxNTFF+dSAPD5j+DdP/UuTONGvPmv34UbLjrs+Y++Bf/2Dx4TZXOqGr4AAF/iNZvfBXjZf3gAP/7iH8gIef5NniNnoGBb2Os5IBD8XHlwxqQt9FqUbNpCMzP4ufRgBrDataa2rd+dBbwJXMn6r88V5ayJTNiqAE7BL37Hi1XAqQL4wu+VwmhYzJsAsOvlhZgqTj4R608CwG0EZx+H1VjCyLVvRN/OPThz6ihqa2toNOpo1eu6x262ZK3m2q57PSWcq7LSiAvEmUfdyuTPLUNGj017B2nGK9d03RXyoaRVAbZkL6o5wOxJ7D2wHy+55WYMDg6aqAXWYaFxquL6TQC4gW6jJirgZp3gZqoAZkwWAd9ASOgkYbK+4ecEAT/bFQA4pCVcpojI8tBq1Uytq043KZFrK5glgJucZq17N21qTQ7yxUCwRH5J7yQ10hVbOAWAe3SCSnDLy1+KvZdfjtjKoFgeQLbACLMAxXxZ9uvz8zOY2LUXKwuzKBTLyOdcnDr6DXznq59Fo9bErstfjOr2PRib2o/+/gp6LP4IMnLPl82h223AcbISr3f+8S/g25//FM4tLCObL6CvXIQ/OInJy69Fo9kCIvaji5idnUPWs9GVnMSM1FVSeloOSuUKVhfPwUkiMF5kYHAEo7t2I5BYkx62je1Gq7OBHDPdLAvHv/01fOrjf4taJxBiIPc24m5nehoyDIzqV8HflFRgxAdChFdBQUqqEGcpAwxvEieU+aD1Y3re5Z+MFEngSV+9i5yTIMuMSta9BgCW+kGU7AoAsxpnPSZW1rEtoDwzk/0igd8ysgYA9rJUAKsbkjhscb/ebmF5bhaf+/JDWKu35H34vQnyyr5RAGO1m7ZpjyouP0InUI0t+4ES/9FGLHFgSsLX+06JB+I+I0Aw+1WsYyF9S/ZouM/P5nwhg1arVUztOYCBoRHUTz+KxW9+HkFjmUxUtC0f1cuvE2t0lhD8HrxmrO0F8JV6Ri2gnwkAvnhO0rn4uwHg1O3o2QDAKRCc3lspoVNqrectoLcudwRr34epT/8HvHaYv7+EKvhZrI5PB5KfLQB8EXB7KftpAY7/NaZSlfJWUHfzuJ4FuP28BfSzuIr6lNf+WL/YDHtZB52whd17JqTRxBzgXD7B6LYSqsM5zC2cQ35sAPPrIR756qpY2JZ8D+NjeWElzZxYRbIRodCx8cqrd+OVB0eRf+oYnI6FJMjADmJsuC1krtiN4jU34Hd/54OYn6sj9BI4U3k0nQ6QzdDjC1Gji/7Yh7tBxQcw8aJ+zIbrmJkJYLdtlGjrG/bwmp+eAgou/vzPj2JtzUHSczA2xEUqQuIEyOQcBAQFMxFGRivodBIsnO9ifcHFwrlAmFLDIy7GJ3304iZs5r16WWwrbMfrf/JtyI1X8eGP/0fc+8mH0K4lwnbxbRuNRoSFuTrKOQeFEhWODqYO+CgVB7C4FGB1NcTC0gaKZR9XX7sX9ca8qKmL+Qi3vXQPjp+axeNPLGJ5uQXfz7PKRylbRibOobYeY2G2jmp5EC+Y7MNoJYuRwUFk/Cy+9vWH0OkA7Q6tw4CRwQKKuR4ySQflfAaj4xXsvv4QPvjfPo+Hj5wV20o/b6E6UsLuvRPoLC1hILAwnilSZoqZB84hc7yOKcfFDj+D7QM++obYKGFzOIPALmBueAR9r7wDVrEPjQ/+GUobc6Jm9SIfdswmnIuoHaDZ68LN2sjmlA0UW7TE7MKObVgRmw9kB0XgX7s5Gw2vi8xgjO6hAqarXcyhh3Ymj3rLxvTxRQyOFjG+fQBL8ysYzTvocwaxcSoEFoZx8qsn4J5fx64IONBfwo7BCooVKibZ0KD1ZIyMyGaU6U/729il8tZB281i/aUvw/D+A+h+9GPILizAomIpieCEXdgRm/k2AquDuAB0ywniyTziPVk0xjycc5qIylnML69jdibCmekGJsZG4AY+TjxyFi8Y3QFrJsTad5aQr8e4LGvhcloRD5L5RoU1VZCq9BIjk1gzGbhYtZoNBWcItm/bjtJP/AScL30B4fEnYUVkGjro5lqoOQE2ukOYL9WxmItwftlDFKhNJc9/o70uzSgqRXy3glqtK02vbtDURdpkpSVUtjo2Kn0lbGzUZKPMviYJnUKyMg22ch649uar0b9zCkO7D6CvkIPb3EC3mMPjTxzHf7vvQXzm3ocEqJTsTj9ENwmRdCxYoS+KZzY7c3aMfNJAabAfgRuhf7uPXXsK2ODmMgR+9g27UFuzMD0T4xNfOYLsQAF+PpFcbivIyXyRzamNLxXYQTPCxnwAL8zjRZe/CMNDFRx56htYq20g4AaQFiXlNhI3RrNBq5Is2tEqrr4lj7nZGpYXIpw+GaHdpH0fZe8xbrx2BPWgi9m5GtDw0bOZjRqiaAM5jsNqXsB1qilX1ttYX6clJUGPBFnPRRC4sDIRsmXA8SFK4JxXRFVy9BoIuy0EPeaNuCgMAGNTZezetwe+exC99nZEyTDOra5hrtVGg2rgiPdTFtScsnlHZwTdr7KJr/aJTLFlTiyvlzRdqSYhC9HUdwLeRqqIFAtDk48kLESjRElVcQSFeS9YwqxVUFFtmrSJzM0VwRXbVVYifwcCOZKJqZaM2qRWWyRRPxHIJIBKLE4sgDMC6Eijl69LAViqeKmKMpnAXJ9C5iuaXBd+V27kHclZTQtlqq5UocmGKy1T2TjP+1lpjkpz3ORTklHKYpPjnyBdMZNHzsvquaESjE1bAyClijs2k2XDzZ65WE+q2pnKYrF2J9ApgIInjWplQlroRrQFMlmuZsPOc0IAi+AgG87ptRDFF4EaNnVdVeuk6mwBzGjNS6BP1Luqak2VtGrKrKzudNNM4IoAb5rpKGpmMpkjZi2RJGPY8JwTOgqk5bNUDPnIegUFMGlfmbGlwR9w0WHeswHspfGfMCuZDWdt/Kv1qj6Hjf5NK2ifDFXtnvLaELghyJ1eEz5Xx4wWQ6II8334HBWhAn1c7FQhSpstbQYQ5FAgliBrRuyq2XQXy9WYdamqxUU5SEWl2NFqA0IYtVQRkoxAK3M27IX0QIBOrXndDFV2zLKNEJPIYcCxdMxq1rACu5t2TjwWn1Q3AlhkAdMuVItVyUHm+KASz+SNpmraICBoqcVa2ghKFe48Jtqdck/WodXsVpUA11mj0OSxSFFo8nGihHboamlOoJvnVeyo9Ukylvj9pQgl+C/FK5XwJpPY2MaKGtuon4XYpTRjnRvkfjbrvclGFhU6bLVfF0IFY0SKamFsLKA53vXzHZm3JDubakGjLhdbK0NuEAt3mZMUqGdhLPOefO9QGjpCrDDW5zLODEhIwCoFNQV05jxDYoUoyRXIofqN45dgp1ynKESpXJbzyPmGY5H3Y6/TkeaWkGOMPbMo6I1lFed+qmYDucc0PzptwvE8EDziuSTYQ5CQoZIcv/z8XC4PjzEaQhwI0Wk15Tvx3qSCkIQAWvPS/pjzbWqXG3S35ngr0K0ZZpx39ZymisP0NfyuhQJZ6Gp1LSYMhkEvY8/kn6bOCqnLRArcpcW1KDhom2tAe1GnhqHMb0KwEZA0EACMYDIB5NTGmeeFwBfPI+cjPp+Za5z/ZG1Ibc55jAaQFnCK2dYEp9NMYgMUKvCt51IBOSXqCLFIjfWFqCBEGnE6sQ0Yq24ZJA3wR+5n3ivi5HAhW09IH8bZgSAu/83xIrbGtNxjjm9PbeN5LKmqV54nNuYk8CjwKHOFUQ/w+xIw5O94TUShShtpcbpQC3UeK88rSXp8HaMa2FTldyVwx9mf96+6L3RkjEm+ugGX+Rrme4vNuhn36rSRwOP70fraWJxzDEu+PY8jQ1vzLup0p5F8eSU68Hzy92Jtzqw0ISZoBrIoj0VpnEEvJHmJ35v3kQKuPGZRTxtiGucliXkQjoyC27xunPN5Xfh6zvM8H80mc5B7CGJbVBSVSgXFIkm3qloXYhavW5ygXCqKatfnPRipfaI0VUlCM2NG7KLFwUDVRUK4cT2Zg8TZwVhpi1NBu416rYZmnRaSLbmvCFpTiZGq8lO7bc4B/H8hb/TYBKcFdkvGFNdlfj5JB9LQMwp8vpbHw8/h52WpiGZjLkf7a81nFgKYIfJw7MkcJ9blLnKFwmZDUd0o1B2BexO+F1/sybl2hUQYdrqa5c29hDhAmAx62WOoY4oQMFwXr/vlX33WvYQf+BM3AeASRg+MXQByV07j/FJqL1zCC3/rA/iFV6YI5Qoe+Y3b8YH7PLzyj76K2y+/+KhW8MDbb8eHHryguE2By8xN/xy/9W/vQNWAvd/9ff7+731BAXwBcL74fTcVyFvAVHnOiffjHf/oj7GS2j9/rxP8TID591JSXwIArn32Lvzmv7kf+JF/h9/77dug9J8tj833fAPe+sW7cNDbogB+3bvw7++68enAO4A0r/ngb3wSb33Nlqzi7/W9nv//5/wZIAB8iNnvz9EjpSJ4NUqwEsWoPYfygVMA+FLq3xQY3rSrFaA4BYCVtJwqflMQWPa7Jr5DVbYXHqkC+MJvTIOAqzTrW1EA5+F5eXExEbcwWYdbsII6rKWTyDXnMHTzL6Jv12U49dTDaKyvyT6Pa6z8dPmnrnvcwyhwGaDX6cn6zegiqSl7GtkgohBd9jc1iRRubD6kXGHdZ1SBm8/SXsdW4tTE1E5cf/01qFYHN51n0qxh9hG6naZRANfRoQ20sYBmhi8toNn8iqOe1iqOunnwuFIL6MChO2AOSaaC2PbR7daV/GjAeKo1LwVwpTWZkifVRYZrNGuNNAIk3VenQCRJZHr1qHwM1ZWjR1eOCC++7sW4/MrL4dK9b24O5cFxFPursq4zX7YddJDxC1K31jfqGBkbQnN9Fvd9+jOwMh4OXH8rRqcOYceuA1JHsb5oN+pKEHO5p2uhWBmS/eTcE1/BvR/+C8ytNsT+uVTMY9eevagODaPSX8HqegOValVsoM+cmkaz1cHE5CQq5T6NzmjV4bkOwk4buf4hVLeNI+cXxR65XltDHHZQyJfh+A4WFpcwNrELRx/6Mj559z2otUhsZC/D1A88Han70iYArDboMnpSUoT8aRzlhHwsg3sTEN6qBJYXChPeAO/cqQsAHMNlrRA34duxgNtMtCUA7JmsXbnnuD8Xlzq1RGbfPIxtiXby8yX4xbL+mVUFsEeiHgFdAwBLTdRtY3lxBYePr6IZcf+oJM20zyeEZsnY5rHRRYy9Of0RgJc/7OvEjLSjwylrER0/ah1NpyYqlNVBx/cdIQgyMkn34K6Q6Pn3UnkQu/ZfKQrx1SfuxdzXPopOfRl21EXPLSCevEbmA84lVHfnckUDAHN/rQpgCZN8BgXw/2cA2PQe+AFqBX/BAnoT+DWOAUIkfh4AfvqKrDbOWyycUxtoY/uc2jxr3i8gVs73p7bQ4+bfN+FfbILICsj+a/wLfPYPp/D1vx3Ha/9BVeyef/4/m+fNMgt4GjfdeB+mfv4R/JrYUpvX3c/n/Evg3/Bzbnr6cy4JABu751/8IPQYZ8TaevrGm3Dfnl/AI//kBcCzBYANAP5BfvefnMbfzL4Wr920zH6O7mR+wIf1q7/yItTX17GxsoIbbtiNy64sY622gocenkauGGKwmkPSi7E0Y2Pqyt146OgpnHhqAwU3i/HhARS8BMtnatgx7GO4VMCZxxdwYHIMl09WUG6uozZXR9QMMVT20LMiVC/bh/6Dh/AHf3gP6lEXqMToZBNw2c3mHeRzFtAEJvpHsGtsCN/+9jHsfmEf0B/g059ZhA0fGXho1jaw78oq4qyL+x5YQLMewwltTG0rYWSMgEML2XIFsZvBRq2mGRPMd+3F6Day6K3lMX9qEaODHvbtL2PHXhfT5xeAjoW9QxN46WvuRG7bKO7+m/dgfXZeAN+VpRizZ+rodQRywdTuPuzYU8Ds/II0vBZnHEyMD6NQ8tFozyEIE9x220vQDRs4feYkHLeNiR1lPHFsDdXhfuSLFWxs1DF9fFZA0rWlGI0am0tAqZRHrtdAiYW4RVUQkHNisR0mGb5asnDZngGM7yjBiQP4WQsxgUErxLenl/HlR04icByskUVVcHDgsn6EzQ147QTWqo29pTLGrBGcvG8W3Zk1jMcOJtwEU6MF9Feo3rIRODmcHxjC8GtfT/QL3b/8M1SWl5ERMCAjyh4y7An8kSnYqq1JPlumlBOQjLa/spBFyvQj80jUFQ7BhQSWF6NeDbAwFuFINoa1t4K27+HbD57DQDmDan8BM+cbuO7qfmwfG0Rv1cKTn1lDf7QN3/rscZQ3GtgW2NhXLGPvaAn5YheOr1bQcWiLCpgZBjGtb50EiWOhmfHRfOXLURnfjfoH78FIp4ukW0fEDOQogMswViqa7QShG6PnBAjzCbojDqwXjOLsQIwneisIEg/33VtDGCW46spBuD0Hj923gCv2DaE/8JHMRjh2eAmjvQS7fQv7xopyf2QQiT0zAWlpAJnMV1rqcFSFnR4CN4fe+BhKr345gq8/CPvcWfi01iYOVPCwkYSIC/04461jpeLDGr4MZw4fQWd5AbkMm7oBsXbYgY2B8iCanUDsOrvtJjyXSkUCh8yyTQSYvvKKA3jqyBPotTpiT8gGPtlgBD9yro3Yj7H9uhfC27sXzuAuVAt5lKwA656PJw4/gXs+80V88ZHvwLZ98f+L0BYyBSIPCQFM4vAECOwA46MOWi1Hmr59AzbGtnuorawjbAJXXDaEQ4f24mvf+CbqvRYOXbVTcpk3agT2+3Du3DJatR76ih6GKwNYW9jA2kILe3YcxMS23VhcnMfK2hxWVhcxUO1HvV1DtsTzmggpg4XG0A4Hh67zBaR96skmDj8corlKYC1BddjDvsuqmFusYWGhjbHhEfhZG81GA41VslsjDA67mNhRRYR1DPQP4PzZZawsMZ+FY5xAC1WPtA+NML4zi9m5JkpuBQen9uPUU48hTrq44so9KA1UcfjoI8jmQuzasR27x16CsFXFufM1FEf64PSN4PhCD9NLFtpWCV1ufJweXCuEHVmwIgKrXdnmtTkusgUEvOiSgduF1dN7jklw2n8loh8a22gDGorSTnNQjVuxNFP5I6og2ulKcztAq0nbF6pO2MT15fpxYy6cwoANaFXei4WmySqnJWaqlJGazih6RdlrlGMCxhhwU9i6qUWzsT8UQxmjtmMDOpenhTezawP5XqK8Mc9NmMdDVfqWXGCxfzK20ZKsY7xvCDzls1lxGuD7q22s8QkzqjxpKhtranmdHLY2mqm6UXWOWi2zac3vStBZLICprE3zMUUZSMWyJQojAlgEKVUlpddCbHuMCpfNeQLkF4BTBTA0G5LaTto4KruVDW5Ro4oNF4tRozr2CMApYzwItclLtidtLzU3mjWPUf2yCb957K6cVxbrLK7FZlIAar1OwiqlboV2txkyPZXhLfmdkr1L9awC1FrSG3Ynm+zmfKnajXbvppkh6i0DXpK8k3GRy3gy/0hj3nPQMTmcotyOQrHXFPUXP5fWqykhgEAybajFmktV1pptq/ZGkoFpMpHTQpDNCrFfNZapAhonxhZcrJFUMZwq1SUH0wB8AjaZ7FZRVwrQQVA5VkW4yUcmSYCvT+1iU8VfCtoKccZmNm9vE4RRIFOVrGKvSxCbyxPHGph5a2xTabMt10hZ+/odM+gEClLJGBYgQVXNomQ09Vrqi0fWMceIAJiBAUHE5ptgOG2nOE+ofTgHbka+p2ZnahOGTHkdJxnb3cwR5aTAMcdxIuCSnAeTXySKPNrEqgW3gOTM3TRWvUpciEVZSwCO84eMNea4Glv2VAUho1LWGO3ek8ii0RPMTOX4VntxYy53IbNV1IEKfPBYma0pdr0251Xa1gaifOS5FpWvybvVsaP2xXkq7CRzTDM9WZhKf0IcNTQDXIFSKkXVhp1Ej0pfRV5DpYHYo3PJpCUri3OXeyoC3G0Z+1y/5V4w+bHpHMNzKYpwgoBiTc77R5uDLOqFWCHnkUCn2tLSHpY/PBlcMfgd00gBUZ0bUJMglsxnJldadBBZzdAVnosBA/n+ooA1lsycB/kdeD9szRTme1Ndnd53KUOf6lCusemcx+eIS4XJ2ubzL84m5nsLUEkSh7HYl/vWZnxKDh0qY8NQcqsJgqmiQ63A+VoBCL2sqFZoA1wqFuX+5P1CNSkBav5wHBEo4/UVQomZCwUUNep6aeiJ7b3a+babbQNIK6jP782xIm4ORiXK8+0RKBXr9jT3Xq1/0wxkFb/rGOBnU4VLRbmea0/JA8zqFlW6KlZEGW3IVylpgfcfAWZpKKcWnTFdDXi/EKzsCCBIMJtAvYD95u/87BqvTcL7TgkTslbGnIc6Qn7ivzstZkM3xUGmS9KSIabwu6QgMdXF3E9IDnrGRZ42y3S9oUtRNifXicQFfubK8hJmZmdQq7N2U+WrEIB4f4v9N+ODiupkwT0HbcDDAE4cY7C/D6PDQ9g7NYVdOyZlLPEka1avqyAuyQtRKO+v44braUZ+J6QJIYxQVa9kqtpGHavLqwiYs0xL53wWlkciou6BeC+I8pYNVMmBVjCXZC++V2BcCwR0DWMU6QwgURxU22vOMP9MnQ1ox8zvSdIa84bpXlIqlmXfofsljajIkXDBdZnvHzA7mWpxtXHnudQGtSqJeaz9zDf26TTA15AUFmJjo6HfV8gVnuyHOKvwXnrxHc8FC+hnanrchjd+8J/jlsnSlidcAHhf9tt34nJOsU97rOLIn/w2vvQk8LL/+AB+nBZ1S5/De3/mt3GUmbqVndh3/Y24/EVXYd+VV2P79q1exd/Hez9Tvu7WY+qlNtBbcnlxQZl8wf75wotqT34Oh++bxsrc4zh2pqb/Ea5g/sQKQlyk9P1+AOBP3YXffOf935WtfOEIHsPHXvIWfIkKYZMlvKkAviiPOX3N9HtvwLs/BDwPAP+Am3jPgbdj9u8kSW3PHQHwd50VzuftOMFsGGNVnEYMEfaHeP5oAb1VAXypv0u9yD2zqZfS/VMiQNcFotpWJbAAwxepgMVJZdNamaWRiWCSBYw1LddyHxkhAXPtoSOLjZjE6s4a/NZJFBrL6L/uZ1DafRAnHn8Q9dUV40pBBxy6IJmYJvYRhKisxGSp7Q35is9RdbDup7m36CuPYPe+y1BvUk3MPVnb7HsIHHdlj8KYGyFBirJRL5oaLitAPDk1geuuuRr91UEhc3F/o5FCPYTdNrrdFjrtJjqNGrrNumQAd5s1RIECwBSKCDnbkAfTXF6S2ejzF9vseRYRexXajMjraEPNPZRY9Mo+TM5wenAqQEltrE00h+Yr63orALAhs7KOV6UmRStKYlRnQu4jekJA5fMrQ6N48XU3ilpzaWkBVtBCFFlors2jxdjGviEMDw/I9e2vjglAe+zbD+DYd74pe9SbXvFjmLjsGri5InmooFUz9yukbxBgbNaXkXULcPNlnPnO53D8a5/CU2fXkdgeBocHcGDXuMTaFSr9aPe6ePzxU1hdp7uLjULO155Ij32kGNlSEVffciuGJ3YiiB2Uy0XYbk6ue94vYGHuuMQxcv8hLi4WcOSRr+DeL30dtXYkbi7cV3Gfa4ThenZFvKvKAMmSlnpMRQmbJGmTM809nOQe247U01LHSy2t7m8yRjcd1PTcsxa2kwB2dw2uFQjR3WEUIwFgV4UzWiYaZbKVEWCXFtDMAHY8ileY/1uCl+Pfi/CzRQMAq601j1XA/aCH9cVlfPtkDfWIYg+NFJLAG+m7sE+nIC5zeH0vA9/PiC21l2E+sYNCPou+/grOnngCc2enhYiZWqunNbK4agnwrDEjmz/SQ1FySaEyiD2XX4X+gUE0jj+A9W/eg6izCpt0cruE5fwhtLp1IW5zLJHwyz0p63jOR09XAKfkDV46BbW13fXdi0SqmhdS8mYvyMzQJhJL3AHNvSHXy7hKqZuOEn9lRhPLtEj6vf+LAsDfx4pmgOCf2ZoRvPVt5P+ntwC/F32GsX1+2ad/Fq+VbEk+VGEsACuB2Us95HVfwss2AeVnf+zfBWY/+5c+/ZlGjfznv3UzXrB57N/vm/3P9brbby+ilCtg784JLC6cx8EXlXDghdvx5PHjiJMWEDhoLofIWgU0kgI+d/9ZbKwHKBd9jFSzKGcTvGDvGKbG+tBrrGH+TBNJ2MXUjiraqyvorbfRn/Nww1X7ZaGx8nm41UF87ONfRXY4j9nGHBZrHWzfXUa+5KG11sH6WRvt1Qi3vuQaPP6toxiacOBVevjWd1potm2sb3TRanUFRMyWi1hr9NBqNOHFDgaKWQwPaQA6fBeL623A7sqGpjJYwVqtg6XZLvxgEOF6HXbYRKXPwpXX5ZDJuWis9DDiDuEVr/91+MN9+MJX/xyPPvyQTC7nz3VRX00w0Odhz94BWF4PEzvLmF9YQhLmcfrJCI6VQV9/BpYTo1mnsimH/moJjt/B3OJZDA31w8uVsdHooM6GSRwAkYOlmTpatQy6XRudrmmo0Sqvm8AHVXM2BvMJrty3Q3KY9+0o4Lab92BgmEqTLsK4i6WlWUwvrOPsaoRHnlpA3bYxt9pGvi+LkbEYO8b6MTe9Aqftwm2G2J0fxaQ3iacePo5gdhUDvR6mcjZ2VTyMlPPIlEuYGRlE8dWvhl0qI/jAn6GyuIxMT80nCKqyweiEbF6zCdNBu96CU2ZjRjMdBVkS4EAzJgUmMsw9LsJtv4e1YoCFqoPm3gKaY3nc/9i0MM0GShnEvR527SmhWI4RNjJ46J4N+O0+jBVHcPIbp4DzDYyFCfaVcuzZotUAACAASURBVNg96qKUiyTPNaSugXsnWsDR5lUQUQvtjIf6y29Bde8hbHzg48ieO4dc0WEInywamdBS4JgbMzKsJLM3Rjcboj2axdKwjel8DzONEHPLMWrtDKYmXTjtGLXZBNlKhBLBgoaLXiuL3FoPQ90Yg06EoUwGOa6DzOK1OVYsuGzaM7eDTR1uTKgOdT00qiW4h/bCObMAa35Rshg4vpkvETI/LmdjsdBC+YYrsff1b8ZTH/sM5h/8Jvx2RxZZF77YS1PJJvkuVgQ3YhPRE7Znwkajse0tFvLotdrIJJZYiBDsIFtM7QwttL0Eyc5tmC+X0bfrGvTnfBSdCCueh8e+fQQf/dTn8fXHnpLcTW46CAF72UTAXyvRHERuQgpFYHIqh5WlELX1LoolG7lCjG3bfNTXQxRzZeRyNs7PrqA6luDQi7eJK8H6Rge1jQzWl1vIujEO7h7EQCmHmVOLCFsZ7N99JU6dWMa5mUVsnxzCmfNnkctnMbqtgFqzjW7Px/oac8AzGNhmYXiqi8m9gzh6ZAnnT9s4cnhD7ML9fAZ7D4xibnFFsrtFzcRM5laI5kYHOT8nADqZdvlChL6+DHbtnsTp0/NYWOLcxI0jMwgt7Ns3AscJxNqm5JYlL3ys6mGjvgjXz6E0sAPffvwIhgYjjA4UsH/8KjTmgKJfhZOz0YxymF4IsNRwsVBPYOdKkmUdRU3YCS0Oi+g4NnokCxB0sMkMrCPD+5BADnyECW1+XWQSNqIJImr2pbKEOcRNzqH8ToGTrXbIwgwU9SaVaaoiFcCBG1zmCYpCS3x4BRQQko0AKboRpMolVW3yvSUjKKaCWEFFfpZm4KmNsWSccwMnKk9VDAojl+CGbPDZ+PZVSSMKYrUtJHgnCj/mT5ucWQW5VO0lRSCfa2yZeUySXWpaAGmhLHoxbrYNkKN7VS3sRPVqLIB5XHwwA1BUPqagZXNdMoN5H3MDLtbQqnCkXY5OfVqgqAmWAmGipDbWogQFaJ+bMhz5OQLk0ErZHIOcJ7mGBFW5EZYAJilEBQCiwkxshNnEJaBLq1NaIGsxqszVNJvWFnWQZBcTpHM8AYrYJOe5FRU5c4yphDaOAHyPDhVG8m+1xRVll1HJakZumkOjNs2iIjU5sLoeqJpbbHaNtbiC7UTZCbIbUFiAYhamartKG27NKY3F5lMbIBJarcUg31MkzloQiBUnrc5ZQBl7XxKXRE1uMkzF3jkKpckgIJo5R6laz3AG5JoJeUEICLR2VTWv2LCLUjuUItYh2NRTMEoU8AYgl0KVlrjMRTLscq6HaXaqAF2iflfVrgKl+h481l6sIKI8R+Z0Vd3peVd7Xro4sBC2M1ShMxaA11TzSXnR0+aRWEKrOZQBZBRUpR2v3AM8bt7zXBONVRVV3wTgaU9M1xdeBzmnbIYI0cIoUoVQrTbovLY8ZgKram+ekXPDa6JKTh17WgzTrrUn6mwZ90ZBreOYKm4CgQq8yfcQMEsL+dQu1nh6qasAV76QDOlEVMQcs6I4lXNqMo6NawIVdxz/un4RGE3E+JvkCa7TBIF5zjfVho6qCTlupEnh52RuKhZUlUmgiOdEmNi8PySTTC1n0wwmji+eH80lpW1yoFbXJGDQntXYinOt5nzIuZLWapr9qdddfoRQo44iPD7uFUUxzzdi3q5RaaZNOF5PsUrn+efnGitfBSs5vyea627eW+xxeZ+ziZLR5oGAwPx2okpWIgx/z2adZlqrPbFacuv1SwlFKaAr6tRcTlXPzCsWG21jYW9ybcUaWCzwCIz7OodJ1pySP1KlZjquxfbbqGxF1ZvmgXG+cF25ZgLeUkUe8n7R+4AAZKp6zGf1c9ikJMlJ8rVtzaBOc6OpyE0dF2Ruo6qZpDkz15F0INfFxCCIKrTbRYdqE2OXrFaDGgkg87bJdU2vHcF6qgNSsJlrhOR+i72vKnBJJJBrY1licS6W3bmcApwdjkGTMwxLcm0JmspxWdwnUImjPzzHPFeSfS73hCrkhWzTC2SOS9dpmffMWEvHH+9p/l5sjmW95HSjgDqPSezaRaWsZAPJGJNxwvtULZMJPvKep2sHm2IElNsk+vAuJ6nKRAVw39I1dvuimuZ6wlqJsQhRiILvIu/7GB6oYrCvT9ZG3pdDxhqSn8XPF8DWqEsIqJPcIufRuAGs1zbkOIZHRuR8LiwsyJimTT7PMRueBLHFojKINDedc1gYImfGjeTaM4ey1xEHDs4BvE5CYhEFODN4qcZwUWBGeByiRUU6gWNalzaaaHXZLCfhx9fr2g3R7nU0ZsKyUMrnkPN8IQDQEp250/x+hWJRGqdqj00ijENzbl0bZc7UBjkb3Lxusq7IPoKCEr1Prn39m354DY1nBC7ncO//8RO4+4iHW979ebzxmkuBtN/7sDcBYD516RF89l3vwGfuI4B64ZHZcwfe9C/fjhum+BkpAPz3eO9nAwADSLN+L4Cjp3HvL/0U7n7yIvtnrODwO/8x3sc83Wd8PA8Af+8rdOlnpJpJrUSefzybM8BztsN1MERg4TkMAKffJUiAtVhB4GasNtE/LGPoZwKAhcBn9hCb+12TYZrudbi3U7UgTZJU33tBDamxSHykJOOt7twCSsr6wWeoO4YCwHlkfDr2qLuYZXmSkdvtrGCgM4d8+yyKL/o55Cf34/ij96OxuowoojOHqoVTZ68U7NXPYUyG5nVyn0PrX+7/t0bWFMp92Lv/kMRykTSZ7lXZOyL4mar7uGdjfcr6iw91DOMep4PhkUFcfuggSpUB2HRw4n5dHGQCUaB2OyT/NQX87bRSALiOqMeoLh6bAsDpQ/ZVVABvAsAuYqcMKzeAyPEwOzeHbkcJg9wLcM/nuuoWwxqQtawAbuKgxvcyGcBC5mbshLqXSJyK1HZkgGo9v1k/S09E6xK5VjFQ6evDwEAVBYKKOR+9Vh3FygAWzp7E6soGrrz2WiRBA2tLiyj3DaDbC1Fb3cDy4jzgxrj2R16F6va98HwKUlhXZKV8rtfX4GVZm/bQXG+KHfTZx76KJx/4IlZqETI+1awegtaaZCXzfSERUxQEaMybEBFDJZuyriD4fM3NL8Hwth1wrQTnp0+irzoq7il0N/LdCI3VdRT7yqiHDoaGx3H4/q/jwfu/hXq7JeQ77t3Yj5SRKj1koXNLbaOqX42m0r8booREzBi3HdlnKglYyALSEVUbcekNMU/axKuxt8WIRo5/n/GKwTI8dOFnWBulALB+hrRhTJ1F5W+GjWcCwOwTeEUFgPNFAYC9LK+VUQDL+SYArMIY7gtbq0s4udjjJ2lsl9y3CVxPnVi4d2NfVs4x+2AenbA0r1dqAYdk2ASnnnwUS7NnTY2k+8N0/nBMXZ+qj7f+KXW/7aDYN4T9h65B/+AQmicfQu3bH4ebNFEqZhFnB/CdlTzqvYZE2/FzlVTJXpMqfyVKUOUm0shLRRd/HwBYlM9GkZLOU5s28uk9ZAQkW2OI+JFxwvvIQi+JUG4z4i6Flp/NSvZDfM7Tc3W3HsgzZN7+EI/1+Y/+/88Z+N/eSBZJHjsn9+D++4+gPOzgqhuHsW3SQxIA54+vYX2ui/17xzGzZuGTXzyB9RUyfTIYGrBw20umsH04g5zTAsIO6ms21teZwWuh14qRy3RxYKqKqZFtGNo2jowP9KIWvv6Nx1FkJqZVR748gCAfYGZxFdNHInQXy5h+fA3DfTmxPb3+5n3w8j2cml5AYhWxvtHD2YUVtEIHCysN5MoWCoUEhLqsroW9u7ZjcGQMlpfFN775OAZGYgxvKwAu1bo1PHVkEQuneyhaDvqLQKEQ48prB9HodlHIeBi2R3HLa34Z+bESvnzvf4IVraDXXUcvYtZaXrJ3y30WOmEDxWIW+WwZi7Md3P/lNZTLWVxz7V7Mz8R48IFp1DZa6K9WsGt/CY32MnK5Cjo9iIUwMxE73To8x0fUtuBnikiSUJh39VqMtbU2fOSRs3PCXCpaHQzkVLHxipfsx6t+5CAqQ7RqWwMdHMlsOzPfwZETM1io93D41AKWV5mD7KE8ZGGoL49zp2qSZ7DRiFFqZHBV/yS2lYfw5DefQOvcMsa6MfbbBIGzGNw2iPPjFfS/7g4kpQq6f/Gn6FtYQqYXitIptNU6zI1cZLKONqDbPawQLCt4KJbyulByaZBmdVpW6aIkQAAVwa6FZjZBY1cWCxMe7l2eQ3VyAN1WEyUvQWUgxMhoHmdPtnDfx6mKrmDX6BCygYvpR86hd6aBiRjYl3ewdyQnWcZU9MbS3LRhhw48NneRoO16aL78JSjvuQy9v/0ikhMnELQ2UOwvi+qLX4x/2qwSjHVdbBPUCtHxItRKwJlcgKO1EDPdBIGdxcBQgoIFTJTGYRVDzMzNoJTrR6thoa/jIjz/39l7D3BLzrNM8K1T4eR8br4dbrekVrTasuQkEA5YYsEmGBsbEwwIzLIDLDMED7PsDOZ5YB5m1jOAZx/CjGfsmVkzTjiuwUbgbNkKViu1pM7h9s33nhyqTtWpfd7v++vqSjgBtiTP6vhpt/qGc6r++uP3pm2MdnzM51NoFLJwmUcch8hQYUmb0ZQDX2BTC3YIhA4wbpQwfevLsP65ezBaXmUCCdKTFBzabvPQYgXoNyaY/b6bceCNP4GH/sv7cfGjn0Gu5SPyabtnq2FJ6CPjRCjbExys5pGvl5DKp8VqnSwu3rIcIAjmsQDtM2sthkd7PeYQumkMnBjtYg6PjMa45rtejWLWQy41xobr4P4HjuO9H/4rfOnhx2AxX5aqQBZUszYGPRZYWaikVWuMQhkoVny0m9wgUskBHD6SxtS02sJ2doDt7TE63Tam5tNIl8aSWUqr2dUzPtJWjLkZC0cO53DV5dMY9YbwMI3mVogvfP40xuMJalM1hFaE0YR9pgzXzcIfubjrrjOYX5zB3IEMWuPTkuNNS/hez8H62gjbWxN0uzEqtZywGpnbxhxxWhWNeqy6pbA4N4N8Oo+N1U1g0kOl5uDI1Q1kCh6OPbQqxfROTy11D+yvobXTQsqNsNCoIoMIV19RQ7u9hlYnxskzfWTzLsolG1ccKiPqxqjb86inZ3DNddfh7ntO4uFHl9H3OZ4CePlZwKmgNx5JLvDYysPPFmFXp2HlCBSto+qS0AIMwwo6bhVDm5vyNIooCXA2jIaq1jNAHtU6AnAa0IeHq+QwmQAACrgocEWAR1WJaieph0sC3qqGE+YqgRsDOIkyV9SqCpqx2K6Wz3pg3bXzMQABf5dzW2LTyLmDdlI8qAoAaQAZXlMCqFDRI8CKsVFWrEwZxwJkcA4wNp88pArbU2wpI7jChDTWqbRk5qGBG3pj7ZwovOSgKbZNatuc/JvWlI8fdCnYMQc+HtR5qBDFoc6RbGMWrgXwNooh4WhzjtnDzHbZnjzIEGgzBYDEZpfFaIIILBIL2E6FrJlT+Z4ERCXnUeZaVUPysMADDg+jonAVcimvw+QmGoUqj1RiyWUlikEFYtgWfAlQwSK8YcvyGanamM+fRB/N+EwAaOkfAkrp5+nXDVvdALrC5rRoI6s2sHJAM2A9/1ZBNn+GcwoBRb0WXjuL5jwQqUW2FrTlMEbgnT/jEVih1bpaIgm4xfk2TSY3c6eMfTL7t4AQar/LwkJiQct+zIOWqFAN4Jb0Cf4sASYZDwK405Zc7Wb5UiBOQaBkrAgDmda8PCAaO1eOH7UdN1m2Up83+apivaqgnDxTi3ZRPgKCIuwDxmKc1yK2pSb3XoBFKxIgQMY378PRjF4FHWOxdk3IFxxjHEdykEzzMK/XTTWqAJJiM08iFbO81U4057hy3YllrLhQMXbA5AjzdMpr7Q36cB2CSWoJnZJ8ULXjld+3NHeYhQdR0Qp7fCxtK4f5JP/Z2G2xvfkMeM98TgRiRFVs+lYCRoq1bZKzHdHmfyBgGscwD635giopE9U3gUufSgBmQgvRgNnqbDtXQBQjkkCG1upiKR9K1pnY/YralsrIjNyDZv6qslPsqkkcEWIKSQy0sVYbXIKwAnzzswzIScCa166FMqoFSVxTG30hD/BaSBgzdsiqFogREaQzebTyfAp56YcCmhnltPybIJ3JYeU9kcSS2NLx2em8qiA/+zWLUtLPpFAScpJRAktM0DSzO+6TQgP7FRuLykTeB4FdsYQ3tths+8TOmZ9XKpV21fIc66KiN4oRuQ4CU2asJWQK/i2KeqN+SZ7hXuWqAK4jBdrEHYGWbi7JMDGGzJKXdUVWMFWxCotdVfXsqwkIquQhVYUmrwR0TBQ5yfUKUcjMNXxPPg/pD0Z5LNckMQWaB9dpt+X6Cvk8Crk8soW8yYaVBHfN8ppobrIoz6NQVCCqSmV+tea+0q1BVSZK3GD8gWTAppgHzcgJqis0X12Ux0Lm4VobCGFEAHpbVduJoF9ztXScChg40TmGX6PNI+expHgp1sJGhUzwn7bXLB5z7kzWBClemfVCyFt0NDB2lWKFKOOaez0qPegmoKA07SVlH2GxSMfxo8VkWjXz6zL3OiTlkdEWYhL4SNspcRHw2O9J/ArGUkQj+M1+zH5DJw6qvgmK57Kacc1xStBUiE1WCh3aIhpAg3sO9gGlPQAZm3OgIzbTcm+M2/HSQqrg+M/nC9I+kicejrG6s4nN5rbMiVwV6Z7AYinXAY6BUqmIcrEgc+LFjVXsDHo08Eds7LS5zNMmXhTesfYj3r/sE0j+CUmCCzDkvCNOBqrO4H1JLrasfZoxLionhorQTl+cFei8pWc13Z/FMn/xmVz3vd/z9BU7voZydXjHb+I33vIp4KVvwb/5nVv3WBR/PZXu47dTuuJGzD5ZIRx0sX3mQZz48p049r4P4zitpnO34vb3vAVHy/+A9/4GAWBaRf/Tf/IuhMn9nH8ffv/H34rlJ9lC79pF516M1/7hv8BNh+rIJvj3N9MC+v8HCmDxRzKET/6t/9bxTcvgPq0kn77e/23zycz93eemUJO97bfPaxjHaJt84I4oUZ/6a6cFdALo7lX4JuBMAmh9NRA4AXefrATmnSTEu+Sukj2ankcSy1sTRybqSJLL8nCYXyVKRvZ+D5NoiKB7CTPoI9VfR+HI9yC3/wqcfPCL6DW3ZW8gebk8I3O9NXvzZC+ekDNF7WtAT65Vyfd5bsmWa5iZXUQwYmSGrj0JeGwKDUqKNoCyft8QxgnakfhVyOLgoQPIFysS9cJ1jPtnOvfsWkATAB70FATudzQDmKQ8uhXGJJXrPpptJQAwnU5ISgSJbR4ipwynOItRbOP06dMYDNSJSsB0szvgPsacXBXIM6T23UxjnoRE7GrUqlJfoWOV7quFKGwcq/R0oPVTlgmE2Eoys7i38XzE/f1E6niyCzHkclfcXVQ96gcD9Fkrc1NoTE/hxd/9PchX6xgNCaLH2NzeRD6TRaVc3t2nS6kgFWH54btx7O67sL7FSMga8nmS3Hw9WRgWOc+wupVWVrmQ3AZDqd/SsW3x8JVYvPwaccYbc18TAZ3WJs4/8ggq1Wm44rZTQr5S5AYW937x0zi3vIlsXm2k1b0qsQDXVtz9PGPpttc2nPs3ASOlJqV7fKmYPH7ENnFpShPmw5BsbdaSDAmdZ+Z8aohytAEvptMN25tk4EgItkrc1Dq2nrEYi8azEz0eU7DTBgAW0Je5vzn9m+dVsYDmZ7HfEvOPMGquY2PECEzW+kmW1DoOz6HsQxMBqRnNyNoZ99JKngStnW0SJ3kuneDiqeNory+rNbQhbe7OHcbV5clzi8w/JAmmbBTLU7jy2uejMjWD1sm70Pnyh1DxfOSmqkBpEQ+c7KM3GkqMocQu0V3JnJ0SBbCQCzmGZASq697XAoD3QrR6jjG1n73PPFHRm5pHovpNiCG7gLHUIXyyNfHIl+/99gGAn/ql59lPfLYFgN//vQa2Cby0XJw930S2nIabDvHc587jzCPL2FqJUCum8bwbL8ODp1bx4Ikt9DoQpVWt4uKG59QxVytge2sN1x/N4M7P74jK0KcSxfFwxWUVzNdLWD3ZRWu9i8UDGTz3RQ1cWFlDd9RGfcZGuTKHrZGFex5cRXe9iPVzPlbOdXHD9bMIBxHarY6ExXORX9xfQ6lax5nlFrp+jEub28iVQpRLKTmQh70YB+brmJqdQ7MX4YEHVlCsxTh0VRGpnI82FYEDF6mghOF2gM72DnL5FCr1IlY2m2gUMrh+30G85FU/jdxMGp/9wp/AGq0hnRmjWM2DdnXrq0N0uxHm9+UQDKlsctDcCtDcIIMpi8Z0Dp/72x2sLkfY2iKQ5GHxUAZXX7eAhf2LOHnmDC6tbmFtYyBLU72URXtjIky0hX1pDIY+Ll2KMAomCJihPOTkD8yVXRyYyiOOHXzX8w/jtldcg0JtgnA0gOWlsL26ih3m2aZiyeT92GdPYeW8j24vRHbWQb3kIJ9z0eyNsbI9QNgGMl0bzzs0hX3ZPNYf2kD7ZA+LowkOpVNYmClgfO1+TP/A9yNVqmL8jj9FZWNDAGBO6VFK1Th27InNL4tDKWYCRxaa2z24roVyvSwbF8m0SOznzEZFGEKSTe8gcibo1GKcK43xuaCNjSJQWSwg56YwO+OgMu3i0qUOvvyxHgp2GpcfmhK7N7ufwcW7VzE+0cfB0MJleReXz5ZRrhUwccUQF06YgjUJECJE13PQ+47no3HtUfQ/9AkUNjfQXV3DqD/E/L6a5E2OCXYRVOIiNpkgEzNTdYLIjRHkLHRzNo7v+Dg/TAH1AvILOUynHZS3+rDHfdl45XNl9NoBUj2g7BZEJU4NkSeLcizWHcV0FnTKHlIBo3Qy0DkZ0RB2tYDiVUfQvLCGaDQU22haacc9KnlTyBRtDOpA7bbvwNTrfxL/77/5T7jrnR+BtzPAOErBnyjIgTBAzQFmnRResNTAwlXzcAoWYhbNXCpHuZXjc9ODwGjI3x8hXykhrlQQVhuYeA66sHHv2VU87xU/ikalBNcNseKP8MD9x/Hu938Y9zx0Evm8g1w2jeHQlw3KcMD9SVZyhYUN6Q1Rqo0wDlLotITsiLmFGI0ZG416GedO0MLXRW/QxuGri0il+8gUWOjNoLUToFqJsTDnopyPkfM8bKz2xKb59OlNmXO2mqr29YOUZFmcPnkJzaYW4kkY9X0H6byFxkKI+SUFoKmkrZQq6HeB8+e2ZfO2fLEpOb3VahHjoI9uM0I04m7MQjFLe9oIubSFStXDDTddhbWtNZxbXscgoPKZmbQTVMoO6rUyNpqbyLke6vkS0qkh8kW1MemPUqhNFVCvp5F1Y6ydaSEapVEvH8ALX3gbdpohTp85j53mBsI4jdGkjs64gR5BYDuLkCo8OwJh/qzTQrV8HsvnjiFlLSBfehkG9gx8b4LIGSMOC8KC5UFAsmM12Fc2xkkWpzL39CWqPYJHhtHHwi/VQKIaFrWTyQeieo2AjiFX8OcT1vJeG6RECaVgqYKy/DDJK5RMYbX+ERUsxwcLtybvbvcwJTbWyvCUgnikijgW2Ln5F0WlKIc5J+mhSza6xj5UAVzNJWQhXSxPxQZIwSROsAKOGcvZBGjiIUsOrnz/BCxNFMuGhZgcVpNr50GOSl6xIjLZtUKEYb6hALis2OoZSg6bBDJYPBH7XAU3aMWuNteqlBUgwihos1kFafSgqhnEiapOvmYUmLRhYhE+sStOrlNzg/coYBNrZyp7eWBmMd4wx/Usq+CuZCcbQIlqNbHxFisrtZ6Wa+KgNictYdgSiDcgtSgXuUYYhaBaWiuwLjbDkj+qh2/JhzUWnPyb6k3evxSyqbRjMWCsgCPBRgIOCUDEz1MV8uMAuahkDWDgUuFn7knA6SQv1IBGbCdREYrVKJWZqgniZxO84H0LMGxyRQWQYju7rvRNFjdE9UbFobHuFQWrUVQSyBdL/MTSzRRrCPjxujOilFWgVIASAQvTsF0lUhAwkWwoAUsN+GP6UTadU/UlAc2QCkiTG2YTNM/uHqSZrSn26GEAz2RJCkkhVpBZ8jptZkP11RqU6jQbwspm3jdV6nJtxiJar1ezdammI8ObRLbBsC+WVQQipFjFw50A3CzMaOaz9H+CKjkFqCWj3qhKef0cs8nXk8xZsQSGhUImayzHYwGv2XH3Pq+kX3HcBWPat1IJp8pRgt5iCeZYAuZScUlyAQta4sRmkR9vSbYviy6SE8w8TbHkpjWd2tJJvxJVJnN1FfxPlJHs+gTs2BeUPKHzH227JGPNqPkTwoqAvGw/k8UrmezGvpo/o7ZdCswSsGO7s38kICuLAl6a6mYCfLSwpvraIAT8bAK8Wh3UYpzpywSL2G/USUHt2vl3AsTr+xGM437XWE6bnGaZ16Tvstik8xuvk++ZvAi+CfjLtjFKluQQL0BVLivKS4Kz7HvcL1CNKvOuaTOxLU+lQCvhZF4SRazJt03ej3bGQh4ajwVco7Uwi4C8NnWN0PEszH9TlFTFBckNdD2hmjct/SnJfOV7sy0IAiaK3GIuL/fE/tvrdndz22VuMkAjr4G/JwpYqdZx31AVoJD9SYBn09fZDpzrCBhK2YoKYY5fApoEWTkXGUBa8nCjUC2ZmRfLqAZflZ+iyhY1Z4x2s7U77/Ga2DbsE7Ty5jxM8oXcgyh+NRda7O2EhW/IPyTsUJlvSJySGW6cDRL3Arl2UzhlgSvJVebn8XPF+llyrUe7z3+X0GBcHMQO2xSpxA6eALU4iijxiO0geYAcYwIGK8EqURNHLCr7I3EYoVMDCV5cG3mNJCYIwUfcIHQO4D3IfJvNSPGTbh7cH7E9xZZe1qZEwRSh0+lIcZbjlzlsGTqkGCIbQWYd18yO10KskHzSaVF4bHdVTSxqcu6TJMvcljmU6l+Cs4ykYJu0+j30WATneGQfYFYb53/qiEh2IsmJecZ0COBeZsh5mAC0J0QacaEgMG4IALqGaLyFWM2T8GQ7yGSYMezK3FUuKjOfvgAAIABJREFUkSypKmCC8PlcFvl8Di941fc+fWWSr2VdvGubPIdX/se/wG1XJpeZ5PQCL/vDO/FDN/wjLj9axZ1vfjXe9SXgxt/5BN740sDkC/893vsbBYCjB/GB730T/nZwK27/y7dg3x1vwm+/9cG/Y5ec2Cwv/sqf480/fPCJN/fNBICTDOCvkueLnU/gj3/gX+E49HqPFvZkAD8DLaCfDPZSDcWVMJ2ykKFZHF0+OGZJSIyB1mSC1XAilsFPAy74j+i0T/2vMv931k6hZGsbfju9WG4h0L8VTbBJ0tNT/LC/IgDMWomQRdVJRdapxPXmSSrgBNSV/YKcwQwZ+8kAsHHkUNcfYeWKw51oKbl4iMW0B9crwctXFQCWzWtaclqHzYu457N34IF7Hsb00lU4dO3VuPKyeTmDyX6Huak833NfbyyNuUcV8Jf7aYkpUjegSahuTjw3ynpvuzh01fOxsHgQpx+9X2pQuidKYFTdrwq4qbJHJe8ZgrkATVyP0w4W981JtJ4AeaxR8plyH+HTjWaIkU8AuItgwL8JAPcwIfEzIvD7uG11UgcRRw+CSgSAqYZ2q/BqixjDw+b2BhjVQIUy1cXcY/IMxLOC/r6uueJEJXtCQwqXPYWiwob7LWt98szlnKT2tboP5PtJ/UPvWUKguC/gMxMhLP+PlsW2EOUIUvJcJj9PkjsFI34bfreN6VoV+y7bj0qlJPWF4WAs++nBzhoisfa1MXEycLNlTE9Xceax4zh9fh3RxEGxWIWTzYpURUE7S2uMch+qADUXrPtHcQWysbgwi/m5WY0cEbedHIadDamllxsL2Nhchu3k0NzZQbs3Rn80RHfM/qftJGekXeNghcR3lesE/9kmIc/UrP1oHUfq0sbuWM+X5lmY56DVHOMTxbqrayOdyyFXKCGXLyKdzsMa7SDaOA4rpEiLTcl6F2sV6rokZ8ddC2iqvjUDeMKdmpcT+2dR/aZzcLyc/O1muJfLiNOaZvrSgStG0NnC9thDnOaZiW1q7N1pN22pG1hC9th1f0ucseQa2F8irJ59FF0DAHOPmMwP0h7SV55oJZ/MMfKzKQvZbAmNmQMSiXfx0fuw+djdMmaD2ELoFXDTDTfCD5rSD4UwTNceRnBJd1bwXx32tF73DwKAhXT8+BhKXJ+EOLun5vY4+KsEDJl/ggHap0/iwWOPoLz/smcB4G+nxfjZa33qW+Bt//4K3HPvClo9G8gwh5ce97Q/iFHJ59Dv0+a4gaGfxac+cxadHq37YsxMl3DNkf0YdbZxYLGC3vASrn2uh+WVFLZ2Yjx0fFtyYMtFDxnLQ2uF6tqUZGMevamEah1w0yMsLOSwvTHCWtPG/cd9NNdL6GyRfjTG0efWcOF0C5cudpDJ8r2KAqY6XhaDwEG7F+OxMxdRmw5RKjm46rIptNY6Yltdq9dx9uIOzp0lWyXG0hV5pPIB0jmy3KheriPoTnD8gQtiiVUqzwlDu5yx8J1XXYmX/+BPITvl4W//5j+gvXYOuUyEQi2FfMmRwmUQ2NhpA60t5od5GA3H2N6McOMLaW8R4J7PRXjwvi7GPheECWrTGVx25TxyxSy2mhuqzoxiDAdbyKSyyLsFWNEAV11XwmMnVtDc9pDO5nD21Cb8boBKw8FliwXccOUhnDs9xv5GDrfeei28fA+p0IHlMvesB6ucQdBr4dzpZXzoU6cwaE7QHwyQW8rjqiunsXKpibuObYsiKJexcWCuivQgRLEfYyquoLfcwc4j26hGMRr5HKavX8CVr30tvHID43f+mQLAkr9Ij33NzuLng9a4LBAxn5RZWmGMbotqBQvFalEOVrIQP+GAQGWJrs0Tz4LvhuhkgPNuCo+EfUQ1S7JP05lQFNzBeIKtx1LI5T1kKhFcWuVuh8gMSuie7CHfiwToXCim0ShmxLqZNtXuhAvUGGMrxNB1MLz8ChQac5g8dBJut4mQbLXhCCVmknkuBk4KLYLHTgrexEIxiJEeU0M5xigOELpAb5JBz83BOlDF4e99GbJRhOaHPoZMi7bppuDix/AmnuS1ku3FfiakLf43rSNlUU4hsNllFbCNRgGiTgtuLo3s0n7EfgjLsRA63GinMNzoo3l+HaVGCe5SBc4Lrkf1NW/ER//DO/HZP/8Q4t4Qw9jGhKw8gmRRhGpqgmkbuGFpGgeefxC5hTI8su2Y90WrUeb6cfPrjzDotpAuZOAy46zaQOyVZFtHwsLnv/gwbnr56zE/N42UF+JicwfH7nsI7373B/HwiQtwCX6mCLYyey8PfxRhNGJhlQw+FrLGyFdp6WsjGLEAHiNfDFEqEwBOY2s1RDCaoFQBvusV8+gOtqVP+YEl2Rn9QQeLizYalQw2Vnxsro2xsFBFu9tDRADbsdHucENVwRbtk9faCPyxbASZ32shC4vgfHmMy6+pIZO30en2Ualksd1so9GoSfH11Iku1i4N4aaYCxtiMp5g1BeyHWoNF8WSg4lviQsCD04HD83i7IUVIZc0pqm+ClAp5zHs+2jRLj+dQ5YYZxRg6VBW9netboipmRxqNVfG/bg/QWvLwsLMtSiUrgTsDPqjPs5fPItw4sDKzKNrzWN1PIOmk4HvjJGd9DDntLBQ2IHfexCPnF9BofZCWO6LEEZ1pnbAd4YIXIIzFmJSL83BRFRrtqqruDlUwEUPXALUknAguzjd3KvylUCrbsw47qVwDCqtVDW+u0EVpZkqSQgqyctkmVAFK4V8o86TzzBsZDkwUfHosuith18WZXeZwqKcdNS20xRiNaNSbZ4lj5Y5LWazLFavifotYfYzg5FAhoCSBgCQ7F0FoVgspnWWqDQTBafJDiU4JuCFUQEnm9Sk4J8ouwS0MCCQKOrMoV1UXFRHmTa34qSwT30/r0UVtzyWSNafUVSLnW4CQFOBZw5Ayoo1tl8mDzlRnLKdecDWzE1VuyZAPAvIBOWS5yJWuTIRW/D3MK8VCDIba9oYizWq9hGCI1T0yoGf+T0EQZmHyLlc8p7IBE9yjtSmmxerIIgeFJg3q3nBWhAQZSKtikWqppt9FuNdqqoE4NTrlIKIfI6xBqdTgViZKhhKAGOvPW6ilE2Uz8zS3AVpDLigQLU+A+mDJoeWFtVikywKZlUcJ+q15JBJwDIZVwmpgf8muCK5NLRkJwvdZJrqPamymGCKHNUJJo+Y7QtkWYA3Ga39bk/egwBLOqOKOoKVBCB3i0JmrGg+jlFdiyBfgTgCk2LxnmQeiVqbY0gVocnhUGysWbCRXE4F+Pn8WShgISGWnHo50kk0A/dBBB2oHhPwyMwNAtCIYjTSzGnJwVUiBfuGWpwRuFEQRpTIbG+qZU1kRML4VptoJYRI31ZjY7XNjmNR4vH++N4C4o5VLckX5wZeH+cDAbx5HWRMC/hjsjQNCEvLNrYpSYb6CRa8XEHAEAH82P9oBMH5QWzlE3BoIgdeEmTYtxNgOnEGcJiXLhbPtDqnil2tyDNGEc332bXJFaKNscQfh6KwlTxRGSNKaGH/4JjhmOPcKkA9s0MTIFrGIaNEfGn/xKJMSA6JStMUB/lsWMDiuGVG7F4AWN7fFB6TQzevlRbQJCiwWEUwj30jsY2WdZbZp8ynlkxkkq6Y2zbWrChaRBtl4V6bZmkziRTQHHEqW0W5awA+fp/vR0Uv1x3OO1TCsr/w+SQAZgIAsz3l/sPQfC5tIZT4JKoO5juLip5OJTlpUx2HOpdyKeD18fMkY9cQPATU5DUYRaUq89XeW+IG+HNG9SzOBAZM13lXnSfGE3U7IKlArPeliKdkCv4cP1cISuzDkdp6yxhgBADXLlrAC2lClQfSjuLm4GgcgEQPqDKUvy/PiLEeogCmbbk+V4KAEmnAAqHMuUpsSMB59h1eE+dwUfXLOq5zixIXCPobBwRet+tKHxJek8m257wiIL7YrhtFg2mXZNwLCc2QV7iGiPJY+gPni1CUvjJXSwWUVs9mjyB29Sy6aZuLwwUBfl4z5xxDTJJmiHSMCUFJ3Bx0Hd9bKCTwz8/jtYqq2hC15HNJHDNrixB5ZA9FJb8jwC3XVhI12MZ8rux3zJbmcyMwz2sjCMy9pRIl1H5ZtleiEmfGnadgNcd74AsplM4fBKOCKEI2m0chmxd7fI5/cVDgmjKZSP6yWNMbwYtae1riCsBxrI4jOn8IccsA7izY8fYILvM6xZlBbNNtUaVzLrr913/tqS9KJJ/4dbJrl9/xavz+21fh/PDb8G9/5Uaxs+Rr7f1vxO/+wQk4P/hW/NtfffHu159wI1zm1cwFiLoYDovIFv7urZ5424vwtvcAV//WR/ELt9X//u/9jQLAzPw193Pj7/wZlt79Jrz34SdmAvPqEgD4it/4C/zSq+aecMHhl96KX/+1931TMoCRKJCZ8fuet+JFT/worL3/TfjdP3gQ2KNQfqZkAH+jYK/7NbBKgoIEgGkTrKemZ19frQXE/cCyBAAupyyUCCYYMOhrtfEzpUWFdBXH2IliLEtU0FN3ZX8HADbgrwJMSv5K1uSvBAInX1Mgl0U23SNys6rKUxM3lORqChjLsz0Vuxo3IoRbx4NLh6BsFV5+SkDZ0AIcN49w3Edn7RT+9hN/iY/fcZcQ5A4c2Ifbf/YNEt+QgJwJwCsOOnTu2AV9Ffzd3UdKnBTPh4lK0UZ97jJMTy+itbW+S9BT8aYUDo2MVqMgRHxClXFoVMwSgcJzU4jZuWnkCxU573Ct5JrOz6LLURAMEYy6CIZ9AYBpA+0PDQAsGcC6/icviYCTmBM2nocwlUacriA9dRgptwB/EgjYh3Efo86W2EtzP5fLZ8QZkucSvrh/4T6o3+uj1xugP/Dh+yRaKgmY+yU3nUOhUkWp0kDayygAvttmPD+P1aFLXKJDxCToM6NWsn/MFQsYy0ev5x+NBuF5m0sdDy+BCAam6mXUa3V1Qkk7yOcz2Lh4Qc5ElekG+n06xdEhb4CVtW10eiPY6SxgaxyLPgH9LDr0JQ9HT4aJs1ti1bzLB1eVtPlxqdGYmhL3MXK2S/EqRe8qamFeOCFjnnNkn5fJwHOpkFXHp6QWw334+qVT6DU3kPFs1OtVlKsVscomuE2QUlTA4zGG/T7a7TbarTaGrPuaMxDPNcVaFdPzSyhVGd+Wht9aw9qjn8OktwFXIvtMbJ8Q6B4HUrl/5bhj5BkYuWU5sL2cZCyr7XNWAGDiFhxjclYkqEvhA0nc8RhBp42OlUUqW9OzsKlXsRUTpyIhd0i7mPxiIYk4ArySJGwhwsVH7kV75YzGrVkmOimJxjIAsOx9JZIlsczWs7fFtk5ZuP/eY/jiXfej1e6qy5x04gkai/vxCz/9WtjBjgH31TFK3YVIPtB+qNwMvU4+w4kBhZPrfvLsuqvuThS/5u9k7CTf3zuH7M4lZpyEJEx2Wrjw4HGcXdvGkec/H5V67VkA+Klbyp79pG/HFnjzry7ivmOb2OmEOHBFHocvc9Eo5fDIPSu47LI8Fg9N4cJGBxcvZfDQ/W3xJEin+2LJe/Tagzjz2AoO7itg/2ELlbkhUulp3HnXJTx0vMs5CVk3i9Q4hWF7iPlp5qT5qNUnmJ0DFhfSqJXoAZzCsQcGuPe+Cc6dZMHDxlXXNXDgcgcP3reJbpeARIjF2RkEfgobG030gwl6fSrpxpiiurUR4/DBKrYuDTBohajVCzhwaB8eeOA8li+14aVjDLl4kRWedSRXtlLM4bFH1oVt097OoD3o48BMAdcvzOGHfvwXgQLwVx/9A5RTPkajbaSLIeb2lzAc9TEc2njw4Z5YSs7NVrHd3Jbi4vXPmwbsEf7yAy2cOTlB6JNhziJpHm7WQ6vXRYgxiiUWtCJkMkOkaQPZtTA34+Klt07RqBjrKzlEUQ73fukUomGIG144h4OLNubKDXzujg7mKmW85JbL4RRbSAVpOOkyOt0m8gsVbJ9dlvzZt7/3XrQ3OyjVYoSzKRx97j586a6L+OLdfWStFI5cVcbhwyW0L7TRPDnCtJ3DFfvnsHGqhZVHt1Gyczh4pISX/czPIFeYQfhf/yPKm+twRsw/CxBbmuNpGQCYxmJcRJgPIEwoy0J7uy1FitpMA4RhFQTWZULViCy4hmI3Y5sMtTCdw5Yb48yog44bI3RDsQ7P5/KIBx6Qn8Cpx2gGbURDB5Oei3RQRDaVQdTtwhsNURG1xAiWHSNLrq8TCxgcei7C+f3Yv3QEWyfPIRy0EY0JYgDp2IZvp9BMTbAajzBJO6imc2gw17XTgxMEsLn5EgVhCuOcg8pNh3D49T+GOJjg4p+8HZNzTUwI4oYjFCMSKWzk3DTyBSpuWZWmElbtsmWRJzgnalyjyI2AtUfPyKI6d9UVYrkYp3z4DhUfFoLNETbPbCBdLcM7WEP2xuvQeNXr8YX3fAR3/tXHpdDdi1gAdOGEQA4EsX3kLR9XLc3j+tfcgsL+GlL8XBb+WLzkJoJKDWFBclNOSxluPVxMQrWrXDm7invvOYGbXv46TDWqgDPCpU4L9x1TAPjs6VVhiTFPh5sPYYIZu444SosCF6kxClXuJWiPSMvFEGEwxIEDVZRLDlYvtjE3nUPK7uHao2wzD9PT07hwYQUXL3VRrWWxuC+NUsHF2VMdnDoR4siRGey0uihUiyjWs1hZX8fyxQCDbgbNLdqPEkScIBpPEIcOhgOqV2KUahksHa5gp91CbcZBZPti+VyfzmNrPcTF8z4unRviwOIMmtvbopCenk/jxhddi3a3jfu+dAHhkFa6KWQzLvKlHHqDDibWCEucCwtZZOwCzp1sYbYxha21LRzcn8K+xTI6nSFOnWrjwFIJ5XKMgwdK6DR3EAcFBCOSbebg5LNY3VzFyqVNpL08pvcfQZCZx+nmNPr5Mib5GPmohcO5izhS7+LYXZ9D3z2IkXcNBtFB5FJTahVoDdBPjxDwAMNnaemBg32PhU4Wh2VzLIcyk2ka031gqKw6UfyqepIgHsGTBGRMVH1URXETTsBFs3UNK5U2yxyHkhOpyi/OBbRUEqWSybhUa2DNkxXg1wAmYtnJAqfkafI9TL4tgSNufo3qVACgaCLgD4kWic2yEJtFRaoFct5zYv/MIq0oHnnfxp5U7kvUbaqa4+8QyJLCOhWAJisxYVHuvmdibWUKzTxUUEEnyjVX81d5b8zFkTlPACplzhL0EOBUrJtNZqlRCKsRlGEBm3lTDsByvQqQ872SLGR5tkYVrP/N56WFdx5+VD3oiEKM6iUBAKNIlJ4s4PNe+1RRSYYPlUpqM5VkXGbzOVVRs4gtaiyTa8QiGe1/bVV68mmKdSitnc01sp/xenmvPBtIId1kYapqNrHAMgVuWjdLUdsSsDQB2Fj0H9GK0zCc2YfYvqI2Nn1PbEOZEWnYriR8CciRKICpuCLAagAqeeYEK0cjoxrXg5kA/MKuVgCRj4LKPWGVG7tj9j2qhHkwJqOZ10ZAgs9JCu60+zX3yb4n10RQlqBd4Ityk+8rKnjJrFZLbQGFaIVMG1sB+lhQcMTWObFH5X1LTrmtKlk5KJm25/3IfTue2J16zIiQXG21pCbYTMBU71NzstgXmd/JQoNegyXtSBBV1GZcv+kaQYY/baNtAhe0Pc3IeNHMWypw1b5YixCxWC8PhwMBFxL7a7HdNepNUXwS7BiPBUAkMS5RzIsyMa2gioAwBMjzqiwluBGwvXkApXMH1ZYE/wxphOAdQSm2KecoWmczryw5qSpZgEo4to32AQJezCF2qMgrldXuWRTuemgWINi4BhAkY3FBLLbFqpiAWSRFB8lHFsAlLYpLFuI4vtjmHLOFrLYZwUu510ht7vmHqkkqSpOxQyY8n2G1WlVb3+FQlIyiCBbbbk/HmziwMOtVQWdV2E+kTbu9rlw3n5UoC4zDAscXwR8+Y2WWG/tdA9QnQG0CvtN6VvsFiaKu9A9+trDBpU8H0o/44n3sVfwq2LQ3PkDzrwmWJRbRbDvO/wJYm9xazv98hhyDbK9Ejct+kWTy8n0I4HNeTdSeiVpaLLdFGa2qV5kzBbAlQSAtdrfSlkbFTjUA249jj5/HP0l/JkGF9y2gpAErtYDKfsTCH902ErWLqmGSl+TIx7STHsj4o+pUiBYk75g2FODOkCA4B9D2l19L1Ny9QU+eE7OgE2cIUYuIpf1Es8cBlIpFyQVjn+ZcLuUYA3pyziD5hlMOx57YJNJdwdjaUXnL++M8xq/zlfU8jXAwBCHN41ZrbH5NwGOjcia5VAlIiWW/9gf2TfYJvjeV2dJ/uB8gqE0Slok94OcMhgO5bskA5F7ZuAKMfSWd0qqZRAGqdxPreI5v6deGgJmoG9SCSPu1todaH3Ivk7ykH8m4UFUx74n9mv1e+rNZO/iefKYcB7TBS8B9MfY3qqRkPRPraqqfsxlZFwVgZuZboHsZAfaNsosZbwST1XqZTiU8E8XwSdTh/O9lxBVE7KZNMZ9knW6/h3a3I6Ax1S9U9iYVYQLA45GC4fwdrh8cM3xOvI5kflYSkI4LXjv7EJ8Pr/knfvlXnr6yxtcBgNH+BN7+yn+FYwQp/+KteNGUudT2p/DOH/lN3DPwsPiqX8OP/fRLMFtLY9zron3iC7jzz9+GtZf/OX7h++ryCwJc/tEWbnzjz+O2V1yHMl3Qhl1s3f0OvP0t78Ma9uTw/j3fm9bOv/RP3vUEoPSrNuij78Bv/9yfYvua67D08IM4+yT7Z1lb734rfv2fvQ/hgVfhDb/187jpUBHj4TbWPvlf8J4//giWB/ypJ2UAB1/Ae1/+q/gMrsMr/+9/jZdfUwd2tjGu1YWY+pWvsYtjb3kl3n5HABx4FV77Gz+Nmw4QIe/h4gd+D//p7fdgiDm87A//B37oBgU6ng4A+JsB9n6l50HMh4rQFbqkPIWA4NM32P7xn8xnQVK7AsJAgQQtUVhbyJmvi5XtP/6jviXvwMe8Fk5EDTx4iuy/v5oFdHJ22ft3AvY+GQjeVfkJCKynxkgYstwkRwhHPsYEuoZd+J0O/E4XPsEv1ql4lnQ9lGvTqE1PI1OpIT93CF6lBsvNIJOrwg9aaF58FH/9sQ/j43fcQyY7DuxfxJt+/ifEFpdMpoRQq3sfrnPq7rUXqEn2DgJuyhlKwSXSu9xMHbXGolETq4OTAL1CfOa/ed51UShX5KzQ73UQjujqp9v5FMHUeICZmToKtIAm4dWonHk93C8HwQDjUQ/BaIDxkKIPgsEEgH1jAa3nuoRApeAxr4G3yDpZTgDg3MJ1cNJpDEbctxKHHWHY3ULoDyU+pFQuolQqGGKr7qm5N+FZr9PuotvpYTAKZI0nnZtng2yxitrsQczOX4Z8vqrnfuNkxqrFoLeNXj9AvliDl+Z5IcTE7wPjgfC5xGXIWCVzcCgZICEyEzgkMKtxXkk9R/csGr2RZQ3CsjBkRInu1gyRgPsJrdmKgxcLpQaAFIA29fjkaCoVeu2CWqolNM9zWvPQp806OX+mWqlKWzebLX3OQtBTcrL8t819NuswdFHRzOhKuQFXzrIKMMu9Ajj98OewfvEUivk09i3OoVJvoFKp7J6v5MwwGqHX6aLVaqG105RzAvejPF+wbkRn0dl9l6NYmRECRNTfwKWHP4eovQKHYidwjwp4BJ/3AMAaZaU5w/w7AYBJIKbts5vNwfUIAvOPurlobrES8Jj/PGw14WeqsHN1BYBJExRVLoFmnjkYz2JiuoS0oc+E7aQdxRYL8AuP3oPmykmtwe5RAEu9xajFlVxCkrzmVCcRb8nccc+X7sbn77wfnT730wlLaoLGwj784s++Do6/g9jSWpzWyeiopQIw2VPy//6BALD8/h4Rwl5wOJlLtIamDlZ0IJgMuhi0tnDi/ofRmdi48oYbRKxA189vmwzgb8mK9uybPtsCX6cFbv/5Ki6cHUhWZ7c7wCu/ZwF5x8fxe7bwou+cx/4rF/DA6Q184e4eNleGmK/nUKkGKFdUVXRwsYbmlo8bXjCHTKWLL9x9HpvtFNa3YmytjTFdTWNhuoH21jbm5pkLG6BShRRAGlUbC9N5AchOnBzgvvsGsK08gihGfdbGVc+Zxd2fX8FwoNagCDyMRzlsbLSBnI9ON0Q6a+Pw4Rmk803MNEq4eLaPYTeFUjmGmxmjUuGp0BcVLCemxx5hUcoW9d/CYgYpb4y5hXn8xXtOIQUXhRRwdHEOP/m//SaKs0Xc+dn/BxtnHkUUNdFYtFGe4oZpgnGYwsaWg83NDjwvhVI1g1SKAHFV2F7H7mmhu5PFyZN9FPPMNizIAh5aA1k0S2UtXnjOAEE/RHfLx5VHsjh6YxaZHHD6BNBq+RgPLFFmHjlaRiUfwA1d3PXZCQ7P7cPN33kII/9RzNRnpEiwtnoeqVwerdUhpqtX4T//xZfR2mghsobolIErr57G+QsDHHtwjNQ4RKMSYmEGyPoZDHZSWNq/H3NzRUy2xuic6+Lioys4cHkF/8tP3Y5SZgr+O/8MM902HIIDZBFyUaRDaeRhYk8kV0HKdqIa1NWAfLGtzZZM6rVGWVhcSSawFFpiFpsCLcil0nBSHlKxgwAuVsMRzsY99IsussUsvFSM7d426ksVZKZy8Bn4PrJx6UwbqXEaU7UZjLo+Hrv/HOIu3yFGwQbqZOU5NsZ2hKZroXrzzbj+1tsw6g+wfPYMuptdBF21cQnzHvysLWQB9jnm9JZdB/HKBqLzK8i3+/DGEwxSAfyqg+tf/QJc/uP/K7pNH3/9L38Pmw+tYDSkuiTAzASoOx7mKgVcedUUvEYWE6pGTTYF7VOlcO3QkpkbHlpVW1g+s44wdrB4+RI89p1chCg/Qchi5YaP4c4ECzfeCG9pBlajAmtqH+79wMfw+b/6BLqDAQJmBUcO3IAHsRhxipnMMZYOzeLmN74ahVpB/JfJoIwsAuUWWFgbdroY9XrojwbC/huNxhgOI/idHsrZIlrNMV78fT/HvHBoAAAgAElEQVSOZnMN+fQY266NBx89gXe96/1YubCN0Zg2kWRbqi1sfSqNbD6NyLfRbI5ks5Ip2ELoSHkOJi6ZjLTEHKNcTInd98F9zP3whRjB4hmtoTMZC6vLzMuzsLBIFwACKSEK+Qruu7eFtdVYFLUz++pIl5sYjoFTZ3wMugEyWRcHD0xh2Bvg3Ok+Bh0yQ5l5YUnmo5edoNxwUa7lEGGMbEFtPhHl8ejDPSzMTiObmaBQmuCao1Xs7EzwmU8vi8rbJWNuovZDh4+UUa5y40sreB+HlyrIZ1ycPNHCzFQDFjrIZQNUKjmsLnfQbXuiPM5mY3zXS46g2b4oecW9vofReAbLW9s4deYS/K6N66+8DrX6DGK3gks7VfSdPCbpCGWvi4ONHaQGF3D+9Cr6kyX0UrOIMlUU8nVYoS0WvWNnhAt9G+tDAi0EsFSRKcVNw1LVzaiCsMIethUYSoqonU5PxnOiek3UYfI1s8aoDbAWPbUYrZaOUmw1mZIEmEg4EBCLStjkqGcUaqIIInNY5gZ9Z3kHo+pLADIFqFi01Kxb+T7nHZMHmNhR8TpZyJSiPbfKHGMGkCMLV4rrAk5ayOVUBcexITmAxvJaCrqittlTABfll7trG53YgioLWovptGhKiuOJQo+/0+32hHlKoEEyV6lgMmpjXiS3/wS11MJIc0q5Wec1CEguOaVUNRm7VqPkdB3mqHIdUvtTHm7Yeq6n2bNiDSqMyRhZc4gS22kC90nupuegP+gLO5YvLcproZxzdKI4lOxeo3TiwUruVxRwJBlotjH/mwcEPh8WnwkssJ/RRlZq7ULuVuBCABYBQo0N7Zg5qqqaVRWzqrxFJWZUq2JFK8pmtRBXJipEjcVDZqIEZb8URbph1jLvJ+nXCctaCQ56SBTrVQOWO1QiGqBc206fb6L+ZbvwACnKRiqjzXMkKJx8XqKCZ98TNjPBpcA3B0/NN+Jnsr2EmStkbW0PAs7GwEruTfqhUSsLs5mHdgKCQuQgwKb5scJkZ6ZmJiduH8kgpWqXv0+QRdWwfG4psUfjuBOFr2EIy/OklRoPjAYc5hovKmeOGZZlaCkqTHvN9WY7EFTLZbLy35Lr7KpLQLfTEdV2ArRpoUJrBQIG05FCihJ6XQTk5T1MmyWAMS3CpM3EQUOLDeyLYl2dyew+u+TwKKQJUc6pwlfmJmNBLSQSDnm6AohyXceY5F0L81wVucwaZtFKleEKyCXkDFEiGntrtnWiiFWgBQJiJVbLzG5lIYMqRT4UtVtV+2Ver7gOCIjOjGEtGvF3qFQlAMT7oBUtv86f4R6yUCxKH+XYVBAvQrFYFNCe/SzpHwnpJ1GJizrQEIGS/p7kt7Ef8fP54vyZgKgkV/DQzb7KeYGFNb6/AIHxRIBJJWWolb2AZRxTu/OsqkUVbA93++2ukiV5rgTPCbiTNDQey3skdvYyB1jajxMlJz8nAWAFODS5uRw0iVJVow+0OEZ1pahejHJWxrTYxpOERLWkWjPvOmQYNTFtekkm4WdRecl24bWJMtwA13yvRLXD9mPb8DOpdBiGvlo2uxwjatvc63Rkz8Q25fUluc0khSSAv7gJWMB2c0fem/2hUCzAy2p/3yU9QfuqlE9NJt9exauu26wLUyWt44jji/fDzyeAL/1SxhELcHSt0LaRvZ2xtNa9g87vQupJcvO49ov1YqRgpTkHCKAs1ukkWIwV/DSKfqrvxXqZsQkko9HlYDAQlXdKyC+eqEX4+Di3q4tGhHwhjyzv31OSGYF1tidt+vkc+T26JiTqcT4HPk/OEyRiCPmCa6WxbgyDSBTfosKWsaFEpbSrWdXM1ebvEHiWvEOCsyKD0XWIES2cPwRgprKXlucCoGsxjmsCcVcW3rl283P5Eltpfg6dIVyq5EmuNY5A9I8yefVsn7zJd+YUNQx8dPpdKcbxc1R5pWNPbKDFTl7nDAFnjDU0xzCJMeVyGe1O2+zXlNilFvtaYGOB+pYf+bGnr4by9QBgBDjxB6/A294foH77O/HbP3XF7rWGj74Df/S//ynOCiD65JeH0m1vwZt/6yUooYuz/+1f4I//jIDmV3oVcfS33onbb3tcAvuNv/dXA1e/SpNGJ/DxH30jPrqq37/6n390F6Te/Q3aUv8fr8e7Pq8Eq8dfHhZ/6jXY94534c4nA8AIcPbtb8S/e8e5PT9/BV7739+JWw58jWscnMDf/tYv4gN3d7/CBRdx9J+/E7d/3+Pt8q0GgL8e2EugkUrUb4bqlHMw82HPjCNRhz77+vu3ANcgz1iPct7LpSzUbAt585xEzPYMfHUmMTbDidiAB9/iR78XAE72DHtB368FAO8FhPnfXDMcrjd0E+Jeo9NCd2sHWytr2N7alrW9UCmjMtVAsVJGJk81Itd4SARad7uJ3lYbtco8Fq95DqavPor89H4Eoy3snL0Pf/XhD+JvPn2fnPH3HVjE7T/zBji2Rmf8XQD4cdvnJyv3uCnWM4qSoSPmqrpF5HIKfE4iEj3V/SRRAJOgxL31zMI+eNk01lYuYdAbKMCsia9w7Qlmp6dQrjaMwxjdjHgdoZynqAAej/pCiiJYS0CcAHBMBSrPpAJc71EAiyqYri10nnIBp4A4V0f5wM1wc4zcOy1kKQonQn9ASyohX1arFRRLRYliEWKeOH8FGA366LY6aDfb4hbHPYBYHJPoWJ5GfXYfGo1F5HJF+bpiuDpIBoOOuHHmSzUUciRZxxj1N7GzcgLx2NdztqkX8Ey2ty/xjJ+Q+1nXYFasnrPU+puAZLUxLZ9HIYIQdeVglpKIOL64z+G+zLVVTSuHJg0ielw4IP9Wp68E8FX7Za3ycBfCfYUA1raN+cV9chZavbSi5DyCoUIGDJFh/u/UAVgWiYUu2p2W7OOrFSqXyVoi6Pr4tZ0+/kVsXjqDWrmI/fvnUalPyf5m10HKxI8Men20mi2xm+Y5iiAw94Ic5sVqA7OLS8jmaSFuw/Lb2HjsXozby7AR7CqAHTEx0/2vEDaFeM02odsnN40OHC8vDlJUAQvwm2b2L1XAGhVFsFgBVzq8jNHb2kFcnILDzzbIv5C1OVem06hUatI2BK/5koxggsh7/8QRzj18N3ZWT5v+87gF9BMBYM0PJsF0tyZi7ONZy7zrzi/hi3c9hM6AkSjyaVKzn1rYj1/6udfB9nekBsVzmETTUMkt848hokq9Tj97rwI4IR88ecr/agrgXcKIOPCpu9leNbDU+NrbWHvgOE6dWUZUrmLxyJIS2nt9WOzHcVKxfAYuNM9e0rMt8HS3wJt/5yAefXADizP7sbWyie9+aRFZu4Pzj/RxzdHLsdoc4OEzHRx7pA161S7NF3Hkmio2d1Zx+RVFjAdZPPzAKq45msXBK/O4sNbDhRVmLWSxfLqDjJ1GxvHQaXXx4ltKKNfGKFMt1+4j61nI2g42LwYIUxn0JXcpFhvVTJ62hxlcODmEHRfQ3BpgZyNAxs6i3baw3umAURWFEnMfanCyW6jVshj2WCAvgll4KysbeOQ4WWEsUsSYXcjjseMdXLoYwfMyKFQCLB1xUahaePQRH5NRBlbXw2XlGbz+534TVimNj334T7By4jjqjTQ6/jrmD9qS8ZsvFLG6HuHUyR10ukNk86JvRTafFxvk8+eaiEMPgc9CJS1kHQwGY6TSY2TyjixqYpMQ+0iFMdIpF/lMhOuOFsVCemMtBcvJY31tGzbGmFvykIoiFJ00Vi5UMFMsYt88UJnpYraRgZMKZEFr9bLoblmYaVyBj33uBLbWOhgGAboFLiQumu0J1ncmyHtMW41RzbloTByMRyG8UlasgWfsNGYIwm624E9CfM+P/Rzykxx2/vgPsTj2USbIIFYgIaxwAstPIXYmiEm6M4w+Wdwkm4BWnzG2NjqiomtMl+EVaB3Lwi2BAG4CQ7VGtGkhasMWKzsbQQrouGMMMg4mIsoKQWjIZZiuy/wJrrlZ9IcEQ2Jkqaaz0+i2fQz6LHiEsBEiM/GQE5VhhD4Zb/uXMJmaRkCb5X3TWB36uLDZks2cnfXESpjFXirQyGRk9kPBD1DvDDFLO+5+ADgDDIshnKsXsP8Nv4Cd1hjv+83fxcpD5zEaEtSOUI9jlG0bc6U0bjoyh/yBOoJyBhYV4emMbK5SxSyiQhp2IQOPhWAWXiNuEDxkywVY8VAU5ZbVR2x7GJzroLfuY+aG58EqZREX8rDKM/j8Bz6Oz3zsDvT7Y/gTV1TZXmjBA9VcAxRLwNKhadzykz8i4Pa9996Hbm+EXtdHMBhj0CFxYqAWdKORgMC8d6Yo27Bxy/Ofi6xTwnf/8E/j0vJJZKweuo6D+0+cxv9474exsdwSYG8gxXnmBEaicL3u+gM48WgTp0+vS6GRFtG9fgiH9sFujLSbx6C3g2wmgmfFqBZdLB2Yko1oIcfN5gjXXDePjfVtpDMWqvUUFvbRVoWFNuDuLzZx9gyLmAVM7DH2X8683ADdXgpbG30hNCwdnMLWVhvjQR7337uOfCaP/UtTWFlZR7s1QC7vYn6+jDAeYH6xKLbRpcIsTp1YE2CgMVXA3HwZXp6MwQwuLduIma/K/DgqnxwL09M2ZueKkhHS3uyhlKPCy8XQyiJfzCPtpVApZ+APfURj2rXkkM8zF5F5xQ7CiOUnqjYzCK0CuqMI/tjCxLeRtz2kBdACBoEHP06LWj4at+A5HVig8nCM7Q4tF+qIsyUhEBCgToUB8tkU7jixjXtXCaYoSKh2jwouij2zZIWqHaWobeTgxIw5zfahCofFSWEsstBo7JuEyZgcEpIDvbGiFRBVDqQsjLIobsHLZhEmubpi46QKXB4IVTHJDb9uTOVgJ6o0kxVE8DBUO0duDhWY5EbWZASKRQ6T8tS22k0ylBILZnOqksKzyQoV5TCV/Savj9fBQwI/Vywc02ktelNhKWCVsZ8yhVb5fGMBrLZUxr6T7WnymAhqPs5efLzQSqRPrJRNJqnYpAv4RmWyFnN5rSzMZ6kqFKtJPkMtmAuILweBBLhQsI7PchLSIaMnh3X+PF9ivZuAjV5aDu5UnlFdm8tl1fo7RcAkwKDXUyCQYKlRjvH+BSgSoMBHjzZaLHbT1t7YbmfMQVTuXZ6zAs4EYVnwlnxpk/uasGiF9UsL1iSLl3a38qw1i5UKTYI3CkhptqIwYgkuUTHKvii5nVTJKpgtvHK5X1U1Jc+X18MCuwB4RvFOECgB4MVK0xR9WETn86FyTyyLDdAiB1w+G2ORy/batQRO7I2N2koPLPqslJWtrF35GscFQW1DYJBMUKNEk4zgPUxd7bNqla3PXW2b2CbJ/YmtKufYxMZ9olbpBLPYp8Tqm8+cGaAm9zcBigkO8P1EpWgsykWBmc6oSlhWAkF5pR9K3qhR1VPRloDS/Fn210JOlbd82QRomCMkSn5V+vF/ZJNrFrfayUvGF4Fww2RXEEaZzgQ85d8GxOfzYnuyb/A6fKqBaQEr5BZ9NkJIkRgsBRPZ9wTgNe0n04FwC1U1yOvRzGYFsciFT6zmqcAVcz1DDpC2IpBslP4O88QNiUUsaQ3JYDiiIln7G8FkAnm8juGwLwQZXivbikA/n8mu9S5BMAPsU0VMZWlW1Kpqucz+IIpojj3+Hu3vCXKHminK7wtQNqF9bGaXLMI2471y3uP4kEO8aUsBKY2SmOBVouxNyBEEsCSBLIzEIlZIOMJUVxBNQD+uEcYNgmM4mXMSsJafmeTWJla2ojLmfCmK/JH0JVVa6phRMg7dFFRpJmAy7e9MO/B73LPweqluTVTCorYmuYRkBcNWVxt5zoksXqQFSOX9E3AkCMt7YieUvGDmfRtQnuNS+qhRknLMSvtQ/e04RoFPYDVUVb8hY0hRTp4rvz6El8uIdbGMeWM7TWBfMm+DsVqmm3mJz0nnKDOOuC8VxQDBbqq8eY5QFj77AQFRmcsEtPQEPOYvCFNeng1zqhXUjUKC5IxyUVcPXe/USl1ZGUpcSIrMjHTRQiZBTy3gqeW8mCQbwFSz0TiH8HscB4lThRatdF3mPEeXAfZVWtrxnMePJCmY10unH7GsJhHErDWdXlfAX7oLyOeS3JnPI5ujosIVsJh9gPsMPhP2g7LkP3tKVOp25TPZr/kZsoeQtlH7cY7z1k5b7OypnibYSmIM+yavU7LlSHowFu1cp2XfYYBucQlh36a1NwFrmR+orObvORiFvljJ8ozIa5Q5QezqYzBLWtZJY8sfBnRdyBoLaFXDiPNAFIv9OokVvH8C8lSEc7+t9vYpIQXI3kkiFTSjmLbUJHsQIKfip9dtCbFmZmZG2pBKGVlHZawYtwIShaIIC7e8/OkrUfQexGfe/QV0cAQvuv0lUL3uk17nP4WP3vEYYC/hxjfcilkTdy4/Fazi7F9/EsfuuxMnzneQO3Ajlq49gqMveAkW5/b+oP7s8mc+j2OPPIizD5zDoHgQV9xyM266+VYsJsrivR/9jb738qfw0Y8/BtRfjJf/4HVQ35Gv/lr75J/injP8fh3XvOY1WCp/hZ+Nulj74sdx5yc/LffVuPI2XP2K2/Ci5wQ49vYPY/krtVfUxfInP4I7P/lxnNmYx6EXPg83Ju//da6x88BHcM+n78HDbJfp5+Cam67D0a/QLsMH3oe/uXsbuPz78cpbnuQZDWD7M3+KO08CpZvegFueU/ya7fBUgr1f7UKoAj01jkQN+i3GAZ++MfYUfzLBeSqD5exs7KIJ3H8zQPtv5q2M4lgIAFQDd7+Fzz8BgBNCabKnebL9cwLUiCowyfmVM5ZRCgqLMcBwZQW9dhc7/QE2VtcxGPmY3b8Pi0sHUJ+eEpIlyY3mKGJUnrqnisG9QxaXzq/i5LGHceSFL8fVL/1eWMEOVk7dhQ++9z34yzvuRiGfwfXXXobXv+4HxBlNSnnmbJkogOnuJoRZs//YC9xwreTBTn6WZyBa64JZomZ/Z+ys9ZoMsCT7PiXQytoq5yyFFXmQjWKu1cDM9BwqlYY5I/P9de8jFtA+nXO47yYATEV0T/494T6H9UyxfN6TPyrnVQLAPINQ5FJAqjiNxhXfh3TBwvnjnxUHItYvWedwbUYcZlCv1wUA1r2C1gxkbzcYotfuoNVsot3riVAopN94yka2Oo/GzCwyriXOLRK/s9uhFVTl3XLvwK+L+00qlgjGMNA4FNr3CrHZqHV3QWA6gxhRjkT2ic24qj8T5XDK8dR8Wc6XWvsRdbNEayV7Lt2HGxalPncS/g3Em8TzqEJY/+g1qFVxivsR/hHQ0IXlGFWr7IVC+GPuSXmGIwGxAMvLIRLwnWdorSPoxytwLVR5+Rzg3MnjaG+vY3qqhn2LBIAbKBSY5WvckOgg5ftS2+m02wIC0wpayLTDgeynSrUG6rMLQrjlezrhCM1zxzFurwgALArglHE5EEKfAYDlWWnC8UTk6DacdA5etggnkxfw13Ez+ren9R6tt+n+nK5eJF9MClNwSHZPLM95XjfnHeYNS51HWjtR7aqrj0aMaW3u0qkH0F5flusQyH1XBczfMTFAifrXnKVF9GA+h8/7y3ffi7vvfRhbrR582l+wQ1kpTO9fwj970+uAwYYQr9nf5exm6lfmeCzv9UQLaI5h0TTvEgf2ztVPmBv22EBL/SZxF0gi0ozDpCjgwwDB6cdw5svHsdbx4TTq6IVj9IcDZHI5sTl/FgD+Zq6Kz77X/3Qt8DO/XEFr00c2lcVli3UsHaQl8QiXzo4Rxi6W10N0RyGa/SGyrouj1x1G12/Cy3Ww/0AVq8t9nHq0i31LKXhFC6PQwqX1iWRxRgOqQ1M4dHAOyxcu4dobUrjmuqqAtGdOdbBvvozOVg9nHxlhdqmMIOWjWrMkQzOXs9DajDFVaWASpPHwsXVkvRj5dBmPPdrEZifC4avTOHi4jo31HrKlPhqzGcn6DIIU6JR28rFAwDsusqwRH71hFtubQ1y6MEAQZJAtxFi6MgMn14Zj57C9aqN7McaM3cDrf/b/RJh38Yd/8C/RvHQBhQLgFSZYOFgUNhYP9t1ejLX1CP1+BCcdY9CnLRoP31S0KNOJ9dN6jYA31Q7MkyGIqdaDnFQnkY8MC4MpTxhG+w9mUSi5uLTcRaZQRrPZlEWxWEvBiS2UvDxGozrKLjAzFcLObmKqHmPffAY7m0OcODFBc5NWnBVs+xaa20OsbXYQVwgqxJiaqWB5rYdOy0c+nQdpzwfTabFFGdoBnFodBytF5EcdTHtknFfwgu9+DeKuhYv//t9hMfJRLxZRolrOmsAaT2AHtAIJAf6ROEPhgYmyjfYfXOiH/RGWLzVRLDsolDOifpMlM8UcNFuyB5FSdpltMYeT6iYudgEmtNYgAEYnNv48NwNhIHZnkZtBZFMhYCH2+3AFWHcRRC6cTIyJ7SOy0iA3y2VBPIwxTOXQ9zJo0RZ6oY740EGsOR5OrazKwlxi9p+ruXrjKEAQ+YhHfcxOLByOHCz0xsjFPcS5MbZracy89iex3Q3xof/rj7B1cgP+kICAjyxt9SwL1UwaV09XcPWtN6Nw9SGgQBs2tSXkf4sPF7M9qU4USxgbES1FbAv+oIU4aCM1YYEG6F8aYutiB/PPuRZ2IYdUoYDM7BI+/cG/xl9/8BMY9Glf5IGNlQpiZDBGxhmg4I3wnKsP4uY3vA5n1zfxX//7n2M4oJKLcpCUKFlTInXj86JVL0GvARwnQD5n4TtufB7KmRJe8v0/irPH74E73sHYzeCRCyt4/wc/jo1LbdhZB4PxQGyX48kYBw+V8IIXX46PfPAYWk1m++bFWjoi4YAFqjSz/EbCL8ukLUw3ipJpQlJBvVyTZ5/P27BdWrSECMYRiiULcwsu0pkUOu0IW5ssaKWRL82i2dlGqe7By7BPeRj1Q3jpEAsLFSkAZt0ZXDzfYvwyZuZqGI9j+MMY+XxarF3SaQfZgiXq2TiiWoVAwhjVegX1Rh0Ta4jYptqqIhaoHp/TyEdM+1RXs9NDnzLoGMNuX0A7u1qSDAzaF0kOb2Sh3x3ATlGZkpXCKduCjEN/RBAjECLFKKRKMCU5zkG/C5fZtjFzH1lGpH087YM9DIM+bCrWx0P0hz6oywvhIIozKNA2NOfgqiPzePddZ3Fsi8pnD2mXypiM2eSrGjPFUv7upp3kCgWCpFApABpta6nuVFZukvcpwI9lDgmmcM2fEQCLfZr2mNycmsMAD3ADFrY1cFgOoKKmEdvjJHNYbXfVTlpCbaRIy0I5P0/VtGonKixJo14V4TbzdExRnoCJFq0VNBHLZ5NByDk4UU2x0JnY4UgOKoEqqv2MopVf4xZflEaSbcvNp9pDcQzzkCGqQslaVACSpBsB3ghmCaBmbI9FSTVW0JRZxyZHUhRWYk2pSlAtkKuFsqr6lIEr7SV2npoTzEI3P5NF6kQFyvfitYky11P1rbYv30bBQ5lnUwo0JzbZ/H0yx/lK2MRs0IRFy++xz/F77LN01eBmO1EDssicPBtRHPGAZFTUcp8EX0RZpP2ch0whhWhorNjQStFaWMm0E9cjMMcRG5BFajn4ERVmFpLY9Spjm31N1hQDXuiBhvehVqW8NwG/JftSbWvF9lUIDNpfeb3sH3xJvyVISmssm/bmtOHUvFV5pmSum4wmuReTdy1Ajsld5AGRLyErGLt1HjbZLwqFPGxzgJRM2ShCr6eWuWKhJ8ppBfHk/pi5OvYF/JHMRq7ZvpK+eP28PgWjjDU4iyI8xJt+yjEoIDBJH2OqxBRI18xjPeOxzclGpmWwKCv5mYORPF+xaDYKYcmLFkBc+zofhyrnGBmgpI7ErlQKNYYYlliXEuzMSaYrnycz3mnvRYDKFfCXz1+U4rTZJvkhk5HMVgGfjGKc7UVQTQoMYtWuxSYBWo2aVtovGAvJQTJ/2Rf4fKlO92hfnZVnKlbj4loQIRiPVCWMGGvNbWkYPouMlxEgRUgqNtXJ3BvwemgRbbLDYu3PaSqu5RQso0z6+0gAJ1XTyl7FYiyBXpvaENOOT5X+VPXyPji+pD/LHKCgOkFDgnsEIxPVOecygm4kE/B5k+/BcSHAp7GGU/cActtsVVpSWWvaSu7bjIdEJamsdlV1CymBwLFEX0TyjPhMZDwICGnIHkZhm9hGK5ivRZJdha+ZW8jO5/Oi/TOBO163Muq5f9SxqBb9XPcDAfi4ZhGw4udxLLAN+B68ZlHvG+UC1Y28hp2dHQFjCUKS9EQQXXKpaV8uoLeSI9gf1YWAjgqRECUTC3zpZyGVHXSRUAUr20oer1ENs2HZhyW32BQ8RclvrNml7TgvRCFypaLJMVaSIZ9FVqx/1TKfrg2S9Ubq20iVw1SJi+LAc6X/8Dpl/pdcXpPhx+8VqExVNwWCv0LyMGOU76WAvrYxCQuc4wSEJRhtsmgVINbOy8+WOZHrqwTWmmRHU9CU6zSkHXUVUdKCur/RijwnauSEjCCulGatF2CV42ai4KqMQ6POZztzzPF583dW19extbWlxBSzD5Hxm80KSGvqVxgO2Y+4XmXlmeu6pGoRPvd+f6COBXxeSWY2iQC0PyeNrjvUudd8Pgtc/DffS5T0IyqONEdalFO0uieoTNIayRO+L+1FFTxBYFFFkbjAojsjVyS32dJMde43zRhKy3qieYUEwanGSjPzxrbQGfTEMSNPG38C1VQZEwiXDMcJuuwv4tYzFPB3bnbW9J2RvB8tJmnTz/sYDeiwFUuxu9/ryt6lWCgIAMy25PhQ20a2GS3TM5i55SX/09U8nr2hZ1YLPBPA3q/UIgQBz48naJEs9cxqsm/7q5EzhyEMN+yUZAdTvZ2lQvEZcnfcGfcmMZbH0bcMBL7/rb8s668CZdyX0ZGGZzNDyDYk012lnij3FPjhWUhAHbZXOIG/vYpTn/oiHjm3grjewNXPvRZXXncNMnmNiVFLWOOZazKCE3Wm7NFSDux0GenSLC4+9laesxYAACAASURBVAju+exxvPqX3wzP7WKNAPC7340P3PElTNUqeOnN1+MVL7tFajcJyXVX6WtUt3sVfHttXSVWgnsBAxrLOTCVhsuc2QTfM3vGxxXA6pQhxE4DKibMczkTT1IIoh4q5QrKpZpxgyLJkfFudC6hDfYAod/HeKwA8JhW0KO+AEkstJBynmSusp3EDUfOeBbiVBrwirCL85h5zmtRKNs4dd8dkiVMIuc4GAjZrFDIoV6vCfgoALBE4uo+gc6A/U5H8mc7HWbQjjAOWKN0UGgcQG12Ho6/iRRT64X0bsBoqYMKqrZLTlZysBLDCI6K1lKUqfqMSfziM5VoIaO4VWcQdepiTUAclXie9QjI6n5Yrbk1BoKOSYzrkvrHri0vz1kJ0z8BhM2ANYC97vW1v/H8TacdUShTeCBgaFqI/qDLjpARA6m5DOj4RDcdIZPqnpP7OdbadX+kUVx7yTiJQnr53Hl0OzuYnapjcXER5WpVCJEUegkhjmp+fkZ/gK5kADd3AeC+uJ3FKNam0ZhbRJokTc5D/gg75x5C0LoIJx6L4EnUvyTVizMWQVkluQvwKz1I67fMTPYyBbiZHGyPLjX6J8V7Z6yLGe9CMAgCtJs7yDT2I1Pg+WBXdv2EdSe5V62a6Utd9/ismcFrYfnEg2itXTCOPLqHT85eT/h7lzySgOhJajtw6uRJ3HfsYdz/2AW0RjFyhZycf+aWrsQ//YlXYty8INbvdK0RgidJv7ugtZ579wLAIpwwinLpjJLjnXTpx+3jn6wE5v6WY0dIJPK3yREnMZhW5e1tbJ98THCF7sBHZ5LCvudchen5Gdlbq9jhWQXwM2Q5ffYynokt8IpXuYhGFjCKcGCugpnpGDPTVZx8bAfN9hBT0xWMoz6yeR/zCxWGLeDSWg8zixnYLi3obKwt+6Le3Gn30ek6omKMYgvdNotZQ9QqFrIucOW1JRQKDlpbAU491sf8dBmbqx3GomLp/2PvzYMtye7ywC/vzbvv9+3v1fKqqqu6uqq71fuiBQmptbEIEKvDCIgBDzMYhyNmHIAHZolxmDHGeGI8fzlMzHg8GAIPGFsgBEhol3rvVm/V1dW116u3v3f3ezNv3ps58X2/zKoS4AhjAdrqKV50q/rVu5knzzn5O79vu7MGL/QwHEzQaDjod330WlPMzzDF1EXgs7HhI/DSApP63hiPvmNWDaHnntyDH/lYvaOCnb2+Dtr9HptywKFDNXR6Ls6d20M+W8HKSgHbm3vY3w9Qn5lBqZLDcNRBqZzD+pU+eusTvOXAUfzkf/cr6EQ+/vf/8xexu7YFn2ytCKg1s6jSxrbbw9bOBEPPGtUEdidj5qDl6NSPYpEgLJustDtjc9t88d00bV7ZEIzUnIvgo0ALtkwO4+EIjWYWQ9/DyGczkUWhbcyVegluFKJaqOLa2gjHVhqYbfjIVfqYaTCTw1jrv/s7m+i1XXhBCsU5AshUAPs4dmoJYejJcpbn+y9+YQ/dPfqIpXB6riFFQD8cw09ncOzQAkrpCVKjPh46eBz3Pv4daO+HeO0f/3PMeAPM1ctYnJsDAh+ZSYgKCnAYOJua3LBgpR2NyG0Eb2ktSys8jzbAzPOSPssa9KErAHKSov1kRlVM5A7B1kU6mqKICXJRTmrAcXqCCW1VqEol+JKmfTH/jtmcFZypAF6EfDnTbmOMXD2NqFFHSGgsGCFDED7KI4SLCZVDhQz2azX0llcwXj2Iyxvb2N9roVipoFytqEnFPNTBuI/UaIj6KMAd4zRWpiMUswF6M0XMff/3oTsBPv3r/xqdK7uYskHDrMFUhLGYdhlUoxSe+OkfxfLbHgQD61PdkRXuLq3ejOkkO20WOizwxdqfoD/qobu/DW9/F/2hh+3Lu1i/vI3ioQXkMsD84cN49EM/LAD4o7/1e+j2fHQjAkJpZCIXTdqMh31UXA+nVpdw9/s+iI12Dx/7wz+BP2YhzqZ7gdxPWY9SwefmXHQGbYGL03CIUjWN+08dx8nVo3j43R/EtVefwXTvCvZaA+wHEZ576Rw6Ox76YR9+yEzGNMJgivklB4dW63jt5T2MvBwqtSqyxSwazTmpbgku+8wUTKdRLlVQr1UMxEjTjjAvUDjthnBSVrxlMyxSaW+ZB8Ki8sBpp57J0e4ScHMZdDuEQF0B/tSsWe96KnWHiCC0MZxSCUJwkIUqG5xjfR7VJeOAdqpsyNO+c4K5paLl3joVsUyHqRAD+MqXSEeETTMY9DypZ8R4nTgYD9iApSIxw24ixsp3LGI4CEDZN/OITR2Tk3KNzEjuWS5tqcddZPMhsrkGBiNTp7IgZsGfzzPloyeVOyZ5pBySHyZoD9sY+oEUn/V6RU1Yf5hGKVdGKR/igUcO4j88fxln9jJwSJaIqXpJQWkAMI9y1qBVgc0DkJq6cT5fbC+U5MwYoGeWr6OxATlq2t/IFjHVkllDWf6cil1Zp9oXm7xsUCdKJytsTRFohTXXRXwNRO1v+CLZsdVyB+3nDAwxxrCUh/FhaaymMBVlBmBbgztWAMVWwknhmdigJtmK/HMppFloM/MWZjuqZUsAIT7EmmrUFKJmcwOMJ1Z8289FAnpI5OHns3EucJtNeCov7aynYj5RmvHvCbymTVQCjidFs8Bxy3sSoES1omc2wEqASuy1CFCQGE5gSjbMBkiabQ/3ZfuFsuHSszbQnkW9rGlLJbGWBSgQwGQ2Tww4mOWkfSdKWptXxjY2G3wDnZUzrIa+5U0mz1+K3tg6lGCYAKU4E5OfRctpHlAJ0BDconU2x59W3eViWfsVlXvMV7J8TwOpkpI/YUCzSZIw7Hm/XFNSzgZjgSQJiUA2VFJFEuy1Br6d6xyBhbKkhQGC/JL1bXJgZQ4m82DjA7ZsRGNAX2Ctnr9lbtmvpIV4VnaiHJDEtjZRXcoKmPm3MdCh9yezdGUdnlGmb8hsJQJ+skmlgtQAXQLltLfnBOW7l6A6lY76TO47YokTtLNnz+dL9avUv7c0ZXj9jElQz4i/m42FGNjgs61UaLFFtrQpejme/F209VcGNlX/3DeyGQEWVITKmptzIJkn3hB92RkHIjNw7J0wsn+PlamymErx9xvgxDmg8SR5huo87jmJ/Zn2ScuJZT3EhsbY8zQfAy4y1lq0VKaVKhWRJBxwDyEwSEJDvyerchYnfsQ826x+D/coAuf8fO5xfFfwvcCDsUgGEcFgAuEEla3hQRCHbiAE9mX9KkIZiU8cD7PCHfT7Gg/uD1wLXKfMOBbRQpbmxr7WGiWo649lr801IdUrSRAkdTCHOj4sM4eP6kd+HsFOLzBlrFS1BDnlxpDSnJGikA2g2PY2yc+1+Di7X+3V+ZxylbgHmgLe/sk1KMILgT+CXbzujGuq5kxWACB/VhnRsTV+0ohISCZ8NrJho8V5ENyY83zG/FmCuCRC0tbaCC/cu8xa2hSatgYSi2GRF2IrdrO0NRD3hu279gBfCko5CihP3iy4+V0omIKb+zXHQe+WMNR+KIVrbCen/Z1jGucgEzQXoSHOFJaNckz84LXKyCxeq5x/ytgVwcoyWvmiTFTfAgcLVCiT1Eorf76D0ppfrNEIFPNzeE0CwceM+aBiIlTOGe+HDhi8Rp6R+M9k/Dme3CN4T7Lboyo2zg6X0rzAaAqz/WazliST/migsefclvsBY1X4LLgXxRnYHBvmoNPlhYQ2/iw/a29vT8+P90u7c14zf7/uSe8ns1rknpE06eTYkLW9hcBuu9NW7cDdk/sJ6wnaG9t8DFEulUV6YBO7yfxC3q9cHmh3b/v6rQoFEb041+LsO+4lbDbqnKdak4RcWvH7GAx6+rsiB/H5ci/gv9O5ILa/Tl6mavTyWQtQZ949gVTb/zjfjPxkRCrN50JRZAo20zinObauQ5JrCj5JG1QeZ00d77JG5Ps9oKsFz5A+hiNP7wCRmOJ3KedcUquY04NlyOm5EbymDSuV8rksvNHQXEcyGVRrdTVuB0NTaBMA/tDf+/tfj22L29f0DToCX69g7180nLR+3piE2CYYcVsC/Nc642gVXWDkVspBgxEHsdLOTpFfuy8RsaIIl8ZT0Br6r3oavPRrPxsDwEbOvKn0NYWm/dktisrYaYmFV4rOXKM+vE4Lg1YH65euAsMAF65voXn8BGbm61icnUWpUka+WkGBkREi8PLsnhh9xEByDEilsxVkK4vYunIZn/rY0/jIL/5PyKaH2HzjKfzB7/w2/v0nnsbC/Cze/+0P47FHHhDkZWRuA+jsm0RBO4fdCgLfCvDc+ucc1HSapPTSjQetGjF2ORLQnYDiijEw8I31kF7IFm+Lfn9XtUyt1lRNz4O1rod9HbrtBCMDgKkylQqY/39kADAjgnROvAmv0VXD4iHScNy8AcC1Q1i+/2+h3nBx9rmPCwAOeC4b9lAs5FCpFNFsNlEqWwYw6xue9UUc9BhL1pcCtdNtYTgkKB0idDOozB/H3MoRpIbXRYaWi94NNbIMhu07JuBL5cv6Ka45jbAXK31TBgBzLsnm1+VcMvCXz59OMKx7+H7P0tmIqlSqjkXcn2AaEAD2dK5mPWaRG+ZsZrnIyWO6CQAn12X9ASNWSl2ss5B9jlugcx/JmXmkSZJVzUPiLd1vGKM0hO+N7FzDGBeRqS2uzD6bQKvMn//cOly/cgWd1i4W5ppYWTmASr2qOpMuP+YmRBX4GKPBUOB7t92+YQE9iPsQlZlFzC6vysZbGOxoiP1LrwgATtNxCHSXMa2vzhjxWpRCmn9Ky2zZNrtIZwkAlwR6C/zN5AUEEwDmvfMMyUY462vWp51WG5XlO1BuNHXuNw6m9OhJ1+eWPF77o2SszUraXO2unXsZnY0rcX/ItNmJa4Cdu25RZuu/xQCwoo3sa3NjA6++9jqefOENjNNFzC3O6ZxbXzqBn/red2Kw8brGgjWr9qhsnGecTAttB/Z71fv/CgA4tg+PP+wr9oG4X5jsG/bf7NmTDyEVeOBj2u+iv7mO7YuXsNf3kV1cQYEui7TKnl/QWTjZi24DwF+7d+ftT/4GGIF3vz+D8ShEkSHohTKKpbwAklavi4xLy6kUVldKOHmsila3h0sbfcwdyGDiRCjXiri21sWgQ1vWDA4freHihR4uXPQwCdNw88xB6KCYD1HJ5bG96aNaCcEG1dx8E62dHhyy63MZrB6pYxx0ZYdaLKYxHIxQLFSxvT1Aq+0jlSojmORw9cqeGiUYAx/+W3OYTDz8yX/soNRIY/FQHWvrQxRrIbin02hm9cgiXnhxA5evDJFNFXDwYB1r1zfQbk9RqbMZTxsvFiARWttTFCZpPHTHUfzXv/Ar2J8M8Kv/x89hOvSwv99Dh4pCMrxzrl7mo1Faal7WBv7Eh9djJhbve4xUxOatg3qNTTYCGrThNUVcr0frLtopWj5EmgAMbUYm0EHczRLi9FCkMnRKZxdutw7KBWYmL+DCpX0cXmADvINSPdDfP3A4i7sfWsb58z4++7l17LV5U2QblbC+3sbifBkPPLCCuVmqdDw8/+wGtnYC9FoBjuYKagyOc3ms+xEOriwgBx+5yRDHanN414d+DONUFa/82j/D4M1rakIQ+JqMPBQjoCnmoAF1fCFQ6cyNnz1NN0tLWQLdloEmO1JaWUrxC4TpFMYKrKfVSloWeW4hxGQYIDuZoOKEqERZ5KMUsspiDJFyp3D4LQs2KnA4vmy+TQSmpKe0GcqgXkijtlBB6uhhRDxdOL7Uw3Q2DtNZhFRD0bK3XMFrwzG82SXMnTyJ1tjD+tYOqrmymjNswnRHXURjH7lggoI/RsMFVg8tonn8MFJHDqDX7+OT//e/wd6VdYZCIhqTUcj5YVmlBSeF9/7dH8fK2x9W7jHaQ3a+ME1FyvEatjoY7LUw2G9jv90DskXc/9Zvwx99+lM489LLRM8REBweRgIZvTJQgI/H3/Y4vvenfxaf+w8fx+/+69/QuplkC9Q3AkEKtVIJaWci9XwGPrLlIgWqaPeGiCLmN7LSScN1qGyilfEs8pU8Lq9dgT9ixnMG5Zk87rnrCO664yjufvs7sfHGc3Da69jb62LTm+K5Vy9g4rkolVjwhijkCqgU61hYclGfdVHIHEQm11ABBJcqeCM/dLs9bG5fx2RCMLhqSlJniv6oL/YeFzmL5GymJmvEVJpKkQx6XSox2HxlHluFWjeMaTFKYUWKSjQ2/0ag9IyAQ7FAcJf7Af85wTjsotYoan+YTgkW9pB1mekXCrTtdofK88jk0ihX8+j3fYwDAmBT+ARKmPWZzsiCh6p9NuNGHteyFbS05KHCjWAGgQGCVwPlaRjoRigxl7PcUjVKS0U1cFXEE0iAj1K+Asdxsdtq00MVKe47zH5xRsiSnRim1JQfhGOMphHanTGquQoD5jDotXWYqlSqyGYj3HPfUfz+sxfwZsvB0DPrWxJVWFALvIniw1acN8Pql5bPiZWPNRbN+plfCbDJvYtqwRtNSikZjcxgtq4F/X8yOON6Ni7ozEaZDWqOkfZzufpY2qmsCGPQmwdMJcvElrkJ6MhDiYBMKnFC5v/ROjPSmibAI2CPAyy1nwHTshRlhqkazXQQsAKYX4n6Tmqg2N41OYAnw3Ir6KkDjxTABI+o5DLQWio0gq2c6zoUhAJCLBd7glK5aLaxVCVFEx12uA8UeEiIMxM5zqbiNQtUKg8JdPJzaCc5VbaojSEL+iQXl4pYqnuSwWbDl59EsIP3TeDUrHcJzJmVM//ukA1f5ubGwIosf8NQdrXcVhMgiApKNrZFAqAFJQFnKhZl222gO+v6xJ5ZYH+cp0ygTdaYBFxoJRtF2G+19DsIhuhAJJavgTIpKoAJDsTXyjmpgyife9oyNGU7HZMGSMHil+Uq3lQFSsWdNeU3v3kA5pozK2VTbPKdbMpds77i4ZUW/TzAam7EQLQslAkmxRmTplylta+xb3nAFFuaYxQfrPjMTEVmClxT9JriTbahBCrVpLc8X4KoCVghsJk25FTr85mkIrM69gkmT/ResRxeKjJzYoSTtU1rUWW1pmzd8gTGMTPwl+vCiGWFOIdTEQxSWgZaT/liQRnQtCsjuCVAiBbhCDHS76dFaU7rm3OLltp8pgSZWUew9qlQhZlkUVPpm2auNclGXK/GKOez5PXxEJzYTqtxY4lKMbBrB0nOCf4cD7sc8wSs526qZyp1OXM/C2YNTxUpHUKCwPJyCdKxEZPi/LT8UQKhAkMJZMaKcYIlsnTn3EucDQgUSl1LJbeBgwSDBTrLFj/C1CFhwVR5RoJg8yWN8SiQkpeKYe4tvD7+3JCZYXaq1X4p5rvv6++Rka9mDOcNwRxmENOVhKQEXbMBZrSlF1Ar4J6RAVShZpDlmqSqlddFQgCz32gPzHUab8Tcj7hX8d5lv06reSpR42ZPLlZu8sf17uW+yjlAdQcBV86jeA+kHTHXEhWWfDYJoDj1xqam5Dyja4AUqGbdzZ/jfOSzS9SxU6nBbQw4PwXixzmziTLWSBjs7Zna2ZpsBkYmDUZ+Hn+n8l4JEotgxiwuU7Mm+yrvie9BrUsSF+LOVknZsTnLH+a+MAnU0CMg3e319JkJWUh9DCqZBwOBt9qDYoCQ65d7g9ZIbDnsS9nhiORgVulFrQmuadrTyZKde6TAf5I1Hakx7N1omezMo01s8DnHE4u+rt+3xpvy8MylgL+X9855bXuZWS9y/+e6lYNHDOLz30lkkyGD9krWHEVMQhJdB5pTppa2jF6uX07SBADW+8/zkMq6Ake59xJo5rPjc+DfbTYa9jvlL0hFfN7IE9qDedixTPexZwQPjiH3PP4wrznF64vJYVToSv1Cu2k3q3Fm/cv9Ts+Y+7CIaWwIRWh3O9pf+byTOIdE/cqGKAk1XPvck5P8XNVzE7OFl9JdMRUZTKIIAxIEuHbiZjWJDLxORiNwLYjwqEz2KfKaY7Rh9rUmqYDheqyWyiiViigVCxp7jt/IH6M3HOm8NA7HphzPZ1ErlTU+46EHzxtrX2GTdEpySTBWTc29j9eZ4TuPzbPYZjyxL2dzV+9kRLEymPPB3AGKhZLqFl9W5PYu+6l/8HPfAF2M25f49TgC/ymwlyBfjmDfX2Fm71/H/RP0pQXwGknDf9XI31/HBX8T/E7zawAqKQczVAanHc2Tr/XXKIpwnWpwEib/CufCl3/tZwzkJekntoVNQBk7f8Zn1ATw47mC9V6vhc7GOnavXUd7p4UrGzsoNmZw7wP3YXd7D9lqE0z5oftUUoNl8yRO5eSYw+iEfMEiGkS4ZpSQ4tpc9PwULl+4jMbqg/j27/8eIBjh+pkv4Y/+/W/hdz7+BSweWMYH3/MoHnjLadWPcmpKgBr9f9b3rCsMHL4VCL71/1vpxPqXjiRFKSYTpFOWxbIqNpWlkfpYb5OsaFbCNxSYMQDc2r4q0LdWaxgJXMxqkmRJ9iKoOdL3lE5KBIH9kZzcmOHLJrADgsCxSprygYmd79gjc9IFOLkGUvUjOPjwj6DZTOHMMx/HeDTEeDRQz6WYz6FaLSkDuBgDwLcqgEneZI0nBWqvjZFygGlllkNt6RQWVk8jPbiGqddTD97GyiK0FAERO7CYqjPRm/LfbUIKFNZ8MeceRbTI+czAX9XSAn75zfG2bNq0m1dtpZ6Dnt0Y0xgg5/1JeCWCHF2XeD615yal5y0L01TpVP3yDEXCfRYZEpPzBH6LSOdZg/OzeF6LVaMqPi3CQirtsQefY0pQXbbddi7X+V3nRoN/BYzGbl+8740rV7G/t4W5mTqWl5ZQrlVjgmJ81oud4EhoJsm1TxCYxMZ+X8pjnrGqsyuYO3AMhUJGxIZwOMDepVcwYQYw3fc4P9gQkYsau6Y2XUOpkknStRxuKYCZ+xurf9NSPFMwlwDA5lwnlyvGdwQBWu0uZlZPoT4zb047sXU4P+smccJ0Dcmom1DDlMcCWxFJAdzZvCJMw1il1q+zPcX6VVavGmn7VgA4bqVgb2cH5948jy88ewbDKIv5pXmdhxqH7sVPf/g92L/4rMZCMSjcozLJGT2ZDEJ84/7XLQCwmBox8yS+vwQAvpUcwn9Pek6m/OaBJACGHQy2N9C7vo4L56/iwl4XJx5+CHfcfUp9C3MjSEQn8TnvtgL4a/3qvP35X88j8N4P5uH1JyiTka08thR6gwBB5GNuJgcuq5WZHJbmMrh2rQM2MI49WIdTAXrDEFcvjVBwHJw+OY9Uqo1J6OD6hoMXX+4gymSxuOQinw2UcUvrqn7bRzaVRr2eRkiQbOJgdbWCWt1Fu9NBNk1lSQaHD89ha6ePc5e6slHoD1O4fs3DZBzh4FIBmTHwgQ9VMRi08OlP9KRSXDq8gJ12gFwxgzfO7aHbTaHRLOHy5T68UQqBH2FAdV4ukgKXQGtEBSohTdofRy7yE+D+1aP4yZ/7ZWx6XfzTf/4LaO/uyC52HLD4IjhNuzaq2RzUGjmEKVq3URVIZRWbdhNMfFrKplCr5WQDXCqzOTlBuZTBaDiF50cYDtl45ctd8bRqBPk+6XBTFGsOZmbr6LZGGA+gJl6lRGUjsNea4siBGnJuHzVZQ6fQnC+iMOPAG7s4d34X6xu0IXbhDTJo7/PlFWJhIYfZJhW3VJrk0O0TPHZR8aZAAGzuDbE7Bk6fPopjBxcx3NtAPozwvh/6SUTFObz+b38drTev4MLZHQS+qXBzYYSSQ8Bjqj2fDReX9xMDOuRGTeOXlOXVWWi8OFxSyEYYhROkMw6cXAGzB5ZQaRbQ3+lgst9Cpt9HberouxznSkbuFKFr+ZAOQTe+7NgwRAj+5kzoIB8CMwUH8wtVZFcPIWpWMaUiO0e4UOUSJsxJKFbglwoYFAvYDNJIz87CKVWUGdtvDVAuVKQGHnkD+KMBQjV9PNn+5gsZrBxeweo9J9WA+cxv/y6uX76CkA1xWmRGjlQKVCW7YQbv/amPYOnhe9Ha38P1MxcQ9I3Bv7a9ifbeLsbM3VSzy0V1dgHf/t3fg6effwHt3X0U3AyK1RqK+RICFo7pAMPWFrI5Bz/yMz+FZz7xGXz0t/4/DLojWQBHERn/LO5NbZQvuKiX87jvLccQRgG6fTLhPOzstTW3mUcrK9E81agROoMuUgKRM2pELc3X8cjDD+ChD75fORPB3jq2Ll1DYfEgJrkqipUmyrLFoxonK2UxMj6CkGBtFf4kjdHYMpzV0EullYMyHvcwnVDtnEdEFbgzwdQhkhuhVMnA99jIq2ESEgzuxzamZpnJrDjPo2LIjW1LmT/oCLidTn3ZbLMoZVFAfJVECuZxh04P6cxUaliKV/M5q2QJepQrzCvva18gc7LRKAm8HXuWi+uNLaOvUZ1D6HvIZZKcW6pyaDFIpUkgUIxWN7QuZ6aJOfrQ4tNApoxsHTOWq+nSGjDAlFmaI1qzpwVAUbnGYn3gj9X0lGouTVIOm+kT2aGPQh/jiAcc2qJEyLO4joBSpQEnQ/Aoh9U7VvH5M2u42JpiPGF+YMEsPZUzm7Ar2egkeGW5l1S4EVji4SFRTybZfgacWflreYXWMObflfVPXNyataQVoPZZlgOc2JNazqlZVXJPkL0zcwCN6qpGJQkkLJITwIcNclMlx2C08iYNhCGwxw2YyqEE6DDVIa9JpbBlDomIYopgmx+WAZrYBLPJy8JUalyqeGKVrNSGBPoIFMbAng46AlYM1BAIHecosrjmITjJYhQwnTVbaF4HSUNJozrJEuTYsfkqcNAonmqwE1wQYM/mt0sLZlPAWdYfVfNUhxEUpaLNFHC8ZaoDe8wCppVynmpTs7/kdctqU+CNrUkppQIC8wbwJkomsYbl6mE2uaaEsiY7ATb+Tlkkx6QHAot6nkH8nGIgSraciYV0bBdtxxC+ChzLcOTniwRleeECTAniUmkaNwL0ohHQZs+e1s88uCYKLTb8mbcpUD8mFSQHjQS85u8ivLMDPQAAIABJREFUiMkmAxvzUomOfb0ZOC5smEtBLBWu2dgm84D7RKIolJMAVaZsMNCOWnk5Cb3V6qnE7oy/O2FS83BOgJTjTaWcsnZjpTnXYaIYpEKYADBBAG0hzI8djpQlzsaOsmapehVgB8uIJlDPQzLdNki8ot0pVbX5ollyBwTW0nH+KdcoFeBmrU6lLy1LBY6Secv9QWvb3rEibvENRXCVAFMwFqiUZChb/nZaNsG8Po03M1VjVSStoTlftAZZB8R5rLYm4oxeNWLMYcCUzWY1bWNua11AieeJFMPnTQCZ71J+aR2LX2dAKAFvzS0egJmxxOcaGWBPIIsdDY4Lx82yVS2OIVvISX3Ja5fSc2JKVq53gj18LnwHEaRjLcN9imQgyxk2IgvHvt8faqyo+CPgJBcAvniUy829jWNt85d/X8Q25tpSASu7LBJJzJade4GBjkbIEXBOGy43redAoI/1plTWnAP8sxyVuEVrBrDfFJMeeG8ENAXiiWhgeediT8uq2YgaCfFF+0/aEYueFyTrW0WYkfhCNw//hv0v/511PvdhjpGuI5vR8+T8Vb649igjyfD66S8gi12OiSypp1obZldtVsWJmpcdDu7HBFH5c5wjyvuKc7N5r7wmEoNYHygfVxbOJDCwvjDrNP495Y3H7xTugXy3CVC2KFw9A74TpA4lGFw0trkp1s1qmESJJN+cY6bsWkYJhCSjWj6xFNryvYxdGrj2tdfk4ncum10kdxi5iapwjgPnGT9D+cTx+4X/vVqu6H5JcGBsxzRNZwuOCd8H5lAhK3sS0fjnsXqfdQobqKxLzGnC3q+myHZV7/F3JipxAsDcX80GO16/40DXJrt7Of1QRWoOGJl8VnOT46U4mNh+r9loWkY090FZ3vf137J5s8Tj+hYoXq7qPgkcGxlsgpEUIQF8vvfjZ0zwmKQI3i/rCoHhcT0jG3E2upW5Fkc/EFAdjzUmVm/QvpmkXarWM/ocqYTlVmDjFneUZO/I58D5pMxgN42+P8JwOLhh10mwW41SKReASqV8Iy7A7w1iUJ9Wm2mtR71/6MjB/U0yKKt1uGtT/cszBfPh+DqZaTR0rXSJog205jLfW6xJ+AzjVqzqA+47+nuW982b4jzhnsl6gUpibpBcW/wZrlW5swQxmdG3zHIqlv/eP/wfvp7bF7ev7etkBL7Rwd6/aBj5DuxOI1wMpvATu5yvk/H+VrgMqoIJBBdTDuokLMb20F8rOJggcCvOBR7EpOav9jl8+Z8RAGatyzqeat+bkRlS6gq8ieNseP4aDdBZp/rtMtbXNhFls2h7AXa2e3jiez6IUw/eo2gCKg0ztCFjzT4eo9fqoNtpwdf7I9Q7QPTWWGVnlQ7BqzzGThXlwydx6u1PYPXgQQz8FtZeexKf+N3fxO/84eewdHAF3/Hex3H3XSduWEAnCmCBvVL/3mobnNhEGyD150AfEtbcCrLFutWDsrWmdIJneqp9ExCT50JaFlPFbCCjHAb53kQWO9deF/m+Vq3FEXvWiLR4JoK+I4RUEOqs5gvk/IsAYGlMhUvyPM/7SJkCODeDdPMOHHn0hzHXjPDKc58Xwc4fttDZXUcxm0atzhrfSG6WAWz9ANaX7FmN2HfrddHr0wKa7losvguor9yPg3feB6d7Ce2ty6ptpXhlL0GIq8luRVTVfODzo/tdGVnVoRbPRcEDe0QZAvrqjRC8Zo/C4oFcOc+QCGCqVAoLaMUs+3GDPckaQEgb5omPKW2zBcyaE5tib3gWU/uWJ4xYm3xDopyofy0blpm3GYKh2QIPGZbzzGcm8JFnlhBO6Ki3JmBeDipDTIZ78FjzeSRPmgJZZ+DYjl+EaK4NOcZlsLuxhdb+BmYbdSwszKNUjd2CFM9hMWGszfzRSHUnI+H0z35frlpcZLWFo5g/fBcKeaIeUwS9DvYvvYygs6YIvrTEGXweJCaSRBcf9dUb4BkitjrmWGbyyORKSLHGI1k9BoEZwab84ziGi9Ueeyitdg8LJx9CY2YutnWPRRM3VLCck6ylY5DTeN1xRrado3hN1y+8IgUwe+Ks2XXmu6H8NXX2V4DAt1itJwQDOvZcvnQZn3/6ZXSmLhaWFnR2WDj+CP6b73sC11/7rERF7F+IcKDYqZgUYPTWZKZaz80uQmN0g+EhdfBNh4CvdAvgvLc6nPfgcA7ubqF1+SJaW3to9wa4uNlBenYR97/jMcwtzGguaMQSB7P4HHBbAfzVvqFu//1v6hH4wAdz6LTJpndweLWJcoXNKQ8b6/soZMtYPbSAzbVNOPBQK7oollM48GAd25N97HWm2L6cQn4c4dBcDieOlVCZTeP8FR9Pv9DCwKOdXYTV1RKGHQ85N8JkFChL+JFH5/H8lzaQmqTxwIMzSOUHaiTtr3mYnyWwWsGZc/twyi72+ykMBin4AwLGAU4dm8W0O8Cjb6shCDu4dHGA3b0Ii4dnUJ0p4sVXejh/YYCXX2GmcA55t4hBn7ldE3T7YzWXWRhJfBWmxFLy/D5KxYwYhw8dPIYf//l/hI1BD7/8T34Buzubyg2lZSsBlu3dAfyAFoApFEqx6s8wK0wCviAsY69cymJ2tqqsQtoAVqsh8rkQhw7OY+wF6HWGetHwBTUehwKp9/YDROkIBYr5QubJMb+WaqERFuYa2N9rY3dnhGolhYMHyBr3NZ5UFPcIsOnwH4E9On9Eu7CcGGyTwEO97qJRm8HVCy0sr5SA0Ee9WEYxSmHcZ3HEBnWIxflZNKplDJmpWiniXR/+UQxSRXzpt/4l8sMA3d0xLlzagScA2exj09mQ/Qupbym2lQMLXwrsocQWEBznAwePoseGKPsdtB2c+OiNesjWiqgvL6LQrCFXLiBPIGRrB52LF1HstrDgumgW83DoexyjzGqWUD2srg0LIrPlUN0bTlBwJmhUC6gsH0Du1L2I5htIlwMxltjgSRVrSGWqcAoOnAIwzVY15ltbLaxf34fjZLG1tY9qpa7maLezD88jaOmBWY6t1h7Goz5OnjyJw6tH8PJzL+Dq2nWpgUu0/x0PUc6l4AQT5J0K3vvDP4SVt9yD555+Fr////4Ohtt9ZcKONLlIHIBAVFr2HT52FA8/+ii2dnelHmHzbG5pUU3A/c1N7Gyu4+qli4jSPn7sZz+CLz/9HD75sT/FqEMrcrIfc3BpOyxgw0O+kMPKyhx+4MPvRKOew16ri82tDp58+gWksgV82zvfg0yhgOubm3j6uadlf333PfdIGXv90g72Njdx8tRxvOMHvw/tzi78/V1cff5FzB08htqhIxjnXETjUBm4zO6gRTvLD5+ZZREzjTlHfeQLZbQ7A1y+cgnrm1cxO0P76RwmXlpW24VKHuVqUXanxVIaw76HdFSWYnZ/b88OSFL2ugJp2NhkI43NLSpBaZPMhi+bv44bCkTK5Urw+lR60X55BCdNu0SqFmlLybHi4Ys2wi2p9Dv7PnJuHflsUZnDZCVOxmzqUT0cICCQG2ZQcIsoZvLot9ta62ROjv0uxhPmr4Uo1WuYsjBHHkUWws4AuSxthZhlV0eUKqI36sOf9JB2I4zaQwT9MXJsKrtpNGpVszakEor5k7S7ZGnFwjpTwJDg/HSEVHqI/mAXW1vrKJcaaDQPIkIZUbqAceSIgLHlpbHrkfRA9TFVHqYUZENVGX9TqmhHsRKPiK419rlPKgOVdGI2EQma+J6uxezuue+ZGlVHSIJaKlKpYqLdcmzjkljfxiASDycs342BbAUs1zABJSmTYvvRVC6NIIozXKUm5iHAwGaq4VjQ8kCjvZeHJqor1Rwdm010bCl8wzRIwl3mmpRRLJd0zQKTpYIi8ECgwYAnsTvjbEkWsGz8ElDidSurVeC2bXTchdi4lWW8xyiDnoG/PHSJiRtnElLRF+cIxviumMpUsDJnlAcxAsxph4cEgk6Wz5k0AXjfg4mvhrgAdarReaDjtcWW2gJqpBajRbqBXwKjWRTH6lUpDTOuQCmCP7wWqYBpiy6F3lTPmYdrfiYb5AJTZWdNC0xTxtG6lcQu2ckSqKTasFCMVZu05jLgjtc0no6l+OJYSCXLcWF2TUgA3iymxDJWNqovXy8q0Wk7nKP6XeQhNvMJTLLBT0VpVkSNTM4ASVP8xtm08WFAVrgEAJXFbHm5fI7cZzmGVDgS8JA1dxiq0c97IcgiAo9ybg2I4How++2beUocD85m5UoSCyQYJ9ui0NRusWUxDzm8DmVXci3zPgn2k0RVLEo1myi0tT5jxT0bHgQcuDYSG+lMKgZYNYaWazwYDtDpdi3Lkc+NzOQw0vOgbXBEFWxiTyslAO/BbOcIZJA0T5vfJAuZ81DWYLFCkHa+Am8IEI2skcH3C+dRuVrTPRF451qplqsG3qVTKJeKlpNFkElZmQZsSd0aA5RU0ooA4pNgQxKA7Qncq3jtlm3LJkZWY8D5TuUcGyzjgPlRtMemtbetCyNKO6hWeB15U26z2eBaBqcUAmEkNj7fH3wmVODxvtgU4Jrgeufc0F5eMns6frbmL0kwscqR649zkM+HeyiBK91rnG9tak478HJe0VWkVixq/01Y3H4w0WcR1BZpK846V+YZSS2x+pLzR+SQuKHBha5MayrpS7R1ZTQAgUAbb94H83Zlaez7IhYJuKUjwmSC3da+gGMqEhPlrD6De09M9hB4yjkoDhObKKbm5HPh3Od9m8uLxVfwejza64097SVqwIhYZGun2+mpOZXYOfMa2ewh45+ZpFLEEuAfjoy4QJUslc1SC09tz2HdTJCeCkvl3lp2NhtEvC5TaZtClfsObb2TTPHEht0syiJMfWbummsFf4bXwfHRPVOFQvtzBrv44xv7J8FB2mxzf5CCP7a4tqabqZyT/USvNpK3XFeZ6VSI8r7EoGcTRfZ8VAqPRdbhnGCObIrq9BDap7hPy345ttDn+tE1iqwDU7YWb+57XMP8WXPZSMvlg4AkwWvt83Hur/amONeYzU4Ci1zPeoaep0YZr5nkCe2JBNqVn21uKkYmoqOCvZM5z4tFm2Mio5DIIcvwqcgPBFA577nPKOc+JsCQZEDQkyuXtulcm9xvuC6Z0dYdDBSNo3o/VkiYxTPjDazRqWbULQ0vOhIUsgVl4/K+jcRBwJo5uGblTnBVNQIctAcdKW9Yw5AQyWYSiR6yi89RTsXUm8DIQbkMRhOzLrdsQmvW85rkiJBm/UZLZUdAeJ+Zu3x3IYQ3nhhBxs0gGMYkgWCM1nAgMizPlVKYUJXPmIBiEc16XYImRqsQ1K5VquZcoff0SA06xZAEVstxbjC+IbHN57NgbFEu66JaLqg5zTXPv98fDOGPJ6Ym5ryMoyI4B574oR/6pu5/3L65v/wIfDOCvf+pURiGEd4Mphj9Ndj//uVH/lvzb8jFAQ6aaQf1dApFknO+RigwgS+qgNeCUNbQX60Y+OVf/buWzStbZiqBec4yNI0OVayXpfakC8feNjbPvYnNS2vYaw+Qq9VQKJVw+ep1gXk/8Hd+FI25GdWPX2Htyr8vwIliE56d6EQxRL/XhzckCMquAkmcORSbK1g88RAqi4eRK1TRbDYw8tq4+ioB4N/A7/3BZ7G0egDf+cRbceedRy04Suf9W5W+jA4xAuKtyj6V5PHP3apq5Bk6V1xBfu6QztAEAkd7lzHcuaY6kb3UJL6JfQh9y3WK4HAGYbGJSX4B/Y2X4Xg9VKuVG5nHAqBka0xw0RMAzBqWoPg08PTn/P8k5zsEm+J5ZUC2xVIQ6nPcAqLcDDKzJ3DssR/ETC3E577wJDp9nn97SA2uoZoFarWqcohJyCXZW0rOmNzJWpkxMyRd9gc9/Ts5w062hPrBh3H41FvQufQc1s+/YOegmGjOv5+4BUnlK6tqU1/OHn0E00JDIo5+p4dmo45mPS9BxJDOX5xDrJHTDL3jmZv1rClVU1MXYF+LNVCWWbUkeU/kVsJ6m2Mg95qAPcQpJk6IrGuCmxwdxPjvE5L/QzmYBFGA9mig+TzyeZa2+rqYL0sBPIh8TMgYhYOlchP7wYDJk1hyG2hPfaTHUwzb+8ilQizmO/CHPTnI0O1ENepkKhKuwHnNLiNH5IsNBNMIg+4WZmo1zM40UayWRLJjDS9L5RsAsJ31eUZLvkm0JRBeXzmJA8fu0/mZUPigs4ud88/B270MJ2gjJUeaMTBlb8LU5UbSYI+E84xtMwUxS1XtZkuy16YQI02yNr9dEpCN5MFx4JmUPZn97hC1Iw8qEjCFMWoZ1oCJmt4iukS+V+9IS069iCidwfziMRRKVc3fq288j92r53QuIxEjAYCtZr7FSj6xfk4A4Lhu5lXt7+1jbe0aPvfUi9gN0lheXlT9e+jed+DvfNe348ILn4CbYt1tvSJz0rNnze/EktreVhbLZgCtfScg8K17QWLZbEAwnePotjYBRi0Mrp7H9dffxNb6LqaOi14wxWZ/jJOPPYI77z2FXN4iub4CUL4NAH9rFgu37/ovNwLf+QHaoDpoNGoYeRO02gQq8+j2InRbPlZWyphfKKLX6yAceVhcSuFd37eKN66vSWV64ctA1gux2Ejj6NESKvM+Or6Dl18foTNMYWGRFqwOvI6D6ThUfu7q4RpO3zODZ5+8hEHbwepRgqRd1EppuIGDStFFp+thfZuZtDnsdmixFqFWyuPQchFzNRc7azt44JEqMrkQV6/0USg1cX27heayg1RmDlevFfCbv/kmysUcxv4UvS6VFSGKlSxyhRLWN9qYhlRzAeVKAVOFvAdYKufx2OFj+LGf/1+xPujil//JL6K1v4mQeZ8pHtgJkrC7TtBhKntXZobNzcyi0+5je6srKKBIFV8hrZex5w+lBi6UU0jnJ7jrdF3ZxNwOt9Z62N4gmDhBtdpErw9cv95Du8WGim9NgFQWruNjbrYim5JOhy/iEA8/fBClYoCpF+D11zfR6lIhyLy2DGZn5xH4LjbXOshmmFPHpsQUjdoc+u0pSlnqRAM4bArSIo1NfZ+NA1P8RWGAYtZFo1HFu37wJ9Cd5vC53/gXKI49lLJVDPypKfRAZUIeEwSyEE5TWUO1Rob2d5J2IWTTPOXCLVbxjifej0EIXLy+TtExxr0hCim+JNPwaJdL1VImJbvlMjP1xkNUJh6WqznMlDimIR1TlDfMAs4KZR4P2NAlumPvl+looEYbFemFuWXU3vldSM3OIPKuA6D9MrMrXUwLTQgxdqZwQctaqpIyaO0PcO7MeRQLFezttcyq1QlVuHXI4OuMRSoo5TJSwbDBtLOzj1fOnFVWJedGnipWEuwiYL6Zw0/8/f8WRx9/BGee+zKe/ZPPY/fKDsZDjpyj4onlQxR4KJcKYrG9571P4PNf+BK2t7dVwPO5knXH3BEWrLmMi5P334MnPvKDePJTn8fHf+8PQedjqrt5IIiosh124AcjpNMh5uca+L4PvQv1Wh79gYetvS4uXLqOQrmBx77t3ZhdWJKV5ObWDj76B3+gxtN3fPA7EQ1T+OTH/hALS7N470/8GK5vbWJvfR1bZ8+hMb+KzMwMUvUyvMDFyCNoM1HmG5u+bGCxOclil5VbJW5ADjw2FlsqytPIolyowiVY7oZq7kohl54qI891MpgMmJcSIJ8t6FlI/cNsTVrCuta8JghEixZ3mkLoMxSYtpy+5jNVvbKznVC9N0C2YDbZUxbBEwLTKQSTHhzHx3hIZV5BSrlGM4WVlSYOrKwg4xJgMllQGERIR7T4pK1PD9MpbQIJXI7Q6u0ao5GN3NoMitka6kVmdI9QKqXUBB2MaJ2SRaFC4CylZ9xqe2i1fLT2u6iU6rJvj5CDm6simFJBTevyPByXBT1zsWkb68PN+OgNtnDp4kW4bgGrR+5GNjeDKJVTlvaUZIpUFh6YV25KNzZcE0Wl8WTjDJ+4EOTBh1+yGg6nyihmoT+iVWbMvmQxzgYom9cqwOLilJmTtEiVipbqXp49qbLT7zPVYPLZxuQ11YpA3dg+lQ1NnZ6odqYyjoc0qd7Mzkn5p7Rgpo2crERp2Wk2OJZmwv/GZW7NZ1k7xixB/oyYp+aPq89Och6TnMjE2jOxiJbdqS7HDkb84vvA7DMjjGVhFFtVT6metoOf1NjKrczoOqz8tQN/orIlCSai/s2YMjpb5PMlgTm8ZzJEZdXJ8jnloOvz4Ei7zpxZDZNBTRVozvJy+Zk88PCSuT4IFgvMdLMoUMFIRRSBBI4P1Z+08h4MBUCVcwbycRwyhZz+Ltcbn6kOc1Sa0iqMAGU4EWhBUIw21QRv+LsF0BFklc245RiTPTyOyCo2JTgPS3LtJ2tZQAjVW6Z85e8mnMS9jsBSppjXYYfgOJskbFwTDOR9Wn6hq4xKqc5oaxs3zpNKKDn4KBOJVrRx9i/3psQONgG7ktxRUx0a2YDNJq5Z2rRzPG+oBwmaZbMoFYp2wOR98n9x5jKvN1G5JocTgnJJPqmsgmlMn83FAIM1HAhyEZzVc6C6jcAFgfdY8ckxVNQBmwCxypw/y9/Ngz8BY65vWYkT8OYYpjNoVKo3wFTu7fzm+iWQywN8r98ViMx9VeAX11bW7J8JIJhtLceMCnDmvWb0/HmApqMB1ybBc94z7bU4vgQq+LAJ0MiWLJVGu9UW4Eywk3O4Uq3omvm7CNDwAMj3qdmOxfmgJJRQ5V4oWgYvgcexh9mZhqmXqRjlnOK4pUioC+CmaBPH5x0IhGH8hMzDmPMa5wDzd/HepFKMx09q4+kU8wvzN8BwqRPj/FOpKZnxm6N63ix0CTCyqabs0jizWuMXA8nac2IFs2XvptWAoHUwvwmkjwm4Z1xZ2CX7DkFMrsHk85NnThCKn5UoS6WOlhreRVZ7i30lbgYaL5JGSEbj840zwage5FzhszB3g0BNH1qMKzdrMhVpg/cou39MUS2VsLS4pL23tbevvZc/k5AkuK9ov5Jlt4HmVLkq/iDO2k3cFtislPKb+8NkLHCZ4Gq9VouB3bHARiMWGUApK3o2R7QHx3bXfDcNmcVm+WFat64ru2TumQT2TIkxvWHVzP/Pe0gykS0zLKN1LrVuPIYcU9lpU4XANR5nMdNxgc0OOd+wbuZaNLaE9mfN51vyzwmsEeimHbgatPH+l2Szsa7k+uNnVet1Wf4qmoUgpNZrDGyTrDUcmUI1ziPj5/aGA10/m4d833BPYqYaYdF6taqx4Fha1IC98y0v3uzMlZ9XrYpMwSYl3xHKMidIPLV9i3NHDgkkhMXkKToGcP5I9S0XCL7DbLxE1pKy10gHbL6xdtM+y8MK77VUltqV9vL8PSSRMOuYQL5IErxYkkvoiCJSGa3sHJSLBb2PpNgXsYcNdHv3cS0qLiaVEnnSwGtXc5f7CM8urBY4PlKz0wmDhK0cgXMbE84t1hm8DxJRWNPwXczmLq+pN+gZOSuuX24QCvjMpbKxdz5/Fy0JvWlwA8TmOibFhc5YfGfx2fUDH168b+cyJHTZ+9OUGZFIw9zPWO+U82Z1z2fNMUvU1GxeGoBv2ddqRGdcjS/JVpVy0ZRVDlAomiqeX3JTisl7evax/frRt771L9dQuP3T31Qj8K0E9v5FD44g3xVa/8bKs2+qh/sNeDN0G6ynHTRILExUrH/D98G6ox9GuBpM0fsqlcAv/9OfMfIQ64HEijnJeY0BFoxG6Kyv4dLZs9he24Y/mmDCuqdcQpoxUL0RFg4s493f+0EUK+VYYXgz61PvD4LMMQSjaIk4aCWBY4zgnIVbnEdx4TjSxaZ6SPVGHd6oh6uvP4VP/rt/g//4sc9i6ehBfMd7Hsfx46tmePTnAGCeg826+CYIfCM41ixdBWLxHUwALYOZ5XuxfOph/bfRsIPLX/4kLr/0ef1+Ao2JfbFshbM51ZyKYyFBde4kUvOnMVh7Bqn+ls6h5vplY3ATACbYG58xeLZgnUcXrjgD+FYA2N6JFmfF3i/7LU5hDpmZE7jj8R/AXD3C5575Is6tX4E7LaM4XEMjOxEATMKl6nO5p6kxYs41jF1htM6gjwGzm+NeMqMSa4cfwdFTb8G1Fz+BtTee1vlIIDVjMXQdFhcjHaXIYYxSyuLEYz+ItlvDlW4b1555BXeffgAPPXwMr1+9jHa7jbETYpLLoDNtobe/jlohi0wxi4h5egMX4TUPbjBFttEAZivotVq4c/EQDh6giCCFvW4PL7zxGrxMFlEpjVNLc0CmirI/wfruJhpuESvz85hvNrDr9/HC1TfgTQbYH/Ux6U0waA3QyNZw4q7j2Hc9XPG3MXACHG8cwn4wQj4zh1qUQxQ4mA0cvPnlZ7BSr+ORI2l4vZbqXJLwqAIeT0gmpyOVwb/sSbF/VF9YRaFQQ2vvCurlgsWMlIoWByR3mJSJHFiT8xw/GumbtSjPNDzjpIslzBw8hRN33Y8miXsO0Om0cOXM8+hdfw3RaBuOz1rRQ0QHyIhQr4Gf5tBEciu78476rmnGL2aKUgDT+lnW5ZmcXAdpf21z0/pwIuJ2POSX78NWZwfFdIDlYgaUexDEFXmZkTb8J3+ec5IT1EkDmRLufvBdmFk8CPrAXH79OVw9+4KESezb3doD0XnwzwC/fxYYZiG4v7+PjY0NfPap57E7TmN5hQBwHscffg9+/H1vx7ln/xiuM9EclNY3th1P1vqfA4A5NvGe9mcBYLkBxAR7cwbgWgnhcIz3trF99izOnzuPtZ2exESleh2k209SGbzlbQ9j5dDKzXNXTFS332lnm9sK4L/hl+Ptj/vGGoFf+rllTCYR3jjbws5WhKE3RbWZweKBMvb2aP0QKJd3vz3E44/Q3mKMg8eK2Nzy0NoBOhsR+js+aqUUVo9VUZodo+372O7QajUnNUdnf4zQM1XZHXfUsHzAxfKBGl568So6nQiNGReztTRmKg6yCJF3HfQHKfSGEXY6Lrb2A+zsUkGcwUwtjWImxJGVHBaWyVr3qh60AAAgAElEQVRzcO3KAJVaBY0lF5nKGM2ZO/Hb/+4yPveZPfQ7kP0bG1dUiJD51O0am2jsOxiOInn+F4pUjQ2xkHfx7lN34Cf+4T/G1R4B4F9Ct7ej5lzGzSMcDY2pJ1UXbfqoIMyiUqroEN7e64gVt7RYxcJ8Gd6oA8cZo1BMY+SNMbNQQLUOVKtZVCsu2rsDtFsjZUdUqjM4f76D828M0W2xz8wsYUiVVSwAjXoehw4tYWujjXwujeNHF1EuRujudTDxWNCwoWWNMrGQQEUW1WFsvg0wHLYxDQjE55BLTWRTXMw4qJZoYWfMd770yUpisZEnW7xSxmMf+tsYoIQv/fa/QG7U0zW5tIOjOoW6WyePgMbDpGMFtAwM4KTJsOdl0KqDClAXfiqLxsFVzB45hnS1io12W8AcfGYFZxjZaqpD4cZTOIGHbDhGKR2gRjvnWgrzuRFyadqbMVPTVBDKAqHKNGCzxhhmbIx0hz78MI3a3AE03/kDSNXnMBlcQRh2BaASAJ6kmB1H4DhE5AcY9UfwBsx6G2P92ib297pYWjkMx81ge28ffW8Ij03Z0QRT2rdMCVCaqoiZuszv3VjfwrDbRymTRtEloQHIpjr48Ed+CCcefRjnXnwZz376KQy2exh1xwLoqEpXgzrwiHmhUi3hoYcewUsvvYpWu6NnQ9VAyII18FApUYGTw4kHH8B93/9hfOlPPoXP/PFnBChzIHNU4WXSiNwQpUpBytiZmQZOnbxTeYAE5COH9jk5wGW+SQmFch2+F+DV18/iC198Eve+5W6cPnUnov4EX/jEn2CmWcF7f/wjOH91DZtrBIDfxPzKEUzZVKwVMBjTPt6XEmFvdxvlUl7YuktQn9m5Yw8Rwb8oRL1OZesIrb1B3GQL4E8HiFKBrEvZfCvmOHdD5FzA7xMUqMjulYxEAoKDERUOBCOYX5hDXlm/U0y9CIV0EWGKGYm0m4apjqIpfK+HXI755TV4YyCYkq3HZ8dGHq2CmH1JNiWBtxDVWoRqLYPZZg2NZl4Eiv1tEjTaKsZph8lin2u/2+8gdKgQHiCdp227h157iGqhhKyTQSHn4MSJI9jd28PuXhf+ZIj5xRqWF2dx5dI60iiiQJZptoJabQW9UUqkjnFUgjfJYzTNIsqUwNDxUBY/VJXSPpNKqwCt1j7Gfoh6cwW5fANRKqv9TjYzZClKqWpNcxaQYkbG4K/qybhI0+GHYOWN/34z60W8R7L0LPrQABoesgSsGMCbWEuzAGNOn5qgbOTGWZ9U9CZ5LmZiYzmg/Hl+c03zWUptSj7kZKoDgFSV3F3FNrQDEBWKiZ0xi3E2ftk0TjJvErWXAGIBQAYi+7SAItgU32dCKDf1owEDBCINGGbeCcfbXAZ4rWa3RKa15b8SoBO0yyaqmM+mZCWgp2Yw1at23DW7VxW9ZoXL/ZKEAe7dymcl2UNAbAzuxipNNe0daP9J7Kg5frLiYW5kmrk/sd0RFfBxpiyvjXOU+wcVswQteV8ceClN44MC/5y/SwpH3oMDNd35c2oQkylM69DYLptNCwHIcY4tlZRkrCdKXqmQY9tm2SenDMRUNueQdsvMbiR5x5TjxhMwIgL3CFlV8joE3tsa5/q2DN5IzyLJSqarQ6K0+7PMUs7nBHRNMj35s6aCM6tvAhSahwKnDSRMlLsECdjoT0gSBGV5naVi2SyB43xfAU9cbRGBEwIAzNOk/bEd5PmzAvbi7CL+g8AkXSus2RCiQiv+xB6J9shs5hPI5ZqNLZMIqFimtOVoxuZH1kQSQE41NEkTcd437y+dQalQQClfECEhsUXlPY68oayOmfPJwyXXXpI5SqUzrzvJSC0XSzrw8R4F9sbWzbQZM5snYwNLdS4LZtYgvmoiHtwJlidsZgJiUs3FxA9mWjLDeOwz49K7kRdr88PUvwTBlOEpa1keni2fU/sYIx1cEnkMRGdNxmXJ62ezhbuWVM4ZgvaFG3NPczMGPEQ2Ua4x7bCpDOTcMTtzgsaJutMISgbSq2lF5rtjVtix771ZsEmNbsQNfkaSdczGBJ8R75kKR+1htOiNCSLGMbH8Vx76pT5X9hTXtwFgei5kpXONSb0a5yozCiO27pc1r0g4rNMcNUC45ggEsklGdT0Vr5wH/DMClCJRpKnmHmruxmZk+m8EUvOZjJpsZNjToo1fBOJEyCIhwDfLY4LiRrCxXNfEIl6KaFqty7LZAPrkd0uFq8xlczZIbGoFKMqWn3WSq3pRCnlaWgtoo+Uw88kSN4HYqlwAJkkb8fsuzlK7qXKnXTjPAHk1FTkX7R3CPdn2aLpwcN4lNuS8NjY9+f/7fH7eMFZumyuASETxGuY8FHFHpErWxqHmH98Hso+mnWFMuqTjAhXofJ+QdMG5pufPZ0MykIB1ywxP3tG8ThIO5XogYNRUrfySMlrqXt8aprRI5ntW7/oYBIzv28gKRqTiF4kNljmfUbOs3WnrHrieZUetmAizIOezUHNNOcd0Rkpr76Pyn2Cl6nnHwUxzRvUCiZmJOp2uBzxP8L59AtsiQgQoZE1tLKeEMNQYswbgz3IPopqZgK+5XfA9QnKQKRLohGGKAiMg2H5BVRIzgY1wpGuU9SFJLllrGmdcs7SX0sTcEiymwvKuRQoS8YSnHWAi63Pvht01iRwC/F0XlWpV7zOREghcF3JyZWADm+uGP0NiKP1h+BYj6aBPxw1FKfCdyLWc2MLHpDut+7Ts60VwkP14FuVyxeye1SQMDDAXuctqM63B2D5QtUL8zrZGnaN9x86Ntr/I7pyK/NEI9333d39jNTRuX+1XPQKJ4pIYQY7r6Rsks/ervvG/4BeMowgbkxDbdLL5auWefx0X+C34O7mv0g66kXIw56ZAq2jrGv3NfnVCkgOmoEr8v3RqvPIrNwFgvh9kaxu/a3hPQb+L7TffxKXXLyiui2AkLWVHQYBcuYgH3/oQLr72Bo6dOIlTj92PXCGvCC6+D24Fe0xVHMZAsMXUWJlgxGw6RaVSBAcXUJq/E+lSU6pIqmnH/hBX33gWn/rt/wcf/YNPY+mOQ/jAux/D8TsOg/iXCMe3KHtVY9yaXWrdghsPh6Rs/l8jUvPMnMPy0Ydx/IG3Ynd7F6+eOYPx5ktoXf6yrtN1nRgAZn3CCBYjqPI8QEvd3IH7UTz0EHbOfRrDrQuoEBhPAGCRoVnLxLbPPPOTmMZ/yg6asQg3M4A1JnEBddOqmgBWDijOIzd7J44//v1YnInw4rnn8Nq1DZRSdUzXXkXB8VGvk2hXszgSkXgtM1YEY1kQe6r5h3R+G3kSX7lUWq8+iqOn78XVF/8U184+pbgzWkarvyKxik4pci+hMpQEMoJyp975IxiV5vCZjTfRff4i7jr5AN7x+CmcXbuMI7Nz2GrtIF2t4dL+ZVy89Ip6WdP0AMgzoq4B91IK6YGPcLaEbilC6+oW3n3PW3HPXfcCjotrW9v4oy/8MdqpDGrLB/DIsUWE+VkUei288PrLeOsd9+Kh0ydRyGZwdmcNn3jtKWy11rEfeIj2fTiDKQ42D+DkfSdwNdvFa1fPoz0Zo9aYwcTN4+DsKXT8Hr6rcRei1gDPf+lPsVhs4LFjaQy7LRGvSZjkOYR9oJsAsDlMsgczc/CkAOCt62dRKWTkNKN4EPYlYwBY5wJFjNnZkrWNiO2eJ9A2W2ti5uBpnDp5N+bqFQHA7W4fF15/Ga3LLyPoX0dq1AMYaTchWTYWGshlK1lFJraQupoAsFu4Yf9M9S8FHwYAJ+nBjFBjVJCPvX6A2pHHsL67rn63AGCCvwkAnIDAJGzGET38HGQrOPXAu1CdW0TGcbB56QyuvP48/GFXxAauw1u/bggaFI2V2EPfzPDlPGvt72NraxOffeoF7PgprBxYQjZbwJ2PPYG//e7HDQCGAcA81ytuO2aS3FjTN3bkWxTAbCglSuAYrDVb69glUP+cwmHc4voVXHn5FZy/tIn21EHfD5HK53Hn3SfR2d1D5GRw9yP3o1y32lfnnXgPkgOYItSUnX07vOFv9rV4+9O+kUbgF/9BQ82Dfi+L55/qYm19gHIzhcfe1URzZgnPP3cW+60AB1eBk3dlceKOIiajKfauh+huTzDsTJFxIiwtNRC5Y/QnQ1Tm0ijU61jfDbC10YHXm6LXiXDXCTKjJrjr7gW0uvvY3PSwvR2g2gQOLeWx0ADymRBLs0tYW+tgc8fHJGpibauHdqePnJtHe3eIaj7C8cM5zM2HKlDOvtbF0ePzaCyFKNR5CK7iqacGeP5ZH1/47D7mFsuoNfIC55h7S6DOG1MxwAM2G+5p5Au0V/Mxm3HwgfuO4b/6H38Fl9tt/KP/7RfRH3Ysl5EH8HGAUomAKnOiCJgXMPRTAhCzzCKMGWV3Hl9GrZrF1uZ1rB6uC1xmFlyhmEejXsfatR1k3UgWs9VaiFI5hZmZZVy8OMLzT7eVbVsqusimItmY5XPA3Hxdipp2aygrv0I2jXLexXTow536yEcsaEzZxesbDdncYoYeLT5pAxogk8ojnPA7QLmYVZg7A9YJnkhAy2Y0mxJUshDALJRx8h3fCT9bx6sf/7+A7o4aCD7vn7bFDpVbLqKMgagpuU6weW/CWlnY8HVBADjKYMgXYK2BQ6dPozw3h+1OF1fW1sWGYuODzUlaodIj2pEty1isq4wboJYLcKgwQinta+yyVBmzcJX6l01aKFODdiBsTPVHbJ45mJ1bRPPbfhjO7EGM9s7B620pL3PY9zHo0BptgE6ni/29bQw6XbT32ui1CZizgZnByqEjuOve++mPiQvXrukFzwZ4EIzgDZkXS5jKLECiiFnTIVrbe8rryhMADYcoZjt45/veiWMnT2BrbQNnv3wGjufAmZIlSOUOm2g++p19+P5AmWOnT78Fzzz3IgbDMYrFshQBEQHnVIjlxRmUygXMHzuKlbe9Hc9/8Rm88dobCAOyJfOo1Jso16soN6pozNRRadbV6EmnqHZ3ZQXcG/oYjqfoewGG4wjlSgP+JMIzz7yItevreNvbH8XKygwmnQFeffLzqBRS+I6PfATPvXYGG2sbaF26jNWjdyLkg86S8MEsbSpPaFfCAoGKtjEyzN31PXT2dzAa9AQKLs7PqLjZ3WJWJ0GTEZCh0pQ2q2YhVKXqJRehkA+wvT0QqJ0rpOGkp1JMdHq0EqfdKoGxNHL5Ijx/glGfvjQZ7Le3zSrStXxers12ewtzi0VU61VMwjTGoYNSLYd2t2WKrsDHxlof+ztcO2nUaikEAZU1wJGj85hrHMDlc9vY2NxALh+hWMrLYrTFOdTrS8U8t1JDpZFBpZrB9pU15FJ5NMoNgRbcr2gHz1y9TN7DykpdarDejo9mYR4L9RUsLh/Dpasd7HQAb1rBcFqB55QxivIYI4sxLd2VuxdKJU31ci6b0sGGVv5pt4R0piTLSQFHhPNiq0TtYbfkmSaZfDpgqD5LrFxoDXSzSLy1jDILXLO+EcNW9JpbjsDx4VLAjewWWWLb/qhcSceKWGtO0+qIgCbVUhP9vFwPqMQJmUXtYehPMBh5GLLBzwYmgV+uBVl3k1lptsr8HbL6TFQzcdafGpy0QJ0amCIAUU15Ft9mHcpmKovjxFZTAAH3EGbEMFs0JsUQ3FGBqet0TaEplSbXMK/L7CS5P8iGhwBArDQjCCdCTwwcyTZTZJ1I1rQEDans5L0QeKMFL6tXzkvmHCYqVU9gkNn70tXCgFcDfnmdCWM0OXTzsJyoXQnMaIfmz7KJrZwVuyd+JdfGZ8PGO09CidoxybOlLZMa4xmzH+WXLKb5DHxfDOjEcon2Rmzic1zStImPVYZ8TyXXzDcEAQ82Egg0GgBP4M6a+mYva+pE7tOaVwQaQ1pSG/hH0gj3UB76eMiQcuyGmjxngD4tq3mgjC2DBTTpNxtTnPtrMZ834DweJ94bLYbFvo4JEgLzYmCA80QAlJ4xx5MZRna45LPjM+XP8p4IRHB8mcGdNChIQmBTPlEI0+7VQC8jTigbNZxaxrnyrcl6ZwY4bZRN5UVAntfL5ygnBJKpYlIFARup9gj6EcC8BZwiwEMFMG1ex4EnlRg/g/fDseLzp2qM71J+Bp+PgD7er97/zEnn9ZnanPuwgXRmP8vr5GGcxDCyuLmepFCLQT/uhXpWsX017zGf5XXmdEBP1PiWDU11uIGNaq5QFU0ix2igQ65+ViCq5dgyz1JzM6KavmDNLh4uUyGqlYoUhkZWMNt3rkUpG6l2DgLs7e+rbdVsUgmRUbOGNRfBJ4H6VMwmBJg494xNNs4NAqkEx5VhGhIQc63Z4DOPltbbKammzUafoK8j1SPBJ/vdJKdY04dru1ypWGQJ54CxHExFEe/X/P1UMHKd8705HPTNJjl2CaDyU6p/ql/7cWZpDISx5iOhhvOOinDGV8jmf2AkqwQoFfhFkHUyltOALAWl7M7osC13jwoJWoyQifdyJQjEKmgnrXnJZ8i9Qbb/8cGda4OgYJZNG9pBM787BqQ5bwUQU6kpu33bo8QUF2nIVCbKLp7Svp1Z2HTZMCtu25sckR5k6x1b+ZstfWjEDtmQU81rDhKWC22/l2PBOVspV/R5vC4BuMn1uykMxmbxK+V+KiW78MQWWlm+AfOphwID+Vz5uziPEjU7AWfWJwQQOUe4DrkuOCf596Tazuf1fOx3Z3QtnJME6W0tGCmmXq8ZQBuTK9rdjvY87gO8T36WjTtJQbZfJmQpkRPoMBPbS/Nee7IrHOjPuH9IEUyyY6xs1b6n/Tl2EeE+qVgH26v4c3qnuhntrZzPXAtUcfMe65UKGqWy3s1sQpN8QvCRNtU8yGjPYjY131N8P5EYQPVXuax1zHeSCF8x0UHvc9UC5jpB5wEBwMq2i1UBynk3a3u+V42YYF2sJHdPKpP4PS/VeeLcobU6RGc0VOOffa6EQMR1q7xwZkgXCjdyjjmGfJZJfcFrrRSLqJcrKFDFJGJeqDgOjh2bllJmx5bMSa68EZZiFX2c0a7PzhqZI7GDJnFBn+U6RsYg6ZKKln5fES2qF2Iwm+sgUSrbfpM19X3sKHH0PU98I7Uzbl/rVzkCrPhnaS3qmtUuj/Xfyl88Z+1OQ6xNpuS23/76OhoBgo8lx8GCm1JWMMkKf9Nf+9NQBAEqgr8SavnPuxIpgONzp84VrOnYNwsj+Ht7uPL6GVy9sIZej+RSB6Um+6wZ7O+1cN8j92FheQ7PfPpLePxd78Tq6TsUZ0dQzKxp7UxrKr8YQJRq7yYArEpALzcCxlQAL6K8eBfSxbrq00q1jCDwce3c8/jjf/vr+NgffRYrdxzGB971KI4fP2KvpluUvomiT+9afXMcjASXHBb5Z8m3MVjTaK7cj2l9GZ/81JM4+/qruKvp4RDj2igkoQJY1s8EfzMx+JtRxiyBtsLBh1FbvQ/rZz+F3tobcjMydxQzm5Ud9WSs/hrPW7TANhCYAKuPSO5iFqeUXKSIqYmSkIbATg5RYQ75hdO48/HvxWx9jC++9EXs9HIYD1vI716EG/Lsa04rcv4hACwgnC4o5oTCGoH1Jetz1fmRg2yhhsbRx3HHXadw4ZXPYuO1p9QnMwCYfSgDyawHwXMmAWC2I0sCgMelBXz0wstoXd/AfKmOuVIeS8uH8P577sfmzjXUFuZx5voVtHc3sTu4ivbkMlBKIVdaQHWvhsn+CJ3yFLvjNiabI7zvgXfj9J33qv9z5vJFrF17E2e2+lg9eRqnFyvwCinMTDO4un0Njx29BwcXZxWP9vylM/jUy1/CZmsbQbqCdGuA3GSCkyfvQTQDnMUWtq5tYdIF8o0mhlmeH6t45Phd+K7mCfVcP/nx30ez2sAjhxyMBm2MRr6RUseBYl4IABM01bOVwMhFc+VOZPIEgF9HOcfYnxoKBYukUvwJSaVxzFlSo7EGZa3G+p7Ei3x9HjOH78HJO+7EbIXRQkB34OHim2ewf/El+O3LgEdVyFB9afa4RaqIa0pyGixDm4IAnkVN+cvYKjr2Uf3LPqTj8pxhxGF+yQJ6EqA9mGLu5Dtwfes6cqkxlktppGXXTrGAqX911hcAHBNO2P7I1XDi3negObcgp7LNqxdw9c2X4ff2EYxHVGho/dmXqY6tjfGVltA3QNQwlAX09s42Pv/UC9j2HCwfXFGNefqt78WPfNujeOOZP0YqZbiP4F1aQCek09iC0+glsTpae4xFpOkYTpc7WWYbWV4E6ZD4iovUcB+d82fw+ktncW23C6dSlaio1e7j4B3HsLI8j9e+/BIOHT+B0w/dBzcbj6W2l8S2neNm2dm3AeD/vPfQ7Z/6Fh2B//5nixgTNAtcpKJlvPDiVUydKU4/WEO1WsDlS7tqNjz0tgKOHC+j02ph2pnA6RaAYQoz9QBbmxPUZpoYTn2MUz5mlrOYpEO8fp5ZV1nZQ0z9Pt77/oPodds4+8ou6vN57O1NcOWaj/pMCgeWC1iYZabVFBfOetjZnMjSdW3LwdxSCcUq80C7iMYOCk4Wk24PK8tUM+Vw/iybJlMcP13A8btr2N0bY3Mrh6e/tIdnnhzCLfCUbv78jeYMBoMAgyHtrvtmPSlmdSTAcoYA8P3H8FP/86/ije09/NL/8vPoD2ijy4ZmFu7YR7FAyztXm9bOPl9QbO4Cc82mfsfEHyHnUlmbhe/10ajyOl1kMmnMzzMLtAqP4PMkwoGDeeWOkpBTKS1h5GXR7bA5mFMjlC+aArOdJkOkHHsJ0LqaQAEPZ8U07bW72L2+BlfFjRV8Kdc2w5TDhhiVNrQPY9HD11RJLyVmlhKv4L0L61Ezlxu1FY5sghFgue99H0ZUmcMLH/1XiLq77HL//+y9eZBk930f9nlX9+u7e6bn3nv2BhbXgiAI4iAogSApRzwkiqKslGK5klTKqUrFSclRJCepVKyK7FQq8R+JyyrZqZSsimynYtE2KZukQJAgQGABLLC7WOw5uzu7c/f0fb33+nWnPt/v7y3WlFyyxDKKlHaqpnZ3tqf7vd/7nd/PhZDFbtrejlkgB6oL07IYMJeTi23WZ5GMcQm0a6VFooWd3S7GKcphMygvLiA/PY355UOY+Glcu3ZVABOy29Oej1y2CJesdBaGaM9thXDiPkp2F0WS8XwH1KkxK46q1WjI7LAY/SGzyyJWCeF4DnIZD8ePHMD00z+LIFPF+e99XTZCy4eP4+aVmxjUdpEvlGBlcpiUiloMIdhPBnyrjU6zhdurqwKYHjp6DHsOHsTt9XV0+034GU9cOIStJwpHBW54Dy5c9Btt3jgy7hh5b4hnP/k0qkuL6O7WsHVtFUE3wCgYo9ch2Ez1E3P7BojiELliAXMLe1Db7WAw5KJPYJcKOLZFjEolr8r1qSLsmQpAhalPi88ibNuHmylgQuBTCoq0V4zQ6w0Qp7KwfWZT0EbYleJvl7aJMdDrBVhb38bVKzdw68YtnHr4QUxVi6hmcsgxr6O5jhd+5vO4eO06ttc3UF+5jn37DiBXzIKxkywesQhKi5v+IMBuvYF2tyPFWWYzcuNLm0CxMLUJPvQQDll4G8HyQrFOtdMW3BRB3wk8y0YmzQzACJtbHTiejcq0Dz/rYLfeEgW/y9xm2pFLJmcW9TqLqJppXm+3BNCG7QuYOxr1AbuH4tQEpek8Aio9Jrzmidi3a86eI5bsvQ4RDdp80vo4kA3O/GIZeS+P1k4Hvd4ucnkXS3vmsLPTQH9AIE/tKZEOMDWbQbO9hXIuh2ppVgDpcrGCYDhCvdnEaDxAOtvDwnweOY67bhpzmTnkvRJm5g7izlYPtY6NACWEThmBk0Po+Bh7GcRGDagWLLT+JNONxVtuSFl89UXdLQVNsK3NfGGnBFTSnA4FejnGFRDme/BXTFYQN5f3grqm+JEAwckGUoArQeSMmpgqPDn1UaGpcd2eKHP00MJ8mYIpoEukLIFp/pwZdikqvjXzhxNLEEXYGQZoBiGa3T46vT76EbNkJ+gFkczJHICi3CJDnyAOs7fNUZw/o0qMBVU+Fx4kVBmjbFAekkVNJfnB+m8CdgRZxD6HIC9tVplZSltrAZc5B6tNjYAiBiQl+Mt2cExWpRSUJfuQZBhb5muCaAJc3sNYZPGcG2jRNksBWlnRulPWZ6TqsfFdS1EySFnQZ0GdaiS1oVXVHO8lsYiS9khrpqOA1gQ0qGpikZ8KtwQENvbSAuyT8sKCtwFME7We/mnURAbcI7DG+UPe02SuSIYus3kJQpicWxauyYammph3xzZPAGi14s3I5xHg6hGA4nOiG4SoOWljrNaqfEaikKZtMq2DszkBVAieBTFzJZnbqwd/sUuiQo33aYrviQpYFPGGGZvYcvM5EQAWANYU/Hmx0rZk+dKCkyArn4Oowvm8DHAbx5LZSdbxKKaaUlV7BF50b0GlFtnInjxnBXBU8UtANiEISN6rEJrUcjphKPPzCALzMwgCcZ4VZTsLtIaoILbNBvRRcEut0vms1UZsolbiJnNTSAVG2UuAiUSZZLxTRUDiiNgqR3wfVRKzvyW5yEL5MDlZtIXn+iX3RJUdrcYzGWlLAoVsNz5XoZNMcDcDmSBOYsvL9YnvQSUes8+lv5uca65PBFHYNvwdMt9Vvcb9RiSvk/zvCQk2ZSkuce6ga0sCtHN+yedpxa6AUavRVFUvAX9TKSLQJdm97Ltibz3STGTmnrKdjX0y1cPMTlMgk8+M/ZGZZHrsFdtzFpVMZjDtexO7Zi1c2OgFgdhkU6Ut4A0LOyzw0S7eodpZVbv8M5svyLjpkPzAKdvM4XwvFpI4XiX/V9ScrgDbJBglX8kcwoahZXO/q0pFcVhgVIXvy9rH61Sigy1Z0gTkuXZw3ExPz8g8Eo5DtFttdXMgcB4SUFIQS5Tl7IO8j1xWFKAEamkvrzbDVI0SoFaFLccob0zsgAma5fOy5xWyAQkZvC/JUktJMYwFNb6WFvgrFq8AACAASURBVMWa9aqEkWFgLOa5ESXYS8Uu1ckjAl9qPc7xIH2BdtBhhHqjcdf2XxwnOK5EkcxMeUdyVjn3sH3lGlxX/kwKSCQAsN95BPp0spZ7ZzuIakOc/9S+V0gYGc5z3IfEEmUh90+HCAILo0gslzn/8jO49gyp2qX1tVFjCuHIzA931ywSHSTri1bPqrjnmOZzosqEpAu2FeewcqmClJ+SNlcCCok9dLtQAhABS/YtztNJNjvbQsgsogKf6Hu7rpAI2M8JYMvaarKdxYa6RycUEhCGaoNocmplXiB5yygP+D5yTzyjcI53LGRyeZQrU0I06HV7ck/iJMmjCCAK4UJaz0Uki4oLBx0PXBe5XEaJM1wbfB+xRDIw9sZow4wLRo4Z05LtnhKSAImKCdDN/sX5LVmHZa3nHoPEGomZUPtpURfTzjqiFXdfAW0zr8kcbNZJjnPp7yZDWdW/GYluYYYe+1henE6MCoJrTDQS4gLB/WRPlc3THaoo5Ak+b/Zpjd3gXssSZykqZIQ8EPSl75GAwvmO8wHHHfc2SiDjuCFgzz2y2hjyWbIvMqaF91wkSYeFSwuoPPHkX9DKyF/M26bqd8l1BFT78OG0H70257zTjidYiWIE97VEP3oPiKQgS0kLM44CwR/mF+faRjzG5mgMKoL/tF8EgLl+JlmiJANzT9DdWMfNC+/hzu0t9IbC9sb0XBV+sYTNzS10mx185gufwfqdVaxcuIbP/MxPY+HIPs08FQCYwoI/CgAnpEE5v5u5Xxm1FMJ4cHMLBgAuCaGS8Sx02Vm9/Ca+/o/+Pv7lH3wHe48ewKef+yiOHj0kba+E5w9UfHoOVQBYcV89Kyj4wz/te/6tdYbOpIRvvlPH6kYTvd3bogB9eI8Sm2RPwpoB9x+SXU/3FJJp6cDlIrPvCVQOPYLbF7+Nzq33kMvo7yXkdDq/8ZxAcr9EdfFMJ5mqoYgC+G+uwTyFG8RarlUAfXHqciROa5ypwp87haNP/jSqhSG+/faraPez6DD/t7MBJxwK+VnPKGm1B5YzUswDqewzEmcN1hQkkoUxELkKKoeeEnHIxXdeQv3imyIsoQU065+sNYg7Gq9RrpN7QZIWCQB/BVG2in988W2s76zjI/uP4MRUFaMgxv6FJZQrBXi+g9awDzsIcXX9PO70L6KfChH7GcwOqog7Fm4HdaxvrmM6LuGnnvo0lpePwXFTeP/WNbijEa6tbaOfyuGRo4tYH13GyfJp7LQ38dF9D0iN53ZjE2dvXcbK+hp2Gpso5KtINQKMB23sPb6MQTbCJWcH3WYfQW2CcdZH1A0xTuXw3MPPYs4q4EChgDe+/S1kXA+nFycY9lqSJcz9p5J6CQArYCiVCrr62A6Kswdhp4uobV5FTtwT81pPSrMfKOma56vE0Yvtzm+ScHnu5D7Nr8yjuv8Uji4fQbWYlTbuDUKsXL6E2spZhK2bmAR0jhzAMqCqxbq5uEcyUkytwhWV5p6LADBd55gBSKCbinBaQPObtSEdCzx/kRjQ6QNLD30Sq5t34GGI+QxLIBTQ0PloJOc5rf2bzxLlPC06ijjywJNYmJsXRW5tZws3Lp9Hd3cDw2GHuVCQoGaTG80unZBCZOT+ABDMOkidDoW1mgDAW0NgYe+iAsBP/iR+/pkncOkMAWDiDwSWSQDVCBYDwcrYUU8GA/gmghPDAaFIKgGASRwQsuNkhFSjga333sG5d9/HbjhGdd8hNBst7DTb8txnFhcEFL95/QYef/ZpHH/kAfn8e+cWye2WMGYdM/cB4D/tinT/9X+hWuBXfiWDTnuCYZ+FGB/rawMKQjFV5aGT4NAA80sWnv2JKTT6Aa5ebePkviKCzRGKdh6VQgpvvb2G3JSPVNlCquhgYX8F0cTFV792E90mAUwL06UJnngyi5lqDrev15HJpdHuhuj2ImTyKRTzPlJOjHIpizdeqaG5G6NUzqPWoFLORSpLyysLveYI8WCC2XwK1WpaWEEbq0MpvlZmU3DSEe5sUHmRxsZ6jMuXIs2a5XJOsFcqyykJteeBmQdhtf9jvuMEM6kUXjx9HL/86/8Lzt/ZxK/+2q+g2W4KqCRqs2AoAPD83LRc79paDf1eiLQ3kUyqPPOAK0XMz5Tge8ypcpHLOCgWMvDSLOJS9ZmFNaYqxYOflnQnYVCNogmikEUX5vcBmTQP8MyxYyGJJ3eTMTli4diFy1tirgQLiWFfCpe3V3fE8jpTcOGlHFgTqt/SutmJTWYuLZuZp5YiAMI6wxhOilZrXJBYLLPE/nbMHLhRjEdf/AIK+5fxzd/53+D2ekhZGez2+pJbysw1z8/iocdPiM1wJFlgVI5QwTZEsZhHt9NHq9nDpUs3kUplkc7msXffAQEHZ/btxcLBA5iuTmsOaqMh6mcqXnN+VuwGqSK1JD+SRVfmS3Lej0Sxu7m2gW6rh1EwQb/PZ0rrS+ViOtYIe2Yz+PIXn8fSJ38WHSuLr/7Ob6O+XsO+pcNYv72NkjPB0SPLyFeryMzNi+JvZ2Mdm6u30Njcwu72lqgzWKDMV6awtP8glvbvE9VevVlDmso1l0UYzdDkhi1Fu0oqo8MRrHiCoNPEVMbGk0+exvT8DOq3V7F5ew3D3hD2xEaKxAIBn5hfbcNKOfByWYwtqlgHGIQW0tkSPD8HFrCopPHSNmwWe9MORpK1TFDFwaBHWz4H4cRBZFF5zc2P0uVarY7YBrHU32zTgpjFblpREigbIwpGUpy8cvkatjc28fGnn8Le/YvAMMDW1Quwgwa++Iu/IAB4p76LG+ffxdKevShPleA6zAKNsLVdQ7vbQ6PTR63RRq3VxcZODZ1+KMpsZj3qIh3QqBvZdBaOx+uIwFobbWLhBJiadlTpkXGR8WO0OnQDCDBVZa5fGu3mEN1WjEphCYMB7fII1rjY3u7Cssi4c9HqdDAIqWRlMZcM1wCpTAA308P0fAmDkGQBB92WhW47RL6Qx3Q1h831XQz7BGJ82VSFgaqLShWyay10O7TkDlAoeThwcB82N2toNpnrRwvNEH7ewtxiEb1+AxnHQTFTEeV9MVdCp8vskSGpC4jiDcxVfSxMV+FPZpEZl5FPV5DJzaI1sNEeuhjaRYy9EqJUFpHtYUSgVayiFLzVYwrBA1WkKruOhx9jicsjhnjrcpOmZJdEzaKZMsb6WexSdOlTpxZzgPsARTAHOMPru7tx1Jxg/R1zqDS2tFT+8gxEAJh2vjwopGwHOc8VUJT7V+bzkMhB5R8BJp+237QPMIAfS839mBaQIdqDoajVByNm7gKhbIZ1s6mHAiWySLaQAbUJBInN8Yj9S5mQd7MqTSYxN+MsqKoqDQJq6NmPhVllOfJiCZKRkatMSrazAo3yS1Qi0RqayicpQPNop2C42irbCpKKhacytFnkl2xSz5U5m18CWJrsZI4Trm8agah2uapmUhBUnYTVRpqFaAJawpY21pbJvSaH/sSeOwHuxNJaGOLKCpVcThaPWUQgkGEyi3kdktNrLEv5+wRryTbn//EwlSjDCDaQuKM2uHTaH0v+J6+bhyQeaDh/JRbGiaKU6wyL0PwS8HQUgFbhVCQKocmmyj2NcaQWqARTJCPRAChDqhXJZpIzd8I+V9AkAbElr5ZqUo4+gskcS7R/5fuIRddIlLKSNWvYw4mSjAQCaX+XRC69frKTtXijwAHX6sGgK4QgjnHJqiYAzGJ/hiSZgmbrmnxhglccAwJsEng2KkQ+BIITBEDkGZrMIwI3AiKPxwo6GACYzy35SmzL1Pr3A/CDRYRgMJCXKVBCNS/3F0oKobUv+yPBJwKBiZKWxRrN0NYxy+dK1RznB2kbHmLHMTodBU9V8ayqdOmrhmzBAyLBrYQoICATyRXS31WtK4pVjwpgk0tp7K7YzqIi5F5ImP3sCzzgE3AzZJGAOZgEGpWYQSKGODoYS3p1GNHrVrUkiRlqd87XE6QR9as8M9rq635IwaWctBU/i4C9iil0DBAYUrs3KjYjAVL5XJJCD0E4XjfbObFsZvtyvSU4x2HCApe4AcSxqLFHBDsJ8hhlOC3luO7zWtnn+ewSUgOfJ9uQz4BgnNjNkazCwpFRZ7KdJfNZAMyhjKFkDNMdgvETKgNRdTXbgzbaYpXGaxyPkfGzonaker7VbontMO2f+VwJqNFaXAlUaWQzvqggSNKg/TCBfbYj+71kLpt8Yc4/bB/um0iwY5bsvRbzBFNFvW5AYQJ0nF+lAEjA1RT5SHDkPMj3YV5yki0r93933lJAndfBOavVahnigCogefuJdTPteWkjzIdDIJPXLGuluBzo3jIBMLn+EO5lcUqtrgkgfwAUSh8haOlnZH6ge44U/mL2dSWwcv7mM5S5hWC6qxa8XK8S0Fesvg1pS1TVJPAxez5S8oWQZqhsTXEPopmw3GvxMyWXl0ptURcRkNbc3LufQ9IDLZ3lM/T6ReFu5l2+b6vbVvto9nsqmQ0Jge+fzeYkc43Phu3Pduf8mtilJ/MT1yWNh4hlfqWClzEyPoFmzj18pjKu6VAUGzIQs4IZY8G4jpEQxFIuCTVKauKaJ8QgqcONdf4WNx0+j5Hsq1kkVLcRVXOzTymJhGQA9mHNYCThiPN8orgRckrE97ZBq2pRYWey8rxYPOzQtpquBEKkG6NSroh6lte1u1u/q3RmkdFOezI+aCfOe+Z+iHsDfrOviSW168o1khhClxjNSbaFhFKempbnS2Cf5Ax5Pga+9SU2gNfN3GJV3GvbTwRg5pzFtYjjud2lZbnuhzgfM/NZSA8GkOdeR6IgDIEt+/Cjd9eW+3/5898CVFHu8WzMJsSJP/+3/CfeIZX+V6MYgx/C6vdP/JD7L/ihW4Dgb9FWRTDtUBMN2g/9xn/CG3Bt6sQTrI1itP+UIPC7v/mffaAA5vpONeCNq7h+4TK2dloYTSyMbBfZQhYz83Po9AYCAjZqLTz17Mdw4fw5tLda+Pwv/iyq++fVyYTOVD8AAIvTEaO4DEAuax5PsjwrcQ8t7jUppAgAL5wUBTDX83whJ+vorUtn8LXfIQD8Mg4cW8anP/EEjhw9ZGJ6FABOrJ+TfKh7z2GJsvZeDkUC3PCMdKMe4P/7w20s7tmD0w/swVK2hmD7ksYieQYAplsGSXZyfua+ndEMLgr7PoKpQw/h9sWX0bj5LnIZ7mEVAFY6NUE2gr2sgY54oOIGWsBg1kUFADYuZQlwnYDH6gRDANgHsjNwqydx5MnPYaYQ4eU33kVgZTDGJiZ3LgPDrux7udcWshznUAMA8zO4VxHVKfd2jJIgkZh73PwUKstPYfnYUVw69zJqF84gYIauAYCF8JkogI0NNN31vHQOJ575CqJcFf/4/Ou4fucajlcXsVj0ZV+dKhVRnZrGI8vHMZMtI+g0cGXjPVzbfQ9RntnALuZS06hvtXB59RZa6x0cqR7GTz3zKezZewC2l8GVtRUhVZy/fRGjQgEPLR7DSv8Cpp1Z7A47eGrPo6jXd/D6ynlsdRvIOSUEQQvdcQ/FgYssbROKNjLVHK6Ma2gMgUV/PzbXV9EJItgLVRyeXcZ+q4IDU1V895tfx/7KFB5eiMXGOAhGcl5gHUciLpgBnADAhkyfnVrEJJVHs3ZLrOHzeTrNaJyJ62jsEknfCSFciauBvKcQzF1HAODy0kkcO3wY08W8nJV7/SFuXb6A1p0LGPXWgLAvSIIl0TZaV0toUnw8Cs2z7pYogBmvxwK7AsJUAIMOmIY4LjUuqb3S4c7GoUc/hVubqwIAz6THJqqDNf+RiGMUACawyWofs4ZtWH4RR08+gcW5ebFi7rS7uPbeOTR3bmNAxTJrAyQDU4HwxwC+P/gz1hp2azXs1nfx3dc+AIApPjrx0U/iy08/jqtvfVPFEwYA1nxx82U+RwsxH8zAipNznuB4UnCYnwVR/o5g76xh7czrePvKKmqhhUOHj2K308XEI/l4Grdv3pZ6U7NeF3ev008/iUPHlwW/UfEK9+BJlJwSUDRKLJll/n2vAvff/34L/Bi2wH/x1+ewulqXvNZSgTmBZazeaGPzTgcPnCrg2ANZ7N3voDLt4erqEN97fRfPPl5G48YQs7kS4iDGTr2NwA6weLQAL8+CUgawS/jq166BtvlTBR+uFWB21sIDx8uSCZrxc2g22tipdVAopuFNUoiGEfbuq+Lq+w20m2OE0QSdLotx9EQh2zqWDDkXNsq5NPbvnxIrlPWbLWErZXMpzC5MYWNrF10CTiPaAZbBWNS17Ro6vRA9qikFBPbErpHKqZigogPZzMz4Hl44/SB+6Vd/E+/eWsev/fqvotXuYECF39hGStg/YykmLsxXRFVDxgxtRQhcErCamSri9MMPIJelkoBZpiw+TWC7IRjlNRk5CrgPLVXk2rQ6CeE4ZCO5GPSoklB1UNankkpZZJz0WXBlJqE7cWCPLPhU3EUBlg7uRZhy8a0//D5KlRIq1TxghRJEH0dq10cQWTZlYwuez7Rl2lnTcm0gRZNoPEGTYOpognEYYxLFUpz4iS//ErL7DuKf/p9/C6nBCOPQQ60VCDDKQjVXnn1H5zCeDDEaDAS0IPuNYGZpmsx1MtRj3Li+JnbWaS+NhZk5VKerAuT0R2Mcf+AEjhxdRqvbwq3VW6IKIyBUyRfgjCM4hF9YkAOtXJnBOcHVy5dw7uy7aNeZS0xFs43BUDPdxEIUIQ4v5fAf/4efxP6f/A/Qcwv4/X/wDxC2Jjhy6GGce/sCwsaW5Kj6+SyQLUlhsNPYxajfl+yjlKMgCVVRTtqHTYu0ahVz+w6iWK1idXMThakKhlGITr+NCYELFk2pmop0MWXJuuBM8OyTH8XC4ixqt29hu7YjxWpRx4Egp6oaokmESdqDXyzCShMsn0IqV4Hl5eAWymp+KllwI7Q6LbR6bVETSWYoNwZi7+ygM4xgpTPoDlkMpt3uCNtbW5gpspA9VjvKrI8CVc8pD81GA3mqWcIQr7/6Gmqbmzh54iiOHNkvcNPZ176NmYKHL/3yX0Fzdxdpx8LZV7+LsZ1GQMXKoC2A6vZuU+3VozEatO7oDrFVb6LR7WNi0wo2JUVCZxLBQyD504UixwaZjh76AUHaMeb2cM4Yw/eUpNAPWaruYnY2hVIxjUErRrs2wdLMMQG9W00CYA7qNRYgAT/roUuFcUybduYKAwcOzWJit5EpjOD6LlrdAFtbtKb2MApdZLM+FvYwt3uAjfUdpNM5KbIxVzcMYxRKPIywcN+D60XIFTzMzFbRrHfQbbNPZtDu9JD2bczOleB6McJeFw48FLMV2aRwbBTLFdnUNVq3MF1JY3F6DtPZg3BHJaTsMrx0Gb3IQ2toI7RzGDlZxK6PEYtyLi1xdSOlmyyzsTP2LrIxHBtQV5AKBUbJJ9QNKo8ziRWLAsDiwvQD7HYBx4yS997/+uB1mvWZqFOTjWSiKJGCOQuSLJZLDrQtYDDnWLojCKAoVdtY8r7TVID5LJQz20dfy0NlOLExjCcYRCO0B4H06yHVtBO1wU5sZYS8KzdiAGAW68XGieAW53jdPMvtGuVif6gsUB4CyDuQjFWCnrz3mBtIBXHFQjrlIrLGojhTm0gCrwr+im0yC8cCFGvmplouT9T6Sca5dY9Ns6oAE6WgOjaorSmvJcn3ZVFXMv+MbakAM2RJmNIvc4wJqNHpILE9ZaGXz1Ta1+Szcq5IQGABbKkaY7sbsEJsk6mwIpDLQwX0nqjo4/zEQjTneV6fWthSFR3ImiEqaALHtN0U69dYAGg+DVVOaq6pgp2eABaJ9SY/R4A4RwG9xNp1OAjETUSAlRHXqJyyuWmLO0qUs67k5fJLbLrDoVxXAtAmtsy8nnvzf0WNxXFIO2ABDxUA5kGfed5su0QBzH5CgINzJS122U4JoCRtSEILbZBF1abjjCxzyRri4Z6APxVu5jUJGE1bKAVAbWmXxG46YeOyeM/2JLggQDSBAVGv0wVCXQYErDfqcCrG7rU9VyIGb8nkeBuLbxYg+H+izhZQS/uJFC3yWWlrjgfJkqUtM8leKeaqU+Wph2ruSZi9qfsmuh7Qwpm5uQpQia1uFKGQoxOFIYSISpxuI8x09cTxgs+MYIwq1MWGRAsjwVCKMwTeRCUpbRkJqMH2F6tjZoCJUo971ryqQpkrGlKVqjbWBLQJFvPQyN/hWstDMIFRKt3Ixk+Ae+l7tEgWEDG4a6fNXyExQ/KhTVvLHB5o8YZ7P9r6qlU3rfZjifdIVJgcB/wMKmm5puSyObkfAYRNFrIUqhIVvSg5A9A2XVTyVF+z/2fz8tzZtvKeMkbVepb3yOfAHF9+kaDEmYhWvwKWSgax2nKTQBDLOGQfoPOFMsuZb0sQj9eaKNz1gE71N4l3xkLMthBbqjblMyc4zHHDcSigGsE7sf8eC3jX7XdFCcyiJPtzp9sRsLJKNbEBnAQcFBtqGz3TTkn2L1USYuPraQY1gTSC5+wHdAcpFvICenNaJ4CeWFbz2pqtls4tLMDQYUJUvJpNKwBnGArYTuWtrIHc40lEhiPPNUeAslQ0ZBCCtynNtRbyhqoy2Cel3xo1r9ofKoDGIiD7WKvZMoQI2hcyqkTdGjyHbheaAcz3FNKEsajmXoV9hnNuonqXIpa4HdDC2eTamvWKly+kBbaFIVxwvLHviKqY+cW8RcmIJ3hKQpwqf+/a34sNsitzuaxLhlQidt5ch0c6r/H+kn7BZ5zYmBNMZn9ju5MQxn7J9isV1U5Y8sp18ZU1i/ct5B8ePKnIbjflm68tlWgbrxm9fG4s+DL3nqQ3koD73a4QRalOFuWrgPQ693A+Yc49nWaS9uN78TWcl9gXRfkexxqt4CpILvnpDsfwBzneLKJ2SPZjREEmI9cra44usIjGI1HDs1hIAJVnFgG1Uylj5x3omkTCZsqTQla1MiV7Da4YVKkkjhXsm7SuTtZS6UuiQhmI8wkV/rx2zpEEgNvtjhAT2Y+5vnBc0BFjulKSmCDh/HHuSPEeXenTvX4PG7Uaas223C/t+TnmafGpuciuAOgcH9IemODwCy/+GFY17l/yn7UFuF/f76kC+P6XtsBwwqzXMZrcz91vlB/pFiDJOGNZogguO2oL/WFogrlukShwPYrR+1OAwGoBrfvkSRhg48pFXL+4gnazJxa8AfcZJC3lc7LPW9q3BzNzVbz39vs4+dBJvP/eRXR2uviZX/oyKotlWWtYQ1Rbaf1TzjlCjlZitGx3eKY0bl10ceK3ZXlIFfagMH8CVqYg6y7VlBQ13HpfAeCvEQA+cRgvPveEWEALOc6QqpPc30QBnJy174Vg7lXr3f07Jtjq5TBw9uKxx05iKu9g++rruH3xVTlfcH2jAljAXyclbm8RzxnjsYDk+x96Hkce/hjuXHwZvdvnRQGckNcUHFLitlg/80zPWqic4e8BhYXsrFnFyblKaKnyLB2MLR9WbhbO1HEce+pzmMrH+PbrF4FUGsHwOpyN64iDvjh1cK/AMyT3JJJxSpUnaxAjgpl63iMIyT3thKROAsCHnsShY8dw9cIr2Dr3OsLhBwCwgL/iSKYW0CrY5tk0i+NP/zyC3BR+97VvYWN7HScPHkXQ2sDuMEA4HODAiX149tQTeGD6EDa3ruGbb34VPWuA3HQJdpqE3AjdXhubO03sXmrjI4dO4zPPv4Dp2QXASePcnXeQtSZSw31n8xweP/w4Vupr2FuaxXvrN1G28uj1hlgf9NFutHGgMo9DSzO42rmJ0RDYk9mHEAP4BQtrwwZGVgH7K3tx4fbbiLMlRDkPe1NTeCC/H904wve+8Qd4Ys8yTs1HiPpdhHR8IwAsdRGtpUhdRToXa6e0k54VJXGzdgcZjv+scZPzFAAmIZQKU3XFUscXkmwl5oj7UhIKy3MoLhzH8cNHUM5mcPPmOmq1HYTNG4hqK4gHW1KHZuya1PotrRPpyDK2xiRLc0wRAHapAE+LEyUVwMz+FaKqQ3LzBwp4IUvGIwxCF0dOfxo3DQA87Wp/7Q17cmblebbOTOQolDi5Ei3aeW9+CYdPPo6FuVkZi+1WF9feP4f27iqGw54BgEns11rgv2n/rI5/Sd1BxjHJi7Vd7NZr+M5rb2N7YGF+76LsXw8/9hy+8szjWHnnJTmfuraJ0FIxtvkMs0Ia8NfoAKQWJ6pfnlnUOFpUunY0ANau4OKbb+DC5S0M4WBqropae4hMtYrHnngUvVYD585egO8XsL62jmK5hJOPP4w9B5dMhBeP9jpWk9qc2EHfB4B/pNfq+xf3I9ACzzy5gBGaOHlqGrD64JQahy5uXd/GR56YwyOnM8hkO2ju2Lh4LcR7Vwd49IEpdLYGGA8i5DMTpLJpbLc7mN5jIxiHYrm6vROj3o4wN5vHeBijuTWGSyWRFWP5QAHFbB6bd3YFAJ2eKiPuj+G7KbFDphJWctdEiZURS5NGs4ZOp4HK1JQAPLRUzOZpaVcTkNmzU6o6yPqi4ogRYxDQSrmCrUYbu+0+1ja6qLeYNUVrBmZiOTIhSbFD6oMTVLMOXvzocfzS3/gNvL1yG//d3/w1KVgOhyzmW8IwIvMnjAm6WZhbmoblTLC1sQnfTWMUxnBh4eihg2IH3aZltrDIWShLI5+llSDVFZqBSGZ5qeyhOpvGwpLaG7abIbbXO1iaLQpAlEpTiUA7SwvDaIRabRuTYIypbAV5LihBD4WZEnopD2++dUWKp3sPzGFsUV1B1jxzw6hKY/GdGx+JzEWOloieFm0IvBG439ltiQVzv91FIe2Ddocf/9yXUNh/CP/wb/8aRvWeKJiZWUAwIrFZzVcJBjChdAw7ZEGONsxjjKhaZnEhlUF9lzaQNnKpDPbML0ghhPbGu80B/HwGjz7xMB45/RAy+TRWVq5LsWy+OiVg/yRmQXiE5gBiC0Kgo7azgzura9jZrGPt1ra0czGXRYYAaspDJeNhqWTjFmO9UQAAIABJREFUsz+5jAMvfAqB7eOl3/tn2F0bopJfxI2rN9Fv12AzY9hPozem1fYEaYeHiAkqWR/TxRxyPi0ZqY7hRtQRAKE28YGpBcwfOITWIESAiea89VoY9jvod9pot1qivEg5LnKuiwNz86hk0oiCPgbcjDo2coUS8pmCFI78XEaAiZjs/bSPdKGEyE6jyyxnW3NmpXhjFGWyIaLazslI4YaFV34m7ZYFrGI2ItU9VIZQFTgaYd53kLU1P4/3QXCY1aJKuYTpclHyLd55801cv3oZD55YxhOnT2Kz1sQ3/9XXsDBXwad//iui/s0Vcjj7yiu4Xe/i/PVVsSxt9YdoUAlm1JlUawbRWJW2USTFeGZgi2VnOITvTlDMsmhO28FQ8omDMEZsDTE1r/bLZGyysEhweDxpo1KZYHa6AAQZ1NfHGDQcLMzuQbc9QG2ng3BIIgPtuvoYuyNkSxmMLYKAA+SLFjL5EabnshiNXWxs9dEfZJHy5tFsDOWA5Gf7YjF948YNUXKykEnRJ4ttC3uKYqdCy1kqeDMZVX8FtB7vktRSRqfdl0MX7blTvgM3TXu9sRSsqVqnc990tYowHKPba6BSymNxZgHzlcOIez7GoQ/HK2BkZzCIUwiQQexkMKZ9s+RzmwOFqFzJctVNnDB6JZtaN0GyP5aDGS1kxuqTZTJL5BBowC8p8yW2KfcgvQmYIwcYkzd5b4aeKGaoqBLAQW2NEzWxMov1kMkNOj+aeelU0PHfdFogECy/IyAxlTsOMrRG9Bz5uxR0mVFKoGE0loNwlyz80QQRLIRk+xlLGQUSE6BbN6K8PhbnWTQW1qG5Nz0AGwDc8URZJAc+Uevq3zUPVzN2NTsmRhBHAkomFpCJ+kgsNMUmyqigRXGkmUVy6KOKy7KRpQLMo0J0oIAMwTSxmVUAml+iHIy0cM0xImokY+HLQrvvG2UmwTaxZlVlsdhvyX2oba5m9qodu4DoJtNRwAGqojgnEdDoD9Dv9eQ5EBjgt2zPDTAolq5GlcT3EKtnPkMqQAmM06KVoBLbh8CVAYwELKbKK+1LhmoCUAQDAnnMKdVDrCh6eQBK1GYGQCToQ1JJxFFmsnh5WBa7WU+BJhb1echO8mq7g97ddlRgTBWmokw26i8BMAgqi8JTGeI8DAoQyvsydrEspBN0lhxWtoeAnKqylX5NMIbzJvu9KBppvxlI8b6YzwnwRMBB7dgI8JGww8Mm7djVZpwAEQsFHLNJ2yaWz+z3mlFJrqw+G1Wq8hkpUMk1XsBlo9RJ+rcApszbpcOHpxZufNYynmWvEwqAyWskiMlnL4Cap3shtgvVpnx9s9mUNV7Z9Kp65X6lUi4K+CaxAmLrr6AxD+qSeSpZoqo05vwon0swiipvHuRpKUvFp8nzEkU+1YdcD5nzLkWVDxSI+lpVBvJ3aCGcZJlyX5W8F58ZVamiihwMZG0j4UjGGZ8PWfgmG/TuXGX6XEIK6Q31fhIFhVjCG6KEKE7N2DBcE50PYlr2atZmAioTEJU+ZFSoSoCwNBtaACVVTEqOlHE7SBQTBGwINPNPJTSQeMAIlB4iZuiaPSv7j6jyBYi0pL/RCjdOMmnZD4Oh2B2zD1QqmkPP50BAiHna3KfxPfheBIQSkgMBymQNkIKhyanjHoX9SpSJVFgzp7bXk3bhHoagJoFbAmMsWnA+EzUqCZpZWkKrlTCJUIlavV6vo95qCDGM/YVqeCVADOXa+DzYSuVKBaVKWYgpsdh+095fM4LpHkMLb4Lc/KICVRTRhtjCDswxIWQ+EvlIpjHEFr6GtsIEK3mN7COqdPekrxL4m56avtseScGENY7E0ph7P51HCBAz600tkGkJSBIHf06gLYoDAcv5LfbPtPBnDjit4sSFQSMbOKNz/qaCmsQNvhffR9TKptDB++a6z2dH4JN5YlwTeC1bW9uyr5ess5D5gZBxkBApeH7ieCVxg+QEvgfVIuzLfC4JcN7tdEU9kS/lUShw/6Nrpaq7dU2gepdkEc4FohinCwmzetMpIT0kX4kdP8f4/NycAKBUq/fbbdmzDUeh2EcrSE2yia5THMM6E3P+CuR6SdRMVOwEgQlyz83OYWZ2RtqJc9fO9o6oablGiXOOZJsrCUbAfIkN8WRe4BzlZdLyOTJnUQEfDNFpt8Q2XQgIYv3PtdtDJp+Vojy/SJoUNwESdCT7mPZ/rvRBvh/vgecoi/sBEodEtazrAdW9tAiX3HBzVkhsqzmHMRt7LEomS+Z6ErDkWUf6nMTWkISFfE72GMTtKsUSpoplAdddyxJ3kG6rJe0wdmkHOZDnnkQGJHuahPzCfizjMJ/Dgy9++kegSnH/Ej7MFlhybSySuPBhIGcf5o39GT8rnEwk53WbMTN/epffP+On3v+1H6YFGI82xSxrYwv9YXVl2kHfHo1FLf7vQhY493f+GmglO+kPsHb+HK5cuYlmJ4BjIpwsxlHkfYSjCWaXFvHYk49hPA7w+stncez4Udy8dh21tS187hd/HpUlAsA8c9DRQuMouG8UxyoW2yyNGZH9nHGQMgdPOStTAewVF5GfOQaXEWxuWpw9WDO8+f738fX/57fx9a9/VwDgTz13GocPH5Rzk5y8zT5YYtBMPMcf75iuucAfqIPVInowWcDCgSdw9OQ+BMMmrpz9NraunNF6Bu+BsTkTC1vNJi7fvIl6u4se90YjCzMHn8aJx1/AzHgF06NtFLJUAPMeqcbUczzBNPmWTAkCwArkMQOYALcogEWdyLOpEtspOBHweMw3ywKFWaTKh3H8qS8glxnhW99/X3L4uvXzKAxaGAcdIbXKfowAsEQ3UXSj67TWDNTKWMBHIdk5yBSqKB96Qiygr517BevnX0U0VJKqqH/FbcVct+y/TGShl8Wxp38Og/wUfv/cGdy4swI3BmYKM/BzVWzs3MH+/XmcOLwHnzzyBN658iourJxFs78tduK9QKNyGGPS2t7BrTNreP70J/HCJ38CpfIMRrGN3qiJSqmArc07OHvnbTyw9wGcufEulvOL+N7qORRKUzhSPoAz58+i0+rhgaVl+DkP726tIBq7ePjYkygwdjGooxPUMRhQ/FTHZneAufm9WPPXsZSu4og7h1Zo4fabZ/HozCKOToeIhjzT82yoICn3bjwbx7HWehIntExpHiPPR2d3TXJpM76HFF0AXI4FfpMEquAx99RCfDXqX6mN0dmpPIv84nEcXz4KbzTC7/3uP8Wtaxfw2KlFlN0Ak7AOh7UTW4kDch42Z2915iHtVq2NCeoT7FXFL8Fffj6JGbSDTsnnaf2AtSbWI4hVuDj25F8SC2hnwqjDoQiJVtavY7tVQzbn49zKFakBPnr4Qeyf2YdMugC4Gew//jj2LMyLux7ze69fOo9e4w6CYQ+W1DwYkadihuQsl9SbkrNMQgxhnyMA3Gjs4juvvo3NIbC0ZwGW5+HQqY/hy899FKsXXhYSqUcAmKQEc4ZVMUpSlDM1OYmVY7a5A5vOoqRJk3zCMRn2YF17B2+/fhaX77QxyRYwpgPOMMTU/iU8+dzHUcxncf3i+3j//esoTVWxcnVF9vgnHj2Fhb3z6oBo5pNEva/OfWoNfV8B/MOsovd/9899C/zkJ6ZQnIrh53jAtRANRgh6NqI+1QshHj1dxPJhH7XNIda3bNxa62JxMScB444Vopi35fBJZe3GThflOQdBBPSHYywsZJDxLXiWj+Z2CrsbEVx7iOmpCHHfg+9kTU6kBZ/ASIV5noGoeSzLRY4AZ7aETofZgH1Eoz4qM0UMwh6azS750RJGnksXRBnEwgKLHUUym1NjLCwtiq31Zr2OVK6Eja0e3nr3BlbXW+gNCDJnJROJ6r6JqGSB2byLTz15GH/lv/0NvHX5Bv7mr/03aNcboqxMuRm44xFC+vFbY7jeBDatxKgS6g/E2osKiEqxgFI+i6DfxaDXNqqqiShqsy4LGyzGsliowEcumxElLrOhkowyKqvzzK3LUSXAoHUfuUJZcsGiURdhr48D83uQimJ0G2sozhSBfBHf/e452bgs7q0ilTGWyIGDSUwQUwveLLS2el1l1FONlPIlY3NmYa9YKLPo267XEQcDFHIZ/NRf/mVkF/bjn/wf/xMmrT4G7TF2OwSXeQ+0uHDg5bnRGmAcUsHDIoqHcDSkKJWRwbLRaTZYsKIdrIu8sVILBlxDbLH5Lk7lcejoAZx65BSWlpbQ7rTETnNupiL2zwQDmZ3MguLm1ha6PWbBMdzZxjicyHPqNuoYhz141hgp5qbkLHzsdBUnP/FxxG4W3/36S4h6PjJeEd1WR2w+7IkqjGkpK1aULPawKEZrVma3+cwPpMVhFsVSAW7aQ+D66NppxF4Wxbm96IYx1rY2Meh1BAAeDmhdqhmh3BywQFqwXSwvLODYkWXkZqYBFqyZ2Rwz6xhglmK915FsUz4TMhxHNq/MQkARn+OJ8jGVzmDQD0Rdwk0x2WYsPBG+4cGHbRXFQwGsmd/CgrBPFUSrgbmsg0N75pAvltDpD9EdULncR7FUwlSliE5rF6+98h1RxJ86dgj7F6q4vlHHy999BUePLuP5L34R3e1NZCoFnHvlZbx5fQP//NtvoDMg4K9WfVSNcRvdkTFLlSTX6DGymZS0IYt4VDb4hSwKuRGyqQieFaJaoZI6QqPdhOPbmFkoCdEiDGJ0Gtxc9VAqhjiwdxbuqIi1633UN0ZYmF2A63io19uIgpT0ucDqozNswss5SOcIMQ6RLVAlE+DgchWNVojd+gTBIIesO4VmncCthdK0hcpUFu++e0HAalHdx5YU7A4slxFPBmrdGwwFlKC9i2P56HUjeG4OrdYQGb+gdvFU/rkTpCwXWVo2xizCAYuLe8R6mnNKxs+jkC0hl5pG1OcclIblZTGy0xiMqTr1RWUNhwViLWgnByzN3NSfSIKnAIGaFcNNJu2RODaF8MGsjWQTaOyaZVQSJDV2Kffm3/DwlIAiojU2mLF8Gjd1BHBpI8lDpgH07jla6jXKQVPiXAXQZUFJz3IK/nLLTAtoEoM4J9IqOs051ADALHwPSR4gADyCHKoDKk1hy5gQXDqRMCf5tyYf2TSL5hPzS36g+ZbJr8S0TTQ2UcnGVUTT0nYGJDY5jiMLEJNKZnUK4E6VsGZ9ipWNNJAx5JZDhSptxRaXdq4e+wmtZgd3rVmpGpQiPzfpwpgUeN8AyhzwljJWxdaWWUgEhDyMxcaWByFaB9GWiKzXjCi1qMridST2myzkEsDm9bLgy/8TsEEAloGoDAli8JCZZEGLytfkDhOA4YGp0Wzq4YEgAufETFbun6QbfhNY4meppSkJT4YQwDxWAo20Bx0qwEPwgPOVZswym14JDDxAiAqaKjRakSY2zEZhJwcttpfJMSYowoM2+yGJM1wX+Nm8frHBpNKSikQDovMALirXKDRKPgUqZU3kIYJse6PII8jEwzwfK5WMvE5+loDiJKSwT9JKigd7uW6jszfqLmF5c+4ls5zKSqpxSZZwNBNUbYN5UE3LnkVAVKO8k3uyaD3PQpCCosxDVUCf4FaEfqAgrwL/mhPNL7G3ojqVY5KFJd67AEMkL6kNrqiYCVwbVS6dNkSRya5vsiITYIFW1gQWEntq9pOUZ6NQIPhhSX+WfiG20Kpk5EWqla8WPTyuQ1RoMq6C6lGC+lS7GaIKVX5Kfgil/zAHmA0vSkrJRCVJgFaram/KvsL5l/efAPD8XLZVkhvMpyEAvOvI6zSWQkF1VfFTeU7Xh6zOD3QM8dPyucyqFitz2q7LdJDMGWo7zDZMCl7yXnRliUKT0T26e40yTxC0kbzRvoxNkgpILBJbYxYiSBChMpXkMlpmy5yuagE+c8lCDSJRF8p8MFRVrCoTJAFJ1H9i8cysUOYqiwU0gUTNFychQ1wAZCGeiBUtnw/BuvFY7YdFQcp+QVCMSkjaX9tq2StqTVEIW3Kt7Dd8dpqTzrxRfSaSfRsrsaDVbKJHp5qU3heLNwL4G8tsIc6YLHUqGludtuRhsY9S+Sl2Z2JprwVMquV5/7xHAVSZnZbSTFtdCEgmpBLUU8LYJJb75v6Uz5XXy2eQKHSlaMBCAYtCVJfGiUpanVgSZ4skt12y3DkXJg4RkjOuAHSyhi4uLqJcLEn/Yt9P5inePyNqOMb6QU/znU0OGEF+vq7X6UrGa6lcEpCbSt/tnR3Jvua8TzIBzwmS+Sq20gqoS544xxaJHVLgVFIIP1Py4bm+uq7Zq2uGNscRCTsktXE8EfjjHMS2oUqUJEK+j2RXC4mKWw8Ls9UZzUN23LtAMudgXiPV3TIXEcQeGpcHWrYbpTefCV/HvTX7Hu9HiDyWLXtlxlq4BMUNeYu5aARh035W3rPT72nOmvk5X1csFAXspnsN1/GkjROSl6zVdN8pFKTv8Fr1XjWuhH2RfZLX3usPRAWlvirc75n5WMiKdKHgepATAowQC4TIQ2KNFtN5tmP/p7MCx86A8ULSbjr/JMQqOgN5lrG/p/Ud4zDMmuOweGjmSD43Fi65vtfqu+gPhtL3eL1UEk9PVUW5LJbu4kqleYUyZuhcxGfep0Kf62ko86dkfdNOvqRRBLxGzq35fFH6TKfXExIF9xzJPuHzf/Wv/rmvgdy/wX+zBQia0QaaSsr7X3QbAmrxGHdI2LkPAP/YdAnuHPK2hXnXFjD4w/pqxCQMxOj8O4DAF/7Of4pJP8TKW2dwbWVdHK4owIjDGLlyDrPzM9huNOGkUvjIUx/B4r5FdNoNvPKNMzh4YA/WbtzG7noNn/3Kz6C6f0pI9tzDq/JRvJyUZCgZoIbozP06+7H83Mj3uMd10kgVF5GrHoGTKcn6JrEtiHH70hv4Z//o7+Ob/+p7OPLQMbzw7GM4vHzIKP/0/KNgpaqMk/PIH9fmd5W/5sxEAujOzgirG3N48UufwsK8jYtvfQuNm+dlb72+28CF1ZvY7rZFEdrsdiSibrpYRtor4PSzX8Jjz7yI7sp3Ye2uoJilDTbPA0q+pZsXC71juutRcSQAMK+ValAFgOXfSR3DzHsaVca128HEysAqzSFVWsaxpz6PjBfhG69dhl9KY3f7TRR6bVhBBzm64dCliHs8E8vA95X9rAGAeQag7S9rSjbd/wqzKC8/gQOHl3HpzW+hdvVNEUgIUVPsnxUAFuWymufK2S7lZXH0qS9hmJ/Bv7hwFt9/+xXQb2tPfhatXh2Hjz2EIN3AvpkSvvCRL2K1toL3Vs5ic+s6CtU86r0+JpbGTuzevI3g9ggvPvtpPPPMs8jnK+h2ScAEFmarWF15DzdaKyjlq/jW+Zfx+OFHcHbzCrKleRzx9+Kds69hfaeBp0+eQjqXwZnrl6SctLh4AHZxBkN04Tg9rNfq2Gn2UOsOUE1ncDveRuXkIXx89jTC5gQrb76NT+w7gGO5DoZhF6OYRMixKr4NAKwW0FLNUSJ6bgYD20XY2oFrxfDTrNUzsoqgK/daVN0q4VTqJiNjB50ogOlAVppDbv4kDi8vo729i9/+u38XGzfO4VM/+RjmSmnYcVcAYNviXstELplYKHUSc8ShiyAwYyb5uXT6kgxgm+cJBYDpgijOdCZChW45jBoaBA5OPPU53N68A3vSR3bSwSga4t2r7+Glt1+Fk3bR6HexODWPJ48/iuP7lrUm6KYxc/ARHNqzDxnPQ2N3B1cuvi2YQDwYSmau0Ek59sUNQA+7yfi8d6wmhPjaTg3NRh0vv/YWNvsQ10pMbOw9/jh+4dPPYO3y95DxfHi2xs8lwhISRVRBf685oSX7YNHRU7QBGxH3p8MG4vNn8dabZ3F5pw8/U8DhY0s48+YVZBeX8OwLn0C+nEfU7+O9t97B2kYNM/MLeP/cRVRnp3HsEQLAC8a58IPIrwT4TQgm9wHgD2vVu/85P5Yt8MInMvAzFkrlNPysi3ZjiEZthF6TReQQpbKNubkUOk0WXi0FIBFihAjTMwRzBpidmcZwMMHWTgfZcox0jplGHmbLOTSau2KVfGdlhDs3hphMAszOAO0aAc40ilkfjtRvQrjuGH56GtE4lGKn62QxO1NGq9FBY7cn1n8Th3lnWqzIZGOUCikszM6L6pM2WvSuP3z4MKLxQHJOWw2gE4TohWMMIw9btRDvXWZQ/VAtvyS+aQLXSkke62w+jZ/4yFH8R3/jb+Hs5RX8xv/462jv1gWkZMZmmhiNayOyWNhUv39O4iwdZFkA9xzs37sExCEG/TbSro1yiQU3F+EgRJo5G6Rp0/bZYtZvBGviYhI7iAMFcUajAB7zg33mtrlw01Ru0fpYFX6wBphi0P3EQdF1MWivo1QtoD0GXnvtKhYW5zE9WxAAeBRT2ZaFbWWFFRcGzO+inTbt26j2KcBJZ7Fdb4tS+oFTj2F7e0fyMkbDrlggP/+5LyO/cAD//Ld+E+HuLoJ+jB5Bc6oKWOglCSfFzdRQNy7OGMVSXuwcWSxKOT5T+7C1WYfr0J7FVYZ8wCwFS5ha+WJO7nlsjwWcPLR8BPsPLWNIy8aICgbarw4xNgUfqnuYjzKOmV/lw41tjIYDNDbX0G/VkLZjeBMHU3kPj5wsYf8DR+BlSzj3xnmxCZ6bnke9toNOaGEcRvBpj+PRuo5qL82aEFa+sZ7M5QnS0yqRWc4eRg4QOR62OgHu1AeoLh0E3BTW7qwK6MpNJYtyVGyPoBlnmdEEU5ksHnrwAVQPHkCU8tGmny2VnrQZjmk3xc20Jeo22n2QMcVllhYoLFJxU0P2Va8z0PxlKbyPkM/5yNKGj4BU1EMm7SBljxEwu41gtmWhnM+jnEtJIYibh51mF7VmD2NaM6d9lMsFGc+XLr4rz3LPTAlO2MfVrTa2mx2ceugUPvmZz6BG65dqAe+98T28enkNv//yW2gOqLlnBqqqH6muYE4ggQ+qRCfjCFOVPCqlojDoulSKeDYqhQnSVoCsE+Pw8jyo5NvZ7aDWHmBmqYJ0zkUwosKe2dgtpFI97JkvAUEe26sRWjsjUZNkcxns7NQwinwp+A6iFgZRF27WxcQm6SFEscz+NcDsXArdAdUktDcqwpt46LZYtKRiN0TKd7G5uS19lZt/sVqxxlja72NstTEMmPHJ3FMfsKnIKCAMucHyMehPkM9VYVk+WJdLpSykuRmMQ3h2E1MVD7ksX5+D61Zh21n46RxSbg5xQCDOlX7EvN/BmJslDzbnPSq95TSjBUcpzArYa6yLNc3c6GRoRcmhxb7BrECqn7hpVWCOpwjZOksGLGkDypK994tz4d0vY/XMA6TuIPW1yWaSwK6UTk0erwCoLL0atiqL9WTDUvVrHHHuAsBU+VOlkqKCjd/8O0EWi3NVIMSKoSjKJX0FwZjbb0vU66rBpN27Zn6wOE4gQuNAFBSQfCNe8d3Dk+FBGvtoBYhN2TcBiROFsFEOs83GnBfYugTTTKYvF48/ctA1jGgBJYX1S6jaWAWZjTELuQQPeAgUlZBkvIppo2GFMvNmKEAGf4XkJ65RBI74SmZ3S2YTi+ccR7Q9yihAFIQKjKnCiGAd7YaZlaQAiqjmCKrwEMU8YptqKwWEJTeFhB3JSGWfMHk7BLhMRiPBRG7zCT6kWQAfK9isCnRmpDLvxgC6LD4TDBnRIlctyFlw5ucRAKZqjNcrQJk8Bs6/2u94gCKRhJmniUJd1YsjARJ4aJUsUCpVqDol+N3rKeAoP1f1ZGJry5/xmuUQaOw1+R48pLNwz0M5AbfkAJFkHiuAqiphUXVSYTjRdY/PRArmHOhcXC0gS4UyQZkx7Vp7kvPKNT7lk/mr/SdRJouyfuKo4psAjKHMF5gV7NEpZKTuEZkMcn5WFK2ioBXrZe4hVNXL5yWZv2RXCNitxYV+0Jf/k0xpyc9VMIKfy3blMyDAxd9LMlrVLlktmEV5KVm0nEeMUwABS5v7Hare1XqWr+O1CFkgYu6mh2Iurxm/YiE7EqCYfSGxL06UhuxPqmSmywMLHao+4+8SIOJaJYCMZGZpNi77uvY3TpWeWqrJuqcRFwJ+cf/CMcADMJW2POR7avXNaxQlqss8+ZIAoQTV77LB01r44vPmNcvoNWpxThcEdPkjgmhiNWdZAnYOeY1UAdMBwNip8r4ISlMlS3CexTh5/pJXrX/nPpQDIAGoeZDm76jNNNszJbmtBHc591OVSdCHbcXnSpVGki3NNhlTGSqEC83wTcYjiRVUPiZEDS4SBEUJNulXksvE3O6MtCOfL5WDdNfhuKVNP9cNguSilOaew5CIxImBJAujrO3yvSdjBZwJ/BJg52eYuUZAYBIawlCALhI/BccydsE6c/P1alcsOb0c01RFGxtrIXWIElarDH4mq0A5la1UWwsLyYIltvyekC/4bKiSjxKbdiF+cF+lgB5Ba3EqGI/FbliU61RrTKB7w4kSD+Tc4Lmi8pU5h3m2hrTC17PP8jVil0ZSE90IDHAuvz9ipI32MyqmCUrK/MdsZIknMFnBvtoP833Yd8VVwKxZMt6NvSD7ENuOgD3BW1HjWBDgUkDfMDCkGM2R5v3zc5h9TcCcz0/ymEU1oDEjUiASshf36R6K+bzaOhtiFK+FYDVJBEKiIFmApFijGk/6pRA1TP6dgO0mU1wdJCmddmTt4ViVdZ993OzDCd6HVG8zH1zyy9V9gv2JfYdW3qqQ5Ryial4+CxlrNtcUOgBQea+bFpIvSL6haw0V1mwDeTbSHwkyc5ya/D5GCDgOyqUi5ubm7rp4CEmE+3SCtxN12OE8mlhokxBCO303TdJjQYgWvB+edQn08v9kf8929VV9n3FTmNABZxRgMOwbNZfmF3Odkcy6iHb8aelzJCPxOZD0qf1/IpbYXFNl7ovoVtMXm3reJ7k5PCOLEQxbne3D/O58UaJgaLXJ+yLxgGcNAuT/yX/1138s6xr3L/rP3gIl28KS54B/3v/SXXk7nmAlorPUfQT8h4sPAAAgAElEQVT4x61PsPax5NmY5rnkQ7h49hAqgaka/5Mygc//97+Ia2+8gZWbOwIEcR/R7gcoTVUwszSDna0dOfs+9uTjWD52QObrYbeDl/7ld1HMF9DeqaO728SLP/cFzB2ZhZfyFQDmWkLXLbN3l7AkQ1ZKzqMJAKy5wAYALiUAMCNcPNkHs3awfvUM/t/f+S186xuv4fjDR/HCM1QAH5L9qMTTaSFCs2qT3eS/hUDygfrXkBgnMTZWQ7xypoePvvCX8PwL+/De299AZ/0ydtsd3NjYwMXVG3L+J4hFMti+mXkcWdqH5b2HcOCB57B8/BRWzv1r7N56HzmfpGCeqLm31mxQAYAZ+cdvyR4lcZCKUtpAswZrFLYGvE4ck+j4NmZ9llm/hRlRAJ/4+Oclp/UPvncBkxzQ2H0d08MY6WgoBDvur7kXUBK5RhYp+Mi1XYli3NNwr8BaaKYwg8ryx7B/+SCuvv1tbF1+HaNQXbSEECogtCqUk5oKazEpL4ejT/0sBtkq/vDyRayuXkbU68C3RwjiCVpBF6V9c6iUgMeWPobtnXVEXgOgQCabx9ilM6SL2zfexe7KHZRGFbzw/Gdx6qHHMJ44sqeLLEZs9MVN8s0bZ/Hw4ceBcRft1gBn1i8jX57GjJND1B3hyq1rODK9KPWsld06PD+L2bl5WKUKhsM7mHbHuHBzDbcbY1G10mFxWM7igRMPYs6dxcdn9+PbL7+EpZyHg5ldsbDmmGAkIYU0PP+yVvIBAMwjtQU3N4O+5SJq78DFCH5Ko07UxUYd2Vi/o7sjf5fPIFFkCzmPpOzyPJzp45jZcwCd3Tp+93/9DdRuXcBnX/wI5qtluOjDIUne5jnAxEcZAFi7O12ySAy2RQFMYYgofwWEVgUwLdknPFOZM45ERrG2FY0wiFI48dRPY21nDc54gLizgas3L2Gj2cCd+ja2mrsSRbm8uB8vfPRZTJVKuLm2jsrUAvy541jev4yZYgGjXgPvvP4SNu5clwhI9pn5mVnkSAwxda0fVP3eO155fqBzTrNZFwvotXaMcqWAZqOJQw9+DP/5L3wB2ytv6DnKEp8idduT+p+ZB6QUaIpdUgfUWTeW+uEEdncb4/Nv4Ttn3ketFePI6UcQhm28fuYapvbswbOf/YQ4TPJ82mu18e5rZ0RgND0zg4tnL2B6toqjjzyI+X2LIj5JhCv3gr9CRBexSlJV+RAm/vsfcb8Fftxa4LGTDqIhNwoWZhey2LOXGVsprN7owLb6yIn9roVR4CKTclGu+BjZY2zUW8KGpDWyn54gnyXAaCNbiiQn9c6tJqYyecwv2Gi2m6ht2+h2aDVbAeIIzVoLBd8RpazDgopL8CiFUVhAMO4iDPtigzIzS/s0B7s7A7FZJaO6WMxjNOiiXPYwW82hXMwJYOmnqagKhSXGianbH6DTtIVVx7zPiZ2FnS5htzWUTZaXZlGaRQ4tGFC5Wk6l8PixY/jL/+X/gIsrq/h7//v/jKDbwigcyXUQaEsX+D5UGsSSU8BcNRbHfH6nXVE6SprUKBIlJa3O2L5awDGFRmZjeq7k1tHyOhjGGA1ZhOHeZCQ5BszQ8tIsbFDJS4WMLawi5gVXCkV4MVDN5jDsbgGpCRrDEW7eaiCbK2B2voJsUQxXYVk5VKf3ig3a2tptyQYYDzriYEG1aTiCALp2KoMDy0dx6fJlTCYRyoWstO3xx59BZXYfvvrbfxvh7g6CfoBJSjP4OM/S8nfiENRgfl6AyKEKxpH8qUIqg6yXhx27AuLzehyqmQxIE0bMH6b9DIsYCuqMmFGcymN+7wEcefAUUsUiVlZXUdvdRo55vWx7AZ4J1k4wpmX4xBZ1thMHcMcB4kEXGEQoOMDh/VkUplngSKO53UEUUkk2Qq/bRidOI2Re7oiZuCQ4sNjqw8/kRUlGAEmsT2lT67lIpT35dtIWOmGA925tohv7SJdmMbu4VzLCNtbviIWGk/JE1dvq9RFMQqRHY6SotKFaYWYWc4eOoTCzF55bxGA4QTCxUe91EXQHAjSQ9TcY9KRAK+A9lfGTCSqFkuS3DNo9UZGn/QgpAjdk9Pd6yHo2FqoVVPIZdHa2YRFoHwZqJ5qhvXAKwxHQp6V4TGCLbLUUCiVm3o6wurqCRm0DNCBu765hJ3KQn57FQw+dwvMvPI+dW1dQSE/w5hvfw/ubXXzttXNYbw+Z0iyHDCnSWh66va4UKgkAU30+PVVAdbokG/F2pyF5GgU/RppZwGng9GMHBTC5vdbA9dUmZvZMwy+6GFkW7mx6koGRSg+R8x1E3RSGrTT6rTFKlQKyubQALqMoyWsMkS9lMRwFaLQbYM1+bj6DlD+Am44Qc6NmlRCGGbHD7HdJvvABi7l5fOZUTjAzkIX3AtJpG5UqIdZddLrbMl4z2RIsO4N0hjnKOUwsBYA9twzPK4p1kAWqLIcAwWi7gaWFPAr5Etot9rO9GI0JdjCD1YYTp8gukQ0kbcCHLI4TeOAhK2HVSr61qjm18G7sh9lDaXdEGF4ONkLPgC0AMAE5dayRzbBZpJJ8oEThq9VyBXYJ4EtB3xQ87qZfJUrgu8paLTLftX4RO2iTOyRCWDHGkZ9RHUNbfFqs83r4c7JaaSjs0VKUylXmNUr/UUUXCy99jnMqSQl4UnXLQjwPVSYBmGNDdGK8EUGFNc1HLGES8NrkHCfWVwlwnqg377aKUVMm29dE3SW5sbTQEmWrFlvNflY+T2Bxw2iWza6MWQUFJYvEWDhyPhHQ2LCvhR0p5zpaTiXW01QWhzInivqRlr0TzotjUQKF40gAL8kHFnWpgnwK7ikbm4d2AZal6EvrT4Ib2l9EFUcAigAB+xM/37CNu6OBgkYEFA0AxL6mFqMTASU6va6Arjk/h5St750cqgh0iPKTQLPJQNWcQYJxXCtUaUzARUEUPQgT6JIvUZezoE5lHfsvVdCaMSwWXSbzmvdJJa8o3owNtqhADQAth2vbFkAmeU0CLAqIalRgokKj5a7Yk2t/J3BEUIGv47WTnERCjtqS0q2BoACVd2pRLcoxOi8wV9LxUJJsW+ZsMraBmeSxnIHk7wJQmOc0BoYDvU4BIAhisqDvMsKA2Y0eCrSKTilopTE3VJtGAliSREWARUBgKqktgpw8cGpRhn2QfSaxaCYhgEBsyHViFEsBie1LVV6iDObzkzWYbhtia62qaJKh+KUgzkCcLghyyJAzgJ70ewJQrsnrZR4nLfIlF5mkqFjAZFGXG7BflAPm98QSWZSRCgiLdfUkseami4kSXhRA59zMvQRnDx17tDoVgIwAGvOECYKM47s5w/xs9jO+J/sFny+tZMUySsgdqp5UgI1rlv7JnwkgyoJCMh+S3MB11RS56GiRAOZU4zOHk22mxS5VmmpuNMF7tUbQ52Kyo5kLK4pWWnj3jIpecznTri92uPxs7k1EiWryxNTeWzPFCYiJstRYkBPMY1wBwXCOEbX6pqpZ1w+2Z4+OJQTAo0jem/MCf04CHL/k8+X5Z0ClOC3O+RmcB8QOnorgSLNICXLTcpfAuDi9EEjPZcV6mtdLIIwFsoAKUWOfLnbQUSgAuqiKJS9d1wrtWyz8jAQAk3lWctC5Y2G0guZOJznFfEYKtnrSzmJPThCd6wyjBby07uGM8pQgMfsOVaiidCETf9CXbFc+FSo5aNdLoJRtRjt7Klf5vlSNStmH+WECuGZkHHRaLZnzpS2NOliydTlfOy7adBMg8YaW/iTKGYA7mYMI4HGOYL+m4rXX6wtpRMkBaqemWelqtShjRghXBDbV6lwiDKTQRYW5kleSvsXP4b1yXuHzFIIGQf5MRs8jokxREg3/T63yCDyqFTWfDc9wakVN++++gJlsL/YDPmcSaXhtCcAvFss8KJi5moB3uVBCNkPiAtXvVAo7QobiOBKbbpI/vJQQ7UgkYN8geM4RKfndthIrEgIAycEk/iUkIAKqquRWAFdAZPZx2iAbJQhdLdj3+cBoC852Zv8S9T2JDrDEjpwNqLnUCpyzbzW7XTQJfAdU8UBIPzIPjen8EYrbBdd4P5sRy7rpUlH6bNAboNVooNFsocGc7GCIVCYjgG45X0A2lUEuy6gUOkOwL5CM4d+1see1urYnwC7np1KhgGKOfc2V+bjDM4GcU9KyRogduRkn7DtZ5g7bFtpUnJuYCUYl8d8stoajGN0+CWdsCwd/7Vf+6x+3ksb96/0hW4CAGRXAVALf/9IWYL7rVUbQGPXZ/Xb58WoBkpRnjSU0Y9z+ffdsHr+b4zFWo7FkSP/bvv7JJ/bhxmaDwWncEQkY5OZyOLA0h/6wjzu7LTx0+iGcevQh2U+Jq1zYw7e++ocYNMcYD9viePfMp38aBx45IApg7glYY5tY3EtxDdTDsZx9TTSTnFh5yL5r7WWJAjhdWkS2egS2X5SzFN15KGjYXHkTv/d//xb+8Buv4cHHTuAnPv4Yjhw5pM5JQkTX8/C9LmJ6nDOWsPc0wN2aQuKuRcX0Whff/36E46cfx3M/9RBuXXsVm9fexEZtG+0wxKvvvYMB72HsYnlxLz5+8kHMVKaQ9nNYOPxRLB85jvff/Ta2rr+DQoZnS6moAPZYamUEUyk8oAJYgFXZI/HvPJfwTKC1V20OjfYRojCBYgJ7VhZxfgZe6RBOPP15OJMhvvG9K7CKNuLhObhbDThhR/a4cs6kq5XUCdTVKrGl1SxgJYBz7yIge34GxcNPYv/Bg7j61kvYufIGRlFf9vHqCMSG5fUynkm1r7y/lJvF4Y99Ef1CFf/67TNYuXgejx4/juu33kJcyuNA9Qi+8/ZLePrpj+HBxZNYqFRx7uYZ3NnZQKEyi1JpFn1mxp7/Dlp36ji2eALPPfc8Dh4+Djo/BaMh/FxOYiGzKQ+X1q6gUCrBLrIWmkMQdFCjSAgOep0+KqUy8o6PnZ0W3r2xinHKR3l2CrnsLPzhNtJRG4PMPNZ6ES5duyTdbyNo4Bef/jnsq5YRDwO8/sprmE872OdvYUQC85hnUZKcWdNQADcBgHlms1j39afRsVyM2jtIWSOk6TDHM7Uh/grgaTJhuQ2lApixK0JmJ6BsW2gFwHtbMazyIfCke+Ff/F9AcxWf/cxHsTg3Dc8aCgBs2XRf0rpAUlvSrk2Bhnjdic0dBRsCABP8/SMAsJI2pU4Tqw13p2/j1LNfxGZ9E+54iGF7Fd868xJevfQe5opTsrdrdNs4tGc/Di8eQpfntjDE3sWDyB94HEvMTT6wF7WVc9i+cR5WFGBzdxv1+i7KuSL2zi8aAq727x9UACf//gAAbuDl197EemeMylRRsJQDJ574/9l772DL7vs+7HPvuefcXl5vu2/7Yhe9EB0ESJAUmyhWybJkOrZlSbGcZJJJ/kk8GU/KeCYe/2GnWDMZiVJkRYoTOYlEKZRYAAokQHCBRW+7iy3v7evt9nJuzXw+3995+8ihMxMNoBGsvZidxb5y7zm/86vfT8Mvf+FTqCydR0AAmHnIrFm5LOQfAYAVzaRqohv5PJf2kdhbR/Ot8/jBy29jpQYsnjqKCQ94/rXLCGYO4eNf/oREViJ9c5+9s4fzzzyHQSyBialpvPPKGxibHMfxO2/FwrFDiDtSxEFXgYNA8E0A+IO1Tt+82r/kFvjKZ49ibXkLox4wOZbD3l4dszNJPPboaZx/6R1MTGZQrdCab9Ls4FIeNnZ2UG2YbRctuqanJ7HNr1XqAixZD+TiR8uyuGcqp0JhAr1eHDvbVX0WC8/JxAj5NG3vQhXtxIYJR0gEZNOY2ieT8XUYZ9B8wjOrOQEZvTZymQTGxjKYHGMxgQUVY4Bz08LyCPNElZtL28HBCF4ii/6A6hCDDjzfPidHK9p0TkUT+tT3Q+Czv/SfYPn6Mv6Pr/0L7GyuIBFn/l0ac/PzpthQ0d4WchZVyOSnVTDtES2DNiEwOJumKtiKA2R2D6j4lVUuQYAEymXaj/VQr3UEZLLsxbcnaGxKE5d3wApypALUdlHyG9mqMlNWBcU+sLqypWJPKp2U6opMMGYxHDp2GkdPn0U6V8CFS+9il1kDyjNmccSYh7Rj7XVDlGmp5jL68vmiCngLM1NYevMVdGpVgSyNVgdJWkPSCpT5dGFDGywC3wQEqK7J+AESKuDyGcextrEpsFilRWaiyTKQxTAPfmAWlCOXLSoXskRS6uTZI0dw6PgxbO/tYnXlGnxZUOZV5CAe0HFqjhgLOCQTkInU76G8toJ42MRHHr0Px+6+HaNeD8svvCTQnf1NtrhUWecySGcIKptCjeAXWfqtJrPN2tgrV9EJe/AJeKQzSPjMChugRbJBKovb738U8WQBr770Otavr+L06ZOo1ytYWr6CHK3AucB3qKhuod+hBaAnZWdQnERx9hj6Xh4hfAwSVOWWBYbNlEqE7uGxiBd21LdjIyoI+sgFcRRZXI1Bitogm8HS9RVU9mpot7sCdBKxkXJE2A4iZ8gyMYVYPIt4Iq3+1+mZmk9KIha7qRqrldGuldGpV1FrV9D2evByBC1zmJmZwEc/91NYvvAWJnIZfPuZ76LcGuLrTz+LjZCJnVT60pUkEOuLYAGtdZjHTCJEPp9CoZiBn/ZRbewglY0j58fQZrZ3LobHPnwHLl++hu09bl66yhb3kiNkCgGanTjWN8rwYkl02zGEDSIuzD0eIZv1USoVtAnt9wgq9eRqkC0l0fO62K3sajyOFX3kciz0N8SkjfklVKtx1KsEQEpALAsvFchemADxcOCbBTiFY70G5ucm0OpuoNZc1wY5lx1HKlVgoiP8oIDRiBb03ASmlYNOxmEuOUS7uYdWcxu57AiLh2aRz42jWub2ldZ7zO9Lq0A57HmIIyW1EsGyPk+pBHoDKqc4V/FIY0dXjk+qYqL8HZ5cOEWYvSvbxlS+tgEzhh5tg2S87DJjTS17Izs3Wnoi4JdAiTH5nOZXJzz3vkJwLefD8FBjACsr0qmxxAZ2lrj8Gou2yv4Fc3EJFPN3BspHTnlxpJlFGY/JGYJ9nw4CtWEMjf4QDVpBD3iYNjC473ISzdpKlVcdjlggtpdT/srGyZizkReNiaB5ADalML/F+SBiRstlQdY5lr/KlymOzWpGBXeBlzcylSLGoT75JzKfXfZR1MiWOGCsYFccV3HfKRujZxxZ6hBs0bMlWOmUyASV1O76Y7cX3TmBVQIxrTZVqC0pywwsHiGVjjIwzZJ3X6HMAnVsJBWQbajNapq3w2IxgQ7ljToLI8tfYYwAQZCkDrYE4QSUuUK5cik9gnX83bRIVFG2pfJL+Z4EsSR+Zl6iKX6rtYrlNxKYIAibzen+65Wq9iGy8KXy2B3UBUY6gCECSCK1rxTcVB67LFwDw6msNkteqsMIItmz48GRGb8G0vLf3H/wc5Q5LBDQZaJKaWgxCCy6Sw3rcmCltu3ZdRrpgiSvUL9PYJDgBwGbGu3MCMBksro+FvblW+6UaHQVUfYsGBFAa2wDZ8mG9rnOOvtQ3mPYaisjlvsGtWua873di/JPlWdrgBlfymAeDZWpOQjN8lSqPzcW1MZqK6ccd9mc3D2RRCb7b2c/ug/EMQ+300E2n7MDZywuwIxApAGYVhwhkEaylHI59eys58oy27U5QbT9OYrgHBWtVBK7a2RfIQjLPQtBKn5fil0ObddmsiUeDQzAVS4n53rmadsY4N+MvLCccDsYs38S+GGelBxZnNV2Lp9zSltTK/P+eX0kTNCqmS8jKxh4SuU3szoJHmlKllU8bAx5ZH4zI5eERac4pO031cxUVBNElDW3j1QiiUI2b0p7l13b74XIKCt3qJgMXrvt4Sx/OrIU53wRzUml8TGMlUpSV5o9smdW8exbJAb0ugJ6uX8mSMv5hOpIziVSx3Jx1x6xK6XmwXEmF4IsI1Vo9U2LaILexpQ3K3UDb+US4K5TRCFXqCFxkONRymwq+pkrHpptLV1OCKixb/IZcC5gfi2fvz2/HkJGShBYpNtOEJjyvz9Es9UQWM1iDO8t7LR0/bS5JvGLJBruz9gnSGoh0YpWuCRQUHVbLHB9t/xrqlapSrDCnSkLeG98L84hfI4iTQz7cmvg15T3nTZwWBbYLAo5EgPf1hQhPe1/2e+4VkUuHVy3FaGh7bLZrcttgNaWVIPHzfLcZhfIvpnfZ7tGNvy8V7YpVb78+fGJCfWBgM8laRnlJApI7SFnClMQc55QX3TkHO4d2N8EnpOgFXdZz4wh4VjgNXoJ5Ap5jXPGk3AtMKKHqcQ5MJWp7VwbLHuakQDcF1gmM8ezH6NtOKNx+HlJnTXLtar6Vy6X/5GcPgLQeh4Cqzh/9LGzuysgn+p4ZpsTTOZnc90bK42r8MfPIUmu02yL9ECLZ60hLlOcz4HjgG3A8cR1aLw0hlImJ9eMvVoFq7tbKvayX3ENVY65iA0xFfL5TPgsOBeSksY2FuFFRC6qcplVHppynE5DPjORh4rJyBYsL5tEJK2pXlzq61KhhDRjFno93WOj0VRhcMTIBJc5z2fI+ZQAMP+QVEC1M1/ZTIBchvnkNiblqJDKoN0O9TMiCCRpix9TJvcnf/FvRDuWm3//NWkB7ngP+x7m6FR286UWIIi31BuiQsDgZpt8YFug5MUw5cVRJBn5fRa4s59s94e4KkHKT379t6czIvSUMnlsVqvKlT9xbB7pTA6vvf0u5o4exv0fflBnBu5VdIYfDvHMN57G8uVtDDsN+KMe7n/i47j1sVtVj+M+H9z2qVZq53HByzorRyRvEuBtTdZ+P8a9ZQp+YRbpyWPwknnEvaQpgAcdbF45j9//nd/A09/+Pm6/9w587NG7cOrkSbM5juKnDoAxESf839ZRonVQ++1hH2vXezj3Sgd33vsAHvr4bXjtjW9j6Y1ziu+6uLRsKsjGLnLpIp649V4cmzukc1k4GGDuxOO49c7b8e5rT2Hj0qvIZX3dvmoOIpuylsw1keAd1SqRsran+hhVwaod/tjZPbJepqXvKJ7FKD8Lv3AEZx//Avq9Lv7oqVcQ82oY97fRL2/DC1vI57Ii9um87eoiEQk0cmoxMJqW2XQn8pHOT0gBPH/8OK68+iw23vo+Rj0qgHm+Nlc31ja4y7OKjBHhqPY+/uCX0MxN4Tvnn8X26iVFkAwHa7jermF87AQuv3ZOIo/DJxdx5thJrFWvoFP1cObMnTixeATXLr6OpXcvIdHwcerwKdxx951YWDiOmD/EKJmQ12dnUEG/l8S7727j7OFxXKi8jli+g2x2WnuWSX8aw2GAUXyEVr+GxDANlolZU6wOqmjW+1jMF9EId9EZpXBtuwIvPY5MPI1a2EY8ncBdM8cQ7w5w/twPcCjp43BiVSA4AeDegPs6AsAUO5DoLghcBIcYnTnT42jwnFstw0cPgfq+OwO6uglFXgbCG6k0Ot+rbhOLYa3WxqU9D7OLt6O3tY4X/vgPMOqs4bOffgiHZksI4n3ERyYWw9DOaxJgKPaEuz4DflVrc3V62j3L/tkBwswDHjEHWLFTPHPybEmdUgutRhxnH/9Z7FZ34I3aaNdW8Ozrz+Ib584hFSOhlQ4wXWSSGcyMTUv8FKTSGJ+cwd2Pfwln774fk+kA6y8/g3D1qpSx3Z7tLdmPRKpMUuBiznEct+YidxAMtjPRzu42qpUyvvvceaw3hxifKqFeb2Lh1N34+z/zSbTW3lRcCyv2OhMqakrVX9WM7Cxt/y+bbkYg0h1y6xo6b76K5165jIuVNh657y7kEsA3X3gbXmkcn/v5ryCZ9Y1U4pyNypub+OHT34eXKWJmZhJvnn9d6uATd92OI6eOqd7/bwN/jZQSffcDu2TdvPCbLfD+tcDf/cW7sHz5OkbdEbJUIHQ7yvU9c2YCqWwKly9fR7VKhVEaHkPV/Rh2y2WplSLlizYSzkZUh14VzjnJ2GGWEzXtSENaHNOqNxzKMivlQ+CKF+upYMKiAlnmylDwrcBEYEfFHGdLyUmXKoRBmwBwEoU8M1oTGFEx5ew2aFNNthCzfVmUYJHM1ALMmGJxiVZuA1QqZVPa5rLK2aOqB0MP7TCGJ3/hH6BS3sH3vv6vsLezjmG/jWQQk7pWhWcpQ7todbpipnNRJ1OOrCYqVHMqNlDxkNEmhDYjfiKOTCYpiznz/gfaIRUOcXRaVEGxyMSiHFneVsShbRszmbT5cwVSFjtZxJYSJgIiqBBCDOW9iu6XGY38jGbYQx8JxFNZFCZmML2wiPGpaTSqNVxfWUWLIJ1sMgiU9DHstaUIUm4iwdtEEolEHAHXNhaTqGSQqoyZxEUkaCVJdQIzFvodJJi71e+gW29ge2MT/U5XxX9m8IVc9IyOKLTCcAuzlWVRSGo4tpVABaphWAv3EAuSmJybx9ziYQzjI5EN2DaZjBXS+Zbdjtm5yS5QjL4RBvUKRq0qji/OY252GtQ21a6vyp6WamgWhNQJE/x8XktfALTsWMkS6xFkA9r9ERLJLLxsAaniuCxIr66tydp5cfG48q+3ynVc39hGsTQmddtEIY9B2MTm2nVTDfSHaDdq2tSEBIGZ6cdNdnoM/XhWbLkgl0OT6p9eB1kSCMi8o21Il8D6AL43gseMi/gIOS+GJO39igWkZ+fxwkuvYmNzjyGdKmYyB7LFwtDQMvzI2CqNjSEVMF/RcvXaIZU7VLeoEokhMwFDWp0wE6WPfmyEBjXyXgzZVFLq9w997DFcv/gOBq023rx8mVeFt69dxyYVDy4TULl9/Ayq2eIeMhwPmQCDQRdBOo5UPoXdehkNshz7IRKxUJkqR4/PotnuotEGNrbaUu4wy3tqJo92d4C11QoG3TRadWYhWkZhJsMcN9oupwXsN6n0H/UFLhcmmaU7UKZwIuahlA8wMe5jMKoISBnGMqjWPYy6JfjBNOKJIvxMWuAr+35sSG4jFUB0AKji0PwCBrE97NavotPpCsj1EzkkA6q9JtQzORAAACAASURBVNHr+wi7tAtKYTi0XOe0x/5IckQDmTSk2KC1fb9LYCWLGJ8X513mivc4Z6YsC4/jmn1R1ojGLFRx0dlAS/XnTJ8ja8MbmzkeEg32jWxf+PMRuzU6jO7bump5caYtDryNFLH7m6sfOyybbZSN1QgAjgA4FaQjy2X7tgr9Zp1sKl8DYS03iCOOlp5JKuMFAAcqUNNZoT2Ko0kVMNn3gyFCqoE12xhOxj/mVGcbUDo+qWDu/rthBSMI3HkfOlayR9X0jZ+3ZjBlVaSwsqu3Ta276P02dR/kyEB2uHZOjDam9q/FPkNtyWuO/nZKSClxD1h6RnbM0VvwydjzcyBwZOHt2lWqZJfZyw/Qod/ZshL4kxqYf7P4zIK8byAsgT/Oo6Z+G0r506TtqCP/cFNPgIGHVRbYo0NTZGVlpFdztmABm5/NOXg/I5TzPR0AaNnqB1ZYdkCfDudcRx1QL9KBLEvJvKYFcUuABgvsQcIATQJBLNxHAIw+U+twRwAg31rAH/uOA+EMAIwOfwbGqiDiwDatFw7o5fvLLlv3aqxtO+jFkCJ5hn3NWb8K3BLvwDKv+E2t1/3QbL37ZCIzE5kKfOcw4tS92TQBAaDVaYplzUKNAeQpN27iFp3gc1/TV7FB4LJrT66TkVrWFOKhWToTmOGaLaCN4JqxaJVDrQxgX20kO1rep/JVSaBqWx63wCZ7XtFeQzmWrt8p7kHKYF6z5XorP9WNdQKzajMCxSk6dNC5hPsX9kFTcAtA0h7H13wgMN7ta9RvlBlvCl8CZ7Tttr7NfNKWAWzcCxJwJLFJNRKqnGmb2hZYw++z+CDFsIBIyxNlgYIuCbLuTRAconqdqlcC/FRSmmW4VHecg+IG2pl9uWUKR/lNKt44xbgYx9rHWN51lPdFMEpZsFLyOca3y9RVDANdBZx9N8eCwFNn381+yOfHfjFWKMkCnM9F9srMQyXRkftcZlpHOcwOaItslSNAX2NeqhCOUwO++T22F69ZmeAEjHp0HaDC1MgMLFxEJAuBeFR5UlXbpj2stZ8B9gT2EiIcEGwlEK97cZa/HMN8juyHsm5PJARgKsObSkUpbGkMRPcNU7Ozn/JZyp5dGc4kWrC/JK1vx7j2m4UdCylSy+cyImJyHIuogZFywemaQMkESWzmsMz+ZFZ8/BySKWjf1uPfCQ81WdObijnNoomzVefenG3NfsWCLOdNqmg5TgkqMlOVz49ZvNwDkXSgdnNF1h73W227pyhahAAm5xKqVTmHcOxyjNA+mupfLRUkIXEM8hmyX8thgs4JBgbz/ejKUG/RztsU+wKS+Zxp2e7s1fn7+UIBpVIRpVQaec2fpkTnGYbqWcs4JhgbyvZNoLIyom0u52IrxXPSsoA5jtnWVJF2BwPtR9n+spGWZR/7QVd7Zn4YFbFpkivY/9n3vBjSQRw5qoHZ70hOITGRxByCr7RCHwwcKD/StROsVX92lvdsAynVmas9HEqdzb7MxuM8IMU6s3JVELbdAduHqnoSGzQ3MJKBtE4WsrS+MsokMLB4SBUxgdEUJgtjiPXpPhGiEdaUVW8ELlvjOV45xvQsRXAigYfrVkdtyJ8V+ZBnFmY08z6dOw8JRnKmGPbgZ2w+t3OrO1PHPaSVgW723Dz7kazVIIGHn+3IQAKfWeRUEZAq4IFIM3zJvp/5iFqrzSWE/YRODxzv7ONux6af/9l//1ffv+LDzXf+K9sC84k4FkjUeJ9Bsr+yDfBjF9YdMdd1iC1FT31Qrvrmdf6kFqDCfTIRxyytkt/n/s2+QgCYauCf1G9+/Z4ZJIYJrLabik645+7TWj+e+eHLyI6P49GPPoaxqTHtT21fb65aLz37QyxfWMPW9qb2gA/e/TAe+NzDSObSqoswymzk4jmsbvBjADDXzggA1v6E554U/Pwc0pNH4SVzpgimi80gxNbV8/jd/+U38dS3n8Hd992Fjz1yF06dMgDYzsE3cjgPnl/3z70HHsRBwIZfJmH/6mob33lxDzOzx3H/Q/ei0XgR6xdfxdDzcHn1Krare9islnFq8QQ+dt8DitF7e+kyyvUmnvzEL+ORhx7BlVe/i7WL55HP+nK5YN1VZzOd/wwANpGIU9Y6BfBo0HO1qx+LdKKLkhybPIy8LGL5OfjFI7jl8S+JlPXHT72AVLyMI5N9VDZ2MWztIJfNmLOLSLQ3JgqrS/JMabVifYduAlQA58dRPP4Q5o4dw9s//BbqS69i1O1oj2quVwStbwDALO5w/Q7o2PjAF9HITeO5y69jZe0V7Owt4d6ZE7j21nkUzzyJy6svYjruI/TH0Y3vou+HyKYKODp7K25bPI1yYxsvvfYysu007jh6C87cegtmFg9h4PewG5ZRG3UU3prve/j2Cy/iwcnDqMcGaKaqGHljyI0FSPtx1Ah+J0vI+0X48SJiwxiasRB+fAAvHKA1anKzh8DLwR8kkQUjZVIYtoe43mooA7ffjeGVcz/AHZM5LMaXQHdI1uH6Q+6x7AyvvyVaoNSIzzKOUZADQ0DirSb8EfdF7M/O7c6dXdmGVguys090HlNtIOZhmM6jPCjg9Nl7MRVL4Nf/m3+M1Wvn8elPPoi5uRKSHqu9JFHHhTWomhTVXUTwJiB9EAD2aA+kjOUfB4BZm9O5Bjz/jdDuNtGox3DmiZ/D8uYyMGyhubOMc6//EJe3N7C1uYlsnnnCI8xPz8CP+9jZrSAeS2Fu4Sg+8cVfgT85hclkCq1L5zG4fkXK2Hgirv0zz3kkbyp6UdEsdl7jOS862xsvxNx1dnYMAP7z585jrTnE1OwEqtUaZo6cxa984VNob15U3V/Rb+ybJv13QgSKiqyvUkynnj7qIbZxHeGbL+H5V6/g+sjH4x9/EuH6FTz1wjsYFor48t/8eZFfyBON4qH49y4B4Ke+Dy9dwPT0OF7+wUvCh2578F4cv+20yDD7IhVX5zHChf25CQDf3APcbIH/jxb4uS+eQr3S0KE7myRwRdY7M9DIYu5ic6uM7W0WUUZI5zIqcjTaIVJpZkbEHWucxTHPLXzMb7SDtkdFKFk6Hu2OablHIIyWg6YASyfjUvGmkjEwY1UWW8rVMnu/VDoQC5ygR5RrZ9aVtgCyFGIGqWbLQIDVgFUqWWhnZcU+U1FxAxQIAKY1qwqSopqwgGWZVHFyWoZxpNJFfOaX/lPsbq3je3/8OwjbNQz7LQXAU4XD6qOsE2nloYWICqO+gFNOfElmy+Wz2gwkA2ZD8YBN9o5ZQROsIPhIAK7bZcGBBQF+thXZWAwKWOhhMYxWFQOqnawwKdVIGKoApdwxKY+4kYhjoGsiq83UKfw6VdDUqbXJdu8DyUxONs/z84elsH3n0mWUqzW9PxfJfJpAHZUrZoVLi2VqOwmUsCzMPnLLiZOYnZ5DJluQxUynXkezsodmZRfl7XU0d9bRrlYEMvNaWFBika0ntSDV01EOHIGcEbosLXHRZqYCgQsV3lnITyBIZQT4EAwLslmcuuM2jE1OYmlpWaobKoFplc1nyeKa7Jq5yWPRhrmrgxBpgqUYCpwOWCAHCx1WoG4TYGc/DbhhHqqwzM0wi4uTMwvIT03DL40jkS+hDw+r27t446230ePGOB4gXuli+dIK+n4Sk6dOIJ7NCEyNt9oYC4xtv3b9GvxuF8kEUKvuotGoIBEwP5Zq0wD1Vg/tnlmvSTU0MiV1nhmY5DIOjKnYCWmPJ7waGTL1aTGYSWJr0MXGbhW9IS0jydgcSu3MxZlEChU8qbxxxV9T1HS0qLM4JaX5sG9tRkiXEmKil4TM40kdJLjoZjMp0CK2Wa4gQUte2Q77ymXtk7QxCI2RxZxEWoR4tImlbWQGC3PT2N7dwG55S229vLODpd09FedLeR9xtAT00pK8jyQqVbMiHMVCzM+PCYhfXSmj1wnQanAOobIQmJopUreIVIpjJont7bIVxzO0rc6iNxqgVjc7ec41FKh4iSZiARXQBGEINh5FNncMfnIccT+wPMgercUZ5d1AN6zCi3VNPRLfw3b9XRUUx4ozSHhZZLOTKBZmpf7t9amQyaI3YJ4v1OcwovqtBfINCGp4MRb6aHGbBWcy7nqUo8Pxzz7F4jXHNZU8YhhaUY6Fb5UmBRxatiFzNTSsHFCzz6x1SqIIANb27gDbz9Fd9zdKOo8cAEMjIDVaOqQudYQNbawck9g2ezeUwgKo7VS3ryzlr0aMSfZdwlDchGp+E4BAy18PKToByAJa5k0qBveYlzcgCWMgNwP2ta4AeieUFCjnFMAEr/Y/1e7X1LyRctkAL1lDS/arf9j51bWp1NFOdWUQtQOLRZY20DvacErVdOAVtYna50CmshNO22cIgzbb230gnu3j7D2NROnspd17C+h2SmVdgTsM7j8bO3/fuE8HFkS1DdlhiZQhipTWEAIIAsl1UHaW3VQw0mrT2YayWC21LdV4+3agtDV2yjBeE225XJa0Na0Bp5yHqR7k/Rp4SxZrlBNNghhtpU0NKhKAADiX/xtjRiLBlJ7mJ7FYI0W2sjwD3brUqg4E5/jR2qc1k4f9oQDP/bGiPheXZakBGgQZzEpUhBVQcZnW9fDffFbKtgy7mJgYl72VFNQH2iQC0iI7Xs6pjVZD4BHXTyqrBLg5UF4kM92nre2tdgONTsMU1eovVrBg25DYNDlW0jwcERIaBIs4KzPLlOCfMlzb2Nvb089kCOpQKe2ASb6Xco9JyiKQ7a6fX5c6TMpHIwtohnF25ZHyj9dIa1ICK3wpb7PREJhAS3CBfw5kIRhFAIlAfC6fRzZHhXPg5hSzWDU1Lw/tpoyjuk2HcqfS5/uRKDYc2nVL/R2P6zM530qBSCtyqXAs+1hELxVWTLkcgUbMFWdhjGsbszItYZt7Q64rllPM/kewjJn1ZJj3mIUhMIl2rz4wCI0gRRJTNisFIu+d+w72I9nak3DAvQljP3xanZvtbgTOiUzgSAh8b4HxfD+qr7Wvs6xqKY0JmDlCAsmFbH+SBVOB7Y31DMK23Y97blIZRFZ6AuBJ3LNiCT+Lyms+V46FiBTBz2NbE5Trk82uezDyJa83sgNWO8t+jfsIutmkEJNVPPfbBtRynEcqfl4rwSfOHxFoL5Y71/hiSdfPz4zAOu5hScRjMY1gF8FUWaEzvzc0tTffn7/DvsWfz9NaO0PCigFY0Zjn86XjUCFvClRZC1NJTFVul/NCDIUCyVckd/RRq5Qte7jVEhk0m6WjTArJdAohs9kJ2jvQTHbKVLaTMNPtCvSkQlxq5oQn1YdlyPLeuY9r6nlFTgsCQ6X4GChTmM+FAPjk5KT1k9FQtmdGpCRIZ/mzdJ9hfqvWWOXwehpbUQZ6ROyQKlwuMx3tESyT3eYSKdKjgojyq7n6jhAMgUmN06yUBQbu2twXnbdoj845MLJS534jQbtmAr/MOOMaTHCRRSYBwEPtR0jqIIGCZDfOau1m27lsxJ0qta/iGMdfsZBDECeAn1ABnOcwxfaRwEvlajdUPjDVqOwP7Icp2oZ3u+obKqK6zF8qbS3f90b2u86hJMrOncaTZxcxGQsRRpV4ZzV/gzwV0eCibYK5dkTkuf1oC8X3BAj6e3j19efx9LVQfZrzcK1a31/zOC64ptAym/aB7YYB7BEAzDWP+cwkyEQOGHzeIQmYKZ5/Oe4DnR1lL+8ITmwDKm7uvuc+3HOogDhBXkVfuB2Bi6LQfOtcS2y76H7A9QftjdyvcReneXD3Er7z9PfwfJXraB8//6v/4Ef2ODf/8dejBWj/TBtogmU3X3QAAnYGQ6xwvrsJAH/guwTPmerjfwkkh+bQyAPlnwAC/9PTRVT7A0UynL3zNHKJGF5/6wrq3QHue+R+nLrttEAnRTLtxzcNce3CRbz23GvK6+z0e7ht4QQ++bc+j0SJQp24onnMTc+UfhZdZGRVORJxbTigACb5Meal4eepAI4AYCPojQYdbF99Cb/927+J7z71LO770B148uE7cfr0KQcA33ARM9DlwBnbEZ9/kg4v+hr3iO9utvGNc+sYm1jApz72UVy//BQGzSUs7W1idauCWqOMRqeN+ckZiRHKeztSQJ46egoPP/oL+NB99+PdV57G8pvPo5ClA6Gpn1XzkDjJ2dWy3qsYIckwFR3IHODIQWz/TK26gcXojAQA5xDLzSJRPIpbPvxFOap88/s/RNjqoJDpI9G6gnS/pX0hiVxyV4yc0VQOMdWxzjtSsppjGrwAqfw4SscfxfThObzx3DfQW7uAQS/UNemPc9pypmuyg1bkh5/CkQe/iEpuEv/nD7+F5WvnMVfK40PTd+HlP/m/MflTv4DZowVsXHkBQ7+LcnsH/Rj3tR4+fNdncfvCKbyzcRFvXL4Eb6uPs7OHcOb+W9DItlVL68TrWK5fxUJpFoN+FW+/uo27i2fRy4QIpnJoI8RMeg5L1WWc33wZu/UGjk4fRiGVx5W1LbS6ewjyORyZOobWIESz18VUMIMz2ZPoiliXwj2FY0iQUOklsVpt4NwPn8d0wsNM7DoGvZYA4OGI9Xo2l7WbgcCspVgRaOSn0KCIia5GrPlavtiNqBStYZGVtgHA+6RwxYQlMEpmUB/mcPrWD2EqnsS/+K/+Sywvv4TPfPJBzE8XkPKGEt9oyLAwGL1U3CIa4QDggyBwZAEtBbnlAhPwZ21ICmCQ1D1EJ2yhXBngyCNfxB9+8w/xwot/jnvOnkQyFeCNS29iY2cD2UIK41OMBaRrW4hR30NskMLC4RN44pNfxS133Yd8OoPyG99DePWC9oKsR3AMLC0tIWyT0Ep0dSRC6czCPGZnZ/bjr6LaFs/Mu7vMACYA/BLWmwNMz0+hUqlidvEkfumzn0Bnb0lW83SZtDqxiSZsL+5izFytKTbooLf8LjoXXsNLb69gPV7A6UNzyA3b+N4ryxgUx/HTv/gF5IoEfy0biWI5U2sPUd7exgtPfx/9kY+5uRm8/PzLGpd3Pnwfbrn7Np2LbLqxRTl6ttG/bwLAH/il+uYNvJ8t8Le+cAbbW5sIm01J+seLacxMjukQv7dXkYq23qKqZ4BULiXmc9gjg535c2SNGcOaRQKORFlm8kCOGAoq+tHjnqoizpO0DmNRhpYcITK0SM7SVtHAHIJVVmI39jRBJ7MBjMmeihmfZH+z2Ec1LsFVMVBGfWf1ZZaGYZe5RyN0Qv49QD/mo8Oc3TaZPzHZELOw0WiQN0TLM4K/cfTCPjJ+Gh+65x586T/4L7C3tYYffON3gWEoC1g/QTDUNk/MBK41GiomRPlxBLVZxGLxktaNyjWUlVwKjXpNjHjlPKWTsh2z4nQctVpTVtBsG7K+eH/FYgH9AbPbjK1jihUqoZgBbColfp2FYIXId7uoyYqwgV6nI1tVBxcpZ8JLpWQ3Uq41MIr5mJk/iuLUHKbnFrG8soa1zS0pqVJ+XHa5Zl/CRYQZYWZTN6A6PJNGKZvDeHEMRw4fo7YYeyvr2F1dQbuyh0Z1D/VuVTmDBFIiBR6RSwLRXLgFoCuXYySbWypMqWbkt8w6hQVpFsKprFC1BX6KQGQCYQyYXzyC02fOKrfq2vJ1bfLmFxYcUGFqMBEJYgOg38Gw28F0sSDFw7DdRTLO58E2r6iI7qcSyJaySBUDFMfHUBwblwK5OxyhQdundgfDRAorO3vYKleRLhaRKJVQqTSx/fpVFIMCxmYXsOsNkZufxs7qOrq7ZeRGzLzO4dDCNOobZHbRGpF5d02UKzVZm8RiAVZXN1Gv1QWCKEuNpAbmDrLI1qfdi+W5EcQx4gI3f0m1YdhtoT1oIeaR3EBlOdXjJGEQVKL1h6GD3OwTWBx6ZmfbbnW0r6Sqwcac9JwYDnqy2CaDVDbCowSGLFC7HLRyo6rrotKs53HTQyVfgO6gjwzHsVNxlyYmkM3kBABPjBWxtbmGemMPhVJWG5p3rq/jyk5VhdBiIYl2ZxepXEzZrrFYCmGH1nS0TmwhnSFBZBzL17fRrFPxZgAKs7EPLU6wxGhK/nwRy0urAp5oP5ouZNAKO9irNJAgAJxlhlsT6cwAxYkcmmEXYT9AJn0GhfxJ+MGENmm0amdFrceccK+LTntP2cDZbAkDr4mNvXe1uZqaXEAqWUQmNQY/UUS7Q8Udx2canQ6Vd6Yy8eJkJXaR9EcqovteCr0uC610KnAWMh5bmCCdje0Y7WqpiJGS0wB857ByY+/Jaz1ouaKHaDk/ah+ndNxXtUZIZFQnFLh8o9ipYqAr+HiybTn4sn9x083ibMQY1Eba/ZiB0O73IhDTMQuj7F26ymVYZPZMpcnCMTdxnNcC3jeL9zw8SXXFrAAyQIHuYKQ/4ZCW9kYIubHxswOd8qYPAsAOZBUhIlJDR4cycVGMUW3FcnOxEJlGD8WYptGGUgdJAu4ObFE2cKQUdsV2Fe4ForHtIxucG+CugcwETe1R6v3FZXX/2TllH6COnoW1eyRe5hj70QyXqIgbPfcbDGuXzaTPMhIP12vN504dqX6ivF+6SXj6GetG9rz3AXRn4W1RDQ6oitmcrffWocquXSpM5d9aBiHBFIKNEXiqw48DunjnXNc419OyU7a0VIn6tFX2NO/JitsBZWxjKgb5GXzx2RHwIstVYDEBDsfwthO4HQSjHE2dWcTsJiPb1Iv8XF67CFwuT5jAjFSQLt+RwAt/VhmXVP0xe5fqW9r1SjVpcxKzSqlA4yGNIKMAZloNE8BzpIhkMq3Ppsq5p/xmU4YRiCKwlU7RdYNsae6XeO9xtJm1GRp4yTYnKEsL6MjiV7bOjtNA4ITtaxm2ZhnNR0NXENs/kGhFyNcOTQS0COIQtCoUCvvgIL9nIIbL/3VK1sg6isAsCxS8P9lI81kTXCU5ie4cVOpJDWiEAFlAp9LOEhuo7JX1HGXBmskaGUAcAWdTPRpJRa1caffeUg0GZhFM8I+3oCxgz5PVefQ5bFNzojF7VRbFrM2pxGOGlSnWlWWqJZL90Ne6z+sRUW/UlwLS7JQNvOX7S+3q+1qfuMYps5b9lUph9WvLASWBkm1K0Fr9QOp0U/Ptkx3iMbMIpk1vvS5LcIJApv71tZeUQo/7AC9u7+v+KMfMZVvRUpt/+ETZj9RPk4xcKOgZy+KX4DXVrWFoBMtUCkmCfrTHpdI+SKl9+DPadhEoHjGDlOpjD8028147KoIQqNMMoXnaPo/jltdj2ddmKcx1mONG6kwHnnNvGI1Lfo+As8DgbEaEA4GtnY7+cGzyPmQVHpodrwDthOWOs42pHGabmDKyJ0CZL4L4BMtI6NMsK+vxjABbklgikF2qdD+pdqnVLVtLJB2SFtnH5NBgeb9ylxHozrzgtvq9KROMiS6nC5cpLjKHz/0FiSB2lmHcjH6PxRmn2KYNP99Xz4OFFTkm0DUlZ0SJdktEBD5DgbpOJc7711zviFkhC2kkmFEpnWC/NrKPyKIkNND2Uv02JbenmGyE2/ukoBafrxyBbPPP77EvkiwyoqAhSCCbo6tRHnmqr9kH6Moh4ktbVtrcjxDMnpoYs7nkADJZqVZRrjJOJUSS4CZJhWlSHC2zmHOk7Jqd+wLVR1Rk83mQGMIxwUI5PzdSOEdzaqSmV9s41wMSPLlecU915OHP4AuHzA79vXy13/4D/Odfv4Z4EKBaYwQLSQtdiwJw5zNalud4L1T8d3tyfOEz5rwS9QX+O58t2HgiAZYkFNpLp9O2t3HKcM4BLAy2exP4uZ99HGeMM/AevgZYeuFb+MaardH3fOrT7+F733yrD0oLFOMxLPge+PfNl23La4MRrvQGCF2x+Wa7fLBbgDtgKoGpdqf71PvV07mXajgQeJdnywOvf3ysgFQmicXFGRyeHseVlU1cXdnFydtuwf2P3QcvSTKTA4BZwzEJMJrlPTz9J0+jsrIjcG06k8UX/85XkVuYwNAHkiSSc6fpRBUsBvLEqnOsi+Mwq1p3DmYlL+EA4IlFxJM5xBPcj9BlpoOdpZfxW7/1NXzn29/DQw/chY8+fAduOX1qfx8bKYDtSGHg5kHQ98ezgHkeixjQ/P9LWz18+9VdZHIlPPKhO7B04Zso5ZKy0H53+SI21i9rj41WT04ds+OTOFI6hCMzC7jzwS/i7F234Y2X/gxLrzyPUj6lGib33BZnYyRwU9L+GACsDOCuHEBUHnFEdz0iqkaV4UsFUw6j1KQA4FNPfFkEwu985zvwCmPAqIrR5jso+gPFNEQAsGLmnBOVKYBNyeuKEbavTARIZsZQOPoQ5o8tYv2dc1h77RmJcCxKxv4Yadbo5xQsSQGczGDxQz+DSnYcv//Cn2B9awmFWAGnU1N458I5dGfnMTGfx9Gjt6PfvoDN9bfRrHpodAf43BN/E7fOH8ZL117FZqWK2GYXp2ZmULglh4vtS5hi3nF6qBoo9ylHS8eR9+PotTvYre+hmaihOqyi1Rxh5AXYq68jlqTNcBaDToDd6p4cGn2fluQe+l4be+0dVJpx3Db1IHJpD5PBUcwNxpGLJTGeLmK73sYL536Ao/kspkdLGA54Vouhzzi2fQDY1U1EcmOdKIahH6DlpZmBAq/fRoLqlAMvgYlyV7LIF57d7Ohi9R0CuEOfgHcJx0/ei1yjh3/53/3XWN96C5/51IOYm6UCmKI1uqQYABzVcvg+zBCWBbQDf1nnNgTazh4x1vX5PQHACT13npV55gsV2dPE3m4fhz78Jbx7/SK+870/weqVy6hRQOWRkN9FNp/C7EIOnt9X7McgjGHQ8XB44QQ+/5V/iDvO3qN1qb/6KprX3hFpkkSHzbV1/Jvf/wPMTk6qHkyXxO1GCw8+/ijuve8uy6vWOcRVgPsD7OxuoVqp4LvPvoj11hAz89PYq1YwO38Uf/czH0OvtiayoABgB/haEdDIDaptsa+GTfSvXUb90tt488oKrrfjuOPWW5AYhDj/1hU0Ezl88iufxfjMtDmQiqzoQjoYXgAAIABJREFUSezEcyefWaNSwavPncPld1dRHCtgb2NPLrW333cHbrnvTgTEBQ6Q1CLgOHr8NwHgD/YaffPq3+cW+NUv3Y1mfQ/5bALJREx2rTpkJ1LoMBeIFlwslvRC+EmzkYtUaNo87FssGLuMxUrLToxLCWucaqfKJftZGXpWIGcuaDJJIIQACbO/3AGd4IGK0lQqmFJHK7PLaiRIFSQJAJNNwyKYyxlUkSMhVW2t0Ua13kIr7KMz9NDqAvVaW6Cd6mZSY3SlFOBCxWItrVOKmRxOHTmKz//Kf4btzRU880dfQ79bl4rPizEPgVluVhxSOL2yF03RqshOFqqZX5XOyCqP1zw1QatYywGmCUO/H6JUyuvnm40Wuh2qMZhfaowzTsbpdKDFRnZrBI2YweYABmZ8mIWDp+tmHlozDFFuNFWM4USfpvqUv+eKEFTSEjhm3m+10UKNzh6pArKlKUzPHUG3P8DK6poUqgRpqEK2LEQWucm074ktR5VehpbCVHcmM2jsVrG3uo4Y2VfdEKNeiDbD4SW5GRgIxQI8eWvavJr1jHIBCGCyYMciHpVOHu3vWHylNU9c9sGy+2SRlsADVc5capNJFMYmsHD0KBLJNDZ3d/UMxsbHZE3O58qGlzoEfVR2tlndRyruoZjJo9ceYG+3it29iorh+VIBU7OT8FO+cq0JsrZbIWpUi41iyJUmkM6XcGVpFfV2KJu7fmIoplT56iYOzy3Cy2TQ8mIYkpTQH8DvDxBwgzHoIZ/zcXphAmG3jVY3FGOz1WFBlsxEZqkNVBiKCnl9th83eQTDpB6LmY0lt39kgnrM+uNG3hNJgJCx53GTYQp2qdi4PRr04dHm1m0jWQCUclJ9lT/jSUrJIqM25DGO056sQ9Q5mZtNa0gC82RoCExJYMiw6VEMA9oMEbaUsmugfGIjcXlYPHZCdoPcDE+UigJVX3v9JdRbZeVcvLO0gu1mTwXFdCaBTq+CkdfBUEpLFnd9FLJZES/SqRgy+TEsLW+hXusp15vkE2Iq45NUUodIBLR4LGD1+oaAEhats4WsCtqVWk3F1yR9zGN0L2DGWko2Jq0OlfOHkU4dg58Y18aGyq841cxUfw3raHV2QXf4IF1COOyg3NxR25eKU84Cuoh4PIuwy/FC8kQSYZfKKVoQksAyRCJOC/ghUrTOpPK7x+dK5RmHBA9q9DIwZavGOYk0sn405aYhrkaeiOZcjqOIfBJZqe8fYp2iVOBmZNN8ALB0xzR7y+jQplnRmKu0b9l/Lwfi2s86e5V91Wykh72xUBnr1gls3btEYAHnfRZ8uRHntff63FQ722J9AAEl8Sl1AJLlJfsaN7e0AxpRpUoQlX3W3B0cnGr36SynIzWlNqNkjNqOX2MoOnkS8NwnP+zbN1tm8D6D0P38/n27tWkfzHVtyzEUKYLtdy1HWIxop+wUvqtxZspkUyHbIYZ/jKVtvxq1vQHsjsThQGm6HfzodZvhtfbwkVQ7AnG5Ief9OPBealNdlwO+XWvogOmuLwIAZDsqNZpdVKSAig61I45/4YiRStquw9jWB3JgIvsmqgGlhrSDrLJCXVYiyVLR98yeOI64cs+jHGIDzwU0K9KBP2/5hlqfaAnMzFTaYDorVQIBBLNEmGEuqGyB+R7MrjXQmgdzAi8sFkSqaL6XFMlsUB7SxZo1a1blsroMU4JcBDPYRmTK8/u8xk6nLcKaSDrMWu90kCRI6Sx1CV6xTXv9EKHmbyNu8Hq5t+D8TfCWa2Cf0RZO8e2J5GNzAUFuA53s2ZCRyxcVj7werp1kwVMpF5EWuJZKlXsgg5JvF2WTEoTlS4pgqu64pjsWfTS6RfBzgCT3hVrfOY6lxjS7bX6dvZYFG+3jmJ1MNbbILFb44f6F6kECY9rLkPRFu1baEcvalc/GVJO8B5J6CIJx3BTHSgJG2H9o/Ss1rAOJuf+RonHQFyDKdhAoSkKaA0JbzaaAKb6XHYBphcU84PSNuZWZzd223GhkS84cJeUKGzDLdY0gP4ccVcYqzsjRgGREA6iZtcv+wXZVZAdVoo4UIVBZ1r+WY8tnIwttV1xWTjIti724CAXKvnLAKFXGvHfeoyntOwLlRI5U+0dKZrPFVfa1I6xEhAybl4DA9TUDv2npTEa6tTXHluYC5osmAylvQ2Uo23jSfMH8ZKf45zVxveUzZpvy+RPEIwjNuYOkS6pvm/WmPbsg0DWbTS6B+gDFUtH2+R5dc+w+OL5JkCOxQQrQVErPis/X1Ju2z5QaO8Z9PZ+LzaVyJBhR8U73HLt2tgnbnjm1fF5UWsq2nE4oiAnIjBTWbH/VM2Uh6IhGIqQa+CsVLoH6rI0dIxiYdbhGJv8/YXta2c7FOO+ZTTbBTstH5rilCsXWV/4cX8ryZl9yFucRIYmfrefnCC6c95i9G0u4DOg27QOtv3A+YF/km8vO2xFpcsznJiGi1da44/zB+Y/dj3tw2Y3Tkt1ZQtOwrtOzfwucTmeVRZsiUOn7RkKlo0CC2b1pRXLwGvncCIyyn5KYwHsgUYB/2N+TfgKFbFoOGHx+pnQ38JlrPgFsFu60z+E6plwYK+iyfdQXfR+FQnHf2p425CRuNNttVBp17ZfPfvKr+Pun7Rm9l6/yO1/HP3t6TaoK3g/bQQVPZ/PI85cIKrpknhktZ1m5vGEHmotckVgEaYLb7nzJccVxQyU51xcSg4xkxnaZxd/+lS/hgfx7eTd8rxBXXnwGz+xw/gtx5yc+9V5/wM33+wC0AJW/VABTJXnzZS3QGo5wiVE0bj99s10++C3A3j3hxTGViCOvc+f78+LOoc7+0+3/iIL8n9w6jblDE7j/4Q9hc30TL77wOlKFHB772EdQGCtqK8xzSLQf2ScFj0b4/jefwvIbl1Fvt1EMfHz281/GzF0n5LBGm9hIAWz1AtunR7UD29dpt6+6IElSMS+FZH4GqbF5xIMsYn4KfjKHwaCNytJr+J+/9uv486dewEMP3LmvAP5xFyyd+w5kAu/vU1ztgZ9oZ2fuT6y2y/+/vNXDN15dQYgOztx2N6biW9jZuII3dzdk/1wIhohRudMeoZQvYLY0iWOHTmKyMIHFM4/h1jtux2vnvokrr3xfLpaZlEXkGcHb9lWqDwhM5fmUYNUA/W6IVocubz3L1fWtxiUCKCMMVTjwpTIdBlPwiodw8rGvYG3lGn7vN/85UuMLaLbLGPeaODyRwcz0tPZFEaDGPRj3vc1WaHVqZrEyrifl6b0FsmdKyB29DzOHj+Pl5/4M2HxDtTvW1CIbadVT9mO8WCOhLiaDIwSAMxN4oXkN169fwdbKBlLlPWzvrcErHUduvIJkahF333UW6xd+gFg7gyu76/jiT/085os5nHvnFVQ7Q+R6SRw6lMf40RKasSba3euoDlbRGg1R8ucxlTuE2ChEil1l5OPy5msIezso5Y8iyFD8sI2V2hYaIx/DjtUyGi0qUANkkyUUc3PYqm2i1d7FHYfvQz6Xx+zwMA6lZ5Hzstjrd7HT6eAH33sGd49PYqa/pEhBiYbo2OlqH1GpQTUM1YtYO0ugEQ8w6oTw+yE8j2djOpcN0Wx3tMfdK1extLIuMda9d9+qPar25xIRexglU+jGSphPHcXgjYv4rX/zL1Eb7eAzn3kU8zPjCCIFsIj95nC0HwEkUj+dK+lwM5IojBm93Lvx/GPni6QphVXPMjKxzmoEpjsdbOyECA/dg63BNtZXl3Hx5RexvbUqlyPWojPZAKXJANkSc3oHiA+JJKRRzE7igYd/Bg888BHEM1mkti+gvXUVw3YHMW+EC29ewB/9X3+KxenJ/bNhpRXi4Y88jLvvvt1FWtKB1Op+POfsMQO4XMV3nzuHtdYIk/NTKFcqmJlewN/77JMYtXastuGc96gU4shi7T3h3HWG3Tbal99C+9LbuLiyhZVOAnc/9CACdPDqS+9grTPAR3/6pzF/dFZ1kUhowWcSRSiJYN9p49Irr+PVly5g/ugRbK+tSGB15vYzOPvAvciN0f3zgAJY0ZIHss5vZgC/PwvazXf9d6MF/smvfQaZVByFgg/fo8mtebdT+ddqdZSNWm+WgTgP/8y+yqjoRms4Fa2U18XisBV1E74x4Gm1RxCL9WiBeCzuydqZB2Jmi9HGlWx+LoqcLKlYMWtTvjfPxAp+79KWzmwTOdBZkCHITECSqgSBjCx+yyKNDBsexE3ly4nYlGMxtDp9VMpNVCsNszBTwYtFKgMd0ynmiTHzM45sMouf+up/iE5zD8//6b9Cr1tVjictKcr1Dnb3ymg1e0imk8ioSMdiseX2yUpaFtiWcyelSDIla0AWBAMvUDYwGV4q7lBp1I9pA8LJnvdIUJrto/tT1p7ZVLJYRSY8f46LChuX4C/zSKWs9azgTKBrdnoSyQSLuMyc7aBQKoL2diwAKXt44GNls4KNnToOHTuNuUNHMT0zi7ffeh27O1ua3GnBzQWMBatetyMr4nTSF0OHRSdv5KHf7KCysYVeuQqP6gGyd6ioEsjI4pf1BwK4LWYnELxU5p/lN6gPqdDUl4WilArDAWMntFli0U+KChIHBHh76PT6oNohKBRx/OytWDhyFFdWrqNJi5hDc2pbFoCodGXBcn31Ooa0rWTmYCKJZr2NpeV17OyWVbgT4MmNIvMdHDFRvAISAorjOHvbnajVWrh46bLamp19YiqLzc3raNVaOHr8pIBosrlYm6J9NwurjVpF7C1aKs+XsiiNl9Dmxs73sVelFWJKNsO+RztNK3CxKDSKsRBn9prUrrD4qz4PTwDhyKPVogGtbDfQJJs5FrRD4YaemX+yoaXFp9kEE+A3gZ7ln3Fz5A3N/nXQs3HK7Lo+G4C4sIBd6H34bxbhlNHdpUV0IGcAAkBkgBETIDEgKmZR4fDQo4/jttvvwOz0LDLpAN2whZde/iE2t1dxdfkKrq6uYbcZIpsrIpOjoqGKfryJYZx2pZxffBSZG9iuIR0A6XwR6xtlNFtUGzH/MYlkeoRsPo5RnHaZQ7EPt7cqGAy4yc4glQlks1pvVFAoZpFK+wJdqE4T2OAFCHs+erEFJPxFBP6ksu36YRWDVhmJQRPpoIN2t0zmBoLMBFha7smysYAUc3JAcob9HXapEBQNxDEWCcZzo8RxQEU6rcl58GB3I1HECs4sHpLsQa2jmHPK5zHVNgdixGfUr0oSb1mpHCsmGHVAomPC2WEnIueYInj/52SZ6zav+/QctxOObKLZ0yJpcIREOlWQQDhnMXhQoWqbaXeljhgUFeH3d9ravfPw4tSiDsY0BZ79NPu8WR3Z/xNIctoqtQdvXyA5N+3uPzu0c2Me2fy4Q6aAVjtsRtccAWgiKxkiu6+Wjm7VshONqR2BVsqn/TEwLNoBROzmiIjIcUwFvT7TqUgj+0Vl8YkgbWMusj4WCOwUrftN7uym9T4u99cO2O4+I7DIEQRMVegedtSGvEjnEW5qXVMYOdTf2UK6tnbPh+utbaJNrSglLEE2gY8c8gZi6/1YuXcvs/W2NhOIo69bUUXdR4QR26BrgETOAxG5wdkgCwQBreBZACf5hc/PJmaqTgliESCQRbPUmVR0WmYq/z/KGI1UuVLuusJ8BMhbtMJAv8+vSQnHjF4H3AjUdTmnVOLyBvizVjghWGtgJ++ewF5kc03FJgEmAh5xMZeHsgbtdmhTn9LeQ6PfKbEJoEvpxr4loo9l68rmU2AhQXKqEAmek2Rn6l22AYE/KhT5PMmEZd/iNdEGN081ZTaLVtNASIJUkWUs70F5pe7eqSSMIiXYZip5+L7uiepKvic/j+0lIJdq2zYP2gb28Hq5hvPn+H26kDCugKC5wNDhUFazeh+qGKO2FeDBNd1ltrKNqbLt9cwKlqBKr4dmvSFLKoLqVP/Klpr5qwRGqLJ2Cm/NpXEers2mnA4y3KsSNKHdNNXJKgrJSs9FeCgHlr2SQEvarLlEDOij0+sIiNTsMhwZkBsQiDEVMwl+cuZgfpoIKwNZCrOL8D7K5eo+0EcQh0A424D7OgJgbH8plmXtbHsgRlrQ4pk/RzCc5D8CMQROBegxZ5oKSoKYDnjl31Gfo+VzNNdH8zOBUuYl88JEhHBW4NxLE0RmW/P9LT+Zqlf+v5EqRFrgfk6q7C4SgYdioSjQj0rbJi1vXcYwP4/vwXEp0NEp1cfGxjRuInY2yZG8D76oFiV5gM8yUjxHma3lcnnfrr1DhalTpwrUdgpmWYXT7YMgqMuQ0lhWRrORqfgzjNzgXpj3xnmSKmTaeNvYoHOKzanch0XgNMHZsVLJMnlJVGy35DRAMqYVZF1+bn9gamkRTlrKHI7GFrNtx8fHTYVO8lxsiAbHZKdjil89D3OiYLuYbbfZ1HOO0BxGMoJTn0dtw2slCYK/I4CRhIpYHPV6Tdm9ZPDXajVTJzunA+55eHagVTXJubw/ro0ETPke3IcU8gXweXEOIcBNAg3nXi8ZsDOYspsAOZX3iMu2eWJsTOAuAdd0lqr4NIq5nNTsOzs7VtzRnGKZ7bl8Ts+kpfHTQ8LNL3R20HNNp/cVz5aZa/OvAaK2HnA+5XgTmYTZxrm8AGy2HcF1zlHcSGxXKvCDNO76/C/jH559z9FSVK+fw9eev657lxuW8n0t3z5S72uOc9be7G8cW5y3Sf5thW03t7r9gEidBIhDzalm12l7A1pfk/TMZxb3FvE3vvo53GsC//fw1cCr/8/v4alKTv3j9k/cVAC/h437gXkr7gIO+x7mdO78y3mJ9rKvdPvL+cz/P5/SGY2wREcwRVDcfP271AIlL4Y5z0PRe/+UwGyv670BNg7kSP/6E8dx3713YOX6Cq4traMVDnH/hx/E8TMn5JJ1ELCNrJt1XBoBa1eXcO6p72F3p4xUDHj04cdw25OPIJaiYyD3uUbA1D7oQAbw/prCM5wAYP4sM0bTCHLTSBVnEQ8yiohLOAC4fP1NfO03/yc889QLuP/he/Dkg3fglltO75OeD/aFHwWA3aA+8APdXqj9Ua1ew265LCej9VoL37l4Fb1sGsce+xiO9Pewfv5FvL58GQPWi/sdzJTGUUwXBOp12nQdaeHI/DE8+vhX8ZGPPIkLz/8Rrr95TgAw48oiAFhuXQ4Alg22qxUwe3hnp4zX31nB9c2y1taJYhqTxSzGC3QnCZAO4tr/xvw8RsEkvNw8jj32FawsXcL/+hv/FM0OUJodRzbWwtHxLGanZ+QCqTOwiH0DPP+DH+KFV95BkEphfmYKs7NTmJublDtesTCBdG4c2cU7MbN4Aq+e+zaw9jpiQ+6PDazm3scAYP6vKYD59lTXLt73OWylC3h9tIvJTIDXXnkVvc2raK5vY4NOVHTUyvg488DHMdldRaedQr0R4rG7H8B4cog/f+sVID2BtAdkikMUJrNAuoW0V0V7uIk6z6BeAcNwiGpnFT7GpNidmcoj45dQ6TWx2djFVnULyUQBY7kJDEc5ZQJvV5fR67IP5zEc+sglcjg9vYgjpeNYyM5h0CDJDxKS0KWTtbNvf+tpPDR/CLO9y1Ke89wxHNLB60YMlvbp7uxNxSjdD3vxAGHYRKzfRqzfx161jEajhQsXr+HqtRVVE8q1Fg7Nz+HLn/8ksqmEq+3wfT0gSKHrFZBrFFD//gv419//1xjkeviZzz6GOQLArn5n9Q8767JWx/10s91DrTnATsXwAf5N8RnPlEcXF3DPHccwRaBSY8xXDUbRWgQ4Ge3X6WJ9p4U32wlc7a9gffldVK9tUoeC3qiDRCxAim5G6T7y4zyLxJBLlzCRH8PhmUOIe+PIzS8gf/IEToRllFo1ZTCTOP3OG2/i61//M8xOFk1E0e2jEfbx0GMPKu85V5pGNkfnmSFazbrqzc1WDfVKFU8JAB5icm5SgPDM7Dz+vU8+gVhY1flVLpGs47BezRoR/5fnjXYTtXcvoHn5bWys7WIl9DB//AiKXhdvXljCesfDg5/+OE6eOeXivOyMYsICI/xH/+b5YOXyFTzzp88gThEbhihvbOHw4Tnc8cgDmJyfjQpNdk5XfenGZHNTAfzv0ip9817e8xb4g3/+H2Nj/Rr8RIhBv64sUOV6mxQPXjBCkKQKk4GYcXijpKnQnKrJ5DzGrFIBmKmVXPiYJSimJAFYK7oQUBS2EWeBrac8MzJOmP9EBXBCmy+CgwaQcD4gkMoiudl5RJuZAZK+U7iQld41kDCZygro2qvQSq8tf30WHWgHwsy1TJpsERYEzVaFRVapHgkohlQTcTIewgsm8Mm/8x+h16nipaf+N4G/w34d/V4LzQ4tG81Kk6weArVkeRNIU/GZ7x1PmJqX6qYhbYBLspdWEYQLsm+Wuizk0vZZYJBTsgjTHvbgB3EVL7nwixHDQk3YUbFMRWApA6mQNVAolcoBg4SKP2GnJdCJ78X2pvokk8sgk0urQEEghTmre/UQzzx7HpeXN3D2trtw5uxtOHbsKPbKO1hevoZ6s4E8geMgrecXdprOHpifSW5WjHO/8sTCchWtvT0MWDDqDtBrtRCn4ojFTubQ+nF0qLyijeGAgIanfLpWvSmFlRfwZ6zYxYXLI4BM7DHmmYLFY9F7gDSVYYkA4TAGZqt42Rzmjx/HLXfegb16RQpW9kEWUHb2KmiqUG35cFSlh1SEd5jT1lX2Ma3WZA/JhF+l2tsQY4Z0MV/E1OS0Cu/MWqFqiMx9biinJopighHsTGdyalMWnlUwpYIqHkOtVsXGzpaKxAUWODNp9FnAYgG+E2qRHfaZf5a0jDOq2fpsVyrfXOFZbDNn3eM268zEYN6aUlZlw8HCv6mr1S+YLUgyBn8vPlKxXJ/Z6yPBIGKCaiyEjvhJZmnOG+fP0CI6xucgUgaQJLONqh+32BOs5ufTulzZobTuGJkl+4jW7mRRptJ46LEncPLULeo39WpF9tdvvvkKLl99GzuVHazvbGO33kQ8nkQqyyzkNmLJrhS2mWwO9DEKqO6IDZAKLKdjc6eKRoOFUdqfxpHJJxCkaf9a0zNLpUuo7LXhecxBhrLFh6M2Wp095IsBghQtLQm+ZJDNjCkTvNWJYZA4Dj95FEEwJTAibGyhS0ub7i4yqQ4GozqGCSBdWEAXSdCUOxZnJnIJoxEVaLRI5QaUmxiWTjxZrQhspLOAR7BxJGU9VX1SW1LxGTdbxijfj8A+WbvSjOpwZu4CBroaZhcBpbJRT9ywAub8YCwcK5Ty2UQ5gAcVrZp39hXFDoh04K0Ohg6U2weA3YoTqRQFeu0fSkwBLkDPMQhFA3JArADJA2pWux5+wQLr9v9jf9IOn+rHGJJeAhOH5rGYSSKdIOjldL77QLa1QwQKRkCHXaOtOXYddn9h2MZerY61jSq2HBiqdnT5qhFQYPduE0CkNLWDs1NdHgQsD1iGHSyyS2nndqBqKz4L2aza1+17zmuKgJ9jKwqL5pzqrJadn7KpntwdRcpbFpdvgMS66f1/81/Rc5ftFa2epVq+0ad+fBMRS4/h9EwBUxnmaDuA1oG2em93uQae/uinRTyB/WM+VU5hB+XGBt5e6VnbOQWxKCjuwk2xfKP/2rdsL6F2MjTc+o9cJGyeUj+P+mTUngSg3PqrseLyY6JDVgTO7Gf/ch0iyNVuCyQhqMN2lkLOjTuumdE1EvQT4JLJmD1yo677iJ41D0MEcWWD68hgykX1U9pbRFmiEQhGkInrE/8MRszDNHUx524CtVRFKoMWQ1kzcxMhyyj+XscAWSPF0WLWF6AjAhpVdYO+iDgsHHD+jO7J1MUDy0V2maEcGwf7K4FHAkEsrvBe+HNkJ9+wMaPyugfP5xpgNtRcVxl3kaIaj0CH8my55+uabTPzot1hNwJfCRDzRQCL4KPUpSmCPl1dP+GiLPOYPU9f52fyGpTdq70TlzjbbyZJfHJWvfwcuwYqWWmpXDOgcQTLb6XNG7PBPBIemW1MULAjUgH/juatqA+Ros9+QaUvX+NjYygWqGaNKUKBn6P9GZUEI1qMMS6gLUUr9ysaEyPLMxZA5+ZF2YbLgp0OCD29B9siKswpd03zlKlASf7iHjOyHTdSykjXHbGljcFtz1vKya4RHCLALlIX81r4khqVpCmqdGWVHOwDVrpuOgVIJW8W8QSumu2mLKCpniW5MUvrZt8sxPjZAgadVS3vkT/LFwE6grJ6H/YnRcgkTZ3sBwIECa4rwzmyIHYZ3/ws7rv4zKJ+QKBQpUu31nH8UkFrUQLB/j2rDWk7nk4rO5jP28aZqXz5PPhvgpgRGC/XHZ921FkRQ/l16x8E+MxOPgKq+b607aa1cUQE4UPjs5Q7S8/GIhUhkTvAgH3KqXyNwEIg01wJ2B60i47UwmwrEV3arX0XEJsHTfVKVxOq6KVEJkHDWeULzJUbgM09mgcdjUwrr6yy+wIt+VzZDrII59gWqcMsqznv8dnRypttm6bNeC5njkTxBAKqthM++iHbcoAEVTckmHY7yjrmeOa/lREvMgNJeGYn3yJIK1LRSK4oZkHOKABPcwbBYRFeaWfP+JFkUnOeLL25x+SZi04EBMwbTc0BHIcErHlPHFdadnTGCnDbT/89/Nqt7z0AXLn2LH7n/I4AIWY/Nx24z/Mv+xBtsOkWwNWEbcWzLAvKmlN5vvETirKRG4ZTetMhqNpi5FACpWIRY8UiUn4SPsnP3ONLvVTCwx++FydsOL+Hrzbefe7P8P0tG7cnPn5TAfweNu4H6q1ojbvwPmWkUihEy0r7w0K3zee0nM6JoPpX79UdWZbr1gEA76/eVd68or9IC3C3xn5HwsPY+6h6Zx9a7Q9BK2hmSf/5Lz2ps8uV62u4fH0Dx06dxENPPIIEnRHdme0GYCupy75ab9Dr4rlvPY3lC5fRa4c4c+w4PvbzXwJydEJiZcdALr1ENnb1g/0cYHN3EYHRIziVgZ+bQrI4Cy9IK582EeTQ6zdeFmw1AAAgAElEQVRRWX0Hv/sb/yOe+e6LuOehe/HRB2/HmTO37L///hncKYCNkO38iQ78zXVuY2tNJLhKvaq9KncBVxoNnNtZQzfuIb94EuPVMnbfvIiu30O+mNE+iXW6bquPZq2DI4tH0WhXVcs5cerT+KlPfwWta8+gevk8pgpZUwA7MhbrcVHmLh3IFM8kW+AQK2sb+Nazb+Oda7tIpwLFdFFhOVbIYmZqDJNjGRyeGcdEqYT02IJygI8+8mUsXX4Tv/0//CO0GS9x4gSSnSYWZ8YwRwCY+z/Vwilg6uHqlav41nd/KBLi4qFZdJpV1fmmJidw7PgJzB46gskT92Py8Am8/sK3kNh4S3V41dT3yfSmANa5k+6AisLJYPHez2IzWcRTzUsIMiPM+yP0Wmsov1HDyvU1+NkA4SBEb/IkxuJlbG7uYWZsFh+/+2H4nT08t/QG4qUSfMbB5QLkiz6KWdaYG6jxLB8LsNdax9vXLyPd62BiYhGLE+OI+xPY7axjL2xiPj2DIB4gl51EezTCLuMS/TRKqQD+wMNeM8R2s4tSfAG3jk8qwqroH0Jn1MJycw05TKIdS2OvW8frT5/HTx8/i5neRQwHbcWisdbIul1Ua7K6jpUVWItkvx14AdqtCqo7G9jdKuPNdy7KCpr4AtXtq2ub2NzZwyMP3oePfvgB1TOtz5rQos/6rVdErpxF9c++h//9lT/CaCKGn/nc45ifGUPAenrcRACDXgflWhvlRoj1nRqWNytYWd0TKZqkY+7xGJNZa3awuDCNTz1xL44empUTDQFg9r3oTMzzbjvsYXO7hhe36gjTAa5dexsJEgRbbezu7lk9YzRErphAKsv4yTgKuTEcnT+ME4vHsbBwG7ZzSawMm1jcWcEJOul4KdUNlt68hG/84TdxZH5KYy3s97HTaOGuB+5RhOPs0TM4tHgUg14br718DpkEZDdNwvRTz57DamOAqfkpAcDTs9P42594HF6vKadE1ssVQxQzZ584HwoFN5cvoXLhDWys72Czl8L8yUXMFQJceucK3lpv4tYPfxi3PXAXMowHEqJOcrMRnO3sfaOGw6+Xt7dw/plzqNe6ih5dvnwVpVwG9z3xMBZOn5B74v4kp3rpjRXgJgD8F1kNb/7OX5sW+O//0ZdQr++i36srb7PdasiOstsOESQTyJeYYdaXzWps6GPUs2wqEwsRZGTxhwAFs3RpccAzN5UYcdSbZMqw2CQDf9m0yuEv7iYNFhZ4mBdIYooj2tLGaEdC240RbaB9U+bSorFPCy0qfnqgg5nvGcuFRQ5awrHwQvtXgmPmuW95d4GAFxYNUpQsGaisor5lfFk+2hDNJpllQCp3GB/76q+h297Dy9/5PQz6DfTCMsBA8xGtIsn8pw0fcx2o5DVrQE78ZPQTQOcmQvECMMuPSIHEQgctK0KFwBPAZVGMk58pZvP5FLJp5kERuA60WDCblzsBFm9Z4ON1ssDEubcnu7AROo0uOo2+2oMW09zkcMPE4iGBL+aM5At55It55aw22wNU6yHevbyCi1eWkaeVypFjAoDnFmaRzGSwurWBpdU1lPIlTBXGBCr3ex2b+GXh2Ue33dUmJ97rYev6Cqpb2xi1+oh1ekiORsgFHvJp5gGmMErEpIClendIpbZTmzBbLJlJIc6iN5WoZAfu7qHXocyVRU1aX0LPn5pJdiICwJ2Yh14igF8oID85gRO3nMTUzDg2N9dQKe/Ai/kYdC23gc+aCgiyItsdsra6spRltmNKbEFbiFgUlbUHgRjlUDOz1VMhXGofq+oqF5ft6LMvOQtJrTvDEWSOKHXCCOGgr5/jc+aG3zJbB1JRg0Uq/mHBVlbLtCP2kBgQdB1qwaZ6lz1FtpzKV7UNPekEZg3LsURSAn+GypQEG8rALdphU7nLfkRrdCrxHXDFA48OE1psDTQSN5IqPSmiabftoT+MI8OhQmuVuFn2DmjZMYojG09pLHpJWvN2kFBOIdXaPu594BHl6l26cBFvvPoKzp4+gdEoxIWLb6AZNlBpNbDXbIsh6Cd9xIMRvHRPecYsJBKcTRHoGoQIEmwBHzvlOuq1DpihmUx7SGfj+lNvVgW6JoMCdrZaAmEJIBXytFptoDcoozjuwyOTkzk3XgmjAdXXvLE0et4CBrE5pDILAsvD5iaq2+9i1NpAyq9hFG8jXSginprFIFaCF9DyOYlkispf9shA9tu08mYfZX+IWGxRRjrnHxIQomxugaMHQF6SQaRyd+rfqA9qz6+C/wEAOJKaOuBV3Y4jUvsgG5sRaKcNlpSVN/J+beNroLIyXaWCNQt/I/awNdU7DIS237Zr0GeYAtmJgveVkAcvy50599dRYyEbQGtnUssB17w5ijJwY8o9LcwexxfuX8ChtOUC39BA/8WWZY6v5u4Kvv29c/jj3RuHYNk82e3sv2x8627tAOuskqOv6YrdwVxt6/IgZR+83yY3gE6pdWhvq7EbAdPu+/tW0M6iir1Y72EqJ0f03n92kX20CsBuHhIc68Z0dOA+CPxHgH7UL8wFIFJLA7HUOB750O14/Ngk5jJcF/9ibbz/Wy67ud7awLe/dR7ndrjGOwBfCmFr7B/9GK590YHM2VUb8nsDMI46lyoZ1pnsrdz7KXeZhAN7biK16Nk49bL7fTFL3TwfAX0EQ6ToJSBHW2enrCW4oHHsbKr53KnUJBFL4IVTSmuPQYWfU47zfQnm5DJ5KwQMScIx4IMvupmQzEQmPA84Uu469iqBWj4DRWnEgLDN+YwsL5LZCGBRpWqHJX4Gr4OgKMFpKWZJvON10waZKmSCiEFgOZph6FSOlm0VZWWaHRWk+IqiKpRFKpD5BvDGtiTgRfDM1IJ5qS8JBJFoYHsPYzbTOpkOBWwjAhtURgr8c4pEAuylUknXTMCZYAfBJTqUMG6ExCgBtfmCUzkasCzChLOoJvGPUBfbl3s4gi5yY9FzsTgOZQ7H4lIl042DLh8EiCIQz1S1zJw1K+V9lTcBRroy8GDas/1lJpWWsoL7PCqFBb667FeCYtlcRv+2zHGzYrZixQiVqtngEoS0oUvV+o2cVo6HKJc3UgBHim2qdLU9EbDb1TPi+1OtK3W7U9NGYC/XEFk0O6Bf6m2nwuR+xtSrpkIPqMjMZmzsyJLOUzvQttdsqQcChkUuoNtO8P+y96ZBkpzneeCTmZVVWffZ50x3z31fAAbX4CBO8ZB42SQlU6KlsEO2LIe0CuvHRuy/3djw/toIW6tdryVy17FSSLZFUpQoUiQAggABDI4BMAeOuXqme6bvo6rrPjKrsjae9/uyugHTQcqakUh6CtGBmZ7uqswvv/zy/d7nUgCozEfteMPzIvBG0E6ImKxxta2/KJg574TVrazTmPXKceH9xXspsKj3dUY9z5EKTzlOTYjhXOF842fzuEhyDNTM4jDE54RWdjeadaWa16QagoaSq8voFKraeyozXJT8PAaCjTo2RJFNVJaxANQhW44xsBSnOpb27JwXnGuixO90hBRSo6JTW0Oz9lHZxlFEQoxxiSqVPt1pWrTC5n6JbP6uZJqHGWkhx6bWS4lN0c9tcWAQsh1rtL6Avlsz0bl4bGZkq+sq6mGd883jkzxfPb+5KJBIQ0V8YPEsanCdZRy4FvF+D+5ZRmqYMo6WAMDkcNGhgK46nDsereqFnBmS2pP1MvcrJBZwTHgzcY3kPR6PK9ckHnOtWoGrFc+0zpd6m9dYHB/U2k6XHqqEWMuWazVFcAGQTWcwVCggEYurjDdtQc7fkTxqEiG5IYWF3ad+Dp/ZccvRUhTf+wv8m5fW5LwF0Kf9PbPW6MzAeljnhceZgU2A3aCiKKKIRtrqnMfNnyMoLur5vo9qqybuC0OFIYyNDCMeiQqxlGQb/t+2hvHw4/dhh3IyvIWvNmZe+S7eWFPZ9duefvoWvvedt/ppGgHaP9MGmnbQf5vXVrCX+1yCvvw/QV/CHBKjxfvcBLaHLLHi/Ul88TjXez7mu70P2Pj+JB7rnWP6bxsBzvWdYQup20hCYB7wogaBz/1Pn8fachFvnb0IM+zg8Y9+BNmRgnZckjbMFhcIRYId3I59H8WlJbz+3A+wuriCkXgCP/+lf4ToeAHsqVnGJgAse0R5L+6zAhBZ9WnZMyI4RTviUGwI4fSYONpRWWnZCXS7DVSXLuNP/+Df4oUXz+HY/XfhiYeO4cD+/YNBVoT1zY30gOis99JBzVsul7Gyuih1ZrlaUXFqbg/TLR9fP/8WOsUVJOMOcqwxXQ92iorJNtbXyxKZ1m50Yfo2CsksnCiFPDbuO/WrGNt1D6zS6zCW38dINilOhSSdqX0aa1tlAc1eNfsJksnbdeF6bTzz0gW8cOYaRkdz2LU9D8JSVBHPr5Vxc34ZmUQS2ycnMb59O4anDuHIE/8IN2Yv4Y//8H9ByHYwObETcFvYXlAKYLrRBL2RXtcVJ8BvPfMKLl+dxVAhh/37plDIpdGot7BWqmJi5z7svftJHDj5AC6+9QwixaswtQOg6rVIN0gly2oAWPaIdhTb7/oE1pwsLvuLWG6s4WB+DMbyNHJuCtOXr0vv2YwYWHISWGkU8c7bL2N8aDs+89TH4DfmMNfrIOJkkK22MUyRj1FHIuEgEbJwzehgATXM987jxtwawlYU0VYcyHWQyOcwHMoh5CZxT3Iv6o0aLIvEyQQqIReVWA91o4OYHUUqlEGrbaDWMLCnE8Fw30aLNsmhEBaL17Fo57BkhrDeq6B7aQ1f2H0CI+4l9LqMOiF4T4FOAAAHGcC6h8VOlRVDAyYWZ6dx/dL72NgoI56MYd/enTj71jnMLRQxu7iMfD6Pp594CCcO79b3lBK+SM+ZcyM+jmwpidJfPos/PvvncPPAZz71OMZHCQCrfflGtY355RJm5ldwc7EkNe5wISV9LM5bApTsmc4tV/D+9Dzuu2s/nnroGBJODH0d6xbsfbgnY/3davewUizh3EYHS80WKutr2DU+jGJxCSsrRaxurMLte8gWWAcD3Q6Q0BbWqXQeY7vuQvbkcVQ7HYxcu4RRr41MLCl7hOWZJXzrL5/F+HBW9vzECmqdHo7ecxTbJ6cwOnUIEzt2iar5/JnTcEI+0pkE6rUqnn/5Dcw3uhgeH0aZCuCRAr701MOS4StOYOLEyj63slPvt5pozEyjeukdLC+t4ka9j8mjx7B9PIuV6as4d2UFhX0HcPKxU0jmstL/Y3ebfWqJRtGkXIkX1Ipg9tW8dgsX334HZ14+B8exJc7J8Dwcu+9u7L7rCMIx3m+qZlB5wIHoQGKZtuLB/20PhTu/dWcEflZH4F9+YY/ASd1uS7J4203munXRaffEd35qRxbpbFhyDtZXaQNsykOOtgW6n6/ABHQlIzjsKKtnLjatFnNNTWUZSZgkTCtjNr7EK0A2wFTAUlVoEMjyqaAkGOyIKlbUuoakoEqTSKk52JijWkcxuSyt0JKcLcmaVYwe/p8FuzS+mKvbJ6AXEbtbNvTYRKUylXlxbMAKAFxvw/NCmJw6jid/5TdRLs7h9De/DL9XA7o1hIyuWKMQ5XY9Mu+p3lB2HJLbR6Y3wUo2kttdlf1l2fJ5/AwqJgiqE3isd3xUGx5KFXr1R9Dr0rK3i5FCCsOFBPLZOCJkvIdog+gKeMXmCF/MkyD4Wq02UCyxseihUqyhXKyopmckjHiUzZY4Op2mfGYsziaehQhzpGyqE5hBCKyulbG6WkE4EsPQ0LA0s/LDw+K3nxkbxepGBcuLy0g5UeSytIrwZDx5RTlmtMOmrUS5uI7y+jrCfRORXghGswO700HSALIOm+ERyW3tGkCj66LW7kjmqfD7md+azcByIvK+bIJQHduqt9GlPbFkgPLSa+tGWOj0CQDbqLhdNGkVbgI7d07iwMG92LN7EqtLC2hUaLkdQZdeGqYvDWJq2Aict6n4FlvQEFKppBwLLXiDrAmx36aK1jLEBtnseaLgtKjGImGA85FNZt0EpaLWb7uwu304LEq0coZNU4L9VIoyE1byeHsejJ4Lq0/AsAOXhIKQjaYVhst8SMMSJbsVi6LBBqGAIUrppHJMVMAq9bZd30WP5ycEBN4rbA5RJcD5yWsfZuKqso2WmF/eTVTfKdKCYkLyIa5Ab3l2yv/JiqOVeg85Wkz2aVHZQiqXRbndQaXWQrIbEpv3Zr+FDlqI9nyxFhwaHceRE/fg7NkLePX0a7ANAx97+nFZV67PXEbf9FCqVbHRos0dAQwbYD5uog/PdMnWkHtEyds7yKRiaLt9lEo11GotUZIwAzyZofKuLxbPtMSO2BnUqmwEUjHvIpuOwiF5xagimvQVwcBMwnWjcJsEHtnQjKLSicMPbUMqvwfxdBZeex3rS++jtX4d+Qy74i5imTz6oTHAGoETH0U4HBdrQRjKkoVWw6LW5DXSSloWLwIYSE4mv2jPrWx8CD4qO2Ix+lEAEIFe2ZzpTR7HQDBDBZwFyuCg2NkK7CrIYSDbVCCYtn4Skbj8m5o6slnTYIrYHWuGYaAiE1BWK0kHwKHk6G6qh5WKWFso64fjlu3f4HNUVaZ/QMcESNEnylI1JmpOstnPL2Ds8AP47Xu5EbuVrzZe+fa38f8saEulQNm79dj1vaXASD1g2mpIIzmafa3OXQHA+tpo4kiwEQ7ADFUc641bAOYH2a0BAUDAZm33pdW8gc2yGkjNdpXxV1mjYl2tZsTgmHgva4x50GBWpjjBpVe2zYpMoBVI+R34xcfuwiPDKrPy1r3aOPvcM/j/rrSVlbcsYZrIMIA79eFq9UfQ2QiU0gQ8NrsdSs0dALuBoi2YW7awCpRyZKCUH+Q6B40PbWct11axTeUzgnVQkyDE/ltfV/lJUbIyekGBqGSjU2FJW1iCh4GSVoB+TQ5QebFKBRrYO6scYpLbmHfL+gaSccPagGAe111+jmSaCuKnbJkIPgmQzYYMyXCSN8R1W+UYC3iaTEijg+s1iU4kUjjMs9fgGEFJWtgGoCVBSQKGBIYky1fHYlCBSJKaZFdS3dftisKO5yzWuVR2Um1pmRJtIXbVvK48fipjugrkIwAcEBbobBGoGUW9zBwsrfgTsFDUniqLmUB5mApDnUHK8ySjns4MfA++CKTx9/gzRlcRLziYkhvb7aHZpguEhRSVc2FHNr2BgoAuNKLAlXpU6GSi5OWc4fep4BOylZBuegMQXCJDmGtLMhgBSlEl96Ve4iuXSSOVjMvdJva/PCcBpWjp25IcegFVxR6e4LiytRWlaSQiICDHhuAvP5/2yrJGkyjgKoAyOEZRjst1tgcKbr6nmpsEuZUNLV9BtpIoMbWlcPAMkKlP8mREZVt7HYLokk8g7yU52z7VvqxJWAtQZdpDIh4Xy11RoUpmq/p5ARg91iM9Ud3msxk5P15D5q3LcXOu6wgTUQ1r0oBYuhFwZz51vY6qBswD6wteb9ZpbDDRNprHTjUpSQvy/GLt4bCOZjNBOQ9IpEa7JSx1jq+QK9jolKagAjM5qDxm3occMl5nPsvFwroPpBK0wo0r9xjaNkcUQEkik+Rh6zEmAFyhUlgTCViv0q1HOcKExNo7Go/J3CR4zHsvUEGrvF61vvD7gZ08414kTiCkfp8xLqKips03azKtmOU585oRNOVcJpjLGlWIt3TUEVJLR+aqAMFuW/ZFXCu49nD+8RwJ9FO9zvEK1NWsDfme5XIVzU5byJJUObRqDfSY42xRQc49hQmHRAK6Kom7jCJRtXnvk4wia62KtuDzlZ/DTGmOf6/TETtIHiOJmLy+BHC5mvN+YA3LhjEJBOV6XWzWBUyVplsCCTnusBBJREWg8+Vz6Swy8RSikRj2nDyFR0ZvbUXBa7/+7tfxv7+wimQ6Lfc1x57rEO9bznexraabjq2IFTxu7t14brK2Nmmxzegklb/Na825xTWft2cmnUI6mVQqYt7D2kXKMIbw0FMP4cAtjzVu4dpLf41vXS7LPXX/P/7VW1cS3Hmnn6oRoBqXNtB/E0D2vwb2kuLGfyMJmtFMKuX8gy8qL3faJiJ/S8D5dg0yV9Nqr4/rXk9A7Duvn80RiJkGpkhEYO/nNpwi5xFtxGc9H3/+hXuxsFbF7NyK5AAfOXlM+nOyl1FlrbZvpjBGAbd8PgS3iNn3ce7063jvjbOwuz6efuppjD1wXNkWa6KkIglv7oGCCKhgvy/EuQAAjuZhp7bBcuIw6T5jJ9DrNlFZuYw/+3f/Bs++9A7ueuAEHn/oBPbt27tJNB9gLlvsuvTYBZRePr+5B+Ezj6S6wE3F87s4v1bBNxbXUJt5D97CgoCuLDvz+Tg8dDA3t4pWvSfiGvZRQz0L6VgKh3btw8lHv4iDdz+Ey6//R/gLF1HIkZiq4na4PxFyoJDixSBWutXsLdF1hV+n376EZ09fEkXncC6OfVOjOHV8J9ZLNWyUq4hYBuZKLpaKDew5fA8e/PiXpKf63DN/jJbXwUiygGjYQCHaw+jIqDhOqpxh7h3pLNnEX/zV85i+Nid9zGg8jEP7diCTTCMaTWBmfhFITOHJz34RqF6GU1+GBXfQ61N8eQ0Ai/ON6sNYdgTbj38cK5EkvrfwItZrHRwe34fMzcsY6dmwuRftdsBUspuRBC7Xirj43gVEEgXcd+JuDCWaqJgmSksV7Ot0cCBEsRLrOUYiNbA8sRPn+yWcX3sexbUNtHol7E8fxrrvIpkfxp68jR3mFPasZmFwPFnju23Mp7pYHI2iGfXQN7vYFt6FXdHdcPpxdN85h1BxCZbvSMRes1bH+UICi5kCOqE1uNMlfHrqUYy0rsD3msoCWoBCJVBhrRSof4WU3zfh+RYuzszhvQvnEI1YSEfDEgEYcaJ4+fSbaLp9IV1msxl86uNP4sj+neJcSCKvauQYMkZWYgcyq1GU/uoZ/IczX0Un5+Ozn34c20ZycL0mbi6sY/rmGuYWixgezojD5f7d4xgdzmFuaQ09ry/A9uJ6Be9NL6Dj9fCZp+/D/Sf2DRw7KcThvlLceWQPTgKoj6VSDd2pexBKZXDt/TMoLc0iYqtYvkvTl7C8UUQ8R7ctyotMmGHuGfoI23HEduzC1Mn7sH1iH6ZmZ5Ht1BG1Q7L3vPruNL7x9W9jz8Sw7A9IoijWOzhy4iAmJ6cwvuMYJnfvlnjH82deRijUQzoVR71aUwBwvYuhbcPYKFcwNlzAl54+hVCvJeIeRaxQQie/3URz5hoaV95HcXEBF9eayO3cjV3bhlFdXsKFa/MIjUzg1EefwNDoiBAmhawvvS/lRkVCN3umfT+ICyLJWqmfl2du4o0XXoPnkpDtolGpYNeeHTj80P1IjuT1OrQpmeB7yPp2BwC+DU+wO2/5MzMCv/25cc12DwsQlIhHxZqZtpljY1lksmxQkanSxkaZTSFDGn/MB2YDQxo6PebQeSBURZWvHQmh45INrezN+LxlEy6ZiCCTiSLiGMIwIcjMphoBnViUTStKZ3kT00KZKiiVoal+X1lZktWicuNsaQwSAA4soKWhxAYQG6dkU7c7AlowM4IPESqACQDzCcIGR4Q2IZLbFBJbYeYemwxWT03giS/+c1SL83jtW1+BibqElzs2cwwZ5s5mOZnlWq1Fuw5RirERqqaGqICZ2afZ+Wzwk5UWi0Xg9U00uxauza3j0vUFYWDlcgWk4hFMjGaRTViwTQ8WlUoSRuuLhbLispioVOtotlx0XAVC93wDnZaLZr2JdDKFVDIhGYC5bAbtNpslVFMo+1UWPGySxGNUL1po1NpYWS7Jn3PZnAC63NzE83lktk1gct9+YenO3piB0e8ik2QzTDXqCKLSYvnm3DyK6+uSC+dYNqKGjawdQc6ykOn6SNHSUUByAy6z9fwe2n3aiodhJCIw4mH07RA6/D6z1pptlIplyeqlOpoWzNKUo2I6FMVGo4O620PN62N1o4ZqqyPAxrbxERSySRw7tBfHDh9Cz+1g7sYN+H1PLHW47ZQSsEsA2B008UWNYFhYavmUDshYifVgpyXq8Vw8iuFUAgnbhNn14LPBTDCg2UQol8TwtnHUFpcx89pZZF0DIZcNHJ2RS1W47RB/hmnQBlKBMdTXssEvgLcVQj2SQD2aQjuRQpO5idEIxvbswftzc6hSaW5x8ikAUWxsqMI2aU/Zwty1GSEB5PNDGB0ZlwySaqWM5cUF5IeHEE2lEI4nJQtb7JvF9kcx/BUQp5p1So+ppaKCAXsIGQ1MsqHr1bFeWsDHPvMLeOncObxy+g2MGylkh7I4c/kcamgiLZbRFvYfOoq9Bw7juedewOzMDWSSCXz8556E16nh6vT7MK0ejLCFVtfHxjrtysnW7MNJGXDRRp8CI6q7u7SU7CGTSaDT7mNlZUPmRDqdQcjuIpVhLl0bzVZD1pKInYXXsSVXo292kHDoVsANQANGuI0Q1SVODs0GG5g9yR5nE7XmxdHpDyOa2YNkYQjtdhHrS5dgtlawd0cWlWoRViSDVP4IEBqBEcow3Ro+bfJZ0NGuPhB9SuGvrXtUooVSuRLiZGiIkmCKcprWrwRSRG2tAV6ySXhd1Czh2hkAjLrhwN/R/0abZqUcVOrfrTm/SgVpqGs8ACnV94LWhVIW6azagGkq1FX16QNlKT9jAFoqkDnYPAZWpTJtAqsnJZeVDaheDQdAtppspCRQralAYNUSVoAFN2m773kUv3NXVlbYW/dq47XvfgdfmVf20yqA94NNnAFXUCurAx2CAtOZl/3DlQkf5hiKWwGvu76EAvrLZ+rx39I8Uip+nfesFccBsUqsXvVHKuBWKYhpBRXYeg9Ae7G0DtSvm9bKCuhVoM5WMFUaCf0+wmN78csPHcO9uVud9ebh4ivP49+fr2q/JgI8ga291rsGAySg4ObYBsrc4Nw2QXZtD60V7zJf9DUhrDpQFwcEB50zHFib830kU1MU1DqDWM/lwCotIEQEfxZHBrwAACAASURBVA+IDmIhRi2ZtrsN7uNA8crPVna8nlKNcuNCYpKOb5D7TN+rfJ4JyE0GMN096ObB+0tfYzpEEMQliYvXjjUASVF0h+Bzi8CSZNtqIJgEM2n2ECRRhYjYqEfFhlqpTANF6FY78YHamQAzbYhjMamplL2qAseo7ORnERQmiCeWuASSxT6YzixcY2gF5aNcKqFWrSkgq0sb1q7O4qRqVudwbVGsUhUZAMEEfPh3FQBuastrpQKk4o3Ka44B83A5ljxWnhudatTYKjCfdUIAepOQR/CKtSJtjunUErZVjmmQ96ysftVnS34x1YXiFhOS+Aplz+sLgMj6SuYY7ZH7vgBRtLklKJkgsU6Ae5IcVSYrf44RJDxWju9GuSxAP3+GIByvBT+fXwRCaUMtx2Va2sq2LccQiRCI1+ff8QbkBAGwBfhWNXEAPHO1qlQq8h6ciwLkCmCscl8DO20V2aKoQ4EFtQI3FXFA3X8kHLYEOBSLfgJQJBzEYkgIGBsb2H5z7nEDz7nM7ydjMVnPOT+FaNBxBdjmM0nAzzCzrSJiB9gguJqMi5U6x5yuN3LvSIOEivCeHDvnEfccNPgJnjlSw0t0ggK8CWYXCgXJ3hVAkMfkdoTwx7FiY6RcqUk0Ct8zmYwLuMZZ5LptVOsqG5iAHec17wmC5Nxn0L5axplZ26yrwirORcB+Ej1px04bZHEUagrI53na2kzydtnkYCyAAqj5EiDa6EsmMdWtBA5FoZ5IiFo0UJQTCBVLd50hzn0Yx5BjyzHknJLagfOTGcKmJdeB84tXOSABKCvuDuoN7tG8gXqac4DgvnJCcCWDVsiBzH/u+WJxTFvFVDoljkpsovJYeAxU7Xe4D+J6QHt4kioMQ1Q+/ByOPa+5inih3TRjQ+gyYCKTSYu9uqi0Wft6Hmr1qtQMSZ1TzDVRCCsus6kNWZM4VlSiCwlB5kxHyBaBEonrQyKagBOJ4+Snv4RfvPV+ydi49gL+3csLA0cEzinOR5lPdMRr89rU0DH6Qmzh9SFQTYV7raayoIU4FLKEHBAOO3LfpBxHbNH5fWVrr9ZjNtD53DCtETzy5Ckcug0A8JVXn8FfXa+L28PP/eo/vXUl2J13+qkaAQJhkyEL2YHF4gcP/28D9n54IPgZO2wLzk8o+Bscb9Pv46rXQ0sImHdeP4sjwJ0ISQ+0g84IeHjrX3yqrnR9/P7nH8C5d64gnsniqY8/iXgqIWu+7G1EscvHXWD9rI7kg8CwgU6lgpeeeRbz03O4d8c+3P3FTyJEcrpNUYB2RglUpOwD6n2Y4nArRyv2g8xQBFa0ADs9jpCThGU7AgB3vQbKq1fx9X//e3jm5Xdw4v7jeEIA4H0Dlw4lvFPqYrW3CUDqABlWQA7rOtaVfO7RmaVaLeP6whW8OrOCi+O7gdIyNggSkiRlEVRsq+gW9mZ7JuKss2EhGU5i/7ad2De5C5OHn8LBk6fwzkt/hMbMe8jnkuKeSOdAnmoAAMu+mbsw2WdzD0ZAuYuz703j9LlZrJVaIqqIRSN45OReUQgz/uzAjjFUumGce3cOftiBmb8bI0NpcRRKJNMCtJqoIGmUMTI8jIg8q1l39gUA5jP7m9/6Hq7fWEE6lxSHRvY9Yk4MExMTcBJxFOsGRveexHC0gsk4r4s7cD6TbhDthyUSj/+m3dosG2NHPooVI4SvvvsttC0T43YC+xouUl4PqZhDw0v06YK0cwwL/Q4uvDuDldUKDu06hHykCRM1tDaqmPANjLGuCtPZzgBB+dX8JK4aJby6fAGRTgPNdg0JyxG75jEnhZ1DNsZ6GQxVuA9rKVKPbeOy7eNyNorwkIGcE8WUN4Lxbk71XJbngXoJphdCJJ5DeaMB8/gx1EfjOGM8i/U3S/hc/rMYbmgAmMKKQZ9ri/Wz7oGxz35jbgnP/uAN2YOFHQMmCZZuBzM3F7G4XBL3Q4p3GDXz6Z//ORzYPSECNNnjmxb6vMdZQ8YnkCklsPGN7+LLp/8EzWQHn/ncE5KnOz0zj6W1krh/Ht+3DaMjOczMLCCdimHPrilMzy6i2fBwY7mEa4vrol0ZLqTxkfsPYv+uiS0AsOo/KFcmHT/p9rBUamLo5KdhxdNYX76Km5delQg7hPpYXy/i/JXLYFBzPpeSPdVGvYK+G4LvmUjuGcP4gbuwPV9AePaSKLkToShC4RBuXJrBN77+19g5NiTgOfcopXobx08exeTEJEZ3HMUORvX5PVx48xWEQh6SiSjq1Sq+9xIB4B6GthWwUSpjeLiAX/vYo7C7dYmBYpydxFN5HTRnZ1G//C4qKwuYXq0Bw9tw+NA+RLsuLly4hCVmmz/5JCYP7FYuY1si0WQPSjEU96nsr8stqsjtwVerWsP5197C1XevKEfOFrGOOO5+/BEM7ZnSYoyB/kFAZN1PvEPVuvWPrzvv+LMyAl/+Hx9UtoAEKwlkcIXjzehT2UDgkHm0inXm9YAO9/iEM5hzS/ULG0V83pk9+AwDN32YoT5aLjN4qWogQEvAMYZ0KoowlX6OiXq1IqAV85loayjiPJNKATbq4jANsrW5iQ7JzcxMVLKrg2wFKmslW0o3H9k0Y4GhrM08NNtNyVWVvC3NPrfNsADA6hw1M5tsbbE25WOW6poYCoW9eOyX/hmalSW89ewfoe9uoO9VELZ89Gg6aIbB8HkycPjeqpjQ6iJRYNJ6hcfORqJSmQhL3+8hFgkhnimg6YdxY7WG02++j1iigFQyDavvIp8MIx0zkIpSWcMMXSqLaXOhAAA2UWgd7ZMl02dmINn7GTiRKNaKa5iZnhGQdyiXxXA2p5U8tA6zpalD4J3KUDZOK+UamlTZdnqiwk7G4qg128qO2LLRMm0kRkYxvmcfhrdNYn1tGcWVJcnKEHtAv4/5hWWsrK1JM0wABSpbTA/hrotsHxi3bGRpgel1xNKFoItJy196eIdt9JnL6ljo2+S8AfV2G9VaA80GLZfFJVmsdjO5IYSiCdRCcTx/+gzeu3IdlaaHRqeHsBMTq7Reu4Fk1EYu6WByfAzH7zqKobECrs9clWB7h5Qqlk8kCZBJ1O2BDErmLBKc6NpRyfNlkUldUhg+kiELQ04YY8k4bB5MqwmvvIFevY0Kc+EObsfYiUOonL+Ii//x29jWMBDpKkaZRxUUrc9p+2ZQGcpGv4EeAVjJe7XghiKoRxOoJofQyIyiHk+jzkyFeARHT53C9868jbLXh2cwP5sKX5WdadIy3VQP39LiAqqVGpLJNPK5gszvGzPXsTA/hx27dmJ0YhJGOArLUQ32AMyQnU1gmSrvq7JpxS6Hk9bsImQ0sbvXRaLXxMraDH7hlz6Lv/zBC3j5lTcw5sWQHSrg+bMvw02ayIUisPsmdu07iAOHjuMHL5/Gu+ffQSGdxWc++XEU1xbwxpmXMTSUkUKYCpTZ6QX4XQOpdBxO0kCxvgY7HhHQulwti7NAKhlDs0Y1HO0aXcQTVIj0kMtHYdptyXp0XboBJNBumOh0mwhHe8in04iGgUi4C4RdhGIJ+EYcq8sd1KstOCFDLHmMyDg8awJGdAJ2Mod2ZwPN6jwi3TLGh6NConC7EUSTBwE7B9/kOIbkWqrcZdXsF3BAGCCq6cxNkfROiMmIKpxWqQqooIsBVxO1QzHhS4ZpkPGirC8FKOaXbsKKkoQW3xpsVWnOuhEhDWWVLxgoKAebP20vq5Sf2lJIK0EDdWmgeB2oL7UaUlVRmyLe4LPZ3B2ozLQlcWAfrZx5NbCpy6/gZxW4qbJuB0BssMXm8ZnAwZOP4XeOZW4xANzE6e98F//v3ABah6+QWfXS4GtwfgEA/sOe80ocrH5RXfNNIDIYr55k+Kj3JYAlBtCBFbdmPnK81PUjmUO3GQIVsr5Wcq/qzXVw7aTw1i+V2rzlHPRnDAB65TkghyuwqwZdJYaZtnvbD+CLDx7DydwPB7d/2Pn/eN/zcPn0C/j9s+UBzs5nrOZ8qjwjNUBqyLSgPOj/ETwNmOvquFXkBJ0wAoBYgXFqjPl+ak6pV5BbG+RnBUrIANSSO0e7TA/GUl8DUVeKBasGagUoI/irbJ9lzAkMyn25CQorQkVwhjwn1bQXNaG2WFVqVQ2GShY4QTNmcDL/XZGzlE26soyn2waPlcBnnVER4jLAOaUYH6IoEwvZsKjmgoRkx6YFnCFgWZA3JI4EJGk5KgtVVIOBNS+fR9oylyAGVYtUPBJkIWjHsWVzIJNKwWZ2j6XemyNDC2iC0fx5joliVqtjJkBKJrTMdSpBRW2rxp4ZqwR8eNxU+AWAJu8JUZGSYMjcerpR8JktcQlUEKnrw59pNuoq15jAPq8FgRdTAeVBDrpYBnc8GL4nJLZaVWUD8/OCsQiAaLH/psU1M+G0wpQbVmnBGcxZtuFElSUywa3VtTVsVCrwyfRvNwUA5c/Rzp/jwGsai8UltiBovHHeJmlrK5nTqkHHy8ljqpSZc18XII6AHNWYXZKFpH5QRBmlGna0gl2RB3jMHGuZjyGVXctz4Vej3hAlL610aaPM+chrEaPaWjKblaUwxyCby8l9R/BHrMnlGaTs6CVr2eV5klBJ9rly3eE9JVbkrK8MU0AvAqh92jBLLITKhlYxLlr9aocFvOP7t5otVNsNqQFp+R2QFkRJzvel0taHgJlipRy2EWVkiFY9y7H1IaphZQNMAiuJAXymKqJXNBxS9skkCLAxR64fwcwUCZO8Fsyb5l7EFrCyVicAVpfzJqEyEY2Kcpm1I8HHICOYRFkhfIn9OvO8OgL+0iJduc1sOnEI+NztiuuQgPO087bDAkSTjMqT4HWkQobZt7SrZm4cF0deD37x/TknOA+oam83Wmr9swxE4sp6UNZBnqOA3yrHWfZG2uKZhNdCriBEukw6I+5AwZpKIgIBVV6zVoOZtk0FbmtiLQFurlXtRlNAZj6J5Pry2odMeX5HQxE4jGbhOiF208r9gfNSCDNUKnOPBEPAaxL9CFYTsKedPdcUgsPydKBVI3PBOVd40ZjzHIkgmUyIYp3HwHVOQGsC9LKWKmcDscOHj1bTw4nP/gv8q2OpH+/R9Tf4qdLl7+L3X1mRe4VW4gK8W5YQC+iGE1j8t/tdIRpzLeEaSvCe9348GkeRxJlaVayyOW+Yp25oFwohAoizAMRBoM35hj5iqT341CefwOHbBAC/sKacYY5/9BN/g9G486M/SyPAe5uq3L1hS+7hILN3q43zj6Ps/VFjQsXvhG1i6DZmr/6oY/hx/73d7+OG54uCM6i1ftzfvfNzPz0jIM9908A225Jc6tvxIoHiNz5yADOz83j4iUex5/AeqVkGmb+y39cW0CI22QSAhbynXaxIPLx59TJe+KvvYQgWfuFLvwRr+7hEwCmLZ+UoJipYeU9NuA72XPy7uKJEYMU0AByJCyBsh5NwO3VUizP4xh/+Pr7zgwu46/5jogDev3+/PMPF6SeIhdJEzw+Ml7adYp0URCWxlu/1XBSLa5hdnMW0Z+Ot/UcRchvoXDiD6MIcVhYX0I30ZB/htwzEbAfbRvNIOwns37YP+yd2So8nu+MBDO08iHde+hOUr19APssoGz5rNQBMFzbWsDr6SOlJlfKQDcb3p2/iuTeuoFx3kcsksLhYFKBtz9QQMlETR/ZMYq1p4cbcCsamdsJN3YMXn/kzpFI57JjajWQujUTUQ8qqiIiGPVu6WSqbae6/enj+hZdx9p3rSGUTQs5tu1206g3ce+9JbN8xiXByO7I7juDa+eewOwNE2Q8XBaPaG7NfxD+r9CMdD2WEMHzwSSysr+LNd5+HWy6hEIsi1e4g1Gc8joVwdhiR4XE4dx/BlXoTF2YrKBWvY9/IGIZKq8huzCHS95A0DKREEGWjZ/rwM3n4+x7Eud4KpitX0Cm7aHk9WL11OYZDKz5GuybiJLu5qjaT/XjYwWpuFGt7d6Mzyvg4F4k3p5FcqMme0qAojG5GdPW0ElKnZ4+fQujABF4yLmLhShFfmvo0RupX4bsN1VcXcrfqtcgeVVoD6l4olTZw5doN3FwtI9zvIZkMI5NMolGr4M1z76PZ9qWWz2VIaAjhFz//GWQTdBhlLclIQAsGiYjxNBAdAxoJrDzzAv7Tt/8QbbuGu08exczKOlobDXz0qROYX1jH5EgahaE0Ll6ck/i63Tu34dL1ZVybWcLVuVUwfKaQTmNybAin7tkrc1buPvYDuM9mT4DuYdx70ymm18PSeh0j9/wDRLPDWFy8DG/9PViWqusthHD6/NuouDWEIyY26lX0ezZG0tuFbLnarsIP0Q0pgh2RPsx6XVx3uN8z6x7eeuUC9mwbF3edWrWO+dUiTtx3HJNTU0gPTWJ8YopXQ3KtnYiJsB2SPfLzL51RCuDxAorFItKZDP7FZz+KsFuGFVIKYIsuNktLWDv7BozaBi7fXEElmsbuoweQDRuYuzSNa2s17Lz3Xhy57x6pZdkLFdc13avk+iGk/CC+yldxXIEzofzZ62H2yhWcfelNGNzvdlq07MLxU/dj4vgRWBHGRG6hZHEjogQldwDg2/HwuvOePxsj8H//7j3CzBe31S7t6di4IsufayzLe9p3MaOIC5hKIiAOJsJUDRoRpBFLBYoUJfuM9rqugLGq+KAChA1EKiKYS0sQlvbQKquPYDIfmmzUUCXJ/E+CKrR34OKnXOnYECWAp/ILZfHRxQyPnw2coIcfqHaEmc9Fpe8JM5/qYjZPaX/LTbqyelTKAQUAhyQbNJPeiY988Z+hvrGIt5//E7j1ZaDXEjCHD3Pa+RJ8ZTODwDebG+SAeR4bF1FRfHI9I5gd5BIGBVI0Fkc4kUHDM3F5dgE3l8uIOEnJQTZ9D8mIiXgESDgmkgkb+SxVBrTPa4J5EnyfdCYrD2pmnTLfynVp5+aLKnt1eVllIkfCiLJ4TcaRiEYQjYSUEkMaug202w1pRtUqbViugX7LF2C/SyWRqPNM2Mx6zuWQmNoJM57BUDaHRquB+dUl1NottOoEktvSvJEnEYUMFoGtDqyuh2i3j6xBBrGNNLM9eRxOWIBLt+eKvUXd66ivdkc2mF0WwCw8nRhi8SRCorhm46wnyt+zM6t4/9oNbJRr6Lg+MrkcCvkhUU/UKxXEnTDy2TQKuSwIwhw8vB87prahUllHaX1Vxk8y9KgYaLeUvaY0lpWlYjIaQzIcQZLHbJpIcFY0GzBbTRhUU7MpVimj1XLRClvY/pH7sO2+u1G78D6u/uX3Mdw0EevTihzohW2V/8smKAE6zjXmw5o2elYIXTsCz4mhHomjEk2iHkujaoXhUy5sA0cfeBAvvn0eHctG2zelacn5y5tPJfTyzy7KpWWUihvIy1jksVEqYeb6dZSKRaTSGRw4chTJTE6Kj6ZuWCoGlrI5FHVn39d26urv6sW8lTa2cRwM2l5u4P6nHsG3X3kFb599D6M9G5mRMbz87nm4EQ8ZJ46+18PhQ0ex7+AJPPu9H+DSxSsYzqTw+EceQrmyhrfPncFIIYlCISnKpplrc2g1u4glYjAiXVTa60hk4nDiGSyvlKQAyuSSqGy04TLfu9NCPB1B2PCQiBsIxXsobzThubQrSsJv0vLZRTRlIpOIAcyrCLMwBaKpLDq9CJaWmmjWPVGp0Pbcim9HzxyGHR1HLD2EWmMD1Y1FRMyW2LGzge52w8gPHYBvJNAzbLHHZiOZRaSQPaRBzjwLnVYitiYaEBarY9XE5tCyYUpFGoEMKVoI9AibTlqegyxe/k0atxpoEvBJpE8K5JXGp1aR/xcqSW21GigZ1TsrEE2YurJ8641t8L9ADaxtQLduewMAl78m+XwaAFbvyc3VZjaufFYAROuZFACq8n9hBwd6c61IDmyO+8DBex/H7x6/PQDwV+aUmlca3gThFbdpk8kcDJTWYG8974HaeWD/rMZT9iMawRwA6DJ4WjWqbZqV5c2HwOYA3JQNviZkBJ89eAd1rQIAOMCtlcXNJoYt4uotgLvS2fIcN21yg2MShjadHrYfwC8/cAwn87e6yUEA+EX8H+fKOt9XZffICPC5vwV8DXLXNc6tVOpBzPEAuNYW0ASDeI56Dqm3U5sHIYhtUf9ukg4253mgaufmXAHAH7oHggxtgo5U8pLIETDmtb1zoJCX89DAIE9IDT03bQoUG2xHNNlBpghBKQ2AiqJc0BENcOt7S11DzaDn5/P7dMfwmIWu4iYCwEPWbg36S02kgVzJ5OEGk3mcnicZuBx/aYxo4FPWhg9kWKu1ScA8gjqmhXqtpkhM8n0FAnOc6fpCMFCR8EwF/GpWtsrUJQhH9r4CnYWIp7NqxULZ9WS+0yo4k80qFxZtnS+gNq2wqUCu1wUMEqDWDovaNrCyVTbNysrZZh4yrW+1tS2PISA5iM6VU4aMfp+f3REwT3KM5DorsJlgYDB/WA2KClIUnx2l8uWG2mT+KwHUvsoq1c4IzGzm+fK4g/wiXiseB8EoTlFaAMvm3/N0g0qdMxWUQfYyrzUBd6p2CWgRVBLLXmYGc5NLELZLgFoppXkMnJ+i6tVzlapRsavWGbrqXlPWtATYBESX+d9HXzKblSUtj0UpetV5Sf4Ss5WZNx0mUBmRc+T5CKDHOdE3FIBJS99oVBTorP1lTaQlOK3SPU/lCFONrjOghcTWVzbOvDgtKn7lgqlnGo9VKW+pFFb5qUHMC0E2NjfYV+y06YRDq12CuiRbqJgYNccUIM48NSqAGwQFJYaDFs/MqbYlJoW24GzYSfato8ZOcp595vRGpCHCGs42Ga/iyH6JICjnrJAE4nE4TljqWYJ4nDNCkyWpkJ/DJg7XBBICdK4yz7HZYC4v7cpNOR/WBFSMkHTBOU5yJ8mNYhHueag3GkI6UApaT/YvVJISZOR79C1DssOFPBBx5J7lz9XFwp31NsFXZXnd9Xpik1jI5ZEhUU4r/0km4X1Fwi7zqkkg4Oc2aR8t93NXmnacm7La0c1A1jwTnq5nHB53iOC1sHrlOtExiOMi2dCSge6pWpb+KSFT7mEhzJjqPgrsn0lSoNMAa/V6tS7OGrSOpp1fOs5GL+NO1HOPIGq1WpdxlmvA8YiEpeba+/Cn8Cu7bzlaitLVZ/EHbxTF+lvWWK4NBN5Zf3HvwAYp74+Yo7Kk/Z5kF3MtE3A3HJMx3tjYUNnkmsjDipGqaq4FHDMq4+m8wHNstJuAvQe/8du/ioczt7oP0cSVV5/FD0q23G/7Hn3sVn/Anff7KRoBzuE8yWuK1vojbZz/pqcWMiDAL7N/+efb8VJUwlvzcvt9LHV9rPLZdkcCfGsG9Sf0XbjTTsvcNBG/TSDw05MJZAtZfOxTP48w3fC2uGsJ4dsi0VrbP+saTSycg22L9Ot8dNstfP8v/grrszfw9IOPYvzJh8WJRJS9Ov+X5NSArKccoLTLVwAA2xGEokOwU8wAjsGQZ1QCbqeBWvEGvvEHv4dvv3Qedz9wFx47dRwHDxzUUUO6Bgikyfp6DqAXfZ8E+xqJ8+vRGrklNUW9VUMpMo6vUAHYdDFUq2OyeAkLV97FMi2jW114BGfTCRw9tBvb8qOIWSRHsrayse3g49i+/ySuvfZVuCuXUCAArCNbZH8ie0Zf+g5CpAxilER16OHMhat45rVLYhWczcRRLtfkWbxttIBC0sH4UBrtfgjFjQbGp3ZiaP8nce7172J57ooIk/YdOYr9eyeQi7SFYGmzVy7ujT760i/u4+2z5/HM98+gz2c5AWk6+4Rt7Jiawu69+7Ft73H0klNorl1Ec+4ido6lVbygBumFJq5arCysJf6CznOpXQ9j+uJbePO5r6JXqbCVpOqFiIkQ4xp3HcLIoaOIHLoHN5ZW8U6piFC6if25UUQvXoF38Q2YXluTA5TanW6Y244cx9ADn8Cb3QVcXr2AjRLrX0YbFiWKZc+lNXSm5yT+TBwqdU/diSdQOHwPrEPHsF6w0TGbCL/wBoxL01hjjEibWIMPl/uVLsUwfRx+4KOI7diJFbSwXOvhE/c9jWz9Mvq0gBYFsKrvNM1Aek2KzmDinfffQygSh8cYxVYZNjroND3MzF5DudYU18/Zm/NIZ1KiOP/C5z6NON0gpXdnwGCtzzi3ZA6IDKFYM3D5tVfxwl98BW23hkQqJe6b2/IpHDk0gbPnp5FkRnLcwcx8ESGSZtMJLKxUMHNjEU2vj3DEgmNa2DUxhicfOoIdE0P6eNknV8Ak61PZY3m+OOcsrVcxfvJzyG/bjXJpAd76u9LvpxsAycVnaa3cWkepWsHN5VUMZcaxf3I/Oq06rq0sy94yPlSAt3oNyW4ba62S9ErDvRgqC13snNiNmO9jYXFexHcPPnwSBw/tQziaRIxuoIyj6jRl/0N8gGTa5196HfPNLobHhlBcL0o83m997qOw2xty33Hf2V1dw4233kK0PI/5pQ0s+BHsOnkc27IOitdmcPbiLGKTu3DvU4+hMDKsHME0eK96Z9rNTvegFWGSRE5FUlbEVEXwrBdXcfYHr2N1aR10yXdrNUzu2oGDpx6Ek8sokYDalaiGyh0A+Cf0yXrnsH5iRuBf//peye4SlgXBUTaOmMNi2/B6zMWiRZgPJ8qmkKcUuD02KnifsQnEIoUKAv1nw0a73ROvdv5bIO7ixt0KqYLGCnFvziKAecN9JOIxWH1bqXzJyOHiLorawC5XNfrIIOKCwM+yxd5EZXWxucFmhlgy6w/kQ0JUql0PDa+FDnPBgv+oyDTDsjk3xH6Wyhk2nqhqCSGZmMBHfumfoFpZxpnn/xPc6qKAYTxfMrpo/9qTP7uwIgbMMBtEfJ4wP8tEOBSDK+pmrY4QoBtotF00exD74pbbg0tls+UMVH0UWkd5biaBZAuJmI1EIop4jDmjTbhUSXRdUQvw3NhP7boEubnYkVFv6c814URCcMImog4tiNloJvhL1n5PlDG20xPL5WbLh7/egVGnmtndaAAAIABJREFUispEnSBzvYNYF4hFHEQP7MSOhx/Fu5dn0e/0sH3PLiATx6WFm1iZW5TckSibT8x1Dol2R1RLbAwZ7MH0iL2ZSIQjGM3n4IT66HYaaLeq8LwWKjVa19EOOiI2xSEnjmSuIFbMtWYTq+slsbej0rLadPHmpTk03S6ymZwwgUaGhiWvYHVlVezp+IDZt+8AxsbH8eLz38dIPoeD+3fh+JH9MPtdTF+/KhbhkrkleQNdYRORIcgcyWQkgihMJKnkbrlor62jV6/Bb7XR92iBTqWWixYfmE4YO08cxeiuXSjPL2H50nWEWz7CXQNhZvaaJjwN/NZqDQF/fX6ZNtq0tSQT0Gb2r4U2m1xWCB4Lvp4rduG58TEsbVTEboqAcalUFhCfdh2iUBbCRFes1/ngZBYjLSPdTluahGyi2WEHTpR5tY40/27Mz8k9FKUtDB1GCALQllKzTansCgBgbhg4J+0+1VAm8vkoUiN5lDo9PPf8ixi1LeSnDuK19y6i12+IKilihnBgzz7sP3gPvvXdF3D58lWM55J48MF7UaoUMT17FSP5KLaP54ThVlyn+qGNFhvtVhOxDO8JNo7D4GXPZAlc896zxdal49VhxXoIuy2kIibakSZKawTzozDsGCJdV+zTQ46PTDqGCNXlZNLRrtRJwTfjWF1vo1Zx4ThppFJD6BgZWOEc4olhxGJZseypNzcQdQwk03G0WsxWNJBOjaPnh9AzQvBo48KinMW82Ggzw5tR06oEEZAnUPTqmkRsYSUTjiy7sLJt5sImwJWCT4SlqgFFKa1FpSfGrgNm8ODhEXDbPmSbxusrNqia/as/XoE9geL7h1itBWCxylnZzBlSIKNS/PYF6KLltPo7f06tqx9ssXwYAJZiTM5PZ9jq9wuAMrWFVFm4h+5/4rYAwK9857v48pzKvpXCknN9MDhqVNXWQtWQsuEiuKLzcvWVGXSTgmOXzVmQ5ztQ1GubJm1uHWzsxVpVX8AAfAz6SFvB5q0FQjCWwfc2mcAEURSYH3wN1P3B3BF7cJW/GFzyADDk+yS278evPHDkNimAX8TvnStvHpvewgUA6uD8RcGrLcSCk9SgPLOUxTldOxfInOM9RCIFQS0NAPt92rsqAPgDoL2+HuriKvcEAfy5m9RNnUFjgkcaRFsPMoA1Uh0wkD/EJx0QKf6Le3ET4Q7szRUcr+4ltU8hD1ofrzwnFJs+IBNsAsyKLCH3yBbyQTB5xTkgYEcHqmWNpnOsCLwGoKTY6Q5UumrecJPJOoxOIxwjAnwE3FiAkeRG8JWZrwTx+LuSI9ps6DxhlWdEEC5Q4HE8VeYvs0aptFWZtPKMMZQFs7L3V1nIBD2Y6ys/I5bBKrOUz2e1DhlIxJMCUiUStHdzBopAbkQl9qPXFcUk35MAFxWUgVUxFY3cbEu9aSnlsQBdFm22Y8ruWKYDlcZKGcwvkt2o1KSyliAcwWqCkbT0lWtHYiOJiWLTqgBWnnuQxcv3EgCcNtShkGSniu02wU5RQdIumspYVVfy3/gsJvBCMJLPen6vQtJZm6CY2iwPQCb9nKGCkwCRKFyF8KEymemKE2bUg7YK53VSZIPNuUQQkWBcp62stIO1RkBebRco14hgVTyKmBORvGmywQnekvrE5x4/g3sGgqy1VkNltrq+5NWSgU/lNGsUgmQEFPmcYwMsnUrL/CQxkcoGReLsy2cUhgoyRvw9jgVBRVr7sa7mWLZdxp8owoVEkrQ78meqg9ns4f1B8Ja5WV6zI2rtYrmMpliU9+TZHUvEpcbmVoW9Gc4ZhxZl4kah7lPaCtMhSWpa3oCWCbfXRdvzRIEykssjGg2j1W6iIZnddOqJCoAtTRJmbHMd69NGuSN1EoFngr48ft47Yo0tin/ajVO5TWUxSVU2wiQ/RMJisUfSJq+xKOJJ6GzS9lndW32LbidhUSzL8ft9BVa3mQutmo6KtMp1UhFPqK6nqrndaKja0gDi8ZjcZyQLUElPa2JZuQKld4hZ2Mp2XBFGFFjOOcT5znnKeSvOBl1PbK9F/azJERzVRr2JRq0ujR46uvC+IomDzSHeX1RG8x5kfcpD5RzotNriKhV2wkIkHc7nlB0cG106u3l1vYjFpRUhSw4VCmKjz9p3/+P/EL+859YDwKvn/xT/8zOLEjnE8eM853WhXT0JNI4TRSzmIJ+nHTn3hObAbj3qxLSdN2tbT1QXXK8tOh+IVT7vS8bgtFTT1FPqdrfHiJPd+PXf+TU8ecudO1qYPvMi3m4nkE4lkdp36CemV3HnQP5+RoD18O1Qu3IdoNUurZ9vF8DGNbPjcx9r3BKAmaDves/HfJfCgr+f63HnU/9uR4AK4J1hZU9+q4gEwRk8PhbBqcdP4cDxI5o4Gjh0KatmtaehQ4wiZgb7G0XeVE5Bckx+H4vTl/DSN7+DHekhPPrFz6OfSShBD7uiOu5063uo/a62gObnhByEYkOwE6PShzPDDkKhOLpuA7X1G/jmH/wevvHiWzh56qQCgA8eUnXHh/dEg73T5nUKfkb23b0uKrUNLC8voFyrolyrodxL4C+KG0Akjx2xIdyX78Cdv4g33r+OBoliPR/jQzns2bFdalqSMxkH4fcMbNv/FMb23IfSe99Exi8il6HjDtWsBMAV4UxIxrKXUE5RqpbuCch27r1r+PZL72G10kYsSifEMFKxKKbnV5FNJjExkpWIwngqi/VqB5nxu7FRWcHslQuoVjYwtXMPHnvkAUwUlDOMgHaGjybjetqe1Kwz167jW8+8iJbrIxVTMXPJZBLZbB52OIbDdz+AJjKIR9pYvfo2jh/epWygDaC4vI7p6evSZbGljvSUhtkIwUrvRb28gPfffl2sj8Psi5PoaVoo1Vs4tP8AUuk8IoUxlMpFFJslONkYUqEk3IV5+BsLiBp9pGOK2Mu9Ranm4vix/Ujmh7DoVtDw63oe2mC3MeSkULu4gJuXZzE5mpWahl8NOrLAxK6dU0Akik4yjrrRR/X6HKxGDQtrJTiaWEAXm07Xw3yxjHvvewJtKl6sMIzMEJ76+U8h1bgCo9uUGSqWwCQHhqjyVEIvfp8107WZG4ils+iaIVRXbyLkNXBzdl7iSrh39Boupm/Ow4lFkUjF8fl/+Glkoo4iihK7IEEiHEMokYMRHcLqRhfnXnkBb3/vz7G4tixkw+3DaakvHcdCmAI1G1gt1jBXbkjvnr3jSpkuS+yzKDIue7P7d47ho4+ewK6JIQGr2cNWwlRDAGDuE7q9vowD32/83s9hdMdBdJtl1JfeRtftCCmWQp3Z5ZtYri7h+uIa5ubXEI84OLR7LzpeBZeLi9i2YxJ+PI6N2QtId7tISvxTH2fen4Y/H8Ku8f2IuB0RB5HQfOqx+3HfvXchFk8NCOuKKAGsr6+gWq7g+y+9jrmWh9GxUawRAE7m8Fuffxp2q6gwk1YHK2feRv3GRXjNCi4Vexg7dBB7do+hX93AuxeuYrHh466nH8O+o4dlD6wc0LQYJRCJaPW4AnuJ2SgAmHsK6WswupDtEq+FK2+8hfNvvCt7p26jjnjExrHHPoLM1HZxz1GdUrWGykjfUQD/3T4s73zaT9cI/G+/uU9svtgwI5terPV8qkkbSCRsrrliB00AOBazMDKal+zLcolKUhfNVlvsm9OZpLCfCESuLhdRKjbETsCJkgEdEgtjAssEgUMh2hqQpd8Ry9REIsUkKfQ8tdlnU09UCqKcVCoJ9uBpc6yWjh6yubjYYXGzLY1EbbscCcfk7x3XUyoZ8dpnU1BlT4mNmIDXBHtZQIXErk8btQmYOrHjEB75/D9Gs1PF6W//EfzWmmzGxb7XdWHQKiUUFjZWm+/LZ4kZxl133Ytut4/Ll66gXK4oZZypGqu0kaXCtNaiMpqWn0TBqWhWVnFUA7GZQTYfm6C0UiaTjI0OxrLRYW1sNI98PoNuVzV9CCKxYcIxWl5YxRun35Yxoj0af3d8rCDXptWool4tK+tI5uGFwkin44im2OSJYvqN91GaXcXGWhGtroeUbyFjRJBKJBE9tBsHnnoCKytruP72ObHpy+/dicyeXdiotTB95bpYmdBemRnGVFt0LJXDLHEbtNymUqjnw6HFXyyCuGOjUdtAr9sR4Nd2kpJ1xmzkldIGWt2+gKUcI/a22VyJJxICoL9x7pIE2Q8PDcvxra6sYI3grxlSTZewjaee/jlpHL7+ysvIxKkw6WBirIAjRw5g2/ZtuHj5slhkkCGZjDsCLPK5TJDPa3XQqbfAzIF2pYZaeUOAZipeSGKQ85LNJBv2ffQjNiza1bG49PpwfAt2z0DUjgjA1LVYGDUxO3cNTpT5GrSPjMi84/mxXeZLDgWLA0sa/LSLZsOwz4esTUVwCI2Oi9m5ObHWSzHXjZmGYoneB8suledLEJL5clolyo0vi3g7DCrPF5eWMbe4KJ+fTiTF/lGsRHXOJItkAuOiKmWDWzeuaWnOa5tMRVDYPoari2s4/doZZPoeDtz7CC5cn4XXrSGWGZZ8lsmxMRw5dh9eeuUNvHv+AjKOgWPHD6PhtjC3PI+w2YJJconPfEK6BXTlwR0vRJAbddBya1hfa6Hf41xmZkpDyAQ8v2a3CStqwPENDKUS2OiXUFrjBiiDTg+I+VS31OGkI8jlU0KZZCOXtttOsgBYCZQ2Omi3+ohHM0gmhgFnDKFwHmE7SUNTWf+Y0WuEqBJjHiLvUELujlJhE/zvefC5+dIKFMlmJgCscR9lvBsgTcrOR+WYKzUWm+psqgZqWrGSFmWkarUogFWtdgETLlAW/qgnjCqkFJAUgLpae/mBX90KwG0FzgRA3lpEsckebH01aC0EOw16KhBya+7sj+iMbLEp3gSd1Zwj/Hq7AOCXv/3X+PJCAMDxHAdEQQUK6pfYLOm/B1bAW8dq8INbClm5ZlsUu4YOgxc7zs0LqQDzYCO/xap4gM4GamL9/8HGeYuKYQAgi4WwOprAGl4AnC1mOFyvBKAO8neDgxf1KkQB/KUHjuK+26AAvnT6BfxbAsADO2vaG2uQPVA0D0DXzeaKzCV9fJyHBEa5cQrAbQXSs4ZQXwocVTm2W8dx81QVQLp1nIIxDO4VUbExRkKr64PruZUnsbXPsbXp8QHAeVP3u+VPimkfkD9EOUqlGGuXgB2vs29FsS2KVQWKS7MisBsXAoZWkAdKgWDOaZkLj0t+ZPD9TWMkdcuqMw+cSSRPUoh0rraYo1JXsdb5k6yfuEbzPqAak+PI5otYHRNslexaqh6VYpc/GwC7Qf4q6zx17rT0Veo81yPAq2YqwcsEaxECjSRNUW1IEFrnJEnesChMYwJwxaIEosmwV+PD5x3VmKKulrHzxaaYtWHgM6CymvkQUQCtEGT4TAgrMh2/RCUpx6/49bwGgapWAGDmcsbjAn6xHmQ2FJWWfD6yoWDZVAd3xapXI/1y3gQQ+Q3+Po+DczSV5bMngVQ6LUAhGy/ixON1pa4kAEcwkjVNpaqsfyWr2CEopjLiRDUp9uR9UZ6K7TmvpSauUH3AepUwtdgos8akvTcVrVSCEpwj0M4oDI6F4yiygGTlKjCcoJ1YdBOcZEIaAT4+82Tt7wtYSoCdYDOvH68bLcoIyLoNunbQQaiHXKEg78FaTpTX0jjUFutUqrMGoKUxc4IZuUCSAPN0mflLsLXRlM9kI4agPUFKqVVIZmQWNBsqVOyk01JnEZRnfUz1bZ42xyS0dn0hE7KfGOQms+mFPs/ZExKp2EFzHWADQmlblZK4b8BttiXjmo0Gw7ZQqTWESMAOFWt8Asm5XFY+1217A+Cfq1O9XsV6cR111patttxPdLiRjFebpNOEALfRCNXOJDCojN4NZmoL6RRiaRzYnUeciGTIsabgdee8pYtSQGSQ2BGSDXs91Gt1sS0ngYFjRIV2020KIMwaWtxIqDZn1nOTTTd1D3FOBTnXklnNcdNZ43xvjjsBToLx3MNlM1m5LnGScXs9tN2O1DGsp6io4dgzqkQpZek2xX0Z43oaYptNtTRXdl4frjUkfJAY0dLKWn52jbFCApT3ZD+h6leqbrmORBFPJmFZEbSoPCfw3O9JhMzJz/5T/Pp++vncylcfy2/9B/yrv7wpTj+8ZjwulWevLPJlnadSSYMHEmNgqTmbTqTEdSAZTyKZTIn6gj/b6bqy7qh12pA1lRZ8TcbPkOhih9DFJL70G1/E47cBAL78ynfxtStlAfQ/9mv/5FYO2J33ujMCgxEg6WYqZGGElqm34cW83hJ7QP0+cpZ5S6x8uUJVe31c93riWHbn9d/HCHCOMhM4+kOI03+bEfiFfVl88vOfRiyTFJA3UOnKflwT8BT4qwFg7eoie0jaAnOPr/fmFFa89q3vYPXqDD72859E5sQBNl11jcxW4SaAPABI9D5CgGYCwNEhhFOjooq0Ig4sKyr9lEZxHt/58v+FP3vuVdzz8H147NQJHDpEAFhyxGQIPgwE/9f+TpeT5dV5XJ+5grnFOazXW3ARw1vrZfS6YWSiGXzigcPINIt488os+iHWCS3k6GboMP4hiUQsKuTSHnOBRx9EbPQAype/iTzqouJl/1RlAKvx4XNXvB63AMCSX9p3sVGu4mt/fQbvXl8TEhpdRUgcXFhbR8KJ4uG7D2HP9gKSwwVcuLSB3Ohe9ONJnH72O/D9OlLxJCa2j+DQiT1ANo2qHUIZfZRKJbSuzcLuuvBqVVx5+yKaVRdmTBRQQhaLRkkCNLBtYgeMUAQ7UlFUakWYhSy8dhlD7C22XFycu4HRVEwIezcqNZS9tvw5GRtGPkGSYRertTbSUQOZSAyh3LA4hZTqG6iVa8ox04ggPTqBnVO7kWh7WHjnbXTWZzCRi2PPWAaxsCWg9VsX5zGRT2JxbhGVZhv23VPY/8g+bM8cQBsh1LtNrL38JmbfuoaPPnAQYVuBsnOrJcwVa4iaNuodCztPPYw1y8e7M5dE1HRseBQ928LNZk3i0MZHJnF1fgmJSEL2TGEnCTdmY3xqF3KoIp9IYn59VWrwqAjEgKqo322p+7r1Mlrltlh903mwsjYPv9PA6uKq6rfBQqfpok4isuEjHA9h790HMU6sIh1H20lj28goxuIZxKN5WE4OpUoXF179Pk4/8zXUqiWMjhdwbM82uF2gWa/hCMFN28ZLb17FTLkpeyuv2cLyalHqTjH18n3kklE89fBRPHT3fiRijDNRFtDsRQq2QTcvUcL70oteLTYx+cAXMLrjAPx2FfWlt0T56/qKLF2srWO1toIbSxsoFmsopOLIZdIIR/tYMbrIj06i0W8j1ljFytV3sC+3A9l0HKffO4t3X76OWIO1dJuRwgKe3vORB0SUk0hmVGySXge4F1ylw2elgud/8BrmWl2Mjo9hfW0d8WQB/8Pnn4bZWIVlObj5+puw1hbQXZ/HO4tVGGMjOHxkP5xWHZffv4qrK1VM3nUC9z/5CNLZrI6GUqIL5YKmxCRs8gd9GCGsi8MWcRvl5sR9vsR49ntYuXIFrz3/quAuFmtht43995zAthPHEInHlFhgS+/sDgD8t3k63fndn/kR+Nf/ct+ATU6GMRsd3S4zqmqwI2QrhyRv1A6bsOwusnnm84bhddjYItjSleYHLYfZnCAQ6rlksXug8DRkK8UvrYGpxqN61/M60jghu1vYQxYVGSZaLWUBx0YMF3XJrpKMOrXBpwKFjT02U6Z2jqMqll9VsWlLp3MIR6IwTdrMQdQB7VZHAbuSvaWOiU3VEAsqw5LcW7EoE9UBlYds/JjYvn0vHvrsr0jo/evP/hl6rZI0hJj9y8aGwcKC5yosMtriAZ1OF2Nj25FKZ0Vxubi4iLmFBbRaZCKpHD7luGiIUpWApbL1lG2+Au+0nac0NcWCkZZ9HKM+IiFgeCiDoZECIlQdm1Rxkt2nWDOr86t45+wVsQLmmGYzKQwPZ5BKMl+ZzK6uKEti0YTYd1OhTbVpo9HC8sVZdFaraFdrYmOX8C1kIwk4yRTMfVM4cs/daM0toHL5KjbKRTQdE/aOKaR27oURz+HG0hpWi6sI+T0kCYgmw9IkZHPZa3fgsjnJbCw28KhSCNEej6JkleHbNWxEonGsFjfQdD1M7NwrhavLhzoVwu22FJpsDi6vFDE0NCKqzOXlZWkosatVLpeliKCd3ROPP45EIobXX/4BsnEHIaOL/Xt2ypg4MQeF0RFUGw0UNzZEuUEglY3KaqWF8kYVzVpTFMVsiBE8FbUwVQ1sULH5R4Zdz6M5OTxmIYokzxQNtu2bTJKWJiABYI7x0voqOm4bMd0sYwNX1Jla9RkoK4KmqkU7ZjYmqWyRwiGE9Y2yNOTYAI3x/pCCTvnX0vpPbBNFnKIUbpxWnEO8jwRwtkKYn19Ah1aGNhVGYSEaiApJLDyZM8jfUc0rNS0tGMy7CzvI5zIY2zaMZCGP89M38PLpMyiEDew4cjdm19fRbFdgJYbEAj3s+zh85C7MzNzEO+fOIh81sffAHnhGH1duXEejugKvURHrGZJBxP3Y6CGeCyGWBfqWj1qN9yuby7w+LmKa7Vppt2DEIgh3Q0hEHNSNKtZXe3DbYYRCESRN2kkn4Fk2wrEofBbztDiJRGFHUvANB/WaB7fdRyychBPNwIwNwQwlYRgOej0FnnNzxSxr3ruS4MvcX5+EDTYqO5L3RyVQoPoS8FcDpQL2SESnVl9q8E5yTSWPXGXuDEAazgPeEFIMqcJoE7DTWX5aASxkmB/CuN36oNqqGJXCjgDZVoRzCxAUvNdWAFjlzm6qIZVqV4FHUqgFAKMGASQ3est7BpvBrcDYB44vUAIHNtIDu2gNAN/3BH73xK23gCYA/Ifz2gJawPcPqq31Lladix5jEosUmL4V3ZWfGCiqg/PdCkCqltYmm1vyTKi0D5iJQUM4GJhBY0EjecH3t1zrzfHUhXNgpRwwuQfvtQmEDgrtAIjWPyPXvQ/EJw/g1x44dlsA4MuvvigAsBTxOktUWYer8QvG+APzRCt/VdaRAn3F4EKrFiWflzUD7xnFjtCL3dZmXDAfA9w3sGfWilc2WrZsErhhC+avALAy/xVRQ7D7H9LnE5JMYGW+xUZaAfBbL4Q+D64N2o5MgGbJtqRNsb6WAu4qUG0AQkvmkyaCaNX9VnB/oD7eMlc+cKgfkivIeOl5J/d7kAkugIV652Ceq1moNl+SI6pzuxWDNzhm9cHC2iUApzdvwbjx7wQxBegTNq8af7kXhByn1j0CGop4RCynC7fdHgD5SrnbHWTIEgxhfSguCiGVU0yFXGAvzuMIrqGyiOOz2BbgOMihFXWidodRj26CjGQeK8CG14lqZlmNhGSlwFGOmYDSvZ40iAiCcfNKQp3JJrapQFmeJQFiuc59XymmW01R8VEZzRWI+ahsZLEm43tzLlARyc9NRGMYGx1FNpuVz2P9QxBSlNoa3OX5KIKjp5WnDQEcpYYF5D0FmGYuKhXL+mXQno5gImtqndvGMWUdz/fkP7LuFDWyKEcY2cL6mQC/r8hPtB8mUZFja1oCmAbPB1F9UunIMbdsyfcl8EcVK+smgpjKvcZDVzb4SkEdttjUYSNJge4CymsFOOcXXV443jxGjlXHbQo5kGPDz6JiNJFM6rlF1bWl7LH7PpLRKAqZjLieEMhn7SPXm8REWeupDlERGFxbImweMmuczVXJcfVlfKgkoR2xKAv6Pmo6H1cRUBlvY4nyhMRSxulQNczrxv2U1A0E9jwq6BWYyutFYDaRiGvLQhIKInIMvCZUGHu8xrRL5PvQdUSTFXhPcm4QdKQzUnD/qvOikldbPErdQLCZgDkJA5ZqBhIspsOLHlN+JgFLyenjuqS9Bwnc8h5jYyggsNAGWzWNWIuoPRvtognaUnlNFxqer6hZ5TMJ6ioQWJFCaD2u7J04r0huaDR5H1MdHRE7ZX5eMsG8MAj4L4djGCgyf5ouUtL49uGwicoxE7tr1mRcW0l0iMgzIiTEExu7P/LJ26MAfudr+F+fX5FagraWPC7eLyzngrXC7zIPXRE/eA4cIypgeKOmkyn5knVK1g4SVNrilCXW9ro5Ryt+riF06GE972MEH/vM07j3lsca1/Dm176CP7qq1Mqf/63f/pnvgdw5wb+fEchYBnbbVFXdal2lyite1lbNdKkggDd+i4BmAstXuY7r+Je/n9G786l/lyPAOco5NMx1+RbO1998+hgefOoRITVZyt5n06b5RwDA0k8UV52gZ9PD+ux1PPenX8XRnftw8h98EkjEpD8kZozakTDY6wR7/gHYLADwMCJpAsAxmHzOmxG4nQralTV89w//T/znZ17F3Y/ei8ceVACw9Kk02/HDTlUf7lME+2QKLjbKq1haWUSt0cC5i5dwbaOJspFH+P9n702A5LjS88AvM+u+q+8LaDRuoAGQIEASvG8OybmkkbRah7W2ZK2sXWm9irVsy0d4Y2PDYWtXtrXesHV7xrOakSWNZjQXZziaITnD+75AgsQNdDf67rqrMquyMnPj+9/L6gKG2ogdgg5LRM0gQLK78nj5MvN//3dFikhHOjg8U8SICSw320KsjAUdRCwPo8UCBvMDyhWE7/ZIHPGRIwhyW7D6zjeQbK8jl0tKvBj7ykoYoRS/as0XSn1k8SiullRafvPxV/Hc8QXJUmWbhq4ldOxgrbhtdAD3HN2PeL6A9YqPXQdvRcVP46lv/RkMo40E1afVZaTzOQRxE914FDbXCiTAVcqIkvQFHwvnF2G3+XMSE7nYcREVUmwEqfwkkqhjxApgewEqQQJ+YwWTxQymikk0DQ9Z9k1hYLXVQd1vI2VGMJjJo5Cii5CFcp1OmAZSkTSixRxSEQsXy2tSl3h+HPVKBFMzh7H1yD3wYOPdZ76BhVe+i5mhFGanBpBLKqHJM8fnsbcQR7C0jFbbw8YnH4Zx6yyOzl6HS+6aEAo42K+mAAAgAElEQVRjX/0+jn/7NXzi1lnpRbIOnFsu4/xaDdlICnUnisjOfShFPRj2IrYlXBwsFuAEXaxS+GNEMTQwinbbg2e34VldOF0T9U4TrQ4dvhjxlkep2RChTDRQ0ZMXHB8NL4qpjIVIuyZCG4uRkR1GwTgSFXj6zDyYU2+DJICE1IR2s4FkpI3R8SxSUQPJZAKNaBaZ3BBMP4FcfgIHrzuMdCqPJ7/5Jbzw/ccwlEtg/75p7JmeQKaYwZnTFzA1kkV+YBCf/8oPUO4wqzmKldV11OyOxDiyp8E12baJIXzmgRtxcDeVqWKsLepl9lSVuE3VxySuEgBeK9nYddffwtDkDAKnhtriq+LaSTVszW6galexUl1Cuemi3XQxMzYqBNBULoE6e9TpISYlIt1YxfyZ5zGUHMZwbhDra0v40h89is4G152MAjOQzGRw9I5bcevtNyOdzulaXvVkWHev8L6kBfRTz2Pe9jAyOiwK4Gx+HL/y0x9DpLGMtdNLaJ1+BxlnBW+evoSNRBbH7r8NxRiwcuosXn3zLNz8AI49fA+279mFaJTguKy2ev2N3vNCQF6d+at7A2odonK0uXaQNUPgo7ayjFeffA4Xz69gcCADr8Wefw4H774b6fERtW4J+9eqj3eNpvVf8kV5bV9/tUbgVz5T0NluUWnCsSlC2zvTVLbOuUIayVRUHh6+YSOViyMeTYr9cIcgcLOJTCotClw+PMTmwOOzixbAtIymkpC++AZSaYJRyr6jY7clK5c5uXxRG2Ycrqfa5iqbjTYJSpUhjS6xJzNUtpzjID+QlYYdmwb8fnFgSFgppqiHLWxslNFo2soWMEl7CZEQyYI6ZkZEqShgLBs8fiAZVzz/eCSJyZHtOPqxn0KlVsa7Lz8BdGqSwxGNp4XdHk0mJVsqEWNDiMCQifWNMo6/dQKj41NI5wqY3DItD803jx+Xpo1S0rQRjygVAxWzsQgBJcXyVuoZNmD41GJlx8xjBQxTzRuVvittftlI9rBl6whSCTa5qFy1cfa9Czh7coFiBmSzKcnI2jI1hoEiga2uNNwa9RZq1aYA9G7bA02Ced6JroGUG8CkAsZxUDDjyKXz8BIpYM80pmdm4L70GuqvvwGv3UTD8jDHRsS2Pchs34/stp1YrlZw+tS7CNot5It5pNNJsVpkEeS0GmjbLWkkU+HD82KziNlkzKVwEcX0th2oNRrodANsmdmJhs2mkI2l5VVRjbAQY7bZcLGAWq2OxcVlLC6vCvBerzckK48vi2w6hX17dkv28cWzZyR3eGyggKnJMWnQXbhwASMTE9ixZ7covy9dmoenCQmraxsyn8h8J8BMCz6yCFkyilpJLM9VDrXpUfnRgRcx4GkrWQElqGwIVFaia/hoB1RCUAHNuUUrSAUwKoCDQB+bQipDTa0rAkQJlLNxLizQCNodT4HPkivHJqUGUZQUTpq+sk2dx8hJxGKfDSSloLek4UuVPxtyojjn6sFXDXKZZ3oNLlnAOgdS8lFNS4BWqjsKg7RJieHCSlXyIeLtBrbuPYDleg12t4nU4DRqlQb8Zh2HD9+AC+cu4OSJ4xhIWdi+ZyccAKfm5lCvrqDbrAE2LQBtsO+VTJpIZn0Ux5Iw4xHMLdURNfMYZNFYWUAhTiWRj0rHQ3pwFAkjh3bTwWp1Hm07Btdm3nUGA/EAI5O7sWYnaKCDIJZCqjCEaCqLLmKS3x10LXTbnItxsVgElSYGA8x1rrZk2XliaS7lhDS4+UyK6qLM5tNQFDTS6QvVegSBNbDkkQkYAskEiuhboAFgxd5VajU9E9Q84FUMM2X7AKpQDSI5gn32SlLaXGFLJQBQn+1tuMgTXE2rL/8yVEvAZWHnaTAotC/uA2xDAFgjZqHQTXGQQ1Czzw63v7WzCXhvgqlqym/CVrznZmkBfX0RbGtfvU8LBIB/b14powWEClWhGhwNC9J+PUKoAJbjCDNj9SI9XNCGx9hvk6dspkLURdmqSwO9z0QsVAKHljjhPkIIUaya389eS2yBFGFIle1aCRyid0Io0HvXamuN0V+mSuV3k1N7BAC++UNQAJ984alNALgHrF5uoxYql8OxDMt1zsQQAFZkFGWPHJ6Asl0P504feKkB03B7Yo+8iYer9628+zfVsOE84PXgPmT+a+vhfmJE/1xUgHbYVFBj3ZvfV7Dhw3kVEnw0viwEILlMvOd7GdhKfae2raxdZcT6iRe9aaVJCPocw+NTx6FB2r7zvIwDEs5PbVNPlaY0nzQpT7Mb1JwNVQKatKSeW3w2quaPzNeeyltbrMlib3Ps1QJP5RKr+wjCfhYFgUb7xemAwFabxBs2Z1QOLT9cCLMWIhjHphMVmxw3t+2ozFDGH9AGVu+VIKHYNDNvnQ4YtLFOZ6WGIEDDfSmbalvANe6L94yokCMRlX0rNrZUQ6vrIUpogjuGIarJQqGAQi6nrLxoW6UHOJwzPDfm5vL6cz88plD13CY4TeUySV7dLlqNphwPwW8eb7FQkHcuj4f7Z2ayvLLdrgChdNsRMImRD24H6+vrUmOKIiSiAE7WzlRbuo7OaxUuJBWnBIpJXmIEiiJhchoKkCaOMso2mvuW3GEePy2oCYz7nuS28crSVo1WZGywM+uXAJ+A6Kxh4jFkGT0h6lyC1I4oQjnhmVclIDAX+AIGs+4NkIhSccJnl1LiiyUd84HtFqqVqraD9tBsNtDpMI9WWUCTGMq6Rq6rNBMUiK8ICBbS0RjymYyotzluVFyHzgFs2EhWK+ulqHouBMzybbdRqpbVLKfimmQ5w0Iul5f91FtNsS6kApkgcUbqXaW47bS7UndFowkQ/CuVN9BqMUtbET6kxmx3ZF1AVTuv9eDQoMpkT3GeMmuaoKm28zaY28tcbKUMFeBa1wFi6U71aYeqXmXvzrUYAdnw1cqaU1mpk9CbUuRSgr+RiFxzsT6Xua7sz0MVg8dnQkjIEUtpX0Br1sBUClORylo5zOvm+k/lz0Ula4/XlOpmOslwDEnWDcmOtK4m4MzjqpPUR0ccRp3IfPBFDT0+PoYhKgfkHajWR3VmavMeYP51xEA8quYqs5Br9bo4P9FRJskM42gMCZ5jIo2pm+7Gp6bpIHV1P+tvfxX/5qkNaex5XkfWKamUWvuouc37wkWdRAySNyzOlZQ8v9x2BwlRqasccCFgyLuDBAhmPJNoEhOVMH8mucnyDORavIg777oZe1JX93yAKp7+/V/H756C3Fc/94//8dXewbXtXRsBUVJui1miyr3a8C8dMFY8H4u0yRcSncox3kn2+VX4OIxScn1U6L5wFbZ3bRP/9Y8A52jcMDASMTHGuLurdMi//ss/hsnpKan/xT1Mq3RVj0DbQEuUU5jlq+u13u+pWBW13gsQdGx894+/BG+1ggd/7BNI796FgMRBU/WENkHfkGOp1xgkxUaYATyIWG4CZpwKYMaEWeg4dbSbG/j27/8WvvTYs7jhrptw97FD2L9/VgPAm4OxCQKHpNsrCM0M02PcidOSGurtUyfx3WefRSs5hqEd96i6au417BqI4uC2rWj6htR6I0kLiSiEyMdoOmVdTTJbArHhA7BjA1h/77tA4xIKhayQrBQRi+A3ezQhLKTXM7I+IqnNFXHKk8+/g++8eBo1l07DKXGsjNLBr9uFFXiY3TmDHdu2IGpEcOTen8DL71zEmePPIxaPolaqYun82/A6HopRH2aXda4SiqiYDEpDgLlSGTUjifjwNlHERow2gkYdiXYNfmEHcs48zC7FLjG4kQGYlSUU0ybGi+z30a5aERX50KHFNPuE+VgE+ThFTcKWhhFR7k4x00Qmbor7AaMGa9085tczmBifRer6+7GQ6qKy8BJOPvV1bMknsHcih1zCkvrptTOrODocw/bmBrpeFIlf+FeI33QYhcEUKt0y2q0uTn3hi3jyK4/htkPbBNJjbbu0UcdSuYXRZAqRjolzHWCpVce+go87RoDhGB0JLcQYjeKThKqAede3YMSAWpt9ki4ajI5pK/KjJ/OSDqIm6m3gUpCHG8ti0mog6LaRzSYFc3A7nox5qdHG4noZzUgcJdcS579apQI4DqZzJqaolhbXHMCFhVoHWKh7QG4MH/vYA9gyNY0nv/sdvPv6C8ilgVuPzCKbTeDGgzvx4utvIRlNYHb/dvzbz30TXTMutXytydpOrXtZA3PdNbtjHJ954CZsmxzUYg+VWSz4iNwDiszJWpW4wFqli9kHfgG5oXFRAPPagOubbkfq47XGBpYqy2i7zPt2sW14AsMDw+J2ZGaHRcQyMDgIf/UUFs+8IKK+0eIIui0bX/zsf8bK4rKslbhmT2azuPH2W3H7XbcJAVXWN2G7yPOwunxJFMDfe/pFXKx1pP6sVcoYHNuNX/obDyOyNIfXvv4VzI5G8d5bp3HS9rH7pkOYGsqitbyME+/O4WLFwYHbbsLN994ugDMFSGEur7S1VMNAi1lIClVcfq6lhQKvY+wk/kfnaQvxt9nAW0+/iLdefU/cUNFtSTTjdTffhrEDe2AlqbberCiuAcBX6UV1bTN/PUfglx5WeQlkxNBWjE0mt9uWJgmf0hFxKlaL+i7a6Pi0oqNtri/e7LQ6SyXTSvEoKheqImh3SoYzH4oerCgbQmRlE9QkFmsRHRHg1KKnPiLossGm7U8FgJJMXmWXyX8XgFSrL9jE4suhJdbVBDd9pNJ5RGNJpNN5sVXeKNXQdpVdnU+xLZW0Yt3LlyPVu6rjqvLNqAQ2xEIsFUtjJD+O0b3HVNZXeR6ZmC4K4ilRPljJhPx+267Ad2tw7TrWF5dx8tR5VOo2kukCikPjmNiyHfFkFqfPzuHCxXnYrbq8lJWNn8pBjkuhogozPqB5LoITiYWbYu7xycjmDO19TdGEuhgeymH7jillhd2sorRaxfFXTsh1oKqEqmFmYfDvWr0ioHsmw+YVlSEpxONZsR1mplak7SJFlUijAa/ZgtXqwvRMuKkMktfPIp9JYfXxJ2BdnEPcbaIbAarZDBaRQrM4DmvLdozsJ8Dn4uKFs6gsK+sUgrBJ5he7DlrNhjRqQxtqeeB7AdZrTaxVami0lDKG9s48S7H0o+0eix7TwszMdkxOjKGytoTFhUuo1luo1JqoNpiPpXL94HelsaWs4Uiw85AgucDropDPYmJiVMBkx/WQGxjAweuvx+BAEefOnYbTseGZzBxUFs8MVJMM58AUZhfna9QgbUADfhaLE0/UCJzUbJYJoUB33QRkYhNS+tsWTIf5htqCx9KqVzOALx6gAQKp/oWTCCEHer6yEuy48uI0DaVEkcY4G9KG+ptzxvfV/aHkWpsvP6WWY7M7kEa27XRkXrE4kKa2NOP1/tmclIxMRTpgs1Gp3FxkI1HMHjiEmT37EE0l8dbZefzFE8/AaNZRGBlDpePATBgwE4Poktjhu9gxswOnTp7E/Nx5zEyO4Mitt2DdaePM0io67QYqK/NYu3AaCJooFuIYHcrANJvID6eQHizixTcvwm3HkYpHkYrUsX9bChTgbzgBzNQg0pEBVFZLWFw8haATBfH4QjKCw7u3IDOyD++tJWEHcbhWCtHsEHwrDj9gEWKRF4gum7RGRLgWfpzXkheOqhY2IlXuhmFS5aRQdkaGRKw4vA4VYPwXWiZtLgN5zVjUhqOv0rCVBbzCQcQbRj/TlApHMH255gqMkmnXZ48cvnF4HfkR1XifArg3V694NYkVqP7INe1TG/erLa/8vfBnoVqzP5e4H7jsqRz1sffvK/znEEC78q0ZAl3ac0GNl24yq382MHvsfvyDwx8CAPzot/B7CwqU6gflwvMW6+8Q+JNLppwYBBwKs4GvOKF+BXUIAPaDh7IvfT3Cpn24v1CBGU6P/mvTD/TLwq5PZcp7X88oDYKG4HQPH+1ZtCpwWLEuw6HWwyz3fmpqH372lkM49iEAwO899yR+kwpgfeybxALlhKGGWFscK+ZCb3QFAA6vE//WALAAhj3lswZGRbFGMFXZbfd/rx/oDbcu117GVO1OQGJxT1Dq+hAADn/h/ZTs/bzSy66VJlrI4kafTf9c652gBnhDCgjJPnIsXPj0Zd/K81jLkEP1b/99etl0DBdWISdf23735oreTnjfq+3qcZfxDV8HWgHdA8HVmEuOls7wUYSjPqqE7vNsjpV6noWqwd4xaDBbjR+tp5Vil2Ck3Ge6YcvfJ8FGgNeuUqPJYlD+cMHIKgFK4SoqYWaiknBoinpT2TLT2ljB1EL4IKjL9ymfzVpZTLIjrz+fS7RkI3GLtTBrKIJryoZagcm0sg6JVipjVhEK+WwkEZJATi6fEyUqAWep6cTOSpFOMpmM1JsEScu1mtjrCqgmILVSfhIUkrxdgquptFId007XceT3SDCjcwr7fZIxGo/LAp3vKTYe6JiytlFWvysNia48w3gxxMrYgCzIqbQUG28qNukGwgZnhO45vozRQJFWxsp2TfZPBSqVuHZTnEi4UGB+Li2gxTDb80GVIvN921T2miYG8gUFprPhRwVp4AmgzPxgiWmxbakLCY7zOjCKhjW9UnaYYos7PDKCTDojVtiSfcy6v9VEo1EVO1y5jmyiCMFGNRdJqGMMCs+BtUwyFkc6yWamyruVuUwwvksw3RIgVOyMSeqMxySKRZ7lbODFYjL2VNr2csf5jGFTKmIhnkzKUoauRK1mXeYIiV7MpqMKmBgqmzTFYh6FQk5IiDxeycGm3a/dlhovzKej7RuPifbHAv5rspLMeYPRanQ7yguxgEQAWuER7OR9sra6jvWNDW1jrmJxOF4E8ni9qUxgDckmFUmP3Bczzgo5tT1eG84rIRRsbIiFoZDGCLbK+NBJhkCnqke4biLQzOOUHGfHEXBauQ0pMJ7XiuRdmQOeJ0Amv9do0A6adX9T6mROTHXvMY+ZBFFF+CShk9nSVNxzvyvrJanFhocGMTQ4IApg3veljQ0hgqpxZVPNkzlB67+2G2D3I38b/+MBRhRd3U/p9BP4radXZL7ynmfeL//mWK+vraFcqch93uKcYD3B9Sft6mnhHolgIJ8X16JknOskukQpRTzHk/OOH67FOQ4qQ82Q6+N6Gdx62xFsv+qYdgMvf+n38f+cVs+Nn/6f/97VHbBrW/vIj0DEACYilihyrzb4y8q46vkC0Np95EkCzbvp7HAVdtgJAixpdTEB5mufj84IcP5sj1piKX4VphL+4H//BUWy00KQcL0eksSVMECt4UPCcEjQ7ycays+EqN3F6VdfxavfeRI37tuH/Q89CC+fVSQ/0ZWo9ZaQOnX5rrbPRm8MVqKAWHYcVjILi0AoO45OQwDgb33ud/Fn335GAOC7bj6E2VllAX3lekStdy6nRiiuul7jCMnTwdLqEk6cPoNIMg1zYDfc7AGcn38P5UvnMZKo4+Y9O3B2cRWl8ir2jw9ibLCIPF1BJEKLLoMxwEoiUtiBdiSLpbe/A2f9tCgCKeZhHWUybrAfABYFsCJPCwDsdeB323jutVP45rOnsFxtI5rIIJ1JyHu61WiIowm3dc9tN2MolcDh+34a33vyaSwvLqM4sRNrC3MoXXwRzdUV7BrJIt3ewGqDTjgcvUBqNPbRL9k+ljsWMvvukFjEoLYIrC/D7JTRsoYwFLfRblQQI6idKsIqrWEg5iKToChF9eO4LVlv0oxQrluAeDYjNQLFO07bwUAqjuHBHCy4YGOr4hmoOwaiya3YOroT0Z23oTYxjvPvPokfPPYnGI4Bk4W09KYZ6bi43sSxIQO7gxaCII3d//A/Yft9t8IkQZLq6GYT/+nf/9/47le/gi0jaelJsrZjXEnd8TGWSmPYdVAnlGd6uGWmgJ0ZD/ZGSeI6hGjpM0bNgOMFyGYMNF0H5Rpz1SOiOmZWcsM10PIMAWpZcTrsUeaGZH01ZNTQ7HJtpOIh7cATTGCxQnGGgSARh5sdkbXMytISg90wkzCRNjoqFk7WDR7avgknXsT47lmppzpGAY2GhxcefxTLC+/ipz91q6wDjxzYiRPnLqBZa2L24G789he/A99MolSty7FxLcaardPpChlzdsekAMAzU1yDhPpzZQNNgmzXVf1bh641tICu+Tj00C8iUxiB6bVQX3wDhkcXqgAdr4uzSxdwdvE8NqploN3F/uld2L1tJ7LpDJAZhZkexdTEOGpzb2Lt3GuC4SRTGaDr4/yp07I+ZV0csL9uWBienMDMzIxyjdKCM15c1u5rS5ekNv/eMy/i3LottX91YwNjkwfxD37+Z/D0Z38TNwx1UJmbx8sLVUTHxvDIj98Le/483njxON6ZryE9MY57PnE/pvdsh8l9SN9G1fk9AJh9VgF7FQBMgZWsxbU9tHIU60o8lUTdSGxWBydffh0vP/u6ANfTW0dRXV9BLjeIA/fchtTggBLQ6YbDNQD4o/NuvnamP8II/Pav3KSs8WjFqvjF2iqADT4lcCOIQQCya3bh+I40DV2XSowoEtEkopE4YpK3oHLA+NDlDSutWILIFOBGCVS11b8zP8qkBS2tK2IKSHYddDxmsFGtoJq4olaQRpa6obnQtx1b9SylEeGL3RlpT9FIQuwkmjYzxOibz0eLytcSMEfbnaXiSeTTWdVU0Mx0ZpyxAaLUHXRNSWBg1w3oeB6qi6cRkeOOIBJPCjM7mkwIuNO2qwhcBwEVHE0HttNFw+6i3uwgsBIYGJ5CYXACxaExtGwX5wmObixL04JgpbDXTYiahA0TqpX5cKQKViyFTQ0jUSkjpRiBdWbEeaKaJNF+cnII6WQc9XINa0sbwoRnYUDr56FiHhGLVnFUHLSFWdbhi7XRQRcRUYY0ae1gdzDkm8h1PUSYXca6wYqhVcjD378TY3t2oPr6azDm5xBzmwJ81iMxNK0s1rwY1o0YgpEiBqbHUBgqol5qYGn+kmT85osZsfml7TftDTvMmabqEpZYcpdqDayWyqjW68KmYk5bV0BNNsPZZMxhy9ZpUV6UNtZw6cIZ+T3fMFFvtiULgMWr2Ch2O4hwrrZtUWdHWNAaFpKxGEaGBlAs5HFxfkEA4CASkVyC0ZEhKaKoGmGOl6i1+eIJmLem5rTYEXYIwDOX0ZDihbNL7AwFvFV2NDxoKbR5/Dp7ky/5LhH9Los2vvw27Rh7VpXSWFd2PmxOct+c+2xWGoGBIhupVkyapNLcClQWsexd2/OGt766ixULUCygacEnL13mxJFNpca2p7QTW1Jlk8PGE+9N3ntsMvHej0WAsVwOh48cw9bd++AGXbz+3jn80Ze+joAKmEgULq+vwWZqEnE/wP6ZLRgYGMI7J97F2PgoDuzbhdzoOM6tV3G+VJfixCmvwK2uoFo5D7hVTA6lMTMxiMntE+hEE/jWU2+jWmeWcgz5RBtbR0zEsimUOxYS2XFkYkNwSlUkzSrOvXce2UgCMyN5HDu8CyhswcuLARbKDppeFEayCCOalvGniQ7BWs/1ZG4QZPCiIbSiLEoEEpHrp3IrFVmNC7CIPG8EqGARK7mIaiwFANbNAPlv/BpBpb5lojSfOfNJLND2oD3VYKjI61el6osqzV9NhglBl1CJeyU4tcnAVccVLtC4nxDcDOfKlSBtCGTJ72oALrQpV1mlIXiqMT0CDL0my5UZwIoB3L9IDnODlUpPbUsBlOpv+V3fwOwt9+MffggA8NOPPorfnetfmOprHR6kxupl8dpv8xXa5urrK+MUjoUGD+W6hOptNu15Twuopq39+5TbAkptSu57ytEQWJcxCb2H9d8hYCrPDHlYqAGTsQubUPpYeOzhvJSsXDmePvPg0CZHAOA9AgDf8iEAwO8+930FAIeqTFGFqX/T7YrLKpYQTlSgrfpSb0x0/q00MPS3egB6+Py8fLbJGIS/f1mfLgQ6w330b693tJuHpkyZ9fH05m0op7+y6FKxDqEqVn1NK2T7v6v/ewjuhsC1WF73rMnVHSJ712pjdeHVvRUqU0NFrWKQbN5bfIBv8ga0a0Ro+yzOBnrE6TyvZ7SCZfUIh88ilYgrTBXVQApt1PQ9L3Nbq7P1DmUL4X2iYzZUrnNoPa3uMfX8U5Jg9bzQzRk5PqX8lueUnHNoxa63w9+R21ndjeKeoLyIe/bWoXpZSBh8jmoAWVxoaLHFDHqCm/oZy+3wPSgqSqruxC6aikMqdV2pTwm2ijpDiATKipfgsihJNXjIceLCmccmAJhYKusmmGnA7tjKpSNKhWIStNUlqMxtkrRVKChgSOIbSOIiAN3uoLyxIepBBWiGzxFlnyU5xHwfd5VKlGrOUO0sylGtIuUzmw0yNh5ZH8vCusv3oSEANIGpXDYnABy3QWBPaqDAR9N20KSbi2Egnc2IgpE2wqJsZRY0r5FieSrANRwfLvZFlQ05Z6pcM6kUcumMOJoQVK7Wq6hWqwqg1A1Enn8qlRab8BBspNLYcZoCaLfbVFg6olzg44+gGVUSHL+x0VG0HVutEch8T8SVIltAbhIHQtvvrrioEPgneEfnCXl+E4AVFQdJrT7aLQcdW4HBXCtw6knOrbZWow202I3HmaXMuUAwOYZslopekgEIwKvaUGoxn3a/HbHJ5vzifcXIC46T3GeiYiaJT0WGCBFBWwyHJBfORc4zzuFSqSIAvAD0VFQTTLUicm9wfEhwIJjOa5phpnWfwlvmsCjm6Yqk9hfWD5xDJM4qEoanHHII9tIGKlD1I6+Fso4mPZUW2Z4AskoBY2l1uorbYeY3x1qxbtRzifcf1y6i8Jd9qblNBTfXS9wHld9OS9kyMjOZFtGFXFaNmVboc/s8dh5bm/Pd53kBk0fvwye2XHW0FCuvfQG/+uUzKitc2zuzGavOj+5MHfkTS6bk3HmfCbHEpaWlKfbPjHThOQrZg/bqfC+nM7Km4ZqJ1yadYtZyQuauci3I46GfeAjXXXVM28aJJ76ORy+x9rVw62d+/MoX3LV/vyxLgRgAACAASURBVDYCP/II8B1ZsEwB0RgRdrU/VT/AJddD7Qp75oxpYIY57aEzzgfYMdsz656PBb5nrwHAH2Ak/2p+NWsamI5aSEu+7Af7fP7Xf6lXF14G6Or6SZxaLlMFK6JrCAhf9jOpL320y2V89bOfx6ARxT0PPojkwT0wGXfHHm/PYjqM4lE1KWMSDCsKM55DLDMKK12AFU1K77VrEwAu47E//H386aNP4+idN+IODQALufCKT78KWP0o7Knom0XIel3UGjV5T5NYXwmKsIZnpa/VrFSRcJfgNyt4Z24BcxtV3HNwD2bGx8UhhedAp0fWxXS7sZLD8KIpnH3pq2gun0Q6k5IagXUMlbzizMdzlMWN6j5I7S4AsCv11+PPvoPvvXIOJbuDVG4I+UIent+B3WwiGY/AbjSwb9csvOYaJncewcLiEmLRFLKT+9EsLSGoncb82fO4bjyHfdESFtcaaHXZT4PYPNN84Eyzi7eaQHLbnZjYtwfVs68juXwObadKOhjy+TS6tVVxqqMSu+jWMZttYSzJSIw2ZQiIRejwQ2Yt10UmOqaJxtBOJHMF2gPJNcsVIxiboMtNly7T8Kyo1NNGYEk/zU+Mws7vx9JaHeffeRGRroP44DbMLW3gjRefglOt4NiAhV1RA24kg8P/6Pdx4IHbxNWHi8B2s43PfvbPcPbUOXzi4zejXG/KWC+cfBNrZ95BkbnG64vwWhWMdNexN+1iKElwke4lXem1csVG8LNupLDjuu3wzABNLwLHsxBpbqBR3kC16YtCt94m/mDgYqmD5aCIqaEM9mUdVP0IzldcWXMw0oRrrxPzFWyf3oJVu4MFx0C35aBRr2EoFuCh3TlEum002wbKLRe1liM4QitexJb9h3H4+oOox8ZRGBjDY3/yhzjz3hv4zMNHMHdpHolEHHOX1mC4ruQHl5oe5tZrsm5mfUkbb9Zpsl7sepgczOOT912Pw7Mzqm2mFrPwAtUzEyKmxOXQ3srBWgM4/MgvIpMbhhnYaKycR+BzbcF1nYuLSwt4d/49rKyvwnB97JvZi9mZfUISDpIDMJNFbJsaRen8G9iYO06/QYm+lHWzHnPuW1ESGOfJ9a2yZZYoF8WdF3xhdSlUAL+MMysNIbHalTVs2X0UPzY9geqpJ7C/ADz11hyWYwnc/4n7kfGa2Dh7Dq+9PY/5po/rbr8Rd3zsbiQzKVH/ipulsvratIDWQpvweaE0TGFvQzndKMK3K05K4qDltnH+xHt4/dnXUCs3sHV6Ap5Tg9twsOfoDRg/sA8m56k8JGSNfs0C+oO9oq59+6/zCHzh1+5VzTut9mUzg2Adex4qd0ypoERhYbpwLcXIULaEbC5HkEkRaIzJS5VAcYeZbLSvijGTly8sWoHxZwpU4gOH9s8mqKxk/igB5Y6oMKUZQlVCLC6qTgE6tBUgVRnME2u2Gkjl0sKYJtueFl+pVFZeiLR/dsQOgtbOymaQ4eHsyMQIiBlRUQSwcUVwjQWUANL8dwHhAuQKGaS27sNaqYTa4mnJn3A6XVixuKgvklnao0TguS24TRceM4/J/HG7At46HR/VRgeeGcfk9C7EEnlMTW9HOpvFqZPvYn1lWWVaBbSqo4pENUmowFZqZPWyMEwygAj+ULlM2hJVBcJvgsH8CGG3kW1vIRlP4Nzps2i3WmKbOzY8gIFCBsk4s3hp692S3OZ6nXbKSayulMQeorNRQa7dxbAVwUAkiqjrifrXT6TQyGXh75rB0K4dqF64AG/xEjynig7Hg+phNwrfzKBlxrFBm+l0FMXRYUxv3Ylmo4l3332Hbzdkc2kkk3EpA52Wg1bLEcC+UqlhjQ1NKml0s4M2brTuppY2lc5idGwS2Xwei0srYtfcqpfl4R6lCp25ED5V5arY45uK9n38k00lxBaQlnesl9hwoR0iG2FmLIFA8m1pI8cXIJvD9AQxxa65w2YYmXWppPwOm4p8sbP5wiapNO0J5qqeuCJQsBCmmkfbZIpNszJHEbIA1dYC2GgbHmWzqNRDrBAIRjJLjz93PEeaqKLwYbMumZafS8Nfv9ioAqRqXkBaYYfK5O2xzXiPCYFCK+NCwIDbpwo4BInZQAwV9nJM+vd7OXDwkYaPiS0zSA9PYKO8iuNn5vCVr/0FgqatVDhREy4zSqIJpA3g4M5p7NqzH20vwNjEBBLJGJxIHG9cWMK5EjMB65Jz4ddW0KxfQDbqYOtAEvu2jGFi21b4mQF8+6VzWKtBLCYTaGDbVApBLIbluod4cgQxPwnTtjGabOKdV99A2jCwZ6yAw7NbkZzehzeqMZxarKDcNuFFsoCVEFCAyxVTgADabys7zG4ohPshTu9mJqZAE8xHl+xEKpQiokoMrUxo+63xJGWKyuvBsVR0N/mIcobPTAGAeQ00cKFcYDdzakKgQIPLLBZD9Z3K3NEAfghO9ykn1Q91zdlbe4VAi16O9fCdsHuxuRiUecImtf4dscoM7YX0Uk6AGt1IUfa5m+Bv+K5837JLXhm8JzZBsRD4VexlvoYMzN56P/7RVQeAm3j60W/hd+aUmncTMFInKuco/1eqvV6WiFZBypf6lbj6RDeJFMpSXbAsqrvlnaqukzbxlfcYP5cBwBoEU9dUX7ye2lhDcfq4QnBP1Or6+oS58eHfss/w/NjQFzBMAXSy9z77av5raste/Nyxgx+KAvjd557Ev32jpoZOjmvTdnuTP6/mTzhV+06td516JIc+UF6+cZl1+Cax5v+rXlPgrPrqD/cfN4+jN4+13XG/oje8069cWYSUBk2TuMy9OwRsZL70nUeozJYGhb6vexQFDXorEsEm6Np/j4ldtCjU9QouBIf1M0iN5w/bLIZ5wApMVq4bap2qgBc5B21d32P4h5nHehmntqubO3o7IVKu7ie12DOoRFQvoJ4FuiItCKysL4R6lvbAfTmfTWvs3hNMW/YqwNwQVaYsYMP7MQTW9bTqP0LWW9xODxQWUwY1fipnSN0jioCgwDcCqawduAMyvMWGNcwE18C3LFJpxUuFMZWOrgLDNANBtq+eE5u24eTA9ZQY8sxRT0W+f6leJoiUzqSRpgtLJot4PClg0MryMjq2jXQqpdTSmsCVTmdEGcq/uZhXkRhqkoutLoFE1pjxhMpdtW3VFNKREgSV27ZScKbphJNijlpctsdzZm4tyZdkcwuwRrY7I02icWQIRrOxQRCP9T9BNyqKdS6s2ArriBOC8AQTC9ksBgsFqW3obNMNlNUX1ZJcO1AJytlC5W/odMJGghyvRFSod47T7ggxrlZrKJtqydY1ZXyYoaySXwwhhYqCggC9qMU7CpyMqeYYrQeZR9ehS03bVWrYeBSmBhtZX1Mh7fO828oynGNIa3I1n0iIDfOkVQQOia28GDyWVDoh8Tdis0zgnXEg0aisX8jOr9fqsm9RkSZpcQip/fL5nACmnttFq2WLqrTebMhsJwjNHGUZd5JQmTVNcFHnG6t3kFrjKOtxlQ2dzWQxXhzA2OCgqMc5P3ltN8pliWqhepUfgtm9OB5bq+HF1tiTWpqRLSRj8lh7ADKPiTV1PCqNMM6fsPbhtli3izKfFoW5rJxfPp+R68JxbdQI8trqPqMVss45psV66GiTz+UxPDSETIrk434SBfOdo4rIq50ieAwtu43J62/DXWMKlL2an+XXPo//5ctnVL3HayK2/goU31RVm7Ke7dL2WxNB5D6PRAT45d/871y7Sd55PI5kOgueJ58JlUpFOQKkU3JvkLhrWWO475P34uBVB4BbeO/px/DohY44gx355Cev5nBd29ZHfAS4Ft8VjYD5v1f7Q2XuOddDRWwkL//QcnpL1BQr6A/64but5ql9MWv42uejNQKcuUOWiXHWGR+QUHAlAHwZsHuZBfSmErhfEdyvDOahMIbE6nTw2Jf+FKXzS7hx125c99B96A4P9NS/6vs/DAALqBrLIpIZRjRdhBFRJEPXbsC1a/jaZ38bX/nuc7j5zptx580HsX92VrkmaelQOAvCtc6Vs6LXE5DSWDnCsFAUd5jkFiQn9orLCElxBA+r65fw8pkFnFqq4JGj+yT3lG4q/JJyRlJ7sCJpBFYEp174MurLZ6XXyNpTAcBa7azXV7LDkFBKpyXflRrze88cx7NvzqPkeEgPjCOezkv2sdtuIhGLwG23UMxuxfatOYwWR1GcmsE7x99BNpdHvdbEyvzbqGxsYDqfwd1jMbRLy3DDhRzXMQBaXeCrF1toDh5CcWoSnVoJ6Y2zCDpV5KLsoxeQctZQQRSumcN2s4mbhjqIwEGz7SBB63GKTcTWmRbKAVx6Pk/tgBlX4qAgksbgWBqzO5LgSDFVkcRD9gBIBeQhuV0LJaeIeieFoFlG13GQ3nk3FmsBHv/zL2JpYQ6TMR+j5K/GMrj3n/wBbn7oViRiKViGL/33f/cbv4WSncQ//19/ATbBuW4HF1/+C1x88o8wkLBgxdPotlqIzx1HtryEpOUhJlF5XG8FoOFkh1nHVh7+9TehkIujur6MugNsMSrwq2uo2AbaLgVRjIgxcW7DxelqBNNDWVw/QacHE2U3gaTZlb5oEIvi22+vI2IlJL7QjhXhGQFW5+cwWwhw37Y4fDpDuAaqdoD1uiNAaG77Iew8drv0Uk9tRCWn+cQLP8DqyinsnR7GSDGJwmAG1Y0y7r7lOjz/2jtwXAM/ePOcrA8kdkX3Xtmf9zoOrp+dxo89eBNGipleT1YUruAfZQGtxEGA17FRahk4+olfQq4whMDvoEs3zqANM+ii3W7hwsIcXjv1hsTJmEEU1x24CYcP3CjANPO66dBazERx6eRL2Jh7R66T2MnrdRLvEyXqYAdU2ckLQBpSWLQjAI9/beUS6rUavvv9F3FmqSm9ccNxcOzAIVjzb+GhmQjeODGPExUXW6/fj9ltw7CXFjF3YRmvXyghPjqCuz9+H3Yf3KtcazQALJhGDwDmepv3nxIxhTiPPCN0vnfo9MXamMRk6cF3u1i9NI/Xn34VKwtrGBkfwY5dU5g/dUacaPfddRsyQ4MI+FySFsI1APij9Xa+drb/v0bgD3/tHiGnsHkRgMpZWzIX+HLmDSq29WI/GoEX8WDQ6lXyJFTuFxfYuUxRwCy3Q6VpSyw1pDFFZXCMjQ7mjdHrnxZ67K4RVuCbSVnbEsBjs4S7q1NViACZbAbZbFayzZgBxsYJs8PYTIonyPxSIILbpvKCDR/VJOM+u56BNpnWYt+n1J1sQNGuziAxhlmufGAzs1OKITaUlL0W1RfF4ghio7twfu4i1i6+g0yMlri0teNCvS22vyy0fKp/OwaCLhWutNcNpKEkNruBCbsboO1HkCsMIz84ipHRSUxPz6BcKuHcuXOo1cpi28uHoOTKie1ZSj3UZfz4ENdDJjYmBMvJpBL/ZLGQJoDJEoyNkvJGGbVqWWxz45aBdNxEOs4mAzO+uqiUGkAQQTaZR2V+ETEPKGZzKBZziCWj8EDwvgXTo6VxBLaVAAaHgEgCnboNt1pB06mh3m2hHTHQKDeQjqYxMbkNyfFhbDgtLG5siBX3tm0zGB4ZxMmTJ1AurYnaQ2xKqIZpM4+4iZXlNVFD0NaOjSm+sMIMhVg8iUwuj2g8JVnAzRZVHm2xxZasPgmVZ7ZtKBdTzVCtyZQ8tojYlnsIuh15cUjhZ0TgU1Ej4J1qQUctgqgRGG1TgEFRQ3FbUUOBfFQ89QAifXsFBNaVOolArRgna1tRUTDoRhBfuz7zO6Ku3EvcJ3Eg2kKLApU0CCsqAD8tovnpmr4obUVZyutOAFDbP0vuSYRcQFXMiQ0MKcm6GuYrXpr5YY6lzsSULWtASmyjJbNCfMh7tqnCQNVZd/x15m80bBt508fA6ATmSmz41VDrBPjO956D4aiGN4usjukj4fkYjFvYv3Mbbrr1DiQLQ0CMORk2FqotLDS6uNRUeXaG24JXW8HC3KvIGVVct2UIh7ZOYWRyCkttC99+cwm2mVd5hO46JsdiiOZzWKwxN60IwsJRu46xyDpOvvkmLLuF7QNpHDu6G8mZw/j+fICLpTZsEDjOwbDiMKmkpz0lrVUEqGODNyE5f/3L+LA1ESpkw6JE1Ex+RyB9M6pyfEPlXgj0ypzinNHzi4W3yioNySiqSawYIIpAEBZAIVhxpaqXBWZ4LOKIEAJ84VS8ogkRljw94EZkMeo696t+r1QAhy8OFk4Sx65BMgHr+jJnZSqF8y0ESENQ+oqf9b+MRDlLMkaIvmkkLsxNlu0GJg7e8uEBwL+tFcBScIrScpMVHTKwJae07xOeqxTQGnjqB/TCn/Pe0cyKTUXlFePzvsZhvXtXA2B6MqpyeRMo4iHxR8wWlyOXh0mYJ66tobR6tJdPq7ehFO2ai9Cn0sxs3Ye/8yFZQJ949gn86zeqvbkSzr/+eRee35VFi+KK6oHQQGK4SAjHW6nSNz/99204R2XO6fujxzTVAGevBfk+Tbzetvrmdbiny+6rvv2rZ7u6NoI/9qvI9Xb6z138PQjCsRrqt67mNewH8uXCK/BU9Zsub572ljjhg6EHuOva4X0qQlGO67FRqmN1b4b3QO8hcwXpIQSqNwFktfHeMfTlJ4fb4LNEbnn9PlP3kAZZ+35fSCd9ude9MWCtxRpOv+rlXamJVnxfa+ZGj/gi48/jlnpA70u+y/tXEUBC9XFoz6wulc5U1gtS3mBKUKwIWnJ4Uk8qQk6YACjXnOBv2xHgSiIXdLatWE/3FrkkCiqXG5/GZj2bZk/skAkqEsCiIpjs7FCJzLqTNsFUDhIsokUxB5RgJLcloFE0JhbTBNlIoBQnEa0kFSthydSNCKhMG9/w/kiRoU1b2XZH1K2O7ch+2Ijju13GWecU89hlTCMR1Jp1URSTgc6tEbQWe2txKPElFkMyTYXRrcaR4CYzk0lYy2eyyFAV6VJ9zP3QLk6B8NwPiZBUqxLcJUmwVK4ISZBuPaJItUwh89UbCgzVQdJSR9JRp9tpi50060BaoUXjSRkb1qGJaBS23RQFCmtKNgtMqmi7XbW9LhW6LhqshWlZrC3FQ+IoAWy5Z3xPrgejTghikoDImBO6AfFPo94Slxs/6CKRiAoITNCXTUxeL4LAvK5U7bIe7kiGr8rhJSBPgJMWb7kcc4vTAs5XqhXJuqUltzgjWaZkMYtldJzgfEfOgcC4PO9pFU4rbzZyNXhNEqbZ7iBuWmKTzSxrOqEQ+OX15jhxHiaiEXXtva449LQcrg255tPgN+s4ATt11h4tqTn3CMCKu5KJVDKlVQaKisJtEeQvV6ie8GW9Q5M/5WwinvFo2x2pGTm3246DZov52LYQF7imI6mXx5jLZZDLECjNSpQLgX3akBPcHxlm424QmWhS1Nhbb3sYj0xf9cBclM5+D7/34ppSgzsKJOecoEKZ1ts8L669uM7hfcVz4vylup6Z1KzfkwlmYruoV6qiZm9R6V+vy3e5BuaF5H3gOK1ebnMuswMPPHIH9qTf5+H+gf6TjVPPfAdffreE0kYJn/mVX/lAW7v25Wsj0KubABQ/JPVvJwCWu55k/76fLXPMMCS7dZLZUFfh0/IDnHY92Fcoja/Cpq9t4q/ACFC9PmqZmKCL3wc43s/9y/9B9Ve1U0YI7oZ1OHsM4irHmvl91MCsg0JCo/SgTBWF8fbTT+OFx5/FjnwOd99/D7KH9zPHTinxNMmz19OS/8Z3fUwA4FhqEFYiJ70R/k63bcNpN/GV3/0P+Pr3X8Ytdx7DXcdmsW//rBL0qA5kr4eiVid6AaMFE+L+petAFWNLBSQBYNZ7bXTcIZj5Hdg4exyXFs5hY20JrVoZi80uNrwI9mYDjLFeZL8rnkF+ej92XjeLkeE8EsksjGgEJ5//MqqLJ8UtI5qIq/paj9mmNOLy2DNFMnOxvLKGP/rWy3jzzCriiQySeVr3UlnKdQfdGS1sLNRw10P34ui2caSmD+DU8RPYPk1RRAerF58VV7vqSh2HJoYQeE0YsRgunrsIu9PFli0TSKRiePzEAhYiszj68U+jUa1h/YX/jGLgoFKvIOqayJm29EAKmQSKnQp2FyMgWZS9dSuZR2Z0C+K5rNSqzMldWVtHkEkigTo67EObJoZHMziyLwPLbcEXR0JPxQcSLLaApgPMrZhw3ISIm7oki44cQTM6jOce/wbOX7iItOlhkFF6iRw+/c//Pe558B4kUyruhQDwb/yL38DFNeBn/vZPKhcg2Ljw4pfRPf0DpKl6TmdEzJVcOod8cx1x00NUd9rYg6eEzPUNrCOJ0/nt2Do+hFJpAdUgg5HMFIYzSrhkN1tYY+RfrQbbJVjfQSEewZaxFFpWEhU/BSuRRpxjkLDw1PGL6JpRRJNplPwY7JaDemUdd+wYxJ5MB5Uaa882PCsi9VgyYmLm6L3YddtdOD9/Ea3kNDpuHM9866twShdwcO8IdkwXpcZcOD+Hu+44jO+/+Daeevk0VhuOiEhYl3Nty742a2jOm0/ccwN+/GM3i/pbrU2U8pbtaol6lH4ugWAPruei2fBx6BO/LNiD6zo48+YZzF84IRgDHYc2qiUsVxdQqVfhdy3s2XUAyVQBLR84eOgIrju4B2PFJBbOvIq102+CJqMRuhmZOkpLO2wpJS6VwWGzQDX66DpJu3nej+XVNZw9eUJcPJEqYICq8vQQ5l94CtePR+Cvz+O5cyU0MkX8xM9/BoluE4uvv42XXz6Fd9ea2HlkFo/85MdRYAQPAWCdMdwvcAh7ObI+1uR2sXn2vZ4bF9crXAd5dHciCYDrbD9AbW0Zz3//JazMLYvAa2bnNGrry3CaDmaPHMb4ob2ynpNzvQYAf4C307Wv/rUfgf/jF/Yo42dfqX6jUUPAWlqBsSlGwI4AKcHVNptbpmK6kznFhTabENl0XsArUUrABRX42SwBvzTGx8cF2Nwob2BpZUkaE7F4Qpo73LZSEUfhdQw0mx3Mz81LHuzQcAFbtk7JYnmRytPAx+BgUTLWCE632k1lbckGkheIkiDDplI2j3rTRsN25Dstm9llSnVGwDdKwI1v1G4gYLA4G0rOnLLyo1QpEcnASY+g1qrDspeRiSprM4PscgIY0lgJVDKBb2qFFR+goWrFEPAslspheGwapZqDuUvLyGSYWzWOQqGIsfEJXJyfw/z8vOw3YH6tZYh1cSoZF6uTWExZ1MqjWpqzKu+ALw02iqQJK+CgJ81Dgt6e46BRKSFhAbu2TYIQ6Nz5M2jU6jh3ZkmOdSBTwHg0hXwkjmImz3BbIJ+AkU+h1SXQ6qHR6sL2LDQDC02bNCygW3dQcx0s21XUfQdDuSxuv/Em3HzTzbBNAxdXVlBu2Civr0uTcnBwQHIJSCi4cPasZKSlkylROxAEZxNHGpO0nOup8Ki8CWSOxBMpRJMpsf8gJsMimect7T4C+KbKDJDCUlWiwiZkI5L/3DXYZu2Ciz8JCtYZ1V02ovjyJRgoDXj+FwJzMZXfJlZ7WgkkxTltABXYFyqGBBzTrC+N4GllWQiyKTUAX2q04JCsPDZaxdaC5S9tWZWaRQH7/D0F5DKXTxXIPFfm6yklhDTa9ROJih7JV+QISu6dhkvEzoMsMzWO4t+hFWRiHysNaQU8yLalTt9UqUomIVXCLFICiHpi39QIxrbO4L1LyxgZTsNKFfDcy+/AdJRymo37DhUPgY+oa2O4mMWBG25CNFtEve1ibX0Vy40OOokBlD3m3QQwuy6i3Rbmzj6P+vybmEkZuGPvbuzYdwDGyHb8YK6FhbrKgQzsVSQjbUTyeVyqOIgbKaQjCcTbNUxaqzj11usoxqK4ftsEdmwbglPcgWdX4rhU89E20uiaKRljy3dh0oZRMgotBFYMPu1xeB/LPNB+ujpHmeA8CyUB23Q+BotS5mpTGa5Adw3KSHC3VvQKQUTFnFM1zD/cdJi5LCpwWkJqIF7ubS5UNLATgizhxQ4VZNxbCBoo1d7mfOi3VBblnfL57gHUPTvWcGJr0CYEQ/oBLwGmNADMY5B7s2fTrJd3+guKSLAJLuulXw9s7n+BhnNUbKP7QTfNX1C2yASAH8Q/ueFqZwA38dQ3vonfnleAhPwRQHoTTJO9axvd0HK3p3AUsL4vizeUkeoTlMW0Vkwq+2+jtyTu2TmHN/AVgKOMi7AxNz8y3uGY91lGCwCstyy/H6o09fOzB1Zr5wwhKPSdozw/tKKYi5bU1F78/G3XfSgW0Ceee1IBwPq01JCpJ1gIAob/fNk8kceRzjnum2chWLfZUNy0Ye6BwX3Zu+HclmHvA4GFLaxJDb39hvfKDymDFZyrjlrfTxo4DbOd+4+9T/CvVbnqp2rOqW0o4FXNp54CWC6LAkBC4CYE7MXWmO4F8r7pG8zwH98HwA4t6AUevWKuhveozAsehyaI9Jo0/TPxfb6rpa2969g/vvpseyC17F87JfD8hBjVB8qGecs8FlGJy3spvAjh9Q19MvTckR+r+6U3IlcA5kqlGwLrm/fW5rzi81vbTfXlQffU6NxeSH4M9xO+HrSaVwB/uQU9mLKIDW2w1SmEz5lNkFmpZOW93hcFIcQirQxkLAkVogRLeSxhJIpcJ21jLVbUtJZttwXAJLhEC2DVPDQkP5UAHmtnusoQALRbLbHkDXNvRT1KsIpEOf5eTGUQ8+d89xNYY8YvM2L5zqGy1KXKmWxwi84rnuxb5mVgCLmP22l1CGA5qDYb8Om2wno7Gmbssq5Nin01AWACqiT8kcyo+Enq+rK24x+CjVSLtpw2KrWqkDAJ+vJZOVjIq4nNSWsaogCmApbqVkZ9kPS5sb4OhxmzMuG5aPGQS6cxMTwsAByBYuZFxxJJNNs2StWagIwkgTZtG4urK7DdjgB5+VwOCZIOCdLTHjyu7KTpKsT3I2sCrpkk29jpoLReFhccZmylUnFkMmTpc6xVvrA0gVizd7qirqbLDK2tBKx0zQAAIABJREFUOaC89nxnpJNUA5NEq63adH4Wx6DRaqFGUNDtIJGk5WEEeVoPM+vXoxNRV0BiWlRLnRcEQsYloc6xeS07cq051/iHNxNtyGldLI4wrCn9QIgAVElwf2xEsf7lPOExJRJJuQepUGVmMLdLANgnvy2qSBokBvBa8rbOFfJSwxPQtalijVgy/5iLTBtkzkGet223hYggz90gQLlaRrlSFqCcDU3OdZKCOX9Vfjbvl7goMUjQ5XXmHKZqmsTOaDyDYz/3z/Cr11NRe3U/9cXX8M1TNRkXiaZhPdzVmWa03m47qHG9I5nVdNdSls7i6qKdGxhvUywWBMQP1foCoFvKfUhAd6+r55lSDg8W9+ChR+7A3g8BAD75/W/g62eZje7jzp/5W1d3wK5t7SM7AgmD1rmmWEBfHRhWDaXK/Q1wluTyK0iB4WBzf8MRZT19NT5OEEjOcEXW8tc+H8URSJkGtkRMyQP+UT+f+xd/V/pISvBBsGTT8jkEg3s2z4zq6vu5Uv8qDZ/ilLOvoNx81s6cxpc+9ycYisdwaNcO3PTxB+EOFaQeC1WBCgBW9ZP0JCJ812cRTRRhxtPq30kA4zvLtvHH//E38ejjr+L2u27B7ccOYXb/QRhiwcP+iXYm08CSWnIy1oLCGl1rex04zao48JFEKL2oro9GdR2PfvEbWK/6opw1ui2pP2IUO7CesCLIGr6AQRWCxeYQtt3587jl4/dg26RyqbFiMZx8/s9QX3wXuUwaETq4cHzYPxX1rwK8RH/ZFylDK2rWinSt/I9ffhpPv3URqfQgjEQKXSF0NREzoygWkqhXmth+3e342U/dheV2Bo1SGXt2b8fp02fQ3jiOxsYSFs4u4o4bDmLb3i1wDOBrf/4YVu04Hn7wFkwOp/H4M6/gqfd87Hnw5+C3K1h78QsYSrHmN+G305guJtGcO4XJQgTbhnIoLZxCzUsit3Undtx0N8YP3IREsYBmeR2nXn0S586cRWv9ApLdNQHivYiBYi6KIweHYAYdWKwlCb226crZkpqrbluYu8TomyiidN2pN7HkjWDX0fvw8ssv4oWXX0LMt1GMGYgns/hv/+nv4N5H7kCKMTUI0LJb+M1//Zt48+05HD12DGNFD1PpFs688woGUEIyYohrDevFeGUNA4aLZNREfe4i3EYDls+OawDbSKMRS+NMNI/R0UFcWq+h0k1icnoHDhy9C/uvuxULb7+CF772J1ieP4t6vYJswkJcXEp9NIMI2gPTOPSxn4QRA2qLZ/Dd7z+NZComx724TnWzIt99+sGbcMeBHXjx1bfx7LNv4vbbb0Tp0jmsnD+H2WN344Z7H8KJs4sobj8KK57D9x77LkqLp3BgxsR41sDU5AhOvXMSN1y/G197/E289MZpuGYUrTbdkRo6lzoqvdVE3MJn7juCR+68TvdelF03V4hi/6yJxOxps0Z14cOp+zj4qV9GpjCMytoaHv3cF3DumW9gJOIgYZqIZ9LwLAPr5QoadOOxoqA23LOSiGWHER/agp/42b+JyZEY6udeh2uXUamsIF8cwODYFDwKn7jOlX6RWl8L6VtHRlHUIhiH50tv/i++9lWsL8xjaHwaQ9O70T13GsHSHO7alcCTr1zAuY6FT/3Mj8HqlNBZXMbihWW8dbGG1Y6P6265Dp/66U+p6Bzef9r1sn89fOU/iwsXiZKM9XTbQkjuOWfpOCBx6PJ8tDZW8eKTL6C0WhIV/OS2bdi2YxwnX3kd2VQOs/fdjthAUfUZrgHAP+qr6dr3Pgoj8Kt/Y1BY8rRlzWTiKBTZ9InJopyLaDJvuNhPJjKwHTbVonBdW9lKwJessFgkjlqlJk0Qxp7xZTk4kBWmfSadlYcNGeRLKyvSSJAHjVZxsIlCILhtB8xCR6lUEmZYNptBLp9FvlDAhYtzqNdryOVTGBoekgfp+kZJQEayQwjsDg0OY3R4BPlCEQuLyyhXq1KY064umkgK4CXKTN+AFViCzoQAsFgr01JDA9LFwgRSW/dirbSCTvk8YkFDGhsdz0fEkMQvaXK0Ww2xWkilohgYLEjjiez9wsCAKH4TmUFEk0Wsrtbxg6dfxNzFJWRTRYyMjKM4PIqJLVvEto4gcK1age+1EefLM0JWeEzY8zFp4LGICVUrzIIj+K4YMcwyZR+M4C9fRotzcwjaDorphLCq8skI2s0aKuslNKstJONZZNM5RAIfaSOCVEAbOR9Nw4cTN+HFLJTqDTQ7PuqOJ1kJlaYjebtoAc2Oh1LbRjOwsWfbJB6+5w7c/cB9WC2VsLBaEoaV06qhUa0Ia39kcAgz01uRy6Yxf+GCNOWozmA2GxuVAkpqgI2Kciov+FKyIjEkUinEUxl5yLddMqU8lakq3XNlbyoEK2mmq6Yam/tUGFKJ3RFQ3CViLraDSgWrLJA7ZF5RGRwQPFVNZ7Yre6UiO/nyslRECP3a1IpNDRKTIagXnGF2I1/wwjzqWUUHMLo+LMUakHPl7zDnmOfD3bD4VoodvuAUOKtAR5XLy0YQm2hhFmzYcJeGcAgCy+a5X64E2GRUgLBYwHKvnCsEweVM1f9CAFHgjTBb06eqPCpjSjC9Vq3h/qMHMLl9O1567zR27RhDEE0JAOw3fRguFT8B2hYzpW1E/A5iZiB5waniCGwvEOJHamgCbqKIbrIgze6ob6BdLeP0iSdgVc7iQDGBu/ftxo49B9BIj+DxeRurfhKO10HErSAbi8CLJVFjRogfQ8wPkHIrmMASLp07Bbu0gRt2bJXjs4vb8exqFGu2hTZS8ED7cQMWn1keG4RdMl3gR+LwTJURTlqHNPB7Qb6UrbGA4OKFzz02FF0YVFsZgTQyQ8BE5qLSgCvwhrnCQhRROeShsWmYASwLOhaD2nJUFmBc3GlAZnPBolizUiyF9sGaDazEn0op2P8J592m7agCSwgiKa2cYgCHcygEB8O/Q2C5K+CIOvLLVHRhg6VfAfw+asdw+/1/hwCwNEzeT3UpalkLB2/7GP7ZDQOSxXj1Pk089fVv4D+ECmCVkqLHRO0l5Gr24CIB3dRYqTT2K7pLcg6b4JJaAmsihrWZj3wZAKxuwN75y7iHavEr8m17mal9//0yAFhvR8eeXmbxxWvXy2dWSOgmKTuE5wIg/WECwM8+gf/zdZUBHH5CIFbdA+/z0dgf22qcs4oUoJ75PZVp+LXeBsKndni/hIMcgt+b100B/8oeKLycPVC6b1z6j412+++nqv+h41F8rFD/2+/03AOAQ6Wpus827191lgoA5jtBskL1IQokzHdByKrXNs/hZZXj6Mv+lftdOwxsDvzmHFc3v5rv6jniK3KVXmj1MqX1fS1qWr0hNX6qFpEpdaXKWY+hArkV4SjMUefXQmcMtT39Ltf7UclQaqx749TLDlIHEJoHhMfDvFd5bIbv6BCcFdMDZRMnhysK5037+X4gvUdG0KroUBlBkFOe4KwbNeTMWStkrR55SuV982kitIJwPPrmJkFtATW17b8iZIVXd5OgEdYaYearjJBBda2pM2INURizISdglwBJzMulza0C6PgRMFLnO3OfdNygkpLvEGajSc4ta2daB5PEaSqbYoKnSt0cyO/xZ/wuQWR51PBnJBlKdpWyCRYHHZiiTBTA2u+i7XXFpjjOWAuqQqWxqd6OMhYWs9EYcaGeAST18Z8IXjKORd7VpiVKYLEzZpOw1ZJ6SfJ/ux0k6e7idqRG4buTWcBscFBVOTI8iIFCQbmHCKmd+ax0UmFT0UQumUSC4KNWu1rROOotG7VWQ4hzjA5puR1UGnW0Om0BwanEpQU0ld4SzREnQTOmsnF59IYv6yiCrG27jUqlKtnDXN8wkoXqX5P5fDbXPyoTl+Avn0UcD9auHG9l565yqBNxKoSZ/+YhkUhJQ4XPdMfpiDPLRqWKRruNXD6PAjNxLQKtVK1YcFwX1XpNgHvJoI3SOSku4CEBbrEcD11wOBeF7ECCAkmwynKepAYSbHlcBMIJvFLtQJUDt8Gx5jqNam3VpNakOHle+gIwc26QHBDmUXM9xmvIBnAsHhcAmORKkkFZH3H7JMzx+CRuI/DlHJpOU5TDYs5Bh6UugXOVdUyludiQS5+ZTWXl9iPqW5JlEcGBT/4c/u5eZUd99T4B1o//Mf7dsxsq44324xYzoJNijc5zob0kQXgC9U3HFkBXMrd9yL1FcJfPVzb/OVfkGcHai+JuHS0jtueGusdYY/D+HR89hE9/+m7sueqiZgcXXn0aL22o5/fWO+++esN1bUsf2RHgM21UK3CFkH2VPnwvUY07R+tnKZz+8k/RMrAzyjzzD75z2k0vdX2s/iWK4w++h2tb+K99BDiNmCm9I2aBFuM/yucP/re/I+9N5faioqH6c335nuwRGTXg2+stSW3MWk8R/9jbitBFxYyiXd7A5/+v30MUBrbk87jj7tsxfPQAcznoPScOePLRimAhoDMGL5pDNFaAGU+IaxprDokd6Nh4+gcn8Off+DImx3ZhanoEExNDyOcmMLE1hcE0+8FajAGSvljTdNDptFBfX0OtXEG36yDCOqk4gfEt07L68DodLJ4/hSe+8CcoZLIYHsijtb4ISiCmxsZh+YzZa6LtWVit1bBebaJsp5G94b/D7CMPY9dO9l2LiCTiOP/K11G58Aay6aT0//oVwCGZmjWYdPOEKLxpQ8va8I++8SyeeO0CrNQYrAwVwB4cp44iXXPcGlLooBXdjl/7e38TJ07T6TCOPfv24qWn/gLxYAmOXcOlc4s4enAWu3eNYWV9HY8++hQuNdP49EM3YudUHk8+8yyePrEBjN+CweECjNUTaDs1NCplIDWDQ/t3IosmZvdfjz3XHYEV1BGz4ojlR2AmUjAsH+tnnkdt7jVYTgOReEpc/CzfRqfJgGESNgNs3zGBeqUNnyBlswy75mDLljF0AwOJfBaun0IkSgeeFlaWlnD2UguGlcHG+hJWN5bh1jtYmltCyzfxU3//X+GWB44hTrGK28Lxxz6PXCqOM4slDI1MIB+tYsRYlHUIyYis50gwpANPo1pCea2EeCaDbqODwZGCgJCWmYLt0hGli5ZBiNqD7bUwf76EYq6AVmwGt/03/xNGRgbRqlaxunARF48/j4hvS+zH+uoSyo0G3r7YhDW6B+3SRXjlBZxb3EBheFCIQHazglq5ie0TBXzmkTuQsCw8+exreOvEJXzsgTuRcCt47ntP4+i9d+Pm++/Gq29fwtTBO3HrbTdKXbZ4fh5nXv0WaovvYfbAFrz1yrvYuX0Cv/OnP5AeNp0ul8tVrFVbSsEvgqQuJoby+KkHb8Ith3dKXaiWpBI+pAjDuvcnRp6SI+/DtYG9D/8ikrkBnHv3HF75+p+j+fJXMW1WMJoBkpkEuu0ADt1gzChWV5qoBVG0IyZaToBWJItb//u/j63jeZx+/Isoz7+NptvGHXfcgQGK8LLK0r3damN1oyyunsxCfvOt42iSrMs1GN0fYaLRaODCxQuoO01Ek8P45C13wz3+JK7fnsHSe6fwwqqD7LYp3HvPEcRsBxffO4uz5xcxb1sY3DKJ0a1jePBTD6hIQlHhK9KV9CtFxauUvGH/hJGiEufpdiW6iMTmMC6tP85FCCOeB3t9Fc8/8QKqtTpzStH1I5jZuw31tWW41Sb23XQEo8wCJnH2GgD8o7yWrn3nozIC//QXJ8QOjSDI6NiggLvEo8hIpp0WGxXDQ8No1h1EzBymxnfg5Kl3sba2LA/iI9cfwsryOpYWVzA+NgC6vqVTqhAZyOVkUcvFetN2JDOKbH6y69msYWOFP+dC2HXZLDQlI5YvEjYM+HM2BtjcqtWq0hQlEGtZtP8aEMY5mxXZJJtXal+ikuVD0nbke1xMN526KJYLuTx8N0Cr1pDMMuYBU7kszDkjIhm+hpXA/kPHsPv2B/D8s0/izJtPAe2yWL/SijidiIm9GcuHysY60mkDU1sHxeJjamoSg0PDSGXzSKQHEInm4BkpbKw1Ua628N67Z/D4Y08glxvE5PR2FIfHMLV1G8gAX1tbwfzceXQ7TTGKoBKY2ca09WP+E0Pu+eogOM7GAl9QvDZscLDRZbe7WFzZwJn3TmIgm8FwLoPRYgaH9uxEOmZh8cIFFNI5pONpsbIuGR3YjSbslTLMToAmM5hNA20jQKXVRrMboN5RgO/JxUtYqTWQ8jOwbR9tj39sHN6/HZ9++F7cdtsxHD99BufmV9Bokp1fgkvbGKoGbAdT4+PYt2c3dmzbhtL6Cs6dPQ2v25H5Q3CbH9tp/r/svQmQHNd5JvhVVmXdVV193w10N26AuAgCFEmIlERdtChZlmRZtsf2+JB3NjwzOzMbE3uE7bXXXts7O2F7d2yP1yHbs2F7RmPrlqiDl3iIBA+AuEEAjUaju9H3UfeVlZkb3//eq66GKJGUqFhrhY4AQXRXV2W+fJnvf/93KUtxyTNjc5GWN7QsTKNK3//lVdSrDiJsgojFIhcsNlxU1m26LYNyvYH5pRXEEkmMjI5icXVNlAaSzSsqYAJ8CiBVLCzVuLUssgECqPsstkOiAqcal409lc/MTE9Ijq8nhS1tuJlHUBd1LpUfXMw4j0kMsKWxFVFW1VZQmoS5tTWt8LBQoT0hc7IJ0kiWHplPVA2wcaaLBS7GtDtnXlwwKM0yzjkqI6gwUY1gtZCy+FdCaAXsSkuWn2tTYaEKE8m9oz2JWAkp0MoAC+ycKTBZ2YtTtSLAJRXKvof3Hd2HroF+fPPUaRw7vANV18JXn3gBtWIDIW3BWbPDSoXk8hoB47vvQLyrH54dxtXLl9A3vhOBVA8a4aRS/DhAwHFwc/I5lKdewVbbwf27xrBrzx2IDu/BN2bKuF7yUWW5VM+jLRKHY0VQ8liEQiBdu7SEHbF1nD/1AgK1KnYP9WL7+ADcvnF8a8HDihNF1Y/CBxu1QIhAb6MmdnsBZm1TgUQAeKMsk2eMbI1YsHlKZ6YACaq06rDqLsKEA8QCWv2M1tJUQcn+hxurcEgREeCjwXHUwC6vtYAgZLYSQNYCJlF/8hppZawCdjREopsaBtBt5ldq4MYoWM3vtAK5hmUn72tyZLVKrGkZ3qLIlNPWyuIGmcTGdlZb1AoId0suqGLTbtgoy3vo9zFrqDkO87NWZKwVRJOxDASx/9734X/+ASmABQBWuC0cAeB1JmiLDa8hmPB4lTWlAYA3XAHMWBkgS2FiCoiUu5ARCVqFKNdE/7+8mVaD8ndM3qrK42wBRY21s4yt+hQzVswnb7a6jAOCgCYa2NQD31SQNoEpjYaZ6+j7SG7ZKwrgezq/twbGd66THFx49jH8/sn1ptVw02nAKDMNsG3+1oC2egSqJrg8rwxa2wTc1dmb7Cl1l24eo1sB29bjFOW3NmZqnZvmNer+b85e+BoA3tRe/A69RgI0pg/ZCo6ac99EtGghcAjJQlv0G1auuRcN4EqykXlGqEdEi+13C0De/H5Tudxy9i3HrcB1/Z76WSb3YAs0L0CuzpIVJZ9+T0ZgKHX5RhaXyvnV94F2IeBzi8YokmFOQoW2sG8CuObZQsU8iU8a/Na3iVqvW2y8FSlH34fyJsqto/VyqDXQkLA02E3yFY9JWM/Gyn3jGsscM8p4GVz1LOe6zPcy1DB+JI/ROE8bFwiShDhP5PxN7pJR7UocvAbH9PNSJJFy0OphJMekcH8FqhqbZtM20DbSKttUbYT5RXBVnmGsUSS7nO+m13JN+iJQRnCY708L6DaSNm3aJBOMK+tMXUuUrrw+kvtqWcjlcsjn82KrzPcnaGtToVmrCDjFmoRrGjNJuXGXcwgF0fCVjRejKQiySs3K45X8MldImZxXBJ1ZO9ERpkHbZyso5MT2TEZqeWGDN6g0VopXvieVrZVaFa5LNaordTDXU8OpISmUwLJkpsaYocxjV2paZuqmolEBgC2Ck5yuno+qrjsd1xNgteo1xFIQdgjZYl4AWI4HSQBUhfD68P0JAodoNxcgqBpAMhUXBa1yuFmXS8zasauzQ9XwFhss6jqrNqTK5pUoj6CN9VxWwFaCyLQQ5v+TmJvLFTT5LyBjQVcWArwe7z07JE03ZsmGtQU16zCqoctUfXA+BS1RMNNOOJ1KyX6Oc7pOAJrVETOaWQOypuZ96JAKCWkGEUzlHqPs025c5V8ba3EzT3g/cB7yfeQ55zrwqL6ljXQ4IvOEIC0/gyrZ9WxW6l9xuwkpRS/nvexpSMIVZxRFQKSanArktvYMOro6JcOsUVcAL4+HeyGSDEgmjUbDcp0t1rIBdV68j8rVOvoOHMcHR2Lfebn6nn7iY+bJ38BH/+/zaLjqmWOHIujs6MT28R3o7x+Qe4fnxL0Bx4tfRvFd4Visrcs+ltbYQlgmwcGpiSsNm/JUdkdjUVE5c27zHuHf0cg4fvqXPoa7M9/TgX+XXypj4pmv4ombDcSjMYy/9/1v9Qfcfr8fwREgQDZiW2IB/VZWmlwFZx0Xi8xUfJ1xTVkBjNrB7zu3lR9Dd6wV18OsNPB/BC/o7VOWEeA6OWgHxQ6aRnpv9uvP/qeflppLYhQIwpIAp8mCYv+sraG5jqk9vvoE1k8G+GV9wx6T2DizGgzaQLWIT/27P0XYt0AN6M6RIdz78LthjXSL0506chWTInU8o+TocBJKwY5kEIxE4fP9GI1GpWK9jr//4mk88sjf4/CBbbhj/w6MDm/B0koOC4vrePDt2+FW8nCrJYQskvaojKxjaWkNK0sruHZ9FsFQDF1d7bjjyN0YGd8Kz3fgOhU8+5Uv4eKzL6OWzyIctJAKWehpi6MjHUPYDqBcDaCCAJZW1rBWLKPIjO/4HmQOPoyHPvYObNu+BeFYDBef/TQqi5eRjEfFAlr1utQYGhckAsDK/4n/VTGHQhD0XHz+6yfwtRNX0YgQAO4Uwp6HOihybgvX8PY7tuCRF27if/w3vya93FSmQ9Sqp59+BO2xMqanprC2kMWB3Xdg584MlrJreOTr38JywcaHHjomQGSlXMA3T1zCU+fngUwXwk4DsXAQdc/B2K534OGHP4Brl04hEfNx49pVdPXtwtG3P4DRbcOoF1ZRmDmH5SvPILs8A8Yhd3SkVT+T+yzHQzDBf1uIRIPI5ypgxIvn1HH50jUgUEU0lsHwlq1ItPeiu7dP6lqqQ2PpTqmViuyzB3006iE4Hl2CXHhdW2F3jqMrHcWFR/4SPdEGllaWkIiFEE3EYAdZ57vw6xUELFvmn4o3Uc5GqzdnsTB7DY1GDSM7dmFgYIv03thrrVdKCqAuVrC6soxcropCLot033YcfPAXMb5jTMRfPEanvI4bl07i0vnzOHf+vAC94dRW7L3zKCor07h+7iV87akTUhOzd0yHx0atgX/z0+/CyHC3AKVff+xZnL4wi3fcfxRtIQfPP3MWxx/6MRx7+1145uQEurfdhfe85+0o5ktYmZvH1IXHMX/1DO46OoaXvnUB3V0J/NHfPYmj+0YQs8MicHn53HVE7CC2j2+R+thrOHjf2/djx9iA1PhCNtBOgLIHZY0tBEf2f1259o2qhdEHfgHtXd14+bnzuPDUE6ic+DR2xkvYtaMPmW3bUFqvYn3yGorrBWQdH8uOh6ViDUUGJcdS6Dr2MEK2B2vtKoqrN1GpFbFtSz+6OhLSuyyWGaMSwkrZRbp/BLF0N0a2jGJweEi5F3nAVz7/Bdljnb1wAacuL+CBtz+ItqnT6I85ONrj4WtnlzBbb+Chn/0Ydo/3orKyghuXLuGZ56/Q9hWjY1sQbe/Auz7woNq365gj40ooPQ1hyStyOP/NY+P+sVwqaScs4/6mnQkkolNZ4XOPsj5zA88+8SLCyTQyER+TE7MY27kTY3u24PQ3n0ImFJcs4CBzz28DwG92Sbr9+h+lEfjtf9YrG9NUOiXWYcVSUSzbyO4mE4PNgLZ0BsuLKxjsH8P28d14/lvPoFIuio3alsEhUaSqbN4warUSwlE2DuqI2RFlH2oFVAOIqjjaY7F4EYuroDwkCBATfKU9LgEAvpDe/WRTMx+JgCDVpGymhIRlH9HAm1JHCgCnlW1sqEQjMbFfI1hGW7FyJYeaUxF1cLVckzzVJO0sLLJBg6hWHZTKdazlynD8MO46/h6M7dqDF198DtdfPQOvUYTfYDZDQ6wslLjGl2wMgoedXW0Y2TqM3oF+ZDo6kWrrQCjWhoAVgW8npOlYLxVRyuUxcfkKCqU6ajULuYKDYCiJeLod23btkubYlckryOZWQVYMbZzTCfrvJ8Uuj1kLXFDZOCB4wU2Iw4aLFcDaeh5nT5+XzlJHqk0Wp7AFtCdiiAc8FBbmsKWzA7uGhpBKJJCL2iixoVatIpvLIVssIlutw7MjuDa7iLITRDjZjpVsCacuXcJqsYwgYggFogIQBi0X+3aN4p3vuAfdPV14/tQZZIuO2EVbgRoaTkWafyHfR35tDQO93bhjzy7s3bMLtm1h8voEZmamBVBPxVXmMeceC0c2kcgIMkoIsdoT4DcAm4umw+tVkkYilbS0G4kl27CWL+HSFRZN/XjbPfdheXURdacq14vNJRaEVEvw6q2sr4mCgAoEsZ0M2ig3wqhUgVQiA5+Rvb5HLA/wa6AKrFCpI8fcWy8sihE2a9QcgJwHrwZtvEXZEGSDNCr93VI+j8lrVwRUbu/sErUKCwCl8FXKT5OrTXDWZ76w3Aeq4md2h2kWEixmw5L3C9mh0gQOkHEJRGxmD3sq/5kZKGwGkxGqm9ZGvUUuAZuRDY92ikFRW9PWMCBZs1SwRlENJuBYUVF3HBxoR1dXB16dnkYnpcyRNM5MLaHiW0gyV9tzkXd5TECjWkc4CCksGtEk8g0X16+cw/DuA3Dj7fCYK03QnKKTRgPZudNYvvAiuhoV3LWrB8cO7sfQjkN4fKaOc6tVlANUIwcEWJZClyCZH4Tl+ojWsxjBWBbRAAAgAElEQVT1FzB/9Tzc4hr2bxvGvj3j8Lq34sSih1fXgSqi8LwAwrrhTotvlcMWEICdbFlahSs1m95f6Q29EmkZoIOZi64qstnA5TPOcqXZaNcJhCub8gatsFMJaU7LM40As9Q7OrOV150NU7H5VnYwcn2US5K2QlcAsDoMBSga9hs3Myr/Uts8K9RoExjE35KsSqNINop5udYEnhW4K5/RBJ20etmo/nRetQJbNJhiAGr9vVuNr4xyTg1by/u3AsICNG3kssrvaMW7Apos7L/nffiNO996BfA3v/hl/F/Tavw3mvDq/1UGq9pdSzaRPjm5e8SemUCYmg9GMahARgXcGZW0InDoC2m0oE1HW3Wt5LOaik0Nwr1G88CwIJuMb8VLUHOhpUgRtRaVaJpEYFThas6ZWbQZJDO9hMTIHvzyfQd/QADw4/iDU9kmgE0tliKpaOC7Jf/VZNIaUagBGOX5p7WqSh2ncspV82Vj0G5VwvPnrwXuyvf1nG+1xzaAsbLlNOpRdX9wc71ZK74BxutbtAnmtVqKt9aR5lreWluq28QA8xs/FUeJFlhTZppGH2V66VM3YKaxfJdcdz2/DHlFsnX1M0bufU0uMApZua31ZmwDPP72c1QAsLyTembp2u5WMgmvpXLqUPeWy0aKVvUKYGyAzxZb+aZiWKt55flkVNGtNuY8duOwIddYu1poNTKVcubaG3DaAPpqTA14vPmGUwBsy/fMHNHPQ3lPM0bahaHZjZPj0NzuFvePJniurWyb52QsyG+ZDM1nrQaC1eVm88AVEF0ag1qxIRnEMi+Vo8OG8pgPCCpejfRZYGU5vo0ngbqGKj9cqTWlGdhCCBDraa67/Alrd1EFM7s0Kva73BuwziHBjcfEZ49EXDCn1XEE/KPtMTNNV1ZXsLy8IrEWVC8yxqW7u1sA1PX1NayurIpKldbYvOxU23I/YRTNBKbpNGQANF4p1l9mLSQIyHOkhS6PgWpnNlYIBHP8qKKt0xqYc7HOvK2CqkGCzO8iYbGChqNqHzmGgCfkOVFlMneYmcOhkIB5PCYClsZakGqatqSy7w1HbDlGAfEqVTk/WhvTGaizowMRqo5JbCEgrtXbJAnJniUak3uEjkAEummvnWXWr8NamlbNtJFmbI6LxaVl+X07EkY8ybGKSNOPwDvZ+2XufWpVZR+uyQcEbUmW5D6P+bjd7Z3i0FQqlaUhw3GLUiGsm6Xca/AaF+gAFY0g1d4uIC7HgjbYrMFFzU11ajCIQrGEVbo3US3kuSiWKpJHLHM0EJC9ImtvNq05JplUWuYCz5+AO0FQkg0I6rJ25vlwvso9S7IWSXuWhagdFYUtXWqoGCCZjySECvetoaBkTCdooR5j7e3J9a3VXAze+U68ezBy6+P3+/73ygt/jJ/9m0uo1hvw6sp6mmSSsB0Re3E6mvCZRCvtTKYNHR2dch15r1EhTnBY7O90XjfB4UK1iLKrrN2NMowOSj1d3WKdzmvl1DJ4+OHj2EWn+Lf0y8HMqafx7ILa0w/ce/wtfffbb/ajNwJckQn8bmOk1Vt4+nw+rLseZphJ/gayeGnZOxSy0Pl9WPaaw+eKmXd9TDouarpWeQtP7fZb/RCNAIkFw3YQbaYofxPH/h/+7U9KzWDsn1lHGdKxEKT0Xl9lAet+p36NgCIGICY4YtHrQimGPaeGv/vjP4VX8eA5Doa7OnHkyBH037kboZ6OJpIs7nOsZ9mHCkVg2UkFANusKRilRnKdBa9ewmc+/XV8+rN/j3c+cBhvv/cAdu87gOWb6zh3/gr27BzAK888hrmbC+huS8BmlEQsDQdRrBfLmJmeh2XZSCRjgBVFe1cXPvzwA4BXwuOf/QdcPHlBLH7pDBcNBZC0LaS1irfAesoHqq6PKl1gGi4aXgSdu96JT/y3/wyje3ZLn+7iM/8V1bUZJFMJqZfY61C9NRWVZDy/VC2t+w46h5gg8NefOY0vPX0R2bqFcJSKSSBiBVHOriKIusRxrJc93LFrN7Lrs9IXb8t0wykVkOmMY+7GDCKuhbsP7sO2Xb0o1qv4whefwHolgg984AGMDPWCIYSuF8Tv/cl/hBcfQO+WXVibuQqvXkQ8mkZnMoV0Zwrjo1tQKWeRX16SGJN9e8cx3B7G2uxFFNZuSs+8ryuFdDIm0YSxVAqxSBSrS0vYedfd6BwcQ63Gus5HrUbBUx1OfhmJKBBKsC5ntqqP1fl5zM9Mo1In3zGMZHsXVrt2oXvsTrHvnV6cR6VO4mIMfZke7BnJwKlXVc56OIRyKYvs9VdQvfwiOrq7RHwDt4rO9hiS6Qii6U4gFEe9WkMlv4ZGNSc1cCzViWAyIxm3q4srmJ5ZFWFHe/cWBII2KpUsVhfmcXNqGnaqE+3b34aF5TU89/STUlf3D/QhmelFzY9jfn4eVy6eQj67JuKsZCYjbm1zcwvYv30Yv/Cx98IOh6XWffTRb+HES2dw392H0RezcPqlM7jznR/CfQ9/CCfPXUVb/xjuvfeo7BNnr17BlVOP4vK5lzA4kMa5M1MI2g6eP3sDPe08T4h6N5cvyl6D9R1rtpGhfnzoPXdia18GHDm1/xINgNSyfA334PxDkiPdVEvlELa94xPo7hvCM199Ek999vOoTzyN0XAVe7YNYejQMdSKFVw78S3ksnmUXB/rDR/rVFqzfo9EsNTwsN4IIhWC2KC3paPIRH20xcLIFYsKAHZp6x3H+NYhhKNtGN25D+P79yKeTku/+Guf+wycRgDnz1zAxJqD472d6M1NYM9gBJcuz+LCah2DRw9iz44h1POrWLl4BQtLBUy7YRy4ay/y2RLiHR146CMPgTeQCFsMuZxrtNS6Os5Qzt1FtVRAuVySPZv0tvT9KX0KEmuI1QSV4xMJI0sTV/HCU6+g4loY6onj5uwyPESxc98YSrkVeKur2LN3P9KH77gNAL+Jtej2S38ER+D3/8WoAL5BNi7YDKnWpJ8nFmch2rrWBESlWqAt2Y7e7j6sLi8L0EVrOtqiEbSVvFGxSvXgeFVZbCXbVVjeCrSgva1ifSjFm4AU0pBUdqmiqmCqqecjROaZr2zFJH9VuoG+NEbYpKEagd9ng5bNATaXuSgSVKaVHX+/VqHKlAxqfjbt5Aj+eMKiDrNpxs93mf9Lq2hgNVdGzY8K+4hNtZs3bxDRQjjkIcwQexZYZJZbPHelDiHbPZ6IoLO7HZmOjNgW25EYXI+FGBd7Zfvr1KqSgcu/Qzbt45LIFxuYW1iHH4whlsqgf2QL4qk0VnPrmJufQ7mwhlgkJErqeMSW68E/bK5InhTHKxTG0toqJidvoFKqIJNuF+Uqs+TYhKW1RsoOIurU0BMJoycWRkdbCnZ/H/INB+uFHOpuA5FkCtG2dtjxDF44cwnPnDiNQhWYW1rDUjYvm5xgMAbLJ8swIONx4I7tOH4fF0sXJ06eQdUJotYAMm1hwHNQyufg1+rw2YhyHfT3dWHnju0YG9uKzq4OrK6tYHnuJrx6VeagqAHo/19Xylo2cATYpAI2HEacOXXMACiU5JiZ8xyhnV8iKezFesPDiZdOYXl1DYNDI0gmqaANoqOjA8srK9LIP3LkqDTOnj/xvKgQ2CiSIjscRc2LolqnPWEMIQTF0rhRL6ItFYFv+VLIFqqenCfZkQSrQ5aPMBFVj6qHKlJJKj1UThfBRlmsS0V0tqeRiCdgBW1pdklEq1YqSEPdZ1YFG5naulXn4EkDSQpx3gc2feEUGMzOXpD3UABlzodaRYDXaJhMVBdRsQ1XbMem3bOgJPw+7f0cuDxmqt+DYVH2RASQDiGU7ICb6EbWj6Lmh3BHd0oszi9PTSFWySOc7sHVlQrKvLcI0PguKpwFjYCoYWulgjT3Yl39qPgB3LhyBp1btiHcPgiXqmIeERXWvovq6quYP/0iUpUCDu7I4P4j+zE0vh9Pzji4lHNRCMTQoEqfqpwmYKpAoWSjhMHqDdSXZ7A8fRV37RvH3l1jQM8oTix5OL8SQNlX9s+225B7sUGrd8mX8aQoDIRs1Ngc10XHJvVfC8CnupHK8pp2QYE48y2AII+rVIbtKTWPy0y6dEpssSuOC5c5wybPle/HA5B7Kaiun86WZZFECxZRJRnAxijbuKGT7GjeE/w1BfbJI7FFHdf6/2K3otczAz4bG1LV/ld26eZVptnaXAL1ZlYpMJtv1FSpCUh2CwAncIHJ4tRqdKO2NICwsp/eAIDlWBRCro/XEgXwb/wALKCf/MIX8cc3NAAs42xUfwrwMzbDYvWsAXADAIsC0KgH1cDrTeUGoLRhHS2juaG/bAGADdjMj2iqnwVl2WB3K4DS/FyPS4ta1oCoreWKGlW9TLYoQyUfylw+/TFqzNVFTY7sxa8QAO76Hujr37VecnD+2cfwe1QAa7tcNSKKCGHU88YK3JAMzLGpEdTgvKgeNxTpykJ3A7Q3VIfXAoE3SUOb46ABTA3mm9MwgLE0DWRuaEKAsUbW85vHyk1c8/q9gbpRXbNbpCImCvsWhbd5XwPcbgBz2h7ZqH9b7m/5X/32RtmrlNNq09k6I801MKQHmX4a3NQPFfXOmqQgYG+L3XOTQCGTbuOeV24AKhNWzTtFnJDMaj29DHmCb79JaSyZ9WrzJxtG/fnmXJpDbLgVrd9omboCauv53fpZrefSSqhovRfMW7YCoeb/palmVNZNNwV1n6qB4nNFg6j6Xm2CsuZ5K1nDZl4Zgo++Z9XAb6iADRytreqMJbacags4/VpTr/k40SQi+XeT3aSumRkyrt2GgKPWD/U8ljnIDbhaGFTUBME+mznBCuQ1a4Aws+lkUlM5tgTdWFNFE3Tf8JSVdJ2AslJCG4Wzyhx2FdGUsQyWYsSzGSdKVFcBYwTBGIdCAFbspAW2Vk88fo9KRa7lUvNqMFoy7eCjxhw3V3YXoj4VS2XWzjXFOifgyH0PgeEmYSrIcyV4rPJuhcjA45F8bkXMENqBfFYQkRCtlZklTLWrAq4JqtJ2mWAnwT/aIKficUSDAQFe2aBkTauaQA00GP8h9u/m2cSGp6OyiddzMkY2M4upOtCKbh4HAXh+P0IAmXaQgaACu8UZRlklkzVvlMWJBFXKKq+Z+zpRgjN/2vORjMeVlbeoGJin6wgATMcaxuhQxZzUSmqS4JihTEBZco9rJADSmUZZvNGlplKtKHcbutkwB5q1JdWr4YgAmRwX2iM7QgLW6l89t3ldBAinOoDW06zfXA9t8aTkU7O+5NgRUCbwq/LDGnL83C6GdfOXyzrdeDpGD+GegXgrxeMNPLVf7yUeZl7+W/zu0/MC5nL/xfkrRDbWnGE6AdlyTzVoz65tqbkPIMFaGv8Eu/UXrwmJCOVqGTU2WT3l7sR5qMDtNplDVHPbwQ4cufcY9re9xeu2X8CFZ7+JE+sqdmbXgw++3iDc/vntEfiuIxAOADvCIRAoeyu/Sp6PmYaLLBWBb+CNaT3dp22o38DLX/cltJ6+6rhvCHx+3Te7/YIf2hHgWsh86cFQEJzrb+br//wfPq7iMMS5RDmDqdpDk77pXhcKSX1jwOFW0NeQ4KSfIMUaiXiAUynhL//wz8R2tyMSRzJuY2t/P46860HY430IUh3CSkoAYPaAmJcbhmUnELTTCIYJ1DIWRimLnUYJn/nbL+CRr38FP/5j92P7tn7s2LEdy9OLOHXyNOxAA6fPnsX8agnRcFT6mbFUFxBMotZgb9lHoVBAvkDHizUcu/sgfvETD8FzS7j44kt44ktfw3q2KDV0JOSrHFldKwroy74NXUs8TyLhPIQxeud78PFf+iVsGR9FOBTAq89/CcXsnAKAGc9BJxvZC29YPlvy/4ZMK004+UzWhF978mU8dfI6ip4tfaFgIi6im+Laigh96MxCxfORA3fiA++8EydePCXrdDqZxtTMHOqlPKxyA/ceOozBfTuQL1fx2KNPohbswkM/8ePoH+qVurVaq+Bzf/MXeO7kZex9+49L/7lRWYK7fhO52Wuo+g7SySR2jm3FrrFBjPRn0JmKIuCUsDp3HcX8PIKhANIxGxE7hKrD2la51GTSCew/tBWhRBKhaExqDpv95kgMaBTglBfhlMrS169ZaRSKLpamJtFwVR21WvZxrW07nJ5tCKaTYictETCOD7/uIxFvkzqQpNT1fBaNYhaZtYsYK04p0VfcRntbCp0dSaSSylacghE6AVJVXsstw6oXUS9X0ai7EpeyuupgcqYA8OdVRvIx1iMksYPlmo+AHUPb0AEkO0Zwc24aSyvLcK0wZufX8eqrV1Cv5EBIkTUqhWW8V7gPWVmcxy/99Iexd8cw+Z5CFDz1yiWcPHURD77zAZSWruPUCy/h0Hs+ind99JM4f/EszlIpbacUCL14Dc7yq+jpDCGfXcWWgX5M3ljC3HpOVOeT126gp7cLqVQc9UoFCwtZrK6XkE5F8GMPHMDbj+3TezXlSkrcQwHAvnL+adDhiH1JB/k8MHb/J9A3sBXPPfoUvvyf/hqV6ZfQFShieyaOZKJNsJlSKS+KX659eUbjOCRQQkDdUHsXri0vSy0dci34tD306toZjvsO5dLDmr8rEURbIgHPsrB1bBx7DnB823D+pZOoOAFcePUyRrvGEZ06g45wFgNJF9+6nMVUPYL3fuRBHLtnN4qT0zj3+HM4dWMZ5VAYR952AEs3l4FIHB/4xIcRFdcj9sr13lm7TCqiryJnVkplEaHx/uNeRfadvO815mN6mqFQGI1GHY1aGTdeOYcXnj2LasDGPfftx8rUNG4uFXDw2CEMb+vHuce/iZRvYevdR24DwG9mMbr92h+9EfjNXx5VbHba29IOg5v1oGIsc/HjQ5PqQDZXWCwo5VlDrGEVkKRyMmlRTGaHF3Bk0fDQgGupRhEZ7Nzsug6XPwt2MCxFDXtP0uQhC9xxsZbLSdZVMpaQWoYsaj6sqAClypcPNjJFhA3OKoeWxXXapBURT8TkewLqwEJHpkOsznLZHBIxFjsO1tfziNjMZ7LhVh2l5KMVA5WlsTasFSuYXSphdtWTzGKGuXd1tKGzPYlUjMavLiIhHr8lLHgWD8wSCwaYQ0Y7FZ4LGxEE9JixpnI5aKnAhxefaQS/hM2fbkMi2QbLjmFucR1LqwXEU53o7BvGyNbtAmZevHgGxWIOmTQtrmOIRW3NeKcVHpuqNm7MzGN2lgWBLQ9cMmWYu0UWPUEjAtU0D477LjrsENLBgOQ3tA0PoBrwxfIumkqINYcdTWG1UMPXnnwO33zuFG4u5pEViwk2aUgIiwAuwTgC4g7uOrwH973tTtTqZbx48gwCNjN7U8I8yq6tYGVxQTLTGpWKgKSZthTaM2ns2LkdPb3dGBoekp9PXLqEEvOUQ0HE4kpl4XMuUclCuJNFjGUphQeYlxJWzSFaRQcsUUMXS1UBxk+dOYuFxRXEEwl0d7YJ6NzX14cb0zOiPr/3+H1IpdJ44sknRCWRTKeUgs8Ow7OiKJaonrHhuQRWC/DdCjraWBQHUKo6qDoB1BrKRppKGDpYcz74nJN+Q4BXLmIyvz2gWqsLUaG3p1OU02T4r6ysieRTbH/UWyFgKZthKVb5PdNEFoWhaqdTCRxgg07yZ5VdEIHoV69MiBKZtuFtBKCptBHrZ92gNw11Ad6oqPUR8KgOYcNdvUc4YCFhBxGhaqWjF8HOYSzUbKy7NrZnYpLFMTU3j0BuBdH2QUyXgCKZo1RWczG3PMnUDjYayDGLoVpDz8h2uCEbM1fPINk9hFhnP3205VqySSYqd3cJS+dPoTI9gZ3DUbzr2EHs2HMXXlwP49RCGVnPlnvErVPJLf6WKtvUDyDplTBSm8HcpVOIeBXctXcM20YH4XdvxeNTJVwrxVH2SUYAwgKwc64ox4Eg1DMpEAqjLnmjmhWq+/lNYKoly1kAwgZZaDWlliHI3qijsr4Km6w+PhOZsdjeiXogiIoQWxQDUGxE+fu60auIMRx7lUspeL4sP6qVIZosAwS3bAbZXOU4cH4182l1PrCyNVIgg1H4Nlc0sQpW/5KiSoO/2rm6abPaBLW0qkzl12rA0CgPzfvoMzON8yZwIoQGjZG2gI2ipL0F7JIz1mCk+iuAA/e+/weiAH7i81/AH08Z6EARcwRGYMGppafCzlSDpNS2PBexdlaqRnOshihg/m0AQ3k/GWqj0TWtKXUxFWa2kX3aWnEYxaKADE0gQGdAG9Dvu2RNKWWsyoNqAldi6au+WlXDQtiCj8TIXnzy+CHc+4MAgJ/5Bv7Xk+sb0mNxHdtQq7deeyEZaGDNKCXN8bZaFavrtKHaNu+hbJI312+vB9Aa9eytSuFWgFB+1vK+rfPXqHrN+3y36vG1jqUJ8rfcE62vIxFh87FsgM7NDOUWFbUZC2Un3WSPaLWuyrDWt5jK+TRW3DIVNjJ5Wokj3IhpPGPj9ITQopR5BgBWz2Q11wgA815R+bABSJ64vmhmQ6eIEBt6IHkFN8UCAKsGmGrUfHtHzdyH8ppbJEVqGtziMGDuyRYQ2sy1VtDfPBvN37cq8FsV2WYwDBmDekVzKK3HLOSflue4UZ1vpCpvnjUyLgKga5BWHqSGQXLL/N405ZUTAb+UDb1eP8yz1Vwr/RZyHfhasZY25pkKOjYgsGTbE+TUoDp/ldfZ5PhKo7LBeol1tCvrm1h9kaxEEJd7Al/lFMuPdGxBqViUWozALgmkBIcJWnKGcswJzipynDoeAZPDER3xElDWv7W6WFZnMhlZxwmQUgnMfQoBMv5hnV0jia9BNSPVmAEBTwmGsvlApawoeunkouMxZN0NK1cWaUholTWbryStSFY2CZ0tltzcF4k7AYFw3xP7ZZVl62nwlxbNYcTpCFOryf6D4LA4uNDFhwAtGagEVSMRxOJxxElqDNsCAlPVy+Nh/UtiLsdWgF0N1JpsZ9b6pm6s1+ryO2z40P0mm1uT4YzH2RwlLVQCuRGLxmQcSLhkji6thuV56/nqeAMq2mS9UEC9oeJU+DlhAs+hkDQDU6k2qd2DjO2JxMRKjntGyYJrcH+laqN8nkz/sn5OKNW4APoS6xNUNsiyr4IQfYVMwL2TdgjhmsVqKso9TkBZnptMMV5ngsLt7e2SnSxKA008YSM4HI0jRrcan6qegDSHmcXMfQTvA54LwXvZr5Ig4Crra679orbm60lmaaiYGs+poNxgFnMRVXIXApZk3tVq9Sbwy1OxmDlKm/aGIkXwuoulOskPtBwvluR8+f6cz2JrXq7AKVeFsMBj4vVi3UiQQCyhwxE5V0aUMOao4lSFYGuR6BuJimW2qq8bMtcI9PO6koTAfbQ4cjnKSp33HvcovBeZa5cvl5FdzSNbqco98vF/+S+/27J2+2e3R+B1R2AwZGGAcU9vEhz7bm9MscCC62GORJU3gv5K/Q50hSyM6dip1z3w13lB1fdxw/GQ5Z7u+32z27//Qz0CJBcMhCzJuX4zKvf/8K8/CisWkedvmKIX9pJoi6rBEK4Lstc3zl9a/dv6Pf6/2g/48JkH6/vILS3iL/7orxCzgkiImMDFjoFe7D9wF9J7xpAY6VbKXzrNifU0wWf2Q2KiAg7aMXHF8zUA3HAreOzLX8fNuVkMdmWQjATQlorhzAuncHNuHnbIwvWlHNarLryADXZXPY/ueiShVeC5BHkasvaQFPXPf+3XcM/hPQI6T106hb/78z/F+moVvk8XPfbU6GynyJx1rokU6rADq3shbiCKt3/g43jfRz6M/v4+Ab0vnXwM1fwiUqmk9IFljGS8FHlfYmgCnq6t1f5X9syiyHRlPfxPn30Mz59bRDiRQYKRgQ0P1XIByVQM69mc9O16ugbwq594N06dvwZYLkaGh3Dt+hJyizdQy+Zx19F7kRwawI35Jdy4MQPHj2N4607E4za8Sl5ydKenLuP06dOohzJIdw7Aa+REBUw1cclpIBoAdg124P7D29GVDktvmz3GemkNaPA4lMiD/flQOIhalfEcxN4i2HdwSPrMrJU4F7xwA8FwSshxbq0Ip1KES3FCtBvFahDZm9NS59P1Zma5govxMdS7tsFn/z0Wlkg71hGkXlLAwTqBhRTrl3phHQOFCRwIriEYbCAZpdsn0NnTgfbOuJBFGzV1XUluI8mBZMe644o9M+v29YKH6QXa/1rIMCvYoTNmSAD0kgOkkh3oGNyBaHoIa5UG5tdyuHT+Il69eh0rtAQvl6RfQiccE7vl1GrYPjKIe44cQDpN4Q2dPis4d/4y5peK2H3oTqSDLk4+/gQOvffjeOfHfgFTV15RQGQwjm3bxjDx4ldQX7qKnduHcPbsedyxYxif+i9P4maxgngqjkZd7XljdgjxWEjce0qlGvaMD+JDDx5Bf29GR3wZVyr2nFTvjURJIaI6FOI0kM36GL//4xjauhOvnrmET/3e7yA3cwGR6jK6Iz6SvCHYZ20wK9lD2YUAv+WGL38SbR1490/9Ar7x2COYnbnBTYXq70r8jrabpvCE+6lQEL2ZBPbv3Ydoqh3TN2YwODyKSDyO2et0IM1ioGsIncUV7LGXcXC8B988M4lLy1Wkxkbx4Z/+IJYvnEQtl0duPofnr85jaO8YPvixhzBxYQIvvXQeD7z/QYzuGpMeN89XhH/8I/3PBpx6DdwHcv5Kya8jXcze2+SgSyRkvaYiDUNB1PLrePmbL+LcuevSs9+zeyuseg4TN9aQTrZh5+FtaBQKyE1cx/jWkdsA8A/1qnr74H/gI/Bz705JRhY3mpJBSPZNxEaS7A3V+ZcGEJnWjk/VaUMWCooeaRdGFrgoE30fczcXMb5jAE6jglQ6hnxhVVlYWWR9x4TxI8q/AJlLUXlffgStU2uOhyI3vMwP4FlzA0twCbR0JvuNYDHZMi6CdhDxVArJVFKyAmk9RjCv4TpIJJKSdSV5wFywnAaCAaqY2TYMIhyMSqYFm5RUAD24i1UAACAASURBVIfsCBw+gOwYvFAU+bqNV15dwuTUDWmZJ2MRbBkeEOu7WrkkGRXMmRJLYoJDDUfUiaGgi4Bfh9uoiRqCi3EikZYMDTaL2JQXRatY7rmIxGwEmfObTMEKRbG0WsTMXBZWKINEqgejY7uQ6cpgamYKc/MziMaCiERD8AhkNVzJBVtaWke5SGsSvgeZNj4SsbgUdUZZwPET1bLnIh7wkbZtAYDH92xD15YRabheuXwZHT39cAJhnDx/FS+fuYL1ko+aF8bU7CLmV1ZQc+vkFuqxYw5qDXffuRfH7z4Er1HDyTPngICNRDoDO+SjTuXC6qrYz6QTccl3GB8dxX333Svq3/XsOtbWV9Hf04O+7l5cn5zE/MKcXGNR5QbIkKK9Gy2loZQOAthFpYAg8H/x1YuYvD4F21aZu1QKcGFtcEEkyz5moyOdQlumDcUCLTDK2Do2KhZyVyeuCOgstnSiUFdK2Gqd0E0Ia9kC1laXELYh7Mk4M0Us5kpwQVNNMi5ktoC1WmnLJgybhGJxzuJTgX8sPmj1zJJzdWUNMzOzSCZT0vBhM4iNMuXEw6a8sqI0SiZRHkoeIL+n8mSp1uexsFFIiPypZ5+X90kmIkjHY6IPDts8J7XjFnNKnTtKQgIB22CAlsoBAX9pNx0NhhAjAE/7vPY+xPtGMV0JYcmJYGdnCh0dGUzenAfya4h0DmGq4KEYoBUz1TKQJj+1yX61hOLyEtxaDT3D4/CsEKYuvIjuoXFEM7Sbj8KtVgW8pq02qnOYO/MSKtNXsXc0hQePHsDOvYfxSi6Kl+cryPlR1NlI02CANGZZyFO96FUwUL6GwuxVuIVVAYB3jA3DyQzi6dkarpRiqIK5bwGEaKknGwilirE81fSicpy2zSpm9Ns7CU0gxTTSXaqFKogEgogHbVHY10tZWOB9XxeFtt3WjSJCKDIQWuaAAhhlH8Lmoap4ZI5Iw1wDjUplqrr6RrXHf5IgY3onqiHN3q0lTgb8agWgbrWOVY1+BaYIq1hbEBuL6aYCWKMHCnhUTfdWW2QFlBiN2gZYp5r6G7a+cjytoK9Wv3FtUV/KblQBXRtAlcaghCV54L7343858tZbQD/+2c/jD6fUNVZ4iP7/W7JUzZiJ+E2AYJWLqlOYNtZkPaZNUNeA62auqIujPm8DBdqkfDT3qMJO1FU24ycJxSLEM++xYV1lrnvre+ttxsa4auBLpT2pr6YSUwNMBIB/5fjBHwgAfO6Zb+C3X15rjpcB6wR4bFWPm/PTx6TIC7I9VxnbLSBgU42uAXk1Xpvtkt9o0dR63xjGvfndTSBei77kViB3498bANzGY0TfzN9BnyLXVgNdm9Wimnhwy/OoFUhsBaLFAlzfX+aclGX5xvNMniO8T5u3ofodmXGtr9MAvQFGJdP8li8BKanY1aC73CfyPuo5pRTABA61rToNMsw9rzC9Tc8sBYqqOSrHaIgshjqjT9ycs5yCHjvleP0ax3jLo7w5Xi0g8K3XskmaMPchC1Nz7wqpolWZv/E0E2XrLfyD5vO69d5vTq6N+7F1aBUgr65JU3mrDmATCUGOW0BXFV2g7o+NzOOmUfct2cgCUmrg15w763qN+CqVsLlOuu5nE041z0iEoGOFYmfz31Q78jeoHJAVQIN3QqiT7F8iY+b6bLw3azlzLDwetR4SzFMZs/Le2hpXiKOuK/lQBA8VKMt9BDn/KsOOUS5UKRD84p6Eh0K7YlrtSuOUGXkhBTaSuMUxLpXLKkbGCkoThuoU7i24TkVYQxG0I5BNgIEKYslNV6C0rMfsUuq4AAJ0jJPg60QFyyYSlcW0LqxWm/cX30/AS1PfWQGJq4nEeEwkFFYE9KPykxdcrKiZ+6obvCHWaJGo7G+oIM20tSGVTKh7n8Qwn3Ufm7Y+SqWSAL9yj1uWctXRNuBiiyzxKa5Ey3A8JFfWDiOVoAqYsR7qGvD4eV4NGp7QwpoApB2WyBNlw0y76rpEsfDvQqEkVtQ8dtqBU+nAep1AJbOL+ZVMsRlpo0xLukpV3Gdo+809G8FKyYYOhaQhm83nxO2I5xGL6zgc2nLbzKdjA5FK7ioWFxZQqZRkLhHsZG4u94eWreYqx43f57gQUOc1N/nZBJp5vRJhBczGqJJOxKXZRgUza2uTV5ZKpuU4XWY1U6VEBTVja7S6nWAxG24EsKkiiifiMkcbPpUtOgM9wDnXkM8kME5iNNc8o+zyda42n98cB9YfnPviOKWf9XzeVMsVFEoFVBpU4+RQZIYatVF0SuK+W0iCluQx87O4Z2VjvLOrGz29PbJH5PXlZ7MRy/tGrNvjCTnfUqGId/7sz7zR5fT2626PwLeNALN/t+js37dqeLgq51wPEwQR3iD4az67PRjANpIy3gIwuu77mG94WGKD/U0ex1s1Frff5x/PCNBifDt7k29C6f5//Py7EO/rlv6dAiwVEYprlrixtYC/rWpfUQVT4aoBYcm5JSgnm4o6Lpw4ia9+8RkMpFPI59YRt4PoT0awc+tW7Lv3XgTGBmElmMOqFAiSMczaJBRFMEwAON50m2NWq9so4y//7M9x/uKrIp6xQDVeEW7NgxWxUXUczOfrqDGijVa3ul9lk2zFnpjuCVDE0NHZg9/9334T/d0pLjgorCzgT3/317E8l0edUXsEIymW0f1h1hNU/dLxkHF6Uu1G03j/Rz+BXXfsRCKqesbrC1dFqZvW5D+ugaw15Wjk/iQRUcVdKEMcbcHku+IewliLLz3xIr56YgpF17zGQoMq31QM5WodrMHiyW788595NyZn1ySvdnigSxSIM5NX0GZZuPvAYcSGt6Iei6JUdlAtlVArZUVQwrWY5MAqnU2KOXz9qRNohJMIeRWpO5O0yh8bwaHdoxhoD6MryZgVkstKmJqegltdQ387HTotER9xnrDkJRjJeq8RCOCOAyOIhy3UKmXlGicbFJ63J/1bXnOu/Q0Q1K6htLaGVIJRJwFMzVdwNjaOSt8u+CST6dgw9kfZb5KenfSRVKyjVS1icP08DoeWEYmT5OMjV2yga6AHA4MZePWy5PyyjpYvPeTs7dMlplpxML/kYG7FQZBul20JFAplqSdpjkLDPS+QRKxnHFt3HUY41ia99VKlhjOXr+Ol0+dwZWICN+cW5F7g2LLeTKYTOH7kEOJhEi3D5DIgQeeYZCf8cDtCHcPITZ3H1We/igPv/zkc/bGPYuXGqyhks8iXKzh8YD8ufOu/AtlZbNs2iNPnLmDX2BB+58++iHA8gUg8DM8JCAGWNZdTbYhCty0ZxoffdQDveNsuhGipbtnqtPV5u3Q4bWYAEwBW4rBs1sPg3R/GyPa9WJ5fwV//73+AqXMvwM1OI+bX5ZlCoZknGAzgeBZqbJ/yOiCE9v4R/Nyv/wFeeOwRPPGVz6JSLajsYRKwdc+R14t1PomaW3vbsX3LEIoOxXUhHDx6EGPj23Bz8jquX7uBDteHPfMy9razzs7jxWvrOJsP4iOf/FXsHLCQn5vC5LnzKOXqOHVtCXuO7MYdR/dhfWkdLz5/FkNjW/HAQ+9ELJXUrq4Ux7nKKapakQhRnjv3rk5jg3yuHJ+UjT33Q+JGJPgJ+9k+ViYm8eJL51GqeagXyxjdsRW93VFcenlCIgsPHNmLwbFBvPzo4+h2heDxGl3dfzxrxu0juT0C/5+OwIffFpYGCdVs0owmkBO0RG3KHgcXHzYguNEVINMOIhwJCQtcgDlpUBAAZr5vHbFECFbQQ1smAd+qS8NFQBvesDUHTt0VdIM5ngJ0CVOMSzObvcq6mMW5KEik+Us7L8XiYgNCFAE8VjusG7+0BFEbcD4chfVuh2WRk0KCx2c1BHh16gRgbfi0qiUITICYfwhkxeKo+hYKjo0biw5mb87LZ7en02D+EllPLBBUDloCkUhYjo+5qWjUBPyNBKmMdhAgk11Y47SEow0e+zlkKIVkPKMxZlxRdUh2OzcxbEhR1RtGw2M+gyVFWKanF5093cLUn7wxidX1FXkYCkup3oDFLFSEpAHGc2cVRCCfzHAWdMxU5sOfxQ4dX+JBC3GOB4Httjg6ertQ0Xmy/cNbUaj6uHpjAXMrZbz4ymUsZatYWS8hW8qj7taUjpGMM6+BqOXg+LEDeOCeO1Et5XHl6gS6evrAEabNSy67LgXcsbvukobdCyeex4H9+/Hggw+KaoDZZmfPncXy4hLa0xkM9PcJ+Ds7OyMZbbQAUdPRE9a6YuBbKDsQ62faKi+vLGN6ZkaaW2L7bYclI41zgc0eApJUxaov3STVlmtKRVGXZib/UJ3LRSZoR0UVO7+8gvnFOSRiIcSjttj2MSODGR6EOlXqNLP5OG+ZJ6cAfs45ZWdqSbEo2S5cdEMqb25q6gaKxbLk4CUTScl+o3qe81v1cVWGmMrC1rWbtiFUmTDK8o/qeDapllbX8dKps8hk2pFMxMQynIdCUFka2gZI0X1eNuQIENsWc04D8KSoC0rWCVmHVKpE27qQGt6B+YqNlWoIHVYN7e0dWC1WEKgUEO4YxvW8h7IVVmxX34VrsRClTUwF5bVllLNZ9A1vE4D1xsWX0D00KtbRzPW2yARl/h4JEbVl3DzzAmozV7F9MILjd+zAwTvvxoTbieeni1iqBcHthqi+CFSw16kb9CmvgqHqdRRuTsDNr+Dw7hFsHehBeGgnTmVtvDRXR8UnmcCC1agKAMwnARuHgUZNNYfDEbi0czcWxC22sCZTlafIQkWBIg58p4KoAyR8C5EAGWrMOaW1ZE1YtKG2PuQQRQEs/owRqrY8lYJGuR6IUlOsm7RiV+dQSqtcsjCVSksBgFrBqytJbmjkGanzKKWRrpv3steRBofaxEj+pi5CVeNdN+WN5afJ9Gxpiqh5vAHWGHnlt2WcGlSkxVbUVLy8B5RCToNNMgdVQacgEI0gyXGr8E/OTgLAv3XXWw8AP/H5L+GPaAGtgUal0tVAtH5KKHDFzAcSJPQrbsnT3QTAtQBVptw0akFTfepbUT2JTAZwUx2owJFNFtoaNGz2lbQ1uHpEKGDKfJa5Vuoab1aNmlzRTfbILVnX8ZG9+NUfIAD8W1QAK0m0FvRtKE9bcdFNYKyWTaq5rxnbrSDfayqAv70DJ995rcacASGNwlaPWxP0bJJNNv9661bCvNZcz+bP3kRjUQHAmw/QKPI3v5969qghMAQGTRYwz4MW2+Hm7+qLrp8eTYW0GpeNzFdDUtiYqwasM0tQy2tb7lrjXGCAW3M3CwCsVfNcy5S7uiKJGKBXAYrmMaVskc2zrjX/V96zhaAhz2Jz/8p7bMz35vxX8l696275/W834W7W3t8JRDYEGUNgMeQM84vm6plz10/d5vvyPOU5rwkPm+ZQy1xpPg1NfrMW/sq14fqk1fFNwLR119Dy7FXjpZ/3La8xx62WhY0PVgQnPae0w4Zq8CjSUEiDyyqfPQCfdrui+lVrj4olUHW6ArDVHzXn+BQ0tuXGbl99Nv/bVPaLGl3RCIy1uzZk0GuQyssShyLNJAfjMriOCAC+YftNAJHvzbqfx0OAq1ZTql9h69Mlx7aFRGlUl7wmhXxBjofAYYJK2HBE2TJKlIdeswnw1mqo1GoC6iniAi32WH8rFRgVPAT/CDBzjSeIqtowysGoUmHEjo7aIFksrHKDCearc/SkkSeZyKzpBQQOKWWwOCHRhUlFQMjxsl7j9xGQ2j4WVXWh2KvRfYbW1LSPpMK2QUBXKWupey1Vy3LeBLbjdCWKJdDX3a3On3WrHxD2vYy5RSDXkSYgCbCsh0lr41zI5vLS/KIqT5pNAQ92VKmSCKASGFaKXoLOvqg0SNTkhSIQTXULry0Vt9w38TgFROf15jwh+1cUKjZSEQ0Cx6Iy9wgAM+uYf5scXWV97crek+RhjlM8FkUbc4cZbRQJq9+t10S1QfBfLLZJApUaxNQsIQH2SSagclr2CtxBUq1LgkGU6mp+dk2roePyGh6z2IrTvtNmDhoVt8xDVvcKv69qMjWHOM94vMyoE6t0ziM9v+Q+0BbZBAY43qJir9elwceGJxv3zIvOFwtiqS0qMhJx6BTkUnnBPX1Q7Mjp5ATbFgKB/NwnWTYu6mCCvySe8BrIdXAcvP/nf7H1SXP7/2+PwBseAe4NaY3L3F0qJN+qL+4ertVdrGqC1pt5X9pQj9pBJN4ESPed3p+g74rrYbah47jezIHcfu3/L0eAKmDajDNO6418/Xdv24qxo/slNo4qF8mE1yAIyTqsLbje2OxnaTcJA5CwdyAkduV5A8umqMVCpbyGz/3lZ7C87GL3lg7cmJgUd5W2SBD7Bnuwe/cdiO3dg/BwtxDZRPhjsW9rwwrHEbTpPhKTfytfG66nZXzx0/8F61kSyQCnWsb0xAWsrK4jlowLaD29Wka15sLRedxcd+kUQuBGYp74TlYIx44dwz/5mQ8jEY2SLSrr56Of+TuceuEMKrKuqT0fe2v8m+sl6wbWLLzl3UAAg+N78f6f+BD6Bnuk/xb2fGSXryMWCSKVVmQyAcXF3UvXtzpqiuISVXuq7/vi2ugIgf/E6Sv4+8cuYLncQCTdjraeEawvzKKaXxbyVDmXQ2/PED75U+/C3MIa1lfXMNDdjqxjYWLiGvp6+3HXoQMiUuJxuaw9a3V47A15XFNdESEwdox975dfOoVHXzgt/cHB7gzed/wYDu/djpitgHw7FBFnwZnr1/DMi2cQsuq4Z28n+joJDNMZkT0kF6ViQFSVZSeAex/YA98pwasRAG6oul3GlHUA5wgVoayvQlhcqmNxPod0MorOTAQ31xxcSu1BsWs7HHExZG2uKOT0vnHFtYU1VVCR3GoFjBdfxeHwsoiUSAVdXasi2dOFLaNdojimApg1tHJJA9w6CZKqlq6WXUzO1DC/WkV7WwyJmBLjlCp1alUE+J9ZcbBSjuK+4w9geHSHXCvGzXiRdkxOTuGzjzyKE6+cF/cWtb3x8Z4HH8BAd6fsX6LRpJABo8luhFI9CMXbRX06f+4prN2cwMBdD+Hwuz4CVNdx9dI5lPJ53HPPfTjz3N8jXLiJkeEenLtwFduHO/Fbf/5l2OEoEsmk7C3oukkFdqlYRblYxvhQB37yvYexd7wPFgFgUdHrLZYmMPBOaNbBdDNidm+2hoGjH8aWnYeQz+Xx6Kc/g8c/8/+gsjyJoFMSF0+SG1iZSp3N+8APwmNNGolh9MiDeN8n/zUWJy/ib//9byBfyApJltdO9i8+JDZRCK7hEIa60tg7NoRSFcgVihgbG5IoS3njehCVqWsYs/M4NtaJly5ex8nZKvKpDvzbP/j3yE1/C9W1ZSC7jiceP4UVL4QPfvw96B3olZ3OxbNXcP6Vizh63zHsufOA3Df8fBKC69USSrmcctGRTa928mna0fP5RSt4VYdyr6QEMD6c3BouvXwOq1Wgo7sd01euS5zmnt0juHl1AtdvljAy3I1td4xjfT2LwsT12wDwG1mEbr/mR3cEfv79XcLg57OZLHmCwYQS4lGCXWSUh6SpQACYtg0RLtrc4vrcQFdlEyp2Znyo0QbXaoj6N5GMIBgm6yYuBUSxUJKcpHq9AfghAeoEB+ACz4cOlM2bqHPhi6UIPev5ABfjBAbHiwqTjDXAotWzBk6MkosLPh92RiGhgDj2nxUznqGdrhMQ5g4XIYKxbEaU6g0EYjHkKjXMr1dQ81OiIhUrbDLkrYD41PP94jGV98WijA0ZNkLcehk+Vc/RAFIRS8BWl40TMkPJcqFtdMRWttXwkUrG4fp11AlK+Z6AsOEYVctpBO0UiqUGpmbm4VoxpDq60dXbh97BYbx65SqmbijAk+oFZuPSQo9qT44R7fZYKKpmpcqJZfuJrSk2jJhPQhiVwCgtsVmgWCEbHb39sGMpBGNtOHvxOqbm1nHi5EUsrJZQbwRQqVcl11ny0Bp1hDwHiZCH+992GPcdPYhoKIBSsSSfvZ7PY2pqUpS1dx4+jDv27RN175e//CXs3bMXD777QWTaM1KUXJ24imefeRYry8vYsmULto2PIZNOY+LqZQGQwzYJAbRmU9lhnH/ZiotCsYSLly5hdnZaCj2Cv9IEk8WWxZ1qTEnOs4CzomWXxVAKWoJiGgjjSiP5KcweYaHN/GYriOuzs1hZX0EmnUQiFkGYIC4V5FQgC25EIgObiFRxajahbrooG/WNfC+C8Ww6LS0v4/rUFNLpjKhVaFXDa8Vzk/tO7xmU0ERapPJgkmmjQQqx+2FDK6FyxCYmp3BzYU3GlM1AFnhNC1gNGikgUeX78f4IWipnRZQJWgHMeUGbZM7nYKIdib5RLJZpMWIjgyo6OruwXnbgVgrCnpsqBODQJohPCbnvA3AtAuKuAMArN+cwNLpDrPeuX3gBHQNbkeoeEnt0biuo4uWfqFfE/PmXkb92DrtH4njw0B7s3H0HLjspvDBTxXI9jAY3Eboxx02Pzyab6yHhljDmzmB18hK84ir2jfVj9/gIgv3juFhO4oXZCvKuytkLE7i1QlJ8U6Xh16pKrR2OiN+QAk+VmrAVdBDVhWlqi4LGQaBRRZJ5KI6HoMuG8AoCQW6MHAS5gUoPIGclUAgohq1x8FTgnZp7Yl/IKyxKDaWI0sKuDeB+EyhCWu2Gak/yyxtqbisQWLwF5HmiwBTVsDegiMwf2ezozzEgsLZblZ+37Fll/umNnAIItL7UZPyqSrsJtCgL3+ZEVYV4E1hTijCFNSgbplZaniqQ1fzkM/rg8ffjt4++9QDw45/7Av5wSqv65KZtpj7K/GqOkYyjxo+oktcHKxanGjTcsCU2w7Bx7nIaYrvearu9oZ42Vt1qfNXz6lYASuUA3wIOqoeAuRJqvihERwMqtwLA6pOa4L25KPp9+BcVwL96/BDu+wFYQFMB/JunWhTAGkQ3JBn9UFOqxBZAkpvO1hxkcz+qKdcKWJkxbwk6vqWU+078z1bwfGM4tN12C4iuQNrNFrmtr28SAcw3W5F+M6G+Q3kpymXu5lq+1FOh5dprO291vBuvbVVQ8/kmDaBNSvYNtLU1f3fTe3+HsWqdiwboNiBscwoZu2Z9Cag8MEQEo5YXVayZfgZk1HEE6mwM8Kgt6TVI/FoAsDluYbwb5wCpUDXpSgPO5pTM86v1362f2bw0Lbm9m4ZDIaa6ltywVG82jW5p8LUCwOY5aJ5/BqC8dezl7M2arz9crfpa5aCJDq4GFwWA4nNeE82MinbTOSu+9eZT+a4caH3kkmdr4ibUGiW2zjrnlm9p7PDl3bUSUdlkq4clj1rcTLQVsrrCal0lGVDmu0dCHyNUzJpAYtdGzW5epxxW9PwwpAN5Tqo1hGph5Z6g3n8DgFbPUlF58DiEBMnGG+2EnWaOHgFSvo4qYdaQBMrktFwPcSpvdO44azdpVtCamopNbfVs8vi4Z2J9yp8J6KvPuVSuyOfygElG5BcbVGuFnFLVMvhNxlARbwlIE6hlTcdJIfc0rRDDVC1HFQhJ8JJ7IhILAxYaTl2mD0mzoogmOTMYlONg/m6NahPXFVck2kdzZgiATQCRV5PAJPOaAyzrHVB5Go/EkEokBCxMEfQUMLOKar2qGtMWHZAi8rNETP1hA4tArgIqXThid0w7a2Ydc78IASbJpuKTtNZoYGUtK68Px6NokAOnCZLZ7DqWl5aRL+QVSU7U5SY3zUPEohtPVEBLsS1mI7FSUXnAtKTWDlBUNchrBFBXCl9DCE4lk+jpoQLWw8rKipADxF6ZJNAAhKhMxbI0nrhvIvFT22fLPkSDztzjUX1MdQ7nJRXZvH509mHWcjTG2B4VYwRmHNfqTVU4n2MCLkeiUjtzzeP8UARWEiSVixDBfO65a05N9j3c+3G+cE7ys5n5zNqJdtaMxFnPZkVdJM8Mkn/1s4RKKM4vNp4bVMSLDbmyFyWxmVmC/MMs7GI+j2q5LI35j/+L//47rF63v317BL77CEQDAYzYFjr4vH+LBovPAoKuM46H2veg7aGSioB0p84Y/H4OiytG3vUxSReE7+FYvp/Pvv27/zhHgIr3YfuNz6+HR1M4tGsUmW3Dqj9Jh0NjXazdP/j85/ptXBqNKpj1FMU5rKeE6EMHObeGay+cxdceexE7dh3CHdva8PhXHkWtTrcTD6NtSezfsRtDh4/AH+xAtCMlttFUKiqlpLKADthRcUdUu03a/pbwN5/6CywtVxCLJRCP2VhfuoHpySm0d7YhXypjYiGPcoXkLUaLAXZAKXAZb6ZiRlTs2U9+5GHceWi7/IxCGiblLUxewz/8zaeRLVSkj6k6dQoAFlcz9q7kTwB+MIz73/Ne3H3fPdJnZu+T/av1pWuIx8LikMJj52cFbDp3aYN2rufSHzRkWjWHxFGGBDSO3fWb+KvPPocbq3XEOnqR6BxGJbcKt55HIhXF4tQUEvEufPShY6Lsza3n0dvZhnh7By68ehVDAwN44J4jsBiJ5ilVMesj9jyoMhZXQCuIcs1FIOjjzCtn8Kn//BXZ7w52t2O0rx3JKGPe1DOzIx5DJmFhaWkJl6aWEI0G8cD+Xgz3hBGhe7cwJoG1LEFRB5F0EseOjsCvFWB5jMhTDUTVe/JVjc9YFod9VA/Tc3Sd8ZBORqQnOLlYxUT7Pjh9O1G1glIPsLLnnoPCLCeg+o/iXscaxi1jvHgNuxtzrPLQlgih4lhI93ShfzAtvTIqqIU0qomwFC+JCrruolKuYGEpgKszawiHIujtSkivtVZ34PoOSlUf527kxZp6/85taOvsR5nW0fUa6MDAmilbsvDsqfNYXl2TWol7pF/+pz+J8S0jshdJJDOwo3QDisKyo6rOKq/BrZcQaR9Gqm8n7FSn5Ms+9fg3UK2WcM+99+Pic19EuDSF7q40zl+8hv7OJP7jPzyNSDKJ9kyHRE+SwMk6ulyoinDp6P5R/NwHj6E7nRRHSSkoFYtP13CRDAAAIABJREFUz2PKhkiCVBbaYsXt+Vhbr2BQAOADUuNdeeUcPvXvfgeLk+fgVXIIUXzHjD1Nq+V94HI/ZNlI9W7FQ7/8r7DnnnfAyy3h9//VP8XK8rwA5ZLj3QSA2fNXYr+udBx3HtiPkB3DuTMvo6+3W1wee9o70GOFUJ54FeOdAaScAp6+tozLaw5Su/bhp37+ZxFcu4qFy2exMjmLc9eysPvb8RMffx86B/rR8AOYvT6LV549hXq1gTuPH8GWHeMIRWw4tQrKuazUz9IvFlBYNQjYxyRxhIrzUj7XdD1UvdEGGrkcpi9O4uLUPLbs3YXeTBynnn8F2XwZ9xy/E9W1JZw/P43hsW3Ysr1fwOhXnn76NgD8j3OZvH1U/1hG4Nc/uUc2n8K2EqSJbAsxjdUZorQiUdm/7DEwG5XdG4I+ZBexkcG8Jy7k0tj3HMQYTk8GOBWSBDh4c2uQNxAMoVKpi4WDbK7DbG7QUtlGgIApM7LCIbGgJhjFRUdAAzKQTA4XgepwUBhxfNhTDcmHnDCrXVeKJW7uTY4GN8fSTUEYlTIt5Cy4dWY7VBCORiW3cymXxdzaGjwrAgSTCIZocUYrAksWcWNhoXKYVI4TzzlGKzQ2MNwa4JbhVYuy8FLlSJCWDy/+4bpPVhhZ7WxGsJnHBkkq3YZoIq4ZQUCMGV3RGPKlKiZvLKPqhBCJtaG7fwsGhsZZ8uHs+XNYX10Vhlg4RNUmCyv1YOdCY2xhqNaQjFGtaDOqQUHemQHL68xxYVMl3YV82cGTz76MciOEyeklrGQrIF7PPCzPJxtN5x37dYQaVbz7+N141/G3ISzWxQFMTk3h5twcjh49ikOHDqKjo0MaHOfPncfnPvc5HD50CA++733SJKGCd+LqBL7x6KOYvTkroOTQ4CD27dmN8bFRzN2cwez0DRm7BO3IqaxwGsiWGjh74SIuXDgv2Vgd7e1oz7QpEkJTCaIhEZMhzCD6Zk9UAz3yl7L1I4GA1zVmRxGOxeGHQjh5/pw0YdgMi9D6jhkEorpQ76WALNXE3NxuVV1dlQGslMtstvA6LC4uivqCNnKmmSuv1tZwvP9Uk5osCF5TrZIXC2yVQWeUvcwAY0OH+KQLdR807w8WWlQzi/KYzE4W4byH+YeFXhARm7/HjFraSocQY/4vC2mSIqwIlqs+Tl68hlK5jrGuOLq6eiQfupBfQ2pkN2bLIVT8kBQzolpmM57j4bsorSwhu7yE3uExBCNRzFw+iba+IUSZAUyiB5t9bF6SWVjJYm3iHPKTZ7F7II537N+OPXv2YDrUiW9NVrBQo0JX2TrK2LBwkIdnACm/jMHyJLzsAlZvXMWdO7dgfEsf3I5hvJK1cXE9BHLnWGTYvsOnkeTakHDi1UoKlCRhgs2ApkWxejKLQkOrqKUZrgkDltWA7VURzZcRyOVgOUU4fgHRRFAsfAJ2EpVgBkU7g7IVU0rxlnxNye3VFqhiocPrLFY+GvQxQIn+bBJUVBNdDYAhK5AKy3qQ58CiiYWmNP2Mktkov5uA0obaVW16VC6fakCLj7lqrDfVYBqU0z4NBndTQLmyzKbDtYDM+tjMmmaAbvmclnM3DhPS4DTZylIcUylshGgEgN+L3/4BKIAf//wXNwBgk9OrO1ObGlQ8Hk0FMGpzUfe3qiYNuKVPuqmYNpbYXAsVcqnsXPVYtL6uOdbqUaS+bgEQFZlpc3ayeT/18g0QVLkRGKDQnJEySDYfYT5GEWUCSG7dh//m+GEcf8sB4DrOPv11/MZJlT2prQhUTmjLA9Mc/2s2CPW5mSxWo8JvHcvW/28C9ZrU0Aoqm7m5CWhuadrdCgi3gqCsK1q/Wuf0rXXctwH5LfO/9bXmdebchLTRCvq/xjxoPcbmPNJq5eYYmX8LU1g0iU1g+Nb78bWO59tIB+Z6acKIAuBbM4A3Igb0Vd5g7zct0g25QoPb+oONCrh1fsuzt0XlbMB/QxIQ4IRNJXGcViBW87mj1bOt7JLWedVUV99y0V5rnsi56JzkJsjfYqm8ab602Ci3Hou8x6Zn/+Z0uFZAuhXeF/pec5zVmmc66Bt0jo2TuHXu6odNkxjSPP5bnl8y/vqiiXq3xfbfvOdrzXXz7JbbU5TBm0kL5pGklAOalKIBdf5b1t1bngG8NmJfaKys+beJHTDP6FaVO6sAbeVHFrmCgnXWm/ytFhR1HgTydNOv+Z6GNKOUtKYe4zOUkCX3HfIKksR0bcD6ivUUa02un7QSLhXzqFUVWEjQtUKnINdVFstuQ8iiaYn7iAkTnhE66jAJ9Km602QIk2xKBTJrPGZj8VkZDQalXiY5kSpNkvyEVKq2YTpPqy52ysV6RSy688UiFpeXROVBkDEaiwvhkHsjKpuZj+yS1CpKihrsIM/JFkJjo1pTebMBC91dnQJqegFfuQA5jIFhvi9JtA0BIAv5EsoV2kR7ojYm8bOD9XiIALUjWbUd7R0CZJL8O7ewiLmlJeSLZYkyoTIj3ZaS7F5+8XcIUOdyGiiXsazLHkTGuK4azDx/IWzqBjgvPvN361QRm1pCrKWcJglFWWoqIJQ1FxuNqVRage6MPopFZbxq1Rpy2SwW5hcEsOUehmMnql5p5rL55qERUGQGqaUaiizB6yl51bQbjzCWJY62ZAoR5vzqddyosHn9GUcTT7KhHhM3oLZMBgkSnV0FQtMGm89D7pV5/jyGclmRqZlpRyU1T5PnLVnSDdqQO8p+23XR1dmJgd4+EPTmvCmUiihVSgJOJ5MJue5sTFMVREUWx9St15FdW8PS4hLu/+VfvXWJu/3v2yPwuiPA53FbkJa4b43dsvlA5u5OOx7WCHi97lF8+wuoRKZCk7nEb8VX2fNx1XFRMWTZt+JNb7/HD+0IGNX7Fptygdf/+vjRUbgrq9hBBd5AJ4LReNOxg650xiGE9QnXBzuism35h3WN5MprMK5RLmLhxiSeeuQEYu39OHjoILzaAs6fPoXVxSLCoSDSoRCOjI+hf3Q7QqNDyGzrhyXxfwSAbVgCACcAWkGTWEa6ZYD58AX89Z/8CZaWimjvaMfuvdtRL67hqcceR09PByZnFjCxWEClTkCLxYmlRBNiwaxorYRzKRL5lU/+E2wZahfAjz08uiF6lTr+81//FSYnZlAlcKWJnqZXomn5AgDH2zrwYz/xQezctU0RFblCcm0uLqEtExN3PTrPURDC0k0MRGQzrvrIhixrCIqsEZivy572xf+XvTcBkiu7rgNP/syf+1pZ+wIU1u5GA41eSXGnJJKiRHMk26MYybZsy9aEraE0I0+MJXu8TIyl8DhCS8RYjnE4HLZnCc84RMm0JJu0RGlEmU1SbJK9o7uxA4VCobasyn35S/6Jc+97WR/VaFIS0RMUjeyoaACV+fP9995/77577jnn8jr+j0/9Adb2hshWp5GpLsEbdOCmVOWvcfMqokQeDx+rISPWXSlUyyVUp6rY2trF2YeO4/3vPCc5Yd4v6wqp8EgQVhU5QnTFrkFjlTsbG/jkr/+2FLoRmM2kVP6aucBs2sV0IYeiG6LT6+HyRlP68amTFZxcyGG6UjD+xVRYYZ4ayFbTeOeTy0DQUwoQc4uuFmWq4BmtW0ZCgNrZ83DxxgCDYYRqMS1M7dvNEN3T70K3soQWYy1KKosyjQmqHFeVfpIQhRV3PMJy8yIeS2yiWkpJbNgdjFGZn8bq8RlEgy76nbbEHpLqEWsRlT72fVXvvL05xpX1jihtZtOak/U4j8IxdlsjvHS9ja22h5OLdfjjJNojxkMszIwwGHoYOxHKtTr2mx3kcwXs7DTwoz/2V7B6dBVuJot8iQAwYzgW4Q0xGvQEOM9XppGeOoZUtiQx48gL8Jl/96uS45xbXMSVFz6P7GgH6ayLza1NOAkXz71xE9liXnLbtOXQ43ECgx6LAft49xOn8Jf+9LtRK2QN4UgPWDa/JQx28bGmoo6y5ckKb7UGqJ/7KB56/N0yp7fubOFX/+k/wef/wycRDpqqmugEao5kzm1ULqVn9/F3fAg//FN/G7PLR5HoNvB3/9oP4fbaNVG45HOouUOq2REjYaGvgyptII8syzOyceumWC3yvcuzs1iKQsw5I7z/7ByuXr6G/3Szi9sjB4VjZ/A//syPYf/Gyxhu38TFZ1/CF67t48n3nsV3f/yDGFORNEll1oQoez7/7Avo77dx7qkzWDl5VAB9IdIRDBe7J1VvorUQgftOtyvjwDEi+1fy+dEYXruFm29cwZUbO8jVZ3B0dU7wi4sXrqK538OZxx9BPZfAhRfeQC9wcfb8KcwfX0JjZ/sBAPyNt6AH7/jPuQd+8X94SqvHZFHiAqNsRvE1IquU4J8AhdxE0iKjSh9aVnRNkkYUWCajTZi23LiSsgEKQ1VkTNKSjFT2pSPSZJQGs7JeUtFOuTlJzigIRW9hekfYRLVNhAsYTc/iHFm4KZHlTZHZZ6R/KZ/G64lcVjRGr9uXqh8nmcPcwlFs7dCLgVXvKakc54GZTMTOcCByCkMvQCZLVoD6H3ChVnaAZqG4oYoktvhVkdVL/yzAdcZIJ8fiDxp5Q8AnSzcQaehxyIWYfmhkPtKntyBJGUoAU7aYm7pIErNKjpVjkgF0EEZ59PoJbO904EdZlKsLqNbnMb+wjI07G7hx/SqCoCfSszkC7iKXzaSISYyQdUzJPrKsjck6JemY2ASrw/jN9EALIiTcHDp9Hy++eglbjS6293oY+mRIO1LplHAotzaQoCLjJrBQr+K73/cenDl1DP5whGvXrgrb4Lu/96NYPX5cElUMathv1y5dwn/49d/AqVOn8O73vU/82vZ2d3Hx0mV84UtfRGN/TwIjgpzTU1U8/tg5rB5dEdm2Cxdexmg4kLYOPR/Xb23jFuW5CWyPQ1QZ7ElyWg90wrY03iGSQzfyo5ZlaOesle8TyJVBEgHTKIkUKxIdB412SxJ2IgNIQNf4YEuiUHxX1DeF4yTfY7zWyBbgXGWS0E0eyO8lXJUeVjxH/egsUB9vE5M5AYsGmKwlO5jsbsmoqueeMl6sp4kyJ4UzL4lYHVKRHjQAnwTI4ienjE6CbYS3xsFQ5Ha8cQIBgwJWngYe0o6D2ZWj2OqF+K3PfVHYH+86fwKzM/O4fPMOjq6uIDm7iqv75MKm4cvqEIqkuuRafR/7mxsYtFtYXD0FpFxs3XwVqcoUSvMrIjWUEGBeg/J0OEJv/RK2LnwJ9WQPH3r8FN7x1FPYKc7j2asetrwshsbvkM8zQWaanjDIyAc9LPauoBD0cPvSK3j0yByOLc8hmlrBy50Mrg7y6CVyWvUmzx8Ba8O2HRlPNa49UrxiuJIGrBJwQb7KgpOGSU/nlISPTKeFweYtpIIugnEHxVoZbqGCKFPFIFVDL1nCyKGiAVc9K4FkPW81dWG9fiYgrETIBgAxEoCaFDf+u5ynZm6LH6GY7SiTm4lp8RI27Z6AHRYfNGAXgypd4TlgmFRmSpHAROaazBs7X/QgI8xlyyKWaaSFJRYAtumUSfJfzxrykr3FYBj6POreIexos+PYIJlz+fx7P4L/+W3wAP6df/cb+IXrBsiVPrUSoofaYu5VEvUCxOjhUcUdDxjBlvV2r/hBpKNN3ytgaz1EVVrVvmQ9MPvKwb8a6XZ5n449FzkLwkvJSQyoN50swNthMEgPC5ZredAmlXYCyqvn8OMfeHsA4Jd+/z8KAGxfct/mnnSdtnvqZJLG+mVCb54UEeg6eYDCxYGtCfs8PhgW4DL/ZtdRK8c7AV+/QQCo2NWBDLIFxex17vr4ISR78t5DjFEzsgb0MtGFBfDNhIiDyRNg1qgUTPrUwHz2e6wfLKWRDydIVWVXByEOaYsUs/1uMz422LHe4fy7BcLMlmkKm42sVwxM51qgwnSieTVRBpAV1ahS2MSOVIXHPW5jCKfGogfFD3a8xJfWFpfEGPoKTutd34tzJHd+j0qDewKoNpYwQZ9ZhQ/NT1MAM1k39bt1CyGAecAilkL9mBS0XVbs3JLbNu3n5+9iDZu1dDJGZr3Qdt/jhmxhzr1/q2uu6ScZE6NwIc+XsbCIFwLE1STE59kUJ0i4YWJ2s9LbaSPNcqzhdGwiThjhpm229VxdKe1nVsqD+WjeZ8fTFpPwVCIiDpN9xDxRMdaw/gtfWtBq193JsyLedAffqX+M4Irnu3mZ+alYMJNoWoiqhVhjYc2SPSIFWATofCbjPAGDGe9xv6ZljLBwsxmxaiEwx4QL74VgIQFYAo305yJ7lKxfMiR4plJrESoFjEXph6pDjPHZBoLE/Ak8D91+H1uNXbTplTwaiQ+tWIWQZZqlvK9KIfP7CAAzeUdGEf/OeJIxPAFd+nMxamebCB4SmOwN+vBTCnYKAJyi+hHlghMYDkZoNlvo9Cn/OJIUK8FHFk8KW9mc5ajQQ+k8SkXL+S+IpKCTqlHqXcwYTPuD75V5IKBnKIxmJgwlxhZlHdewlDMIAw9jJq+iBHr9nshMSwkzGdv0G/OGGAyGGI4IUlNmOhDwl9eS4k8p1jT+izl69pKBrbEpQV37TLANPFvyvMlYyWdBIeW5DSNb5KfH9ObLKIN/PEapUEIuk5b+YtElx5iJUJ5b2Cb2K/+vcabx7KUVSzKBYpqM3Iywswjs8jsZ47GYlO/N5fLSNrIpBl1KnPtotdtyj0kyeY13mvV3z5izCCsbArrWyRnBKsiw+kLtbIQhRUYxz4ujET72E3/jG+yOD379oAfe3ANcJyi1PM1i/fvUQVzFd4IxblNx4I/JuOXaxjYdZ9LmPrwISN/0x2iSZXUfrvfgEn/ye4DM9xPpJMp/CJnxn/nB9+LSxatwBwMszdVQmZtFsVpGShi/WSGNMN8o8QcL97mXp12jHMFgeowU9+9uD9vXbuBrX3sZhdoR1CslzM5TGQ945bkXsH5zF7lcVogqp+tTOLp6CjMPn0HqSA3FedrMpcSzngzgRIoAMIukDAOYyh5eH7/2L/85Nm5ty/d/z3/xPfC6bXzqVz4pxV47XQ8XN/YFAGa+ibESCzX5f3+snsb8M4kzP/nf/CUszrFILK2F5IkI/sDH1774efz+734eA0r5iqqRLQJUz1l2AnfsuZUjeObdz2B6uiqqgCxEDwdDFMZdHDsyg0qtKspzcmwWMJW5NqpsmMI5UfE6iJ0jv4/I64tdx1devYbfePYa1vdHcLJ5JEuzspcWc0kMWZi2tQYgi/c8fRrOgComSQHVGo2G2Mc9duY0FmcqqNbKmJ+dlviJlnKMoUf9Pjp7DWxv3Maly9fQao/Ez5aKKPRbbPW64jPMfZ3hJUkZ1XwOudRYcrBX7rRkOz9zpIRj8wVMlbIafybGaHY9YJzCkWM1PHmmBpfsAN6vEAT07DoOKP0sLC7Z3zf3Rnj+jS72Wz4qBdqE0Fs9je7xx9EtzKI19CWuCAKyVzW3yvnInDJjuzwt5xIeahuvYbV3G/k0mcRpjEJg5cQcVleq8LoddNv0e2WBHGMuxrJq98HHg3Hd1dsjXFjrIuemxHKPZLGhP5bv3mlyXnXQHoQ4vVRD0nHR9RLig6sWbSl531OPn0U09tBtsfixgWMnH8b07CxK1RqOnziN4lRd8+xhgHQmj0xxSn4o09wfDrGzs4Nbt27hwvN/IAo07NPOncuiLFjIpTE7V8SLb+yiFfhI5/MSQ7NYkTFmQN9rP0Ji7OPM8Xn8mQ89jtWFCsa0/SBDhz7AhjhEMgrnMPEKtptAtueP0e8NEc6/A+/4nj8rBJdup48vffo38a//13+IoL0jgKcaVlpLHaHoAbkKPvDnfwIf/aEfkeLBaNjBT//5j2N944bExlI4IblZEvkgEu0s6Mhnkpgqp1EuVUTMstXclef16cUF5HsDPLJSxNFyEl+8sIbXd3u44zvILR/Dxz70JLKdHQSNLWxu7OL5jR4++tF34tjpo5haXEAqnZWjJQsU76zfwQvPPofd9U2srCxgfnkGpXIBKZLumMPl2SCbF8Ua5gJZeCls89BHQDuU7gDtvSbu3L6DO80hsrUKVpZmMFUryry5+PIbWF/bxiNPPYZTR+p446sv4uadLh574iymluuoLy88AID/5G+nD+7g7eyBX/qp83IQ1jyQlRilMTclGJTFpGAqK3PIFmQVV1KIo+LNwIN5RMk1BiqU9GBFWkIknCmhbERIZbETvzDjYypMNVZ5GXaxQ78kw1bhxsBkgxxI+ZPkIs9Da4Q0D9ipBNIZTQYzMUJUiG1IJSn3qodpXp8VJa12B8lUASdPn8OZ889gY2sfV6+vobG7j06nLe+lhBt3I3q6qL+GBgcKUBD84LKkDEyCz9x4CD6zWlqle9UPlmrADj1r2WfDIbxeG6HfRxIekknKBTsoVEooFcrSVnopUKZEpKLHBKioixdJAoh9E4QMXApodehJvIdOf4xccQrTs4uYW1qWz1Buudnex8hTcNZNOijl8pJsYgIomXYFfCHwzLGiTEgUkKmtSQDuD9xwo0Qa/jiBzsDHxvY+rly7jSiRQbPTU4kzbjyJEJlMCjP1Ks4+fBpLs7OcHLh86TKuX7+OE6dO4dipEwKa8sVkC6v5m3v7uHnzpsiisdKfQQmr2JvtjnhX+eOxJJ/oZ8GfmXoNj507i+OrRzBVr+Li66+jsbeLbq+PfQZNAqCqbLn49xovK8VJ+HdTpSZzje8he5dMWAVdJcFjwASRAZbELOcb53USAceTwTDZGVAAWGcy+4DyNipJI2CQSYZaUJibLftVpGus7wW3NT4zxq9VquGMJCCDCFbxW4CBYCD/zip+ygqK33OkEoSsCGWyURKwTODQq2usQZRKHer7+FxKpZ3xzVOQ2tFr0JeN4GcwxCgM0KcUupsTVm7eAWqlIp54x7uwHyTx/3zqN7HX2MXHPvQdmK7PYmuvh9OPnsYdL42b7QSCRBYemY4Ex5gsI9DsedjbWEci8DGzdAyRk8Tu7dfhlGrITS8ICEtZbgYbURiBDtndW29g67UvoYY2PvLYSbz3Xe/AXnkBn7s0xK1eCp5Ua/P5ZN8nxLOXoC4loOc7VzDlBLj+6vNYrRewPDsFd+44bmIKVwZ5dJGTUwC9uel1rPLdBKqHIn/IVK+bzcg6xAllJR6V3KSBsxafmCCKMtnhAOlRE73Nq0iM9qTIozQ1jVRpBqNMHf1kBUOnAB8ukmTZxph98SS+ZRYfzEctmBDAbuKjaJPYmspmQtkm3llCN1m7uegYNrr4hJhNw5ybjKmwJlXjL84h3h6fAUlqK+Qo65CyXhUAlr/K7/QwwDXFSovr+mh8dazstP3+WApeEvYCzmji9c3ghf72/Hs/+rYwgD/7b38dP3/d8MfFP1Sc582zr2vApFrTgt2SKBbkzLz3oPdscZKZHJNfWEDrgMlowAPDvDadfPB+A3RNsJwYpqOFK6pxqgCRHoP/aABwDPjVZctcBygePYtPEACeuQeQ9E0FHh5e+v1P4+99ZV+vwukZB6gnwPfB906As4nv9d0NmBSDmX+2gJkFz+LPlszjQ+zbCeBsxzbG7LUFILZfD4OntiUHRRIav7wJpI0BvQd4pHnf3eRnLeqJJTK1DeabY+C4rfjVefPmlsVBWnsf8i7LTLVPmjy4WkvP59e+bLGIMCYPPZUyVQyoNtk7ba0R22uWE3mqzDop3uQsGDQAqGoYmDl4V/ut7cEBw/WuETffM2mn+exkDTTXjIOVto8sEB6f1fIU32ua2zZZ1qf5Qmm/Tsq72dn2GbILmpmv3C+kOyxT1Q6V6XMFK83KN5HSvxuM16ISw5LVxViH3MyHOFh9eP5N5ryVfLOg8qF5YwFgXc91XHTlOyhpUH9S7QirZCArtqjx6AKit2cbaOetFTHQmFy76sD/12CsB+CtWd8kKWL62vaR3J+1cYm1jfuOPZvYtcWCuwfPuB1onUTKqD54XlUe96DAwI6N5EsilVYWOwU79kaq3z4/Vt5cx8qszYwfaBJhvKtE2pqS15IINQU8BN0Mq1g82czvJJCTM5Ypvh2PkU7TzzcnACefPSaCyQphUlFj1kgYGiOeNShBPaKy0kASWr3RULqGHmUEErmXE1zVIkCqIym4zJhcZIsFJE6J9C8LY+mRRim6Qi4vrN50jl64LtI8lyEh5wxl4msRGCX7+L2s6h/Qu9eBgJ+MK/U+HbUACsikDVgyqPEK+0faQ5WlQJjFKhOelAJZMoQFcOVZgt7FoXrS0YeYPrxk91C6mONPhjITqAqqcm1S+xoyaamkwnYS9OSaS7B6QMluiaFVmhzpJNLZjPQFi4i9AW1/IBYzPEsxLicILIxfEGBWb2NR2aFCUFLluVmAK0xyspDI0OLB0AC5THLRd5hPj8TzgADcbA/HhP+uxZj6PSIFySJeqsXwbEpZUOMJLQl1WskQDI6A/oCy42rTRBCY84XzgwpWCkJTbjPEKGSBwlA8g8UfWBRotPBalJAyWVE8YrL0vT/8F+/ehB/87UEP/CF6oJpM4KicKe9fXEm27Q2ypUw88odoxj3fUksmcPI+MZMpQ3onGGObOZy3Chr/uA198Lk/sT0wm3Jk/rOO+uu9/qe//N3Yb3WwfXsbo70WarkMluenUZqZQmGqBhIHqJRBYoKcseWcTlu+vOwr9Jhtb25i5+Y6bq5toTC9iPPPfAe621dRquUwdhzceuMyXnn+ovhlljIJVJIOHj1+EtNHHoKzXEf19BG4+YywZkmU4U8kuc2MAlcSZwzwqX/1z7B27Ray2QI+/PGPoN9p4fd++3exR8W30MWN7bZY53FT0z2FWKOSXtQeRC30fvzHfggzUyXtlkQSveEA/mCIrfV1fO53fg+DAe3zNP9y4CGjrGKq883Mz2NpeQlpElyYM0wmxGd2oZzC6dU5lKtVUVWk5CxjC6SpqkI544HkA0ksololyS+i4EfSzqgve2VnMMLXLu/gs18FdwFxAAAgAElEQVS9hZ3+GGM3Lypx5WIOvU4b7U4D6SiLD3/wKWS9PbGjqFamsL3XwH53iMX5OVy7fhvZYgFHVxaEkDA9NYV0MsL6lTewu7EhpCSyVKmIwuZRjaMXABvtLoYBOdcqzMjxrTAeSRMA7uH6JlncCRydy2OqzPiHxAbm6sfYbY9k/XnnEyt45kwZgTfCaEQg3RShMicpBY9qEZNOO9jvBvj9F/Zwa6svpC2GyH0ng+D4WfTcCjpDT3OIoT2DRHBZyJfLCAFKlEscH9mbF+DevipAdT6XRLVaxDueWMJMxcHezj5aHQ+eZ2IsDqkp7EtRdSXl4vLtPr58aV/iuFLWBe1TPBKPhiM0ugE29gZSAHB6qSoKNkFE1rgScDjfvKGHpXoFGYe2GD1k8kU5e/SGIxSLeZw6dRLzq6dQWzqG8swinFwdmXxFmM1bG+u4evkNsSPstppIJsbwIhfv/Y5nsHnpC2isX0WtkMHiYgn/4jdfxIjzmPaPEi9TTZBALnUUE1iuZ/H46Xk8cWoOxdQYfr8tcRvJVU4qa+LPscir+6MAvijwEfBOiYrQsP4EHv/YjyBiPtsb4/obr+GT//SXsH35efjdPSNVznydKTVirrs4he/50b+J93zfD6BQKcMfdPD3/sKfwtr6dYRjX4oSRX4atDh0JL/Ps1Yhm0KNoL+TkvMJn5V6oYAnqwW43X18xyMLaO/t4SvXG7jS8dHPl1BbWUGxWMLpI7PwdjYEsN1uenjyXWewvDSLTC6HJG08RWZcMZyd9dv44u98Eft7HczP1FAt5ZDNp6V4IJunDWIJQeRrwSsZ4bQg6XbR2e+g1R5gvzdCPwKm56ZQKtJyMylnBI7/5vodrK9tYXp5GWfPLKO1vo6XXr2J6bklnHv8GAqzMw8A4D+xO+iDhv//0gM/+xePCmBE4JOHfTJfuSmKhBkTWmSWiW+Tr4xG8ZiN4AWeHFz7vT7cJOWS01KdXsgSfOMhO8A4lRDvIprTixyZVDap5JokQUQyS6VryQDmoVMqocmqdVNysGa1Cg/13d4AvcFQQLx8MYtcSaVPhn0PYz9CNs2AiJIiXFSqkpxlRXS3P0AmXUFtegml+jxWTjwikrmXLl/FxYuvy4ZB7ISHXX4fwW2yaVW6hCCeJmVEJo7BhqtBA9tNdqYGEwRr6YFFKW0eytOysY26LfTbuxh7bZQKSZRLeam6l+Qo2QTMmoqvmbIMRRefyRMyHekJJV4HYwxGIaKEi2Z7iEZzgHyljrmlVcwvr4o/8M1bt3H12hV0uw3xuyhmMyjSw6tYQCbHKnJjGs9DCpMwQ/XEkviL9y5yFBF8kStJiu/v9Vsb2NjYwX67p2wUehC4CaweW8GZsw+jXCxi/cYtXH79Mm6t3UZ/OFIJYMoli1S0Ml5tUlv8gyWAVY82SsNJIiTpYkRfWI71WOcIGQGFfBYPnT6F8+fPSrX/9u62VrUn6MlMMFVl+/iix7JUlrFyXbzfFMiyci/c5OQzBoAQoFTAUv6f0nIqN8L+ZqKIaRjxx/XH6g0qeC2T9fRUG0kChdX8TJARpB3K/xnMWclB5nsS4vklAJqTENm1gvGbs8CuALcC5FqJYWWWSIpNJMs18Sw5tqSDarUmbbZSc8pggMhMMxgSEJpyfuItltF/51wVmTxeT721HYcALAORFKIkCyoywtwtphLIphwsHFnFrf0B/sW//iT6vQHe+eRprB49gQBZJPMubvUTWOuw3CALX5oZIWE81pzAx2CvgUGrhenFI8oAvnEBmdoMMlPzwt6ltKEC7ymk/AD711/B/pWvYikX4vueOI2nzj+KNSePZ6+Ose0XMHIdARr4uHCOjSifCAfF8RALnWuYSvq49PyXMZdPYaaSQ37xJHr103i94yoAzHsPBlIx5wu7IYEU/VmYdGRyXgpX6NebkGIXYVsY7z9JkBt2Nfs6wzk6agPDTYxa1+EMG8g6QKG2iKi4gH52Fj2nBB85hGOCIKw6jYE6BE0M8DQBk4zENPuD89SgCFoda0AsTYabwoUJwECaqRbisGBHGTJUWdCAzyb4Jz4kE4QxtrWY5KewUGT+8PkkY1fZ5iobzzHTJ0rWRPqPEPaX4kI+rwYojksVmwT6BFyKfaW6+ukrDtKpp2MS59/3ffi5t8EDmADwLxgPYIU+9B55TyIqy7kha4SVYuc/GQkdjaTvkvWyYIOMzaHkT1ygbgL8cOyN12R8c5c1guN8OFkWA33iQCNLNu/FWuQ9HP73AwFoU0hwFyIWoXD0HH7yg0/i/TP3i6dh74wA8Gfw978SYwAfArEm/O9D7FiBlywYaQpsLGPUzhndu/Rm3gQAxjr3rdidfItllNrxse/9etebfKfxbz4MAFtGZbx9hwO5w9dXeXlzL2+RMNJzvE4yK0V+1/1PwDKdA1KWY0AvZXUq+1cLOt4MAMeBaCWQxvpW5veEwq/fPykCiUlAGwCV3+dKjKNt4UHXPh6TezDrTbwvLMA8WROk+kF7L97P8qya9rEYS0USYsU6dp2MPZP8vBStxNjwdlzi1578mTUX4kV9Nzg9ae+hZ9WOT7zIwIKdtr8mIKPF5g0IbD2P43NZ4k2tOjKu9Afrpe2PewHA6tOrgOeb58fd/SgEbdPBAmQaCNg+f1php+NrQW0pBJJ+1d1FvmNSMGkBVl1TxY7elvoY/14LuppLatGYFOMYlYhD7bbzdTJW5oN37W9GJUHAMxP7yUibdrKN1k9O9xizp0/uwzBN9OESLz3dt1SFRTxaDTgrT5JR39D1QxnUjF8Ze0kMIexeE7iZogDdVzS2lLGV35M1oIAsf+x6yOdUYjkz/mHoScJJWLQ8G5niRwEpheE6UFWZTBa94VBkgwnuNTttuYdSoaiKPBGQdQnkpkEIlswcP2BKKyF+uZS1U3nrUAo0+92uxMVU54HnC0u0lM+JVDD7QL2Yyd6lXGRK9i/6CO6Rhex5yGdc1MslFDIZAYIJjFIBZhSQ1TsSAJigMu1+qPZDOWoyWoMRE4b0uiVDgEloZQJTXpuf5xmqRPZJxoVLRSaOKeNokYsmUOzJHk4QlAxdnl27BhinFzFlnilvyf7jOJGxzQJUJtspwU1QNU2msR1rQEBlFnTqXKVEeAL0AOYZmJLUPANQppFMbF6r1+1JsoxMEcbfTLDLsiXqQdouKgxRdpq/IIDe6/VkbmZcylMnpA9oGcQzOJPiEpumUnJ+67Bw1vOQSlByOi3nGYLI9JfmtQnqVyoV5JiQi4BcOi2AOpOWwxETqrYoLEKOrHOX53Yjew8yu7UI4N3/1Q8d3r4e/P1BD3zDHlhIOViRPMA3fOsf6g1cqvfDMS55Kif7zbxKTkLYyYX7AE4TdKEn8Tol2L/Zhn0zN/Xgs99SPUCp8VXXQc2oZrxV4/72D39Acq2joYdes4vdjU0UEkCtVkGtVkKuQFuIHHJ5FiWJdhv8gMX+DB8cJEYDYch5ySzSxSrOnXsIYeCgUhmjsbODytQUttY28NX/9GVhFE8VcwjbbZyan8aR4+eQWlxE5kgdtaPzdwHAZLMknDSQcGV/8r0e/s0//ye49NpVYe2dPvuwgEaXL15Gq7GL/dDFZnMgLFM+8gQv+TiI6p3JOzDny73tr/3VH8TcVElypywIC0lGGAww6PWxvnZLcsr9PhUoqUCoMbgSPhyks2kBHmmtwL2Mqigk85NUkXNC1EoZZAoFFEsKgjLHk8nlZa8n6YFsWM2xqQKWiLpQ5ZL2CZQTJks25eJTn3sVn3/ltrBZJb7L5hAFJGWMxNv4wx98FwqJgRS2lXI59P0hBmEKJ48dwdWrKmPdbHUkzltZXMCxhRrGnV3sb21iv91Hb0BUlakpPV9cvXETzQBI58uyZrJtjPMquSyK2Ujil/3+GHO1EpZmSiiX88i6VJ9MoTcageEUFRpX5kpYniHBhjGgh8AnESSUGI55dYktXCqtpCTXe23TQ6sfSDEfw9l+wkGvPIN+mBKbxiEL6giMd32Rkp6fraFULkncwvgln0uh2Gsg3FhDPq1qmMW8i1NHy8i6EXZ2O2i2WfSmxX9CQpHiQb33aimL3VaAa5u+EKQ4ayhdzDRJe0jLPw/bex0pLlyeLiKfySOisp4pMKDtB4HIbDDC8sKMkHNyhbLGmSNfSFH1agFTMzXMnSAz9CFkZ05g4EW4eOFVXLnyGrZ2G8jni3jmqafR73Xx4vNfw3e9/924eeFZ7K5fQTmfQW2qjH//+dcxjBxk8nmN1Tl/PSXqlDPAh588ivOnZpGivaI/ksI7WrKkMnmxnmP2iIC1k8liaABgztvhkDnsFMLyCay+509jamZO+qg7GOH6hZdx7cXPY/fGBfT3txEFQyCi9SY9lVVS/ZFnvhNHzr4T5aWTGI+G+Ac/9aNobN40sbvmAnzD+iYBhqeWXDqJYiYlcSBBdRYdnpmdxlwwwsP5IU7M5fDiegsvbvaxR8vM2jQ1v+E4GVQI4hJjKDKezKJQdDFTp80Li0e0kIBSzzwHMZbfvL0lyx/PL912B0G/h0oxh4zInCfhkPEbjsVKpt3podvpoTnwkK5UMTVXk9ie8X447CGfoU+5Kq9ubWzhysUbWFhZwfFTy0iNOnj+y68ikSrjscdPoDw//QAA/pbaFR805luuB37+r54W2atisSxAR7fTFaYlF30u2MS+tOI+kuph4lJkqMrGOY5E2oGBiEgwj0OUCzkBOul5GyRVxsEXE3hWo4wlgVGk/xAP/WSpymZAoIRJeB6OjR9XkrInjvhSdHoD3NluoNXuSpVJvpRDOk+2K1m4rICuiCElvX0L+aJs+DwM7+/vy+d3trqo1OZRm1sGMiUUa3UcOX4Co9EQr774Am5dvyam8uKrQTmyNGXb8shm83LAFllVSlyLp4KCwAxwGNCkzAmHh3Mu9poM0uRBCj7g9+D3G3ATHrKs2EqqN5ayAxQIY0aBsmapVA6jIWUlIknqbG9z4aQ3VV7ue8xOTWXR7AfoeQlMzRxBqbaAE6cehTf2cOXqq9jdvINE4CHnOpKsKZaLUg3HvuRmQ7CRh3tKhxBMZPBpQSRuDvSD3d1vYWNrF66bw3ajAW/AwCjE8ZOrWD2xKnPg0qWrWL95G6MhWb6+VGuxh4qlgowjgw0GNvS7EtkN8cKlIb0mDtXnzkFIw3lPAVCywIVhkIgkqZPNplGpllGfqspmy8APTlYqxEImrwi6qgOIpC+5iXC+yaYc+OIjwPI19a/QJB6TRJIgp2STlLZpKlHZnilJuAiDUuR1CeRSxs5VEDzFaUYwngUTWrigYDSBM2UA8D6VqZGWjYuV9+JVnXLkOWNhA+cQg1Bu3hx38e41crjy78Jq1mSRgIAmac1ATjyvUwx8leUs90JfuUnCXjd4XodBs9Wlklyu+IAwACb25YnUdZRKi3dDke0d9eGMA1Rm5tAYRvg//+9PYWerhfNnjuLU6TPIFOoYhB4u7Q+xOcwijDII6S+SSiBBBoNDiDWAMxzgzo0bmFlcRa5Uxv7tywhSWRTmloVZzXVAwPcogRylP7avo3HlOWS723j3sRl873e9D8HyMXz6hRZutJMYupwnXH/Y/wSDCSEmURgPUG+8juywhe1rF7FczWNhqgh3+ggahSN4o5vFMFlQFgXvl88y5bLJQJagn9V7obJr0gTRyU1VhglfLMSwKpuS0B1HyAQBMl4H/e41YHgL5BhHwyFylRWExWX08gvCAI5A+WcmlinDY0B8y+o9xOKzHnJ8RuVwYjx92Rb1C9FDlU3o2wQyC19Ms6StwleSgVawg7+0CUtlqWqhiU2+WyqoyNxPmGcMbDmB9NmQtckwgIXdLo+SiiELOCpSn9ahR+/T5kHizL94boTAiqos6MsCGTqFEzj/vo/h595RB12O7t+rh8/+2qfw8zcMiKYGB3oIlKIAC1boYFmGv4DpooShbTZ5+xjga0G5g5YKtMy1xYyHAD+mY+KAl8WWLPd4coXDfrDmOopzCQf7Dw0A2zGYsPnMl8g8iYDC0bP4yQ8+hfe/LQzgz+Dvf3XfYuzKG4wzXi2r7x6sVsVmdF5KsdQ9Eol2/ZO3mmIJ/tkCj2+Vj5vUY3ydyRVvZxxEts/gXeCxZe0b4FXgrxiQFZ/ndr7H/y1+/bhEsYCWth8O9Z2UU8VlwI2ktu1jKdDQmisBfgRwMgCw7S/pH9OvFgDWuRoDEA3wFVs0FAHkA0JgzDh8yT2bhCr7lzLN2s8RAquifnDT8sUKOr75Nel7A2rb58i+c+KpPSl00ZG2cr52PeH7JoCufe895tHdz+TBG2RNODSOdj09DPyzBSJzH/tOuTcDTvOPUoJm9mnhen8dAFhigkmBjMUZ7y3xHu9BkZ63wKUFkO08sd7Csb3Egs+2SEDWQnNBaZ9Rr9B7UyDV7hWKw3MPUFhdQU3z/Yy3TOGU3okyYOMA8GQ8pdCNYKsBlc1Y3jUu93iY9V7tTLKu7abfhBYf4yrbdUSh6Ym0uG3PXfPE2ChMijl0IOST4tnLqW/Uing2EkUYyjrHmGmMb4SpbpUOmAylRLQwTxQAlj43xRTC7DGJTpHKE/UYLaJkLCtWJEx60SrGH2kxKtm1wiBWZZAx0Qizd3DPkqQPZZUzaYyZZB4M5azFNk0KViVuZSLJFZ9ilemjbUigLFjPw36ziXanJSwdKgeFPBvSlsUwd1kMKeceMm0YR+WKUnTHGJ4JzFohj1I+r3LTsk7QikNjCMZcBHLluxmHUb2JAHGPss9UTkoKA7lQKkps3ml3VfI5DMDS5LHP5HFf2CO1qSmJsSkDTWudQr6gsbWj30Vpyf1mW5iyTCgy6VavKuhN4JR+dIViHoUsGbWMMMla9oQZRFUhTl5+RvcXtayR4jsCz2GArrBqu+gOhuh2ewKKU/KSia8i5SRF2YrnWsYUWqAnxb4cawLoJmHOdaOUzcq/dwd9Iyk+BMFrFmjzjSzkJXtZCqxp58O5Q7lpJsUzGeRyOSno3m80RIEpZKKUBdQE5Wiv5KblXEJggX2sctla0Mq1nWcoAtl//e/+nfsXgj240n8WPZBJJHDEdTBtCrTvx01zabvoBejcB69dspKXUw7q96F9XFfaYYRrfvjHlqW+H/3z4BrfWj3AkIEs4MWUA0pCv9Xrp/7MezSe4tkhCLG320C72YWby6NGT1SqKbIQKkVlhrQUP3mRg86Itg+e5AYIklbm5pHL5FGppdFtdDAzN41kllYAPrZvbGD9xZckD7G6WMedqzdwtJLHmYefQG72CILpImbPHUe2XIaTMmxFKQQn2UeZiyN6AP/yL+KVly5KvogS1cyDUd7XCTx0wiSaA1U80fODyQUYFRXJeSVoC+HgE3/l+7E8WxEwku2nbSALv+TcTf9X3xePXMYI3JeYn2D8w7gtJwQjo8bG/G86BZcSx9yfx6o46IXMcaUlEuX+KoVz3F8ZM9Cmz/cnBXiT3B+V90LuxbQiSWFzv4N/85kvYW27Cy8ky9aTnFkukxOp30dOnwSFI6cqRZQJhmZSKFZrqJWL2NlpodVpYRx42N1poNnsYHpmGo+sziE/9jEYeBgEysVlMEbrxddefwm7gwiZAgFgDXbZ5mo+i1rJRamYx+LiPI4uzwvDNpfLaO5ZkjXM06Tgj9rSj2S+krxCH10RPpFcfSAxrMSRmRRyaRK+Mkimc1rDKIesJEYEXj2I2gqVWqiSstfcxx88dxkPPXoaD51cQaFYUO9pkSJPI5+OkJcCRj2nMDebFL/ZEL0BAc5AmJ3Wmo6Fg0qgYjFiQkhbfsjx1YJKxs6iYBgoKNho7OHitZvY3d5BEDAXmJYiPs4p4hUc81S/i+XFeYQEgCl1nnSVmZuIMF0tYapeRK5cRTJbhZ9dwI3dHtbX15EqVDC7sIKFhUUp4OztbeHGpRfxxLlHsb32OrqNdaSzOYyjFF56/Sp2Wn24+YIAsJybvX4XaQd416Mr+MjTqyhmtOiBZCbG4wekjCR8YhSM0yn7PAwk/0pVGYxdZEsFpAtTKCw+ipljTyNTKkluljLOo/YemrevoLH+GrzWJsJBS+JvUQSIxlJomMpW4E6tYHevh9959ksyznfWrmDj1i0pEpW8NsVSeVJjHjOZlLWF+VQqxuQTYzxRq2Eu7OGxmSRyqRBf3hjgtd0+/FwJqdk59GlrEzrIlRhbFpFncacUYpBspOQVMqL5TLGYk3Exz2CFQg4pPqeMPeU5CwV/GPZJvkug224LaYu4E2P3QiGDUb+HcqUoijwE+GuVMpK0z/GGyGbpV55Et9nG+vV1KY4tz9QxW3Lx2ldfwP5+gKffeRbzq3MPAOBvrW3xQWu+1XrgFz/xuIBhPGyymoYHP2649Mb1+G9MbEguhZJalGym/HJapKhEWiCk5LH6YfFQzuqfaqWIfCEDHweytDZJwUOzyGQJ0KcVx/JvlGIVUCyBVFr9jrh+sBKMvr2drvrAZgsZ1OpllKo0WWcFSU6kqdutIQqFKmbmloSV1tzfx52N26iUimi1OuJz6tDbt1RHsVpHoVLF/Oy8BAc7Wzu4ffsOtrcbsuACI2HtUd6jXChI4KUyw+orxYaLFzETFuwTAovCuFEAWNiY3N7JjKN2fzAAwpFUoPmjLgLfw6Dfk4p63j9B0UGfyRUujtTpZ9InFLYpK5PcdF58oPIM0Nwcmr0AO60ecoUqZueOYKq2gPmlBRQqrsixbKyvidwJF9xCIYtyuSSV7QThmagiI5uANzcxSqpJlX8EjPwQ3f4Qd7a2RarXdbOygfkjXxbZuYV59Id9XLtxE7fWbyMitVgklzNShcaKe5GmG1NumBVKDJzIAlZ8UvxLKeNtfKyYYOsPQ5JPlfVtyI8iGSfJLiZGWCDAan4CjUnx02DCguxhSt9xs6FUXrlckS9hECdSaiJVqL6dIs9G/yxJvlCexsg7G1k+CS4NiMvKIo4fQzAy3p0EWd6uJgyN3Dd1NSjtwx8BCzmXDWuU9yxBFtkFArZSqoSgJe+Fz4nJnwvriywPZURLsQN/5P0qfaMMIiP3ahKg0dgmgdlZKkEd0JNb8T4F1YXZrDIhEwDFVKypvzeBcUouKktMGAl8PkIyln0cPXEco8jFpz/7OfHDmJmq4NSpR5FwK1jbaWAnSKEZ5UUqZWzuL0E2M++RALA/xNqlN1CbXUKxNoN+awetTgfTi8sIXT1QSJI6GiNNmK+3j+baBfRvX8S56Qy+531PYfnMw3j+doDXdiNhHJMpLnC/rdqEg/x4gKXedXRu38SgcUckoOen8iguncbNqI5LgxJ64EHABMCOKwGYtJGJBCNhTyKoAOZpleoTUMMwr2yCWQs1QqR8H+6ojUHzEjLjTVTcAYYsTKkegV9YRj+3iH6yjCCi3CLniPrOSHwdA4APAwgsklClAc4dSpE7kiTUdhx8XhPpmjymd4cynbSAQX4mQIwCwSYmN0iPaYjIDcT+bAGsCTOZHz1Ixit8afyJLSnPPtQ2iT3hhOk3ToD02OHXgnqGGjbZCi3wa7GSxz/wMfzD+w4Ad/HZX1UA2B7HFVg/gBD0LsWxecICVp4WtzplqU0YbfIgT34bg7IOxoI3qPKgRnZ+wmg00rfm4wJITORJzXhPCjrM6MeTCKoLbU9t5n4sC9ncj5XijoFvkzSEvkXmW2H1HH7iO98mBvDnPoO/85V9I1nEoh9tQRwEEubzhOZpfxtjakqxgOkvkSpXRrZ9JnQIDrE/J4CsTnMFOs2zoHRRS9ybzOtJw8wDc1fK5k3PYAzIjhU8WMBL1+IYAzPGRrQPpM4xfQQmTEWr+GAfWvuImr9rT5n+mICDVl7ajrvengL/B8DoBNSLVYBM+tC8UwE6w5aMrQ9SQCXKGoYZz3XCevuqxdBd3roCABugiTfHwh39LtOiGJg3adcBFh0rCLGFGQboM+2zAL4AKMIANrLJMW9gmWMxAJd/ZzuEPxRf/w4XJcSes7issGXUqiKDSgPbuWVmlDL8YpUKpu5nUhFz4EtsLQVi8zzWJmm7BYr5f6rQmN/bMVUB4HhHGrDT9PXBmmrAerPaKnBp5qc22ExC80e5P+OvZUZs4idvq6HM8yaFGQRh7ypE0FbZMVEJ54OnSRNNBxPbzjl9IDXWsfub3SBkTsY+o4k9U3QUszQ4WF3MfmnmlMwRsx3qPhZfx20XHMiRW7lgO+djMLLKHpt1XJYeHazJXqZ+2lyjeC6SztFnythLMMgVKwspROTHVD1DCiBjwLAFzfU+9X4P+tQ8SwLwarGlxMrcu4w8nMScMg56XbVpYAijdj+Mz6low7tnIavEZJJoVVSdxZo8GzFu5rVGI8ol++I3zOQOwcT+oIfBgN64niRtRQKdssZUdBIZZI2RRQ2AMb0UPpLBy+sa1ZoUPdA8SdSSicDYh0Wa/A4m9vhngp5knTCxZ5m3TIAxGTTsd9HrduQswHMpzyCMicl2IggqBZjJFCq1GqZnZqRdZPMO+pSDTKJSKgswzeQk4xIykvO5vK4RJiBhEpTnMfHgpSKWxO4K5jIJKlLWCQde6EucS9shvp/fz8/wvMMCZ4LsBKRZnMziVZ4HeL9MrDHJxbMSE6UcZ6ZDpR88bxIDSiwozweLT5MC1pK97I/5oz7UVLJh//K7SsUiIp7x6LXMwlgW41L+mudA3gPPKqJ6lZb7lSJCgv9yLuQZIsJ//dN/czK3H/zhQQ98ox7gGlNNOjjFHM43evMf4ffrwRh3SEiIbXl/hI/f9VayM+dTDpbEWuibf1Ga+rIfYnAfwOlvvjUPrvCt0gNkmHOOfb1Cg7//139QC8EImngeRr4Hv+cjwb0m48oaz62J+wSV3cSiLIxEMWJItYyIYA7JI0lkcxlVsCLDL5MWVQp6x+5t7iBqbMMNBzhzch7bV2+CAsynl5ax8tA70M9mUXxoDtMnVpBIUc2Dtlkk+VCxg0btQbcAACAASURBVCxg+te38a9++ZfwwtcugORVFvIz9iPDLxoN4UUptDxzjpVckz17aZ4rlRgLoE3Szp/93nfjoWMzkudl8RUBbJaZj5n3ogphSBBQzxx8RMX71AbZKRc+yRuMC4yKhhRmi/KLEme4H5NRzXwyJZPFEk1AYQLMqvaneUuWkDE2VK9iURBM8v0Ei0P8yr//XXzuhZsYiq+xL4zF2dkZbG9s4ciReeztdVCrFOQeCMouzc+Iwh5376vXb6DTbiLvupLbbY9C1MtFHJutIsOcEOMIyVfSDzfAndu3sO85yBdLE0sRAsClbBoL0yUcXZ7D/Gxd1EnYGW7C19wz74EFYJED3x/KWOXySYm59GhsLVBUAUpjdhabae7eM+dryVdLERrHIU/qksQu7FUWmb366hU89uQ5jbFopcZ4SIgr/JIAbjhSb2Eh0IRiq8hYimPPHLOop0xUdZTNzVwnVfJIeBJyi+RLSNKwymuMqSg/PsR2o4nXX7uItfVdBAkXabJREwkpTqQ8dn7QQalSRkgLC+bxbNG92IkkEIx9Ja5lSthoheglslg5cRbzi8dRrVYRIsTO9iaiQQ+91iaq1ZIoeI56TexTsrvRxt7+nhBGRuNI2cVSlJnA6ZUZ/MAHHsN8meQfjbklg8wY3+YnkmnZu6SP2Wlk1TouTRuRJghvcsPI1VE5+jTy9UVkckXNGY4DBIMORq1NDBpr8JobGDS3MaDEtO/J/KN8O8+3X/7KG6geeRSnHn0cu7s7og5w8/o13LhxBVu31zAaEYsYyzxNJ1gUGYoV5Uo5h5NpBw9lAjw2n8Fmu4evNnzcaHrA1AyiyhR6vbaoARYrxBOKKFcrYsHC4kgLMEcR9StDIRJxjgVy/uN5wEQDpjKECkOSsYiSaPfaEofyOeB8pkKRN+xpQblRTCTjWApeE2r5IpMljDDsa+ycSKWRdcfYvvwGvNYAj517FCtHpx4AwN8qm+GDdnxr9sBP/pdLBmjSBCI3RS5s3ESZHh94AZrtthxoWe2ToewWD4ySOKA7KhczGjZ4CP0RcumE+CWUywU4rlYWc1MSMENkw6Bm3wSORZIijWIujyxZjQTfHB/pDL97jNEwRKs5wrDP97qolAvIFZLI5lNIZV0JEmgK7ySzuHFzEyceOoeV1ZPCSN26s4GdrQ00d7dkQyQztd0foTuKkCtWMDu3hHyuiKmpORxdPSnSwq+9dhlXrl6G77cxDkciw0VJ3GIug2q5LAkIBitDqboe6+E+QdZqQv6sUnmGuSksGT1Qs9qFAYXvD9BubkvSAlzsZO8M1W9JzEnpBxBJgMMq9UFIgDONREQ5Wa00J9O21Q1RnZnBo2fPyMG92/RQn57G1FwFq6tHJKFy+fJFDPpdqfrLZlOYnZ6CQ/9aymuErBz3pbrKSfA7GQYxMeHh+vVbwlRwmYxJcazNDyXknCRu3LiFTrePSrWGdq8noPfy8ooAzHc270jlPqMHYRQRuGXVj5HBYVAiSROyp11XgleC3ikwCcF5R0a0Jh8liWa88Mi2pT+yAqmcI1p5z/4VFq0BeHltTR4q6MqKQLJKlO2msnoE+vTaJiFmAiCV3Q4NiE2va5vK1cQYA86JhCYDKSZQDHgh0q1MstFf1/P0nq0nmKuBsjJcNDsr1WPCAtfkoCYC1TdROiBNoFu9OrhZJ4JQWCeUp+Ftq1y3YeXzOWGAIJ5hlHpRb2DLjVGbZw2CBeiHJ+M9HqcREkFMMPCK4EYumvs7KORdfPwHPgbHzeMLX/oymp0GUk4aSysn0ffTuHhrB2Ghhn4qh+GYTA6V1iagymc25URIjX3ceP1FVGbmka3Mylzu7G1ifnEeQZpBGrmdgRwKnDHlp0fwW5toXn8J5cEW3vPwIr7/T30Xevkp/PaFXby87cJP5JTpTZ9shLI25cdDrHhr2LpyEWG3gVPzJRxfmkZu/gTe6BfxxqCMdqCMX6n0dNIK7Kumt8oY0k/CU2DJzbkYOwqKCzRIprHJfvO+eLRKhR6Soyaizg0kezeRd7pa7JBfwCAzD6+wDM+dgpdg/wIuA1vjpa4AsCbxLNPPzjIGUKz+EOYJpfCpRmCUFyyxSD4v0uD6csjoNTCA+BVKrt9cn/NdChtiyXd9DN7yNWFcCVNQGV1anHBwDVNWEGMSxxhjJiF+AAgctNUCMjIO4qWtzZACBc55w7TlIeyJD3wM/+id95sB3MVnP/kp/MI1459iaissIGGZj8r+jQs4m3YaoMuyCvXgI3cQAxcV0BH5XVlXFAyIY7eiJB3zjZT3WX/hQ17RluF6mIFqLWDsUFqgSYpeYsCjjAyLPKRC2LBA5b7VD5GDmD92Dp/4zqfwgbdBAvrFz30Gf+vLezrfIx5atdMs41n6Xg6oBjSagFeaxJggZxbMM4Ce9vEB6MjriCST9UuOzfA4i0+K2Ax4HgeLLAg16WfzfWY716XCAFNx1rEcTmJjZpmn8XktdybPpc4pC4bZPpmY6B56Kg/aoiCdFHnwru9CpvXfJ9eywLMBvmw1vsyJWDGIrj8H4J/0taxv/B8l3QnYmHnPfUMbjkTK0X2d+5/clhm3ewDArOy1YJsFBA9QdyNtbBUKzHoo7TST+q55PAE+TPGLLXmw+69dDy2gaa3DYmPGtYxHUok5LIge+34Z60NsX9nfzTWEzXno/TLOUmDxZmauxBsWxFW4eLLeyR/MmE5A+Fhb7wJMJVmgUsGH/Ysn0uF3tTu+HsXAWBvPiKS/YZ9OCiu0Ffb+FIw8SI5bCWSJ4c1zyRkiwKF5xYFdnavGV9i0zc7Rw31sv1c3FAOsm7ZYJr/GdCopblUBpOONLYstTjK/tt17UOjDPd3ObxkTlQyWNcMUMJkOkP/Z2HXCaI/B+hpL6mMo7YkD9WbF0nEyhUZC+DUAtoyx+YhVbzHxgKwxMWsIldq+e7O288KysA+8wPRZO+QmPXncrHyi/Q7xvTWFMGJbYtjb/Dc5/xn2uR0bMk3SDsFRngE05pBrSXGwFsWSBUzQUIor7Voj8b0pOB2N5KxjLUkK9CbOkBEcoUsPQFoOCWNACxQJ6PKcSGauyAZKAadoPUpcz/WF505K9o34eYKaJraQWD5eLDNW8LVaqWJmZgblYgnFfBHVSgW1ck0AWmFaDwcihZ2jYpLpet6TSCt7CtpyDCixzWJp7u08E+tRTyfFzvY2tra3ZZAJoNt4jMA4E/i0galVq/JD/7N+v69ruxl7fgdZPGIxw/snWBwEwpYRJrMAt1SsycgYsN1eMBJLJmFWmL2K1yToy1hyItnP+J9n1XRGC0XDQL6f/ZxOEWBgGzNyVpW+H43wN372Zw/tTA/++qAH3roHuPSdSCeF/XsoVPljd1tvHGEtCNGUQOSbf/FUMp1ycJwV5/fhNYwi3PTHaBKYug/Xe3CJb48e4OyaSjo4mX7refZz//2Pyb4manQJzZGyCCjwtfhnREIKpZ4TBMvGolxBlp3IIaddZAsFZCkvSxAuTVCMwJraTHHPau21cOf2JnLhEF5jA4+dXoK/v49xt4/VWgknz3wQKJQQzbmYe/wRpIsVAYATzKU5VL0glOXAG3Xxv//yL+FrX72A/aFHBFgUJBJRiIDKIIk0WiNL9lAbKeZ38lkXC3MzOLpYx8pCHTuNFqqlEp45fwoJ8Z1Vm710TlUjxwSRJcenYRolninbrEVrCQyjJHxqczC3yPcJEM2YhAqAEdr+UPpGWMNSiEawXNmv3JP9MXPbzEcT7DX5xASLxJLIBUNkgy4SAeP+EJ/8jd8SAHjU78vYME5YWZrFjSu38PiTD+HG+q7kcseOi0IuKwAxx4TqkQQlO52exEIKQEYYDD3kU0nUckm0mi14knPUuV5PRxgmqZ5ZJENFcsMS86QcUdWcrU9pns4ZI5f0UEz6yNLKTc4lan9BcJJxztJiXgA4yRma+sSJwo+oykmqCSMvQotCLlEC+TT9qiN0vQTaqWl4LlVcNNfKvC/jDNpKkDykinGm0DH0kR3toep0hW0r4B98FIvM16d1PvuM6ZSJrDGsxjFsxyhw0Or6CMZUIVRlTeafvdCBlyqhlygjZKyfTGB3dxdra5vC7s3n85LL3aH8eKuDqtfDfn+E3SHVX+hpSyKX2qvIHEOEam0aIyeFTHVKVEBnl4+jPrMoOeROu4HW9g7GBBMjD344RHO/LVjG1Ws30Gi2pG2FbAbdoebOOeemalU88dASPv6B89J/iYR69ArBTSsI5T8/XcIwX8GApBlJxrjwx1T0TGl+mWApixrSOSQLM8gUpkSBlIUNYlmXGMOFksmiYQtep4Fuexf+gKqNSj4jUPzss8/hoYcIbC8gmasjlZ9Dsxug0WigsXUDdzbWsHXzOjpb1+H1uxilKiLBfNQd4Yw7wok8sFxK4VpriBf3PGwPE3CmZ+Fn8qI8xDFk7j+Xo2psQa3y6IMszF8KB0ao+11Ug76SVGjhSaVYPnNJVyz4QieJvk8rxTGG/hj9gGA6QV3mPameqhmeMFR5bb4kJypkI5IE6UFNFrCSprh+cDxYcNG8vYZsv4sjc0t45zOnHgDA3x5b6YO7eLt64BM/eESrmukvlKC/lCubifhZ0b9zewedfl88FXJZVlkYn0rjbcrEWDpNKeYkMpS5zTABwKQ+k0VksgZwM8okpUQar8vF32dCwHhHMhlTSGdFCsxxAkQJJgMCuMkskgkexrViib6lKZfXGCNJEJoLS8B/y2Nvvye+uOWpOdzZ3Ean1UIhl0aHoFaOFdrcVICBN0an58FJplGvz8lPKl3EzMJRLCyvotXp4rXXX8Hu9h30u22RGSMIzKoiynAUS0UJsAgWslqP4A69iIUVrbq90lY5gAsoF0kFtngMUz47FUnSotuipNoIg25PAz4vwMgLxe84lc4gS5kJRNhvDuAPaNE6hJtNIlco4OiJR7B8dAUOPROSCbz+6lU0GvuYX5pFqVLCkSNHMDc3hzsb68KC5tjWKkWR/KAsMoOq3qgPT6rPCBhGaLXauHFjTWSQ6QklSTcuuPy/VIlnRM6M95cvFGU+MOBgYEMJCW5gBPqkskvtLSTZwLklSS9hQ5vCHdn8KVGnMtgp8T6VlJJsMJIs5HtNNdhYqI4qS6cJd93UhXlumFSU6hYQVTxvCdwJfKyMPgsySZJNAScrGcrKNJuU1CSmtl0q4AmosiEMeEQSWhPffEUOK7pYoUbpP7K1tZLPEExURs8kdfQD6pcmlXAsnhBJG/rFBcrwEQ9jDReGUQhPJGTVU1reyeQrPTQMG42JbKnWF7k+Xw7bwhw1aKEwkrlpikQ1GaXiaCbsdgYuEbICSqdSKiPSbfaQCH3Mzdfwge98D4IwhS986SvYazeRzhSweOQ0OqMEbja6Cv66WQE5JY3KYFowJv6NYHKAtYsvoVyfQ7Y2J4mkTuM2Zmen4btl+EY2Uqo7w7RICDnDPfTXX0Ny6xKePlrD9373M6idOouv3AnxH1/Zx2CcZR2oYUfznoFcOMDicA3D3dtob67hkeUaHjm+hOzcMbzRzeH5/Qx6YxaKKGDMQJ2T0Y0omacM8wSloIcK7joZ9Rpm4KvyxpxHyuIhI5aBiRt5QK+B5GAN6N1AKT3COHIwzs2j58xilF1EkKliLNLaERImqXkYSD28nstcMV4tbJdUX0q1oBY7KEijwbNNDBOosa944oFzl2A/E9jilW18tw8nlN9yT2HnMkEuwNEB8KHM7YPE9ISNZoAbW6RrsuMGHYlhVlpjJGuxlR6NA2LSnoSD8+//GP7Rd7wNAPCv/Fv8vAWAhRE14ehpVxxic9n+sfclT65ldMWS5PJ4m35hH4uHeAyUsdJIWnRyIKF6APSo9JFd12xTJt9vfCQtjGSLAGRdm4CK5vPmRmzyzTKXLWhhART73YVjj+ET3/X2AMAv/N6n8TNfPvAAlsOqPIkKQkm/GUCW7ZS/x8bggO1o2JwTANi+T3tK3mfWPQsu22tbAHjCYrTDfGjyH/ZwlsfNDKwFzO2YKsBlWLEx8E/uxbJd4yxTs2YfBogVg7l3mjT+rE6AR/bdPQDgw17GpmMPvMaNj+mkv2X/utsjVtntsoOChfh2n7MHdVGbMAzgyT4YkzCOl0yIb7iZ/wdsXR3NOLh5OFk6KYqJSy+b+WGHS+ISBgv6wMV4zrFrG5BaAEKrlsBaKhF9N496DJh8q3VQxstGEbFxnrzf3L/IAJu9fgKcxgDgu55nGz+8RXY83j92vtxrbvKaFgCOf8auRdI39ygo4bWsfLGwUm3K2uDGdh3T4pEDUJzN5Rgz7rCyxgesXMOWjAHC9wKAbTsP//+g/00sNrmJg9/Is2fHzoyK9CvHV/rUrrm6X9tnQPpJiroO2MVyLWFDKHAq1zDXVkaIKeywXy+BmfU3PmiTzC0DDstnDFNXnhnZgxXwZJErYzMmAy3Yyn1VcGij3CGWMGZvEXDTMr4t6z327FgQ2t7nZF0ybHgpOrWqCLYI1cxHSRAbEFe+24D9TKZKEZaYC+rLWk+IGojEwkxS6/On1zByd3ZRsoC8/J9nHSPXKKo/TBZrAGBjVSZxZU8UGx1VVeJ5gdY9rWZT3kkWLYFi9rV44tJOyPPkd6zxFL/dXg97e7sYjAYihyxM3WxaPuOPqLrEoleVFbQ+1wS681kyhNUTmWcbKj5RAlqtWpR9RSCW/+dZiCxnMozYbyzyzORzEh/Rs3A4HMh7yMYQMJpy3wSOB0NpN7/HznveU61SFQ+1er0uTF3+MMGqzxTBWw+dVkcKh1TVSNkRUqBG5Rph6fJcGWKv1RQgNxirXCa/h4wJMqd53hj2+wLWy3mDc4NM4XRGkqiMLeknzK+lylO+kJfzKoF3slz+3H/3377V8vjg3x/0wJt6gKxHAqvF++Cvy4tzNdoJxrh1n9i/tsG1ZAIn6RF+H1BqL4pwJxhjm8/p/cGoH8ysb5MeoPzzo5kkyDq/1+vHf/jjYDEUY2pay3Fv0YIqWud5cn6nb6iAmLZgmhYBxTzqeeZH+XvAp6oGf7gHZdLo9VQad3tzF+1WF1UX2Hj9ZTx15hgW6wXcuvAGZvNZHFs9j5ljZ9DP+Jg+fwqVpWU4qQwSlFAWVq3mM/1hD//yH/8SnnvuFWx2B2Bz2F7GBmQgl3Jl7HRaAkbmcxnMzVRwbHEWC9MVVGsV1OsVsUVbu7WJy1fW8IH3PIUkGc0IkMtmkC0W4GZy6COPiP0gcRtB2iSGtK3zqUaZQM8PJX/EfJsveTPmKAg7qsUG83EMxUcjWm8RMCJozv2Xee1Ank8CnnKmktxmEs5Yba7OzRZwIjeCO6LPqo8XXn4V/++XXsLVtS34cCV2KBVc7O+0cebcMWzt9bDX2EWxXBXAr93uSW6Y1oZUUpmeqqNULSGdIeisMSTzvH6/j7XLV7Cz2wR5P4yCjtWz8N0CqpWysL/F5CyZgm/OmrVSBUVaSaRDFJNDFFIheSJqM8JcOxXkSDhIpbC8VCKPF45h1bJwl1aNw4GPoRegP2JcE6HZG2NvmJD89VQxi1oxK0zKUZaAXwWhnGsOFNOUoGIUlCRHOoZHGd/OOjLePoZ+ADpCZtwE5uo5zE/Tv9j4wEvOVuN1jg8L3ajKOQqSaLZZvJcWoJspdFozUo1yGOWw59TRCdRyst3porHTQD7tolxiv7rY3tnF7a0tJLst3G60sdO31hwsRtDiehKQKlNVTC+sYurIIo6fPQU3X0I6WxL2KnPxfcacm7to7u5JHnOvuSdS3dP1MnY2t9FstQXYZ650FETI5nPIpbOYKuXx+JkVPP3oqoyHzxhM7Fs0xhKWfOhjJ1nGV3dC7PtCmRWJcmHYE5CX84IewKRYgGx1kq+EBKLFDGTs8ocFAVrQx/jPEwILr8LiBObHCfSyuJCxdS5dRI7WnmER7T0HfuSiH4YYtHfQuvRFtPa28NAHvh/obCF47jcwc/sVPFR2UEqN8WrTx6uNIdpIIzu3iB6fM1HTBLIsnpyaklhdlWNH6A1YhBkgE3g47rWxGPVFZpqMf85hziVRjRVWL52ZI/T9UK7riTIX20cDQQLEWlzAvDqvL+QWOZ848B0X43wFbr4IJ61rE/ELxtnNvV20GjtwOy3MFst459OnHwDA3yb76IPbeJt64Kf/8hmVQmWVsUn283BJoJbgXqfXQ7PdEVCQlVs0jxcqPuVwDSahnqWUdE4gSzkCU/lCSQKySgUIkc2YoIYBvnxPfXDFO4CVTfQ1JVjoI8NNQ2TNEui1KUutiSGqbSWTbFso/rBSBeTwmlkkklkglcM4kcbGnS3Rl6/XyigXCBQPBZD2WNmVYLUcg4EE+n3q1CdQnppFaWoe+UodtZl55ItFNBq7WLt+Dbtbm0DoSwVOxnWQz6ZRzGcFDOcGw8O5JHXI+BRpbOuzqTLI6rtrfGi5vBG8pqfGYIitjU1sb23LfUoFWzDGyNcKLSeVRmfko9UcIBxFqNfyeOzxh/HouUcxPbeEvdYeeoO2AGIN+lT4Y3R7HfQGfZG0mJ2ZxfzcnHzXndvraO3viQ8XpWEYuCVcYJ8gNBnerRYau3vy/QR6Ra5bNimt/JLqcwk0WHmeRiabERA45Wbkd1p9x/WZoFokct7SK1yzTTWieJpZJpdDURdlNNsklGVGcDNkRY8mHE2CXBKtTOCo36+AtiaVxE1CWAzmx4JWBxLIzF1ZKEFBVq0I0xwbN1cFUs1GLICq+lAIk9YCFIaFI2AwAzknRSHhie+q8FKZZNH8jfF4ZlhqpAUp6Ws+Kz5rhmJgWS0qw65VVAx+WC1ImR8GS+KjTcawJCcNUEJWq3jUkomsyU31WKG3R0GeVya1VBJaoSfpkwSZC0mEURoBJZ/JhqWEjAdQOeXo0QV878c+jL39Pn7tU59Gb+AjW6jgxMPn4CVz2B2G6CRSGFLShL4rAgAb9UbJaIZwEwHWL76M8tQM0pUZ9PsDeJ0dzM3NSGWhx/DWsNKS4wzcsY/UaA+DW68icecNHMsH+ND7zuPkO9+L7fQiPvnFW9jpQpjxlKG3QF1uPEBt/zKK0QAbly/g2GwRZ0+toLx4HLfGU3j2doge6FXMflPJFWHxSiEB5bgVoI1GDKCpQ87CvCScdEoqRPU9opUr7HnOmszYQ9TdwmjvEgrOHkq5UIJYt3ISnWga3UQdoZuT6lZFxY1krfWGNPPjTcdBmWcskjCqAXw/CzBYnGOADi2AVwqRJK1jlLA4mCIgpJlLNon/9UDgN4GwE6/QAzZZHMC24NSkOTYJbme1GVspap4k7c1zIQ+uyg3GATUBM+W+knjs/d+H/+VtAIB/51c+hV+4ftBTWhxiCk5inNM4+83mc4RZw/eYghFJgpukvyF5atLcHNgsuBAHIiyIMAHwDRtNPTQ1aT9hXVsQKw5YmsaIN3i8Xy3jkwn6eALKdL6qCcReHF/D8CscJwP4ybeFAUwA+G8915jIMQnYIsDLQXsO5pJhAlsAOM5+s4+8KSCYoKBxiXMLACvpWcfVwoO2cMEA9VYONd4l0lWHk3f2ey1QbZI4cl1zfWUJHjzNsu8ZwFdvJUa7twDIXUzSe8sQxhmTB+18awawrAxxUNP03wREJNhi5dvNMqLtNhLyAqApPJM03qn8rewdhjFsPWEVRNSX7qMGELc9YaS6FSAz74uNpwW0tTo9LpWtg3AA9ZkPW7lfCyrbZJoFz+yzEGfimrFUCXZl0R4uApCCFsPyjc+F+PpmgceJn+9dk0ZBUtsH/NVdzNl7PqOH/jF2vTgwerhYx079ydtNjGHH3YjMT+KK+LolnzGEbwtoG3725Bm5F/Bsr62f1yp6g7XKXLHgpy2+MBNIlzypedM1/q4+iSsU2OdpIgN/ALKqukps/9DqgYP5wv3ZbE/2edfvirHI7fThfuNYCWUjgW3XUhNHahymawbXy7vY1mYdiMtnWLBWS4hMQ2KFFvxqKe4TKxEqJSkTmEofMqeMfJ5dRxhrCzHAelkbxr+1UpgUVLyJpW7WmMNtjhWw2MddYmSrFGLAYjufbGHShGFtYvXJ3DFLHNc7tYwxijaTCWkAcFMQSQUeSWBJMad6A9IbzjK5KaUtthqg2pD2jzB9XVffSzaxpQHp0Mv3Dplo8vTsyDOijFlE30DKUCtTV9RURJSHzHktvOQZjF6+CjTzDOsK4MkkHcFRSlkzUaeyc9Z5RWMFttkC0fqcqMSlI6pFRuHIKBYROOZ9kQnNeyCTmQC1RyCYQDTPU0YWmv0jrOB8QZjH/GHMnqZvZDol7eN7mcjvdXvSCcUCwWIKeOp5g4XSZBsxxqasHiWhNZGYFOCc8tYE90UGmkXGvqdyfZQOzWaFxcXAl+PFMywTbSxcpkT2cDjCh3/kL8RXvAd/ftADb9kDXLvoe0rZ27cCvP6o3Udw9YoXohXzV/+jXuNe7y85CRxzkyBg/c2+CCrthmOsU9nrAQD8zXbnt9XnWWCw6iYxRTbqPabaD37kvajXqmpzRulisn5HHgbCRIyEUOMy/xD4yJOIQkIKveplb1NPzP0gicso4vj586JSyP20Ry/6dgs7u3sY9MgYHePKC1/D4ycWcXKlhpsvv46im8Tx+WWcfOZj2O23UX10EUtnHoFDwk6SeT3lMHK/C4Zd/F//7H/Dl597Bf2EK+AM0xu0YksmXFRLdfSCHnIZ+uKWUCllUS+XRD2RQK4QZJjzG9EXdxfnHjqBQqmAUjED4qN5KgqiiD/YB8aZggC6YqtAr1Du+0NfQDISI5TtStljEnEMcJbivsUcdkrBRaou8ixBJvSInrTMJxslOMnTUenLFP5T+SSVxvsfPYb3LGVQCQeIwhG8QQc31u7gt77wCv7gletCQBDRgCCF6dkCeh6BpwEyuTxKhQx6Q0/2zhI9cgWkS2B2bhpLK8wt5ySeGfshbl1fQ293FxcuXJZ8L1mjJ6fz8FMFuRZLQAAAIABJREFUVKsVyfmQTUtwchCM0R14KOVz8EZ9jEcDECaT2MbYueiBV+NQqh9mc4xJaL0RIc/4JEUGqSPxD4Fg5qR5aGkMxljvqFRvLq0e04y/KpWqMLdDYZVqLlaLz1RGm+s8/+YN+4j8EZxgiMgfoOcnsD2IMPADFHJJ5OmLnE2iWkhjppKHm9L4XFT12HqytyknzT4geE1Jbychii4iA44k/OwUxsUZyVl3uz1hAVfyWdQrFWTyGTT293DxyjUMdrdxa7ct/sXaXsOXEA/oNI4cO4phIoVTTz6GR546j1J9Dv7QR3NrG02S3Bp7aO21Jb84GPTExkOY8AjRb7b1/nktNwk3mxMwfaacxne9+wwW6nkUcinkSG4jG1/sOySBJ88Pp+hrPeC3L+5gr0cLSSpRUvHUlWJBOVuZZJpYvxG4Z+5P4l/FGDh/WdjI30sMKzaFml8mRYgFf5zfSfFRZD8nJfZjcePYCzFs9NHf6iGZm4dLwlbjCrx0CY985M+hFO7D+/Q/RuWl38TDVVUj+Fp7jNe3uxjlSkhPz4vsNX2kiXmkczlhAGuMG6DdbqNHSecxkAyGODHuYiU1Rs5xUEw6KLoOXJvXkWOWSlCLnLZkoKl6quNNVjDnHb2JB4zzZQQgdqRcjziGe7kqhsU6nDRJWJR351wcod/tSKEKmjvIjh28/z2PPwCAv6120wc3c9974B/8+NNSccODKZ9Rgr88VBKII8DHxUf8imgazgWFtHtHq9Wof6/ALxdvej6xmsoxVc+s8FHJQF6LGxP9mfiSauSESQRTNkM8YRVYJhKVz/NaCZET7jT78Iy0COU8UqkxsjkHpUIWhVwOhUJJ2MABtyQni1Z3iOGQwNYYBZqFR2S8MhSgFBkX0pwceIXZBwf9UYCtvTZy1RnUF44ikclhanoBx46fkDZcePVVrN+8gdBn5XlfqnyK2bSwiwv5LNxMRg7U3LBEuoQAN5NQ5DixAp3eqIZB4AceooSCiiLjOU5gZ7uBW+sbxveXyaekVEaxUmuvO0S/HyLhRTh39hg++P534PwTjyJfn8fajcvYb++i22sh9ByEgTJ0GJBtrG+IlNvC/BzmZmbx0KmTuPz669je2pRNnsbtfuSh3Wlj884mOp2u9D8TKvS7Vck49eVl0kZzt0ZWmb5eblI8GPKFEtJuTs3fQ24cBJ602t8K9Yo3slTfc3nXBDNHwwspb+MbiRBfEzSsKKPnVaByz1LlLnLFmhDS6rED70TNrWtFvICbpl/1+wjKMxGjABwBVN4jqyQn1zEJW2W9cKOhH9f/x96bB8t13eeBX/ftvrf3t2942AECIEGCq0iR1EpSihTbsqOJ7UxNElcmSdXY48nEThyPK54/ppyK4yROaiqjzDhjx45sa7E98lixqDWmJMuUSEokQZAEiOVhf/vae9++y9T3+51z+75HyM6QgBOr0CwWgPe6b9977rln+X1bV4Fpq+AVu5RQgB8uOFnEY/twEpdFqilUKnBNCzz62Kg9NdXWchwW/hJlmBa6yLCnooJFIAGUDcir1oRZBP0IPq+d9jvM5DaKTrX5o7JEYyPE1jqblyIj97K0omGRSGy3RQGsLDJRqLAgm6M8i4vxIoKYz0kfmShAIVuQZ2XPngk88dT7sLHRwde+9hy6ZKy5RQxPzaIRxGAKRIfkECpcaQEvuA1VxGR45WUcccIu5s+dwtjkDLzauCzSovY6JsbH0HOrCLOuMMLE8iN0wbTwTHsZjbmXUVy/jIPlPj78xEM4+NA7sVbYjd999gqWGrSLUZO/0KhamQFcXjmD2XIOF069gJkhF3cdnMHU/qPYLM3ii+daaKIoeSZcjIn1NIFyMudkcUb1UIxMn5keXXEsyLt5IXKIgilLtwK1A5LNG8eSfhtoLGJr+TVMDYeolLJo+Q7c4btQj8bRCGsIeE9cZsaxost8uYFaKwH/DEiVABRScFU1trKANSNQxxMlDGgesCpyWZS0dsLSf1MzA3+vAPAgO1Ctz7fnMaYVifx4AjqIslSBK1Hq2s8ZFZYCQvqFCpDoPxKahfkdiS26fUy/jJWt+Y0+w7qBsQDwve/7vlsGAP/yRaPqE3vtAQCkjqLmOoySU69p8JJysOQGb78uAbTM2ywALMxc+9EUyGTHP7MF0vlQsrhVQ5moyszOwQIHiZKS/VU2ATd4GW/odHtbRZslmsj9sGQEAKWDd98yAPhlKoBfWEvaNWPU9LJB26FOVBBRgQX1SBhYVqcVkAmgmVLpWTKBtLgFXI21aXJfTP9Mt3Ea0En66Y4CnszkRuEpRAzTT+Q82d4G4LLzgALAyi5KAD37d5s9agBJ1X3foCqUAji398kbGAwae2me/41IHonSPjVXpWXECoAqscoC1krR014u45/hYdk/LYiol6kNpkCVeX4sScKOGzvAX/s+jmfbAGDzvjQYaXu5Pi+DMceOPXQSsYe3wDJ/oOQMyxUagIXbxjlz/jvBT/vc89gWsJLvNuo6+91mz54AwDvHV9unblRi3gnwpu/zzr+LXbe9dvsn+58lwknG6vaXBbtto9k+mVatyidkXWLKfAKIK6Bmr9G2hSqKM+LqYscPCwBbRXAaALbt/KcBy9t+Z+x75WemmGUk43oJtu2NrT4fxMQCOyF/KLA64Ihpu3F8lQZK22wbYsPgHg1oB5y2dPZ8M4EpfS8lszdJjVcrcFn7m34vc7BRTNtOKtsOY2edBvxlfjZAc+KOYO37jcOGXMzOZ8mcJP/gOduYEyEoJcC1cYcxhAdRfpvx1p6rEigHrjX8Oc9Dx2OrVKYCQAtTMmYk8+SgVWS9K6oLKj8G8Qcs/IoFoBADdMWic5I62HD9z2ISC5CiHE7Gf/mEdu44IyoDWWsbUFmsM0nqo3VcTkkKXFsTCI77vij8xHfC7AHEzUEUEy5qtSGUWawlIbfXRbPdQLvXkQIp3ycK3m5Xim383wKqslbJZmStyL+TLMv9L8Fb2Qc7jpCTpfgWx2CGcM/vob61KdbKfB9tqAn4EiAWK0sWlw0gHEd9+J2WtDHB3qFaTcYhFpdpV1hwC9IcfD/bS8i5co80b1HiQ+w+m8VaOgCxf/QDtDtttNrtpIhOkreQu0dG0e710Gy1ZZ/Ee8w6wLH3v3/HyHL7n7db4MYt4GUy2JPP3lT7ZwK/Z31V7t3MVymbwe4/I5/1P/f7OKLUwxhzLGiniYv/uQe4/b7v2RbguEs79Jlc9oZkgx975ChGqhUBSFhnoM1q0OvDiRn+FqOWz2DMzaDqxPCovqMLImthtO/vBWj4Ic62M/jaVgYPf+AvY3xyVFwBWXfc2lzH6tKqkIemh0v4zje+gbv2TePh+w7h6snXEHc62Dtcw75j70VcriEzXcH0fUdRGB4RADhDlYisASIEfgO/9av/Hi9/51XkJP6tjUari0ajLTL9oVINcY4Wyx3UaIdMsYybRbWQR8F1UPDyqBZymJlk5AIdFT0MjY2hNjqEfj9CxvNwsQ58Zq4pGa+suXEe8gnmmtqerjsNSY+grV1QmN4jjisZpkSoMwZXZ+KSITJbAuyG5EfrZSPcYRQZf+4VSnj07jvwgQMljKArtroOfDTbPXFX/N9/7Q9wfrku6waCdzk3iwZtgKnOpJtI0YPj5uAbkhmtoP1uV5adkxMT2HdgVpzPWvU6Ko6HxuYaXj99Hj1eO0LsHS2gzzC8YlXXPg7n7byIQerNlrhsMmJRIjCEvKf7eLMw0kgMG+3DvpNjbAfgZR14bg5l6hGELaeOIlQ8L3dCXNrsaa3LOkBlMhivFDDKHGGCkeS8s2YmDoKMO1RQk/mxXkgzbo08pBq1E+dwsR5hpdXR/YgQ0YCy62DfaE36g8TzRllxoaSbEOvKEt0XhyjmQhSyjghfiEbwO6NCBfmh3SLOoGCJ8Ru7Z6YwNjSMXNGVjOtTp8+ivrSI+fU6tgQAjlEQLEGLbFxvHTl6GKv1JhphjNrUNMYmJzFRG0av0cLW1paQ9LjeY+52u9mSNbznFaUfSSNkHRFRFfNUtGrt9aNP3ItHTuyV+imFCyTsSa0uZgayh5DzAcV0uQKeX+nh86/OY3WTay/jAsloTGVdqz+23Hc1QGa/srm56iRk1t2yBaBQi0I2U98j8JqnlXRoop6IucSyNhTnGWYS+23MdLZQYsxkmMPG+hr6w0cwfPhRTLgR3Oc/jj3z38Td4x5WOj5e2gQubraRP/YOHHnqw+guX8fpb31VhDKlSk2eAXXJjLC5tanLc6bYdRqYCerY50aYKuQw7eUxUXBRzPFcVQzV6PcFI+CzwuxwOsY2+j7KWQ/1wEebdd6sI/GjfIppld4hDhWxWu1gIVPEcnEUuWLJbIliIVb4XZIj+pj2IixfXsTdx24rgL9nJ9bbF3ZzWuB//ZvHtAxpixemxsDNpOsWxIqg16WKV8epvt+VCatYclEsMDNIN8Ysn/Q7Afo9Lha4KeeM4yr4FEMedm5g+eJGXTbQOW5W1bI3AhWOnIxD1GolsQVhASGSlb8WAQioMFKVg69uanXj73kl9CKg3uqh0wsFuGamETMZECjHRA/BQTKLfjeQBRKB4s1GWxZRdT9CvjqKqT0HMTqxC16hiOnpXdi7Zy82NjZx7o0zWLh+Bf0urQ1YFCazKIdqtSSKWBYtaGmstsG8bN1E8zoHKlMqXhUQpiqVbKxWq4cLly5LpkYUO1hd30Sj3UXbD7DW8NH3gXycxbsfPYF3v/sB3HffCRSro7hy9RI26mvodBsI+lm0O2pzJv/3Q2ysraPZqGOkVsPuXTMCAsehj8uXLmJldRmtbltY8ywisg2tVaLUyix73sxNXISRjUcrZoL/YitLewdmjnCR0guxtdVGKDkPBNcJNMpN0ixbAn0mo1HWKbTTdR1s1LewubUhk12f9tftruofMgpWCeuelmpSkFGQluw4qZ+LnTiB51hAYwF8xQ4ngN/pydzPhSZPozZUM5ldGTz+nvfglVdewcLiothe82JLpbLc77Nzl9Du9GTylHwKn32SocSSmpecW85lkYpZrVpMsi+2HVl+AhLLn/pbtVMn257qaz4zDLpn7ogq5yXbzByGOZm0Gc4QHKeRS47wKKc1zaTlqk/siGmzzqUblSQOWf4sUg0sL22Wm6paMsKkJAjeJ/CVySOTLSOIuojCDrIEouO8ZFjMzo7jnY+9QxTAL758Fo12BlHeAwpFbAUhek4ePjNB+PyR8MEiuSyWea+pAA+RDTq4/sZJjE/NIFusiZo+am1oLnhtEvkyNwt5sf1wohzcOIC/eR3r51/EVLiB9xzZhSfeeRdqBw7hm5eb+MqZOjpxTfIj2HeYIcHmKoVtVDbmsLuSwdypFzBWzOLOfVPYdfAw/NED+OzrddRRQp99in1FFOo8P1/PNZNTAJi52/0uSNAgquoVuZBTq3tR8cQRcg4ZcH3kOnWgsYD25jmMDkUYHqkgX55GK96Nrf4YWlEF/aiHrNOF4wRwCkMIIx0Dkn5iVD4WBEjq+2xLo0gVWxhaV5vFtyD+YploSv0cZMSRUaGRNwGYsgAnb0HJE7K4NNaNVpF1Y5Wh2VKIessUFiXT1qhhjHJ0J9hhQVCrulTOixbVE4DAbtRi2jOlrKVl9WiL21k88ORHbg0A/OnPwALA/ErJeZacnAEAIj+3ltupKVY1uuqAlFx7AuwO8lR5wXyf2h2btrQKNwPqCqBuwHPeg9Ao1CwgwO+QHm7AAwHGE5SfvzQK4B2AGTceaXBXDmE2GKL4NZb7aUC1ePAe/OQTD+B9tyAD+KU/+kP8o+cHAHBaVqcgo8nFtUrSBIoyAJQF8Gz/MO0p7ST9XkkR1hbfAjKKammDJc1m/sUjW4DFPCIJqKJkhh2of6oPyO8syGnIFfaeJVauFlBLgeximWzIT1bhJ11BaGkD8sBgfDC21qaPmF2OxijsWPalgUT7XFvHgJ3ZtDdSu8rlSuFAn4G0PTDb0T732nV1nLHzWvq75eey+dW4BPuMSPsYS1o7BqUBYHs5yVgoB9ertCA03y/nsUMJLM+qJVaZccZej32O0+OUjpR6vWmQNa1QTc6Ha13GdnDjbZ9XM4TLWGdvRMoW/0ZAsnaZHXfNXMeOW5mokbe93xw/GaPS46kh6tgs2/TxduYF29/pc5cMTHIzpQ2tZXCarGKAzARoNSpTXSPqOkeV0UZabsFZ8wVpi+obAd4yJiX26MyF3wG6ptrNjru2PTm3KJin/STdt95sma39O3FXMGN8WtWdtKGsj8y4kc5xtuBpanzQ8UIDNYQ+YS3BTRvaOU4s0Y3FMgFgG/VhxxMLygvIncwdas8dkhhkx3lz73f2Xzs+sJhk+2Ua6Lffb59/AWYdo4AxZDoLVPNPCyJzj8X7I740pkA1WLMYcNhkmydxJxI7oRlviTW9JfxwnWiUzwOlMdfxehfV0UajToQwmiiAzf6Uvc2491gnHtOsZpxXhwT7zEtxMmbsinEIEmtlRu0wtoN7SVXrytjNoqhLlyPuG1z5n2RGWjETwOX+rlwuougVtR/x+vy+KIgtuY6FRn43QWOfALSoWvICFHdIeO33RFnLe8x84DxdhIK+zNncQ9PWUPIgQx9RwH229m3mQfLntInmd1Px22tz7U4llJ/kJbMX5j21s2YxslIuCxmU1pskWZPAzYNSdUJ1L/dNW40G1re24LBQKGqhvOQx8nxYVDz82OM7h6nb/77dAjdsAdo+H2E9aOd89xbbi6UfZv/SAvoG1Le3eFT9GBXK00at/LYOZD7MnMNzdO4yhLmbcczbx/jeaIFiJiMAMNXxO9fvP3f/OMqsVYpoxDgFRhAlpBOFouAc8XKi/s1lQni5DApkNcWxWNGu9WI8s9DG1+sOHnzvUzh4cJ/YMPP3a2srWF1aE3Br70QNLz/7J5islnHf8d1oLy6ivbyBvdUC9u29G+NHHsTlxip2P3YCEwcPCMDDOYG5u9xXhn4PH/8Pv44//urzWPeBhu9L/B7n6WImixHONZUy/LCFWtFDteSiLArQHEZqjDwoo1LIY2K0KgpZ1kxjfgdteHPMAY3x+kqMT72yIJbPdCNkTU/AX1lDa72AClRx7hFikyGiicOHuvixDYWXK59RNaSN4pD1hJh46dqELpas93AdmHeLeNd9R/DhO4YxHHXhMVo4DtDp9SUj9fNfP4X/49NfQJYOkoYgyOg+W3ekeIl1PQqLuj06ibBeQ1CMUYY5jIzWMD0xhuFyCY3NDYkYbNQ7Umfk1UzXcuJQ2YnogKIOJgR1BbRO7YNzshBW9a9WwBXsU064EQiwLk5hFTOUs1T25oVAwGtnDZdikizyWGr1cWG9rfVcro/lzwxGSzlMlHIC3NJ1j/s+Xg5VycUcVdeab1uUJa+JrotDtMMMzm0FWG1rRAfvFx0qXSeLg6NVITMU6eIZO+I8QoyBQhBZtzgZ1HIZAazpZsn77uYzcEtFjNNi21XXlXqnj14AZDnPOB4WNto4dXUB3W4bqy0fWz0FKorMl+MKWoDQHIaHhjE6Po5OEGOz2UFBokUKyLlFcSndrG+qKwodMkWMlpPnhms5tgEbuNdqYbhSRbvn47H7DuDv/JXHUS1Rpa51WAnWc+muyDUt14UUwGURRHl843oTT5+ax9LqpkQ+Wg8t1nQltlBqwKYiYmqACX5g9712DyEAtApDbH1P+7aS0rmWZa2XQgFx0YljVPIZvGd3AcfLMRrtCAtrW+jmx5Cr7IHXaWHm8jPY1bqGMc/BRdTwnbUu5lY2MfvE96FQrKFZX8H8GydR8EoielOL5kjcaehYoM49QL/dQLWzhkO5AHcOFbGrkEPVy6LEfiMiuQyaviqcu34fXd18ohVFKMQOmnFfVO/s9bJPYvQLSZQh0AwitKMsrkYFXHMqcBnhYmzz6SxHV9VqKYfJvI+FueuYnZ69rQD+3phCb1/FrWqBf/3j9xs7DLWTNT5oMijRDpgbRW5kqSS0xVZqH7PZENVaGaUiAcCeAHhhnxMRweAc4lAnFN3Y01aBikcyV8haVmCUYx4BYP5dGPdSpKGqriAPtijiODlzoy62xMxMl6FB1HligSHWCHlR/m42OrIocl0CwDlRK+eIkoilb4xmoyMVQ56b2PtyuZDJoccs16yHjY6PesdHqTKMvQcOYmR0HLWhUfl/aGQE62trOHv6DBqNTZnY46CPghujXPJQLJbUTkvAbrLdlYFk2dRatCHQ1FNbXrElzuKNsxewsLSKQrmKUnkIrU4X1+YXML+8ik7kIggyqHpFsTN45OETOH78ODrdDM5eOI/l1UW0unX4Hdopc9D3EfR8Ldr0+8ImjMM+JkZHsH/fbszMTIoKc2trE6fPnkGr2ZZ7o/lkhPB0Qpd1kSh3ac5AEEoBV+YbaNtrsYv3gOrTmBO642F2z35MTs6IgpI5xuKXQkY6WepSQdZFFwsQIUK8dOolPPPMlyW8vtcNcf3akvQzMq9IChgdGRFLFN6vVquLra0mWr2OZA3TAkbscTn3ivWxsvHFXpkMqzBCyfMk12t0bFQmKSqe/5sf/mE8/fTTuHbtuthZT0xMCFufFjVcRLCPkxXPSZ2KUy52Yl5jNo8sLa89goNqsSJKXF4fbT9MlpqwEtmm7N+mDQkAhllPzS1locXPGEsggjbs2wKo6kKonIsxVC4ioN1Fs4umH6FLIlqGWdN8vriwZG50VyZhWqnw2SKrSgEGFrcIlA8sfFjkkhxqmMVZtogw7iMK2wIAuxlXAODxsSpO3Hcc9WaIk2euYyMoSu5CL5tFl3wKEhVksaLWzw4Xn0YBzN7ChWTca2Fl7jUMj06gG+ewsryETG8LQ0M1uKO7UKyNiM2QPIFxHk7UR9xZQ/3SqyisX8Njh6bwl9/7AKp79+HZyxv42rk2uplhBFT9ZCI5H7FHCloobFzCvkosAPBEJY97Ds5g9sABNEvTePpcF1uZijzfkpnMDUEUIB/5CCXjhtnnzPVVexMW7UKTIUdyg2RMS/GV42IfvU4DXkgF8AI69csYHcpgaGQI+epubAVTaEYT6GWq8AOSIbaQzfSAfJVegYkNpuTgpcGh1MBuAQr+SLM3LXirhAtVflpIiwrgwXbS2qmm5wkFbYyqUhby2veE8GGIKfp+C04rqGZz5BJ1kLFEF0VyYplmlU4W4BjkoioYpvbXdvOS2IWabUoCwGw7YbZNFg888f34xUdvQQbwp3/fAMBqCauF7cHVWxXnNmAr8Rk1Y1763qXAEqEpGbBVAeCUMjqtCjAqUN3U6kaWfTpIMlgN8GWUxipeG1jpyt0yILNtOt3s6pit7W3ACKOmtTSVBIi3girEYAbwTz75IN4/+V1UxW954eHjpf/0WfzMc2vGbpqAjfYv2cin7XdTAKStkKQLJapkU/aobUqbb5oobpVybIrmO7p08tQM2mcAMeoFWstZfTbTtB6jiNypnrfgsukDCqKqbZl9pKy6Xe6hYb8mvcIq68z93NnMNyJnSH5yWpF/IwKCBXRvgGNLf0v1xW2gnGlwvfb0SJQQqVXxlypIJOcsttuDRpO1jsnIlu8wwHUCxu5UONs2tEpDS0i0RYT0eZvNcAJEkTGdWAibB8FsoG1JRJ8PVcneCEDfSWZRLkoqy1v6h7EOtsOltR839zENjCXPpXFisEDgn/Uope+5PU9LYxAA2Iw9ib28jBEcHzR+xZ6D9PJEIa8seCvWFADO3GG2h6zpTacf9A9LurRYvJ6N9m/9nQWS5XsFnB8o0G27J9n15nws2CvtYX6mG32lDbE4kO6TgxF08PzbcUCuz6h4bbEpweTNWKECALU2l2Kf7R4pNZkSa7SgplwqA4ibh9geW67JFmJSILp9UuzcoV9GUFGdIizILGpXFg4NuGyGaHXX4NdyHWtItha8FfccDRlJRQOY8Uq+xjpYmCHH2FzzkizYbY+tlzYgHtnz5Ptk7e9ov7B9UBmXpscaso0l3ugobh8mbTebOywtuc1WVfufdaAwO8JUXx2A53bclLYzY74UNY01N39vj6OfsqD7wA7R7k1UIWzWSrJ+MdciihYG0PCclMTA+yXXLjEfinUTJFdSgLHlFtcVvXAhNtCqru+LpSX3v6JYyjqq4vVI8vTkC/kM8CDdqCfqZQK+qlTKCADs93ryeboFcQ/DoqTuLfSErQVj0VM7P76HYDSjlggi00Kaa24ek/sqFv4ICit4HaDkFTAyMoJapYICC545R+z6+L/E92SyAgKvrm1gs15Hl05JeU/n7Azwoz/+P/5Zw9bt399uAWmBCSeLQ26aXvf2Gobq38uSE5gasN/eIZNP8xEbz2Ulr/hmvLoxzzXCJvdZN+OAt4/xPdMCXAMM89mga+KOBegv3T8kVqll+Z0F6VgTVZtdCgL4J4nqFDOU3SxKkr2rjmgLHR9PL/h4rpnF8fvfiXvvu0fUnxTc9Pwuzp05h6zjYvd4Bede/ibKTh4feOoRbFy/govffhX7a2Uc3LUP1X33Y3ljAbve9QCm7r4TDolOtLQVUJVqvRC/8Zu/jme+9HWsNHxxgqHbHQEvgjtFxxGAc2y4ANfLoVYpYmyohkqJWfN5If/TfZD7l2KprIAas1SLI2BGLVWBz17cxB+8NIdOu5cAuko8Y71MRRKyjDIuK7rG0Z+pyyLruaxNs/5s3DBoq90jGV9FJeIYJPi4iUESADgDr1jG+95xHE/tK2M6HwEhSVxdcSHs93r42rMv4t/83teYcCagrR8odVfWC/rVQqoTMqnNzZXYPM7zFIQAFc9FMZ9Hp9eReV/2wmZsm6zm5bu6cV6svbkm5mdYDyQILPa6RuShtRUDgNM+l26dYh0sFTip30p9XYBVB8OFPErMCTYRIATu2bsWWwEurHd0vUO8mp/JZDBSdDBVdlDxcrKukYRkgskC0HI944LVd0apceFKfQHvRTtalvSBAAAgAElEQVSM8camjwX2D/6ex3T0+u8YraDqOai5BI4ZQciotTJ233kCqAwJGX+46IjKeWt5CctXLqAS9TBdLWH3cFUswzwZqzUPm9ey0gzw7KVFXNvqiE34YsPHZk/X+7S05topcQfL5tSxs1BAo9tH1qtIvR2RCpu6vbbZHCpZkCAtY0G4DuoFgX5W7K9ziHM5/OB7T+Cj77tHhHCsB7P2XjCCo0hAXwLcofSVOOPiG/MtPH3yWgIAW+dK7ku5lhUXGLquWJciS1KViBETV2fEF7IOFldAHUykBmxqGAKqWwdL45rJBXTZy+ODJ6bxkQNlUbUTRGc9OejnUL94CfnzL2M8bKEYRzjVBl5Z62C5GaB64gR27Z3B5cvzaCwuSKYwIzJ7tGQXJ8uO1BPFJYBRl/0+Sq0VHHF6uHe4hOliHh5dW1n3Zw0bGbV5jkmwDtEXXEF/zmchyur8yade3WXZljG6AbDZj7DoxzjVcTDv8P6VReQlO1Iez/cxVM7h4UOTeP6rL5AlcBsA/p6ZRW9fyC1pgf/zJx8QqwH15lfVGQcMbjJpH6DqVW6W6d3gwA8Zcu4jjvuoDZVRLnpYp51AnxMvfe2LombVgpDmOHGyJZCslrzqMU98VMFfZSRT3dfx+xgfGUGeExJiGfBpQ0FmlWQPcFHEX8ocqwUg2Yxns5JV2uwyTJ4AsycFeBoRU1vM+ZIWzRy0xMZXqzmyWef0RtvnZpCBU6rBcQv45reew/DYOGZ278XY+LQshsYnpzE1M4teL8CFuTlcu3Jd1NDZqI1M5MtmvFQiIyUvEzWvySoguFDSopeqCNUyOUa90cKLL5+Ck/PgekX5bgJPnNCvLyzg8sI6QlokRDHe9fj9uP/e49i3/yBefnkO5+cuoReQyU6VsBab8vkM+j698JsCUHvMVHAyolTevWcaw7UKhoaqOHL0COqNJubmuNjiYsQXwFxATAIRUnFhP1DLXTup9EXdbEgC0hu5OMnJObv5AmamZ3Hk2F0YnpoWqzJOjGR46RpHi0CyGMtl0ew2MXd5Dp/4xK+iUV9BHOUxf21F8p7JXqfFOBn3zDMm6z6OHLHJXlhZE4CchAICwGSKkfHO4giBYra/qMOFRZlDtVRGtVYVphKtKnbN7sLKyirGxsewa9cuuQr+jouGQtmTc212uuj4nKSyMvHEWRdOoQLkPTheQbMdWCAStj6V6WpZR+aYWFGzf1M1SmUfnxex5nC0GMSpTgrmmj8i/xaVpyr0qCzP9hu459hh9ELg8sIqOrT3dgqSYSuH4MdoLygTfV9YdrTmIOisBTbtD7JQtMV8KZhS6UvFL6trntqRgzZ5tBfyhClYLOYwMTGKTK6KudUAl3tl9LIu+tkMAioPCYqyGMZDhMzTpfpXnycqUHg+fmMD61fOoFypodGNsL66il59Re7D2P5jGJnchawEenNsyNOoB9mwie7CBQRXz+JgMYOPvP8hHH7wXlzuufi9Z+ewGdY0JyITo+cUkI0CBYDr13GolsHcyW9hrOrhngMTQt7olKfw2TfaWIvL6EnmsIwEYtdCTXWf7gRZZtlEcLiC5QIm6uszTQYgbX6cvKgsaBNEYsr6+gKi5hqynTXkUcfkRBljExMI8xNY90fRxhj6ThVhyIJeHRl0EcaeWGOLusKodW1RU4EHHdYFlxHEyAzzAnapVZGcA98ranG9x7y1HG/tZxUAHkwRCZhpDmjHcavwSdRJ6dzMNCiXtlA1RXqLvll4QBieNstQmKBUcZksQOmoyrgVtqrNb7TH2jGb6WWz2EsA+Afwzx+7BQDwpz6DfzFn0U8LAA8UcUkRPwXOWmAvUTSmbWAt2GbzKlMAsJaVtu/208q0BGizbGKZiSz4phtDC9XsBIBtFmcathdCjik9aWHcWHdZkNC4oJrek3Sy8sET+HtPPXRLAOAXv/JZ/AwVwMlW2RACTFE9DXiJ5s42kFE8Sz83KkcBumz/NGeviem6+U6jw8lh5BYY8CpRF2+3wBZQw4BAgwdR75ztk9KjjbIsDbKlCQMWWh6bmsBMqYiCWIS6qElBlJtg2l5xM8Q1jSq65Wt3FIQ4X3Ad1O1z88iNaA+NXl8sTeutOi5xwy4ghWX83rg4KqCafVDNW3SNp8/Zzpden90DpwcS+25jqWyby84sVjWdOmzaHl7ay+aepgYo+YadFtBmM5u2k1bQavszaj+bAJ22j5sLsPcuUdIa0DxNQvmzFtNqna7jsvQ9C8LZ60w1kVWg3+iYQroxY5/tLxaMe9M92KHoHzSpAWmt8tZY2akdvVHjpsE7MwZbkE43yNoZtilDpSA2AF8tAKiPzUCZbttTFbrKkOD8b8clvR+Dq7FEGGGnv8mlQElI9rWNlJCQC7Qjpp9jmWtSJAz7uURlnOojOvKakc4AwGlQctANzXopPZAKcD54+pORwADcUrRLHdtwiJJxyPZ9JT4kq68ErCT0qMOzuUYzR4iSxPaz3BD2jxdFgcF1A/PYPJln1S2Jigo6HGksRWq9YOZQdloWY1i4YnwI1zydLscUJbnVN+tYpo+dGTeVkLPDsULO33pIWwdtm/trvthUX21WmT5mg3FC74MZGfkRWxhNGd9LEUv2Hqn3mf5k5yqdJ/Q6dY4zueTmuZZeSVWLUbDoOfADqhrSs9jWQZOpOb0O0uNqfItV/Qt4Lc+YIcKY/FxLZOI52axfqkXEetIoOrjvY84u1bRcJNNSmYpiFucJ0HJdJ3aV/D8KhHBIQFes/wwRRyyuqSRmpIvMVUatnMmiUi6hWqVFNPfcmjlN8jH3M8wmJBmYhUUSaWvVmrRRP+yj3WmJ6oX7UHHGIUG7y+zkWFQZJMvKXiWbwd/6+//gzxoqb//+dgvIM3LAdcTu9mZQCfm0LgQRrvZlxLwlrxEng8MUJOxYg72VL6NKaT6IsBJGN92u+q2cz+3P/NfVArR4PurmQJV8urv9+8fG4dFON88oL04mXKNTxKCqTq0Zip+/1EULzNcWa94M+nGM5X6I37/Wxcl2BvsPHMOTTz0hQDFFEqtry9hc30KvDwy7WVw79yIqhTKO3XUn6psrqF84j1knwD1TYxjbez9WukDh2Cz2P/ogysPDMqeI+MfxBPD8rY9/Et/54z/B1MyorENYIx6qsQZMYlIOQ6USxoZLcMtKVmJ91SvQMtmBV3ThU03rUBxSQLfPKhWjElyJYlprtvGHL1/F189cEkcL1tX06k2shwFTla+lNVxZpwlwqS6T4grDo4oTnbab1sZYm9YNTpAQw/TforKkgMQr4dH77sKHjlQxk+8jE4boca7uddBodLC1uYWf/eX/gJ5Px0QPrV5PvkvW3+IixsPFYhFMS2/WaZrdntQQacXMrFytJRnHEdkXMPKL9dYspqo5ObdexPFIXWV06cI1ly5XchlH9pESsiG1Qv0F529+n7jVMWpRCGzay2jZPFZUAFhydWkzLmKALBbaIc6b/SRBZgGAs1mMFLKYrjioeVqz5PlxrVlwVXRV9Moi2siEPbhOBj2KvyKgFcd4Y6uH+c2+1EfFpZD5z04Wd01UMeQxF9jB5J5DuOORx7HnoceQGZtAXKzKWq3XD9AKQsmv7i5cwuYz/w/Gl89julaVNSyvkTVuftfV9Q5euLKEyxst+KEqRK/XfWx2dY9C8DBdD5MalKjIaLvsYGR0Am6piqWlZYlEJNgrqlmJ+KOojWsgjfRj7nQx72CoUsbY+BRK5QLecfd+fPjRO5HLEv0m+K6OjALae3kVg/G8SMiLsvj69Ta++Mo8FpfW5dgJkZ190zi6ETfQMmBWYzKFlKlONbp3NM+DEXYIGTEVlSXLZiE7quiDfUgq+ASAC3k8cc8sfuLRA2g26+i1GC9J18M+uhfm4J0/jWHQFQY4V92LU4sbuLS8AWffXlRrY+j32uhurKMfOyiVSwL6t9vtZPMhludCZuxixN/CMaeDo1UP0wUXXk61YH6gmd20dDb0TSlkErVxRdBHtfiApMrnkn2dcXidANjoR7jaifFS18V1lOCWWPen8CsWQRjX1Qdmx7Cn0Me5U+fR7Mm+Ny2/+K9rUrh9Nrdb4L90C/zKT9yrE6p4PBgWkDAvHN1UcxgRNW8O2ZwruadeISeDMQd4qky5oZQBUNSgnJR0I0uLZx6b+aYCABtGtVh9ZTi40nKKlhldxI4rjBQ+zPTvz3LwFdAwQokssqJujO3mOJSxXItCAtp1fQXtaCnrFuARdI1D5AREoepUi61qJ0yFaKADtuchVyxjdGYvxmf3Cbj70kvfwYGDh2VDvLK+gcmZ3agOj6NQqWFsYhbDY1NiN/3KyVewvnwFkd8W0I0LHrLcyNbmRMLNOxcfvE5OJFovUYVyu9PFyZOvYn29Dq9YQoE2xEVu5BVY5KKpG2Zx5co8Ll28hPe99xEcv/suhHEeH/u3n0TGKWJ0bARZp4+oH2G4VkVtqIi11RW0Gg0BB8dGhrB3zy7s3TuLO+8+hhee+yba7Sb27t2Dffv2S1FgZXkF586dl7wKWoVJJqmoBtXuWe5f1JecY83a1XxdVUOYnFlH7zcnrnKlikNH7sSe/QdRqlaNxaVZ8ko9KYIf+QIAP/+d5/GHn/skep11BEEWjS0fccgiV441IQGuS8WiqIzdHK22hxBEBZw5dwGXr15Vaw4y6cmKp2Wb34dL4oJkSrCopYtFKk/Z/5rNhgDgx44dQ7VWkX5Zr28JSy/nFeAji6XVdWw1mmoPnC/CLdVQG5tAoTIimbcB2WsEBtmbc7qoFYYiJ28+J5ySxcpXDJwVjI19OFGLq0CjNhEZgaJ4fK8pMMkCMeqjGDUxXHAQkUgQ5xBmXPRB6xkCfg62WMBbWoaXz6NSomVJT1TUnPBFeSyLH3OPZBWk1nlSSSJrj5bEIDDJnJUQnpNFPuvJAq9S9lCpVTEysRcXGy6+vZ5H1/EQctMhVbAsSAKk7XOOrMTEBoZZx0CrsYXW+hKaixdlkcWMh5WVZcSdLXjFAqqzhzG+a49YsBCljyKqENheXQTr1xFeOY+x7jo+/Nhx3PvYg2iVx/GZb57H5a0CugEBYKCT4wLURyloIr+1gKMjDi6deh7VQhZ37x3FgYP7gbF9+MzrDaxEFfTAe+nK/ea9KGQCac8o68pGI8PFrCjbY13UcPMQ8HnWxUXQJ8stwtraIqLOGqLmMkbKDnbvmoBXrgGFCTQwjrYsoQqirI6DFuKAluZKnJGNhhBtdLMipABLXzWTAHuCZfXp4tUs5sisE0vmjJBhdMzjUlGz3viSsugOa1NTrk+KoByjuUmwILDk9FkFXVoZaOxp7dJJS8MDi0arhLKW0iJ6F1GtFllVlWmzULUYL+81hfPELjI1+dmFKlXrtID+l4+NQ+Htm/Vq4kuf/D38UgoA5vkmIJEFClOABa/GglEW7NbnVs8pvZFPjmXUuZbZa88+/d5EiSXzIQMKYgR0AjAWVVJ03gEepMEQy5JMdhH2S0jasUqvBCw1+acp5bKCQXoZpYMn8Pc/8BCeuAUK4Be/8h/xM8+t63eJenSgtuAcY89frls29CkQQPBg82+TD50cx1wvM+/1OjSf1HxRCjjSQoEVyqcBuOS+pO472zxpypS6W51QB79kwYKWX7IhlWfIxcT0Lty7axT7JsZxeHJIbNsqxQIKb7caGgVodHx0ek3MXbmGVxfWcWlpGWfXOpJtzk1ro+sn9z05f2OhZBpFmlrAjh1AnbSagLrWZNiwUZL3pS7AMO/5q0QNadpvm+2uUXLqZpaOK0x00i/iXM31Ua2Yl+fbgqF2LLQZ2juf+jeb5/Ek+tiot9HyA8llSr9E4Wf7lbXktYq/nQe3/ck+F0bNrf2GBRqjsrXXkx437GdTWFxCEjB53XaM2bYVFcDLQaHgocaMpPzgCpMxKemkA5wvUf/yd9YCmVZgJAp0emgzV0mGKB2DhThkyAI6iitwa8E1TVAdZDEnY74hbm5rU5sVbQpwVLXr2sVEBdjzMXEyaQD4u4G+9lo5D9FGrFIqomLiu0ynNiD3IFtXelKauJQ6SVr+Npo9tAl2Cij45gfwTe2bamdpGSGmpQcDbSMW3OzP7ferXR/bT4txUoDZUXKw7a4FG2MxwGtggZRRKtxvkSBSGsLR3ZM4MDqEPeMjmK16EoFS8d6uqi5G4PvSJs2tdZyZX8W1jQ1cXl7HKg2DxEIxQI9rIfukvskOn0TawZplwJsxc6gZSGRuM4paacuEWKJrKisOtr/TXGkSGxVwTohWBuzf+dzThtAYS+ld45jGH5gMYxnjjXsGr4Z7OHGrMcVNKmxrtHo2CnntC/qsiEOAUXkLOGoIMdxLDegQChKzcNaiBbNV5RsFB4/DwiEBeL127qe0IGlz+mQtFaljkzhsGWWO2twbm30CaSbqRPOZqTDW1pCYH1pHy3jqoVJ24WUIlFEJxAxiBeEkrzCjxCN+kpaG3Kt3fLpx6WCgBF7aP2tMCd2GWEyjbTXtpD/40R/5LqPl7R/fboFBCzBTdz+L5NvU/2+9hZile7EfYcNYwL71I333T1azGRwg0fwmnDPXH8thhPkgvA0A34qb9Rf8mBy39+UdUcmnCQe/8siI1F8IHDJWgC5JArqyzurQlU8tdvlD1lqE5C+ODxl04wiXOn18frGLuchDuTyEH/qhj8p76GTWaGzh7NlzCPox9u+aQS5qoFAZFkIS1wG99RXsj1q4w4tRnbkHcXESdS/Avvc9jOHpSZPjyjqXJ0rQj//qb+Li6Vdxx6EZTE2PYpQ10TyrFn3J0M3lClK7LJU45+QQRpxD87RwFJe6fkg3wAJiQUwzAkBRUciaFLNSP/aF53Fy7rrY7tJ+mhFhul5VoNVMWQLkKalYHYk4x1JQIwRHS6Jm3YYqYFlbcW5Tpy1lzdk1q3jnqEo06+D+E3fhh+4awR6PTpWO1H0IUsd+G1uNFn7qF/6dqBjv3L8bjU5H6lfFfAa7RqriMlcp5jE7NSqfOXPuEs5cXUGzy/tI++C6rMF0aUjipXZo3UfFmBnOY6sVokHHxwKB0hy2GnQWAWIHIJ5IQmCVRAFhD1tiqe5RJPe5R+A1LxGF3EuznxScHCaKrmYAc52XAdp9qjezuNKIcW6jI/1R9gSmTDhUymG2lMNQgTa/ClQL+YA1tEwRY7UhxJ0NZAMqqyFkZdpXb4YZvL7Rw2YrUGAyy3qkI215bHIEJ+65B/c+8QGMH38I7tgEisNDCLI5ITgz8vDyxiaW1laxuVVHv7GJ4SuvYOzkNzBc9gB+V1Zd/K6uNnBmfg2rXV9qwOJ4nskIObrJFDfGeBjFODEMddmJEZvYMf5uYmISkVeRPcLROw6iXMhh9+7dQj5oNdfFOnur2cZGvY5ms4V2swvXzaBSGZU86ycfP4YTB6bB7s2ITNafGQciDpqO2vnQoU98PvMuvnylhT/89lUsrKxrZCH3Jtwr9BkzJCwGJTqZPZRYPBtLaFX76trYrtukki5rW81KVryBdXtLiCDIrw6AqtTP46Ej0/jppx4E/A2E3S4ymRCO38IbX30O4emzmCrE2Or6uDZyAIteFSuNFppuEfVMHk4/QKZZR9kl+YHZ2B3pxyK8MmtSrmkZl1LtbOL+go/DZVcspTVfmmteKpzVfYfXrMp4Po+RjHXEc+R5MHtP64JIYgRB9FY/wrV2hG+1HczFReS9AsqVkoiu6KJDUdi+mSG8Y984zp18DVcWtm4DwH/B583bp3+LW+A3/t47hK1C7/us+OarxYYwrExYvGwnpXiRAVWgumEmkKSKRgs88HNkA3G2pqJVZzi1sVKBj7KaBCykhQhtT5gFgBD9DBfOIXqdHrhdpWWBw6xhl4AuQUFTWBDvezKTyJLRLEnmmzIDN8qQTUZLQLKuHEgoLa2wQrJP1Kc/CPsmQyEUVkqlVkMmm0dleByVoTGsb9XRC7pii8xhi6c+v7iMbhhjcmYvRidm4XhVjE/vRrkyhPnrVzB34RyWFhekzTg5F/J5lEtFGdBo+UWwhxbDMlBLocDBpSvX8Prrb6BWG0Le9dRy23VlcWZVI1QiEsxuNtuo1ArYtXcvNpp9fOxjn8bI6LRYrQBt9FodDA+RdWZUu2EEv9vD8WPH8PA73oHjx+/CuQvn8PnPfw4rayuYnBiTn40MD+HIkaPwcnmcPn0ay0tLMomI4loWWapW5f0hYK/keILAijhRnZhjn5HsBCqv1UradYuYnJnFwSPHRA0ck5kmNhkBQAZ6t4nN1iZ+47d+A9cXziGXC9Fph2g3qGrlwovFjQDE35gXUipUJAvZ72ZQG9ktdszX5+dx+do1dGmlYggMBIA9x5WiGYstZFYFUSCTHwvPw8M1TE1OYGxsFJ1OC36vK5M5f8d75Psd1OsNY9WsGbG0fM5zcVugbU0OkVijGdtJri0kIzAnrK6l+SXJX6HymnYpIlaXR4qFL9q+2QKsFt0GBVlTCDeLwXyOkzcV8/y+nCjD4XiSK8H1zNzcZSwtLqNcKgsAPFTWbBROtJxQ5dk1RS0tqOmJyHMasRifRyQKYALAZNbFcLNFaadymTbXeQyP78NCMILv1EvoOB6inHkeaHUXZwT8FZtbsUwkgKXqTyrWCLAunaey3cVGy8fi4iJyQQeT01OYPnof3PKQghG0rMkUZIGbhQ/UVxBePofCyiU8emQM73nyMZT3HsJ3rvfwldc20Ogp0NN2q3BEAdyA21jCHbUYy+degRP7ssi5445DyI7vwydeXMNSWBZ1P9XiUkSLfbhxT5iWfqx9klkvUeDLs8uFBIkcLFZSmUFmGzcCXNQ1m2sIO2sI26sYKxcxMzklY0bojqCOClqZKjpwtbwe9yXHWfPQ2f1pY5TT4jILxcYaUP5uNjccX8WRwBYVZfwkWYXPhVqpcinIcYQbLSEEmM+L3aYpPLNtkxzbRLloMvt2ZAKLvYzZiCTARQo0swVZeZMp0iq4a3P5jL0mN1nbdTbKyjUidFWLGXZfak4TkNUWzmWRqwDwLz968wHgL37id/DP5oz6Si86UYimQQEp4qcK9fZ01d7pxgBwAhfssGeWe78DnNIt4ABUFHt2C1gZ5VWaJ25BsmQHTKtP/pfOldYDGoLJwIbTMqPTyjWdh7U/FA/di5+6RQDwS195Gj/z/HpiK0rA1iqxjOFoAgKLYjnJADUuFEqATvpNeikkz4wVzJs/dTzVlrPWq+k+rc+ZUfPuUJXaYyc22eYHWmRIA8AOJvcdxVN3TOOu2QkcHB/CROHtAjT//xd5cdDD2tYm5hYW8e3XT+NL51ewvgMF3ZYXbokB0vkGY8zgm/XpTbqqsOnf/CKxSsgmactym1Ftjs0bYEEw2bzKnJNBpngH/upje3H/ZElBr/ThLT8pVej5rq1i2RRUSPc7OPPaKXzm1UW0LAhrkJsExNumPN6uBkw/Z3L1xm7Wkj/ssyqKVxPvYL9+25iRAoDNslce8jTZRYAq21ZRDnc88BC+b98oZkpcbyUdTv+SYoxs14zcuFUElGqs4aWLZ/H0qVV0DPJm6k3b1LRWBczxIlEAp1TKdj5IngnTfvJem6VLRn3KVWBgzav9iy/JWjO9yCotLfkonSmfgYuH7zuBRw6NY4zEijRbZnA4W9rT+SrVDNvfzj7RxbXLV/ClFy9hzeTIWlLStjEkRfLQrqvrGSWWvDmqwfABBu+T+VadC+z5bFcAa1Ey6S/Wypjf443gkeMHcM+uSRyeHMbsUFGUQH++L7oitbGyvo6LS/N47swVnN3oibJIL8jM8ebvds1io33EstvcDGsNbtvR3iS75h3MTYOxVBwd+EaqMgypdKfKW0nD+r8eU/ck1uHCEhws6CvrfvMZrhXpSiOvfA0P3HsX7h+iimZn57nRvU4GGVXebntpH9tcPIfPXWxKlAnPyzodyfpBVDaDjGquCkW4b4p2bFvuDbnHs8VttpGp9asCWCwfuacicYfHVAcmVRz3kKnswYcePYQZKXIPyDTp51dsro1LC8+JKmRR9QiBmoVDk9seBWjWN/H6s5/HF6/1FDB3cvjxn/25P98uefvb/kK2wKiTxf589qbl/xL4PUdl2S1sDYLWu3NZjCWT71v/Mm7PCABfDdT28/brdgvsbAGq42dzWbDf2de/eXAYBQI0JJOaeYZ7/CJdPkzNxnIglDBJBV0sdru0Rj/f6OC5poNrIQn9OTz0jndK3a/ba+Hs2bNYWllD2Sti1+QY9uyZlDlKKjlhAL/TRX5jEaPrl3Dk6CMIvGl86+xpvOev/SXMHj2k8y5JSLmCrAe+9dXPo7O+KuCZWyyIWICZrp1GS2q3jlcS0UTBJUgZIZvzxAGDKth+xG/NSravRJZR0cmaDOuFeWCj2cE//fRXcGm5idiQ0gk6c67j3O6Y+CB1NlJiPF8UCLE+IusBQ+BSi2Sz9uL8ZuLZaDnLuVDIhvxuqlQ9T+quXH8cOngIf+ORfThQImGdMXBdmS9pdfzSK2fxq5/6PE7cdRjH94/h4P5ZXL26gM2NBmbGKlja6okT5MRoDc1eiDcuzOO1S4vYbIYoFTzJ/RWhk7EzkMhDs1/ndewZKWCl2cdaB6hVCigVc+j3gS7JrRQksE9kY0wWaQHOJafaPuu2P4KbY9tSiUuFuBFHMZM252Cs4GI4nwWhOj8MUWcMRZzHmfUQp9daKDlKLNAUnxi1Yg6z5RyGC7o24Bqk4hVRyHuI8iWxsQ5by3CjnoB4BH9bfeBiK8JLqz0Vv7C2mM2ikMvj6PG78f0/+qPY9+A7kB+dgFcblrpxNwjR7IdY2NjCpYUlLKwsYX11Dd12F2Gvh9LWCta/8RUsLa4JiZjuJXQuafT4dwX3WafjfuHYRBHLjS7avhZZs46ucQYlHpIA1cqaZAvW57twcfjoEdx37wn0Oy3s37tH1rzrK/OYGq6iH4fotBoYHiphpIu4nV0AACAASURBVFzA/MIyTl9awvzaFo7s340nHzki7p0kW7BOyJocj+2AGdAk19EZMoLj5vHZC5v47ItXsLXVg9/pIaDjSpdW2Uow5gJOKu6sGxqg2lYzEoedxEHHrIdt3cOIoLjeZb8SsULOEdyDLxGgOVkcPziNn/v+x1GIN+GEgWAtme4WNl94AY2Tr0pO9Jof4urEYfhjUyJyasdZrPcjbDXamL90CWWvgGZbnwvWSVk7J8GQ8SYkbnCNWmmt44TbxZ58FqMF1wC91gFRhWV0huXnWUNWC2wlRTKeRR8LU6MyjoH9KINOGONaN8bX6xnMRUV4pTJK5aK8t9XsCHh//127scuLsHjhIi5cWr4NAN+ehm+3wJ/WAv/279DHviD2rAQpzRZUCt0EQLgCp/UEmcTkbjBDgaoTgilWrybWzi6VbkCnR9sLtUXgAJ2lGlhseamAVYsJ/psAsIAXYuesNgAcr8IgQtFxQcsUTmT5LC0QyHTWjaxAziwWcKoy9gm0n252fHCQ8Gktwq+nAlSypDSLUmqjBDV5HIcDjobMi00JQT6vIoAKFwReqSCMKrLi6StPkLHe6mB9q4WcN4Tq6DS88igmZ/agNDws13z92jVcu3wZnWZDfPCrZVp/aXaxThCaixtlsqjXmzh58pQsiGqVGhwZSNUmmhOjKKOp9iMjhqQ1ZjK5MfKlChrdLH77U18RW4Yw6CLsb8nCsVopYN/eGYyNjuD0a2ewvrqOY0eO4d3vehcajSa+8eyfoF6vCyDKjKpjRw5KHnClUsGBfftRqVaxsryMhfl5UUGSPSaLAoLADlk5BJdZCSe4xLanKw0Ha4KIBICpzjZZiqSZZRyMT0/j6PETYgVMEHBjbU2silk5JAD85We+go2tZeQ9B91WhGad/U1Vjfl8jCKZcJK94KHXjdHtcDItwi0UxBZis1FHp9s1THZV4NL2OS82KFm0uz3U2x1UymUBkotFqtL5O06ganctRRlTVKJtMz8njHtRLeaUjUQFAYGybE7DMqSYo0Be3pHSDubnF3H96jXJE+a9pxKcC1tOvJzhI/M5eQbsykTsX6RcY/KuzcRO5TWLYlx8kUnJYitVzuw/UQavvnoaG1sNlEsVlIoeKiWy7BS0V7aVOSb/kJozz0GBerIAycqMQMU9CRRcqPFeq2q+UHRRqpYxNLYXm/kZPL+aQ4tPuiyYxW8GJLix+Cttlc2gn+GmhLklbMwQjdUFrMydRrvrwy0PS1aD31gTssXEwXsQ5YvCfstL5y4ilIJcD05rA+HFMygsnce9Mzl88EOPY/qOY7geDuPjX7uENQpqafeeIwDso9hvoNDdwD63jfbiHNr1DTx2fA+OHiEAvBefOrmBK20XnYgrXFqyEJTtwIu66GdoBJ0TyztR6pJMwkKu2EFTiB0gDEgS4YaBDNEAjcYaOvVFhN11jFVq2L97P0rlEfi5MlpOBe1sUQBgKnPF+DUIEfd9IRdwkeLwHom9nwFLzabFmBpKxjHVhbx/kgkiVpu8Z8qAJfpP0osAXLweWkCbzaQU51PArPaARGKXbDzkMCYjRH4t1pqqkLGfF+AiZeWYlLCT/poCxIRyaL/HKJGtQkuRIOmN1mJS1MCpCSkBgAU4lUEaDzzxEfyrWwAAf+ETv4NfvDBQ/Zo68na0JQHj9bx3qveo7E1USuY6pN1S12QX4fZH21SX9ocpFa5+2lqCDtCNRG2WPg/+2gDAcn7mixO1ks1PTIrWCosK8GJzic3Gkx8t3WIA+B8aBTDn+MgAqdK/E8tRY7spGYzWElnHQ/5viQM71c4JQJe2JLYZlwY0Hvgs2WfBsOkNKiH92t67lNp4UPo3jVvdjSfunMaxXRM4PDmOQxMVlN+usvemLktjBL0WLl67ihfOX8aXvvMGLshG2FigplTtOjUMlH7JaQiBx/REIQdYwCX9eCi7QcA0MpwNUUUBdzvrJCtIw3bKIGszikYewj/7W4/ikcpNvXgES6/gF377a/jjhkELDblBikRGkWgeZkNeNABXGliyT7DFvjhO2oyvnUSEtNOCaU8da3dAkYbYYoFltfQyr+pR/OMfez+eGlYA6Oa8IqxeOYX/63PP4o9W1Wr4TUCpmbdl7g4V9Lf58WlVbTKXJGO5OZYFmsw4znWAYKAJwUA39PpjPbYdR3eOpfy5FDeGjuAf/ci78d6xm5PHyON2rr2E/+0TL2HOZHJz35J+pRW+ZvS1F2GKiYP+ve2DBsCz18J1srazmQNMrIMVAasClG9xsOfQQdw/M4FDkyPYPzGC6dLNvPdvvwdxLd+qr+ONq/N4Ze4CvnG1tc1+NSF9pZQIco/tnCjW9mYcsPO+zXs2mcgquLUkKqOQMIQ1KdyZ+2WLo9Y9JAHnTcFTisDp7G8zFnENzP2qmOcZcqKQbofuxM/+1buhoS834xWjvzmHT33lRbza0Wu2EQXJOGCqjzLXCWvW8AqSB94SMAbPiH1WzLCiaw0ZX9PrDu1tQ8eewE8/MHoTx48Qq298Hf/3H53Fosk1/us/8ZM3o7FuH+N7uAVudp4ux+OL/RArwa3N03UzGUznFJR7uy/Wl5aoAGZ0x9s92O3Pf0+2AIHfPbksSJawr19757jEOxQJ0hjRBUG1ghAkYwG6aN0rfDSTGxP0gXaUEbvx05sNnGw72MjXhMy3d+8BvP8978Mbb7wuINDmZgMlN4ejh/YJMBf6vsSTsf5ZoEglDFBZvoiD4/vQaWdwceka7vuRj2DiyEF1A5S8VrrwASsXXkRzbVEcVoqFAtxyRcDJXL6CvJeTOEAhKkWRiCYc10Wf1sexuh5yLqMKlm6CzFSVuc3JYX15WbJbf/7jT2OlRScsZg9TkOELSSrwewAFPCJppEp6YHMr6w+pYbD4aGICSZBnnY8EJ9ZdrTsH62OuAr46Fas4gusDAll3HzuAv/HAFPZ4jALrSKyfm3ckMuNf/7vfw1Y7xvsePoFsUMfsVA1BlMHZC9cxOVbCWt2HEweoVatY3mrjjYsLOH9tDe1eJD9r1OtSf2VNSRXA+qe+IuwbLWK1HWC+TvCU6CHrkwpa8rpI2mL/2VXOoOIaaDCxw2bWrypC2VekHktnmWxWIofGSy5qFKTQYjoM0JIxysXJVR+vrrZRzlGlbNsDqBWz2FN1MVqg0EVrURWvJApg1vsKXhlBcwk1qR1GYjG+3Mng5Hofr6x2UPMyokKenJ7BB3/gI3j4iSdR2LsX+WpJLMB91ukjYK3dxtpmA5fnF7CysYHGxhr8ro8MxRd+gO7GCq5/66tYOncOORGNq4OVkF3poML9SwQUcxncNVnGSrODZk+J5FnaFOpiSvNkpcbJ83JQLZXgZ7IoDk/hxL334cCBvYj8LoaqZWlH1sEPHZjB0so6nKiNA/tnkPHb2Fiv4/LSOuau1hGHffzt//bdQOCjVK6K2wpxEeYwF5l76zHKEej4odTv/+C1JfzH5y5idX0DnVYTbbpMMt6ARDx59u3eR93y+AxZ4t62fZm1kFcWpCqApaatNW/rpMcaOWPv2K/tcY7unsLP/8hfwmiOArdAMJvm0hIufu7zuP7c8xgvAlGhhtbhB9GjNbcoyR20ugGWVjfw6mtvoEPQmFhQLoNKqSwYiV2j15sNwYWG+w2ccJo4XPYwQmvogN6aGdQYiSX4y2CvTNCXtWMRGYqIhGp+dTu0ezQ+9kEM9CLgUjvA17ayuJQpy/hCpwFxrmm05DmenihhdqSMsuPi1dfO3waAvydn0tsXddNa4Oe/b1LyUGd2TaFYKqpilQABwb2ACwWHEfBmcGFOZoAu81dpMUXWi7BtqPhl5isXLPSu10E4RCAZELTxperV2lFxAOHkTmCVjCSub2gVG8R5jFSHsTi/iLDnY3piFOMjVcSRjyA0NoeGIh0G/LdKUQnUMdi+2+ekwPpCFiEziWPaYKlaU1UrQKFSFHaQ2DREZLE4CgDnS8iRweYWUR0egZMjmJhBo74h10qFJwHFpdUtLK+34JbHMTZ9AN7wGEYmpzA5OY2N1VWcef11LC8uSk6y5zqiMGWNiwBdLu+i1QvxzW9+SyaMWm1ErCP4v6r6eL4Mu8/KRETZK5eBzD6NSf/Le+hnijj9xhLWNxpYWrqGoLeFB+69B2Ojw5icmsDLL72MK5euod8LcfjQYZSLJVy6dEktuJ0sDhw6iMN3HBSw+MrFOfR8H+VSCbOzu7F3716xTXnj9dPY2NwwChZaWMeCn4nlc4ZFK0eA+jCknWwg4DxBer6vz3tKZhMF13kPh+44hpnZPTjzxjmcOnkSpUoJxYqH2Inx2plXwUlDwE6f+bkussxmlUzcSAFlySTm9OGqAplKUZGF0U6GJuEmD5GgQsxckpyqfzMOrlxbwvzSuthSFwueAJ3MDFC2PCcZ9gPNvpDjMN/WKH0EGBMQ2GTP8U+jvJSiMtmDZMIFanV79ux5dGhpU3ATsFlUwGSpZSKEDgFUnbOF62X6sRZ4FLQd2DtqsD2VxAROCPbx3ilTETj5yqtodXqiDieAT9BWWV6OITwQsEzoYapgkAxgtiWvm5MmtxchsjnNO1Ob7byov4fHhlGqTqFX3YfnlzNoBLFYQBOO4TNFBbCAM1naVAP9bIwuQU4uwmkz021i5fJZAauHxqdRq1XhsQ1oy+MNi10O1wC0Z89ItjGvPYDnN9A7/xqcq6/jrpEAH/rgO3HHiXvQ8CbxK//pEha7zJTOoeWUkCWQ228i361jr7MFp7mEpeuX8fDRWbF0Ke06hD845+PseogOlb5cVNC1oN+GG3YQOUUBgNvMQov6CPs9cEzhQszimf1OTximeZfXzmy1BjrNJcS9TVTyRRzYfRDDI1MI8iW0nAI6TgltqqtjHiMvNtlOqLnC3PQI0YNjJi07RYmoajqbIcllEP9nJ+Q94ZMmkAGJLiYTkWp6WgwKAYbqEbFANPaTQlwYFOMTANgWHhORqNokai4wnwFjrW+2ReJ8INithWQNMcEog6wixoIEMroapXGinBUbKmupuN0COg2IymNggT/5zgweeP9H8K9ugQX0Fz7xafyT8wZMF8uj7do6w8XQcc9YQaYXolLktaCXJXEY/Y4FWhJg8rvM0Nu0ounI5xRSY+18ZP9igGF7OLHaJuvZsJ0HQIS5FlEoW2WzVVwbax2rRksBWLfUAvrLT0MAYGN9SutqLexzQzaQPCoBxwKI2h8kA1mykPTnuvHTcdJgTtuAJrV5MpRf05ZqT6uDrlUiStOkNiBKNx0wTuXdcR4TYzWM1qrYMz6Dd99/BA9O/pdQ6L2VZV6IjZUFvHDuEp6fW8L5jU3MbZA5YwAKPvOGJKANq31MYznSpAdDHLCZ19LwRi1GoNgQjRKFnmlza9uUsJhl3DL3170Dv/QPP4R3Dpzr38oF3uAzm/jSF/4Iv/qta6r4NAUT3f+bDbVR9VtnDDtOqiV/GiYdHN7+VPvEQAFsrWr1YwOr5Z0nls6NthbxxnEW7v4n8Tt/8y6M3KQWSA4TreJ3P/kZfOxCz3TtlM29WXNYVaEAwCkWuYw71kUilQGcjD0G6bX5qBKzYeYWmbOs/t6M52LnnXKlSI5jhie9NwXc9c734+feswfDN7Mtlp/D//Brp7CSIojoGDHo8+buJSB5ojK11vKGgJIQcUxRIhmTdRBWpUF6HrP9rlzFbKWM6eEh7N97EE8cnsSkd0Mz85t55TflWJHfwtWFBbxyeR6nlzaxtN7EeqpmaR1HROVtnm+r8pbx1Iwb3F9Z5bwST3Q0NgtuY/s8OGV7D6hWvZEltBAyTa6ZrnsG9Al9Tk1Gszg/S4VUDp7b9Th++cO7bko+aXK24Rq+9PQz+KqkHOiIomttOwWbvYPYits9xsCJJVkHmgMm49CO8YhXIFZ5iYJcP7DnsR/E391380gTPGa4fhqf+upZrDp5aedHPvjBm9Kfbh/ke7cFuM66w3W2AVtv52rbUYxL/RBbKYebt3O87/ZZnvdELis20G+VhEU1ZjcG6lGMtTACz/3263YL3KgFOFLP5p1thIPPPLELHoEpOi5YMQJojao1Es6vfaIf4v6le5xWEGOh1cNCN8A1P8KpThYbebIqY3j5Ik7cfQK7dk3j6vxVibh67+OPoFrKSVxfRFFLj7XXLnqSGR+gsLWF424exfwYvvLCs3jgox/CscceEKGFRP/lCzKPrpx+CY5fR+zlsdX2kc0UUKYcNQzhlsrIFYqS7as1XVY2VHFJG2HWG2hrLCAx5T6BKoCbrS5q5RwWGj7+p4/9LlqhK2rZrJMXW2navFIEQTcK1vtYC2PdjTULto3U71iXy2iEiKqWCSIpDUNi4sw6XRTA9BaUrFxdC0pMCV3tnByOHzmIHzhUwOFyhGrJRabfhu+3sLTWwD/+57+Ng/um8KHHH8DK2ipGhzyM1EbwxtwllHM59LN5cWpkde/qyhZWN1u4urSJTjeWeL8g8LG5ti6xDzwfAufiZmJ2tLuG8tjq9bHc4lzvIJYICO4tNDeVtTMKfaZLGcnoFRW3RDioSEAA4JhgbADPzaKQcURZzvrlSMHDaMlDv9uGTweQOIMgdPDSUhen1jsoU5XOPZlx6Kq4GRwYKmDY07gyiZWLef9U0ep6VXhRB0NidRyh48dY8nN4vZnBpWaITODjzqN34wd++Ecx++B9iEdGEeRVHMDLbvl9rDRbWF5rquK31YDf6aDb6SCgJXKG9eUQ3cY6Fl74FhZPvaLiDFlmaS2Kbn2sFbH+6joRDo0VsdLootnTfGRTEhNyAOvB7CcU5VToLErFbKWMA8dOYHZ2D8ZGhsWxr8zabamAxatXcPyu/Tg3dxX5uIfjRw9gYWkdtSpFHQF+50svoRf28eF3PYwTR6ekZs5zkz7JuLYwFLGOW6iIRTbJDJ+7uIEvnlrAZp3ZwhpPRFGRCDp431gzDxkd0hWSRq/dhd9qw2+3BGSVS0/tzeTmyx7NtIcIlNTpMZvPoVgqiV6Lz4RLlXsuhwN7ZvBTf+WD2D9SFXU771NcX0Fw/jWsPv8cevOX0clXcWF8P1rVMQGPq5WqCHiorj1z8QrOnr8s2E3Oc4UgkXdy8m/2Y8nM9nsYC1t4MN/G0ZKLcZckBHWQZf/i310K8MSymlb2MXrcXAu/g76fhjgsLjW6Nw+jjIhjulGM+R4VwFmc8R0BgOkw0Pf7aNOSOgaOH56RzOHpyWkMDY/dBoBvT8W3W+BPa4Ff+utHUSqWFKCURQgVtAZkMLaiUqihLQfHFyrYCOQEfVVOxpFMboWCK7YKBILL5aJI8/NuBmMToyiWi2q9LIz/HIJegI21LSwur6NHl+Y4i27oYnGtiV4vwOLCEsrlMmamJiVHr+gx15V4rY+YIA3LuX5HrGu5wCDIZkFeDryFclHAPGVEBcJAITOFNtIEZMkGErtcLibElplHpNLSQWV4CvuOnEBWbIk30O814Teb6Pda6HY2BeRu+Rlcvt5Ex69gdHY/KiNjcAtl7N57UDJBr1y9ildfO4VOuyFWwOUSQXBXMphef/11sYAYGR5FsVBBNuvCLRQ1n4CsPDdGwYuRy4TI0A45oN2YWbBIrgHBQE9yYM+8cRrlkoennnwSE7v24MK1Ffz6b/wm+n6EifFJDFcriPucUNpo1tfx5FPvxcOPvkOLIsZapVQq4+TJV2Tx4uYL2L1nP2ZmZnH1+iIuXb6CdqeDbOTDy4ZiE24D5gk4CqMvpLpZc0lp/9vttEUdRFW2WBbHLrp+hOsEY+cXpC8QLOa1RgTeCGbJGo1qJc1L5b8isoJMdoCAsvJ7EgvUglzV0qoql8kximQyYFGIkx7nm7m561hZqaPCSaxANh8XRGqPosoNKptVHCuLRmZGG7s0VSoOACKCozZrgWpuTfvNCqi3tlHH+fMXkMvlRQHM/k8gmPeeSnKZ0owaK32+MieaCXzwjHJh2FebDLFdVgZgLsfJriQWKC+88KKQCbxCUQBga/EhAHCqmCTbBaOqYLuobY5OrFzwcmHCvDC+ck5OrLN5rEKxgNrIBILh/XhuxUEzyCIQ0FIn7SwBeWvrTtYW3daNNRHvpyxLSFPly+SBExjmtRPAVcWr5kxTxcpzoSa50G+jc+UsuhdfxXSuhR946hE89NA9KI7N4JPPL+PleR+tTFGYdW6mj2y/A7/VxGGvgWJrHtfnzuLhu0hw2I/irgP4/dcauFSP0Qk0B7HbbaPfacAJ2nCKQwizeXSZ35GJtN9ysZujfXcW1XIJGyuLAgqDdjY5zblu1xfRry/J5mx2Zg9Gx6aQq4yg55TQjPNoRzn05RnNI5fJCsjNYqZPpTHbTvKZmaujgDqts21GKbcDorI2Slu74eMCXzu5sh8FvAXHzVjOS0AMYy+uC0U+4vp86r/lyCk5mKrBLZNWQCAuHKVIaVQpRolj1tyJyksOyGiAVL6m2u2yEExloKq0LbBgoEoFW41SjBcsgJ4BjW3fV3Awgwef+iH8y8dvvgU0AeB/KgCwFmMDUdJqg9kcS/5ds1VS6t8EANIi7EDwrONDknmcymyxijMDX96wwGRVY0L+MHma8sgk921gUW0zloXhaaxkJXLAoKEKTJs6tCEXSEnaAHWJesv0I3EFiIHSgXvwUx948NZkAH/5c/gH32R13CgCGdZjXnKNFnFP5RMn/dWQZRJ0xtwnmQPM3weguzo2JACOvcZUWyYPkDQwN8/mXEzBTvpjLodyvoA9+w/hyRNH8d7DExi/ufX1wTD/5/G3qIPTp17EJ58/h+dWuLlmZuVASabNaPIvDRAq/SRR9iowbDebthOb4A8FV1OkAgvub3t2rE2uvK+Ej/7d/x7/882T4ZlWDHDhxa/in/zhaVxOKwh33H+TXKHjlAGj1JI5SV5PbMPSt0e6YvqZNOOBbQ/bl3VPbtYpHA8t2G6Y2uki8+73/nf4rffdVMgzaYvn/t/fxP/yCjOaTK+3VnNmjCCpMyGO6KQyECMY8EpVrQOmdnIsm2tqn7EUWJX0BwuCpYsWlvBhCBdSqJP/y3j/R34QP32sdFOfiLXv/AH+9heWkqKW1ZIlufXpcSiZEbR4aJY2CVlF+nUSpWAARsmv4vpMiVKin5B7n0ORcSjlETxwx0G89+he3D1Kl5i/uC9/ax7PvHQGXzu3LKo85upq39D+obwCzR/jS0iTXIcb1xld3atzk32WEvv+lKuI/Z0+T0qslJ/ZTGFZzOqsqfUkI0e3KmSu2SUKRdfBqrxXkpu773H84lO7xZ/lpr3CDfzRl5/BF5e0GKs26IbQl3bckJiLQUCG7YM3PA/r5LKtf/KyFWDWZ4a/dHDosQ/jx/aTGXzzXtHmOXzyS6/ggpExfuCHPnLzDn77SN+TLVDMZHDMc1DY4YDxVi6WvZxA6pV+BOYA3+rXsKM5wJ4lB/0pX8i1U49KpNSfVP7SMp8/55+3/oxvdYvcPv6tbAFmADMr28ZcPP3BWVCJLmUiCTNlzUBtd2U3bmLX7BqEzne0GO4GWbRi4NVGD99q5rCZLUgGPNcf+/YewPTMJLbqW3jy/e/CSLUEv9dB3s2Jum5rawtLS8tYX1nF6soGcq0NfHCqhl1ju7G8sY7KPXfj8PsfQ6lWlXi8rFsWccrm1XNorS+JgrMbAZ5LYQ+th6kqhsSlsS7AumyYccD0K9ZPKHBh7ST0e2L5SvvoKCA41RWSO+s/15p9/MJnvoHlZl/qbJILZtZctq6lJDtdFBB4Yv2CwCiFCBYk49qD4hq+KG7JsIZm6sBKKGPp05A2hWSs38+a4b79+/HX7hnGoVIfYbeFYraHnh/g9595Cd/+9hk8fN8+vPP4Hdigs2Cjg10TJVyYWxGQeWhoCNeWVsTymK6RnKe32n3Mr2yh4euaYLqcRznXkXuw2Yvg0kVJ6rBZzF1fwkojQL4yjH6gICHrPLzfVLvyvNl2NSfGkMv6sK6pWCMlxk2MjWAwr5nrT8LszLpleW/I81DzPPT8ngi4uN+h+OGVtQDntrpwYuqBVQjC+lM5n8XBYRcjRUdzaqU+QQBYxRFcyo8zVo9yBcamBcBCO8Jz61ksBw4mxyZw/N77MXn8OPpj44gLHkIKQKIY5VoNYTYjubobm3TLZOxjR86J4K/sRw2IGvS6qJ/9/9h7DyDJsus68HyX+dOX9+3dGHSPBzAeZgbeEAApLSkSS1EkdkMKLkiJFGNFKlaiRIkiJXHJDWpDQaclCYICsSSBgRkHjPeY6THtfVd3lzeZlf673Dj3vZeV3TMgQ5xqYDDbNVPRLivz//fff+/+c+455zWce+ZxXfeQOKSy2xYhD3F/qucdK4KbxBgaLKKYySLjUpRES3UX5cRGv+/Cp+1zaQBbt2zCci3AyyfOozAwjoGBIUyODaFSKYtr3+hQPxbmzmHb1gkcOXwKad/DtbsnxNVzOJ+gFXn4wy8/LLh9LpfFpz78TmR9T2InOT+luZaxG6LfosUz4KQcfHs2xEOH54X0Jm5MN9B8MScKeM5Piu+IEypnSuX+R2yvFQTy2WzWZTSisjMn5kdRS6iePUiScuySSP1KIjkIJB5J3AMsF9lMHpsmBvCzH74dWwrZbvSPW13E+Ue/iSOPPIY8YqQL/Tg5sAX14qDEUWYzPsgRKCzawlPPv4jjp6bhZ7PKAprCIx5nq6ksyKMO+pI6bnLr2Jd3MeE7KKVtpKXJypJnB84DheOQ2KWaW8dKUQCT8PmC1u/qAYP4FZ/H2LTQShKcbcZ4ZM3GqSgt2cpeiu9ro1rl+tbB9TtG0N8/iEJpCKPDA1cI4Mu5mV157x/8EfjlH9mhOqHYicLFhTtNEstDs3RRWRBiLVfIi6I1I2RmRhY6Ljwk/Uh2MV+VNrv8M98ik/HFHsLzXbESYHdIkx0+AdV2CVp1bkaqs4MFxakLFZybW5MFi+RWsdiHUqmIbNqHTyWtZ8tGxewKRM204AAAIABJREFUpxOCXUpq06O1A6+DIjkcEitawSVkimxqCujkaz2XGwYtKPXfuR5s14OXzkk32vDUDkxcdQNqq9OwohW4SROZXEEsYWnv3Gw3xFu/2bKxsNDCfDVC7GWFMBsYmUCuNIhi3xCaYYjzZ89gfu48glYD6EQoLy9hZXkZ2VweaT8PN5WRQobHRAdtkoUOXV35K4kiLoxhJB1rvB4CjIhaU6HS/HteuzvvvguZ0gBOzS3jv/zfvy8keyFXEMsXWt6y+2/zBHN/dyNBpIoAyxFV8+TEJDw3hXKlilMnz6LTcTE2vglDY5OMT8b09DRWFxZgRcyk5VxIC2HK+cKxpgpciOAglOvLDqCww2vbQbXWwvET01hZqYIcdiaTQz6fRYp20YK4s/hhoWOuk/5VK0c0jijdQQaU1pGiaoPU9i2qE051VDFvgc0KPMhjx06iVm1KFxMVwMYmWchfaQLQtuDkQjR5YgAWEs7Ghpe7uCiLZXOnHbmyQiHJw6zrU6fPYo7FXyaLQj4vc5/23+zKU51r2n71IsvJ9Y6u3hxWubC8bhZV0IpIpA2M43rIZPJYWFzCwQOHkM7khGymwp5ZySYPRLrfjFJF2/sKCGZsPzVLxPc2T6tsjqBlCUE8dn3xu39gBJ3BbXi5mkM1tplqIXeYuGp2lBJYkXi04FG5mpG28ZUx1IRjF6QT0bYiHpVKjJbRtEBRmd58CMrEbYTzZ1E58SoKwTI+cuf1eO/tN2JofBJfemkJz50PsNbJgtkwXtKSbBZ2n40HFzDh1nD26AHcuGcrrr5mD5zBcXzp5WUsRhm0Yktex+5L2j1bYROdVBZ2mhYmMeyojXaLBYQvBVc+l5VO1ZWFWQStutgYcS5kc1mEjRWEtQUphEdHx+Ret/wC2nYWLctHWxTNLKcVMEoreytmpxs7AxX5KOo4yRhXxDmtbZSqRSvEDfCp7aBV1rr+0mpFvj7SUKg0K0ieWxf21FaKCiwUNU73iJSpLhf2roK3C1yohgiVgcjjM1aeCoiVeaVzgAXENGS1oJ4s8LWizOTJsOlAK++EYDUWvZrx7gVLuqpgEsD3/hB+8zIQwN8kAXxc3x/sDra1/WkPAczjYBNDd7gFbNVdllraI2NhZD6acOcfJctYvbyrODWkt2kl6SUpZZ/SGTCSMdrTcNJzueW3Jic5lvtNqTZlDSRxLPfiujpWlhD9M2rL0A+85v3lIULd/9nte/FP77kZ7x998zZ4F1dDAV586Gv4Z08v9ygR1Tphvtbtqy+hR7r+qa+H076bWlMmrh57tYZeUpvpuapeo5pUzMvlGqWH8N537cUHr9mOm0f8H2jC5vVVaYBTh/bjDx87gCfn6tJla9blddt3w/ytzy2zjyjgRb2rvF7nXHfV2frvzVVURI5yMpClwYy1lcP7fuhH8K+uK7z+EN/k3wTnnsE/+cMXcEyT14rgXe+KUeegMkGNvay+s9fngfxF90TX52lPPu4bzT9DWKmGK9N0Y+45PS17wHE7P4X/6VMfwee2byx5Yw549Ttfxme+sbB+C2jySC0kqo7sEsDisKI2Hsl21W4oXfvsnuM280Ct4+vNcV2FrHEx0eu80KK9DQdd4l23xcjlKeKTP/H38LnJjVx/Ihx89D78yrNLyilDoFHt/HDJscsgafLO1NdS57wB+dC7dveOIc9R4hpsBwNTe/DRfVvxru0jGN1wpfubvEne5I/H9Xk8/sKr+ObRBSyG63udUdkKKSuNJDpj9tL9Un++gD9amStNA7qmMYfXq5Hu1gzmYUDWHhWpYa5Bdw3TjRqmIUPagvQ+kN56B/7d+yc3nAB++KFv4Zuz+p4yK0lPU00351jUPLrxxDQ/6BM29w/BPRU/o+oucYXSjRPdOqLbOOFgx+0fwU9uOAF8El98+LV1AvgTH32Ts+bKj7/dR2DUtSVLl89wb/aLYse5OMH5kE9Gl/+Ltqrjro1+2sD2HP53I3vZdMv6ib+S/P1eHOPlH4Urn/C9GoGCbWGL54C/8uv+D20S9W83275jIWVcebQ4QvZIcb5QrnutkJmrHVTaCQ43EzxRtbFs+1q8Q5c7H7t27cC1V+3B+NigSBWEgE0SrFXXsLpaxsrKMpaXlrC8sAQ/auGDI3nsveF2TDfqaPop3HTvXSgNDsByPNhejjl0OPLys2hVK4LPUkjTsZnhq54jw1ZTsCoeJ0UpxKsEPu4kyKQplIAokBlZRoUiRSrc2iSXvmPjeLmN37r/RdRakbgnItaOdTpew4yBts4TwYI8h/MYaBFLPFLsknviqbTC1ziT8DXS0MpABcFEtEOHVg2Pjo/jJ24ewzsKMYJaGbYdwfGBX/3PX8PoYB5XbRuWn7n+2u04eHIOwwM+VioBKuUyRoaHMT+/KEKTZqOJibES6u0AF2ZWcGGxjQvLVdx63VZM5iyk7ECuR7PZwupqFbbr48ipC0iIBaf47GmjEREni0Sx2wpjcYH0LBv18grqaxXlcmgIYCqApSHREldNX5pxIApgEnRZXi/bQRASl03ktZaTwkzkYqXjYHGF9tRV4z2HjGtj12AGA74aHxLWxNhpJW4+s99xkHJYh5HAc7EUWjgTeijHFubLTcw3YuS37sTQ7qtRGKCalOcVo9qoI9NfQq5UQhCSjFZuYFRxyjMmCUKCxfL81oG7fAHR4eeRcSCvJxbMcyLxx+vODGDyFa1GGds2jWG4VMRQKYUkqCGfTsEr9CMiOWk5KJT6kE2ncGaxgWeOLmDbjl0Y7u/H6MgQyrUqJxFGhwYxNz+LLVtGceiVA9i+dUIaBhhXd9XOERw/fhpHTk1jZinE4loFP/bx27F90xDi2EarHQppSsU6RXTkQoQUtW08Op/g0WPLWFqpiDMi4wR5DuQeOKeIx1JU59Ai2SKuTlyXsX/81dVOAJHCtnU8IcVXxFDlMVtEIboJVc/tZrslkYitRlPGeKI/g596z43Y05dBo9mGk3KRieuoP/NtnP32oyhXK4jSPk4WJhEMTSFbKMhxDPUPiLAvDkNUG23c980HUak1lLNr91kvRrtN99hEEcDpBm4qeNhTyiGX4lxVDZ08dToECP4ojod0jVWiC0FH2VCSQARkqldYYXRscqDO+EwzxqNVG6fjtFY8s+khRKsZIJdxcN2uKfT19aO/fwgDpfwVAvh7tbFd+ZwfzBH41X+4V4hEdquwy4cbqyh8SQiL8tATRWA+n9MWHilR+1ItaFSfElkgyuEQzUZDCB52hdCHn93bohp2HFGyslOLD/weLaZkMYgQWhZeO7aACwtNeH4GhWIfCoWCFDJc7Nm9w64m37Xh0dbA7qDo20IMk0jsJKGQnVROshuNhBaP2c/6srBwgZGMTOm9UV3h0unPznBuuFSdWo7422/afS1ym3bh1KuPwG7Po5TtYHhwHJ0kjTB00AoDhMyloJqmnWCl5aASWGjFNnLFAWQKg3C9HEYnptDX34+VxUW8/NKLWFleFGuHhN1NHGN+c4Om6tftIGUnyHgOvHQGcH0hxhDTFiKUMRNbbq3IJmAg6mWdXbFjx04Mjo+jEkX42jcexPz8kmyicdDEUCmLu267CXnfxtLSDFZWFtFoNTAxtQkXZmZQKvZheGgUAwPDkg175PBJJB0X/YOjQgT3DwzhzImTmLtwXtmXAGI5zI2fGxbzo0kY8rrX6w0h+pkte2F2FuVKTbq81tbq0iHV398P309LN6HKeIyVvXNHWTlL8dZjQ9gFlI3alBuBAHaiB9Ybp+oIUzm3QMpPiz0FLSGOHzshhV4+lxcCWOakFNcdsWSTjJMu6CnbcFdJZgoTA+56VABTOcsOR7L1JJA9KqATHDp8VGaW56VRLBSFaJbOKHl/gU014GpyDTTqKHisIl0VNhsLiKjAaxbNJGNpD+6J/U0uV8Dp09M4O30OxVIffN+XrBDL4c8pJZPY2diO3L88d2nU0F9SNNPSR3K4eQ211bCt7HM4jvJtu8gX+1DPjuLltYwogEOOrxybYgMYscH7X7I92bkq6l4FoHPMhERj04VcF2NBq0ljUXCrSGk+8IuSmh2lnQj26hwa00dgrZzFLbvH8MG7b8Y1e/fir1+r4PHTNSyFaRlPrxPCink/RRgLzmM4XsbC9Alcv3srdu7citTIJjx0Jsbx5QBrjUBlOXN9s2nL3JJc4IT5zcyzqJVV16nloNZsifsA50t1dQnN+hqCZl2soPnwkrTXEDVX4adT0mmWyhZhpYuIU0W07AzaVgqhxd5IVbwIKKLzB+XeF/sXZdciQKhu6hAiWAOEVM50AXZNuBr7xC5pz3tB7JUUGNpVlXS7Jnr3I5ZaqqAWLb2o7BXgLnnqmpTnA4dkpvB+4vp0EY+myGRjxWsequSSS2VH2yfRdauizaiDjHLFWKmrx7b1g9NKH7lHZBGwLxMBXMU3v/Dn+LUTRrhkIbBU0cz/121N1x8gZVxYq2uyW46P108TPey0NKSBjJXJUWYzhKiutXVsD51oAF15vSbSZC2M19VRvTCafKSeS6YDWjXBGAL4Ykt5Q9SZyAPB5LoEsB526XxWdve0gP7FD9xyeQjgB+/DP316uTuPOj0KYFnuNXrWS6yYv1cz6SKHT3W/fBfEzbRIGGJA3ue7ApJkCdX18Ud24pP7tuGua7fjHcUfZLnv315/xvUlPLn/BfzOw8cx30OUCjHR8+NCZunmIWWZrNYy83uzT/cSN2YvMePeJWF61KW2lcHeW9+HX7l3O8bePFZ88Qk3D+Kf/IeH8Zo+kd55YNYxY7nfO/e6x9tDHl1K8l5KNKl5ePFElNtMN9XI5+m1/KLx0Ec8uudW/O8/dBNuyPzt1+zv8or4wrP4/J+8hAOUJV1yH6wTSdx/eJyaTDN5vJfmBr+OAFakull/Lj1XaS3SNUBv6q6MmbGn7z0pawr/7PMfwwc2UgDcXsB99z+CPzhaVQi9OFyo45IaWjKpezLvzbkbxTKjLb7LwF9K/Mr4IoPr9l2F23dsw+07+pHf6Ln9d5kEl+1nIizPTuORZ17E12fpjrLeTCB7pXT2q1x3aUxSw3+R041pIpFaQzdy9t5Pb2SSrcZdqYFl1+7GBugmt0vIVbPsGKcSb/Ot+LX3bTQBvIKHHngYX59jBavz1o0lPOtjyVA0Vn1mJ1f1xHr7hNnj1usrNpYaC0sz36QG0QuZ+jsSwB/FP9y2sU0kSfkKAXzZbp234RtTyTjhOphwN8bans+Dx4Losts/m0vB4y/athByrP7oW0Xyl+TuFbL3bThhv8+nRKU5M6dH9P3ywIc3CUYgdAj3tlg1jRtXLT4krjfYKewyiBPUggSr7QSHajGebaWxbKUFP2AOKfN2R4ZG8MH33SFiC5LGdFYkdknlZbm8KirgtfIqWrUqMugIATw5uQfH6jWM7tyGWz5wJ4oDjMJLKQWwZeHIay9jYfaC4GmD/Vk0WwHaIZtpiRlZIvBwSICJ811Hcu8TklriOOOIFa0IWNwEtVoNlpWBn00J9vzEsTn8t+eOixVuGBMjptpUYXRs+O9+qe0UKWabahWhgh9UDJV5vjYYqUQSaocSUUuKWITRauoZmO9B/Jv4DwnvH795HDfm68gxGg0Wzi7M47d+/0Hc8a5d2LJpCtMXFvH+2/biuf0nkXEBP1tAba2Cgf4CZheWUSzkEQYxRgf6sFqrodGoYXquhqPTS7h29zju3DOEQtpCxid+mMbS0prEubXBzFbVRE+HTOJ9xM7W1hoSU0bck44zp0+fx4EjZ5RLmTTBKVyHeb9U+1IBzEg+2jpnSNLyVzr7dWwExPkp9nAspDNZxIUsvEwOLx+bx/FzSwp/pY24Y2H3cB7DGY3v0XGPFsqOLaIXz3HQ57DhhyGPHYSRhdDPIDc6jKBj4flji3j+zDIyW7ajuGmzqF0p8onpGmo7KA6NwCsVkMpm4TMrV+PKFBHxnIl3yxOpHWPcirAvXkTJaqNOMVQYIUVS27fF0pnRj6yHUikLPmMIJaKuDT+XQ8HvIOVm0IwiNGgbaLmIYgv7Ty7J9/Zt27B90yQKpSJIlpIoHhkaQrVWQ6k/i4OvHMQt1+/B8bMXsHl0CP2lFGbOX0Aq7eMv7n8GvpvG7h0TeO+7d8NzfSEpWeVRIEaFMnGdZqsp2OnDMxGePLWCWq2lyE3jlOPSqVTFsBkcj3NAnAglq1qRosYtT0RI4jxEolQ1skvjQ9KR66uex5Q4LIxbIjCj8p4HxzjNH7vtOrxn+5A4SzaDNpyohcoTD+LQN+5DLQxRzBTxmjuM1YFhjI6PYuvmLRgeGhLimYrscnkNR4+fxje+/Yh8Lt1jRXVMaZncax2Mxw3cVYxxVd7GRNZFPkWeg8eoAJ1Qow2yXjEDWFTKKjKO5y54McVv4qDVkX04oUtskmCuneDxmoUDLQcRVHQdRTthEGGkP4ftkyOYGB3ByEAfSvnsFQL4+7zfXfn4t/gI/MEv3abVaSofgZujeTjt2pV2AQ1uiqrbRBSXsrMmoo6UAkYWYq3AlAf0ROUysLulkyBoU0cI+J4nBMvSyhKqzSrslIfVRhrHpytS3DBUPZPLSXdXnptEyhPveCp4U9x4XIa5034iQSbFXIkUXCsSm2gSxewgIwks2hPaf3Bh0Zajxs5Q1JWWLepX/p6bDsk2qnjdgWGcPfo8wtYC8mw06aSQtB0ELSCgBVonFvIlUyiiODKF0tgm+KUhHDp8CrMzy7CcjBCoPA+qBOnHf/rYMRw/fhILSxXJBYiTFnyfOQ8cU2WH6zkp5LMkvjPahjQUoFoUkyR0LyGB+Wd24XBTSBfyaHYSnJm+gLn5JayV1zDYV8T777oN26aGEbaqqNcrWF5dxMzcLIZHRpRFimXjqt3XYGBoFH6mAMdJ4/Sp8zh65JRsroNDo9i6ZauoIA8dOohatSrjSjtoXmsWVSQwaW/dbLVl8V5hgblWlTzoeqOBxaUlOfZisYgUcykMwCwkgCVKZ0UAryuAzU6myFClYiTow5LDfKkOQJKWJIGVRS+bDdKZDGZmZzA7s4iUnUYum1N5BR4JUNU5J6CgKIjVpq1U48pOQgpW/SGc50L66uMmiUrls+XF6DghFhcWsbRclhxpN0XVOxsolAJCqULUeSXsaNTsjAJwNADL4s0lEakV6aLkVECX5GYLaat+ZRYDu8yCMES+UFCFA624xYaDDQGKwGDXmABrVNZKDoiyqmbR7DjMWFZWefxP7HXkeii0jiQ0iwknlcYSivjrV+dRTxxEckKKAOb1Ui9X6hqqgEXR0QMW83rTtkSNgbJHMdddPdAoqjARsFW9rxeHyIUNRAunsXZyP/ZtKuKj77kZ1+69Fl96cQEvzEWoWAW5l1OIRJUetFrY41fgLp1Au7KEa7dNSJ55dnQznl5M48h8E2ttVXBJ00KrDpsdpn4erRgI2gF85vvW62ItnSv2SUdZoViQho1mdQVRu8EWV9idEElQBcIaBgcGkC2UADcDLzeIKF0SArgpR8ZzUkCoQ+s/bX/d0UpgQ7gIqKfV6soyWIGAomw3Y8lCX7KbtVWnBlXlfHQTCwsvKR4lo1r/rAEfNQArqnKhpbnmKAJY2UspYJw/H7OjUHcS2lwfxWpG535eyryZ3GzOISGGVbYov3hlDRnMP3OdXd8vDBysbrCu+sXkKHYs3Hzvp/CfNlwBXMU3/vSL+Dcn1T7FL1Gs63FVtjvrpKQ5LmVOoHZE7Rq/vqNrCym1WCj1nLzfJQSw+tceyFeT43L+uutViOUup6RIaWlO0fm1Zo1aX/vU+9ECWj7e/KzJ39TvbcB4fYTday1wV6eDwvbr8AsffCfuuRwK4Afvw89rAljNC0Vld89BX4feTOg3Kpd6idxLiTfz+l6FqtpKjF3mxWSdkEAdYNumSWyf2IZP3boH+4p/9wy4t3h59waHl2D26HP43adO4pXzq1gVB6l1ZXaXlNfrhmpfWldykkTtbQTp/YBe3qt33ehmg3K+9u3BL/3kPfhgcYNHrjOP//gbf46v0mxFr1WXzhseuzF77n56z2tlzhgCWavweudR7xH3ErxqjVN3eHc90+/beyzmeLa88+P43Y9swcbroPURtmfwpa8/ht87sCJAtiFfBfQSyzQF1ourjO55MLXURdezZw9SvS8dxGLHsq4ANudkztM00qi1bT1726xR3WYl/UH2yI347X/0TuzeQNK0ffY5/Iu/2I/DmgAXC2JtS7x+nNrBwhyHdjTiHka7MTPne/eo15G/uSHsmxzAddfuxUd3DiC/kSLmDb49NvztwhU89sQrePT8MqZrCtIRxa00talmEZXjruZKN/Fd749qHdFNnD11Y/d+69nTzBxTzUyGYFaf1Qv4mnuye9/33NskgP/9PRtPAD94/7dw36yqcy9uMNBEr3pI7pbGah6uW7ArkFvVbOvrpGpWFvcU3fTb2/mk1ilbCOCf2nAC+AT+7KHXcJI1PoB7ryiAN/zWeTu9IW2ft3j2huX/Mvf3ZBB/T+yf12tp5QjHKpDPLhK5+na6SFfO5S0zAnxWHnFsbNa500IAc/2XfVFZPjsmKkFnxJpmRqnRSABHHdSiBAvtEC9X2nihncGao0jaMKZOzsb46CTuvftd4szopdMSHbayuoqlpSVR/66srKDZIBYSo1Eu40Mjedyyex9eOX8B/rYtuOOHP4a+kaGLCOD9L7yAVToYZjMolrJIE0+TB7sICKkAdiUHmHgry8qsuDTyDyTelPUrCWWSwtVGDalUH1zfEfXnQ4dn8JWDs0jCthA6QgCLsVismtw1fsM7kyIF9byu47R0Y7BgV8Qlko5gkiTOQp33G4QcF2WTTGGFVB6y79oiruE/Fvr68BPvHMc7i1V40RpaQYi/fugADp6v4N17d+Pdt16Pxx5/Du+4ahvOnltAvVpFrlhA2AowPNyHlZWyYIz1eguDpSJaSSi2zSemlzG7Wsf4SD8+ddskSikHSSdExyVp70qcYTOIkS/kJO+52SJ5F4vrJWPrKDii+jVohXj51RN48qXjaLZpCxzLukWMkW6DnFvMAOY55jwXvlbtZpkDa7loBKFk19J62s/lMbR9E3ZsmcC3njuCh58/JmpMYpS0Vt41lMVYVpBpwaKpGs4Q36DS2LFREsAyQqAEuEj3FbB77w4Elo1v7T+Hb7w0DX9qOwoTEypujjm5xMIsB5liHzL9A3DzOfiZjCL8+VwimhFaQSsLbX7ulv48fvT6SUylA9hsKIgTIYwdj4rmEE36T1sd+HaMOKhLRi9xusDiOTfh8WHfzwo+GiUuTp5fxSPfOY5KI8KeXTvRVywgl8+LUKddWxNB1BqbInIpnD4+jXfdfB32HzyIG67egbXKKuwkQXF0BH/wR3+BwYE+Ucj/+KffoyIqNSKqsraJzXry3bY8fO10HU+fWkaj0Vb23mpCC6Euzkt8NtP7j3FjouhIiZSI2al8X75e4bxqr5JGB8HoIHNdGi9JogtXoFTxgs0lHZTyPn7k1n34zPVb5ecpeKuXK6i++izmHr0fs/NLyKRSOJWZQLBlJ3ZefRWmJjehr68k2dt0QD139hzOTs/gqw8+jLVaTbBrfpEfMA2+u9Ix7h1IsDvnYjyTVm6fcs58NliPq+OlIbkbiOuNwmV4Dyt8VD9Ps8GAHA7zgRNIY9hj5RjfqTmIXF/u21bYEgJ4fLCILeND2Dw2goF8BhlFwn83zcBbZk+4ciBXRuD7NgJ/9avvUQ+a9I0PSf4owEgBeCoDTnVO0aaARJMnGww3WJJhXKD4q5Bz2rtfqf8S6T5SGZfi/yqLEjfhTCotn1Gr1xHQtx4WppfaODtXg5/JIZcvijWCUkAqpSvVlOxySqdcZQmdIrnC/Z5ZCglKuTTymZQs/sy8pXKWpEcUtPV5KLWdAXdISrMDTBZQDfCzW4bZE47no9EuI0wa8v4WM0RjDw5SQvJlSiWUxkaR6e9Hpn9QFrVqI8Dp6TnMz69idn4VHcvFxMRmyZ/t7x/AQH8/go6D6ekZnDl5FGvlOXi2MtYlYWkJia5ys2jd4bP7hxnHPEkq/cRfX5HAQq5pcECRdwyI8BCxmLFcHDhwBBfOz+Laa67Czdfvw8TogCgZmS3RClpYLZeRy+dQrVYlU2F4aBi2Q0UoF2FH/PTn55Zw+OhxjI6OY3JqUjJFRkaGsbgwh3PTZ3SmSEqIYJNRvFpZw7HjJ7C6UpXsDMmJpv1M2hVFN1WxigBWFrRKBawKGKl/NQmksmrVl6g1NEElgCVtZQ04a8gtrcjzSErr0PsTJ0+i1aTlTA5+il2JrlYAq82y+4inCRMSCDKuUiQqVpify9+LSlcUwBa8FOelKwWI5N4GoXQ3SgaE5SDt+fLe3JRp3SHqZBadkjWtyGWStsbeTUhevcnL5wkhqB4G5B5UqJcCjTRhSEsWvi+PlefFLkyBjNg9KHnRaty4oxrrcGPJGUcseEn2RdItqlS8LCSVnTc3YEJstJhedUp4aiZGE26XABbCkMejfNW1vaLS662Dv+s2m935qcl6Y7HLa0/SmWr4ULIf+OATIxO1kK4vYfXYd7C9mOAjt1+HW955A55bdPHNg/M4V3dhsTBKQiBoygPDtdkqmmf2I2mu4aard2ByYhT+8AQem3FxciUUuyQ+VPDIFZnbQORm0JauxBhxbUU9WMUJcsV+tCPmSWdkPGrlJThxE51WDe3aKqywBkR1aewo9A0BqTysLDOA82jZWQR2GomtFcBCLrIo45gqQp5zzFi3C3Eg15XfhkBfZ/IuVQGr+0XlbmqmWApCrt1iv8wzJMDIVlCTWagfnNYpadV8IAWkdCyuU5NiI6O/uaYZglp10GqVoLlRRYmjQFjHkNNabiWzQtuOi+USuzJ1Eas+e51U5muVHa2y6ucx3Xzvp/Gf79joDOAqvvGFL+JXT+g8R21H06sANrqcLoljCFpsBF/uAAAgAElEQVS9XHD8jaJIOnA18aPsQpXUzIDgJte5SxxrAlje2wDZer2TP2qbe4HRTc6wzleU9a6HIDFXzCis9NOxBt/VkYhltO7oNQp0Hq9ZSzmP+Dn5Hdfjn3/wnbj3MhLAau6otcIQiBfZBwuI8AbE8BsoeHvLeYGozbgY9fUlhN5FRJ2XRintYevVN+Jnbt+N60pvM4/W/5EqsjaN3/v6c3jw1Bxm22q+yPwwDSY9j03r10+7ZsgGo66XAafM3DKXo5cYVHeGJuU7Kdzz4/8I/3LnRqutAzz3lf8Hv/BSXZ9Iz7omKn/1UMmOL3OMsqKJfEARS8o8Qf3rRaR4jwW0OU/zGjPkZi5231vntZumHn1Q8sveD//P+N13XTb6V3RMrzz2NfzS47NoaaChe5ymXjS2YbLwqH/t5qCb66UbkgyxLVZcBhoXlcrFltdmPVSUlyKMxdXC7DLyObqZhoPt9eOO296Nn79jK0r/I3P3b3nt2Uf+DP/4uZqaz+pqahcEtUL3ovtG6W7eksfKVtjuenspE2ABOd+HlxvDh++4CZ/YNYDi/5+I34vGPsHM4efwZy/P4OhySxqqBLgzsScEso1yVTuNdPegngY1dT30ftozp+Sy9Xxel1y+ZI2XeafrdLMeya89jUDeltvxGx/Y6AzgFTxw/7fwtTltLy6fqMA2qdV61NG6N1M9W/eoz6WWvoj8VZOWJPr6WqLG5qKxAAngj+OnN9hGPikrAviU3hCuEMAbuDC9Dd+KFsrXUOGzAQ083F+mwxgLERu9r3xdGYG33wiwVKB6crdkVwL3f3BSNUfzT4LXaExMmsdNvaLIIekH7igRSiuOsRbF2L8W4dlmFhUvh0gisZgTCvSVSvjw++7C1AQFKBkhp0iCNup1rKws4fz0NGYvnMdapUFvXXx8Io/rRscxV15FZ9du7PvER1AaHhTBgMW4LNvFof3Po12vSuyZTUEOEhHfZH0XUVBHFHG/pzKPdYAHn8aPLtAMY1FtWkmEsB3ATvno2Cm0AipeYyGF/+rAOTxydFFwKYpdBIcQF7uk21wuuKBuYtRVpMY5VNyMrvAFkyaWyWORpkUhw1QTlsAsugGLwgmbogg9/oz++nvXDWKvX8VAKkQjsfAbv/cAEUxcvX0IY6MjOHzqAiUb4qhWr9Zgpyl+odCJpHcs1thJR9kx89xIQi1X26gFHfgZD59891ZcsymHnJ/CQi2C71FN20bspFBuMJ6PWLqFdkRBk421BvHrDpKwhVzGx5npeTz4+MtYXm0QFBZMUqIQ3Y7k4bYZacY4NboQdhL1/tkMUh2gFsVoBRHSdA1MZ+CNT2H71jG8dugUHvvOSckbZqcecaqdgxmMZVgHM4OY2DuQo3CpQ9GUg7xYQ0doEj+DjcLIAPbevBfVVoBH95/Ggy+eQWpyCwoTU+pZgM/38nBpw8vmkR8YgpvLSZasCGR4nWMl7lEYmcK4x0t5/Ojt1+KOXVPinkkbYsYL8r2Yg0xSkLi9tPaGVSTNZXSiBlaqLcnEHSr6SugRK4v/V47N4stfe1JybaemxkVgJrGGjoNaZVWUpo1WC2nXwvLSMqYmp3Bh5gL2XbMVs2cuYHS8iABpvLj/CPLZFOYX1/Deu2/ALVdPwElllMNpuwzLSiFJZUX8Vu+4+OqJNbxwuiz3rpwfiWxmBBtyNIqF7GfEl+A/FE0YAljj38SdDa6nHA3V3FbP4pR3KJGUCHskm5t+FopApriMDQUfumkPPnvL1bBAe2oL8zOzmDm0HyvPP4Hl6QsYythYzowi2LkPQ1unMLVpB8bGx2G7FprVNUyfOYeXXzmIR598FsvVNTkekvLiBMn7NUpwfQH4+JiDiZSN4YwHX4QRJKhJ+CqcT3BnxYFLhrbgf/rRTJpFRONMHJ0xoRBxDm//eqeDJyoxnq46aDJqrxMjbLflPt8xOYqJkT5MDPUjJfbydBi9QgC//XbRK2e0YSPwlX/znm4nFb3uhWyyaEvATVOrKYSMMgSwVnDqbCJlTcXNIBZCyRAIvL39FPN/acvrIZVNiwVEq9kSJXCrEUr3DAlLbnKn58poWxlksnmxWGA3mZBNGtjlZ5BQTqeoPLWRzabk/bkxdaI2WHb4TgcZl5tVAkTsSAmlPYldO4pGc0S5K4ZdzI7gkXeSbieVakGxZKESYgWKcE0xq9fLIpUpoH9oFMNbtyPd14eO64iFAS0jDh86JufhpnJotCJR4VKtOTIyhv6+PslrHRmdwPD4BC6cO4NTx45grbwk9iEsXvjv2VxGih2S1+yySmeYJ6AsjkUFrAl2sdKOVZFEwpAddMzfUNRdCsurVZw+ew5xlKCQz4p1bRC0xeaCHWK0iohYiHFQmLkQKStTJeDjlbNlg+JmSAX31KZJ2Sy3bNmE7du2oN2q4dCB1yTzl9kAks1g2zhw6DBOMkc4JpHOTT1GJuOhWMqhUKAdg87qNZ17LNIIdPB6mWxTDRqqCa5zOoxdrqjIVPcT/xclowYYRe2aSsmYsGOuXK50yVppVNB2MgK/SMFnQF/mYSg1riVxJhxTba8tpLErKlnV7ECbZzY+sHBMS/6JKOYtR+yfxckiURuzUiYrZFBUxl37U939pe9gs4nLfaPJMnZySWavNCxQHa7s5OT+6hkf/qyaC8omh//OrFteTxYX/D0JYWVhyy6tSKx3OKfb7aZklTBnm8psFsHMLw6CFvr6+rB95y6sOCU8Pt1Ci/eN2BazoFbAr4BYsnFLIpvqZNM7elfNoGErQ6IbLFbZA+p0PteV92YODAmtVNhELqxi6dBzGMUq7r1lD95z17txLCjhK/vP42zdRcf10Qlb8GhAE7axNZnBULSI8sIMrt46gT27tiM3MonH5zy8dq6McqMtObskXoNGDVFzDbGbReLS1j1CKmlKdxs781w/B8fLwE0ra/NaeRG+FQGtCmpLs7CjGjpBHSNjYxgcmYST7UeUKqDlFEQBHFgpxFxbdAam9BLohga+H8eM14VdqlKgaKtV5ZTABg5VxMkDjFbIiNWPrp8dWqZLUcccPXbVavJXbPuZqyze3NrOWxPLkuirmnJUrajzN/T9rjhddU3N+s0iW8DJnuYE/rBSuJonKUVEMzqgq1DRpJ08julzVOdpq/tG8o+5tiuy2QDCJnuS5305CeB/dULn9THr19g1GnW6JrYUSavWGEPtyjVgw4U0O5nGCkVndMlxs2ZpxbvZpBVRqx5ZDbEk76sBc36IsXc0QC/VU0Y21EsAK/XPOlEn65gmTxVArt0M2NBi7O577GhlVdUW8/zc3I7r8UuXjQD+Kn7uKWMB3aMeNOSRGRMeSJcAVkRcL3GmWw/kYnSbg3TT1kXzp+c8X6cMszO49tq9+PG73oG7hmkjf+WLqTqvPvYgfv3J0zijnhXlS6ydu4u1af7QNB7XA2lY6F6VrluBWq/UVy8BzOYU829cYybv/FF88Z6hDb4AHcwdegL/x1f241D79W+tHgNVFXgROa2zgnvJonXCe/19TOOE2dvf4BPe+L17mhjUMfThs//4s/jc6Aaf/iVvVz7wTfyDvzoNocN7mivMtTHXSZnga7Kqh+xUDVpa6avPQRHAOtHZ2OZf0qShmpPUwahaRSkZTU2g72y1X6TH8Q8+82H81HY2zW3UVxMPfvFP8Vun1d663iTCvU8fhybqZK6LkmTdDloaARVC0T2g3vmS6Z/EPbfcgM/sHcfwRvcwbNQQfI/fp1M9iz958Dt4dKapG480GGvq/Z45KGNp9qlLmkzM2rM+R9U16Nbqsmeq9zbzSHHHaq+U+0v/3tzPZh/wttyB//ShTRucAbyCBx7QBLCZa3p/VfXC+lojHV76S+4RXUMYO+he/kxAwW6WoWqQU88s2hlE7jkbu+74xIYTwHH5BL54hQD+Ht9BP7gfx/zfzXSg2gACuNnp4GyYYJXPlVe+rozA23QEaDdOApjWz1//wJSqUXSjHp+ZVYu0tEkLTiL7osFcuI/wHxOgFkd4ZinAI9UUVhgbR4ezQOhXEUJcd+3VuOXGfRjoK0k90w7bolpdWljA3Mwc5hcWUK8FGPEcfGzMw6iXxkuzyxh897vxrk98SFlASwZwVvDY2dOvIm5WEYfKxplEKvEBIa60/WsctOAwXszxhfCVHNe0JySlEEWwxXWNOB5rAWICjSjGHz1/Ai+ea4lLFGO9SOrEtAbWcR1G9KJdnAVTE+GkdktTTdiqFlBLkRJIcC8lcUj3NRNXJmQwLHi+j3Qhh3QqLe+Vz+TwYzcMY18hgO/EePaV0/jL+59DLuujlHUxOpCF6xdRb7awY8sk2vUaSoN9WFpYRT6fFiy4v5hDs9GCXAYbgknOLNQxs7iKSqONW/ddhduuG0a/H6PWjFH0OQ9CMM+V/GtljSIdEsrM2E1QrauowU6njVIhiwtzy3jgyddwYZ7XIRDBkEv1L+2obQdNsdymkIhZ0pZYNw/yHAHU2TgQhoKRV0ILc/DQP1DEwtIazs2sCg4uzoCWjW19vlIAk2BLIOs7Ixhpj59yHBSo5OwkQu7T4riTzSI/MoJaO8LxC8s4cHYZqfFNKExu0uIv/ZxBLDKdRWFwCG42J66GtDJm7SbGxiSxW23hCuIgRDHv4zO3XYNP37gbbidCu9USAQsVqRSDSRNBFMIT23E1n4jfrq3MiN05mxBqjba4U3aiEE8/fxiPvHAYQ/0ljI8MClHaV8rAtkmyB1irNUXAwc9x3Q4ajDZskkcIEbUi+Nk0yrU62pEj+F2jnWDrtnF86v3vxEifL7WpEugQ31OPXnE6jy8fXsFL5/hztLEO0W625F4NYiXCUYKjXudHCoG0c2LXIUY9lyhhkrp/GPVnGlo5joIlOSTpqYDXj34iLKKLqoO7927D526/AVbUECvqRr2K2SOHMP/84zh58AjyCJDLl9C4+jZkxiexefs2TE5tFfdVKqCPHjmKJ55+HkdOnAIFV5wzjXpDHP/IL5AAvi4T4yOjDgY8IO+6kt9MYIoYL90LlBOVcQVSjhucc0YcQRyWxL7C29QzHLF14gi1uIOnKjGerAAVkkt07NBE9+aRAWweH8D4UL80pwRtZkxfIYDfptvoldPaiBG4/zc/oUkBpYxkQDlLEMlGEOBedWsYC1HJ3GXwexjKtyzcehMmGUnFLjc95pP29eVhuwnCToDEIaEcq82xFSGJXDRbNpZWm1haraFBCpdZBa4n312bUg3aKAtRZT+RTlMZ7CCfUzJ/bnJJ0EInbMJJuClG0h3k2fo7CuGyB47ZDyxJdIaSqNHYRUNilVkCLKDiDpqhsi9jdxXVmX6+gOzgKAY2bUd2aAypvgFpbVtZXsLpU9Mor9WFWLXcFNKZvNitzMwviC3y3NycjMeObdsxMjSAYjGHTVu3C6F87uwFHNj/MmqrC7CTNjK+jTzJOJ/UlrJWYZZAWqx71YLPMVeZzdyUtK7KKGYF46QFrYdGK8b+V17D+fMXUKs3VAIoLXxtV4hiZiWweJBaMqb9tSPXjIRV2vfFItpNpeTnWsxHiNrYvnULdu/chp3btyKfTePAwQM4fea0bLTT52ewuLqKTsdBLl0Uol5tyFzcYziykOvOeFW5CcnFjVwUi/rLLNdCuIrtt1LLqm9XwDla3UpGgrZ5YdEg9s/GDlrPFQkbJulkUWVLFTmLJUXkSnWmgSixzSWhRrttqjV1Xp05FhblCpRSsBMJPVG2dzNUya1RTcriNRH7FnawiZ0gyVjpbFOkEbswef1Uh6PuBjPKbmm6YLYy1fLc2NR7COFEME2PkyKN+TqqrEkCK7sU2TC1rY2ynVPqfBKP/Ka1ykp5FraTIJ/Po5DNIZfLSAccx4SFSbFQEFJ/YHAYYXECj003USPBLMoO/ShilBl8UFdiUgUja+8sGV3dVXkx6KoIHPk76VTjJCSh64lVJf8tnUTIBjUsHnwO+fo5XDOWxb3vuRWV4mY8fqaO6VYGzYSEfiz3Ou2cS8sHsLvUQWVhBru3TGD3js0ojEzhyy+v4HzdQiOG3JNsgmAnpRUxlyONjke7ogQ5O5Z8i1arJSrgdLYg3Xx8uIhaNaSSNux2BZX5aQRri/JwMDo2gb6RCXj5ISR+H5qaAOb7xtpmVgBokua6AcXYoorlEM9XrruybZEmgzRV/6rZQ+t5ZZ7yAUZUtCppbl0Zosdexl/mDTtIJU1YuTWweYSdt2IvE0smj+qccOQ+EjcEBjHrLwFndSMG55ciCpUbRJdQ0722JmOWWLlqr9DPXxqelTtG8hZ1Vk1X+yWou7ZfMnitstxU52xfHgK4U8XX/vQL+Ncn9QO1sbbWD41C0hqig8fdS/4aJVEPsaV+zGR7a+WTXod7x0o6lnveu1uO6rxzA2ALsSSNHjobOlakWXddVIi2qopZDWuVkZA0+prJuiXrmBI1kqwRqPgScE7df4oMu9wK4J97erlL2nJm9p6TGRdDrhnQXta772IXfVHTwCVEY+816X6OW8Te3Vtx9y034O9vy3bn6UbUTm+P94gxfeBp/Nuv7MfBQJO9esL0zm9Z+XvVkD1z/6J7QXdzq/1y3RbV/J7zdfi6D+MPf2jHhqo+ZbmpHMNv/sn9+Ppyzz6jlb2yb8vx95Ay5h7W9+elxLCmOi+as2pZ04R29/68uKmrd170znf+vT95I379J+/Azco56/J9lV/Cz/z2Uzh6yYy/NKmR95nU+Ho9FABBclkN+WYaV9R6wv3ScLxil62JN0PwipWh1nOaNd2sefIarcCWv8vvxq/8zL14X34DhyGYwR/88Vfwpbn1taYXAjDH2Svalblp5jYJYJns6xby/GNuaALv2rkTn2YW3MbGrm7gyX8f36q1iIcefRJfOF5TIK5qr+26wvTmvZtMM6XA13VDDxncu84YEt+QwEZdfOmZ9jZodNeeHutpd8ud+D8/snnjCeD7H8JXZhVh1Xtv9R63OjYxU+w2QpiGL7PGyrzUa5NEaGgNpDkv9f5azK4J4N13fhI/s8EKYCGAHzwgCmAe2wd+6KPfx0l15aPfyiPA+bjFcyTPdCNMEKra/plE8JWvKyPwdh0Bqua3eQ6KtoW/fr8igKWZXs97qb0SFbcnS71uEKbNrEfNg2UJRrnQjPBCpY1Hyx2UOympWfjcrsoXR7AcRsBdu2cnCsWcPJmvLC3h1PFjmDk/i8WVqnQJX52JcO+Qi04U4cBKgHd84uPYc/et8PN52LanFcAptMvTKM+eQbPekM3I9fNSJ6Y9FaWWWMRtbXEEaxFroXMebaEZC2hbaDSagO2KOs/xSElaaDYaaHds/F9PHsSx+QQJrXzbAVqNOqJWWz3bCkZpcDBle2tinNTzMvEy4igk3QLBjonHSe2tCU31TNkR5z6xqk6l4PlZZAp5wRGJv/T3lfCpnSm8I9NCeWUZX/zGC5hdLOPma7eJ0rleq8HP9SEImrh2zzZcOL+AbKmA8lIZI4N5REhQzGVQrtTQDCKU+oqIEwvn58oiluH53nT9Nbhl33a4aKBZKSOVKyKXTYlrZVOymesIOw5StDFuN8SqeHW1KtGGubSH+cUVPPzCCZydqwr5RryPNCGhQd+xheBlDB6joei2SCJ4OO8j56VQo7K600Exm8ZqksaphnIOrFbrKFfWZAxlPDvApmIKIz4th1XzvkQ9Oi6aFEx4LgpiadJBm1iJ46GTy6PtprFabWButY5zK014w6PIT0zJeBMvlehIOl2mMsiU+pDO5ZHKZBSOwnpb7IsttBsttFtN+bu+oUG8b+82/PC1Yyg5EYJmQ7BvZvySa6AiucXXxm14mSz8TFGETI3qEmLLRV8+i9WVNaysrKJeWcKLz72GY/NrGBrqx47NvPcSjI30SYMCUROKp6gKb1QbKPUxo7ksrpgkh+u1KrZu3YQTJ0+LxfTBQ6ewXGvBSfv44Q/dhXdsoY9Rglo7gZ92FflcbwK5ftx3poEXz9fQaCveJKAQrtUSRbOAuyJE4/MVr4HCusmD8J7m+BkXSSMKMFEi6wpg1XAr94UIlVxpvJDYPgpAON+tDm7eOY7Pv/82dNpVuSYeOmicO4Vz33kB337iRaTW5nF1n4/58Wvg7rkeI2PD2LptO9LpNMorK3ju+edxevoCYorrKGZho4Y4Z5IsbyFstjEWrWKf28AAhVSiUOdxUbSgMHflPKieD+RwDY6jwDAR4vBeUa6vlpD7fA2VwrOtBN9eCfBizUK9QxyTGHqkmhYmhjE1VMTYUL8I/1qt8AoB/HbdRK+c18aMwH2/+gFdNBA4dpQ/vbZ/EnsO6S7S+YhUAlOxqcEhElIubTR0J5jst9rOlHWL4yRw0g7gJuho0CQMSbR6QCeL2bk1nJleQjNke1EKnZRSXLJbRT34qmxJBdooyxSxnPZcyZ/IpNPw0ykhSUn4WlGAJKQtbEsIX2YFkwT2kxB23FaKO8kxNbYgsu4KeabyWWnbwSKE1gM+fD+P4bExlEYG4ORycIt9cEujqLRiHDx0HK8dPIRzZ+awVm3IuJE8JgBPBSoXcrF44AKVxOgrFrFzx1bs2rkNpdIA+opD2Dy1HZ0wxuFX9mP2whnUaqtSAKVzKfhZX2xTuMmTvBNLaG1RaGyg5VexS9F5xx1mBqcQMLM1cXH85BlRIa+W17C8WkErTNCOOohpw8EiQ3Jjed60OKblBBfnSCyf77n3Hjzz7LPSJdhm3kRiSQfR1PgIdu/Yik2T4xgbG0VlbQ33P/gA6nyN5SCby6vuM3YFy/xQuRskgzlf2JlEG+V161tPjlk2NA0OGjBS5pkQMUaJqCxWpZNPkzSyZWjykGOlOqlU8cfiIIpVLqcAUFRRMzdDcmfV9RLLGW2fS+UtSVchbcNQrpvKnOD5k5CNhCTkz1AhKVkltFvJZpFwXJk3IjbaGtcSW2le/wiupyxojIJIrKSNIlIIZ8WqpryUtq5R87FLvsm+rtT3orrUucS8bhxjzm3+myF7lV27ouZ4vrTqFps8bRstdtT8N+apqKBi1fShmzqogF2xCnjoeAW1mKaSBEZ1HgXVqfJQop5MFHlOQpPKXs02GZs+rZA010QsoHmd+IAjluVA4iiCmceQZhZ2cw3nXnpSFMC7Bj2897Yb4U1dhafPNfDqQoIwlZcN3rNiJO06iksHsHfYw/mTx7BryyQGShnkh8bw4loJZysxGiGvAdAOmggaVcTNNUR2Bo6fV5aWYROdMEDQaqhnMBYu6axYE8lxhg2kojqCyhxqyzPIpW2U+gZQGByD3zeKON2PgBnA8BFaJHFpLauuZyKKcLVWq34T9Qc2zUSi1tb3L0kFFu60hhJ3AvJ8qhiS68PGBxl3XTh1bX6lz1Xek1bT6xbx7CLlgw7nQAcus0M6MRKxXhE6GAmdHvS693plnFIDGyWLNm1XObfGql1bDJOYllVEz29DAazniWrS2pADxh5Rk52y1ptU6I6Fm+79FH7rjmFsKM6uCWCjAFbW56axg2OryS9zjD0EsCpH1xtAzM7bS2x0gVp9brLm9BCUvYCvaTxRk0Krzwx5LOSLhtN6FVLmtWLvrrrERShk8qJ6srblnuI6qbOZdcL6OpElSll1Dxd23oBfvIwK4M8/tdxVSBtCzQD08qsGznuBcP5eja2xHdcjrueXoabW38dYvK4Dh1IzDG7FD797Lz513SZsviL6/RsLxtqZZ/Dzf/I8DmolsFlVDDlmegg0HqWcN3rmZ5c8NQq4S8j5XgK4b8e78K8/807cmN2YGrb7LskC/vD3vog/mr34Xu4S0V2BYE9HhFmL9P2l1ixF6PbO1zc60l5yxvx7L+H7+n/P47Z7PoBfvnNqw8nv1x1fPIf/+nv/L74wv35PdO+xHnydTW9mfIwKpfe4+XtDBoudngZr9PbWnQPd/V3f02b+mJwqWdPM/sDmSgJXpevxX/6327FrA6dB48Kr+K2vPIUnVi9WoV9MQmuNSI9Fb/f6SZ1j9mvuWylcfe0+fOSG3bh9Irexe9IGnvdb461qeOqBB/Bfj9Zk71nvT1vPADb3R7dWMIqdbsOB2hPlPuy9Nw05Kgrg9a/e+83ct2ZfMHuLANHb7sJvXxYC+Fv46qxxONA1k97TJI6j2wSjVC6qfFeOQ2b/M88sokTvRiWo2AejDum+1rw3HOy643JYQJ/EFx8+iFP6JrjnEx9+a0ytK0fxlhuBtGVhs2djqKeB+80cZD3p4GCbkWBXvq6MwNt3BHjfTLk2hl0b//3OCeVHovEbieMiRilujEopZ2otiYOTzEygEiRYbkVYji08txZh1s52sa9UKi04UCaTxebJMdy471qMjQ0jCNuYO38O56fPS95no9VB3nVwnbOK6/wE9aCDF8stvP+nfxK7br5RFLK2nRJHNIsOd2uLWDj1KjxiWU4a7ZBQhyPkZNBuomN7SKd8ySJtMIvWoeggFltiYrRKxMMYLBIzgEWVqyiTW/i397+MCxUbrXYdYbOlFMCByoIliUW8Sj0tqsw4vg+FG4KDiTiG+Aqb5yPBz1zPh0OBCGPYPPozK+exXL4gkXv8Jj5C8Uu72ZRaZXxsDHcXy9jcnkOtUsOTL5/Caq0tx8LoP0bmMdKPZruZtINaLYCX8RG1I5TyKbg2bXw9BB0LaaeDvizP2ZOauZhPoX+gD1umxjE2mEWz1UQ2VyITDssvot1uIaitwXHSohRGXEfSDlFZq0u+qgge4hCVlVW8dPQCzszVJFs1RUSPWa/EW4l3ipteAk8smiloAYbyGQz29SGALWKmvv4SEi+DDvN32w3MzCxgeXkV9VpdHAJpgdyf6iCnOxCIGxHPjqjSoAhBovx8DBR8pH0P2WIf+iYm4RVKWFhaxmtHTuG5V0+i4ReQ37QZlpdSYjJpALdhkwAuloSwTWWpvlXRaBSZdUKFsbp+CgPjY/CL/RjyYnx8cw5XD6SVBTSjKlrx7QsAACAASURBVG1HYgw5twQbsyI0223kskUl9ImqsOkkmoSiEG5EtCBvYf70Wew/chLlWhuZdA5wOb/TMidJuDZaIeB5qJSryGddVNYaEsVoUZBDvI73KfmBlIel+RV0HAeLK2XcfuM1uOnqrSJ4SuJQeIlcCqi3QjS9Ih5ddfHSTF0IdA2aavVuR4m5KKpjTB1FIZoUFuVrHAoGbdz3FCbHPypnJeMuSPy36+QnWL5qumCDA0VWJMz5gt1jffjZe25Hn69ET+RJGicP4NjD9+PpFw8jqlcwmXdhZfvQueZm9E/twMjWLaA9ervZxrnz5zEwOICgVRULdDZFUIFLkpaEa2VuAd78WaRXziOIiNGqJgQS7MTzWCoQ9yXvwvuCx8z8atECibuYchojNs2GF64PPtXdti0K9tPVAE+ttHGo7aHRcWQMOSZcB0b68tgx0Y/x4SFxs1RCh16U4u27p1w5sysj8Hcagfv+5d3Si6E82mNlqQF21TCsPEI2mxaVoLox1SYrakzJMTUEsNqYScyJpZouVJhLwDufJEtokcxg0wjJDA/VaoQLs6tigxFbtAzhxuAq0kIIFGPnocgD6UwSK1sS0tyAtB20RwKYalN2LkUSFN+JAtCKJImoBk7gIxKlIDdKqadolxsou2rq6mh1TFJEYHUhsyLki8OY2roHE7t2InEitIMG2paLxeUWjp1dwsuHT+Lg0eOorNQQB1QXK7KSqjshxGSVJjCgwS4LyGYzYqW8e8cOjA0MYbA0gKmJTVKMzM7M4tSZE1itLCEI6nDsBFnfQ8b3u/aJVLlepJLSttBhGCChStGmMpXj7eHchXksLpVRKvXDz2RRrbVwfnYBq2t11FsB/FRGk4nSJKcVugn8TBrjE2MIwhCrq6sS9I4OO3k8IcNoAzI6WMK2zZswOTmB0fExHDl2HInjIJXJyUbPLkUWSQQOSUqpTF1F5HcJXE2SdkD7GGUJS2WbbGwsXMQSWVnckngVktbY4+qcLbHp1opS2UmkZlY/T+vjIGTWgs4jJVmuc5T5fvzqzagT4pb3gVYsqm1jPReQZCrtQNYqFQXMOOysosV2AcNDQzIH1edrOo73iaibOR9UMwSLQ/6dqD218llI4G7+QUfZ5PLecpXlOi2m5VjFVkR1hqmuR2WB7bokZUlQ9wK52mbDAJxGgSgq4jRsN6UKMU0wK0DKUmR3EKjPcFOYDdL4+qEF1KhuFgWwKiy0HwdHS817RxHA7PAyRJqx7Om1vpVcCxbpUrgoFWJiJWJlzGVBur6SGG6rjpnXnsO4U8Wd12zCvXfchKpXwLeOLmH/XISWV5Cf572NoIHh6jFcNWDhzNGj2LF5AqODBeQGBvFKfRBnyhHvftQaTZmL9fIyAmb+pgtiJc2usg4bJ6I2gjo7YmO0aJud8uGmMvBZRMZtoFmG3SojrK3AT1nw0hlk+0bQN7YVncwQAq+IBlj808qZ5Yvow2W9U3SdYezUb/k3nKPsepSuN+nOZMMNH16UEphACJ8DFQGsbFREJapWAaWzkaw4fW+xgNZ57iwc+TJxZaBCnqpg/rtYRzN32ULIxheLZLNqKlAwrVKbm0wOZdXNToZ1C02+h7FslhxgjciaHNGuela6mM17K8JS3aecq6obUMZCsq51p68QwJ/Gb9+58QTw1//0CxACWKuojSJVyMK/iQDWz529QlpDWBtgtheoFXKsSxobK29lxSrXp/eN9BjIeqPBcKMEUhaSytJZTyD5PddYyQ3U10WaPExOqVb/yjorXbVmvNeV42ad4pt1CeCxjdBw9JYgAb7zwFfx+aeWNKjdFXupW6EX8DcNEvrvLy3Z/6YSfp14XIcNM9kcBke348fvuRkf25TdEHXK36m4+oH6oQ5OvPQI/v39r+FIW7UMmFmsVpv1JUwXZ90Git7r2UvOqAutVf762sr7ZKfw2U9/FJ/btdGsfBPf+OPfx6+dJNigm22Mzbrym9CNfuvnY+rM7h2mT6Cn/aB7FdVcUw+tFxNPPRfa2GAbhuciNdMAfvgnfgQ/t3Ojz/uNJlqAV555BL/5rRM4p6Ncuoru3mxVvXgbpYl5p24Ths4MVm2CumHGRGjoNdNcfyGB+Qdtw2vyf2Vflz1R11zS/GXBGb0T//1z+9C/YfdJjMNPPoRff/IMFiVWat2ev9c5oLv2yBqq53WP2wKBCQJD/fk8rt13Cz57y1ZMXW7F9oaNwff5jdoz+OuHn8VfnlpT06Cnyad3nTDxC3qqdPeE7n31OgJYu2x0DaDXGz1lyvWsUeu7pbq+igC+G7/z0Y1XAN//zW/hPk0Aq6mv9nhpkOx1TtG1GV9jHEL08th9plsnx5VaWJVOmgzvySdX9YGNnbd/Ap+7HArghw7gFPMjANz7yY98nyfUlY9/q45AXisZ+etGfM1GiWQAXzGA3ojRvPIeb9URoJ3uiGNjs+fgv902JnZN0sAvWZnyRI2QebrSRKVygQVEYowXXeTkAZ1YjI1Wx8ELtQQr+REheUiKkaQk6SXYRtzB6PAgdu7YgmZjDSeOHsPs/ApWay3JQd0xUMS73TL8tUXM1xKsZkp430//BMb27JRYM8fxwRy/xPORNFaxfGo/pROILGbdqrxb4r0kKdm4nk5nBBcmdkx3Me7AxBlYfZOwlH77pCPETmzFyKYdNII2/vUDR1AOPbREKasd+eQcXWmMJzknuBRxYo2rSV6t5yHl0jnSFUtaOtQwTos5xfy9rEy2rbBtwb/o1BcJBizNViSQwkBUy/39g7ijVMdUex4O49KaLVQagZCa2bSHKt0rBTfuCHYjx8bz0pFxBd9RcXKpNAayHRTTHQz292GgvyS49mLVQj7roSSNr64Q5pabkV8ZycbRyuT7UK7WkStkUVmpiJKbzowk2DpRC7VKGQtLFcyvtZFL2UgnFDXUkMrmASuNdsdFOw6REhV2hNBSiuu+gQEhOkt9fcjl1djwehDvq1Sb8jlBs4ZKpSwYMcKWnCOJTj9uI4waaFTryDAmruOiEXjYOdWHrJ9Gtq8flkcsrYNGu4VXD57AX3z9CZxrJchu2ixxagr3UVWa7aXgF/vg5fNI+SRfE4StNoJWU+ZOoa8PfWOjcP20CJjSVgfvGffx3smsXKt2qJzleB7SJGHRFdQRbNYm4ehwToTif8aISKsTohampCkinTQQtWtYmJvF2QvLWKgEWKkRK2YsGwF8V0QXIvSRecsKMobvubA6MRrNQLCzNslavr/riu33rk3DKJVKgmkNFlyx2bY7kTgPtvwBPNsu4tBqjKb4HfPaO9KcQMxc5iXfnwIgzk/G+lEl3OI1aItTIK2VGR1HrF/wJWLctA0PeTTqmYviJakhia9RlMdnLGmAcJFiMweAbUP9+Jn33oKxDMV+5Es6CGdO48hXv4jnn96P5RZV5Ql2jfZj+003wd65D+nhSeSLdANwUSgUBXlsNNdEEc3rRi24sbyuriyhcuY4WnMzaLTaqNZb0uygAoC5JsRC7hILk0g+RlFSnGLZyNDdlUmDtE4nMSz1L/kT5RZabsdYZY0QJDiR5NHysjJmXDNJHmfTaWmuSMIIQ/0kggeuEMBv1U3wynG9NUbgvl++UwoFUUN2mO2g8itpwUCi1fdpIasJPHamiWqsI5s+lcF8Db/5xMsHW8lI9diVZQuZSAveGC6qrUiyBur1AEmH9s8xIstGSO94kh+Sy6szIjVlYohfjhSJIx6bEBokwhCLqtHzUkil03AsLisK7LY7VBjS1pndP20hf212hiUhrFiRw1G7LYtPO6QHPRfklCJPuZh4NvqHp7Dtqndg2zV7sLIyg/mFOSwuVXHs5DIOnZjF/FoTATfQVoA0CTWWbbSc1gs5NzL+HYkwseU1uZ1IkE1Z2D4xhqt2bMfw4DBKg8MYHp+Ck07jyOGDOHb4AFqNCjyHylwLBdry0o45USRiL5BCsCHg5hk20GEIK62pyzUcP3EWvp9FsVBEIVdANpuX7qaZ+UWcPT+DZqi6w7iBpjwHuWxWumaKxQJmZ2dRqdYwNjaBs9PTomJkrxDtGPK+J9+01hgfH0ffQD+WyxWx8U1EWct3DLSdhy1ZByQGRVmtrT3ZtSPfQu6SCCP/Fsn5UV0rRRYJW63YlY1PlLrK+tiQKGqD82QTpnLW41ykSlbcs/n+kbKaEJsU1U0vxKtRz1I5LvOVtuOc54rE5XxWRZ1qdDCZCnwvKfw4/zwStJDP5GeTgKESWwoG7mBiIaiKdu5S0pWm56+xR5a8Vv3FIkYpRkkatqXIVgphev6oHFmeOws1AyDJeUn3o85c0wCsZC5qAEpx4ir7VRXDJKS5ZSsCmOfJf1GCO1roJEiR/Ez7uND08FcvX0CdmdCiGGUmdEqyfi3pRIsVwK8EqnIPKinwxfmunPtie9wDfon1ML9tqvLV+5AAZUHSWl7EysnXsIXWRDfuxt23XIvV0MJDh+dwaC2FhlNUltgsJpIAhcVXhQA+d/IEdm7dhLHBAjKlEp6a97AYpmXtCdvM9LBRXppHUF2G4xfkIYbENgunqF1HVKtIxyAJNjedkeKcDRR2EsBqr6FTX0XcqkqXHxXChcFx+P1jQHYYUboPTSGAlVW7ssznQCmCVW41aQxRd4gAhXI9lUWvKfo4dnxYoA1Nh1m5PcA0x5b3khRQHC/dEGFsVORJUhotlN04Lb9lzXBd5NhFxy5O3hu2g5APZlS5GVt8WaGUO4I4JGgFDwszIUf5AGUye0nY9pDA8jP8T1uqy5zg2bMQ7cm/lXWLx8fC2mT2GfBWbNilpQA33/uZy0IAiwX0MU0Uylq0bvVpcvkMSdJrAS0EbA8gLeSqJjP0pVB2Nob90gSwWaeVTbN6+JWxusReumvtrJtP5LB67KB71ZV8RolkbmnLSKrpjNWl4AQcQ2V3JWtQDwHcXWtkPVGgXX7nDfjnH3oX7r0sBPBX8LNPLHZziQ3t1iUTe8hvk3l8MTe+/qc3UpuuV1BsWtAPP8jivR/6EH7ptnEU3xol1g/QUYR45Vv34z88ewpn2q8nOmUrM2S9OAlossM0H1xypmaeq/t+nQzin8du/fv40odGN5ycP/GtP8JnHy9fdCTr94+iowSG6CVBNalrrBq6r7+IvO2ZbUaZaM67537vrc1ef+GH8L98/sfw2YHvzZRoTr+AX/rC83g50PtNr2W9Kv1krzBfvectDWF6Xb+U7JaGGdnj1h0tugrgnjFTHd5qrTeNbl3luD+E9956D/7FHYPd5oI3Pyo1/OXv/wl+f169k9lj1I7boyjt3VONtW5PUwqP2x7fi1/85K14z8BGN8a8+bN8y79D9RT+4IHn8dj5htQEMs8k90uNpTRP6bmlL1SXBDXXTZn/rO+pZg7y+czMWPOaXhvy3vvPrFecg6ntd18eBfA3lQK4qzDXHS/8s9Tnps4x2cVv0Dwiz7nawUPqOt3Yp85lfS731iBUQO2645P4XzeaAF49jj974ABO6keTD37qY2/56XblAL/3I8BpSeL36rQrAPCb/eI9fTyIJf/3CgH8Zkfzys+/lUeAu2CfY0sO8O/cPCTRYSRFia+QH1LRX6K20W53ijgjfqH2Ax2hxjfK5jDjFOFNbcfg6LBghdx36o26uPPVqk1RuQ4P9aPVqKFWayCxXMGoomYTk2EV19mrWF6pYKVlI7vzatz9Y5/C4KZxQWEdO4WgHYtK1Y5DLJ5+RQIKaFNMMYDYtTKaTrAvs1/HSKUUpkjsod4MRJ1JGFlFwjlCbNHiOJNJodJJ4z8+cx6VJpDOpsWa2XLYBM8cU0ZoKXUmv8VFTRUNUsSTHFIxVSqPmAQdMTnGmhHzkdoAKs5QcDniaKLC1PUIMUgSwOggl8vj9hEbu6wK3PoaWq0Gaq22kEv9hbRkzlIUQFvgtJ8RpWchlxVHwyBoU8oi8WluOo2UFQFxIBm3sBzU6i0kXhYZnyppF1GkjknFJnpoC5Gnz4NimmxWrh0JTeLbHE8SZo16DUmrpiysJfqwKSRjlorHyEa1HcBLp7UowEXHSQnpKNi8xj7jsI0UhQ0qOwrNFqMclXjGSxFXsAXXpqqbf85nUoiadbSrVXhCcnqYn1tBsZAR22+qo0lEchyJTRw6dhZ/9OWHcXixDn9qCqlcQcUHmchCy0a+fwhusSh20tVyWeZoJp9D/9gYigMDgmhU6zW5VlSS3zCUwsc2e8ghRIs3SQJksiR6LdTXqkj7KYQkrMlfcAMRwRmxbVfUp7HliejL6yhVOUVWzIgV19OOhVazjno9RDqbkznG+MZarSX/ls2kkXZdrK6WETBOTuLYOqLypUU6v1JODNel0pkZycxLBlxx3AM6hSE83czicAWiDredtHwuldqc39JIwPpPC+qIGwsWrZv/ed0cy0VADJyYqxCuynePOLqryd6AGbysqzVWx2sh2G8SI2gFIm7ZPFjEZ995Nfb0Z1GvN9Ci3fbSDI7e9+c48MzzmGtQtRvB9xzsmRjFpuv3wZ7aDXdkCqWBQWSyGbGTpsCEyl+SrSLrSpSgjrhw1GqgvlYRe+hWo4FmqyU8gMr+Vnh01A4Qkn9pNFGprKK6VkNQb8KOQqQ9C1Y7QEdIdlqPA1ktlAqSGEuJhXLfJNLDU6rZhFyBVgJHUYD5hSWpSZjTfUUB/FbeCa8c2/d9BP74F+4UZa4ogKX41mSFRTUiSdlEZPtUAjP83WR8qczYNFJpTxYhFgXc/HK5nChdc7ks6s26eOrPL1exXG4jjFOwnaxsiAKg27FYQycOFxAHECUoFy3aOijdnHw7tpBsJOpYAEnegafIPNUVpkgstYEq0JvwJEHlThwiZB4FSeA4FNtYEjoMhCfRSAK4Hbtim9yKLClsYhLCHQtDI/3Ye8MezC/P4fjpCzh9roaFRRura8wg8JHOJVhdXZECgGOVSnnS4SJgtLEA5TFxv+JmL+0qgeTtUiGbzXjYtX0ztmzZJErSwaExjG/agVYrwsuvvIoLZ16D3WkLmZTJZKS4Y+cTF70uoMb+pChCm51RZFIdD+fOzWBxcVXI35zvy+aV8tLi48/CqhUleOX4ccwvLYntB9Wr6RTttP8/9t4ESpLrLBP9MiMyInLP2qurV7VktRYbLC/yKm/YxrKNjbENxrx3wHhYh+29YYB5zAwwZ+DBm4F3GOBh8DnjDYNhwLKNJct4t/Emy5K1q1f13lXdteYe+zvf/9+bld0WGKxqIZsqnT7qrsrMirhx494//m8jNa2AMIywY2En3vKWt+J//s93iMKXRUjgOphuNbFrbgYzky2J2D1x6iQWz1/AkBsfix2qC1lQOSzyUpw5eQa0/SYKUPI8TM5MISgHAl5R3UumorAfFTUa5aDIpsbztAAtmUy83m5BiywDhFvlK4soMeyj3bHHYq2kTRVjiywZylKEEGBTpp4FZ7VJySJJ21PjDc+RimRkRa7KRYLDLDppOcMbyCodbD6gWuVa3bykahsrc80w5nWUJpHp8Mj1dGgXrLY/1rZVLcoN+EvgjQ8KBlSTSkVnumakmIa8VVCPFIc2HzaJyN2U4kjU1aKIZk4xbTQgBdJgGOKqK67Erj37sJiU8eEHL6APV4BDNt/Ent1Yz4plC/+TopzjtnleHBC19N60Etbun5FI8yGEf1iQFVMUHYKWKQocy0EPGycOY3DqQeytAy942gHsOXAd7l3OcN+ai35pQh6USPRw0xjlc3fhqkaG8+fOYNfcNGZaajHzmTPAWlYRe3IBgDm+tIdP+ujFGYbMiRELGE+yfvNBF2BhGMUoOCVZE1oTkyiJ0riLuEMmqCvFdrUxAafcxLBQRlJqIguaiIsBkoIWcyxcaBVDUFUsy3mlzPUVe2D+TEA+lroKBme0jI9iGWeyJAulkgLANtNaAGBrCcUVVya0MoXlyUhtdkRzLJbcJmM4TVEp5MKkpGUNiTf8k7se4qygoLBB8q0qvmBsWbh2cbUSgM409OU2FeDfqHulE2sAIWMLrU0cg5yOyQKZTeMye9hkYit4rMCl2DQVncsGAIsC+CDXGgUuZPxkvxhTpJr70WYc24a1PRv9N9+rNjy2Q7tpza2qM/tl1wWrOub3DQXALHeKRF0EvlhrZ/NwK2uQUVnw+iQC/Ov+SLqLEDLMfUX3AH5xDqkiT3PX7TqzqVDSZnztSU+7bADwV26/Bf/2c8sj5G9sGlyUlyjrr2kk2PVWxk3OWTvg/7jGRAFgIdY0noLf/YkX4Nn1f/HS6lv0AEJ86cPvw6/esYa+jVMwZyL3ySjeYMyK1ah89SKZ3F+rIJa4anUCsHaoclUXno+/+ImnYdcWj9LGQ5/EL7z/Hhw0ecYWmDQ7+3iJofPKqP91azKtpUdR7z6aCn28Thif2+OndBF4Wn0y/vAXX4IbHi9Msfcwfun3P4bPh5t29HqJxu4pIeno0YsTwwicMwpwoaePpZuOrZWjzNKx7HP7WePjOVIejwHH3uwB/PRrXoRXLxi3n62YB/Fx/PbvfwSfYYfGAsCWu2OBNPOkMH49L1UBc7Suffnr8VvPmMbjodXeilN/on1GvvEwfvev78C9PQOOMrbA1AkyNy5m+nzdGm/vm4tyx+V9tqbePGMl3LGm0hp7/MvmzJf23YT/9+bdW58BbADgcWKM3c9Yz0v9K6QvurXokdm7abQXjwHAWlvx9fpMMqqh7BPuSAlcxNU3fe9lAYDfe/u9OGoygG9+/WueaFNr+3ieICNA6+f9Hsn4j/0rynOciDMsmwzTx/6J25+wPQJP3BGoFwsCAP/7a5rSjxumQJhB3MrY56Iykqs/e4tU6hJcouKAAhAKX9gX88sBys0GUG6hPD0t4Ax7S1L70Fo5GmLYjwSAYU+Vj/QKJnqipGwfP4rW2cOo0Nq5M8Rq4uHqm56Hp7zkuShP1JEKyFuWfqhbbkndePT+O+A6FACVUKlVBCBLMu1jCEGc2bMeM0tzEYywz8nOFB0lqfZgt4EALQoZnDhCtVHFI70i/uBrK2i3M7i0TS6VxIGuROtpAtVprNnCdJ8zEYRiI8v+j0PBktbuJKuHsfZA6Jwo1skubZ4pcOL+qxFnPKqSJZwTIJNYuAKqgYfnzjq4priGvNdBt91BdxBKT3uyURG3PapxV5ZX0Ww15fOb9YoCXzyfPBbQOwgIkKWiEk0T9qTpv8Y4RApFNBM5DFNxZlRhTKZAWUQAln3YEsrVsvTjWE8T+Kd7ZRLRrrqPYtKTay09JPlk9s1zJGGqfdhyBcWSi5BqTtcDoelGoyFjxJxWkgDK5UBFWhWOU4R4MJB6g20kvwix82UsWuBE8GrMemZvL0RC5XIOdJbXAb+qfWiXALjG5LFvdPjYGbztz2/D3adWEOzcJdbQDntt7PkQrKNit9ZE0KKdNnGHFJOz02jNzsALKgIMUgHbHwyQiBK+hCsmXLxsPsc+n2A1gc8M9WYNeRqhu9FRsVCWo16vCaBOFDgMQ7kXaIXO9gJ7zUgi6ZFTPU9gkSpo4gcE1nvMRHbYWy4KuMk+PH+/77O/72qMYgIsr3cxXS+jLPeoVHiIkwi+HyCJYulLStgeRWes7VpT+HLcwINdV/ptGdjrLZkYQ+0lE+QVK2PPAMpcAzxmHFO5Lp+iUZUm3kvcH3mvUynLDEBASBaaacl+Yook11xsKokzWmWnKWYaVbz+ut145q5phMME4XCIuL2M+z/0F3j4s5/GypBxcRRmaZzlvtkW5hfmUZpdQNSYRt6YQmNyQgQ2xCyIKRD3kN65iFoYm8i+Y6hCDxEVafa09Lw5T4nxMBqTLp1RhNWNdSyvbGDQDxFHQ1kfkmEk1uziCJBEqDsFeHmCTruN1X4Ed34vWgu7JFqS6n5iFiTu8p47duIMTp0+K6SXbQD4ibsHbh/ZE2AE3vbzBIAzDKMY7U4XCTccgm4E30Td6MhCxE2Jtsvci4RNJIpGtYGmnUREi9qSj4npGQS0NUABi+fPio3GgAtpSrUi7YypluVmQpCDeGHO9Vi+L1YjNgVJFnRdzPj7fFF60uqZCmC11LW20GINbQDgUe+OILLJsBRwgotQEokCmKAwNwMurP0wwXpniF6YYaMbouQFArIEQRnNyQl4FR+nlpawuDJANyxhbR3CMqtWA7ilBL1BW46YmQhkBDEt1XUNmJUR/NWxyuK+2hsUUvhlbjIF9PobaNbLmJ6awK6FXWg0ptFs7cDs3F54QRXLq6fxyLGH0F5bkY2On8MNTkBvaabx8wh0M6MhxyChNUOEBx46KMUFF2geE1l4PjcL2wRzXESOgzNL57G0RBB4iDzl52n+LFWmE1NTeMYzno4HH3wQZxfPysbDoqlWDlCvlBF4BN9ZnCUyb6hWtIHzwviXwi3FxnpbihC/5MsxN6hm9snkI/imSkaxeaA9sLElJvhrgQBpoojSlRkeRaQ8X77XqKrVutbC/6qKI9Auc8OA8JaNv9kcMrJLG7Wp3UphdYlaRRpJaoc7gmJVLq0NJrFDtkQJBV+k+LHlADc9bnAGIBI4kPYX5r0yNjHBV1oAq1rTAr6c/8wuznIejYJuLGAJ1io5QpXUhrxn7j21vFSgOEUUk5DB49z8DFHGW+hKFKLaGVVlMTftVCyuueneeOMzcfU11+Js6OHWBy5gIBbpis+rmjoHrYHlQ6yyQVBIR45TCu2cKlFP2KZSnNNuRHTEoskWdiudBkQlWuC9zF+QwiVoHMVYP3Mc/eMPoJWs4JrZMp717BuwHizgjsUiNpwJDKTQiVCOY9RXHsYOf4ilxbPYMTOBHdMNVBstfOJIG+1CVRwGaAvPgtB3S/AKGVbX1zVrqlhCxCcYZg8XpJRGOOzJtaaOkjnjfGihe4Aw++qTcCuTqDYnBCCOshJSp4yMVkluWQgQAmZapmpRWXo8axbL/NIHBjNnCQCTLCDsOc1AYea0kFlIFCDLQoIzZPFQduPoo70NAQAAIABJREFUM7T4tPcAr5IArHwkIJ4qYmwWeX040VDOmzk4BL0zx0NaLImdDa8M/280y1Isi1qHay/7/7zHZALoPcDrqeu05v7qcRrgk3Nr1HRXCqPcn3wAHeXXGRDVqmLHbKf5MHHjd78R/+NyWEC/+7349cPGHtYU02JdbmW8ZoG0wK7yUQwhZMyCURXAqpBU5a+gXCYGQBu+atttgJUROqRWXmqDb8ZP79SRzb9Vqqk6zwBUvGvM2i0AsMJYsk/JtZHxVWROfq9RHenn6ky+CHOScdcPrAoA/Gy8/HIogG+/BT/79zYD2MwLXfLN13izXpvdRjA2Gg9p7Jtjta+WvUFpA5uGoEYBXCjO4Eff+nr8mz1bCCw9Aeq0x/UQOofxx+//DP7siGZ5WvNwex2sxbnuh0aQMJYJrHuksQyWW0P3UQGA7Zsa1+I3f+rleHF1a88sXz+KP/3QJ/Huoz0D6G7OsZES1M6+i4BQA3hasoFwQwxQav4/AmzGQCYLJMp9awBwe9/L9jL22pmn3Ix3vvFqtLb2lP+RT1vGH//+e/Ee5uGa9UTXlfE7UGsJq+odX/PsGqWR5PoeOV+TYzoCskwMh41osSQviUKx82KMQMeao7L/efjdNz8NV28FemBGIF26C7/0jjtwvwERbK02GiCr+palcnMvG19XRPlMYsw1L8Ifft81mH/crtW32y/KcOLeL+JPv3AYx4ebZMcRIWO0FugiYjlT4/uU1O3j5CzOP9lWN8knl5I17XODzlhj8U0Hnn034fcvAwD8kds+jg8tbjqdyO8ds4DWFY+OKpvKxk0ylu7No2M1hCeCv5t2Ivoae49qTaDEz6tvujwK4Pd+9D4cFQ52jm0A+Nvtvty682GO6Q66bl3MufimfgHzf4/HKdrmOfub+pDtN22PwLfICFSMffovvfwZ4rZGwFMc1jwfFYKI5UDBOAovypXRMyrBW4kSk75sIGpPWrOKMlC44pqLK6IUl30zT3YYzdPNEQ4iyTeNlhfhHr8fneNH0O/2UfUDrOYunvKS52DXdVfBqdTgVRqAVwOcMopuID3Gu774WclSrZRJjm8J+EjXQQJSdCvk8Tk8FzopOlQfijwBCW1gqcKl8COJxYqZDoVZsYR7V0L81dEBeqELxy+IutXGlLExJMIAKifFeYyAHdcc9pAJcFJIYCPS6DSYI6aK0Ke1MDs8WoMSMOQXVbTs7xFk4j7KXhVrBvY2faeIF8wXcR0W0V9bkffQBpt9VKeYI4o0X5gK2tnplkTpudyYGZVY9gT8TFMqQwkwqso5HMTICwG8MkF7B3EvFhk0QddmnRnAOdY3utLLHUaZCKcKBfZz6cbpwcliBOUSQto59zvSR6PVtdQNSahCGL+GAkG3KELIpFUngFeI0O5FSGJaLhdRq9IiGtIbjGPNKhbg0CkKcEhFJpWuJU8VlQR0Cbh5TiJOePIcjgQxHeicEvpUwxYpyAlkrqVizUyn3wgnT53Huz/wGXz+4dMoLexCMDElPWXpbxmg1g3KCCYnMDG/A16tjvpEQ65nHMbIqA6lMEjAQvbGgHoAPH+miJtmclQKKbphIlF5tA/2XAfdfijXtkSMolRCo1nFxkZPHCappiXQTQU6x4hukr5HlXhZ+rZUDkdJInM4ijj2kdqMy+9O5HcFrid24WyqnV/vCUiutSddMV20B3QOzCWCshzwfqDKmOcyFAD8zuIsDg4rol5mT499LgFnEyqGNRIwpN01Ix+l9UYygFqME6cwBopKnKDwiH1T0/mmYyB7VryOSvrX+4GHR3CUoDTn96DfwUStjFdcuYCXXjmvfeWIPccBHrjtf+HOD30AK70MA5IokgQbyFBzfczXPDSqHlpTDQT1WYSejxXOs3IN1YlpNCYmUG3UJSeYRAq2KwkHiDss3TJNXJliNEpupIOsuB4SqJaIR53SouYlHsDZRmHbMBRwV3psaYpOewP9wRBepS621tK7znnPU8airoMrq20cOnYCixfObwPA3yL74fZh/guNwO/+xLNHDelhGEojX2wUxuzbhH1lgDqq2uSBVTZl7SpFcS6WqF65gafe+Bzsu+panF9eFnXoRnsdYTRAHKs9AS16C6wDMu6DRbFwoCJT8lLNH7WN1s2aWbTSXCewwTwEUXcSzNTMjBFTXDpbo+dpozRUdhXtFqRdLGoHVTwKyFJ0cfrcEhYvrIqVxXq7J5kGu6YnMbdjF3K3jCOnFnHq/DrCrIQ4c3D+wqqxIablJDNmB2g2WqgFTQFaa3XmUHTRH3ThFyuI+gly2oMUhpibqaFZ8zG/Y1qA73Z3FdVKAM/zxYYjGuaYm96DRmMG9cYM5vbthFfx8PD99+LYoYdFtcxcYNpa+CUy22IpPPKcADuVzAXceefdomikV3+lWpHXioUEc1a5gRF4J5BKFp5bwnCYYX2thyTm8uzJRk2mHRlSZEJJ84Ev9dQ6mRssz5PXQ2yuDeteNmuTvytNG8kaNcCF6Wew10egQnQmIu1WlErgFKpLCacYgIubHDdnC45pomqGjLYnprkjlsNir7rZWB4p4aSw4+lqphCLPcmBE6TRwq1WZWYjKlSloPYa5vVS+GhRNGqAc87niXAbheNoAFQBggUXZcGpqmz5mWQ1x2qLS7uclHkOBBV1LKh6FWSvoOBOnNOOnOpibvamzWotl7UNK5bSvB5kPaktHgFeVctHEhxbguP5RpVLoDk1FjycC1TechSKUojSNkPvi1g27idffy127t6FxX4RH7nnpKjitUmlylLRHKs0WS9hkepuHxGKYjczTAuIOPcLvjAGWQA4zKjOyORUqyNRUVKZzGsn460AfJG5wATH+x3EZw6h2j6NK2ohXv7C70QycRU+cSTCmbiKHmWPeYTmMEF1/SgmnT5OnHwEe3bNYsdkE5VaE3cvRjjXp9U8EPY3kKa0NKLlQI5+e03ng+OiO+D6RCV6hnLZRxz1BRKtlJghQivlUO6l+Z07EftTiPwZuAHZrxw/Fh/ipSw26bTDoU12Kg7XBaRFZbxxYhDctk1zWarGFLRCFlBdKfKQuTSGwMLrT3W7R4t11kB8nQSbGCvlzdnMyPUSySh5KrkvareUYDjsIQ/JHI2loPb8ima2ECp2SoiLLsIcoOFKKk17SRga2aQ6xtZb1mFDfJD8bQsEs2KV24r3XGbIEbz3eZYs0nM4zAYXogcfIzQHV9ZkA1bywU2yjpwSnn3zD+CPXjDLEnPrvvIObn3Xn+HXDusCo03kTd2efRC0P5OHTd5bvO9tDuaY0lkdKlQZLfcv/861jGD+CC7R/Yh3j4ApEp2gJCcLRtEJYVyhO37CFlzS9dTaZ1rlt253FpxToNQA0uPAli24R2pOZWpbELVy1dPwy694zmUCgD+AnxcAWNm56hSgXwK8m7lkwbMRODgGnFEZbxv5Y2618t7NLGWx2BjVAjNPeRne/sYDmNuCxuTWTcBvrU/qHfoE/vc/uw/nLpK26hw0nAIlR5go769XyG56LPMBdvznUrNV9+DffP/NeOt+5jht4Vfexsc/eAt+7a5NG2j7u2W9MnPCRi6M1gLr2GLmpN5LhpgxBgA/2pFaQMqq9IVBY22i7Ruqu/HDr/tu/PiB2jdQs2/hWCDGFz/wTvy7r/VGJBOT+6HX0TS/7Dqi13VMPWtt8s2YKe3EvM/W3rJum0afWN7qDie1C4lBY8QA68jCnzWf/Eq85/VXorZlp5vh5D2fxm/edhDHjNWcBYCFFDgGYFtSjz02+28hFrJOlG1rGm/6wdfiLbu2iSTf/CXq4PZbPoh3nohHe651Ahh9pmEpGfqPuo3YPcK4XOhLlPQpzwCGBTeepWs/zz4Pju+d3G/dK16EP7oMGcC33fYxfMACwMbq2u7DIwKJrasuqjj0iO3x8hxH5K0RvUluSL13DSFFe45KQr36ptdcNgXwEZOUsQ0Af/Oz/9v5naxpd5cczBFkeownynt/I81xMGIU2PbX9gh8+4+AXyiABIq//C+/IGAlLYsldszZtDPmKLD/w6JLehVc+unKyBpLLGNdAbsssVyJedoT1f2SDbBYgJY+rVbXu1hbbSNdX8PU+mmsnzqKR5bWUHNd1JkROjuLp7zgO9CYnYLr1+BXm8idMtxKUwQJK6urePiB+4Qo36i6mJpqKbWYPeOSJ+chh2tI7VRNivI2S+EXExTSofR4wyFFOEAIH0Xfx2fODfGFlSIGWQlFib0jaE1baRtdpoCQPC+KdoB9GUfGhmNh6wECTlGaSi+HfWLp6bD3IIKLRDFTY1UtaxbHh+CbVxI7ZQpPnj9fwjO8VQRxXwQqGXOMxa1OnfdoY9tq1ER5GPFgkoH0iChKoqUygVq6VSYOAWj2Bij80Og0stnYC+H3rXVvvdlAu9MXW+hev29cInMh6fM9pOV7pQLChJmpOYJigsCnajlBEubS48uDhiiK+dkUH0UpwdYQYcRzdxAlQ81pdams1t4+owop1qD6VutfFXMx7pFiFcYK8vsBHR7ySPqo/Y0+qq0GnKCM9TbtkdX2W4A+qq95jPEAp06dx5/f+kXc/pXD8Bb2oDo3L3OVFtEqyimITbY/MYXZK/YjaLVUmZ2pipjqXxEZZJm4R0o0ZSHHk6dcvHqPg51BhpCiDXYiEyputQcqUYskQTCSrxSg3e4qMcFjPrRPLz6ZB9xv5L5yK3DZ9UqG4gbHe4mZ1lSRc+x8XvZCJhbmLm2bRUXOPntGObH0wQmoU5FPG+7Y7F+eT9CziLDPeR6hVKviznQKB4ce+uwT0kWR8W48v7wgDp3M6maPhFbWnOfS56O4hsIJIVSYrFv23HkfGLU9n1fY8+V8Ighq60l+ts/7gfbyBPNdF91+FzXPwbN3TOE1V8+j5hNDSAVkPfPVL+BLt/wVDh4+i06ao+ZkGIYJVkMV2xEK2FX3RfzVKDkoV3wElRrapTK6tSYaew9gz949mKA6OOBaQAUzYxmJ6/Be5Zzk+bA/aGR+ksWtAiQRkzC20UY30hGR4LW4U27GBwpgTyW3cSKj4pdCM7G6lr4S8/RyrK5t4NSZs9sA8Lf/Vrp9ho9lBP7vH32m+LlLhidvVlFaMidUGRrS3OFiTLtYbp5GAcxcBAGhWIwUSxJkPzW3E3uuvAYLu/dhZudeJHGOI0eP4NgjB9HpriDNhsKekjxfgRj48EArBg8lbjTMDiZgKQwwzakgSMQAdFEWUmXM94oFMjc7zUOVRo4BWS4eC2M5YTJOud/TlkQYYUmCdneACyurWLqwKtYMO3fvxb69exF2OyjXmhjGBTxw5AROL60JINfrR1hbXxewjmpix+VmFmF6ahr791yNnQsLiJM+jp86JFYEvW6EC+dWZSHeszCJq/ZNY/eOBrIsFADb88nUE1hUQPSTx8+i30sw0ZrH1MQ8StU6JucWsHv/Veh2Onj4wftx7tQjINRWkWxmB6VyRTYkYlDHjj6C5QvLmJmeEtsSbvIsdDSnVi2ROU4sgmKCTaK0ZQEZwHXLosLmVWHBQobO6IuyQsGCNWBeAFwBXU32p8Y7mLwSiim1cGOOqBRs3HALBXiiJFToQ+zNHM38tOCIbF7mDcrdp2qI4KuqvYUhxK3aNICYh6oboRZ50jqSnGAFXZNChogWzTxvC9IIkUjnkwK3Cj6LfUSRdiTMDjY2GpJlqwpcVW1aS7cMLkFNy8YXRZ0CQgLJcFyNha5YLQvYJDpSg8qp1SKLJv5hAUBglJY2zFKJEjLP9LNEhypW2VSwc+NTEJZFTcD7pFhETIsc+Wi1CSHIzGIsI+vO5K2w+KGCn2At54KqrFkYUw2fCoOPsFSaRmjUKqjWqpJXcXatq7pmm2NqGJ0sTHksQkbwPZQrNRQbU1hOAhxeidEtNBDBZGMze9vCYtK80qxubtYRrWGEIWaIAeLVAhTjGMNTD6E1XMRzrmjgpTddj6ixF7fctYKDKxk6TgYuEY1eBH/5IOYqKRbPnUGrGWCmWUOrNYUjfR9HLmygxyyJeIBOZwjPKyONU7F81unGNccRmyQWcWJRkwzF9Hq6WUMaD+Qcq/U6pmd3ICpPIanMCWGE40tnlSTi+HEeKWuTFuUZ7Z6p/hVbHTMzBPA3DzJG4ilrFws+sdOmdQzV0kAWJnrNWTCTwBH4KLiOrocWWxFA1thJk8XK60H7o2IBAW3101DmFQHgsN9Dv9tFHGXCriVLtOCVEdSbyFyPqd2qBhZrdtWM2qYj5+hI1WWV7wb8FfadFF/G4pHzmAxGAakJACgASs4qj0/VMAreqW24vf8NcSIv4NmvfDPe9qKtB4A//M534z9JBrDeVxbQ0AHdJBMJUDsitmy2pPjwIu+2D9pcFo1KWtZKgr8GAB41f80Dz4hQJTnQagMt65JB08atU8eb2KNGtgGA+Tarvh4BwGMgCx88xr+vDWMDSI1nBZvrWGUG8M3PwcvnHmsb79IqJMKdt9+CnzMKYLXBVABpBPiOKRE3wdxLGuPirDCmch5rmo9nzPLK2HHz6vN4yQtfil+/sfU4gm2PpQp7Ir43wT2fvx3/5aNHcFanz4jWYAFgwyKyjsIXncR4tiyLh68DiP0pvOh5z8f/9eIrthAE5CGkePATf4kf/8yFMXrHpmpQgaZN4MU21gwao/e9VbpekgE8rja052MJLPrwuQmOjwbDfsbUd+L3fvIleM4W493faOYsP/xF/M5HvowvrOlaO253L+dgAKXRzwRzMu4E9tiNopuvVSLlpSriTeKlbT5aUFU/zqocNxXRUze+EX/5irmtuz/zNXz4o5/Gn9+1iAtWkWzW15ES1GQWXwoS6lJs1n9Zv3m8AXbtvwo//dqb8IzgG43y9s//wRHoPoJ3ffjzuPWsNhQ3Ac9N9wb7PXEIsPEmpj87bq0stYLZ/azSyc4vCwaPzz8hOplr7uy/HADwCm679WO45ZyJgDG3k3kSMXPbKDJMntv4OI3Pw/HGvSWU6PcM8VJuPsPGMQDwgRe+Fj91GTKA/+yj94IAMMduGwDevrcfbQTKhQL2lIqYpNxnC75OMS4q2cz33oKP3P6I7RF4wo4AVfOzThFf/pPfVEc7IRlz59ikJUtPy4Ba2leyzncmHE9+TjVpjMiCa9wj6egYMnOzj357A4PeAIN+hKS9gXK/g9qwg2hjBYtrfWyEQyw0ysiKPvbccB32X7cLfpWgb0uyeJPMQe7VsLjE/m2KXrcj6lYCy+xh1qpVBIErvaUSn2rjvvQds1INMRyJ3KODJL3G8mSAtOChN0zgFwv6/0qADy76OBiWMYjZM0hRchyEtBSWvq32GwkAsz+dZKoa9JgHLLWrrj98vtT/M9OXSlAXsWSIqiMHM22ZEzqIQhkvbqfVOqO8miAIW6sEqPo+vrNVxFP8DsrhOogZl/xA3OF8X88l7K6hXqnSyBpLG0NMlAsoZqGoUJGrwx2J9WFKUJnqTkacBYiTovRYSL4nKJeGQ1EFh1ERcRaj5pXQ7XWkP1Sr1sUh0kmHyMKufE6YewidqgDplTIjvFwMChXE1Un03SqiyEG1kMCLLiAaDOD02ig4FEvRjjpB1B8IEEeF+WAwQK3iCRDveGUhHVBpzDzhQh7BL0RI4eLMBjDXAupOjDwtotdeEYfPbpRjNWmKA9+EN0AcpugRbParQuBfXmnjPR/8HN7/qa/Cm9uN2sKCgNkS9cf6WppCLqrTM6hNTcOtVMQ5TzKNTc3GaytgYEp7ZYLCCWYqGd7wpDKeOZGpyyGd98A+eAn9Xl86I27JxwYtrqsB4mGIIKii6PkC8Po5I9b6qJRpG15E6jREQRyUUhQLibrrGczh9FIf5XqAWjGSTFuC6l6lJX0/lDx01ldFkcqOHWFwcfdEAcMoNYBnjnQ4gF+MRYF9ZzyF+6Mq+hlFIrSOZk73QAgFg0Goc5aqbHFfJRivjp0y/yUekM6CBfmZ9swU8C7RFl3s3inkUVBcxFQOAVgVA0k2soDEVHVnuGayhu87sBO8Q3l86aCP/uIpfOb9H8BDdz+MpQHHgnLuGA+1EzQCF9NBEV6aY1hI0HQ87J8KcO01B7DjaTeiuOsqlFqTaLZaElXJYydGo0QV0/MRjEb76NrDVMdM7W9b+a+ufSlJK7z2VLQPmRU+kDlLoFf6ahwTcTlgV1EFWPI+kj/oCsA+ZsxxHW4DwE/YHXD7wJ4QI/Bff+SGka0bsxe4yIhCyTBMRlQLyV3XPEoWJgSABSPMIcDJxOQsdu7dj/rEtGwq5VoDk3NzqFSaGAxiPHLiBE6dOoZBfxVZ1hNlmgbDE3L0xK6Eax5BXbE58Xzj5a8tO2UEqXUm1wCxOCX71DbGR1Zzmw17a4mrSjTRJejiIeAdF0QIY2t1vYOs6GB6ek6sGYQ9U65hGGd46MgJXFhpI4wzDPpDzZXIM/jMkS2kcJwEM1NT2LPrCvhegP5gA+3eOvpRhOEwRxTmmGq2MDNZwUTdQ8lJMBx05diZZ0twjywlrt2p5Na56HQG6PUiVOtNTM3Mot5qYWF+Bxr1KjbWl/HIsUPottdloaw16mIpsXjhAg4fOoqpiRaqzGAOfLVpNmwhjp+wcMiiJ4BNpZ4BJl2X7ENfN5kCNYRkF1J/Z5Q7olQ07zegDa+dXchFnWtt2QRsVWWqABWSV6nh8FQoUjlKoJOMLVEM5wT5CYBxc1BwQ8BkYQ6qwo3sKDYjyHCi6lbM1LiZ8DUG7BWQwDCMNCc3Q1zMkLoEkKmA5QatCmNr28q/849VqMUEukdA0KYSgTm53HwskCcbLMkIAk4YtzbTmxGiggXEeYxUshdL6LN4qzcEGBRrc95KObOsFchlEUYQI81oVzwUhhkHQJTEUswPR5bRfCVzF8g0lPdlZAXS8sfBkHkPcNDuD2VO0a5FMqSZJROU4BTIsFSbbyUEWJtp5vBq85ewPIkgvCFDk1WsCkNj+yy2zZoRzqxlFpm0LGLu7sCfxtFBFYfXyPAMZH47lPzzi6ruoqtKQFrWxDES0kBoiSLqX5I8FAB2SehYPoFq+ySeusPDS19wPfLJ/bjtvg0cXsuxUeA4x5gkC3LxIcyWY5w4/ghmp6uYrlfRmpzFg2sZznRjrPd7cLMY/X6EouOLzQxZf2EUSt4MAV8+QPH0In6vkKFe9tGqBGKf3Gg2MD07h1pzEoNSCz13AlnRFfUy2YkE0we9IbKUZIFcGaXMuSZB1Dy4sRjSiGlViVvwU3EVBQKp/6ZSWxwS2AwxJAUCrJTzMtdFSDqSJ6323Zo1zB8TAM7A0rLiAn4hQzzsSl5Pu7uB4TBCp9uXNS+n8pdZNH4VQb2Foh8g57rHdQjKcJSkXJ2mxl5f70XNZTUoqMmalXtd5geRe83VlWtN+2+535grw4cMJVuI9bdYh+uXJYBItktewI03vwl/8qK5LVcA/+073oVfPWSBQiVlKAZpkBubcSw565s29OMbNdcny64WBb8SNXV3IXgu11Htbs0ny/gpAKwkErWQVlWvAMAcpDHlnf19I3BpXJVnfmgtoaWJbBWHoyiEcSDK/DZDUBk/Lh5T5UlUAD8X330ZLKC/8pH34+c+vypHLPv3OOg+lnssPzeDZeeEHTsLCKgrpqqodfpt5iLL+611hLnHvPnvwG/80AvwXa0xItPjWnHlGPQ6ONUeIssGOHr0FI5HJZRt9rw5583zVUorYzQatYZk7+xq1TBZLqH0L3UK8Sn8/p/eir9aJNubR7rZ7LXAyj+kAB4HgElCsnPgoksw+TS84xdegANbfH6dO96LV3x4ebRMjeO4drxN6WrWUBNFYe5JXaP1lePA9bjicHwe2uaTBZcvnWZyejPPwft+7lnY87jOQSDvPoI/+rMP4S/OKPHF5jCP35O25rEW3eJqZ9b00T41do027WhtHr2elD7UG5DXEoXGzlfWTTmKEl7wxh/Br127hQm7g4P4lf/xcdwl5Dl9BhAo3wDcwlm09tUGmtNraGo+u1qb89SrX8GNL3kFfvU586g8ztfN/joqCNY22liLcww3LuBrZ7soeK4QEMe/pKYgGUwWR0cy8KZaLeycqGOmGqDijuU4P87nsnz/x/DrnzyB89wc7TjrjBnNSbkWIxKlziGrJrfzRt5hI0fGiUB8tjFqc7nuI1IwK2FtM1EB/Iev3rPFGcAKAH9AAGBj9mydBMbOU9aaS/a7EeFgnCBhAF+tD81IGQDY1hjmKVbqsAMvfB1++sot9UlBunYI7/nIPTgsjqIFvOoNr32cZ8v2r/tWGIGgUMB1vgMqGR/rF1frw1GKNT7PP9YP237/9gh8C4wAK+mWU8SR9/2ROulJbBmBHj536uOgAL58xk5SDMIh2u02Ou2OAHd0kCMgy32T/SS+nw5u7P8w17PX7yEOB8ijBJU0xjR7GkkfvY11rHdDDFO6tdHiNUOdhPVqDU99/pMxO1cX4LdYm5J+IHuja/0E7V4soGEQ0CmxI1m3jLOjze1kq4ayl6HuUG0YKqmfOaslD1GiPZDJmoNiFmGjx56gi4l6EUMqJgse3ne+huMRgUoC2vRRoyoxEqtiZrGydyguLnTPYtwgAVxD4RaRM79H8r70F7R/zf4V+75+ubxpRUuArUxL7bJkIQdlng/7pD5qFDH4AQ5UUuzsnkShuyIiGNo/E/Rmf63iFeDnXVEYnl5sS7+sQuXuMBU18HTdQSGNsR4WRQQwWfPFpZFjQDA2LFBxWcSwPxCQnO7ZSxeGWNjRxNrystgpVyoeamUPUUhQuYhyMZZe7XqhgUF1HqVGA5Hjo5O56FBx6/gYSF8uRzGJUIwGaC+ewu6kg6vnp5EnIVaWzkmflC52nT4jGUMsTNXRXmuLU1655iAedJFFEQI3Rc2N5Tn03iMr2DNbxkTDxfmOi9XuANfsaiIetHH4PAE4F0+aL4kL3kbookhxBRyZM39125fw/k/dhbw5g8auXZIl9bvqAAAgAElEQVRLzH4fazPaLTt+GeXJSVRbTRRKHop+VXpY2hxTAj77trQwJgAc9vsI3ByvvH4aL5uN4ScRoryEfgRUyhV0maHc66JaqWIYp+hHMSZqFfSHkQDA7J07aSgkBALNlWoZJb+M/kAzoycbJfSGwGp3iEbNRRYP0elnKCZdTNQcpMUAUR4gL3iS1c3ez9rKqtTaJb+E/jAU91CCssMoUgxD5jL7iiEOeTtwsrILYZEOoYo78DGFYqPegAQOunOq8ppRfBoRGEtWN/vcInISi3gFhinSs7GYIpaTB3H2zVVdLn1CCpqkB0yRTkliSEpphj0TFbzhqhnscBKEPbpD5fCKEb562634wie+jPvPrKMdhlgIiljsZ4icIppOjinfxVzg4AIcvOS134OnP/sZmJjfiVJ9SsRcgi+YhoAVScj6JCpz45L3dW5a2qtX60y97uyjWSGX9IjpXJjEst4RKJe85l5P8oMJfKvyWftqfG4ISiVRY5PwsJ0B/C2wGW4f4r/cCPzWj94g1gdSeIjFltrmchGRgsQ2lcVulowShndHAlCpEoQKs6EoABd27cXU3A4BT2nxkBSBqemd2LXrSvjlFo4/cgxHjzyMjfY5DKMN5BkRT27uZItoniHBFOZ0ElSipQgXVK5kAqqJjlABYGGFGebciD0tvXQtivhl2SYSK6MHKz+3YKCqT2lfGyCMaIehlhpkfdEemirK86vrEpYuQGWaCPDtl4qSjSyW0gVlfdG2RDIuXSBMmfPgAwUfTjEwealDOEVVnVrwxpDXDHuNY02wjuNcQH8Q4syZRdlUdi7Moew6WNi5A3v37UNacnHwwQdx+vRJ+GT5REM8dPCggGv1agWtWgWBW0SjWpZ8AZ43F8RQLFFU6U1rC5t1KUCvKUCpYBSFIBWO0rBR0F/tPkwTTcLeCd6qao/NYQKkYkUs3yvIJk+rBr5PAuiTFMV0kwUUc7OTeVZAmpEFl4kyWTIuxc6TYG2OoOShRGtdgkbIMeAmPmqOKDBsG0ei8hWFrAHISkXkBEhTql9ps0G+mFpRUOYoAI6AzaoEpgGVNnMtyFCU73e7XXSHA1Wh8xyl2KKFMzdtjoUWLWJ1yfGQPyar13GRemVEtSnsuuoqeJWyspQkY5UNKgKpLP6JmSkqXMyGwirkZ0omAjdQWo6waNROpjAcadXORjsJCbToEOWpMMY8PHz0OBaXluEFZZR9D7XAR7Vc0sRX/g4pqFUVzrHW4kztXGwjWCyMhVGq101VivqHc4HHzWNiEc15SlV6sTmPVW8Bd52NsBJ7CFOOIZmYElCK3PWQkmjAz2OBU9T8GAE+M95frihqqQBuxGtwLxzFVHYer7v5Rng7rsEnDvbx4NIAbeYGOzmCjRD+ymHMBgmOP3IUu3c0MVWvoFxr4djQx/HVHuIc6Kydh+dVEcUZup2e5OHyfqZa2i2kGA4JjhIdVXV/UHLQqgYGy3QwOTOPxsQ0omAGPbeFlEC2WKArmJ5EWryRLEClLhXgVO0KkMqxNsQZWxApiKjrmlr/sUlIKxPmb5BcQHUpp2mKMIkRybFCsrQJ/PP607pbyAi89rRmLxAAThHwT1EBYE6Z1bUV9KIEnX4sD2a0cyLpgmsUbZ6Yx1LwfGFvEiaImU0itq3mso3rtEb4r1o/cY3VPFzeF8zhYOeQ6wnHgDknmsvNorvIBzSOsQCfNv+b97+uG/xzOQHgD73zXfiP7GyOnc9FiiFr0ywVtgWHLQhkGrxGyWOJH2IBbewZxcRbERC9R4wXtLxzLFJBSUwmh9w2wsdQKgtKWwBY3Qd04OWSjK6BUa3JcrWplN18obmAkhdzcVNd1i0BgJ+OX37lc/GKywQA/+znV9WK3zhEyDmZh/fxqmf0/Uv6iWJ/zf/MA8KlALCOC8FlY5FmPpSvq13xfLzjR5+GfY+9R/mNC7QsxtrGOo6e38CFThfn1jZwbr2H80tn8ZWlgewJ/LLX0V5LUcKPI5Sj2elgbt91eMmeKqabdSxMTOHJe6YxFzyeQE6OE1/5JP7rJ+7D/T0epw6kKaV0TMSBwG5L4+1bcz0E9NN17qLrLZbpO/FLv/gGvGbrfIC17jv1Kbz2T+/ByiUgkR67vXm0brD5xKNvG0t6q1b8JwHAvLYWOBxTOfK9lnBR+87X4dY37N1aUss3npUA2vibd7wTv3dUnVB0aRu7IQyhR9bB0faueebW4l+WLzNhbb01UqwYUFcJLpo1bj/fUjE3VZ9KHCqU9+Fn3vIqfN/01t2Y2enP4E3vvB8rxhGGv2d0p4yx0K2zgz3er7snTfNpc51p4uVveCN+8cAWgtX/yHVLwj4Wl1dweqOPtU4H59ptXOi0cejkEpaEIKrxH5v0xM38XKnRx2Jx5Ny8Cdx4/W7srVYw3ahj19wsnjRZgb91Q/+NZ2F0Fn/z0S/ig8faGI6vdWbusLE1shE396gQ5gwZc5Qdzt8kRkBWNbD5q+1eKS8xADA3HQGA6ZiznwDw3i0GgFdx261/hw8umucQu/eYNVJ3ps1qwxJI7Ny69N9W8XsRAGzrbTFM0hktZJxCAde86HIAwAfxrlu/hiPGmefVb/jeb3x9t1/xr24EqsUCrvf5NP3Yv7gmnIgzrJqczsf+idufsD0CT/wRqBcL6H76/QbopSCEKj9ucFqnaa1iemwmK5Pg4cqFZZw5eRpHjx3B6tqagE+MzkrZG2O/KAyBNEatkGJftYx5N8Vat49jy+sC6MBpoBqUgOEy9tQDlD0fc0/ahatvuBKuV0QY5ggLtFA2ylcvwCBVt7hqrSIijHrgo0wlKi16Y+7IEaoloB/lAr65WSS9x7hUl75tIxCqP7rDHJWKi8DJUHACZOU6/vs9PayiIo5q0bBPpYeoGdWimD0F7TeJ8yNtkcUqmzmqDkpBIJFm7F1JhKD0sdXBUuyfXXeUd6viIrWmVTVlUYQ8FESUXRflkocFL8aelQdRifvwg6KME3tjBcdDu9tDzWc/cYClpb7YPheiLqK0iLhUkcitHZNVdAd0EQTKdLTkcyn7pwVVptKOt0gAvFlDlvWRFKoiQBj0evCDCsqVMlyfsVw++m4TvaCGvuthUKxgyPGipXOWYxAlSHJaFVNnnSLrD1Ae9DFdiLCn5WPtzDnc8bUHcPzhh/FDL/sOAQ+bjQo8hxbRVETH4ipJ4UarVUG5lCJiTrNTRKcTolr2MOy0EfIBlQ6fEpuYY2amgbX+AF7mIqj5ci1okc3xL5c9xPCw2u7jI5+8C3/xsbuwUayitnM3vFpVe2vssyapWDKXmi1UJ1rwKlUU3EDj+VirJ0rSF5FQnCAcDOV679i7gL0zNdzgtbE/3xCRgyMOi470Zwf9vrg7MoatWi2h4hTQTTyZQxqFCEw2KnJvcJ6kRU+EXWVP50I78hD22qi6kfTSh0kJfilFo1bCIGT/v4Aa57yoWQtYX9uQ+S/uqV5J7LKZg83x7fUGSIchqtUyavUyTgRzOOYvYFD0xR0vpsCDMX/S004FVyGeMOhToZ4ijBndRs243v/sK+tjW6IuhUL6154s/62EbOO8Kc8w7Cwzw5p5wVSeV1GucgxKaBZS3FQZ4EDgIKPFe+CDYtq1B7+Gj7zvFtx/6BQu9GO0pN2cobRjD7LeKtxoiCzKccNLb8L3vfVH0JqcNIIxbQBIaW/s6e09q+1582w4cow1uVFj5McRGXfs9Sr6U8GY9ge1984+LecFe6MU86yvr2NpaQlHjx1Fp9OV15QDEj8YVXlpd+WJvy9sH+H2CDxuI/AHP/98ecTkIingl3S2FfjTf2rzWnJNwcVP1XuuUQBy4eSruRExh7tSq2Nmdh6Ts/NwylSnctMuYX5+JxZ27keeuTh56hyOHDmIldVTiNJVOMVQmoTFzAXzJvnQTsAuECDYlw2xyLB7AlKiECVIpmwRyQG2qizLoB4lpqtKlWC2ZcvJQzcFpGJHIckIkp9L4JObGfNZxR4iZ1YrfxeBGoImupARpJYMVCrsQioK1YaY+Q88On4k22C0CGEiJ0FdAmWFnJYmiYB/4lcveJiCqwqaKnOfwLMA8VI3+FhfWcH68hIm6mVMTU5icmoaO3btxfyunej0ujj8wD048cgRrLU3xJrCLebwnQKqnisqxrLYSii4HCYpwjBEFBOWouKWG61eczaPOL58nR6DmLai3e6hQ7YNbUQkJ1WBBlXZqpWpqnbVRtluQmTliGpWlITMwshRYqkiatpMxoGlXZjmYn/N79GuWfS9ooJNUQ0C7JqdQ8MPZKPntQtpUzwCU7TxIpACbV7CWALvWTgSdOY8JSOReSG0lCDDjzkDnfUNpFFsXqPgL+dJnDOvA6KuLZcrUoRwXne6vRGrihbl0mRO2I0zqhpDYCgS/RdSgVW0kbHlwQkCVOcm0ZqdguO5CtJKw5XqWEkRFsxIrXM5N2ywoqWCGmWHzQMThqMFamkzw/uAIKBaiNQaLdx593146NBR+EGAWqUs2Q3Mi6Z1uuR455DCWBhbzOSwNsU2A1kKMLW81Wtq1M6jhpbmM4u9ONXFvod6xZN7Pqsv4PigggcuxFjLK0iYo5KrDTSVprFT1tzTOBT7FH3KSVAU1TPB0pKoq9310/BWH8GBiRQvf+H1KE5fgU8f6uOBc320C0o4KPdSuOcPYa6ciCp+olrA/HQT5XoLD6xkOLkxkHnWXV1GySuLGwHzcAK6GBHoTFNUS7QLCgXoZ3ZFloRyBzdrgQD0fIDxyjXM774CSXUeA3eKk0TWNpn/vHV4FY1tSWQs9eVBxeQwX9p4FsWKsWuyTWiqW3hhxHFdETOZ12QJRsKAUwt8ro2ekDT0XuE9TGKgV0jh5wmCPEHdLyIJe3CKGVbWVtBPC+gMEyEHkHAhGTMeH7pK8nfmgUsANPNyaGWT0ynANOwvsUe2oDXXPgGApenOYpS5xbrWcp8ouHQTUIU3rfdJVCDwz/V13L5XFcAKAHPdfdarfgh/+uKtVwB/6N3vwn9iBrABeYQ1aFW/o/m92RkfV+mMVIEWGOFeYLIlbYNa7hcqlExj21TECoiMAcAWXNrc5O39PfadMSDCMrwtkELnBGl0j+U9yWeOoWx6TdRmR/KTZG3Xprrc/uZ4qlc9Hb/yysujAL7jI+/Hz3yeMJwFkIx62jzc2WMYH+cR0G1AGwWA1VJBbfwNwHQJgM45N85T0DFu4tXf/wb82nfWH3NO3aMXZBm668u45+hRfOAL9+Jz50OSw0df40CbEAUeRS3zaNbXoo1/lM9pzl2Bl11/BW66dh+ePld5fMDEeBHvePdf4+0n+BCmSnatDs3fL8kA3gTOxk5g/Ga/CARv4vVv+d/wf26xig2D4/jtP3w/Prixaeuuk1AfpEdzaOwB1H7PAklynpfYW47m5iWAvT1n+7B7EbAj87CMl3z/D+M3v+NfQkea4a5b/gT/9q6BElMMeDQivliym7V1tuiTealklNtcZLPe2QxxG2egQ6sOIRcRHL5OpcoRcnHVDS/Ef3jl9bhqC8WLp+/4AH7so6cQGUKgtX3mP0VXZo5l3Np/nEwyfm3ZLBtvWvi7noHfevONeDJL4svwRVXCmXPncPeDD+KD957DEmn7nKvFHBmLAeFZ2GcyE09gzlMqD3Nu1h5Z1stL9uzRdXGqeMqBq/Dsq/bhWVfMYs57fJDgtUOfw3++7TAW7Vyxe5cZT0sqEWKBISLoo6hRrZvX2XO89B6+aK82zSghPZnPKl35Yvzh92w1ALyCj1ABfFb3JZlPo1gH3Y6khDIJOuM1oOzfVqls88LH1BF29VTOhu7t4uYkFnlawxx48evxs1t5E/Gz18YAYBTw6jduA8CX4Zb/lv/IGaeI3aXiliiAu1mOk3GKDbM3f8sPzvYJbI/AP2EEKnyW/NJtulezhySuWfznprPheI2ioA7Ezphg18lTj+BzH/4geqdOICgWUA2KqBEUTQjDURUbCxh7oTvAqR57j3QurIgYpzvsoZb1cN38FLx6FY39s6i0msKwarUCBEFZer6MjAqHA9SrLuZ37BA1peP7WFu+IBF37JfQkpgKxn7qIY75jJmJgjJwCxpD5zoIBx3pu0zPTaNR9lAIisg7HSzls3j32gTioKkBWBKFpf0AEuslC1X6oaYHJfbTSqxkn5S9TRF30D2MWcM+i7QMzB+2D4Q+ndOEGKcgMr94XNbFkj8re1TeVjDlJ7i+fwQzBVovsx/iYm1tHe2VFdSaZTR89lELOHF+iEbZEYc49pBLHsFkihiA9dUe/HKAycmaqIZZF3fbG1jvxDTdxeTMBAr5ECgFyHpDrHZiFIopajv3o1edRqdUQxseeighzOgOyd5kJoptEa7kMRL2x7ICSoMOZgoD7K7mcKMB7vnaYXzxrntx7KHjuLDeQVDM8Ts/+yqUKxU86co5oLeEOHdxbqmDqN/F1EQFjcmGOBGyt3t+tY3TZ9cxPzOJhhdhdQCs9XJUfY3Oo7Cr3cuxoxZKVNzJ83SZc9Cqe2g1KHqiC2GCz975CP7k1rtxeC1Bffc+BK2murRIrm+iedf1OoJGE+XmhIgFCOCLy2dCkUpRLKBj2vi6DnZdeQVasxPSQ5wtxNi7fhSz4Sr2zjZRqboYDnrEdbG4tIYwBa7cvwdO1kExqCFOHHTaXbh5gqnpCXg1WkcXxRFwrd1H4Ado1GmD7mLQp0iBTp8xCqVAHPEm/BjlwMfi4gqiKENruoapqUmxGe5vbKC/toysQICVudkUOzjIwgLW1toYxkNRdV+YugLHy7vRzUuIRTSlDqTUstNBVd3o6A6pGdG8n8Q9UuIqVdQm1srSuzI2ypmJEzO9nywnOJxrzjOFLcy3LpEYwmcGH5UyO0HqEvhkL8Z1zhB5EqHql0VkVBqu4e/f/3586nNfxZn1vhznrhrtxsv4nte8CMnKEj79pQfwpre8CU992UtRrTXESZAOX7y3Rvwt82xi79lxwqPUwMbpYFQz2zrfuLluAr+bALCNdZTOgxF4qeSZFtfqfECHBILA9913H06fOmWFA5c8rf8TFubtl2yPwL+WEfjvP/m0zYdWPmyPrC+NNafNSxWFJhVOyjwR5aLkieoGHASB+PyLrTKBQriYWdiPeqsJr+yiWHJQrU2h2ZzHzMxesXU4cvRhnDp9GJ3uBbE6oPqNqjdprOeQhZSglksrY1rcegxP5282TW1RreqCQAB2vGkjWRo2v9gwxkVJab4nAKZ13iyohYIwbfjQLlkbymwiOMzFWlrpYjNgmisCVBIccpUl4/CzQ2Xk8PWFQDZD2ejYJM0JbnE70SxjUSiwEW6BVD78FF0F3RilwXFXHxgMhyHWVtbEE3/f7p3YPT+HiWYDc3OzaE1NY2lxEQ8fPojTi2eQxAM0ymVQy+dRoUlrWFGLaq4yj1/sY7jBJASlWWDxmHls/H0KQlMBzE2DWPpGr4/FlWXJSRVwTqwetBjlRtPr97G6sS4gFa2KPbcAP/BBQJRFaNSPkIYZ8jhHOIgQEoAu+cgdFwMyvFjUiPU4W3XMDHEw02qIWmGqWsPG0hKiTkdYbF65LMAdgWxafhC4I5jP0xA2llHkkSFEm+00iUTVyoNdWFiQsV9aWhSQmOPPQpGgbpGvdQtwfdrCBJIvoJm4VCmrJTK/V/Koluf11XFjUU4GoiPj5sB1SljfaOPEyZOqvq1URckuFs2cx0YdqunHOZgFowQGtbcTgoMQE2xjznSwhDBgrIKk+LW5dbRD5+/ln6IU7kG1joOHj+Huex+UIpmW4I1qBdWKD7fEe0Xn8MgOkqCvAMBjn89mv3gAa7EtaiDen/IaJYSwcObY0r6d92k5KMk5+/Vp9IM5PLic4liniNCtyXnxHOk2MOQ9zk2cgK/ce7xXE+RxJEU/51aRRc/KSVQ6p/GUORcvf/41SOsL+PiDGzi6GmPgGyvplT7c84cx7cfodzawMFXGzrmWZHh/9sgyznYiDGLaKjNLgvOLBWoIh2pVZvRmQNUlyzNBp9sG8hhuMUPgEVBnzrjamVMtO79nP9LyDkT+LEDQtKRZIuJgIv7lZDhyvkQjQg2JFKUSC2N9sFPVr7EsFIKdASSZjcExcsga1fWP66AoyY2VOEGuLCbgyyxzZqezwNM8dK4vzNkpZRFoxJNHPVJbRHm7urGKQeagT6auIXcQCKYtkYDAhtij2dUuYmYzk/Vp1ZqXNvLN/GHTlXOCRRgJBI44ImhWPIvWrFgSEo3OKx4zh1wJB6IeNo1PnVuqlSEL+FmvfPNlAIDb+OC7343/eETJN/plFbSbAKzY7RgATprP5p5TjolmnlsrY9mnjLW3AA0s1o0WVdRw5iF1PN9Xil4hDOlDvjSJjdT667iKY2rEUb6oEEzGFMHmZOSzrM3pWFNdGuPm3wIEWzWtjEGO2tXPwK+88jmXxQL6jo/8DX7q75eVRGasuvT6G8BIvq2pV3JcBhSQMbbKWJsBfKkFtFgm6Jlx3FLur2NfCngUMLnwJPz0D96M101uXUWXRxv46j334n13HsNdSz0Mxf3C2AaPZTXb3zgCx8bOUUffgFOXHLetY7TU0HHhGqCRG8xaquOqK6/FD3/XM/CSuS1E0f6BITr1hb/ED9x2VsgZFkjaVFfq/mSP0ZIbrAW0EggfHWTK8ypuetVr8BvPncOWxqzmHXzu4x/Fb3/6JFbH164xad2jgfGbx27m1SWH/WgA8Pi10hVsUwFrAaHJK2/Ef3jd83BTa+vm4D/nk9r33ILX3HICQzN/1OnHkud0IlrlrgXitLYz9bAZQ1FhSPlvQEmbzT3284uGbMy1YPNh38PTX/Z6/M7zZraOwJCu4PZbb8f/89VldZYway9dY4RUxDWZQDZJc2bNFdKRsYre3At0PRLQUFFU/X+pgac+7YX49Zfu3kIr6Awb50/go3fcj48fXcS5geSfaAPYrM085owPRHIkum+O5pdZ9+X7dj8TrqUhBz3KOjS+njB4p9GaxrNueDreeMMCZi43DpycxdvfeTs+2jHPaebZTdYRIZUooUStnzetxUd24+a+Uq+HTRKHBbstscHeF6PPMV0pKoD/YMsVwF8PAOt9Y2bU2Noj1bXd3wyJhkWRdfcYAdg2Ssfsa8IRtnPanJxV1hMA/pnLAAC/89av4TAZfABe+wOv/+csNduv/VcyAswv3bVFAHA/y3EoStXKdPtrewT+lYwA7dPzL91q9nWtTfhMM05msjWk7AHm2VnqL+b8JgOsPnwPvvjn7xUCWY9WuRkwTHL04xTDKMP+BnsIwGrsYCPJ0E9yeKUAlTzEvqqDHVMteLOTmNg1h8mJqihE2UNiXyOKeqiW65icDCSLlvmeRb+MbphifXUFVeZ9egqwOSAI00fqVpAzAquYo0peeUYrZ4oljFCgpu6KcbeL1eVVPNh8Cu4OdiN3mZNrosKsq0xqBRJac8o2yJxYPgOZTdZhU8GAxawLSswipjuaKIfVNpoxZRltcQmgMXqv6EjsGgUmtMb16ajGnlOeiRXuU9KTmEsWUWA/yglw9tRp1DwXxSBF6sxgfXUAr9BDRIWyXAoHE40K3EKI/oDucR5q1QCO74mjGUHDsLuBTnuA5sQESk6Efuwimd2HC+0hepUZDKoNUcF2E4KCLqK0gG4cSk+MAiI+Y8aDCCWe+6CDZryBPUGCSb+Ak4+cwhe/cj/uvf8RnF/dwPpGV1SkTKedna7g7f/+jSiXfSzsqCNcX4JTm8RaOwTiEPWaj0qrLlFhRFDjpIDzF9qoUo1cirGa+FjbiFEvhFhdPI89116H+w+ewoG9NRT7bax1NW+5VaGYJEHBLSKOUtx3dAVvv+1e/P3hFbT2XYHa/A4Zf4okKAJi3ePWq/CbkwgaE5IFnWTGUU56XAVR/rKvecU1T0Jrdlp6/MxPpjX5fHGI70hPYb/TR7WYIooH4li5vNqVbOmgWsP0pCdijtrkTlFvp70uyvUqXGY/BwGKKUVrudhiUxRTqVQwTDj2RaT9DWTDHppTs1huDzA/XUYadrG+1kGl0cDkZFPAU4LUueOhs7GGfm8Aj/GXPu3OByiUaugOYgGxVyb3YGlyP7KggbTgiLtobxihOwyNcjlHSLtn6fO6CHxf1OsCokq+rT6LGVWrkAIUDGZkG+8TKn1VMU/RGl/L19QqFRVrSe+xgDIFTIUCmm6Oa9HGzv4yCsM+ivFAyB/njp3Cp279GNbW2zjfi+BmA1TdIq545nPw9B2TCM7chdr+61F75vPQmplDRa5dVfqGppNtohn1Go/I0WN7uyW52P6avU+57F8as7TZG9sULYwDxKPnVaMWHjIvuN/HhfPncfddd20rgP+V7KXbp/lNjsD/9388a2TJyAVDAUl9SCf4ZVA++XTZc2ltyma+5H8yv9RFrVyWn3MjoK8+QYtBGGG9FyGoNFBvtuBXagI2eEENteY05nfsRlCuYXllFSePH8f55dPoddckuJ1LCTOuxKaWwALtQ0sMsGeuhNp/cPGzzXllidvGGy11TX5jRvtcDbIka4aKVCpDdWFSRpNJLdP8WZPNyqW2VPLQ7vQkr4LHKdGk3KBEvUaw0jRwMy0uXGcI0acmZKQwPzWQ10sPgMo4qgJzWpvEo9xVjplsIDTmFRyFqmM2rFRFmuShKoYJRMcZol4f/Y1VXLd/H560b48ogud37sbM3A7ESHHwyIM4efwRZCwckghOniJgMUZbXwHO1UaMYHA0IOCuSmZG2auSUBW9Au7mHMOSAHRhlmGt18HyMvObeZ19KSpV6VpAb9DHoWNHETOXIR6iUaXSlMBYAXGYoJAUUEgdxP0Ew34ohakTlCUHIqSNAwENUXJnqNZ87FqYx/7dC6IQ7a+uYPXsObEEJuAlDKmElr0DyckQy1xpmjlixcyfU0MuAGepgEJJi0CCvAyp55dkiBCMpJLS98RunMrchM0Wl1v8uiYAACAASURBVKC9qmt166U6XD9vBFCwF0fQzVGWoljQGACY/19b38C99z0gNidBuSLK4zKJAG4RbsmBwz/8XOYqm9aeCKXZ8FPcYtTU061cN78RGCUbpXaZCCo6VP4SOGSxS7VxrYWTZ87h81+6U5qeFd9Hq1FDtezL+Y2kghwDKYqZ1WrUeQLWKZik56z5ZlTbqn25UX4Z0FhBLlUQl2mBQiuUWgtOfQZLoY9H2sBaXkPolBGD9zLnRaL3AIsWQ6oggElAmMUdx5M3QrZ8EvXBOVzdynDzTdch9CbxqYNtnOoCHQcYcs6ux6i0T6Ge9zDsbWCuWcL+PXMo1xv47KELONMmGJsh7G0gkQvsod/rS1YLmRm8An6u17vf74gdTyGnIwGLY53HBdeFX2tidtc+hKUZhO40Utq1cyyl0VpARutnscDkHIwlXzimywDU4przjIWdgrwmW9tkAev1Nc1f2hzRNlnmsSGxGFIKX0cAmAxJMjM8qoF9fjYttGlJPoSXkWPKp4ghClksDw8xs3f6CToh7zW1vScAzLEoBTWxwCeDVmxlirSFcRE5nthjK0iltouibDX3hW28cg3hHGZOKTOcOaeVOFDEICS5g+8jAYMkGZ2j/F0EunWKmd8xBgA/+5VvxtteNLt1AIEM8DgAbPKHjaJRwDVxk1CmsZUjCxgwAoCN7f3IAlrHgmA9x4J7ptwj4vNgVJJWhTUSdKpFqhp4WmWT3uybdvxjAJK576XgNfm50iwf/1wDBss9O/Z6W0xbAFjWD2vwYcaar69f/Qz88quecxksoEPccdv78ZOfuzDisnBsFYAxTX+VN43WOrXu129wHRwHqaiAU6cHCx5rBrAF4Djyuh5uIhn6NwfXPPu78d9e/STseIwgR7h+Bh/94oP45LGzONYOJS9I06gsiG/sv8eUXLYsswrgi5o7Ju/e2ifp2wz4OA5ymDW3aBw2tNjy0So38KznPh8/+/y9lxfA6RzG773nI/jLM2M226NerSDzF1Wfeo6b31Pw6pIvuZQlPOmpz8Uvfe8NuF6NNbbs6/y9t+Mn/+ohnBu/PptOzRfNFbunXXISo3k7rsIYv9bj79skb2xax8trAcw99Wa8/fXXYPYxzr9venDah/G7f3E7/tc5jRGweUlikWvAJfLZbObciLBhrZMNUYHrB9c7fZZXlFRz7c2R2cjdkQPKpSfMFwb4rje9Bf/5mq2T02bL9+L3PnQH/vZEbwQeaqSMzrsRAGzX8vH7dWxQ7b15yXTWuVLbg7d+38vxA7sf63GHOH74QfztfSdx/1IbG2EfG0N1OBgnDwiRlEoa1l+yMNhdY2yNk8an1h8y/4oXZ6T/Q/NFnpd0B5L4jvrclfjBFzwdL76sZJIMj3ztU/jtTz2CZal1dP+z4Ka9r6yq3J6xcFI3p5eMh1yPMQXxo8FG+ky4CS57VxAAvgwZwB/+u5ECWPYtW9NJE9uuBRpv9HUEEwvij6m1x9cX/n0cALbjIOdbAA686DIBwB++G4dML/57twHgb3rZ/XZ9I1ecabeIPVQbbsGe1slyPCyWpt+uI7Z9Xtsj8PUjIOT/L9xmnAhV0Wo3u/Gac/yZYVRzmv5luHYO7/yd/4avHj6uoBoJ5pnmCRP8OtAoCsAXtFpYX9pAGCZYGsYoJiGubJUxvXs3WlddidZsC9PNMpCEAk4R6M3SIZJ+jokGrY77mJhsSrzfersPZBFKpQLC1MHyeh+TNRfNsoeNbgRy2VqtKoJSAYOIhHiIvTFfv7HeE0I+XQqXK7twZ3kP+kVfclPZv5O2kI0D5PM1QTARS+gz9kWRhHxud7UGZSwWhRrcZ72yjyjPJIKOIh5+BsUKBMMIzopYgmIS9uOkn037Zx8V9uXcAuZXH0Zj7UHQJdsvFtBeXZO+Z60SIPc9nDvXRxb1MT87gSjsIE196WHO7ZhE2O0jHITopzmCxhQ8L0C33UU3zuA0J5E1Z9BxK1hHgHaSohuVhMTfCdmrUSU1KxwKd9gLZsayyx5wbx2V/jIWCgPMejmWl5bwlbsexl33Hsa5lQ1sdPoYhNpbLtWq2HXgKlw4dgITQRF/8hs/hnq5JID1sNtDs1GWmp19TUbSMWKM4gEMe6hWKwjKBGoLWLuwiomJKuLUweqFRXQ7Meav2I9suIosddHrdTG3e05EW8NOV4+10kC3F2Lxwhrec+uX8aEvHkJlYSdau/YYha8qgOVZv+SiMjEHrzkhdtIRkwKTVCy3qerk8e2/9gCmZ6bl5hFw07DfSD64plnEU7OTwJkjiNi24fzJgMFwgDB3Ua7VMVUPsBEC1XIgc1ucNb0Kqo0qGJ0rQoksUUvqYo5OZwAv8FD1Hawsr2GYOCjXqpioFtFbX0OEEsqtCQS+g3TYl/upELSQDGMkKV366CwZI2OsIeETEk/TFGutHVib3os8aEh/LcmKYuXNHiF7T8wq5hxiNjAxARFo0aEw4TkbgUSaiqMnHRelv20cRDme1LOwj08Rh/YSCxjGibhf8lqTIM/noFLRlwhL9pqnPQf7Nk5jfv04ggIFMQ5WV9dx7xe/goMPH5P4vqW1IWa8FKVqFT/2rP24trKGO9s1LO+8EpWJaUzt2IXWzKw4v1ZqNRG7iCLY9jEMMGtrdiXrKzjMfrK6uKpQjtdc/23EEcaNcvw52/aHiN3Y2JiLxBmCWyViVz+kenzbAnp7690egX94BN7xH567ad9rtDjq465KW7XYVY93q1LkT7igUtXIxj6tdtlI4Abr0SJEgJEc/WSAc+c2cGE5RK2xA9NzC3DLPgpUIbolzM3vwZ491yBLPZw6cxSHDt+H8+cXRdHITYCfK8pEOQjd/LmZC8jkleTvXAQ3wTHloPB1BPFGzW8q5wQMtn90QSWgrf76tEmg4tbsLsaS9MSJU6JUbk5MSdYEFTC9QYgh8ylEVcxNh8wnorfMNO5JTkASU39blteLrSsXV4LNJh9XH+rVlU7BNQWXCZDD8QXwle/lfSTJQNh+zPZYO38e8aAv+aD79+7GtdccwMKOHZicmMT03Azm9uzAheULOPTAfVg8e0bUsbT2EIUmLbSZx0urBwJaJbV94GKpDVyFO0XRJ1YsbGoTpFFL2IJXwmAY4dSpc1heXkO5XENQqWpDsejg4cMPY/H8IuKE+RG0+uBGTlCP2aQeXBpPRARvC8KKo8qQf7gRcSw5HrPTk9i3dxd2zE4h6fcwaK/K/xGGkmuSRMz/NfZ81C0SUJLMWrWZ9b0y2htddDp9NJpNFLwiCoESBwh88vU66Oa6CKhlW5mGaa871Si7T/ubOvdlPondMtlUCp6Lks8hAGz+OCWxurn7a/cKkO/5zN6tiIUIwV8BgKk0liJXlTfShOU8piqSf2VjVmSltrlqnowtuCHvszmlei+JGpR/vBLqjQkp0j//pa+gNxiiEgRo1qpSwBJ8pNrZdZn/uyk0VuaVsX23FtSW9CFKdy3O7RfvL1XI2EYeUCqodYvrl1Fwy3DKTfQLFZzsOdgo8u+8JwAfBGVTJK4vc0HA+CJJH6oWFRtyWoIvHkOtv4inLgR49U3Xoe808Xf3LOF4O0XXK6LPHPKNBJXeOdSzHjprFzBZybF3gXbbc/ja4hCnN0L0+yF668twnABJSuuXPpBGAnAy26UYcZ3LEEUDlFweA4kFQ9SrnipySh4qrWnM7d6PpDSNfqElYHZq8slHDVUCXEYpHUsxmCIZKpuRIHtQ4biQqafuAdIQNOuX2OybTnqJV9d6Ips7k5dEhlsXCxRJZolC8DIEZU8e1pCFqLoFeDTrzxLEw77mLzsFrHQG6Ea0X+YDFa3Jyyi6AbygCqfkyz2kYHZRQNthkedu8tdlsdKiUuaBqcLt+srjLdGGmrEAokJSIL/TD8WSk6perjWc52TfstizeS+cT8py1MlIhfKzbn4T/viFWw8Af+hd78KvHrJwNiR3Re9tBQtG5AbLVjTZvjLnZfFWEFxRDy1xbalrAWBa9tAlQ+yOjJrHfi5BXtpKSZPb2NHaRrdawG8qLDWLXNeezb/r3cffaRvFFvC0OOq4ini8cSDA8Zidsk2RrB+gAvi5eMWORwHpHlPhRAD4b/CTn70w+hS5ymMKL/sD2xi3oI2MJckwGvmoD4sc8fEFyMzHRwOAx4EU/o5iXsJTX/EmvO0mWkj987+G6+fw9/cewm0PncHRpRWcI1lWkImv71jyGj7a1zgAPH7el/5d5spYZulFzR/ZEy79nVU86wUvxr/7rquwd4tB1M3zSHHv3/05fvzTVmFp7ofNGSp/k2s7Uh5uAjU2O/jScZFzRR3f++NvxS/v/udfl3/sHenpz+GH3nYnToyRIhSSufhrnDBg76nRNTEvvlSZP7rnLnFGuPT9fB3n8s6b3oy/fsX8ZbIh/yeMW97H527/G/zyl5eVJmFsxNgsknXPrG0XzbX/n703gbLrOstEvzOfO9esKs2yZHmIIaPBIQOQOAOZMAQnNIEG+jEGOgyL1Q39WA0dupsO/YDHGAjgJNCQxCRkcggJCUlIbMejPEjWPJZKKqmmO98zn7e+f+9z60qxwYll1ktctZaWpKp7b52zzzl7//v/Jl2LSE0oa5NUhfr167+TT2bxDMq4XAayf8XRGeP4kZ/9Yfxf00/iuJ/kS9buvR1v/uQiwsIlpQDW9KMixFUtlB293pdf++IeXp+v1QcMr3f1avz6T7wCL/pa5Op5gDOnTuCfHj2OB86t4sRqH+kIkacg9qwTYnSueQF4amKezGcaTJSdGddt/cV1t/i6/Dy/4h4eBVbZaJ3egx+++YV4/bbS1zRHPqlL1TuO3/0/n8ddA/Vgja5d8uyMguBalS6vG5ny6LxT3KfF+4v1o3j+ClWtmp4UydLb83L80dNgAf2Jj/0DPqwtoB/v+S/Ok/VAoYhQtfM6kUkJzTWI/xUkLk1u1g4Y8j69h7n2Zd/3NFhAH8JtIwDw9775+57Upd140TNnBAhczYoF9JVIAAbOJRnOaTXdM2cUN870mT4C3Ns4931qqJIr+imyOhb7P02qK0jJ7M8VPUtGp4W9Jax88DZ8ct9BnOnH4sLIyLozSx1s9yG5vEFqIqQbl1XBrh3bsLx4Gn7cw1Vb57D5m67H7J7tolwliMjM2/Gqg4pnwMtDZP2uqFDh+cjLdZw7t4pnXzOLaNBF5FSwOH8B9YmGiq2LEjAFlsmmrm/DdH0khodOYiKkCjbORKFLJ7pebuMhdzfOmL5yGqMLoKEixaQPQrENe5DiNqhqHtkfsrfL2lQrI1klCehLxz7uz+nKN4wsyWW/TTWlEOXyXCyilYOhKcII9pH5M48Odi5toS1MDs5iW3MfjH4Thl/HQw8cwN49W+HbKZz6NObPXMBEjW5pDs4srEjU3kwlkxQts9SA6VbRzzy0UMGF1EbLrqLj1mQcBpQM50AkJHktQqKKM2aeaQ7f5XEBYRAj7XRRbi1iiz3AbBnorqzhzvsewz2PHMG5CysIAgKlJPWnMk4Tc1sxvmULyrPTorJdOvAISmGAv3jHz2Buahzzi0uoljyMVR1cuNhEbNgYG6uhZCeoO+wpBTDCDpJBE6E3g8XlPrbMVsXBcGWtg7XmANu3TIjF97mVGP0gwXVXNZAPVmA4DeRWCVFqoR8BF5t9/NWHPosP/uODMCoN1LZvh1spD+Pk5PoZJkqNSTi1cZTqVdAIedDpIQpCuBUf1z33BkxM8PeRmJ8iiBnvR+dBJTRhb3WnPcALzbOYNAai1l5caomz3cmFRYyPNbB5dgZBFCKKgMZYFaurKxgMclQbVdSrJTR8qmLZlw6BiLbHNlb7yj2S4HFAEUMUY3JcWaIvrTTRGaTYOjcGc9CU32VWxpDEJuLMEFXv6mobZc+Rfms7CFEq13DBLeGsVUfq1aTv2U8UEC7RmXEimcAUabGfzXJXBFu6HypTgbiFUnVlyPsYXac79grgpUNrGKDf7knOr8PevLhq8nmriFalUN76FKMQg+G9TiLI6hHUl89gpT1QQHnzAj5xx2excqGLzHKx3OrhB164C3NJFyeWevium7Zjf9/AvDEN0/eQl2soj41hbm4GjbEJEcwxQlFIH4zWLHqchZjpK/bVzFdW2Ewxz7FXVuA4Q0C46C2MvF859qk+Gb8ExxGigAKINwDgZ/oqu3H+/+IIfODtLxmCoZJZaUlsvahlad8b9AeymHDCpZ1o2fdQ8l0B45IkQslzlRWIpexgHYvsFAUCZGIHaiGILMwvrGEQm5jevAO1iWmUKzWYnBxsG5tmt2B6bouoY0+cPIljR46g02lrtSz971MBVlgIFLazXMhpP63sjZkBMaqMSpWKU4oFU6w9xJ5V2CGZgE+iFLVMmUxV/i6zPPkaA5bj4ty58zh58hSqlRqq1bqoLJnnSZU0bRt6tG4YhCjZPsq+ibk5H9W6hX4/xepahpPzq2LFkkq+boQkJhMuEXvsyYkxNBo1UVDTtoGB8RHD6MvjsL06oIPizTzGoLOG7upFhJ0mkiCQ+bFSH0e5XJHw0bnpcXzL874Zc5um4ZVLmJnbjEq9jtMnT+DwoUMY9HuIo0DC6WtllWnKvARaW3NhZ+HED5WMZA346xl1qARnNgLrFmYH25aLpaU1zJ85B5eTfLkMy3XRbK/h4OGDWG2uolJiUaUAExs2nNyGw3/ltNU2kTsOMtKvaIlMgJpqcsdFpeyjVikJmIQk5k0o9xwZVJIvJ5a9KXKqb6k6ZSNFW8myzVMp13Hy5BkcP34K42OTypLYMeQ8BXygmlN6lOr9BQpfAPGFClaBmuqxEZtoHqs04hRAo2zHaSHNRUrZPhO0FODSsGScHtn/GLq0BCEAXKmg4tFul3bTVOwSADbF/lkBHPyHpTJltSW08gMsHt0CDFIgmQJRlJKHx0pwUZqzcs8TBC6JRfGxE6dx6NARlPwSyj4zOipi4yOMSAHDWXQrTLxQxYvruLQA2drlz9V1FOBbsrHV71HHwSwVT/6v2Fv8tqlcAMjyI/vMLoly90Lso21U0U+p3s+QmBYG3JQI2Myrx1JFeSBmVM5nOWpJG177LJyV47jpminsuO5GPLps4chSF0t5hG4cwQ1deK0FVNFHMuhiqpJjGy2g6zXce7qNC8z0MCx0V5fEqidOyCeIYFKNLzl7NowwEbJJkoYwjQSea6Be9eA6KiuXbNhKYwa1iU2InTH0UUbIzBmtzBXrb44Z/aRZuOimOZ8rFmVUrCdZAtv3RAmslNXM2F1ntkoWNEkuwtKjHVEuZA3mCYtqW2zpDeRRQn07PMtGOugjjSMYVoZurwnOF42yC8b60QWAhA+xsEYubgwEgME8c2rkvTJM04VXronKXwgUPjvbBnphgnaklLsErOWPftYK9l5h2ctztfMcttgn5XBNIObvJhPZdBFRWWxwnlVkE7G/pmKe9yxVwBwjWvNLkct7wcZNr316FMAfe8+78X8fJuFFPUcB5xLJxS0A93W7xWIDXljdyhOhmZVDR1tmERVgLq8553ohtCinDHHSGDa6Vf6o2Itqy2xuTgUY1F3uS14vm1htwaoBmGKeUrmGl4ITlzefR2eOYl6XTbRanIdgcO2aG/Err336AOC3/jMtoDV5QHfyC4vPUYsgAdK1ZbYonrUbguQnFo4ELOgFKVcbIgGyRD2tIgxGASylbFxX5lpTN+Dt/+FleMXYk4eA494K7n74ID61/zTuOtnEYATdKjYcBUunUE2qVfQrv0R9/TiAYQFuFKqu4XXjczFUd+uxEXLWyJeoonk+Lq570avw/7zuKiiu9JX/io5+Eq959yF09DmsgzKjQPio+rUwKuU1eAJQXH/W3tf9FN57k3KRuWJfvQP4j+/4FO4bGbKhqkIhLo/7NQoqjRJdihc/EWjI51E5TK9ffQUAu7jx1h/DHz33a0ENr9hoYOFu2ngvSD06CnAWanxlv6tdBPTYZBo0lelGD9nQ+lsfGp/bUZuv4o6UcRohbAzHtXENfvNnvwsv8a7cuT360XfhbQ9H6wQe/dFiiS9FnKrv1bQ5sk94gkO4HAAeWvcmFp79HW/Ab7x0DpUnffgxFudP4NOPHsWXj53Fyd66YloRIPQacdk9WYQNCPFVJvcRtl5xflI7FnEhykWimA+LubA438tV7KPK7SEQW9uBH/3em3HL7NPFJOni79/3Adx2/tKs6MufKZlbxE1FA8XaLUNOWxxGLgPmL5tXh3mB+vu8fu5VL8M7nyYA+CM8nydQlQ9vk8uOcXStkss7QuwZHY9im6JPfbiWcu17ujKAb7vjQVEA85je+P23Puk7feOFz5wRuMa1MM799FM8ZT7JzP9dpC3oU/ysjbdvjMDX2wi49/6DHHJRa7JKYc9SwEztDEVwlIo2qkPZy2MfMEq4h7OQNS+idNc/4NjyOdy1EmLJBMLFnqgy6XQ3U7OxGqg97uZGBZFt4dzqGq7fNI7rnr0Xlak6HLrgMc8zTTEY9EXwMeYkmKk60tK42E1RrTqoOkDN95DGPSGW08EviA20EgtLzQFm6y58g/Fs7FkAldokcrsk1s4rrRacEgG1DCu9FCszu5FuvwZd2xc3M8l91YQ4cUkUAYzqQ3MNFKc6qpqlWavXfwos2P91bLWfNQwkRgrP9aR+IJhMMEwERQSXJLJM1TbEjRToqwBh9lxcy5Js4Gmjjc0X7kHUbCKIXUw1UlQkS7UrAiPPrqM/GKAZlXBuZYCdm2khnaIVmuglJQT1KSyVJ7CSeehGQDdIsdZjHmwC3yvJ76Ldr+mU4OQZ7HiAVpCiXHYQnjuFqayPOTvAVXUTQT/GF+87hHseeAxHzy5LXizFC+LAaDoo1xuYYT7u3CwCKkoF8HaQhRGWH3sUbq+Ld//2L2CyUcGRE2cwPV7Glikf7XYIv6oydTvNZUpvRa1cb5go2SkuNE0ESQnbxwKUKj6SoIuwvYjy5qvRXjqPwNmCRw5dwAufMwc36aATOlhtd2GxL2pXsbTSw6e+cB8+8rl9WGhFqO/ajdrkpPR8xBJc+iUGTK+C2tQm2OUyojTB0vIy5rZsxt7rr4Vfq6j9rcjCVbwJhVIFGZ99JcfIcFUpwY7uaWyyYxFGlGrjsHOg3+kjMUzMbd+JUwvzqLoeNk2U0W414VbHEIcBuqsX4DDKslxDrUZCgIG1QY5umGFuvISay6HpIRy0UatMiqtdz/Bx7PhFPGvnFKy8jU7sYG2to8j9FHqUyiK+SKIAqeGiNUhx0akgmd0Fe3wGIXt3YtmsNyeyT+Q9SVxCkbwpoFJ9edW/5EupsBYFs0FlPQUm/JkSsZGAQZEXhWK0i1b9ulzcNnn/UzVsmOzdsuembNCZI02gesKIMbV6CvbCccS9ARAPcPaxQ7jziw9ipZvg2TMlPL8KdJIQnzkf4doJD9/zvBmUGxU80nSxmJYQWCXkfJ5qNYzPTKDeqKPsV+GWKjK/lEUE5YvwqLC5L+ZqMT7Q9bHU7iKWU3uEotWz7n4pgYnDPrz0qzUhVuIa6Y6o6+kNAPjrbTXcON5/8xH4u9/8dv2QmTJpSI4hC44kwWAQIAyYQWCjWq7Cd2mdwcJDduhin0FbT4KyKsdU2xIUmY6Sd6lyNsPMQKsfo9WL4ZTGUBubQa0+Aa9SERCpUp/E1Mxm+NUqWq01zJ89g7MLZ9HttBEO+koNrHVitDlxXFMWa9r3MuOhyHmVDCxmFAuYTXUobeu0aIsLv1hBZ4i16kyyKhXqJePABabdjXH48BGxSK7XqnL+LCrEHthxYNgO+mGIcwvnELQ6uOG6nfiWF14N04pl4Xvo0XkcPrGCnuQ5ZIgJNsUqH5Q5CVS6TkzUGSGKKArRbndANl+5ShB3gjQywiqSn9FauYDVi4sKEM1TmeQJ/hKQT9MY3XYTm6YncN3Ve7Bz21bM0m5jcgpjUzMIBn2cOHEcFxfPodNaUQCNRRUHx0Epywj8+J4v48V8BqWo1sAUAZKc4BWtKFiOkjXkwjBcsb44eWZerL5pIWJ7DpZXl7G6tiJ5EwR1JbPXsOGZDlyCSVyYCHJaBhLa4LrKelesBakc1f+mGlOp1XiPEdzXOalcFJhVYWoygKNydwkc0dLW96s4efIsDh46ilqljpJvSx6DAJ5i7awIAcoZsAhbW9/CqsWGxbIC2wpNnFKUFXhxYQVNu41MwF+Lf2gJLEpk2nsAx0+cwvnFi/A8X2xVyiQseKpY5diIHS7BW/07FWBGS+TRJrJqKhcFb9FaFrvXEds4siC5FWfBK0QF24NFNXQvwP0PPChgrOfYqFd8VCsVeWYEiGaDV3Xbhg0ogYi0Tas8O7QhpNUOixsN9PJ3iN2L48DzS/J6ZjLzuYgTWhGnsLTikCBg5lTRShyE3jhCZwyd1EJgOhhwrHTjk6C/JBPmEDacw3umtwQsHccOd4DX3LQHVnUWjy4BJ1sRFgYdUEhiBy5KvQtwglWYaQQ3bWLH3ATGZ6Zx/3wXF/vM2ggwaDWRM9sjV2Ak7YoJsNCk2TNyBP2u2LfQ2sVhDo6nmKNUzNp+A/WpzSjVpxCaZQQGNcwGUrHtZvWibJtZnUl2r2zgeC6ZAKN8xkkcYYHLQSfpgvNVcR1F/SMAYyIgrif3B/M/Unm2OImZtDoyTaSRIkZ43KwwFyYOBPxqdVaRRn1USy6qnivFbdEwHUQhQskAJq2ARANLAGDeJwS4CdjTFp629yQwUAHMopUOBmJJLjbYykZ+mN2rNbDKDT0XmyIrj+GTsCFAmYHMchDQ1odjLhwcpYqm4wI/s3BpKPBM5cpg4YWv/6GnJQP44+++Df/lsAIKebmo4h7aNWu1r9hAc3dVXJOiCa1/PrpWKPCXPWl9vgIAayC4yArWucF6xlFN7VRlJgvQr5XgYh+ppyIphov85ZHPGaqONUlDamZdIWu88yvqB6XeU4BvAQCLklafX23vjfgvYXUSaQAAIABJREFUr3vR06YAfusXltaL+5E4WKGXyGZHY7m6kB8W83ocxVa9sNPUNvXDzcEIqEMDJDXGCqkqWpPyWvmBh703vBTv+HfPwpZ/rWuZrOCf7noYH7j/OB5cDhVoP/xsTcbRNZCsTfJDBX7KeI98frGxGX6G3ugUDf9CQTnspBa5z4Xye/h6zg8FYUfbiWobV/X7q3jxK96A//2d00+P0jQ4jP/0W3+PL4QalBkuRmr9UEMwOrAFM7e485940Hd9261492u2XuEc4GX86e+/F+++OLK+PwHIcjk4Vmwgi3MaBYVHfzb6c4k00ISPdYDKwexV1+MH3/gK3Dr+b17aX/IL48Mfw6v/6iiCETCtcChQxBNNZimuIetATWoZdUkpPlRT0RSXRk593bGkqJ+0eHX9OKw6bnrRi/FLN+/Fpis2HG18/H3vw28fjbWKcj0fXdVthaJeZ88+DnFm9FAKUHb9PHW9x3Oke059K954y+vwE7v+dSvo1unHcPsDB/CZY0tYitU8xqy50SehAGxVL2i0FlV7EiHhyU2nJ7uRg1XXYESFZ6xnbo0+i8WcOjwnIQKpuVLNjeu/15u5Fv/x1pfiJU8e4f6qruT83R/Cz9+5MkKMKqbPdbB3uPYW834x98ow6HpVfcLQ5Wn0WSya6cUUJRaRV70cf/KGHfjXr9pXcTrpCu742CfFAnpUwbs+msX4qhgNdT1Hfjoy7qMq5uIIFClD3xZFfIPcJ8oq9JqX3Yq3XfEM4HUF8AYA/FXcC8+gl/J5us6zUX8Ct5OvZiho+3w+SXGWm+aNr40ReIaNgHvPJxRReCR6iEAGe4XswcZRJFFnVEVGtLalG15KwrwNP+qjsnAUnu3jwbvvQXVqBn/3yGGcbPakR7C7QS8zCyFKmJudwbZtNRw8chrOIMG1z9qD6Z1bYBqRCEnYxxsbb4iVMlWqnu8I6EkSPAUe036CtLeGialxhEYF/YhKxz76uS/vKdkkzzvIBGxN4Fu59DRzS/W86vUKLJL2zRpOVnfiuD0Jm25rqYkByfGMxxIQUkfq0fqZe/QklQqHALD0P7QQyKWDHQxEjJDTroZCLM4oUtERbrSEZpNLlIG02jXgO5Z8BoVAQkBnHycjqEsSvALRNjfGsXn1CHyKD0wT435XbILFPc/zkeQV9OIMK80ByqUaoiRCy53EamUc87RO7rDHYSKRTFZFCea1ZN8nDiP0uwFsV+XhVnh43TaqYRO7rQ52jFdxsRnirnsP4O6HDuHU/IJYC4tYQPaWDsxSCRNzc6jObYI/MYmE8WMcd014Zp5vv9vH4NQx+MEAH37nf8bcTF2suAmuiTWu9BtypHEoQixaydGWmH1dl46VuerZT4xVYaarqHlAr92DNzEu9s/z5wMEcY6xMWbj9hFmnuQeM3qMvfp2ew3HTp7Hn93+Ody5/zQaO3ejPjsrtYtcC+klUeVKl8YqqjOzMHwHO/bsxvg0z0kJSNjTpEKW1471CJXSst8Q102K1HL015p41Quux/WbqkBrEXFzCSUzgc/+YhSJqrXq062xzIA2dPtd1Y9P2BdVPa1BTmvlErKwr2Lc6FIZBZicnICNAI4RIgz6Ivwx7CmcZhYw4yhzE2ESiWiF/dVBd03uf4LKQkK3PTh+GRdTG2f9SQxK4wjhCJAsyneJZFPuo7y/2HpieVd2HOkT85yp2+BHSVuKZEZH92L1GDHijj1IRaFiX0U9L+zdSx6wuJwySlLfJyRbSc9KOdK5dgU1WmCvLMB47F50z11Ar7WExx56AMunlvGqzWV4aV8IEv+40EFUqeKGMQ8WInzn9TOo1yo40ctwsmegaVQRmD5iqupd3hMl1Op1VGt1EWIRAC5XynCkB2rLM0G8gHuUdSGf6g2O1vT8eSE8KhzxxG2sEGRRtBgz0zmV54p9aHn/hgX0M2xF3Tjdr2oEPv7bN8uELM13LoaijlVNBxYaYpvhuCpkPAml2c9FkhYJolorGhRDxaJm2JsEMKjrI0slRWIQCAXC1ECrR8AiQak2hbktu+CXqQauih1pY3wMW7ZtEavos2cXcOCxA1hbXUXY7yEnGJLGyjrXYhYtGVsWXNsSi12HDBiyxnT2g8oTJQhJvKGwW6VQj2pclXcsFpu6QCCQFSUG9j1yFL1+X6xza9Xyur2u2CmzoGFugyO/Z+XcWZS8FDfedC2SLMCBI2ewb/881noWulQbElCXJj9bNQbsNEK14mKsUUa1SjW1jXani3a7jzT3YDkNuF4D5VIdaa+NMOiJapjMLy5AlZIr+RBc5HkN+LNuvw/XMLBrdhbf/JznYMvW7eLJv3nbVtTGxrB64TwO7H8Ia0sXkKcRTCNFpeILcEewjdfdtX0B1EW5S8W1WL1SHS2ppYI/K9CYIHgJldoYDh06hiNHj+PC8kVU61V4vgIWCdqqnGZTFG68ZwToIDhI8JcLrAUBgoXpn3EhsggvCzhSZNBKU8WkRXYuwLtqDLF4oHUv7wFlx8z/2LaHUrmOU2fO4+DBo/C8koxtrerLOZTLJQXI6YKwAHWHYCrv5KFkpLCzXG+SidWzgMIaOKb6lwJXPhtU8uk0X8typXhYOH8Bx46fgFcqoVwqoV72xBZH8pgJ/hDAI3BIBaKcJ9W/60+TlhRcoiYrMqqHRyU9MIL46/bVSt3rKHahV8L+xx7DxcULwpTkfTNWr0kBwYJKnmHJ1DYFmFPnqDOANWmCw8XxI+hLcDAIQ7heCb3BQABDWr7zOeP7IwKBloks6EvGC/NXaLFsOz4yWgr7DSTVzTjZtbEUA30wA0OBbQIi8mw5Drz7sgyVuA2vcx6V9jxe/fwdmN6yC/vODXBkOUSTzyqLnAGQryzAHKzCSgLU7EAsoBtTE7jvZBNLA6DbDyWvIwqZq0G1MhXlivhBYJaMN0n1NlK4zDX3HJRLiq1GlqRTHodXm0HuVMCE8giW5EXTApoFLJ9tsuxyFuIcKwHoNTBCpqdpCJDbDwPp4/J6k7QipJJCkSV2JTGsLIRrZqJC5iwcMq5aGi3cwJAJDClcXdNA2eS5hMjyGGvNZbTWluUaj9eq6v5yHPm93WCAJHcRJHx6VI45Vf38Qxt3zydLryTXUgDgJEcv4dygVIjScxTFLpXAl2bZCT6cZsJkNWlBTacIh7NHLvbPZFJGzEnnOJkklMScwgWuW8/7UBnbkuuRm/jW1/8Q/vxlm654BvDHb7sNv3I4lnlPyD60oZccdM6nvPuUSleyrnXDVYGPxRM3otgqrM9HBJASC1AAwJo9Iq4TwuZUc4oUspwtZD3QyY4621WJvLSlamH9XcBrhQ0WW8hsABQgsVBCSYBRmwXdZ1Y1AMX7hbm/ZlRK41+QHfVaAsC/+nQBwJ/4IH76C9oCWuz+tQJPX/viGNUxKyRYNdJVxALvEZWrTccDWR0u+RpCAVRWFwhrMQJFHmkxfnyxPYM3vfl1+KVvqj++ciXr49F9+/CXXz6Ee5aZ450glvVpJB5gyD4vVFuKtKJE5coiXQDAkea+EOMKNGLkDIZNf81w1jue4Stk5dX3g+Qn63iLIe4voL6yGpcvazPe9rZb8ZaZr6oEfJIv7uHOT9+BX/vCeXT1OxR4pG+0y6+NBsjVT/9lxH3uhpfhf33fc3Ct8yQP5Um9LMK+L34a7/jsEZzkRHTZ1yhAdrmFrOJcrStFRxWhl1jpFnPAaHa4Wri12tTDc176XXj7q3dj9l8jHTypc3oKL+oewM/91j/gwVSTNIXxqMghrK++QhmrAWCpjzXpXi63/reafrRlvQa+CysdIZqI88662lWG1J7Fm299Dd56be2KkRTy9gn88e2fxO0Las9y+bUspgPWdkPVemG5K52k9TEtzkeaMUOnFQ3ZaQCYc9Hk3hfhv77x+bjhCVTM4eppfPjufbjjwCJWSADTakpZK0W1vz52yr1AE1CFSDv0fNSDp85LINvLbuPh9wtDiMcBgBUpV9kfFmRC/o5iXbt8zuH/x5/1Svzha3ei+hRutyd6a7p8CH/4sS/hC6saqC8UDJpAIyNQEG6GhND1T2MTS9pc65OPIi/Is6gz5IdEDPUk8ppRAfyuN+y8wgDwMj724TvwoXPrauViSpRxH+YAs+7SRCyu/aw/dDba0NFi5J5Q00/xTOq1sQCAi+tpmLjmZd+Hn7v6ik6aSFcP4i/u2IejmsW0YQH9NDwEX+cfydzfnY6FKb2XfiqnswEAP5XR23jv1/sIpF/4oBD0JfeThO6QopsBBv0BQgpwwkDAYO75GfnEXVA1T9EIWpiCibWBhQceuBf3nz2HzfUKduy6Ae9/4H44SYRNVQPL/Qy+42FrzcXqIEEvSrFt6wRqs5PwfR9bJ2poVB0hLtOFMItjTFQ9WJ6LQWrC82xUSwbOLaxgemoKu6+ew/nFFTnmKDNRqpdRdx1xvesnBoIghCH9PGbMOswrQsVj3cP6z8XZ2i6cGb8aA7qO6T2rCE+kj6KiuNibYq1D1zQpIUmY5v6cUWSs49jvIsjF/iX3v3yv9KwJIqkCVdZXqocpahJbWPa4+dmWHCPV0ewBU1XN/9Nxjb0RAr5T45P49h0V7LVWYaRdWDHQ67WlP7F1z9VYXVkDY1i7RhmnrQksJzWspAk6USKujzzOIAxUH5p9Tx4/1T5JCN+yxObY769iIm5izo4xVa3iyLHjuG//STxy6DSWl1fEnU626Kxp2JNzXQH4CaIyz5lulFIZSMuMilDJO4VHRzvXFsIAFcCVJMTf/uEvoeGzX+xIPeSUy1hbbYFGbRxLv1pBrVaSa93vBwg7beml+bU6MtcX8c/S/BlY4QCbrtoLv1rHyvIK/CyU+LBebKDWaMBCH/0wR6fVFgUy+9K33f4ZfPizDyKvT6C6ZasoRIv9VcEZNfwK/OlZ7Hr2N6MxPSlCK5LjCVryGiprJaX85n9ZP9G5k+6ka60Wdm+fw/XX7kGlOgY7yzBmJcDaIozmRZSjFraOlxD2l+UZkv0LIwntEvq9HoJBKD28cqWKimfC903pWeVxCjcPYJXK8MtlBP0eVi42Ydk5qhMTyOApi/SYQguqpQ0Bk/OUEZEp+p2e9D8tz0G9ZGE5iHHAmMKyPYZOPxElfBBHSOMU9XodSZ6IOyP3yuyh01mVuAZ7q6GOXOO4sV9K51DWl/w5/6b1NLEM9nGl3yO9VDpNcsRon51LT45bCGlFiTsAlfIULtGJUOVB+66LClXRB+5FZ/8+9BYXYc2fRLq4gE1lziM2vrjQx/61FFfPVjBd8bDYDDBuxnj+1gpesGtcFP8HVxKciiws5Q5Ckw+/A5vW6xo74d/sTRL8pesgz1EwJcENTBWTSPyAzqC+L2AxRUsFACyKf7F0J77OvrRyjOSc1O0yizpCTLW0Ik18RWjW1/uasXH8GyNwxUbgb//ny1XDVehBSqUq+YWjmY20ehWlIxuOSsXJBnSRIyiqUao1HQd+iQ+0YlmFaaaVbvxcPpC0XLWQ5DZavRRnL6xhpRNiemYLJia3wfcJTpkolVxMbZrF1JadyAwXR0+cwfGTx7F04SzytC8qOc5kxA9dAsFU7DkOSmKz64mNaJJaYj/NWdB3mBORyITCeSMVixGVZSlgNxeUKIFh2pg/u4h9Dx+R7AFOyLRs9TwqjE0B0biA8HfRepp9FareKlUHhmMI2+2RI8fx4KOH0YstJLDRD1IBUgissPFPINS1OSGnqNYdTE/WBdhtNTsIghyVyiTGGrNIExMJ8wGyBIMgEBDOoYWwbSHsdaThTRtssUHWQIJKl8yxeW4W1zMfeHYTapUKtu3YDqdWx5FDh3Ds6DG0mqsoGwNRgDoE392SMKt4H3gOVd1kL6lCTCxf2UAleGQAfQJ9MPDle/bhLC1JepEUVWONCqo1Mn5cKaIESOTRqKgL+VIAplKWSFaidOwUs02ujbYNlGKORZ3O+y2aVGKBy+PiIiF/SFxTi6QAwJUazp1fwsOPHhRGHC2vy54t46RYU7r5Jo22oglXhKuyMODxrauZ+CqCeSwguWCxEFGsLBZOLKgUaE0VMBmMypKZOnUby801PLT/gGRHs7BqVFRmNvMXBKQl6EQFoD6WYpTEorHIORb3ZaXSVgwwfWwytmphN2mHbfDaKWtm1cSkMppsRh/dXg+tVgthEOhCKtW2OSQx0I6YY0iVtVI/y3hqW2oeG22r+YwQUHc9X2yubWbGCpOrBsf1Je+BY1EqW3A92m57KDmWWOzQTp2ZNDznKLcwcMZw+xcP4aH5JQRaxWHTkiQz5E9OixgzQ5D0Uc4CZBfPot5bxsuuqePa67aj59fw6XsXsBQ5SFwXWRIgXm3BDQO4SRcImti6tYHJLdN46PgKzjWp9rdhEnXMFbmFLEcyMdOIWblszXHzFcn9QearXyrBK1fgVurwGtOwqhPIvBrCjPMKpay8fzmXMFiDFstKoSMAldy7anPC+Ym20sJroBNAyt8bwogT2GkGn1kdLIpcWowTICPbNUTNoD1QB/A8tHo1lCwHRtaCafbRD5ijnKFatuGRZRpHiJIQFy+cR9TvIuoPUKerAu8xWtbTOibLVMEZZqK8TfkcMW/E9+GWq3INPY/57SRLmAhyA124kt2rcHFly8KGvtjq88EThFQ9p1bK3GHAQQDPyiEuS3aKgHb5oYMor8pcmBgdWE6KPGFeD+9fqsu57dIApuzdTNz0hn+PP7vSADAG+PRH/g6/etd5tDTowWvE54Z3gGymtCXnqPWrQy8rFpcEuCW/WTtgFACxvu7DTG4N/zB/heSCwr2AQAvBdAHRWeQTCObl0GAsnzUFHqrmrwIF1MzJ7xYZxXyB5s2o5rYU8GrDqxrgaiYR9R0/xwQS6f+LcY5ag8TqVWi0qIzvwdt+8Lvw/VuufAbwfZ/4EN76z0tKSai62kNFXnFeQ5WWAJ1cDpTNs7oW6nmSproA5woEVup6de7qc9RXAaDz3wTdCxCnWFfEEsjdjJ//+Tfj31+SQZph+dSj+JPPHcYjSxdxbE09w6r1rlAsYZfL79YNCA2gDS2ctdJYCABDCHAd6LncTrgAIBWIU9jTFv8ZNRIeUdYWW5kCdB1VhQlwVMHzX/gi/LfXXY+nAwNuHv4cfvavHsSxobV2YfmsrZour0rJPhaixaXKxEI1L2sVDDS2Pgv/4fUvx5u3XVnr2bVjd+Ptt9+JuztqvR9mK+thLoDdUYC3OAXZNip2jrqP9NgPt5PF/TDMtNZ3YQGGygdV8Ipb34L/8dzaFavXv+YPylfx0fd/EL+1vzN8niRbS7t/XK5AXFdRXkpm4DM3fK2ebNSZqzlLZlKdqc75rbi35RXudrztJ74Hb5q5cmj40v4v4R2ffhD3ttR8MLrd53GorDEqUVTOnDDG9bXTXhXaPlCVR+vEALUmqHtUPaBqHlGA7PSzX4s/v+WqS0DSPG7iri9/GX93dAVnF1ZxcZi7ru8j7RDAjxMyYQFY6tq4+N3rYHzhzKLm7uL8hkQfDcAP31fMgzKRagKDgo7VsWsQeBSAHpJJJGKCCpsM/tRu3Hrzd+DWbVcm4/OSezZr4lN33IE/PdYfzpI6xkvWpmK8hyB1EbOgXXliNgXlYqj5uVgb1P+Uc09BBFh38QDc3S9/WgDgj3z4Y3j/2RGyiJ4nFGlp/d6RRbsgTRQ7ogKoLtbmSxwU1ketuF7FdwRcholrb346AOBD+POPPYjD2jr/1h/YsID+mufcb9A3+oaBrY6J6SsAAHOWPR2nOL+hAP4GvVs2TutfGoHz7/sDUfgGg4GAF51uT2LbSFZHmsDI6XxooIQMlWyAibSHsSREHDq4sNxCmgdoBwnmm330ogw7ZnegV6ri3ke+rMBQ08dEw8XptRDN7gDXz43jqt1b4dXp6GiiUbJQLttoBzHCQYyKlWHbphrG6yU0B1Q+evBqFWRJJM6Iq/0Um2YnUK2S2O9i0OrKmtsjI94uSZ+NFPmQmcL9WCK22DMJrTLSnVdjeWw7YvaFOCh6X10igEzAhhbOZLhLvV1EjBHAVXtu9qbZvxHhh3a0Yr4r+2BZwh42Ad1AQLUs4fmEoqAOtcsi/124X1EhyL6eVBDavYd7xrDbkT7bj3/3i3HLN9VgZ124VhWDOITjWVheDbFS2owzTgNnB6bEamUJ+4LsN8eiWAaj/9jrSUMRH7nsEQQ9jGcDTKZdjDnAysoKHn3sGB7afxTHT59DSPEABVfsIYrAhSIOF+WJCVRnZ+A1xmDZvAuU8IQ9O4JctFMuwDCeigLQXAwGA6weeBi1PMO7f+8/C6jPyDAKYeoTdR3zaKDT7oiYiH1fr+xLrF2n2YNBB7nBRdS3bpe+V9jtomSmSChO8m30W6sYULTk1WD7ZSETsPPZGwTisse+WJ4E+Ozn78Ef/Z9P4+RqH1N7r0N5agJZnKi+CxXangerVsfY3Ha45Qqq42MwPRf1RkMAR1HHUgWu3TwJ8vF60ap8ZYVxgz5ufP6z0RgbEyI8KyOWWlR6l00TJUZDxV30l+ZRMXL4fkkEWa6ZoOLZAhoyhzfqdWBHXUyWbdieJ1hAnkQSwWh211CuV5FbNXhlF/3mIir1aVjpAL3WGpq9DHalgWqtIu+R+z2iBTkdBHO4ronFlSa+cKaDu44tIco9RBResU9uWyIEodjE8z2Yno2y7t/5VMZKf9tBqUwglP1Z1SsU10sKiQiGEq8Rd07Vn6MKVoQ5OjKTY8djCpIIVY8gc45eFCorZd4zIqti306C7FBiX/LCGVz80ueRPXgn3KUFzJZzdAzg8LkQd6+E0o8a821sm65jyvdQNgO8+poxnJlfxfFmgh2TVTQqZfRMD0upiaUE6JgOEttFyr63QQGKsnUXggP7Yvw3HRJtpR6m84D0qEWQpqzAiRvwNRQkqixvtQ0Q9XCWodVuy3wqbSNGCW4AwBsL8MYIPPEIvO83XqZARK3szRignSSICDpGkQBflXIJJQK7XJv0RjbXUnsuotLMIDDgUhHoygTDjTrBHMXOVgo/Lt6xLPq0BrXQjQycmL+IZjtApTaF6elZzEw2RIVXqlTh1yYxsWkHqmNT6PYHOHf2BOZPH0a/u4o4jYStRkY9AUf+cS1HFiJOpGJpIXm/tI9gVqlSW1qq+yiMO7FGEBGAAu5WVtbw0EP7kaSmAMAEgiyH6lKl/uTERACQQDAVdgRIPYcN4VwYc4lh4eGDR7D/yHH0wgydAQsCMr9JxaFFr/Lop9LPdQn22tg0PYYoDNBudVGrTqBWmUIS00bFQEzVYNCX3z01MyX2KK12E512SzKYqX4m0MPChkWIZ3tig5BGESbHG7j+mr3Ys3s3xicnMTU7h/HJabFumT99CvOnjyLotpQamAsNl04N3IuikYWcqM5oN2MhCTMkRi45iOdWVvHFL92PoJ8hDnKxu5iarKNeJ1huwtd2KkrNVSillPJaqYFGGzdsnihLZ9WIHcoZijbt8OZVQIKyqea1pAU5WVBKke2jVh/DwuISHtj3MCWLqJfLqHi0hqY6nAvpet+oUHtQQaWAW66p6xlq0mxj84nHlPH+UQCwkCNETaaOm8xEm/bPVPSJilApWFvdHh45+JgAGQSgx0s+Sh7tchx4Yu+hQGD53SMNrYTvpsqBhYsyVldNMQJEohTTob15LkpWKqOFVJGS0cVnT3+cXlzXgSF9jnmqiAOi1HTFsprFB7OKaQUuP7PJQKMtOAFdRehwbH6fOcdcvE2V5aD/LvIZcpHKqfOXJHGyLiXLhUV8LA4AXaOKv7vnJB46c1FswHkn2LzDErK4aKtsILFzpGaEUhrAXLsI+8JZ3LjFwZ7d0/BnpnHvgVUsDUy0BgMBFKPOAE6Sw0kCJP01bN06hsZMAw8cWsRyj7batKkZIE9ZnNLamHurDEkQyhxncgzJjHRtYZyVKhX4tQa8agNGmSzIClLLR8wSV96s1MMCzBP4J1tx2HBVsJHKOVVQENl9ygmB8S0hctrqk3CS0vrIgkvLdAGBCY52UTd6KNUikO/b7I3DzU1k0TJgdhElDSkcLTNBzfHleSeI2u20JBuo3+5qAoYlGwiqXInIUtXL3BC5Hnx+PFfICYbDwtKH51KpXpNis08FsO0JI9ZIDXCuJ8pNZq9YVfEn8rFUkVtwyJxFChcxXIvEEc79GQapgU7sI8wbSAwHkdmGZSXIEwcGNwiyqVOfKc+UPIMOXnTLj+BdL7/CCmAArYsLuP/kCtqej6q9nlc6FFZpXEILsi6xa5THahS3KHrQenZSs5pqp18mfBsyYIpzLJrVAgSMLs0j4NE6BKjnSpkH1Fwqc9IlQNNIs1g3xtezZWmrrZ2iL1O7pWEPi/Ekbn7eFsxdWewNQIj7PvFB/NQXlobALDffhd1sgVQXh3Q5CCebAg1aCHA7bKhr8s6IlStfR7BdvCw0KMyNo8ot1cQMfVHIyt1z0yvwO6/Zi62egaS/irsfuB9/8pkDeCxaV9kpUEVdhYxuD3Is6lIWjX25FpddbB7D41lAP1EFtg44/ctVajE+669at0wcNZXNnSn8xE//IH7synnsrv/KtX346d/9LPZpcEDNeYpAdTmAyMGXtV8Y11oVPfqs6HVeWXU7uOY734L3vnLyypbqncP4jXfegU+sqY9Vl2qd4FX8sstBw4KEIa/UNpejudvFZwmZbag012DPJWdQww/8zI/j5zY/tdPi/M7i5alRNDKcfegz+E8ffBSnhviZVvBq0onMS8Xcokkl8r1CmapecMkYqnpj3Umn+AyJ2uBiIy47+su7Gu/45dfjxVdMtBjjc3/9Hvza4Z5qIowc+/BceLT6HpSsLG1/XAD7X6GqvewzFJFRzyOcWwpCSnk7fvRNN+PW7WW4SLC8cAwfvusefOBIV9UGmiAyLMhkcVMWbspriX2+x7miakOi5r6ReA45bg1wXw4Ay+gW12V0ji+Oe3TfH8uYAAAgAElEQVRt0mNQAK1D8oy+zgpcNTG19+X4g1t248pTFzI89rkP4Ff3tdX6L89kMbdq2zweS0Fu4fHquZ/HSicpOeaRCJRinSiu+ejTRlqVKIB334w/fxoUwB/5yB14/8L6XDwkRY8AwEIaUlkvl9YUGvhVc6fKun+8ryEJoZg/5XNMXLcBAD+1iXXj3V/TCHiGgZ2OiYkrAADzyTkZp1ghgPM1Hc3GmzZG4Ot3BD7/az+LfhCi3++J+jeNA5hxDjtNUDKBhhFjLB+glAUwgggXWz3MN0PM+DYaVRNHW4ysizDIUrTjDIM+cMtNL8I/7r8TC51QAMGZsot2kCKEge07ZtCYqIsijytpybQxUSII5cDzLEyP+9g83YBfctEeMJO1C9On7bGqadqBgWrVRxyR2G6g7FiIogFsz0ecFQRkE/0gQbVagesYaCY2Lk7twqrdQFvAPBsG+6B0I+M+TfeJxMY2TcTpKI5j6Y1QESxqYOYfhyS7RwKukryfJSmSOJSowkGvL/2xlHa8tIANQ7kpqC7m+kqAWfox0oPUFbzeu0k9xeOgctk0UKlV8DPf+2147fN3SP5tPAhwrGlizR7DwW6CnuUjiAwZk0EQS7+u5LLejZGGsfRrrLgvgP1YGqFBQn8ywJHjdIc8hgMHj2F5rSf7I63pEHEV47hy2mmPjaM2Q9C3DrPkC5mZ+alJTKCbfUHlKiY7jqGrloGE/SQKLaJYes2LD9yDCd/B+//0v8Fj6RrHonTNTIpuMnHU7Hc7qDYaaDW7Arr7viVipgZd5JIQiWPD0VF6RpwitT3Vfx5wjDMkdglJOFDEdjZY01ic/CIep23j4JF5/N5tH8G9jxxHbcdOVLZuUeIesTxn0WPCrTcwPrcVKJVRH5+AWyopi2Df1e6j7BWxt8jLlyIJI3QY6ZYleMFzn4u5TTM6H5i9PbUnV+R7KmNT9HpdVGwDcxPjSjErjRz2/hlvSDdQWl6nyAYBSlmKukdMQZP00xg1BuckPdhxJkBnw7eRmhmydg/d2BIlr6EFbkFEhzmJVJaYtiDoyzU+cWYR+y6GuOvQPJrtUAB+ic6jordUlj4si0D2qWWHoJXw7O9SREMgVPUJHRlrip4IHpuMwfRLKJfLAqLaLmPcdC/aVkRT13aFQMHTdosoP93DJLiuXq+ssOnIQaW4z55guIbOh/4GM6cPYMZNMc8r2wnwyYU+7JR7R+WY+IIpF6/ZOyZA/Xvuv4BjA9azGWYcYHvNxZ6pOrZOMBO4hMS2sBYC5+MIa3GO0PaHToqMcRQ1v2EgEmENgV+FGQhALCRY5aA5FJhJ4axykFlnD/qBypjOUwGKNwDgr9+1cePI/w1G4KO//d1aDaRY4/1eZ30BzVNMNBqy+BBUdV2CZcoikywLse4Q1hHzA5itmyiVosb4dBy3fD7BLos5D6A62EFqldAZMGsyQbefCHAXRhF2bJ3D7qt2yCJA9a/lNjAxvRm7d18N33ewdP4MDh58BOdXFxEG4kssf4g9uQRTHBOVsge/5MCwMrFIFQWuqex3lQWvtrom+AATMd9vOnjggYdw4cISJiYmUSELh5MtQV9a5XIideiXz4xQlTHB/Y9tZrCIlJKZY9noBjGOnTmLRw8eRas7QHcQiQWCKm6UfTHzR4knMjNhiown2dBbooBOQgJ9BICBpeVFeCUHV121C+MT41htrQkofO7cWbH4cDQg3ev1EQcpPLsE3/UkN7nX6WB8rIGdO3bg+uufhbktm1Gt17Fl61Zs2rIFh48fw7EjB5B015B0VwWw43U2nNLQUoJAJbNqpYnHbFYDWBsMcOzMAhYWVmHkHjprXQS9LibGy6jVqJ6k8lNZb6vGjFKx8v1UF6w33PRNMgyK0wiQvudVk0tbfxafxcU7jVWzRJhLHHKVHeCXKqiPTWBxaQX33v+gAPqNahUVvyRZrrKwCu1Q5WoVALCoZbX93LBFTKUvM0h0dcZihbbK0vzXm97cohKBWQ88V36GaOtksaItShAnePTgY2BBQAvoiu2LGpt26vwjzUqxLlUkCQEuDCowaPVL6xNVvAu4qJ8x1ZtTuQdih8PjcjwYHjOjaV/iDxd/AtZUsFOdy+wFAt3VahWlklJEswgncG5ou+4iY4XPMotwBSbTBlgpkvk9Pu8kHkiGdMLCVyli2KAWO2WDpA6ysHqIg57cg2RE2q7aCLR7Ayz2MhyLGlgcABETslno5CbMjOp4S+VD25RGpvCTAcr9NuLTx4ELR7Bj6wSmtjIrZBornRhLzSYyI0TZKyMNE0Rc/KMuZqcrGBuv4+jiABfaudjSsDjP0gHSLELITGuyEGmlTHZdbVxUzSyeWGg5PhXAVZheCanlSpZtxr85DmSO0q6JynWC7LZSUhdAexGLxQKOiiMC86xI2eqU93AOSFLkg4AB4DKuvKZ+meSADEbcQs1oYmzSRS8lAFxHHsZIojUY1gApGjKfJFGA8XJVq0EzdLttxIMQUW8g14TnxyKT4C/VvhHtY6RDSvqoAZeMTY+bC5I9PDh2CfVaA45bQj9O0ZFMGRXaqmtvUZWSWcvcGNG5iysCiS1MFo7gIoXHidgg4E23AA+duILQqCMmUcXowzAJJtswtRUmJwYWjqLUElDdwYu/50fxrptnr6wF9L/BWrrxK0ZHIMS9d/wtfvKflzRpRTX1xYpLYqVZ6K9bthZA6PA+0Gts4dTBTy5yfYss43WlHDcuKquckzs/a6jCJVO8UIcV1q/eOF7+rc/B995g477P348PH15Bk3XECMQ2PB4Bkgs1nbbs1souuV81WFGcudjpPo7AcRTovRxwfDzg4hIQQyvDClWm+tk66GBrJaEiBRi47iW34A9evQP1K31DxsfwS//9I/iSKuz01zqha/S7kvNdqLNNAv8KuJG1VoO/sp5qMpi547vw2Z+6HlzJrthXfhF/8jt/hfcsa0vVIcFDrbeFUvBy5eglAHBhTTskpqmjG+L+WgVbAFbFtZTrbc3gl3/lLbjFfwpnlHVxbrmPZGoG258aAozs/D348XfeiYPDW6fggF9qnSx314jyvqiV5Lz1M1ucp9xzhTp6RFldXGfWToosZSKvPg9/88vfgZ1PYTgufesK/t/f/Et8aKDA0cvB6+EzJ7b8IzbX+vqp/O0hP0fdn5rEM8yZKlS2mohXqEpZ701uvxZveMF1uLp7AH/95cN4tDNCyiiIfSOA7BAA1uM1StwYEjxGrH75oBSkH0XQVFbOxbEpro+a79Z5KOu21sWTKaDkUAG8DqgO7+PiGuq4FbElruzET33/q/CG6ad40z3Otb54z/vxk19qqueI+4NRco2+AgXoyZqjOAKeYxGzcMlzNqSUjsxKhUKfjaAc8Pa8En/x3TvxBK7dX9sdmS7jIx/9BD4wAgAPyQJspOk5RikXdJTH6P2gFeKj69joOlGco/x9GUmD99/1TxMA/GeFAjjP8aa3vOlrG5uNd33DjgDjpq5xLVSvQAYwI7LmmafJ+Jdv2BHbOLGNEXj8EXjvv3sF4jiTCLeSmcPOY/jpAI0kxLSVYa6UYbE1wJ1nupjvJXAcDy/cPI4SInzmzBrKYxW4wQBzXoZmADy8EuHa8TGUGg185vgpIYsPwlhAq6u2jWPLlmlM1qrieDjIMomSavgGGnVfFIyea2GsSke7DP1einOtAI5XwfR0TUDEIHXBGFbbK4sPc0VaDHS8G2AQUXBDUYQBz85RK7nIKw0czus41PcETG63VhSYQ3FOGElOLl3M2GMq1J3IE6QktnNOEJWuVv+y/5TEAvwKMJzSvYs9Z4KhrGv4unUCnco+Zf2pegsF8W60phquqxQxWY70fbZsnsavvOkm7N3koGT7eHQ1wh3zMYzqpNj6+vUxhEEHYT+GZyRwc4Alft2IUTci1LMAZhLi/PllHHjsGB557ChOL6j+thyHju2xSPqnmtH1UJmeRmViEl59THp6FEtZriP9I/ba2OulyEd67sUeV/qS7MSwF6hdwPS+mlrOM3d/CdNVH+/57V9EveyjudbExOQ4pig6ioGA/XMjFdCXQiD2w7i3HgQ5siCAky2jOrtVosgIxNEmO7fKAry2VlYQBSlS00djfEK5xwiYqhTQ7PsxNozipj9994dw+ye/jNCrobZrF9xqVcihQuxmnex6KDUmUJ2bQ6VaF2c6r1KG4bhiS8zeJK8Ze6MkC/Q7XcEpnnXDddi5bSs825VecJQl0veSfmSaIogiLLe66PT6eM412+GII5Cqn/l5NBhn/cljpjji4soqsjDENYxOrFUlwoz3J+VRrpHCSVJUjACVzmlU+11UwFxciPPeoBegN8hheyVUqsr2mHltaZaIRfbn7nwIh5sZDi91sLzalXxs2RHTypwCFMNWLnMy2uwdEuhX5EUlkFLRfLnJ/jX7joxrpPDEkHGWXi6xDbrUGVQGu7Bo+6zrRoLG7I0ol0j1fflMiQ9TEWz8DDo7UhjiULDklFGLmtj7wCdgry5hjY6CsYEzrTYutiKMmQ6mbGBrw8WLtni458waPrMYiuikTHtp7ksSuq8CNdvEpG2I8KLimpislVAfq4rgo5NnCDI61VloDyIMSOygj4BhIeH9LBGHdFzluQEZEX4qoHXvfv3ZNhDRVptuIonChDYA4I2Vd2ME/oUR+Ju3v1JAySBQGQLs9lP1SXtSBnhL+DoVCPKl2qpinSyW0QQBVEi72HnqnxUqH9pPqmwGMlFU4iHVtUHCydeD4dTQmKQydRMeObAf8wtnZEIlSDU2MY5Nc9vgl6cAgwBeWSyNt2zdDNuzcezUPI4cPYJmc00ACS5eBDFpD02lbr1WQrXMnFsgiFLxvB9aJgwbeCq/k5YV52kd/Mh+uI6LiYmGCiyXfFROmgoEJtuF4CZBZKUmpjKT4Fcq71Mh7ZZka662unj00BEcPHYC/VCpDMUKlsCZmUug+uTEOCbGJuA5HrJY5XsaObOFc7Q7bUzPjmPLtllpuhHkJUd2ZXUVFy9ekEKCimAWQp12F0nEYq4Mz+VC3xIwnjYKVAiTzXX13j247rprMDs7i/HJcWzZuU3YT6eOHcXRx/Yj6rZgc7GzHQUEG5YUerKQEerME8B1cWG1jUcPHkOSOjAzB2tLzGfuYGaqhlKZDDLaVGgrYd3s1Y50w1wrdS/pppTCmC6x7uNPJQ9UAFjVMRmyfgi48vO5mIlqoeg6mqjVG2h1enhg3yNS+NbK6wCw5AaIjEdnj8lnqvtSbGylqa9agBxb2jqvN+qFnq8tAnmsGRjpYSCW5pKZm8K4oyKXJADJ2jBMLFy4gAEzUSwLXlkDsVoZIAQ4KopFLa2ARC7kPJYSWV/I5frxPiSYS3CSSnyCjfwe1ekEePkz2kBTeU9VMQsbUe1qUIDFDQFqKXqooJB8bKrLVb4Kx5n/FnBXmHAqk5fjHsQZuomBOGTRTUudHtprq+i1m4gGBHn7MLIEY426kAy2XH0DPvOle/Dxv/+UKF2FbWmY2LX7Gtz0LS9Akhs4sdTB6WQczdxDbuUIY1UUk31oswgie4527XYGN+zCWltB99gR1OI2pho+/IoHr1ySApZ5GJkZiQq610/QbsWwnRTbN0+I+nuhnePsSoTmgGzSBHk6QLvbQjsYSOZtrVrFWH0c5bFZOH5VCm+BdMjGI2jKOoIkERYbtqNzZPhQMFNGgU3CxKNdT5FHPZxrmf1Ca27FcmVxzExtjhczc22yKWmzw80Lc5xtKucTlI0uxt0WylUf7cjCWr+EeNBHFnWRZAMkFtmRVSl+XBbktBoi45WbCwLOvN9SOhyosafNCsc0tS3ktEEnEMuNg6i+SyDrjsdvmR5qtXGx+mYB1tYZuYVin5aDfN4oFGUWEecKk3NCHqNUSuFYPK8UrkmSS444NzHIGugkNXTzEgJea5rHGxnsnI4TWk1Z2KsWajFaQN/yI/izV2wAwF/fhQsB4Nvx48wAHsl3JAAss39BpNFRDPIasVXXiudRYGYko5TNdFFKjYCsBXjCTXOhdhZy9IilpjKHUssJrf5JGJqum2itdNAeAprrYMcQTBLqxroNtSjxRqxiC5BFDkf2c5faNxcbsMsb+5df2+Lnj/e64nujwPEoAFwcT/Hzub3Px1vf+FK86krL9/Iz+OVfvx2f1+N1uQL4knPirm1YZ3EEdZZ4ceFGLLxFFzd7I9750y/Bc66YOpS/fYD3/c4f4/eWdH2hlfBq87t+Aw3Bt5Hvj9oZD185YgM9xHEKFbBWbg4/26ri2c+9Ef/1e5+HbU/lQW4dw6cONxFd+wK8/qki+oMD+On/9Sk8PNpp17broyCU2lArdG4U/FXETq32Li5uAUzp8RzSAbTSluPIP2w8TNx0K/72tVuvHAjXP4Jf+/2/xz/116/n44LAct3VFRt9lgTs1XjpKBlA1Xr69aOAnX6/In/y/nZQr1dQilu42I2V24b+KpS+xe8cJbio6nedTFK8Rq7BiEZUERU1cK0toB/3VtL3oFS3Grgvfoe6huv56arWUvV0MVbFfk2IM8W86U3i27/tpfjFb73y63D7/g/ghz/PIAatxRm5pwoF7fD5LCygdZY9LeAuuyRDV4zRsVHvV3M3z9fd/Uq855ZdV+7ek03KMj7y4TvwgfPqOZEvsZPUBFUdp8Lfv25brV42JMEUz02RGVyA+SMOF8V5jfKKuD+jAvjnn4YM4D//+ENiAc175U0bFtBPZfb+hnwvgd+rHAuVKwAA97McZ5MMq0LG3/jaGIFn1gh84Jab4KYJ6khQziPYaYoO3Q6bPZBE+a3bJyRS6XOnO5jvJ7i65mDvmI8vnR9gbRDiJdur2ORmQqw/QYvmDsHIAJsmJnHHqSV5L8GYuakqNs1OSc5po0JgzZLeEZcZKkYnJ+twvDKSzES96qDu54iDBKHNHlQJlbIF3wJ6kYELS234lSpcJ8emuo9et43VDi2SS0gNZnICdd8Sq9+DbRN3nU9wvhOiHw8QdwfSWyHYmxKsEUdEBfQS2GVVJbFQQgxXLo3Ko1FFWKQ5+1aprLOSXyqaEmURTcCMBNyho18hQCmIfVLfaKGJKg9Un0zHX7AX51WqeM51u/HW79iFMY89kxI+eLKLQ10HdslDvVSBnYQIGaOXhdjkmhi3ctR9F71AqXwfO3wcJ06eRbvTE2KybqcR6YNBERHFKKUKymMTcKp11CanpA8YZonqJcFEFPVV/ByFCtoxRpfkQ9Uv/8/eHvu47JUSiBeLbJuApYlTX/w8ts+M4f2/83Mo+w7COEZ9fFzA0X4/0oRpS/rItYqLJDEQhhGsrAufjR63LBm4rbWOxJaZZorIYB/Sg2WkyJhVPQiQew3pT5bsDIMwRKsZaofAHFYW4p4HDuJ3//IfcWh+GY3dV8EbnxYhldTYrHfYg3V81Gc3oz41DatcEmtoxjkSlKRrIvvvvB8G3R563S527d6JPVdfpcRGdBwU5WiGvs5eJljM6MTV1bb0PJ9z9Q5RlLMuJ9BKG2j+UbbhCfpxgtWVZcxNjGHbLDEHU2y52f8jHsL3pCmVyzHCsAejdRFXt05hU9pBatqo1coiCGMfbkDnTx6TaaDkGFht9/DJz+/D8Y6JE+0Iq23mQ6s+qym95CIKMIeVxOJS6ogBEHtsdNTTEWAyNSrwU+ySdZFfuEQSRGbPj8fK85Rnw6SaVkXfrJenSkQkLsn8ph4X6UPz/uN96lmiHE6iPl6ZnIffWsPWHZO459gaFle7aND9Uauo95QNPG9zCR891cMjnRQVx8SYZ6IkbpBAn2SThLbYqYDwDd/BpGWh4hjSVx5IVrdyExjzfUzWfHzTTFVee7odokPRjai+TIm0y8QevsAPdFWsHZLUXBJTg6IiZTYsoJ9ZC+rG2X51I/C/f/JZCIIBwiDE3OwMZqanUfJdsfgIej2Z/JRdgy7PC4s0sQNVi7NqJCiGswR5025Xh4tLw1erOaMokUk1ygxU6lPYvfcG+JVxLJy/iKNHDovysV4vif1tl5YomYGp6S2o1qfh+3WUaHXglzA+swkTm7YiimOcPHUc8/On0O00EQU9+lxQYwzfdVAt+Sj7vrDGaUnBY5HsXlEXEfxVdrVhlOGuu+4VX34yf2oVT+xguTAqsJEAsCH/pyJWFiRpVvP0FeNITUhqAiWgzImvNQhxfnkFh0+cxPy5BbHF5u8nyFar1rB5dvMQ/OVCRDyFgCHtdXfu2oltu7bA910w5+LY8WM4eeoU1lpNmbzFnlcyUBP0ej2eNhzDh+9XsNZsycJGK1s5TgMoecwbHsOe3Tuxe/dOTE82UG2MYWJmTuxhDx/Yj6VzZ5H0FBBc9ggM2QLaMc+SccqMEN1/+AQefew4ssSBmVvIo1iyFKYmmSFKS+JccpNVNi9LGaUglFtg2JzSbS6tnlEAsLpvh2oSNk1EXarZe/oFGe1VCL4TmJf7TYHNtDDm+dIq/L77H5CSseRXRAFM+3IWuxKXTLBNGHSFCliNjyowVUFIcE+aYXrh5HUtipXi+2SlCYBLhlJKANYTJJsKeLHs8HylfOHibhnwmdnq6uB7sYIuihsPjlgyq/+LHbNkvqomnazxhQqFG26tAh7mXwrbjWpcZalLa3N+EQDk2LG4p50OM0H47x6tgGgVJFkdkGeoTytlUZdkCIOBEBMmp6bQDiLsO3xSQGfeD4N+B4tnzyDq9+DQii9LsGPLZmyencH42Bie+4IbcejYCex7+ABsIxeAlTnBU3ObsWv7NrGEaWU+PvbASSz2lS1PwGxezUxzTNpZGwjSgXquWstIFs8BSxcw4+VwBHBM4Pl0ISDL0IBb9cTmneeVRB6qYx52bh6HbwJLkYfFToZOnIF2t4N+C4OgjwGbil4J1WoNE1PTsP0JWF5FwNBErEdYTCrGHTcmHBeJvZWcQ9WoUH2+9axSAqsy9wmwpayNSfaQIotgLF0QiC1nqeQR27yvyXJNIsRRIHY0zNCtGE3smMrguGUsd4Fm6KLbXJM5TUzSPA8pCTFmSRS3LDLFhtQwEPZDKZB57/A+4vWl5X6EDGEai4U77WJ4P7PIc/2y3HeGSeWzj1K1IWMQpBn6PHdpLFOhrk6YDFCaZZtZgirdB7IYQbeJNFuD7+WoemVUfO5zLPSCHJ14Au2kgq7hIHAzcRDgpGnRElEPomT5FM1wAf0s3Pj6H8K7NgDgr24h///dq7UC+PMXh+o0sbHXiEsB9BZzvmxa1GSnG+Rq038JUDfM5C2UbwVXRbmXCJChQSr5KD1/ykarmEPlpSRHaEttvafimsA7cQj8DG22VY0z+n2lAhzJEtWK4KJBL+8oFjR9XYbrh/7/OsC8jmWPgm2X/D79nidSAK8D0so6SsCB1/4Y/vLFTxUxvPym6uLjt70L/+P4+ppcWECPrt1yzQQAVhZlrOfEnnuosHwccHHiGvzS978Kt269kghwjsOf+lv8wj/PY1U3ioprU4z1er1xKdi5Tj1Tlt/DAmVkSIqGtYBml1nCw9uEN77+1fjF5009JSeD/v5P4tfuXkb3+bfinc97KlJiHvga3nvb7XjX8Y7M7eo6aQvnEcBpdEyK+mN4fTU4OrTl1cSyIYGhqOP0vqDAmg1nE2598y34+euqV2ym6p76Mn75b+7GQ4NLP1Ku7eh1ugwAlhqOxFSxKb/MFlqDqYUWuDhv9ToZDUVGLOJKuMKPEFSGz7U+gOIeeTwSR6EAHr0XR5+RQtUyPMbR/OXLRpHznoQzDAm363OZchhS97CQfIeqZvUhhaJY3BNGbKbz8tX47z/zCrzgCscDpOfvwc/89cO4UMyNEm+i3IFULMr69SvWgAKg57P2eADw5WQFdQ/Tjl/NOwSA3/vdVx4A/vCHP44PnBsBgPXzxDm5UACPAsBDgsRl+x1ZfWRPqWr+Ag67zDRaczDUXvO6m2/FL+y9kvMlkK4exJ999EEc1g4OGwDwFZuuvmE+aMw0sM25MgrgIM9xKk6xJg4sG18bI/DMGoEvveY6hGGCi80ezje7WAoTtBOSVW1Ml108d6aMG+dKeOBiD/ee6+DFs1WsxhaOtmO8cM7FjBPizoUOOpmNbmzAyagk7OOGqQbuXA3g+Tb8Wg2bNo2h4vuougaqjGlzcsmDpR2ubRiojU/AKZVErMA+LdcXCgJ8z4Fvm+j2Qziuir0jMN0PU9h2hi3TdaRBT9SHJLsHiY04zxD3e/Q0xsOLA3zu0AUs9yJZ29iLimkrR2Uryf8EfyQti33mRNZ/9gll91D0l3WklqydBZqqe4eqTtNOTIz2E6xLE3m18wtfw74h93yxkMLUPpS9DRXhphSm0q/0fXzbs6/DD37LBPbu3IFWVsHvf+kIzg1MBGGAwWoLGLRgnD6B59+wR/pox88s4MzCRbQ7XRURpuJKZcdjeo6AmRQAMVKM6uHKeANmuaKUtVRe0m2Q5H32gti/kz2q6q9TfKV6juzpWJJ9qnpQyvKWIDGtqMXCl7FwWQrXd6VPfeozn8be7Zvwvt/9WdTHGtJ+pSFlr90REQlJ2PRu4+/0PYoDHASDQIQtdIUrl+twHNFionVhGZ12G3N79ko/sBuYCHtdZLQspyNdlsN3IdGRyOmKaIhKl9bmrW6CP/6bf8Dn7jmAvFZDddselGtV2ReqcyUh3IZVrqAxsxl2tQavVhWlMPu6HsU7eYZ+py+97tnNc7jm+r2oV6siSnCpPqbYAhSUhHLfhkmE/iDA/MkF7N01hx0zU6qfLQ6lPG8qhGMMwgSDOEavP4CVJtgyPY5atSJiLrqaUizB0aZ6m80FjiGB/vPnFrH57EO4ebMLZiVOjzcQJSk6YYpuN0CP1uB0DSWY61j4+Gfuw6PnOliMLLS7A2RhAM8yUbEMVB0DZYrCTFpP59LTY3Y0+4VS/xXkQqnxda6SEAVNHV+tiaOsHeW+Yw+AvQDVx+TzyFeQjGNkfT0AACAASURBVMDng3r5OANC9nuJx7CXyvNl3cmxzGmTrcRJFKq9ECvYlgaoXbsHnaU25i+sotkZoNfto24YePFcCbAyPJyUEFkWfEc9k70gRJoyGxsI6WI4CESkF9E6PeawWZj0gIZroMuM8QDoRkDNs/DD102LhfTHjixhPlKimzKfVS3+ckUVrAiyipSsNga8Bu00QnugnTU3AOBn1oK6cbZf3Qj8+lt2CGBXq9UENOUCW/I9WXgkiyGiaksvNJLnpWzIvqLhJfZwKqu0aCpkYh+rFXBim5rLJPP/sfcm4JZeZZnou/95z3uf+dRcSWUgCZMMARQQIUBQGUWRScHuK2LfbrVvd6vd6rXvtW93P2p7oRUUQZkbByKERsYArUGmDIRUqlKp+dR0hn2GPf/zfd5vrbX3rkoUsQq9kHPy1FOpc/bZ+x/Wv9a3vnciU6VSn8Z1NzxW7EWOHj2BZEDgIiFJCk7giMovLVg4t7yOHAEajXkBk8hG4wJUm5rDrt27UaxWsbq8jKPHj2F15YKAVCntc6nKpd0AlZIlXxb4oeRCkCnFTbO23M0KOHzoKI48dALTM3OoN2oygRlrYbJzaP3MsHUCG7QzIIirFACCYghIrv9Xq0SVDQPDzpNCAVuDPg4fPYJjJ06JSpRsrZmpGcxOz4kVS5YowHHYH8iiceCaa0SxS1CJysHW+gbuP3g/Ti2d1hliynaboKZYXQyogGbzhHnNNQGRWYe4bqDD0RWriOpo1wZ271jA4268HjOzcyjXm9ix5yoExRJOnzqFk0cPY9DeQDLsyWJEthozQ1kWDJIc/+uLd+H00hqyhDkeGcqeh+lGGc26Lwpgx1N9X6Vs1Xx+vchrup5e1BQLSS1XiuM22TR/OCDMgkexgEwThWNN8oCp0GZ2RrmI3mCIu+++V4qZSrGEkl+cUHMzO8B0aiez1owig3nPjgJuhVHGopBkARVUz7xTgnxceTwvkHtBy21am/sEdT0fAe2Dg0DyV3n+VOrSOp1Z0QqwNhYcSpMm216Ln0mVKBmM2jZbFNBKnasU94oJqNT2ynI5iiIpppM4Q7/fF1v2Xr+Hfp/MvIEUc/w+ixfmpnDMxynHVEEYaLQB5jHyMwiSV6tlee4XF+YxNz+P9mCAwydOC9GgVq0KEy0a0PbEQoVsyAptvytoVHn/a8IMVEVWQQBj2kgLwOj4cG1VcMfFJn7vL+7EwVP05bQxyGMhGMj1ZUHDIp75x3mCsHUBnZPH4Wy2UHciFJkpHkeYX6xifZ0qdwcRbYxKHro9WlNXMDVVxP6dTTRrJVwYODi9GaIT5+i3NzDobgoRxClVUGrOoVSpolSpIcxJdgiQW9y82EIKYUGhNhypAJ60RGJRzbHKLGMFbmjDFgGfOOY5PliSKssigvFqn8J7SiIM34sm+BksboCiofw/v0+rnLCzDDdZw417OJZnsd5z0MsDbKyuiDWMWB2VPaR5AN+tI4/aQhBRbL8cSRgjCiOxP6HCl8fH60NWpBTGPHfPExspj89GpS5uBcyecYIyvGJFisNhSrWuLSp6FoTqi2xO5vzm8LIYUyUfPok6rRWE8aqwgYuOj8DL4RcDDBJaWM9iMwnQQQGhlyAmkYLPUkpbGN2xphqZ+dl6M0Srl6f+0Gvxtudd+Qzgb21l3H715V0BBQAzA1hIPLK50MDtI7yx5MOPNjpsMijnEMnJNCRP/T+iUDRKNZ0xL8zxiQzgyXaiwoTVRorTPx07jJrRHIqAfGY+1oQ1Neq5Xhiym34SNKBsMjxH4Jf+HDm+SxRck5a6MnsYRq7YYKlc90nQ6tJLZECr8ffHMk42SoziTQHABUw/5Udx+yv2gsvxlfsa4s4//0P8wl2DifMbZwBPfo480VrNJsSVRwAYDWijfs/GDT/wKvzBLYtX9JgHJ+/Gf/noX+MT59n60fncGvSbPN6HA/9jkoEBYZRCU907M74M8CbmIpNf5QP45Te9BC+9zFjjwx9/N37l/gGsJ74MH7xl/rJzgI9+9bP4r5++F/f1NIFBPz+TY9KcxsX1mCGAqlL3YqUqK5mLWHwKV9aZt3J3d3wPfuN1349n1f6uUf6tjNQQX/mrT+O/3XEEpyXbYOLZ1ACtwmtV5u4IUNPPmTiiaK92mRcm5gilIhmzzHkdDBGRp2myWkfjQRNELiIVqO7Ew4gg5jjVbDO+FsaG/O8DABtAePJqCTAqcxvnBZ3ppV8w4sRwKhu5F4wZCxoTHs2/cr7yzTn88ze9Ej/S/Fbuyzd/bb5+EL/4R3fiQfPMTADA6rJN1PgT2e9yXJfcy4kbL/87Ikbqc2D7ju/57QOAP4r/cXYMABtlr1T3mmAh+WumJ61dkcydH60LBgA2CmANdKsaVM85sv9WZCZmxt3w/B/DL1xpALj1AN5+29fwoOQ5FvCq125bQH/zEf3oekXdKmDvFVIAs7V7MEzQM2GYj65LuX22j/Ir8Is7yxgIsbwg+2D22yoUBFg2wiRFESledPWUELlPbw1QtG2cCT0cWKhhMYjx0Pk1bA5C7Jmm4MDG2U4Bx1Y2cPVCFUesQPo6izNNNAMLM1UPDOHzbaBUdNGYakg/LcwdbIWWZAA3irZYUq/3EukNFEtFNGpl9CkSGtA9zhIHxvXOAK4TYLZZRdFV+ySCPMPYEkWqw30IMpxodfGFQ2ewvE6wUDnNEaShY2MahkIqZ4auIhQqsqVS85p1TxG55Ge66jRmzixRCPtJD9DELUy8Rki9Bc4wCiBSR2RSAxUQzEzVgL1dTVgc5Dlu/p7H4rXP2oHFxR04vBLhd+44ipUOM3sLyPohkv4mWvfeLf1scSokkVBqTQ2asedFFz4/gF+twq/V4bF/RsEOSfSeK6CYuGgKEdF4oVCNyl6ttnWWHiAd/FSvSWobU+NJDJy6bjwO9rS5XsdZAo+gvWXj+Gc+iesP7MNbfuPnUK94yKkq9krSV2evkv0gCp2ifhuIBvB89rVjhHmAQeSjWsxRtbfgBxWkWQiLUYrlGtLeOqLCFDYGyh20FsQiIIvDFL3+EHaxIQId9rWGEl+W4DOf/zL+6LbP4txKF7WrD6A0P6uEOASg41h63dwDulRGz8ygMjuL2vSsXDO+jtFzvU4P07NzuPraq1Ft1ET1S6WsK7F4yr2UFsCDOJKe+NpWC91WG8944k0oehR+qd6u9Mp4bDGFIxF6UYStzU0sNurYMdOUXjSBX4LFxsmH14o9U/Zbl9tbWD15Ete2DuNHn7QbyIbIQl5bX3KwO90QF7YILqeoFy1RRn/4k3fhq8dWMSwoa+QgT9DwHJS8AgKbJAypXpUlswZ/DXFzTAw3O1g9nnVfXb4r9a7e60g/QPdDRJSknyv2MVSiroxX9po5ggQQZs8vzcT9j/2/YZYj1uSEq6N1zGZ9+JUaVvoJ+iQRhBG8JEYpCvGEWRfrKXDeb6BYVGpyCnAwCKVnqMzeaM/MHnaGVjfEyoC9UA9nNjbF7n3vbIBmWsBKnKNXsPFDCyU8oRngU2c7ONHL0Iki1ZeksEnjUepsGedUEOt3XqckSyiLQWIVMEXRzjYA/ChfYbdP/++8An/0S9+rMkIpr4+Yu0BWjrIWFfXvyAotl0kiUx5hqtsgvVGdU6XtBJTVKcE6ivWUIljUkgTrHPq5q0BvAkO0y+WkzLfykkzUZaT0zCzOobkwJ3YcUWbjvoMP4cSpcyjXpjE7t4BarQqbNo5eCbNzO7HnqutExXbq9BkcfvAQVlfPIs8GKBRi2FaGSqmIUjFAmsbCFFINEioyizh+/CTuvuc+1OozqNYbKJdKYDQDLSdUZrAjDCRhX1H1pgFHxfSnEkY1qokA8Vqoy0LQu4DcsUX1xiyHKEuxvLaOQ4ePC2DnSqZsQZS6XLu48DcaVdz0uBsxNzcjC0GWuzh9+gwOPXhY7ESYf6sgZ9WE4mdxYRJwUEAVVbw5DmEaMrtU/oVSEjB7M0Qp8DA/M43ALWLX4iIec90BzMzOoDE9jemFHWIH8cADByUfOOy0ULRTWJ6H2PZwbOkCvnbPA9jcZOFGADhF2XMwM1XG7FQV5Qrtj6Vrrxvapp2l7Vskn+NimzvpG2pFhgxUAczGVpy8X5JzIb+qFLbSsBOigW68COOOGQYO4jTF2bPnUK5UENA+RA5IfamFVIHnSjnMQoiWygTFaIkbqD/MpCgGUpQQzGVxpTIVOA4cKeAMCq1UwMrSVhTxJqtBdUlHwLZDcIGFr1jbKGsRFo9cFGlPzqKZuRnDMEI/CjEg23AwFNZhv9cTQJeFEvNSCPSaLAs+k3FKFXskNu4Eek22hgDFZOYFAUragrpE8E/Oq4gaQdtyRRTIvAblcgllZj8EtJhm5rdSwPMaUfXOQlTlvjqSg61Uw6pYF3WrJa1+UizgMPeWRUTK5pejmG2eh9Cp4r9/+H/h4OlNJLGFyMok91eUslTqcvPgMcEkAfptdM+cQnzhDIJsC26WoVGp4klPeQy+cfBBtDapYvbhl10M+32GCqMSAFfvnca+/TuxUajg/qUWLmz0MOy3NavOgVtpwq9Ni+1MwXGR0JLY8ZEJP02M5GX+kvMtpChkEVwrg0MrZbJcddEvALDcZ6UW5vji8StgSLzBVbtSclHIblXzKlW/LPh4jQgwizA9S9FZPwMMz2HvVIJyZRHdmCkjAXrtDe4WpKGe+dwJVWEVSrAxgM0KmAQNXWiTTJJFCVzHk3mWGmQSQsjM5B9ax9D6udpootqYEvuajK/1S7C8AJGcH4k6joC/0k626Hpgw8kS0E/BS0PU3QIagYv22nnE4TqpBbAF9Ingl8pIrBr62Ty2Ug8dKpDdWABgblI5LuhMIBs6MluZY2Ky/2Dj5h9+3TYA/B1ftygL6J/5wpoCTwrMoB7n407aKMvmRaMUipk9VlQKFGCA4RFSoTc8ZIqLG4St2OIaSB1viPTcJKQMpcpVQN1Y3zli1yr44GFXXQFZCmw1wItRqMme8xKgdxLemnxvNScb6tIYMLgUzLlUOaxXLn3MYyCbdYfRwimmvPlSnzN10wvxx6+5CYtXdBzxnr4P//KLJOWZ6/HIADBJU6rxwvs5jl0YgeOXgLBybRa+D3/6L2/Gnit5zOFZ/NH7P4LfPzYcvesjX2N1PhepXydAQFPjmTpCWbqqu/1IgBymnoL3/Otn4frLwju3cNsfvx+/fy5H6brn4m0vvx7zl/V+QLZ+EP/3uz6O/7k+BiDNORvwzJzTI92GSZBTap+JayQ1sCp7pNEinHx9jdyrnoP3/dRl2mFPHlCyhN985+247Wyo7tnEMyAAmXESGJEQxhajMtZ0HSpQtgaAx0+QubUXX+zJ+2zGimlamudb7QvUHCalgcnovcQRgN+fzAAe1acGXJdGqE4yn7BLn7w3F80vIpxRivtxravz0KXJOCadqJ9fKllXvyeApJlvMY1XvuYV+Gd7r6zKNN88jP/rPZ/HV8nHnSDDmOs/4mia6zeWUSswf2LOHV2DS75nQGz+KseCd+AWvPuKZwCvggpgAsCj+6LHFZuTI+cAYQeO5wq+1tQ78ntqphypPcYxBhMEgYkpXq0/lgDA//q6K0vxSQUAHiuAf/x12wDwlVyOvhvei9bP13u25JZe7hdnuPu3AeDLvYzbv/8degV+brGEInsvnif9ASWEt7A6iNANE+yqBLixZuGGpit9hwc3UxQdG7ubATaHIWYrNhYqGVZSD19fG+Lk6hDxIMLjrtmJbG5O+pa7p3xR/NaqJXhZKAtOYvnIGTlm2wjjXMQyjYovr2l3h2j1cyR2IGT+IPBRq7lIJcPWRi/K0BnSEpiAIcQuuOjScS8QQI+OcucvrGCttY7VdogTa1SBDsX2mY6FAj9xz5fEyl3SgLvKvkmBOlrhq7aFuucntZRea02PVTuysFejXJ5UDcpXjUFh9Q1FCNSNOfl9VayK0lJKwhT9MMT111yNlz/vJszv3Iljq2289TPH0BoOpL8adYcoJD0s332XEmgQeOIdc1249TqCRkP6H0GtJn+TRC9JehIpRzJaAdGQnmyqLmHvVlZzOQYCyuwRMiqR/SL2SqgA1qrmEfFUxyBp0ZXYPvPK800cVpW5EAWOfuYTuPHGa/Hrv/BTmJ8tIe62YLll2EEVpVIgogPfBbKwDScbouIX4PsO+lYDZ1ZCzE55qBbW4VSmEXc3kPW34E/tkr97CHByOcV0vYzFcl+EIe1OKO6CmV9H7pQQ+AHavT46m1tora7gnR/6JL5473EkQRn1qw/Ar5YlWEz61+yfSZ3rwK5UUJ2bR212ToQJBaqW6JpZq2HH3r2o1qvSPyLwS9UsVariPioK8xSbvQ42trpob1zA/sXd2LdzTrnMactwXluCxP04Rrs/xGanIwSAfQuzqBYDDJNU4lxCjldlkCT7C/aeh8MQq5strHzjXjzT28IzD9RR9jIM+11kDgU0BRkfF0jEON/FXNXBlBviI5+7H/ecWJdMY4pnSo4tRAyHvVFb97MtB1ZOONYQzy+mg6p+ssIY5DnReIPU7dxvCdFeiUFE9S4jT1LmNOg73t8KEK4rT/bOTS9BKYgVxkAVMEHgYtRFkEYoVhpYmCrj9NkWLqxtIo1i+NEQN83aWI5tbLoVFNwivIDjN5UxWHKVe2JuBwijBB7jCtkjZRbzIMGF1jrWhjHWUqCS2piuuFgJEzxttoTvn/Jx54U+TvQg96MTRiJooZMhz5H985yGqtz7sM/MbWCB8Y0ODtQCTDMCdBsA/g5dGbcP+x/lCvzRLz5NTSQCe6hJWNGZCFYoBpJec4UtQmBRXsKFW1tDC6glbBllAy0PIh/IWLPoLQIjGak6AtxRIVYqlwRIE2Wt46JUcEFI1Ap8LOzZBatYRHsQ4syFNfSGCZyggpWNDta3OmLRsNioolKswKa60K9gamYeO/fuF8Dz2ImjOHHiGNpb64jToagPS76DarksqklmcTKzd2uzjXvu+booIqdnFwX4I8BHIIt2vaM/OveXFiGy2CvxsFb68Tooa1j2iVV5oiZugr6S/WvTpoNNcBdxamNttYVjR49ho7WJKApRq9Wxb98+3PT4x6JY9hWgMwzxpb/5Oo6fWEKv35dihQAw/5bcDO15L9asli0gO8F7/r9MjCjA9ZTCk0dVKZcwNzstKm/mJne2QinoyOB7wk3X48CB/QIITs/NYHrHInrdDr7xjXtx6uRxsUaJshxfues+XFjZRH+QwbPJKBui6BQw0yxjqlEW9g877CwqVbU1kT3Go1C1npq8xZI7Uc0cY6mnFTosjMi2Mg1JTuhGeSGh99oqTal/Va4pb4iMJxbSrivFh89FVjIkVJauydMVq15aM+uGPEFNnqMIjEU5aRpnzI3W410vsnweRNmpgX+CsiwERZmbpgLUcvEbDgaS20yAlzYbG/1YrHX4OhIteH9p0yzAb0z1m1Ibs1BkkayujxpQMrakqUlVNzOoqUj3JAOYKt5iqSRK4xL/lIqi6Oe5Epjm7wkjMKDtNHNcMinYCcZKESH4IW06EtkskPSgmlHq+7TxEYB7Il+O14THqpqnqtHFYUb2IEdeKuHfdBBQWRW0mSGQyt9J/Bp+6wOfxqEzHaRZgNjJkZEYwvER8TxVJktaiOFEQ2wunUB76RjqVhtlm9ZFPp79rKfg/sNHcPbCJpKMoL2NsNeGFUeYqfp4zLV7MLtjFveeaWGpk6JLTks0REYLEtuFU2rArczAKpaFDSlH6lCpzOxmFuoKAOb1cCyVdUv1fE4CBi13RI+rnnMpnmT3oBq/vI60stYexzKvMqM8iyJRTrMs43NKuyP+4TiiBRMtX4a9VXTWjuCG3UXYdgOtrovILiOPh3AKJA3EAgBHaQDbqsBxmC+tJiSSCGipzXnXlkfKljmH9thijcuxxixy/oLliALYL1ZgBSUBf5lJk7u+AMC06E90nohwU/McgcuGT4piIUEJIWoOUPML2Fg+CyQDAfhdpyDzV3eYoz0M0McMhnYZQ9rHF0JxRMgtV2V4GMUv/zabKKlwLdz84tfj97ctoP9R1v9v34eE+PLtf4Kf/vzKyDY90Qpgs0JONsEFANYW0eIGoXciQn6e1Btqwok5bjUvFqRWUU0DzYKdAFxMBqasytoiabThmQQgjExr4qKoZvyE2naULaxApIeBifpzTWa9UQ9eDDSPP0BA6UvyOB/JznQSfJbrZxohBOFG7hljYHvqwNPwKz/yvfi++uU3acdHm+LQl7+At995N760prNJpRCayEwdWQvrDGDeLyGu/+3XSp0PF6Jd+NV//2P4weKVHJU9fPJD78Wv3deXN528X5eC9wLcqRep1+rjMmCiARl5rJOKUlGTXtIM96/7YXz6J67F5Zg2J2uH8Nsf/DQ+sZYiX3gc/sOrnovnXq4aM1vGO976bvzheXWNzXGbcXjpNbr0TpjXy6i6NCPY/HsE/I+vU3Djy/CJV1915dTd5z6HH377vVg391Q3+OQ8JvJUxYFIUuOUbbn5ktdpwsfonIyVu+G3asKJ+bmpuwXkldco8qti6svFHI2xizJeDWF2ZC+t5jRxwZgYk+ZzxspgRTDll5ojdLyEtkacvDdSsRnrQ/2DS8ekAaP1p45x3ok3GtlBy/ea+IHnPw//+5PnULqSj2T/BD50xz342MEVuX+TeeayDEzkIMtlHX32+LqbsXvReLwEcFcqZvXb/oHn4z0v3XeFM4AfCQBWx2scTbQsWwBgo98w52TWNdXrHjtAKNLR+IKbc5TxMhrCCgD+P640ALx+CG//i7txSJtkvHpbAXwlR/53xXuRvPqkgFmVl/+V5MBRsYCeDKa//PfdfoftK/CdcAV+dV9T98uUu1h7mOBCPxQwa6YUiDpw0U1x8zRVoSmOdXLMBexTWNi1MIXZpo9T51exDhulehMbnQSHjy7hqU+7AXazjkqlLJFTfP1U3UURCTqDFJuJjWLRx3TFg51EimzmuSjXmhjSLM7xsDVIsNWLUfR9iRmrNsrKxc5xkMSxgMGdzlBUn3EcipNcr8uorT7Or6xjfbOD7iDGIFJudmqLNxnrY4BdXT9r5pOYPunYCrV86wgfXWKpJVChtkKk4zGZLF8BUxWgpfpXyh5a+Pgms3xiT2ncYbSpslyH6alp3PiYfbjppqvQGvbx+587heVen51v9Lb6CKwU5+6+S/acMdfJQgFutYrmgQMoNhsCuLkS6aYoflT6KoKgimhLqaSVKEBNXBQwTgG96osZwLGILng8ak9SUD1K2aMQSNaiE0txH2UPLPm/yqa7aAFH77gDT735Cfh3b/4xXLN/EavnLiCMgUD674GoWUse4NoUOQzg5wPplcdOExdWhmhOVVEPBoAX4Px6jsGgjz2LU0D3DAZZDQePtrBzsYpFj66bCYYFH4lTQQYPSaaiFjfbXbTW2yJw+Mb9R/COP/s0li5sori4G43dO2G7vlLlijBL20E7HtxqDcWpGRQbTXH5ZMZuc3ZG/p+qbZ8OFJ4v4C8FKeyx878eYxdXW4iSIXbWyziwe49E8JnSX9wUs0wA4K6AuW1021vYMdPArtlp6T1GcSZOgQQbKfhQojaKtBKxil65cAGd+76EH9wZYF/TwsK0jzx3JK5tvd1F3Y3lfM+tdkUpG3a7OHT0PNbaQ1GbizCJPXs9dmlrLPee45O4yajjoIQxpubTOLQmKmuQWJPQ5Xf0Eip52hxaI8crJVYz8XUG4lEkVgP3qM81WnTZ24iimP1dxr7lSKwUgWMrV8kkhZdlCNc3saPuowcHXSsQJ85+lKM9GEpPsOYWUHTE8V2un+fkKHPQFQrY6PbhhiGcKEafwH2hiJlGgCBNMR1YeGbVwv2dDCdSB+tbfd33d9HtD+X+RTJNOSKwkdhGABXfheNZ2M25s17cBoC/ExbB7WP8p7sC7/o3T9LNVkks0LkDOrTVUEF0Y0xUrbK2qpVKgCJZWDWFStueyQREBR3pGdzYcnImeFMuyuRN2wnJQ6W9MsPjgwC+TUCKlrAZ/FoDESycWV5DlECsSZsz88IuObOyiq999auo5Bl2Li6g2WyISpMAWL3ZxOKO3SiyEGptYOnMOZw7fw7hcEuAHCobmW1MVlU4GODBBx+UhbbRmEZQrAoQTVWj5ShbCYJhVP8SNCXwpiyNlbLPFCYCnqcEftQiock5KkuWTDuj/GFzmw1m2xOQpt3u4MhDR7GxsYkDBw7gppsei1K1ijCOsdlu4+v33Y8HHjiBXi+SyZKsJSrxCDBx8R817DJmDBDg85FlKguW4F+91hgBxZVqVYBCApLtThsDKgGZM8I8TuQoBQ727ZrH9dfux46FGczMz2J+127kjie21ceOH8XG+hoOPXgc55c3VNFD69YsRrXooFkrokj7EM3EMqoPU8Sp0a1sJ5RFrg5R5Ygj+0nGhyqW+P+8D+qPI8cooK7kMHPMuKLEJQAqmblitUxQy5K8CH4GfyaqchZgXPhUjKtmDSn2kLT1R6oR1SCMs1gAWZWjZmnrZS4uqSh2WbyRQCD2ysNIxg7/zXvRJ9Ot3RYVLv/wGYhD5lGkcEslRGI7roA5l6p4nRnLv3l/RYlM9W2xCDfPJNeiXGJ+cUnup6hxSZ4Qm2n+20egv29AYZVtrMgHtGAxDT+lqtbNSouKavYKlc0MEUQekylQ1W8rRqGUVJLRqnPJpIpSAK3Ky1QVudSxLFUKiWQLEvBlFZwSlIypbM4wVSuhUq4g8ar4rQ98CvcvbYF60tDKxRpWLKBTBaSymAvTEFYaIu+1Ea2dh9VZgjPsw7csLM7VMIyGCBMWaz7COEK97GD/zil4aYZi4KI01cCDrT7O9XN0mHPR2YQVRaJSdUpNuNUZwC8ho826gJ0Eyx0UmEOsmagqm4WgKVX1LORZcpiMFz7PyvqZrFfhMWgBDu+TFLSqC4w4HIrdUSD238pSB9ie/AAAIABJREFUluMspG1MoYASx3eWIhqswYpXMRv0UC4t4MIm0Es8FBLabrOAi1FgJnjsw7GryK0hJ1lhx4mKPCWYTNBasSp5XWh1w/mX3+O8wT98Hkh6ge3C8kpwS1V41TpyL0DMzQcsDDWWJM3MQo6A75GHvGOoWDGKhRAVJ0OntSzODZxDKjVfGKinz3XRSxvoJFUkXgWp5yGnGprzV8FCKECvYrFSKSMuEsYSM7fw1Be/fjsD+J+uJLhCnxziS7d/EG/43Mro/cQCWje6ldWXzlfVgBofO6oGx9rWsVvEKAvS5O9OgFfSOtdOJAoA1pufEVisyDPc0KjKZfwJ45M1ubWXnD7ZphMAsPmpWtuMekvNg/JvZVUh/560I51810nQ7ZHUo5cqMo3acBLQGccbKwBYbZ5NwQY09z0Bb7r12Xj5niur3ts6fQ/e8tE78LFzClAzGcCXAtSKEKOukPQq/g6wXEYF75u1iJ/52R/HGxavJGgNHPqf78BPfrGjbsEjHMfk/Zi8TwZrUWviBEBjLMjVgcs6cBHY5s7gRbe+GL/2tOYEePWtP1Znv/pZ/MZn78VdW3wqbDzppT+Nt918uRm6MT7xtrfg15fUOJVp/iKyxDgX95HGrAF91ZM8Hv8GOB9dS31tzLi85gX/DO95duNbvwh/y29sHvxLvO5Dh9HS99QoPBSwO1beCuWKTbIJ5ai0TkYA8MVjTa1D4y9Vz+tZQ9fyk+CcqQekATlh+awy7h+u+qcDkhlXlyqAzXNgAGDh6GsAmPWRud6jbpY+tond2MMIKZPHZIgm+kHQFfnEDPiwsdzA07/v6fjpZ16FK/pIZm186c6/wh98cQnLci/GDgE8msnrculMMDleR/XtBEhsvmfmGwGBSWC79la89+VXOgNYAcAfPDPhECF189hSXJ4X1okjEoy63qN6Z5KsYJp5WulhZpxJ4F7Fiag6/IYXvAr/5tsAAL/ttrtwWGcAv2YbAL5ic9Z3yxtR+XuDb6N4BRTAYZ7jTEwF4zYA/N0yPrbP4+9/BX5p/4xESm0OI+SeC8cuIChYKDOOz4aAdHNOjmu9IYp2js3EFYL5VNnD9Ewdw8BG1OtiTyNA5tVx/7k+VtpbeNrNB5CXytjMAgFo56sOGiX2MBhJJ7x+zDWKAp5FKUntNhKpMegcqHZh/UEkYoqZ6TpaWwPktiv9QvZyTp45j42tAfr9GOtbbWxudbHV7mAwiMTNULXWWIuppojCt5QASBGe1N5B9oHsp5paRtxYzO9cHIszSdRTogNLemLyviYrVbJB9RoszoFKdTsKstLgrwKi1TGO1ld5L/U99qqf+b2PxVpewHu+dAZbvYH01HrtPoJChnN33y19ZI1bwmtMoXnttXDLJdiWp95H+HoUAFDVqwBo9gONgELU0ALcsvtoQCz27lwV16XFGComQllAS59O2u2m/6YcUcQlUYRcEODZibpY+vJduPV5z8CbXnMrZptltFY3xB2yVq9KZjOdCH0KMLQyJ3DoXkcRh4d2axMzc004hQROZQZHT7XQ64W45podsLZOwLKLOLPcFzvw+SbB5Bz9KBOxlm0z+i2Qfma73Uav00e325X+9AduuwOfvPN+EWVM778a/vQ0ElqfWzwfBVzKHp6xZJU6anPzqDSaqDQqaEw3RbjAvi+VyoyYc9lXFWdCussBrfUOOr0e9u+YwzW7FmBxXeFgJwhMoRYzffMMvXCIjV4f55fXULQyXLt3EUWPwDV7Y8ySJlBMRT5dDNlLS9APY7S7HZx/6AQqp+/BK26cR7GQoh6kAmSvDV1s9ROUPaDuJtITPr3axaGHzqO90ZH82hLBX/awRbFcEEdRGdcTezGzp+Z9FeEY+6sCyZj9mhIFqX+rvYz6oxwZlc11pnqxVAUboFfAXg36GgXwxHuM1M5iDa2zhtXjIL1M8XTigJfxpoRo8XAIUsEodEsYl2jR4tpGP4zEJYBkEwqcbOI6SBFYGQI7QdlhvGiClW6Kzf4Qu6suZupVhEUXLoVpbgFPKdo4FeY4z3E0pMspwChm3othTPGLsqjvtPsCCtdLHmamq+hHA1iJhfn6tgL4778Sbb/yUXkF3vHzN+nGpQLIVCNFNYH4IDPflKosWRdpY2UrtpUoXCat1jiBT6gEZXHPLMmbFLUhf8/VgDAzmRwbZaoXi4FM5AknLz/ARj9EqztEmNsYkq0UVLCwuAsz84s4v9bCwYeO4aEjR7B5dgmelWPXzgXs37cLU82aLIpBsYzm9Dx277kGxcYMzp4+ixMnjmBt7TzCYU+Fk3fbOHdmCeFwgHq9LrnCnlcUkJDgtOUURM1GoI4MI9dVtrcCDksDR3NryIyRGAeVKSC5DqMJVqlwlT+BanBIngCvqWMLWMPjjaIUzekZUetSHXf81Bncdfe9OH7yFAo0XE1VPmqcKKWpfD4zH3hctHChuxhZUL4L16fRMCSv9Xuf8QxZgDY2NqQwW15rYcj8YSqTkxiOLIb5CHgtpFTzZnjCDdfg2gP7Mb+4iMW9V6Mxu4jN7ha++pUv4f6DR/DgkePYbHcQeA7qFR/Nio9KQKBMFTmyeIktJwFbBdQKMEzLbZ8Ka1fbLhPApN2yI4pVgrdK2UpQlwukAtzVOSuVEd+HmSHGvoIwJYsY2j4TkFUEQqVKlSzUAm2WUwHcuYAmCf9QnRsh1BbLLLCpwh5EAwEdeW1Mtm4cRsJmVNbLSvkr7yeLJ7NTmbtBEoMryt5wMBydNxXmBGhpvRyUyUYKMDXVxPTUFMqlsuRK8zXMDhalqbGXZoFQIABMRaVS2XJgSt6xNIg4bhRgqozgmB0zbrArW3KtUtcqFQ4SXhPeE6owaTIiY5MKYZN7qRvBKrtMafAI8rscMSbrhNdRFL5UsbKQUpY1cn3SBDS2GcQZhnEu9uBkiTKL4/TZC3jCDdfhqU95ChK3it98/ydw/9IGhrmN2GGDtiC2HVZCboUN4sAR7Uskd2QAL+xjePYIotZ5BFkCvxCh2Qiwe+8etHsW1je2cPX+Bdx4/SK6K5tYWVlH6pfRK83g5OZACoxO6wK8NEIepyh4VVjlBhCUEVRriC0faSaoOJhBO1I2a8IFx5ESutG6mFePkmIW86pg5TVUACuBX14bKnFTGc+0P03CEOlgiKKrbIA41WUW7WQGcm1924ZP1XPYQiFaQdPpoV7fgbOrMdpDB531cyi6CfzAhsfM4shHwSojs5mfnCOhvS6p9LRTFntuRwgudAwQoqxrSyZ1gRu4ggPf8RUjj4prJ4AdlCUXmUpgqoAJivd5PxMyGTPJkynagJsN4GZ9eGkXVrSFmp8jHXZRK5Zh2ylqUy5OnV/D1qCI2NqJfl4Fy8OkQDIHc5YtpHYBAw3SEfwWu2zJJlRkIrZ/b37xT+Adz1/AlYWuHpXL+z/hSYe486Pvw+s+vzLKgucWwuQ4iSWTyUnk2NcbEm54ZA3V+w41848b6jSHN4DcJFAwagBokdQkCKwsRSdsYSV3eySlmkB7HtkCOpMcKQ2b6M2WUfheeoEnwcRJgGISAL0UGJ4EeM2aZ8Cgyc+9qAGiD1WArAkraqOmywoVvODHXoP/9PjqFR0D0fmD+O+3fwofOpk8DAC++JjVcy3fI/nDqGrHoryRlevo9wrTePGPvAS/+MQmxsENl3/4m3f9CX7ww2eQXKIANe98qVJydKyTwNKEhe4IMJWB+HAAONjxePzijz4HL5rTZLd/0CkM8ZG3vR3/z2k20xTpqHTjy/CXr70GlyuQPvnp9+Of33EOPXnm1G26lIgwOdZG18mAvhOA92TbfvI9xnUbGXmL+Ik3/BjetO9K3dUh7vn8x/DLd5zGJg9O9i0628oogA1oz/vD6IaJOBvpaUwogM34k5lFYuNUvW6ugVJd6Of/EkRSkehUc1PqMjPmZQKaIDbJ61StY3j2lwLAimA6QSSRpsvF89SlYL06ZHOsbKI9fF4z37t4PlJ3fnLsG7B48t67i0/Bf37tU3HTFV2M+/j6V+7E2+84ilOjmX6sRjd52pPj6VJgd3TPjNW3vj+Tr5P7ZgDga27Fe19x5QHgD3/4o/jgWcX8lTGllUu8t2aocEykBTbkxmSLUeSFOX7T+Ja7ovY4Jv5ATTPj8aiuz7cJAG4dwtv+YhsA/gdN2Y+SXwoKBex3bTS0rfnlnDYB4LNJhmV23re/tq/Ao+wK/Mw186iUfFR9BxWKTNgr9BzEXD8oyuW60ethjvttp4BObItL3ex0DbldwEy5gLmSj7zYwN1LbXz52Fk88aad2DFfR6FSxVYWoOoWcNWULbmm/YS9xAIqPlD2GMvnSl5tTDVvP0KUWAI8SwweVb/VMirTU1jejNFqsZc4wNp6B8vrm2gTeOkNRBWZULkoFrTj+oPEcQXwjnvFah1TdYchzSndkAZkjZuKWc8nKJTiDkfBCLNJaR7M9zWAsqnPNaAm66tkzLL1POGpYo7JqJEFMNbvQ1BONSPkLKbnmug2ZvDZY5simuENGfZjeFmM8/feIz0ujYfBn5pG49rrYHnsE3vKOVMDyozlEpHKiKirekDseQhwKz1F9hepAuaxKOCaToVij6wzfvm3iVMieKgExKofqABxR8UvuhYK7TW07j+Mn3zZs/Hmn3yJqHcHvSFct4CAKlrXQ7XkA/lAelZ5wUe/P5T7V60UkQ27iApFUQyX3QSD9QsY9AZoLC4ijB3pJdeDBLYXILU89KmMLrqIB1uibqWwICy46HS7iDtdAU/ZOVu+sIL/9q6P4YGTy7CLVdT37QMqVQFH2WtSOk6SgZk1XUK1OQ2/VkOxVkF9dhY2e/VF9o6NWIuRfMxWzgSgZsXdbNaxd74pYhERS7E/J73UcZ+0OxxgbXNTnC53zzSxMN1ETJEP488E/DWK5AzDKEWY5djstLG1voFTd92DG9NlvPDGGcxUy8iG68j9Oi50AZ/FXmdZ+sHD3EUnKuDUiXPob3XEjZK9OY5Z9nYlhlBYnTo2RhwZzT5GxR3yWMRsVWcXm76IjANdJ5pxIYaRuuZVe0bVC1b1P1XW+ulk73/CkUttVfRe0OQKK+ar/n3iGhpIFkCZcZPK7ZXKW8myZn+Zgj7HFmyAWbwF2nk7nojYllY6WKMLZprCyUIEaQ8NK0OxYGGQpTjfizFT9tH0Haz2Qjy24eJpUxWc7AxxJAHKtaL0lY0DKPvKnLvoRrC60UF/GGP3dAW7d89iY2MdPlzUihSAPdKO6FG2yGyf7vYV+NuuwAf+/ZNHLVbVJOWkyUYCFTpcVLgYmUmZE7Q2PyWQoRlHkqkqizGVmGoy4c9YwAhTiaAT/60XQVFn2g6mG3XUa8yzLCB0HGzGGc61tpBaAYLqlLCMyuUGZmbmMIxifPnuu/HQiRNodzaF3UHQhAyasN/H3PQM9u3Zi1qlpuw3fF9A48U9u8Vy9NTp03jwgQewurIsADBzH1yHAGKi7ZM5qTmiVIOdKXWy48jfBHIkA1NAYMXgV1MoUUWdRwhO1goAZjOb146WKJJxSXBcA2YFl1YIETwvEJ0lJ/9ipS7Ws8eOn8HBw8ew1emLajJX8JssJpy6+X5xHKFcLMoxS/EjYcsaFOXiQWX0wgJufcHzcf83voHjx09gEEYYEiglaKW8hlHIYuSJynmWRlAOWaDIRpudbuKJj70e1+7bg2a9jIU9e1GZX8R99x3CJz71WVEW+k4B040SGtVAMg08m6ysokz4BDVFyctxoXNGOA44cgRAFcts4z2hwDXaDHP8SBPqopwD/tyS3+MfgvYR80414Ew2UBjG6A9DhMMQnU5X/oRRiKH8iYTRmMQ5wmEsr6UFiyygAi5zQWZ2ACXrmQDRosoFUPSZaUISAu2TfQGnmZVbqVTgBa4oygn+8vVU8BLsLZcCWeT5RVBTlONi3azsf+VJ4hCT50WNCykUeS+1tbUO/VBMQXketVJO8hzoz6MKa4EetX2oAPAinqVKPFN5IDorQTX6jJJFZUSoDGLzt/r/OIoFzE2TWNTLLPIG8roUcRQpJbQuSIUgooF+3jESJ6huyWgnXfCQxjEGooru4uDBB3DrDzwbP/SiFyF1q/jt//EJ3Hd6HZFlI3J47Um2cGElBWSJyg7MXJ5HiAIB4HiIzrFD8PpbCJI+Fmoe5qd9VKoBzpxro9OPsWNXEzsXPPgoodUaAqUprFllnNjoohvHiNotDFsrYsUMtwyU6+I0UJ6eheXXkeS8T0ohK/iQIb4x+FehVfK8+04Kr6DuAUkBSgVtQbJ3eQ9kR6DGFscLr3sWxaIALrqeur4EuUQFTDPpHA7niIzW4C0gWsXeKSrYi1hZT9AeuuhvLQPJFhw7gR1UULBr8P0mLN9BVEilWIalWKOSISNFGYED/ozK2wJ9f2D5RQGqy0GFJTGylCfmIoWDlJbuzAJ2fdn9RQ4L0ESKcg+0FMrgpwO4eR9WvAU72UKzbCENu1icnUOWDVGs5Xjo1ArWe1XY5WswQAX91EaUshAjTzBHZudIAmVzrytyZTXDOVNUnA5ufukb8M5tAPg7vGgJceft78WPf25FEXc4yXO+1apfpZJSG3SjziPxgwCwUKds1g1sgqgNkbHUtJX36khBpQjb1EfKTv4RLaANAUsxxfUEbK7uBLijgogf/mUygMe/ov1mJ5ryZuM1crgwqtYJW2GjFJW52SgvjT2saXiYDNEJkG0S1JDDl9eMQWkDmBhGO1/DOfWGH34D3v30qSti1WjOPb1wCL/3l5/C+x5SzheTCuCLgCZJNpezHBtaXWJ5OwlVGdBp5obn4W2veTz2PvKt+Ac9E9n5L+KNv/c3ytZ0QqX5zd5MiRjUURoFw5htbTKnRzj3CEwrX/McvPMnvgdXXZZH5nn85//4XtzWV88Hv6ydz8L7/8XTceAyr028dDf+621/jY+dGYyyakVTaGTlE6rgS4FgNq0uAnpHd1ndaXnOTf6tdljZ9djn4Nde/mQ89nL8sCdv1vAk3vKu2/CB88bzzBBX1YtUZaQIJrKOEwDmOqiGo7LLUwu3ajxOgPvyb1ENXHyRTT1gGpzyGVJj8f01YVYaiHRRUpm7Mu+Ig4p6LxVtMbZmu1i5r22eJwBgNoNG1oTqwX84wKtOQ1tKK2cg8zUJ7sqVmqgjJVtu4po+EuAvv1K8Hv/xzbfgaZfLOrjoYevjvq/9Df7w0w/iqJzWmBVi6uPR/Kjnu0ufVQFb9XiVezYxf5pnfJJY413zArz3Zd8OAPgj+OAZdc3luTBjTI8pQ1ZKbTP+9HwyMReaddA0y81xyzM/ssLUY0iTob59APBB/O6ffw2HmGVXKOB1r3/VN5smt3/+KLsCVP7uci3MsIlymV+cl07FKS5sA8CXeSW3f/078Qr85lOvgu850i9hLFg7zBC7FgLLQoWquiSBHUeYTntoekCXAK3jYX62iblqBYWojyE8rKCBh9baCKoZ5hfq4lpY9CkM8SWft+RCemJUZZaDktiyUt1JdzO+X2KVlNIxLQiAwzzYwLOQuyUsrUd48Pgyji+dR2uzjx5VvozSI0dfHEq0zbI4Oal6RylzWQ+y76t6ylxPpG+lQVgFzJL8r91TJghppo6RelKv7qbfZGKB1Ho5rvlM7WkiFdh/NB5S2nxKyKgkno+jy0yknFL/skspOxeS6m0bZ4MGDm0q1WOYDhESAM4TnLvnbgUAs//LHuH0LJrXXg9L4uQc6cGxByqqopy9ZnfU+5Q6MKfaVvc9pFagmMLUBrpyLVgCSvJauNo5Ufo7UqurPSDPj9da7REpCCqo3tnKEjonTuEXXv9cvPHHfwir61uIej2UvRTlRk3yd9nflmjGlOBphFZrC65PoUoFrpWiExXRDS2UnBDx+jmJECvPzKLV9xAlEa5dcATU7YUFtM6ex8z8NDxXxStajieinMGwj/5mD51himEKzDZr+IuPfwHv+LM7sdYdwm3MoLZrD1AuwiXZQbtiK8EKxUElOMUignod5eY03HIFTkCREMFF/txHuVyWXtrmZgc7du5EvV4U1zoRsNFtkQILuuxJz1z1kltbWwJOz9Yq2DHdkH1QxL4ZwV/2QhPVl07TGMMwxSBJsN5qob28guN3fgHPnc7wLCqAmXlbtFAsVrDaTZHRmri9JmB0mHH82di40ELW70uPm/13fhbHvPSAiY9M1uEa2BfHSgi8oEB942BpAF4DAEvdqSzWY51TLK5BxpVRVaYKyJXMYEOKHAPDaqui+i4KjNYYzggMVnnC5t7IiJeIP0WYHSfS6BpVyAi5uILWSiRDZHhwaRUn10gwoGMnsNXdhJWFmC96mPEAJ7ew1I9RJmaQJ5j3LHzvjI+zvRhf2UwQeDZKxUDcHPsxRUDqmeD5UElcrpTQDHxcd/Wc9NxPLq1g5/5d2wDwd+KiuH3M/3hX4IO/8r1KtSagnMruVXYDJkycE5RaZYnfSh9XJiU1yRDs5CzABU4WFAGJlGKS1hdc6CKClwI8esgzB1nMmS3Bnl0LOHDVTroi43y3j9D2EA0TlIpVlKpN1KYXMMg8rKx30NrcwkOHv4GtjTNYmKliYWYW3d4Qyyvr2NrsIk9y7Jidwb5di9i5MItymdmgHmrNBqand6BSn0KnN8Tx4yexdO4stjqbSNMh8nQoE47DRVbYV2TfCVShFhEqMZl/6dO2lyAwWScEdlQeV57EkuVpGDSiAhabCVVFyKRLhozqvshEKgCnWDczO4B5EB5g+aL+PXz0FLr9SHJjs5zmqpZcSwJHUkhQIWsKJk7CrFoIKFGNKcrgAhrVGirFIlprLZVPq20wuPjEGpS3ae3B+yl5vKzkCurvPIfHzV2zhsfdcA0W55qY2TGP2V074QYlHHnwIbHzmJ1pwi5kKsBeGh8q71WskwsKsGbDisA/AXgeAhluxqqWC2wYRioHN83ENkapdWkZnKjjFsvlWP+tMkYGg6H8m394TQkES64D34cAmGYocRGg4pr3iuAsbVW4ABOMp7qYYHdAG2WPSl3aSZO1Zks+hhQwliUAr7rnLCKYhavsqvk9ZVttmHfjlEoqe+XOW6r44DhxudgLo0wDwBOsf9OVlAac/pMx60M3GB0C1LqpJLW22MEo2zxhXHIB5PMm105lvvKayRjkvWWRmhGoVKA7XyusLb42YQFL4FKx0Ajck2zQ7/bk3pD1NsgLAvjz9byPLEgFvGeORndLbMCpBL/xugOwfBdHlzdwsjVEmliIBgNk0QB52MfLnvdsvPCWH0Dil/E77/847j6xjNj1ELGAoP2y5VEmIVWPbBKsFFnSh51FyHpbCM+cgNtfRykfYK5axsJsGX5g4fSZFgZRAdMzFexY8BEUiuh2IpSa8zg9zHGk1UY7BQbtTaRbm3CSDI4bCADsNmfEuscu1pBRAZyxmNaZz0JYyGVc2K7KNCb47mYhnDxSIK+w9yDMt9H15tiVTNsCXBZ8UShzHa3nOT9SFa1ySFKZN3w+PykBYmZc9OF7EcquhV4vFaZlP7KQhF2E/Q0UshBeUIJV8MWyvjw1Jao2gmZC26XtPO8L7cn5OSRcaPglpRKfOdiOi6IXwHOYFV1BQhV27kiuMQtggsk8X8/XAJzlwi14cNM+nKQDJ+0jCTtw8jamagSvh2IJJZbjnodzrQytXhmJtwO93EdUcBCnFlL6XEl2OR15yOSVh0e7IlBFpwCEQm7j6S99I975/MVtBfA/XhnwbfikEF+8/b14/edXRw4O4izCTa5u3ptsVWWlniuzDNlQkCigzDMEKOYzNvG3Yr+OASvOg5yfzZpzEXigUR+jAJYMYIMQTYB7ap9k7DUVoGJQBdYCYzXgWKliNm56GtCdCD2PT/y+qCF1vcAXSaa6BoaFDW+AKkGZNMCmaXlmWeB1oMuIrC0aNDZ5nQZQVv4XqtTgqdwoAPD0FQaADwsA/J4j4ehYDPxyMXBhJMoqHmBMQNJDTcpGVR8JkckAbtZu/IdfeiV++HKdjidHdHgGf3r7HXjbXSvoy7Ubg7ZyrSZVkxPA3wjQmQSYxpjwxPjQC7T+zOaTXonbX7H38vJut+7Hv/1/P47PD8bHV5h7Av7TTz0fz7vcXOd4GX/yodvwW/dtqTnYPAd/i6XnRQrpiwa7mrN1qavPXisV+Tqx9bRw4/f/KN76gj0oX6FZJlu6Ay/5/buxao53QgH8iB+h0PtRo2V8moaEpO6fUd8aMFGui+omjsBXGROa/2GibzKZVLSVoAF7tavFyH1ANlAFceswFtIqj3wMXisFsOEc5EoxeokCWD9049PUx2iAR/NydciXMAU0UCyEUX3nRqpn/QyaMT9SnAbX4dfffAuefmVDgMcAsChdNYA6aaN/0TQxnosn7+8IWH8EAHi0BmiSiscM4G+DBfSff/gj+MAZVdfLaWjSw8jG0hAOJrAyNa70GqPPfdLumW+ltDDqvEdqYTO25KmyceMLX33lLaBbB/HWP/0qHmAtDuANb3z1FXpqt9/mu+UK+IUC9lwhAJjX5GScYiVhZ2T7a/sKPLquwM/tn5KouGGUIOJaZRdQsmzUA09I4uyzlGChigTNko04KMGtz2DH4hwqzSaGQRFhUENYqiO0LUw3imBGtxd2YJ/8BoadjvSBgqAEWvzuWJhCteghj0JEw76ybU5dWMUaFhaaqNdK9LZDu9fHyXNrOHZuEyfPbuHCWhsDOgiaUFK9zilQVzqd2lXOZPIa0qQCK0W9azZU0ldVqmDTkzNlpS7PRyvdmAClVLrCddebnPHvqP2DEkPo+DI6V+r1Uylk9fGIQaGKMTNiJ3lPrf7V3nhS9qW2g29YVZzpiO+diCAGwxh+GuHsvfeovi/N4CgWmZlF87rHSKSdY7sKAKbAQwezUu1Jlzz+Uwld1D5SRAP8ntj4qfOQHqbscRWNke/P6yU9PP1+agvIOoLKS+WOSPUqmz6u5yI6fwL9c+cAIsx6AAAgAElEQVTwX37+lXjRc5+Cs+dXkQ26KNsRStUSKrPzcLwS4ATilthaXkVrZQ1+uYLFnXNwsj6ivIpz7RxFz0LCyLXBELVaGefXtjDfLGGuFCOxfSyvtNFdW0N1uolms4ZKlZV+hqS/hajfRWejg40+Xf0KWFzcic3WMv7w/Z/BbX91P7biAkrVGkr7r0LBpRW0o4FGrR6nKMNx4NNJsVKHV67ALRVhszcrfVsfxVJJYuOYMVurVRD4jiIi2PbIKVN6uBI56cv3O/2e9K2na1URean0OX4+YxuVDTTHBAVXJDz0el2sr21g+chD2Ljnr3Hrvjqe9tjd6HYHIjbbvVATQVUvzLA6sMSSmIB5r91FIUzgxEO4BQUAs3PNey0tME2AN7TVSdIx778AxiKoG+MKJsfYuI3KQNK2zSRkmGhDxsyZ9zP930kA2OwV1M9UL9lsapVVtm43S2mrnS9HucEaHTZlr4g3RlXsxK5F1brtQYj1Toj+gCIskkciwVaEyFDIsTvw0XBTLLUT1N0CmlaCJ9c9nB1m+OpGigEg98aXvqyFLq91lMh8ScLKwlwTJcfGbKOE2fkmNjfb8GJrGwB+dC2n22f7rV6Bt/+rJ8sipEBfBegSWyMLhoCPIL5UIqoeiFZoauCX7BVp4unFl5NUHCl1JVk0BC6RCcgTWxaS3EMS2xh2Iglwn5su4/FPuBppYQhU64gIEA9CLM6oxanVi7DcSXD09AUMwyG6rdOYLidYnCqjYJXw4LGzOL60jBS+sH0CK8dUxcPVu+dx7VV70GgwJ7OAarmOen0aO/ddA7vSwNmz5/Hg0SNYWTmHQW8Dbh4K0GSnqRRKBbckk2HCTNiEjc4MtkM7a+YXe2JrLBm0VHpmIXICOALGqUVZSFUTzB1Oq2LnIECszmLVbDg1+VIZQGteG6fPr+DQkWPoDWiZQQagMsAkUKeKJWOjR9BXs5SI4Ol7QdvhclBEZ2tLFJiKecc/jny+KLsLFkplG41aRc5hs7WJYS+UxtZw2JcFcWqmgZtvfhLu/frduOa6/XjyU5+Ifr8nQCsXRdpsUE+lchUINBKE1WrRjMrboVgzC2gYE+xNxC5mGCbCrgoZ/N4foj8IMQxDAaxYIBmlryxy8vvaXo3lEM9f2z6w4JEsXMdBEHgol0uibvQD2km7KJdKotStlMqSE6Csp3WeM4tPMZul6FcxAlm45WTsaQBCgRRqPaSdi9j5aUsXpfzg2NfFqFZhKytOYnHMkaZFiStsQB4XJvJjec812W/0PI1sQTnayDxjC0hU9Dq7gqBiVpAiNKI6d0ggPBJiQL/fl+unFOIJYnl21eItmSG0XxdVcwFRGstxi0pChiOLcILbDlyHBI0cyxeWRfG8srmFB5eWNDhDkNZFJPdbFfz9jVUEiLBvcQo/+LxnI/NdfPHBM/j6hRC+20Q87MNOe6jkQ7zqBc/CD97yHAw8D7/znttx/+k19Fi02K4UoVmBRbM6V6rYS24BRTtF0m9jsLmK/umjqKCLug9MlZuolZkFnePscgv9fo5y2cPiPPOTmdvtoVit4XQ/wdH2EGvMJukO4QwjuHGGkl9EaXYBhWoTfceH5fti5V3IaOWsike236ieFXUKgZcskRwLFnJWMhSlPNmeIjwkIUPyXfgM0FZdWZizAT7c2kSB9vC0hc60zU+WCwGB74e4D99mXnQXeWEIt0hbFd6gIvLcwfr6ljgV5GmIsN8VS3pRUtouivUGPZ9lQ0FLH+b1EMTtDUJ0ByES6R6q+5bqTQ+ZwZVSBcVSFW5QRQwPUa6swYchj5FpQCmmK/x+htTyYXF+jTbg5T2ZK4eDAXxviEqxj4qdYLYZiJ17Jyzi/JaPVlRB6EyhkxaQWGSZ5sjiBJYS2QtLks8IQeDcVfndKjtaDf6nv+Sn8M4XbAPA3+pa/v+v1zMD+H14wxdWjH5RdLyGODYCJzS4YsBMlZiQIdbZ4MyIpuqXKnkVn60dNwyoo23/he2tNzFG1WdsYRX2MgZ7NPYox0VFo7Ln0uQajeqqjCjV1qCS3hyvbKA0uGLWJj77BgwWtxStbhc8V2PKwjrXIIFs5nVmscwvGn4yLN1JhbOw6EWpyOmEGetGdcvfUmxdtXbIp8l7mfe88cVv/LYAwL/78U/hvQ8xD119TSrwRsx93cJRAKEGPLQyVNsp6GuuzkO1OlR+/DNf+yb85k3eFRzOA3ztjtvxy58+hTY31BPvPJnnOrqH6pB0rvTFIJoB1i4F10axICjgppe8Ge966uUhZq0jX8C/++CX8XWWn5oYgOpevP4lt+Jnb2LtdTlfMe762Lvx5r9eH73JJAj+MOBw8qOMc4MeywagnLyOIzWp1Ak2nvTiN+J3n37l8n/Pfu6deMVnN0cAvNRmEzfVANKTBA3RVGjwdfJZHo1hbRMv91e7l48IJRoEVqpe9VliCsI1i8/lI1iLq8YlIy14BfShsrmnSS7mcxXgSjvEscWvuRdm/pBL/UjWzvp9pR5VLxop1keW+BP28KMpkLWhtjk0z66ZMw0ArGwRLVEA/59vfu6VB4C/+jd4x6cP46i4N2hHIDWZjJqcckp6fZDzY/1tWsOs2SfvubFfvgT05nrBe+Fe+0K89xVXwb+cx+bS301X8ad//hcjAFjGmCZGy5w8IlaomU32YtpuT0518lkaDUQzLY6JRmZunFSq06nmsS987bcFAH7Ln3wNBxk9VADe+MYfv5JXbPu9vguuAAGmA66N5hVQAPMRXopTLNN+c3Jh/i64TtunsH0FvtkVePl0GY5nwfdsuAVaM7vwi2UUSmUElTKqgQu7XENtZg6N2Smg1gSKFZTKFcD3YBVLiNlr8Iqgu6BPwUISor+8BO+BL6Kxfk76luWiB9+1UK2W4Fq59AZ7wxiDYSrxc9VaCaWSjSSzcPxCH4dOreIM47TW2yIuoOmy2m8ooMfsj8z5idJ3ZPes+iYmItDsvUZRFQSAqfTj3k56cePaZ7L2NCQ0YxU9ApvNVk6T3wxxTmK4JE+Yx2kAYQUymd61eU/+rXJYVY4wdwViWa3XZP7crzfwxYGFM+shE3qRDiK0B30EcYTzD9yPPGPUl9pPUAE8fd0NKrfXEFsnHVuobmUfMVfumoyuZa9OeoMUzeSxfHYmYiHFI2PP0jgmGmcpA+CN4/EYr6frJt1UpDKyf/oIsvUWfvdX34CnPfkmnF06i5KToVK04JQr8IpUyep+NZ0Voxzrq+tw/CIazTJcJ8dK18VaN8aO6Ro2zxwHwgGa+x+DUyttlN0ce2Y8ZEmMdjtEr91Gc24anpXAk/6nImSzh9nb3MTGOi2Ac+zYvRd+so7D9z2At374LnzxyAUkMeDPTKO0a5eKCuM9IfiZJYIviNhGohMduMwALhblb79chkVnxmJFakMKC9iXC6RPryIEqRSWXYjnKutlj/FpjoDAnk3RiyNj2vY8UaozB5h/0zWI444Oocyz3Wy1sLncwqmvfRneqftwyw278Lzv2YWIghuKG3KIlTvv3nrkYaMTCxbSWlnFxnoXVd/DdJFCJAsJxVZ0WJF+snK4FKxF76nGewOFI4jCV8Q9qYDTEr0nWI3KKRZnMfbidR/a7BX4s0lStiF9CudUFMHaIUkT6hWhQonTBLMQbEJRY5XjmMI4zF5D9ifyWnWf5SKMHMykwtXHqrOUs0x6jLyejKeMBkOUPY9eiuA2d1/FQSXL0AoT7HZzXF/ycG6Q4f5BgtCyJXaReJKTMk9YqZoZHUqMxw1s1BtlIEmx2KwhcG10hvE2APzNFqDtnz+6r8Af/NzTVQaAftAJZCYJQWD1gMkkIKpR2YlrJaEJa1fPvFJuKUBJKTczUa2SlUPggUyqGI7YQBAILKTMLU2xY3EKT3j8tZiaraLPCbFYRqlcRpQUcObsBpZXe1he3cDm5ioK+QC7F+qYrpZk439hdQsHHzoloesFWwG2zE0tObkAR9NTNezftwd79u9FtcKcYbUozc/vxMKu/XDsEpZOnMOxo0dx/twpJHEXOe1NrUQWHJULHAiIR0WfUqsm8JyCAIy+T+tfAkYKDOOXUkmqiY8LN/+mwtWopKnOZDEl1shc1DhBaqZNXmCuQiY2rbTrOHzkKNbbA8TM6eT7RIopxnshuRFseNiWANLM+oySTPKEaVfNgiaJIrhcWAgGiqpbq4492hZ7qDWK2Ll7h6wwSydPo9ftI4moZlYK0/mFGXzfM5+BT37qLxFnEfbs3YWdu3ZgZfmCKGJ37FiUz+p1e9jY2MTK8iq6VHEPEgmCp9KXKsdKpS7AJAFfsQ/W1h5KPcEmUwau0ZIDTHDdo4W0Bz+g5bKy+AiKJQF7fc+XHGGPObli/VGC77mi0FaALdl3qpkvjD6CdFRJC7CrGH/SdDGZkPJ3Lra9YnNMSxyyxmhbzcVfbKZZrDIHWzXaxd6Px02LUlFvqX6/YRgSBFfNHSoybbWAEyqXf6uCi9eBwG0k14WAbiy24MOQgG6EmHbAetGnJTKLQslrZp6Fts5Wti9KKRwlubreop4mQE+QnQpS2peEOtOYnxEL6p2mVGhDFNAcVMxTIAuQwLLYqVo2bnjMDdgcDnDo9Gm5ZxzOrl8UyxcWK7QGzsMeilaEffNN3PKsZ4h98OcPnsRdpzvwvCbsNEbRjhAkHfzo874PL3zusxD5Pt76vttx+MwGQqpDcwsJLYgLrhRzYsESh2JPFBAtjPvotpaBlTOoZF2UnBQlu4h6JUCp6ktuzdZWyOA+7NrRFBU/VfnFSglxZQr3Lq3gQj/GIMqQ9oZw0hzloIxicxaoNBC7AdySsvrmtbbBTZC2Q5EbybuXokAAN4pgxbRBJu0zE7IBFcK8d5LrHZPbR+tzghcarO9taRskiApYNQaBnLbu0RBFryB/up01EAtnocq3of09M3oHg1Ce4yjsgULkeqWCnrB6gUTGqitgKpXuJBtQEUy7905/iEiEwcxICYQEQZIDb2SxVEG5PgWv3EQvKiAi51euPW2tIyAaYsovYJBESMSG3EbJ7qJY6Ms95zFNNwNM1QpI2mu4ZteUbEiPLUdY6pewHJXQKahs5SxjFnwOlw4LsvnJ0Y8Ho7x5eU5pzcNnjOprWHjqS9+IP9xWAH+HFyYhvvSxD+AnPndeEU64ydU+pJOKUTVXk+WsNh1mw0IAmGAJgRGXG2bT+tf5nAReRPluxg/nJVlzL7b5HYHBalkW8MaAzQrsUUCH2MImar7nl2k68KhImpE8KWPbyfleq/UEvNTApgK3tZ2ZBorlvCbVgeLSoUgcfD+ZaUbMW7UJVKkMCvjlIysNDNmQGWcNBfgY+2U1UMz7aPdarQB+zzNmLhMsvHgYphcO41IA2LxCqRcNCK2OWZ2Kzq3nNZZTHOcDE0EzoCrPisZSj3/hq/H2Z89e0eNu3fcxvO6Dh7A2kl8+8uNlxoYZR5OvGgGbE98cg4namaN6FX7up16OV89dDBx/aw9zH3d8+uN46xeOYYncvonGeONxL8afvfoxqH9rb/iwV2988Y/xwo+ujMbm3/ftpLk12YCb+MVLwXRHvlHCi/+3n8Ev7788yHr8MTG+/JF34V99paOIGJo4YH4+CZ7ye8alQ5QdxrL5EQDVSZWlAMDm+R3l042fTQXsqnnGpN6NCCx6/BsAWOI+jK2zJvexqSXHNgHqymsuBS/1v0fO9OaY9O9N4iUyz+nM4dHzqO2Dx10b9RP5XA2sjlU5moYxcUxSq1AB/C9uwTMuj89wyfC62AJaZn+tbJm03h49W+Y+GiBd2yBPXj8hOmrQfXQdTRQRm7nXvgjvf+W3AQD+s9vwgbPKI0vayEIQUHO3EA7MGNXj6G97zuSYtSqYawads2QOMuuBHufSBJe538ZNL3wd/u31V5IoA6Stg3jLn9yFB/Sge+Mbty2g/75z46PldVQA73UtAYAvd1bnKGf+7znuW7cB4EfLENo+T30FfvaFz0KlWUdjehr1WgNOqYS0xKwMBxn3JQSqgjJKlar0NFKXvSkFnip9jgJZuFI4DonWEcJuG60zp1FZPo6n2RsSGcf+2yCm0phAI/c3ag2pN2polC30u30cPrWKB063sLwxxFZvoCyJ2evRew1+iiGGMd9v0rVC2TGb12qRixC21CbACBwElGN/TceFmDrJ9DTNfm0E1GqlrqnHFT47safSNQ6BXPYj1f5R9eCkzyokfk3m1SRz1lp8PZ0UGSFowGq2CQ2wzT5jec8+3H5sGUvrPbnGhBI3Ox24gz6WDx0UBbBq8xbgT81i6trHqL7uiDysai0h71L9m5MERhI0neVUj1gEB9Jf19a8+txYz7C3w/6xqdkUkK1qRwUAq3PjB0hdzvcX8DTH+oPfQDEK8e7f/nk0amV0abfs8ic5hmmOuekmZqfKyIcdRSJ2i1inY6TloOQXMOy14dVmsdUNUSkVkW2cRdjroLrzOiydv4DZmSnJ+5W4P6+IeDhEY3oKedhGFiVwynXJbF3b6GLQ7SGlejpK0GjWUXNT9DttPHRyDb/13k/ggRPrSK0CvHoTtcV52OWS6mVx3z3SgmvnMIorPKX8dRhrVizBLVW0spculrGIK4g9qMhGZfssjnO2cpqjAyD7zAT82cPnz4gNOJ7qQTsee2bsp1nSpxXx0uYGVo+dwOa9X0K8dBw/cstTcev37ESYDJB5Fay3tlB0C4IznF/tImLzIo7RbffwwKk1dPoZrt81h3pgKIxjZ1UV1zdRm2tit3FaNRbPIjCRXGATM6lUwbR+FhFWplS6xl1MkcwVxiCio4k9B0kIKtrT7HX04jvxl7J8NiCweg9Dele/N57GTd/G9DtMT0MwJE3wNCpj4iQh+9NRgn6nLy6RJY+RmTnmqj6cKMQMYuwt+zhPF8chYAWu9NOZF9xPUxGSFJhpLGOeUaC2qIPZES+UiA8E8N1gGwDeXmm3r8DfdQV+72dvFsBILJsJfKScSExgOCcPrWoUi1FmFwjtQxZwZV+oFriczX0yW0QBo7IXhmTH5BZiy8Mwpa1IKIAXp76r9u7Addfuw66dcyiWfVB3lrs+1vpDtLoxzlzYwtLJC0g6m3CzHnYvVDHTrCMcptjqhFhrDzBIcnQIODpU8Cn7BkLNnpXKRMxGTqlSwq5d05idLmOqXoXveKiVGpid2YXZ6d3oDxOcXlrCQ8cPYb2zijjpwMJQ1K225cH3SvC8ks72YpasGFqLfQMZdSw6FKBLhoqJfFBWHTwmXkuxYxXvD2VZLM1d00QWkF1wGVFB5paDtY0tnD5zTgC3ra0O2u0uOm2qb5VaSZSlbJqzOU7b3jSRoPpY76DIPCKo6VKZpBeBOIylYSx5trSCLdmo16toNqcw7A+xvrYu1s6ddgfFoo8duxdx1dX78JUvf0mpUcmQs8kgLGNmehqLiwvScG+11rG5uYnW2roqJAoumvVpWaDJPGw2GzJuuMjxfvB7HlW6VFC7joBajsWCSC26XLR5jszWpcJy1OTWjXDadqgcEdqOsyRTWWBi86ILo1EjSModCf6TgkLyrLkgSvNOF2oGWCBDD6pIE2Ca4K1YJas2jMopVXnMLIxp4ZLnzMtNhHVGdh+JFErBrO4/LVlox0wuxJC21SRa6OMV4F8rp8XyWudP8NPY/JE/zG3m5wkADPWMcqMsFusqrzeKM7n3LOyFbEAQWNtis9LntVGvUwxDguaidub9lCKYmwnFgCSYzoW7FASYn1/A2dU13P/QSTgsqKgQ5liTQoNK/1iUsCU7wfX7duDW530/7FIFn7n3IfzN0VX4dgVWEsG3QpQR4bUveg5edMuzEXsu3vLHH8b/x957gFuWllXC6+yzw8k3VbwVOlVXR4KEBpog/4hASxBklIEm6MAg6JjQ/xGVUYfnGcP//4OKARBQtIEmiYwiSaZRbFLTTedKXTncunXzPXHn/T/rfb/v3FMFglq3HRru4Wmq6t5z9tn7i+/3rnetdfDMMnopGTEK/qbiHVw2hxmKfKSoeIV4kRAATk4cRrMg+BrCyRyMj9XRHKvJ/O31MwwGA2za3ECrRkkXVvo5KBoTODTXxrl+hk6kkvQqdV1DtTUFp9JE7gaoj1VF3jmNUziyjlHeWduI4QvImk7oR5wCSYgiGkjw32jU5NATxyHqtaqMF86BJNbv4bgIe5SajwQopppAhf7dHIcMgnptVFn56+botZfgVyn7VEK/n8D1GiiKshbnkDkcD1AqUmwam5D7o18zfUlYFcnxwzWAlY2U06bnOn0yCKY4ImfOgxCBVj57gEq9iWprAm5jAmHOtZksXBY5kJ6UoZxEmHKBXtpHn2tJkaHudQQALiUhyuUK6lUHE40y0s4yLtvcRHN8HEeWc5xKx3F6UMFqXkVeVFBQuYB+yOKGQvmbAiFDQh6M0hxOVogUj3qA00faxZNe8lr86QYD+BEeuET48t++H6+0ALBU066xVy08Niq1vAZOUCqVPtm6phP8JZgk67spOOOyLBJIJkHgcq+Vw/JaFao9KA9BISOnaSmgmnM38mElLdaywKvuKSpPxOpvOWSbpP4wMT8Ew8xaIeWy5n1G1toW/VgpM16f81/iA3kGCzqzYt0cVk3Pi1+yEQETMFVYe6rioS8tyjNHR+URSzJA33vt838Cf/nUhwEA/tTfqwT0CMZpEzejAPBwANNv1ABOWnK19kGJGQT8olyT3vdlT3wOfveF12K3tRFeh5mQn/4cXvDHd2POCP1eqI5rv2IIKmm2a3hAltYepVCO/lvfJZoiVz3pOXjL86/FpRdz7+kR/MrvfwyfW/omGfHmY/GuX342HnuRmffi1GfxH//kHhj70vMY7t+quWVOmOe1dzcK1GlL6G+o+IDKJXjjL7wUL71YxNreVDqHj9z6UfzPA32dAUZi98J7NvXoa/0n8opaCKjg7qhk2Qj4aRA7m8jQLzHg3Iiv65B9avQF5YlH/MR1ZipL1c5Svkdknc3w16SdsgcU1DufCTNMXNrK/JGHHP2+YQGFLcK377OAqFklLrxHC07aZ5TrGKnB4Tx42ADgr+DdnzuII1Y+0gDAKpV//mtYeGFjsgsST6aThx8abUf7HMGVz8X7HgYG8EcJAJ/WFU0YuubepIsNACxLyVCd4Xyg/5uulyNzyJ5l+HEm/dfkLx1c/9yb8X8/DADwH37kLmEA87UBAK/D5vNddolKqYQdnoMpgg0XU+ckZ11gMeO5IUO8AQB/l42Ujcf5di3wtrf/nuT5eE4XhcHAl/yUk6ZYXFoWQkhtrKmgokjalkBVJHs+0UJVLTryREmsj5njJ7B05izcxRnc2Mpw9fYxLK/2sNgOheHr+bwO84ckKJQQhQMcPn4GJ84uST6V+Suqn1nbHVUY0RInyePJPqyqSPa/8+wYxN3JxFfDWjNl5Fryi8SHBhhm7pRhlJAcRhjBw71vJFjXUGwN1GWMpbZuhnlrAFTesusRDFXlRN6/kJlsUbFTFms2S97gOibgLa9FKe3NW7Cvm+DLc30s9SlZm4oyXa/fh9vrYPHQQWGoin0aFRU3bxEGsBAGCM6SCGJkqS0oTTBN9m8B5dTCjv2n5JxMYi/mhwXUMgC9hodC11TmtV5gLSzluVeOp4xtNYdHssKZe+7E9rFxvPN3fhb1Mkk5as/o8PcEQN1A+r0cLaFSJhdiTKzG/FoT7eW2qiW6fH8NSbmJc0cOIM7KaG2dxngwQCmJMSh8zC20seOSXapil0GA0owSv5VxOEFD7c6iwTAHOQhDVIMGjp2ZRb8fYbW9ilv+6vM4fGZecl9eo4XW9ml4rRYyUkN4Vjbnci22VjVDIeWwXwNf2MDU2ZF2yjNUg4oo4bEfSYyQMctcMXNgVMozJCMZX+xv5po9V1TsqKLHeUYrQALCtL8jy7mzvIyz996D+ukDOLTvKP7zS5+Fy7dMYHOdypUFqpUy6mQdlxycOrcqz+0XEaIwwVcPL+LgqVVMNRu4dvcWtPwSHA4c5tykmMP4ZdMbmud7MnNJQTZqMZaVKzZZzCuLhZxqTg2xGsnLGpBWAGEqahibTlHSXFOdtNeVbLQeCtaKUc2hQAoYVVFc8r2K9BCn4PhUhUr7Gm7b1l/YXs/6CZeUpaxkQj0d+kbNdLnfFWXRpN3BZMVFvRog6XQw5mS4qh7gTFLggVDneOSU0CI475TQSwsshSkGJNJwvhRAwLxqnsJHjm3NqljplYrRMtFvtxpv/H6jBb7HWuC3br5OGIkEGriRaRWzllxrxQfzGipDTH9Ipi15mPXKKpnBJUvYjSKdSgCHIASZfcBqnwBCCYO8jF4MdMMIeZ7A94An3/AYXHrpDmzZvElAiX4Y49xKB8cX2liOgMWVLpZnzyGIV3D5lhamN42JNPXcUh/L3RSFT/P1BpaWV2XB5r3wnjwnRykPJbVKb4QwInASYuf0ZlxxyU5MNJqo+1VU/Somp7Zj245L4bfGMXtuDgeOPIQzZ0+g1zmrVFs+d1GC71VQq1RRDQKRc4uTCCmlYOkR6hLAKWtFkVS2mcpv42HLTYiHnCgK1ReCfgPUvBhhLwjHUCQhPPT6IQ4+dEQ2qtb4uDCiCf7Su5h/Uk6Z/cGNLRGgSgwsUC4r2479OBj0hKEpXsG8x7Ir/g2a4OFnywhqLnbt2oVms4n5uQUBcMlyVpkMF3uv2iMS2J0OJWByxFmG8bExNBp1qeKqcoPkohyzSkuTV2RNcxPlfxacJZuXgQnbIWdFFzdw+oVK8EhZY6hHcknZu6x4JAir7+MGad1FTGI707YTAMmwvvS9ZAGv+XsopKkbofjp8vfCmFVZc938bZaWT0DANhyysdjGcUQ/3Uz+I+AWx2Ts0s+V4GuENIsN61MrkRT05ya0JofD63CTZnAziCIBdKUai0AxD70E8gYDGR9sfwGdyfQS2WACyPy7+oaEofXiJQ9Xk+b6ooSIMnYOE98AACAASURBVFykktL8jyB6ta7OewQ3+Ltalf0TGIY1fZB9kdDOyW73FVCnzHS9XseBw8dx1/0PSXWdBACsOjVezxzD9P+tlzM8+uor8MPPew6cRhOfvWs/bj9wCm4eAHEfHiI03QyveuGz8cLn/F9IvTL+37ffgv0nFxG7TeT07qRnipRuqCcsK/94KzVGplmEpLuM/ORh+OGqSMzQS6NRr2Cs1UB3EKPTS9AbDNBoVDE+PolGjUB2jMSvo50FWIpLWBqkKFPe3Q1Aqm3Jqch38u9BleUeGYokM7Iv6pxLNjYDcwLA5Zw8ZVb1hQi7bRRZimaLbct+TNCo1YZKChw3PHSQ8TvoryAvYvh+GUnKdqVfbhlZkqqksytOHwh8bV8C4p1uiEGfFaBa2CL3wMDGdVAnCB8RzNfKRbZVt8d1IZX1mSPDcX3xXC/oQe2qpA3XM8+j9HsTQaMBrzEGtz6B3GsgJBCflZCzOpjyKkWK6bqHftpHJ+6j1+/Cy+dQK4coZ7GoJ0yM1dAICpSiAXZtbgmofLzv4kQyhjODCtppFcg8A/LysEhAr0DKYNBz9PDHQookR4nzX3yTWZrs4SkvfT3e9dwNCehHdigS4Yt/cwtu/vyszGmJGoShtpYxHCYQDEN2uK5zDaAENNdtJgUEWjNewFKEZg4sWrItBwqCTSqBZMWQ16qjJY4xHp/8ekmamMY1BeXKADZgDH8mh0ZZj8T9ZggYCcYyPOhYkFCTG3JM4j5uKmct89d6GZuNS7zBNd5a8+LUw+1aYkf2MkmesBhGpap5L2ucMluBO5oMWDuScQ+49oX/+eEBgD/5WfzFYRbC6cvu/9b/UiSsLZgl+7SFfI3n9wVtaL24bLLD23w1fvGVN+FHNl9kdnl0AnXuwMt+6x9wmPuXSSgpSGNGpDkIDx/KgnWjZc6jY8b+fZic4gU8PPn5N+P3LpZ1vfCPeO7v3YE1gWYDQsr9bsfPv/FmvHziIleH9Cw+8tefxdu/PgeFUvX17Y7LQ7DXeHbbz50HAku1AidBDdc/7gb83I/cgMdY55KLvO3k9F34b++7Df/QNmyTUXn30eewz2NmjKlONH7bOu+GLH47kC1jdISgLm0yOs7teDdg8KhEsTJrzXwceZ/IRlsQ18hGD4sJtNHPk0HkjyxjZm1GG3m2C9rPgrgSA0uhopmTF9yHDnXVo7dDfbSAY/g95yVbSyiCvQ8PA/hrX8K7P3cID1kA2ALh2lDDsThMMJuizwuHzxBAveAXtkjUMrn9Pc/B+9cdAJ6DBYDFq172IOsDYy0EyKIwCgimD0b7dnQcjM690Z9rSZEWyqzJaTrqAfywAMBfx4PGkHUDAL7IBeu78OMEgKddB1tYoH2Rz8cYbz7NcUKU0i7yYhsf32iBR1ALcO68/YO3iJ0chz6zUQQlmftZXVrA0mIXm3dMI6iq6h1tktSrVjdJ8TQVdTq1q3PzBO2lRZw6dAjtc/Modxbxgj3TCEp9YZrGcSQqgxEVHukzhhKOnpzFydPn0B+ERurZxMdG3c4n41iAoGHVmq2HG6qZCQmD7zdyyrbwSQBLE5dYxi1jfTmLMd8naoC0F9SJvwYoK6FjLfYajdmVcDSUjraevqPFeabYXf2CDUPWxhQltjGt9NiKSuTg+whI0U6OjNDa2AQOzczjoX6BE05FCvpDqrcVEMnffP4sVo4dFzIErQ7ZQLQUm9x7teR4mAdm7nVN8UqZk3w+EkakRlmcr1RZEFSUk7whyRvMHRFIVKVAVQ7U/Z9F/FJEaCR7tSMcyUEKcYbjx/OR91cx++C9ePx11+Gtv/LjwkJl/rFSDdBoUS6ZKnkxaiTKYgC/lIEF1EnYhtcYx5HjC5KT3zIWwKW/cGML7rvzXiRpCVdfdwUCdKVNTi+GWF7u4fuuvwTozwPlAIVbkRxmIuZwAaJEc5zdXh+dHoHgGJfu2oF9Dx3H2flVXDHdxIf++h/xidvvFfU6Pg9lqIPWGGrbtsGtBKogZeJkOd9LX2s+V5i+hrgiID0/XyYWYUFNo/hIwJEKk0Eg76dctOSb5Pt8uGSM+hX49Bau+AjqVbHxY1tl8QCLZ2fRe+BuuLPHcfDYWfzkK27C4666AtvGgSJsw6eo16AnaGk3LjC73BNVRubI7zk0gwdOt5EmBcbqdezZNobdkw1FVjn+DRlJct0lyeAN8Rcbv8qfIum8VvNNPIEDSEl6nNMG6GUdO8UTWaAguWYqk2o+RW2y1mbW8Pq8hshJKzFJ2b/a1qbsXHAHBaNpfaOJlmE+xJYFj+RGeD35Jo57LV2XPB//9B0Hda8i84UYAklLlayHrUEZR88uYNIBLqkBs4mPw1D5bpfPX/HglXLQMpv4TJ+EQpIAWNxA0hvPVxnQp+8yC0s2AOBH0I64cav/7i3wu6987MjmqyCasFUzbkC6GFggWORfZbMEqoGyN8nU40ZG5llSuAKq9KMcq8Lk7aEblxCmHnqJI5tn2S1Az/Ybnng9rr56L5rNFgZhjJmz8zi32MaRM6tYDWM45QzldBXXX7oZ25oNxN0YC6sh5juRMAdL5YpIA7fbK8oWJICSDVAmO7eUwOPGJUxHygArxbbi+tg9vQO7dkxjYqIpBThepYrxqW3Yuec6ZHmAU6fO4P4H7sLcuRkBBKnRX6SRBGYEgOvVOipeVUr5w0FImEg2a27AlI+QajYhGmiVl7QlQeCMG2GsEtACFGs7q/SbSp8SBD569ASWV9pojo2hUtOqwEa9KeHhzMwsjh45gXa3j5isULp1GoluL6gJx45SyQSeCOixWIx+vgQCydgk+MeNvVarYWy8gRplYYWZS+/cqnoM+574HZM5TSBYJDFcMnMD9UKUTSQTxq4wJY1HAQMV9RpmW3ADoQOpScKLV0EqIBSlULTCQCuIHPgoFQqc672oTKyt9LLgpizy4tmhwLFKXajsp3SvSJbzPwMUSwKSfbBmcC9MyaJQwDVW/1yVPGfglQjwyqCLzFvZJEXDTQNl9WgguOaKtzV9DChjoawz2985olAll4WNy2snmfR5lITC3KV372DQ1/fQI1sYxbZddSOnLDZBem13XyR7KbHLfhK/V9eVflS5b2KQBrj3XAF2S5RPVaNeGT8cEwKmU5ZYWLCatBdJbisbY2RQ2cZ8JgLSx07N4qGTC9KmwtwOCARrlSKZ8F4JqDoZHnPtFXjBTc9GqV7H577+IG5/8BicGChnEeoBUHcLvOL5z8YPPesZyFzgd9/2Huw/vYzQb6Eo+8L65FhmwEVQk365lO6hsndOv92wg/TUIfhRRwKtibEmmrWqBD+cK1FaUi8IyrtQ7rjqotEM4NUn0UlddFFFBy7CkoeILGNKNOcMuMtysCq7VCXIxD+CYWEWqxcuxzv9vSlX77JfWEmXRMjo51xkqFZ8WR8ou8T2Ebai5wmjnp7krGyjRzjAAD9Dh4zfSlWY7pXAR7/bQbnMgCrC+FhNZKq7fTKaybqlzDx9gLWqsRLQM9jU4bKoIM3h+7qutDtt9AahrgUowWdFZNnjyiyVxfQ1V+ZTLiCxU6mgMjaJ2sRm5G4NWc6GLiHlfWcpakixveEiRIwIORYXFhB3TqBVyVB1S1ha6mHblhYmWx7GfA/btkyhl5dxrOPg+KCOpaSJKG+gnHvisc22Sss5wnIuADDHHg9g9HUVlhj3mSSTSk+K/d740p/Ce543De/ffTfc+ML1awEFgF/2+bnhYcwtKcOVE1UPL7puWg8oC6yKt6aegYQpL6oPhik6TJ4b9q2V2ZRiAgPiSiGOSmwMv3so+2zVKMzhxH5mNLkuMvimSGgox2nBHaOqITCKBY25N0kigzKs8lTnSSHr2XWtIp6HQpE8FTxG1TUMh2wIIMk9GLhKk/9aZKT5DC380YOcLaayPcf3Kav4US96Ld673gzgs/vxR5/8DN57ODGV6ecRgdeYcCNAkhzWTEGWHiZH2sMAxRaA1yNjGU/+sTfgD7+PUnjr9Crm8Gcf/BRuuW8OHZssMokVLSZT4EmSUBpa6IHVPIcdm8PCgQsoxOq77OMHXvlT+K1rLm7lmr/3b/HKDx84HwC2zVCawo+96uX4pb0X2zYJDn7xE/ilTx7Fok0qjYDd/xwQfB5wabA6y/g973citz6G//D8F+LNT90OLUO7+NfJL/wFfuxTcyNrhwJjZiYM2cfD8M185RpArXdrk5D8tXxeMxk6b038btcG2/fi3W3GijCPRbrNFHxeIM88KgFtjLQ0WSPrmi3asFlO9RUeFiYY5gjvzcq32ZYTBvFIkmWYNDXFMloYaJgSZq1dk0fWRKLEmCMyhcOVw1xbEo6W6UMG8E8/a90loO/92pfwp5/Zj8Miy5gNn1/ufWRtXivUMX8b8egbTgnzlyEYbO1aOIdNWwV7b8IHHiYA+NZTZg00QL9tYznLmD5U1XvDcBKWk06eUTD4m82589clwxaXvivj+pseDgbwPigDWBt1AwC++DXru+0KlIDe4TrYSv+rdXidNhLQGwDwOjTmxiUeMS1AwPedH/2ggqEiX5wjcEuIuz2cOnUKleYENm3dbIgcGjeIRZkU4pMASQap2nFleYSo28HMsWNYPHkK4eISgqSDp+3chlIRYcdEFZfv3opOGCEcxGB27mt3P4S7HjguamEEAOUEM5RLVgGcNf9dVQexqknKUjXqSXL+UYs1JR/ofsj7FKDVgLRyLW5hAsyqAh/PdVLHa+INe06Q2GsYu62BoKpypO+3bGGJ4cSGjflB+6cq3Alobs+Z5uzHHKJ+Rt/PXFNQdlGp1VCqNHD/4RM4du4cBpPbseDXkQ0iya1EUSTtPzh1DL0zZw0ArNXH1c3bsfnqq8WXlcAXc8LMm1lv1BLlh2lfZOLNwmH7Uf6ZDGXm4ljw70hOTtiszJkS1DKkDm04BdltTMFzoP69kFygyka7CBdmsXryIdz8opvwi6/+QSws9yX/ztzS5k3jmBqrChC9uemilPfFZg1RB3kUAs1tOLUMkKm7c0sN9aKHwq9LnrI/iNBsBEA4QFwZxz37ZhFUKnjUpQ1g5YTk3orqmJAKipKP7iDBICuh10/R6cWSg87jPi6fnsRKN8S9x2awdWIcb3rz7+NMdyCyvd1OV8vdHFekoOubt6AyMTkkMUjobGNtpUkrsJ7TIlHjI6WoKTFN25/zS234qARJli/7UcezxvAEYqmg53o+/GoFXpUWcw1MbdmCpZVlrBw/DP/kQZw5dATL3QH+64+/EM/9/ichKMdoBRnClUUky4tIBh3JDYelBk6sODgzv4yl5SUcmWmLAipB/lrFx1S9gsu2b8ZEzZfnpSKmMMZp/SG3bHMIBkQ1+e5hjZRl1DLnJ8qS6tOrstF6lkglD6Ay0QICG0LUeQXsw2JszXfb3zFPLrEzfyw2lUo8ExtKo9wxeh3Jw4yCv/J3jXElv2Hschjbi5ooCtS8CoKygyiLUSZuFHdRhD3Mzy5gl+dhW72EU4mLM6AyoINqKUOTMuZeCaEMfCobAkmWY7UXSrEB842NUoEtAUlAZO1/u5LmR8x2sXGjGy2w/i3w/7yKALBOfDGcF111AmoE6lTyQ+SG+R4ySl0HvmiucwKqN55b9kDVU8o8D1IHq70YS50BepSnLXx0wxIGiXpWVOtlBEGGR11/Ja4iyzQtsLjUwezcChYXu2h3CZjEaDVKuPKScWzf1JACqX6/hP1HZtHNSogLVnaw+g0Iu8vwnQiNCrBpvCK+BmQA1iqUdHBR8T34Lv8j8FLH8nIXh48eR7VRxfSuaWHYsuKoWh3H+PhWbJ++RLxJDx14AEePHsTqyhziqCsyxRa4qAU1VPyqAHQEiljVRLCIIBtBZ4JK4js7AoDKIloiE3ggFVFkYXKjIlDou74srotLKzh2/KTxvK3CCxzxbSAIyO+ivDKVRRYXVzA3vyigJP1BKvRObjZlMyNwSLYtASZ6vIr0K/+TIFMlqwU4pH+xqwxYrewxCXcmMdjPlJqRTdMAoJIQUCYvdwGzNWhxgMhZajAiCTIiO0ZiWKsDyUBU9pdlQmg8o5VGanSviW0CkMIFNNVuZMGKtK6pXhLw0XgpixyylS8XD+RE5HC5IQojMqPsyZo3hj6BJr8o2cxnIQjM65Gd24nCoTcpgWX64hIoJtAfpRzrClAPwgiDQaif5TwxSTdu2uxP8Q9O6cesAYhWZynz11bwC6BN2XKOFfqXEKglM9f3Ua16AtozUEGJPsgcu8rCtUlqkXpOErhlQrKRAcUzqQSNY1Zzkm2tWDsrw3hfDAyikJLVQLVWF/9m3juDjyhKpN1SPqeAvDm6YYJe4YrkCKsmKTvNAMlkEbUIpEjw2Ov24rnPeibqzTHc9rV7cft9h1COUhCCrNdcFPEAr3rx8/EfnvpExEWMd/zZrTg9v4xS4Ik/LQOvEoNhEzSI76erawwhHJeHjSREICBLjlqFoLaHA/sPoL3aRdmrYJAU6Ef06yxQawSoNSsI6lNIvSa6qGC18BC6FcSOh8L1kaViIgq/XIbnxciTUABJrndJSIlntheLKAoJjAmM8vcEpynPzfvLU/om92U9ZIEIJYLoibK62pYqTplVGQtkGLizCGAgc69araLRaCAM+4jCrvQ3WcCr3VCewXF8YfNXq3U5gPE7yDgWP0E5VHmy5pLUzrWH0u0ltyxBO/ut7AcigUP278SmzdLGlHuiVD7X8IyKCZUaguYYcieQNdjh4YHe0IM+gjzGlrqDuJyh8CqYm1tEKZ5Hw0vRqPiYnZ1How606jmuuXQ3yl4dC4MSjncdzCRNtLMW0qIBN3NRliAyk2tFrjLhy/w+w9pXr+1UwV8WQmQObnzJG/Bnz9+xAQCv/3b/73jFCLf/zS34T58/NzxsS8J7CF6u2SQM5ZHN/mE+oKcHC4SaohULuvA9ctjmX3hwsn5IBtwx+XUFkc1BRo79Q8anArIWPJK1eYSfLOU+lilsQB/L9tPrWW8cwyRk5b4c/A2YZMAxrpWjILckHoTRa7uC8If9x4hEreypRhrKJDho62ABYAWLNMEg8Zkc0LTKXP2AYQDgqYv26RsdNJkBgP/8cCw/1ruwHlQmSTEKsBoGgD0cDg+hlpFoEjGSeNKISdp2/Akvxadeskt8t9bnlWDfVz+H3/zEgziaXMBQtoCc7QazDxVEri0CZQeUBkw2NaVtoDeOUmk7fuFNr8BLWxdxx0UXX/z7T+A3Pn8SbYsPjlyuVGrhSc/8Abz5WVdi6+i9/Ru+cnD4c3jFe+7GzNBDzBbRjUiCXXBdiWovAL+HTTN6P8Ls3IybX3szfvby9fIpHeB/veOP8FvHDYA5WkDCmzDyYjYJaSW87ZxXWweNAbX4wpSwmz4dzkmJPbWP7biUvxuQWOazxMX6skUNwxk9ArDKmieXMhXzVgJ6lGlrrm0BZ5uElU+JX4n5HpOUkWIJU0hh70MSiybhYte5UXhm+Bwm7ra1DSrvqM9p10qzyOizVa7CWx4GD2ACwO/67AEcMkmpUeCaagd2STwfYuKgWpNWtECrdt/a+cI+zxDXBxBceRM+8B/X2wN4Dh/98F/j1lO2gMQUvNp9zBaPmD1Aditzn+rrPqI+YOwIpJ+kyNUUYtuVRhJe5vNGUeP6570Kb7pmveaWfhE9gDckoP8Ni+n30Ec4Jy/1yusGAM+kOc7y/P5N1Da+h5p141G/B1vgz/9KAWCN2wsELjB34gwWljrYddWV8AJXmKnMB2lCR/17OVVinhGKAvWgjDTsYubkKZw59BDaZ2eRdfuY8BLcdNk4GuObsDJI0A8TbJ5sYarp4gtffQB3PXgKaUxLGvXRFKTWqo+YPciezZh3sfuq5ADN3sV8iXiY8ve2ONWAscwZKahszmg8Cwjgph3N3U+8e+VHBogzYJENJTVmU3B5CP4an12J62gNJN9HwJdxmbaP5K1NTGNBbFEYpESz/J5F6IDH97kOqvUWTi2s4r6jZzDXHqAgM/iyK7Gcu2JhNehHYtfDXPLSoX0I5+dVicrgdbWt09h01V4BIjWONDRfAWgzyadSOdDu/8yxUq5Wzm7C2MwRVJhP1upTsWO0thgCWOvZToF/ErUKIQFYEFgAeba3W0bv1EmE8+fwhpfdhP/ykhtx/MH70dy6C3mlJVZrzCW1nBTtTgep46Hu55iq5fCyFMtZHUfnEkxvGcNUeREV5osrNeSDZcnjlSd3IU+6iAYOVv2tuOvASTxhzwTGS230owxLXTJgy/SrEzJR7vqoN+oyBvrzs5g5fRqX7rkKB8+0pZ2Pn5zBg/tPSy5wcWkJh48cU2KRnDOYSw7gVptoTE6iMt4UIFA7fO0YxlydtrvODyGCUGlTDZpN0Tnzr/pZ5ulZQKfnZqMG5Cq5RnPPxqawUpF7h+cjnDmK+vxpfP3+g5JH+5lXvxDPuOE6LM7NY1PLweryClZXuqi6DprlCK1mEyfaKQ6cWpJc8f6HzmJuuS2ziHaXZOQ3/TKmxsex99KdGAtKyMMuvLJvMBdLZNKCgiGMac9q4gNsCxw1z5uTjGJlluVPPrOOJeGRjEg927y9XldZvQLWGhBXM/x6BrKMc/UN1oID5vGGgK/k8FV+eth3RkJa+4MZQL0azyh8r8iVSxvQi5nAbQn9IkeUpegsLaHZ62Ci4mKu5KFLKzzHR1QuUPfKGKc6pPR1gr5YazrIwhhlEpUIFqUFlgecw1Qv2ACAvwe31Y1H/pe2wK+/ZI8JPtaq0RXQYnWFkegwlV9cI1JuRATPJF7Qz5C9l+QOulGB1X6Kdj9BL8oRFa5KQKcO0oIa/ASeXNSqDnbu3IJLL9klZ9rZ2UUsLA7Q68YoZQPs3t7EZTsnMDlGIJVSBmUsdVPce/AUwsxHnAJRrwcnHaAZZJhqlHDF7glcu3cXpsarqLhAxXdQ8QiWaDCQcREpVbHcyfDlOx/EzNwqas0JbN8+jXq9ismxlgRarYkpbNq5B9VGHYsL53Dk8EHMz86g015GmsYqdYJcgRyROyZLjxVcyTABK8byBPeEEUy5U2WhEuggEGgltz2CuvS91Cw2Hnhgv8gFi5QyGbkev4cAlYKE9CRmBRPBMgI6ZS9AozkmHiISuA0B27XKcgVnyWgyCS+RlNTEtwL7msiWiiNbDcTfsbqQoJZkIohjKauIwLF2uxEaHspSWKasbkRSxGWAUG7MDFYkWT2SZuf1KFMRF6kCt1LJqNVKUoyQ54gTAuwK6hL8pRQL5SKkokm8DlQCg0GTVM8Jc6ssTNcsJ5BpNkCyf1P1Yk5jAncD7RPD0g6jGKtdAn/qBUI2NCVFxPOA7ee5It8tkWOJ1Y2aEBTgoEzpGO0j9h8/y4DMej1KYGwKKcgQF88SMtRN8KzBKvuMxRSMbMhCTqTCMCEAzvYrIExOfp6BJAHdOIqQpgNU67wntrn+Nwj7EnApwK8perbhYBCh2w2F+Urpb/6bLGStVDQSIMZPhD+LGPhKQMoxpF4qvC7HI/9CELTqAtddeTme/pQnolGr44779+P+o6fRIKuc4HQ5F1D7ml3T2Ll5DBkSPHRsBu3BAI7P5lRmMkcki084GUTKxoCqfAJhfbPdxM/Wge8DjWoVi/MLOPLQEUxu3oyF5QGOnV6EX2/CJVu24sGvj6Pc3IzQrWMhLKFHv2G/ClCmhizvJAe5x8i7IitC7xJXGH4porCvfioMXeKYyDkKFhsQiHVLwqxntV6/u4pa4CEw84LM7KXlZRmvfB5KkrBLqRSQpJFckwzgsbEx9HsdZBllvUM06lWEKQ91Lno9yrWTnRwIkz/PyDjW0j6qD1SCmvGz5vd3MQgHUolJn2dREyg56A4GMm4qtQaarXEEjXF41aZ4nWSMg4MKIHLYvowjp8jF+zftttHygJaXISEx2A1E5sdJljFWK0mfnp2ZQ7WWYryRYvvUBCamLkc7a+DIao7ZrIF2XkMY+yjnjgA4XDOTkl6PqycBYPEv4dIikpg6xli9V04dPPXFr8e7NxjA/9It/Dv0fQoAv/R/z2rVs0lay07HOWYOC5ZhqQDAGgvOoIGS4BB2nFnJLOAh+fDhEUWT47JXjQC+skuZ5INNXozKH/FXkpAwhx6zrel3WX8rKy9tW1k85EeOR1KVb5QrJBgaoogGnNa9nUUtNukhf5rnErauqWQWnq+tojWMYRHdl3sRAx7jDWVhET2QKXB0PgAMNPD9L3oZ3vrU9QaA9+GPPvlZ/PlDlIC2vGUDAMuzr8nZrrWhkZ4VXMccFEfa2LIltfJZD6H+nmfhw695LKbXcXTHp7+Kn3v37bgzWgNqhiDSCNYrsIysTRrHXPi6UGZXbptV+LtuxDtf/1RcezHEqO5BvOXtf4tPrui32mIDbRq9L4xdjd/6mRfgWRr2/dtf3Xvxht/+LO42FePD7/sWiXhNw1nU+/yvvmDko1TagTf96s14cePffovnfTI/i7e99X34ACnLlolrFQT05uXtKoxm2Nsj89i6VlkP3mFqYGR9sWuGRLcjQK70uRnflh1r1yj9zjW2uNhx2EITC+6O3ptNgA7XhDUWs+0Dq5Sgc0KTw3ILtJGxcfvIHOLnqKZhh6v9/gv/bRMyZqqZpK2+y+DHQ1YFf1be8mj85o9/P55ysWPtvI7swzKAH7IM2VGw/TwG8Oi5VCaaFtSMAPBmERwWo+jwNHPFnGv8Pc99WADgj3zor/CBkxqzDr/XzhHpFLMnyXgy7xkpkLH7he0nKSAyBQhDUFvOGmpqYy0U6G54/fNeuf4A8MKD+IMP34l9POwDeM1rXrZOk3fjMt9NLXAJAWCek7/J/vivfU7xAE5yDDYA4H9t0228/xHcAtwz3v3RWyWnY5mg0eoijj50DHuvezwcWmCRnUoVPkoKS8wjvpaqLmfyjm4RI++3cei+B7Fw4jRSKotlKW68chu+f+823LP/NDZtmsSurWNw04N6IQAAIABJREFUixRfuecgbrtjP+KYoCFzWa4yic2+qkVIuqfJPitnqzWW7trvrXqTAXgNi1eL1I1dgfmZXIsED2ORp8Wtuo8zP2ALZYdFUbZfLUPTkELIVLaAsg12lPWrUs4emaMq/SqkiHJZ1XhEaloUIekRClQkV1qCX6tjNQa+fvA4js8uoE97rRIQ1AI4l1+DLgkQCVX7xKBMLLhO3X0Hsk5HwTJijI6D2pZpjF9xmYC9YvHD3KIhtYg1kWDkGgAQiA5jtQVjTjKNCsknkTwksaRRIGK+2Koi6tl0jZUpwYSA3zou9JCt+e7esUPIuh28/63/DWPlFRSOjyQFgkoNCS0R80hA95XuAFnQxNhYE5uqBYr+Ityxrdh/JkSz5uOK8RRO2oUT1NBvLwtwXB3bjMHKPNzJHTgwm+Lc/CqeePU2uHEbUbmOxX6ONIyAsCOe1ATwSS7xXB9hmqPX60murBt7+PBnv4579u3HwkpP2jbOjfqiCUbJbJeoRxD7Mhw/QGV8HNWxCTgVH4UQQjRvSWKG5JxNfpnjV3BGORvz6jZbwH53RTlS6x2srDJzlRxbnsTBlJFmTkwy5I6DVilDeuYUDp2cQbXi4Rde9Xw8du8WZGkZnpNgeXkVvUGEchCg1aigkg8kR9yOSzh0agW333MAcwsdxFlJ8te8U+ZTmd+vBz42T47h8l07saUKpOEAVc+VOcTBaElD4nA1JE6teQCLoCYpJKImtlY4qD7TOj6E1GdA2lFVIbFIJEBsrm2nHYsbdH7p2UNUKoU4pScHUYM1+7UAvEP/YcNGNv0yvF/TzvYkw5wfZddb9D5nWh0FwoI2ew4GJNYszqHCmCCooes4GHdLqJQcrNJnOo4lH+2WCtQpAV6C5LLJvCaJhJxqygzMhRsM4Efw9rhx6/8eLfCWl+3VKhnjx2CWRN1cuJGaSmRbKcPkLYFGTUYRYAMGcYH2IMVSO0Y3zMRTMkyABL6wgDNW23hkMEI2Pco1UzZ065ZN6Pa6KuMaOsICo6b+Y66exvappiRgwpyG3zkWegPsPzyDKPEQDnJEvQ4qpRAT1RSP3bsNj7t+t0iSgpIWeSQbfL3io0ozUSdDRr/aPMBqVMFX7z6Os3MZKrWtWFnuyP3svXwrxppl+DQhd2rYtn0Xdu2+TNi4J48ew8ED+zF7bgaDQVsYypRcccsl1CtNkWim9wJBRQGITOAkLE7ZlBVIJUuYizKZqroxEaTzRLaV0tOnT82gNTaGWrUqgA7lYfkdWrnmaIUXN6+iBJfyCdWabOriP0yA0gQQkpY18hYSotnMtq7GmiiRxZubg5E7tv4SigIb9pHyo3SBp8QGA0YNnGw14rAiiDiaVCWxiifRzYGM0yhGKh66BHkzJGFifHM1ZZIUibBCNbGl0nMEI20lkjJ81cuAgCiZuspopRcv21IBYgLFlFGRF/176bGaJCI7Ls9jpGCEWcxn4c8E5KZ/M4E+Vq1pRSED7lqVYKuVpVbpZ6nak02ZVZNaYUhZZgaZUlXGnzGYJ/hHeWWzuWqAr+2ubEfeeyhM3WjQl2CEf2eBAQPBcNBHGA8E5CObU+SRyx62bduu7GIyorMCg35PWKW1cXracjoWcD1HWOaUgmGbUu5aqsNyyLgLQwZZnIeB8TimnzEDEo4tyiFzzPKz2gcMrAh0MkivVykDXgiDlVLT9A9uVFxMjTUwvWVKgNOVMEYvL6FO2RX6WbgcBi58ynykA8BJ4bg1xAWQmEy6xBr8T+JkleBUn3F6eysb3GExh0efbbKjC9QrFfECPjtzWrw9zi10cff9p+DWG0SoUWk04TZayGvjGLh1rCZlROUqcr8GOJ6OQY65IhEZHFdknrUqlP7O9KvmM2dpxB/AZSFAkiGKI3iBJ7+vBa4whxnAkP1LH3KyuOlHzLamHDgp+1J1WuYcitFqkalfoNlsSPWg63FdSMRPWLx4Cx/n5hbglQMttMgV9OEaQDlcKg94XkXA5X7UE6luDqxKpSJBDyWoORg63Z4we7k+NMbG4VbH4NWa4m9CtnDJo08wi+WMNFGewGNFajxA1UmxrVVBL4sxyB30+ynS3jk0K4BfLrAwv4wgiDDWyjBRqyKo7cZS1MTMoIxOMImeUxfJIY47Hr8IAstYMpl3/jspCInnSLkMmIresoDQDp7+otfhHT+0IQH977H/P3zfYRjAn5vVYmjxt2JhjMoBydA267IFZIZnfvm9HpbVA3gNBJC1dCjVag7M5vAhwLJhkGpFvb5GQePRetAh0GtO3SK5xThI/H8tQ7CQA71sl/qB4UFKKtDNXijPJIl6c3qX99bw+Cu3Y7zmoU51ED39mKcxzzdy0LL3vsYwNWxhCxgZcHWtz9Zk0vQzCkLFvTbOeFtw0+Ofgpdfu67IDSwD+L2HyAC2kJ8BqawEqgXdbB+MdLAKQOuLfTT08hoCwzxcAt6Ox+N3XvVMPJ3uF+v1GhzCr/5/n8Bt4Zpc1eg4kXvSO5P/JzfbDj37PhtKjX5OKvVLk3jO827Cm26cRu0i7jc+/Ck8/88fBKPMYTHAKPgr127gpT/9Brxxx0V8ET9azOIP3noLbl04/zr/XM20DOkhuLZWMDj6aVNPrq0YXIO3/8YL8Lh1AAmkP5YfwG++81P47KplfGphySiL396LqakcrjWy3th7N4UhygA2zNERMFbZtTq29fpmqLPYcaRIxQ5rWxAgzGhTwDBM2vD6tiiECTzzntHxI+eFkUoDiU0N24e/CzZfgu/bUkHDZ1Logj7XqhltbzP/hqPYYKB2SA9X1W8BtNgZXSoSLK1GmLzsGvzI06/BHhULWqdXH/fe8UW800pAC5NpDby242+NGaVnEl0qVd7/wnk7lAG3a87wT71l/8qbcOuP0r9uHV/ZHD78wY/gfSc1tlemt2XI61o83B9GwFvpK0lSjewBFhQ2n9d6gxG5y9ECFVFVKONRDwsA/AB+/0N3igQ02/i1r335OjbYxqW+W1pgu+uA/1EO+mJf3bzA8SRDZ1g8d7FX3Pj8Rgt857cAvbTf9bEPSz6LuYNk0MfRA4ewbedlqI2Pww2o1Md8kpIQBISVHCpBE83vJHEfnaVlLMycxNkjR9CdXUAW9jFV8/GELVW8/Acfjyj3sLTaxvziKk6cnsMDB8/gFBUEjWIRgSYhPRgFPlUxomoZc2XMXTiqcHZBwZltYYnjJS+o15C9UOShzWdEHlr3RwHozP6t/rwqCa2xpZ4HCLsJEcAwdeU8Zou+1rZNAyAzZ6M5I54NfQZI5vzI3BHvyzM5VMYVXlnzSk5QRTsv4e5Dx3Hg+FkBfkkw4b5bI2t16ySyHZegw3xZkkvu0i3lkvs5/aUvqU0Y1TLF1qGMypYdaF26S854JF4I0STT36WF2vHlJB2IwiLbVcsUBayWRigNSS9COBHJ6Ez8hCWmGAHbJH4g2cRIRGtblSU3Wc5jrOzbh727t+A9b3m95KsIvDqO5pMIZpNZ2+6lCKotNFoB2t0e4kGCyWYNIQkHzNcjx+7tm+CFc6Jex/yTsCxdoNNNgNYOHDk9jygupE3YryudDugZvXPLFFa7bSE8TLXqyOMIUZKjl2QIBxnuvu8IPvqZL2BmYcXY0BlDQAl6jIw4c2bmTKuKQxz/Ug4t5KcSWfGNOoJGC+VaTdpcbQkhVnvsCGsh5VI2mAxhIYuynVzEJi9nWeX8DiHm8EnEn5nOeko0IqnnEp/kiC7uP3QK1aqPX/2pH8Olm2sI/ADVwEEYZWKZx7xoUCmj3Y6E1UqCU7vTwz37juDEmUV0owT9OBfZYuaOOV7JKhdii+tirFbFo67cjT3Tm4CwhyyOJK+r5BsdJxobGvvFoQ2j5uip1kj1QG6l8ncr+yyfUUawJZyJOqU9F7F9FUk2+X7LJl47h46eR9US0RYoE1w2/sC2SGFYyK7R7ijjeOgHLFZbJckrj1ERlWqaZcj5v9dpY/nMOaAoo1GtoVlz4aSZWA56pUJ8zAlSKyhNzCFDN0kQJQUW+jH6BKlpC7bBAP7O3wg37vD/XAv8zo9fZ5gcXPg0u8CDp608EpyXU9gk6bmpiz68bDi+AL00c1/qxFju0BeVoLCDfpiCIrCUCnCoxy4AlYPAC+AzGcpqqnoFRZEgikPUPB/bN41j72VT2DpVk+qbrHDFUD11XPTiBPsOHEGvmyIOC8T03cx72NrM8ZTHXIIrd4+j4lESN0Pguwi8Mir0vyU64+QCAKdODSsDH1++6xjOLRTYuv1qzJ5bwOLiOeTJCvbumcb0jq1ojBHMchAENezefTm2bZsWv9cTx45i3777sLyyIP7ABHNZfcKFW0DDWk0CGHpFaIKCG7krMrNSgSZeD8qckYqcLBd51rn5BezbfwAtGt/X6iIjyw3NJ+glwYthYpugShZUOGJoT7CHoFilWhF2LqWCy5TpFaBYGXcSWo14LUoiSEqFtHKHxd7iUSGsLCP5kJKFS38BZecSyGWbE+BWli6lmJWtmyTqoyv/kblb4hKuwY3IiJfJctZqOa04UvlP8cGl1C7I9FVgmJu3gGeG5RpGEaIwlnvgtRkQKynCpM0U+ZQgilLZBMMJglFa2XczuAQcyawVv1yCnGZ3F48EflT/zcAs6kco5SrLHLi+0sfM+VbERIQBzICuQFzQNVbBeALTlpEsAIFhM4tkp/hXkl06QBKGwiwV1zMjH9xjtaYEZpQ+zzE21kIc9UQeuOz6COoNBLUGWqx64+4olVWs2iwJczOKByj5GSpVAn/sgxjdThvVakVAQfVE5iGC30EwXBnSEmhLQMR570oASVlhFjLwJb7ICfWjKQ+cIvAcM6+02ICBNVnKHkHnUqYM2HIJEcd/yUWdgCrnXQlInAoCBt9Qb+8sY9vRn0UzygTddTwaCVNThEAmvUrQswqQSiwVAcIrlVw8W6pugFad3rkDPHjwFO5+4DRKlTo8yqIT/K1WkdTGEAVNtJMyYrBqkIAImdrMcDHxmKDiFqjwgMP+ylmk0EeaRSLJwwCMEtAsEWC1C/2b2WZxOEC94qFIQ5UwEllolWzvG5l38YFOON4pnc2APsJ4qyFyThOTEzhz+jRSYQBHmN65Hb2wQKeXSjUhgV7FRhk8pXLgE2Y52y4tpPAhY4EIA19ZXwgwKQufhxUGy7FhdxMEppQzvECkv+vNhsjeFx4ZwJ4WSoR9VNwSSmkIJ+piulVDTN/iOEW3FyEbnMN4o4RmpSIy+uyDTZMedmzZgrlOgKNzOea6QFKZQh8solHGvOBjpgCBa6qsRdw/HFOtqKXBxg+oQCkr4akvfh3ecdP6A8DpoI/FXgQRrx3NW43gWBfuxGtv0/Vc417702G6/Jts4CPyoqO/Pe/zMpvPu5l/7la+XZrtW93JPx9dFCjcGqbHgnWU2rXfRg/g9+Pm2+b18DaULjOJceMJY+9bDiqG5abJdPX9HXptmsOGlW3SPcCw1ozEkAUFpLRpJDGpbDDNHNiqVXuXw/fJSciwy0akoEfbbrLZkIpd3ZspzabFVUlaxq49e/GMrVJ7OmRqNie24GpaUgQK3Fj21pr8s+1//RY7EkbHwLfr92/oW/sBx0Mj8BGsK3ADAYD/+JOfxXsPhkMQZgjGWODKyjkb6W3uz4K12acURQnde3h7skaYNV/8hfj5sUvx6hc8Fz913XrRR9nAM/jd374VH+99c/DStqVtfwpXDYHf0US3YZtrEZ+R53J34fWvfQl+YvfF+f8e+bs/wctu7w6/d8gCNDdn457ve+Fr8SdPvhitaV4wwpc//1n88T8dxBEDisvqNvSf+saV40Kmo/VzHgXttBICcC9/Nj72mkdjy7ocbwqcvvc2/PrH78b+yGJnmgBg4kYAQiuVppnKIaPVhBnDOWYlrJlEkecVaXojQW7klTXhapRyzNgcArMWQDZzjcxbAYxtMcjo8xqm/7Cow21gqqGV//wvYFwqPn4Z4somPP1RO6S9dLfh5Khh9/QUttZ82Z/PA4ov2MbWpZnPu4iqGNXptbOuLwLAt+Odn94PMoCtR7JVlPoGAFjyXprkZZx1PjCsfXdeYc8I+9rOZX/vD+HWH1t/APgjH/oo3neS9AltIN3ejYQ4zyVWztmyws1zyHpvveZHleZFkpDqAybpa5SUzGnH7C8yMPDo570Kv7reEtALGwDwug7179KLTZYd7Pboy/evjlC+oUV4Dn8oSbGyYQL8XTpaNh7rm7VA0ynhDz7yl6hWKoi6fRw7chST9DytNZXUIcpCSlJQAonZZugbS+Yb1YPSEDNHTmDmyBGsnptBNOihxvP87Cyeec0mPPsp12JQaqDT7yNwy5hd7uOTn/+62E2J0pqxjFMFOgVp7XlJWMlGDY9ZN5EeHp6tNKdo/1OwljDgGsC7lnNUMJnXFuKEKQQentfINh4t5JMiXGNdJ7LORonQFMuygH4UYObfbX7EMXLWzGcx31x1SaJhTjqF6wfwqnWcXOrgrgPHceT0nBSiM/YS5UDfx9glu3HNDU/A5I5tuPue/eiu9BAxbxfTwzZCtVbBqS9+UYrxh4p1nofq9C60dkxrZtbk0YWZKrlOAm8mxhS/2lyV/uyJSOScNeeuss/KRmWsx7hScqqGgTlsixEwXlUezSGq30fn+FH86FOvwM+8/JlI69tw6OSSkBG2TjTgOxkKYbm6GG+1UHJilKtVdHvMDWpekvHoxPiYqEq1agX6S8s4euAAwiTCnquuQaM5jtl2KqAfZaRblUBA2cxx0Wp48IoQg6hAdwAk8QA5yS0lB/OdPj7+mS/ji3fuR4/AAQlRJo+rwVMOkgD4LCSNGNq0KmtKwMT/Ey9Cw+qVxJu0OUlmBT1+fV+8nL1aRXJctIejeqDjKcBOazTG6YwjbcguhQocL9bqiYQOkcxUPrGTR3jqdA1Ls/P4/F1HUa+4+JX/+gpM1l0kaYxS0kdRrmBhZSB50q3jnhApKIk9sxrChYvDx07j/mNnsdzti7Vekqqfs7DWXeZfjU2jR+JaFa1aA1dddimu2DGFsVoTYWdJ8oSyDsh4UIKRLWLV5uFYYb5R7auEg2XUR6XlxNZOVTM5LoeMYIVo165nMCBTnjhkHY8WIbAZR/8tGpHGDtIW9tsY19TZDkFgZvwlTy7jFqiUS9jUbMLnWHDVs3ipN8DJU/PopgV6SYhxt4xt1ZqoTq4MQvQGoViQ8gJJ4SAk5kR8oDAqAJ6DhOf3DQB4Y/PdaIF/vgXe9tOP13yN9YAwwKXkPMyJ1vru8QBOUJCEwQQuOmGO+eU+5pYHCNMyuoNMPCwpvUuZZm40JY+TOkecx8J2pdm3R5J+XqDVpPeuC8dLsXtTHXt2b8aWTRPKkk24WPMg7CODh9V2H0cPH0Ug1TIeTs7MwccAU7UET3vcZbhkewOtehl+QG9bZduwXojgLH0vuUhkpRoWOwX2H57FahcY3zQt8slLS4vo9VbFh5NgXaNWw+apKQFLCJ6MT05iy7ZpYfqudLo4/NARnDp1Cp32Koqsi1JB6VhK0/oCuhFAVFkF9cyl3r9UyUn2LBPGaRiysqeMfhjh0KHDAng2W2PCrqT8BIFOgtgCKpkgTRZ88SXlDqW+zOr7oO/3Al+YnWXx/KR3K7+vLAxjkW4wCbKhdLL0JTdy5Ttw4SV4TXYpq9UIGMZRIu8h6Kl+uTSaV8BXK5G4sVoZDrOx5AS1GPQoQGwrCcMwNL6/ojesm5EwdHX8SeJRdg3jNSAG9rph2Wy/H2hbckwKYBkEws4lG5jAr/o4EJQnODegnoZ6cDBA4bhlVZ7ri5wIgwb6WxDUZSAYJrFsdlIFJpLENqXDyLiMlJuWqdAX5qTI2ajss7LStAqSGzQfKqfkNAHtzgqc3iqyqI9ue0X60MrW0N9VmaZkQadoNesCIg7CnrCYm2MTaLTG0RwbR9iPpH+TKBEAmMFJFHbgOCGazRqCwFW/1ShCQA9oYZHTL5agLr1GdD5wfqj0jt6vMP15GPBcOXhwHDOAWFju4M47HxRghGAnx2O9VpX2FbY2pXI8RyqyysjUP9ctIy27qLOq1WHxRkkY9fSYDSjLgggiDFxw/GogIAGfBC5GvNF0t9yXKX7gkC+X6RfsIaikqJLlWw7QrAbIihQz5zpS2LHQC+FXGmi0JuCOTyKs1THwa+gXAZKcoD69tKkKQBCSYziBcKzzDL5UaSaIBl3x12U/kAGcRRE8Tp8kRtQPVY6vyOE5OaJ+W9qG41m8fks5Yl4jSbRCU+ZqDtclyB2hXqNsvM7TxYUFAe5ZBLNlG2Ws+1hYCuVgwTVDmM/I5TPsnzzlHCxoryJBXspoh33B4hxhWHJuODIXCJQTFCYrngA/gV5K5sgaVWugHFRRoo95tY5BzAKLGIHPCpUBvDTGlOsidQgAR2izSCFfxFTLRd330Ovn8P0SJscrGGuM4UyvgpPLJSyupshQQ1YKkPM7iYwTJJOqXlbFshKT40Z3F/3TsLmMbxAhoSf/yH/BO5673gBwhC/edhv+4ssnsTo+gc0VrsQGiNKzx9CXVdUujGy7YaSr/7ceyOzeqKNVX8M0mPmBZXsOE/8jrCtW6loQQkA/to+5qGWejV7TgorD77A+kua7vxlgKGsp115TFGDvVA9SWk2edJbxULQTP/8Tz8HzN613lBTh9o/fglfcNq9tQ2l9wWk0GSAVzGbfEZdo46urTFr19BUQ2Hr4mEPJeW1tgB4my0WySEeTkW41yheSXDeyYbZi1QJ3I3LFslMaOeghK9BWqvt17L3sCjz7mp24avsWXL1tApsC3ZvXGxpZ715Y7+tZBvBfHLRFbmvfoN0xws4zgHvOIitzQNXJo95lmjBSqTkFd/R4nxmJ8Pq1L8TfvfpqrB8EHOJzt7wDb96nIJL1PLVeWzqRrWSrsg2HPxuZ46MS0AIAcw12L8dv/vJL8Nz6xbR4hH/66Hvwi3cpALwGrK+tL7oGlHDl016CP/yhS3GxEPDqkS/jzR/8Iu7smdnzLdihFkiVg78F2SQxaT2qRmTcyxO46YdfjDc/YXKdPKhXcOs73oO3nRyWEegeYlgjHE9WbkxyYVJgsrY2S1uavhqu4UMGpmXaG9CY65Tpb1fYGbpmMv7muiX7g2kMAY7Ff8t8YBSMFLBPi1+oOjI+sRWPu/YKPGHHJly+bTMuHa9IIRu3ye+tVx/3fPWf8I5P78PhkX3XJp5H/ZeHLFrbl4YZZIsUrJTkKAA86uVu5zgB4A88LADwX+F9pwwAbFk6dpMy+5Mde8M5Y+B9ZT0bGU07ACwAbPdKK8spEbxhVMlQc/CoH3rlwwMAf/BreEDzrHjd617xvTU0N572X9QCBK/2+mVN2q7D60icYYFnwHW41sYlNlrgkdACnENv//j7Mej0cfrEDKY2bUa11ZC8oLBUhfKr5AVuLSRBkORB5TXminqdVSzNzeD0oeNYPXMGSXtV5H23ZQVWZs/iBTdeie9/0jWYaxdYXFkSW63ZlRCfv/Mguu2B1KtJPkis3ixVxMSaxjqPmSEWngvL1sx1zQdr0CL7lwGyZN8dkZLWf2sczVyGFvNr/GRf8m8CfzxfEySVcza/VW3rmJOyL7m2FItrvmP0uxRsVvYtQd+gXBIyDKkGqV9HDxXsO3oKd+47gJmFZcnbkTFKxubkzl245AlPwFU33IDNO3ahWq/jri98EQ/c9XX026tiGcecJ5XhSF6a+fJXZJ1ibpMd4wYB6jt3obppkzk/KONZWKeq/SzPJLlQkWxWVTjNpxtpXSFqqI0dX5pLsmuryHCu/dtYytGWzxZBCwGGecSlJYRzZ/HG178Mz77xKkxUSogHPSz2IOqc5LAQEJ0cb6ECIrQRCreCKOb5K5WcKckj8GpIvQZOn5vDWLUpKni9qCNerEnUx6WX7cHyuVOY9BN0un30cg855aTrARpl5o0LzC71sNJtoxZUcHx2BR/8my/gvodOoU+rPsRCtiFwzHFSC5jv9rBr8ximxpsiMcwxt9TuY36li06P6prMPav3LduNzc+/U6GQqTDJRxvJcLFu48hjnpzjqeyKhV5Qq8EJfOTW3pJ5KuZCDLGJuXSOL84Jfj8Lvav5AD9w1XYcPXoKn77jEKrVAG9546vxpKu2Iol6ODm/il4vQrkoRM2UCp7b69rOC4MCcbeHwyfO4qsHTmN2sY3OgEQ5yTAJSYJ5O5lDzD0XtMn0Ne9PxZ9yBVsmt+DyXdswUXcxXq/AyRPpA7K7sySVPI8UQdpaSkPioiS0rCFGWUOtq1SpU9+reWv7cyk6lXOUsp4V0NWfDa1nzNy1eSo9O5tCaCHW2Fy4ngn1s/Y0ZQhgpriWv+NzEwBmbtl3SqgEHmIqfZYctAc5QrKZsxT9OBZly3pAUcQc/ZBYCOdZjjiL1OtY1EJjuCS/8L4rtQ0A+JGwEW7c4/+5FnjnL9wwZPtaHytOV25ETKrKZkuQi0tGwQqlEuLcwVI3wcxCF3OrA8S5jygro9tLMIhylMq+pPUIQhQufV5D9BNWoAUoZazKqoo35tREA5s2NTA+7uHKXS1MT9VRdmvoDRKRSiAKU3YrSOMSFuZWsLK4gE3jTYRxiIPHz8ArxdjUKOGpj78Sm8ZcNBsBqJhBCVvLsJVFreQIM5kewGFSRp+MVaYepWyNGwDBiZKAnu3lZcycOAGyD3fv3onxiTFZiAkEj41NYeeuK+BXxyRgu+/e+7GweBxp0hFVfC5G3DSqfoB6rWZkPbjIUZ6Z7agbsIRNlNTIgYOHDmNhcQnVag2NVku+V0CawJdrUQpEvWIlojCywtwIJUwQUN2Cp2UCxobVN4hSdMh2I2jEjVKCFQWOZDEvewrkClipiU9JyBvQcwj2R6nIKBPUIht3EIXKGIwjIxHuiNQswW4uzCJPzMpE2Xx0U2YAq8Eam9swFl1usCrxq1WB1gvZJOyNxIQAzEwgl5TllflBAAAgAElEQVRZ4+bRmi+E4yKjFE7JwUBAL5VTkUCrAFbnZtFdWhBAVDc+RzwYWpun0dq8DaWA4K+HlFBkuYSe8axwGIwRqCKgS79lYftKGCcVaxJ08F820ShSG+a+Od4oJSN+FgmKNEF/8SzK7VkxqO+0V6QqjoUB3PQIMHKD0/FTCMA61qqJDDTlrjdv3YZWa1wkT0hYqfgV8ClZJFAh4F1K4TmRyNyIh8WId4sAVpTB4CcIRBoWHr+bE4R9oXlLjlEeNCiHXUaj0RQJ8rMLHXzqtq9IvzIgIbO+GgTKOGX/lR34fA6f/chALEdO5jnvTQoVcqRlZd6KNwvZG2VWrRLg1CDf5JK1YEJqFLSqTWSKrW+yJ2lYOGWyjyllEwpzhgxgJk8bzTpWezluv+MhzCwyuPfQGt8Ed3wKaXMMca0lASrllbPUaA7R35YS1eUcZco6M3iOQpQoX57SczcTaWcC9AR+WSVKIxXKwnA9ZHukBO+LxLD7NKgnhEGJHR7WJEjNMgmolWieSYDDOc22I1Obfyd4T0/g2fkOZs61MTE2iSSm3zh9lsvi0cIq1F6nb8BfXbcon8wgkAdCrhUK7LMYIpP5RGlv/rvRaGiSXg5jlCByRUK+cAP00xx+tSr37JMQXErEC3jcraIb9hEy2KTMdbGEiWYZtSorKlsiHc2K2jwrYy6vYykJ0G2nyCP2lKs+JyxcoTwQ/VocD1leVqCO7cTqYlE0YJMxaOS9cq3zcQMB4OdsF/no9Xut4q/f9S780tfaku2nB0lE+W/2BfcqEsLFg1rXLJGXsQda41/Ejhaw0jDAhOljAm8WBeiHDduV88scjqXAQYphMtlHpS/4rJzTUu1LJ2r16eZLXFRGKqKHwJo59LL9LIA8bB8BVvUQrcu5ykxpotwgGnIA0H1ACzhKqE8/Br/2yufhZTvXG4WIcPtf/+UaAGyra8UzXRMBlCgSNQwj4yP/MgkEHqZ4GNJDv1ZLy8FlxJdT5VgFQUfCauLhAUbZePI/WavNdcyfwz4wfSTfYUBIqSxvXooXfd8uXLtzK67fsQV7Nrcw7ln+7vqNyEfilbKz+/CHn/gM/vKh+DyW6lDOdAhYKAtODpE8hJtcho5PA+6z8lp8lkYAYIL5lv02/ni891eehUetT45Zvvf4Fz+G1//tMaxKEsv4OVumsgGpbRKasnwXvmwxxjf8fPsz8OGfeRJ2X0ynRjO45daP448OGTTWjls7py0IXQK2X/N0/PKLn4QnXhTgTK2tQ/jvb/tf+HRHG9ke2u2cGCbfRopdhElvwFc7N21Ob5i0mroOv/7jz8FNU+u0roT78cb/8Ql8SZfI4UtiSpOMvJCFbKFiJY7oei4/GwH/pfjQtqsZB1wu7RoqkYdZd4YAsJF5FuUKAYgNIGzuSgFyF5dcdy2eNr0VV09vxd6tk9jeDMB62I1XH/d85Qt4+6f34SHaRIin8ZpygqanzOJuQNThOJSkqlUAsn231qh23zS7sUk2F/D3Pg8feOn6M4A/+uGPCQAsMatlaGkmzdycPodIPg6rxdb2G5FvNHGGmYDqAUy7GdMOVqViuJfJ+8sCAP/aw8AA/r0P3oEHzDz7yZ985cZw3WiBb2gBrmOPq1D6c31eZ9Ics2mO+FsUIK3PN21cZaMFvjNaYIwM4Fv/DMcOnxDmb4Mqb2K5myujlWpztAzLc1Vmk1CDymoF4jDEuZlZrMzOYPXMLHrzc+LvOubmqK90sNBZwXNuuBrPuvFRWB1kqFZcLC2u4PRCF/9w9xH02rQGo6+tMlOZX5R8FnNEkm/UAk3m5miBozv0GjvYkh3kzGkIRHqe53VUtU2Ls0SNV1XczOflzG9AI2E387uMBaHEU4p7a27AxJ18n5WC1vInvWdW4Nq4j3nThkd5YA/j23bBG9uML91xJ+7adxCHTpzWImNRaauiPjWJyx/7KFz3lKdheu/VqJN4wfwXmCOM8Om/+ThOHzyOdBCqOl8J6Pd78EsO5u68C6mQNrSA3KvV0Ny1G+VGXb1qTdG/5D8zZVYzBy3nVyOpTZpKSmsxAfcLREkKz/OEWGOL4+XxHSoKss/VPmm0WFWwPSHHECgnrapA+/hx1Jwcv/2m16HhJrhi5xTyaBWDUgu9RAFmShKTCXz51gZy2pqRkMV8XMGcVYxs0EHVL2Nq2zSWVweYW+6hTqJWkWCxHWLzeBWNwEFndgb9ogqQcIQSgkpVLOgcyhYjx3wvkdzfzFwHt3z8f+PuA8eE1CLUJZ79ykoe2jrVwgue9QwhgO2aorw5B2GAQQJpYyEODTqIuquYXehguTPAmbkVnFzsYK5NIJRzhIAwz5slZcHaYiKJyVQK2ZQNDMMwzTU4KJP0Uq0LgYoM4sKjFZ4L1y/DyTPs8nP84A2PxpfvehC33fkAmr6Pn3/Ni/CEKzdjqlVFAg9zK32stntY7XTQ77axrZKjwk0yqAlr/PDJBXz+jsM4cmYeS90BQspLkyAmJC/mcbWwgXmxKu9HFIKYY6W0tSHqwEGjVsX01k3YNjWBVt1HMugh7velYF5BXcUIOChIarLFq7YwXsox5PcaYpvaVlP1sRZHW4BYJaN13ElRrfX6NYX2w/OiAZ9FCprkKJPH1fmrXySfNfd4/jjOUQt88T3mcydk7jebqDXG0ItiUQRrtwdw2bckPLE/eS/MxUchemGE1TDGIKImZ4FatYx61UN1AwD+ztjoNu7iO7cF3vPzTx4uBEyKy1yVSiTKoXLnUi9HgkhRXkI/YxVZF2fmu2jHwCBTUI0a+BEXNZEA8USGWMR9S4UY3hMQ8N1AJJOdNEIrcHDZzk3YvqWBvZfvxNRkA5UKQQsIe1glElx4ZU8kTbudnvhksPomyRJ0Bn2RaG3WAjGs9x3KR5AyTI9VPoeChuIXUFbZh7yg3y6XDyZsuAjSR4MRBAEybkqJbiSZi4W5OSwuzKFW9bBz1zQatTp8v4LAq2P7tkuwddflkqm8/9D9OHTkQSzOnYKT9il6LTIWfrmCRn0MXlAT2QkCLK7HZEcmzDyCWUsrbdx9z/2o15viCUqAjZVflIulLIwEJCIdrX4P3DAsi0HkRVh9JuCyBmgOi+Uo8UsAvlTG8moPK50++mGCrKB3olbokOXJ6/V7lLpVT+J6oymJdILRBI56/RCdXh9RlBhAM5N2p58FE2SNZg1btmyS/qCnbb1aVbljMqkIRFofYeNFLDOAIDuruCwwoUiqjDW2EYvfKPcsbEz+PI4FpErcBnqZh8Eggbs6h4xVPrUGNl1yGbJ6A72SixCUZqaMhiveC2m/j/ljDyJeOg03j0WqmM8Xl6vYdMnVqG/djdRvyObCvsmdAiH3X0lOk4FG5XCzKZtNUEMJK82mAa7STjjuMmG5MogSSRm2a9gXcDBqLyCcP4IsGUiFEsEugq3iuWIqASlVzkCAG/x4vYp6hTKjlPauCmOc360+Lay41Ko5xZs4tpitUdBIiS6mmtP4TA89ME3Flc1UiSy5fIYyOQTmHflOgtCUIm8PEvz9P91hxkEK3/MFAK4FZAOr3HHAexPGljLuGdBKUYJUEigQw3GnlaISbgwPEiJxYwIFDST0eTT5Z+SpLQgsckh8ft4nmcyeKgqQQeNXkJU8HDlxDvc/eEBkfspBHeXGJNxN2xEGDbRT8vtZLGD8PHlHAizl8IoIThaL1DO9fikVnIYMkiEAfhwPUGQJMoL6Un0IYVtTEoiVuI1aRfq1wgDGKyOOuvKslLjvtweo1xt6+JHijxx+wPWVB4sBqpUAE2PjGPRDzC9SNsaBH1D+WQ9TSUxZe9dIpPPAoYUS7PGBsOf5VAWade2zOCtEiserNrR9HFfmEat/yw49oTvICOh6HqIoQ6cfoVavoewW2LKZhyAWdhDA5rpYgecwMCPQ34cX5PAqFXTiKpbCClaSigDrIatCWSghjcNb4gGVILoWFqhsrh4yeAAbDHm0GneqjI1l47q48SVvwJ+uNwO4WMHH3/ZW/PIDGoQyXE5kXzB+RaKQYKolzWFN4dIRn1XuHqSGG/ni89mCRqqK/cxDXqqMeKn8VYxbi5KMJwvHve45miBWUFhBqSGobNiIAlwYtpDIhVowTfQdFOTUw7k5EJp/DBPpRt3Bgjqy/hqf2/Frn4r/8aJn4gXT65XKs7EOGcAEgOcEQFGcVmV/ZFwY6Sd1UTKAtQnqOR44pjldpK9sIsAo8ut4WZPUklnFPZKHahY10eNd9Mx0fRZfKrN3ivS9aTCR1RIAwsel27ZiemIcl2/bgWc96dF42taKKAJsvM5vgezsg/iDT34G7z1IJQeT8GHvssBs5FApBz8rpzvCFhgFaIZgsPFAlZimlIu0vby8y/ErP/+j+NHJ9euFcOY+/M+/ug1/O6uHY1FVuWCMWZyGFfXyugAHlv3VTEL9s4Q9z7wZf/GD2y6KET44ejt+9pav4L5o7Qst03G4b9rbCbbj5a/4T/i5Ky62TGYJ733bu/GOWdN9BreyMZquGQYcZjdfkAiUeNQyaS2Qzz+3Pxl/+tPPwHXrRJHPT38BN7/9qzhuk5BmDbDfv8aWsGuhrqu886G0/Ihk4WgfjjJSpLtHGSqmXkmXVG0HKZQ0LAw7dqTH6uPYOzmGHZMTuPTyq/DD101jqz8q2rx+4/iRfSWVgH77p/aJBDTzZNqdxmJhhP1ufXXN0nLeVBxdnkfBfwuo2p/xz+Cq5+ODDwcA/KGP4f2nzbnM7lOW9T1SeCTWA3ae2A1cxpaN20cY/6ZG0SqMyJpppKPFR1GKolxcd9Mr8GtXq2XLer2yhQfwex/6Ku7nGRrA61/36vW69MZ1votagNHioyvuukhAs1nI/j2d5BhsAMDfRaNk41G+VQvsdB285i2/gbGJCdRbTZQ9T30rTVEbc0Q8IzJnp/6nmr2M+z0szy1gaXYO/cV5DJYWMei0USs7aPQXUfRTzC938OynPxpPvP5KVCoeql6BIo3Ft/XD/3gAYZzDL2KxvSJgw3Ow2M2x6Fz2GwWAWZwlBXaCxioYJPdiYntGWMxREqxSEMuygBX01dyTrajTnzE/uvY+3TSZ++LZVg92BiA0++eQDc3vl0vpdXl/PE8mVDnzfPiVGvpOgLMrfdy3/xBmZk4hItu0VIZfr6M6Po4te/bgmic9GbuuexRqEwTcHc1Jy/OxuLtAd3UeX/q7z2BxZg5ZnCIc9OT+QtqB9dtYfeAgUpIbskRARa/RQnP3LpRrVQHqtanERETIMZqT0/wG866iEJmu5UElpjRMYO71zPMJe9jGm7TcMwVkPCOZSEnb1ihqEXgOCISdOI4bH3sFXvvCp4lX7eTmKSyshNi9cxs6nQ7CKEaF6lUgsBojTjM0G1Xp7+Vegv4ghj9Ygp90sOvKPSg5OaqTWxHOn8agO0AwsRWdlbaMlbOnTqPntBCXjPpg0vv/2XsTMEvPskz4Pudbz1an9uru6u70nqWTQCAEQghC2IksBhCBHx1AVHB0LgUXxmv4r99R0Qu3S2fUGWXTUTYREBkCskMQAtnTnV7S+1Zd66k667f/1/0873fqpEn+cehqJ+Gv8iqprpw651ve732f97k36fM7blWATTrKzc8v4yOfvQNfv+chdHuRXJOS72LDeB0TIzUcOD6LjZMTePYzn4Krtoxi80Qdi80u6lUKPVI0O6G4L9b8AjrtHqK4CM8iQSJGmFkSO9npdNFcnMX84jKWWhnOzS9gcbmNVkgXyxSdJJJzJThJRzz1SDb0UAE3FLQ0tDz9N8eXTZvsKm65/nI89Zqd+Nq3HsDn77gHVd/FO9/6akwOWRgeGRaxTC+M0W0uodtuYX5hWZzyeP9CQTwjrCy1ceeBM6IWbna6aHV57ekMyB6siqFy1TjjJDnmxT1UBFNKqOgTIMwaSSL9ZZunMVr2UCokgoUU4wjddpuMABEhSc+bbp1mDMlZ5/vXPvHZgLZ5varNGhMfyZfzv6/mA/MtVNSroi8lequimPOXgsrMENaSV5w+TX9XaeHayJGMYrOX8ulOyMhLh66eZRm3tTrV4BU0u5HgAuyxht2uxFF2e1SuO2j3YvSCrvSi2cthlrfnqJK44HjrCuD1JXj9Cvx/XYEP/vJ1uYzG2O+Yjag0T4yZFgk5fNgSDydmOzh8ehaNboZmCHRCApHMWOAixbeiBJffFuI0knxUsnL6/Bva36YhNk/WcOWOTbhq1yZMjg2hVi9jZGwEjeUVJAmBD1OYmLxOLoiqsDOTSZ4LZVRkBSoOxTbSZDOIzSuBUE6ekbEbZU4qixk2/umjz4WWuX0ESrgb7yErsATwzMLfxdLCAnqdDqqVCkZHRlCv0aa5rJPTxBRKI6NY7vZw9NBBnDlxDK2VRbGFIFjNRdLzPPilsrD5eA5UALueJ/mq+x86JNYWzP6VzFaPoBaVfAqasPjKVaaqYTA9hNzb31iKKE6guRGaiMDFi7kMLFpSnDh1FkdPnEa7E0ixxOMv+SUpSM7PzqKx0pQiySaQljFHQL85mWtOAL30eV0yeJ4j+RAbJ8cxMlSVBa+z3JBsULHFpdrXZPySucYFQrJQ+TOVwobpz+tBxVtgZWimEbpJhl6QotftwSsWUfOZgeLAq40gK48j9kZERWi3l4SRF1GFSaWkX0Jgu2CiiRquFOg4jmIUY/nEAbTOHoIVd+Ey75WLYdHHxI6rUJraisitSEktKwfBAyrBc8UYi1TaRcs6p11Rnp/mNyeSe8tvsf41OSIsbAn3cCzy/lM56lhFpGEbCJeFnMDzpq0N1be01qE6+czpMwKu0rKZyu8KiydbGY62o4ppLras96RQMOxKaXAaMCofJxc2M/Mist8gE29abXL234sMQsOwZHFKUJKgJW3T7z94FPc+sN/YW9so+z4qnouqsSmRIkAEqa6ogYU9avJNBtVEou/oW//qZuLCr5xdJiX+gJVQzhaUYl2+qaC1NLtYCBDMGGfeuIODh47i3NwSMruEYm0UhaEJpNVRdPgsxMZizDT+dYbLULZIOEjRbjTQazZhpwl67aaYpyvwS0YjN2K0Qldbcir1me3L35c8Vyxu5b1KrowLy0pRq9L6uogwoMaczXOSOEIlgjgEplIM1Ybgux7m5xro9AqIUlpCGweGmOrhkqi4e10q7tT2nISYHvOyxbYpFaCqXmUR7iEl+O6XUaoMSYGZSL5vIHMR7amTqA1Hso9TLMwtIYyUMcjs9G1bx1Ap8zlJsNzJMFQdR61Sg+ekKJfVn6YTAQttH+fbPhpJBT2rhMiyhfjD97FooM5rFCUyh2ZUtxu7VwGkXRuJBKKqnTJzSaRI7AMLBIDfjvddKgB4v6p1eD+4ictM/pBdsJUXoVi0snUF8Mj7tibLxxAThDxgFIRiQ0omc97g5XQh/vFqEc/NMjcfef6sqoV0ppbNH+ceQ5bIFa8y5vMcSzkutcuRHGhhdiqoqp4Hum/OGZr55+RWy8L6NECNriEKzPOrfuUz8Z5X3oKXT18aAPgNXz6/qn7i+pSDt/KMaya03A+znmv2Ic9LAWC9znrM/WwZuc6rjPUcWBcXCxKHDEM0H2PSNGf+lGRLUXkc63u5LoaLHnZf/iS84el78bzdk5hYdRxbLxwf5QoQAP7j/3k7PnQo6menCsSVNyjMvcxZCuoqYxoVeYPIjFlRVJr7yE2w3GM+k0JE5KKyEa97/W14x1XVR1ktfsDbE8/grz/0MfzZESVNKUk6J4UYVrRpvHD+vxD8HfzUfG21pvbil1/1fLx688WAMRkO/vNf4ae+uvwIAFI/4wIE2hzE1uf9ND52y8gPeCHyP0tx50f/C37xPpPpbOqfRwWAJWtL/y4nrshMaizGTN9LVSXbXoBP/syTsTbO8hnO3ns7/sPf78OZfP7K1ZYXAAYXAsFmalxVoPdt9VYB3UcDg3P1imEL9cG7vmpc8GWSSQoolzw41Sk897qr8ZK923H1KK0H178e+wqYDODPHxAAmPVzfzT2S0Nd13IAOF/jBieCwXu9SkLQJrQpcvtPjnf5rZckA/jvP/oJyQCWz88lS4YIoceQ79zMwmbGjTzVZg3ny/JsP13zOQ+u7nM55oRsw9dLnckixMLeW38K/+kSKID/8CPf7ltArwPA68/xo10Bjt9dVImRmLsGl6iVZjgeJWiatWQN3nL9LdavwOP2ChB0vMyx8HN/9EdKwHbYmyQowr4hbWi1FiXIo3tSZtXGVEWgubCI2dNn0FqYl95b3GmhEIQYo61uewXn5lrohRFe84Ib8Izrr0AghOxI+lYLC0v45JfuwsxygCpzNyX+in0M2jArACzxYuJSpi5tPFbZj5o9G/eVkYDS2o8iubxv8Wwcm4S0JOCvnoes5SZnmK4q+d5WSdIKvglR1wgycjCZ+115H0NYpmCFBF+qXZK0gJUgwEKzg9nlDk7PLoqSln1WCjvccg2lShm16U3Y/tSnYvuTnozRTRtVpCDxWLFGepj8UwozuF7PnzqGu7/0dcyfmzUxXsYJ0y5i5fRJdI6fBMOu6PAnIqXqCIYu24qURHmHkWvsI5o9hSpGtP40e3j2R6X/Ztt9lzi5TOYc+dI4ZmSibkY5JYqroenuyl7eKLdp/8v3Zj8qmZtHvNzAz77hVjzjmp1wGdfF3lOWYcNoFStL89ILqtVrSAsOZugLXSyiXvPl3tC5suT5KNra5yy7JbhWgArzc7kxL6botDpYXA6wTH5/XJD9QJyEYoG80uqhUq2gUirL8YW9Nr7yjTvxuTvux8JKWwRZtIh+ylXbccvN1yNpt3DHgw9L32qsUsWerRMiEGoGqUAIOzaNitqXUZDDVV/6pkHMsQm4hQRpGAkhn+fJ+x5wTMYZal6Imp8KNjFztoFzi008dGoBjXaIpUYL7V5P+mcx1c+xqq/phKl9Gb2e4suS8XPLeNWtz8be3dP47j2H8dH/+TUR5bzjra/F1skqhobriLodLDUaQs6Iul3Mnp+XyBeCmcvtAL2YoKSNw0fP4NjZebS7AcIkQavdkb5QXwEs6twEBIAV9NVeKt0d+RxoXzUvbZVEn48D9hIrpQo2T4yiEAeYmhxDMQulVuy2O5pZTWKFEQxwf0dSQR63kjuK5vt2AuDSK5LINq1j89dKWWtixPL3IQakrzdgcL63Nq6O+ZjV9o/W+2q4x1q3AFdcPgHLdeC7Nnbs2IHdl1+ONO5gpRtKvjL754Wkh1a7hzApijq8nUTSY3NsXzCEsFDA0PgEhqY3wx2fWgeAH7cr4PqBPS6uwIff9SRp0MkCL/Qqss6U8SH5m5LhSJeHEha7Jdx9cAH7Hj6NRjdBN2auLgPlTZEiFQtVt5q/FSXMluRizaa1ZqO6xUwyGq7cMY3rr9mFbdOjqFdcbNu1DRumN0m+LtkdVMSJnXBakHxKKu1orUuogMwcnVBULSVNc+naq7UolWgEoml1qmHoodFyOcY+mOwqLowsRdiscUWxlxW60oovWFwQbaTinQwsLizgzOnT8hnbt1+GGhdMK4NX8jGxcRs2bt4Jv1THyZNncf+D92Nu/izCYBlF9JAlgSyqtXJVwFEeN9W9i0vLuP+BByX3g+o4LmJiNW1UhFwAyJRi4beaC6Fh9dIwN9m4OcjG4kUKMpvcLgWBC0Wvb8d95PhJ7N9/EO12V6w6NoxPitXvmXOzODNzHist6vKKko/LxYkAiDRlpekXw2K2crGA6ckNuGzjRgzRprpYwMnDhzF76jSGyiVWLZLRTBYc7x0XVbFdyZlAXOwkg7Qsyrj5hXkscUJ3KKZ2EWdFAcbdYhGVkgfXLcGrjSEpjQKVcWROGW6BjD7epaLYP3dTIGRBSptyArPUdbPZn8Ronz6KxvGHgKCpADDVqFRmb9yG6tRWFKvDUgCxYNROsCqXNZuQinJeEc11zW1s+DPHoCfGH5GAsgQqNAc3E1tnguXCiMwyw4zko06bZ2X3UcEr9saFIpYaS/j2v9wpBWmlXIHv+WK/ovnPVE5y4ecKTPWhAT5NQz1/H573oMp3UJ2UK4j6Tc6BzqTma+rzw49gkcExyvxgWpgXnRJmG03c/qWvQh7jgoNapYKq76Gk8lhYJkeFdsDyDPZVDjmr0qj7+o1a5sHoQeTWIH2ljlFjSUPBKB1zIIw2opqnTUaq2hRp08wStwFWjEXbF+eAo6dmcPL8MnoFD9bIRtgjU+jAkmwJBfRTZLFa0bDJ7xO0Z443gLlz54RhS0U3lbJkefKeF2n5HHMeMUpkFmUmJ5jbJBYjLP49YW+GKPsmLzlOREVPcD8HgJn567gFuHYRY6OjCLoRGktN9CLaKlfl2aPdEJ8hAsAEU5nrSzYpAWCScchsjfi8WwVR6A5XK0LWSC0HBa8Er8RnzEa71Uan1YbHHGHmHscdlG1anCdYml9Ct0N7a16PLqY3DqFaojVRiCCxMTk1jTIzR6wIXrWooDMqWOrWMNNy0IgdBLaHoltSdmUUoZgVYRnXCLJcCUATBM4JB2r5xHnGZANzraEVEIknJJkUbdz4qrfjgy+eXlsLaKMAfuc+Qq1SNiNjFLUxbxcnBc6bYmGvilvNkOFcyx0sM6rVjkvGpjw3ak2sz49uGESRrzQldQsQAhJnCI4L3fjljW3OD/x3VEgRqM2GWmHJ3KC2+bIBzEtm2UArkUjPQPPKc+uunN2ZZ7tonpIC1VJwC+PSMF9N/vHIVTfjPT92iQDgT/81Xv/l8+r4Ldk9aiOUN/Pl+HJwmhiibLx4TZSYsWoplgPHBhjMKyfTUxfiCC8253ex9zbfwqwmAaEgZCra0IuqnjbvTg03PuUGvO1HnoIXbdKM7fWv//UVEAD4s7fjQ4cfCQD3LU4vAIAHwbWc1JODHxwTwrszNZyqwVmH6RgtFEdx83Ofi9944R5M/K8P7V/5ijY+/z/ej3fvU4eCfDOb8+rlWZGcMQ4iE49h3rMz/NQAACAASURBVPn71tJcobD1mfizt9yEay9KjNvAB//kL/HnM6vA5OBG+/uATVE1vgSf+MmrMfavPPPHetncPf+Md/3TPdjXyznw5sEaIGKJzbGauOi9Mc4FCryZxoIBvviSyWe+AR9/6Ya1AULTJXzx85/HH95xGo0BADi/Pv3jye9T/jTnOKDMw49x9qaZltcc+fwsDcz8fXK1sTnvfk57oYDSxA687Kbr8eonb8GmdfLIv3IkPhIAFsecnOzEx85oDyR+yHAfBgHgnA7RB3oHPlWBe7NemN+rAvjSAMAf/8jfrwLAxrGDH5uPHa75uco3H6f9+nzwauUxBOY9NA5BeIWGfEowXAFgcbOwbFzzsjddAgD4AfyBAMA6F6wDwP/KIf3/s5dxbGyyi9jC/e4anDuJtYejGA12hde/1q/AD/kVqBYL2OpYeOt//S8mCoiaGQVRCKqqso6uYcy21D0046mCVgsrcwtYnp1FZ5HilDYKtH6mOKC5gKAT4uDJeYwMV/CmH/sRXLZxXBwYqyVX+h5nzs7ii9/Zj4dOLyEruqiWPJScgpDITemrZCPJADaubkaVSmvj3DGHvWHpD0v2rIoVuF9TlaKSnvt7PeOyxb4N+zdmVdOYI9MLkt6Y6emoYa/Zg4sxF9dCiowyUU4ut3totDporLSF1B9RBcxeY6EIr1pBuT6M6sQktl9zLTZdew0mt2xBkWpAyQ5ORJzBfi/7k4yOoxLRMv0L5oieeOgBHL/vQSwvGjKm7AMyWK6FxqGHESzOaa+FloWWA6c2gpHt21Bw2KsbiKEzHtAK0qrjnPYKCghIymc/2Njx5i6PObDGPb6IhgT81z2xZCmTlM59tAGL2fNmTU5AtHPqFCaqFfzHX3wjJsfrqHs25hstVKol6V8sNdriBun7FD0B7VZH+s0+c9SKVGFbKHseXGqnmH/rV+HbMZyE7na0I08kamlhsY3EctFaYUQYMQJLnQ3TTNSmhYIjrpKHjpzCP37lThw6eU7OY8PYEG5+6lW4avsmGWtn5lew1AkwXCthpdHC+MSoiIroDtput7BxrI5WLxAVcK3kCRYhfQRxWmRvnjA8myYeXCsVokK3HYoF8IZaEV7ZRUqVc5qhFSSIUoppfDSaLcwsNTG3rGDi/MICGs0umr1EiBPzy210IhUuMHP3za99MSbrPg4eXcBff+qLKJUdvOvfvxFjVV4oC1GiJInOypKoT6myPjvfVFIEe4O8x0mCubkFPHDsHBrtQHp5tMNudnsaqUf7TlHQKgAsz5O4f2oWsrg/mmdF+yar0VaqiFfVvir3+Xc2PTGlXzs5NirWyoUskOdP+lSinGdMH++fK9dWk7YKiMMYIfEW3RTJXBTRmtXsvbS+1b5XPh9w/c4xCfbylPegz7BgADJu1baZeIb0ocwzHSWpxNiRoMJM5InhCnbt2IbJjdOiySc9hedUchnjx9+kEpO5FBXRZY+3OozC8ATSoToKlbr0PuM4Ulwru1AS9UO+sKyf3voV+N+5Ap/4f56m3RHipyKKUOqZyvoTeFUPQ2N1LLdbuP9wE/ceXMG5xQ46ZGAUXcSpAX/zup1WoJz0ZBJIBABWBpM2dEueJfkBNz5lL5581TYJNt8wMYJdl1+J2ugk9u8/ICrQKKLkP9aQcwkljyUrVf2o82+1KuBkw4lT8hBMFq0wZoome1ZDAMXqWSaxAiezEDHpSylTxR1R86XoCkgTw0EYMKuUACAnxFCtHebPo9VcxvSWDdiyZROG6lWxj/TcKqY2bseGrbulCDl09DD27bsLjYVzQNKDJws0lQJlYQVx4jx56iRm5+cwNj4G3ysZ61wNhJdJmn8jICBtIDQnQs9ROt3GG3Pgd3LbONGKbkpVN4Qm+e+iLbayy8tNzM7OyURN1+Azp89jpdNDO0yxwEUviBHwM4yFGRcTuYtOCqfuYcPUFLZPbcREpYbe/BLSVhvRSgsrs3Oo+SUBbsl8Cwham4Z/lGUCKEseAe2Fh4fBGNal5QZW2i0kVgFM6E1SGynJA5naYRAIJahoV4aB8hiKtQlEVtlYwJhhwPxeAi5FAsgEaDSP1SYgEHTRPXMMzdOHkXaXheUorErbQ2iVMTq9FcOTmwSM5sJHa24vi1S5zeJXrJlZcBFOV0Wv9jw1+5cLu1xpo+TTLMNMFL98egQwzlmPzDcWNhfHo/adCfjajouVVgff+MY3RYvqeSUZC2Wf4LeCv2T2kQwgn0lVMAtMFpMEMwkkcxHN4u8DgPvNdtMMezQAWK1Yc+seVRhyrNFemcCjV6rKPbn9n7+M2fkG/FIVrmXDs4vwXd4jG37Jg+0q6YBAohQ9pnDRc13d0OvPBgQSJT5VtMoGy5tiOaEhn8P098zrpuLX0mJIFBPa6OMx87OLttq985rCruDk+RUcOb+EYn0KWXkYrYgbCV5lZr1GKMShNNSKLDpiGogrKDx//jySOFS2JYkGfK0JqaQFEOcUMhGJ6dF2hMUvAVoWTSSfSGaOzaxmAsAuUm7eyPY0BY5FNmUSCCFgdLgugG4cpAgjFoQcniUpXlqtltxbkjRof8JnutXqSFY5iQIstHsJC7gM1bKH4XpVwC4yX2kKXbCpKOd7xZidnRWmJuc2WtSP1kqy4VucW4RruQi7zBAJMDHswy4EAnzY/gi8ShWlegVWqYCCVxC7/8QaRTMYxkwTWAw5N7AwtenBq+5NpE7EtN5RPb7Y/3It4LGRcZuBdBtlE/M6OraoNlNufq0C4qKFp9/2NnzwRZvWHgD+0z/EOx4gY1DXAx6yZBKT5SwZOCxo9Rx0TOrY0mdHaTX8mQxkyVGXAa7MXm7PRJVunrewyA2pjmsW4zIny0JlmNAcw5LbkiLkyiMWUbphIC2JalUzWiUvmJCveDCI6ltXaL63HLeZVLjRlF27yVmRtU7ksyRK6ROlZ2v091mG+pXPwnte9Ty84hIpgF//lfMKrEPXgbwpkM9Hq8rP1WOT5cuwxiX3kICwzKfalM4b47qpMKA66xej5eT14reQxGSe1OtJsJzjMa5sw6/9xAvwlmsmUV+L7uX/TsH1BH+tAMD/dDs+eCjQtaOvQH/kPL9K8tET1kdu1eb00eZ5+Z1I5gwAzPs1fA3+9J0vxTMvClx95EU//Lm/xOu/sqTHJEwKzSjWz84t7DgXaBDmheDroDqW/93Z9WJ85s3X4KK0uL2jeM+ffgKfWnoMAPhRxo01/TT8wZueg6eXLnJQtY7hLz78GXzoeNA/V9YX33e/zLMn88eg+4jcX32Q5P8XR/DS216L/3ht+SIPzPx580H82p/cjm90zRxmokYGhdGD9cPgh154Do92QBx3gwQ6PQ8Dhgu5VMej1MVS4yr9Zsv1t+Cdz70aTxleI5/rtblaT4B36eDe73wDf3H7Q6IAVoWRqhlkDjcRMTKUcoKIGVtspOZfjwoADwD3ee15KQFgKoD/5oSqRx5TATxgGS/nlCuj8nMaqJGVWKEbB65hsnznSmjZSFMJpgDwtS9/89oDwHP34/c/+h0BgPn19nUL6CfA8/Rvf4gcHcNWAXsYW7VGH38kTMQKetUPYI3eeP1t1q/A4+wKMP/3cs/GbX/wB7J2MJKJ+0iCcFKPmNgUAViofEsTxEEPjbkFtOYX0WksIlheQRT2UOWOv9UAwi5OnW2g0YkxNVLGm19xE27YuwlBt4NmK0SjG2FluYn7D5/B/tOLmFtUBShBQAouSP5XENcAwKZ/JdbMInxQNaCARhQySO9IBRBCzBcA1/RrLnBaESWjsZRmZFquiM3rKbGJNVaxUZqIexm/STrvRpFYu4YkwjMmhg6FxNQEUMrgVCvwR8ZQHZ/Apj27sfOaJ2Nqx05RE7Kmj5JYosqikDvtTAQivK5hHCEgqN4LkYXa96Td89H77sXCiVOinOTiGzIajMdfcnH+nnuRdNvS52SfgyIjZ2QUw5dtFSCf11DFL7oblSXcmORoq4A9IrofRtInY63D/xXKuMlXVRIiv7WfqoRZJUWz30MAOK9QpTLlZzDaa24Wtz7vZtxy05ORpBGu3DKBbhBhaGxEhQDdQCICSQYoZgFSKlM9Wm/zmhaw3AqQhD3UCh24iFHfvEWIBxTnRAsnEMUO7JFxhM0Gal4Rp0+dwVJcReZWJWN6pGrJPeoGGWbPz+HTX7kXX7zrIKI4QrVUwst+5Mm4ce9l0ns7u9jC4VkKLQrYNFbF7PIKgqSAobKPnVM16XsPDw8L0C/Ph4ynBBW3AN/i3j5GEIWYX+piYSWAn4aoFHpybuMbJ5FlFnpJiKCxJPGN/uio3Bfe+8W5WSSOj8gZQk0UyxQ3RJhb6uL8XAOf+tqDePjMolSjzNl951teics21vG97x3Bn3/iS/AqPt7+xh/D9o0j0qtbbnZEhDFa81C2E3S6PZyea+sOIgmk70XIvdtr446HTmO20RVXwIA9vyxBtxtITci9NMFiUahLv1htoUWZ3++pas9TY05WY//YyxQzS93OwiZZg+IYPqfsR7MfIn1pKopt1JmxWynDdTy4TklcQYUYUIjRaa+g2+3IcRCMDoMQ7eZyf3zm/ScOPWIS7EOTHMDxS7dPkjH4nNL5laOXP4tzomARDjqRAu3Ed9rttvReJ8eGxUmAfW+SF5589VWY3jQp6t+l1EKlNoSYIjHXQ2VkFN7oRoSlOiK/jLhoI4joyAkEcU8JEuxBso+7DgA/zla+9cN5XF2Bj737WblRu2jyyfIiUEVLEr9aQ6lew2KriX0HD+PgqTaOzcZohUA7yJBZvjzcLi1YCfjFUd/umQ8hG+WcILTZV4RHUMSzUfNt3PjUvdi7azPG6h4mx+rYvfdalIZG8fCRIwK2coGk9bJYDHBCERWwJAzLJMcFTgsSKj+VAUZQRFSnXJgJf7JYyTIBNcX6X4SeZJ/0RBUs1qyZLzbQojAuBKKSK9A6mmpjLtayNiv4zM9X//mesGKmN23C1k0bUPZLcPwy3MoQpqa3Y2LDFnQ6AQ49dAAnjx9Ba2leFgKu8yxEqPQ9eOiAAHrlckl972Wy9eDJhEwraFuthfNmqLG6VpaQsW4QYN1krZpsMgOn9dk3Aj5IAadgoYDzcYJTR05KPsNco4W55Y7kJXSiVDJERVttLLfLvouh0RomN01gcmwMxSSVAtRJaRnioNduC5hNRV8n6CGIIxD05fih1bXt2AoGs9BxXdSGhuQYlhrLWG6uKDggfQ3h5gloTUsMuQYEgMtDKJZH4dTHBQAOClRxi9GsFFKi3hW7NMIjBHlTIAqQBF2E54+h0DgLv5jCZ24s7ZRdHwWvAn9oBA6tuaXg5iczE4WqUI4bjjHmJpAtSFDT5PxKQWeYTwLqGGvmvMEtFhgcM8r04yKu7jVUPXIRp2WxYXkSzHSpWE3x1a9+Q4oz2/ZQrtTgu448K67LPF1jGc2GEI12TWGgDUpjpdMvBMy/B5RNgw1QmXhEEGheJ2pHU0QYSxnZBFi2WJLzWLxyFffcv1+ydZnMyWtDq+d6rYKqqENztIZWJgogEyCVdnpuOzugCs6zJISdJffvkYxvfamqxuXLgHVEXOXcB4F14TloJrKINIu8ZiV0oxQFt4ZGVMD5Vopm6iAouIZVmiCLQhTJqCWQR6IJM3t5rLRlWWmi1+2qjRDtRWhr7tGOvCiMOY5n5puwAKU9t4DEcQqP6mMCtWkqGyrbpjU0n2MF6+TvCHCyKA3bcJwixkfHEPSYWV5Eq0kaRFEAUZ5nu91EtVpV+2ASUVjkBKHMYXQMoEtCGMeS7zM8UpXCSeZKjgnLlYKIFuq8H3PzswK2BmGApNfChrER1MolrCw1ZF9HdifnJzsjEB5K0R8kDurjmzA6vQWFagXLvQ6WA1qsDKEZVLAcFtDlxsZO4XDMM1vc4XVyBfyVuVVErUaRw/xkskNZhNNZQTuhwprNaJNOdicLewLAr/55fGDNLaCX8Kk//n386n6T+VIgBUibTdpv7ZspK9tWQMfcopiMW2U9KjFKN2ti7SQuFQoGi3qXL2QhyogBW8embN3Me6rtrWlsy08pwgJBYJOfnhbAaGJ+6/NN8kMRsbFaJ2gtJArTGM83A8ajp4+J9BWN8gwZRZRpLuszr5bdtStvxu9eEgC4h29+8gN43RfPS2OA143rQP5IK6vCiDBzJa/p7feb4IblavNemAxkPm/C8+JsaNS+gtsJAGz+QEghxkKT6w7nYV7/0giefvkevOnWW/DyyXXQ5gcpRAUA/szn8P5DtMU3jH9D/hl8v1VVr87n+TSeq2hzi3UdnqvZ9TmhIlfpFzCOn/vVt+Jn1k4CjJV7PonXfPgwuMUXhaGRPuTNlP6KJDn2q4BsfuyDv+PPkze9Ef9464aLUkK1Tt6Jd//t1/DNFQNGGlKHEk2+H4SWoT66Cz/z8hfhp3ZfLNDawRc/8gG8+8GuAuC5xZfJG+0DaQag65+/Ae3yuSd/tke2PRW/9Mrn4Pnja8OuiI58Dre+/0E085KAtbCxxX+s+3Mh73vw3g3+Tf66C0F+yagzFJx8XMu8WbQxNrUFT3vyDfiZmzZjZG1O8Qd5FJ/Af9PBvd/+Ov7s9v04RDKkATrzE8qzwbURmte5hlxglOcy/geazLqWaC376BnAl0YBPAgASy60OaY8PrxPMhk4vsGxxnPISZCDc6FwfPMc+7wMNupfAYCLFq6+RArg388VwIUC3vbWn3wCj7P1Q7+UV4Ck9uv8tQOAz8QpZgj8XGDrfynPYf2916/Av/UVUPJEEVe4Fm79z7+lBB/J+FQFKb/opuW4jKZT96I4DNBtNbE8v4jl2TkBgKN2C3YWo9LroNhbwWyjjdmFljhWTY1V8JYffTr2bhsTN7J2s4lWL8Fyo4X7ji/i4ZllzMwvoxswWo+kfVrrauycuPgxJ5Y9KkNqZr+De1sB40SEQLCa4CHgGjK+rmuskSy1d81IyPfkPOgqRxUkhRJx3JX4tzAiuZ5q5wTtoIdumIgIpUNwiEQQk8DCXTp3zYzCUqewApxKFZWJSVQnp7Bx925svmIvpnbtFGIUndV4FSWDlJF+Ahon6AU9qaVJQCc41OwF6PQCUeMSjOJePeg0cPK+B9GcnRfgl+dDMRJ3q07Zx7nvfFtIWFyz2QOmetKZnEB9epMIICTfl/1M7nclf9jsvQ2hUqx02QMwznuyD+Le37BoeC1UJcKPJgBM0rQCeNIrG7DtFQeyjH2HBMnCLMZ9Bz/7+pdhdLiEarWMyy8bl3vW6GWYX1SyAO+Z7wLj5UyEMpFdQsEtI2RPu9eBFXXQ6yyhWhtGZttYasXoJD42Dltoh0UsUDWctLGhXsbc4iJ8x0GrG4uldC8GelR3dlZw8OEz+IdvHcLD5xZFxPK0q3bgWU/aiR2TZZSyCO0oxbH5LlY6KUaHylgJumi0E9Q8C1tGXJTtDO24iGZAMQV7yECr08XGmoOxioVu0MNiK8BKhy5zIUrFFDY0U5d52hSozbUCbKiUMDnsYqGXCUDPHu+QbwkYSyc9RiXCLyEpOkiDHsJ2Cx/43H2499ic7HZqZRc//arnYcfWUcwePY/f+fCXUa54+A9vfjVKVoRN48PodDpqrV2xMOoXsNJq48wS8QiOgQCtVg9130K9lOGOfWdweilEFIRodSMwFTkiIMpMW7PusadDkDZ3ZxTygekpkzAhfaY+ADy4P1UKZS6MYZ9czOfkS4VjauVuMrTzXrb0vPme7El7sD1PrOdFhCYZxZlcY3kOTM+W6n+OXR47j4nPsjjMEashFkOSRqbRZ71Y/y2gsOmZZ3GEhM8j+BkFjI3URHhFIHpq8yY87RlPx/VP2oOz3QIe7liwh8dRn9yIxK/IuGRPlFF8YaRYTK8XqRCKAr4khkPhGS3a1wHgf+vlbf3znkhX4B9+68XKNhKwU5veBKK8ag318Q2YW2pj/5ETeOjwCZyYbWG2lUi+JouJlGpfNs6pwmQGcBQaxSkLgMyAtmqty/f1XFuYMvWyg1uedT12bp3AUKmI6U0TuOKa67jC4tjxo2g1V8RSggAwF1EyiKjEE2ZVpEpfyaclK44Zl2EP3SBAkMRixyAEKSr7jMUrG8+yZy5wsxLDKhIoJIDM2ZEZmw5c30epzGk1FDtftfHlRKmWvwRSuGAwiH6W2Zmi2otR5QIzMY76yBD8chVeaQgjo9PYNL0LJX8I587N4OFDD2F+/iw67WWkcSjXYW5hFlEcCOtGcl5tS4B016ai2BfLWHr/E4iSJqAUWdrkELtF89UHgAkUkYHD1/Ma8HylqtAGAyduLoD8NwvNNMxw8vQMDhw5iePnFrDSY4aCJZO2gJcWMFQtS5bA8HANQ7UK4jDCwvnzyKIYQ6KcZQYaLXdPoBl20Y56YsfCDyfgRRWvy8JPsjLlgCRbluewstJEs8kClvYztjTWxLab6jcqUQmKu54A60V/CN7QCFLmGlss34qwU/6dqjNk3No5QMrFKhBgb+nccaCzjJrvwGeuMplRDvNiLbFuEUUo77FhTdG6VhpIskjyOrM4JrBogkEFdCGLykJqGPrS/xOi/qq1Ke8lv8SKwzS3+ZFcyDXzRFWTtC5mAfLNO76NhcVlpJkl50zQveRrFq9mAOtiTCBa/1bZYfKJvF9mkRcwiGBLDlCZMZLni8k/BZA24IuwS426xeQxkoHK93Z5HGTHVYewuNTCN751JxYbLckqJvBPph5BahYKvNdUAfM+5AplBXq1mf3IbF8FhvWirdrcKlhsuAoXWPhJc09U2co4FYNzY3mSK8vEapdFSZLB8Wi3bCH1alhJXZmzWBBybHM+SUJje0ygs9tBHHbl+rLgj8IItC6mvQ8Zozwf3/P0OWJx7nAGoR1zCNtVxivJLYjlyVLgUIowPnMpKlVazKeyASqVXARhF0HQRq1WwXB9BHOzS/DdIaysdOWaZ4VUAPRerysbJ7HTl7lO5zwi3XyWWXCJktwpolxxVejP88+AKKJyWXPbOUeePXdWrNeloCtk2Dg5Jjbe7daKkHbIAHWYhcsMoaQnmzqqv+3SFFZiH51iGZHjISx6COChG3uICg4Sm4BtBD+L4QpQwRKcmysWvnxmlOwgBWmu7OH8EKidjLBoeRIc33xm5NvBM177C/irNQeAF/Gp3/89vGu/Zu1wdDJ/XFQ2fJKMTb1hHKwCwCZrknOAwJjS2VXEkoWnjAmjSBPVHItrq4CICK4hUxizHvm73M6/D3LS3YI5OpxXeCkIAPPeyb3m5xnbHAqIuR6YcZ9bT4uW2mwY+T/igmFERGIfZQAKnX8VaBMLJaMjHqIF9G2XQgHcwx3/8H68/ovn+1k1q4kzvBR5bIR56AdUygJY52n2XIvEVtxksQvRSW2v+nbPPDdjAS2ZTvJM6tji/EbSSnl4Gs+/7ia8+xVXYPNaSVaeSIXeGh1rDgC/76BmxqqtmgJyMk8bIkOuFsgJPYrb6GCU9clYpXMYynprwERRWxrikG5YS7jl9T+L37/uYmWuqxcgPXcXfvfTd+JTR5urulVDjsjtfXWNeqQ7xYUgof67gpe/6a34jd0XI1EOcdeX/xHv/tJxzPeVt7m5wGpW+IW3sGjV8KSnvwR//KPbwBXqYr6OfOEv8X99fbkPqin41hdjr943U+/ktvKqalgldvBvpq59Cf7rj1+N6TUCR09+7a/x2i+cl2PI70F/vA2oKwfvz6D6M78ug2Dvo99LM4bzc5dcOnMSok4vYfvu3XjpLc/Ga7Ze7BW/mLv1RP9bAwB/bp8AwCxH++PN1N+rDEAD/BrNizGoMquXySczRKJ8jjH+Iv2LxPd299yKj7x250U/J4+48sksBi2gHx0A1v1Fn5CQF7l5bT5Q6z5CrS52KrkKWFdrWQMJAnMsEgD+0X+39grg+QeQA8A8xHUF8BP9Wbt0x89xfa1vo3QBEeMH/USqf09HdMN5JCn4B32/9b9bvwKP1ytA++cNdhEveMevyiFK3mu/maQAoFdy4dO6mXF6gfZDW0uLWDp7Bt3FRVH8ekkEu9nARMXBnQfOoBMmQmbfODaE191yNabHypiYGJHeDC2fM9vBF755P46fWcRSq4MVqj65RxIifR6xxb5OQcQqCkaxZ8UYNN04sUfEni8dDanM9Nh7MLW/rMFFW4QNSWahVB6CX6rI37RbTXS7bQRBU8js7BXSfpl9XdbdPWayhipCYRaybIHZz+Rejrtvx0VlbBy1TZtR37YDWy6/Aht27kJ1aEiOkX0x5rlSzKN+IkAYBQKWhWEAWs0SnALB5x4BZx4DRGhRLpcxPFTF2SOH8OC3vovluQXpOVMwJM5qUYqSX8TM3fdoaWKcEi3Xh7dhA0pjo9IfoMhDtLsE7WkRbWrWvE8rjldm/831nopJ7aOKmbHp7Wp/IReLmIa2/jcjkMjLcOnwRj2gMYfXPPcGPPupOwX0npzeiprD7OcAJ+Y6Mn4qPu9LAeWhEsZKGUpWAZ2ij2Uy+aMuyoVYhDJ0YbNKI6IQPnV2BlECTPoJCk4Zdn0UUWcFleEpLCwuwolbIraJUgfzrUhi06ywh6/ceQCf/e7DaEUJtm0cxQuvvwKTIzX4ToaKTeDcErFCoxmg5rJvBCw2Oyj7PoYqJQFV52nL3I3g2oxzLMLzPZQdOjxGos5mVjBV7az3qi6vfVGyikv1IVHmEhuYKPkIghYCEKvwUC7ZGB6uIqAVdhah0+shc0qIiq4oSK2ojY985UE8eKoh96BWcfH6Fz4NtVIRnZUAf/W5u1Au+fjVn34pht0YFUOWaLdILkiln9+NEpyZ76LJuEVLxwSfP88u4OHT83jw1LLYUVPoRoU7+zEUR3S7PXkeWO2RSCB9WvbmxPlQe40qglHXRj6zyhM2+y/pTRkSpIkY1NbQas9V9j1iJ651t/xk9uC0chchH50/Jc5Pqdu8N2HI4zSkCmlD9j2SVBTBVisjtgAAIABJREFUAWn27YKYsJ+ju0Ylb+T9AT7XaYyiGct0A6VQbOOWLahPTWFo40aMXrYH26+8CmObN6HnDSGUPiKdExVkVmd17b2RCMDfUZwjgh1iQhTtyBwiNt7r1cTjdRFcP67/81fgM++9TexIs4w2GQrWOB5ZGDsw2whx4Ngsjp1ewqEjZzCztIKwYCEp2ML24SaUyiYCvwRMUhYjlisLN4sKk4Io6ipOWJ5twXcKGK25uOXmG7BzywSqfgHTG8exfc9edCPg+LGj6LSb6LTbYsfRIUATxwjCCGGS6kREW45YLfoKGb1dIwGJQwJazPnjIhxHAvj5rtqZcJGvliri0c+4Wpe2xpaLNPFw/nwT23buxNbtG9FtnkcxbCAMyYTqYGVlWSwaqLqjBW4vSHDm7Bza7RAFy0GjFUge5/j4CLZMb8HI8DgcpwzPq2Niags2b9uJouPiof334/DBh7A0PyvqwXZ7Bb2wi3LZU+97Fl+0E7EceJIJ7KpiVbz5i7oIsnlPy4V8YiXjRmxDNBNSCWL573Jgb1WJqda8+tcW7RTSImaXWrjz3v04dnYOrTBBQPDBsjA+OorNm6YwNloX5fLi4iIW5+aRhjFKjoPRobqAIbShnWssYK7ZQE8UkxmKUSiWm57P8/DhknJWLErxRbCQ9zIw1rhewUaZOaJFSwpKZgEQSCEIRiC1SDsMrwzbY4YpG80hqOX0CxYcUYYZa2abNo6pAJFkM7JwvPf+A5ibX0a9WhHbYgL6XFiZd0AAQnIPBFzNrf0ERTPWyqs5YrmqwASDqkWsZBHndsar1paaC6qNSs1iMCpgvnXfXodAKZWyPhyvhPsfOICjx0+RZiCMSBZqZYLWngtHrKB5LcxxGgs5/i63iGVXaBDkHVzy8qZSft95vopf5SpGXaTFFpxgi4BW+pkcg2RksZC/74ED2H/wqKg8K74Hn0y7sicFD9XfBNZZ5Mi1Muc8qGzIQWAOP81RVYvyR1NVDTZn8wInZ0GqWlMzL9ig58ZCM1YV2JPxx+0EmaKWj26xhC5K6GW25Hy02h0pengeLLgWlxaRUOGfJuI6QCaoqM8LRXSaHbFKERt4yeFJERcShGAhEgt5gMULNzDFzBILfbE+zmjrQ0U0UBvyBPgVO29uwjKqeENMTIwLe25hvgXbqiBLbbmWVPRyLqM6nrZQ9XodzXZb9gA83k6HwEtRjp/vyWKfmzPmnfCaMEO71eyi5FcF7efG6vSZ01Icu5aFkkOLlRGUPQdJEsrGg3MRc4mZBVP2bEyNj4gl1ImzIeaaZSyGVURuBcVyhROpbCTJXGQCi+1mGPJslCTPBlhp9RBSgV10xMIpV6zzntEKh04KVF5LdWksn8TmygDBtuPjpjf8Ev7bS9c6A3gRn/zd/4x3PcDNtiXqmsRzxHo6B0wJtJN5nOesy5gSUgh/Es1pjnv0F26CwLnNtQDABpBIxX2fG2fmzvI+KRjOOVCybo1Lv8JMmpEimDGd8qkAJqnAqNyYWhzz+km2LV06VEUsz7bJFeIvxDpz4DkwjrZaiPfVv+bzDNGnRgvo255/CSygCQB/AG/8Zwk1lePiKiXn2sfQ1f1BSCminNbGh5BBjGqUvxNgXGY7899zNbTJQ2KzQN5S8qXV6iifg/nJ/vB2vOk1r8S7r678ny+4nuBHkJzbjz/+zO0gAJznGeRK4PzUBJwTIFf/l2M2Z7yvqklVoT0IesjPAr7p5lPXUhfXveDH8Scv3II1u3vRLD79yc/gd763oLyBAUtWIQ0M6Ohzx4rB4xy8heO7b8K7X/ss3Mjp9gf+msN//8MP4QPzg5v5AfRUfvz+prisk6Un4W9/4wXY/gN/tv5hdOif8JIPPYSOonGPeLccbJVZkHO1zF+rx6dtB859ujbveu5P4kPPn1oja9Au7vinj+JXvj3fB3/FNu8x9Na5CnSQbJDPBUoyW50b8tfm/12ucg4oK49m9RwKPnZe/XT82quvx571rN+LHG0KAP/57ftx2LhgyD1QjcIjLdcHxqLcm1zRYMZafs/68/1gdrPcTx2n7uW34qOv3bX2APCHP47/ccq0ugYfWfMI5SSKCwkH+QUc5EhcCABzf5U7OgkATEKCmVNZT1z9sjfjP13lXuS9eOSfJwYAfkB71/j5n/13a/r+62/2w3MFuDrvdC2MSezRxX+10gzHowTNC1yhLv6d199h/Qo8fq6AVyhgm1PEiFXEs3/ubeqkY9vSf2BvU/onBLw8F5VaRfqC3Pt32220l+bRnD2HYKkBNwlhtZoYdjPs3bEZH/3iXQKYcac5PTGCn37Fjdg0ZMMhgZ1EfRLHM+Bf7j2MYydn0ApiUW8SrFVVoOlZcQ216PDHvpy6/IBCGOkRKRGfP/C/Oezzse+TbzEFRGL/Tato3eoZeNjs+9kbJlAbsuci4JcyDdkvCNiDTBlZRGdH6UzD8jyMTG/F2I5dmLriCkzsuhzlsXG4En+k+wV2OgjgEQgKQioB9fe0CaYylwBou9tDq0MnRoqcKHJwUKlWUR8agsdrlAT47pe/hIP37EN7uSnqW8Z1CSgWAr4VYG7fQ0gZe8jIQBLw/TIqWzbDLleEOK9uV7ovZ29A1nQhLWvPQ0Be1jSJ1jnaCyPJW4nkEu1mXMTE2dC49AkZ1eyptNbm69gnSJG2Wtg+UsI73/B8bKozRsxHUp5EY2kFnTZzUxJYBM5sRniV4LhFlKxM+ngk9TdavEYRClFXwPNSvY40ZRZrFUFzCWcWlrEyO4+i6+Laay5nkwvzUUnOn3bKdjHDUqsnveSKW0RzqYHP37EPdx06Jf3L599wJZ502QTsQkqdBKIwhV0qo+JmYiVtJyEW2gmqLvsyFpphiqV2IK6IokxP2eOy5VrT4bPTagneQGBwuatgP1vMLMt57VwKZ7IYY7UCknaA2VaKdpxguGLjsg1jAmgv96hcp5MpP8NGq8eeXoJCGuNr9x3DsdmmXG9aSt96/Q6MVD10egn+5eAMwhS45ak7sG3Mx3Tdg1/x0erFqHi0nbaw0E4xM0cybQa3SFe+VCIYiwUHi80e7j58WhTT3U5XhCS0WOYXsQ0qqIl38FkVNwDJzabrojoI6nji+DIOkwMAcE6k5HupEEerasOpNvF7SrzX2DLzfJpxq2RX45xmgGSJ6aOYjxbpkjdtejZUpufvbegW2qvV99ROVE72NrhE7jjJesFx4Y9NwdswjbGt2zGxaw8mtu3C1JatcOrDAkBLP1ZcA0ycojixktif9OP2eHX5XHeCUF0bswzdsIuq5UmPdh0Afvyse+tH8ji8Ap/47RfJguD6NMFNUBseRqU+hrlGgMMnFnFypoOHDp/H7EIXnShAkfanRRe9mIu4qk0LmQamc1Lm4k+7ZQI8uf2AAEssFLjo2hmqXgG3vuDZ2LVtA8pOii3Tk5iY3ITzswt46KF9ov6V7AEqesmQEfWSg5g2AkmGpXYPvdSRBdvJeqIijqIeWr2eTM6cfGgDwjD7pNfGcM3H9IZxTI6Oo1amEjmBY5EtwsKkjFOnFlAbHcPlV+3E0sIJFNNFUbueP7+Aw4dPolYbRxBmaLa6wtihbUi1XsfwyCiSQg1hZGN+dh6L84vYs2MntmzZjEqlBLfkA7aL6ct2YGp6mxQhB/bvx8OHDqDb6yCMQ7GyFvYdWTdiX62FAAFfAnCcyDnxs7BgQUhQUPuBtEBIBJTSlj40d2LAdjcH+eR3XNxEhaM2EATqQ36U7aEZZnjgwMP43n375XeTk1OYHJ/A6OiwKJyPHzqMqNVB0OkIiFMtl1GpVKSojIspFlrLmGksoBV0ZML2C8xyqGCoVhXFqO+4kivrOQruciz4vicLCDNLM7FhJiBPY+dMwHtV3kpZqU8NgZoiGyKxFHoeAWBCscKopzyU8t6iZK0SZOav777vMM6cW0LJZ7auI1a3Hi2KWVSwsKVVjIA0Gt+VFQnqmkrWpHBIfqbklCkEoSsclSHGmtE807miTwGjQSBU37xAANeouOV5ILOS7EG/ilOnZ3D/gwfQC5kp4qDkFlAmCFz2hQTAY9TvVYBWivJ+e3IViM6nmLyR2c8MzjP7RHmljdC+Mrdvr6rvr9nDBKgdGYPMyj49s4Dv3v0AirQVpm7escQCWhXsBK5V4Z83zIVdNpD5qMeVbwnywkMLHH4JoD2gEJMxapTUojArUK2cCKhOcoCCX2R2Mq9XNxgsUPh2BF4JsjK7JCioajWzfdh+BafPnsOx4yeFKNLskBWawSVA61rodpnNQRKLrfeZ9vYFW8ZtGmnGLwdfQjYsi1UWtAmzXGzWxLqRIYBnWZKtQoV0teoqe1auRyLW0Py5WikjzYpYWuyIBb1llVEpl4Sk0Oq00Go2pWAfqtfFcn5lecUUc7SR5rXg5xREhVxwMhT5v6JSLggQzWzyiCrcYgHziwtgGg43Aa5VEPtul8QYAtI2Wbcd9IIWhodqGGIuSDHF7h1bMDNn46GjPSyHI+gWXSQsSG1yJKhep121iFxRKjkynnvcvMUFdAKWvHSB4D1S63nlEer9ZxYx2Xssch3m4fQCJIYQUii4eNZP/Qre94ota5wBvIRP/d5v4dfu1jzlom0hpYW3a4s6mqrRkCQjsYKy+ypZmycpRTGtmcSX+ZFfpuLtgyTc+IqNU94Bzq+Bgs5cm5hXLixLmdd0vhG7bJNRw722GuuZIppMYcn+UQDVygFOMy/m5A9ZBXKrKdNMlyYyowSoJuo/XzlIWsDQlc/G71wiBfC3PvF+vIEAsAGr+/bZ5grqqsVn+/vtmPvzlyF18KUy53Et4/UygLfYcfM7d2QwBJR8HbTrO/GOn3oVfmm3/zisvp54h0QF8B/94+fwVweDVWtxkwGWD3mx684Zv2ye5EM537yaZ0j3obk9tBKH6LwisQ4yZjhv2Nh85Y345R+/Gc+9KJB18Fon2P+lj+AtXzgDtg/yjXL+bBs4p38cOYEh39CuvlMBVz7ndfhvL9mKizJhbt2Ht73nC7g7MaC4IXHIJt1Efzxmg93bjd/+9VfiORcrSF3Zj99+/+347ILJ1B64XH3QdFCFqTdIm1hGbZ/b0l/xsrfjA0+/qCuy+umt4/jAP9yOvzzUUrKLAaHzbNgLn6BBUPfR/ttjPXHfBxjn5Yqcs4Md1z0Pv3nb1di67hy/BpNWB/cZAPiglNOmAZ0DwBcusQP/7vOETE5i3lAdBP5X556cRHIJAeC/+zj+5pTW34PUkRwSu9BG/Psu3gDAndfLOQFKFMD5g89mc+60IGtgEde8/C2XBAB+74f/BQSAeTzrAPAaDPcf0rfg0NxkF7GFdfQanCO3K4ejGA0iP+tf61fgh/QKMP/3MsdCpVjA9T/xE6aGMv0LRr+xP+Qw6kxrY+Z0Emyjgra30kDYXEKBts+dJrygi2v2bMaWDVP4i7//kuS4styenhzGG192E67YPIqk08BQ2YFfLmGulWD/kbPYd+AYFtoB2oFaLQv5ShzrVF3IXkVJoq8scUHJ3S2Etm9UiH3lIJtnOWnDgEB5rUxyt5CYhNzJel+BJAJdQayADQE5IUXHKdphjJgxb7YPp1rDyPZtGN+1Gxv2XIGJrdvhlMuyuRBTPvYR0hi2AKoUl1hoddpIogRJSDFKgpV2W3N2C1TZEumyUStXUK8PoVQuaV/GuHgtLs7g21/4Is4ePY0ooDJa7YUJzrMn0Dl3DO0zMyp6othFbKFrGN62DQVXHYA0lkJdubS/lheShgQr10D7N/keVRTA4lip+yYBnA2Mpj7Wpm8mrmPsLejnOPyYMMBQIcGrXnATXnjDbtSq6n632I0RBBoXWKV6l06LroOVbiwKyTLFJUVb7Iq1pVkQIJKug4wmdLIEtUIPWdxFz6kgDNVOeLSUorfcQDx8GVqdEPPLLbFNXmksixsoW2AHHj6Fr/zLg5hpNKW3/+JnXIWN9ZKovmnfG0VAKwwxWvUxWffhIcS5RoChiic9/qV2im4Yi0JbHNFjvRoWG3sZ0Ou0EfR6aAcETAHX0nHleSUR+pAQnsYBNg/ZaDUaSN2KjLUySRcVPksZooKLdkQAWEVLbJrxznXDFN87dAanxUod0oe97dlXo+4V5L8tBwU0uj25nmNDPrZN1TFeL8MpORgeqiAKM5xbaImyXpSvcSjHJmImA5QeOTWLhQ7PkVFpXUTdrgi7xPo8NeOG7pNC7tdIQvYUxT0yX2hND5ngsNaL7MupTbj8jUSPrQrG8z0t99S57Xj/v2tnUeMNBdQ1FnJmLIuYpg/eaveJghl9rb6zjHXTsRKDUsn/FcmE9P7kVTwmv4LhbTsxuudqjO7ei5Gt2zE2vRlWuazKZwLhWaRxcbwt4vxKBX4sgj4hU8hzqbnJJF3QDZHkEVo/M8uZWBBFZQF7w+sK4B/SVXT9tNbkCnzs/36WTq6ejQ2blcm00ktw6PgsjpxuCAh8draLTo+WJGpJy4mwG5KtRsCB9s8ER3SxRIFQA21pCQYRdNQMSJnEJM8iQclJ8WO3Ph97tm9C2U2xdfMkPBuYnz2LmXNnxAuei6RMUGx+c1Is2KJYXW71cPeDD+P0UoJiEmCiZuH6vdvhewWxc+jRekQAJYILGdKoC9fKUHJtya8drjkYH3ExVLNR9ipIUh8z51twa8PYsWsrut05BL0ZOkhjYbGNhw+fRlYoi+K43YkErGSz2fZsyeBsNjO0Wxm6nRhL802xi53eNIWN0+OYnBoThpnrVwTgHhufQrlSRaOxjJMnT+D06VNYWloSJR5rKAEmZXE3YDDtQE3eBqdyWrJwES+5rjAEJSOAxYR8swZiMZcrfsmUUTWwKjz1dXnTjiy8ou0hpr2C5aHZDXH89AzOzzdQrdVRLlcEfD9x/DjiXg9RpyP3sF6touwzq5jAFqf2FL04RC8JpLDg7yRHxNHcD07iecG4quIiCMb81xQJ34PnIQH1xoCV4LbkH+eMJ74v2f8FhCyUSCYgeMRxxVFiUf1rwfIczR72fWke333PIRw9Pis5JLTtoHWx7ygAbFvMMFFwVcFEJtyqNa0IzXTwGRGTjmH5P2EjKWCfA1r94+wfr9o8i7UlQQsBp/NMB72/BMElo9Xx0enF+O5d92NxuSUZqp5bgO8SJKcilCpqqmsVEOXximLJ5HgK+GkUwLkFdD4xiBo2VwjmzENjf9onCpjxIoorYy3NjQCzXxzHgsvr5VeUuXbvQ1hcbAjYRzBdAHXPFptv2SiIRQnHrKqete5fVXTw9/JcKxNBgFOpCwzbTcHjVWYkxzgzidUyhxWz6iFyO3YWKj0WleY8xf6W5AnHkuwNbiwKTglhWkQQpXD9ErpBhPMLi5htNLHSDoXIouA8WZqqTM6JB7wGNhSgzIkLwuS0MgGAHU/Ph0UrMktt6SMqkAmkU6VbhO9xfCXy81CtBMvOEHR5n4syHyzMtVAolIHMU4ZfFqMX9gTY9ku+EC2a7SZarY5m1HDeZVY7lY2OWgcRKbV8zW6PwxRxL4ENVSbzijXbLWGKlmwqfBWYFm5tIUZ1uIRe0EacBBip11EplcSGp1qpYaVdweyyh5llC8u9GFFGPq4kFZtsaiqgAce3JXA9ZNPQKaMdMP+EmzoC/Mo4pFpexoXDlOFYCDZUs7jM0iaRKIpkc5MmRTzjjb+CD962dc0B4E+/9z349Xt0vAgBgs84XQCMxRCHD+MCCFrn41BsrGVcGKMbIaU8Uqknv8mtW7U6FvBIPiPPMaQK2ADABH3Fwph/x0tklK/8hTCAZX4xExFHPjeTuS6RY93kvkvZr0wZVVjm84Ip/dWtWu215JzMRl4Y2obIUrvq2XjPqy6RAlgA4HO6MTA2+QLWmpnTHJlY6udffSt9M3fwVKS3IKepDiX5XKyWWGohHV2g/JXfe9P4xTe/Du/aW1mTBuWaFFxP8DdJzu7DHxIAPhQ84kz0nmgDQ8IJDMtYiGlFkh5ysN9EJQz8tXKuDGlK6j4+OzkAzDW4iuf85M/ij6+5GJvlR174xt0fx0s/chQ8Cx573nLO1yZl2RtngnwsDipEdeXCU1/zC/iLp14cuSA89hW88b9/D8cvUKjmoOQFEan9E5HNt7MZb3nTq/GW7RepBMxW8PXP/xN+85tn0R7IV803+DrpaTNCbq2JKdNfGzKL3LNhvOItb8Gvb1sLSABoHfwifuZv78MJk3mez72DquS8zrhwXh78t9R0fVxhFWDo33dzVfN+XT6WOfFM7b0F7/nx63BRLt9P8Od+bQ+fAPA38Oe378NBWQ84pxsredNE6s8SA+NM7rPUlSozyDOA8yZr/rzkALAesxai3uU/ekksoD/2dx/D35zUujQHa1fN8cy8xt2Nie3pH+OAtfijX1t1BZEaxeyhGZcjxAejsLgkAPDc/Xjv330LD9BuBMC/f9ub1/bWr7/bD80V4AgZtgrYw97KGp3VkTABraBXQ67W6I3X32b9CjwOrgCfmVGriF2MzwJw5YteZHp3VDnSwUhtWSmYYO5v2FWLU8Y5sf8lvULa7HbaQKuBKzbU8awn7YbrO/itD9yOheUQVpZh68Y6fv62m7Bl1EMh7sAqOhgaGxHl3cPHzuCrdx7AifkOmt1YycdiJ6sW0KpATeGz78T9cd6voWhBRAxqQ6s1u15UsWTNpSgS+WeybgkCsZ8nNDpa9NLSOUOXCmDGBlJIxAPg/jQposMauFzD+J6rsHnvtdiwZw/qGzeg4DiiGmb9ycxhEkUZ+8dGLaPgpP8cEwAKELS7ogJOiuzxuaKAZtwaAV+S7OmEJuCS1PiJeb8MR48cwHe//DUsnJtHxExcKoDjRKK4SuUyzt33XSTNjtQekQHA2Dce37ld3LkEhDMkRd5F9l/4rf0p7UmLUIpOclQ2cl+UqKjBWF/JcfF3pNBLL1j2BNrH7cfjmPrcSROUswQ3XrsbP3LDtdgxPSXAnOV7cnytNsVTVERFcC2Cn744PAZUvSKRvmKWREDUExFHO7IkCrDsWRixAtidOVTqw3DKVek5sZ/vl8pYmZ9BwR3G+XaEB4/NyfUfJy4fdgV4/sZ9J3D7t/bJMVxz+TY8+7o92DJWRS+OxA2q1+X9TzV2jD3HLJb+EhWw1YqDNFK8oBN0pf4pFh0RRhAAbLY6aHd6aDVb6ISx9AJ9S9+rXK2j0Qmx0gmxqe7AjZtIUzp++pJfy541rwP7UMyZ70RANypgod0Te+aKlcm4uffYAo7Ot2VsVsoObr35GmwaqcB3PXG460YB2j21buYekfm1jErktSX5n7be7AEJOVakEAWULAuVEvuZGR44OoujMyuwXGIBSyhEAXq9HjpGAa/aE+PqKP02FYBJvz/vpRhMRRXnpodkRAUcQ+xdKkCr40+Jusbtyry/dmIU8OXrZJ9piBq6gddVXSI3pT+se3RtceUa31XHNtkrChhNEHuAEMmDdlzUtl+OqeueiYlrnoKp3VfALw8hpICGULl5FsQ2XZ67WGzdZQyIw6IqtmmwzqMi8YMAr9hn83kxzqfiLCrZv5wSRCl/gZ/V42ARWD+E9SvweLkCH/rlJ6FUqaI+Nonx6a04fm4ex84tYL4VY9/hMzi70JGgdcupoFaryoK/0FgRlS+BDz7bcUgLaPr/h7CckoC/2vg3WYNcAJkxXAQcgg6lIm770edjx5ZJ+HaCzdNj8LIG0t6cMHFolcoJWzJtSQslmyMGOkGGucUmvnTH/Th8vgA7DbF9soyXPuc61HyCQZycE/REIccMXwIelhYc3R56zSYmR8uYnqpieIjKVB9R7OLUmQbGtu7A1KZxdJsEf5totzporgSYJ5unHdPrQyZ9QoStXhfnZmfEfz4Oiuh2yEIh4FOD45ZkcapUfWzZPIVdOy7D6HBdFg8Cq/XxKUxv3SYF3Ymjx7Fv3z4sLMwJ0wVpKGARQ+8JvhWLZESlCAIGnZNFpMpRKi2pzCTASqVz3n0g+ydXdnKCprXtI1TAJpdVmlwmM5g5rARPizaZYwRyXCw3uzhy5DiWllcwc35OACLfszE6PCzKXlqvELojKMmFjnkLtGKRtzU5BTnwLKpMRbVlsWdBxSWCC1R/4WKOr1hLqPKHijBCTRJnKY1lzVQVkM40imk9Iww4Dkg2/1kYlkqiWi2XKrBtB3fdcwAHHj4tqlXaS5eYres6YlmzCgArMMJDJJNQrqZYshggXZDRXNGkNoe66BpIxljhrAKdJhfRgDJSTPP1BL9YfBiAnwU0c4CpAi7aJQGAT5w6J1bjjkPWZ0EKViqwSSoQFXhuAWKqbv69AryrVpqPZQXdXwYNQVGKdpORqc32XLWslsoCftrKBHX8KtJiCWfOLeDe+x9UkJXPchEyFlkgCzjNDYKoqvkeakOSWwDz86jcZYGqx0gQ0ZFilDbKnuui3Wbrma+jDTI3JqmAoAoMUpmpwBWBc88vifEPbZRFRShECWaqaF63FiJFyQMWe2pR0HvwyhV0gghf+OodWOwEQn7g/e2FIWyPm6wiOmHQVxhmnH9YAEWRgPaST013AZ+lCG2AEkRxAtcpiTaTRaO8TlTUHNORgL88pOEac7NjdDpU8wIbN07j7JlFICshDAuoVmj3BMn/JZutWq0I+7TZaomVEa2aaEfPDQOPw8pISEnhVn14VQ9ZWkCn2UUW0jbH4Z5ILJaiJIJjZSi7lhJhuCFLujRIQn2siqJFu5VQVP/DtbpE9DZDD52wgkbXxlIXMu9xDi2wsEssFBKeZwqvlMGr2nDLHlB0EWY2mgIWs6zjhtYou6ng5lNTzJBYZGgmonil7THzbsU+WZibwA2vfwfed9vaK4A//Qe/h994UEFD2svwKZZNGlWHHJO8+GRB27SJ17x0FvNq06T1cF+R07fPMQxMsW7KiSKaGS6kG87Jgh8rn5uMZyq7ZU6QjTU3v0qIWLXqMYzpHCg1HypkKj5X4hJgbP9mAAAgAElEQVShGbfcKOiMuqqiF+t5fcAVnFFvVl0mTPOYGS38R/XKH8HvvvoFeOWaB+PSAvp9eJ0BgGVeNzEFUjXQvtkct9nWqA2ZsSKTeZNMaJ4n1ypxxNbGP68DyQPcFGgGMhAZJWLOhrWqU3jRDc/Dn7xqD4YeL8XWD8FxJGf3CwD8vkNqAZ2vK6reNeujAYCFQ5VlCOkUItR2Dntj423cGnKCoCrmuI5xFs0pAupqwDE7+uy34ssvG1uzK5ie+AJe+Gf3YFGONV/rzQbZqPnoNJK7ZAwSmVYPooyX/fwv4N1bLuawEhz9zmfxS//wEGYGbJUHgaJcCXLhp+i1d7H35pfjvS/dgeGLOQwA5+76NN78ycNYHnTuGNw+G3A/z3zKFf2G3YFC5mD73hvwCz92I268OEy8fyaHvvBXeNM3lrUuNKwyaWgYxcmFgNqjbfd1DnwkcWfwUn3f35gmCFuWm7btxite9mK8YWptAO2LvEU/JH/+GACwIXTKlTZApy59hhkqPxqwlXWgiVsZVP/KBepbyGotzq9LlgH84Y8LADyo/pXD7O9ddI3KjzG/gX3FuQGGB3+fjzQ2gUU7kWczDgDArG2vfvklsICeuw/v/dsBAPjtb/khGXPrp3EprgCb/9f5awcAn4lTzMSpNOjXv9avwFpeAdnCUS9g6KCcs4W7nSvl1vLDHuO9uBrlqnm+ZMfNN8muRwAVqvOymEz0vqMi46CkyvN8o4CM4UQ9FBoNjLgZbr3xKkyOD+PsQgt/9vGvYKEZCGi4c9MwfuW1z0DNSiiZk55seagiZP0z5+bx7f2nse/kEhabAcWzqlA0yl4h3RMYdRztQ5qeEXsOBE/Fnta4ruXOF7k7Va56VQId12jSOVWU47A/ktJyOkEvplsYwTK6YfHG+Ii8GsZ27Mb4NU/CxO7dGJvcKDcsB425F5T+i8h/U/RC9jUoQopFsRv0QiWm0znRdhFlCYarFfilkoh1lGK26pIoboPGto3vse+eu7DvO3ehvdREFgcC0uZ1Jx3bjt/5bVELi3CFROSiDX90HCNbN8u/df9iLHJzVaRYYWsxI2Kefo9WtZEC7rMvKpa6BK1yq+dcuKOOkDxfrSl0vFJmNWQBl2+dxlV7tmOI7m1lH0MehVqOuLStrISY3jypYhX25+MYjXaAqpWhvdLA0HAd4yMVeGkLllvGwbkAMwsdXL6hgqFkQe6wUxmSa9FuLIqNcXl0ghpNNM/MoeXXcPfDS0gKDq6YcpE259HoJvjcd4/jM3fsg1/y8NSrduDqnZuxY8MwwqiHaoWW03rvup0OOgGFCEWcWgzk3CfHPZTSFN1eDN+nE6KDsuOIuIh5wXNLTQGAk5AAfYaK56BKG+lihkrJx4lGgpVOgL1bhtBanIXrVVDzXYmUpEDFozsf3SftInrdDsLUwakVCpgybKjZcNMQ9xxbwoHZNqIoQ7Xs4AXPuAr1sovN43Wcm19GtVRCEPbQiqhaj0FPudHRMSytdJCk6jxaYQ+XoiLbRs23US8zco19pgIOnVvCoWMLsDyqogPJcA56XURZEe1uKE50YoJhSKvi9WjUrrlbVa4MzvdE+XNoXJwNYKzzivaBdBiJrbSUyKZ/rWCAkhSMsrwv5TV/wx6WCiOU9DGoXNd+i3aV9Pc68dFdlX0e9r3djZsxcd2N2HjtjRjZcwUKfln6wKViQRS7vC+qwE7FRjFm41J6CRnCVKP3XGZGRwR2FXTnM0O3Pn7zOeV/Y0xfrxeIMIzEGe27rQPA/wbL2vpHPFGvwGd/8xZUhkaRWiXsO3IGC50MyyFw+NQcFlqBLBi0Maaqcnx8XECAMzOzAnawOR6FBC6V8cInznJ8tbk0QeMyKcSRgL8EH3w7w2jdxytecgumN4wIALxpagh+Mgs7mhVGFhcsMkH4/o3ltixOQVpEu5fi3HwTX7/zII42fDhphB0TLl568zVw0ZXiokcAOGY2pWao0iKhGQKNZgdpGGFytITpqSGMDZekIAhDB6fONjC9+0psuWwjesszsHoNrCw30Gg00Gi10Q1iFFxlT9FyYrndw+JKG03mcVKnVnDhVYZwbnYFM7MriBOCL8zGsDBRr+LK3VuwffMkyrWKLKilah1TUxuxcfNlSMIYDz5wH04eP4LG4iyStCegESdF2y7B9xXUlMIpDJDQa5Z2ybTTNipbKoMdi9YxmoGq36lMpKuZwKr+laJXrKbV6paTuuReFl3KCLFrz5WYXVjB3fc+gHPn5/HQgYPCOqxVPYyMDIuFMidf3k8CkqrOVM9HLhRi05mYvFsDxOWLhiw5fD3BYALA0qhRtTPfVwkDVAm6YuXNRZ+NOxaRLCMVw5AEXgXZpC8kshRhivmliixwlXJZGJT33L8fBx8+gaKlWbYEUiu+K2pzgpcE5qia1FKLi5teDwF6jO2r8BoNaKu5CUaZLspbBR37Cj6xxzH2xJL3m2cM63UXG2fJblDAm0Arc4Bdv4YH9h3C/gOHYdOqmLa6ZVcIF7QSzjN1Ca7mKl9heOVKxQv40rmKSQrKgQYTf69ZJAY4N+yuPP9X5zBd5DWTmudD0M5BWvRRsMs4cfI05mbOIw57MgaotlVbPhZrtPXWIliVy678TBUrj4PFEO08ZExmmdwP2htzPFQrVbFglgxyxxVSAX/me+THy2PSfBUSIHzY/Obc5PnyXalUUfLLKFf/X/beA9quqzwX/fbqa/fTdVQsS5ZkuQMGDAZCDabZuXBphrw0EkgCaePe9JH2AqSQ9pKRRrk3gUBCCwECOCFA6GDcLcsqtvqRdPo+u66+3vj+Odc+W8IJvkjKuBgdDw1Z5+y9z1pzrTXnP/+v1VHmc0ar8rInx+U7ZK8q4I2F1p+/629x9PQy+nEmOd9REiMWMA0I0kjsZzhWg34ozxbVsbyeMXM7QrJyYziuAcelNT3zg1mkc+xU3jkLHJI6WG8x57vZYA41n5dAMln4vkq5gbU1Wg05SGLetz7SJJJxqFTLqNZqGAz6GAQhAm5wONfqzWIShpI5kpYS2FUXfq0soGW/HSAPqBShcrqEDm2tkwiVqo1SFgJJIgV1jgi2k2NqZhyOw3kwwFitCct0sdCKsZRMICyVkZL4kiSImTdkOMhDA1GvBIMq5JxW7QP4lRxexYbh+JLjHvJ3W9x0sXDUwJ3gO5kAwDmZG5wyyOxjTjDnjSHGauHJr/4Z/PUtm8+/AviPfx+/vEfBjiwqBUiVe5HZzobMN2JeTRKG48r9yvtUKakVUDsKJOgtmro/RyRmyk5HQ1c8f95UZNAS4B52erVlD+dk5aslY6JY1FodPHytdhPgPMSXMmdaQA3FYk70ORRNZQLAnDOVlZcYWCtSS5FkLBtJpXKuXvEM/O7Lb7ogAPCX/vFdeNWnT+pzLmy7tHpQZyIPQV2dBy42R4IO6/RD00DMekAD3cJC5ZQvNtnriqhUAHUFODp+E1c94Sa859bdmPxOLcz+Lz1uZgD/0cduUwDwiPpT1gzZtGlwXl1FuR6BqSzM2eAS8hSJEdLoKHgV6/cqnQKKBCG+Xs35QPO6/4aPvmb3OYOcw2ENDuB/vvUj+AwlwNJf0febjh3gWq/d2YfrzygYDLjYfuUT8LOvfiZuPBf75XQBH/3Yv+BPvzqHzgjwWjzLsiIXiNgZ94R6tmWUK9fiT3/h+XjCOWbTpodvw4vfcR9ahZOJVnWPTFnaek83TXUzqmgBlFDGU577EvzGsy45T9epiw+/4x34I62wHM1qLgDg0VqmqDNHh6kghIwSd+S+HQEYzm4RyO8p2Rif3IBXvexleO2mi77P53c6OtMCWumDVJBHoXaQZ1KYidrGTisPhs47Iwrg4f1Z3K9FE0rXs/zL/S/KAC72X8MECH1Oo/fpGWP5CBbQ6nFXFFNpjuvcRSHJ6Tw0knapAP71q85R+X/WhU0LBbDOAH7TRQD4/N76j7FP4zN7rWfBHyEvncsprqQZTtAK9mIO8LkM43f9e0fBXtkzkeAPwDNKElHmSoxYSfKmT/4XEg5ImNjFaCit5rvkhidqfE/VxzkZ0IKnKCtXURBatuxHxUo2jWF027AGPTzj2m24/NIZLPZSAUje+aHP4NRqT4CTy2ebeMMLroBvsJ9ioVyrCvmSgGtcsnHHgZO4a98clrsRIqoxxV2O+0blusa9OusgOrwp61lFbKcqj3mkQtDVXwVVQwHq+ToYKns0rmH8Y0isEfs6JPcHaaoiBAVcYqbYJC593osweeW18KamJaLJEgA202pbAvcE1CiEYBuDTUYLvu9If0PydnMKO0ooM15LbS8UwCqEvlT6P6IY5H45TSVblnGDBKEGgx723XUXjj94EGGvL5m47JPyOCRuCzlO33+v7Gn4fR43nQUrMxtgjzVVr0/vP5XrFy9hUYhorSVfUOQCa/K29ECFaKr6m/JvHryQzhXBW/qO0mfVQpUS0HAMPOnKHdi17RJxvWR/s+aZGPcN9NstTG2YZPIsxifHxBJ5eXkVzVoVvV4HftZB2G6j3qgJwEkhldOcwZ6TA6z1E1y9wYPZOQHbrcCt1TFYXUTYacHyqvDHJhH2e+gvLWDgj+OOw2tIMhPXzjoIWotCQPjEN47g8/cdwcxEHc974k5cdskm6X32+iGadQ8L7UTaHbQ0J2g3NTmB/XMr6Aa0pi7h8tkxnFhYFeI3rx2vu2HmWFrtiELXY9+Z8YmJjk+UxgnvB0pEfcx3YtQqDhp2iiyKRPXL+0Jyk1kLuspBs9tpo2TYWIpKON1NMFt3UEGIB462cGC5jyDOUfcd/Lcbd8L3fUw2K7jvyBI2jDdERDHfIwDN/o0pEZMEL08t9yQmcqZuo+FAMq3pehemGQb9SERTa/0eOmsRDi+uYaw5hjzuIw4DRDFV7Ynk2fKaUWAnRAOtAFb7PYUMCwle8rkVXVD2PoUQiK8fcbVSKWWquaRcGJXDatGy0lizzDfSM1Iph+pL53mzx1SIu9T7lXpb7Z0KzGGdSF3Yijuz2zD9jBdj6gk3oNyclD49rzkVvJyL+Swzrs+1TeRxLPMYe68iKKL1NGfAVKmBKfZR4LBS5oehsoqWXgJJA90eev2usm+ng6JbvggAf9dXAhcH4D8dgTv+5oeRGS7mlrr44jf2Yi0ycWqli/YgFiUt1VBbt28XtU5/EAsz5/DR47JQRaHyZi9UkTJfaJtLsRUQoRJtO8jgyOHZJWHDTI1V8OLnPxszEzW4ViJAsBUeh50uKYm/kSERZV2O1dYApZItoGA3NnBsaYDPfH0/ji1lcPMStk97eN6NO2DltApI5fiyUiaqP/LUWPgxAH6gFV8Mth+rV3SOogXLqWFhpYsrr38y6s0q4s4CSoMlhEEX/X4fXeYb9PpI8hJ6UYZOkGG1G2G1E6IfUEXmwXHKAgovtrroBmzIW2IJzYmJmQSNio1NGyZw2fZLMDMzjVqtgUqZxzGGDbObJJuj0+ng4MH9OHzsEAZhH3ESwUy4eKnMU/6RbFI2/HVQPCdZfo/KRtq1MOdWbCKk+8AiZR0ApuUzlxLJaE4IyidKVWsygyOhBzgSeDh+chWn5tewvNrGamsF/d4abBOolV1RJArYPFR5qkW1KHaUjQQXH9XEl9xJ/XPlFaPolmISofMF5FgL4FgtZQJsasxEljsFppAhKVpP+X1iJ13kzAoWWxIlKseCALBre7jzvgfx4MEjopj0XE/yLWq+B4d2Iqay3BZGlCjwlGJRfajcyVr9oxZKLrTqFLSyj+CrFH2FTbU6PQUAF0pogqNK3SfHrBdsgs/Ma6D1qWE4cPwKHj4yh3vu24uSSfDJhOPwmF34kl1sSYEu9jxyzKooV9B7jrzwhdMMrEJlVTSSRhtkio2ojkct4LrRpq1U+WPmNovVqsLCkZVYONPWnSw2qulpg8OCpq+yK3o9uYd4jLxPORBTk1MCoBG4JFGBjETVzM+FNEImHG15xLWZWbuuqwACMvSoitb3Pa3IqQ6mgp7sVSqCHYeW3r4UcgSLPY9AsCJBEASlQpigf2E2S8Uui0ixSWd+S8nGH/352/HwiXl0owSray2xE2HRxedEIjCYacss8jyXvBjbsZQSP1aklyyjZbEqVDhefISSmPY+ig2nrJME5ZRMYjIfGxVPLJiVPTBHSZFHspIjLFzbNTEI2vL5sonJc1FFkxHospghQzjl76G/MjcFKXIzg1elstlV819nAKfkgkRigpW9oC+gZqViIE8Hwtz1uZlMaQFkYmJiTK5LnOVwy3WUTA+d0MRi4GCQlUT5a3gsmE353YhNmHEJlAknQRdIeqh6ZGuaiE0XAVxkTg2D1BAbaGbu8FqT5UkQL85ilSNMEgfJHFxjxFVbNYBZ7j/51T99YQDgP3kbfkkDwLwAFvdWCa18OEKKaSysXwGqTKUcF4KIyuxNuZgUYG+hoNegbaHoVZu+XLkJ6CxUtbHX8wlJGNrCWRTDRfXNTbapcoq41tIBofD7Ucxf3sNqjMRiWvMuCxB4uOmUjbBSRxWsUcXgVkCaYmqrz+N1qVz5Pfjd/36BAOAPvxOv/vT8UIksNsA6h76gMvO4lfW7nkt1zo0woeWwOc+pTCT+LXZkelwFoFNe/Uopqq3Kxnc/C3/1w8/CM85bZuzFIrIYASqA//jjn8I7tAW0tDiGQK5SvvGelsQj3RCJTAVkqOtD1xC15kuVIPWBzgHmPKH1GOv1gaojapc9HX/2A0/DObotr1/IvI3bPvIh/NrXF0Hujvpar1kUJUwx7ov1snBYUfVVA99z04vwa8+5FOPncnu07sKP//FncBcZbyM2x4Wl9ro6RY3McP7R4K+6++v4/p96Pd644VwOhBYPe/FTv/PPuD0trMa0Ee8IEDwEtkYUtaJSlDqojhff+v34lSv8czwQ/fb+IfzhO/8RH15QDY6h9bus5Xp+0OrQwjJ4fZTOPISRS6zGUbPi9UKsptqikcIfm+N4wc234Jeunzy/RKTzMzLf4Z+iAOC/um0vDkhJvW74WlyDs09QKRxUfIp8iWKhuGqqtlPT/3qIgFRiioUC9/Kb8cFX7cS5cDW+adDTeXxAZwAXKmVpiOnYh+HrpfG43qj7pnPT950ibmr1sOT86uPX92YxAcgnlUxcfcvr8JtXnm8A+F78wd9/BfdLVx5440/82Hf4vXbx8C/kCPBe3Ml9BDv65+FrkOeYizMs6vrvPHzkxY94jI/AtwJ7vRJEbUbAV9VP619BnuN4nGH5v+h+43NyCaOh9LHMXHetHIwAiBIVoAj6rGOKaBI62BFwJYhlRz3ka6vYNd3AUx+/A2sD9n+A3dM+fvfdn8bheeUudsXmMfz4TVfAZc/QzMT5jAKWVp89XQ9zC0u444EjWGgFoo6ViDHdV1JEO7WnYpQbexkiBhBralPAGCXDUEpCJRhQFC4hJGtLVo4zSbpS7usaks5bMe1bhwAwnSRLMDZeget+5A0wXAqIVB6r6iSpva7kIhe/xyypaDIqfUkoZyeFtnnIEYSx9M3Y32CfjG5u4lhnKkEO47ViOlbGVCJHomolkDt35BD233UXWidPSiYrHcqkT8ndsu0hX13G6pGjsjgL+Mw9vuuhtvkSgMfB+D7u33UMmWoVaktcruUEILm/KYivgrIp8YsIdHPVR1fItdoPFXURx0BI5ZQbmSZ2b57GjdfuwBOvukwcLo+ebsk5b52pSm94cWFVgNu1ToBaxcfYWBXHT87jsk3TcJMusrgnghoMuqK8ZJ4xAeCVtIrD831MNx3MugGMqA+3NibXt9Nahl+fQBoPsHzyJAynhgOLAxxc7OOSiQo2O32sLS3j1Eof/3rvHL5xaAlXbtuAW27cie2bN6DNPOIsRZjmWO6q/lcUh6jbJey8dCNW1lbw0KmeAMSb6o7gESdXuhLjFqe89inyaCAAIDu1tsSRQfKeQ9oEM0+afWSKTEwf870EDjN/nRxOFsq2ky6QTFom0EoRDkUs7CUuDDIstEOMV1zUjQjH5ts4sDRAL8rR9B38wPOvwli9LKAiFcbsg9Ou+nQrgMeectXD1o1NzNTL6A0CnF7pwefv9nIst7pY7FB5rbJsuUzapRRl08Z9xxlPWEbFzdFqDTAIFRmBTn8UsimHt8L1bH3eKnrOyi1NPYeq768dV4dKdAXS6nJZ9pd8XUGKVd9XoK2qm4vfse64I3FhBKNpea5FTeq512p3/eEFibZQBPPWT0sm/O1XY+rGF6K8aStsCvLE3VFFLVLAxc6ObysVP6PnOA9FUaheq7OPxMZaulbsf2bIGL3Z7SIYBAgHA4noo7iv12mD8utGs4HpyQnUarWLAPBjfO2/eHrnOALzX/k9zC2s4t79x/DZr96H+dUA/bik8hnSFFdcdSW2X7Ydt99xB3LTE4vPww8fRq/bQ5YQMpNpSDWU9WMq/8+chDCFa5M1lsJzAd/KUfNtbJmZwnO+50aM1T3YRozZmTGY4TG42bIs8iWTIC6b4BY6Ldp7JHA8F+20hIeWYnzm6wexuJLBSQ1sGrPx9CfNwkYAkzmcObM5tVd9TKtaE6ZngUYNzDuoVcoCFPXaA1G95iVHwte3X3ElduzcjvbyHMxsDZn48vfR6bTRWusgTHIstwdY6URYakdYXO1LvmjVa2IwyLDWC5GULBmfbhhjcXFF2RynXNgTsapoVl3s2r4FV+3ejapfhWe7aNabmJregJmNG2FWKnjo0EO4+/770KLlRhogGnREWUOwhqpWgmFk6NGCmwtZFJH5ZCqgUEBDFkYEMLh4cKGlZQkZc8ydoMWMIWCTIYLtiHIyRFmEzPKx1i/hE7d9DZ0eixwWdlR391BxTIzVKgKsEggj0KcATKUWVWCpuhF1D2NoS1zcnmerM4r3aULTyF2sGjgFkCKNRVFW6uaIKo1kQRcARbIvdfasVYLv+ahUyqhUa7jzvoO4b+/D8hrfdlDxXdTLviqkJV+WjMFCpUtlqAQdqGPh4qtzDgRM0fbLUppzESILTSydC+BqvcEj/6fVv7orpTLOVFyxylGRBVu4bbC9MhaX27h3zz70g0jOh0V32XPEbqTsqOwKLoiSp0z1L5lcHCeDxaNIrlVDTCy3VfEpzLFRNQ//X4+Xon8p2yFROKOEXq8vxcB4g/c0LT4htkPMp+B5MDOE9j1ckOuNBrrdnqgj+cKlxWVpWDHzmkV+o9EQcFbmgZg2yI6ylqYNNO3MHQeW5wk4zCKMDMZKpab/VFCuVATk5feluM9VkS+5LDEZn4r9x8JX1MK0FNZZa4XtuEnbEJBIwsKL9kOkRdjo9BL82Tv/RhTA7SDEWqcttyHBe841/H8q72nFTDLJ9IYp+BUfrfYqut2BnDML8igcyPGXHV+yf8OAwLDKsnYcCy6zcSXPMhRbmKmxOmq+j6AfYGVlDaZdFscEPsuW6yDJB7BdxdIrkY1r2lhaXoGRlyTLRuGGKjxWVKXCHs1ge3wetW1UnMA2uGHk+abox4EgMo6dok6g2PEQ0Po6y+FZHjZv3oK1dh/dKENs+ghhI7Ncmdt6tMLW1sjCQBb6XgYEsRTgVhohj3rgu6gEH5QcLNMSv+QBLq2lPZmbSCDITNq600GB9zfZriq/W8CiTCmKlVOxhRtuvRAAcAsf/ZM/wC/eHw9zUYRxq9mDwq0kO5iAsMx969nU8g/HQInWAbrpzNfSOUHuBJmbmA2vGMd8jStsA5VdUqgYhR2trXJk1eSNFitLKXkuyTYWEJiW2/xeMRepwlxSXXTjoLDcElVykTVMi3RRNVO9qJ59rh0yB+j5godV5AoKAHwVM4BfcEEUwF/8EC2g50XhzTEJiPQXLNORnFgBgdXuRG2SFXKo/ugvAcI0uC7rjIB1Ogtdg46icnY34Mfe+Hr89sXAznOsDB/57cwA/uOPfQp/dSAaKnwLTGZ4z6mro34uVt+p1HOMbxBYVTc4jIw29nzWFMw5zIYeKmFVI4SNFW/mSrzplpvwwzvPF4ST4fg9n8b/eP892E/Ac0TBVGxmi8dvdCQEhuIxG1N49Q++Fj+/+9zAzu6ef8SL3ndQss+EQFZEMYyMXzEuQwC4WNML8hZcPOfW1+OtV5/j2OTLeO/fvhd/+lComwFngVYjz6PUXpL1VGSMs0Ybx//zEz+MN8yen1tv+eBX8dZ/+jK+0lLNBuUEoxsYkndVEAkf/e87w8Jfn09BWijcXHhOzR3Pw1/90OOx6dF/9MVXPuoRUADwX//LXhzU93DxzD2SilvtK9S9KBys0abVCBGhuH7Fa7nOFa5D7u7vw4cvAAD8/vd9AO/WCnU59qIBPDKfyHZAP7yj80xxrkVsS/HvQqki2xA9h6r/H36IEOquvflH8VsXAAB+2/u+iPsTNeZv/InXP+qrevGF330jwMexsLQdBda+3ZHgWreQZDhOe9j18u/b/biL73uMjkAB+toEKen+ppW9/xHY+x/dm7zfFpMMhyRK6sJ+kbC60TYxq6PA+NumrrlKQD0pKyWSS2XDqn6XPupc9aiqnonS2gqsMMLjd81iy4ZxOLaHsXIJbjrA//ePt+OhU6qX8bjt0/iR5+5mSBYqY1M4uhShmwOT5RKsoIfFpVXcdXgZR5f7CEOlPhXVnY7tYk1OLJq9UvYeKeJhP1MAYK12VYsTQSYFfmp6MmJm3GobV4lpkFxb5a7GngSzYQk6R+xJso9JccGmq3HlD7wOiOiqqCxgJSZN+nN8n94Psg8mPSOKINgXYV3Ifo0neaJ0aPQsSxwFudWgo5rUqEmGLI4RpaH0TigsMF02WyzJWj545x04sud+hOwFxRGSmNFQau/slCtYeWgfohbBdRUfJYRs38fYpZdq4FERrAtlZBHBxH6QqHgLMEviCQlUqj09HSCVCxn7AFr9q/ja8m+VeKH2HGkYwzEMPPcp1+G5T7kCV1++FVEY4dDcPCYaTWwaLwulIrMAACAASURBVOPYqVUsdwYiSOL7ZieamJ2q4vRCCzMNFw1XuchZ3JX12kBCEUeCkldHp9TAvYeWUCk7uHpTHXa8BqdSQyur4NDcEizLxWavi7X5EzDcSTy83McDx5axoelj97SLoLWEU6sBPn7ncdx9ZBnXbt+IFz7pMmyYamK5H8Gg81yS4OjSAHmJPewcHpXMO2fEafRr+06iUXZx2aQroPSBuTWEGUURMYJ+F1XXFNtwjlzNpZo8YhNcrj/PgYAyf+b4Veyd78kAX76hjrTflt6hW67h5Eof3TBBzclRd9X+s0NXzyBFFMSo+xYGYYyDpzvohakczy1PuVQEUBTgDOBhsTOQnk4U5xhECcaaVUyN1zFeccRZ9PjpNRyeW4Jvk3hgYq0bohOk8lywhVSxGcfmigK41WpjYnIcbprj9FoXQZTIOfJvceaUKUCBtNIiKUBf6YtTGa3EVnwGTYkt1MRYbdVc1MSqvlY5wkOwdgQAVqpi3VcZWkSrTovgB3QmkNhHU/WbhjSaddtnVZorsr78V7LgbL4M/o5r4Y7PwixXJabRoq28ON4pV0yqf4kpsEel+uJKzcz5iD/j9EjXR+YK836n++HKyiranTbSMBCbeoqDmmNNVBtNNJt1cfos++5FAPjCLmkXP/07fQRW7vlrHDu9jC/dfj8++dmvIUgdDBKl9tu9ezeuuHK3ACz/9rnPik9+bjk4cWxOAGCCvyoLQttXUplUNKTTTCxDmGXq2gTcEtQ8KmGnsHlmEtdfexVqFSqsEsxOj8GK5+AkK5KxACMWq1DmSPYIAAcJbM9BJzdwcCHC5+48ivnlHG5m45JJB8++YSNqbgbbtMWKNc6Zmcvmu4FauQLb52pLJR5tZ5WXfKfdRZ5x4ihjECeoTUzgyquuwKC9CIQroo6lEo/K3FMLS0hyC3FmodVL0eplwmjq9Pk5Abr9BJnlYZC76CUlWczENpQ2y7RzTgNYaSiZAGRkVfwKdl22Azu2b0etWhVwp1yuYnbLFsxs2YwwjbFv717s2fsABv2uFEVGGsAzCWhTAWrA81jA+HKtegP+vlRYelQCM+uW58kFQS0eBDaUOlGYOVKE8LoxkyBGQGtYs4JTywP8821fxSBQ9t6WSTXZAGM1H01a6ZapurRE2cn5u2hmFCwipQRSixHRHPlbfz0yAFy0ONSLRvqL2v6taCSfCQDL8iMAjcpalQKU4yK5q1REOwJEPrD/GO6+/4AUtQSAJU+CalLPVoUsmY1FYSZKWjmpM5hO6rhUMVqcjQAWOg+0aIQWFnZq8VIA8Hohr22VNQDM3ymAsKxsljxrQZRh38EjOD53Uhe4pih/PduGb1MFTAWwYnxJw4gXWx+rMCTJ3tTqOAXoqsVaYhVoZaPB8nBEtUqrYSpnecxUTjM/gar3ibEJ+ZuFut+sod3taDsgR3KvCahS9RrzWaXVu2QGk93liG0xi2PHdgVEZWEuf3wC8wR4K6LEJmDomIphyusmd06uSSRaZc3NAi0+qDrODFPA5ySlnbzOtiCz13UFNCSQxwyYMAgxCPpora2gO+iJjTOzlMkWXV3tYP+BI3j46Cms9CMsrrEYjOFXfQ048bYlQYI2QSki5lPYBvwK7aaFAivEiH5XFc1UoxAA9h0fUZBg0KN9u2pS0l6cNtjcoEBygIEN0+NiW8O5s+zX0Frj5+hqn2BcnTnckXw2LWf4DHY6nKdyGUsCsATmyb51LFf+DIIubLGiNqUgpNWwTWtxg8pbOjJkYmldrXjKWp8bXW3VSrvsRnVMWIqrDDTxGsicCqxyXcaats9U1vP68Pmi20MWxiglkbAYOR8ZaQRP7OAddFMLi/0U/UxZQDMPndbcLBYDsv6oBCdDk9QeKorFJltn3nCPJCpQCze86qfxrgtgAf1Pf/j7+AUNAA8JKMUEpdm3knciGbuF0khbMHIMbD53FjLLEIVuRCsoedhoR88MVDJ81aZRQKJRNrCeF9iUFsa05NgS6SUDV1lPC3jM51vo1grgHLWWLtRFhfWOlPpaNanmpNJ6NqacTw6DSn69USD4VjSU5TMMA9Wrn4m3XCAF8Bc+9E7c+mnGOig2eWQI/D20sRyq9rih0K4JAuIWKqiziqvhOqMBgaEFEe24hIBWxo0veSXe8eLLMPadXpj9X3r8BID/6OO34a8PRMrKuQDRNHuY6yQzwpS1Q2HhqhT0VAFoSFcIaLTRokJAKdrYcBGjdTCfWoHCBbOZf1dwzY2vwN+9dLNYM5+Pr2Tuq3j9n38Bdybrm2I5FE02K7a5xX06JLsxpgQb8Qu/9EO49ZxutBR3f/JdeN3nl4aZoUrVqDb6alyUemJdwTqihNVjn+cOnnTTK/CHz5w9R4VjhiN3/xt+/SP34KB4zxakC/X3KMBWHN/oM5nbW/Grv/hKvLh8Pq5OhK984oP4ja+dRk8DfkLE0+OjYOdvRghGAbZHOoqzraBliDWBpGDBY2I3/serXoibN5wfVdv5GI3H1mdoAPi2B3DgrEs4uk84+1rK9SksEXVMydlrwhlEDlEYqLvEvfwWfPCVO87x+TjrKqTzeP/73o+/PaqbbiPnMiSRaKLEqMqiqNtH90ajnyzbB60AHh2e4t5Vz6GJa26+EArgu/F77/kC9mRqz/Kmn3zDY+vWu3g2530E6kYJOxxzqLA811+wluU4GnMf8R/5OZzrb7j4/u/0EaCV8mbLECtlqnt1qXTG34/2HJfSDEfo7HWBCQe0Saf6d3xELT9z9RUqFkWTfVT/TGdtSiFYQinN4Xu2ZP9mK0u4dHocT7hiCzbULZhZCMsp41QrwD98+i48fKolgOL1O2fw2hu3wq1X0UITDxxaxJgHXNoESsEAvbiEu48t48ETyxhEqlYXFTIFBvxjKTUryefslxUAMMFfcaLTYy4Ebu1MV9TJBPYiHfUl/WFauQpZmhbRClhl74gRUXQeo7jGnLkcV77mh5DHzN4NRBmrelZUHys3LjqImVTb2o4SgAgATACJPUnlaEXhkpmpPFiCqrR+Zh+XIh6CTpUq+08VMEJB3MnMEhaOH8VDX/s6WidPIA0Y8RUJAsvfR+CJNskn7r0XOaMAS0AUsS9iwarVMLZ5k+o1i7Wudrgqanexi9b0TW0sSPGDvN5QOyGSxEnaZgdAiTYU7i/HnpHQnSEOI4QD5t5G8CwHj79qF26+6WmYnalLnnO7H2Gs6uNJV2/FwYfnBOCkUKhR80S5GgQ99Ac5xmouXDPC2loPNdtExSNxIkbQWUNuVzDXBhbWBth1yTQmrQglxotNbMKX9y1jYWUgZP/HX9aE01tA3A/RLzm4d24gVty7phxU8h6Wuwk+s+cUvnHwNBo1H4/bMYsqwblqBYZlYMN4Ba3IRncQiZ3zYruD5z5hO/YfOY2D8z3kuYGZmoXLZio4dHJRFOq+68jYuDbQ7jIvN5R9IiUfJpXelgUbCdJwIL1uRsMdXQkEYL58YxNZ0IHrGDDcihAkVgbMks4wXbFQN3P0wwGC3EB7wJuZYpMUR06vSh4vc5Wfc/0ODOIUvuchGEQSF1Y2c9Wjy0uoVF2J8mPE5WTdETHYA0cWEYYRXCNHw7fRjxIEUQ7fZo+eegITxxZWxMZ4ZRBjx/Q4unGKdneAbj9EL4wRkrQgsYjaGatwkimAWuknq3gwpQpeB4CLuU+s2gtr8SGhRP9UQGJVu3L+kb6UvFjr7vV8yLZUSoU6x1t6yjoTuDiukYlWgcNq3eYz4l2yA9b0FukHWtWG9HFdcXG0pT/OMWUcHoVGnOt4Ldl+s13GMZZE1Mbnmy4IFLwtLy+j3+2K8MerVsS11fdd+TfJKiRG0oWSIiFGFF7MAH60q+DF131XjsDDX/pzPHDgMP7501/E4blVxPBgOGUMggjTU5PYvXuXgKBfv+MbYgXaDQNR+7HZLYwvinqK6mWEpcwJqUw1qkWpf4KJ8RqmxhsYb9TQrPjYuf1SUaTZZobNs+Mwonm4aQulJEHJSJCbOcK0hNZSnxJHYYSsxgkOr+T48v0nsdSzYMUZtk06+N6nbUHdjgT4EIUrQpWbYTmwaLPLYxB1qGKzcVGlXWsUEdCxsNYJ4dXG8fgnXo/e6kmYySkgJxBD9WCG1bUewqSEfmSIhcrp5T5OzLew0iYYlqPklGUBTZw61kJIjgLBtZTgTEabiwxVi4AAm/30vCewCkxOTmD7pduwadNGNOp1eI6HWr2GmdkNqI+No9UbYN/+fTh++CGkQUfC4pFF0sYnOOB6ZVheRaydudhxwWFTlupWKoIrnissOVGyUN3G4oMKyjQToFxZB6dIjRyDxMD+h+fxjbsPIc5oAczrliIK1zBWdaTAIHAnVtRib1s0Z5VxhNiVDC0MlUfnsJDVzcPRhmLx/4Vtm2qYfDNPUyk+Rr6vLUNFSyQqSd0UHKouXQEZCUQ+fGwBX71jjxxb2VVq2lqZi48l9s9U/wpILqdACqQCIIVppZV+w+MsGFLqxxrk5euU1aWysywWVmWFLp9RWEBrBTC/RYBIAc8isRWzGyrXj8/N46FDh+V4CGwT9BU2o22J5Q0XNALcLKQUeKwa1yzWxaqWYA+BJZMkh0RlDlMJKs+UIYtuN+gLwOS6Hnr9vgC/VIsS8CPISFUvAVuSBVii+uWq3Av8HczjNXgcNtWtBHbLotBV6l1aNfNnphQlyp5HtfcFgDYIIq4Dt2KnyeJX2yHrvY7aLIiilxY9sRR7zOdlQdTt90WNzAwJOUexox5gdbmFXncgxRRB7CQJEScBoowArolt27fh8l2XI89NLCy2cNf9+3BioYVOlEk2h0kluGUiiZQ1DY+VLE/aBREArtTK8MsugpjFZyyMOGXjnAjZwDEdUQATXOW9xrvIpWKfYyXKaRONBtXzJay1W3INec1D0lVzQ55b2cBatGdSSndReZcMDPoqF5kFjrLm5mfzubaFGNPtdySL2LSUlapjMGfdEbcA4dyaQC/oybXkXEXbI7LtaInOHzZq44gSEyvdBKlZRWR4YnmkeBG09eZzopm0ZL6KBU+CEnNjrEydp+Ujh4fVfiJWOmFmI5dCuiTMS5sZzb5HbFqYv7ml7ZBKJbm23BCK3bKQEUzc8NI34l0v3nR+rTfzVXzkD96KX9qjso0KqxqxaC+ADpnCqPzPlZJWmQ0oy2ZhK/Ia2ShRzu1YyMgClTwgXnNDNsvi7KRtwAsb18JuVJS3BNIly0+BlgSJi6JZMkZ19pnMa5qQUjDBhw1gPVVqoygBTCX/dkQppdjktNfOYGrrH1Er6/eKerZUQu2aZ+EtL38Bvm/z+QY7Anzhw+8SC2jJLizxbkrlOBU7eh1c4j8LAJjqX7F61irf0aKsaKrLszIKAGQ5bKrMMYmf/39/Gj93Mfj3gtWy6ck9+IOP34a3H6DbAedADdTqjWNBblAWcere5nqnNuxqTZH/uNfmZl2TISTvijOWqMELQFbloBXXu9R8Jj7369+DmfN1doMH8bNv/jj+PVJAtrJGX1e9ChytH5gCeFSnmQLWdvzlW27F085F9pQs4kPv/yB+9772uv2WdhQZPUUBgLWddmGDfCahzsDWa5+N33jZE3DOkaCr9+Ln/+xf8GUV8ay+dM1T1EkFUCqWhSOsvWzjM/Den7wB285lTIa/dBl/+Yd/g/eurc/PxZzA309V+aP90iT69VyrEVWllH9CiNL2wVyvL78FH3/tebYLfrQH+13xukcAgLWHs15y9a02siYVeddsjOrntHhWxaln5Lldv225b1T1lLvrZnzgAgDA//Def8C7j+pm7ugjo++pwq6vAICHc9l/kPetixHdkjvzZpBokuF5mrj25tfhN863Anjhbvzuez4vADDrj4sA8HfFA3lOJ0lCFgHgUWDrXD4wpA10omx5L6qAz2UkH7vvpYXydR77C4/UNfo/O+9WmuNYkl7Q3GkeZ9MsYTt7OSP10YarrpA5XbkgqUiboraTuV732lwS3wc9XDru4RlXb8GMb4pDXDs3sO/UQPbdd963T+yAKaK54cpNePnTdqBr+FhoZ6iVS2ggoN8yspKLTpziobllHDg8h27APbgiFhagq4gXpNilOMBStruMu6JCWJN1hbavxa10yCv0g7LPFxto9gpUjUhFsIgYyXkWhXAmwC+BYfZgsvpmXPnaHxIrWCMLRKTD/hB7lRIL5rlCvobFmDtL+jKMfCOgXPboIOdpl6sMVSp70xSB5KqyH5TDsBzYvgdPx4bxWLnnZPbvQ3fdjeN79iLtd5AM+kiiRAHOBKwNB17aw/y+A8gpV+Y+hvF5FJRMz8Bt1rQTmz57XkshxipQWExuUwXuygiJmJcuYSrblOMj6l7tNqiuP8U6MaJ+hKBLy2q916IbtWPhyt278NQnXYfp8SpC2hjbNsYrFr7n+p04PreCfn+Abrcl/d8dO7aL61qvM8DDh46hXm9Ib4a31lSNcV4Bak6KIDHx8Ok+MsPCVZfW4YUrcCpjiMoT+PK9JzAIUwSDDp6wfRzOYAkJ81e9Ku4+vCI5t4/fPgMPAVbWeji2GuLg/ECuq1sKRQi1c/MU6rWqgJvMuWV7hf21NDMwMVZHveZiz+EV9KIYzYqLJ26fxrHFFZxcHdBKVHrAkv9M0YdtYaXbx1Krg5pfkfu35pVgZ5GoualVHWQW5rspmg6webxM+rnEQzKi7PRahM4gxGTVxiQzk3ndYaAz4PvYo0xxYnENQRihXvHxnCfuwrGFNiYnxtFbXkBqlHDZxim5np0gQbnRkOtslSy4BuPWXHTCBKcWOmh3e9hQU3Lvtc4AGYFJ10AcRIgzYhIuTiwuw7bKcj0HgxCtboDOIEIvTIQgIXtTuT9oha4aOErrowgS4rwlP1V18JCUXQiEdDRgMVMWRIXRjnvx/4VzV+HKJo5xzCKmebb02hWhgyTtoq/FZ6Jw7JRugOzl2V50Ub3sSrhTm6W/XBIBCGMRKdxiJCAjA204ZVeIHcQwHM8T7IYXmv1q6dFTAEWsw1XOo3mSqqhBioeoHibukxL3cKSvT8CD147P4EUA+P9sLbz46u+yEfjke34Vn/3CV7Hn4FGkZg1BasJ2yqI8YzA5HzQq6BaXl2CVffTjEN0OswP4jFqysPGB5Fex2eVDK3bETg7LoPWoj5npMTSqZbG/bVSq2H7pJaiWqZADNs40MVg5hHKphwqlckaMBLRCyNFeCZDT6jgJ0c1KON428JUHTmOxZ8AME1w+W8ZLn78TYx6LDaXQK9nMti2mRcWfYb/btvUiYlgwSg7CyES/Dxw+toSZzZfhuuufhN7yMZSiI/TmVH7zMLHaHiBMDHTDEo6dXsOh40s4tdhGmJG1YsCrNrB119WYW+7j1Gofi62OvDcdtOGXEtTtFKWI2QsJTKcs3vUsjjhBVSsVbNm0CZds2YyNU9NDoHJmdhbTm7cwkBVHDh/CgQf3oru2KorgPIvlnDjOUpQJg8ZFSpUyFWXMO84h6koWiQSiWItkeSJ/qKokZBHGMZIshlOpiKX11+58EHPzzFmwNfsvQRp1JMN4oqaKJwFPycgpuviFLel6jJdeiJRCd5SRL8w2DXDIoiGNm/Wmhnr0zmwqSv+xQDfUT3VTVgHM6ndola7F8bBQqVVFWX1qpYevfP0+GWcWiRVPZbA6ZIzJa8l21FnCJrNhdZCYLtRGtxZFY7tgOSo+owKAVf6J/okw97XV8tDGR2WgCnCvMWGVKczvk+lEa2MDy602Hnr4CJI0UQAwbYQtAr+q8BGrC4eKWVrjKMYUC2AW6ywCFdsQwv4jS1GydWm7om1oaLUcMqyW5AgWuAmzW8twHE+uC3N4aTtMoJdgnO94KFsuyuUyPF9l8PqVMjxmLLPIlnNXCzoL2Cyh8p4kh3SYU001ZZGdWIDrVBDHzIhNaeOSII4jyWVhlkcUEmQdoN/rIgwC9PtdrLXbslHgOZGMUm/UMTO9QQDS/iDA8tKqAMC0CBHA0aaKEpKLy8xgEi0u27FDFMhJaqLVCfCRT34ax04vqZxzuS/1DUwVslZfRLQrpsrVIguW4HdJsn7TiNeRJJJArmfZK4sXgijsaaeTpQoMpzI25zWz4PgmTAcYRANlEez4AiaL25EAjGTMkRHLa28Ju5Dnm0jxn6lCybFlE1WrV+HaLjotZpR34PpUkYvUG65houz6kotBFp3j21jrrqE3yBDSEt+14FeYt0wyAfNLxgGjgoWVEIPMFfCWLL1q2RP7KM7fFt0QBj1R7PEepjuCaaTCXaD1dIYKotRBlNsIEhbSsbD1+GwQKOe9XK5WRSHOZyOkzTKLSNNAwmeORSHnfT4bpoMbX/qTeOdNGy8AAPwW/PIDgE1wPFd5v6NN1QLLEMsosflWxBBu+NT9oZ55yZmW55Agu7aZ1OgsP4P3NAFcscfSxlgCbGpLSj6zQ7tXeTbVvCPFNTeP2sZZmuFD23beTHo+5bFpq2R1r5ZE7c1NtXy/IGKRxEOgWRNwdPSq6jErtg7q1zwHv/OqF+KWCwQA0wJaABYCwGzej2xK1EZZ2Daq+aHPSeXLKFLN6NfZAPBQkSiKqQpueP4r8Hfftx3nZsr77RSAGYJ+TyycFleWcWBuGSd7AXq6e1msgaMqMHUnads3fZ8VajW1CmogUgi86l9KSV10vPQGTJOO5OfiaU7DkB5Wylvwsidfj+duOr/APgHgt33sk3j7frW+FHN68awUdaCsy5oYVjhTsKEiALBmGgsArLlX0vSQ/5QCWE2I6k4tAJ5S8/H4i1+8Bc8md+W8fM3jj978v/HuVZW3OaqwE+WtVp4WxDYFAvMcXFz3tBfjL77vctTO4TiSk/fgbR/5PP7x2GB4vXmPqCu2fu+rDHU1FqP3RpHvpO6PCfzom34QPzJ7juhregS/9eYP4Day4UdJGPpjxWWgOJQRVTCMOm54zk34rWdvxXmJ3u7twc++7TbcIU41hQuLOlM1540+Lf/5RSgab0LA0V8y7xfPTtGcA+BMXYGf+P6X4GUT53Bhv823ZmmEdruL5V4XpxcXcWilhw4bbSPEBLkm+riH86HO7xJ3hYIx8S2P4VvcJznJZSk27rgaL3nc5nPLuf6mYzkLAC5cBM469jMa4cUYaAWwzDPDfLN1dfrorxIlgt4beFQAXwgL6PcqBfAjjeZ/ZPuspnv1juIczhyiM+MPRu/Z4r0kyl0QAHhRKYDv17b4P/XGH/+Wd9LFF1wcgUttE9Pcl56HoeD0tpJmAgL3RvoF5+GjL37EY2QEGgRhzpPqvJspwgHvuQv5tV0/I6NrxfjlO5WKTxYqBQRSvUZvZKpFSWYnoOsbBjY2XDzn+q3YMVmFy75VuYq9J3tYizJM1sr496/fj7v3nxCC8dOu24arts9KD2ms4qBmsQ+TopdamFsORN2axQGOnljAscW25KyKrbF2pysEHMUaRpI8BQnM0VXegZkAL0VFLKR1AlEGY81o65yJkxYdO2RPLECW2s/GVAcTkmOvMishzFIk5QnsfuXrEed0PCTRPEYcEvijMpnMawp52ENxVHwYRQy+J86QBFQpSCDIa7HHyz5wGGBtbQ2N8TGJEytsqQkg0YXMNBwkcYhTRw7j2J696C0tAxHzRAeIY+YHK1c6t1pD98gBdJdWRJEbZ5GyZXY9jF2yVVTHImxgXSKKTMb+cXRUX0lqNDl3TVjkfp+CCKlpBaASwDelWIGzZ5ZL350q5DTOxJ6b4JmoMLTi85nPfg5ecvP3wjczDFbnUXNzbJ6uoWwCx0/3UMpjWJ4rYGSYW2g2qgIQL55eQi8IUW420elHYhmdd5cQDbqwq3W0uhl63QCzEz58g3bZKdyxWRw6sSYRdbV6BX4pgJOlqNZ9EYnNL62i7Lqoln2srrURpobYcC+3GSeXomxDIvnY/6TSnPbUvD8zUcTGSJMQpmNhQ7MsLoL8nRSisKuy1g+x2gkw6A0Qp8pxTa61baDslFCnk6NhoN0PVU+J91UcIwxDuJ4veb9rrTVU2b+0S1jpse9O22kXvSDW/dUSWt2O9MIoKGFjmz30B48tiZK3UfHwpGu2IowyTDfrcOIeDKpTTRcrHT5HJirVsjgNivMe1epGJviHOLiR/BAG6PR6WCOgT9FJFKE/YLyaJYIk9m1PnprHJZs2iuhqcbWNPiPZSJKg/TLtyHWfUgHAql8pfRJ55pRqXxwABevQ+dxFFjD7LEVUmbxE7Z9UlIoSBaheinrWRLRDdz6taJceLtX3IkpRs5cq2bX9sxBYdD9fq3/5vCeGjeaOK+DPbJTMZBbjPH6JI2Pbz3ZhWQ6yUiw9ZWIYjl9GScRDVP2zX8joPwsu3SPrvupHgkQID0FCkgW1GI704vJSKv3yUJ5fW4gHFwHgC7miXfzs7/gReOMPPh3H5uaRlDxENMiyfPT7tIlYQ79D73xLmtlkolSaXCR6CPqDdRkkgWCyqcSyg4CTUiu6DguGEM26j02z0yB5i/YhfG2jVsMVu3ZISLvnkgFUxtF9t6PppdgyMwOUIsR5JPkQaWgglDyDFKVKDQcXY3z2G4dxYjmFm5Rw1ZYa/vtNl6PhRAIYSDPcYoHBJYQKZWUbxmMzrFxyOTlZJLmBKLERJQ6OHF+C5dTxlKc+Hd21eVjZgoBZXHizki1Wrcz+PXayhf2H57HWzwTsgEXL1hybLrkU23Zegc984WtYWO0Iy4mFU9kx4JRSGMxZGHRE5mR7NdXIZ15jnqHbaYsKdaLZwM5LL8XOS7Ziqjkm3vfVhofpjRsxu3W7sIH27t2HBw/sR2t1BSYzOBHDzAI4Vi4ToulWZBElwBsFkfxNWwSxhPYcBRKReSb5lWTfJQICM+Pi+OmW2ID3QqoMOXkya3UAKw9Rr1gYIwCswV8CkcpuQi1GXHwKG3DV5FbN21EAWFiOohJeB1mlkacXLfUg6ab3CItJrTbrLVFZTb5K9wAAIABJREFUQDSwWhAOitwAgp0cUypUCVp2QuArt98rqlGqaMUemz/zPbiOLd9jYavWNGYUqtzNQmVzJuBQgM3FAqgbpFqJNtrkX2/SjGS5iIX0OgCsXs8xYeOeTEal4j55ch6dXlcyMAj88lmiopuFeZUECjIm+E6tEGUhz3uQ4C0L+CiKBeDiOXC8qQwmoCtEDr8KW6yZy/ArzHSuwPPL8u9yhQAdmVa+Yliy2EYCl6y6JBRWHBW5LHTE3ZNFtgD4VA+zkGfBz7xfVSyIrW1KcFepeMliZGYHQdJTp+ex3AnRCpQlOZ9UAqfM1GXudhyFYt1Tr9dgmiWstVYxXq2hXqvhwIEDaDRrmN0wi0ZzTIBh3mfMwqENS7VaQbPRQL1ZQ5W51fxD0Nr1RDULg9nDVfzPX/lN3L13v9jaE7Bbv37qmkjxI/5GfLZM2B5JEdyUpJITzM0aQd6y7wgYz/yQKIxhEQqmVTsV07xGpCMyz8LnaEbITAXY8XiVhb7O1c1ShBwfIf2aAuLzvDh2VEQTFCaQHEYsbqnaNhAFfI4jeGVe+0Q2HjYMYUXyJOhyVLJyGI6JtXaCfpjB8gzJSCcw3miMwUQZceJifjlABB9BZorKteJbyJMBDCp9jQwZ7cIlh5HeS7IfQ0L3gBLnQh+5WUFWchAlBPWBkDk6zBBmdgjnX7lGLpglTFslDgsVtDnVtB7VtNxccW4q4ekv/xn87QsvgAL4bW/BL+1htoglZaoUucPceg0sMMNEbKl1nvmIMkwUihFBe52xK3bNZCMrW2im63Cbx2eSzy7zbshiVmxHQ647V6aCDa0yeoVLJRsk2UBLrLMmVYkKXwOFEiCu2I1FrnDhACAAEcdP4hP05+mNgMX1WbOLi945Xyus5DxH7drn4vdufTG+b8v5BQqBAF/88Dtx678RAFbkMALfav+hQW8NaQkYM5J7NWRDnwUIFABqsW4U64uw1uvX4i9/5eW4+bygT4+irMtCnDp5Al8/cAqHWx2c7vTw0L69+NqqUo7LhqoAmGRzVSx9igEka4v8UaB4oXwmMWJ0LVGZXCrbXQBxTVQRcoVmBhcrp2zQlAwchlnF8175Q/jzG8ceEZx4FGf4iC9RAPAn8PYHlWtB8VVcE4HoNEjI9UiujQDFkuyls+rpTEG78lQsygX+Zz3B2kSr1GX8NMmM96r8u7YDP/uDL8frLztfCHCAz/z93+IXvrGMRCxNdGtOqwYLcPsMlTOfyNo2/OSrb8GP7zw3r+P5L/89Xv7RI2DqWQF2rQPAamTlFpK8DZUJNvo1Skrjs7D7BT+K//UMstHP5auPj73jL/F7hzWoNforxY5aETPkehM4LZ7b2jb82KtejB/cdn6uzeDwF/Dj/+t2PDRy9xa200Ic0Z3J0RpNbq9HCG5+JAC4qNHk7yEAbGDXs1+Dv3jOBmky/Fd8xf1VHDx2DHvm21hY62K1dwq3711CR+emP5JltWq7rjsoDJWwetE6GwQektvOApK/1fnxc8zp6/E7P/psPOkc46XP/F1nZgAXcQtnH/eokqG4Xmxysb6U52TkWj/SdRcCh27C0gL6Q68+z6puWkC/9/14NwHgYWNM74keYdZ9JHBejlurv9bv30cGgHVImwylWEC/5HX4zXOW/J95ZdLFe/D7f6cAYH5dBIC/1VNy8eccgQ2WIVnA7qMmoPzn4zbIcxyPlQr44tfFETh7BJpGCZttE7WRmLFvd5SoOD+ZZDitFZ7f7uf8Z++j6ne3Y6Fy1vHWN0wLaEVXM+4Vpb7nvkD2fgokZPlX9T08btdmPHnnBGbKBhoVHz3292rTWG73sLq0jLsPLeBL9x2RXszznrQbT712k2TMZkEoUVmsMytlT4OOTB/KcejEAu7adwyL7YECgBklpiwDdR9MFaHsk4kTHXu42oGF/VwBizQ4pMjOynGD8WE8nZIGqgT0k75RSfa/9PFgr4h9SL4/qTSw46WvR26FYsPMHF4Bj0XwwVpUgazs9zBWij0QxooR5OP/W46NMM5EqECXs2DQR7PZQK1WVgRSw1IqW7rlWSbiIEZrcR4nDx3C6ok5xN0usiSU68BzIADFvhZ7Rwt7H0AaqHxZfraIPipVjF+yRWUTy9dIDVAIW9hb0JbP7IkKWK6aSwowlvMqfLxypH26RoaKJJvncM2S2B/3BzFaFDiwQ5ADl+26Cq//iTdgdqqMYwfuwcZaApcRXIMUlmvh9HILpuVgZqwpvWvXM3DZbBnTjQqyNEAaRuinNubXBmKpnIQDbJqqoGHniHpdmF4dp3sp5pZa2DQ1Bi8JcfKhg/DLHirTs9hztAW74mNb04DRW4HtlpHYFdx3dAlzy10BczdUHYQdut2Z8CgmsD30cxcnltYwv9yG5/ioeiVEwQBrQYLxmoMtDQurKy3U6g0kJQsnVtpYXesLeMgeKJ8LCnzGmnXJ6jXSUJTSnW4g4HDJdrDUGghwPD1ek4zfsLuGZnMMy90UR04tSgRj1TGwtLIs4hXf9ZFZFla7gYipZsfKaHf6uPvQIlr9GPWyix2bxnDpxinJHQ57PbmngjgXq+1eGElPS9Sx+r6hYxPFGlONMmpGjH6vg6V2iLWohPYgxsrqmn4Wcrm/qgQuYOLIySVxAGV3bK3dRcQOf5aJ+jpJlV0zfc6kjtQ9FN6L8rzqvrvsCXVdPLqn5FuK3sLonmnIp5S+uiKbS/9bbOmVel0p2Net6dXdvt7/l38P44io9s+E3AHbR2P7TvgTU/Kc81FW7qF0IkzkHuWcQ1W75bgyJvzbqVbECcEVMNhEybXF1rtWqyhhoeuIgpwW2bZnoULCAJ8p0A6c80RJ7hkC/xcB4Auxml38zMfMCNz6sseLhQInfeZCUCVGNd3KMnPJcsmsJLjEB9qv1jGgUm9Ae2Rtlcv1T4p0MsI48bGAyFH2DTSrOTZvmkaZxvd5qphuGTDebOKKXbtgWcxqsDA91cTJh++CnXYwMzEGx2VeHBupJkpUlvUHMmmEto2D8xE+9aV9mF8BvNTA1VvH8PIXXIGqFQhAwfckpUia8LR8ZVOUtgBU7JFpQiyRAEcGB0Fqo9XJ8PDRRaSZg527r0LQa6HuRWKhTEvZbi/E6aUWTi+1cfzUClq9XGyy05IrEzPzRi2XjDQLa2tdKTIIuk1NTCCigrHbQ56SiUJ7QxZLKr+VC4YACgnB4kyx/EwTm6emsWv7dmzbsgn1iin2s06ljpkt29CY2YhWu4O77rwTJ44dEoCG+Qa2wUKCVrbKNpZW0r5bRhQmYoUgzDFm3nq0WVW2JATcuBD0Q1pSlHH73Xtx1/2H0I8sZLklIEMppbWGgYmGh/EG81wJdtFiWDW0RRGj1QfSvBCVKydglncKQZHGbdHI1IvWUC00khew/kCtN0OHTR/qDgvVAxWWo1ZoGrBloaHUn8pagmAm2W/3PHAAp0/Nw6UKUVTALqoVX4DVdZ6UAq3JRFP2GMpGubCHZfGpwAZ1HNJQZNNeN0B5vUXRLSehWFmS56EXYgKnbC5Tsc33UVEo18N2xPKDjw8zoHlvSNe7lCMIBlhZWpLMWz4vtArhQizZCfIazWS0qERkMVzYMfsCftPimWBuWQBeT/4tYDKfK4K4mhVGdhfVv3y+1603dRYvG/QC5irtlhTgOe1bVD5u8ScIInT7AQYxQSg1NgR+mSPM8SQJYXJyEq3WKo4fO46VlVWxYElMB7UqM4NZCyeicOY1IvmBRQFzXFyq20sGZppNVMsVlMss/gloU1mrmKBiBW4RvPZQ9n3JxmXnj3bUAo8LIMfP9FAqOchNF7/067+N2++5nxQKKU4K4EFyUotmngY6OdxU0zK3hUAvh5CAPD+/UvHlXPn9LGH+LjMo5ClAGgageRJZp6mRwqu5oKCJxRPHna8q2y58yxGWYESLeGRwLWZ483oLhUUAYN4PfsVHmkXwxIrdxcpKR24XsbXPlZ1QxfXhma6MWYoYQdwX691BaKAfMlyDOTo5KlUfY2NTMEsVBIGJ0wtd5GYVqeEiF2cBMu0SAX+tLEHOeUSsjZnhawhLj5EAQRpjwHa5XYVhuGJrTStsFtO07BkMqOQeSB67zBcZ7c9tOL4Pq+wKAJyYJYR5pmyjcgNPf+XP4T0v2nzeFcD/9La34Bfv1ypZ3RwWAFg3YAtVrI5FGd67oqLPydwMZa0jqEqVLjfsUoyTAUw1M+1puFGR+VGBdcxvkjmQ36dSnmxfDevKHMsh1eATgQjmAks2MDc02iZZinCdOy45KZKVrH6vUvxyE60ygOXeyggE82cGLObjSlwD5y1loiqzlMzFGapXPRtvufVFFwQA/tKH34nX/Ou8dm0QLpYcm8ylHAtuLDhrFkouPX8q110qzVUzYRQIEOBJn0UBNnLdmbzmVfjyG64+J0Xmoyrq4i72HTyAT935AD5518PYP1AHIwQn1kvCBNebqII8MPLBQlAr7Hz5NGkSVEFEGCrSC4VYMRdJXaGMlWVd5Iqvs9KFqyJAHGcdtTHjZvS6V7wRH3zm1HlR5RSnIBbQH/0k3rEvUjbpauEfgoKFClmOkfcjnxedcSaYgkJ15TzIsSfQpnpiagMnq6jEKvCbiqxW3K+Ajauf8xr8zS3bz9t1PnHP5/DbH/syvtJS5EE9uMI8Zra9gK6jSle+YPJx+LM3vRDPOif8N8VX3/cneOPdoVJEyyI4pFYP7xipKQq3EH2v8LVKOK/rK02YG7vupfjQrTvPWYF79Evvx+v+ZU5Z82l73aLWE6t2ff+NNiLy5tV4yxtvwjPPaUyK046w96v/it/81H7MjQDQhRpFzQE6W614S/E6fQ1lzi3GVb9G5jz18KjLrGvTIgXEMMfx6tf/MF4/+6hmgnN4UY5e6xTuePAAPr93P754tI1IF7jSRC1sBIUYpB+xIheQ505lzSORY6Qhu/5V1KPravLCy1t/7lmgZfHO4rNlfPyr8OaffiFuPC/XtfgNfdz39S/i7bftxQHd4C1s7dSxqhgGUcjIdVQuPzIPPNLzOHLOo8eu9BBqPqSt94UAgD/wvg8IACz3U0H4OVuxPdTun3nLyDlpws7o9dTc0ELwr8991Baf40EF8I/g18+3BfTivfj9v/v8UAF80QL6HB7z76K3UpFJQI55wOfji0/UqSTDMW4oL35dHIGzRqBslLDJMjA5kqf77Q4S7zWCv8ydvhBffCKmTAOb7W8mSLCnppZAVc9oiqwiIOvFn73CiXoFT796Kx63dQx50EYaDVCulLHh0p24+8AcljsB5pbW8MX7jooL4k1P3oUNdRtBHGFmakLen/e6QlEW4KtaRmuQ4OTCKvYfX8Th+TYiuieyLh/GlSnQh6pG1fdj/m9J/s3aXMjKEu+i7I6l/yflO0FeJTKRHpkGnwQELtSFGQFo9ZqM7j9uFRue/xrYNQOlOEQWUwSgYoxy7SrHbaI4zrG3kbHv4cGvVsWVTsoCWpKxz1ehe1qAaq2KsN9RTlyGJY5qQrBn7zVKsDp/EgvHjyNqt5EFA/m5xD3RtYy/h6qloIvWsTl5PWsJimaoLvSmpuDWqiOOVur6FbWkdHm4H4yZncpx0nE2mmwoLn88IRL/+1QeB0ohCQqHTFyzbRrPe+p12ND0sHffIXzyK/vw8EJXcqrZ79t91TW4dOtmRJ0ObrxyFtddsQEr3R7izgANlz2sDPXJaekZNasegqXjSPsByr6L/qANszqJduphbqkrJPYtTRt2sArT9TA/sPHA0UVs2jiNymABy0cOiqMcYwLHpicxvnk7PnvvcenrP2Wrj6Ddgu1X0EsMzC+voVnzYcUh2qurMEgocB25Xs2JSanpsiTC4qlTWB7EqNXGkbkNhGEPO6YcrCytgP1EwvCxVRawmO6ASAMRhUiGs0OZAyQejdhEtzsQcrHr+zKG7W4fjmNgrF7DoN9HtdbE4sqagNP1ShkVOxORjbgksj9jmcgtD90I4kpKDTufqaX2QCmAL5/FpvEqfNuQyDmKpkgo6PT7qFSqmBirSWQdP4+gpFcbQ4mW41mMmkMhQCjPM62yF7sRDs2voDuI4Zm0LS5h63QD3W4f850UR5d7mGpWZX/fjVL0BoFkZfPZVBF/aq8vtbBW4cr/SNuhEEeNRIVom2jV71G9l4KszVaFqrOLTbjqG0hZKo5YCnRWTm1nOnUW/fhhXa5tpqNEKdb5c9Mro3HpZahMTUkfgPMSBWgcXyEOS99HnwsoSvGl706Vv+P6MoYZ+7xUnvtlwY/oairgtH4+pY9ON0/p79LhMpIeMMklJIpcBIAvxIp28TMfMyPwqlc8CX6tiUpjEvsPncBau4dWaw1JGEroPEG18fFxYa3wgWSewoAAsBQLasEig82iUk4Ui7REtTExUcWGmQqqPhXEzPtUC55t2hirN7B7106xfy77JmZnJ7Bych+spIU6H3QrRlaiVsqAmXnIycoygF7JwJGVDJ/64gM4OR/Diku4ZtskXv6ia+CXQlhkeRF6MSRtUJggYo0AFgwpkiwiBQVRWsJaL0G7n+OBfXM4emIF41ObMTUzi5Wlk5io04YlQI/As+kI82pxtYtOP0Vm+AhiZWfBIPs0jYTJZZVyuJYBzyagPSl5Ee1OD32qH9OSMNdoY0FGjzSMJfCc2a1KoczoTwcl2KUSmuUKNs/OYNuWaYyN1VCnIrhSw8T0tCiCOWnPnZzDQwf2Y3lpEWlCu5AerJwcP1oFu5J/TJtZgnpU41EdJn75Lu0V2EhWWVq0pOj0Y3zuS9/AkbkVxHCRZcrKiaPJPIbJhodmjcAb8zdYFEr7eVj8qEagAoD52SpY/ptt2YpG/ujfZ2ZXrqvw1AKnW1hZkavBAovHrYEBXVwq1pPKA1ZWuY7YvqSmi/sefEhAR4KJjmUKk5LqXwJ48kfslHWDidiNFLe8Pvy+ytmV+0dUSNp6mS/Q9pdFI5bAhigm+B4hTqwnHkpRqTMNeK+wUFDH6UpeB5ddZu3Kb2LhYNMWWq3wzDlhvgltq2m7zPfQAod/+x4Vwcy6tkVdSRYkrZuHikOd06BIpVQ80h68jyxjPoKy7BDLcC7OktnCxV6xvggI07VDrINpRZzEYt1DQJrZKqIGzghUh5Il3KNNC+1EuIHQYyhAt2GiVqviks2bxZrl+PHjypKbmcHlsjDeyHIkOO0TwC3TatyWa0TQm+xOl+dn2gIkE/BllU09Ge0/qEyWIoQbE5v3PAs4wq6k1ZH0waJHMeZKJITYvqj6f/W33oJ7HzwgLD5mcQjDjrMZ5wvTksKVdswsmiwSAwpPAboSRMri1/Fs2RiJkjthsa8ybxzmICNDFPQlj7fEzZNrwPINUYBKgURlZq5UnyQnkADCHRULmIpflQ0I/0RhpBuAKqvYdAiecRNgIwxSBFEoYDgVvQJKMpM8VkWc5ZgI0wBxThtJBz2SDZjJYsZiIz3WmIRj1dHvAb1OBttviCU2QWjTpj0rFXoxjDSGTXJCTgUyVawWSl4ViWkh4ebOpXU095bKcYHAEPflrk/gNBFFd9APZNwMzi3c6PB+rpRhlT0EVH/TIskm5Gziqa/8Obz7xecbAF7BR9/2Vvzy/ZkUtiQ18CBFeckiVxe9UmRrays+C3wMZTMozWeCsgSwDSFxJCRN6GdGcng5L3Iu4YZCV8ZMqZL5kmASN8bc7BZ5vZwjWYRr+1kqJWW14vjw/7WKVI5PA7YEekcb9dIg10Awmwd8hpVlrJoj+ftp/CBzmgaAC2CAf9euehbeTAvoC6AA/tKH3oHX/stp1eDgE0QnEY67nl9V71vb246cl5r3C6bN0BdCrZt67lc7IKXSrs5ejTe98uX4mcudC1iX5Vg5fCd+70NfxieOrGJNLeNngNPigqCtwGQt1MrOoiVaXDl5lCS3JycfQ77UPajB8KFaWK2pMn6sEVgrjJxhoaSW9bcAc4Y7wxIe/4o34gMXAgD+yD+LAniUyFWo2NRcq66rWKNxXtPKUbkv9RZTpuyMlVXBf2AEgxoDjYnoTW6h+NP3cPNp+NBvPB/XnifBerJwP377bz6GD58uJP/qxpL/BACmTdt6PqzwLrY8F//8Uzdgy7ncbfki3vEn78BfzGmnlOJeKtgNIyCS6KdHAL8hWFyAmFJ/5ajvfCb+5AduwJXCKP/2v+L5PfjjD3waHzupn1X9+fJUFur2oWm1xqmmnop3/+yN2Pbt/9r1d6an8J4P3ob/vXcVVOfIfKHdEooXDdf9s56Hs5WgQ/KIxtqGngpS1xXEGN6DFVz7xBvx8zdfhy3nB8N45JFIW/jKl/4d77z9CA53Yk0aXJ9HRDFfKKw1074As9WjzTVjfUyK7xVjNHqfnK2OLg5IGkBnnOOZsHExx8pneVfhzT9zAQDg27+Et3/qARyUEzgzCkaZI6xb3KnzV84G2jJmZGwLd4VvXhdlXtUj7Fx+8wWxgCYA/J6zAODiWsjf+kgLhcTZwP0jXTd1w69f4+F7RsinpNAQAP61CwIAUwGsnrmLAPD5mNAe+59B5S8VwDPW2cEd3/65t7McB6N0SI759j/p4jsfayNgl4BZyxQQ+Hx8LaYKACbAdr6/mFe8xX5ksJoEd/kaiiNU/Sv2rtoymYDlVM3HM3aOY/dMDdWqh1qlArtcx4nVNk4v9rBldhzfODCHT37toPRvnnntJly/Y0Yc19hbjHo92K4t/Rv2kbj/p2KWUX8nF9u4hza/nXCoAGRbg30ksZcVwFUpkS0CNGJFrJwfucKp7NF1xz/BNaWPpIQQQu0UUbN2AhLir8QRS19U1kavgunnvhK5X4JnsMNAkYoCnuJwIECqaiup8eG2go5vjGMiwZ5gbcnzURufEOtXqpWp5mWPhn0R9qsZNab2ShBnteWTJ9A6fRIlRn2JhbCyrVYAsAGP0XgP70PU6otbEXu3csaWi8bWzRpQMxVRTY+EMi3S+wcSsbXTUwFzyX6C3Sv209iPCUOYYuWrXPyeuGMGz7xmI668bCNcWuBKbyrFnofn8P7P78OeI4syAoww3LR5o0QIEoB8zfOfCM+KMVmjyjxA0u9idttuLJ0+jqnZjVg+dQTVSh1xqpTmlluVvdnC6VPwak14tqsyiWsNHF5OcWq5h61THg7veQCdXoBKoynughW3hPrMJPYc6cM1Yzxhs4980EGUJAiSEk6dWkB9Ylyc+CgaYJ1uuZ6IQWqNGuI4FICu0+kLgL623MYDh05jy9aN2DbhYHlhURwf2funxe/p1S4GvS7GGjUYFHaw3xQRLKd4KUaeszebSU+SPbswLWG51RFxxvYts8iiUO6RICvhoblVISZsHK/AzmM5FhIW+nR0c3wRrwRJCs8ycM+Bk1hs9dCourhyS0PsiOvVKhqeiTRXv3d1ZQ3VShmbN4yJ2KtcptU4nVBLInLhec9ONeHSqrvTg8uoPdPGnQeO4fjCKiquhWa9In1D7lta7R6OrwYI4gyValV6OD0KKugkV7gqjrhAKSCXI6V7QJpYLj0VRn+REC79LE2oLilSguzjhDGhiMTFfoB7AoFkdVa34iMrAmUBAA978nqSHO6vclp007ZabWBpLW37ZVQ3X4Ly2JgitYpWUDkCSjeK/TfBKyhq0oRdTh4limtcmASBbQd+lb1iX1TDPFfHV5nBIvRyKJahBbSF3LSEuE2nUoWJWxcB4PO9mF38vMfWCLzuR78X07ObMTV7Cf71c1/E4cPHVfakBoCnJqcwPjmJ+UWGywcCANOTXpQZBOCoWiJgUErFirhedTEx3sCGmXHUa8yAZKNQZRhQoUsr1vHmGLZt3QLXMVCt2JiZaWCwehxW0pZsi5IRITNoNVsSBTCZZszh7GbAqZ6NT3zhARw90UXSSXDNjg14xc1PhE0DzpIt2aKDpINBGCrf+QwggYjB891eV5SH7V6EVifE0kqITp+WnfSad0H2imUyf2NecnY3bpwVO4ogpFVyJsBHklmSIcp/y9RL5aKRwTFLqPkOpseakpPZ7/VFcccJXPn5SwIsojiUWZYgGRcpKuVELUcrBDJcyKRjIzlmRoGJrZs3YseOSzExVhdVMhmDGzdvkUW9H+fY++AB7H/oIILuCoxoTWxXWeMUAKPv+QIWRQkVm0rlSXWla1OdQzWahROnlvHvX75TbHnjzBJ1N/P5bKQYq3iYaPpo1DzJgJVQdq0AlmaUNASVMknl4SqGkfq+VsKd9cgU2Y+F2nY9u0wtXJJvUORDymK1ngvMwrBoiIwqw4p8AhatPHcCjHB8HDh8DPsf3Ce2zxw/X6yACRaacF1HAFa15qgSTbI7haWoFkta4hBYDFnMMFeZOblaGUQQicUZAWcWsVEcKftlseRQYKqyk5aQSqVG15bqzD7g54pay7SleBDFbrkqDEYWg7QwpppXWFEscAuAmU8cgUiqdxOy2ALJipVMU9U9UqpGvkYDupK5CjLJeC8zbzcWZh0B3CgKRc1LgJbn2et20e31NNGB2ayKCUZ1Gxdwvl4KDMvShb7aALgOWZmWAL7ValVUrLQeYsE3MTEh1u9yj5gqU7dcJlFBqfQ57sp6SIE//Dxhosq1kWVfVA/yb6GZ8ncqQoCA+ALccufBJiGfJVtIH2J5nnNuopKY4LGN3HDwW299G+64/wG0BxEGYtNsiyWS4diwmaGbZOhTuWqxwEzkmeH40wKYGx8+u8zeZrUkttsG6RslYaKRBMISlpbWBA0J3Po1TwgozEHlvU07ar6n/P+z9x7Qkl3lmehXdarOqXxz6NxSKwtJCBDB2AzGAzYggrERxoADwQ9sDOO4GKdnAwMCzDiAbQbHGQyYZIQAg7FxAtlGNiCUU0ud+96+sXKdc+pUvfV9/z73Vrck60HffusNc0urlzrUrTphn73//X/JD0ScIVgclPMCgVmY+Tz+iCAj876BYonF71AWzmTMcuMUhgST+yJ2cJwMYuZR/UFyAAAgAElEQVSNJIi7CVrNttkB0x0gTzC2bEo9P0EvbmozWAyqyGdrKHg19CPaGfvgDNHr99Dq1B2pJYMKLaeplO4T2GQOfA4d5p8XShjmfITMCOY47tM1wHZnUl5nEpvjWJD1WQR3EbZoK2+bRcuu9SxTJc8Cjsw+H0952c/jT67dagB4BTe87c34pTtI+jAGM6jch9lVaw7yqKSmQthzamUSl9zmToxsyy/hs8iX7NDJYGaONRcZ97xzPCey+c9qXjfFq2UAm/W16wy7Zr8pRw1cFjCWfhevk2Nw2tbXgEKCqAKC3WZAm3QduylQ9Ry4TYD+baMNbV+cNsX5mdXHPB1vve7Z50YB/NH342VfMACY3xkr59WBviNgkpseN1YJA1YNDNQ84LJn0vVi441uczL/+BfhE6+6BudvTS/ooQXesI4vfOqT+IUvnZBjRtdl+6btiBQg5EY0HlquNOc5gu+pyjC9f7J/dmAGD9d3fvopMMUxo/vjVKf8nBRoNheszQ5VqnBL73UKqNsKkMFjz4UC+PhteNcNBgCbdYNzgknVlCItpOCFuYFwQNMWy34xq8gpgDne9cyk+c82TkyRz42rgTsiUG3oTmfxs7/2Orxucovq8OQkfv89f4o/OOY+j4wMt0nmbU6Bmw0wPwNMPvFH8Y/X7dlQY38rRzJYvxNved+n8KmVzRoprXlG6yYpLEg8sZt62nwgda6z3OZYCuYux0+96Fm4bv9ZEiGSU/jQn34Iv3d/tNE8SDOn1HxylmPGV7DmQv6ia3Hjj16M8rdyMc78mca/45W/+Y+4Z6QZKwB4BHQeDCy2YbQWVC3ljidtguh5SZseo89OqmR235HNzuElr7gOr7twayysH+4yhCduwbv/8kv48nqMVtTfIBZYz9AOJAWA+fuUDKFbP6LWdc7oD/mKhwMX/yMQOP2Ah/u5lGxDBfCbzwEA/A0pgO/AfWp0b9b06X3bmC9H1Pdn1v2PNNRGSULp3iK4+Hn4yHUXMORo617JIggA//nhTcvm0WO0ad7GKPcTdh/dgzxyFA/dJ21GP6T/lo7/zR87VwDwLXjXB7+0YQG9DQBv3XD5dv4kDusJL4vzuC/aIgINwbgH4uScZ7N+O9+Xb9dz4xBj5jRzdbfitZ4McaSfbHnmNI+TNtUXPEJecSkgaGH1ulzjtEckeGrkYBYJ3P/M1Yp45tW78dgDOwV61AncrtJ+iARlSEhw6+E13HpoSUTRx+6fxBMu2YPm2irGqxWzmFad7ZmikP1YglqFgvoUtxw6ifuWqLIkaZN1+lBgb+pSlcg5biALaPZsbI/j1IKOsGv9GrN4FQDM/pNtWjddtlTPO0DY/b1Ao0yAYP+lmLryagy9vtST9jkDudDFdEqUsZUngnpa01GJyZ4m84GrY9arZQ9Ods8EsX2C3gn8PDN/I/ST0MDgXgfN5WUMe10BiiStU6HIfYfHPlo+r5i9tfsPyZ2N1ZjsoXMBcsUiJnbsBK+J1nZmXrk9K+8f/yxrZ/Uy+R6jvWpfQ5C5EwowJAWYPfFibojHXbILz37KJbh83yxymb6Or9sj6O3jxNI6knwR9x5axGduuheHl2khTNCygLmZaUxNTeAZT7gITzqvJLFW2F5HZ3kBl179RKwtPIjKeA1RnwrLCtqtuoqQXq+PpeVVxVRNsDdHQgAV4vkc1vslHFzsKI923I+xuNxQL77T7WHn/CRW210sLMe4bN84ytEyoqgLrzCOBxebWFxrSSHOXut4NcBEOSdHp2KxjCTqoNNqYqw6joMPPIiVmM5xZfXKLtgzi/mpKurLS1hZWlJEnV+pYXGlhePLTbTYf+3HqHjAZJWA4QDFUlnXZ50Kbub9hkPcf7KOdpc69z4qQR67psrIhE1zcyvVZBfdCmOMVUsoUFBBUUw2i05/iNU67beptg/w1bsO4+RqBxO1IvbsmJajJIkBgQfMjhdlU85xuWfXDmSHPTTrtIYeQ6PTRS/JICBBwxtidqyEiWoJw36E5tq6eujNXozDyw3cf3wFvYixakOUMgTlc1hYa2KpEep8apUSmx/o9CzejftgKetFqrDMX4sVdGIrNxGm+6B0XhzdA5y+XzIgdvQl3qEIokYqTwFg3v/R1wYQLBCZ4C/FMqO9+QwKtXHMXHQZVX7odpoI2NuQJTznEouOZH89TEL11D1GDxL8Dfj8EpugMKqoPv0g4yHJ5ET04N+xx08nSM6FdHRlX7tSq6mPzUg2X/nKtJJ+pB3QVqwa25+xfQX+N78Cr/vpFyIoVBCUx/CVr35Di0Kz0UC33cF4tYb9+89DPx7i+MIC2u221FB8eGNmS5AxpFzIAcpFT8Hsu+anMDs7IXWv+uwZqt36avSRVUU1HxWye3fvAOMfy+UcZqYriJsLyMUtWSJm8zGGnk0AmT4VffzKBK1hBkebHj79D3fgngfayMYB9s2N4YpLJtFq1NHuJFhvR+iETTX1VVANgF6cxxAFKfGkRlFuBcFYWhFw8hgICCTDLJuJxGyan51WA5JKRyr2qAqMYloyxGIv8edZ5JSCLKqlQDYrpUJBiz/BgDimcnKAZjdWUDwDzsVeImDnMqxkb+KYbmxosTjgRK/cCDbyB5BFxNz0OK645ADO27MTk2NV2QAHpTLm9+zH1M49WFhexV2334rDB+9E2O3I4pfXnFbcWowLVIsWhRco35IvVlNkCGV83HbHA/jqbfeg3qHVqBXUBPWDzEAA8CSzDGpFWS2YAtgpEcQEJPhmwfEq/hyI93DgrwHDmyCvWiGpWm3D0mKzGbZh/+gUwAK2U3vNkUbfaAMrbQAKMA2KePD4CQHABB8Lvi8LCWYiE4j1AwI5aq/rvFjHcpHN+wRmLSfT8nMDWWkzS5hgJEFgNuZ5nwjA0bqCoIvAOM8DLWOZVUGyAxl6BJ8J5jLDV3kl/G4/kC1zNkOrXGb2EnQyRpTZSRtgq0Vfi79aWZaZYmGKjsXVRzbTQ9ijKpeAtCl2Cex2eyFana6A3Xa3i7X1Btq9LHrkONCC2CkZTdFreb0ckwKWBVwSVKWdO5mWzHAlsE4r8ECLMDN5K+UqqtUaxmtVlH3aj3O8FfQ8sZjQ/EAgjJsJV0PofrkupmVc2hiy95j9tBqQqRpKKkECsKbUJo7LzQjBVf4Mn3M+LyoiMu6eEoDh5pDgZD/Uc+XnaGFOZlkF17/7d3DrXfciGpAwMsTKegMhzxueyB1DFhx8YKhklfW5gdPCB6hwzfM4+dmREUcyedkc51nEyP6bmzmOpSy8fAblSgHdXnvD+lt+uMMsir4PUGncj1AeLzKiGN1WRypQgthhp6dih9k2hWJemw4WtwSdORdxnEZ95qXzWS9K+UxTgl4nlBoxk6ctsTmvcvNTrvkIWJSrxAzgo4qCV4HvleRmEPa74CXsdNqyifbzpmimizkzZjqRh96giCRXQUTSDO+XnAxyyJDJSGauR8ZwXyQefTdPldMNz1kboI5ZKhmtUIUjgXcqwjN+gMe99Ofwxy/Ys8UW0Cv4xG/8Mn7h61RSGunGL5V0G1g8KjXegW8sSjcKYcnnTflmicEpeYfOFp6YydwYyg7Xzd+aY0VkoqODKblVTBOQJ6FAa5Bdl5Qwo6GmB4SNAGZiczwbWJYCZpqpuCaJUU3gmfO8I2IpKtRs60UU4fynnHmz0XKTvrGPHYmG17/8mKfj7S85RxbQH3s/XvqFk5phZU2th9pZIDuQ0qGbjnnqyDLCFAkAm8tEquobJfyMbm7Oe9ZP4p9+YM+WWh1vlnUtfPHjH8JP/N0J9ByJJrX6NLaNTVIpSMt7I6COCuAN5fUIgCMVrI0nqcsJdNNdQuuqzf+nEZtM+iYCHedS4VluHh0FgDeVs+lGjQrg1+MTW60APn4b3nnDp/G+u6KNY2VzQ7Zw2pA6t4UUtNIiYLbnXLZsI0mVexY+JxrVIwb0y7BCgmebz1MAOLWgMoxsHK/4qZ/Cb1y0VSmtET77/v+ON92X2v8ZmCPgl2uAy63WkiRfqym88Id+DNc/4eygzuO3/j3e8qmv4Obm6fm/D7ddtU3+psXsqI2XGx0OIMzgkme+En/2rNmzAqeBCP/wwT/AL91uRK9UkarRnkZ/OOa4aj6vhqd874tx/XdNntFO+NY2R727P43nfeBu0LAwre3OBICHXFDOAEbTb9tgvI80RNKGYfqe0ZpR1zC7Fz//cy/Gc6vf2jE/2k/1T92CN/+vL+AfGpvv3JhHRs9TlZ09wykZQtWeq3fVELUzTz3gNokYI3Eso/NjWnePnrv2IGaI/RAg3d5n5ItM8TF48xues/UW0Dd/GX/4OVpAW+7h6H0enf907I7k8HDXeAM4PyP72ap6c7nhZxMA/ouXbDUAfAof+9DH8MEjRhZN1wId54hyXSSOkebY6Hmk92Z0PJr93lDN99F7drq2Mournvcq/Oo5yADeBoAf7Wne/veHuwK05d2b8zDmmdfM2b5SG+hjsSCf7df2FTjtCkx5WezPs448e8ZBi656/cGWkw14ZHvyj6xUvuay/ZgqB9g9U0XcbWKYzeHfD67g4LFFbRJJGubaz/zWay7ZJUtgKgUZlcQcVFrSkpLeCgdYXG2iBzqlZXFgroIr9k2hVV83JelwiIWlJTSjAXqJp55HmPEwyzi+3ZNS4/37vcdx37E1ucKRvMqfYe/JCgH2Js2Clr0t0/Ka/tciyRxB2vV7eKPYi2JfwvFZXV9nkwwVEwimApifrQ1wABTHUDlwMap796jPQ4COOwfy4tWXkijD9hrp/keOXaqPoGPnPpg9E+6B2TehGIi1FvdZFGlwb91rtwR4Uvk7jAkKk2RJByfLO6UYY+3IYfRX19wegPs02gXnMTY7A1pd2v6EPTkDgDf6W+rvWk2gPYPcTAaI2z0MOrQDtr0N+yoXnrcL3/mEy/HC77gASW9N4LtfCNCrr6s+O350CfVeDquMLBxkcN/hRdz01XuwXG+r/1Wp1jA7P4vpiXE8/YmXYbIwxBiamM62Mb//IuTyGYRRC5WxWcRDTzbJ7W4fh0+s4FS9i24vQrmQxwU7x1AZdLC6tIh+roj1TA13PriOUimP86fzWGv2BNLecs9hdOMi9u+uYCxaklCkUhtHI87h1oOL6CZmBR5GPcxUPFyyZ1L2vVTnImKUI7C2to6FhSWEmSLWUcR6J8L8WB6P2T+NajGQJTZJ+pz1F9e6uPfYio55GPVQyCQWSzhRVl8lmw/Uyxxks1hphzh4oo5GD+gl5mDp9zs4b9cU6msrEq+VK1W0hwGWWm1MV3IYDzxkkwgDz8fRNVP2VgpZ3HL3IZxaa2N2oobzd08Ji6Dgiv3YYi7BeMnHdMXHnrlJETAIpHNMNltNhEkWTRQRDvOUK+O8uRou2jkBP0cL6TYanRAn1yMcXqibS2jUg5cMEQ375qYYZ1Bv9tSn4lgYUoFPFbtiGxmjRaW67Qk5ppUTTsGBq+XTmneUTMmYPHsOXXavpkz+fmTudP+2SaA0dzy+0hbSRg/fFdj8e84Rqahgo47n2OdzGRRRmplHZW7OrOFDEjmMnJF4FD+ZKEpW1GKLZKy3yl6v62fxOeH38nnOB4HAYGTzKFWqek5J8hjKH97DgNF8ga8xWGAPbBsA3q4atq/AI1+BV77mWjTaXTAestkJcez4SfRoTRHHOG/ffjF3aOvAiYrtST6MnIxof8muPie1cslHrZzHzGQFc1M15LJsaJpyTzasfWbgDtXApBKPrJl9e3Yh5yUolz2MVXz020vIDzrIS+0bS7nGhnF2UBCIyz9FuQLuPNHBJ//udtx/PEbRG0eQTeB7dVnUDlGShXEfkQoagjHZYSJGDj+LxYpsTTynXHSZF1yUmEfMxbKQ9zBZHdPEys9U1gUtWjl5JUMpJKmkVbOdapBqgJ3zs5ibmxeQvLSyJhvtTjfE2noLnW6kSY2MNNp+KH81zVbb8NW3nb7ZhrL5aPeLEyKvWZDLYHqsgv27d+K8/bsxMzWBcrmMcrWKqZlZTMzMIesHOHrsBO675y6sr55C1GuhH3dk9UzWHpWYtKDgcXOyjYcRsnkfyTCPm77yDRw+uYpOX0nCZslGALkfYbIcYHyMICbzVs3OlApOsz3ZBPcMnDOA2JkCugzd0xcY642483UAkNYgZw9jJ57aTrjmepobqIyR00GBUYBAits0K41NlJyPo4uLOHnihNhABCZpN0wgmADnaI6crGRYzMm+lgxH28JSpctfaR4gF6wiM3bztC2mvW8WhZIpdgl68u8IIPM7ONZpW0zFdNYbyWfIElxOb7KV0Tx2IzaSOckFlapxjsG+CAgEdaVKbYfo9WJEYaz8YFoAh32CvV10uBkgIEUlWszc1xBhxOeCuaAD5UywwGQxRpZktVIRu0rsOILSBMcJNAZmk10o5FEu5VGr8n15WW2woCYBgedJu2VauptKmuAti/NNxZ6Aqw2mqGXb8RdtnLWgSyXpMt5kNWR/P+JyYn00IWWGhFlD0DYfKmYEurksiwHZmInU7vGwD5IqCNDGcU+q1J07dqFcHlPm9Vve8W7cdf8h5VQwy3ut0UKj3UF/mEV/QKtawU/aWJAEYM6mlmdMFXB/GMsSnY26iIAxp8M+xDyjpQ/nxSDwUKjwPSQGcO7oavPEfO4kJhDpa54l+Msc38p4gG7cwqA/gJ/xZWkf9SIpqfldLIxyQRZREqHZaiPk9CSQD7JeyQxpd+Qh7g2V/80R7jEfOMvrxtxp2gNHqI0XUSNbrpNgGPrwUUSOaZzDCAlC9OKuWLKlckHzYqFIhwQP3ZhZt1V0kwJaSR5JrohomDPbbN6Pboxsn0QfEmz66GcHdI02a2SJsS0D3ktiqZsHdCRQAWvWt1QBZ3IFPPlVv4w/fNHeLQeA//I3fhk/928RslSvk2zAzBjO7VTPumxmHSvnSAK6zoaL80CSyyAmmM6fpQJcmuiM4g8sm0WSdc3zfAbpb6VzZQyBa2DLApfFrPyzWOQ6dnSaseIscUx1aPNFysDmZ5Bhzb+LsowSYAaxUw0rJ2nUqpbrWV7FNQEsZcXqMbI5Wn8imAigcvnT8bZzpAD+0kffhx/6mwVbebk5J1EjzfRVY8NpkwkyifPhzte2JmKhj+bdnAlk2CqZx7Nf+8v448dtqbbLFUwx/vUv/xgv/ZuTiHS9DBgcbTfZBt+BeNyYcY5ySk3eewN53HrnADRTAbt6hJ8qpwKnZnTNLFsVOF864E/XaPMY3G5vo24w0oyRDrSZAvDYF/80bjgHAPA7Pnkj3nuXZdeKbCBz8U3gN1VqpnERdALgdSEhhcQ5vptPT54/6RpE2sy6a2cfZRvPNB84zacfDqt45g+8DO952izOUue6URTfccPv4iU3Ne1au9ulJ5AEqXTDrF3wEJMHnoz/+yXfg2dNnU3TsYu//vCf4U1fW9c4SElPsssbUamaCtOIAiNl1SZY5s5g9Eiy538fPvvax+JsBdJH/u5P8dK/Wd5wc0mJcqk1Ib9ax5bNorLnsXj9C78bz925FaD8EPf944fxqr85IbeE9JXOhemfHwkAPhP8TevJzafQPuEhAPDkk/BHb/xOHDib2zpyvKf9tn47fvWPPifw10gcrvYbKXQ2nHOcClitVUc4GT1eayq6cZo2vkdy0c88t7ThMwqw2rU4PUN5Qxmg2mrkIhQux1ve+NytB4BdBjAVwGaIf/o9cVuDh1zR0fum80iV02cAwOkPpiTS4JLn4yPnBACmAthZ66Vq5TPOxQ24hx0djwQAb1hAu3VA553ed514Flc9fxsAfqRHbvvv/7+/AlT+zuc8zDDuaAtAOZ5BczDE/VEi8t32a/sKjF4B5k3vzXtS2J7ti1ETJ2g5y5zKLXxVshmplMuPcIw/8wNPxmS1iHZjTSDTeg/44teP4MhSXb1C1VheBrViAQd2T+PivVOoehmBl9xPEvA9sdZFIxwgGmSkWt09XsDVF+6CNyT5P0ZPWaIhFlbraEXcO5IgnEehUsHOmXHsqhVRzANHFtfw1ftPodXrI+xRLWtZnrYXNTWuXKr0bKe2x2blyn2HBfGa5SwbwFLxpXtbOWa5mBXtR7lXJqDGvSujkRK5rbEGZv/FH5vDxP4DKM5OIetbDjEJ6uzLSqyRxmDQMdGywNQrYy/KVMg2JrQfYrXD46DylyAws37DEH1aCScxsgNaRFu/l++jqtBLBlg5dBDDTtdZ1zqVtu9jcseceiuSADjxgX0fazO7LpJv6DsT9HuRVNYUDwTZnLJkd8xP4bGXn4+rL9qB3ZMlzE7Rha1LdA+9bl09p6UTq3hwqYeWV5Q6uVTwsHO6hi9/9T7c+KXbZc1MB7Xp6Qmpe6fGq3jBd12OPeUQhe4yStPz2LlrXsKOXJFqUsb/+VhYXseRk8voxMzL7WG8VsEFu8ZQzYZora4gzhVxuD7AgwttqWFLHrNpe6gWctg9W8bRpQ4yQQ6X7RxDobuCfpygEQ5xbKWNheUmKoWcREMTY2Xkhn3tcYJCEc31VWXyzszM4fixE+jEAySej9pYDf1OE7MzEygFHpYXT6nXOTY+pXt9cnFFoGgj7CPqdlAJsrJmZgZwpTqmfitVyIxk7COPpUYHy2tN3YdaIYcdc5NoMB+534dfqOCeEw0BxDtrOeTjnvqtdLgMSjUcXQux3g1x8PAC6o0OdkxW8dTH7JIA6NR6i7cH1TKFFkNUc0Psm59CZayKsNNCFPbUS1pvx1jt9FEuFTFZ9pFLetg1NyXwvdfq4NTyKhIHVlLE0eln0ay3sFxfk2toOMjKfrpDkQQxk6CoHqApf4bqB9PdVH2djXXRYhJTUsKZdaX2Aad1LhxhUaCw9RWst+rGudtTqKdAMofbj4/2YDT2mfPteg/ptKkpw2VeU/THZ4P99Fyxiur8DgTVsogY3Nly2qAjJ/tVFNKoF865JY1gVIyn9YmIw3Cusbg2RvCxf5eTHbTHvnuhoN5dKuQo+ME2ALyFa9n2R30bXoEff80P4uChQxhkPSkE2bzudnoI/ADTU9NYW19Hq00LDLP28Knuoi0pQdMsgY4hJsfK2LNrFtVyXuBvLkuwM8KQ3qMsCDbs1oYI8gH27d6NXfMzKAQZjNcKGA7aGHaWUMknavpnPCrwCPkCuUxRVrZhMkDXK+Irdy/ghi/egi4m4KEsa4Wkv6aFv5/kMcgWMOQx5HMCgLnADwR8WHEi0FIdRmcpxwWfwGYmQa1WQqVURq9l+Y5mudDXYswcVlkRSrFD+zkoU/byi/ZjfnYKQamCJBtgpd7CkWOLuP3Oe7C8siYwhz9DlRitWczOj2CXZUlyQnP9YU1c1PdxAs1mCDFk9R4Kl2emJzFJi5NuC7t2zuGC/fu0EFXLVJdWMbtrL2b3XSjb2ttvvQWHHrgX7cYqkpD5FbGU1QQkqVKm8jQGF8sswn4W//gvX8dyI0IvYdFmGjH0Q2T6PUxWSpgcq0g1y0LUQuhZ+kif7WwcqOIkIG7FoSm30oaOu/mitTum34h1jJhyynR1Obyp7eJo49XZYOp7CXSd8Rxa1K0VeZ5nmSoETJHPg+aucRTLipWgOcE73k8WgSr2nJ0rj5vAFRciqXhpX1wswvcLYrCVyyX9nwpe/j2fD4J5BHIItKRqXX43QWSOn1Shx3MkEMlq2rKCaYXBYtj+L6tmsiFZoFLZ2evoF+8lc6ibsmTuiu3ZaLSl7uR7qQLlohmxKN+w14AKItr7ELjmefC68XmgcnmiWkCxkBN4W6tVMD42JnU4lcrVckl2zbQpoeI3mxmIeanzZKKCMijtfhqYa2y/DVW3FP8G8qoocArgdFwQ+GUBr2vusit4vUw5TvBXlYNjdlqORAqdDEDAwRXcVD4STOgPlOVCsJO55GEv1tzV7nYQDnoCxsOwh1Mnj6Pk5/H8a5+PiclpFcP/7R3vxu1334eJqVkVju1eKHt45m9046GysXltvTzV2WZ7xGOmup/ANUFRZfLynIZZdJo9DKKBHA6YuUNWIF1jxqYq6A9YZFKFHAswLxdpTSJkFI16XedFEk2hwozfIdqtLgKvgCBXQLfd1fdRjRvFXYxP1NDrR1hdr6vo70UxQtp3R1SKewKBB0kWYZggS1CeilOSQHyqXmkR3EV1rGQkizCD3KCITD+HwCOcwpznDuIklOK3ViuLeEMFM4ut/sBDNKDqt4TOII/uMI8k6yvjfDDIID/wkOG9SWKx8rpJD7liXrYtBHuTaCBQNMs8eBIsuAGMYrkmKCuU997z8ZTX/jr+5Lr9WwwAr+KGt/0GfvHferKCEvDEe+qedeb2EpzM+YFYwCT5pGOTYzrOZRD6lnvE3FaP/rAxAVhnb0UWMxXn/BxuDruJFNHcAKaZjbYQZnRtPD8vVIebDzGh9WWuEJca1AhG3DTKJpcYufFhMMh7cqYg6EtCgqgqJCyIJcoMGqeUd/nAaeaw1hq5PtiSw3mzfPl34+3XPRsv3L0Vmo3RibmHL33kD3Dd3yza/CAAmCdjwIaykp3a2cBfO78UPEzXEM6tG6pYN6/YZsZyaRBchHe/+VV4+dkiXg9T27Xu+yJ++D1/j5vDTQRO68/I9bWmh3FUZHvm/qC10a1U2kC5LFxTghtQy+dejie0EXOZl+aGYBbeui4uB1oUXOVoOWa5LbAbpYORKCyDOs1yv/q6N+DGp89uqTI6OX4brr/hRrznrp6+m8+xbM4dgJ/O4Kl7A+euIetBztesDAQAMyPd/jMbK3VqnOWty0J2sgGlBjvLYbsEGcxe/ky8/5VPxpVnmXWb3vL6bZ/Es/70NjSdcjsF17nJHAVk+fsdV78AH3zpY7DjbHqOw+N421v/Jz7U2FxHU7WAjS9nE56qM91aaY8/x4s9q6whH/KqXoXffdP34YlnicXGh/8BL3vfzaAz9gY46GoyU6E68D+TweRl34Pf/OHH4+r13vgAACAASURBVMKz/E6dS7KKv/rUDbj+q6sWETBygunZ2j1Jf22+Ia1DzgQ7N37OvdXGmwNiHWi384nX4c+et3drLYL5PcMm/vaGD+OttzjbPsfEHyU5pvXRBpjp8ontDE8HPswS0daBzftyuuL0zDGx2Qyyp1MNStnxW7Ny9CvOBFiZAXyuAOA//DwVwCwtzUrx4V6j1+bhCUD2U4/08ykATgD4oz904dbe34QK4I/iA4eMxKY8NlcP63isE6zXaeN45FwfCQDm/bGSwOrp1CI0vUqcQ5UBfA4VwDy2n/6p1z7sfdn+y+0rcOYV4Nik+nc37Vi3AJTT1AAIAF5Jncu2L/v2FXBXgIpzZgBPy53r7F4cZwR/mQO8VS8eFXOxmVXMnsDDvX76eVch4/lohAka3Ri9bg/3HF7BsaX1DdU7a+ixcklxd5ftHYen6K++9hGLtIyt98zPKweMlQLMVEsYLwcifhM864R048rj2Eqdu3lUiwVMVQsS65R9Tz7NIq16Hu472cTBhTrW213rp7k9WsLsWLdplL6f0VIp6XNjrTPymOpT9QFtTRRHVn099vpsWVSEmQOIBaayH+tlBDRR3cj+E1V++coEanv3ozQzpf2SgGfuj53SmPtd7UPYP6Kyl/0ZOeoxpou9mIzsadlj4C/2SlRTcN8tUJZ79Fj9urSsLJYKWD98GN36GjJuby51YiaH0tQYPEZiCdhyezL1Ha2fYf1hAsoxYoLoPQLMAwR+TiKpi+bHceXucalS9+7bgW57HWXfR6lSlrpx2M8gilrosi+SLeDIsSVUq1VEXesD7do5o8i+D3z+a/jawUX1xUuVmvq61GV//9OvwHddPC7b432XXI7W2gLKlQl0aGOd8RD1QgPRhh5WV9dRX29gYmpavR4PfeWtHm8ADyy0MD1ewpgf4/b7F9DtmAXzlZfsQQ9Z3P5gA4V8jCfuq6C1sqyeMkkGqysrqI2PoVyt6Hr77IP5BYGvvE8dZeVWBN5STd1uNlBvR2gnPi45sBPDsIWVU4vqZ7FPOD4zhXo3wbETS3KyrNCBkBFyvodGo4koStQXzQWBud5RdW6FE+rNtgRbFJy12g3LjS5P4J4TdfSSAXaO+fCitrAKdhm8nA+/PI4Hllu4/YET6sMRAL7mwhn12lfX1tUTnBivYmVlDbvmZ2XfXSz6GPQiJxyig2keGS+QiIrW7N0EmJ6dxnQ1QNiqY329JRUwAcqZHfM4fGoVrUaIbD6DRrOFejvEcjPEaqOLThQjlhNoHpVSoB51L+rL6lixIi6fV/1kR3TYJHM6m3bnQKMn9jTSaEr2tMlJoq60XhWfw/6Q7qvSWjqtZ63n/jC1d1rs0gEvBYDd5Kc6li4h0zPwq2Mi1g+SWKIqkYsJjFOoJ5Ge1dWcC9gLTo9fxHL3fLPvzUeTfdoCHf2GOfXwPJ8iJ38bAN6qxWz7c749r8CTn/40hFFHNqkEGGyjaWsZH24uqHzwZHdJMLPPLF8qU2MU8sDsRBnn7d2BaoUKHFpCWz6nhZb3tdgYYOgsT4Mi9u/Zi/mpKQTeUFYOi8cfwEShjekywVEFVdjFVggGvd8D9DIl3PLAKj77pduw3JJBsRR0nCTInBLDi20pKva48FNlyHziHEE9NtQth5gAje8xpzMvmxCBs0kflfEq6vW67Cm4UNDRgYsQJ1uxSmTfTLOVRHnHDKV/0jVX44J9uwQO9QdkseVxarWBf/v6bbj3/oMqZKQOstnV2fqa7z6bdyWCjIVAmapyp1YRZnYqAp28HMbHJzA7M6viaXl5Bevra8pMYNbwhQf2Y9+enaiWCsoILVfK2H3+hahOzWN5rYFbvv41LBw7jF5jDej34GfNhptqT1p79DOWm/CZv70Ja50EvT5nfU+FRI7FgA/UKgWMlQlG5aSa43XV9WUjyzWTUmtK3TPi2bz/TsFmtqSmEJT/P4tNl68rQiBb5kOZg26qd53fBIs7qqWNDWTqNVrfcOET61BsKLKkbCGzdceOS8Cq0MssSsWKrCI8QurZHIIC84yZLVDUosGCRMrgbEb3g6pYnifHhzWfbXHkeOYxRTELDQLINI41xeqGolfMRxa3BLstH4SAcI8sQIJ1zJCkNXOrg3anp1wNKnn551a7g3a7i/V2WwWgZXla1iiLXl5LjlcqAalANitb5muQoEBguqTs3WqlinKphGq1rP8TELY/lxBwM8Ic07zl7nLs8rNcO17fx/vHLiOzdqVg9DgiXO638A4rGFKQyuoQgv5OVeJsRWQ/qyLCACkt3LSVVma0ETDI/uKnyQpI2c9QMc6c05AFe2SKez7jZGjy92TAEQBjEURGp3xDpcn0EcdDtDtt9IcR4uEAR48cwonDh7B7agqvedWPYW7nHBI/h9957x/gnrvuRymga8BAbDsyEmmR1Oj10ewyZ5Xgfg7lYtFyaMKeipFcgXnEZK7auB0OCIJQfUvlPFXCVOXGUgBnvARZj1bVA5RLVFn7yA7zaDV7OlYJO2ihX/ZRrnLTwsk3D9br1MjxWpDdOD5R0TwmS5ahuRF0I1o2U/FMZqvSa0S6YQFkqvFQuSIcwxyrnJsLAe/GAIWcj2ziIe4QUCgoS6VUDpDzs5oHe22zdeEYqIzx2YE2p1E4QCZXQuKXEOcK6OeLaPfpJFAUQ5HqZ236sozg9pH1mTkUIu4yX4iODlTPWi4MnyeOJipy+6GxcvmvT33tm/HHP3QOAOB3vBX/9VYCrhHiMITPuYjVo4rMPLLMIebzTuC8ECDJZtDtRwaY8hrSAktTiqArgVechwgYJ1z3BLbbfJWLs0h6sQBggWOcx7hRFE7nnAoIGHtZRF4GXZcLzCwjPldW0Jv6c0i7H368K955p9Pin/O52sOy0LHNp7KI06azqJPcXNt3Eejus3DPQsdcufwZuP4Hn4PvPwcA8Jc/8n685AsLFsvN6oBxEOoG2KbBggNsFRGY5cAvY1JzljErbdYfZgTmMoTdYjkY1PDkp30P3vLiJ+HxWyUHTcu88B78/G99Gn91eAWruqQpqcnmL2PFG3vWrJRsraeLgdaiNO5gw8yfQ95U32ZvbMBprt83koaynQ0ISddLu3W8t5xjBiLp6VqmqjeXi8p/44ZIGdDKmrZr/PgXvwE3nAMA+B2f+gzec3dPTRtunKmIF9hNNr9zSkgt0B2nxwCSDfDSCHgZkc00yh2iBSRZWoWTXGbgckoOSAWLts2dwGve9Hr84q6tqcmH9fvx2x++Eb93T1PPc2pDnaNF9WmquyEOPOv/wmeeOX1WXzw89S942W/9PW7h8CbJj8+CekesjVLKU6qCt/ki7R+mYBDnLDXaUta2A4lQPoCfe90P4MWzZ4NQc7I/hg9+4q/wnlvXNuz+UtKIabhdiT4EdlzzIvzpD16I2lldFfvhwdJt+J0b/xl/edAY/BvNBkes4Dxiz49TfzqL6jNB1A2gzBElrARPyQY25+g9nCunLsArvvcZ+LHLxza+cwtORR9x4l8+gV//8lEcbLqcuPS6uf+njggbBI6NBo1T+T5EGeuY+meAiFZ6b1opp2vHmeeRXhfZsW90e9y9TMk5Ah2dEqBwGd7yhnOgAL75n0AA+D5j95x2mKepsx8GLH3Ye6Mpb1NBn46H9L0+M4C3XAG8iI9/+GP48yOmGksbZCnBYJQ4MWqKO3p+Keg/erxqlLP+dmByeg4bym/V3jlc+dwfx69etrULX7LEDOCbcGvf1ujX/+RrtupR2P6c/wOuQJDJCPSaJ4CzRa9TyQDHGamVqpK26HO3P+Z/7yuQz0DgKkHgrXgtJQYAM3t6K15U/dISfZz7lUd4veA7H4N6L8REMcB4Eag3GvjGoXUcW+5YCAT3pllP+ahPumQXpkrcT5PSDdTX19VbItnf+mt0Q8zI+pR9zjgzFCiXyQZo9UI9P+wR1MoBZmqWY6rMTFqr0rGuVMHJ1S6OLTdwqt6We5z2uOpv0VUxJ5czKYGtJarjS1WHad9N1byVpi7711EXnUhDxD71l408zX0da2D2uBRtFDubZ0dSZkZrMDaFyuxOBGMEYHPI5SmMMUEAe9N0UVIcE/N3MzmBQoruUj+Z1tAUCsUbxL84CtHrMmrLZfVSfcisWr+A1vIyOqcWJXTixpu9KZVKgY+x2WmReQlspRFFtvfj/pt20rFc2wj+spYv+nlMVHxctGcKT736YkxXLFt4brKKYdyFn7OouUqFZPsEflBFjrnMBDK7XbTqDSzXOzjZySird++4h7UTR3Hr/Uv4zNeO4sGlloDLSq3KtgV2TlbwMy95CnZM15CleIV5wlEHYauJTFBB0umhNFYBvALarQ6Wl04pb7dWq2JAi+WJSRxaGeJUPcKe+QqCqIFD9z2ApNcWeWD/RQdwKvRw+8FlTNXyePyeEqJmE/mgjHrUx8p6EzNTY5ibqqLfbiJmVm4+QBSGAMU1hZKiFxv1dawvrSAh+TmooZsp4YK9U5jyY6wcP0L7Ru3789Ua1qIcFpbqKHgR4lZDfZiJmWmNW/abolYdzXYHST+L1dY68rkCMn4OvWGA5bW2lNEFdHQswxzFTz4eXGkhyHuYK+fghRTVtLW/Lo5P4eCpDu45sqh+11S5gMv2Tuj5o4X2Utv6/4XsABWfVV2CWqWIfjdEoeArmrE/zCi/mXbQJCZQ5ZwNCpislRAMuvAGGaw2ViTSmNm5E41oiEY7kfgn7tQRJUPUe32cXGaecYRWp4eusq3Zu/bV71Pknesz2PhjTygRqYJ9Z+4GEgp42DsfeV8K5lqf1zmUufo7FVHpuXZihbSu5XNm/Y50f3o6Ofoh05uLNOOzaeL4TddG9YJ5yLTwprBqfArFalW9XsbA8WGz6DL2H61HnPbYRfZg79rt67Jy7mSP09OcQFEb+598lnPbAPBWLGPbn/HtfAWe8NQnqUEfFAM0W3U1NGm/QPCSxQW31QbSOIWlmn4DFPJDTE+UsWfHlOwYCgUPfWZtchJijoI4aQMBTGxoMguCP+nnAtQqYxgrl5FJQkyOFdFaP4ULdpcxM0aYgSCuNd4I+HBx5IS92EjwmX/6Bo6uJugmDIE3O2daz3JS4+RogJ3l0XHi4fHzeKjkoMuiUF0xvvr6ezbLqQYNSkX04lhqZ4J3kc59iF7I72dTxdheAk58D+fv24nHXnGpcoIJhrLCIEvn2MIy/u1rt+LoiUXZwooQ5hoc1hQgmNfXZMUzJQDMhZeoF68TCziqeXft2oVypST1X6vZFvOo0STbiXnEtDnJoOTTSjaH2akJXHj+fuyYm5Zla5l5rJPT2LX3PAxyeRw/egz33XsfTh47DG8QSdXLaZLXzQtKWCcA/MUvo96lNUwObHpmqOAbGgAc+BmUCx4qtAMul3S+WnhTSzLXyNcz4urcZEB7B7NfMdtSqwbF1nOZlmnPJ83DVImYNjGd7kENUffBBCt5T3lvpNZVZrM14hn6zsme97JQLKFQKIn9wwWeymWqWmVXTHUmj91ZeptPuYETah6d5ornbKidLaPZdtvRpLbMzITm/SAoyXxg2YMT5I1i9EJaNdsv5mzUmy20aTGsQpO5HJHseUwBnGYOukXV9cNpKV1ihnC5qPHAzF1mGEutWyk7EgMtiu08Of71TMgGx+y6Bfa65yGXoy06K3cjaQhYJxBBqJH3PbUYJbhJqWZmiLxYY6byNZtS93t3f/lMp+EnguB1Y40FKtBHlkoGXHJ8E9il+pq2NN2wh7BLIJQMTLPfIclEYDCffymmbRM0oGpTx01QNWd21wTklVPDDUoGnXaMTjuSqrbTaaIVdtFpNeFnhrh49y68+pWvwO79u9HLDPCOd/13nDi6gHJQQjvqoBVGqHcj9AYewmEO9a4x73JZkkRsg8INh8+s82rBrGkJzPP7owRDgrmcu4ZDBMxCpmV2kUCxKer7/Q6KBZJoCGZzLmWuR2rFy00cNyy0HyJJo4hB31cRTCsmQiJ57nZJPvE8KZ05bvqZAULa0XMDSJJMRKJATmAwSSUEM6j8NtYsQU5afQMk/TKfNJNkZRntZQsoV8ZE3sj7nsDl5RMNB7z1UaZLw5Agdk6OBkk2h6FfQBIUEGZzCJMSoihn6mi3uSN2QpVrwuxhWd8TKKIF9FA2/xx7Us5zfu9FyBI8l5V2Bk981a/hf5wTAPgteNMdLl2WStnIrJrFpk6pyZzr/TzypSIyfl4kAqr2RfSgJb9T/PO+CoiTnS9nBXuuNUNwvEbcNTvLLJ4vN6b9gfKhCZRrvnFW0FT0DkjfTjPULfJVBb1eIjikzGkHfjhFqEr9VC2agsZONZyCbo57Zc+vVM/cttBiOYPqFc/A2178nHOiAL7pI+/HS/96weW/DtHPunnOuTjouB34u0HgSd1CqArT9SVQwRXLGgWy0XYK5sFgAt/3ghfht557MXaeJd51Zo23fMsn8YLfvxkHledsCi7ec1l9pfZiadPf/d9AOTNE1v1yx6nrn64xo+xYl2lvdQHHmQHe1lkx61+SlngdtBa6jPg0byd9j5TTjnHPDbX2fxjicde9cesB4BO34R03fha/f7explNlOv8v8gGPVQQiMvjdM7IBqznA363zlnHpwn/dDUgY/UG/eGagM0d5wxbcbjCbApxpr/rBN+BjT9uiwNbBGm782F/g576yZJZxtKJmXTF05Ir0fg8KeNFrfwb/7cKzazie+Mbn8BMf+hoecA4vnBdF4HB53un4Nr2DRR6ktKsUKEqzwW1jbWu9nqHCLJ73nO/DLz5l51mqHRPc9Xcfxqs/fwxMGnBDUtdmY85xA3v6aa/Gp587tSXbpObXP47v/+gD6OmcXD3krAMth91ZEcpizMaE7oYjlYwqtlVGbZBmHNDo3Gf0LLuzyu+4Am/8/mfg2p1bC6ZhsIyPf+BD+P37aSHgmPSbZbIbzyMqX6ea22jSOPLBmerW0XNMP1f/dyQVW4KMNHTav4/cIcvkTqtrR8Pg3MHm7kYtDpwzBfDNX8If/fX/ewA4taIcPZ/RAbfRmBpRLYy+17/o2nOQAbwoBfAoAJweU3rPNu9duhicrqgfff/mWLX4g3Q/tEFmcG+2+5PDldeeCwD4G3jXh76M2/qmFvmp1716S57r7Q/5P+MKcGxOellcxE3GFr1o/5zms3LLtP3avgKa2wHM5rKyWN6K13oyxJF+gvZoBtW3+ME8Ih4b1fCPpP7lRz/5qosxUc5gV9nD+toS1nsJDp4KcWK152JQjGQ8N17GhfMVVMolxBlf9sPVABhEXQFV7Iuw5Cbxm4riPIntdEdMBmg2O+plIO9jdnIMUxUfw6irPgwYUZbzkXgBmmGCequLRqsrK1r2tsIw1P/dDsgIyU6gYbWo7XNSMqxI0trHOkKqi/QygNpqR1MGm4OTuSaJowySn7mnZj9F/QEhRQ5k5k+yV1WqoUIb2clxkbR5bRhxR5pwAvZWuHegm5wJf6x/m8ZusHZMTCw0GCDsdDCI4o2YITZhhp02msePIumy76JKytybvCyqk5PwgryOkeRUxoyRBMu+MnsIdJvrhzGyiQG/Y1Uf582N4SmX78NF580hygQ4fKqFfD7AFefVEK8vIW43MTc3h27UQ7FSQtYfQztOUO9EiDodfXY3jFGPshibGMN8LYdBi1bKbXzh5qP4wi2Hsd7toVSuSKhAkc+1T70UV116vj5vz+w4gmEH7aVTKJQrEjHQNrcwOYuTy20cPLqAsUoBu8YDZCkSCopoZcpY6mSkFt5TA+on7sGgkSCYHkNpx17ccfAUcvki9u0oIl5dQBBUBOLdd3IJy2tdzE9UsG/XtIRHzFcuBkXLjw4CnOokuOfwksQv1VpZ7obZnC/l7v4dk9g5VUGNWQJ0taNooTCG4ystqWEzQ4q9Yo3PNscuBpiuFTE3XkDc5Ximqruj+MWMX8PJRhv1Vg+VIMDMWB6TJQ8nT60jQ/FD3sdKvSNBV7XoodVsImTNky9irRUZcWKYoOhnUS35mBgbk0PgSoOW4FlcuGcWfqaPJI40zogpMGaR+bRLrQjLjZ6eiYKfWhjnGFGLiXJedu7ZpIeI5IWghKVGC80O86c9RW7ymWt1e4rmrNfX1eukw2GHbodS65uoLq8epO0b+We6lXK8s3lKCUDaJ0gB4LRvYWI5x7lOQeARAqNGvXR4tv86c7+hfuxodvAjzJGm0rd5yR58t8dN915uX6euQCFAeWoKuUrZhHyKZrPvV5/NkeD5VvXgNB/QTc1EXRLV5YyaTDGH9fbVOzmDXvotTujbP7Z9Bb4dr8Dlj7tEQePlWhXLq6vyuOd6TwA05mLG6U5ARyz7AWWFehBwu3OO4K+PcpGKUAKmHaf0EE9fEyiVlGqqacLIYkibYVql0pLWG2Ln/BQmxoqYG8uhFLDYoao3a1mmtOZI+uhEQ9x18ARuvX8R2fIcvEJF+cFUtSkd2AHVnHAIfBBQIhuMKkECS6Hcdwll0XK0Z7bKWbp15jA+OSn2EMFenjvtOGmZwgxVczYhcEGrzQxKhTzO378bj7vyMkxN1MT46ScZsXMI+t70r/+G1XpLICUzM9OZxxrd9llsjip/krkIeV8FnbJnY8tqPf/A+Xj+81+AhYWT+MpXbsbRoydQbzSlQha7R4w7ss0SBGQ+DmJMTYzj/H17sH/fbuU5lItUA1ew74KLMTa3SwyiO++4A0cO3o24vQ7EXRV1uaCCtW4fX7zp39FLciocCfDQojWbhFJ4F4tkDOZQKdJCmAA7J3RrSvMl5o3L39LC4hBeKbycktuUnabuZKMzVTnJtpt2zbJDNtCQ4CytW1gQ6DOo2HbAJsFKgrzMoJUNc5F21j4KzPYtlvVeMRlztGjxkB30qTVUcSkLGIL/yv5loUwwndpPs6fkxrKf8dAnCOVATLNypn23ZaIQ4OUv2nq0OpGyeMPY/tzpdPRvXIwFChMMjiNjMg1NSc8Xz4820jxugnnKhC0VZE9NoJqAXZpTzLHBfIxiqaj3MMOYT5Epf7WsCxSVHXfaJXINYVmM8vtkRUzChBXpvIZ2/dOuLllgbLbntcgSqKUykOwxApxZFhTuenAM8nPT4t2sOHIqFqRIlBrWWJm8dsypIDjO60MGpql5+YvW1THCJNZz7vAKy4NxzgMCgAdmw8x7V8xlRZbg/fXyAb5+6zdUJPlFWiPz5zy0W1R2Jui1Owi73PQQtASKXgaX7N2N17/u1dixZxaRB7z17e/AiSMnMVEdR73bQCsM0Y4GWGtH6Gd9ZPwimp1I+SYqXgXsesgHGeX61ioV9JNQALZUpAPObZwnPFQrvI8Z3c845PxE8LqPgp9F2Ou5/PCcxhavN5lr+YDElxh5PmPwEXb5jHsiD3g5KHs9jkPtw1gg8vp4hawsjTq9GF4mwDBDYkZe150kBWY2ky2ncZJnHm9f8zjnMaHmzAICn+kAtbEJAxyZ790forViCmr+Kk/URPqIuNHhHE6QOZdDnPX0y8tUEMe2YeAGUezEII8hSTiyfcqoOOa/JXxGEnsWSMrgMx+1e8hGCfJUXA9yeNyP/Ff83rmwgP7Nt+MXbyVpgKpsjvmMNoBxGKHPvBWqwRywy8waWjJlclT4OkaicoJNOUuzBMLCtJDmPTeCgKk1ZcW8YQ3sNp8R51QDv6kKViY8n1yyHVnQKt/EiEtSTzpLXLeSGrisdZRjneuxAzSk9rXvJpCkzbnLizXipc29pjx1ObEsrJ0quHbF9+DNL342XrDn7ECth9ZGPdz0F/8DL/v8SQGSJPqQkZ6ypc0qLAVhRiwyde4kJ/AcTUnODQ+bBAaba9i6PN4ZvPw1P4Hfe9LE1ir3BifxwQ9+Em/5p2NYF4HM1JbpnGptgU1QzKH+9nfKyDrjWrrJOV0fubGytZNic9pxcR6wpr+x493aKgDYWLoamw5YNjjQsWoH1oxIATpeZ44p/vvVL/kv+NR3b60FdP/EbXgnAeB7QqlWVdVxTZdljP2FdNopAJw6s6RHmIL/qiFSDxFeNwMypQCWkwSfT1PaG1DsQHQHgu/9Ty/Hp1+0D4UtKcoHuP3zf4IXf+GExpn5l5Bh7WqdVIVYuRTv/NkX4XlngzsP1/G5z34W1//jISy5Z1YqfrfJTeFA1Q0OMzLI242JNCtaD4IRrqQKHgE683ufiv/5+qfhwrMkRYR3fBz/+X8dBOHLDQDY2QbrO0Xm8/DUl78Rv3nlVoCnA9zyqffhJ/+1tWExvdGAcIx1lzjlzEEdKWMEFDhNUelcZdImwgaQ5q5Xqqj0938H3vUjT8VVWxwj3rzvn3H9jTfhn9fcvJteRDdm9Ry7gzKCnWONpP+eknxG7u/ocBfIm5ITdD827SttLkrJeGcMBNZWqnw38343gMoUQE2/6FxZQH+TALBNd5vn+80+9ucOAP4IPnB4Mzdy4zkcAaL1dyk3cpSUkLpEpNnB6TyTcmJc/vvouFXfToQfD1fQAnrLFcAEgG/C7VxIgG0A+JsdaNvvRzGTwSWBh8KIev9sLgtnsVWqgPuDLQHnzuZYtn/2/19XYMrLYn8+uyWZ063BJtHgbM+SfO2LaPv7KFboT7/6AErc+/c66ol0ogRHV3tYXAud35G5Rc2Ol7Fntqa9BZVzFIBMlfPIxF3Vf4ytWu8wxoo5pD66EV3UBuqVqX9GdWMxwFS1iPESY6L6ig4L+wN0owTr7UjgEkvKTofxLkP1vdhHEGGfBG2q6hi3S2e+4SY4ZNsZK8LY+1FtSIWs2xJI5OCAJNuZWI/IFMO2r2OPjj0t/j4MScgmYZ29BVFgRWA3xxLugzzkijUU5+bhT43BL7GHyt5ibP0p9WLMvYx9RFMvOgLpgJ9tUXSMpYp7oQRO7MP1uz3UF44jabbs2His7Fuy51YuoDoxbj0SZ3vL3tUgitAPQyTqHzAWMIOJko9L9s/j4n2zutb7dk6iWitheb2NgT+q/gAAIABJREFUVifEZK2KQiGPpNuSmKo2NYlKqYh4MMSRhSZWGh2pZCWYGfRRKRXUi2CffqJSQJ7ijUGMk0tN/Plnb8Zth05KvTo/N6/95NREBc9++jWIex2Nmcsv2AFvGKPf7koNHFQmAL+A1bUGllfrKBbyGC/5ut+UeI+NV7He6GFptY2JiTIqwQArx5Ywf+Ai9JIYSauOUlAEybpHTq6hFyY4//w9CHIDhOpVZwWkdnp9tJtNVGoVZAMf660u6o02Gm1GrVGMkJdzIsFTUryrxTzmpseVd9tnrFoYWjZsFGNldU1gMffXvP6VAi3PPVAkMz5mqttT6010Vlaw3unCCwrwwgh+JkE+YO+6pGfia/ccUc/9oj0TGLTryHh5DIMSji2uYbUZKtqvlAcKOY5jbsDzWG501Iebm51GIZdFIZ/BWKmA1XoTvQGtitmDi1Cp1CTq6RJ/kO14YnFOLr6LmEeOPeuCj8lCHj0dc1cW1NzbKwrMy5sYDFn0KDBKYvUYO+02ltcbWFxrqb+nR45kTfVLKPSh4M3GdtpnSOQ+aiCxCLIOUNWPuv2loTL2bIySKLUvSfeUUu6bAjh9KQH7UaDVFADW1oYHrMxgU9pb78fU99bjUbiRVOKFsSkUazUMKV5hA5vOAIpt27SQFwYhMYDDlejMR+c+is5yhh9w7GwDwGe7km3//Lf1FbjwMfswPTerB21xeQVhTGUsG8lkNnF1JqMpUq6vnyejYyiQkeBvrVpAIe9hvFaSSWOr3XSB4NZ4pmLOACoDRJkTyc8u+EX4BL6CnKyjGRhfyBnQHEp5myh03cC2tmwQmt0EEajW8/SeqNcWqCRVoVMPSqVMhR3BQ6dQ1M3zuNBQZZtDP+ppgmX+aa06jrV6Q4whtvsIJHXCGBRvKZycAHZmgHwmkX3D5ZdciCuvuFQAq9R4OQ+dKIN77z+Cm//9FtlF95glQRWQVMxUT5tdr66DQFBmaTgrulTZYzJhTbgHLrgAV1x1FW6//TacPLmoYkiAmpuEla2h8yNARICefvkZMb+mx6t4zCUXYe+enahVK8gVipic2YFd+w9gem4Oxw4fxJ3f+DqOHjqo6xEmQL3bxy13HUQ8IADhy9rEJzARtpFJegiCDCqlnNSLPAdNvLzbLkvDVNgEGJ3tMs+Jyj7H7rPGR2pbl1oWGjNIGR0EfP28FOi0MCaYm/cDZQIwszagrXG5LOBX4GfGFj8DN9zYSjN0pUIamgWzFkPLik2tRQmuUNEpQJfAT8Ic3T7aXWYt9NCMaLdBMNeydluNJrqdEJ0Os2RjgUQEBAlu0p6Y7TYxHZ1qolAITG0c+Bugtf1dAUUpQgOUS0VUaM1c5rkSvDalKME6qauZs+vsMZ0u2TXqaA9uiznBJqndUyDXswLXcknMLnujYebMsfmc2NgxdmWqzpICOJs3t3XV5FllNCinks1lBwDzWsuWmcWuU+nSYphgroBd/d7srqVUj7hJ4OcZEYJjVhYlziI4GiToJAYIM8eXDLduu2efF8ayzCZIRkYrj3337CSe9MQnoFQqI+v7+Ozn/xora3UEpaqe73y+hOEwC3JCuvUWWiSzqDmeoFbI4ZJ9u/C6n/gxzO+ZRZIH3vaOd+LYoeOYHp9Cpx8qa6Pbp/1zjE6feaUe8sWKxkLYoWreNijDIa25E907KqoJ3vTDvrLNpaAesOD0YJk5fWQSkhUCWa5TGUzrIQ4cNaU5HzgA2C/kwV8EAeOQCl5aLidS+5obi1nQFpjfTdWv72Fu9ywWT53C0vKqwOIi7YO8QBZEej55zGTIkrETcP7s6vgrVCYrr44/U5b9M589fneUROi22sh0B1JeeoUyIqrD/SK6lIJlA4S0u8/mMcj5GHDMDTO2AeqTMVlAPOgjorKXm7qAttJ5bbhkcUO1N4szPftZ2fEHLAhJBAgjDMIhnvijv4Lf/cF9W58B/O7r8cv3GDOSoLxt5kypO4yMxUsbb0N5bUOrLHnOPbzXnNK5SWVWkWeApopZbklp0Ux7a/4Y5xUSk2Qp4EAyqoe5ceRG2k333OySgsJ1Qc+ayBkWY6CcI2Zl0x6Yex6CoARRdd82148U7JVVrmODcsvM55qEhBSqTOdg27xbBi/nw7Er/zPe8sPX4vl7txoA7uKmP38vXvb5BSmd7dgd0cdl0Yw2y2WZzznM2bllB7TO5qbfNgdUK+u2CJC1eQqZ3XjjL/4kfv3CLQqDdZXe8Njf4vt/+x/wlYbzhqC1uSIPRjZAG2ua7Yo2z2UTjOPz7QoRrRPpPdj8LHNZUK6v21wZ6JdaY7sMHzemZGjGOUZ7YNvU8Rrx+dN66P6e5AT+/qqX/BfcuNUA8PHb8I5P3Yj33tUzcFbAkwHAAindxlGse0c64Ly8AfXzvqY58STW6DOMHCfSgyMK8ORybP7wZ1MWsiNBkBCw46rvw/te/nhcukW3vv7VD+K7PnBQNnkiP2lzahtVUzqU8YTvfg7efu2l2H02wGr7Vvzse/8KX1hyWc7O5jsly21szp1Nu9w0RgBgc1RxB5ASAl0emjDhATOw9uKtb34Znls8y63L0t/j+e/6ChZGdv5GhhixDsufj1/9uevw3Imz/C6d+BI+9McfwHsfMLtkKyBSskc6P7oMbUcmSXPq0vpntCmh1sAjsNj1zDrlfPnS78UfvfxK7NiCU9j8iAj/9NEP4K23LiMcBWlH1EWm1N+cOwwEdkAwz1uEuIeCnrI8fBhmvnmubL5S4PFMi2Vd0zNyptOfOnMVyBQvx2+8/tl4SmkrL04Ht9IC+nN34j43253ZTLJn7vQHTeRX59rzzR7NuQOATQGc3g85wzjLvdPuhf5uU4Wue3AmgD9iwT3KIUrtykevB5vgzAD+lS3PAN4GgL/ZsbX9/tOvACul830PBOfOZqkc/VSuywSAF+Uotf3avgJ2BQiw7s1vTeY0x9iJ/kBZwGf72pHLYg9d9h7lg558yQ6BPMWsh0IxryiwxUaMEytUGlodyr0cVZUX7Z5AreirLduiOCfDfthAvSMCi0eX6gLCGHHG/pfcEBndls0qI5bxZvy7Yp49yRzq7S56MUneBJCtN0PhRLpP56EPJKaJra85YK1uZNWYUWzqQ9JmdsP8z7Amx461/Zr1BVXFuZ6gBflYzB3/Tt9LtzkBX0CXcVDauzJ+zLnYub2x6vLUUYl9sGIVpelZ5Go1eBR/0ImS4p0h4Ad5xGlOquOkShwkYNWRiZM+PL6n00NzcQFRp+2c8Ow8FbnGjN6Jmsip3OcP2AMkONc1sZHiaryMlKK7x0u4cLaKx1+2V2KpIwvrmJufwoFd41Jdk6Tf7DFrt4gTxxaxut5Fbccu9Ttnaj666w0JqTrshzFCbkARTlFKR/ZGSUxfbzC3Fij6Q3z9zgfxt1+5GyutHuZ37MBYpYyMl8F/uuZSXLSzipnxMeR9y1PN9TqyXt513n4Rxn2E6qN7FAI1ejh2chnjk1XsrOWBsI3ixBTibIAjx9ewtnQKlYkJXHDRARS7J1BfWoJfm8Opdoz7HziB6ZkpnLdrAsNOHf1BFv18GT0KKpaXlD/dzxUlrOA5DvsR6h32tloIwyG6zQZqY2UM40i9UK84hvtPriMaZjEzURboHfa6yg8msB91unIdnawV1W8lYHzviTrWmk2U4y7W62vYtXMHTpw8ialKHnnupTwPzX4edz5wTNnGe6eKWF08hbGJSSAo4pByr623XK0UsHd+HLm4jW67o3zh1VaorOJKpYjdMzVU/KxUyfWItu0tNLqMWysjk/UVEzdGMRv3YuwF9RM0QrqHBnKlJG4wO1bFehjj5HqIJOygGuTUL+Q44k46jgbKEuazUquU0euGOHZqDYeX1hGFMULGBLJf5sivnCOkVHe523ywGEtpfXIDcy06yp7DdH8ulb3r0W+s1QJjnfLWzV+b4PCm2t895htkeNW0DjdWzer2+RYJzt4oI8rsuaadPPEfzS8iwFvdvMETp7CiUkGxRsv3okj4mo/SvoeLyzTBmeubcW/qRBTsRRNH2AaAz3Yl2/75b+srcPk1l2FiYkzgbTfsmP0qGw99Cx4ny4RALgFgZv+Wi77sZxlITuZNiRa7BVMY2s+nOh3aZZo1nZZ7NvdYNPS58OfVYB8OIgySUOrhQT9S4dENmWnJjMuBFldOCASByGbpJ8zazSs7kza3ViTYS81Wbagd4WVjsjPVLQEZWgT4PnN1awLbFk8taeLp91XGCHimT4Pst2iBzJyJYYzd81O48tKLsXPnrELoZY2bz2FlbR1fv/0gjpwwSwtaUCCbM8trAc5k8+RkO031nuVT2LFKoeoaHKmtJCfw6dlZKUiXV1ZUIFGlTDDZesBDqfDI5rNmCAu8LAI/hwKdPfsh/CDA9NQ0zjt/P3bv3IFKOUC5XMDM9Ax279uHOJPFoYOHcPedd+LI8ROyGllYqasAVIYhgY9+iEHUQYkqRuWWWoZrupoIDIxj5Ly8ABLl/Do7GNmY+nmza2FmgU9Al/bEBJGLWgRZ7JSKBvAWyN6k6I2Ao2MN0jZYqigpSu3+skhk85+qXg0n1yAyIM2WIirXZRlOZh9tmZMEndhsmLloEmDkQtpstgXqSsEbkr3VUxHeidou65FAoukjCJLxGHiuym/VeeWRI8O5SFvsslMhB6iWmcFbUkFuquQA+bxZUVOlJctMZWLbUsmilwt+mp1rxS7tm3lN+cuBQW5Mm+2w5UST8WUNdzIVTDV3mhIoVcVsKBHcZlzoOcc7GWeJrherCG5UeI16tK/uG5FBiudOW3mpAl5YVFAF6q65LNYd81OKRg4dAr1kkg6oVLXMY+YcEzjWfaBCn3Y5VAAzVcTL2b3ivegSNuNYIxmBRat9H89z79w4nvYdT0ZtYlyMz0995vM4fPwk8oUK/KAiyyOSBLqdHsJGG721pp5jLzsQ6/WiXXN49St/GLvP24FeJsL17/xNHDt8HBOVCTR6XTBnptcfYpVjIxqgRwZpriD7XRIGpEYXqGYqGwP+jeknBXXOMpn5DPM7sx7vr80BvMdU7VNBXPCZmMmNjWVxJwRL41CZOlS0Fys19DoxWg1aY1N9bsQRfjavnR/YGGRRNT0/iWarjaWlNXQ6VPaOyerejFB4vGYLKY6tFyPjJ5iYqImMQNYh/0mgi9sMUZmurJx4gGKuplyXcJBFi4yYPJXWdA8qieDCnA0qwiM6NNA5wbAsFHxf96wbhQJNqWwl2JiCqyzgeQk5hoOAueJDIOrCY/4M15e8j2te9mv49Wv3Sb2/Za/hKv7ynW/FL9zhcsodWKV7wWeKuG8U6xfdIwSejqgaeS75Yt4soLhRJQjM/Brhx5b9TOBVZBOuQ3laRNnzwXHD7GN+ByIDmAXWEIhWIz9BRnEFBohtqvRJxnCEDALQ2Ywpqvl3zuLTGKZDZQzzu7k2aD3ZUCC79dDlxPK9ylZ3z27tqu/F23/kBXjBvq0HgL/8gd/GSz570u6/2JoEpp2q0gE7InkkfbN651Qmy3KSr2yznYK9BIC5/ohA4ua9TO5C/NKbXoWfPW9LRwqOffF9eNJHjrnNhmtyjLBhbfZ2GTXuuLTV0mXf9EQT6Ya51440tUmEStV+rE2cajYFgEcBIWfvLQVwMkDgvKilUNX7zVlEClm3qdOYYusom8FV1xEAnnvUJtQ384z1j9+K62+4Eb9/N/O6jT2sQ1E2+Ygi0Q0nrc0iAdn6I2KdKyU4WRk0bDa+/HdmGLttrLO/tvN0i76U6zzd4q7H4ud/6Nl4xZ6tuffDI5/H97z7Zpx0jORN/25Xa2AcL3jFj+BtjzvLnNiDH8fj/+Be2Sqnu3cjfjg7L9U5rvZxG2deMwH9zhZ5FABOayF+hqzn+fPDCq577evwpgOP1n58lDufHMMfffiv8eFvnEI9fau4Y46gMPRx6ZOfiV953hU4sAW3IT51B9794c/jxgVbY22Ib7LTN1SyAjA3rclEftkADK3BMTJq9HvVy055n/5ZpJtMFpOPvRbve/GlmP1mHoRHe29yFO9+94fwqUY6dK0h8h+x5jfOwV1f1sCuvHq0b3Ofu2nfnO4t1AByYPfoh4hoMgKwbpb3I88wf6BwOd78huecEwD4/Z+7A/eJAJFafdu8eibwe9p1GwHIU4vr9Lx0/Ta3KTZLu3M8VwAwM4A/cNhsJUUEdUTM9LncODZWsa7OOnMcpEBwet7GA3DEIvcMbD5z6XgyBfDWA8C34F0f+mfc5jKAty2gH/XR237DGVeAI5f2t8w//Y/sb7+ZC8c5rJ4McRdjW7Zf21fAXYFSNqMM4GlHej+bC8PtGcFf5gCfzYvHRFvq6qOof/kdV503g5LvoRLkREqmCnipOcChpZYRddknIgA8XsH58zVFsdGtsEO1Zs5Hi9mjdGXMJIqxSjJ5ZDwPSZwI5FVEHXtWeboV0tY5QbWQE6jGJk2r3UOj2xNwzKYCe3WsOxrNjsRA/H6qmcO4R7NBy+3NZtCJSdCFbGjlPOIilBzEZPtbbu1l3erUgw4cNlc85wRI90PG/YDqWXbIYApKFx1mfTLrl7BWU4LZRjPSkU9ZHwdFBJNzKExW1ZvIUm3JXkTSl9qZ+2L9XqCuuTQxs3cQ9tBdW0V3aVlgVPpSX3FIkU8OpVpZtsn6+V6MpEeBA2OtrC/Dfh+FTBfunsKlOyqoZiLsmJsS+f3IYgPjE+PYt2MMcbsOv1DD8fWeVLyHjy8ilyujPDuDB0818MSLZlEt+KhVClhvhljtJej2EllGs8fOOL61Zg+nVtu6V9O1QI5yH/vcP+Oewwuyb963d68c5fbuHMcPP+NKdLoxHlxqYKqYgx+xJ5bD1PwMykEOpSwBzyHCoYeFxXWNs727JzFoLAq4n9x7APcdWcaJk6tSHJugaAKX757Awv23q3c3rM7groOMefJw3p4ZlL1IfVhaVlPElTCGrRuhPD6NhU5f4GuJ0WAxxVUR1tfayq1uUkCQp0qXltweDp9qIqRQgM/3dAnj5QDNdmz3bZjAzw6wY7KMpfUOyuUKTq63kWe93Gkg6nVR9HMY5nzsnvAQtakI9tEd+PjaXQ9IdLR3popuoyEyhVeqKPKt3iIYaQKB3TMVHJivoXlqUUBrdWoadx9aQqPbxTVXXoi5sQALC6tYalo+L4VjjLnMF0poCezNqydv/fqhjp1CDIqBCLYXijlMVKtY6SRSRtOFLpdNMF7KQULsJAM/z34xCR0lxbI1O6HsovmQEDRvtdq6Xuy3SkAT0jXAnlE+UDwes0q2CE71Ixwp9iF7kdQ5MiWHjmw80h57iq3Y/smelJSQqXg+90pr4NHvsN9bxB/nFL9Yxs7ZCYHkzD3nPMYWlpG9KT5xGcUZD36hhEKthkyhgGGOTqWMKzSvLrnLyn3SEUadkyh7yByf2wDw2axk2z/7bX8Frv7OJyKfH6LdWEXBhxS9fAgJ/jJniL7zsvR0xXwpnxfrplT0ZVtBBaMWWDbEuUC65pWaobLbHZrakspcZesyY9gqgSQOkSRksbCysCIiGeY0CbNhaBYhfZsM1PAm68zAFssWdZbIacZsOiuloJezwaUqLytQJoOdu3ZibLyGgwcPYr3RADIEIQL0Eyrlipp8stm+Mev8LOanJ/CYSy9U3i8BPTWsBwnW6k3cdsedOHxiFd0u7YXTfp41KA0wMpDOsvFMDSRvftfoZ3NLYA2tGcgio7VxibkIbb2Hi58mU4HdVGBSiWSB5wRPCSBtZB4TbAi7UCmVoco6j/N2z+L8vXOYGSPgWsDY1Axmd+9DbWoOa6uruOuue3Dvg4fwwNHjUkETgBhGMYa0yR72USnm4fsG/qaTuuV7sInvuQxmvsc3ta47pqAUyHpWAC8VvTmzO2YRZjaaTqEqkIIAJLML2ESxzFeqcrXouFxeAt8GMA6lLKRKVCAxVcwEKaNIwC5/0b6mS8AxitDtx2gxh1eq1URFGzMk+P1mWawOq5pEVCPmcsyEJlBdgE8rikLBjp8gru/r7w3YpSWz2TiTfUaGHbN2yWAkIC+ltG7DRhqkvkvgrthVBHqskSqShHXQN66RFFIuOEFgh6Na8W3aFLgsXuU/pE0uR36wvtFGG0xMxbToFTjej+waJ0OBvSwg+xGvD1WjfWXKkhEq+xGCRInZiqTNUwL/3Jbw1inzRIpfWgTFAnW5OSHQSwt1ZSGzYCYBgpZEZEu6nFMCahmBPRmpfXXPBwQ2SSZIAWCCySwUgX2zNXzHkx+P+V07VYx/8jOfx9GTS0CWrEhaQ/PeBHIMiBpdRI0OqNGmJU8lyODiXbN4/et+HLv2z6OXifFbv/MeHH3wKMqFGtZpGc0xlvGUu0EbJl4DWrkrhZPPH68FM/aQ05ClZJr2PARwqQD18+YfKaZljgptoFwJxHLr9dqa7wwANuUrN3u+WH8D9MKuFNd+UJAlDZ9FWjkn8RBRyIaHU3YTgHYMPxINJqbHsLC4hDrPN+Q9KghcFXPWjS0yeWjbxFiMXG6IarWsTRQVwlLZuU0XmXP8fbfTVfEZZGvIeCX0M3l0+7RmLcjWhy4B3GDyPiayrOqhQ+t0rheyyuZ1sQz4/iBGqVQQQYUsYv57wHvLvSsBYJ/zY4TcIMJkOY+pcoDpWhWXP/un8cJrdrhZYouW4OEqPnH9m/GGr0diyJIlzU2lNqcEG42uLIB/SDa0cn2MICGFLoEPxfRahi43mLR/ph2XZhJZNxsrmuCE8oeUHWwgu4BhRgMwwzxdK0h40Qaa39vHkJW/inYD01M15YCqWBJtuKnxvP+HvfcAl+wszwTfqjqhct2cOkqtHIkiDNjYJJsgkcHGZsYBEyTjtfFicGJnjDFBMibYmLCzXi8I8BgEiDQLNjkbE0WQuiW1Ot98K58K5+zzvt9/6t5uCSPRV/PYqy49/XSru27VOf/54/cmdNnv1BdtA64Vx1lviRzkslY01qi+NTsGFdr52QQTuSbxvkqXPgaved5T7hUA+PP/zxvwjBsP6x45z+ZoUe76Tmq1zfswC36xESz7RbbHlpcsGo6d+jUNpsC5VNK5vXj5H78Iv7et6uUY3/3oW/G4Dx41cJZFAEf4MDbtJvB0qoLLrPAdKScVe6UZ6ubZsakCc9gW71Br4pZs41HpP7X3dQxdUUekUDVltNZk/h2fvc5fZlvGf2dfvPxZv4MPPepeAIBv+BD+9kdWLEmtiU0xuylgTBVstsySzGMVIdqtmWKY8xXJF3ZINd4zle4EgPlZ7kCn5S8FgMnHsTmQvf+yq67BDY+e2J4Jov0jvO4dN+Lvbm1pP2BWclsPtRP4L797NV62+/Q0TYtfvh6/+I+3K9M6ZWKnYJ05mrgYhpTcxb2JrGCtfUdgsRYbu76taknbEZTwqKc+F69/2ORpzqERvv25j+GVN/4Ah0bz0SbRLIs8Hvak5+LaR0xvA8kgwcGvfgqv/edv4lvclp+iAN0KCpqlvRU5UhLCVmA1/fPoSaVWyE6daR0mJXAAtcuuxP/9nAuxTT3JPr57C179phvwifrmM/pJHXUTAEzZIGkfGZVWRmeezc9K79IKlikIaqSTLa9TQPH0TJWeVdId4ybwaOr+JLwQ//VeAoBTBbApgTbHmp7OFgvl9C4037q1xD1C9yjTvFwjv41aRDZ39n/h+U/Ce559zmnmYp/yBIeWAUwAmNfGvUI6Prf23xSWPokA5D5q632n80Dar0dP3Z0H0tgHe0ZZXHblb9w7APC7vojvSj2SwdUvPpMB/JPG7Zl/v3MLlBwIVr4bINjdbT8ex27uDdDQvvDM60wLQODkvJcTCLwdr6WhAcD9k5eju/3RafbvDtaC7sZW8cHnzaBIgQXPQayTDIG11hC3LZqbovZ9WQ+T1QJ2z1QFJlFokvHN5pkAE137GKZGcjirBcOEjoMxCkGoeoTEHcw9TWIUGT0mEUNWKkaKIVqMmdI5MVZ9kdmkFEV0WXsgqMVaVGaIQbePHgn+GdrTDpAnwCJBBhvLapiKKHKyAO7bI9lKuzOtCqAm2OB7VR12e17+PWOueFbuCgBOH0C6+7fGZA2XZ0idZSVkIImUFtJ8/sz7KiBP1WCxCK9QQI7uY8oHJbBGIn+s833C2KdOG521FfSbjC40h7zUvUN7DdYoCqzJsF5Du2iS40n4N7UyRVA1uruFHmbGK9g7U8RkMau4sonpKTSjIdbXW5ifnUA5iBE1N5AvVBAHZSytrkp0xBN5eWYaS40+Jss5bDQinL97Gq1WG8NcHt1+VrbejFzkGYlK1U4/q+/cMZFX7e0L37wZn/3Kd9Bo9TAzO4PxyTGJan75Fx6KvEeXxx7mikBr+RiKlRpKlZJ+3iOo6wdox1kcProiF7id00VkonVkg7ziA79z83Hl5ua9HDY6XVx64W7sHAtQP3EY2WyAXmECX//uAdVILzx7Bvl+Hf1OD7lCWZnTrLe2W12pONuZAMj6qHfpeBZLZXvg0AmMj41jpd7EWnuAsj/EjpkpfPNHh7He6UlAde5cCXOTNdx8x7Ic7UoB0Gk25KTY6CZy7svnPcxVQgw2VlS38UIf1WoNvbXjOsfRPjsJQtyx2MbtR1dRKvqYLvlyBKXTWlgoYLXdw7GVrqLfzlqYwFnTRTRWFtWvZncv4F9/cIcsmx986V6cO1fBsTsOo0PHwahvkY+K7cpISML77MUZLNbbUiHHUYR6u4f2IJHDYDnv4cLd0+j0Yhxd62C50UWv28ae6bLAXCqkg7wnp9RWxFp8Hl5miO7A4v5iWsZ32G85jrJYXqljrdWRWyqtt4mxyKPSZf2RZGEEbecOp3G6+RJB1mDUUfRQ+q+pgt/25Y6AsSUDWHty3nnqQukIzRyn3BNLZOT29KlQj6SIi85awHiljMNHjkt4w3bsRt2Re6Sc0JzDGInhGd9HUCzDL5X05wyFZvxq9/mKTktX+bCQAAAgAElEQVRBacUfngGA7/bCdeaN980WuPQhVyATd+Chi/P2zmF+uqZsWQ6ljVYXRxdXpBoNiyXksz4Ct/CmBbthTAvXrgAFAsAsgHOh5S+rqTs1pwqnMsvgcu1YXJZnyCnMyqOcR0wpLE0ibS8labPSr5QjqvvwYJ/qRBxARmDVFWcFoHGT4Cxxpb6ktXHoY37HDqxtrGP//v0CVMfGJuB5eRWnxTpLBsh7LPoOlal72SUXSkHLYiXfT+bKbXccxje/cxMWV9YEHDOz2F7GRuGER1CU1ywrFhXuTAFFK0/BgrolZ4npcm/L1Yr86zvdrk2YDJhX8ZsZiGbPImUo3+/52twRgBIBj9a+spw0pg0ZW0F2iJlaHvt2z+OsPbuQLxY1gU5Oz2Fhz14UihUcPHIY//Ktb+OWW/YbMNCLxIoLskDoZ8ymmMrEgil5qXjNFwoCvAT4MpM1SyDawAYC3dmEGziz8JX1rwMbuBBrMXAFbbEJwZzQjDZ8abGG/Ujq0R5twCMxsJqtFlrtDjaigSw3Oh1T9Xap3iVoSfvtKBKIaao7T2ronMu/pQ0OAS6q2WW/TMvpYqh7KZWLAqro7F0iwFvMS8nI/sKf4bMjO9GKO64Iy77s4nHNvtLK79qGEkym/ZXemxFjicxMMhNN4Ws2zyowa+F1ir5U1Tw0cE7DwdkAcmUj29C2w7YwclEnMGlKWQKtHH8DtDsdtQOtmJldTDsM5cIK4O0aE5QKfKqylIXNjFnTihDAYHJys0M1PjcT7VEWDBfnbqdr4HmGwG2kPsjNMcF5bSmYw923ecDzOAYMFNNGILZMGoI3m0Vvrt/8XtpTEzRjWxrBwJhnsazYz54lAPwATM/PIiiV8YGPfBwHbjsqR4AgX0G5UhF4PxxGaK3U0W9G6IHWzBnlsOybG8eLf+t52LFnHr3cEG97x/+JteUNdBoRbjt8Ahk/hB/mxTokOM7D1UazpahcKth4MJL1YszxxafMOYv2R3YgKeSLZr/Zj5T/S4af72dQKppylzbXtIInqUNHH2aq8+AnYNE+m89EVrdxos/jM2NeOu20qQrnBp0WPn5AcoWPqekJLC+vYW29hWFMNTE/j5sim4/iuCcLbLZLhn1qSFsUTyQG2XHHPeWRyLaa84ksWXkY9eAnBeQLNfQRoNUH2nEOfWaE53ypfmnVS6LDYNjD0PNkBS3VprJbh3ZQ7Xf1/QTBy7RCJ5s2k0Mt44koQVIOn09m0EE19GRzNVmtYOd/egEeeOm9AAC/9r/hf/uWqbnVRM6Kn/es+YHEFhAc51jpuzxrOlEwRJ5rgiNuyGLZMnvFRiQYHAboZWiNRfZiglA582luL3/cgF8CwLSZlh2Ws3XWyIlpF05k2NTEzFW1RYCgl8K7dYgFs6BzGYF8KUgswNcVx1VMT62HU3hOzgEGEqa/CLPy70qXPhp//twn46ptBVF54R184fo34Wk3HnTZvVlkhy6XXGQDc7UwAovlfZs81KkhWUx3hBdjmRrwx7mLB3K1fXYvXvXaq/H8bUVu6vjoe/4Ov/FPRw2QttRrO1g48oqRlcz2MyXGiOHqLI/TfYj0sSOnii3QxEk5m3ZwSm2/tSa4wpGiHpyNEltUCQAu41cAcAp2DAnumzuEbGWNsYXLn/k7+PCjZk4TBDx5X0wF8Gtv+BDe+gMmwxpJQeXYNAPbddpNNwruyzhnptYsZoHONZP7uS0r2uh5CwDeetWpUlEW0G5uo2Lg4mfgay+4GOVt2bo38cVP3Ig/+fgtOJaiYe5zlWsWnI/r/uw5eMJphQ538KUPX48Xf/qY1suTQCJ3j4aT2+HcxOSkHKXM6JN/ZisAnAJJWqMyeVzysMfilVdegrNPUwTcPvAZvOBtX8IPeDHaw1qxzbpoEU/6tRfiT87bDh/uNt7/1rfjujssH/5U9jjvi3+XKi0TFwyt8bGlkmFs8FHXTLvonXKu9Flu/inf71m48VlnbWvkQO/4v+LP3vVP+NzGKZVk22adBHBuBbc15afzgzsjpP1k6/u2ElHSvx9KO78Jnm8tiWt9cAUeG7OWdJCq9reSENL3yT47vFAK4IdutwX0Vz+Pd37iJtx8isV1+ty3AqNbgfG0bDXqH66NtDff0l5b25F/Di+4Eu95zvYDwP/w7veelAGcrgd3un4VzLao0926kKqGt05h6RSePsvR744EYv+fw2VX/ib+5JLtyN7e/Pbh0rfw+ndtyQC++vnbMrue+ZD7VguwD9Oad2GbgLm09ajQPDaI0f0J+YP3rda+794t+xnV5lTcbsdrfZjgjsHwp86apvp3j5fDGDfrd+P1iItmVEOJGEGkmmcOzXYPdyw1Ruszz5oUceyeKUktOUhyUuCSYM96Cdca1lvHykWMjZfRbgGFvAGvi3XWI/KyjqbSmAAVAV8BuYO+7I/pxEVAlzsin+RSOprlMgKAqd5U/ifPnLSCFjmeNbsExVxGzo1ilLOG586dcu8TsGsAMM92PAsLImY9ixm9dLNivYTqX+fcwboZ67QWJbYJAKuspNVTTEiB1QTGAkVwUeDgYpW06PNSLCfZL+SRVaRcHjkvMEL2sI+4G8lCN+a5XvFL9jPa37oasojKPG/TtIs5v5S1JomA0IWJKvbumNR1Bj7dF4eYLocYK/vIB8ylLaGbeIo8mqv6mAgzSPpdWR/TIa82Na+oLca4Ra0eCoznW+0KvK/6rMf0cWJ5FUGQVz2H+bl7d46rTvbdA8tybZyuBLhw9xRanQi3HF3FRz/1NRw8uqJr3rFjAaGfxYMv2o3HPORcDFoNFLMWWcjsaD5n5gP3Oh3Vg5N8GfsPraLR6WHfzglM51kqGsryebHexfduOyFHxLmZcVywawrtjSXVTfuZEPuP13Hg4CL27prFBTsq6K8dU50j6/kCfb1CSS6KFIewzksV7sHFOsZLIdZbXfzwyBrKxZLcIYNcgvFSTjjE9w8cwf7j67rei/dMYKwYYv/hFSyvNNBkbGM3Urbw7tlJtChmyGVw4c4pZKOmRFZhpYSNxeOIVtdFQBdNnmfHfA3H6xGOr9Y1HnbOVDGeJ4l6iE6cw/GNCCuNDuYnyvD7LbQadRRLFRRqE/iX79+B5iDBf7rfXuwd87F06LCR/sW/Z3xVIHIExQFcntY6wKG1NsbLPnqtru6bwpJSMUQ5CDA3XlT8JWMH71imjfQQ8xVWowZYXB9gqW2xdBxb1Xwg1TYlBXQmLWZj9KOuKWCRQaNB2/AIG40Omt0+6m2KMwYStlAERQUxXxxfnJpEwnDny9FZwpGx03hAvp/7WTtzbcYMGnnWREppHYSDiEdY1nXS8wr7N8eNxo4718i1NUmkkH/YpfuEMxxdqaPFeYXgeKtlQq6oJzFKekY7iQ7C+lGhCL9YghcWND4yfk5CRBFmHDFepZTkVGrp3ZiUz7zlTAvcV1rgovtdjDAXY8dcFWfvnEKYYwE/lkUuF5ruEOgMgWYvQhINkZXPK4uf5vlpdsabaolRMYKjjwHrzkqDRcIU2NUGQKCZtITI0OvRAV4ZAiz8lcJpKqy6LAwWDbnYZ2JkGbbINVuWuqaQUxE1tTTVjGHKKCqvOJPkC0WUKhUsr65gcXkZ5XLZ7HZZNBtYcT/0EuSzfVx80QU4Z9/ZCAuBZWMOyLoLcdOP9uP7P9yPDdo2OHBIahVtIjazoAimmtopVbJYNm3MfOBMThusVA3FPEwylKimZIHDVGOEyq1gr0k2lYHSdoUWJ2Lspeo0llFpXe0pCzjPvGYCP7S89rOaGGlTsm/vLsxOT0i5XaxMoDQ2jvldu5ALQ3z6M5/Bt7/5LZy/72yMlcgQC2QVm2Sp/iaI6RYNZzNIZalAPanXXCE/BSxdBjNBPBXaCCwLrDRbbwK2BMSo3u0OgPVOH/UNWpAzC7atf2u322DGLN+bgur8DNpLU13Kl8/MYp/ZuVQYWxYxVbn8xfahbUo+tL8n6FsuFlEImTWcFxDpB75AFQNpM9oQunhcp95l32aRX9CogDI5LtOCOZOn7nNEXJCVrHAKs3C1LDA+R1uQpJslgJ+jWpibMMs/EdWCfUL2jqZ007U4u2VuxAggUtVMwJvgOJW5ZH6SKEAAXNbJMRdaZqcM3DVwIbYsbwKWykUWGYOWw1RN2ya7P2AbtxEPO+j3OwJY1jaYDQO0owGa7Za1cWjWQhxnPGxwXPNgwgMIN+7cojP7lWOR/ZgK7VzOH5EyUrCEw5LtpyKXuyaCv3yv54V2XX0DjKWaJQiPBHsmy3j4wx6IyelJBOUyPvzxT+GW246gG7EwnVpzJ1LdJt0BogbtkPgZfVQLWZy/YxovfsGvYfdZO9EcdvBXb3oL1pfq6HViHF2qIyxXEOQLIhrYZpX2LUPkSyX01G+HAmVpV0uAne3NxyV7ThXoMyiXS2KG9notAcDlSgGDQVd9mUpe/jxBRlpHc5PHQwD7KYHdClmrHudL7Sn1rMgCDXJ5dDoEI0192m43EeZpDw7Mzc/h6LFFrKzU0e2R2DCGIF/Sxo7v6w+6FEuL1MKDnpdkUBsbU780ADiSUtUU61llGZPYUcyX1A+LpTEMEx+NTowuAgxzIfpZT5tKqeRogcTxEHfhoYeQQDizPWhpVfQJ/eu7mTk8NVZDnnM15zgqx9lP3fw/6HZRCQJM16oIsx7mfvZ3cMUDd24rcIVkDR+67jV4mXkbahwrK5msYDF6jeyhfsznL6V7qnZjX401P1ClS2VqztA+EWCCUgm5Uh69bII2xyHn5V4Ej8QYsiB1qJSOW+uMgGCtb8BQQIRpGlWkF3nH7I+N3mk2oCNbSBYASEahIpibbR6kh8MRMKrNu1w4bMXgwVaEC9r7C3AzwIQsWRb9q5c/Bq96zhPuNQD46R87IrWjcp5kZ55aenF+crssQ1fNyt5ldopIxAOGgGCbX3hHKjI4FViSORtv/Otr8NzSNu7W+ofx99d/AC///BEDU8Uud8Qzx3BNiSmnWn5yLeR41hougk364MxmXfnOdhR15smxLJC0TvCQaqyEEStec2aa+aoOZHsDKYC1rzAQmM8zBeVGoDqKeMLzrsbbH7Id4ayb7Ts48l28jgDw99v2l2lekMvxTZXAYui7fRlLS9oXchxob+DuS7nBqXbAERpG4J99vBzb3N8JuJKy0TmIzD0CN7zi0bhke8QfWPzWR/Hr/9c3sJ/fyD2tu22uxeULnoiPvPBB2HE6Xa11K97+vo/jzd9dO3luS22O3SF5K/hrh1mnBNmiitWh3UWgpGDYiGzAZzF2AV5+9dPxrNN9/K3v4IWv+ii+Ttt+bY4cP0FFuSm88KW/gV+bOp1GcT+bHMaf/R/vxseiTQBzc9drjhajPqRscNOZpADw6Nzh2OBpUdF+ximoXX9Nr9bytoHag34FNz514WTF7Gne0olbvow33fgFfHHdMea39KWRoD3l+GwBM7QvOhUz3mrVvOXPo/twPx/rnHTyi/fPttuqqE3bSmMrzalPLYfTPLD0/2euwLXP/1lctq04IzOAP493OgvoU8H+rSWbrdet9SAlCo/cnkZ8GUcsSRUK1ohpUwbnPxnv/aVz7wUF8PtOAoB/bLdxiokfB/Zb10wXxFTdbhL3UUHLxRxxzuWaePlVv4U/3XYA+Nu4zllAs+2vPgMAn+ZMcN/98ZrLZ6Ua+O7BYT+5rdpxguPDGEt0APvJbz/zjvtACzBrei+jxO5ibbynt9+MLWt6dUu83N39DJ6vZr0sdkpocPd+6sHnTKFHlzapVElCBtqdAW49vqHYO77MBreCPTMluWY1O0PUO6yjDRW9xJ/nFrjMDNq5GoIMyexZrNTb6AwSTNZKqDAPN8lhpdFGs9OTPS8J/iVGmbFm0e/LNldxbDqdWrxRs91Fl0pjl/c7pDigS+A2RkHRfX2L65LS18YkH4POoMoKzrifNbU2nR4TByCziifirztnsxZhALDVj9JXagHN85NqLszDDTwBeIxGIXGe9aIWLYdHpG47G0mbI0dJI+immXIGT6d7hFGQTbq70LlL2aQ8J7Pm6nuYGStgYbyIvTNVzE5UcWytgV4/VlRetZBDqVhAL8lgrUWHGoKLFeyd9OH3O6rdsKZAUr9fLKM2Na7zd2N1A9WFHdh/vIECbZrhY/+xZQGwXtJHMSxgdmEGu+YZ7xXjlsMb6ERdLEwUMTtelCL16FoXX/v2rfjsV78jtej01IRybKeKefzu8x6NYFCXWIeimKTXQkRgTbbbBPYDBNUJAdD7Dy9hshLigl2TyGcTDChAyhdwtM7otj52TtcwbK0jarYwufssZVV/9Xu3olKp4rzdM5gt9rBx7LDi7lijVlRYtYpSdVwxch1GwCGPO1YaWJgoy1K5MTQxE+sCuaSH887aiblaVvbj37ltCd12GxfsmUWt6OP2Y+u49cgamq2OgH8JkgqBrLfXm11M1Yqo5Kw2yYfW3lhF0ork2CmFPWsJYQnF2Z343sEVLG20sWemgnOm8+iuLqqPlCbGlRudUNAWRVjfaJlYxS/gRCPB0U4Pe+YnsKcWAM0lRMwIDnwT2NA5r1KVgIjg5TDr40SrrzoiKbJHVtvo9lnrjFHO52XnTmX3dC3UOPreobrELlTmk3hx8MQq1ru2FzTVfAbF0EeNOdcDq++H2SHouS0yyHAoN0WOW44FZhbDz+P4RltKabo/Eimg3bRq8o5pOHKmSTfLjggx2pMyJlNndXO207UQ8BbW4nbkbr4T0YNiO84lASPlqOplXJSdQUiA4OOZnhpXn6kWKa7Lysq61WHtLINeFAngpwCOfXCt2dbPidyxZU8v0nmYR45AcLEgy3c5yHGeSG3mzwDAd28hOvOu+2YLXPHAczA3N4mz9u5AjjBVMsTG+gYOHT4BOoD0E2YZmh87i8hbWdZpQSZtORXzUqtGMcAcK0/AaGq5yxK0AV3GGiGQbPYbnFD0r6m9B1FHl8nLge8RdCL4K4qRMdzMQsR+514i3XikBWPuSLgxZFF9anpWk/vS8irW61xwC+LBUxXKLAsCntVigIvP24tz9u2TepSFaVqibDTbuPnWg7h5/20KtydoxeI62U18qRhMtRAZNmSoEFTeknWhrEa+V1nIdPTkewwsY9v4VJD1epaBqGLwZmHXJmICZ6ZCNXs3K4iR1cXNBe1rmVnqYwAffXiyg+NXemKF9aIucnFP2R/z0xOYnJxDgYtVpYxipYJGo4FPffKTuPSiizBZrdn3Z5n9EQkEZnvzERJsMFDfFqVU3Wn5IgQXadGcyAqYm4a+7Jk7AntlzRxRuetU4wQyGdsQGSic7t/VNvSslSAss2kt7eVQKnj6f2YI5/MFhFRuErxh3glZgWGgxYcArOcTnLQiITOjaWtuhfKthAHLHeFmL128lDeiQ6sqh2qHVC/ieIiy6M1mPKeAcoV42sCmyj2rzrvlijafRkawv8uY6lVKMstIEWiqtuuLOch+ysVT1jORqXnZRpaFHGtB1Iabz4BqeynPabVOliFzkPn+WBuCbncgWxEp8/sdKYVJL+DGnSpMJF0E/hBhyIXbR6fH7w+UbdFotZRlwkU76hNo5vjjwm/kC45BEhgIspMRaWxNU/IKwMgR8LRr5RgggGr5xWZhSfCb8wRZe1zjCf4a7mU2Mb6f06Znz3gND7r/pZiYmdBi/48f+ij2334cw2GI/oBPaoh8mEGp5MliuN8Zmq2yn6CQi3HuwhRe8uLnY8eeBbTiCG94w5tx4ugK+p0Ey40IuYCKVwLQZMcSAFbFW0zGjOejzwOJVNcJIuXnUpVruRqcAUhCoPLSl/2zWUCH+RxKlSJazQ6azQ4GEW2OSFog05XWt2bBkw8LyHmh2S/1e8oLV0JsTNvoAtbXmmKD0kq9Xl+l8zAq1SJK5TKOHF1U/m/USxAEtHc2UsNwwDyQvg4VVOFmYypx+R2WIUSSASPeCZCLJJHLodPo8n/hF4qImfVeGQPiHLotZqNQ6RqqPbjlC3M8gAUi5JSCBAUPKHgeCr4vxS9/ccKgCllzq+8hM2Cf7COKY7Rp9SLCAg9YZH5WMDM+oez56Ue+BA970HYDwKv48HWvwcu/PbDsaxc5ININwXEyyGXha3kiIjU5m1DlNdNRggpUbp6jHsj+oWJXUB7/LR9Yfql5u3N0aU4iYMXv49Dn+ikAzB3sqfY2btImoOE8gkcW8XKv4HtIhHHgBgFVbnQ57rheSDXOzyBRhZ9J+203N5irAldc2u3a7/LhcMBi+ZKfuxcB4DfjGR8/NroezbxuXlA7uAgEzYhc89ixaYkvlImEmU0AOD1AaNpwwM0wcw7e8tcvwnO2FQA+gve+/0a87FO3gtwSrekOvNSau8XSUOs7AW1neaTMTlf52YzvtDLDZuSAoZVGGjNCGydNU8yaa4RZ9ttpzEABOzxxDSHwxftPbbW15+Lh2bVlqkKeOvsK/N5TnoD/fM5pSVbvtCmmAvj1H/gQ3vaD7kilqu9UJivnLMux5v14dE4gQ5qkBJ3cHJnBKZdToMtAL7tnA4QdcJMCZCmA7DZCslRnu0xcir/47afgaVPbgwAPD38Wz7r2M/ieVPc2LqXUz+/Ab/3ys/AHl9VOi5TS+dH/i2ve9y/48tpQY3pUI3SKbdnjbX3uTv09Mj/fQgTRdamY5rbShhRteV4+HvP838e1F56uMuYI/uhP/x6f6DpVLvdD6ZUXLsEb//BJePh2CIDXvoWXXvdxfLHnxlhKjHHZVOJ8pP85lNSeT2o9bvd+EmA4Ao1d/zqlN6cA8MRDfhU3XLm9jhOLB76Ot3/8s/hnOsjZlk8vWd2n4zol+Wx5y2jLeBIgePKFb1XEpvdspIGTIZHR+za/3jTAW3BGzVmj7z8ZqMlkJ/CwRz4SL3jUeVjYniHmvunOAHCq3E7nu03odgsw6vbUW630UxeEUT9IFdCOPJK2u3/ek+4dAPjdpwDAP6bwbwkHjsTgWkHXfFeghZwerAifdh37s6gwbo7M4bKrfhN/evG2IvMYLhkA/B15oBIA/q07rQFn/uJMC9ydFiA5dC6XFSi2HeAcv5OzVStOcFv/p1dp3p1rP/Oe/zgtUHVEg7uTufuT7ipKEhwdxMoCvqcvXsdZrFfcA9vzcxfGaOqEUt7X+TIGCeZD3HqiJXBXBNRcFgtTVSxMlBTJtl6PpNZkLaJPEnIuh1ohj2rJR7VEMryHRpdigVgAF1WkcZzBUrOL1W5fZHTG7/HMwDGapWOXiy1jbjBtdju9nsUhEUxi7Yh7rVyAdo/EeBK/6WhFFXKkGg7PpjK0k9DBQCIDhHn+tfooP9esri0qR8Rot8fm6sa6CGuZFDjwXM4Xz1asAVHta7VVnsUzKDNayqfrGdsggwrVkYMejqysW33D+Z3wbJyR4MiAKld+cxC3ta+dr5zbXgqKOadCgmy7Z8YwX8uj5McYq7BmzFoYF/QYhbAgYDvwgLFaFa3Ew8HlriL3LthZxXi2C28QyUlR7lWsGRLF9nz4+UAZwAfX2+gOY5w1N4FvHziB3iCDUsFHuZRX3XJ+uoq56SpWNzo4dHxDCtJ9O6qK6jux2sJaN8Htx9bwoU98AYtrHYQFH1PjZRQyPq755UdiZ42gowlCsvEA3cbG6IyZpbhjbBZHmzHuOLEhIPv8nRMI+k30O10ExQJyfiAlLNXNWS+HxtIaqvM70Ojn8I0Di1hv9bEwVcHF8yFQX8QwihRnlg1DxHIB9NGJEoTFAoY5Hz+4YwVT4xV0+xFOrDEWzkcln8AbdJAPQszNVBHFwNdvOaEM5JlaERfsnVEtkjbQUT/tO3RWG+BBF+zEoRN1lPIZLJQ8dLod1JsNCQ4yEoAUELUaEtLkKZKY2YWv71+UwO2ChSr2lmNsnDgsW/Xa5KRyi3WuZ5tlPbnukdQflqawPAyUqUwn1IUKMJYbIhl0lDucZDwMvAI6bZ6NMyhUq2gNMzimnGPL/z2+1pFIp1YuKJKQI+Tis2axayKPT/7rQax1YkyUivDiLpI4wsrKOjaaXfTiLLrS3A0xXsqj0aXAJoNaMJQgwTJ+ef6hEyhryZFEQkGhjEYc4PBKU6KVSphDvxsp+5t9juOHSn85tjprdrPHM6Wu1WiyqkebEMGRJraSVLUvZwRiBj5r7YGvuidjE+sbTT03O6cQq7aa2cTEOMaqJVRLRdmRl8JA43a11RaGwLpBNe8hzEL24OuNNjpd1jkZSZqO2Ywj6XNIeWYNTQFYsYSAecEUFJwBgO/pMnbm/felFnjmL16GnXt2yjOfjLOV9QZuvf0oNjbojU9Qw4qzAr4UQuYKMQ7oNRDHAZZbiwsCRa0mJcDWDVou8AQzVDTXom5snbRQzVoSxb1ihSOLDu1ATH+pQic54FrOnX1uyggRP8UpreyfUkvpWPkYVL1OTM1gZa2O9XrTWHO67gEKYU7++rNTY7j04guwc3ZamQDk1XUHtILt4ns/vBkHDx/TJJXLceHmRosLoqn2LNfXAGAx1TkRp0CCq+eODvQui5HtyeukbQIBCN4TLVkJzghUo/0HN1eJqW3teq13mjrI3qfvV2aFp80c7URZiNVESbVxGKr4Oui2EUdtYBBhYXoOu3fvQaFCS+uDKJZKaDWbyg0ZqxAANkWWytPO5pG2zJYja1mvtBcmu6fT6aDVbptKdTBEg9YxzN6lPTMBNeZtEBxkgqpyctl+tIGlqtQca/NhHkUqk4t5VMrc6FLZSyAplO10MR8KqCoXPOWo+n5oxRNleLoKl9ThbBfbWHIzHcNyZ2VTTaiONXqnwBXQk16AAG/2Sap0qXR1VtoOeE+VEmxHbg7SrBOrz1t2rRQyqd2lQOVEgBetdmiVw9/5/wT62X5cdLkZILib2sxIAZsq95RtbQ9AbEb+7rJaWp0uWlSrRpGAWSqnu92OrKB552TJMQ9ZGbwDLrxWXM5k+gLQg7Coft0tpVEAACAASURBVOMHQKmQQT4kc7CqvlZvkrXGB8Ocmb42F+lWOVW9kX2qzG+qz3Ic0yEhL9lCs0kINMoSXrkyBhRz38sbEgAshRj7NscOyRTc+JtKmuxH9jNmxwra6vewqzaOhz/kwZianUCuWMD7PvBh3HLgKBIU+YmyRa6WqYztK6tmGAFePkToJ6iEWeybncSLX/DrmNsxg07Sx1/91Vtx5NAJDDoJWkNnGeQbAMvsWtPiE2gjiOesfsniJCAXhGKm9XodZZ9zomPWCW3DeTgZDmnh3pdLQXWijFw2QH2NynZaUhOQSRCEGXQ6LR2eyqWamJhk0fL5Rb02IXSBkGFQRKfNZxhLOc689ExmiJAW0/m8GIr9KBEInMS0qKYNS04WQL4Xo8j3eez2fWWmcAblAU7zY3aA4aAjFmVIYJc7zGFODNVegWBuiGIuRECyQ2IgN5X0ZCQXfQ+VfEh/JGULczPKTbGxfDcdInhBmsm5uaQdTBJjI4rQYGwAQXRmuhSLqJUrqBbL6DQ7mHrk7+JnH7zrtMCWO63hySo+/Po/x8u/abZZsk8n6cCtEwTXjNhi65ls9p2Dg4gadIDQMmh5ujzVJhrXA7NsFhnIDqgELj0egETmIYHK+TcIyLXoAoMWLe9UYK2ATbdmadEkWcDXc+EoGHS6Ap+l+ktBVIKmtLhXHnEGA87T7H85qvHNXkvXxf84TlO1qAPoeJ+VS38er/qlJ+CqXdta4XcW0H+NZ37sKAa0ChfZy4BK3gOzlFKgUJbV6UvZ1XbQJHFJgCLROGcHr8N6CgBnz8Gb7wUA+H0fuBF/8KkDoAGRwa8nv7YW8tk3tP9x1sSaKUc/4HKxVOSwP48SrRwAzFwuEiBOtsXfzBm2fRCX71jjjta3qQI4VbJnhmmOrlurkwST5/8crv3Vx+Nxk9v7XAeHCQB/EO/4IQkmNLN3YKlzP5HVuCMceIriyGLAXF9HHLO9Ii3jNgGOVKFp5CFalbPdN1tdn3iKClIgcGUnnvXEJ+JPHjG/Pfa90b/iqf/7h3GTlMYkZ9ihN65ejDf83jPxtPEfg+7crQNDjK9dfx2e9/WO6dlpCe8AId2bU2kaKGSdyEh+Jnjf7P+bQJLFo9i+NyUh6M+u7c569K/hfzyRxM7TeUX49Af+Aa/+2iGsxlSFDF3eWh6XP/IX8donX4jp0/l497PLN30KL3vX13AT0y+cdX5KoFQh0JFDRcbQ+E9LegqUOekK0r6S2pDr2CIS6+beWcuUm0fuLQD4nR//LP4pBYDdrC9i2da+7AopGhenKH9/XLOeCgDzfamLhOYE94ObSl/L99qcYk8Gy92BwhV4NtXC2ew0Hv2Lv4CrHzK/TTbr6RW08Z2vfg7v/MT3cctI8b9JeLkrtbLucZPtYHszd/iz4eGIAI6EnH5T2qRUAP+vsIA+aZ7aolZIAWCNbPf8UwD4TiCw2A6be4aTlhTnHcGD+OVX3lsA8Bfxnb616TXXnAGAt2F6u89+BEGxBS+H8bsribybLUWV5iHuwe/m+8+87f+/LUDAlRnAU7TFOs0XTyIEf5kDfE9e3GOdFeRANfI9uYpzFiZRK2XgJXRks/iwTj/BgWN1RVGRGMmz0Hi1iNmxghR49WYPnd5QNsxcKir5ABPVsgQlLdaVqNgbxpifKOLsyQIOLrVU/yMZeS2iwjiS6pdnCrlCZUnUtrMOo++oBGadSoRO1QuATpKRGIiub3mW0Xj2JdDEo/AgllDBIt2M/E8hg87TmawUwFQcEqg2ANjOO3op1sUB0XzvIHYRYtb+rAFWy3nkSZpXnS2RUIe1kCihxbQJi/ZMljBZ8vE9Whm3zEGQYJNh6EbmVjXTEWrtkOYERA6QZnsofIbXkwUma0Wcv2sck3kgO6CVbke1WQojqICku9rs5LjstYe9Hmq1CpJ8FfsXO+jFsXJix3NdDJp11e0oMkAuUI2LCux8gXVGD0tRDqvtLh60bye+vv8wwlxRBFTmnM5OjuHCPZNq3+/euoj1Rg/5MIdLzprBZDjE+vK6yADr3T4+/839+MYPD+vsP14rI5fJ4RcedgEeeuG8IvKoHg9Y7/ZoSR0pX9cv17AaF/DDo0211UW7xzGR6aBfX5GzGWtMvUYDw26kekZ1dgb1tQ1FZtHueC0p4Wu3LMtm+/Idecz4HXTqdVnzDv28rm2jDXTjLAo+3T5DdJIcGt0Bzpkfw3K9jXKphPUjBzBodxANgUvufykOrWzgmweWwep9mMvggl0TmK3m8f07lrDeZh/NYHqigmIYYtdMDd/40RHMTZbhtdfRZmxakkU7imSbXAqzyMdd5JK+BBXdoIZblrsiSVy0cwxzuRbWjh2CX66gNj6BqLGuqDsS9yvVqup9zWYDUaODwsQsVpMCvndwGUE2i/Nmiqhk27JHH2TyONboYq3OSDbWIwuy/ZbgwCsoSrJayqv9u33L/j2yuIo90xU8/JLd+JdbjuGOZSNW0yFwplbAuD/A7bcewVK9jWK5KLdA1vk70RD1Vht+ZoBeu6uMb9IeOAY5hqkep2COgptssYpj613lD48XsqiFWTTrGxqXBN9p604rcY5ZOU6LyJFBxDhF51zG9/KaWR9WHUJlb0fQd06fdGsssb7veyhWihJkLa+sY2WDeeapYMxW7IX5GdQqZc1TBKqLOR+1Uh4DRLKwphirlg/1/EiGJPjbbEdg3Xt9vSHRGC3FdR2jWFAO7yxyhQIyVAbn82cA4HuyiJ15732vBV7xgp8B/BARJ+UecMvBEzix2kacBALMaIVAn/ZMMkCSi2WrapYcxiiS9S0tcV2GoqknbbGW33yWVrGuaGUrvjYVlhNBhhlBpFiJmlz1qFzNuiK3ivNU37GAaCinQFbLjTNwTAASNyoO/E1J9TpUKxcqETtrdmpCViGr600t4FZgS1AuB8gHwMxkBZdcdB4mx2qauDi56P31Fm760QGsrNNmlSALVYWhK6yTgWIKLwI3pprdZNiPip5ZyzxkQZ/tFDAfgXkXbEepY0w5oxgK5ayRDUfGmKlu9W9qc1NvqTSwpXCkBSPDpZKqRx+DDDM5DRgmK46gMEELXp82RJzUGw1tpC685GIExTxuvfVW/OiHP8J5552PvB8og5f2vwRyGc5Oi4tGg9m7HYF8tN8QkMKNn1SpdkHKJs4O4YemCuXkzHuh7TJB5mK+gFKxJBDSfmURhsxQ5Z+p3vWVtzuyCXY3yo0j24aWMbI2dsoXbnKs0OcgFT12syZXMYzArOuL3CBbcdSRGaToIjC5aVfJ79UnGZ1xpDrZ4tKnRYsq2kE8QI+grmMskrVo+bum0FXGiexsEvQi2/immQl8/lpAE2eL7eybBRBH0Qg4J5uMADoBwFanLVvgNsEg3Z/5MUaDCJUK7cy58e+r3bnB5DMk0QEJyQUZXQsBYCoTmQtjfXWA0Ovj8sv2IQwStDtNHTBW19voD6liZBYtFaMEtzx9hllBZk2xnqPVB1l+zIgxBS8BXLY975VkAZIbVKDOUc0daIdBxTXbTQrgrCdaR8QcCBIFXMHbACPCu8BCeRyXXng+JmcnMTE3i/9xw0dw4LZjSJI8MsxX9rOolDjGaDE8QL8TIywVkMsOpQA+Z34aV7/w17Fj17zs7F937ZuwdHwNOYQ4vtrQ4YgKYJJdSNIkoMY5R0yybBbdHr0paWocQIYuAjyYvz1Ap9VWvyqEgVhwUt8mfP8AxaqNpXazh9AvC/zgXJHJso/0Ua2MoViqCuSVDY4stCMMyCqMOgiCAvoRxy5hQALrZnNdGytjcX3dVNobbQwHGRSCIlkHspUt5nPwOQ49qpITZENiu1S6hrKhJzjP/N58PqtcISrSCl4JpaCMido4QuaiDGKEGQ9Fz6nswxAe24hjhAzefk9sQ2Ye01qchXgClvw3bjwJQFpEgM15vAPOB3QN4FGLQFa700K5UkapEGLYi9BqdTD7qD/Gzz1k7z06SP/ElTtZxg3/9Y/wsm+RE8MVJEGfv9NyOFVoOscBU3raXMxDq2zY3Uae/aOY54E0VAYL7ZR4OMoMBiAFgsbXUvQzw9r3DASmLY1zbSCQrA22U3GyJeRcocOyKTtlW0USkFTHBAYYY0AixEC/08pbICrX0DRnOJdBwudC5bXvGegq6yMyoDezfwky8BlwfeY1lC97NP7il5+Ep9wbGcDvfgue8dEjUkXzl3M4NmcFBecYwJYWTEa5uo58xLbjs/Bc3xfxxllAkzAWZ/fhTW95EZ69rQrgw3jfBz6Cl33yFhDiTIHdEaAwWgjunOcoobCIOm4/ou2OzZXcN7glxdYlAVqcRsy+LVUAm6rYWLJGRjdw0HZN9vBY9tzM+jVgfysRimv85P2egQ+/4ArsPR3M8i4G1eDwt/H6938Q7/hBZHbUUgaQyODyR53CnPeme5Jlte3RTNlsYLkIZtqspYpo+zKCv6aKtgZwsNDW/xkR69g2wdmPw8de+gjs/IkTwN14Q3Ic1/3Z3+JvVzgO7bpVxKpegQ+98ol4wD2p7N3p6zbwvre+BX/6o8HI3cVu0T0gp3B1t7350+ZGPbLVM7DIKYW3AEkkTajWpT2y9Z3Z+z8Rf/MrD8BZp3XdQP3Al/HK934an1lXkIuKgBlvB371uU/HSy4qb8M83cQ/feJj+Jt/3o/D6vjcA1sMBm8kBXLpYJCCfVS7Wg72pmXyqcBhOn4EFDrrebdRtGgS144EgD941cI23MfmY6MC+CQA2JGANMdvgS201jgrZiObbA7Yu1SHbgUQ3depTXQ/3HcZWSDlKo1IBuocm6SDrW1lHWfz39PzRTYzg6f/6nPwW/vCuzF47slbDAB+xyduwv67AO/Ta7urTxSIv3VOG02q1g9GoL8DhVOCcHDek/G+X95+C+hTM4DvCpzX/Tj2gUBfDfKT1cAnPes0V2RLA6TOW/aj/AQDgF950fYrgF//ri/ge5z8gDMW0PekW595751agApDAnNURm7nixnAt7BwnaqWtvPDz3zWf6gWCKg093ICgbfjtTQ0AFgmCHfzxT6+y88if1eODv/GZzxg3ww855BI0Iq1EJY/bz26LHthrsusFc1M1mQ/zNpCvT1EM6L98xDVvI+pWkV7JeZo8hdriguTFSxMFtFtNLBRb8sZj0AbOd7LG207pwxN5cuoooiZnrkc/KQna9pM0tMZpQ9f2aS9JEG14CMACc/m4sZ6B0Ei1gdpE82dJx3IWBMkmEQBEU1nmxEjrxJll8ZOwUcxgwjYMtxitm5WghLFDrrYNzZbuRhiZrxkNcwkI2tj1h5bvRht1ppYc8jGOH9+TPXUm49vaH8asE0HfdV26q2uwEo1ZvpMdf5wMUkEgFXTs5ph4Oewe34K5y1UMB4CzY0N5alSrdKjAIZ1r2wWhXyAHdNjmCjlZXFMMQ0zZm85YVFqe8Y9lHMk7/dQ7w7RyxTQTzxZRU9XcqivLYMGfOXZBSyud/HAc2ZwZHEdUZzDiY2WQN1zds7h8vMXcGSpjtuObQhsp8Dl4r3TmCskuOPA7aqxUf14aCPG9R/9EhrdSO6WjBQ7d34cT3/UxWgMSB4AxsMBilQr580lLluq4PaNDG493sTO6RIumsvDa68J3K/N7sCg2zIrZQL+wwTV2R3I5UM0jx83p8qxeXz91jWsdxJctKOEfZOesoXbsSf74sX1Bk6sD1Ch4rWxoj59zjl7sFjv4PJz5gTs0VGzH3XQa2xIsDK/c1YZyl+/5Rh6favD7JwqCzDW8+wOMEZhQ8zelcGO+WkcXm3KRbO9uorDx5cxPjkOvzSGjUZTIOJcxUPZo3w9Qt8rYm0Y4tYTdczWCthbjTFYOSIRxtjUNKJ2C83GhonQeG4olCVOWjp4SID42K6z8N1jLdx6tIH5moeL5wsSVrV7WRxvDbBU7+DYagsLkzUE/bbc7qanpxAU8jh7YRydRgNHT6xitRUhGiTw8mVcuGtMooEf3r6ojGIKTaphFpfunURndQX7Dy2L7E8gncfjsYJvoOqwj2a9ieWNOoZUW/slWW2zDFSlA2bcR6vdxSAbojUAGt0eSgHbgsTzvtUkaNPeHwjfSPGUMCxqbFOlTPFUnPNxbLWhvxuvFFVb5DgXIYQKa5JAEiDMZNDrdRHmQ1TLRSytbODo0poJHOQYagNw5+wEpidqIozUKVTqJ6gWQ1mbc+zQUYA22twKj1WKUk9zrugPKW5qY2mtiZWNJjrdnqsraGfsiC7yTTD3xjMK4Lu5gp15232yBf74tx+vbIhmlODYcguHjq+iFQ3FMuEixwJlQGUk1aYhg2nNKtfL+QacsUArS1eXVbaVWaWDrxDMUVYqNx4EVlL7ZoGSsuO0XFQeGMguS6U3zI+jEoPzhlSDaWVDtQ7HZE/TYFxhQJm+GVNQcbGuVsool4pYX1tzqtmcgFjauE5PjmF6ehwzU+MCKQmekU1DJtodh4/httsPawPBDUt6UTqfawNBVp0Vq/ivbAfaH3DBYpGTDDoV5lKVhpQfziZ6lFfsNh6j4oXLNXYgJxegVOGhXFlXGLM6tKV1mOrDmD9i5CVZ2YISkOTGhGpFBbGrrc2HH72uCl4qRmUzUpOSNVepVKQgpJqUts2y/qbNTMYTEEjgiD84PjEuMI92s7JgzuWQDwqyfSiWqNZlbmwghbJyeanodeCugA3dP+vjLjyedXKr4Ng4JIAiADc1/rPCJttbOYrO8tLIBlYgZ7+0fEFXAGMbpqF1qao8Vfi57+e9mtWzgflKWRRLkTY5lkdLtWsvslwSqnZpE9ztdc0qmG3s8pDZpwmK0jaEm1W2udkZE++w7GJZYLuMUQLIBAH7Pf4dGVg9/ZmLLj9Hymlu+PR5Wf2sbKCVr0tlNzOIackTKauazCsCRzwwWB5EhHarIz0W4QbLVSEISFYV7Y0zAgdp/X7e2QsCDYkWkZG1uLyKfkzlK3NsOf6o8mTWi1k0s59T1aYsVz0w3i8PFaaG52Y6HQcC012Rks9dIIfyw03xS0oHP4WuO8qIYH/zjBRAkgJZfmXHHq2N13D+hRfjU//8GY3PLGG3jK/+xMzn0LfxwA0Nh2iQS2SLfu6uWVz9gt/Arp3z6PT7eN11b8LR46sCuFfrdY0XZnkwRyIWIJ0Tk5RgIVXpBGypoiUcPUwIaNvBjLYqBICl0CMRJpdBq9EQ8YVq4FIplDKemeo5P2/51bzWUkHjhsSKYrGMQY9HmSGKxQDDoWVf0Dq9kKelTAd+lqpeD6GfQ61SRKFUxNGlVQGmZHdyJg4JtGYzyPsZVAoeaqVAivlS0YdfLgr45iaP/Y/q6063LVscHgKpssz7BQTZECVmFefIPibQaFmTZNyyz5WrVZQrVU2FBHWyOetDhMbJTiTAqfmFwI+IMUObG/KhZT6TGcw1Jcyj3e1go9EQIYT/znl/bW0Ds497FZ76c/u2tSCPZAk3vOL38bJvDJELaO1PpayHmGQfzpUEf0nQ8cyJgQcekk7CgP11iIgsTmQQeIFAccr0dX9D2rb3EPf78NlveWAnAE5yk1sHwjwzx5nb7slai32NKt2IJAi3Pqp0QUKIUx+yfTlqqS7mwBgBHZzrXYav2OEO/FORmeBxLouExTbeRxYYUDHKOdZZQCvGIWZ+uqdxUrzo5/EXz30SnnovAMCfv/6NeOpHjiBWiK4B2VsDLq0wzinLIX0EPjW/GPzJgoSIT47EswkIOgA9dw7e+OYX3wsA8Ifx8n86gMgV6dP5S3OYU56l6kSpmEWkcQrfNINZ859d/8ihw61ZtlMyDaOIE7J+duSkVNWmpjIign0GLb6ZLWVXoUXY2QiPQDGt5aTIZXDWL7wEX3zK9uaa8psHR76N1/7jDfhbAsCcw925S2Bcmknsii2ydXbKAlvULTsoJUOIXaz7sDVeQHiqAHYs4xQjNqfs1CJ6Sx5seBHedu1z8fPbYUOMCF/54NvxXz67KmJFxMWMBmb7rsK/XPMAWHr6T/lqHcBfvvO9eMdBUy3ZnbgdrFM82/1bJrtrrpOswE0NfnJGtBEETga+0hiK2t4H4fee9XhcOXeahdHe7fjLv34X/u6Y25qxrxbPxR9d80w8ffKnbI+tP9a7GS+/7gZ8djXt36nKf8RyHOX/yuU4BVFdPmo6JJxm0u1GDGQb5d+quOcIfalK1rB0jD30V/GhbQaATxz4Gt7xsc/gU4ub5NcUjNRdOSLJKH1uK8PwFLX7qS1M4o+G3Rbbd9tTpRbrLorHfWYKhN+pnp0q0NPr4XzC/bddIDLe2XjZ7z4dj9lOgo2u3CmA/+f3sV9zv3O+cCesUY3WkR22yvzSNkwdpU4q6roRpSHh7ChTt43w/CvvFQvoFAA+1aEgfWYjMNutA2pXR3Jw3W8ECI+s792YTj/jzsQAbRZw+ZPvHQXwtdd/Ad8VRzqDq1/0/G0Y4Gc+4r7cArR/fkDeCKzb9eIQOjaIcWIQg2Dwmdd9twXYr2a8LM7eJpLB+jDBHYO7bzFOBfLun1Ll/pDzZgQCRcOMCIeFfB7DQYKDR044UJVntZzUjRWCdv2egI020elMglopRBxn0aR7GoC8n8NMtYCJagnRsI+usoLNBY8gCn9fb7SkFG41WzrvUpXJE2alGCKfYaRVLIAnLBRxbJ2g7ABTtQDj+Sx6naacIieqFasfUmXIOpdzbiKQqpi4rI8eweNIFGfl5Gb65g5HNSFBzrVGW8KYLNXPva6c6qh0ZIQcz9Z8lUshFqbHpAL1s4kA4HoPaPBz40TK4J2TzDjOot7qo9np6tye1mNIVj+xvIF6u4+1Non5m6tuWrc1tm3GOfJZHXHH7DgumCsiM2DNjTnHVDabha2i4jLAeKWEsXJeKk+KICoTE1iLsji83EE1n8OOahbZYYSYYonEx7F6H+udAXZM1+APumi2Ozh39zwmJiuqKTHPdfHECpoUQvCavAATtQp2TNVw24kGVrpDuR9OlgvYt1BGbtDDiZW6KSOpSvZLeP/HP4+jy6uqGTJebKzo45cee38E1Rk0ukPsmAgwNxYiT7pgpwHkCzi4nuD243VcsGcCe2v0/F5X/X9ix1moLx9Br91ElzUoP0R+bAKFwMf68ePIVyoYlCfx1QMrGAw83P/sMYzl2mitryMJK8iVx7H/2CruWGxhppLH8vETYMbXw694gGpurJHxftjjCBjX11bQqDexQJHHWA13LG/gR7dzA53DhXuncOGeCbTaPSytNhSTpsohHS6DItY7EdUReiatxjrWmK08VsPR9Zbc3B51+bnorh1De20FedavimPYf6KJo0sbslbfXQUKcaRnm6N19XCI9dVV1X9LYxOqLa4eO6rnP3/BxfjygRUcXuqiEg7xqItn0Vg6gU4rwiAXoh+Uccuxuvq636czYxf79u5ANvDR7PSxsdF0teqBxt8wCYBBFzvnJyXkWmsnOLLekdvSA8+dhzfo4eaDS7JBjocD+MIu2NcjRAT7AzrFZdCJzW693R+i3Qcu2TuFXquO9dU1DIgJJDG62QI2elnE/R6KjKnLJUj6HHusbTo8AYkcOVWDFtkhh/JYFQeX29ho99XGc1UPjVbb8A1F23iod0n0YOGvpwi4Uj7AbUdWcGhp3RFOLL6QDUPixFgpgB/mnSCEnxNjksrhbKIMY+Yg87RM/KAQ5gUlCa9wbknMMKcldLPZxtpGSyD01v22zkhnAOD77sbgzJ3/5BZ4+W9fiVZ3iKWVFlbrPUnrWaSmhzvHNgc0wQfamDJPNckqDWLEGJc6dVSItII0ByGLFMag4b87QM4pRnS2pC2ss+9NuKiCykArpg5j0n5Y7LKCkNRR+mXMZ9nA0cqXIJ4AQ7McJSBNFR+BMIGljgVOYJLB51G7KTCEeRuqkZMpNz+LhYUFZ/vpoUuwL5PFbQcP4djxJakSBa0ODQCjOjjnyZDXDvJURqYKR804VttRqc5lXIxye/kPZBaSOUMAnRsDTryaE9lWKYvd7pHADO9PIJvLGTRPwKyUncx4pYqSIBLfa8BhZCAaJ2XHxJNVr0A4KyCah77ZsPBv7CMN/FS+ZxjofczSJWswn/VQ8nwBuB7D3Qs+SmUDbQiaF5hPyuxP5vEy/5igoqsjWcHaGkVArTLkUnWTFULZThSvUe3J+zV1F9V5ppyTNTMXZtW8DZhiuZiLjxTn6g+mcE6LzrRW1mLjAHiTnxFkZFauHRhp3yo1jTJBE3RkR0HgtY3+oCswy2x5gW6bSl8reCuvV/Y4TvGlz6Ta0dR9yt8dDGQjQtC22e6i0eZiaptxAqRcWGWn4TPL06xt+i7/1fJTrAG52ablOBW8/FkyIfizzPAky4+3RcZVlopyP4dcwM+zPFPabhM8ZHsxs5j9g/dJoIubC34vM2XCHHC/iy9A1GlhZfk4SpWC1IP1doRB7FvOigBVWmQTOHKADhWxAnv5/DhGLAuCf3YYjqnOyTfo0e6ac4Iptrmh1jUOLceGhwL26VRJTtCXm0O+Le9bPxS4jgxmZmdw6NBh5RtzV85NGrtZUbbgkDI7piKegGwmFgB84b6duOYFv4mFuRnNIa9+/Rtw0823ISiWBYZTjUpLpUxQsBTtoY+oR2AmpyzfIKQVk2UcE6xl/zL3cB5WBoiijp5JyLztTlv9nT2O99FsNRENBrK0JROVvzO/mn1G0LyzRGVecRAkmqsIGkbtLsrlkg4Y7ITUrRJUnqhVUSlXsLRSFxmBP58PfT1Hn6ppWt14MSqFHMoFX9Y/ubCIsFwV+L+0uoJmq4Vms4VWmwCyKYzzQVEAvybdNJOUgFIcK5uF1xoys5hgbi6rTJcCgexcokwgHoIazZbGa8DcaDfOOHblqkDyRLejOYrtGvVod82c4qJcAvj33BzvvfJ1eMZjzj5N69JT1r5kER986dV4xTeyAkmlzOUa5PkY8rnQPj8IkaGCm2N02Jca0Q8I+Ds1BFC4dwAAIABJREFUrU+9eA7eIIukz7mA+fAEcZl/FCMzHCAXD+FzrRryM4wcESgygHb3OSSk4QY++mQ8J8asJsDM7yIozs9hOwkO5BlYbhhDsz12al8VzNl3COTyHziunKJWikweUGl74eUQ+TH6DFLhmBOg7IBFfnacoHbpY/Ha5z4ZV90rAPBf4WkfOyKVNb+f7aJ515Zvbe7N4pZyy9jAbu0JFIy86dkqgNXIQJp/UnUXAeC3XI1nbSdA0T+M973/w/jDT9+GLttbz2ezwJhajW4FgI3M5EArKvjN195FDbg4Crc+8V65b0gdUIYZOn+4Z+NgUGVEC6hPnSps3RvwsOZUjyT0jDJ0ZeduxDrOZUm2iKuufgXedjGtDLb3RQD4Ne//AN7yg64eUapQ5n4tBaJFwBO4r2AtcgbdPkO7jRGRTs9ae4MU/iW5gbst7g9NASq41D2HVC2uNrTNHTLZOVzzimvwkl3bU15e/uGn8fL3fgafa5i9HOfF+191NT7wqNNDOtd+8Cn8zvVfxjfanEti9Dnnu7xjs722vbYIGhqktmfS3jpVC26xibYt1cmFb4u6oDuD7b3hT+ExT3g2XvfI8dPsBE28/+1vxJ/up2bDkRWq98PfvuwJeOh2AO8nPonHX/cN1Ldcpe2t7D+HcG/2KQeQjtpl68+loKd7j+YWR7awgsDJRAK28djD/jM+/JTtVQATAH7bRwkAb6pu08tMn5vcGFIw2t3m6D2jPXJKct28SZ6t7O2bmeQyLzTUU2NDd71l7jLygDu2pcppkQ2MeHFXr8z0I/B3Vz8MO06z99z5x5kB/Dm883/+APtt0jgpu/nf/DpFrLjs57tQW52kpNW508ZIeMGVeM+z7z0F8Ej5q062aaM9ep6b2T3OVWiT2GNHJFOCa1rT/7u5dWtWuPsw9ZnEFMB/csn2K4Cvfc+mAvjFLzwDAG9797+PfSD79zkBbaDN9WS7XgR+FwexgOB7nti6XVdx5nP+PbQArZf3sp5xDxW4d3XtzTgBLcZXHZH537o/ClZocf7Tqo8feP4OqdhYd6VIhQT2bhTj2PIGGswSJdney2F+qiJQhaAIa5uFgIILT2TmeoduKFlMlPOYrpVVA+CZvTscSIAxHAxUv2FOKc8UjILaaLSw0WgLgCHhnZ9VIJF7SLe5IQrMa0UWh9d7AlbOmysj128rhohKyamJMQFbrGGwBig7aBLFKbqBh+VmpLoyY9sIbCLmNdANzr5vaa2hGpcw+2FPOb/JIIebDx1H15Gr2e60zN0xMy71cK2SR7Uc4vhGF+ttZrv6mKoWUQ6ycsard6i2NaVup2dCDebW0mq2EoY4tLSEQ4sNNLt2ntY5M90nss6Ys5rEsD9E4Gdx7nwN00UoQjCmCxXj9uhuNxzKYpmgIEnrPHonfh71PtDr0yEswFSFtsMGeLOmxPrLocUN9GJa29JJr4dKtSBQfq1HB03PMk9pz5wA3V5P9TKqKKeqoZTRq40Yk5MV7NkxqWzbtZW66pNBIdDz7bQjfPJL38PXfnibygZ0quQ1Pv6Ki3Du2QtY6+Vw3s4xzBSzqJ84itxwgOLEGBY7fM4D1Kp57JsOEPY26OuN0vg04riPo4cPSwxTqdUQFkMM23QIBQoT87hpsYX9t6/hrB01XLizhqRTR5/RgAjQod1z7IPOPWWmhXXqqlvQ1rvd7Skflv2MgpMsrbFZ/88wBtFq+LmQTpYFRdlNjeeRS4ZY2ehhca2FjXbb6nsUbGUDy5nu9zE9VkG/28TMRAXlMCNAln2hy9pt1EI4ZG3NQ75UxnKrj6V6V4KdybKPs6cqCAdNtJr1kYMksYOoS4vnnsYPo/OyU3vwpZuPqN65Y7aKQmaonOcAsSysb1/tSqk7VqJwJUI5T3tmT9/FOrCJgjhWcqZslwtognJYQK3IspSHWq0mhe5EpYAms7vX6qg36i4+cCgwn32E9bqQADDHj6KAgHyxLBvsXBzj1sUNgaTjRYq0slLNL7WY+TtULnHBA2oFD5lBl3aheq6sn1LwwXnAAN6MHD3rAx+rrb4J/gYdzVsc+3Q0pL10nGRRDHxMENj1ErkT3nZoEYeXN8wafsi6GO3oMtg1P4VCzmrRAWuJAbEDiwQl94PzGduINUHWyPJhUfgBY48sB9xyxwmEs77IaiuJAUurvF9iVFZrOAMA/3tYnc9cw7/bFnjpNU/F8koD6/UIvaEHj3737ZbUbrJuVkGOhWMidEPEGcu8Y6FJIOtI1LNZfNCZnmoeAnr6dyv08WAr1QhzEeOBVC9UVHXbZG1ZYYkTTp+AB62jqWKSGNQVWLlh4EThBwJJpLxR9cIYY5z8OCFZsRhSsFYrFfRaAzQ3mrLA4IajVPBRzHvYu3snZmYmTWVqclTZj9x6+DCWVlYF/BJ8G8ameJZykmBAj5P4QCoqAk3281RdbjLzDeyyxZzAMQtRYtkIFLD3c9InW87A3wxiZ7kwYA6swMchwryPdrupRVIKUOZoOisFAXMEGruRlJfSzzBT2GcmauBylFkYsmclFRjzQanIpZ1LQJVlARPjY7IQJrhLexJbgKmGs/xIZgmEOTLKPHO05K5XdRsWSM12UIAEC5D0ks3QYoZgqN2nl6VlLq+NKjCzf/QIirBdBNByH0Y2Fxc/U34RJNtq12d4oVWuuEjpXlyhOc2D5mZIFqHOeph9QosIbZUJlDvwncAsFxKqzXqRbWKZydsWM4EADDNcqVyUFyuSIe2TaT9t4C/7VYfZx1Eky+dOu41u1BXgKkWmY1yaeycXMtrz9MxOJEvL69DajExLnww2LrJkRzFjmRvlnhYvkgRU1E9Mvcv8UDImtTCP7t9IEiqV0s7ay0p5zefHftfrRuhH1ucIyLENCMhIvemTcJGAFkpkde2Yn0Wv3xW7jgu+LG+ioTbXym1h1m8+LwWjlND9gQOEna1vn+OL3+sAYM0D7H+00SVBg+QAHkh4r1RUJtqk02qduSUGAFM5B6ldTcnNfsG2KKn9OaBqYzVtOqiWJsgmoI32IyRnyF6UqlRPoOgg6iAbR7j4nN347Rc9H7t2zEuF++evvQ77bz+KmOPbKeaH7Ht5Mmd9RAMy8wpO4casWh6mbFvB8c+xbC5CAx1u4kGkXxwrPIAR8GQmBsWiTQLC2SxK1Qo26k1tYKqVEqJOVwAxmR+89rFKCZVSHqsrq8q95jOslsoan77otgMx9wgW8tTBfkCFN+cFKpE5X2SYPc7M8H4HgZegXOA443P2tXmtjdFqJkC338Pho0eVI0KSSzzMyG7azkTMjOW8luY0x6gUSwiyvhVw9G8EGAz0YtYnN2Tsb7Ro4ZxCxWuGOboib1jeUBR1Let6aKQXAsXMUmefJjmh1WZ2ShZnX/VqPO3nz9rWYhEVwDe+9Pl4+dc9RDzSCUwcIsc5zSsCfsHydHM8TJOcMdC99JMASaZA6wbksm0EzEGKCdpT0eBcCrg+MXeX1t8EgTmvR10k7M8cbyK4eBo/sk0KA/1iRvUwk0F30FWOt4BzMnc5j/NEI/t2g0D6mQR95hQrn8hl+jogzIgqNp8pf9kpF2UJH2QxoLLf43db4Do34zwsZQcxJi95PF73K1fhyj2nqRK80w6ngy9c/0Y8kwCwLdKjYjz3ALLXdZhdqoiTVTVblesm2Zxp1rFTpHE9YF8RaCFL+XPxhre8GM/cVgD4EK5/3w34g88d1MGDrzTnNwWcZJ/tMol16JLS0EBuYfbu30zN6UCWraq+9H44jlIQT/9OwpNTDXN14P0LDEwr/5uAX1pKHQFIOhyZU8r0xY/GG57/ODy2uP3bzsHhb+EvPnAD3vJ9JiQbSJES3DjGZfnuWMEqftDiOjX20D3anijdNyrL1wHe2k+4XLNUFC5CwxZsV3vPEQDMJWoCT3ver+HVV4xvz3zR/D7+8C/fg/euGveiuOOBeOWvPAnP2XE6YPoAX/mHN+DXv2JOEQSASTwRaURu70YKSBX9JBWlQBALdjxw86W9zZZXqgxPAcXRsxipQ4Hs7qvwpZdcSnrlab1u/sgb8bTPbtgejvPPrsfik799BUinOt3Xxnc+iGe86weou3OCnRU2SaS691Pw/TTz2Pahrr2cu0t6PZsAcQp93hkA5sfWHvq87QeAb/kK3nzjZ/HZlVMA4PQ+XC6xRsSWuWErpH9XlAYBv1usv0f+4JpgTQGsPzqQdCtYqlZwxEw7DdhnyYHBvUakAm8Sj3n8k/EHV8xsrxOHvqeNb3/1s3jHJ76P/TK+2ARMR20xUvC6+0mv8ccAwFvJAOm4MLWtNYgygP8XAMB3NRZ4PWlaqYHzm+uCCEXpvaVOOU7loOfogP5TP5fnqMuvev69AAB/C9e954sjC+gXnQGAT3d6O/PzACZyWSx4WVRSIsQ2tApHdjtOcHNveEYFvA3t+R/5I5g1vdvPbUv/ipIERwexsoD/rRfnZvZr2pv7PyX/8P77ZlSPoJtYtVTU+WGdFrLLDSn8WENljYhAUOiZwo/rRT4XY6qaNwAGBHcYQeXJrZH1p6gfqzYjMhIFIczRVJTYUFmkAbOGo4HcHpknzAM566IEYXqRxXYRAF5p9QUO750MkdBBTKphX/VC1UIHrONmlFNMIK4zSNDqx6qlcekt+VTuAp2eqXOVq1oIEPh51UEwNFcyNh9j0m4+dEIAsBwLkUGtXMCeuQlUSz4qxUCuZlHfaoBeNkYzogX1ABstnqGthkihhaycKSLIB1JOT+ZZv4Qsh285siYw1jls236J+yBFz3nodCJrp7wnULPGWDF3ei1SjUgRDOsdfk5OkXTQpJ0vlZe5rI9SIY+xsqf7JuhFNSOjv1jzqVAZmQNa/QStxJPDHW2zGcvFa+VeiG3EkiBBVxLr52p5xeQRGONzKxRDbfMYG0Y77pbqcD6iTge3nWji+k98RbU5tnGx4OFxD78Ej3rguTi+EqFLR8hkiJmyh/HQQyuOsdHz0B16qiHtmi5hvsoLXDewlrUKOqRRYMQaO8/gdBQLyugFY7htsSmANefFGHT6Unqzn9W7CRLfx/R4DefMjwtIbrY6iq8zW+EsogFrgD5yfmDnRNp2Z7IoFTxMjZVkxc0a+xLtnYMMqsU81tYjrDTaaA8HWKu30Wl1pVYlcZ81F9bTdF7yPUxWWL/LopQPsdbqYKXeVm2l0+2o1jI+VkU5n0Or29MvgqSzJQ9er65ySaFYRLfV0niqVKpoNNtod7vITi7gpjtWkfSBSolRmUboZp9ldKQsx4cDkSTmaqHUqSsbLSyL9BCjWmLNj3GUDcrrEJZCczv0AuyYm0DJizFRDtWPj6/VMTNR1R79jqUNNCK6RgJ92r2324pkZN2ZzgGsm9bZxnoePiYqPmrlCg4eXkY3Zh07klguGxYE9lLVnVDgEvioFShu6GPQ6SDn022yp7NEkC8IUG11OvAKFbSovm+bi2U+T0dDeXQrZpDiKdaeeH8E+RdX61ii+p4OibKct5oGxT9zUzVZcxPoZX2YEXGI+yjkfSnaiY0U5QrYQ49CBwpPWDdnbZN54s65U3gErep7A7Qjkj5YQ49l/U2A+gwA/B95VT9z7fd6C/zKLz0WGxst9AYEuAjIeWi2DSylrSdVZ1S2UZlARNgKkmTqmHrUzqpbFBkCM82CQ+Cg6BympOQhOOvnUK5VkQmoggtRrVSxvrLqck1d5l6WscQEUEIranLx4eRKmxNXcOQXS9nKwjdLkU71oJxXAZEEF2gLW0Bro4PQC1EqcpIcYnK8ivnZKVSrJeVg0s6WgMbq6jqOHD+hCYvFf6I3VF6yMCvWS2pfq3uzwq9pZtMClDuuj+ybLSidHHtOlLIEHva1yWAhm7+owiOI0yMLsNmS7S8ZVAS4yG4aG69qkidAQKvRtBjM58RfAjijvgG/QRbFYhH5Ai1HCeD6qFaZX1CUOo8TKBc15hnwyvn9vHdmefD+VIBVrKxTaKryZspdyTi5URopka2gLytcWXObmksdImd5xptEActylKWnK2gYgGKZxGQCWmGEih4rkKT2n1KIqXldriKVTswQJQhO5ahAc2M0cSPN/INUZUsV3mBAwCndwLlcOWVQm60qLcLFlqQlToesqi663SbiYSSQMupafmuj2UHX2UAr25YAZqpykqLLSAipRbKUamJ5+bJqbnZa6quWMUL7ZC6GBjKHoSnWOUL4HhIguFGg5YqJyQj0m92JVMEE2zP8fAOE2VfZB0mU4KZUOczMXLSAFZErpJgnEMsaYTYrBTCBGG78aRsUEJgmo5QW0tzcBm5RdoAei9b1ZoO+xzqkUC1r5AwCW7YA0xaXeZ2ygOYuxRESlPPLjBmnBJSDIb+bcwzzdQmcd2ir3df1qrjr1BvaBLItswkibjZoc5Rntq+ByoOoj1i5KFTfBg4cYF/p2/3QVjnMYs/cFJ777KdhcqyqIvZ///vrccfRJWQC2h8ZGJ3xCcwV0YqYq5xDnAm1oWOzU9VOG+itivYMbDwPopYOMrQu8TO01mkLhCUAHFPZPWTuI8k1gdqF91MpFrQxrXDzFxLoLQrg57Plv1MVyyxo9n+yRDmHkoXIU4DmHs53MUkhpiwXuSbm3Gt55ASmPToVKI90gFLAQ0kVY+MTCAoFeGTtZoBbDx5SvjnZwJmsr80Y5wIC2TwQMV+G42CyNm7zwIDHQmMv8rmz5fjMecBhX1BuuUCeDPLFoj1LydW4QR6KoSvqg6xhWQg1cIPzGMdLzgux7ymvwlMetXd7AJ3RCrqOL1z7B3jpx46jMcwhYp/k+NUEZocQKejFNOE65elgF8VU0vKwGiPwIt1H3DcXAg4AqeupJGbuOAN9HI4ad3oCcDfveZPAovHlcV5g5nQWEa37meHrDuts40xsiiANUYp8ZecsuayUv6P8IueKYGEuzAcGssNEamSylTW/8h7JEOWhnspKEadsnaxd/Bi85jlX3jsZwO96A57zsWNmj7xlrZQCOFU0O4cPWxdSgAbKRrJlPQWC3fojwIAEIhILzsEb3v47eOZ2Ap3xCfzj9dfjJZ85bKm2UlqmZC5b51PwJAWBtXbJjYTryqZjSZq5yblJjh5aHjchHhIFaBme/g1ZrHK+4PM2/xMVbqSu5cFbduEO8CIQInCZ27Kcc0jhcTfEFc/+XXzo0aenWP1xG08CwK92CuCtwGNK8tC+zwGWNhSc44cjQ1neqWsGuSQY8S9tmozmhVTGaE4EJnJ3axwJAnIGsT3DMCniYY95Il79lMu2J+84OYq/fM3f4M3HbV8yfemT8O5ffwjOPy3p0glc+9/eiv++an1JjgJ6ZuZaQpKMXm7PPAL4XKPY/mtT9ZgCXLbfssrjJnBm+9IUEMvM/Qze//s/g7NO8yTR/P7H8Rvv/jpuiv4/9t4D3Ja0LBN9q2pVWnmvHU/oPud0hg4kBwEJkoSWjKAIgpcxMCLieO9gmOuYEEcH8fooo4NhvCIgCHgxoAxzRaTFgCANdKDzyTvvldeqWmtV1Tzv+1ftvfsIyHB2z/XCWU+f55zeodaqv/74vYnXLuMR3/Bi/PYLT+Di02FjfPr/fR9+6L+dwiiPQdGY2wd46341FvaqrLskgAcpfvaIprt9U6CnURIXZInCdrlQA1cf+5340LccvsgWevCvdx/4O/z8H/wlbunmc0MB2ubPbP98t792fCEAbOyC9669CwA/iDhirNFyQ3azl96vFs9/3ShL9y6220cumJfUl2o34GdfdzMed/EP+Au06xCf+fuP4TeUAZwrYXW+2FM0X1hP33ueeYTIBWB/MQb2g+OmHcx8TQD4Xd921QH01323k6zjC1lA77/h4vMUADC/t6v83qcU1rPY9/AL0ssXBYDhPEQK4Fvxlnd9HLflFtDfd8kC+kDnha/VizEbcNGxcIik0K8QLPtibXd6mlxSAX+tdqz8vmnDTBUus3gv9sWViKpy9qsv9arYFo65Dgg+f6Vd+uHHFrQfJgBEoJdqW+akrm10jAKYALBHQKwqJSGJ2awZ8ZzNXNWFKiOyAhYo0J+ksoSlWIBkerodUrhCEFIgTjQW2EvwpFn14JccdIYTxFPjSsOmq4aBarY8n7GWljk+mr6DcinBbBqrTkFZDtcrE2E1NWcVp4ThFOhFpu4kRaII/rk7HmtGydTEV3murHypGFbKcIl5phkmUYL7zm0gogUygWVYWJir4boTy5iv+6iXQ7npkRg8V3ERTVOsd0foDAlIMUfW5AfTOa7VqKASBBLO8MZc1awzNKu+alUnz+/g7PZA+aP7t0Uk3bNeSACVddtGYOFhR+cxV6YMihbMHpqNutq5NxojtV10I4K8rOVlqpszzpAAI5+nzkXMP/Z91MoBhsMBJhTVkMjt+QLeCAB3x1PVhPhsWPeuECQvWcoyJjB5brMrwcnh+TqrLzrTW5apxQ1Ym0yAoGRJ7fl/f+CjAsRJrmdt8eFXXY4XPuMxWKyVcWpjoJopa8k+ndl818T8sR6ShwJetlCBP+3C4fNq1lSbpohmceUwhoMB+t1tVBeO4Gx7ipPrO3IprIYhfGbOup7q5gQJh+NIgoZrjy9huz1S5BqPeowlO7rURDodY9jtw3bL8OpzaPf6Elt1ugNl2F6xHEqccnJjqHrtVYfq2OjGOL09Vi2NtsBUBVMdn0QDRMM+avUaGgvL+Ps7TqFWCZWpTQU6+/WZrT7KHsHzBMM4VcwhAeNGvYKAfZx12WSGMOnBTiNd//ypB4ztt+tjaXkF3V4brcOXYX3EkpxCF9Htx+gNxtqnE/ws+676MNW+i3NlWSWPmVdN58jJBJcv11HFBO2tbZSCCiK7jPXeWDXVqk8w1sLRhovt1XMYWGXV4eZDW1ncM6+CUUJxGx0BgUbZx7C9hX63o34TO2Wc2R5LQEXSQNPluC5htRtpjFeCEBs7zMk2RGzOJbXAkTCDtceynSL0HXQ6HWUHE6BlKdfxeD0Ps8xFezjBXLMmXKI/ptJ/qjFtIq8M1kEx02w6RaczRGc4LspTqmXTeZK27qHrKDeYlXiiASQ9cIzRnl6xkhQrMCaRDoR6TiSdUB3P2q4DJ6Or5EyiwGliYSxbfJ6VDeZEIdUlAPhiV8NLv/9V3QLP+eYnaYBTBcbiO1VKg2FPdrx2Sr95clTy4mxe4OREt2fDZ1hOxvLPgHQCwXKAQkBOfrCldZlbDnDo8qMIqqE2NovzC2KobbV3ZE0q9hMVjMxphFHxckFmId0oSgubaNoaqxKuYrBUOLkqWVm8JS7AJbFcqKylgq1aDtBqNTDXqqMSsvhu2Oe0u+33Bzhz9ryAaMv2pLKVDW8OXhlgina2uWqDYDg3Srxn7f44WZnPKMviXAXJCZEA7c7OjiZMqm6r1ZoAWbZhv9/HcEAm0wijwchYjORKUWaS1ho1Ad0zWh3wvmiNUbLFiKFlKMFkbjIE/lY8MfMIABOUINAYlgkGExjLLTQJIEiRnKue+dGL4iK3KrRYEIBeyq0qqawu0qmohOYOx9gTKgNaBRYD3NKCjs+HZAIB1LJtzvOQxaEzSlVj52wKoHyE5rlq52QK/gT12a55GDyZcMrbFOhqMmqNzbIBRqWOJZickSFpgGHjBUx21Fi/y69xU0cGHFWn3NDwRSWnrJdnGdq06Oj3pAD2fQK1tCW3EUeJFjJZQOc5BIWaQu2gAq7pG1J6i4yQ52NzYSRAmhlLWC6AvH9WONlf+By4mDELQiAw75FqToFsBOSMgpibNtrEkEhBHIAgIQFC/gz7qfKmSSogmUH5z+YwwN8tADra+BoNa4aYOcR8D+azktVY8vTeRqRFxQLbfyblUDkkMzXDcDwyIJXlwMotdIV4EVCm3RC9AnLyA5WPerb7LD4JkHATJOt3h7gbJxJHm3Zm5PL5mIxIpTxrw85xTDaZF3JjEasvUkFcgOE8qbB/cJNDq12SLNjOLIlyrHFTQQCY9jpPf/ITsNhqwvcDfPgv/gpnVjeV/6ouXSKLlQBwgGniYJq5IB7NeYDjjUppefISg5eHK+9jqk0IN7KlbKbNX1Ci1cxYhySOP1qQ00WgWq2j02bebVUFfx6Q5uo81DHfmZa/xnqZRyJjp02g1NjUK2uY/V/OA1TUKQQWTmqUtGauIms2k9JdmerENTlH0erbsTAXhJivN1CtVSGDYTLqqhWMZwnWN7dxbnVDhyvZeRMEJgDslcwBCsBcs2nyy1NzuOOzoUqWlFs743wbKDeGB02OQWXQeHvV491Cdk5gMHOKUY7zmSnDuVJGOaziyDf9CG7+hssPWHnUxl3v/3W87W82cNv9p7HRjxDNAkwSAqJ0NeBBjPMe29+wckl/Sji3BiFKzDCyuLFNBejTuYdHQiXXc7xkCWYukHkc6ykssnNFrM6NTDXHEjwmq9eAx2wB9oWMOTiug5TPOVcL5ea4+n1Z3xJU4/Pk8OR8x/xgZS2xfxoyDa3CtZHm/3G95HiSktbYR1PhnpJZzDU98KVArt3wDPzMtz4HL7zs4gsnD94ojXHL29+Cb//T87sHA4LkKhZwj0BQhp9nN88zL4BrYiWIRRLIHplM7ZCvVYXi1raP42d+9Q34nsWD3KIN8ZH3vA0v//C5XOGqVemfvIEhNeSOE8V+SASx3GY1j60w62y+fua3YOzHAJpl+MVtacZiDphREUslLTIVCShmrfY4rqTyNXsTAWI5A1b7L871rUfjbT/5cjzvIFXR++6eAPCb/vAP8dY7ol0k18zVZk0zNlR5PnF+2/lQz4Fzw2gwKmD5XOxZHKtNFSJvviYLGgMAc+2XWq4A2wv1O1tt7ka85Ue/HS+uHkQ/GOOPf+MX8PrbqEpwsPT4V+Gj334Vwou59Og2vO6n34uPqMn4XKE0eQPmkcywn0CZb6+KimKuFNXys1up2sca2G2PPWtcE7WRP5P5G/HG1zwfz2l9pSXK/MZ79+LX/+CD+N1lUoJVAAAgAElEQVRTE1jVY3jlc78Zr73+ABp8eA9+831/gd+5bUfFgF0g+wKLa0PWMfegPrZPRWmaZe/+9iuC9fNfAAA2cSGmD5Yf9a34k5ddeaDgYLp1K37yN/8MH+ntA4CLeN3dLPBMol2zSyrMivc53+fPfr8CvrjXXaXuPjUwyVjF94tc9b103XxeyttqlzxQWEA/yFbZwTVPfgX+89NXDngNLgbRngL4HvNEzbkqJxbvVtMvsDg3alkzt+wnn+z/9/720fSYtw8B4Hf/f6gAFuEpv59c4J87RO0pxAu7dwPUm7baDwrv7+NUAN/0kFhA34pffOctuG1mPsBrv/81FzPzXfrdSy2w2wKhZeEKzwBmB/miFfSZaYp27oBykNe+dK3/f7QAgaKVi7BivvAuN5MUp+gYt5+Rte+HWLo4UnKwqJipr7yNjq60VKNYalaVc0vyNsGic1sD7PSonGMkm4vDC02UPTrBGYUb6wTzdQ+XLc+jM5hKNavYlCTGUrMBK4klbmDtJnV8nN9qC1ghSZyq0nLo62xvdB0mio4AFIl1LIcEHs+0PJM4qFqMahoLlCGhXB5SVoa5RhO9fh+lShMT5vH6HjqDCN1RpDoEazJlkt5TU8sgeF0pe1IDZ3AVtVQNLdRdgkyMswNuP7mOzngiMQf3RIutGh52fAmtkOcB2l3PBEwy+3djMNX/szUci5FXPlYaoc7B1dBXrWOtN5GrkuxnswT10JcSmVms270Bzm10MBiZyDATh2dczwhAUyxBt62jrRBXLVJ0YCL36M7GI+E0Y2ycqU9FzIyODc2L6zytnOm+xjbgWa1V83TmITA3yVgTAm64rIXR1iamdL70QwxmDoaTFFWKdEIXNS9D3ZmglCUYTDJ0B5HqTG5QQXtiIaJgq8TsZhfHV+Yx7W1LRPB7H74Vnzu1rucq8kCrgRc/47E4vjKHsztD1fyM0ts4DbLmQxHCPEHzMBAxwI3bsNIJ5lpNrJ89g16nI5DtxLVXYmdzDXNHrsan711Fqx6g5PiyFt7u0SLZxLZVA7qmWag3Qiy1GohHI2xtd9EZUYVq4fBCA66dotvZgRdUkdqBMpFZz/AyYCHM0Fs/LZUpXF/9g+KKzk4Xfq2FUr2BbkTRDpXOLtyMgGsf9UYDcELZjxNabJUpcCphNBpiMDExgnxWndEEc/WKsZ2m8tsCvMySU+OJQ1X46RizaIbNzU1sRxbG/S5SJ8ANxxc1NiK/jnNbIzSYOTzgWB0KJF5sBIhpgZ2r2HmaD0NTh6dl9EmqcaMxAgrRaqGyv0ckDExTufKxX1y9FGKwekqA/OKRQ0gmU6STSHUTqlozWorX5nB+O8JWdySLbPY3CjUYYdmbWHDTKRpzIa5Y4Bgd6p5ZD+W4O7szUK2XanTWVaicp7snHQBYb7SnEQb9Ls5vk3QATFljzVIcXmmh5pZUM20PIn19FE1Vi6LVOn+3P4wwjBhxSX1Phu12Xz8rpCavhRHQbtWrcAVCW5iwjgrahNOBgOdjS8A83Ss5p0kYYlmoVgL1B+YZs27JOYLjlKUh2bDndvllOR8GGEV0htw9KX3lk/Sl37zUAl+tLfCMZz5JA4iMMQKKAtYmsVF5EcSwMylPMlqeipGRZ9vSxk5ZhGR2zXYHtynuGYCEIDKtQTlBE9TgUu2GPpaPHoZPANh1MN9qoVGvY31nG6fXVo2lQJ6DpAzX4npiczPf1FgTszLBfZeUtJxtCuvL3EKQX+NmaWtzA42Kj7lmFSvLS1hcWpTlgbESpoVJgu3tHZw5u5rnj1LFQ0CP78HipCPwTcwVgqIsJuVWm7LTYKE9B/84sXPzQBCWKlu+TBtlGI9HGNOO1qEVSE1gbq/b0x8uGNysCVDgZoBFfDKcalVUmzX4gSdFL69JADgo02KBADDtLgzbjCCWTUvTHKzl53Jo1aECiJkh+ZyocAtouVHktOYFRIG1fG8BxcamuQCi2RSCMXL/OF6z6AemkmvCi42Qh8BuwCdj1EncWOUWxfybgKsUogIwZkhmxk53MjXgFTdYBGwJXhDIKwBDXlxgaK6KKjz++X608GX/JZNRGc5aHKaYDHcQD3cElBL0JROrxzxWWcRAyuhKuawMXT7r/mCK4XAoG2uyJ6lQ5+YmjmbY6VAVbPRMJsg+z1STvSs7oxkbhdLL2Jea/qmEIuZnE9yVIt5stM3W2wDC7NPKQdG4MnoO9nXa0nLDr7zbHHWm4pWfnfeljAbapue202IwEiDi+8uyOhXIxH5CUN88SWBCVaryh12TyUuFbq7AYL6xcheVZ2qU0urLeT9nWymPVKC76ePK5+RinSvkjC03c1WYd0JiiFmgd20sLW4saKc9M0BHDhybDTiBOAMAGxDYlsUJQVGN8xzs4LuxvxIkZn9le3AMsonZ/8rlQHY1Zd9BPSzhWU97MpYX5jRX/dUtf4v7TlPlZyPwjXKeBWjmTpNIQOYqrYXYXtxEcyPH7O9AmCazXWhDYks57Tm0cAaqZR+BQ+sSY6VkmK0kW3C8hmi3B+i2+2LlEsCfbzbg2AR2R4YE4AcC17kxJ0NTJIhcfSivARVJjWhVGaOcfPVPFlBJvDDkCD4XzhMCFjRPJpgrh5irVKVG5z0yd5mbJr9Sk83LYBjh9Jmz2N5p67DEWSgjiUX2xo7YkDz8MUunUQ4xS5g1HhsiSonuAmUB0aOxySDnFElluiFH5Kp1qTZLeV/NrW6FTmZ6VpwXqV6ff+IP4VkHDQBn27j73W/E37cbiC0b/3jHPfj0XR3sjM1BjrnAghVkWc8ME86RRNGZ2Wz+JsDNNmFtlOCrm9lScBLIk9Lbs5EENqIsgTvJZOPMsVG4PbAlplGEyXAEi3ZRHGacStjnXA+J72DmO0hDF3bOzKW9T0JLHyn5ecAno9PkFZmRnM/xnDc4B5BkxfWAU74U4+IX5HbKhjBlFk7anXuoPvpmvPHlL3hIFMC3/O6b8ZIPnDFgLtuVEQomHMBYuhIA1jJj1K7FRzMToyHVcD409NGcSMb1PVdG2/YJ/B9v/CG84dqDCCLd2+Hd92e/hCe87+yu4pCfbr/QsFBgcl4uxmdhSUvQUPsX5fHuXXO/1ae+zrWB4y/PcxTomzsrKOMzV0kLAM4LpgH7S64gVRkmV4QXwGjmXYEfee134g0PO0hJ9IN3vrNzVAD/P/jVO5gtnyf6Kr/WrB9792lAfO2zdsMtzbPbNTbVv/ONXAFamkVC/aNo0yLzVKsiv5+r+oxqjs+mhm9/w7/HfzxxEZW43dvMcNeHfg03f/A80szF9S/6t/jg05sXtf2PT30M3/vWv8A/xGZPwPaY5ZbhxSdWfmv+Uv/I90ziAGQs2hlXm4JgWYDkRXvvVz5yLyeAUw3VwDNf9DL8/DcsXaSjwhAfef/b8VOfGwOtG/HGVz8TT6ldVLPol6M7/wiv/v3bcTe3YPvyTgt1qsZR/qcgDRX/X9zzfmDswk9UqIeLlEhNO4X9sZHko3rj8/C7r7wJhy7+dvauML0f//EX34M/7e2zgM7PHEa5n2fv5gQf7mP221zzoynm4wsVoHMiagGaFvcvN6I8O9YAwGZO3T8XFSrg/W223wKa1zz6iJvxxhc9AscvSvX+pRrTKIBpAU0AWPucfFb4J8/4AnCfrXbh8y/e6Qv1AzN3UwH8fPzB/wIAeP843N8C3C/nC4P6n2bBfFHZ/bsgCBVT5D63iQtbk/uzm57/XfgP11+sufuDr5xsfhpv/r1b8DnD+8PrfuD7DnJUXLrW13gLUKV5lATSA26HfppJtbn9ZeS2HvBbX7rcv4AW4Iy6VLJxhUJlL/7VSTKcJqhXEE8vuORyyViaBw9yIPmff99rjq8IuFxoVGGT0J0xrxS4/3wbq1s9kU+paF1shAgZuSRCt42K76HsZlicb6E/86S85QaK6zdJ5cwjZS1MTnkEuVj7SUlqpCAAqpHRqpnHK9WFKKyY0GHQgkeVPon3tJXWtzJsEkQax4p2Yl1oqRlgfm5OSsrtQawILwJAPEPTqc2IQ2xUchI5Sd68XrXiYac7Qmq5OsvS4bDm2nIai+Mp7nhgFTv9sep53L8emivj4ZfPIfQoqDB7Z0XhRTNUanPYGE4woeK4VEJV9TojvqC7FmsPMztBmfF9JMhPYoxiZgXP0JPj3ExkWlr29gZs+92jiRFRiMjuKhv5ikNNxeONR11lu1KNjJKH7pj1PCMooY0za17mTJPCpZueonmApUYdC0t11Y/PrvbRjSPUyz58x4fv21JXy5I6SZRrfGyxDHdGhaqnGiBrNvEoxng0QG8wRNiYQ3tqYTTj9wOpXNlGLPj8zafvwiduP60zK+tAzUYVr3npM7FcBdrDqXKIx4k5HzCLmMXjRiVEuWShOxgIGF2pOagGLk6fPIPV8+vIbBez1MLSQhPXXncEbqWJkxsROt0+2u2eLL8XaoGep+sF6PSHaDVCLNSAnfVttAcJhgnrFjbi8VDufST4Ulyj/sd8WkaZzSZ47PVXoDRexWwSKX5vMmK9lpblY1kXMwKusnwZ2qMM955alZ0261RyRERJbbvSquPQQlOxbJjFCCnocaYI/QbuPB/jbHeEK5dCHJ0L0d1pS/ywctkRdEeZcqePHakjnaa4977zuGu9g9HIkA0efe0KHnPdEZod4p6TW1I5LzYrGG+tIZ3NUK/X0J4Bd5/vqP2uXAwwGfQxTlxYfqg2pFCj28/B22iECSz4biihx3zVwsMvX0Q62EHZsdHZ2VENlLVHOUNOgeb8Ekrzi9iKgdXNHna2+5hOaUVu4g5ptX3ZYgOeNcNap4e5xjwa6RCeZyH16vjU/RuoVMu47lAN414b21tb8MMKEsdXtvZKs4I0nWC1N8JWO0J3GGOW2spUvurwEtr9AdwgkOqZKl+JV1LWmhgLmGHESDkC6hITTrDVHxkyieZSElo8LDRrcjAkpjAV6Zvq6VDOiVSRh56HgayjKTRj3SCTmrxRq0lhPpHo0KiBx4x0ZPwdneFsElOqGA6GiOWidwkA/p9flS79xtdMCzzjWU/Vgk11KoEnFWHTRMwtWkSkkzHs2VR2FCzQzOjfn+eQciEmQGoUh0aRq7KGNkWCi0xWqxSftJ3N4IQelo8eQrlOq2IXhw8fwtGjR3BucxMnz58XeFCAZwQxNZMYWaIBqiQ53cv+5SzARY5sMv4xNXvDpyczJ0mmOLRYx9HDS5iba5n8jLAimxUCFA88cBbtTk+gEYEqbhqkQlUBl8y0RBOMsivJCstVqVLsjkac89QesgElqObYCEIPR48c0iTLya5QGvN73Bww8JxTYUwwYDIVQEd1ZiUoCzDn/xPg9WtlKS2NLSknUE6YphgtHacEQGphA7IqF8PYLHPjKEBX+Z+FUtconsWKV33dqHVMIdUUioxSjyo4k0vH70uplasyeW2C+QLm80I3N2X8OqEngswE39hPmPVA1SKBuVkOzDJTlgCTlLryIx7DsSfISh7NZAHa0LIP5ZawyjqFpQ3hKJ4gTggWTzGgFUm/L2A0ntDSJIFdCmExS0BAJzAbbsGOewLOowlzewkC0wJlCj8MsLi0IHLC1taW+nGcZGKK2RYzFUq5jbaPaZyh3R4aADzvHwUioFB6qh0F1HLDbfqvybI1hxHZNKdT/c02Zj/ScxN2zt83ICZBfgmX2e9paSywzsI4imTHIytkNhnxZMdYIDMDhjv6KemTuaLIaI/zTG2L6kxXebJ8UbVJJiQXZAVd5GpEFpkJcLMvcCOhbFeX2d8FqcAs4Hnpai/D1TGKYz0ylwDkxOQFEyjXMzYFUFPXN8Vc2nITrEwyjjVaeie5DQ0fna0sFGXaBCUkZLJSoR0btZixNqT9sbGYZ39m3i43zsyYNTbrZh4ScEvLJGuG5VZNAPB8s6YG/PMP/wW2uwNUajWEnsnsZf+QcpWgvayWoRySWrWsQxc/k2fzgLU3pwUE3GU1kihf3ONBhTnSUis7yqhxbB9pSgCsil5vLMseqoKVgWMZpTI3eQbIIbnCqO7N2dIAiGwXYx3M8W3sw5kVXqjbDWPVgC7KQOaHEUA8E6uTBxbmaxg7WQfjmErdFLVaU4dD3wt0GFxbW8fa+haGkwyEHZlVy8Md+2To+QhJQCHrtEIyio1qlZZOvuYa/hwV+QKnMuhwoCxz2bdy3rBNBnSeI8k2JRPZgDicf2nZnuKK574RNz/x+MEWibJtPPDen8FnNktwAxeZ6+F0G/jbzz6Au06uoz8li1de31IbcpyQbUgbdstiHy9pPbDIACALku0f00aJunfT/5OAAK4F8mpL7Osaxya3VqQG2fhmSEn46Y8wHUXK4RV/xiph6maYBiU4jTKywFV7KkOb7cXxRLcDWsQzL53Eqhzotdnf8/nSWEu5WpOmiRlnk3hmIhymM9lDcznhYKcyrvaY5+Lnv/tbH5IM4I+9/S34lg+c0ntLzcuZXKYaxi5Ziubc3lhEqdzWU0Qf2pzxa7lVuLKBlSPDjOu8TUpX40d/+rX4wasOFgCe/N0v4ejbzhjWKvcsuaXx/k2hwPfcaEKrsZG0PsivtcA6C8C4+P1CDcb9FMH6Yi0VEG6cUA34bdFOmcUb9h2or2jsi9vMtuOvGucJ+Mt4ztNeiLe+6GrUH8LdKwHgN73vD/Grt48ESkq1ln9k/r9plqJtzL6FDN+iIERrc/Xp3KZWxK6cTKR5XerOHBAyEj6zdlA9T/UsFz/uA6XUpy+6mesf+dJ/hw8ckO11946P4j/86cdxR+UmvOKlz8Wrly4GWJ7gsx/9AH74/Z/FqdzBhkORPHipIvL9mCH77EWgFH2H9+yQnJXvxQprX7mNFASJnMRXPHb2CxFGCqeWE8/Bh17/dVi5yH5x8iO/hX99Sx/poSfjnd/7GBy5yOvx1+/841/BKz4+0JpdAMAF+HvhuCnAwWJ/Xrz9ftDtwt/R95Q3btC1/f3V8KgyzD3mhfidb7/hotvnwc3Rxlvf9F/w7qH5qvkce1bWu/0/33PzWYpKWih62fVzl4j9JYzdPbq56K6KVKTBnPC5q27O5y/tInJCiubd3HrYtLM5Q5hDg43WZdfjO17wbLxg8WL6/D/XMYwC+G1/fhvuFqHjAkC0AEILxew+tyLTpwsao5kn9/qB+deDSj75c/eve8FDAgC/913vwTtOPxil/0IlpwLc1xk2V69f+Fn3q33NpJrnND/oHs39cj9w0/O+Cz9+4ADwrXjz731MADD7x/e/7t/8cw/z0vcvtcCX3QK06iVId5BZwHxz7ok6SYqT0xTMcL30+tprgXnHxnHXhneRoCxbbpBmODdLsXMBoYCzLxXsJzwHVLRf7OvqE0e136UjoQQCmSVBhHJD232dgULPwSLzfj1b9Q3aAx9ZaGpvHIRlnNmkzSrtmkle55nChu8AlbKPchgim9J0OJWDG9dLxg91R6YeNlf2UHVt2UNHM8bIBTqnMueWyw7/PrUzQi+ic1WCasnCcqsJz3fkELnWmSAMfZQIgkZjVGs12K6PzR7zXmNlmYYlY0k9nrG2BLRqFd0rFZ+wPDlTcS8fDfo43x5gSEtnnlUFAAfK4VXdl+3DCK2gLAUgBTBRkmEwnsG2fcVLJRQEpTPMhSW0pPDkGZy5yj30RiMBuoOYtURjFV0NHdV317fHstjVOp0/VtZJ6ATGPRPVkmU/w1KzhvmqJ6UiLWcHMetBjhTSPJuGfqjacieiYAo4VPdRLdGdz0ZEEJBRYASSGXsm+2nGHEawSj6oXFxpNQSMHZ6vgOnOcb+nTNZytYyEYgnLRrlRwWicISk1cH57E73RTCRykvspHOh3+/hvf3Ob9kmsgVGY8K1PfSQec/UyZn4dnz/fwzQa4ZrDLVQ9C+ubWxiNxmjMzcMOQiy2qmjVymrPv/vUXdjoT+FX62hvbeKbnngj4skIjcYiTp/Zwmq7jRMLZUz7HQRWjFqjjqlbw9rQiGWYHe3GHX2WyG9gmlnY2W7D80w96oH7HlCfo+iE1sfHjh/H+nYfjVYDpSTBzs62AFmqoGk13B7N4IUVNOdqSMcDxaNt9UY4s9mG7waw4ylaKwtq73FvG9W5JVw2X8Xq7Z+AbQdoHr4M56KZanbhdIRZp619VrU1j5FdwX2bA1x/9SHMogh33HUOlVqARr2BzjiShfmNxy6Xanxt/Qyuve5qtFo1bK3voI4JkkEXnX5ftdZSUEZsBag06ghmA4y31hHOL8Gq1LG62UYUz1TDpoqVZ/xeRNfTEh51zSKSYVeZvbVaA3fccwpBmZ+hgnLJllPiuW4flaCCw3M1BBajIi1sjyb4/KkNoFTG4YU5bJw/g7NbQzz86qOYxSNY/bb6o1+rY5gFGI9GwLivrFzHDVVHmNk2OlEidW5vFGO9O0RGZ1iKpQJXFt/TOMGZTgTHYkZ2KPLKZNxXXdJ3Xc1ZtP8mIM95pj+IsNXpGZfCHABmFGezWhaZnf2WNVACuooiZE00SyVGpLp4MJ6ofkZVPJ0HKeTieCRJohHYUvvzulFWQns8Q5UO5LaNrZ02jh5auQQAX+wCden3v7pb4Jk3PyNXp46MdSgLTrBQ8XyUCMZSHTmL4BLMJVAj4IVZonkmnzzfdVoUaFXk3imjrRB35MWoWTqDHZSwcvlh1Dl5hR6OXXYY1z3sWpzd3MLdp04JNJxMZphNjJ0yixIChPPJY/ewLxtdgmymiCHwVUBkBs8zFse0MZhrNnD08CKa9SpKKuY7mnw73SFOnjonVR7VflPlZ3Byod0uqzamMKG8V6pS8yziQkEgMFjWpZ7AP9nUeiXUahXUGlUsLszBpxKQWZm06ZS9KP9tFLsqxEg9aoLuCdwS/DXVTuIQZK9ZyHL7R5OBa6yRDQae57yp/GkAPwKRhRWjPqdyCY0N2m4uXF6MYl4li4sqJuyCTUbZa8oqplBbqLNMMZ7ZlMbCUcATwYgkRUzwH7YmeVrJ0IaGbDvlffLnlP3J/pLnTDC7gopFsvxSAsAzJoFgLBWjJVB8Go0RUzU9GInJaP6kiFNjEc77i8YE4AnWsD0ceH4omxgQlCHoMukiGWxKycv23tjeFtOQ6jkuWHOtOdSqVWxvb+kZo+RiMOgjwxSVsKTNM5/vMM8AJognq29ZcO7lQvJ5FsQB9ouisEMwkc+JG4JpMjUgbAYpIFXHzkEDbthN/zDPSSVtx9UGl+8zzoFN9h8B8swdpQo3JUDJzYYB/Qmo076XebO0RRZgK0tl0/eKPiRFt9BTk6UobmVCxaABnosMShYUjWU3wU/Tt8TcI65YqL7yXGIN/RCYWiQpkFXqCsxg3gpBK23OZXltqrAs5NslF54XaLzTJp33RACTn5WZOIeWFqWMHo2HWF3fMGpKZcoS2zRkBRaOySTlHEBCCv9dCQhSGmUJGYU8uCzN1/Dkx3+dAOA4GuNvP/FJbS7CShlzNVtsTf4u75NjmZsNV7mvZOeZex/LTp62z8YNgFbS/CyjwcBkdpdsVKqhsoIHg54OEpG+7gOWiyBsIElLUruPItNvhffkxBbqhQMBzYaBKxINQUOpUNlnmfttDoEcI2Txklyxazme24nyAEe7It4D/+ZBx8xDxiZGdkvaeJYQBhXNP2x3ql75ofrjKc7vDLHDLHSSL/IMajL6fKeEwKFteQnz8w3MNetiFHP+5XU5zPW5mMvNrGqbB0lDdjDuDSUxZUlKkKW3xWc00z0GfgmuG+DIU34YT/xXlx04AHzy3T+Nu7ZLYiFbJQu9mYXOxME957q49e41nN4eoTueITa0aB3GLduH65EAYPKlmaHLLF3maEuNKyIHLc1tJGQykwhRIvPXgFwC7HOCFOfCUmbB5QCbzJBGsSybrEkKOwGmdoIJzSx8G5lcLoz6mmsG5zUd8G0LkcZYCoeuFJy26CjA9uXYZ7/hs3YdTKSwp7vEDIHrM0gVGbOVlJFiLN6rj/xm/MJ3fxteeOJgmPN7u6UxPvaOX8KLCQBzrtNaYqzDCuBC95dHExQ5sAYMZFvYUlprfVJ/dtTWnNeMdTDnyiN4zY+8Hj9100UZ9P7TDd7oNvzom38Pv/kAGfHGJrYgSu3/YTkfFEI7E2yek7PMBy8UwAVoV3y/UAAb++v8B6XWM9UHqWPUTNw3GLKJoCPlqpsf43prXBjkUYDjX/8yfPi7bkLrId6uzs59xmQA306b+xxQy0FgswqpwfL9oAFwSQri+FBuqzEL2YM0cscR7bUEABsQWM84J/vxlpQBLIcGy5Ds83eSQjK1cOWTXoa3v+KROHLxNTlg+AB+/fffi1taz8JPPv8RuNbwyb6yV3ISP/vTv4V37uRApBTAtGHPSQPam5k+Zm4qJzfm1tf6ksaPGQcaLznIZfYPpgPukidyVbiaIVfKw74Sb/6578CzLzLPNb3vj/GK95/EuYXn4KP/+soDmJ9H+Iv3/Bb+3af6xm1mt/aWA18XZqTmzcS5b3fg7VpB5wTGImt7l0dhQNdCAVwAcNon61yRInjYs/Dbr/5XuOKAZWmnP/5+/NAH78JaYW2tI1JBkC3GTq7SZf8uQL8CEM3Vynq+ZlO52+/3zzXFfjQPl91VOF8IHJu+lQPR+4DX4radyiG88lXfgVcdOuCG+CcjZw8Avicf08WPmBkkn1TzL2quz6NLvhif/wupf80QMOdU/7oX4r0vu/pAbb6RZwATAP7nPteuAtjog3IN+oMb5svJAC7uUwAwLaAfAgD4Le/8a3yOqhrgEgD8lc36l37ri7QA+/5KydYfup8c5IsOTmtJirPT/YnbB/kOl671L7kFCMxefkDkApIIzs9SrKlutfciuHyl66ApFu3Fvx5zw5WqadAJj6pe38kQpxlOrXVwdr2jGkAlcHGkVZNFK5Npa5WysmBJeKdwYEQlKMHBGbNwjbCiQYCFZ3+3hJrnIBr0MKRL3szYFtN9jVczlQcfkukAACAASURBVEMVARHPEliOUc5SbNEZz3BsoayvyweO6mAvwGAwUm3kUKuGM5sDKQMJuHIfMo1zNZ5XgeMH8DHBZDyQaq85Ny/xwdpGF3NzBtTt9CIMJzHKfkkA973ndnB2s6/6Ade6lVYN159YgmtnAgBH0wTNWoAq66IAKlUf7f5ESlye0eSkRuCawhkKXEopdrY66PbHUgWzRhOr9uHorEEFD8+WzC8+tdVHb0wHypxkxbqZxD2MSfPRalYB1sOTGZrNCuarPgbDGBWf51i6PEbmfM3aULWq51Sj81881PvZQRkTEuOHrFtTUUlAbyYy6FzVw0LoiMjNXNiZ42GjM1QdbInq79CVEpM2zIcWmyiXphh02iKo8xnQrI5gKMFeWoj/+rs+pDxpKjWroYtvetQJPOH6IwhbKzi72UFp0kOYTQTCGWJ7FUP4EuKcOLKMM+vbyoc+cWgBp1c3UKlU0QhdrG730Bkw7szFFUfnsLq+I+XujUcXEc8obGDdjCKcsoDuWs1F0u9i88xp1BaXcWqbNSUfg04Xs3EPj3jU9bjv9HnESYArLm+iPFiTEAVzh/Dpe9ZwZm1HdVNmQGfpDL3hDI1qBaEzw/H5EFU71nO9a2uCTmKh5gVYqldwequNq48dxqc+fwrXHJnDkWCMaWYjbC7j5PpQSmfu/bkNbtQDHKnZwjdSt4p6vYLueITb79vATp911AmuObaCQ80Adz1wHt04Qz9KUXc9XHc58YUl9NvbmHTXsdMbIPObGCU2JinQH43VD6lkZx6vH5Rx66kdxLaP5WYFNCM9stjERz9xnwQ+1xypobRzCqVqE72ZjX+428TUsRZ/ZHleYrfB1MQHsv9e3nBQT3qoVmpYnXp4YGuIGqM1F+fhYIJzmyOstXs41iohnA5QaTRxeicWiM2INuYt03FwgUQN0KHURlCpKjt5ZzjB+kZX/Yk19XqYoRmGOLXZkbDF5zo+V5cCmjXVUX+A4XiCjd4QfQrsZhCIG1Edn4t/ONUwopI5ybSAlmNqNZCSmvdY4bhlMUzp4I6U+qy1saZZr5Y1nzHrexhF2nO3GHvpmxop88p9KpPHyv6VIv2SAvji16hLV/gqboFn3fx0DEZ9RDHZYSanlYXkqheCq0oS0a4yUtYlcy0LCz+pFQgqUSXLTVJezGVTuR7ZLB7iSZRb+LKox8JXilLo4tBlhwQAu76Ny48ewiMecRNWd3Zw2933YMwcStoV057EeLKq0M4/Zl02BUYpmmQRy69RKUV7Yy7YFhq1MhrNukoGBPjKAYGaQr1p4+Tpc/jMrbeh3RkK/A3DuqwmaBswS+i1P1CWgR/4YlXxXkq0OvU8lINQal0uHgRAA5+Lcygr4bDsIww9AdvcEHADZqyRDYjG4k+WVy+Lgo7aMbcDZgHVQIy006UtqKNMQO3PjB7JXFeWmns2f1KICSgi6mU6q/m1vVy43Z/PlQhi5ORXVlEot/JVvkie40yQiXbJReYuN5y0FVU2b55FSOYObR9Sx5N9LVXeVkYrj0gLlAg9yuBN1ReoEIwmibIMhlGMbELQLsFoZqM3ycRCpO0pWXxJNMYkjpBRfWe7SEseaDihnGPPFUBMpWWq6/L5k63HPkkVp4sAI9jTrhhWZEpube+Y5mEGpuei2aij2Wyg02kbm2/LQa/fxXQWIQhsVMOKyA6DfozBiEwjk8FZMJlMMSYvysrCuMgyM1mQBthjFrMnENRYiBu1PAHM4mXUpWYTqUsSNMtJAlLlq+s6UiTyb4KwRTaotBAWbVQcXZOFIakFpwZ4V2Eqz5E1fcCoYYThUgjulLTxsKjKJiiV5ycTPKKtLe1n1LdKzIdwZEer9xE5g6CEIWcYADhDwoxR5RyTPUm73wS9bjfnh5hMXylznQRWaaYNLKgEnlqYxRlmE94bmV0patWaxg176jgZ5BbMnorhBIwFWPOz5BazbE+OSd+ZoeZzQ0zrZVo0Z6j6Do4dXVaOzmQSYWu7jQmjcks2Wk0eGlIM+kNTEPao6iRD1BLTk2OS7dRt98Ro4yY88EJj8azsXZMFzrFOu3Yq92azWCxZZFMB+ZbtwnErsJxAgM1kBtnAcG/F/koQtkJlrYBno3TmTlh9N/B3rR0JfVHBzrFJqoHGK/+ogJ5nJtOausQcDVpXz5BMY2NnKzDR0nMmaYfjxXepti7Bp3I+zUQoCCpNrA+m2Oj2sNntYxBPBIaSXED7+LLryq6lShv/koOEOduMCGD/UMYv7cvzuVMKadq5M4OEqmcPlsNcoASj0QDJNJJrAw+sVBVzBlx+0g/jCV930ADwDk6+4ydw+3mgVvXgBzbiJAZoy+M3sNrLcOs95/GJ2+7DRjfCzPKROIGskhIC1o6LgNbdVAB7JSS7xXrHWNnntrUEurzAR8qnk4Od7BuGkJEiKHlSfVKJyzxgIeYxweCJ+o2yX+X0YJSnNtW8no8pFb22AZgnDMmhw0OSwSVWrWxYsjQryoxlwhKBarJqZ/HUsDg5PwiAsGTFTGcGkhnqNz4bv/Dql+BFDwEAfMu7fhnf8kenYGkdN2QSKdUKIKNwsMgJKnKqEEACjLMMk5wYwa+RFEEAkXMnwWRziQW85Lu/F7/yjcvKrTq41wyf+/PfwPPecw/6/EwFGFk4XigCwCyyUtbx63J82ANOCiWiAarNGl6QtlRLkTafStCc3CZCjVHvF0UZzTtKu+D97inpcxm1iWVwFvGcm5+NN9z8SFx/kQDfl9N+s7Ofxs+97w/xn+/g+m5ITAU4KUWwCEwm35kv/s21T6pdAvnKNTX7nGJtypMltO8wRux7CuIiP1lkNV6TBz0CqCT3sP9r+5dh4Zon4v985fPwootS6xYt0MeH3vtf8edHXo5fesLixVknb/wlnvczH8F9OTBJIJJ7JBI8cjfrfBdmtm58poVqVXtqNWIO5nKOL76Wf1R1wzxaQf/m90lQMbJp83ysFbzuh1+D16xcZNFy8Dn88ofuwb3zT8dbn9r4crrLl/6Z6DR++x3vx1vvHu3ZvBcKyQt+U8S33BFh/7d2x9QXeKfie2a/s7vbVZsWKlnOye7xJ+DN/9tT8fUHnZs9ugdv+S/vxfs39pS9RY5xAXKKULlPtboLEOdzRAEKqk/koO3uU9xHBjAK34KUm7vL7GsTEQT2ESqMwjyfl6hquvwR+M6nPh4vurKxR864+Cf8Ra5gAODf+NDtuDsnRBQ/WMyguwSGwsp8d2/9Rfpw3hbFdTT/at586AHg3zuVO0btOlg8+DPqs+zLPS0ygB/Ujy+AhAvy0BfNAIaDRzwkGcCfxi++46+lAObY+IHXv/Yh6wWXLvy12QK0zaVd76GSsXU9yBe3mvdOE3SVk3rp9bXUAlSX02J8QU57F/di3zk3TXB2HwBM8Pcy11z/4t/BfL4nPeZhcDCVmm827GFi2QKX7l/r4vQGAeBMwMfhpTmEgac5ealeRp2ueckE01JF51WfAGUV2OwTcLFQIxk9SLHYrCMajhCnEKBDQIZ1D57XSzCuZQRjypWy3M4I4FBlOWL0UMq6iYua72IU0zqYWwYboWtjrh6g4noYUYSRTgX2dKMUM8aVOMwQZh5qBXOhhWlM0M/F/VsEjvn7JJVbqPkO+uME03SGI9WS7JXvXo1waruHeGIsoJfmqjh2eF71B8ZWcWVdrHlo0YgrncAOA5ztzRBPgJVmiDFrG3SXSy1sb21juVXCbMaaGx2lgHEOkitur2QsrgUYBx76UYJ7zncEJlM5zLoTLa8JUpXDqsj9gTWDb03N/bO+wpi1qVFTT5hrnAEec2tZz0szLFZ81Dxex8aZboStfiY774UawSwLO2PeZYLFEPCTIYKgqtrLXWsdKShJiK+VPdRqZaS2qTtTiXzj5S248UCg8/lhip0IAsYedmwFpztDfODDf4fN9kjEf2anPv+JN+FJj74OO6OpAPA4okBnAtdK0AqNSnjm+qjWa9hsD3D/edZNAyCZ4GFXLKJiA5+9/xz6o0gg3LGlOZw4sSJl7njQk1KZfaDvlHHfWkeqZNfzUQ8DnFiuYqnGdk5xz+oYd53vSwhw3bF5NKtV3H3yvHCAig+EozUklov1iYtb79swsWgp0Ky4aHgpHjizhXZviMBNcfzoCh5+2QLsuIvqwgpOdhOsbY2x3CyJYHD7feuYwIeTDvGsR1+GaBhhtTvGJGM9nzUyV/Fw2XAbUXdLtantrTZqzRqWjywjimzcvz3GA1t9JDMHNxyvYzwc4561LpxSgKtWarhqsSQlcr/TwShOEQR0sKR9Yoi4FGJiu0a9zjzuEjDfLGOUOPiHu85ivTeR6vWZj78Jn/rs5wHHx9WHGsh662Z+Ccv4/JkONrb66tesJzILfDwDVrskG0yxVPfwiOPLqNmRalJjeDjZdtCoZKh5Hj553ypOnm/jUNPDNzxsRfVSEiyoyjWOrawHxphFI6TJVLXnzmCsmn2jVkUp8JHYHtbaA8XrXb4wLxHVFm3fZzGuWG4hnUYYRTH6/RHGE2MtHydGnNTrR9jsDhWzVtR9aDFeCx2kBIiTRHXKMpXzrGmmqVTAzPhmrXss0grtwo2QxNU+PxPpgEXnVi0Enc9D30HZdVTDjxKKtCzF8V0CgC9uHbz021/lLfBNz/5GDEY9TKajXctm1y6h6laQjCaYDgewCIiV6KFvijAqUuRKSBb7WaiSPZ9UoSw0cPBaGsxcsI0iLbeA9h0sHV5CtWksII4cXcb1D384dgZ93HX/fbL0JQPIAMDGloyAF8EsQb9cDWR/5ygTNI7H2oBE0UjB4ysrCzh27KisSbnAE7hJZgTmbCnS7r3vJO686x70++MCasX8wrIsFaIopggUi0t1hbaH5RAeVby0OM1tIKnWNGpIFquZrbpf9WMAWiOENvmA8rCXmMv8vMlRNhmrsnQlKJOryIzSyWwupSoNfKmgpIxRWxqAkIVWWWYWEkL1UaMQFkicFxuYNVCAwMoqzosoBOyTrKSMC4IzUuwx+3lGYIj5uTM9O5MtWvwhmGvsGRUqKRtKPmMHMf8kJVmicHNBy10CO2nCfN9IuRW0u9ZCQ3CCTME0k2LYtZiXGiC2fIwTZmy6ygqZ9HYwHXa0MKkk7HiAV4ZTrovlQ8XmZDzERCBSLDWbFK9UAnMjU6vBsyJkk67auFavY3N7C8xt5otkgWq1gtbcHHq9LkbMjoWLKB4jTWN4Li2IQ11vOIilAibALaUvt4ayr+aVitxDU7wvlPGK0c0BDQJfsnvMC+QGFzJgR2FpTMsSU+PjwdUEvRJMIkBJVhZ/n0CgmFFUzDIzWnm1PKoY8IEAnQlbMMV2qWPZb3ILcV07B3gtKhPz8ayxpVxrI81SRh3fm8rRgNbAZmwX6nQro9rcKAanBRBLC197Kntdthktv43SlJxVAoLG7piboYA2t34K251oc+faAQ2bMepFmNDOJyGomCEkcEoAhZaWXiqrE94KgSvl4ITMoWmiUglE2CCo2Ot1kE5iNMIy6rWKySUm0DeLkE6GsrTnRocbhGlqieARBsZ2adAfaWyHHjdtZIaaHG29MgeD3hgR29Nn7q0rsLqoMpCRxynC9R1Z9ngBFcIOnHRqgDyOc6sEy/Y0ZqgEHgyn6I8mSBIeRnyEdoZKKUPA/G/m2eTuBrQGL6ye+Wn4iDXGCQZOOPfFmMYcu8xuZxZxoDHEsRp4tpwJqCDl73EeUAY2mKscqs+o31FZ75BB62kTmPo1DKYJtnoDrO30EE85/l2BNwHJCB6JA7aIGCVmejlUuhP4pB25yeNQJgdJAMwWygiOGwcGbug473C+4uGHrN1mvSKlNckFi0/6YTzxsZcf2CHbPD8CwD+OO9c9lKu+8ov7/TZqc3U4YRkbPap/gcGkhHtOdXDnA+vaZHMTPytx80m7W2O371dCOIGPiAsUAW7ehSxMmaVt7FeT0mxXqSgw16Ia21j7c/wTEFZsAlXEAsU4F8ey+U9p2SU1v7HrZv4Pra3gBzxZY+Imxu6T66BsQqngN5nfRr2vCc6AbjND2hJAwMIIowqo6s/Xs9qNz8DPvfwFePGxgyppFBumMT72rl/GS3IFsOYKAty5la8yTHXfhQ1ubpHNtbXkgKszwe4CpOD8JttbddYcFEMTT33+S/CLL7kJxw/642//DV7y4+/FX0YmC303KkFKVQNkF3nmxceRzfH+Qn5hj1xYee5TcLI9uLZHfF56drlinGQbi4QUc9Ax6lC+l1lzjTkynzkrNyfwqpc8Fz/6lBNYuEhs78vd5hIAftMfvA9vLQBggpJSn5v1TACwjFtoYW0eFcHaQvWrXNNc0WdAGtNni5/lOCAr3YiIc4tbYbymoGtU08ZBgngYbdANbNrEM1/xA/ivTzqAYFpkuOe//xred9X34cdOXFzH6t36bjz9t27DoMhDzvc/8kyRXX9eTMwjAHRIztvFqOPNHlhTmCz+99xcRKpQ3EHu4pKrJAUAG0Zfnpe9gJe++lX48ZtqFwfuZW186q51rNavwXMPX1y78H4G93wEr/2dv8HnZrnid48Tt5v5XSieNRr2FREKxbN2YPssgvcrMfcDwEUOtcgV+XgsLLTtQzfg9S/+Jrz0WPDlDoMv8+cSfO6Dv4nvu2V7D4zIbZe1r8nnh/33teuOUOD++bjmWlAQRU1nyNXABQllHwCssVOoh3NwuSD/FPOpCBV5ux297gn43mc+Dk9ePFgr/S/eSCYD+G0EgHP7Vj3HfQrn3MDczHX5nM890H6STXH9C0kAD1I+5wiqd+0L8L6HSAFMAPjC1x7JyTzAwgJaJMxCEV48x12Sb/6wc3KRec77Ta733sXObNz0gu/BT9zwEGQAv+MWfDYHgH/w9d//Zfb1Sz92qQW+vBZg9w5tC1e7DgjaHfRrlJr81i5Jlgd98UvX+xfbAp5FdbkjEPggXlQAn5slAg5dC1h2bDD79yAspovP98pnPwazUU+k79QJcP/5bZxrDzCIZtoz0y61Vq+iXimr4jZfcdHyM0xGQ2RuiHHq6jwdlEpS957b3Fa823w9wNXzFDDY6IwmiJmbSSUv3ecYQUaHJVoqTyLYWYJyORAoRyXp2s4Aw+kMc5UA1UoFG+2BSJyNio+GT+V+itR2VIcimZi2w6zIMr4tyVg3ogDGRs2zsFgt6Zy0PUqw1jdZrofnQgHBZ7YGONRk9uwU484QU8vBned2cHqrJ5dGnlEvP7SAo8tzcmxk7Y41hxNLVSwEPHp7iCwPW0MjMKE1MxWq6zt9iU/mqwHckqkzMnvVkCvzmhsjA9OpnMyKPTTdttbaY5zvjNWW8uKzHAl86KpX8hyBeEdaIUrpWOf3aDxFuVpVDSP0LFQqdHkj2Gzijvhcyi5Toyyc2h7gfDdT7fKKxTIS20VvMMKNJ5Zhzcbw7RTDmYe1/kTxZHSVY7ZxvVYWsEYlJkUgS/N1XH+0gXppqpzaYebirD5zimbg4uxWDx/75OdxZr0nxTPrbY+74Tgef9OV8MIyLIvxhxbKVoIgi/UerKnNpmPUm3XZQJ/Z6uPMah+RHSiX9upD8zi5toUzW2NcdbSKG44uIKKNcJLizJlV1WW9ShnNaqDnxhptiQ6G7GNE5yl6sRJ0hxOca090jzdedQT9bhdTKxBpYGWuDMRjufJ1O21s9qboTxK0u2OJVuYqHgYjuiemqNbKqlGv1Es4NFfFYGpJXZ0iRGc41LOrhGVM+h146QA+YngWbcdjLC0uY25pHplTwqg/VB1uexhjOBxj1OuhYk1w3VWHpboej6dwF49gME5QdSYYdHuIMlcOjQs1F9lwSxbKzMc+fW6D6D+mjm9sqqsBKoGxY09jgu4TDIc9WNkM8cxCb+oiDqq47qpj+ORt98HyyiIkXLZQxngwRFCr4e4HVtEZmbo81fPVwBMWQxc3Eik4HsbDIY4eXsbCfBN3rXaRTKZozc/hs/eewaGlBWTjCHMVC+sP3CdiA2ty/WiKxPXk0Le90xZxY+aEcsCjQ6WbRhrnzOqVqt21VQum2GBzaxOZG6Baq6LiuugO+iJdsCqx0+nqGnQP4JwwjqZyFDTndUOEnatV5BrAehnPJTNW3t1ApA/meRNjCajkz+sJxCV0Psj3CgSWhZPYBHsTjCfGbr1ZCVFibYsiC/4MK3OXMoAPYim8dI2v1hZ49s1PwjgaIpow45SWILZAuZpfx6Q/xnQwgJNwkTD5u8belQoDFvaY+WoAYSX+csOt4qgpiRJEojqTbJKieFEKS1g5uoJqI0Sl4uHw4UVcc9WV6AwHuOfUSURcLGiHKUvmGeLxVMwmWoIQ5OOiyOI5C6BcCGbJRKBrmk0xP9/E9Tdci/kF5lrSRtlsBAmEUoHHzIWddlsbIU1Ysj11Ua3WclUv84SNXSpBDf5RMU7KTLOBkKqiyFdLmcXIAoX5/p4Nmcmoy4UseREjL5DK9sConLgZ0aYkLwhQ5WRs/kwbw2MurrF7YBuaog8b3ihA2d5G6cH/UuXMsr35XAhIxLFh1BBAJ1DETRIBIE6oWcZ8VZPRamyeC5tFgpi5/TUXBdl+Z1pUxuM+jZ5l1UqAnVkc3Kiu7YzQjyzEicn3tJhpQXsZ2bsyC9gowfXx+WAcZmjmVsdSf5UwsWgW4xqQNY0x3l7DpL+FNBqYIqkXolSuA+WGlKW01ZiNB4iHPaSTyOSc7GaikX3kIfAInEdaOGr1Brq9LobctNDCt+RgvjWH5aVFtHd2sL61BcergjblGa1RrFRZzYTRBn1m8NKShgAelxhjHWhsyQsVhXn+UjHltpZkD/JrBuQ3tm8CgaVSNjNKbuioxZ0gGr8ul20SC6TWY7YHNxy22H7md6iES+DRWrjIXc5Vt8aeuQCAzSaUikQWkmmRLACbz5X9Qsp5WsGm2gSqIKoxPQPdrm3mqRAQJKAlXxZTqReoK2trTxsTgV85eC22m3JscwW0RUvvWLbItk17dpPNm9kkIZBpaSx0bfYHqrhTZt5QdUy7Z46tVFk23OwIdHS4WSX4baHiB6iUQ1mKVCqhQAJaeHNcEGaIokis1sB3MI36mLH/cowkJDswM8+BXy4jzcbKQJ9OqVw27022HYkAnEPIxJxORYY0WRZSttM22oPnMJc5t7YlMcJOQCdlugEQeOUGrSjQK8+RWdczSxvALOOclGI04uab90vw10I58GUfRACYJBcBgSKMuHkOprGUt2gXFcWyppZSn0rdZAavxM0T1csWatUQvkDakHtwjWcSPziGBEZyTtezTaWoJ9jEA03JryLzqIL1sNkd4dz6NqIxGYs+WrWG3oPgr4B3qjXzDHhY7F+GNGLUaub6xiKfwCvtr012MSd6bvQqZU+uDQ7ptJmNo0/7MTz2McxGOsBXto1Tv/9j+OyqC7fMdB22gVnT2IcHA6q/bVilQPPYWifC589s4+7VNrajDDEJR7nVPMevxYykMIDDbB7HVs4uaY9easOla4VHgoMxe5QtvCpRzIEmucDkzCszXGNOukAdzEhsIAMqjSOk8QyW1P4E+0uaNzNaUtVKRL52LfzpTkGSDNdJEi80R3Ce4bVljWOskwvrSa43RSZ47aZn4Gdf/ny86KEAgN/5S3jpn5wD88U5Z8aMHTAsLhMlwLW0UCnmhW66DHC+nNJSO88oF3hBck2RsW4mQVhWgGse/TT8zPc8BzdXD7Cv5Jfauf3P8cq3fggfH5g9TqHkNeYHZu3dBTCLrODcnlofMV9HC8CpUAMX12HEQ0RAcDfiolABGxIB5yEtCXo/Y2vIfkPySaV5Lb735d+C//2RrQNWP3/pdpQC+A/eLwto3VceZbCr3JPazfQ5uQ5wPeNikAPcAooLa+L8rWhrrnlI4AhJDQYANu2WA8naozCX3PxdXLvYV7JbuTd8N+77/qsvDuTMP9Ps9rfjA1e+Ci+5KExwis/+93fiu/7oXvR3LZ2NQpoOG5zDNUr3YlB3gT31rCLehDEo+WayyHg3qyynCkOMlPuLgHISPfaeoUgWaRmPedrz8AvPexguTgScYTAcou9XceiiJfcZPvcnv4JX/VX/wWNLtmwFycHsjvS6AAgTsW13v7e3/77Qilf7dp4PTNB6DqCbsWycBFKk1SN4wTNuxhuecNBOAnwgO/iz978Hb/qkAYG1YywA6C8E7u27J0OMMG1Q7G01r+SEHoMT7ssBZopwAaLm48fs2QpE2ORtK0PZKiHwXRy7/in4t89+FB5+wC76X3oWGeIzf/dXOQBMwkjh6GCU/2adKkg+OXEyB7L3zlgPfof9X9/tA8UgAfCQA8CFQrvoroWle/H/FyqANTXugV8PIjrk61vx1/6fK+76oQOAb8Wb33kLPsOwRgCvf933HfzCeumKl1oAwHHXEaB2oPv8vGW3kxSrsxT93GHhUoN/9bcAZ1Mqy5kxfRCvXprhzDTBkA4ztDulelVxLAf3+o5n3qRILxLB6Ta1SZexcaw8zVrZN+dBWPAZWVbzsUSQLMvQGU2x0e7TB0rxWvVyiGE0kgrOisdS9RLQDBwoo3dm2djuRwJ6lD86igTcUs5ANy9aLIukHVYk4iAhnrW+SrmCXmTqGxS7sA47GkWIeKZ1fIlA6mUfzcCCR/hN9ZQU0Wi46xw3ptsUBUWWDT+sot3tYKFallWrR3dEna5LUiZujmKs5QpgngMX5mpYbNUExPLcXAkcXLZYQ4uxZ5aF7XGG9iASkFhCKmUg61Ez2mOrBGtcz0SoLxH0nkkhzag51h9cximlicAm1psYNbc5mEkFzboGdyO1Wk0ulxQTEEA7MhegEWToD8cMHFSUGdup4lqoEpimhS3dumasz5g2ZkUqobrICkEF5FpvpHpC07d0fYpjaCV896ktbI9naFZ9eCUbbjpVjWQYJyZ6S25/wPGjy7LYHk1UQUYvmmKnOxQwWA5L+Mc7zuDTn79ftULu8x55xSJeVBiRkAAAIABJREFU9JQbsNSqYzJJ0CeQOWMusYXRaAg3jWFPhlhcXkCjNYeg2kB7OMNWtyer71l7E9XWghzT7FlfuEC50UJ7aw3ra30MZh7Scl3iiEbVx2LVRYWZrj5B1KEyZxnvSKIDFaxTtwo7rGG73ca5jS6uuvwQLl+Zw6nT54Ub1N0Up8+smugrkuqpZK5V0I5JUBiqJs6+dqRVwVKjjK12HycuX8b29gD3ntvC8gJrVMyydjHodLDSKqNWr+H81kC1pqqfwctiDGML923F2OpFYLW9bE/gzgao+xmOHF7GLGYvSdFcWsTWuVVMoqFwCYdA/EILo34H1WYTfljGvXfcLZLDoFRH5le1vzu6UMFSJYVFxX1YxZRCDEYlTmZywlRNiYIUr5LXIGc4dqipOn5/MFCt9tRaD2udkerCJBks1iooWzEG/b6JO7QsLMw3sLKyhDtPrePY4TlUfR+f+Pw5LC2U5Vq+sd2hcgblcojLlls4eX5TeMBSzUfc7+L8VgcbwxS9Ccc6BQUTZhWilE2x3KyB+gNaOc9VquiPR8Jp4intuOsoNxsYMzpxZuIy13ba2BnN1L9o2y6Ryz4AeHGurohF1mkl0CEZeDSW06rcK/OzXcX388hAC2EYqI42ppCMtSyOaT9QBCVdFCWQ8jzZsRMnEkZRDi8BwAe3VF260ldjC7zw+Y/DOIoxoJ0uwdyM6pMSGmEV43YXs+FYdrwE3FSEya1paQPAoqgWRlqh5sUnk4tnCnoq1LHQX0R20VIjt4BuNMtS7i0ttXDssiNo93u48957MByO9BnILmvvdHatXmWVnOemGcDKN9mkZKYwgDwo4ejRQ7jyyuOw3byobqXyzLdtfj5TfDeALj8bbVBYdM80sVCdpS0B7TJl20AwwAB1RsmbZ4xJPVWSJaVWJkG0BGd56dy6tVB6ip1vcnVl7GhiHU0xW3mIRjFjiskUZxEkNipgToYWAWCy1wSumPxlqTFpJ0ogdzoTAESFHbN3aUMiu1WBLpYmaCPs5DVow2juwRTPSvps/L6Ugfwj0Hii/iBgr1A5pRniwRC99gZq5RIOr7Rw5MhhhNUGtvsTPLDaQTdyEGeeJmPbYp6rAUJlXSl2EAtVLGSKoyOgmH9T/kbrugltf/N2TycDjHfOY9bfAqYj0K7FcT24lQbSoCE7CBaKJ6Me4lEP2TQWk5EqVrUvAQ5aFpdMyTiexAI8+P6j4Uify/ddLLTmlZUwHA3Q6w9lS8PfmE4jWaQaQN5BHCciEfDzqsAqm+vc/jJnKSmfUOQIo9glM5IZsbtkiLyoZYAZm6U6TSdUB9OCeTqbGBWlX5KdBoE0qoLZNkZJnFsNC2y1Be5TVajPI7Uv85SpHlPAb36oTqU8DZlL65iNXpHFrJbJ+5SU5xwfecawzG8Ke8B8vLPv8cXFmX1Nlui+LzKBAbhSuLRy5rNWX+aG3RQu2Z48TBD8Dctkh6aIJxOBlsyV5cEiFIOypPxe2nkwF5oqbIHGJQtZNNbP0gY2HkeYjmPNK3zOBDK5U+BY51ilxXC1MSfAnOOb8wN3ctksgmMlerYEuR0qs2lRmkYaH8yklv00CMZLuyYyCHM74gmfeUmWvZMRwQ9a7gayxS6AalqHO04m5S+fI/sA80mk9C/RiSBRu6Up24Rjj5btHobDCbq9ocYbN7rcyPDwx4yMLJlK6UmLJ2ZSs/3Zn9kv2I7sa2TG9gZDzZkC19j+VAJXw1wFbcP3a5jEmeYIZXYLfyNph087EUljOhlr09Saa2pznVHlbHuys1nf6eHMWW6AZ5hvtFCvVnWo4ucZU80r9VnBUTFEIfYnAtLsEJVKWfdAfHKnPQRVzdyQ8lmHZBUL3Cdpx8Php/17POGxB20BvYX7f/cH8clVH9XWHCxuLksuRuMIw+5AiltaWxM4pwKVmUCDpIQHNob43L2rOLXTxyBzBKKz3XjwzRgRUK/AKQcC9ZPxDG5K1TfZlAmcgHMd3SzI3ixyOqmWNiUv5fu6NOJKEU/pTEDSiau2APPVxzFm/DOi3Zc5jMpBwk/hlwPZs/M0SDUyBxvnbVqjizmZ58mCivzQy+2mmTc8MyplEUEy1B/1LPzcd7wAL7z8oMtwY9zyrv8L3/bBVQF+JHvEFkkXOTklz980i4/JfRURJFeuzdhGJUN84b3xmZCEwgOGwLB8j5HhCH7s538MP3bkodidZfjMu38F3/Znd2Mty/OK92Wzai0tqkF5lIPA6nwsaCwqBpeW9iTB0cHAqD7ZDpxjJ7LFzgGQ3FHCWCAbUo3yv3M0RKtoMI+nPPlmvOn5j8a1/wssny9s1dkZAsDvw6/dSeKdsV8WAaYgMymj16DWUgLnBDcBO5yXpKQ3Y4EHV60qAo0N2CUFsABg4yQjYCcHUwz9LV+b8vcx5BsDFJeufgH++ocej4PpCnQeKV9csS8+g3e85wP4T59YR7y/33BO0P5vT/kqd+u8FU1mrUHCmM+l/rFv/7BH5MjnlHzMFOprs7c0T05/cf8dXo9f+YlvwzMpJPkX8ergt/7Tr+LX1k28hT5mvjflvzlWzB7b2Ktr/1/sl9k+2rsXpDtjZfbFwEECwPxTKF53Vfr7FMXVG16MD3znw3EQ+vF/0rzxnfipX/9TfGjVuM8UU0YBchYAb8GQ3z0TmMnD/PwFeZmFdTTPCvoBzbGGKa+2KqJJ8jXZOIbkOdSpg4XD1+Fbn/2NeMkVtYcEgPnSXYwA8EcFAN8lrYY5W+YfPh8FewCwVLO8z33kmv3XF1Au95+9yxiGUH5RkiCvfQH+8GXXHHgG8Hve9W68vVAA7wf096vVtdbvX1/37rcgsJg53pB/DafXnKONSjwnmRbqcX3Nxo3PfygUwLfize/4GD7DBAsL+IHvvwQA/4uYLr8KP0TFtgQC1w4YVGNTsZ7RSVPluBLAu/T62miBecfGcTpwXbBefiV3zz60OkswzIDLaKn8EKjVn/X1V2G9EyOmCxjPvzZQ9SxUddY3sTmsA/iOJQtiOhO6foAoppoyVpSaxDayIh6jEXo6w05JFPUc/R5BwcHMwf0bXa0lVHtmsxglzKQoDH2KQVJ4sttNleNriIQOKpUKpnGMQTSRGGHQn2Bq0c2Ryj3WNVxZQlN9W/cJttqIM9YkJgJgWc9MSE7OHIHY/Kyd8RQrc1UEaYxT20M0QkdCnv4gwVpniFMbbUXzsZY216hivlVXnYVA6KGFhkBgPl9aEZ/a6GCr0xewyLow45jk9sZaZsKaK9uPoCyJ/DbGqSUCOmu8ckxMIthpgkroq/7AWlZieTi/MxKoyrM+1+FatY6EtRiLttEJlqqMmePeJUBqUxjCqDdLwHRIhaZTQpTQijqTepvkZUbe0Y6aAgiXat/EEXBe80uy7mZttd1P0J1QKEGAy0PTd1APHHR7fQHgPDNVKx5arSY6wymqjSoWGlX0BmMMI9Z/UoGUnz+5iY//4106PzDu7sarDuHlNz8OAWLE4zHaMw9ndsbaWYRZhGDah5dEctBkNB7FBPXFlmrF8WCAjXPn4NUaOHLl1UijIZIoRnN5GfffcSfObI8wtCoCPceZLbHYVfM+KtaUB1ikXhXntwcC6xZaLdWamDHN+6PzZMkL0ApdtBo+JmkJZ9e30Ci7GI6nOLW6jZ3OQL9z7PCSgNLV7b5A9JWleTR9oBay/S34LmPkZsq67vRHqh0szjWV/8xnNUumGE9sNCsOsqiPfruLcqUCKyhjY4f1N4osjBW3Hw9Qrfo4duWViPp9xOlUUVb93g7SaYKg3sD84hK2NzY0Bkq+h/bqKnqxDbs+B69cwySxUK95CLIRdja20Y0y+BxPto/tzgCHFuZElqCtcaVawXTcVw28UbZQCUJZKa9udRUZNp5l2O4ysnKmDGo/o5X3BCOK6umOaWU4frgl4ggJwHMB1dJj9cvV9a5srQmM7nR7WGrUsNUzeb+YxiJPEMUIylUp+EnMGA6HqpNaRMBnkdwy2cY23QNIpOA4oYvdNEVlrinCyGQcwaWVc5JivdPHcGKh3R9jg4QOCT4M9tFqVFQjBQOc5ALIMyCB2wQ+iRNJYpxEqV6n+ImKmjwOTJGjEsCZ8zNvgVM9y850QuQ5gUpgznl0Ab2kAP5KVr5Lv/M10wL/5jsfh3Z/grNrPSQZaeAuPAbUeyUMdzaQEADOjCpYQd46WBtLvkIBo6KDVBl5gU+jkjZ9JkeBA5VALRd0ArXLK0toNKsCdzjAd3a2sbXTFhhJkJbFHQITVGnSNpQKRjKJuJDxGmEQIPTLUqAFvi/AJFBWL8Fek/VLGFSFMNkuUy1slChi/OsPr5//vO7KBJJbKTePxvaZCkiBp8yjJVimgu6u/2QOcHLRZZMYtbBO71LrERDhRMW2IoDHRYozoFFPGlVTrtLKFcWcVI3FH4GyEHGaodcfoN/nAkjAl0roqUBaYz9JBTQB9jw7VgU0qrHZ/gZoYratrJ1TbhRzFhsLIqWq8j5WN7fRHXJBngkAI7DICdkpkb3lSX3qECQeDDDpbqAZAiutKo5edhTl+iI6ExsPbI3RnpQwpqrYojTEtH3BxFdhN7cMJgi2Cwarom2rEE4wmjnOdjaFnYzQ2z6H6agjC91Mlr8u/P/B3ptAW5LXZYJfxI0bcfd735Yvs/aVogBBbFewVRTUVlkFFByXsVVsFdxPjzrthoJ0q92nx0ZF7RZFFBRpj9rt9IwOiyLiQUAKsFYq98y33zVu7HO+7/ePV48SW6rJJAvMVydP5XKXiH/819+3tQfwOiMDTmidmS2RJXP7Py2cZYGrgECzk2tQ92FKO9qai12UF7JRIfAqVWJki2daZFIn8umSrZanfE51GmNd3jZigwqJLsuw0bTNn6zJ2fXEPrWxoMKmWIhsdyMM5BlV2lQgh2btWHlYXVtFmscIQtuwcpNIsJmLGZ85nzU3wOw+aUwgU/CTFd/Z1wkEETzkIi47F1ovWztzBPoRFbcVsiIxZa0DtqmG1hig/RBBoSA0dXUQovRoHdMx8CqjhS/7f45Ot4cFFb3KLCZpgKrTFNkiRrX00SgbKKVCpUKWRX72xhwRrY2bZFO2LZ+246PTZRmLJJFUKl8efmiDK/uTKFJf5222Wm3ZiJvaie3oIVlm8tWjIpjzhCmQC23yfVqbRG30BkNkS8uI5ueR6cnPT6lILwW9CMAkyE9g6dAujJsSWuzyublDjMY4821IRihtfHPDT8BXh4yQttimKOUYpjpaak/nIqC5hVo9P0RVMYeYz5lqa74/wHg8x95koewM5vKuDbrYGPbhc0wUmRi6Ab/LZYpzE9bqdjBPYhxMpmLk0oYmni90jeu0xqY6uhWBfbTR6GA8Y1ZNhsk8xjReYjwjISCX9XK/G2FzZYi1YV/Px+c8RdDakoJQBRH2x3P92tubqM3a7Y7mSD9oIQgjez4sRDvLFs5jKmQ2fAyHfc2l3JiXpVNZe6X6RCfi4ZekDJImulj55z+AL/zcS20BvYN7fu178MHxqjLEuabszObqy3IEQIVW0JCtOO2jlHteAEHYkVX4B8/t4y/vPY+TZ3ZB7oHnRzr4ydKeh2wSksK25t2ior06l1IqIUn2ODIfOmCP61jAcemUrTyAcwFUL1HEgnPS4DCnDRnV3QTa+ToRFHyRC1qdNvyIm34fKQ+/tNzW9XPk21rNvkqihMIGZDVt4AnnpM4Tno5XfO2z8NzLAAC/7fU/jxf+8Tm1r9YrHrhFDLM8J67TssA2Q2MEXF95aM4zJ5i2eVeHA86xKvCLVWIxFFpjG3jat7wcb/rCywLd6DlcePfv48W/9Db8beagG+eEUu+BaiBP6x3tumV77EA8B4A25WzhyHENWoRZFiz7gYEfhl6YyYdpBTkfGshlyELv1qfhlS98Gp5/68Cyb6/AjwHAv49Xf5CuDgZA1jn1JKmJOEelutZ0zgWcQ+XbLGKb8QidowpdL2qQ1wGAirkQqcnZSDurcLaf/l4RF64vHAXI2PTXPhX/+WXPxBdfrq7wCNu7PPOneP6r/hR3la6/1vnIArIMqKsPxbUqWu3De6dqX8UzAy8f2oHU3sAGoB/+OEtfLcrOfaNGGvUtVRvP/84fxCtuvzTqmEfYFH//5ekD+OlXvA5vHhsAyPwquZ4cWjTbXvoQLNV9Wb/Q/rmg8f4j+xFZo24zR1St93KN4WfiNT/85XjSpebB1JeYb+H3fue38bN3TQ/BfAHaTtHLe62dAfQWN04OFcOu0lEDg2JwcZ9+6CFj2fGyBXeFlofbJdu5Y4gvfvoz8E2feztuvAIEEmuO2gL6Ltzt5kTrow+Nh6NPVgCoDRgjzxwBV/U83b/VJN3aRr0+p/Kzwjueiz988R2XGAC+gN95/W/jtSdrAs/DxvUhtO7yy11G89F7O6rstr83Ip2K+iyMKXZC1C8XCVHnOxsA/G+ecGkfYrH9Xvzs6/8cf+sUwN/1nd/+yAbZ1VdfbYGPsQXYr1cbPq4JfPQuA7jGXdRBUeIBxlpdxYA/xqfyyf2yge/hBkcquBR3QlvZtKouS//k9T3tMx+DSWy5rKxhRk1fqt10yVoGa3ABOm3WOAP026HyY5nHyxgp1hRmMd2/ctURCLClWYJGZaR31l+kjGtAVtHbk7mJaHiwLZaypqVLWMHzYIN1LApvlkY+5fmUBHCdN3k2D7E/HyOeN7HUHp9OTR66zQBduqUVqWJr2p0ulkWl7E6CeDWBk2fN6SLDei+UPfKQBPOqwiKv0I08XDxYYjKN8cD5HZzd2pN6NvADrIx6OL4xwuaoi9U+o624FpojIgHw3RlrObRVZrwS835zTOYUNBEMYrXIXF7471YLachSmM6HFANQ6ci1td2mHa7bg/hNHMwTnN9fIKXwg+0ZBmi3qG5mzFOq7NXja33kXlN1U7rMqf7Emluai/DfCAky65iKRmAxUUO6j9Gtj8psglty6wMO5il67VD5q8yIpeIypAMfCQCBj3mcoPQCRIGPjUEk0Uhaeeh3qLT1Fb+1O0/R6URYTKd48Nwe/ttf3KXaN+sqj7/tGjzrC/4ZimSGpiLK2tiZ59ifxOiRgJ/HCPM5NjZWMFoZIF0u0esP5Ea2nB5gfHCA3soxrG4cQzLfV3/prm7i5H33Y0GlZxWKjD5JKwF8a902FvMYs8VcNV46O7J6x9pGr1mqZsWMWYKz7HN33n4Ltvb3MY1L7M9TOX2O+m2c3Z2grFi/z3FitatnsH0Qi+DQijw87sYTUsrO0hxxQkvoCNcf7+Pk1gT7kxQn1keqb7faIWbzBcazpWojIfuG52PY6yD0S+Usc1iQaL427KieTGc92lEzUq5MFrKQXl0b4GB/jKg3FEawffECvEakrF/aanMsdqgYLwyEZrTZcj7DYpEiZZ8LfCxzKtAhlXenwz5Am3TWJQtsTWKs91pY6TaxM4uRV1S9h+q7tKgez2Ijy8sZq8LOeC4iBq/tMTduqtaaFj7uOXkBvVaE268d4WB3D+PFUjUWqv45znv9oYgau5NYfYt50Kzpsc5M58ID1mDDBo71OxiPx5jG7J8RlvFc9XSOFdo/q44UUsQyEXbAGn1cAPuLBAeTOfb2JwKu2eY1iHtsY0XgP4vOrPFaFJyJRZinLUt2n/XVpgQsFIvkLKh5nJPq2j9FWYUIHyYM9FTbHHRbODHqohXQxW92FQC+FIvg1c/41G2B7/9XT8WF7TlOnj1AUXUBjxmsDfRpO7G/jWIRo1GQiezUhqa/McD3kLltRX5ljdZsZTpZUvGjDFwCIsZEardCjFYHsiJQYVrgBDc6zA4wNR8HPge6lHsNFqotD1VRhyoyGqhbq934fxYXZU0t5YQBDxJBKYPYFQ+pSgsCFVRZLDEA2KlM6oKcNhMElWih4phuzDEg64TlZpflJnY2F/ucmQS8x0CsbCtQmb2oKYctx5HALDcSBTKBkFRfSnW4TMV44Wdw88JLJijFdmExf5lkZn+tfy9VMJfFiVPW8c/07Ge7EOylvUscp/o/VZbLZKmJlWq9EyeOYTjoSrmZlyHOnN8WALygPXRFsJHKCgMrCZA0W5GpeJgPMR2jnOzgmmETN51YxXXXX4ugu4atBXDv1gyTPMSyCpFLWeysCN2wcfpfAzWo9lJ8qWXUcsFVXiDbt8jk209LmMnOWcTTXXi0oigLWc92eytik5kVKwvFBdKE1iKxgL2C+b4snAkUp82d66PcRDUIOllWJvOA64VE4IIw41JFSLbnMl6K2WT5qMZ2skK8sfG5uZPtuVTplkXAPs7+wr4qBQ/7JBWptD5dWu4sF26BZCU31G0EfqSNqFTAEYFL5qTS5reUetVyZak6NLKCCui1XSitiLkAEtAJTPnKDTjZYkQgcmKnZUNACy32mOFAOQEtVZSPQFbZYiGVLv8skDkwVS8V7sKzOYZTqqtjWepQycuNiBSksnku0WmRcSqsC+0gEClDivwmi/1czFPkyVygIlmPBKB5mBmNumh3GljMpwKWo2ZDxI6UG6/ZXBta9n3iRmFo9kbStXAzSYVlQrIE1cO8d1oWpbq2VosAHAkeHlrtDqKwJVW8RisL8GSXJQuNfxEyeCcqtlrhTdgb5y3Z4RO0oBLJWUca/GRgleYuPm8DfTVHkWLgB/pOZmsIo6dSV7aLVP2aepQUPW5qZb8u3M8slA8WMQ4WCzSYXzPoY3N1JFsl2iQRKG3QNptjJPDEjmOOzoJjvKCtEZXYlkMri9gWc2tMeUJw1g+6mMxzLJYpdvbH2B9PxcrrdjrodTpiwNI2KuCYKdh5aNtCEg+PWwFKryl2ItmGy2Uu5ayIKBWjaTsImrRrsaI9xzj7gEqXzPMgI8+rZMlNNnBZBtrotZgBFnHepINCrkMNc4SOf+mP4au+8KZLq0yqtnHPf/k+fGB/KDbooD+QVQ0BXC5bYlnTLULzCtcH2jEH6HR6GutpRXucFA9sTfGuvzuDe85OMU0byAquFSQX2FpBWyYqc6NuiIIES84TzKGnewD7ckACAK3x2XZUxBp5R32QUQkgWMtTrrOLcKBImTIOIUbK/pFS/W8Z0CLX0DI9CkFLYYLBBYkjWmvsNVyXg8pDU0CrhyLh87U1u/ukL8crv+45lxUAroFnjjkB3nQFEMjHviCqi4oWpA7RAp5EDSNrmVJK+w0H3pCsQjDYFhFzzLjhaS/B//stT8DwMm7TZiffhZ/8o3fhHffcjw+N6xK9Ff4PgSgBE6Zq1bpZqzB5SDKLFNsfiBRgeygbJU7hpbp/vW/gvxHs7OLznvwE/LPHPBnf9MV34uZLG/n4iFusBoB/8YNLt746INOBwQYyuecjJxL5FB+unYI4xNYx5xPDdoxlr18ijhUuF9isw2khrpzsGixzdtHaXXGsOOsBb+Wx+N4XvwDf+4TL4Af+iFsK2H77a/D5bzhpmdx6tA6scvdR4/7C950duuZQtiHjU7hdUVM5ANhxD+tdtjmsHO7EnQLW2XLXAkq3b2GDfvqzX4Y3PG31f+FOLv1b0nN/jR/65f+Ot0wtNkP3SeWEGw21NbZIl/XX17a6sm9+iFH+8Kv7h5TAcl058gxqxS2/K2hcj+982Tfg6088Ulj5EbRNOcW73vYWvOEDp/Hu03tIa6cglwH/0T7pELfQemBd/VAVrzFhpB777yMTL+t24H2G67fg82+7Bp/zGZ+FL7uuc2nX1kfQBPbSjwIAH7FMPvr86md01BbcTZOOOFOfR91FHCFFHLYJs8If+1z84YsuBwD8erz2pGa1h67H9VnuB/VTB6DXimSn9NV91P3buQHUBAXtRQ/tsO2seRgloHv08WnP/Fb8m8df2gWh2H4P/u1vvk0ZwHwOL71qAf2Ie/fVN3zsLcBsVao2bwiobvvY3/exvpIzIq2gL9C56WG27B/rZ1x93SdPCzBTmhnA6x/huPDovH7uYD7jzpsFrnajpmokBIJFqiy4HybQwvNSoLPyajfASo+xWyWm8wSrg66AsKxqqm6Q5VDcloBQ1gSdy+Co20JB1zDaxbI8RGkz44YY0SbhhAGWBDnrWkla5gIqCYCSzM7IsCAkIBlin2f/iq5kLfg5z6KQ6o+nS4oLeL7u0O2taYCY1UcaqjNdszHCxYMFpgmwjGOs9yOBb/denMqiejyZYGtnXwIGkrGPra8IkOu1TIwTL6hcZgyOKQWZNcq6WDcKVDMl+Zzn3llMhyJVaC0SzPNM0agoNIta4tGBdVPWMNguIp9SeMRajh/Idnd/upSrIf9tuDJCWRoYSXD7xs2hACg6MdK5izUD1s5YB1DEGAFxgvoUX9C9qvTRCRoC4fisV4c9q9XKQI/3xFSpFqbzBRaZxSbyubPt5gnd8nzZF4/6XSzTDPMkl2veBkH1NMHpC7vYWB9J+X364hh/9tf3qa7V6TbxuNtvwOc84U7Vgikq6XfbAtYWi1hZtb2gwmw6FuFgbaWPZDIRgEj3QNZW2ZaNZgt5slBduqClN2tK04XOvCSdx/MJ4qRCVgXIaSce0Z5YpVjVw1gDpetnVCyRzA8wmy9BHQdFXjdeu4k8aGA6z2QdnBYF1gYUi1SYTmPszzNzjasqzBcJhr0mjq/3AS/A/oyAfw7637A+ffOxFfz1PWcwS4DpdCohxObaQID7uYt7SErGx/kYRrTgtpzfyWKJ/qCL9fURZosU2wQtKdBhJB2ZEnki8sVqv6la56Dbxd7evoDgU9tT3HtqB/M0x6DXwrVrQwwGtGovkC8XiKcLCSeoNq4CEikSoBkhZw0IBnRWBOC9Ls4fkCBa6Lus1lwhTegCGaEdeRgNWqr98BrpFEmhDm2uSQpotxo4e/4A5w8SXBhP0G40cPuJDuJ5gjPbB+Y8mmXodSKsrq3j3MEcs6W509G+nDUwkioYlcl+c+3xEdbaga6XpJNWs4mE7gF8llkCGsBz3mLFu6T7kMd+WukUzS1KAAAgAElEQVQemN3Metb+7gEu7EywoKCK80DQwOaxFSmVWSckQZy1VFrSS7JA4Jfq/laoWi3rPWwfugeSxMGaJB0H2Qa83lDkB6r/KeLis2qizbkhy7G3SK4CwI/Ope/qVT1aWuBHf+DpOH1uDw+c3EVetbXA0S6D/v2Lg2148oHnSknWSirrUYJHlk9ljGxZFwsMMWCWal+zP22i3W6j2+sI8GUWBZW8srnk4tJuCygVKEYQje+lUokqmtJsjgX81opjr5Ka1cRDlqOofEQBcbb5UBGRoDGLSTooV45FbTZiAoA5rzubwTqPV0s8LZbJfqO4SEwT8mlMqWcqF1+gYJ1tKYDHgbeqzpTMfSAYS4Yecy55rczZ9aTgJZBL9hu/mxOUrHMdWGqZmPZj6udAmzsS8AgqUb1K//t4sUQcJ1gSVJSiMVeu7ZIAARW8KfNNedV8H+0jKynerjuxidXVIYaDvjYpdz94FtsHMyR5odwLgkcCpDKy/wKE7TbCTleqDCo6s+kY3ngbN66EuO2adRy/5jjQWcG5eYG/uzDFJIuQgew+Al8GxAtwO1SymbyJQDYnb24MDAC2mhy/g3nBXsmw1RiTgwuIp/vwqAguCRoydH4FaLZNrcmiMhXQeSLlb7Kk7QtD380ykO3JTZvYQQLsrH8RbKCKlYvGYWGGII3HCE8+s1J5ngSC+XoWXWpgXmotgslU/TYJitnzcjoO3TO/hxt4gvKmPveQEjxNUhXqZFvuk50Z6rlyIPHz2l1mifBh85oJADPzwTKpudHV99A+VPmhBCJ99RPmqzTaDCo0cFmMQkKUJckNXERpNUygiXsOKlIjAzuZBZsutakkw5SFdy6wApyp+FWhkcSEBZpehWG/K1siPqutnT31s3arLRvkFSoqAw+tiC2dI01igYi0JCLQRYU2s3zZK5St3GxiOBqIjakNecxNZIFhr4c0TcUc5DxgADDHcoSECnxneV1kVFIzt8Wul6AoMYWVlaG+m5/BWiifQ7fTQ6fV1XjjZkNZkyqYOptMFtcJBquvctPNYV6DUHYA4wZF6l71aRIDTNVW53XzvSQYaO5rRIiatA41dWPQtHmIhy6OT44NHi449JnJTPsYsmxphUOL3P3FVHkazPQ5sbaKXhQi8AoxdX3nqMDP5LXQOkbEBQKUUjD7AhilkpFDAJ0XqP5uIAh7mC1y7B9MZANDQl5DebQkxHgiIcj8Wnb4lp/OeWAyXyBjVnhFkk4bne5ALF9+Ng8PzITkYY3W1iLheCTuBJq7uWnjPM+5ejKbmNq43ZF9FYkzJKXw8JtliQ6sPIB6XhPXfcWP47lPu1lA+yX7qbZx9699F/76fKQDMsfc7v5YucRkPNI2i3nRZk9rlv6cp5ntQzv+VpPjMsV+WuJCEuD9p/bx3nu2sDsGFjFtaQjaEuit4IU+eiu00PaRUV3O+dDneCdQbJ/L+UvRvlwrXbZQnj7kviBgKyCRyTJo6HEj6/JFjIibaZeHawpBX2Cz54BgKrdLqiQ5rzUbApL4wEM6efApU1nvwMjek78Cr/zG510WAPitr2cG8BlEsklv2Nona2BPamXWIQQAc17m4ZnztPgXLjpC6tLaItmpRtkhOE85a3pOSCt3PgP//qXPxpetXbLe8tE/qJrh3X/+dvzq296Dv9qJsbU3wcK9UkuBFMyOTFIrWGuBmghk7ofP1SleaMddF/ZrBfAKowm6A9x+80142mc8CV/2+Btw3aWt8/8vN5QBwG/CL35gadatNSHQRRUYgGHAh3TMWo9J2nOAr5xWOD/xuTrw3IG/agflQ3OuN6tnfhzXbNmDO8BLhC2B7HZgtLbnetXHZ3/h8/HaF10mK99H1Go5/vx1r8I3vHOudx0lMWhtFZJnilRdv8g7sAgHvp77LhX/3LsPQSVnG10DgUeAXj2PkkQKIxvW32sKdQ+PeeoL8SvPfxw2L0Oh/RE1DQrc/Rd/gB/4rx/AGZffpG28ba8M1DyijP1on80IkPrn4YCvYYCOVOFAcv6N5mYHANdjka9i//K9FTz9mc/Bj3z+Nbjccbjp7n34/Xf8Df7ve7axn0yxS5EEB8M/AFBY33GEH8XwOKchRT0csUh3ClPdo9/HidUWhivHcOeNt+ALHn8bPv1Y+woDv/UTm+O9zgL6no+mzKudlGpSrhsjNVhqz7COznkIAFY/F4PvITVxDYpHdzwXf/CiS20BTQWwAcBHkyEPr9ORDnWFlhljrzuS/6tz5dE1RL+31xxV/9akD+va0snjCc/6NvzYpQaAt96Nn3ntW50FtIfv+e7vemRD++qrr7bAI2yBwANuJcB1mUA7Ar8EgHeLCsurIPAjfDqfXC8PPeB40BAI/Gj+4bLHfOov+6xP096436ISMBep1RR2rBMQgDWCPoGWDi1uKdZIEok7eO73gwjNqIMlrVwXFnXGuCWuK1Qx9tumTGRztGm1nGQYTzPwpMms2rVOgF7TV82EFTOe9WdxhkUJJAQx5RiVY5GlIopvDFrKo2X0G+ujBAm7/I7cVMkks5PUvdYNkC0XsmdWfSQMcct1G1KHntmJMcmgGtfmoI1rN7rYmya499wYY1rHLmMpQDdGAyk0uS+iopd1SokLgoaAKJLZCZRSFTvotFTPYM2VNS3VscpK/8ZYwamcx1jDZWRhy5k1lq7+yfNwiTYJ6WEDDTnJBYjzEqe3JpgxA5kCi1aE0XBFWbYULGwyC7gTKYKP0VrclrGewRodwUBGyjE6sdO0GB+CbapPstYQAOtDOuyVsgaWX2SZYaXXxuqgh93ZQspirvQkyQy7Jp6i1S3Bv4QqSSqXSRzwCd5OsT9N4JVLAa+TOMf5CevlBUarI1y/OcB1ayvoDfqKv6NbHAUZPSpQFRsHPXvW3fqdlqL31ocRei0frXZLDoxsR9aEUq+Fi5MU49lCYCLPcou0QCv0pY4+e3GCC+NEdRVGipFYTxIwgcPpcoGe38C1a21cuLiFaZyjyzixpo92vyvXQYLuFw/GeobHei1ct97TuNid0SZ8odrnyiDCoBPiwfNTHCQGtgd+gTuuXYVXVHhw+wBpVmLnYI6br1nBqBeoj1Ue61QUm1gE2XI2FUAdZxUG/bayg3cOqBSe4drj67Ik3jqYY5mlWB+0cN2ohU7AaLhQtTvW3Q7mOSaLHOMlLcJ5Tq0kwGK/P7bSFYZx6uJYKn0KHfia/nCInd197M9IxvdxbODJFv2u+7eQlHzebbXtTSdG2B4vsTdN0e220QoqjNrmMkmL7Dihu2elNh4NOtihYtprYrZcIGyEGPYbWEwTxGmGWZIJJ6DiuhNFemaMiTT7bKqQS1m3M3KO9dtuO8Sg1UGc0U49k0K9Q9LAMsFeXGDQ8mV53iBWU+aq97Fv0tGA9ukkLZy7uIOT5/ZkIc85j6+56bpjInBom87aNqMZlwYsUyFNvH3U74gckTFurarQZs2YRJaqxExtS3t7jnsKozyprQ/oBsC4uTBQJKRGSFWfhB/Nq8HVa7vaAleoBV7+w1+O+x+8gPsfvIhSpQ/aTHCz4WOyfREVs1Cd7WrlFQgiWmm0ENGGudNBn4Hk7bb7c1ussKgVClCQ5QbtWaWAM/tlG45c7CyTlmd5ApZW9rF0MwJZAvCcTaVUmrIltkxFvk+2grLLEyyj93PBMAvW2rqVE4ypFU2laZCCCU+oPjJ7ajtTm9pEiuUmg8hd8Zmvdzm6cl1jwYp/llUlAdel8hLyzIBiU+OSPUcwkQAWgQOCQ1QqcoNEKxCybiznToUMAsIEjotcqjreGJXQZEHNZnPZJFAdPRlPsbuzJ+BF6st2R6pq5QCz9udTPcq2ywVikMm2sbGK6645oYW43+3KTmRrew8f3trD/nzhNpyWEaz7yghaRYh6A4TdHnefKp2lk314+xdw46CJWzZHWFldQdlfwfkl8HcXZpiXbcvDKC1vuS7BsQCjdna2bSzcEQBmsdfAJgLuZD1y0WFecCJb58nBFpbxmE9J+SbcgHBzIEWisjV4vZbhzHMjv0MWqU6Ve7RgYmAwv5MEgwC9Xl9EBC58+hxxrirMUxIcTLVEWxwBifyRTTBEXCAwRiA47DAb1dNrzLKcQD9ZTwbUsj35Z9ngSrJs+R02FnLlbNPqlwUrZrUyxhZ+jtl8IusbvoesS/VvZwfI8WYFLg8tqjr9hvJfZ0tmebBNqIoloMRNHcFlX1bW1tUKbSA4PgloE3QlXNWi/VY7VBYMmYXdTgtlbmrMqN1Aqwf0e21srK6o/xCcPXXqnDbUXITnk6n6FllxRRkjSWaI47k2tCr8a8dLVSWZoECn3UJFlTlJIJ22NpwEAOUE4GqZVJeyvZLEMqzZn5bKiTBwU2xEz3fgXVPXzGukhdLdd38IS6okuSldxOh3exgORgJkOX7Yd1rttg4LmlOojvQ4/xRqP/ZDi5sjucRIBLwuZXG6nqLsXRUgrW8rv5EgF63jdY2WN60c1pLj0KxSpPeTGwDnLcs0FQnE80TumOUp5nmqjGPm0hBYXx+NdIhhprbmspJZyoFZ3kvhTrCAAGNDGzPNFQQdSQTheFLf5txp9v6cs9gduZHnXMMNIQF2gsd1Vjj/nvkZnHOm8znmi1jv6fV6CMOWrJ/5vIztyxzdGPvcsPu0UO7o73vdroB3jjcSVMjE1Oc7Ugzvma4PtMlmH+ffM3eEffYxz38VXvSMWy45APyh13wr/uxe9m2SFVoaI8pEIlMzTTW+e11aU9FZIBUoTzcIbuB56GxU3GxnKOkO0RlikrVx1wP7eN+9Ozizk6BodHSwLrwSWSMXgEs7ch7SOf8radtvOrvTBkpabMtqvIDHjFj2dLldNFB4hSxgCXJRRS4Le04jRYEWD3/OPYLzT50/rqR5sZcbsu/2uakPm8gCWt9b9q8AJpfZyufR//R/gVd901fjuTde6oJJjLe97ufw1X94WiCFyEjqp5ZFSRcBHtANAKatlsGGVHvKep3jnXn3LvdeoLnbP9QAgIhRvo/Oxi34kq/8FrzmWZ8odWOKcw98EG/8H3+KV7/rDKZuI6Ps+YQeH5Z/S1DezJzNRsz2K+KJ6ZDWbrKLEJRXC6Hd7eHmWx+HZ3/2E/Hlj7sBN3UvKQXikuwwBQC/4U34T3fFzpragKlDIFh7KVMAm1Wrc0HQ3C5ampFt+OwdM19zpYoQZsXufFzUhsodYuu4DGH2Dlmq13pHOiy4naPWht6T8bp/92J84ZVuunIbr/vV1+CH3zc1wEbzvwOCayDSKQEFCtEKnf2nbh/+lca+tW2tcuZYEdDlfumzXSwFXWXIqo58cx6xecFliQI4fsc/xw9/zZfgGatXGgHew2/8/C/gZ8+YUr6+fg0jueXyeTtlq9s31vdh+3frI0d/Hg4C13v6+jVS1Tj76FqsacQ9U1p6Xhs33fZYvOybvxJPJQvlE/BTxnt47wfei99529/g3XvcA9ewtdk51j+cp10Q+MPumo4SnD2M7EnCnhe0sDI6hs94/J34ojtvwadt9tG60o/777XlHO/9y7fgF//kLtyj89FDa8/Rck39+7qvH/3z0bapnXjqdcEwce45OdtYPwnveA7efDkA4N/6Lbz2lJ0nDw+X7uIeyqx2Y1jj3v7xo/XXh5eq6vxf44k4UoSbR1g0+7Rnfht+/DIBwH9rzJOrAPAnYB64+hUArXtvZWZpTYi6xI3C+sh2YUrg5CoIfIlb99HzcZy1jgU+blEU16P3h0SEs1mJlz79MwUk9Wj1TNfFJJEd8CJl1SPHSr+jc/jeLHbuh8Aq47IaHg6WrB/YykPAhPVGEt0J+jFCbqUTYHMQKaOVpk+diLXVTJS3gK5ifqksVTqyxTGtYFPMkhIXxwss6DZYlVjpdRFUJXamsepH3aDElABPynA11pqoTjYAdplRJMQaVKkcXP5Q2UdQmvWK9V5TWaIP7s4xXdKStsRqr4uNfog9upIt6FDGGkeBlU5LLnJb4xm2ZwmSjPbJTQHGizjBPsGeSj6COLE+kE3ufkz720o20axlscYVJ4WyUClw4TU0kOJgGgtINRdAq02zlsI6C4ngUl2zludVGC8ynLk4N8dGDzhx7JgJSUQY92TVSyc27tfqmiZrIykzSdNcwDsVwKzZUKUqNSydtzoNAc5UWE+WOVb7fe3xWJWicppgHe9ZmLVXSSkd8TOWJabLTAA5QTsqnykCoZXzsvDQCjysD9uYLmLEhcU2sqZxYmMoEgFr6AT0efYadhoCDanOZNvQcpm1In4vI8eu3Rhhtcs6Oeu0JPWXiLMMcRFif1HIzY1RYbPZApN5KkB2ddDB7nimPsJ9HZXKrBHJ1awCEqqnwza6UaU+lUlly+cVYTRoI17m2JYK1hPg123xeguB/XuzhZS3rG1N4xgnNkYsr+k1xBB2pzmaXoobj6/Br5a478ELmGYBelEDHYKnkcUiEpykYp0W2zSmphiIbcBT+PqqOcRJbFF5uLg7wWK+wGjYU+5zp5gJrG72htpfZqnZhPP9B3GJjPp0ujlRMd7rSOS2M11ikZrSlUIZqsb3pwupnbOS9s0pnvzYG3D+wdPYWrAWCax0IvSGXRxfW8HF/Rm2ponG+PHVrs7IF3Zn2JP9eSFBDY+AtJlmRjj7MFXdrQbzthNc3J5gtR+gEzVwZjfGxf2FapshC5t0uSTphFb3tI0s2IY8fNKy2qzaSShIc6r5E53fVT9OYlx/Yh1+yrhEZv/SQTBSXKUcwBoNxMsM57cn+ODJLWV7c4wQAL79xhMiiTD2jyIQAryJssw5Z1usHjERfg8FIxTO0J2Q6mqOO4HYuWEkVZnJAnxrjzbgdLEs0Q0jq99RUHEVAH70LoJXr+zKt8CPfN8X4fTZbZy9sI9Gk0X/UPaho24HXp7KXoDMr06rB585l1QssRhunhlaQKOQbBgHvjprXMuissKnASUG+vL//OHGQfYbUqrZ59AOmFmFBq7obwUgcAPBxYSLl6kcqIha2mcTULHSubPSNJtZAiYWRVyhVEGd0yY3QKZCVbG8ZoxLOGH2ytw8cUKXctfZKieyvyVAS4CPKOkRlSntVgq+18xhpVgiKOSyX8XEy2njwAxf2qDmAg05mS5pDxEb241toyIVsw3aLQOrnb0wgRUudMulTWrTCW1zKwOAm02zVhWzrCF7D6q0w1YTq6sjbG5u6PkRkNnf2cM+s5YrD3tpjjGBHS7ubB+nCmOVLAjbiLpDeFEbQiYJaMwO0Jxs4aZeE7dsjDAY9bFs93A+Ae7bS5CUHQAMX6cFiuUTW0FPEiBT48oOhBbIZg9B4NqnZApmc00mHRW9WTpHWSTKFVGCJoujvlMr1sV2HRT5jM1exlTVBroeqjsEzAmZdAohs6FhpiytTrhzzors0DxPam++XwreQqpdkQoIANLOpRUKJFLWoRZPOKWxEQx422QwGqjvrE8azEj1UXip3sPFWoo/+Gj6oRW+TdSGZovPj+BfiDKjmpwqOWOSKTvTgY28GYJsHCu8Vy52BZXSQlG4CNI2g59dSc3fa7fQaYfod2mpsyalLVWQox43YgQifFQZ1cBUQFKdmZtdDlWnIbOKmc1sRWgu6mfPbcnShJspgt98lrRJaTQrJGksxTPnBC7iHPu0+pHgrSqxuramQn9MS6LA7oOsSZJFOA4yZnksqYyNRJYgUKkxLiDOKrMcD/wlJ4EmLa0bAtEJAp87dxbbF85hOZ0g4eFDm88Iayvrut7phJv5SrbIJHkQ0O9EfJRmykowUJCz1EgGAvO33MCy+E7n9SK3XE5ujJl/zH83m2iziNcBgVnKAi8IADd0H7S15vxHZTM3NzxUiCzAwwVtnL0QMRXbVOSniUDHATdgvEdnL55pE1ah3W7pMNekVQoB5GTp7JZ8gbB8JiQzUEnKDR6Bx6ARCgCeTiaaWwmAkhlI9h2zRpg/TMi73e6q/3CO4nxjwJuB9+yKJAeIcuNyOkoq5R2gTFvxjfV19Do93ZuRZDJzieCBgOpwAny0lao8Wcswf5wzRLfX1SHjMc/6MTz/aTdeYgB4B/e/7nvxjvsztRv7TpbYJp/PmQ4CvCe2KxnUBH05Tx+Mx1onoiBEQeYhWYwtxhVw3amUd5QGLfzdmTHedfc29ooepkWEisp9EgrKUmOB1uhcy7hWZJx3ePgLGshDHkI8+LR8YsY0LZ/ChssAra2PjYRA4kTJDPEyV3+QbX6Sgx5Vura8EmhaKyUFuPLQE5kdtVTCtLluBmblU5ZYe/JX4FVf/1w8+zJkAL/9tf8Wz/+js+qDvBaBd075zHVW86SOFJYNK+BHLWxAIO+lJmlxzeZ8aOpR208YMEDA20d4xwvw9p95Om78BG+pinSBizs7OLmzhwcvbOPDpz6MP//QadxP26olmfb1HohEnx7WOk1UzQEe99jb8dnXH8OtayMcXxnhmpUhTgxbVyzb92NtNgLAP/07v4dXf4CUHIuLsBgFI0ARsK8VwBK5Kq/XSFa21jnWnyIEbI/n/L315PncBV8qytYUvlKFOmWoLOZdZiwXFRa9pOIkKYg7gvB2vOLlL8E3fqK4AP9Aw+UX34cf/40349cfZDs9ZGFuYLABVLWdr3YDJK6xOKTMMEc1cipyA0RtT8p2sCYkocJIO5rnFWNhB2eSy1R+O8TVLD/Xqzr4qv/9ZfjZJ9Ex5Ar+zN+Db/7xP8S7uO826baz/3ZzgCzTnabSKWMFjjk3F5H8jign6zv5aKCa2t6RBQ7BcPZJC2exs4c7k/heD//iX74UP3HnJzphu8BiNsW5vX2c393H2d093PPgg3jfhTEOFkss81q5zLytFnrdFlqo0Fm9Fp918wncsDbC5rCHjUEfG8M+hpSMPKp/5njfO9+KX/qThzKA68u186Lt4A+f51EF8BGLZ/X9GhwV6cT+fNgf9Gwt4oMW0G9+8WVQAP/m6/Da07af5163vm4jopqDkK5RCv4jFt3uPsyp5YgTgC1/D92/Wxcfuisb77KAftZL8PJLnQG89W680imA+Z3f9z0vfVT3pKsX96nRAlyqmAVM8I4g8OX4qUFgWkJftYO+HC386PhMWorfxJzTy9SPPt675PR+jurSrMAPfcln6mzNc8HxlS4u7E8FOnLNX+k0sdJvCSTbnZu4gbvf1a4R7mlxSiCLgA3/3G/TApn1RnPxW+1HWO9S+cjcU9bjKp1pW1QcR76AUp65CVLRUZDE76RoYG9RCGyLeXYV2GmfOei1FY82W+ayaOXfMRJKNU8CRzzjuZgKltz4nbwuqldJVCsp3lD0kJFDeZZlLZDOe/uTpd6/p5pNAycGfXRDT/e4M10I2F7phtgctqUwpMUz75GNN+iGGLRb2F8WGC8Skfy56rKuxVg8lWwZI+MDvbaPxWKJKVW0lFfTTtqDwHeS/A8FJHIzKyXCuP/MBAexKaQ7nQ7W1tbsrEpgt1GgQztpxUfx+wo5W/EcFAWeQDYqbZesK2e2JWdsGq18ae07SwqRoW+7dh15xaxfOhmWAt9EiKV7Wkyw18ewE0qwwZrJhK+rPGyO6MpXYmecYVn4qsOZQ1ydi5qrnTZWB1IXU3m5mM/UT2gVzZoga4Hcg8sdk+IRCjWoUO4zjtHHyqiPPGFdNtM5nkrvnUmsDNmD6UzXORytSolM62fWt1hnZduyrxAcljsnLK5wY0hVbAO7kxl6VHjnHvpdH7fesImzF/cxF7GhkEKaLnl3PbCFOf3NPQ830XY7jnF++wDNdgcrowGuPzZApwnMYg95mWLQCnDdZg/ndxc4mCyxsb6CxXIhu+pe1JGbIBXU7JtVanUfKaVHQ/WfvYMp1nsRBhIJLyVKuvXWWzDZ3UEWzxH2Bjp37l/Yhs9s6F5PtT5+RtjpIWx1sLu9o/bKPR+7iwIIIgwowGmHyOhWSUdAnveinrK6I9/U7XvzVOKkThjhYDrFxrCnvSNtrg0fMRzgzM5MADxtkPMkxtqgg3GcIsk9ZW2fWOvh2lVGanZwz+mLWBu1sTmMMI2h9lVsXsmc4lh9gTVY9iOJsMoK08lYZ8qVbgs5Ajxw8UDtNGo34acz5OkCa6urFkOYJWhROJGlGB9MVKelMI27YhIwTu/OcXpnht3JQnW1Y+sj9KRw7qLfoaV5CNAFkMKjsKUz/7mdqeqiBN6Z6d0KiK0QG4mkBmYdjXbWrBVzDqQ7AAkscookCYT4SXkVAP5416qr7/8Ub4FX/dizZR2ySCq0O0M0my20wwgRvde9SgoVMZCpKuLC7RSdKqs4kNTY52youthp/+dCdvQgz4mFmx3lQQRUP9ZAryv0yXq0qe+UalJ2yFSkMrsi0P8tUi6HXzBDURo+pwK2c7NyHMAimOKDdU1kfKZclIWS2oGcmwROwvZ7TmIEVwlAEvyjKoybBm4eDOQRkCn7V7Pmkg02GUB+Q4tcsqTtMAQccuJiJinBRYKa3Ggw4J3ZHVlqwLh93xK57GtNxSEQnMXskLaotI/mvRN0bKlIzpB1AjJSl3KypDd+M5QKtFCQullXt7u0fhtibWNVma5sJ6of93YPkCaZALVJXmCRMscz0caIuyTadEoBHHaUbeBHXTQ7XXAuzaZ7CCZbuKEb4oaVHtrdNor+ENt5gA/vJ0gIepQMdue9kD1Ie2tbUKhcZHGkyKiUTmX/yl8EXWS33WAh1wBGgkqU0RYlwWEWmE2NaztLK7JYZqAD953VrT1ps5yulS/c0HDjSaCEwBJ/WJRR/jRzA1wWdG1nzudV28hxUWRWh2yRHdgcagG2LAuCMKYUZXGOm2QSGipZlKimKQufBrrdnlTzeYOZvjlazPv1AywXKfK0QqMRqR+yb3MRZn8okgpVbgpTbtoLZxui3FnHUlSWbhRJCUylKfdb3UGEICRm35AqloBdJwrFROPmPQobaNOWlyA2cz1o+8xNrDKYuRknkcEyW8wCmyBmgKhzZ/oAACAASURBVHgxR5Yk2hgkWYXzW3u4sL2PRZyLacp/48ay0xOS6gB79tcEJE/wfZa97WE0HGrsLZIZvKapg2sFiAgeyrTO4QVNWeoyl5jbZlraihThxDBSYVOlLDt5s5XvdCJZCZ8/8yC2L5w14F+Fbw+9Th+rozXZwtAGmd2B7ESBew0SNmgPXRfxeIAy9S7V0BxXhwCwlP6m+uUmiiQFgfdUe4oZYqCuMqF5MKNa1GZQs0lu0C6J+dxsm4yzqV5H4sG8DLAsCVg39ex6LVNjmz13IJDc5lgD+ZU7zO+hpayrmRDEZw50ukxsrqa7KMdeSeZehZyHvOVSmySCnySDkBzDTR4zTzy2N/PVnY262SC3lL9iALep2Hn/bBPOnwlPPH5T8zoJLST3cH7kl3MuC5tUwBpwR1srRgQQNOYhbqJNq9kYk/jCwv8tX/V/4mu++NIDwPf9+kvx5/e6+ZbEiZTRA87+iMQZETEa6PW7BsiznVwee5VxzTEiiliKPvNGaKNdWFZnNMCZaRPvuf8AD1xMsT2vBKhL7e0+l0xvgq9F4COlPXSrgaDf1WfmPLg6Ox5u9GsQmIpZrVhUims9rVC1bDPskcVaNdCgi1CcoVgkApI9HsxlE0/Q10dB54ywgSIMUDFzuRUizkgkANY/4yvxqq97zmUAgBd4+6++Es/9g9PwQpJgOJZp127GwSLaqM/WewAXWaD7JRObU58BvdwPWBNw3bM8WYkiHRBMcNhbeSJ+8ie+E99x65X1SqZ7Cdd/ju9ZHGOPAU8VXSfaGEQR2nTDUuZoYAzcT7IfAcBv+D28+i66NNjcLVCeSlzHpq/Fi9oycS2RZpdzrIH1Il3IgcVgOAOBbZ9JWgXZ+FpHTPp2aI9rGcCmipealodfzrd6n4GGVfN6vOQ7vhk/ekVzgCvc/6f/Bc9+8704UBmk9pZxREcHCtXgZ61wbhwCwLZH1f0rMsKsMQSMObBSe0VlInGvdQQcFdHOgKcaQFPh0AFhJ77g2/CW5113Ra2A8w//Cb7qF/4KJ4+k1up+XOZpUF+/nrepYkUUdbbpvF/ODf/Q6Hk4EHwYQ3KolH3INrlWVtdkklue8tX4j8+988raZLsMeu4Fack2i5dYsm80W+i3QuW+WRwFo0TMXvCT66fOAP6AFMA1bFuDvx8B1DsFu/b3R/aKOl86ByXb1xuoXxMr9HeH4H6F6LHPu3wAMBXAcur5SFU6x6H1RfZXU4U4JqoT9dv1Hp5nnLW11jaHAtvs+JEP2MgxPp707G/HT11yAPhv8DO/8Va8l2jZVQD4k2tYfZJfbcvzsBn4+nW59JssM1wsSpxxTkif5E129fI/SgtQTX5Ds4H+o3Rh5HGZ/W+/qPDtn/d4nbdHrQauW+/rPGyqTx+rvVB1Kp6Pl4y9Ki1+jA5x1C+QYLxczA0AZoSTz2gdX69XjJxfYuAlcktZG/V17qb1b0kksiql+OPn0e1L7oPLBFHUlpBka3eCGQHJhCTnUsDt8VEHFQndBUUXVHfyDGe5HazxUQkst0WKdgjYFJWsrZm3SlB7f14gbAVSzU5miUDEMQn5KNALzKtjqZgu1tl8HO9HqoUQ7ORRiQAoY5qmzPBlXYXiAhKfeTzkIdyjEjPRPRKM49pLkJP1NSqD02yJYbuJht6XGIGyLFWHMScw21MSzKNSOfRpU73E7iLHfefGsnTmeWZ1dVU1RIoleG/Hh20sk4UEC1GrLbJ9Klc7R9Jmvm9oLk+s37KWQrB+mdLG1/yMNlcHstqdMbeUYGwTpqpOK4znzGRlDF4T1692VYfZmyeq164O2lJM0tYbipnKsCx9FMlSjomMn5L9N0mBRSaCO62F2b+oSGYNrN9uYBB5qqmP5PTXRpksFMnX7vUFOo/3dxSHFXS6SBeMWcswXF3DeLwv1fakMgCS+5JVkhC7AfIF3QAT+GFbfWwaJ5jOpgIr06qB/fEMQ5IK5im6vRAbawNUOYUnEc5u7bkIPx+nt2YoJILxpYRulwn2J3MkVYBGGEpJfcOxnimsqwq3XLeOVquJe09tIfcCtGmJfTBW7X/U7sAj+b4o0Ak9dEMf6XwqEU2rN8Cp7YXU9l0/Q5SM4TP2slzijsc/Ac2ohf3tbbQGKyiSGfbPXUCqjOUOOr2eXNcoamAf2N+6iL2LFzRm514HiddCd0Dgs4XNQRP59ABBq4csaGKeAckyxs3XbeL+01saW3Q3C1jTbDVRpHz2rJmV2NoZq98tcw9Z6WG5zCRSkPp61MWU5I0lz8N0D4iw0o3Q6vRp7o5OYNnYB3Mq6lnLpUDByLTMFicOwLHA583oPtqU+0WGSRHig2f2MZ0vTWpXJOhgLvv30WBgLq4ZcQSC4KVAWQnZ2F+aTTkIHszM2YAOB7TCJkhO8kir1cVKN0A/8tBpllKre802Lu5N9T7WG+cUZ3i+srjZJhzwrOPSpZY1BJImKK6hA+KZ/YnqnARjSLS4qgC+ukW42gL/kxZ4zX/4l/QDReU15cEum0puQAgI6uzKxZ8AgtmdinWtbFqCRWabyg0AC+eWAeyKXFJEWkawDudO0at8ShWpDNClMkwMMhYQacdKxaQDfmt2tBUKiQeRqWSFXx6oa7WJiooqErkCAPMEde1UpeSIi1Qe/mS4sYAsATFBB9k8W1FdCgpZEDO3IdK1EKwoq0xslyBg8c2UY10qwKQ8beLitMC9Jy9iZ+tA9hUEh2RvSh96eeOz/GRtweujglDFTdpE55lZNas4bh78BmJb7qwB3KZykt2lU9Co4C2wlAHotG+hpUOO0aCHlbWRch66w77ai3mfewcTzOdLAdQUXpGlNmd7iHWT6hnLRo4F1LxSpki7P4IXEQjuCaAtF1N4B1u4vh/hmlEXDQIZrT4OygAn95eIU25uSqnUKo/WFGzrHARO+AwIprEAQgBYKhVX/Cbox0VCalKCUnpsZh3MDSvBTLYFwRretzIU6v9YDKbNsp4/N5/OMtQVjs2Wl6pWyPaERVH2N7HTaKmrQrLL5+J7KwOAtZkm042NRRRLmQgGaBNgU2GpUenaLM+z0qJPVlu8TJ1a3VhK3W5XG7y0jC17VGrrEnPad2RsbwbYW6608lK5+NK6Qgo3EiNKWday63fJfiK4247QbUU4fmwD66srUngPhh202iRpkD1nQLvAco7jhmdFQ22UWajXaNFmnhklZD7yWaloxoWWinRaWVdAi0xIMuTYX9IMcVoqO/rUhV1t4PqDgdrzYH8XnQ7t4GlFZFbm/BaOZ/ZhgiIkcUQhCQmcP1JZXhts74pcDhzQOOFMRMDMqX757HjwkaKbyjNl85IsQZZbQ+ONGeMExafjHdz9wfebEpkNJ7sXZqh0sLqyrtyMi1u72vxyU0haiQmxrUBnoIZlcSu3WcV0G3OyWSRcSiCeqlwfYkkyu0KFegG6joRQchyzjxLgpaVJKdtjliY5d4mdSnKEU4jlQYTc5+GJcwwVzT1TArt58lBB7wBFfpvynWWjaYQXHgZpf83nqTzlJBbDNCkCZQFR6V+PBW6ayPgk8zQj9NJoCpjlRoqwNa39uRllZgxtoswK2/oQxw37M5+P32yjIKA7n8m2m/2B4D/7EJWzzEtZzBZiz/IZMfqajNjxPFaeEL+f4D6/q8oqPO75L8fXPP2mS1sEqrZx/39+Gd5+N9ucZByzIFYOsnKkCVGZ4tTUija/EoiXyrBI0azolkDr+IYy5lshx0uCZugjiFqowhHmeYRTF5Z4xwcu4oHzB1J0p1WAwmPbNsUIJY2TgCzRwEa7qb4O2obLAYK5T8xDqRAyeydsmvo3yxFIIRwgDgg6MyvVgyevqQIeD8VZBY8gsiZ6m7M4ZfLzZVDRDlFFTRQB/0w1WYC1z/wqvOJFz8Szrr/UFtALvP01P4XnvekUT9TqOGR/8tAtVb+bq418Y7QtkpfM6tLGOElEjgNzWCiv83JJYJAalOOKTHKEuP2fvwhv+tdPw7VXd3yXrQUEAL/xTfhP74/FE3nIjthlNGvPVa/jBmRoH6U1xwDN2h1DRC0puDmpGOFJCmDOtS72Q3tF2xS4fHsDRg0g5Zot7xcDgDV7h3jiM16M33zh47Fx2VrhH/vgGG/8Dz+J77/vIYWrdhoOvLUFz2zCbYdn1uca3w+ZySoDWKC5ACRrg0OQSXO+2/c6VbRtsbkvdftkl2Nu+2gDmpq3PhNve9nn4MQ/dguX7d9z3PMXv49vf9MHcU5Kb1ODGCXA2kFuEc4S3Mh35n5Sr9BuR314hQ8HfB/qk1bUYx/RXtoBiCKckYhyBLA7fE/3erzg6/83/OBtnyAf6MvWzo/mDzYA+DV/YgBwnY5+VP1rXdmRGJwCuHaDOEps4OvkOcBzpBxn6j19bR1vfeuyKYBf91t47Un5SRkB5iMyfV0UjiOrsmDN8WkOV39f6az7qqOIahX034N/tUn/hADAvMbv/96XPZo70tVr+xRrgY7vKb91/TLlAbO5yG04nxfYJih01Q76U6wHAZ+IPvTxNNqirDDjPrkCXvz5T8Rqv63IJ55DWccoM4uDoOUp7YG1R6aopdEQCLjMgH7HxzDylGFKIHayLOXWRpCFFr60YO54S7SQoR2G6HXMpZFEchKNSXAmEZ1ndSqAc0Yb2RYJ83mM3ekSBwWBsiYqksIbPu68ZgAvnkh5mJY+iDmylqIEEq7izpGJOaG00eW+k6Btp9nE7jzBPCsFNiVlha39GZYiGXlY7TXhpQkWGQnjVLAS5CYxn5+fYciIsaav+hPXx+mSakmGpdDxr0SnRUUqlb85+i3Wr3OpfGnqm3oB9icLRR+FfoHIyxXlxLoRxQusjWQZ1coEwJf6XtY4CGzxfvIkRxU08IEHd7A9YYas5ZgSBGadstOscPN6D14Zk6EHvxGpzsLtKwnPBKromkcxiyynKeXxadMcCvydzJfKWqUohxm8Fi+YKaOWoPDujDU3i8ijO9jNmyPVUpd5jvVuW0rxTHsOT+ITWiWTAEC77MFgKNXlxqiHYVTBzym48dBsdbAzz7E3oXMg0G95uKZdICoWuPbmG2U1nczmCKKenuNkdwvxbIqo28OxG2/CdHdHIHuftbTpHnZ2xji3DDEtWcuNJBjYGDSx2swQ0gGv00ej08feONYZiADwud0pFgTDefQrAuzPZ+j2Orh+jbFhDVw4WKhWSqX2fWf2sMjYJswO7mGlFWJvssD+PNG+jzbYJEusjno4GMfo9DvYXB/h7z58AVWzBRSJ1MQhFa7ziZTdy6SQin047EuhTQA2R4hTOwtsHUyRLmP4yRyrLaBVJVg9fgLX33wLLpw5i0YrQmfQx975LaTJQiIrkjPb3b5EQ4yYS+M5Lp46qQjHBdqIvQhRp49W2MBt16+jzX7o+7KO3tqbYDab4cT6CmLWYasAiwbFIqyVNbA/paqZfSfHeBZjpROqNn1qayxXVNY2qbpttQJ4eYatceyAb4owChzbWMMoInzBuaRSnvA8rTBZLNGnM2TooVEksr1ezOdyPRz2u1JnM0+br92aLETiEHCcxEAyRljR+THEysoK0mSuqLuwPcDBjGSIXP0IjQDjyUw1R34uM5MnrPtxsLOW1gixtjJAL/IwbHP+ayJodeU0sJhOpU6Os1TkiDj3WOpCTDU4HQNbzKZmnZ51XLobJNifx1bnLBijc1UB/PGsU1ff+0+gBX75579Vi4BMM1xeKYEhFpxZdGJRnos/FaY1GKnDuSs2CfJgbqYAGmZCGphl/2yWf/YaFrftoC77TCnQaiu8SpmHZLsJEJYaVcaQ+hzZR/i+FmkD7HxZljKUPl4uzLJWucEGUhv7i7w324R4PnN5qbikEpWFZrJdaB9iilPm9RpgVjj7VX5Whk6bE1SByXgHZbGkXwSuvWYTj33M7VJLMt/iQw9Occ/Jfeztke1EUNeKTa2ITJXaooxFTkl/xLKTcokKWapdWOB3YChBicpkL2orAu9SKKuKTzVs0xR1YtcRxMg0GVOVurE2wjWb6+gP+soEPZjNsL27h4LAMYGlwhg/BH/JyprHzBGmwpnKZU2Ush9kVZJAWavX18aPm0pZEsYLlPN9jJoVBpG17XiZY1Y0MM0IvtLixYW4eYk2DrKK5edzgmYPczaOvF+zbSb4w3skMhnYvTvGPMtCBD8VWck8XBbsFDdIW17+IjBnbSq1ITdrVGyyxVQ8NhYkFUOEMGlVwT5KBS7Bdio8AwG4BTKC4MwAiQyIl7UkbaC14YSUl8zF5qcSUCSgOktiZUUzU1fEAQE33Exa7rP6qwNB85SZnabkI5jbobKTStckQ5EagE2wmxsS3rPsl1Eqv/maa47jphuuw+pK3wgIgS8QmPYlzN7lZovWIo1GiTieIS9SXUO8WMriNqPKkRZ43OgzA6VBsN9lkUldQf6HFeUFJlbMcWGfoHyxQKtJ2+pAADCzV2IyV2dLAcDnd3bR7fUFFM5nE5EbaHPK+zE1Pcehs253BBA+dyuGWzqtVBGO8aoCr/3R+gEt9ByxxJe1JQFXAkgy3BNIywwJAetNs5Km1TkZkVtbZ3H6ww/owEFWoRScVCCPVrGysobJbIlFkuqgUGVmcVxX49k/TcFLvoHZ+LIQTaC9GaYovbnLgqZtEPugpzbnODEih1ktlSXJLaHICxx3bFICwFKLOAUc+xrbhIpBWmJ3hgSpV3RQk4W9y0PlGOU8p4MWL5YyO87Tipc2Rq7AA94HVaDOPpf2KJxpZnmAuOC8UepQw/lSgmWy6WiZRKvsThcxGXp5ob7F58p52OF3h6C7+ivti53la9UIEbV7zj7f5mGBvuyDtPSex5rTmB3c6bQQJ8zmIaGAxAiOW7NLJGvYLz3c+YJX4mu+9OZLDgDf92vfjXfcawAj80iogmUEDScZywI3jQ6fKecfkQEcIYDs2YCkjwZt5wvZYpGF7PtUnJJkYO8mGYEdcx4Mcf/WFH973xncf3GOcRoiLlsoPMqGGyJ6kA09WhswXByxyw4nw5j2zLRIT8tcpBKO3SbnMZ3QS5RtHjAVJIuCMmMepHMjbMhomaCHSByFbLbowlBnh2t5CXx4Ia2IfYw+99n4mW98Hp55GQDgt/7yT+IFbzwFUrqkBG16aERNBLSVdxa/nNPJxuUt8LDDQzfnIUf4texUt1fgesLxzwKGYgE09iqbL0X+GuC53/ej+JUvWvknsHO7MreYn3kPfqrOAFbUr5NjH7Fr5notcp7ADs7XLvuYM75zdrF1Xp4JjtRnkQq0OpZaTrbSdo91/q/mN47VOl6E6zQKl6CsTaYRsrqfhd/9uRfhaVdKDJ7fjx/60dfgN8cu+/eIpW0NUKmfCwA2C2RRLzl+uUeuI38dOUKx2W7PfagGrG1xa+tnWUGborp+jRErHlIlCgC+4Qvw2u/4UjyVkfBX4ic7h9/9/T/Gz73zLMbu3nWNDuBWicz1GyNffSQxRS87JLG5/uFU6LUCvb4tzR1OgS1yD+fBuk+673MHFXuLs4xsXvMU/NJLvwRP+kQ7QV+J53FFvnOO977zrfjl//5+3KM9iF3EwxW0tRK4BoJrooA7fbozqBGI2Gd0xnTAqrBUM2ZW37pcAPAbfvO38BsnHY2jBm9dmx7mArt5ze1sP0KZb7fuGqBuBzm227iVO4B2FkeJkjyrN/Cky2QB/YpffwvqDOCrFtBXZID8k/1SDoGe7+GxYWAChMv0wwzW7bwUCHw1E/gyNfIV+lha+h4PGiISPBp/atIfr+1LnvJEPPa6DexPZggZhRVAdqmsF1y7sQKvsjiuBsGWltWg8tLHcNBFu8Fa3gJ50VBG6JwOX6y5MLovANpehtWVgep9AnqpVCS4lywl9mGNg/WkhPm/i4VqOZNpLJXgtGxgTI9aNKQa7VBw0APCMpYSktbF/MXrtPpLE6wDcHvP99OSddBuYmMQKYZskeXYmyXYPlgI6IwJchellIvdJsnjCyk6GQlHoHrUJnG8if3pEsdGXSTpEnuzFG1mgXYZNcfa50I1Oq/MMU9KNFsRBu1QYHq8SJB5AXbnzI5dggLYjp+jHdCaOUCn1xVpX7XaVk8xZXNaI6sm5mPQ7WDJumVJZ8w27j+1hXsuTFDQccuHwFXWXJqNAjeudLDepxsPI9BK1Vl1ZqfLINXAuYH9AsvpcOmVWOu3ZJUscjfrBcvM1YYsg5jRbARxd2YZEjpN5ibSufXESGAyc1FXu1TdJjh/wDg2IAxYp6I0PLac2iAQwLi+MsQ1a0OB36zjLSsPFyYpJnMWDRpo+xmGiNH2K9x4282IGhWSxRzd1U3Eiyni2UxqaDpCrp64Ftl8jLOnTqm/tFo+zp+6gLnXw8wLRUzrRPzVkNL72MpA2ML4YCxiQavVgl9mWBQNLLwmCs/HtWvH8KGTZ2X3S4th5sNShML609beFBcOYilr5/EMQVngmo1VESMujmNTN5Mw1I9w2w0bWE7niMscq2ureODsgdT1vJZrN1dw34PnUC3m6EfAoM04QNZgOojakdz5WMc5mEwxGU8wnkxVO2FO9nK8i+5oDTff9hgkyzm8MMLWPMPWzgLdZo7NtaEyj5OsgSioMOhHyu+Ox2Ps72xjuszRjNoS7bD+u3nNNQipREaF2SyWy0+2jOWiGLYi7E9S3D8uFcNGe2QSIZKE2dtzjZcR9Uu0TU9K5V6P4xJ+s6ma2nrLV2Qca/NcP1nfZs4zrbNne9s6bwftPs4fLHFhfy5nAEoQLuzsqU5M2/U1KnIJMivSkiKbtmrkjIzkkpzMxpozxJzwPHT7rAGT+AAsqwin9+YiYxAn4Nn1wphjvkSzKtBvN9H0couGyyjMofgiUe2v3e4j9gLhCJznlgvWDa0AwL3/ZJ7h/H6MRU7lfSB3AeYBc85jP6CLJX9PUQfHGu28ryqAH40r4NVretS0wP/1im+2gpoKw2SM0H62RKOqwRaTlpU+LfxcJU+HbB7YXX6RywclWMBFW4UXFm+krKptod1YpjWukJVaCWuqp8p9NP+Bdr2y2aUC04FUBKQWspNlYbGhDQXzMKl8pR1nbZtFQIOZu1Q0F+BCws+gypUASqEsXssh9qUcIvgr+wKBPgT9UqS0FAg8dDshmpGHeHGABjcPrSY2Vke45cYbdF07Owf40OkY53bJOOOmI5PNM7EZAqAm2zCAgQpeKRkyA+iUzxoa44UXzwnTVMkEf/nLjvwEgQl+StHlalRkRnHC5PuozltbXRHLZ2XQlZpme+8AO1xw40RsPZ95my7fWAX3NMV0PKkNycQEZFGttiLkwkMWE/uDsihYlCRIVMQIvEzgI6fovCCQQtsLLuTmuU1lLLiJI9OM1qPK/DX2IoHaNKE1resbtMpmMU+ybiqma+tt9hnmgtL62TahBDDIDOTf87mxj1ARypeoXwpQMBAhIIvSq8QiKlISGZjnYcoSAcAEIatC6mluAvmL4CttQ6i+my0WRohwoESXwF/QVNg9wRQWm5idykWXbcV74nex78iasLKcVCnlaXWaA80qNPCWFjijrvoX7ZYJrrbbBKWBdjeQLTitZ/mzuXkMT3rSEzFUDkSBPEtQpFQOp9qc0OKCucSDQQe9fks5IWzv2XSG6WSBeE4VqBEveC9kl3JzRtvnOjtZiloSP6SoF5qo8cPnwn7B61/Gc7NzZv70YqlMkskyw3yZauPEdqTakCAlwWQJGvmZ7v6Vj+xqvHWRVWf7ugjrKoA1lKB/cmoIPnfOI8oEZZFcLgEkmVhBTJbWEW2TqcqkvXdHTDiCwKcf/DD2ts4r37hMmTHji+3a7w3Q7Y+0Ad/ZO8BybuCsCpC1Etghwjy8qO+y/7DQ2CwQhLXdqc0jujcC6CR/6J6ddW2T+bxWxpPLQkF1OTMubJPD3GtnmaD+MhhGGAxoc9Q0G/ScykZTaXOe45eYDaqp0g+TDAVWcwfkcegJDFRWMV9GIkyjiQRm80xijNR2YprywMKDwEwZwq1OS0Aon2Gn1TabaY5jgsu0m7YqrR4bmYdCdsQZIReXamc76MiSXiC4KWa5KSP5Rtaksi3lnMuxz35mzgtsY7Jvue489mt/Fi/4slsuOQB8z2u+G2+52zJKOb9mJbOPC1OImYxIc4m5CpjdOu+ZG2pupNmn2MBZkWq+pko6QIDQM6cBn6xnblY5vloRMj/Ewmvh5E6Mu08f4NTFGSYxxOCumNPJuapFhjUPz021aYPrAYHQRkMAcEpSCwFyWiFzY8x5rlEIGJYdLtF9Mo7ZG+o8QbECaLveEAEiXybKnTHIzexPqS4sGz6GT30eXvVtX4NnXfIM4AXe+is/ZQCwGGYl8kYlu3KRbGqSBecOrjO8Tq13bD9HwHC7JK35IqPZnGoOIEacIBGI67pWwyLADU/4PPzQ934DXrj2qNlifUpdCBXAL3/j7+EX7nK57m5PYoQJZ83Nfsn5SXM31ajmtGKWrbY+aGdUmWuH1LBHrF5N9k2Qw9YtZaxzT0UCkCMI6Nu4L2XJgXMzdxGaT0iQ6ePbfuzH8NM3XsYK8v/kqRYX3olv/fk343/MnYLRqU9raJZ9nNdOOqO4+9o6WYaxTTEmxSBAzHZhoYn3rVumItgRJw+X0I+Aea3NalcJUxXaeqzfr96Jf/2i5+Alt10hBHjnHfj6V/4/eI/bz4r7V2PUNX+Q7UCAu7bHrdvaKULrLDwTUrv84CN5fzWQWN8712D1M2f2Ui/xh73jaFYgn0X7GL7oc74CP/GV14OhC1d/LnULzPHev/z/8Iv/7f3QcvxRAOCjqu7D3x92bIfV1/3BKYBr42Q9f0eQMAoA0LzjufivlyED+I0OALbdqBvM9fx2SMYwUkvtNFWfj+sz68Nbl2uzHY+NzlGv2eZAQzSZA8UA4J+85BbQ78ZP//pb8D4eveDh+69mAF/qzn/18/6RFuBIOh74OHEZ84A5vugUuV+UymONyUe1KgAAIABJREFUryqBP2X6JfsPs6RvIRn3Uf7ztU//dBwb9TGnui1JBe7NE8ai0oGkwrEBAZ8CDboJ0sGEZMEwktsa6wOLeIYyzWUHWzCObjpFGi8w7PcRhj6arS629icCZ1mroY3zbBFjRgFeAzjWayKbTnTu56IzmcXwwo6+n/tUqvgI/o36PbUky44Uy8zmc52/FkmBRc7rbaDPjNlmhP1FKqXfSquBzUFLObrzNMO5vSnOHVCpWyGNY1m4nji2ijNbBOp81ceGjJbLU/RCi1TguVg1ZQoyihwp16UGhSVUl9LpLlGdgSslBQBRGKquwHoDnfCoIOW1pYybKzPZH3fbHatfNHzEjPPymxiyBteAlKXMEiXg7fsspjDnt4nTZ87h7gtzTFOuxyWaLkqNddzjgy5uv37NapYEjVlM8n1MlxkWOdswEnBHJS9BMoKztB6mInOl38G89LA9ZZQYBVTmOhZSqFGViJnU1PDRajZUO9zoMpiWwC2FBj4maYG9RSp7Z+4PFlmKbqPS5zdRSiDBSKvVwQDDflsg2WyRSqVJUE7pelkMP52r7U6c2LDsVL+Jsj3Us+tQzFQUuDgvUTVDDEMgyubIZhN0h11ZHcPvIOj2NadS1Ru22qiCSDUO2WwvFiIz9JmbxVzlizPspD6maYWnPOYGVPkMO4tU8WU3bAyQz3elAM68CGe2J9jhc5Fjn48bjo1QNAJcnLK+maluRKHKE29cgz/fUY0pGq7gwd0M0/lC7ofXbw7wzg+dk0vn2qCNO25cwUY3Ui7zzjRWXBePXezbzPltBxU2upZNq/aIIozWNlBkJXZmKU5dHEsBz4zc46stKepPb8cSpYy6Tam6R+0WqnSOmH2P4GSyRKPdRxH1Mc1poZ5jZ38s58djww6uX++j141w36ktvO2D52W5fe1aGzeu9bE3WWKcLJWzPGgUEmI1ogjnJjnuOj2Wkx/7Tj9sYLUTCaimOVy2zBC1AnRCYLMXIJ3PEPVG2IqBs2MjVLBLEaSeLTPFXdKK/kSf4wjYX+SIcygmlD8kBLCtW36lsxHJFlRud/pdjZvze3Ocn6QapySo0HKdRBFa25PwQXeAdrPC5kpP/Zx20VtbFy2KDm2cmTqyStNcD7jVJVjP9pvOU4wTPi+qlE0kmDjLeAkjcsvKDnzavXNOZI3s4bTSR/mCcPXyrrbAJ7IFXv3KfyX7ZaoHqCTTobSgGtSAFxbhCoJwDcvnlY7RWW2xcF+rhFVcVpA8X2OZXVyIdRZ3h+N6A8NDrIAxMbbNGnWZMY/AvOMJbFA9SfvTWppHwI4KTx3sCXj43AxxEmBGoNldykYyjBCnFaZxjnkKjKfMK1hqA5HT+njOPxNMoRovEmhFJWKnG5mHfUrlZIJmw0On08Rw1EGWcsJJ0O+0sL6ygmGf1qw55vME56YNXNij5S3XSLNBpoKL4DgVtgQOuLkh8CImN0G1PJWKsVnb8so2kaA3nzzteF1esdR5BKcI48r7Wu3D6+TC3u91cPzEMYwGZGJF+rWzs49zF7fFgCkob5M3bKBMCmaKccNCBmBCdg2ViA0qq509HhUiVJwFDVlds1hPYIgAasANITJm2SukHswgiCsUKZ92A6VXwGeORNM2sizMCzSSUpdgSqj7EPuQBVunIORN8zsJpdDZQaCVsryoWivNEtmZBJvVM4F/W0yajZA4mdSSZE5xg1jyfbQ4ZcYJV3eC1yDwS1aWJzZibelLRWyrQwAxQkQbFhTKqDgYz9BgHi9BrIyZHVRdN2UpzO+WQSmzQaNQLLUqKwSwcENHCw5i/8zQJjhJwJnfPej2xNrsd2mREsg2mMAaN9jKi84XRNnR7UZaDKfTOQ4mY9x2263Y3NzUWGRb0e6CubBZklo+N4vrZHquDrC5saoFPYmXSGICwYksQ2hDI3VykaEXNdGmbXJk+dH80ThWrgLV0AVm81ibFipkJ4tUGcACIz3mTjDz1UPGPGbZ3pldMq+tqjLNJeqjUvpaoc6s2g3etdqcAyz5tw43UO3saGHbqruH2dgESPk1/C6BvSQbeGQ9Wv4vwW0SDHhYaLVDtDtN5EmMi2dOYrJ7UbkV3DiTmNHvD9HtDdFqd3Bhaw/jA5IyXIHYqfGlDE9T3Zdsw6W41P4TZECYTbuRMrjhJEhXW9DLDl/X0QIaBA7ZToHIJwT+yDRkP89SI3cQ5D6+uYljK120fM4Pme6TGyApfstU2Zj6M8EREW84Z5sVP/spP5+/UAZAHoBTXJJRHMo0EFOMmrW1gcAkmZCIQrLBZHaA5XIhIkG/T5tmszMnW1T28Bayo2dolu08TEYCsjk+5os5xjx4Zsa+4wGNBwd+BwFggarKJSqxWC51vZrpHKDJR835tlFRYdvEHS/8d3jWM265tDmV1Q7ufs334E8+wHmQ2c0G5uqQqYxNm2fq4qyp7gy4tAjOXEQRWl1nIiH5aDd8dAloSp3NQ0IItCLlVYdIELVb2mxXYR+p18bJ8wd42zveh/N7MRZlgNTjq2hAzjk3NOv5iIBwA1XYRE6nUgK1bH8OPPYVrr0+50YOJwKgvE6zlnpIxW5rOV0FyMfgmsMDNwsFPMjRZlWKOA/oP+Wr8TPf/iI85+ZLXSxZ4K2/9gq84PdOyZJcHZ6Z2fKWN9cBxghwnvVbIUr2N2ZAkRSkOcIUe+YUYMAi53GONRFBZBdv66ZIYof7khae8oKX4rdfdAeGn8iN1KPuuyrc/1enMfisG7BxCYUQ+em/wcvf8Lv4j3cxl6fmr4ja5mxNnZ+9c4Dh2Oez5N6tJgVaVIMx7bVGKEPYCIWmo3egsMv0NHtkzprmCsM9o+AUAiXaB5qCVuuH+kuIZ3zLj+B1n9u9Ak+lwL3v+kN8/xvfiffEvB4Dfmyus52w7anJ0zHiJX+xV3MECgAW/m0AOPcxZotuf6c1v3a2OWIlq3msBlBJ8KnXT75G+2UDgHk913/u1+GPv/Yx6FyB1pm95/X44l+/RwV3s9p3yaguOqZWeQrQ1zOtmWOWJ21OBsZsr+NmDgE110YfCQA7q23hZuaQUdtpH719zTHC8PiaCo3RE/B/vOTZeNalHDxXoL0/7q9MT+Ovppv4nLVLKacnAPxnePUfvR/3yPHlIZV6fb1HVb+H9+DsYWrgvgb4D0mFtWW0CHH2KptTgPCO5+APXnzHpQX08wt44+ucAthlAB/aONcD3a7CAcAc2LUzlrO7+SgPSIQFvd/mNv3H+VK9s550LQP4sgDAr30L3muJMPjB77lqAf1xj6GrH/CIW4Cz/HXNBjYY83MZeVw81RwUJc7mJWZ1RMMjvtqrb3i0tcBaw8f/z957QFmSnWWCX/iI51/6LF/d1WqjVhuBMEKAYDAjxIB6xIwWs8DAAELLHCEGN7O7Z2aQ0GrQLitAwAAHJGQAwQACtAgrkIQAOdp7W1WZlZXm5fMvIl64Pd9/b2S+KrWEOKpudaOXfepUV+bL9yJu3Lhx//9zp6jwmyV3PdMOEsC/+5e3wnA89EaRZL1STch6sxtx71fg+FIFx5qeIqsPlK0xpyn/sH5vVh20zBRJOELAHFL2aOgMZjgYp5kAy71JIn0G2kcv1QNs7e4LAOzaBk4s+FhkLq5pCNGfwoIkLxBmJgwS2OmWRXUpFb4wVV4sOcooRCH8yFYP45xKvxzHlhoCxvUnU9QrDlpWDrvI4Ver2O6NcXa3j37IvqSBimtKdiuj087tD8SV0S1yAYxpu4tsKu5kieWJ9XLgOFho+NjqDXGhSytjE2dWaliouBiMJ+iOpqBgOacDHvOA80yUnhZ7noyVsdlny9BsMAuZCsFE1LGjVMUO8ti5tdyiNXFMa2ITFYfmXLb0fnZ2drA7TnHv2X01i7QzF2ubiuvh+FpLclQbvnp9L0yw1ZsIMZ7fW6w5AgBPcwt134VXhOLo1m7U0J8CW6NURCa1IBCRRt2HgJVJwusZIQgcrLcCVNgHp9DED8TRjepY1tXL7QDbexN04kT6qadXGlhwKfpwEMGRvlO9URNBwWAwhJvFAiJynKijYS9L3PxqFelH9CJgN8wwjKZYrLo4ttTCXY9tSZQV++1t38RS1cWRpTqm0RAF3QaTGOPMwl4Iuc6wqKwlHpBioeZhtV0VsJEYwd8+sIW94RTrK22sVh1UAhub3ZFM7JZnYikokI668Kot7AynQh7I3QomcYF2jS5iFrb7qYDZdNH0rBQvvGYV6F5QBIHlY7jj4YtSL7XqAWoesLnPrFg6NqZiUX28YWE8nCAyLESFjVHEPqkSx1C93BSlbSwq53HmIk6BRtXBPY9cQIcXzbOxWK3iWJs51xYuDiKx7Kaamw0a3mtHluuYTMaw0ikqriVgKOPWaBnN+zdJIhS2j4VGBU0jEuvoxArw+H4ittdURA/HMVp1ipBM7O73sdis4Vjbh5FFAop2Yge7wwl2BxPpt1UsYK1dwe4gRBiyt8xeeY7Pv2YFo+4+bC9AbFXw2M5YepxNX90v45iCOIh73+nlAJ6ZYRKmcqxDCq5cDxHxkzhG4DMzOkPB319YwMURhUvsy9MhMhb8hTGOC3VPepeMoKTbH1tQ0XSKVi3Ajdccx9mLe3JOnmuhICA+nMgaQjtqYhythUWJhIrHIwyHIyFzRHmBKC7EHSCWHHNHzpGEBgLAVEzzs6XXOQeAn4FPvfkhPWNG4C1v+mEBEqi25H8EfwUos6hCU405qn8zgnFauqEaUgrEFXtZAoKlravYTxLYyMR2WAG9BHkVeMU8VwILB9mtOf34Y6Q5FZdsUFHxppV+XAhELcpmMVV/CkSi/WatYqIa2GIFIDkCBHdou+HXcf7iPu6471E8sbmHziAUIJSLmGUym5LWrAq0EXtaSzHhDOm6qQY7lXxFNoXnW1hcaCBJGEaeYbHdwpGVZVHjRpMYg+EYe7GF3cEUhuHDtCqIY4KcPE9anEbaElhZ6/KDpZFJ1SlBIVE/lCA4m90aTNUe9gKkZEpVyIeSNDMKWq5YspFZXGyL9TMBSr79XreLjY2LYIwA1bQEZCQ7WCyNCSrRgpiNc9rKqGyR3LR0BqUyGyNAQMYUX0d5bTSNVBaBYSMqpsidArbnIosLGLGBIlbNzSSPIW6oDjemVHErla+ozcQKmPOFzUxlCcxGHhu5ZIVxs0UDWypP5Xz5fcGtDbnuicwl1QhlQDUVwOzq+LYnanUBpgjCKbRXrJlFQSQWglSnMkfXlteK/YvnKZDbU8Ch5DFniViB0EZje3dXMkpJWJhmqYyf5CzorGQG1QcB5yCw2GoKuFv1PNRcDwvVGmpkInLOkokoofdTZIZiV3FYqfpl1jKtoYV4KfuwTGyAKapsLjQxCSPs7u2J3c7J01dhbW1d0E/eWwKkU93M3JIpMz/UBnFlqSUqcCoWCYzHZIZmBUZRhO5wgP1+D5bt68REpTAga4rq3v3OvhQVvD4sIFQut7KLJbiVcczFTp3qagJ8piI6KiGWbLQUX1I18MVGt2zUK52TWvOk0V82dVW+Y0m+Vll/ar1QWYZ8kisVFDfwyhaWJBNaLyuHApXBy3xfX9mp61xsUddbBYpkgnF3B5PBvmS/cHNBSx/HDeAFFURxjo3NnlLv02JZ42CSE8vrIWpuZU0vubrCQqUCUwGqMt+I+HNuiJrcgOvTOUDZiUv+N5v/poMip4q9IvdTmhmi0h5PqIinzbaL5VoNR2n/LFkxBH5pEcR1l4QVThQqHUWbLnM9zGMBEliw0ZqoKGwkUxPJlDbCVJBayE2qkC1YeSR5LI7rwbY9WQO5kdvvdhCFQ3iuiUYjQLNekeNnzgbHnfcNr63in1DVm0jxxCKOg0X8TYE/LDpVnqesW+ISQVKBUvvS/pn3YRTR3jiV/ydph3PVY8a1AMIpAsfHqZe/Ef/qa640ALyLe3/+B/Ce+3SMgKwN6riVAl7lMstcFOISnQ9YNKv1k0JGN6A6mPcHnx+O2PyzOGg2AwQ1uizQgp5v5yCP+Azh+gtUfEeAcSacdgYJPnzPE7jnfAdPdKcYw0fB7ByKwQkC0aY98JB7LqZ8Rvie5AtLbhM/OM9g+9ruksSdlCgRrw3JNmrjW4qE+AMSc+S5Jq4bhbJPJjivIxPqL7gNb3zVt+G2q58CAPjXXo+X/8GGIugwi50uCTGz6FNlr87nn9zANmzfZ7WKhA4V0uyeyTvVuyXVDOcvaYBMW/7yx8rAWy0wtnsUr3jla/ALX/q5CwEX+3fgB3/uHP7Nj38DXnQFZYwEgH/it34bP3tvCQCX8r3ZTFW1ditgjk4XwmxTUIh+LqtnvFKnyn7AMmVvKGp83bQruUGSjVvaI+trTMIirzmzsLlzObC/l2eQjS/4xlfit7/h9GcB5Ozibb/6K/gvH+sgKW1ctUKZhy57aIO54JnkcivzCwXwCjjJua+jSeR5r1iBquckRDrlJKNU8DpCRT9n5f0F4NSArzyftJJav4eA580vwR+99iW44WmvQnLc+0e/gG/5810VA1ECtqUZiN4blIruUvlYKiVL8FdGTLvrXM7vfjLlaAmoHYxxeR1kQirwsVRMyzhr8Ll19Zfg//7er8TzPmfjgFM8+KHfw6+7X4WffMFCuYO7ArNmjNv/7n34xffcjQdlK/jkADA/qMx+Ll2jSAiQmAuJLCot6A8JEyUAW2JGXCf4RQXwH3zrtWBv+Yp9pRfxrre/HW87q45HTES04l6tXbPIlWws1HcPwGlFgLj8S0pFIUSqnwvlQ7LOSeLQkxUmbnrZ9+O1z7uCizufozsfx09qAJj31o++5tVXbLjmbzQfgX/KCFRNA2uWiSWbM/+p/eplBTYImEkm+fzr2T4CDdPACcdCXXqGz9yv2158M6iqINjYH06wUK8iqPh4bGcgtrZHGhYCcbXzsTeMMYpUbqvUrNzYFFOs1nxkU1oeG9KP2t3roD+hLXIkvc92syFZvByKjgDNVOFmouxdbdVEFevRuSqdYhLFGE0LdCZ0c1PRauydsh5erHpoVxyxo+bX1ijHRMrLVO7PlXZdavvOKMZSzcCKlUufyq3X8MTuANuDKVOrRJnIHFgCYPuTRPodBHEaHrDkG/CMTIDGflxI1jCfhuzR+ayhDRMXuyPp4x1puAgYK+TYmKSGRJPRMYvxZ4zdYj9owTdhFYn0Pei6RiCNakQS46lSZI9D8mPrAXrMPqZrHs9JLGzphOZKPixd95i1+4E7nhDVM2sUIfpbtNF2cWyljqNtT3JmbcfHKDMxihSLiurQ1aayyB3HBaq+g4YdYxpNpf+R2DVsjSk6suHbNmqejXbNxmZnLEpfu4hRD2ws13xKOmV3OixsxIYvoHYjMDEejuCwhnYCbO71ce16E0u+ilwsXA/D2IBhU7Dioj8cgZhfyy0QmDmqgSXK1KBaw2jYR7cfoRfTGt+UjPS6Z+PG0+vY2NrFuQs9xOxBGAWWGh7OnDqKCztdNGkv7hD8m4pDIKO/JJKtURcQnVbKyWhfosX8Sg2P7U4wLdjHK7C9tYczJ4+I2IhECPZVTqy1UAz3FGHWrmCzF+Ls/kSIDbQzbjccbOyOcbEzQZKneN7pJZxaqGM67IoDJPOIH7s4gsN+SEHrbQsGe58SW1bI7y97OXpbW7DojNhewiR35NjdIoWRjNVYs/fo+ZiYVVzoTtCsVVCr+bj70U2MEwfPv2oZC+YYk0EPhusjsyoYFA4udkNRGp86uoCL+0NKi7Hq5+jubCMMQ+mP+kEV1YVFbPYjLDRqaBUDDLv7cg29hVXsjKcYDcaiZKWN83BABzkC/LaocFuctzVP7pFEektDWOyfRmNRkFPVbFieWLJT2HFyrY2Ni13pyVH8cv/ZHewPQ7Hcbga2cogMAozGEVwrE/t2Atd0keN9Fzt1jCI6etKiYAKLgivmZnMOuxVkViC9Pvb/2Mvuj0M0fAcIBxgzz5d4ks0xchGmBW45c1TWooe3+rDtDH4SotfrK4yDPfqgJs4F7GEbaQQjYy89FRB4PE5FnETbfPYRusNQMsW5P1ZukcphdQ4AP3OfffMjewaMwK/89Ku0eoyqMDZmCwEx2NzPC6UW45a4ANkhBIYMaX5TTcs8WzbtRK1TZAIOEOhlI13ZLCsrQL6vqCC0ajdPp2LbLKovrfQR21ytPqUVBxvvzDpl81xtEGh7TOCU6p8Cvk1QSKmACNz0CabEGayghYfP7eDjdz+Ei50ReiOqErmB8qR5LHmtOieqBJPYNKcFMEEcqn956KbJHEsDrWaAPOcmhTYodWU/SwYPbahHIXoRWVJU45FuVkE8VX79EwahJyq3kw1vOX/mydLmU2cas9AgKKrGi719ZU8q1p5iAa1UlqIiEbCCjfxCL9Q+fM89GBMCQcylJXhnEYklABzz2hB8UuMkObyiKlHZq1SGcGFXObxKYcX8ZwHWCKgSzC8Inirl92TKDRaRCoJNJqpeTTI7yRqkklohEARNlRWjvJ+ch8rVJLgomcNsbMjG3JAHtLA0xQpWZ3hpK0eHeZG+K4o7HqPYC4PkgRQmVcls1UmDme+nnHYVCEwFnM5OZmYH81Q5rlmBqudiuVmXHFyCaQTiqYylupfqUFqPExC1HdoJe8pm2XPE3qZZr6Je8VCvVlELTLg2rWuVIkd9PG1XCBKlSHhv0AqXwE2uMqgzAnqmicDz5XyZz0ugnngnmUwEc2lJvr6+JgD5TqeD4STEwtIKjp84BY/KzLJhRHCZJIM4FiYj80tInqC6l8fXrNWkSTyehNjr92VzwMxqwocy38TzuGxRUXGvFL687gJslvl5vD8FpVZW3WLtXNoeS9dUqRSoEuWmWN1bVE2q99D9bTX/SgXUZTltahnUBAet+BOwR9Q++vdERa9UY1wL5D4kecMwJIOGNiqSL8JjtCDgPtlgXCdocRMPezCY852mqFQCAU17ozGmmQJLB4OJqFjFvljblTJfxrUI5CqgmfeM5JCrqSsbW4/rk2sr+yMCWbYhCmTaYvNFUvAkHDsCbPwe8089ZLmJ8SQRhfZECgUDddvB8cVFNOo1IRBQJc7Nq9yrktctvny62chNGdW/ucpQlXVEWT8z0joi25REEq7jnDPMKCaALFm7jqxFLGwm44FkWreaVVRrygWBnxGmqYwFN4tcwwiv8ZoKSYegDS2LJeeGRCFmq7MoZFGq8+S1XoWvV1NWdS5TKq3hYjSiq4JyB3BNsvZo40O7KQsnX/aT+Op/cfrKNn2KHdz5M6/EH9yvJj3vURaunFMm1wfaMGtForCd+axLeb9y7eL15/NLPf+KgnOPv2PLtSfYr7gzyq6Z6xgLILG+NwvUfILFLECVKnuQAOPcwd4kw0PnLuLxi0P0QpIMHPUMIOAcBPCaDRQEgpm7QvBXOt58zCgHBYMb/5C59UoNzGeSjDLPjYplPl+sFImt4htsujoQaCOJIaLDxhSNm74BP/293/IUAMAh3v/Wn8Q3vfuc2GOTRJBPmUes7MvpYqAsq5V6l0W8eHAJgcBCzvwkMrsIlpUEILHnLlvrZIkq1SdPOpM1n88DBeDk9jG88n/7Abz+iz8HQeD4Ebz2134fb/2HGl7/pu/HK66gEJYA8H/9rd/Bz94bq/taKyvlmmowTfYPYp+uSFh8rmnkQwMkGsXQv885yTeSHO4DcEc9D7j8E/IU9a8GfzhjuGNhSISoWzVop95F/Xf01pfiF7/7K/CFT7fTcXo/vueH34o/EfMaBeAcKBZLhwEK+kvQVgAetToqDuIhGHaoDlY/l+esnuOyJxTle/n0PFTLSsuMz2Kxedd2sjoTVSz8ravwuv/yXfhfWk9zAVL08Mfv/HX82Ef3hVwm2a2yhdCEMJ6MKMO1WlqIIGrNkyeIVkWrfx226UtXEe7ny9QVUUTr8ZdxPBgn9T4KVFPPdCGeadBNyGuSQaXm0tJz/wVe/x0v/JwEgXfu/DP89/fdhbPXfDN+++uPXsHnMRXAf41f+OO78IAQyEoWoNorXOrGqq7cgfJVz/tyPZmZHtoX+tI5TQCYM8W97uV4z7ddeQD4N9/+drxVAODLPle7Uii+hz6pkhCiVezl/Cx/cxYMniVIlCuI3AZ6z866/OaXvfIpAYBf99ZDBfCPvmauAH6aV8n5x+kR4BpMEJhK4NZTDORxlRnkBXbSHD3pN8wvw7N5BCqmIRnAS7K3fOZ+fd2Xfx48JFheaOJipy/7O1rcsq+KLIaZTMTetfBqmFCCmNJpjo5gCtwjSdCrNCULlJTIY4s1bO50RTXbotOckUpuqhDf6w3sTQrs9kcSZ7fUqCFJUuz0h2gHlihvE4pXCkN6Enw9e681scJNYOap2AQTTA0zYD/MRO3IfTt7ZNyfxrQ89j0sBoDLvtp0igQmHtnuSi7pUr0uVs+sqQkmMb+WdrnPOb4Mc0oFKDOAbQFo9waxAEq+wx4dM4fZu1GZwXTdQkpb2gKNZgOT3BLxTZHFklk7iaYA1ZCBIzm8tLKlsIXA805/jGlqoFnzUHUKmCkj/0y4lTou9GNRry5WfVEvhkmB0XiEmkkV4xD3netgqxuLq5qKUWNvwMKRhQquXvGkz+n5dQziBMNwKoR49sSpkJbSl5mqloEjSxUREVHQsbi8iEmaSswedda0SaZ7F620aYFNgjxBYRXTx56PgV7INYoNz0QAXNrvcskK/ECUpkeX6rDzGHE4FiDccOsYxrnMiWjQV31kx0Y9cAW43BpR4NRA1THw2OY+OsMEvmdgqRFgtRWgCPtwnQCj3Mbm/lB6N2dOrUv28t0Pb+D4Ug0nmsB4MBSrY2Yde+1F5F5LavaGNUE+6cOyK/CbDTy+uY+dATOqa6jVajj/xAYKiZJj3zbDQruO1SazZzMB9hbbdRFE8Nh9iSTL0e2PxEa52mzh6OoC9scpJtMMixUH99z3AAapp7q8BHI9Hw2+brklGEISj2BOI7hZJKp0DVO6AAAgAElEQVR2KtG7qYMn9hNRqS7WcixaU2SMz5KISgdGdRHnOxN4roH1to94amO5aWC0vYHdvb70jwK/AqtSQdBYQLVek77No1tDAVhXqwX6nX2JmKQ4pNZewIVRiq3uGK2qjxuWbUxHA4TTHP2owCgr0Gw1MJ2aYuPOnG7GrLEvRaykVrXR8g3Uqw00l9qIRn1U6H45nWJnbw9La2ui0N3a2kOlWcfKyhL2eiFyw8V+f4jN3a5gI+x3SdSeOCSlgqfQTZR5vQbvMekrm3Cbi9jtR9juj6TPRYLEmfVlTAZd6VfF7EHZASZTWnnTh4vxhwl2dnfR6w8RRhmmFG5V61ho1rHWron7wUMbe6LCo6r83IVdhAkVwlURyTDrejBNxdq66VvI0liiLUckTLg+PN9FxGjCMW2nlaMi107iToKXzBXAz9yH3/zIPvsj8Mtv+j7kmYUi1XmtzD2wc5U/ljH7kA842p1ORLofi+Uis1wJlE3FvlaAM+YfUBlHm1HKpaQrq8BEhSepDEXL5GaED3XIgyrwLFnMKp6LwHVFHUlWEO1JAi5mGcFiAj1sDCk7PZXDStCPSkQDne4Q57Y62B+lGCYW+rGB/WGKje0uLki+hCUPQVEjSyOpzC/OpTHP8+PGhu9LlTKtj7mZqlY8BAEVdaFYFNS5KCXMtXTFFnkyDjFh+HtGJa2HpHAxDqkOzpDGGTJpeCuwlSpB2WSYXCSVRSpzMgiksgXFhUsaAjovTjX4lEpZrFstvk4p1mTTYZnyfpLTafHzCzDxl2Ans3EzAkAxFYSqlUVlbWm5R2BXlCRsyhO40LaybIqlMa+jAqJVNjTBBlPGmw8GAmBKrW2qnOCCSsJIAEKbIAPPjSwdsUlVnTceE20lOP6yOGtFp7TxuPERVTctjg/MnoWxxeMqmPNHialuKk+jsWrOESfJFcAsAAJBOoeNPDKQAMvlxotKQwJ1gYAFYlfhe2j73BhTjc28UyqyaWtrotmoCPjGvJMGcw18BxWCegSJJE05Q5HE8mARQGhGhcKNHscsCmMhR3DTJ+C3zspmbqgoCXl9aCNL+w++RjpEvA60x0gxGo3QXmhJxguZervdnmxkaYWxvLIidtWS7SnNUiqXc/THU2xsbqHT6WI8JkuNimRXCBa0ciYDjKo6boRpqy0qW461VmPz/RStVDWrlGWxtlosu05lA7Xs+peNW92Ukr9KMZhudJU2fgo41PP7SRQPs4qIUvEhxY3+Ejvpg+YZFcAkUfC+oCUmLUvIXnNkbEQ1rLOxmensE5Blbs14iP7OLrJ4KrYnVGf1J2Nh1BqWL5bpBDxpJcLcEnEIIOjJJrrYttNKiJv4ROx1mV8RBB5q1UDU+EolzHkMZe1ucM1UdkcZF1MBzTnTaTXuImEGSFJgHGUYhYlYPFlZJhv9I6urWGo1JF/D0S4IAqxzVaJaXDswEKSk6pS51VPaEMvarJS6/H8RiPIP826nPAc6NqjsDKpfSXZgYcisIBaEXF/HkxEm4QSZtrUW3YnME+Zd+8rSR3u/0sae10lyiuU+ckWJqkhAilKirrt2MCAbNslFpez7FXT29oUNWfUDIS74XGdy4NpXvBFfdcUB4G189A3fjt+6W6m3WYCakk1uw2YuuEMXBWUvy82t2NJzkSG7WdtB8/rKNRBXBj5W1Pos66S4QlMBrdZrPr+kmGWOkmOL3XvZxDZdH0lhYP3EKRSmi7+5+zH8yUcfkKKbxACaGuRU2jP/qFqV/Bkh64jKPheXbzIfLViIQ5KMFCDPwpzXP+Vzh88pHquVIScx2HVFqs+pKEpnLh/TFI0b/iXe+B3/FrdddaUVwCE++LY34BXvOS+gr6zFOv9VVP8EtMkWlXzjct0vWdUWMjoz8A+LNf6+2OWSsqPAHBJ/ShDnAACWfFQFipHIZHjX4fX//YfxquPPbBXAFd0Fjh/Cz77z9/CGO3toBLfiza97Bb7qCsreBAB+1//Em+5hXpm2JS2tiMWWV9lzy55BK/hI3hJwWJOFDgCPEvnUQkzObe6r5HkhWKBSgks+roD9Sv1HsE7Uv9pCmPsbiXXQSKF4mRgNfOsP/Se88fqnV75ZbP4ZvvJ1f4mHSwByFqHSTWxxytCPNyEsiL25OvpS1avmuSI/6d20DFv5XFTgpQLGFPmsBJnUYFJdrP4oC+gS0GSWeGEexfd8/3fhx667ghPj05jE+d69+H/f8R782uNjZNzTlZbMs9abEo+sAGAlyz3cl5S21rLX0CoU9f8aaNeAsiKTHQLAswBbqRrlPOJYlGPI79NMQQBg5dR7oOBc/YJX4B3ffC0an8Y5/vN4SY7Nu/4aP/Ont+O+xMHpF30LfubLlq4oAHz73/0Vfv69d+NBOk7p61zuF2fH8HKF9yX23pcN9qz6t3xdCf471/3rpwQA/o13vANvOavn6IEif4aYUWZUz8SbHOxtNSlS7bvVfDt4Usl9WhIoFQlCPkWUwNx32bj5Zd+H1z4FGcCvfQszgNWR/Ohr/sM/jyk9P4tn7QhQxXnGteA/xXa+fOaGeYHtLEeHhNrD9IFn7dh9rh44bcPXbEtA4Gfy11d+wfXioLbUqIgr3YXdLhYbNawv1kTxlqQJerQIHqgd4fGWh5rNeDM6hynnNTNo4pHtEY4sVnG05UmeJ2PwRsN9pFGEaDwRscj62goi05IILwoPGPElohy63xkpzJzuiBZMsXxNxUGs4dg42rRExBJTHOIGGE4ihKzZbB9FaqI7HImqV+JKAFEbM2s4DBkjxtxXG+Eklt5URSySCyGV872coCrOe50xAd0ETh5jfxQpl7nCFrCHBPzFZl1i86iS9j0LdaeAJ85CGZxKA4/vRSAEeqTpwMt5zmOEzDlmn9N28fjeWPq3J5eqiClQoUNhHiOfhtIP4pEvLi2DtTn7ZKw9RpOJ2NCSjB8Oe5JXujdOcOeDW0jlua7249yrLjZ8POf4otREdB0k8Z5KYf4OhVHc4rKuV4T3As26g0ajKYKjZtUTpSQtuLM8FUCOb87xqzea4ljHaMMpVcXjCUajCSKKCkxHXk8VOHs+y4uLcG32IEM0qi7W21VgSqfADFHQxIX9SOy+G3aEYtyTHgh7adX2Iga5j9R0cfpYW0Qj2ztdLLZrYsOcj7oIhyMYbgtrV5+C49ekxxtUA9z5yCZc28PRdgX5aE/6SkGlJmDzwzsDJIaL0+sLWHVjJJMeJlGOYZjA8ppoLrTQ7e2JYrvfVwAex8/hXocxaBRgtVtYWVmAX0QChE/GE4naY8++WqshjiYIanWEk4lYkq8eO41HH3wI3W4fmUlrYIqKDORuIE6l6wtVUbxSeMR7Ipr0ZE9Fa2i31sQosXFup4/euIfjCy2k0QSLCwvoDUcSU9laWMDOXhc3n1rAomciMQ1sb27i7MUhMtMToRj7cqurSziysoBRnGBrkEqvhT3XwXiMRrUq86BS9bG1PxTF/VLdx2qlQLc7xMXdXcmNbjYrosjd3hthOKVHK/tVlmRnswElDpe8Dp4n0YEuIoSDoZD92cOkonu/uy+OgLTYnk4Z9xahubQmyt8+s3QlVstGQZGXGGzS9TMTZ1Bey3rgK1EQcrgU08DGhTEVuq4am3pFejgkdzA7nLHrFaeA7xKsVSKK4WCIvcFIcpzzjG6hiiRyYm0BDZt9Sgsb3UhIHrxWdOMkbtIbTERwxb44++ZU/U+iULAQZglT6Rsy1jMmLsHeqwnPM0TYMKK1d8x+5zwD+Jn8/Jsf22d5BN7809+HJDaQJQQ66KM+QVLQkpnZs7QUVZmTWR5JL0YUi2yAC9jAx2YK31PqKP4hEENVGBt2nmGi6nNxIlhCEJBqPQJyBjwqbC022pnhWyqFlUpWAFOqMyUgVNlxKmtYZSlN1prtBoBhozcYY/NiB3v9CcLMQWbWYAYLeOJCB3fe+yiGYSyWqzwmvg8feGKLx+wDnaXLxZgnxwB4AS/B87AkF9hm3G3C7ADmtbpy3lTzUXUaRwST2MxzUTgBwhgYDBNEYSbgpGTCivpVqRIJDvEz1TiqHDyCQvybwJcAkRYXTnLmWOQrgIEgBY+fyl0en1g+SyansjwQO09axfrMQ3WlJTglMB0q5Y3YT7O5ILbLVI6m8E1ah9Eami0vlSkqD5WEAD3zVKkUU+pCyfel0I/6W7GGNQRYIhjE73GuSMNXQDvmHBOk1xaPAo6oxblUIjMDgscpABmZQlVf1GtUJHLh58aEDysCWyrn79AG2LMcZFNmWk7hM6OE7EYC4rYhWRbMw7U8E0HNE2AhHI6RRlMErod2tYLrTx3HaiPAUs1Fk3Y23LBRbUm1MTMpCdTQ+nk6xXQSiopPdm8kM+gGjEK1lcqYwK/YeMv1VOPMXxH4S5TXShXL7hmBMR12qJrbvL4EdTiX0kQIFvxcjiXzY1mAdgcjySRh5mqtXke1WpFGXBiOldKPqjjbx+NnN/H42fMYjkIstFowhJXpiTWyAC8ElGROKVvastEkc473hD43ZT+p8gJLL9lZpcKTNekU20pTpmeK9FL9VF732eadsgf9xCbtky2HvA+U/bu6f0rrHVFEkRxikXhgydrDe0MpiEz4ni1OAtxEOEWGrbNnsbe9IwVRRkIDrenl+tDqnnCZyvWVe0KDFVJoCeFE2cy7vgWP1vOVQJTEHGPXcTUQqhp0BA95zmQyxiQ4cI5QKV9wwjhIc9qdG0Ic4eYnyQ2Vuzweib295IxXApmvgePKHFSKbbX+EfTlReQapu5eZZsuKCSvH1X9mmDCPHJRB0ucLcFX2trkkrExJbGFWdwpSQ200FfjSPKF5fmwLUdAXbGRt2iFrHKdSyWqfLasyyRSUJntiWME10f+Hr84frT8l3VPwFNeR1esoLlBnIzGcj04p0UFbLt4zre+Gbe99Iy6367UV7GNj//Ud+G37iKUKI8AGGQscm4JaUAr1gnech0wue7yWKmmVZajLLZm5zLXsTKLVlSI8l7q3jH4rJFsT5JVSGvlMywXaxzXD+D4Fclmp81N5lTw6FYHH3vwEZzbG6LPAt2skMYgjE9a7tfbDVgVR/Jy6TIheZYsf3Nufpl7lKEQRrgtAaNFxmPg+pOA/tKisCWJiBbLRIzFGcLCws0vxeu/9V/jG09d6UZJiL95xxvxbX+2LWAd17dEq/YUAEx2aCasZzozyPzWgIwsrwKmi7wUBa3UhWFASyqC41Shq/XpYJ2S56ACmhWQVsAxKzh17S141Xd+O1555spaZV6paXlF3yc8h1975zvxYx/cwCQvUDn5tfj9//Mbr7gFdKkALmWVsjbr/VnpOCJqTFkOFaFCpfuq66rcIbSzhLZMlWVFnp6KRCG7m1JRrC1Q5TmsSWklAOzQGUKea5qwJMQm9aw4/dIfwd/ftnpFh/gfe7Ptj7wTL33LXdgWMt+M3at2VpBoBVHhHgKcvB9UzroOd5MH3WFu7wEpUAPes6pi7rMF/NXgcfkeBH9Vhrh6L9lPij00R3kBX/sNt+Env/pqPJ0i4M6Hfwu3vf1e7AmZRT1GJM9bXCJ4vofW1nI+Wg18QBDTewDZOxy4YVwKAB/uQ+QdFEGwzFIVBbEC0wj+SnK6bvIL4UC5yyugs7Qm5j63tozPu/XL8Z9f9lwcudLL5D82oZ72n+fYefCD+Knf/QD+fsCxreJFt30n3vBFV9gC+m/fhzf/8V2SASzKd00+VFftABE92COq7ekh0H+JWlZ/X/3aIdlH04VlBAkA/9FToAD+VADwkwHSn3CMlx37gVq4nPtSt82c08EYWLjlqVAAb38MBIDv0ADwj/3QXAH8tN+C8w/8hBFgFvBRx0TwFIPA0s8ogP0sx26WYzjPBX5WzkaumCu2iauISDyDv770ltNi8dquebhqrY0ko5vhSNSqy+2G9Ga2xwkevziQ79V92r9aks1KcLhZ8RHQ6cxhH4LOiKbkkG5cuCjK2zCaClCyvtzEOnNuYSAuHPSjGOMphRq0O85RsakedcWiuDdi5B1dzYCml8PNDHS7+2KN3GgvwXRcOcbxlOpfA9FBPJhYGsqef2WpCc8oMBwMUG/UEY8j2CQzusrFkWISx2avBnCqddAEbePCtgA904SAqXYnpLsfcjQqvmS5st88GkbiqtZuVUWdbDtVPLjZwyCOsdauogjHIuLguWfsQQcudrt9iQtsVvj+OUajSCL6eABlv251oSkW0YYTYG8UC1BM0JECAAKJ7Fv3xxN87O4nMIyoPlb7VtY6Nd/FqfUWlltV6Q0T+CNgyEe3RIHRUSynsIluhEzZzQSQpmWvjRTtxQYc9lkKIJyEqDXrAuQSICZhvdZeRG8Ui3KTIgUhvYprGXtWVK0yMqyQ8z62XEM4Hooz42KrhdZiDWHm4ZHNXUSFgVVm07YC6b9wD95oNaWf1ekTnLSxWPdhG7b0Hh89uw07izHs9xAZHlbXFnHDVcdUPFqlhY29CZnkOH9xGyZ7rHRKpILZdjCICQY7qPk2DLoqJqHqM1GQYzuI0ym6g7G4JFpUN/u+zA/aWWdT9o/p/GlifbGCqlVg1O+Lipq22dM0Qq3ZFFexXqcvObuLa6torhzFuQv7YkPMrGLao1HcIP0cvyriCVqUM4/ZMw00Kh6qzMA2cjyy2cMTu2NxGGT04HKzKf2xvcFYRBRV18Rqi/bFtBuf4taTDYx2t2D5dTxwvotOxL54jjwKcfroEtZrdD2LsJd62BknWGsz39lChyrzSYp6vYpsGmGz08dizRcwk726q1ZrqPo2Yt53/UiEInzfVtXD6eUazOkYURjB9HzsDyfYn2SwHE+EVHZRSKbvdLgveAGVy4Mxbb4dRMMOqpU6akur2B1OEU2J96h+oo0EvpkIZsEepVer4+EL+5gkBdYavogYDCSo+XVsDmPl8MW2uBY60aY5zFTm75HFuszL3lBZp5vJAPFwiDB15HcT7i1tFws8n7aN7v4OrNoyntgZoF3zsdquYLs3wYVejIiALwV6FqMbbbEH57onpArpa7K/QMcC9sgdEZIwjzkO6QIgFt6XGgo9g58F80Obj8DTPgI//sMvQ5bYSBNTlIu5EcEwU/HVN0BFHVVdBWyH4ALBPSAOY2HoWEhRDYDTp1aE0RSI0siSRZOLr5XFotAjqEnGjoLHyJASbZhWPhDsFbGryhyl2lL/XPJjtXqEgAbBNKqXuHngmxG4CeNMshZ2uyEu7A7RHefYH2d4bGMXXVqIZIYAGbQ9lb6arayuVQ6hISygMk+Uls0EM5ljy/wCCplpfU0ZKS2iCTCxpU+AU7Ismd+Z2zCZqWm6mESZMJySaQGDJ0PGnFbQan8/la1KNa62uJV8UAJGPBbmc2oAYjKmRaoCPkUIIg1E1Qig/ae0zmQMFHhcUF0tnveq6UWGWzqlIofnq+xHREUswBsBpdLmV9knS8OWD+EDRr6y4lDCUIKkarFX/zaFlSOAAvOFaQosOY7047eRUkpBO2TblmxTUSpblmwaCFqKAtEyEU1C2UTyzdmiTGICrhwzfoYCljgfUoIptCtp1JS1MxWcYYiKy8wNPsR9laFQD1CvB2i1a2i2qnCQod/ZxWAwkvB6Phxuue46efAYWYgkHEoOqjxEeLnYFNSqPnm4ZdyomZJnrFRFyq5ZwHczFfUw5xPzkZUdD22zIcpe/i6vLR+u3NRHoiIlUKbAJbH+plVsmsgG1BJ7VgsRraNzquptFFRyC7CsMkf5gCstaQmg831kfjg+Nrc7+PuP3YnBKBa1tU07Es9FNfDl+grYzA041fUC9NmqMarBVcWBUCCuKHA0SixbTT3vZv/mzy8BfnUD//IGV9nQm1X5zr6G7zELKl/+OpltmjxQ9gWVTTWPUTXOFShMANIW6xIyEi0qySwDrmfB920Ejo00nGDj7Fn0mHfMdUTuC0G8FZFBFOrcUKg/XO9oFUyXgGqFJAUDfoUAMN/T13Z8JLUwX8eU+5qWPqXym7b4mWSw8h7kNeT94Yr9UJZbwnBlpgltWLiB55obhtz8TuHbFhYbdbQrVZDwJw1rKuFmrgUJErw/5P6VC6jU3TwGHj/JG7xPuakkQMiMFRZffL9wMhJ2HtdnjiMV8Nz48r0IgJPxwXnkOuoZwP+nypT3vyzTmiQg5AexXlf4sxL+KzBYqbF5H6n1VtYTrktcvk2uB7RJVrafLFaodq4FVVz9stfiK7785BVUHPHgdnHXz/4A3n0vi0vmvNOZgW4MvI/oNqBtKAUYVq1jT2IHSPBQTGORJ2tHUnmNQZKSyqTmM4XPMSpteW8Px8xIZVgAFU6ZKIBZ/CnSjClFNAFbTj+uMtzAh4WDjf0JHji7jQfP7SImAGzYwq7mOuvXAiEC2V5F1gQhKRCUt0xkXIt5HFQp60xxFlbMvJH7mcQiUdFqQo2o8gs0b/16vOE7Xo6XnbzSyEaID/z6G/BN79mU54Q4TTiK9CFjx70GM+pziCuG6MjTTPLdmdVONbzkQotLBWX1FkzPg0FVsG0hoeMF11SCYlzb+Pskb4lducpC5bOHhCHHPYX/8OpX4T/fVHna91dP1wcWo0fxS2/9DfzER3YwLu2Fr34J3vufvh5fcgWxbyqA/9tv/g7edE90cH/y8lxC7hFAVu0blENHKeTkfJUkS+1GohSus88DIVTpKAGlU1eq2FLhKs8cKoD184rhFGIFruMCSqcEHkDz874NH3nlLVh42i5CH3/5+7+BV//p4+iXimf9bCnVvBKtoO2Gy2ejInNotZ+QAvW4lICntshVQkkNgonzgrI7V5moapyU5QjHR6mAxf5feBRci/QSVgDV0y/C/3j1S/AFalv8NHxl+Mg7fgrf/fckXymwVUgoOjqDByAkJg0ACqivs5O5J5DaYOZLMudn1MEyj7Tdbjl+6pGoQHWqrNVr1PjzeSq24nrfUgLAyl1DjaNaq8oDMrDyvK/Dz/2vn48rHpf+NIz+p/cRGTbv/iv8X7/3t7hjrC23Cw9f/k3fg9d9QftQnfrpvdmneNUYtxMA/v/uwkN6rZbrpPeas0Dv5e2bcq9Y/l2SCA8+bMZyfZYMQAD4D58qAPiJQ8Xv7EnPgtrlPveSn0vz+ZCwUp6/LoMPxuNwTzzrcm3iltu+H6+7whnA6fbH8BNv+SsBgPnfj88B4M94ts/f4DMfAZIpCQKv2k89CFwebWkJvcda/jM/hfk7PM0jsGiZOOWYKmLsGfr1ipd8CeI0F8e2ugtUPTpo5egMxlL3sQZlxBd7jI5posfcSwuoeexX5egMI/iWhTNLFSS0UHaruG9zIMpbqvm43yHYt9ogAdgWNTEJxOwBEbhlzyJMKCqx4VkWwig9sFU91qBbnom4oCjGJrYroIoCPhWRkfUVhQURwRZN9OReTVSK6RS9/kBqaN9nlF4uYiBGow3HoUSaEXg0HB/9UYQopnWs2DeJ8pV9TjpOdgch4kQJZCQ/1+cYpWL5O4wzVHwLYULyr4HVhSqe2Oro866i6pgICVLT/c/JEE1GiDMLnVGKmMdbEJQ1xep4qWqLi1xnUoiadL1BVzATneFUejjtBvNRB7j/kS1c2NuX/l65D6kEHo6tLkjuq4Dblo2VVhWBKEITWT8kA5Xuf4xKpBWua6FGZ0nPQr+zIy5/blAVANQyMnmfoFIVJWdhuxIXNhxOZKNPEJnKZBGvuDYSgxmwsfQRfPa9HAPL7aoowPcnOTb3elhZbIstNfvzVHDSgZLqY6o8G1VfrHTZx1/wmA/t4KHz+7jj8W0hGVB0My5cHFsO8JxlH5NhH9NgGed7MU6vN6XPQEEDFaYEOXntCB4utANh1LAn6jt0n2PvxZW9/sXOviiZrz6ygLVKju7+vogBLL+J3ajA9jAWa+bjyw2stCto+gXGezvo7feASgtEIIx4AC9P0Vw9isjy8fjWvhAq2JVmX4Z5wQvOFJ2dPemn1ttthGYVm7tDFSlDcnocoln10emG6IUJWnUPzVogEVsbnQE6/YkAskvNALXAEeXxfmcfSy0Xxv623A/ewhLOdxNsdkIRY51ebWPNTzHpdeC1VzBIKUQJRAW/1ZuIqGex4aE/DLGyuo4TTQtb3RDbXQp+Mqy0aiJQemSDx03bcAiRYb1hi/pd3EpzCOjajwzpt3WGA8nLrbo2ai5wfKGJcTTA3gg4t9PFmbUaakFNwN/Ht/dF2EHsg3OXOc9cf8ZDWlBnCOp1RBmw05ugP6E4KRE85LqjazCyCBv7tJEPpK/FOi1MEkwmzDY2UaNwxXdlveK/aUOfhmOJfSPRY5AY6E+m0ns8udZCb3cHVc/BxAwEA2F/naA7TQEcMxenWdukgE8B1uzbkkzBpYIunRQE9ke0mlcxUgu1QMgm+4PxHAB+hj735of1DBmBt/z8aw5UTQfsaSog0xS9bgeuCVx78xfi5A1fDL+xIE1Wy7QFrBLrYGmWqMbUffc/iD982y/j82+9FW7dw51/99dotOvY6+yJEs+hWs515Sb3q1V47XXc/2gH7/3DP0dnd08WNQsJ6lVb1LVMulhaaaC9XoflW8oKuGAjS6lECCwyT4LqTlolEPAiMNZaXMPK8etQXzoBr9KQ5hebzgKMio0qQZrDDDFu7/kaaakZBobJFP1JjDCz8ZjZxt3mcZw1VzGGL/01YjqlAZ/GR5WcQdAyKvVUM13AWN1MOswmU42oT9ySqqzcSyoNeZvylboEOWhk8WfaZrn8vdKD97Jf+dRTrdTdHL7qkuOQ7m1pm60+SP3GYTbbIcWmbIToLC/9lgVRHlGfKPWzsvYrz0yMqQV48vwcX7Rc4PPbwJJjYJJkWPMtNG1gZwIMshQ3LzpYdHNp3tHet0qUIC8Q58B2lOMv93L8xlkD54cKdCtZerNHfhi6Vx5g2YjW3b6y2rt8HLXlJVGLG5oZvv0k8IVNC01HK5YIAJmAL3mhtKWkUJj/rwB8XlK0UjUAACAASURBVE5lUExdoQLaJikwnLLZaMBXskRRuTFjZZJQJc9zJGjHLEz+jECHTECkmYndrMATYYHb+wX+rm9gO6VyWx+4klKUJ3n4v5dMCH3OguBdFsB2AIopJV4ZsEdG6ZJb4OZ6gVvqBq6tGlj1DVQp0hNWgpovjCYlAEYlJR/2JRdX3x2iChOwSqy3gM0QuKuXYSsuxHZ7zS9wfd3GskcGmOpts9nNDS7HmTNnkkCYmsostFSRkSeaS37LfgxcjDk3CmxNDWxPDexlQD/NMUhZHJjItANACUYc3IMHquaZLrHMWwVkHXypTp+SDinZ18FNU7zkGbLQzw9jPgLzEZiPwHwE5iMwH4H5CMxHYD4Cn8YIXH0D6401xOYC7PoqLPcE1ldOYqF2FEZlFYG9ijzzheQaTwfY2r6I7Yd+FcbgHxC0FrF+8sVYvv6bYRYVcUUhl05AbzriEDrQILgciiZdSGVbkjv0lpqJ7xL7UhJeVBGuf41EDQV2sBkp8TVUqJRFt8FogRk3Bh3LU9rt09lHuSOo16ky6FLIT2pJOT62lhU5pHzNp9SYSOyLqpmFnHQ5kaXMiH6Sa1HiViryiaRXHaOgCVEHZLqS/KOZQKUjxGVh2uqYxW1MAR/lGPP7rC1nCUaXuzXNJPLoXHuOvyIRSl1GwlHpNEYHIhLxZsaQrkhrF34HMFVEk9BvSGh2LNz5yMekfltuLuLowiou9vbx4YfuQRYnOH5kHTedOoPVehs7vQ4Mx8K9OxcwmSYY9LqIklCcwhYXF7Hb2ZOeUDge49TJUwiTGDu7OwIETKcp2u1l0jgxGg4k3oU2lBKzxcJNu6sZNh2cHCHPZ1Q7SAVNhzEb4TRCI2hhFG7jD9/4o/hPb/5FPNEzYKc+mu0GHn70AViMuioYnZYgSzKsr65hZ2cbrpNhcbmJo00XD96/i5FYb9JFLhdwLMUUidFGxb8ecXo/3HQPX3Tdc9CLu9gPOzjZPoav++oX4Zfe+qfYG4/FGcjkQApNUikCGVcjEVxFBNst0PAt3HrNGXzg9geQGSSmUpgRIDVbMLMJHHRgujx1klGrcozN1nVIUxP7/S6SPME1N34l3GAd0dSH51XgOMGBQ5hEMwmD91ICoLrsWrxxwEljTa4mvyL4HKQ7HJDrVQTIoVBE4hhKdxSlVziYU1TEzX7uQabG7JpwCblQx3GVVvr6PlTrCR3qFJgnhGb+EXcrBfwTBHyye/wTyEfqiC5r4l16Y5f3XPnd2//gez6NVXj+kvkIzEdgPgLzEfinjsBcAfxPHbH56z+nRuDX3vyDBxs6KcZEUZqh1+vj4sZ51HwHZ264CVff9CVYOXmtKJYOAWC92dF/JVmC9//1n+Odb/olvPo/fh8udLaxcf5RbJ99CK4XCLOMDCvX80RBV6lVYdbWcNd9W/jgX/0tLpzdgFUwfJ6bMMCl+s0B7MDF0rEGTF9lV9CHXrbtzH0VtpMD3/PFhqPmMQvUR2vpCJbWz6CxcAxutS5KL24uxeq5DAgvz1fnBoqKzgBGSSKsFwLSBNy2jSruNY/jQfMouqgw8VIVgwIE8T1pt1mCmyo/92AvqGfTAQBc/rt8QZkzU4J1s+hraY8oGJ2uTMvZqWQKs5TwS8Hj2VlcqhjK783WtiVWOPO9S0rfWZWF8sW7lA07CzLqzzlQTZRbYX3yytFbAXXK1lC/l8hACnhBgZYHtJgPTcWbkeDWuoXVwEA+zcWOe903cKJC6W2ORVolC8MOiPICG2GOv9jJ8EcXDJwb2RpsVrpzBclJpVpi94cjVCpuPuWdzyaDsrWuOzluO5bjFcctHPfIgIKwNRMRCCrbGI8uF6LMVLNBBMKSVaium+QAUqkjAhWtii9oC1xgTPA3VwAw36BGe2t5PZsmBI9zdELgiXGOc5GBs2GB81Pg/rDAMLVVIS4nfBl6fznroLzQs6C8FkIeTuAZNZKWJtStHNdWCrygAdxQM3GyYqDlUk+pxliIp+KZrMaAILbK8C6LOzUxpMiSnEhgkgHdpEA/Y2vAQCA9nAIVg9nZiqnHxgXfwSWgTKCc1skJmxcKTI9zA1NN7KDlcjcCzkXA+ZjjU2BjaqJP0FePf1mrzSS2XToDygbGzPhc8oLy56U6v8y0nLk35wDw59TjdH6y8xGYj8B8BOYjMB+B+QjMR+BZPwIvevmrMOhu4sjiEbHhcxZuQmG0YWdUEC0io3MX44KQYr/fw3C/j+neh7D3+LvQbEyxsPw8XH3LTyHxLNiC/mrgVOz8lTtVCa7kBNw0iKirWyljWDflYPyGqt/FdrMkn2tAyTT4Puq3hMiuHYJIFCdwWtbfl+7fVZkkbmBSjCkg+HKQlr8jhkBSs34iAMy65JMX3zrPXoPAB5+va4fS2aAkVB8A3zpjku8r5HTLgsNgU8a3aPWLuO2w4szo9FW6bmi3DBmKS0Fsuqcp0IrRT4fjzlop1U5i/DW+56EbQ+kGpce17F+UNb1CjZVDDoEyAd14XRWAVn6xNFrf+p8wbIL+fC9X5o3rO7iDALBhYqm+gGOLq7iwv4ePPnKf2HseP3IEN568Gku1JjqDHqJpjIf2tlG4jJgpcPbCI+LQFE+nmEwmcEwHx48clZiTnf2OXFv2s1zXh237mCaRgLNSR/qMrDFRrdaRTmMgG4sDDSwHI2YuTpk/SlVgINFMjXoLUZwgjAf4mhdcjW7vLO5+dIjCqEgdS6XjKGR16SEvEhEkjMcj2KaH9mqAZNLFl13zXPzJHQ+KIq5WbWAyjgQAbixeg/H+BoZjKr6qqFdinD5yBLDHCOwpvuJFL8av/sZfIKaajpEpooJSPQGppXmO4gxHc50Erg8EToa6a8EJatjr2ur7QYrFlecDkYntCx+F5eWIJjYsZwG2M4EXLKJaOYY4m2IURmitXIugfgyevw7HYcYjsyKV7S3HLqeFz2VfB/ez8nlRUWcwhTihpqUCgEtGujgU8b24Puj5JDFU4p6k3EsINM8SLspPPQBm9U174JYw06USoJriD+2MU7ZH6Kgl7jKHWgblDqXXGLoByhGX8Rz6PMu7qmynzM5ztQLNOkLoV5dsjsvuyY+/+98/658R8xOYj8B8BOYj8EwcgTkA/Ey8KvNjesaMwFve/BoBa0orCxYgo8kYWxubGPW6CFwLx06cwLW3vBDHrn+B+OjblitWtmTwKos/VZjlRo4wDPH//NfX4uarVnD1rc/Dg0+cw0f//N2S6esFFQm0p61DUPElBD2oL8OuruGO+87iL977Poz2duBaDDwHgloF7YaP7b0BmksNNFeqcGqWWOeS8cdsBIK23JQ69H53aRHiokIbWM9Ds7WC5bWr0Fg6AafWQBDUJGuW7NTZTVtp/6kAYAOjaSIZGcIAlc020C8CPGyu4h7zGDbMBUxp36rKTU0ZLhWuJYX40ktcYkJa53v4wwOV4ZPY1BxsGvVe+VO99lPNqE8GcM5+/xJF48yxXLZhvbyAPVBNzn7+5RV0WX3P+PiV4yEbZtmF08pT2dkSJeW3am6GG6oGamaOdc9EwzVwIczwHKpOaxZOVZgbqrLiaOi6lxb4SDfDH5wvcH/XVvaHwu4tKdJPAv5+2ncii5YcjpHj1naO773KxOe1lfUo63/acYhVs6EAYCZ4ljbFelopK1ad28yDok2xWKKbzKtUTYYoN8TWIymU4pdgrqhpM1phq/+PixyPDA385W6Cc7GFUVpgUhSIaFkSG0jEX1F/HVzKJ5lfpcJXK6V1RKf6xQPhsAaAFY4u16npFLixkuGLWgaeW7ew5vEe1O6TVDxL1qMCwfn9EggXFn5pdal5y4ppS5cYArpAqHspjv58upfS9jqma6yMrwLRaddN9TQtRbhWDJICHWZwJwqkZ1ODwPjjsYH9rMBeAvSYuSv3qz5FXYgyb+YSob0mVF+iBFaR24fkgVlbqVKpXwLAM+NXfN2nPcHmL5yPwHwE5iMwH4H5CMxHYD4C8xGYj8BnfQT+7SvfjfFoHw/f+8c4sVbH0vJzMbGPIivOwrbr8I06TLOFLCEx2sD22bthW0Pce/u7kEwfw9rRGj7vi9+FEQG7PJe9PMEqBbgqW89JOFHqO53H6LmBWPkZhrJ5F/cuSWpRgI2y4TpUE6rttlJrHnyxljQKFXWjSbiXFkWHoLBE+ogVESNJDpW9l7yfELwPFcACus2AqKJqFqD6UtCV9WcJfEmuu/7xLEg2+zmX/3YZtUIVsG2rfocIfQV0zpBr8JexSod1zSzIxvFWRZUoroW0rom6QvZVtZIAX5LfeWDNJYfFf0sc0UwfgNdBlUJUcquMTvVa1lEKBD5QF2trd9aDq5u/DdPWrzddcZFjsXj32Tu0AngJRxdWsNnZxT88/qAogI+tr+F5p87gSGsRo2mEJInwwQfvQW472NvfQ2fYkXgpiQwAcM3p56Czt4dRNMGE+YNSX2ZoNRf08aWI4zEcyxNLUIoB2BOiCtyxUjRpSWta2BmOMI0TUV7TXpM9I34OnfEqjo8CA7z0Bcfw4cd6OL/Zk/r/yNoaxmGEzv4YllMgT6dq3uYOqs0C680CVlTBY8ME42GEIKjIsdXqASbRBIZ3BPFwC00rhletYvlEG23LxWpjGR+9/x7sDy3E00KsOLM8PXCxk3GnFph1r6hXMzg24PGWKxKcOHIEe10Pk+kUcdpHYTbR9Bowsm1MswhmsQTLWcQ03ZKImXr9FAZRiuMnn4u9foHltWtgEiC2XempKACYCnuZTZe0gBQHQ88OiSijU5nues1kmZdzS5Tt8g9OKKXA5+9LL07aDWVkhirA6dynPkP1OC5X5pZleQkQl8dZfgTrfBIhhOiR57Atesmpr1LRK/EimrBxeD6f+FmfbHFW91tJgidw/Ykgefm7cwD4k43i/PvzEZiPwHwEPrMRmAPAn9n4zX/7n/kIvPUXfujQkpjg0nSKzYtb2N/ehcmNkpFjZWkRV113I07f9EI0V0/AtgPYrntgKaR3TxoONfDIow/gvo++H0k0RvPIadz70Q/i0bs/IgpBZuvavgc/cBFUq6jVmlhYOwG7dRwf/vgD+Oj7P4Sw2xGf90qzhuVWRULdmZNZb3lYP7UAw8uQ0idXcnCZW2lKhqXPEHDPEwCY3vBkbtbqC1hYPo72+mkBm5uNpmxa4ziVzakiHCtrJO4slS1vhnEYitJS5VoqkCoqbJw32rjdOo7HjFVMDF+VPpqFKU7HJRlY11Gqbjq0fL68wCs3y5cAbrNz7rOVX/KPqWL1Jv+TBoNdTpM82IFr5O8Sc+ISkVNkS+7O+R0Cow0SffMcN7Ugit+PDXM4ZoGbawa+sG3iSECAGEiKAttxgY/3c7zvoomNIctS7RtU4ucliDk7viWo90nv83IzT6A2w6lKgW86CnzVioEW7aYyA2Gq2NEVh/bPBjwTomBVp6yAYDYjFONUAd0scGjexAg+AqS8zJx7BHmZD0KOg6iDM4i99SQrEGdAYqjch4cHwHt3U9wxshAyg8LK0DBNPBEyj+HJAGA1D8uj0genUdtSLTwDhB6Mx+yMFe8xuGaO45UCz28YuL5mYtUDSE4nkOoYBWpWgZpjoEo7bG3/XLoiq7fV9wPvO20BraP6FJAu/R11AzHjkbeXAsNVFiozVntxgR7XgMKU8doMC1yMgG5qIDKUgvp8DOwmBJcNAdQJppcEjNL+TRGRpYxVVag0Vw4ngxSks/e19DgUbVj6HXr9UHkieoT1sfNf2dc9CfD+z/yZMj+9+QjMR2A+AvMRmI/AfATmIzAfgWfvCJy49WtRhDtwjQrc2hC+Y6J29b9H1bsGqX8UbhHCygii5UjgAsYUuWFid2cL9/3lf8NK6wm84IU/h2ntGvmZkTMDMJF6KY0HqFQb6GzvwalWYDEeivt9t4ZwuA+HqmGLHrWpIs7CFgtpbtITUZFqLFjAoNKuV1k9k6wrsTuM4pH6a+YazICZGkbWdkwEgJWSeBb4UbWSdvvikdDumIWZjr4q1bSX2FnrSBr+6kE5weNgeUuQVN6T9V4JnuryYzbHXMA1BbQRyCIATBBSADLpOSib5bK7oIKIlAtVIbm1pRJRJZ0LYV8rrA/aFHSVIujN60LF4wH5tYBpKetbfvZBvSgloiF1mNSyBL5nXMFEASy1oDouBUgqEu/Kxm/CdhWIbxjMJLWQGRnuO3eXKERXmks4sriKszubuP3xB2EkOY6vHcEtVz0HTc/HJIkwiIf4m4fuQT8MhThQcDxgSJ14fG0daR6j251Iruo4ptGyBdu10aw2MC1o4VxBpeJiNIxgWj5g2nBo7xwOEEZDVIMamC+fJzEMJ8dgwmttwiEZgYBxFqFi15AZEd7yv/8b/B+/8h7sdslCNpHmCZI0F5VuliXI8xQryy10dseotlK8+DlH8de3b2Acm7A9H0eOrkjMGudbEifwaz6sMMVVz7kaj56/E7ccW8Y11zwfv/v+92MyYizbFEXaQKXhIZ6MBQynXxaV87SDlgrUIMlCqcFdjwFMVIznOH7qBjz62B6SIkS9vYJGdQmD7XMAJlheOQHbOIn+4EE5L9OqobF4HVKjgfbKCWR5E4bVEMEFTKUyJpldyAli4845Wt5fh9eftyp7GqpVpIBj6YjoQlnuBYnGIgmBPRE1XxUIfKnoQc1mNdFKJ7CDOaw53ZruL/OuJF2Uc7cUHBP8LVXG/FuR9FUDpizbUxlHZVUvt4sGdC8Hmw+XEdUjefLe3owiuMx8n1mKPv7u7372PhzmRz4fgfkIzEfgGTwCcwD4GXxx5of22R+Bt/3ifzzYvKRZhu3OLjY2N8V+x6b1kJGj6vs4euIkrn/+C7Fy6gYE9SW4DsO61aZMNj7cJLHoMkyE4Rgb5x/Hb7/t15FNUrz4a74UH/vgn2Jw4QnJWhmEkeSC+r4nIffLR45j6eQZwF/BHfc8hg+/733o7Oyi0WpgsV3Fg49twrQ9KX6aiwEW1wI4HpBMCeKqTanpmHAcF57jifVOJXBRDQJ4rvqM9vIJLK2dQbW5hIXFJUxjZrwAObOENO6Vpyr/Y8JA8zgWVaLY1+hNbCEZrCa2zBruMI/jPvMIhkaAgscgxZBmJWq14GxhJLmoZVGoN8uXQ0PKYkrPiYPq9jMEkLSdzZNuTmfyhz6Z0PeKz9By1/7J3vgApD0EXlnY3NjOJQv23nGKvdhBzShwJgCO1QrUuX+HgUEO3N/P8djARJLxmpQInf6wGVxUTfrLLbRL9rOaEGVzgAW/bRWouilubBb4hhUbN9YJdhoYTpX6lPP5WAVoWoBrAR4LCykiFADM92DRTvWq1BsEfglwaqtonq0AnAR+WcDIvUWWaoEoMzDMC4SJgXEOjKYFduMCD08K/FWnwL0RizEWwQUmUwupdlLSPtCXViaXNEJ02SJzbaaAu+TaXD5zlErbc3K0HeCawMTVPi2ZadIG1I0cp2sWlj1g0S1QY9NCx2NL1raGf1lGsuATPrhmpKv6Tv1beL4cKzKItfqXIDBtnidpgZ0Y6CckaJgYZsAjkxzD3MAwM0XxSyvpUWaKhfsB8K3n3iELXzHiD9UEejzKLGTJBVMW4/KlGc9lhjSBYN9RKnRer0RspoC2U6BqWOjmGfa/lhD//Gs+AvMRmI/AfATmIzAfgfkIzEdgPgLPjhF4yff8BfaTMfYubqFlj7Be89Hf+H1Un/fv4Hd2sStZoUDu1FBtrqFWW4GJALYT4MJjd+D+j7waL/7SH0K6/pWwchPxZCjgkeP5yKJdwK5guNdH0FpAZiRoWA4mThPZaBtJyhxVqvQsIYT6bhW+V5WBS3XerZTMUlvpOkWAJO7pc2UZbSg3Io1bqVpARz4dXgEJcxIwk+/DmuvSfE+l/JU6X7zMVP5w6SJWZoWqWKjyyxSloeBHuuaaNcYqgSkqUFUpWr5IkYlLSEkckwRsU/Uk/7ZNjocBswSh9asVrMwaS/0tx6d7EwILC+FWsd4J1Io9b6bORWUDK1thVeuUYLL67BKEVva9SuErRyzFm7aH1j0L+fSZOjMjDGtmWN34TViM88lZB9swbBOJkeGB8/fI+RMAXl9axbmdTdzx+MPANMHR9SN43tVnEJgmOqMuHt88j8cHu5hEU1RrNYThRI7FtRwsNxYQ5lOxa+4PRuLIVbBurwRouYtgnthy00Wv10O12kJeWBiOQywutjEYdtDZv4hwqrNr4wjP//wbcP/9jyLJAMt1EMUxXIeApQ/DmOLLrrOxcSHB410LMSZwLB/sIU2zHKZlIAgsjIYhqn4N9eUU/+qmm/DefziHzc0dUfiaVopGrYZ+byzz3AtaKEZ7WDy6jtVKhFtvvBXv/sA/YL+zh8JgzytAkuwDxoI4ayXxSPUMNAjLzgHBazri0RPN82jXzPmQotFoYzR2kNJK2Wyg3jiNfLKBcHwBx06eRNW9GXu79yMzh4inNtqrz0VsNODWllEJ1mGYdVgO535pm6zmIQvkWXKFmnnqPmA/QHdxPmGxU+phCkyU/bOQGvRvUlVefh0q5dX7KiKGInkIKKxztXmPaSM5ISbkWm0sanV5b21rPtPOKOeysotX+eL8EvC4tETnfTJjZS73yuHBqXvnyZbyyxpqJZ4tyviZn3383d/17HgQzI9yPgLzEZiPwLNsBOYA8LPsgs0P9+kdgbf/jx+RDROZqL3xEA8+8jDiMIJlmsqy1uDm2sby8jKuOnMDTl5/K5ZPXAvfralcznKjL5s2QTkRhaFIOT/0N3+DP37Xu/BNt301MtvEY3d8BNNwgAsXtxFORnAcG47rob1+BJXFRTTqC7CrS3j40S382Xv+DHaeotkMcO8DZ0HfG98NJL9lYSlAbcEWJuc0miiLI5tMTheO60q2i1/xBADmH+YNB16AZnsNC0eYC8xCtQ3b9ZEyI0azDsuNXjhVADBVpQR2VE6RKnrIkuXGtosm7jZXcRfW0TGbYJGjgGC9IywtYw/qKQ0nzlosXV4pzV56LUi8RGF7uPMs3/WyyVJuMw92qJeBf/8YmDz7+5e/1z8yL8tN7ZMpli//2Sei0Yfn8wmHqFC4lWqOultgN8kxihwB5VwU8MVFqpAsaAJz4wSIEha0JfA384af9PSfZNxKBFhTUptejmvqOZp2gbZd4Oa6hbZjIM0MDNJMGM7X0w7ZNxDYBXxpPDDXRk0IRVwv4LL5oYt51ijMxlV9Cs4vbSetCQcscsguF9A3Yz3Mz8pFDRxlJi6EKe4dmfjwsMD52BCwM89NDViqky1bCWqAyyaDLlvEdk1lVovNWmkFfcmlvvRiybTUKliC4i2nwBJBUANo2cAJt8D1dVMDwEAg+cXq3uHvyTlLNrDKBaYqlwCvFJIakxeWr27scIGh0JfgLxW/ncjAODNwMcwwMU30p8DFtMDmFGCyE9+L6t9EbM0UsH2QyFPem/K3Zs6X99nMOUvROXv/HuQLqXErz9+xciz5Beolws2iNy9w3DfkHHmyf/GlijE9/5qPwHwE5iMwH4H5CMxHYD4C8xGYj8CzYQQWT92MRtuAv3QjQvs09s/dh2W/hmtO3Aqsf5l4GGVFCNuqwJJsVdrusurIsHFuD7d/4BV48Y1fg+DGH4Tv2OjvbcJ3LFi2jyLbxV4vgpM7CNpLCMM95GEIf+VaGOF5VOsNASYH3RH6gyGa9SZM2ELoNlwPFm18uX+3qHLUatMkFdte2q4ShOPftE8mxiQgplhMzbI6D68CAVVRtepvHWSOljnFGnxiXq0ogKWMOLSMFuBY8GXZ/MvPBVSdAYAP1LT6M6QuEgC2tG3WdZtW0pZKSBLrRSEpwJmqLZW9sQZqGY2jGMcHIDAJ7FLe6RxVibSSSCRl2lxaWJfnUFpcS/11YOtMwi+Vx8xSPlQj03qaGal8LUFkHpOMrdTLfN0h21rAOSPFGhXArNMLngsjmoDcLnD/ubsl1mutvYL1pTWcvbiJO594EEU8xVUnjuG5p04iGg2RWAbO9fZx9xOPiC1zNJ3Cd03UgipWllaxt70rtV887UnPp9+N4HoNNJoO2hUHO3sRjq20sL/Xx+rqEYwmKerNNkwrx97eDjrdHcRkT9s2+v0eTpw8iRuvOY4PfehDyNwasjgUUL9ebaNSN+A6Pbz81lP43b/fx/nePtqVBjyvgt1OF41WBf1+F7WKjyhMcNURG0k/wbmJhTQmWboQ1zoOh+9VECcDVKwArss5OsGp5SWc7Sbo9ROAIgNkAkS3GlXEcSa9su3tDUTxQM5V5QFTgJEKMEsg2HUduWYFpvAYkVZbwE5niFrrCI4d+3LsbT2GyfgxuEEGzziDKLoAr2YiSxuoLhxD4R2FVzkCy6rDdqsweD8JD9oQ628BTYXQXlLlNfjLvgJ7ZTL12JMgGWOGfV8w8oprAPsfCqBVjlwkICit74FKV9oW2n5dRWAr1zD9dqIq5n2n1fUH5G59z6nPZia1tpMvyRUah1UkEfWH/U4eD+e+IkMc5g7PrtVyS+melnxM+f+fwq3vYC257LUf/b3vfDY8BubHOB+B+QjMR+BZNwJzAPhZd8nmB/x0jsCv//KPwGSe5jTGExc2sLFxHg7LLLJMLWX1woyUwHWxuraGq6+7GWdu+mI0Fo+gYHbKJQAw/5EhimgjY2MSjfH/s/cmQLKlZ3nmc9bct8pa7627d/ftXd1StzaQhIxACOMBHB48NjbgsY3HDI7weMb2eAnb48A7Y8cwdsxAIAxmk41kGUKSEZKQLKmR1OpN3ert7mvdW7f2rNzPNvF9/zlZWdW3tRCCaaGTHdVVtzLzLN/5T9b//u/3vu9zT36RG2efUvK10ahz+dyzXL5wlp2tTVzHw/cL1BcXoVxQUqjVmKPcWuK8gMfPfo7RuM8Lz51DDsYtlBgOurQaJRzJhG0UqJctxoNdAiHhXFdzShzfxS/6lIolKuUKtXqNar2CWyhTbcwzepAoNwAAIABJREFUu3ic9txRKo05bFEyY8BUZtbUHwUMRiOd7Es3oJA6ogRW0KSTQvly2LE8zjLLE9Yy15llLLZGOiGUoKPMXzol0JTHTD2r9EVmUmvaB9MiHiAop7kpnVu+epTIpKnw4Bz0oLJ3OlZ4as+vHHITonrvoF6hEp6oizOS8FUY1q9EDn+1wa6WybF2Dou9sJKckXRlaqFTVfWUctf8OrUQ+mqE9wTpmx8mxUvPJ8ussROqfszxaqy2zXL9jxYtyq4ofh1qKXN5omZxomoxp6pQIXbNYoOOLCE64wTXsijaaTauctYTU2I9p0AAtSVdyEImWgyF+AxgJEAqlCxcqUGi1tMbg5jLA5uro4SXR3BpCGNBRvsymLMeXNMNP30NDZmbPi/ASps4siypA8SvgiRZ4Ehfb0PVjZnzoe1AxbZZ8BPuKKO1qRSgrOJ8ldnr2NcG+rRWmtpkiWrWWFxLJ7NegjT/JwNMopqWOmwGMZd7cGVksRPCbhSxEdlsjy260nSiXfvGpk1Pf1KD9D5M1bzapX8gozrLHdrrr0gV0QcaLkxnvhlrMiYrhYSmONRpNpGcr8WSmzDvW4zDmKbr8B/emhPAX+0Wz5/PK5BXIK9AXoG8AnkF8grkFXjtVOC++3xm7v4xOv23EoW/BzdvMnQ/y+FyifY9P8tOuQ0UcaIEMZy1hNzTuX1IGMQ8/di/Yy75Evd8x8+oNfT66gWqRZdwbGM5O/TEvSiw8WszDIY3qZcdemGLrZUnGQQeR5YXcG2Xna0NhsO+4peZ1iKVaptydRYsn8iSPNQUT4vsM30YDtIoFOVntU/Wh2m61Z+UgE2zTBUjpCSwvCC1eNbmWJ3jG7I3ms4fVTbKAAX5v9pB63bNDl5BAGckaXokGQFslI17mMvY5e499ux2DQEszyuXOkUoGTWlwVBGAWzsdlMxr5KCBnFmEDlrbt9TPGsdpxv7dV+yHmQymKWYSppFiVoCB9JAL+yjZAFnx2zY9snBC9npWBGHrr1Pt6PrLWoBLQ5NAS9ff14J4KWZBZbaC1xdvcqXrpwhGgw4cewwJw8tKp3+9JkX6dsunfGIsltkp7urJGO1UKTguQRJKKnIdHf7xEHA3OysRoINhxaFQpfOAA4363S2Rxw/fhK30GAQhPQH26ysrOh7JQN3MBjhuB6bnW3iaMzpE0fZvnmTnhCXfoled4xXHuHG8PP/4Hv5qfd+njOXOhRLQmZa7PaH6lBn8qQtxsMx737DIudWxjx/fZOS42EVDPEpsWVhNKZcSuj1QloNi7/8fd/Gf/zEi6ysw6C/jVtoE8ZD2u0jes13dlaJ45LaaA97q2CHWImPZQnhK+NoV6+JEMCKWe0E305YPnKIy1d6FGoNFg6/iXEvpLt1ja3ueYruMp63Q7FSwXePaoxSuXU/ldohSqUGsVUwbnj2eJJjLWSpNHFP7jdpWNd/G3Wuvj5VsOv9Ic3fYtdtO6l6ODTjJhVgZPnZmS16pgQ291PWXGE2pAZv5gYz0VrpeHtFBneq4J0mbc3x7imJ1WksbViQ48tumFcjgCeZ3ulNf9BYLvtcud2n+EEb6ZwAfu38rcuPJK9AXoE/WhXICeA/WtczP5tvcAXe+//8dbzEZ3084PyZl9ja3MB3HJ2kmXwM6SwVG1dbJ5TLR45z7+vezLF7HsGvNqYAhWTBGMpyNBphO452mI76fR7/7H/jt/7zb/Ge97yTatXj85/8KJ2tNVzHVdvm2vwCI1uI1oiqELaNFtXWIrt9+MTHP82zjz2hGMstFun3dqnXyxSLjlpA18ou9UpCNO5op5/k1ggwcVwH33XxPY9ysUilUae2cBi/XKVUrTE7f5Slo/dhl1rUqnUlrg1YtBEF8GA4MrZIakEr3a5xmsua2SgJBrI0f3WFBk9yiJdZpEfJdCemwGs/hySdkymJZObJKQpNfzxATKXlzOarZl46jQt144ZATPuGD4yOV3tuLx1o4oCr0ShZ97M5RgM197a+f/I6/VwWeDyBApNs2T07q3S2vG+b0yTj3t72nYQiWPkyfeWKbdMu6FdOtL8C4Wt8g9J6pz/vY0On8m8nm8nek2C7CQU/1hzrspNQEgsmYNaB+0s2LTthtgAn6zZHCyYDN5J7RwhO6cGNRAkbU/VsSrYhgk0kjum1FqAoaxfSQy+q80GcsDu2WRO754FkXllEYay2WZujSMdlL3Y414vpRBY3QrgZyDama5CeUzpOpnytX/kpktkuZZckq01GzKZ2allmtuClipNwtAiLgvcTyT1OuLsGdxRtir6lNXKlANpw7yjAzkaBbFYyjfuhxdY4URtt+a/hWtRdi34UESQ2rtjGxaJwTjg7gPPDhAE2AaKClnszXdBIx8VkuE7feIogzYJO1hE/XQCzYJKpxveeMUPGHJd0P2fZ1MbyDHzPKJql/13ujaqdcKqU0JR6RELyW3z4bWlTyDf4czvfXF6BvAJ5BfIK5BXIK5BXIK9AXoE/iAocPuFz94k2vf4Gm7vzhH6EZc0xU6rR3+ly/E3/lPHVTxH1bhLc9TZqlfuxE0fJXjt0WFl9ks6z/4gTj/wkA/skbjACe4Abj+kMh7iBjVPyNU5H5vuLC/dxbeUZFpaOcOHlp0hsD0EOo+5FtjbWufOOe7l05Rpzi0c4tvw6iqUFYsek3yoXK9m3043SKfspjeyuayxr5aHz+gl+FkJS5vBC/sqTkUbPyJfAKWmQz7CvKH8FpwnRbcKChexKlYKpa5GSuineEKLKYIs9asqoIdO4qPSiZSrc7FVKaO2Dq2YdRtWXGSZT698U+SuelERY4/oUy4tSmaTURNZiJg/DqBlSTUm6qabYFAsJvtI6qaDXEH1G8WnrGosAIHOesZK3glmz7mJtElYi2pxjKFFHhBy69h/VilujshxXGwZ24wEXV88YC+j6EotzNW6urXDu1hXN4W20Gti2j+MVuXprVcn+3mCozluuXyAJAhr1JoPhkOGoj1uSpGibslfQ9Si/ZcGgpgKG1c2XOL58jFGvyM7OJpXySRJ/A9dp4BT73Li2g+NJnavs7G4wGIxJ3AQ7Djh9/BjXrr3MKKniFXxGwTZNL+Z/+wvv5hd//WPc7BfojEa87U1v5YtPPk4QRbRbRW5sjrBGIT/2x+/hQ1+4xupWgGvbRK4oiCOKrsH11VabjdUb/OR33cHPfeaq5h5tjX2W57+Nja3fpVGdZ3OjT7HkEyZDGtUTjEWcsHuLTmcTv2QTjubx/RFhuIFjiRK+SGSLItjkAos6ud+LqbaPUZ65H9+egWib6ze+pJ52RatJZaZNqXwHwTCiMneaYvUwtuuL5lyb2IVkl7tN1u5EkWCaPVKbZNvacwSc9OCbtSSxHBeBh+e4ej/JyIjEN2/SZCG3khnLeq9ZaA1l2GZrSOlINUtSqXLX9JNPryOZUS5rc+mdZxTG0lQvjQqTuKs90tgop82inbmfzNqMfp4csH9Ot26Oc+oDV+sw1Vixd0jZ58z+T+dszSEngP8g/mrl28wrkFcgr4A2w93mr0NembwCeQW0Ar/0c39DO3hrh07w8d9+P+urN3SSJrbPjmtsoPVLLYdszQM+fufd3P/o21k4fjeuWEHrLZZNoiwlgI0NkxCoEWtrG3z8Ix8i3r3OPQ+9ngtnz3Dmqc/qhND1fEpz83TigNF4SFlUu6UytfoMjfYio7HHL/zc+1i9elWtnYe7PeozNao1j92tvk5GC25Mo27h+SZvNSOCfcfGc8U62qHSaOLPLOKWikpkl0o1Gu1ljt31ILZX01xgA4QShkFEMA5MFmlqBSMEsCGDBewI4MtIu4TAidmJXZ5PlviitcQta1bVuola8UzmoQa4SadvNnt8BQGcqkGz97wqn5mCvtQqOJu47qdTp1WQU+6/GfeZKhkV5OkEfpIYO5nZZhPadFae8qevPKhJlkp2qlPnPD1L3lMf72UdH7TsMZuY2sc0cWvQgSGAp8DxV72VDWs8RbgfyP5Nxb8TdesrrHwS9S1OXIMfNNVVAIUFdVsIT8m7FTI44XQF7q3bVFyTJRNKRm0s4yZm3rOY8SRTCe2OlUUHQzAate8gTJQUFdWvWD5vjyyuDiTvNmFXcnATCzexWA9ihrbFplgiRxZiYj5KbN3XPlRiLm6Gg75qmfahmmyQThYbJu5hunYhm7XthLYXU1OO16KEnLvFKT+hWYhpF22qQpymNs7KMevhJGqvPohhawjXe4kS3QJSjxQc6m7CbpSwGYra12IzjFgJI7qxqxm/QvwaS+2vcH6vILL3COCppuW0NqZbXij66YcqotXjKsESstc1YFOcz4xrVNrMgWQgJ5TsSG3apFlGXhNbFlvfkyuAv7aBl78qr0BegbwCeQXyCuQVyCuQV+C1UIFvf4fHyg0LXxobmx7XbjjMN3+EzZ2nKJQ/j+PNUz36t3FLswRjj6WFuyEa4oQRUVLj6uZZzj/2Fziy8G4ad/8wvmXT61yiXqxwY+0mzXIVr+oy3O3Qnn9Y1Zs3b3yGcmOG4WCL/u51htsXGOyu0GzO4HhVXXMIqXPnyTdTrByn3JwjSS1eRcGqZKf6Dmekp8kA1bUBJ8OOKUBQu2MTdWWQZ2qhrM2iBuNlucDyvK4HCNmTqjs1KzQjUxXWilOYEKspmZXCL8UK8to07idTCAtPJcdrCGjjMpY9NHt3yh1Mfs5ySg1RnfrhKo405yBqSDWxTQlYQywbsDQhe9PcXo28Sve73zVK8lv3VhNk27JWI8cjD9/zzTkK0RaaCK1srcQoNVPlsa532ESOYOaAQ9d+Hdt2DemnKlCLnjXi3PUXlQCeqy1xaLHOuRs3eOn6BcLRkEazSqNSZnu3R2glrG9v6VqF5uyKijiR+CVX8Vux6BHEIUkUaPSQ2C/XZRz1+/h+lUIJlpdmeemlS7TaVQ4dvouVlZByc52XXlwlGsPMXIPerji/CdHcZTDsqWrZigJOnzjGSxcuYLmu7ttOQu46EvKehx/i5z9zhs2dEY1ylZ1OhzvuXsIOA14+s4Mfj3nXm4/x6Rd36PbFEnmM5Vm4TkS55BOI2CCEdzywALUK5154gUsbYm9eZunwd+IVC1w4/2EOz93H2vYltYy2rR6DYImot0oQbRLi0mwuKXE7GFzFZoTrlMCJdP0OJYRdarU5Yn+ZxsIjeFaLJNplff1lBsOrVLw6btmj0ngA1yriV5exC2111QtVWW9rZJSsXxji19xX2diWoaoaBVUhZ2s18juJ6HJNHQVSp0g7I4Czpoas+cGo8oXEFay9t3aTrc/paE7xt/78FQhg85zZxsHX6X6V791T++t9kq15HHBM27sx92zXzWdGanM9TQDvW0jIXN72fplGmPP4B370tfAxnx9DXoG8AnkF/shVICeA/8hd0vyEvpEV+Ol/+T/zxc8/y1/7m3+T3/7d3+T5L/6eKmc919PsHMl+ETto6Vo0li8WtXqdU6fv5YE3/TFmFk6Q2L6CD6VQbNsogKXLVXFYTBAnrK7e5PFP/TYrly9w6u4HWFs5z8rZ5/Ecm8JMm81hn96wr2rdUqlEtVSmWq3QaB8istv8+5/796zdvMWo06M526BW8zUbyJNOwdFYwVB7tkS9XjCqZUe6DW2jApacmGaTkVchtC1KRU9JZl9zgec5cuoBytU2rdklbM9lOBwxDkKdN2rub9pBa2x5pQPYdLxKl6FpApZ8FpduHHIrqvC0c5jnnWX6VkF7JDP14R6mug2zm3YT67WdEGXZlX7FL1Kib49I3acMVqR6oCtymgg0TY4pGZfOcl/ZRJn6RGVk6YFj3scOp9s6uI3U3sd0dGadytkJZl3HabdlmlWkc/HpXU3Pxie1mSI1J/u8PWv+6kTxAdvolJjUCX1aGz3uFPQK6BErJaM+zk5emiNifCemYFkcLyQ8Ukl4uOVSdWB3nLAdiWV1zEIZzQeWu0QUr1EIJV/uLaP47WrHr1gim9zgYRzTjS0u9RM2xhbrEUoCyz3VR1SwFmFop52uqXY7O4dJZu00EDtABE/qOllueOXHynRtsyEom5kigEX1Kr3Akmss57Fsx5wqOmoFvVyKKbkO4yhiIAr+RO5Lk2WVAbzeCLYCUTNbDFM76O0oYSOMuRUIESz3lbHFTuR85bynx97BMZeNtQMEtg52sS0TO+r0TLOFkey+zBZt9hVCz9c0AFhiZy33fJaVrBuShRHJdpYaqDRAPweHoSwlWcTf96pdHN/Ij/F8W3kF8grkFcgrkFcgr0BegbwCeQW+IRV4+MEy2+GAcQAVV2x7qwRWh9GoyMaaw8xslaN3/Dj9QYGWexa3dQIK9zPbuJdB1GWj1+Hpz/xZDjPLfe/65wR2k+vnHqNebbO6fpn5mTaRExJ2O7QO3cvG2gqnFo7x3Nkn6HUv0Fl9Biu4SRwO1QUqtnwOHb6TwRBazftYPvZt1OdlDcLMxUPJcE3JHkUZaXO6jbM/CzgV8KpVspoSyzxd0bohZKcIYJn2K/RMMZM2gAsxlap893J8U/JXtmkOY49gTa/GxKAps5HW2F7TfW1I4Kl9qXX1VFNqmruqhJ4+pgncNKs3tYYWBbBQwdPHLfuRvN7MA1qJq1S5a87NYHFRQ06TcULoyXpKpjZ2XXdCekutZKlBI7JStWRGiGcK4Egd5PosX3sflqwVya5kfQnYGG5zdfMCJA7z9UXm22XOXb/EmdUrhKMx1VYN23LY2NhmFAVqGy3uckkopKKD5zmMJRxX8KVr0xuMaFR8Hn34fnY2bhEEUCpJY25VG6RtO2Zzq0ez1eT8xWvYXgx2wLA3Q5xsU66WsajpqOiNdpSEFkzXbDXorG0zv1hjNByxsTGgXKsxt7TDz//4n+ZH/6//zPq2qOMdVR5HzoCCBdsbHjU7YG7e4+Kmz2gY0Zgp4UojOBb9XlfPo+H3+Ys/+A5+9WMvsL4TM+4Psaw+cbFBqfwWRv1VHDawLBnr1xn1LrN4+LtJopDtjWdwig1Vy1cKi6zeeIok2qLgFomSQLcfJ6Gqdiu1WULvLuaOfAeFwgx2FDIc3mDQv4oliltnSKn5Ojy3QuJIpnFT10C0F9pxsSy5RzLid29dR9b7JvbnmXvcZJyaa+WkgztbepK1QbVc1iWFVD0spG+avauefGlHhKFx92zGjYZ47548SO7us2n+Oj8JMzW+fqKkDRKv0ASk/La8Rusbx6ZhZBLple00VVak/8yOMyeAv86Lkr88r0BegbwCX2cFcgL46yxY/vJvrQr81L/+e7z/Z3+Ff/0z/5CX1zf44Ht/xhDAnofnu3gFj4Lr4TmO2v8IISxqYFHM3nXvwzzwxndSai5hif1y2omaEcCqqrNl2mZrB+H5C2f44K/9Oo2Cw1vf/mZe+PKXuH72BYrVKje2Ntjd3aFQKlIslyiVy9RqFcrVOs3WEqXWcd73y+/j+cefpjbToFEv0N3aoegkDIdjdocJ1XKBw4calKTxUbpOxQZaQIISwC22Q4veeIRTcGlUStTKVQqFIrVKg+WTD9JcOEF1Zk4tlIIg0MmngBlRbxo1s1hMCQEcm1xgJYENYRvaEWGQEEQJo9jmgj3D484JLrkzBEKRxSYfZkpnOyXLnRpz+wit6X+8Ggn8KuM1a3xMOxQVDKeElZnY7mfODuaiprPrFEBP2OJsGrtvpxkw1Mn61CmmTlAT4Kx8qmYJiYWQIYCLVoJnxQxF2RmnhKYeWtpBnYGGiT1Q2rCZdZgesM3ef2BptV8p+DWnN+nOTt818dg2b8iI68yOSzqb9xHU2fuVJ5Y83JiTRZslD2o+3BxYbEQJy17M29suJTdhvR9xK7A167eiGduSZws3x6gKVkjDUtrN3U0SVgKLjTBilDhq75xId60CJGMFJs0HpMZfRsa9x9QqT/oKgnTaFlqrkJ381LWdIi0n5P1UEdM6CAYriRIayQCGqhMza9mULVj2E5bFjstK8Ekou0J2R5Qkn1sJY3NvbY1hZQA3R3AjjLk2SlgPRdVsMcJkGst9JxZkyn9ry3x23GlW721vgQPtu+bNRhmQEeQT5tdsYD8BnIHNLPc4a2DIbNXNQJemgOlYL8sVCCikv+zPIvn+nAD+1vqLmp9tXoG8AnkF8grkFcgrkFfgm7sC80csFmc9Op2A5nwFO4lYXx3RaDSI7QBCj3Bc5tDpv8pTz3yUU3d8D8sP/Wk6ox18e4fxdsTTj/0NrM1zvPk7/hHMPMzK2S8Q+UXqxYhSqczOoAe7PUrtFpudl/CGs+z0L7Ny7hP47OBarroZl0seg36fglPnriMPMBrPcse976bUXqYvtsRprqdAFiU6VbEb6nfHcpUAFnykVsbaxGrm5oYANu5fap8c354Azq6kRtlMEcBmDcAogWVtwLSAGge0aQWivD+zhE4Z6wnRqvhj8voUj8h2Uttnc6CJacS3DW0WJuGe+jLFep406atr0T4frbQWYo8txyj2REa5aGo0lZss2FMI1vRks+fEutnUbc+62qyJGNCv5UjJuz0L7LQOrotrdTl09VexrBKW7N/1NAZpfbA1IYDb1XlqZYsXrpzn0vaarsEIXPMdnyiIcIquZg5LraW5PxR2V2vk6XqVkJNybkXb4v7Td2jzcbHlcePKeXynQpiMGYVDel1RtNY5cnyBS9efgWCZ1Y0rNBsVVbjGYUUb/W3XJhwOFS72Rn1V64b9PkePHOLS9Wu06hUCu8cH//6P8vf/39/k7FqPYRhTKVTojiPa9RIrN7scalVZWirxxS+vqbCiNVtia2eDhfnDXL+xqrbOP/Suh/nUF5+l25OM35FaLbvOXTjOZaqN12H5bVavPcmxk3dz8dIZZmSNbOYOkqTJ+pXPUG2Xse1jOHaBrfVnCAbXVbih0UWWoGkHy/KpNxdYOPVdjK3T2G4NoeGTuEN39xrReEC5HDL2Tuq6mGUX8LxG6rhmYbkOruZnG+GB3nK2yTI2w1Ni0szPahuejhUZZdK0IPfYHqFqsHNGhMrY1n6KVyGAtVFhWvX7VQjgrNFijxg+iMNvp3gwg36i1pfPgfT8DmZyT3+qZ/vICOCJAlrvyShVRO/fX5ZvnCuAv7n/PuZHn1cgr8BrtwI5AfzavTb5kb0GKvDUy0/y1378L/HXf+xPUjl+Bz/1v/8kSb+Lb7lqU2N5Dn7Bp1QoUC6VVJ1bLhTxXJ/FpWXueujN3PvI2/HLTTNZssQCeqw5LDqJFsJKbY6ELA058+KLfOA//CpeEvHt3/V21lYusnLpPBcunWdj/Qa+J1nDPm6pRLFcoVqr05qZY/bQUQ6feogPf/DjfO7xz9EoevS3dig76P46g0izWWr1EsWCxVy7qGSTdKvKpLvabrGytcX27i6+61CuVaiJwrhaVRBaqNSZX7qDhWP34Jak67JkiCbNAZYuVwMMlfSV73GiGbBCDmeTV+lEDeJAiR8h+DpWieftWb7oHmPXbjJWuyk7zSE1BFWWuqtDIQv9nVgW75Fz0lWa8aLp/NsoE/fNK1/Ns+ZVBtp0W+NtbHQm71KAexsi6xXq3PRghGjLQlQm302msO/GLBZjZlKi7HDRVlvky8OYq0OL7ihmENmMQhtJmxHALu8zBHWaxzp1LOYQJprOdAKfAuj0cAzvvVe/yXlNn5LypnsAxWzIdFhPCO5sV9omnbVqm+MS8Omq6lxsuCQxx9iAybM1C04WEwpOwkDsnRNRxSbMOKKYh80wYTuEvhCGZnMmA0dybvU+Ss9fFiikc10tvHTATCmr92qggETsohWfqeeSNiwoeaqd59ME7/5/piZO5pcZyZ6Nk4zR102YGmhVE4u6nbDoJXianWVRtuFoQYhhi7oTs1iylQCv+6Z0coyi+r3ah6d2E1bGCUML1sc2vcgct9QxCC1JCppYf5v7RLYR62eNfNfmCvWWMnbT2U0hx2aydtIef1FjZ/eZvFfywvTlGZE8xeiL1ZXWKQ30zqzUTIu8Ho9pDMjGQVqyVDE+ycP6gZwAfg38mcsPIa9AXoG8AnkF8grkFcgrkFfga6zAnXcW6Y/HPHh6mVs7m/SDgDAUYiSmVPJZWx1Sb9Rx7Xk63RlG4RZvfM9vEhQ7RIMKaxvXOfuZn4DeBdqNN1B7/U+SbF6nVq9QajRgPGTnxkWj+vNsdrdfYnv9Kjtb5ynYIV4cU/BdigVpCi/hl9rUZu5n5Byjv7vLkYUjHFk8heXVtWFU+y7VwFhyiI3tsXGDNuSpYAMhSB1P9KeJZtKqFbJC/ZS8EscvtRhOMXqGxxVPGZWu4AppBtftJ4YEMxbOWUSRUXgag+SUIBa8oW92UqXgnrp3WsEo5PUk21dtoFPgmQj5lmaXpopnfS6NE1KyKbODFuJ4KiNYDyG2lBg3x6q5PXqeQs6pYlJjfUwjf/ZQ9CREmGzLc00UmBDsBvlNmuMNAW7Qo4Gmap+m6EnWgmI3YvHqL+NQJEkCbM/kPq/s3uLW9jUlkGdbM1SLFV66dIbzmze1tsVKkSOzc/i4vHz9CuNkhO8V1ckplhxgR8hNaDVqnDx5hM21W5SlAbtYotGc5fQdh3nmS1/m1vp1Sk2XfjSmXJplYysmCoZ0dkOqzQXGwx1sv0C/PyKJXPr9IX7BJgxDgnCs++iPeiSxTb1SpF72SLo+sXuLt7yhyRuXjvFzn36ZTm9IsdDm2sYGS8uLbFza5PhSi5EdcvX6jq5p1JsOlVrMaBDRC4u04hGjOKDUWKDT6ROPClheH6dcw41mCYYv0rz7bzC89HlWO09y57GfYBB/gjiYYWvYwI53CfsvMjd7mFv9BnbvGsHwDI7lk3jjlOwHzyqwdOpext5pqq0347tNddOyRdAw3AW2iRDhR0mV9pZdxPOKZiiIslxUvJYQmqKnN/eKrvmlEFrWycx4kXHqYGuTv8kJltc58nNGCut6TKpGF2pYhBZp3u9ESa627untc8DrWPq6AAAgAElEQVQZLsvYNkPN3OP7H+YXWVN3Zl+ebk2J2Vd/pAswr/KCyXpQRnyniuUsEsqsVyW69pg1ohxUKGf/fuIDf/5r/CTOX5ZXIK9AXoG8Al9PBXIC+OupVv7ab7kKnL95ng9/6DdwO9c5fu8D/Off/E1e/MxHVUzo2CbvQ1WHMtkTm1PLpugXWD56nGpjluUjx3ng0bdx/P634BXL2hE4CoS2Mgo4nYSlnX2JJUrgkCce+zwf+Y1f44H7jnPvG97MlfNneO6JT7Fy+RzBeKAZK67r4bs+Bb9IqVji8KmTFJaWWD72EGcv3OIjH/gAnRs3KXgJ/fGAQS+mUCxQrZbpDwfUqj6Ls3Vq1SKu79Botzh/+RIbt9YUzPipurlWqdCsVWnOzVGdPUxz/jjH736YUqWN48kk2BBuMqmVSds0ASzkb6BAyhBIQSRW0EGKfUQ5bDGSnFOrxtPeEl92jrKbiC20yQdV8ldqpL8wBOTEXVhzhqZ414z1zS7ENPG7n//8xo9hneHv4xtvu48Jh6wY2Ch8DYY2NjiSnXuyGvPueZujJSgJVI9ieuOYNVFPA/Mll/Uw4cM3E670XUK5ANJBmoo3VV8pgF1r4ygQ3PdI+b+Md84Agk7O5bnb8XHZfD/l9iYgYcpyKBvHk0zdKfJVO1MnCmt9pTECSvlBOQMlhcWF2BLYY8y5BEQZYj/RJYtIDzoNylFy0+RMZ1lNGTGsSHuqGzY7/4MgQ7KrDFFr8PieAn2qYq/AOgd+MVEAp+NTDiIjObPcrMSiaUPNTrTDXbqEZ2yLtivkt0XLjTlcsKh4EU3XUWvr7TChMxbiF84OxfJZMo5hOwKF2+YmMfeI7C87rIz4TseU2IxleVzaYZwuQsjNI5d6tghVN2J9ZNMNnHSbZvFDBoS8Xt3adGElvfIm7shcQw0bMtd0L6DLLMpkLQmZWlyBYcqvZ9ciyQngb/znUb7FvAJ5BfIK5BXIK5BXIK9AXoE/sAocu6uC5TiUrC7N2RYrNzcpFExTtVolu4JPRvR3Ew4tLLK14fDAO3+DnUILx+pyY2WLlz/29/DCJ3C8Mvd/5y/Q2RlgW6tgu4y7Nwk6q3helX44ZvXyh/CCNZzEZq59hFrjOKXKLJ5fp+BXGY0Drly/xEyjR7Uyy8LMXbhWm9rsaYaWy8hyDAmc4oUMJgtxK4saKo4V6eIkxmavaXqiZAwjQ/DGQo4ackrn+tnG0hzfODTq4ihKMVoGk9Pn5U2RZgin8CWziE2EmjX4OFNMTmM4RY9phJPJAZbHHuaQn5WklecUjsn+1XdoQgDrMYs70VQDs2AZWccQlaxiyhTTC2TJiGolgB1D6k1gj9jbai+sUQDL+agrWtpaa15nCOC0JViPWI5Lv2J5/Yilq7+CZRWUFs8UwKvddVa3ryoBPN+epVFt8OK1s7x446oqhIWon280CYdjrm2uY/vK2GOFCe1mk0aryaXL10w+rS1OYtCuVfFsm91uj3LFp+671P2AuVaBtz7yKC+ceYkbaxu41SqD0GdtbVPXiDa2Ijy3wHgcMR6FhIlRGIsTntbTgcFggOdazLcaHJub46UbL3N0psC//Ivv5of/1X9FBOdBqchytcjNnRHjrQEnlue4urFDpxvilXxIOmrP3E/gkSWHF1d6lNsem5ti0e1BXKVaqRAG1+nsLNKcK9IZ9plZ+kG2L/wKpaW7cMIlhsMtCrUWd9/5dp5/6j/R7VylNf8wna2zRONz2ImP5Ut0UoLr2YQjh9mjp/EaD9NofxuWVTYZ15IdLWryRBTMCY4rnl0ejlvYWy9RAlgi4GLN85U1NL3Gkr+cNj6YNQ+zViYEsGUbS3UZT6YPPYvQylS2huDNvjIV+cF1DLkG+tzU4s30awwB/GqN1lMW6pNPSTNy91zmUnyfPi+krYzzPdXv9GLbnnPAtPLZnNr+nOHpNaiDazTyeSR1+uL7/9wf2Gd3vuG8AnkF8gp8K1cgJ4C/la9+fu5ftQJX1y5zc/UaP/1P/gFvf8Prcedm+OX/+59gCYmrJIqxZpHplRBY0rXpuC4LyyeotuYoOB7Hjt/Jw2/7bg6fuhfbKzOS/FwxcU0cJaCMTZAhWWQiNw4Czr/8Ao9/8kPsbu7w0KNvZTzc5NILT0IwYG17m+3OjlrY+J4hgQ/ddR+dpE+r1mLx8EnGTpX3/9J/YvXiBYb9Lr2+EMA+tUqJMA51Qh+FIYtzLWbnaszMtbh86SJbt27qhFdsrh2xiC64FH2HZnue8vIyhUKFSqPJ0WMPMLd0J06xqq9TAljAntgXpdnAoSiBFayJtZKVEsChqi0FIAm5F0djxrZPEDtcc+o86R3jgjPHMPIINB7YkFuGzzKwS4ChkHdCnCYyEY0tXLWWinCGAUGpYLJIjfbUTGR1Ajw1UdVN3WZSfFC1uzczNT9NWLCvOnRu4y+cbuLAYZjfJhSshIeqEX9qyeKehs2sJ7bA0vkp2bcWjm3U1s/vwn9YsXlqRyyALSw/5IRjszYMGOARJA6x5LmqNbcZY2nb8R5LPU1cTv2sk3TNXJqqjYLllLxLO0pNKdIGBvWu3scO7yk/s5pNmEdztlkXtYEZ6VVSJXyKO9Jo6BQzpRUy95leSf0hReh6+9hGUXxA5G1Ofb+Fl+FI00ULc1Fvr+A2lyW9aOn36brpwMxwUjq+FNFlNtJm4Irit2Fbav08UkvqhJnULqqQ2NQK0LYTZryEomNzbRhzfRSzFdr05F4Ru+ckoa8LFCJXNsdlxMpT13ZqiFtWhB/KvWLjWyElO6FIrMB/OxZ1sUMBmzk/4K1tsQyDL28nXBw49EQxHFmMtZYmq9fUIV1q0eYCM74MaBWSWBQDU8XPhk+qGtcFmkmeV7od+ez7/q/hPspfklcgr0BegbwCeQXyCuQVyCuQV+A1UoGjdzSwnAJlZ4AjTmDlmGA8ot8fs7sbsbA0Txz1Fe/bYcThpWWubLU4/vDfYsgdrG/f5NJn/wV29DhBkHDfg/8L5SOP8OITH8YrtxnuvEQh6lKuHWFj53nizhlmqydotY8ySGqUm6fodgc4bsRwOFLVcW93hVOLd2JTolqapVxsUG82FGeLi1KU2ESCQyZNv5biOyEUjX2Q5L4aSlUzW9NGVsXxGf5TNtM0lKIKv70Lkq2HCOkq75F1jlCzdVNHLyGN0xxUsRSeggqp5bMhWKMYAs2Kmdr2xAIq+53BgArD0v5wIaVVy6wq3z0omvob7aksUwwrOHaSUzxlsaukbSTHLwSa8YwWsl8a/uU9Cr9U0mtw+eT30jSrT6Q1nGBmkxU7KVW6HVdPIWD+0i9iOSVVAFueaHrh2vZNNns3FYO1my0KXoHnrp7hytaaOjTJdWuUSoyDkLGsgAjDmkTMz8wRhgHdwUizfaWWitOiEUVHSNYYy0mIggGN+iydboeZtliY7zJXK7HUaPC6B+/kdz72SexihYHbYnMj0jWjublFer0+l69doVgsMA5GNOp1Xd/pDjsUfY+i61FyxQzcYa5S5B/9yAP8+D/7JNuRjd2q8uiJGc5d2ibp96k3K6x2xgxGI1qtEqXCmFotxi+U+c57jvKhz19gvZdQ8EoUSi5r611KhRrx0KcTijX1O+l3nmf5wf+V9YufJilewrfvZGa2wNqNCm6lyeqVp/GcK7RnT7C1scmw9yUILLyiow0KpUqR3i7MHbuf2tyjVJpvgsQjUhtmAbzSFBAYWlTUu2IfLfdP1uydZt2KAlgJYBnXohzPVOVZj3a6TJL2C6jq3qxpaOL0nrI9WxeUtbR0+UJ7vlM1rVmaSF3bJup80yxvFkvM9+zfhmreW7PRZ/Q1GQGcrp0IOe3IuoHcr2b9YLLOYjZo8nylcSI9d1mHm7aAVkHDV3nsWb9nOcW3J6gf/40f/mqbyp/PK5BXIK9AXoHfRwVyAvj3UbT8Ld86FbixfpWtbpe/83f/LvVel7/yt3+CD3zwfTz9u7+pls0y0RMyy5UUkdTaVtS5M4ePUaw3cWyfkl/izjvv4pF3fC+zh+5kLKq8tENUK6ndbsZuVW2RopjReMT1a5d5/y/9Cn485Lu/793sbNxi58YlOr1dzp05QxSMcTwP1y9w+NSdXN1Yp16rUmvUac8eoj57hN/79Bf4zEc/zvbGDiXfV8VvFI3xyx7dQUQcxizNNzl55zLr6zd0H3IUBbGG9l3dfrngUW/PslsuKHioi9V1pUSrfZhDxx+g0lyiWKroxDfSyXKWpSNEr5loChgUQliAYKARQaJSlV7XSDNvAiLi2KNreZx15vmyv8S21TD5yDEMYlvm64Sp8tMZjXB2dkiqDcYCaCQ3NwnwNrqMZ5pqI6VZRPLdFij1anzsV8pJvd04P9A6/fu5FQwDuY+UFshbdhPeUo/5gXmLe6s2M75FyZaOUpmDW/QjuDJO+NUrI35n01Ur6AIRS8WIpp/Qkjo4MV/YsFgPvLTuexN7g7RvP9Hes3FOgb2AiwnZbQhgyaSZfmS918a2K1OCpq/IrH8zRja1i55QuPtWDIwN84TMVEQk3dupUnhK3ipPFaXLVq2ZEnzHYje2lAhPYiEhp2o7IWuNwtqcYwqSpvefMcq3s/EWxD4F8oy/mdTUrDbs68bN6qXoLmWzU4unmmQAp+BPVPGSPSRrMKNIcq8S6o6lqmCpsdg972i2b0LZSlhyxZYNboxglNjaDCCAXsGnrnSYMSxnpp3EVkLVDjldiVl24ZG2w+m6Td0Vm6mEl3dDHtuI8O2Et7ZdTlddzQrfDCye24o0C3w3gCe2RqyOXK6PHQZxZmoln3OxqpgLVkzVjXVxYnPkmmsgdZHLkJHg2ZBLh44lLf8Zry7XN1cA/34+QfL35BXIK5BXIK9AXoG8AnkF8gr8/1SBO+50SByx3B1hl0s0Kz6DwY7O3YNxTL3Z4sbNLbVBXjrUJBhsstiEhZM/yFrvB1nZeZaXP/XvKBLgzSwhiO7QQ/+YK8/+LPWFB1g5/zFqbkC5eRfbNz/PfXedZmXdobVwD0kyRxhLg3aX7sbLBNGQ7d0uJw6f4ubOOveeeoRGcZml2WUi2yHxygxCQ6iG0pipwNKQmdKqresYghHSxlpt6hYJpOakZtDKZPkqmauqWrCiNHoofYm4NSk80tcJd2asleVhGnz3CGBR4WZPGHiqKGZCBI+icF8Gr2kAn8ahKdGVrjPIfmUtxrVsYsFY6XqBQX57xNS01a7uPyOB023r8WYkWigrCUZRHAlpm9r0qt2zQEvZtzyXOmI5QlyLFbBYUqdqZLW9VQVkmmWcGsBZjo0nbnJWzOz59xLbBaR5VxTAIia4srnCVn9V9z/TaGqz+5evnWWls4ErMUauTckvUK3XWdvcxPMs5ucWubm2jusW2B10jZeW2JJLfq9tUfJKqlYdBl1iwXVByNJinWDcxS1UiKIB1XKJcLDLsXad73nHI3zkY5/h7HqJYqlKd3eXIAiNW5eykxGzs7PcWF0lssZUKyWicUyt5XCH2DZvXeUv/8n7+b0nNnnf4+sUvTql0k0GXY/jS7Ns7m6yO7axnZiFhTJO0sGxXU7OOnStEpu3RsTVBEaOutcNRpLxbBFbR9nZvgZuhWrpFCO2OXn/P2Xj3M8SMcZz72JsbTGKaxybPcXm1hfpDXcYdgLi8TNYYQBORBi6NGbqbG8lHLvnjdiVu6jW36I1j3V9LxUfaDO0GUOuqHZtNf4241Ob5OXeEXWs2IQbO/NI45f2SH8hR+WayfqBkL8yPrKmdlHdTqzN0/FoVOlGQCFrA9MEsIhFsp7vTP2bLS1ldlwTGtgya2B7D9O0IaKT7CH7lvxsNWpXwlu2LgpmYxxvGkL27r+MXDZudre/J7+Wj+XpjO2Dr88J4K+lgvlr8grkFcgr8PVXICeAv/6a5e/4FqrAytp1RuEun/zsF/jYr/0iP/qX/gxxqc6//7c/xfr1c1iSR6N2KMbCRSZJRa9Ac2EJp9pQC5iC5VArV7j7vgd4wzu/l2LzMI6CHJloyaRKbJQmfaw6yRMVsEy5bq1c48uf/yRXLpzj7gcfolGyuXj+DC986UuE4xGu5+F5ZeZOHuX8pUsUq0UqtTLVSpXGzCztueOsXN3gw+//LXY2NvBdY3FUKPsM+yGeKzkuEc3ZBq4Tk4Qdndz6fgHXcdRquljwqLXbrIcjFR/WSwW14CkXSlRqTeaWTzF3+DSlaltfL8BIpo5qp5QCMyF8BVQJARxJhpB2E9uMUrJYe4u1OzlW0njXqrJemMVzHTr9mC+vJ6yVm4SVmubMJOOA6MYm0bHDjD2x5Anx4xBndZ1gcZHI8fDGI5LtHqNWUyfxoe1ozqtMWKWj12QfGWBmslrTa5BaE+ukOs0Ckqu711+ZWvAa5Lhf7ar/nlKOZsSXuuWafyjAFhJcuoj19wIyEhbchD8+H/HOtsPxkkNR8bnYBYl9tsWNfszaOOHCIOb5DsyV4KGGxR11l+444plbAVdGCV8YeFztW/QiRw9/aoa/XwW913u9p4g1yB2xDp50k6YAef925F8GFOyjhSft3AeI5glxup80NYBC1gT2gLzZXUoUpmpkw91a1Ih4a91izpP820Rzrb60m3AtsAnkfLXG0/tOUZJuNLOGTs/kdrbPr6oAT9+jRHZKVmcFmXrPngLZ2CNrdRzwMRbfTVkoEDt0R8Ac7MgiSgINsY+SUZygGb9jUIJVcoJPloTwTZQAXg0stqWjO21594zXt45r2w44ZNkcKsa8Yy7hnfM+bUtUxRa+rOOkcb3jGLppK3pFjk0d34wOW7YrwD6IoBNarAwT3n91yO9seqoekEWJY6WYE56lWdWHyjYXeyHP7tpcHdhsy7GosiC9BmkWcGZFLp8J5pFab/9330J/TPJTzSuQVyCvQF6BvAJ5BfIK5BX4pq/AX/2Re/nQYy8Sj6BUk2ZsWJhvs7p2ixCXdrPGrRsbtGeaOG7MdmfMnUcWOHX0+7m8eZOw2+Ozn/4YpXaDbndXSdXTb/ppnnnyvbT8iN3hDQ7VHmZz67Pcc/xOvvD8JY6ceBuve/j7efLJTzG7dJiou84LL3yCYnGGpaUqN288zwOv++PcvLLKu97xg7jJHKVam75g8ciir7gtzQW1Tf6ozMoFf3h2opm36puUOXgJ4SmvEZwqhJcoAzWvN7VJnkAjM7cPp2KH1Bo4jYeS98h6wDTplJFeE8SmtkbyW7OtQC2ZDVmlDfKKtbTDNiWdUgVwYtYUMltlowLew4HG6lkItux9gsMnYNU086bnsS+XNLWCViczJQBTK1spSZY3PDWKJ7hVF0Am/mOGNBYFrhKm8nuxahae15gFCz03e/bnsa2A2BGb6ZIqTy9uXaPTX9fzbTRa9HoDzq1d5tZgCy+W9RmXRqPGzm4Pn5i77zzFixeuMko8rDggiEbqBiaku5B7oTT/u742/idhxExrhp3BDp4rzcMRXtHHCgK8ojQWeBQKPhtraxxqw5/9U9/LL//yp7m4a2yfxZksiSMl28OxvNemWBJr6Y5aHM+0ChxZmGXG8Ql7q/z3b32UH/uFT2JbVbyRhed1OX74KBvbu/TCIa7v06yHHF8KKcUF/ocf+m7+j5/5IOW6ZcQDonIe1VmcX2Zt+yzB+D6CqE+vd4WQR5g91KIx82bW1gbUCteYP/RG4sQQ1dvrMZ2ty8y2N7h5IyLoPo0XCzncIYiHzDbvYGO7w/Jd34FXPU6l9qgSoXKnZHbiE5IzbeT2POO0JuMuG6+C8SULOHttZh2uIgjT+4BrW/iOq00XMkZkHMo9mNmdT5Op2pyRZeimunm9e2V76qiVekSnY33PoMzcR3r/ZRnWr/Jpm0UzKRmdLmdNLxtNmhbUNS2LzDLrZSoMyBolsu8TjJ8txRxUBO8XEqiT3/5fTY40J4C/6f9E5ieQVyCvwGu0AjkB/Bq9MPlhvTYqcH39EkRjVjZ3+Tc//c9xurv8+R/506ztbvORD/wSu+srCoZkAhiL/Y4oFAtFqrNzWF4Rx3LUdtWzHNpzLe44/TCvf+u78Zptnfhpj6h2xJqJlJnwRQSBaGKNDdKgs8UHf+M/snHxEt/+x97KcDTkmccfY3drQ7dR9Hxmjh/hqaeewC+XKVYrlKolVQM36i3m5pYZR0U+9+nHufDyC/S723i+zWggeSYOktXjSwZKFOEXbeoVn1KpoOSwELBesUBrps2ltZuECg7ESrpKpVymJvsql6i1D9NavhuvMU+z1qJWKGnHbDZ5zAhgAVcyadVJsyiAZYIupJO65WrvobHEjiLGYj+V2GxuB1xZ7dEtlojKVXYDm43ekN7WCP/IMla1hl+pMh7vMry+jnv0DkKnoMrhsNuHhTklUcdxwliAjxxDsURoS69w2n8pXYwpCtRJdWrxJCcgFrxCxCpczECgwXFmki3/m5C+U+Sjwab7+EiZ9s97AePYpSedvxK7msTUbIdHaxF/5aTDkhfjaVelENZGHdsJEs7syLHAUgVaBZuGY1EyTDsDzYe1eGk34RevBTzX8xmGqX3v7W6liWp30tqtflaiNE5R7gFi9wCha9CFIYvTukwsib/S/iYVmwbnt7FpnrJo1uaKlCQ+5ie8tQ5ztkU3SBgSsxXAi0OLSwNbO5p1/WH6cM0BpsRtmnMVGzBvDMhuc26Tczig+NaW71e+fl++TYZmUhWs3OUlwWNxQsWV44aRWFxnuT16aIZMl4PSRQZZiLFjyrZFQRZChDRObIS8FZJYXirq8GOeELgJu6EMA4s/f8Ti9VVYKMRUHfnssSha0kUv1vTiPGDaGIQolw5kUfLKcNcvvaQy1iPNlA6w6UYW14YRH1mRpgOxjbN5fd3l7prkUcuxJUoMn+slfOxWzOc7Fl21Hd9b/Mjs2M0tE6e2adLRDMmfuF0G0Wvjsz8/irwCeQXyCuQVyCuQVyCvQF6BvAIHK3DfQy2+59El/ssXLlB1ioyivpnLu4YlEpJsZzNkcbHFcHeE7UTUBZvPvoW5Q3dx7eI6cfBJbnx5Bat+lLXtHnfd/5e5cPnzlKsduleuUlq8mwfbXS7unMYrPUQv6bN0dI7OyiX8ms+XPvuzVJuHGI+u8sYH/hrnVz/E5vo2y7MnuPPYI7Rn7qXYXCTyPSVFR6JcnKh2M3WvcfWRRlVXlLNKeJpm7Nh2NKtXmqaNXbIhfhXypmsfRjRsmlnF9nefVW1KAgv5qVu+DdmjWb1CMmckUgqxpH6py7I2h2fGUoroUv45s6g2Hdzm63YE8IRsfhX8lpF4sm1dAxAsJjnHqgQ1DmaCj7DF4mhPrZmpiQ0kTk/OloZb2wCrFGurEjRd49FIK8tR/C/bcwlon3mv+J1NCGDXhgsbV9gebui5zrbncByP5y6+yM3eJrZEHjkORc/DGgfcc8cJXr54mYE24XrqEDcOR5OyiBghFAtov0i9XKVRa3Dx+hVsK2KxPUMQjNgdjaiUSsSijk1i2rNzCBjs7tyi6YfM1B1+4F1v4f/8xcfoUsCVbY4CVQzH7pjhsIfve1q3StllplZksVpn9dp1/tafO85P/NtVtkchh6uz9IarlKtV+uMxoeWohXTJ2+XB02UeumeZJ56/xYCYwVaf3a5EmFUoVgp0OjbdfgWrIPFKR/C9AKdgUyw+xHr/BqeO/xCrK5+mUj9Cf+gwGt/i2NG72NnYoloK2d7YZNx/CaJVtnbPE4YjFubuZrvTZeHkt+FVlylUHkpvdWP1rSIBEQ2kec9KlE41gqvVeRoDl41judYTAjhdZRAMLuuBsm4n64UqHhGl+G0I4MxaWZX4k/vCrFeY/m1zA5jn0ob51Iwts3w2Kx+vwq6mzQy67pDmZU8iwBSWp+59qYRZV8im7h11ABD3QvUX31tGyfK59373lSyh0yi3nADO/7jmFcgrkFfgD7UCOQH8h1rufGffbBW4tnEBO4zpDEf81n/9bX7hX/0b/qe/8AO86bvew4vPP8ULT3yGOBiz1dlhY/0WSRxSLlUptFo67RLAJZ2XAgZ812a+Pcfp+x/lvke+nWJ9FsvxSDRfZq8FNQxDojBQQlKVfZbF7m6HJz/7O7z41BMcvetefN/i4pmX2Lp1A9+KaBw6xGP/7RMK3rxikbLkEVXLFGoVao0GC4eO0Zw9yUsvXeXZJ5+gs36Tbmegal+ZvNZrRd3f5s4uBd9lpikEr0e55OEXPRqtWV44+yLxsKvEcMHz8QsFyqI0brZozM7i1VpU2keYWT5Frb1ErdTEV3V0lg9sVMDa0asksBC/QgCbnFv5LlS6ZBQZ25uUEI4SgkEPLxkxXN9g+8YGO50+q1sDCoUCo3BMrTlLMehwZrPP9fIy8dE7sFtzBMOE4pFTxF6BpFAgGIwJu0PcdpukVlGQJxN7mYhLZlBgWwwj0+lcENVwAl0VccZ4as8N4ykbnIzcMjPxLM12im9MyT21f8Ki7CTcXw45WXK4uhszV07oDGG+aPNgPeYdsy6znunO7oWiahUgGSs4EmWo7Ti0fVGSCkFoVMxqQyTPJRaXg4hfujzmQ7dcNtRGWL2V9992ChhkMi9f8pPpAJcFAM+L8eOEYWSrVXlmLXTwvpWzkZqIO1iggDMl8g5yoxnRvNeaut+LO339JGcqU/9OrRLIMRbsmBLQci0WvZglD0pOzJIvdkvwwtDi05sRnVDOIl1ImICVPYtqPW471u0lkSjQpfN2mrTPiOIM/xnQoy5I8lCl8nT+jUEu+/KQs2NPrdM86fLVeoNrCWFqFlTkf7KgYfDbXjeB3i+pvbOsI8lVkHGo6vW0u1aqXXNhwYmZc2MiG82A/oljBU6Voe7CXMF0uQsJLNsxiuTUzso2eeVy4ceJdO2bBgi93qI6T+3aRjEMJTM4iNkdWUq2V72ElmxblivE6o6Yq7vw9GbEF3suZ4fgJeBrLLAsIll0Y4uh1FoJbgHVsdpO995z0Jrqm/3xFd8AACAASURBVO0vRH68eQXyCuQVyCuQVyCvQF6BvALfShV401uWCD2L9zw0ywcfu6i5rEK6HVleZH3tOrFdIhg7FCsBGzfFKrfEqBuy3T/N67/rX3Hu+b9OdGuDTrxNtFsnsneJkxp2+Shlq0NcO8S91io3qz/MVm+FanmOcLzNKFiH/jaHjjzK1sWPEhds1teeoVm5hwdf/328eOF5djfOceLwA9x97w/hF4tQ9GSiz9gWfCHNxTIZN7hDApO8JFGXIk9wiuaAinrSUTeiQAgrtYc1ZOgkDUijnSJDBisBLA2lQgDvdT8naldkyGJBGdrUnMErITEzm+asUXdKASxI3DTXm7UA091ryFejHJR/SyepYA1juyywRghgWWCYVhvL8WXk3N73PULaKCpNm6ps1/Q3p8cuymZVGae7EuX0tH3udEyQnluk2Mv8Zx5KgykJLN8Et8q6g9EDe3ZI++zPKaaKnATXrWAlEWfXLtENtvXNczPzVMtVnrvwEpe3bxj85jg0yxWa5TJr29vsSKaQZTMKxrrWMlGARrJNV/G6rN0szC0wHgy5vnGDouMRh2NdLxJ8ViwVCIYjjh05zPVrVyhXCnR3t/EqNZrlHbzCUV5/OOBzZ3bZ3Brg+jW1Sh4EomC39P2j8UCvgRWH/LE3vYGXXrrAP/6xGX7in11gy66wVGuz018lcXyNQxpFFsPRiAfvXqDsrGgO8PV1qEjTgl/Q9Y+1zQEWRwjiAK/SIhw3aM21ub4SUS32GHMMy/eozR+n2F/Gqj+H6zxCv7dKYjmaGyxAOgh6JOPrJKMrrK4+znC8ydLcffTHI1qHH8Hy29RnHk6b/VXznq4pTDetp+sC2jRvcLYq3XVNJVXoigX0VMeC/F7Uv46SrQZt27L+lrmd6ZjbU8NONyRMq4JlHWD6oWrgAwRqNtay12X33DSBu/9zWkjpdA1Hxnlqda3jN1X5HlT6Zu/fb/+8t9V9RHA69vetk6T3iX42aI7wVANIekK5Avhb6a9pfq55BfIK/GFWICeA/zCrne/rm64C1zcuKhEphOzFKyv8s3/wD3nD3XM88m1vY2bpCM88/ml6m6t0ej0uXjhLOBxQqVSxq1XGIzGoFTBlrJSFCPZcaNVa3P/AI9z9yNuptpewPDVyVdWd2rBGEaNAknQysyMzwRyGI373tz/Gs5/7LIePLXP02DLXLp1n/fpF3HKBF599iqjfwVLlro3nF/H8AoVSiXp7jtryMaqzR4kCeOGZL3Pmyy/R72wTjgNa9ZJCFemClNxfmfQWPI+5dp1q3ac9t8C5Cy8R9bv4ogrWL1cJ2Gqjid9uExeLFAolipUGM4snaS4ep9WYV6Ww67gmE0UzfbIcIRH6mh5JtfhRxbPYChmrKPM6ySIR4BcTBwFXnnyS0cotCsUioesyVy4S9jvYkplT8PnSmct88cIafnseRwhgq4A7t0SxNYPTaDEYi52yR3H5GO5Mi+EwxK/K9aoROq6SVWrN5DhK2gWIolFAsclkFTJMfpd1Xco1kt+bCbaxc8ogY9mCuoPmuO4mNlthjHT1vrEc8ZaGS9sTQhjWR7E4bHG8ZHFnzaYuWS+g6sth2jUtwFEIaSGQBZwrMSjgUZSsun8zdnpBwrlBxH9aSfjwLVvVmBM7XjPTVsK0YsfM+AZirI9tRrFF04k5VY5ouzbnR3Ch7xCmllwHb9yiHXO0GFJzLC4PLDaVbM7aYnVHU28xgMVkxRgCsu5BP0TV1fpqZULNW4ydurEs9kio2QnLXkLBNjnIsnCxUIBjBZP5K6D2Qi/hS2MhKKXBwNOaGAwxpfDV7cbMeBGH/JhuZGu+rZy7+inpy1PKe8KbG/ssWbyYzjlOXdL2Or7TLC3T6mCskpRftROKehzm/YGMc0tk3xZWKFbJaZmmSWDZt6qHsyytdN0j7W5XO68koaJEccSiY9N2ZZzFvH3W4e5SzPG6TVGIX7Gkn+QV6zJNep4paE0JYGk3kcUN08dsFlHkesr9KGBQFhtCqZ7aXZlzcxJzPtIwIePu1tDi5d2IlQCKkoMUJwwiuB4kXJBrE4ntWULZg0occWcZPvLtom/OH3kF8grkFcgrkFcgr0BegbwCeQW+OSrwyFvmKHgVVjdv8T++6zi/9qlLhFFMuexgRX3FFtK0a7kxg6Gn6r+2N8/5lXUO3f132Nm8wqj3X6gEMdd6uyTBiGjsU5r9Tka9y5w8fIqt3Qtsd9aJOn0KM/P0wgILs/fTKh+nN7rOqPcshfojvP6+H8Zhncu31mjPzlCyBur25VYXqbaPaJOo5NOGboInjeWmP1NJWSeJKDk2BSGmxAlMFcwBQeyqZXQkzdHWHgGsUEmdstJM2xS3azZwSgBPiE919zJN1RL/pA5EKcEj0TBKComaUEGVUQsKJJPGd8Eak7UAzRY2OTZi52z6mBUspW5KgcImgTh6bqoqfqXiWPYtNr1CXAsRrOpLyfydvNZgR41P0hxfoXMNctL1CcW5+xXAcuyaCasEsjyEADYm1EpRp0SfnrvGCxvM6biyXRfXHjB37r3q0KSxy15ZsaoQwP3Rlp73XGuWZr3F+ZUrvHjjLFEQ0JhpUvV9fNfjyk6XQSA+0yHhuK+ZxEZpbOpTKlbU3WncG1IWN7UgJrTHHF5YZBiMWdtao+IVNU+4t7NLpdmiUC6wvXFTlcpFO6KPi9PvUFlqUN7d5J3f9Sd43wc/ykCax31Xc6893yOKhtSqTcpFhwfvOMmXXzjL3/4TVX7jsYhPvLDBrKyPMabbD2hUCuyOZFVFIoY6/JkffD0f/dwLJNaQWfcQL2+vMOt6DMYOh0/MsbGB2j9b/kU63SZLS++iu30Jr1GmWHqELlvM2XewOf4Ctfo7INnE86sMJDLNdhmPxjjRNl5wjZtXPsHO8AqHF+5jGIbU5h7E8VtUmw9ofFssKm1b1owEH1tmLSptnDcDzWB0WR+SMRzpSNlTgmujd7amkSp/5S5SwliHgGmg0MWcKet03ca+vvRsVcmsQ5kVBrNWobfBARL4wKa+hg9TUSKnx5q6zk0yfqfCz/S4Movn9PhuR/R+tR2ae1cUxFnDxd69Ou0ekBPAX62S+fN5BfIK5BX4/VUgJ4B/f3XL3/UtUoGV9cvanRbFId1en49/4mM8+3sfx7Nc3vbOd9FeanP+uae4dvUyFy6dIRyNNH9XLF472x2dOnmeh+95OJ6jpGrBcanX65y+9yHuf+SdNJeOYbliz2Tgj9gzhWGaK5LmyCjZh00QhDz79BO8/1d+nRPHZrnvdQ+ytX6Lm9cusLV+g521VWWSR4MhBSF/hZQtFik1ZxiXymz2+iwuLbO4cJTVq2ucef55Lr18jrIvW7fZ6nRxfTlem143olQpUKsWOLy8xObGFZJgjOe4+K6rBLCQrtVWg6hcZjuM8L0C1UJRwUZ9Zp7WoRO0Fo7SaMxS9gtY6tskuT6G5BQyL7OEViWw2EELSaYKYfkSy2gBe/LEmJvPPc1wdYvW3AIn7zlJb3OL7Y11CuWyApcvPXeGF166QCAzYM/HnVmgsrCk1tih49Hd6XFrZQPqdUrzC8RWkeL8IZzFwwzcArFTxLU9io2GTv6jMKTkOQyFjE2gE0cULbH0NupugbOS6dvyYoSP3Aos1oXYiy1OFWzuqSbMilq7n/BUJ2YrsXm4nPBwDU5XLAqukLYGzC6UbBYLYukr1mGivIS+kGgC2qOEipPQ9Gw8zQY2JLBM0iPJTpZJuaPO2Qwii89vJ/zMpZBLI6FQFYKk/4+VRL6nHPNow0Yahh/bTrg8sph14aF6QsmyuDiC57pWSo6mN/tUrmvbT/j2ZkzDhWe78FJflNOZkt2ApEnr89T75ESlC/ZEJeHGIKEbZ0xrasYsObN2QsPj/2PvvYIsy+/7vs/JN9/bt3NPT57ZjI3YReACEAAGAKQEQWXSEilIslVWqeQqhSf5we/2Ax9suSyVZEHJUlkiaIuiIJIQSWQQi93FYtPszE7YSR2mc998T3b9fv9zZ3oWIE2aVaia0r1kY6e77z3hd0Kf3++bmHUzBTkFkJ6xbcZ5TjczQHDdgb0oo5fYzJUsNuOM66GxhZYzWeshTdJ9bFnTMM36An7n7MUWB5EBrifKV7V2kqrKMKDInJJ/W2KZJtMFZbnL74yVsdZWfn+f2tiA7GKPLEMMV7chRVJ+u8okF7awnCNFXSdY+aThU7/rAgWf3Gf1PRNKCAR5yopX2LCJ2tbKOR3kPNuweL5lsVqV80OTpnSfZRigq9P6o6pg5abnuVqjq4pbFfkFuaFgtMu9TwB2z7HN+aYq/cIyOjMZXaEo9FP5N4zTnFCWV3y/F1q83M14d2QGOnN+zuOS4exYnKnl/MppMZ2bvqYVmFZgWoFpBaYVmFZgWoFpBaYVeDAq8OGPL+NU6gz7IYd3Nvhv//IL/Ovf+AP8vIFfikmIyW1fMDl8V9SCObu7IfXKPCef+J+4dPsHsPEvuXVryLGVFfJ0lzB7grNnH2Wzl7FU2uPd6z9kPLbJqwvMz/0UP/XBn2anv8nm4S32r+/hewMWZ49TOv0zNOoBthXgiDI3GtAsVdWGNhOjnThWoFBgKrGoNiCp6QFsK8fLEupWooRRiYeJYgF+HSVAiwJYKOmiHD76MkBuAXwKWVuR04kFdEHuVdDIKCUN+Gv6fm1nCqRqEgRzlwdc9EITAE3mAIb/at5plIlmS6RHEQxNdkj3KTW9ZCZ9crGPslypg/QgAlybfk0Um0ZBrDDUUcBNwVOTXywW0Eb5bPofsaKeqDB1ObJMR7o70wcq0K39ngHLlMws9daeSvrNgjRegMWJJcSAkMWr/yeOBu8AMivJEq7tvEc/7utsZmFmnlalwZXt69w82NB5lB34LLbn2FzfotJo0B2GChBGcag1SoW2mzt4nsxebIKSy1ytRbvZ4odvv0nm5DSDCvVWQ/dvNOhAZvPoufNcun6JILAJoyGNWp3BUOydSxollGWhZvLWW2WWfJ+lVo3/8PptGnaKU5kjzvbxrTKVoMTqsWXeePNtfulTNqdPnON//EfvMj83y2A0IoxjFudnubM/xMnF0rnLyZO+Opd1O2N1mLMsH6wxjj1H6sb0em1wEpJslTzzqTUWKZcfoje8jOM+SnXJh/EcOR0st4SdCyHcwvXLWGJnnkTYRHjRHr2tV9jtXmN2tsw4XGZ2+QS5XSdoPa7EDUfON9vMpOScTRNz7kxUvkqOdqTPNq5W0vuaVv1+Sa4hCIhq3MwEJuDv0WvprgnYXTPAezm+8r7srlL4fXJfXV+hWJ+oj4UgMRnbTNT5BUHhfv3wj7/PHn3PREX+o9d98ZPimrxnU20GGz92PYVltd41ZFt1TlRkUJmr+S6JQpb3yq//5QfjD8F0K6cVmFZgWoEHrAJTAPgBO2DTzf3JVmBDMoA1E8ZYFW/t7fBr/+bf8eV/+X/x0y9+kL/2t/4aw9GYl7/3dS5deJ00HFOr1jkY9dna2CCPY1xRy3ouru9oPoqAwaUgoFFr8MSTH+LJD3+auePncYKysWGV5i1JFVxUdl2h2tQmRB/mUi5ceIdLP/wut967wfmHHqXeLLG/eYPu9h2cwOedN18n8H2CoKRWzQJodrG5vb1LuVqhNdPk5Imz2HmJaxevsXv7Ggd3ttnvCADs4nsWo0FOpVGi3x+zMNfCZoDvWARl34C/jgDAngLAWbXEQThWMynfdgm8gHKpTKVSpr14nPrsqtpQNxptfEvYtzmJsnjNPt4FgeXnRy2hRQ08sY1OY/xxl1KWUSmV8D2fOE8ZxbHmF8cxjMOMcRQrq1KXmZqGLXEc4lKD3e6A9ZtbjMfCBs0ZiyU0AV57BqfeojJ/jCEO5fkVkqBKGiY8cW6FbuowjjNaFZ8ZJ1Nr67oroJlRNJ6rZbQ8uDWCNw4t9iOxKzaq3lbgsDOCd/sZG3HOqcDmmRacrpqcIAUcM7E0tvAdac+N+lLAtWEmVtA5oYTAiprTkUYjNdbg0ptYtoKN0oT4tjRQFlFu8cpByj/egOtDw9o2mU05vpOxEuQ8WYHHBSR0Lb57mPJqT9TGNlU70QfzKJP8V2n0CjDy6CN9nlN2YClICGwBqB22EhgnBQA8CYj6Qy5VBUetlFDzlKVxzqnYosoVhbhFxYaVwKJtm9zmQwHBc5uBWiYLAGzYoneilINMlK4wykQdbBMnBSg7cXK2xa6ssGBWKzNbGb3yLrHzVquvQtGqrG6psoC/siu5KKVl3QLAm0ZQfhZYOYFYG2cWcUHa0EFCQfeWWYuovufcTK2Qx5nDMIeB2Imr69okAHhCoZ0UqtjoCSb+fluxu/hvToWE875F27FVlX6Q5pyrws/NwMM1i4YvdtMa3KWN/cRPQGot55kQGMSZzVxrxgJaSAbKcD9icW0aOWlyBQA2DazUR3+q9m8GBJZ7oyxPZhrClg5TUQbD/ijnnQHsxrJNOSeqFucq0PRsAhc+tSSmc9PXtALTCkwrMK3AtALTCkwrMK3AtAIPRgV+5hcexa+WyDOH9y5dws0HfPSFp3np1dfJK208hgSVhqoO03TAcBTTrEnGasCNrWUoz8PWdxglYs3r0qyX2ekHJHGD9uoLNKPvsHPQJQnE+uhR6nNtevtNKitNHn34czTZpRMNeecH3+Tpn/kfCLvvMLvwNKHnEt16ncxu01qcI4k6CMXcdJsZTsVTBx9XQVgBdkUFnBHkifYHAiAbY+icvgKJhkSqJNj3vaRn0z5BVYj31L2p5gyb10QBrD/R/FMT8WSUsIXTkUnFKUDbgtxafH4CGE9AMFXuCoAkyG/hVKRzEtm+gjQfC9CtNswGSBM3Mdl/hX6LdQqKrNmuqja+H1iT/katek26ky5L+hxZgOybAK0K6QooLrnJhTLSFatsqWcRsWPeY1yVRFUqPZbGYBUgYZhKLzRi6ZoAwCYnWQBgO0u5vHWFYTosAOA5FmcWePXqm1zbX1cw3fNKVP0SW7u7tGfndH6jTlNxaJTNmsjsqDNbluS0ZxqcXDqmc4fra7c46BywMjvPwaHYiod84AMf4PI7F2nP1BikXZaWZtnZ2sJ3S4TxSAFs36swHkdk4ZBxuUTLiXnu7Axn50/zv3/r+9SFi243sX2PclDTfvug3+NEecynP17iH355jFWyNM9Yos2OLc2xtjOgHHgMers8/cwiezt71Ovz9Hqh9qVlP2N7t6OW6gtLT9Pr7zLT+qvkpT5BKaZUeoputsX2rR4ziy1K/gLDYZdypYJl+zjqwOcqABxH4mUV4adD4u577HUvUQqkUqvMzC+T21VKjbNGnDDJt5WZgJyfiVF+37V5lvrK9aLnmUR13Q8AH7VcFutnNTSXc01U3qrquHfOmWvTnGs/DkSenPv3XX53P36/0j0rzv1775241pn5xt39+kNuswaMnoDdJvtbVfKFmtmQMd7PXDcLk3Xr+4pl3x+PVfxi8tEJ82NitS7zioIYoQDw//0XH4w/BNOtnFZgWoFpBR6wCkwB4AfsgE039ydbAQGA5QFGAeAsI0wTbtxY5x/+6j8g7a7zK3/1C5x65Clef/sNvve13yLqdqlWqhwMemzeukk8HhqgTlWbmAwQUZA6Dl7gcuLMI5x77Dmeev5jLJ99HL/cMNarkt+iYlkDAKtNctGiyDNTnGeMeh2+/fvf5N3Xvs/pcycoN2o0HJthPOBrX/mKZvn6fqD5P6Vanf0w5NqtWwYQrpSp1KssLi2zuHSKsDfivXfe4+IbbxJFQ1wnZzTKqNR8hoOI+ZkGSdEAlGse5XJApRwooN1oN3FbNbpJSBxHysa1Msk89iiVSlSDgGq5Rnv5JO3FY9Rai1Qas9iu+B8Z698JACwPf5orqjbQ0mgZAFgA3jyLWKo4NF3T+IlKOkoyhnHCOE6Iw4woypRVGsvxkgfWiZrY8/BqDQXHR8OErY0ddu7ssL21T7c3oOxZlGo1gvqMAlqtlUXccpM4gsceOYtfqWvT8slzJznTruoDelMkv4UNlmS7KnCaWuyMM9ZHGRtjafJcSrK9sil63FKWfJulmkNJJKSFWlXKICZIQwF7xVlIM4MNACqs0kFicRiKpa7JmRnFEJFTku5K1cAChIpCOFcw+N1+zr/azLkVCohbNOhWTtXNOVeCU74ok3MC1+bCIOf1nqxf1Mdic20TJdLs3n2E/zEX3SRDuLDIUvuse++/J/o90lQfAUn1oBfkTwFTHylFfH7BoxeKktoAlIdhRj+3uTK2WBfr7tyAw02xgs5gK005TG21Dtd1qzR1ErIky8hUmb3oiUWTnFOwFlr0xHZMhh8KjBoEV9TVUpuSm9NT8BtVdLcduDPOGOZGbiv8eVHaHvdEjQwdtbE2q5X6DTJjjbzqwnJghiFrkcVmYqt6WfbBSgvr52L4cW/UMQGAJ1OQ4r8/Uv2cGimngow529Fs6J0k42Qp47855rLgS86QKLkl18fYTGnDiYUvs4WCKS9qe/mSukjGkljXmfZ1wjwumjjLDDPk3iVfMmQxFlYGBFZbayVuGIs0uW4jUQPHKf0o5yAR4Nih6mXMBjZVudY0Z9jiY8vTDOCf7F+06dqmFZhWYFqBaQWmFZhWYFqBaQX+NBX4hV98jqDsUvLLXLp4ie5wrL1B0hhyuGlBKQWnzGgQUav7pHlEs15nPBiTjmHknaF/4wKNpTlu3zzETj2oLGJbdZ546nkuvPobSJBUULHx7DMcDm/hWY9Rn50lSeDEQ58gTnfZefsr1J79O5xILhLOfhw33WJp8RhYLTI7Ym/thlJtxd1rZn5Byc9xHCtIKHFHEs+jjrZZokCwgrJFX6OZvhNHp/ulgQbMLcAgpfJOFLJqCX0PJFJASa1rj4LCAoRObJaNIlc74kkbNIn8LQ6QcR+a9LICIJo5wD0npeJ3k/fL7xSsLVyaik/L/EVBJktykAu7Z9s25PsjgNwEzDYqXwPgCnhnSOsmL1jdctXe2fRXqvQslI1HM4ClvtI3KdisbktGJSnLinMP1+qw8t6/UqBXD4QXIDOFC2sXGedjAwC355kpN3jj+iVuDXeQbOVytUa312c4HLK8sMR+r6/7MR4PjMrZgcAtUS5XcSyXYb9LYDnMzs9x0OuyMNOic3BIrVZj0O+TOzbnVpfZ2HqP0Eq0zxPFbCkoqQueVNjzygz6Ea3ZOne21yl5FfYzjyfnu3zmodP8r1+9TqUtmdKr+F6dUsmjN9pnqdoiyd/m0q2AMJeYMo8oHnNsfobN/R5plFKvW8zO2pRLAXu7A6q1Jt3ePqNBSrVpMTPzDEk2zzis0Fx+Actrcni4Rr2xzH6/Q6PeVjKGX6qDJaD3CCso6TGRgyTgvM6bcmGsj4m6a1hehzjsYNnLNOfaOG4Zr7REnEZ6fGXuJztucq3N6x6wK4Bw8XMRNBSzFqVPvA/g1X5ZBkFKCJC5zdHl3HOUm4DAd3O2i3W+39Z5EkNmxOz3A8DiUHb/a4K0/vi7nZyPE2Bb3yHKddnGI6/J9fD+zN+jCmF9z2Td7w8mLpT79+4A94LCdBeUfG7uQ5N1vPzrUwD4T/P3afrZaQWmFZhW4A+rwBQAnp4b0wr8ERUQC2i1ClKr4lSBRZEHvvHaG/zWb/w7ouEBH/rwi5x8+Dzf+87XuHnxTbVXHSUxG7euEw17BQCsoZmqohOwTrI5LddhbvU0teYcq8dP8fgzH+XMo89QqrWVYWqeOg2IJMxYtXHVxkzUoSklxyGNEi5fepsfvPIHXHzrIp/+9Mdotup852u/y/7mhmYBu4FPuVplr9vl8uV3cT0bV4DhctlYPDcanD7zCH51kZ2tPe7cvM2Nq5c53OtoczsexiwvtUnjPv1RojbW0kgKY7PZqjK7OEt9sU0/DxkNh8SiwI1SMmVLivVVQCkoKxDdqDZozS/SFlvo9gqVVhtXbIUUDBObHdMUCqhkgCWx3ZkAwCErZWiK1XGeGqvZOGMcJgyTlGgs2ckCAqeqABYA2GSWZuSeT9Bo4Qe+PtQLoDwex+xtHbJ7Z4vO7h6dwwMODrrMLq1w8viSNgsHBwOas23mF2aoVXw+9szTfPipJ7SZjZOUZkWykwvWZm5ssuQRP0wstsc5B5EBxgR4my3ZVKUhk2NZNM5qwatNhsm3PYwlm9Zk+8rxl+Me5rIc2BxmanGc2DaHkWQEm6CjSNYnLGI752RJANKM3Lb5nb2Mi5HYIZt8aektpfFvChBsW/iugfp2Y9hPYCGQzNicPVl2UmT63mt57uYzTeSxhhk9sXsuGhrtaifApXmgV8tk0zUdsYYusnNAgcznqymfW/AUsK94Jte4E6Gq37d7YiFssZ1Ymilbti1EEC0G6/uJyWQ2vmKmd1bGdW4x76U8W4NHGyjgGCY5N0YClopaWhrbnL1E7JBtlv2MhpPTDixujOHGUHKbxdoLOqHU2NY8ZMfO+HANni0LoJuxE4u6WK5nUWvnbCRGvb3oSv5zRpzb3AhzrkW2Lk9Bde0Biw0t6L7mHDL22L6JytXv5a1y/pi5h1Eri6JZrLFn3Iy61CKFYZ7zeDXjV5ZtmpIR7Vhq5a3678IKTZp5OQ8FFJaXbIsAt0J4iFNz7YmtmrKb5bopmPSmvTXMeWNjJepiqYUZ2sg5L8znKIFQ1MR6HZvGWe5drufqtngCPHsyk7CxRdVPzqeWpxnA0z/A0wpMKzCtwLQC0wpMKzCtwLQCD04FPvuFx6g1q8y0l3n3nYv0e7uQxDTdlJ3OmFqrQWcoub4ZtmvTG4TMNEva085WA0K7RdoJtRHb3u4RjlOs8gx52uaZZ07xvVe+RWrV1HmrufgpyLbZ3w8YW0Is3uPY3McZhWvE/St88Av/hDd+95/wzIu/zIVvfYnK8ad56PEP8cYr/4lTx5/Ai6F58jjhwQbl5jyjzhC/0cB2+jiZq+pUVdRqL2L6jMm8wfQAh89edQAAIABJREFUpp9XME3fZGYRqWbhFACUgJtFrJMCwIoO32+Jqzzhwg7a5KpOAGfTNwrwZU96j4ntrfnIXfh4YqmrNs2T96Tm33eB2wKAKtpC/bRJDDbvUUWlKhtNvyLgsmldCyWmvEfBPyG8mv7V9LFmW7S/EbK7kGG1/TWgtC5/Ykdd9E3FqnBsAZ2NBfQE8Epx8KwBS9f+OVbuqoLSDcqQJVzYeJeIkQLAS+1lmuUKP7z8DhthhyxNlbS+1zkkHI85tXSM7U5X82TH45GuWfsty6Neayghv1mtMu6P6PW7jOIxrYb83CVwfVUQX7l6keW5Jpu7t1lcPsZwNGDQ71ApVxlFA1zXVYJ/vd5mbsbl9tYhSeSSphG9UcRyM+JvfXaJL/0nGDkZJfc4md1jZ/8mrt9gZgFu3BxrfzoYDCgFHgszTfY6IcsrDca9Me3ZhN5A1llhd61H63id3Y0ejo4HlvCCYyyd+zg9IStYT5DEEa4b4XplzazOcp9qraxOaYE7pjfew62Iu94MdtrSCY1tiztXid7+GrWSw2hwG8ebo9RoaoyZF7SMdXoBRsZJQpIkqp7V860QLog2fqJqV/pCQYI37brRnsuxNh2/cc8ykx1zERg3rbuXkzl/7/3kvhvh/fr04kR8361ygrnqXOaoDbPmQP/oEsyP7tlaT8YSR1O7zDVlQFm9bu4yLn78fdrUwdwbfvR1JBpMZgRFjrG5vZg569HX9788BYAfnL+G0y2dVmBagQepAlMA+EE6WtNt/YlXYGP3llou6/NJliAPggIiDsdjvvPt7/Klf/RPma/6/PW/8UVCy+K7X/8qBxs39SF8c/0mg+6ehNKo6ldkjfJfA6A4akvTkswRt6wPwiuLSzzxzEd56IkXqDbnlaGqD23SaKhFUdF0qNI0oeSIjZN55lzf3uB7X/sGGzevkKc25x85Sb+zz9p7Vwn7PcqVEp1+n6tX39X9kHV7vjzougRBwMLCMqWVZWbmV8nE7rgz4Pqlq1x59126nS7LS7Pk4YDROKVc8olUXJvQalRpLcxy4pFTjPKIjY1N8jQl8BxlEw/HI2V2Wim4YhddKlET4LnWoLm4ytyxU1QXT9BqLFCr1bUZVNalAEpZRiRWzkmmYGuehqxUc5qONGaJWt9GSc4ojFVtOBwnhJHk32QkqSiAhZFpspQFAK60Z9QSWwF1Wa7+XvbD4rDTZef2bXY27hBLeNCgTzrY42CYUV09w8xMVa2IPvexn+KXf+FnidKY/cM+J5aXkC5QGkVpjlJD69SDIlmvAlKH2uBaaq0l+bVqlVUAwNIcxMqatlU1KXbPAmr2IhgmNr1UsmoztiM4jGxGogbOcrqppdnAsnyxfBZb4Rk74XwF3Mwi8G1+OExZjyzN6V1xxRrafFZsiG+HAlbro3+RZ5TTck22UV/Uv5LNK6xnbdRNY27lunekeYEoTq5GBYGLLCTTTxTA773LVSyxBJSVNlvacPmnbaWccHL+7ILNipex7FtUHLEKNlbDYrE8jOH1Xs5LnYwrI5sDE8yrx1BAWcl6nrDC71qJSW6wLTnHOY+VURXwrG9rHaRBF8DdtywOxzm7SU7FtagI0C7cDitnN4L9GNaijE6Sk9m2qrIHMSQWfLACz9YcVbpuRaZmZQHXLbFilvPXouZaHCQph0I0zh2uhbCb2JqRK9usfZfYgiGguwFlMzvDx6ZWOEOJKdWgAGolR1iqJ8lO8pLMXzFPlrxkaTIrds4nGvCZBZsFsX92DAiu9w9RLheDGwVxi75Mmtu7Fs4FI92Rz6l1tNhxm+MtCxCQeKwKYQF+jSJYGe3IeW4AYAHYRbEu/6fL0QxkYaA7BI6tX45jCAGpXKN5zienAPBP/G/adIXTCkwrMK3AtALTCkwrMK3AtAL//yvwyc+tUp+ZZW7pBDvra/R6h/S2N1hYPMGo1+XwYJuxEEclMsmVGKGIOMoJQxNjFKdjTq7O8sZLe5w+2+TOVpc4rTM38wKW9R773XWiPNT+0XGPk6cWtcWPkruPcvvav6C9/DgNp4ZdqnLyuV/g1uXbNLOU5hLUlx5X16jlzCWmx7g+y+HNtzizepzOfkxpeY5wfxePNrZv8lalLzYhMBPE1bgHaZdVgMITleuk34oL22ITNSQ9h0QUKbpToLYm1sogXwX4mhcWyLkBpqQnnqxSAFRVAUsfKf37BG9W8qpRyKryVhWKE8vpoq+eKI1VLVz8rkCzJvzjovW6q+YV1yJ1HiugOd0PdbS6Z2f9fv1kKiTdYnYgnY4Qg2VbRPWpm6WWwEcIyWo1Lfa79j2lY6F6TK0cn5SFa/8Ecp/cTvG9kppu//D2BXIn1vostFZZaNV48/o1ru1tKngoRPJhOCYMR5w7doLD/ohRFBGGoQGmnYRKqUGtWmM8HnKsPU+t1sCypG9N2LyzQ7UUECcZ3cGIM8fm2N7dIC85pKMEy4mMfXSaMQz7miU86I8ol0Vh2ycO5Xxp0h31aLRdGPk8emzAF37O5R98qUpYqVDNStxJt5itzrJ/sEk89hmnfTMLI2Wm1WJ/EOqxLnt1zpx8CC9/h52xjRVv0xtA2XcIU4s48QnKbYLqCmFW5+BQel3pU/u4dkC/F5GE13HshDQcqcuXZ1d5/Km/yMXr1+gPb9M88ySnVj9NUJo154D0teM9HKtKpTEHbkJuyRExBAi1+9a5VKZzPSUdFOCqzLiOnp96TuRGFSzW4PIZPfdNG31PZaukbqMqv/sqsnQn38s84A99mQHCH/vGNTFn+1EMuACKC0cvufb0tH3fG49eC0Lw/nHQ7mRjJoLoyff3L6u4sIt16L2l4IiIhfrdbPDiw1MF8B/7EE/fOK3AtALTCvyJKjAFgP9E5Zq++b+0ChgA2Dz8iX1LKHY4pZKq4/YPu/zmb/4Wr37jP/PcE2d55iMvMhqPee0Pvs7h7jaDwSGH+1uMBqJVzLEdYdna+uDuOAIA+9QXVhkkKa5rU/I8luZmefiRp3n4Ax9ibuU0tuPrA5I+lGlup8nbFHWsa4vpUgHCCDgdJ5pD/O3f/SZp0qfdnmF5cY7uwTZ3bt9kNB7R6e4zHA0ZhZGy9FzPxy0FzC0s0cGApzOtGZaXj6mVThxlXH37Enc218m6B0RjyVvxiDIBCWPNApbs4pMPnSR1LK5cu612skHgUHIzqiXw0pioP9SHRlfsX70ylXKJioDHy8fx5pZptZeZW1ilObtEudogz01OcJwmmuMbxQIAj1mu5DQFqMzkWGSMk4xRnDKKBACOiUKxgDaKYc0gKiyl7VJAfXYOzzcKYPm8NrtFDpGxrsoJo5j+4YCBKII3b3L72hrXbm7glDyq9TmeffoDfPzFD1Jtzai99keffYo0TXSfW/WarlMYtRXP04d9USKLWjXPiwzV4sHfAK9GtKq5QkVLIfssVsE745zNYc6NoeT45nQFPMwtJGVZgV9Vbxrlpyg5ZV8eLnJ9BSwepRa7UU5q55wNcs6UjVWyZBNfCzNe6cO+ZPxqQy6sVmnCjSW1Pt5Lg32EiypA3owj2Tk226mt56T2NUVT/+PuC7Kkap7RcFG75KEAx/KQb+jSeCR8UHJrZwVMNedew7WpeRY1z6imJRvrh92c7/Qy1iOHbqGyNiizAZ2LcYVE+JqcYyvnuVqmQG3dBeFUL5ZcFgOouKbeokYNM8vYbSP5xbA7MoDuIM3xRDZLpgC82FW9MUgp2RZ1B44HNrOuqYHU/0CA4Syn6eW0HLHVFktph9vjlM0QujncisRW2iiXRcUsYLxsg1y/kmEs+2pSvx1cZaeb7RR1txwPyRKWmgmAH91lqKvDl+7vkpvx822bF9u27mfgGreBgnugFtgTi27DpC/yf1Oj2NWBigDRoh7WZrCwvlKQ2Fxng0hAW/ldYRdVEAg0szoz71dyiyt2dSbbWZYp+cFiS27sozMDAMt604w/szJVAP+X9jd1ur/TCkwrMK3AtALTCkwrMK3Ag1yBFz41y/mHnyfMB1Qdm/2DAWuXrnHs3HGuXHmbv/Azn+C3fufbRLlHqYpGJEVRTuA36R50SDOfw4OQkys+zeoS23vbdPoWy3OfYCv8A4b7MifoEMYl/FqbPA7p9ZqUFhxONZ5m4F7G7TXpDA547MW/S7Uxz7Xbr1JyjjP3+M+x87W/STR7kpMLn2Ft+xWePv8Rxo7L/s4Wy4unuPzal/ngM7/M2IkIkzFeUNaeWAi4Bgg22bgT0qhxD8oUvJuAQAK1yjxE21ghI0+AV8ObN0RsBXN1ioEt7NBCSTixzL0LACuwW0hsJwpcg0gZRWtho/wjtrOTPN4jiJqC0BPl4iTc5ig5uVBySl+k/ZDG1xTwt/aV9xSTapE7UW1atjpzafawbJsohJVoa2JtbLGmLsBqM50xHZd+Xv9fOuvCelrmSvK5JGTl5pcgD8BJcR3pizLeWL9AakXaO83VVzi20Oald97i0s66qncV7I1jRqM+51ZWdQ4yimN6A8kCFscvyZauUK/VGQ8HLM7MMTs7w5Wr72pEWL3eYDgMWV49wdsX3uHJR87yzuW3mVta0LxbmSOJUEBsoMfxGNcVirKlLm9eGQbdodqM98OBupZ5wYhqbZZffNLh7MM2//LfzpHNHRKNbW5sHSpReqnd5PL6rs6H3CwkaMxwMIxxRaHr73Jy5WPkYZfcfw97ZNF0+nzyxY/xg9dfFxUBB4OQmwd7jEdCpHAIahUyKyEaJZw+fp713V1297o4TgXbFrHCEMvqQF6jVH2IDz71GW7t7nJre48PfegzVEqLxOFFDnb2OHXiRUJHLMLNHESOk5y/k6xeOafU2lmHNzJwMGeJKsXFClyAYj0l5DOFYn0yvysctIxi3fTY90yQiwHfkZvh+/DgH3Ob/PFg7R/rfvr+LO/Cte0oAHwXuC3uBZPvZcYl1+Hk+8l/J5bRCuj+GAD53nYVZI9izqGXkl4+RS2PqIBf+fJ//cfanembphWYVmBagWkF/mQVmALAf7J6Td/9X1gFBABW1WKeKcgWxhHlckmRO3n4v7Ozy2//5m/y9d/6bR5/+CE+/1/9BaI04off+wY7a9cZjzpE0ZgkFp5sRq/bVWBQAGDL86jOLrK9e4DnS6PnqBK4VW9y8uRZHn/qQ5w89wGq1RmD/gjjs7BWVbBF2KaFWk+aCCsX296Yzc0tXv/hq1y98EMCx6HRbLGyPMfO+i327txmlMZsbu8y7ImtjocV+AoAbxwcMOx08XyPUqNGe26eY8eOY6UeaWpz+bXXufrOJcpORpSLtXCszGbHL3Hi7HHN43336hqDJCMTtV8ecW6lSjkbk45Gmn8j++h5ojr2qVZqVJeX6eUJ1XKdmdYc7YUV2vMrzMyt4lUampkqVr1JIordMYulRK115YE7SjPGsWQApwyjRK2gw3GmYLFYZCeJsVkSYM0R++m5BQWAtYUt7KX1kXNisz3p9wpbHMnL6WwdsvHeNW7fuMHO5jajXp/WzAwzSyu0FpZ44vEnyDybpdVjfPz5Z6iXyjQDn5laRa15RaErrZ8qJotrR47hxAbKdAEmP1i+hI0sn+lGxor52jDnSt+oUoeZxUBUsZmof42SdSwM6dwmJuGZqkPbztkWcsLYnCttP+MDdZuGjapRN8KM3TjjZmixllgMhIMrLGwT0lR4WRtgUUDhWTum7jlqg3yqlLOf5mxEnipRpT0yvGeTXCT/0u8LpviSl/ChmsWZssXNKOdbh2K57BrcNs9ZtFKeqtssCShoWxwmOXXbVUX0nIC1jgDdcHWYc2kMO6lNr7juitVNaLV3bcZkO+b9lM82LT5QyWmI3bmdsxhY1EQur4MLM+BQa+XCYnk/ttgcwOY4VaWrZFiLFXXFt+iOcr7RlyxhWxtYzxK1dgGwYlTVvRhVeJ+pwpxnbMw2w0wzh3fF2jsTC2lDd50owwWUFZVuSaLCyPAcUfVazIpHuJWxHebsxrYagBWTAwWOBURWJbYMZ4RwINnPTsafn3N4opqzWrWpODlluQZ1QGEgcj1GShiQ3GIDRkdClNCBjwF+ZcBjLN7k/DG20CPJpZacbbFiV5auAd3N14TdLNbVtuZdC/grx1eHR8qGRn8n1viqetYMLLF5z/n0iuiYp69pBaYVmFZgWoFpBaYVmFZgWoFpBR6MCjz8Qh3bWuS5D5/GSyIGacLV713hxKPLXL1xjfPHjtM72OLOTsQ4G9BqVBQwHA0yDg5G1OoNRj2P2dkI4og7W6GqHD/24l/iO29/n8M7V6mVc1InZRAJiTLnyce/wF5nyPb6dzn70IfpbLxOz2nhDpf4M//dr/KVf/Q3eOJDn+Vw7waHW0Pq5RXiOjz/7Iu4tVN895vfxNt/g0/8ub/J0G6xeeX3sLwFTp86RtmrsLvfwy352ttLL2f6U+mbZOZgIGFVuk4g4Dy5CwAbzLWwgy4ygCWuKc9sJX1q0q4qYY0q2Lg/G6epyeuupXORGSwZRjozeZ+N7X3vU1a36WPu5bOaJRog2JBqJ7mqBnQqgCgFpo0jlgDZE8voCUh79EycAM+SiyztnKohpc9Sp+iizxIHp7tqZVEtm075niWu6a/uWupK/5uMOXbznxUAsNRXiOoJb21cJLUFALaZa4gFtM8Prr7Le/09WrW6kv67wyFpNOKR48dJcPT7Tq+r+1svS0SVSzkoszg/x3gQsr27RrUa0Gg0ieMR6TgnijKOHT/G7Y3blCoBZcdnGIcEARwedknSgUhpdV8alQrhaMQwCbFzhzAqM0rG5PmYoDKLG6Yszy7yN34FfvjKDi/d8CAKWBvt4g5SXnzuLF99+TalbECjlBEGLXXjcq0SQTCkZM9wYulFztVfoX26yle/vU/Q6HLY7Sp5Ik1sFudmCUNxfytrBNHu3ga+X2F56STrN94jjRMq1YraaTvlR1ho7rF1I6OTbeP4Zc498jmuXe1w7OQA3/d4+Oxfx/ZXOBjsQElmRF6R9ZxrRnaSxNrpioW32iAnktNlFMKa4lQozo3DmfTQ99Tjev5M1L+Ta2aiEP9DbnOaF/xHyWx/5HMFAUPnNv/fH5wogu8tRq7mwtq6+OHk+jgSfVxcTyY7fHItTN43Wa9cy/L7oznXRxXER8Fh4y5w7x4wqaUZVeS88uVfejD+EEy3clqBaQWmFXjAKjAFgB+wAzbd3J9sBTb3bt8FgFV1GkWUBABWeyADAt++uc6X/vGXeOP7L6lC9LN/9rPUZ+u8/dr32bh+iTyJ9YGwOjvDa6+8gp0L2CNIkoddaXD90mVVzTm+ZPP6eAIMlyssLS3z2OPP8uQzL7Kweg4nCApWoqVAtOO42jhJeyE2QtKEKBvRgt5oyObtG1y9cJF33nyTdrPM8sIijXrAjbXrvHvpIt29PXJXAGCPufkF1tbX6G5tKVLklXy1S65Xq8zMt1k5/ShJXiIeZ2xev8q771wiGg60EXRLFebm5+j1R2xs7TESUEkBz4wnzi8QMCYZDBT0tj0Pz7PxXAGAG5TnW9zaWqfsBtSbdQWdG602jeYc1dYitdkVgvqc5q8Sj5gPxlSlwVJ1cGqsnyOjAh5I9nAISWSso+X3coCkQbDLJVoLCwR+oEXSbGG1vTUP6voAfzd3qIh40RAjiXSK2d/ZpXNwwN7GFneu32J7Y1OzdOQYuK0ZFs6e54Xnn+fUyiIfe/oxHjt7inHqKICtlrjFg7+sUUA0wwNWR6HCLsh8b/KPBZiTTFnoxAb8vT3M2Bpb7MQW2zEcigW0WExrc2wjZ8asZzEUS2zLKFrFWlhsnVcDUYk6ai0dZgmnKzBfcbgd5lwewu2xzUFiFKgC1JWzlGXPYrGUcsy1VWm8E8GsZ7OTplwaOkRWzqJnqVW1gLIyGBBAdU8skCyLWXJ+qpnzZ5o2s36uWblf2c14deBoTuy8l3PGtTjl5ZQli9iC7UjyfB39r4iEhTAhQPNhim7fILMV9L47K9B/TPKGJ3ZbOW0n5fNt+HjLpiaZTA60PVRpq3WXxj0Ti2kDjo5y2B1L1m9GyTGgrxx6JYiDNqffO0w0Z1kyfUWhLdshTbmAmHKE5efy7pXAYta26GUZu2lOJ7VVaTxxQzPjFGObLIpry3ZYdlOeqEt9UZvqRUGZ84zNUc4bPYsf9C06ahtdDA2KcymUUUVm1MN1N+cDNZvTdsyjbZ+WkzLjOQqiy/4KsKvgrtpayeBCAF4Bo41VmrR/xpLLkBPk53J9SJ0kX1sygoWEIWCx7KtcOqoULwZE0vyVXZuyJ0Cy1Nnox8WqXvZdgOiyZ2yg5XwVyzEBs39+1RAypq9pBaYVmFZgWoFpBaYVmFZgWoFpBR6ECjz8eINj536WpaUM376pqsnXX9ng3CPH2d7epFJtsnfrNqNhn77n47sRThbQqJVJ0x7Dnk+/F7O4XCfqH9Bst+hu5bRPfp5L13+bcLCDb9UYjPpYiYdb9U3sz9Al8EYao9NUBWTGcGyzuvwwWXyc1Re+SHzzm9y0bKpjj8XVJvXaGYZuRtlOGZXnee33/ynPnftpDksO3Ve+wYs//UUG9QaRgF1RhuXb2K5TkIEtxKJV+n1Zl2MX0TXSXEickhCRC8faRKKCckeJngqsitNWoQCWHlutkrXBK8DW+wDgIse3OPimT5JVmP8aBbCxjZ0Qp3XdRQ+jSmH1YDZZv/quYsOkvzU/N7/JM4F8FZI2rmDyZUncjemptf2/q2S8H1QrxM1F/1MEGwkonos60sQnqc5Xvtes10LhOVF/Fr2cbE+SO5SjTWZv/waZH+EkDo4XkGURb69fJHcTLMthoT7Psbllfu+Hf8AOch6J1XbCIMzI4iFPnjpJkrjshUO6hz0czdedYTxIaNVaGgslbm9hOsLLM/b6B1TcmJnWOV5/7SWeffJ53rzyFs1amZJboTrjMBrHOH6O44f0un3NrhYygGf5dDqHtOePsdXpsL0/pOqKk1dMq1RnfuYEeT7kr3w25cZNh3//5hrlYBF7vK9g9+1OhY+eHnNt12WceAzGJZjp0A6WqfbW+eLPP8k//OptHEosz59i9/A1RqFxvSNyWZ2BY8tnGQwzTp1tc+29HUq1Crt7If1xByfwuX7zBm7qUW40Ie2TqDNcQGT7NGp9uv0eibWAXzqk35dzrE3JbxDMLrNy9s9Tb8/jezXSUYWcMqnTkZym+6zB77M7lkuB2Jy5hYp1Avtrjq7GfxWAp/TEcp04sc7VJPzJtURNbajaGpH1PpRWnbbk+hMnNSx8IWjjqKOazP+M6lhykXO82DW9PqGSRoaWWIor9b2YgQyKOYpcz+Cm0oeb6YS5su6d+xMl/b37sXnPXaBZ1y1kb/NznSFoNncBjN+HIMs07Eetrd+vJpblyDJe/fUpAPwg/B2cbuO0AtMKPHgVmALAD94xm27xT7AC9wBgAU5EARxrZu6EwSlM1iTOuPjOu/zrL/0z3vrOd/nMJz/KJ//cZ6gsLnHj0gWuXnwZO0mZXV3hm7//++KJpCCo7blkQY2LP/iBAoGa2+naaiHkSmam69Cq1zn78NM89/HP8tATz1Out0ltm3EU4TkeEhNieoqiUZKGy8pV2ZcJQDoYsX7rOpfefp0rF99leX6G1VPHWNtY4+3XXyMajnF8l2qjTrdzyP6ddVU7CyvScz0qktdbLbNw+gwHccLM3BK1Uh03dbh+8TKX3r6gdsqW7bK93SWKEzQi1nW00Xr0kRUCKyIa9EzusALAltokl8tVGvMtLr7zpnr9NmdbLJ9aJSiVKZVrlOtNgnoLtzGP01zGr9Q4WYUZWxqrTEEpUQCLQlEAYAGqhM0ax5INHCvAJ0CxAJNutcLM0iKB6+rDuQBZmv1jnnTv2la9n9U4AYeTJFHAKw0TBp0unc4B+5tbXH/7Ihs3btLrD6g2WszOLfH3/u5/zxc+/zni3DEWUUYWq6Ch8Eg9sd5WBrU5dtJQq72Veaw2IL6oMxUMzrTh7yQWOyPJA865HVm8O4Dt2GIkClBy6pLxm9kcKDG1YG07GdK6LLpG8Sy2yg81HB6vWyz60E9hfZxzcZjz8n7OMBXwNGe5BGerDscDAU1tduKMfmzR8CwGObzbM6zqpZKtGbnrIfRFbZ0bpW8nz5m1bJ6vWzxZg5orCHHO5R78oAtbiWGbzlgCmELdNiD9XiJKWdhPLGIE4M7VYllAYAHFRemsxIsJw/V9zblCpKKmtTI+18z4hQVXLZsFYJZMXgHEtY23jPpUwHa1VU6hHwsDGWZLqGW1ZObKe+U4jBKL98KcjUFGnNmqzBVAejNK2U9EfQ3dNKds25yWrGEn504secAmB1qWI3wPSRUSE21p2CQTW84FUf8+XU34xLzN8ZKlecSi6BXgtRPDhR58bQeuhDmxKMQL63A5pyPL0hzgsi4/VQXvcSfn6brLqVJCO3B0edIQyjLFhtnT6Unh3F0g6VIGM5gxQ44oN8Cv5PoK0XmcmaZWrhfpa4U8kaSSb232Tw6D3K9KLvol+2osrozNtSvKfxkaKNlBamoRJinjLOULJ2Trp69pBaYVmFZgWoFpBaYVmFZgWoFpBR6MCqw+s8BsbZ6MEU9+5BOM117l6pU1zj18hmgU0xneIRuXmatUef3yBrVGRuegR63i4nsOjl1mZ7uH75VZWq5x4/odmk6Fxz7yRb71/X/LqNtRZaTnWxpxlFsZgV9l0BtRr5eYn2/S7x5qzxiOY2qNKt2+xfxSme1t6XNKLMyewGpW2b55nRc/+z/zjd/8+5ycOU7JXWbx8adYj+YJdt/l7JOfZs8Hd3BA2bJx3RK2UyIvmiEliIq7j5UWjlaF5bEtOacy1hCgV/TBprGyBFmS7wuCtQFUC2DpCCj0fgXw0SOvgJc0IbI8bVEKBrDmkIoltOmjTZ9e5BRPMn8nCyrWKWpdeakid0L21s8ataWCwApYC5xs+pq76sYCzJ4s8v3qTFUnc21MAAAgAElEQVQXFy5eohIVBych/avflAB9d0E1Mws4qtJMLYfKaJ2Zta8QuwO81CsA4JC31y/dBYAXG/Mstxb5xjuvsBkPsWJxYINBmCIpz8+eP0eWeKz3DukcdKlWa2oTLdLmkl/W881yczZ27lBxfPpJSMVJdV3Nap3xwMatJFipw2AoCuIBQanBYNRhHO/SmqlpzZMYVRI7dZ9sEOGFQz70xNN0ul0uXj/gIBlhl8aEcRs32+evfK7Ea6+WeHtfiAs9yoHLXj/hL358ju9eDukNcvbyhJlKgxZdPvxoi5e3zhCt2WzkL7FamcOxDvjUo03aM3vMnzrN73/zkMtr26Seh1+eI0kcLCdjd1f6+j3jSma71Cpl8mSM7/hE4RC/6nB7O6VeavPY6TbR4Cpr71XJqiP8RpP1nTFu2ePx5QYXru/w/M/+Klm5TJa0VeGfZDJFuKe2VYC/sFM2MWKpHntDVkCFEHcVsUWHLeeJqoQdl0OnyrPpFRbufIttv6nnoarQJSLqfSeZEscL4rXMEOReoOBvbkj6uDXyoEHm1IjLdRLLI0ZU0KICHxpyQkE8T6y6IaDLuSlxT0p2n4TxFjrmI6r8P+pubDTPxtVNXjpNk+vLFqev+8He91tDm+HYPTD5KBAsdXjly7/4YPwhmG7ltALTCkwr8IBVYAoAP2AHbLq5P9kKCACsD/CaiZkyCkNKJQEtjuZ4WERRzJtvvMH/8b/8bzDYob00z6mHP8DHPvkp+sNdbr7+EtVmnd/7z18lSxMFQB3PJQ0qvPPKKzh2juPkOALYCBAsbEHb2Km22gssnD7P+Uee5ZkPfpL28kkFBn3XN6o9tR4qwDFb7GlTtUc2DY9h6A77PdZuXOeNV1/m1vX3WFxaYGl1kbVbt3jv6lVlydpWRu9whyQOcSV31PdxfI+gUmbh5CnevnKNUrnCzEyDdnuRar2F7wRs3tzk7dffYk3yf6NY5X6O52tDdO78Ck4eMuz2FEDyA59a2adZr+BVyswuzXPlwmuknRHtxQVWzp9RkHh5aZVjx06YPB1sYq+MU60yV/YpOwKsSo6ogFQQCgAsFtF5zmAYKSBvi9KwUCqKXa94GTXmhNHpawOW5InJPlWQ2DzwahN55CFYH2YLZXCSJhP0SumRYo+rtri9PoODDltra9y6dImN6+v87b/39/jiX/llbAHola1sMRa75QQF58X6V5ms5mlZwc9JY6oZqsXxlP0RoE/AykjtpMUSOWdjnPNOD26McvbFWjg1at+e5AQrxTRjwck4VbGpOjnzvmixcxZ8OFEWK2QDNgsgPUhy+qquzSl50qxKvhPMSU61sk2hq1ba8j3sRilXBmLXLI2+xfrIAMllV5ShOddDi21VpVocs1POlCxO+BYLAfRzi4v9nKsh7Mcmu1bA/CXPUZbqXpKzKaB2wXyNJQNYLIhVcSuDBGMtbHJ/i+IVjYdkHQkY6kvmkQ0fq+R8ug3zJQNci0pWFdfabQjr+l6GsfxbjnPFFgBTrjkQiocsR9Yj4LNYbsu+99KMbmixH1psJLAVolbK0uX1M5uWBcu+yfm9E2X0UwGWbRquRdODgzhjP5H1mdzjtpfz4bbFc02LWckrdo0yNxRQOhEQOOfW0OLqGLUE3x2LMtziMMvpi7mXWkhnCl5LDU76OY/7GccrRo0rsxtzTsn9wlaFt7xP+L7C4peXqs4LOytDPDDkijgxJAlhF0vRJiCx3FXCBHpRRm6J3bQ5NwK5h6n1lalx2Xdo+A6BnG+FvblmXmcwTlMGccwvnqr+ZG/o07VNKzCtwLQC0wpMKzCtwLQC0wpMK/CnqMCHPnSKCxsWZ1ZnODfXYL17mXE44MSJVdqNZd668BLN9gl6u2sMOzkH3T4nTjR0jf1hj2qtjOv4dA/VrJatjQOO1RuUl57m0tVvkY3R2CTHqxBFQ2VXiitX5+AQ15f+MmZ5cQE3iLl17YDZdkn78kqQ8ta6z0n/SQ7tMUvNU7x1+z9y7tRzxAcVRkGFR058nFF+wEl7ROnk0+xYZXqHhyRxojmu5UoJx0+UuC0wq207Cp4KcGQyQFPtIURpKL9TACzJSDTBRuW09xSFqgAuCNey86KyvQ9gnbzVNA8TIEidxIq4VekhDFlVelTTuyigpYTWyWeKrN0CKz56aIVoLZ9V/W8BVoniV3pbaTnTwupaY7bUJeye3ZTsj1mj+V+J3Dr6UsWm7WivJ+CupVE3Ga4rkxQzZFDCuSxYybHmS2cOjkNpuEbr1n8idof4qatub0ky5tKdy6R2rArgpeYCAgL/3hvf5046VEKxF7gMw5RGkPPcuUeII4dre3cIhVBfaRB4DrVajShMaNSb3LpzVcHC+cY8WwcdFtoVtraus7ryMDvbhwxHe9SrbfxqRlDxNUZLgFPPjxgld6hXmxoJtrmzj19zycKYdi2n6pd463LM+dMRP/vBBhyEfOcavHbb4/Mfzjkzt8o/++0rdMYVyiUf1z/kb3/hBf7V16+xtTegm1nUA2g3SsxUP8Fbb32fR859jtOl3+H5525Tq5/gH/zGHfpRg6zfoZuXOXnCYdwdEpSPs7m3Q6Xkk0QB5YqjBH3PdhiGQ6rVKknskqZDGo2YdOAwkuMjs7MwpdpIOH9+gar1MIP9Jt+/9BqJI3bWHfq9Cl7zcZ558e+TWil55Bh1+ATsLKydjQJeCAjFLEfIznqCOqqY1jmSKmXN+WlGBhnLbPPp0k2+v52SJ30z1VBQV6LLjLJWf6bArcmonsweyf3CcFqiw4wSRAUhuSjRe6SWzVjI87bH2J3HqcyQBi1Sr8Y4B8eRiYmrqndfHPHEMa/I4S0Cis0pPhG/F6f80WxsnYVNTNiKrOSj6uFJjvjkWlFwuMjrNgZiZu42uRYm+2puEVMA+E/xp2n60WkFphWYVuCPrMAUAJ6eINMK/BEVmCiA5S2SeTscDShXavqQpQ+Q6u1jXuNwzJU33+H73/gqv/P7X+egO+CXfulnePHTP682tDubV/j1f/OvsSJRALu4nk0alHnn1VcU/LWdTJV0YpUsjZVky4gFU63Rxq21KZUqrKwc58kPfpRT55+i0ZjD1QdMUUXKQ5+G6+iDo9q2Fs2OgpCOTRJH9LqH3HrvKi99+5vsbG2xevwE80sL3Lp5k83b18mTEdWyx87Ghu6f5KGIIndxeYnvfe8lfNnukke5WqfRbGge7tzCCpXaHGvX7/CDP3iVO2tr5qnRtnno4RXcPNK84XGUYnslKqJyFlCqUuH42VV216+SHA5oryxz+onHcMhpVatqWV2tVRXojpMYz3Up+YG48GieUBSLhtJSO9lQ7J8lgymM79rPSP6ooNGpLdLEEvX5RVozS+BUCFPJM5XGTEDOeyzliSW09ogTZrEqHoXZaRpHZTzqg7g82Ms/M+JozKg/YtwfcvrUSZ44d47l2Xlm6w18x2Gc2gxiw3eMJsvOZL2m8VQ6geQcYdSaYhl9r30uGtICtE3TjF5mcWOIgrFrA7F+zkgcAfIy5gN4uGzxUM3k0gYOuLmAf7kCocrR1AbDgI2iCi05UPGUK0AvMcxlAe68XBoI8xlRWXcSm0sD+MGBqF8dxoUFcdMXVWzKhZHNVuYo8Fglp23D2RIc940d8o1hzmEuIG9h2pVlCrRWLIswz+jmroLwBadU6xuS08tzxkW9zYExOUuyO3UnpybLyKEqqlg75fmaxYttaPkQWLYCw/Il4PYEWC8OoYKWJcvUaaK+FgC7JEpzvbbATiz6lsUwzumlOfsh3BT1dEdAfQFfU2VGLwYOq2WLlthuO5LVDP3IZP2WXTFkstkb56o6zpKM2YrNip9ysuaqGljt3JWgUAD/Aj6LlXRicxjl9EV5m+fcHssXxKmF50DTgRMVi9UgpyKZu8bjTM9NOZaSLyzgr2yT1DuYZE6TE2EUx5MBhf57Qoaw5FxxdEgi553pRwUgNqB4bkvOsDlf5DwSqkEqoyzHouo71ArwXfYszcTZwFxrcn8aJAl/6XRt+vdnWoFpBaYVmFZgWoFpBaYVmFZgWoEHpgLPfO7vKKl0Z+Mr5PkmxCGNyiwPP7xKa6bFKy9/nePzH+D2nVtUvIybV3ssr9Sw3JCgPMvOzg6NRoV6I2B7e0zncIA3hqT6KGnyHp29kKWVBvudkNn6HJ3RAKyENI2Jo5TAy2g2GrTnHS6+sctDZ2uUK3DltjhwiapygdSKiYZDutLnxG1Cx6O58CQVt8/i3MfoHT/OTH2ZOi2wDrFKfRpRQJiUyH2PTIEdY6msCmAFzwrXMY2WKUApdQMSIrCxTjKTkXtMW43MmihvVY14z8pZ1jGZpUjPMjF3migoVTUriyoyahSAM1xgHNk2/db0a5PXJO938v1d0FaBXQHkpBE3dru6tdL/6cfNTEG29V7e0P2n5F0AcNKpqu2RxN8YAFhI2Bq740gnL1RpA34r2Vx6q0IBrda50o8N1pld/20iAR7FPlvI43bGGzffIvdEgOAo+LvcWuJrb73CRtzDtxKCUqB9VasMz555hGgMb2/couRVafp13Q7PNzbXjlNie29NLZHtSAjpCZWSRTzo0mqucv32JY4vrzIYHeJXHDKnTFCyufD2m1QqGY3ZBFuioNpLbOx38MU6vCNRZDnloMXaWqj9sV/xsJ2ET533SQY+N0Yxv/xTQ67vnuF3vruh23T+XMKvfPI5fvXfv0q3n9CJXCp1Bz+PeXL1Eyy6t3nq2cvsdSv8i1+ziZpV6oRE8ZDO2KFGwsKZAM9+ns54h25njYX6Anu9Wywvf5gbN94gCMTJbkGOJo5n0+vuMu7tg5cTOA7Vap3ecKQ2yYFbJk1imvUqP/dzn+HNl3d59/pLdMcBpSDHKi3TXH2WpdO/gsyVxApbz+7C8nuidDWnnyEo6GjQcvT8NGJ4c8JPAOAgGfBn2zexxxFX7txhYJUKBb2ZEwkB/q4ls86dCvBU1yHLEsW9IL6Qpyph0G0yMwRPz2l17RKANx3pjFBOcundh1aTLGjhzxwn9+qMCO5ZWxfzqfffhH9UvWuuezFS19uBkBtkfUcuvPd/ZiKwmIC+sg/3DN0KWv+EnDEFgB+Yv4PTDZ1WYFqBB68CUwD4wTtm0y3+CVbgzv7aXRuTNEsYjAfUK2KfYoAheTCfUOTkoSaKI7rdDl/5j1/hP/zar7E8I5avTT77+Z/nmY88x1f/47/nwsvfUxBGLGos32Fj/Rb9w31sO9csYFcAYM/DEpWw7VBpzRDmrjJzSyWTlbuycoIXXvgEZx56CrdSKxi6wtQVC+iMURSrCli2TcHkIzY1cTxWu+db167z3W98i93tDU6dOc3K6iq3blxhb3+DO+/d1KZBMonLpYD5pTle/va38D1R94p9lU/glyhXq8wuL1FfXMYq1ak3Fxj3Iy6++oaC4Z4tubK5ZhWJPU7uuJQF2LZthimqQt7b3sSLY46fXuXR558lSyOGu5uE3UMCqUPxwCuKVG0StXHTx1w9ExTHlcYqSwrLZ/MbsaZ2fJ/6/DKVVgOv1sAqz1CqtGnMLlBrzZHbAZEoXAWQUytm06VJsygMRLGHkjJKgzp5wD76EGuwyHs5wsKiFKayKLw926VaKrPUbjHTaFGvtaiW6oxyyQY2wJoCfYV9lCvW0IWaU8A0aSBlWww4bOt7xQ5ali92v4cJqqi91MlUfSoKzKWSWDjbtHyLqp3reSbNiDFdNgCegH8C+MorLMBUVc860vSKta9pI0oCGtrSIJvUlm6UsxnCe4OU7x3kbMWOfl5Y2PN+TtXNuD62NZ9YQFFR7QpwWLagUdgVRZm0Y8YkTPKRJbZGem9ZhqxbGKtCaMhsAyq6AjxaAhoLCGwsugQilk49EWthUCtpsV2u5A7S9iz7KZ+ctXi6YYYVkoajuVOiTFfWtUl+Mtm4UiPDMtdZRaEU9lQBLWUoLIxkX8R6XbKZE+jGOdcGGRcOlHJLuwQLvsNSWRSxRmksFsoywBCluhTetaW2OWM9OeVo5Jo3LAC2qGiV2T6xTDa+ZgqwD6JcQeBELaAk9xk2x3AnzuipmtjWY32ybtMoUn7kPAxx6IxiZaGXHLkOBdTO1BJbhzbFbEYICAL4KolYtlytywxYLgMKUagnkmWciOJXyAmZqrFl0DOxUJftUlvzYvARuAK4S2aYsciSmnuOq+p3ybcOE0vvT188P7WA/gn+OZuualqBaQWmFZhWYFqBaQWmFZhW4E9ZgSd++i9w9fI6Z083YOst3NpjDNLLnDtR5eTcDO+sXaHsH2dz8xAvX+fUqbO8/fodjp1yeOMH+zRmBPgKsAXUDVM29xJWqhV2xi69bo+yZ1NvgmcvkPM0Hfd3SA5ncLIIz/cIR4cKNg+GIf3eNrONEoElGcNnSe0uFy5fJRw7tE+eZP8g4vTyR2hUY8lE4uVXf5fZ2knWB++xvPAIeKeJ8zq19jwPP/I8zdqC9pQHwx6lctkoDKUvdXJV+CqeJU5bBeg6AXWkj5D+46h60ah6jXp3ovzVHGCdURzN2r3/gEhfFusHLBztp8zvJ/m89yfzmt8psKxvun9Z0t8rKF0AwLHOEox6WOcjRT6vEF2VJKw9vyFpT15KW5YaiFhSVMMF6d6yY2T6IoCvEsSzVPsu+V6tqWW1qXFHMsvThOCC5u1QGV7Gv/O7lBgrSOc6HmkW8tbmJbU2tiyXxcYyK+0qX33zdQ6HHfLAoV2qg+czV7N5fHWVfjfjrfWb1Ms1mtUZ0tSiH6/T8peVYD0I9wmjhLn5OXrdAWE0VmGBzjCylPXddY06C4SsHHe1JIsLM5QrNnY2JnAD+oOUce4xDg8J/Blu3d6hWi9T9Ups7sVEEVR9i8ZMgJX0aVcq1Nwh55pjXn7HYd8t83MfCWmyyv/z7m3y4SyHYYJXO6Aeu/z0BzJ+9v9l781jLMuvMsHv7vftW7zYM3LPyqqsXGq3jbfygg0eGwxu6BlE0+rR0C2Q+QNpQNNCaGyh6VkYiQa6kZjRNGYYg6HdgHGD7TJ2uVyLa3FVZVblnlmZEZmxR7x9ue+uo+/87stMG2PA0C5X8x4KKh3x3l3O/d2Ie863vf8R/Nv/UMJKYxMVpwMjN4vltavI5DYx8A4gq21jbp7TmiX4Wk5c+TZuPAsjSeAUD6DTXoWV9KHrOQSxDxORWGBTKDAMYjD+mddEN/l9F543gpvLIQpCiT8bBQkePPk2fOkrT8KyPeRzWRjGPDYHLWRm3oIjx38MephFEA3Fvl2nc1riwyet3jCRxAZ03RZrbvbKiWaB2Wi6NsRQ11HyWvjAzBaMoCvHcm57A77GtaNJvBtnDRxQcN4l65l9uMb+W4MVaAgMU+4H5VAXIwwZmsUoJlu2F2uBiEEIQEcJJwfM6eb7KVpQSnp1iyiSeC+w4c4eRVLYi65vQtNC0O1aj20FXFPtL/g1Z2NqeDQGd285Vaf38l/5lZreQOp9atCi5A3f+JLtpfOW8baf/dSP/D1/Q08+PqnApAKTCkwq8K0qMAGAJ+tiUoFvUwECwLfsiOIQvWEXeTcv1suMJOVDlhDW0qxP2kSzSRl4Q1w+fxb/6Q8/ic9/9nGcOrKEH/nxD+H4Wx/F6ZdfwtP/+dPQwkBUwHEcoNVsoNfriJULLZ8sy4ZhmtJEOIUiNrd30Gk2BCDmA6rjWCgU8jhw4G685/0/isWj9wOGDTcxBMikpS+tj3lsAuQQBE6pdmzOCFQTUA6GPq4tX8Hjn/sCGpubOHj0ABaW9uDV0y/h6tVLAt5Zjg3btTFobKPZ3ILF4zNtOI4rD96l6To0ZggHIXTLQcbOY7a+B5XyFL7+xDN48amnkYRkimowXdrsqkxQL0iwdGgvll9bBgY+8qUClo7ux9xcDU7YQ3tjBUngI6LSl+Co7JdNlQLGNaqfKa1OFDP59gMpQXd+W4Pp2MhNzyM0qJL1xZLHsHMw3IwoucuVGdTq88gVa4gMWh6xqeADbtqYUnXLTKC0aRSLnJRtPH4IvhMEHlsBibVTymTks7wwQqEj62RQLFZRLFVRKlSQzeYRgLa8utgOu7QylvfynJTiWG1HyV0JAhOwI7DmRxrWRzHOdzSsDQCqcE9WNeT5gE0AkwtUAEUqixUzlOBqxtSQYUwR1Z+0/6W4GRwyqJoREOdzukNLaNAKi2Cusopu+7FYR3+9Bzzf1tAVmmqMvEngVTXEBFT7QYJlj3m+JDRw27QrlmQlAYfZBbMmtDD2JNtWWV8zaTkJU9WpHsMF7Y0JvgJVJ8GUxVzZBGcHIVaGFmxYKOhU78awEh2uHuKRMvADdR1ZKnjBNcJmXim2VZ+vsmnZgtM62yZAKSpY3iOqDpKVK0x3fil7M14LMmoJbBPA7BCgDRQBIGsCOVohS74w4NFWOx1Y0D6NhBGWVZj0sj/2dwRHVc4ygWtDV+dK0zAepwL8ua30s2wCY4jae8tL0AmoJtfR8kKpedlMUEjzuhKq4mFiEEQCQFsGVdnMGE7gmty7+r5aomMbNUXMUDZv6vtBEsFPdPSiGH6s2MwEsvljAtyi5De4jhT7ny0sh0a00+Z1F9Y9rdDSdciV5ieG1CcMY/yrY9nJ359JBSYVmFRgUoFJBSYVmFRgUoFJBd4wFVh65z/H+pWXUHJ3YHXX0PPKKEwnOLQvj+lsAZ7dx+bmCJ12gEpOh2b1cOXcCEt7K4iCIla3l1EsUbXbx10LUzh9tg07cLHaNTEcNpBzXCwtzQPIo9nfEBev3Z6NbGUOo7aPvL2CxfkMhXSoTxfgWA6a7V28enEb+/ZXsXytgULZwJ6pMl654KM8dxi9YUZUnJW8ja1rF9EaRjh0ZD92WzvY7eTw4P3vRqFcwHqHys466jPTCvwlwZPglh6KM5RYMkvuriKr3n5xppE2O+k3xzOScR/Fb0uP8deARncqBwVjFTLxbfNZtb10v6kL11hKKMD0HUczxp0Y20RSsdhAs+ckwDaOYrqlelRRNwr8TW2ghTqdqisJfKe21EoAkM5/9BiWpst8gs5iY4hNXL1kH8r+WQHAQumWI1QgsInc4DKczcdgJ8NbADAtoF/ZuADd5D5TALiSw1+ePYNGrwU4Juq5Imoks+sB9s/UxU75Wmsb5XwRjp5BFLvY7l5FNTuD5oAW4WVs7zbQ6LRhZ7LY2d3GwPNlZuS6BA89mLaBxblp9PubyGRcrK22cfLkPGytAcesY/lGA2bOwNDrYziIYZkFjLwY9Zk5nDl3DaZuoVxwFck6GSHnunCtDB482sJTzxiYKhp481tiXL7q4EyjhX43g5HRRdEq4s0PuGhcj9G3P4Kvv/wYTh49hpvLT8EpT6HvWYB+DYm+BAyvo1LgsrNhZOsoFBaweeNlGEmMSm0KzdZNaDoze0lQsMQKe9j3RFk99EL4AdXBtoDenGN5Ht9LIjT7chPEa13LRKk8B38Uo9PeQr5QQbvRxqDThlUsIq4cxIMP/itOP6BrJQGB2e9KJBvFBJwFaASD0yxoPYSBEQpejLfUe8gP1zAyY6zvrODzLz2DYchrz95auW1ROy7q3nQxe94Auu3CjHSZZ0n2lyi7dWimjWy+jIybRTFfQsbJwdQdGDpVxayTyi5W7m9EiNWaVHMqzrdGiCiGgClik8zMMUTWHow4syMFPNYRaZxSCCVCrd07bLDlflYu1H8l91f5XSvlu7zvr5HV3wkAj2/fr/3Bh98wfwsmBzqpwKQCkwq8kSowAYDfSFdrcqzf9QooC2j1sEMFcG/YQSFThKGbKTNONQHjpzSqXCPaoPL5LI7RbDTwW7/273Hlhaexsr6NUyfuwcf/l4+j6Y3w2Gc+hbXrrwnoZ1uaPGz7SYzLl68K/qhsok24+QLWVm+gub0ual4qGU1L2alSLey6ZZx4+O149IP/BPMLdwFWRoAbZuOyQRMF8NhnRZ0M/IAZuAoUS4IAQRzgxvJ1fPFPPoOtzZtYWFzEPfffh82b63jl5WcRJhEKpoZcxsTli+fg2LYwJ23HRWlmGtmpKYS2AbdUl6Zg7eoyvFZLAMU4iEDMKZPJotfdwdb6urAXwyBBbXoGuxvrcLQYmVIB5bl5zM9VMVey0NkiADxCPPIViERA3LJgWjZMgyxFMipVJgvrL6CvTjAxzekhqOa4KMwvIbF0tLoN7DYbwrD02HjqJiwni2y2iHKhgGp9BgsL+1CbmkdkZcXSl2Cez+0Jo1nBwuMm9tYDcArSjtmYbDDHNsby0Jt+UZEs/6StMFXLQSINe75UwVSlhplaDdPlErK2LQ2vumaqM1WAnAJKCepSQ7s9THB1oGN9pGHoR5jNaThc0GFQ0cw1RattWkqnNs/pRiQvVmyhhcipCZBHVqhlqkMlyMj+gs0QlacD2g5HQJ//m2xTDfjaro8XOyYC2gML8Kehwm0iRo7qT1PH6giS6UuWad0IcDBDNmuCFrOLyZeOfGQyFjaIy0dKwVy0qebV0PCV0vaBUoKHK8wyBnKWek9Wj9GKNfzxaoRzAw0dgolJjLxuYUoLcX9Zx1uqBvJOApMgrK7UxjxHAWAJ8qYgMG2uWWafgKmctyZKWQKxt9iqY8V5CmCLTjzNYyZIG6ZZTrbYdzPTWRfrZ4+ZT9yKROsoVTTrSiCcTSJBUYLBvAwEwi0jtUETqzR+Xh1TxLFFmuVLgggBeMHoI2bpamjzekOXXF89obV5qHKjhRhhqYZLZPJs5pRimcB/zBsmJb5Llpcof2+r2fljWoprsYlBGEpzGMeEeEOYdC9IG7phGGKQWuK7WoSCRVtunmssx8GW0ZIcYP4Ohaynnh+JJdW/PjXJAP6u/1Gb7HBSgUkFJhWYVGBSgUkFJhWYVOA7rsA//9h/xud//5cwVRxh/eolDAcRclMu7rm7CvSA7LSB126uIWfXkbddeGELiWfg4oVd3HtqCUPpRduwNBtT9ghrOxbmy3WcW2tgd7uFrObI4vcAACAASURBVOtgZnof2oMuev01zE7XkCTvxfWdr2AmG6NgtYSweuSew2gPtnD27Bbm92Vx9fwAx49VoYV5ZMoannpuFYW8g5HvI2ufQm52Ad5wgKR/A8fveQ+eeOZTMPQuzNwCcvU34+Sp92Pv7EFstrfQ7Iyk188VS9B0UwBJdhWmxPio+Kk7AaFx36qsnFNgWDjFaS87hj/ZG7AvEUWvet8Y7Lp1QcbqQWVmJsDt7ZZaEZVv2zGrT41VvtLejMFgArrs/UxDwDUxOuJcZKz+vdXXq747iBhzcyucSVyQUtdrid0aQ7hjdS/DV23WRnKKx+5h6pwI0LFO4/zfsQJzrJjWEwOZ3iW421+EK4FHVBJbCMIhXt24+E0K4DyeOHcG2+0mEsfCUqmKA4v7kNNiVGeK+OJTz6IFH1ZiYK42h2JhHs3hKjJ6ARdWXkU2k0Or1UFM0rSbwcE9e7G8chMDr4vqVAWtfgtxEqDX7qM+bWCqVkSlkMew30KlSHJ4Fq1OiFgjUOyK252p59Dc5ToGhsMYlXIVcRig29tBqWhJnFcwSHBqoY8XLht4YNrAw+/L4RNfiNHzmhhELgaMMbITaB7rnMeBpXfjlZefwbG7H8Xz5z+N2fphmPYsvNF5xPoCgv7LyDt0o6NbGBXxFqaKCTbWr6Ne3QMv7KPvDWReNAo8iSmybBfdvifkc8t1xdWq3/cxXa1hfWsbhmMrPgKVukYe+UwVQTBEbHRwZOkBXL38IiqzJay3bGi6BX/zMgZWH8XSISzOvRX7l+6STGFXc6BRhmuEyMITVTJdy0jz5vClVghRNkzEQYJGtIsvfOUzWG83JFKJhATTdgRJNWQGpJztRqMB5mdmsdHuC9Eg0jkrMNLcYaWnpahC1jvXb+yDKDaVyCbBYaqwczXkc3VknJJak3FKXmBMmpAWOKhQ0zPOHAbM9c4chF45gMDICADMODexTr/jdUvokCr8FblBkTXkX+n8kS56Cvy9rQD+q7bS3+gG8LVP/dB3/Lt58sFJBSYVmFRgUoG/vgITAHiyOiYV+DYV2Gyu3rIziqIQnUETpXyFmk0kpLzJA5cCINm8EHyRjJeUUUqwyfNHePmFF/C//s//BnGjj1E0wkf/x3+JU29/G66fP4vTT38FkddBPp9FaOg4e/YCEj8S8Ne0LWQFAL6OxuYadMkKJnhniKWqTtWhbSBbnELslnDy+Fvwjkffi9LcPoQaWX+KgaosjhSmJZm1IY+TJ64pe2MBuBVwvbpyHc/95eM4e/ZlUd2+933vwyj08dr5swhGHVw5dxqWZYlKmU1AuT6N+X17EWkxGs0ttFsdDIZkVMbQTAMZJ4NcNodiuYK9S4fgWg7Wrq/iha89i2ajhd2NHdixhsrsFKbnprFnsYbFqo3u9k3EQYjE88V6RrdMWLYtD7QqJzkFf9N2jO0a80j4gKqgzxiak0Fhbq/kDW93e1jZaSHhw3HURxyOJFuY9jm02dEtC8VsAeVyVVik8wv7UZtaRGJlEWkOvCCQ7RPUJpNYajk2hk5BYAF/x/VkA8y38Xup9ZNiRitFse8HaQNMyymqLqlM1VEtlTFTq2O6Vke1UoXrODBTDa/kzdIOOtZwuR/hYpu2WOpc2ZYeKenICis5RJ7RxwRODV0UuLSdJnBIcJlWw1QRj7OVxA7ZUHkxohqnPXQMtPwY3UgXK+JWwNxWHb1RhHMjDaf7bE5U0yEvgvhsLKEhayQC/jH3l8c8b/p4X83A4bIGFwaaYYx+GOFyJ8ZTLQ19Hn2iY96McDSvrJZzRoT7Kzr253TJFGYurzQ3CTN0I7zWTXB5oGF7GKMNDYMRsJgDHqyYcPQYFcNIbYhJeOU6V00JQV5uj7bXVB3zUtLKmipWXh4C5FThqnwdsnnHKn8ZUUAjQJwGEPNeH0axAORs3jiMEZZtmhctitcoZZJTkcxmKImR1QwSuJVtU8JsZoXEiiU4CRpxglGaBczhgzJnVkA7ZyYEU/negU8lOJXAypKNamb+TmCGFdeIWqeRAORBzHWjiCm0oua1Y0WYpM2LTlX42DKcKn9hyfO+E1lzItblG8MAbYL6Me3KZYqCQZSgEzL3yEDZSlC1QpRMlXs8ingcsVjFiWVaFMOLuZ7Uuf6bBycK4Mkf4EkFJhWYVGBSgUkFJhWYVGBSgTdOBfa/4+fRufK7eNfbH8Kf/MfPoZLXoeUcnLq/iqsvraI4l8das4d6cQr1io3d3Q6qBQ+9DpWU6zh2/xxee20TpUIBU+URzpz1cHLvEXzt3DXoFp1zNOTzi9jt3YBrFJGr5BH7PdgGg4IDPHzyOG7ubCAxQrgZDa++tI36giGkzcbNEIfudfD1V/qYqeWQsV0s3/QQOn0Y4SLqCwexvfkc9i18EPv31HDh7JO4vr6Ke0++A72+h9qeIzhw+D3Y2hliZm5OCNNhosPUIiGbEtQiaOTLnEEBT9L9sG8a908psDrO1lUEXPU+9ivitcXZQ5qpOlbajlcAOx9TcnOVFTT7MrVtNctQqsIUCE5HHONts2+Svl7aOILNioErn5FILAJSqqfkfESpIRUKzTNg36JigEneVfsg8C0gdOpgpd7JHsmQY1NBS2Kse9vyOnVgkxmRqExvayCFPB0bsDvnkW88DlcbcWsCAFMBfGb9/DcqgKs5PHXhVazt7EBzHByZnsYDR0+gQ3c2dHFlbQ1Xd9ZhRRpmy3Ni4627IyDI4NVrp1EoFREFEZYW94jzWns4xFS1ioxtoN1qYBSPUChlMOp7mF90YegjTFdqGHYbcOws+pzH0P3NzuPG6jp0I8Di3CLWVtrY7gyQdUpwjJzAnStbN1Et6ijYBqazBt67OItPn7uKdy5WcO/7LHz8D4B80kDXsGCSXMxMW89CJtbhx0soVfbCtLpYvnoBtfocYipUg0sw7GMIR2ck/zoxTUT+FA4tziBr9HHu7IsolPLIVyvY2NpCKZtFlJjodRuwHQt9P5CYrVw+j74XY3Orj3qpLM5j/BlnYPv2343r17ewOL+EeBRgFDbR797EoYU5tPoxHLOA9c11tL0Ocm4ZneGuqInLuTLuu+edmHUXoMcGEp3iCwV2Sn42LcgNDbOui4wRo5N4+LOv/in63W0cWDyEzb6HVreDnW5H1Ol08bLZN/sjVIp5uSW2vBAGx45mJOuaMwPO4rim6YYnsyaqmnUgXyihzYxjI4GZqHlZGKXZxborgHClPI9ScQqGZquoKk4ZZJZAlrmKxNJMC329Bmv+Poy0PBLaDdz5GjvdjSOzSZTX6AIQQdOVG5+MHgUAVvORb359g+L/Dve8Z//wh984fwwmRzqpwKQCkwq8gSowAYDfQBdrcqjf/QpstG6CqChTZQkctvpdlPNV0trGskxpIJR9CZl31P+qJyFpVQiiUPkZJ9jaWMeLn/xP+Pjv/A7uu2cOCwf34v5H3oX7Th3H+dPPYfvGVfiRh5defhWJHwpblQ932XweG+s30dheg8lcTcsQG+RxxgxZjm6tjqvL68jZWZRqFdx97BQeePhtmNt7GFamANuxxf5YLIXZhIRUo6pc0zAK5WGN58RHs1EwlAzbMAjw9edfwPkXn8Pli+fx5re+BcWpKq5dPosbV68hDnzoBBedLGYW5pEpZLHdasAfDZCMPNCyZtjrwxsOZVu0jaYlc75QRLU2jYOH74JbmsLK5WWc//oZjMJQWKhLc1XMl210d9aQBCHi0UiO27QMyR42TUvyk2kpzYwU4ebqGvw7bGm4Uti86XYOpcW9yJaqqM/uQ2V6Ce1+Fzc313Dh6gW02lvwvTYiv4ugu4ucnYNusfEBLDeHjOEiW5vCXH0Ktdo83FwNRrYIL2G2Ch/y+cDM2qV9aJRmrQirWeWrCPtXMn/5xVOJVMYQkTtReyoWdByqDGOVx6OaW/bK2ayLWrmMcrGMmbklVAo1sYRqhxFeaREINETFyxSYfdkIc1lLLIgyiY6CQ3tmZelLgHNAO2GRfSqja7VOCTynCs20wSYYyFc3SNDxgZ04QXOU4OYQ2PCA3RhY99kjkD2aWv1Klq9SsxKApVK3oAELLnCiAhxxdWl8cqLeVhLWXmTg5XaIF1ohOpGJA1kDB3IJqKadcjRMOYawd4M4FsA2Y+rSctOKmqpTscRONGx6MS70QgQjHfVMgnqGYKQCepllnOO9JLbLQvG9lWcl5s8p0MocXDY/ApqmAwqVOaWAYf5TZeOydsrCWlp5ApupORKHA5wtpDi/qNEJ5jLf2DBjsZwmMMrfC2L7LJbTiunLa051L8FZgu8EgNmTpUd8i3UuswtZc2TxqmsbpG1Vij/L8StLKwV6E8j12ViHwCiMBGRmBnePOcIByQAGihZkrWRsDneYCa3snvlrIw4jDAIT17s+Nnwd7ciEH0bo6Bq6UQxbM8C2f84OsZRJUGLOMI8rAgZULafrk0MVgr9930AnBj71jgkA/N3/qzbZ46QCkwpMKjCpwKQCkwpMKjCpwHdagfqsi4Xpt+EjPzKDf/fvPoWBY2GhlsP+eR9ff66LXFlDoMeolvOYni5hd7eBY0cruHSxBd8zMej3YDpAaxCjVgXmnCnUph/Bl5/6S+ltbHcKQ68jisxKlVmtFqrFDPRwFT/1k/8M/9fvfRpd38NUNY9iQcP1K1RkFhFoA+hJgFLBgp1xcfVaF3HCHF8D+VwCfxTB1GfgJ+vYv/g+mFYR89PTuLL8JOLExI21Bn7qn30MN1YuYHl1hPsefgciuwBfem4NRhgho2lw2aeYgEfXJ5Jg2e9I761Iz8I/JWCVks0JLPHzqpciWBpJnjB7SPZQYmvELuuWFPi2ung8ZxHecsqolt6atswpcHUnuES3KYJit5S33Jc0WmlcFAG5VDGpQGlFiBYyPL+kbyLErYurG4+d6l8e99iuVlSXQhJWIB+/L+fF70kEl2J+S/6p7ENXPdkYAxMAOILT+DpKreeltxTysOEgjnycXT8rCLim25guVjFXruDpS2ewvr0D3XFxtD6Hd5y8D7vbDTSTIa43tnBx+Rragw5s1wG75bnKHiwt7cMTLzyBqXIRnh+g1e1JVm3OdsW2ut/vy7FmXQ2ZXITZuRq63Qi1qg3H7KFg26gUi1je6mKzPYJrm2i12rCsGMXcHDY2NxDqLsLQRSGTQ9AwsNFeRj4DTBUzqLsuGr0mDpTKKO0ZYumuMv6/P2vDyHI2ZsNws2I1rOlF+Ds+vEDH8ZMfxstf/3Ms7NmP9bWXUSweRWSsoOgcRic8B5O0cbOIjLmEew8fQrP5Ijo7XWx0VrEwexyN1hW0+6EiH4cmbDsQS2jXZv0jeIGG7YaHQiaDQqGAtY0GwBkVBRMkYftDLC0sYtjbRa3IerQwX7Ox1upjfSMEcroIKajgnq3X0es2cXDxELpNB/ff82YUHUf6eT0OxRmMsyDHoG23C83w8MnH/iN6/Q28+cgRREkB7SDBzeYmNtsdhL4BP/FQLeTh8rrYFjxNx8rOLvJORhp0Es6jiJnLQ1n/nBWOhkOJaCs4LujMxVmCYWqiYM8mGhbnF7CyvXPr1x3vjyDwkSCPen0J0zP7YGo2Eg4eNFPyoLluuZZ9LYuguB925RA8M4EZ2rKuv5m0Mc4El/lVOgwhcZ1fMg9Nc4t5v/EcVDbx2Fb6tmsA1+MEAP5O/zJNPjepwKQCkwp8+wpMAODJCplU4NtUQABgybfkg2ogAHApX1Z9hjDb2ADcznMR2yAR86V2R7QESgE+qvDYlH32zx/Dq09/GWdOn0O72cOP/cQP4uSDb4eb07Fy4Tye/PLj6Hea8vDEh3PbzcDzh2hubyCmnY1BixpmqxqiEuaDX256Bk888RxcUbICNlXBmSz2HjiMh972KA6efBOKlRnYTk5yfJiJOrYxIgCs4nTUeXi+J4zGVCIs9s+NjVW8+LWv4ezZc5IHfPTwIckj2thYQ2NnW0AvfpzMyUavj0zBQsGG2PQk/hC9VkuAL52Nok1LmgwKpTJq+w5hkAAzU4twMwUEQ0+sgW2/jd72KrQwRDT0RDWpspEtlQFsWErZbLChYl9FpqFqFvniAyWbSsPJobxnHzKlKspTi5hdOIBiriC5L0EcYqexhRfOvognn3gMzdVlHDywiEyelkddDHptRF6AWAthxTEydgb5fBGl+gzKC/uQL88iV5qGZmcQ026Htj7ScqXdndju3s4MVlkryvaKgJxSYStmMr8Xc+0wR4b/FoUmv/gZGj6r9Xbo8HHcdeAuFG02ATrWPIjVMpW75STEYoHadKVYZdZywWQ+rbqu3ZAq3jHLOS1Umn/LyjErl4dsxBpypgbThChbh4GGrSDGylDD1UGMVZ/5slR3ahgqoqgcHBW8rEBej1E0Y9yTA04UDcw4Gkq0OKf1tQDRat9cC0YYC3DdTYCOoLlKvc1DpnpZ8qvTiqYtttSMls6hMKkVQtqMgb6vYXNE1qmGshGjaOtSA6qRJVdZ8ncVkHv7pXJ/xkCyrB3y2gW4HydBq3uDNaLClvbRtCx3qEqmAl9Y5co6e0wu579pH071M5XQvDlcnm86EJHM4xREJsjKF/cpNlpUzvLzMkwgS14NTKRmooJW6LRcs3RwIblVHKRErBYZ7XGai61Ut8yx5vXq+YmAsgSMeW1VxnBKAkgimMwTYp6yniDHXGp1AcTtQIsNseZeHgDXSQJITFwPQnRp8RxrqGoaDrsxjmQi1Kkm1hL0Q1p5JxgFmlyjTkxrNWCQ2LgRRXjlvRMAePIHeFKBSQUmFZhUYFKBSQUmFZhU4I1TgWJGh1sEjuy9B6tb22j6W6gXiji4t4NnngSq03nM7HHh+wPUp/K4cGFLsktLlRIuXmrj0P5ZuNkBBsMInUEf7zz1CL7y5CpurK8jMRzc/+Cj+OqTT2Cuvgc9bxmH9i7h8tnzOHFiDrv9bbR7IULfhGtpKJVMNJtDaJqDQk5DuVRBszNAq+uhWi6hN+xJNA8Buq1mF6Ohi96ogVrxJPYceDu6revYv28eL778RSRxATOz92G33cKP/8TP4uy5q5ifPyBuaGahiCEp8V6EYmghNmP4BsTFK2a/wP/SjSuKVB91yyI6JcymZFr275yrCKALXcjzY2RU4UF39vMKZBVQSUi0KmtUYFtR1qpopfGLCkQ9VSqqbal9q/gmBQCrbOHbe1H0d6UA5qyG5F86c0kwTkrGVoCvArFIshY76HS//A+Bb845eP6SsnoHACwkYioj5fvpkbLHSyLYOy+g3HlBcmQTss91hxRenL5xWuY57BZny1OYKZbx9MXT2NxtwMhkcVd9Fo+eehDtrV30Yh9NM8Bzr7wkRP3VtRsolHIYdkfimsaGdWd3F4ZmosCMYMvF1s66AJi2zcxeoFy2YVrsoX20On04FvDA8b3I2D5WN9tCIu72lWp4ZydANm9jZ6cNxyxj2PdRjob40R88Ai+6hP17FtFr9gFfx/a2jz/60jb2TtWh29voOMD13QrcQgd6UoKbS2BZBfS32/B7I8TaFOb2PILttddw8PD9ePXsn6GQP4hChTFLC9jtvoRhfwPloo6MtYA9e47g6pWn8aZT78UXnvojHL/r7VjbfBWNtodBW0Mhm4ObG2EYxMhmLXQ6u+KIFcQWHEOHbTtotLpIDFuikahWLeTz8EcjlAs2soxVC0eI4g7ec899+NLl62h2uhKlO+gNYYoKPoZrVHDPsbuxu9bB/fe+SZwCxX6a64aUAi2A6+r48hOfx05rHQ/fcwTTmoOOmUU7CPDa+jaK03Vsb60iZHQa5wuahpE3RHVqGhvtDmwuXAMIvFGqMg8xO78ggD9J116vh2anhRHjuzwfSRSikLdQcB2JTVve3kYm60CPEzi6ialqBauNprpHNEOso8vlPZibPQRdz4s62kgCmCJosLENG6X970dAFFrjfXL7PlWrOh3wjDN/09kLSeY8F2WRroDeMamDv1fSmy9V4qt7dQIAv3H+Fk6OdFKBSQXeWBWYAMBvrOs1OdrvcgXuBIDjOBD1aClXVEchTFY2ACk8Q7CHTQ8f/lMAWPqJ8YNO2rAE/gi9aIQvf+FL+NJnPwuvu4WtjSF+7J9+CIdPHcPOxiYuvPISWjubiEaegKsmAVnJkQnQHwwxGPQEACVATCvmyvws/vLzjwtbUHMI/qgcVlo4W66F2vQ87n7g7Th8/M2YXVwSsNWk2pWZuZJ1k8aEJokAwI5D9mh6XnzK1fgYGMHzPFw5fx5XLl7A8vXrqNWrmKpNIfAG2Gk0cO78VWz3hugGAUbtNvZPW3CToSiCmRtK8Ja5wWQl54pFTC0s4fq1Swj7fVTqc7j7vodRLpbQ27iOzsYKNCpqhx6SMIJlEfBWALBpWArNMwxhzFKJqyC68WOkylHV7QxKe/bCyRcBKw/byaNcrAiQS+bjVKmMbCGL3/v9/xvPPfMM7rrrIH7oh/9bfOUrn8fXn/lLWFQAZ2IEraY0dvlcHplSCYmbF1ts13VRrtZQnVlEvrYAOz8F3cmC6ClZu8yKYaPIZ3bFdFSEACquaT89ZjBLfjDPleuH1yMFE2nLI+9PFcTFchXz9VlUC0Xk83kgU0SPlktBhLsqNoqWht0hlcSGZPwyO5cgJR+vqebtC1uajbSyEpbrToAvbYSVoZWytqY1sQI3NbQC4Fo/wZV+jJ1IcQMIcjJnlixpX5ZKgjkjwYkCcLioY0+a58ttkFErjkUJQWN1TpHOTOCUGZ3m6/LnI7m3qAJWdtd8C/OquR9lpXSHmhoKYGUOLu3JBgBcUMlKZjUXgCHLRFjZSvir4FRpwJXil8cVpMA0AVRRzI4tvAgHi52RqhtVsQSUmXGbM6h0TkQtrrKTFfjKf/OYvEQTe2VeS4K4VCJLtjItoeU4yIBVtmH8zIgq3UgT+2seD49LwGaqcNNBR0oiT0cVY6mxunhcW1zzXGtiz8bjptI8oqI4tYqO+R5lEyWpP2OluQD4/AzVzemAJLUy47AjFCavsm3uh0AjNNAMNKyOEuzGGlZC1kHDvJ5gv51gD9XEtNUKAzTDBM3QxEasoc0ZjzhKG9hKgN3v51WevCYVmFRgUoFJBSYVmFRgUoFJBSYVeGNUoOjmYOR8xAMHbikD39jBQq2KfXMOvva1Jkaxh3d//xEByaplE9eWN3HtcohjJzIwMA1vtIbp+gxWN2/CcHUcmduDF1/uYHt3iHzZhudTZThCMNRhWENUczYO7t2P3dYWWgMdTlZHq7mJvJVDsWDBG3QwXa8AmodOP8DQ1xGFGqJgCMNRxG/24Ql8+L6LMAngD8s4cPQtCPoWquU5XF1+Fp3eRei6i+PH/ztcX9vC0p4jeMfb3i/9f1Fz0YsidMnkTUz4nA3QlYw9EHu9WIMVAZm012jq7D5Tunlq2TzOKmUvJ0pZUdmOs3NVP3XLWe2OpXCLCivAKmNnSHodk6xVhiq/1HiGXlfM/GU/rMjCYwBYbTKdF6RzGdVxpf2fHNMdemLpU9P3yzkqQzUCwIIijzOepHVVCmK+W0BqHqq0nLcTUFWOsQLAtCSEtv4MpgenVW/L7xlU0w5xbuO8EHLvBICfungGmzsNWLksDtdm8e77HkTQ89Aa9fDVSy9hrbWNfkhwUJlRl8sVdLpdUfyOwkCiepIwkVznoddHLuPCMnQBGefmpuEHQ+iGj0Qb4PjdJ7C19grm6gU0Bjps18T6+g7mZucRIcTy9QbuvXsGNy6s4off+zZcW1vD48820QhDdFqsQYj5mTp6jXXkBgFKWeD9j8zg8a1drA0KqJY8RCMX+2oxNvsm9D7QGc3CG+6iH2awZ+YQKvV5nH3lcziw5wSsnA7bnML69stodDoo5zqwkhKOHnsYzz//5/jwD/4P+PyTv4uDiw/g7LmvolKdR8GZlVra2SGu39yGYYRwHAONdheamYWWRIjCAJbjotUZCJmf8Wok63veCLVyBrZuIZt1sNtt4E0Ls1jtDdEYJOgO+xIhxlrGJK9rEZysidALUXQrAo7GAdeAGhKouYkPf9DCvXPzWKhV4IQGhk4Rbb+Pq2s30PVGHECI66BkAAMoFPI4ue8QvnLmZSH7h5YGO8rANGmL3ZP4LlEuy8xEw2g4EOe/7tCH7TgSJ8a11esPsNPqcJIHhCFKbkbmF41RIGs5DH3JByYDPwgNFPLTWJy7B65bkfkGhRfWcIC2oyE/+370shTD3LaEHs9Cx8QKEiZiERZQGsH7U6mAxwCwsl3nPUzxg2JFjL/Hfz/7h5MM4DfGX8LJUU4qMKnAG60CEwD4jXbFJsf7Xa3ARnNF2QsJQEcAuIMSwcQxcHUnAAzAJ4gn4MvYafZ26gUfKAkMe8EAlmYjiEI0djfxxc8/hi997osw4z5MJ49H3/0eLB3ai1ZzG6vXX0NrZ0sAVqoic4Us+qMRVpdXEImtsiW5uFPzc/jSF78Em3bTdiJAFa1gTEtX2blOFiM48EMDh48ew/H7HsKefXehVJuCmy1AN2i6qxiq3mggD40KKOO5kN2oQGKqJYM4EEWl1+9jZXkZl8+exfbGOnLlMjSDD8k9XF9fR6e5g70lE1F7C4NWQ+piSI5vBoaTRSafw+ziPFYuvAJvt4ny3CLue+s7kMlk4TXW0dm8AYSRUgCHkYDZBMJpW0MAWCP4a/ABk60WrxIZiamFsmSlagIAl5eWBADudka4cu4qKtUqTjz8iABt1akpWKaOP/r9/wdnXngRBw4s4V/89z+LZ579Ch77s9+HlSljcY7M1HVRAGeyBVjZPNrDAbrNbRh8+Dctsd02CyVEpi35MoVyDcVyHblSHXquBJOKXcMB/b40seImQB0KGEdwc6wMJjAsQDDVvwR/IyqZVT6zNIxcW6mSmGDc/iMncc/Rkygxg8ZU171BRSetgQmiahqFwqKW9agSTa2xaQdNxSj/N5WmwqK+xWPQWHb5ORFasRjWdVzrWFrNsgAAIABJREFUxtgZxbK2C7aOdhCJfXA/NtBLAAcJjmSBN1c0zDlKAcojpiKZvTNzeC2eC6kECUFV1YKHumqS2bgwY0nF6/JeURZctFAmIMr1R0tnh+XjsYtyVwHQzYDAdIIsqPgl6E1AkllCbKjZgav9CWmDjuHje1RaZGWPLcArrcjuILCqM6BNOs+bNs6JZCvTXpogsE2AlmtQFLs8XqUoJjA+TFW8kh1FuzTek+nvBQFfkSq7CRSTucvzjAjYqkEE90cGMO2jxgCw/IS1ZN2EHJBmYXEiweNLRy0EnAU4lzopizW+d5xpJfeJMOfTjF5eJykMHQzUxCKMdFFaD8MITQLzgaoRr53P3xNRgp0wkfV2M9SxI1nGCaa1BAt6jJKmcog3Q2At1rEb6xhxEsI1xTprBoIf+Gb28Hf11/tf2dlgMIDvK2IHv/4uLzaxtFIbOz7c+VkOpXK5nLg3fK++XnzxRfz0T/803v/+9+OXfumX5PxZi9/8zd/E6dOn8ZM/+ZN4z3ve87ofPn8P9no9GRp8q5dymPhGZTkHl7/yK7+Cz33uc/jt3/5t3H///a/7eUwOYFKBSQUmFZhUYFKBSQXemBWoTmfQ72WwZz5Bs9dBz49RybiYzh7EysY6DLeDt759Ea0doN9bQXmqjjMv7mDvwQyG7T6amwlm9xag5bqIYxNly8bZcx76HtV8KtZHN2KUC7OIkw3M18u49tom3KImAHG7QbWvjUwuQCnnwEEfs9Us9tYPYhTpaHWGkhX8ys1lLK8NMIosuFkTWaeHKLAxCiKMhiSRz6NarSFEESfu/hCef/F3QTptZeoAssU92Lf/QURaEeWpGZg5C5lhAttT9sh99lDkYrMn0GOJGKJ6NqA6MIphKv/jNEpHKLJysSUKRzyz+DLSCQP7dmWvJpm9Etlz+yVmX6ndMvNV9YTuZYpAyz5ZwCP5Thrjo2ugsJgv2trKz+V4SESl1a/KJpXvG4o0K1guGybZj3rxkLgZ2bauSw4rrXUVADxmUqvzGgPAY4Y1j5eKYtXVjr/uAIBZsbVnMDU8LcRdkoOpAI5CD+c2zwu4RwB4plQTBTAB4K3dFuxcDgfKU3jP/Q+j3+6KLe8rm5ex3Wthu9NAGIZyfgNvCJN2xCNGffELMC0HIy+Aa7vI2HSaC1GtlLC700Y+n0WuYGI0aqNaqmDfUgIzMnFtrYFiJYvdVguJVkShYGF3e4iqHeHQjIuLawPc2HagJYsI+y3caN+EbRiYqc8j9Do4Wqnhtd3XcHSuikZFx9rWAPPlLAbdEDOZHqJMiA8cryJK9uB/+8RVmMUSHjn5ATx35mnUCm1MleewtnETMKnm9dHxc8i7TWS1OpaW7sXm9hnsm78fz7/6J5ir3iPkCg0Z1KcWsLW1iuqsg1fOLsM2fPS6Q2RLDmC48ClW6A2QyWTQGfrQmKkbxoJr+iMfpaIFR7cl6iuITVhGD/ct7MPTl27KepGIpMRAHBool3QMhwmiwEe1WBASPUkSpm7D90MRKnBGs79cRo1OfBwKwIZmFtD3bNxsXEGkG3jzAz8g0V7KNJzgMd26BtIzW4NQZoiDuCcA9Stnv4a5+VmEkbJMozChagXIV+t4/sxZNSMjkBz6qJQq6Hc9QHNQKRegxRH6gy62e01ZK45lolSsoNPuprMAtT0nU8fBvQ+hbJTRN2xRBEMfIZl5F/zc7Df+8uZ9w3kOj5wOc0LYV/fTLddBiaBLCRkp2V7uM84vb8njga996kOv2x+GcT/PA6DYYkws+eYD+vvMDF63k5vseFKBSQX+0VdgAgD/o18CkwJ8uwpcufocipVpecAjYNfpt1DOldMGQjUutxTAAgCH8rA1zoMRhucdjDeCN74/gqFbqbJTWf6ur6/iqce/hKeeeAa7G9soFly85/vfgcV9hxBHIZo76+g1d4F4hO3mDlauXpOcYKp/DdtCoVLG+UsX4bUa0Agaje2hbdr72LAyeTR6I9y8tgrD1OE4JuYXFnHXiVM4dOwU6gv7kS9Po1CowBNlKx/kVdsmqTYpy4/tG62TLYPGNqkNNlWB/R5urNzAq6fPoNVuo1AsSo6wFg2we/Ma1q5dRBSMoDkOEo2PhiayrotirYze7jo6GxuozMzj5FvfiUzWhbe7ie7miuTiRsMRNDaShgFDFMAqA5k22DFBYFrL0NaJQLVGtaxi/rK1NBwHlb374OTKaHd9PP/Es1i9fAl77zqIyuwcpueXkC9X8eSX/wIXz5yBY9l417sfxaVLF3Fj+QLylRnMzZbQ39lAxnWQzeYR6zYuvbYGWw8wXXLkuCpTNYw0Hd1OC5HXFWCNIEShPoM4W0A2V0C1Oo1soQInV4FmKhCcbE4C2GRWJpqhAFqx8iUQHEsjQkBQqYZTVigfngkWAjh410k8cOw+FC2yVpVFljSbKVuZ0D1tdwhsegRyOVQQYJJNKYFB/m+VUaTstZTil8Aqc1uZ18r90gqKgN+AACDh0yiGY1J5HaPtG1gd0v4owf4ssD+jo2JrcFOQlSpeNusq6FbIpWA+E4+L9seEYAnmUh1Li2X5uc7z0DAgwBwmYjXNZrxgAi4ZpWn2L5fgMNawNgyxMeLPFQAcpTZdAioTMJUBwRgATqTR5r5URrfK3aX9Ms+ZNeG+CZ5yFSWJshknz4BgesbSULRpaw3keMxyXup68IvEeH4pG2e1b55bxtCQYba0oLm8JqrZJ1jvgfbPHJiMs59T1S/VvGwyxYpMAczSD3IfkSIPsE2UBkvXYBNY5xCB11LA8VgYuDp1vfKz8UCF+4/hB7EcB39n0KYq0hL4wshlXrSObpSgEURY47/JVI6Uipx3GNfQiAAybeOhi403z9VOErH7luvPvGZmTwuJJh393OHBnbz/ewcA7nQ6+MVf/EU8//zz+PEf/3H8/M///N8JsL127Rp+7ud+Duvr69/yT0qxWMRHPvIR/MRP/ARKpdL33B/ebwUA3wmc/vIv/zI+9KHXryEfF+zOY/rrivjQQw/Jtbj77rvlLRMA+HtuuU0OaFKBSQUmFZhUYFKBN2wFqjMmkiADLUxQLJrwIh2DfgeGO4WZwx+APdiBa2vQc2uI2s9jdukAXru0hYV9eTQ3CdTlMdrdQXnBgWaOMJ0xsbYR4uaWAdsyoNtAEhooFRMcPZTH1dd89EYegp6FMGtjqq5jHruYmp7GA/c9gj/+ky9g1wf6XojhMFJxUexZTFra2pidnsH5syvSCxrkN8Yky9oIYwO2U0Y2dxjVqaMIgh56rUsw2cMbC8iXFjG//yRm9+2HYdhwIsAOFNDD5s3TQ5Q1A1oUYj0x4Jkm/CSSGYK80nzgQByPUmtkwpqRpP5Iz2ISHNXZ5BriLiWa2dSpaazFZeQT8VD2UyQIC9E+7V/Zt0mmKMm6uoaQLGbib6kFtPQfdyh1VT6xIsIqyfFtC2lx4EoPXfBiYUffJklT2UriN/fHj4UpyqzEwArYUglQAlnf2tadC32Mc1El6tx8DBXvHAyNtGAGvJKQH+DcxqvKJtswMZ2fw0wpj2cuncH27g6MbB4HarN456kHMWh3RYn9WmsNO14TG51d9IcDeCMfMevAYwgjFZNFgrIfIpNxkXUKcnSjoIti0UVn4CHv6ghHtA0vo1Ae4dj+ErZ3htjuJShODbC+kkWplEWS7CKJLPR6AzjymQqSMINOL0a7P5B1Cn+Imal5/OuHHbx6o4FPX2ljtlKHuWSgudNBpZRHZxDBD3bxgeN34bGXLuKhA8AjD9n41CdrsPa+D9fPPYbIrGC+VkC7sYJR2IdtazCyOXjDLqanqpiqPojt1kVWDjc3rohS2aHzlRDbOW3iWlLkc84WoDEjt4X+IILpmhh2Y9h2goxbEhBYIsQiDUHgyZyD1tylfAGmNkKoF3G87mBlZ4itoY8RhRgW10EAXbdxuDqNtdYuZktlxCFQzuRhGjZGo0DI+xLN5dhIkhAwsrKeY7uIXhBiZWsNb334UfQ9A7FYNt9ultm7y0QiimQeRoiVJIGrV8/g2N33wBvy7G1EoDCECuZQwNtmcxc72+swOK8qF3D+xjUMRj0kOu9PA+VsGS2vi3Klhn6nL6C3/FyLRRleKVVFORwkOgr5eexZfDA1VKdq34S1/63w7RnYiY+YFtqcv8m8RBdVsqR0yT2REi3S++NOpa8QLuSOV2yNMQj8egLA436+Vqvh137t11Auq7nvN79+4zd+A5/4xCfwD9Eff/nLX8alS5fwyCOP4NSpU2/Yv4svv/wynn32WRw5cgSPPvroG/Y8Jgc+qcB/zRWYAMD/NV/dybn9vSvwp3/0f+D4qbcjV5lFkATodDuoFCp3NAO3M4C5MwLASkl5O7dzfBBiB6QnoqriA+HY+oRNDZmlBIZvLK/gq195ApdeOY3Q62K3OcS999yNE6dOIZezocPHxtYazp85jeb2jvBJmYvLr8TQ0NrZFjZut9mU5s22LWW5nMuh3R7g+qWr0JkrYgKOqYutspPPYM/huzG95x4s7D8qquDp2XkUCyUYuinbU0a1CmBkVg8BYJUNqh5QFUCpJIbMTdlcW8fN5RV0Bz0kwQCXTr+A0OvD5sOwnRFmcMa2CFXB1kPcuHQR5Vodp77vbXAzNrzGliiAozBESEucIBJAmYpn2j7zi8Ar/8sHfObaqGNRSmU2PAK8OS5q+/bDzpfE8ufcK+ewfvka8rkMNMuGlSshV5nC6vI1bKxcR9Tvopi1MRwBTa+NXGUG0wUb3U4DpUIO2VwWUWJg+eYOchkDdQLApikAMG10Bt0OsokPLQqQK+SRm57DVrslNjmFUknUqgSrTcMUm+1cNgfHzcEtVGAUykhsFwZVwqYNjaCwUAkUcOoTDCZDko0claLQMH/oBN504j5UbFsAVTY56u1pXlLa21LhSnCSwCBBSYJ3BBPHqm6CzgJWEvBNgWKCv8NQWS/bpspQ6oYxeqEuDbpLm2WDwLCGjh8LIDpna5I7TJCULWzO0FE0COrSbpkNOG2S0sxZHXDIHOdREAeMYlHt0jKa1l485k5A+2kCz7EAwwVTKWIJyPKLV5xWy+sEgH0DUUCVOWkKuoCQWdmWuh8VHKkY6DwGyeMVUJW1UJm9A2YSS54ugWH1ftZ6zPQlAMxMZVptF2xN1MBOCmyPhKWrAHYFICsraALJvNctS2Ur5wRIVrlVka7B4D2T0KaZvz/UZ1TDNDYl4+8YMYBXKl4CzaE6fzFPG9uVkV2c6BglETy5FZlxpGyuCYS76fCFYDuV0VQcDyOILfNQmO8a/CTGIAI6UYKO2FEDrZhfPA82fGT2p+phYfDf9klL+e+37LXlNpSJiAoIZ0M5TmAeN7bx++5Ag//ev63/fhsgAPozP/MzwpxfWlrCr//6r2NxcfFvvdFxw8jPU0U7VhDz9/1LL72Ec+fOybaPHTuGj3/849i7d+/fetvfjTd+KwA4CAJRza6trX3PNKV3grkf/OAHMTt7m4HebDbx9NNPy/HyGv7qr/4qDhw4MAGAvxsLaLKPSQUmFZhUYFKBSQX+kVTg0KEiIi2PdmMLh5dKOHOlAdeuYRSMkK8vYWHxHfCMo6hVPoHdV8+ivriAXrOFak3D8uUh1prsj3o4cG8eXfZZQQ/3HTmGx558DZ2+j9CLUa+6KBQHiJCHN+whV51GoxuiEPZwNJ/gXT/0Efza7/0JdjtDxHoOOsEjLUAQKAWuZZNYrMM1ImTMANOVIm6stsSQynCLcJ0SBsMuvMEQ+cJBFGqLmJs+gVbnHA7tvR/rqy3MLOzBngP3IIwLKLqm9BaeT0jKlL7NT3xUEk1coDqahh4zfTVDehNJR5VoGh2e9KMpECu9w5gYnHbtmiKrEpilWlVI3qIQTAFYnX2gUhZSIa1HBPQ0IdKybx0DSYrYSzVh2p/IPlPjthR5VRnCabyP9D+plXTaF8v72bOyy0l7Vu7E0g0Bz1T+L3vuFB/meX6DslFPXWpub4MN5xjTU+ekJhbOzS+iMrogecAxc1h1Amk+zm2cTa2ANcwWFwUAfvLCS9htNgUA3V+dxTvvexCDZl8U11eb61jvbuHK2lUQWRTFMYnCobLglRoJUM5j1+E6ObEt9r0+FvfMIp9zsLx8XWY5zI09eXIBmbiLK9d3UZzNIwwSrK8PUCxMo5DvwvccbG8OYFmu2iYsjAIDu60uOkGMHz06jfsXcvitL57FfYeOoru7htGCjq6ToLvjC3k5goPQD/Gz/+Qt+A+f/BKu72ZRS1r42M8exZ8/EeOldQulqT3o7V5FzkhgJyYMR8N2twHD8THwWrD0ecTJLkzdwigaQWOPblgYJQlKbg6OKJ4ZEAU4bkasmzvBCNudATIOwXETWTtCEpni3DXyfVHJEmw1tBgZ00K9VkW7sYnq9CKyfg+JH6ObyWFta0dUwL7noTpTw5SRgUF3uWweA3+ASrYECmZ5zyAOkDENyeON4gCx7sLk2syUMYh8XLx5E0uLSzh96bTEnUmmtK5jOBjCsbMyn+Dwgi7NzLI24WC2Vkd70IXnhyiXplCr1FCqTsFxsogDDktMWLGJGL7MZIaIEfgDXL78CnJOhJJr46WrF6HZdNXTEfo+6jN1rK+to+DmVKydLrRyQKNSv4R9C8dQys8LoSCGhcyhRzHUy6JuplvdeJHTFUDFmaU2zykj47YduxoJjO/bseJ/TI545g/+m9ftL8nrAQD/Q4LJr1vhAHzmM5+RGcdP/dRP4aMf/ejreSiTfU8qMKnAX1OBCQA8WRqTCnybCvzW//kvsbTvHhw98Sa4pRpa3Q6qxZpS9SrT5L+SATyGOW6BHGw0BPzi03+M0WgkADBf0oTI09wYN0nkAWxrcwPnz5/H6RdPo7F2AysrNzE/P4Xjx09gen4O3X4L/W4H/XYTnd0G+v22qHaLmRwylQKe/Mrjyh7atMUi2s3n0OsOcP3yFSRGDMPS4TCP19JgWSZy5SksrzUkt3bvvn04eNdRLOw9iKnZBUzVZlCo1WU7Y4WpZKSMibHyD5XzwZaGD31ybhpjRkJsrC7jc5/5NEa9HgrluoDL7AjDUQ/NdkNAxM76JvKFAg6fOA7DiDHcpgL4JuLAh88MYD6IG0bKuqWXriVAtmo6mLerrJjE0JcP2mzseCyOg/qBg7Bzeayt3cSNtZvyAE21rZXJQbdcAd26zTb6zTaskA/EDtY2G1hZXcbI11DSfVFhMwMmk88Ku3qnwewcE5W8LceVr1TRpcIy9JGNPRhxiEK+gOzsIk6fOY9CzsDCXXdjNbARNdaR9HZR4Hb7PZhxDLdYRqZeR2SaMEwT+WINtfq8ANduvgjTzMCLdbEWpvUvG3s2FAuHT+L7TpxCnZnNqe2wUvOq3prgn+QOpxm8vEJUbCogWGW6KnvgBCOCymJHrHJ6BSgcq2KhgQAnm6NhNM7TVXZb/Aw/TwvqfRkdU46yQaaitWrpmHZ0pdoV1ai62Xh1mE1M8JS2yLwFaKvFZpiMcILZ7HU6EdAM1LYIYjppnjCPTVYbFa6JhkaY4GqHalQDphZjxtFRtckbIJCs1uXYyl32n6p2JZt5DLZScRxHot4dA8DKMkxZt9Pyy9ITZHWlNM6QPGERXFU1JKDqhbRxVqCy2DRLri8zdzm0SJC1qFBWdss8ZzaqVmovNggBL0gE6BfbatkGr5falvr/6noGBOZv5XYryzXWgT/rJhEGHNBECsDn+dkaUKRlGa+jgL8xBrTOjjVssM7sK8lkJxucwD/B7DR3WHo2gscyxEk9rIUwf8vPWn6uaAfpS2zc+EoZ/5K3nA58ZJqirLjj7//eAICpuCfg+8d//Mf4vu/7Pjz22GN/Z0bv39Qwrqys4GMf+5jYKRO4pNr472oz/V/yj/W3AoD/S+7vO93236TmJeBOm+ff+Z3fwYc//GH8wi/8ggziJhbQ32nFJ5+bVGBSgUkFJhWYVGBSgTsr8KH3zuD61S2EmoONToDAt1GfzyDsjOB5EQaZGRx86KM488X/HVUzQLGWAYIWDh6o4sbNHSTZDAZrLczt19DXTFFE/sCDJ/Ebn3gcjlNG4mnIFagUBJy8jTBow41qsPw+PvLB9+D//fyfotFNYER56v7Qp4Vt5CFIHLguSd9NZVWsBdA1W3pmx9WQZdRLrKE9iFCszSFi3zIkKDyD6vQcRn0XO40BHnn4ISRRDbqRR744jbn5fSjmCO4yXkdD6LMPiZCPDBhhhIYVww2BkU43LlolJwJMCn1c09GXXNrbADDzf5U5lCbzAmkS0l7ENLht5fYUi0U0G7dI5fxSARzHyBAu1hjRE8Ij4HvnPEbcm1QfLN2TzGEIwiklosxcJAZHqXTZ4IjNazrLIBlakaQVSKwsoZmDSpIyHawUaCwK5LHGd2xDrZpvBYaNFcBpu3R7/aS9TxLDXHkMFZ+5y6qvZZRWGDED+JwAwCSZT+fnMV3M4asXX0Kj2ULiuDgyvYh3nHoIw9YAkaHhlZvXsTNswNP72Gluw/O9dBig6jQKQwHb6DhGhzKPpHxHFze2SqWEYb+FdquLfE7Hgf170W5vYN9MAavbWyhNUwEZYG29j/37F2AZtA8HXnphA9VKGXFkYWqqhu3dDprdAe7bl8dLz95E7sgJNLdXkS9l4XQ3cNcjC+j02tjYHsBx8uh3fRiRhaW5Lixfw9OvAaMgwdEDwP/0Tx/Bv//0y7i01qNMFrXiAszEhuNY2N5pIJ+3YFgUCVAZ20K5NIveqAUv8FDPZRAaBgpWFrpJELUPm4ptN4uR38baTh+7ng8tGcG2s8iZI+TtPIaagXa3j5HP0sXIuTZG/T7mZmbAYLSAcwjTxKOn7sUn/+LL0k9nCznkcy46jQZm5+YQNfuwXBezxTIMLlzaj4sTYIScZSLv2qIuTvSMkCS0bBX9IMKl1cvotTu469h9CEaerK9xrjUVyOu7TXR6XfR7HXQGfbmHNYltimFazPCN4bgO+p0O8sWSxDjRQc73NeSqFRyYPYja9BIMkrmZ1U0vPrr72Qmeeu5xFIoG/GEPu7stmC4zwcvYaW5hFFAVrUl8m2YMGbSFcukwZuZOwIxD7MY1VI+9V5H703nTeAaoxUaa+atEImr0Mr7/ojEnXAlIUgX9+B555lMfeN3+4PxN/fz4wP4hQdt/yG29boWbAMCvZ+kn+55U4G9dgQkA/Lcu1eSN/xgr8NF/8WacPPUQ5vbehX1HTiG2HNTKUwpMuiNrRix3tdQCOv2+gEypzdCt2mmxqJEIAN8GhckQ5f8p5pzkvoqNkYFet4ebK9fwyounsX7zKq5dek3Uo7WpOu45dgSaacDzfdBE1usNAa+PXCWPv/jsZ2EZFkzTEiahk1Wq292tLckPoa2QQRBU8oFtVOqzuHDuNQw6fZhmApNNQTaDvUtLWNi/H9P7jiJfmEa1PoNcpYJKpQbDtKXJY1OkgCnVBunM1hEAWNnp+v4QLz73DIKRj8U9+1EqV7C1viYZwbSOzuZzAg4zS6NQLgqIaoz6GGxeRzjswRt6wqwlG5igNlXJumkJeKbTdkq+lMJQQHcBgNkwxrAcF/UDh+AUS2h0+9jaaaA/GmIw7GPQ6yDggy2NdUwDruNiamYeuWwBre02rpy7iOZWA3kHyGcywkjmQ3yr28fGRgOJN0QhY8uDMvOMfR5HksBMfMl+ybkZ5GYWcPb8ZZQLFmbvPoELQQHexnUMN6/j2GwO9qAp55MtlqDl8uj2OwgHPbHwWdq3HxlmCU/N4f9n7z2gZcvrcsFv5105nJxuOjd1bjoTG2hAQoMikp6iQ3zoOKCiMw4ulKdjAEXU5xiWDDiGp4iCiAQRkEw3nehwQ9+cTg6Vq3bes77fv+pyu7m3722Q6X5a1eus7j6nzq69f3vvOvX9v2RnC0jsHGLpoqGmWkVG795zDZ529bXIm5a4PtdJIvb7XkVvoPCsAtn9iGIhDoXsI7EK+EzK4rVLhzHYuauhEfbjhvukLUlBiQbuO2blPKeJELgE3ZaWYMxJUTI1iWAe9PZWbR2VfmwzZxf0VdiUD9AFyyMRUC1RxwTMKqZJwBL7i2JGQKvoasH/JNn7RCUPiICDUcMUNJxpRahFhgCeuYIhxHqrPw8SxmfV4H2ikoQ55dvsSpYoMxLiEpJMMQNjn1XW8gC0SAS0CeR15aa1TV53yt1L1y9JcxLOSUzymmS3cv8OHMEKzPVjqHUDlsHobWVD5jJBlw5gyQBXqlhx2wKiYiY2olPakpkxkkotSHDbnUSR8yTdfaTo9t3EnpC9KoaahL9Lkr3v2uW+8PWa0NASUAuYfc5WOqnPLpz0lSn9Oi6lhh+QwAPp+7fjvQf9XuIt76v2NRFmUCmvFn7UvaouhPQHnhwR0Kurq/iZn/kZVCoVvOENb5AO3Kuuugrvfve7v6NP9kJ/By8FMB48eBA/+7M/K13Bf/RHf4Qrr7zy7OZ4nXEbd9xxh3Tc8kEHMgnpc+On+LvczoU6cPl7jK2an58XJ+yZM2ce80/3rl275LgvRAAfPXoUGxsbsi/T09OP2Fa9XsfXvva1s6/ByKdbbrlFXpe/M9g2f2mwL9y3ubk5MCbqgQcekOMYHR3Fs5/9bNnviz0uRgDz9x9++GFRHnN/Gd9Fov1CBPClzv3c/eL5+cpXvgKS+nwwgeOmm27C5Zdf/h1dUY9+Lmd96623YmJi4mKHOvz5cALDCQwnMJzAcALDCTwJJ/ALb5zBlvEKUmRQC7L4ty/fh8OneogiCyF6sDI6RrJFZDOzWOmegZd4GNXK8KI6NDtFqeJC7+hoBzXYVX7mN/DsK7fi019ZhN9MsGVqDq3uGja8BJfP34hTK3dgKu7hzW/+L3j/B/8B6y0dQZTCsh0RnXodA27WRrO1BiQuEnSgaXRFBnB0E0ZMl6ASEY+Wilhea8HMlGE7WQTdOlJzBMVyGUunVzE2egMioYyKAAAgAElEQVSSdA1PueXVsI0KKqVpOBkTbiYLj9Uz7JJlopMfos0Us1iKZqRyhkJcxtRK4pmRwhQ8RWJYYQupteU6B7EXCV9dFxEpSSktVoJV+pZJrtG7mlLgzXhnAWr96iniMcIRblgcw/16G+IsAl/BvkqkTwKX6xMSD31WljogovtRUDoF5ZqsrzA+VyqYiJdYjSOJUIngUyG2NeUAPpcAFlzT7xOWSh72wg72qb8+JJin33mqIByjgxM4x/8J+eQM9EFKkuEgFgJ4HzQthqabGC9MYqxQwFcO3otaswEzW8COyiSeyQjoWhchUhzeWIKnBzi0sA/tbl0JwWU2FFWzxoxCegthEMJ2KOiPUa3mZDah58GwiDHpFDeQKxQR9Jp4/Y+9Ah/91EdRHRuFF2xgcSHE/DzXSYATxzZRyG5BvdZEGDCJzkQvDFBvethsNdAJDFw5OY6VHpDTE4zEaxh/ahZhD1g400Uau0hDE17UQ7bi4Uef/Xz84V99AZ5vIp+zcPmOHF79ouvwN5/6HI5Qqay5oDCgsdHDSGkKWScjRLTO6yb1UCyNo+21UatvyqwS1p0ZjDHnsfswU0Nweqe9gnoHWG52xAThZLOYm3AxXqhg//FTsibS7RKKR8i5FpIwRta2MTMyifV2XTD1tryNzXYMX7OwsLqEcrmE8XIRPc9H3spgvVbD/MQsskxyC2NopokkCZG1TeToyg8YmezAgonIyiFKLJxcP4Y9c/MolHegp2dgEvX3I9KRkIRV15wpa2EG4tTDxz7xt7jxKbfA0B0sLS9I7HOlkEGhkMOhE0dQazcQi0DCRymTRcS0Pl2HH1iYmtyB+R27kIaOXB+STqcl2H/wTnhxB7XGIqqVEYl23qitwdRDJKEBTfcBMwO3sBVbZm8Akiyyl78YqW5KpZXSRahVTd6IXHvkg9eZevTXGCh3YFQ8e4J5etMQIdP8Uh1WGuFrH37pE/aufyl4njv3WKTtpWLLAcb+x3/8R3z2s5/F6173Ojz1qU+VYx9g+ccaBLH2F7/4Rayvr5/FozfccINUIBGb8kFhNFPIiLeJ01l5xd8hPqWJ5eqrr5bYaVYGPvpxqccxwPjf+MY38Jd/+Zd4wQtegB/6oR+SzbFHec+ePY+rVusJO/nDFx5O4D/BBIYE8H+Ckzw8xO9+As+92cG119yIydkt2LrzKkxs34Ntc7vgOgUBJooPUZBCCGCShP2XU6HJ/Y87feJj4ADWNVPFBwmYUUBEwoslDiVGHFHRx5hoxbfwg3p9cwMH9x/AyaPH8K17vwUtaiPwIoxOTmPHni2IfGBiJC99wP/2+c+hubmOdqMmJJdtu3DpEtUBP/LlA3LQ8QQ4mraF8tgEDh48gl69AdNUDmF+wHQtU0CfWRhBsx5iZnYrxiYmMD49ixG6gyenUB0bR75QgsYPbiSnqLLsk2wkkzy/i/vuvQtREGLb9l2Ym9uimoV1Rgkn6LZb2FhZRoNRyXRNBj5Sr43GqYfQq63D9zyJgubz+UHFNNgDrD7UkzwVVW+fZBIgyT5g4dFS2E4GY/O7katWkTol6HZZgFwQeuh0mvD9DtqtBs6cOYrN5TOYmJmG4+TQ63QlzlmLVJ8KiWYWtJLEClMT9baP1kZNgU/OSk/QrLfQajaEtqNClBHbudIIziyuSKxxYXwGa0YRaRyitbaIvRM5ON6m9KQ42TxiJyf742ix/P62XbtEuWpYPFYTsWEKYJjcshvVkVnYbg47tu/Fni3boKcW6lGK1ShFiwRwqBzlkr4rSbzKFkyQKI5dksIkZBkDLPHQqvNXONG+85Y9UaTnSGLydxQxSzCsrsmsnmJEyF3ANYARW3XfkoDmg1eBraXi8GVsMn+n3/Air62TfO27VgkW6PolvhcpBMUDfbczyVshMQniCS76gc7chmkwVhko2YrUXvOUa5jnvu6laCe8HthRC3HD8ngsIX3V9/ngPrLLdxAJzf3iFSTxYP3uILWewGs2haPpsPr3O+fJeYRCwhLE8EsRs/x/FenMWGZF0gb9COXBNRsyKq1P+JIcVyCoT9b350VOWLp/eakJ4U3nNKBTIS/xzCSfFejyOMABANN4LhLp562Jk1ldB9KfpYLF5GsAyR7xLimq+H682eANbfCEwf+ffaNTOWsklzlbiajmc7l4wsUYmaKaqBC/9OxzMUXXEb/gyUEAE3S9853vlAjo17zmNUL8kqAkuCNouZTHpQBGRiq/973vFafxO97xDrz2ta+VTR87dgy//du/Lf3Dj34QAP7SL/0SnvnMZ8rfjIt1DfP3B9FLgyimx9p/umWvu+66CxLAFwK43/zmN/Gud71LiN5zHySA6S74whe+IE5cbpuPwb7cfvvtkgzBaOlzHzzOX/u1XxMi9bEel0IAP/pcXIgAfjxzl0s6TYX4/fVf//XvOG7+nMf6K7/yK5iZmXnM5xJk//zP/zx+8Ad/cAiIL+XmGj5nOIHhBIYTGE5gOIEn0QRe/TIXqz0f3YhRyC7qqwFa9QATM0WkaQC/4WOxmWLELeKymQBd91Votk6g5R+A4VwJ9O6BaUWw3S6sfAa9IMV0NsSx00Ac3IY0uRdpnEFU8KBpWTx3qorxqQL+/qv3S01Q4LOz04Nh5xEkLuLYkM7hyCdx1EK7RYRChjWCaRAU6ygUTWRsoJSNkcuO4/DRJsKEwm8TufyU9KeuL3u46abb8fDB/Zidvw2X7b4SpmZjfGIC7L/t8FN8kIgLtwcmBqm6GYqCiRFJfrrSzUuCRxd3L+tuWDFDV7CdJMjSkaoxeSoRV2VEAbCmwU6AogYGA8OHLolEIbGCnogoV/heJhJRtKqzFVUHncQiT+47cgVH9lOeGFM7cBzyeWdjm4WE6mNKIavo7iUuVTVFJJFJ5JJAFezJNKZQJTCRqFXrHOpB4nfw+ZD/DtgJnPQJYnFAc/jqMUiOEzGsEHwJSof/B3StTSpQ1k5UBHQP+5YeEpTGbtnR4ijG8xV86eA9aDQbsLIFbCtN4unXXg+/6SHSU+xfPYkzmwvYbK+j67dgmgPyjTVCOmxDR68XCMnDGjDiEdtKYOeycj7yRRMxfPQ6HsbHRzBVzGN9YwlpBihXgGzOhd9zsLHWhB+OoN2LUdvsoVxKoQWAYRaRK+Zw4uQxtHoJAh+Yn9mJduAhixTbt0QYm9OwUQtweqWD0Mui0w5gWzFSu4Obd8zhGw8sod7RMTGWh46OnOOfePnt+Mg/fwpHNjyM5l24bhah56DoVqAnXG9hX26CkQqrvpqSLEdClniahKZju2i01qTjN4gi1OpnEBpZLGzUoOusSNMxUkgxUSpjtbaJ1MxgcaEJ26U72kYa6ZioVuFzXUgD6rV17KiOwNJ1NGIbR5fPwNF1lKp5jBaqyGkmYj+CbRsSQa3Hllw3WhIgYxvIOAYiLwDY8xuzR6qAIEzw8MJJPOuWW7HS6Eins5GSNE6R6AnC/pogj4X1YY5pI40jnDpxDHNb5xHGdMarNbgkCvvmE03WERkdv7J8BknSk7TAzc4G6o0aYkRwHFtqzXiSd85fjdHqFKKQRDDQadfRap3GiYXD0C3lnu96PkyNQpOc1ME55V2Ymr4B2d0vh5UwLlqtG6gFKOWO59qm9GLLNa/WN9Q6Afc3hsn+ZIrSNRdO7Mn6QKibuPNvnv+EvdtfCp7nzl0IHzcaDfzu7/4uPvnJT37HMRSLRfziL/4inv/858v70WAb5zvYx4pR5kw/9alPCR4lwfvox86dO2W9gXVIFGtT5L62tiYCZJLNj/4dfp9rDdVq9eymHs9xPNZ6A2uxKKx/MqWePWEX1/CFhxN4EkxgSAA/CU7CcBeevBO49UaSoDbGx0cxNrUDszuvwN49V2N2bg8qY1MwbNIxqg+XX6Ku61PAKvbonL4bHiYBDwGbbp39mTxnAAwIlCISwDEMulwHhTH9HlNGyHiej6PHjqC1uYpTR09jaWkR9Y1FrKzUsWd+C0w3j0zehS09s4DvB6htrEtcNOIIhmNgcXkR9ZUNWJYNw7aQKRSwWW+iubEOpIyoNuVnjuPCocO1VMWD9+yDxchaU4ObdTEyPiZx1KOTsyiUJ1CoTmByeg5jE5PI5UtCWjICt+e1cf+37kMUxNixYydmZ2bluAigRN0rsc0EjupDYtDtYf3McZz81pfRWDoFr9c7LwGsG4YAIwlmUjWj0BjvLOpDFf9kZTIYn9+DwugInPwYiiNb4GZyMBhnTUAXx9Lr/K+f+Qc8fP+duPryK7Ft1+V4cP99OHNkv+ydhQBBqyWkLN3L1fEZ9DQTGxvrCHuhxFDnszlRjbZaHSGwpceWfT6xgdOnFlFrtWFnitK5yn0Nuy1MlVw4iScgzXRs6LmyAAtboyq3iquuuwYsj+lRwcnoJn60t3O49WU/jp27r0Mmk0OhUIYrMda6xPhuxik6jCAOCL6/3UStRAQqntiLVferxBpzX6BLtDMJSAJfEqIk8Gr9/l/VVURV90BNrbp7SfgWTSp7U4lm5u8Nuna5HUY4d2hp1VRnrsFzoxCwKEENU4fHzt1I7Rtf5SykPhtdrdyr3Ja8fqrO9UBgICQw45hNEriKcG2x1zYClnsp2lRhp4nEWXMhgaCDHcLURAogAQSCVA0dWdmuOkH8R3GppKz70V8kN1MVZyYKczDeTMVF8zBJMnM/lSBdOX/ZT9wlMctYbW5dCPm+quMsAa7AkIrpVow95zQwA4tjW947lHJeRPByvZN0ZScvFxzUG1DAvl+S0f33IBLAPV1Hux+t1j+F/VULdX2oxZFvy1bO7oCS0H/7R4O36T5BPfgN3sUGv1KgrHOBhW5mktQpChQHaIzG5gKQur54PJV+HNyh5zpP+Js/QdBv/dZv4XOf+xz+8A//UJSwAyBDQvj1r3/9t9+HH2NvLxUw/s3f/A3e9773PaIfhwpggjO6dkkK0znL/fr4xz+OD33oQwLgCCbpwr2QA5jqX+7/5uamELMveclLLugAvvvuu/HBD37w7Ha3bdv2uAjgEydO4Od+7udk+yTM+cUFRLqI//iP/xinT5+WSZ2PAOb36QD+yZ/8SSFMmfxAtTBJcTpoOZuxsbELTvpSCOBLdQA/nrlzhwYObnYNv/rVr8YrXvEKUTZzHp/4xCdQKBTw9re/XUjdwXMJoN/0pjfhZS97mfzNo7Dg/e9/P/j997znPWeV3k/4jTDcgeEEhhMYTmA4geEEhhO4pAn80CvKaHQ8JHBQY6RsI0bBcbG56SPj5mDFbVxz3W7c+bWjuHb3DK7dPY5PnJyHWV+Fkd0JPfxnpOEqZsYrWOx0UO8EqBoxzHwFXs1CO52D4c6jkGziJbt7WIw0/PO9R6SSCGkEU28AqQXdLKHWWsM1l78Gd9z/ERj6GIKuC8fuIQhaMIi/jBCxHyOTAfK5LAo5D5aeRS67HfsOnhAXXrk0Dtdlvy+wa+eL0OsC22evRj5XQWVsDCbFyIjpK4bOXlESplGCXr9qB2mMnsFuUgO5MJWoZKmsIZ4hropT6Ql2ODGmkFEgzshdksiagQCMddZQpKdai4Vgopu4qxnwKO4WcbCqMVKRzBQY64KJ4lSJxKkEpstNiYlV9/CAAB7ETZ/bPcz9Uw5Frkko0opY1eD6hDh++/3CJILDvlOR2IsE8FkxrPoPeX6f7CKpxvUFKqofTQArYb9KK+OaRfHQ/wtdb4lDW/Ue24jjDg6s7lciWsMSAngsRwL4LrTaLRiZPLaXJ3DL1TfCa3jwUh/7147i6MJJdIIePK8LN6shYnqauJt1Sd0KQ+WQzmRceEELpYIB3SjBTlpsh0XEqOWxAhwngEszAjuCzQStzQTFsoHqSAmG6aPWbOHEsRS19Rzm5koo5VL4Xg49n8lTi1jbDBH0Euzdcjlang9Xa+Gmawuot88gl5vGA8fX0Ona8L0I+RxgWDEKRohKdQv2PbyITEGDF/jodhLktQAvfvpefPzuU9IbXK248LoasmYJBTcL18iJCCCftdANe2i16nAzrnKSkpDUDXh+A45dEKNCq7OEk2s1tBK6TyNZ42Jt12ipgCj2EaQ6GrUQmk18zLoqF+VsVqXodZtiQMhpFp6yaxu+8q1DiKyUl76ky1XyeVy+dQc0L0QUeBjJFUV4wRoomggyjgnX0pBGMQKpvrKhZUrwkggHjx9FN03gc53OiETwztfs9boYr46g43nQaX7gmk0QYteOXQg9H2vrq6qvOqFJwoaZySKfzWNifBbl0ogIMpSc30CvywRCE6HfwerqaYR+F83eOlZJ9OtcK6FgJI9d80/BaHU7tIQO5iYWTj+IjfYygqSNrF1Eo9GG4aTI0TU+9ULM3fhfeZPLAsVAZMF7SWLUeQ8xer2fjjgggI2E751cE+AxcQ3BRxJpKMabqIZH8Fcf/7VLeh/+fjzpUvH8+Qhgvv8weYpYn1j3bW97G6655hrBulxb+Iu/+AsRSf/O7/yOYODv1gF8+PBh2TZrBVl1RPE073O6e0nwcj/4c+LRAQH80EMPCVan+PhHfuRHxGE8wKRLS0t44xvfiLe85S3yO4/3OIYO4O/HlTjc5nAC358JDAng789ch1v9DzKBZ93A3k9NlHyZwji0TFW6QHbP78VlV16P2W27UapMQmOnr3SBJqJ2U7zttwlgFf+qImcHEdADUHKWV+nHw9IdFYXsfTmHAD5nngQZXb8rzlF+WKrVV7FwegFnTp3GxuIp7D9wmBW5sA0HoxNlGIaLkWpRHMBU+3lBDwf3P4TjBx+WaBjDMoTI1k1THJXN2hr8bhc2I6QdG47rIluu4MF77oehx4oEtlR8tO2QPC4hNV0YTg7T2+cxNjWDYrGCcnUU5aoCjceOHkUSpeIAnp2bhS7OXToClYZWomH6vaD8kLy5fBqH7vwsNk4cEQcwZ0LAxQ8l/F1+gFWOYMaVGEIspZIrxW0pwEdCzXIzGN+5B/nRKgy7hFxlDm42j1A+5BqwHba6aPji5z+J+775VVyx6zI8/baX4tOf+xju/rdPCZE9kTfR3ViBY1kSi0Tl7fJmDZ3GBizGN7kupua2wCmW0Wz34HU7SBixZJqwiyNoeiH8MIJr5tDshDj8wIPQogClnIskDhFFnvQ02bkSlk6dhmOkmNmyBTc/42a4JhB5HREECElqZ/Gc17wNOy+7EaZpCOnJD/1eoonztSVdvhqSMFWfxSU2WdKzBAyzO5bkHElSRhTTUUpXKN2+JCd5jZKSI7nYEFCvi0t0EFJOspTkKQlgh/nN0OD23cA2+3xpxlY1TuIG5rWaMYAygVQ/Ppqq3C7BTwq0/Ah+pEj7AQcpBO+AvJa+mD65T7K3H6suhCm3L8SpjpC4X9zzCToSHa3JFzWRfsroLqrP+3HVoHs5QUEjca3APTtxeCXGJO2pLIeGnCxkxGiHnJWCLBLnLNetcq6GEnOuIp/ZmzuIyZarWshZkrHKEUsCmyMT967kV3ORQ5GsjFRjB3PYj7gWMYmQ7vw3A95VrzKvVhHyc75pDFun/l217/I4emkMRzNQS2KYGol9LrBQNd+3gvfJ4/6NosLbH+3wPfuGdE6ZdH/Bha/EeHM59X2Smgs6BS2Re6pkaChpQEYDxk2gbFLbkaAdqYhv26Rin65tRZD/6c2ZJ/wvxQBEkXykA5XAjLHJBE6M6SVJR8XuxR6XChgH5PK5yl6+XzGGmsSnLGL1HwNymr/D/bjtttvOuxsElvw51cZvfvObhXDke+X5HnS90n1KQEjie+C4vVAE9PkALsljRliTrCZxfe5rDbbPeOTzEcBTU1MCjkl2Dx4ErOxEpgOa230sF/DFCOBzO4B/9Ed/VM4jnQ7ni4B+PHMf9ET/9V//tYgC3vrWtz7iuGWBg4uHfeDMTmk+l2Q8yd+zYi4AjMji8T7rWc8aqqIvdmMNfz6cwHACwwkMJzCcwJNsAq985QS8oAs3n8Hy6gZ63TwcU0Oj0UPPA6IwxN4teWhGEXr1BzAaNmFs3I0z5o/CK3ow64tYXfgMRrM55Ec3sd5NYAUxnMkCjp+p4Jrbv4ycY+B57m+j5hv4u6/U0Govo1VbAOIlBO0lZHMWWn4IV59G29+AH1yFp9zyYhw4/PfobWrwumsoVivQUEfsd2DRcSyCWRJeJVlDWF53MLN1J4rFSZw5cUzifmemngPHraJcGEdldEzwoZBpWiRR1XbMHuBAErlSUavSFZuiQcGtZokQlfiIOIhYVNKHpCKJ9KYGK0mkmziBKfiVQmRPHMMabCFg1XMtYigR0dIFrNKbkrhPLMn+KMDIiib2855FqxLhrES1jyaAJaPsbBcpSTbiaCXDV8lS/WKrR+AlOoBZz6VcjZJY1RcKc91nIPZXlUHsDzYQpbFgSoZjfxtWcW2in/6W6rKu4e7/U5h6GxnDUjgWpnIALz6kHMlnCeAyvvLw3agzApoEcGUSN111I/xWhG7axdeP3IXTy4sIE3Y+AxbBptBuqjuZcbsUpbMmKeO60LQeRgrsjg7xpjfcgs9/8TDOLGzAtXXYZoL5uRGsNusojY6g2wnFNVqplFEq5aCJ6LmFMMjh4X1L2DV/GYIgweoK0AkXsF5rS7zzVTuuRceLEPZO4WnXFRgIjPW6j5XAxtpGBK/TgZsJYeoWLCfAdHkUp9abSGITzVZHHOlp4mHnRBFFC7jndADH0lEslqGHpnT0lrOjiHoairkMgrCDIKIcm/VNPJecPNPm6CbOwNQdBGkNRxaX0TFihEEXI5UCamtdWKYO244l8rjRCGE6QBjEsHQLI/mCRGi3g55EKFuJjRt2zeLOfcfQTSNEfgw346DZ8VDN2Lj+iivheMolz2OTePMkRsamA99C5AfwNV7fLoxsGT4CHDt2Asdbq9AjOv5tREwICyLkM65g/WbgCZltcoo6hddcdGREOAUedJxDRAd0qNOh64cJdMuRCjXoJrrdGCOjE9i940rksiSmHdCsTidxnHRx8NB9yGYNcX33Ag90z7uZcezZfRN02LDSNr55z2dg25qsrdU7KRJnO57+orfA1yYQ6LakAPCaFYe73FNqbYaPc28n3jN0+HP9Lpt6yIerKERnoK2dwGzJQmhq+L2P/t4T9o4/wPNce6R79ULO1TvvvFOqjH75l39ZcB4fgzUFEq2Pxrqcy9/93d9J4tejXbGPtwP485//vOBIipEpyD4Xh0u6Qb9Dmvt0LgF8PvzKRC+uC1Bkzn0eHx//ro/jfGscT9iJHL7wcALDCZx3AkMCeHhhDCfwGBN49g2GqGfZ92lmSlhZ7cCxDJQLRczMbsGV11yPy6+6CdPb9qBQGkGiMdJHxROp/otBBq9y/5KCooPXZH9u/yF/qPnffTKUHzi42EwCWNVoqk9PZz9MEQyRAGYUsjSDknxhnG6K1uYmllZWsb65gtrGJtZXl7C2tIY0CoV4zuUzcLMZUUe6DklrDZubGxIL0mo1UC0Wsb52BvX1dYm3YX+w5WTg5HKobW4i8DqIvDZsyxHy1HIcFEaqcAoltLo9eIzZtQxxH+ezWWRzeYlQbje7QtyOT0xh6455jE/OCqh0i0Xo7EOWTGLlSuUHw/ryKRy583NYO3kUQY8R0H0Vq0HAZIoCk0pZcVKD0TdScNrv16GWUJGK7AAe3blLCGw/0pGaRWT5QZ7kGTt6C2UBfvseuh+HDj6A7XPbMDm3E0eOHcDxAw+KStNJ2miuL4sTPJMrwHJz2Gg0sbF8GiWH5LmF6viUqKAb9Rq0sEsLLkr5MirbdyEi0Ap92NkifD/BycOHkUrfDqOlNSHyOefUyqK+vglEkXRy7r1sFyz4iMKOxILLp2jDxU0/8r9i657rJZ6bBC5VxB1GAQckEknosUdaOYBFCS1OThKEypseaIwt0tDudycRlBPQsIOJ1yejfPm7vKYYXUzyks/JmykmHEZ08XU0iZxmjyy3TSdwwVTuWrpgSfhx18oWULCADOOKuV3GE1PAkKRoECx2U7RDgmUS3FQ+q/tE5iL3kbqXyImRaM4ZKSyDit4+ocyo5RioJXTaKrZY+or7JClfS3pxScImyvE8ItHVdP1y39T2az6wHhDUQ0AmY6VdQ0McpWiGnBUJ7QTNiMetw1Osa/+epiJdqdKlI7nPZPMpVKvLvS1u4kSipqcJ1ti/LLe2Im5J8DJmjAshjNDmzEkmc7ucCXWyQjyT9JZzzus7Ro7XDsFtn8XlOQukGziWSK8mI77l5wPP9ACG9fPBB7CMinQh2r/9niX/KW5t/pBefWn4woQeY4fN/9OwEcXy2mVdQyNK4WsQ1++MCYwYqcSEkzDmNckFE9sg4OX1qCLpfvX6/BP+9+cjH/mIkKcEUq985StlfwbEK+OV6Lx92tOedtH9/F4I4Mfa+MVAIc8P3ae/8Ru/gec+97lCKJLEPt/jXKL40cTkpRLAnA0jp0g2n4+s5XsOZ/bhD3/4vATwhcAqCVM6gc8F0uc7hnMJ4Je+9KWYnJw8+zTuGzuJjxw5Iu5mKqx37Nghf/su1AF8odk/eu4kqdnfTHfzxaLBB89lPDaPi/ty7mMAxrm/A7B90Qts+IThBIYTGE5gOIHhBIYTeFJM4Cd+fIv4Yem422jUsLicwjZ9tNoxvKYN263gsqueg/XFz4uDcuv4LHaOr2G98QzsM34AjaSB7pf+T0yVtmPP1Svw2yEWOgGyFQcPr7aw+9l34KWZuzA++hn8wdeeh6nsFHK5fdi376hEBi+c+CayziYSxgCl47AKJVx25Stw4NACtsxchiNH7sbJ05/EFXtfgnpYg9dsQPPuYc8SssUCck4ODouBzC04cuQkRsZnkSnsxM6tV2Jk9Arkq9NYW13Fzu0zMNIIRmLC10LYaYjx1BC806DQFSYsQQch2hSlG66QnCSp2AUsRBXxAwld0ptxiqxU/DCiGogNQwllmbBEzEey0oCQyLZGAWER520AACAASURBVLghWIpffCX2jPpEdlwvULlNQnp1ei1k9BzcnIUkSpT4meRuH5clBsWwqt5nUE1D/MLvcN1BFdWoCGjR6A7cw+wO7tcfRRRYx6HgJWJ36R/m60sPMvdE9ZtyDYJEufgeB71J8n0BuWfFt1y3GTn2AcRRR2J3U53rGTa8pIMjKwdEHK+bDkbyoxgpVPHNg3dhvduAY7qYmZzGzXuvR68T4dDiURxcPoTl9VW4rgM3w97bUI5LYWgCPAtxyJS6EIZWwBtfO4ul1RaSsIulM5tYbhqY2VpCNatj55ZpjE9N4UvfuAOFahEnTi+hUYswOZnH9m3bcNc3H8LauoNm00CxRMI+hm1noKUl9PxNNFodIHKwZ9uVSCIdrdoBXD5H97kFL42xgSqOn16HjSz8aBXlsaoQvXtn53Do1DE0mzqaLR9BGEO3gPm5Mp573U584877sRq5CMMiCpkQOTuHjF5Exigi61iIIh9xopBzHDMKOYGhG3LOuHbE2cIJse/EQfQos9Y1jBRKWF5eQy6XgxZ7aMUJfB9wbbW+ZummfJHgpQuX1wAjvndPjuDkwooI78PIk1jmUAwcCeZmJrF7dAvskNf/YLkggWMYsC0Tgc/MbFaa2YCdlXj0hdUzyFYyYD6d4RbwwIHDIi4v5vJyX6w1WyImuXzP1Th88GtwHRNJ1EXX95GmlqwTUXCdsUx4YYjY5N2muq9JIJfLFWx2W3I/ct2NvDDNCdde/QyUiuOII0tFl4cBDh+8G7peQ8fbRI8CeWsG115xPZwgxfG1Y2gsPYxkZBrzz/vvsJKgv8YA6ImFkInSCKDT05/qyIRKyJ4aXK9LEekk523kuicwma7AXHsYY8UsIO53OoaV+Px9H3/fE/Y+fylVS+fu3Lm4lesG/P+Xv/zl4swd9PAOnj/YNhOjzsV/F8P6jx7GALPTRUz8Pzo6esF5DTAnXbrnw6+tVktiqR988EHB9VdeeaXES383xzEkgJ+wy3b4wsMJXPIEhgTwJY9q+MT/jBN4zs22OC3p5tQyeSycWBHKlQDBdW1UqhVxtV5xzY3Ydfl1GJ/ZhmyxCtPOiPoU4hQkyaR6cfmxqNfzxD2rKDJFsCiXoyKjhACOSADTb6lIIvlZrGJymSTT8+nQpY62Hx/NON9+rys/8HdjH2Eco9NooV1voNXYxMbaGpYXF7G5vo56vYYg5IdGoFgpIZcvoljMSWzM6TNHcOLIETQ2NuQDpdmPgXYcC7ap49RhOowt2DZJYOUOrk7PYL3ewMF9RxD4Ic21/CyHUlaXaJ3QoyLVQDZro1guoVSpSldxbmQcupPH+OgMKuPj0idcKJfRq63iyB3/hrWTx87pAKbKUVcOYPbyEijJB3pDeoZ4UlItkrmn7EJJAdt1MTq/C3augEazixguSqWy9Jk4+TxGRqfkONrtNrqdhpDaPT9GvbYhs1pbPI3Uq8PrdpF1s0IaO5ksgiDEsSMHAb+LKI6QL5ZhuVkEXhe92jKSOECuMIL83C6sdHqwe02MbtmKRS+Gt7qAtFVDnvHCQQ+uacoM7fIEep6Hdr2JjONg157d0NMAYdgVYEnQSwL4hh/+SczuvgGOZSKKUgHLnSgR4pAEJj/ckzxll62QuBGjmOnmVS5rqjqbJI3JKVMYKp1DqsN60N3CLiZ+EKdrNqbLWU+x1dVQZc9vnGIzBFoRAbuuunV1RkfT5UmilQ5cbjdBxdZQsQi36T7ux07r3EaEdmJg1UtRDxLpy41SQ3qkNINdsnTKqqtb+m81CGFbtUkiSu2yqNH5s06oYSVIUe/3/UpPM3E5by7pwIVElhGDW1qCaSvFdltDyRi4mEnyqtjorMFj1OHqSkzAGXHfgzhBK9ZwoqvhOAlrLmeQ0GQUWF/hGjDGjDFh/TdKXUjXPpjps8B5LcVeO0XOADoxn0/ntY5GGMl5kT4tuolJ3EqMeT8Sml3KfYKes2Xnr0ciOWUEN5MH1PuEw+h4lTQlx8HFjcUEWGYsOPXq/TjvgRJXaGERDaidVv+tIqrlv0k4y/9zmcWUWLa9VorLbPXaNca/QTnPzwQqalrTE5S1FGM6ME6SXUuECOZ+2gZ7wtTiBzubfuuWwhP6Z2UAeuhaJVHH6OXBY6CuHbhIL+SofTSoY6QSQV25XD7vsV0IHBGgkbzkvuzbtw+9HicLLC8vS9/shYhRKncJ3Ph6A8LzfC9MYvYDH/gA/uzP/kzioUl4n0sUXyoBPCBT+boXIkIHQPZ8DuALdRpdKvg9l8y90MVz44034hd+4ReE/OXjsQjgS537AEAPSN3t27dfFGyTCP7pn/5piYk+98G/N4zrpjOZ191jbesJvUGGLz6cwHACwwkMJzCcwHAC3zGBH/+xWYzPlLBeb6PRbqG+aaMbrMDQR7Bj+r/gnkN/ifrpIvZetxN+T0fSOYbRnIPXPreL3/n7a7HytJeg/NU7oZ/5f5AbBV7/sqvwsa8eR5h30K7rMIIC/o8fm8cfd34TzeU89NVPoFu/G1avgMXlL2LLzFacOnYECZYQxzYyhRE0Wy4CcweuvuZWaHqKOOoi7R7DWjuDrGnj9NE/RyGnoVi4DkF4DFk9j9VaS7CBbmVRGn86brzxBcgXZ+Frpqxz5KIQTuSLM5KJP5YeomjoaCcRepEjCVZFEsmph6Uwg3rKSF1dukv1mE5f1tPoCIkzGEfMvmCKk6U9Swm26RbmGofgD2IdRt0ascQiR10djm0gsRSZaZC4SmKpkCLJSqK519rE8sI9KBrA9PxzlVOSHbDEyNwko6GlgqaPR4mTJGlpQMqSeFW4Z5B4RdG0YGbF6KpfYJWQiPkVq6eSoxStK9/qY72U+0bRs3xTdQmrkqG+oL9fecTXKx36I6SJL323qUFZv41e2sGRZRLAMXTTRbU4gnK2jDsfuhP1uIuM4WJidBJXbNmFdi/A6cYK7n/4PoRxJDPMZM1vVxhJBLRKqMnnXbRrMeZ2hHjli6s4eFcVe25u4GvfWMPc9u146L4ann5zBfd+9Th2XzGDjZ4HP8pgudZFt9ORA+T6laOzPiuHjQ2qhENkcxTm2zCNPBaXjouoPQosXDF/LfTYxMljd2L3lIXxsTwKJRMHV3Us1Rkb3UShmKATdJHP2LCZXuXksb4ZwLBy8P02qqMVpEEdY4UU83PT+PRXj6LppchlCijldUyUZ1AwKnBtV5zgYRioxQ2uYiShWm/j/GV9wYLuxth/6iC6sl7EtQtT1nSYiDc3MYZDp5cFj5fyrjJYBIH0DIs323bQ9RjPrGO2WEQYhDixWYObScEaVibFmbopa4bzY5MYc0tIQiULpwNbkuEMA17IVDtDrnPTzsGLDBxZPIpte3bgwL59UltF5jsK2I/LHuMUXa61GFkYhgNT5++byGRsjIyOoN3uotloyr6S+PbCBF3uUBojY0UouDn4QYT1Vh2pYQtRbLK+LJeTjmbLysDzU4yPz2HbjiuRRnnp/Q79FlZW78TpMwdRrOzA1NwkLOt6WNEptJ1tyOx8KeKI/n2uPDF5LhThBqOjtZTdxyl8y1PXfZogl3qodhZQ7u4DIvZHF6WzWNMy4pAWB71JcUiE3/vH333C/uoMSFriagqeL5QCRkz9t3/7t4/A5xcjQC+EJS8VAw+GwrondvYyOYv7d/3114PY94YbbsDWrVsf4Qi+GH49H0b+bo/jYr/3hJ3U4QsPJzCcwNkJDAng4cUwnMBjTOC2p+VhUbFnuzAKBZx4+JgQLCTXGJesG5qQdYVSGaXKCEbHpjA1sx1b56+QeOjR8SlYTg66dP4qMqjr9WCQUCYRMohAHviF2W8TKgLYYrQS960f3/ttlkZD1+/JzyWoSOJW+lG/VMRqKbphIEpS4W76bkESy/wAz69mo4Z6jYBpAY3NdawsrqDdbqLX81EcqYh7t1QuwnSptgU6nTaa7TriwMPBe+4SV69t2RLv7LhZZMsl6ZXd/9AJNDZbqgfE1jA37sKIPESeL/HCdDVbtgU3Y8PNZTEyPYvN9VVYiY7KxDR2X30dKiMjiHtdbJ44hF6jjsD3ZCb8/e8kgPmhk85EOq/peo2Uq7JPADtuBiM75mFmc9iss+PGRaVchWWbcAtFjE/NIpfLCwgQqEYlZxKLA9Dzelg8dQLN9TVURydgOTZa7Q5azRa6nTbW11Yl3sfze6I+zmbyyoVdX4PvdySiGHYeyy0fdtjD+K6rcG8HaJ86hmD9OK7Km0g7a6LEzFWqcMem0ek0gW5dZrv3ymuEkQtDTyJ6xPqpO7jmZf8VE7tvEBd0JNlamhB9jOYmIUnNAeOYzX4kMUnMRgDp25XEIOji3KXblCZg9VBRUYPwWQJepaGlazeGawCzriZxziR4N/0UDZKdqQ5f+nkVecgvgl7+P8lPksJ0vTLOmJHQKq1LdRETMtCV60fUiiqFqJC9Qq5CuqAok5DuXz1FVddQotHbUA5d9g4HSYqNEFjpJeiI+55PVQ7mQewXFx3Yw0tARUlFSU+xJwtMOIqwZm9wk/NJNGR0qmd18M5zTRVDRlezF2lY94AFP8Vh2nOFIFekNyOxqd5lTHTYd+yKMZpwiARyv9+Yky/punptUxNynjHVBEYbUSIkbSPm8TLijOr1FK5OMlzNgapgkuq91MBCDJyR3mYNBYNRS0pAUo0TjJhKlc6eoW6Y4mgCrNFZ3F+syGkpioyqZTyQMLHqeqArWxYsGGst0dr9iG2px+KVoGMUEXaZwJiRisKe54y/206BzdTAKuOsocFOgTHEmDVSjIpzHKhaJOBJAKsocsa6ve/pF49W/n7+gWJ0Ewk6OmMv9CA59/u///uYnp5+zF35XhzA3A8COXbwXOhxPgJ40MX76Djn822Djl1GXLPj+Hxq4cdLAN9///0XJC///yKAGXu1c+fOs4dLYRDPF0H7uZHLFyKAH8/cLwagz535uXFbj3XRMA57SAB/P+/w4baHExhOYDiB4QSGE/j3n8Bb37IHRl7D6noTETGjn4Hu7sCpU/vRWsvBL24i04nxguf/Ae4+cjea7W/gmfPPgVU7gh1XNvDV5fejtttB7zMfhbH4e/jpH7bwuW/EWHIMWPEalupV7Hn+/8Dq2h6s3P8WRLWjyNhAq7EE32InLQkTle7EzlDTdNBpRHCcjHShJmkBuhHDzfnIlW5EJpPB2vK/ImNVcPmOn8ChU/8MV5tG11uV2GVdz2Fu7ytQGb8MhdEpaHQYIkE5BQoxk4iIcGJk9QhV4o8khWHq8ITktdCFSl/qRRqsmORsCjNJBM+x7zSIdaQancPElQSEoQhJuZJBJyZxrGAPOm9JGNNBnPhYWziEfK6FkdGb0EtdmCT5Ygq+VXcvjAQnj+3H+sK/ord8D572/F+FVZiDHQOWKiCVky9CesGpxK5ArA/qg/R+b6nqx1XoVcVHM02L5DSxHAllnZiN4m3BSKrvdBAzPfAQk+ji9wbxTwOBLf8tJHj/wZoe4qFzCWBiZ1NzEZk+Dp55UKVMGRZK+QrKhRLueOBONBMfjmZhamIWe2d34PTqCg4uHEezs4k4IgHMvt4sooQif116ZE2TAmD2I0couxW85seB9YUats1m4I6M4k//9DRyGQNX753C2ukmfvhVM/jUpw+gnUyi2W2iVPGRzxdh6BmEkQFywYcPrKDT4exsVEaKQqKmiY3N+iIMEsA9A1fuuBZmYmBp8QBcNDBZzWFyIofjLQeb3RL8aAXlSoBGkwJ8OrdDlPMlrNXaIsYngcvu5XLJwWjZwNxkEUcPBljzOmj1TJSKwEiujKniHBw9J/cCo9e1Pimvzo4SGjBpLhUu2MOZxiLWgxZybg7NVluR5k4GWyfGsf/IccQ0G2jKoV4q5OX8yzYZpdwLkOgmCoxI1jWsdELElEJrBkbKFWQl1S5BOWujYhVha2y9Zsx4hIxjSz1TQEW8XJMGrExBRPH7ThzBRq+DNKGBIZJrUU8ilLIOdmzfhQOHj4izgs5z3dbgOAU0Go1+Gh7X+2L5mdfrQDMcUMjPvu9ctgCdEdLNNlbWN6Tn2DFN5N0MvE4PPd7XxP1xLIKPhMRvnMWePdeiXNmGtBdD930cX74Py439QFzETU95CXxrHOnk9QicSTiswBFtA2Og2d2dIDAS2IkPPclj0j+O8d5BRJ11FEaySGLOiMJ3LtqYcOIAoRHKPXXyzAJW1tfw5cNf/Pd/077ELV4qnj8faXsxAvTfiwDmoZAE/tCHPoR/+Id/kHXLwYPdw3Qf33LLLfIedTH8OiSAL/HCGD5tOIH/IBMYEsD/QU7k8DC+PxN4/jOrotaz3RzMSgmH738A5FdIApvSU0Oyih/QdegmXbE2shlGEI1AMzKYmJzGjvnLsPeKazC3bR5uroBewN5dV5G2jDqSmFj1z1kHcJjAYkx0v/NUvMP9qGiqVNnjq5pAVD6udA+KcU9DJAQw7ZZKjsrny4dPiUVWTk86Skmq0o3c7XXQarTQazewsLCIzdqmREB3GnUsryzJ8dIFPDE9iUqlijgMhYz1elQc1tGo1RAEPcSGiePHl7GxVhO1q+Za2DGVhxF2EHY7amZCADvSH8KOkrHZSayePoqg3kJxbBbXPv1WVMolBK0GGkunEYd+3wHMCGg1r3MdwJrG/t8BAcz4pKgft6vc03Trjs3vhJXJYbPWRJjYKFeroJuZ52JselZinftpviqqRyN4kwYZLJ48iY2VNWzZNo9CuSTq2iSMEAUxgoi9Nbp0rvg9Ray3Wx2sr6+g12sL6ErovmUMcaeGXHkSi5qLxtIZnD5xANdWijCTHrx2C6mhw8qXoWsx4m5T4p13X3GNkNph2FOWTnGLurjs9jehuvNGaAbJb4L/fretrki9pE9akpgU8jPS0I1IzCplM4lK9u+SPOTPCRLE+cv4Z1LkjFim+zWiGpvfUZchY5y5fYmRjnXprSXZx+3204LV7PvdvArdqOdLn624iZXZWIhd7gOPaRCXxWsYibjMwziF3Y8NFnyvpciKu1mZ6hnTTIK7GafYiFKJKKKTth8Gpt4M+vvFe0MagdIEI4aGcQeomJDtMeKZxCjJX3HQSvJQKo7nUUeTjmDeNx5dt1GK5RA442mopVwU0OBwH8HoY4Xqzf654PHyHsjpGnLSmUxCnWp8Ha4RCUkrfclUzQqBSgdtLNHcPA7qjquGJq7Zfg6AuKNJttIhTLJ4IaUKnnCLM1FdxEVoyHAJxdAQRTrW0gStfmcvz50LDRUkqBok51VnMxda2lGKtTDBRqrJl8/Fl0EtM99D+hHz27QEs3Qjc3FEBRrIok9X09DQgDX2LiepxECXOUMtxpylY84G8nYshDnn2Q5TbPgxPnjr+V2y359380duldcFo44Ini72IGH6ghe84DGfdimA8dx45J/6qZ/CG97wBiGf3/3ud+MLX/gCXve618kXCcxBF/CFVMHnxjnT7fqqV73qEaTnuTs76OWlq/j9738/9u7d+x3H8ngJ4CeDA/hch/FjnZzzgdvHO/eLAehzX3/w3As5gAfPpauc54LRc8PHcALDCQwnMJzAcALDCfzPMYG3/29PQVdrY2mlJSLnwM6j5juIu+vIRLNYj1+NbZN3YWljHbZ+E/K5AvToS3DCDl6w6yC+cO8Y5t/wLZw6sYaNf3oK3v6qDA4cGsV9Jx/GrU+7HJ+5Yx+WW1O4edcP4h79mTj18IPI2TVo602kyb+h3dmA67jwvBCGRTRmgFphRDoMOwPLzGCkWIIXraGbmuh5NTh6Aj8wUcxNIIosOPYkOp11IA4xM70TIzM/gPEtV8HIlWHYpiSO0YHI6p8McX0aI2+lyDLqlmQuSTFDUzG/dBFL4yyJX0u6f60kgkk3JsXp/SYjYkGmopHcYrKREK6iWyUJrL5IzlImHIQJNjeO4Vv3/j2eevNzYY4+W8hu9thKzVOqwUpTrK2fwLce+Cc0Fz+Nq/f+MC6/4Y1CrhKaSfmRYNNYyCnW0MQsWEpj+JIcRgw1IIEHDmAldpYSpT6JPHASm/3jkHUV1u6ISJ+zUGltBMFqxUUdW9LvQpWO1n7/sBDRxGAU8R78QyANxAFMPG5qDgLdw8MLD8l6DUmyjJPF9OQ0vvGtO7AZ0AHsIJMtYmZsAiu1NRxfPC34l4lmdIAaJp2UxJyK/lQEsJJ6j49EeNtPjeLB/euoTlXwiQ/XcPOzM7jv7h5+8MUZ7NxTxO/96goqsyVEuRhemw7ULtbWgFbNQrvhIjBagj1Zw5XqjiTXMREujS0EUQOm7aLXTHD51quQ0S2srhxAztVw9a45LK2u4nDDQ6F6Bc6cPoCpaab09MTYYNoWspolBGsv8CU+O4lZmWWhUrJRcGO86Fm344//4tNIrDZcZxxeu4nt41sxkp+Q8xFF4SNJ//56gOTxSRVVF2veOk536hgrl1BrdhBSlR6nuGzrHA4fX0Tda4JLcNkse3LponWRdxxZM+n4kfTrVjIuiraF5aYnnbmakaKczWNmZBxaxL5lYDJXkoguda0kcFmrZhjo+X4/7tyEmSmKI/fwwhmEmo0r914vDlidVWckpulgNnQ0u4EYNQK/I7V0XAdkXdmWrduha5asw3WadRRsE8WRMeyTdAB1zwZRjFK5jG6nK4ICOkYpmF1ZWkY3YBsv1xx1iQ/3mH9N4XvIGOcMcpVZ7J5/OrJ6jIcO3oGwtwYvTbB919OA3BVwd70Qdpwg0JjI10Ka5JCPOygkG8h6dRQ6dyOfL6Cjl+DQBe33EJhcKzBhaCF0K8XJhSUsLZzBU65/KpxsBdBdvPeDb3/C/hBcCp7nzj3RBPBgQEyTYj0RO4m5lnDffffJOaZ4/aqrrhoSwE/YlTR84eEEnpwTGBLAT87zMtyrJ8kEXnjrGCzDhp3NwK5WceC+u/pRt1TLKgewqPTYxWmaMNgVbFiIDQe1ekOAUzaTQSGXE7fplh27MTW3E1u278HENN2nZUAzVXyxEMC6fJAmOWtZ9ll1qcIvfZLY0BEFPrSUxGcfYqhUIfnwyw987ZAAQDWPqLYb1Y+qaCql9FPxrup3SGJSORqEIVq9jnx4ThiJEwRC8q4sL6HTbGBzYwOnTx5Hp92SbYwxtrk6hkIxD9PNotnuYX1tAyurq1ivbaLqkgGtIei0BBixJ4dksmGxHymLXDkv3a4rJ4+jNDaN65/5bFRKRfj1TTSWTyMJ2V3ck0gfLpbzi0pG9aXIYEMzxZ3IziBGQMcEqX3azM5mMTG/B2Y+gzOnTuHEiVMwpLcnlF4dOrRHJyZRrIzKV75YhZvLCNiIEePMsePYWN3Ajp17UKxWhUwn7SoOWYmwUp0lCWOqglDUwuyfobpZl1hqQ5SdUegLwNjseDhx8jAe+OZd2D4+hlzOlefzxLDrJooCdNtNWJaBmZkZmKmP2GuJ+pTgMdZN7Hnxm1CZvxEpI7L6hNogKpjXG091Rk9RNFUEMLt+SfryHz9O0WR81tmOIkWZiku8D5JzeoKSqbp869J9q64fAhEVC636jYQkVxnl/etOxWvJZgax5lQcU1lKtzF7cvvqZyGAEzp/FfgeCBjKRoqSRcKVTmzVJUwIQuRKopVEMB25jBIOSCL2j0sFqlM1zvsxlkhwRmYLR0m3PkjGphi1dNl+RMduyHOo9p+LELxdeBsFUSpOZ8ZX8/V4vKLC1oEjDRL6Gjp6guWIMci8u/g6iRCqRv+e4l3maKm4Xuk4prqe22kH7K5SsdskZAu2jpTdxDq7ehPpGyZZz3hpl73HeooMVNx1L2VcNmOXgdUEaPH7dC1rQFdL0eGLyrlNZVGDkK6dJMimCeYtDRM6CWs1C8a4uaYOQ1MLFVGioxWmWBdncYoziYZWqubZ57bF7V5JY4ylEUY0UxZr1tMEG9L2w4g3IKRyn8fOqCedMdAaJgxgQouRNRK51rhfvAb5el99wRMXAc3e83e84x0S/04X5uzs7Hf81fn6178Oukyf97znSbeu67oX/Mt0KYBxZWVFtnf06NGz3cIX64M9H8C8WJzzuTu5vr6Od77znaDblf9mb+657tjBcy+VAD63A5hR1894xjMeMZMLuW0vpoq+1Pir76bP93y/83jn/t10ADO+m8c1iKJ+knysGe7GcALDCQwnMJzAcALDCXwPE7j9FfOYHNVQ67lSL9TLX49O/goUegUs7PtVWJXbMJ7dhaNHP4sbX/PbaHz180C8jMX1e/H8mRVctbeBA9oHcMq9Cic+fCX+99do+MBf13Hj9ZO4fG+KT92RYN+iiVtv+0t85PNfg9G9H87EizGSfhxpksWJU/vQbRwFrKKQvDk3RdzMIbI9bJ+6CUsbX8fkyNOx3tyP7VPXot0NsFg7gEoxi0ZzCbFvwNKLyGX2oNk4imIxj2c+57/Byk9Dd1zoXNNgdDAFsqmGjKmErdIrSsEuvy94WGFIpqIRqAZphCA1xH2aS0O4UnGVINJiERULXpV6nEHljDoJMd2qFJyq0CGkFLKGPXidBu6697MIOnfhmbf/Boy4As0kIqTjlMLbCGvLi9h//C6cOfJXGLVNvOjVfwcbPoLUlu0lCd3GupCxJFSFuCWBTWBH3CJi30EYliJ2iVkFebKHlwJj9grzKewElogk4mKgJ8dNDJQiYURVf3FFDMqyLsMtaSLilXolEs5JCkdSqyJkD/wZNK0HWzqQHVln8PQODi0+CC/w0QtiFItVdNtd1KIWGp0WioWyOKd3ze/CnffdK6lvlpnCtS1xeve8lnQzR6GHQs6F3+sJjhypVPGc23rIm10s9UaxtOJh+/YQD99h4enP8fG8W/fi1OkSvvgvB3Bi1UNL60BjtHEJSHpA0AV6TFg2Aa8OpBHXvdg16yLwUnGhUwCv2QYCP8HOqd3I6yNYOvCvGBsFIquIm592DT7+lYOw8jm41ih0awG+74mQmWlzI4URNJotWWOzbB1B10eoTFCtbwAAIABJREFUMXVOQ8aKMVN1sLmUYNG3kSR1TI6Ng9r/7ZPzSEIDIXuOWZs1iDTrr42J4YKsbJqgEdaw2F5BVs+gEfho9XwR2e+Zm8Ti8hpqvQ7yBQ22bYGh3FxPyLkZ+FyfS3T0vAAFK4Oxahmr65tY73YQxiGyro3ZkUmUnLzEjucMQ8hjrgmR5LVMQ754vCRtNd2ClctJX/OhE2u4/qm3wWCfb786i/ebEMYUYceAbTJamcL9BDEJ4MP34+qrboQXGBJLTZNFghaiKBF38IkTx9GNW5gcqUhn8LceuBewGSttIPASFApl9CJfJdhpBjbrdfhRR0QEOcdBPp9Dq90EjAzyhVlMzVyBSmEOSwe/jNP1Q8hvezl2POWtCK0aCuL672JL46twag/gWDvA5NRlKIFrmezuMhGnITTWd8Uhar0a9t+/D7fc+Aw45Sp0P4M4b8v7hp+a+O9/9sbv4d35e/vVS8HzfIXz4dZBd+6rX/1qwfuPro86deoU3va2t0mV3rnpYpeKgS92ZFwf+JM/+RMRtw+E5gO8y3WP82FSCqLf9a53SZz0ozuAH+9xXAzrX2z/hz8fTmA4ge//BIYE8Pd/xsNX+J94Ai++bRqWbsPNuxKT8+DdX5fIV7p/2TFDIpI9Guzy4AcvRjvbJIAdB2srywh6HSGW+HzGJjuuK5HJmWwOpfIoprfsxtjsduzccxlm5+bhZguIYioYo74DWEUmSeNMv5STH4pJKOrioyQwU9HSg0V96QAOA9kfAhf+jC4/Rcop2x4/jIoqdeBYjCNxrJIM8qIAjsUYF+XwC9NEXL9RHAhBGXg9YQfZn8k+4dr6GmobG2h3e1jdqMMPY+mWLJdKmJquIPXaOHHogPSEFEoVZHNFtDo9tDptBH4P5ZyFxcMPojIygWuf8TxUKiX4m+uoL51EEkVnCeAByf5tApiEMF3Q6jxAJ72kwKmgOU0XUnpyxx5Y5RweeuBBfPkLX4LOTpioK4SWm80imy8gXyxCI7nj5JEUSiiXyshnckiDCGGng7HpSYxPz6BUGUOxVIbrZGSmmq78mZwcFcni6eSspa9VgUOqUUmXEjCzP7e+uYoH7rkX42MT0rlDAlIAKl3ZUYI2e4Q7LQSdJnqbCwhaylGtaogMXPaSN4sDONYMicoSvbLEKzMGmmpPknwJCqaKCvJJdjKmOdbQCFLp7g36EcYkZAcBSSRqeYll2d1Lwamhox4n8EO6hZUSWgi8PogddFgPxAmD7lvZT4mB7kcTC8HIeGQVqSXAmuAlNYQENRICNcYG6xg3NVRJPmspGpGGzYB9t0r4kDFJiGqwSYpSfIEUa0GCZqTD0enoVVHJxN/cNyGYCajpktU05Azl8OViBuOX+5XIysUvncHq/BHoc36ugPlUYoszpikdxiueAvABUpxmD3LS7yuW5/cXM2J2XWlwGX9sAQWSw3SK0yUbaWhFiohn/LSr87rQYBk8s+xr1pDoXHBQHVMku0nW0iVdF0KciwiDxRQuajDCLMWZKEWnHwUfMpKKYDNl/zYwAhXHXNUT5DUdGb5vkQTWOBc6s2O59xnH3U50LETAiShG07BoJJBeLjNNMAqIg5oyfnb81AGs0IUs0faK+JX3o35XMVX//C4dAKN8XU1DU2O3MQ0Kqg+s88LsE/bXYdDx+/KXv1yikgjGHv0YkMT896M7gh/93IsBxk6nI2Dvox/9KK677jr85m/+JtgXPABmfE8moVqtVs9umuQ03cFf/OIXH9ExdLE458EGSHy+5z3vwSc+8Qm8+c1vxpve9KbvAKOD514qAcznf/CDHxSQSFc0ifFzu4QHncQkTL/fHcDfiwP48c6dCuv3vve9+NjHPobXv/71eOtb3/ods+RzeB2d6/S+kDtbuq7O+bv9hN0IwxceTmA4geEEhhMYTmA4gcc1gefePomrLp/G/gNL0OCgl1hYrS+hVe8I2VVbKWFidBaWsY4wuRbp1DZU5/8XnP70H+CF1ziYrPwzxjpT+NiXAlx7QwHPuO44/vzvN/CiF06gtZnAuOxn8dCBLTh06pMYcXdi/8YR7NrxU4h6Z9Bc+gI2modw8uRDGC8XEXkWQn0VaToJ31tA0AsxNbEb1bExpLGLI8c/iUImi5nxW+BrdSwtLOLaa6/HQw88DLcwj/X1L2H39uux+7K3ITc6A83KqNYhtuzS2ScO2gAhURyF2EKEKlEuMZKkQzGCVgTDdM9SNGuAdBSJYuIf1YdLDEaQRkEocYpy8vJB7CXpSYIhiIkjxEEX7dYm6o1j2Pfg/bjpinGM730d0qSHRHMEZxP3NRprOLpwECcPfhhp8yBe/tpPQrccEYRLUBpxpoiTFTalYJV4VEheYj5ZJ1EksEidpb9XuWf7QdOqQ5Y7SgJYgL9y+w7WXqTGiBCJ2xK3tDoOrjVwG36SyM+UclultumRjtyx34CW2rB0T1yfvudTxY39p/ahWCnAj5RgOZfJ48Gj+xHLehKJbZUCtraxKWsgFPFzKaRQzKLbbUvUVjbnImKaF9GYGeD223bghqs3YUZd2NUCTp8uYel0C9t3dfGcZz8VXtvCr/9f/4Lbb78Cn/nstxAlFrbNXIZTm8vIZdlvG6Hb68L3IsxMlXH6RA1nTiXwEjplVdx0z+vBdG04dhYj7hhGnTHMZpewtHIKx1d8zGzfgdPtFL1wHdPjV6ATHFS1aBQtt9sIuz6y2TzCKESc+MgXgW43RiGXh2mmqGY1PPOmW/F///m/IFdyUCnlUXIqyDNdTsv1Xc90dA/WvAa3NbF0LNdqo1NDbIZoMgUv/v/Yew9oye7yTvB3872Vw8uvu19HdVBqBYSEFkkIYwlJBBvPYGMwY8BrM4zDznjWafdgzHjWuw7s2Mue8Tmes7O219gEe2AwAgkjI4JCS92tljrH1y/HevUq3rzn9/2rmgYEAwyYVFc0L1Xd8N1bVff7finGRqMh87BtQ2U0mm2kFp3ImiLKcCz67WmyT612F+1uKPm8GcNCtVjARr2B9XYbAa/oyMdQroiSV0DJyaCSLch5pqKX14RtmQIAs4aMhnMYEee4ci0dOnEcU/v34tz5s3IdKVo70Gm3YdmGmjeJYl5H2lURU9fs3g7bycFyXYyOjIsLYRgnUgPLzII9Cdt2S1Nzyo4fYm1jDqdPPofJiSJcW8ORk8dkXijzvogZzB4sx0Oj0UbCWUB7A1umtkrGcbhWw9hN96KIMubX6thyx8/BCtex1ajBWH4KhXABRhoKGeLkeoShsf0YdnPqNUWnRD3FI49+DA88+Crc/fJbhIRy/MQqWsij021CyznQIr5/6Pij//jz39T78bfzwf+tfr6/rRcDbU+fPo1f/MVfhOM40tPv2rXryq5xtvPBD34Qv//7v4/777//y4jl3ywAzD6TwG0+/9VEevapzC5++9vfjne+851X5gwvvPACXqwn7cdhkQjPfR4ZGcG3ehwDAPjbeSUO1jWowHemAgMA+DtT18Faf0Aq8MCPboVruHAyDjLDwzj61ONwdFNuttncmLoJs6dMNfg9QV6LvjEuFuem4bebMMQqmmChAZM3krouN4CmY8L2CpifXZHnFMtlbJnahZ279mJkcgpjW7ZjeGQMTraAlJm2quWS7SVhFxqVwz3DJfonXQ0Ad8IAjmkjSmK5kewDwNJ/EdClAlj6IqXyI+BM4Ji/9IMAjk1zH7X02bpiRcR8lSiWGohyWJi19EkKBVDmOqjY3VivYXVpCY1mDfPT53Hy+cOIuz5i04PjOnJzOTY2imKhiNJQFUFLWQZt3b5NGIfN5Xksnz+OsNl8EQUw669fUQOLElozoDGgp5f/Kjf+iQ6LCuCde+FWSjj01BH83Yc+hkrORTkLYRbTLsn1PGRzBSSOi6Ft23EpzuDSkSPorKwin9exJQeEzZbYVtuZPLxCCW3JXopQKhZQKVUwNDoBr1gS5XDGySBTyKNQKCGbryI1eV0IKqlUretrOHbksKiPp/bs71l1synu2UnFbCJCtNeXsHyBDO91yYPhuSELdvd9b0Nl923000bKbk+dJFHo2hoZyr3sXoJysVLtyjmmfTABXbFi7il4BZDtKXnF+lgT9S9ze9ldkM1Mwmw9TrEekm9NU65eRpOwoxWTmds29UQaca6vnWjo9O2pe/m7BGNVcpLKrKKhM9Wpk56GnAE0OtxXICMK3RQrfiIZuWzAqIiVv1IBzAZeT4VBSyviVq0pAFQxm4FjGtC0EBXHgEvwO05Ro9JXGOwEXZUFumQ3SdaSatAJ2HYjZh0nyNuG/J6XdciGnfuv6egw8zbSxKKaltEbKa2n1QHz1ZknI5152THzcFnzGDlDE6tpMq+5LwQ/W7GOIE4wYRpi9cxt62TZCyBLu2iyY3tDEA4T2KyGEItmKpupQSUrn4ML5m4vpwmamgGfinhmCFNRz6GEGlXAJYM4JcAeC8PcEesxpajm9vJicZaiiRQbKYFdDU2ZcfA8EcKN4KYahgwN+YRZx8CylqBFNj0twvtMEQ4zerbRqroqx5hfLXEw4HBE7VN/4BM/RH3zP/1CFevv/d7vgY3Ki6lYv/Te9yWb6D6T9mvtbb9hJADIXOFcLnfloefOnZNt8Sttmbjt2267Tf7etyJ+/PHHBaB9wxveIE087Zz+7M/+TMBfLv0M4L6d8/Lysqznuuuu+6pd4vsjbYUJFNO++sCBAwIkc9tfuUhsQSaDbwYA7mcPk8lMBfDrXvc6UUeTPfzXf/3XV7KIvpcB4G+27qwba/Srv/qrcs4IAvePmwSBhx9+GGyu2XQPDw/j+eefxy//8i+DIDzP6+tf/3q5JgiMMz/5b/7mb+T3/evgn/5VMNjioAKDCgwqMKjAoAKDCnwrFfjN334IFy6fQNTVEfoJVtfXYIl6LUFiDcPxxhElo9ioTSPVM5gYuhVL80/DG70XmfFJ/Jtt78MXXtjAn//9Il42kcNb36rh0DMhHnzjNfjLT5SR2/JW5Ep5LMx4CLMvwfnjf4qRG1+PZOY8jk1/Aka3C/g1BPY84s4k8u4aomYLraAL29TgeB6StIL1tbMIgw0YSYJCxkBldCs266GAAqkRoli+HkszF7FtWxnb970eW7ffC83KI5E+QZFT2VcKcbMHqtFtytKAbJyIWxE7BZJIfVJphYzLqBhaHpMETQKxgUBotgSISdhOYdJ2t6fO5FeD6lxTZQdznhG0aSfrw+80UNs4jzTuYPXEIbz0vp+Eae1GZJJwagmZttHexJPHPou1i5+GGRzF6x78c2iVXdCiACEBYImxUY5X7C/ZrFnMEZZ+VkPErCsBhdU/ZeWsrgrJKVU7quYdPbCa/R7nIAR4dXGcorqXZGc1FxET6FRFHnEh8Zj1YE9Hy+k0ipFllNeZ/1nANYMuSWkAQzNg5l0cOvkcHFdDs0tioYegE6ARNGHYGcShiuFp8xroqZE1I8bQcB6GRVJvjEaDUV+JzKBGxiu45eA4Du71ceNNI1hodDBsawitS2jWSkhjHeVCGe1WEX/z1w/j3lfegLOzpyTv9cgzq2imzL5lLi2QIdCacxC1M2g2dCzzujd0OLaHen1TxXXZBIQ1VL0qJgvbENSO4SV7x7C+uIwFYzeaThXTl59EmmaQK4cIQ4LXBIBbGCpkUKvVRcFbqRTg+8zF5YxLGYzncxEmSkWcOLGBqf034MLZ45ia2A6NwgktC88tyrZZfFpIX73wmlZW0MyR7qKVhlhvNrHe2MTQ8BBMXi/dEPwvTQOknNfpmlg3U7HLeQBdwphbm0YhxqtVNBttzCwsIiVIiwjVQgE5O4ORbBEZPSs1o9MbFcAEgE1DF8to0+CczYSVzcFILHzx+UOyP5zX2XzVSZ5WKoru7VvGcerceQTs7QVINVAsllGvr8IgGYA27HJdxei0OdvKArojWcOZwhB2bN2B4eEJmLYnZBUOBmV2luoI/A2cPPUsigXOTwJcnJ5BJ6RXWYrRoUnMLi4gQgjPtmGwZjBRSsfxmlc9BI8kB6uJjD2KVucCwtaycjVMY5xZXEd14gDyuo0jzx3BzS95CbaMjaI6XMDYeBnT01Qb6zLnYYyX1ehCy9kwokTmD7/9f//Ct/K2/G15zn8PAMz5wh/8wR8I2fvaa6/Fu971LlxzzTUyZ+UcgH09Z8UkZ99xxx1X9vcDH/gA/vAP/xAkpRNAZm/O2KZyufyix0Sy9W/8xm9IH8r+koRyvu+wDyXAPD8//1VOY/wbt311/3rmzBm8//3vx/Hjx2V28da3vlW9/36Lx/H5z38ev/Irv4I777wTv/7rvy77RWIHj+PF3Me+LSdssJJBBQYV+KYqMACAv6lyDR78w1aBB+6fgmd6kouRHRnB0ae+AJsAMO13afvcUwD31am07nVsC3rWw8LMJfitprIqNghi0R7ahKnbMC1bgFA7n8HJk8eFQcsbaMu0YJq2fEBbtgnHy6E0PIZCcRhDwxMYm5zC1I49KFdHkM0X5SaUGTxa2jPB1QnKpGj4XTi0gklou0TEp5c1fEUBrKyc2Lbx8WTJMh+Hv+OHPm88eviRrJ+WRIIJ8uY3juAYbO2U8o/IFeFEMiuvKJp6NsC0xGl3m3jh6BHEQShZuhOTkwiDEM1GQ9TDnbCLtYU5tBodmI6FjbUNlD0DensZcaeBbqcjKtq+BbSofq+ygFYsWGUBLW2okGvJygVML4uxndcgO1LG008+gw996BOoFLKoZFNE3TZsy4PrZJHJZeBVKth57Q041s7gyGOPYH16DtWRLA5ULGyuLoglt5fNAXYGFy6tAXELwyUyYoHS0CjaQYr6Zg1G4ov1t5spIjuxXcBiNqijE+PwskUYaYT6yoKA/qXqGHKFnCijs/myym3ycjAdB536KpYvnECnviFgMxsf5hbt/tGfRXXPS6GJ1Q9gW7pYUrGtLlEKq+modROsU2lKhXdPyS28UWnelb0z83dFOS7WzMqOiwBh0VRqWVopkznKJmGN9sAhbYy/ZAHdc3sWNm1W01Ai78EQcjRW/RQrEVnBfbtoZsqyYe0pgHk0mo58EmOLnaBIADg2se4rey72PS02M7Rvpko1CrEwM4elhQXpdaNGEyunz6DV2hC7p0yljFf82I+hOj6JvKWhYjHvlhlIFvwwhU8GOqOqKAwXGjhtpJUyX4DxQIHbZMPy+XEU96yvU9R8XTKAs1Z/iJCgTfskKDC0HhPwJpxNVWuKNkkUyh1MXhvSbCrCt7LL7oUq5zSCsXztKdiU4DDtt7MkN4ibc4pOrKERp5LjS0i3pGnI6CornOc8gi5gb4NKXKqMQwLDuoC5zK0Sy3Iy7BPA5WvVUEMbSwYaVGgnsHuOAA3oaCS6qJu5bbL2xbiMYHOsrOTZyHILVFGL8rxnXS8EBA58FO4L0bz3TQs0xZaXgUqfSy9O5RqS13x3AOB+c8eGhA0XAbuvtfSZsWzk2LC9GIjK5/bXubCw8DXXtXv3blEb33TTTV/WCF2tmr36ybQO5mM/8pGPXAGA+yzhr/dZTFD4Pe95D9797ndLM/j1FjZ7bDa/GQCYQ6/Pfe5zAnaura192erZjPK9ms3v9zIAzJ3+Zuqu5n8paO/F4+bn5FcubHR/7dd+Dffee6889tFHHxWQnqDvVy78jKWK+M1vfvOVvOcftvurwfEOKjCowKACgwoMKvD9WIE/+D/ehE989pNwTBdxlGKlbWBo7AHJDr10+jRGx1axsnYrRqsT2Fz6P9FOfxyLS49iW3kE7a6JG7Zewltuz+CP/mIZ0wsx/ug9OWzOVFE54OGPfu8Urrn/ZzC57R0IDB/t5hLqK4vYOnU95k99GEuzx0RVeHlxHT4sZDJFRH6TnrxwStuxujaPnVsfQsNfQW3pcXTDpvSlYbsusOxNN96LF04eQ6I1kcYFJPEqstlduPe+fwvDGoedGeJ4QXpXuvmwfQkM2rOyj4thklDaA3ppwUz6bye14WuREJMd7gdJxHSqUlk8iDiPEJtnDRQBW1eycXvhVFf6JsJiGqK4g5WVOUR+C0ePPYbmyhHkR11MRCZe/tp/D1/3pH8jBzVIdRw68QmcO/x3yMbn8eAr3gN3xytgRSF8RtaIlTV7E+XixL6VCVUkMNPpiP2o9CzMKmaj0wOAJRxJ+h3l9EVQrpccJLa2nLFITjAVvz0QuG9vzV6YKmeSj+nGxKOUKCRFZ1bPiWrQXvgd5IcsxJGHtdoSkjREvdvARthFFDbE7SsMUmTdLOrNJlLdlJ91jc5UIboBj4rHkmD7jlFoho+FhRpMg/MNHeOjFm66aQvOXD6LB28bQ9ZO0M23sG9vGc89vYLxiSz0dBsuTEf41CPP4iW3llDIuChOaPjIny/AG8pjdSWGl7eRy1tAGKDTTZBEKeobMeYXCRYmMAwLlsV96sKkm1oMVL0KJovbYGEJK5fPYGpqJ4LCASw3bWysH0Pb3xC3ruGRKpaWZxGGHWSdVJHzXRtxEkh+bcYy5Xq3PJL2AS+MMTm8A198YQZZl05wXYxXdsCADctkFjFpC8rV7OpFfqbjF6O6Yl/6+NXmBuqtpijb856NyA9QrhTR8evwSQw3HXGEa7QacN0MGu0A9UYLtm1itFSCFqawvKzMsjbqqxgqFWHEwGi+BCMm4MrLP0ZK9yyTSlwdfuSLAhiaBTeXFyX5C+fPI1sawy0H7xK7ZHGTI7lARBqMQTMRUiDA11EQwg8aePhTH8aBfdcLgM8ZnmmlMKwEuXwJx46fQLPTRJy0xfLZy+Ylg1q5nzkYGZvC5OR2uG4ZeqIjDelGZmBlZRpLq5fQqC8g69lodLrIFctYnVvEHTffhd3bxhD7BRRHygi6bYSEq6MO9M0FdINF2HylaAmeurCMqd0HcO32fbCcrLzuMjZjz2RAiMA0EPTIC0xC85sBkKPlNkkSGt7zvp/7rn0s/PcAwNzp9fV1cYz69Kc//aK9H4HRhx566Mt6v6uJ1f0nfS37ZV4DjzzyCN73vvd9VQ/O53KGTPXv2972NunH+45XBIX37dsnvS8B6asXOnqxfy0Wi1d+/a0cB5/zW7/1W0II7y9333033vve936ZW9h37eQONjyowKACvC/pa3EG1RhUYFCBr6zAg6/eDduw4Xo2SqMTOPzkEz3FL4E/svA0GIYGw1TKXKq/bAK4+SwWZ6fRaTTEdsUwdWXBImphgru23Eia5RxOPHsEppFKfg5tfQRUljxhE67lwHBzWFlbQbu5ITbSvCkkUFosVzEyvhVj49swMrYdllfAlokpFEeqSC1bAEsq+AgIUiFLhTIZqcxEVeAUj5bNmLKApfU0O6QgUDaWivSqcoMFYO2Dukks+6H+2ssIlbwc4c1KXdhEKaAxQrfTxHNHjyIIIuzYuVuyNknOJDDOxwi43GPVilUTgI3FGZx+4hEsX74Av9sWa6OrAWDWkPsnGSpkMfa2KVnKZF9zz1hPJ4uRHTuRHR7C6VPn8ezTx5Ev5OE4at9zhTJshw2DIYD88OQUzi3WcO7sCSzOLkrgzZinob4yKyxLWnTneMNv2jh36jhKWa4oQa5UgeVmEHZbaNVWkUQJstkcslP7cXF2BQXNx8jua7CcVHHi8GPwF+dwYLQEBDVpCNxiCVauio7fhm0kKGTz2HfwVrm+kq4vTGGeCTbZe+/7GQztvg2W5wpIz5tlKlbFjFonoKhye1eDFO1YAYn8HyF7sUAmC5qP6al52ZDyZltxtFXDz8aegDKZvFGqifVws9esK8hYZKRy867UrzosAp+xUu0Gqcq67VAxymY61WGnQM4EPC0VhXAtjATAZI4tbYE0AR8Vc1pE5WksKt/6zCxOPvEEFs6dhZkkSrVLS2revOoJQqqcqb53Pbz8zf8Mu3fuQ8HRQXNhvpZoYd5lThMfp+kCfPP6oNI2I8x1KmkVWC2Nuq6BxHRaEHUMpQ5OwwhZi0lAKVyC3NBEFc08XrLLBT1nBcn+ltfClxjnivGorkvJEhbFNNm6fC2KJ7W8bgia0sbajRN5DbV5/JqykybhmNvOaCkySrevlMuahhaPjcC+iiqWAc1mqku+MV/nwnAXdT/BeQ4/1O94XqlE5k+0++4PR9RpJvCrbOOVWlu9CyhHNHU9carDwQvfYvqLUmmr9xX5RsgpCuztv5uIhZVgwSnSh747FtBUZzLfd2pqCq961au+pi0y95nMVbJ2+ZWWTdu2bXvRD0qqQD/+8Y+/KDC4Y8cOEPzl9r4yD6i/MjZmn/rUp/DUU0+JdRTZs2zI2BTydy996Utx8OBBPPbYYyBj9+sttIS67777ZH206v96C5nJr3jFKzA9PY1PfvKTmJiYkOPsW2L3t9ff/tXrohKW+0LmMLd5/fXXyzESpP6Lv/iLLwOAjx49KsfR395X7tPX287Vj6WlGfeT9eJ+cnv/reXrPecbrfvV22CW82c/+1k888wz0nyTHECg/vbbbxe2/tUL/04VN4+dz9u/f7/UiY8lYDxYBhUYVGBQgUEFBhUYVOD7qwLv/w9vwiOfP4R6awPdZohq9SEsLc+hZe3GUGkISf0/4dTCKA6M3ICl1sPQwyHML5zF2BgQrJoo5iz8yb/N4fDjI/iTDx7H//57DqJzBzDbiPChZzJYqB3Bfa/+XzHknsb4ZIKZ+QPQttyKZ46vY71+AhXXwsXnPwA7XkK9XYeBMugmu1ZbQ6UyDL/Lvr8MDZtotxdhGGNo+qvwbGBqcg9GR3bg+VOHEMcaMm5eyOvXXf9TyFX2w/VKsJwCNMbgsLeJU3SpuE1juJohqlfe+8tX9j+9fr5DiihzT9NEehWGVYWasoHWYuoqGaFDwE65FEmPQVBUyMk6hA+bxKDBMZ2Hmt06lpfO4/DRv4dfu4CccRlakOLVr/4lZMbvlxlAa3MOsZvH/PwlnDv9ebTrR3Ddjj3YfesvIorzSFMfYRyJ4rLNkUjkQNOj0i5qAAAgAElEQVR86fekl+o5FCWMFiJxloRoYT8rtyplBc1ZCYnuBI8JnHDvGdfDXlomIcJvpcqYYDPdmsT2tzc76bsjEarVEgNr6+dRLW9BF03kzv0unj11CHsmr0GACK2ohY3WJvxOgCCh9jKGY+jIOS5agY80tcWK2PEchL6ORqMlPTRiE8UhD7EWYKhSlTbNcdfwY6+9FZfOHUdq0QXKxZvvvxF6qQY/yiHWIhx+chrb99yEp599DE98sYm3/Yu78fhjn8Wdd9+P97//k2Ip7bgW6i1fMpENg3baPthatJo2NjcDATL9LqPHmJurQzcd6ImNkXwFQ9lJrMw8gzuvGUFkenh+w8EmI8Gy27Ew/yxsTym+bdtAq7PBK4YnCYVMFWHcRhxHyHjKIphxTbpNV6kYr7j1lfjEPz6GxCyj097E5HAFburB88rQEg+pWGL3ZlU9IJjXbx8Tllg0PcJqcxVzqysCYA9XK+Lcx9xk9s35Qg5J4MPSbLExp1V0y/cRMGM4jTFUKcNvdmCkJsI0RpgGGMmXUDQzcClkgCdObDK/SSJ4hi3zKj/wBXCmlbSbLSHREjx77CRedtd9KBaHEWqBElTINcbrMIStEzzlbEQ5tKVxgNnLF7Bz5x5EBIDFN9pAlPrQOUcwOO+IsbK+gvr6KrQ0QKO9gbXGKjbrDHBOkPEcmReSxF6tTGHPrhs5iYBNIF2LsbJwGn5rHbfddAu02EShNCTkA75WZTd0KuC7MuuLGvMw/RWZr1AFfOTSJdzz6jejYOUU7UHU+gqA7uq0C++tJzWU01qjDcMlfMw5ZAf/7v2/9F37QOj38+zFqa69Oubo6p36en0rrx+6PdHdi0Ry9nu33norCIaOjo6+6LHNzc1JzNCRI0dkVsre/OUvf/nXnBv4vg/21s8++6xsgwt79XvuuQfbt2+/QjTvA8DsRxlFxbkAAWQSxEkYf+UrX4kbb7zxRbfzrRwHQWDOQzhnIWmeTmHs10VcNFgGFRhU4LtegQEA/F0/BYMd+F6uwIP374VlWPAyDkqj4zjy9BPCkDN0S27iCPoSJCOAYlr82YJt2TALeSzNTCNotaD3LKL7VtEET5m34dEKuVLCC4eelSbL7imA+3nCZFJ6tiv2MEvL89isrcoNHVXEBJy5HctwRcFqZbM4ceYsHDYntL/NemJBXCpVJFu3MjIJJ5MX5XGxVEZ1eFQyiAlaspFhXo8f8yYTwjDkh7TYXAsQmPZYagrUDZMQNgFYAYR60A5BLwaS0K5XbIkVyMPfdTsNvHDkCBI/xuTuPZgkAHxlnYpxS1BMFlENpqgtzuDME49i5fJ5UQAzP5g1Jnii96y2CY5qmiXMRp4LLgqHU2pWYlAEgIe37xAAeHFhFctLdZTKZZi2DsNykStWpanjNmhdbVoW1uotdCSfxURzbRlJax2GzayWTO+G3YBh2djcWBcVaRpHMEwLjpdFt93E0uxFyTdmo+Jlq1htspkNMTq1E/MdG6dPHUNrbQ7XTZRhct20F8oX4LAJSCNoSUeslK49+BIBsUPfF+aoZOfCxIH7fwYT+18q2yRrkwC6MF1Be2FmEZOPbKBNe6iIQJ9qXwl4MvOVRaYFFQFAgqf8SoBRyAEiUuVNubIkprqZCtWupguIyqeTtSx38GzWmW8r+bxU6Qbwg1gsfTbCCPXGJmorK9BsAyOj4yhmPeRIkmAOLFW5zK1NdDQVGVTypJhdE7bbaNdrWL48i5kzZ7E+M4uk25ZmjogmGbGSv60l8DI6glBDREskWm2V8rjnp/4ZpnbtQcFyUCBYqwHNRKl0eby04Q56LGwFzSowlqAuO3jmCzM3uE1lrZ7CYcMrlk9KeesIaAtR+fpSR2WxTiU9X0dCqeL+9ASvbGy4flOj0lmT9ROYrYcR4lSHRQKJBgHM2ShyiMAmiWptSbXuAbL8noA7VcfMRVYsck0B19w+Wfq97CnJ2xLbKUV35jXS5YqY5yvtNUFxNqR0JlDgsjgBSNZzD0wWEofanz4ALIeuqSytfh5WLxWr9/rt+UDLNdkjCkiXqLKpxZJLMTdklcmD3x0A+Hv5M+f7fd9oWUWmL5vLbzSj9/v9mAf7P6jAoAKDCgwqMKjAoAI/PBX4k/e9AWutBF849DRqq210glFY5TuRt/ZgPVpAo/0I9mx5ANPPfwi1lTlsmdIRBRZS30S0HsP0OrhzZ4rX3DuMP/srH6/9SQ3++RHMnAcubHkbKuufxrZdJ9HK/gFyk7eju/xBVPSnYKENvxNhZrmNJkJMzywi0Uxcmt6Am9MQdg1EdN/qtJHLFxG0W0jiDoYqO9D0N7G4uCbuV8Mje6E77E2A9dV17Nu7H3NLwK5r78POHS8jDAPdtGCkKiM30WNE1OZK5JDKvhW6tfSPqgeXHFxoEvvi0L1JMUCh00VI19AV4rACjtXz2eeoXqMnFJZ10dfLC33UWy3UamtYXDyJi2cfQdqYRhqtw3Vs/MLb/xMafgGNIEattYA0sbCyfAkL80/C85dwz+v/GB3NEZCKZOKk3YGeHQbMTaQxZwdKPUzQV80PVBfMfkrCdCUKh1E2/E4BXjJY4KyjtwjRXVqcXr90JeKIPRmduSg3VTMJgr/sX1ub88g4NmYXT2NixwHMPPkeFLsdhMky4Baw3lyHlVEK1kargzBkx6rBcxy0OQ+AhVarDTfjSM5rq9mWWUyz2UG+WEWl4kHXl7Ftm41d+0axtDCL8ZEEjpdHu+Zj50gZNxwcwmJzGYFfgL+Wx7b9Y3jvb38M/8u7H8LHP/hJ6E6MO+6+Bw8/8hjmZhw0Gj68XB4bmw2x9A58IAlJxOamPXQCH2FIu+8EuVxGzqqluRgrTKBgelheOovEb2N0dASrgY6QFsaV3VirLaPRmEbGK6HMTOLZ0zJ3yBVoT0yANICmM+s5hWXxGkpQ7wQYz45ia34HVporqPsNzC4tY+++rdC7Llw9D8fICnCsyMiKGK1GTF/KbBbxgakJeSKxNEzPzWBsuIqN9TVUS0UM5ctyrfPciUiCc4MkBiPW1jfraHdbGK6W0Wl2MFweRs5y0Q5bMs/ydBsFKg1gy7xFru6ESmZaY8cyZ+OcQKPAxC2I89kXnz0EM5tBlMbQzZ7yN4zEBpiCAvHhovBEM9HpBth3zTVIogjTswsS12UZnO9VUC4NiT10NlOAZTsI/BiWbotYggSGOOoKGLwwexa1tUWy8nHh0mnEkQ/XsaAZGRhJGT/5hp9FZ3MDY6NDiOkuFvIolOqdEwhdC2C6Fj798Cdw7cEbMFE20F66LA4BhmbjudnLuPOBn0ZOy1CeLsp1TUgUJgLDREAOvzo5Ij5I6qu4PDeLYi4vdvD//q9+54fnw+Q7fKRXA8B//Md/DJLSB8ugAoMK/PBWYAAA//Ce+8GRfwMVePC+fWLL7HoOymPjeO6ZJ2ETeCMDlmCnAJL8qsMwDWEb0trXLhawOHMZfqtxRblKAJjKXvXPQsa1YVXKeOHQYQF0HZPW0modBIlpL8PMDSeXw+LSAuprywIAUyWs9dbhWC4810WmXMaRo8+ofFCCxLSQZh6x48C1XWQzWTS6HSwszIvSmNuxvSzyRXWzWB2ZRNMPYbsevFwBhWIJmWwe2UwOmVwBbiYjgB8tdZkx6pgONN0UNTPtbFLDFLCJ31NNq8BZlTPbbm3i1PPPIfFDTOy6BhNbtn45ACwqYsUAFVQoTbHeA4DXLl9CVxTAoaxTKa5pk60UwASATY38ZAUkK9Stn3sLOcbhqR3whqqordcRhjrK1SFlr50tYGh0KzLZbF8OfUVBKczfJMHs9AWsLcxgfGo3Mrm83IiTcdfxfdQ3NhAGPjrtNqgwY92lAe52VaPYA7bZsHVDHwZMbIa0hlnF4qVzmBqpoOjRqDiB5ViwnazcJPvCcjWwdds2pFEX3U5L8nzYVFCju+uVb8LYNbfD8TJy0yxNqoB5VNyyQWG2q7JcDplxJKpfBdNJGyIYHc+P+pmPp40W85sk64hNsPTDCRxD2UV3Y5IECPgC3bCLZqujwEreuKcJNldXcfLo81iZnYXfaqO+2UCz1Zb8HYLqmUoFluUIgznjulhc2UDY6QrIqUsWdg6ddksIBJtLa4gDNrxK89wHGnnuVZMdSwYOReiFjIkoNdEMI2iRhsQ0kB+p4t5//s9RHBsVhrRJ6yjaGUuMMpnmSnSrwEwCnupnZlizZhx2SNNncHChcn0JoseGypCyhJMrftoCmBKEJTDboTUT7cOYg0UglXnMUk+lpOVzMoYmOUUEpXlFBByKCNjL+ivAV/71+BDMPu6fN2K5VFb3uec8GxxOEAxnpcgMlu0TiKYev7dvYvMtoLeyQKNSmwMNX9TKKjeIgw/pT/u+3l8ab/S9rK96t+wlOV9lrdX/Vl4BvH7kdSjQs1x1HBbRck3I/b3a8RHNh/jaGyzfjxXgeyEtpKj8vXrp2yqT7UymMRXFg2VQgUEFBhUYVGBQgUEFBhX4QanAu3/j5dCdMs7PzeD5k+fRDoC0/TLsvPUhnHrhwyjld2Ct9gIKI7cgmP4APK+LudkQadfBtpEudm0dhrnexq/9TxX8v3+6iaFJE82VTYyNH8STc8DM8kVsK67iTe/YgtbGFpxZ/1kYQzfhM0fPYvH0X8L2G4jiMlYan4etZ2A5MVJ7EYlPoMWFbmTQbPoolmyEHR+ek8fs3ApKJSpgQ7SaigSc9bJw7Ty2jl+Hll/F7a96A06dm8VodQ+GRipClyUgy56MADDVimxt+lE1Ypvcd/mhYjbtBTOx4SC63PMAYh/FHGH2KtT56ew7FT4qFslawrUYikhrGOgmXQE/zZQq3wWcPfYZzJz/ELS4DSO1MVIo4taXvgsrwTLOnjqJbVMHUN/owjBrWD37Gfz42z+KphbKPofBKs4c+Tvs2ftT0L0MEipDOVeII8QBgS8H7XYHDucBMr8g0Eawt6cS7gG5fUBRfKR6pFaCasKVFZBRAb88TtaMjGP2eEKwJQDeXEPQWMT8/Eexd+ctOH2hhVudF3Bh8zIubF7EmJdHI/ARMAuWe25YAvDSNY51SUIirpaA+xYb9NSSfsvvxGh2ApSKFWTdNg7s13DwJg/nplPsuk6HFZlotm0M5QtYXKjjl9/+Uzh56R9Qb8aoFgtY85dx9oUQt926H3/z53+P4rCGBx58NT796S+i1mQsVQ6NtoH1tQhhJ8J6rYZWM0bQ5rGruY9helhaXZWYIIdxSm4BY7kpWGETw2UdSwuLmBwbwjOXlpBaLlLdRWloBxbmTyCfK6PRXIfjxQi6HbiZCK7tiaVxsxXB5MxND+G6FhpBgusmboLVzSIyAyxtXMS52UuoVAuIwxhbqzvhotCjxfeA336Os0aHsV6Os4CpdO4zUGvXML04g5FSWUj3w5UKSpm82LvTYjuIAjkn7W4HraAjM4FO0IFlSjgSLMNBTjNl/2y6/oFkd8rNGdXVUwBHEbI2X3saWt0ODIsRbgZyeZXd+uyJY6iHbaWqlf8oAOhiqFKBH7TRJggd0aHNRKpTFKDI35KqTc4CZxIxE7YTaJYtQgXacGuWg247QOhrOHDDQWzdvhdJrCP2NTh2Dj7rrUVYmDmHaiWLXRNTInigRTUt2+kOmMQpbMdAEotPG5595osoFW08cP/daG9QMFDG5tJlLC4+B02Lpa7Pz8zg9gffjAx6OcgCHpN+bgCGiYxuo9Nq4uTzx7BtcgJBRKIK/6pDjxL8zl//7g/KR8V3/TgGAPB3/RQMdmBQge+pCgwA4O+p0zHYme+1Cjx0/165AWcWSXVyqwDAFjNo5WbUkFxfBQAb0OUG2BALaALAK3Mz6FIB3Pu7WBjTwlmAYCqALXhDQzhx6DBMkwByX92rAE7elLq2BTefx/LSIuprq6I+FgWwZQqwRssm23FQHBrBoUNPwhFQms9XdtQuraYJuuULaHVbAmjyhpXb5z+C2bSsLA+N4PS5c6Clp2nxppDMUhuO7cJxXHi5HE6fOYd8Lo9cPifswlyxhGyuiFypDDNfRGI4sOwsHDcjTFWug/bKYbeN82dPII0SjG7dgbHxSQHwWAvdsOSGlcCQqKepPDYMrC/N4OxTj6E2N3PFApoi3z4A3AfeeYOqU9PYv7nvAcAE9kSd6lIBvFMA4PW1GsJIQ7k6LICrly2gOrJFgO7+05WfrQIeydSdvXweK8tL2LZzL8qVilLbigCWN8S0SFa5QfxlmijQTVTTAgAycDYSViVzkNJujHbYxeLSDE4degZDw+OobtmKMOggDgNhzjLrttPtSmPtWkDaqaPTqksmLW2y2Szs/JE3Y3jP7dJAKc+p3hfJWFJqXm6famLJdu4BwGxmyTzlupjFJAArmaj8WUBM3pObsC02lSrrF0EXnW6IxLAEXNTCEEuzc3jqyafRbLTgdyMBp62wDd1voUsleZQgb5oIkwS1ToSYbk7CoO1ZB9M6iA0YT2isgGglLdbEdquvMDYIDpsaLKpw+dVg80CjceGeSm6xhRBZx5Jt2oaLGi2fYKBYzGHLvv0Y23sAo9u3wcwVxD6bamcBuUUMq0zL+3bFCjDluhXQTMCSjTXBWp7vvkpXOWor5npCO/VEAamScUywmIA5TwkV1OQkiKWYIkPQCk2dD3XNUKvdi5eSEvAxknEs/GlVlv7v5TXSs/JW5AdZiaDYPBYB9VOCwbStluQpsbyW1wIV3aLuVZlU/YydFi26++x2UQArLXk/GILbVIZZV6G9X/l975oX7Fc4ygS7lXNAjrZevRziDLOHxU5Ngec87c+/Ove99pY/2J9voAIcfH3wgx8UgJd5t3fddZd83hD8/ehHPyo22D//8z9/JX/oG1jl4CGDCgwqMKjAoAKDCgwqMKjA90UF/tXPXYebb7sLh44fxvNnzmNuyUS3tgEzyMLc9waEtSK0zfejad0Pa+FvMTRpI4rY+9uIEh3uWgtbCgbe9j9msPyFBhZnijj4kuvwX595AdW4idve0UHzUh7/+j+28MZ/+UU0R0bQurCCtZUzOPLor2H36BY4+ftxufafEdYjjAy5aLbPwUgzovrLFvKIEx8tP4YeWyCh1LYqWNjYQN7rIGjHQjjvBAHKJQ8bawH2HLgHN9z+NmjmNszOnMCO7XtgWp4QWUmAlfgdXZFGTZJOdQKchuqr2AHoEVLxcRY+s1LOMlZHUmFIWmWHwUigGFZCIip7Dh02v6f1L/sp6Ah0qogNIOnCTXQsz5zG6XOHsDLzNDqtk9AsH27oYc/1+zC/4qGYayOKS3C9SbS6C2jOPok3/tyj2EyaiBIHaVTDxz/yeoyO/wTGt78cw5PXIew0MHPhBEqFDMIowsZ6Q2YUTqaEfLYsUTxcSDomgVv9pPJ+1SL04Z6DVo9gLOCiLgAwSduWOKtJ/o706pGVRxQuIqg9jeeO/BV2XHMDgtXDuDl3C862T2Fp4wwS3cH88qrMgNjLdpsdiVeCZUCLElh2BrV6HZajw9QtAaLr9QBJYsBzEtx0YwV7tkeY2jKOFX8DpTEHYbOLp54OMDmmoxmGGM9s4q47bsBqs4ZSYScOHZvHM0+dxWtecxDnzs3htpeN4bMPP4+3vePH8Yf/4e8wt2Kg3qClckbmS/V1RznhpbrYCGcsD34QotasiSV6ueAg6xRQMiaRd2MsXD6J3RNDcDMu/vHknADtadrBxLabSCvH2voyGq116AbJ3wmqww4210kKZx9roZwvI+x2gTSUqKh9YzfBSXOSOR1hE/Mr84jjEI3uEkazYxjObUcK2s0qTyslMFDnUn1DkTdnbg4cw8RGt4Z20oIZUGntIet4IvygE1wq5zBEJ+xgs9VEO+gg4WsAkRAUMgKWmjDiFAU6+0nPr8BlKvNjaeRjpGEMz1CAfTcMpPfXDQfZXBmarjKA59dr0B0XYXcTpUIeaRgi63nw/QQ1P8Q1e25Ee6OJzfaCiCP8KJDZE+eC7LsoNBkpVLHe3JA5gERadX1kPFpSe2IJLeKMVEcniAQkvnn/S3DngVsQtZvI5rNi0c7XpEDJJGNESnl99sxzCMMGfvSV9+LG669BFDaxupZgY7Upz9lYPIml2fOi8jU1HS/Mz+Blr/kXyKYZmT2lVCEbwPzsLOqrq6iWCzK8ImgvUxXOMsTFjLMOHe/9y3d/X3wOfD/s5AAA/n44S4N9HFTgn64CAwD4n67Wgy19H1bgtT+6D7plwvFsVMen8PzhJ2HRfrb3T9h3kgVMUJUgsC5KR69UwtrsLNqtltgGC1DcszAWAJjgrWMjNzKEk88eEVC2b28sGcEWH2MICJspFbG2tIDG2prc3BEc1qkAthVQ7LouiqMjOPzEkwK8WLYrz7WZR0wFscMbzLzctM5dvCQgtVgaU9lMlbDnoDo2ihOnzqC12ZLn0l6Jf/dsB66XQa5SwKFnD8EVgFuHbXuwLBe27aBQHYI3MorF9SYuXVhE1/ehhbGAX9WyCS1pI+q2RdVKcDibLcr+5IslFIdGsVbbENVloVLB1K59KFaG0VxfwtzJY2jXVuF3WwJa9pXWcqMtymsqJx1lFtVTc4oVdM97l4Y9luthZPs18IaHsLK8gnq9hVyhAMc04Hk5VIbHkckWBbyXztawlfUTm9JYw9LcWayurmLr1G6UK1VptrgxthS0LBYAWPajZwFFO3CxzSboptYTRj5DayRXiEDdem0ZF44eRnFoElN796ntSlZvIg2zZDInKRpri1i8cBydek35LJFVnGqYuOMNyG+/GTEB4JAAbih2W0y68aW1JpCcIGg10A4S+EkiWa+uZSFpNrGxsYm6H8CjRXa3I9mmjShFpGuolPKoFIsCAnbiCLWZOTx/bh6VSg4VR4fTaWC9zuaji26iYb7J5gO4bph2RzqOr3axSavvnInAjzDf4gHR4jhBkGgISPlOVC4vLdPjwJAdZ1PLZplW6K5L9bom9mFZM0XB0mFTOcv+Vxq5FJ1Ux3KbWUohCraFIA4kn0epmTVUua+WizUC/nt3Y+9dr4CVH4LmZiXvRrSoPdBW1NMcXNDVWsBStiT8u4I9e+ZNcp6U9bJiu4t6WHmf9dKs+sAygV4CuAoI5b+ellnA1l7yldhs8/1D8n16dstsgwj+EsTvm1fx3MoAQcBkpSQmwO8xC7z3+ECLQcGyR7YuSedyTGpb4tYsoLC6fqhPp+05/8BtCCh+FcYramA6CYjaWVlTSwOrRjrS3H3VImVQKnN1tArg5v6x2TSTFCVanRPUF5U0GcMpLj7IBnCwfL9VgI4HDz/8MN7//vdLBu7VCz9z3vKWtwj4y8+ewTKowKACgwoMKjCowKACgwr8IFXgZ352Lw4eOIi1zU08+dyzaGxqokCtL3URujuwdfK1cIZaOPvc5+Am55AEEUbHAH8euGGXgU4dmF6P8Jr7M3jjfUP4L//5AjY3M9hW3Y7C5Dq+MH8QHzmuobH+GfzIwXci0tfhVG/FnF/E9Od/FTvHr8HWfe/E8uLHURnZiYvn/gJhM0CmkGBtbQWeZ8s8ohu2USnsRn1zBn7HgKZbyHg5NNs16FoGLQI/jo58roil9Q1ce+0bURq6HovNAAcO3AzDLCAxXeh6G+quvr8ofyJxMSJplj1YD2xTvVR6pXegE5HESfGpcb+PoQpYgcrsuYS0KkRaMZZWhNIeoTno+jh/7nnUVg5jee4RtDdrbCXhQcPOnbfihfNnYBg+SoUt8OMG9HAFr3jVexHm96NgZxCjhr//wE/DdHQ8eP//hZVOiOX1OejxJhZmX0Ds6xib2IHUqKA8sg1OpgjbGkcmn0EYdoSMTxCLcwxmvxKgSgmOSa+vCK0khfdkmV9yQYstxKGNIO2guTGLlemPYseN26Cl92P+4l9idvosxtxnkDO20SMKF2onRGlKWFMqRhCP2cviSkZrYEf6+3arLSpNgqh07+o0NdiuIX3ycCXFLQfL6KbLSBMTN91Zwd99eBmhaeGVt0/AtSKkrolrJ0tYbC6huZxBM21i4VKA3XsTHNi9C8dPLCCTGcJHP3Ict96dR3uzgs8+fgn5sodcTsfigoFmw4KhO3C1AmzLFAI0a7++OYehYhnl3Bj0JIOgNo+pQorJahFrtXX8w0ITtunBttvQtSwKlTEYmo75pdNoBW2MDecBjWCvI7Mf34+Q9/KA3pFedevoTuTiMZkhiEI18bGwegnNTh1OLkHOsVCwtyJN8+I+JfbifVZzL9FZMFlekybnXa6QpOloxHOc8XhVaTJ/U3MA1f+mcRt+EmG9sQE/DuGKY5+GKCKxHshYBvJeFjpF2pKPy/xeXs+MWIplhuOatsyLmOXM2SLJAvlCVQQLh09fwNj2ndhYWVRkC0OpyflasKjCd3PQLA+WrSEImlha3ER9cw1790yhs9lC0GnLbCwIO7BtC75P5XKCWAtRzuTRaDTRjELY0OAaHt742p9A3imgWBqGnxhSax4rlebi95ZEuHjxHM5emMZbXv8AilQlmAZMhy6EJGek6Easv/rXnj2F6bmTV2y2Ty/O4+7XvBk5rYSLFy5hs1lHOV8Q0YfKaVPTlS+B81Rnq7kJQfLf/n8GAPC36/NyAAB/uyo5WM+gAj8YFRgAwD8Y53FwFN+hCjxEALgPko5vxYmjhwQAJnCj9dS/yppYAbhU8SoAuIK1uVl02k2VVyr/lFU0QVs+lsPx3NgITj17WKydFahpiK0y838J1PIGNEsAeHUFjfX1K3bSfCwVV6IUtm1UJsZw5IknYOoEjqnetcT6lo+hCjebz4kN8fylSzBNWwBom8dFu2rHwtD4KE6eOoN2owXTpv20rdTBtJB2XRSqRRx65pDc8NqmI8CvApddlEdGUJycwtmLC/jiPx5Go9mRXBKqpq/dX4GVNJH4XQHAqUi2rIzccHOfKmMTOH3iBIJGC6XqMK67/U4Mj29Fu7aG9bnLAhyLBTKVnbTn3CUAACAASURBVH2rbcO6CgBmFrHKI+bNch8IVoBbCNvLYGRqL3KjQzhz7hy++OSzSKIQBcNHzjKRz5dQKJWRzRcF3MtUx9AxC9hcX0HSojJ3E64eIOtkUSyW4Hl5sdPZ6HThahCgXFSzjicmWdyupZP9SKDeQeoW0Oh2YZux5C2HkY7a8jxmzpxAZWQMW7ZOXrmWIjJDJStV2UdHYRurM+fR3awLACwZr0mK9shBtHLbYWZzqDTqwFodNoHoKEAzoVpWR6sbodtuoen7aIUalttdVHmdOLQkStENaUdsCAu7EYao+REcQ4etpwLcc9/jKBBfrqVWhCEnxaSrw3U0XK4HGMnamN4McLrWxXjWwE0TLpIgxcllH8ttH2MZHY5uY7kdwmPDoHMfYjQ1YCMMUe9o8Fxd1MdhrJPUCy3R4FkRxrImip4p+T3MzM1oCZqJYmAXdQ4YEqy0A3Q1W4YJlgaxRuJwYShrodalBVmArAl4toVQN+GUKjDGtsMY3w69OgK9NAQ9U0JsGAJ8S440GxJR9BKM7zFRqdgVAFbxiH1afclFRnWwsmrm0ELUur1//B2B1b6yt99AKqG2Ap6VlRqfyb1WwHUfUCa8qoYKCsRlI6hAXKXKDtJUrN6zpD4oP2/ZbzaVVqLyfXtRwvJVLic+lxk8wq5XMwoz1RDIfrA55nH1Mrhkdam6vlOg2bfN7tlEq725ShTcb6yvNNi9N2PJAe7VRf7Go+cR946HDffrvtw++Dv0Nj5Y7XeoAgSCz549KyQSLnST2L59+1fZQn+HNj9Y7aACgwoMKjCowKACgwoMKvBPXoFf+te3IefmYVguFlaXMTu3hNryjdioHZa4pUxuDMXhYWTtIlq1U5jfbOCOSQd7xw08crQjeZ9mK8JOfxPX7C1juOBjbc1EKW9jbmUdI5N34XPpXTj22d/FZjXGvn2/Dr1Wx/zcX2Kz1UHRKeKBn3gfAt3DoS/8V0Ttx4Ggg/KQLrFR7GXKpSparQ1ksyNYbyyIepQq5NinUreNSnEEzXZHGoWNRhfjY7vQ7Xax2mjgjW/633DyRBf77jiI2DbhhlnEmi+AjbQewnxWLkNU+UrmrWpxxMlLiKu9+CFFhmV/K3k70lQp22fljsQ+LJamKukZQmnwezbLcRKLurG1MI/FmUdx8ezjCII6NLsDzW9i++QOzC3GGBrZgtmlYyhky2g25vHAA7+JTPW10LQaHLeO//L//SvATXDTwV/AZnsGK4uXUV9bhB/MIFOoIugmyOcPIJfZCbdcRm50J6rFSdTrTZimC8/LCjmfxHNOHaiuFBUnycuqaVOhN+yvCJAJ1h0gTkw01hfhWJtomVmkzQDTz30AO/ftx8WFHFqLfwYzaGPbyFa00UIzamKtvS7k7ohkbc8Rpy0qUruBqj9BR8Z7dfw2spkyNjaYyRrBjzvQAhf33KOj0Wlj74Ex1NtdHD8RIrJ8/Mgd+7G8MI3xHRW85YFX4hOPfgEzlzvYsa+I6mgXT3x6Ftsmt2Kx3gbcGXz+U4DhASMVC81mCQvLNXi5CGlUwfJiiCTSUfJGYcKGbunQ9ABdf0PqVcyOw0h06P4islYDlYyD1z54H/7Nn34MiA1US23kvCGYORP57FasbaziEhWkWgv5ggefVlqI4ZoOLBjIFlJs1JvYNXE77MSDYbDX1RGnEYKoAd1OcP7ScViWj+HiDmSsSXEb60dfcW0aEfKeAxdBZ5MzMNuGxhlKkqgIMzGpUiRw1cH247NChEmIVqclmcecLziuDd8PEAYJ037hWA5sqoYlUktd/9LL85pPY3gCKqdohwEYdsx5XDZbQRJHOHzqJJqRD5NZ21pbbKSTKEYhl0cYpQjMCLXWhogcytktMo9qtTZhWIyu0mBEKsKq2WnKteq6GRVxpqUyG6gtrOKul9+N0fI4CoUqDDjiYNYmMb+XUZwmIdYW53H50gX8yCvuhufkMLe4jmt3jgkxn1FSuu0IJM3DWw95/fN1nGJz9gRm504o0oJm4sLaKtzKTmwtb4EmttVqIiAgr87YuEhmeYoMrwmBQgDhHjg8AIC/fR9pvP76fXo2m5W6D5ZBBQYV+OGtwAAA/uE994Mj/wYq8NCP7meorqhkh8a34uRzzwi4J8zBHqirvqeVjLKBtixbAOD1+TnJtyAwKY+lWrgHAPNnAqu5sWGcOXwUhsFsWwUAi8WzgMS8ObWQLZWwsb6GzfWa/E6BxH0bZwXyDm2ZwNGnn4JFUNq05e8KIFYAcKbAG8gAC9PTAg4rm2hLHmPZFoYnxnD2zBl0G8ya4fapHrZ6ALGDykgVzwoATOtpVwHLlq3UwyOjYrN89sI8/vHRJ1BvtAWs9DIObjwwCSfpiLVM2jse23Klccnns6hMbsOpY4cR1DdRHB7FDbffhaHxcbTW18T+OfLbAmQSDFQAMGutcpT5s9SeiSHMAdYVk7CfeZtqsQKAt1+D3NgoDj9/HB/82CNipTyVT1C2UmSpSM54yOdzWO4EGN97Iy4HRRz+3Geweu40RkcruG3/GDpriwLyerk8Ut3D00fPY6xso5K3ZD+8XAnrnQRB0IaX+tLkMks5HdmNizOrqLohKpM7UNuIsXDhPPzGEvbsmoQeNVUdc1nEVhGmqcGIE3heBlt37EK3o45f7KUTWjoD55MtmE+GUKiUcbvRxnjgCyC61tGRcUjQTLDejqVhzFpAvcsM3xhlqreZFZREwnTl92x0OmRxUs3M5pX5ujpZtWRg0nEqRdtPsLNooGDGaCYaNoMUkwULZ1db6EYmtldMZIwArWaE5a4vdcxpOjzDlmvZNWMwI2mlzRt9HU0jwLmNLmzNgm4kqLUiyRd2NA2uDuS1FK6ti1q2ZCYYcTXJoGnFEAUp1du1AGhECTrM9aV1tWHA1WJUXR1+RBsxF03dR9WIkTMtBCmPWcOmZqPhFIAde+FM7UVaGUWUL8PNFEX53U+rooK2S7s0Nm4a0BUhs2KnSzOowncEDJbWSQl0ZRHwt5d51Qdy+w0kjZoJ+BIC5TZ4sfIxtLPu5+Py9700bFECq0cTDCalgRbfBKyTnrWyWhvtqalGJiQuymMBdPk71WyJZrcH4NI+S9qwXuZxX8/7JZNnJQdmPjOBYCECM+e770X9lYDvVcfe50pLLXqWcMowmwC3Og5hXvdqFb9uYAH9DXwMDR4yqMCgAoMKDCowqMCgAoMKDCrwPVKBd/3SS2DbLsrlIk6cPIawS+ve23F27lGkS0u4Zt92dIIatDSHzeYakmUNP/taFx89FKPVLWK520A16WKH6SNv2rjj4BCmLzfEBtd0NIyNjGN+ZRif2ngBG+ddlK+/GdnKFE5//sOI7Rg2bBy45Z3IDe3A0X/8FewY3w/DLaPRfkEsZVdWFlEdGkGn6aNSzaPdbaDR2ICXKYmqMghJrrZRLZfgdwLUNpsCSiEqYMvEdlycPw0YDq674adww80/jcQi2uP2AOCr+m1RO/YtdlUnwT6yr+6jQlj+S1XcEx2ABMRMQrHKZT9F8Jea1yvWS4KnspMCkjBGt9OB2VnEFx77GH7iNQ/gwoWTePbpx6EbK+g0F0WJGmqjsN0U7eZpaJqNreO7ccOt74KhlZAtWfj4374DiaFhZGQfOq0NrMxvItUD7Ji6B1smX4InnvwwRreZuDT7JAytiIPX/Ut04jx27d2NzWbEyGDkihlkbAdREMN1ckgN5QpGbIuAtqigSaYlKCw9D32fA8xeeAzd7rNYu/Q0tHwBUze+FsHmGBZn/xyFpINSoYv12Rjl8SpOT59BpNNeWMU4WZawfCXWyXM9BUf2HKQ0RiQ5RdQ32nBdA3PLdSSRjUomwK7dOu585V6cv9DGhfl5bNlZhh2nWF9ewasevA478lVcvHgZa/EaLp3ZxE++6QF88fFPYGmmhOnlDezaVUalXMLR47MgMBiGQ2i3XaysrKDbDGCZVQHt8m5FHOFICBAzNekwDTjWMFwtQNVtYnXuElzLQS5j4bmmhtZmDXfcMYFp5gHDwvj4rZhbWcT5S0dRKnG+oyEMdDiuhsmxLagtb8BxKa11MZzdL5m3pk51ryVAYhB2sVFfgpv1UGueRyFXQd6cRJSoeZ1alBqXJGQ27RYFFCZFCVbPjSuR2RkfTXBYpXv1rmdxrhL6tNgud7ptOOKyZwqRPaFNdNCSiDiCm4SRCQDzOugrXQnyEgAmKN3odkRJy1lbJluWfTxx7jw6EbN2M9Dh0fEbCQJkMy4uLB1HvdtGmnLG6CFKmjL70PUU+WIGkR8K2M6sXt10kcvkELd8aFGKG3bdhJfcchtymQKM1EDX7M0FYkU8j4IWtMjHFx5/HD/3jrcjDlqIYireHSS6iYuXL+Cma8Zlvsn5RJCQymHCNFI00wT04QuCGK3lS7h88TkBgE3dwZmlJVQnD6CSKYl7HiOplOsZXxXKIU/NCsgJIUG9NxwgIT5NBwrg75HPucFuDCowqMAPXgUGAPAP3jkdHNG3sQIPvGq/WJ04roPhySmcPEoAmNkefetnWvOomxoBZ8Xe2UamXMb64jy6rSYYetEHgKkQFiCT67QVAHzu6DEFbFJBzL+JxTFvrgwYloFsuYz6xppSAAvorG6OxcpZsoItjGzdiqNPPQ3edtLeWQBg2kQTBLYsAYCjJMLi9GW1XgGZCeJachM6PD6Oc2fOwG8yA5gAqy5W0swYtmwH1eFhPHfkGVjMfJGcWMWaJPuxPDyK8Z17cOHSAv7hkS9go9kWwNLLuLjp+m1w4i78Zl1u/rhdmwpp1wFZaNWtUzh97IioXGn9fPBld2NkfEysn9fnZiQ/uNNuizUNj0kB4Ar8Zg0EAGZ9CQAr6WwvOLWfAexhZMceFCcmcPT4KXzgY5+Rm8ztuRQFIxaL62zWQ66Qx2rbx45rb8GlTgaHvvA5LJ87icnxIdx+7QQai7NSRy+TFyusJ547g63VLIZyjjS2dq6A1bbK+82kXSCKkM0UEQ3vxQtnLmK8mGJs6y6cm27g/PNHELXX8D/cfi3ijTnJQbazOXQ1Mslj6GEbGTePa29+qTTQXb8jWb2SWRuluJhOYoEAcLmCl+kd5PwuZhtdGKmJgpXI4ED2JYnh6hoanQgZgr20S7JVo0NVbtJpI+wEonyWPNmItt3K1orAoWEbiKJACA2jXigq7JVuiqwN5G0d5+u+sKD3DnlotdqY24wE5Iv0UMDqzYB5N1kMWxpKnolWrEPrBHAyFqYbLbTaISpDJczVW9I8uGAmDe2qdfhJjE4ao2Il2F4wJVOnETJTVwMrXg+BUNex1qFVd4qiCwwbISyHTaiJ2VYX7djHuAnYtB6n2tkgaz0VAHs9tdF0swgqw4jHdwDjOxFUxuAWyrANDhIM+BxasIETEi8NkXqZvz1LZTXl6P1f3wKsl93LOihnbwK2X4JWRVlMtqxG5a0Cr/sWzVwVrZZDiYpSoK2kZXFAwp9TgsZUFiuradlyQrU5BAwWyzT5O5XBfQhakyxmtq18HHeF2+0PWRQRuu//3AOev7S7CgBWXWbfsUm9zGQA0ZMX96yfr3raVe/Avddjj9UrIuurtp/82EAB/G38uBqsalCBQQUGFRhUYFCBQQUGFRhU4DtcgV/8lbuQzTmIUh8Ls+dQ0O/G6flhXF5fhbY8jUJ5FrXVBjwrQBTnsLeygVakYaVTQCvyMbvcwt6Mg4k8sHeigtXlJrqtOg7efDM+u2Fgrl7DaMaGa9dw294ObtmzD48eAz70t88jzLWhw8FGaxuSHFAKT+G1D/4mGnEGq3P/gKXls4iiujhkZbxhxHENfnsT+YKL9Y269DSxZaFZj1AtZRH6gYC2tc0uUs1E3prEgQP/P3tvHiTnfd53ft77ffvuuS/MDADi5AmQlEjqMCXLlm1ZtiXFZxRX2buK13vEm91yUuVae1Pe3aSSSlzJZhMnWXsT23Ii23Ek24pknbZFUpRIAiQBEMSNGQzm7p7p+73fd+v59YCinfyhP6QqldRAoWamp/vtfp/3wO95vtf9nLvweXQtQjOP8tb3/CKLRx5WvxfrIdWnDIN+v9YOCcSrnJQy5X4m849c3Ie0XEVhyR8VAaP6zkSBVkkQq1ipmCFZWPJVhYGsm8O4G4mUWr15iyyUfehS0PpsNV9ja/UCe3u3KXkaS4uzbO6VqVdn2bx7hTTfxjEjJmfexrHjP0F9epYvfupniGIBSot020IqN3nn236JRidhs/mn7O69QNQv82Mf+GVuXD3H3fVn2e9N89Z3fAhDL2MYYhUc4/f2mRyfBr2IV5pCd0wlDFAUYhUTNOwbVZ8k0U3RBnHnFr3OVW5uf5E8zBHqa54kVCrvJYueJzcD2p1t/E5MoVqgJ/FhmqYcnwT4FdK757ns73coFBzl+KTidSydveaA+nhZudKt3GlTqnok7QHvfJdHs+njVApYlQynqLG/7vP+73+Ka6vneGh5DNdw+OSX1jl7+kFOPerw6ldf4fkv+zzw+AwL09P83kdfJUwMMj2lUJhka6uLRPEKYbzgjSnVs2MWSLVMgXziEGfqRQxdQMAaBS2kZqwzXrE4eewY+70Wv/vMRYquiVvq0mxELB2qotvj3F4J2d5dZ2ZaVLUxhl4k1wbUSjNMT0yys7PBzNRRjKSEYQlAHGAZrjqfoijAtlF22N3gLhBRNmbItCFh4Y2eVc5asYQW1zBxpRPFru0osrqy2Ja5kgDAIjBQvb/y4XrDglu2E6eJAjnl/BfBhIDg/X6IQaRmXMNLQl4zvC6UDXQuDm6ZyhuWkyNQDmsyw7OVGjfVUl48/zqPPfVu3GKFbrTNhUsv44ddnnzbY2q2ppmi4uwO47AkzzcKlVugECxsw6RSrqnz5qmzb6eQmjz58OOE/YBirU4QC4XcUh5cqcyoiLAMiz/8vd/mv/3Ihzlz8n7u3FjDKVUZdAJl9RxkGb5ms3L7Jo+dWBhe17qhAGC5Pj0RHHgFvvLMczhukf7eOnnYVPspAO/VrQZTS/cz7lXUuSEkD5k/DacA8jUZzk/lM4n690AxrVTTWcrf+//+3jf5Dj7a/KgCowqMKvCdWYERAPydedxHe/11VuD733NKsd5s12Zifpmrr5xTdrZDAHj49R4ALItJBQAbFoXxOnvbAgAPhlbR6t9Q1SsWScoq2nGozExx49WLsg58Q9mrnqdbmAIKmwIA1+h29unt76ELACsAsNgOSW6wgLymyeT8ApfOncPMLTRrCA7LglDZTdsmXqlEkmVs311XC1v9QGUsNtCGbTMxNcPtWzcUACzvqRov3cVRWcQWtUqda9cuIfCb/E4AYFESW45BsTpOdXKO9fUG5166qJiNsmgWkPeBkwuYaYzfb5PmYh8t7MWhFbRa+E5Os3LzFlG/R7lS5cQjZ1k+soyjpzTvrhL7fYJBoDJvxG5Jgd4KwB5mAA8XkwLIS86yShdCGLFK/SiLc8dl+vBRxuYP8fKl1/noxz9DGmUslDTKhtgy2xS8Aq7n0er2KE0usxVZ3Lx6me7mBjOTdR46MUd3Z1NZYzuuK8nCXLqxxmS9TN0d5t6I0rjti/I0wc4C8jzB9kok7hS37mxQKuhMz85zc6XF/uYaedjjzENH0HoN8YpCczyizCFTDXFItVzn7JNvw7B0olAAcGk4MgUA381m2c4nKNTHeTjtUU5C+n6KpetYeorhafh6TrXo0msH7DV7qhExqxW8hSl0t6BYr+H6Bv76Fn4UU7JF9Ss5Nrqy5/IcISiYbPb65HHOfWMO+4OERhRTs1I8XWM7HqqGl4q6Usdea4qqV6Pk6OyLKjmIiTFZ8mwWCmLvbBIOYvajBNsxiZKAQrHC7c6A3X4POzfIYmGHCgkCgjinYGhUXU01Ir00UcfU1Ux1npdNnd0wU+rhup5ytJTTzU1CdBqDAb0wpWBrlDONgrIf1wmyGD+T1kfAbSmKzZ5msefVCGfnYWYBc/wQ2cQCuVclF1soaXoOlLtDAFNTalvp8VQTfiCuVSxWAYezAxW6gMEHucQqi1c1k8LiPhgOCKP4QDp8D+AdDg5kjDAcqgwB4IP3O7BdG+bwinh4qNCVlk6ykYf5wcNMXwGYRQWsWiz1Wf8qPDsEb4dg7nAY88Yf9f09DfLwU/zlAc+bSfr3wOOD5/3XUOB75OthJ/w1+a98hA+OMoC/zv+KRk8bVWBUgVEFRhUYVWBUgVEFRhX4FqjAf/e33sHA38UseOxvruA3Cly62mK7W+f44nFKpRK3b1/Aos+EkfCTf+0kv/e5q2x2ffLYoN/PWSwYVLWEtyzWiUyTzcY++qP/kGZ/lvsenuErf/KvyNyYnZt/SCG3ycJxHnlwhe979+P883/7IuudCpkWYCYzfM8P/yLr2y2C/Rfo9y/hGl2igU116jiJv02rs0qU2rhugKVLLIxL7scMopBKuUCn3SOOczTDVMpKy5zkoYfewbPP/0eWlk6zcOjtvPTaOj/+4f8ezaodKBuHgJpy5JJuwpCuRXoKcXySBklsmoa+0Ll8r0i10rNLEql0KDFJNKDba6n5Qqlos7O1Qrezy9nHnkba6m47p9lYY35qhj//9Ef5kR/9b6hqA555/hOs3P4SO83rmHGXkw/8D7x64TmOn5rgxmt/gVUwiIMi7/y+X8ZwLS4+92u0etcJYxtLT3j84X+A4XW5cv2LdHvS7z/E8aMPsNVsMF5/gu3G6zi6zuTUIhvbG8Rpl0F3kyDKqJWWefChd9AJQ6qVGXTDRrOGYLeA3mJtnScRadLD4HX09BZREjPoQho4bO7+BWOlI9RKNdLeBdZ3dun2B1RKBRXXJTa+4t4mM5xer00Sx8p+OtXFrEpTNt1iDR1HMXGYUa2XuHa7R61sgmUyXgyYmy8yPlsm0bs8dGaJ5565zNkHj3P1tWvMnz7FqQmTqpvxJ3+2ysK8w8Zek4qpUSvMgVckShpqVrWxYXN3o8vm3YQorCuFaTBoUfYSfuwnHuWP/+A6Xs2h3xLnOfFkm1T11XSHmpFx/zzcuHmVv/2RH+aTz1/mk+euEmcDpqctZueKuM4WK7ekS57i9soOtWqFXuCTik30hE0aFhkbG6O5vcXRhUeH55W4VOnDcy+JRQEcqv7ST7u4joU/aFIvz+IHQ2vyv/rnnirYc0ToYCvLYnnePWtc+b3oXGWb985vtZ0D1ap03Ek2tHwWVfEgCMjigYphU4p39dIhEUIBzooUIaR46dZzojhCtywyDMrVGlEWcf7iVSrTk9zZWSHOQjUHFPK/qK9l2CDXTb8fUCqWlPo2jCIKXhE/CCgWKlRKNfI0Juin/Mrf+ruEQcr5c69y9qHHlINYkgVkBHz+M5/h4ROLzB56kLe/fZnu5h5ZbJPEGrtZjKUVVLlktpIaLjevXuDRB4+q+ZsAtREWL517lalameQg2VsLY+LeKlGwrwYhQky4tLbL3NL9jHmV4b4oQohYbYugwxp6xcv9QEVtyb0hpT/ween8OaIk5S8u/9m3wF1+9BFGFRhVYFSBb78KjADgb79jOtqjb2AFfuA9p1VjI0Dh+PwS1y6cUxY/CgBWCsF7VtBDmxlhvAqTsDg+xv7u5l8BgCUf5Z7Vs4Zp21SnJ7l18TV0kecpMFngJWmkhjnDsuhzCh5+v4vf7w/VxAoIkgyNIQidazqV2hh3V29DaqIZuWoQpOmyFLKsoduWsnRt77WVXZGofLNcwzJ0tSiTLNxWS6yUQhzbEP8bglinIA1UlDExVqOxvUsUJtiuRi42zLquAF3dcsF02djap9lskQiTLxdbIIfDC3XyJFVgX5SCZQuwKO9rEoY5lfEajZ0mfq+PVywyu7zEAw8/wPL8BM21VSK/9yYAeKicFhX0mwFgVS9RPR6gcYq/KQCwlikAeHLpCOOHFnnl5Qt84mOfxO8NsK0c19VxigVKXkHl9ez3e3T7Od3MpNPYxYojqqUKY2WbKAnxSq7K4JEsk42NJppjUC5INk+i8pzDfkocCKsyRXNtECvtSGO7sU+gwfjkDHfvbEEoy+eUsfESZhJiuIZSYSe5TSgsVkNjcnKSd3z3u3A9iyiURkjymsRmKGM9mWErrlGdmuFY3qYayHlhEyYhjpljFjLVhNeLHo12zErTp6lZVIolqvMzdDJp7G3K3X2SnW38MKUoZAILlTPjmSbj0xVJh2Gv1STsBlRsi4Gm0+juUSbDzW0GqVhHR4zbAjxabLZDSiaUHYutMFZgcRgnFCU/uCBWSyb9fqQUuGVLp+qYDPScq+0OfpBQ06UpN4kOmqxOkCmgVxSogyQn1XNiM1Gg55hpMWmbhML2jTSKUcZsJWcg7PJYV5nAUaKTGLGy1JbrwVBoZ67UsELKMHNDKZ5T3cDPdCJdoyVK8rEpotklsvoh4kKNvmRZVafJnJpS1ypAVo04FAVbXa1DIfAwS1euK0UElyHIAcirtLVfE8weDEbuGUMNb1gHHOUDMFbDEMaw+quSsw4g4QOTamWVNARqVayOet49s+UDIfwbrs9DA+k3MN172O5Q/qvqOXz1vT9/FQA+ePye6vjgk/wXT3/j5W8yk5Zm+YAGPdQX/+VGPP/x6jfwbj3a1KgCowqMKjCqwKgCowqMKjCqwKgC39wK/PWffSewRXvQJtpvkwxcXr3YxXRN4kBnoBUoZgFmqcYPnkq46Ues7SSQ2vixQRLr1OMe5TzAtgxOzU8SxSZf2FvgbT/2O7SDTYrpHV5+8Z8Tta4qEnhmzJLTwfJzTkwF/MgHnuIf/bNniE2NR5/+FdY3zrGx8gWq5ZhqySAOLZziQxi06Q4aFGvL7O2+wHR9kiTzCLqrtCMDz5Fs0ow0RYEvQkTPM5MzZ36Itbs73N19hfnpt5Ah4JzDB37y54l1R71GZQFL1Iy82BzOQZTVrq4TBKFyC5PuRDoa6Z+VdlgBPj66VkTLXIw0Z23zIue//Id4bLC79TqhPz8YrgAAIABJREFUUeLDP/WrXLj+PI8//Ld57conOXPmUbZvrxO5Od3tC1y58AWCbodU3+d73/tzbK5bvHr517FTi358VyyR+IEP/EsqExNceOYfc+X6eWI9ZqxwgqUTT/P665/ATnvML/0EE+N1pbo8/eCTLMw+yvb2Cp1Ok0H/Ip1Wm7GxKXZ3mszOLdJqCsB6GrNQp1ZdolCuqZmOUjEKKCYZydJD721hpHfp7z9LY/cc3c4mY+Me0+NP0el32Wu3aG1fITU0HJXPLNbPscqV1QyDKBVl6VA5emh+jt3GFhJvJf9knuI5DkmYYDkFepFGZ6+D5ZWoGH0efGia2iGd3sDGtnyKFVhZ2eDI/P30CHjsWI0xO+HTz24xMW4yM1uGqK+Uxj4B2+tdbt3osNvM1DEaxDpbDZfxymP0gpvkQZ8nnoDjpwp8/OO7JMGMmgs5emlopazblLMu7zxRp1LQGavV+ONzr3FufYNazWJmxkPXfcIkZ3/Lot3ZpVCE/YZLnAdMTk5gmT4DP8ezF6gWyxStKojQQXpLlUGdD0FJyUYW22gC1dOmSQeTEpk8V4Gnw9mayGfvuV7JHMkRMYMlCcP/JQB8z+1KvZfKqL3Xd8vPamSn8mpl/tQVsnzqKyK+UrcPE56GXa+AwMoOOsMzhbKt0e33MRyLTEBVw2B1e5P9bgM/DYnFLU3U8gqQFhcxCY9C5WC7zlCxHEUJURQrQYjse8Et8PCpR6i4FbIICuUCu/0O73/79whUzfNf/AumK2W+97vfyVi5Rl6Cq9fa3D9nk6QG+2Gfz7/wLINM46mz302tWFLgdJJp3Ll9nYdOH+eauAQmCZrpgkplFqA7IZcQ4CAi6d0hCtvKNEwELJfuNphfPk3dqyoFsKhHZHYqYLQizGup2rfN7W1eevkc3/uOd3FzbZ1Ud8hykz/8wr/+5t7AR1sfVWBUgVEFvkMrMAKAv0MP/Gi3v74KfP+7T6kFiwKAF5a4dum8sqFVS8k3KYCHdiZDhZ9S+7qOsm1Oo+iArThcFCoiosrAGH61ih7drR1yQ2yRhtaveaapJkzsmCT/ReXd5glhFCuw1xZ1ZJJhKasaDT9KqJaKDPweYahcZQQnJooyCrbko6Skuk7ZM+m2BwqCcUSBGWUiPiVOc8rlMkni0+1GFD1T2b90eym1mk27G7N0aJrt9X2CXo+Cq5M5QzWvbRhotgO6xd31PQZ+MFz1AnXHYrwo4GlGZkKUa5iuRtkVsNbAj3Jm56fZazTptbu4XpHppUUeeuRBji5O0VhbIRr0VfbPUAE8tJAeWkAPbbB1Bf4OF+BCLhzqM2VVLovLDNtxmFg8zPjiEudefIU/+q3/RK/dIzE1LFunUClQLntYtk0/jPH9TFkNd3Z2MdNE2VXrWUzuWJRKLtVqUT22sdVQam/JsxFrZlEQ+/2YfmegMmFsz8VwTYqmQ6sXEpIxMTlFp9nG73bQsxS74OKYFqZrUCw6akEdRBGOYzA5McaZsw+rDN7wLwHAKRvJNGv9IlPLh5k3OwTNHXqJTtfvc7RiUJYM4M5AqVd7qc6W5rKfe2hBqKyFtts+oR9Sk6aShDgVC2E5Z4aAY8kpcOSpR0n9Af7NizhRSidJhVSscnamiw6V8gSvrq7TjgMqjsDZOkHkUxVCQGao3OFIDIeMlMQWUHuohh0MMuLUVErlccn5dXS2uwNKmc245qnhwG4U0CLEzxJkVGBJA5UalDSDWsFUFskpIZqZk+QG/SBFTw08N8HUxC4aIskSThx0I6GVRIRarrKPHU2nqJm4opvNNQYIeC/WXTlBpOGn0kBCX8gRTgW9UGNPc4nHZjHHpmm7E+TCwjcK5GYBrLJiOatrX90CZEtyAb45y2qYiDRMBj4QwUrneE/9e6CQVbnR+FRMX+2zlfbJI5+9zKNvjJHqxQOYWJreYQM1bGqH2bpv+E0dvNdfltoeKG/VfedAtXsAAB94lf1Xboh/RRV8AOS+WdD7ZnXw1/b5rwLAw+ty+OhflgjnPz/59d2IR88aVWBUgVEFRhUYVWBUgVEFRhUYVeBboAKPPvEop06nDOJtSin0uxnnXpkj11tolUmC7obKY50yGnzo/Sf43Plttvf7+C2x0epjG2UKnSZTts7JiTKV0jivbN3huc1xfvxnP0an3GPrdp/etX/JVnuFaHeNILCUWjeIOtimh+gtq6UuVa/Ire1AWnF0ewpPpSJFVKt1CvUFttcv4bgZflghDnYZG3Mp106xcuN5wjSmUCiga6nKU23vi/oQil5J2f+ePvVezl/6U4x4gSMPPEWlusD9j76HyCiR6qkidAvRW9SKAgLLvyjoUqsW1FxjMPDp9/vMzE6rTNY0t8n1nF5rj9U7t9i++zJx5yLbO69TEIu0tMbS4SdYvfUVfP8OmmlRnajx9vf/P1j9HtuDHmdOHOJjf/DLxJ0BZcdht71KnrU5dfJvcfXGx5ibmGFt65LKHX7sqV/k/sffwxc+8XNsbawpZekTj/+PfPn8r/HgsQ9xc+UqxeIpur2LTE4vU6k/ThA1CdqbzM0c4eXzv6kAQs8Zx7QmmTt0WvXCnV7K8n1nqVemsewanldDt+whOCnk4jym022Shg3i3ot0Oy+SJzHj40WuX9+gO/DBjsj6EU6tQL/VIwhS1UpVKiUajSaG62AJSCiWwaBinWamxxQ5PkljlfUsatD62DTXrm0wUbdp9lIqVsqTb51kP024vZqztJQzPq/T7haYr1cw3BZB2+enf+gpfusTL1GtpspC2dM92i2f3UGf5n5AFEmMEorccP02NPZKzM9NsrvdZnoi4cM/fZrNnXN86Ytd/HAJwUhdw6ZgFclTkzGzzdnZGs39u2SZx2oUcnV/kxMnFjD0kCxJVL7y7o6viAGdlo7jBczMT2AbBfQ8VAC069lMFI9hiHpcN4exVdJtSy6tAkNDVbdES0jjGLQBtiZ09aGgQpy5lG25fhCCpCzKxQJ6GGcm8wBpyWXGdG+S9AZrWh3PoQObEl0oIsOw5R4SsHW6gz4kvopYG+ZdS8efDtW/KntY8p4ynOGgijBNEMO1Sys3sMpFWoOemosJAUDU3fKZqwULt+jiZynhIFSq2cCPFRBtORZxnCrwW+Yej599lLWVNd7y2FO0d3e5uXKFyMkoUaBUtvjhd/0AJxePU6lUuL21xr/53X/DWx9/Pw/Oubxw/RJXb93g9bU7PPnIE/zgu3+AucokulXkhRdfpVgsH6ijheAu80uhwN9zKBMFb4wWBSTddcKoo2ZwAlxfurvL3OIpxiR7WLfQFJgtRu8a51++QKO5y8TkLG5xnFz3OHP8Pl55/TKZLq5mBr/72f/7W+AuP/oIowqMKjCqwLdfBUYA8LffMR3t0TewAt/79H3KWli3HAq1Me7cvK4UuArQyHKSNCcRdWIiisOUKE4VyCvALcKMk9zO5EAFl2fKXklWjZnY+aZiBW3gMMyMEZDTMjWJYh0u6iSnVfJVHBvH1PCDWCkBXVNjEKfYkiesQd9PmJ6s4A/69CW6Q+ybDQjCjIpnK4BSNVAlh72GZP9oCvSKohzb1IjSlPGJOr4/oNP28TwDTWyH+imVikGnn7K4MMedjX2iThdbzxVo6dqG+oxmsYhm29xda+D3fSXykzWxIznEChTT0WxT2dO6Tk7VE4trjTA1WFiaYb/RxO/08QpFphaXeOCR09wnAPCdewBwoOqrAF9lsS3g7zAvWcB59Q4qG3m4bP+aL68AwC7ji8tMLC5x/vwl/uDf/xGdvS4SYSJ2zmPjVWpjZUrFIolukiTyWV0i30dLA/rdPo6l4ZXLFGyTcrGA5XrsdruYkr+qD9WlXtFT2TOD3oA0ClQ2qzQsxdo0YW6SxH1lBxaECa3dDSJRc4vAO5IcopRSqYxTruKHMeFAbJzKnHzgfsX8FQtoaQrkfJO82410ko2+x/Th+xgvJoT9Dv3c4+6dOxx3elS0nI1Gj0i38XWTvVKdTqih9XrYboHd3TbN7SZa0FcAs5AKhoyDRDUupu3y8Ac/QKvb586zX6Quvxbr8jzGsz2WJoucfuA4X7p8g1vNhqI+KJZqGmDKD6kBuU2cpmhpRL0keVIm/WhAqBm0fDD1gJlSQamIW+2eyiguSm4Qlsru3ddDxl2TSdvCz0OacY5jexQtk8iP1PWRmWLpLMOFiCQTRbdMPOTcD8lFRR0VOeRkTHkGm4OMm92IVhzjmjk1w2DSLqmLReB5GWK00gw/SQlygySHsm7gSj6VptFObcZKZe7ikdsVMtMmk27ZHAe9AFmgznGtMAn1I+TehGo874G0Q3RYLLOHCLDiSGQZutQ8tynaCWX6zKRbGN0NinpCUZjMZNyKitzUjhB4iyimyIGS+I0M3jdyiO8pfw9ye+9Jfu8BvQf3xaHad3iRilvZmzOA31AJH6iKhzugnjSkOx/ojNWVpp5zrxk+AKHVe7zJ5lmprYcvH8qk7wHAB0nAv7L8DbxbjzY1qsCoAqMKjCowqsCoAqMKjCowqsA3twLf/4H/hWr9q+jBJjubLc4efYJL24e5sNKl7q2j6zMKoHvvzG1ebNxmv++xtQdBN8ByfDSzxFzS5q2nT3D7tVd495NP8qfPnWd/8t28dv0S7/up32Vz5wVmSlVePff7+J0/I8pd8kQjHvQxTI2x+hjt/Y5SHz71ljNcem2VXX9f9Yulokul4rC3n+DZEaWiZMfOEUUDKuNCPl5i9dqrWF5IyamSsEOcGESB9IJiA60p8M9PMupjR+l1mvjJHE+/58fZ3Ut49B0fIDKGi/uw75MFAXESkqYBUW+TQXudwWBdqWXf+Y6fJGWLz/3ZR/mRD/6vtAaTNHZ36Pd32L7zVbZvP4MZtzGLArJqdHpjHDlUodvtkmURu43rBIHO1JGHsO0qtfojNG68yPKxk3zl8rNo3SsUrRC3+oDKO+7srSuwz7QMDh97G488/fP8yW//dcKgj63fR6x3sfQGrnGSTrzNI6fexZ21G6QUWVx6krW7f06rucWhmbdRn5jDsRJl69zvd1jf3qBW9mg0QqyCxeTkaSbG55iYPIFVKCqrZmnwxXVq0O+Cvsf+9u8T9W4xNn6Sc5c+znj1NDvtKwzauXJVE3pwFki/mZJHCQvzc9xZv6uI+q5nqpxbBSpLTi2o/NVjRw/R2NnlfW8/zgsXdvDsBMNvMygGLM5N0O2nbPT63Lod8RM/cYLddofpmaNk8Rqvv7zKsdNL/M8/9h5+6R//pgi4WV4sc2TxMB/73QtIDOzErFg964RBTLleYu1OQnPXZrw+Sau3wtufOMzRoz5eucNcYZF/+s9fIaksYOUxeuzi2iYzRThaHWN39y5nHnmYj37xWVphj0OLNSpjusr6bez1ESMz2dfZOY/1u74SKlRcl2rFZn8PqpUy9eJJBbjKHEjX84P5j0asVNNDgFzcrpIkVHMwLReCvlhAiyJ3GL8kTe+QiJ0rtbLlOXimp7KoBdhU8yMFAht4ccS1O7dZvO84mhaptlkECOLGJrCyRCupGDg0ZV2cRoNhVNlB1jW6kCLkWRmJKOUzcGWqI1bHWsRKY4tA12m1uxRsj5YfKNc0mZ3JbElEFqL0Ve8mIHwiedJyHgiJIlExbOVSiVMnTnHz5k3a7RblSp046FGpFOkNuoyV60znHo+cfoijD57kP3z+j9jY2WV5fIpybZKvXniWerVGGER0+j0eOvkY3/fu9+FEjrKcVtWSkcKB3bbsq9g1K8M9AbnlexLSKEQfbOIHPeWSKHr/19b3mV06Sd0tkRDxzJdfZHp6npMnHuDq7TuYOFiGg4xFBZ8/e/8JXnn9VYxMgPOMf/fpX//m3sBHWx9VYFSBUQW+QyswAoC/Qw/8aLe/vgqceWiWNM5Ic10pD/vt7kGW53AxJovyNBULmlx9Lzm7ysFWA0/yYcVyNkoVWCmMRZWvI0illpEmuVogC7AYpcNt2dYQABa2oOTzCtPPFQaoAQM/UpayjoC7cYZli9pYgOGUmaka3Vabfqxhm7my3xEAuOxZQ/sYy6ZSdGjuttSizbb1IbNTFMBZxsR0nf4gpN3qURIgTTcY+CmlsihLU+YPLbC222Gwu4+py+fW8WxDZdQ6pZJSAUsGsIBzQ5Wz1EBXzMd7SmlRpBaKNrWig+faaLbH9MIcaRRjoVMslqjPTHL0+CIFPaG5eltlAwd+oBjFArQOgV+xgBYQeQgCDwHge0rgAwBYVqxGjmk7jB9aZmJpidurK7z4lfO0Gm1a7X0KxSLTU5OUPJdC0SU1LbzyGGK4NAgGhL194m4PK4/IhCFtigq4hF2qcGtjC4sYR8Bw3aRYqSkb4cGgB4MOWhZTKJbJx5e4u9NgvKjj1qa4st6iv3kLf3eH+w7PkOztqGNVKtdJnZJqPsLuHiWvxKmzj4kT9zADWOXASMRwynY6wXq/yNzhwxQsye2NiU2H3v4W0+Eudhqz2fBJdIvYdtktjjMQu+PeQKm9d3ZbNDcb6EEfUxyWFVchUwpgpV63bB79az/KTs/n+hc+Q9WQ35mQx9imw+G6x6GFWa7stohdg37q0x/0sAyXQqlMZmiKCd7t+EoRLRm+VpBguSZjUzUiP2AQ9OkOeiRBwoJjU5SGKNXoxzb7WUxPD5kqGIxZJp1BwN4gwigX1YUV9SLGSxUqRQvPK7Kyu0dr0OKQ44INzSwlIGVSqzFrJdgFGSZorDUiukmMbqRi9kTNdCg6Qr/QSRGb6QRpO0MBNQWcJ8VMMkzJVA5Mltwyd+OY1CgqBquwG3S7Shqm4A/A0jBrZYyZo8SlaYzSJJpdJdPF3jtHD7pM2QZ6FJMYNs1+wLiZExXHmHdC6G/jBrs0thpU7JzZos5stcAt3+WGNk9aXqaVF/CFMqIwXGGaDIcvb5g2H2T5qkcU4/lA7SsjgwP3qmF6cfpfBYAVOCzNsrJoG5JVNKHwH3w/xHwPwON7mz6QBN+zkR4KhYco9cHLDm62B35Y6tdDEk329499fTfi0bNGFRhVYFSBUQVGFRhVYFSBUQVGFfgWqMBP/U9/RNFuo0f/kbHCu1V+6x3tFF/4g/8X3fDZvHOHsvUC/+Tv/AK/+tF/y/LSD1Edf4I/+/xv8OgjJ3jt8k3G9q5QygbMHqqzNDHLM+cv8dVukcnaLMcf+R5OvOvvs3b5BS5+5e9iRtewtUm2drcVwCJOWKnYNRsmKTGlPGVZet21bQqVCUVkTWOfQdSg5Bbwig5B4ODYFuOT82R6FStvsrZ9mao3RZDeJY4tRbgWYE4Uh2FHyK06kzPztPcG7O/7VCaPMzZ2nKnlt/PwW56mGwR09va4feUq73z8FF99/jO0dy9iGR06nRa9YAXDzfGlb514QoFGu70VTj/6g1Sdk1y//J9obn0JPzZ56+M/z86dy6xtv6Rig0RZm2kN5XjmuTVur6zzC7/4TxmfPspzX/0LoraJadm8fuVTBJ3z9PsOtUqRTnuTPIsUuTpIct75/r/D83/6fxHFfR575Kd48eLHcYwc308Yqx/Ctg2WDh3j5s11yvUjLC0dIU9nubG6xtRUpvrW1fXPMjt2GqHnHlt6mM9+9t8zNjnJmTNvY2riGAN/nGJ1DENsfjVDqX0H/X22misY8UVKZofbm6+S6fs4doXG3i6B30cXwHs/Znpsmt3uNp5uK+AwyqE2VmJvbw9dFJSYQwVlnCg3Mi0JscyYj/zAUfxsny88u0c/0LDrOevrUHM1ihO5mhX94AfPsNs0mJ2b5FOf/BT1GliOw//xcz/JP/7N/8TWdod63eK++2ZY39xkr2WSU2Bze5/+QGPrjqCfHro2z3htjN3WTWbHm7z3PeNsrDeZmpjglVdb3Nh10UKb8bFxCk6AGyacnlhme/U6tekpvnDzGt64TbEgtsghSajjRw5RoOM4Ma4nfWKRa683OX6kysLEIpev31HHRkvHlKJbN8VlKxkCrRLJJIrzWOyQBewVVawoo6WPNUiz4WxI+mVpWQU4HZKXhYiuU7CLivQuLWmm5RhRTt7b48kz91M1Lc6trtPTbF4691UeOfswcRQNc35V5vW9fGCTwaBPGgsJfhgHJ0C1et9csoIT4je974CQ1e11OmEgB0ERQsamZlhbW8VDY75cY99IFNE9CGK1HxJDJlbVmTjqqfY+p+wV1awwFPWzarllvijzseF727rB4tQsR+cWWJiYZXZ5gV/7d7/OIPCpeGWmpie5vX4bxyvTEVGDrnNs+WE+/P6/QdwREN0cznPEge8A8Nb0WH0uNU9QFtwGluQb5zHZ/gr9oHUQTwdfuXqHtWabJ868i54foZkFFW116uhxrt66iaZs4g0120pNjccfepgXLryILjMtLee3//MIAP4W+G9u9BFGFRhV4NuwAiMA+NvwoI526RtXAWHPiupS1jupQsqyA0GcLHgOgI43AI0DuEUxFDVcRwBQSOJULawkA0TUwkq1qr7PcB2LgmUQJqliJ4rNrljyCviiAGBRNjoOhp7h+5EgnUhEbxjJoh7FNvSDjIW5CXZ2miSajZGLFY5OGGeUHAGAE0zHpVywae4MAWBpCMIYLEMjzTPG7wHAnR5lUTLqwsyEYlGnG2SMz06x2+wzaHcVE9ER4NoTAM6lUKngFMukuaGUsNV6Hddzlaq2027Qa+0re6hqtUq5XlEqUV3LMG2LQqXMztpdwl4fxy2xeOwY84dmiNoNmqsrhP2hBbQ0uYYong8ylt8Agt8EACv1p7Ln0ZTVjNAtTcthbGGJyeVlbq/e4ctf+jKN3T3IhfFsUimVKbou5XqVVhCycOJRLm53Wb12me7WGvPVCovTJTqNTVzbpVypotsFvvrKZSZrBSqupXKUPclQDnOSsI8VD8izBK9cJ6gv8tq129w3U6U4Mcvz1zYJdjYJttd5+q2nifY2VE5zoVQjc4tKbZ6ELTyvxOlHHlW1CkIBwBPVwAghoJdV2ey4PPzgfZSchK3dJlNT48p+KGzs091vsbnvK8JCYphsuXUi0yXv9olzg00FAO8pAFjOIZVbmwrPM1GNq2FZPPbBD7HdGSgAuGwKMCymxLH63fJUjfr0FBd29rFtjVZnhzDxcS05T0vEqUEeh4pZa0gOcuLjWAXKU1M4ro0R9MmCHvtRyO7aXZ5cnCEjZr8zIM4qNMWOOeyQ5gFFaXpTsYSymPIK7PW6rHc66npybcnHMeliKJb4RMmjoJls9dpojoOjFWHQJzEilY3d60kIdY5WyOTCQU809FjswyU3W3kukxui0heAVDKyh9CqnEpaalEwHAZmShqbytpKk2140mjFpIGiOuCVDJXZHaUOuGOkeWHI7NZjrATOzsxgBDG3d/tshoFSIlsFh6qR09RSYsvBlxxm2+F4ReOxaUcBwDc7YhBuslVfplM7pDKXxSqe9ICdq6yg5VgesE+UQnfoUjDkKcvzVIc7VCDnkul0EMmrfj5Aa9+whf7aPVQTqwJ1j/taUrBkLN0T8x44vh+84A158jBb+J4Y+MA++s0KYsXV/gcPfONu1qMtjSowqsCoAqMKjCowqsCoAqMKjCrwTa7A3/ylzyFmpVOly5T0WRqFQ9x48UVevvgfiDcjcqvDu8/uUZ37CJ997l9gGUcxvGn89g1Mp6SyOpcGK5xarDM9OUOyv8WttsfvXbypcjUXatPseIs8tvhuknKJl57/R5RjXZkOBf2uUuHFcThU3FkGReF5xiG1Wp1GK8Ap1FXP1RvcQcsNamNVWp2M8doEhcIyfuww6LxCkDfxzBKGPSCMEgXgyLJfiO1+LyDPBaQxcNyCAsD8OGd54R2E1mEef/sPYRaq9EVZK7m0hYCrr7xIzUn56nOfhvgyjlXENKcxi5Jt2yaPMzzLod3ZxmAePJib/y7isMTqzifI+zuYNjxw+qe4ufIMtlXk9JGf5vmX/ncFPlVq9zF5aBFXO827fvAH+corn6a7vcX2nS/S3hNCuYcf7ahZSbVaoucH6OXDaL7U1absLtPoX8CzypgsYLt7dDt72JrBzMwhbqzcUVE+9bHDTM6f4M7K68xNH6JcqLGyehGrMEG9Nku1cBzdaHH+lU9zZPlBlhe/m9rEEYqVSdV1ZYk4enXpdHto6SV2tz5Pq3+TZmuLyfpbyfTb7O21lFJYz0uKmJ/pElVkEYQhoWTZxn01B0oTyWQ2yPWYgmsrm+B6yePpJxew2zt8/3vr9PQqr9x4lVKwyKdevcPDJ48SRTd58MFl9voabuEIXb/J7dtXiAYRi0dn+OFH7+Njf/pVvLJH128Jf52cCm6hxH6rj246XH6tR9wpkTsQRxXuOyxuZdc4PN/lbY/P4njzfPnVW2xs7+H3Dba3K9RKMDtusrfa4syhs1Q9i3ae8bkrr1KpQUninAIfI7clEpvNTZ+FxaO88uo1lhYn2V6LOLxoc+LQo1xZWaNaqqHnZUnCVYQHTUuVG5z0mGkqFtBDBbAiFmcS5CT9pyim7z06/Cq2zAq6VSILC81yldKYOKa71+DH3vtuolZnKFLIMp6/sUIbR5GhEy3iypXXWV5eRvKDbfFJV523rizO81To45qa6dwTJWRxQibKYmUjneLnCTd3Nlnb2UYXQFfycnMBeMWxThj5IiwQYYY2FJmkKaZlKXdB6dOFvKEyhjWdkmETpAIuD5XGAtiGcaRmZfK6sUqV6fo4u919Dk0vsNdqsrW3reaIcRBhu2LFnmKljsqS9twijz30NI/f/5iaW+Z6Qj8JKFkljFCcy1JiucZxFPguxHm0AD3PSbKIwfY1pY5W8XQGfP7cFaaPvBVLL6HrQwW7laUcXzrC7bXbQ8W1zCkkF1jXOH30OJduvqbuYWGe8dFPjTKAv8n/hY02P6rAqALfoRUYAcDfoQd+tNtfXwXE2naY2asgFGWtLCDcUGh3T2H35m0N5XCCS4pKVtaeCvSVBZFYuMSITGpZAAAgAElEQVT5UA0syuA0GwKpliz+hgCwKICjWBapQ/sXWRyKBbTwe8UCWi2gBACORd2qcCyCEJYPTbPT7OAnYKQD9bwoySlYks+aKCVswbWUBbQAP6L8jDNdon4V0FWql/DDhL4fUioWKFUrOE6ZhflxDNthcnEeUkvl24q1sTSeujAxdckiMbELZeI8xw97xFFI6A/U136nQdDaI+r28Wwbp1DAME0FbhdLRWpT09y4cIF+u0OhXOXk2ceZX14kaO3TWBEAuEcYBCRxopSyw+xfWVwfKIHfpPyV+sqiW+qomImizrUc6guLTB1e5srl6/z+xz5Jo9Vhftqj5opKu0ShWKIyVlP2N8cfeYrPXlrh9vXbdDbvcnJugtNHJmlv38WyC7jFMpbjcntjF2KfcsFVKuxCuYLpFEmCgH57lzhNcL0S7sQcF6+vMjtWpTK1wI1GG3+/SdLY5cwD92HEfdVICIBulctK4RtHAZ7jcmj5MLaWEPpd9biWJUpZOzM2iWPUWCpC7rnshboCyTtBRL/bw+8HbLZ8Mk2jFWc0ChPEtkcqTahuc3e3TWNjCABLfLNYFWfiz53HypJc8q4f/+EPsdnqcePPPkvFSNF0AURjlZV8ZHaSsZk5Xrq7oWyy97bW0YkolzRSJJNXUwDtA4dnmap73L57l3aYkju2MA5U45EMJFPYYq+9R71qoccZ03aFVpywT4QpTVSiMQhzRbwQK/K6ZeNHEbudPoN+rjKA5Z9uWCpfWC4wIxbFfYwuwLMpDGz5OVBAaZYY6HYOXohmJ+SBRR7qajAi4K1mJgqfzCT/1zQoGAbdMEbzxDZN7N4zcjuVkCGVc6wbOoYVYjviAGAo5X6uZRR0EyM1lMV5JuxjsXc3RCBs85Zjp4jaAZdXd+jK9a6njBmmUvlvlGqYY+MEMehugQWx+CprbKcWnV7IvBXQMRwadoVmYhNaZfLyJLlXIxcW7YHyVq4vYQcLACwPiU2cXBuSXyT7qf4pCvGBmPfgexEFq8fkBqbykA5Sew/UukMAOBfi9fCmoUBgad6GIPQbkt83AcvqZvgm4PhAuvyGMjn/h2e/vhvx6FmjCowqMKrAqAKjCowqMKrAqAKjCnwLVODv/Oor9PWcmUINLW0yuP0SFxKX7q0dLt34Y2rV5/jZ7/5pXt09wvPP/ROWj34vQWKzdfc5Yn+PY4cfYryzQTBoM5vHnH3qDH96Y4rLLZ39/TuknZtMljo4M9/P0pGf5fwrv0SycY3IMxj+lfxP8IyMbiJ9k62ALZkNmGYZTXPpdVpYtoXjagrMGx9/jObudeYXTuOWZti88yyDtKkcjywnJkr6qocydFupgDXNFm4xRa9Cs91krDZJu7fF3MRbGV9+G1OHnmRs/iiJltFub7B7Y4ekd5ck3CLLfaHzsrfjs7R0hqmZMTUcCQKTOGwTdG+ytvF52q0NMs3ENHR6foiLx9LRd9FNOszXnqJQKvDsK79Jsr+J65aI4ga5ZlKtnOHBsx/m6Nn7+IvP/ituv/xVrMI+lrGEYQZ0W7sq11YilHTbUv1WkAk5WCPKhQA9zURlgd3GC8qFrFwus9+JCVOJfhIltMZ9x95Co+ljmJE6JiqHtd/j4TMfYLcVUHIXqJYTXrn0RR5+6P1MTT+FW57A8QpK/dnttDBNnc2Vj7Ox9kekdBmEdWam3kGcXGHQ61EstOh39xiECROTVSSmtjfw2ekEjJVdQmHji/o3ynELOrV6he31BrUC/PwH5viTZzb4rrfMc/HWOoePeqz3fDy7yIQHM0sLBFGXtGvhzczy2mt3ubN2l/e97zF2trc4Vcm4shXS7Qds7/QpV1x2GiE7++IkZ1KqJkS9EndXdQIto9so8MRZeOwtARNFl+mZY3z8C+col8cJk4i42+LiLZ1jEyaDtliPT9G9s8d985NQqHLu1iVO3b/AxHiN/daeEgL0opiVOx2290PafZeFKYNOa8CRxeNsrt1lZvI+igUZVkgvLgCwi6YLGXvorieuVvcAYAF9FRFaIHjV2w/7WNUNC6Au/l0HRGfJri6gYbs5169fVXOtv/G+91NKTXTXUa96/votBrmtZnpxJurXVJG/V1ZXGR+vqnNGLMMG/oBMrKcPRAlC5pd5gJbKO+Z0+h38NKDRa9HxIwZBokBlcV2THlrOUVHteoUCfhQMz9EoVgpfsf2WWZa8twgOHnzwAV4/f4nvevgxNltNVve2qdTr3LlzZ2hhLXFhMhyUsUgmM0dRpYia3iCJQ3Kxux76fCm366JdJPR7TI3P8d1v/xGSMOTwiSP85m//a1r9Ph/58N9krFjm4rXzNIMBDyzeT8UsYbkG7U6b8y+9zMzsAktjNnm8r9TCMhv8/Muvc+jk0xipi0OoMsYlbmxpfomVjXU1H5UPqZwUDYOTy0u8dusyRhSp6K2PfuY3vgXu8qOPMKrAqAKjCnz7VWAEAH/7HdPRHn0DKyAAsCzK7iVXys+ilhwK5g5+dwCUDN92+EwBfF1H1LU5WToEYNRC5yAPWOyghV3r2DpFyyKMU6XEdUydSNZIeabslYUgJ0xEM78HAIu9S06UoNitstYMhEW8MMWdrSapgGB5pBZgSSKZu8KUzJVFs6gxuz0f1/WoViu4xSJjYzUqlSpT83PUJybwXEfZ6wh4G8uCNhXwtade+9r5C8o+RzKBHNNSdjQCTo9NTTC5eJhmL+T1a7fYbTTpNZtEYcih6SpG3CXp+wpUEwWpbbs4nkexXGV6YZEbF17G73YoVcc4+fhbWFhewt/fo7G6SjR4kwJY1L8KABYlsH5gM3Ng/czwseGxGgLAoua0lAJ4kZnDR7h06Qq/81sfp9nps7RQpeZJDnABr1DCK5VwPJcjJx/hj7/0ArfXd/GbDQ5PVXlgaYrWzjqYDpZbpKRUwC7tVkvV0bJMvGJRqXazMGS/1VCW3rpp4ZYqNPY72LbD2NSceG8T7DfYvHWdudl5quUyuWur39uOo7JtJGtFsnZd1yTu7eB3WsoCWxieWSZ5Kx5eZHDES1jrpbzejImTjMkJl7prEYUR680BUabhmxZNt0YYa+qzFUtVVrf22VrfQQt9bEfyXHTVSAl8K59ZPsvZH/kAjU6b61/4IhUzxjRskkwAYIujs1NUp6Y4t7ZOwegS99bItFhSYGj3UpJUo1x0eOT4ImG3y6072+x3Y9U0SeeVCjibmuRarPZVLI3EVtwTGzND1LmifteZckt4bllZMo9VTOpy4uXSwMdcvdNTKtuCZtEaDOglQq7IMLSEaqlM2BsoEkWm6yTpMLtJwGBF2DWEJSHXsDQech1KH5YpcDhNDLREgNtMWRXFiDTYVtsSOfY99rApvaHaVoxuxuSZSRbb6tyT61PMuiRTyMxNZfueGZY6P4/PzVPEVhZte5mPq8GsodHXy+yXqmSGQZCbaMUaBcfDS31y11JWYrV8DyvL6OYeg8kFfG+M5NAx0vosuaWrmokVlGdYytZdsr8t3cIzcg5VDeZcm34Id3sR/TQnzlJV07KpqV0ZKoLF6l6Y6wl5kqjzrhvnJCKiFnJCmqhzSTKXhaEstzuVayy29fccEhSCrA9rrhpt7Q0wWqVXDV3bVfOb/8qZb+DderSpUQVGFRhVYFSBUQVGFRhVYFSBUQW+uRW4/9Q8T7/31yguPEmc3GR3e408LfInn/gFluqHmSqd4wc+9At85vPPstO6xalTv0CAx7kXfgNnsMtuv80T5SnOTGmcWJrmcy+c57bxMNe7RaqViLRfIjPOYSTThM4sThyz3f8S5mCSRG8pVy9R3YoFsp9o9P0EVzJ5s4hc2RBbuEK03Q8pjVWp5gazD/0NBvEannMfU1WbK5d/h57vo8ctNE8UpyG5EJidoapX1vjdTqhyh11X4mxSCq4A1A5veevPEOomJ898kFQP2NtscXP1X+Dv3KTdyiiUj/HYIz9DlN+lublOTJfpuWWuXr1KXa+RWSF3736ZLN2k32/hGh6eU8dPNpiqvJvxo2/DtVwuXvwUPf82Dx17goGvc/nqf1b9jhDYDW2aw4cf5ezTP8rH/+gfoPe3lAVwEgeK9Kp6O01IwZayzZ4Ym6fV2SWIAybHHqBg53T3rjA2uUSzHZAmAUESqUxT1y0oYG6ifopM04kjAZ9XmZ18iJsr19DdfWamT5NGGlP1JXY6Kywt/hRjhw6jFTylhIwHHaxU55WX/k/KhRJXbz3D0eUP0ezsMz3RZ6fZRguep1QeQyMmDAZ0BxHVsSKaXqC1s4tXqhAMpFEdEPQdPvLBB/nSi68SEfGj3zdNY3ObwIZHzpxifa3BIMl49bUmYzNgaxU0z6XiuFhuj07gMVk9yc7mqzz56BQrVzoU05Abfdjb2WVsCoK8RqcDN2+0cPQypjVgdaVOYsZMlzscPpzzPW+ZZvbYCT79xRfZ3REAucjcok2S2Fy73FSzl7Ke0FnxKVnTmHbG0ftP8trWZerjtlLhDgYDNQ8SYLPbcdhqxDT6HWZqHo32gJOHTrGxucdjj7yX/cYddL2LpokNtYgfhtm7CiBNU+JYVL9DF6zhfG4o2vD1GFNKl6CAxsiyKciszfd57zvfQVXL+bU//n2MVCO1ND7yvg/hieWxYyig+Plrd+nqMgXQlchBCBYiqpBzSddM9httDNvCENlu6KNEI8NxnwJYxQnLyCWGqsfljdvklkkvCBmEvtqPWnWcMEgIgohSuUSrtYfnOUo1PJw1DudZYnEtyg0XOLV4mKnpGR6tzPGxF/+cZurj9/qKwy0zDRWwJPFNmvbGzKzguvR6oujWlU22nNeFQkltX+aISgmce9x/7AHOv/YST3/Xd7GyukIktY0iJsfHWL11m/qsRcU6jFsc48TCEQ6NH6dYnSAhIVg7TxJtoavs4JQvXbrGoZNvp5CWMbJQORlmccTC/AJ3d3aIFVA/JGjI/KBedqnVakPr6Szjf/v1X/rm3sBHWx9VYFSBUQW+QyswAoC/Qw/8aLe/vgq8AQCrRZKmVH/38liHWrmvKeWGW/waACzgrojnclmXCiAp4JdSAw8ZiwJAieK3ILYt9yygZaGn4jkFQBzaMIkFtLBz/TBSFsHCrBNwV+yb5TOJ0ndsvEyz3Vd2VGLLLGBmsVzhyH1HGZsYozZRZ2ZuFtu2scQeRpocybkN+iRhD9M0uPL6FTqNplopW5ahmIy2NQR6a2M1XnjmOWVtbZm2UoKKqlisnidn5zl0/BSrW03+/NmXaLX7xJInohk8fPoQbt4n6g4UCK5ZwkKURsSjVK4xNzfHrcsXCRQAXOfko4+xcFgA4H1276weKIDFAjrD0M03FrOicJbm754aWCCs4YL3IJdEFI9iVWM5TCweZnr5CJdevcLv/PYf0mh3WZyrUfNMbGmKHFflGI/PzDA5s0hjkKDZNnG3Q3d3HdfvkzsWVqGsrLQ9r4DpOPT6A6XcFKWpsH3LpQpFUWtbBpZXwPWK6nE5I0TlK026HNm9xjZ3L1+mMj7H7JFlZEeUulwbLvbFMlieN2g1aKxepd/ZV42AYq8mKUFgYwcZx8s51xsDLmwNFOh67HCNSc8kjWPu7g7wo5TILbBXnaAn+xRGFGs11rbabKxuo8W+yreVxlY2r2eZsv62DZuHfuhHaLc6XP/zz6k8WqmzUqObGkenpqhPT3LuzhqG0yUKbpFqKb1uit9MySNDsUoLVcH+YqL+sEkTtqipawRyDUmetSkq94xq0cbwNMIgIxtoeIklsTJ4roErYKayY06ULVIaJThWTqDZ7EcZcQhZnCnwuWjZJKFk9IpTuwCvEZ77/7P3HlC23Xd972f3fXqbXu/c3iVdFVtWwRZgWwabYozDozgJLxAHHHh5yVrJwgkhISF5DxKIs0LAgTwMPHDi5/jZGFwwNpJs9Xavbi8zc6e308s+Z7e3fv8zI8mKJEs2fhL2nLW0RvfMObv89n/v+f/+3yZAZETXE/skSf6NsBwdUxOGbE8petttqbat2BRx5JMRpXmgUZP8IGn4/BDHdVRGTagZaD7YljBnhbkbEWk72d9iyawrAFnO00gIKCrBzSb5VJ6g11TZPKYZQ9DiaH6chcUNTMNl1bPJDRZpdDWq0uibjlJ368mUWsQxvQ2G7AYjmQxeT8OzHVZ8E/3WNxPsv5GmWGVrqKwhS8gHSB3kqSGMaY2EFuCK9jeWJQaNtpAJhFMuzGLBuFWz2geCFYFCgF0Zt33mCrawpMWmTJPWN6Ll61Q6AZrYl0tdQlF++4qkoOgy8TahQHKXQnn2GURin7D96ttDx4Tvv/mVPYh3P7Vbgd0K7FZgtwK7FditwG4FdiuwW4HXQQXyAwkMf4Af/nv/CVPL0ggSfPbj72Gk9GY60Vlum55loSzkWY3NzR6WdZx73vl+rs5d5qnHf5/G2iVuTOW588RRzp4/g1PI8ZdXfDp2Htuy8f1Vkvo+KpWz/NT7P8sn/uJDbF3+MyJTopxsRQIfHSxy+doqtquRSGRUHxkGbeWMJL1DtxOQTNk0OyE37L2NkQPvJrItDh6+jTjucu6pP+TC1QfJW0m8aI1uq44hPVavqpSNogLWsWnWfMbGJlhYWsY0fHLZPFtln7e+41dpxiYYea5c/TTe2hmi4BL7p36STHGScvsK1fIVNjfP8MY7fpS/+ItPMDF8ivzUBL16jcbWHBvrj+A1deyEh23kyKVLjI4lCLpTbCZzTI/ewPrph3nDd7+L3//IvyWhe0TxZXq+Tjpn0apl+Vs/+zv86Z/+AZvLn5SOkcCXNiTCcRx63QZ2ylVrJ2KlHEWespUWS+WMazEylGOz2WNhaRXHkP7LJingr7gxaS6loQFc6ySWm6bTCvC6Ne76jjfy6OP3MzQww+r604SSeztwBwNjx3HzRQzXRfSnphayMrfE6sJnyGfH0FIa4+O3s7h0Hr99nbC7Sm39U2ptaWAgR7vZoFyrURxKkUqVuHplTvWSzbqosBNMZDuc2ge5YpYnzzZ4x/cOMFga5aOfOK1EA2Kj3fTqlMYgVxjn8YeX2Hs8S9zrcOToDFeubmKaGt9x10EMv83suTUytJnvJCgkDXphly8/uoWT0ukG4i6m02kbbK4F7Ds5RCmxwY17U3znW9/EH3zsC/TiJOlMksvXNghaOWy3zvWrHmIUdfLwHsqzHinyTI6kKY4Nct8zXySRNZQ9s6y/tJotEokEUZilWjdYLjdI2RHlZpmh1CiTo7dTLBVYX55V407TLeXIJes90p/K2oIQlRVAqgDgWAGc8lOcrkxZCzBiIlnXimKctse73v429J6Hq8QOPr/2iT/GjHR6RsRPv/OHSPgxumuiRxoPX1uiLoCxIsELYdzn3IWzHD52GE1CmsV9i5hur0OjWSOdVI2/svWW/Yn7l9g+L4hFeaeOJ7FU7YDSaEmtUXS7omJ2lMOd2Ejrukmv6yuAWTKwlROXqIEDD0szODoyxl033syVZpl/cO/f4N/+zm9yYXOZ1XoF8V0WkHvnJbWR9UZx/JNaSc1EXCLAtbovREki7b8AwEQkrRSW4VBpbKl1A1lnE9WzrPmJRX2tUufkG+7mthvezPie/axdq+M4YJkOWtilN/cgPX9VuarJwud9Z68wc+RuLF+i6TrKFl2I55MTkyyurRF3eyqzXIQFsq4qtd0Rcgig/89/6xdeB0/53UPYrcBuBXYr8K1XgV0A+Fvvmu6e0V9hBcS6Z2dSqdh0MsFWIb19dZtSnH6VAri/c7FxmdgzRaPZoLa2QSj2vQoA7quDRW4XRcLO0xUA7Cn/WAGVNIJQTFojpZgUdaLkf0jwcBBIlrCivCrQrlgqksmmVabw8RtuxE6myQ2UGJ+YoJBLosc9Oo0t2s0KnVaVpeUFFufnMCOxntWVnbNtGUrxmSsN8+SZMzRqdaXUdRwXw3IUA9YSkHewxBNfeUipXWVSajg22raad2h0nJkjx5hb2eTzf/kwtVqLqNnC0k1OHZ3CpUWn0VKMQAWCWi62m1B5I4VCDq9Roby2SjaT49BNNzO5b4ZWrcLG/CzdZoNet0Mo6k4FAPeVlH0FsADghroGYqMjL8k+EQaoANVigyv7EwB4aGqGa1euc99fPqKA9HTGJpGwyKTymIkkhgDjArTrNpqTRDM18imxdK5jtFtkxqYYGp8ikc4oayiV7yOAqZpU99WM2yZDCkSVGbUcl/wU+x655PKSSe7GxgqLZ8+SGxpnYv9eNAFXd3JZZSxFoVL61ssbrM9dpK0A4LDPPA1C2i0DsxNxpKBzbcvj/GpLjck9U3mG0wbdjs9mLVBjpJdM0h6aYK3t0RMrcMNkfW6L65eXify2agxiUdbKMQt9VDewLZfDb3sXnVqd2fv/lJSpK+BSwE3J/N0zMEp+cITTC4u4WgO/dg0jpbMRNoi7IT2xSZKN2XLMQN0l9GwsKyKdQFBkWlWfyLRImz6TQyk2W011DJov+maLltWlFnjQNQg6OppYMkVCiJCcbEH+fQXOimJXPNAiM1KWSbI/sVkXZXEsoKep4fekQRTSA8oy2nYFpJTx0SY0AnTLUYpgBVmGJpafxA5NIrNHJ9RIi3peGktdI+j2mzLTDdUl12MD3c3TMxyV71N0HCzdodP2aLaaFBIuw4UcdsohaZkq8+vQ9Ag37hvAakc0Gi1KQ0OsVJrMlRuslJsKbB4bHWCh2+WxOGbRt+mZGaxkSYHcss9ebNM2HYJUjiCTU81232o5wuwFJIXgEfqEZho9YfefPXKfKCvxkECpcreluDKO5Zlj9DPLhQ3QzwTuU1wcSzKNdMWKl5weQed3Gmw1MISUEvcdCRzLwDF0SqbBgOuoHCDJJ2r5IVUvZKXl0wufyxsOfnw3A/iv8M/V7qZ2K7Bbgd0K7FZgtwK7FditwG4FvskVKA4epdedJ5Mo8IN/+zf47Kf+NQ0GGEjNEPFfeMeNh3jsygZ+p0XdTyib3Tvv+kXyY2/mvr/8MObKw6Sq18g7AYVUgZVmky1zgrOzVxmZvIVq8yyjpRlWVq+i2SMU99xC8+qn6UmPG8ek0y716paat2uaqSx7BUgSe1yZs0v8VBSJlbO4KrkMFA5y+Pg7mNz/BgoTQ8RumrVL9/HYk39OKTlArXle5ZqubV0jCJYJOpInKk5JGt1WhGsX1L/rzRqOlcA1s+RG3sQdb/m7XJ2/SDaZ4Pq1T9OoRIxNnqQXr3P2mf9Bp9bPRp05dBspJ6vWFhJDp9haeYaL539PkZPzxWnq9QJTk4Ncu3aGt9z1g5w+9zAbmxXe/j0/g50Z4eFHP02nvk6ncRpHi5kYP8716xeota9jJo7xxlvfwmMP/zdFuG20F1S/Jn2aKBjtpBC+xXpaRzMCosAi7ULScfF7AY0gJJsvUStvEQmQFnokkwniUJTDDoblcvzIDzC19yTnzl/BTViq35R+dGnxaZbXH+LEoX/EiVvvotysqrUTBQ1GPbxGm9gXJy8XN5Pt96nddXrtFbqdq1y98Lt0e574tilVZmEwS7tXYXW1TRj3QW5xmGpUG/ytHxlgPGvx2MMr5Efh8MG9XL++yBvuuZGPffwRvvsd38Mf/t+fhThgZibL5krE4kaHPXtyXJ8r88N/4y6Wri+RSgXMjIzQ3KqRjtd4YqHD9ESeheshS2UPN+WyXmnQagdsrSfAbzJ9GN50tMDf+Ykf41c+9J/pUaBc7+JYIaZt0KhodOoZyvUF6lUUuXrQzaK1NdUHjx2c4fzqGVJpibYSRahDu+2Ry2XwPJ98YZrHT89RyKZZLW8wkMrwxht/kkef/iJjpQK2bqKJwl2Tbl162D4RW+yffb9voRyIXdU2EKxIxpGmiOtT+Tx3n7iBZruKbZnK5U6yerVQ59c+8VHMWCcwI/7X7/0B0pGJZlvCqOahq0vUiZSzlqwcBGHI2YvP4Ic9ju8/TqgL4Tom5SboCKnedFhbWyaddenqMZXVDQbSOWJfU4TuC/NXEHi30tpUinoBYU3DotfzlL24EC5knUOW+mSdS0Qbyt7aiHnjjacYxmTIttlyTe45+QZ++Xd+k2rPo9pqig8eruPSbLfU+p6sPQmRJJmyFBlCXAclb1fW0sRWXP6t1LYq+0pAcyHrxxw4sJ/Lly+rNS7lnC0kcNPl2NGTbDTr+F6CH3jv+xhI76EndQ81HHpECw/he0tokS6O09z/zGUOHrmbbsPDsSLazQ7DQ8MMDg4pt7Mw6Kn10H6msUY38JXoRNbJZG3vgx/6h9/kJ/ju5ncrsFuB3Qp8e1ZgFwD+9rzuu2f9CisgAK1MTGRSJBMVARglj/a5DOAXA4A1srk8+266mXq9zOrFCwS9jsoBETto2Y7YuwgDUrYvgInYrIjqTjNke5KhGimwOdYtsrmCAncFfBkfG2PvkYMMlAYZmxhjZGSAhGPS7bW5fvki64uz1LekQSqrfCBXKVIF3HQplysszM2phkVUvQJ4CgNTrIdLwyM8c+Y87VpdTeRF3YsAvG5CqXyHBgc4/dAjarKtmkzbVtnAouYtDY2w99BRFjbKfP6Bh6lUBQBuYmNw45Ep7Li9bckbqsmx2CBLMyWNl5mUpjTH0tw1Mqk004eOMj4zTeC12VqYw6tV6XXFykkA4OcsoEVR2weA5foIICwq2h2rbbEy1voKR9NVGcCD09MsLq5x+dK8mvBKIygN2sToNIPjk6SLeexkSllni2pbMCqBx2avX6FXrzC65wDpfFGBuwJ2KZGjWO0IS3Lbdkgm2xKNqtBe6fCUdY804aKZjOj6UO90uHT6cZ544IvMTO8ln0wQBB38IKTR7KLpMZ1mRVkI7zt4UDXykoEsALBMxoPQp9HQsFoBJ4omc+UeF9daSik+NVVgLGfRrHUoe6L0DPEdl152iPWUw+LeDGQS2I8scP5PH0brtJW1sGYJ2cBA1ywCqaWZZuatP4hf26B6/i/JxCZx5KlztpMuxRPGbAAAACAASURBVNwgydww19eWmU5WSUarNIGz1bLKyVX5y0aEH3jYsUnBypHt6opRLJ7Hi80mnpSnYzJjuxwoJnlyZZPIiOgYumq+hZkuNeiE/fcMadZjyfXVafQ8LFng0IQ44WHbOk0vUCzV0AoZTFmYgTRRDluNGJ8etiZq15ikYyvr4krTx00Y5PJ9O6aOZAV3Y/ANJo0MXjLCLLrQ7jJVTLJnPIftyHFZpO28ajwr9Q4dHLZ0qDsp1nyDai9FPldkqpTFdmyCRIaalWO9q9H2I6JWF9fvMJgW4DSm1QsIdLF7igi6AXFP7Kqlhiq2GE8z6boJ/OIocXpAkQVUzrU8S6QuKmeob6MtWT8CzIoCWJTJguhL5rNp65jCvA18/FDsofrWWaEg4kpZ3icwKIW+1F+1s8/6G/SfS3JDiJJXjfZe/6ca7H3igygFNFmUUu+hAHMZyzsvedbJ88vfbiYVSULXCN937BU+iXc/tluB3QrsVmC3ArsV2K3AbgV2K7Bbgde+AmP7blO2qkfHLWpeDW3vW1i5dpG4coZjB+HU/kkeu7aMHXe5vpnA2wpIuMNkD4xR3rQJrj3MsaEkI36D2287wlOLFR5ZT7DcatGqr1DMjeKHAiDn6PotDh1+Exdnv4AT9qNa/LBLLp2i7XmkEwJWxsrlqdFoooVtpXiNNIem1yNhlDh2/Ie49YZ3kh8cwhww2QyTsD7PpQtPKkCs2Z1lemSa1a1nuH7tCeJeDT8SgrFP0I3weyYHZ05xbvYh/ChgfPg4OuPc/KYfIZ0bZWP9NPOzf04pt5/N9QadToOV9S9g6hY33PhDPPL4F1XW74//zV/k8fs/R7KYpLY2x9rKZQ4eewtr6w0wxZFshEwp4OLDj5Ify9H2NqE+xsFbTrK61OXO2w/z5JOfYH7uLEGvx4H9M8zNXqcX1jGMNHEoPbWHKT2tqIAtXdnnWpZO1+v3MKLqra2VKebydIO2srb2QpsoTDA8speFuXNkcgZB4GNoNpoRMjB8kMnJdzMyfZRGpYdj2WxsXmNza4XhUgHTGCRTHEdLJbB1ie4JlBJUiwWcFERPGiNx6erQa9XBWKW88CRri3+k1gCkB291e/TCDoOjBc6fX2dqf4rIR1n/mnqLm0/AxJDG+PAUXtAglXJpdUy26mXKZYhdl4tXYXVlk3d993FSWY/P3n+FwaJKMcKx+pmvR48cxvQdok6VUwds/uCzFygNJWl4MU8806LeCDFdlKK1uhVx6xsGODRu8X1vfhMf/I3fRxOwUnr0bkDCTJByHdY3yywtQ7EwRr1ZpVxuc3BgilN7DnHryYN8/snHeOr60+hWj1QyTbPZVRbIa8vrjI4MK5X6wnKTZNJheb3FcM5i/9S9PH7mIW44dEhlyWq6gKEC7PcVwLLOIr2t5OUqhWvYVwLvvI7NjDKVKVJyXYI4IAwjJSQQ0F8I8aKy+Pef+u9YmIRWzPvu3c4AFgA4kgzg67R0HUfA51hTBPfzVy4QmxqHpg5z7tozdFoN7rrljXjtNm46T6VTY37lKgsrywwNDNKsVJmamEJPuMxdu0zStPF0nXqrpfpnr+MpArbS4UYBrusqkYisa4mgod3uYNiuWhsYcRyG3ASX4y5OK6ItayKNOm7CodvuUiwUqTVrfWV0FOG44lpn4HcDFZMVC7Ici3hBU8IBWU8Q8r2cX7vnYbpCNgiVklitqYmzWBAqMoQIQHpRyHu//x9y05vezuLcdUxkjUuWEjrEK09gdVdULJRcmgcvzjI8cpD9k/tIJlx8Sd+y5ZxkyUAWOWQlo5/SLCCwuteMfgSXvP7lf/4nr/1DfvcIdiuwW4HdCnwLVmAXAP4WvKi7p/RXVwHLFlXhDkNN1JE6XbGaUdjGdsbli+wuk80zc+NNCoxdnb2imqt+HqbgHrJNYeKZCugV0FcAOFPTSaZSCnzND5bYe/ggI8OjTE7vZXx6ikJBGoEW1c1lKuvL1MrrNLZWiXttEoUipx98VClfhSVpibrXsRX7z3YdrGSCRq3F4uwChiVZvH2QV6yMBQgeGBrmwtlztGo11SgpRawCeA0cN8Xg8AinH3kUS3oYzUK3DTTJxLUdZSVTLA3S1gwefeYa5UqdsNXCijROHJ5E2gSv3VSTOsmSFVBKLJIHBgYZmBhjbGyUrtdVSudEKkdXmqa4h7c+T6uyie91FcAlSmexqlbgrwKARf3bF6+qSey2DbQgtGLdLfU2TIfCxASlyUkqlQadbky2UMB2LZLpPIXSuMoAVlbdAoIpWbdMSEVJHDJ7+QKtaoWJfYeVZbVCw2TCKurJ2Fd5Jp12i3qtwnq5TLNSpl3epNVsEPY6rGppLl64ynDSIz11grOtkM1nHsPfWOANU6N0q6t9EkAyh4+rWLdx2CJhO9xw6+1YrkvP6yiwTlTkWhjQaFjENZ8TJY2FuuT9dhT7e/SWGQa1Hs3FMpV2QCcy6OgWXtKlNzLAtcNFNT4OzDaZe+AZ1laX6XgdlWujlLWGrdjdXuSSPvVdJDvLZNrXODk2xML162wJW7PRI2dmyCdG8P0m+WSberjBetyirgX4Wky93c/VzbsulkTnhiZhPSQ2QnQXEo6tmOLppMPe4hRGs0K92aIZdmkIsNoK2KyEbG61ybgGoyMmScdiMDVMOpenE9Sh41GrNWlpPtmCRlJU3KaGlRAgVGOqkCLwE1SaFsMZU6lTBQSWzCyxdqqIcjiZIFdIkLBcrs9WKFd8xgdz7N+7hyCdom6b1EKD9UaLZ6o+1zWXhjSgpktHMyGVw7dSdIRNa9iKaaxQW0UKiFSz2Nfy6ypnWQGsutzrfdg0FlcAeQ4EAVq7qxTYfeXt9oNCjTRNNWzxttJ2J0BXwFbZdl9YLiDutqp5+6cmgUexoZ5d6h4RoFc+Jj8FPtbjfkaven8H3JVtyR4jxYDQvJBI7iP13jZyq1wP4j5hQKBk9SyL1HkoFbucj+RJCyC9bV21nYTUb/MUKUIOoa9oj/7lPX91D+vdLe1WYLcCuxXYrcBuBXYrsFuB3QrsVuCbXIFEfpJEKkMinGf/jbdS9sZZufbnZNItMlaPoSGbSiuk15EQFVhbF6psikwuTatjcWDfd5Nb/zgHUyO4OZOtwOT+5SRLq9fw/TaWJSCXCXFTuRMJOCS9baD6YYmaAT8UZy1HgTPJpEtHiL2SUSpRMCqCJiZykoQdj0P738Hbv+cXyI4k1Xy93RHycMzWVp1KfZW1xauEeoeBnMXc3Gdp17bY3LqCZaVpe12SZpZqIyKbSbO5tcBAfpDp8buJUyfYc+AUi/Pn8IMFltdPU3RnuLrwFMMZi+X1Bd7xtn+CkWuwsNLgO+78IT77mQ8zd/4ryi1pZvp23OwQXT1i+co5bnvLe3jgM/8cjAM0w7MMu1N4jTl6ho+TOMzJm76f+778X7nthjvodua5cvEs3XADU7OZmT5BubxJEJfxpL/thaTdNM2ghyuNoPTumq2UuaO5NN12Xayc2Hv8bXzx0ae46cARFtdqDA6NsbVxHbpLBFEZzRzAsUym938fE3vf2iedRwU8fwXbSqCJS1csFrwGyXRSEe+fc+NVlN0+OdzQ8Lot2o06RrDC1uqjrC98Givy6GoBm1UB7g16fk+tcZSGHaVkTic1To163HLbsFIzm1YB0ylwYXaWlh9gOia91hb7xsa5/Za7+a9//Kd85VyVbMrj5IE8K5U6ugUTAy5H9h3m8uUVsr7BVujyiz9p8Qsf3uTWkzZnL0csV9qcOdPGsn32Tadx3YAD01nefc/t/OZH/4TLK6Fg6EzscWnUNPwwQNNdpap2rRRnTy9THClhGk0Ge/vROw2Gh4dwR7I8PveIEhk4pqksj4PYolqtMjk8xuLCGulBIUe0WNmoMVkq0m4mSSYnGC7ZOJLUJA20uKop8n8/LktA3W7XU+szQoZX9s/b/91xbD8jbh+8NDGUylREAELMl3UksUT+rf/xcXqmrBHo/MQ73klKgErHJYp0Hp1doimKXHGdEyvmOObC1YuKnH9g/DAX5p5RRIsT+25QBIQHzzzF/kMHuXrlCp2wRSaRJ9RDqq0qOgZ7JvcyPyvZulIzU7m6ydqObhlEXkAmnaQXSxa1rGNZinwhohDpy6dLg5w4cACv2+W+06fp9DxssZxWznF9q+htdYoCcCUnWY7bl1xvlbXbJ3zbtlhuhxjbdei36n0CuSKfy/NFt9SzJgy66IaNnXCxjCwTUzMcvvG93H7rDVw4dw7HlHWlDpqvYVQfQ+usC3aNZcRc22gwMnWCtJPE0G1lPS3KYHEFEyc+05b3+u5zQuhv+hUFHsszLIjhP/3R//FNfoLvbn63ArsV2K3At2cFdgHgb8/rvnvWr7ACzwHAMkHSFYNUZY18TQA4x8zJm1iav0p9bVlNtsRhV6arMqkX4ESAv9GRkT7Q6ibIDw5y6tZbmd6/l7HxcTLpBJ36Gpvri1y98BSLl8/T67SwdU2pHvt5vmLVbJMeHOSJBx5WCl3LEADY6v/eshQDUJSbYje7OLuIYckkTEDgvgrYcmxKQ8OcP3ueZr0GhqWAUwGIbcfCtE3cRBI7hnJ5i2a1hS42uLalmJQC3Dq2TSJXomsmMZwEod8jDkPy+Qz5lEt5ZYHY75EuFJV9cMfzaXfaVNY3SWfzyn63ODDExPQUxYESTtxl/sxDlJcX6Hke8QsUwH0LaAGBdcWcVH2AAFV9X97+1VWAsUtxYoLi5ARblYaywsqX8liuSTJVoDA4hZNI9wEuAa9kkizgmtjnEvPMkw9TXZpjYHRCNRmtZp1KpcyjDz2FFreJek30yMdNZmlHdj97qV0WH2LcVJ5eaZqrVxaZHExROHgTl72Y1XNPE1aWuWmsRKe2gqmZpDJ5ssVhGs2WmnQPDgxy5PhxDD3G6zQVM1Im52L7VZGol6bP0ULMajNgueqT1gxuPjVDp1elslphqdqjjU1HAMBCEXc4y/qYja/rnPSS0PKIW3U6QZeayDKDJmEvptvVue6U8LN5OnNPUgpnSQR1PMWytbAk/9aM1WRfsoJMAaj1kGa3owa3penYuliGj+AkBphbWGGomODk/j0k3Rzr84sMJRLs3zPOYMImnTBJ5WxlV93stDFV/k3AuhARfAFPI4qlBMNDBZKFIqGZIUDHk4xk2aFt0fZjmj2NehAjJlq1QKcVWUgidifuEvoajW7UB8SlbzUtupFOvd1CdPmhsIFDg05PGSir7Gs1fqUZkoUCUXFjEWoOgRYqlr0u3tnJJIFp9+2+BeAVXFONQ/l3vw9TduTKSnkn27n//33Ga7jdsEnfqhEJGaSfoLsNIod9K/g+bbxPShBtrYCoanTKJ4VqK7bOBpp0TOJUIHm9snBgRIwkE1QaLUItVufc8EKU0FlZLtlqMUQdh1Ksy3FEWFGgFoWCbh8kDlQd+oSKZ8krz4LCGpovNelnLvWtz/vn3y/As/1o/3+2CyPgr1Is/5u7X+GTePdj3y4V+NCHPsT09DTvete7XtEpP/HEE3z5y1/mAx/4wCv6/O6Hdivw17UCr/be+Ot6nl/vcXuex6//+q/z3ve+l5mZma93M9+0783OzvLRj36Un//5n++rfP4avV7vtX0tS7lbm9ey+q/dvlOZHEPDOXKZFmuVFl6gkdUSaLmQe04M89TcJo5rEvZCur0eSwsC5BpM75mi6m1wz13/mNnP/wqTiSzZYoLFmsZX1rK4aY/aRlk6GBzTUSpcLeoTu8UeVQAgmXOL+1cfALbV80TcxTqdjiJlh34XUwinxIih10atTeSnufHgGxh0B5VdrABhlhC+0yXMhEM2n8GzE2xVq5w9+wkyrsnW5hnabRtH3JN8URaWyKYzLK1eVH1PLjHOsZv/LtmhY3SjTWavXaJSeYRBZy/VTpk946cwUiaRnqXbqVDK7sdKV9HCHM3qM2LTBRQZHJvCdXSyhXHOX/gk/vI1Zu782/z3//h+Tpy8jQvXn6K+PEcmN4SbGqfZNnnP//Iz/JcPfwDD05mcHEc3GswvnGNy+BYq9TUsM6Td3sK0BGgTNXRMoGxtTYpuRCqdpVytKqJsMpdiYubvsLlVwUnWSSdG2XfgCI8/8TjNrdPUO/OUkgVypZvZf8N7cFwd2ywRUGZ2foP903uJQolzstAscezq03WFXN7HKTUFjGmxAIs1lhYeYGH+U/i1WRxrhVxqgtmlLbp+gO36dNsJEule/9rGMe/4zmn2DW/RFUzfyhEnk9jpFKfPX6LS6JDLlVQs2ML8HK1yjcl8iruO7OHMUoeLs3NMT5dYXi8zOjJBt9MmV3DJaxk+/WerfPp3x7jnhxd539+0WSjnmb1eoec1GRotMTOR5sS+kJRp8chT55ivuqyte+zbP8n61jJR4Ciytu26VDZj8tmEcsxrbHWIrJDqXIrJYorvuPUGPNvn4tYF1jbWQfKXUzl6YaSykZcXrqq1qWo7pJApcebSAjk15kp853d8L1urs8oiW5rK7WC2bYVsrEBSX1k/98ns/d5bely44+h+BmUty7YQ2rIIOGRdTABg1ddqKAA4FAI5Gj/2ju8lEYJuuQqwfOjydbXWIKC8pcX0oliR/euNCpMTe7k6e5mEafGmU29kbX2VB88/ipZGRUApVzI/pCcKZb9HrxfiOikFyOqmMl4mDgTA1nCtBBkRgJg6m9UNpTQWq2axnJafQt4vJlIUsxlq9RpaMsX6xrpaf5MtCZCsQF2V19U/fwGB5bkgttgC6vYBcx3LsMhkMsoGutft0e62VW8u/X1fTCFK6n4knSjTxblP6mcbE/zE3/sg6USBoVGHr9z3MJmcjlmPGcyBt75E0NvCEHKKFioAeGz6GCkno+LVWj2PVtBkYekq5XqZVtihUq4zMbSHO2/7DoJOQOR7rKxcx7Bj/vhPf++1e7jv7vl1WYFX2wPtrg+8Li/j7kG9DiqwCwC/Di7C7iG8fitgO5I72j8+ZTlj6PjidyITeZk8KhXw861O+yCk5LhMHjjI2toSrUpZgZWum1DNx759e0kmU/hRyE233cL41DhDo0MMDQ9D0GB98Sobi1epri+jB74CiFdWlmlWa5iGgW2KrauDIRNaZddskhkY4Yn7H1KWw7ZYHSn1r4Vl9xs3J+lSb7ZZmF1QgKkw/5Q1tCUgr0kqm6daa7C2tqYAbsNwMATcVUpiAXkdUo5NMu1y4fHTWHZCqVPlfUPYgekEhZFxzFQOJ5EklUqSSEgeqkV5ZYXFqxeFfog7UGJi734kN3hsdITC4ACOm1QA8I6dsnRO5aVrnH/wz9lcuo7veYLKqompNKzPZQDrig2qMoAly0XAMqWw7Ntsy1URADg3NkpxcpLNcp1mo0e2kMVxLJKZPPnSqLLBDnptNjbW6ekGZ65c58pTzzC3sIgWNJhMx7S2NlWd0uk0upnkyTPzFLNiB9zPR03lipDM43XbtMprRIFPJpmhOD7Fk+dmcZNJRg8eJzs5Q3t9kcWL55iQ40g76pqlMllyuSKagPcCypsWqYSNEbToNGvPKoBlQl+tBOhlj8NpnXIH1sUeiBArG3BkYohOK+D04jpVX8OXemXzDE8OkhwfoO3rGPNr1BpbpNIO5XaH2ZUNtKBJUu/iOkUCPMKwhRb2KCY9ipk0lXaX9YZNdUsWHVwmBwbwvE2mh0Zw0iNUva64SytyQtCRMZtByxYhCBmfKLJnzyBWKsdW3cOWc0zrLK81uLi2xlYQqBychB+TMyzyCYec5NHqFkuhzZoAkQMDJMf3sBnqXCs32PICWl1hcluEAsJKoxVLHrCpWNaREShQVQvEUlqaPLG2tpRcXBYBFBa5c2OLwlYRBzRiUeOrbCENPdaVFbioZZXCdtvxWDWf8kxQ+KZ8t6+bFSBWGPkyPoUsIDbvsgCTkAzlKMIXta0mzxOxZhI0VVeqeGH3qkdMLICvvk0U0ciZMJ4zyIrFU2yx3AmVVbUA1LalkUuY5BwDR8B5pfyVOGRpUuHmLNxUzJIyxQgeWn5MK4iodUPmGj3ObLWp+BG+puNL9pHUKYiw9Ri922Ot3sELRNEboQfbzzg5320gWFk4b78EyFXkCaUE3raU3ia7qNPatknvu0VLbXfAYY3wH93wmj38X20j8Zod6MvsWAAFATx+6Zd+iXw+/3o8xFd9TK/2urxWDZ7s9+Mf/zgf/OAH/9qBOa/6oux+4XVRgeffG1/Pvf9qxuyr2b4AYL/8y7/MD/7gD3Lq1KnXrFYvBOJezfm+1EHLNn7qp37qf/r129/+9ld97+8CwK/Z0Pim7ngXAP6mlvd1u3GJRhoo6mhJjeqWh+/VSaXGsJwtjuyf5OLiJqMjWfxuKK0QCwubAr8op5zA75LNZ5lq6rztzuM8efoC+069kS/OO1Qbq1yX+KHmKtlUllhl1koPLARQyOQKrK+tKpBF+vV8KUuxUGJza0v1FwLeiHVvr9tSFsRp26bsRXR7AUld5/bDtyiQZmVhRRFlLi1cZGbvXirlLcqtmupzK/4Kra6DrjXIpEfY3Foj9Nt4HSHCZ2i0NpQT0PjgGKPT72V0z92sV9aIjATNymkKzgjpwSKjg4cw0im6vQa67TI3/2VSUYJOdYtrKx/nyNjPMbl/hIdPP8PJE8c4v7zAI5/+5wwO3s7E3mGSqTQPfeG36QYVHD3L5NQkl6+dQdOKvO37f5q//LMvEGtXiEMh1NT7nktGEyIbPRYir4Fu5/HadexkEt/voUUBtxzbw5OXruOHOq5hMDN1gn03vJFQv512Z5MrVy9RKk4xODaOrWXwgzXu++I/ZnriTupVi7XyJY4eeTNTk4cINJ/1lQYHD99OpOdU/ylEXCFExwI6iy2x9JRydJFP0FmA9iZXLv4F3epTuKkylYpPbMd4rYh8MaUsnG3h6Boak4Uip45scfDQBLWexCCZlL0WvaBHrxvTCzSWlysMDueVVfXIQInaehM3E2FsVPinf++d/MJ//CRmwcbzbEqZLHkX7r9/nYHCGB/51Rzf/7fPs2c6oGNNEXltTpyc4tL1JzgwUOTI2B4ShR5PLyyxsNomkTJptkM6YqcdG9TqAc2WRDPllZq3VMywVRWSb4t7T/0QS5fOqDGrpWMubV6i1mzhNSImRvfghx6Wmafd7jE0MsqFq+cpZAe5NL9M2jJIp/YyPXmA+uYaxF0E3xSiuFK2Br5SkEof3etJhNa2+nc7Dkn6zbuPH6Zk9NexBD8W5a3KvRUSsvT9msZvf+LjwmzHDGPe891vJSEApu0KRYKvXLxOR/5tGvhRP3JJlgT0sEvSdTl2+CQ5N6fGVFuL+dAf/job3kbfSS7U1TUS4DmTTCslbbVWI9YCiqU87VZDkbenxw8ye+kao1MjrG+tIX9PxDHNMG0C38dxEiRch7DXo90WhX9f4CBxbK2OKMZ31hJiUqmUGm8ijpCXAN2hH6i1Phn7oirOZXNUa1X1fSUu2F51kOeLbRvKGW11uYxlJVQn/3d+8n/ji19+nHe+56fx1td58ov/L2v+VdY3VxgsjpO2U2w2N7j55A2M6yKoEDFAxHy5zcjkIVwzSctrs7g2y7W5czRaZRUt52rQiyJafkQrjHjb3e/C1mJWVxbxgy5fePDzr9mz/9X2oa/Zge6uD7xs6XfXB16PI3P3mF4PFdgFgF8PV2H3GF63FRCl7Y6NTx8A7jPidhTAfRtoJfHbfk8UvmLlnCY/MKAm//KrmZl9FIaHlfXJDTecZGpqgvxAjoSts7lwhbXrV9hcmqNeEfZcoEBFUejapoORSLK2tkyjXFGKW5m0CTArwLCAwcIyTA0P8+j9X1ETQQEPhSlsKYDXUgBwIpWk3fGYvTqvwKq+UlgycQQoNrCcBKaTUHbRc/OztJoddKUE7it9RQGcSiZx0gkWr8wzMDzB4OgY2XxesWt7vR6tZpeVzTJ+FDE4OMDY6BDDkxNKBbyytKCAtcnpGYbHJxRwp8iIO+CQ6BkVMqQrYK6ydJXzX/kLNpcW6HU6ys5KKX637Z/7CuA+ACzFl5r05/IC9kV9FqQuP23yY+MUp6a4eG2e+7/0CN2WR6ngkk3Z6hz9rpwrlKs19t14K5976DTr19foagaTQxkOZCNaG+vowsRNZ0hlS4SaxeL1WVxTAGiDVD5HcWyUhJvE9zrKstewkiRSYp3lk0imGBoZI5nO0WmuUxPlcyrH5JHDZPI5BSD0s6ZRiks53+bWKuuz5+k0av0cYWWbG1Bp+DS3miTDFo2eRqj1mB4cYnR8hjBaxXQd/uKxp1mpNunpPVzTZKSQ557b7mTfngNsLC7xhScf5vG5i+ixpdilsjphhBGTExNMDQ3ghxVqlRYblXVy2QzFbJqDUye5NLdF2atx6uhhxopDJG2LqakpZS2VKWax00V6mkMrjtnsNbna89iIXepGluvtJnO1Kl3DIdIzRFoSXfNwzRSbPY9esy20WZzqFkeCHvvzea7WulzYqNDKlAhG9+GZjlrcUP5AwU5+zLbqVIBcpO4CAMs4EPtkGRRCxRZgWJjm8uqDpX3Jq/Tl/UUV7VlQdzvZVgGV21bOer+RVzZeMuKU1LfPHt6xet7ZZp960NfnCvwqIGzK1rCNSN3XcSRjVcDlSLFye5HYbocEalu6nBZ+HGBJDrjkUnXFmqlvwSxKaUWUEHtzLcLWIpXdoyDo7VxdlRPkwnKrg7+T2qvsqLePWfBr3SBU3XL/XNWJSKa1NMVhoI7BDOVYQ1VvOV51PpIRrCTNfRv7HZWv+q4CiJVMeJvyvp2HrXYg7+3EDQsTvv+P8Cf2v2bP/m+FBu81K943ccev9rq8Vg3eC0vw1wHckdrecccdrylI900cOl+16W/kerxe6/Rq743/v2r9etnP1wLivp4x8VIg8ic/+UlFABECzisl33w9+//rUttv5DillvJ6pa4PO/t6vdTza427b6Q238h33+Pl0AAAIABJREFUX6/PsW/knF5P3x0byzI97rDihXS2AoYKJby0w6B3kXZ2Cq+2SjGXZWGhqpyLctkCG6ubCoARK1mxIr45k2ByaIiCHlIzmvzJeen1HJoSL1SeJ5fOYiYMmvWm6jWFMFoaGKJWq9NtypqAjp20VG/SbgtAZiiVoSFuw7oE0IS4Ym+byLC4USE2HFIyTRcr5ECj3exI0CuG5pOxdAVCFoo5Yqr02haxGRAbFpvlTeKeQxx1GRiYodNtslWpqS7nR3/sVzDs47Q6OlE6S6eyxEBhlMAxyLgdAt1lY2mR5csPYHCZvXsOkR0Y5v/5yK8Thg1uuPVNxPpBjtz+48Smzif+/T/g+3721/jSZ/4dteUEpeGYM8/8GTefupNGucvc4gO4FKl4lzh66K3Y5n5mF75Es7ZBsWjTrjXI5LLUy8uK7O0h9sQ9dR5x4JPWY2wrZLMrDkgWGdskijscO/4eSvtvI5E8hG7lyDgBtapPtTVLvXKds1/+IzRrgbCnqaiqiZHbyBSynDn7Rb7v+3+aBx/f4i1v/3FsIft3PVqNugL/M9lhBSj2I4EC2pWrzF/4NAl7ATfcpNK4zPp6gOHA8ECRteUeU/t1GmWLdrzFofEZ7r1ngYuzw9jFFF7g0Wz3qDU6lOttPF+Un2Kdq/P9b72JrNPgwUeucOLwSR47/TTTw0lOFBNU2gaz7RY9J8W5Z1ZI41BfjPn474zwgQ+WCfwmnrWHe24b5fSVRxjfM81QWGZotECYSeE7JhcenWWz4+H5XcQwrqeEtzZBZKis2mwqiWUUaXk1bN1nON7HT7/vR/lP/+X3KU5luVaZV3316vUaJklGJ4u02x5T47cRxg6PPf05DDtNOj9Ar7rB1qYo2NNMj41hmwLaypje7oO3HY9lfUTATWlCRSEvoPBOdNGdxw5SEPc+pQA26Po9BQCrzwnpW9P43U9+kul9M1y7eImffPd7sFR+mI0eiQJ4EU8+F4Mp9utdjzeePI7ZbfH0aplTJ+7AEuc7GxaXl/jNP/oNAqtHp9MliGL1/kBugK01AYUhlckQxL6yv04JSaPt85Y7voekY/K5+z8HZqQsv/2oq9aD5Fjlnr/lxhs5f/Ys9UZT/JWfJYOoKCWl9hXVueQby3pApMQf/VpI1BOkUyla7Y76vdfr9RXAnqcELRIV1+32eMMbbmdx6RoYdZYX6hh6ilvvfCu3HLuHsFZlbeM8n//yFxgPwSvm2WxWuenoKVYrF0mae3jTvknCqKsEMiJKWGr0GBzeo/Z/fXWWpc05qo0q2WyeYmGUXrejhBvdToOtjWVamkchlcf3Qu6688185KO//5o97nfn2q9Z6V92x6/2uuyuD7zy6/jtNF/8RnqHb5U67QLAr/ze2P3kt2EFxPJZJl99d1PJxdAVaCPv9aGTPiAkqlpL7JQcS+W3Hjx6nKHJKdxMVjHdDh3Yy/DIMMmcjRa2aa6v0dhYoNOu88RXHiAh6SCiFLQsZYMjti6iwBVw1xQAeHWJermMaYjtsiiADTWhlX/Lz9zQOPfdfx+ObEcAXQGPFQAsCmCHRNJVIOlWuUK5Wlc2u4qhKtnDtq32J6phsV+eXVqiXWuTcNNoso2US6k0SGl4RKlla/UGrXqdjbV1BboODQ0ztXcfY9MzjE5Oks5kn7Oh0WJa3QbnnnwSPYwZ2buXkZFxZWur7Vg1i3JTgCMByxUQFbG5eI2LD36BLWUB3VE2OQoANmXi2881MfS+LY9sawcAlgm9qCvFLkcBwJZNbnScgekZnrlwiY/9t0+xvrzFaNEhm9RwHVcB26lshtAwGd97jC88eoaKNMqOxVDWZdIJaYnljp1QGcUjExPkBoao1Gp9m23HJZFOk3TlKvbVx24ur2pZKAzhug6GI5lDovyE8sYy8+fPURgZZXLvIeUTJRbXQdhTKlFhfMZBD69eZXPhKp1GVU3kVaZNFFD3uywsLlKplWXqrKyEvI7B5kqKwcE2mhvRqHTpRS6xFTOYSZHQQ1JGmoJbIJtNs95bY7lVJpUYxK9rBA2PGw6Oc8/b3kw2lWa9ss7C3GXWyxtk8wVuv+V2RobHyWSzfWB1W7lq2gl6hsWy7zHrB1zq6sx5EUsBbEXyn7Cfwe7GGL2AY/ksg+ksq5UGjXqHRqdN006yJp2vZhLGMaYWU7QtUpY05eCLDXEgFsaiZA0IfMnNFfRQooDUSoYgk3ITookduNNX9CoIts8yUGxZUQHL/+8QBVTdt3kbz2bcKkBYrqIya+9/dZuooEBPyR16VvEq25fP9Lfbl7b2nwfqpUghspN+l9rfZj+bSF5ivazsnUUY/JwxdN96ejuNdztyevt7/c8poLXvPfDs6am9bgPU6vy24V4F0j4PuO7fcts209tC3L5N8/O8mtWxbn9Kjm0b6FW2zc+PKN5mxjxbZ6mNgL/bALBSVfcP9jmSjKigt52g5byjH90FgL8N/6zuNniv0UX/VmlcXkn5vhUbvFe7+PFK6vSt9JmvBcR9PWPi5VTEr/Z6fD37f71cn69V22/kOHcB4G+kei/93W+n5/03p4Ivv9UTh0vccvMRLp2vkismOL+wihE3GZ9y8VoJOuEyY2NDLMxXqW71FJlW1I/S6+STBbxWi2OpLJre5cDkEJUg5MwW1Dq66rcee+p+pdTU7QKNioC9Bu9//wf48G/9AYm0Q6t6lUIyTTOO1FpCOpUk1CVSyib22rhifRxrtDtNCvk8m5Uavuq3+3aydmjhGkmisIODRjqTItJCfL3LRnNDRTv5YUcRqcu1NraTwjK7hCTIJwa4urSAZSQZGX0Dd3/nz1Mc3dvPL+1Jfqmsm4R4YYsHH/wjBlMxFx77EgmnwebWBo6VZ+/et7O48FkmB25huXoeu3QTXnuVY8fuxbdMzj3yILfedpL7Hvi/aFY3OXLqn1Jd+iJXF77EntF9bJbnCXsut939Lp58+FEO7DvC4uInVJ9smlnM2GAgDRfKLcwwpEcSrdvifffeykc++0TfrlmPcCyJkoqYnLyNA8d/mEbXIZUZoFhK89D9/5n25hkmR/fiODrPnHmagdFDmNog2fQgmiGK3RIXLj/B3NwZNFZJpAZJpicoDt1AfmA/6dQBisMDxIZO0DWIorNU5ysEnd8l6papVjfxGlAcMBkqlthY82i1axQGoNV2OHw4xU3HEiw0LfKZFON7xvizL32JRjsk8Cy1BpBK2UwNj5HLdoj8mKGBPBtrS5SKE9QrqyQxmCravOMd7+b9/+o/0vU6lOfAT9r8zv+e4d99pEY1THBi8gSXVjc5sDeHFS7z4z/yJj716YvUjA2aLZvNWoOW56ucVg2HRl2jVg0ob9oUhxrkUpOU10ICY50wzjDkD/CGo1OMlIZ4eOE885V1otDB1G1mrywwVBrF83wGRmYYGTvGE099hla3xpEjd7K6fIGV2QqprMvB6f0KPleRR0KCVuIBsSoWxXukSPLK9ljU1n02tiIpf9cNx8hKvJLhYhLQCXo4jovv9bOAddvmd//Hx4lEbh1G/MS978QONSIZE7rDU5ev04hMDu8/SC5ZYKg4QGvpUdACvnytzKlb7kBvRzzwyJfZf/wAf/DJj9CJO8pe2et5Yk6GZUhOr0UU+uq4Vf6wZeB1PJXxnU7miMJu38o5VgneCtAWNz9TN1Stk05COX2Jg1lPvq+WN0T8YCj7a6lFEGgqN1yyqHRLHLkMFTO3trKFYURq/W7fzBEWl6/S6rSU0ljWliQO7S133ctDD32anlUh8mwmR/bSrHU4fPgwTz99msHBYWr1KunMAIuLVxgcEfvuGL/dJFsYZmZqD716hfWNZW46dIqspbNcDRkcnabrtXjyzOMcOn6UZqVCtbFJEHQJI49qo6Hi4EQh3vBaTE3McPMtd3JlfonP/8kfvRaPdbXPVzu3e80O9Ntsx6/2uuwCwK98gHw7zRe/kV7sW6VOuwDwK783dj/5bVgB0+xnZvQB4L4NsUw2+9iSWBKLNYypgMTBkWHyAyWS6QwHjx5j39GDDA0VsUWk2mtTXpuntnKd6up1NESZmSBRyPPkk09hCxgrALBpKhBYAFlTrHIFgE2mWV1eobZVVgpgeU+aK1H5KuDWEgB4jIcfexSEASz5vmJ5I5kdovAVBbBjKyBaGrxGz+fS7DztagtLF2sch3QmQyqdJl8oUGl7SqGbKQyCk8DRI5aXV+h4krBqMDoxwf4DBxmbmGBgeETZQAvoI/bEgvnsWM+oCTgxjU6dC089iRaGjO7dz/DIhALeBDeTjNe4F+J7XZVTYgmOp8Hm0izXnniI6vqaygCORKEqoK/Ux+iDwH0FsEzS+zbQysVXVJDbSmABgMXmOjs6zvCeGS5evsof/7dPs7ywxljRJeNKzV2SAgAXcgxOjBNpCZaqbZKpFIVikbBRQa9tYmTzZEpDOJksjutgWwlV16GREYqlkspZllRWYWLKCRiRqFFDNaGPBQGVIRBp9LoeS3MXufL000ztnWFoaFRN/Ltel0q1RRh2aYqNVhAwMDxK2GvTbbdVtosA22EUsFDbYGl1gW6ziuHodMOIhJ4i2NIppgfAjQmCDmYyi207HJ4ZYX5+lkwqz4kDB0ikU0SSnRv7OJI5o7noYcT09BjZwRKx2AIR0mvUaHhtnNIAHc2k3evR7Qa0Wl0MzcIIQ2UfXHbzPNWNuNwNqfUg8sUeCYxQAz8gbWgMpRKk0i778ykmRR2fSBBicqXR4VOLm1xpBwqAD0VpKzbMutkHHiXPRyzXe4H6fwVLyvsKxxSgt7+YIS+lBhegV/kzyTh4TnWqoNMdq+ftzytQVmG3Mnb6ALGox5UtlCJ4KD+pvthfoH1D9tc/Bk3eV9daeT5vW0n1Qdidl9rETieqftVXDG9vUFk+q3300dud0OBn83jV+zsItbqZtiW0Ym0tI2vHev55FvTPhe7284QV40C+psDb/jEr+Fcyf7df/eN87kjVOW6/tx1etX0c2+cm29i5BM9qnXfCrvpbejbLeOcEtr8jmcjPSoEl9/hH9r5mf1VeSSMhn/m93/vqHKJ/9s/+2bNKJWkuPve5z9FsNvnMZz6jzuW3f/u3lcLyhd8dHR3lP/yH/6As93YW0+XzH/vYx56tgdiK3nvvvfzcz/3cs+8dP378JVVmL7RplX3K64XHvHNM8jtZbP8X/+JffFXdd/Yhb/7iL/6iyqh8fobm80EQ+Yyo3r7RY3+xY5EaFYtF3v3udz9b4xc73ve9733PZv6+sMGTmvz9v//3WVlZedEa7tR+z549/Oqv/qr6zIvZuYqVndThmWee+apa7Vz/59fkwx/+8MvW/Pkb+Fpj6sWuoVwfOSe5Njvn9fzxJNt/sfPeqdOL/e7lLGxf7BhfblvPH6MvNbZfeLwvto/nH9OLXffnj+OXuj7yGcmEfql74Outk9zn8/PzX5U1/ULr45d7Hjx/DHytMfpK7o2v595/IZj5ctdAxtnz7eVfrt5Hjx79Kgvonf0sLi5+1f3z/PtWzvHFnpFy/8vz76WspF/Jc3UnA/jrvUeff61eDgB+4e++1nV94aLDi9X0xe6TwcFB/vAP/1Dd+89/Vr/w+fRS97Qcp/zteaFaWd6XZ4r8rlAo/E/Puxf7m7VTW7k/X8n9ICrplxoHL3b+L3d+zz+eFxu7O8+Hl7vHX+pZ+fy/3c+//q/kefZCcPxrjYOXOoaXO79X8vzc+dv0ap73L3YNXjiOvtbf4Bfb30vV8zWb8H0TdnzzqSm2GhV8P4WTELtkjcBbJ1/UWF9vMzxhMziQxmvD2nybt3/3O/ni/ffhpnOUqxXl6vXWvccZGS5QqzYIExZfunwdJ51h395bOHP6HH57AYSEXIsUGKT5sXJpOrB/mEtnznLHqZuZ26hQizucX7xMIVMg8PtxNOJQVW+10SPJHrXw/QgviOiGBrZmMJwdxG9JzrBFyrQppjNsVDbwzR6B4aPZGkHYxfdDmh0P3XTQtDa9QMcMXcodj9LAEYYGT3Lshh9ieOaQcl0SdbEC5EKfsNPjyw/8n8xe+BhuLPFYOQaHDrGy1iWVMdkzfCOWW2F+aZFsSqNSFherJJfnryqHqdjyyTh3MFQ6zIm3vp/f/o27uOPmd1PbusrK1lMkGKU0nOLalTZ3v+UHMJ1hHnrg1yhmtmjXXDIZj7mygRjd6p0GCQ0VT7XRgYmJfSwuzpNMCFDeUY5rsZ6jGzZJm9BrdgltAdj6alHXSqMLqd3vKnLvkaNvpNtN0fZlPWeUrFMi8tc4e/Xjal3l4IF3Mjz4XSBrL8URYnFs0zdINffy+FM/Q6ZkE9eeJIzX8T2TRMLC0g0SCZNOp4WGiWtr5EsOx04N04k1Wk1fRX89euYcAeIEJwbDPRZmQ77zzVPs27uHL/zZad721hu5ePE8ly+s8V1vPqrWEgrDaT76m+f5rX91I+//zceZyExy4eoCv/S3Cnzh8QrLi0Ms1SGVnqSoN/iVfzPD5lqTn/3A49x0r8R6FRWBodnx8cMmtYqH10mwueaRSx3ETa8QdoeoVboq//fwoEuqliBfSmDaIctiVV3vKHXpyMgerl9fpeeHpNN5TMdS7xE7XLz4MJrV4NiBu1ldvcRWpc7e8Umlan9WOLBtbyzrX35PMoB9dYf3Y5WeIx5/5w1HyRjS1zsKAJZ1DHFqCyUDWNb2dJOPfOYTtKIIK9Z4nwDAsUVgyhpanv+PvTeBsuw663t/Z7rzVHVr7urqeVRLLbXklmTJksC2bMA42BCmJIYEbCc8WLzkQcLLY60YkvVi3kvyHlPyCBCCCQaDCYEY27JMbMvW1FJLavU81zxX3Xk895zz1rfPPd1X5Vtd1bJk2aTucrnUt869Z5999t5nf9//+///eqyXaHoA3ZVellwE2AuvoHkOf/LyC8QSWd51z7sJGUkuz0zwX7/8exTtHLoXptooowv4LMXtNiqvI4p5ksNwRalO8h2uxq6xXSwvL1KpVmiJ6pgo+VkiFS8qYWI55ymP5XrTB4nl82IHJ97HQkIQe7Jmo6HyCYlEknK5QjLWS6m8osaHxOPH73uUkydfxLCaFMsVlU8aHhghlyswNDKE3SrQbBRxQzqm9JUeo9V0aDarygPYbnqMjGxTsW4hv0w0Jt7DumqD2L4N9mdZXZqhJ9lPJpJhZ+8gpZZD3+AuTD2CkAV0w2N+8hK1Zpkf+dEPKjuxl0+f4smnnuT0pfMYpoelClhiNGyHhbn5N2HV3txXbuUHbvbTVn7g6+1etvIDr82LbeUH3rj8wOZWqG/8qC0A+Bvvw61v+BvcA1bI36DdAIAFJFKEQ12Bfv2Dg0RiCSXxu+fgAXYe3M/20W309iRwanmWJi+Rm75CcXkWz2kS0g10w8QTIDNiEe/t5/RLryofTwFuA0BXSS8Lo1gA32iCubkFissCAPvvC1tYgcRqk2opaeJyvc7C5AyaaaoNoPq8ZSov4KiAvLEIPT1p6p7L1Yk5nKZOJtNDMpMkkekhkerF1SyKtTLzC/MUVgvK//jgkf0Mje5g596D9PT142gOYcNqwzw3ES2RoFF+vKKn3PZMFkC0XMlz9uQJHNtmeNc+Mj1ZGo0qjt1Qgenq7CQrc1Mq4Ont7aN3aJBaPsfi5DVKq3nFABZ/0k75ZzmHYgQLCKw8fwWE80H510hBmyFSQ8MM7dnL5WvX+cxffJGlmUX6UiJrbaJH4kSicXoH+hneuQtDqqFFIisZJ5NJ0aoUccoF0iO72L5nr+pnwQwFxwrAQCW/25bgUX4rjSa2LUFzg7KnU8ytEvXqLLshLs2tcu3pL3H1hWd513ccU37Bni2IqUmpapLoiWJX8sQjce647zhGKESz3lRVmgKwt9wmU4uz1Co5LLehPJWajk3KTLJncJSjh46xWsmris9WyKDiaQzvGMSxIoR7MiS39dOKRyk7nvJcEZnruuPRdKSCVOSIXUriV+s5VBoepUKZSsujjEm5qdO0XRzNJBxNENVMBcI29RgVK0IoFCHaMhQzt9myiWgawyGdAymTQ9mkAsBX6w1qdZea47LiwIoBK02doisetVCToE4kikXOSBnw3vSUFQBU+ckK7iqBG2ab1RssQD4Ttw3Rtu9P+29qULRB4QCjVb/bLOG2tLKSeJZjXfku+fF9e8XnSL38hcD/HUgdtwnAKjrtlD8OGLAiQd2WQG5zgG+smD5I69OMA4atnNKXVxYPpQB0lVO2gek2AHwDSPbNiNvNazON24zeG367wTEBm1ed5CbrNwiYFUgcgLbBfFLv+D6/fo+1/ZDb/7oBed+QhO5gEwdX2mZA+3L5/r0QQN79u9+6AHC3xL8kOj/2sY+pHwFIA3/ITmBKLrnbZ9eCqOKZOTg4eANQCsAk+Xynr+ytAtFuINDJkydfk+jvTP7Ld3cDeIPbJEHNZgDgN6Pt0oYgkfzhD39YAcDdfEiDwEsAUQGJOgHg9bxIA1D1Z37mZxT4Lu1f289rtzHdAI7OY7qBP5/61KcUiCKS/t1e0nb5EfB5vT6Xti4sLHzdGFh7Xzvb1+26u723mcrVWwFet9O/nWNbrlXae+LECXVda8HFtX3V7b53G+s7duxYVza2W4XvN9JPmwW8xC927Xqw9vrOnTvH7t27XzNOOr9/veuXMb/e3JB7e6u5LzLFnff2du/BrdahbkB4ACwGhSRr523neAjmy3rradB/m1lXBeTsBgDLOV5P1fet5kPnfZLv7+aD3Ln2rD1/tz5d2y/d7qv0R7fPrnePbjVvgzm0UVvknJ19+3rnw9pxEKwN8rtTAnp8fFxJa3fKa29mzd3MHN9McjcYc+s9Lzrv09q+2Wh+b+SZvdE4l89v9BwJxshGkv8bjaPNPINvpz+7Phi/Td/cf3CQmrAF236vwgo0tRXFUlTKT5aAjS36evo5f24By4yj1R0euf8dfOHFZ1WccU/PGMVSju967F7OXpviK+fmMEJRinaBQwfvY2V6ikK1hqOXcFoQM0wObt+O59ZplIrs7t1OpH+AJ575H4R7IuocxXoVy/BoNRoUq1WyyTieIz6gFqVqHd2IUqk1GM32k9AtWnVPgVO9sbhSgMqXVmlpNYqtCkbUVD6mtYZNvSXSsWFypTJGK0SuIpW+Ed5x74fYvus9ZPeMYmsRZWVTLhUpFZcozF9jZfZZrl76Myw9hk4/9x7/HnQjzcz0dcbnnkRnlH379nP6xc+RTCcolUT7tozZihBL11nK53HJcOThH2BQ93jp1UklB5wrTrJr+36uXn+GZHI/TnMcI36cbO8SheU5LDfG3Uffw1de/E8KtIx7Nu88dpDPv3SVWqOJacUVE1GYvQIGhkIS03qUq2UMAVdNqLs68cgQ4UiFQs4mEjIYGThIqZynUJzD9RpoboS+7fvp6dtHobzCgZF7lWR13Z0mbO2mZ3Av23Y8QNMuUG2USDdXSBpfIJR6P9cu/AmuvqDkiaNxl1RiG6XCPPGYKMBFiJlN9hzqJzIQw0Tn/NVrqo1TC2V6sgMM9PdSKtpEIkmGB1pMTq7Q2xfnrsO9NOw0tVUHx56mVKhRL23nM/9jnrGea/zzn7yDf/HHZ+kPJXj8UJLEsMlv/9YUy9EH6Pc8/uXHmoSjQ/xfv7FAK7pCKileswkWllYImRlK9XnF/s7nXapljWYtqsBIjyiNZhlDi5EKldArSWy7xsN37+HCYosXz44rIgN6iEQqzeT0LIbVIBVNgd7i/uPvIZerc/b8Ezx0/wc4f/lVivl59oxuaxce++pxqsxYE+KBg9MSL2zRor75Cv7+jjv2qfuui0yzZ6txrPYbji+v7Ggev/vf/xLXiCjm7w+9//1EIwNEkkMYZgxH4nqJe0V5zFnmpROvcMfOMLql8YfPP898bplH73qUI3uOUy7XefnqC3zlxJeJR2PkSkvKuisgJ0ghheSoJG/VcltKNVDaInOv1hDJZ78AXfJ227ePMTs7i91otlMSwnb2c2zykpxXIGUthdXSD0JEadQ9wnJPH/l+Llx6lvHZy0SjMXozQzQaFRaW/P4PW1EatRqmZtIzGKfcWpXlC92K0rJbaq0Rsokwqh0p5kcnLLZzMRNsh1q1qtTvJI4XUNtp2Sq2kjVm9+geDg3soVRbolw1uP/eo3z4I3+fdF9G9eOzJ57jwQePsTJb4LkXT/L7n/oENbvO1akpWgJyuy56yGRubuktezJs9Ezbyg/sunFvvhm5ja38gF+Uv5Uf8PNEncXJwdjofG+j+futnB/4Zi16WwDwN6unt87zbdkDUj0XkOWEoRuORdWGTWSYRRp33x130Ns/yNC2EcZ2biOdieJWcxSWp7ny8gmqS/OIO48urFzx5hCvWsNUIHA4YhLP9nPq5CnC4l5qScDhA7yyoVK/DZFgTjA3M09+SWRchAXrf5dstOQY2ZSJz40VlQpHA2JRnv7Ks4pBbFq+J3AkFFFevDt2jBHvzbKcKyn5o2Q6g25qLC6tUCgWqVTr9A2P0D+8je07d7Nt+5iSmFYAVRtcEwZ0WLxvbxiI+uCU0waIRJo5eDWaDeanr/HMX3+eZr1CT7ZfVUlXijlq1RLJZIzpS+dolaskUhn23XmUsQMHqZbKLE2NK7kY3wNYJKV8D+AbEtBa+78VAOyf84Y0kJKiFaDeIjU4zNDevczMznP25AXcShXT0nBCYVJD20hns8r7OByNK5Zs39AwPdm0YllPT1yjklthaGwfqUyvImXKdQvQKyC2gNN2o668TMrFEvVqmXpxhVppFafe4CoJzpx6lb29EWo92zgxWcC5/Cru4izvffQeqgtTCjDXw2Fy4rdkuLSqJbI9Pdz38DuwoiHsep1WSxjA8mPjeg5hzSERdoWnq+SQ+8IDPPrYI6oooNFyFGt8iSYX7BoXdIOrjkFO88i5OnVPPGV0ag40NPGDcVUf6y0b3ROWq+mLmzdbaKXBaTXEAAAgAElEQVQGtHQc00KEiaWCmVgMPRrFs2I4VhRNE3kj08dKJWoQaWMpkmg5DJkeRzMRdqdjRA2LQq1C1XGZqzmcFo8cBeVCyjRpOBo116MuQDS6svkVn1z5YoUbqvEVFBwIAGygqfa2/W9FBlpRets4bSD/rBomjOz2Z9tMWp/FGjB8BVhuy0ar0DIAgNusY5FyDs7ePodqixp3bcZsm00c0GfViFR+uT4L98ZxN87bBkpdn1HsSyW3VaQVYCoM4Tbr1zcrbjOg298VXKhqmQSOfnGKYjQr4Lz9nW3w129C0Ic+S/dGDwSMXuUz3AaUFWtXzuvLj8v5fRaxAMAiLyV5CL8a2W9/ANiLV/VNtrACjhU4LF3hA/r+XzW8nz7ylj0XNtogrvf3zvfXAwe6AW2d4KqweTqT6UEnrJeEX8u0Co7fDCjWmWwW0OmNAIDfiLavB7B29sF6x3S+3wkAdwsM1gYH6wE1awfimwEAdxvsa9lj3cZOt7asBfO6gc9rP7cZAPh2Cg66jUPp327jo/Pe5HK5rwvgOvummyTs7Yzj4J6v7ZP1AMDN9NNmAS9hPHYWcGx2gescx5uZG7c794NiiaB9twMAyzXcat3oBgALC1sKLjpfnWOr21jcCBi73XV1M4DhRvdnswDwemN67bgPxqRca7c+XVuE020+yjGiXvBzP/dztwRIO69trVJC53mE/btRW9Y+s76R+bD2s5uVgF47f7vN583M8Y2e/Z39tt6Y3MzzfL3+X+851bkPWAvcrlecFXymm0T3Ruv9ZsZRN+UDOWfnPbyd/txovn07/f2++w9Tqtk0mwWyiTS5ep6IWSAStZSiVanokOmFsKGTTI0Rjfcq5q/E2WEzQqPikW1GVAzTE43gWjDZrNFwS+QXNRW/R7QWxYpDKpmiKoy8SokoLomURk9G5/4D9/O1l1/ANF1ioRizxTIVTwSdBRAyyZfK6vxRYYoaJrlSQXkRuy0NU9PosXSODh9WsrjLiwskogk002A5N00z5DJVWCAai5Ir5AnFfF/RSr1BmAgrFYeW3SAWMrnz8N/l7gc/gp2OobUkZtCVt+e1sycoLb9IfnmS/v4D9A9t49rEeeLJCGdP/R6p+J0USotYRpZq9ZzKR+zf+24uXnoa26sQNtLK87YlYkumQdyOUTLL3H34R1mYXyUUgXprhmNHfojqzDTLjWtMzCxx/9t+gOdf+L/p7TuApRWYnjpFworyHXfu4M9PXEGiZ/FgVmpiRkOppel6iLoUcDc9otFhxQ6l6eFpYVxjHtOLU66u0tBCRCwL3RUWZ42WJv7MEGaA/tQwTSvJvrE7OXfpr2k2bY4c+W560neRSM3z6rVXeOjYD/HcV/8tY9uHyS99mUjMUgzvSqVIKp1B81rQqtKXjRLS6rzjnbupmDqRlslyZYVGU6RzG6TTGUzT49yFJYywxQe+9xE+9akvKADwwXv3c37qFLsH93Hu1FnSyV2MT3qcvhilJ1zi3/78Ei33u3nl1RewGjUe+b5jnHtlhI9/6nl+/gd28c7vs/h7Hz3DdG6YI3vmSGeLCkQV8nOzLkUA46TTfczPF3FaEVqORWE5QyQhReJ5THuE4USZdx3Yz+BghqVmkyeen+Sli1P09mUoFMrEY3EsK8Ls/BUy0UF0Q1jmCe6577uYGH+ZYqnEjp13Mj/9Cj2JEKYog0nc74fjSgHOFfDTsdsS0G0lKomIJU7VNB49coCI08SwohiurRjHkUhUxbYSjraMFp/4zBP8yA99hHSoFyOcUSx2WwfTcZU377NPP8X2kWGSkaTK10yPP0PTcPm9v/4CxDyMOhzedY+yLIv3DxHrSTAxcYFq01Ngaq1eVu31meSSt9IUAJyMJxRwLazvar2h3pfxKLkeybP5KneaLwPt2CoOF1KFFItLLiwcDuE6fn5EAGABbB9/1/sZ2baNvtgO/t9f/z+w4hqPvOO7ePnlEzSaFZUrqJarhEydVCzmewyHq5SadcVuFm9rpyEsZEP5aEuc32zYikjieA41p0rMiuM0BC2WvAoYmi7q2biehk2N3dt2cdfwIUq1SX78Z/5XHn3wYRYWc2T7s8TMMF/56rM89OB91FaLfPWrX+MXP/6v+P6/9X7++9PPk00keOXUSSzTYGF1+S17HGz0TNvKD6wPAG/lB76eBPB6ik9l8G/lBzJftwb8z5gfeDMWwi0A+M3o1a3v/BvTAwJ+CrAStgx6e9IMjG1XXhWhSJy+oUEO33WEkW0jRKMa1fwcuZlr5KeuK/nf1fl53GpNbeI0+R7lXyvgr7BWBQAOk+jN8sqLrxCWqkDx4w0A4JBfVScAcCSZUADt4uy88igJ2MHydwGBld9vKEQ0GqIvkcTqz/Jnn/oLLCNCIhFjeJsAuiNkBOgUHxF0FpaWWV3OqY1gPBVjeHQ7O/cfYMfe/RgSUbXBM7+K0r+dyoNWGJqOQ1jAbLXXbsNqnkhFOUqGRoDQ3MqKChgbtQJTl1/l1DNfxq5VFEApPiRSqSgyy8Nj2xT7t5kvkcxk2XvkKDsP3QSASyurSgJaPHKD6/bZvhpGGwAW31EBa33pWT8yUCRkAYYNi7QA9Pv2sryaZ2l2Rd1LV9fQoilGxvaxbWyMaCymrllXIKBcl/j1tpi4epHiygJD2/eqzXWjXqVcKTI5Po1nV2iW80qKuVapMrcigVCNkF1R8kDRWII5a4ALl68xmozQSvZyYXwJd2kWo1rh8N5tuJUcunjNhCJUGqbyQnHtKpJse+w97yQWj9Bo1FRwo6pDnZbyXM729dCbNlkpzVFcbZIO9XHwyGElOyWAdE23mHJKvOI1Od0wmK5prDgulYZONpzgQP8gWijCYt1lbilPbmkBu1pX/jO6FgYZr2EBVE1cQwoXBOw0wIyBVO+KVrcRwjNiqgJcGMy+RLEAtr7ktU969ZRXjYUkQUzChohaaar/C55HvWmrr7Z0nZAUFYgisg62oWOjYfs3A1quSioICOy1Jdg9qUpVf/dZuZ6Ayabv/+sjrr4cuAKQ236+/qD15ZgD2WU1ggNN8jYjWIJM//NtRvAN4NS/MHV4IOnsT472Nd/QTr4B+Ao/4KbxrQRMAcrbZvgq32sfYPWb1wZTFRArIHfwbtDmwFO47a2rPuVXFvvNVMhse9K2l+K2r+/N/mpLTt/4cxugVQBvR3PVtQrg6wPQcg6RbfeZy+0D1eUEYHb7vXaf+Pi9d8M3WZUVt72Z1Df/1IG37FlxO4y2zkZ2bj7XJtXluPUSxp0b+TcTAO7G+OlMBAdyjmslJaXtm2UAvxEB3mYC6PWO6ez3tf/dDYDrTHSvB1CuHYidEk9rpWvl2G8EXForqblW+nPtPdwIABbGWbfrXjs+NwIENgLg1gPDNtO/3QBLkWnuJnF+q7EhfSOA1doK4LX3r1vAvV77N9NPmwW8ugGf3Ra5bhJiwTjbzNzo1p8bzf211y/nWe8e3A5gf7sA8OOPP96VLXur8fd61tVvZI4G92yzAPC1a9e6zsHOuSEgcQAArwfAbybhc6tCl/VUCNaCfZspnLnVM+sbmQ9r59t6AHBwzwN7BbknnfLEr3eOd0oWd1o6dJun3YDV4DkfPAe7Pc9vNb9fj8pCt3bc6jkibdxovd/MOBJ7g25KC2vHT2C7sFF/vmUbvjfhxGO7B6VSlt5smqbrYLs1IlYJR5h+ukuh4DE6JsXENZIp8cIMEY+ECBstlvMFnIpJK+eRtCxGhvs4eeYs9URceehW675MqxRXZrN96HadaChGoVxnIB1h+2iPkkgtLubZPZIgE8vwzgfey3K1ylNnzjCxOEkoEyNfLlEv1wlp4o8axkwiEBoHh0Z4/sociXCZj3zPD1OdrNAS155KkWgoquSbC40ck/UlVhtlwp5GXljHdpN6w1EWQA03RqnpEjc99kazDA7cxZH3/m8sGkOsFqZxC3Ump06wMPslRoeG0ZwhlnNXWF19ld0j38OVy79Bz8i7GL/0AvFMP8XVK+heBscyGR0ZY256Ak9fQfd6cFxhBjptf6EkjtukVjd53/f+CBcurvLwd36EP/3Ej7E7tsiVlTAkQuzMDDFbNgnVryECufcPlZmq9TGbr+PoLnatSthMEI420XRh3BoUSjaa0aN8fbcNHuPUmU9zz10/ocD0c+f/mtXiadASHDv63djNBhPjJ3ANFxMBh6eVlLMW1ckmj3Ds7od57oW/IBbJKXWuZOIQk7NfJpYRH+QaWm2YoW0rLCzMETZSFIurRHQIh8FtuHz/B95OMX+N4T1xQrGkGEmpEG5meoK7Dh+i3qhRaRiUahanTp3DdSrs372HO45sZ/zadY7v6WOmbHD2fJiRrMVv/8F1rMRBwvY0teppPvvpI3zkhy+wfXucD//02/mJf3SWsYEYv/6JOD/8D3tYyodp2dc5MjaIFlsiX1wimYwzO7NKKCSe0DFKZZ2WHcfFppwbJhyrENKj2A2PuNfih951Fzu2j3B5ZponT+SZXpnnyN2PcPLFZwibNkISaLQEdJdCBYN4NMHwjnvI9ozw1NN/ztvvfyfnz7zAYF8M3TPVvBJwUl4CjDpOC8e1lWeu6+o+ICrl3kJa8DzeefQgMVfHDAs9QqfRqKs8SWAnZdPi9//yC/zDj35MESjkMwIsv3TyZUZ37iIZDvPlE1/m4sRZfuZD/4SvPvt5rs2fZXxlmrqnEY/GFQO5Xm2oYvx0Tw+FUlnlbCzd4o4DRyiWVrk8fkmp80keR2IQaZ+s6cq2TNVtSw7Fo2nX1d9bTSmD1wiHoqq4vmpXfflnZZ+mKVs39QexG/OkmCNOMhmlVK+BLaSNOrGEoSSek5koliH5ASnjF8a0oZTj+qJpys0m8R6PYlHyVyKhLexkiMSTKs9Xr9YY6uuhXqtQlmIIz6XZbJFMJKlUazRbDslwFEcHp94kloxz76F7SBlR6rV5vv/DH+HA0KDoirNn514FaD9/4gUeuu8olUKF08+9zI//n7/ISCVE4sAoh7JDqvAk7cK//qNPvAmr9ua+cis/cNOyKuixrfzAzbGzlR849nUTaSs/sLFF1GbzA5tbpb6xo7YA4G+s/7Y+/Te8B5IpXyJY2LQiv7Dr0GGGd+9kcGSIwcEeQoZLeXmO1dmrrMxco1ktYnk60VSa/MICdqWqpIpNYdEqgEsYwAL2mliRMMnePl564SXCbTDTl20WD2ADwzJU1V04GsF2PXKreUxNp1ZrUqn4FYUBYCwb2ljEYqSnh749u/jsE19l+9guBodHFNDqahr5fJGlpSXKtabyfh3buYudu/cwJABoPO4zJDXZzEtlX5tRe4Mn2AEAu46SspbNqnjS1mtVqtUyM1MzXDx7kbnpWWZmZ1kt5ulLaBiNggJKBSNSHsbiWRKKKN+QZF8PgjPmZ+cUw/bAncfYd+QI9XqVycvnyC8s3gSA2wB5wACWTboC1wW4NcQH2AcL1b/Fu1n+Z5hkBoYY3LuHvDB0aw6pTAozahFJZsn2jRGJxNWxqiJYqkIdj+X8KksLs0xeOoNTXSZshRSmJvI0uXyBJ7/0PDsH06RjBqYhwUWc1ZqLJyzaZqktxxOl4IS5NDGHW68SiqVYWMqh1WpEBGDUPcKGRyTpSyo3nZACgHt7kuzds4P7HrhHVYCLb7DcEwUAey3uPHI3R+48RjgUomY3WKk3yWshJlotiq5LpVmiZjfxdIe64TJXqbNUdFhqapQci1g4wX3btimvmMlSlaVKhWq1QtW2qTgOIS2EKxWdpu+L63i68mAWjx1ND+OJHLIUAFhRCAkgLAUDvvS2wINKosj/h/IT9v11VUjWlmGW0lrx3pHwxsMzXaFq++ztNqtWsVAVqNtmvroeuoDAtoPnCMMUpEhaqSsrlFGCm3ZZsAr+ZHy2PYB1CXrku+T9gH7qg6U+TNrWcFYDyB8D6vPBZ2QuKL9gH2RWrwDwVef3Ga6BJ28AAbdx25tGvur7259vs4J9ieb2Nd5gFssJJNST+y2d6P9bnVYh2j5g3QEXt0F3X5ra5zG3ObY3cOCbvr03fY0DtnCboRswdeXcN1i98pWOkqlWILACmTvAZXkrMDZWbwfg+00VAB/vvskIVv7A8v3S6r8/+pY9Qd7sAK8zaS0XeSs/xaAT3ggG8EYgUGcwF3hIBsDTVoDXfTh2A81fD7gUBI0f/OAHb8idbgbw2QwALNLDa1/dPFdvJQn6zQSAg7Z2A2MCYHLt9XR6fL5eAPj19tM3AnitvQ75LgHsOz1ZOwGVbxYAfKt78K0KAN/Ouvp65ujae3UrsK7zb+sVYbxZAPBan3Np9618veXvnYBg53+vBwS+lQCw9O1aGfHNMIDlc5uZ453P3PWKIOSY1wMAbzS/NwMA32qcb+Y5svZ+d3uyda69nX/vHEebKcLq/Oytikress3em3TiHbuzxKMhkqkUsXSGmfnLhPQqlVKDRNok29dHKVdhYChGNJYiFu5TgNX45AyemSRiR8gaScKey+LqMg00psX7VUAYR0AxW8nDypY7FXHJ9oSZmSySicVIpAxMO4TeKrBvdJT7HnucqakVxnaMMT43yUJhheuz46oY1KnbeLaOYUVUbIveYFd/D+fGlzEjYSyvxF3ZvRw/+qCyjyov5xgd2UNYq5KrzjG5OI0T03h14gp9mT7qEjLYDap2iFK1QdKKsT0MB3uGqDpZ4sd+AC97nHJ9mSee+E9ErXGGs7uplesUi5M4DmT7djF55dMcuOPDvPj8J/FCLtHQEENDR7l+9cu0PIPHHn4vz578U/aNvYsLl79Gs7YEhk4onFJsVGEiNxolFQuH3Tpl8USN9vCD9/byl8/NEIpbVGslRgf6uTK7xD94cDd/crKKoy2B1kvfYIKF6RnFxjZCLSKhELliHdPK4ugmtq0RjjTYueP7qNmzRPRhZqefJ1+dIZs5ikuBleUFhof7ScX7mVs8g91aplVtkM0O0p/dz0D/CLq5QLlo0zfYR9m5Qn25Tlgro0dFKttmeWkRw9bZPTZKpifFuctnVGz74P1ZouEyQzt6Gd2xjUqpiuZqjG3rp2GXyJcKzC9XqbfCZDIDXLpyjf6eXkaGQ5hai3x5hFL+Mnfv68UrVZifC/Gbv7tMwTFJDqZ4/Ph5/sVHf5if/Gd/zM/+nYf49388zY+//yC//tknaLr7GBndySsvXsZu1olEezBCjsoV2Q0TM7RMrVbDti1qVRP0Cs3KdmKJBm7TwiBJX6pOrNbk733oPcwuLPMXTy0zV8wxtv2oUrK7cuFlypVJlVuQOFNyHX29PbRcl2P3fBfnL54iHHFx7RbxsIupWarWXOJopVLWclQOzG411LwSX2YpmlD5HMXONnj0yF4ikisIGViaRrUmAKsol8mxUMfhDz/3JP/oJ/85c1euqXi2b2A7hpHEdk08vcaTJ/+Cl86fYCgzzGppibpbQzM05ZFrWiF1TttuKWA0Ho9TqzUUoWPHtlESkRRTU9doaS0FlkqeQ3xz5Xez6ctWK3U7IYfoOvVGXcXxkZDvKa6iahcqdq0t+SzkBEcp8wnzVnIEhhnirsNvV/7Pf/m5P1SgetNuyFQhGk0okoeo00lOIRYOIbbClVqTiKtjxMJEk9BoNKjVpF0mtkxQzVQMYSEzSGGEkFHK1Ra226DRtJXyYER59TZp1hqEkzFGeweoF6ocPXyUkGdQqc3w/o9+lGYxz/1vO87YyBghPcwf/NGf8YMf/ADFQoXS0ipX5sZZldxhcZo4OtVGVaki/pPf+d03aeXe+Gu38gN5ZWd05swZtvIDtx4vW/kBv3/eSAD4f+b8wMar0xtzxBYA/Mb049a3/A3tgYOH99HTP4xhRNh/8CD7jx5mZMcwhlejOD/B8uw18rNTNEsFpJBPE5DSsIinM+Tn52mKF69i8opvr6EASTlQF5BXAOCePl58/kXC+NLOvr9vWwJa+fcahEO+zLNsEuPpNLNLK1y7dJVW0/aPNwwswyDd18vRQ3ex79i9nL5wTW2IRWZnZnra97mJpdl7YD/Du/cwMDJMNJZUlZTKTaXtQSrAjO20lEyNknoN/ib3V8nPuGpzKbLIKwuzrC4vUKuV0E2LV186x1e++DXKpYoCu8PJOId29BByKtTLRRxXmLomhhXCDIWxIhHCqZQC1u1SlVgiQd/QNrIDA0TDFrPXLihJnRsM4DUAsEhNyyZeD5jAwkbW2kBiG/8TpvVaADidSWPFLKLJLD3ZHaoatF4rk1tewhG55MUVzrzyEuOXLhG2K4z2mpSXpohEEsTiadDDPHfiPHtGs8r/xxUJKT3M8mpNfY+m2RimgLshPD3KxEKOarNBf/82KrU6mtfEa7iEY3GVPIhEDaKJGJoRVUFQ2PQY7O9l/8G9agMvFauOyPKIl4zncuiOuzj24KOEklmWPLiOzsWWzhm7zkQlx3xhSXns6loLo1VXfR7yQtQ8k5YWQkKzYSOM5lkUHEcxkBOWQUNzqbaaxMX9yPUUmCwFB00P8uLvIh44UiFqS+QlYKMFRljJK0vgkgxp7IuF6LcsBe4Kg7epaSqpIRWlUsRQR6PhQVm8oR1HAc22UIRl8kiFqo9JBuimv6qoSl6Rl24zSdtyxAqobYO3gfqwAkCFISzjwP+wz1htSxkrFL99Ah+QvlnoIACypglYLOfzJaB9sLN9jCbMZV+KWqSMpZDD9+Xt8Mdt45yBnnPApm1fiApQA1ayf0zg69sGY9WBAYAr1b1tADjwEb4BsPrX5r8CRnEAgN/0Tb5BBFbR8o3GtXum3dmK9duGltWl+GxeJSOt8HUBgNvFFQq8VVpPNySmlTR3gKbfIAD74PtNCet2S9sgv8+gBvfHt79lT47NSDytB6YGjJhuDGC5oI2YN+slld8MAHgjUG8zUqCdG3u5vjeCAbwe66uzD9Y75lYS0N0YcGu9Oru1fzMDce15O1m3m5F46hYgvREAsLAJN/If3sy43OiY9a5xM/27kexp59+feuopdTs6PUE778960qWdx9yOPOzae99t/r5RAPB683GtBHS36++cG5thAHdj5t5Kono90Ffa0k1yOOi322UAy33t1scbrVW3u66+2QBw55jYzNzoZADLtXbr024S0N3kgG91P9Zby4L++Omf/ml+4zd+44aE9Hrz6VYyx9/IfNiMBHS3Z+FmAODNrMPd+me9/cB6z+r1+kYKvbp5Qa9lzN5qvd5onG/mObLRWi5/38w6upln8O3052aes98ux+zdM0iptEosFaNvaIhybYbCaoV4zMQKQ1gKXxsOozv7qWMRj/QTDuks5KrUGxppLYZR8RgeGMKwdMbn5hgvrGKIopZtK4BNGMACGBm02LtzmGqxyWi2j0J+hUa1STobZ7lYhngvTlM8a+uUhU0ZiuDW6wz3phTbz25KXNbAbknM3OS7H3s3T3zxC6y6NqZW5oMPPM7Rncd45cJVaksTDOzcx+Gd+1m9eoZWs8BUY4nJ+QWMkEnBbdG0q+hmhqsTs9yzfR9hauyM92NoFo4dY9qNkj34HsZXviZoHOHQHlby09RqE+wZu4Nrk2eorI5DfBcxN0rVnSISvpf+sWFWrj5NU3kJh7k++SKH9j9CobjMwvxXSaVGaYqaVaUBZp5quYWHSdoske7tJ7eco6VnuHe7ycuTdcZ6dKJJj6vXa7z/+DBnKvtZnJG2T7JaaeF6JXTHJDuQpFquUKq06OnfTk92L8Vanh3Dx3j51WcwYxYP3vdRKtWvUVyVouW4KpCWazt37r8RMqMkIgOsFM8wmNRIxiIkUy49mT5q9irhZItmI4br9KEZCyzNrKqcSNowuOdth3jhxVexwiE8y6RUydEf1XjfO/tJJkym52c4eMcOluZKjI4Mk4rEmFueJ5buZXKmwJWJOQ4dPsT1qSvcdeceZsaXSMbStPQy//2/5lhZzZJMRYjGFvj//lmW8+dT/Nq/nyYSL/HpT93BL/2rCd59fBf/7l8/zX/8qw/y737/WSzDxa7HSCTexif/28tUK03CMUNZn0Vj/SwuvUAsJvZPOuWiQ2+fx9JcD5kei2ZFisINLGxy06c5uG8bb3/gKF96pcZSNcfeXQfBi9NoaFy58iKeu4phhFhcWMAKaSq/luzdw549d/DsM09wz9F7qBTnVR/rhjB02/F92xZK5NYFBPbjTT+uVz6yms6jd+4j6vqxu0ieNwIPYClXdz1qbpM/evLLfNcjP8iOngFV5GxG0jgy/gwL21nhP/zJr1Ku19i9dztXrl9TSmVS7B8xw8qqqtqoqzyQgKjRSATH9nyZZ6fFPUeO8erpl9AtkYD2rcyEHSwxtzB9RVJdXi0psFdfrCuShOS9YmHpRx8Arzq2WgsUocQwFPA62D9CuVxSEuLFvOSWbEzLo9lqq5QpP2GLSMxUDF5d9xAru3S6l0rNJWx7NA2bllfDcV1cR9YdT+q9VQ7QadQYGR6h3nRUnrBUriivX3lJGkC8hVV+ynG4675j3LVzH9Xlqp/ncByK1SmWiPK+7/sAH3z399LX38f8zBJPfPaL3LVrN8XVOc6dfYmY2QKnqkBnZZslRf6exz/73d97yx4FW/kBv+u38gObH4Jb+YHrXfMQW/mBDxJYMG0xgDc/n7aO3OqBt7QHvvM972H3wUOM7d7N6Ng2UukIi5MXmLt0ivyCyP1UMAW8kv8JsKubGLpFIt1DYX6eRqXsA7oKvDSUBIywHXWRbw6FiaZ7OXv6LE6t7vv/ij9wGwgW4FgAYJEeiimJ5wjRdIqppRXOn76gPDhkcze6Yze79h1geNcuQdmYmF3i6pUramMmlcnD28fYsW8vI6M7lN9tUyRcWi10zVQbZAFj1G/ZAIqHhyOVg2052bYcreu0fEbs+BXmJq5SXFqgsLxEuVwknkowumsf16/M8fTXTlKt1hQAbMUi7N+ewbDL1Eolv2rTCBHPpBkY2S8+uzwAACAASURBVE4ik8EzDXp7+2hWbQaHhxnYNqrkmDW3wezFV1iZnqBZq+M6jr/xbQPefl9Luw3VdtmsChAWyEPLJlLiAAGm0/1DDO0XCegcV69M47RcenpipFIZwpEUbkuqrCtMTk+THtrBifFZTj7/AqX5BQ6MDHBwLE1+cRrLiinpb92KMj2ZIx6FUjlPSzblZojcSpVCoUQoBOFoiFBE/Jt7aHohookog9t20aJFce4a1ZUiwyMD6K0a0ahJOBHHJkw0YlFZmcMyQxw8eoxQyFT+wiIx5DOAHUbuuIftD76LWrKP847DKdvhcqNJxbNZqddo1ks4TRskYBAmsNqtC+M4hEYITalo+dJBcp/iMhbDOlpYihB04ojnjEeVlpJtrorkku0iksu6o2M7vjRxsylAo0gU6zi6R08Y3p1NcUcsqgBf8fotOY5fLe7ptNBYFg8rT2PZdsi1WuRaLnmRgjbEX9j3k/EZrH4QpxiwgcqzOq+/HCiQVkk0+6xa/+02WKssd+VvbRA38MBVprWdJFUZM53+u74rriKSSwQkEs+OJBf8Mwb/r7BYJUWmJn2bjdtugfL89Rm6iour2MPt71R/8sHsGxcSYLdt5m5wsTdYtqodAQgd+AHf7IcbndN2p26fyWcaKxA3iIlVSXSHnLQq+wiu9kb/KYJ0+3w3fYk7PHw7Jarbvr4++BvIPLeb23GffFayXLemmOA3XvKxH9/xlq3vGwV4spk/ceLEa/w81ybn1wOAu32280LfTABYztPpvSmb74997GPqR4pt1r46QZfDhw93TV5LXy0sLKi+kNcbAQCvl8SW5Pnx48cV+CfH/Nqv/dprmJK3ApsCZpSw42TDHbw6A7P1+n4zA/FWjL/NAA/drnkzgM9GDGC5JqnWXnvda69pI2BBjr/V2P1G+ncjALizHwQoW3vf186fznHS7d51ux/rtX8z/dTt3gUMul/6pV/adIC3Hsh5q+SBtC/4XDA3ugHAG839WzEP5bOd9yCY53JtgW92cO5brSG3CnTXFnesXV/X9ufa89zuuvpmAsBr19XNzI3OMSnX1m0Mr23zrYDy9e7HemtZcH8ffPBBpQYUPCfWjq3g87cq/NnsfFhv/e5sezeQsdvzeTP3c7NzvNvYmph4rYRbt3nX2TfBtXXaCqwHAHfO743auNE438xzRNq50Xq/3n3v7JvNPIO7jbduz6zNPGO/nY4Z29VHq1rk6L13UWrWmJs/R7MBhinsPJtk2OSh+w9x5sxVMtvGqFQ0stkwxYrF0nKJjB7FyTeoFCuEo2EiyRhzjTJ2zUZi7kajqeJeAYwadoNkJKpA3ajjsG/Pfqamx4nFQiRiWfbvPUQMi7LX5LPPfAU9ZCqrHUszVKjnujaJiKe8Yy3L4O33PsSpk89Q0MQT1aG1VOYffeCnWMhXaeYXeOHcOXrCOt9z7H4syyOvvG9bTCzPk3eblJpVDCPK3GqD48MjDEVMklqMmm2omFosQvPNPOP1Bcbu+0lsayerCxexvHFWFnIUy9cYGdrBK1de5Pve+XHOXXuOg0e+h5XcBV55+k/pHdiNZsTozSSZmsjjOAVct0nTzqnYriezi/PXvoxlJHC9OvFUkmhukocf2c3nnobje+aZr9/H9OXnGNxWRStr7Nmxn/SR/53chd9hvOAwn5smnhrCDNdIWHfjcJViwWPP/ndw5fIpDh98Bw0Hnn7xN7nj0Pdy6OCP8fknf5mhvj0kM6OEI4OYhsfzz/0m2CVS8Syp5BjTC18lE3IZGKqQTIqMckvFyDt3jjIzMY8jZdHaIPfe+TgvvPDn1FpVqs0Ww2ND1PJVauVFju2O8vj9Gc5O5pS91kN37lR93Zs2yOdbTE6skKu4hBIRJucqDIxESaY1enp7WZyF0e1jzEyd5drEPpLeM/zoB/Zz6hmNqhuhJ3aVh9/eyxOfcDnyaJF7Dj7AH/znVzmwK8bTrVkcvc473/EOfv8Tz2DEHS68Okp+NY4R8TAiIeKxEerVqzSbfoF5JJRAN5qUC2FFZDD0FJrWoJRfAWeOgUyao3t20gyPcvLlZzm4fy/Tyw69g0fQdI/lxbOsLi8ST8aYmp0U9W7McIp9++9mYW6BkZEshaUZxXi9qU7nx9OS8xEpbrvl5zpU7N7OESgPYAGAHckvaMqzWdirokAnf1MMYKfEn335Od790N9hLNNPS2SgDbFsC+FpFg1jhd/85L8jkUpRKK2oHJkoiXktAW4N0rpJyRNmrEdLvedLSAtHueE6jA4M0WyUKZULuJqlDJSEXCFz2vef9pm/NQFoVc7CIJPKkon2s5KbwvFaODRxPI3+TEaptQkQK/7UH/qRH+fJL36eldySyleY4tplWIppLOxi12sRCmvEE0nClkk8FqZeKau5aRoRlUN0kJ+6qsiWwnf5EbKBgONjIwIw1xTILfZtudUVlTWIxuL0Zfu4evU6uniLi01eJML9x+4l7iaw9BCea1OtLnFmvsj/8gsf58j2XTiFRZ7/H0/SahToiWporq9kKMX9olIoV68ExUTGW4Of/xZlAK8XJ23lB7byA0GB7VpFoK38gL+3Xi//spUf+ObvfLcYwN/8Pt8647dRD/zcv/hF9hw+wsBgFloVLp96hvmLr1BdXVSSsOIxKxte2ZSqzZxuKH/fRLqX/FwbAA68fUXmRYHAFpolYKbIryQpVepMT0wqYE7AZJEUVqxe5fFrKBAwHg6TSkTo789ydX6Jy5cmGN2xl/2H76J/eBuFUpWLly8qUHphucK+w4fYd2A/Y7v30Ds0hC4SxooN6TN8G7IDlC2qkuv1BXXadp1INaVstAUIKlVKzI5fYHVxgVeee4bVuSlyq4vonkfICmGFoyQyPQyOjLKaqzI+taxA12q1qjbJvakwlivyUy21YQ1LkJZK0nI8RreNMjC6jeGRUcGtyfT00j80RDQaZ3VhnAvP/jXLE9dp1mrK91U2ygIA35CAVt0ulaB+v6tLUazgNgane2oznB4YZnj/Pmbm53nic19hcnyGnSNpelIRJbsj3kipdJKJ+RWS/Ts5M73ElcvXsKs17t69F700T0kqqhNxwuEQsWiC1RXxQqrQlGhf0whFwjRbAjpaZPtSJJNSORummepjcW6FbX1pvB6RoZqndP4U9ZUcx+85QGVxQlV7hhMpKrZJNB7GrRaIxBIcuec+QmGLRr2m2NyyIXdEjufOB7CPv5uFWJqrTZvxZoO87dDyWrTqVRDvKOWbLJJI4mvc3lUbIeXb67NKBX0T1q3vn6yb4lOtYVguaV0jZemqUlRksKbdBknXICREXU/DcjXCno6uKlfFxxYEJhVv613hMEOWqcDGhqux2PLIS0GnGmMGVUfCDSkycGlpHiVPo6gbiiksAYCCCtvgqQIolQSysE4lSBDQWhaPNtgaBIPyW0khtdnCCsH1wV3fx/emP62SgFZy1PJqf+Y10sXyWV8SOpgv/sE+XBoA0MKUV+/dkJRuL2oKHQ6imJsMY3VGJYvdZu222bECsvrf5b8U6Bqcpw2s+lFtIIctPRT0Q/tDbQav/7kAbG1D1m2w2f/V9hxWALuA90r3vINIHADLAWrc9jkOPInXMIhV9KwA7DbQHPgHB+8HtGw5r4rq2hLaCnduC1h/aOdb9jRYT2Y2kGoOErmnTp1SYJSAUiIt2Smrux4AHCRWg8/KRQo4l81mFZi5ng/tG8EAvnz5MrKZljafPn2aX/7lXybw5euUfBQ5XfFSlXYdPXr0BtAdSGjKdQrzTK757W9/O6lU6g0FgKVP5Hq/8IUvvKZ/5f1OH8HgPt2qvZ1VlZ3t//CHP6xAluA+CAC+WQA4OG8ghyleiCIVGsgQr03CB0n9e++9l/e9732KvSOAeucrGBfT09NqHAjTVb5X2vWP//E/Vr83yz5de/7O65ZAK2h/Z19KUl7OJ2Pj6tWrPPzww2osdmujSJDKtUpbZQwF/SCBbTAPbqd/OwM88UuV7wjmWre51Xnfd+/erQDulZUV1Xbpp2Asy5z6+Mc/rhiN0ubgete7H6+3n6SPgrH0K7/yK3zyk59U46q3t5ef/dmf3TQALN8TtEHa+sgjj6hrk/m1b9++G6DcRnOjGwB8q7kfnLczQXGre7D2+2/V32s9fW+ljNDpJ7p2DZbx0Nmfax8Ot7uubmaOjoyMqP6XedtZOBOcO7hX3R5UwVqw9lhZO7vNjW4M1s71d+0aE6yR3ZQogvsRrN2yjso87eZX3tn2QK5ubdvXft/atqxdNzvvxa3mw6/+6q+yurqq+uPOO+/8uudN53yQNsm6eccdd6jnrfSNjK2gL6empjh06JC6X7JuvZ45HoxVWSvWu09r10NZq8+fP6/iJfnvP/iDP3jNs2Bt32xmfgfHyLoqjOxf+IVfUHKL0gdBIdat9g+yFt3qOSLXsJn1fjPj6FbP4GBd3Gx/vmUbvjfhxOm+EDsHe2k4ZaLZNPX6PBYe9WYUt1JVTjl2HXp7Lfq2baflhnFdEZ01KdseGStDZbbItuygkpTN1QqMr85jWREiIUvNG5GTlQJnAcqa1QY7BoeZuzZBPBJV1i/9ySi7hsZ473e9l/mJSaL9vfyXJ79IvVrF9lyqjgDSYTSKpE1oWRYtYdq1NLRmGcRvlBKNis33Hv0Ozr98Fafmkh7OMD91nZ94/L3KL5dWjZJWY6awynwlT95uqjaIBPHBdIYD2UFM4Xy2NBzbpmHblJoN5hsF7nj4p6haQ1yZPEN+9VkW5lexjBKWHqFvaJRtQz/IUmGFRO92Xj35x2SSZS5fuU4k7pLPLRMP9eEyTyI1RqGwrApwRbbZ85bwWimygx69oRQ5t8D05VV+7AeO8XtPmtzRN82Va7P0JvsYSFbJDn0fiV0DtCpRVpyDTE18mkhLGNIzbNv1OLPzpxnu3Y0XSxI2aiwsrBCNb+P6zAnuPPQog6P3c+bUZ1UOIBQdIBTJKAW0VMxieeF5Lp3/EqlkFFMvk7RKeMYKg9v7KOTymGENy3QoF3QS4XvoHxzi7NXPYxke9UaLesNm994h8isVGpUVvvNtO+kLF3n2VJ59+3ZyR9ZCRHyr5SlOnG7ihaLKEThsNsn0DLOSm+D4ffuZnV5Bd0WFrsi+HWEm5nPsG0zyx5+G2VqC1UaUUGuYjHWd9w6VKOcd/sEvjHH6LyY4tHuYV9NVvuM9B4klVvit/yfL4bt6+MyXn2J8yeDimT4lW52M76SYO+PbA3kaoVBMMb8lHyYAohAcdJEez08rINxorPCLP/W3uTS7TMlLs3Pvnfyb//A79G0/gBnpx2mZTFx/BadVVLmP6alJejIxHDfE/gNvY27mIulYGEPBpwZeO86WPFM8EVc5K2Gh+opbvveviqcVAHyAkO0JrqryVnarpWSb5XukqH6lOMPLEyvctf+9bOvN4ihQOaI8ocenJ7F6G3z2qb+kKfeoWVA2ZvV2YYZ8bdSDmubi2ALqCrgcxtBM9u/dy7lLF0Snmocfup+33XuU06fP8/SJk0piudloKtKHMG+lvZITE9U23AhH9j/C33rX3+bXfuufKjA+mUqwuLhCIizt9jCsMC1TJJoTLC7NYwi4LWptLVtZe5Uqqyq31RCJasMimoiQiMVwpZ9EstlxlKqgFJgIi7fp1H1Gv24qeWhZb8QKLRKWHJmh+qxWryt560jEUvnDaqWC43i0lGdxSOUspdeFZR2JZvA8kQk36ekZJhFK8B3HDtNjiv9wC0NzEI04paCm0hZBxbj/b1EalLzIP/2dt5YBLPHe2tdWfsC32NjKD/y62gNu5Qe28gOSR3kj8wNvwla161duAcDfrJ7eOs+3ZQ988ot/RSJssTx5gfLiOBfOvIyTyylmn8g5y6ZH/GcF/BJAWHnS6gbJTJbl2Vnq1Yp6zzItQuIVq6Sg20CmVOuJz0coorxDZOMoVXvLi0tKisiQ46Wa0jSIWAaJWIg9uw+QHtmFFk4q0G1ycoFr1y6xvDSjJHUee/Qhesa2M7ZrD8lkypfA1TRxNvWZjXhq89dsyuarDQCrjbLuq7q6tmL1SuB3/fI55mYnqOSXFUD88vPPq+BWAG7ZBJuhEIaSco6pc4knT64mnrYp7FqVVDzG0Ihs/sJcv3xJVUOKHPO+QweIJRMq4ZnJ9tHTm8USvay2j6wAVStz41zsAIDdlgDAxo0fBbarTa8AwO3fwhhtM7ElWFbYn2GS7htm5OABpmZn+fP/+nkuXrjKrpEMvQmDcDhCIh6jtyfLlWszFJo6k/OrrCzkSQ+PcOTQXVx/8WnMbBojYqI5deKWxdTMCnFh9Q4PMtCfJRKLIKTbhlRxOmUiFqSSaZZ6R7nw6hkOD/dSC6V57uULtGam8CplHn7oLurL02rsxFJpPCNGrpCnN+sD4Tt27iRkQKNeVQxgx3OxabF88Djn7n6MuUSaslR6ShDmCOAqskR1qNfQ6g2/ilKqVdtAnymMbyVp1GanCiAnfWhIgsDAFV/ekEfG1EhKssEUANAi5zUVhipVtIpr62octSy+v7cHU/PPIZGXBEMyhgzBPV0Qlayz1ToXm00WbYeCK3WsPhNUEH/5TqlqdUwTT907X47cDwgCyLXtG+ybNLcBWJH6DoixPmh8A6CV+Sf+z3JRro7uivx0C6Ek+wCyKnPo+ExQLSBn9Zn8StZLgbsSaHa0Q7GSVVjpt08Bz20ZZxWWBa+AXdsGqoM/3JCffu1SGIC+6lxtQLVt89sh23yT/avKONp9cQN/DgJe1XlBN/nArA8+35Rt9oHsQH56LQAcXE/A+m3LUfu4ufrcjesMAOoAGO70+W0f65s1t1nQEph39JEMFvdDe7/lnwtBontwcLArQHCrCwg+K8cIe3Yt2PZGX3wAHgYJ5FsxxDpZvd3aJX+XVzdQ5I1s92b7d6P2rm2TJNjXeki+nnZvxErsdl4B2X7iJ36iK+Najg++U4CN9WSOX09b5TMBsLAW4Am+L+jvxx57rCsAvPa49cbQG9G/m7n3ct9Pnjz5GhZ4Z99sxHAPQMC19+P19tNG57ud+7bRtW2mf4Lz3c7c72zj7ZwjGLu3UhS4netfe+xGEtBrx+brXVc7x4QUwdwKAH4913O7c+N215i141+A0jdqLbndttxqPnQWAmzEapVrkjHc39+vkmqZTEZdZieI2U3BIljzuq25G83xzdynTnA3GCsbKS10zslbrV1B29dTO9ho/7CZ58hm1/vNfNdGz+DN9OfrmU/fqp/pyZo8cN8R4imTyxNXsJ0CESlkbaXIRA1I6ExPFMmkdNymQSHXUh6b9xzbx4pdZ2WuyJ6Bg8xdneCB4/fy7LkXqZbLRNIpFvOrCtQqFsukU2ncpkjOWoz0DXH+9DkG0hnMcAS30eA9x46x/8BeIobFbH6ZP/3aUyo2bmkGq40aY8M7WF6aIK471HSPkmNgmWH0eo54OkWzVaThhogWa+yMDNMs1LEyIVaWKvzYdz6KFjZULFpzalxcGKdkuMzncoz0ZKnbBlnX4+DgKJ5jKnUxRyRrG3UqbpOis0xE6ycf3cXwve/nxRf+lCtXp4lGXCzXJZ7sY/+ht/HK6ZdJZ2Mc3X8vuZUZPvPZ32Ns+yArqwvEowmazTINu0U4GqNerpBM+CxrTcsQj25jcfUSuqHRqFS5a9sh7j2u89cvNVkav04obLMv2+LgnR/iyuKr5PV7mLj8V9S1PJme72Rs7z2MDn4HTmiVhZlpIrFDrCycwnWahMNj9A1kVU7DNiCb3kZudYZs/3Zanqn8cY1QhFp+mtW5k1QrL2C45zhyJMPk/AQtMV3yNFzPodXUScceoVC/ymrxMrqewNBtqhVRIXMZ29Wr1MQKK0scPbiHvniMJ0+8yKF9B1m+Ok9Ptp+lygSVik2p5BBP91CvFRketJSN09uODeA6NR558BHOnv0KtldjZCDKV75Q5ysXoVkdxrFqtBoWUVz2a/M0ax4Pvb/GPceSfO13Suz+B0dYXTApz5WIxq/zk3/3OH/6mQmuFFN84fM2c4sZEulhcstSECOxrlhAWVi6pQr0JVAUxTvLNcnGKtSKCxhelX/5zz9CqbTC2N2Poxv9/OF/+W2+8JRIffczOHwXheI0uCWW5xfJl8uYRo1kIsPBQw/w6qsn2DEygNmWtFIpDRXL+8p7wqaVH3ndABMlL6SLBPRBTCE8WLroLGPbrgJdZfwrP16vyGe+dorHHv5RBvsSnLt0noceeA+tloZr6PzW7/8bam6BcNgkX11R8azjihSzSctxCcXDqthCih+MsIaJidOUe23znu9+L1955ikq5Tx/+wPv4/yZ81ydmqNpuwwMDDI+PqFA1UqlzOj2XUxOXsHUE/zw3/p5hrLD/Mf/9E+xIi0VRj94/zt47pmvcvjgQQq5Is2wwczslJK+DoVC1Gp1YpEEO3fuwa2LfHWT81dfxlAS0DFSyTilYtEHqcMaiXiCStVnHYvtk3gGy3lssfpCoyfTg2M7iswh91T6W85jhUw/rPc8lbcrV8pK1dAyQvRlelUeJaJDTINH3/4Q/VJM4QrjXWpOVGLAL3RX//MZ052AvdxDOZe893O//Z+/VZf+G+263f1zt733693H3m7n3E6MsNGzfis/4Pf+7e6X14tH38w9fed3b7Qn3ux+cSP1mDdiL7iZubVRDL1RvP6tnB+43fl9u8dvAcC322Nbx/9P1QN/9LlPMnfuJNXFKaX2OjUzDcUKjrB3dRPNvAkAS9WcgHnyWwBgCSRqlQDINQkrf2AJpCwfCBamr6mrakSRVLGiIQWQzUzNMzM5g64JO1NX7MxkIsmho8c4dv8jeKEwX/rS17h87gVmxhcZ3b2TB97xAENj+1XC2QxHabqOL+vseTiyeWvLwcrWzm7L4IhUjpzDl2XVWVmY48Lpk1x89QXySwuUcivUmzUl7ZLJ9DJx9boPcOomlhFRTF89bKKHw0RCUZJ9Q2RGdtE/OKw8fwury0QiUXr7emg1a4R0k+Fd+xjbu5dkOuX7DN/gWvpAm1RoimzN8vwEF5/9EssT1xQDWABQqUR8DQgswKXcA/+TvvxzWxVYkS1NAektUn2DjB48xPT8HH/26c9x5vQlxoaS9MYFAA4rOSDxS5qaWqRgeyyvFJTfzcDu/ZhahMXr5+kdHSYUDjE00sfgYD+FYkWBvIZTJxrSVFBarLk0ayVa5SWMVotoKs1qtI+Ll65yeOcooXg/ly9dp1FYwWh5yk8mojWVPFcoKn5B/dTtFvFMD31Dg/SmEzjlVRqVkg8AuwIA21zafS/PHX2EXCKppIRkZ623ZZjlfhuODXVbsaYR31yJlsR7RmS0MWmp2kuxW5HxqhELmzgSOEswZ+mEVR+6RERG29OoKcDUocfTSGgGtZbG0YjF4/EkozI2ddn8+yzclrRD0xE3nqVWiwvVOhdqNeaaTZZEDtrVqAko27QRtSSRilZO046PUcp3eG1vXQXyClopiHIgCd0Jwio/WQlEfJBYKuhFA0mpgYuskjCdm67yz9JaDpog3+K9I8A4bQ8hdY4AQJa5ELBT/YIOH1sWBrIA1D4wrNoo55Zz6j4AHYDQAfraVoG+aWgsxRaIj06boXvDt7dDItq/mDay3V5mbyCmfmf4PP0geHqtnHLAUJbfkmyQV/CemuOBJLQKuHxgtpPV3I6e/Wtp+//6kV4gix3A837bfGK0jwzfZDLfZAP7zOU2oByA90Hg175O74e/9QHgb6cH3kaSj99O17LV1q0e2OqBzffA34S5v1ZCb/NXv3Xkt2IPrMcE/1Zs63pt2qxixLfTNW219Y3pgdFtMR56+71Ua3lOnz1DLAUxy2A557FzJEu50qCvP4xe1rBrFZpuLxcvTrFre5qebQNcuDjHcP8uRvqyNIp58lTIeibFRo1rhVVlVyRWUSIhXLObJM0oYSvKwsISvWGdEha1RouPPvYoA7299KcyNJpNXpq6xEyjyvjKCkkBiVsO1UqRZChM3q5TEyUyTSPmCeMyTtOuUVE2Px6HB3eQu57nnd/5OJXiJHdGh7BNsKTIV6SftQoXF6cpVmvszA5Srtj0WRYDqR4FiIo0rrRXPErz1QpETOKORc4cIHv8I1y89Ff/P3vvASTZfd93fl7sHCfP7OzO5oxF2gVARIIITCBIU5QpkZYVKMn03bnOpGTZp7Nc9smu0tlVDrJlmUUFn2SVzKxAMYAESaRF3F0sNqfJOXROL179/q97AfuuzmKV7QPMbmCA3Z6e1+/93ns9/9/vm3jptZfQjDquWyWZcqlslpRSUfMtzIRHqyW96giJVE3FE4na0OvEwHDRJQ7L0IgbLs11GB4yuPXWnSxvXOSNM1XWyHFw8l72JZ5moeUyP5dFc3XuPNZhYSEku+dJtuozVEtlqpVZpezE6nDkzl9k16Gf4PLVq2zffxij02J5cZ7xbbtotjwMv0478Eklx5QbHKatbIIj21oJJArQWg1q1WdxWv8RjBllndtqpAmCCgkzj2XsZqO+znp5CT200XRRYBrUyg6h73P78SkJYKJeLVHI5xkaGGd9c4bV5S0a9TSB6zAwbtKul0X8jaOZNCotDh7Mce/tt2GFq+w/mOL8uXPUq/JaAzuI8f3vp7k4q9NoxwmCJBL05Pkupt3kcGyOcS/BoV0NElqatdsauJ3tDOQGSWTipJnjzgeG+fhPXkJLWXjJOMvzkt96PXIAEyc8zVbCBiEdiOBBnOwSWoMHj43xkSfezfMvvcRt97yP//iFP+bf/u5vERuc4Pm/+Bb//J/+a964voiRyJBKjZHLF7l88UUVBVvZ2GJwIE9AQDozjKW52L1oL928eQNLFysOaTIfebOH7TaoGjxw9BCWip7y8NsddCNSq4qIQVzVnKDGXzzzGtnibqCm8m4/9pG/QczKIjFsf/jF38ZOBSxvLdFoVpTNs4g1RD0ralZx5QuqCjSPywAAIABJREFUDfRCjs3SBrZh8P2nnuJrX/4Sv/nbv0+tU2ffnim8VoNUboD5hWVazQaJWFK52smaRyyX7UQKTfNoN10mx/ZTHMxz5cqruG2XdFIcAAdZWV9ifHiEbCLLarnGZn2NeCwCf4sDg0xN7uXY0TtIhUVOnf8BJ888pSytxUlOBBeSUSxAuUwsfN9lZGRYAbhCNBE7b0ILXZd5pK3itzrtjpqfeIEfGZip/GFNkRSUU7NYN4chiVSaA1P7qC1vcu8tR9g+ViRuhBHpXs09DDUXCkJXzfh6D7GljwDg7jNR4lcUd6brfOa3//9TAP/X+Q3x9trK/wg9wturov296VfgnVuBPgD8zj13/T3/71CBf/j3Pk67XFI2uaJsFRWpX6t31b5i5xyBkqICjuyfhQ1pkizkWVmYx6nV1fOInbMCjXVihkXMsNUiWdk82ybxRFzZpfiWzfziOjNXb2BJg5ZOs+/IMW67637yo2OcP3+B7z31FDeuTXPirts5dvwuxqZ2Mj42odS4sn1Zc7XVwiqyfI5sVt60dxUlqdgNyXo58F1WFqdZmrvOK898j6XZWZrVMrou4LOBZltYdpxUIilyWly3w+KNGUxZAIr9dSxGZnCQqd37yA+PUao2qJYrFAp5duyaYvv2HSSTMRZnp9XCb3zPfgZHJhRwJpBY5Ngjq74AQ8AmXxrVCmuLN5h94zXKiwv/SQZwDwBW2S8CoEvWSjdvRRB6UQULuCXnS0BAUXHmBkeYPHSI5ZUlvvGFb/DSq+dJx3XiknmbEmucBKlkkpXNOq1QV4vlVqPN1KH9GI6cV4+RyVHVfEiSreTxvHrqAtvGC5hBB1vXMBNpKq2QwG2jdSoKaEymc8QHR3j1jauMDA0ztWe/Uqa65XXq5TrpYpGRoQEKo0MMjY2REsV2KKpTA0OyfxtbbM5eUQCwyhAKArzQ5fzOY7x0y7upCACMrwDeUM6VcnYO0VwPHI9QVK+y2Pc1cSGKDJENyaA2FYEBS6yfNQXe2gKWawEpQyMvxHVDIy3XjrLulqMOyHuBOu+rjq9sknZZMe4SayGkGfOp+x5bXsByABuSJ63rOCFUPJ8t36MpLFN1bYYkpRnQdTpCRvA0xYjVFTNXZPGaam5VLozkD8txiThXbJ1V/HCo8oIxLHVQKgtYjk1Yo8LyVYJXQ4HK0oELs1oeCkuWV4v9tB9lXstNIDVTNsxvaUxU/rBSAUegtMKmRRGsrtg3s4cjFXBX2doDkpVVtq72OYojUlL0LnjbtbgW4Fjhy127qq64OLKweosNdBde7t2+anfUrRzlGd8UF/eU03JMCpDtNcPy/pKH/Z9uM2Lhdu2o1adE7xEpvLteWjcb6gjIjf7aJfH2nLHf4osdsXtvguA96+hoFyLltLKe7r0HhH9l13+HT/EfnbfoN3g/Oue6f6T9Cry1Au+0e1+Ata997Wt8+MMfvumM8F9SHfTP+DurAn0A+J11vvp7+8NV4LaDSYa338r5qydJWpCW1b5psNb0MR1x+IJc1kJfc/nlz/wtvvrMizx35gz37N2BkSzw/IsXGB/czkDMIj9gs7q6TCGZZHJomIuVEtOL08SktyzX8UyLrJkmhcXs6goDiRgHDh3le6dPc9vYKB9/4D3guWAEzK8t8fzcNNdE8dfukIibjBeHKBpxbMfjaqtEyxKVZhPddAgCnabrYwl53bYI23EGhou8a2o/E570wJLXGSjQuG13WC6vK2BoIJWjsrnJkICFdlKcmel4Lprkofoe5WqVeMIi0HzWWgHm2GFevfYaq6tvkEqnmd6sMZjIk9YbTIwMcG1tQ7UKyXhCuaHZcUtFdkivIoCbFYvTaXawY6ayok2md1PerDE1cQ8zq9/Bq1d54P4W7uV3M7d5kX23l1k+l6PaLCkVdljYS2mzQTbbZmMtTnLEYnF9gWqtjhsklTX2kds/yu5DH8W0i1SqmwwNTUCrTaAJmT+r+tZAa6GHYsEtnljithUjppfRWhqNzhuUN/+cVudlisWjNJ11EmEZk33Mb2yyKsrfYJBqdZlEPMtAwaVW8Wl1HO677050rUnQ1mm2FvGaBcanxrl+9TKhL8RpnzC+RUxPR05uYrPc7rAtl2T37gLVyjz33ztEu1omldaJZzpcuzbOt7/XplQ3cIJhGm2blFam0hniE3deIJ7bwbPfvcTx3CCH7h+neWAVp1Kk3clSb8UYLc6Ry9apLxb54+cX2GxNYLUOM718Shps9DCObRv4RgxT1MDSY5sGCc3ivbfabM5f4V133YY3dIBnXz7LIw/t4wPvfzcnX57ln/+brzK7PCcNM8X8TrLZCVbLS2yuXMayuqrWVJKx0e00yqtqhiYzjJtxXwL+yqzBl8zaN+OXpLeX60jmRffs340t/bcf4IsgwnMwrUTXPS6g3m7xrZMnyWd30WIBXUvz/kd/inZLhg4B09NzNN06F2ZOEuhNNZfYPj6G13FYrazw3vc9zM/+1M9w/rVL/OEX/pjTV86ybXIvtfUWdlyj2thibGiIbeOTFAaHefHFlyiXJc86VNe2RKnJDEKc3BSBXygApghEbFy/RiaRRQ9cRQRZK1eVC8Cthw9z6o2rxBMGftBRxylHH7PiHDt4hAf2HOT8jWt844XvkyrkqNbXSGcHVPSWqPOj0UeAYYaYlvT2Ju22o75EkJLLZhGruFqjgR43ovmI6xOzYuh+h8C2cYUAH2jYvs7Dt9/G3UcOQ+CoaZA8ollkdE7UXErmJGLtLJFQ3RGDshDvAb5qjiJAs04gHyTAZz73Bz/cB3L/1f+fFXin9Qj909mvQL8C/+0q0AeA/9vVtr/l/wEq8NmffUCpdiVDN5ETAHgFv16Pcmi1SPH7n6hSTUsBvvmhIeZnZmmWqwqM1ARkE9BTKXpFDRxTf5dFrjQziUSMVDKOZtlcn11hYXqaHbv2cvcjH2D7voMqD+e1559h5vIlJnbs4db772Nqzy6KQyNKiSvLbnnIIksWXU1P0mEiRWNkryJMvQgFC/xAgbTXL1/g4tmXKC3OE7M1zp59nUaprhaeYlltSI6LZI5IRq0dI5lKkkgkOP3CK6TTWSb37mNil2QqOmysblEcGWXPwQOMjo5RKBaVtZSwi0Ovw4XXT+E7DpN79lMcGVMKSsWclX8kJ2j2BkszV9FCj5GxMVq1Cquz1ymtiEVRu5sB3AXbpfbdL1lk9gBgqbEAyxErNQKWDd0iNzTM9kMHWVla4htf+hYvv3JBxeAGeohpW2QycXL5NBulBq4WY+/BA4xNTrCxtYRbqTI8kMJvN0hYBvF4DM/X+M7Tp9i5a5S4HRJTFs4FNCNFo1KhWlknnckyPL6NeL7AVkPyimIUx4ZU7k8Mj+rqKoXxbQyNT6kG2Y6JHZEsfOU8ySLZp7KxzOqNC3TqNcXa9EW5GnicnjrMy8ceppYpoms+cc3CEXBYWi9R/8oQwBfb44h5KYt05bQjcKNSResElqHsn3u5OKL6TZoGSV3DDjxl4WMLiC7rfgS09ckpsbFONUR9JXSDgnAbfIN4GJIxfAZ0jToa65qAtRrN0FVvvS7grTCD8dGl0TF12hIMLLbZuo/raHT8EMPTkETKmhxLqGH6Yt3sY6i6gKuFGIGHJ6QK3VbgdC/qV/dDRbRQMTrSYYjC3Rd2cC9/V66VKLdXEmjU7SBsCZEiS8Mo2KTqjLogrPycqIm7Ftpy7Opnuvm13Zvrpsq3B7KKktkKBeAW4DrKvY2+uoCvbF+U6+oa7VpQK9/srvpY3a9RZm6U6Rshr+q/N/9zU1Ibfcp2AdabIK1C0KN7P4od7m5DwG6l2o2eiqyYItC4u4PRe3d3QQHU0cXzpvK4pyRWoHkXwO4CxG9aUkfbVp89XZV69AHVzQ3u4cQfEdZ1//FfqwL9Bu+/ViX72+lX4J1VgXfavb+yssIXv/hFlaPVe/TytP5bW+W/s87sO3dv+wDwO/fc9ff8v1yB9z1ykOzoLs6ce5nQka6lw/ZMgrV6iwNHhlle7kDb5KEjB9ncqHJqeobi8CSDnsvD77qTqwtVTl6YITBMirrgjAIIWQpE8eIWi6VVKhLnI7OGtsuBiZ10Kh3OzVxnbKBIbmCAy+tr7MvlePTIbaTjopKFdrvF+c11Xpy+TqVex9ECcskksdDnxNFbWC+XmS+tE7hVHKNNy9EIAk31sjYu2wf3EtNSpNoN7t25j7htK1BXHp7WodKqqTYhbUVuYykzrvosWeq3nCh+SAFzCuBxqfodLq6uqbzhRizk4vUbpGNxcCq8//EPcWPmEjMLiyomSnoey7IEE8TVdaWAVI5Fsn9Czm66qvXKpFMMDt3G8mqFyfF7uDL9VSSHKHTggeM/wdkrn2MifYDy1suEQYaaX2PfYJ580cIs+Dz7gkXTbFDqmLjihmS2ScpcoCPuaSa6rZMf3s+efT/JxK73E+rLmGFGkXtd6YF0v0uwF9JyiKmX6GxAOt2g6X2XoPMtOtUqoSd5sqLMtrm2eBVf92jVTTqdMol4muFhn2YdOk6LW245jE6dpDnK+vp1lhY2GBwsEo8nlb12u+1Tqa+o+K5EOoUjkU+dJk8+dhDP32KwaFLMV9VsKZHUmFvx+e736mxUB6g1TerNND5xNppFDmcu8sTDY3zp+z7xjQUKBY/bd2VI32WTi+3n9OU5Za+9c3uVoeEmy6tzPPWdQZK5NumBGOfPmCwultG0IXQtgy7qbF3yb8ESJ7GORU6/gmZZ7Nwxxs4D9/D9k5fZsS2lgFU7Mc7VmSpL6yvUavPKFWx8Yifx1CDrK9M0m1Wq9ZKai42N7aBTr6LrEUAoX0pYoVSpunJIexMAjnpZ6dPl6979e5HZgPT+Mgppew6GbqufE/vkK/M3mF5bJxUbpqOV8Dtx3nXX+/B9DTfoUK+VmJgY5vzFc1xZPE/gucQMk8F8ns1OlUIhxUee+BDvuf8R/vVvfY5SvcUv/PzP0ayU+N//4a/T6jRJxOIcPXSE02+8rvZNxgwyzxGgU8BVubNkWiNAtlJQG6baN9MS63idfCbO3h1HKcazJONxFjYXOTdzjkTCJsQjHjMp5HJ0Oi4Jw+LOO+7kz7/9LVzdpNZoks0kldNap9lkYmSQtVJFWXeL8lg3IvK7ECzkM0Dc/irlMjEBeUX5KzMElRNm0wlD0lZKCQv2Dg/zgYfeTdIIicmEIwjwlZXbm7WXzwv5DFAk+9484C023YEoE97yUATxt1hC9wHg//LvoB/mFe+0HuGHObb+a/sV6Ffgh6tAHwD+4erVf/WPWAX+9s89iKmbmJZFKpdjbnkJTwDg7gJUbEqErSeLSbEwEuajsr9JJdEsUb4u4jUaSs0rAJjgYALAWZahWIm2ZAOLAjhuUsgmSeaLlFoaQ2M7OXzH3axvlnj1uac5+ezzKi/3kQ++j/1H7lD2wpLHIQpYYccK4KXsZbsAcMMVE95owatyYJXS0KfTrHPp3Cuc/MFTrM7N47eb6KFGplhkYW2NrZVNtT1bWJZikxOzMAQMFhA4mWbb5HY03VSWL3NzS8oi5tCRIxw8dozBsTES6TSJRFItYOW9hYfptutcev0UgesysXs/g8OjaKHP1toyG8uznH3pecqL8yrfZXznLvYfux2n47A+P8vWymKkABYL6G4G8E3wV6muFYqmQHql2lQOvV10yxCLa5Ps4JBSAC8ur/InX/oWL508GzWUAsibOtmBNPsPHmTnrn2MTk3x+tVrXL52g825afZuG2XHaJLG+rKyiY6nU+h2kivXlpSRclzlNJsUR0YYGpnA7bh0fI9kLk9haJiJnTvJD4xhmxHgahkmqysLbMxcZ3T7FIMTuxQgKRbZG6slylsrrC1M4zQaDA8PKcWx02kqix75Cn2Pc5P7OXv0frT8iGJsq9yZ0MfGpOSHrLdc2jdBy1CdXyULV7hjZHfsCz4ramlhditATxqPgJipY0k9TYOaqFgFyBSgFrBDF9uUZjnE9UMSTqAyYJq6DA98EjgU5Xu6QdWQaygKA5Z7pYZBEEmUFcN1WIdtOCxrBmUxzxLVrG+oLGxprOW9EyG8N2FzPB5jtdNm3vW43HRZkGwpAR59W9kbKUGpTAtULyGNiEtKRjEdDzeeUM2WXNNyPUfi2i4AqjJ/IwVvhL3KPdRV90pTJkC8wmWF6fom2NnTzao83G7ukFhth12raj0I0T1RQMvMIgLCoy9pXCMFcVSFrpW0/JxSBHcVx7KLal8itXDXl1qdgwgMjpokZesePdm1bI6s0KMj7IK2N0FYv6sRjr57E0dWBYlyeJQq+E2ouGt53bN57mLCyg67C+IG/5nds+r2olrfVAzf3GAEwqt37tlci937k30A+EfsV2r/cPsV6FegX4F+BfoV6FegX4F3dAV+/OOPUO5Uee2l1xnOeQxaAUcnimx5DTIjQ9xYblOab5I1XP7GL/4dvvDn3+DUtWlF0o3nM2StFFbTZ1s2zcBAhpJYHXcjZVpuwOzqKuVWi1w+x1gmQ311HUfskTN57r/1Vi7OX2elVmdUN7h33yFiEscTs5TKcb3ZZK5e5eS5CwRxW7lHSQsWtwx2DI8SS9ssr8xQ8up0HEPF5MSE5ByDE3tuwV310QWUHN9GPpsTJEf129JeN9sN1S/JbESyVfUgIp57AgIJ+TgIu45VHq7l8+y5s8xXt8iODzG3vkE60JnMSt+cZ2ZxEz1l03alb4gAIelixGpX3KHEwSmdStGst4jbBo4bEk+lSMbSDI8eZ2m9yvj43Vy48h8J2zXyxSPc+/Dfw9bhW3/8XtL6BPX2NbaNmArgfHV6gLlOh0aQJZNMobkGtfoqTmcZ3UxSrW+RSCXwfYPQlaxYB09PcOL4p9l/9MdoBGIHLYCYELWlnbEQKFj6Z8sVhelLpDhDi5NsrGjkcxMUC5P84MVvs1Faxo5nIEjRbm8Qs9MU8nUyyWGazTJjIyN4bo10bBu+28Fzy5QqawwMDuH6BltbTTy/QyYbp1raJKZpHDk4wvbJkJjlQNBk+3YDfJOO1+Gb3+1gJnZw+lwV101SahmMDBTQWvCZ9yzx2ydHaIQzbF5xuG80TbuzyZO/cjd/8Plr3PHoCTrt6+zcnWTuosnQngW+/pV1PvqhQyytbdDutCmVPEUIKJVdauV9XLlWwTaGsDWTeKDxgeMx9uyexIyZvHitxgtnlvDcCi3HQzfiDI5M0WgHrK8tU6vOqfnGnr0nMO0YS4uz6vhb7TqWnaSYFoc0L4r2EkKEOL+pCCbhuwtB3ldzuK7tVtQvaxr37z+geMfSL7uhj99xlAOfWEs7vsP3Lp2ijY8dxoRnoWYQtxw9Qb3WYmVtjUQ8pgQJw0PjXFu5huO0sAyDRMxms17h1ttvVe52CSuu5oQvPP8i+3bt5NFHH+KLX/o2W5VNNc8Slzmh6ct1LUR/pfrtdNQ+32zzu6RsUQW7nkcqWWBieAdrK9cY27mHYKvGth0jnDz7MvGEzuDgEPMLC6RzWVrtDnE7xoGDB5i+dol2s61mcZtbVax0Atf1SNgWhXSCUqNNsxHZQSuBipBPWuIUkFKxaGILbcdjdNptRVJPWDamE7J32xRPPvAQyZiFFjgYmsxroiZf7M59XWLRIqcAAeTV+ZBK95zWukrgHljfi6qKhhYhgcoBezPH+bP/7g/f0b8f+jvfr0C/Av0KvF0r0AeA365npr9fb4sK/O1PvVuBdgJopvJ5phfmbyqAe5bPPWBSXiMW0LYAvKapwLFsNk+2UFTZG41Oi8sXL+I5HewuWKmUtiozJaSQK3Db/Q+z/8TDlCp1Tr/yHF/+4tcIXYdH3vsox+99N4NjE5jxuFKJCqMxiuuUP5s3bVakEWv5wpoVB9yoSXHdFlfOneHZb/wZM1cv0Gk3FMNWmLay2E7GU1h2gmarxeraOs1GS1k0i8W1acUZ27mTW4+/i2q1wQvPPce2iUnuuOce9h85QjaXJRGPKxtiWSyaAmSpJjZUljvN2iavPPs9vFaTodExOq06S9NX8JpVCgNDXH7jLI1yhXgyya4Dhzh8/DiuZMbOzbC5vEyn2VL5OJKXouy2e+rftwLAstCUDOAuyKQWnso+2CA3MMyOw4dZ3drkqW8/z+nXLqhGtTA2xi3HjjIxnMfWfaZnZth99A6+9oMXmZmbpzG/wNH9e9g1kqSysaRUvPFEikQqpYDRzXpTnQ9Rh6czaQaGhhnfPqXsnM2YsH4FHLbUPskSX+GobsjJH3yXV559nsPHDuG3W2ysLanMn1rVJ5M1aVfXSNlxDt1xF/FUEqfT7iqAhS3qs7rrEOUTjxDPFVWTLeCyjs6CH3BF1NhuiCeWRwrklsW0qGi7rFjlaCzq1G72s2o4lCxcnS9DLM1NyQSO1Mg9yFFdC2KtrTKjJetXQ3MEeDaw9GiB3xHgs7d9MyQhOVOhmEeHtH2BGaOMZylDyoCc4bIZxKVXVQri6LqNwFBLcn/CgFHD5OFkjMeyScYti3IQsuC4XHFcph2PZdfnXMtny/OU/ZjssmaEmN3sWU9UwuomkWMUQFuON1IVK3K6gLI9K+Runm+U6yvfkvsrAmxVxrBSFUcAaoSzRte5Ak4Vgh3ZMClAXbYvltGKoCHK7KjGWigp37IfVgRGq1s4Akx74Ghkl9R9H8Fa1X72/J6FIR/lPqtuNZL3Rg+l7O3+vcvCjYBe2V7E3u89ogxgQc4jha7UpOc8ra6b3v6oH+hmH6vj7h5vd/cisXAvJ7hrpa3spSOLaXVUb9lFugZRQjhQGUIf2Pm2+Jzv70S/Av0K9CvQr0C/Av0K9CvQr0C/An+ZCvzqr3+Gr/z571CZa7FrzOVgzuKe99zPU6eu4/o51itllm6s4ncMPEOjODxKqdHCbTYxdZ+kESMR6owNDBAzDRptR2VwDg2MkLZsPM1irbzJyuoSgwMFTJX1OcqLFy+zb3KM169fVD11znF49La7IvtYsXDWHVr1JuuNBrPVBmHM5o2rV3FNAWrBiIWkbenHHNbdOvEgrrJFVzdXSKYTDLht7t5+G41awLZsimwqo4jtCthRC3pPzRtEMSiuZrJRaT3cUHrBCAAWi+ggbnC+vsIbM/NMbB9jfnGWVrXGB++6m7OXzrHkNPECg1TaollpYCQSdFotpZhU1s9ESk3bsGm3ZW4SYNppNJmv2ANsm3y/6rUHi0f586f+Pmlri4fv+g2ye/ezUStz9S8+reKWLKPJ1GSRhRWTzKFPcPH1k+QnPW7d9z4uXH2DUOuwOvs8Hb+D02qgGQJmS89mImlJxVyeSqNKaIfs2fkh7n3k03Q6SYJQ5h4OWmhFLVi7hmU9w9lT3+ahB27HcRbpNEKuzS8ys/oGpY0O8YTNYHG3AlsT8Ry5+DqF7Cie0yBwfeyYgRHGqJU8hgeL6HaHhZUlOoGAn2mq1XV2TQ1TWphlalsBK95kZDRBzG4yPpolCDfQyFOudXjhtRQrmx22ynncToqE7bHR1vnJ4x02q7O8MTeuXN7C1RIFs0GaBLsfz1Ct5whzx8ia17k8+zrlTYcf/+g+vv70Ve44lifFACuOx/VLHUQzfu5UmQPHBjl/eZNMZhynVsPdtPnsJ27hB997lvEdO2kmp3j6letUKnMqz9rtOMTtDJM7j9FwDDZXr1MuLRC3E0ztO47vSQbzDdrNKnrMZCg/qHKWJcVK+khF/u+ChT2CvFL9dltdJYgA3nXwqHK9k/lCvdOi5bSUcl1Az9XKGmdmr6voqISvEU/klMBBwP9kIku1LnbhBSVe2KzOq+sjstILiIkoJBPDsBI89uj7uXzuIuev3MDUPcJAcrezZBKSL+2yVVpXAgx5KDBURjOGhudFczo1Q5C5jB9gCqlf1/noh38WxzE489pZquWrfPZXfonf+4PfY2Fpmmw2rqyck4kUGxtb6r47evQwF869gWYbTGybZH56RsVOpfNZ3E6HwsAw6+ubJGM29aarZn/VWgk7JtMdyfv1SKWinGA5PgHVrUBjojDIX/v4X0V3OsS1UEzW0Lv8chGeRDO3yLVOuOwCXCtQu0s+1yS3uftnOb7e93oOZRGJIiKG+8oCOgKP5fFLn/sPf5mP4f5r+hXoV6BfgX4FfsgK9AHgH7Jg/Zf/aFXgs596WKlLbcMiUchzbW6OoFa7CUKKUrIHTApwJorMmChnBTTWNAWmGTFb5XyMbhvn5dOvU1te7KpVNQzJezUMhicmeeQjn2Ry/2FOvXaGP/qD36e0dI3d+4/yyBMfZf8tRzHsuAKihPUoNjRiQS2LRgUAKxVlBAx5YufiuQp89Zw2izcu8/Jz3+XS2TMszN6I8CtRNSuQ2lJAtVg8x+I2+aIc4wJL8ytomsXuI7dw270PsDo3zcXzFzl863HuvOceduzapWyi5fgFFJJ/lNJS4CKlqowWfQJAbyxd5Yv/7l/QKG1iK5akrpSmYiedHhrl0pmzOPUOsUSKA0ePcOu7Tqis4dW5ObaWl24qgGW7bwWAlTW3NKVy9F1QWICuyKZXsmICNMMkWxxh++FDlOtVXn7lHNPTS+SLSWKWrjKaLSNQNkuL61X2HruTrzz1AotiR7Wyzu7d29g9kKKxsUSYyrBt1z5l7ewJCOqGjGwbY8/hQxSKAwroizJ2pU2RRkTOgUbo+lQrW1yfXeD0K6d45emnKW2sceLWfdQ359T1lUjnMawMtUYd6DAyOs4ttx8nbsvCvIXriT2PgH8+cxOHuHDkLhq5QSxdJ61ZVFyPpcCn7RuKHetLDqzaj0Blt6jAWQFkTRPpaENZlMs+yjpbMnLFIinwSGguKdOioosRWIipmXSEHdsJCYRZbpmEXldRHErl5RzIiZd8HaW/jT4gJC+5686sFv/qktAwHJeUESqAua3yeSXHWWyIIPA0fFEci3LbCBXYLNdWRoP3JE1+upBiKmarrJxqELLYatLRDF4gcJduAAAgAElEQVRoe7zacah5OstKHRxZK0cp07I92YwoceVNusfdU8bK8Sv8Muoa9UBHFwttUdLrVhfw7aqnVWyyhqvqG2UNRxebVFLAbvm/G8GlRvc1CkyOlNRq8iIgsHpPyROW8xIBu+r+6TZBUfZwFzyVoipb6l5Gcc+euWvZfDO3+E3wtxtFHCluFXDdbbDkXukCxjezhmW7CjnvqXojgDwS6vasqGU/o9OqLJ7lP93mO3qiZxHdpQv0wOWbO9KrU8/BWny1BVb28d/fzwD+0fqN2j/afgX6FehXoF+BfgX6FehX4J1dgY/89ONcv/IstZkW951Is2NiD3VjgOtl8Ovr6GaCuZkl1pcr7BvfQRtHAW7L1xZIZVN4zQ4xL2Dn6AiDhRSnVzbID++g3unguwGmkYDVBXaNjGLEpFfSsR2d565dVtmei5sLDBZyDGeyPDK+Az00sTNxtKDC+fMXWa83qODTIUHHthgrjrDSLOMpALqBYwWstzuM5Yeo18uqnxSysGn7/MJ9jxMse6zVKgxm89gSaGyYXaKqMqxVfxYlZo/jqVqi0KPaqlPxG1yoLLFUKlEojjCzuIjmtPjYQw9yfuaa6t9aQu7uxsi4ro9hGwSeR1Isp0NoeJFDVSaWgI6ryOiO66LbafT4MHfc/gmS8RHWqlucfPFzDNox7nn8fyU7uIPNF3+VhlHhjecvMhQ3aQVttp34NazCNm7MLpDL12g4JhPZB+nYFzh38neo1K5jBFnaXkUR/11HaucrUM6yTBwnmrtYMY2Dh36MI8d/mqaRxww9kkqKGuBbJZLmZXT3aVL6MJqZ44Uzz7C+dY6NTZ14KiRhT5DJhWRTO7Ha06SSOeImtOsNMqlhNst1Fpc2GMgXSCd8ak4ZP8hgxheJ2xY3rmzx0EO3MDN/llzOJpd3GMpkGBpqY+lxVhZznLm6zlY1S7NdpNJZx22OEI/7OLbJLxyr8KXzbao1XWUjeyvrjCeLPHLiKJfCM6xvThAfS/Ku47t49dwN9uzYIh1rcelGRSlypwpZZm40qBl5qtUyup9ls2LTaPsUc1nWrtcYziQ4ui3HjqmdjI4X+drT61xcXGRxZRYv7KieV9cE4I8xPHmQZqNBvbJFo7mpZlOTO+5gfWuOVm1FAbADAwOKhCCzHiEhCPFAwEpRrCoF8M0MYJXbpIjvom69a2qf6oFXSutMry3gawaDhYKK3ZpZXKDarhOEHZLWECOjY2yVauq8J5MJwiBFIWVTq2yo19VaJXTDVyC09Medjk9OrJfbjurZi8UBitkDHN77CLG4xdef+rc02xtYRoqWt4IphHQvRIzDjJiL7cVoBm1uOfg4M7PPkyuOsb64zLsfe5Jf+PQvMTe7xp69u/nrT97N3/2t/8Bv/h8/T6lWJmnH1IyxstnkAw8/xFghw+z6Ml/9zjd5+MGHeOHlV5UiWqLYpK4tr0XSiqn3jiWTNNyAuGnTKG9iyVjEMFQGdTyewmk5bC8O8cS738NoLouluYoE0cvx7eVDRV5yUR/fDZj6f1g9R0MDAbyjeaAfRiptNVvoktWFMKJAcdlOd54RAcLwS5//wjv7F0R/7/sV6FegX4G3aQX6APDb9MT0d+vtUYH/7ecfVaCJrVvEi3kuzc7jVyMA2FD5v5pS+yrlpGEoa5hYF1yVxap63jaImxYDo6O8JACwNEKSr6uhQNAjxx/i8Y/9LM0Qvv4nX+OPPv95irkMH/trH+eehx8hkSpGFrHdbAxl8+w5agEoYJ/KERFQ2BfVnSg3fcrtCmtL8zz37a9z9expbMug2mqyMDuLKfbVpjBbbUzDxrRNbMtUltLFgQFurG0pO+MTd9/L+avXeP35k9x574O898kPMTQyrFSOKqOnBwIpe+koW1it95SqMWBjfY3pS6/z6vPfobQwrfZLFNLC7o3ZFnGxik7nmLl8hXpJbKgCUoUB7nv0AXbv3cHa7AxbS0tKAfz/agHdA327ALBgcuIELfsimSWC+QlgnhsYZfLwYda2NvnKV7/J2bOX2T6WJR/XScaSpDMp8sUCa9UmQ9t2s1IP2FhdwSxvkkyYJAybQiGLns2RGBhg29QUBw4dJZnMKKA3slGOWItREm9AdXOd+dkbXJhd5eQPnmVyMEmz6XDm1CXa1Tpa4HLL4Z1USwsqD3psahejU7uUtVIml2FiYoLBYh4zaOO0WspWyws8pYS+OrST6QMPsJoeZssRa2iPosrD1VgT6+8emCcnQ7A5L1A5wFoiRiiZMZKVLCt6YW4rpE/peylYks/rUNMMXD2t7HyEbCv2VplAV7ZffjyB8o+WPGIBjgX4lM0IoCyga9fOOLoQuq2CwoTl+/Ke8lovAhk9E73lYgfQEYDUFYenbgZMVxmrwFDDxzIN7s3F+fhwggMxk6IldRcrao2WFrLua7zW8XnKdXm13ganm0El+xQEGJJjI7xhXUy1TQU0y5dSvkay3m6voqksG2lrgtCIxLbyHdfBjNmqFmLfLICuUtUq5awo8MWCXLqkALGAFiY+hmzZj1TJwio2bWWPJGpwR5EmRKLvSRiQUhDLHko+eGQHJfeUMNB7Ns+RJfSbdtBdy+au3bJqwJTjdtRoicJWbgCVMaweXdXwTSFwBO6q76rjlRtY7J27iuDolL15LamnexbRsu23KI2lSDcL2M0Y7jaHajNvsXxWxyOK6EDdOQRP7Hl7fND396JfgX4F+hXoV6BfgX4F+hXoV6Bfgb9EBW67f5xULIa7NsPhIwcI8uNcm15nvdqiUVqjVRegSyJkoBDTGdy+nfnry2TiNqVKg6mxCcJag6nRIRK2yXPTN/CNOHbCJpsexAgsvMVZxgaGuFFbV+Cn5um0dYOx4WGuLlwj8D3S6Rx3bhvnjqnd5NotVhdmMQsZsGyMjs+61+D84jIDY1PUfY9qZRPLdig7TRW347s+iZhO0rTQHSHsdnhs32GGOhlCzcKU/kbW7kZkVysEa2kQFNSma0qxKICTENI7YZNKvYpja1wpr1BqdliuVdEdj+MHD7CyvMBW2KbecSMLWlMsq8UaN8SKmarXlyxisX0ulWsKuMrGk6rnHC0Os16S3N6ATPE2br/tI6RSQ3g6nH7hS+jGFnfc8SFW5p/i/PkvsLpcYCjmELOrJIsDXNgc58Mf/id0CEjqBiuVq0wUHmZ66zkaK9NsbT1Hu7rC2tYCmhbDNAMaTRfP95Fc+rglSuSW6lMzBR3Xz/LBD/4yxuBDBEJkdjzivocTPEWSGVKpNOcuzbK6eR3dKLNVgngupF7KMLVrkIHs7ejVcyStLKHboVmrohlFam2H9VJJ1WV4uESAScddZiCfo1RrUyk3KRQklitgZMhiZDBJaa3J4Vt0qqUOc/MxVkoW12ZM3CCBZiRxW3FGBps0nDX25ttcXdHxtRjptEmwUWZAT/DAbRNsFTa5ej1FyxxD1xuUSvAzn9JpVZpcnV+k7boU0ilaNcl4jrG6vs7Oib00O02e/k6NkfER3FabVJjirr0TauaTzFp86VuzNE2dpdV5ZUcuF5KID+S8B6GrVNFWLE+pukK5tEg2n2Egt5+t8hXiVuSU1ws5kr5WZjw9UFJmIHL99R4RkCjb9dm/bae6TmOmZCDXOTd7TQHMEtlUqdfUzELmRgmrSDyRwDQyuI4ogPNYZgzCKivL8xQGB6g0VyiXN/ADB8u0Feis4uAMS83/CCzuOvEIplbg4uVTbJVnMUwP1wXDcmi2HBJmQsWd5QdybK7V2HnwBMeOPsSDjz1KZ2OVX/0Hv8g//9w3sGyPtZUtdk/t4H/5xKN87DP/mD/8zc8SixtMjIwyOlTkoeP3cuXKDKlchq99809IDRaUWv3ipUvUavUorklI656j4uakU09lMniOj2nG8ORadduEbYeJTIEfe/y96txKDJcZiBpZ5iTK1yxyQFP/dh2+umprySBW31PjAuX7142ck/qL4rerelYub9Hs4K1gsvxMINbvb3Ed6ymAf/nzX/pLfAr3X9KvQL8C/Qr0K/DDVqAPAP+wFeu//keqAr/2qceUcNDSLWKFCAD2egCwWLUYkpeqY1qRGldYo3HdVECwMBSloYnZpsoLGRob55mTr9BYXlG2wcWBQd73Yz/HoXsf5MrMZb775S/wwvMvcfDonfzUz/0MqYFBfLE91sXiNwJflEpQQDnfwdAFAI4AXwGT2yF0ApfSxjJP/elXePWFH2C4bRKGSTKVxtU1lhZXqVdrahui7rQMW+2nZP3GEmnuufd+th06yjPPPM9Lz7/EQw8+zHt//AmyA6MK5JKsWT8IMcUHRj26akXJV3Edmu0mVy5d5jvf/CbXL19k33ge3avj1Gt4smgXgNyyleLYlsW/aXP14jUa5apaROdHt/HAYw8o5e3G/Awbi5IB3FLWSG/NAJY/Sz2UIliU0LIYVS7QAoBFzYFKb5WM38Fhth86xFq5zJe/9A1OnxEAOE02BrF4klQqRTqdUlnBS2tN8hM7iacsJgpZvHaNUrnOyKhYXt9LLJuJImaUe24EZIWhi9PusDq/wLVzr3P5jVfYWlsgmYhR8W2mp1fYMT7M4OgEW1t1KltbKvN5aKioro3BoWEGRkZIDRaVRZiofw1do7K2yOqNi7QbdTzfVedZFss3Bnfzwo67WU0WCHQrsjA2PNKaTkPEoo6PJmC8LKgVUNvzGpYCSZ0iS2OlepUGQYgDKlPHIIgJRqsT2KbCDCXHVmU8WSaaMDVNG016NzluBdZG6m8FZ77VHlnswAVklstETQm6THEBQ8WGTFihyj5IugNffINU/JMmOVBin6xslKOfQzPRrIjxaxsuEymLQ9kkg3aUobvi+syGDluGyYaYRzvCgrbVNtweI0D21w+xpXELAyWKdpSbcjc3ujvQUKCrPC8qZ1F0SwG6QK8QQXy50QSsVpd+hA6L+l4l3QgJQzeVzbURClQsf4+UwhFZIsToOGiWhWeZ+F21tKaU3VK8LpNWUWu7WcQ98FSFefc4t+pNe7dfLwT4TUVyL2e3p/COoFbFpO8xbNUPd1m20XtHls1duPsmaBvZU0dAdM8y+ma+sLLC6ql+e7nCXWvpHu4cUYS7zWME2kfbk+dCgkd2/Ej9PukfbL8C/Qr0K9CvQL8C/Qr0K9CvwDu7AoePZ5W67/btJrO1GFsNn1a1gxE6bNYbhK6N43nk8jHu2LOT9594iDOvX+TU62fY8sU8V2dqZJiBhIVt6Xz55RcpjE4QuB0GhyYoza4wYupkMkWWS+vkR4ZYXN1A1yzyhRw3VmapNxrE4inGRnPQ7jCSTlJ2WrR9AXXy3DE6pRyWmr7G+ZkZ6htljhzbz1ZznQ3XYbXh4Im1sh5i+j4JzSKTNkk6LR7bczd6o83S6ir1VlORVFstj6O33ql68pRt0BGrWCsCcaW3dPUWNafDQr3Ms9fOU9MC4rrNTitFIpvk4voiRjyGLpaxlknH8RS4J62oAFVmqDExMIDX6qiYq6yZpJDJsVWqsGvbTmpNn6ubm7zvQ/8AJ0iRTBeUK9rrL3wPuziDu7XJwYHznCvfzQvPfJkR26fa8ChMDTFfsbnvnr9JbmgvcwvLlNvPcvzwJ6h0EjQrS6wuPYPlVZmZeREXh1arpcDveqtEXGKdBDiO2VScNul4mridolSpsX3nQR57/J9Rc2zQGyS1V8nZW1Rrda7On2Nm4TyxWJ2B3C1s1lcZzr+LXDFktHgfpRt/hu7FcJwGq+Ulyg0B2g2azTqZlE3MWqfR7jA6VsDtbLGw3CKXi6FbAvzbFLMeowMpisVRPH+F5UWNuYUY6xWPRiuF61vE7DyhX2dye5lUuM7iuo8Zz7G5KcB2DGe1woid5hc+di+nNi/RcG1evRqSKGS4cX6aT/5UkVQ8gauv4Pg288trxK0Co/EsT794hdsPH+D0i9Ns2zPBtWsuG1s17r3lKHppCcf12XtwF3/63BptS2N5aVH1/9IHysxIFLSG5gBpMvlJMXmmtLWA464yPnortfoWTrukhAPRvCdqftXMR1mSBwqgVw5pqq2N+lkBfx2nQzaVUh26ic7kyDgrmyvMry1jJOK02i1lWS5iBD1IKFFHPD4gQw/lcJeIZ9ncWCBfyGPbcRZWzynFczQuEOA4anQHBoZoNpu0Gj6ZzAChzA2MKpVKTSni1SxBCxkoTJCMb+fTP/M3+Mf/9DPoMY1P/9K/YfuuHViGxa98+q/wr37vy2gJm4tnL5FJZNizawd/65Pv4/2f+tt86fO/huN3OHHHnTz5gQ+SMVL80Re+zKkLp3GCTmQTrrK6zcgNUGX8dudUqmgh+XQWJ/TQWgEjySyPP/QQw9mMEonILEuNLHxxYIvUHEpJ3QV4I6BXJhvRpEBGI0JyvwkAq/nkm1bXEWgsVvGiAhbCQOQaoKYGCvCNzld07qLXRW5oEan87/zOV97ZvyD6e9+vQL8C/Qq8TSvQB4Dfpiemv1tvjwr8AwUAa5iGhZ3Pcnl2HqdSiRTAWgTOyiLQEIDK1LF0k5iygTbRTbEKMkklY2STCUa2TfKt7z2Lu1lhz9E7ePKv/03IJDj96qv87m99jrQZ8qG/8mGO3f8oViqBFpqRQq9rpdvV66nCeL7TBT51xaqTdVatXufUS8/x1T/+9zS2VjHFSteUxjJGIiYWz3FiiQSNZofZmQWatbpiBcaTKY7eejv3PvQw5y9f4+RLr7LvyBEee/JDFIYGFRhliM2tcmWJVII31b/dzJ9Wq8HpM6f52p9+nelrN+jUagp4Prp3FN1v4jYbqLyQ7gLe7Xi02i6p4gCbayWcehPbssiPjPLAow+ye9ck6/MzrC/O37SAfisArOrftYRWDOtuM6BwMwF+u1ZVAtrlBofYfvigYtR+5cvf5rXXLrBtOE0mpmPFE6RTSWLpJAPjo8SSI+iJrFo0j0yOUUjFCb0m4zsPkUrnlfWtgLGSU+R2WqzNz3L94lkWpmdZXd2g06rgNcqRbVUux/D4JKdOXyYzMMRtDzxI0jZIxg3ajSZWIs3RO4+TLRQUsB9Fsob4nk/o+VQ3FlmfuUyn+SYAjO9xtriHk9vuo5yIEWCBgPgKvJMmyO1aDStfYXVNKpxPVMA3c22lSJFiVeXlKOW4XGfyA9HzCviVLzlfshYXxqwVsb91t2vVo/oseUZk15EKXNkZqzzcUAG9AgBrZhCpjgUUlo1awkQVQDhqAuTZpB7SbAtDNLIHFpthZSwmdVGq0a6cWLajyBaSmeOSNKEj+brNAC8ZxxcAW0gAyv4a1cSoTB4MHLHHFgsipeONrJmj4kTNRs92SJOdFvmzAOdR7xY9lLo5yltWrYsctlLyihF21BGJNbQAm7oA9rpJKPXsRucaovZV7ZNkBUdBOorWoerQq2UXgu0Vs/cx2LNxVjsjf5EdE1C3K+JWzVh0DUVeAdEOKYxa3bdd6a8CcnsbjUDdm6BwVwj8lhCl6IXdEN9esreQENT79gDgt+YFqxxiObs9gDl6j8jSutsx9u5XIZM82s8Afnv8puvvRb8C/Qr0K9CvQL8C/Qr0K9CvwF+mAntuzZDPpZk0PLbyI8xdWqdTbxM3O9RjKfRaS9kmW7GAnUMj2L6vXIDe9eAH+fwffIGRwgAJ32fbkABMHs/MzbG4XCItblwjIyRbIUMaJPPDWFpAPfSY39hgKDVAYSDH86dfVq5dFaeFGQswWgakYrQdR8X/mEaoAMuNlbJS0jp+i5+4/yGyvstsfZlLWyX8RA4XF9OGdq1OyhSlqzBkK/zkne/FnVml6Xr4VhLLiKPFfMRkyXU8dgxK7yo9V2TNq0CnoEXT0LhU2eDrr75IMpck5vg8fOI43z/3Gi1NJx2aBJqoKE08L3JrkjzTSqOC7cLdB48QNtqMjo3SWquSiqVoSnxQOo/rGszVNnnkg/8ELR2XFo215RXW1q4xe+1rjBkznN0ICIxB6jMzHBzXmVt3cDM2i5stcvkig6OPcv97P4NbrfCHX/gkn/zkv6dSaTJ745vgrrO+/jK+axCPDTN7/Rya3VTHGAau8KEJ9biKblLdqxljq1xncmhUbfvOE3+dsYk9VNa/Q6EQ8PSL32Gr6pBKVdkx8kFWNja45cBfxU5WiOt7mH/9d9D8GOu1JW5sXVH236qH9FrkkzYEGxhxi0Ra1KgGCSvJ6sYSuQEh0utMjabIJFok8wYbiwnqTZuVksbmlmTJWjQaQpb3GB8PcbR57psa5ZU3Vlh2AoYKORqNDlrFYc/gKD/zxHG++NzrOLrHXKVAw8gwlJnhjltGaHRqDAyt43biLJebbNVbHB2Y5LXrTVbml9k7VaBazjI3Y5Mfc3n41hO0Fq5z/K53sVkr8X/+zknCVIzNjU0CTafdaanjFNA/GcuA3sFxNSYnjimhwNryFZrtLbZPnaBanlH1lpmBfCkVqoC/QnQXYraAizcB4Cifut1pqoxduQfc7uwqm0izIz/IUnmDrWZNAaRROlYMS0vRdqokEnl2br+d0eG9nL/4HLX2depC5pDYJum59VDNhwJfgEpHgdKKOK56Xp3JyV2srW7SaC+jEVPXTTqd5tgtD/Hux3+G7/7gND/x40/w2f/pA5gxh//5V/+IHXvynH/6LP/X7/9d/tkfPkMKn3/5G/+KJ598ghP33MFPf/hBltFJ+TN4ukUqkaJd99mx8xi16gqbW7O0HVfdT3JDyoxK9kuAcfWcGuaE+J02B3bs5EMPPUImkSQm/brkXgfiKCjzINXYR/WVPl/FSCnbtmiioGrvRXPJLoFcZjXqdV2lsCiC1ZxDwFzV9/s33QGV0fPN86SmSV1gWABgOYeRqEC2Jd/9u7/7J3+Zj+H+a/oV6FegX4F+BX7ICvQB4B+yYP2X/2hV4Nd+/jG1iJHFVDydYa5UYX15IbJRFgBY2b8IuCX2rTqmqWEJi1C31IJV7JUzMYtcPsPe/Xv5/suvc9uRu7n3Q59kbmWBb/zFn3Hxmb/AMwt8+OM/wR33vktllPTEeVFOSgQSvZmzI9a3fpeVFypmbqW0xn/4nd/mzIsvKHhJLHOVzbNpqPxhUdzGE3Gy6TQtx2d6eo6g7bPzwAFOPPAA5UqT1069xvDIBI9/5KMMjo4oEE2BdD3BoWL7acqGWIBVt92mvrXO+vI0W+VNXj17nhdePktjsw7NFmYIwwkN29JwFSinKTW12PEK8Oy4MDyxjfmFZULPI51MMjm1kwceuZ+BgQxrCzOsz8/jNNvqPd+aAazA4G7T2QOjVa3E+lnRM0XpGirVaKY4yI6jh9kolfmzr32XM6+9wXA+psBYLZVlx55djG+fIl0YUKrM/QcPs237lGpOrl8+T6dVZ2znHmwzgeu0WV6c53tPfY/Nxau0tpaVFXcuU0DTbarVKrVaSak8J3ftYWJqNy4GqcIgqVyeXZOTBJ0Km4uLDGzfQXF8p1oQ+26HTsfD7zTYWFmkvrlFTHo/t60ygKWRkQbHDRwuDu7nxan7KSVygjh2uZiSdxzZDotVlrCz1fWiAl6i595UfMr1FDXr0QI/UsGqrFqVuytZsRGoHughdsNFi8XpKAsmWfiLpfRbol+7Wb2i7lRCV8E8JQrZCLBrm1jNDQXKNrUYQWYET09DzCKUPGFNV1nZSc2nLZlLoubu2khLE6isz1WGTEDodPOMla11iO56GEGA64nSWaDUnj1Z1K8o0FlAa1Ouheg6Vn1MN7M6+iSTRiOqg2Ke3lSuRnVVeKYctRL76pECuEd9VT8X1UTzu6CwCvjtqWG7oKcCaiOL5V7fpJixso9dW6WekvotxsxdzX8PsJUmq4tVR+hqFwjuorkR3n9TqauaMWnMBMRW57aXIdz9/O6BwG8BnqOd64L4ChePAOabeT1RmHAE6HbB+Qj4j35IHa1kcHcV8tH/usSRnpK5+1nW+y0SPrL9R+sXSv9o+xXoV6BfgX4F+hXoV6BfgX4F3tEVOHZbjIGUjWbnKbkppm/M0Ko62DGD4khW9UJGqJPQbTK2zU/8+I9z5ewsrz/zBVa9LKn4ILce3odXL3Pq7GniEzkyeYOYXeT82WtsHx1Bb/gUrBxaOqZinAI3IJvOMDE6yvdfeo54JkNhYJCZ+VmanRZO4DE2NshWuUEsESNmBDRqJrrn0nQ7/MbHPkqjWmK5PMOfzpfRbZklSF+kY8R16tUySYmx8h1OjIxw4fwC8XiebCLD9rEJ0vk8eqfNcqXJ/tFh4l0LaBV/o+tUvRpbrseFjSUurs7TxufY6Dj1dpMbpS3VKZgG5FMJLCNGGDbpNEMsSydmJhi140wUhxg2s9h2jGq1RjKeJBDHKQEM9RyLToZ4fjvHH3yCervKU099Hcv02Vx/hgeOxXjmsk2jsoy/uUpYczGzKTpah/m6jmHpDA5t5+Of+F0aocM3vvirTEwcJzs4ygvP/Camt8L24e248RG2ViSC6QLtQEDqFl5HJxm3GR8eYHa1gaeb3HrgKG9ceAnHz3Fs7z0krDfIjx5Xat/RwiYXF77OzNIOdk3dQyK5U4Fcw0Pb8IO4Ijxfee5fqh53sXSelcqCUvsmYzESuslQESobqwyO2LSdkEbDw7JDdBvS4i6X1JgcT5OLZbl6ZZZyZYj8eI3a1hTttk4s3mGrmlSOYI890mFxZQt3dYvlFsrxTdddrLhFZ9VmKJ4kF9c4cPs+vn/6BqE2xFK1w+5dsHuHANgNReautdpsbDmRJbhm0NwIubHcUT121spQrTpsbeX5h3/ro6xfvqqc1+xcjC89tYgXM1hdX1Pqah1RJsepVjZUT26YoTIDEwvmkcnDhK7HwsLrTG3fT7m+haU5Kj5IU1nUmpp/GRK9JcFbQiYWMLfbxIrq1nVdWu0mtm0qhbgQlx1RHGdzNFtN9X3pXWXG5Ychli121IGKQ9s+fpyB4jgvnfoKrttWCnfH8ZSyN5GI0XGFECAJTnLdWqX3R8MAACAASURBVNF2RP3ueMRiOXy/g+e3sCybIwePQWCzY8dhTGuKl1/7Jgur0zzxnkd58dk/4Rd//Y/YMT7FL/219/Bnz7zO8uoVOi2Nf/Eb/4LH3nsf/+gf/TIjxTyu36Et72sI4A2FwijtRpswaBL4LTUKkpmJr+LYHEzdUjni4vJXTMb46BMfZiCexFasdlf19pExWajmPMqcSwHmIgK4SRmPXtebi0Si4Juk8R7A+9YPcc+LQHEB5dUMIIwEAyJu6Fk7R4z3SP2rTKO7rm83yehd0vqv/P6fvqN/P/R3vl+BfgX6FXi7VqAPAL9dz0x/v94WFfj7n3pULezky0wm8VNprp49R+A5asEr2j+VjyN5vN1FrChvY5qpcj7EAjZhmuSzCe564CFGDt5LOjfKtemL/OlX/4hv/MmzfOoTP8b9H3qCwsiYer2wCQXQ6kJTEcDUBeuioojdcpMg1NgqbfH6qZNcPn+ap7/1LcxA9IsGuqWrhalknagvyyZh2xQyaexEGgeDXfsOYMXTnD3zOpoZ56H3P87UwcNdUPvNfJWeZFAwJd93qTeq1DZXmT5/hrkr5wTLw04Wee3cDd544wrNWoNBU6xwNZquKCH1KKNY7GeyBjFTQDPJFjHIDw6ytFZlYHiEPXu3c9+9dzG5a5zy1iob87P83+y9Cbxl11Xe+T/3DHee3jxPNU9SqVQqzbLkQdhgW2AIEJyEYGIw0ECc0A3p0IATJ93NFIJDx7HDzzFpEuw4bhtkW7YG25I1S6WSSjXPVW8e7zydqX9rn3NfPRUlq2QQluFe/Z7qvfvO3Wefdfa9b6/1re/7li8KAHzZA1jdBxlb7okkAIqx2pbYlY2qJAjhl1I61kh1dTO+Z7fyezl96BizlxZV12c0kSTW3U88m2F0fIJtO3aQSKbRdPGIFdDU5uBTj1FdXSLT08/S7CXmLp5iZWmRZ58/TXc2Rky8UmJR0vm8kulKRlPo8Tjpnh7S+W4GRkcZGB0jmkiE7FiP00de4tLp04xt3kQqm6W0Ms/i3AwXzk3j1EqszV0knU6w64b9xJJpms0GjtNUm2SRNTrSv4snt7yVQjSvNuySNWkCystWWhF4A7ZswJz1FZtYMoagSzME+QJB8UBeWWS5/Ra2rwfNByEoKcN4EQ9dwE3NXJe+liRsHSyUcwgjXGSGRDba0sASCStPSSKLn27Et9V6dpXmsrTbGni6iaaOl/OLR5avGOLrXQ7SLCDrRIHAAirKOAFMqoinAgK3RPNcOtU9peesJKlV9uNjNB0808CTdm3JcpT0dchyVgBzKLGsgN9AetkPQe/QxDpg5sp4ct6W+NxEgiYGea1KkgKA2JSuVU8KE4Fvr/xn2nXRWMcR5rSSlQ4R1w2ZlHTOrp9LxmsLK4WA/PrPbcruKwDg4Ba0pZcU4LsO3obJm4TTFT+vtpdvyAteB5BD9vC6FHToN9xeI2rMsLO3DRSvg8DB7JRnsPI+Dj6XAjZ1ey7rVON10DhgAYcgs6yvezsS0G+KP3SdSXQi0IlAJwKdCHQi0IlAJwKdCFxTBG7YmSBmGBRaGpVIipZbIWWlqRSLVKsV4pkYGcvk+olxrpvYxXNHD1OfLbB5qMlT8xHmpsts3TSuPDd3bN3EY0ePg1khlTbZJCDu/BJ+ySQT6WWxWsJKxik2Kvi2x5aBUQYTqSB7ScQ4d+kCC+UCJbvFanmVeDJJqVKkS+RrI1GcCool+O9+4j5c8eUtXeKTz5xBtzzSmRi254B43jarKl8R+6OtqQQvTreoOSKhq+N5LTTXpOXUVafvr777veREZcmQZngUqFZ2y5TrNi/Xlnl25iRRL8KOyUkuzs9QrLeUfZQ0hadiUdyGQ1c+Ravpq0br0UQXt45sw/JNpVIlcxLQSHm2KonoBo1Ijhmvi5W6w3ve+7PMr57mv3/2dxns78erH2d56Qzp3ttolWrYq6eYGs2jJbfxjZcOErFKxIwxcqO3sTJb4h/+1D/jz+//bWZmn6Q7P0i5dAnNb9HfIxLVd9E7kWBh9nmqaw08v065KF6zDpYuwrcpxqdupFSqUqkdp1ir053YjN9YY2JI6gJw553buTTfQ9fA9+HrIzh+VIHaEbkfYTp85JHfJ6JrHDn9LXzLUcpu0CKmufTlbAaGoyyvFigWWuTTvUyvzBNL6WTjOlY8Sl+XQVofUDLga6U48yvTLM70oscLtOwIji2N9UsM9BToimW5eGaRWtOi6fhYGRfbbWHVu/BWHe7aN0WyP8ejJ5aZWQBbt5iarDM0uEo2E8X26pRqNdbWmliWqazFirNVViuiGuZBLcemLSmeeLTIv/5nv8D9/+2T5Lv66R8e4VNfOYFtwOLiAq5bVexkTY8Ri6dZLcwr+y7LEusmHT8SZXhgO8srczQay/T0jNGorGCGubsovAn5QvJuyaNlnbQ9gLWIp74X4Fb8mkVOWOpEAi7KnIUdr+SHQxDSiAhlQlizgWetaXikk/0U1kpoZlPdK8nhZQypFWQyGQprRXTdwHGbas0rSzJNIxqN0Z3vp9YQ7+QlJRs90DeOZWRYWFxh6+ZbmJl/nr1738uXHvwjeiwL24zwO7/9GX7hn/8Yv/jhj/HoI/+TcqHGpbPfxIgaNGsNYsK8NwyqDZGUdkXajWymi3Qqw9z8BXTdJhmPKcDXsuJKRn20b5Dbrr+Bwbyo+EkNLbCrEoaueC6rKpwoqUkshDsg9Q45KFRnU03zYWO5HNuOlxAr2h6+QU3psveyvFfl/dGuQYUIsHoPKxnosEjR9iYW+e32vdh4T9rn+tX/cv81fQ53DupEoBOBTgQ6EXh9EegAwK8vXp2j/45FQBjAAjbKRseQrsxsjkK9ztrKKq1KlUazEQBTgfZwiCuJwKvaMinvzagRY/OO63n3P/wZzHQ3X3/wYb702U8QM3WGNt3I+z/wU0TScSLi6RsQLBWwonwwQtBLOhjbqJvMZXllgZnzp/nWw19m5vwpunp6OHToMJVSHV0TWWphyIoPsR6ApbpOJpNkYnKKzTuvw4gneenwMQqFCrfdcxfX33gT0UQcjwi2Yweb6zamo+tKwqVWXmNp5iyHDz7B+RNH8OplYlGTTK6bmcU6Tz17gkqppmSIU8qDJIJv6kQMA7vVwnEdknFhU4sKcBQrmWJ4ajPRaJQ9u7YR0wPv1E3bN6uN6OL0BRYvXcIOAeA2A7gNAMt1ttm/6h4pBmogISz3Q2HDmkYy383orp2UGw1WZxZp1Fo0JRlIZtm05waGxycUIzl0M1Ub1bWVNZYX53nky19gefoU5ZVFJaWTSCRIpDKIstfK6gqJuEnP4DBD41MKJE6mMgwMDTI0MophWYEPrCudoy6VWoOVYoX7P/8Zjjz+OG+9Yx8r0+fRvRa6FWemUFNS281SQcl67b/jTpKZDK1mXXnlyGZZvo707uKJzW+jIF41bgAA+7aNpmSeA69bZaik1HtFBjhkf4a7eQHfA5kduUXSh+uR8W2qmkVDE9liATgD1qwcKo0GCiiW+6kUggT4DBMCGTv0bbGsCJlYwIRvek1cw8eRJF46bGUhCxgp3rpqbYmUkqc65IWlG7Byw65QJZ8e+Ad7svbk+0ggSxRckwCbmvqSZlZPrlcYwHYAAEs+ogsoLE+rSxW56ABgbScgahDlyyN4dQNPM3Ak0ZO2XjmfIt0LazgARVXCokSl3YBRG0plSxwE5JbxAr/fEBT2A2kpW3W5BlLM64CvsviVa5J5BVcl8wv6ZcOHAqiDdtt1kLd98RuPW5dX3sjwDrI2wZd121Pxa3+WBAF8JTB7GbzdKCMdsobbcs/tGAgAHK6t0MAneL9t9IBWQPCG87SB6fYHStj5q+7HOyf+jv1FufbLPXjwIJ///Of59V//dWKx2LW/sHNkJwKdCHQi0IlAJwKdCHQi0InAGxaBHbu7VcNzvm+Q09PTRA2NdDpL3IqjRyxGJkd59uvf4OO/+XO8+wdvwy+Vue8nf4tGNsbZU0vojThjff3UmjWy8QjTjkOtuUQ2FaXVrLB98zhUIziFAGxquS5LtOhLdtEXzzOSTgrqylJpjbPzcwr8LdgtbNfBTMeo1ssMDg5TKa3Qk+2hXm3x737o71GvlpldneZjj50QOSUSKVPlXJrpEolFWFtbVY3dg5ZOvZpgYamCZSYQdl8JYRlKrqXxy3feSU88UDtrlyhqVJgvVHhh/hyz1TX6cz0s1SoUnSpe01WqaJJPjfRNKMavMCVxDFynwXWZLHsGNykwzpHGZtHu1XxajrA1XQSsq/oxztVjrNQccsM9PHfoIXryA1Rrc/z4e67jE5+5n77MCLViA7M6Ty6dxRzaxNNHnsfzNGJRGJr8MTTq/P33/Rof+y8/S2nhJK4v7M0krifgdJqp8b30j7+Vk0fvp1I8RMOuY+ppVtbE4qnMYN8ErrMHMw/Tl2awolEyaVhaOkw+k2UkV+Ptt27m9IUJ+qY+iGOO4Vs15QXrt5uoNZeXv/k76H4CTXOVtHTdrVN3FigvH2bXpgjF1hwLSwZmRGpJDvMljUTKoCvlU2/69Ka70JsZrBQsr8WVjHKtmsTVV7CdFIZb4e3vcrDrLdLEePb4JeJSLzFarBVEnUwn7ulknD629nfTsiI8fq7CcjlGw4Wp4SpbttjUW8KSbdFwSkrtrFBYIZXN4Zd9ltfqZPpSXDpVZmpkD/Mzq/zj9/4wD3z+f3Dvu97NanmNP77/JHUaFNdKmKYRgrOSkevSE061XlV+uVLrktJAIjdMPj/K/PQxevr68JpNJKMWZTaRY17Pi2V9uAGbVx6eJ+zboFYidRORQVbN8EqO2McwTSX93GajKoaroWM7AUgpyn6GYWLbTQwzFligib2baVArNZSaX7VWUs0Q7VRYXqcYwLZILpvq2NY6w9hi795bSCYHmF44zYWLx/iln/84jXqRk0de5MknPk/EqILVhRkdxGtcotK4hKmlichcWxFiZgpPmPJOXb0PrGgcK2qp5v5kLEpd5LQ9uG5iK289cCtxQ2ouHi2pDRlBTSYQJ3PRBPy1m2jC2NeFwhJaOimvXlHaE2C4rSwXlCHadl3BB2lb2jns5V5n80qtSNTapFk+qGvI64S0IPdGsXxlPqE0tIwk77mgdzxgB68zhEOewr/49FfesM/uN2LgRqPBRz/6Ud73vvexb9++N+IU3/Njnjt3js985jP803/6Tzt1je/5u9m5gO/lCHQA4O/lu9eZ+xsegY0MYN3QFZO2q29A+fPMzs2xtrKC59g0W00Kq6u06sEGX7ZVovgat3R27bmVd/34T0MqyxPffIjf+ej/zd6dW/jBn/hRtu07gGZEVWeeAsNkw+TJZukyoBOopgYbMtlcLS/M861vPsDBx7+OU62A+PjGpUPQ4vz5aQVTFZYLCpiWTWk0FqVvoJ8du3czvnkbs4urnDl3ga07drL/jjvIdXcT0QSwle2xT6tlh12oQXdg025QWJrlhScf5fBzj9MoF7AiBqZlqk2oMF1nl2o8+/RRqtVaKAcbMJl1y1KItms7CsyKJeN09XTRPzjAwHA/e/ftpTB/jkvHD6O5DsMTU1x38wG1YRT/38WLF3DqTbxQAnqd/asYwCK/HXisKhluReoMgGuFn4VSxslcntGdOyi3bCqlFolknHgySjLbS6Z3lGg0oTa5rYZNs1njzOmzPPH1R3n6iSewIjYDeZ3y2iqGFaWru5dcdx/RXDeaGaO3v5dMvoe+4WGGhkcVsB3IKftqTayWKhSWFvBbdU5NL/DYcy9y5pnnseplbrlhitrqrIohZpy51ZZqGPCbZbryPdx1792kM8IAbqlkRKSiPd/hWNd2nph8O2uJXhAGsGzAxV9WgGYFgrpEQvav8l0O5XzVRjv0SA7UegNp8SBzF0A3ZMWKp40hCVa4gVeAnqxP8a2V+ypeMSGYqtZlABymdZctuQg9ibZHboSa41PyNSR1K7suDTdCTTBrXJWYSZoiXefyCmnudWStGKaS9xaZMGHVugLK6kECF0g4C3YaQROZa/G7EaQ49CAWNq7INCswVZacvI10YTqH0uCBhnUgxyy/d1yiTh3XN3C0uGKqKxa1OomAweJbLQxoXwHSQVYTvE8ClDWQXRYwWgkjK3lkL/QEWoes1f0I+bVBzFU3rIDgoaaSdCi3Wckhs1eB9+EnnEhlBz/I4toAFKvkS+YRsm7bUs/KQ8on0mhBzMJpg75t7LfNwg0p4aqjd31cSdiCcwUewgGCuz5E6JmsPmjWTYgD1nkg+XRZtjrI7i5LRweXc1mO2r/3u+cB/LGPfYzx8XHe+973vuF/R76TE1wJAL/Z5/udXGPnNW/uCPz5n/85zzzzTKcJ4c19mzqz60SgE4FOBDoR+BuOwOhklsmBEZYW56g3yjjolJ0mlhnHwKS7K0VT84lqEbxWE6s/gV6wGer3WV5sMJ6Zwi3VyXXlWCqWeerSSfK9CeyyTSvqMTyUpDuZoDRXpz/RheabPD83TX+8m96uPur1NcZyedKaRb3lMLu6St/EOE+cOEKmN8VaeZVGzVYAb293glbd53+/5d20mkXmCwv84aMnVL1C2k9dzSWRNrG1Fs16lWgUtvR3c+zkMtV6BDOaVTmMRx1NpZsRfurOWxmJRpXamJKRFnUy0+Z8YZVyq0m1XqFitzhVXKXo1Yl5GlY8RiKaIhPrxyeBL/K1juTxNrdFDQa6B/BNDcu1cTwT27VxpflZ2tM9nyYxjq00aJomz55+mh98zwepr/pMrz7I0uknmY/ESePgNC3STWm+tiildWoVj5bhkbFGiZiQ7L2OeukS84VF4u55Ki2TiJ5SAGMy4TE5cDf943fw3FO/Tz6lU2+VcT3x+y1g6ibjg5OkU7dApk8pVXWlt7NWeplnX/o0WnOOO/bsI59zOHT6Ejt2fZChTe/D0yXXlRRSGVaphuIXH/oYhmaiRepqnIXaLEvFS5h2ActeIppPosWrCD2gtuJT8iIk0xrDfVFmZ5r4LZfJvnF8M8/8ogBpSVxNWK4GjmezbVxj+/ZpahWd5dlZFtweKvNr5HMZNKMiAsok/SQrpzVuu2GTYPE8frZM2U1Ta7gkI3Ps3GHS9HRSOR/DqhGNW9TrJXzDojRXIJnMokVN5qcbTIykmT7d5N59d3P6yAVGJifI9af52H9/Ec/0qVUaZHuGqJQLRCJSN1tGN6KqllMsruBrDuloHFv36e7ZjduoUqrOkbJEMlzyckk7RaksqG9JXaQNAEvuKQ0FwkIVoFT+bTf2Cwi8zhIWUS6psYVetUJSUC5NCo6WhmlHMXwVAOtoDPTuYtf220kndF548Slm509iOyXlASxzaPvdRqNxWq0Gji0sWKk5+KQyWSrVOvlcFqeu4WoLeG4Xml7FTI6ye/M9HDn0F1TdCNt27qM4v8RC+Shay0UzIur8hmZhaC5W3FTexrrU/MRGq9nkwHX7OLDrOqKqNODgyZeq/4jynqnIBUTTGNIZXyvhyzp2aqodXhewVxj88pNYbSkyS5Dvt1nNCjxv5/WqNhEWEVT5Q+qVgV+v1GckvgqgDxnWbXsomY+qIcixfuARrGIv4LCqLQRfrwCAffgXn/7q3/An+l/tdFcCwAJ2/sEf/AEf+chHyOVy1zT468nzX0+T+Hcyl2ua8Os86EoA+PVc7+s8VefwTgQ6Efg2EegAwJ3l0YnAt4nAlQCwgIriqyuAa763l3QmH/iY1KscOvgc8xfOB9LEWoR4LMHuG27m3h/5aWL5HF/56gP86X/8z0yMDfND7/8JNl9/fQBgtqVvQ0lYYdsqVmNophlIGgvGZ3Px7Em+/uUvcvjQU4r1Kd2GwjSNWro6XyKRxk8m+Oqff1XJwGTSWXZet5sd1+9Fj8U4dfI0iUye2+65m/6RMQUav5IQ6CvJYdn8CnN1ZWGW2YvHmTt3lEe/9hCmksMWGWcDMxpV5zbjCWYXKxw9cl75pASgb+ATmkiLz4xIRJmKOTs8Psz41AR9XUkibg3Xa3HqhYO4lYpiWA9OTrHn5lvVpnRp+gILF14JACtmc8hqlg2nsHLlPBJvhV/K9l0xKwVcE8BSU96+Izu2U262FACcTMYVCJzM9ZPpGVbeQpXiCqdOnKJl13nggUc48/IxxajNp+MMZQxqEQ8zmWJ001bGtmwj091LKpVmfHIz8WRKbZ4FpLYbTSqlNaqFZUqFFQ6eucTBJ5+gNxGl3NI4dvIi/uoqUddlsDulfIXMhHTjRqnUdTRTpzsfp7enlxtv3k8iEVX3I2AAuyrZOda9hSc2fz9rqT7l8ao8maW7UjSllN+vI1pZaKE0sdq+h96+yhc3lAYOgLhQKlriF4KZAcIqCZEAtKHMksgrC6BumgFgLKCoSsZCf+ow+U/iMBrzmMqZTKZj9EgbualTcOFcvcGlls/5SkuxisuNFpowjjVHAayBR2/AtA18Z0MkX2H6l1mrcm9NkY9SjQoeTTMqNGJENSztuTR1cA0DRwHVAi2LRHMInCo/XtHekjdUCAILa1j586oTqk5sDZEgE/lkWV8iZ22gGZpK4NuS0iqQ8ggTpnbzgZJ8bj8UY7qdQAUJ57qPriSgSppaAG6R0Ar9iYMOglCuO4SNw/UdMGtDdr7KoEI5ZZW6hiB5qLHcZn6r9CycRzBoiP6u+/mqX4YAtgwaAsByHhU3kXgKPZbV+YUF3b72EMAOmwDW5eLb92tdGjoMiPpcCKWj5d+3TXX+/rxKBF4ruRNwTh6vBWBLgnX77bd3OpI7K+11R+C11uDrHrDzgk4EOhHoRKATgU4E/hZEoHcwxj96yzs4Vyvx4pljlFZbmF4DI+ZiJaOUV+vkMln0WJR4ymBprkI0XiMeFyZqHzf2DLKybJPNd1Gulnjy9CGark80KepZJj09SXZsy3Ps6SZ9RoRMLkvMjFEtN3CsNLPL59kx3Ees5mPoEZaLReYTBmdXFrFMiBkmjYa02TpEIyZrlTVuHBvjR2/ej1Nx+cQTz5EVV9BIhLPTF+ke7EYzXFy/Aa0a4z1ZzlwqoptZIlqC1cKK8l21BWSqG/zc2+9iLJmQPll0zZM+W0qtpsoNp1cWqTpNiGk8d+E0862qylFNPSE4FL5rYERjdCXTZPuGydXK7M+llcSuNHrLQ5rYm61WwBBUAJFDK5LkfAMOXzrJQm2ObZv3gNvk1LHHFLCrx3qIRqKszM6wtauHdC7K8/MrOD7Yop4b0cnnJlgoFhXr2JKmZq2M3ZJe+pSqs3R3Xc/NB36Ahx/7FFHLpz+VxPElP4+xsPQMvi1qVzFGR76fnTf+BLYvjfYJWrUSjzz2B6ysHMQiwo3b7uTUuW/SNXgfW3f/MPnBftWsq3lxfL+C6cd49pHfAs9WaXfDsTl18SV00yETaaAZdYyYT9LSGMynOHmpTNOxSGRtevMm9WKC5eUCfV2jNJoZbNcQAV+8iEj8Su4Lt+2dpX8kTtxJcvTEKSp2hpUljZEhk0szC3Rn+7GSK1w8OsCeqTjZTI5vnixS8WN4rkGlOM2msRi1ZoHxTV30D0WpN5aIxz2KZYdmvclANkvTaWJaKarlCCuXdBKVBptGxklkTHbddDf/+uP309BMquUyXd3j2K6sWZ+F+fM0mgUsXUDgCKulFeJiDSXQtGcxMnYd5y+8TG82rRrD5f61BerarF7x9m0nwy23SV28sn1X+eUKuUGYrvVaM5AuDqnq65LGUidQje2+qq+0v5c6k8QyFs8RiWTZvOV60qbBU88+hEcpBJgF8AxUuoRVbBhWAIQ6Mo4waQXAdRRDPp5IBKz28L4Yyhotx44db+HIi18lYgRy0tKQEaT2ktxLUUuuVxi8rrKbSpkm99x1J9smJxRIrGp1mo+rfLGCBmxRKNMFDI9lyO2+ibHRcdYWZll88Xm82hJavYCmOUpxTnycJdaiWXjZ77ddS1Ajhl69V1rRBQQB1xFWtiqEhCBuIOscdIQHTexKC1EIDBIX9XNQ+wjaIQIv4EDwTED6BqYudcgKv/onT39P/ZXoMIBf+3a9FgP4Wusar32mzhGdCHQi8O0i0AGAO+ujE4FvE4Ff/+m3rwOOavMp4KMpzNMIpqEpaRhDj4IV4/y5c8xfvKR+l0kmuf7AXdzznn9AtLuH55/6Fp/6+H9ieGicn/2lD2HmuhBWn4ypmI0hniKsPwGAleSsyMoq6Rqo18scO3yIh7/0BS6ePILrtgLwV75Mi6gZyBNnUmky/X189jNfYGJ4nBv238zgxATzi0ssrayyd/8+du+/CSuZDJicGIFsSwjYSAderVmnsrbM/LmTnDp8iOXZ0+RyKZ59+gW1mZYNp+RnIlkt3YkOEdYqNsurdeKZJJl8lka5oq5jbPMocTNC1IiSy/eQzSUoFueUr24+maVreJCTh17AqdWxojEGJzdx/S23KIxtUTyNLlzArjVUPNoS0O1/JW5K5lriKJIzSkZY7o2AaiHrU4+QynUxsnMHpWqd8+fnsVsu2WyKdC6vJH7WVpZZW5zhxUMvku0dwDMTFOaXyYh8dQRMAZEHBhiZnCTX38fA8Cg9AwNKKkgSU9kAl0sFlhcXWZufZvHCCdbmL6oOywtrDY6fPIcugKyeYHGxQKTVxFCAqy+4JdlclJ7ePqx4F0bMIp+L05VOMDE1TixqqY7SVqsZbKA9l+M9W/jW5h9gNdGHJgCdAn1F+jkEN4VtKhtt5WOsMl6VEKjEpr3UBHwU4Fi1vYZy0W0WqJJHltmHJkVK5jnAHZUnryxIAX8tYa2G4HKYBEnyou6Ca5M1XEYSBr1Rk3K9TskwWEEkrVr4ko0LUB2NYcs6F2A1oCUHwKvSKwrzH5WVhH65Ks9oe+cKO1eklzXFCBbmbkxmLV2mloWjulqDLmtN0FWRjFb4csCWVaCvAslDO2QPjGaVrsqS8sixidKKJ2il+nF0S62FpPNQ6QAAIABJREFUAKQNmNIBcBsCx5fx42DS7f6NNkNazSXwaV4361XHBcmeklDe+Dmwftz6R0MIHLcnEcRLyLiK4d32AFaDhWC3um9tWm74IbfebBL+rO55oDYQMHeDn5W3b1v1Ovx9cPGhz+8VAHCgUBC8fn2NtXHwAM8OPuIUezg8VtLOu797DOA3+x++1wLfrjVR6gDAb/Y7/ead32utwTfvzDsz60SgE4FOBDoR6ETgjYvA8FiG973tDp44dJLq4gJV26FUbbDvlj1cmD2M7yTIpQfxIw1002NluUhPT4ZysUpSj3DH2GaOnV2m2nTYvWOKx08fpFixVdOsHmuR6+3irnt2cuyFOm5xmQvnLpJMpunND4CbZnltmpGuOP2JDE3HxoileOLcOaqyh3cbjIz24/o+l87PMjQ4zMWLl9Qe/S237GPu+CniiSEiLVFd0rg0N0e8K0M0LXl9majfZKK/l5cvLKNFUtTrLcX6TCbSag8f9TV+6sDtDMXjWGIzIwmDIfxJqNYqNPG4sDCNbcFLsxeZFzBYekc9i5WlBqVig1jcxBZ7pEaTD995G/2JFPF4XNU1VFakxK0CQCmQiG1RMyz+v+cPk+jrplydJxkdJmFqdPU1OPjScQVW37BzL4vHn0MvFxjfMcHXTy1hU8exRRa7SCKVpNIMpG498cl1ivjElIerZfYwMX49J04d5SO/8SeUyxrLC0dZWG6oGL989FO0amfR6k127ryHXTf+b/hGDCOmYdc8yqUFvvTgr2A3FhjM70Mza+TytzIwvJ/ewXEl3xvAXQ6rCzN85csfoieXZWV1SYHUkpK6ns1gWpqOqySTDpm45LZxziyJWpVFV49OMhajsBqhYbvYTQND70I3MmheA83VcXSf/vw53nmbx7Pnba4fHeOlF89hpSawnSa6Y5PKwNJKGd3McP5EgR9+61vQjDj/4/ETVF3xfDYoFeaxtDpjQ3lM02ZqR4RIooTT8qg3PRKxOPGIr1jRxUoJzTNZm9NgEW7ft4/b77qDh547w2e/fggvEqNULhJNxEilBnEdUUxrMjd3Aae1pPx3dSNNsVjENHwiRpR0rg/H9jBCtq0qC0jqLfZQsibwaNg1BfoKsCigpNxX+V7AfMnzRRLa0C3FVK/X66qOp3JcZZUU2F0FQK6s44ApLMcKo18BsL4TAJ3Kh7qpSCCqfqYA1OC18hrXDZizbUnoNllBGhqUBHKYn5umpUooLUf8ibtoNhYDmyulDibllaABQvdcLN9j6+QEe3dsZ7i/Z11NwDVNWkYMLZYIPI6l7uE6qqZo2VCJR0lv38a77vtRhuIuL15c5Ykv3k9k/gheeVUx7gUAFvKENFZELQtXlOQ8uYYgeQ8UCYNazGUrqss/twHgduO3YlUrJnFbBUyU+GQMVyKpAHZZ4xIIZZIXkeqhnLOFoXm8/W23cfLUUXTD4bbbD9B190feuA/vN2DkDgD82kHtAMCvHaPOEZ0I/E1EoAMA/01EuXOO79kI/MsPvC0AgMUD2BDwUydi6arb1jT00BvExNdjSjp46dIF0pksN9z6Vt563/tJ9QzwtQe/xsOf/zNGx0d45w/+PXpGh5TnqEpw2h6foWeG2hvJplbJ4wbSMuXKGs8+/g0evv+LLFw4H0iw6DqmAmJNdMNQHrbReJRcKsnY5k2cPDPH9XtvVODayTNnyHflOXDnXUxs24av66pDUWSIZBsm21LprpXEsFGrcvzYC5w6/DwXjr5ExGkRF2+brhzfePRp5cEj57WFpex5CkzVRULZiFOu2XT39xBPRSmuFsh29TAynKVZXMIWaWi5RvEmsnRiwlZOZukeGODs8aPQaiop5t7hMfbs308qneDS2RPqeu1qQ8Wjzf7dyABW3xNBuilVD6OSBZINfSgHHQLAo7t2sFoo8uBXH+f4sbMM9iVJC7u2JUmpTTKZJGJZLBZtxnfsodVskk8lyPbk8FotBsam2L5rD4l0JiBTujbNWp2VhRmKSzMszs1y5sxFSktzePUVBfQlYylWVuscn17Cth1yvf0KNGxUajRbNql0injCIpuK0dWdIWImSGfjVBZn0FybrXuuI5PNvYIBLGvjRO82HtvyblbjvYHfrzxCvFQANtVAqvBBub8hALzu6Rz45GqyUZfNvtrwt4HJ0OPX94m4Qbd1aAKsukQFL1UAsLR7KwA0ABsV4NeWL1ZxD6WPZSLKx8mRioCSRDKSBl0Jne6oTiNisNh0cVouNUkywrFCIm7okStZkKz3gB0bnEu1mwfKwoGdcZBQKHnmwHM3kH0K/IYF0Aw8agPwst2dGnTihlJckguKPFl9meHlM0reqSVFj3iWcvfuQPZZF1bwBilm5ZEcIr8bUE/VzdpmLwcLMUikxONaJip+RVIwER/hy2pKr1B2fgXjWUDVEKgWRnMA1obIr2Lotu/1BqK0ysMC7yP1UKB+ADRfjlvwfdi8G8SmTT1WsQqVpdte5OpcIWs8/LwImP4b7p3C70O4dz00lxnRwbHh0pQmiHu+ewDwRukhSUr++I//mHK5zOOPP77+9+o3fuM3uHDhAp/+9KfXn/vJn/xJfvEXf1H9/Gqve+c73/kK2VwBa//Vv/pXr/g7+IlPfGKdlSvj/NIv/RJzc3Prx9x2222KDdH2AG7P96677lL+OS+//PL6sbt371ZSUxtlpq425sZ5yXgbr2twcJA//MM/ZHJyEklkZTx5fO5zn1s/j7z+Xe96F7/8y7981XP/VeJxZVzFJ2jj+eVeCNv5tWK5Mcivdh0br1WOLxQKfymmV97Dq8Wrq6tLxUL8nl4NLL1S4upa598uJhw4cOAVLO/28/39/WodvtZ4cv7e3l7+9E//VK2v9lqR675yHV0Zlw4A/D27de1MvBOBTgQ6EehE4A2MwMhQiv0Hxjl3vkWuXmNotJuLl07S1zVEpsvk1JrLmbNnGRvpptn00E2bWrWp5IlbdpW3TG5ldqmBbsXYtmmUg3MvU3MiuJrG2GQfc4tLbN6RZm3RYtDV6POSzJfKzFSrWNE+NNNnaf6sakoXGdyxniFqms6hEyeJxyJs3TFKsb5ElBSZTJb6co2T8wuYhkU6Dj1ejrInql0mS/MrWOkUvuWRiosGUoO+nh7OzRdZWiypBuzufJK67SKk3GzC4x/tfQtDVhxL5TI+YjkkzdiiHtZw6pRbVWbXFpltNHh5eZFqxcZpClvSoFKpE4/HVANvqVLnw2+5hXzUIB5PqvlJHicppALWBARWAFKTNbfJXxw+xlK9RD43ws7NNzJz/iWWKxdoivSz62M6PjcP9TCYSXD00jRz5g7qzZM0Wx6JZJSZmVVs3Qybx2P4Wg27JSzeFJu37ODI4VOk0jHiKR9Lm+Qf/uhH8CyTlXKZlw5/jfLCU7QKR9gy9VbGdr2f/OCk9GCrfMt3dWZmX+bLX/k18tkuMqkpBnu3EUvuVnLIpplUbE2pKV04d5BHvv4vQRr6dY2W4yKuPa5r0xOzSWZdRgfjjPbFmL9YZVpA+GqE7i6x7MqysFBRTNqIkVLAelpkwoWoYCeIGuf5kfc4FJsGyys+zeoC1UIvDd8gGe8mGhFgX0DShPL2vXRK4237d+JbGf7rQ4fwjJhq8K9UV8Gto2sOAz0GW7bESPUIeFmj1nToymUV693SLKyYTnGlQGlRx1nNsX20l+VSkVWvh2OLVfAt5hZnqTZE/jnK5MQuTDNF07YpFWbw7Cq1eoNYMkFhdUmt2WgiSSrVQ624sl7okLUoYK3kwdIsXmlUlD+1PER+WZ5ve88qsNbzFWFBlUpCizWVQ4fFAyFTyPqSepL4Z7eBT2G0SzprREwFJItinYCz4hcsY4oEtADFbWnp9eZvJa8c+BRHo1FsAaLD8QUkDRju4jtcQfOtUG3MJ+J5xNDoyaS56YYbGOntpTtqEXEcHN/FE6lqOZ+k9LEkTn6IVP8QccOkslZA+N9SmyrQZNjq5j/8hz9i23tu5c/+7b/h8HyFJ770VZrnXsCtrqBLi7wAxlKViPiKlCDXIe9feeMFMZaa3WVmscSv3fut/JKllugFcW/HTJTjVMmh3dwu6b/yVg4kn23fxrXryov4wL7t1KtFYtEIB27aR1Pk5ZVdl6HeT913/9Yb+On97Ye+Wl61MUeVV79WTnil7LIcL4+Nebf8vLEWsDFfvFpeKse3c+Er87Or5fztnE5et1GO+lrmci3XeGUUXyuXfjUJ6Guta3zXFkTnxJ0I/C2LQAcA/lt2QzuX89cbgX/xj+9RmxyRcAkA4AgRU8cyDCWDbEQjRKMWjmYpeeXqyjL773gHd737/WQHBnnphSf47X/zB4wPdPPTv/y/MDA+QUNAN7WzvCypEjqHBuCO+JiGAOvSwixHDj/Lg/d/gYsnTipZF+XFKgC0ZqLrpmJBGrqGblqMjQzz1u9/DwtrVWYuzlAoFtm6axc33nobyXxOgWftblrl4yqbPtksex6Ls5c48txTvPTMYxRW5hWoKptX8RpJpvM88MATyjPEUJ2L0iUo04gQiSXRRF5qrUYyk2RkYozunl7i6TQWZVanz9AsFxU6Z5giGx3Fkq9EjEy+i2atRnllhWQqrYDW0cnNJFMxVufOM3/+LK1aXbFbrwoAyyY1BIDlWgK/5LBbMWRpprq6GN25k5VCkS9+/kGefvIF+rpjJE1fMWzjyTixdJqpbduZXanTPTzG0OgIA/0D6LpNxG4xvGkbsURWgeYra8scP/Yy1aU5inMXqK4tqc3q0nxJ3X/bFy0p8RFKslT0mSnUVJIytWkTI4P9nDpxjEbDZteOLehak5QVoek4TM8W6e7JYldWSMSjbLv+BsVSbjabuCKrJevCdznVu41Ht93HSqJfPafgtZBAq+A+YY0rQDhg8arOTeWRu95erOStBZxVE1dAYeghG0r2inywGlsltYE8kIJRTbnpCmUP2Kwh0C7sVQXGKha2nFqSgMBTJvC8dZVvlOY59MZ0BmNQcTTmay0ld15vs4plqgK0CuCqpLyDcwTfC4NZDGuC50PBZlx5K2k+CT/o9G1Z1uVj1xm4bStauYqgazdgvQfetpobUVMW0DTiNZS8k46hxna0hOpq10RqSa5dgb3KKDjMhkKp6RBrVazbUP4oCKfERGLmB147rXrgy2tYwaRCMF2uMRjz8mdYAKYGyZTy6A1B2DZbN2DpBr8LztXm2oag97oUc8h+bnfmrjOGQwZyQM8NF1IgHRb4GcvwYcevkskOrucVPr8Bshz+Lrz2jbryGz+S2/7B4XX779j01/uB/TpGuxIAFgBWvHoEzJNHO5n64Ac/uA7ASXLzm7/5mwo4E6D0asdcCdxdzXtn43OxWIyPfvSjvO9971s/d3sMmceVAHBb8vmvwgC+GrC38Tk5r8ypDTLKz1ebUztBbHspf6fxaCeNcg8k/lcbp31PrvRU+nbeRleCpe3lcaW37dV8iDY+92rx+pmf+Zn15P1aAODXWgtX+kRdbcyNY6ytrf0lj6mrFR2ef/75v9QgcLVrvjIuHQD4dXygdA7tRKATgU4EOhH4OxOBPbvz3HfTZp59ucTs3Cl6J7O8N2LSE1/ikXn42gUY37WJ2vI0ia4B7OIyTXxaTYuGY/HevXtZXWpSbVSIWB6NPjhy+hz9g8Po1HCcBuObTJYWbYxVne2DY1iuwdzcCqVYL15rjZPnTtPbm2OpUaUnnWW2sKzUtDKJPBPbBqnXi1ycu8DE5BhWQ2eh7uDZLsmMhtnUOLu0SMw1qaw2SGaymKbOWnWV7lycWMzi3MV5jKg0Qrv09li0XI16S3KmKtsyPVzXM8r+0XEQ0EapLUmDsYtjN7HdFk23Qc31eGFunieOnyeRzFFvOjSaDfL5blLZfmr1Gj+0bYQe3cWy4kppzPMCf1JhAAswJTUKx22watf5wsGXWGrUVON9XPfYssni/EyRqhfBb8QZyPcyGCmSM10amS3Ep97J80/+Ea5Tp6Sa0bupNms4th16tdo4roB1aQVsZnO9yie1WavS0zVMqRZhYmIft9z6c9Sp8OyD/4k4J5kYuIGh3e+hb3QbnqipKTYj2LbJ8aMPcejFLzA6OEWj6rD/xg8Qy8dBpI6l7uK4nDz6BE8991vUK2WSiZhikPqkaDTK9GUhFq+wfbKbnpROYa3BXLXO3JxNVz7J/JKD3bJUPh4R6WF0MtEe6n6TpO/wA3f5GOYi024Xk6kIF2ZLrBWarC5myXVpLM608KkwNDoItRSrq5fY1DfEzbfdye/9vw/iWAk1x2qtiO80FbifMFtMDmfp7YswOGWxsLJINpPBoo5Xd1Vty/R1BlNbefgrR9g2NsC977yH3/uTR2hEM0pCa25xjlq9qOpI0vQfjeXpG9xEvVxB110qlUUqzQoxK8ra6hqabtLXN4RvN0MFraC5v225ZHs2xWpJsUsV81Zye1VHEyujoDM8qElIzSIUABPlNuUBHChfWWJ4rVjmlyWiFbjp+IpkIYC8jN9+qPNIbcAOiAkqP1fnDXPnsLXcl7qc6OxFdAV+quZ5X2STfVxf9PdsomIrh8GWsSFu2ruP/nyOqNhiOSLFLu8o4TJ7+AICR4Udn1Bkh9bQGFv238GmyQnlZjVzfpp41KAi9bT5ReLdWXJJndVqgR+/+x4OzczxwjcepXrmCJSWQFjg/uV4SW1PNa+H8s0CAMuXamoILbmUzVQowKY8uWUdi3x5KPMc1FJEzlyAYXmdXKP8skoqAVumRtV7UDc8du3eEtSRxMdZxtJ1NEfiKYWYBs1WiYF7P/Vd+VsieePZs2fZuXPn+vmvZPdeS054LbmYjCON1+0G7o15meRj0oDebji/MhhXy9k31hE2Hn+1uSwsLLyiUf3KuVyZD8p4cszGvPfKOb1WLv1aHsDXWtf4riyMzkk7EfhbFIEOAPy36GZ2LuWvPwK/+o/eojZ4Ads2YPwK4zZqmMQsAysu3h5JXE3n7IWLDA1u4q33/SRdQ2M89dS3eOzBz7EwV+K+v/cj7DlwqwJU641GAOLKJjXsnAuglwCMkc1lo1Hn4vnTHHz8m8yeP83FixeZuzSLJ2xKtWkSeMoIJKRDJdpt1+/j7re9jVLD5+mnnqSrp4db734Lo5s3oxvRDd4nAeCrwDRfo9mosDhznm89+GWOPvc0rUZNeeuKtLRlBrI5jZbPk08dUxtBsXX1RHZZNrcivxtNEDHjmNEEm3ZsJZvLU1hdY2Vlkf6ciVNdpVWtKLnpiBrXQDfFQ9gikUyR6+5jbaVA79AgWfHrHZsiHjdZPHeUubOnaNUb6wCwgPDtzkQlBb0BAJbtvNyf4BF6m0Q0kvluxnZvZ7VY5ov/8yG+8chTpBI6qahGJpNiZHKcTE83I5Ob6R4YJ987wMDQAN3d3Zw7/RKtapnhiR1UKyWK8zNcuHie+7/yEPm4Tzzihi4mJssza6wurGAbGlbCIJ5M4kpnbjRJ71AP6UyOhZkZDj//gorbHTdfT23lIrFolGgyTaGq0bCbSgZpZHiIqa3blF+xJMp+CAA7vsfpnq18fdt9rCYHQjaoAJdtP18BdIXl2w6DyDiHzM+AXh7IAqtjwn9DsDeQQw6fW/eHbcski7SvgK8iJR0AwOrCQ+kktW7lZ0PYruqntoltwPhUS1tTgLLIGnmeeEw5asMfOsKgKy8aHy+RDDxiJDkz2+cJdJ+U5LQu3dOS18l4Pq4p7FyIIjJMDk48HrCF2/666/ToYCIBWzmU4JbkUELX8qApjOjQ71bWkVJyDqSZZayIEchMa/I/MZtSjbKS8IU+NsJSVktPriKQS1b3RclPB4C6Lp3D4lckjHUZoy2hrS6o7XkcxjeU014HmtvSzurDQsaT9vjgfgUy0IHkc1tgOZCqvtyxq+5DOFe1DpRE+OXXB/LMbXlsmbuMq+EpMF8eId1a3eCA1RywedvId9BysC4FrWIRnqftixx6/ahTyT26d8tf/4f2NY54JQAsjFMBdgWQlceVYK88d2US+Grg48bE7Gtf+5oab6NX78Zx8vn8XwLx5PgrE8yrMUmvHPdql341CeirPbfxeqVrWBLSH/uxH1NAd/vxaqBhO0m91nhcLandmOy+2jhXSw6/nexWmwF85XVsHF+u7Xd/93f5lV/5lVcwqDfG/5Of/CRtkLsdi2spCMixVyb0324ttJsPNp7jyvuwMU7XEo+r3bOrre2rrfkOAHyNHyadwzoR6ESgE4FOBP5OReDArhR9OYP5lTjphI/X9LmxXuH3/7PD6aMRfu3jLs3RcWZn5knVfLSpFBdPLGHZaQb8Ij936yYentN4ueITd2A5WcGIpbl0YVoBXFHd5qbbp7g4UyBmpdif6WdmcZkePctRO8JkXGOluEpfX5pFt87CxQUcL4GhO6wtlTCyPlo0QyKdxUi56H6DWDZNcbnB4tIi/SN9FKorOAWXieGtrK2WSZoGZZpUy8L6DWRxfakDSCrpCYDqKJBWlJUSZoR/cPv3sUsaYm0dTI3VZpWEGVXMQQG9XN9B9zzOlqv8t8efI5nOENENVgsF8rlezGwf9eIK79syzHA2EeYZqqs3lH0OVJtsx6HVqlGP+AoAbpoJVioXGenuY/OmLI89dRQ7FmM4vYWFxYv8wA3baK6c58hakuToPtZWD1JcncfGYK0mYKCD2xJmZpAVeX6EeDpFrVrAisQZ6htU+Y1YYvkMKzWed7z9n2PmU0xfOEZl8TCZiEfXxD2Mbt0WNEyHSlQCaNWkhnPuCCtL09QbRfbsfC/p3izClzSkWdmDlbmzPPjAh2i1bGWTJQBkrSFKbGVySY/dO6NsGslTXVuj7tVYLHmUijqFks78UgNND5rphdUszFdNq+O6Gd56Yy926SS5iRhHzpT5oTu388Rzx3G8PI2Sw8h4Es0b4vmD5xjZamIvuth1eMueCZL5Pj7xlcM0zazKESulEkZE7mMA+CVMh51b8vT0V/GsJrF4DCvSJKdFOb+0RExLcPvu7+P4cy9hkGDHdVv4o//5ErYgphENAZ1qTpNMJk21XEFqGtLQPTSwhUSyS+XZizMnVQ1MpIMbzbry1u3K5ZT/tCoviH6yume+avqu1GtqfZiWhe02lWpa0Igt+ftlWWb1mrZaWlhrk+fisajy3xWCgtQQ2uxVsTsToLgt8axqKUrSuG2b5ap6VJsNiyevvdzFLSQK4a6r+oHU/FyIm4ZSlUtZGgdu2Mu2ySlS0ZhixKIH8uAaNrYv8sjC6PWUd64TMYjvO0DWSLM6O839jz2NG3X53J/+F2J6mrLbpDcew7V9Hjt8ipdffI7P/eHv0n/Pbdz/u7/Hc5emee6xR2mcOoZbnEdo/BHleRzUKaS+Kdfe7gUXskvA6pVaWmDtpHJ9aZJXYLeUMSKKca+Es2W+mk9L5J79FtlYhJ3bN7FUvkA+k2Pb5q0YUXnXyTtAZLrFR87DiHhE7CqVVfEMX1EAtBJ8A8Z//JE31d+TjXnz1fKq16oPXMtrvlMAWNSdrmyO3hi8qwHAt99++3rT+dXyv6vVCb5dvi155Wvl0jLPjbWW77Su8aZaGJ3JdCLwPRiBDgD8PXjTOlP+m4vAr7z/joABLICrYgBrmAIICwgcM4glTLpyXUQlqUkNsGX3LeSHxjj4/EE+9fFPMDqQ5h3vvo+pPXuJmtL5CfVmAy2UnGlfiepYDGGvRr3GiSOHePIbX2X+3Cm16RbJaNksN2oN5TFUKpaICCtWAyse4+6338v+u+7m5PETHDt6jv233sTWG64jL7LDspXaANTJeRyR9/V8VhfnOXH4OQrzF3jmW9+kuFIJ2MRyrYapNsvlsvQs6xw9OaOmG9UFJgp8U4yoSc/QMLv27iPb083C2iqXTp1j+tRpTD3Crh2jaHYFu1pB+I9yLUo6O2qix6L0jo4xNrmdUqFK/8gwk1MTdPX2K/+iI08+xNzpEzTrddUNKZvxNgu4DQK3JaCVB7B4v4j/r5LcVYI7ao7JXBdju3dQrNV59JFnOfjcy6rLOZGIkc3nGBwfYeuunQyPTtLdN0gqk1EbXNmkPvXoV1i9dA5Tj1KtreJVK5RrDl96+HHGR7rRPOmiFbkci8JijYWVEkYixsT4MKNjo9Qcj5XVNbbv2UpxrcqTjz5FebWg8P+b9m2nUVwmahmku3Kk8kMsrBbo7uthdHSMvu48ODUa0um8EQDu2sI3ttzHcrJ/3ftVk024dJa2gVdRflYdmKEM8Lr8b5j9hP6wAXAsslWhX7AkO21wWMklB4CgYo5LB62AsLI5F5lo38GLxQNWrPSpSoes7NwlOVM+zIGUkOLaquRBw/RcjEYNV14nckOLBUjFAxC46eKLtlgyoaSmI0JQ1sEVOygZyxD5aVnLoXeP3Gc1tocnSZ7yAQ5AYqlHhBR1FYNA+jiYu3KfUQRlSewCOXVlByQduo4dmOq2ZafD+GmmiRhfB6lJwAAWqSKVxdseusTaFJlnHV95BkVQSkgKYFXaZQpcVkCtavUIfJsjMt+2L6+wntV7NZS3Us8HDHcljy1Tb9/HsHM5wFtD5m6beBx247a1moL7EAKuISgcyFKHpN8QnFfguMhayYTVfGUtyC+lkzqQg25DvOo7pbcu4Phlf+Z1OekNElCX5cmDdSJrR5JkBazf++ZhAH+nAPCVr5PYbOxyvRp4KMe0kyv5/vOf//wrOnHluTcKAH61BG4jWPpXAYC/03jI9Yr8tnQ7v5pP0NUS6I2xvBYAtX1/2sny1Vi0G+/hhz70IZXUXtlZ/Z0AwK93/jKPjSDvlYD2tYx3tST+1QD2K8ffeE/+5nZdnTN1ItCJQCcCnQh0IvDmjsDPv+8m3EodLTPCyeef5B1bavxAzOG638qpPbf3TZuf/3+qHDd7WHMctvelWCg0eZu3xP/xk8Bkjn/+h8Mcq0XoyqU525ynVKrhNuvsveN2Lpw+SjRVY25bIE5UAAAgAElEQVSpzkBfP7kmlM/Nk5waw0lliJxfpT8Oh4prGHmTyaEezr14nn2j2+nvSdFrxik2fL62doiFchWDJEtrDcaGLXK5CQqNFaruMkmviwtnp5kan6K0ukKqN04ymuHwkdP0duUZGO9mdWaawmoDM5ql6dTUPn5qdBJ3eoGfePs7OHb0FEuRGt9/3a3EhRRoi+9qIKmrew7nqzU+88wLWLGYSptKpRLdPQOYqR4qq/P8/G17ibg2EWEPKtBNvHkD9q80u8q/4r9adOp88YUXqUeiROIVKostbr9jB489dYhIOkXUFgZtiTs2jZHxixxcajHbFF/WOhG/gadZLBdFhld8aw3V1Clg9vjEZi7MXMQwXOKWgeskSSZ3ksh0EzE1+geGyXfdyO79B6gUS9jFS1TnzhHr2czA1i2K6WhJf7Jqjm3hexaFUpW52UUWl8+wZ/etROKGOr+UXxquT231LA/9xYeoVesUizUMI4pLC82LMNKXYrC/iNuAfMqi2ChTcSwiXoLTF+uU6sKWNjAiBpYlNRuTmBGlWq8y2eOwaXMDklmSMXALaywvQ6UZoVky2bY9ArbJkVN5as0G20ZyOA2Pzb0x9u3bz4OHZjh+YVH5FauaixaAoFIDEDno7qxJPt+kYSwRkfRdJIfNBAWnydJsgR+/92f5s89+jht33kA6rXH/Uyt4eixoGA6MqVRNTTGhVVOwi+1qOL5O03VwG01mZi/hOE1q9TL5rm4S8UCJSynYtfNfkXwWpqznU6lVqbdauDgqn5fMWdME4A/A4gCoVRzW9cYCuSbL0ElELar1esBi9z1FelAkCeVuJMpiriIbuEopLVANuyy9FsxJMYaVhVKYs4eqX8KGtySPd1psmxjlzgM30pdN49lNVSvwNCXCTMOIEUnl8Y24Alm9VkUppknDuFinPfDMM3zgP36C26f28hef+yz7d9/C//XxX+dP/vhT/PQ/+AX+yYf/CW+/4XrVvPDZbz1HvbjMJ3/j1+i/6xa++O//PYfPXeKZF56m+OJzeCtzaMJ+V2zdwP7KEFsqL5C/VqpvilwRPNpqaUGpIhIAwEoZTpjMDSUnHaHFbTfv59yFI4yNDTE5PqxAYZFOFxDbEMn1CFgGNKpF6tU1IpSUjLZSXtNEUlvqfCL9Lmxsl6EfffS7+gegzXbdOAmRaxZm8JWqXXLMtQDAV4KuV+avryYBfaX89JU1gqNHj161jtCe++sFgKUGcC3XuDE2r5ZXbsznOwDwd3VJd07eicB6BDoAcGcxdCLwbSLw4R+/dR0AVpIoumzydbU5kqTANCPkMxl23HQn2w7ci57IcOzoC/zppz7NySOn+Jmf/1luuONOrERCbRzVRq/VVADwujrrusyrp3539MVneeTLX2DxwnmFe1mWRTweJ2qZaIbOzFKBU0dP4dQb5Lvz/PDffz9T23fzyDceVf6iN91+Nzv23YDX9j5RG9E2M1bwKJdmo8bZE0c5+twTzJ0/STqd4OjLx6isiTyLKLiYVOsOzZZLqdSku7eLkyen16VehYGcTKfZvH0rN95yI1Obxzk/PcMDDz7G3NmLuJWKAlg3Tw2g1cu4jRpexAhAY8NicHyC4S2bKNQa7NhzA2PDE6TzWfr6exX4J766R594iJlTx0MGcAAAS9zbLGDpTlY+KyJ+pBidfxkAFoAtkc0ztnsn1ZbN8SOnuXRhXoFwZizB1t3XMTI1xcDgoGLoKpapxKdu88LBQxx68kFYm6dWWEGPGqRiKWo2PPbMy+RySSJa4J9rREUGO6lkr7t6siQtT3njnLmwyKlT59i1dzuOE+HsyQvUahWimsbU5gm6B/qpFBbpGxmkf3iKRDZDV18fMSuOUy1SmDtLs15T8keqC1oYwNkpvrnlPpbSAwEL1PMwHBejXFcx9uJRHAXQKrPioJu17RUcSvioDFwBvO0dvh8AlBsAYU0LpKGVpJckPZINyJoS5jXCZm1hx+L4wgoWEDZkd6quBFMAW8n2XCLSUSsdpKYkOqC3mni6hVatK2DbiMdxpZNUigb1BkZEIxqLEvENbLuFo4u3lAC7ESV37pmaYuKqC1St2wEIqgvLVkBi+THiKcC2jXIGUHH7fRBKKbtKkxpfMhI5Vr1UOmJDb2FJjHRJTiX5lYRQtM+lm1cSI+mCiCgPZa3uoguD2BAA2MCPGAH464DvbGDoRtrewEpfGZGHkve3yJurxLj9Fg0ZtYF/r1COFTV4XeZ7XSd6vdFYEl0ZQ2LUTkw3MHSVVHcIAgsgHzZLtP2AA3C57Qcsvkohk7jdGCAAuqwVCVfbj1hFOQSRw6R+Xb66rcMepo7BwglksJUkuZKQDv2j3/7m8QB+IwHgKz1/JDRt359XY1m+0QDwAw888Iq/fFfzAP5OGMBvNAD87WJ55Z/ya2EACwB8pf+yjNP2AJbvryURvhYJ6Cs9o9rz3egBdeU1vFby/Frx+KsAwHLur3/963zgAx/o7BM7EehEoBOBTgQ6EehEIIzAfbdt555Nmzk6Pc3KSomf7T3HDe+Mkpry0HMaluy7Gy6/9386PDALE5MjTFam+cV/kiPdXePpv0gzdrPBP/vsMMuza6R2DHDm7EW2bx3HTEe5eOYk8axNuWaSti268t248wUWuk0unj5NrJjiAzfv5n8cPUFmpI/MYJKkUcdtGhTNFgNuF7XaEiWZbzJGrVCmUFzD8eO4tkHDbogiMW61Rb9IAdNSDMXF2eMM9G7m5WNzZFIijlSnK5ri0kyRaCpFvtvCjGhUVpt88Pt+BAufZsPnkw9/hus3b+U9uw/QmFlmYnhUSS3HNJ/Zls0nH/4WyXSWpu1SKBXp6x8hke2jtDDNh+/ej9tqhQzLIG91HU+BbpKHio+qbTco+02++MIhap5OttfDLqWx4nUWVsqQiBHzkjitCrcNdvOWA3v4/c9/lVOlFhHNIZcwqTc9ijXJYFskYgHAKVl/T3c3M/MLxOI6rUaEvoHruPnmH8bzEmSyUwyNT3Di3Dl2791Bo75MyoxSnL2EnutFj8YwDQ3DF0ajhikeqtKQ7XrUmh5rhVm6uyaxtQZiLqT5hgLRP/77v4AZOapU4WKJhJKAlhpRLGYis0pYTVwvguXVlDqYb+YoFIpoiYyy3DKl2TjiE4ubigE81DdBo15k+5DG6KYyy06LQUsnFhFZbYtaTe5TBLdhs2NqK2dm46yWXSINj0tzz/D33363kuJ9+sQitVbQ2BvRROI4uB8iAy15qQCT/T0x6F6l7C3j+TZTmW4Wy6v0p4a5bugtzK9c5MZdN/Pk01/nS88WicZTQclLCXEFyluSwitnIU1b98kVVq8tDeyqEdpX0ssCHsbiccqVMvV6g6bdCuSJwwKGkCpWSwVlpSW5rDTkC/vWMB3qjXo7Ww3sjNT1BLLGMoas96Rl0GgF3FRHSUMHj8CKLTjuMitYmgkCVrpIQ8v6kZxajmm5HnHDUOCqqUUY6Elw54Gbmejvx7Mb+KqmEuS/th7FjabRYikl79zKdDG55wYyXf3Mnjun0v6I26KyvECjUuL40hK/9jsfYdRO8Z/v/wv6s7187v4/4c/+w3/iF//9v+M//q8fJubBs+dneOLgITS7xp/8248y+c538F9/57epVR0eeuph5r75MK3Fi2jiSyxqZKreIPNv23cF+b/8HDRjOAoCFmKI1Jr+f/beA8yuu77z/px+68yd3jUz6qNuyxXcwGDAuGFaYiCwSSD7bgiELQm7m9A2jSRLCyQECAkLJIRqsA0GF9yL3GUVq440mtH0cuf2U/f5/c8doTg2GL/JmnJHj5CR7pzyO+feOd//t4VBGcfSCb0yZ565lZnpY4rwXbt2kGqliJUQ0Yen1pdsy8LRTFx3nsX5YwRBlVQqQ6Ab6LaFhY4n5gaV2AeG6koO8dyquq8HfvWBF+RnzbNVB61gqf9XBPDpJ7/SSXw6Tj8dc/6sEMA/DktLulojAvoFuaUbO21M4F9NoEEAN26KxgR+zATe/YZz1cOdEI3qAUmPMOpdmLEqzmfdhi1c+rq30za4nif2PM7t3/kKc5PT7HzxSzn3ootJ5HIx0aP6RSR5paYI1rhqI7btya+aW2X/7kf57je+wvTxUQVKTNvCsWwVUZNKJsk0Jzk2vcyeh/fS29vHG3/t1zCzWb53/U109PRwxWuuoa2vH0+IO1E8qpgWeYiP42/lV35pjscfvIc9D93P8twkmh7S1tXFnt37KEtfbaRTrkisjodhG1TLIV09bYoAlodcy3LoGuhj57ln0dfbStIJaW3tUGrh225/gOXFPOKVlP6g5qYUhnoYFsJLJ5NrZmTLVspehaG1Q/StGaGrt5/2tg4VQbPiMFyaPcH++25j8hQBHHeEnO4AFjI+JoBFkbjyEF53ncr+6h0mQgBLB3AtCJibXiQIwHIsks3t9A1tJNfWji4kZhjh+h57Dx/ih7f+kKceehi9kqfLL1HExcwmsQ0H00zz4O6DipBOZ9IMDg2was0QGBZuZRmtViDyy2SSWY6OLXB49CT9a3oZGBpRgCEKPUWCpXPt9A3209PTTq61DcvJkEg5GKahFJP5qRPMHnuKWk0cwKIojtR1HW0Z5ofrr2Y23Rt7xkVdKW7Nsqsilf20QyhzkSoVt1p3j2oqLkn2q3kSdxw7XYWUjTODhQCuR0ALAFKkpJChMfBR3GToKgFCILNS8UAClOrO1Fj7GrtrVeeO5IVFaIZch5BI/hQXraIBRb8bYlZcoZHRXE+pRMFSTm+z5uFIPFGk4wnJLNynlYh7jnyXSIhWW8hgHc1W9Ht8jHXCUohV1VUsN0ggxKWod+WY49dJl5X8nfKx2xAlLSVL1Ww5Vznvepy2EMOyH8HBgoFkUJ74YyV6WkNzBQQGaLUI3Y9osuL32YInsCYiGUWi5cYV8l3IWTv+/FCgWtcIYrNv/P6PC41jc7F8WCjuXq7Hv0zTXklYjl8RE6vKQSwvVN/3I+I3Vlsra3Pd6lv/rvr244+92GW84hBWjt76NlTVsWy/Hg0uLnMBgE/vi46Dsk/pWVZKuOMTUsMTcFePyVbcd71DWL7n0tUv2M+ff6sI6GciPH9SBPTpJ/1sbtd/LwJY9v1MpODpx/RsxOlziYB+vvN4egT0M23np+0Hei4EsJz3M8VWnT6P5xKF9VwI4J/2+OUYTleVj4+Pq8P6aXqgny3u+5nO+Zk6rhsE8Av2EdXYcWMCjQk0JtCYwM/oBNb0ZfmDt/wKx49PcWB8gg9eOcP6nVPUWppx+oZwDz2K3bOV6sQoiRMoLGD3htDvEe5JsmyFjB0IeddnBuloiTgyP4venaYw79M3mGZ6YgEtEWCls3Qnm5memcTJWuKXZGm+yvreEc7KJVWf5/FKiZ5EF1859Ajn9a8mWtfJngcfoWOgG7dUItOSJWOaHJs4RqWcIpVqZnZ5Hs1ycByN9lwz3e1Z5henKZfLLE4vYlkpioseq1Z1MDM2qXpeo5RD9/oOSkvTaG4LPW39zC3NKnHw+MxJ+lqaqZRCfvfCy+nIOGieT+D7lCpVpuYX8cOIUrnKwlKeyaLLbE2SzVx+941XY9dqcdyuOCCFYPNCRRL6ggODANfzWIyKfPv+R1l7xhlMzB6gO9fHwSOH0BI50qmQpvQVzB6/nkR+gjdf9RL+5Gs/pGBk8PSQnmzE9FJA1QvwQ41sylYYsTljEEQZMq3rOH78SQxDcLOsYtRwEh0ECZ10tEoRX3bzMC9+6X9gcGiVOk5JoBInsSWRVaGIjl0yKk0pgWcvofktlKoSY2wpB20tEpezi7fs8g+f+0943nGCoIyhWYjo2nRMKhWPSi2u3omCCmk7gWPalEo1lbCVcHSKFV/0xzi21HEJhBX8XMVOtrBzuIlsW56KOcPLzzqTB+44gJMo0ZbopFLMqVS0yami6r5dKMgIEhw48Bhnresmm25luhTiimBfqr5kvUIIWul61VYIQVlbclm7WmfenKZSrjKYa8Ojgr9kUTlpigGc617zSvbsP8p3n6ph63GSlOqZlQOufwlGFXd3jHlj0nWlVkgc4EqwXF8lk+5cteoWBvhapCrVUk5KrZvc++B9iB05lWonlUrj+SVKhWnCeketrB3J9oS8VesaYez0TToxEe35FroNviuCB59QE/GB9PdK1VikOq3lADVdBPZy/CGu1JlFAXYkKxkBq5qzvOSsbXS0Z0hpBp6sD3gWnhmBpeOHjur1DQ0dMzeItfZs2ptzTB4cpWWkD60vx7u2ns2tR0fpz7VSteDRR/by2b/43yxMj/LbH/tT3n7xy/n8DbeQydrc9PefZ7ZYRU+m+OvP/gUbsq0cnqxw765H+cMP/meuvfLVfOj9f0jGhJlKwM03fJPJh+8mnJtSVVxiGJH0NFkDFHm+6lbWdWq+F5/3inA+rJF1PM49YyNzC7N097bR1d9KpAQNdhzZLFHvsu4XLTE/ewxPotTF0a7Le8lQon9Za0jnVpPsOR+zqQPPK6DNPU5pdp9a2zJwCeuuf8e26X79vS/IJ/+zOVmfHgH9dDfv83EAP/17ni3VaWUQp+Pk0zHn0521Tx/cT+sAluqn54J7T9/Ps0VA/7j1jkYE9Atyizd22piAGHpOecAa42hMoDGBp03gndfuPK1zVhiRMI6PlQc7LaK9o5NLrnwTWy+8nMnZGT7zqU8xe3gfr37da9l6/kXKESosjzxgqg4VA2q1Gqb0f6oom5jj8T2Xp/Y+zvVf/gITRw6qxy4hAk3LUj28jmORTaXoaGtifK6Coad45Wuv5dj4SR688x7OffH5nHvhhTR3deEKUejV0NU+Yj5GPIsSDzw9dZx7b7uZ/Y88iFvKK2JMunjbOrt44vF9LE7n8UV1G2iUXJ9ExqJS8enr7uT48VnSuRw7L7iAdWv7qRSmqJbmSadTtLb2se/ACU7OLaseFn9+ifZkiulinprqtTUxEya6YbN24ybOedH59A9209zegW4l4thmRVDKg7bL/MmjHH70PqaPHsKrVE+pMP9FBLQkDQsxL1rZOkEfd57GRLsioHRxAOfoHxlR7tlCvoiTSJLOZsi09NDcvkp16IRRjdGjRzh69Bjf/f4tHHxiH03VKtVyRUXW+HZEMuPQlEyQam5l36Ep1q5fw9p1Q2TTwlC6FMohpaUFvOV5dD2gKdtEZGV48JEDdK7qZXDdFjp62mhrSmH6LrneIVp7eshkW1T8jihDJbpqfPQw85MTSj1uawGeJ05ZlzCQuJ2A0dwQt228mrlUnyJyVQyyHqtaFVEp11se7j2f0DJjwq3elxOjLHmd0JhxlLIiH1Xsc4DEFemh9L7GJOhKIYwuyuaaS2jpBBJbbAnQDdEEKKnYaC/eTp0KFHcwouyU7SQtIsciFAJXkY3xXS/bDENx0iq5r+rFluM3qlWMYlFFI6noYbkfxZauCOAf9fNYVYkdCqkmk0RS2xpq6NI75Rho4paXA/J8FW+tCErVXxO/LiarVU42mm2jCQEs2ebS7yOA2jKJTJNQgNvKkFa4VBWDBVHVV9sXECV6ckfmgkRYWTG4jMRrr6nTkze+uJNX6oE0ibKW6yVkuB4pQYjsK4a3K9yuqDekCyuOz46Rb6QI/EgpbFeisOUb6tHU9d7iH2U3xe5i2bGKu66TxepeUeTuaR948p6RzmVF8MezUAsQsmPZTCj36EpHdF00UHeMxyRwvRNYfVPdnrzi0l7ZTT1afcV6Hr1s7Qv2M+ffigD+wAc+gPx+eleunJjEGQtI+8QnPqH6eXK53L8632frYxWgt2vXrlPR0M8XKD0TiHv6tp9+UP9/CODnM49nAs7PRiT/uFk+1/M4HQyLKlkcvuecc86/6Gk+fVung+6Vv5frJp3RoniW6OlnWjRYeY3ERwtp+5PuhWd7M8j+ReEtX6e7sp/L9n4ciH/6OTc6f1+wj6PGjhsTaEygMYHGBH6OJrBj7Spesnk1qaZWvvLtb3HdFRfz3y96FGdHkeqqs0l3fgTfTGOWP0N4/G+pVUOSAxeAl6GW3I3tvo773vstvrO8nqNjs+ydOkqUsKks5AkykLBzhJZL//BqAv8EPZ3DjJ2YYX5uknQqjaM309ZkEzkevWaCjpYumpYjjh2ZZDTlsyjEY2sWN18j19NKYXGOol8h7Rjkcm0cHB2nu3+AI/tP0NXTzJYtq5gYP0Rpocw5Z1zIww8+ga9BMV9BUw5knXyhRDLbSq2QJ9HSQWFxGTtpkWlOs1xYIiFwuKLz1h3ns6m/l1AEviEsLCyoKyuJZkKEipg86yQItAC3qpG0QnyFY4Xw9ZUgW0ghXVyHYYgfynZ8juVP8vCxKWa9Gj7L9Hf2Mj41TbptDc3JIZo6N7F89EbKE4fZvqaXz99/mDDZhKEXWN2TZXSiSs0X8tDC8yu051pV365bDVh2TYqVkpRkEUXiIk3S2jpCS247M4v7yS8usmNkKycWq1z7pveTaAtV5DSmCKDlOIXE9VVMc8qcpbgUcOyp46wZWU2uNUGp6KEZHfj6PPmZMjfe8E7m5w6ja0J8GaSSFhW/QuBLt6pA9ZBAcLwfkE4mCD2fhCPrQhquD8WKq4TzEpdr6TqJhI5lp9jZn6B30GWZZda1dTExNsGqnnZaHZPHHxOfdx9uFJBIaCwW4nWok+NH2dafoSWXZmLZVtjQ1EKE1vMVeerFLljpZlbY3WfNsMO8PsliqcSq5mZSKY3abERfZoRSZZnNWzaze98xdh1zVYTyCgGsUqdOUw0rR63qu5WlCBFZxw5duQ9E+C/7U0Fm9SQzV6KF1bqZR+iHLBWWVPR1NttOR9cgtapQkRGF5WPU3LwyDsiXzEkRzPVuXUmT04IyKScp4WNoCel8riHeVCE/hTxW+4lMAs0kNCIsTcMMPfSgxobWHGdu20ZHazNpxybwFhWRXzYsUa1jaBFVzVWxzKaeIHBstEAncHpYShq89b/9Pu1Ji2995wEe+udv0nHldn7/V97I337ui9jpiHdd9+vc8sBeHpk9wo1/+hf81uc+zm9uPpO/u/Ueujra+OLffpK//Oyn+Jv//Snue3QXl19+NW970zXc+9g+ZhfGOO/M82m1HaaWKhx4+C6O3/d9zPlJ3KCGpQTzQraHhHoSSwsxNV+Ft0VuhWyzxdp1/WhBno7OFjq6u6mEcS+xqSq3ImxxCBcnWV6eIfQWIZLeZmnV8uqmE5mihS7rKVYSM9tF88arSa5+PaGWRI+KLD7691RO3obmlgmjcn29SqqioOeN970gPw2eCcs9HaM+H0woWGxlXWDlxGRfp2Pmn0QAP5vrV47vdDz69ME9HwL4mdYJZDuCeT/4wQ/+i/5g2d/KjH4clm44gF+QW7qx08YE/tUEGgRw46ZoTODHTOA/XbVNPbiKKk5ce9JRIXGo8hCUzWTYedGruOjqt0Eixde//k986W8+w+WXvZwr3nQdyfZW1Xkbm/5iB6aQX0IAW6YoT6WtxCAIfY4e3MeXP/s3TBw6QCjkjiGqTgPdNFXnsBCEElXTlmvl3Esuo2/dJm6//U72PLGHK666hp0vPgc7mxF+SJGlfiCqTQFT4jaUGB3Zx37uuOGbHH/qSbya9M2YKo7ZlG5iO8Xe/UeZn85jGkKgWpRrPnbKwK1Fyl3cN7iWke0b0KIKkyeO4lWLGLq4f9vRtCQLeY/QSKrOH71WoymZpBqFtLa3YScs0pkk3b39rFq9lpaOTmzHVryfHKNQcqFbZWF2ilJ+iVp5iYXjR5gcPRITwPW+VDWTUzHQcUSNuH/jzt6V2KCVONs48jeVO50ALuAkUqSa0mRbOmlq6WJxflbFYN9+y+3MzC6zd/9hSstFbCGSA3EXm7hRFStp0dbWypZzdmLZCcywQlQtkBa3aaQzt1QjPzeLX8ujOwat7d30r9nETFkitDtZv36E3r5eZmcmqcxN0r16Pc1d3Xiuy8mjRziwWwDmDPm5E1h4rN+4mZb2NhWDHAr5Kj1Ikc/RpkFu3yAdwH0g8TyncpWE2wwwQlEah+jSjSPRxnWnueJ05el8xfGrEpTrpGPgK3IVieASoCNk5Qqd69UUGDdrvlKuKiJT0qDFXRz6eLapXM2CGMW9qrphlStZyFePKOGoXt7IdhT5LGVJhphbA4m0SqooafUmEcI1it3PuhDbQUimJK7mkGXHQAmQRRWt8pVjB64QqNLXqyWTkCoTalnVryRdweJWVpykAB2JNTfj97BEGomAV0+IC18IaBEf1ClMNyKU71WuVYPAipD+X4lsl/grIZhjECzxzoFI+mORRVwiLJlNsRdW5o4qL44zrur5zsphrD5P5PNAhLHqotTFCnGnrjibY85ZCOrY0R5zvbFFWE5fE/Qv4E1d/9hpLd+noq+VizdWb6toJUHayqy9Qi7X7wFJAa+T4yvcvSbuaonuFrCuEg+k4zd2AkvktbxXT2VR16uHFZI/RQTXTcXK/RuT/Sukdp2Hju+P+lf48vUv2M+ffysC+KMf/agi/y677DLe8pa3KBAmX6cTvivRvxL1u3r1avWa+fl5RQwLcbzSNfS+972Piy66SP37nj17TsUQC0n5dGC48j2yzUqlwubNm5+RYBYQJz3Esq8jR45wwQUXqOMT0vOJJ55Qfy9fAura2trUccv+5M/nEwH9086jpaVF7Xv79u2nyO5nc0XLcf6kWZ5+Qz0XB7CQ8iugduUYfvCDH/ChD32Ild6lFWArDlyZy1133aVm2trayrvf/e5TQPj0Y5M+Y9mOvOa1r33tKXL5pzn+lXNZIZL7+/v/VVf0T9res7m9n37Ocj4SJ316HLXcO9JP/WzihRfszdvYcWMCjQk0JtCYQGMCL+AEhrubOXfTGioBTM5OsC6Z50v/q4aW0yjk2sluuBG0syE8CrWvEAZT6PbrCGr/hFFaxGsf5sjHv8BTdxs8tFjgweUmjszP0K8SEmkAACAASURBVL+2mwN7xqh4cM4F2zl6dJSuwXZOjk6qbk3DiR2iVgG6m5o4emKUC150DomqR7uZ5cDMNKOlIgkzSbRcIOxtohTVMA2dYzMT2KHPQE83e548SVdfJ6V8BT/S2Lx9M/P5SYr5BdYNrsKtzZMv5FmegiYnw9B6g4fuHCWZ7sUtl0h1tTG9WCCRkCJYjyAqKwIxUdB42YYz2Nk3iKnpeJ4Qb4FyFcrjvy9rBCr+SLprhfhL4Po1hRdUL6znKXJK9cNKDG/g4ys5rc/Y4iQPHj/OPCE1bxkrEsdmSAmHtQOXUDM9EnOPcVb/IHOTY3xlz0k8zaS5WSeXNjg0JvGyBs3NSTTbQA8jVvc1oQUORyaEHDNwPekIlsqqENczaeu/gPMuehsTMw/w0O2fV87TCy/7K9aecQ4Jx1V4zJc1Hl9Sp0qc3C3XeRor08/i0r0snJxk8liV6YWb2br1Gl52xX8nNAo8eMvX2Lf7E3hBCQ0byzLwJWlLs6hWvDjESqA1IU1Jm7QSUdeoeOKIhqoQ5bqt8KEsQ5hOiGM67OgI2XJmlnm3RKYmWudFtFqCgfYB9o+Cn2imUDSIAk2R4ULmzs+M85qLttCa1fjBw2MEWjbGcFGAqdUoe2J6kPUqAY6S4hSQbQpxsi4nyrOs7+lUZGrCzUGphReft4PFssvNdz7JYpBWiWJC7sqaWIwKYxytHL71dDpP8LQcbl2Z7Mn5xZrteiR4LHp2hciVqXi+Mgzki8vKZGBYNpohMdBNZNItTM/sx3Xl/0dqv/E6XHzvyTqD4JysCC5KJWquQaDLPB2VFqccu0GEFWlYEl2sR6wb6GLr+rV0ShqcpVMVl6zgbiGowxA3svDNFEGuk462Xgr5WbTJEwSZHFrXEKaZwi0u0NS7hsNHD/Ke//ou1rSl+dqd4/zzJz/F2e+4lNes30kx4XNefw8ThSo33PMYy+VFvvzhD/Oev/4Yb9txFt/Zc4g//sP/wX97x6/zqldchmUbat1DXMqPPnWMJ+6+lZK3SHNPH04qS3V2huXRPXhT4/gVH8f00QIfxzJVJVzkF1nV185AfxdeUGFg9SpamnPqvIJIktOEGK5hiMd7aZLC0iRWsIBFkUBE9LI6EbsM1LVVhg6pbJO+a7mfpRbLcDASbTQNX4w5cAFSz+ZOH2J59Fb0aEKtgUR+LY4Fj3y1XNH9+vtfsE93wU2C3wQfS03Q+9///n+B954JEwpmlK8VDPVMpOuhQ4cU3pTtPvnkkwpnCu5fSXU6HeevYLuVOqKnY7SnC3ZX1gTk9e985zt573vfq9YR5HgEZwuOE+JWMO+zJUPJecr6w4qg/em1RRJB/XTce/pF+klY+icRwM+0rnH06FHe8Y53/Ats+oLdGI0dNybwCzKBBgH8C3IhG6fx7zOBd161NX6YUf0YP4oXtgyN9ZvO4JVv+h1yvet45PFd/OBbX6erNcdFl7+a9t5ViLlRme6U1zB2yElsrjw4CAEs8UESQzR27ACf/+RHGd27Rz2IC9FjSKSxEEGqbzRWYiYci6uvfRNnXvIy/s//+UeW5+e49nWvY9XGEZxUCtEqyl6kC7UmT4PyoB2Kys/lxNGnuOWGr7Hv0YdVJJMu/aOGpUjmcjmg5MPJ6UXKhRqOkGWaSS0MSTUlITB5+bVX0dfTxVNP3EexMK8eNCXSyLaTNDU1K7JrqejTt26ETHs7oweeoqutleHVqymVCqRSNumkQ+/QekUmSySMnKcQldJFsjR9kgfuuo3i/DSbNm/GckwWJyeYPHpUEcDycK26VupEvOw77iiR+az0l8TksHypKBtxmuo66eYW+jeNUPE9nnxiP3OzeXr72mnJ5SgXK5QWp0jYOnc/8Dj5MkycnFWdPG7FVWSqZkekWrKc86Jz2bRmgEq5yF33PMBATytm4KrrkkpnWcrXGD84TiKdpGNNP10DA/QMrWZw/Xqas61KcYxucvuNN3Bs/362nnkGC3PjnBw9SOR6TE0XWC4XcIyAnr5eNm8/g5ZcFtetEAkgXiGAMwPctuYK5pK9an7K0SuR4sqUGWIodtMnXalRNJxTvbjxO6Tu7K3zgXIviANVopUF66k6Xem2VTxmDMLVGOtAUGKiVay4xCj5VQUOA3EDKxAQq6DVHR9GGJ6LJuS1Ezu8I0tUxaGKcBbiXravRQZWuQTU8BeLILFaEj0lMdVVH7Ms0ddxL09UE9Aib6hACSQkhjnen6+irLWU3PM5FcWtOmulJ0jIaYl4TltEEuesXK1yQvW+YBEfCNgrS/SYzDDulE4ZtuoldvExKzV006Ik91RoqG4nJXNV1l45H1lEiGcfCQEsTmpVseyqzmKcBOiOImUVcJaZivtfEbcrFb9CqgthW4+AFuJVXMKKR11xatcBs6g8JK5bZiG/1TfFBLQAtdhVLKbgerexIpzVu6KeOC/HLgsr8tkQ9/3IdpQvWvC+RGjXyfMfdQfHPU1qG2YM+OIbTrYZ/3fcFR0DdXWnxZbwUxFep6KiV7qL5Z54xci/zwf3/6Otng5mxKH5k9ypAqYeeeSRZyXUng/hJtvs6OhQZPEzOYxlFCtg9ZJLLlEEsCx8nP738t9/8Ad/cOrvn+/4ns88pqenn9e+f9Isn885rIDXt7/97c/oBj7d0SuE/zN1Az/dGfxsx/FvffzPd3s/TtH9fO7H5zP3xvc0JtCYQGMCjQk0JvDzNIGuTo1V7a2UqpA0dTrCEn+8ocLqj7fQonsweBM14yIcwfpRHjMsg9UMoY0bfAfLOhOt/Fm4828oh2284l0LlPQCPUNrOLB/gnRLB/nKDM3ZDOmeZigIrimq2qDR8SWShOzs7WNqucTGlnb2jh2iy+ngyNIMR90ya8/ZgTYzy56jhxk5Yzsnj5+g6LsEtTxrhzuYGRcReoFkooXl0hIDw9109rQzMXaSvo4OqpWTzC3UyEQ5Ng60EWrH2fNwkqKjo4c1DNdiNqxQrrh0D3aSyRnML0yyIdlPe6aLV288h4RyxoZ1EjiO3RV8VioVcaw0y1oB087SrBnMF/PKySoksMAeEbgqAjiUSF6BJz55v8QPD+xlFl+5gv3yMq6v4WsGC/MFNLOXC/tN1nR1KaL5r+54TCUpdbVkYvH6kqwZ+CQTNq5ukLIMhvvSHD6xrHpSpQ7KTuh4IoB3NIplXzTGKtXLETd3aFIzTFw9wVt/++/Qmtagax6e4J5awL23fYflY7eTNnpp6++nsDzJifl7SfjrODl5N2lDZ3DDZTR3bmbfQ58mkSgThNJTm0BXpKOHVwuk2Er1CgumkyqwgfZe3MUCNT+Pb5r4YYiTTFKuBBSWS2QzNk5Kx0Tn7D4Ls2keu0VjONNOWCtQmq9h2IOMz7WzVJElGFfhQYVDg4D52Wm2DbXxmpdfxD98+wcEtWXO2rmTJ6T6y7AoVCR5TlzTshah4Ukdml6ju8litHqSjYMdyhm6qmM7X/3S3Vx26QgXn3sGf/a57+EletGVcllctSJAVrllP8KHsk5VdwCLUECVRIVx/7OqLhM8rNLhYvGylEcJOSwsuB+4uGr9In5NIL251QqBYHtlgNAUmS9C+lgUHcTGDF1Xa3BCnGdSWRaXKkRWjIst31OxyWdvWceWjWvVva7LdQnibl9xBHtOliDZgWnZiObcsG305jS+08qVb/11MqkmHr3nHh554B56h4ZZv2UbIUme2neQm779HRamDvHfP/g/ecOlF/Hd+8b5zAc+TOdLe9l3+4N8/kufZGtnP3un57lz1z4O7n6IvY/fz4f+5x+xdcd6njw2y2JhiR2b1kPFZXxxiqNHRplemKdyYj/u6ChhWESLbHRJVhO3fKWA7pfQ/IpKrNu0YZiEHWKnTHZs245lmfiRJA/q1LwSCTOiuDiF7y4R+SWCWgEzqqLrIuwXI4x0nEvwdTm+jnIfSXy7Wq8UAXpsBvBlLVKuhZ3CcGz8SCeZ6UG3bNywglXNKxNEpEnftZhr6qmFWkTntbte0B8HK1hu586dKs3rmb6envL04w54hXRd6RD+cU7Z07fz4zDaM+3vuSRDPd/BPt0J/Wzb+UlY+ift//R1jQYB/JOm1fj3xgR++gk0COCffmaN7/glmsAPr/8UDz94HwuHDtDZ2kkmlVIkXUtXB+dd9kZWn30Jswvz/O2nPsnUoQO86TffyvC2MzBMi0DIzboyTsg7cRAKU1SrVrAMiR2OmJk9ySc+/CEOPPowgSsUUEz6Gsr5J4OO+1STyQTXvu46zr30VXzr2zcwNTbOr7ztLXQOD6Fbjvj9lAs2jpqOqAU1AukgKRc49MQuHrr3NiYmJpg4OhaT2Ybsy6BcDJhbKJPJZZmazVMuuyouWnZtJRKs2bSJSy+7lFxO55Zvfz1+UJMeYNNS8dSG5ZBwbBKWA2aSuaJHxQ3ZuGE9CdvCd2tsP2s7Qa2KaWr0rF5Ha1e3ckTKXmqVErvvuoWH7vg+5eIyXd097Dz/AuyEzfzJE0yOHsWv1pRaUx7iJQ5IdTKf/ueK81emJ+SVPHjGOcjqgT/d3KoI4JLvcfONt/P4w08yMJAjm7JIWwmSjkm2pUVFNc8uuWRac0qN3NnepUi0tuYmuld1UZs7SUL3qAQRt/zwYdas6sYWxbKdIJFJk8l1EmkOpuOwfutm1o5sIpHKYlpmTEyHEVMT0/zdRz7KgX1PsnVkkNLcGCImkGhtI9nG1EKZzoFeelb1M9jXTQIPv1pR7mgVg0XEWKKTW9ddxWy2S/GQypkp91a961U5RXVRrep4Sp1aJ/nUa2L+cyVuW/O82DGqooPV/8T/pmKYYqJQsqgEFIWehx76JC2d7o4Mlu8zna9SEEet/BI3qriCBb5ZcSy3FOpIBJi6IhL1LcIHRXyGypErslVN4p7NBFroEqbScZyxkJISdyxOV08UquJ2rccMC3krFmJxORsmoaOjCckq7nBlVxU1rotRLEBLBj+ZUsR7eEocUJ+VIoNjG2sk0UaKSxXnsK3eh6JQVfyqcp9bBIY46oXgjVOsZVFA5NkC0A1PXPZy3uL8lejpOILbEJBqhCqKO5LztywVYyUAVIhwxbgKIazac+pxy9IyrCKxJY5ZA1vio2MhiCyGCPkbSY+xIpJFnBK/LnZexw5lBbLrSErczAKgqb836j7gOGpJkb+qVEldc3XdZR/x3VAXBfjxPSLvPxVjXSd/VXy0skLHPxFWYp9V5Hh8buojTPYR3wGqVyk+0foiwBVbfq5/mvw4p+rP9Yk9z4P/ZZrHcwXCz3OUjW9rTKAxgcYEGhNoTKAxgZ/RCaQ7sqztdbBrOlEtotfQ+IvfybLm8mOKHNXWfQmsV+BrWUwV43Ma5qCgpOFhOI0x8xE+9Vt/x335YdpXd3D/PQeJrBQzc/NSa0rHQAud0SyptnNYWBjnyWMncDSLczb3MXNiikR7O+d1DKBFLkeKZQ6d9Mi0BErcOzk7SzZKUnGSZEybJX+RCy8e4fHdxzCri9i5YQ49eZDBoV7MbE05Tmem5whdi/Mu6COadnhqskBrWuOizb1869aDNGc7SWYWmT3hMOfPs1go0tnfQ3t/juZkxMToCYaah+i0E2xs6mPL+o2qWkq6f01h3PSA42MTmEmLe6f28uTBGbaPrCWTayVVKpAsVDln+06sMKQSuKSlgzbwVSR0tZrn20cfZXp2Ec8wyFg2hVKZQNyztSqVoJlhI+Syczbw0OFpfrBvWmEUxzJIJh0W8kW8SNYSpIsWmjMJBvqzTM4sUyy6KnrZMEyam7IKCwnhWXVr6JqFLylUukY6I11eDmW3ipVey5W/9j6sjhHc/Dx3fePTzMyM0r3xcgrHv4y+XCUf1NQ6Saapk2pNp1A4RMIoI9RhKEsndoJqpYataSrNJ5VJqxSqZMLB83zVSdtq66ztamP/6EnSLa3KJIBZJV+sqWjxarlKrt1SccMbuzKMnOHTZBscOzJGXxKaU6vZO2ZRDVK4gQiSQ9VJ7QUhDh4npmZ46ZZeLrtwE0dPLrIwO8OWrjTFRCtH52scPXaSfKGCK45hJbuWflwDUy+TbXZxUhYdSZsrL38z+YOHyHYNQMrmT//qZgoihgjt2IkrxKsf/xmLhQU7i7tYYKEIo8V1KtVJMZaV357amziWA4HLSmou3+NJvLg0NQsJ7FbxfFe5dxUWDmUfBo4eKBwvx20YllqHMiIf25aUO5dEwkKrVhlobeGMLRtZ1ZrGCF0i31P7WSGfhZguaiFpzyRvmjRtuoThSy9nZNVaTh6f5dDEfq696hXccP3D3PLU/+GG3/80n7nlIf7wz3+HYaeHF7/+Yv7sN97Ot+6bYTxa5uO/+Vb+4tvX84a1HXxjv8s33vcBXvyel/EbF1/JRVe8lpaBVj78h3/MkdEx3JTDS7dtQPNt9o8e5a4H7sQJNFq6uinm53DnJqjOT+PnF0hqIW5lmUiMHp6rHPKhP8fOM7fi6B6tuRSrNo/guuLolQ5ji8D2VIe1CAWKy7MYCOFbUasS0lc9dvyYWiNobsqozyxJFUza0hYlV9RTdV6y1hbKup6sB+mWujeEbvf0IK64knUJWZoyxT2dVIJ51VgmyzHyxpJ1BMOr587FQvzO1zz4M/rJ//wO69nSmJ7f1l6Y73q2yqoX5mgae21MoDGB5zuBBgH8fCfX+L5figl8+o9/i1Q2yaO3fp+EZrG6tZsFv8i2C1/JJdf9f+pB5/4H7uSW73yHs3aezdkveYnquRVCRh52FO2hnHERvibEz0oHsEmxXOCGr32JXXffxf69T2FIFK3iTYSajUkSXQsVCHjN66/joquu4Z//+Zt4hTLXvPF1dA2tQqg1Ye8kJtqS/hxR2kYBtTCgUljikXtuZ9edP1DbKRSLjB8dU2pYPzIoLtfUA3TNDWluzTE1k1dKXuknTaea2bhlK2942+s5vPs+dKo8eOddsZPRsLAsiSuyFVCyLE31FJtOGiPdSntXHwsL8wyvWc1Z551HIu1wbO8eFTHcvXY17Z0D6kH++Og+9uy6j6ce2YVfLmM7CUUAj5x5NqlMkqXpE0wdXSGAAwyJ+HkaASwgQkV0K9I3djrKf0sstLhjJZ4n0xQTwGXf5zvfvoUHb7+Xgc4MySaHVCoVx+06DsdP5klkO0k3Zzk2eoRSvsDWbZvpaUlTXZ7CNg2SqSyRluSBhx4jl0vi2CadA0P0rhoik2tjzYZNdPX1YjtJ1cEsUTbSUzM/Nc3tN3+fW278AcsL8+qBt7spo5SlHcM9DI1sIN3STSLTyqp1a+gZ6KU0N8P8icMElTKRW1UEoyg0x9Pt/GDdlUynexTRpyky3VD9NHL72J6ooXVCGUbdQa6oxRXmL6bi6kRw7NgUUk/uHVFmq0hhFb3lxwRhnRCVyGZlng0rtEUewx0pFms1JqpC5IcEbrHuQReCNFQihkizwJBFDi/mCSPpLzIJBHwXPfRMUpGCirsWkj+o4GspdZ7ytWIWjZnEeoeQkMZC/sZvlphUVB27SiKuIrKwbPTQIlR29hiciBtXupJDceKqjct7Uw4qJiPj3mSXULmT4yjmMGFhCngRUGnbhAJm6k5a4Ts1K8LUIxICXP2QWqARyBtfXLpugCMuZS3CV51JAZFtgG2piOhIRBi6CBp09b2aF0cvr3T+yjWJVbRxgrRyastniTh360ZrVWusFNVxXLSQwXG8tBx/nFygPkribPg6360UACqiSSmx5USUmziIncXyW3X9xvFb6lKoXu26UEDpCOL4NnVfyb7VccbX59TXCtEb88n1SPr6da0nZgdXb/u5/jnyy0R4PpcL9cs0jwYB/FzuiMZrGhNoTKAxgcYEGhP4xZvAutUptCCBk0jT3BHhVA2Si2OclWjinX/cRGLLAJnhOxVmVhjnR+0nSngpGEALp6H0Tdj1Ca78zWPMSZ1NOsPC1ARBmFSRtIJlR7abLM1Ba0+aAw+N0TmQI5POMn1shkRLkoGuYZZGx6hmchyZm2ZgqINCyaenp5cDBw8o1+a2oUFqlTxWW4kju2fYsH4d+6fyzIzNq+f/TVsGSYY1Mk1pdu0ZI5tNkDbTrNncTDBVYqiti5laRLIJ9u+eIWWYHJiZYdWaPsYmp2hqdUg6HrpnMNK7nVbHYTDXS3dTJ5KTbQi5F1Y5PjbKxpERvnvPPRxw55gsVynUimSSTWR0i9+48kqmdj9B3/AaxkePMbe8yCUbtqGbPkGlxGceug1PaKpqic7mJorlGoGp4bkVjs+ErM9kefm29dy9b5RHZ4XMEzKxojCj64eYiRRhUFWux2wyQX9fmvn8MuWKOEgNfHGhBr5aH3A9T7kYDV3WO2yq1YrCVmkrRVWwuZYmiCoslgfINiUJirsZ3HQl287/baoze7jv7o9QLszjedKTPESxMknKqZAQDOxXlAMzUBjeJO04FGs1RZxZtknVdTEsC9cLyNk6nWlxUAqhKWlo4joNmV2sUnUjXIk0TmZoS0Sc0e9j55rZNFzl4FNTrO7oZWrCZrbSTMXXsBJJolBweYTruZy9bYTb77qPzrTFRWefweFjh5lfLrJ5xyre9Zcf4fgDe/jYX36ChaUiVVfWIURcIIYDifn1SKVCRPvc5Ji89qrXs3DsGKs3beHw1Dh//Y+P4DuSCFYXKdcxpexbGRwUboxJW3FsC1YUUlo5gOtkri+LB5Eucom4J1gIYCGDg4BKtYgfeYooFy2zq1Tx8lYLsXRxalsYUYClBQgFLXMf7upgXX8f7c1tNGUiJHpavKziDnY9XzlkA+VKjteTBNiqCPOqT6mpCT3bxf6gk4lje/j7v/4CfjrF7/7267jr23fwic9cT/+ZnbS0reJ3fvVdnP+WC3nzS17Hpz73cf7uo3/J/oNz3D96go/83nv47Fe/yGVrOvjoDbvZ/+At/OWf/b5ymJc8l1po8cTxfTx4283Y0/OYvX0qdaw2NY43P4Wh1lUMlegnhLbc+2GthK2HZBI+W7esJwwqjGxYTa4li+sHam1DjCiOYH0qVCqLau3A1tNgN6P7ZWqlGXTTw60UVSSzxENLkFkozm8RnZvi/g0wdIl0l25mIffjjEPDSiIUrhFJfLqBF3oqvVBVUan1KPFUOKpmTAnVI0MJ7eP0MtlufX1AeRg02q669xfqh8bPGwEsGPf666/nmmuuOZUOJufwfFO7fqEuZuNkGhP4OZ9AgwD+Ob+AjcP/953AJ973K3R39XL4/ntVl00ymaS9d5BL3/afyXQOMXr8ELfd9C2a00kuetU16Mm0UrZJl2b8EFrvN5FoE10IYEM5gMVx+LV//HsO7n5EuWfzxSozUycpV13y+QJeqYIhsc+JBNe84Ve4/A3XccNN32NhfJJr3vyrtPf1KDWjqCFFCSrdOioqRwEcl/n5aW676ZvsfuAubF3DTiVZLpQYPzqO70fkiz7lqq96TETl2tSaY3auQKXmMzAwzItf/XJGtg7x0K3fxgxqtHZ0cv+d96MZNpEupK+jyF+Ji5GIHSuZZvOWHcrlOLdU4IKLLmLDphFFnlWqyxzc/ZiK4Fm1bhMWGrff+FXGjzyBr2UoL86B5ynSNNHcQe+adWzetJ7izAlOHj5Q7wAO6vv7kQNYyN8VAljRgxIrfToBLIG+hqHctQObNill6Pevv4X7b7oTxwY3pSui2bAMch1dHDx6kkI5ZGTTCNt37uCuW++gq6uJnqzJ8uKMcjynnBTJVBNLPpR9l7Ub1pLr6GHdhk30rxpSjmFxmgpR55crPHj/fdx4/XdIifo3mSRwPSr5RQUyxHWca2tnYM0AfYNDrN04ohYK1H0TeuSnJpg6fhB/hQAWUBSFzDS1c+vGqzmeGYg7dYQ8lHAsmYfceyUX7ER8HCryqB7LW3cAiz9TF2eqQCT9Rx3BAghVMJM8iMtrBARLj6+dVFZQmW2SiJ0tATs7W3lybpFdx8aoViTKvB75K71J8ltoVul0EgewUKyOPPRbyhkbViqYkUeYSBJIlLeAClHmyj0wM0ZgZ6immuIeWqWaF/JR9h+DFyFU1YwUAwt6sQy+j5608cVVrEaoYUjclAAXcWCbVhyLLCSpxBvL+6W+GKPikWWT4nSWY/UitJIHoi4OdQzbQkvaBBIhLQs50h9kW6pXWFO/NTBDIs2Lnb2YRLUQrRAiJV5hIkRviolfFYUtM1UR0tJBLNy1qQhXURzH1Udxb7CKSFfHWT/W+EKqxQxxAmuWRpQwwZG4+Eg5fBUJLrHSvpJTq1kp92+go8l5eUJMy3nFrl7pSo5JZ4nCVrJu9V5U+1DceKzAVocg2zXkyq5EeAnBHDuXV9IK6oXUMbBXydX1vmTZjipyqn9eK5EBhFef8e/7Af7vvPVfJsLzuYzyl2keDQL4udwRjdc0JtCYQGMCjQk0JvCLN4Fcd5q0HtBkt8ZVPF6JjFFl/fp+euZGuXw9vOSfv4SnX6eceOqZO6aVVH1OTavhhJJQtMjcnW/mw+/bxzEK5N00ZU/StgzcchELl74Wn8cfC+k+fwOlqQJOWMZ3F9l05hYOHj2CX7UYbu5hdHaZVH8rC4tzlIohTsIgmbFU1233YJeKFd79wC62b9jGntFJyl6BZj3BYHcXy8tlqI2Tygzy1MQ4vu7T2rqantU+TZ5GmE9zxiaLRw4vsqCVWFwK0Go2VtakKp3Ehk9rh4lRMzH8ZqJymY0Da1nWUhRqEb4rOF+qkKS/t8zc/AxT5QJtzQ41qSyqStpThb50hrVtXew6elBhk1x3JwOkSbHMyzZv5wuP3UO+6mKbEWnHpFjxKLueimk+saDRqzlcvLGL3RPTPLHg40sPrEpPEgeiVOPo+K64kW2Fc1YPt7Bcq+B5Grppq6QzV3CSSn+SWGYhuqRSS9y/CRVnnbRtaiWPSjWPqaeV09E00+hhCjdaokwLG/vO5sTEbojGsCX6W8/ghXOEQYnmVAbH8MS/ii/V14xxjAAAIABJREFUQoaDV61hpR1sIyaASzUfV/BioJM2odkxWFgssnZ4A5NTJ8h1JJhdqlBzA8o1IVFTJCjyplcNcODQLJeebTMxXSQsdRHow5xcLBNJfZKgVBEKC8nq+5yzbQM3fPd7KmnuonPP4YytQ3z9lttJRxFtCZslz2W+GEmolaotk/jpQK0TCHYVCCluZXH2euxcN0BnSyvZbJK2gV7+/NO3UzZ8dAkDF5G54HIRHK8IiNXHQixeF1evIoBFUB0E+ILrBW8L4YysbflKqyz4VQnifZ9a4FP2RJwuWFX+zlMEum1oKkBrIJdmZO1qeluzZEUQHrmK6FXeYSXMcAg1R3XV4sdie6mnkqSu+C0bE9cyJ1kTKaYyGMkOLviNP+AD//Xt3HrPA3zgo5/lrn/+Nv/lr/4rn/vYp7nvy9/io1/9R3YfPMHAtj7e84o382vvfw+/9x/fxcjQEG/+jx/gN667jFe+/MVqueKWxyaxW3SGUmnG5yY4fGA/89NjuBMn8GbHCf0iqlPOMjBEWO4FuEFFMvTQKNHb1cLw0Co623P0dLerLuRAerbVUkek5hS6FYJqAT1ycXUPW62pmISmQ2bwfBKdWzFrMywcvhNv8QiBVyYKamhBSVW+yfKRrKlEulxLEeBHsWheC9R6RigLD2aChAhYjE4Vs+6WT6o1OBF9KDOBuIJNmbnc77FQXYwdK9VuSNS2RFar5Rifllfd9Qv1Q+PnjQCempria1/7Gl/4whdOXYeVPuKVGqlfqAvUOJnGBH6JJtAggH+JLnbjVH/6CXzy/W8klc3xyG23YhgabW1tvOz1b+ecV7yJpWKRr3/lyzx579289Td/neHtZ1DzXHxNIlLkQTOOrJWHXiFRhECWh8lyaYmbb/oGD912s+rRdWwL2zFUP4Yb6Ozbe4TjB46QSthc+ZprufYtv853v387J44e5tq3vIH+dRuIvABD2KdIUw/EEiMsD6kSVzQzO8U/feFvOL7/SaGisBwHK+mQX65yeO8xqmV59AU3irAE3IQRTS3Nqksmmcnxuv9wneoqevS+29HxSKYS5Np7uP+Hd6uHQFERCrFrKgLYJtfRwYjEXhsJmlpaOOv882hpa1fklShnF2bG+P5Xvkw5v4xjOhwbe0pFxyTNBOnmHOgJ9h04SkdPH5t3bMewk/R0tqKV5hk/sAe3XFFgYMUBfIr4lcjfusNVHjJVT61wgnUHcOxKRHUAD27dTKhH3HHjrXzzq7dQlXNP6GTSDqZt09rVxXLZ5UUXv4z83CJ333MXy3NLbNu+no5kRCE/Q8JKkcw207ZqFR1D69CcJJu2bKJ/cDh2cSrQEiqH796H7+XQk49y/PAEo2PTWKkkW8/czsjWzTSlTOZnZ0k1tXHWiy5ETzqK7BNyVwjXynKemYkT1JbnIaziVquEbk2BG9FSFtPt3DFyNU81iQNcV6BEXMCeuEndqnrAlnvCCORhXTHiMbxS5lJxkIYYlYr6u9CWKKh6tPCpHlmJIK6vUdStpvE/hTSZBm/sT9HTlOCRuWV2T+WZ8yMVW6VVKsrFG9mmuu/6F2sktXmmnBR5u5kAE1NAlSZRQ1WlCA4dm9DS0Xxx1orIV7zvcQyxIknrbmSVvSWvcJyYiVS9s0J8e6gY62rcFayl0mhO3HsjRlyZqbiFpds3UgrUuktY5iHKU4nIVjsWNbPc3IFyTsvs5JjCBVcRppHroklUlFeTgGZIOuhN6bjnW345JlGThqzlKNSlFgzkiAWBGQrA6iJiriua1VtXFOCyS1eAtJC3Im6Qc5OoKyVlltwq5SQWl662co/HbUn1WOYIzdaJpNI1YaMlhADX4pjoMEB3LDUH5b52Q7RqKOg6jmCuz0LdG/VqZS3QCBX5G0dwx+chcd3yvg9VR1XMBq/Ejq+UGNejtBWWj+coLvBTjK84oRWZX4f96t80oit+vgngn/4nSuM7GhNoTKAxgcYEGhNoTKAxgcYEfp4ncPZmnc1bmmlpNsjmbB7d00W6pcj5Z+yk2ZgitTDGTmeOtf/tFgLnXFUzoyllpQ/VGl6ihuUn8Uwda/JFvOf1u3lkupnMcBNOogXdTHHi8GFKM3P82U6TPz+WY0NryHU7+7j7qRMkFpdoXdPJHaUEy6FNpmgytxwwWqrguhWKhSpr1rVTxqXNdKgYIXPjkxgli5aBZg7NTPPSncOUF6qcf/bZ3HjjHew8Yy2jT81hmgscmdLYumOQo0tzdHRXyJT78ebHsTp7WA6qpOwMjpbk0MRxkokch/Y9RdeAybretSTNVqrFZbau2cS+mRplXyfpWCwuLWFYOmPjh/G9KgiuNvPMzufp6BnCq4yRSaYoV7JcsGETN+26l7SdUkLhbeu6uWp4A19++A5mlpbJZpI0ZSwW8lVqoQjhA07M+awykmxosTm4sMC+guLaCQMPLdDrXac1FTOs6zZmZLJqVQtzpTKW7eAGgrlrqsdU0sWUAzgwlPNUEYGhr1LPsk3N9HZtZs/e+xWoEcwohJaIwJtzq1kq5vHKS3T1DTM/c5jIr2JYMVEmMtqknSST8jAtSWNKsJgvYepSFVSjLSuCaahGOtVSDUt3wKuRTRoslV3cZZ+unhY0p0a1KkJpjUrZx5N4Zl1n++qI4U6TtW0Rc+WQuclWlkMhBi0Fn+UILHRclVzlccHOzdx00/cpVj02j6yizY6YygeEho5hCIEed0fVvFBFZMce21jUqyqdhEwWStULedWOQSWGPzg2T/dwD1/+5hO4poie41hfVRelNiCYMMaBEne94gBWXb+ij65HQMsrBT8LCS/JdoJXpW7K8zxFAte8CkHokjY12ppSbF23hu72VlJSu+RLeHRFOUtF1ByTy/HRh9hYqSaCbCuakUSrLlFdmiKsljAk7Uz2r9aT4mOV4ynYIU2uSdCUI7HjpXzvm0/wxne/kj17jvAn/+VP+Z3f/y3aB1L80e99hL/48/fy9c/fwDs+8j/Y88M9XPGqF3Hpy66iXFnmphuf5KyL1pOx0jx56AgH7vsBpruMK+T88hTBcgG3lkerupjiPldtWiVShs/QQButbTm6urvp7u4gncniBh5h5OGYBr5bxvXyymSi1nokuQup5opF9HIuMksrlKhmgzBh03fubxOm1qEXn6Kw/1vUlo7i1QqEnsxO5ivmA3kDSDx6nP8l2nG56vJbkeSGQ2A6mF2Xkll9BWawxPy+bxHM71Jd0Uqwr9vocg/WO4JDQ0h+j9D1CWquun/lnopCMZkk6Xvj93+efzw0jr0xgcYEGhP4mZ1AgwD+mb00jQP7WZjAZz54HUYiwcO330Y65bDjvJdy7X/6EJqV5KFHH+TTH/sEq7s7ecfv/i5Ocwtu6KkHYuU0rLvd4p6TWD0nsUK3fe9b3PyNf8TSddULIwRwMmHjJB0qkcGjjx9m5vg4r77yKl735l/jgUce4pFdj/Dq17yGLWfuQLNsRdKo6GN5gK8LiyUKd25qnC997m84sP9xLOn3EBWkIpZMTk4WOHL4pHrYFueuPA+b8mcUkc62sOPscznvkhdxYM8DjB0+iKkFKq5XjquprYt9j++hsFSm7FUVx5RIpRheP8LaTVuo1Fw2bNrCjp1n4zhO3KcqYCkKGDuyhy9+9MMszkximg6WLfHRQnrbpFNpcj2rmCvUWDsyolySL3rRxSTMiKcevI3x/XsVASxkoCJ+66SvEL7qQVQUhdoK+SusmSgeJZYoJqZiArhZdZ5Ih+mN37mNb37j5lMP9BIBlcpmOevi89m0eQTHsvni332RxbklRfx155J0aCELlkb7QA87X3QhTZ09DK1bz+qhteocfYE+nsvC5AxPPHAvT9x3K6WFGdLpDJ29feQLEaGdoKWvm1WDA7S1ZglKFQbWbyTb2q1Us16lxPjEScYO7OHIYw9gErBx+zZyrR24XpXIjRWpAmfcTAe7N17OWMswk7pBST0064QqkknIzhgQikpTuTdVN6uQqz+yvK5Ek+teBSPwCcRNLrxdnQRWPdFiCbUlNEmikgU8ifzXw6lVSSUTuJFBqVyMe3HDCpo7DTUBWjkVcSzEtLmwoL7Hz7SiOwnSc0VqaZ1q2lKOU1kLCcQZK9dX9enKBXRiZ6kAFOWUlX3HynkV44ylyNwVh2mEjx5qhFVP7UsUzoYlkUZJdOnPDf1TyuPYrRq7a+MTjh2qEqEdCOoUItuyiMSVa8n9JSra2GmviHZxRReq6n0n8W2RKZ3AIZrtQC5N1OxAUvZZ7y9WRLUO1TB21Sptcsy2apGHlhIiVdj6+E8hYEWVG9XvX+XMrR+j6kEW57bMRDp/RUmfNCFlEil3sohNYhezenPL9mRfKj5aVfeAOIDlfhEpt+Jx633Z6rjkvgnRFWMsMuvYAaxIdCGl605gsTIoJ7PqVBaEXD+nlQ9s1Sscx0irSCcB3/UoLfVpVY9/VvDx6jN/Fj7mG8fQmEBjAo0JNCbQmEBjAo0JNCbQmMBzmsB7f0vDSUBT8yBOz9kcGD+JVTtCW5inyaxiudCnWwy2Wmx77XsJN/4eBz7RRW9THidyMNdegrn21cw8eoB//N9f5okK7F2sKbFxS2cbVnOOheljrGsy+OvzSnz67iRXbJ9j8LoIMikQYXAtpHygnd/62zzjmoltrWJyYoGqmaBDL7PkVcl2tNPf3kpNW2bfY7O0JRJEza3kT+zlmleez213PMHZ557P/bsfojmjEy0n2bpliIE1nfzgnnsIcxalfIn1wy1Mnyww3L2NsuMzXzjJ7Mk5EprJYMcwex7bj5M0WX9+G/k9EXZngo5kP6VECwsLPqYFx46PUiwuEvhlJeZNpyxq1SK6xCDbSRKJmoqWLS/ZimzVdFddCw2bjB1il4u0dXcwlV+gNSPJWglmF0sUKlWKFYdyocRQxwAj6YiDi7Psy1tYkY8hSVBCqhaLZDNp5SYt+rLkYLJt1QDHlhepVKsKasqaSalYIpvKUioto+mCZxIqHhqpLDJlzUHSnAQniTNW6qZEkB5H24ogPN06QGlpFs9dUHjVsmQdRghgie41FVZduypHpeJSCWpUatCUMckmDNWnW5FO2yDCL/hoyaSKKHa0QLlwa2XItaeVj7VUdvEiT633lF1ZF3HpSRm8/FyHVa02xycjxqbb8PUmFfYk60ZK+6vWowICz+f8HSN85avfZH1PM6+59pVcf/Pd+HoyFigL+afWmcRhK4lxcaKY7FthOOW81Qj0Cs1JaItqvPlNbyBKtFDR2/jTj31ZrTGpSGUlgIjXnJRkuC6IViFVEkusUsp0RegqCKs6aH1qNanSiuJjiao4psZgVztr+ntoSqeUY1eXmqkooqrJCoGO77QRhTW06lzc/yvrF3Y6bhMW0jHTRcums+la/WKspMv06AkmHvgixtIikRg5Qh9dc+ukaXzOYaCLPhvNSqN3rWLNxa/lz//Xh/j4J/+M4fUv5rWXX8Yju3ex6+En+e5n/ojU6nVc/Rv/WaWyTZUXSRg2u753I4XRI9CcJZ3OUjg5hladIaz4ytEuPbxaWMWvFBge6qOtyaEtl2HDyDoScq5akkjeEwqTB+hyL6q0t0itMYquXdZExEGrTAMiaq8t48p/y2+3jBEvnihRuSlrNYkWTLudyF0kqo2jBVUl+Fe1YPXlAFX8pKq2QrEdqH2r+fpFFQkdImLzNK3bfhvaz4bycUr7vkpU2qv6hL1aRV0/FdUtaWTyXjFtDDuDkWjGdnIYCTmXNJBGt2zSO979nD6HGy9qTKAxgcYEGhP46SbQIIB/unk1Xv1LNoF/+JM34zkpHrvluwwMruG6d/8pPWt2sJCf447bb+LInn286qrXMrB2jWoQkR4WUcup/s2o7npbmVmkM3Z0Nx/7k/ej1zwM0zhFAKdTCTLZpFIl7jkwwWDfMG/49f/A4/v2ceCxJ7j0FZexdttW5WwUMCEPddL7q2JvVIVnyPzMBP/w6Y9zcM+jimSR/hMhalwvZGmxxuJSmULJjaN7FBmoKRJXem3PuuhiNm5bx5MP3M7c5An1gCfuZIm/dSwHM5Ek25xjztV5bM9xkrhsHVnN0Oohpdq78OJL/i977x0m2V3e+X5Orpw6p5npMFkzo9EojCQkBDIYEGbBBnQdAIddWHuT1/Zer9fruyy+632ujVlwJlzb2BhYgoQCSihLKI5GGmk0Ofd0jpWrTtzn/Z1q2Hv/2n/MWla1nn661VNd55z3nOo67+/zfr9fxjaPx+C7wxnlhr5RWePJ++7iqXvupFmvYZhi+WKhmQ6pbJ7iQB9XHLiOtXqbLVNbufrag8oOpro2x4nnHmX62Os/tIA2pbkxYxCsYLDk/5oqk1XdAKs8EgHAsU20yhzRNLWdsd27FDi/795HufOO+9UZSaTSbNk2xY03HKCvmODlV14hnR9ken4Vr9Ek47vk0g4tPyQ7Osjwls2MTUyxa88+BSTlPHitJuWlRV4/cpjD33+GpUvn8VsVNWmb6x9k+779mIksmVKJvfv3UywUOfbqIVZm5pncuUvZd89ceJ3zp09x+PARbD3CrdXpLea56vqDynrbFdWp68ZNmNxApzKEu95NozjEWcvhVGCyEDo05FpQ59xUsFflS3kyBSqw8oc2wp1IV/RQJl2X0Tyx48nj2oZionL65OEEHnpW7HwCzMhV8F0gqSdFbvkKRsaALyCQbk36wVYDmi3wdZVprWyIxZpLGjJDx9Jk4lQycHUCGUxQ9tUhoWRYS17Meou2KFnlIgoEPgqoVQHBCnyq6VAF/M0YvEoTGxs+E4myNfDRJLcm7tIUiEYX8vmDUd64qZT/V+BcgLU8b6xcVU2PWInbtlL1qhxu5ZYtgD0GtWqAX1TH0uibMeQU+I5jqYzf2GKrA0Xl300VnKzybmQ/lcpXHi/HIx5VKn9ZmLALYuMlzy9VkeAdBUxje+dY2S6W053mS/7iyHlyzE7WcUcBr451A7zGjZ5q3hTUDWMrNFH2Sv2kNCrvN7adVoBWAWdp8uJMYTXVrrykYot1ZQGt9qmjqFZRwhvX18Y25Pji3Y+PIVZKR3JMan/kByHRT137JntH6R5utwLdCnQr0K1AtwLdCnQr0K3AG7kCn/rXGooJGln+5ttVbt6VZCApvWmdXHGYhx+bZWKghz35BNr8PFZ/ksF2jXKryHxtjezkO5h4yzbu+LsnWGxG5DdrHD17FC0qEplrhEEvb7lxknClyh+99xhf+47F7f8ygbVFXIEaMZzydL72tx73HztIM3+ChekEZ8+16S3a9JhQsTPMXZ5muNBHrs/i+OEZhreMopstbLOOF/k06k12D11NK7HO9Pl1bDPJzv0T1GYvcX6lSmEiz/L8KpvGQn7qQx/jjjsf59LyRd5103YOPfEq5foAEyMBO/pynDwX4JUaTOQneeHsBXpzQxx67RyWWcAyLZkpptVapdnwaHttBgZ6lUVtpVzD91z6+1PMz64w0LuZiDqrayskkykCX8M2XMYLPSyszJIp5cglHTIpm9mlVexEmpNn12hUXbb2DfPTN+3me68c5tC8j9esKeeyQjqF16gw0FOi4XmU2z5t12ff+CTH5maUy5gMvQvgFRvodruFZURqDaRW9dQ+GMo1Kl5rCMShSbrbjrJSIKGKuiFQkFBUkp5bU7BLejLLNpRyVfVUQcDYQEY5w5XDOu12wGjawrMj0ukE7VaLRr2F3zKxHI1M0iRlwOJag2uuvIFLl2eptGqUmxWSqXiIOmxH6IkcenuJn7klTc7yubyW4cxcHyTyarDeMkzlGCf9nbJU9jyu37+Lx596lmv2TnFg73a+/LW78LQEptmJMBOAK72xQEd1fDHIlt41zvKNlaEffN87yXp1xjYNcXJugXOLbR558rhSqMpjY/voOK5LekxfnL90yfaNM2b1yBNTaQLNR1Z2DEKl8h4Z7GGwv5/Qa+H7YnuMsu8OPAHYbdUfS8eqsmhFHJAqktn/Ptrry7Ref5y6V0HvHaBndKtSd68sLjO0bTcf/zf/kg/99D/n3/+7n2f39mv5/d/+daxLh9HaVQWARa0vva1aZ1AgXHJ0xfjaIUoXYMtWRrZcxS/9i1/mgcceZ3X1PLfcehvf+pMv0nrtUdyshV0YJZRIKUPDCk0a1WX0qKUs2VOmjd+oY9Hmqqs3xdbHrsf1B68jnTNptz31Gpc62ZkkWijrfw4hdaWIjxOypG/348GEjqpaoK4sm6j1Bl2nFpoktEgJPpK5klqdkGvUFzCrLK9bsbJa8oTFIFtrKJWvWr9RCzsRvqwjybbCJaWOt2WYQPNxJWYqbBG0xeZZp0EayygSumXalYtKfW/ZWXQ7g5UpKuAr38vrQ5TXpmkr9z75Dyp4Xlud48BvUbr6U2/kt4fuvncr0K1AtwL/YCvQBcD/YE9Nd8f+IVTg7/7g52lbDseffIx3fPDj3PrhX1Fq15cOPcczj97HtddeyxXX3RQDICW8C5XFzIayTikYO+q3SnmFP/mDTzFz8pi6gRKQY1uxBXQ6laSUy1Ao9JLq28Keqw9ydnqaxx74Hje99SZuuPXtsTJRWIpsKwqxBaSKKjT0WV6d5Quf/TRnXjsc27J0VLEtN2JtrUGrJda2Bssr1VgxrMfwd2R8nH3XHODqA9t5/P47Wbwwg2bE+yW+r7qoMy2dhGWRFgXn6E5m/TSj+TTJqE0ul+amt7+dXK4QW/tocT5oq9Fk5sJFHrvvbl577FGalXVCU+yEDKykTb6vn03jO9iyczupQol9B64hXyjG1tkEVFfmOP7cI0z/zwpgU6B0DHdV9q8hQE0gcKwC3sj/lUlI+fcN8CUW3mO7r8BMJHj+2Vd4/LHnlDJ0YusUg/0FWutzpByTV4+dIVUaw0wXyKYT4uSkrG/1dsjI1DZuvuXtyiLKj0JqtRprS/McP/wiJ448D26ddi1kcW4NLWGo49q8Yzf9Y5uZ3DpFJpdX2LFZb/GXf/xHnDnyCgcObGf+0ilyjuSipDg5vRJbKTWq9JVKXH/LTZT6+3DdNmHbjTNvpM1Jpdh03QcoDm9R092X9AQvezYvNXxWxBRZk0nMGP4rSClDA3LDL+BPbuVl6lbGiJuSB9NStSrgUjMt2rok0kRK8RumDEzbINWqUZDmrFesxKCqa7jKssdHl75Omq5I1LoBUUvgsChxfTQvVNuRjGJ9rUGQSaA1fMgm1bSuX8wr7kjooYUyuRqhexGeWEh7rmqqPZkSDYRBL6G5Gn47pyaQdXnutqsmWKXhC2P5cmf6uhO1JY2pDEkIBNZkWlaaFwHJrgK9SgFrGrGSVY0jR+iiYHZl0leslQ1lrY3k6eoCcgXCGoQqQ1hsqAKijn2zvGZUDq8sDMj3yp09fi1gWIRyMcm5Uz9XFDc+J6IyFigq+972CKXhk/MkUFiep/NalyIoOB2T6vjf5NhU5y0j651IJWVrLTWJ1b3SFMYnXf5khLGaWAHeKAbNbgcIqwUJaR9VuHJH9dv5C6wAvDxfbP0sLaG6tqQxlm3Lbhi6yltWAwEyyR0HLnc2LA1ivG1l8S1DImpgA4KPXPcP4c98dx+6FehWoFuBbgW6FehWoFuBbgW6FfhfqsBv/IqJmQmxHY1VD6ZPTFKfbzM8OMP5Iwm0RIKd28Y4e+wMTjugbyBga1WnGoRUHZfluslH//Uf8Jdf+yx9mSyz1RpRJsFqdZG0bfL6yXXefd1mcuVFPvNvy4QLefRbDFp9NxAtvoKV9YmmQ37tkyavzc/Su7nA/KLDclWnv2TQagaURSHstWgsNti5dzMLF9Yx8wlu3p5itb1Kw0ry0tPT7B4aBbNMpRbSNJMMTg4wWRjkmVdOYPY0COoGe6/J0Kon6S8WENOj2qXjpKISjUwPgW7QXFlhZ34P52qz9CY1nj21QjLj4rZTrKz7LC3OkRKns0aFRMIB2yDpJEnYFqb0fyYkkhGXz9VVLJblSD6oxurqsur3N/UWuHJ8J0ePPo+VExezgJ5CgcVVscwNubzk0RYb44EhPnxwJ48df5UnztUxRK1oGgTttugUySQdFUVkp3KslBvsndjB4fMnsRMJbHEosx0Mw6bVaCkgJcPran5WelHJLFX2bhtDxZJ9K2rRWP0rQ+lixyttkBpU1kQhLEpmlP10u91WPZBk8PbmU2J6RmQFpJwEOaNBHQ/LcGi3I8prTVxP54ptYzTX5+kpZJlfaTPSN0rVg+Pnz5HMGjiOuEd5CsZaZj9JvczBbdCTaLLiDnJhqYjhSD9rKHttW9MUCG62Wyp26qqdk7x67CS7xge48cAe/uSvv46WyKnWUmosB68GfzE7wLfTE6pp/1CpSAPf5g9/97f55K/+S/Yc2MvVt97M1+96hLOXqjR9F09cumS9ypecZ0/1mtJHSr0LaY2+vgF6egdIJTPxoHBzHd2r43kNXNWDdtbS0LFSWZpuoACx224QOHmMXB+auIZV5kkd/BAf+sB7Ka+1+PZX/xpbm8cvDXLLLe9m38Ru/vIrX+W2n/tJvvSlP+L3f+3fc9sHbua+Ox/n03/4RdZfuAOqC2pdTbpdue7kQwQNonqVtT4rsggtCytdxL7yADv338yxB+6GxjqhkyZcXSFoLUNkq/PvmBZh0ETX2tgEXLlrB6WBFP2DvfQWcsiSAqFNGIkNchXXraqhf7U2oVtYiSS+UWBgx4/jmElqSy/h11bUQLisQ8SZylINWfsylNW5rFlEMvxuhFhRAk1sxJUoxSU0RActi4lq2lw5wIktva6J41tsFS2DDraILuwimpFCk7Uh3SQwkmoNJaJBu72G01jED9pEcp6adTS/pfKKZR0qcpKxgMRMopsJTMtR4Dr06krp7GpNfBn8RyLtRAjQJploYhhLoFdg+z+uDOD/pTeV7oO6FehWoFuBH0EFugD4R1Dk7ibeuBX41h9/At+0Wbk4z8/9xqdxcr1Mz5znW3/K1RhmAAAgAElEQVT3NWrzM/zTX/tVkvmigh2KoQikE+i7oXJTLEdUuG2+9dUv8cjdd6nMUgGwAnDEjkc+bcugJ5fn+rfcwjXveC9Hjp3k+08+wVX7r+Lam27GdBKxtbQ4uCqrX1EAiwoyYH72Ek8+dT93/M2XMTsWO3Lj6LkR5XKLejO2sRUF39JKTd3YpdIpRrds5uAtNzI2mMFtrPHME09RWVpXkMYyxT5aV2pdlQNjmWQyGbbsugY904tjaBTzWa694TpsJ6Gm98SuSdTFlXKFI8+9wAPfvpPps+dIieVLFNLSNZUnPLCpnwMHb8BKZhmZnODAdaL6jRsl1U54LdYXZjh7+Bkunzr2AwtoUQ+L6lcmMjcsoKW2oqKNwXFs+SyTqBv+2/JYBYB37cZMJnj00Wd54bkjbBkfIvIbBO2GsjMuFkucn16gRZKpXXswHJPNY5vI5RJkHJPhrbuxrJSaUl1YmOPZ7z/D6UPPsT53UYHifKmHbL6fRKaX3tEhBjePMrltO+lMXkE7t91maXmNV185yt1/82Waiyv0l5KYQZNUTwbTSXJxvqomTPMZm9HBQQ5cdxX5niKe21aNq2Q1i4WPWCkPXfc+Etle+vryGI7Foq/xgq9zyIXLGCxrFl4oc54dOXYsuIyhpahkPRe8Jrrroku+rhYQSL6rNDtSRAU847jdghHR4zbRfZ1ly2Q1YxFJvrBA5Jb8qnS6Av7k4hRIKZO4AhYDrFoL0/cJTRNfkyllNeob2zvbyY7dsShSJTPWJzIsZfWlqK80CnJOZd/dThZvJE12rN5VE7Bq6EA6SSH1MlUsxymBtWIbFk8oSzMpk7ACJRW4FBAp+y7PKb8smTSWkrESuT5aO1TKZLFkVsBSTrBcewJGlTzaiEGqJw2h2LDHQwkyFa6aVNUwe2iJjiq4Y+msbKs3uKhSsUufJMMistN6bCfWAdOyz1LGOBNYUfL4eUW1K9+rnrRzbgVGy3PI3xTxWFPDKOJHIOA1zu2JX1sx6FaKcNcnkoxhOfWKDouqWTYT5wMrGzP1t6sDi0Ub7AmE7iic9fjvXQxzO3nKG3nTHcv7OHG6cwUqMBxPEKsDV02mTvjPb3zjvjl097xbgW4FuhXoVqBbgW4FuhXoVuBNV4FP/JyG6TiUCm3svMPp00kWag5LF9v0pRwuza+hiatPC3pG+2jN1RjCIGFXCMMsbqrCP//1P+azf/2HjKU2s2IuMbt0iWTLYXF1hSI6Q5tMfnc4y86frxBO5dHS+/CGfgZ75QlIn+K5vzjGFx/VaPopjl1YJDue4+KxdaZ2jlMnx8WTR3E9n0yQp3c4SXPNJeiz+ac39nOpvMArl1d56SWPnmwao9lk+3iaQv8ky5UVnCjDq5dmGdpukLPG6B1doeoNweoZCo7Dpv5hpl+vsFJZw7IDxse2cvTEDOt6wP5teU4u2PTnGpRXDRbLsF6fp15pMDK4iWZ7Cd+0SNkOuYRFKWexsL6EbnmsL6WJtAbJZB+tVoNmu0xffwnL1jFrAhybZAq66uNs3WGt6uE2fOYqPklb48CmLeyV81Er88AxUVyKYbEXD82LSjeKKKZk8DpJtRUxMTzOq5dOqF7JdhzxcsN1XbTAVu1TqyXqSVN9L4phlX8qg8fSWVomoSu9YNxjKRWwSt6JM4ZdJXkV4CatZzw8K78rYLOQTpIQlWjQoig2z+mG6s/DyKJSN2i1TGWXvH2sAM0VBvv6OH+xzI7t23n1wmXOzy1QyBok0zpW5CkXMNMt0JdxSTpNtpYs2vYEl1fSrKyepW9wkFw6Q9IySVoObruF1/a4bu82Hnr0Ca7ZNsboQJ5nj52jhaNUxcr6WL6qXC8zdquKzdU6Tmyd70OHd910De7SEpt2jPPauXO88OoZ6m5aKZjzmRT5dJKUiAoiT63TyHqZfLhmEs1OY2eHSBWHlKtcff4M7fI0zdY6lmETaKJztciVhrHHxTkqorpwgcrKPNuvu1V9Rm6De7/9VbygzObJCf7Vx36eP/vms3z2d27nyKlLfOEzf8qB6ye5uBzRShVYunyR//CRD/OWD76D+791H3fd8STH7/wcWnlGAWBZq5C1JmV5LWsUolrWTQyxwhZFr53EcVJYRok2ywShQdCqkmq3aGfyjBd0JkZ72bRlgHQmR7q/X61zyPi3HwjsreO3quqcR0ZDZUDrvokWiiq6I6iQdQVdw8hvpe+GX1PX/NqrX0GvHMdt1SBoEwQtpVgOQrm2dJxkBkcAvlVSWeKumSY3fKVyRWsvnyRwL3ecvWLltBXo6JGsHfhEor4WkYX0/EEgsgWV/xuoBSHZ87qyadaNDFYiQ1vWEExxJZRouEDN/wetNXS3Qui2cMMA0/cwdB8/bGGnbfSEjp60MDsxVXI9yDYi30AP2jRW1/GrLj0feOhN957SPeBuBboV6FbgR1GBLgD+UVS5u403bAXu+9K/wC6OMDx8JeP7b6Tlujz11KP87Z99nve881be+9GPKTCncIyyuJF8F4FHcnuq5Lqq4Th8+Fk+/+nfo7a2psCKQF8Fk+QjCpUKeO/e/XzwI59gudbgnrvuYs+undz8znfipDPqYdI8qDxhydYNBSLrLM5c4KHvfI3V2hrPPfy4ukETINpsh6yV22pkVVoPXeCbrrO6VidfLLH1il3svnIn2WRIdekS6UyKQy8eoby4roR7SqlrmBgyA6lDMltk89ZdlCYmaTTbXH/wIOPjHcvnjstss91gaXGJZ596mucffARvfQ1l1iMKXaWKNOgbGODKg9eoBunt734XuZ5SDKbEdiZwadYqtMrLVJfnWbp4ntmzp3CbTXUcopQU22yV+6s+pcGK4Z6ogNXzdIZyN9TAQjAl43fTjt2YmbTKAL7vu48yNpwj64gFt0MqnVBwO983wKmZNca37WB40ya2bZ2israErRuMbt1JdW2V+enzvPzSIR6572GSoUsiZZPv7WV4fIKJHXvoGR5j05ZxsqW8Am3LK2ssTM+wMHeJp594hpefP4zRaCh+J7ZIoqAs5B1KfXmqTQMnnWCgv8TYcC8Tm8dIF7L4rtjrtJW6XE0hmzY9+26mMDhOLpshl82Rd2wWNDgbaBwKTZ7yYVbYXxBh+AGhK7Y+WpzxK1BQNTM+RquN1vQI9EBNISsQqRpUuZTkuglxwoApr4lj6ZzUTKpKWWyqTFs8yajV1DWi9KOd7OeNbF3TbWHRxPJ9mnqKIHLQAsmnEUWowFqxdBZ+HKpMJE2U6jKlKgp0aaHFG0p1nIISYxis8nU7P96wMY6tjzZeT4BlgEBddWmFylpZKaAVhJUfGjLwqnKepfmS15Rk6Yi9lSYgVgCwZPwq22VR2OqoMV0loJXuXgoUby/mq7GyVtkrq0EEga3SuAlElgNUuur4wZ1cndDW0OU4lWpXMKw8b8cyWjYl9tACn6Xxkl9UAD9WZytALsfbee1F0rgpW+bYIl0BYGWjHT9OgdiNvx/SdMvzSB6wKxbYAt/lZ1JvOQ5pfGU4WIoff6+gspRJ2YkrC4F439Trr2MFLRC8kyGtCqMUyPExSz3UwkjnZ3GucUT4K29/w743dHe8W4FuBboV6FagW4FuBboV6FbgzVeBX373IHp+gcdfg6nhXqbnlxmeGObYkUVSdpZavUoum6ZdcVUfljMd9GZLDX2qFsV2qHoaxZEJ8pk0K61Lqr9J6i7ry8tM9FoYXpbf7qkx+de7wR5i+eiTZK7/bRLONpj5b/zZrz/NQjTEWibB8qzNTHmN6bkauUKJplvHTBpk0iYLcwFrq8sM9PZSshO8+6YhjOosD51skSv0c+S1Y0S+xnBvEs1J4wfS+9hcmJ1jaDzPjl0DvPDSCa6/8iAvH3+WA3u2EDRtJgv9rC+tc+T0HGYmTyaXpGlH+I15xrZk8BolKkst6rUc04sXyWU0Qi+i1faIkgLMPCzpIfFwkikFPG3Lpl1vU+jJ4LabVCo+pSFHWS6vLjcZSOsMlnQSKZ1a06O8rjG3Wsf3TIp2mx2lCW6b6OGR6aM8O2PQ1JvYdoLysgzA2yTw8A2HmkQQRRH7x8aZ9tYINVEj6jRlUFr+LZR1CZ0gCNWQuUQgWZZFoy4KX49kxlHn0m0Ecc8nXbC4RKk52nhAWdaDZJ1CBsEFIsvXOFtX+u1I9f9+4NGfscCpq3UOPSywsuqraCTJ6L1q2xit5ix5PcPp+Tr5XI65So11iVsKXEb6RUUNda9Ja91k8+gw5eoMvdkMptXD0cuzKn/5ys07SdqW+pQcWMnGFeXwvp2TPPzE93nHtXuprs4wX3FpRk4MADvZsiJAiKF23A6rOiZSJFKi7NRJ2gWefeZertm+nSuvuh6rkODM6Usqq1ZAr+dLrq8MZmu0JBZKN6hne0kWx0nkhqi0InZftZ89u7dw8tQar73+NI2jL1OLGgzt303ScThzZo73/8I/Y/vgIG0/4PiZZR76yp/yoY/8NN/49gP8zif/Ld+6+zlaocNNe0sM9PXxhW8/zl987tc5duh13vdPPswXv/V57vr6vTz35PP81099inxfSa1tBH6Tb375Tk4/9mX06hKhxDzpcu7i3lVsyjfc5ZTSW4FhyQjW6S2WGBsbo6/PZqB3kJ5CD6lUGtdsYms6ricDBQ3wGuA3RS6BbqjFDTUUHQaiNJYoLZ0g2si8lutF1s4sLCuJH2lYqRF1rUTuOpFXjq8xUfHKeoAo6MWhS4YMZABdrMplOF130Io7GDr4i9CsUT32VfzavLL/ljVLsWDW0j0k0zkFiJWCGF/l84oTW9CYU9fp+sVzPHfiFEvnwbFdcvUWlOdp6P2slWs025IDrBPIcEMQUW+1VUxaZNu4oUsuETF55S7e/7P/FC2tqTU3z06gB2V8AdL+GsnGLC03oLFYpllZZuT2F958byrdI+5WoFuBbgV+BBXoAuAfQZG7m3jjVuC+P/4E22/9SUY27VcCubmFGe6/915Wpy/z4Y98jNLo2A8OTm6mgjBQN7uKRcmNnQ4Lsxf58z/4r5w8cpjA99QNn9xUCgCWG0FT15mY3MrP/sIvM7B5K3fe8W317+96723KKlnZGysNoEJE6kOyc5bnL/PQPd/kwskj5PoGeOGx76sbMMmSKVc8BYGTSUNlthpYKjOl7UdcsW8f19x4ALe9xOrlc+hBQKlvkBdeOsLy3LICXoo9CQjUTVJ9A0ztuZLBoU34us4NN7+Fvr6+uNnp7FOj0WT63FkOH3qR6YsXaaysofm+erxuSeaMpRTFopQ98Na3cM0118WATpE8aaBqzJw9wcKl02RzGRK2w9rcLLNnT+M2ZCo2QBcgqZSTBqYRW0Op/+9k8KhcmQ5zUmBYKStlOjbD6I7d2LkM9979KPfe+SBDfSnSCUM1haJKlsnYgS0TJEvD9A2PcMUVe3CSDo89cC+62yKbL3L62BFmz58mYVoszpWp1tuUxkfZtX8fY+OTjGwap9jTp26qm7UylZUlnn/qWZ58+FEazRqNWpv11XJsJSRqXolvTViMDvfSP9SDmSwwNNyDV1nEbzXZumMXJcm9cVv4bZnwjKFZoJuUtl9N/8RurGRSQcvedJpMsUQ5CjgUhjwkWc2+jucF2O0Ar+niqdxdlezayYgNMMRqWfJWFKQMVc6t9LGSS2TbGgnJSg5hqN3mnDSYfkggWbueqGgFMiZiNXAYKCWwNMGi9lW4VqlkGyTNKmZLo6mnpcWPs2YEugai4o0VxFbYwBVrIV+AsqiURb0qwFfIcke+3IGgP1DBKoOmGBIr9ayAYYHHcl1IFq9cX3IhyxblMaJ6lccoWyVFMTvNeJxRG9sih4Qql1hXqmAFNJWif0NJLVBXnjfOWY6ZrqiA43rENtsCwjv5x4rQxkBdqYk7Acxy7QpgjgmygGCD0ImHJGL7ZoHPUpw4ezcetxbAGtt6C8SPobMsYMSbi0l0x3Y5lL8zsZJZ7ZuyAJfHdx6zka0s+9zZ71ghHiu05dyJnZjYUccNpWQDx4BfmmD1fAruxj/7/3wovi417ijKFSSOSbXYsMW+VXG9w0/c8sZ9c+juebcC3Qp0K9CtQLcC3Qp0K9CtwJuuAm/fXeQDNwzywAWwV6pMt9dZbTfp6d1EMdvL3Mw5pWBNWVkSQUBzpYIpN/gS0YPbiTSyCXWbwcF+tGTI7Mx5epMprFada0ouN++GK3/HId/7n/Gc3VjRHCTeS6TV0Zq/S+Vzd/LHT9Vp5t/Kw6++yMSOPIePrFJ3Q7K9RSLdVcrf0yfKKqKnkM7TY4cYzDNhj7CatJBZ8UiGZJVrUZPyfJVdW7az6FZJOCmmtmZ59cxZZi9oXPuWHs4eOsb4xCjpQoKco3Hs5Br1holvFVTLUmsvs3lIo2esxPKKwdr5Bm7VZmFhGTsR0nLLJDKx9W0+3UPL9XG9BnU3wGu1SVgaE2PDLFeWqFfKVGs2ZlZjoJSgWtdJWgZ5xyWfiYfbQz/FyvkZ3nn9PgYzBkdeusC+faM89OJZNk2N06trfPnlc6zUKqSVRW6SctAgUnm4OnvHxjly4TTJXJZCJke5UZXwXpWVK72OKzBQGR3ZCqpJlq30+V4QD+ILOFcmxUGggJp8lbUg+SUBh/KYGObFTlIS66SGkRVQlWggjZGiQyLrsVyGlJNnYWENJ53CCXyumBxirTnH+lKbkLQaKF5rtkkX8qyvzDMiTmCahxcGrK5KbynP5UC7Rn9pmNVmbLkrQP+KrVvJmTZ5x8GNxI63za7xzdz9wMNct3cSW3NZa/oYVlqtAeUyafLZLOmMg62c4cQ+2qDpG4RR7DJmWDqu2+JP//Qv6Uk6/MSHfkwJGk6fuoAn6mhEGBEoCOy1Q1q+h5cpcs0/+Xmyw9tZXD+PkxyGSsD2qSH6h7IsLTb5yy/8HWvuGaa27OQ9t93GiWOXyIyMce6Vh6nXNG798dv4znf/jrn5BfLRKP/lkx/jwReneeXIScY3pXj7DQe548GnMbRZbr3lNrKlIqdfPcbdf/N5MgO9DO/Yy8JcmSDS8JdnWDh6iGTjHLbnEvrSj0dYlq6c32QQoa83x7ZtWymWsgyPDFDMpZRpmqEL1Bd7a3H7a9B2Kwqi5nu3kEptprZ2DtwZGvVa7BamdBFyDcXD4qZhKQtz03LRRR8sa4cSSaX5Kt9XDZZLO21n1PqRgY8swwjE1yT7VynL1aKjcnOTZQ9ZYVLLDbpFvRliJvtxWy2i1iy+W8dSWbxpbCcNdhbDSmKYabUGIet1kjVsV5f44p99iZM1nfJshfVEkVRV1geafPwd+6m/8gRVceuWfcnlmNp3FSdeeJ5WW9TNstZi4LY9fEunKY5jDvSYBrYZECXgo5/5j8p9cO38KcqzF1m8rHP0csjlVZ9MfZnffar8pntP6R5wtwLdCnQr8KOoQBcA/yiq3N3GG7YCf/Gb7+NnfvO/kUgP02hXePrphzn/+mscvOGtjO3Y/UOL3Y4CeAMAb6SVtNoNvv7XX+Shb36DRr1zMxPFzYPcoInrbm//ALd/9Jc4+LZ3cd99D1FZXeK2n3o/6WJJ3WAL/pUb8TimNAYpZ8+d4LH77+Ls6y+jRQHFoRGef/RZas2Aer1NEEa4gU7C1vHENli36B0cYmxygu3bNhO21li+fF5NNkreb75YZHpumYsXZ2hWakqNKdN7A2Pj7DhwjdqXQq7IdTe9RdlHi+3RBsSpNyocPXyIVw+9QsP1sWyDsN1Sj0tlcxRKJRzbVDnCkzt2UxwZUhnIsQduwPrSPCcOP8frL3xfTZYeuP4GUuksq/NzzJw9RbtejwGwUgCLwlEUv/JVLKFFoxzbaIuqU4FfuSlWw7jy1SSRTjO6Yxd2Lsd3736Ee77xXQYKJo4JTr5E38go4zt3MLlzN0ObtjE0MoRuWupm+Y9+71M05y9Rr1WI8Eim0vQPbcLJ95LIFBjftZOxzZsZGB5RN+ytWlXZCs2dO8b63CVOvfw6L5+6TJhwsJNpkgmbympZTVfnpNnMpxge7qVYzHHm7AyplI5bWyGfSrH1ij30Dg4StJv47bY692HoK/uoka1X0D+1j2orpNUI6RkoqebG1C1WbbGCNnjI0zjjBjQ9YXdi0ePFIE/Qp0yZiuWOgDpldRxnuQprtCWrSNfpMzSymo4jeS5unVnDZN2NGyOjXCXyQnw7HS8ctJtooqZV0mszVpsKTJUOX3HPWMEqubNqW+riiRWnmlhqhW08S7JlNAWEFawVy2GByJ2GScUuCcQU0By0le1QYNloYm8urFT2Q1CjQG7TiDNpRXmuhic2wGncLIkyX+2rXHAdxqwAcmeiVtk1q4GCDcviTnauku13bKfVtaa8wJQ6GVHMit2XAOOO9buCnepT7JQ6wFhF6cZKa8V/1TmR/Za85g378o3AKQHZhjpWlSts6gokx41dnFusaq0YdgfUqu/i3CYBuApqq5qFcb3V7xtx/I+q5wY878xjqN2JMBstxZp9yd2WDfrxAErMmqUG8UCCfCr19QaY7lhDq/OmJpxjgK4WSqRbVgA+dkwI/sWtb9j3hu6OdyvQrUC3At0KdCvQrUC3At0KvPkqcN/tGu95d46f+3SF2dBkzdPxrByeQL66zuSWHubmZ9mzaz8vf/95NDd2PdJlUFXclSReSddJ5/JctWcf9bDF0ZPfx/RCBnJZblxd5ROfgeTBG6D3TwmdfnzvNLa9n5aWIFG5H3/hy5jnH+PJ5zX++tEir83MsWn7BGu1gOm5WYpZi4auEbRzVBZXSJsmPQWNfF8Rp9ziUqXN7OwKQ8OjpNImk1N5mvUmrUrAYmuN7MAAe6cyXFhaZu3cPFccHOTEo2dUfum7bh7n+SOXoW8/s5dnePnCDF6txeYhh117Ujxz2CWZqtOcE9VpjsWFBqbhM7W9yNJKRcUKub7BeqXC2GiRlu+yNL3I8ECBgaE8Z87PUUwnmVnwcJ2IhO3jBia9hSxZJySbjpXCBgmiesDDj9/Dr//ixxnvn0SfPUat4HD8fJNf/PB1/NrnvsqClyasrtMKEvgq9cdQSt4rJ8a5tDJLXRyRgohcMUe9WmZsaJgzZ8+TSiZxEgI7ZfA2QdOXYWIwLIdiocTczALveMeP8b3vfY9E0qbVbCvlr+pxfFm7kDgtOddy3kU9HODYSTxPrKVji9+CBfk+i+VVac1DarUGmVyOlKYxOVRgsbVMrayTcVJUmlVqrTZOMqnWf5IqrzVeG5hbbGPYNhkZCk84eM0WbVEJlwrS2LN182Z6shlSjk3ScOgf7KdVXeM79z/GDft2sDh7nqsP3ihHqpyk1LyuygCWdln6adlng1bgYJjJjtmX1K3Jf//6N3n7DdexaWII3U6xtlohCHwFfqVgzWaTINBYrTQp7r2Kn/iZj1OvN7nn0Qe5/m0fZOfYGEbB5cRzr3Jw/34+/63H+epX/gtXX3UdP/ORj6CT5uVT57j16t2cnV7ju3/z5zT0iG3bt/LW6z7A3OJLjG66iue//yw/+88+hFtu8+XPfprV9ZMMbt5JkE6ycvRVagsXSch6TSZFWnJ93Sa260F7WeXZ9pWy7N27h2IxxUBfD+mUje82SCQNBfRlqEOOS2pkGrqC+ip+TDlvxc25bpoMXv1R3N7riWafo/rq1wncsnLvU1FUWnxdiGpX1OWiijeHd5JI76a1dBi/flHlBhN6GCpA2lHXT+C78UCBrBWEsTK51azie21cV66t2HlQrMxl3c+U6DLTJJnIEUYOjp3Bt5NKEGJYltrPqN1QWcqyKCCK4rSsdhltnNV5/uL3v8s902205QC7ANmtwxihyf/7bz/A2b/9HA2xSDcshq66AWd0G6/d8w1WV8pqGUQ5ymFjyXpM4CvhiqkbtJMB/XaCBy600BzQHRmojxjI2lw/1MvAcA+XTl3kJ76++uZ7U+kecbcC3Qp0K/AjqEAXAP8IitzdxBu3Al/5/Y9z+7/5QzQ9wfTsWb7wJ5/h6l3buPFdP0koHk6i7tvwglUMJM4AlnsfMUR5/qnH+dJnP83ypUsqH7dDatTvyD1gIZfm3e//P/jgx36JV15/nZefO8Rb3noz47t3xvYp4urayeMQaiIQcH5hmnvu+ConjhxSU6qGaZMp9vL0oy+wXmnHGTO63BjqOI6lVMj5Yh/7D17D5i1DrM2cZWnmggJHpin2MqbKMXISadbLVc5fmGZlcYXRya1ccc31ZPIFBT7fduutmI6tcmhV7k0g8HaRk0df4tnHH+fSpSVGpqZIZ9KsLS2wedMmUrk8vQP9JByZ+tPYPLWTbG+/sqmWHNiZs2d45pEHOH7oWaJ2k/7hMQ6+9WZKpRKri3NcPvNDACxwzBBbamX/bMZAWL5XN9CCyWPIpHJLFbgLVXMtFtoj23eSyOd54rHnefrBJxlKWwomO/2DTB04wNjUFJPbtpHNSuqSzsz8LM8/9gT3f+ubRCtLuEFAdiDH5u1b2TS1k83bdtHT38/wps1KjSyNzfz0JS4ee40zRw/RXl9Q2cKXL61w4vIqUUJsnnvo6+th7uJlLCfJrh0TGH6NoFXGtBKcv7Si4KhpwvDIEFM7t1Mq5glaTYK2qzKgpWaG6TC8TdTBI3i6Q6UakSkVsAVop5LYhQwzgcnLoc4LbY1jPjRkqlQpj2PbIdOtoWsefjKhLKXFgljqa2ohOS3Ekwli9f8RicjCDdpUo4B6pBN4BmZDcmEMBYNpuWhem0gshVo+ekumVuPYWsmPVoBUYKBATDk1svihumeBpjFYVIrTzjmUf5OcG61jTaysjeVDIK9MlUqGtlsjcnQCxwLZf8mB9iJ02T8BpQquKsMq9asbal15/QnkjcGyTmQ5MZTsyFhjsCm4uANGBY6KKlddUnIcRqyiFZtkJZeNQWZs1dxR+Iri9n8Co6rX0zXVKKvHdpTDSkGvlMKxMle2K8+pLJ6VCjqG1SrD2BYyrxHZHWWy2G6MrswAACAASURBVDupa72Tv6t8nuX62PCEVkcdw2UFpQVO+yDZx2r/ZNtxfrFIjlWJlW+ZnAtxLohwVmpEpombEACsdyKV5dzJsW+4EagTGg8e/+A5ZP9jf2p1valrLq5BbN7dAcCGTvDv3vPGfXPo7nm3At0KdCvQrUC3At0KdCvQrcCbrwIvWKodWLqc5fSD8GpyiC/cscRKdYl0toRmefT1lsimCxx75STI8Kx0JXJ7bOqYotaTeBjDZHJoVOXULjemVV7mB4aT/MZvgLYrQTR6J1o4CFavjI0DKZXNSVQj0F/GffIXSPbX+diHdZbNBEt+HTcKKK977N09wMunxVUqQd4JKWayamA3PzjK2qUzOKUp5uYu0I4sdk2Okk/UqIZt+ktbCbQa6+E6I4nLrNQ3Md7nkDVg8dIJlpoeN+4bo5C1eGkxg18zeObELIOb0qSTZV47ukKolxgbSVFb1kklCpx8fYZkyqa3J1QKWa9tUK0F5PIJetI6qYzG4qxAMpfRTUXmLjdIJhyWaiFkLaJ2i/VqjWIuiaV7seWtq4kLMs26Syqt47Z1/q+Pf5Szj3yD1exmjpy5zE/8+DV887v3MdsuYrpNKu0IL4zwpM/U4YpNm7m8Pksr1BSg8qUHDUJs01aOagLsbdvATooltGStin1y3PO166L6tZQ1bzJpq6+q7QnFLtqk1RKlt9kZTA9IJEQ5G+G14+HkbM5kab3McCGHmdBYXm7Qk82Rtgxabsj46CCb+ousNtZxnCLDfb2ksmlyhQKlfB5H+qnAR9cC3KBO2xNLYen1Yre5pG3TaLeQICG5+uLp5Lg/bDVaOIkEhhHyV//9LiZHBwm8Gre87cfQtNgCWtafpLnTzQBdXLkEXFqOqpWmpYh8k1D3WZy5zDPPP8bbd23DyKSx8kUMM4XrtfH9looUklxlRJFaa6Hv2M1tH/o4F6ZnueeRr/Er/+YPaCw0GRrSeer7R/jJ997C3U+c4lP/8Rf5rd/4HfZdtYsH77qfD//iL1HKGLzwzEvc/+f/BadvmHf+9O1cnqsR6S1OvfAijeVFBrbvpb60QPXcC1hai7Alxw7tqEImiCimbbZvHqE4nKCUscml8lhWSw3KW+K656RoGybVtUWSmo/r1jBkqUHTMWToHE3lBAf1QK3tKUGHo5PP9aqoq2Qqi6c5pHvG8NamaZbPoyVi0YMYnovqWK5fWaOS9avISFK68nbM7D6qp+8mWHmGwBUA7Kv1ipaAfMlsdiNCzcB0LJJORq2Fqb5axBCaZFbLc8mQt5wzObcpTMtRrmiSsyvJ1QKVo1CEIk08t0nk1dGjFnrUVAst6rVJhLPe5i//5AhfntYpJpKMTObZkipRa7f4b//qIAt3/wV6zaQdRISpPH66QPnyHNW6p4C2gN+y5uKFOn6g4+uRctDTbSilS3z+6VllmtbO5kmmIlXHsA2z7ST9wTJ3X/j/24u9+d5iukfcrUC3At0K/H1UoAuA/z6q2n3OfzQVOPnivUzu/3EF3g698gJ/9n//J37zP/x7+qZ2E2pisfJDABy7GUtjITeEsLwyz9f+6oscevIxamtlNRlYr1TVzZU0gaKIvf4tb+Ff/eanWG00ePjB73L1gWvYedV+1ZwoS+POR2y7qrG+tsID93yT55/6Hp5kyarMVoPVisfpUzO4XqhAy0YEqYDbTCHP7v372bFzC9OnjrAi8FcgoLJltlVzIjbNtmGQzmU4fmEex8oysWsP2DZTO3dw4MABTNtSmEymV6V5WJq9xItPPsbFE69SrdSpu5qyfZHb29FNY/T29TM4PMTg2Aheq66sjjZP7VGZuaJqvXTyNY4efp4n7rsfzfNxQ41C7wDvvO3HGB0dZn1xnstnT9Gq/lABHE9MxgA4jiCVxkpuyGOVYmz9LE1KbKMrX510luHtO0gU8px4/RznXz9FUuyYMjlGtu5kYuduBkZGsW2LwHOZvnCJ5x5/gucefoS1SlXl1yYKWYYmxjhwww1MbNvG0PAYiUyawPMoL81y/uQxXnr6eS4dPYrv19CtiGQ2z+WFBnMrVWXlPLZ5lPW1MqdfO04ul2b/nkmaa6L6tUnlirQCg/Vqm3SpwMSObYyNDGFHHmG7Sdhqq2wkaSoNJ0Nx65UUTI1MqUQz1AiMLO3KKqmkSbaQI0pnWNZsjusOzzQCLhoOy+L2q+BlhOG1sYIGkkPrOwkikaILMCekNwpYs1O4yl5bsWHVCMq8K1hEgUDQOCtXcmR1L1D5VoE0d/UWeksspeWZOtBQwc2OJfCGalTBTlGoymNiJWysLt2wOpZVkQ5IlA5BPsXmWSBws4m2tkiUsSGT6Ty3He+TsMhOZK40QiKbjQR0qqZXEcoYRv7ghSUZvGacfSt2X7JZBSpFDdzJw1US4lgJrKArVpxdLEBdrMFCGesXfyZLTWAL2FYAujMVvKGU/wHIVjvQ8WxW5yPOQ1ZQXIHnDRCsgqTiHGNR/qrgpVgJrDye1M/i7cVcNbbjilXJsVWz4sIdAKug7IZCuWPBrQWGsvBWf7A6cD6OKQ4xy01Vi8DqWHFL7dUeCrXvZC4r6XFHbaxGnzeOJ1b9qowi+Xvxg1qoi4FQhlS0kPC33/eP5r2ieyDdCnQr0K1AtwLdCnQr0K1AtwJvggpceBtkdiv3qWD9Jc49+iK/+bdw9LjB6FiWVS+k0aiqfrG8XqXhtkUjSHNJIJSGmS3SMzjG6VPH6cukuXLXJIeOHWFiaw/Xjad4354F9t5Uwxv+cczBr6BbEsojfUy208e0idrH0fgqj//W5/jyYy5BfpQ13cLX1jl/WoZH16m3ZdDUZvfmQRaXVkmmsyQcWJ5bY6UVMpbJc3FhmYQZ8WM3beelY8ewybN1W56pK7awLVji848tMzGSZN/IABdOnSPyGtz8jn6Onfc5veSwXjbJDIc89OQZ9lxjUWmYJO0U2fxmaitrBCsRuSBFKwhxTJdiKcXFuVXqlQDXajJayNJXspmdr1OtVSgUNSpNjWSqRLXtoZs6HgHr63UKxTS2IXFEPu2WgFzp2QxsL6Dq+/w/v/wu1o8c56GFWV473cbOhviewXrTJ2Vq1Gq+gmgq19Y0mOod4tziBfRUEl16FulXpBn8QaZvm9C3aPsuExO7mVtZxDZaVNeahAqKSp6zrRy6pNcRt6c4IUdTikwBxEHgYtmQTifUwLgWpUlJdm4iZGZ5jeHenOohFxcWuWJ8kl/96O0E0mtGbbVPYqEcqv3yVWasfAiMlr5S1mQ2rIV96e1krlrBbUP9XGZ7RSlqiuJTWUdJmymWzD5pJ4kW+txx/6MktADbCnjXu99HiMRsCZyM84o1mUwPIwXeLV2jUU8QOKYC3pZu88idf4XVs4m12hy3XnEtlaDG4Og2xAXPdevKEcz3XJXd22x4lG68kW1X3sTo6ARzyxfRwiIX51e4/SduRpYSpO/93oPPcPr8s0xu6uWVZ57EXVwn2T+Emexj+dRREo1VZIbZTOXx5LrSQ4J2A92vY6RyFNMaA6kEE1NjZNIaqaRG0tLAraJ5a3gygF+RWK6qel1JvnNopzFTJqnNP8bQdb9K7fzjzB35AmYocDShen1Dl8GP2HUuIestzjBBeRGMphq0Nm1TrQPaehZfYK0oqQOBy+2OiEGeI15HC4NIDRRoQZNqVEIzMujuigKzppMCO4GVSKNpkudso+uJOMZK2YmbyhFN/qbEPbYMZ0tYndhGu4ReXcVfaWGZwPeVGl16cp9GHPUmVvSiJlb9uKXszeWYPMkoD0KyXo0/+0938bcLedKFiLdszrAzmWWh1eTjP7mNyouP4NUj0QAQJdNUfY/ymktN/l+e15ZMY4uGG6hxfHUJ6SGmo9Fv9XJfYNFbGOQ7z05zsH+NcrXFUlvn3GWT0VKbe891AfCb4F20e4jdCnQr8L+hAl0A/L+h6N1NvnEq0KyvYCcL1GvrfPe+7/DaU4/xr//DbxM46VhbuJEN2oFK0lC4YUirVeeZR77L4eeeoryyonIw0vk8Lxx6hdr8ulLDTk5N8H9+8vcYHJ/iK3/7ZXqyWW770E+h2Ta+Hyplqdzcx3bRkbqRfvShe3j03juUTXTscmyyst5iaa3Fermp1MfxboldssHg6Cj7rr6KXbsnWLx0ktcPv4AhmcCipBUArFtq+lAyaCzdwMlmsfvHSCeL6IkUW8bH2XvdVQqwqnlVmURsNZm5cJrnHnmQCyePqQnFRDIBZpJaKyJT6KFveJiRoWF27buSXDHD+ZOv4/tNtkztwQ9dzhw5xMKZ49RaNY6+eIRW3VWZRYX+Qd73gfcwOjZEeWleKYDFklogkhxPnAGsx5ZKst8Cv1TkqDQ68XGrpkXd0Manx0llGdy+XSmA52eXKa+USaQcEsU+xrftpad3QJGtWnmdc6dP8eorR1T+cNBqUG26amJzbNtWrrzuWvpHRujr61fTweX1VQW/F88dZ3V+ltdeOcf0+RmMhK4aCFFOB1oCO5Nny/gYtUqLY0dfZ+HyLCnHYqi/iO9VKfWmGZucJF3ox04X1Pc9/X3QblBfnlEKYAHAcm1Jo6BbNtnNu0nn+smnTKzIQ0/kqKq78BC/XaGnWCS0UtSzGc62fM4nC3zft5gOTAWSBfgZfoNI9wkti0iAoi5NZEQWjbrlIGz2B9e3irUVeCfwV1FSBW+l39D9EF2aC1emPgP0lqfssDue5R1l6UZe7EburShcxU5LpuEFXMa2VwrwylCDyujdyObtQEUBwNJft12i9UV0WyfKJomkqw5FUa58hZXdckx4BSd3lLkb2bjKjji2YFbAt2NNbfoyVasRqtzgOMNYZUh3AKZKaxIAr4Cq6IqVzDiGp6HbsXGOAbEodmOb445Ct/PnTvHR/0lpq/5HnlCUvqpD79hHbZRdeTTHjZ2cH5nqldrIU4tdkiLznUxdpXBW4DoeglD2zCp7N85E3sjq3RhSiaGzZDlLv9hROwvQ71g5K+6sMp47il1RaIuVmTqtcS0EJstgjCZPokD2xvF1zn1nylyBb5VjLPWIh2Y6/vGEv/Xjb5w3g+6edivQrUC3At0KdCvQrUC3At0KdCvwhAlvvZ+QG1TPYEz/Bp+8/fN8Zw5sMwWJJJl8hrVGHdMycYopMpJD+tQxbsynOVn2+We/+Z/54p9+jozpsL42Q8vwmZwqsDOVUGrV269dZO/HbJicJdAcDOnxtDQm4jQmrkdCy1q4p6/jVz94mvPRVsJsg02TGZ5+8hIr9SbZYp5CIYfTljHekACHRmWBQjrLmheyc2CM42dOUMwWadWrXHVgkMqcz/aBHPv2Olw4Y3BpYZqezXlWT1fxjQqZpMP4RJpVP833XnmdhL2dOXuWoNZkpH+InoEpjglIzthkTR2rqjGZGqJSb5N0IhqtOkkrQ72tc7Z8gXzGopCyadU0VlZWmJoc5Pz0POnePmZX12m2fJysWCRXGB0doN2oKmvmwI9oNn0azQC94dHWTD77q7excugoj5QXOHTSpRG5mH5I0w3oyyVZWqsR6jLIKy1lyNTACOfmzqMnE9hG7LSmQGkn8yaKHDTLotqskbXHec/tH+O+b/8nomaCml8n2clm3RjyFUAraybyIesVvsC4MFT20I7tqDWUbKKoVL6bRoq8duosI/05VisVNYg/3NPPJz743tgcShS3MmwcyXmL3Zykv5bWzFc9o+QMS+8e92ACdpUzlJpbDn+QJxv44txmK4GAHJs8zg8EUpo4ls6XvvIttm8ZppRPs2vPlSpvViUnST8auuwYKnJ5ZU5lEO/cMkK5fJnpRZO6bpMMa/z5V75NpVLn2i2jXPO2XVhWES8y8V1XwUxfFMm+WHgH+F6IOTXF9e/7EP3FfqZn5nj4W3dhprL0jGxhZWERvV1m9cJZdG8ZQ3egVScjkD0I8GwX3Ca9uTTpQpJNw0MUSwUG+wqkM7bKbpZh/gCThqPhCmCuL9KsrIFXIWl4mFoLy9RpRQa2lSB027iaRUIP8EUMMXyQ5Obrqc2+hlM+rRzPgkgc9mT9SUCsSSIxhLPtRhKD72L1lb/CX39NDdHLqAJGhJgEqtl1z8V1GzRbdbx2Ox50F4c1sWE2U2iGTaQXSdpJNMNBS6SxrHysHO90zKHeUM8dRS6RZCi7DSVACLyGyuSN/DaBDHJvDIGrNC4Hy0oTJLJYZhLdSGIaDr4SmETK7lp6eZnpF3tpFTWnlhA1wtY64eIyX//Dv+LumQKBX2dwUKM0NIFBmk9+aJL1B++jVq1JYpx67dT9NpWmwUrdpx5CIpdRCv5yVQC7TrGnpIYSEgmTkpbmoUqkVMyPHnmNT70fTK/A3a+61Ms6DW+dz7zU7r7HdCvQrUC3At0K/D1UoAuA/x6K2n3KfzwVUNknUcjS0mW++52/44pd+9i8Y0+sYFNw5gdaQoU1BK55gcfrr77IU/d9m/WlOWxbbvptioND3HHfEywcvUSpJ8O/+4+/w9t+4gM88L37OP36cd7/wZ+kb2xMBvoIROmpGhCxpNUIQp8Xn3uSu7/xN8xdOBurJ9GpVDwWlxqYySQLi+uxzawuwl2LTK7IjW+/mQNX76JdmebM8eOcOXFK2S9Lhq6of2OVscAuySOxueLaG/ATOWUffdXB69g6NUVoxDpneVy72eD1wy/y3MMPcvn0yY7w0cS0bQZGNuMU+kmkcmwaH2f33r3kSiVq5SUOPfoQrUZF5dQKXF2avqAycQLL4fAzL+O3xPwqon9wmPd+4D2MjQ0rADx95hSNckXBwTj/V26+ZZJQkJwA4B9O2sb2z3G+cjzlKrAswk5nGdy2nUQuR3m1quBlrpQj0zdIvjiKZTosL8zw4D33srSwQDKTwzAiSj05kqajphjlnG+e3KaygVvNBideO8q5oy+ydO4EbqOi7HzOnlvlwuVllXlb6M2ze89uNN2iUq0ytXUTly+ucPHCRVKJFAlDZ3ZmmpHxYfrHetm2azfjW3eSzhUplHrUMazOnmd5+hShAsCxBXQgUFALMUoZtMwOpgb7CStrpAsF9IRDaNisLM5TyIhFWISeShOlMixGFt9v6xxPlZiOLFbkGhPaZ3TgnMqeFeoXYUY6vgBHNToaTxDLhwLAMnYgaliZjpavMuksHY4oYUVeLEOt0pRKQ6pstOKv8UslVo0qwCsWxxvKUQG3qrEVi+dOA6JIqyiAVQut1LhKpSvQsS3baqKHHlhtomzuhwBYqW+tWAEvebfKYjkANenakQYTkvB9kjKJ7Fg0bVOpmVXDbIqK14nHOWSSVqapO3BzA47GByn1ErgsGcTx61TZNgsoVa/NGMZuXI8CY+O/GbI7UvxIDV4IVFWWz+pnMs0dU1Rll6zqtqEAji2e4lxitacdyKvHj+0ojjcs5tGFzItdtNWxuI4zgn9oP92htaKaVucRdf6kxjIhHOcCy/7K9joZv3Ku1WmJbaU16fpk39VgQKwiluNXYPkHg7uyRCWXkRnbgCtVvjS1qhAEv/WOfzxvFt0j6VagW4FuBboV6FagW4FuBboV+EdfgbnfG6P0/p04Wx9SLRHaCpU7BvjMXTt56lKT6mpZrQeYyQQVt0GuN0fUjqheapGrrJLfNMaHPvaLfOMrXyNt6gyO9vDq5bOMjKaYWWj8D/beO0qyuzzXfXauXNV5Osz0TE/OQdIozEggCSSByCAwxjbYPk7gc2y4xz6c6wS+9jnAtTk+xgFsjEGACCJIIKEsoYCyZjSaoMmpp3OuvPNd329X43P/txcLrepZvaanpmpX7a/27trf7/3e52W9DiuiJr+6b5GtnzpAzVxPNjKJRCRSES/ypOL6m4apj/OXv/wkh815zo867N8/xCuHzlMPHS6MzVLsTZOO8/St6uPiqVHioMy2jZs5dm4Ux0gzOTVHJpMmbZns3rKeiZmLjHSsoMue5Fg1xWWZRTqH+znxcpUNG0scO3aBdVuGmKos8PXH6oyMZJkLQ4Z6M0yfXWTV5l7m5ycFV6Qwt5XxBiP5lQpLm7eFPCQDpQE1iSuaOEp3Vw7N1Akq4NYaFEppjNBm3ltM4E9eRLqQYmp6ns2b1zF68Tym7RBJnxaL4zmFO1ulFmr81e+8AePCKH/96EEmqjn0vLhvLdx6RH9HkdOjU4SaQc5OUfOaDPf0cXFiDCNjKwFYnLLLRLEg8DGcBpXqaq7ZdwvPPH0HGAUMc5GM7TA/V1d9lYh1pmHje74azpd+S4RaycuVwXxpEU1TY7BniPmFKTKpLFnHYXBFnnNjk3QWLIXAtSwHt+bx+x98D3qr1xThVHpm6aak/xIxWblHVdRQQp5bJi7J2lEi4YGvhv0N5QBWorQIijIYrHrxGM/3yaXSEi7GN+66j+EVnfi1JW646a2EuqXocuKKpbnEO9+4FiNucv5EmXzRZ8Xr9vODL95LLV6F5o1y1/0/Zk9XD89MTane+R1vuRVf9YQhnisCsEfk+aoPrDTqGFYaT9DZcaDWBLRKTQjpSVKR0SBv2XSmBD2cJdXhsHrVED2r+ymZDoG4XYWkF0fUoyZuo4LnumQEZ22JyBxje3WM4hCDV/03/HOPce752wm8ceLYxzFcDEXuMkgVB/GMTrKVU3hBDV+ZDDJqaNnJ5ZCwaBFbTasJRkatLWlC+9JMQsvFyG3DLq1n+tyjBOUJNdCu9kfi1ZxubHHtitBrpAE5b5NgKtmG/GC18qExW25uGaYPA4J4hsBtoImw6zeJQztZO5B1HZn3NiQGLaV6a/l9gJ3BNHOYRgYr5SgamacgajaGu6jWwqKgSRB4uI0xGvUy1cqcWodJBTGGLn29h6EJWj1HvOoKVl3ze3zttqv5yrEm9XyWPRtW059J0yh7fOydIfarL+BXTNxajOtCtekThJpycNd9DStXRC9kWVqYU8eiCPJ+ZDG8aT2mr/NguYGt5fn+kyf4o/f0UeqBO380ytFxG+qz/Ohiciy3v9oVaFegXYF2Bf59K9AWgP9969ne2musAiKGeFHA6XOHOfrkj9l/69tAdxJRbFkYWRZ6FFYnYmLiIg/+8NucP35YTemmHItU2qGrp5dv3vsMM0fP8cu/8SF+46N/wIkzJ3jykQe4/sY3MrRhg7pok0lNcXoqAbjVSBw7eoDvfeN2Th9+mcBzlehUr0YsLTQoN0KypSzT00tyaUgqZdPR3cGmXXu4dt8uGnNnqVfmGJ+Y5/TR06pZEeFX8C8iBgsjxkpZXHvjzUROnoZmsWXbDtasW6satxaohqDpcuDpx3nkrjuZuXRJTQ4KPklEpr6hYZXvm+3sZXjtWkY2rCebz7fykc5y91f+nsbsvFztEvkeKdlP3WC2GnP+7EV1ESzilSCgxQG8cmUf5ZYDWAnAUaTcvupbzJvqb3EvJ6KvQj+3XL/JzyJsJ05gO5Ohb8NGnGKB8lxFiYXFrjy57gGcdJGLJ49z/uRRXnjyGbxKA2fFClZv2kjPYC/D/T2kTYv+DdvQTZvGwiJHDr7II/f8iKA6Sxw0lONbRMfJmQazSzVWrlmtkEMruzs4dvQ0Z8+cZd2WdZS6BslmZWJZ0Dwh1YbHpm3rGdm2kUy+RKnUq0Sx8vws4+fOEjRkGjggcl3iZjNBQBMSxE2WolkuTfhsWL2ZXZdfQzqVJi05sTIsIC5cPVIX4bPzNYYH+3CJGPdCFvIlLph5XtXTnIg1FqTFFDzV8rSwNLKxTmRKcykIKSsZclCTBQm2WRlzlbAqt8sYciL64rWEQyUeJjk3sj+Ji12+xSGbHHsqD7vlgBUXsdp+Epzd2lagBFERJPUwoqs2h+nXWbQKNDUnQRk3azhpHy+VJtbTSuRNKMRJ/o36Ryyw9dZUxDJ2WbBNYUTKDWiYGk2pmyIWt/J5Vb5PIurq8l7JdkWHlexcdUKK67Xlcm05jMVRLO5f9d9KeJafpF1fFkNbgrD8v7wx4sAVcb3lYE/2XxYJlpXTlqC87FiWgYfW9tVzKDFV3O7JAIQcF4n420JXqwrEqjkURHQkWvWyM7rllBcxNtmf5K3VlJu5haKW+qpZAxGu5b2UX3cJUvunAG3lyJaFCXmvEky3EvtV/q/sb+v1qAdLnrnURZ4sEbHlHsEftR3Ar7GPzPbutCvQrkC7Au0KtCvQrkC7Aq/pCvzlFRrb++Ft332Y2NxPXTI/j2/l1247xlhuLeOLk0ro6R0a5Oz0WTqKJdUz5fROFo5cQCtleMttH+CBb3xbCT179+3hnp88xrbtq1i8NMqunbtpjJ/jph54y5/sw9j6XdIyZC60InwchPrk4WqTHP0f7+aHBzSO1TXixiKFIlwshxx6YZINm/oYWNfDi48dYWjzCpbOLaqooYGczfnqLDNz4Otpcr4HpsvaDVu5bO9uMlqK7NIFyiMr0Y88T2Vigny4mb7VZZ576QzX3biSp08vcvcTs7zx2jxPHa4y0q3RqBaIrXEKK4Zwy2UM28err2ONiKH1EN/3KXTmqXgVZhYbGCkTz24wXXUVVUqoRE46rWKe+noyLIzPktJMlmplmkIssiCbS1MvV/CDiP6hXs5fnMOO84S6yR+9bytcnOXzzx1ldDENjmB5Q5o1m9UrCpwZXVI46VLWJvBDuko9zJdncXVbDRubmqtckWnHSly1YdJyanpe4ZtFELb1khLfG/VmgvOVgWcypFObaTSPE4cWlh1Sq7tYjqxHaArLvHVkM4EMLxsRjeoCq4f6ma+UaXg1qs0Kpe5uyhNT/PmHP6ywwL4eoMmTS48lKGjp2aU3FoJVHBFJpI4aqG6damIaUMPi0v8lpDQV3RVI3rQgoB1iPcQNHYxoEcu0SJsmX7j9TnZvXU/slbn8muuJtByaFWHK2kscsm99lVWvv56pl4/Sd/UWYuNKHvzW/2ZhqpsXXnqCM6fOcuX6ldQaU2y5Yge+MYAX+Oixi9+o43oBgd9U+5ArCE47or+7g+GRYTq6ekdv+AAAIABJREFUeugsltRakh9IdvGS6qGj2CPUIjKxhZ9ZTXHlLrzTDxPpMmSu5HBcXVKxJfvWw9cs1Z93dJQwQp9qzcU3DcLqAlF9lJSRDCT7/qJCNOM3WfnGT0BmiHM/+H3M2jhaWlM1MWRQWdb/fFlLifEagnA2sWRg3DCxnZwSdE0rp8RXJ1XCtUJl+BADhurNQ1NFZml6QxHKNG0JGk0CtwbhEkEg0V4Rru+iRZbapmYWyOU68ZcNIPJeCwFQd1WvLa/LtrLodgHP1zEjcTCXod6kXpthcX6cen1ROXxtS55fjo26GgBQrDUhl8nwuUwFCPY5Bk8TZLSI/WnMdIFSZx9WoQ97cY5v/+03+PKxDKlsjSslA7jgMkiWW96co/riMYXgDhs6jZokgEVUPE3lUFfFEGDqOHaKhWqTQAbwLRH8TXZftpfp0ePs/sgvcu83vsvJU2ne895+Qm+Bf77jGKfGPHK6xbeO1V7Tnx/tnWtXoF2BdgV+VhVoC8A/q8q3n/fnogJykdRo1Ln3gW9TCmM2Xbcf05Acnn9z/i7viAgxnu/y8P138/xj9xM0BA1kk07Zqlnp6+3h2/c+T28uz1/+789TiQI+91ef4Y3Xv44rXncdmAmeRy7UREhWglkcMzs/zbdu/yLPPiLbbCohqN6MWCoL/iWk7sdkSmnmZiromkV3XxdXXLuPyy/bytL4SZoLE+iWxaWJBY4fOpHQYI3EDGghGTs53vT2d1JcMcilmQU277mclcPDSlyVL8kX8fw6L/74CX70ja8yfemiQsHKJKRuWwysGWFwZAPdg8Ns37OHgVUrsdIpJagFYcSFY4f43uf/isr8PLptqovjyI+pNXyqUYpLo5NqyrS7v5er9u3n8su2kLKhPDvJ+KmT1BeX1BSpbrXwz/8/ATjBQv+bCJyIT+KuVB5pTSOVTdO3fiNOocip4+cZH52mb0UH+VInc9PzjJ09QeDXsTWb2alFsqvXsGHnTnbs2UVtbkJ8xgys3sz5U4cZO3GY6dExnn7wKTxbQ7fFTQ1mKoOT66LQ1U0mpePEPoWUxZlj5zl/foL8QC+rtmxn8/bNKkNH9wN6hzfQ0d9PvqNEFATMTy5w4ugBzr16gKhaVvjt3sEBla0rLuBQmj1l1KxzfOIVzpydYKAwxC1v+kUy6SzrtoywODFLb2+vzCjgBjA1s0Q2m1F4HzNt4zk2i6HBDCnO2zleiEyOBVCRJlIRlAVhDLYIzpkMkXTgKu81UoKuEjdFCFWoIdE4k5xfNaKtmtQW1rgl+qpRV6Ehy33l2FZ9cCL2y7CCCLzivlWu0hYOWY0Ay+jqsgAcxGTqZcxmmUZs4ppZFJ/ar2OYPqEgm52Uyk9Sp6VqbOQHEX9F+VSK6U/RRgqMrBDIMZFyPoubuUUlThjHLfFYV9nUWjqr8qIS+7I8TpBc0jBJ8906+1vYaiXqtqBNiXF6ed8Sd7XSmOVxfjLtq05C1Z0n/9fSTJOs3xZ9WQ35L2OcEwZ1y/Gb/BpSyGdxcqv9ECyzNOzJe6WMzC2hWGGjFSK9ZXBWdIFEmJcvcUvLt3JnS31ULnBLSJYVEGVIbr2Zsp/iqm7huxOxfVkQbon7LZFfDWOoSfVWLdRLVQow4cdv+rn4HGi/yHYF2hVoV6BdgXYF2hVoV6BdgXYFpALnvr+Kb//jDNcGea754Z2E2Y0Y4Qv81e/8Al96pE46l1FC3Mr16/DNmIMvHGFk3RqKTgdjPzlJoa+Tra+/gSOPPamGJ1etGeDw6Fm6e1JMjo3Sv6KbPBaX9ZpsbV7kPV/8DNGKj6n+O9QDjFAGPBfB/xb/9O7f5r6JNP1DXUw0C9RmR/HtLOXzs9jdObqHOpk8fJb8ihw9eZuFuQhND+gv9FLp7mVsosrohVEKXXluvuVmVgwO8aXPfo4//e1fpGyYjM+fJPPsEc7vvIqNCxM8f/wI09NlhofzVKou60fW8fT8JQZ9nZfPVuko+hTyDnlHx8is4PyMy67CaqxIZ7FSQc+ZlOtLVC2LhWoZJw9T0n87aUXZ6uzuolapsGpVB3NTFYq5As1anYVyg0ZQY3Cwl7DexPOqpHJ5JqbqxM00tUaDP37fdlbGGf7i/kcZr2RxkfzbgMAzGexOMzpZVS7RDokQUvm5No5WJ53JMj5TURFOdV8nYxmUihYNz0M3YpYWBecr6wqSOKxhOAFuaJMf3MHv//bn+MY3P8uxk/eQ1gtYVoru7hKnTh7D1CIlDEprumF4PboSZwMiGWquL1DoKDK9MEOukKHuL1E0HP7gFz9ELKSr2FTYY5X7q5y7vlof0qV/lr5cicDSnkmHLuq59OgtkU9L1kcktkj6wdjU0a2ATNOmbtVw/TRpB7K2wT995Vus6Cmg+Q1uetPbMVIpIi2ltpfVYkZ6Pbb+yn8hThdxQpsgNnj8z97N0dk8X73nPmIjw3Wbu7hmxyZczyLdHdHX002ukMfJZ9EtwWJLvBLoqV6cbImgPK7wxZgORhhiKWOFDAMEmLGsvJgKvRyZHk62G704zOLpx5Rz3JAs29ATRhVxfpi+be/AG3+ZqHJRaeUqrUq14D6RaqINunv78VMDxNUZ/KUz6N448/UMUbOOtzhKwzHosm0Mp4Bu59TwhtDtTMMgCJpooaWwyRKX5Zg2rmEpmpsh7my3SRSMKsSz73kqczcy5rHDgiLsIcMFmpgmssROlsgsYlkFLDOLaWTRHFvRBsOoSRA2MUMRywN0AnxxAtenqTXqNNwQzcqz8rIPMnXiaeoXf0gYiPxdJfBiMfESKVqYIKZNZQ7QjBLZbI5croBpOcSCxm56aqlFLb2g4TYaNBtVKuUqbm2R2MoyZM7zwoNn+buDPr5ZZyBXYqAjR7E0wCd/6STZ04vUy2k8N1I5wL5aBoi5NOVRrieD6ql8mrnFhorqsmQNygtYsWIIM15kfLCHrWttnn9qmltvKzHxzBj3PR0o57jl1/nDp9oZwO1P2nYF2hVoV+A/ogJtAfg/oqrtbb5mKiAX2ouLs3z1y3/P9fv2U1g5iGNnEizt/4F/VtGeccSZU8e49ztfZ+z0q9iCkHFscpkUHcUCw0MDPP7ScX7zdz7Oyk2b+Id//Ftmxyb4yEd/T+GJRZkRwVKwPpLNIhevbr3KM88+yZ1fu53JM6exNGj6sLDk4UlOsB7TDDQyhTTVmq+ajl2X7+KmN7+B6bOHqM2MYZsGTjbL5PQSzz/7MrEvF6MxphFTyGR5622/QOfAMAsNjzWbNtO1YgW2IxjcRBSTBunYkRf4h0/9L+ZHx1STIc2PbTus3rietdu209nXz64rrqJvaFBN8ypBKYqZO3+GB2+/nWeefRovlAwfh1DQT5JBE6AutM9fmlHb2bvvMoopk/XD/aQzNotzM4ydPkV9oSUAm3orBzhx/C47gJdzgZO3Q4Tz/1MA1pUAvGL9BlLFDh596Bkevf8JuktpshkHTRyMeoCdy7Bh8w7qvsG2K69m9bq1dHb18OB3v05tYU4JXUtzF6HpslD2+MmzRwg0HSNl0LuihzXr1pHNFnDrizSXJjA8j2whh6U5vHL0An1rVzOyZTvrN23E1CPCapnhTbuwi0UWpyc49sohXnjqedxmmVp5isH+XrZu3013TzeB11DNhRyLano1qvPiyaeZnF7A0vJsXLWbHev3MrRphL5iRglzpe40jXqVuakl0v39uG6g8Eu6ZaLnc9RCmMXm2Qa8YDpcslI0xO0r77cFTrVOkCsQWhZWILjiZBBAptcF5aMEX4UubqGCRRRu5f4q7HLr4FGmUR0yYV01RH4uT6zbRIlFtiUcJ8KhHC/KSSyNqnKUyuSzNLOChnaVw1h+VqKrPL/noSFYJp3Y0olkEEAF5LbcvNL0xjIIIE1yC5+8jCpWB2hLiBSBVLKIFQgrEVAFax0r7pgcpDaalVKuZ2lupHmXDB4RkWVzCoG9jOBS2b/JTitxVQ0nSAOetOeJg3pZJBe9Vho8LXEXy3YFoSzZUTK5q3ZFXMEtDFKimSZfywHX6m8Rb0V0bQm7SWGT7leJyInAm6jP0qG1pskTpbsl8Le2I7e0xNok7TdBPmtK8JYpd3Eci3i9jMBu5QtLBrcgw2TK96eYahGNW5joFtpaMpOTP8lX+H+94TXzWdHekXYF2hVoV6BdgXYF2hVoV6Bdgdd+BeLz1/Kx9z9Fze3mmswsH/qb36V8+l+44/l38uDUUbzZBeyMycxSDV9Lc/LYedZtGSZo+NSPlenrKlLatZNTP3mJTMpmaLibV0bPY5sBWcNUkUuEJnvWFunM19gb5/nFe/6SMLwBXe8kjGRIF+a/vInPfd9jrlxmKs5TdUdxgojUik289MSrrNu+gvnqEpv7+hidniTSYzrXrmLQX6Thw+ioQTSwmqJTojtTYHDrOmYW5unPd3D+yce47KorqGUjrKeepXb5tUQL57j/yYfosGyu3LKdTX117rj7PMWdYHlFDpydx2vUuPGa3czOneLUqxlWremg0OhAi0U09amFVeqVJmNRE83RyaY1KnWPZrVKqZTkzwoSOpPV8V2HhYUlrFbCarEzQxw3cStNMo4gdg0mpyvKAVwul/n9W9ez1u7gb595mpOTBr4mLkkxX9ZZ2dXJfM1lfr5GPpvC8zwymQy/+M5buevuHzCx5KE7Hpl0B3h17LSGF1hkshqL8y61igwyBzgpwUfH3PCGX+fwoadwLBckt3YswjPLRFoNU+sg0peUwJxKZZQLd+3wOhxxYIYNHBvGK7M0vSql7gLlWh3HiojKTT7xnz6MHoW4QhmT/itKMoBjrYZjplT+6/KwscQLyYC4RBLJQLaK6olkJjoZ4FbZrmGEZXp0kWHUdCg2bOrBJfHQkrUdvv+jJ7h89xaa5TKljjQzc7NUFxpUA5+cEbM5NcmHv3Q39FxFNd0gV3H5zFvWk+7ayAOHp9i+aiWdnT3kShr9ayp0pdI4mQ40J0OmUMI0Uxh2CsO0SXWuJt/Rx+LFw5hRjUDzFFI5sLroXH0F3oUjENdFllSRWqFmYYV13EAE5Cpao6zWBOIwIAwa2GmTVOcVTIydJSifAM0hlemm1DVEaHdix4ssTExTry/gV4TU1qRU0og7C6xdtQXP17CjNJExRSCY6ijAksFqU0TdCrXyDLmcjRFnqdfrmAq2FmGLTVwzlAtb1gQbZpTElEnMmmFgmJ3Yep7Y6iNOx8m+ylpOEODWZvGaS1Sr0xBXxbiMZYjoLZPRQRIZJS27QNQtg9i0FbY80izy3Stw1lzPwoVxck3JNZac6apadxDTheeKixqazSb1Rh2vWSGQrGxPXNENmq4MFJj4vgw/SJ9v092RJWPJESXrig219tPjTfD0j0/znQtdmBmdka1bGbRtThl1/vUtdRa/fpgJ18dNgGFiKCYMTDw/VtnadtpWWOkQgyDWlPM94yTu6BiPB60RRtavQIu72bHVZfzCSb7yw3m0yGQ4HfLppxZe+x8i7T1sV6BdgXYFfgYVaAvAP4Oit5/y56cCYegzMT/JsWefYvtVe2l6TRwn20IM/9t+KGEucPnR3Xfy+H0/wK/VMA0d2zbJph16CkW2bBph9WU3sGH3tfzkqcd45P57ue1976d3ZARTcDMyzammNSOCIMCLQl458DxPPP4wBw+8zNzYBJErF3ABTTdQ0o2tx7ihRraYxnQKrN+6jetv2Mfk2UMsTY0KKQnHcUinbWIjxcRshXPnxpmemCRlxLzrve9j/fYdnB+fYvOuy5WAK2gcmdSUL3EDHn7hKZ597EFOHDnPmXOX1IRj2nFYv3kTW3bvINfZyb7rXkd3f79CQotwJWLeicNHuPtfb+f0iy8x12gi6rXpyHYjOjuKuG6TYqkP0lle97qrmb10ipypsX3PZeRKOZbmphk7dYb6wqISwWTbCQJ6WQCW6dZkwjVxASeCVoKCTgQ/uZx1sin6N2wiVerg/h/+mLu+fjdpU3J+NLL5FMXuIut2bGfN5p1s3L6HoYGVKi9I3KF//2d/SPnUqQTRk7HU9GRAiucOnsFwdNauH+GKy3YSeHXGJ+aozs/iV+ewHYNCIc/A2i004jT9a4bYcdnl5PI5HrzrBzQWFti2axenjh9i+vxp1RBMztSoex4dfV2MbNzIuuGVZMwY3xVkkCCERA6UJrDByYuvcOr0GFMzAasGV5K3+6jrEVfs3sI73/pe8hmduUsXcecbdG1fhxfFjM9UWap6dPd0qGyh6XKDs7MN4tUreS7fzcFAoybZNUoQjdAsaTg0MmUXw9AIaoJA0vA68gm9ueXYVdHALSlRms2kKRUVdvk7wo591cx4jiCoLGXgVRm1gh32k8xg+Vu+lcNYiaSh0MnRlSu1lQEsNRBh1gdNsoCbFdBkAQFi1ZUp1nErF0mOCTsRVgUlrY4LgSAlblUFZVboZjsRNpWzWYTaFpJaJquV0Gu0kM7ymluDES1BVeUYqzFambyWBrzlcJatR8k+a6at3MnieE7Q1CKkyv60fn/ESQ6wiKq6IY2eiL+tTOak0MljlgVbJRZLl588XpdtJ7ucuK0VOUCE7ETzjeU9lWeWerbyoZZTvVtvZCIDL5uhpd4tR7DKAVZuYmkoEyqBykaWnGf5t4xfq1q0hG8RgA07oRmo3wXyHsjjg2RSPfASDLSamImIPvamn58Pg/YrbVegXYF2BdoVaFegXYF2BdoVaFcgOM3Df7qJz9yp0TkwwFL1Il3zQ5yoL2KtNlgztIFXjr+IZheYK0cM9a1ETwVMTYzhTeqsLmSxNq9j4uBpOjI2azcMcOjiWTXQGTY9bJHn/Jg927qpTUwzaDW4vN/kQ3cdhPpzYO+lOfYwL3zzDu4+colXD9VJ9Zep610MpvO8fHwM3YP1Kzu4tFhlVW+RVy/Nsm1NL1Hd58LMDPVGEd80Ge4YwC1ksHs6aAQBK3v7sLJOoin++GXSt1zHyX/5ImFfN++9cgc37DnNHQ/2ciHWCc4+hVFaQ38OlmyPl5+fwSi5aM0cXQM6Lxz0WbNxHW7dVAKbiMB+2MAyAlyVyRqz1FjETqdIWzb1agM7laLsTlMqpnH0Xrx6wGJV0LY6oVYnn3cwyeLWqhimhii8fjXG1A1+YXeRPV2r+czjj3JmzkFPFYi8AC+o0JfrJdfZy6kzJ0lbDtV6hUzG4ouf/Qt+7WN/hhtoZFMuYZQjjiroqVXEQYqGf0H1MX5TJ4x8LDNDw2+SyvRz+Zt+mYWxSV566QcYdkCquYBBL7pZwfcsMFxSqTTNpsfGNRtxpDfCY2pxgqVKldhw6eoqMD2zwKZ1fdRn5/nT//TbNCoLStATYpTUTcRqEfJsIxngr9eqqm+zzZh0WjJhGxSyKUo5h3whTcqJcGwDPfZwbJ2VV29l4eIl6hOzhFqTRtivDASTYx73PvIq69cMc+74y1z3ujW849ffz8HvfIpvfH2MOp3ktSZbO+r80nee4Mw9v8ZD98wyOr7Etqtu4YHHz9CRt4n0Cnu3bmHdYBWzq5sNe9/CxXMnSMUVLHG9KmFVxNEIL9YwJZPWFwGxRujV0VOddK25hrFXHyMOa4qMhp4io0cYglYWNVgiicUdLP2t4NesHJZZwMqkVSZ0bEjeroQJ+6rfjN0F/PoCn/zjO6i4BpHew9pShes7p1mqqFlrhSduxiHNZkxh7ToGN49wzVtvobo0z5kjB7GCBp3dRXRH0M9FvNDEdBInrSxlRKGnMojD5iXcZoNmU167DNzX0DKDbLn1S0RzZzn60CcxwqqiymlpC91Ik0oVsc0cRmZ5yFzWrXQVk9Vs+LjNGM8Lcb155mbKLCwuqBi1zswKZeTAbxAasTp3Uo7kUEsLbuF6rnKNy/pH5DvKVSskMwXrUmQyuW9Mb28ew3Rxa/VkwF7qKuenZtLZmOLQA0f4ylgXemedt+xdx6pimcGqybaNFaafnsVtRiTpUbrKZK41ZXlDV+hsWRaQNQJ5GwWDHknGtQGpjEVswveaG3ByDqfOTPO+t+c4/EqNu55bIKUHrIk9/u7V5UWS9kdNuwLtCrQr0K7Av2cF2gLwv2c129t6zVVALqKOn3yektNBpidHpVbDsbMtxPDy7ibZlucvnuM7X/tXXj3wXJKFKdemgnxB8nZ1rtt3Lb/00U8wNTfDX33yk7zzfe9mw85dRKbVuoxs5XlGSUbO2TPHefhHdzF66SLnzo8zeXEKTzJNgpAglIzgROz0Ix0rbXH5/jfw+puv48Khn7Awdi5BPJtmIgCnbNKOrRzJl2ZrvHz4NK/ffy2X7dvH+Oyscv72rhxGwEauJ5k2kn0TcOCFp3j47m8RNmuYdpYgtnn+Jy+zedtWtl++m1ypyDWvex1dXd2JeKUQRQFHn3mWb3756xw9fEw1LYm6BGs2b2Hs4hmyKbn41bh83/WsWtnBxWMHietVuvr62H3VNWSLRZbmZxQCujYvAnDYEoBF8F3OAF4Wfw01canpIlAlSFuZJk2coDGpbJ7+9RvIdpR48oGn+Obtd1ETXLGusWZkiB2X72T9zh3suOxKurr7Fe7Hb3jc9Y3beequ79CcWqBqaqTENZyzSec7uTC2xN5r9lLIaASVaeLI4PT5WWYnp+nMpBkYWUXPygF6R9ayYdtOih0l0pmiOi4+8yd/xvFDh1gz2M3C5DiWGVPq76F3eL1CLm3YtpWRTRuIm1WWJkYJBP/sNpQzXGobxi5nzh3ixZcuMjHlUerO4wUxoenR11XiPe94H9ff8AbVBAXVkGx3SgmmVS9iruqpSVIZMKgvLVBbXKA4NEBj5UbudQ1+EsZUInGvtpydQOHCBJnVK5mpeGo4QbDQiZD5b5pkIli2HKat91odgIksmWCHRTtsHbM/vf+yG1ZlzkYKuSzZPkkocctdKwKz3E/EYWloxHHro9zYgmImqKNZPprpEFgiRMqEqYi6gsiShkYcrJJVnIioMmRheh5mNIsvmTR0EZNSTZcSmpVLWNyrIlrGxL5MBMvxYihRE8tJvmWHQr/FUBKnsjymlcWrbMpJ85KIyiI2C1vbVgKvPDbJ+xXXc+ImVuL5cm0JklrJfcUR3MrPVYPGyuqePJcm+T7y3cJ3q/vJ/VtO6MTD+2+5xWrflIt62Uotx1TLMU0iRCfZQHKbnF9JBnQkIq6aTBYhWRZwWihqyUOW4YyWsK7eV/X8pjq/FH5acFSCi5ZsZlUfcVbL8weEH33ja+4zo71D7Qq0K9CuQLsC7Qq0K9CuQLsCr+EKeMdh4iO8911Pcm4hJJPqY3ZiWmWRpkolcoMh508vKUdpvWbRVeqkZ7ibU6dOYi0G7OropNbfi9MwKNkGOy/bylfuu4t6PaBW9ShlTPIpkzUjRdIyAO1X1H0/9efv4cx3XqU0f4j0nhWs+cDH+OM/+TTPnSrTtzLFsXGbrLZIXHVZ191HjzHHs2OdXLkNvvHoRd66q4uHXp0jaAi21aBRCyk4WToNg2v3beXulw7T0zTR0zE9doFij8fSUk0NnheL/fzKliXe8vndnP/qcf7m2zoXxkfpGOqnQ8+yem2el8bmcUODeq1G3klx9KKGb6RIZTpp1GqqffI8l3y6TrXSUAO6qbRO05M+X8f3PVJijzUjatUmxXwpEUDrZWLNpNCZxrJ0Kot1LFNoZCaWYzE7t4TZSPFbezewq9/mv/7gKRbjFPVIJ5ctovl18maaTau3cP/Tj9K3opep6TL5TIoXHvkHtlz7G+QsHUOEYbdJT7GPmtlkZryKrlUgtNXArR+5WLq8zhAnX6C2UMXOGnieRSoj/bogg2UoWBozGfzVSaUctV9rhzdgaCHNoMxCeUENyRI3KJbSGLYJ7iKFlE1HrkC9Mc1/fvtWdm/aTHVmglUDXTQaEYdOP8ct/+V2vvuX76fg1dB0B6dgqSxioael05KhHGM5eRxq2ELhKplY134VrFl46fdwfcFeb2c+tYNobIlf+x93sGfVBupLk7z+in7Kl46xdX83991zBq0OrgV//PVn+X/ev49jJ0N2r0uzoMOSu4aDp85z896tDGQ1LtarjAy4lDryrFg5TGVpSWUImymJUrKwDQNTspX1RDDEl2nuJFfXMC06urrRMnny2RKpVIl0NlTMuSh2cZsVhSmOKhU8v4rv1SXkCTOW7jJEx8fXQzX0oDmO6uX9qIyhWfzxf72LudwgA0MD9Pnn+ci6GWoVyb+FuGlTroY0ZdBdEGh5jW+MafQaOoXeldx49QjjZz1WrXFZfc3rCKsRbirAdmU4XKhgiVM3jCtohHjNOo6YHbSMGv4wrRLNhsvM9CiNyhKe7EPQxMlkKHV0khG8eehSr1Zp1mt4bpN6PQmeblQbyk3c0ZVneMc2zLrNSwcexDEdNZyuKG1xE0szlWtYHNayLhgJoc521HqIEbgYjqzfyXHpU1mqMbbUoNepYa/ejnHuFV6u91GbOs+FyVkmpusKPX15R52+us8/nukg1Z2llApImSb5nM0Xb5vCP9vArYjYK0Kv5CXLLLxOs5lQwsQk0BQTtzhRWgPmMudv2+pl8Y+X4Ld+9d1UqzHu2Ud4/P4lDtRsplyPm9Zo/PlzLXfBa/gjpL1r7Qq0K9CuwM+iAm0B+GdR9fZz/txUoFJd4vmf3MOV+26m5leoiQDs5JQA3NK2lJ4hFzf333cXd93xZSrzs0kGC37ipAtDOnJpPvGZLzC84wr+5v/9NJWpcX7n43/wUyFJLh4Tcq6mEMlTU2M88qO7ePnZp4hsi7Pnprh0Zlxl/sqXYHhFVDZ0mRTU2bhjN2/7hbdx8fALTF04iR4FmKapsnXlO+1Y5NM2XcUcCz5ku0dYt2kHx44fZ+O2LazbvlVdZEuGiCdoISPm4DNPcO8dX8F3a6Qsk1Q6R6bQy8RMna17dmIaJm98662UOjsSkUjQ1Z7PEw8+xH3f/BZnT59V2Bd1e5C8nlypCy9skskt8Z8fAAAgAElEQVSnuPba/WzatJIDD91H0KiKVZn+FQPsufoacqWScgBfkgzghUWilitZmsN/cwDLz0nWiTiWE/E3cSmKcKWELV0ayzwDGzaS7erk+MFXefapl/E0g1Q2R0dvJ3uu2svGbdvI5ksK9bwwN8s//s3fMPbiSzTm56lqUBMsjmPR1ZFn47ZdFLp6qcxcxK/NKyx3sdDB5GyN6YU6azdvpn9kmC3btzK4cpB0Jq9ygsvzVX501/f43h3fJqg31MS3TBSv37WZgbXDbNx5GavXbcTJZTE1nfLUBWYuniFsNAi9BAGd6KU+k6cP8uiT5xhfdFUubaEjg6v7OEWdW296O/uvvoFSqQe/abGqv5vawiST589hFQtoxW5CJ4PvNdGaVTJpE7uji7l8Nw8FaR71YLb1fkqoS26+gh5qVAs5DNfFXJjBK60gMEQy1TBErzU0IlOpkEl+7XJubevcUE5bdaIoNjhIZm0LNaxwVS1HKDI1KuJgIEJvko2rcM+t2zRxnor5VW6XwQK/Rqk+R0ezwqRm4PWvITRlCMFU+cRyHip3byDfkTqO5MSVDGY9bBJbFrGRVY16LJk94hRWww/y/F4LHy23JQp2HHlqAUI5XC2b2LYSUboZJHnGsn3p56UUy0nhyvQrCGXBOiU5vNLQycS6QmTLTX4SWiTnigxGSH1E7Fc+ZYXWToRrVcfWn+WMYVU/lUmVCOaRCN1yUConb8uRHYRJhrPCiCdcKTlndF3ypVqPaYm5kjHVigVWk7zye0l37GShYvl9VChr2abQphMRWonmMpZttIYwdEFqS86wFCQRgZNs4wRLJjsefuR1PzefBe0X2q5AuwLtCrQr0K5AuwLtCrQr0K7At/9vje2b1/LyRD+f/J9PYTgZ6ksavhYRpiKcYpow0sjlQi6OiRBlsG7NkBKBZiaX2NvXR2NFL1o5YOPKPtKlDN9/5sd4nkZfR0GRd+S+69d2oPsCGfJYmKqwZ20f7sQYCy44jQyT1ClnitS9kJ6RgKlLTZx8Nx+4eoRSbZ4oavDpBxb45bdt5777T9FfqHF4ScNoZCllDdLFHBPT8zi6g1Zb4ta33sw6/0UMq0xs+fT5Brd8yOeD/y3HbTsdujpdrv7Mg4Q8y9c/8rc8d3SePZs3c/HIOeqpKqfDFEuzTYJGBaOwkrLVS7Mu6yEGzWaEHkekUnVsw2d6aoZCzsEwXMxUhnK5Ri6bp+l6lDqLqm8S0TgIfUI/plDsUDmstqMzNSkO4Tye26Cjs0c9xp31+dDOEd6wq5sPfP5BtFKBJUHiSkApPrlUGrfu0xBhudhJuVpW4vpf/8nv8qef+x6V2iU6zTS2rVGOTKarszRqGQo5jaARqn5Gt9K4zXoylK1LTy59oc2m9Xs4feoYEQ01UCzDtNJvSRar7Uj+aZOVg6up1stohk+jUSFdSKFLTq3fwDQNak2fjevWMDe7SLU5j+bH2KajapZO6Vwx6PDBD1xNzu5gXX+FqUunOXnyIrf89y/x/Gf/AEuvYZoR2Zyj4pxydqyIZrnBHMa+53CP/3fS0QH87jdTe+ErVBjh4sEZvvSAxZoRk8gPuemyLI3yETg7xw2f+wse/uu/ZvRshdlqwEPHYLqR5cbd/WxZ0eQrD8/T1d3NlpFBOg2PzoFO1vSHpDtX0NnTQy6fJWWn1NpFEDepu1XcurhkXUXzUpFgujiVbRzbVHPjfgym6aOTVsPF4vS1DIdspqAi2GT9whD6m8i+sUcUeQqJLVnJoT+j3uuG3cfg8DWcfObv8JtLfOGzDzCm59iyepAebZbbeuao1QSjB42GTdXXsSQWLK4QFQf462cDHCPk+ESDT3/4WgoNk/FLRxm4citxpUFkmXT3DCj8uJ6yFNY88lzCUGpoYRg2VYnv8pKc4qbbJCVrO3rS/2fEoyCvV+LeWkQycTyHsk4QhGp9Zn6pSigF0UPirEVfSWeoNEQljFiYa+JWNRrNkGqzwVKtTE3hnZvM16DWaDI1PUu96VKOSpwbnSLExNJNPEOnmM1z/cYOHn7lPG/Y1Mf3D0wwlNMVsjvtFDD1Gjs7F9mme9wxvgI3p7Fl42o6Uhq1coXP3niByuEqvmvSqEdYjk69FlFvBuiWjQDKFbRcHMhq/j3BlAuNznF0gijkyfzl3HTzTsp+mmNP3MfL52qcmYzVubktv8Q/HW1nALc/ZdsVaFegXYH/iAq0BeD/iKq2t/maqcDM4gQPfed2bn3/r1NrVqjXBBdUSDKAZS9F4CRidm6GO778BZ564J7EoajmAT0CNLIGvOOd7+WDv/snVNwaf/qHH+f3PvqfyQ+sQFOQ5iRPRGFbY51arcLjj97PQz/4DrguvuFw4tQ4U+OzP3XrBVGMKfk4mYxoZnzowx8m9qc4/uQjSeynTFmaprrQVEKwaZJ1THo6iuzZfz2l4a089+JhVqwcZP2WTRhOijCMCPyIRrPJkYPP8O0vfR6tVmtdfBtY6RxrNu8i1dGHadnceOubKGRzYCTZqNKk/eh7d/GDb32HuckpAhGdxBUsF4BRpJobzTYYHNnCe97zFmJvknqlzKljR7Eko8e06ezuYv22HZQ6SjTKc1w6fYLq3IISrhQCWi76DRG+BQPdQj+3LqiljrqMYqp6iiCc4GfTmQIDGzaR7urk1SMnePG5Q+qCtNjTx3U33cSmbdvV5KlMcp45fpK//cxnOXviFH6jlmS+GoI2Cunu71F4bTNd4IH7H6LXCUkbKGE4X8hR6uon0z3EiuERtuzYRrG7M5HqmiFHXnmZl557keriPDOTY8rN2tfbS7ZUYnjzZnZfvVcJxfKavWaNhUsXmJ+6qFJpw2aTUHJjBLmrjpGQmXPHeO6585yeKNMIQ3qGMipHpxFGFIsFVvYPsDBbYcPWrbz9XW/HtJo0LlRx3Zi+NRuIC100o1ChpVN6iGPG6FaG3KoN/NiP+WY95lJsE4QGVn0R5hcJSz3o4rqdGSfsWUkoIqYI875HnLIJLUEdS0GUuqhQ0uqrJVAmztVlU3DilBXUmdIHBTUsmqXKFG5l1CoHcOs2OchF2BSXcMstLIKjytVtuNhzF/Ft0AqdBCkZSHDQA4NY8nwkK1gGJ2R7kXTr4siVDUuukqcmVa1UIaE4B9JMiqNVWraIWHhFKtPXSEROlTHdyiiW/TNtdFvEYMFBJSKyuJjltcrvBdmpBMksP0pKToJzVjBvUValTuIqFufxsqM3EuyV1NBqIZeTzFxx7UozJfAwmc5d/rfKIjedZAhDuZ1DMEJ0w1T3V85ild0rHWeCYSb0kpeSnDTqvip/XB7bbKp9lfdPMqOVaC6IakNLXqs0yVKTn+YbL2c2y2KHvCdJxrEs3ChRWGr2U+x2grqOVWYwhH/wztfMZ0V7R9oVaFegXYF2BdoVaFegXYF2BV77FXj6npupe3VcrZupmQp3/OtPGD8b4oYp9KyFXeqhEVaZn5/lhjdcwfj4NMWmz+LcHCfGGuwqFWn09xDO1FnV2wU5uNSYx9Ydwua8wj+Lu7G3E15+YYbuzgxTU3U2DGcJZ2IapkZWC+nZMszEzGkalZDB9UUiI834pE5fbZyhIlQ0ePqMxmUrTF487dPXlWchrGCFDqWUSyFnUQ990rleZhd0FsN53rMyxVtvzDKYqjDyzmHuu/co//IvRf7ol0IGihYDv/9Z/PgG7v5vb+fURROtXCETmkxqPgfmZtCaRYyoTpTuY6IeKiG8Lj1cbKJLX63PJzPAklXsQC4LzdBDD0U4hZrrUygUSJkxlmVyYXRMORg7Sp3UqhWKpTzVakXRkHq6O7k0Nq2E1myY4pe3rOEt+we49X/eA0Wb0LYIm5GiYslwuwzTducEgWsxO+4SNG1++bYdfP/BY/jhEqtTGd5+61X8810voPcMceH0MTRNcMUOoQyXB01FnFKiZtAkjnIYjkMU1Yh9TzkxZd9kvUIIbJI9nE6nEuEvl6bSet3pjIGdjbFbA8iClpZ+TvKKg0DoVD65ThngLmOFIcVcivmKR0fOwgw1+osxVJd42/W72bmtRCkromCFualpcukMuz7yCQ7+yycomiH5rhI973uY8a/sZ+CNv4Wf38b4Nz+OZ9r4boaHX7DozFsszs2ybZXG/utDfvKTl9n/8ZPEvIJ25B/4lbc+ybN1ndAOcAj5L2/fw9cePk1PPsvIql72X76F2uIp8ukq6UyaVDajcn9LPSuwHJuc42A5nVhOBss2f2qekP1WmUVhkMCrIpPQscj1bCG2SvhTL6msX03zldjbqM/QqFUV7lgGxC3NwbJsLCFo2TqWZtEwSjj2MNVLz9JszPO5T93LhajAxo3DlKIL/ObqScrTAZVIoxakWKz5ah3MNkOsjjRffH6enetXcHimxM1rFim5Nm4Y0LV3G7a8PhUfpaljyMRSPW5ohfhhhG5ZKn9ZN5xEsDZtOjo7McOYMIjxNJ26kMXiELdeo9mos1D2mJyeUcS8CxdHmatUlUM/LM+xebiTtJ3Gc+eZqOj8+OQSHikK+Qy6t6gw2CaGOk9EUE7bGilxQEsEmm2Tjl2cdB47lSVoutheHc1OkU9HfP7xE3zoqgFGm1m6LZdLSzWmZ2cY6e+hT5vgukzM149B36o81+/byUAQMuvq3DL4NJOnZDBB8NdyFkayXKnm8mXd05MTQGUla4ool6xXgCsOYEdT6wsPOpsSEp5fp3p+kaMXqpyZXiTjRFzZ7fHp59sC8Gv/U7S9h+0KtCvws6hAWwD+WVS9/Zw/NxU4+OpzPHrHV/mVP/hjAq9JTRyTqVxL4E2yMuPY4+knH+eOL32eiTOnldyh1BUChRNe3dPDn//t1+hdvZ7bb/8H9u65kp7VQ6gwExGaVCSpCCWJ2+/w4Rf51le/yMzFc0gG59REhQvj89Q9cRAmjj4RK0Xoy3V0cMvb38pV+3bw5U/9BbrmKyFHBCxpdpRIqv6tYWga6zZs5PVvfheHT4ySKua5bP8+deEsz+0HEU3f5eChZ/nq//4s4fw8aJLZmmStrN6ynZ1XXsfMfIV33vYedUEv4q9UQcTf+757N9+745vMTs8QSoMnVdL0Fro4VqLxliuu4B3vfTPnjj2HtrTIXD1kfmpC4ZTk/61MnuGNW9i+fTPe0jSXTr5KZW5eoWN1U6YqRQT+PzKARUDTInWbCFwySZrIWolwJ5jsdMsBnO7qYH5+icAPKZUKFHqHKPQMYVtpJXw9+fij/PDO73Ly8AmV1eNLhkoU4WTSbLxsNzffuI/61DkWFus8e+AUYX2BjBWRKeRZvXkLqzZuY8O2bQytWo2pJ9mzxw4c4ptf/le8sMHGLdsYGOgjbcH8zDxmrsi1N9+EnUorTFToBYydPc3zj95HeeIMm7dupWtgmECmSt2Gqql8pTSfyzuWeOLHh3lhtMaBSxU8J6C7ZDNbcckWcwz0DfHqK6fp6kxz/ZtuZP+73gxuB7lGWaGC7FyRWqiz0JDGXBooH316jtzAAL2bt/PQ9Dxfc3Um43QLuSyX94l4mtjaxcCZ5NSKmBq1smuTABpxipqJ41Op8S30czKaoG7SBY8VBUSCOpbGT21rGW+cCIjqFGq5gJXjVxDQkhcsjVMggmmCnZbJaCqL4EbEGUOND2sy+hxoxJKVLQwiEc7FJW4IHqmVAyzNpltVmbbLebWxHxBFIojK4IKcohZaOgtWSg0eKFCzCLiBYKGTGVepi2Y4iQirhFQ5nwVn7SlBOSmXiK9BCxO9TAZTjHblrE3OkwCa9cRJLIw0lWnc+h0jW1GLFxqxF4AvHZcspiyH/8Zo4igXhJjUUVzEy2K7IJrF3RwItUDc2Sq1KMktFmey11TCtUJVmwaGZavXK/cLoqYSi/UWslkcy7ElzVvyHqt6qEELEatlmCVSeUj44ohedgYrhneCxZf3QX5jKEU8JPrEr/zcfBa0X2i7Au0KtCvQrkC7Au0KtCvQrkC7AvfeuYf58VHVZ0V2AScIaC45HDo8w5ve8X6+88AzHDo1yhOPXeLGt1zDyQuj2ONzpLNZjlxaYns+T7W7QBcZRSmaqY9jdpoMdHbhmC6Tc1VMbNatzHDg6CJ5M6Eh1ecrxE2PJc2gEBYIUi4j61PMVjxSKY0hw+eWq1Zz9tBxVgwNUChqfPL7Ta7vLbNnwMfMwf7tMiTdgenEpDNVTDvGj9K8OtHDxz6/yPuu66Loz/Gbn94J6z4B8/fy0f0/4N2/rpNxPfZ88PUw+EF++Gef4tTBk8qNmdd1Tkw1iUo15qbSuJqP19SZnCszF8fMNAMsI1auzY6OPHUvInLFaalh6i6lviLFVJqxsTGcQlZFXdmRT7HYxdjMEo2giWUYFHMF1SLKIG3gu6TTNmXpfXMOZi3iXat6ufnqXn7j9icp4+AZEW4tVIPwqbSF69Yx9Jg1a3UaCyYzF2zevHeQ8+cWsPRp/vyjH6Cx9DJ/9/WzPDMjZCYNV4aD9QF2XX0TTz3yFdzQpqd3gIWZKUwnoNmUtZAqRpjC1z0cJ6X6WuklE4KZrtydkn/adH3lBE2nIJ2TGNdkYNd0DOpBTWUiCxTNtFL4gQidDrYjmb4WjUqFgY4O3nTdDn5wzwPkuvupTU/QnTLp6enGiKr05D1u3LeTQqqCNz1BfalJZqiT/X/4MCf/5042fPxFiGq8/Ll3oxuDhLleDpyw2Lh6kAVZe9i+hf/xl3/Dlx76JmHv9WD28M83OjxxJmDC1Lk408XKrll+9QO/weEDzzHY08PpsUl6ulO89Q3riLVFsvlehd0OjAx9q3fS8GP8hTMqGkiEVjW8HYo7VmKEklZfYodMFZNk4DVhac6nWpujMnOJ6lKZ+bkFfFfyastqba2nu4tiRwErZah/y4bsVIa0ZjK7tMDCzCxeaIE/yYHHLjCj5dm2boC0McV7hmaplZXHgiVXxw+Tx9clXqqvl1dTq6jP1rnjiQt8aGuFId8mvSKHt2Y7lXqaGg3CRpV8Zx9HzlyiGensWreOl14+xvnRGRaXmtSjOuGCz7bNK1izdjWPP/Isa9as4vilcVwhA6QdOvMZSrksW9cNMTM7r4bCBZ08u1Sl6UbUFy9w+z99EjNnE5QXmL00wXfufYW7nz9NPpsl7VZpmlmVIV1emKe3p5uULet9OuX5BTqLJSZmZunq6eXsudOsHuonMCwWJia58Yod/K97j/Cb1/azoBVJBTXOL4UJfj7VYH33IsUlj384kqdheWTzWSXCG77PI79t474iSHYxCsjyh7iZZY1E1kZMta4UislABHHDxAtDDHEfBxGmlayc3BWOsKJoMrVgcvHoEQ6OCpIeZB5g7yr4wqm2ANz+lG1XoF2BdgX+IyrQFoD/I6ra3uZrpgJfv/ML2EsVXv+uX1DY5XqjQsbJKryPOAFFzliqLPHt2/+VH37zK4R+MxF8VBxqRNZK8au/8bu841d+l4nZKT7+kd/l87f/M54mOaqJuKPyOhRKKGZ6epof3XkHjz/4QyXOLJV9pmcaLFaaeOKobQlClm1QKnSw/023cvMtVzFx6iXu+/b3FGJKJutElBGXbLL9JC94aGAVN7/zF/CsDM0wYuvuy5TYI1haEWdcP+LMyeN8/tN/zvzoRXRB01g6pmYyuHYDl7/+DZRrLm+77TaVzyOisuxD063z8H33ce+d32d2apqGIIvDCCeVIpPPEgY+6XSG1evWc8Mb9vPKc49gSP6JnaMSG5w5PYqlWyqneMWqITZu204+K1OLNS6dOk5lbkGJXYY4mk0Rf5fxtUkGsOxfIgAnOGjliGwJjzKBK+jq/vXryXR0sLRQVkJqsbOTUvdKch39Ck996tDTfO0LX1RIZduW7cDAwEol0EtT1d9b4MLJVyjlUuh6mmPHJjg3NcHQUAc79l7F2i1b2bh1K/lip4qBrS/NceyFp3n6vkc4cPA4sWMysm09e/fvY7CzpETMNVu3Y3V0KWFzZnyUe+/8HqcOH1C16SwVuOqavfSsWqVQQJHrqtctUpoVxv8fe+8dJtdd3/u/zplzptftvWvVu6xmyb133MAkJEBIbrADXCAEkgskJkBIgEuvMQYXjB2MK7ZxkSVZtixbVi8rabWStvfd2elz6u/5fmdN7u/+feF5sEd+9pEteWfOeZ85O/P9vj7v95uFXoOBc+fY1T/M6VSGlFgUpYqy43l2roDX55czqcuE47s2xkVXX4O98UIqmEazTCbMOHPZIgU9QJIQY+kR/AfP4InGqFvUQXVXFy8VLH45a1BQwvLDuuR3AsSWZhWkB144akX0s+sVfyAuTCna9/elv+J6SAetiBAudQJrjkv9RBrn6AlSG7tIC8fw2xHH8zHowiUqfzkuquXiiphhy0I1HDAslEJepCLJaezSFIaBqgRpMlPE54aYSFlMBepxPP5SX7H4MoslyCnAtHitCJeqIf7MBBEbLdy+4niFQ1U4ZoUrPOhFEQt50UFkuyJVuuSYnY8el522cidCuHqFBvPxxkIbvfTaFA5k8RxCFglsBRgV7mNDxISVXOuyY1jcU6IcBy+OjIQ2UUWUs6biiBIdmTUmHMiloQvXEX3JpRhmRcRgiYf36yh+PwgQLCCriNQWMWTi/xO82Jx/LnHPC8eyuJ7iyIX7WLilJQjOiyF9dNmqJO4F0d0r/lwAb1v+vFCFY1k4+n2lPmhHDLDIXmFBv4W24rVRut7CFSw2rVShn5Mv9Qd7vOD3Y/2vW98x7xXlEykrUFagrEBZgbICZQXKCpQVeOcr8NR9HRzrOcuKhY1oXj8+wyYzk+bNnhk2rK/EG6xidnyYeH07qn8Buw5N8fg9u7j4qmv42W+eZZE3QrCqg5w5Sn04Ttos0tKY4tXDOZYtr0AYRR3CVDa6HD88QltNNYWxCcbHsziqiJcuuRAN16Z7dQ0+2+XAsWk2bK5mU6XK+dV5Xj0ySqQ6yFefc/mbdT6uXVrA0SyaKmPkvGlCXi/esEjWEslFEXon4nz8x+P84CMNZKamOP/zn8eT+CjmxN/zww/+hDs+UIXmVGFlBqj50Hc5fN+rnNn3EjMjKoMzOQyfxmw+i2pVkrGy5PIWc8UiI3mX8VyBUFCAZ4dwOEQ6a8gqKwFxvT6NqkSAQEhj7MwIDR31zGWzpJI2sZBKQQ0wnZqWw+21FZWk52bkkKxcOqkuuWyeyupaWoNBbuwIct7KSq762nZqa2PkFZXpyTy67sG0DLlHEgu5RPx+Ni2rwki3ogy+wYWXr6FS1bngC99EVc4w8It/5TuPj7PtVIGRgoiiFtHEKoZtUF/XSjKZIpfLyMhlsQYStVjil+71YopIYnFwYhkr9mMUXYZjOZqIPTZld7FYTAs9HKdIJBqS0K5gpOV+iSEKVS0Fw7EIqR7y+RwFQydSbVPpgWzGJZ13aGmupTA6zcquCo6dmSSp+7l2fSuLOur5yU+309QU4TO3rWR4doruxlo8qRMs+OxbeI78jNef/gUVrcsxsnn2HYfOumoG+g+xsruej31vG+ua4etPPg/RKr51+UaOjVqkA1FOTqtElCTRWA2dVRE2n7eG4fFRLr32ElZtbKfnwG62bd/Be667rpQEJuuhHDRLwdQ91C66g9HT29HNCZnoJYwP4jVpi1WnYoLjIdS5BjeZwbaLOF4PEU8jhcwZxofO0XOwh+TUKItXLJKw3DQLeDy63A9yMfCICiXbxsibpIoGZ08O09/Tx9FcI90Lu6hXD/LXzUUKhTzpgggW81C0dNLZIl7dy5Cj4Vu0lBd2HGdkqsil9SaNAYWZvB9j+SX85qV9MnI6FvERDyrgi8iI6spQSHZTBz0Ws4aHYH6cA6dG0ONx1iwRfcgpGmMJth3oo62ji0xuBsWrUedTaWmsp29oAjM1xZwpAKnKtHAHpyf5z+/+A/7GNfitaXrf2s0zzx/kwdd6aYrVUBlT8Lh+tGCBmK0x7nroDIeYSo8yM+uydkUTuuuwr6+fze0dnEmnqfbrVFfWymS5bzx/gvevqeNIssDUwCD1tdUEdJ3nDp3l77Z4qZwzuOdsmBlFoyIWwUtR7gc8dlsKZcjFNkQHsHCul7YcxB6JbISSAWiiok447+erpsRZiQj1GCh5la9NNrCgq4tnXtpL2hCGBFNWnOmOj81VOR7oLVXelX+VFSgrUFagrMD/WwXKAPj/rZ7lR3uHKfD8i0+wZeNG2a0j/snmM/h9QVQJgMXHd5cD+97gvh9/n1OH3pKuwLd/CcftosULufs/7qW6pY1fP/wQDdUVrN64HlN52z1XAl0CABu2yZu7d3L/D79NPj1L0XAZH8+TzVkUTIuiIeJxVPx+P16/jyWrVvHe99/M6Ok30DSXZ/7rSVQBroQrV/GUnL/iA5fHQ6KyiqtuuI1YbSvDYyOs3bKVYFREFEvPnpxQHe4f4kdf+ypnDh+SMTTyc7tHpbFzIRfecB1zqSzX334ruu6TMFZ8r5lLc7rnIE8+8jiHDhxD9/vRfD7pnq1IxFm8pIuQ3yfdx/5QiDPHD+DFkFFNmj+CPxZnYGiKkZFJuhd2s3zdedQ01NPZWk/fod0MnjxBZt4BLCKkBQAudf7+txtY/HfJFfz/B8AlGKziC4ao6+oiVFHJzPQcpuEQr4wTq27AdXWOvfEKycGzbNuxh6w/Jj/ETo6Okc9kufyyC/F7XbJTA/g0TcZJewMxJlMmGY/Guo3rWLh0Be0dHXIBaORz9B45wmvP/5bc9BiRSJRDvSN0LFnKohWLWbZqBdPDQxSSKZqWLMFj2PQc2MPZEyfZv78HVzXxqg4VsRhbtm6iprVV9gY5IgJa9gmJqCQFTp1mYGSK/VMTTJhF2ZnjFqEi4uJqClnDIhgNEDI8rPHrfGTrSoIbrmbAEyVlGwiOGoiG0MPVTBc0+lPDGGdGqIzX0NBUjx4L41TW87OZDIcIkLJ98xDQkcBaGK1Lpl3REavgCtevdP7OF5x5ROgAACAASURBVN9K+6z4j5ITWPrBBSAW8FBMgIrzMefwBiIyKsgWvcClqYnfLyQk2RSrCBFHLHqAZQx0EdJZ3Okp+TpzwhUSnoo+IAc/Wn6W6Mw54nmHIW8DhjTIitBkASTFGlREaM/HIosnENHGtlWKOxaRVGIBL05MQGAJr0suYAG5FZ9PHp84j5LLvwSoxS85zSy4t4C0855fybCFO1ZCYbEgFSBY+qjlQIbo+bGNIopwQ1smil0Q614ZJaZ6g7Kf2BFx0CK+WhbxlqLdhftWJAGU4Kro2y0tvOS4h4DxutBC/Hmpo7kUxyzAuViVldzVJR1KRmDZWyzzrwWYFQ8mXNliitdGKbgoZlHCXkdopOklyF0Ux12QcdKiE0vA7pLzWUz3lySQAyLCCS7c1CI2TQ4QmHKwRMBt2QH8lQ+9w94xyqdTVqCsQFmBsgJlBcoKlBUoK/BOVuChH1Vx4GCSJd0OzQ2LUbJJ8rk8e4/nWLIQquqaOHeqjyXLm8jNOaKZhkx2jkT9pdxx1/PEcx7qGrspmAo+LU9FZZAzfcdkh3CmaJKorsEXFr21XUyPnZLRs8ZkipzpkR2b1jwARjS6BBSqaywuWFZPMjvFwWEv37w5CmaSsXGHLz5jc1G7QaWnSNSFO98fZ9rIoqV9+KIukYYoRUenf6qaz/5gkO//TQU1i3QqNn8T/Jcz3PMlnv78f7L5piay586w+oouvvOF3axat4y61VeQT47Tv30XE7M6s4bDbE5nNJ/F5/eRy2YZyMNILodfBJ+pohvUweuJk7VzVCXiuKksbsgiFNYxpwv4o16KHoeZyQJ+j0OBEAUjieOqhPxiEFuscf3Yole3upLJyZRM/bpq9Vq6C2OsX9/I5f/2ouwK9gaDZHJFgsEAmVRKxjKL9OCWJoV11e9jgecAt3zmcnAnKNqLqNryWbKFHMXDt/OFD+/jmUGHvOahWMjjuEUUj4YthmVFq6qmYMsaLLFfoss1kBhyFe7HUk1Vaf0jbJIeAbsVUT1k4vOq+AOlqipVVPaIgV/5iCbVFUG5LhNR4KaaJ2h70BQ/iqZSRCEYN0n4Gmho8vLy7uPoBYuVDes5kzzFaCbJshq4Ys1qHtlxgtbKPOcvauSRl0ZZVhNg6yo/N3zzdV7+ysX4As14gg5+J0rfhMraJZ28+cY2aiNePv/gUdri9VSbozheiPphKquQD0SYcOIsqMwyPOYhpKhcfuUWQlV1hBIuLXXgj4Tx+lpQnAKW3Y/Hicj4bsWTQzGiFLQklQveQ6pvB4rVh6tH5d6OThW6EiAnhqNdC0/IQ1XT1cyefQHHW0lQT/HCo48zN5vk6LkZrr71vdz3w+9z4zWXk0rPMj01xfTEJEVDTE5E0L0OBY9KlT+Mb3qGMU8bTZURwtoRro4XEcFdRg5yBcjkxFyycKhqjKth9qdNzs3ahKM+ro5M0+UPMJvTONa+ht/97iiWLyAjzjtqI9TW1cuBbrHPUMx7aatQ+E3vFDd1xnn+UC8xX5i15y3Emk0T9bk88/o+Fi6opbtjuez0PjpV5IIllTz1wg66lm+io0LniVffAm8YIz3OAz/9NMH4emYnjzI30s+Lu/bzvScH6KpTyc/kWb6kmSN9Y8wVU9x43kZ+tWMPa7pb2Lqmk+89sJ1Pf/Byjo7MES4anJicYnxikpaaKhpjOo/sG+MDaxv41cEBOqsTnBpN4ZpFNq9soVEZYJEBr8zAxqVxzuuuJxDxY4fqWDr5HBNnRQqgIVMEjaIIfvZgOqYIACvtLYrtG9FwJWbDZQ0WqI6KJlr0DPja3AIWNDex7eU9pHM26VRBzOLL7z2/S+M/D//3fuo7+X2kfG5lBcoKlBX4YytQBsB/bMXLz/cnpcChg6/T2rUQw8jJD/iiB1h0epSCmF0KlsFjjzzIfT/4NrbsjC1NfAo8Ew0G+fhnP8+VN32QwdFzvLLtRW647daSo87jkaDkbbeqWAwNDvfzq1/8mEO7d8mekMnpAtMzeVRNwzBtisXSB61oLEpLZyeXX3sZPmuS7NhZAlXVPPHQbyQAFqCoBH9KCC4Wi3HJldexavNFDI6M0LZoKdHaulJMsoh+dmxyqWl++t0f8MYLL1NIZ0qLGM1DQ1sbV998M6MTE9z8l39OJBiS0S4CRJn5NL2H3+DQG6/Rc7yf/v5xfF4/6XSabCZLVVWCxUuasItpzHxeOkFFBIzm9aHqXvlhO+j34o/WMpnKsX7jZpo6uli4aCFz0yOc3r+LwVM95GbnJLASHcBisSU+RIqJwhL4LS2wxO/SyTjvAP69E1hR8M07gMNVVRw/eprenj7qayoIRSKMjAyTnx6V12zvkXOkTYVgKIo/EGSk/xxrly/ANdIY6TlUn4Y/HKSmtoHajiXE6ptlf3BFVbWMlR4bGGTXc8+wd+cL2IU0sepKWpavJlHbRHNrO8tXrsCjefj2V77JUO8p1qzq5tzJw0RCGprq58DhYdKmQU1tmIaaKjZsXEt1YyOWgKUFEQEtPkWr2FiMndrH/tNn0QIeRsaKeLQAHlcsiIUBU0zSOhTyfhYvaKXBtrmIOVatWka6fR3ntAb8FZUEohFcj0vGdJnOa5jJOQkfgwFp/8QbiTKlV/GSprOnoDMrw5pU6SJVTOEqLZTuZQEARfeOjGCS1LPkBhWvIUctOT5FV7ZMbBYwVrA/cZ8U8FgKtirimUvO2pKdVTyouJbi+wUcFRDURMkVUNI56Z52/AqKPyBdvwLU2gJ1FsGTK+JYKmrBltHGjnShWjJmWXqWDRNFwkuxSBcTDHbpcANeHH8pAoqC8fvoLlv26KjzscwebK+KIjp/ZXevJrns/BRFKd5YRCrLjmEhizif0uJfQGBVuIQNE0f0BEs27peQVJyfY5k4ZmnRK6CtmIgWk/1iOlg+hoy9LsrvEwMeaBqKiKeWx6CW4LYMRBNdvYIUC+D9tnNavG5K8FsA9ZLJWgBucV3cEhAXkF0AdsMk5LXxzUxR9OoU9SimdDiXoqLl9VDFMaqoMg96vgfdcbBN8ec2ivZ23LOLK3/WzTuuBVQXowACCItebTGe8uX3/Um9H5QPtqxAWYGyAmUFygqUFSgrUFbg3a3Avd9u5dipCToaTGrjrWiFApPJEY6c1lm/1iJSEWB0oMDq5V0MTPTRWN/F6LkBvAEf//xTP8WRHPf97GKefLiPk6M649NT9I9P0JqIU0yPY+kJtEgFHv8cUcfPUP8kPlvFUn3kDJOiAC2yoknwFB+JSJbakMJFHTUQK3LnVefz5MvPUxlSuftxLxd2ufh1hwNnkjzwL/XkDIPojIk3FsJTFcB0VUaSlXziW6f56ScXULsoQXrFdYQjt+H0PsnzH78bT3uOm97fhhPp4q5bn+WWG1ax8K6vECh4OfH9P+fAiRzjWZW05qd3NkvUoxLXdE5nLXqmZwgHNHRvaWC7WBSxyDli4QCJYIy8kyQaDZKfyqNHdNL5JPk01MT8pEwPmm6SNRxSqaxcp8YTMYxCjkQwRDov0teKfOL22+kojNPQ6OfCf30eVbWJxUJMzqaJx6Lks3nZFRv0BVjUaPFXV36ClVsgeMEn8VoF5iZewWm4iXh6hD3/9n7+6aFjpNwoQ3NzeMX4um1jOTZiFtayxNrbI4f3395xEcPpwuEr09pc0V+skzeKRH1+mbgk0sDS6SSRsJd4LEhldYy52Ul01ybsDaBFHHyqIaOucwa01iXIjcwQ9VWSyg8yLVKZgjbXXriOmnAlv/zNEczcOLXeALFYnuYFq1i/cQtuOsdrz2/jog1VzOWz/Nu9x/DHdf7swhDLtv4t/dvuZdRxCfp0KkI+Xj8K125ZCW4GNzvDl+4/SGNnLaFkkT2jM7TGYWW1X1YA9Xra+Z+3buCFHSdorK6loa2WobEZNmxswMmeAW8UW82gKEHZ9yzcuI5XpMaJJKyENDAoiShxx4dXUTFyKQw7SUGkoc3NkUj4CZsW1auuI9h9E099cy2tFR1ULLyAxKJb8SeP8Zsf/Tvv/Ye7ee8Nt7K0OYZr5bn5vbdRKBY4euwkJ04Oki9qTE+dw+d4CORNxvytdHY10Ro9ze2+cZQ8zJTmr2UUdFGYjy04q8R4aqhA74RFY8LHX3XmaPBBKh1gsnsTT752lFQhSzhWzcKGBEGfl4qA2KbwEKipoK/3HIvrGvjPF1/gb2/7ML994yWuW9kpa9OE4/n+p3Zw6x1/RSE5yA8ee4bLN7bz9L5Z7r79fB5/aQ99Y1nec8FKfrvjDeqbEtx83XkcffMkmy9azIKWxezcs5ev3H+Y1W1BfAWTCcXLtRsWU3Bsfv7wTj7y3i1UVVdw/8PPceMlF+BOnWTE1okULfI+Te7LFG0HvwYv9sMl9S7ZYIRTPX10t9RR6dd46uAgn9wAMUPn+0dcZkVVljeCXwzwew1eulMh1ZPFEcMnjoIlBxx0LBH9bAtHvAfTtDFdRaYAKOK+cE1EwZQSdAn7/dzPMhGXx2zaZPtb50iJGXRhTlDghsURvr4v9e5+gymffVmBsgJlBf5ACpQB8B9I2PLDvjMUmBjtRQvEscS4moj2LabRddFfUiI/p8/28fMffodXn38GRbjsZC9NyTl74datfOZfvkmoqpaHfvETNmw4j4ZF3bIrR0AbGRkrO4RdOVm6c8fvuP+n38fK5kimLCancpiyl1MrfZAyLCKRCB1dXVx81WVUxFUme/egWirhunoee/hx7IKJq9ioIvZZVQj5g2zaejGX3ng7/SOjVFY30rxksYRxgrm5rkoyNcNrLz7JiQOHOXX8HKPjE9jZIvWtLVxxyw3MpdPccMstxOIJmf5r2ZbsQz51YA8Hdr2IVSzSP57hxIkBnEIRTVGkI7W2sYG29iqM1BRWLisnXQV48sg+VY+MY4okErR0LydUWScjorsXL5G6zk0O0rv/VQYEAJ5JSqimiQho0YOqCogkDKcC/Ja+BBAW8F38u/R8Chg5H68tAXD3AiI1NezYtocnHnmamMcl7FUJxkJofi+oXnr6JikqKp0rVlKVqJQwt7OxCiMziy9bxI5FqF3UyfotW2nsWETXwiWyr8XMpjlz6gRPPfwYR3a9jqIpJBoqWbVpHd0rVrJo2UrZYWQbNpNjI3z3377OiSNHaAv4MXSTcDSEFgowPi3clB5a2+ppb6mhpaWeRHU1dqEgo3pEBLSYDxYQ7viRA+x6qw/TsahuCMvOYpHC29BZK/XPZWfBcGmo6+aqSy9n7LVtbE5P0dRcg3b5TUxWL2IqmZVQ0BcPYqAzJSKlHE1GU4UUR3YVuZE44/4Y2x2NQ5bCqKViiH5dkfMjHKIlVIviCtAprm/pGpdgqICKJopZ6vkV11/iR+EKlQ51MUGt4HhELPN8d7OAkdIFXCoAFtBUEfFO2Tnc9ByW6J0VnbyegOz5lU5YATddTTqLZeyQ5aAYAqzaiB0S0a0rYKwA0QLAukUDtWiX4K+8Zx3pnFX8XhwBTwW4FlxYQGuP6M8uuVltcbKil1cTgFyXoFVC2nl3cUmJ+YhlEfMsfLjSAVwafHDEMYhzF0HKwjkrOo2FG1doNT8tLh3Jb//oFNHRQjePAMjiPIWO4u/n45aFljL2SscREF0MP4jxWV2O2KOI2GfRFyxAsHhM4bwVUdoCUMv7qOQhLsFg8fgKqumgCkBuJvGZJsVAGFvz4NfEhK9wn4ObS8suK3nNxHWSl7zUvVxyToufbfLKlp5DdBtLiC92q+Yd2CISzePF/N8ffWe8UZTPoqxAWYGyAmUFygqUFSgrUFbgXaHAHZcpNC6Oo6Sy1CcqSQR05opDvLzH5bYb/ETiMU71TbJ+9SLGJ3poq2+it28QLahy306Vcy+384P/GKIxvJh779nPzR/dwPd+3E+Dd4yxcegZg4IWJBhT8RkqjqXj5AvkXRXDEp29YvhWxRQD0jYsrLehsoGmiMGy+ib++m8cvvuz41SEa/n24xN8YJ2Nlvez97jNPV+0mdQi+CYs8nqa+oXtFHMWyWQ1d33jLD/5TLPsE453b0Gvb6I404d75DtY67/IxMwwmW27efqFc3z0fYtIfOghssMqgz++hd1vTXN23IXKBK+cHGZBQw0VrsOhmRwn0zkiAa8EwCIe2XJVmivDFLNzjKYyLG6so2DnKcxZGJpN1K/i84RIhGB8LofHpzKVyuDRdOLxCIGQTi6XZWp0Bk8gSiKucdfN1xMcOkJLY5yLv7qdysowdbVxzg1PoToKuXRWwt+wP8Gtlxo06wFu/eFRPKaHrEdh5L/OZ0Hblbzwk+/xxBGVwxMVzBghck4RKz+NqRbJFh1CIR+2Y6EqOj6fi2nYmKaD5vFKF68YShd7FiJdTVFsQq4i/z6nqixe0s3o8BlUzWHtmjZGBwdIjqRoqqmmMmKhuQUsV2FoKocd0oi7GlYGLr+mk+RAkbRvhktuX870oHDNJnj1pWGS/fv5zn/8NdtfPsTwjM3tV2/iG9/5MZdtaENXVaKhZmbGezGDVXz9gTf5wvsbaWpfwdCZE1TGomw/6uGyjasJ+A1OHdrDT587w/L2BKPTCjuHJqn0h7i9XcVLlp6aS7hjUzfPbX8NMS9eXVvHmgu3EvQP0JgwcfUKDDNPIFKBSh2p8ZepMGaw0wqztkPzgi0wfpBU9izpfIhIOIHHr+P4m/FWdGBrCSYGnqV27cdR2reQ+t2XeOrZNyiQRg9EKBbg1Ikemhcu4sBbR2itr8PjmjS0djE9MUSxUGRitkC+6KEQmSWez7HQypBR62it8eEP9HN1tDTrnS0KgKmSTYsaNNEwpTKiBtk2Y3E6aRDWPHygxaI24mFo2sKJLueh3n66app5fNcxPnTLBQwN9LN1/RKaW5u4556neN+V5/GNJ17iczet4+c7DhOyfGy+dDnqVBLbyWP4E1REVKbyOmbR4tcv7uXvbl7B747NUWtOsHXTRn7wu0PUt/twMxP8++c+RsRfT6Y4RHFW4819B7j7l69yfkcnq7qCPPb6MLdfs5iIEePvf/ko37/jUga9Og/+cidXnt/GwtYm9g9lWBiL0DvaLzu8ba+GhsFLZ+HKFg8/3H2W89rreLNvnAX1cRZ1NrPQ20dzNsX/Pu4n4w8S9WmoiI5qm20fUJnbV6DoE9Pspf05sS+Qz4lAMbGPU6qPKpqivkwlbziouoru6FhqkWBI5wfmEqIaDE1k2Hd6FDtTuj/Eq+zmLovv7k+/K95HyidZVqCsQFmBP7YCZQD8x1a8/Hx/UgrkiykyuUzJ5ufY5It5vLpP2hSLtsW2bc/z469/jcnBQRlzImCU6Liorozyj3d/mYuvu5Vdu3ez87eP8Tef+hSBaFg6aEUsrWBoHlfEONmcO93LT3/4Dfp6jlHI2UxN5cnljVLdqlhE2CXHovigfenV17Cou57+E3tQiknZPRKprGbv4V7Gzg7iVSGZnMbn9bJq1Tpu/osPM51KUTBsVpx/Qal/UxEozpVxVbu3P8/eHc9i54pEYxWcHpokmzO54IoryOZyXHfzLbIHV5AwEVWdzqQ4dfBN9r74NE42heXqDExmGZ5I4nHEFKCHaG0ty1auwk5PMHLyuJzSlXBWVfGIPhgRS11VQ9OixXQvX019Swet7R0SRtliCnf0LGeO7GPo9ElyM6IDWHx4LIFeGSPjKXUcy+he8ZgS+IoPovPuZ+kMlngdfyBCw8KF8ph2bdvDo/c/RsQRk6guRZ8HX9gnXbyTaZv2pUvQvWH273kDNTVLfcjLWCpFIBChddVSNlx2Md2LFtPU3IptOIyPD3Nq3+uyu/fs2REGhmZoWtDO2k3nsWT1SlpbOvDpPqZnpuk9doLHf/kIPUeOSheorgoYLrqcdWqb6vGGKqipq8FjZ7EyM3R1L6KxpUXCdrNYlBE6ItrXcfMcfGMvB3tHSRcsKqoULAPm5kz8IT+ZuSINHT58WVjZvZyPfu5z5Man6H38aeqmeqhuiWNtvIFBJ4bfo9HQ2AA+jRnbZaqgkrU02asT1CCYCECkmmlF51XL4aWihwnXV4KhcoRA5PuUMojFMIHktzIO2cUVwG++V1ZoLSeiJSBWS/260oEqwKCBItytlolmGygC+uoeXK9H3huugKUCfPp8uF4vrhi9VjTEQQg3suwEFguOUuYyrjgew5bdwYoposZKkVziNSSctfIgbRtVgOliqc9GumnF44u4LvH9YvBC3tAleF3qNRYvMa107KIXWEQxi8cToNWaP2cBYR0x+W3LQYxSUvM8KPfqohwKRdx/4kvAULHiFMcirqvoIxbAV15oKaT83rfzlMTPATRvCUBLpFuKEpNOZqGHjOEWbgB1vsv3bcAsFrilGGnpFBbXRow5C7ewhNLyrindP/MdwfJayb5hS8a3d0YDzM3OkfMFSZsmas5EdYvydSAguIy+L8gyJfD6UALhklPa55VaeEwLR8SnFfO4drF0p3qDWF/6iz+p94PywZYVKCtQVqCsQFmBsgJlBcoKvLsVWNmlsG5xG5X153j2RbjrshjDsTl6d0X4wJ/5MdQ5Xt8X5MaNCUay56ioqKKvb4ZoVOGls9XseNTkO//o0tLQwt3/coC//8dq6XxtCi7kyR3DfPfnZ/H6bfSwQ2EiSLwyjGHlmZsTiTt+qivyNFSFCcf9VCcasLMZElEP8YoKek72c+nWVn676zStCR0lXMFkXw/t9a3sPdLD7TcsZXT4KB+4uguz2k/AMpgdmMH1L+dvv9HLPZ9bhidQpHLj+/jMez/DwmgV131kM/WXfoWpwhmqxl/gS3c+hN9nUOFNM5eyqdZCjJtBnh4ep1mNQ8SLUbBRi3kGXY3xgkXMJ6CoQzAexkzn0VULv+ai+X0EPQ41viBFkWBl2kQDyGQiTQ6Mawzkkvg8XsbSSenarElU4oZN0mdtrrnwf7Dt8AN89H3XEx18i7a2Ci761gFcM82W1a3s7RkmlcoQDETJ5dPEvDqruhVubPTyvp8P4Ho1pl56P2/85GkGMlHePJtnxo1wOilSporM6ecRCJrkx3dQcILSBRmPBsllC7iWqNryUTBEvZUHSyzIHVFVpRIO6fijOoH0FLa/Accq0L1kCXv276GqIoCRcli5wEc+F8fnZFBCLk1BL9UkCTVGODVms2FTiHseHOemO/wcfU6he5MXLVSP7clx8s1xBpIu16/u5JIrN/LML17iL+/+O/zpIb735Z+zbn01CX+IYE0zYwOnuf/pfo6PWXxycyVP9dmMdYVZ4Ilx59Z1tLRWcPrMYULRSj791f+ivnkpSi4HgTAb6lTU3oPkVJPZZZcyfrCH2oSf5cuX0b1iLTtef43rrm+ntXs5hdwcZr6fUMvNaD6NH3zyg1QxhT4bJq+P4wtV0tjUjc/OSENBoKOWUHWciG1jOzWEGuOkikkSHVcSaLmY0WPP8vSvHsXJzVLM2cyI7t5cVu4n5AtFmT4l64dsG10Xa10vjhOgqM7SEPUzc26QuA1vzMTxxTyc3zLLXTVe6aaf1nJyBjybhnyh9DWu1fFczs/OI4M8/sAXOfPjL9MaNXlhBIrtl9F/8ixnZsZY0tXBEzuPcP7GlVzUoeN3dUbcag68+SoXrmzhmb4JrIJDlZXh1is2ks1OYc8Y9PTPEa5tI16VZnjUYrYyw9jZApevXc2Zc6OELQV/TYDR5BSzk0m+/uV/xO/3YOZmSSfzHD8+wD/+4AkuWdlJZmKKqy5exqd+vI1YFD51+xa+9/AbrKrwc8XVF/Hl/3yaL37kOp7a28OmpYs50nOU1MQkdXUVxANeHjowwZ+tqCGpKkxP56iKBVAJsuvUMe7c7Kd2NEdPPk5Xk01DOE3U4yOpKGxqLNBz2Cf3DUW7lBzhV0vbAGLfUvOVZuxzIu3ZgpgXzLf/XoOQpvC00sWGlQsYnEjx8s6DzBQddHRiqsPVDS6f2lcGwO/ud9jy2ZcVKCvwh1KgDID/UMqWH/cdocB/A2DBayzyxZzswBVkZ3J6hl89eB+P338ftmFJF6YjIlR1jauvu5KP/dPdxOob+eF3vs2KRZ2sPn8zms/7ewBsiz5UV2Eum+S5xx/l0Qd+hll0mJopkkoXpfNQ9L4K8CMWP6J/dumqVWy5YB2TZ45QTE3gVUXEkA/d5yOUqGB6fEb23Tzz+LN0dbTxvr/4CL6Kaiamx1m5cSv4AvKDsvDnWcU8h/a+yvanHyc5OY5X02XEc9Ybor1zMabHy8YNG+lc0FkCYyK0N5vi4Bs72f38ExRmZ3EcD+m8RdJUmJ3NYhaKNLa0snTlajLJGSaOHyEzNYloRxEuSzFR7PXq1NU30bF6NTUtbaw6byO19Y0SEFqmwdzUCHNjZ0mODDJwupesAMACLAsArHlkz4h0/nqE01d0MQvYW+o9/j8BsIBv4jEDwgG8cCGxujr27dzDo794lNl0Edujovp12cPT1NlBY1sn4UiUM339soc35Fj4TYezMzN0Ll/Oyo3rWbJiJdFwlFwmw+mTx9jz8nOc6zlMLB4jEK8hGG+gZVE3y1Ysp7K6mlw2x+DZAXbv2MWx/QcZGR7EzBdKjl0gEgtR11hDR1uzyG7GsXIkp84RDQdZsmw1zS2tEgAb0gFccotDnhMHDrH38DmSlkVTo4fKigDjUyaDZ/LkcjbhmJfqKg/tTR3c+t73sMDnIz2e4q0DfXgnz7CluxqzZTnqsnX4qqowLIOMq5A1NTKGginifERHk1+ltrEFx+Nh0DTY4XrZYXjI5G0sfwBb8ZZ8r2+XvNigimGF+e5eAYApmKiWWCQLW61ego7iXIw8ajaJVsjKmHBfsYDuGDiagpuowBb6BQI4AZ9054rXoKT6805jwUYFsFRk3LMAqSW4K2OmhQtYwEgBiMXv8njmXcbiWIX7Vh5PyTXriu5cES8uOrXsUne0oKXCxVz6JWCofEHJ55eOWQGyJYh2JYB2ZZdvyWFbeiGW364oKgAAIABJREFUHLBvR4EJp7N8PjGsIDqhRGy38MlKdixc1KX46LfLc1zHQLFNCcile1c8mJiqFaBXAGsBlF1HdgkrriGHKkTcsgTA0llcgtPSiS0OSdLo+d/eBs1iqEMt3ZvSeS2upfieef1ED5VwQkfsLPW2RTYYZEi4+LEImTY5U8EUfl/5XCU3s4z3Fsfq90EkKKPBhStdnKgr3Oz5rBwSEP3A1mdve0e8T5RPoqxAWYGyAmUFygqUFSgrUFbg3aFAV20F+VyGNS3QqMdZsRiOpWY5e8rPTdfF8Khz/PTpDJ//y3pyapZgzMOZEyYd3QW29fh4/Fd+/v0uD02dfh5+eJTGZoWrr4viF05fTWFwdAzd384/fSGFaU+CHiCZCmEqU0R81SwTFT+hOcKeYSrrWzk1lCKdg6KdJOrXWdy2hL7hQ3iDPpYuiHOy36JZjRKshTve28KLL77FBWsWovrn8Jsehk5PEmu/lD//zE5+9cVNuGGVHz10kFdfG6fOP8UdV4e46lvDJOcyYM7yw+vXkfLUMDk+zUyuQLQ2zuLqBv7r5CALAxEqgvCGcI8GQ7h6iNPi/wn65frEzhosaogyLRy9qkNQy2Nks6xobsMUVTp4CHpkvhSZXJaq+lqmjFmqopUcG+4nVxCdo16Gki6hdIKC6ccNz/DJP9/AMm+Ktu4aFn78MQJePwGPSV7MBRsFKhL1TE+PURUKsrDOYkmVjwuWNKIZY7x0aJbhnJ9YpJoX9w9TVdPA7FwBI9ZBOLyEc6efYs7KEZJ7D66El149gJgHdmwRaW3I/Q2vCIrS/aB7SEQDRLwFPnDFFr714MvEIwpr1p/PCy/vJB4OMm2k6azxMTSQoyHqpUYpsv68Dm79xN0UJ19nx68fpXZxjAfuHWbztXHSfR4u+evLyJkj7H7mIEvXtdHXk8Iesgn6C1xyzfk8/OR+Pvfpj3D/N79PW5eHqmiCWEMHM2N9xFu6eeSJ11jqsfjmRD0L1jno+Rq+ev4KQjVNzMwO0N97gi9+4xmiFZVUmcMsra1mhX+afMrDtDfOQPdFjO57k67WejZdsIVgTSPBaJTKhkn0UBt+JUAhcwhP4mI5r/ytv/8ibSGobN3AQw8/xv/6uxsZPXOCF3pGOTNykpVLNnN2ZoLUhJelbQkuuaaLhhaI1K4k2nwphjmF4uQ5vfNZnvj2PcRsm6a2Ns4O9JOzLCrr6xkZGZFx29lihkpHY+ltN3PfYw+zeOU67LEhrL5hxpQwXn+RZR0m76mCpGDbrigu8jE5Y5LPOZiGw0Q4yAtjNgNTGl3NGpd4C8RDKkenLV50q8nMJFlYUc3AdJaVLWEyJly4vJ2A7jI6kyVZMEk6OmFHoT1q8+Cb59i8up3MyX7qOpt5aNd+RLvtBy++lormFHv2HsdtjjGeHeCilrWEqOCV1/ejRQPkCgb/+oVPEQ548DgFUsksp3uH+Ng3fssNa+pY1lbB9357hE/etJjdbw6zrX+Uf7p5Kzt/t503rAa+cFMXqckkWdsik7ERO09ygEGz0KwcT5/McWt7gieG+wkZohqtgJ1LoQequXZ1jvCow7cP6uR1G1stkjDzFHwRXv1gkrljkC+WwtbkvL8BBbFxKfZFVI2iaZOdB/OaiJ12LKK6F0cvRY/fm6ygvbGSk8OzHDg9RdKy0WyNgOZyw9IY39418u54IymfZVmBsgJlBf7ICpQB8B9Z8PLT/WkpkMrOUDRKXaeOY5Ir5NC9fgl1Tp08wSMP/JzB06cxHJWBs4Okxidpb6zmc//yJbZecyMnz5zk1KGDbL7wAnzhcCkWVkAfVyAQG8tyON5ziB99498Y6x8glbaZnM7JaTrBed7u2xUO1RVrz2PteSuYHT1JauQcHrcUdezz6vj84stDNBQmUFHNrx95nltufS9dK1Zz+NhxNl58IYFYBY6ryC5Z4UA9eXg/z/z6l4yd7ZP9NYJJJRK1tK9cT9F0WblxA4sXLy7F2ioaVjHHoT27eO7RB8gnp3BshUzWlrG2luplYjpDXWMjS1csZ3ZsnMP7D+BmMhJqicWXYELhoEp7RweLN66nrXMRy9evI1FZLRd5Zj7DUN9JcslxvKKbdnaGQQGAp2ck6FI1FdWjzUc/z/f/yihbVUb0/t/9v293BAv3bsPCbmK1tezZsZtf3vso6aIl3YuqrtHU3MSGzevIFbKg+NGCIbyaiGvKE/YI8B6iedFSVq5dK6N8k5NTvL59G69ue57JgT6CiTCtixbRvWId7d3LaGhuIRQIkUklObh7N8898TRDQ2PUNzSRN3Jk0yks2yEY8NHUVEN7a72Eh6/vPiA+M6NrFvWNdSxdtoKGuloZ/ywAsOhWEW23LhZH3zzEmeFhRuYKKB6H+qYARcsgNe4wPeVSUa0SrtRIThksrI3xvq4a1lywldmG1QzvO06+t5dwpJKadasItrYwnbUY0auxAzqN3hTFgsbkRJJETYymtg7m0tMYWAx4Y/w2ozM4kSFXU0nK48UVC/FcFrJZyGRxc0UUAX2zaRRx/UXksiGAu4YTDqEERFmOgW0buB4bNSpAYaDkwA2Ifw/h+AO4unDKCsd3KWpZuFRLLuJS761wySqiU6ngoBTno6ZF9PJ857Bw4oopbDFBLiGp5LLz7loJhUu9ub/vHZZ1wSWQKeOUhbtV+GJll5OY8FZlHHKpO1fA3VL5logVk9HHYtxVAlABRMUPjJLrWQJjaeY1ShEB8l4QzywmPGxUj4iT9s93H5e6iqUT2DJLLmT5ePMuYvnvom/KLGmjCkex6F8u9Se7AhiLqOj5g3+791ceizgIUdsrOoQFvBbPI47D4yJSvQUIl3qIzZeCjSJisouGfG2q0jBsoIgOJxHF7nWoUWBaVcipvtLor2gvdhVUAdpFyoHoKQ765PNJl7WIg5awWvwu26Qx/+fNf1pvCOWjLStQVqCsQFmBsgJlBcoKlBV4VyvQViU+M/u4rKmBaq9Jz+Qw2WgUkwAxM00xY+KprSIyN0J1Ww3xGExNTHDHn9Xw5J4ADz87zeeu9bD8vDB79xc412/xt//Dz9RoFn9VA4O9p1jYCXk3SCpfz8mTjbxx5ByBygK6P87zTw5y8apmOuthrhhk+66z+JU8se56Bg73o/l0uhYE6agSVUV+gsEa3MIky88LMJNvZGqsl/ddtpKCOUhVMMZcyqB20Wau/+C9fPljl3J08ATH3iiQYpo6q5lKzzk2N1Xhu3QFb738Ekd7q8hG8syem2ZJTTWDk3OEElUcTGWo9ofx2kXG0zaV4RB+28YTimMW8jIlLY+HjJnF77pUBFTiMQ+6qlGj+zFcR87uBjQT27Jld6pAwoYXqsJVHB4bJFe0SE4qHJ0Y4+sf+zn/9N07CYfC3HV9G4HRaWpaFT54bx+BQJR8Pkv3oiZy+RSpuaIIKcLnFqiLR5nI5LiypZSOdHI2QkFJUxFq4PlDg3JdUxkNo5hhJvRRCgUbfzGMq4t1d2mdJpY+voBY2ml40DEtUyaVib2C5rYGRkdGaUp4+Nm//wOXfujf+eRdf87RU728dfAQQZ+Hyrif7roG9rx5lI7aCmadPLetq+CDX3uQ6e3fpnLxHSSTJ/jXT3yK2osSJEbqOZA5R2V9jFA6yIB9giqrlbkxi82rwoSXNnLs1Rnu+vSdfOtTn2PjlgZqEzVEGlrJTBeoaa/lhRcOkx+e4de+JhqXBll19gAXLL2Fjg2rUYwMZ97Yzv0/uY+Nm5dTnD1Ce6wNe2ySop0npzlMr7iLNx57kAu3bmTR6lVEmzpxPGKQ3sIXqMJKT3Dk4FOcd+FHmZwe5u5PfJNP/N2NPPHIq9z84UuI6BW8suMVHn/iLeJRE9MfoqoqweETJlFvkH/+wlVEwwVClZ0E6lbIBCvVq3P60F6Ko3MU7CnMYkHq74g1qmHhiN5ZEYWuOfhdjWFL5dVDu1nXWEvA4+PVZ7dzJF2B2H64YFmau9q8mEaRVMaS8FJsX1iOTjLlMqvX8uBwkT3DOer1CHctGSdqqpwzfPS3bOTYsaNy8CONF79XJzU7RX0EfLaOqvuora5A8ShMFOYYHgNfNst7rt3KzHAfYb/OC2+dxhvTufOmK5gaMHn22GHGzRSLV4TxVgSJT/k4W8jLdf3M8CQfueNGTh48yMc++iEmJ6YZ6J/kS/e+yGVLarFmZqlobOZ472laqqM0NHfy21cO0hiwWbe6iyffOs01yzvZeayPrqYWktk0TjJJU2s9mfQMD74lHMDNjLoaJEdJmlCbSDCaHOKDqzVmBlPcdypADoVgIEAeDdcp8MKH0+gDDvlZlVxOaF8aLk/lRNCZIrdSDNOV+2zCwS+SAAqiocoCLQR+v4+7Dnq46uKN7N73FiNZE2PKS1Kz0bQsH1oY4cuvzr2r31/KJ19WoKxAWYE/lAJlAPyHUrb8uO8IBWZSE1i2AC4KtgDARg5d82OaBof27mLns48jWj3z6Ozbe5yR3j5uu+VG7vzsFwhUVrDt+adZuGABda2tJeefQMDzjj9bcUim5vjlPT/ixaeeIJ+3mJ4tUigKyOeWIJGr4PUFJPzdcvEmCqkRpvqO4xQLaB5dAmCvruH16YSCGnXRGPULu+kbyrJ+6yUcPXmSptZWGroWSiglvgzHpr+3h2cefoCT+w/gCIeg4hKI+Fm27gLCVY0SVq7etB5NOG4VZHfNiYNv8Ztf3MPE8Fk0VcMs2jJW2h8K4Ko+XD3MoqXLsPMZJk+fYmouK5qTZd+vonlklGxddQXd61bR1NHBpvO3EIxHRFgMRiZFz/7dnDq4l7a2Fiqqq0gnZxk+fYrstHAAzwNgTZNu39KXcP4KF6aIWhLalqDd2+BX/LdwCgeDERq6BQCuYfu23fzi57+R18/j89LR3cWaVcuoTQTZ/vJ2ErXtVDW3EIkH5bHWx8IEE1GaOlfIVN6ZsVGOvPYaj937INNGlsqaChYsW8Ky9etZsGg5tXUN2GaByZEBxvpO8fLjz3Hk2CmylkswkSBaGcc2TUKBIB1ttRiZSdxCilisgtHJHIPjM8SqKlmwuJMli7oI6qrsADYKeQnuZc+sa7DvzYOcOTdOzjApug55xyAS8ZMcy0lgWlOjEq0K0ds7RyKss7bFz5ZNmznvur8kk3U5eayPqM+PZWcI+H0EquqZDdXIuKaGgACPCsdP9ElXtKaHSc0lSaaTDNkKezM6ZybTmI5L0ipAcg4lncIt5HBEjpJRinN27KJYE+NGI7JLWK2qwUkkUCIR3EAITzCE4/WC/FJwRRezX8QkC6CpSbgqY52FCfdtU61krfOwUUBG4fqVMdAmilgIipWcdK0KF6xw1c67jcX/Ky6g1K/U8Su+V0LRUrF16eaQEdHzvcIy0qi0yH8b3Mpjlb228/HOAhrPJ0SXHLolSC13BWTU8ryjV8LeeQfy2/e22NKwiiXnssePqwv3rnh9ixhqcUxm6bjEQ0kALkzFpc5iCZPn45zF/LIjuoA1XZ6CeH4xrCLuGenEFucuHtAWFNcBXRXj6aU4aRG1PS+1jI+Wad7CIe3I/mSpa87ENvOoIhtLFXBc/GzyoArHsseD4xUgWoDxUpfwfLM5inB7S0gtDlwScRRLdDK7pfMU3WV3vecd8T5RPomyAmUFygqUFSgrUFagrEBZgXeHAhctqGJiJk9TooKY4kiwKJy7Y7kkMRk1bGOoedpDVcxaKebGZzEsh6AAmQtW8fKJ07yv2+SCi+J4vF4OHEpw+YVnmJ5RSOcUbE+KlUu95F2D7NQCXntlIZVNreSNGRx7jkd+8wZrFilUR4ucm8izePUFZDO9jI8b2OMWq7Z0MTbUT7ymktHJaSpVmwM9k7zn6mU89Xw/muvQHqnHVi18qORFipGmk3GKKKbGrFNgSU0CRZlCK3o5MeGwsUNn36lhljV20G+b9EynKeZzRHSVvLcCJzPHmFUgb6n4vD7CCnhdixVN9WgeiAF6KMCBsVHcvMKalhpiHhtTpHx5FMKKB0sMv8uJVgvVcfH5fHJ03vTZJKJVvHysh0xRZ3xujuMTChWOnxFrhpAe5G+vqGJjTQVrz+9i82cfx+eLki4U6G5tIBzy0nd2GI/mMJM38IrllOqwujJAoaCRD4lKoyka6hawc/8wyYxN0Ccciw5G0UQz/RT8KbyOr7TvoIlKK1fG3TqWIvuAhfM3lzcJhYI01FSSy2ZYWOfj8x+/jQ9/4VGsfIbuZYs5dOQgHe0N5IwUTjJP+6Ll9BzeR9hyuOv915PqfQUtPMuf/eAlOHear37yYzRe34RzoAZ91WFmcwEmjlpcdNtVbHtwN3PTBS5eH2fn2HG8M1H+5Wvf5If/8Gk2nd9KU00NWlUzhUyK6uY6tr10hNxcnh9lQjTXLeOu4Z9x4ae+Dw0LKEzPsu/ZR/jWN+6hqq6ehDHKRe0R3Jm0hJdpR2Vi6504vYdYs3oJ0eZW+sZStC9eyMEDT3PJJRsJeKaYmztBRcNmfvfMM4z3F3n+2TN86dNr+a9HznL9LYvZdWScg9uPUF1poVa0sLApyL7eEQIVC7jrwxfKe0QLNaBVN+PzRsEocHz/qyhFMT+eQxHrWdPCsg0Mx8AQNVkyfSuPo8WYHTcx9Vm++/Pf0Z6AJhuOj0DOges3wl+3hcjmLPmat0yXXMbBFR3ABYXjmp/Elot58rl9dNTXc5F9ikLaZJfj8twZm0S8it4zk1y6oYNTZ85x1UWbiHtNjvb0sm7jhfx6xwGuPq+DBx57hUvXtrD9VD+XrG4hjoadzWNpcQjoLKmu4YlzZ0gUshRaob3Lz8SZUUbsKPkZlYnRCToSjVy1aQ1LF3fJCOhIOMrUdJ7/9Z2nuGbjAlqrA7z04gssWLSJhR3t7Nr7Cl5XZfmGrfxu+w4uWdVCTFGxw3G86SRZzUsh7zI0Mojl2jxyKMV7uyI8ceYcUW8lyzpjcj8uaYa5aukEledyHFY7aWtMEPdk8dsmqaLNdZ1nGT8JHltB9+oysVDcE7YwhXi9mLaJ7dh4/T6ZrJYrGsyJgXfXgxbU8AQCfHr3DHe+/z0888Rv0bxxJpNzJHwx+TO0pSLPl15NvTveSMpnWVagrEBZgT+yAmUA/EcWvPx0f1oKTCRHpKNQxhPbFjkjg08LMDkxxs7nfs1AzyH8Xq8EwHv39mLPJfnsF/+Zy268ldff3M3EwBnOu+ACQlGx7ClFpQqo67iOjGI5caqHr3zm75kaGWcuUyRfsLGFm3C+51ZxPTS3dHDh1VcQD9sMHXuLQjqJR1HRJCxS0UREtEfB59eoC0fZdO016IkODhw6TE1TMx2Ll+CoKrbsJnUZGTzHM4/8kv3bX6aYzUq45PVpnH/xJUQb2ojXt7DuvPV4fV55scTCa3J4iO997T/oPXIEzatK97GASwLEegJBals7qKxvwSoapCbHcXMpCraLKeJf5fHpMsK5tbOdBcuXs2HLVhl/LD6uG7kcR/fsYu/OF1FMk4XLV1LXWEchk2Sor5fs1H87gMWC623w+38C4LdB8P/tAlZVTXb+1HcvIPb/sffmUXLd5Zn/59atW/vW+76pWy2pW7slWbYx8oKxjYNxwGQGhgwkQCYhmUzIZMJkZpgsZCATMhNIBphAIGSwCQFiY1Zb3uRFtiRrl7WrpW71vta+3XXO+60SZHJ+fyYnB/+qdeqol6pb9751a3m/n/d5ns52Xnn5GH/z6Hep2jb9w0OMja8n4lUwfC4HXjoGRpy2zg5GNm9QSuaAWyWeSNE5sIGrl85x7rWDzF++wpWJeZxolM27d3DT3pvpHxgimWhS0Hri9eNcOfkq5WyW069PcWVyQeW2tnZ3KZvh2WvTJEIhRvtaMQtLRBJhUq2tRJs6WS3YDI9vZnjjeiJ+h9KaZMhUcOoAWKlbXYsXXnmV6ck1pVTO5Kus5iq0dERBtylnHPVhvKs/ydx8lmTcR0e7wdBgH2+97130r9uNh59CrsjC7DzVikVbdzeurlEqlilkchQLBWauT6MbYfJ5k3KxxMraMsvyId7TyVgWbrmEV8qLjh0vlYCuTrRYEiJRSMahOaV+dn0hBQnV6oj4QRmiPPWhyc9GEM0I4hry99pFUxnRomjVVa5wLbtWVKRy7DUSrDBjTXBbVwK7eOJFJCpcsUsWG2cltq2d8zeg7o9BpFg9C+SUcJqqjSYhNvIlzFkhTDFnFqvnWjyugprq12LfrHSyNUWrZP3WoWztOqJIl+sITZUryNNegK1kbov9c+25rfZLMoIdC1f2QY7VV7tntRM+aahqAyOegFb1TNGU4lkAd+0Y5c+i2JVXEtlGbSdFJS93qwC6WkSp7YPKE5aLQFxRAQsEFhisxMN1JbQcn3yrRM4/yUtW3k7ihCDHKlBaForkezkeo2bDLrer3e8NIq7ItfpRDbTI4yo/yG3lOOQh/FgjA/in6x2xsbeNCjQq0KhAowKNCjQq0KjA/78r8OCWQa4vrrKxLYVRqjLU18qZbIFcBeLeCobjxx+OkS0WGUiEmM1kcbG4ae8tHDg5x+nFGd65fQNt8UXiTc0cOZFjKFGgpSdGKBhj5voU73x7N03dRb7/ow2Eo1tJRiLki6tkSlm+//QzvPdnHiCk2RSdNRYrM1xfWcTNBwhh0dShEwu0sHh9nqHOJpKxMDOLy6wfGeLKpSVmphz0IJiOOPLIUGhE2dj2x8Kkc1VWXJuethCnZ2fYbCSZ8WBLW4Apx0c5b6n7PZ9do+q6LKUrykErGvBhui5GOEJBBtVLFhXDZri5nVJmmcGmNpYqRfpaWhmXQetEkGypqqZPg0b9fPLEOEl6KY+AOAmpIVKUYrai67x6dZl0scLEWpnLKyX8Pp+6r1jQz3tvGuL9t3QQSAb5F39xlO6WdqZXFjCqDsNDPZy4MqXWNtayBYZ6OigW1hhubSefz6HHQliuSXNzjMW8y9XpBUK+GOWSpfpI5d+mIoBc1feJslHUzDJR7Df8mLaHY+s0t7ZSlf7J8hFNJdk6PkwyBJMzWRKtTVTdKguTM7R1tdOzfgQqeSx0Pvpvf43v/e1fEsvNceTEK/z8v3uA0489zpZNG3llfxZz1yKtV3sIby9zdSrDri07OHbwIu1tmwgbFUZ7ennx6t8w0HULDz/8qzz6yd9l35030Rz1EW7rIpvJ0NI/zIEDx/CtXeFz6R2EU7PcZHjcHhzltvc+rFrF9OX9/OavfxovGGKAAv9qTxPlTAmt7DBVccns+RChtUnWretl3d478PQof/TZ3+czn/5tzPKkapNPHnuBZGc3/lKJ1yZCXLs4y4N37sBOdnLw618mMbaXoy8fw1stEG3z+N3//occevo5xnfdRqkyS1DXCEQT6MkOgtFeQadcOP4KdsHBsXKqpxbxgiug0ZYhZVsBYM8rqgzgqTWLM+cPk1l2sXLXCVXhalbDbfHz7k0WD8v6lmOQEW2rZ5DPWVhVXSmCJ+Nhvrsc4OxkbUDgDzab6hybcoIM3vk2/uzR7xEOBAj5HLZuGla5uZVKiWAoyeLVc2wYGaFYKBLwR5gvFXnu+GVuv2mbGpS4ePkiW9b3M1tJM9zaScbJQGoVxwywsACVrI/W4TZWK/Ok4h1MHr/Cp37n35FemGXL+EYc2+D8hWn+4Ms/4oEdfXS3xnn8hdf5l3du5MJsnnPXFrht1zqyizmms2nWN7fQ1hrFdaOcuXqV8d4O0rk8T56e4Ja+Pr5++goPb2rn8nKVkf5m5hezJJMhlrJF3n+3w8ShKl+dkBWGID4jS5QmCnqewx/WWDlWpVL08Plr63xVq4pp+lnL22hi4CZLOfUlA0dmKwI6ZQHGwRBGcxPfTgdIpFIcP3UR0/axmM6T01JE/D4e7ivxR0ckQbjx1ahAowKNCjQq8I9dgQYA/seuaGN7b6gKKACskJAogG1l4aujc/n8GfY/9jXccp5IMEjVF+DYsQm2bNzIr/7W7xBrb+cLf/pp9u7dzfiO3fgCAVyBNHV7WMfzVK7NY49/k69/+VGyS6sUSmbNZrbupSLNheYz2L33TezYs4W5K8fJzUwpOiMA+O9DT4FFhi55sIP83L/5dU5emKCQK7H7rjuVVaw0V2Innc2kefa7T/DUt/6W/Mqy+hDtMwz23n4bW3bvpqIHGd+1h5bWVmV9K+rBfD7N8Ree5c//+PPK/lWAlBhYh/1+1fQk2jsZ23mTUvatLq8QjoSVytVyq0rNGDQChAyDQCBA5+AAd7z1PpUXI5CyVCpz/OBzvPb8firZHJFYkqGNYwwO9uJWcsoS+h8C4BsKXzn+mvJXuFzt/38IguXncFhU0euJd7Zx+sQFDjxziEA4TFNzAqp5NKtMPBZnbiXHSsFkYGSE3bfexvqNGzj07I+IR+I4tsepoy+QXp5XNtmJrkHi7Z1s3bWLrt4+ApqPhYkJTh95hbOnDlNcWyISSXJxcpm1fJX+9etoam1hYXqOuYkJAuhEg37B33QPddC3fpih8W20dvXR1t1DPJEktzDF6sw1ZQFtV8r15kbOIpuJK1dYvD5LOpOjULIplW0iCZ2yqDYRdaWOjxBr6SzBsEaiyUd3d4KxjZsJRdaRTVuYpkxoSm6LhVmpUixXKJQr5Msm+UpZWRyVLVHx6ngCZiMJiMfwIhFl0+yLhtFDIZxwFK+1FZIpvEBY/H8UyPWkwRIVrqPhBWr5tCrHV8FH6QwkKCmAJspVQxYfJN9WU12DApRyXbEVFvapVLo1flkjjQI+BYYqb3a5Fq4AXfmdUvNKT16DrtIUSkav+puyM5e/+WrZwJIdLPbRUjfHrQFfGVP3ifV03e5ZwVxNWZ0LLK3JzJU3tHptUNuU+xIoq/Jvfxy0WxcOy4KBLGaIzXJNKat2UB2L5O3K7SR7t6IUvhr+2nNW7M0l11cssBWRFagtt7OU1bPK+FUXqYGjLjcsoGXhRI2lS33FYlpN54rpcl2I+SY2AAAgAElEQVSyrAzVFK6twXSB1LINv9S9bqeutisN9Y0c5Bt1lRqL2rqqhhEEKN8A3jLcohC6yoSu7Z56/OrqayW9/vFDqOH+5w+8od4vGgfTqECjAo0KNCrQqECjAo0KNCrwxq7AW0Y7KVZcklaRhD/AYFOIRUvjelkjpWXpTsZwfUEKhTKRgMfFtRLvunsHf/ntg2zafTfPn32FPX19NLWlyJZd9FgGX6lKqslHacmmoz1CbnIVaCHU3k8mn2Pn+Bgjo5spOnn+9DN/yi/93PvobWtlen4JX9BP2SkxOzlFMOKyUlhmS+8GlldzXDxzlI0jBq2JMJenLPL5ENWKSTImNrZBsqZEXImzj0lPU5RSxaNsu/QaWXK+CFOlMhk8bu1KMlHyc3F6jnWpEJeKaSplm8W0RTCSwAiK+5JY8lpUqlUCvgBe1Ee/56Ono53rmTQD0SaGmxO06RbtqRArhTLhcFi1hqp98kmjJT2Lg6GGgcU1yEfY0Ch6AoAXWS1UmUhXuLpWIhzQWcuVaUmFuXe4lbuHQtx9763s/tjX2NDXy0ohTTVdoq+/j1OT87U1DJ+PzpZWctkVmg1DmTZ19PYwNTtLPB4la1XQgiaxSBuXTs8pwOW6nrqdNDey5uBIz6jaH7+Cw7qmMzwwRNk1+PBvfJT29hZSnd3k1xbYs3sv33nySXRsLl+5xIff/yHOnD/PO+69h1//yEfUEPdff/HzfPITH2Wwy2JydprLE2e5Z3CMk2dPoa+FuNp2nb3GZlp26JTtEpGYydvv+xW+8bWniUd8tAc7KASv4DMTPPjef8tvvu8D7L3nzXjVNfbu3sxqqciWHbfwyrOvEp16li8Xb+a6Y/Oe7nbe/877MCNNKpKoPLmfz/3e55W9c2DhCMN+H9V8GadYpdwzyuL6B2kpThJpaWX9ztuZz6yyYbwZ21rj9LFX2b59gHR+Hi0Xp6O/k2PH0nzjK4+wd1c3+37ud/jyn/wa//Uzj/LpT3+RpUsnaR9qp9nweODX/4zS7ARUpgj5HWKpFEasCS/cic81mTp/ClNArZlVPbe4Vclak22bNQDsOEjKrU6Y7W++h8PHnqWvZxP7n/grzhw4zVQOQn64fyf8bLehYKTf9vB5BpWiQ7FcJZ2HKSfCFSPI3GIeLdHOreU53JjOXCXMyH37+D/fOYFmrRGOxtgxvh5LBuFtGy3eS9gp8PSRc9hmidvXD5Ho7eTF185w/55xrl84T1PPBr7+8qv0dXdQsFe5/2feTFPFZXpqgQtry+SLZUzLpHu0A9vUMBfSfPpj/0YtfsSiISpVXQkLPvXIszywY5D5iYsMjO/k+LnLaj2yf3AdmbUCFTPDhtZWcsEw1+cWuXBpmnhTC+VqhQ0xC19LLz3hAN8+Nc0Dm5o4u1Bi82AHMys52uMBClWPf3VzienDGR65DnYwgRGzMdwERsjmkZ+Zw7ngw7Z9asmlXLHRdYOiaWFrfvIlm0gkiGlVsayaUVtVYLCLiqtzQzrfqzazcXwrr5+7zFomx1I6y3I+gKF5vG97kP/yTPqN/QbSOLpGBRoVaFTgn6kCDQD8z1T4xt3+dFRAALDiFTL96blUrDLVQpFXn3+K0wefJuL3E4uEcIMRZhcK3HPvO7jzgXdw7vI5Dj3/HG++6w46+9apSVYBd9LcOI6nPuCdOnmMJx77W1555XVWZhYxbfkAJQDYw6drhEJhunqGuOu+u3ALi1w7e1jlnQjIEeXtDbNVZTmrucSDYd71/l+ifWgjr597nfXbdhJJNf34etVqlSMvH+QbX/pLpi5cUABJwJkoXffd9xZ8iQQbtuyofegOBmq5vGaFw88+oa7/2DefV5kkyj7Z7yMUDNLW1cHYtm20tCRYWlzC8wdINjerfA/JppUsnJamFPFomFgoRM/IJmLJZkSZa1VLvPjCszz9+Hcora2qqVxRLG/dfTP9PW1UswvMXv77AFjUjTXL5xvw9wbw/Yf/15TAtazViADg0Q0kOts58uopntv/Mk3JKJZZxLNNYuEAkUiEREcPRS3A9ptvZWxsM5FomN/7dx/BVzIpr66RqeRo6etg047dbNhxM/1D62jv7FTWUNcvXuDlHz7JiSNHKFby+A2XRCKF6YYJN7UwMjLE2vIKly9cxm9WsEom2UqZnuF1jG1bz9bdu+kaWEeyqYVKpczS5FUKK3MYuov9YwAsyM5VgwRuaYVc7hoXLs2jW34sy8EKa6QzGgsLRZqaw2iuzkqmhC9QY4SBkE44ohMIJcmnPVYW12RLeIaOT7JaoxEQBW8iBYlEDcgGDLxQFMIxEBV7PIYWiuIFJNtVVxnKnsBcgaYCGAMGmqh5BfbKsICCs/J3gb81r2EFHo26SlYsgtV1BQzLRa4rEFi6f38N8CqwWweJirHWrJulAVRgUf2s4UnYTB0IS1eu1S2z1cErMFyzZFYQ1a6raWUbohqumCrz1pUNhwRKB2qqY9mGNPwCexX8FSgrCxJ1Na/8Xk40sZMWAKzIs9xO3Mskl9hSIFpU9qouytZdjsXDEyitJt7rNtemKJjFfluu4KtbMwsYl9vVL1JLpTgWi2exgRZLJYHcds2pQOzc1YqErerq3tg/ec3QJOg3UFMmKzpr/0TlK7eVvZd9V4G/Lpomj13dsUCgroB5VesabNbEbts0ccWOWur2Y/Atryo1OC/HKMejHi8F7muQXdnb2y7u733wp+ONoLGXjQo0KtCoQKMCjQo0KtCoQKMCjQoAbxkbpCwzkIVVkvEY/nKW1lgTM7ZHMD9Pa0crkwsZLLEHFlvTtgQdcY1Xr1dZN34b+w8/x87ObiIdLRhumGRTEdfLkQhqlEyD6esSr6PjjxcIRYeIGgE6Ein23HYvS+Vl/uqvvsh//ejHKRZWMc0yVr5ER6qDkmUR8JXxx9oxqw6xjg6y6SkOPPEoRnGNKh7pUlTtU0uilRBlIobB9FoJLWRgaDZZW1omnZvCLquxEJWlLD9cmKMzFKG1s4erK/P0xuNcyqyiO5ApmdiaoUCYZLYGDR2/imAKYbtVHmjvoRQPcHximp5Iiq6oTkdYpznoYeKvOZrVB2ilf5d+xu/3EajHUElP6NdsnGCEYzMZFjN5rqUrLJt+dMcjW7AwjDIPbOng7nVNjGzq552ffZq+piRlSxSiJn4jwGK+Sks8gGnmCIeayZZLpAIhJEqntaONc5enaGpKkTfLBOImoViQhUsWtikwWscwAriao5zcqtIDiVuUWFZrPiKGn5GeHuxoK1/6+t/wmT/7FPfc906ihs2WrZv4hV/6EAGfnzvuvoMH7/9Z0oUygVgI2zLJlh06EiE+/9u/SkcXLEwtoy2vYDQ1sTa7SDiso7dZdNr9DN5aJltaxB+IUSr7GO3fTrXk0N7Txplzx0hpLXRt26gslgdGB6nklglEY8Sbk1hli7nL09w6EmfZDDEw2IWdsXjhmXPc9Su/ytj4VrSVF/nAz/wK/u5u1uWv89ahKEG/5L2Wab33fbyY7aLPm6N3+y4iiU7McJFEk2Q4V8nPr9HZUkJrfi/Fle8Qj/Xxd9/8PG3JMAdfyvGjq5O8b8cI68cGqIY8PvfZp9ky1skgVbSMSG51TrjdbNk8SFd3GxvHtpIuWbxw4ADvfPv9VHKi/C3UALDrqtqJO19NDezgipOWG+LklXlm5y5iS4yRucTa1QxzZpBQNMY9m9P8fG9Y9c0lyQAuywC5zDN7mI7GUSfIK+UmLkxmKFou/2l9iShwXUsR23UHX/nRYaxijlgizHBfN161rAYCdH+Mdr3A85fTtEU0Olt7WStnlJvae+68lWzV5tjV8wy1dJIrFTASYVocjWgkRc4pMG+5tPSkyLmTnHw1j+n5SOHxwYduZmiwU627eVqMk6cn+fPvHuXerf20h8PMry6yobcVjDDZTJZA2EekZFPxaxQqDkSbWFlbpDUUZzJXpCcZYXYpg4HNy9M2e7oszi2bjLYmmCmadAR1io7HO8fnsC5oHNd7aU9FaI6u4VX8FF2PX9t9nblTIbVuIq5ntu0q90Ld51KyPSxH1PCOigGT540eMAgEdbW+KeuCbsLH1yagp7kVo5ylt1nn2ppFNQNVPYbmzPIfX7Ia7zONCjQq0KhAowL/BBVoAOB/gqI2NvnGqcCyUgDXviTPomqVWZid5olHvkJldZZ4KEgqESOUStHSs5G9b7qfUHOKZ5/6Id2dXQyNjuILhESHqACw6DJN12ZtdYUv//n/ZPLaJIePXFZ2MTJdWsNBPpXF2tPdz+13382mLQOceXk/1y+cUX+rWR8rCaJS6QqfEgvj2267hwc+8Mv88Ac/Yu9db8ZIJPE8sbKtKRWvXLzEI3/xZY68+CJ2xVS37evp5sGH30EgmWTd2GY6+vtV4+WTfFDX4rUX9/P6y/vxfAEef/yg2j9p7vyBAO093WzbtZ3+/jamr1zBdHQGNo0rdWd2aYlwJKDybJsSCTWhGwsG6F6/iUiiVSkIRfl76ODLnDp+Frtq0d3fy/a9e9m0dRttTREWLp9m9vIFCitpBfOkWf1/AXAdhGv6j5W/tenc/1cJHFYZwBtIdnbywvOHefzR7xD2yTH4CEUjJJJxUu1t9G8YZ2DDZkY2bSYejbO4OMvvffAXySxnlc1T67p+Nt92E7fs20dv3xCJZIpCJsPVc6e4dPokh145yaWLk0oRGU+EGB3fiO6PkM9m6exoQQ/HSCZiFNaWyK/KKGqYbXv3sH7Telrbu8AzmJ+Z5NyJw6xMX6G9rZn+oSGsalVZQNcceQUBix3vPKsrFynmTVaWqyp/aLHqUTY15uZLxCIBhvqTrKyUWc3kVZxrOOnHCHoMjG+gf8MtnL++wPmFadxQCC9RA7xaJIkXTuIK9DX8SrmuYK/YNQd1ZeMsls1iUaxskGt0VdVcIKfk2Cr1at3GWNkn3wCDAnSVLbF6gJQNtFzXpwcUqFQQWSlf5fs6UJRNSw8gsLQObhV8lHuW3lupgG+A4JpC9ieWzLXnk+eKirh+ewG+ss0bSmFLmkWtNpYq2duiUDVEiSzH4Fc20bJrYgNVA8ByCDV1bg1Y1yydFdWtPXnrttOyz7WMImUzLd2lWCWLoldgtQiFZT8EdtetmzUFoqt4Yket7JrF1rluryy1kcdAaL5Ws0RTcNoVwCwLLjJcUs809lwFsgWyKrtnZf9ct9JWOcU1dXMNVEu9BOiK8rj+VYtYrgcv1+ya5Tq1qfya6liT20jNHLHAFphtormyvzIHL5b5N/avvhnFxWvgXJ01CjjbOL//4TfOm0XjSBoVaFSgUYFGBRoVaFSgUYFGBd7wFehL6GxYv4nrU1epOBZRz2agu5ugVaFHd/DFIkxniiyWLKUyvak/wXxumYVKB92jm3ns4PPs7R7GnwizfSRJNb9EeqHEQF8IM1FhaqrC2gWP2FAnVkVDM6tsHB6lYupoUT8vvPgUd+7ex66du4lE/YTCHuIudvnCJXx2ha7e9XQNjij1Zr6cZWk+i1XNs/87f4XuN1jNVynZLrF4mGJulZ7mGIbnkWrv5dClCXKWTSwcwjEtfNLLJKMsVyxu3jTMmQvX6O9r5+LiIk26n7VSFdsN4onzV1jHsX0k9QB37bmN7u52vFyGIB6Bjg50q8rq6hzetYs4jkVrewcRfxDHNXFtB11FVrk4uIT8Bq5TxW9ohEMh1goFzi4VWCiXmFytogW6efdD7+bgkeOcPn+Qh24eZldblD17urnjv32b1lAI09WJ6mEKlQJF16ApEsRyCuAEsdwA/kCRmBdg3XArx88toker+DSTptakArvLE2Wsas2OOpmKsVaW3GMH19PxiUW151F1bOLRAKO9veT8IXpHRlhaWeU97/0gUxOX6euOkl6bY2EtTXNrE2Nb71QttawLyDBsOm+SNEz+7BO/zNaePtaurlEIZgiGunHzC7Qno4QSBkmvla6NBiulMv2dQZZzOQrOIi1t3YT9rbz40kHa40O0DhQ482KGbTt6CYU1/MFuoglJevYzdW6a++/aSUtHG02pNpxSgB+9dJyb3nQn/liY4WaL97zl3YTbUoz7MnzgpnZKXoBSZpYn07203PRONnfoNG3agu0YLF55EdsrEYg1o7suIX2V753I8oF3/gxecZEzJ44ztZhhdmqZfKnM5k3ryBQ80lWHs+ev0TvYze7S6yrHl3Ccp5fC3L1vM3t2bUIPhigVPUqVCl3tXRSyVXTPVH2+67hYtmT/2jjSj4pBluagG0EmJku86+f24Vge3/7qV3hl/4vMuEn0sJ+Hd5b516NBqhUfXiWHa8l6l45tOfgKZU44HexfLVLK5ZjItvDR4QJuxeWaZxHc8QB/8uhzhPx+ujvibBodILeWYXRkmMe++wy7Nw3iuRbBgJ8WL4Sd8Igk2qkWFvHJQEMxxNG1WVxRLEdTXDp3gZ+/bQuZvI8jMwu0JCpEN3Vz+IUpWmNx/F6GP/rld6FHdBLJBItLVQ6dvsZXn3qdO9d3sTA3R6C9k3KhRKawwtjWUaYuTzHc1UZ+NUMxnODoyXNsXTfActFkS1eScm6Rgi9Osy/ENS/AgM8kUy2Tsn2sRSIErDSrFvzWWwKcfibNtxehKIP6IQ2dEHGfyZfuW6Vw0sOyZEy8tj5SERf4AESjfmyxgdd9hNRapayfurKkQtF2SCQNfC1RDkT3MHXhKovFIu1hi6ZwkJcvzjO3GuGeEY1PHmhkAL/h30QbB9ioQKMC/ywVaADgf5ayN+70p6UCy1mxC6rBHbGSzRfSnD55hB98/f8Q9tnEI0HampOs37SJzbe8jbbejZy79DqTFy4ytnUbTZ1dSpQoQEdyY0StV7GrPPm9x3nska8yO5vh+nQGS6n6PAUapcmIJRLsuHkvt7xpFyGjqCySZ69erQFfpW6V/wUA17hZV2c3v/X7f8qF6Sk8z2B4+1YsmYYUdSAahXyGQ88/zZOP/4Drk7Pk0zmikQjvfvfP0jnYS3NPH4OjG/AHglQtC79f5+zRg7z4/b/FLhRYzjscPTahGh1RAqZa29i2ewebNvSTX5nl4vlJsiWHzqFBBaStfJ6e/j6aO9vp6unE7/OIGga9G8YJhEIcfm4/5w6/pJq9tZLNWrrI3n1vZnz7ToZGhnHKOSZOHqwD4FoGsG74FAC+AcCFJcnUpcCsf2gBrVhc3Sa7BoBHSQgAfu4Q3/rKt/CZMq3sYkRCDGwYYnhsnD1v2se6jeOEo3Fya2s89Xff5vUfPsn5hSV6N4ywZfcu3nzPXXT39akJxpWFWU688Bxz186RSWc5d3GB2fk1Ei1NjG/fwKZ1A7x+8hwTF67QNzRA79g4w+vXEfRMrEqZrpEROvqG1GNdTGc4dOAgJ48dYnXhOu0tcbbftJOOrg6ciolTFQDsqSEET0yOcgtoZl4BtdevXmB5tcpaXsfyOWj+EI7l0NYUqE1mF2Ra2CaY8JNqj7J9313ces8HOJ3L8Xdnj5FzXJxgUOVEe2IXHBQb52AdxPqVjbCoUEXRrWycBUAK/LwBJ9XnewG6dTWsskwW2Fu7qGluTRSlNbKobILrqloBwppYhN2wfBa1q7KGlqzaGrjUbFH3ilJXLgJWBVjKE1LAreQsyeiuKHuFPwr8rNsQ13Cluo6ygJbrqwxlAZo3gLKoZgUc1y2hBWyKLXNd+atJcI1yX3bRFKxVBLgGgCWzWP58A3bKOad+qIF6Talia6rkmj20qHRlarn2PFfbqcnUazDWsdHEI8ms+SR5oqwVsCuWz7ItBZwDCpgLaBeFtYKySpFbe/24YUmtyW3V61YNyCorbQV8axnKtaxiQ1k3y6ZdlcsrQFlAr9RAjkOrK3fteo5vDer6XGm4a4+nKIbVsch5acvjULfBrsNptU0F4W8AZoHfNfcCOXz7Ew0A/NPyXtjYz0YFGhVoVKBRgUYFGhVoVKBRAeiJavTFk9y6bQfbt2zGM+TDtI+Ez0cAmzMTF2lOtRAMhcnmS4R9GgWzwNpalbm8xQ9PvcrNXesItySYm0/TGayonjg1GmFdi8bJo7MY8TGylSJ6tUQ8EiZXNBno34A/HODQiReJh2KMbRxhsKePZDTJyMg4nT0dXL50ia6eAYpVUeKVWEsvsrZSYP36fq4vzFJZXuTIiye47/57CbVGOfTKSxw9eFCtGxSUmlIjFgxS8Sxcn0k8EKSihym7Jr0DHZw/f51I2CBtVhTcXi0WSTV1qrzju4e30t07yMsnj7Fj23aaokHlHNTR2czAhhEmj55kgRycOcFktkwhn+WWnTvxRFUZjSnVpuH3EdY8XK2M4xpoboy4f5mMA0dmcsybJWaX/HzkfX/CCz/6Pk+c/R5dEY+PvuPNBMMFIlGNj3z1KCEThgZ7VKxRupSl7A/jlPJorqXWJSBELBVU6urN69o5d2YePWKxadsQrhbg+RdOgB2mUKgQjoaxHVMNjzuq7dTQdY1bdowTNkwyhQLX5tPoTV04WkQNNA8O9NAcCRLxm3R1pMiVq8SiOsN7HqI5FafgWFjlMmVp2YpLHH/iD2iKdbEtV6TS1ofR3cvhA8cxgnkirQUyuQCdQ0EW5rOMbopRLWVp7mjBMi1C4X5sN8XR41dItGbQzCBmtaRiq1yvmZ5UhAsXLrGucwMf+cV34DgFLFl38lrJZTS6Nm2GoA9r7iyf++1/z+iGZqKFKdZXyly32nHdDN+bjtP/pofZPRSmGk7S0tzFl/7zh9jZkyTW3ExnWzuFtTQTOR9lz6Slpw2nqYV9D/08DoZSSfutMuIv5WoGbrWEU87wzGd+E7tiUbQ9ztDD6GAze3ZtVmtj0eZeMukMA31DmGVb9aCyJiSKX8s0VV9q2zIY7kMzDGWF7ng95MoX+cb3n8Kbn6WpajJd8BFtSfH2LQUe7JZWPUY2V8Wp+nBNh1KpSsxvcNJM8Fy6zMNveyv//o9/wGfvCuJYJRa1IGuj93Hy9AQlcePTDdYNdvLMk88ztnE9M2sZYpEwZ85fVufGztEhVsoOlUKR33tgkIliiZl8hMVqgbgex08Ez8zS2Rzimydn2ZjUGRwd4m39yzx/cpFvnLZZnErzhf/2sySTstan41RjvHj8Kt88tMTt4yn0bBY3HKWytkjZ0Ojt76E4s0RzPIldqWKiUQkEqJSram3RwCUV9JOreuSrDk9enuaB3gDfnatyZ2+c05dXGO1fRybYw++9bYpXv3eNJxaD+I0I8WgCN+rDsMp89s1zWNccNUQhw+auynoCq2pjBPy1n30+bM+hUpHHRjQPfmUrH/R7+Jpb+fRcK52BmHId6ywv8MD7hvnGo3N8//g896wz+N3nso23mUYFGhVoVKBRgX+CCjQA8D9BURubfONUQGUA3wDAnsvi/DRPfPsRzr92SMWYBv06yZDB7Xfewx0PvZ8qAb732Dfo7elhw7at+MMRPIFYngCTGpCdW7jOJ//zx7g+dZ1rE6uUq676vbCgYNCPoRt0dPVw30MP0NVqUFid5vSxY8xcm1LiSLGH9qkkYsmc8QgFA/zyb/0X+jbt4vUzr7H9trdgaTJBK/OzGtVKhUtnjnLo6e9RyhRYylS4em2OW2/Zy9DIkFL9Dm/dSiASVerIimWycO0CP/jGX5FbnKFYdsmVNS5dnlPNTrK5hdHxMTaPD5NbmcQxq8wsFpmYXsEIB1V+R39PF939A2wYH6NzXReF5UUCrkb34AivvvQsZw8fhFKZYCxGtHOAYKyZsZ07GNu8mWg4TGZpholTrygL6MLKWs2u2qgpgH9i9yzNl/xcg4w3LjdUwDcAcCQSr1lAd7Rz5NApvvXX3yG7vIqJS9/IEDtv3c2uW29ldGwLkViccrnEkRee4/DLL+Nls5TRWb9zB/vuuofOrm48u8rkmZMcePpHTE5eQTPL2PhZylj4wwlGRgdJhj0SQR+XTl5hcnKOYEsTG3btYHBkPd0tTbhOhYGxcULhJiYvneX88WMcP3SCheUFUm0tbN2xmfUj64gEddxKGVsAsOsp8CZwbnVmjkI2R1PcYmFtktmMRb6ks5guKeV1NKjRHA4SCxos5/JcW6yihX00t4cY2LmLN731A1Q6evnO9ATXCjlM+QAv8Nin1/J4JROpbretYKuyPBbLYrF+rilga7myQkDlUrN5/jHYle0oy2dDZdoKtFbQUUlL5cyt5zrVFak1AFxTp9ZO8roKtRaxW8/MlSxf6TDqeb4CdU0HTyyObBdR0Mp5IixXFPLKhlmpg52a2laUwDcUr0q2W4fRogYWC2cBxTeAtahZxVZZ5ebW9kXOqxu208rGWSmY9VoutuyzWB0LSK0r+T2/hyYvEgqQCjytgVoBvUpLK4sPSspbV/n6ZJHDxauaeGJbJfuj5MeyK1WwxbhNuLGu1Nn4DWVVjUB7sZhWdtm1RsvTrDrsFaXtDTCsSGw9p7h233K86vEQSK1ykgXgWvWMZQldlhrIVWTKve4creBvPZhZ9k8B7JoaXL1UKnW1qJ9NpfT/SS6yZCVXa6Bb3As8H/anfu2N82bROJJGBRoVaFSgUYFGBRoVaFSgUYE3fAU+evc+Ip7Hrm3jxJJRdN3FciUXs+ZKtLK8QCjeQiZn0taWolyqcH0mTbKrg3Q5y+e/8zX2tA/gGH6iuofTrHPp8kXGujpYH7LILllc8xKMDq5npVwkly9ybXYRvxGiq7OF2dkp9o5vZ3zrBpYW5mlNJejp6qBvZIxSqYLtuHR3dXF9eoWL504x3DtEUyKgZkyTsSBrq3k0wyWZCLG6uMrMfBpPD5IrprHNqur3K1U4evgZesI6hXyVJdPF15RgcW4BxzMIuFWiiTjZTFoNvZY1MGJd3LRjG0dPnyMZCrFr6xhbNo8TjQUxdJvTB45yKTvFaGGeH17Oqxzi4fYWNo0O0TfQR6GQo5BOM7c4Q8zXRMDOY/jS4G8iX8jg+EPogQC6FsTxKiSH9H4AACAASURBVKRam3ArEGxNkM0usWvHZuYKZX73y8+znM4yONCK39RZyq5RcH00BzSCrksw6FEwLaKJdvxujpHBAc5euoynhQjFfCytZnGqIUJ+H8VShXgqSbFUIJlqYjmbV8PGuiZxXX664hpuIMKFlQodLe3kigFOnTvF1x/5C5757uNEvApatUjZtHnXQ3egb3wr8WQLZcelkF5VfZybXeIb/+fD3L7ldsKmxpZbTA6/dpGWdpPe3k1Mz65yfmKSnqEUTUaUpYJDSJtnx829LM65mOUUhekQ2ckyH3r/wwTjITXcrPn86jGPxkSp6XLg+aPcdfc2PCeE6/kJ6M2Uiz78LV1cnZ5gtMXHh977GwRa2xnRLvCOuEY21kPfcB9fe3WWjr1vY/d4N75IE27R4euf+g3u3xwlGCjT1dbD4myVk7MWWdtl57672Xj7LZgBA/SQykuW80a17xJ7ZFbUY7Bw9gieZRJKJBm9eZ86PwO6SzgUxPFplHJZ0itpVpbWCPhs1YuL3bh81dZGpH8XG2Y/WjjI9588w3zmDF5eI0yO9OwyC74wTYbBO3a67NRKai2lVHSIhwK4ZYdqxUHXAhzKh3hivky5aLFoBvmLWz0Clsla+wb+y9NX+e8f/221vhEOxbHMPH4CJGIRquVpXJ+f5miCH7xwmnOXjpKrglG5yi9tjPKNqx2cWsywvq2ZucwSxVyR3aPDRAyPYjyMnfdz/0Pvwpg6zCj7+eBjQeamsjzyuYfwMEhGo0xfy/Lq2XmeumQyalRYLZaZWLzG/ke+KCbaaoDEck38ukelVKRatYlocH1ulpbWNvx+g0ismXAowR//tz/hXNZmIOLRnirxq33zfOzFKIFoC7lEO7+x4zzXnspwWo/R2xmhOe6hFWzyXpBf3LbAtavgK0MgoNKg1PKBLIWI0jcUFXWKDOmDzIYrwUZAo6r50T2PYPsAfzjRSpuZoSmxxL/cleLCpVmuXPboD8SZdNb4N/tr7nKNr0YFGhVoVKBRgX/cCjQA8D9uPRtbe4NV4O8DYNuyOHf2JF/67B9RyawpqyUcm2Q4zLvf8wu89d0f5MiJE5w+eIDdb7qVrvXrapa2nsAOif+01Yfeb337UR7/6pe4ej1DLmMpxa3ASr/hIxAyCIeT7Lr5ZvbsGcPOTFGtFjh14jwzE9eU2le4k8JXmkfYr3PXW+7nF/7D7/OF//1F3vVz7ybc2k7FsmsWSp7H3LXLPPP4o6zOXicejpAxwYi0sGnDRpJtzazbvJlka6cS69muxdLMNE987YssXDmHabrMLebVhOn587NEY3HGd2xj245NLE5dwMytEopGsX1R1spBZpaXCesuWzZvYHTjJpUPXKymefmxxyjn8oqNzV2/hlku4AvoJDv72H7rnTS397Bx2zbi8TiYFun5a0yde42ZK5fIKwD8EwvomgK4Zv8sAPj/SwH8EyDs44YFdLy9nQsXJ3jhmSNkVtbwhUIMrBvhtrv2sWHzGOFIjHKxxNkzJ1mcuaZgXSysE46n6N+4lba2Hmzb5Oxrh/j2F/6S+bkZTD8kokEiiSSprkESiSRufgmzsExc6mL6OHNpht4t42zZsYktO/bw2gsvYpXKqjYnj7zG9LUz6DJO7E9ih8IMbxplbNsWNf1cWJ3HKZewyzIxKznUHsJhVyevMnN1msEOnZJT5PBkkbIHAd3ParpIc1NQQc9yxSYQlrwnD9fvEUvohNt6ufedv8DATfvYn13iRDFDRnOUeli2ryCzwE5DrMtFBVrP2RV+KGDYX4PDtdzXWv0VRBSYKDBeFMBKTSzUVEdz/XWH5J8ARwWMNQGGAjl1lXcrcnYFVeW2ChArn+NaHq2S0dYdiJX1cz2713TQqqLyrYFT4ZKiMFZqV5kGFuArWbz1BRmlRJVJYbd2Hyq/VwVzu2gCLpUNdaCmbnUE5gq4rimbVbKt7I9A5zpoVYbPAszleS7bkYbUFpW2hC6LbbPUQiBszYL5hgJZ9s71KrUDUkBVfmPUaif7Ly8Uss+KHNdUw0rlq0C6pxTJtbxhAe1BBaGVLbY6dqlhzapZXp9qFtC1LB15HondmNxWcsnV8Qsxl/xk2ZzaR1FA124vfFdSp1X3JvnCop4WZb0SRt8gwrYC/LI9lfUsD6ZYa4tlnHR+Ar5VprNcX6CyWJjb6JK39Ie/+gZ7x2gcTqMCjQo0KtCoQKMCjQo0KtCowBu5Avev6+euW/ai49I72MfUzCIjA4O4VUv1pnpIp1SuqM/1qWQLFd1HSSJ5XB09FOF3/vwPuKmpi3BTK7rpsLAwxWhnlDt3bKOjOUTFKhALtZDGwgjEKJZtLl6bZm55jQszMxTKNnfdeieu6yOgh5iZnqNi5TH8QeWK1dkSJ+qzlRNUV2eShelZ7rh9N+VSmlwhj2X7aG2PoxlhLk3MUlhdJOSV6ertZCWb4abb7yJX0jkzM0cpXSau+RkNlphdXqU/EeSR/S/yoftvx4mnsHMSY1XiejXGp554nv6eFiYXi7R1trF1bD1tba3Ypks6M0Mi2MzVK0f40N4hfu2vX2X3hgFGmuOUHJeV/Bod7a00hcO0drTz+pnTKk/49tvfRKqzh0TI4MKpM+h6iVAySDZtMzFZZd2WIVI9KU69epgdw0NUowscee0MG7ds49rJ88w6JWYkmiqa5PaxEdoMPxU3xPGrr3P84iwtQxGsikcw5FLItqh1meLqMnHLR6p5hNnpRayqQyRg4A/5mMsVyTsylC49j0NHKknVdVgulehv7wEjxFvf9jYWZqa5cuYYTQFoT8Uol0ze9/DNXIqPUzVdbM+PoVUVrNdLWQ488T+JJaoU8wF27h7AdkoMjucZ6BukvT1MJV+h6F2hXOyimi/Q1hkls7rA/LyLY3VRWSjz+gsW/+Pzv4nrJNB9NmKmXa74SYXzqqd8/sBJ7njLzWhaM+FIirWFAiEjRrClDS0aJuTL864778Vo7mE8OslHtgZZ0Tfz/GunWfEPkNi6j3v37aJgwUv7n2fm1W/ynrEoEcNG84VYWLN5ZV7ypKOMbt/JlvsfpG38zbW+UvpHz1FCAZU0pFysXJW1K/mxci77sHFtsf92sapZHNeSbp2lmTlWl1bxiTOWckSTtYF6XJTIInwScxXEMXx8+dEXiLaWcUKtzJ95hqblEvhTmPFm7tua5jZfFdcqkSvXWlPP8lMtiy7Zx8urAR6fqa0L5PH4zM0adtlhpX09+q630to9jIFDZnWJ1raIinZbWZqhvXcE1ywz9crTPHd4ks5giAXN5h3b1vPapUW+df4Cu1sGOOalGcZlPq+RtyrcMdrH6VPXaF+3jr7eDjKFZT68YY3nLlp87uU1/vo/7qW9a4BYPMKpU9M8e+Qir01U6GuyuHphiQ++9+285ecfxJ+3Ceo+5uaniYeD5DKr+DU/tiGdt6cGRwJ6lEiySUWO/fEn/phLJY910VU+8YDDk6+18YkTFuNxnUq4if/wpkUOPrnGk5JDHkyg60HCMtLvpfnav3BZPVtVj5Xf8Kv8ZNu0cTS35synizmbpZYtKiVZIqmJCEwNoiE/emsbn18YIFHKULAm2dLpMbUY5uDVGJdXTP7Tngof3t9QAL+R3z8bx9aoQKMC/3wVaADgf77aN+75p6ACy+lZFRkqH1TzuRxPPP43PPnNR1TmpV2HQ1u33sT7P/TrDG/dzde+/jUCtsntd+4jmErWAZnwGJlOdMlWynzslz/I1cuTTE3LxKyfioArTcMQINrcoiycbrnjZuJGgezUOYKJJEeOXWDy/CX8mquG6uQTq6HDuq5ePv7nX+LKzHXKpsPum99cm5Z0TMQFdiW9yIHvfZszh17E0CAeidLaO8jghm3o/hDdw6IAHlBKTctxKZWzPPblL3DutYO4ps3yWplqxaarv4Mrk6t0dHRxx713sDp7kezyHIZ84A4FMIJh/NEuVosWsViYkY0j7Ny9m7bOTi6fPc1f//GnSa8uoflclTEkKsZYezu77ngrw5vGGB3fQigWV9mi5bVVVmYuk5mf5LoCwKs1BXA9A/gnANhXB8A/UQUra+x6DrDARLHLDocTdG/YQKy9lUuXrvHaodNUKyYRse664y7Gd+4gFA6zMr/Ay889x8L8HM0tcfoGBmmOG0RjSTpHN+NZHhMnD3HowAG++9jTyjpJ4HdLRzN9w0OkUq2szk5SWLquYH80HqetZx1arJXRbVvZODZGNJ7gf/3hpzh19DihkOQu5YiEXca3bWBg41Y6B4aVFbdhBKgsz7A2ew1TFMDlYk1YqhiijbUyhbm0QCoQ5drqIsemS2QcD0l8ljxgV85Pz8Xxu4RiOvmciz/koQc1wu3t3P/Q+9j55gfZX1jltJkjY/jI65pqYCVXR+5DMnqV2lQUvgJcBbYLOBV+GAzVIWRNHVy7iBI7UMv2VSBYIUc0xwdVrc4gBbDWsn4V2xU4KscUEDWrQOO6dfINpbDKrq2DRmXXJVBTsmfF+lkgaU31eiNvV/J8VRUEatYBr7JflqxaUQmLfXRVrl9XxioIWgOpcq4IEFWKfTmWG1m1yl65LkSWbF0lkhVrZlH0Cuyt2ynLcQnElhZb9lnUv4aohOvgV+5b9aq1ukrrqjkV3GoBXz2b2NOMmmpa1U/2QzBr/XjlBBCga9u4Pmm0a/VVqmkBr7Jv0lz7JSu4rnCuUd0ahLWsWpavArzyqiaAV7KUawpoBa0V6BZFsFg1S41kilestWvZynLctReg+mOi4PCNE7MOpVWxpI2Wx8FRk9rKHEoU5q6omO3a41BxcT7xSz8F7wKNXWxUoFGBRgUaFWhUoFGBRgUaFWhUoFaBw9/6Gk9//3GyuRLRpg6ef/UUZbNKxCrwsV/5RZJ93awu5giGoxghg3RmmdnFWTrineRJ8Lv/6+Nsbh0gHvHYGq6yua+V7q5WlgREmYJsNBxNJ9XSQltrgum5BUKiOrVtliJhPvOVZ/mjj/82Vy9bWCWTYEhjcW0OWysxefEUe8aGiIf8VKsa8/PTbBjpJbM8gyEKQUMjV7RUBm5VIpHsmtXz6EAvuldgbiHH0I5bCCbCRPs3ky1bHHzxiMxn41U09m7bxivP/4CB9haKZp6CHac5qZMLNtHS1qbWCi5fucKxs6dYy2Xp7uzlzPmzzKSX6bZ8pCNVHh5bxzdfvsSGgR7u2LNFpQbNpctoZgnLMplMFxgZ2cy73/0vyBYyYDj83be/wbnTl3jTrbuI+g2mLl9i59aNxFNBte6SzuTwHIe+4TaOHzzI2eUJHn/lBdU/D4zGmZnP09MVpr3XJWhtJ5c9w9HDYbqGymTXfNx+SxOvHEqTmy2SaolQLWlkpx3MvEN3aw+aYRGKaaTa2jl+5jo5M6965mg0gu2WaWmJYxddNRQfiaYwzRLxoEdrSKO3sw2z6vLw22/m2JpH2tZxdFFrGujFMqFCgY6di/zw746QSxfYtrOd3FyB229uYaKyxq6tcdLLCxheivWjCYzQdWw3ytL1ItWFMQx3lJHBUaVG9Xyi9IzjlwFrDGw9QDASxPB0nnryKe697z5Cuk5VD3D1xOv09HRjtHTxwuPP8/ZfeoD/8a8for2li4h1mjtG4UrkQb7+9R+yY8su0okBNm/so3v9MH/2qa8QLk/xnvE8OmU0LcT8bJWzpRBGrA0t3sxDH/oAbWO3quHhgNgYK6MorzbYL+PD4rglw9riDqXaep9yt8M1a2saZhpdc7ly/hKL88u4gjM9DcMfJRwOYVo5bMcmEgkRjolVtUlQd1ldTrO0UqVcucTTj+5nKdJNPODxc7f72LY6K87eRF0D29aUirWcl4g2h6NrEf73ZXlOxCBg8bH+LDTF6B4ao7j3/XQ4RVa0IEkZyNc1Bekdr0SzUyDcGuO5L32Rzfvejt7RT6GS5qUnvkvGNDiRXqK5r5WAa6IFS6RXPVzHpGRV6dQHcMs6Q719ZLLTSmDw7z/22/T3xDi7/6+YuzzF2B338Mr+7/F6eoDf/MPfwvjub/I317oYXjfMA+96p9oXCeL9/v6nePDtD1DJZfGsCs89c4A77n8Iz86zMnudySPPkAi1c33F5Vz2Iu99YBvO0ZN8azVJdjFCJpDFrgb5rfvyPPXDNQ7mQkQcA19rK7qWxa+F+e93zOJf9lMtOjiOhi3rMWqSX+KqRLDhqpl3WYeslH3ofh+ubqu1zuaAga9vmA8+NoHjSFxZgqjEMLs+jFSIl88U+PheeM93Mo23mkYFGhVoVKBRgX+CCjQA8D9BURubfONUYHFtVindBJSsLC/yhc99ipOvvABaSIEiw+fy9rc9xAd+5T9g+g2OHj5IcypB70A/jnzwVgpJt8ZIfBrPHXiSL3zyk1yeWKFUtjFkCrVqYUhuia4zODTMXfffT1dXhMXLr6FVSoQiUbK2zpmT58gszOF35QOxSTgAv/4ff5exN93Gyy+9xF33PoAvGMV0HCqORbFQ4vgrB/jB17+KWcqh+3wkYilul+tFkkQTLYzt2K4UjLam4VhVXvjBExz4zt+Qz5VIp8v4cSlWHAaGBigQYs/NuymuTbMwdUlNXvpl0tjw4Q8YpNoGSXYNEE0lGd++lb7+PgWozh49xmd//5Mszy0Q9EM4oBFva+XudzxIc1cft+27EyMSxXVtckuzrExeUpOgubUVpsUCenVVqR9vAGCZLrwBgW98//ftn298r1CbTwBwkq4No0TbmlldSZNdKxCNx0i2dtHeP0I4liC7vMhf/vnnmbh4AX9A5+Z9t7N+bCNx3VG5J80D63ntmSdZuHiSxeUMr792BZlJLQT97N67nY62Zq6cOk9m8hpVq4IX9jO8eROjO3YzvvMWOrq6CBlRlcX8px/7GMdPnMPSNJraUuy5dRcbt21i8023EIzG8ONjbWaS5ekJgoaGVSnhVEqqgVWm3p5JdWmaq6cnGG2NcX65wvHFVQQeRpsDaGWXRNRmer5K90CMvFOlXLIZ6onX4F3TMLe+7V8THdzIS6tzXDMs0tEARb/U1cUUwOwz1Llb9xOuZesKDnTrQFhUr6JJVvm/N77k+sFa3qz8U6pRWSwQda5ATLmJTIaKZXLtekKTNWlaRHkrEwoBsZKu3686w2pZtAoCK5BZy7pVAFjEsHZNmSpKU0+gonKEkmZS9kGArL+WF1xXMStVrWQJm6KqlbxkYb9iBe3hye/FCloAqLrPWt6vArZyO4GmN3ZFHZvcjwDVuuuzPNfFKlnksfKlPI/EWlsaIoHLTt2mvGafLbspk8xi9+xVZf+raJ4AdpmU9aMFJYdZ7LNle3XrZskP9gRSi7WyrSyzZLED4cYC0FW8rwDhMMhjqBuqvvLP58hUtaWGA5Qtdi2suK4srimspRZKVayssmu3qwmAaznMtYltKbLkL8kClUBnAdkCxWsW3CpDua6eVrVQiuq6PbhMdnsCz10808H9+HvfOG8WjSNpVKBRgUYF/i977x0lx12mbV/dVV3VuWemJ89olNMoZ1uWZFvggAGDAZu0BpOXZYFdzAILG2BhlyUs734s7JJNBoPBgDHGyAHbcrZsyVbOo5nR5OkwHSu+5/lVy+wf358vh4NPz/FYUk93V9VT3dP1/K7nvu9mBZoVaFagWYFmBV7wFXjz7iu5aP1K+ro6cHyfr/zwNkKGgek77L5oG7PFKmEvzGU7dpLp7yA3m+Pgvn30d7eSL47xye98i7VmhvfuXkwynqDmeNgyyKuFqcvQqsqe0YknM8zM1ZRquFKcI5tpVZaxX/zmndz4sovYum0XU7M59EiM544e5+TRM5hyUW6VMI0IUzNnCIdN3KpFeyrNpk0rGBkZoVxx0cw0xXKeV15zCTMTY8q+9sjJg1QdA6O1gw1b1mL2Lue39z5CSEswPDTChk2buPW2X0IowctevJF02mTnFddx4vjTnDlymLlyDS9sMj41Rcmucff9DzBXrqh2Q1k3F6p0LOjm1q99lve//8O8aMtGSpU6t959P5FwiGuv2s2+I2c5O3ZW2ewuXLyEL3zhP3BqRWZmprnzznsJax77HtvL0oFetqxdphSPR44eZuvWddQkZ7lkEatbdC/q4pu3fpu8X6SlmoDMHOWuOI70iLpk1Nqc2uvTsRkqQzESiShtCyNMTlQYOh6mvdbFw3unWb68wrL2ZcyMHuRQPsPSJfN54qlTYKj8HKVGlfWI9o4WlScbFkcn1yKia2qNIRuFjkyc2lyJl1y9jZNVnZJrEKnVCUU0fNeiPpfn7IlHmSrW0T2NKy9ZTT12ktZ4hNMzOuXcGK+4fDW5QpETh2tsWrWcJWv66V1wOUQXEJOMJKuMVS6ghUPoMgQvSgGxl3bCxNJp6rbFnvvv4cqrr8LwTSoa/Pa7t7JuzWqcmsUXb/4XvnL6IabvuZd4Os1sdYKxcht+NcSPv/ivLOnLkMsu5Krt6wiZnUydP8T8VIRTT9ymrJDNaIpYKk3eN4kl0mqovW3RIoyeTbghA00TxbOHY4thsUBfW+UBy2teekqpl8LCroPrWGpgOSTNvlvDrVSYy+Wwa7O4rk0hX1ZrTIlECtfxCId0yuUcVr2s1pAqpTJxJ8JE/igHHj3IMAvwwnNct9lnpz+KbnpSLlxHx7Ed6nWNUslgxorzXC1BXpzBTI2XZyYpt2WZm7S5f0YnYVXJ2R6p1pA4WCNO1vl8kaIvLmqwMgFrts9noZ6nPhfnOw+PMRTqQtdC2BGXiOtScQpEI21UaxY1u0pVg1W9/STCOoVqlXKuwvvfcQm92jjG6YM8cSbMwxMWA/EEj9czlEvn+Y8rMmSv/Kiy0Ha8EuGIodYwTM/C813suq2WcCoyWO9qZOo5HvjFz1m9aTWVrk1MlSy6li4jf9s/M1xfwTnHYbwAx8ZOMVeGb/91htu+fJrDFRjshK4+WGjDlAOv3QijYymoyPs6TK1qqzi2muVgRjXMuI4ZNajYLvW6qyzy46ZO2XPR9Apd7fP591uPkohAdycM9CTIdFTpWxQnXEgzfKjORT+ZfsF/hjQPsFmBZgWaFfhTVKAJgP8UVW9u88+mAhP50YDuhEKMjo3xiX/5R8WnfD3B9MgQXYbNm9/0Lq56zZs5fOwgtVKOzv55hCNiEBMoI0XFJ88hLqsf+/B7eeK+xxmbmFOWP6Zp4DquUqBGjBi7LructVtWUZs+SX7kFBFdx9A1IhETLWwyb34vk/kKd96xh7WDy/nAxz/D7bfdyuUvvYa2jl7E6LXuOUpVfOb4Ib7zf/6D2ZFzyqI1HNG5eNeLWbt1O64RZWDJCgWXZTct3+PU4QP89CtfZmr4DDNFm2rVUTm2+ZpDe1c3O668mrnZ8wwfOaAsfATuKFCl+URiCRau3EBLdz/LV69m4bKl6KJKtB1+e9vtfOcr36Awm8fQoaUtwytedz2Z7h52XX450XhSgbSJc6d4/L7f0N+VJdOepZDLKQvoklIACwCWKcI/wN//rQQWCKUFkkh1PFpYmoggtzUez9CzTABwK7lcgXrFpqUtTUvXPJJtfVTmijz5+z38/t7fc25kgq3bL2bV1k2sWb+O3/zgO7SbCWZGRxgfG0aTZirRxcT5ArOFGRZuWEV3m0l1dpLTJyYYPnUePxJizdZ1bNq5nVVbttDW1qkasROHTvDo3vsZPXmEYrFOMt3KwmUL2XDxNnoGBohE4pRyUzz9wL0MH36aBQsH6FmwANuycGtVNTHriYWvbzN5+hRDx8+zYn6S3z02Qk32y9OZLckiQZUoOulUFD3hUgyoIG0x5cPLZCnEusuvYMsr38CT5RKHrRx+OokbjeDpHqWwS12P4TQUraIEFcio1L+iBhaFquT9NiycFeiUL6W6jQTAUBSt8jgBtJZAawGgkoUbQFX0OJpmKJV5oEZtOD7Lcch3wwFaWULLBLA8TgXVBurSIGfWC5SpSj0bQMWQG1KAMYCWso8CRQP5bpD/K42Q2BMH1tAqhzci6l9Rq8pzyXtVtiX20VLTEJ7YfMnNbj3I8JXnFjW0/PiCTbTYSqvjkvdDY7tyXyWMDhOKhFVtFeyW/2RfxK5ZpqClbrI/VjWwj1aw2VPDtCHJBQ4LQBUVtih35bEBsFbwvJFx7Hp11ejL8yswK4BXnT8B+XLOjGDbF0C4Op9yXqQOQS5v8DIRxbL41cvxBxA80AEH9tcK6jcsqSWfWNTJsi1EGSyqaDk/yjf6AjiWGkjBRB2uB6py9XNH5QBZH7ruz+azoLmjzQo0K9CsQLMCzQo0K9CsQLMCzQrcsOslmCGHsFPjrTfdSGtbmmq1rhS1be1ZZssWt/7oVi7euIFYMsVATwu//d4XWJMOEUuE+NR9p2iJtfD2i9pJouFE25iZqwZWwbU5YrGEGrJ2XZ+yF2FquqD6mfkD/RwYGuXOh4/w4be/BNM1SbRk2XP/wwpmSc+h4eDUxd9WHLLiVGslauUZ1g4uJqt75GZyGGaU8+PjbFraTs+iFLH2Ng4fPEemazmnR2eIZVIsWNzPvU8eJxROMDI+yxNHR9h98TqSps/IuRHWr13NvJ4ONu26hmJ1gpPPPs1cqcpcuc6+/c/x5LPHsRyPiB7CcurKBnqmVOKDb/sr3vxPf8s/vv0vcPJljp4bo6sjy1++7Ub2P/Ygr3nre/nspz/D1VdfRbqljYhucHbkGR5++BEy6S527ryE/Mwslfwk40NHccI2b3rjX7Dnrj1sv+TFhAwfv1CgpStJvjxNV9cybvvsP3HwWI4NN63gF/ueUjO82RRMjkPvIKxJrWT/oTzpsEdrd5VaKcKrt6/hF/cfwB/Psao9y7IdFZ54to3Xv+nNfPRffwqt8xVsTqdbKZfEqcvF8cJqbaFQrnHm1HE0p8L8nla6MyZRPFo70izfuBNPnNDMCu0tGZzyHD1tWXTTIZrqJhYr02q24sV1JCHKD7cHfaoRVcPnelzyfV0OHX6WtSs2AqfotQAAIABJREFU4c9NEopFsVX0Tg23PkfZCpGJmpw8cpThofNc8YbXUpmb4+67fsN1L70WV+BzOsbfv/pNvPfv/4Z/e9v7mNXhxw/cxcS+/XRtWoUfcnj0wDCPP7qPc3u+x5WX7uTAXJLNa7oZWLKJ6dxBUuEQ7QODhNwYZiKFkTAplvJExdkrZFAsF2jLduNpJroRxZWeXblN+QqKSnyU4wrslfZYXuFq9Dv4lv9pYcKujVsrEfJspRiWXlN6Stf30A1dwd9wKIKDhmnIe8bFsS01jOE7BT7x139JvhzHTkS44eI+Mucfx6/VqQuo9yAWSeJj49kOXu9iSr2rmK5HlZ369qVxsvMvZjZXpiQzGa6omB0qtoZl2dTqFSqVIp5dpF638PLneeTh51i0fiOhsYNcu8Li7FiJ+46OcuN7/gY3nETXo+r9GcLAiEeJy1pFZj4feM/becPOPpZ3DVEd9/n6r6q8/kMf4dl7v8mPf5/jfTffyOe//kvu+unn2Pf1D/HIoRmqjqlyx2XNa3LaZkZyhyNSXY32zi5sp4JhmKT1MsOnitz0ykGiRhE7kaR0fIyOy17DD366nxFnmoTbw7OjR5Sj3T++vMjdv57l4bk47bE47X1ZtaZWK1l8fMtxaqciWLanfj+ZRhRHYK8jMDoYKA/LOomcPl0spMO4fl0p0hNhjUr7ADffP0tV7PLDmozdY6YN2mNVvHCav3+xy5p/Hm9+yDQr0KxAswLNCvwRKtAEwH+Eojaf8oVTgQsAWBDV2eFRbvnGj4mYcebqJabOPsOyFoN3vfdjLN6wjYfvu1OpRxcNrglcauUCV1SBih75PHNkP5+8+YOcPHyemlycej7xqFxgamr6MdXaztWvvJZ5XQmG9j1ECFvlAku+RlyLEIvGSKQMCnWd/fuO8qF//leGpyaZmpjg0pe9FF0z1YVz3bWZmJrgu1/8Aocf3Ivji6GOx8Kly9h11bUqR6etr4e27j51dS1zxuVSia9+/vMcf+pxSnNVLFtsXXzS6TgVO8TmSy8hnTI4+NAepbyUi21lUauGSzWWrNnI4nXbWLhsGfMXLSAscBg4euAg//Xpz3Lm5CkloJQpwBveeANmOsU1r3w1RtRQl/n5sSF+/aNbsHJTrN28lbaeTooz0wyfOkFpelYB4nBEpkQDAPy/lb8qb6QBgBWgaoBf4VdyX6UAXraUeHsrs7MFrIpDa1sLLV39uH6EB+/+FSMnngM9gdnax7J169m8dbPKnf3QW96EP1Uk7nrMmBBrTdLdvYicpbF4WR/O7DheeZZ0Os3YTJ3T5yZZsmYV23dfxsq1q0mlW7DrVR7bu5fx0QnaWqLonk2hOIeZbmXn7iuJGIZqVk4fPsa9d/yU4eNHSJsGm7ZvZt7SJdj1Om6tpuCvUDo75HHiyEEKY+dp1U0mRkrM1hw1lenpSWJJDac2TbZHoFuIQsVDN3V0XaCsh+WG6Fi2lMVX3ECxvZ8Zu4aZbSOcNjhezyGmS0XNx46K/luUn2L9HOTsekpVa4AuubcBEFQwUkljhYgG0FSdbAVpZYdtQlpE2UaH9OB8ewJnLzxvQw2qMnZFjSsqZSWZl5fnhYzhYDsqC1fBWVGdBhbMyhZZAWCBp/IOkNvUq0BtV6ZTn/+S+4kCVtS+AkCVHbUA0oZltKiIZf8Dkat6jUvGrjSgF7JrBTIrNawR2CMrQF4PLKyUwloUuHK8MimidqMBReXdqXKOpZZuAJJlTCTocFUTrBS0yubZDmytZWrEuSDEFvgv2b1Bzq+y4r4AZ10rAMphsUoXqCu1krqoMYgG2JVmXKy35X4CnyXL2Aq2o4ybgvPZMGxW8DesFMlBRrF6/ckWZdVE9llZVAuMln2U45dfekrmrbYtzyQLFnI+5LFhUQLL+QiFldo/5NbxPtZUAL9wPi2bR9KsQLMCzQo0K9CsQLMCzQq88Ctw/RXXMHF+nFQsQVsqjVUukYrGyIrVr+sxNDpGpW4Tixi0mRYrY3kunh+lVCqjZSJ85oEpDNfj5hctYTo/R3tHF4lki4JYovKsVeoqQ9M0Y8zmZ9RsZmtLgmq9gp3o4Ou/eYYNC5MsMOOUqwVi8Shrlq9gcnKSrtYUlVKBdhmmLsxg2Q5mGFoSUSqEKBVzZFoTrFo/iJ8wSWbaqIXCnD1yjKmZMNl5yxgdPUO2M8vjz52hJ9uHGU3y6e/eRpsZ411veR2/33snqxcP0tfTxaXX3UTZLXDssftJCVgqzjGbK3DXPXvRXYddmwY5eOo0R0+M8ezEGN/62GdY94ZrePfLryCZ6uHoySOqX+yct5CbXv9Kla375BPP0NvXxfDoKAPzFnH5i3YgbdffvOcDvP1tf8Edd/ycd7zlTcxOj6o+Lj85yvyeLIePn6Q9a+BXNRZtuIjW7oXkHVHY/pI7f3kHS9bNZ7hicfj2Y+wupLk/59Gd8nmZG+bpDUt4cm6KsTMjLF0R5i/f9gYef/hHzEymmC3mefYAvPTl7bSmW0i1bOfL37mHmh8NnKNwZQYYBwPHshWE7cyYdLfEyaYNelp04nGTyVKJzrZ2ujoyOEaSTDpCe0eGZCqFhA8lotKTptDScXQjRtiIopnJoFe1pkGLQjzDmadOsnDjYh76+m3s+fFPwDRUZJhYAUt+7mv/9uP8f3/9QUL5OdZtv4htL9pFuLudc5USF++6VFn3epEwd3/qPzlXneSRux9n1nb5+S9v4def+Axmfw9XfPTD3Pcf7+FM5GLy+35F/9LlnK5FeM3Vu4h3tLJ4+WaGhp7D0HUlWIhE02otRXpjgf6eH0MzZPhXJ6wbKg5NAKE43gUD1RJnJDA4GKh2HRtXlMDKZSxwEpOZatcO7JYlXkvNdHvy/HHVawfxRxfsyGTVQvr+EK5vEQqbhH0La+Jp6qIIbktheCY1u0Y0uYQ6NUJ+jUhIbptBFzcrw0DG6LEKxGNZipEIaaOLas3GcMdw/SQhJPNaFMsGrkRnqZilOq4XhVAevx7CrdvYflHl4iYtjaJXxqnX8GtVqhUPM+qQiLWrfF6xgU6aJq2aS8TOUdJNZnJVRvMuhZkJckNDxBcuZCCdwGzppC1ZZ66YpzZXZ3TWJVeqKre42UKVyfEJioUi1UpFre3VapKlDBkDzAhcummAe48U2NCt86K18oKNkncdntuf44SbYcXGJWTjJi9efJzvfmeGBwpxEhENI+OLK7daz/z0pZPMHQ3m8VWtJUaqkcolqzcCfSUKS6LlRLyhXM88T0XdmWEXI93G3+2ZxdF0LF9TDgqu7hAxkxiWzz+/toXtnzr3wv8QaR5hswLNCjQr8CeoQBMA/wmK3tzkn08FAgAcwrVcHnr2WW7/0R2kU2lCEY+Zs0+zdel8/vJD/0rV13jmib1kUgn6Fi/CUao74WGh4IISn89+/pPc/r3blQWx5MeKqjERF+tnXV3kb92xgy3bVjN99CnsQl5dFAsAlkm+mKETj8VIp2KMl3wWLd3M5l27+P0993DVtS/FN+LU8Ij7OpVamft+9xu++blP49UsdeEVT6S45rrXsGn7Dkr4LBlco8CQIB2xhH1m32N87+vfZnzovMqllZ13XJdsthU9nuLN73ojX/vCZzBEnShq4pCGLk8c0Zi/YjUL121mYNly1m/cSMQwFVwqF3Lc8bOfc/7MMLocox4h29OBHoty/eveQEiXC3eH4tQkP/zq/7D/0Udob+/kqpfupnd+H6VZUQAfY64BgDVDQHkAgIOsX2FQeuM2yR4JQNUfcoB9BaKj0RS9ogBub+PUqRHOnx6lt7ubREc7Tz3+CGcOHSBqGgxuuZiOBcvZdPEule07N3aWj/7FOxieyeMaGrGWBIm0waLFq+npHWDs5H5qhSmiukYqkyHe1kuis4/BjRtZsmI1phlhfHiUb3/pK5w+cYyuvm42b7+Ynq6ssugZWLOGRLoHp1riqYd+z4+//QNMv6YUlS2pFFt2bKZ/+VLseg2nUns+t1UA8NPPHaQ6e4aMq1M+X0eTqUszitY2wKHRs2xcIdnFLvuHHeYKkeCCO+qQyWpqoGCy5tN66VW07nglWqKdjlSSXLjItFXmuFWiICpq0yRm6tQdh5rASYF8noB/Q0FOJQYWFajwXnlLi5JV4Gkw86kmW5UCWJSqMrmsaUoBqnCxgEXhiPIt7w9pBBvAV2UBhb1ABawUw5Jv29iIdBsqx1a2J5bUDRWujEiLAliaETUuLS/TAJgjwwgCImUfgh1VMFupVp8H2MFrR8luFewWiBzsg6/smOOBHbTr44naV34mmbquHbzmxO5dlK0CgAViSwl0uV0AaaBiVnnH8gNR+9oeIfGOkgMQ+2td9k8apf9lva2srZWkP9jXBtQWBXgoIjnawWtdnlK4uJq1FajsSa6QnBvJ8pXH2fhyDpQft5yHhrW0TFtL0ybbkeZVrJkjcswNhbEyvxYVv4yINKaxXRfPcQLbbGnilRpZ8oKl/g2YrXKFBWDLpEjg9K1qq/KWFREPIH5Iw/1IUwH85/Np2NzTZgWaFWhWoFmBZgWaFWhWoFmB67bvxLB9wskYpu1jq/SaENEwREM+bnWStkSIeQmT3ZvbqZUKlAslFSmVSrfy6UePk5us89ebO4i2thMy4pjxlLomP3N+lkwqiW37nBsZx3Y8KoUZWmJJ6uEQ2YF+frD3BDetbSPp23R1ZenobFXKYV/gS82mUhZHqCixuEk6GaVSLilnMs0IMzUzS2dPO9GkQaJrPvFsirmSxtj5EkdOnqdvYICR0ydpmz+P/Y8d53WvfjW+bvOBT3+ZIydPsrinl0wmSjWX5zWvuo5Xv++joDt8+KYbyAmEKpSYnRyhHI6xa6CHm2+6jsl6hZv+9Utodgvf+coX2XDNDt56+cVs3/0qjh99ht3XXMudv/4tZ86epVwp8NbX3cBMxWbfU09y1W6JunqEeqXGK665lkppjFXr1nD0+Gku330plmuhhz1qxSns4jRDx57DjrRz2TWvpFCa5OTZWXz/d4w4D5Du0ihXXTJnW9D3FxiaaGfo3BTXpBKUr+7HGQgxc/4o85cO8ORzdW779QQDJkQ6omR8lxv/4hoKZYehIZ9CPsdEOcPo6CiO5dPX08nAoj462rOUCkVy+YKK5TJlLUfWg8IhUqkUEUMnFteJqfMTVwpNGRh3cGhryRAOGxixNGHNQY9EIRxVjlBuuIappwm7LoZX5cv/ejNvePFV/Ntnv0wsE2d6aortm9PUT5hMDE2zaPEyhoYnsEM6bW0G0RL0v++N7LjiahVBdudPvsVPvvxdPnjjjXz4S98lGUtw9zP388XrX8Obbvkh+GWm7Sl+9cmvkZ8e4rJLX8WvTx3kLa+8iuyC5bT1zUPDwKWKJ32dGSbimGoWXIajZc3Gkz5ZesfGELGAwQtfsp4jt18YJhfRhNfoy5V2QuKn3DqGhPTKl/xMpiKCtFn1XlKxs40oJ3ms9MKO4yhXONH4JtwyVn4Ez6upPlpLZLGnThHrXUE+XyCZaSds1/GtkurFZUBdN+PUqxaO6xOJpwmZSWXpbYt1dcNRTGi/7L8aTpdvUwC3IPyQsjIX5a3aN7mPHIdSLssAuQ2erbKj9bCO61Sxq7Mq8kmLRAnrJrhVZZctTbPYi4dkoNtzFCSXY5PbLCvISJYdqlkyLKIC6/DU3wWUC0gPK6W7bFeguogNfBkz0DRsx6Vm2ZSmz5OuTTFbqFPTWylXy0posCl1ki9/+RhjNehogf55kIzAWN7knZvqTI1qqs+XqDXlFSbmbCpCSpYiNOqOhaGG8OX8y9qITlS3CUUTzPkRvvVEPljHk8GWKMTisGYrxNpb6B0vseq/xNOw+dWsQLMCzQo0K/D/ugJNAPz/uqLN53tBVWAyN46LRblqc8dvH+SR392PEjHaRUKzI7z29W/kyte/k9NDp6iV88oqWSCXXAkF2rsAyAxPjfO+t76NY8+eUBeXdSE0nk8iYSg4O7huE5sv2kzEmuDcwafQCVTBmh5WFjkxQyOZiNHT3sq8lZtZd8k1/O6eu1k5uJJM74ACZHLZKxeU584P84n3vVfZBLtieRvW2bbrEl52/Q14hsnClSuVEtNVlr4eQ0ee5omHH+RXP7ubybEZmZ1U05maGaO9r4vrb7qBiXNn+cUtP1Yqx0jEV02MmLZ0LljImu07Wb5hI4OrVxGLmkrFWSzmuPWb32LfY08oFaJcvJtmlMENG7jxHe8glkgoGFbKzfDrH3ydJx/co2qcTHXwqutfSmd/twLAwyeOMjc9oyCiZA3Lfv3B+jkAwMG/BQT/waY2gMQyFRoogLuXLSXZ2c4j9z/F7d++nVK1iqNBS0wjlTJYf8l21m3fxZrN24klUhQLOf77ox9j5NkjnLIq6lyZsTTL161k1epV/PrWW8mmdMTo24xF6V20mEXrNzG4fjP9CxYrridZxj/8+rd48sn9uHqYzTsvYsW6tbTFDcKOz4LBVeRHxnnyoV8xl5/jkUePqgZRpmV7e9q4eNt6NUxQt+q41Vojc1WUk2HOjBxldOwURlXnvdes5YnDp3jweA69I8PK7gGOnDxAf5/OQwfKjE14xOMC4H1asjp+XMfWI7QMLiH1oldwNj2PsuXRmYzQkg5xrl4kJxPMYRNT11Q+0ZwtjZC8Zht2wrqh7IXkfPgyydsYyZXc2AvUL6RmmfUgtveCPbcCoY1JXVGiOtIMCawNLJQDa+MgR1bdS9lKC1ANwLIyjbpgYyw/U3cNVMBh9VoXICzdh8BqJ7A4vqDuVar0xmtEdY/y4MAe+kLOsLKLluepyzSv2JwHTYsn72ndUHnZSv2qwLUHNRu/Ug2sj82IgsDCe0XgLFPJynpaaiDW2EGKsppyV8chKl3f/oPaWQBpQ+mu8nxVoxtkHfuWZDvJfmqBmlfIedgjJLnJ8jr3PVy5j8pBEvArj5X6Cqx2GjWQnVY0NlAiy/GEI8EIbyPjOBQWEC/3Cya0lai35igrJ6mL1FjKqzKNlRo4yAUWUO8J2PZFiVwPbhcwLI9T6mmxpvaVNV0A3R0llHZvfs0L6vOieTDNCjQr0KxAswLNCjQr0KxAswIv7Aq8/5XXUSmWyZdzhOwKizoTkB/Cq5eouWG0aIzOpM7mxf30tOnEYjHsSpVcvkgm2cpXD05xZtTiEy/qZLbmoUdTKq5lanqKwtQMEmQkPUDd8WlJRVi8cB4hy6Ie8qnGs3zqjv18/JVraQ3V1XV/1aoRj8dUr6hrGtV6HSMew3bqZNIJfAGQsQSJ/i7iYZP86ASTo2PU41m0ZDdlN8zQ+VmSiZRyqjp2+jQJI0ksArt37cQOhZgZfoqW3hQdCbmWL1N2TTx/Mdktr0NLhXjsG/9AaHaUXCHE+bEC+arLmhVLWbKyX1ke//jO+/Ftgxvf/pcsvPgSbrrmUt79no9x110/x2hp56//6j2cOnGM//rPLzAxMc76jZs5cewgN73xddzyvR/TmkyrodQ1axaxZssW5ooldM9i6/bNat0h7NTxSnNEdAcvkcaPd9DbuxyLWX78/Y/hZw+radbBhSnyc3MY7fDQ7bB4MEnh51Xy/TGOlUrEkvCuqy/nM7fcT0uii3kdRSqzXbSHy5yMp6lyiqXLuujoqOOPvZhTJ85gRLL4ep1IpA0zlkDTRQ0KrekkETWc7GA5Fql0hkxLhkgkhGkKKfVJROMkojGMuEFU80mYEaJRAalCyGToWhzeZOg5ihaP4oVtjFgr//ORj/DEY/fSFYWFAymilk3Oslk5kGX/E9PEWvuZHZpgXU8HM7kSG953PeVkhLFzw7zkZW/j3a96vWpYLatIXyzBtGvzhU9/nJ/99DZSkQjXvf4l+AvXU/ngp/i+eZrlTjt3p1J85N3voqWnHcsTh7Awjl8mImtKThjH1AhJRFMD5Kq1GXGCUm5S0jEGkFD+J32mK/FKMj8tbm7KdSuI9BK4ayglcDDor9zepHtWaz7Bt9xfAcgGiJXXvrpduZL5OH4EPeRgFWcw4lJDB1ePortlXC2h1h2URbn00Y68jwS4il2xqFptmR9XttoKxsoQeEOVLAPojoghLuyH6qtlu3I+A1ArxyxrX7IGaDm2em4B3NJzS/Kx0E/VJ4sG2Je1LeHCsq3AcStw2JIWWlez9fJ4EQgoJzAleAiWMFTQlUzUi+uWFsKpiarZxxVbbdmLhhXzBZV0SIupx8hzSF9vuVWlzlXnRZ7FstTzWrMP8NhvnmCubJOv1Cm6HnbRo1A4yweucPGnI1Rs6fnDVEo2hilrdD5WXYbcwximT03WDcIQiWkq7i7shNRtdqad01aa2lwBq2ZRsh1mnSoxPa1g8ZVLQmz+TO6F/QHSPLpmBZoVaFbgT1SBJgD+ExW+udk/jwqMz46qi7jZUoVvfeVb7H9kL8WRIWqlWS65eDMf/Md/p2/FOk6ePKQUfK3dPQqUyUWiF/LVxZ3je3zv+9/n61/9GrnJHH5dVIS2sl42o1H6B+Zz2ZUvZv68Vg4+eKdSFkozp677JftELobDYGghOltbuOEdH2Bouszo8BCbdmxHT2Yalrg+c7UqP7zlFn721a+pfFXZk4ULF/CqN7yO3iWLSGbb6ejvV7xHpjALM+Pcd/v3GR0a4eGHDzM7XUBXNrIGZirJq298HU59gmq5wi9/8Dt1gWmGfSJ6mJZsJ6u2X8zKLZtZsXoVXZ2dCtpZdo2jh/YzPTyiYF88GiNmmkRMg/nLBkm0dqiLZrdSZO/vfsEdP/i+qkmubNHV18O1111NV3835QYALgoAlnlC/f8PAMtFszQGDcD2vxXAArFCWsMCehmJznYevP8JfnDLzymXKuoCuTVlsnXnNtbv3MHmHbtIZ7KUcgX+81Of5dG9D6qLYt2MEkvG2XDJFjYP9jN64BB79jxCKKaRiJssWLmCDTsvY+ma9fT2zcOp1nju8Ud45uF7sMp1jg1PsXLTBtZt28Lq9ev58ue/yOTJkyxZ2MuRRx+nozNB2Eyw/+g4mhmlf1E/Kxb10N+TpXtgnrKQFgAsF/h2KLiAPnrsAPnCJCkjS3e2jfueO0ihZBFNOrx83Tom5kqcPTVJ3qkzla9iVWWqVizHNfrnpUkvTqGvnI+3ciujLf2M+nHihsHyZAQt7HC4XqOqx9VrRI8YWHhYAiNVtmsjx1fgaFjypnSlslWpPWqwVyyaBXo2lK+qIRJI3ICuakw0rC7yRf3rWQIpbfVaUfbEKsQ5gJqBu7SoY0XtKvC5YTktcFNJS7Ugn1hspEUZrBohAZIOvjQxAodlP6VTaih1g5Qh+Wp0Two6B5BSKY4dn3DNxatKRrBDWGUjCwCWfGI9yPmVYxISWvcIV+t4ogYW9a8Ac/Wn8jsK9ktN34r1cjARrZo4lU0sjawo1wPwq+CzqIRF/dxo/i5k9gZZvTJBLHsd1FX10TIRrOyWNcICh6WZVJPWosgNspLDnosrE7iymCS/U+Q4FPNWv2Dw9QhhyRqWRF/VWMq2BKpLTrALlthVC4j2CLsebsgmLGHeDdtoBbrV+QgywdUvK8dr2E87Ss2trK0bMuILCwCiUHbe99I/jw+C5l42K9CsQLMCzQo0K9CsQLMCzQo0KwC854qLaMtkMeemqBRO0xnTMU2doq0xPFPEr86hRTIKnGS1Giu6EiSV44/B4NJF/PbkBM8O+3z8FQvwqRGPpsnPVdBNk/xciWqxgG15xGIp/Gic2XyebDKBq3tM1DS+9LtTfODSRWSTYpMbXPtLpFSmrYX8XIG+eT3U6xUM08SyqpjxhBrslgHk2UKR8eki2fYe9EQ71XCGfUeOE29JUy5PMXpykt6+hRTzh3j7ja+gOCXxUiGWbY0T7u2EWgFP0wk701BfyXR4I6mEiX7qG4THn2X4TJ5jp2Y5NFRg6dJBFixZpPJUv/2jX3B2eIpNO1+MY7ay94Gf05boZzo3TCqZJdveyuTEBCtWrGRw7SA9vb0KBv7wB9/jxNlRsCy2rF/L2rVLWb/jMhYtWsrePb+lZ2E/S5cv5bGHH+TeO39NMhTjXR98D46hMzWZY+zcKN//9r+wfPUWlm88gtk5n+n6AY49YLL+RRZaLst3fzBJ2YizblWY8ikDLeZw8IBLdkeZ0z+O80/v38azM8NMtY/x5CMVNVR92Ysgbrdyz60uht5OWG8lGZVB7ihmIqlSkGLxBKauY9fq+F6NVDKhwGBccnxDYnvsKvQ2f94AScMlFrJpT0cxIxqOGqI18EOG6nfriShtRgdf+8+/JZUxedWb38nfveuTDHR3kg5NkPJMlq9zOfygz8mTZdZetJGjBw6zfV4/j86OsfOm9YSqpzk0PUkquQb/vM89Dw3TMb+L88dPKPvpRSGdOTwyCTBKFpl5fby8NclPTkywZAs87g3yyY+9m5l8jkxmES4VdNLoLToJP0E1OodmJ9T6lW2J2lX0oCFs28ZxbHQ5Juk3G/FCsoYjylTJBpZWXVfQV8yrgkEGXxYKECt0Uz1GlKxqnSAkbar0xcF3wHzFoa4hD1YSYQtdF/VrEH8U9gLIrEbVZbtiEy1+ZSK2iOjKjlnWMORnAmVFVCG21Eq124i9EmAum/P8EBHJOVbuxsHaQ1ii2MThDwczEm38PVhxkLU8V8C4H8ZzaioyzpFYKhnEljUC11W+fNKru9KLK2DcUBk3BtjldjlWUxfltCx2KO2t+tNrWFErVfTzo/iiyg3U02LRLeuTngxqqyF5H10PauGI9MNziYSDfQ/VwpTLJ9XwgUaRhKnh1W2I+1iWjl4pU5waw+hoIR7LUK9J5Xwiaki9rtYEyuVpUvGUWueoWHPosTSRzHxCIXEZBCccRdPqhBwTvCpe1SGcSFIr54g4ObSlH2p+zjQr0KxAswLNCvwRKtAEwH+Eojaf8oVTgfH8OXxXY3x6gpvf9hbOHz+G71mkTJPX3PBa3vfJ/8NcvcoenZSkAAAgAElEQVT54VPE42niLZngYjSQ/qlLyZlSkZvf+R6eeeJpxaMEpthyQemHaGlr4/IXX8nywUVMnN5HbuSsAjyaUq82rFODS2V1Ubtz526ueM1bufO3v2Hr1otIdHcRVn40OnXb5eSJk3z4be+ipKCpTzKd4mWveBk7rrma6WKBjdsuVlOKYmtTKxfZu+eXPLv3fkZGZjh+appqzVLbTSZTrNm6kfVb1nDmmYcUPL3nrn1UqxU0zyfZklHTt1su3UX/QD8LFy1Sx+rYNscPPcuJ5/ar6clI1CTb2qYaHjNmsmDpINFMVk0YHt/3GPf/+pc89fgzwaWqFqa7p1sB4O6+TuYEAB8/wtzMrIJSWiT0vAJYTX0KJxR73pBkAsufwevueQtoAfAhjXgsTZdYQHd28NhDT3Hr935FqVRR29u4ZQPbX3QZWy/ZQUu2TcHfW776VR645z6cqq3gfSqdZvOlF7O0u5X86Ak8K8Td9zxFuCXN+s0b2HrZJSxZMUi2pZ1iPscDd93Jk/ffTThssWDFWrIDS1mxfj0LFyzErTt8/h8/ztzp40wWi1g1l0RKp3teH+N5i/mLB+hoS2DPjLFo6QJ6ly7DsSzcSlVd3LvyyvIdTh87TTxcR/ddHjowyqnRgnq9xbIaq/qjtHdF2LfPoliTnBuTlpTYGQVK1ZDu0L+4kw1Xb8Ffto79eitHQ1GqEZN20yDlO8w4NaakWbmQ+SsNjwBUpRpXVQ6EvvJzlXcrEFhe8A1Qq5S7DZWoNBYCb/+X0lbZK8vksLwfJI9XuuTnbZ6DjBmxSFKexiqnV6ynIwEkbrQ2CsIGs6+ExEJaoGXgDR2odxvQUlkbh+QdFGQKBzJhycgNbKSC7QpAbVg5iUJXhLnSWIrtdSREyJBFm4aNs+Qfy/HIttX+u4Rs2V/xlpL6SsPaCCmShlbyfuV4G+rbIPJX4Ks0q0Eur4LAUgNp/lQdxZpZFMzSLAYW8vJbRf6tdlkpfBtqZfFVVrZSAl3VjHhQh7A0dPLXxuOkRuoG+e0kTbIaHQ4cC9T5FMgt2c5GoHC2pKaWOg/S0IalXnaQdSQQWW1JPVTgdcOOWs652p1Ala/Ou+y92FAr627Zb3ly+f3m4b331S+cD4vmkTQr0KxAswLNCjQr0KxAswLNCrzgK1D9zfvY8/BxTjz2HHU/TzbTybMnz1P3NIr5KpFEhsmaTVngVsViybwODNdmtlRleg66OxNEwik+94Yl1AyfWskiEk0Qy6Ro72unki9hlT0OHTpJIhpGM5KELYeK4zBasvnWQ2e5fvsiyuUSvZ2d+LUKIbeu8me7+7vpas9QzefI9nSTn5lRawuW45PtzhI2TCpVlO3rodNn8KIxBhYPsnrNFp557ilGRmZJRyq89X2X4FfLHHuspnrQpet0PC2PP1Ngbmac/LROzetkXBuktaWVFn8Eb/Y5dbxO2SJftom392G0tSiYdOTcHOdm6uhhjQ1rNvPsyYc59PhxSrUp1i9ege3ZjE/naMn28qrXX6ssekvlOv/0L58i29GJVyvzhU//G6OjJ0j1zieebsMuloiFHeJRHduaIxPVqUt7E2uhVJUs3hqf/fy3uektL+Ij//hFVq1YgJ8/z8tem+BoeoL99/lcvrOXp/flOHzYIN1WJewkGB3NkUp0MjQ0SdzQiKoOvI2t13cyNjFFZ08czy1w47UR9t5yEVZlFseP42iiegxjxAzq9bqy4BYA6tTFjclT4FALRzCjkr/qqrxUldubiJGIGMQNn0TEJxo10GMREqkWND2uBqGPnfk6K1e8k2/e+g+0t3QxWypSOFXlVVdcxF17HqM7amJNOVy/eTvT4Sx3P3g/U4UibdEM1UieXArmL8lQckOsXOlTH9XZe2+Uro5Onho9Rotvs3PRYg5NTfD+HRspTta48+ABXrVwI/rCszw1fZ6J1CDV6rOs29bFjkveRLkehcmjjERjbOi6Fs/0FdgU9e4FZa70jAJuRcWr4nItUdcqA2PCmks0GlP9qYBU13PUWlIhn8cRCGxElW22UhSrrOAACAdK2GBNTX6m69JzSnsvlsmgi720I+dMBqCD4XVHBqbl24gTsqsKsIZCbiDc0LXAQUv6bVlOCDlKeCDgWeCp9MyRiKmGpwX0etSUoleOSYC+q/raKJoeC3p821NCD+np5bhkv8Q9T9TBakcVbJV1KlNsBRsgO3Cuk3XGRvCS6qWVy5gogZW9skLUz68zyqaCIesAXDvBakdjHUXge+CoJmuTgfBaYK0cg/T7okbWiPiWes164msnymtfZjxOKnBenDpOQrMxJN842oYXmaKmd5Myu6gpa+lYw1raQ3emlNOX52bQxC4xbFEsThA1okRCGhXfJFSdxehaQGT498w6ZVp7L8MpTWPVC/imSThk4WtREv1vfMF/hjQPsFmBZgWaFfhTVKAJgP8UVW9u88+mApO5Yeqez8mjB3nPa24IIFoYlg/08c6b/46XvO4dnDx1mFJ+mnkLl+CFNByZwlOUJsgFueM3d/HZj/8bM5PTWJaDYUgOh4AejWWrV7Lj0hfTmrJ57oG71EVcYH1zwQY3UETKRGB7exs3vvvvCUWTeCGPTGdnkBXih5UVzVzV4rOf+BT3/fIOpd6TC9ItmzZy47tuwtI1Fi5fiRGLqevCumXx7BMP89Adt3Hu9BClms/QuRx1yyaZTrJ87Tq2X76N/Q/dTUzziCQzQIxjJ88yJorWdeu5ZPel9M7rUzk8ajK1XuXs6RMc2b+foRPHybQkaOvoYF7vAiImKse4f9kqjGiSk888yRP33MmR0zMcPXacWCxORI+wYuUyXnLNpbS2xCnMTjN8XDKAZ4K6CABWKmBRToryN6SyhQPYJDmvAYQKmF6gwJQL53g8Q8/y5aTa2zl+9DSPPvwM5UqNdGsrSwZXs23XTjq7eyjkZ7jr9l/wyIN7KZWK9LR3Yzk1euYNkE2FmTh7ilTMwIwnOTdVhXiKy6++isFVg6QzrYyeHeLOn/yMR+69j4jusnrTGga372Ddpm1k2zooF+d49IHf8/0vfZVW12ZIqXrDpDIxlqxYSKajB92rMjV0jFQ0woo161iwbDmuVceqVVQDoRJRfIezx04RDVtoxgT7j5Y5PVyVqFeV0dQW1+noMjh/3iWdMHEiIfIlm3reEiZId0+UJStaWLJ7K6k12xk2EhzwdE75Jo5h0qX5GLbFuO8ypwBfRCqpYKUihg1gGDRjDTVwQwUcZAAHytwgkLeR9xsSwBo0Qap9UaA4+Llimg1wKQBT5diqbFqBxIEdsXouaYIaWbvyp9hCyfMELWCjAVLPL92leBcH2BRlg3TB5rnRUz0PgC9YRTXslQS8CuhUalVRKAdTtcKala2zqHMbNtYhlW0jNwb7q6BySKZ3G5BcmlI5BoHIkuErTWgQgquaLuUQIHPfAo8bQcqNJJ3gPkrZG0wj+3K8KsNY7iF2UTLBK01uAKEDcNywnG40sAEcD/KypZsN1NVi6yzHF+QDPW8bpayrBd42LLplWyGDcCgSgGUBwbIvqnEV6n2huZSNy7EF7zl1GMqOS86VHuQih4K836CZDfZVPY8siv3VNX82nwXNHW1WoFmBZgWaFWhWoFmBZgWaFWhWYObXH8Cx6mihBJ/79y+RL4mCrYWEVeXp8RJVT8MzEvj1suodI04VzDRVVyNqRpktl+gwWmmLnOMvr9/N6NlhWtIdZLIG/fO7CWeStEYSHD1yFLtSV4AwHm/h4PGznK6EufOBEd66ewnZqE2iM4uRbuX8dJEnH3mGdEbyg8VNLMLgkm5Mq0pnNo2juSRb2nDDUZ587gxGopueRd2EIzHyxTqhqePErWnmdyfo6IkRy4Sww2nOnjOp1n3m9+u0xvLYcbHldcEMEQslyU3CbK7IwgUmYSeHX05w9vwUuUmNJ0c8dl33Fk4PnaWrfz6JdJqD+59ldmKEiaFThGyLsgX1ehnLtpmcLHHjm15L27wuynWXT3zi06qXz4niNJXh3/7h75mcHiYZi6k8VNOMsXxhD9Pj5+jtX0AkaTA3e55iLU68NcnI2ZN86Vu/4LWvfClJE275yS+Yy1fobs9iauPY9QL1WIKKVsGy00p5WqhVOHGkRldvnFDBprUli+34lCtVXN8lma2zedcCZvN1liwa58DtGTpTi7FjY0Fmr+Hh1KJEzQihSA1NMn31KKYbIaIlwdBxQxXaW2MkE0liZoJENEXIr+LWKtjlMTQ3TLJrHtVqibCorfWoym0dLdzO8XNFQlYr87pzLFvYzenTOTKGycwIPPZ7iw3zW1jWn+XEaY+Ck6OlI8vho8fZcVmW2U6PcslhzaYqj93nqcH/Z59ModkWWd1n58rlTFcshs4eZdSHTifCkoE2+hIa+vIxHqnP4/3Xpzj4/Rm8mE/5fJ1WTHJrKszb8Coy9kJIhqn7LtGwjpnIqH4zmUwqG/SWtlaiMZN6rU61KsPtgXpWrJZrNYt8bkK9P9LpNK6oUo2EUg5LTrIohQM1b7C+dsEaWh4vADgiMWGSb2uJ8ldX61Jyn3q1pnpUGTCQYXEFdJWQQOyWfQXqlQW1slYWgCmDztLHhrDqllL6irpYnkP2V/YhwKnS4strULJ7g/Uo+bcSIqg1KLFCNtWyiUB+NRCtlLeB9XeQIezhRww1FCB9uhExccIuusqbk/tJnFIQkRUscYnLWkIdl6wlSg8eCgcD8Kq/V1PjARRXe+hfeKysiQhwlp+Jiln+HsayRRwgQwiBkEKOS6OKNnea/PRZIqaOYcaxkWNMgV1VFucWKayQQ1QGwmXzApTdKaWO1s0EftjArY6ha3HCXkw5kcm+SSa0EdFw82epuSHC8U5EZ5y3SyQigWOYEcsS6ru++SHTrECzAs0KNCvwR6hAEwD/EYrafMoXTgUmcyNULZs9d93Bv3/w7/Asm6ipseOibXzo3z5P75JBDjz9KFatzIr1m3AcPwDAim35VGt1Pvrhj3H/XXuoV+vq4j0Wi6oLRLEt3n3V1azeupbhffcxe/6cgiQyIaiST0MyueeLqJCIoXHZlddy0dWv5uDBgyxevYZUazZQ/nketu9x5PAhPnLzzXhVi9rcHL19fbz+ja9nwYrl6MkkvQMLFOCR6cpzZ0/x2x99nyP7n2Rico54Isn4RFFNBy9dtYpLX7KbI088RLUyTVQ3CEc0kgJp4y0889w5Lr3qSrr6etm6bStmIk7dtjj49DP87o5fcf7MaYWeuvu6GVyzlo6+PmJmmHjEoGfBYibPHuf+X/1MTSk/fXySidEp4qkkiweXsnnDIEsGumhtS5HPzTB67DiF6Rl1gaxHJBNZLtoD+KtyX5RwsZEN0wDAzyuA1YW8AOA0vcuXk+xo4+ypcxzYf0SpWdt75rF1x27mLVhAtVzg9h/dyoGDh5geHef88LDQVC6/fCuaX2NqaAgjFiYai9PW0Uv7ohXMWzbI8sHVmEaEiZERfvnDn3LPb/cQTZhs2LaJrZdewur1m0gkE8xMTHHPr+/injvvojBTVBY8sm8t2QyLl85n0cJ+7r33IWUdJTbNne1trFy5mnkD/dj1mgLAru9hy2vCdYgpu15IGAXuue9pxosu5bqgzxqu5ZKOmUQiGuGIi2bqnDlXpjDtkEqbZLMaHfMTDF61k95tu5iJJzjmehxyQkxrUVK6QRyNnG8z58psqMyPyvCsdB6SgyNWVA2r34Ytc2CzHOT1BmE1cr8A0Aa5u6IeFoAoTVvD4lg1Pg2ZvFgIK3vnQP2qugm1UQGOcv+GQli6KHXeBYhKfq00NgIYG9BV8WUBowItBaCK+jbIAg5Ux0HT2JAxN6BkQwGrRPuN/Wso+AWCXhgqCFonNRasmjmVb6sktEoEq477ghWTIqHisy6gU+CvJU2nFcBgxwr2Rylog8YpGMuVEv5BOS03BOA6sGuX5ioUltxeaQYDV4CgWQ0FUclSJ9tRUFlxcHm8GiS5UNdAof08vFVPLDURha80Zo3BCTVpLNA5TEiTP8UiWlTKwbkS+/qGUbeCucH5DBphBaUbh6OUzJJVLF/K8vrC8ECgwlY28G/Z/cL5sGgeSbMCzQo0K9CsQLMCzQo0K9CswAu+Amd++h5SyShzhTliRpJ/+dx3OHCkTHe2zvCcjhZrUSrGJe0JWmIGLVGN6bKFayaZnJymWrdxvCSDC+CShb3EdI9sJs28/jRL1i9jzrWIeWFmJqfEXotc0WEm5xAOxTl0fpKfPzrGX7x0JW3VKl3tLQqmTcwU0UQ1qtYZoDBXVXFFA3Gfgb4sJydmcKJtjOXrYGbo7JnHgmXzGJ0sMj8d44k7f0IMi46UiRnTSMZj7JuwePq0Q5tf4eXbBDpGsWo5vHqFQjWKTUkpXwlHSWg1qn4cuxJiujRH1U9w+FwRc/5qVm/ZhlOtMnRuWPWDHe1JvvI//03d8iCSIKLL+ofPquVruO4VV3LouYO0dHXzxa98DU0zqVl1ujq7uWzTOlYOLmB2YpwFCxZz6PBRdl5yEbncCIZu0tHbRcirM5b32LD9YqqWz4++/y0OPPk0A319TA0fo2pnODk+wY6tq6nP5Oke6OSePQ8xkisRTcdV7xMJ64xNzoixrervorFY0ONIm+tWaGuLMjleIax5vHzXTmZnhinWHBJtsGKTSzIVw4hGcLwqpl5Hsw1KpzpIhVopOlXG9GHSnTlOPOqRiXfRv6ZErNVnrmBjRmLUSjqV2RJmTMCcxCpFiUXqjJwao70tyfi4TjQ2x7I+qbfHVK7M8ceh4sZIdbcz0DFM7TQs7OljZtwmX8ix+XqXo7Me3S2w/5xBSnM4P9XB4XN5/KrLFat6ccfOUY13U09qHDk6xaxvsXpZgr6UwRs/2spr33War711Psn/1LjLHcY34uyrFXjFDpOpMxatvd20rtpBa29f0LvGQthVW8FfUdOKMECG/qOxaABQbUfZZCvQGjHwNZ1oNKrgpkBcWS+TQWwBxAKAZShZ4Kfc7jgWlm0pAYHrOgreyzYU9JUMbIkrEqto26FSKqv1EDMiED7IFTYNQwFapUz2fWx5DtfFqtfV8zUMuRo5w3IOAuWx9K+NjCq1b7I2pYniWdlSBwIM1ROrLN4gKzjol4Pc42AouxFGpdryYBHggvOfWLpL3x2R9TcZAG+kaKl845CPFi2r3j/IRU4RDiXRNTOIxfKSQZ+vnLnE+7mEI+sRApLF6SwkOclSlwCAN3YjiAGWNUeJnpP1krljTJ3YS8eCJeSsENFIBF8Xh0JJu0oQNlqwHRkrtxXUjaSSVPNTgUI7bBCJJVXdZM1AqaF9m4iZxPXk/o6KzAo7M7hWCT+SJd46yMzEGRIJWXuIEO1pRkS94D9EmwfYrECzAn+SCjQB8J+k7M2N/rlUYCI3TKVS47+/+AV+9rVvEHJdspkEr3ntDbz3nz9HrlJi/1N7ScUSLF6ztmFf4yrlm6CPffue4R/+9sOcO3MOV+WUiK2PieO4tHZ0sf2yXSxb2snTv7ktsHcNhRUAVuBXcm/lQgvo6evjhnd/mLKnYdt1uhcsJpFKq4trAc7VSoGffvcbTI4OK/uZ+3//OC++fDcvve5azo6McNHlu9VFtXwVC7P87hc/Ze9ddzIzmSdfrNHW0UKx5KCbKa649mry08NMnDoaqGojGkYE4jKR2TkPJ9LGsrVrWLNuHa0tMtnpce7kcX7y/R/y9ONPKnudjq4ONmy7iCWrV9M30Mu5/ftw5WI8EeXJB++hPjdHqepxcqxEreawfOUyBtcsIeKXWbxgPj19vQoASyZNYWYmsM6JBBe7cuF6AQIHF8ByoRwoHS98X7hIFlAYi6fpWbqMZEeWwmyBcqlGJttCa+980m3z8Ow6R/c9xjf/55sUyzaFQl4puEu5EsuX9qk8ErdWJ5GMkO3uZvn6Lay5aCcLl61UFkMjp46x/9EHefKRfYzPlFgr8HfXTpavXo0R1jhz/Dh7fnMnB5/Zj12XiewAlKWSbSwaHKA3EaI0V+LevQeIxiO0draxZOky1q1cQVIsreoV6gKAPbETAs1zaE3E8T2btGmy5649OFqG3z9xkOWLUpiZEMW8DBhE1WJDS3sI13aZm7TVudTNMCHdo3N1N6uuezktS9cwi85h1+MwOnMKMuq4Ylkk2E6skAV+KstnsXqWnxv4ovoVCKv6DEUvA+h7QQHcgMGB9ZIMALvKDjmwX5YJ2YY9sGpUglweBQkVUJT7SZctEFXR1UAJrPhoAwBL1oxSJzfgs9p2Q5mqgG+QYxtk2QbP40sjohSwDbVsA7wGEl9pjBr2yWp7AQgVSKsAsxprUEcTqIyD2OAAhgrYFlYtMDooiIK8qsETa+eaAGCbsG2BVQvgtB38nlBqaVEZy2qNqGVVIxrU7MLWlOJXEeJGzq4ZI2QYyrJKqYllIEKNUDvKUluUvQpmq1zkhvpZqPAFAbYCv7LDF/Y3wNsXMpZl8UOdRmnetMCGW2U9S+OqQLnYcUu9RA18oYmVF7bkBSuf++BXvDS5ooRugHexfQ6QdADt3Xe+7M/lo6C5n80KNCvQrECzAs0KNCvQrECzAs0KcOzHf0VXR5Z6uYxjVdX1/9v/5n/Qo60MjZcoh31MXC5Z2Y9dK9GVScgsKOcncvRlPRb3reCbe57mDdfuxJkaoa0lSk9nB3P/l7338JLjLtP9P91dXdU5zPTkPBrlnCVbsoUT2AaTbINJS1jY5bKXDbCL97K7cBdYTLqsCUsOJpjgAMIG23KOsmXJSlYcaXKOnVN1df/O+60e7/39ARwOvq1jHXlmuiu81T1d7/fzPs+TnuXm99/AXDpBanxK3T/HF4uMDM3h89cxP59guuTmvhenePO+dpKjQ/T1dtLV1cHRly8yM12gPuonFJGevZ7f/+ERVnS20NPWSCQcYS5XZDoFXSvXEg778UUaGD9zGqbOYLhK+I0SIT1NQ8yLs5JnaNrF+cECG9f5Wbe9Da0pRtldIOdyo+VnqRTL6KZOJR8nt1AgNT2PlfNw4FiCExNldnbH2HndTTRt2cNvfvkL6oJRstmssns9f2GQ/fc/QEFUg8rGF655zevQnAXV7p29OMi5gQHVq8jQreFy8aG336gyk2en5+joWsbxk6cIB/zc8PrLmJueoKGxAdPhJBhpZWJxgZbONTQ3+fjYe97Oyk272Lqhiy//53dp6+gjFPRw8dwI+67Zw8kTx9hz2VXc/l/fpVhysmpZGy+fvUjcrEYYqQlYC5fuwisWwuQIeqNEvUFCvhJt7Q0MjUyzsDhHb9dKJqdncHnKZOYtmho0murDLMwVqFiLdDXXU1+/jCfHjpCYyOPMZLhka4yIYzmTixO4wkUC9XXMj1XUcHzKOEbJM8CFYyDC66lhWNYToN4L8+NpYpF6ZpILeBw6i4tNxHMjtC3z0eTJEq1vYPxUkq7lXtJ6ikTOom9ZJ797YBq/7mZoMk3Kgr5APRkrQaDRiVfXGZ5N01ffjVnMYk47aN4apz9Z4I1b1nD0wkX8L1rMxj1cs62H03mL7fUxHh8/RCzaxGXvuZxSqQ6yUbKVefy+gOr8isUi8XgcjyGw0hYwiKubWCvLz9S6gOYkHA4TjUSUIryxPqZAsKyB5PN54smEAsQu6c2dTjSX214jcmkqMmvJJloAsVL2CkSWIWxlgVy27amV2lW65LKCx/YAtOTqltVzDI9HKYLFilo51Lk1PD6fgss2JHXZ632WQGgb8Mpa3JL6V+UbywC1rANUbarleWKDbSuP7UxetZ4hEFy5p/3fg+DSbst6l1MBZIGyNhC3c4NlNWjJU8vhEhWzrC/aOclSa/v4BJSLE1dBnZudfSy9vVtZXat1MrX2IRFzttpZMoYtaeVNcJZyONySOe61FdPFrILPFauAw1VW9Sw4PBiyCWU8LfbWdlpWRa0ViUI5rdYaXA4B+XnK2DbdSiLjdOKueMF0UtYLWGjyCsHhKOISh7/6y2ufMrUK1CpQq0CtAn+ECtQA8B+hqLVNvnoqMLU4TiqV5OMf+R8ce/IptAqsWNbB39/6z1z+5ndxYfA8o8P9rOhbiSck+b+SkVlWIClnWnzly19l/52/Jr6QVDeH8kcAsNvwcMm+q9ixZwsnn76f+eF+hZdstOJAkwk/uSlzgaFpXHPD29h5/dsYHR2jsaMDbzCgblrlprFglXjx6QM8du+d+LxuYs1dPPnCef7n//gwRSzau7sJNTRRVjeSJY4+/yz33/kTBs73k0mZFAtl6huC4A3Ts2od0YjO0InDlEtFNGQas4LbCbrHT8+GrYTbeuhbs5qe7i5105yX3Nv7fsdv79nPzPwiwUiQ7bt3KnvlrZdeyuLUGPd89avMLUo2SBnDcJPJmjjdPhYzFdyGj0v3bqGUnqVcSLJ+63ba2juJL8wzJhbQCwsKAKqJSDUV6cYlIMwp2Ss2+LXVwDYIVtY3CtyJWNQGwM0CgGP1JObjZHN5IvUR6lp7cHvCDJ8+yfHnn+XAo88pW6SG9jZlD3380CH8rgpWyaJQtujuamHz7h1s33cFfSvWKJXlueMv8fwjf2BxZoRgrJX6jlWskbzfvuXKiuilQ4e4/zf7GR8eVK+NilPD69IIhvx0tjaSmBnCo1UIhqKMzWYpewz6Nqxjxao1RDQXVmaBYiGHmbczgMsyVlB2sLAwxuD5M6zqWEZz1E//+RmGJsfwxSoUBGLmnEzNm1yczhNtcNMec+BxOZlftChaThZzJpG1Lax763U0rdtM0W0wUanwUqnCnNPAEgipOqKqvbHNNKuQV+CfW1kSSd6NDTFtOKkAZVUVbKt5pbmRPBvJ1bUhp0zvKiAo/1bVojYAFiBs5++oLkIaImWtbFsCKQAsP1VgVhpyaV6kmXCoRkt9TxS1VbWwUuVWraTFirliyhSqyKTFK7tqNV2S3NwlS+qqqnkJfrpsS+dXtjyrUcMAACAASURBVCvnJcMHKjN4KefbzuhVEwMlOaf/hraquVXjwA4ceVECi8dZEYc0qKoGMiJi5/cq8XS+aE/OKmVxpbpdgaeSIiTHogi8XVO5PjKV4TZwuHXpJHFI1yUdoMocFtgt27AhsOr5qs12pagCmMDKVxXRNnRWzWpV1axAvLJult3ZjazDXf25nLAm+12CwHJQ1fNQecCKhNvbFntrs6yssFVGMwX7taJsqqDy4ZtfPR8WtTOpVaBWgVoFahWoVaBWgVoFahV41Vdg+Dcfo1I0Cfn9lMwi2ZlzJFxBPvkfdzORKTGQNKBYYFNHPXWGRncsyEQqzUwmj6FZ+Ew3ZxdMbt61DFdpga7OZtqb20llFth3/RXkyiWm+wcYOn8Oq+InnUjS0NTKhalZfvjgC9Q1ruW1nSXWx1y4HXlSqTSZso+SVqSjpYVy2UXe5cUV8DOVcfP5b+7nHW+7gRWRHAUtwLL1m5BUqFMXxqhMXaRDTylo3Naq4W/R0RujlP1t+NxZnDL06W+kEori8HTw44//G0FnHQOZRT7wt//GU089xZve/howL5A6eog/7H+Wx056eOTiLK5shrfuWctf/+u/4tB87L/rHsoVJ36fh1yxxIGHH1dOWVPT0/zt3/0t+bTJi4efwxv087Nf/pJoNKZ6I8lvfe8t72LTsnYuDpwlmTUxfGFGRifoaG6koc5Jd2sdfr+fostLR2cvEl7T0LQMPezl8Tu+zi8feoJ/+fQnOHDgWUZO9jM2NYQRjqkeWxY6br7u9Rw5dYg/PHsExD7YENtl6a1K+JSqs0yuUsLldBKuE8thcFcMUvNF3K4g88k5MqUikaCXkuUjVShiiP2xN0wkECAS9fH4ky+wZdMGdm3p49DRU1geGLg4QFeki0jMx6q+HnpbGxg8N8h8IUt8fhFnqUJzUyNHBw6STuqUynkcuhPdX8ZwVzDLAZobouQXXAwPDnLz671MZiQiKMrZyTEa3JCXFsxpoDmKZC07Oszl7GR2dpKGBh+LqSyJqRJps8LaVWFeHkyoOeEGvx/dl6E5YJCfrLAlFkWrFPnF8CLvuPESOkcqbF8RZmpfhcO3vUzzbp1Ud4VCoo2wuQzLWSCTsbBKplqzkdp5fV4FgUUpaxi6+tqSfr/ioJBLk0ylFPiMxWIUTQufz4sp6wcCNT06uWyWfL6g7JI1t04oGFI9pUcXu2XbSUtgq9igFwp5O2ZK3LKkR7XK6nGy/SXVrRpLFiDpdiuIK19LNrO03ZJXrLndJNMJpWKWY5a/stYg35d1DFERW6IS93jUz1SebsVS+9DELtq25cI0bUAtawgCmAXYynGVKCnLZ7cmxy9uXzJjrca4lU2zfEOOZ8n6ulIFxmKNbRZLal+yFFOy7KgpOW8Vjya9u5p/N6vpXRXbpE056WlVtXT1PJR6WOpUouxM2tnUZHA7Ciq3uoAHhxZSdtdly6Hi6koVA1dFVnnEvlrEAbbzmTxelnzka+VS7TDUcIda31HnJSpjORZ78F0TFXM5qzKT7SUgC715y6v+M6R2grUK1CpQq8CfogI1APynqHptn382FZhcmGB2cYZ3XHs9ybFJDM3BpXt28rnbv02ko4eBi6cpZNJ09a2kJJmW5ZKaKBT41T8wwq3/+AlOHT1OUVR5tr+KutntW72WfddczYoVTfziG7dBLmPzNYcTaTHEBkkm7ETg19W5jLd/+J/BG1Gwrb6lzQZTMtlXcTA9M8GP//M28nNT+IJ+Vq5YS9nXzIaN68lYJXpWrbHBGBWmpib5zc9/ysGHHyIVz1G2REFcIRgMsnLbDto7Wzj5/BMUU0lBctW8UzkeFw0d3azbfTkN3T2s2bAO3eEim89y/tiLvPjoQwwOjDO9kKZ7eR/rt21m+6V7aGxt4fzRI/zoM19gYnYaj9eF2yMTjODx+/GEmmhrbyfsNZkZukC0PsqGbTto6+oisTDLyLlzZOYXldWtKIAdmj3FqCmlpJ39a/+1rWyWMk9eUQNLo+EN0rJiOcH6eqan5lgUu6fGGKGmNibHJzl18Ekmx6c5enoUh+Fj0yWXUi4WePnoYbKLi5TzJoHmRna/5jIuu+oqlq9eSTGf4/gLL/LwvXczMz5AW08363buYe32XbS2dqjc3smB8/z4Bz/h/IURZW0l5SwWK6RmZvEHDToDHnJmmlDUS3NbF/WdfdR39tCzZg11kQipiRHSs2OYRQHAeQWA5fUllr2jk4MM9l/Ebbr40M3v4pEnfk9LXYknBmYwC17WN3o4P5rl6FgGX0QnYJQpFStkMw6EyeEqE+4J07B7Pa2XX4be1s6cw8UJs0wcD2VNGg4bOooaWNkIS26MYn0yFCDwT8ClYat2lRe3QFmZ4FxS0cpNfhXsSsch07cq+9WG2AoCiyJ3Sa0rCl6l+lW+Seq9orJ1VZ5v9XvSRAknlokEpUa1LZlsNiojtW6lVLavv4BnW0ys7JiLYsEsAFiOQRTCsv1qRq+yR5LzdeDQDSpiTSTqV5n4UMME9qytDb2rltHqO2LBbFPsV/YlcFcdvt3kKCSs9mVRUQBYzl9gePEVxS6GWE07bZtqy6RiFdVjRLms4KnUxO1RKv5qqo86FqXMlecJjDWkASvjkCZZ/q3m9KqaVwGtXWs7y9ehAHCpCmalrtXrqCCwGyR/SE0nV22e5UTVaodD1cchx6JpthJcqYFtayr1u0ldO4HuYn8tym/5f/m3WM0nsuxp4w/f+GfzWVA70FoFahWoVaBWgVoFahWoVaBWgVoFhn7793hV3+Ngamae5khZgRarFGTXB79LUZnySDOg4ygXuWxFPV5/mFy+RGPA4OLMOP3JCleuaOTdr9nBkecPsnv3RoL1OlakAzM5z+zkPIuLBRqCHh4+O8m9DxxjTU8dy5qDnE3o3NRTIqoVyeDk4oVxsmW3gqB1IR3DKpOquNF0nZg/yFjF4MCDz/C+a7p47TWXc3R0lkDAR8r009zewnf+67ts7O1j+yY33TujFDv60I3l4GugkrQoWzn23/Ervvy1A7hM2Luqh1u/+B+cnpvi4fueZe9Ve9i8fivf/szHyGSTzKUtfn9knJBb5y9uupL/+YmPMDw0xsz4NPk8XLh4gZmZBYrFMuFomGLJ5A1vvZmJgfMsxlPMJZN8+7vft+15VW6owdWXX0lrXQizkCRTspiYS+Dz+Ni6eS3HDz7PG1+3XeUfu0NhfP4IgWCEb3zrGzzw9AUChov1a5ezeetG3vGXH+H2T/0NZ46PcWK0n+6OLvKZDO974z7Gho/yxMnjWA4fhZIMKhtKddno9VOqVCjrFlkzTSDsJhgwMBw+FiedeD1e1WrGi2UKonosmJiVCtLyiVuYrKN4fDpT4+PEwiHqYxHGFzIsptIUsgVGxlO8+3WbcGpuLtu4Ac0b5D+/80M0yV81TbKZNIslyaTNs7o1jNdpMZUp4TEc6HqJxKJJR3sDK5obKZQvcHSgoAB4wAnNzX6GF0qY5TIxv062aFEXLqlzTBdLBIJNZLPzjIzmSKZN2ptd5OU8Kj42rmhkPjXBzLyL3uYezh09R4vLw553r2PdyiwDv8nx8mP9fK3/k1z43Ulmo5Mk0qfxh92cOr0FLa/jMHU8Hh+hQEitlYkQQpS5mUyWUEjybDUbnLqcSgmsVLnVtr5ollROssr0zeWQUXhREWcyGQVcRSlsw1xbNevWDWUrXSyaKl5M1zTlsia2z2apaEPaqmW07Ff2JyBWen4RGuRzohq2LZwFCL/yr4DLqsBA4K048MnPpZdVjlaiexVVsrK1tqGxrE3Zql07PkpUywKY09mMOm61ViHrV2I5XgXWcq0XFxbV1wLL5byldxeb6bJVVmpk2d+SbbVaC9Nsy2vZvlqrUIpg23FrSSih8KvMb6sBf/WoV+qmgLWsN1TXN2zQbEdMiWW1RNe59QpFU7ctol0WulHBKPeDI04xO8TU7AXKlUXC4VY0rQ6PEcFhtKF5msEKYpoVHO4gDkcES4YPHHLdxcXNwnJYZEtOdFcJl+lEs8I4m5fXPmRqFahVoFaBWgX+CBWoAeA/QlFrm3z1VGByYYwzZ0/zzuvfgJY3qQv5ueXdN/P3n7mdVCHLyPA5/IaHcKwZ0QSWy3ZWidio/OTHd/L9b3+P6ckZdaMogFKmAIPhMJddeTV7r9xFITHIfT/9KZVsFofTfsySAtjhquAPGFz3lnez+TVvYnx4gubebuoamzGtohilqGbzd3fdyXP336MsYP0eL3v3XM7aS6/m/NCwyr9xegylwizk8zz5yKPc/bOfMT0ygpm30N221W9TZw9bd29n6NQRZseGbVhddYwVHhSI1rNz32up7+hl8+7t6D6/gnlDZ0/x1B/uZW58WNlHa/4YLd09bNi2lZ6+PjRd4/BTz/C9277KQjyOy1lWdtJi1ROIBNm4ey+6u8T0+dNq2jAYjrBizTo6ujvJphYYPX+O9Ny8OjcBwE4Bk3LzWVX7KvCrLKEll8RWA6ueQalS7Rtrny9Iy/Ll+BsaOHHsDMeePkJrOIDT72V0aoLE7DQOzWB4NsPaLdvU8Y8PXSCTjJNJpFQzsHLzRq543bWsWruWYjbL8489xkP7f6cst9t7O9myZw9bdu+hpbWd9OI8544fYuTMCR598jBjk3H80TAdPV0kZ+PMDQ4oRWZQrom7QvfqLlZv3MyGHbsV3Pf6fMwMXyQ+PoRfd1IqSgZwDquqLhcAPDE7wMD5YXILJv/2Vx/lsUMPUUlPMRZPk88ZBBwmmlfn4GCc6WQRw+tUlj6FIhheXdkqVUJO9DXN9L7xaro2bWfRadBfdjBT1pCUVwmfFtW4UzfsiUxpDER96tRsO3GlwpbmaMmC2VblqrZCBhhE+au+llFW237ctnQWACs2wUuKVYGEAjxtxa9DsnQV1XXhEPgrilWlarUVrTIV4RAIKU2MUuXa113ZMbur+1FWzlWgKbtS0FPsoE37XwHJ0uyonN6qIlUgpdgqiaJWFM7VyGN7+/bhK/VxVfGrQHc1k1hNtMqDRNgqCz6iPFZTr9VcXxUaVVU2y2qAqJGLBdsGWo7Ho4PuskG31EIplUUlLDWR4xdfJQ2HIRDYzh2udnk2aJWmU5pE9aYVJbJAZlthrZTI4iWvoKxsq2r/rGy4q5nHcmx2+JDt/aSuv6YgrwLDZbGYkksisFm4e1UhLOcvT5F/BQ4r9XS17ktgX5TIMgBTrNgAuGpNLc229cE3vHo+LGpnUqtArQK1CtQqUKtArQK1CtQq8KqvwODdH6VSLDIzMoGr4iao53E3BfDn4mz/2AHSeQ2n5Jc6XRQqbtzlvBoJNdwOfDr0dncxODHHuvWdNFkmPXUeGmIh6rv7GLtwjrG8jx/vfwLLodOs5fnAjhYuWd7I7Pwggd7NfOHRad7cmiVKlpzuIxRqwmHmODedYyExRzGZxRsKU++rsJDIkii5Cbthx5plyhK3ob0DDA+JTJZVK7vAb3DHL+5lbU8rF08d5YprruHwEy+QcPsw/I3Uh6L8/uxZLpxPUbSKxKIBtm3s4AO33MTqK64jV/KSnbrINz9zK8Pj4maUJ5kr0H9hlHWrm1i+fhlXXXUNZdNJOllkanyO2bl50tm8chTy6G6uecMNBD0OXj51lk9//iuYZSdetwuvq8zuHXvoXraMublZAn4PC3GJkiqwbvVqGmNhPM4yqdlx2pobCdWF8IXrae7uZS4R5/o3vl3lIq9Y3s2nP3Ur/kgTv//h1/jV/c9Q8vjVMHGQHF/755s5/syjdK7exa9/+1vSMsBqaJQ0DQOddCFHAVMNuko8TsUlfbWD+QlxN/NTMEVpW1B9pJxn2WvgKBXwlnJKKRkKBYkE/CoX1am7mEsl0ClTxMv46Bj1kTBeTx1rO4P84bnzaG4nqVxRrdOIS1y6ZBHUHPTFQhiuCqMzCQJiSe3XmcsUKLtLLGsOU8gnGM1pCqh11QUZmk2RKTkoFSo0hyWuWWPPJV0cOjpE0tRZXLAIeCwy+WoubiVLKeRkVbSBY0MzaE6LUBDe8tot/PzBk3xy5xYWF8JcaDzO6s4Cj3whzi1/fwUpJtBiXjZ1ruWeZ37F0IjJ+o078WVX2rnKuletOwnYtJcEbEip1nKqlsmSBSzrIGI7vLSWk8/lqqlMTnTdUEBc9bQCXV02JFV2xw4Zwijh9fqVclaeL2BU+mmxkHZJxrD0yCXbrll+tpTpK0DVJb2tKFqdLjRNhqor6jFqfw5Zc7NBs+Ex1DrFEjhW0NqQ71XweTwKNktEk3xfjk1ZRJsmHsPOPdYMGyzLzxXIFfVuqaTgtChsBbja4LeaOSzH5nIqYJ7NZtRa4tJ21XKAxECphQoHmttWCqs8ZF1eXdKaK59mVW+1plF1X5P1Shk2V8dXsq2mZf1gKWNZHi4g2m7ny0qlK+s8Uku5DiV5fTtEoCFRcS6l5BXgLcdjlYoYpHDqaXDFsbLjmMlhEvEJFWGWygwRCkVwOaO0NPViOUO4fG2gt4EzBLGbXvWfIbUTrFWgVoFaBf4UFagB4D9F1Wv7/LOpwPjcEA8++CD/66//Bq1Uoa+7nX/73L9z2Q1vZ2xyiKnJIbq7+6i4dHXjKVOqAurm4nE+feuneOzAExSKYsVi3+DKTdvq9RvYc8WVrFnTyOS5IxzY/yBWLqVuzmwALBkaclMLK9es5Z0fuZWsy6vsbjr7luPx+ilaJoVKhYFzZ/j+lz9HanpStRCxUD1/9Xf/SN7tw2n46ehbZoMp4ML5fn72vR/y4tPPUcznlTIyGPCC5mbvVdcQXxhn+ORRirmsrdKTW0kRGhuGsj1evmk7y9duoK6pHqfLzezkKE/89h7OHH5O5RY3dC6juXcV3avXsnz1WgJ+P5l0gju/+yMeue8PFApFzGJBcaJApI61W9bQ2t7G2LmTaJIJ6nJgeP0sX7Wa7mUdmNlFxsUCem5B5SO73TLlaN+YS/OggJ+yga5OQ6qs1v8/ALathgQAr8Df2MizTxziN3fcgzOfp+R24Q4YuF0OIg0NBFs6lDLbJTe1xRRWPkfA68Xp0ulbv5Hla9YrC+Njzz3Lj77xHWbnZlm+fhU79u5h2+49KndoYWKSF598mNMvPa/UpqcvTJPFzfJ1a4nW1TF68SLMz7OQkuxjk841y9m2dwfrtojtdRdmIc+5Ey9x8ehBfLqTlatWYYmFUT5bzX0RiFhiNj7A6eOD+IsGn/mXWzl18jmOPvssbpdF1nJzcmCe1vYg5+cyxBMmi1nJi6mQz5fxBXR8Pgfl1hDano0s37uXlR1rlCX3AHA0l2G2ZKoJTVF3CgAWnFuRTlcyWqRxkyZBoK6odqvgUOyY7ZBeAZJV8CnWWSq7yQa1r6h9FQC2X19KJVrK21bBxerggQrNEYsgBxREOWs3e6rdU5DRtnMSSGlDR4HSzqXwGRsIV/N9pdURuyRlDS1UVuXfStMj6loBtXZGrbJLVrk0tpV0Nez2FfWv7F0phGUzVciruiixWKqCT7VPGfRV9kw2jFUlUQMJ0r5XvyfKZ7FoEsgr8FjgrzSe0qlJPRTAlcdWv6f+X7blVir4peldsZ12FMXuWQC6bRUl10xAtgobM0XpK/sXcG5De2UJrWywq5ermmy89H6qSI6vSjCX6V+BuvL+koZSIK+GCvyp5hTbUT5iea9sC2wltpoDUCFA6mdSC0fZSUW9FuyLYg+YlKm86+o/m8+C2oHWKlCrQK0CtQrUKlCrQK0CtQrUKvDcl97G7MwUISPA2MUROmN+lu1aT272LE+Oe/iXbzxG3pTYmCLidCog2PAZCiJ65KZZcxKNeOlbu5pnnzxEWOZAgWwO8pqOXiqyrTNIX7TCW3b3Md9/gp7ODnCbZNo28dn7RnhPr4v84jiBujDx+QTNrW2UtBDHBgbBdBBPJnn91ZcwNTFEwB2iWCkyMniOdWvW4dWKRHv6GB1ZwKv56er1EIj6sIwGfv/sSVzuCI/+9h5CsSYqlk6yUCCfLjJTdODSyzQ6NLLmIh3NrbzujZez76b3c8+9d5A8PEguPsz111xJqCWkbHP7T59nNp8lLQO3uofmtlbO9E8p1WXQH2R0ZJqWWB0ZC9qa6rkwOK4UnD+/+/fKrjfgKvOOW97J5MIikboGpianmJ+fJRqKsHvndsbHJ1i3vo8L5waJRAKEQ361TtHc3kZrRwtf+uQ/YKITz6T4wAfezWVXX8sjv3kAR53Bt277OjOLCbb0efin9+5l/OUTuH1hKmRJx9NMzBsMLeaZS1hkcZBVLkdOtQYjLmu5IjitEPF0ilyhTMeqVYxPZNly1Zu46h234C9leeBXd/D8/p/R4HOoQX0Zwnb7vUyms4RLKXrX7SQ5PYgrn+Sf3rUZd9cm/ulvv8DxOV3FiQm4MwScVspE/R4F4KSfFGjXGPSQL+bJSJvsd+MqZgkFNZJFF1rQYH4yie7XcFk6GlnW9ThJ5MvkZCi85CBbdpCIl2lp9DK3kJMZc/xO2PuGPsaOXWB8KorHAaHli+xq3cUzjz1P59Yu2h+dp/c1QVr/eiVffO8L+Cpu3vOv3Qx+8gTuUh2ZJihPLvDWw3/DvT95gSv3XU0mbqG7RPnpwjRttypZXxDFr6iCZZ2smuJUtUq2+25laVyukMvllKBCwdiSpb4vvb2AVAGSsr4kf8QWWjYg0WvFQkHBUPk6GAooi3Dp4wW4inWy2A0LTDVLZjWjOEldtK66XGHbOC/l8U5NTRGJRNQ+BAzLzwTYKmtrBaFdSu0tA+L5kuTZ2tbNog7PZ3P4/T71frAqllLyyrlMT08TCAYV8JbsYcnHFjW0wGA5T12XyC1b8SswVs5Tco9VPnBZtiOZvraCN5VOKYGISuUqV1iYmycQDtpKZZWxreHWdLV0kc5k8Pv8ylrdFqiUlZJYALqsVao1E9Wql3C7BUDrKkIMh0nRzKC7dYyKW9VXFM4yUG5ZWWX97NK9pLM5goZu5/mKktnvp6JreGSgQ/ORc3pxui10LYNby+Eyh1TMXjE1TSEzSXDHr2sfMrUK1CpQq0CtAn+ECtQA8B+hqLVNvnoqMD47wLe+90O+8++34XY6uXz3Dr76wx8QbmpnYOgMiYUZlq1ap5xblaDRMhWoe/zJp/nK577EuTP96geabmdryE375i1bufEvbiE9eQJyWe7/3cOUMgnBZohQTwxkBKX5fTpvueW9XPHW9zA+N403Eqaurknd6BVLRdJmnh997asce/QhCsUCLrfF1fuu403v/SDTiwu09q3C4dCwnBUyyRS//83v+Pn37yA1H1eTfDKxFwkH6V61ip17tvP47/czMzBiW74q81oHLpx0rV/LlssuZ+WmrXT39WFVyuRSGZ47cB9P3/87itkUdbFm+jZvp1uB0rVEo3XqZvKphw5w5/d/zOzklLpRlhttyQjevPsSVi1v4cTLJ5joH6LscKs8oFhTAzv37KGjo5l8fJKxc2cUABbk5XI71KSnWyYznU7MKmR0OWWatAp/xYpHtKdVKCk3yAKAW1euINTQwKGnD3Pnj+5hIZFWQEwzXPg8Oqs2rScQCBJpaCIUi+E17Kzm5vowHsNL1+rNlEplzh09xEtPP8nhl07jjzVw6b69bN99KbGGBkYvXODx++7n5NEXKWbiRCIhUhUDf32M9o42CmUXIb9ObnaGmblZNHeAXVdeTt+aVUTrGpmfmuLQE49z7uQRXFaejetX09XdhWS8FEQBrHJVFH1kanqAi6fHWdveS19PH5XSGOnZITIZB5azzFMnJvCGgozE02iak3TaJFsok06XiIUMWpp0chEPns1rWH7pXlat2oE/FGMaBw+m57lYTKt8IGU5LFOw0tCU5RWh27bGCmraQFgZQwuIlWtQBfPSfSgrIbF0rjhsIKis0mS2QCyNJYdWFKFVa3RRnUrXIOpY9WYSC2MXDoGGuRKVvGk/X+XYVpXAdrAMFbcTh+TxCJyU7k8ya+X7AmlFkbtk2SzPVb+aqjBV4KuyXK4qgJXE1bZ8VudrxxHZ8Hbpj3p9ibV09Xm2VNmGxMoeainU2J7EVSph+eOUHN5qDZYA7pJNs6hwbZdt27ZZVMmSQSQ+6arO1exf00HFlAEIsaKuHpfAZgHAkitUKKmGT4FkKYM8X+C5BD9JIyrHISBe5frKudogXwF9VRKZDK5aQQv8FTW0/E5TNtAKB6uJZoeolZU9l1z7/7aSkuavSn3tc17yxLajm+1aKndo2w5dXbu3Xfnq+bConUmtArUK1CpQq0CtArUK1CpQq8CrvgL3fuK1RBvamRmdxI+DXHqW9rY6/L4C5YLJfedd3HbXcwqw+KU/kMFJuU+v3gs7/QYRr8aO3bt48PHncZgZaXfQy26MislHruilkkmqQe3WRg/lZJKZnICgClZdK384V2SjbwYtMUNnZxOtze2cODuIZRbZtXcd3W3N6j58YGSWl0++RG99O8FImMVUisxCHJ/fwcbN25hbnCYYa8AfqiOVyNDSpuOvb+T4QJlv/+JBDAxa6lyYmsHZs/3sWL8Vw2kyOTvO7pU9nBkdIdbQjrc3xPChl7l+82Y6drYzNCgRThWyiQLpbJYVG9bQsWk1J19+mYqu0z8xRTKeRnd5WJhbxCt2sE4ds2hhWi48bo277n+acsVFa32Qd9x4I+l8kaHRUfy+INNzc6xduZqeri4ee+pJrr3uahqbO0ilUoTCBiOD47gcZVYsa+Ps0edwG0EamptVfvAbbn4///WVz3HdLe9j+Om78IcbiZZHaHMlSGRF4aw6PRKLGRZm80wmC4wnYSonbWrJdsLS3JQcLhZzRZLxnMqxnZtP0HfF24mt2EB9Uze967YQCHq5eOQJfvWFv6PRY4NDgXAlb4Qdb3s/R3/yDVr23sDwkScI5y7ytY9voen1n+TIXV/i5r9+UAkABIyZ0mOZJmEDwgE/i+msLBEqQAAAIABJREFU6s9F9S1qbFdJVMkuUkWLxVyeSFgnni+Qz1fwhwJkEnmaYiU6Y6jaziRd5CoOFpN51Xau7ArjclqMTRS4truRHX+h8aUvjLEx7+aq5Z3cdeE8bbEedp9N8lDnAsy3stOd42LUTZc3zP0vT3Flq45v1GQmHyTFHJ/70Zv5yuxjhP1B9m5+E/2HU7iUpbb0ly61TiTKWVkbkhxoAZS5TPaVGCf7cU4FPJWtsvSeTocCtWqGWTWpFQVvZW1MBAH2WpNtgWwPg8sqhUM9RpQP8j29CkSLxZyCs83NTZQrZXXNZbviUieuflapRDKZZmBgiM7ONgzdo8QMAmHFglrWV2SIQcCr7pafFRSYbWxoVH12Pp+3M35LJfW6DAYDqvcVECzbFmis5qfF7lngsabZw/6yPqAygyU32V4/lB5dFMder0/17W5doqNkucBC9xhqWxLn5pS1EHEdrK5ByOy21ECOJSnxbhWnOn9xA5P6iaOXUknLbIZkEsuajRqIl20X1dKL1MI2sxc1s51NLCuEJqaqlax9yHHI0LqusoPtNQCzOvAtGemWWaCYy6PpXiryO0wUz16vygOXNRePJ4Cki7l1sQP3Ub/69a/6z5DaCdYqUKtArQJ/igrUAPCfouq1ff7ZVGB0boAv3f51fv6lr1MfDvBX73svH/7UZ0imUlw8f4xIMEi0rcOGGhUHpbJJppDj9i/fzl133k18MVGd4NPUzVFTSwfbLtnOvss3M3LsSTy+AE88e4z5/iFwlm0bHM2lJj3XrF3FX3z47wk0tZEr5Qg3NuPWPAoQ50p5jr30At+77QskpsYpSa5LXZjPfukbXJicZv3WTTgCYcSQxayYXDx/jh9983s8/cjTtgWuQ25APbR197Dr8t0EQw7+cNd9zI9O282pMD2ni7q6Oq686a2EGpvYve81aG6NQjbLmSOHufsH32FhfBKPz0Pv+k2sv2Qva7ZupbGlWXGk08dO8JNvfY/zp84o5a/cPXoDfjbs2Ma2DX1kFyd54cRZBk4OYuGkqbmRXfsuYfOOHbQ0RZkeeJmRs6dsACzD0mIdLYrfqgLYcgkMk1wdOyfFhnVOG1xXYZ+ygPYLAF5JqDHGi08f5qc/uJe5ZEYBMAFavSt62bFtPWeOHMUdihKMhonFInSvXElTLEg4FKKhcwWHn36Cw088QlkasLZeGrqXs33nDmL1MSZGhrj/1/fyzKOPk8tl8fkN2nu6MAJR4vNzBENeOlasVfk8ZjatFJjtfeto7e7G7/MycnGAA7/dz8kjR3AZGuu3bGDd8h6iAQ9FuWkuiGJbNLmWypKNT88S8Hqo84V48rEXaG934dHyTIwL2CtycS5LsuRE88lEpkbUA1OLOdIFJzG/G4eoPA3wtvip37yaddfdQu+KraScBj9aHGbEyqg8G6X0VOpstw1eESugau6sskauQsAlJa5Swlbtt5deSEo9rOijatQELCrLpVKFSrGaL1uxFa8KyMpks8q/tS2VyZeoyKhyRSC0KILFQrlEpSivGigLxPQaVCSrRwFOG0QqVa+MMzjsBqsqsbdhdLVpVF2vQGL5sWqwZHHGhrlKsauUqhXVbKk1G2nKVCawLWaVmiiALH+U9XEV1i5ZUCuVtPxXVdUKQBZVtWT5VCGorZitWjALfxZVsiielcVV2VY1y2SI5YKSGMQLAJas3apIWdkrm8pO2lEoUZZJZ3UZbBtqtYwh73lpzqQhXlL+Vt8vouJWEF/l/Vi2i7ecs/wVOy0FiVVakG0Z7bZznR0uAyQDWllt21bTquerWmTbSmvb7ltZd1Oy66VeT3atyrdc82fzWVA70FoFahWoVaBWgVoFahWoVaBWgVoF7vrY1Zw4P85kucSeaBtFvYCrkKG9MUiwbGJGNX7/3Bw/fPgiWZc94K1mL+UeuFJSvV5E13nzTW/hjh//WoHictlFUTfZGXWyt7cOZYeru7CKOYo+H8MDC+xc3sSUw8XxRJQub5yOUpxVvW34PYa6F09ZWXbv2sbBgy+roeb2zoiCL2deOsvF8XnWrVtDWNeIJ+aZHh7mnbdczxMHj+IOtqgM4abOOsx8mWzKTWuHn//6xX5G5qGvrQWsLFs3b2BKYp8cFvlCnnwiz7rly5mZGubK111GqCeCOxcnG5/lR9/Zz6dv/xqHnjkIlpPeSzbhLFn0D40wuJDm/LkBmpvbKBYld9VgcTFOLl9kYmoGnz/MA48eVoZI9VEvqzrbufqaa5iZlgxhEyMUwe/xKzvrS1+zF5/Xx8TUFD6VFwvZTA7dCeODp5mLz7Flwyaee/IJNGeZq298N/XRGO6mHo7e/WX6updz8OGf0RmsqPzedKJCINqEZpWIp+KkUlnmUwUmFjKMFMU2O08iaxLP5CgLsLMcRMJ11NXV07V8NYHWlWiBCIGmbgxPgGI2ydkn7mHs7AuUKgVpXIn2bqFtzQZK6XmmxyZZd8lr2OK4wM72U9S/9k3kXjzI69/zEPPeCpVsmWTBwOMtopcLGC4nllnBqog7UxkNC0PX1PXQDC9zqRw5Kir/VuyjJffVKhQJirNuVDKVLaVcLjk1snkPDtL462CF5sZbp7N6TQfG0By/Gpjjpnk/zXu38dWpJ/lB9Cp+8PAz+N0lDrlLfHT1coi1c/D0GV4YmGGdbqj1qkjFww6fnyvOvJ97H/8JG1buJhNPkh/eyNTYFJ2dPSQSKQU3pQdesi9W6leBszgVyK1UxMI5p+Cq9N8l6XdV0pA0zjYUdWsutRZkFk3VW4tyXEF2txu3igazc3ilR81l04QjYQVWFUwul9T/ixrZUGpViC/GWb9+PbpH4rKKCiZXKKt1JYHMsu+JyUk1mC/XWylxLdsSWY5Z5QFb9lqCnetrR8OJ6MKUiCeHA5+ogC2L8fFxWltbFbwVBfDi4iI+n09Zf8t+AoGAgt3yPIGzYoUtsLmuPlbNHnZguHWl5tXl+GU7boHBLgWcJTtZ93qUsliUxKKaFpgrwwqyf8n3Ffc1qXs6nVZrL7rLVgrPzs4SCobV2omchxyHrJlJbUXFLKpt+Z0ldRShgiiWZZ1TrmWhYKrtizugHIth2I+R45R8ZgWxFSUWOG6rmE1lr23DctnX5uv/rvYhU6tArQK1CtQq8EeoQA0A/xGKWtvkq6cCozOD3Pbl/2D/d+5geWcLt/2fr7H+sqvp7z/F6ZcOsmfvPhyBgH1TWHFSsExOnT/LF//353n+mRcwS/a0oUy0yU3Zzj1XcOUbLidx8SVy8Qn8ngBJp5fTx8/gLJoEAj4SiUVcZYsb3nQTO6++jrm5OaJNDXhjMQXA5OZqdmGab992G8efeUZN9QlUufGtb+bN7/8QF4dGVGZt2aWMlUnEZ3nmsYe595f7OXOiX0Elr9cgEo2w9dI91McMnOUMjz32IonpuMpAkfwSzdDZd9WVNC2TTN8d1DU0KIXzeH8/v/r2dzhx+Cia00X3qhVsec3lrNi4SeX+yiTizOgEd37nBzz3xFMqe1iAn9xQrt6ykd2X7iA7fkqplsfnCxw7eIKAP8ymS3ew7bLdbNi8GUoZhk4+z+jZUyTFAloAsCY3knJTbP+Vb9p2O1UrHLHNVqpU4WU2lBJY51EK4JWEmmwL6Du+d7fKHBJY2LO8ly3b1hIzKjz12EEWCxbhuhA79u5m265LOXvkRbpa2hidi/PsgfspFdOs3rKDNTsvVZbQ0XCUxbFBnn/ycR4+8DT95wZxGW66VnSxZeNaRk9foP/CBbzREG29vWzetpVo2KsU3is27lD5xacOH+TsicOcOn5ewcxV27ayev1a6nQnVmYRUzKAFQAuKfW1QFKtUuDS3ZeTXyzyuf/4Cl2dfmaT8+TjTtoaA5yfXmBowVRgP+w1aAg5WMjnmc26iLic+FxlAlGNRc1JZONG1r/h7exYu5czxRx3xEeYdomnlQ16RayrrIPtoBkkBFamn+Xn0pypu/gli2epv2roqiB4iQsqa2Q741caLjU9KsBVnIZlE0uZ02pSV8DlUk6v5MdWlaySASzPz4mq1US6V/W17NPQ1XS9gEkFJKvqVTsbuCqvVUpUsXhWLyZbnSuAtBrra4+wygSrQGnbYlqUtupfgcnCSOX9XAXCMrGqlLRLAFidd1WJrpyv5cl2Jq69DYHY4qluv44FrCpFtPwjkFeyrBWIlbFfUUMXqIgSWJTKMtCrpnolgPe/IbtS1ooNtKyQyLFlTaUwUBdNqYeXFL3VqQ65Xkr1LHDZBuRK0V0l2grwSlGW8orVdsT2W+Zb5IUgamW7FirX2SHT2DbQVUZe8lh5rSiqLedsX0elRraKyiJfXW+X7NdB5d21Cd9Xz6dl7UxqFahVoFaBWgVqFahVoFaBV38FPv+OzYSDjYyfG2Y+UGazP4BVNnFaRYJeL37dgyNcJG65eeDgAg8euUBRbrcrGrqzrAySGv1+3vvB9/GVr36dZLlCwKWzrzNKR5OOVkirocucQ8ch0A8vmAka6z1qMPzBc2U2dHtxTE3hyCfoagpSX2ew7dLdzMwmeeHQad74liuIz2cp5BZ55unjvDS0iNPMs2/HSgIBgwvHT7N1fTu5AgQbOnEF65lczJIzZXjcgZUv0t3r5fS5BCeHhnnL9Vfx6IGHaGlqpKOnk7NnT7Ft0xb23/ULLt25jfT8JB/4y3cyl50iNzNO+8o+8nmDUiDI3Fwc0yrQ3tlCOpnmwJPnKRRKSu330COPsmbTLooli8mZacYnp7gwPKf6u6amZhLxOVobwvzvWz+h+rCnnnmetTt2k0tnOXXyFNe9+Q1qWDtSF2N6eob4/Axer5tSJsmZY4eINUao9/uYHBogm4iz9arrGZpOcfU7388nb9rC7l1XMHTqJI65aVrr3ESiPlwenZDuJJNOMR3PMziTYyHroGSl8YbqiTZ3Em1sZSoeZ2JiivmFJIVimWKgjaaV2ylWXPRu2k3LlkuIBD387pv/wtnH91OulHBWDHo2XkLX2t0ceeqn+Epe3vSRf+T03V/jU+9x0P7Gf4T+n7H/QT8f/fzPcOR0Sq4yLc2NZBbnCBvSa5XJlywKak65rFS19fUNTE3PKoX0QtYedJdMWq/mYCGVJRx2Ek+ZhBp01R6mMgI4fWj+LB16HbOuMq814nRe0cpLdyW547m/49OXfIWj2Rxf+fkbGfmHwzydnuW4r0inDql0C4l8loW5BHN+JzdpHWxd08vQweew2gpsf+BqHNY8P/jSCd7x/u0wv4GwawUej5eJiUmKBVPFaYkts0BABX3VEDgq71asiL1enVyuoOBnIBhWatkl22cB26IeFtgZDodxCOi2LNsS2tDVQLU478nXAi0l4mgp/1bycQWsyvfFclkUxgrMliwFTCcmJ2hvb2N+YZaGxnr8Hp/6pSbbKhTzSsVbtir4fAEKeZOTLx9jxYqV1NfXK5CbSqXVeQr4lJ2Kg93M7Cyx+noFc5UFtUBYp1Mdv21jrZPN5UjE4woMCwAWhzGrJFpaW8krj1EqZkPH0A2yuawN0qu21rIGpxTDko+siZrWfrys54jttMfQmZiapKG5SQlO/N6Anf2rkqKk37eHCgRAZzJp0ukU2WTaHpKXeCiHnQusxBgqIsqhQLKyka5YZDI5fF6/WtxRiVqvZCfbecqyvCAKeNMS8G4qcC7wWPansoslk9jhpG/fX776P0RqZ1irQK0CtQr8CSpQA8B/gqLXdvnnU4GLoy/zxS99lkfuvI/LdmziP39yF3owzJFDT3PypRd4yy3vpKQsUm3YIzc0P/35nfzg699lbHTiFVWcTP719a1m+769bFnTzrkXH1aQV9c1fP46SpqLtvoYZU3n0JHjVPIl3vdXHyVTKpHPZVi1aTNlUd5VYdXv7r2bX33zW8zPzCnW0xgN860776B/ZIrlG9biMLwqd0Om8/pPHePen/yYY0f7GRubQzc0/EEfbR1dbNiyHjM7pcxcB6czXDwzoICt7Gf95o1s2LGVtVu20LVsubrpy85N8/iPf8wD9x9gMpOnpaOV7ZdfxqZdO+hbtwavz0cpX+Q3P/8lD/7mdyTjCduKRnMRDIe54cYbiE+eIxOfwevx4NB8jI4noOzmNW+4lo27dxCtj5KYGWX45CFGz9kKYDkezW3fZMqNqtwwL910uly2AlgUlVrFVgXbocu2TbHXF6B1xQrCTU08/eSL/Oh7d5HN5GnqbGPHrk00+h24LJODh84yMj3H9j2XcPlrr2TV6vV84oMfIugymEokKeZSbLlkC7uuupL1W3eq3KLJwUFeevwPXDh7lhNnR1lIZOno62HF8na66kIce+oQ/WPTOOsjbN6xha2X7GH4zFn8Xp11G7fz1COPMnTqMJpuUt+2mkhnB1t37yLk9ZOZGSMzP4FVtBXA0igIUBOVqsdRpLOuAaPi5wc//TUtzT7ijjIXzs/REQowvJhgaNHE5bCIhiRbRyAjxAsVYh6NtoiHnKtI0qvh7e1j89U3c+2eGzhdKfCdmX6m9KrlsiwAqAxZsSCyLZRFBewQ8Kcszyuq4VIZv6ICFlKp1MDytf2+sF2SpTOpAlwBwI6SbTMknYBA0yVbZeXCXFGwWz2xmonrKIp6VKyRBQZLZ1gCgfilak6tW7Ntm8WKSGXdLtkvi1JWNip20mKfJXDXgUMaSHmdyPFXG6WlrtAG0wJURUlbtUlWzVPVSkqmgau2SbbotVLNH67C76oS1v4tpzyocWi6bYdtpzbZStqqXbkCruKorOCpnIMA1CqoFVWvqJ+l+RPVr6qVDVhtY2bbeUDZXss2RTmclzxguy72uf9fmcyyffkdojKGJZ93yRF7KZ/Xzu9V217KInbYjaDKAxJoK/besnKgLKKqecxyqeR9XrUCVypi9RqRgQyZNpfrb+KQ85Dw8SoELr/7uj+fD4PakdYqUKtArQK1CtQqUKtArQK1Cvw/X4Fbr95IfVcjMbNIy9giQ/Ue4rkUIbdO2XDS3hygsbkZK+sjYRZJ+Zv48Kdux6q4EYNZT8CDp1zh47f+I9/71re5oaGe+0fPUTbClIo5Gn0GjVqekh7EyieJRnQ21nlxWBojlTL9mWbWtzsYPn2OntYm1nQ0sGFzH6Ojs5w6d4q+7hU0RCQCKMFEPMnUdJqi5qfBF6Yx5GZ0YozGYBMD/cdoa4wRro+ykClgOespe3VGZxYoWAblbJJ1a1vx1zfwg5/+ljXLunG5NTX87cxnuHDxAsV8XkGcqOFidVsHg/NjrOrqwBP2s/tNryOZWkDXguQsE5fXQ3YhwwO/+Dn7rriKl09fZGRkAU+kgbHZRfrHZjl6up+yy43fL3DIYG5unp6uVpa11HP9tdczMj5L67IVzM/Ms27NWrKWyZatW7hwYYCmllamh/o59fJLdDRESM9OMTO/wLbNq5kYusjC9CxN67exoruXxnU7uOf/fAwz6yPWFGb0/CGWNUaI+iDoczGXctA/l+fCxAIDMyniaYnbEqc2yeYtkzfLFCylD8UqS6arC0+0nrYVW5mZmKB3+RoMb5ipgZNMnDmIWUxiaRLnU8ETihFsbaQwNojpcLB17zXoU6f51xvLdL3tUySP/Tt/9ZGjHBxz4nc0UNYyeNyGsiQOGBplUSoXTWWP5vG6KWTyhMJRUskEQUPD0L2MzS4ooOc3RIhgUB+UoXmNdClHJpWnsd5PIa/zmdvfxTs/eDudDVHc2UU+f/Wb+M+nnqG7w6BnrMATlpcPtkY4NHCBBxI5bvx4hOEzcZ55wE3GtPBpTjRKvKV1A9r0CIl5H5VPLnDjm/cxN59kdGGcqblhdrX/A95Ks1oT0Fy6gpsup84zzz5LW2sr2WxOWRNLkyixXAKIHU5LAWCBhy6n9O7SvgoklmFxUQBrCrYKELWHqm2LZwG/MvAsUFPl2yor5RJmSTJtZZhaNa7K2S4RTxAKBZV4QNS8AmPdhgg33BgeGworJytHhUwmpV7rAmh1w96OAGFZD7FtmcVhz8/I8Kiyi+7u7lLq2mwuUzXLstdSZK0ql83akFdUs8WiArnxxcUqwDYI+P12/rEsV6jFGHsRMBQK2dDU5VK2zpLHK/nELY1NyilOoK9sS+C2vDelPtFoxF4fc6IAs2QZi2pa9/urOcgy3C/rhhV13pKDrNTYTjsfWNYnCoWsyjyW9QBRDc/Pzaj9eMTGu1xWAFjWHiSaTb4WJbNcJ7kUKvNYwXhZB3AohbWUVJ4vym4ZnpHtytfyuPXXfvT/+c+YWgFqFahVoFaBP0YFagD4j1HV2jZfNRU4fOJJvv/tb/Lg3Y/w8b95Px+69bPkCllOvXwYK19g2fo1NlBSybkOpmdn+MLnbuOB/Q+oG1a3WK5YYrfi45K9V7DvusuYO/ccuYVpdKcT3SV5GQZGwKvspPO4OXJ6hK6OZbz7g3/J8MggHn+AWHuHYmFyc5RIJPnsP93KqWefp2CW0BwuPvD+d3HlW99IIp2nbe0qZaUiesKFhVkO3PszHn/gEQaH42SzJoGgh1hrM5t2bEcjS3x6SN1Auz0hzEKZU+eHKGSLvPmWt+H2+9j3uivxuHzki3mOP/EE993+dQbnE1iBAOu3bWbXvsvZsHUz0Vi9uql94bmD7P/5ncxNTBGqi6pjFvi7Zu1akjMXSU2PKRtZv1vH7fPgCrbS0NTD1kt30rmsB6tUJDE5xPCZo4yeO0Nyfg7RFwpEVwBY2T7bykrbAlrDLXk8AqpkEnEp07SauaoygKsA+Oix89xz70PKPmr16j5CngpWagG/18tizkHOYbB9z6Vsv+QSfIbBzVdeqzJLJOtn047NXP7aK9i59zJ1PUcunufAr37J5NB5iqUys+kykYZmWpsiOItxIoab+GKes2Pz9G5Yz56r9rFsxUq+8dkvMjI4qOyiJsfH8Htg22U7Wbv9ErpXrFQ5OPGxUab6TxLwSJ5N6ZUMYHuq0yTo9rO6o4um1iaefuD39HbW8/CLp3jsxbO0RxoZmJxmJmMpS/JwQNTeOoYhqb6iIHcpAWjJY+CPGbQt70ZbtomWbVcyHDI4p+Uo6oL2BO5qzOeL5CVXR73OZcpUhh00NaGr1J2iZNUEwMqop8BfsWIW22BRw0o2jO17pgBi2aHUvhWKNui1w3ZsZbHAYJtXKttgBXxVVnA1D1fgryh/peGVIdRixbY8FrtoOS6Bo7qTcnV7TtUciopXgLBTAV1HQVSoMpAgObZ287HUBMobzM61sWG1wGVpRJWYXFk6V5TVlwBadPscZYRa8V5RtCpYbA+CVOzQHTWDIJO0qmRVhbLKcZZ9KJvr6nNt4bptvayyjKvHLMckEFj9Ldm5PJLxq/KVZfc2RBc4bCup7eN2mKYNcqvZPQKJVfMq16Kqbla7U79URPVcvTZy9irzWOBwmbLYOalIZgHZth020oPK8S/Bf1U4ddHsPOGqHbtAcrEOlzrbEmYJK6qqu5XVdoXyu6591XxW1E6kVoFaBWoVqFWgVoFaBWoVqFXg1V+BfX2dvKPPx6qClwcNyPhcrEnnmQ568JeLDCYsdq9ZRX1MJ5st8uKpAR4/cZFT41nymkXZ6aZDd/LpT32KW//9k+h5g8e2t/GOwxeZ99cR9mW41tHMWGCU+byTD61by68mTrHNCDPm8tKfj7G+Dnb0xhhfmKSzrYXTJ8/jrWsiOTfHwvQg77rlRp594Tj5gs5itsTw7AQ+p8m1O5ox3D08feIszZ4065a10di6HLfLzbTWgKs0wdFzi/S2RAhFDcouk/polCZ/kEp3H+f+8DSPnTjCSxcnWNHRw/jEGIH6MI68hT8YwouDbCGn+s1YLMzlV25ixeZVuJx+FmdTvPj8c2zf2EYxX2Tg+Hl8sRgvHR/k5IV5To7EyYgiUTMo5VJ4RKUY8FMX8bKqN8K73vO39A/GceguOlsbicViaH6/Uh0uzM4r1aH0ZW6tRHZ0gBPHjxCt7yIQqyeTnKc+oOPyhfHVhRk8P8LJowcoxDWWr+nmwV/fyT+8JUZ7r058NsnRY0mOTDsZTWrMJsskirIOUcAsu8gVK/Z6g8urbH4zOQvdF6ChYzXeSACnyyDkD5MrF3CWTCbOHaHsssim0vjcGsFIPUXNRXGsn3C0HjMQIjo3zW1/XcfaG14PgwfY9NZjzEn7ZXqouLwUzARhn0f1ZDnLUu2xyrtVyNSiwfDiFMjmK+L0hPCK43CmwoIrh6NgEfE04g8u4PFqxPIaM7oGqQpZw6S5L002Act3NPDsXXPsKzkpxDrwzw1jNAVpLZs8E89xy19sZ3rzAK2t3Zw/0Miv736AyQn4X9d1c/rhRXavX4s19DIr9m9hdm6RiWeKPHrXGTyvh7evez+NsY0q51ZAorSz0l6K1bmA1kcffZQtG7cxPTVNLp9RAFPlBLsNlRlrlsoqUEnWgSw5eTU77SKVSCr1rlx3UZAKgCyaJl5DJ58rKqV5uWySF/jr0pSdswKNjjKZdJpgKKSSn5wyTC0D1tVBaOmBpf8XiOxUsWMVZVns8ejqvSKgVcBrY2MjjU0NdqYuAjnz6OIAIN10Weyh9f+PvfcOk+suz/4/c6b3me1V27S70kparXovluUKtrENtrGBhE7eOCEJLYQQEsCAg8EJJhgwMdjY2NjGBePe5CJZVu+9bdH2On3mzJnzu57vGfn3Xu//XFyYWS4hecspzzmzc57v57nvW52zqJ7lPg2Fw8zMzDA5MUFtXZ3K2pV1OIHAcp5TsbhaExEALMebymWVOMPjdDFwfoC2jnbVhrslA7o4nJ43cur8RSQh1tItTc0W/DZNtW8ByAKO06mk5Z5ntyvQq4mDmuT15sQW20E+l0XXc0rhK/9tWXFbazjBSBR/IKCyiJXwQg3cF9dIRKhhg0Q8ztT0tILb4son5y6qfSXcEOtyw1A20Gr5w2ENKgg01gu6svmWbYutdOfFn33vv4mUzrBUgVI/+9QtAAAgAElEQVQFShX4E1SgBID/BEUv7fLPpwKvvPpb/vDkk7zyzFZ+9cufMX/VJibGhzlx8iBtbbMxXZaVrCgY5WHm7Xfe4b++9wP27Nyrpg/F5kXPGbS1dSil7NJFbRx+8ymcZh63PPjYHerhzumWCU4XBbuHGd3HsjUX0dDWxMzUFDUNs5T9q2AuscN5+fkX+fkddzLSe149bDZWlXPf4w/z9Kuv8L5rrsV0u8nqOfJGliN7dvDw3T+ht2+UeNIgmcoRLgvTs3olVRVRRvuOkcvE1IOnPFgG/EGOnB2jp2cZwZpK1ly0kUhZkIKpqYya//rGNxk+dYZMARo6Wtn0vsvonDef5vY2BX+GBoZ48Q/PsPO1LXjt0NBYrexmFeKz2xgfG1EqXdNuU9k03kiQBasvob6pnTkLFyjIm5gaY7zvBFODvfSdOE5sfAzNZqgHUckSEbDtlAd3CVS6AIBtkg1c1EQW1Zoqh8Vuw+0LUdfRSaS6msOHT7H1jd0EvDL1GiM+NYxTM/H5vVQ1dRJpaGPluo2UVVQy1NfLlz7zf5iYmGTe4oVcdNlm1l18MV5/kFNHjvDoL37OwLFjCgz6ohEqm9rUccWGz0J2RjUU0doWtEgVPatW09bWrhqC73/rNnZseUtl8ESqylh90RoWrV5Jy+x2nJrGuaOH2ff6S5R5nbR2tKsHd8nAERshUU8qHWZKI2L6aW1pIJMZYfVFC9nx1iFu+/kDLOrsYXB8nJ0nz5DPm0TCIfR0Eq9fJxp1ohdsTCUMMhkb7pCNWc1l+JrLmFjYzcic1djLIkTdTiol66VgckaAvN2pJp1l9NbEgc0hFkOWmlTZKQn0U42wgFGxh5ZrI01U0RK46GwsrxPLRihXhKNF9axiojaUy7DsRmCv5PMqUq1bNsjKSriggKjYHr8LOhWMlOMQeKkOxlIX63lsYjttdxWtmU1MPat+XtS4toKissXcXktNq7Jyi5DTsojOqcZI5eNqNkyBq3JeLqcCtdJ2q/xe2a/DrvJ9paNVbtmitn1XAV0MGr6QPyxfL+bxKjBeDAezYpOt14cCzEWVr1hdy7mrcxSVcxEYKwtsmT6XrF3lUa20w8pyWY5NeLzgdlVLpcCWcxIIa32fUicXd3MB6CvbZgVo5ZQc6hJYn5O6WRk9cj1kgl2TRRph3YW8GoGR6y7g991MYPmnWEop4O7EZli1UfnFUoIPXfzn82ZQOtJSBUoVKFWgVIFSBUoVKFWgVIG/+ArcvqiR1eXVvJpIcDqTYU4hxUhFCJ89REtbLe9s28XaVT1ovgCPPPGMUoxm7R5ODSeI5W3oDqhz+vjbv/0k/3rHPTi8OmsLeX6yoJxbz45zLOXnb9paeW7mOHOjEZKGjjOj0z67jL6ZAr3ZKG3eDA1+k3BNBU2zGqxIGJeLHVt3sGnjCo4cOcXkzAxJXVcgqiIQpDYaJjEdw+Ez2L5zEJvHpKetnrlz66ls8tHe1M4rL+5k28F+Ll87h4r6RsoqokCcOGEGtu8iG7bR1ryUL/zHf1MR8pKczpI3fRQcEq/kIuL2kMwlqaupJDcVozLs4aqbruC+p5/jho1zWTi/kYzYvZomb7+wHX+wmXnL53N+ZJIf//IpjvenmIrFkFH2nKGRN0xamitYubqHnq5uMkmdysZmBs6coqG+nnWbL1HQKZ/NMzQ8SFNTC+d6T3LHN75BJBomk5jB6zSpn9VELJlneHqQULSaU0f68boNGhtns7orin3wGCu7sjTMrSE3McFoX4p4TGck7aN/PE/fjI2DCTvTaZ2UZOjqBgU9jW5qeMK1uILlBCvqcEUiuH0RQpEagjW1jJ46TLz/EMnpAbJ4mDVvJf5QEGN6FM2IkzYdzJ/bjXtsK+tce1n3V4vo232Aj31lgIG8E0OXDquAbproGV2BM4GFKqYpX8DucOJy2Mnk0kQcsKS+nEE9yYlhE9NtoyJp8NkV7Tx55jDnc26+0tXFz44doCFuEJxnZ/8ZOzXzXLT4oywMVnHs+DRL/2o5sVNv8Kt78yyrnOGkqbFSs9P5hQq8cyFvczBw2MX9vz5MKg72IbjkQzUYYzGS2/ws+efZHLprNxXBHJt+2M6//PIU729bRpVrLkuXLFLrGXo2C3aTdDqD1+NT96gof399/4MsXryUQCBENp1QAHhkZETFZgnwFaWuAMyx8XGlxBX75lAwhC7rFbEZdN1QINLrcashBF0UptLMavJvXa3VXPiQHjyfLygLaemlJS9Y2thsJqtaWQV/ZX1Jot4UBJZMXLuaiRb1sADYYDCohtHla3L/tbe3q6i1dDqtYtoEqPp8Xnw+v3LUkj8CvY8fP65gsDi8iepY9iXK3EQqpVS1CrLmDRLplAWXVR6x/A91HgLBRWUswDQSCSmRhFOi0mQIv2AqtbMobVOppAKrAl8Fil+wxFaAWIC63aGU9olEUgFb2ZecVy5rKa9FbSznYc2QWxFZUg/dKCj4LSA5HA6pnOELsFjuTxHBCGyWOkotRIk8NTmp6ia1Uis3Nsn9FacxWeNzqHOW81ty7Zf+4t9jSgUoVaBUgVIF/hgVKAHgP0ZVS9t8z1Tgycd/xOHdBzi8+zg/f+gxnP4QQ8Pn6D19nI7uheSV+lBTeRV50+SBBx/iFz/6Gef7z6M5ZWrQSS5rsHLlWjZdfRnTvftJDJ/BpckDl4bb6cJld+DzuvEHPQSCEWrbl9O+cDmDo+dxuDyUVdWpiUJBL+lkmm9+7d/Y9vIWcpksHrvG5//+s6y44lJmkmnauuYJ9iFnZBkf7ec3P/0J+7fuYiqeQXN5SKd16pub6Vm5lNTYIGMDZxUDc9htOGw2a9qwfBa1jS20L+qmta1dQadkJsXTDz7CI/c9oB44a2pqWbd5Ax2LFtCzbBl2l1M9bG956VWef+wpRnp7qS4LUB4JkBifgnwOu1esgsVGV6YEbTiDflZsvJjW7iV09yzD6XGRmB6j/+RhHEaGxNQEfcePE5sQAFxQzY1MEzplKtFuRxchpNhB20QBbMepphAV1bIeLCWPRFTW/hC1nQKAa3h76x5+98BTaOksBfJ4PBrBkIfyWQ3MX7mOJWsvoqq6jlw6zYP33cvAidPYnS46erq55IorCYXCDPYN8Ku77+HAwYM4vG6cdpO6umoiHh8jx0+SiI+hOU1qWlvoWraaBSvXUFPfhMvu4tjBAzz3zB8Y7x9SD+qdi7tZvWkjFZXVmJksB3ds441nnyY/Pc6ihV20L+hWKt5sNqMaG6VRLUBmMsHQ/rN0tc3C5crzsVtv5u0dezl8cpB9e8+qXOTtJ04yGU8S8AfUxGc4pBENO0mkDcbiOXUtvBFwhe1EaqLEV89lesUVhMOVVLmchJ0aYdPFqXyWCbeHoVRGDQKYkrlsd2OKxa88pYvqVEFLmQQVFbCMdQoMFhBsKVkVm1TXxGqaTBlnkBNRGb3FRB6BuAI5FWe0gCXKqlggcDFLVi6vgOKiOlXt27AUsppRzJVVObdih2ygCTBWbsXW5KnCoQKThZeq4WF1E1mWy/JzyjLqAiC9kCMtX5PtiCI5hylWxtKgSAPpkAxcsXgWFbQdnJb1tWW7LJ9zWxBcMnIF0sr2ZW/KorxoKa3ydi2bZlUola9riWblH8phQOUFizW2lceMqwiIhT3L5/LWhK4C1WoPhroGygJajk/qKeBbt0CyZSdQtOBWgFv6Ys26lPK9Zp5CXhYX7ErFW9B1BX8101QTugr8y8+rH7T2q2pUPC+lBFbXSuyiFUm2bLItXbmCwpLVbF5/6XvmvaJ0IqUKlCpQqkCpAqUKlCpQqkCpAu/9CryyqQtbwc0T4/00eB30pmzokQBVmTSzqmv4/Z59XHzJGh59/g1iSaiq9CsQE8/bSWR9ZAJxXLEIN99yJb/8zW+5adEqXt37FnNs8P31S9n8yi7Wt86mIzfAqxjkDR/65Axrl9Zjq2ji8ECGZneW9UvmYPP7mRqfVErC0+dOouUlMkoATIjjJ/vpmt9CbGyEoMuPmR+hrrmdVNJFfX2EHUdOUu4RxXGB+V2thKtqcTjH6D02RiI5QnI8RiGXwqNlqAy6OJoJ4Eg7SM3E2HjFJlJmhorWudz1i4eJz+TQnB4chonL71K9fyaXxxMMcL6/n0V1Pq659jKqW6uoKgsRLyTIxhPYHaIMTlAWCXDi9BiHTiR4Y/8Btc5R5nGxbtkiTgyeZ93VN7Dh0iuZGB1moL+P6eFBPA43ocoK/IEgwVAYm6Fz+nQvR44f4vcPPapcocprqhjqO0POcNI3lqSmLEhHRxsnj+1RYCuZ9XDrNfOZ48kxvymFbpshp3JZneRSQQV+T43lODRZYHo6xlTGUCriiqpqMnkYi6UZTpj4KhqpqK4lUFWH5gqqNRyzkGXy+G6M2BBTOYOFqy9lJpElYE9z7sBO0nqS+rYups/1Up/u5bYv1FHXVMXUnpPc9kQ/O0btpJNe1ddlCwaxeB6n20tez6m1D1mTUeZPTolWcuB1+MSQWp3Xl5c1c+fO0+Q9Xm6qKWfDJZeQ2f87wo3LuGf/droHsuyMBsl6pvjB3V/krnv/m6OvFchPGPz29X/lzp/+iCcej1GdVeyUz8yGg8uj+OdW8c7248xv1Fi1voycFuC1LedIj0Jduo4r/mEVD/3ds8zpaSPuO4GnM0BiSKeJy3G5QzgddhrqqxVI9QYsBbWyBi6YuH0uZQ89NDSmXLxE2Sz2ypJxLIIK6WmnJyeJhiOW+rQ4/C+wUuCpKH8lY1ZUsIGgn3gsqdaJ/AEv6WxG2R/X19YRm5khnZUMZFmPczJ4fpCG+jryhihhBRBLhq4VfyTttShVc3pWgV4BnVIPUclK7yyA1NBFaZwlEU8ppa3PbwFXyfrt6VnI9PQkyVRC2UlHohH1vWL/LOtVcnzxRIKB/n5qamro7e8nGg6rX6KyLmdZTBcwdMnNzeNwyRB+AV2Ov2Ap0QXmZjJZevvPMG/ePAXF5UOUvW6PW90PXo+XquoKkomk6uWlhRe4HImE1XGFI2F1/klRqXu9ak1CnWNx+3ouqwbD5Zxk+UcsoiXvWCCwguYqv9da55Ps4Gh5OQ0NDcqm2ul2F9cZ1CqALFyo/8+ksxw6fFRFs7W2tlh23ZrGyhv+9b3/JlI6w1IFShUoVeBPUIESAP4TFL20yz+fCtx795fJJvK47T4+euvXyOaynOw9ii2TprxxVtH6RJR+GolMmtu/dwe/u/8RMuk0DpfkXZgYBZO5XfP44Eevo3fHSxRkyk8zFSCWh2CPw4Hf6SYQ9NI5dy7LNt/I6ZEphs+fY+7CxZh2twJXwmze3PI6//OfdzJwRmybTWbX1/LThx5k277drFm7nrRMzyGZIDNsf+0FHv7ZzxgaiqGJ5XIoQCYL8xYupKI8QN+xA5YtrrJNttSDLq+XnosuJ5nNc9m1V+Nx+5QCdejcSZ554EEGh0c5cayfhcsWs3ztapVXG60sV4rjfbv38MRvHub4nkPkM1nKw340XceeyStQnhZnW6dN1SPgcrJgzQraFy/hove9n4A3RDIxzaF3tpCeHKWxsYGZ6SkGThwrKoALuB12pZYW+2d5IFUwWdncOpQNtuJLxVwV+VuBMLtdKYBrOzsI1tQo9e9vfvEomZk4Oc0k6HVQW1NGz4aNXHTVB2hoblFq5VOH93F+4BwBh5OCWNEsWqGay1xsmq2vvMazz79OX9bE4bLTHHTRVFfBmT2HGDnbi+GxUdVcz+K1a1h10WZqahsVgOw9fZrBvlMkJscYHhsjWlnL+ksuwef3k5hK8OLjj7N/6xbIp9R06rKlC+icPw9dKYAzqrG33IkLTJw/S+JMP+1VtZhOF5/7+hf4/ZPPktenGU35OXmoj7f3HWQiFicUkntLhgwKeB0mqZyN4ak8sVSO1nk+mhbW0Z/KM9S9lOziZeqatwVDlDndOE0bp800NruPEzkdXVk/C4wUVaeXQnEqVrE+uUGVdVLRB0ipgSWvR6Y/JfNW7IEFshYFokUALI2rshwWe+Cc2D0LxCzmzSprYkMpThUEVqxZRhykIZOJaMn2Fbgpal/hqA4LGgsUzeaxsoMlMdfKz86LfXTRavqCFNXKHy7aWRczcQVUitJXQWuBsSoqyDoOUdeKUlhBbSWT1bA5raxgZQH9rsrXxBSraI/YIIvyuQiYFUAtfk0OomjxrArjlNxea7AB2absXIUFXVAEW5lFSiHskjvVZllhy1SwykRSRUAzxF5JlMWagtMqrVfqlCtQkBpLw6jAvGQiWbVUCucLVtyS06xUvzL+bDHegjTeMvBiCjmXQQBLxmuTwotC2XrxFaGwpc6X7SnYra71hTxm6/tkAMK48Zo/nzeD0pGWKlCqQKkCpQqUKlCqQKkCpQr8xVfgpRVz6NV1tpwfpXxWJTmbjRqvm1A8yd6qck4ePqkyfnWboQCTkYlTWxVlcDLFTCZL92V1vPVEgmUrO3huyy5yNpgD3Liym5mjB8j63eTsJq6KMl4dHmWBVsGEv0CdPcuh8QSzOpazpC6Ez2XgLatg1/ZdzJnTxsDQeUb6hpganWLTRcs5dPI0y2Y3kZBB4FmzOXDqGcoIYCT9VIp60nQTy2SZVV9FbTRD/enDpK8O8NWv9bGhNkhdhY/c5BDt5TW8NR5jXnU1LTWVjLqjTBoGtfWdmHYPJ8+eoiLi4Y23d2CkdWLZNG5vELfLzfmRccrLImzsqMA9dYaOOQ1UtbRR2dnDnv1H6F7cTiaV4tyRo9TU1DMwPsXhc0m2vL2XqbEpwj6vcvTatGGjsoa+5qYb2XngIAs729n59juMT0yxfPUqTpw6zdDZs2zauJF/+uLn6ahvYDIeYzKlMzydImc66OleSCIVJ5cUi+Esw4MxJqbSfPUTl5EcHKRgzOB32mgMavi0PBlzGr3gJZfW6JsyOZaA8WSO6awpM7VktYCyZ3aEavBEa3EHgrj9ZfiCQZLTk9gzI0ycOUwmlUR3usVDi0Iug2Y3mIlPUhmMoGtOjNQoHYE0X74qQlVNgAN7ZhgzgvzqnXGyeTduVxY9b2dsukAyI2s3BaUCDfoCxJIpfC4XmayOo2DQ3VrPsaE4MRMmX72Hi5ffwJURjevuvI34f3yLfx5J8b5qPytSXg59azF3/8+L/OC+H3LXnV9l9x+ylDVD+3w7K+Z1cWzPWZ56NMHGuQ28/+tlPPmbc1zzyQU0t7ezb+dr7D/cyyVXXE5acoUnTI5vOUdN4wynXp6hZrKHxLlDlH/GwSOPZagsm83C1moioQhtrY0Egz7sbsmrlfUyse124vM4FQz1+31KtXrqzDmMvEl7+2wmJ2eUG9rUxGQReKaVM1woGFSgU9ar+vr6qKysVkpWGbyWPjceT72r3jVyOuPj49RUVyvFtOTPiltaLpvH6/MQCFiwXdYGHLKGYZqMjI4qqCv/thy3ZK7Zro5bwKocq3Ts2ayuVOGidjUKecrLytW6oYDkefO7eHvbVjZdfBGJ5Axer2XlbUVMWdBTIK78cbr8bN+2TSmJZWhdBAAFiYESta5NY3xqmurKKjVQIvvOZNLEE0mlolbrbZm0clIT9a1AdjUfjqmArQBeqY0IVCSXV7J8BQirr4tVdcFQoFicAa0aFlTGcCabUdFNcj6iYFbW2JoNr8dDTs/hkWxgUUkXz0OphGXNRsVl2cjqOkMjw3R0dCjwLfbbUk9R/irMb+TxKBtvSxVcv/yv/uLfY0oFKFWgVIFSBf4YFSgB4D9GVUvbfM9U4O7vfpzK6jq6V1xFS3s3E5OjHDq8l665XaoZEYhihYRqnDh7lu99+3u8/uIWDLEzcVgWNXMWL2Xz5k2kxg4R6+9VwEWmNiW3U5S3mllQfMhhwoKe5Wy68dPs3X9YgZWORYvVQ6jKFCkY/PC27/D6M8+RTaXVA9WXv/AFWnq6cXs8VLW0YEOUdXDm7Anu/s6/c+5IH/F0Cpc0pdEyqmZ10FBfxdCpQ8THx1Vup4AiAUjCxXrWbCDS0MKyDRspD0XJ2wtq8vCRn91J7Pw5HMEyTp+e4orrrqGpfTbtnR0KRh07cpQnfv0Qh3bvI5dOYebz+AM+9EyeTFomF+VhuihwtGs0t7dy1Q3XsWj1GiqqajDyOscP7uLtZ3/H7LZ26pubSExP0n9CMoDHFGzz2O24NLt62L+Q/ysPlhcygUV1qB6k1X6s+UKBjqIArunsJFxTy9bXd3HfLx4lFktid9iIRIOs37yei658H62dc5SNzd7tbzM2cE7lHzeWh9Tkcs2cReRiM7z+1O84tPco2/Ycw3A5ae9sY+mC2cSH+9l74Ax9Zwepb5vFik1r2XjZFdTW1pKOJfntAw8yMTFBc0sTdZUhTEeB7gUr8USiJCeH2PLsczz22z/gsBdUNk950MuqxfOY3dWlHsazmZQCwFZma4HpsbPUikLX4edo7wx//4+f4o3Xt+DyOzl4OMMbOw5ydvCsakBCYTu1dS50sf+Kapztz5LO2MiZGjkTypuDeBrcpBYsYnr+cpVdVBsKUsjp2Jxugj43OLzsyORIKeAq4NEBHndRPVuElCqESAXmWkDXKRlOFgRW+bPyNVEQK8IpKlQrU9YChHnLukwUuwIoBfgqFWwRwsr3C9hV9s1KfmqpcOU4lFW0upXFk0qpXBUszhnYcgJrdaVWtUkesNhYC8C10KllZVS0cFfDsAJj1etNQLaVs6u6OjUfIfBTcm6dcrhKeYxNL4ZNSeCUBWxV7q3YIIkC+oJ1tPqaqGuLWcgCcB2WnZPSJUsTKABcLKrkl4ECt0WYbLcyfkVwrfYhvztUvq4E/NoxBQBn8payWeUmW9bZpsBuOUYBz2JhpSC0BdmlMRT7Juv1YimeZZua2EsrYC+XRCyzpR4yeCCqZ9mvgHT5XSHKXwsuKzqslMWWNVRRHmwpoeUcLrwWRSEsUFmmnaUhNAyMj9zwnnmvKJ1IqQKlCpQqUKpAqQKlCpQqUKrAe78Cv5zbykvjA/RlC7SXV2IvGESjAa7s6eSBwXPs33eGqFu0mFZ8TsZwsvgSJy8/O4Ffc3PZFyLc/+0kCxY28/LWQzgFOGl+fI44180Ks8TpY5vHze7D/cxv9vPymRj1US8RexYzGMUdaMA5M8DHPnQxk8kC5wYn8fvsHDt6lHhM1Ks6ba2zlRrUwTT5nEbv0ARfe72S0VdSDDxdS++ZfuasXsMbb+0mGB3iqk920vK4j6Tdxe/0MfSxYVqjswiOztBcGeUtm87lszvYbWg0VNRy50O/orG2mdHBETQM5s9u4OLNlzITT+EPSNqOiyNHj7Jr10GCfi8bWmuIVvoQSfTWQ0e47kMf5OzQAMtWr1aW0InMDBXRCk4c2Y3T5eHff/g071vdw9KrNvHVf/kRZaEqHK48ds2Nw+lh5fpl5Mmx+9jzrFvxYX71v4/zoc2X88Rbj1HnqyOWSJNIjJPO2TFcbqYSY7RVtnOs7wTeSA1raqP0J4ewF4LUBzWWNlruRl67B789h82eUes5MdPBTMrOaKZA/7RBWrJoNYm2cas+yOH2YpgOdInkwU3BtKlB+nQmg2FMYcj+jSR63kQrGAr85Qp5XEVAJzBXekxHPsumuWGumRvioW3nGUtkGSkEyBZs+JwyXO3k+Lm41UcXdPIFa6hexqY1v49gMkfSYfKBkJ+bNi8mF2im6aY1HLn5ixxNJTlTWcWskQFGbTZaHG4ujniw3bWUv/n6y9zxs89y/z0PMToawx6xM3zCwMhC25wAG65o47UnD/LBm8JEy7u5/fbX2fyhWjKJFAsXXMHI1Bh79+yiqa6Riso45071cv0lH+TLFz/FxvUVyl75ra1JHIVR5q9bT87tpq62RgkZRCUqPXAoFCAYCNLbd1opUD0eLx6Xi0AkTCKuMzE1rQaxc7kUfn+ATEbWRARyOhR4lQgxGXAuGJLv68DtdqDnrSxelewkg8qaqV4XyWRKqWUDPrdSswq0VHm4YrlsFpQaVnphgbnydYGv0pcrICqZuEXlqih/nU4LpgqYdkrsUkFXQgWJgBNbZbvdht/nZ3pmSmUaC+g0TI3BwUGWLenBJcdNXm1H7J4lv1gWGQR+y+fELXBscobXtmxh9apV6t6RYWzJ2E0kE7gcTjUjLnV0ul2MjoxZObp2lzrHbC6lzksUx2plTGCzTWqWU/BV4uIkdzgQDCpwnUxnlMpXIK3f51MKbPkZUdXP6ZAoM5f65S5wOZNLKsAuQNgwCvh8bmKxOA6HC7eo1PNifW1ZewtolhrLH2Wr7bBqLvbYsm9vMKCgs8ondjhoWP2J9/6bSOkMSxUoVaBUgT9BBUoA+E9Q9NIu/3wq8PNv3syKjZfSsuASERQyMjLAYP9ZFi1fSVpZpFr2zwJ+Xt7yOnd87wccO3REgTrJuBW75a6eRaxZu4gDW56EZEoBU7uK/ZSRvKJiz2YSjUS4/AMfpXHxWgb6z1A3q0nZ7CqXXWwcOniQO7/3fY4eOqqyQ2bX1fHLR37F008+xbUf+yt0pwPpD1LpOE888iB/eOhhpoaTKi+0YHPS2NzK/J4e4lMDnD60x3KBLVroilK5rKaBBavWMXvBPDoXLlIPj2I8vf3VF3nxsV8TsmtUtXYQrWmnrLaG1evXK8XjTGyaJ3/zEK8884LKWxGwmtML9CxawonDR+k9e1ZZFLkEHmngCwX4q7/5FG1dc5gzr5u8aTB87gwP3fNTsokYHZ1dzJ7bjpmNM3Di8LsAWOrptGs4peYOy5JGQJSallRwynog/X8BsFMpgDsJ1VSz7c3d/Op/H1MgsHvxUpq75tLZ3cGChQsJBYK88cILvPiHp6gsC7NswzoiPieeSIDq2hZ+/8C99B89wpnzMfpHYrTO76Kro5HsSC9Bn4ez/VOMpXSWbljLpssupba+nthEjHvv+jHb395GVWM9qzeup6E8io8CrcuWMoS65o0AACAASURBVNrXxxu/f4j4TJIt205i97hobquno7Gc+vIgrZ2dyvZIAHDB0MlpOk7djscc5fyhMxztj3NyMM6NmzZSXR7GyKQ4PTHBG/sOksrDdDxDW60Lv99OPGmjdpaNvtEMiQR4g27yugev14T5jdAQZaxhAfnqBsqqfBgusdB2EnCLCtpHr2kjI8pNw7JNLqhcF1HPWmBXkVKlgLVsoC3rXwsoXgC9VtMqoFZ+ppgpqzyhrVxZm+QcZ9IW1NUsRazNLQBaBhtsRVtosTUS2mvl/ZI1LLVvwS74lULOsn2WbWgqL1hsn8UG2coKVhbSAncVdxYgLGpXK/PWsg93quZdZStJ06eyc02LWatGSOCl5N/aMAXiyoac8v0XAGhx+y47moBg4a4OKxNZgdJivTSnNX6hQK/KMdatXGSpgWUUreCp5rZh82qIuPldqKrAuMBYTYFXOWcr57cIyWUDuTxaNo+ZlXpdCGu21NfqQwC6Jfy3mkIV4Wun4LLssmXbKl/YyGJm00qVLddUBkYUKL5QRwG9ytpaeXFZOcrSIBftri/AbDlPaW4tFbg1QW1+9MY/nzeD0pGWKlCqQKkCpQqUKlCqQKkCpQr8xVfg87Vuds7orFu8goHRUyzVDeZWBxmeV88vX96HnvOQyMSYThfddAw/pj/J9Z+u5sWHJrnldp2H/81LKFzNuWPn6Qi6GY0n0AJ+lWH6vSX1/Pvrp1nS3cazB0/jdNko94fwu2coeKL4y5oJ5KZZ3F7LoeN95HAyOjKogJmeSROSaCm3k+62arKTfUwnnAxlCqz7kol5dJzTb83i/NAwX+9axVDneU43nKJu3lKytw3QHs/yk9448ZAfMzPDfauX8NvJCTau3MC3XnmWhtp5nBrtw5WYwu1ykk7FcLs0/ALETAOf3UlPdxvhsnIVHbRj+24WLljEa/v3UYvO20MxJuNZWoJOOhor+MAt1zKZgsnz/dQ3NDCZG6Z8dojE6Wmefv4INaEynj10nKHJAnWVQRory0iI05onx9LVs9HdBTyEmBjSePOVrRj1Y5x8W8PuEocwgxX1LZyMDTJ+3qC8zY4+7SPiiDGRdlDXEsXj9aGNneQ7H2zF7U6Ry2noeRvxeIGplIv+lMnglI3BpMFIziSRypLMGmQkA1h6RWzkDRlutSCiprJVLXGAzebB6ZJ+F/RMQmWwCvgaHBK1sageXQqUiRNbOOCnK5gkYMtTFokykXdwuH8CnG58MgRs93Lg5DjYXNgcNlI5azBcLI+NXFrMubBloL2yjB5fmNMTZ/nFF77ELd/9Plf6Q/y6kOH1O/6VzF13s49K9CVZDrV4eP3p/TTNLefjf/cR9p15jHtuP0/H7Aj1TTbWvq+DkenzHN07QlVlnvhUkMx0jBOnfdzyyRqWLPh77rznawTcdkb7Y6xYFeHFZ6a5+ZqV7P7NCUaPmZwZmaJ7TYR951KsW7JGxQmFg0Hmzm3D6fEqYOl2eZS6NJ/VGR8bUTUJ+DwEI34aGlt55pnn1HUK+ALq9ZHL6oTCQQUenQ4BrZDKpEilMmQzOTXgn8tl1LqQx+MjkUgoaCqAMhyOqrUA5Qomfb/k0Mo6gKYp4CsWz9LvijjB5/Gq4WZRzlpqV11BTU0rkE7nLNMxQ/adpDwaUdDZ5/EQLQsodW4iGVdAOZnMqOOUv21OJy6XrMHk8HldJBNT9PR0k8umFKS2i05cufPJGouJx+dTcFQyfdPpFMdPnMDr9RMMyP50K5PYzCv3uFxex+2WyLcMqWRaWV/LtgTCWsct7b+d8fEJBdml/1f3rAgs7HLf59W6ZjweV/epgGs5D1nvcTkFrLsVBBcXr5GxESV0EKCuAHZB9u1WUFhgsgBvqd0F6CuW2KJalw/DNPAoFbQMxhcsRznNgvfyPZd96o6/+PeYUgFKFShVoFSBP0YFSgD4j1HV0jbfMxX45uc289HP/SN1c9YrJeaxQztJTE0xu2cxYrKqHtAEgtk07v3V/dz1g7uYnphWkEXsUJasXsPKNStITJxk7NQhBaSEnzlMGw7Tyr8QAiOq1s5587nhU18i5/QwOTNKpKLWsrkVu1jyvPbS0xzYvp2JuM62t/bwpb/5P9R1txJxeqno6MSUyblCnqHBfv7jn/6BgbOD5LNylNIz+Fm6eq1S5e7etgUznVAPavLgZVOWsm4u/9CNeMqrWL1+tWradAqkxye542tfIpeYwOPw0LJwGRWzWtlw6SUqa0eal5NHDvDwvfez5539CqR5/D66ursJBcLs37mbifExdT9I7q/mcXHDR2+melYDl1x5hXoAnxgb5be/vIfTh/arCcAFi5fQ0lqPM5ek//gxYpPjynZGrGpkWlbsb0RBKA+flgWN5P9aMEseYi/Yx1xQAF8AwMGaSk6d6GPrG3uJjU/T0t7B7EU9dC2cR1lZlEO79vKLu37M1NQo6668hOWr1rPt6adpa2pm//HjnD2yV/TVOCPVpHEyZ247/ft343WZlJdX4K9ooKxpNj2rVlJXW0cmNs69P7mHt17biicU4OKrrmTlutXc/6Mf48wa1LfPZtvzz1MVtWP3+jh8dobm2a20t9WSGO2lubGezq4ujKIC2BALICWw1GhKDjF6qpe66z7Ny1t28ewLz7OgsoKb17czk81xonecvvER+mZSBFx2UnmNeEqnvc1J1sgzMmlSXhNhMu8kZc+iz1tEuq2JQsCtjI/cVeX4a8qJ5w1cHgf2QIik04VgQFtelLMW8FSyVBlSEFgoYFRZ/UgwjvVHgVZpYIpKXwVVRe0qLwK574qTrIoGCgDOZiGdQrzKTSOLTSYl3B7w+cEltkwCJeV1k1fT0uqiy+JKOo8msFLVx8pJRi9gExgsqt+iQlipgOUcigDYUiEL1L2g8rVyiYVga043ptgn6wW0rKEgcEGAsnyLIYpbXaY8sMnxSfOlIK/k6gp0FmWwic0tCmjxPpevi92yhpk1FUQvaHlsHpdl5yw1EbSq7K4tpbFS/YptsoBfCbhWYF2zrJ+LKnh1nPI7wpBtWK9lqaMofOX8NbFtFsVvVrKLLRW+lTFs1V9lD6trI0pdee1omGpfsj3LhklAs6ZLprL8vpDsaF01hwocqwxnKwNa2VfbLT21svkuqp3lEql9yj1RzCmWzHAxtS/ceN175r2idCKlCpQqUKpAqQKlCpQqUKpAqQLv/QpcEvWQdwfYUOdlreHmmBYnuGIJ2TC8fW4Lu46kGRsCvwfCaHgLdjxOjUs/nqWuM8LWfdPED8Pxk83cenk3//Dj38tjOyG3xtd+uALPwG7efDbHZHMjb73Sjy/tpq4ii7NQhqfcjStYjZacIeIpkDJsnDg3oPpjh0CVXJryoB+3A1oqAwTtOsnEJGMzOpkOF9W2HLv3gceEf1sL82Zqid3SzZW3vsC1kUr06XFuXbiQvzl+lt+vn4e/tZ5/fukFPnzzX5MOR4mWuejdvYMjh7YTT2Tw+ioYPD8B9gwVQbeyNU6nphjXnfSOJWho7CDg87Hn2H42dHfz9Du7MGxOWjwaN125gdrOZnzVDTz664foXrSE9iXN1CyycfrZIYyQlwNPH2TUVuDh59+itXk2DZUetEIeny/K8fOHWXbVHKYTCf73pwe4+uJyDvbHOXvAwBMxKMx4ub0tyv6xMe7PezESMQr+cr7dHeHYYJBfntvHLWuWssI9xIaNDuxlNnzSxiQ0BsZ0Dp3IsH8kx/FRjaGMtJx58pJJKy5Jpka2qPCWtRpRPdo1WbOx2h3pq8JVOWbGvMqi2O+xK3gWS8Rx2R1Ey8MqQ1VyZQWS+Z0GKxv8zCoLYKTjnJwxmM4aSmFaXRZkyco1/Oh/H2M6YVIQVWchTyFvKotkEzcud5ZZNvnbwaiZolEzadW9dHY1sC5o57Gjp/jmv32Hd+76NhMxJ8/7JxgMVDI+MsbcDviHv76WnUd2Mj6VwNfShK+5nkWzC/z4nq0sXJ/iDw8ZrFjaQHw8yfnRKWpqwOEPoxPFRYxA+STVVbNBG2d1xyb+5dOPs7xrNmW1k7y9f5JdO21cv3k1+VyB6spKKipCVFSWKcWoDYGGGTBzFPI5otEwuWxa1VjWQVJpsR52kssllaW61FdZFufzCvAqly40dF0Gl010PaOcq6RPFbApH3ndUtoKiMxmdGx2Qzn1CfyUCup61kpd0jSl/BaQLAIGAZJi4yxrdbK/XC6HZjcV0BWVbTqdpaa+Vil/RdEqr0NRGvt8HpVF3LOoW31+cnJaxWwlxBlPHMKwKagqa3VGQacsEmJyaoKF3XOt7GE1SC0tdtEtzcrBUoMNTocomzV27txJIhHj/Ve+j3hshoyeIR5PWFnBdgfpTFKpeeU4y8vLSSdTxOMxBb0TqQQ1VbWqvpaSOqPWBi5kF8vnPV6/qqFE1uUyGRwXFLw2GzlDZ2RklPLySvUzsrQgx+3xui1orsu963gXBMu5yBqQumY+j1IFCzAW4C7xZhLvJnURy+mNf/3d9/6bSOkMSxUoVaBUgT9BBUoA+E9Q9NIu/3wqcPWKeu6673c0tC9lcnKEp596kNVLluOrrVeKRIGa8jGdTvP923/AA7+4X4nt5MGqflYz8xctZuXqHg6//hTZ2ETRCteGWz32ycOf9aAZDAZZu/kKVl75Yc6dPU1NU5OCspL4IRscHjjHy0//lom+06Q1P2P9M3zjP2/j6LFjdK9YiU0pDa2Hs989+jAP//huYrEsHp9TQZ2y6lksXr0Ww9AY7DvD+ZOHSI2Pqgde+XrPyhV0r13HnMWLKauowO1xk9FTPPKTu9n7ykvKgrqmqY0N11xPdUsTLW2t6mF9rO8Mb7/6HFtefZtTx/pwuV3UtzTTvWQRxw4eYqiv33KgddrVg2jPsiV0di/giquuwml3MpOe5qXfPcnjDz2oGpbOufPYfOX7aagtY/DkQQaOH7EAsDAwp10pfWVCUBSKsj0BVQJ/RV2srGX/bwAsfEuz4fJZFtAhAcAn+3jn7f1qMlcU1ms2XUxDcytjg/3893e+x5EDR+hZtYRNV17B4iUr+egV7yeTSKLJA6/LQVmZl6Y5XXjdQU5u20Yhm8JXEaSxvYXOZavoXraW6ppq4qOjbH35KY7uP8rQVIaeNWtYt3kTNZWV3PMvX+X1bbvUBK9hyxMJeWhsaySVd9PcVMPQmf24jRxzurqZM3++mjq1FMDKY1fZClcMTTCy9ySPj8WpnbuAkfEJMjNjRDWYM8tPbUUdR0+fJhKyc3ogyYGhNCI8bSy3qQZ0NA0XX7KYSX8FZ8ZGMaNhhmZ1kA6I3VBRXxvwUPB7cIadeKoryGhOMgIFTZcCmWI3bNoEbnqUIvhdsChw0uGygF/x9WE1MKIQtT5VEItnAY6mXVkXiy2zyvJNZbAJ/E3G0QQAi1WSwEi/TM6HsDll38JWi+BWWRqbkNHRBHyqaVkBvia2rIQzGZiSDywnrxSy1h8rZ9e6lxSglOZQ2VdbIcCm3LRy/MoSyqYAqpWzK4BVbKYF1MqrMw9ikeR1g0smO4r6WmVLXQTLck8KpFXiaMlQLtpUawVMAcgCgKV5l9o6ZIrXwBQQLs2hXcO0FzBF2l9s/HDbLfCslMOWTbUonJWOV7ovpSI2LBtssZhW9ZXRc7HDLjaTUiPdstsWu3a1HzlOgczqd4JspWg37RBraY1CRibYRbkrgy9yK4oPtgpwtgCy2H3L+Qu4tls21SoDWBXbuvZKoSywW66py45x/bV/Pm8GpSMtVaBUgVIFShUoVaBUgVIFShX4i6/AteUOWpta2RzQ2Do5xdaZcT77wY/wxUeeYo7Dy1B2mGgHLN8YpL25kjefPMPkSfBXefnI1x0cOGpnaVMV//z1NFeRoclVjlnr5Z6X9vKrlzZzOnaEjDnIqUw9P/jceWa3OMgO5sknvTgCDjLSiyUTLGyrZ2x6hpHpGAW9gD/gJ5tO41bDpYYaDK2I+qjzJ/jo+xv5lz+cp63azs4jOtdfHuD0qQTfrWugdSTMde8cJiTezbqbTs3AVZ3i1ssug4oyTp0Y4+XYIImcQS45RE19O/VVFTTPbmZ4fIozZwbo6x8mkRglk9KVHXY8KwOqWa6/dD3T6Rzza8r4/L3P4Dc0anxZLt+wgqnJYaVejoSD9I1O4vKWseGiJcy5spGf3fVfpCdCeHJZZpXXkSiImjTLh265gYd//TCHjw3grHXgdE/SNK+ctJ6hbHKCe58yCHq9PPDch7l+5f18o9HB0ESGwRl4VHPw6w0r+dfn36Kx1sv+fIbHbv0EDbOO4F9eiSNrI3XqGM89Nch923OcmMqRsHvQDDtuTSevuVTPI3DLFNBoMyzYqz6sGCRRYopLlPSVP37gUv7+o1tIpydwyESvw4aeN3AKZCSvwNu73kxanq5yP5c32enLehianKZgd+DzuPC6NBYsWcjvXnyH4UkdEVLm8pIPm1cDwnE9w6K6sPBTRsd1yn02Nn+qgZ0PjOIvGNwaKZAxEvRWNhLoG+LZmTyjEReJZE6pfRtrK3n9rZO0ujXmJoKUVcww6oZUG2RWO9h7wMDtszMzkOf6a3wMD7loaIqz/4CfqUyMYAjqZjmYzjip8qZpCDTzwhvnaO2KMrd8IcfeqeLR3zzCNZs3KsVnRUUZy5f1oGk5EvEkkxMx4vGkiq4K+v0KBgsk93icaA7TSoayuUmnk0r1K9bOkn3r8/mVGtjn95DNJFRb6nS6lbWxhk+tX0mjLNm9piZwuOh8JddJWRDnFZQUhW0+m1WwUpTIAigzktUs21O5vB4FkgX0C8TP5STqzKu2LfBWhsb1bBZlC605SErmdjiowKsFocXa2XLScnnc6hxy8jVRyLrthEJh8rkc4singqjs9qJltKHWnwR2C1QWq2mxiBbgKnWUeycn9yJ2JqZipBLTxGIzxGNJpQQ2jJwCv2IBLeBaz+bJZNO0tDRRXV2l9iNfE3Ww5BK7nU5VD1HwSu6v3e6mv38Ql1ujPBJlJjajMoJFhJFWX3dw7mwv7e0dan1AILIMNIituccTUMcp21b71sUm26nWGGUIXNYgRR2thBsO8XCTOklusZOLPv69v/j3mFIBShUoVaBUgT9GBUoA+I9R1dI23zMVuOWiZn7++Bt4QvWMjg3w+CP3cvkVV2EPBdGwpgZFAHfs5En+8/Y7ePnZl9UEokzKrVi7ge4Vi9AnTjN94ihGPiM/oexr5bHflGlCU8dusytY/KFP/SNaqJbjxw+zYOUKDHmwU5GeJm+9+gy7XnsBh55BC5azbPlGwnW1uL1+KpuasBUfLEcmxrntS1/h2IEjCrIFQ17sotxtn0dNVTX7du9namqExPQETrGxBWrqqrn5M5/AVV5O89y56oFRc2oc3rmDn/z7N1QWrM8XYu0HrqaybhZrN29SFszJZJKDr7/AG88+w8kzY4xOxKiqq2b5uvWKncWnptBsJg6XUwFg4T8Oj4cbbv4o0Yoq8kaOvTt3cOc3v4WRzdLY1sqlV19F14JuAq4CZw7soP/EIWITkzhsdlwOUf2K4tey3ZaHRAXhJS9EFIkClYpAXQC8qrXNxOULUt0xh3BtNdPTMeKxNKFohIqGZgJltaRiCd556Q9se3M7sQxKqbvh4k1KwfjBK96PnkhRkO24PLR3tNI8Zw5vPv8SNslJcTmom9PM8vVrWbpmg7KuGunr44VHH+T8mWPUtHZS2zGfBcuXK5Xw9Og43/qnL3G+f9DKibbbiFaUMXfhHBKxNDPDvYSibiKBILNbmmid3aoepAUAG6I4LY4Vjw/GiCcSZKOSVRThjRe2M6uikqzDgd+eYGNXJ+eHxqgOORmfSPLongHy9gDpmUFElGrz2pndPht34yzS9VVMuTRGAkFyIbEKsgCpUpqGvLijAbSKEGm7g0JO3d3vWluhCcB0Y0rureTWKCdoIf5FO2h5qLfJZG3RIfjCbwaBx8oaWhS9ov7NYxOP9VQWWzqLmZ5ByyVlXNfal8cHwTAqVMplNcuiSLVJTZTlsMBM6/WiCHFecmlFBVzMFZamS6yeM/L9VsaTAqQCQgWkinq1mFdrqXFlyMBGQQCwUq6qsVbVsChl7QX0KdsUUCtF9bownUXorTKHxXraWnxBrKRFWSv7EXiui4WzYWX9CmCWAsmxCnwVa2mlBL6gALYpVa4wVjVX7pBjtgC2ovoq59dyIbAgu5WzLBPDFszOW/BaFNZFiK3ssFWNLmQGm5ZyWq6dAruiAnYoCG6lS8n5mBRkoUHs15XVumQYy74ty+p3Ia9SBFsZ0JL/rHKf5bis0WB1veUuEuV14cPXv2feK0onUqpAqQKlCpQqUKpAqQKlCpQq8N6vwA8aotTVVrJ3MsXDw6NgOPDZ0qSK/dPsujL6J8eYt6SBvoEBmhvhiis1xkcLHDsPn/zEHO74Zj9Hdju4tL0WfyzDVNMQN32lHbetjE9/6g3+9j/KSIcnCdhn8e2b+win3DjcWZz+AKGKZobO9+LyuRgdm8BVcBIOSyapDVfGhT09TlraBLcXv5FmXU0ZG7uz3BPP0+QrZ5BxOoKN3POoZK7CK1VBAp48n+xL0+XRCJs+vjKvEXt3JWdfPMBHpqfpqA7jS8yQi9bSWB1k66GzzA54+fil8+mcX8vg1CSBYJjxrA17uEHBSr8vzPjYKHM7OhgYmeThJ15hVrmDzuYaqgvj1HcsZWbsPB/5xBXgrWZkUjJaE7QsqKXQ+hzPP3AUu8NP18IWTm9PcO1nruW7t9zNWCLH8oumuP+pDM4RB+tWNbIne5ZVDU6eeM1FVX2ST3/xBv77s4+z1m9Hz+psam3j5wdPcteHruPbL72FXkjT6XEyZMb44U8vIVPuIbDoCtj7HM//Ygvf/r2Ns9lp1QfZjRB26QkdovnVUO7BMsqvIoRsKtvVgrnFWKPioPFz2z/HlSt+wtyFdg7vFncoHdPwUlXrYWoiiZ4TJatNWQK7nAVmBQt4XU6V3VwWiFBVE2Z4+CxXXT+LU30Rbv23h/nELVdx+aaLue+en6r1pg9++Gb27NzBJXNdvH14modeO8KtV23kiH0Lh/dBfXkN2qFJ5rrACHmwzehsTelkbHlsZoiVN9Ty2pOjeKumqB9zEArnufrqHvZXDvHqjhE+9w8NfPPrAzz24DV8/u9eJhBN8unr2nh9z3kOn8kwOAaXboxS0WxwYm9MKagvvcjDr+/L8Pl//hgfv+x+4tOwdlUPNYEyNEeeeXPnE5ueJloWwut2W+A1nWF4fJLx0TE15C/rPZKhq3JnbTaVqesPhXnh1W3UVVdjl9xkqVXREU5o7dDQMC6nwFo7HreT6alpyyZZIO4F9apk/rqcCk4KgAyFQyqnV2bB5XMVFZUq3qyyqsIa/DZNtQalYsZE+ZrLqXxnZZYlw+ACkL0+Ff2Wz2VV7y3HbXc4lAJWoLGsmVlZuVZEksftVuBVgLHcNvJ5AcyifpW+XX7uXfWxgHCvR9k7y04lNVhgraiZRRwh0NyunM1suB1uBVozGQGxBXUcsm0rk9jDxNS4cviS+sr2laDCYa2riNJc1g4vQHOZi5fv08VRDTt5I6NqKJnLEhlld8m2RQlvvRYMPaf2IZ+TdThZg7tgAW05rcl6h6mudSaX+/+VxoZAeOvzoogPh0Nc9Mn/fO+/iZTOsFSBUgVKFfgTVKAEgP8ERS/t8s+nAv/+ucv52n89jOYMMBOfYN/+7czpmo9eMBSEVJapBRuvvLqFO77/A47sP6wsocsrKlmxbiPzF83m7FvPkZseteyiVV6wgUPBH5Ey2vFoNhYuXcNN/3gbo+MTqvEJVtdYLq0Fk/GJMZ5+6Jec2r+HsNdFV3cPF111I7v2HWLxilVo4YACPmJt8+yTT/Gr//kpE6MTyibZH/AQKa9RityxofNs27JdQUR5yHXZwOd2cMtffxhfTSWt8xZSXtdA3siTSya4/WtfY+DQMQybjQVLlrD6sktYsHQJwUhE8DWnD+zipUceZLh/hOGxJGndZO6SHlq75hCbHCGXSalmSKaR/f4Afq+XpavXUN88Wz00jw32cv/dP2XfngN4/UEuuvwylq9dQ2tbqwKhZw/tou/EIeLj4zjRcKuHb01ZxEhToACYag4ECFuA6YL9s5VIK3ANnALJ2zsJ1VUTm46RjGWIRCOUNbaiOfxse+EPHN/zNu5IFbWd3axau55IJMrBXXv52j99ibxMaDrtNHW0smJZD4nxMV568U3VCFbVVLP6ko2s27SJ2pp6hvr7eOzXD3Bk9w6a2maxdOPFdK9aQzgaZWJwhAd+9gveeWsbRi6nGoOq+np6FncQdLl44vHnCMr1qorQ0jmbhR1tRP1eZdWdTVsZwHKd5cF8cmqccFQe8mN0tnfw+BNv4CyUq/O9+srVjKbSnNp+gEuXzmVwcJDfvX2UvadG1VSrQ8ZZXRodCzpo6VnIaa+PXo8dIxRAF3Wp1NLlxpRG123HdBYoNFcqq2NTl5pesH0WWCgO0E5Mh7MIgaXyFwCw1YxYE9HWa/5Czq4CrxdApUzjCpAUOJvIYMvmIB2D2CRaNgXSDPkCmKEIZigIHo8FJwVoCljVrWZLUUhpRFQOrgVqVbxwTuybVR9CISdqYLEntgCygsUqy/dC7q3NygyWDByBn04B25qyahbwrECmfEi3o9TDYrss+xEbdbFALp5zUbCr0rvVcYkiWFfXR6mfla/zhfpcsGSWY5bjMxU8laEDBXGdogIuwl1pRGVq1iFZutY6gy0vKuei9bbsT039W4haiW/dDstmWuUMW0pg2Y/YQ6sMZGUxbzVvSpkrP2caymJKxRUrxbUoea1jLsjvLc2aYlY1lWNWNtKqMNa2ZJvqNSn3iKVGtrZsAWoLqIN5y01/Pm8GpSMtVaBUgVIFShUoVaBUgVIFShX4i6/Ar1e081LvKPlaD7ERjWl7kikjztqLA3TNodQIdAAAIABJREFU95DO5kjbM6TyDvIFG0PHkoTtUFtfRtZWoK5d55mnfBx7vUA0EOfuL6/j+Kx91AbX8LPv7uLA4QS+shif+k6ACXcCT9zPjz8jLVGSsLeMcGUV5/v60WYMElqGvBPChkbU6yDvtxGcgQ+0dPByapSRyQyfa7bzlj7JnPlVnBjMs98zSe4FcHuDDJLmEoeHD1YnsWX8PDDpUr3VfVevRgvY+MoLWznmD7AiqvFM3xjNWp7LZ5XhmPLxsi+H6YVlNR0sXBDmzIyNN3ceJRIuZ2gihkdP8tW/+zjbjvXz1Os7OXrkCN11UcKeFLNCLcTCWYyJPBs3rKZ+bi2vvXmaUNjJdTfexGDyJ0zkX+XFZ/y8/2/n0F4+waMPTfPQj220tEQ4cTDFj39Ty21XHCGvaYRaWmjrOsqeYw4eeOGLXHzp7bTFWimM9LO5vZ1aY4J5C5bz863vMOVIYAzoLPe4eTsYwj5rhl/+cC27dts4/MheyruG+cGLToannRTsJo6gjcSMnfKKEFOTYkPsIFfIUNBt+Pw+BdwEbslgeCadtXokDb71o4V8+x938rmv+vnRN8Xu2U/P0jr27jwJtiiac0Z1R5pNVL5uQlqasL+MMn8ev6hAPXY2bFpGa3cvR/d18+Gv/UzlLD913+3073qR62/9MnVd76d31285ve1/eOTREXboccZOTHLRjXB4j/SdbpxaOYXhKchmCBhuxnCSziXwhUw+9o0l3PONPVz/+QomdiWJuVMsWdZDx/wyEprOz//nTaprfNz8wavYc2Avs+tOkLdX4quzk081kA2e4tDWJJ2dTfjdpzj6pp8j25Pc9PFm/vOr5/C5Wzk5NML7Ny/Eb0q+rsHyZavZseMd6murqK2uVuBQ+sK8KGN1nXQqrQDxxOQ4Pq+lOBUArBsFzvSNKBWqQ2os8F2crGw2YqmkUtKKG9bMdJxQyLIvtqCm5VYlogG5TgJlZTlErpPYc8uajADaYkPMxOQElVVVatsK8Do1pYgVZWxNdU1RHWupvZVqWXKFZQig2Oc7nLI9Td0XAullWFxgs/y33BdyLvJvv9+v8o7l3wJ/xQJZjkWtntg0goEAejajQK1A5MnJSVasXo7LIZFculJIS7vtdgu8Ncgblp24MgV3udVaooDrZErW5MRO28rYFXAcDodJpmLoGbG4Fgc4B+l0wlpXk7U2h0ByWQ+RNQgTPSfbl3OUIXBZKnJa9RHNchE2q3UCWVopKostVzEruk2uixJvqDUC1PYvuMMJoBbLaVnLFMC+/mO3/cW/x5QKUKpAqQKlCvwxKlACwH+Mqpa2+Z6pwG/u/AI3/O23VI5nOhljZOI8Tr/PgkiSd2mzqwei+x/4DT/6wV1MjU2oB7b2ufNYsnoV5RGDwZ1vkk5OIhpYUftq/x977+FeV3ml7d+n96bemyXLknvvxg0wYAglJIEQQsqkQcokmQmTQtqkkIRvQgghlITewdgEDNiAaa64F9mSbKv3Lp3e9u9a7z7Ob/6AL1eu8B3BuWxLR7usfaSz13uv53mMaSySbaogsIkCn48rbriVxtVX0tZxluKSUuIKlIhjapLd77/Nzi1PMd7Xi8Ni5qbPfZm4zYPD5aOiYQYmm0NRmpHRcb51y5c519Ki8mlsVjNFpUU0zp1HbX05u3e9z5EDJ5WlrdVmwm41s2DuTK6/6UZM/gD+/CKsTrey13nzpW0899BfSUcT+Arz+dhNn6Sqrp4Zc2YpKD3U38PbW57gyJ69xMTiyWAFm5ul69ZSUVdNNDSiIJrDYsHrdOCw2bHbrZTNmIXdk0N8apwdW5+i52wrExEjJpef9ZdtYv6iRaAlmOhpp+PUEQWAxQJa0JPNrN+4S+av3HzKzbBMPMoNpfz9gp323zOAFf0SAOwkXymAixkbHmVyNEheXi6+wlJOHDnJu9u3kjYkWbD2YuasWEdZWTkD3X386oc/oeVkk7o5LaurYfHSeQQMUwwNTHJ4zylyS4qpX7WYiy7eSFllFd1nz/PC409xaP9+isuKuejSjSxavVrB376uLrY8+QztzWeZGB0noaXJL81n5ozppEMDmFMa7+9vxup20bBoDrMXzCVg0TAnZYIzSTwSVrmy6qZZ0xge6icRDhIKRolrg/jzbSxpuAJnbgU+T5S3d3XSvPcDVs2vZc6saZxq6+Sx7Xs51zuhbtLltbto6VzmrljK+5pGq7ygXQ5SDitGmxWTZO46bQpGpswa6bKAsudJGwSCmjGI9bPUV7+Dl/FllUGtW0FL3q2e/atTP/066HbjOmiU16uaGBXYKfbHSQOGaAItGNVVwDIpGw9DIiIGQWiSsxvIBb8XzW7TVbtKPWwEmbZVWTrCGkVxm7F5FtCZycRV6lphnQk9y1eRTQGgYmmcgasqC/eCSjYpENaMwao3Y5rFiEEpfMW+Sx88kNedyr9VqtbM/vVg5Ixbs259rOqtVMACnGV0QjpOqaFud6Smi1X7L0BbU5m9AqUNTsnf1b+i6iXKWeW6LN+fYcgCieUfiUwm74XOVQ8xQpNrIapju/zCEgtmsdqWXGDxDpNM3zQGq1Gpn+V8pUFTl1X9p8ivXsOoXCeZ3BXbbB1+q4eyONNBtcorzkBeyVpWhDrzetVE3S0gXp271F0foEnd9NmPzHtF9kSyFchWIFuBbAWyFchWIFuBbAU++hW41GGguLKQ6KTGidSgsnF1G01EEwbGIgkcZgvhsFENktpcUa7a7GdyZJBznWA3Q9l0I23jJo7v8ZIXCPHvP7AxGErjcBsx2xPsfzOMadzPtEVJ/vZckAJvBWW5k7z3ZpqwKB8tHkZG+pXi2G814kw5SQbSpFNhHDEXCUOIBg2WllWxt2uQdWUp9pQUsKixi/Z99Qyd7uOy2518/5eDPPhf0zjyWpBvtLhJ+oc5YchlR2sHd113HU/sf4k/T1kx5icxpuOYxlJ8vb6Ad81O/BYnIVsuwWAMhyePhC2G0eGhvaUFs5bE4MmhMtfJdZcu573Dp9lz/DwDff3kEaGuJg9vHI72hnjspc/wxx+/wsZNN/DBnveZP2u+GoZuP3+GfWffoHDaAFd/9TdMjt7LuS4PO59rJ7/Ixpa/RPnWD2HvT0KcCMugqo21V2lc94V6DjYf44UXnMROpqjRfHhNUWYkJ/GYHOwkQbchyQpjHjMK3Zw52U7xhmK+cccmdv7uOBt/Wkdn337aH47yyDkrOfNDvLQtqobPo/Ew3739Eu793W5i0s/IPK5yRdKjjuLJOEajWbl3mS1WqhrH8Lth6cpi7vtdPzfcdClHjr9O89FMik8sF7fXQGGJjdGecbwOG9d9opGDr53C6XDhdsUwWi3c9K0Cgj1XMplTwqWb/o2H774Vks2svvx2qmdspH3fHzn54eOMjhu4b8dBwiH42W+WsH3XcXzWSrY/0cyma+vY93wb13x6Mw/+bismO+TXuCjflKDvWIIl1/oYajJjMg+T0oyEtTRL5/uI28OMn3eg2TQKC2zUlyR58uVxLrs8D7N1hJ4+P7Mb5rD95XfZvM7Ko/dY+foPVvP8w/s48KqRnuERyirKmD9jBqlolGQ6TF5uKW6Ph6HeTqWGFWtg6RlddjvhWEyBQHGbE5WqUsbabApwykc8beDYqdPUVNUQCYbweNzq85IjK32oKFQFgirFrsr+FeW1tMAxpYoVRbEAZ1lPkt5f1pLEkvnCupsA51AkwuTkJG6nSwF++T75UMrcZBKTRQb0UzSfPs3s2TPVemAqGccq/XRG6SrrbbKOJyBWQLMofuWYRCkrHwKIJQM3KsP5GbVwOBzBbBXwb2doYFDB70Cun3Qyhc1uZ2piArfPQ0f7OcpLSiivKCGZFCvpNE67TfXicn56brEOe9UxCGCVKDEcnGpqoqikVB2P2aypSLaUWqNI43S7VG3iMVHoxklrAmT1bamMZjQFwaXmLodTrSnK1ySuzGQWdbCco66uln1KTQXWC9yViyPHJvVJpPRjkmOTmojfm1wLqYmA8NWf+e+P/ptI9gyzFchWIFuBf0IFsgD4n1D07C7/dSqwZ9ufWXrF5xXoCQcnGQ8OqmZOz7UUBmJmcHiUP95zH0898qSe54GBWfPms37TBgbPHWDsrNgxyw2RAGCZqksrh1xRrVptBmbUzuQz//E7EkYbfaODFJZWqAk7UdCNj47w7ON/YffOVzHEIjTUN/CV795BW18/tfWNGNxulX8rkPD1V97gp//5Qx1YaQYcdivTZsxg2eolkBrlyIdnOPRhEya5WbMYCQR8fOnfPk9xdTXe0hKcorA0wNnTp/n9T37OWHcfRrOFdZdvpGpWI+s3XoLRZiM0NcGhd9/m1WceY3Q0iNlqxZdXSOm0RmpnNmCxWQhL3jEadqsVv9eD12HH7rBSVt+oclT2v/kGu3dsVceYUzGT8umzmbdwIYEcP+HJYca62hhqP09H6ykFgI1GDZvY98hEospu1aGvRYC6QLcMxFMq6wtK4L8DYBd5ddMJlJRyrqWdk4dPq6YDi5nDew4wOjLAvDUrWXvZldTOmE0sHuXpRx5l39vvMT48isPjZumapdijwxiiQYwOH139IWrr61l2yQbKa6oZHRhkyxPPsGvHLgpLi1h18QZWrl+L1+uh89x5tm97me62DgV/RQkt0L6iMJfec6fwuQ14cgNMpr14CopYvnEt+TkBgr1txKZGlBpTAHA6EScl08WagTKfk/qSIhJ2B8+/+gpjkXNcefF61m+4md6uSX74i7vp7xli0ZxGNi6sITo2zOOvfsChDtmeQSmB3T430xsbGW6YTo/fTkpybP0uTG47BqdDrVBIqyVo05jrxeTSrZ8FKgoIVDAaE5isqpby1wsAWIekOgBV053yoaSkuv2PTn+lG9OVukqtG4kr+KuAbjiEISzZO3q2ksBlzesDnwdcNpkGkOBeNBkNUEBX4KkAX4GLAmQla1Y+L2rXjJ2yQMlMHq7YMCsL5Ax8VSBamjsBwsrBOHPsooJVmbVyDCZwyqCDVVkliypWqVyV6lcKpatpdZlvBtRmLLv/rgKW5xh1tbD8sKnaqFxeXXUrymSVBywrClaR6st+5OtybtLVCsTWn2+QXlkGSVQWsByCfk5KTa1+PsxootxV+b66BFo/R3moMWt1ubAbSYsdQCZf++9KYXW5JO8oiSGuqUc6KTbSco5iYS3w34RBrMLlODKW0wp2i4pa/rxgCa7qrfAvBk180/Q86/Qnbv7XeTPIHmm2AtkKZCuQrUC2AtkKZCuQrcD/8xW4pqKA4dgYcy6bRuEHMZojXRwbSTGlmXBanGimKaprDbgCGvWNHvI9U4wPwrbX4cyAnSJvGps9TXAih6JSB8F0B5duyKXzjJ0je8aomR9mwbIAR5piGExhhgbBGCkgt3SQUwckpceH0RzGkrAwSBpLOMovF5RTsGaMPYeLeOb4BISH+EZNGefGJij0OGmrqmTZ4gOMOQq4sspAT66Lqc5e+g46+OkDad76dTXDf+3DOzDIHWMat82t56n+SU4m+3BqVjYaveyLD1NbW4kvz0E4lUNlfQMvbX2Ez335c7z68h7sLit9Q2MsXLSEjtbTOMywcc0S3j90nL6pBHsPHKMmx0tujou5Xj8UJfjmb2dz6zXH+flD1Uw0b+L44TcYmzSRthh4cddrLGnw4W6YoK6iiPeb+7lhZT2//W0zYz0GQkmNG/wBXhkIY4rFKMiBn91fwkD7bH7xuyNEBsdY6PAxaJpicSROwmZjVnkZB7v6KA+bWLdxFsfP7mHO8stp6ungpPEUP7/jUvoDp2h+KIJhUZQf/zBNdyKCMZFPmgSPb1vBF685QCgl+athpZ5MpdOq7c0r8DHQP6Znm1rDOFxGntx6Ka/+bRd//X2UtAU8uPjOL8HtquDH3zyN2QoPPPFZPveJp3HaXDzw9Hp++7XteG0OZszQGBqFRZvi7NtVxkgyxqNPN3Piw8f59o++xr333Em5Zxlnzh/haPedvPBgio5YN4l+WHaxjXFbjL5jcK7DxC3fruHNn7ey+bMz+NvbZ/DbDGrAd/Z1XpbWreOVAzsYaYvgr7LxzS9ezQMPPMvABNTW1eE09eEodDA5PsTchlIefLCHG6/OoX5enLNNUZzOAE6rg2hXjDMfBugcGePEBxbMxjhTTLFp5VIS0TgpQ4orL7+YnW99QG9vHwUBL0X5hQq22q02HFazrhS1mAmLWlbTiMZiWC/k9Wpp5Rr35rvvs2jhEtIqNzetcm4FvktbnUymFYBU8DeZUl8XSBmLJnE6HWr7AkalJxVQLOpb6Unj0Qher1dXqUq/qqz4BHiGsYpVs2QAp/VtSz6w2D273S5yAn4FMgXsSoauWRb5xKg5nVJgWdTGYvEtQ9aieg0Gg7hETKJcAfV4qUQiruCp2CA77Q4iobBaI5Chg6lYUNXB5/HidruVPbXJaNYj1swmOjrOsWrZEmKRkHKLs1plgUA0JjJsLvnJmZxdWbKwprE73ERjGsmERkvraZYvW6wsx6VLF5tpcdCbnAwqJW4qrZGMayptSrKF5RgDOT5VR7HsFrhus4t6WKKqzGqfsVgcm00ixS5cg2TGGjql1iiHBofw+n1/t4NWA/gmuSb68wQqb/7Gvf/Pv8dkC5CtQLYC2Qr8IyqQBcD/iKpmt/mRqUDb8V1UNq5SADgSnmAiMqFu5DLERSn5Dh87ye/vups9u95XU3J2m4Pq2mrWblxO97EPCA10YTKmMClLVE0cXdXNjcVkxuu1s/6ST3Lxzd/mTHMTeUWFYHfrmTJGAx/u38szD/2JjpZTOExGPvfF22hYvAKT3Y4vtwDNZFVAORwK8f1bv8O+vQfU8Um2icfnY9HyFUyvL2as/zxdfVMcPNCkbirlpvTiDevZtPlScipK8OYXKivfaCTOw/fcw+433lTAsaq+jg1XbVbq39qGenVz1nLyCC89/DBdZ88RicbVTazYR1fNnIvBlCI0GSQ0OY7dZiIQyKGwpAi/y47LZqN0RgPnm8/w4v33kwxPUVhZxdy1l1A9Yw6VFRXEIhMMd7aSGB9lfHSYjpYzTI4OYkbDavn/1b8KxkkNDUY9E9gkymrdJlfpKgU0qmlco1IA59XV4isr48DeYzz1yFaGB0f1aUmnjdmLxFJ7M4tXrsJmtbBrx5vsePllUvGUahi8PjfW5BQTw934nA68xWUU1y+gfvZ8ptXVMTk8wKH3d7Fr57tMRJOs3LCWlevXk5cfoPnYSbY+9yKTY6MMDQwRnAyTjERwOewYEwlSxiT5eQ6qG+qZNm855fUzKKssZ6S7kwG55jZFTomHQ6qxEOQqAszplVUsXjSfZDRIV3cfjzzzAuVlVj52zdVUls+lqW2ABx98jsGePi6ZX0ZZrp+X3z5E83CURNpM/1A/sXQSd04uhqXziEwvJylZv34vaa/k7TqU2tXosKsmQxPgKvm2GWiZFqvltCi/zWgWq1Kyq25D91PSQXBGJaoybhUIznBfRXR1Ba2CsPEkWkyyfxMQjUAkhGFqCiIJDCpb2KoskDWnDbweNJddqVoVXRQwLMpjAbgCUhWEFQvnzN+VRbRAx4yKVmyi1BBqJntYvk9eKPJ8BWIzoFXgdjoDXwXwZpS6BpcRg0wCy/kolatJZSUrpa7ad8ZGWdS3Ug8FowXy6grgTC+EZs1kJKvn6JhdQd20SWUBq3+LNbVS/yYxIBZLAlZVfBSaKJSVDUESg9WCZtdtoo2xNOm4KLyl/pmHvITE/kpyeTM52X8H1mo/GppYSSkVvW4xLp2eqLwVe5bMIcktFtts4ciSbawsvPVMY2xyLpl/p3ULbWW5rXKBkvIrUgflQqylRGrb8qvTSOqaT3xk3iuyJ5KtQLYC2QpkK5CtQLYC2QpkK/DRr0BjwIUjEmYwDW6bC2ckxLjNRtUsIy5vhIIpM4mpPHa39JP0wJVX2giHYxz/AIwOFz3jAp1SKgO2fu4ikvFjzJ7j4sD+cQIBE3Pn1/PurhY6z2n4yy1EJ6IU5EN5Eo62QWFJLYOJDlITYDZoRBNW7viunXcOR/D1QL21jPtaujAko1yda+LK393Af37+CW74QR7V9WaihyEU7SfX7CUaN3Hfk2Pc+M0S9rwygP1cisCoHX/KwP8xR3jKk0dToYsdwx102txKHVheWY82OcFA/yhFBXYuXbqcv+15lauu+DTxqIm2rmZiiSSl+TkEcvN5e98R0gYbY+P9ONJTpGJ2xDV32QYXXb2d1BgXY5zTijs0n9BEKQGPhZMnDlGyrpcT75kYMvRhj0B+MdiDcPAtMNZb6Wk2ck2dj51HBwgbrBQazHisaUqqnRzsSxCbnKLMaCdMissTBvpyYa61EAchcjweykuN9I9AYkOY+GA+Z5o7uPnfL8M65wzdg110Dk2x+/+4aR5M0B4MEU/D7/+yirvv2kNzU5r1l81n16vtmGWQ1mCkqjbB+WY7MW0SAxGmjLBnz228+epL3Hd/D+ER+PrX13DzV1288uJrPH6/hTNnErxz8grWzNnBl746D5t7jOUNs3js929y5bVOispLOHFohDiL2bnvAz71ya/x8OOP0zNwnrLpJh5+6Nc8+vutbH+rHd80C+fa2qgqd1BZHePqmzYw0m3lv773GpWNac6dhN/deRn3/q6NG79WTmK0iZdeG+D271zFN/5zC5/ZPIP93R1suqiWiPEEsSkvE1NOXnlugkBRhC/e1kj7+TYKckz43Sn1Wo2mUrz4TITcWD6xUSPdrUnGJ6F7JMh4KMblG5djFLBo0GioqyYUDBMKxRmbmqTA71XrYaJAlVxdydq1WGT4WlNwM20UC2dZW5DsXemHUTA4FInh9HiIRaOYTTaS8QhWq6wHmYnF0wr8BoNT6heR3+/Xh88zCl6V4RuJqBzdZFJXnSpbaATYCqw1K7gp3yIWzWpNKa2RSEqMlgmX0040mVTrT8puWXJ5jbIeZVL9tqh1Q7GIcr8TxWssHtd73mQKp81OLKlbTut5uSlSiQjj4+Mk4jEFoP3+HAWRpcVWjBiDAtby/AtW0SazSUHnvv5+LBY7+XkFpNNxeno7WL1quYLBMkQfi8qAgkXPUVbLEqICliUL3YnNKMpjkwWHw82ePXuZPXc2aXGcSyVIJmLKWlrsq+X5UYnqykBzURPLGpsAboG9hw8dJr+ogPzcAJrBiM3pIZWMKXW32EnHYzHi8ZgCwEqEkdZwOpyqNlL7lKYrs9UxptNc85/3f/TfRLJnmK1AtgLZCvwTKpAFwP+Eomd3+a9TganRHly+QmWDMjrcKQI8Ha7o92MKdL2yfQe/+9Vv6TrfqW5Yq6ZNZ/HKpZjTo/Qf30tyahzMukWsMC+L3CiaDcjgZVFpGV/+3v/BWVTLoYN7WLx6DRG5eUylicTCvPDUo7z65BMkwyEqysr59o9/RjiSpLCqErdY4ooikxRHjx3lW5//OuFQWHE3h8dBbl4JGy5eQyrahzkVI2F00N09QlfPAPFYils+ezPFlSW4iwpx5+ap3JVjHx7m/jt/y8TQME63k83XX0NxXR1LV67EYDQxOjTEi08+yv433yYVjavP+XLzqalvUFZHsURETUTGwlO4PQ7qZs6msLQUs0CueAyry83W554jMjBKPKWx4pJ1LFy7geoZDSSjITpPHyXY201ejp+xsVHaWk8zOTKARW74RQFsMqnJTF3VqINesdU2q7yS/wWApdAZex2zXQfA/tIy9u8/xlOPbmVoYFR9b830Wq649ipWbViPJ+Dn7OlmHvnjn2k6dlxNas6orsKZSnK+4yw2p5lAXi6zVq5iwZqNVFVPIzg2wr6dr9N55gQ4feTX1LN45UoKCvIY7e/i0T/9haNHTih7XY/XTzwcJTE4SCRjUyTwbsbc6SxdvZKZ85fjywkw0HWe47vfJjU1Tn1jvYJlSgEcj5MUlSgGli5dxar1F6Mlwox1NHO0qYnnn99KSaXGdVdew/TGi9mz/xAvPP8cjliIitwSTp/vpWckyNBEnM7xUTXlafZ4cMyfS2RhDfFCD0afFwJ+NI+HtNWK2WHDZrIphqkjSrkxF8sr/SHW6Ej+r4KNAgL/V0aucksyYhBbJ4tZV4xmkmB1aahYGqeUcleLRUEyk4IhtNAUBIMYxa7ZaCVt0jOGVfavyy3dmK7GlYlW2Y5bALRuN5zxldYPVkCvsjzOQFY5ZrE/lkZSZdpKw5fS4bB6vm5NrbYh3xOT54ods0wCGzBK/rI0+D67soTW1cMm3QJb1LUZjqtJwybTvxmgKqLiCwBYrRyIoli+3yoq5gw4ziiAddCqW2XLdqThVKpddTJyPAKoZd8ZVKusxkxoLjk2E0YR1koesUzTKrWtAF3dql7qL+pv3b0gs824APi02pfBrLsaqGt4Id9Y/pQaSIOcFLW1lEforu7Arc7DJMBZT90WaK7/bpTrIeBbspN02yd1rdTgQEYZLD/DH88C4H+dd8PskWYrkK1AtgLZCmQrkK1AtgLZCnxjro/1PyjntUdOkdSKaRzTsI2GOOU1MTYSZPHlAR56apRbPm0lZXTSMzBCzbw8Hv7NsBqMTDh8WBwTtHfC4oXzGZ88Q22jnZ7+McqLXfzt+RAzZvgUyDrfFsbm0bi1oZTIWC8bK2dw18nznOyMopWA0wgeI9x403Te3t1C0g1lJhst7yex2szUlCTpHkhx8eJKVmDjpK8P87gX38QwI5OFHGrppNjjIq/AwTn7OPHqJANvmCiKuVh4iYkTrbClf4xCjx/DaJweTWN8Ko7M6GLWMEfTTK8r5NI1Ad56cxSD2YfJMsWSxcvxe928/d4evAUFdLYMkR8YYsnsXHYfilCUU8iyTS20nVpOaGyKEc8B/DQQHh1g3dIrWDrHxZ2P/pk1G8oJal28scvChuk5nGsbIJJysK64hB8/dA5zLhzbfSuz5z1MOpZTggTRAAAgAElEQVSg0JRgvt9BHgFeG+5VA81ps5mlWopRk0Zpyk6OOUVjhZfFBT5OrG9hVJvGnsfbCQRSzP9WISv9OXR7xznX4WHkjTa00RpePzPAws1RNlxRx/iYk+rqGVy3+VGVRuR3+EmYkpQWBqmvnMGTr53lkqXTuO62pXR3vUPLsU72H4PhTvjEDU5u+PRc/vCTvURjcK4LHtn6WX5468ssXO1m8ZppVHsa+e2v/sQ3v1dIX7ONnTugrLKSO+/fg9uR4oqrK3hxSydFZbnc/8wa3tl6gIce6OGqz27k0fvf4447L+b9109y9S01mBN+7vj+broHBvnm9xrYfPFF3HDlY7gKwxT4YKDXxs9+fT273txKSVk1Wk6I5oN9LN/oYO6cS/ncTU8Tj8AVm/10DIxTUwXL55dgMg8yPOxh944xPDkmRpqcHN+TQ1obJpk2KhexxpkzKMzzY0qnlG9XeUUl5861K4jrshrxuZ3K5llArnwuJsPSmfUbAZzRZAKrRQel8VgCm00gYRp3II/BkTG1FpGIi42wQUWf2e0OolJURG1rVrm5MvxslvUKZe5l+LsNtKxnyHMlViwqqlWHFZPRQjwRVe5yqWRaWR3LvpVVdEYBrGygxeLbaCIcDmN3OvT1BNXpGtT3xgWQapATCBAMBcXgWB2DOAHKELXL7SIaiaq1KxFMSFfe2dVLYXEJodCkcruzWy24XA4FcUV5OzY2pqBvZWVl5lh0cYRAVllTi8YTJBIaPp+H17Zv5davfQlDKkIiHicei6r9ilpdIpiU3bLJSDIZVZbZIvBIJFLKpc9stbNl6zau+diVJOJRDOmkyjGWoXOpVTKeVFDZItcClDW0KLijyTQVJYWkEjGMZqs6J7H2FldDge4ifpE1CbNFzyuWegns9Xo8HDxyVK3vOZ1O8vPyufnnT2TfZLIVyFYgW4FsBf4BFcgC4H9AUbOb/OhUQMCvwIxYOMjZ1sP4CoqULbKybtU0YskUD/31ce757e+V/bPD6WHR0pUsWb2Epg9eYajlKAa5KTSINZCughRWYjYZ1ITjoiWrue0X99PR28/YcD8VDTP1acBkmuaWJh67748c/WCPyg++7hPXs+m660loGp6CAlwer7p5ikQj/P6uu9j6xBaSaQ2H3YLb52PmvIXU1+Qx0tmM22HF5Xbi8XrpGpzC4ytlwZJFeIsKcQVySZlMTIyN88Bdv+fDd3eTjCdYsmoZsxbNZ8XF68nJzVM3b/vf282j991HeHRC3aBLVkjNjAYsViutTad0GxijTFOmqa6tZdaiJZTW1NHT2sb506cZHh6j6dgRKgpLqJg1i/nLF7BoxUrMFhPtzSf4cOerVBYWUFJZoY6n7WwTE8MDSgFsVwDYrG6W5QZUCpk26TfachMuk5j/WwEsxZbnCgDOr6vDX1rC8ROtvPHq+4yNTmFzOliycjnrLrmY4vIyzp87x86XX+WdN3YyPj6Blkjgt1hwa2nG0mnsXjuLVi5nw9XXMK1hBtHJEG9ue5l9b+6gIM/Pgg0baVyyjIL8fIY6z3Niz3ts27aT7v4RfMVFTJ89m0QwxHh7O4OjI0p0Wj2zgbVXbGRGQwMBTy6tTSfY8+4bjHS3K/hcO6NOAf242PrEYySUYlVjzpx5XHLFNcr+p/30CQzBPg6dPsf27dtYvqSUaz75NeyuQj48eJC/PfcSoe5xUgYzyXicztEgbZNRUrY0cYuGtaSWxJJGYhW6+teYm4fm8aI5PEppbjNbSUq+qzQzCnka1M19IiG2ZAJ2L8BfPR9XqUMFvCprZlGJWvSMYGUPpGcDC4hUH8kEBsm8FftnZQEd1hXAkTCoSVNR2DrQxM5IlMZ2B4gVtNWmQ05hi7LycQGmyg9YWiSyuupVQVplAZ3UQaooYUWhKvRSALCSpMrnJeNWzys2yD7leaG4yrG+YPEs10G3orYr1a9S7Kpzl8ngDB1XvvBiuyx/6jbvaZVxnLGElm44mVZNcMoqoFdAtDBhgdIJ/bhkKlepe+VYJN9Xai/HmNCBtFg1m2UfGTWtZlSWZGKLLfbLoqxWDtYC1kVVLfnEUh+bXCt5jq5IVldAcWVNsdrMaLAOrtWAhS6yVgcvT7hgmZ0ReWvSS1sy0FgymFU9JbfYIOPZCjrL60CpsRVw16+HnIucs5oc/uT1H503i+yZZCuQrUC2AtkKZCuQrUC2AtkKfOQr8L1FPhb+OsLJO/1MtAzjKcohXRbhyJEw411W5l1mpKM7is2u5mSpKHaRcIZ47x0ITwXQtDF+cbeT57YlOddsweOX+37J2rQzOhSnuz1Bbp5Gbr6d1mMJjNEUtzbkUuOwY+saYnqFn54x+HbnIFWrCrBbY9jcE/S1GzHkWLl6rp9UW5DhriBL55VhO29mKNhPd52Ls7ER1U5YUuCdsrDAGaDUnOSDoRiptInj1klGzkCd5mHlJ71MFPXw3P12RqeixOIwHIYSt4HNK2dz4NhZqvzFnA+dU7OfI0EjKc3EtOpSSnIKMaUTtJ5vp3N4lLLCcspLDSxaGqd/wE5Xc4zaWTGGIkmKSmew79gBLHG4+bL57D3Yyqxpc3lj326+flsFv7+3kzvuLeeZ33ax5yjMr7cyOBKnv8eNKRrkl39ayg1XHCQiPZfRgduYotoJjTl+zBEDeyf7ScY0Km0uSq0p7GkLlzeUMWaIce7aHvoPFjIr7WDHWDNrLjVh1JwkCuOsWf0JDOMT/Owre+kMJvjWj2r48Ohhli2vx+PJ5fmHhigq7+PFF4PENQef+qyBRY05fP2LY5RUJwhb49zxs8386Z5XqJ0X4N0tQa76GHzmc3Po6Qhy+L0xtuwa5JEHv8jxg+/QFzzL3n1m7r7zsxw7+yyRkVzWLrax6dIW/vTi57jm0odZOE9vb9/bCzNnWUgbEnzv22v53nfeZ+210ygtcvOnPx3mU58soayqkIL8cX79mzZmLDQxNmDmpz/9JHv3v8+zf+nmO7fP4tl724nnjzFvpoV9xxN89QtlRA3T2f/2frp7Q9icECgTczAzf3skyfd/Uc75c8NYkxEGj3noazZjchXQdHQUgyvO0MAURcXFzKyfRjg4RUKGr0mzfuUKmppayC8uZt++PVy0ZBGJWETl3MqamvS8yaTkzqZVDqwoQmVdSyydBbTK2oF8LdfvJml2caKphVy/l6HhUewOm1LmSlsva0JiTSxrJIlk8u/qX5lHFhiciCeIJ+JYLEasVt1yWHKbE0nJy01jUS5jmoK1kj0saleBxVNTIUR5a7M7BV2qfGABswJ3ZXlDXAD1bQlYTeFxu4mEw3i8HqV+lbUryQ8W1bCAaVkHdDicBBXwNau1NAHccq6Tk+Pq+11OFyazLnK4AEjFQtpqs9LS3ExtdTVWi4GxsRG8Xr/KTxaYazQKnDUxPDJCUVEOJUV+8vK8euSWLEUooB7DaDHrpmCZIfpoJKLUuCaLlUgkgc8fYOu2l1m2fDk2cXlT4FtmxQ1KOCJ206m0gHmbWp8Q1bEca1xgssWs1jQnJiawOxzYJKNY1iHEvloykaNRorGoqpVYfgv8FcAt1/2TP3j4I/8ekj3BbAWyFchW4J9RgSwA/mdUPbvPf5kKiO2JQKJoOMzAQLsCP6J0vaBk7B0Y4u67/8QLjz+jPldaUc2i5SuprS/l0OvPM9zWqgR1EpEpXElxIokBNRjw+Dx89Rv/yaprb+JU0zE1FZk2WUmnkoQjUbZv28ZT99/P6MAQRXl5/OdP7yC/pBRvQS4mpweL2Mmk4cTxw/zo299noHtIgZ9AwEtJ9TSWrFzMUOsxDPEgLrcDr8tJbiCA1ZdHac0sPHn5WAO5OFxeoukEpw4e5MXHH6el6SwOu67+LauqZOHKFcqCZ6i7hz/+6rc0HT2hLGgF9lbWVlM/p57u9g5aTrXgdOiW1AXFRcxbspyFK1ZgsLt577VdtJw8yeTIECPDA8yfN5/Vmy9j+sx6CgqKGBvoZttTT9DTcpq1a5dTVlXFlADg1iYmhvpVvKzVbMJo1m2grUbJnDWSFJgukFeUwTJ1KXbQGQtoNekp9jwCgGvr8JeX0t7Rx+EDp5mcCpNTUMDiVauob2xkamqCp//6OE2Hj6naGy0mxju68BmMTCbjREwWGufN4sqPX8vcpUtUw/L2K6+z/cWXsNssrLlkA8s2bKCopISus2c4sONV+jvaOdrcjdntp27ubAJFhViSCcYH+xnqH8Ts8LLm0g1MnzkDu8XC8X2HeHfHdgYGeqipm0ZDTQWFeV7F4AQAJ2PSmOsWxbk5ucycvUDZ8gz0dzOntgqrJc2hoyf5YNfbXHXNpSxacREJzcr+/Qf58K39+NwWAi4b7+87zYneScJ5KcKeEIloIYm6uSQbi0h7LGiyWpGfi8GXg9HpwuZ0qubGkBYLarAZ9MYqHA2r+mryUPbmQjyFSgrwFAisq2kNSiErmcG6UtSgLJ0E1pt1ha5k/gpsTcQxis11JIJBpncFAAs4tDpIC0SWLBvJJva5lB20gGcFTGUqNaPSFSCrydCG1CmV0vmlAFWl/BX75ySaAGdR+yqCqhCreq56jqKesl0wxEXlLHBUf44hlVLWz6I4VuckzFZAsNrJ/8o7Vk7QUot0Jv9YzwTWs48FUKcVqFX5vfJaFZWu/CBnbJl0u+qMildZSItqVoBpBlbrIcW6lbJYQput6vsVYBdraAHS8itKAHw0JQFIej6vsnoW6235adKvifrQy6CrdFWGceah3LJkUlnTrZ5F8auubQYeZwCxWFMruJuxXVcTC5IJrSy+dcisFMsC0GU/Ap/l2KR9/uTH/2XeC7IHmq1AtgLZCmQrkK1AtgLZCmQrkK3A5goDtz7m4b6vTDH7Mh/jbROsmFaAwRhkYjLB4eYEBUUutr4ZYs5KAw31+Qx1BbF40yTibuoaCjn6+CkG4j5aeybw1BiJmTXCIR0mOdJm/vLcVVy+8jUSWpz8cIpbFvnJiThJDgfZvGYGAy1H6LLlc6Q6Tn96nOMtSfwOCIdg4zonq13V7HiqmQUFXkZCMTyyTzrxhJMsKa/A/M4EoYkYvmAUs9dOyAV7AnHKrq3j6b8209sLa26AAs3AUMhOx7EUzR1xKn3FzClwU7fWzQtbj+BKWilZ6uPD/bJe4WWwZZK6chuTkwkSSY2L1i/h2Lkxamqms3v3K9z18AL+/IfDVOaYOHomRe0MF+FYiPExkDjWuhorpnic1ZcW0NOeoungCKWzSoiFevn4p1fwhz/voTIAXb3TFPz0GjuZtmAFf/rRAYIRL1d9IskL2ya5vKCIA9393L5yFq8eb+ZLP76G+3+4jSU1fggZWV5SxH2DR1h7ew773x7FPQ6vD8G6i/JYtWSCQzssXPGpGby44zD5lulsf7GFtw59ms98/Fm+89NVuOwWfvbdnVx9bYDXX7Ny+PAkDQsjfO7mPHY+BW3REP3dDu56+FJ+8d9PE4zDkgXTqPIHOdU6wIZ1HkbGInz8htvY9twDnD4S5upbGrn77iZK3fCVH8zhsftOcfMnp3Hj9T289sEXuObSP/D7++r43n+0cva8mGIZeO7F6zl7YoyHXzjIiaMTvHfk4yyY+SIvvvQlWs+eoLXtKEl7AVHzecY6YNGcWtI+C68+1cIPf7KR73/hDYbMMGu2na72KN//fh6njg9z7XW38sQT9+Lx2nnh+SjF5VBTGOD02THyAjCjAs696eNsj4V4yIxRmyJt9NMxOkBdTSUumxWb2YTLYaOsqBCbgFENhkbH0JIJKgvysTvtSkAhkFUUwDLE7Q/4FExNJtIklf2wpuyTY3HJm7VjkD7f6aW3ZxgZgRZnPrGL7h/oxW61Y7Pa8bg8JDVRtQqU1YUD8neLxaoUqXrbK4pYS8b8S3Wzal+SxysPp8ulILBAXrfPpbYRCoWJC1w2GvG4XUrhGovHlGufWFWr6DGLRYFsl6yfpNJKaStrAHabFbvVSigSVr21gE5R755pPUttTbUKYRKwarIYlUpXQLWodx1uB6FglKHhIRW7ZjEblLpZzsHl9jA0Mkx+Xg7xaFythwl4FZAqH0mDKIxtysWstfUsF29chtGQJhWLqEH+ZFqvndREqaQ1sdqOK7vpdCqmoLOID8wWGxMTU5w4dZpFC+Zj0BJEwxF8XrdSLIv9tNXqxGSUeDUPsbhkL6cwyRqFio2SNRFZl5P9WRgcGsbtcatrLjBe9nfhmOW4b7zjseybTLYC2QpkK5CtwD+gAlkA/A8oanaTH6UKSEZGWlmnJNNxBkZ6lT2KfMgU4tHjp/jNr+/iwPt7sVhtNMyex8p1F+FwJtmz7XlGOjt1nqKL4HR1ncGggN+06gp+ed9j4PLQ3dFK6bR6laWRSqc5f/48j9z3AO9ufx0tkWTTJeu55Ztfx2yz4s3NxWC1qSyVaCLFH353J9u3vMbkZBiL2UpeQQ5LL1qLzRyh69hh7HYrDqcTl9NGnt/LktUbMPkLFeiTDN60ZmRsfJi3XnyW/s5znGjuplHybWfPZPXatdicLqLxCDu3bOPx+x7M3GBayC/OZ9bCORSXeDh6+CTtZ3tw2Cw4XHbmLVnMvGWrmDlrJj3DY2x9fAu9HR0M9Z0ltyCPDRsvZcFFq6msKiceCrNn5ytsffJpnHYbl1+xjrLKKqbGx2lvOcXE4IBiSmbJKVVZJSZsBgsmo0HZLlkMJjWRKVBdf+g11qmdEavdQX7tdPyVpQwMjtLZ1q9usvNLyqmbvQi3w8Xe997iib88ztDgMCWV1VTX13Jm7z4Sw2MMxmIUVVVwxcevZdX6dWrK8Z3tr7P1qWfUTeuqS9azdtMllJaW033+PG9s20LzsYO4HE4iRidOb4Cc/BzyS0spDHiITI6oBqNo2ixq6mpV3s3JD/fy0jMvMTQ0xIx5s5gxdzZ5DhO2dASTKM3DIZLRmGpmVGYLkg1j0a2JjWk+c/MtOEwpRjpa2HushY7Tx1m6ppHCynryCutoPtWCwxDHicYTj/2Nfae7GHTHMJQZMMULiZXPIjSjgpjVRFqsfcrySbudGHL8mDxOPE4n0XRc8TxrWs+3DUdDGYWswHjRtIryW5oH499tolU2r1L8CgwUeJ3Ss4FFRW+06aBYfKXCEQVojakEWiyOIRrPKHgFJlqVgthgc4DDSdprAYcVzDZlhyywVe1DYKral55hKx3d32GqAtKihk2A5AKndKMmpUQWSK1soAW6ikpVIK0OanVimVEFX/i65PcqKKzDZ7FPVs8R4HkhT1gBYB1yKvitk+gLMmH982rfKl1YB6sCp6WRVdA3A4wFFisoK8xWB7aqRZXRfaWaTip1tNEhimiZFEjpimc1daJvX+8ApfbSgAkINqJZTBgUvBbFrnDeC+eZqZ9k9yrrafl3Zt8WPWdbso2UqliRc1E/XwDTKnRbf8j2lC23Dr/loc7xgqo5A8zT117zUXqzyJ5LtgLZCmQrkK1AtgLZCmQrkK3AR7wCN19s4FO3+/jz9ye45MtWZlb7ePsFA97IIKMhKCwoo62rh6EJI1WNNqJWjRMHNWprbBw/MsGoAVZa8zCPmxm3wGy/l+09LSSKfbSemcAag6tu8HLo0CStbbCp0sc8q5n0WBrbZJqlFTmU5muMhVO8XtBHc8LOTGOKh45r3LYuyemhFNPTGqf32rjsynUMndgH8zVKz2kcGpnEdwl49zlJmKycc0apLvXw2vkhrlrTyIGmJsZ7nHQHU5jz4lS5Nc60gqHHrIbUZ5fksLN1lOtvdLP3bQPWdIzGtVYmJ2K4Ux7Sw5PYkg4i5hDBsFupDY35PppO9XLjZ+r5t+87+Pl/HEWSZ4b73FQ2JNm9J87CBT6Gescw4CDXFaFhoQFb3M+BpjGm2y2ct6dZOKOB9p6TNM6Zz7HDE2x9/jyfuNHKSGc+b+2cYtoCO5/6XB7/flMnSwolg9VAiSdFzDFK+DwUJmDWZ8ppeXaUxgIfbctzOdLVhsUXZNm6Wbz0xkk2rHdT4rfhHs/hvfZ2iosStB5zEHBFWLRoDtteOcE9f/ky9/3PE5w9lSIvL0LfqB2fN0pPv4W6qgRrllfz5+famByHTVdVcdnln+G2b95DUhvntltyefLpMD/5QZxHnjbT1xXjti9Vsuu1DtZeXcUzL7azZK6Lz375MlrOHsVFFc++eIJ/+/w6xsbOEov28+JDRdjKRgn2x9m41kRh0ULueewDZjfmIfFS9z1wmsULA6y/vIz3PgjSM9FNTWOIgNPOgrmbeOLJrXz8yjLaW1z8bXsHo5IVfa2PeF+AhkUD9PUY8fvyOXW0nZqZLvq6NULxMN3tsKS2mJm1Odz53WZMJi+jkxPk5+QzGQozEQ7S0NhAKh5SQE8UrTXFhVQUF6sB+5HJsIr4apxWjVVLE46L3bLeI1skF9dmUXbO0n9KXFk8nVKKVlHMWq0OEjEBs3aGg2HyA4VMTuiRXgJd0/JfWqyaLcRicaUslaHosKwxAG6XI7NOoCnIqaXFOlpAqlFZQJvNNgVrBboaTSZ96F6T9ttEghR2m131sirrV5Y1ZD1BS+EUKG010dPVTUVFpRrsFhWxtMMCjKV3lnxjgdfSM0uursNqVepYactDMT1b2OFwEAmGsNl15axS+kocl8WIw+5W52N3WNU6gOT0ipugfF3Atlgp+3x+pSZWKxSyHgM0t5ylpLREZRQLzHV5HJxpOsnaNSuUxXQ0HlI1lXQntbqknPWMCmrLyYsqV+UjqzWBBGlsKnO4q+McU+EwlRXlaiBdALJXXOUcdmJpAdQOYpEgw8PjFBcXYzZppFK6QlplCst6gthqG83KgnpyYpLh4WFyc3NVDvLnfyXCmuxHtgLZCmQrkK3A/+0KZAHw/+2KZrf3EauAQKGUyt9IpGIMjg0ouxgBHyktxWs73uIXP/4F/Z19BPLymLtoMcvXLCYRHubtLdsY6e1VN7QyjSd2MWar5NcacNusXHHZZr74/V9x+kyTmqCzen3qZiiejLPztTf48133MNzdi9du49u3f5c5yxbi8Phw5+SoLFghMy1nW/jRt29ndHiEqWAUh8NNZU0NC1cu49gHO/Da7eRX1BBNxpjoaaOxupI1l12FRWyZnB48gQDxVIqD77/D3te2YdLiTJq8NM6aR/2CeVRPmyZIivHBQX72ndvpam1X9rRut5Np9dNpmF1LMjLMwHCIM6c7SMbiNM6ZxbxlS5i/fAV5BXmcbjnLloef5XzreezWKKvXXcTs2QuYvXSJUjV2NJ3iifvvoaO1naKiPK4QAFxVxeTEBO3NTYwN9qvmQECp3LzKBKbFYFH2MQK5LALbMmD97wpgyQdWHYUogO0UTKsjUFHOxOQU4amomtoMlFThChTRdvIYu15/lXfe+ZCUycLCVauxO0z0tXeQFMiGifr5jWy68mPk5eVy4tBhHvifPxIJBll60WpWb9pITW0dvW1tbH3meY58+CGpZIyy6grs7hz6e3oxkaKyrk5l4bgdolg2Mn3+cgXIDu56g/Onj9I9OEVu5TQWr1pBfl6A8EAnyeCoAsCyr5QogEkpnqYrV0VVaURiaT/7hS9TOa2a/jNH6Oto5dCpZg4d2svSVQu55prPgMVBeHSU4c4O9uzax+nOAfa1tTFujJFbXE2yoo6uIh9hm5202PN47WgOC5rHjsHjxOX3E7dZlerWgpFkOkUyHiUt1krSHZkEY0qlpOExqUEGpRy9ACCFYIryNim2RAYcNpcSCCtrpriAzLAOLhMxSMYVpNVdiTNg12rG4PaAZBO7LWgChI3SiJkVAFZWzhlFqjSCirUqyJrJ2E3IzhIZCJzSI3BFeXshN1j9mRH2K1WubsWsjkn4pgK8pgwPvgCNM6HeCsxegM8ohbHCqUoRK69NyQmWU7mQUawr03V1rWxccnB0SKpstiV7WGqncnUlj1jgtTSZUmDd+lxJ4uW5kbh+DnYJ4jKixSRTWQfGomJPZ9S9BnX+OuRWYNgCBrsJzWZAkxUYpdjVJ3/Vecs+BT4rS23VFWbOUWqQsdJOp/X8YTkXgeNKEp1h3PI58YgSpbQcTMb2WZ2v1D4D7dNXfuwj9n6RPZ1sBbIVyFYgW4FsBbIVyFYgW4GPcgV2vVGKNS+HjmN9vPzeCN+9FW75AkxzlnLmeA+eXPjUVwvYsWWQ0nKIeo0cPeAm1ztJNAzFVV60oUkaJt1MxV1EDRPMcuRxzJLi6MAgSU2jpNZGNBXh1EG4fp6Nkkge+VNxeoIxajwullV4OH+mja7PF7PvyAA3+xu5adsRFrgd3FLnZDzpJmZN0zs+xvolF/Hku29x7Q2FnOzoY39HnNAQXOPL4UxhkoaohSe7JvnYCtjfZcFhDHP95nXc9fAHBHwWOo+GMeGgzm/WB6FPD3PRFW52vR5k4YJSIpEeFi7N5cibI5QVF3Di1AgjyRQOO0xOwMKLXIR7PdTXB/nyfzRy3x9PUdhQQv/RBJq3m7E+A8GpBAEn1Ff5KSu309o9qgbLzw2laG6PcuO1Tp5/IozXZcKcl+bMMY3KagfFFRHOvQmXfbOc556LU+IfoG8UOOtkTrGDy2+upGhmmD3/PkmDx4HrRxoPfaUff66BfekEEyNx1n3cSlMnVE6P861bl3DgwFFeeCJOygWXzjFwolNj08oStjzbi9UFd/xmFff86gMmxqy43TZ622Lc8i0n777j4tTxHmbNKOGd3b1svLyId9/pJ5AD7aOQ67Zw0YYk77+i8b3/gl/dCTd81s9Vl/gY6cqhYCb88I5WSoqCLF9cyMw5ZZw+MsD2HUNUl7u57bYV7P9glC0P7Oa2Xyzl+J6zXHHVp+gfO0l3Zzku73Fu/PQpVl8yndzi01RV1TMaHKWpbQi/Dd7aC5uvruONJ1u59+75jE3l8aNfvUPanmBhLVy5eSan23sxJSpp7zqKxw45uR4sYS/5dgfbnmhjvC9FcNHTbKsAACAASURBVMrK8Hic6rpSJqbCBMNxxqZClFeVUZLrVwPH4+MjlBbkMb+hnlAwhNXp5cPDx8jN8ZPjduKV4WWSlJWWEg4F1VqPTSKeSDE2NoHFbFfbFADsdDj1oX5TmnAixa7dB9m4ZpUaSFAWw5L9G0/gdDrUvyX2LByJq9eqwEtdXar370JmZW1OhBTSxwo0lnxhsZtWg85qYNqgLKGVq5y4y5kk2kjmy1N0dnZRWl6qhAjS6YuyV0QiovgdGRkhPydXPU9A5uTkFHa7jalgSG1DFNBWQ1pl+MoxyIcIP2wy7C7GXZGIUhuLPbOooC1WC4P9feQEcgjkBNTxdvf347BamBgfIxoNU1VVlVEGi/I4QTwWZ3R0BIfTQSAnT+UcCzw2GkxEI0HGJsaJiFrYbKa4JJ/G+hqSsUlSsk6imTPZwBJHl1R5vbLOICphkzFJMqEpS29RFSeMJqW2fvvtd8kvKKQoN4DbZcPrtJBKRokmjcriWs5jZGSY8rLCDExOqbzlSDhCMiFrMZKZnFDPHRwapKioiBt+lLWA/ii/f2bPLVuBbAX+eRXIAuB/Xu2ze/6XqIAOgCORKeKJCCMTI1hFiYiByXCQJ556jrt//T8kwnGqp09n8YoV1NblEw+O8MGOXYz2D2K1iG20kVhSU5kYoXAMj83J/Q/eT93ipRzc/S4zFixS6kpl6Ts0yKMPPsyWR57CmEqzaM5M/v2Ht2O0W/Dm5ePPyyOaFPBj4N5772bbYy9is+rivyQWdQzpVJyzx46zbuMmZi1bSSwd4cBbr7KwfhorNlxC1GjEmVOg4NngQC8vP/4IHSePYXPaqV64CrfXz+qLL1aTfKl0kiPvf8BdP/0VsZBkqpgoLiumobEehz1GYmoMg9nB4JhkAxmYMXs2Sy5aTfX0OgW+d+zcyb7X3iaZSFFTV0FNQz1LlizDkxNgbGSEp/98P4d2v0s8kqCkJJ8rN6+nrLpa2TJ3nDnJ6ECfgrkOswmLAGCDZKHoWcAC062isBT7W/m3MLJM9q+ypM3kt+RPqyOnsoLJiRDRqQgej5uckgoGBobZvWM7bWfbaGkfpm7+fGYvXUwyPIomE5lOO+lYknnLVlBRWcVobzc7tmxh9+7DTJvVyLrLLqW+sYGp0TG2Pf0cb72+k1AkQkFJHvMXL6D9XAcdzWexWwwU11SzbN1FjPX1UZDrpXHeEnZs38mZg3sJFHiYsWglZQ2zqKqoZGqol+5Th3HZRc1sJBoKKrie1lIZpqnbCctEpwLAX/oa1bXT0RIhuk4fpuNsK+/sP0Z8coRbvnAjxfWz1YRrd2szY93dCvL+bf8J3jxwlNXr1xDz5fHKQC8jbhvpXD9phxOzxUDaaUZz2TCYrBhzAljtdkwYSQgATiZIi3WyqFENaTW8IFOvosrVQaCAWL3RUjBeMmmTSfV3u0lsniR3N00iFCOViCu7YC0WgWREQVFRc2vKn1hkxxY0rxtDjk+3f1aG31b1EGWsWFQrAKx7NSOyXINQV2nNlGJVVLUCoBNqn7rlstQwo16V45QPOU6jRTVJQio1Aacqyzhj66w+LecnIFOyvU0YVHMkzaL8b0QT0CodnvqcKIERmTqaLQOKM9bkykhZPS0DRZV6WKBuAmKSPSwDDmJpLTnGoohO6JZV8lq36jm9ogLWBFJfsOAWu2jJ95Fzs5iU5bOCxrIjBYH1wRE5LCxGsBnBZVWwXyCwMruW404aJJJYv3Z6SLGyeRZhdCYsSG1LYX/ZvlyrC/BXgXRRecv2zXqe8AW2rvKQ9fMVuJy+IguA/yXeBrMHma1AtgLZCmQrkK1AtgLZCmQroCrwh597mb4ij6aWMKRDrF8e49nX3DRttxEORymalqSkNkjabOHA2xYsvghnjmssXFjOxPgU4eEo4XCMGoOJCquXvlCYgMGGx2ujaTSIqTpO+0gSn8dJQ0mAgrYgXmcersEowcgEjlCEytJc7PYUc38xky2/OcUriRESI/DpmvU0OqI8++EeIiEHeeMR/FcuoLV5lJqSSka8B2mKRVk17MbYY+Bo1TgFUx7ORRLkTIsSChq4vmQhFm2C/znTSq7mp/nsOPNLJZ84SnB6gP7hMcpyUTA7OAXr51s43VzB3FnnmBgMUDhdVLMRJtqN/PzBEu7+gwy052I09PODX87mi984QSDXxMQYXDW3kGhKY3AqwtDgONOr7IxMRRkMi0malWOdGuvdJTSHujBMpInl2OmZiLL+4gB73hpjPAF9LQ72nanlv/+rlze3j/P1n6f403/B1ZfkU7NsiFOvQHmnE39RmOJbpvP0swkOnmxjahQqCgIk3CGS/jhV1fCVL1s5etjDwVY3S+pHiE4mON+S+v/YOw8uucoraz83VM6dc1KrlVo5owAYRDTJ2B5nnHFm8OCxPc5hnD1jjAfbmGBgbHIwORkQIIFQRDm3Oqpzd+V4b33rvNXy/AIvL/OV1tJSt6rqhlO3u+55n7P3xspGyNhjLFvWyKJVRZ64d5yxcR9Dw1N01mpc8oEAiXQzt9x4kkhTGpdp8taeAu9+fyfPP32K0WyBOnGw8hcI2Lqyb3Z482w8C47th6//eBVfv2EvhDN4CvDBj2kEzPNxO01e2vUizz6e5a7bvsHJvUc5eGQ7K9ev4p473sCyT7Ppogqa5q/nt796iEcegqwDNl3s5bovXkoy28NzL+/gvVd+iOu++yBHXs1wySY/N/zH5/jmj37G4YMOMnH45Y0bqK0NcN8Tr7D5mSk++Qk3w0cydIYXcO/PepnVEmRgPMGeYzGKLklFC9JYUcFQdJhoMsu8+V34PNIPmmQyGbymxiXnncvE6ChuX4DHn30Jj9tNQ00VoYCHynAAt6krEFgRCZEviIWxm2w2RSYjCl6JOTKIxmK4XV6lRjXJUNXczu13PUIkYBKJVCtgKAIBu5BSVtLZjKyo6ZhugbYlW2dpSzOZAvF4HJdToL0fWwCwJsBXWlmTQq4ERQUA5woCk30qw1fUxWcaWYG18lg2b6l9eRRgtgj6/WrtQmyUZd1P1g4FPk9OTlJRUalsjxOJOFNTU7S1tJAQRbPLRVYG321p2Q2l5k3FE6RyaaWaF+VsKpWURCl8frc6FsndFctrAcThUEDl6KbSaSorq5TaWtS8yWSc2tpq9R4YpkZeHavUwMAuFpRboMogNh0YDgf9A700NzVSXRnB4yhBcYG+Au0FHIvjoQB43VHElDUgcWpzOtVKjMBdWYMJRSJMx1O8+MJLXHbpJcTjk2rtK5GMK/WygGKnQyeZElXwGJVVlQSCQRKJJKbpVOsGoiIW22uf38eHv3d3+ZOmXIFyBcoVKFfg71CBMgD+OxS1vMm3TwVKGcAWmUyCVCbOVDyKy+1RN4K9A4Pc/NtbePju+5RScV73Qs69aBMBVxKjmGXLq2/Sc6xX3Yim8wXlwpq3bOycxeqF3dz7xGP0j55iamCQ1iVLlDhPbjrf2rOPm372X+x9Ywceh8mnP/lRzrvyEpHAEqmqVZbGWStLf98A3/j3r3Hq8EkqAk40j5dQ7SwWLunmxUcfwe/2cs75F9O9eo3KFx0bHaQx4qOpaxaeYBDNE1BivBeffoSXHr6f+PgELXO6aVu8ku7ly2hubFawaWSwhyf/9x6effJFLFujqqaSttmdNNdHmOg/jKEVMVxOdHeISF0nXQsWMm9RN4FwhNHTQzz14ENEe/vwuxyY1dVsuvpdNLS0YuWyPPvEkzz74CMkJifUTX5zezOXXXI2FRVh0vGSAnhieFjtwyUgXZcJRAHAkucyowgWNaHAsBnw+7cMYJnMnAHAVR2zibS2cLpvhMFjvYRCARy+ADu27+LIgb0EQyEyjgCL16wjVBHBY+Zxuwy87lJeS3P3MnJTcZ65/24mh4fw1rUza8kSFi5ZDvk0b778Eo898ATHT/RSUVfNwsVzaK+v5NXN2+jrPU1VXRWrztnIhk0XcPevf0NiYgJfpJKTJ3oIVQRZc+56Vm3YSCRSwdTIMLteeIZiZpqOubPVjXhGbsJFKSvXY7H4N1siaVwcus1HP/MFZnXOUZAwnY5y9PXXOHJ0L69v28rGs87iwne/n4LmYFr265aJTRc9A6McPNVPTXMrh/af5HdHj9JfGyDXUEUxEFGQsGhYFD0GRlFDDwfw+4LkNZ2cQEQrr4C0JdbKWlFdv8oPWUHgkupTwU01OWsqiyD5Kzk0ul2gmC1gJLLoOZtcPovucKprQsukKRbzaAKJpQkxDDS/By3spRjyYptuKIoO2SwN8kp+jylf6yX2S0EpeItnaGXpwEoZu3Ksyg75jFr1DASeAcAK2JqqYVQK3pls3GJBVMFCMaX+MypZAcDytey/RHJLmFPybkVBrFT6M5BXtiPW0XKdquuypD5WcFQB5pLts3ShesGimCmUQKnAVTXYUFIKK2trBV1nwHW29FzJJ5Zr3RY7Kml0SzSaoqGjuxzYAncFJouaVyDzGagtPzYuU0FgPKICnlEqixpYQLf8nalFycu+9Bar4/0bUJZ9K6pdsqee6ZLlfRMIrNTOMzMB6qGZ81VN+UVXvn0+LMpnUq5AuQLlCpQrUK5AuQLlCpQr8LavwPWfqaS9c5Lla6u5/oYxbrrRwX1P5Un0V/H6a+M0NML6jT6KzggP3DdASxUMTMLUkIkjUFA9SjanE/AUucoOsn1imm5PhEFHnrShMZYv4ItkGfKYLKh00HzcwuebTeXJAc5rdmK4fewan6K9zU9Vs4tDUz7uP72Pjy/ayK8fepn25lkEC0nWNHt4ZkcPfzU1VlW18urxU/z2Py7ntbsfY3msjdf0XjKtHgqFCg4MD7B2jY89u5N8fO4CTiSn2ZIYZ+iwxsZlTWzbNU7KM03zwgADPXECdXD0EGzaUEeTK8n+kwWa2i1iRz3MXZgmgc7i+Vmqaov09zTw2HNDrFum88Fr6/jRD6KcfU4dL+8cpKMpT9tOH2nTxe7KMdxpJ3owRzYRYfdokYWndNLVGU5kUtxW08L7hwcxqy2+9+UOWuZ1c9VVb3C8b5Jf/9CjQOPdfxziJ3et5IaPbqeuDi652stfb0xRUeNm4yqN/Vu83L0jSnLa4PxPN/LyrVMsWpjniKHTGk6x7oIgyUyAra/18tH3B9i1O8mqVV7e2p5g7zGY1Q2fvfZKnvrTy7y+J83wWJZar0HnIicXXdXNlz+9nU9e382Lj48yODTKxCgsXlXLK5tHOec8F9teyNE218tYJsmqzjDvfd8U3/sRLFoAr2+Hj3y6DXf2FGvXw4EjUNNQw8hggcefnOT227/Bz7/znyx5RwcrVq/gI+98iA98xKLvFMoWu7rjNDf9IMWefSl+/OMG6udZZOw6fv7dY3z5a+fyxDMvoE1FuOpD3fT1T7P5hTfYvSvI1dfEmJr2o7sThEzoOwznnO9m46K1vPDtfp7dPozHF+LowAROt45VMPCGQkyl46RyMHtuE5nkVGnY2/QQNnQuOudsxkaH8QQrePKFV3E6nKzonoNDBpztknWyuEqpHNhcTvWLObEeLmrEYkk0DAqGtO5FZaksYDXkczKesMilsjhcpedL/7t37z6WL1+irJ/dTpf6m7dk/S6D3x9QggRxkhNYeibCKB5PKFVuNJlSryvqGl63B4/LrSK+BCrLQLgAVMOhUZDsX1lvsCzSuYLatmTXylqh7Kv0WhcuAcZ6KYP3jM306aEhWhqblEghb9vEE3F8ChoXVfyZOKLJUL2CzZqh9pXOpAkGgridOulcSimUDx86QX1jvdpnyB8gGPCrWmayWeWwJutk4bAfp1mkpirM0RMnmU7ZBCPVFHNZDK2gzmF0ZISqqmqyhQyhgNRH55XNW5m/cBWRoIOQ38DOZ9WaRyZbVC2/2xTlsjivqfAq1e8LRJbeXwC3zH3LQoE/GOLOO+9i/oqzaarz4rBL6zICrXVD3kuTTMFWoL8iFFTnm8pmGR2dUOtguVyK63/z9Nv+M6R8guUKlCtQrsA/ogJlAPyPqHp5n/80FVAAuJgnl0sTTUwznSzZzAjs2Ll7Lz/98c/YtWW7UiQ2Njdz6VUXUeVKYeTTjNsutr25j4GTg8o2urmpgRMneomOj/Gf3/wqH/7CF3n6uYdZ2r0UIxRSMCuby/Hsk0/zqx/+lORUlK72Zr76jf+gdlYLhttJuLIGW9PIFtLcc9efuPuWO0nFklSGPXgqa1ixbhMnjh7m8O7dLFq6lOrKOjUZOX16gHMuOp/22U0krAKhmhryRY2R04Pc8/ubOPTmNkynm7M2vZPmeQtYtHIFLlMmHm0e/9PveP3FNzh6bFDdNHYu6GLO/DmMnTxMLjWtbGzkprO6rZP62d10L15Oi4zQahqvv/Iixw/sx6NpBLwu2hYuoXPRUrWdif5efvL9n3Dq6AkFlGoba1mxegmdzVXKWicVj9J39DATI8OY2Dgl/9c0VBaLgr9ngK8CwqU8UwXulChxBlyJZbHTSVVHJxWtrex/6wjPPvpXotE4lqaRiMXBzlLb2kJD11x8DqeCZrVVVdQ21RD2OAlGAkTq23nk9tvZv+M1mrrmsvy8S5mzcCGOosbh7a/x0tNP89aBHizdydz5s4h4IGDY9PZPMjidpnvFcs6/9BIaW1r5z3/9Mkf3H6Kgi5K6mVXnb+SsDeupqqxgtK+P5x55gIFjB5nd0cC8pcvQTZNcPIUtU5aiALYl40ZpXpHkXTnVj3/ui9TW1JDNJokNH+Po7qfZe+Q4J/rGWLd8DRdd/m78lXWg+0rTsLkEo0OD2IYDIxDhmYef5bb+Po7PrSJTF0bzhEtW0HIz75Z8J4v6cBhbmjTNZNqysOxSlotSwuqGag5sUd6KelZ+bkRlq4S2M7BSvi/YCj5q6TRWPIWeyqFnc1iahSm1F9SZzVIsZNFk/y6PUiMTcKEHXBR9YlEt2b8l0KxaENOJ4fFS1EyMokE2nf+bxbNqvlSwjSKPKtdWKYJVls0M9FWwdiaHdybDtvSPji3djAwYCFwW9epM3RUMlq9VprGA0hnlrAr1FUIqhRPz9DN5wkUFTv+mhlWZxSJ5LqmLJfdXqZrPHId8L/WS14vFtByGeqxkzaz2LQpcgcXZHEhmstRWvpfMo2JRXTfSzNryesn7FZtoZ2kqWVlgK+A8M9SslM+AS2yhBdyK1bS8lwKoS1bXApAV5FUgWIB1aX9irS11KYHeGWiuLLNMik6zpAZWCuJSrnGpdpIHXKR48bv+aT4LygdarkC5AuUKlCtQrkC5AuUKlCtQrsDHP6JzwZVV+Ow4pqtIdYODP94Cu55PsHJDDXuOjtLYYhIMFEklDS5+Z4A7bo0SjBYYMMM0VIU4emqQbLLAvzXN4oG3TlDn8VFd62Xf8DQTukmkIsspHYI5m5uMDrwt7Ywf34kV0jkWz3Jx43wmnWm6bY2jJ6OMnTuPm7fsJJWwaUtYjMejzKqGZKSC45FJ4jugtq2JDttHINmPy7AoxMBqqeHWnn7qTJOqhQXO1ZppDIV58XAPJyeSRKorGRmO0X2WwTO70ly0qZ6/7jitXmvnobXZo+KBqhe46T86RXbC5ry1QSzbwXsud1FZMcnLL2XoHzK49msGD97uoGlekJ2vnWbXAT8f+mQNp249hfuAiz1z0sQMncvPn80jfzhCIKJTjPvZWxnjBX87P071sF9DQcfzl8NgH2wfATsOP/gRxLZUcfYXvfzbV/voH4SrPuCnuynAm7ecpjLpZcMPqvjwlX3Kojs26mHZpQa7NyeoXwXzljgwfSH69sO8NVn6juRZtbCdp54+hl9z8Pl/m81Yro+H782xdK2DiBlhy5uT9PZlyY5l+dovK5g7Zy1bNk9z6x+2MNrnoKHBx+m+DN1rMuzeBVVhH/XVWfp6NbSwTV3EorsThhNwYB+4/EGClSk+/JEw7zy/kdvuOszy2W0c3XeEYjjIZz/yDW7+9e3ULQDdE+f7nx/iJ78K8OZWD11LnOx8Pc3BQxNkvNBaD66gzP3WURfxMp3o54mHNL7zo078dSf4xVcsPvXh82hbluYvTx9gxZIgrzzRQ/diHTOlkxj1kBlKcmpXFaN5Lyd7TqE73YQ9DpKpAjndwUgsxurV8xibPoWpO3EUwwS9bi45eyNTYxMYLhd/3fImU1MJGmqqqQ77cDlNQsGgsmAuWnlllyxNqCU9pUNyplG5sKrL122sguTSygy1RV19LY888Sxnr1lHupBWrwkEQpzq6aWurlaBW79yMXOQswUyCsQsZdh6JfM2nVGPyTqR4fQQjU0T8Pnx+uTrOLZlq3Um6V0lBzeXK6gsXpfXp4CwwyitRYkttWxT1rPEXlrWVkQR7DQdaht2MafWSGS9qqIyrPKDRYks/a+cr8oFTqcVFJcsX/m/M9sRC2d/IKCAqekw8XgcZLJpFSslyuigz6G2Z+Xy5OR4nS5y+bwC0jmrQDqdpKWpFiufxtR0Cpqbg4eP0d7YgMdbygz2eL1KDJDJpNWQubKz1m38oQBDfaOYuodgyEM44kMTVzZ7JgdY1hXkPNRst67OX5mD6aIMzs6cu63UzJIuFc9avPLGHubP7yYZHaWhrgoKWXw+D4Vcdia7WSsJOSipoMXW+tqfP1z+kClXoFyBcgXKFfg7VKAMgP8ORS1v8u1TAYFXli3ZGTmmYhNEUzE8boFNGs89/yLf/Oq3mRqZpLKmjiUrl7G4uxVncgiSUYxABUWHl9a2Dupq61TW7i13PMi+N3bw4uaX8VWH2bbtFRYsW4mt8khtTg+P8r+33cbjf74PzSpw5RXv5EOfvhbN7cTj8+HyB5SosKfvJD/8j+9yYu9hZRMj03QLVp3F3PnzueeOOxVz6VrUjZXKkU8lqa0I8ZFPXkPH/NkUZHrP7VE3qs88/BBP/fkeJodH6Fq6jFlLlrPuHedQXd+grF97Dx/g3pv/i7HRBP3DU0QiYRYuX4JezDB69EjJPoci3mCQjmUrWbp+I22dXbhcbqZGRzh+YA/5VLo0jelx0ta9BG+wAi2T4tkH/sxDDz/HyPAYoUiY7oVdNFR7aaqrpqNL8mJinDpyiInTg5h6UVkpKfirSYauMQOeSxbJJTtoNXo4YxFdAlElBbCbqvZOKtta2L3rME8+9gqDgyNMTU+j60WCIT/Lz1rN+NAw0fiEahwEYC9ZuZLJ04PMm9fF7r0nee6RB4lUh7jwve9nxbqNOJ0ODm17g81PPMjY6DhRy0F1fSOOfJz09Gkqgj48VU1469pYvfFsGpubSMai3PqrXzE6OIrtcrHirHWsO/8cQl4vA0eP88QDDzDUcxRTy9I9fxZzlyxV6tlcPImdEdtvq9TIlEJu/3bT/qnPfo6Qx+DIkT28vvMpjh84hW56cTp8dLbP5vJ3vZuaxhYm4zbbXt9OZVBn8aJOBfqieRfPPL2Vx5IjjHVGGPTpRCWnxulVrNGt6XgKWbrCfnJOF3FM4kWbdCGHYVsqg9njdGEYDqbyBZKiCsZWDZxS4UpjJ5AwlUWTHGCBgMk0ejSpplHJZHE4TTymk3TRLk3zZvMUZQo2GEELhZQVtShoNbcLTCdFW666kuU3hqhbnQoAux0eiQ/Gyij/YmVtZBfzM1m/As/FnnkGAGuCm0sZwyVFcEnhWtqoME8dWwHMEgQWwKoLLBaALvBTZeRKEyRq4xmoqb6YCSOeUQX/TW0rjxhKy1tSzAosleerbZW0s0pwPNNYiQV06XkzGcdnrKJF4Ss202LnLLW1BfpKbrKFlsurrGXJVRZ1sib5QgKChZebBpoofd0zwxLy3gjQlaZPoGxehl3sUqavdNqi3nWUmmB1DGJ3LXbrCu7KcVrqd5RSequM4iKadHum5ALPwGPZp/xszgBtBYoVdJa6aRQvKltAv30+LctnUq5AuQLlCpQrUK5AuQLlCrz9K3DBhhCf/L5Gg8PNxPEEu99KkiiEmZycxh1ws29bhpp6k5DDw+qzTFoXxPjatzS6agtsPQCzQtC2oIk3Xx/gPf4qNvfGKTotllb62Ju2mRyOc+M1Kxg6NciJtMV7jWZ6wj7279rNptYqbtnTR1Kz+PHcZl4Y7qfqiiu4/dHXOJ5JUJXXWer34252sH84ituZZywbYP9oiqYKJxvCleiT/cRtmw+uWMfm1/dyVyGGzy7yqYu6qMiaTE5Mc/PxQeb5ggxPQu3sLNWtsK1HZ9MiLw9snkYvenB5NFLxJD6/wZzOPJGcH6ffpKUmx/6BFJ/58DzamtPsPNRHa5ufyWgdDz5yjOmJoppLncLgwsvcvPSLJO1DUFfVyUMVx6meBk450atzVPoM3l3TzUg2Tc+VI+x8IYo457Y0uth3NMvG80wOvVngmu+FmN6Z4M3dFo56k7RdIFgFC9t0kvv8PHhHjLs2r2Tuiu3U6Bp1Sx0c2WcSbkxRVQkjuSD1VaUeraIxSsSnc3SPTSYbopiK8okvmry+xWLe0laeffoUVUE/sWwe3ZHFb3n4ynfWE6h0s3NbL9/92kHimQIVAmDzsHptJdvenKSYDvHBjzt44M9jEICNZ8OHr1jIN753hKXrVjB3WZRbbjxAbQuEHbDgLCeVkwarz9Op71yHs9jKgcPb8FaneOaJHrxOi6Y6D4avlsa6uUzFeti2eZwtOzK8+721vLHjJB3tNfg8Lu7/Y5SoFiPkh3+5Zi7333WYH3y3jXw2wJ1P7MOf0vjExxbz4P/uodHswqMt5r7bXpJYWEyxai5qJCWrV7eZjKVx+nzUNdXhcVhojjxYDiLeRs5Z183wwBBOt4/dB48wMDJGZTBEbThIIOBVPb8M8Ut+r9/twOPxEYvGlNI2VbAo5AtkZejdsjHMIk7DpeyOQyEfA2MT6vmFZIpUPouhC5CV/NwSWBWImhTbZlNUpkVl9azL+pC0+LJmoRzDimrtLFfUSCXiFK0cVZWVpXUk6WlVVFJpHUlgp2y/LdWfrwAAIABJREFUaDqJR2NkM1mqqyrJ5FIlu2KvVw1sl2ymdWXpXFLDFtWxRMJBsrkMI6OjCmovWriYkyeOqyF0j8dDQ329qoMcu6h/lYV1Nkc0Oq0sqCsrK5SD2eRUlFzBYnR0lGA4QkU4omC0THMLkJZ1QAHVYsssPbnH4yplHEvck26SSiQJBQNk8jkFrpOJhKpBPpOnqaWFbDatLKTVmoLYMRcsJmIxNXjeUl+D2xSYLfFrYnxmlGLAZBhdaimD55KrrCKnSsPesq1oKo6Vd+N2FglXRXj8mb/SPX8ulaGgSrmSrClT10iJ9bZhYFn5mcxh+OwvH337f4iUz7BcgXIFyhX4B1SgDID/AUUv7/KfpwIC3HL5DEW5+YqOE0snlDVMLJXinnvu579+9Eucppc5CxZy1jvWETTiFAaPYdoFDIeJw+0mEAjgd7vRXA7+svUYtbqfX/zxLg6f2I9m5fDVNah8DxuLt/bs58Yf/5hT+/YT8nv5/JevZ9n69QrghCursTQBoPDgg/dzy42/JTkxrRTBvnCYy97zIbZve4UDO97C6XTR0NzC6MAAhm5zxTsv5FNf+izTuRzBykoyRZuBnl7u/s3N7N7yBqbLxSXvfjdtC7rpXDhXWc4U8inu+K+fsmfLTiIhH8PTGXyBMEuXLOTgjldBcogFoWlFWuYuYNH6dzBv2TJqGhspZNIc37+b6NQYbsOJ23Tg8jhpmbsQtyfE1mcfZ/uLT/HKjhMqLnXW7HYWz+8gPtzDnO75dHYtIJOIc/LoIcZOD+LQLNwzAFhsjw3dUDBNpjHlhlv+PaMAFiwo8E6pJtFVbq0ogCtbW9i18yD33vMMgwPD5GVKNBxgzvy5LJnfwRuvbWN0alzZPl945VWsWLORb133FaWwTaYyGA6dq95/NRsuuIhwRZhDB4/ywO23MdF7TNW0qmkWydFJeo8fxtAL1DdUs2DD2Sxffy51Ta1Y+Sz7tm9j6OQxRkcmiLS2suHc8/D7fQwcOcofb/49w4ODyvVXmt0FC2YxZ9FCTM0gE0tgiT0RBQWBJW+3dJdtqevhfe+9mtjpozz5xnaOHDlBW2U9RlHH1p0sWrWSS6++QjHOXXsO8epLr7Bu5SI2nbdGNXRjOYO/PL2F41qM3KwKRr0m/ZrJoFL6FnHmbJzFLPOrQuRwciqfJWQ68BcLOLFVVq9SYJsO4mhM5XPkipCwZELbUhOeAnRJ5tDkHORAsmmMsRi2ZuGRgdh4sgS6HbrK4zEtnazHRzEShpAP2+NQwlplBy1QU4BvUayaDeVSLGJazZbrQjKBnar5UcpVU0c3dQXMpUFT/YY0dyoDuKRsVV+cyQAW2DnT+CnwKcpZsU6eUeaWZLwz9tYqT6eocnBkO/bfsm0V3ixtU8BovoBmSyOpJhL+75ffjKpWtq2epyS5MwRaQdeS6rf0Vs8A6jPKXUusrEuZvsr2WpPG25oJAhcYi8o6FjKtrJ81UXNLJrAGbsn/ncn3FWDrcigIrGqYk2nsmZxgUUDL/8/YR//NAlpqIMcutZPjE6ir1N5iWa0p0CwQuATXZ4TWypG6VDf1R05TspvPu+Sf58OgfKTlCpQrUK5AuQLlCpQrUK5AuQL/31fgik0mH/iKj1eeiJHLQHwMqoIe/NkI4/EJDp6yaast0lDn4+JrfJw6PsZvb4lwum+UrMPBuxZ62X0yyqzOJsZeGWBUnI1Mi1luJ7Pn1rN/IsoC92wy1hD5kUHeVz8Hu62B59/YT3va4vfZSb7ZuZjp4X00LVhMIhjk7sF+4uI6loWEUSSVz1FdNBmpsJkYt0mhUe33sKGiluHiacKJIjV6gapsJXcUxmn2uljWFmR4MEpFayNDPSeI1LayOzGCrxJ6+vP4NYuv/8cyHnvqBM9tiWJ4TLTpAtd9pBlne5RIyskf/hzlW19ege2Kkhg/TSKa5bnXU3zrqzX8z+2j6HqQvt44fk8RbzvMmmXw0IMWN1zSwF//Z5jegs1XK2v5w9Qk014/H96Up6EnxHXDg1zwUeh5CQZHYHkrvLYHbvr5RrYe28P8JZXsfL2HfW/CJ763gPvuOKjA3MUX6dz3fZuvf2sFnjmnufm/qnnve05z/ddGKCQ9zJmbZ+F6P/c+EGc8aTF7tofv/OQCvvCBvzBvgYZlVjPSM8oll7fw4nNZZi9KsnurRfssB4NjMdVnfflLXbTNKTI5Ukc6PcZnP3yCuWuKrFnZzt23H1Z9mWk4Wbigmk9d18GDjxxhYCzONz5TwcHnE9yzPcrggM4Vl/tUFuupyT6KGTdL1hi0+5I8tcvk/HcUeMeqD/DiKw9RU+nk9Gk/o2OniU9BuNHHsmXzeOGpHYyfquC9H6mireFcHttyO81VbXzrW8f4/k8u5l+vf5prv1BPx0IXr7wQRY9Ncc01F/LSA8fpXHyK4eNuGFzEcw/uxwhV0jt6injCoC7gIu2sVIrY3v7TzF84B4/bRLcyFOwcpuahNhLkrBULGR2Nousme0/0cbTnFNVhP811dWotzCoUcLpEHaorBWohmyCVTON0etQwdUGgpVKZluCi9M6iNHXoRbq6Orjpj/ezduUKsczDUuIAp4KnkrstDn3y2oJtYxVF1VoSCMg+DVk7EFMzl5tMNqMsp2XdQRe3u5l1JCufY3pykprqGqVCVS1sESVqyFuy/qKszhRUnkxGGRk6TX1NLQ7dUNm88rx4Konb68HncimVayaVwu12qmZ4KhrD6fQq97K8qF+dztK6RNFi/oIF9J46hWQMJxIxqqur1fmn0ynVTYsNswBl3anhcYhyN6MAsMfrUccWi8UYGBygrbFewVh5fV6do6iWpQMv2WFLLrEogOVfcR00DRfpbJZgOMTu3bupra3B6/EQVs6EpdirwdMjuN0+Il45dx/hoF8JELL5vFoDUmssRVkycajjF2Wzz+cvOagZSdH1yhQ6eTtHIBihb2CIbTsPcMGms0lHx/D7vaWhcq2kjNY1B5/42YP/33/GlAtQrkC5AuUK/D0qUAbAf4+qlrf5tqmAbVtkswnRMxKNT5JIJdRNU8/QaX7769/xl/seoaqugaUr1rJgcSfOdB+ZwX4FDSXC1Gk6VbaJx+XA7fPywlsDfOZDn2HlhReyZcsLzJ3fTV7sYJTVTJ7nnnuOH3/ju+STWdasXMqXb7ieYFVYKRHDVdWKnIjtzL9f/xV2bH1DQZVCwWbBkhWsOGstt950I3mZRtU13IaD+go/i9cuZ9nKFSxbuRLdF8QZErib5S9/foCH7voz0YkpupctYcU561mxYb2yfzEcbva/sZm7b/41IwNROlqqyLpCzF64nMGjRzh9/AC62PSiEamtY+HGjaw8+1zaZ3diOJ0c3LGT4wfeUjfldQ11RLxePF4XTXO6GTvdzwM3/5rxyTi9w3E8gRCrz1rC2Ml9+EyN7iXL6Zw/XwHgnsOHGRseVBBbALBDM/6m9lU5wGI/PaMAVirgGcAm519SBhs43C4qlQK4lZ27D/CnOx9jqH8Yw2nQNreLdSsXE3RC7+kYe986RGf3XC6+6lLq6hv55FXvJ5fJYrodbLrsUi68/J10dLRz/MgR/nDzLQz19uFxadS2tKBZOkfeOkgun8YX8rLuHRs596JLaWxvI5vKsPXFzdi5NKZp4XSYzFu+Dl8wyMiJw7zw+OO8/PJ2DKeDcHUFrbV+6sJuZnfPK9kaxxIqA9gulgCwApIKB1tyW82lG87mvrsfYkoTi6MCYW810WQcmmez6T0fY06tnypXjh07drF7+3bO3biatetXK2vtqYLJUCLH0aGTjHkyRB1FRh0OBimSxEFa5eraBFwOspLHU9TwibK6mMcoFjANnbw0M/Isw1RccrqQZShnM5m1yKfz2KmSBZPk/2rJLFY0ijYl2TsaTmlO4jE1Il1wusk5XOBwYUk2TtAHYT9Ft+T+akpJKsSzKKpfU3J3BMiWKGOxIErTGVirOUo8VWCmAF9pQkTRauqlhkZkwnKtKIVsaWJV0coZsK6sxAXqCl2XxwVgSiMqilfJMNalcv/3GqV8lR945Swt0LZkeSyvEevuUi5v6c+ZfF7FdCXD2enGsmysrDSbotqVXx4z4FcB35LdcilTeOYYlXIYyApMl+3n1eMy3ayk10LLZ5TJymJLzktGuJXVs9iHl2Ctgrhi+eySBlgrQXIFjkET9bSC1vKNPLekSLaN//s5Uzm/8h6IjbUcJ6IglsnpmcxhlRNUguGKrZ8pmgLLOsWzL3rbfFaUT6RcgXIFyhUoV6BcgXIFyhUoV+DtX4E9v5hLr53iLyP9LHI2kYlBzlHPm69tZ/Y4aM4II9oUtgc+/d9LeeDe3dx/L9Q7ITALrm6DQ0chVKxi375xhoGM00+LnmN+c5C9o9PMcTdzoNDHPD3MVW6d6bogr41O0VRwUh1o5PSpXprbXbx5PMVgZoqKEPhdYbbHNaJ2lHzRZL7txttcIBmt4OXJAbw+P6uCYWLp0zS5nXQUs4zHvLyUFmWjm8npBNGiiWHl2dQe5vnBaVJOjfmhAPqozkmmCQTg3R92MzrWjG56OPjmXlx+WHqul+FTKYb2eZhVl6N7WYhMdgqv00lts0FeK1I/x8evfzFJIaWTdRbIFX3kCkmu+EiYSsvkka/GWdBhc+Wkj+9Nx8kbXv5tkcbOao279kb50Pvh+F89MJXGvQiMnMay5a3054e4+KI1TBf28vXPTrPhahdjx7Pk7JI99bXXdPJv73mL299s4a5b++h7OkjgvBhbHvDxi9uaeWPPJLfcMYZVNFh9VpFPfOYqfv3zB+lqgunB2Sy5dIThEzFefAGGhiBSDUFPUFkgd82DL35mCS9vOcDSlRF++e1R5q8yeOUFi3DIx9qzZuMzHPz5T9tZsT7IZe9rYOfWIhPRUSLxKebPdjOut7N1zyC5aIxb79rEky+8RnVLnkioij/8T5pzr0jQuxu+9/138/AT97FscTuHDvTQ0VhBNt/JvY8e57x3WBweMBk8mMXlTxAOeKlrdvGrX01x9upKMtYEe7fBL25awrOvH6L3cJHavMXy9wa484ZpFjb46Usk8KaaGBgYo721jUy+wNRgD5MJm/EcxG1YsbhLDVwL6HN7DPRCgea6GrpmdSqLYol0em3HPhLxOEG/m5qaGvweN7l0Rq1cCER0OZwkYzHykgXsDajh8HgiqiKXlDHXTEyTgNVgMEBzhYc3jwzQ3NpKJppQMFSApvSlblcJiBouUw0ki8o3V5AVkpIgQNaixFq4p6eP9vY25epniKI5Uyjl186ICWTNT7YnPbOoXcfHxtXrvF4P04moUuzKsoJC0raGz+9WSliX9NB2yfZYrJhVvyvYVqljS+A4FAooYCsqXRkYkOfksxlcTqeqYSaTV3BU+ufJ8RHC4ZCyt7bEQU3WupSBmUUmlcbr96qcYYGmcuxev0dZcsdTCUIeh2r1pYIC0aWOQX+I6HRUraW5Aj6svGy3QDqVwul2qXopF7cp+dn2qxpI3eS8ZU1jenqaRDJJ/+g069esIh2fwusw8Ea86l9lvVYs4nCJgtkinc6oBRJN2WWbao1Dfa+OS7KULQyXhdfXwB13PsyCZV0EzCJVVT68Hjded4iP/vCut/+HSPkMyxUoV6BcgX9ABcoA+B9Q9PIu/3kqIDmnicSYgonJTIJkOonpcLFr30F++J3/5NBbB5g1aw5rzzmH6gqT4sQxrOi0spsxnZq6MRP1q8/nVjYw+8eKfPvbP2cqk+X4/h3Uze6SW0914zs0PMztt97JfX/8E25T51Mf/zAXX3YxtlGkrq1NwSq5d9q77yDf+/p3Od3bh9/nJl8ocsm73sPwyDAvPvmUugkTrhM0DJZ31rPhnRdRPXch4YoIrXPnqUyUk8ePc/uNv2XHK1tVDsjl77mazsXdzO5eoLJEbCvHjd/5D47tOaxu1CoqAlR3dtPU0s6+rVuYGhkim06qKc7u5Ss4713von3uXEKhIMND/Wx+9mly6TgVtQ1U11ThNzXcbpPa5i5u+9WPOH54gKDHwaTloK6pkfb2eib6juPzeOnsmkNHZzv5VIKeI4cZGRKgXgLATl3yf0X9W1IBi/JXTQvO/D1zZZ2BwQoAu1xUdnRS3d7Gjl0CgB9laGCEcHU1685dT4Uri8vOc6h3gkSmyEVXX8WaDevIJJN8/N3vJ5PKsHjlUq58/wdYvno1o0ND/Panv+CtnTuV/fCsrnbaW+o5uO8o/X1DmE4Hyzes4dKrr6Rjdpeyb/7j735DX98plq1ZRyToxutysHDFeo4cOswrj/yJ6HScowNRqpvqae9oIjfaQ3NDNV3zu9V0ZToWp5DJKpW4yrRVQA/0ooGpWQSQqU4PE+OjTKeSpB2VtK89n5Z1l/DSoSG6XTHOr8rQ33MCb9DF4kXziNQ0qTpmdC+j6SJ9Q73EXRkSZo4pQ2dUhykbpooaeQGehqHskpyGicu2KdgZvBq45LZesmyK8n9yXDpT2Rx7x8YYV8RPoGxJDWqKTVAqgzYRw0ykFaD1uV3kopOq6clbJrlAgILPA5K17fVQDLgwgn7VTMkUr1ghCbjUTRe2KGtFYavsnxyQM8EuoBsuNbWq8nFzBUmpUbbUzLBeAZK6qFRdpWxbuzATCyyCYGWXNKMil9ZwxgZKrrcSPJZJV4G08jzJtBXVq4BUZwm8qhqUFLFn+KnKDp4RvyqlrDDVfE6pctVBido2KwchqmQZE5c8nFJ2rsosnskcPgOSVfawQFVL7JsF3BYpCmiWoQwBwcJllW3zjFJc7LLF8lmNDSgfrBnl88xBSS2cjtI5ydPknJXauqSsV6pt9TodHEbJfFv+T+yeBX7LKc9kCv8t11iUx2rq+AxYn8kHVpnQcow69sayAvif59OwfKTlCpQrUK5AuQLlCpQrUK5AuQKfvlAj1wDpNFR7mpgcGsDWTXqGTNoiBse2JAmaLoIhjdmL80w5Xby6P0UxBu/a6KEnVuDIqSrmGFN0jnt5NjNJOm1gBDWCCZuffmkVH7jtDRaG63GlE1xb1cRfJ/sp+hrZNX6cj5gRnsin8VZW8GxfP0uCbkKmi8MJC62QYthyYDryLI14mUppHMnEyRUMAiGdFhmgtQu4Mjk63F76UgYntITq6acSKUQr2eAwqKsL8dbgFAVLIygWsxI3YwRZsNSJu6pAZ3uO1190oRWmmL/ES9+pHNmUj9hEguXdOs0tVfiDFvlCjJc3Z7j2MzX87rZRLN1DRcSioMP0hItMPMXXf9jJwHgvT16f5xfPrWPfu3ZxYzzB+pYg7bVBfnl6gIWLYc0iaGzYyCO3vcI7rpzFi0+eQPOa2FUOvvilaqVKve2WftZvqmVuR4LPfGGa1BBMDsFb+z9G/9BO0qlR7n1omG3PQyIHv/vzat7YN8BPfzZIZ2cjHuck//7DJTz/+AkmxqJ0ddbz+//u52s/tvjxd8AqSA8fJhGPMjqSUy5uYTd89zdruPVXxxkaShON5vj9nz/Gv1x9Cx98X4irL72aL/3r/SRSBpYeZf7CCLEhB8vmjHLBec28uqeCnYcPcsllczh8ZIiteya55mPVBF0JvvP9NN+6pp6nd45xxdUfJFTxF2oMnUI+zZHhNH+8E37zi/XsHRrgrw+b+BqOU1MboLHWx9YnNFasL3LnbeN0LS8wr6GJSq2eA4cP8qlrQzx/r4fTh2xIB8hF45waidEbTZHJZKmqrGZsclLl0CaSaZWD29jahEuGqaWVE/jpNFg8fy6Ifa/hwOH0sPPAEXr7B6kI+KivqsDp9uJxu9TQt8PQFbCNTk0rQCqto2xLbI99fg+Sf+sW1zzpcSVD12ES9phUVNdw412PsmrRHIIen1K3xpJJBRdDoZCCr1bRIuj3E5+aViDW4fGo9TuBkiIYEOc3Q9zGJDs3Z5HJZQgFQ8pVTWCp/JE1F4GWApRFwGGYYk0sylR5TlFZFOdlXUErYhhOpqemlRuZ2y9D6UWV6SuKWLsg2cYFtU7l83rQZ4Cs9M/JdMluWQbovW4P6Vyayqpqjh07oZYIBBYrAOtyl7KCxYnQlhgqiZIStXFBub95PG5lH53OJHA4Qpzq7WNWW6Par8MhttAObFuylA2sgo3L7VCxXfJ+yrnH43EMUyMSjihwL+BXQLBAbWXrTBGHGpKXNRGNjF0gFI6w+ZVXWL9hI2Y2od4jt8ejILhWKCmC5ZwlP1lJFYqo99N0SHxb6T1Q9XK7lEo7kxZhhJM9R3pJxlPM6+qkkI3ytT88U/6QKVegXIFyBcoV+DtUoAyA/w5FLW/y7VMByf8dGDxBMBAinU8pACzq2Bdf3spXvnSDUuHNm7+Qteesw804iZ6Dyl1VJgslj0Om6jwuU01ANtRW07T6cuYvXssLLzzL3NmzKUh2iOSZWhb7Dx3gJz/4CQf2HqSjoYGvffXLdHXPJV3IUt3YrGxw5Ab1xl/eyCP3PEImFcctE5WWxif+9YvcetNvyMcS6kbWoWt4nQ7mtTXywWs/Tve6DSqz1R8JqxvXh+65n3tvu5P45DRrNq5h9qKFrD7nXKrqquUeni0vvsADf/gdiem0uqGtrK3jnIsvZ+e2raSnphkfGyWTTtHU3sK6Teez9Kyz6JjdWVIW/+nPvPbcMyo3ZM15m2hra2Po2DFi8Si9p0cZPnmIRFKjrtJHqGM2XXO62P3Ga+iajdPlYf6C+SycPwfdSnPyyCFGB/owNVtlAIuFj0PXMQUCKwXw/wHgMxOLSr05o+CUG3/T5aS6YzbVbW3s3XeUe+95krHxKEuWLyXk1shFB/B7XdieKmpnL2DD+ZtU1vFrLzzP669tIeAJKDh+9nnnkc9meebRx7j1179XN8PNne2sWrEAOzrJ9l2H6Ts9zpLVK7n4Pe9ifvcCrHSaW351E3t2bKN9zizWnX8h2596hkjQS2PnfP7y4EM49QIVdVVMZh3M7exg9Ph+zEKcjrntzOleWALA0Sj5jDQAM+pfFaGqUdQtnJrF+OEjtNY3M5iawu6s4fzL/p2T/eO82jfB+lY3c6cHSCai9A9NU+OB8y5aS8PsLgzTQVpzMl7Q6R8Zw3bnyThyJPUiY1iM2zajuoNxAbiah5Rho9sFAsUibg38OvjEilszSBRthvNZhrNp+uIppqJZHKaDvMdJMpHGTBVwxuKEijapZEaczsjkREVcJGwVlGX0dEUQW3coO2k9EsYKebEdJdtnyd8p2TXPZPiKWlWUvQJQdQPbdqDbLuy8LFCIFbSOLlOnqYLEzKCZDoqiOhW4qtS8Ygktj4mNsoBPB5o87pKAm5l83lzhDDJVcFQgtXgzCxAV1a+oXVVWrsBTOUb51acAsKKeM78ISxbTYtWs9qsyiOVfUe0KFZecYU0paA0B1YW8yh0qBeSU4KlyqrYsbGnIFEyeqYPYUCtzKFMxXXlMaHZRXSv5EkQWSCvnrGyaNTW0UNTsktJYdiHKXSUQ1tFcTsXRz4BfNUY8M8kstVYAWY5VRfdI/q+FhHhpDslgnnkvBEgrxbO0jiUbavk9qV4/s09ZeNLkfM6+9O3zYVE+k3IFyhUoV6BcgXIFyhUoV6Bcgbd9BT72aYOsx8Q1VqR/RMNhW7iLPvJYpNLQHnCx/80pRvJFzKyDlmq4+KIutvX0cKofToj6LqbRESyyIubHcHt4ND1BRDeZzuf5WIfJ6ouX8p3fv0VDUGd5dTUv9/axpqOLt3qO8oVla3l6YpCH9/epHqnC4yCZLqAV3MSdcWzLpNPrJuvKkk0WyQQL+LKQM7z4HRqpWFINhrr8TiRgKOArQMZLXV096fiYsuQdzdoc6x1VMK4grkgm+I0i7/t8HY88dJoPXBPmnttTdLYafPxLi/jZV4/gCSWIRgssnlWBlZlU5kjeMOTSOol+GzvjQfOnSUa8LDnL5uDWWob6e9F88OEvutj2wyztF4L9Kjx9BC5o8PGUM01Fo83N/3M5P/3RYxwehKZqJ4FQkQNbdbqXZTk5FOYHP/Xx5uZBQk3NTIwYLF8xxXX/HiU+5OXsjQHIj/DOC7z096XJhWZx6o0cMbOPz9+wkG9+bR8DExrT40U2rItw/bdXMDI9xGsvOFja3cB9f3qVT34pz/Y31vLb/36J866CPdt0sjGbr9xwHr1HDnHBxxt49I4kd956CKtgEqovsGQtVDmgIlTF/hPjHD/iweFNEz0NSxY4uPv2azh9up9v/vRZ3nFRvbLqbpkT5Fe/OEbnLOiaV8lbu6b59HudfPsPFp+4KkTLvCAua5jWZpPN+3Pce1uaaz/u5a6HU4hRVaQeLrvcy5N/TrH1KZRT2PrLHdR3BZkVqeL5G48TafKxbk0tW1/vZ/CoB48B7a2dPPX6Dhxakea2DsZGxphMJIjmdeZ0deDQbZwCRO0iRtHC5zLZeNZ6xkZO4/f5yNsGr2/fzVgsjsvQCHtd1FVX4XSeUco6iSgXOulzDSUwmIxOoWkmWbEhDgWU6ZRATUMAqyQxORw01FXzyAuv09TaTtAphtCihi3gcMl2LQVTJ6emSGcztDY1k4zF1fCyVSytm8mfkvi0iC77LdhqrUx5c5XkugraCugVRW4qlVaAUjlfyUqBVQK+ctz5Qp7KykqsQpZ8XtYRHMoW2/SYypEuGosqlW99bY3anuzf6XQoy+SAX5TOtrKf9njdap0sm0qRLhQI+PyleC8bdEfJzUwgt1IWe934fX76+/rU60WcEgwEcMl2ZRDf7SCXhoqKClLphIKstl1gbGyMjo4WCgVN5Q87RamcKyg3OfU6p0MNx3u9XpVdLrnAkYpKtXaZSCYUzBYQLsBe1twc2DicLpxujwK7T738GhdfeD6uYhqflsE2SsBaLKalumqpQlTItq2OSYC15D8rRzh0/D5RMYsNtRuX0yaZNUlYTh5/7in+unfsbf8ZUj7BcgXKFShX4B9RgTIA/kdUvbxZN1leAAAgAElEQVTPf5oKWFaOWHxMcZpsPk0ymyKVKXDvvQ/zy//8OdXVtXSvWMX8Be2Y6QGSAz3KptgU8GgaanLO7TQUAO7saGXD+64jVTT50y03c9U1nyRdkIk+m0why4H9e3n0gfs4eWKQtuomrrv+Czi8TpUj7PIH1E3q8MgYX73+33lrxx68XgdFw8HZF1zG4rMW8/Nvfhdb7HXlxkrT1D6v2HQWn7vhOsayRSrrG9VkYc/JHm79n9/x5ksv4/N4+NC119A8Zy61zW24vC5iU9Pc9NP/omfvXlweF/mCzfwlKwlHqjiyexuxWFLdyDldOvOXdLP+wovpmj+PQDjAnldf57Hb7+JU3ykWrV3N8nPOwedyc9t//4ax0VF1k561CvgEHIZDrL/gEnbvepNiMoHhMPD4vSxcuoSu2a247Tynjh5ktL8Ph8BhZ8lW1pSb0BkraJnS/D+1b8matvR9CTiJUlQAcFV7J1Ud7Rw91s/Tz7xGKmtTEfSRGe7ByiXwhfzMW76RBevOoa1jNplUjL2vvUJeKzA5kVDnGA746Dmwj3v/+L+8sW0PkZpqFiyYQ62viFVIcbR3iqzpZdMV72TlmjV4DJO7bv4dr760mYr6es6+5CLOO+8d3PiVr3Pg8CGlqhVrX6fLpGNuG5GKOo7u24MvINeLj46GWjq6OlSjk45Ok0un/pZdKw2SYntaAbdZ5MThwxQ1J1Mek7MvP5upKY3pkUPUVkQY6nfS2NKGHZ1icGIELZGiM+zn4k3nqOziYHMT6UCIgYkp7GJKQeCsYREzdSY1g34MlU0VDtRxIjqMpuWoMA0qBNQW0jJXqiZSo/kcaVHkGk7GrQJjiSSJdALb6WQoXSDXN0lwbIpAMorHNHC5fUzmLXICPi2LmNNBvDKIrWyNQPP7oDKkrnF0p8raFTBpi51SJlvKzZVrXfKADYGy8n67ZmyOS82T1Fe35DFRqc4oUFWM74yddMGimC6gi4JW2RXrChJrkmskzWA6r9SuSjXrLFkoKxtkydIV1awoeKVRU3bKkoct8LPEPKURVEMbyq5bRK9iRy2wWRpGrZQZLNerAFoByaKKlWMVqCv5R8r2WRrTmZBjCemV/1NWy6X8Z8RqqkSLZ9yrSxlHsgKg5wtqAlnspDHFfls6MTkXdeFQdJtoknEsr1fKY62k5i0JkhUkVj9ICgIrSXHpAemhZ/J/1fGI0tkh6mGjFKUsNRGFtuxL5QlLPeSM5Twlk7gEleV19oYL/mk+C8oHWq5AuQLlCpQrUK5AuQLlCpQrUK7A524w6Wxv4tF7BohPWmzqrqJvapyREXBX1OJxjNCUq+bUsRSHoklymhdPPk1lXZCeZJT2llpi43GC3hSBk24MLc+opRMzbRJ5Bx9dXomRG+T4pM7AhEFaz7Nq1mwC0ZN84NpZZI9P86fdBvfsGaMt6Gcsl8Uo5JQiczKd57LaSvqyCQWa5q3w4vA6cAcEtgUYm8oxcChNNOYkWpzG9NjUVsF4PEA6ZuKxdEYT02QLLvKG9KpiFesjUUiwcG4ro5kR1q1N0jWvnUN7q+lsDXLfva/QXJ9T7YLTCFHpcuIJaZw6MUpFS4DD+zMsm+Vm6FCaSGUE1+IxKis9vPSoRSJuYFQWueCCHMaUi/GYxtnrVnL75zZT727mSX8/zSH40zMfxWvqXHft7YRnu9i6LUt+1MH996znPe97iTse8XHHr5M01+hs3m7zhX9r4YbrhhgdK/D+S2GgFz7xcR/H+rKcOhzh0Ikxlqyup7ppmMcfLRJphqrKJpwFP5/+aiOHDjo4cnCa/du3E4s6+d4v1uIKdPG1637H/BVw1+/lXOGHP1jPuo0u7nxkK8/eGWBobBQxZZq/HLw+uOH6Lj77kaPEUxCshHCFj2s/38pk3xQnD5zmRzdt4oPv30pFqzT3aY4fKjLYC5ddVI/tG+M950e4//kUXRt0skNh8lo//7LBz73PJ0hbBmsXV/CTn4wR8UN9N1S4fSxoTeLMX8mtN71JJJIkGNFoX9lMvGcU3qokmh9iNBWnPtjIi4fHCfgcVLscRLxOxvKGyn1NpXN4QwEaaqrxekwFDk3drRYg/C6djauWE5uYJlewcXu9PP7sS6RsHbdDI+hzUxUOleyFdfA4XXhdTpV9K4rPjPT/OQtLKyqQKvm9sq5k5y0lCNBtiyq5TgyNaMHB5h0HWD2rklRe0KGm5pkFJmoCZiVX2OnkZP8QTfWNJdtk1awKZBZoW1BrQ9KLiouaiDSkvVXOxCpKLU8qlVKOeLKdM1bO+ULJYlmAZi4r4LSI3+fBFAW0VVBAN5PNqv3nCmL9XFIPq50rtWvJDlqsm0XhLIpcGT6X9UH3jALYFntqsU4uWErhKyA9kcsoi2yxaRYwbrpNDE1XkWQ+v498IauECulkgng8jcfjBEsjHpuktrZWZRwLOFdz1w5TKfhjsRT9g/00tbTgdzvVOoyB2JDHlCJXzr+2tk5ZdMtrLdsikcySTKXVsScScZrbWjAFzBcLhP0e5bCX09w89vjTvOudF+PUJMtZbKBtBc1FLS3wV+pSELc2NBWBJusLIiy2CiWFsGZaeEw/TjckRdVdMLn+tw+XP2TKFShXoFyBcgX+DhUoA+C/Q1HLm3z7VKBQyFKwsiTS02rqL5VJc3pkgv++8WaeefhxmjtnsWbjuVSHDBKD+5USVOCvgCFNLypYqYvdLBZds7v44Ff/m4PHezm4/f+x997Rcd1lHvfnztw7fUajLssqVpd7b7Edt/SYFEIIAZYOS2d3YZcFdilL2WVJlqVDSCObSiqJ0xOTxIlbnLhXWbYkq3dNnzvlvuf53TG87znvvxwOOaNER/Zo5s7vPhp57vP7PN/vdwfLL7tSWdMKkpmOTLJrxzOceHsfg2MZ1i67iG03XkM0GaeypoZsziLncPDME8/wq//9JYMD51X2SE1tI9fcfCPJ5Ah3/OZR0tMTBfgEjbNn8bV/+CQLLt7MRDxO6axqxYye/sOT3PGz25gam2D9hlVcfNkmWpYuIRAsQ9DUc9uf4qkHHmZmeBS/34XT5eHamz/I048/zlj/gLqYE2Xn7KYGLrtmGwuWL6VxzhxmJie571e389oLL1FaXcmqjeu57JqrGRoe4jf/eStTQ6OY6koPQqEw85YsVMrevbv3YDid6oK7qbOdbTe9m4ZZFUz1d9N36hijvb0FAGxbPusC2C9YQcsFbEEJLBzrzxnAdv6v0FO3y0PlnGbKm5vp7u5j1+uHiMdN+np6iI4NEPQ5FQDfeM17WLz6IlwOjZMH9pKKRPD5HJSUV1PeOpepnh6euPsOjp3sZTyeoXPRfPwkiI/0UVVTjbusjsq2+Sxds4oSn48Df3yO13bsZDqlsXTDOjZfuhWv7uKrn/kCg73n1AW52G3VNtazYGEne/74CtFYHH/YR2NLI/NbGqgsCykQmZgcI5NMkFewT6CgDU3zqRg5JjiXMDlxLklJSGy1dMYjCXxeL153gOWdS0hOxpS1cCqd4eTp8+SmZvj0to1sXr+K8gVtxEvLGY2miKUyhKvKmU4NELOSaME6NF8VUXQCup+Xxk5yPjGA35GjwfAo9a6Zz+CUBsrK0ReZYSadpkKmXK08kZko4+ks5+MZzOEoZVMxvGaMTDxBxukiIvk4Pq8S9UZEDR8uJeeR3QOXnfvr96J53SrzV27TnHbmjWZmsZL2ZKwCl/JPjsuFQ31fwGnBWtlyqvs7crrKUpYGS6lSRUkrIFXum7HALKhqpUv1CGw2lFLXSomaGJwypSoM1FRSVjtLWOXYGjikoVM8VvJvwaELsJbmUOCokmorQK3GmgUxi3pad2Pmsna0rwBiyenVbJWwlc0XHJoFwCpabX8q5a96gA2L5ZdZ5fUKnhZia08OK9h84XvK9lka0cIEtFhYq/FiqZfUWdTHF1TAhUxkBWdtCK3OUdlU29BWLMPzaiJaoK4NiMXKWdS/6g6yHtVRCxAvkGSB3AKHRfWsFmhPW4tqPHvxJe+cN4vimRQrUKxAsQLFChQrUKxAsQLFCrzjK/DuS0LkPTGcaQ+h0hwjQyaX1RjcfijDnEZITjtorQlgpdzs2j1GyOslntaIpE3C7iyZvMAemMiAHnMSz+doCZYzaE4Rzzrx5DL83bJSErEUj5wwMQSS4GNjq8m//MMmDv/xAAmHzne359lU62L7xBSJqTR6TuOT82s55xsmlQuxNBxkNHmOK/51PbN953jjzBiVlo+Tv/dwPp/jxEiK6/8+xK9uHeBz/7iMF57voqF0Fq+93IPhyFBWPpvh6VGcmp+sK0faihB3wJe+2EBTSx0//NEuRo45uPZ9tWy9Uueph6IkUxNMDOoEQ1kSEWhZ5Kf3uMVUJsFsH3gcULZSo8ah89hzMghrMqehnq5z5/nKpxfRPXKK2NlS/Cfq+eWuN9GDOkvmZLn+M9fQunyIT3zoTa7+WB2tLrjr0X4WtcHHvtCBqXcz0l/NL387zDc+v5DBSJRbbunm+ss7KQnB1k1zOHv4LAnLya0/OUFLayXoY5T4obtLY+m6Si67spMP3Pgamy6Bw0cha8HKFWWsWj/Nirkf4u77zzA8s4vlK/L8+D9ss6fLrjf41rcb+cKXz9B/AHJ+F4vaTGoW1nL22CCd9VU89niCmhoXI8OTRKfFPClIS1uUq66p55L1F/G9H71EdbOLZHqYl5+xeO9HAxx6Pc4Vqz1Ml1p4S1Ls+qNBbVOGOXUQ9Lg42J0nmNdon2UR0L08t09jQauDxSscPPFykiPbkzinfAyOJQhXQHkt1EQrmUpb1JQGeevcEMlEhrDXp4bzL1q1lANHTjE4bWfztrQ04XcrA2G19yKDyZZD56KlC5SVsmprsxmm03m2v/SK2pupCgbxhvz4fT41FC1uaT6Pgdflwq36SRGhZkmaWaXQTaaSGIZLferSP+dMdN1DPBpTAorm9hZ+/9hTtLV14CTPqTNdLFu0CEugru5QznACd6PRBC6fS6lxJZs4Go0TLgkTT8TVvpWobvM5Sz2HqH39fr8SFsgQtBxD1Mger5upqSm1dtlvyl1Q63q8qmdXMVBi8+xycb5/kMb6eiLRqIrGUsPTaMr6WPbIdIfxp/vK80mxlKW1ciwTq2TZKrCHqmdiEYJ+vwLbEnUlPbV8T9S3Ao0DPq8CsnJcOTeJGvN5XGoPRuCzz+/nyLGjzJ0/j2hkRg1/ixW2iFBk71IUvnL+6lNgu25wpKubVUvmKqBr5xY7FHSORSMYLpfKDs5l8nhFZZ3L4HRqRJNp3G63ch6biUToHxiks7XJ7v9dXg68dYhtVy9X+57ZpId0Pqa2JtTene7E6zZwG07SKRsqe31+db5en5d0NkUqmVavA1FOf+VXz7zj30OKJ1isQLECxQr8NSpQBMB/jaoXn/NvpgKmGSdv5YjEJslaWWLJJF1ne/j6v/w7/d39tM1byLI1y/E7Ygyfegvdyoi4zrZKFTAjF33ZLDp5bnj/R1h3w2d5a/cOZrW0kVXKQIfKwBga7OG5h+4iGZsmEJ7D+g2XMqu5Tlm2hCvKFUeSCcvvffN7PP/UM8om1u3zsPyidWzYuILIWDf33f8i0yNTCuIabo01q5fyzX/5BoPTE7QtXoSkgEyMTnDnr25j+8OPUxou4YMffh+dSxYRnl2L7g0QnYnw/a9+nd6TXQpglVSU0LF0GYs75/DYQ39gfGRSQRx/MMiKi9Zw+XXvon3+XHSnzusv7eDBu+5hbGSUjZdfykVbNtK+YB4njx/ntu/dwvTIGGmZvHQbtHR2cuklG3jo/t8zOTaheFT17FquuP5alqxZQdjjYOTsCXpOHGX0fC9OsYA2nOoiW8CRQN//twW0XFxeAMByAS4Nh1IpKosbD+VzmqhobuHIkS4euHc7Pef6FDCTKdXKyjCbtl3NpddeT7g0zK6XX2C07xxldQ1U+NyUVpViBKq5++c/Z+RsF+5QKaYrQFWpn54Db+L169Q0tjBv7VaWrFpLOORj1/MvsfeVFyiprqJu4XKWr1mrslz2v/EGt/34Z8o+2234mT23iRUdDUwPD/DHN47h8hjUz21l/rIFhLU8Pqc0xjrJ8RGy0WlJkLHjYLMWk+MRRsfGCFTqZF0eDKeHs73n8VcYRBLQ0VjGnLo6xkfHqHRVMDGa4UzvKP0Tk9RVlfDJG7ewbvlCKhvroKRC5QBPxbM0tc4jlp4kkp7CU1JLwN+gNiwkP6c7PsSjQ3vwklb2z14B8cIGC9OuU+kMk/GUspJKmyZnzg0xPW2SdlqYI1MExAotnyWczWFmsiQlS8ftJpEwGS8NkS0vw5IdEb8Ph8dDXvJ4XQJadRwuydh1kBdbZjODlcwptazUR3VSYsEsqlvJ/RVzIZdkXGlYcckdFgjsVGpZycYRuKsskZX9sWarVeX3VXyyPAaWDHCIajWbU7//EvAkjaZlOMFnA14tkycv9xMLJhllzVuqORZVrcMtr0eHreIVSCoTr4YNY8VKTUS5is3KV2WlnC38myjtn8DcgmK4AFLltazwsUBXRY2FFNvwV9lKF2yZL2QFK/Wz8l4SuCyHy9tW1fJnpcqVjqxgySwPUiBZyia/ifIY+d1R3Wnh2LYKWjWrF3KBFXi3c4DFVrqAhW17a+Hk6pAX7LWk8bXPQQ6rFMeyvI1FBfDfzJthcaHFChQrUKxAsQLFChQrUKxAsQJctcVBvddFv2kwejLGvE4XzWUmvWYtLv8gI30CD8Xm1MX0iMlwt0ZGnIIMD6PTMaoMN3PCfrpTUSzTyVQ+iyctVswexhMpBeDKNSgp9TGYTeDNOikx3CwKVWNyHjNvsabB4L49Kd7fWEUMjbdm4lxaU8Wo8yyllzVw4Mkhqv0VVCwaYrLCwfvW1PNG/wwfeu8n+fWXfkdvF/Rqo9z+9DXcdfszPPl4lpv/bhG7HztM86wm3jw6QSyTIKeD11fOya5ROhe4ufZDiwgHB3ljzyTJbI5aXzkzE8MsXRVg18sRVl7Uyo4XzlBdVomZGcMIeJiahKqmEO+5YQl3/Hw/3roMrlSUg4cg6DOIH89w0tLYstniA+/byP59Q9x362kmLI3akAuPO80dLwQo823hW99/imC5hypvNS+9NsicMgfv+2gHwcY0r+w5ybP3+/jmd2Zz323DhOvL2P16L++5qYS9T2u0tycorS/BG0iz6qI6fvTt45wfgHP94AvAF75RwYN3JPAHJQcXrv1QJ288N0rrHA/vvq6VLZe8Rn0HvPdmL89tTyqlbmM7PHTvSj70gTc5ttsJ5TkeeriZL//TWZatgp1PgZnzkowlCZfA5AikU1AS9PKVb29lw0Y/n/3MH9hyrcX50TR9p9zMbwvy5pvjvP+GOqKl/Tzzf2Gi0Rlu/Hgns+qGyUbCdB0ZoHOOSXvHbGIZk0zCy2svnKesvoQn70iwqraTfCzHm90DBCoM5pRlCDnrefjNo6yfO5dzA0N4dDCsHLFcnuHRFDHyLFzQSk5yZzUNl+7A7fLizGVprqth5bJFnOsZxGVlVbbvoa4Bdh88QH1JCU015WiOPAnV4+fw+gMEfAF0p917Z/NZBQLV5kxe9mfc9u2ZnMoclj4xm7fwGi4lnPD7Pew/foaqikpCAZ8ahM85DRxOnUOHjrB06RKyZoKy0nL1+FgyYds2W7YDXDQSpbKySlkyy4d8FQWtbUKVV0rgsbEJAoEA4bDYJycVrBRVrih5BQDbrbA95CwiA1GoSqaty+NWe1GTE5PKjtnMpm2lq8Q8WZbae5J9ELFxdnvctg20QyOZSKpWWyCywGmP24PL0JRSWsWbSYauYShoe7rrNH6fH4ehqzW5PR71nJFoBJ/YMmuasnGWvSs5t9HRUWbVNyq42t3dhcfloq1xtlIR25BdJ5FK43bq7Dt8lA2rFhOPzlBZUUEymVBwWtS7yj3P0JUyW34+spchWciybZARVXLKJBgM4XQZ7Nyzn7UrlxLSc8xk4pzrjlHfOJua2R60uKn2OsRJUM7d7dJVBrRYfEtdBW7LuqUGAtDd8tWS/aMMX/rp48V3mWIFihUoVqBYgb9ABYoA+C9Q1OIh3zkVSKUiWFqOmeiUUtVNJxPse+sgX/zEFzAwmLd4KQuXdmKkxxjv7UKzJNM0r4CmgF2BIfJ3ucj/wrd+QnXbco4ffJ1g3Rx1AeTASTqT5vSxg7z4wO2UloVYumoLbfNXEk3FKa+epbJLhZecOtnFD771XY4eOKwsnYLhMq58z7WUOGfQ8gkOnRji2OEz5J2Q9Vh8+OabuOndH6RvoJdZTS3qQm7P67u5/ae/4tzpLi6++CLWbljN3JUrCFVUq2byhSe388id/0dkYkJdsM6e08gl2y5hqOsAh472cb5nSMG+htZmrrzuGlrnz6W1o42xoWEeuON3vPriSzS2NLPhskvYeMlWwuXl7Nq5k7t+9BMmR8eV/WtVQy2XXr4VPR9h+3O7mBqZULY7Sy9azdU3XE9HZzuxsfMMd9sAeKSvF90hE4t2prK6QC5k//5/M4Bt2+cLltC2/Q+4DbcNgFtaOXL0DA/e9zRnz/QogOYPBVi/ZSOXX38tLe3t9J0+yd2/+Jm6oN60bRuRIyeobKlnz9snePWVVwkF3LQtWACai2P796I7spSUl7J0w2Y2XLaN6qpK9u/cxWP33Y+ZM7n4qstZs3ETJYEApw4d5YmHH6avp49MKk1VfSPNDZUkhk+ryc/jPRH81TWsvWwrlRWlJAZ6cORyeAMh4qP9JMb6yVumUozHoxlOdI2gOVx4whqf+sRNOFzTPPLUE/T1Z5lO5tAyFl4vNM7x4EgFOXJwRr1+5zXXsL6jnouWdtI2fy5VdbPI+ksYSlhMRbMsWrxOCU8HJ86QcmjUVi5QmS8Oy0Eyl+C2vteIpcbxIRk9atRB1V3siSZSJl2TMySScbJmloHxCOlUXjWCvlQOI5PGL5OmjixusUQyDETIOzoVI11XhVZXC+WlWLJwUZYK2HdYtqBXIKfK0M2gmaLcBU1EwNgZumLFLOsmJdZPokzVbcvjaB5NAobFXtlOAbLzcmWSWQFaO9tXlMJi0SxqXbEaF1CbF7Wx3SraqlnJB/a7FXSWnFtLJL/SEYkFtMdQilrJ27XXbmcHSTdjCTBWVspiEW1DXLUSlZcrf5c8YAGsThu+StaWTAEr6muraRVAledUKmBFgwsk1VZBq48L2cMqh9hWHKuvqqErEGeVfyxKfNu2+oJqXuVLq5+lAH27Vip7WSC8rFvRW/uQ6nEqz7egblYDGAXYq35OBVvpC7+EF5ZWUOmrDGM593Vb3zlvFsUzKVagWIFiBYoVKFagWIFiBYoVeMdX4Nt/X8r2N6aZt7GNk3/oYmEbnBmQ/FIPJfUmJS4nLs1DPA4TZhRH1sOJgyl0w0/ADcl4nLIwDJng1iW/VyJndBzZnIo5yusWubxGxoTNl1fzxqsDhMIe3MMp8qEKcrFJ1rWWkB6K4XdZeNxOTMtgcTjA0aopJsNpzP3QsTrIiDNPoMFgySonqcwkV139WX7949+y98kc3YMOvnGLl55jOT726ZV89KZXWLawhZ17u4lPe9RwbCDkYdHCWg6fGqKi3IGnOsnVV69iMjVO99lppvoGuOaaFnR9mB1PxKmYLbCrkZNvnRGjJJxusZd2sGbjXE6f7uXM6Rjzlmkc3m9hJUR5mOdsP8wNuKmIW4zMzVJXDi+8LPFPXoypJFvf72L9liZK3CW8ffwImzcu4t++txfLhCVbynn52QlWrIV9z4XY+q407e1tDJ49wdGuHKkkfOPbizm+e4a33xhj4ZUGE10VXP+JGM89Pc29t6Uw3AF6TmVZfUWKlUtqefXFKfqGknzhnzZw4uQZTr41xA/+ez7f/NYxTh91cfuTFXztK4MsXeFgfFjnlu/V8/pb3dx2C4zMwD0PXssPv/ksV783yJ0/Nhnul7RVgWBpGpt0IpEM/T15ntr993zoql8zd00JF18V4PCBAa5/bwt3/Libq7a1s2//aTDg2AEniXiOxSvmsWJ9gvHRPlrq/HicTs52TfP2HrhxeQVTjePsfTpM5u0QhpUEzc3p0QEMzc1MXieWiFMd8lLqchDPO5lI5RmZipJzOin1l1BXW6b6xmzOicvtVorccFiAdBvNdbPp6+lWUU8Oh86efQcYnZpRezQtVeW4HDIwjVKKorvIOww8br/qXQ2xBraySt0pJs4y7hzyB9TemsBWlcsr+bbSfWazeLwyBO6if3CUEum7C3PN4rqlGy4mpqeUe5yWzxUyhnNKGSuqWXs+WnpqOxZJxT5pDjwe25JYbJtlTT6/RzmQyb5RPJ5UwHpqalKpauXxVVVVyr0qnU6hu0RdnLaVzwJpBWqLetXjxalppPM5JsbHCYZCqlU2nLo9JG2320oQImpcgZ7iRiYWyWIhLbbSDofYYGeUTbaZThMM+ciYGbtW0vs7xEI5o6CxnevbxMx0RO0xCFAXsCqQVyyiQ34bqssOgcftJZFKKNWz1+tV4DqdSjE+MkIiB7WVQUwzQ2k4pCytXTLk7nCQTIiLnE/tgQhYl0grl2T/uu3YKIHEao48myBludj91kFampspDZYoeG34dF548Vlufvd77JzjpKxBDKfl30fbFtsl+3m6AO+C2jkn1uAG8XhCnde/3lZUAL/j30SLJ1isQLECf5UKFAHwX6XsxSf9W6lAKj2tbFei8Rl1kTo8NcVjf9jOj775X7gMDwuWLWH5snYi50+Rjk7hFIUrkusrZ5hTF4liKdzc0synvnUbmVyOsalxdJ+LnCa5nRqR6SlefvpxTrzxEm0tzVx9w4fIuuyL0Dlz5ynbX3nc7x98mP+77S6mJifQXTrNLZ1cds0lRM7ux+kwCVXMJpnKK0C1Y/9B/utr/6FUxpWzajEdOrFIlKcfe5yHf/eAAl/v/+B7Wbp6ObVtrbgAACAASURBVL7qKgxPkKnJKX78ne9x6tBxBdl8wQDrNgu8zBEdO09aC3Ls6GkF9FauX8u6rZuZv2ihmgp8e/cu/nDfg4wMj7Fi/TrWbtlIW0cHTqfBfXfexYuPPansfEIlfpasXUFb4ywiI2c4cT7KuTP91Myu490feC9LVq8i4PUQGTzLSG8XPSeOMdbXg1uz1OSiPJe6WHQ61KSiAGD7Qtz++ucMYPvPAqpchpuyxiYqW9s4dvwMD97/NN2nzymVcOu8Dq5+zw2suXg9VibDL2+5le7jx9i07QrWbdrALz73VYbSKeKZnFJ71jbOZk7THA7u2kfKNCmvLGXR2pVsuepd1M6axZljx3n4nvsZGRpg3eWXsmHrZqrKKujvPsOjD/2eY4eOEQqH8ZQEKPME6Dl5mIqwk9KaGkpnt1IzfynNHe3EhwYZOHGIUEkJodIKzOgEkeEeMqkZ9HyOoaFpzg4m8ARKMbwObnjXJSy7qIGf/+rHTE3OMDSe5/x5U03ulpV5yGecTEUsAr48q5c2UOMwWL5oHlffeD2BYJBoDvrjGYZHIixcvE7l0kai/WQMJ7OqF9nNjOYklUvz0OBbHJ/pxe3M2OJcsaKWBimbU7lT/YmUyo6yJLcGBwHdYCyZUvk06UQS93QajzOLPhUlozlIZGBQd5AtD8OsCqzKMvB67Ixdw6NApGTSqI5OpnGzprJJdmSdkJKbBfwKKBYFq2UrgJXtlI4l9s4JC5J5NLGDFriazSsrZwG8ylZZ8qSVulj+l2EL5YmsVLmWKRsyduZtTm4T2Cvqc5eTvIzwOqQRVIJjtIAL/C51m4KhytlJFLqF7GEVDOyw1cLSDGakgRJ7ZAf5fFZk3QU4bVtai+JYKXDtYF0bDCueK+C5QGIVmBab6YJLs8rbFeArHWcBAMu35DECjqV+Cs7aEFgdRc5bOUhLPXL2mtV3BGyLrZWtBFY3yXnJ+tXxBBaLTbTk94gKuPApyuAC+BWQbJti2R8ynKLAszofjdyKjX8rbwXFdRYrUKxAsQLFChQrUKxAsQLFChQrwPylGpmYRqXTYtkmH9WVVdx+Ty9LAhZ6sJwTIxOs7fBwrj+Fx+nGXZ5m7xFoSMA/bQ3zZLfJiVHQUyli5T6smSwz6SzxbJayoI9sNgGGj+xMkrIai/FhaV88rDKyHNOylFsBJkpibE5p+P2lBBNZ3GUGesak6Suz+OP+0yxprWTP2RQ90yb/+bm5vDV6mJ4H81zz8VJe2+9jJj3AJfMvoS/xEk88EOAn987n37+4V/Vtfb1uzk7G6GhtYmzkPFs2+dj+eIQNWz3seCPFwy9+hM9/5m5lILSww4kvkKMx1MHBfWfQPbOomzvJnNJ6DuzrJVhRwttHo7TMS7Pj+RwV1VBVBaGqatw56OsaIe+DE28bdE5baNVOShZlONoL58/n0VMeFs7LYgaz/O8vA/zuxzFufJ+Xf7s1SUO5h31vpiQxiKtubODFHX2E1PxvJS0VASYZZnQ4yewy+IcvXsbdt79Ay7IAvW/H+NjXdZ59ajb/9+soPecnqW+ROd8AW7c4OHIqwpEjTsp8bhZtyLD3RY1f3lPNQ3f3Mzoe4Nu3LuUb33yNtWuqeP7pUT77CfjtT5zUL8jTssLBa0/n+PBHyjiwf5K397roPWEqlymJ0E2Mg5kK4HWZVM7RyScNYtkZ1l6jcfXlFr/9IWQdOu+6CvTyLHf9UHiqgcdv8Kmvz+atN7qoq3FTHswRS3p49t4Y61eEOR1xcOM6H0/f4iSrx0k6vfSOphgdSWBacWrCOv5wgLHzFp4yFyOjY5gWuP1+GqrLwBC1b0Blz4qNsGkmWLlkLks7WxkbHiVvyZCBhuHI8cTLe0imTFbPb6HMkWMkMoopKlWHh0wmRVpil5xuNdggA+IBnx9D1MTympZha0vsmCXSyx5+lp7dTAsglfQnL/Wtbdz54CMsbGnErUvfaCionMmkyckwud9rm0lZAkdzar/JzJgKWhq6S+XaJpMpBUNlj0gApsQtyT6S6l9Vr5rD6TBUf5vJSI+v/0nhq3bxCgBWvory94L9c1AUv2bKbr3VALyGaUmurShocwryCkRWj3c6FAwWYKx2BSxL7evJ9+RToG4inVI1UupfyRF2Sk6wDa/FcjmnziuvQLTYPSs3uLzGzEyEYMCvlNLR6QgBn8/O/XXJQIlYUbvQcvaeiJqT1yWyKofPcCOr9zozZNBxCUTWRZ0cI5VOKDwvFtJet47f5yEWS6g9gbyuKSAsec0jI6PEs26aqkIEPTqm5SSDOLBlGByIY+XCuEJZ9u96jfdedzWpZFx2RQs/c1E8ixJYfm5OBact3VYXy2tAXgtf/kVRAVx8my1WoFiBYgX+EhUoAuC/RFWLx3zHVCCVmlTwNZ6MqovKrp5efvbTX/PS0ztoaGtjyeqlVHgy9B/YVYC/toJOZXvIHKPTgdfhYNPlV3PlR77G4bd2U9feJpGj5GTC0soz2N/Hnf/zn4z3nWX50pXc/Kl/ZDqdVKyptLpOHW9qepoffu9H7HjuJVwuh8oZXbxiOQs7akiP9aIbkivqIuB3U1LXxKnBBJ//+y/SO9xHeW29yrDp7e5i70tPc+jQcYKBcjZuupjWxYtwhUKk8havPvMiD/7mDibHJ/B73AQqKrj63Vdy6s1XlBWxTEY6fCH6RuJsvuJyWjs7qKmbxcTYKG++/Bxnjh7DHaqiddEilq5eTWl5GacPH+Nn//Uj+s/2qAvsjoVzWbtuGX1H9uNzO3D4ShkYT9PcNp+LL99MU1sL8alxpvtOMTMxxrmTxxnvPYtbpgVdkrdqZ70o+2e56C4ogS/cdgECX4C/8oMQAFwuALilndPd53nyiZfpOt2DL+Bl02VbufLaa9Ran370CR5/4Pe0zm3jmvfdqCYsP3PdzcpWSUD6rIZ6Fi7uJD0T5eWXXsft8bJgxTKuuuE6lbsy2NvLw3ffw5muLlZsuIitV11FTU0NZ48cZ/dLz/D2waNMTEQUjPPIJGxG8m/ylIS9dC6dz4pNl1PZMIfk9BQHd7zA6LnTdC5aRk1jk7L8zcSmSE0PYUbG6T8/zOm+SXSPB1/YyYKOet73rs3c8dBDpNIxRsYtzvaKWthJKqvhC4cp9/spdU7SNq+R6pCPmmCAbde9h7rWFpKpDOdjGcYnooSr6ikrLyOensCpBygrn4OuezFkKjSb5pHBA+yKnMet5Qg6shhWGjNpMjYTZyKRUlbM8VRaTbcHnAb5eIIJmWaXrNxMFkc8hUceMxohl7XIBgOMOjTMUBBrVhVaWZC8ZAAbMkEu6l6HnWkrAFXsi9NpBXE1Uf5K55oT0C/2SGLVpNkqXkfBxjgNxDMq51fU9hguxVmtZEbZOwsjVTBV8oUNJw7DjRBNZU+Uz5FLJtHkOSWjt5CZK82eMj9W+b7yGJ28qH1lclbucyG3VyyjC9nAdvNlw1KZXlYuzzZZtptQ6QuzGbspLah+RfUsdtK2LbOtypVuV337gsJWvqGgdEHpK49XGbw2NlfTx38ePy5YXhes6ZX9dQHI2uPJNhC3CnWUv6scYFljwR5azuECbVaPtWzVtcoBFuWzswC4bStrtQo18luAzQUltSiaZcggu3zzO+a9ongixQoUK1CsQLECxQoUK1CsQLEC7/wKXHVpUPWg3admVL7qdEQu43XcaagK6AwlU+RNB/ObyklEMxhVWaLDMZryYXzOFPsGU+RdkIyC6QUjA+m8iD1deHSTptlQESwjl3bgd4/T0FrPwZ1jNM4qIZHKUeJ24m71M/TCebas3cr2Qy+yztVAXzDL9tR5ZoUdXP73bdz221PMnV9NZ80IvZOQH4V8Gaxs9zJhZllS3cnOXd3g8vPBT7fwrc8fJ5GO4QuEGeyLsWKrm9ryBQz37uZkr8yAeogmU3zgE/N4bnsfeV9A2T8va4TTvXDpZnjqeVi/LMTgQIRcHJwGnI9AZbXGW/sswkEf3lBCtXPzV7o4tdNkOg9TUxBMu8n6fHR0pJTj18s7Y4gQtX0eNDaE+ODHqtjx/ASXXVvHvb87ytK1K3jskeP4PBbHDmSZ22owNBhnaNzFhs15IlM6mVyKm27ejGvG5OHn3mDBMo2+EyG+8j149PEZfnMLlFZ5yabgm9+6njt+dz/JJIyPwaIVbqoqvZw5E+W91yynqfUsd/5uHIcVxhOeprTaxenDEkvk5OMffRfVC9/g61+NU1sbp7QChk7DxKSH7nMp5cq1drWfyHSAN1+fUaBUdwZYsFIAf4KbPl9B9+kUgxN5jEScGQOaauF8NwyegWDQS3lVksQMrN0EXadg9ZJKygM+9p3opUSDQ4+gBs8HJkyGhyJkXS7CHotoKkd5CWqo/PDxUUxlYKVRO7tWZd5Kj53TNBWzJKPQ4ZCXrRsvIpNIktFyJGaioBmkcxZPvPBHSgJBGqsqqSnxU1LiU7/wsZhAUoGbKQVTY8m0UrjmLYeCo+Lelk4IYNSU85u4uuUs2cvRFLyVvbOQx0VJeTUPP/EULZ1tuDUDj8ethokl/3Z6ZpqKykpchazYVNpUEFXAqq1wTSulrcftJpu1nbwEyMo+UTafU7bM6nlzkgucxefzkkgkVSawAFkBtxJ5ZWYzqj5u3UUqa6rhcBkGF/FBNpsh55BdCE29RiWeLJES+2hdqYQFFgugFngrsNvrtXN0JS4tLxbRKo4pr2yWJQZK+mdRBMsa5T6aguLiBGapYxiGRiKRUrbQubxJJp1WyuNIJILb61HWyQJPBc4mYhFKS0uVKlrArdct6l2Xvdcgvbgzj+HQlUubrDcQcDMTmVGj2n6f2ErL4LsNrQ2PR6mlxc76+Klu/B6d6upq/JIZnU6Tx1T3TcSTaj9BlMvyWoonBBiL6ttFNq/z/M49VNfMZs2SRpzplHI2kGEDp1gDyK6CZiuuZb9AF5BvZvnGHU+/899EimdYrECxAsUK/BUqUATAf4WiF5/yb6cCAoDTGZOkmVT2KweOH+WbX/8ukckUS9eupbY2jDnaxWT3McTsRV0civpQAR/lM4vH6eAjX/p35m24llde3M7ClatJCaTKi1ttkv173uA3//0dgi4n777hg1x108cYGB+hvKJSXXDKBfGuPXv4yS0/5ewJyfQwmD2nmYuv2ky09wiOdAy3oeNzG5SVeJi7fA3e6nlK2SjKUuSCOJ3iwOuv8ObLT5POOehYsILFy1bgq6gSjxhiiQQ///5/8/bOPUqNGC4toXPRAkJ+BzOD59ANyYFxES6vwahqYN7ixcxfvFjluRx+czd7n3lSKaJr2xexcNVqapvmKPuae3/9W3Y+/zKZZEplhWy5+hJSE+dJTQ0rW2HD56W0YT6dC1awZPVycmZSWT/nYlOY6STnuk4x2tONC8lTceHUBQCLulOmRTV1IX4hC/j/T/0rF9nGBQDc1s75wXH27DlMf98ws+rrufiSrXTM7WRk4By3/fTXTIzP8K6bbuDiLVuYGhnjSx/5JKlMmtKKCpasWU59WKO/d4Sde49S39zCFe++juWrV5BNJnns/gfZ/dou5i1fxJarrqS1tUMB7Afu/B3jQ/2kssLHdLLT05hWTg0BeLw+WhZ2su6KLbS0zic+Ocnul1/iyK6deMnQMn8+7QsX4/F67QydVISZkV56Tp/hTM8oJWVO/GUOnJYLn6ikgw7MhIOhiRRnB7O43WIdDC6Hm7kVLhY3O0i4Kqgtr8Eys1y27WrmL1umGqHzsRRTCZNINENLawvoFkkzhTtYgT8wC8PpYjA2xPaBtzlkpYjnodLKEswnSSbiRKNJIok0WWUH7CA2PUNsIqLshzOlYdJih5azcJomuUiEYCpHPO9gyvCQDLnIlAfRxA9NQLHHjVXI/BXg+qdMW+kO0qZqnOQ1IEpgKyMzpeJ7XgjWVerTQj6uCVYsg5UWxa+Gw+dVSm6SWbRU2oa1ispKoLEEIenoTjdZUQhL05rPKFWsAGhNrJDlBeUqWE6Ld7XkEcs0sVg/K3hbyM41NBwu8T2TLKELWbg5G6R6XKC+J4D1z5m78nuncqsFuCoHZVH3XshKEuVuAdbKVLCsW0UB2zniec3+vjRwovRV6y3AX5VDfgFA2/S4QJHtc7SzmFTRbIWxqITl1gtQ1/aVLmQJF+TCyu65YAktT6zWbVtf22php/qZFI5qy4zV09pW2goay9OuLGYA/+28GxZXWqxAsQLFChQrUKxAsQLFChQr0FrtwCPKxLRFdZXBdFzDFzDIpx24nA6mkhkChkFZIMjk+BT5QIzSUh/p4SSGbuGt7cCdHMCdt6j0ekk5ckqVl0ylMKMp2mZXEIlMMpXKkMqXEqzWcGkljJ+fwifWvs1ptDEoH3YQanJzdChJp6OOZ9ImU0OjVDQEWfkeg127J1m+Eua3Q0Xlch5//CChQA1Ep4ilEmTSkIxofON7G4lERvnB147j8blVFqtLooyu87P56pX8++cOcbJnios2u/F5cwz0GEwkk2KwRNADnU3Q3QWrV+sc2qfT3pJidnUNJ44M4/aVcWZghg9/oo4H7u/F66mhsnKa9sVpfnWrn8b6GO1LHOzeHSQyNIOvFKaHYdlKONFlMG9eOWljmEOvGHz4UxkFZpesh+eeg4lBqKjxMR6F+FCW7343zI5Xxzl8Kk9Lk4fFq2bx3MPn2HRpO71HT1PaUMmjd40RycD2P5YRHWrgk58+hOKbKS873/g8H/7wfytAOjwAyzbCsiUGuVwrYX+Cc4f7OTeVo/8UNM6F2rogvX1RKsv8LFpQz9brZ/jut4f4wAfqcOS8fOVzXZQ0wNQQys771p+u4ptf3seGze38/u5z+LwZ5i02mN1YwdmRITJZ+O7/zOX7nz5B2QLwzEAy5+Bcv8SLaVSHLVavmoXb4SAxM8Lu56Ak7OD73/8on7nht3S2zGc6FWViPEY8b3J+JMKatjrimpNc3sXhk91kXTpzJHJJoFthvleG7HNpySU2aKgOs2Xjeo4cPQZIFmyGTM7iyKkzDIxO4HVqtLd1EHS7KPEIsJtWOcGJhKkGu10+nYyZRXe5SaZNNaRtw9WMUn2Ko5s8sdhCWzJkrQyobHtkl9PF64cPMX/hYrR4EsvhVBD5gtOb9JpioZy3JJdWMmTjjI2PqUzaUCioMnjVfpAoaR2GWruogJX1cuE4ylZZDXLbDnKSQ2uaphpMFogstwlElh5Z/izD+nI8uc8FmCwGY5LHKy2wnJNLF/vppMo1FridTCfIZLP4vF7GJyYIBANqUF2O4XLZNtLy2IDfr9Yozys1UuflEOfBJIlUlkwuT1XYb+9NZDPouqZUvxfWkhJ7aqV41pSKWfblBHKPDA/T1NSMUZjvVvsoWMSSos7NkTUzeD0ePF7JGw6SyZgK0svwu9cjFt+ypyHOZBrTMzECoRLysneVSlESDKk1i510WVmJTLCrPTun7lND+CUBD27DSc6RZXoqge4JMpPO8Oobh7j6inV4iKGLMCCfx+PykpV9AdlrKexFyFK/9tvtxTeZYgWKFShWoFiBv0AFigD4L1DU4iHfORVIpiZJplOY2bRqyp7/4x/53r/9gNn1rSxasZQyX47+QzvJRCZwavbEnkwM2pGcAlKyVJaF+cJ//A5fbQPnTh2ltKZWWcUIFJmemeSe23/FG888RmtTE5/70jdomLeYsYlRguWV9sW5ZXH77Xdy7x3/R0YmAP1eVm/aRH19GVNnD0Imj0vZ2zgpD7jZcvV11Mxfx8Fjh2hfsAyZ0RseOM+rf/g9fUcP0Ny5iIaOhTS0zyNUVUM6l+HUseP88j9vpfdMD8Ggj9lN9axYs5Jju19GF7gktjlOnVkNLbSs2kBzWzu19Q0Mnu/l5Ucf4NzhAzTMXcS8VetpX7iQkrIyDu5/W8HPwXN9KuekevYsqsp9jJw+jkPPqPyPYGU1Ky+9lo4FyymrKKH3xCHOHXqTOY2NZHIm506fZuhclwLAHsl9UQC4oAAu2D5fuE0qfiH/V30t5JtKpohYQFe1dTA6NsnJk93i7svslnY6Fi9T57f7+Sc5caKLyoY2Nl56KZVVlTz50OPcf9fdWJrF8jVrqA27SU31YnjCnJ1IKZC/YfNmAm4nR3bv5IVnXyLnCrB12xUsXrKI1EyEu355G2/t3Y/DpVPX2onf52K0q4vpmQhZTaNt/nzWX3U5je1tpKZj7P/jSxx4803MeFxN4NY21tPc1EhlRTn+YEgBxOjEIG/vfYuTZwbxh8Ss2ElkJktttYfmWjcjU3niWQfDo3HcPlFmWoT9Ok3lsHaej4q0nwpPNV1pJ2sv3cxFmy9RmS1DkThD0RhjQzM0tzVhkVKvnZzuxxOoIZfP0z15ijOZUU7g5kzOwJPPEDYTpGdmcERiJLMZok4wDSemmSMxPkPOzOEpDZMSNpjOEjVTOM0c3qSF6fESM/Oky11olSEsnxvEosjvU6BUqUpF2SseY6JYFZvhAsNUsDVrKetucYh2SOOQkUnjQtJvWtTCQDqrfkckE1nGyC1DV3+2zHRBHGsDVcnslfxep6iARZkrjFUsimyyqpo/BZ/FSllZSWchkbKtpMUSWtYnU60yvSuWyKLyVaBUXq9i955TCluBzJrPjeW27Z0UkC0AVZUbXMgyVtOwBZatLJzV3RxKQSxT1ALZZdJay2nkRNZcgLwKs4oKWOqg6HPePo4CxwoRKxCrrKvVh5BYsZMqyItVtHChhoasW1HhP8FilROslL429FVNtFIyy+iu/BIqSbBdiwsE2BKLdlmz5CHLfSSTGPLLLn3nvFkUz6RYgWIFihUoVqBYgWIFihUoVuAdX4EFDS5Scacy4CkrE9tcid1JkjX9WFpcDVFOj6dx+nXSMrCs52iu8mNETTS3mwbdy7mpMTobq9BHJxgxcjTOCZDOJYhP5TF81bz51hAf+1Qrjz7aQ0KGRF0is4RwLax9VwOJe+X6fogP3NbIzVecJVHnZKQnh18TRaRJcKlOaSjIqlVZnEaSgK+Z/Ye6qDBcTA5kWbg8oBSwNTU+Pv2VVt7a1cVLzyVVu1VaEmT9RW4SKYNtH27kS5/YQzoB85YZ5OJzufwGH//1H2+TSJnU1MLFG0vY/sgMVRUBqktibFgzj137TzI9KT2Tl4z0/fks//yd+Txw73nWbWzkkXvOc/pchI7GPDd9sJz//e0Eg4fgxk9Uc/89IyxbFKBnMEZLq8a5IYuRcw7qZueZ3eDno58vx7LcfPcbXYyMS86wztaVst440ymNoSmLL/9zO7+45TSr1gTZ80aUuiA0rijl0XunlPr4p7fBq0/D9mdduEtNWubAvbd/lY995oe8+yMdfOvzp1iwOkRzS4SXnoLLr3Wz5dIafvK/A0wMOFl7eZqxEYhNQ0d7GSO9MT7+hWq6etO0NzVy6PAovb0wHU3S3TtK7WyDD9xUyw++0stHvtzMi8+k2LdjkCuuaOLk6UHSpAlUGNSUZRjqduIozbFtC1SGVzMy2s/8ZRHu/XGUGz5Yzq9/MMG6BXXs3xnFEOlv0ovfJ6+RCt7uPoVb05k9q4pj3f1UBNzEc2IXnaWsvAJPwI9HXKoKe0wKruZNmmur2bz+Ik6fPo3H4yIaj6MbPnSXnye2P4XT5aaitJKOxlmqb1bdnpXFpYudcV7ZMEsvLO520lJeyEgSeCxKXGXxa6YU5AwEJP/XFk7o4jAWj9NYX8fug0cpKStXTlxBGZYWAJwvAGAxGL4QP5S3FJi1oagAehmylmgwXYFYtTcko8gO6T/tHOCMsoOWvGFbcSoWySIsEJgqt0nvLmIPeazhdjM5MaEgpz8YUBbSch9RIYsFdNpMK3grSliVNyzj2IX9KQWYLbF/dqqcYIHSsociQ//jkxOUlYaVl5ayjM5KBvKfBQ0SOydbHXaUkoBoyRk2sCwHY2Ojan9RYLn8zGSdIvCQcxcALpbX6ueiO9XahoYHmdveqhTJcn/p90WRLPbOKXE4Ew1v3lTw3kyLAtnJ0HC/suturK9Hs9JKrTs6MUPznEZiSpwhkF/ygg01gC4ClGzOxHDKvomch6bAspXLqGiwTDKtXPbI5khpWV55u4fJ0WE+/eHrsJJJMok4eflZiU2AZQNwAc3fuP3Zd/x7SPEEixUoVqBYgb9GBYoA+K9R9eJz/s1UIJWaIpqKqgu0qcgMd9xzPw/d/RCLlq2isbkOb36Mvv071UWLw5FHVyI4G7IIldIdGkuXr+H9//hTJpJR5RCb1XTSlq0APj/Qy/f/+UvMDJxnzdp1fOlr3yVl5THcOprbq+4zPDbOrf91CzuefRGvy2BWXQMbr76ERP8pEpPn0SQDVWx7yFHq9fDxL36VdKBMQeZAaRXJTIoD+3bx7L134EgmWbvlStqXrcZXVok/XEYsMskfHnyQZx59munJCNWzKli+fi2R0QGmBrqxNDsvVff6Wb5+E81LVzN34RIypsn+V3bw9L13KXub+WsvZuWWrcye00hiOsr2hx/h5LFjJKIJwiVhqqoqObLvdYx4ipxHw+cxWLRxE2su3UZbx3wmx4d49elHyc5MMX/hIhxOi57TJxnqPq1gqNtlKGscseZRIExgu9POAb4AfCUf+E820EopLPcRANxIdXsn0UiCeCRKIBCivLENwxdi144XOLDzRaqb2lhw0RY62js533OO+27/Hd1nuikpDdPYUM9M9xE8Xo2S6lnULlrLwqUrqSov5+T+XRze/SoZ3Uf9/KUsXbkKRybK26++wuOPPMPYdIymuR20LFlGNj7NzMgQE6OjuNwBLr7yclrndpCMxtjzyk6O7t8vyS6qyZLnra4sxzBn8DiganY9Xr+PyOQIu3e9xelzo2TldWdoaHkHrY1e3Bkn/TNpSqs85NIZ8GiMjaSZVQnNjS7qwzDXCtE0ey5dOQ+dyxdx8YZLcRlOxuJJ+qJxBntHaensUCJVU8sRjNUr+AAAIABJREFUzWXIGzrTiSkymShRXeOtvM6JvI+hVBorlcARmcQ/M41mptUkpzPkRXO7iEzGiExG0TweCHhIJ1Ok01k8uTz5lEYuXKJe71bQRT7sUQBY8/mVBbSoSZVtsrJ9zir76D9l0CoprTSsDqWCRVTAcr4ZUesW4m+TObREXj1ey4o1slBcSeiWzFrdBrR5mRQWWGtgiYJYoK60cfI77HOqLOK8qFplLWp2NoeWFKuvtA1NU6ayo/5T3q8mKmJpWOUxYu1cyKVW4yC2vbOa/RDQ6/OoaVcBywqyipJYnlespJUw2VbZ/kmlK+cs95XJZtVoORXUtd2xJbvXDvSVdSoAXMj8tRmvZR9XdcECbAtqYtWkFhS+9gHs/xXMtsG3UuzKd8R2W0mT5UxsCIxLwoZsq2vNkVfrVipgsX8WACzLysuadByars7JBsbSGGvkll3yN/NeUFxosQLFChQrUKxAsQLFChQrUKxAsQLLmkLMxBO4fS5cHqeySsXMkEl5wJki5AXfhJuER8ftl7YgTU1lACuaxmm68OZnOBSDLzUEOSnK4XCAeGSI2SE3ea+fV45O4NEq2LBxmEOvVZILTrJoYy0HD8RZdFGGrv1RVpaVM3U8zeU/M/jCuinCtWFO9EXZ9NEKdt8zgrsZmhe7cLlMJseCrNoQIBZxMtHTj2aVU1k3wUc/8Fk+/rFfMne5WPjCu7Zt5t4H9ikIXVuTZHTAybs+UM3tPx/kim2dbLuxns994kXiUTvHd2pGrJk10gmL6WkIl8OCRhfVNVW8dawf3TIYHM6QdkLrbJ1PfXYV+w8eYMfLSVpafZzpylPh9fDprxgMjDZz90/PcPTMBEuXeYmMu8A9w4JOB4887EAzsngNWLK2jIBnkptvbudb/36asUmNdMbi5qvh+KBBoMbi9IksTQ0Qm4BLr1zG2vUt/OBrD9MzDNFpyEU0nnm1nj2vJrjzPg29bIzmKg+XrF/DzhOvUFYF2++EkmoX3/7BBr7+jy/z919cwakT+3luuzJX44YPl3Di0IwyhioNeiGT5PP/upI3DrzJgf1+RobjrFzTye9+eY5563ycOTPFe66CO34MF18PJw/5GOyxqK9I4g462HL5PE4PnaDMnePA3iAebwqHI0Mg38JlG+fy8p5n8UZyxIdCuFwRYqkqEpEJ+kdzTAM+HeZUziGaGGZgJk1FMMTYdJx0wdmttCwonbOKTpJoK+mPvR43ZeEwi+c20zFnFoMDQwwOj+PyedVAdE9Pv1L+yt5LRbiEmnA5oZAX3XDb0UtWTsWICQzURL0qranscVmasmMW5auZtf8ujlQCOAVcyrC2fKh2M2sqaOg0PJzq6cXrNAi4xT44g0N32epY5W5lqVg26U/Felmc4OR2AcTxeEI5zekqPspBNBYj6PGp4WZ5LnlOGUIWICzqVXsoWVpWaVwLA9eanc0rHwIi5bECjOXPZsa2khabZYGuRkEtLOckYFuOLbbMqaT8zOyoKHlO2bdSTTQ2gBaALEpl2UOTTzk3gaeGsrSW3OC8srwWdXE6mVCKYqG+M7E4oWCAVCKm9txU7SRDV56jYGkte2MqWitjkstnlA21mc7j9foYGh6htKwMTTOVSlcGxAMBv4TV2Y6EKVOBYxw5HFIbUT+LAMRh4HYHmJ4aI5WSNQTVXkDQb2dFi0W1Q4bEBc7nsmpfw3br0zFzWTwuJxkzie5xk0vn8BsmeV8Zu948Qm1NDfU1lTjzcXvw3KmpuDd5rX3nd88X32SKFShWoFiBYgX+AhUoAuC/QFGLh3znVCCZGGMmHUOo1ujkKD/++W3sfW0fC5etpKLCTWLwCJGeU+rCzukQ2xbQBdAIINGyGC6d62/+LBdf/zm6+7qoqqkhnjYxczmVL7Jz56v85OtfJeTycuP7bua9n/wcfQPnqKlvUFOOwnB2vv4Gv/rfn3O264zKIlm6ei3t8xsZPbYPMxkRl2n7QlWzaG9r48vfuZXjPT2U1dariNSxkSGeefQBZdPc2tTKpm3vZs6ipXhCZSrP89jBvTx21z0cOnCcXM6ibW4H7QvbObrzRTXRrNR/QEVDM+uu2Mb8FSspqahmqKeXR+68g6N79zJ3yVI2XHUlbYsXEgqXsuuFl9n57DPMTE+TzVm4nAbJWIzc6CiOjMWUS1Pgc/P121izYZPKcnlr12u8/NTjNDU1sWDhPDzOPOcEAHedxtDyyjJHclv+nPf75wxg2xqooJBUFrqS1SIYylZMljU0UN0+l2g0QUoAcChIRWMb57oHefyeu8jm02zYdi3L1m3BMjPc9Ytf0XPmDLrhIhQuo7frFFZ8knCpn3mr1nDRVdcxu66BvhMn2f7QvZhmklWXXsHCFWuEh/HWjmc5smcPR04NEKqtZ057K+GaWSo3NxubJJs1qZszjznz55JLRji2cyeHj59kKpbB5fERriqnrnEOPofF1LlDKve3qraR8qoaYjOT7N17kK7ecUyVISO2Y07a5wToOpMilc5QV+Oirt7D2f44bkOjoVKsiw1cRp46b5Cq8GzCoTJa2htYueFSysOlRLMWfZEMQwMjzKpvIuBzkE5PEs8lSTt0klZKTXlKes8pzcFJLcyeWI7R6Sm80XHCiRmMTFo1f96QG6/fw3Qqy8B4lKzDidejk4vFMKI5TIdOwsyS93nIeXWclWGyZT4sCXpyebB0HbfDwNAcpAvTs5i29bOCosq+qWA3LGG5AidF6Zs0bQAszWYsg5bM2wpd6TMlK1jZJuexdNlI0JV1s8r/lX+yRDGcycuEhupILSuLQxTJYlF1AZTKAcwsltg/K2tlcXmXxrFg7+w00NTEskNBXvkHQf6zJN9X1qXWXYjl9ejkTYGqotK2J5eV7FhZJDvsNUoxCyDYVhPb4Nb+ntxRauC0IbFMWIsltKxHwd8Lts6inLaPqeCv3YfaUFvZNf8pCriwloJiOCdwWtYrTbfUr2ANLU28mVGNs6ZyvAXsFsS+yga68Oe8QwF6+wnUHLYNhgsoXTWqK4sZwO+cd8vimRQrUKxAsQLFChQrUKxAsQLv/AosXqDj0gJY+YgaaI2m8ng9TuLxHOGQh452H4n9JlPpPGV1BjozeLIOqoxZjLlNWkty1JqVWPEID2SHaPL7GY6l8biytC+ew45Xeli7ppJV6yzu/5807/vnMu64v5e/e/91DMy8yMrmeu77p14VSfXB+yy+fAPUL3MR7cqSrNZoKMsRaqhgZHqcwUFobArjLZ1mpgc0UyfjzDKvA9aunU1X3wAH3oSSEpiZcZLVDAbPpbjsigqam8txefP09E/z3LNjtMxewPn+08rW16UnON0HrXUG8zvKONo9ogY/y3Qoq3ITrC7j7OEo85b7eX7HCCG/m+R0mo98KcQfHkgSCHnpPhOhJOSnrjbOwsWQyc7hoUcmKCuDptZGDh88zYduKucXvxki79K4/Kpqnnh4WMHONeth/z4neYFkWoLbf9bGp/6xizkt5TQ2Bdn9Sg+zaz1MT3r4t+93giPLzdfs/3/YOw/3uM4y7f/OnDnTR6NRb5Zsyb13Oy6xnTjF6R0SIIS+u7BLWdousLCEpSVAgCSkkd4TUgjp1U5z71WyJcvqXTOaeqac73reM+bb7w/g4iLf+LoUx7J05j3PjDXv8/6e+76VLa6WhXsfnUbe7OGuJ91MxMZYMbOBk53dGDUwbYqbR/6Qpm6ywVC3i1A4TrAUwpXwwbuwfG0ZS1ZofPDWCGbUg78ixSc+VYbuSbD/SJ7tO0xmTSoha7l4570xFq2o5ODmCe58YCXbDrYxPpLjmft7mLawHEc3BIJ1+CYPUt8QZvRYlr62MLnkIJt3dDJrZjUrVgQY7zKxRg1OjmQYHe6hdyLP1Wet4NDu3bRFLepraxgeGCTrcBJLmXh9XtXzlYRCarA5q9yhxKjKiZU1qQqX0Fxfx+wZ0xkdGVBQdTwWI53Nk87keO3tLYRKypg5Yzpup4Og12+H+zjyClQK5BOYKhm58ryLU5vLqamcW2WprOXw+dyY0l5nbKBqGLb1ryxFFLISFyavC4/fz6vvfEBT82TisTgBf0DFMRm67a4n6ltDHMLymlL+pjKmUseKnbTqfTVxHkspIKk7XQrSOjWHur6cEYVKQ5hZU61ZqX8NN+lMSv2gsoGtpqyc7Ygxh7KAlmFrUe+qNla5YdmufLL+/+04J8MfYrssGb0y1C1nVRmJkirEPNmKYOml7UFqAcYCOuWXwFvJilL3Zxjqd/mzgHOl0Bagqmmc7O1havMUHLmMgveyTlE/K2WvZal6qyFtbKtqr9erALG46bkMt7KHtu8rSzw2oUQZIqzIppIKXCsVdE4sp+Wx/f+PilrdqwU+t1xHLLVteGxmU0xMTKjnSaLK3P5gIbtYYqhQz4HLbahoOQHtYi09EY1QLgpot0ZkIsPWrbu47JIL0bJRdZYh9ROw/5/3FC2gP/rvosU7LFagWIG/RwWKAPjvUfXiY/7DVGB04ARpsTXNG/QN9vKTX/yG/u5BpsyYTlWJRcf219ASUSUA1JWFi2QA5wt20LbFzZe++3taFp3NiY4jlFaESYolSiZHJBbljt/cwptPPcPkSZP4zve/z5wzVtEz0E24qkZtrmVT+ciDj/DY/Q+TSpuUBEJs2HQeifGTTHQfIy+7apmexMTj9HDVJz/NorXnE0mn8JSWY+bzHN6zkwdu+RUTg/2sWX8W6y+5DH9FNe5gWG3wnnnwPna98y69faNkNIsz1q5joLeVSNdJZbEr4kLd42HthRcxZf58FixZqpqI9994m4fvvAef18fac8/mjLPXUdfYwFDfIA/94S5ad+5U1lDSSEgDIuroWgckRNBZEuDia65i+YY1tDRPpa+jnYfuuJ2xoQFWnLmG2bNm4Mwn6DhyhF4BwA4bAItdzukcmNOb9NMq4NMWP/J5WwUs7MwGfWUNTVTPmMnYaJTRgWFCJUFcgTAvv/g2B/fsZcm6M9h46WXU1jby0tN/4vH7HyKVTBAOl6JpTvr7+9QU4/TZM7ngqquYt2wp44PDPPPgQ7S3tbJ8wzrWbDyb0tJSdmx+h80vPK9sgXLuIC6fXynIa2tr8IdKCHkdylpp5pLVCtbuefNFetsOoHuCJNxlOIMVTJrcRHl5KbHBLoaO7iQbG6O8qo6KmgbisXG2bT9Ae/eYAsCyWa5ucON36soGK2+azJnqZtaKCvbvHqCy2ofHn+VAe1rl7Sye2czssjDuZISySbWsPutCmqonk3H4OBU1GYlM4NR91DdUkxo/SVIgsG6QckIqn1ONXJ/u4BBeNsd1uqMJUqN9+NMxwpqJV7fQnBo1QR9JBwykJHLXwtByWKcGyERTJPxeUmLDJFbIHh1HRQhHZYiMUs/alk9G4UMGIVTflbEnY5WiV15QIuVVmbcFy2JR/6YksyevYK4VzyGDrvYXaDYklsXnNJUpJN+viSTfa9hQVFTEWVHYSqPjAFEUS+PpcpEXEKriegW0CiQWBb8oXiXDpyA5FuBbyMFVsFUyjgq5PGJlpZTCMlksUNjrBrcNRKWRPA1mFTBVkNu+lmrmTsPkv4JagfmiErYBsALH8riiqhara6W6tZvUv65XbrDgzGz/8LVze8XuygbD/xcCWw75XltJrLwMRLVbgL+2qlggc141ypo8114dzS0W2jJNLacqSuusQLqtuj4Nqk9TYjt3WZr13PL1/zDvBcWFFitQrECxAsUKFCtQrECxAsUKFCvwnSsq6O0aoazGgcPpp6fDxKG7SJhJyqoCeEJZIv1e+ncPUep14m32ML1f58honCPOIFMrxrioooKfDQwzf6mH/GCQgegQdQEvW48lWbvIR+XUPCvOcnHzl6Osv7KK1q4kn//XavbsOc7iqRXQFebZ59o4/5thvnpVjI99po4tW/oZj8Efbr+Qr37rBUbTOdxeA6crzeozYfXKadz3mw7cpX4qgyVMX9zFqy/A0jMa2b21i/I6nXTST0U4gZnKUxb2Ex1PUddi8MprWS7YNIenH9jDlFkWckyguTVcGYuZ82Bsws2Z6ybhmkgSS2T48OCYcqNau05n85sWX/vhmfz0e++wZHmI7pMxpkwLKHvZyJiPkcEEy5d5OXo4SVllNUcODSCRog7LyZe/5OVPL7k4eGCECy6eyst/6cRjeMmmo5TVy9Cxn9FBnZ//GO57JslIp5vpC+Ps2iLqzRyeEp3v37iAr31xJ6Ggm9bDaa7+dAPR3kF+/rNPcsO378Ucgis2zSbn8RLJHGSwS+Nku4buTuLWQ0RGJ2ho9GBZpbQdH2LpKjelIdi+3UVsdJTKSQbXfS5DRWmQP78cY1KNTs+xLE1zPfzuJ9J2pTj3AujogtEYXP0JPw//Ks+clRC0dBLjGktWZOhoT3H8fTe9g2kuu2AxbSf6iA0P4TNriGfHqfL70Cvr2XbgGB6fCyMzjs9dSu9YjEw2r+KlUppGTWlYAUnVKYuyVZlcZVT/J5+f2lDJsgUSVzVGMpEgls6oXjcyEefUwChtxzso8fuZNq1FAUKn9K6WpeK7xHNOeldl4SzZuBlJr9aVA54MRIsyWKK7rHxGvhK3N6CUqAJAJa5MVMCOgm2zmU7j93lwifOXw03CNDl4+Cinuvvw+oKUl4WpqKhQcFTEDqKS9bhd6kxA7Ixl1lnAtfSk4oYl1s2iCFb9qLT2EhNVAK05ckxE4wq6+n0Bkqm4ug8FagsQVRS/LrdLQVw5c5B6iapYXV9yiwvrEKto+X/TzCjoLKIOOQPMZ7NK+SymYn6/X8FSWbPP51WfV5nCuayqm6xDgK/UVq4ln1MAWNVJ1mAoKCuK3ngyrb4vXBJQ+dyikhV1sZW33QYF8KvzMHETy8sgxwQuw0MGU1lsyzUEJKN77DMyXaOvr4+qigrcUvtCreRMQ+5HHkvECqI6FqWyylVWEXf2uYWyydYtsllxLfTS2XmKKU2N6pwuEU/Yv2ez6oxKVNMSVWWKSEDT8Lpd5LIZQn4XXp+fA6eGSU+MsnLFUrKJOD63wc8ee634JlOsQLECxQoUK/A3qEARAP8Nilq85EenAiePbMdTWYFlGXT1dvKd79+Iy+mluq6KkDZO+9Y3EFNZh0BfyeOQDZiygs6jOx20TGnhhu/djb9iEqMjvTh9Hsy8RSadoau/j2989guMnOxl+dJF/Py235MTtaFYrjjd5KwcJ092cs/td/He21sUdC0rK2f9uesZaN1BYrzfVitqMklpUhEK8z+3PsypoVHCDfXkdYNoJMJrzz7D03feTV1tDeddfinzV68iUFENukHb0UM8fNsdDHefIpNzEKypV6Dy8LZ3sRKSayIwx0Fd8xQu+Pg1TFu4gJLScga6e3jgtjs5uHsvsxbO44KrLmPmvDlqw/rKsy/wwuNPkxkaJp3Pk5JpyUIUjFc5D+ksX38may86lyUrl5FNZHjpqSd59dlnmTy1hbMvuZBJdRWkR3ppP3KYngIAlpwR439bPhdsoGUT+n8VwLJBFbmj3fDIRtXhdBJuaKRm5ix6ugb4YPN2RofHldizo7ObppYpXPSxK5m7eDGnjndw2y9u5kRbu8qrcYhiUpSVmoPSslIu+dhVnH3hBUiI8MtPPsOWt99h9uIFbLz4IuobGji8ew+vPPss/V1dlFVXEg6U0HOqi/FEglBZgJkLl5IYH2VSVSXTlizj3VffpOPANjzOHKHScoJTZlLSOJO6+gbyZpqhjiOMtO0mE49QXllLZW09ExMRtu84yMn+mLzyRJqJr8RJPpFXjbJGhsXNPqatrmIslcLl9TA6HOVgewyvy8OmdStpKfcx1t/D5JZZrJq/jLraRvK+EnomTEYTSUb7IyxYtIh0rI9krIeUZhJ36iRkmjZrMeqAY5bO+ymd1kSO0egYgVySJj1HIJchkUwS8rnxBt0k8hoT2SzuRIbBY114w1UMO1KMeBxYoSA+8dHyGhgBP1GZUBYbZU0vTM7aLxxdlLGWpdTkCqRKZyXTtfLcqGbJ/rwCvPLEmlkw5VVnZ94otap8LpmBnJLYqrxgAZmS+ysfinjmTj+u5Of+NSQXDBcYotQVZ3eByIVMYkWOczaAlaZLrJYVEBa4bCiPMM0tCuKCTbM0UTIBLFbXTicuf1BNTosCWP2StRXWpf7RyLWUGlhAbMFFSi6vbJo0O+9YBh4ENhesm5UwWUUAyz3YFl8K3Ao1l5dL4TBAQWZRASvLafsv1LTxXzOPpYmUG7QnkAtGz6qx1k43/nLvumQgazbQVuuScF/pJB1Ykrts66vt59OwgbUCzKIAXl7MAP7ovFsW76RYgWIFihUoVqBYgWIFihX46FfgmqUai+bWUt9YTnf/MAcODqC5ggxHoiRMuObqafzhgTYWV7roPOJkjieHP+Lg/RIXoVyEz05r5o6edibNq2PuGp13nkiQ9UdproahcTfNjTm2tSf5n5vquPEbY4QmJVl9fjNvv9BD/fQ000qqeeHeAb7+sxnkdT9PPLof12iAt9sTeDImT726iS/821aOtY1RP9mF02VSXQ1f/upCfvS1vUTj8L3/ns1TD/bT1TtKVVUdfd3j1E1L0N3uxxeOM3NyE5/7eiUHdg7wX1/tYuk5JXSfirJ6yZl0Duymq01jYGiCTed7CTfkee15nRJ/gqVTvGy8aC7f+uEOSarh8suqSZp5OruGOHYY5swv4cjhLDXVCc5cX8WLLwxiWQIZU8yd18SuHZ043T5aZlaQSI6zdHaMux6SPFGNxkaLzlMu5i8zWThvKQ/et5PKehDDsp/9wMfvH0gwvRn274PhQfB7vXR3J/nDA4v5+Q93039Sx1eWI5aFtaugqdLJrrYq2o/0ctttZ/OHe9+kNAj7dklcj5sZMz3sfT9HRU2MxAQYXg3DA2ecOZWtW9vo6YF//pcVHGnfybp1AZJxP6lsjmO7BjA1uOG6VdxwzQfks3DHYw0889QEFaV+trzdiyPuIhE1mTGjkdqGU4R9QYZ7QxzbniCthYjE+jj7gvm0757AHBsjPKmKzpMnicTSeEvKSUX68PjDpBx+Rkb7MbN5SsvK8XoNdIdh96Mqn1YGfsEtcVKlJWxYu4ax8WFiE3Fy0nOKZXIqTWf/AEeOtJGzNAX+yoMhGhoblEubDDKrNlkgctYeyhc4KedEbkPaTAGaBql0Areh41LqAYOJVEpFcUmGrX2mZJERBzA1ei1ObqKYVRfA5/WqbF1ZdlIs1TUdX0lI/TAZGRmhvaMdM5+ladJkPC5fAZZaykLZ5dSV5bCKGSo0uwqmFhS+6rOq7XUqgDk8PEp5ZZkCxAJf5SMtkFS33ebsbCNUVq78EkWtsqDOZFQfLF8g5022GtgOflNhUWKd7HCQyok1dEY54VVWViioK19rg147xkxZYitVdk7du9hDyyXcbo96XLfHw0Q0Smk4CJYohi36B/uVuETg8rh4rlviPOBWUF/ZX+dsNbEAYqV0Fgtmpf4VBz2d4ZFhBZwryspU7eMp24ZaIK/TqTM0OKDc75wOA3/Qq6ysZS3BQFBm84nF438FxqISN5NJqirKcYmaO5tS8F/X5HkVJzT7PmOxhLqmgH+pT8DvI2uKIjyNW9zQHG6c/iCHDx1icn0DoWCQmx959qP/JlK8w2IFihUoVuDvUIEiAP47FL34kP84FTh5dDteBYCddJzq5Ktf+zYNjVMoDbmJd+8l2tmGpjJF7DwSFReq5dTvsqE969yLuPBzNxJNxvH4PaTJq8m9ZNzkzc3v8LOvfRuvw+Dqay7haz/6CT0DXYQrK0hlsmrS8Y1X3+CBO+9hoLcfzfAwf9ESfJ4Uwyf2k03HFXuSaUsHec5cv5F/+8EtHGpvxV9VTd7S6Gg7zl2//BWte/ayZu0arrj+OjxVlQTC5Wpj+vwTj/PSk8/i0jK4AuXMXbqCQzu3Mdx1inzWhkG6y8UFV13KzKXLlNVzKpFk+zvvct9tdxAsKWH12es4Y8OZTJ46lfZjrTx69/0c2rUHTy6nALBZAMCyqZXNcWVNJZdf9zFWnL2ekrIw7QeO8Puf/px8JsP6i85n9YZ1+BwZRrtPcOLIYfqOFyygDScCgaXO0qzIBvq0+ldZ4CjbbRsAy2ZcbfplyrEAgGtnzqHjZA/PPvUqB/YfVRvjusZ6zrv8Etadc7aaeHzo7nt597W3SWWz5JMpap3QmzCxXAarzzmLSz92FdXV1Xz45ts89/jTlNXWcM7ll7BgwQLajx7lmUce58SxVpXVO2/xXAZPdHLqZDdJLc/UOTNYvfFc3n/9NTLRcSqq6zje2kYuPYFPd1AzqYmZq8+kclKLalAmomMKAA8rABxVX19dU8/4WIQPdhxhLKPj9JdgToyQSclrQcOtO2gqd7OsxoO+oJy2vnF8Xg+9p8YYm7AoKXfR3FhOwKFRX9PExjM3MW9qM6UBN5bhYihlMTyRprOjm6XLlirFcHyonXR2hKTTSdrpIpWHUStDVy7DEctgb0LjWDSG10oxyZHFSKWIxhN4NIuw20XMyjFhZbDGMzjjkDKcJPUMkVIPnooglT4fpkNT1x5HI6UUqQW7YIGYSl1vK3ZlCELBSFHKykJSWTWVq5S1ZkZZP6P6PTvDVmUES9MpStms5ATnbCgpmcDCjaU5FBtlj2F3xg6natxysRSk8zhE2WpINq/DBrmiic3kyKczNiCWLlUaGoGpAlILuT/q8/IaNHQcfheW10lenAQE/orSuJCTq4s1klNXdlb2mgSaCsAWNbKtBBa7ZwV/VbTuaSht210pRi1/4XaqQYfTE8+a2GIrSJ2zFcYy4VxoWG1pr93wq5xhBYFFda28tdUaFeiWe5C1FLKLleJXpozllk/fs7pUDsuRU/XTPKJ6tqG7wHRluy2KawH2MkwhedWyTvWTwEH+jPP+cd4MiistVqBYgWIFihUoVqBYgWIFihX4/75GUTZOAAAgAElEQVQCN17nxuUNMhYdYe8RcBo+kukEZl7UtjqTF5YyONjP/KYyttw9yvxmmDoU4tFclHNrSnFOddHmHeGsi6YxdKqHd38bZfnHZzKSbGf0lI8ZS+fy/qH3uOnH63j02c1secPD9V8xef6BPDmfxqHNFk89s5JPfmIrP/mFj/Sgn0cfioE/xGCsn3sfOovzLnsL2d5LSzR9DowOwh0PNnL7ryOMnrJYvmEBNRVd/PyHJymtL2dgcISycigrDfEvX59CqNrJtz+/k+RIkEuun8rv79zDM099g3/651+Tj8Gvb97It771JvWzLIIlZSw6w82bT/TxyQ0hFq+fxQ3/dIBLry2jp72LKfNqMLUkHftTaI4cB/fmaWry03dygn/9Edx6E7hMTfWqLi+kci4Mw2TFiip6Tg6y4ux6Hruzn0/+8yzuvu0gDktiiix8QQt/2CDgy3D/7Wv57a17aJ7tZkrzFO77405GB0oZj6T5r1/V01DeyHe+/haDw0FyuQkCAZi3FhKRIHs+lF4c5p9psGBWKSuXevntrf10HPKxdKOf/Vt7sNI+vMEE0oKWh2UG3016Ik/bQIZ//94kvIzxwJ1BvvCNLH9+dIgzzmxgxexybrpxH9dc38S9P+0l63DxxRvO57nn/kTQEcTpCdDePUJVRS1rF9Tw5puHsTQ/h473s3D+DHbuPkaZD2ZPrqNh2jzlorZt+w6i8SQun5uhoXFptWhorLNdofI2EM04dBXj5RLrXZeb+gofC+ctwHA4GBwaVMP4kpvr9wfo6enhRGc3wzFTiQBKPR7CJUGlGHa6xC46p1SxkvmayZgE3H5l76vslnWdeCqKPxAkmxGVp6kgoNftVrBQlL7SMxpOt1KLCjSW4WXVm6Lh1CUb2FJKWbfhwuv3qr5e/t/OTsqpxxCl7env8fi9yoJ8/9FWOrq6VE5tRWUVoZKQDSfl2tJvS98qQUZ5ycrVlBWyIZm+KudXY9xMK+GCAEtx9ZLOVNYh1tR2uy0KV8ks1pVl9PDwMGUCTkVRK9coAGGpDwZ43R517/L4qUL/LdbHhstFd08P9fX16gxDrpdMikrWidNwklXxWWJNrazN7NuWIwTDYHh4hGBJALfhtjOJxWnQaatwzbRJPJFQz4NYYYuls+5wMzw6QiqdUqDY43YzER0n4PcrCBudiKk1isJXoG445FbxaOFwWKnl7WlyexFyziDrkvuORCJUVpURCsi/nTwn+weoq6pUw+EuhxiT6SStLFkzo9TGfq+HgdEoFeXlKt9ZFNMCgNVzmU7i8/ntnGMzSUDso70u9h88QtPkaew7eJgdHX3/37/HFAtQrECxAsUK/C0qUATAf4uqFq/5kanA6EgnaZt40Nrewde++l2mz55L2Jfn+NYXbftnBYDtTazAYNlsCnj06C4+++8/YsW5n+bo0Z3UNbdgymYylycaS/HLn/yM1598lvrKSr73w++w5oJL6O49SbiqmnQuw0QszoP33M9zjz+h8jOrGqewaPliug6+z1j3CbUmtWHVNPyGxvd/cTulTVPRvD6SaKQTKTa//gb33HQLHsPJxZdfyqZrrgSfF0130tnRwcN33sWB7buRKNSmmfMJV1Wx570tpBOJgsOsRl1jI2eefy4rzjqLYLiC7o4OHrrtTg7t3c+s+fPYdOWlzJ4/F7fHy0vPPM/Lf3qGyOgogVCYZDxOKiEWO/YopcPpYONF57N24wbmLV3KxEScB357O1s3b2Hu4gVccM2VzJgxleRwL8NdJ2g/eoiBE204NQvD7cQtljMOpwJRdhawbQl9WgEsLzwbAttySdnAS/NRWt+IAODOU30886dX2bvniNoUrzlrHRd//GqapkzhnVde44n7H2Q8EmXuElEDn8A1MshQBhpnTefST1zLoiWL6Drexh2/vlVlNIuiesWaVSSjEZ57+DGl1MZpMGvBDKY3VLL1/d1qMrx2ShNrzjuHRctX8pdH72f39r143B6cDguHruEPBpmzaClT5yzE5fKoCdroyCCnDuxk8MQ+nOSormugpraeodEJPtjZSjLvxBMuIzY0QD4ZU7ZKsxvLqXDmaa50oM+p442trcSjDjJahlQCgkGniFIx8hqzZizks5/+DEsXzMKbGUPL5xjPu+idyNDd3cfsWXPxhUqxEiOMjx4n69RISq4OOhEyDOYztFkaWxMa+ybSkI4xxchSJZZAuTxj6SSelDQFBnErp5pVzXQwlE5QVhakVzKywwFKPS5Cfg8pp4NoHqKSa6NytB02y83n8cjYqeTaiA20yvTVcWZ18gk7i8YhlsTJFJopCl/QRK2rcmvl+8Wi2GWrW80sWkrygm0rY2nElBpVri8q4NMK1VTOVguLBXTAYwNP6YdkglZ6PmULZVtGnbakVnbSMoigbKrt5lOotayFgMu2UpbsXrFpluZUwqJdOgKB1dXTGkJ0BSznJWdYILAAYPUiLtg5Kxqu6KyyyVZqW3lMeWy3s5AdrKPLTyEZ4FDrkPu0ldEqkVcT8y57ell9f0G9rFTFKo9YXpPSXIrKOqsguUNyf093pOq+bItppeaVsXb5kEMmAcAuGdCQD3EzEDWww4bA+ZwC1Jrct6xdDgBWXfCRea8o3kixAsUKFCtQrECxAsUKFCtQrMBHvwJXrtZYfkYLLkvjlZeGFUyqbMnQ2ZUlkwCPBhuv0AhTxd7nRzn74xWUPJvk5yfjXOgPcHj6GK2d8KM7ytjyeoTKpkYGdnawcx/MbZlM+9BJnL4QP/yfLGNxF/v2uNi+ZYDPf62Ob/17L2MnDfy5DK9su5wjuz/g8O4BOgIBel6NcfbHGlm0yOCa605gBMA04YLLdeKRHC0tPu67I8Ov74KbfpLh1t9eyp23dvL8S3vZeDXsfRdcls6mi3Pk3R60bBmvPzdAZCJI3j1OTSPUhoJ85jOLuOUWcSdz09/vprI+SkmggWVLRlgxCzz+Jr73/aPc8JUp7Nt1kkjCx0g0TlWghtHIAK27dCZP9zE6kuCq65r5y8utTA7XsOdgP6k0CMeTYVRfOEBWS/KFLwXZ8kqCt1431ZmI4ZbMYj+GEWXd+jr2bO3lP75XxY49GU70jHH8EHhDcLJNXKAsLr7WwXBnnklTK3n71QhdnSbrz4V1a2fx0x90qV7ScKVx+vLKO2rxgjCu0gTjoybrrpjECw+fwshWsOuDYa7/lzLefnmUiz5VzYuvDvCFLzby4Rt9TG2pZO2ZJo/cMaxyj9961eKhJ85lw8zncGR1zl2/iFdf340bjY3nz2Ld6nk88sBfqG0s5bV3uphSXkbriVEcHh9pclSGAgwPj9FYXUl8dIBAXT3D0RSj0RhJ5dIGVdUVys5XAKCYZCkXKLEX1gTMaVSGglx+8UUq93VEnNlSJrFUSoyaOXDwMJrTw8jYGHEzSyqDGsafPWMaleVlynVNWQI7pfWUPs5SIC/vFMtiAak2sMym7WFsyZcVpazKuZUXnXyPJdDP7inlbCaZktxasVe2YaCKbZJ+VGyqszkFPQWQSo8uDm82jNVsq+ZCzNBpK2KBzarNtDRcbg8Zy0H/wBAn2jsUAw6EQgrcilpWen1DNfC2L5Xf5+PY8aM0NzViKSWzCB48NnktrFVi2GTttuDAUNDUMFyMjY6q+5TryrXk3rNW1s4FluvoTjI5ia2SPt5Wwf7V3hkYHB5S0NZtGKoG2VyGyooKotEJ1X8rm+mC05aoeV2GYY9Ny+C2nDEgttJ2rdxuL4lUQj1XSmWck7oZtvW228Ox1jbq6mrUNSSL1x/wqPXF4zH7vMySnGPU32cyabWW0lDIhuSaKIftOCqpTyKVocTrU+eTPcPjGHJ+kRUFuKEstQUmq+dVpT/JOY6cD8hAgk7KzJDM5pXqvLIqrPKZ5THkLE5i0XSXW0WniVpZBCr3v/LeR/9NpHiHxQoUK1CswN+hAkUA/HcoevEh/3EqEIkNEzMnlPXNvoNHufG/b2bSlMmUu+Mc2fwXHPmsmn5TStOCdaolAMeC6nAl3/nNvUybt4q3XvsTs5cuRzcMspZFz+Awn73844z1DTBv5nRu++OdOAI+ZftseP0KAB85cpR7br2TnR9uJRAMMX/FStxGlq69W0lGRgtTerLR1JnWWM/tT77K3tbDlE9qJpZJ09/dxz2//r1S686fP4frPvspaqZOxRsqVZOLrzz/PH9+7AnGh0ZxB/ysOnMDR44cYWSwT2UYi0hR+NCGTZuYNG06y1avJZky2fzKqzx2170EgkHWbTqXlRvOpLGpia72Dp597AnaDh4gl80yeeY8OtraGOkfLEwSarTMnsrZF53PunM34nK72fHeB/zhF7fg9fm45BNXs+asDQRcTiI97Yz0nKT92GH6248rS22nAGCx6dHsZuB0BrBsiKUGpzepdv6vnYeiegXdSbh+EnUz5zAwPM4HH+6l9dgpwuUVrD/vHBYuW8ro0CB3/up3HNp3kPrpLcxdPI+ejg48Ahw9XmYuWsiGc87FmU/z2nPP8u6WHSxau5Z1Z2+g1Odm6zvv8Nzjz9A3OEzT9BYmVQYI6ibdAxOMpWHuGatZvX69skV++bE/sv9wB2ZeJ+Bx4/X7mTJrJtNmzcGnpmpN4vFxTh0+wLEdH5BLDuPz6MoWuqa2jv6xONv3HCceS+PyGmgBi2nVYerdFpFoikmL57NuyWzSTpOHn32Gge4U8ip1u52kTAuX5iBgWJSUBJjVMpVZzeXMbaxl/uwlTOBnxJCcGhOX5lS21rlMilTkOCY50h4vSZxEydGfM+nIw/6Miz3JLCOJKGX5NKFMCgOxUdLJpXOkEinyWQepTIpcJk1NVTX+Ei+HUhMEvCVkDSjxGgRcBjE0Bk4rtzVd/VvJWCLVFdzqQNr+jADNjGarZZMZNZnsEM4pnauygBZLZhUKpNS/Ah8dPrfdXMYzKoRarJ+VAla6FKUOtsFsPpdRXydti3TSahpXlK3SHSn1qzJ8txtIabak85PsYWmC5XqFfNy/5vgqYCt20PJYOpZMWqSykMniUJ+z16n+scka1HCDZPpI5rE9XSyPI4cglthuybplzU4bWosCWBS1yn9LoLdcy3DaDbX6JjUSoRivwO+8qKBPN3OFxl3+rBS/0uSKZZMSYBcU2JLfLflJKgO4MFEhUFuAsGoObTWxGkaRyWEB3B7DXpPUQ+Ugi/RZmlYptX0vav0ywbykqAD+x3k3LK60WIFiBYoVKFagWIFiBYoVKFbgwrWVJMaGqcpXk2WAvjGDOZssDmzLMRqzKAuCowzOO8vF7ntMNn1rEiduHqMrnmfIkeCAy8eUhgR3/2EjP/ju2yzcMJeu4UN8+GxWbZs/+cUKnnokyY9+neXxe/NUN2c4sR+cfvhgB2p49he/K2fPU0mS2jhpw8vBN5Pky2H+ChfhKpPf/Ra++8PLufN3L7J0jYO+Tj8514igIc7fEObuu/u5/rOwZ7dD9Um9nXl6O5yMdMe58BLoGoUlS6r5y2MwPDaq4NCmT+l84uJVHNhzjN/9fpDqWrHJVZyH6qCX628Ic9FllZw8ZvKb353g6z84h/vuf5E1qz/O/Q8+RT6RU5myTY05PvjQxPBBQ1U11Q0pBk9NcKg1j56HL31zJo/ed5Srr64kPgyBGi+HjvTx0lMZmmf4iSeTJBN21M0VV8B5l1WRTQ+Szlfx+ouDuL0wtWU6D93VSs+Qm/kroaYix5YtNqCvaNZYvsTJlZdM49qLD7N01VQ+/OA4XrePnJbAYcCTz3+OT17yCNd+x2C4c4L2Vli0xODZu0u4/PrpvPH2doKTclR5IdkLLYvgxIiTiSOlfPOb0/j1j7fyle9Wc2pfGS88PExDtUE8q6nUnGjEYmhsnEAgTiJmMDieobaqWpo6uvv7cbkNMqkUZeFS0skE9bXVDA0OMhI3SecsKqur1NdIoydKzmg8erodUzm9kypKWbdmFeWlIY4fPUwqpym750Qqrc4qOk514PaXKJWmgOOMlVPOb4bmwO0xlDOV6hszecqCbmbNnKmskQXaeb1uUvGkUgO7JMtXIn1yAkBFKStuWTZoFRgog9AilJBfNtSUpliigET1m1X9pFxH/k7UuKI4lscQO+SA14el6QoEn76+puXxeN2qt1UGV5ZYDsv15Pop9TqU9jmXlzzcHG6Xl0QiRXdXLwPjo+paohQWhzPTclDi86lzPLdYWmcz6vxKlpuT4XOvR6mV5bGdykJZ+yv01pXa1kF0PKJgsiWu0Tmxg5asZBEfyLmUg4w4+im1sz04LfVJSDyXy6UeR345lBhA/yskFhBuK4Mz6E6nytMV9bXq6CWH2O0ilUrZ189mlLpXamYYkoWcUYpvgahyFmZ43Ow7eISGSY14nBpOHEqJKyBbDXY7xNbaIhaLURIKFBzXpOe3c4TNTEapg0VZHU9OqNgugeFj0QSVYXE9kDOrtFqn4XSQKWQei8AjEPDh8/oUUBbFuJy7yL2JGtspBzcyrJ7Lk06adPX1MKm+jurKMjVU/rtn3i6+yRQrUKxAsQLFCvwNKlAEwH+DohYv+dGpwHh0mERmQk2lvfHuhzz71Ev4gz6cyU46d76voIdsXmVDJtbONrNx4DR01q9dy5d/8CtcoVKGBroJVlQokaHYIr/yxtv81z99HY+uc/GF5/FfN/+C4x1tTGppxsxaKofkzy+8yL233slQfz+1jZNZtX4dJw/uoO/YERnRRFOqQHGvdfLZz32Ocz/1JYbHh3GHK4glk+zaup2b/+NHOHI5zjpnPVd+6uMYpeXobi9dXad4/I/3s3/bNrWBrmxqpmlSA0f278fM2Nm/Yh9bVVXJ+R+7jLkLl1JaUc1Aby+//59fcPJYK1Nnz+Kia69i9iKxFNJ5+enneOHJp9WGtWpSPTMXzmdkeIBM2lTNnjQJ4XApZ23aRH3zFFKxcZ685y527zjI1DnzOOeSTcyYPQtzfIjhjlZSE2O0tx6l90QbDrEAcjnxyLSjbMILKt/TEFg2uTKlqZS/hbxRBYTl/8UCum4SdTNmMzQeZeeuw/T1DzN5+gxWbTiL6uoqNr/4Io/e9wipvINzr7iM8oATM5MkbznUROaZ526iprKSfVteZ9+29yhtmsX8FWcwqb6ejv27eOGJpzjU1kVZbQNlJW6ykV5KXA58lfX4m2awaPU6qsKl7Hr9ZY7tfgdcfsYzLjR3CS0zZtDc3EKgxI+ZTpNOpjh19Bg73nmT2HAvXncOv1enob6emro6hkbj7D3YyVg8QVmLnzUz65muOxjT0hiz53B4y3HmTp9Oy7wG3nnnYeqrdGJDXnr7MrQNJhgcSuOw8lTUikVWGcvmTWX51KksX7iaodEcyXA5uNxE208wd+5MsjiJ9x0k63aQ9PlJa27iGoxoFoNOg0MpJ9sTadonIuQTMbzpBJXOHFUuDZeCsBrxdJrxdJbxeJJQaZCykJOcN8C4TAu73STJkxRbJodMrQqkBlOaRrGwKlgYZzUHcU1TEDgv1s4yXGzmlFJWPiTz16GGL8T2KVuwOJasX4GzAox1rFjGVgHLn73i1yTQVEfL6Gjyd/GUbZ2sXjjSmIDlkole+fcm2n4nmstlZ+Mqga/9uBLhq5ir+o80aPL3BfWusFCBs5KRKyA6kULGrEW9r6aZlZC4kBvsNNDdHtXwyhSv6mSVAtie+iVt2oMfis/KfwTc6rbyViyoC5bnanJD1d7OJFaC+NPNuN0lF+yrC6lFcq/yBQKX1XVEQ6zjdnlIJuMKmKu1KHvugr22gPiswO+sPR2sFiOqYA1NLMNsH3ylTFZQWhTBhWZXVM0Oj4vc0nM/Om8WxTspVqBYgWIFihUoVqBYgWIFihX4yFfgyot1MhMBvLkoxw4HOGNpLZmmNo6/q5P258hN1JF393HWZRZ7X4SWxTq7Hs+x0OPkLxEvIWuC2vmV3HpfE4db02zdliLcovPU746ycEUtc2b7ufvO4/zkdxLVUsadN49w1fV+7r4lTp/MgCfgv382icixCN5Qive3l5FM97O/E9afAX09MDji5vs3LeOe3x2gpyvCN75/If/5zbeYNDvFJz/m55c3xpg9BzZvgR/eUs2h3SlefDKOy5nl8qtKWLlJ4+s3RIhNQHW1Fz1vULs8yonNcN3nFvLQ/ftJxvNU1HuZv6yGzc+d5OOf0GhsamD1sinc8KXNXPN5H4d3W0yd3sLOXacIGlFcOQjVuhhL6fSc0nCaAtuypBI5oikf8fE4X/v+Mh57aLcCW5eeX0fXaC8fvqkzPOBg6nQ3Pd0xcELzjDCHd4/xs9+fic95nKOHB9h/KM/SpSt55okPueDKJt54uZc5S3207o7QPLeZtqNppi/o54PXdW68bRo/+vIhNBf0tWs4XJq6J7cHps0Mc7xtgpYlpUQjw5y53scff5kmVJ5j6iJIxkpYd36W159OcOXHIeCB+LFGLrrWy3sv17NvWxfXXjqNt/fuYevLGZyZCEMpg2wqS/3kWmr8IbbsaQfDoins5MTAhIJ4cl6iWQ5ykpcrikrDIBpLKIveypp65TpnSbcsgE+sgyVvNpfD7zaYXF/N9KZJVFZU0dXdQ9rMKOgrXz8RS7LvwBFymkYyk1eQVVpNw+0hlzXx+7xKICBq0EDQTyKWJJ/NqzMt1YuL+lQUwS4HVeWVlIVCuERNmogoVzOBmCqSK1eAvdLPK/WqOIPJYINOWnpwcZsqZPNm05I961SgVCl/nTKCLYPL9hCzKJXl7wWiih2ztNkutwxKiyuYDG2Dx+W2IWk+b69THlfOFJB0KFM5UAnwlb5Wemo5Z5C1Do6M0tXVQyJpEigpwef3E/T5C+rUTAGwo8Cw2DuLGve0yECeG3XKZFn4fX5O9XSpPzsL51Buj0vdu7q3bM6OsCpYRpeVlZJIJtQapV5OpwNRG6usZZULbKuj7Sxf6cVdJOMJlfMrtUmYaQWIVX1kTQpg28MAKhau8LqQyLRcLknSMuju7qUqXILP67cV2hlTqZjz+TSplH1fArxNGWqXYXY13y7PiYBxW80cDEgNbEe0cKiKaHxUOY5JRWXoIJ3NKdguohX5XjkvEEguA+Pyukqm0oyPR9SxhaXZz2l9XQ1+jxu3ZuGUsxJ51edy3PmX9z/y7yHFGyxWoFiBYgX+HhUoAuC/R9WLj/kPU4Hh8V7MbFrlpDz1wovs23UEpxt6j3xIpOO4sgG2ZPcsFEdzYLiceA0dn0vnk5/5PJd8+t8Yjozg8fvIiE10Pk8il+fH//lj/vzYU9SWhvmP732bjVdcxv6DO5k2d4HiLP3Dg9x39738+bE/qcyUWYsXMaWlibZtHzAmXZ1SHQuk0qkIubnnqedp6+lixryFxDMWQyNjPPLHu3jj8aeZPLlRZde2LFhI5aTJapP55l9e4umHHmV8ZBSny8Wac86l/Xgr7UfbyInSUNniwuVXX860RXNZtHIFmWyebe+8z+0/v5nS0hLWnHMWS9asZMa8ubQdPsqTf3yAQ7v2EgyVsGj1amLxcYb6ujF0Q00ayuZ7zcaNrD9rA5rbw553X2XrKy+Ar4rpi5az7uz1spNl9MRBMokJUmaKk8eO0nu8Fd1hW8y4JANY2QHZsPe0DbStAv5fAPi0AliaCF0nXF9P7cy5xBImI8OjagKzpmUGZbWNSmn75yeeYseuQ0xfvITVGzagmxM4ciYur4uSkhKa5i2lt7WVB379a6ob61h96VVMnT6T7mOtvPDIg3R3d5H3lBL0B4kN9mDGR/CXBpmzah0L1p5DZU01hz58l3efeQrNSlBSGsBTO4Nw/SymTJuKxye5MSaZVJLujnbee/UNek92YmhZgl4I+DQaG+qoqatheCTNvkOnCNeGqC0zWFgawOHUMCdVUVkTYtt7raS1KBee18KOXTux9AwlcS87duXJhcKk8xr9fT2U1mgsaC7nqtVLWLJoJVWNc9i3pxVnwxS8gQC9e95ncq2b2ilLmUhEScSGSBoO0u4SEi6NqMPJgGbQYRrsSWQ5nphgKDKOlYoRdJj4ckmqvDolXo+yjupOJMk6BHB6KfVahL1e+nMJSowAEStHzOkmkbPwq+fXUqpvn6W0uKqliWka45ZGTDNIysCFKHTTtuJX1LKOjG1JrGyiUqatoJXTAWmNBIKaYMXzWGkBr4AL8Iqa1lbfOjI6VjyDlcgoqKlAp9g2qWnmDJpXsoKdWD67MRerZithoiWyWGlZpG0bZV9c2rFCvq6Kp85hucReylDr0lVqt20VlU0l0KRLFfWsqHCVilcaOWmOZIrYhqlixawXbJ1zAqQL9lAKyroMHDI1LWpmTYiz2GDrqm4KXMugSsHiWeqjWu+cZSuC1b8VsX4uBA8pWlwYnlBNutyJWD0L87ZVv0pRXHCRJi0/L2Shdglsei4/mmRdTiyxwJbJFwHtmmHbTCtw7cBaf+k/zHtBcaHFChQrUKxAsQLFChQrUKxAsQLFCtxwdQmHj04wd56TRNpPd0eE2cug/QNIlII1CsMRWLC4jA3rPHSO97LnMSdtJ7JEDR/VhsVNf5zDlBk17Ni9k5vv7mfjeR7iJzQsnwsrHeHjn69GDyZ54qkU775o8p3vuPj5TSY/+FUDz93Xx+SGKs5YUclrf97PWARKm3QWNOYwqmZx6y9bCQRzlDZDVWUVJ45EuOJ6Lz///jiXXV/C1reiXHd5iMYZLXz1X47x9R9M5/C+PTz2ANRN9lJTkeSL33AQcOl85jovX//xJJ5/8BDXf6+Ksf3DbNtexr59oyxfPoUdbw8zEYkweQ7KkenB+79H7/B2brntddUXOJ0u3IaXkdEI05s0qitqePPDPiLjkEm6mDsnxOhIioGhCRVX5HH6mT7XJCZq6UEPlY1xRgYcjA5ZlIc1KsotImMO+nod3HTHWl565i1O9IMvD5dc5eLpJ02uvGImf3lzmNbtw8xdEmbDBXU8cj7hN34AACAASURBVMch9JA4IsEZGwyO7PHTNzjOZ77q4JZv+Qk3WpipOKODhhooziayhGo0WtbqzJ/rYf8beba/NYGnHKon+6huSXD+xgB3/TZGZTlc9akQI20lnHNJCw/94gNmTJrJObPW8pXv3kbOV4eenSCTcxCPZzAE8ppJBs0MQY8XS2x8Ax4i4ykqq6rV2c9gIqaUk2LpGwqV4JcDATVkbNsOC8xLJpKST0RlCFYtW8qUpmb27T9IPJVV4gU182vlOXT4ONFEipzTSVKyek1TqUhdLgOn9Llq3lhTalYzHcfrdpE1RRWcx+31KkWp2D7LNQ2VOWuQmIjh8XqZEDvhXJ6l8xeRSafRnPaAsABOgZdmPoPASBl8Fuetwsyzgpl2xJI9xC/KVpUTW8jkVe5SAnFNU6mPBdAmkmkFrkVBK1BZwLOZFQtne3A7bZq4C7FPIpCQr0vEE38d7JavkT5Y7jMZi6lzJAG8cnYVM1PEEyZtx08RmYirxxOb54qqSpzYznhZM43bcKJL9JKcLVgORoZGcAeDCvh63IaKPlN9dd5S5x8CUZOSmezxksnZ51mi5vb7fSqnN5vPqefZ45HIKYHmUitbMXwa9OazNoxVrbomx2XSj0st7cxhe3DAiXxarJ51eQ7IKUgv95TXDHbs2a/sveWsLWumKCstUWcDKRkEyGRVVrEcYRQMwtT5WTyZoMQfUK8VzWkokYeyrtY0hiITBAN+de4pa87mYVTssT1+BZj9AZ/tBlfIYhbAL4IQdS2HZedLo7Fr915mzZ5H0OuCTAotb3Lv6zuLbzLFChQrUKxAsQJ/gwoUAfDfoKjFS350KjA4elLZMkfHY/zmjnvYuWUbCxfNZuurz5KPJZTtqmxuXS6Z4kNtuFy6Rrisgq/9x/+wZM259PZ04vC7yQkAzllEUikuXb+J6NAg05saufuRR3CWBIhERwiVV6uJxV17d/GH3/6ew7sO4AuUsmLDegb7u+k6sAc9ZxZyP5yKXa06YxE/+u19fLhzG1OmzSGdz3D8RBs/+Oa/kxoYYsXKFXzii18iY3goq62nv6eHR+/+I2+/8obazHtLSjj3wvPZtX0HJw63qilMgUJVNdVc8YmrWLR6FeHqaqIjY9z+i99wYPsOWmZO5+Jrr2TOooX4AgFefubPPHHP/WozXN/SxOLVK3EZ0nWINU0Qn9tNwO9l+ryFeEsqiEfGuOun38WRzzNvzfk0z1tKc0sT/W0Hadv5Pk1Nk9WGvqP1KD0njqGTw+N0qs21snsuZMLIZKFAP9nAy8bytAJY5aQocaUAYAeldXXUzppHMpkhHompTX3VlGlKUPmXRx7i6IF9DCY0Vm48F8NpEXBpyiK5NOinrCxEqKaFW278GX3d3Vz8yWtYtWEjsbEIzz70CLs/fJ9wVTlV1ZMY6+mjf6Aby2kxe8kSVp13EY3NLfSeaOfp++9ltL+LUpeFJ+hjwdmXUz1lLqHSErLZNFbWZLCrm7dffllZZ8tmXEBbwKtR5oemhhrqamsZHk1ytLVXTf763S7IpbjqY1fx8X/+NI8/9jBbNj9NfVUVQ6cGyPlyyji5wnSwq8Ng5ZIlNEybzEvvvkGeYdVQLSmv5DOfvoG5i1fywZubcU+ZTElZJYd3vkWlNsTSZReQKJ9BrPsQE7kIpq8E0xck5jSIOdy0ZzU+nDBpT5iMxeLEUhGqPHnc2TQVHgdlbgepZIpoPk9liRe3SxfeSjanqcnQjKExJFOjupucbqgsYsGjhqZR4pDmSeZsnSTykNAM0oaHsWyOWDqrbIvyZgotlkLL5snrTsiJIj+PFU+jCZsU8Cmq1JxD5exaaeXtJLMTKuNXpqKledI1A4ep4cVNciKh7LBUtrDK9rUgZEClruyR9ZRYTlvkxVI6KRDa/pknrzmxHFeWx3bstf04glGlyVVTGxZO+d2lY4nttGT9CkwWta6QYKeo1mUKWsCzjiWvb5lclqnltGTyynSuqeCxUiIrUC1fL8zYQDPcqmGWdaoJ6lwOyyFNt53Na3u72992+hqK5UqNBBYLQBeBsGQrS5avKIml9bXyytIqb5o2OFasW7KGbatqcfWy789uwtVv8meZ6BVlsfpwyw9JW2HscJA/+5KPzptF8U6KFShWoFiBYgWKFShWoFiBYgU+8hX4wsfK2ds6ypxl8N5mmDxJw+110X04DWWwoLGM0Q4P7YO9tMwCzQ/muMaJtmoGBoZYOqOEzr4x7n2phaCniX/+p7e4+tpqnvvTAF0DkE/AHY8v5olH97Jtm055eYZFM+D1N2DOcrGAbqGvq53chMWqs924/VU88ngX//oZF9WzlvPVL73HpovX8Mor73HWBWLJnMG0xhkeg3nz/XS3VnDNJ7pZvPwMvv7lXVQ3w3gkya4tsObsUs7ZWMclFxtEhoe54soeyutdfPfbi+kZGSXWM8HNP+9TPUC4VGPJSh873knhLQOfV9TD8zmw7zjHTyX44teaeOzeTtIpmIjCVZdUsmv7EGNpnaFuP9l8lE3nT2VgsJ10oo7244M0T4P4uJfKyRFCpSFMU2P39hhmJkvQD36jXOXgDo6llWlRQ4Wf2Qvj1Ja5OHTSZO8h+O8by7C0Gn5zY5QpU53UtsQ5tm+IgRFYsBomBjWGO3V+8tupnGjLctuvRtAzFqODWSasGCQhmYAvf6+Zkewo1dUQ763m0XuPsXRFE8dOdHLB1RW4SoapDrq5+StpnnvjPG6/6VVOtoE17GfpsrmM9/fS2Z+gdzxBiSuP11tC3/CocnoaT5uUeDWml4UpL6tk/6luUmaWiaSJw+kikzOpq6tTPZYabtYtvB6fylOVwVzpdWsr/CxZMIPmhmbaWk8QicTISm+dSivw2zcwRFdPLznNSdLMkM7nyKnhalGBZhQgVZBOelRxlXO7sfICqHUFqcXNSgCswMdCp6vUxvJLrqFsjQUiC+RMJFVfKsPCZipNy+Qp1NXUkDFTTESilJWV2VbAojDIFSyfDdsqWsCg9JWpjA2LldmVAF05H5Fh6UxW5eaKklapStXMsj10nUynbTtoUf5KeDSWDY11pzovEwWrwGK5H5UrXBAQKF8vGbKW+so9KUcuaanFytpFImnbLEdiMU509Sj1qkBOgbblpX7KyyoKCmw5V0ipFlgeTyB5TuCtruPzeJW9spwTypqlbVfQVsCw7iKdyjAyPoLP51VrD4VKScSiqv+WrxP4bzflYtBlw1SXwHkBtoZhRxbnc/bYuaiz3TJsLetwKbFE7+AQnSc7mT1nrvoecfsqCfiZiIyTiMcIhMuUhbTkQytbaIHyAsQDXjtzWDKexYraoSvVskOykC2NVMrE6XZTGiphsL+XyvJyO+tZ1dKOp7M17CJYcdhqbSCVSuLxePF7DfW1ulNXqmMzbzE+NobP56EsHOb+F4oW0B/5N9HiDRYrUKzA36UCRQD8dyl78UH/USrQP9KuNoYjI1H+8yc/peNIG6tWLebdF57Cq4vVswOXy1Ys6g4Bsg7q6xr43Fe+xaLV5yjYMtjdSd7jwjJAzznYtW8vX7n207jyFhvXreWmu+/lWHsrVY11CorJ5va5Pz/Lbb/6NcmJJDX1k5mzZCFdxw8y0tWOSzamotJzGDhSWb7zwx/QsngxDreB4QkQT8Z5+eXX+P1Pf0mJz8sll13EeVdciidcgaa7+HDzFh64/U66OjvxB/wsWrWC2ppStr6/k67jXTYAdmhsuuJCapsa2XTZZWQ1jd7WYzx06x8YHptg5do1LFq3mqnTpzHU18eT9z7Eu6+/RVl5GavOXkdtQwXkTTWZKbDV5zYI+N00zpiHwxXimT/eyc63XqKiaQobr7iOOcvOIDE+yq5XnyUTHWLWnPmY+TwdrUfobD2KGAN7XTYAPp35a9s+C/S1LYeUm64A4dMZwKII/l8AuGbmXFKpHMlITCluK5paePHFN3nrzy9QVuqjsmUO/X2DkEtQEQ4zY+48HGmTmTOmsmX7Pt7dvFVlHq86+0xKAwG2vPwaTzz0sAJak1payCVNOo4ew+0zaJ47k7XnbWLarNlEhgZ4+Pa7GJFMH78L0nGmzZ3DivOuIFRaRTaXUvmuY/39Cv4e3r+/kJMjQBC8hkZFACY3VlFdU8PweJKjR3sp9QS5dNkcBuNxnFNn8d3/+AzPPHg39z/yHF09SUQc69fzLA/oLA/rvJNz03TGXALuMJu3fYgRTlMeqMGf1fjSp67ljDPP47VHHsJZWYYLPwcPv86iOTNZMG06rupmxpIxxuJRMl4XGV+IuO6iJ5ejN+tkW9JiR1SsomSwNImWHcdhmVS4NEq1LH7DyWg2TdjvwutwUOvxkHboeDw+jieGiKIr++2EU8ejGcIM0fMWJQpu5nFaOhmHwXjOIirdl8vDaCpLMplTU7BaIoOWsZTilKypmgqHmUXUqQpQikLcIdbNDtUkqhxeJdwvSFlF9W4K8NUwNI+ycZdThUwureClUtN6nThCQqFN8sMJO4dYTUyLJbmobTU15CGW45ZS9wr9LbTLqlkWNbGuGiskU9iZx5EDt9urmh/h0JYlU8ySpSvX0bF0+aEhmbp23rDYaavpb2n2Th8ISLOtrKflPvNovgCWz2PDVxnjFbstGwnbH9LQqQxhW3Es3ahS5AroPZ1pLMMHYqctaxUg7/LYmU0C5GVSXKayxc5K3A/UqLBtYa0grwLJtv20JS8IqZ/ci0wuC8gWsC1UXOyfNl78j/JWUFxnsQLFChQrUKxAsQLFCvwf9s7DPa7yTPu/c2bO9JFm1Ktluci9N4oxLpgaCCQkpIdN3012yYZNsvmyZHfZZGuSTSOQBEKHUEJvwQaCDRjce5Mt25LVpdFI0+ecM+e7nvfI7H5/QPJdCSMuY1uaOfOeZ2Y853l/z33f5QqUK1CuAJ98f4iuRIGZi7y88FSRpUsMaqaYvPNigFlzQlx4sZc7fjJEbcJP+4wC/UDjbHhts/SsGqVRLx/9uzx734b/vuMijhzej9eJc9uvRxTcXLt+Gq+81MXSlVEGBi2SgyZ1dRYDZyEaryJWneSfvvMhtm0+yQsv7eQTf1PDjq0epjYnGEiFuP+OCYYSDnUNOmsv0eg6ZlPd6Gf/bp2lq3TCkVq0Yi9f/9Y1fPLDvyVdgptumcbRfaPs3D5OadzLr+6dxfe/fYhntxh87CttrD9vOQcO/4bR7ioefSRBbkKjudXH1dcu4jf3b8f2qtaf6bN0qiqbiVan6esfY/Z8g5eeMpnS0MQnbxQ1aprX3rCxiznqYzUyUcuSC9P4jXYevPMUKy8IUBkLc+xQEq8nRCKRIhKL0dhSSy5zloO7crTO9nDksE1bu0bXXp3v/9gmPdbMy9uHOLjfpLkJbvxClJ27Gnjn9bPMWunByDez7+Bp1l3poWgb/PaX49z/VBM3/XUfkXCM+ijsfzOJROt+6pMz2b6rk607YNGGSrzaONu3QEOTq3Ju79BI5x3mroQjL0Ohp4WkeRZrQhTX9fR2DhKu9GPnClyy7kKOnTzJcCIhLRkl6Ud1nXxaQG6OBTNbOdw3RDZrUrRKxKqr8Ro+lZMq+wACagWaFQpFQsEA+UyGpto4i+bOZPWqC9j2xttqDjmRHFctWc62OXPsMENjE4SiMXyhKINjowqC6rpBLp8jGAioPRr5s7Jt1jTVTwu0lOFwpUj1+9XAslgYy96KgtCTvwusdAFwyVWOyvkUCpOKWlvB2lw26/afMlCsaUowIXFWfr/rDCa0Vc0EOxpW0VWWioWzDPSfUwyfU+yqfZ7JIWNZg0BdZQstQLsk2bqiHnYjnKROcpuiZSr4KNbJcnvpXeU+Aoej0ajK8xUbZPlZMOBXoFqtQSyYddkDkEFoXeUhq3xdB3L5Ih6vQdEuMTQ0TCabZWBoWO1n1NbVEQqFVVawqFhVfSRL2O9TkFa+L2BdZSf7/aQncngNPx5DU1Bc1pHJZNTaBTL/T/axq/iVPTA1DKCkIu6elzhwCRiWOsvvvoDrhidpv8OiTBYVcyBALpNR+b1j6ZR6fqVHF8VwXll/h9X+pQyJZ7M5urvPqNzeuroaAlIX03RFCTrkC5JL7FcDCmNjo+p5lZzqiYkJdW4CuyV3WSC1z5A9OVdhrXtEnSwD7KVJe+u8ei0r0O/RkYTjbC6HPxjm2LFj7DszXP6UKVegXIFyBcoV+ANUoAyA/wBFLR/yz6cCvYmTaI6HxFiO/7jjDuxUioCnwKEtm9TFq1zMSe6GcBS5WPR7Ndatv5Trb7yJ+paZDI71YOWyOIaoG20cS+eue37Nfd//MV5vgG98/at8+DNf4OixfdS1tSg4lUiM88D9D/DbBx7AKjp0zF1ETXMD3UcPMDY4gFm0SeeKFG2H1qpKNr21haNdh2htn4bpGIyMjfDd73yP7a++wey5Hdz8ja8SiMeI1TepqdFH77mPR+6+T00OVtfUsOyi5RhOip6eBAf3nCCbyRCrruDTX/oMM+bPo7GllVwhxytPPMTAseOktQhrLrmUWYsWEAgF2f3ONh7+xd2M9A3S2jGdFWtXEwnKGKc0GEHCoSj+gKGsYFpmzWfw7BD/etPf4PEYXPbRj7Ds4rXUNjVxZMdOfnv7T1m5pIP5y5ZhKgB8lDPHj2A4NkHDneR0oe//WEDLxaWyxRGBoQLBciEt8M1VmAqQijc10zRnvppuPnP8FH6Ph6zl8NKmN+g+1U1bx1SMaAVj3afx6DYNU9tZfvF6fv3925SVUN60WH3ZFSxfdxFL58xi7/Zd/Pz7PySbzzO1Yzp1sQqOHzrGwPAIDa3NrLniCs5bswaPbfP4A/ey8623KWQtwhVhZi1dwIoLLqCpfTZWOqMmO1Ojo2x56WX27tiBJdBs8kuWHw97iYegsUFUxjWMjOXpOjbA1Opalk1vY9fpbr70f77K0PDD3PmrffSMlLDyDo0tMeLFHO/zOrS2xTg8p4FwbT1Hd51l16luLlpZz5UXXMCCRWuorJ6CxxPk5btuY8xTIDUGW/ds4ep1q7lsUS0v7jhAId7Ehg3XMuEUyQcDFHwhUpqPsyUfr04UeWsiQ1FsmyQ7eWIM8ikqwwIMoVqGE2ybqZUBbK+Nv+TBkDHbQICkbZN2Ssri2fTIe0mauCKV8hQ60tRIVK9OFp0RzWHEtkibJqWS5ORKTq+oUB0wBbuCI1OmRVH0OpQ0S1kuO5aoWl2PYoG25EvufWSiWd50uQJaXnlqETCClNCwRNEa8ru2x3kT2RHQfBr22ATaRNFN/9FdeOqVHB+ZTNZ0SjK5LHVQ4NW1glaGyqK69fvVM1vKmei6hWbZlEqTx/bIa9htMDWxyFLtvLzOBQJ7JnN0BSALeJUpXjlZFyIL8JbcYzk5eQwtGlLfk0ZLzk+Oh+Wo26q0Hs1xFb9iIaByfTWlGMbvUW2lyhs2LWWvrRdNVWeZ9BU3BKmZLs2sQG2B68K2Xc8pBbDVeUoWkUBrOZp6LLGB9iqVsi4NrOFXwyjW2jIA/vP5tCyfSbkC5QqUK1CuQLkC5QqUK/DnX4GPXhWmt1ggl7fpO+WhfYZNda3B3ndMrr0uQk1TDb+5fwA9WcKwdRL5PIs2eHnzNYuiLnbFGtPnGmSLRX78qzn0nTXZ/OwJehPQPHUar/3uLPMW+zn4ToGZC0vs325R2xSmrS3HsWMlpeKri2WY1dHK8ksnePbBNIUxg4VrLXr7mnn8zgFC1UWsko+6uMmi5U2c6EoyltSY0p5h1cXTeO25E9x73xf5yNW/IFgL//7z9/Gjf3uRlmk621+HqpDJh667kMOp02x+aYhP/tUMunYcYfPjlSy7uJaH7z7B5VdPZd7KJPf9t4ldkt6koASLdU0GF11Wy+yFJvf9dJihPoNU0uSuB+rZtmeQV7cEVS92w/UXc/89L7NkeZA5S6NsfjpNNp1l1Zp6DuwappD3kBjUKDg2gYhNfXUIU3oy3c+u7WlmzPYQDsb5wmdrePb5JHnvEMkzVQzkUvzlVwL0nDLYvGkEyweL5jRQ1AZojMHRMxGiFSVSA1kO7IfWuMGKlRon9oq9r8nlV87ie987SCkC7/vYLN56/gR9XTaf/8Ystr7UScfCSmpm5Oh6Nk+Dt4Wp06axZddJSKNyZTumN3JqcAJPOISTSRKvrFW909hYAr8/Qv/AkAKTGdvEzBWVg1WkKqoGioXiivLTwYWcAjeV9bIvQF1lhCXzOpjX0cHx48cZS6VJF4susCwU6TnTy9DQKC2NVfQNjZLMWfhClaRzaQUPpQcU9zfp9eTY5/ZNBJ7KYLF8vWs17Ai8NFSOsKuMdW2NA2LrLI+pLIgdAqEQhVxegUWBhQL0JE9W9kjOxTCJ+tYUe+aAX9kcW0UXkIZkb6ixSUF1sTlWjlWi8hX1rD+gVM4CZJUa1XEoYqu9IGUrrFSxXgWA5XFUbytqYelPlQLX595uMtZIFMICWeX+AoZFpStfAlcFq2p6iaA/KNIBdVwZrhZ7bAHJ0nQraCr9eamET/plaZUnc4dtscoOBEilBQgPMTSeVgPosViMikhEuZ9JdrO04xJnJtm9HpUBrJPOZlTdRAUstUmLq5kGI8MjNDY1Yvh0tUYB8tJ7S9ycPA8C9CW3WZehd3EZFGctTWNwaFDtS4jiWnNszKI7QJDL5RXMlz+rmoqQRV5uljivuTbcUgdLvONsUUeLilfq6CWZHKNQyCkVtUDy2poa0hNjygJc5Rf7/OrY8poSy3epeXJignQmo9bhlceSPYdJ5fb4xAQVkSi2bRHy+5QdtCiNZZhdhhAe2PzOn/+HSPkMyxUoV6Bcgf8PFSgD4P8PRS8/5J9OBfpGu9Q04dBYnh/9/FdoxSyjvZ2MnuzE43HUVJ+yxVGwBayCyac/dSPXfPyLhCrjdJ4+TGVFXKlZS5qJ6eh86cYv8uZrW2mqqeHxRx6iamozQ8N9xGpq1YXToWOd3Hnb7ex84y0KRYc5S5aRzWY5ceiwuniWC3S5hBL13uc+/mFu+s63OdvTRVVzq7KSPd59is9c/ym0ksOGS9bw2S/+BXpFBUYoSufhTu67/VfsfHubmiRcsHw5DU0RzMQAlZVxso6Xk2f6aGtuYcmK5SzfsBa7pDF09iz3/egfqamopX7+MtqnzWDBkqUMDfXz4uOP8+rzr6oL4ZVr19Iyo41CZgyv2AJ5vVTG4tRUBgiHAzRPn80P/vn7HN6znxnz53DpB67mgnUbGBoe4pm77uLU/t2suWgpcxYulohSuo4fofvoEXRdwJxX5clIU/D/QuBJIOyRBsFVYyp7ocnpSLHyqWxopHHufIaGx3nmyVfYvm0vJa1EydEIRcMsPm8lXQePkhgboiriZ+MNH2bphWv45qe/pKZgQxUV3PD5v+DijRtJDQzws//6AV2dXdS3NDFn3kz07Bj7DnaRypss33Axl175PuIVEV594kk2vbSJ8WRSWQNPnTuX89euYdHiZaTFQrxUIp1K8PYrv2fb669PZuG4kE4mXRsaq2ipC1EYH6EyGqGmtobevhRHuwYxdK8CcnnHQ8CwuXR9hO1Hs/SctohXGixd3IyZHiXdmyVWGWHRmvk0z2xn6yu7OHMqRyRmkBsf4RPXbeDaD3+C9PgYW1+9j1MDSUxiPPm7d1i7oplE9zhW1OLiaz/CRSvOJ2UWscIGRV+IMcfhYN5mW85Hr6Ux4ZTI2wWKuQl0J0vcVyLs0/E7DvlSlumRCAG9xIQwT12Uq2B5bAq6Tkb4q6bTGowxbhZUMysTwON2UdkNSe5vSiFFh3HbVpO5juNVkLJkSufoQRMYXJQ8JDePVzV9tok6uNgpS/MhquCcdG2TFs1CMAXWSt8hoFhAqAwYGF4c2cVQbNNVIjs+HS1t4wgwFtiqfi6AWZSuknfrV2pZgZvqPqqzlP8J0BU4KsBVoLNYNbl2WwJNVb6w8FJp/MWaS2yYxP6pWFRNngLJAsR9XjTDPWe5uzuJLU2aQakoGwUWmlGSOKhJq2XJFPYqG2a1TjlPYbLS5Ik1s5yDNLXKqxr0gOQc+xWgFbCuSa1kklomjqVp9vkoyQS2QGCZthYbMrWLoClraE0UzCWxnBb/KbGbFrDsrl19yTnK+gV2e72UNnzoT+fDoLzScgXKFShXoFyBcgXKFShXoFyB93wFPnZNkIODeWojMDAQI1KZIhq2+fjnFvBv3znEDR9v5OEH+ikUdWZOr2LXniGWLvJj2xo79ueZMT2Cv9KgLprnc3/TzjtbJ5i/xOGOO3s5fhSqG6ChKshbb+T4+5sbuO/uAfQwTJ8Hoz0QrYXxU7B8uc6m35WomQr9h6N88/sWv/hxjt4BsaR2yKbg1z/7GH9360N845t/wa3/cjer13s5cdRC98Gdv1xI58EC9943zvLz63j+6f1E4wLTNKUQvOM/P8ZDWx7lqd9m+dEPLqevbxe3fCXLwo0+3nx2jNo6Px/7QiP3/FwGqP0M9tgEghbzFsW49Noo993VQ+9xyQw1+fK3P0H/4QfYcMVV/PPPnscaAJ8D8RZlwsTHP7mc137XRWdnkqBfyJSXtvYKTh7JkiHFjBleuk9YhCphans7j917isoozJ3r4aqP1tJ5cpi+bptDByAzAVd9YDo1rf0883iByniIRSs0Vq8Lsnt7nP1Hj0JCFKcVhPwVmNkz1MbCbHo2RTAaxledYaBTknUMZsz1MNKZZ+75UVobKkienWDuBTGefrKH9csWsGPTYaLRGFogimZqHD9xhobaGDXVFRzrHkD3BUmnUnS0T2GgbwC8QSYkNimbIhgMEK2IKjczgaLisiQtk8oglpgiyyIcCFIZjTJ3ehPrV6/mtde2oEygDT/JZEr1qrnxBJ5gkJ7TfSoO6OTZszQ0NjI8kpD2z+3LZLhXg0A4pPaTVFumy+CxDDO7Vr2i6HQVojbBYEgpUj3iACWAWNSwYkHsk70WXQFHAZdmycbvmqLbtwAAIABJREFUE+toUXg6qpVV0b6OpoboC0XpmUXJLAPumlLdyj6NwEwZGlDObrrXdabSbKpiMWKRCtV3yhC/wO+A9MXS+0/m4gqsVIplUQsrEYA79O/2xF6lbFYDzzKcXHLI5fP4ZZBbbmO7FtFSPwWKvV48kxbXqq+WddmWOj/XdtodzJe9J4GYAltdq2MbS+DpJJyW28r9JaPYNosKggsYFfFFyWtwousUA4NDhIJB6mpqVL6wX6KbSua7VsuyrlQuR1WsUr3/BBYPj44RjkYolTQmUikc26SuVpz2HHSPWEl71GP19vZSHa9WNU+MDhOPxzBtk4DXhy3W2j4fjoBv26KkftlKtSvZw3L+Argz2Zw6J6U21nSlphabZqWEtiTHOED32T4am5uIGPLcmMpdTfKN0+lxN5vZcu26kQgvTSeXt9T3RSUswwOiOMaRPQV3KMCU59kRO3LJDJbnLs1Tb+x9z3/GlAtQrkC5AuUK/CEqUAbAf4iqlo/5Z1OBvtGTyna1fzTND398O7WxAAffeg3SKRxsdaFSMB2GEylGEilqo1H+9T//nauu/6i6yD595ii+cBhbrHUcU+WWrl2+hnwqw+qli3j82ac5euo41Y31CnLJheorr73OD//t30kMDVNd38rKdRdzePduDu7c/a7TqrKHMbw89NB9eEIGjTPb3Im9vMVjj/+Wn37vB7Q0NfK5L9xI04w22ufPxzRLbHrmJe667XZyqRQVFRUsvnAl5EcojA3g8WoEjDC5YDVLlq6kbcYMmmdOp5i3efGxe9n3+gvU1Laz9LL3MXvhQqKxOPu3b+Pp++5lLJHBCEZZtGIZgbBBf89pIkE/lVVVNDe34cMi4PXQ05/gobsfxPD7ueGzn2TFujVURCs48Pbb3PPfPyZiwJo1S5m7aKmy0T15/DBnjh5SFtsCgP1ykf6/FMDSuKg8YNU0OAqaqiZCqbNdO2j5/RwAHhyZ4JknX2Xb27tVMyMXrHMXzaW5Ns6OHXsYHZ5g6YWruPZjH6K6rp6vf/6vMAt5lq2+gKtv+BBNtTW88uzz3H/XPYQrKpneMY3WuAc7l6YnUcQTa+CS919D29QpdL69ha79u9h76CQDwxNUNTWz8qKLWLZ8JV5/SOWg5CeS7H5zC7/ftFldnL9r1OvRqamtYuH86XgL4/SeOU28shLdCHGke5hUqoCt6QRDEern1KEbJqPdA2h5jYJts3BOK3WRMEe6T5NKZYkF/TRXtXDNDas50LmX0V6dq664nN37DpLu7+SyC1dhBYK8tftlhpJjeFJ+Xt4+QNEPFSEf5y+o4bJLLmXKnLnoIS8FfwTbb5DzBjhc0Ng14ZAUWylR6BbSjOVS+PxQ6ZP2yyZilAiULAIOBP0G43ZeRdb69SCWAFCPC+PTajrWtTcfF5tj3VCq2nPWx6bmkMdmXClbZZLXwc7baAVL+gyllFX2xAqa6qpZlEZJ7KEVMJUGT5S/WQfxyBYlrZrcMEvu/SfzjNQAgde1VJJJBCMQoCh20MJJBR4XxBpZpqVdAKzJ1LL8p9StPjSRPav8XGmoXEWtNPQleU3KuK2S+Yr9svysiOZ1cHyTmbmyDLE1DwSUxXJJVLjKRmpStSuKXTnm5MSzaqId24XftjTeYqtlKtWtgsVyHmrEt6TU0HK+8nctIMBaV3m+npJrDy1qZ5VZ7Aug+2US2VX5SiWU4nfSQlpUxrI5JNPXorhWdtdyfGnipP7KG3syC1jBYK+7+SDF8Opofo+C6c6aMgD+s/mwLJ9IuQLlCpQrUK5AuQLlCpQr8B6owMKFXizN5pe3XcXXb3mBmR0B8skgBw4kGBqBm78Z566fj6GFdQppgWfQXOujmNc52Z+nbUqIvpE8hYTGustsamqruer6MLf/bJzRUZuhRBozDW11YSorM8w9v5pNL5v4ohOQ0Zi5QKPKqKFgD+HYtTz/3Ai5hMP3fwXfuwWydoBcNk9tDN556yY2XnUb06bW8ubOfhYtruDQwQkuvqSB7tMDzJsLLz/nZ90VcfTAKLu3mzQ11nH5ddX87u7TXHKjqfqbZQuXcPzgEN/66xPMPS9Gb1eSxQuqWHt5nKcf7aK6Ls7vf5cgHgvgMfJ87ZYFfP9fDjAyAC3tkCkGuWJtjk0vQby9mt4DE/zw9mX8w7feZtly2P57aGwHS/MzNligIlxDNjeClaugsr5IJGRw7FiKSBSqais4czLH7LkxVpzvZWg4yUC/h6MH0hTzIfrOZonXwddujdF7ppYnHu5kzeUwrWk+XSdzLF58hphnGt+65ThzV0h3o3N6m4OVcrjhcyvZvesEXQeTpAolrrthFrH8FIraSc5ffRHHd5/k4NERdu08yqc/dSVPPPYidY3NjIyP09jYxvHjnUQjEbSS5PDCRM6iuraesbExRsYm8AcN/EHXJtfNStWUfbGuO0p5KQ2U4TGorozSXBenraGKVcsW8+aOvSozNpkS22Y/eTOv3KJCdoHO032cGh1Ft6TP9JHKZ9Q+j2H4KRZNMrmcUtQWzaLqZQX2ucPmLtSVx1dqUk0nk07hlT0XGfoVRadEjgnsnYTGwXCQfC7nqm8FIipXqJKCx/J3lV3r8U6CPWmL3ezdfD6vnOHkzSC3lTUIABZFrs8XUGIH6R9lb0dAodhCizpWft5Y36D+VfF6NIK+gOo3RcEq4DKbzbiKaVFLy2NNPrbukTXpk7XVVQauUlR7/Wotsh2g1jyphHaBuLt3JIpVAb2yRnmOzKKFV2ygVY6U7DNMHlfAs8oVlu0AOW83T1mNVmsu7JY4JPllSj+v66TyRWUZHQ6FGB0d4XBnpzq3hoYG6uvrMQs5VWt5XKmlUmCLQ5nPUCpgcQE0fH61B2mZBZXl29fXx3nnn0cunVYKb1HryuOLJbWZy6ssYhmgl8ZdVOhyLHm+Zb9ClMFulJSAe1EIT1ozy6B2qaSeF4HV6Ykk8Zpq9foUYUMqn6WmqgpD7LZzebXfIGsWACzPt4BzeS6y2QK+gGQzi4W4jk+GzEsWqVSKeDyuzt12pD6WUgHLgMFvX9/5HvgUKZ9iuQLlCpQr8MevQBkA//FrXn7EP6EK9I92KYuYE6f6ue2OX9PaHGfbC8/jFG1lbTKSTDORziOxpJLL+75LLuSWf7mVhcvOJ5VOMth7Cm9FlJLmwcZmz/5DfOKajxD0+Pj2177C52/+W/bv3U7rrNkq+zeTy/Low49zx09+oi5mZ85bxNLVK3hz86vsf2ePm1s6qWw9b/5s7n7kN+zdt52ZixepC7JkOsO3/+7/sHvbO6xYuphvfuebZLUS8aYmRodGefSuB3juiafwG14amltondGMlR7GyqTQRNGseWhfthp/tJp1l18BhsHY4CDf/9ZXMQoFFl60nsVr1jFt7jzGRod46dFH2fHaa4RicepaZ+DYBQbP9iBGssKcps2dTzAcZ/trrzMxOsZ4LqcscFZcdAFXfug65ixerDKE7/3RTzi8Zx+18TAXr17MvEWLVBaJZACfOnYYMStSCmB1ke3aP78LgqWRENXm5HSmyl45ZwOtWJqHWH0jTaIAHk3x9FMuAJbGp6W9jRXL5uC1imzdvhfL8vLhGz/O6g1rSY6O8NiDD6nJybkrV7B0xSpGOw9z/6/v48DhTlqmTyfq95IbOEFtQzXRlpm0LVjJjFmz6D9xjHdeeIxCaoRQvJb+lMOUeUtZvGQZlRXV5G2T7NgYh3a8w6bnnlEXvMrGdzKzuLIqxuzZM2ipDlOcGFTZxI7k4JY0UqZYD0WxNYPrPvNBli+dxqHjB3nyns2c7ekhlczQVBeluUknWZDjegh5dYqJENfecBXBWJItm7fy/o2fYsOVa3j91efYufVVQhUhXj/Yo6Z9vdII95mILLYxHmXNytlU1VfRMqWamUtXogdCOJEwOSPC2ZzBsVSevlyOccdhSIM+K0fQr1PyFMk5Rap9Os3STHls/LZJUSZnPZC1ZMrcJujo+HUvGVH3OiWKhpeMTEM7OqZMoKrauNZOom7VHZ2Io5Et2eQsB6dgUSoIfJRXgVBJ9S5x7a4caXnc7wlc1hydUk5UvGJxXHQnoguOso12xL1ZXksyTSyZ3uIsnS2oqdmSKJYFdhYl48pyrbIUVLXcTF9p+NR9Bf7qSsGrMoknH1N13EoB61GQVoC3WD4rYCrqYL/k78g5yqSxgFzJO/Ij/7i48NWFxypPV9lAu5BbvpTg3WMoWKzOxyq66lt5H4gSVyaelU3zZH2E9/oEAhsq41geQx1LBMjiwyWvRFtXjbQlNtMqw0dstIQNhxTILkljKg28WJab0uwKZBalsKiCpclTnbUCxZMe+arxc9XJGnrAh73uA39CnwblpZYrUK5AuQLlCpQrUK5AuQLlCrzXKzB1pobX5+H9G6s5NTREyfTSMXcKO9/Kc6Kzn+uu95BIWjzzNOQn4AOfnMHLT56gsRWl5O2Y2sRTTw4pJd5V11TSPzTO577UzHNP9/LmG5JHWkI3Sjz7WJwv/8MINbF68tlBlq0M8NabeVat6ODIzlHygVEOvQUFy4PP9vHK2zHef2U/YwUNb9Bh48UxLls3g6df2ceVl63iH7/zBlOn+Cl5C4wNwbILJe0mwqbn89TWWay/Nsp4oshgt/RVXpqaC3z6S6s4M3qcpx4cYyIRxhvKcfRoiakdMLsN2tviDA+GWbB4Ns8+eZAdbw0wMQEPPL4BpzTIv91ynMFRjYsu6+DIvgPqMc/2Beg7qpOZyFLXDl/8XBMvPNeHz1fDS5tG+Lub38evb38Du5Skps7Aa4jqMczoaJ7EhEMkVI/Xk+bg/hQdc2HWogAP/zzP7DkGA31eEiM5YvEKvnZrCz/43mGiMVizrobNz46wYrmPz37F5uZrHaZdUCJeY7B7q8kHr9N5+t4SU2fHGD4bxjZtzIxJ46ww3ccn0KMFqkMOMV8lff2iiOxHK0VIZNP4/BUy34oWCHC2Z4j5C2bR1dWl1LTpvOVm1TpQUVmpBm0LZl7Bt0gwpPJVBTjKlwz0RkNhYqEQC+a3sXLpeezctodMKo9lWCRTWQUaY9EIp08cJ58bZ2pjAzuP95KRfjmVIxytYEKk3ziE/GHVEqscYYGqAkF12d4Ri2mBlDrZXFYpnX1ew7Um1qAiGiWZTKrbeT1uNq9r7+tVUVWSYyt0W9Ssoq5V3y+ak2pcUc66ubfngKCa//V6larYHWCWdtXtFRUItmRvw++uVUCzg7LIzuVFPayp+glQLOZzari7obaOhvp65dLm2lgL4JXsX10BUOlj5fmQY7t7AuI65q5H9d5AoSgQWeCuAFU32ihfyKu9GIHQAoNlzXIMXfpvtf8kbbutRBXK/joQUDWTtUmt5EvqVhOPKStqUb7K6UpnLXsQ4tQl+2Ciapbju0pbFzQLsM/nC/SODDMwOEhWwG0oRHNjEwFfQL0eBQRbZkZl88rYtgyMy36CKKIF9EfCAQr5PKOjCRXzJseOTAJdyTLOZFKq/lXxSrXfo6KxdKmdqWC1KI4VAPeKtbYMJbjW26oGmuPmI4ujmuOQLZn09/bRMX2Gem1l8pL57L7W5A+yJrGf9nl9mJZr/y2KYbGKludB3htyQ2XpLRnSuRSjQwNYps32UwPv9Y+Y8vmXK1CuQLkCf5AKlAHwH6Ss5YP+uVSgf6QL07HZuecIjzz6FLpm8trTz5EczyggItBOqdqAWMjPzTd9kS/89deorm/h2In9aHYeX6wK2/ZgaSZ3330/P7z1+9SEQjz9xMM0zp5F15F9NMycpS6WznT38IvbfsErL7xEvKqGZeedT9uMeja/+AqH9x5796JZMmz/4et/w4YPXkexkCJcXacucE+ePcM//v13GDzdy0duuI6NV19BtL5OAeh9O/dw549vp/tkF5HKCAuXL6eUTzI+cMaFZE5JXfituPT91LbNYNbCxSqf9pmHHmDzw49QU13Hhg9/kHnLV1BZU8PhXTt44PZfkB8fp3XGDPRAlLPdJ8lNjCtloDzG+ZdeTnVNIw//4i5GB4cVxKqqreSjn/kUF27YoCYYt27ezF3//VNle9TSXMuaVXOZ2TFD2f+e7DzKqaOHFAAW9a+AawV+xQZ6ckpTLvbVBT0yCXrO+tmFX0oFLArgugYFgAcTKZ4SC+i391IRj7Fw2QIqPXkCuknfuElV2xw2Xv0+muprOLDjbYZHBilk8lxw6RUKum2+/y6279hPzhulvrGBMwf3oZdMps6ayvL1lzBr8UrSYwlefvBBujv3Eg55qK6vpmbmElpmr6S5qVWB/kIux4G3t/HyU0+QK+ZdC3ElCtWoiFfQ0dGB36OTHxsgHtZJJDOksyZef0BZXE9IBnTO4eLl8/BYJi1zprPi2qt5+slneebRJzCtAo1TxXpIY3zYZEZ7DKvYyAc/9gk08zTbtv2O2VMX84FrP05DfRXb3nqOp555giPdAySSHtVEDY0UFISc3VrJRzeuVHZE6fwYvuogjfOXEGiaxmhR43giz6hpczaboV8mYmO1mD4vtl6gNuAlrxWpkmnUUh5/0SZLUVoHbNxsWVH/qkwcAaWal6RdIqV7yWoe8rpBXtfIaw5WSRqPEj6Z1tUgKMLSkiZHIVO0MLMWel7ek5NWy8oOXLo/sUS2XUgp3fdktrBX8natIlbRAokpylmu3bH8J68nj4eSyhX2KNiqezXsgqnqL6BVGlDp5nUBu5IfpLJrJi2OVfa0B01ZOYsd9SSX9rq5uwJBVf6ucS73RoCtwGKRKYuy2FSqYWVxLZ2jgGyPZBC7ecCOqJcnrZfdYKYSHn9AWV8JfFUZwQJs5Uaao3J3ZWkCsAUQy3tGrcOriuFaZovOV9k2S5awvG/c/CP5XU5MaiBNo7ynlI2z36duL/ZOCjrLjsJkdpWqhS0qZDeLWz0NAsTliVbvWzm+B/uKD/65fFSUz6NcgXIFyhUoV6BcgXIFyhUoV+A9UIHp0zXSHj/OUIH5S2D99fDYnUH0QI5C1kdrXZGVayAYn8Jj943S2ZVBxG7hqKj4YO1lJnf/1EckXlTDxzUNFdSHxYa5mnseGscuBKmZmuSOf4jziZuTdCytxHKSjPdFsOw0Tho+81fTqZiS5+sf6yOVc6jweHlmU4AXX3d4blMGu6BREXWY1d5AZUeeumgVm56y8frPMH9xA7+5M8GHPmlQXdPBA/cdxjELXPmRALlxOHU0z+zpUdoX6oQj42zZEqS/t4jtszl2EOpr/VQ1FVk0w8/xXSbN02voPJ4nkx+n76y0LRqfuamOt18fpKG1ju1vDdHbCedthKXnNXDHrR5C4SE03cJfAb6iw9e/s4G3tm/jTG+WJSsreP6xCUJ+L+MJi4svk36pSGo8zNBYBqxaBk4VyRVt5p+XxqvFGe4rUl+X4Z3XgmQzUtcSoahD/RS49HqDx39hsmxFkJu+fB4vbt7Fns0epszXeOiBBAum1GIXhinlallxQTPPPL2X2voa5SA1Xhylyu+lprKWvaf7CTgakViE3EiR+fOmsufYMRzLR3N1FabXUs5QuhHgZE8/eH3K9aymOqYGfgtm0YVoXg85scr1+bEKRTfiymtQV1VBLODhQ1dfxaFDJ+kbHiYrg7WidpXxekdjbLgX3eejr29I9a1J0yZXKJLHwlOUhzTITWbfBn0CCqUV05VQQZSvHp+baytwUiyHBcpKjquASenzJONV2jfZW3EzdD0u1JNeVGCsVlLqX2lEBSgLDBSIJypTsT+WPtkuSe6sX/WMYiMsqtBIJEI+L8pWr1pTOBLBsoqTkFWbzIB1oaOsR/ZEDK/YY2lqvbKfoxy+JCJJVMwyfG3bSqEaCodoqKqmsqLC7fPRlEpZAcySo9TWMmCtoKTpOvjJvoLsJcnalJucPE6xqOqi1MReQ/1M2UKrMXTZJzOUulbl5ypRgqsKFmgpEFnZdyuonFfrli+5nQxHi3rZdeHyqp5c7SNMZhfLNwRcy7oqfSWVq2xaJSxRHAf8ymXwdHcfA4OjlDQ/9VUVVFdE8EvKk+FRdtjymvIYApMhlyuofYJwOERFKKwUu+lsVsU3ie24VSzgO6fYVetQZcPv8ypFsIgpxFZajimnIXueotgN+gMq2kqstz0+AeJeMtkig4Mj1MTDhCNhVTupe0lsnaVGk4Zg8j7IF2wF3kUZfC6DWupz8NhJZsxsIeAVa3GDB3635T3wKVI+xXIFyhUoV+CPX4EyAP7j17z8iH9CFRgYOUHBtnjlzV1sfe1N9u/fy94333HtWCfVuHJJKPhx/vQW/ulfbuHy6z6K1+dn9763qYpF0UIhLEumFy1uvulmXnn2FVbMbueZVzbR2X2CkN+PvzKmbKJ3793L9//53znVeYKm9nbOv3AVDVUGuw8e4+iBLtUkyMWhzzS58/67sHWH2uZG1RDkSw5vbX6Onbt3sGf7cW75zjfRwxGqW5rVxe6LTz7Lr370c3Vx19Yxk6bmOiZ6uxgfHVLWKwKcps7oYM7q9Sy/aB1GMEQ6OcY/feUmssNjLF+7Wlk2L1y+TOV4vPT4b/ndU88S9Adp75hFKp3iVOcxPJo7Ibpg+UpWX3GZuoi/76e/IDEwoi5u11+5kYsuvYT5i5Yw0NfHf//zdzl76gyNUxppaa5hWmOUeXPnKyAsGcCnjhzCwFb3lQtJuXhXjZBMZ07C3/9t9/y/7Z+VAlIAcL0LgIcTGZ5+5lV27TzI9I4OauMB7PFe/H6N6mnzmLniYhYuWsJ4/1mO7t+N369TW1VL48yFvP67F3n18UfwV9dhGZWkh4cZ7OkmXlvN0nVrWH3JRoJePy/+9rfs3PI6jpklHNBomDaFJRdfSfvspQoQSvN39sghHr33HtKZ9LtQX9YqF87tM6YSCQYZ6e8n6LXRbVNdJE9kCiRSRTJFW+UtK2iq61T4vRTw8InrLmfD9Vfww5/ewTu79+MLKiErsaiXqS1xaqPTuPGTX6IqWOD03qcYTheZveQKlq5aRTE9yD0P/pRtB/dztqeAqVnkixbpMQ8r5zXQYHgYyKSINlfSNnsmC5aeR21bB8OWw6nRCXpGk/RKnlGgkmw0ihEUuCizxQUFJyu8PsJ+aTiL5GWKVBfX5SL+yfwfTfKDpInSHHIaFDx+fEaQkBFmQnKtrYxSAdsCgVWXolondLFmkkexbExRAIuyV9kzC8Q10CWXV7J7pblJF3DyYjctmTkCIKXRlYlmOZQHig5OzlSgWICugsfK00nsj122KQ8r08pyH3m/KOtolTeMC4FFlasycj0K7ipYKxPWir6KwlY6avm5DuKGJJm+PrmNqI8NV1WsvKIF4Io99aTNsqiLNQ+6ZAVJFpMS84qaWWyfxW7LdlW2MvQgjaUE81qaWwuxhxZVvABfAcMKzgoUlixeaYzFxtq1flJ5vaLolYZZILhYNxvuMd1uVUOTflvOKeABvyiIJa9KpMMCol3rMVQ2s4lTzOOUJGxZRr8NV72sumN5D3soXX79n9CnQXmp5QqUK1CuQLkC5QqUK1CuQLkC7/UKfOwjGmLMNZ4A0wlx09/G2bU3weLFzfzsRyeoqIY1KzzU1zl0D8XYvT1FVV1UZbJ6ghqfutbhV09BYRBKBpgFZRDERz8d5bnfehgeTzJ7msF3fxDmx79K0n/Kw/s/PI37bjtBTV2QopXlW7fO4sHbz7Blc55sAVasrOTLfwW/fHAckwqqDT8fvWEdt9/7KOEqUesu4tnn9rF0VQuvv3yW+fNquOZjEX73bD/9fQXmLw5BMMsrT0Bzo49gTZENF0Fb+zSee7UHc9wddD26D+qmBLlsYzPV8UHOdoXpGR0kPeJlWnsbjz1ygrzpYf1VPtLJHGdOhPGEI0yMJVh/qcnGK+by+Y8cdoGTFqbky6DZHioqbT706Xae+M0pvnzLVDY/M0Zf9zjnr4vSuS/D1LZm3t7RQzQeIBYPYuaKBMIZeg5BbWMrkRoY6e0hEK5koMug5/Q43gBUtZlU1Goq/ueaS2rpGSrQvcOk52wOKyLDsdBeOZXRviEmcjqRiMHgwBg3fOT9vPnWGyRH0wr+6hSxHT+jiYTqleqqaugfS+CR3j5fIF4dp6d/VLV7Jc1LRTyKIX2WGEbZJbWPITBNWRAXTQolk8pwiGggpADwnI5WVq9YTn//IMc6T5ERqFsoKAWuwNju0ydJJMdUb+vzBxhKjJOzRa3poSjQGR2zIARYV2peuU9JXKom83d9PsO1fhaFp8DKSeWpqD9FjRkIBJWdsmsNrZHLZKmuqnKtnKU1lcxb1XO6ubkCkyXGy7RMF6JKfvCkbbQcT8CsKF0lN1bWIvs2onQWVah8r1goTOYBuwP70mYqBbKyPnZVp3L+Apdlja7Vshhmuy2pQEnVT07+WRSmcrvx8QmlQG6oqVI5uMpdTYBwsaDEBfIc+A0fxZLtxiCJ0tfjUft9YmUtdTmXDaz2lCbrJGBX1L/KFUvFQElvrmFbbp6wUkFbpnquVWbxZK6yiohyJFfYBc+yjyVrl99VZvGks53UUBTFPp+7HlGGy2NJ7rFYZcuafH6vAruBcERwPwODwyr7N5vJque5vrEeikWVK338dA8LZrXh0X0qgzro9yrI7/OFyeZyTKTHyBUs9VqpiVeptYsww6sG1221J1NyBPJ6SKfGqY5JVrVOR8cMtmzdSmNzM8GAn2K+oLKRszmxnw7i4MUs2oyMJdSxfF6dmpqqd5XoKrMZ1BrkdSLHtDSx8LbUvpa4Cf7mte3v9Y+Y8vmXK1CuQLkCf5AKlAHwH6Ss5YP+uVRgcPQkWdPkuZe30n3qDK+9tpl9b+6kpDJa3HE5j6bh1zU+cNUGvvmdW+hYsELZpnZ1HcYf9CkbZVuse7MZPnDldYyc6eNrf/k5br71VnbtfYf2mdPIWyV1wfjKq6/xvW//M7bpMGfpYhYsmEYgP6wyOSdyDiEBO0aMMzILAAAgAElEQVQYJ2Pyla99lZGJJJHqOJpmkCnkeODn/6XsZcaScOPnb0QLRfGGgvT29vHgL+7m9y9uJlYdZ8n5KymkEvQcO4AtVju2XMz7Oe+Ky5m2cDFzlyxTF7KvPvc8d//oZ9RWVfOBz36SWYsWEq+p4uTRYzxw2x2M9A9Q29BMKFrByc5OcumUMC9qGxo4f91a1l55GSc6T3DPj+9gbHiUlrYW3v/R67nokg1qkvXFJ5/h/l/eSVV1Fa1Tm6iLGSo3dunyleoitKvzCCcPH8DrlAj4vPgmLXkEZslF9Dk76HMA+Bz8Pfd99RQpBXA9TXPnMZou8vKmbRw63EVjXQPFRB+F1CAVtdWs2HgVK9ddph5j87NPEzQ0QoaHupZGLDvEz3/0E6xcjtZZHaRzJp0HDqmmZO6KZVx63bXU19aw/dXf8/qLL5JMJvD6fcSrYiy94HwWr7oYbyBKySow3NfLb++/l/7uM8peXIE3yYkJB5kxcwb19dX0nTlN0PAQCPjUhKpVkIyXDL1DSbI5051GLUFzUy2FTJZcQXJcLVYunk26ZLHj0DH0gK4UwOGITlhGRAs+Lj1vJZ89r45S4k26jAYiUy5lzqLz0awJHnnsdvaf2M3gUJG8reMLFZgY9RPwSdvkobqumkvet472uSsJy05CwEOyWOTkwDDdg4MUDR/h+lZyoQDDlOi1LNJ2kZSWw9Ac4j4fUY+hJjsl97dgF/BqJTxmQUSv6n0kDY7p0UhLs+wxMIwQhu6j1xGdr67ssyacEjnHUupUd1rZbazFilnEq3ZesnIEusq6Jy2Sxaopa+LkCgquKqtlaWLFu10mhb0ytetaESnlbdFGKwpU1VwwbAk0lleTWEO7eUEuh5ZMXY+yUHZESSwAWIlpvW7GrvKK0tFKKg1IvRaFlQr0LfkFEmtoPgG3kpur451UDAvoFqCsvOVLk+piOSc5ruv3jCbKA7F9Eksp1ZhLxpDYQYEW1NEdrwLeKvdXCLacyzm4bLsTzerNKoeT16E0+PJ47kopCTQWayp5/pXVs6igDXUuylRb1MMBw50y0OTXpJpY3pceyZHyYBcLlOTfF2lcpX7yeLL+SVjtXFHOAP5z+awsn0e5AuUKlCtQrkC5AuUKlCvwXqjAFRcEONxX4Orrm3n55V5GhnXMXIxFixKYGqSkJRg38It1cWuE1ISXsz1JIjHUgO75izw8+LyNk4TaFpgY11l5UZjtr6SYsyTKmd4USxYGueYDBe77dYCe7iyf/vwyfvWTXcSqgqTSOf7pJ43c8V/9HNoOGzdOY393F/f8tIGvfH2AQCwKAyk+++WVPLlpO07RQ23tVI4eO0kwFGe4p0TJGVetRmIQpkyvZMnqPPv2mPSeKlFdA4uWVLH+mgSbN8EXP38de97eTjrbz0N3lhgZ1Lj8aj+f/kwzLz7TRW/C4bOf38DDd2/Fsk2eecThL/9PjK2bk8ydvYp3du1h1YUN7NvVzd99eyq3fn1QwbqxIT9GMEsx7xAOBmlotRlLaLQugGP7C1y0ppZtm7IEoxnCES+a32Ii4RLAqz4U59DuNEM9QZKJLK1TDPR8DG/Yx6mus4yN27R2VJKxxpk7LcK8WS1s+f1RQpkpHNyfpLlFw0xnKJgVxColy9UhmysRDQaV+jIxOExRN1SGaUU0glcyZY0KhkcHqYlVUhEIMjA6yLT2Dk5195KUmCvDo3JXfRL3I25XMmArYFaGYietigUKS+vlw2LOzJmsWLSIoOFl78EjFGRIV/eQK4qNrqPUs6Ojo4yOJqmMVaq9pNHRMXS/WO4WiUYqGR8bx+PzYugelT2cKxYUkBWQKo5jovBVVsm6R0X7yB6Jz/C5lsqFohqKPnd7BXYLBXUbUWnKZoMMocsvyZ8VACxf8nNR+8o+iPSIcmwXdLpw2LVTLqj7uODUtUwW2ChPnihtpU5yf/klx5L1KkVyIPCu8lZ6S6mdyoYVi2hlFz3Zw2o6lbEYiURCPaZ8yTEEPCs75ULBta3W3LUGQwGq41WuwlkUqqWSOpZSM8tQveGqUs/lAstOn2sZLRbLrm209MsCcsWSWhS9Ytms2muB7oZPWTan02kF4+VL1MRyewHH53Lc3BgzNz9ZFLYuYJ60TDYtgn6Pykq2leV1AVN+JhnM8hpyHPx+/7u5zQLUpf0WC2/Frb0BtZ6x0TFO9XQzIcP7oQoF8iuios61iYRCFLNp5ZonUF0NtctggK6TLRTIZdIqH7i2roZ0Oj+Z62wppW8o4MfQHWVBns+n8XrlVewOzGu2NXlbeQ24exOyD6PmytXgvWxtWGRUTrGhcoXP7d/J/eU1Kucja3nklbffCx8j5XMsV6BcgXIF/ugVKAPgP3rJyw/4p1SBxEQvyXSah598Dp9e4tDh/bz68hZSw0l1oR0KB2moraG2MsK177+S6z/+F0RidSRTYyRG+lTGplio2o7NgaNH+fKNX6GYSPDEY48ye9Vyjh09QN2URpXvKvYsj/zmUe7++Z1EonHOX7eahiodc+gMPl3D4/dRGQ6Swcf5F1xO64yZ+AJB8PkVkDnTfZJ7f/ivTJ/aTvu8lVTU1tA2ewE5q8Cud3bwyx/+jMHuXpqnT6NtxjT6jx9lqPuMsrGWi9yWtmmsuPQSllxwHnXNzaop+u7Xv8mZE6dZdeH5rLn6cuYvWcLExDivPPMCLz76uLL3mTJzhlJm7t2+e3Ky0GDlRRey9orLmTl3DvsP7OP5Bx8lnU6xYNF8BYVnzJ5NcnCIf/2HWxk8e5bWtlaammtIDXQytaWFZSsvUJZJpzqPcuLIAbSSpZojsb5W05vqQvJcDrBMjnrUr3NNiQuA/ycLuKK+nsY580nlLd54cx9nekZIjCYZPX2SgF5izqplXPbhG5g+cxZvvryJ1ze/zJzFC+k/coK2KS3s6zzD4QNHqGuqZcrUdva+s11BwYZp7ay9+ioWLlvKqYMHee43j5Ls6aFAiYrGRhavWsUCscyO1SpQmUkm2PzMk+x+Z5uaMnXHCMRmx68GAWbP7iCfSpJKJJRdkdgEeY0AumNj5nP0DwwxMT5OqaSTsXQ+/qnrGB44w3gyw9bXdyqld6DCR74g07VevAENj6ETCfpprqzhgqlxllaPYkfHqF58NXUNK4jHWzlzeA+PPfcgp4fOqiZnYNRUtlqZnE5ltUZdo58lHa2sX3sD1VOXqcnXiWKerFWgLz3BqeEhLK+fSHUNuYCHUT3MiGYwVipyxszg0SziAQ8hUezqGjXBEOPZPAWnSFTygCUbSTJ2pXnQNFLSjGgGaWkIJKdH11QDFPB6KOk+UiWLvNgkS1EdUbG6ClxNwKnUVUixskN28BbALxryvEkhm1XgVxNVcNFSoFcUssrWWPO6wNMr4LKEJhnBRdtVDZ/Lx5UmTHJ4FFAVe2R5DA+O6bhZwCqX11W4OqLudUN1FSR2xIpZgLUuPk86nlAIxytQ253q1TSxRDLw+A1Mub/k5cr6pOFTamDHzQBWHamu7MU03YdHFMG6jm0W37WmdmRtSh0t5zKZC6yyhmXNssBJT2oFgUUdLF0j6hzOKYLVBHjArzKCZcliKa0AuUw0ew1l6ayJAtg7qfqVpk1OVZ2/QGCZftaUPZc6rlIpT+YBy+PKOZYVwH9KH4fltZYrUK5AuQLlCpQrUK5AuQLv+QrMXagxmtIpjvmori9SwEs+p2HkS/z9f8xmx55+3tqaIOwRaDeG1/AwnrJpaIF1GyrZ8844u/ZV4s2Nc+n1M3n5hU6ckkEp7+ELf7OeJ558gfddB9PqvPSONhKqOYvHmsv9dx1Sg5SSmfrdH7ey+ZkM48M19A0UWLo+xPymQY712bywaZy2xnb+/hsLefCZN7ji4kq+/dUups9rorJxiMxIjFNHk8qsSPoQcXbNW6JcNVSES30rrL0qwondOUoeDzOmV7Njez9z50Z4+/U06SQ0NnlYf9FsqltSbN85zu63ivhCPsZHPSxf1Uj91NM8el+G2fP9DAwXWH5eJT3Hopw8epbP39zGrX87yMx5BsO9FplMjmiwmpHEKNE4XHhdNRXGdLq7drNni0VlHSxcWYdVGmKoG5JjUN0IPgvGxqGuooXek4MUbA8zF9dy5FAPEwmdtjlhmmcW8Noas2f5eWNTFvNsJemURm3cx9zp0+g8ewrTthkbSuELBjl1agSf30NjVUz1qrJPkkplaWioYSw5wuo1F7F1y1bap7Rx9OQZadMIV4QJVVRQNAvojuTFOgqEn7NfFsAXCobIZTO0tzQp5e/lG9aTGEtw5NARGhsa6B0YImcK3BRwm+Vsfy/J8XH8vqACk8PJcQVBpdUVxWkqk1bRWMKYRXkrfxBQKE5LApKVqtay382xldtIdq9SAKt9Exe2ieq0KJDVdpW+4voksFHWLirdinBEQVyBsEp1Ky2cNJPS4k2qg4U+yhoF3kq9BPDJfaUnVG5skxBVWlCvUicrY2B1f2WZbJpunrBAZZ8LlV21smT6ijq0pCyIBRoKJFYD/5JTOynIEAAs2btieSxgVdTMRVvUuLbKWZa8W3GWK03abos9tIDy+tpaquJVSvnsqm5NIqGweh69Ysksva7swU0OQqvcYlm5R8dQ9sgaplhCe30KYPp8ru21cqiTvQWpYbGAIS5oBdnRcNXOsu8h9TIM3/8D4MXK2fB51P6FspQuOeRtV3nvn4x6KpVM18LalMxlj1LuCmiWGgbFVczRVCYvWCSzYjnuEA1H8GgO2w8eZyw5rMB8Y0ML1bGQyoxOjk1MrjXnPocC2dU6HSJhUXnnlc202HxLFrByP9Q1NYwvr0d5nuT7Mkggr0NZj5yzrDOdybm1nMy5lv2tsdERquJx9RzLczOeTFBX30Baco/DEX7zu9ff858x5QKUK1CuQLkCf4gKlAHwH6Kq5WP+2VQgVxinPzHInff/hpjfJDs2xNBEHjNt0dLSQrwiSmNdDbGon7ZpM2mfuRTdY9Ddc1JZxgoEEtAnzdWrr73CXb96AKtviE1b3qB/YphSMYdPpnRLOqfOnOK2H9/GG5tfp7KqltVrz6MqkCc/2qcmJsWOOF4RprZ5Bhuv/SSn+weor2/BVhktJo89/iA7n3+K+fMXsfH6j5MsFGlom85YcoyXnn6GJx98BDNnMmvBfGWlfHzXHuxcjqJY7hge1l9+GQsvOJ+5i+ZjhILs3vIGt33v3wkEQ1xzw/UsuehCGhqbOXbkCL/+0c8Y7OmhobWRqbNmMNw/wKFdh5RysL6liYsv38i6KyT/t4o33vg9J/YfUBeLrVPbWXvp5RgBgx2bXuauO+5ReSrN7a1EQw7J3hNMb5+hALDY93R1HqPz8D4FgEOGoXKA5YJaTRL+L/vnc4pft8lw81fOXXjLBWxFXT2Ns+eTLti8uXUPe3YdZmQkQT6bpr6hjkuuu4aLL7+MYirLz/71P/D6PKy79v387Lv/qSYaTadEtKKSeYtnK4vg3dt2EYzHOW/jRlZfsl7l8L742OO89fobBEolPNEgHUuXs+LCNdQ3t6iMlEI6y46tv+fVF56lmM+79kbKLslg6oxpzJndIRpX8hNj6uJZqS1FTen1Yng8hA3ZXMgw2H9WKX5zTpC//MuPMXtOK7nUBN/6+x9wuLMb8aKSaVKv34tRpRMJ+NGyNld1tPGBVS2csPo4MTbAqqXrWbBwKd5AhAPvHGTTGy8yND6Kbeoc6czjjThkSzYVUYP2GmisirBk6RqWbriBdC7NUDJNCRstHCKl6YyYUBAoGQxheSPo/ih9Vo7DuRS95gR+3STqmES8OnFfEF33MVTMgl3E55QwsSlaLgDOSqOleZFE3nHNUanBhqarAQAZqMg4FtmSqIBF3SqKVLeRVPbNCpjK90todglvwaGSIJbtkCpmFWRWkmNRu0rub7GALtBYLJOlyTOkudahYENGjuUoK2QRCCuA6hELLWn+BMjK99yMYGGqCkDLKK28DlWGkDTf8leZLlY+0K79s6GjBSYtppVlsyhsbQWcFUAOivLWUOpj+Z5AamUlrSaQxWrZ1enqhmQ7yf3lMTxI0o7kFItiXGy1VfOmvMccVQuBsW6pJnOF1diwhiP+ZSovW3NrJ4pmscGWpttwNwlKBdO1nBYTbrGCFrWy2Dj5vOi+gMoFVgDYdc6S3QE3S1n3qhpI866sqSfDgKR5Ll1WzgD+s/mwLJ9IuQLlCpQrUK5AuQLlCpQr8B6owOXrDA6dFPLmYDkBsPKkM9JzBSiUMvz0nvn89ecOEhQ7W7nm1kvYJS+BcInZHTpHjlvYulcNm1bEg3SfMXHE1NXxUVOvY5fyfONbzSxob+OG63cwfbkJVpCenhy25eoLv/3dFijUcs89R+nqz2BlDKbMN2msCfPWaxkKGa/K5Zx+ns1Hr6ljqK+K+x7bSTjk57IPFnju7gqM4ASFtJfv/Md6vvsPb/CJv63l9v84Q30zzFluMLe9hid/maZ+TorBHtfM54YPX8Bv7nqL+mnQWNPAjt0DJNPw7VtjPPbAOAd3e1myKk4gOsSBg6rN45L3VXL82DhHdsBdj89i/6Fj/OyfqonX/V/23gTcsqwqE/zvOXd8U0wZOUAyJEomQzEphQWoDGKXXaXWp41tfVWfFiUySJcKjTNoOVLaDolaZbXSFiIgxdQ4oCKQgEWJDCIk5GBCzpmRmZGZEfFevPfueIb+/jXss895974XEal+ttynSbx37zn77LP23muvvf61/pXh/rt2sTMeIC23JeD0ed94Oa56TgufuuY0WrMEn/zQNr7sKRBa7YsvXsPdd+8AM+Dum4Hj68Bllx3Bau8w/ubG23DvJrB6aBWn7h+inXRx6SMn+J7vO4r77hviUP40/JfX/SUmo0PotQus9Cd41CMfi8/f8kUc3bgM+XAEdHLcce8pHD50GP20wNmdszh69ChO3ncax44cxvHjx3HnPfcgL1Ns7+zgyMVHJRB3lk2RkMObVMxJB5OMlMU8H84EuMumGY6sr+Lxj/0yPPurvgrXf+5aybbcOrsr2cbdwQqKfITpNMN9957E9tltzRhOEnlOtzeQslEE1DRbcoa11VWsb6zi3gceRDvtytiMhiP0VwYSqM0gaVJCEwwl4EiglxnJUts3yyCU0FJTNxFfBCmdZ7NMfiewx4xW0hBLBmuuNW7pX5iMNSuU7RLY29nekRJWBP/YhlD8GujL3z3Dt9ftakYtw6OF/ljZ73jGJPjLvwlEE3Rk33Z2d+V5EqTN03FZ4tChQ7j//pPoS5Y2y4MpgDoe6XNZ39azk0eTkRx3+XwCuf011sLdwsrKAOPhSJiu6INiHWPp+2Qk2cKPvPxy6Y9kFZelALfMDpaav6SSljrKbamT7KB+mnYxIdBLkJkAuPihFMR2sJdgLceA1MfCwgUendsyvrxPg9FJmcxaz8yW1ixhi6XWrF/6NZhETRpqA1opI/k/abKUuskEhVcEDM6kRBZBXboQNgYp8nKK3mAFnc4qdosEN9x4E6678QtS5/jSiy/BpZdcInLNJkPs7OwKgHzsomPodxJsnjmDtbV1kUl/45AE1pPmOU1bEnTAtcBgds0o1jSHU2dOS2Y634sykGB4+ks4x7od9Ppd8fGd3R7h7pP347LLL8fb/+zDXwK7yPIVlxJYSmApgb9/CSwB4L9/mS+f+P8jCXztd79JqHvckJXav2JmSUijZN4KllKwTgaz7oxllXQ5lt9JI4iGZVm0MGWWnhjlQEZQR2pvks5Gs/TYLmuByL1kj7UaKErBqi1KFKUk8KlhxfbjH+2b1nhRahVmSKqBL+1EF0sdFbuf0YryvX6oUY+CWbFfpPfROiv88ahRxXk0spPyUFCzivZ0A1eMWmsr7m+9Xq9m9KoE+b9s1wAseaZWffGxYMihtGWRh2kxlkOAGsI6SjS+eZv8TbphiXZVWmiidwWzJxlpixTTQt9BACuryUKjVuiW5clKa6Q1TLVvBLhYm4U4nbapBxTavGlJaI5otEq83yXND2u9aA0XHsAFqGVtVjkEpMimzOLMMB2NpF6rUBGR9tqiUpm9SsohUuR0Oim6HX1m2u2guzKQZ1Mm+p7M1LTMTs4t6bPKRSXMa/m51dMR2iOdAzoASldEzE7q7TJ702iIeJ/cq6LQy/1fGRD7LMw1y3UOzOkEOn02carrPQ7gEyiVtqNrdE7whzV3lA7JawSF66S+MLO/6RxxsFLvk5nvtYMlUlUbtH80t9U/k36qLDVJVg9WHA+Z6tEq4uzQ2sB+SLV38WeaDCh7/+E88HWgj7SaQ35tVWBcMnkFeLZ1JjWGlbk6kq7KS2XUaIt3Sw1hW6fRffprrBEssjlcI5WG99zhH2hke13/hO9MZlW/7BuTla5m66tdJJnGpuNUB6lcZR5a3Sr5m/OvNmeqPnrtqpbMT9MlPjlD54yqW4ZK60mHfso0tzH0V+O8j+Una6P6CWvG5On6R/0VqrMqueg7yVwTvRTrXX226rqg4qM1Wcmn3qZdH9Zifczia0X/+VyKLlMpuLzr/db7NZI9LHifOebgkLlg0e5hYYUJb9Rp0X5T65P0o3oHBjP4niIS0SkQZrjsDtInv2f+HJRWm1+Zjg4zP5LB3qm8oF1VAtXey/1VUuhZG033LuXVMHn6M0U+PslnKPMUn/zEp6VG2vZwWxxvLXTw+etuxvv//NPiWGMGSduccRuHNrDBoLOHXYJv/BffgJP3nsD73vtHGO+cFScj9VNWzFAwM8NsEgawyNZrr0KnoFPxUS+wv0r/pmtR9gAuPGb+Jy2pX/fwS47j6PoaTj9wEtnGMfzQD/8YDq0dxlt/53fwFx/9KGatFq696TY8+jGPxC//p5/AkWMXYZqVyIoWVlbXde9hqIplLMjeJMEpukb5XLIqcJyZgcFgGPbn9jtux5VXXqXZTuoDU2YD6uSyxBt+87/ixhuvx4m77sLW2R15Lx0Ynxr83eZIpEObNpPYWXmOYTfDD3znd+Ga974Xs6SUEg1JkWDU6mDjSIJ/8/SvwDuu/wx+8XW/jWMXPwqT8SZe8V3fgRuuvRP3DYeYdRMcO7aO1/zQK/ENL3gB8jLBYG091I/zGezyl/lhy0rsDAaPoSVORKcz5DW9PMefvueduOb97xMbMu3SuUfbwLQo5x9lKI5npTAkBeIfPfkNtjH7PLb9XewVtddcVr72fV3KHGrqzTk6j5kmos9sTKVNGwJbAKrIbL2q/taGxJpu2KRq19rGHPRHrM8iGyVoBB/jPYvddHl9H0haudRxJEfFlI7ULMfx2RjPvuIS5Cnw2TvvRWf1GNaTHRxODuHayRhbwwJlO5Vike0iRZYw+Gok9qOMI+1RVYL2fmoj+juKfRwrde+7ybjETMo28KdIuCDpeFYqyqCr7B7Zk02MEnDVolOaa0lLUxBsYg0+VqdYzQv8kyMsMDpF2evh1GiKy1dX0MUUp4o+Pnt6lzF0kX61shnhuVrv0PVZNAVsEG0C2xfxfmdLb88t+82r2sXxpry3lQv6pL5XX1AT53lTTbjncK+OYfVTl2/9O9+15zfrY+HLTxzuddPgHPqz4BI7F8jcN3tC9a/ZN77PuV7gFPPnG9WosM007GT5O0wc7WyRZNU+HuksMdMIIpHVZ64e2dt3O46FL1gySdiC5Nyoy0Dmuvxi+in8q2xB/h4nfuJJFy6/5Z1LCSwlsJTAUgILJXBxp7Lr1CUSb15Kma0+oOp8I/uF1ErOUZTMTm4hL1vI8hYmWSnx9PRqZGVLfp/mBWYssyb/AlnSx9YowygrkScdjAtgPIN8N82YpEDqbwb8JMhbbUlYkAR08yWEHga/bORb8DcVP5z+6G/qMZj3c772SnSUPmBmLT4zL/4mbJCNsagetdBOfEjzfI6dY/v1nmZjX0vDu3V+XYilEDtK7Hc7p+j7+mf2hIdgYwmr4fyZEJ5TsyjFVFF7ZdEc2ve9NRdk4c9CG56eWDnz6Fk+uMo0F0bntvXN++XPkTNL44n7zrlo6TvGEt8euen2vkdjLBa4Kw+cGg9hSA9se94FKqtSzmZMEBKZWpU9ngjEjrX/KE9eZ7yO6n3iOJicC64Vc3/znMrjpTRXNj0hF9TV5U1LCfzjlMBzX/KWyBlVaS13TktGmy9C/kqQ1p2QARljCU6CMAoEM3qP/87MYSsGjAHBCiSpM1ZqqZjDPFY+4mgT0NnAk9oGoKqwoj9254HSJEttT2tMzQ7bSqgUHKS1dxLAQ72C8jwBk13xRKifysIP/ZUzQBSMbcbu9BM1pumB4TsF7LSGqPfNN1TpH51P8nwDbYSQ12Ap4qvMwKRMMNasYHsmncRxH/g7Iw8l0zJJxV1WsgZLAQyZ8ciWKCNzBih9j/ZE3NQGLCpltv7N/2j8ZVLbVWmX+D17x4xVb4v908hHfpNJEij/JmA9GHQlApIyYiQl6YeEzphODZqqFtlJMFvLuNJ81foqjLgkSMAszDYzfY1eh0+hU4QAsPyfz6tgblbzLBiY7gSpAcCOXzOAQOXJAAXdNnQ8qq1fNywFWs3hGtSCzkvffLUyjM4tnYcG1ikGbxLX4IK4CXMHGVChMAudpEI9JBd6gIDdRceNPkZNNPkfzZAmCFvNM30XP2MQZPC2ZD0FR7UC19pn62cceUvjzYBPcR7FarHlYymesGAAuSzCWrFny3MtmEF6Y2vM5VjXCURHpNJOHWw0OStwbT3fY8nE5pMfR/Td9N0Xmz6iDw4AgINZGll4lVPbAWB9Rh0A1hrPMnZmOSpAZfJrgBMCjJtOE7ouy8TWadZ8B9clNs7RJNNL6+aoJi0b6CjjWv++3r5aWqq79gLAEifCFiK/roA/NqckYMWd7w3wmIacquQ6mB+un6Pz5r2/g87xe+rcnz/W2v58ANiBpAqwjTYYl+t+YFLsuPV9RQpZG7BkQRsqTN+1XFE0RyJecKZiwo6wnoUAACAASURBVHFk73cy0tErzweAowNeeB+VVTCfIwC4UiJ2sUxge4hQ1vvnM4b94BMf/7RQ3g3Hu5iy5hva+Nznv4hrPvZZuY10fRdffBzHjh7BRRddhOc+7znYHe3gIx/+IDYfvB/js5uS7V/S6cFDWVkg51Cx7jj3qkwf6K52gpoawKM2idZ203dkRga1iDjVSVDQ1uCjh196CY4dPizlJb7uO16Ez336Wlz9c/8XLloZoJyO0Frt4dFPejK+/9Wvlv7wh2UIJtMZNg4dFro/PoF7BzMtZK3PA4CRaEBUQcr4Arfddhse9/jHiROHLAuiD9n3LMOvv/71uPWWm3Hy5H3S7wcfPKPBUtyTjaIvHvEAxNnyjh0VgksUBTYxxY9/z8vxZ+9+D6aJ0dqVLYzSNjYO9fBvnv0cFE+7Et/4Nf8K5U6OV37/y7G1ewa3fuEkbju1iVEL+Fff/PX4jatfh3I2xXjCrJ61EDDn/YkBYA3WM3mw3wVCFgnXKW3FfqvEvbfdgp/9iddI7TYB8aXkBbNnNBiFtIxslxSArL/ODJMPPOPN1X4ktuT8ICDRP4YSuR4ljf+842FTlwYAOBK26ATTZ2G6W4275v0OfNOWisFDB5WrzdvWs9mDYSkGmkhbjw3d6frS2+7kOVY3Btgk20Y+xVqrjSevd/HcxxzFJaslxmWOrUmBB0/vCjNOihV85K4TOJu3sZt1sUU2DynpSJaNrpTn4Ad6SKctS3vUo2mif8WA8qCyvXqWMUUEbDWAsIWySwqhUs8TkQpyoEt2ajNEonATFYvUl2yhlxS4uNPGw1bbWEOJ46uryKYT9NcT3HJqiFsmJe4bkdmDY+360iwp33ObiFlDjZbxRhZUXrUH1HfK+To4Hsvaml1sesxt6Hydpfv35m/nWw8Giu0BUUGR180DavWJf3sAsI+ov4kHNJ7Lmx3kGpIzhpwZ9to48n7mrFKr0+x/syXJZxPLgPM9/vHrvQ9FkocgS5+orh+kJQdoG3LlV3umkEdC2QOlNImd2Zrjoja8ri4dP903/WcJAJ/LTFpes5TAUgJLCZy/BC5mcF4AktSWCvak7yoGAsdq3YNxCVDJ2aHFbOoWcpbEor+OYC7BXwLCRYlZXsqZgaDwpGxjZ1IIW+A4TzAuEoxJLEcQWe4rFAgmWAwmkbQgRyyLrXL3gXlvq/0n2jeax2zajvtFZu1r10QG1oLj+3zB72dbWVnAuTe6k+z8h/Mh3OEGdb2J4PeY07L6+5yO7kIfXc22qoW64CJ3XbjkfGzeZs8OAoArP2a1HjyQ90IB4CYa2+z/IhBYAv4i/0ZIerNZ76PmU1/XqDJf7nnGQUPkR4p9hLvwq3O4d7/Hn+cx5KA3ObfvPQbR3F5xchJPaBJ2bHBKDABTv7ncHQDm3zzGGQkNEvFXLQHgcxuI5VVfshJ47ksJAMtOov9rzqcqWrg6rNO362CJYMBMBLAMS56GCfzSWcc6raTPmebTkDXhkdOeKaFOHz8ka+ahmUJy6G6bI0loVMQAcvhAr/LaKu64F+BEANwERYt5d5pRJ+/Ef+wgL9meLc2wVFBVqp+KRiEgKnkFQmdbZf06+CsUst5mkJcBO56tSfpYB2ksy4vZXpLJwmxfRxntbR201i543RnNDhNlxho24gBkf+g8V3CFYDH7Tuc1D/g0/uhYFwCYGaTsD2u0MJNGIvtKjIZD6T/fUsBbZtbyX8k5VYBcgRoDVeUaBYBnlGtKAJvRgAr0kUZIAGBiGcxERoJuW2ukEMglPRCzeMnmRAoiZmPNJhMUpNChvPkuRY62ZA2nAmzzvoSZzK0CvW4baYc1cVvorg6EqtejhJgPonNJFT3fw7NfOZYKwGlmqdTxEUzNs02s7k6i2a7inBEMQ+eLzAOZ19p2hWPpthMMr5pJG801uafKFNAxqzJcdfvy7GJfd4rO6l/6nEB5BM2a0jVJR2ylrgS49RUcftF3CcCm/B5dRJlFgKPGi7oFoaPvYLPqBP7tnVNPrciqlmyhsVkKaGqmF38CEO6Pj6L/RPYieh5gPBxEL9TNu3pPdew52G3jV3MkVhfH4xO1EEBPPYpUeq0C5xWMjR1gsgYXWEcOUuphrHqStO9O+pABbHqilgFMADieXyYPmbqebVW17dmnao8mSGuy3NtJB3qrb2xeyWSv4KEQQuNZs3Ms/toBTZRoBcQ3M4A1SVYiJ8yv70CnjW0E+sbHDweJq0CACszZCwBX8tY5WgUCybxzOrXawFQsDj6vvRV9B8viDdnJGughQScBPbCImfC3HWxjEDTuWpgHjQAHYWbwkfHMfQ9YcpaICFiN2mw6ruO5XJeKHRDjqSFToJqs4hyW9axjVjnQqww8abMJAHvf4xM52+AJSAKt+IypZPl9nADwcIjRdCx1zbhPXfv5L+J9H/0kjhw+hIuOHcVll12G537tVwvl2sc+9j9x2x23IM8m+Lqv+Wr8xZ9/GEmhFH3sLR0Z3ONN/QsATHVjfA6me9SRrbaDAsEat5NIyQHWH+/0e5gUGbZ2tnHVl1+J1/7Ya9Dvr+BNb30b/vITn8TnP3cdnnjVY/GYRz4c3/WSl2D9+CXILQCL1IKccpPxBGvrG4aJC7Qs+5xkGbN2mLGLcP5KBnADAL7llpvx+Cc8UeuLcV/NC+yc3cZ//rVfw3333IszZ87I+3JNbJ3ZVMYMk7kAmo2fRf4AybovS5wuJvjBf/cd+B/v+zNMWZNeDk4Sb4v82Dp+7lU/hsue/VSsbE1x9S/8Im74mxsxHI1x931ncMeD23jM45+A97/vPSjHD2I22hUHUW+woTo86s9iAFhTGbSOXBctCdoDknyKfGcbb/1vb8Bdt2qtwq3RUPYFkbVk/3oWG4PTWhiNJvijp7yhAcM2szsrJwnHvMrgr4KhdObv1Z/VPluLZKkretP1YSTmeRLMFglBY2HNqI3iKKfs7hbsFTSnsXLImprzo2Cpst+4Hk7zDE84vIYj7RaO94F+K8FTHr6Bhx3n0iswy1pSSSKf0caZginBw0kLWdbGdVsj/OXdZ3HXdgsTBu1NRzjUTbA5K1D0VrXEgp/UzQ7wN6irPZ8PlY4raeOVQ836b/XkxM4trGDqSQSisR2WqnBvqL5bAaRd+Yj24lFM8LC1VbTBkhttHGp30G3lWO2VGPRbaGXA9VsJPr4zxWRK21Z1gA5FBQDH+5qcBxi0Ebocb+rzjQCRfzyMzTGyoIO5gzd/RPfEKDX313Nva/GV4b1t8BaBoX7dPF3T3EPPtV+VeO385zeaHOV775cFj5xr2/te19j7FGCtmCH2ysD3Rd3OqNt1i/MsdLVRpWQP63wy8FaucNe4BQ3TtnDdaO/lAXe6R5XIW3llg4egTuuf2YO6DdsZxLN05+kE+6x6H7XvPRu5dosIIAK4QzCaXnXitf/kb0X0y0aWElhKYCmBpQTqEjhOR5hspPY/ETCpW0ZlmepeZZe36KdRW4xeESZ5sASYpE4QDEYioC99f+K/kwzgXIDc4RQY5y0Bgc+OC+xmLSlBNmO2L4BJBoymGSY5OVtSOfMI6BL7e4JbQhkiZcuuAcB1e0nKAyz48bPnvK+bVtd8384FzKo5Z6eqFd139+/vBTzzgFsCo1Z8XXQu3/vxAsfUOXdNbYkQZRnfN+/9YzeXJ2Wd87PO8ULzxYaro2fGseXnMldq10Qxh7asqkfsM9Zi64mY9cxA37f8SABwBfKqGaXn6Spjuul5O0AGEbHXvOWyTzelYfNEnaOg/+FcFkBc9+/SBy/nPFuH9N9Y9q8Et6DFyhgh+1feRAll9T4eFT0beJkB/A9noJc9+Ycngee85HcD1aTCPKpmnLaQGcBighCAlF1R1YwcKBMaHqog5WBcMJsnEyfveDzSdWmLV6ilA6hhdM+k7TXQQeqvmIYXwImHacvaFWhIgEajbxQvp4IDTgGtTmwDn1pUEsr7KFRWln2sQCCdQHTeMuMmAtbEb61aJjVl7xmw7mCTDFkfwobRwzo4+sJV5iezVBSIqChQ85hCNMpWUQCD8lBnnjiQzdHmWT8VQNzSeiTtFL1uTwDf2axEnjObqSVZsZ1eB2mvKyAwM5Wmkxl2treBIhN67aQsFMC1PYp1XmWY6QSz2iaScUnjr2ghp1GZAJlRMYjsBcQl/FBIX8QZIuAiwd+2gLmsKVMQCJDnqLxZe5X0lnx+SrpBfp4kAgIzg4qJIUlSoCPvkiLtaZ3WdNAT5z0zhsSBYoEA8q9QaZMy0uau7QpO+ymOLI9gtKA51qLixxxv/bqiAheHIwMFHAyNaJFjI7S+xdczgGPnYo0C2kwFcXzbADT7p29hlNUG2qtRYMi5UFwSaDfHbwCmI8pNWa7q9AwGhUU7hExlm9D+t4LemhMQv1vIcHBaGhtnnfQ65y05W/WHKIQGjXAMWApIVx1v5IAQga+iZWL/ayNrZC/oVV2895Dghq72VgHf6ieEPIig5gHA800vWQM2r7w1b/dcAGACPrJefA5YxrnOBQ1i8eCT+JB0bgCwZwDb0rOgAgW06bQmqKTvJZFzBiobWbrRottbGUgfVJ/cuxgAVh3rFNAm85gS2r73/UFe03S7U8EEcD1eH5z9JuAaIB0Ad92b3OeuWcDRQJvudTohAYNCENI+ALDQotoccv0dA8A+B/w7R+Gih1N3hqO8CLuijNb1o1n+SkNghaaFajVevLbFNE6ne9ZCAB2qDLoghYYTXKnTPWChAvFEvjGNkQPAEpKpq6gW9WAfeSmGbDbDLBtiPMpww/VfkKzN3fFQ/iUF9LXXfQHX3noXHnbppfjqr3421ldX8PG/+At88Qs3SWmAWT7BbDrES170nfj9d70D+XSqAWbklxCwl1l9PHXpPu5UaOxXVjBTVHWPO9g9vozvlSYdzIoCu7MJynaC//VffiO+40X/HjfdcDP+n9/8LZSnHkBrdRV/fdNN+LGf/HG84Oueh52tXbTTFa2HnhYospnIjeDkYHVFS1kIvCsUGWqXnAMAfPPNX8QTnvhEoZoiI8bpk/fhV69+PTZPn8HO2R2hYkvaCUbTCcY7Q7W+PMBm7vnfaY/rVKgyZEWBnXSCb3vu83Hr568zAJj7eIIBA8Qe+wj83m++DVvFGH/8G7+BP3j/e5FlLUw2R7h3uI1xaw0f++Sn0U3GaOdbuP/kPRisHUNvQApoZ82wHUHKgDjAo7qCQXtaE62UjHCpWZe2FdSYTdGa7uJXfuZnsHn/A8gpW9KIGPjhIJiPI+V76sFT+NOnq/3qUeUhiCMoZKfG4FSJw6V0CnvW4p5w7UjXxPbbHHQu0EMLUOmOBo8aigBAB5wqteBryI/uPqC+31hZhkiFqcKuBl7bdBpX1eOraYKvOtzDsx9zCI/YmEnJj143RbtD+wroSm1EssRogMKU5C5ZgtGMdmKJB4YTbO0kOLGbo99OUIxHuGWc4pP3DzEhCFtzNVT2bqVj6iUBpH+0acsMj9/oot3r4m92hhiJKZOioFEpjsy6vaA2hQYGXjwAdncmOLy2ikOtKb7sWBvHOj2czWY4O8rQ63awmqa4ZLWDQTJDmbRx65kp/vDebYyLVRQlA09M3gYAu+yqqaJyrVh6fP+zOdT0CrreV4Njrz4Mt89dqM1RrTbbPZNxcdsLGjnw4yYAfNANBzmfDro//r4pjdC27/VxIInsi+fT+j7X7mGH1oZ1u67esOnIDkvYUrBU/6rHSfFSBmvSSa72ugPE3hPZC0plhaCu89Xu3/sZWc7UfJife2XdGHOB9U90pdNL7+vEjuQgGcDqIAs62YIdFAHXa+W7JQD8tzTZls0sJbCUwFIC+0vgInKVhjOu2xF6jwTRh7NWcxNUX6Hqbd2PGCBJKmjaudT2BHs1K1gpnFlLmkDw7jjDhGVfshZ2psDWBBgxA7jVEduH8XhjgsAzywIulU66dnR0V3Dk8lT3lG0mEX2xXNrYV3Tjjc7EJqbgN4nB5KYIg0FQD7zfK+mD8kUXGRYHs2793cxrt6Xr8yDszdFD9/ggL8hAs6QLkeccWZizpfIRW0zmnGctCiA8SE57xntOAK0/7qEAwBY3t6A7i4UXp6UI4GvnfGFHC8XVPGXHz7t2jghrtyHeRtJ2Zf9q9/aJlThInCFKozaaYQA1IH7ej06BBevhHOzMRSupOv42z7bV2Vu8XyVRBNrPmhhGnKDHcpn09RAbMgZBMoMRi2BJLg34V/czfanEEToo0M4z9JME/W57SQF98IxZXvGlLIGvfdmbg2O6lkVlYe1xrcemnPYeZRMBf0fjkTiYuu22AMKSuSM0fgYw2wE6RJS5Q9OiocVgKDXrw38CQGXOaka50YFIhSx1dTVtLKqXYcqOh19m4dgOIPX1wPoZ2rY7zwTStvqFpT2bQInX1JXfebgPMVMVTa4Cw/Zsp2mVWrvqwHcwQxxuVlvXjakW1Z1coxVdY+DDQR//V6mkNbst7bSFVrlPWuR2KgbgzOi3SbvM3jHTgv0ndeLOaILRcISCjj9mKPE/qaJmxpk4KTyTTg1Gyphi0ghAy0pmhoTVavYsaaFttnEJYFaowal1gvW9GJdYIC1zpEWGDoVgvA2dVgvdVokuM4eTQmgykw5HpS0OQzCzmUAMgw6mM/TSjtY/7hRSpzghTbQgkBwnC1YQv2IVoahDE0UsEvO2DVGAaZrKngkunlzLbrZpqM7iKgxTo/jrplOgC7adj0B7APEM1FV3nmb46vyyWWU1VtS2tgAHkZtSoosM5Ut1JoW5Yl5nBW00ZZXP0BmlZoqaeErxpj8GDGvohmZCC+BkALABwWoxRNmy7Itdp+C6sQKIjKLrGInlDjJZzwQ0s5BZL/2pGSOWze308HSCEWBNVUYaIBI8VdrPCBysDFBZWfqGntEt02yvg6/SLwwccLChomNWKTknvBlnUb/Duq4Z5vqc0DevI03pG2OCNOljI9So5oj0MTYAMeimMP+qLPX43Svy2+p7mWEyphGtv8cxWka3g2OVzmkCgRUtupu48m4e8RO/d6yr5chZ/Uhghmfh29yvZK/ZfN4HmW0h8dV0rDET6Jju3a3jcfCZ7swRNcN2Tl0WfRePYLLG45RvXRjmJXZD3qmaRYEZaGup4iYHn23hgONjqIqyxisgQGvN+PaXtOeELCjTHE0AeB8DXWrR6G1hTEwN6kjsd3AM8lIaeh37KptJ2rbhCAEjXOfDEcpshr+5dRsn7j2BlbWOALq745HQko2nJb5wy+145BWPwWWXXILP/tWnceP1n8dsOkFeZMhK1vkthMr1+77nZXjX771FAELWveLeQ0f7VGpf6dP5N78jEKyZTuwua1cZFbRkLVL7FBgVU8zKDsbTAk996lfgxS9+mWT9/sHv/yHe/OY34/LLH46ik+FpT3s6XvSiF2FtbUMcLLnUo9VArlZLg9WcWnp1dVUAZ1mvFghmKzoU7pJAKVJXM6BI9p1CgO7bb7kVT3j8E2R93Hjd9fjtN/wWzm7vYOvstqwz0lkT1KQdNRttCruGf8b2NGDaGS4IrvMD529QrU8xMYiLKu7ii9ZxydFVDLc3lXI66SHLgNPrR/FffvUXcMXxQ/jQ+/4Hrr76Tbj75GlM81084tGX4OSZB/GOt78dV1zxaA3iygucPvUg2mmClfV16ZNoBvVMmDwccNA64MpWooF5rAnNGsAMImRwRJ92ye42fvo//jjObm/JO3ghDA3G4jjrHrCzM0Yr7WBnZ4QP/7M31ew4yWh26nJZu/pM3RsXHFMj3RS0S7yxhwN0VQu4qYViWzXWU83Pq/ssKFCmcGMRzqEPi/U9w5fimrWUT9ptyx5JRpYrjx3Csw7l+MpHHsLaOm1dFhEhewsDKVvYWOkjaU0lSC8raGdrXxhYR4CeTkNmf4xJ1172MStznN7JcXJzhjfc+ACGyQoScjlrPKXoBKHr5l4Xg3fGQsI5eiRN8NSL+mgVGa7d2cHpUR9FW+hXJHU/KVIUDMx0pwlt4rbOjUe1C3zNZatY7faxOxphdzrG0UEX6yt9mUdIO8hz5qoAlx4a4FAX2JpluOXUBB+4r8B91A0CMuvcnAfiL6b5sJe0YZLAUavzqsGd6nOpAhCqc8W+dYX3bmPV1Juzv9YcbLrU9vzIxwvmuN+y4NY9++o8J5QD5i7GKHpUx71Rs27hsxZsOouur71osF+j7Nq4VIHJoHpEtUN5O8Ekip3M/HAPdXIdHNbzkWl2YXRQNgbJ/KAtL9kHzKbSTOCUgULU0QX1XIaelfKZ8hwkzBDKsCSMV1LSw4OkmeGgATSSke45JUZr528U9FoE7M6dVi6zCOwNsvDsX/tAArj8bAHgrtc+fp+ZuvxqKYGlBJYSWErgQiUQA8BmnYSm3M/m9r18EfZ39XMEu4AArQG+SnakWcH040mhNaF35rmqxGiSCeUzqaBHRRtnhgU2hzOM8gRJtyM2l5zTZgSCC6GCJnDMUhgKglVva64KSf6R82C03dqxU4OPZFOpygPV/RfxOVLbVrPYfCkLhLvf0VVlWfmCmk3MY/zxa/b6tS90dM/zvsi2ad65B2CNbC095Z3/z2Lp2BgEe6dqPYzvHOx9EQi86POa/4x+g2BYzn+XgwDghRJonLH2yOqAiVQDgaNgQfesihyt0XjGcv3FP+FoE30479HxeB40x/fOE2ee9G/cXq0HOc6X1X6zaG9Pwlljjl1ZrSULF3a/WBQg4stT89zYvrFiEsQFxMfPJDBhiTK/oDAZtFoYZfqZeNJa5JQr0Gvl6LUKrLcTbPQ6WBssKaDPXyss7/iSksBzXvbmsH1UALBun55xOM/hL/uz7PB1ajqhf6ZThofi3IFWzTRQwEEVkRRXt9/1b6s9amCw+N8EQFIzgodkiWsLNMUQAJg/nXa3MoysQDuzgMQhLJm0dlAnjWRGJzIdpVUegxy0bQtVJ4cd4CUT180YzfZTP4fRDNpMcUUo9T09DdIy6vSQb1SmBgCro1Tr/gY6PemngXJRLVMBAgXQY8av3sdMmnaXmRis+dtBp9MV8JMAMGle1Aer/W6nbXn+NMuEyjGbkPKPGbSlUMhWmaEqA8mgEeeGghL8jy2yPoj2uy4PBzf1kRFlq/ytoFrH6yGT2pnAJ7N+CcRLxi4zjkt0SfPMjGHJamX9X80YSrkVEODtdTQriOOa5eh1upL10e6RojUVxzspPcUJavsJgVOvi6jvpl+4I0eyIA0Y8dqLfA+ngHaQVLNo441UgQZzr8s4hO+NGlecMxbyECsUBfl1eLhxaeaUgc3i2I03NqXT5k8AgC1bsJJ3naJashsNlDXx6/0OXnsmqEdfigAMjPYsLsv6N1emgcVm3QdqaTUfbVZEwLLu5cxKJHAbMo3FSRbzsEQU1dJDM0c9UtSMCgJ5pDWn459jKzTeUebmHBMrcqir7CRAoQEA1xylls2qec8KtscGjH8Q7BT7UnRDDfisbpS1EECzCEO0figArJlx+wPA1dzyAAbvWxPT8Lml31v2cHQ00PmousH7Vpu7kXNTQZc4k6s6LpwvACy9iQw/qcHpz4p1qAEfMQAsc9dr5Zq6rPSb3nyhAPAeZ7nvZU3Obw8O0KdZ3yNjWaKuVU/7e4VzsL0na9Z6v+W5tQLJOvsDCB44RasXDhhU4zAjPToIAG4cEKUfYS/22uROfx6tKKMJl1URDuP7AMDc47Mc4+1dCdL5q+tOYDwdY32jh2k+lt+3d8Z42OWPEi6IT336r/H5az8nQC/36jzPJHuXYKKAvJMxXvUfXoF3v+2tUm+WdXMdAOZ+JGAVRSm2RSE14eVHokZZiZ4hPcys1aAdjsEEBVbWD+MVr/hePO6qJ+ATn/prvPeP/hinT5/BDTfdiCuueAxe/h9eiic+8YkYDFYwHI7RTlm+wG0PritlFhHnfknK2YFR92rQl+85ATAx+4I6jCUgJOtfahrnuOULX8RTnvwU/PmHPoJ3v+OdGI6GOLO5hU6nLQcfOmw4cQrheBsp0G2HZQVMNNNe7Al/f9P4EgBjFHFsI5tN8FVf8SQ8eN+dIktmUpetNtLuAC/74dfia5/1dGyfPImfeM3P4k/e/3FxEBXpBE9+6mPxkz/103j605+OIp9hNpnKHkldsnV2E2uHDikTjO2xivGqDRUHmXgGMOdfDAATmF8pSkzPnMJP/cRrpT6wpuVZQJLQILOsBamLC9x5590YrG4gSdr44DPeGHSATOt4WbIHVud3HjAme6VsuD5u1dyXsWuehxv1hWMAJt6HfA7U96b6X7Sz/H7NvIucLA2dJuVMDORiRqznNThAhCRXyuSS2b1tPP9hR3FVb4yLjg2w0s1k/1vvdaUUB9cK7aZeh/siww8LJKnWla7YUkgJPZWMkck0E1udjsLtMfDZu4e4aQTccO9Z7ArDDTO4NWq74e+w4AQt73Ck28ZXHgG+sJuh11rHbpnh7HQb49mAYWFAMkOLQFkw3jj2U2x0OnjSRh9XDgqs9bvotBgcCLTaBM0SZNNcKK0HK22xIVfSEkfW+phlM5zYKXHNnRP89dYI00I4WOa7ymKwf59Bi52W/F3o3Z2mbF4K+Zy29gQKNHS37wPxvuy6t+lIWxxcMP8lfA75fiwMR3ZpM+vZbaDavm3Xmus50I43parz2inJ91sFtn/bZjlvPTlbR2jloQDAdnRxADhe3vLsOd62WGZiUtlckfMo11zOQDvlzSJlHdmVuBa5j4neFr3FQNoCHXHSk+5ZbQE9e+g5kCVv5PzIQAxh5bDgTQuWbvbV5VGfhwvchTW7u3Ksx+MWxtlAcD/fLAHgg+fv8oqlBJYSWErgQiRwTDKAI7szDtMV20D3Ab/I9yinm433AXGZECwxH6gCwLw/kZAkniXElptlGAvtMwHgFrbGwNawxC55VVPNrGMWMEFgoYEm6OK1hs0m13Owmq1WXUeqg3h9Tje1EZHt8wAAIABJREFU3LzRUl+6P1XmbrPkVr3kQkRNsVC07juZd0HTfG9eUxXBanwTBRfPbXdRIKmdxy4Mja2XQGs+t/7ISk6yh++DEi7y3cs4RDf7OOm/lW/eveSxz4W/18Y56uz5gMB/bwBwQ5h75LWP/0TH0maKGY5VCo02LOexRnKBu2ncayZykXVZDZbKf0/4r/mS44PsPgMcBfYHuzw27CrDeW+g8YUoLFvYOh/s/RuBk3GzrrnUnrWEO7tAc6n0BdJ2IgyS9EswOJK2dC9JMehpFrCwGdCHwYCWUnWTAOxFjm5aYKVH0DfFegfY4H9dYKW3BIAveIiXN35pSOC5LyUArKtZHQp7t839NhG9VwFRBWZIA82M38zq9GrbzEKd0YkrWsAOwqzlR1CHHzGzR6gbjVo0Qq/EiWh00ZIVyGwDEkl2OtJn1pIj/UlwICQJZgIA5zUQig5XAsDMMpKOEoAU/MtoMMNGUIHankGnYIvLxuLHPArLwL6A6qkXR8GdUAdYrSXnu9eMXz38KyCggJCCjg42emYcM381g4cON74/gV8i5Nx8BCAR56i+l0SNG9WiZCrlBbr9vvwrznZm28i7V1UM6KCooETNhs6NdqEoKU9zn8V9c0dlo8++cvw92sw/ccCzzJGUudR4ppKXer9Jjk7SQicp0U1ZW7iUyB/SWdNFSacIaaApANmK80Loojtt1ghO0DZwmHTRbc4JqRvtFLgxSGkZ1uZvFceNOOd1DMRF6BS5AQCrfLP6PrrNOvDpbkV/55ABbB846aTPTadr5XgKIFdrU8eSRoIC1grMytqSPrvrt4ry0n6rGVI7SBh45ytam6lAPH+uT2mXgey2UQ1lmU8xnU8sF2uOtNFhzA38ledaxrLWI3Z/fvD2VTXPREVotp6/h4DwBuzIIcOBXzMiXC6Vlo6NJM9WNO3UAIBjza4OvXpkag0sNuG7Xzq+V9ynnr3bcADH80LHuXLiS5New3RfALheN3pvLWLWcNTgEJ2TTcA2DkyoAl4UNlLwyo3wPc5kcxrGcz6MsYxXfZ+I79eQkeqn5kR1Z3tDj8TA6TwA2L93MKR2IIkCT84nA3ivA9350OvvRodu/DyLJKntlZI3L0Cx3uuz0Z8hAHDUz1rl5yibPbQdTWcFopqH5Ui+Bxxg4pVRqQH9tAg1gOcBwNWbaEBLVMtQtnE/tOocbKVtTLfO4p67TmCyO8a9ZwrMClIkkwlkF8PJUAKM7rv3fnz2s5+T+rbiwCZDiFCYMbu3lAxg+Xc6wau//3vxrre9FcV0bPpAweEZu298wNzrxEHB4B8DZthfKVdALVMkyGclinYb/+6lL8FXfuXTcOvNt+Bd7/4DXPPhj+CKx3y5gGCPfdxVeMUrXoF2NxGAkgDwdMpgMQv4EtpuOmxUXwjtc1mg3+/rWnJ9YLaC9MWp3Hy4CCIy8INO/rLAHbfchpu/8EV85JqPYHNzE6PJWCmSx2MJ7Mp4yjHAoNPKBBT3OUXoXs+Vljlmq85JKkKIkgTPTPDwhx1Hn2UVhI6U8kkxSzr4phe+EP/62/8tZsNd/OSPvhZbZzN88KN/jazbxrjYxi/94k/h21/4r9HtdDDc3ZF9l7Lmf/x7wAxoeT+bQ+JoMpr9sL9Z9qx9PplMJQOYouV672UZztx9J37up38SLYnYoS3pAJWC7aSLfuD0KQyHEyQsMZF2cc1X/Y6uN1tDqjsq+0l2UmeG2WPacrMylha3LeY4d4L+MgCY+5KCvHVzObYPXUUG8E6YAua7pLx91w/hIN+4np8LUGvgMdsmqE6WDKmRlPMw3MbXHu3gsestjDrAkSTF+noXhzotHF7rkkhF5m6HpTbaLNGRSiBCr09bWoFczimvdUVK6CxPsDPOMMoKoXE/NezgwZ0Unzu9i796YBvTdl9DzDT1vpqfFojGTN8+chwbtHF6PMPj1tawgW0cXz+O9564F+NWX0lNUmZKkpVGCpKgV85w8eoaLi6nuOKiHvrdBL2Ekd4lVrvA+qCPTpIiE6M6w0qnhX6XZVASTGcZhnmCz5yY4P0nZ7hvzKDUxWMQ9rZGNmn8ebz3N22IRY6v5v37uHL2Nm92135tx3urgufz59iexqOgg9r+POcl533vc31REES8Jr3/8TnyIHktknUIM2gETbhX2U9ucb+qQAtlWxGdKfokNWaqylYNapoXmcHlgRZkTJCjmgdDmfebukDo68wZyxHg37JjSlyMlndgFr4EMUof9DOnjE+NfYiBvAxcqvrMtVAFG0g2cIMCmln/835iGVdj6DTPdkfz3ggI5z5y9zIDePFUXH6zlMBSAksJPAQJHGXEkP24Tyk+qZtxWz3BVD3vYiCRu33EdhQ/qgHA4iYTTjvZmeR6qQUM7IzGUgN4lKcYZim2J6SCLoVVifguQZZZBsxyYFrkEnQZ+J/ERWNeJe5fBmB5pT3JOI7rtpo9WQeAFRZSV4AD3PqKtTO5nW32C3B2FpZ5Q3CQKbSfDSL02wt+9voNqgv3++4hTJO6XKKG3J2yKP5wPxkEb6BMHNoV5rsw+0b87nbIiX1FfLyca60fe90P85nF5sk7+ET+LjOA9xN8ZebNt6H0dB1LXJekztbo92iJmgku53DxsegdIk+RW9XePMtNEq8Cuur+UltInrgT6Yy444tn7UOZfRc+v2NbWedT5XNkALIGPfIcq1gAAV1SP690Ewzo8gcwHgJTYhbtVHVYnguuwgTDopii3wY2Vjo4ttrBkQEwKFkGaQkA/+2M+LKVf9QSeO5L32TZFjEA3HDu6868Rw71zc6o0YIzjll7mtXL/yeF4mw6lb+1ThIj0hTw5Y9mbqpRQIfuVByFpmB5jWXCCOBF8NRoQ8WZJUCweraoGCQCO9dMGTrMZHMzei0+a5ZPlT7SqZCFplWd22KOWNZIcD9aBg/bkt6aQzZAL/YONEYM39Y+ijOpovJVOk6NhHFgWPwMkn1RAWCxA5NOAgELzcBjRq/UjxQA2bJBZGyUTk9/1RrLdKgzkyhkTor3gvULNftIMqoFlKAxGdWCKjzzl85ZdWKrI9qMzDhrNgBY1fxoGkGkRtNnMeuXGb6MlifIy7q//DtTCjRGycu//E6dnS06gUkdyfFhPWCj3ePbt0n9TVGwHToyWy10mCVCyuiQGVbVASE1tmS7es1fyzbVaHdzzDMa37JhNJMrqqkrA19RQCuwVw+ZmEsBHRm24vw3mev95gziGJtclbpXN0qfg6SS9jmgppdvpJoBqP2sHOYxsKvdNkPCMxENMKyyaXW9hYOEgbEScGFOdTVg6OQ1UNjRJM8akIdG9XVJJ2dRotJuLbW2kXHh1M/2nlUIhgHuUl/RQEurxR2c6xHYr0rKYUC9t8pzqauwsM4S6gfPYPNa596S1lpuRg2Gw5qAg27GmVnoRo6dlfQIFtOHGiOBXeeHGM9Ml36ZPvC5UmWuq5dRZquB4rrmq8z2vUB/NUcrneZzSPXLXuVu7xIQQzd76/Ud/b4Y/GjWWFZczJ3vUbbbnAOgGMhxsI1gNBWzgBu4cfZ1OET4yFttZqU/j7K0D6KAjsOVI4HYzNAMXwv90K9NOch4uTJYAABT6fn6sn0hyM70jE5df4a1r0eHav/Vs3PtZ78DsgRWxIcFWRLRAcTodfeOYzX/tV8xvasdHb0evB0SW5L0meLe2+7EiTvvxqS1hvFkgt5Kimm2i9FkKIFcHOBbb7kVN15/HcbjibBTcD+bSQ0rOhAsA3g6wQ+96pVCAV1kzABW3SMAsZgEymDBvT3LCmRlLnuAUDML5TNDEZgZm+Bf/otvxjd80zdjczTG7/z2b+Lmm/4GK6sb+OznrsOVj38Cvu9Vr8SXPfbLMc1msg/pvs3yCRlSswc0hp3z3yA6AxL6/YGOEvWd7DEWUGT2AFk5fPWIs168NLnU/GW93/vvOYmd7R2cPXtW7hdA3Jz8DNrilEjbbYlu3d0+KxOgogw3m0SGyMY6Gl8vTTEYpLjo2Do3ctn/O90eRkWBRz/hiXjdL/0yZmfO4ld/8Zdx/eduQmflKD7yyc8g67bwnS/+3/G9/8dLsNJeRb/XlSA+oeTPMgFwz5w5hbW19RoAzD5rHUwPYNMJy3UqIH2UASxBcSjRzzLcf8dt+PnX/YzIQPcy0gqT/YVZdFre4fa77kK315d5xlH40DM9gFHb96zdAFAZeO/LVQ0Dm/+haH212yxy4CjA71mNGuwhNmS0/6u9Z+Z0WLLqpVN4aI6aDRv1YuCuykTWayTrNrI5pR+ySSdIyxaediTFVYdaOJXPcHm6gt5KCxcNEqx3Sxw5vIIW7bsc6KSFRFhTNQsWn7bQIduK6Wu+T5aPkWUJxlmJs8MxHhilOHVmF9vTFu4ZTnH/uI2bdnPsMsAz57hVoJr0lfsUs42LGfJOHx3isJ0CV/bX8KiNISbTDm48M8M9WQq0ZwKWDcoSX35oHQ8flBjvDnF8Yw19iUqD0KZvdLu49GgXK23NbWHwBj2Xaz2KOkeRtDHMaA4XuO3BCd55+wz3MmK8ycnWGI5FY38gQNpwYsbNNtsU+z8CyWu+JQtcrE2qeZPG5+9BHs65M65ystaAzAXX7vexy8XU/8L5XTn+XA/U6ej2y2DxRkMbIQWqHlDn+iXeCzULuXKJ6VnLKSwZVKLnQ3dMpXaGDEHIEQAc74/el8Q4LyVYtswkeIEKgF3UkiMsUcR3JmOCZrdLDWA65kUU2hcG9DJAgn/MyCrBPcBsXWG8Mlpm6krufU2ZhGxts3f2c2y7C3LPYPmc8mOC/Xv3jz3uAmbG8palBJYSWEpgKYGDJHCEzjH7qZJNzBZsokOWRcjLuX/ICV58MQqkyl3mKhXw1+ifGTAoPjyhcgbGBTAqgF3W/x0Cm8MSwxnB4gRpVzPrSOLIc8skzyyxhP42LXUnjzGaaVJLq/eU5xAtHcfnaBaynpf0NcwPZ6CuvnIjk1WCqCs7WM1rO8MvtGUWS/gCzaMQIHbQ2M37fj9A+kLaW3RP/G41F815PMRO8Qvv0EA5nWNNm0L9wvUzy167Y1GJKU3QkRlQG6Q6vXizYxdMAR0F5MdtutyaJ6/4bw3kay7E2NddP9fNA3Rl9juobi6eqoxilSzgfdN1oz9y7owaFe9QLLM4A1jcUNW95zEVFgYYeBvNsY37sL+9Wbmr4jHn/V267y2QXkP1NRGMYO7GKrDSUfB3+6wmBKTdVPTXaDyVEqMsAdnptLDaT7HG7N9uCytJjtWkxFonwaArrKr7pUecj4iW1y4l8I9PAs972e9WLxUo7swJbdHOqm/UkRV7n1UZeR0s3yQqhehOQG6KBH8li1e8ONqM1/ATWkdm65KKTnjqSkwYKS3OP3X6+r9mNojTx0FU3Ui0npL8kGrZDsoK9ikgSoNG/hXqRnXJ0aHEumRKE20KVzKM9YcU1B5lpSBG1W8x2Dwz1q7nAd5pqrVf2lYAefk7DSnpq5ptAkwGw6iKkBHV5c44cQSwbc0AFhBYDCgFPnWMNCOQcvRsbHGw5jmmk2mojadgl4JS2kfSZaoDgl4KAvBaA5gqWfOSNdvJAS4Djv0N5vk2pX6VgvJi4zLinjRpzGIWphnSUycC9LLmL5W50AYLDbT+TlCYmT6eTc1+ar1nNQp5PxuTmsj2e4tUEp0UnW5XaiC7U1ayoi3TW9oTQ9OcNVYz2LdOZp96XVyVa7UDO6Dpm7M8N9piHOD1+aNu6urHgV01j7WudMj8tmxuqVtsAK9nEAcg2CmSKXuRe0VZrECejVEE7stcl6AJzXwQANcBZ1nECv5XxoVXt6jeXcHhypxXWtgK2FSgNZJT5Khy8Dd2xul0rcumCXaq1OpZF2Fd1qSqcz9cr661AHorPudUt3tuNJlFmfeRUSWGThQcERuHAurKvNJayO58DAA/gy0MINDxq7KjVNZqIAcA2OFFBxQ9o9ctQDoCA4Dv70EKdQNIxVHoyIP2ycdVdFBksCuIZRimZ3ibYVlF5XoWfTUOc6VXYzC1QArTK+4krgAZgmQOZFTOV91iFMAR6Mj60jxQUScF4N70kgPA8izroI6bvaIHyMypren6L36vPSBSRMkfhKZRGj5ideBpDhBF6l8ZA88SrnFuxlk5rkx9plVrep7sD/7Mc5FCzy0+YP5RxSM0Q+SGr6sQER0fG+k0cB2QSC1P/rdzZkuojUfFABMCql3Wp59gPBliJnVFS9xz1124/nPXYjSeKKWPZAAzc1T3Gs6B8WSEH/mB/xNveeN/k1An2gj8EZpoAVwtGZf2wnSma034YROJGCWj2ZVXPQHf89JXoCwSvPW/vwNvevvbcdnFR3Ds8CGMpxme93UvwD975rNx6eUPF5pO2buFwtiZSHSMFVxVvSnfydzTOsCDAQFgDVyT/Zr7uwUq8TPuNQSSO+0O8ukUK/0e/vwjH8K73v5O7G7vYDycWICaZY7ZoagoyVaigVfcs6+49CKcevABo15VQEvpn1MBScfjIS666DhOnXpQA6WKEr1eD4cPHUKv28JksitZxatrh/Dg5lm8+kd+FF/5zGdJkNfbfvt38aH3XYOCtVg7PXz885/Ds573bPzX3/w1lNkUg6Sn4IkYKgp2s7fb22cxWF1TVeLZk+FQF1ZjWLPisGoCwGWB7nSG2274PP7zr12NlPTXogMZ9KP1lnlXtzfAzbfeIjWb+T1l/MFnmv1qgPk8avWwRlwPuGKwzP6azpir4DSIxKm9wxrRFa3AtjFjmCD2lEbxZheBjNQlFdDoeqXqjH+nNUE941kVuM6BSqdePkjxxMMDDEebODpYw9qgwMPX+ljtttHt5YSlsNbriP3cobnNMh+Mqm6nGHTaYGneXqcl31Hys4z2YCo1ge/dHOPuUxOcmbQwnDAqu4vJpMCJWQv3TDMMS1IKzkDWGLHTfBMKlomguOj12njcoIXD3RSnpyVOI8WR6RitwQruO3sWj1lfx/HVFGU+QzZLcGY2kqxk1ne6dL2PdWYVtxOsdVtY6ye4ZL2HspwiL3rIE6ULH08y3HWqxLVbU3zigV3sYgAyLpYSqXLhP82sFR0F3W/qc2Ovc0eous/xJ+yZMTjXuL0JTi+cXwc8s0l3vgiUDX06h9fwYIiDXrfCdCunIOe4nM8OdN/Ucx40GNLpzNW+cJ3tO1e1umzNmO7i/NLnaVkO1UEG6gYXuwYU8ixbWlCXg6rKIFQPOGQ2Fa2yXpnJWYaBzSxpQweW7DUyFTl3MpnfPN9QHgL0inNf34FZwOxt1vLTgnlnozNopefcpDXnoY2V6my1IZs/YazMJne53/OjSwD4oPm7/H4pgaUElhK4EAkcsugd973o3mTneQeN5uyBVQamnvnlbC92uW5ZkmAjwbRkh6HNmCArmVjTwk5WYsx/DQDeGhUYkumlpF8RwtZIBkfZ/rjfcP9pt9HrpOhZTXoCzJmc12gbKueXMAXmZH3Sz3hKEr9hVI13D5CkBwc1m8WfUpciv5kfOnmwtC8UAGbLB5odCx7/UJ558BvtvcLdU/vdu9+7uPU0r98OAKtZU2Ww8lkF50Fc8znugGW6ykfx7/K3jrS3574bvX1/AFh95At+9vsuePj8KfV/4zkZucW0+5HP059c2djVvJ3fsb29rTLm1Z8QrnAbzdyiMbjuiSEqocod3TTB1XdW/1TaP5fJfMDErcnoPCb5PPud8qN7giUfeR6j74KlrYgFDHodbAwSyeolK1Q2hfiMknYHSRvYneQYkT2so/6ITruFbruU69fawAqDmskQ1W6JvloCwBeiVZb3fMlI4PnMAK4BAwpMqj7WDXw/AFij1qqIHr1Rt+yM1FfiE20hn2XBuSq+MqFDNvUndCVWM9Si4B0clo2COoxZq0IToYda1kLTLrrJ5PSdmkSVM8WhbMl17sxVoFlBUs04Fk+vOBnF0PAypxENnNLfqgPWERXXf7J5yW5YKXrdFG2zFMVbOf7dOSQKUEBbBa3FEUAHoNQ3drpJHYP4Hgh1tV6fpuRH8DbsWssaFQDYsqR5fzbLMJvSoFPDUmm31Up0wFhweXkPOqsLrScsjngad5q1pNFIRpPs4HFYKRH4Z1H16gQnQJmh3UrQEUpA/qdRi1LflTWCCeK2tSoqgXiCxASBmeErDjOTl5BmGwLLfwSoJWUgQW+CxRQDwTDSR7dT9Pp9tLssBKDZse46CQCwOPmVXllmrSULSiYAQT1LWnSnt8w3kbmFQxgF47kAwD6OBIA1GECfXas3bDWAxaHr2ceWbauUxw7aK2Dk85DOoRgoDbTRnrkrgQPq1OJGyx/JrpYXqsBfXU+ePVtZGpXDzEFDc6UZEK/yiGvnmqPJDXtLbeY7hyACe7RPHzeFBLiwbFb97twAYDp1PYO6Bv7aO1bZoPNUe6O/TQA4AtX97pCtS11S5FJP0X90bauDrgKAK+emdCm81z4AsNUmrpaYAc1BPxsxk61rZTAwf2JFIqN60p3U1tjBALA6ySsH/vzM31hHBdl4BnYkEwngsfnohFIhmCPMxToAXD8c2GxoAMCisWoU0HqdA8DOIqECaBK2R9dG06IJADsgXe2DlUR9EWpGZpWpHDv6FZiO9LrtmdUjFUwzAVmnon143pStfVY/aNTs/ThgxJd07YLmvYrmh0NOFMgRZ5Zr5IIySmhAl/V3PMFoexsnT9yH4ayH4XSMKWaYZBMMx7tSP5ZdOnnPPbjuM5/BcDKRfYaOAzoTpGuMQM/pEM/xA6/8frz9rW9BOZ1qXUXuT0UuNJkCMPGjElKzNO31pK0ySfGkp/5TfOu3vRAbh4/gnW97Jz76kY9iVhS487570euleOG3fgu+5Vu/TertTqcZjh0/JuwRk/EY7U5X9nsPKIiD3CSUxPYN2QqLAv2BUkAbdiAZrMLsYLTUvW5PA+CKApPdXfzKr/wyzpw5jQdOntSsRJlwaqf42hC2A3G+aD/43VOv+jLcfccdag/FdYDte5Qzcdysr66J/lkdrKDX7SpdMw9Y3Q7OjiborG7g9b/+GyIbjsenPvEpvPJVP4qd7SEThHHlk65E3gb+3z98twRtdRlkJmwOugeJDjf25J2dbTAD2tehf6f22zkCwEUuNYCvee8f4k/+6PcFWHEA2Mt1pO0udncnOHVmUxhfpL5xq4UPPestrtHkeQwQsW2jWiFhHwruNb1EvW4LV1dk0dja9nWvdpLiQ7Y70lEQ0/x7jW8DppvAnMd/zHu61pRS28mfE9voMcgoczRqRADitMQjem0c7feRTaZY7xV49FobF/USXHQoxaHVDtpmtrZbGVppB9MJo6xb6HY0gGel15ZawexKt92W/I7ZdIIHxwVO75Q4uZNhe1xglJUY5Qnun5W4fWuEVreL3WmOIWnXrWyLC1j3eBqaBMOAhw162BCcOEe328fj+7lk9T4wTvDF8QxnZxNsdHrYzDP023259rJeC5eu9yR6vIMW+q0CR9Z7OLpSCGg9nZJCd4qkTDHJgBObBW7cmuCLuzlu386RMxOzUaLgQPXauED0gQVnVg4c9+BYZmrzHvvb94VgB9n8m+8o0TmwyPmi4KYChPFPEzh2PeY21rmAxE0AuJmFXg+KnO+403k6T7qL1pz10KnhLEBzv/Hh3An7fQCNK+C4sl800FYCatxOMkckbTeOqYRK2XlTznxGYe6lBiSmJsq851lFdLMHxlq/+XbCZyUZ9F6XnpnqZn8Iw4Wtb7HxJFULCan1LajIM7popQsw7KUNrNa3S9CfHctIbF1ziGrpmOosqaVWHDx2fVYFlHi5YJ8rJ37kqvNdHsvrlxJYSmApgaUEzkEC6+YHcjtPwV/1mfq+bik2di40XS5MWWaHO3OhIL8RAMzambTcHADm+aNs4f6dCbZnwPYoF/rnccbApBQzphXLmYbBSUCvxyQKNUU7HaDfAbpmN/KcMJkBU2YOC9jckuw8gr9TA4Y1O1hBKX6v5xY1a9UfU7e/3a8WY1jcv/YFgBeb7/ughe4jmT9AlTVVt6tsAPYd1fPAxmrtBBNu3iObT7R39lffTwT7gqZ+BqoM9NqTLJ5ZT3FmT7h9JOUBK5O33sMG6FuzT6WxCwSA95F8AKvnXCNTriGkPVm1zfvMB1iQDUwuVobG2Nb0+SAnwHnjFp2Bw2nYyOJCTGfESud95LqpeCtDJRJ9tq2hRWMeh7bGxwIfw0UibMpnjjga0LJdIR3aX9HJ+PsZXJIg9D/qEjLgKwCco99LsTZIkeRAMZ0gJYNpyiDlDto82zG5YDwTPcOSkMFPV5I5tMB6N8GhXiLt9qmzGM+yzAA+h11oecmXrASe/1LWUKsgHj0sOph6jgAwdUBRARmuGHPu3soVIoaJUu0q0Kj1EiuxN2t8eg2yGGSVw65nKkrGjd4v4FaLISO2uaBAxqxesS9Sq0dntYOTRGoL+vMIlDpgJoCj0dxqppKCvozWDiCfAHjVe2g2UOQwNwCYjgbNtDXHvzlqXF96LWMxegTQTTXbtQbG+06vwGfHam74JiTAMTNeGTXuQLxpY76X0j8XmEzGml2VM8JcqQtzhgdGz6YjhWAknaus4czMrPGMWVU04pQu1kMLQ6ZjAMoaIII5qJ1eOG3NpFZbL9U6WMwA0WmmNQD41nSOSK1YSeot0U81EyXjNOF1JmMBgZ0GWhDfTNomYOxUxakgzawb3EN/ZUXeU2gCLWM2ILgNAFgobgIlt278mrBhThMB/CN0UIBU/UyzDrhtK72vb3iLM4CVRjmuAexNMxPNgVgHvb0fAtuKl6YC5FhLWaB6q5vrSSZO30ynEn/n+Bb0NBXqOFQqYZ9xaqLE9X59Z1dfu5kwJg/90zPUTYMYZY+a924gVKAkN3mfu3uMpqi2mmYnewsRAOxApwxJY84FANhrlbpWo2PeDxwRX2dN4+u7uaPMgWTvq2ZQR1G5sSEo/Xb6ep0Lmhiq0SRdKr2wAAAgAElEQVQKAMfZ9nb4iKhCF2YA1wBgDcJQfehzoHoJCWTQY6MGhgitveqP6qAQ4FDL5nbM0T4PRhpbiR2rDjRHRl8kvxiQEH2sS0Z+AvAesl81y1H1tjvSq+c7Tb4fDpvO6mYGcDAs3cnpXazV27W+WAawA8ZNJ7x3umYMx9m8tp9EUg+grcw6CwjS4CbfjvyUVGUum/KLJGiprA6iyqCdOwBcBwDqtEuybn0bCSdwezT35piW3SeLs1HUDjzhCBOyojw7CkJ7zKirHOVohNlojG0Cq/kKzo6G2BxtY3c6xng6wnQ8Ff1z790ncAMzgB0A5iGAngSCwIwubwHD8RAv/+4X449///cFgBIGD7JS5DlmUi+GqpD3aLT5mPttJ8XrfuGXMZ518MVbb8brr74aO5tbeMJVj0O728bG8WN4yXd/N0hTTNBZot2zAkeOHZGgHJYSkJqiFjChAGydblTPdQrOck8dDPpBdzBYSvZzBioY3Sfr1RNo/eAHPoAPvO9Pcf/9J2VPpsxYz4YrRhNqDVTkCpGsVwsiISiAAl//zGfgphtutKh6BZ+dWpgA7zP+6ZNx9513oN/rocxzZLOprjPLTi7J77ayitf/32/AYOMwdja3cfK2O3H1L/wiPvSZmzCeTFHkUzzj2V+BN77lDbLPJJMW2kUbSZesIrrPSFcF3Cmxs7MjAHClK9VGO1cAWMApZlEXBd7wq1fjpptukKxy2h2azauBf93eCu6++z6p9Sx2g9VeuOZZv1fT5NaRan/wqC5D5wW8W+CliR0/ep03Y9m5807dNcp27UoTlPUOOlgn31t2rK9dDxBxG9av8fbil/SM36bedV1ZUGxt3QOY1HFxkuKxa11cRND1cBeHe20c6tH2YlkN2mIpJiz6JlSBun/1WVYFJbrdNvJsjNXBQEIBR+MMu5ME9xoIfP8sw9Zohu1ZiU0GGXKsBmt4MANGU5Zh8cBJ37MF0sJg0MPFSSkH9fVWiT4DKda6ONon7XqCM+MMgxYBMWCGEkMUON5vY43gcZsOgDZaeYEeChxZ62GlU2BjhbWpWSdqBs71rWGOE2emODEpcPMwxx3b7E8iVL2xg3XPBLKyA9XYhE2l5gTxMYotkRhs83mw31g2n822ZJ6IuOrZrRp0UU3Cag75hmuZq+cS8b931ez5ZL9+1wgszqGt/S6pVQaRCwv0ykRLBDnrgK+raHMWWZtNSVkwS4lzWoJqzIkenyNdXhIU7MCsMeWI2eTsDgK20m507apV4Ns8O/qh0+plu4xkn7BAYY4f66uzbxxHngEyAYeVG5PsR/xetkypJ14iyQ0wNtYY3f3tnCkisVrA0flDA3arkhl8J55z+M4af8hnGXNPmBMaTHSQ187n/j0/vASAH+L0Xt6+lMBSAksJzJXAShQkJ/uZJUnEJ3fntVK3gnoQ3aehRwRPzNCzn+xdEjik/ymTH4ORCkwLYJgn2Bpn2BzOsD0pMUYXWdlGVpj/i8ULUqDf1dIgNIXpmmSiBtn8uL0qAFxiOsvlvERvKwFktk82J4I0fLYkkUgmsp5xolNk8BGZGymY5U2SlEVglwt00ff7mUEHAbV7aX+r4au8KBcwqRd09rxNtqidRWwtB/YuLonl/prImA1+BReWZwIr0ZeNn3YkDkSr3Az6XZAlv3B3SFwPNrKq63LYK6z9xnpeEKU+35wxfnP0jpX/c6+0bKVFALCtykYpMXOJ7m2gQZ1tFUP0uuhFmuArqdg16UAvc0+QLf1GwKfL2B5vRwZ9ReoJ1R6y9vhf5Qy08dNkIglkti/1vfV/3JUpXRbGR54PzRfpzIcSdcIrPNhES19S78i/ltkfHk09QoCWNjSD5CVImvqGtM1ANpyiHO1io9fGareLFSqitIXdUYHt0QR52hHKemV747Ny8VX00hZ67QQdsoeSeVT9yOe9tA5cN8sLlhL4xyIBBYArjaQGhis6AsANR3YMUAaKN3doNWK1SJEVDqIMn1YnkGY/svZYdb0foIPTwaOv3ejx9Bo7GEs2IUFWc5iQzk5fQ9UXs/I88oRUxOr0T6RuHYEUZsoo8KJ916wei6aXxKYCs8lEaSdde9pGIk4Yi5TjOwi4Jtm7mi3rn7HdfMbMJqWeZoaTh/DwWh7WHeAWsK7drVFquzOJ/RRAl5z5AmSKS1cziMUZahnEop51u6WRwnel+iWYTRq/yWQqzgF9XxZeJ+isfeD78x26nY7QadJYpHOebdHpIbK0Osri2DawTwBzc1Yr/FRxcYiTlg7BNJdsXgF6PaLPpplucKR2tmxhwSUL9NopCGwSCNCtRc0uOjTYFodZ2aBn6Ag4ToCTlBAsZqf1gtuDPnprBIB1fJoAcACyvX2pD+xZueoAUttHDWvpsgDNFsFmlKBC1SZZjAaoVvhviF70bTpQO1v8g1C8WbUU3WS5D1tNagYneMSUrVFZMUZh6HMnZJ/avI0BYKUZdkeQbe2WmcGxqjJXDZQLIKCaEJWd4qBzpC2CAaBXpVGRDrUlaiQnRnmsMmKfmpGdWuvajEnLLvYjg4N2ARCsbescq3oGsGQ++BFDqFG8Hmxl2AQdbmkPGkRRs81MnVT1ls0za6pGeJ8tmMTqXVrGtgPAOpa6HoN68pAbm0caUGLfm0NSX8/rbhtFsIHGnscqMrax9LkQomgbtXO8D67dfXxEpQUKaB9bBXqq/joSWMk0PgQ1s6s9ezIes8pZHgGSTqvqepVQuVmcPs5hvG2wlO7eZqX3253D0aYszw41/PwQouCP92svAKzvXNVXrW2NKg/bM6pVoBJ1ap/Qtq0e3089olMP+fUThKwSq+ssM0WjgqrrqkGt3rAW3tkIhmisDZ1HPu9dB/i71U9DYoz7fOUvOYEh77OdLriXzWZ2MFFGCdaEJS3m1pkzyCYzYd7YGSfY3NlBnpbYmexiNJ0EAPjEnXfixuuukz2GexKBPXFcENQkMAvgkkuPC/1wK8tQzAjeaG1gGvxjBnyRuYM6iA4ISaRNMSky/NsXvRg/+brX49GPeQym0wlOnrgH3/5tL8QL/vnXo9Pv6YFIsnMJtOq/6+vrCrzIOcjLVHi9Tq1hLTS/0aGO+x4B5MHKIOzFIk1VC2jRS5IXuP3W2/A7b3wj7j95Eg+cvE+ABoIb7U5H6x/bMU/2GN9oXHuK7iIgWuBbn/98XPvpTwtoIJnO8p+uBQa8/chrX4U/ePPvIZuMMCtYk5IHID2Mkar3skd/OX78Z16HpNfF5tYO/vtb3o13vPUdyKZD3Mc6YOMhjl+0gfdf815sHBlgOhxhkAyAPJExlD3U7AsNoGthd3dXmDZ03lrmnTsKbB7G69Wz76bTqdoyclOB/nSKn33Nj+KBzVOa7ebUxpJxXaK/soYv3nw7mE3NOaCxIyU+9DVvj1Z9tGFFHp7Kzqxs2/pN+lcNyLO5oHrL9WxVGiS4NUQn781REJ0Y2bf+PLalAF99b9SSHrZGDdxunlybulD1c0V77zqpJK9WmqKblZi1WUk5x6MGPRxBgcMbXaynJS4eAIcHHfTYn1TrMGfZFJOiRCftSMDCyqAvmbbMcJ9OxmJP7hYZhhPgnq0M9+wWODGeIS/b2Fg5hDPDbRwa9HB2PMG9UzoIXe94BLh5IJjR2Ga9YToCOjjWTnAx6zelGdaTFgg1byYtPDCZYdQirVcbGE9xlAF97QQPZhm6ZYG1/gpWeehPS/QSYLWXYDaaYZUZwkmBzXGJ+7dznJiVuO70LoatngCEml0+bwbM/6wJ8PrfKvu6q9DHqAnOe8vzxrCaG1pDPADPVeB8rWPxM4Jij69YFOBQGXN7XrQZB+RniCooyi3YvYLTgLQq6/YgyQZYs9GUyFOcQgVWWXe91cIwz6raubanhva5l/NsFfY2ZbbxckIESB0ANkTYsn8rFp944ctZJKbu9wA8s+k6kmClITDSVyGk0P2abBUiIZ6rkgRTC4Jppwoek32Cc08K93Afo80pwclWwsaA5Snfp621FkXbSjssn6MBnCwlQPYL6k4NONW6wR6ELHuC7T9VprOfOz3TV4Nu5Do3Azwrxz8w5XPih648aDiX3y8lsJTAUgJLCVyABLq0kRr7mpp/FpBu/kz3ENjx2K3wKg7efHKaI+OgjzJPSX1eBtLNckwznnl4TmphNy+xnZc4y2A9ZvNmyvYzIH1q2xIzJHlCHXcJ9ywGKEmZOAWBBfwtWpiViTCucN8bExwmEMxn8iwnZzv1WpgLOPRRTN7KvSDmRg0A3sdmse22FpRXE6XXT220cRCA62f5xcO5j/G4XyrlovwD8TlcwOT5O75FbInKOK2ZzFLuSIw+m2s2IxXwU7vIx1WOT1FfQyk5PyxH31Vwnc746vmahLJITHpGWyzE2vPPQ27zXC8y786ljfOAHuP+Mbtauc6sXKKxZjqrIA3PUKTPSkAKDsJkKmKhYqNa2haDGqW6LoMwzJtq7g2d57QDc7QK+lMqH6QNYWBVpK3bRo5ui4liGZKCPp5SgkKY2CVu/1aKrNXGrEwxLRgsyf/0ud6ei41mNpk+y2yIVrsrwfk8D7a5/qdTHGrnONwusMIav10ygXawM5phazjDMAMmEvffRsHgega3iI5TrIX+A+oQCX5cAsDnMlOX13ypSuD53/3GcAr0g3zduR+BExE47MCpAF92+G86wmJ9bHhQtD9HNXttg5BrzHkh2QnyQexcU5Won8cq2Gvg1umugmERnP76vWSySNSJAT4CgFJzupODtecKTEZjcQ4LwGdOQBYj9/ek40zrFidSb1acDwa4MetHBCsUB4U4x+lsFlpsUUw643TjIpitjimJYjcHFTOe+Fzfhts0zHo9pSG2TFjfMCULWMowKmgkDtoWnWMdaYP1PXbHE9Dx6pTYOnYqC9ZM1HdJhTJaQWs1QlnrY5aXKGjxUdNLdjMd5+qUJ8il2Z06cxxAUDCEySgzAW2ljhWzT90BZ5ae16dVAJXjYtmxBm4LKCdcMqVSRqdAt5PIBpSkhQDF3ZZmF5P6WWpztVOg10V/dRVpW4F/AReN3ka3SR0EAVk5LxTKCTOOVSTlHbiJ5XQ6p0o1bRkafFEHuX3maE1gDoFnhXpMQlz/1TOd3RWm2VQyppIvqgCw1wNjg9I362NZan0WcT6Zo8h32AqE1vVTRY9atq5DjQZ6VnWg6xS/AWR0gDHEblamivbJ5zFrPfvRY4F/VWTidCkRqBna2cewtjUcMqaDcWXmpYO45usSANib45DEYZI+B4M2yiqwsPadvZuZndXBxN5TbGB1AcvYBN1V6SElQar+9n2mcgQbHTpH2GTpYyI1qy2bV32seoFE4Im9q//yH82I88AMA6Eic7lak3JHZJL7QdMNbF8XjX77s2KMZYE5rhlWlXO0+c4atjNfJn5YcCDVr1N5MS/Z56meptzk59oUXehBSWa5exCQLZio93uf3+xn3YlfUbzW2vI9UeZBaMHeT+gLlHpadEIUGRIfDvh5mFymQWVuGQjsStWbD+CfYbPNTLHQDzXwnV7aZVh7L8+EsgBQAdhtr+P1xWhHqCkFTBTUjfQ8mQCbRZZhd4c1bEcCGnELGHHPBIRW+cy20jiz2MskG2N3PMRkOAL3xnvuuhufv/azGE8ZlKRR4hIpzoh4JOiv9HD48Dq2t04r1X+RaBkDBv20ZhgXayiLCdpJruBwkSJtdzDLZii6PfzV9bfjKU97Ki655BJ8y//2rTh+8cXiPNdAEA3a4l5A0IufHzlyTPSt+OFt/3SAJzjX5eW1TIEDPwRjO70uBisr8mz2scc9vCgx3NrCu97xDnziE5/EAw/cL2CEsyDoENmuEYLbFAD3nUjAhpSHwQKTYoYXf+M34ZN/+TEBAKTOlpVyEAC8zPGD//HVeM9vvAFdZky2ZlIDrJP0MSyAZ/4v/xwvfcX3o5jl2HzwBH7+p38e//OjN+Lu0zvAWomN1VWMRjv4k/f+AR5x+aXodCyDWZw9BcgOxz1UlpjYFol8PhwO0fMMaAOvaetoHJgbOfo77/EFS+C8wqkKtLY28RM/8Gpst0usZIzsLTFNM9l76bgaDNZw2x13ot3uyHzgVOQB70+e/bZq1Ykto3Wcg/MhooyPloWJv+4wKOcAtrFOKCVDu6Lmi8E8z8p1fRVHz0u9Yj+0B32hwXG6p+su4cn64iizrvkzms8y90vYBxhQGeioa/pVN8L1TioZwGkrxyVJgSsO99Frt9Auc6ys9KV/3U4bw/HEMoFTcRbmrRwrnRT9NjOCgfsnU6UQLFdx5zjD7aMxekkb3Yx7KGsvddDu9nFieyprrRZ/bQGBphzVrk5ToX2+otvBoXSKS1YGODvJcfdojAkDOpBI1sk0KcFK06xBdx/ZaYoEK90ElyaJ1Hs6wznSbuGK1QEOraRo5TmG2Qx37Ba4dSfHKY10EqYgzr3zAYBrsm/4mfQsUNlOB8abN9Nb9kxKDSjYk/0bXdcEkVWfM/p+H/tpznMO+iie6/tdWzs3ngcQ7DYadZzYM1Znvd0q0E8TWfesPS3MlHToMKOp8Y7MquVakSBSDzxRrmaxmbm3SOau6SbdS9QCUUYczUDocJ7RTcY5l82EjSlJqhJGBG2ZVeAlfhQETjChd8vsbJ4/2iXnGGnIncFBJcd1RLo7sjjJ/mhBkLLHWvCtOL/FvqsCbbi/SG/tOz6f2cTcg6j/OE9oVWsZmKp2cAAMTF9Jf2V6VAw5ku3vzFRmN7PGsDAEKbEG7lkCwActk+X3SwksJbCUwAVJICHy6iwUdsb346AfC3zLqx0RzQ5Rv6qdp+XXygMnml4AOZY+YM1eTUIhbTMB4DHB2laK3aKFEct2jDP00y4GnZYE/nFbFqI4+s3Ed2YB0lLbV5ODeHwkhs2zBgFgAr9j/psrAEzwl1vkTEwuBQVDNqLbUpHZEgirItN8Ia5X5ZrUZB9utf1OT1puUJ/bMO0HyO5v49XPFOf2NLvqIdx6Xs85x4v3e0/PMvd8n5DdbQEIgg3bc8ydEJ6qCS/xT3WmclvWUOToHgd/F9m4FU4x7/Uu1DJ2v26zzQttz9txm3leX4UILfjR3fcbvAWKF1i6USh5ZEF/BFD97K2himLlSVC7Bwv7+qOPmkV4i2ImKd30I/Ap6uemv9wCBTOyoWY4tNoX3ZBK0lWBlUEHa8zSZW5VS9f42AI/dqfA5jDHcJopNTwZSKNySPSFdJAhJaNTp4e000cqwbxAr8hxuNfCRjIzAJhAb4LRFNie6DM2xwUL/Qgt9FiYDdSOVwcVQWCg017WAD7Hpb687EtVAk0AuFknqoL0VKH73+qEqIDXyhUfgbBhz60gZQciVN6NbcBAHt94FFBxp5u3q/e487CKhq8+qwAOowpsbDbEZulsUEpDz+5QYI8bG40WPiWbzpQqzDJzBAyl88iATV5PmmUBgNv8NxUnjAC+Rs8l9WSjdyUtNh0PBIs1E1dpweR3B5IMmCX4LLCHGXh5PgsgrTqzFIB2MFtwVUkeU5BcwEFj+WR0zlgye+ksL6Xf/KHDXfpril9AFnsuwVS2wWwl1gSeiaOdWU8ZprNMgWI6/oyWU6maK2zJAbFWKxMnjLQmmZ+WQeuAmeAfCjzxfR3g8vlFcFTAXUY4sSYdAWA6LyWLRCPuOy3WPWYdLQWASR2X9HpY2zgMUjv7VBMHsWQbcxKRbEOnYVLyTc0wMXkHIEswb4uyt/q5CthoEIG8kwFOkiUlG51n1EYbdwhnUAC4CgRwsFY/I2gilHN0QhnFhQPAzOgiKWLIZGT/DaiX9mRteMZqBchqxjh9wXaNpXyEw4X1x8GherVUb8fhOZ/R9Yg8jk1MzbzHgNwHANY1vb9ZJfPaoJf6QYFBD9aXCACWNiUyrZHW6+MV1uVBAHBdW4VIxAYA7Lot4HXi3D8YANY5b3rNdKrMxr8DADjWnarY7N0Mm9SoS4EgTM/6BRGoq2HGtWz/AFAb3bb52y1bt8q61fld0YJK69X/1H6vACLP+tWUKBp6Li+p5W560DeGsCeYM9oDXRyIVZU/p6Zx1A8NanLZ6Fr3eRT2RAdzRIE0LQibBXZNTF1tEVPVDXKpN1CxZrSYISmCrK8LAR8jALmiS4/maRBefc3G7y4ycPA4TooTWsoUw81Nmtii+1dW15CSQhgJRrsjyRDcHk5xevMsZuMJVvs9DLo9ZBkjQ3UO7QwLYfHdnQwxzMYYTUbIphnI1nHXHbfj+ms/o7TDwtjBDMQcL3jBC/DpT31aDhx5PkW3R0aKHFnewThrCaPDlY97LB7xsEdi88xJ7Gw9iNHuLlpCYQZ0eh2cnUxxarfES1/+cmGEYFYdZT6bzbCysoLxeBLoPrmnjkYjXHzxpQYKKxjvQVKe3e5gsAQ8icx0DXD+9Vlrns8h0DDjYarAJz72Mfzhe96D06dOYWd7B9NsqvO2GbjGw5lHWlvwmGTtypwisMtsTtbXmuHlL/w2fPiDH5DPeCCiQ8cnKe2U1/z4q/Dm33qDyJ4gcY8EuUWCf//qV+MZz3kOZsMcN1x3HX7t6v+E0fYIJ06Mccf9m2htAEcPbeDXf/X1eNKTHi+RuRJQImC3yoJUwkrZbmvH9nDKrtvryj6opT2YGVfVCfZYk30B4DLHqZu/iF963c9iNuignxFoLgQA1hqWbZw9u4Od4Qgp90TJ1NMo3z92CuhKWUR6y+QYB4XEy9QCAVUnihauLWJR74GumV95dqZTikWhkhag4gqV/c5DhFQGlFaihNl6aSIZrKzNJnRftifrKlcdV7Us0T2RBakOND+cc855trHbnGI3mX1JW0cyCMsSG71UaLUO5RmODFJ0UOKy9Q7K2RSH+13022RgKDCcZBIwyLzDKQE40jO3S6x1gK1pgRPbM9w+TnD3tJRIbK3rq3vwSqcrJVamYutZP4LjUBlUgu4SsyxFr5XjipU+VpIMq70udmYlTk6mmCZtbE0yTNn/pMThXh/5rMQOM09EJec4JOw4JTZRopPN8Li1VaykZAhooZOXuId1gOklsBI0/W5X7GB1SlWO03jgm1ZIDQCet2+EPaz6RfeX6KDiD6gi5jxKq7lxHPj3PABYAlrshOauNw8S8HNbONuF2TQnxTh2xoY5rV2K5eInNzOB9vSZ88/rl2ugg4La866Paem4l3UEsNUsByWvcIsqyr61YC91K2vn3DrU2vS06TX8qZNyb2AYDc8RGtzLZzKAV1pmrbFWig7bTAnq5mAwCKFV0TWhbT0fBJYMAsDsHzHlXEvRtPJSgl0lEFj2UT5PgzBUw1jArbEGib+KIC8p2zMFrdlH+uKmxlIlwaASiKr9I7jMfcfBWy49PlsCgljnWM4PZslZpo6D5JSvAseaHc1zUigJw0AfNRDkrMV7TvzgYw+cj8sLlhJYSmApgaUEzl8C+fZQ/XTizzNGv+BAUGuy8idU5zuWSNGSQ1HQd3WlOwLtvKxgrQM/k2mBcV5iXJQSZDcuWxhPc4wmGXppF/1OS88AdizlHkoGCx435Axtbh6p/UtbjERHBHkLBYAF/HVg2Pypauc6o0UdBG5KzW0L//xcwdgmqDbPnRS7GhaN1t4Tc/3K80jsbDziocKG5z+/DrqjaUvW7OC53dUPHfDl7BTftY2t/G22YixHcxmZO8NTANyorEZcbXL3pDXtzsUjI57n5sSJXuahjdmFjdt+st1/XOz8XEuSqDSB+KYaMvajRpEZNMyASREJ29JICwk1lgBFPp0JXlPxs6QpE6sY9JGi2+mJ/MW/P+X3Svnc77Zx8bEVbAxon0IYAlYHkDPhqmEMrO61MwV2Z8CZYYn7Ns9iV2gFupKpy5KStOqZ5Ca+XOIJ0xlabQOAO22s9oCVNnC4BykLtNJuSWAvg0AZWMK2RyVwegTs8m8CwmS6Enel+vQ6LbJYUYctM4APWv/L77/EJTAPAI430gAIhMgydWpoVkzkRDEHtiY5qbJixIfWFI0AYMt4mCv2qM6mOy0E1AqOdt5VZWHod/pZ5Z6IAeM6aCxOTXGoq+PUo/fZiDvPmPnKerlSG1gOxzzcsz6h1sT0bFVuVARfu92O1gQWcErpe6lwhTqabdS8GxJ2rm3HDku3qAQ7VKeBOHQMiFXlrsAJ6xG7TOjcI9Wm/O2ApAHAju1IdiDfj85k0nk6xWjk3JSsJGa3mONb3tOzg+mckMwlupQJgGvtxFnGwu1qCGSkiv7/2HvTcNuyqkpwnr1Pd5vXREPQBJ0ogoh0iqJ8gkmINGpq2ZZmatpn2QuaqElJmqnZWGmp5WelXfqZKWWHIhCoqUAIEoA0mjQRARFEBG0A0bx4ze1Os09T3xhjzrXX3vfc+14EVP2QcyG+9949++y99mrmmmuOOcbEP+K9HdCOgBMU/AAAMyDongOlN5m1M+dGFVnvanfmECAI4wBwtyMGMLOEIG3IjCH1QQ81hDEOAK3hvSKg0u3ZcGOLdY2jvhfejaA5t1CAEc7cZCxMAW/ONweyQoqH45I74y5BWYPcmoViAIuy7EqOdbJCYrXrWXpnuUwpoQGOFBiUDBAxg4mf5QxgtFtt9ACW+0zRb5RFFZ2ZAkB8RsYW9a86IOyHiqzOJe6NPufaP4YBzJq02UJG1lUSbVnlMx0LADedu1XOk/rIJc5jvDxIKXmU2gdsYr4O3nlbY034m3MeJLngVQzgMC8hee0Hr7Z7qn5OKTL8GPXe4ve5zavfLyR347vqUa7/TyEAnFj3vHsEp+seYIDS264ebrXbP+e3XdFAYFh9HedNSK0njMSZo5kzC2eu3Se1HW/uDHW83Gv74SAKtQIw/D2Ij3USCS00JkKjPeNRUqx1fx99Soi6K+2TRGw/Ylzr+xrlDDCKxe6fpgxWfwECwN6u1QBwtEt/Ek+J9OtG6F1NqA806eTV6LioYap7SY0gmOoJ/ObrtMWMUJhwadXenp09c8aWy7g/jbIAACAASURBVH0bDjft9OVX2ng8s49//G4bjSqrJpWNl13K8jAphxKspW1tDGxrc2CTycjmiwETos7uXbDRYkq2bwVPfWn2gdtutVtvfDfLEpDVBBnp+cK+6iu/yq5/4xsdCFvapJrYdFbYydMPti9+xrPtyV/0hbZzsGNvet3r7EMfeJ9NDs5ZNR7bHEmqAIz2d+ynfuZnbeuKq1n6oNdHTXvxsVhKwZO80C/Y97Cv7e3v29UPuVr7l/f7UQAw9i3CCjHvkZRUlgSa8eeN73mPXfuqa+3DH/qQ7e/ucT9HvV9BF0tKlqb55XuNfA8B/VjzQM1pFTwZCKAc/JJv++qvtre/7e/oV7G/sH9qOdt8MbOf/tkX2u//6m9KfrvTsdNXXGUv/ul/Y1c89GEM0rzq5dfaK1/xZzadnuOw33V3ZR+7d9cmvbG99L/9jn3BU57EPhn2e3q9udcUI2hZJ/Zl5sHG45H1+n02X2UligQAx2Fe5vNoBnCxmNkNb3qj/cHv/TebEBzt0k+oSvlcOJR+7OOfYJ/g8MhEMuLjS3v1F/9hyvxruFS+/4gZW6scNLallHQTltx9RwLZAlbjJweICWZl9pHvGQkUPpSAjxadHoHXyza7lIvtzKa22QVztWcP2OzbwdLszHhqU2QrY8yquV2YVLZAm+cZqzTspdsesDoC4HUjyKQ21kJiX6s2Ev1z1kx2PwOMxnJpQ/pxE9vs9ezx24VdtjGwYTWyh5w+YUVvbqNqYXfdu2uDzRM2ms3t7MHcTg979uDtkoHDC1Vpt+7O7PZxRTaJdXqeHOPseqYPqe/aSWDNfR3viEzzmV3ZgywhgFn4uV0b8btRS8oTvLjFK5ljgEBjAVblwubcCpDVaXY5fLvFxHYAinW7NkXtOQQ+mHOkfY3952NPMK/lq4jN3UI864mQzYr6DCGFh+be5Ztc45eXIvWXbHUrohX2O90w2n1M4Ks+v2XNyK7P9++8oeFL1qCxzgdxTsp/7/Gl9HUmbURZi+yMiGfRP6AmnBSP0P9g1tbnPGcqcb9U0iXlkBP71xPTou4c1g6MExJZGfQqKKvP5Fhn+OLsgVrrZBGzrIqei0mBIjn4r4IkP5VL5D/ANz9YTDk3wHAHaDql7B3ml4BazlXKOONMJnAZDAwGRLN9lWdFVr4WS6HrtdGiP7HXzFzRgCpHLmM9RSCrKK2Yg+0rIFrJP7qPmB0aYQLbZAPj+drv+f44z/JcWjsNcR7XPaJEjM4tlVYL24hn3fETn7ViUq9/te6BdQ+se2DdA59sD4zP7SmB2Rl6KufmJwT34RSTigRsPVElUhRzZCzJ43opWSqSBJMctI4s2HmBycBtQ/IeWLqUa66QgKsSHVS5cx8Bu63YvZVYvCS0KLFSMtDYr6HMJVYw9hpcj2RcXF/NZ4wXLsu+GMMeM2ywgPPobfjt3rH8Z/J/D/swKUk7+WfZNfzyikTvSxi0YyG/Y9HEo50xNWf1nVNJrkto26fukqyc1qXe1JsfUYOYU4oFHQZ/43UTAOyzJ4/X511Snxk9gNRgebeIHI02H1/W5djxPPbdEc+v1RvTpZki36V23aVex4rdTpIQnCsGbxZd5a3oRXsMNuLYuGzGhbogSQpAKHxXrNolFHWmUwK92xt9Kzozs0Vlw2HXNvtdG/YAACuhY29vYpPxmLYA8YCT2xt2ckvkK9wLtXo3h4r7DNE0X+8EaadmO/tzu7A/tnlR2GBzw7o9s9EEuMjSen2UajS7sGd2z9kd1g6fwe50u7a9NbStvtnJgVl/vrBhr+AzcgB4f252z9js3MhsbyyVARgsEsCQ8Mn6wusawJc639bXfRr3wLO+53cym5YXKfAQQKSb8KpmkDrvtgio5KAsKf9e3xVgpmrI1SH0xHRoAMl+PE2So6rdqyCeB/c9oCgQOgeB1aIEGDsI0NySA7jOpQIVtVPQAs6Qs2RZQ1c/YLXUQQoFe7oAIdIzXAqM2eeS5soZZ94yAcAOHwSAkgDyQgfyMOYeV1SAivubJBnkR3jdWQeeGQB04QiBPQEshfekugAE5B2oiU2R93TGcoxpvGsEiAiCw7mbLW00qbghQdYBAdZyCYAcmUQlA9NLSG1SInquwCQBTWW/L2bqRzB5wCypqokCFg78BvuYYQ00qyNGGYA0BIogD4cNoV+iJnJpvUJ1fwEIQYa7vzG0ciDWF9hnrHMc4LwzJFTnq2avEiB34I+9FTKPbKc2UARS6GhzjjhE5ixyKRs6UOtzSABqsHkcJNOtHdzQOoixFW6mmcDgkd+bNcUAbnsAXS0HkF+DjQnsJ0MLsnUO8EUWJ5nKPgN9TQrw0zP1o3FBSzX/tHY11xTwotxxJjfLqz24zvnoLxRj2Vx3Crjl70yvIfl0NejIR/mYxXxUkD1mLN5RhyJfnWKN1/9M7UoB5yzKm9qXGsjCGXGrZnIGg2dy3BO4Tawm5k/rxBLj4uus9HVVtyMsQTi4zhQPYJEs+nrNChdSLcUYjwD1MU9iDJUQ0JSAlq0NwLINa7q9cva9JpTP09YZpp6zWSJP5lFzNfiBE+1g9ZHM9kayQtgSSrTrgcmW4S91LWRPPnA7RwYia7XOKUOPf7MOeOwnqAvuWYXwTqM2etQGzOWVkw3PAqJpjiXjl41R+p1q62EeqHVxeBIg0WAHt9i8XEMpQcqTS8jajykX65OrY+U+mx9gcnBCAVzZlbTvuZ1LE7oNIPt+wnZ5yQDOb08TX4yndu9d99h0cmCbW4WdOn2FjUZTu3BhZGfO7Jh1+vz3Lpi5C+PBAUk5kAY6uTWwBz7wChsOe3buQmW7o33bm45td3pgk2pmkwplDQq77f03CwCeTlivdFpVPEA+//nPtzf+7fVmZd8ms5k94jMebtdc8xz7jEc91m563+32ujf8jd36gffb+264yZ7w+M8ym+0bAEQwLKfzpY2qqf1fv/6btjPJ+9F7z+uvAjgVJImkgpnt7+/ZQx7yUDFxF0iWqiMSaW6TuSi2F8BW2krsdfOFbYKZOJvby/74j+1tb32L7VzY4d62QHBkVlmvC1AC2bRiYgqZ89FJk1STASH8AL7IGC6RuAVgbGlPf8Lj7RMf/zi/T1AbWD3AiLJr49nEfvLf/YS97Jd/23rWt4c+6fPsR1/8YqtGc9vfObBf+sVfttf/zfV2MNq3R3/2g5kYdNddE/vYmfP2wn/zY/bt3/K/qm4Oko44twHkqpHc+wiy+Zx324c9E+OHWsY6jHqwJfNRYvlofWuHI+AxR8kJAandeWV/9Yd/ZK9/w+tsiv12UVoXwaViwVrGkKM6c++9lGdl9jAP5GKyvfpL/qixXnJgikspQ9yUw5gbt9o2ai2E3c1bzc1ICTmeRoH6tbA3U8iNkwye3dPl+DmXUPZiObcHbAzt6k2zU5BZ5jop7WA5s8msYO003GK8mFhV9G1UFfbxWUVgScly2HVCEIzH+NyDlv0MINtrOsEnY7CA/ZRpeXiSoBtd+uOPGpidKqb2yNND20JAkThqx0ZjsIALO99Z2l0XUFf3hA2KhY1mE5tY1+6azO0cxnEMWAtqMhh7eg/h3So5IQeeWgipfC0xLYddAMCere4gL29HNR4Aag7Oe/KSpA4jYc9940ic4n4klQlmvHttec4Nt+H1PJCCS+MnEqHi9x4NTcGp1v4oEK75E6OU7pymVtsrCv8hytFoz86TD9rmOz0p3Up9kYN8vlrr7l8hzRyzn7Ys+qs1Zn4y8imuvYZr2UsF0Irm45oJVnhKrKlkSSnmukOnAicBZtLAKDknS0BDUBk+HeYQwF8wFABO0s/0BBCeMRDscZYwWLdd1CEDd52ylLpvAKGRpMG1iUARZaV1jqKSCM8ZoPOiRq/ZBAAsns26vhoTKjLELMcZyEv3wHIzcM469tpfYCOgkoR1hrk8g2+CpJqMiUzpbjCj3f+PUjq9omsTnIvAaOA7S/Ied0aiBH4/I5MZNkQMDipJ0c7C1RbojDGehHR12GX4S0gCAVPYbVecJ6VeJUuH/39kzQBurez1P9c9sO6BdQ98anrgwj27Slby5FSdld0bTcnkfo73mI0+xYYB8odcLCZJOZkhbHd4JXV5HTE1KYgCsofnYk2xV84E5iL+JohHYC0+m87nNp5V/B5KMkTclsWFUB6NRA6dt3jOFW9GIPBszu8vOn2CwwKBofjkbGCXhW6cb1PXNv2yOsZc933uusmfbI9LfY9m8uHx49dOXLz00T7UgKyxdYjq8P2aJIVLf94nc2V+Rl7RoqxzY07FVSmWE4xfZ+7qHKizYETMwt/SmaRWO6zvFeftI8rrxFk51OWOeGWdCT7VP5zlWRJC/Yz7Mp+OnpWHP0FZHoDA7D+ej6AsCtJSffoLMyEyy4IEKCiborXgeYEDtQEQFefNhWrrlvOFTfb2rF907EFXniCgi7cZ9Mw2B1r1sAMQMUMpKyrBlIUNeiXBXpReZJ1h3LsPFU59HzBIxEYwBJPKbFy5bUD7BJPw3sRN8O+l2fmp2Z27Zrv7U9vdH7NMy9bGBpWotvoF6w0PuiB3qQwMlAV2xmbnJ2Z3AgA+MBuBQYwETRDCxPviabRfiCy2rgH8qV4P6/v9o+qBL88A4MaLpaBGGDz9qfilgqF59niqJZQCNQqx4gdStgQD2wBwAmubXcrNJgCrCEb6cz2Co50+q7t5aFC8HQqNyIFqM0RSe7JASrAmUl2m2JuUZCLw1Bm3kv3NnZQcQNELKDjkmVEe/CUI4QHTANAYLMlBKn8hbdFZYNKlVwW4ObONtTqQJeTBkQROCUjTOAHkqutnesiIAd80sJ65z1pcDIwoUx4xDzUdspMCgMfTmY3GkLU0G3bNBoOubQw3eKt4DdQbZhASkRYAmtjWAK4zrolMRwSZVYcRUtKqK1yzq3Qd5KMlpQsGMKQAEbxAWFMAsOS3C9T57fdsa3vLBhsD8a0AkImOkEC9OojHSL4nKCiwivdEQB0ynhpnsbv6fbBUFHTGnzFmeFcGrlKw1RnvBNg1F2oGrro5MivJMgnw08clgmoE0CIRgPPWAfRYk2DSpqCvWNWcUwEAJ3ZSDVIiOBXynJq3eSALsyFLLPB351g62oQgqcJxdUYlcRKyjmJ+etJBNpVjLnC+QXLbA4dCDHPWbrg36qdDzlUG9irwGytegecAo5MdcDCifRjivbMQurrxOAA4ZAez2sU66qid7pYFeO6YP6NwTHRoAcD5e0XgFU0I+UJ+x8FCgXP1HAoQOKCIHACOhRf3in5I84TGKO9XvbMA0SwxITOkjTHIGMBNdnVtqKKvWcM6zVVZGoKyHsCM+pZpBGmfgoGs5JWoF4r1ytqtLqsPOxFR6LDfeAFJ8KsGO9ckFQFq+8jRcuZXvnbyfSOmVHrvBmDRYpE7U0ibiiY817TPCkfM6tunewXwnwOBSyXJuMXwFdA6zdb7DA9RHqD1xdJILG7hLDWamb9smiAOIMdhbzqz3XPn7eDCLm1XfxNyPV2rpks7f+HA9vaR0S3JsH0wb2cz297csO1h3zrLmW1t9lm7dzwZ2f7+3MbzqS27HdurxmQAg/ELCehbb7nZbn/vjQSFFSAobDyp7Ou+7uvtuuteb099+pfZ07/smbY56NnfvuEN9pY3v83e9Oa32hOe8HibVCO7+ZYP2lOe9Fjb7FZWLCorOn2rlh3WR3zR//4SO5j3a/ahgwbxyqqwrjkHAPjgYN8e/KCH+KFVdSFjDsQ+G1LjSoKZyf4gmDGtyPp97WteY3fccYft7wn8lVywVDe2Nvo2hwT0fJbFJ+Kwm4HBtLAAOSLDHiAyJKb79rCHXm3TvR2e7pgMgSCKJ61Bng0Awo//6xfaS3/td+ybvuXb7Hnf+I22t3tgd9z+YftPv/Sf7e57LtgN77zFip7Z4x//MB4a777rwL7/R15oz/2GL7dh2fMAEsoOaO1IgURsM5WjdjvvyVoAK7DHA5SNpCle0wKAY8/FXkpry9rLM65ZdCKke//vn/95+9DHP8yMYchW9xFsKhY2s7lNxpo3wKO5rl2JAXkk1z7tj7xd7m+lee1/yWwe/COunOTvHZZ8bttN/Vt2RHYLoJJZt1cy8xggPzq/vV8xGNGTH9Cbze1hw9Ietr1JsHM6WVjVW9ruaGmLbp+g0u50ZJvDLet2uvbR0T4TEdD3LFdLp1TisKvKJDTqD7fAQ1qNwwYhRRIG3bk9Zrtvj+gtrOwWTLBBQgfmdrc3sHN7B/bRsdkd1dxGPLhLqvb05gnbOTiwEZMzs4wJPyPQd/R1lBIDVtgf7YGRxOLWM4vjRE27FNtJlA+3ln6muGjAzhM4ojt4fdSkauG/7Wa240r5WNMMXELc6RBEfAnfWWWuG79rjeuhdjaiqk1QOT+2xBisCmjF7xCOavw4qxXKQp79oZUCMNVr2sK3x47YK1WHjOuF9dcRpOnwOnw/5kf4LoVLNFNCGtEir0mL61ALupjjHFBSEQmtSuAn/W6xebe8djDWFmrOy6eAp6cEG9YGJvNektDoD8rTSTSP7cI1AIBZodsZzbg3rBhsJKYQrpEsJt5Mcyqdd4k4u4+LdnWW1ke9dtihOdql04HeAjXRHBR3n4LnVoK1rNXDeYbfoQ305aEQgfMTzkAEyWXPpoup9REU86TbKZQukAxL0Bc2VRLP6D8A5ux/vC9GCUm9mc24/YWPuug0XF+w7oF1D6x7YN0D970H7rprX3ECJkDlfqQShSJWwT+z/Z6KZRGL5PeVWsVkI+bVZTqxVNpQuTfE7/ZnUMtAiQ/t6VSyQNwLCVlUAlRCJ0Ccg2puE9TYJJCLpCqPF2qTSL4brueZ3c/c+Cu2PjKEUXd4gdIEApVVF1igMa5pV4Rlm3Rgr5347P0b/lfEOlf5uPF2R3529Hhd1J888qufjGN3EUf0vk+vi3xD/X/Uz6E+yBIdNTt9DmQ3SFE8r2PLfyesoCFdVn8r6gZ7TDz3P3wI65nQluuJu/AZR/d9W+fs0rsSMThPiHO/KJ6SYlxH3CyEvVZ+fEzHlyw9AsKV2L9aq4jvK75E/5lqNgI7e8VSiphdMG9FCtkcFLa9IYYukqlRvGsIV3oys35naVde1rOTmwJzAZyCNYsw6GS6ZDI7EycBKit8Z50F4vAAgQEIA1hWTB7eJCqDkTwHdRwkNLNslL5HYVD8J/iB98CfODfvFx27sDTbH5ld2K3sAKW50JjFzIbdgkAwfGkQ7RYdJLmbnds9sLv2Kjsz27CdqewLEtCphopYAtpoM7KScY5dA8CXPtPXV34a9sBRAHAzGCCTl2wWGZM4l2vrDmnFdJD3QD8FtdxJiaB125GRTW2yeLnxpNhcsE5wnaeS6GTcCKY2wF02tl3/t35G3s4AuLSX6Z7EpTyjiZ/TCCooHABetFmy0nJWhJVpYxRb2QFgb5yKlPv7Zv0Z8r759It25NdHn+Qbs9rhbUy1ch1gduibG4fLytT7jtpSICjLXTrAPa9JmNgjAmWDfc2MvgoB3AWZ0iVklgeFDQCS+njD0QQwgAAx5JcRbUAgu+woEQAyEHI4lULYoeMpdim7kEwQyRhL3gYNhESbpKSZYc/mLsmuAssXAWtsFBubG7a1tcn3mi9nyqx3BjkZA5AMdAk6ZEKhfegTMJkIAM/nrBXJ+s54XrewjUHfen0wiZUNJrlh9bGcdvRkXSOYw0FAJ1ixYJl4pmbE+53RqfUgrKcBADt7gRlerGXgoBonl6QeY+xVJ7EOniZwUhOZcxNMZiYJzMUCzwFg3csPAz7P4VwE+01S6DgutABgDVYCqiSRG7LvDnC7g8lLXQI6mCH3HQBO7qWzdup/Fw2Zllaws2XXJSFaO4sE9etl3EoirYG/HGJwi+j2wrNDYk1rQSv4Ge+fAfbRHAVe3YaGRK+3jaz0FgAcdovsbDLSFGAVI0Z9oXQT/STbIPOktsZ7cw6F9GLeQX6fnLHKmzko5gakZo43bbGAEpdpDNsUz3XbeMhPD8Y9A6hqS4C7eGesR9ZKDzn7UDeIw6a/ExmFTIwGACz+SxvM0/t7D7XOCwS6PJGC1+VOOoUduPiid72nw/ayk+qO5HMii+nog4mGBkwezAOxiXV1E5xqTmG/n7ev1jJwxYF8M2y/R2stuPEX6wk13SdTO3f3PUzfRiJMb6tv3e6AAPDZc/t2bmdk+2OwFxE0BgtTNRtPnTxpg37fDkYHrEFIZupiYb1hz7obPdubHNhocmDT8ZSMzttuucVuu+Vm2x9PWB8GTMjuYMO+/wd+xK666oF25z1n7No/f5V98Pb30/bMZx17z3vea1/x3C+3p3/p02x760o7d89H7OxdH7T5ZN8q6Jj1hnYwq+wbvvXbbGwb3Lco2UkFg3oM2gAwGMAPfjAkoLEH4cDVBICZDFaWvN9iXlHGGaDC2972Vnv9da+322+/jf2Hz+em+qLKY5Kxf8Dlp+xg57xmYzZ0UVc+2IxKsWH6RB36ATheVfbFT/si++iHbxOb0ctRYL5Cbg3ZsQBK/uUP/5B93md/nj38sx5je5Op/cWf/Jld+8d/bOfGO2b9E/ae99xus+XMnvrUz7JTW0P7yX/1b+3BD3uE9U4tbVlh/yn1X4mEJzF/CU+4+krYjlDLwH5aVVP5EL6GsVdgj+G8jvnpaxrBKQUEFgkAxt/706n96x/4fpv18D4AXgobzDo2L+YsnXv+3IWUTY6DJgWy3S941Re/TDOaIGSWYRXBBAcI3SCmoFW+DNJ7NZZv/Q9JBrvsM+1DvVeq/i3IyU0QmKAmfUOBR6hHerrbtYNqYmWntI1+1xZl13bGU5vz3rJWAy8tstHr2WgytX34KlzPCLwpES1PvHTTnl5HdZrrqE69Q+amKavX3J3b4zaG9shiYZubPduZTlh3CaU14MftLGb24UnXPjJa2hjtREnqJWoCl6y3fX4PAcxevcHkAaVWf+ZA8KoAm/ZDH84w0aKeJ5Cw/e7xVhcDYVeBm+m7DQWFet7SortM8ar50n52ztxtJG1mX27H23wq6R2PULFLtV6DYe/3Ow6Yztvb6OsWWznN/VZAqv17JsJwLUXiip9z/EEhQRnS+UxGdNWkAn446l0TgDUbdlDjGwks6g3u7SwNpES4EnbHDyyo3Rvvj8/GNrees3Txbdhh2EMFlwqbwK/pdGx7AcAZ4Khkn+k7+BmNChBk3iqRB7Yd4CkrlEUf40+Umuh1rZqhRIhq6+JnWHQJYCvAp3Q8qDR0S62rkHtmUh/BcAHQAK+7OPvIGZayEG04ahCrI6M9o1nF98H8KJkQpOtQ41eJl5DXrKzs9XgW6wPIxTmKtYMr61MpYUmGL4Ffl3bGnAEATSUVTxzGvkV/00t6xN/Rtg+uJaDzpbT++7oH1j2w7oFPWQ98+E4kxHpZuChR54lEjRzfNgDsSe/8boF6lwJrGpWI3K/B/oYfuOWT2cLGy8JG1dwqJ2gQNGa5GTqy1in73KMOJkvbm8xsjFjfDKAtaRgpeVbAnvujS2MsjaElb1P4pngu6nTSt3fGMNh+PCOls04G9zacpFp1ro5xHX+eDr9t5VUpSfvoIQzQ8qgr7j84/CmbNp+iGx0PANMvi6hGI14mfySGKfmKuZ/roZzUl6xB3fZ+46iSn7V0TUpwb0hARwxmxeunSliHRx13/KQAYCc0xLxKfyb1wtXDwTe5+FQ99OUOS3goaVIMYK+fzbAtyC9SwSTw28FZzGyjB6C0sHO7U57bwfzd7Hdso9exkxt9u2K7QxbwRin2LoBjnigdAEYMnvFqJ4SRjOXjDz+VJRYNMXx8D0SeuXXLwro9+NkT6+E860kmRYFzamlVJYU0ePYEcp3wRZ+4U9h+p7QLsAGo7zsBELywSVXZ6GCfz9naGPJ7aBMUsQ6mc7vn3AX7+Ll92ylO2sEciedSBaN/vwRjuGNbvcK2+qVtDtY1gD9FhmJ9m3+sPbAKAF4dLKkhDwZqQjKYh9k6YBqgg8x4ZLXV8aG0OYckmQNh0b8BrDIYkpgBclC0KXjArZXVlbc5tpBgkbXpUQxgsmZa1GH1wHk0gvK7ITudA0VRey7AZH8SnR4HD0L6wh0hxhoQOEuBXweSMwCYkITLU6ZNNVhevoewzw/Va5SzxeB0ALhLZP0gkCupRWb5EQRw9kbWb9jCE9DiNQoVQFRHMJiD2sGsqQUQEc6fJFxg3ClRCY3/fo/7nIBijbUMtzLUrdRGgMAn7kkAmbVD5javAAAHs0cMWwA5SXoZchjSAkxgL2SkbamAPK/vdSXhhlqUvZ4NhwO2C4Eb1B8Jzifb4jsyMpA6y5H1wVxzGRoEPMnoQd/NKttA/YF+j8/tQZKCILBqDxIsQLtZs6WW3lX3iqmc/2BDD/ntcAzoKAvyrgFgyuQ4BOCf06n2vj4kAc36DlH3WqztACozERZmiDIrNGrcZgxgH20xNCPRwWuD6TNJ0CXamx9GlB3WAoCd1cuDiZN8ww8KAJjzPe6XnKhmqPqQDWJ7sz71+R63kZCmA5wJUFTr2z5YiFTWB4pLA4DV7rAu9Z8C97E+HU5LD+wYZldq16FDXBMAVk8LzoODlGSFWzVI4l0FVGUy3pkEdHo3zwRW22vgu8NkhujP3I55h6Xosts6r0EUiTxMIvCfQ4BEsFlDDaIVuK4lmesVwkxgT/zgzuGHUtqwjFEYEtAxTxm8pQOoTEAEadvs3/x5cbDIwYj0HhqoBJzn80ZrNvaJOhUgrTanReerj5VXdCJuvigHOoAdwX6y7drjInmo5qq3YZzmjA4AuLFmAuh289IwRvk/2A6zxbSy82fP2v7Ors3GEzJCcaA/WMxsPIZTXtls1rHd0YyZ4agdBXIWGL9YejMmBiFQAGli1SZ80Mm+bZ/YtMqmtnuwa6PJyGbTqXWLrt3+/lvt1lvebxcODuyRj36sPf+f/i921UMeZm//h3fb/pZPRAAAIABJREFUta/+C7vxXe+wz/2cz7TRaN/6/YE9/enX2BOf/IUG+fBlMbfR+QO740PvtYPzH7fZaJeVHFHvE/VUv+Fbv912ZwOqS2AfYs3GSMDwVB1lv9cS0ACAOY9Rf9cNVEiPY36hnjD+jdIDb37DG+wNr389Gb+jg4PE8pKkKULt3AGs6HRtXlX2uEd/pt39iTt4gBLoob05/JvkHHQEilD513P/AVo86uEPtwvnzlq/h/0UdXtUbxftGmOPs4U98KFX2y//7n+37VFh41Fl//LHX2A33fgeO9Exu/qqK2zcGdrf3/Rhm84O7CUv+WH7lm/6OtseXEmgeN7bs365yXdHm3mg4v4PJQytP9VqDcut/U7JGaqfTkZayB+3AGDldYRPpaAR9mK0H39fXDhvL/7BH7Tllo6lMyttOINE3cLGi6nt7+3zfXuDvqSjI8FqubBrv+RPtUOJBptmtv4qm5zWRQsxy/9J+52ti3wtSVJZAYxVvjFZj8pOSbY+Hf5dnQPztjPvwG1xsysVD7JngXJbxZm5PRxaWVX0fyDtul/BOuAlACKJAdxOAGyHVfLUkbAc7XYHoAflgQd2O/aozZ6dLAEgLWy7V9gGSm30e/aJ/ZndvDezj06ZgpfAZfnPSohbLlYzk6M7w6/I98FVQG4bANb4+Nt4P+b3bJixiwZamgpA+XePGtdobzBlDj1bS/k+/RwKmh37/dp4r+rDiz24Md2T2kwkhza8qZRuFPOEweDsR6CjJ56xRravLQZe6mSzSJahbXMAGOtYm4wSaUrIzAGE5KEhfA9PFmb9WeQfOTzM2rsCgZFMh8BxH0mX8BfA4DXIMMMmdAgMzzozmy4XtolgNc4fuA98AwdhsX4oL82kFZX2YQIzc0rnTNpAs8jGXQIS1p6MV6D8P2sWh4TyQkEvJG10isRuQLdJwM/ttLOyJraw/rJjUwlbq64x2kfVF08YwTmJdisSjjs2n8E/qOUTmWDjZWzIVl6I/UtQ3c8nsJd10qns06KS6gKSs9A27FRSYdJe1Cu7VKzg+Yey3B277QVrBvDF1tn683UPrHtg3QP3pwdu+EiozdXnTpVCgE/ddC8iXgm7XHYAC0lRKIDfYAEzruS+sNQKFWWiPKyZ7WL/xRkCoOx0wlgXz73YB3t9W3ZwljIbzcQCHqM+8CLAWycGNFSSpIqnEi9gFAqU9i1KJU4gMe01gxE/xN+xb5KLwb1N/ncKKydfvunvNvu49unqWE52BV2L1T77sWNVH3MaZwJ+h0DmMXDixTIRj3mwPP1LQKjvz0Rb9R0ysO+jA+v3ETnEfcR24qLH9JP+oF8WHiV8k/qnFctoH2Yawxmw8+E21yxjUSIaZwNXWTnm1qt7lI/xOFkQYxjv9XRyT4AgzuBxW2AL4bXH2bOBTaQ+84Q7nq3ruBz9Zo8EAfzNIz8s0YTPcHa2iuDvdr+wE8OStXI7KNlzYUQAGB7f1rC0y04M7dRmzzZ7koFGoiHAYfzXLfBseLjQa6aIfFLqUymomnGM90NriAMg5g7/lMmVUJMBPoBlDI1oxU/IXI4k8Dhbsz9jMkAVoEeJeSaFJHUAyMZ7zA+J/x7rWECVoFPYwWRm50aVfXSnsp0x6R3W6w0YH0ApMCjRnd4YkO0MIas1A/hTZSzW9/lH2QPP/t7fzjljDcOcglhHvblvHmFYmxLP2tiDkaAgrAxlMix11TVlPhclJXdx7dSDdxFAp2F1QIzbgEv7KpDkATLfPKP2EQ/H/sQUWOd9XArQ2SG8VezuYaLCircA6qgBS4PoIDGdHQ/0J4nfANByxpn3Y9S6DGMfzlqA6nLgmqA5vrrdk3GEOISkDDusgatwrYLyyOQBI4tMHIIqMNSw9iUBUbB7YmMmgOrSZuxP74NwNCO+xd5ypyeFpJyNx2A2wE1EbZD9HqBl9DyDEhh7MLEAJi+SdLRKZdHCS26C+8PCut2OWLeoFM86saofzbY6sIh7MXseUmqQjUDwfD6zboksxMJGo4kdTCoypPC+wJCQSQS2AKSjBVBOnEUs2UsyXdFe9Aul48x63dIGg9IG/Q4D8JC/gONdeV2GWBrBdI9/Y2PUXA/mZA3q8h1igJ2hG+8WY6Ch0D0k+eH9w18gqCXGMP6CdcPnM9MTLywwXEMQwLPPV69fWRPXnTWavhDS0LWTK9AvAnViJOt3bGTK+gyfPeoEJ2lqZzfH7/XsmreYA5G5jxC2glcH69k7mIzo+Dv/bDvl6uPIUs0xOATrGi5kK7Gi9anXUqylkmVzsvHND0NstB/mcBgKVqkH1ZrAQg4o50CFXizNdwTvIhsz6jozY1fjjDUXxzIeCIW4NDJx+b7+0mqD2Cze3PR3mVBXQsgc03h+XJ/K3GZYZjiykJKSTavrmTP70xleSTXBk1JgR1kHj05ksIw6Np1MGZCEzDhqoUJOtSz6muJgxFSwZ1i3nmgE9RhPWoE90SxzkBy2msXxMhA8QMEIrqZFoVTqmCPRdrFz8wNaPYuYXKHeXNGpkSih9gSIXne6siD1zfo+HCca4ebRxTHbyKKodeW5B9UJPPXgOjjGqHl2pODiQEGohZ2/64ztnt+zJWq8j8ZcNwAC96cHtr15gsDc/gGA3CnlnyFLtD8dMwi/XNa2fTmfWa9X2IntTXvQqcI2tzdsx+sAj6u57R2MyWS8+Zb328Me+Rn2nGc/z0Z7I/vzV7/K3v62t9rJU6fs3rMX7F033WjPfu5z7Gu+9mvs9OnLbILCMsgqhYxyx2znwhk7c/ttdnDhHtuf7rDdpXVt0unY1/7zb7f9qpdqRXMPjFntzkfMZxyW9vbAAH4wuwvBdkhey6TgcCQmLIIab33rW+3lL3uZnT1zj03GE65PSQBHkpWD6QCWOeTq76d94VPsw7ffZstZRflNjjKAZgCo3JO1qMHAhp1HbUbUl93a3rQrTp22+Xhsw26PY4F9tFv0Kae9KI2A95de81z70Rf8uFXVrp392L32oh9/if3P995q+5OxXXFyYJ/7mIfZ/qSy9952h/31X/8Pu/zyE9brlTavllbN59ZHCjEACe4jkk8XOC0lDsVosiS8qPsO1jgAg0xWGXM2T9jQIgSbVwAHfLMCtaOnlZUbQ8IQF26/1X7hP/xHGy/knzAQNVNy3s5oz2YLyV6nFeKgLvaka58OBrCv1YZEmSfl5Jbe98vk1yRnLZIxMv/Ua3M2GLWUp9aBXZteFmgguzn2yCaYnK/z2ujG60RtW/li5Xxug8Jsu9u1Ra9v9+xP5d4mLw+Aq/aYWiWgufflextb5H6TEhya+wAST7qoMjXv2CO2e3ZVd2aDpdnJjQEVVA6WhX1wVtgHd5Fm0DPjYd93fq85GntCAIQBVtb+Y4xQDSBKIjrb8xzET/tjqlnbDIgdBrLb5tbb1tjgV45AY8877opVoP9R1ydLrWyI5MPFPaIW/P153qoE0Pw+bb+lXWpBazHOS80W6DhVtzepFfl+F4A9z1ZIriRLQco2DEqxVjmA2IJnENR1h8QwwFqyeAnaegJVISWg8G+ZFkMmrUpFoGwG5hi+z/MFy/KKWdvlnxKwWXQL1o0eLDo2KZd2YlHaolCSp9R3XFIZvgJZxZKUY81h69iUYPLSBmAOY3spcPYoXSVHUnRgEAMwRVItplR/DoWTpVWelAcgG/dCCqyqw+icC8vg6REEX3sLvUcoJYTw5Txj9wKknmB/gzIRANmo5Q1Wr9thbLhg4KMxAdJzbLCHeK3gpLw0nVHqeQy/KeJuBMU9YO+SndgDeL5AGQbYYMhVI6HWzD78gs+8yOJZf7zugXUPrHtg3QP3pwfedMukkXQcJAHYXuxFiit6gpXXd6dkK2NCUqNT7Cm8wSAnKD5CX9rjQ1R/MLMDqkfgvAHln8pCPY17cFHajHXlO6y5CdlnlAMVc9clXf38He+bx3VChpogdeYeEwCmJLRAHRybAgSua8Vegt+8qpPzGG0LP13lBuaxoFW3y0G3NgJc816PGO37Cah6ZECnlYs18P5MtCNe9JMBgI/qizpaUfd++I+1qPl9fwklRmcHmNYtAlvNwnOKALnSSjOKcqnPlxenYclqdfvXucb8Nfnc7CjGv7aTOOiDB7lNcb0GAOwJ6opT6bgW7wMVqS7TcBe2USzs5EbXTg5L1srF75BYv3eAGHhpw35BBuxGTyUa+7gXpJ1xiqOSJmLuiGsAH8Dvu1Yse5ktUtnEEDP0UxWj/QSCGYvDNUsr4TM61sMzBOKuOvbryMG/RyKG2yec/OfAA1AyBmoASnyHXVCdcCRXMm2csXukRSJ+gM8OZmZ3nBvb2b0RSQcgCIB13OssbXPQtxODkhLQggXydOlLHfP1dese+DTpga/43t9Oxo1wRBZoU2AvM5st+bD25lFnYYW5kAPC+qHOaJXB1AGdAQHGp3R4hkGhTOBiYRXlDyLQFnErGSQaFFQ2dyg5auYhIIcrYOQkoKos9YA0FLBQdrXeLTyUqLGq37c3ijwAJMy4KbWZDDiDE27oMjZlPpX4hAQWRAzfQ/+ZpESwCuO7uGK4nFLyC0EkZL3DEA8AAPvGiN8AGFOmToApkhecId+bAZjCOiUYswrshuQDAzoOVge0xTd1hwpjlTtTefsQwFH2nz83FLxDVtgDyKxZheyewCE8Qwj3BuOF91/MbdDrkn2iQCsYT8rSjwCwQjFyBkQ2kly05lJhVbUga21mhU3nmHsdylWDrYQge79bEjTroiYtHW3IU0haM95Rga4l6/9iswPoe/npTbv81KYtqpEdgMHMUFQ8NwOWHIRTbdr6J68HLNAu3kIup97Rs9yc2SmcWAxczF1eUnqt52C6eo1LsCtYi4zPjexIl6ZOMuv43MFjb0GMJQO3ZCKB1ZGvghoA5mcEVh2A1ZRq+awBcqgdkg+ucazol9pKuCsZYGlucqKXAgD2zxLjN65tgbg50zNA6jRWGcAZY8CBinsfcsA1PrUdqI8IeQ3geq3Wh7aS8oYC3wlEZffGX2NO0Epl4CTvFXYyJREo8hkmWbV2lXGbGFXB1qa6gdeF5jTLWM68tf7daI8/E/0gKammVHa8XzCTs6md/koAiEbO52zqFI22ZKaAO5Ij6TUD4fx5e/z6+WzJ+qJa8wjMimm/XKjHkkzhAp8JNArASmxgKRDUe5JkcqNGUTDgot8B1ingrLECmzhfvJwauZxskvp3230pgEPjpLCq97LfuS2ukyPqz+oYvuZZ7HEJCKOMjzfIAwhuarwAS11nHcxD1IWZ7I1sNqqsGlc2nUmK52A8pv3r9zdsZ2ffJggYWNfO7ezTUd+bVjZBNvccBxnNQeQBbQ67dtmpbXvIFQMr+107v7drO6ORjWdz63SH9qAHPdQe/dmfbTfcdKP94Uv/yK5/4xvt85/yRNvZOWePedzn2AMe+GB72pd+mVXzpQ0GfdZ/lSvQoRw4fnZ277F7b73dDnbutZ0pauOCXdW1kZl9zbf9CxtVPR4icBhSxnGMkxa6QEr5Jbu7u3b11Vfzd7h/aT3WeEUZA0gf/c1119krXvGntre7a7sXLkihAjJH3DNCIlkynzqwicnLfy0Wds2znmk3vfOd3Nv0e9hX1ZAEaMKUrs7CBmBdYz/q4/ld6/V7BI0xmtibDsCe7vat7A7JtD55xWX2kp/7Obv8gQ+1sjewV7/8D+z3X/oH1uuesHfe8H5bFl07ebJvj7j6MnvCk59kL/m3/15tQ91Ir6uNP4fDIc+tSprwpD3vG9oVz+AVMyHwbk+WQk3uOKS2su3DJoHpVhVip6FWZW+2JIDe296y5Wxir/n937PrXv8G6/YBbCsghu+go/ZGe1yXCUBLbEOth1c//WWH7Wa2jPIduL6H7LAkmvWjturQm+98uX2U7+YgGa/L1lh24NU+erH1nUUOwi6AdVuUtlmYbc7nnMs7vkPI13ZYqZG5H1BTM4FIjGy14mipYPnCJYIBy9Ie3F3YAweQCBvQl0OyxUdGUzu77NoBqMszLELM99jvs00zA3MDCK7/zPwDj2rgj1qPhVa4sUa1w7ofkWzhpcfGVoKf7SEJRncGaOe++cWGMD4PXwutzdnEAYTncwjeuc+4lWzy5jObrOUorXBUu1qiM16zevXVbVA7WLzJj4g+8TmUzkosBQKxAMqrqfyELCqfB5k3Aow80y2tb4VNEGSCYgHkiOkHqe5trCdIMTM5mDYZOgl1zTUCwS5trGBU2AYE9sQkRp1esGo354UVPAxB+tjBVk8kwLhgL4DvxPY5gxn+GWqkLSEzhzpn3VJALvwoqBM4YIpnQxZzE4mf3h68OBjJsM19KB7J+At4jnMTJ7reh7V/ee7Fe8TaLKguUSLYD1Da6/sCUGYpHEoAKhi2gI8zQ61ugNQ6u+CZOFeFVDaTAJYC1DGWYEUjdYOy1GQO1zkADLChfRwujaeTk5moBMnpD/3YmgF8qXZgfd26B9Y9sO6B+9IDf32TElrzxDcd2aJ8nogPAliglMfcKht2jImC+J2LWQhYQlIear7DL/ckRcT4Yv/GHjYpBOoup9iXkfzj5cE6HSZUgUgCABiSzVXU8fQ/uXcHEOxlp7iTOUkA7UQSGBX8vN4nPgfjmHslz9lI7sKepfrAoXjk22ej++LeR/ZpHpMOINj33jyEdX8wVT378JOPu1cjbNb6qlizR7xJDmLXjmUKQRx3X8/RW3njo97hUubocdBZWxWn/VpHfVexiyZDV205IoCS3fioEinpXaJ7G3/Kz2yQji/l5bObBjNbpS5rclYAsynE0u6EyMWP+ejzKfJwlZCr2ETuj2ONsjxHHK/ktsHzJNu2u6zs1LBrDzg5sFOb5ANZh+WuCts/mNlg0LWNgdmgq0QRxA9YRZhrVPHhgkqb+G9pHcSTl/BfIamsGAD97Egqydui3nR8QW1U0qPWvYga+i6Peh7vy4paeZzEAV8kongJSNYEJ2YD+wBVOfinXjsc+aJuV9A3FyZm5/emNqlQZnKQCGSIP8Euooo548xrAPg+zfb1xZ9mPfCcBgCcR4scnmmwj9oyaocNeYCIqzCUFOKJ4IKzGxlCIHvU66gxgCojxJB8dpgmzEijAsCy1AEWbFAHGSP7O0BaBunckCKoCEcImdgKTjmcTMBSrQtwOp8GjWAJLwvWo7NispdFdjaNp4MFKzfCLLjSBn389unxao/a111OBXQwrQiHes8EZJV1Colaj8XZVUeXXQfWKz9WZjedLCJPAmrAGkUfySkLZwz3VxBDEJ42jswv8e6NOaJPxEgVSMXAUARYA/gKdpD3jd4tWKwCkFWvUeAVmL0CfWrWDYNOPk+wtVP+jUF+ONJgHwE4mks2regSzGDtE4AckwnnGeseYDNhO2tJbtwDWfisqULvVVmYlIDumm1v9m17ozTUNKuwMWWVJTnmATKwLwQwJACK8817MAA2/iK8Bp9Tadd30DWUJR0EJnvSJagF3isMrQOCanPEO2l6e86dP1ubf3A8s7BrkusFFUJOQxpvLiF5Vbx/CwCO9cD55u9EpyimTNSETYHjPA8wD/VqnueuYOqy+wgAN8141vdavjVAzjnrDY0+aoFFTa9dACbXafruYZmhAKDDHlAGviUhymWYnQh4v8yWzKppql8qSWT5ZwwVkkF1HwBgZ8LW/QKv0SHDrMP1Ts0KtG0bxTBmti+0g8mrtlCOsgNsDKoiBTnV9JU9IoMdbL8FQCV5z1AMAAOYAdKMyYY1T1Adsu3OusE1CMYy2NvtSoqKcvI4AAvwYUJSBvzEnOXBebmkjcD9tk+cqKvc+LiE4sOqveFi9RiZMJGN7cXyEnXpRVBlv98i308QOADLKZ6VJYkIvAvwN1jiM1uiHtRoYnvndq0DIBdZ4IulXdjdpboAwN3z5/eYsdntb9reqLL9cWV7k4lNcYiHo+7ABszmsF/a1tbQLtsobfPEtnUHPdYu3L7stG1unbI3vvFN9vfveIedvecTVpR9u/HG99oznvVMe8Y1z7DLrnoA6wsPukMyvAEAj8cT2mH8ICkA/bizd8bO3Xq77V04Y7vVLtPJe8vSDpZLAsDjWX8lAKxNEXufEik45uOxnTp9mpLXGH9IYUIu87Wve41d99rX2p13fpzgLZQjKgCypZI5UkIH1zVY0LKTAoAFcuB7X/3859nf/91baGfmAAEoz+ksW8+2QG3ef/7N32zXv+61bDfugeeA6Yso/7hCbZ+e9QZD3vsnXvST9gVf9DT7xMfvtpOnrrAX/aufsnfd8C4bH+yTMX3HnfcwgINx+N3f/jV77GMfY93BJt8PJRLGYzCxjeDDcEMAcLIxrpAgtrqmIf4IADh/b6w3tLUNHMUaYVIAgj3Ad/xAWczV573NDevMK/vFn/5JO3P2rEE5QIkc2KNKjv/+aD/LHq7B55jef/4MSUAf9SP/z8H/VqQkrdkAuQiTuAvjIG5jzXqgTv6nJyi6H3mfE/9zG5TWqvaDgS3tARsD26squ8CSFOgTybVBsovSYCHgQJbg6qhStD3fd3hlFnCUkgw8mdIesVHaxnLKAOCs6LLm28emFf/kNHVAKt0vpN8iOpVJ/rfHY9UeIal1+X/6U+cJzDOVLonGHjvAsu2X0AfwGy/K4DiyN8N3Q8a85mjt72Ttcx97leXWUlLix6ogonIQ8v6Qr5aCf2Umh5gPeWv/Tm1LCQpqn8Ze92+3L82VTJLZl77GgfNQSjRc70w8TQ4T7SnGjECj+0fI0UX7AXyyxA18bzJNEfzF9XpfVjvDtfi8LO1gXvH+sLdkLYBNjOQhT4rEY2GDYB+hlgCbCoatwOUZkyjg9PdYc3tKu4bPcBBCbdxxNUn3py8ISWjMOT/XhXQ12+y1EfEZ2kz55zSP1JcxFHEaxvfwzvBlAYDz33hb1NWeza2Hmveo34t/+4JkYM6TW5iI5j4qZOAZcCu7nvSLUF6l88tC44H+kxKH7oH9BZXombzrIG9nhnsoU5OJs26z55TOVj9j+fWC4ewg9+0v+Ixj7ev6w3UPrHtg3QPrHrh/PfAX79X3Io3KC34kl06xRMUlQ1qZADBqeULYr6tSPHQbApzFmThKzHhcM3J7CKx4Uiz8Oe3JfvYuzParuZJ6EfHzMw3bl5h5GRPYvSn5G+4Puf8mMo9+ze2MIV68HVwJJHnpPmQB4yzFs6n7fS139ljwM7mI7ou473HkaFzs83iTHHjMgdtVQG32sIu29dhp4sSi+zeV7te3LhaHWHlTd1GPemConDU+9/5MPmjjw/BG66TVVbGPi/nuNSFNnqsAd907Si/d906KuV0Dm+FMR9hQZIkkaFOD9i0xNvrg+bzK/p4dAemHMYHQHw3gFqxd1v1Fzd9yaac2u3bZNmr/UkTLFpXuPZvLJvS7ZgPIIDNeqGRGArQO5pIkxLom+g8xRRIyOhFn84XgbYRLHcc1vUcdt4UPLvuEmDrqkSMR1BUAoObjMWkmLHq8H6MD3xNnBSY6OhYupEFy8yAAABSGvWASP4VuyHghhnOAskTEMPzd0QdUgoMfLIWhNQB832f8+hufRj3w3O/9TY9GeDXSiBBdQh+EXGdcGqBn+iqCIa6JL2BBh2L8wMABCMgBT/7dvxz4Qp71Q2fIDVJioLrMa2Su6M+wnHVtVBkDBQLmlBwVfFcHY3R8hwHqtiQ38+CVFDbViFoC2oFrsHcim3pVhIdfqtukzSADoh3MC3CJgTbPBGTwg0CoBygpvbaUlr9LNMOtQgYM2aWss7ewjgO8ktBeMsgdADBYXgrCoP3IgFfGuRUINuA5Yg8rGuGAspqs93dwmiIZZOIhCC7gM5h2lKgh1lRLHTILnrGIAICV4UgYwTdTyUww716BDcpNaIZImkKQNBzWajolc2vQ6xPcwXuLaawMQ2wm0ykYwOCVC9BGEAaBTxam97kAsJkBKgLAqt8JUAkZVZClRoH5zUHBTZVZWtkaiTbhV3rX+lPhsGLMKu5bOzyB+elzr0nN+efSzT4rg5GpR0rOjrLYMWe87ouCswI8yab3jVrX4bl1LeK6Fdn4FHD9kc2lJ5HRksbFx2gFAJwOAM405timgi4CNKLeMd859UJ9eIjuzNnl0cYkAR1zL2RZwolaUR9bcxQzyedkZlvyACjnowfFudY9YSHA7Byk57WexBg2jbbliPUuCWgx7S8GALdNLmyU+gl2Klj2eCcPzdKWXCID2G1i3U4BwPVsrE9GuU1OY9IALFZjk3FvZCnywOnGCu8dB1IGisn2gfRwOOrI+iuZrEIMGN4s7ahqkoCJyQSYbtcAlHEuBRuXMvBy9pjM4sIQIQGtDGmsddk52hEHj7W0PKBPAFjSu5Cd3tza4veSueP8cAAhsRDrDgxb3h7Dxr/dlHIetEDo9ve4VgMMaIESjbnmTjTHMbKhPdGpPonoLQL85XxazGwKUHE+VcLQdGGzcUVgEE53tzcgWDiZzG1v98BGo8pGEzBYe4Z6LKNpZXujKRNsANKzRintJWqld2047NuJftcGG3174uc/yW66+X32t2+63m648b1Wlj3b3BgYSNZPfsoX2hOe9BSWdBjNJ9CdNisHhoA1DhF4J9Vu1w8ZukVp53fvJgC8nzGAu/MiAcCT+eAwAOwJLABwAgDGvByPxnb6stMEHPb29u36v/1bSiVPxxObjlFTZ0bGFTLr0ZbCwWjsQmRR+T6NORAaDpSAdhnl5z/nK+xd73ibGMDwH9BdPNRof57Opnz/7/uOb7fXvPIVOrySWT1nIH/eBYsLwPGG/ZMvf5b98At+1HYORjY5mNt73nmjvfR3X2o3vPsG++jZ83bZyYFdeeUp+9hdd9szr7nGfvVXfsVm4xEz8sGwBYAeiROYH2DiDjc2BApGSYxQosgYkvANInFIdkyTUgBwfSDMkyQiuIBzpgis7vvNF9yze/0uZexe9H3fq3u4+koc3KdZHRcEAAAgAElEQVTTysaTkWS0fO8PG3oUAEzfprXoCBCGo5d9fMhmL5oqHvRPs3ryTCBJ//ZsnGMXfG1f2pcRnHE2Ma0gkxkd+CkWtl12bYo1Culnypxg4kiVhMk37PNIs26/ctgOt+8Z4Ji799q/kOgHmemuPXKja+VsajvLpe0soDLjNahcvpceV6543gbL3Qa1g0rRZ4EX1sC045EpAKrBwee17P7xHax3uEiujNtrzYGLDZiDpKsu8zNM1PbSe7aTYptfPJQYxDrOGePHL+cemQ4jft/Wa4EBzL6MutIRdE3RozyAdvhV87hquxvwWSPBCYGbTNYc5y7uuf5sME63ugPul1gXCMKw9IN49ElBZrSc20ZHrFmeRbjQQypaJWMOUG6FNa5dIhx2aTFjHXr2C5R50MBuYUOoF7gtwVkLqWLj0mx7pmASdyjUGZ4LdJ4guOXyzXgW5JHDv5FPCcYvznyAVV2OzxcJwFMAvjyrwn7OqZeR/DjcByA4vfVwBSLC53MyyhERcKX7LVbunLXVnYHr5wN4GwTH3S+hCgLPs/CZOlR9gPJE6ZWJxTZX8ItJzeh/d6cxJvK5dVaB5qeSfWU70F4wfNEDYBszScedcrCMo4/e94JHXMKCWV+y7oF1D6x7YN0D97UHrn1flmpP0+w+YIprSC1CW56IJdiGBQAjyUnkhHQcBggcYC2VmbDPCGTlf9gBnFGMwi8oDaDyD6V1uh0q240Xcy+d5qXFxOlIEq2Sg5aaBeOzca5yX0xsQPeLPCEpyoZJUFd7XEMK2sGxuFfqRyY+XkKvZsBuuEP6WsS9/B6X4v/lj0uk3UtsxKVcduTrRHC7viDoEMeBn03KRMv/9D642CNXfn5f+yr5sk2kM2/7ofHNIoHu/OsuKzJqdZ8jOjjItI0XcYfGlVqO6oOjYnft67MjrOakk3OSpk+KTcpxp08WXeHzqD2Xw3/DsyIWTF4Pvkc95Dnj/Kjxu9ErbaNrttU3O7GpOr5wYalqMzObVnPr9ksmXsAmgAFMlQCG76W4Ct+coW0dJxnzQpwRGEIfcW/G4HRGoV8Z4XxPMgnytj5bUClmSjsg1i8Yx71Ox/plIfbxUvhElwA0vW0fwqVKWLFOr59VvGSlpOGRJCoboVZH4qortyHOzyFA74AogtgQMA+cFRAPVOnINQB8CbZzfcmnbw8893t+0zM7/LCZ7KvT8Z3FmAfCaJwSg7buO0mORu1ZMDNVSy/AHgVKBWjgQMtM8RS09gtjDyRgm+0Dzi4IhiAkDygzFiAX/14H7BO7QI2lAQm23cwdFWSqRECDUltL5I4ggFHr8jeCNe7oCLQNQLP+O50zBDqiSxyUy2eX5FzUEtbB8oCX2DdeWzXvk9gY+ELKY4qgAuVbkG1DGT9k+QAocfaeIyF07FCzS0qNkh7zAUEAAAF3vHsXsmF4P2rM9BTYRxeDASYTm2q/ibXrMrHOus37icxED5YStGcEQl6kwESXFqdj63KlSS7ZGc8JhFd7xQ53oDIFCc12xx072N8XTI1MqS7F02w2A5MVTu9cMjPcN4JtrD5EAEiOquZGr19S8pMsWwasJAVLaWUwCwAADxG09iAsZdP81XyQY14IKkWAy4PjAaRyffgq8PhtrI+Qe2Y/ec0EMUA8+E4vXweEJEXiwaOQx+PcZElJlyoJsJXtRF+qwaleXJZkQKel4wCwB93rNavv6f38XiHrTka9AlpkWnTQ30qw4P8gAZiCvPKc1OeeTEFExNn3Pj1rFot3LFAE3CP1dx2k4rrJatoesuYMrNaOY5tlzKzbmAf0jHInM9jD7vHx5WtAObG+LwIAB4ARfcg2kulWP6vtiIo1qlxGfU/9LvnwVPQnJU0EMEO59oyRrkc54zfJTAcDWDfmrf0d+PdVmjkp+9WlDNO91OMCTCHJWIkFyYzesB9wRFVTlCFYzmnvatR2nS1tfzSxajZl7VOAvZBrR7Abax/vi/sDEuO7RUJI1u/aS5xF5pkkwbxl7NonhqTSnd0zF6iH56mOuLIZyTh1m8xEp2TP2FHa57yeLsfNGYNHZ9Tm6SJhi2vAKWV+y5I1GLwXOwFDGrL+wbqvA71JPYFJQnFKkvFeziCJL0YtDgizCiCnJPN7/T4d/N3dkZ09e56S+gcHlY0rBI47NpnNbTyBlLDqsDMgQAmgHoHG3qBnJzYgY1za5qkT9hu//Rv2zGueZe94+9/b533eE+whV19tV119FcPPc9RHZJ1nNKu0xSysp+S9JeHszFqOT2EXdu+2M7fcauPds3ZheoGpoN1FadOitK/61n9m09mAAPegP+B7zPE55s9C8piYPwSWcYhBLelOYde97nV2/fXX23QyooQaAfPFwkajfR1eKG+KI0+ATi7TmR1WCfqitWC2IaFqMbMveuoX2B0f+qB1MNdoG/F7ANuQX0IwBOyrpf1v3/Ev7C//BJLGBcFf1MyaWscmHbPPftzn2Itf/J9sa3vDpouxvfuGm+wX/uOv2rve8R67/PRpm1eVfWznwK48vWGPeNiV9tM/82J74uc/VYBdVXnSSiS8RZ1e1Hse2dbWtqRJE8Cp2cQ6rc7KBdhA5Y1gBYc2CANMmTqIr8d8HUiu1GsDkUGoA1pnMbMPvv8W+y+/9Iua8p4kg/7DfNq5sEMp7sOHft8rOmbXggEc9rplC2JnDjUGWtEMfMO0OqTMEMsPSQIp2ODr6xiGa77nrAoo5HLTMubHAI2RwOE3zbcj3dtDWynxqI7UEDxdcWsmJ0SyZEOqm0UjeIw+Wc7tVLG0SVHa2enCJh3US3UgcFUULktGRAtOdSorNsCwXNr+vGsdJOuwnjZqkAKaC88V7dc+WieRCmg77ieBnxdJnol75AlXfOJRZVmOeq7vi5FwFHO6wVxODb4ItcTZzYffT33RPl+tbOsRSW7pfY/pvPz+OdDLoJYHVwh0cqKgpq0zS/3f2B/E4O+QYQuWLPqBJxgmaEYJACkJcScOVSdm+4tpO+qC7Ys6ZJBjxvmlZMImzoMiviJBF7ZcwSOApXgugFzMxYGyA2WbmcjjCTiQm3ZWvmSRAXziTITq2WobieyLufWX8toq1vedsy4wGU6LKoHctH9LsC5KJZJ2AAarT6ZkPAgMB3tKK1J7FL6D9kKZCO/GvdWjgPg7kstwLsb5NfYJDhuBdRd5dzUSJKDA1wM7t9ND8pv6QCVzpDghf8VsTn8EDGUoE7gCFJKEyTJecrx4Ly9PgPYNuj0mJCXEoJCUNsBgPAN1jm/7kTUD+HirtP503QPrHlj3wP3rgWtvbgLAvIvHQLgXR1qkHwmx72CvRd3PQYm9Cwp1SpwON8YjFQJYecRRcpkU/kQQAEgEdQp4ZNwNsX8UZuO5EQCGspO2/q5A4qjbyzqdvne5JxrsXp2/9T+cl+owkZ4XDGAy/BAD9pqfAnw8qpIAV908wlZH9W6Ai+HjK44RjrP/mfl3F3Ex48jQfFzeposM88XA6uOe3/is1eY8IrWqCUfd99jvXaxzj2ysPjju3lEXOm9r8p8bLxDRT+/6JnrfuFLfX/3UFNo41DmKntUp5Pdvnca3FLuu16giUz5XIzYZebkgMwSztQVQp1hdiu7pHIBQDhM64ItD/Y4loBa22Sttc9C1YbcgsDtEhTJn14doJOLcqNQDWWeAwzg6gzGMExgBYPjUHQDEiNM4SM1kkZn1bWaDEkn3+LyWjK9jXFDOq89QjPcynof7BLkF9xfrGAqaCKGRfYzzn47/Xq/cqUgudS3Whnxn+rQEfqHugxiJFEsZp4ftAnFEmjfy/63kdVCn4zmCvu7MFnMRRdYA8Cc339ff/kfeA8/7nt+s3zALoMcvKTvHTTULMsWHdSwqrHeSEYTTQSAt2yl4uW86ZHt4gH1VFwewksy93yoYwAguNAFgZ7KGy+RWOiXHO2MWDg8CqwiTgf3JIz2AimWpmq4M5tegbt42cUfrWpUR6AtAgn+6LkRySFrAEIEHf29m55H5qYC0gKwAPGocwHmygDUVoEAAA8Z3jsCLip2zGDuC6PjTgRoaQIIDhc2QbhPgNhmkcAiRpYTtBVJlkmSTZKJ+h5odZHYJrk4sR0k95yB4FgDmsOSAlbO2EzNUAQxhWHXuWiNomqVFaQoJWGTfRb0E1CmZze38XmULBPe7XUlFc1/zNymQ+A4gWDLXSgqSdDbBJxayL63XA6u3sLKLTQZSaciEcuaopzwhkN8tO7bR77GGcFQxC/dFQGnAT4x2aVMLSUt3XIJVoe0+GM/6HqV+2HUO/GUJEjVonicJqN/ZR876FfBbeyj+UQJ/E4AaYF+AuEIaCQBrntSOlphfWSZlSKDnoC6BjVjzLuXNQHasp8BgnW2bvutgaj4XMh8vWZ3/nwDgWGv1upf7mOZn6LL4BQlI9wBz25aRAez2M9miAHAdBE3m9BCIrDnENoWXCaDVvx8EsGRmo1Z0UhLITxFNljMk4RssVGcfxTcavr8z/AIkD7AyhimWa8z1HrMKC0r5TiDJvIB9W9rGsO/S9JijYOyiJvicigNnL+zb+Qt71uuVdvrUSR1qEdjE+mVwVAjuolByidaDEoBYA9iDm5RyjD6HtQ6dHqoUIIFGjKB6f9M1CAKnMuN+XyYzMKFBddspoZiSIGIdCkSqQZnYCo8/aubgRNhL3bw1g3wtH38AbH6J1oQGTgFvz47xwELNYKJlnUlBAYFkzCvUUxEopgxPrM7pZGrLecd2dg+smi1sfwxmMDipJZUVppMZCEYc71E1s07ZZ8C6Xy4pL3zZVVfYn//1X9ozn/Us29jcYs3gbr9rU55guq4PNrMSexeODFWHBxmwpFhPEXudZ5zDyUdQGzWAAQAfAACeXODhoZwXNukU9vxv/habLTdsPofNFoCcxAg8WE/AYrGwu+68y958/fX2D//wDzYZjb02Lgpkad1ubQxtf3/XDy7qE9SojCQeXMdjKZW1/UTmspwI2AMgeOLjH2d33vFRZ2MpGA8Li0AKQRdV0LTv/67vsL/8kz+h/Bpqb0GK99SVD7CfeNFP2aMe/WjrdLbtAx+8xX7rv/6a3XTjzba307EPfeAOO3n6hC27c7vr3n37hq99nv37n/sZHtZwn2635zUoa3nlWCto78HByLa3txw0jISEAKX8nTzBIZeADruEdyGgnZJUDoNZczD+lsw9TsDMshpT6vi//9Zv2bve9Q9c4/INVZd2NJ46s9/38pSc4pElXxCv/rKXp2xl7TU1u1J7cp0cIZw+B+ryxAmt4LiHgk+1/5S5savc1aYCxCE7Xicyxl6QF0FYecPGfqL1ncYtGa9412SJ1RfeBw0Q/ggAWCwOrjo7NSxtuJzZxArbq1ALLrK1m32a2ps+lj3eKpe20VnaZf1N+xiku4uOjedSdwiALOAyORlgtYcHhevc/K3qvwC7FXE4bCdXdGLuUzKBIZNuzi/P+yv/Tm6jm9df2vMbTToSAK6Zt+3nHXr+JQLAqxIQ2t0jeWBX8clY7lHDmCweylXDhhVuq6FwBBtd2MRVaDjhvI4gRpIM1rmrAUG+OSSKXV64ouScEi7xfGyplEGmUlTBOQO7KIljnHikJsRzEc+MSBwJNoOXCXI5f4DW4yXqtsPmK0hNSTqc8vBvbuW6D37A6kUJCQGvSEBQJJqAf0oM1dxHQgrKC9PSOVAOEFtsbFkH1ViLgKP/nkmRzoBOZ1JPPkrKBHUQMe3klJ7W/lFSMlMBfALVLvccSjmelkPFC/QbgFu8N/setd4ZuKsTGxFQ487O2sc1QwQ+wxTfdQUKdNNNP/zwo8zT+vfrHlj3wLoH1j3wSfTAK27SWdRdV48VaD/AnhPnkAQY+b7Ug3qd4XxT8j+cTXlUjTipqiCo/FsAtd5OAjKIfxriXgJrpQhhNpoBBF7Y1MEUeu2I48y1/1AautZA1F7IuG6tgoZ9hzFI9zEEJCsmhGeIBSx1Qfw9B4ADMEsu7kVAygS4RnJ6yzVzb7EeoUt03aIfLwboHvKrjj+oHztTmqcRXXop7VjhLjddz2PbdD8b7Anvq15IQ9a8b+Ms0vhSO3bBt17ZT7Xa1upuDAnoxDj2NmCeHQcAH5HbyodEbneK73pSXsztrGKfYgxRsk9h+gQA67OaCx33q8fXSRtFh+AulDyZhD6rKGc87JZkACP2DBnkKMmng7v8bhx1ZwVUYpCYiLcGojG3fqe0QdmzBeWRAcx2GUOJsyKS7zfLyja6UtoTuUI0Gc5JP+cxiTLhN34MQ5Jkp5cyNXBPxMkRS1dSipOZQAIiVlEnb/PuYPij5BtLP8YPYj6yUmIAe2IkEiGRNEqbM1NpGFwD/xiA8RxkBIC/TjRZM4A/iZ1p/dVPix54/nf/enBGs/etl6LgSQ8+hWk+YlcKJpQywepcnQChQrYTACCdgPZm7N8jiyGMt+8FEdQQACyLFMCp+GjBThTLxUmWfCdBoDULmKANMsFpzBUAq5YIurrhKVfJuul3NRuvCV4GszccthwczieSh1YTGyM5diG35rUi2X81WdfBbjCVcDxXXV/Wd3IZbdacBetSEvkCiAnAeZ1kZA6yZjAMqFwvMLYg84cxRvAjZVEFwOQeiNpYO3hqW11LFgxPXurAOsHsDAhmRWBXJUzfDSDXAbUAzJMnrDs6QK/gXYCXwf6DzPPuJCSLS9YVDUAcmxACHeMKbEQEgFAfYU4pT0piICPSZS26kNFB7WTWT1bwCjJyBgaLIsocDAIkJf6DlLhYpandLnWuLpPnG8yRYJQzIMUgpFxoJgw4S6HuH226NYgewd+mzLDAOw+EueNfs6uVSHAU+BttVH8GwKj5PC8cAKazEqCvA9XJ06xBXJEV29KKmg+cFuw+b3sWLFPY15ngznhM4GPmO8bvDklAO2M8gmCfCgawZlwA6LFq0Zhgz6q/6h/0f83iXLVhSAMhAtv+hARmqF/j53Dg1pMIPHAY1xEAxvzydUVwPthNqRpr040W8FCPdSQoxDOTgx42uHUuaGTacrz8AhnelOwg4KRvB+OZfezue+1gOqOcMBy/y06dsP3dHdriza2hnTixZVU1s7Pnd2xnbwLusG0NurY5KG1rc2AbSHUE+O5gHJmtlIgWw1zMULHPwzGVXLCzxf1UTTJw1FCGfYREpNcFjj7l3sS68i5H79+JPQv9w1qFRelS93p2qi/cHORUI7Ie3SYDuE4o8DkVxj4lRuibR4EQq+ZazDT0C4LBANehhAD71h/0PVO1Tr4h+DueGqR22Z6itM3NTdvf37dZhe+VVkJSCHVhaIsLG43GdrA/MpQPQGLNZAz5fYxFSXbwud2xzToITWgfHmwM7eGf+QiyrQAc4xnYb8G6hSwxpGeZGc4a9Z4FOsOtawYmWahe00cAcGk7ew4AXzhDBjCYXsUMbNnCnvMN32jL4oRk9/2Uw0MgQO4Szx7bje95j13/xjfahz/4IQKyvAwJVazt7iD5cmEPeciD7BMf+1hi2SNwzsSpAKKStBPALOHuOIQU3Z5V87lddvqkndzYsPl0xGhMxRrXWDIquYDakKgvif33B77zO+2vXv5KSqIOTp+2b/pn327P+LJrbDqubLQ3sv/zV37d3vKW6+z0dtdmU7NZtWE33/4xO/mgk1ZuLu1nXvyzds2Xfon1yWRHsEUbAw6CKrGgRIWYe+jXg4MD297eVtKEr5HaYrkkqyeHKPHLP3UHjzW3WwzgsEUxR6edyroLqIyg/ARW9MKW05GdKDv2oh/9MdubHHAto4QDxghSsveeO2eD4QYPh7FXCPeL2k4CaP/imle2mJ11yEfvWRvYcB3T+8eRM+1T9bX0QeNlA7yLIFMWGGisQ/cT8mTJo2x71MzmG9F2q8YUD9luq/MEueZ6zwMk+HtbXUAKBRGEkV8XQFXTtxVbWPsJDtZQlGHyH/EhPScSCcN3a9ue8L3x5f5ybld2e3Z2UVm/7NmYSUAeGcn2To1BjFVznFbZtqPCVGn/ivfwuRoJiol14H7yynsnx2N14OloW+vzMZ55BDuB4+vy4g0pv4tF7g49ONvXVjSKZ556+tdX5Oe11t8DBE5BO8geu3IT2d+efT9lIhFOHlD0WdoUghk4iRSFzWZTG3Z7toTMEOw2fGXW46Xnz3U67ZhtMNEWts4DxJpdhjq3PQKvC+v0xLil5HSnYxOcaRDcdhnvCixdrBWDBF6XKkpgD3PfBmDMkjiIhEFVQbXDwCLGawNERcCbiU0O4oYbA5+K3n6A4vA8wNZFWRvUE+Y9ZOzzWRvnVALA6BE/e8J2MJEKDF0mtdQJHDrYeYIWz1Hyoah2on+IqQumtNdMZuqaS1JX2C9mc+sjuQfXoZ6wq4Dgufgcx0Ewn/E/ekRMmNbsowKVJ+2AJQ2GF9cLlKKwF7o0Pcb6XT/00OOm//qzdQ+se2DdA+seuJ898PIbPbnez6p1VNGTL+vjdVIpI+DDM7HON8Gsw3kqmHYQtErIbyIJ6HwCgInJP6HiZ0jeNRtPl2T+Up6ZZxyXX3YZ5+zI42+r2Jifwv3MG8nZtecdxwbtaYoqUabaY5z0T+N37qv6qZj3xvnIXYVIM617OzmGrZith+14Zkhf93jWikog9PySwmNdrsZDZJc+ur7HrvxCxiRuu36MY3nMu3ne4WEgxfP0L0909YdE/x/9zKO858NYa8Tuw+/P75mTI9R+jWXy7r0chtyJ2tNNMTzGUKT+WYtm6du6ndiq9EVizPxa/HMOUJDJ6f65qyrG29HP9mfjNnF+YxtbCZgxa/VYoaiN+Jsmpc3gxwInYDxTgsM4J0HmOOrcco4ivkyWvYO+qiRXL8GsbwhfBKPf4+ZUxPK1DpnnAWIh8ZmrZiL2pBKUkHx2X5WJfDO1qdeljDsSqAUQIzlbuktIVuT5fT6nDzxg+SU0HICx2WAA4FZpGSA/QcIZ74fzILAEqZZJ5VGIs8qzYaAGIERxvNGH+J1qDcfMZWI/QGn45kjg1CywZWeg8SSWAT95zutY65wYkN/B7ZCrOjvKrvkFG0WJe4LAAIBdYS3wk2WeenDpy3h95boHPi164Hnf9V88ob7WfXcRYe25vgjrgE2NgRxVx1DATh1AS/GVkBuJAFrG1ojO5gaUZRclWbgIQvqhVrWFxcqKzCCeW4V0BPLE2yLOTBDYAwsA8SAaj7pPyJhmFlsHIghgAXstpGz004YbmesJvJIUWbRZ7NwW8NLa6VWjLgAb9zpo+D0jx2u0hsOjTUE92Cmn3MgkagZDK0aNmBMOACcASLuPJKBhoCHDuIDgpnVZJwuSDl1KQ0MSG4HzMJUKmjsjlQws1eEN50C1k73/uUF7XS3vZ2afB1sXLNy0kfmm4H3EDYntzxyU+CsCdp6dKLC5zmBHb2DcwAwbzaeqi1VAMhYbCD5TzhcC4NUc8tcLbQzIDGJABgGSpS08iIX6vsisIhDc9UxKytOF2K92bGTjc1NkgdyamdSWFNYI6yUJVgcg5QwJQqvc4OW0puQEl4tW/9VOkhRoPRjrEpxkC/tBQBLGAdK6g+jzhk4l+qPlA3Is3bvNQU8AwHL0IvVDc7SR+ODOX+00SwKwdhqdHZ4kosPxTq6iDi6+xgR2+xyP37X+/P8SAG50DlkpeS4m+g86JG5S0gJXhwIA5p+tdR42LxN4StelaxkorQ1N+x4hmR4jH1difuvgpU8IcAb44E5x3r8awej7OEBoznijao80RiKXgE73131qaerI5oOzpuA0gKfdycA+cfc5O78/stkS1kYt7eFwBGcVEjGQshl0WZMUzNH5smedom8bHdQWnFuv17GtjR5rb5/Y2lRgFuAhJA0hpTubS843qwcsGXJn9CCZg0xeyTmDJUxMBAFl1lEqJaPOhAyf44UYrzJL2r+koCCnEmoC6NeQkMY84X2z+XJoDOuNLdtR/K8p9RTjGcF9zqZsLa0sh9O4F2oYZrNINdC9vAAOALhdD+1kn7gd9bGfjSoCbt1u36aokV4UrANM2W2MVzmzYW/AQwGywNFZBPzIipK08nJR2O7u2Hb2Z3Z2d2zL7pDJVPMZaF+lPeThD7Pxcm77kykTrXq9IU9MvUVli06X8qAzSHuX2mcWcyRmYc+KIIgfcVnrBpmfhe0fnLN7bnm/HVw4Y+eDATzr2Lgo7Cu+7hvNyhMOrMGO6bBy55132pvf/GZ71/98h+3unqfckXTIVGNeB5y6RjXG8nGf8xh7/y038wCIkwqC6VM/DOmwWftDusQLJiyWtr29aadOn7bFZMLyDDavVLeGBxqtGYAOAEQXxdJ+8Du/2/7y5a+0r/zGr7dn/dOvtnm3bwcHU/uTl/6xvf1Nb7frrn8bs2qf9LirrFMVNp1u240f/Ih98bOfbv/uP/8bu3z7pHUx/6eVFWXfKlZ4gHMz1TIvuungGRLYAPtPnDjB7P5YL24UVFMS683HOw8A0N57DWDOh7CPK2SSJ53KegkALmw6n1gBqffFzL7/e77bOpuYX13Jyi6WVs1ndteZM3bi1CklbKXDpIO/2Wz/iy9/pacoOsCSAS0CVuuLD9cHbjL6a8nnDKzhoB5m/jdKVGUS+pGw0fg8839qwLK9M4Qp9p02X9Ity1GDxzJW4V8cNjD6TfSBtqjYr/TZnImB8hEIpJVYB4piJL/dx5RgVwSpsv0O/ZqSxbodG+IgjkN5IXlp/CCLPbXb54r8PvfVQ2nIXyIl1oWpbL1c6sc8UTQH4D3A0jSUNSjOnvB3uJj09FH9Wu/jWZR2xcXcS2gy88BXc46132fVPsIa0cf9HJOAcOhrWTKD45oKOLlvzQCejytGCZLMyy6UhFBXS0sCPrT8VPnGqLtLSWF1rvaKJdLBChsVC96DficoqdxbJcGMsjObtIeokS6FDgC7DAIRRKXWMfd+1BPj7b2OO+ew+zdUgQAjCok4lJcM6Wavh4vzBM9EYKYrsTPJw0IAACAASURBVASBMewp2B/BnOW9I/EWZx6ckxZLGyJpidLP9RwKqWkmM/v5iGxpnDHg2Ln/y+CYLyb5J4oOIskUQC73Hvf9I6GR65apdOpzSFDDHveQrOyJn3gWSzeglA0TEXGWW9rY2V0EgDlGJYPouA/PJJTnxp67tFnhdZs9+I1/sU4kwPJFx969BoCPX3PrT9c9sO6BdQ/czx54+Y1ZYl7sm3EvB9Ei7sZ9I1NKyx8pEFjkD4SnvKKRJ065/KqrBQ4huhSuhANVkwoA8IzKQwRVGF9zoDaAS/f/2r5ZtOPIsy/fyysNOIAUQF2wJnFJAxD2wxV8MxW+S0/hzRqxypZPq70zIWtZCqg+oMfpCWXetBQCirj1cT7hxSClVqitbvkRCX+KxQmwkzfcBHg1LaQ1V/vkdY8c356jWtPID2i0MYGv2eEpPdvj1+Rv48yQgE1FDAW2RoJ0M1mOCQBMR1ag2Ct7yRekvC/URxSbVdwSii9iiSNGAHiYpxI/c9e8k+CkBxgd4KD7XTxvJ7Hmmj3r/cl4VgMArpH6Kco+IV4FHxgx4OXC+h2UBhERCLEs+G5gtuO8XcEfo9+rpDv2B/usBso5P1sAMOvz+hre7KK+d6jzaGhCLh2+Ls9WM1/v+A6UzjoL6/e6VvawbnV/PB9qPCQvFZCORmPnrM2LmsKQh4ZiaR+Kl5CULoGHLK3fLSQ1TSVMJ5PNqsRwJsDLcm+SjykKxeH89EBcwnldbDuJZyWSL6G6Kg8T8fmFDcng5Q/VEBG/h/+v0niMcSceMuJ0GkM8aeaxP4YeouY5iQ9Rn1xR67UE9P3cmNZf+/Toga/8rt/gi0r2sZaH1EaoOkpps3TcK8gFBI4YXFUwM89eiwN+3BuBaAGluj45NW4NIUkC4w/wCxkgEYAIEVSYDeWNSBM+9iYFbmV7xOJSLbEstEQJMydsqt6F73AEzZwdnAAxHqIz2UBsHh5UZOY0M7xWsSmcIez7bS7z3JxJ2siFOZBmFt6KdSiP5gGOzFmoHasmAyD6UV1Yb/RxffNPzxZkfQ78l2VSIRDA+rwgaCn40r6H7l8zFkMSWGCJAOAAKQNQjPdEUCc+S25cNJcScV6HzHcNx7cY0ECyIrfPAEDJZBFYLkfPdwDPoI86htw0uQHLGQFgFOCQgi2oa6J+YOYkGYHIfnLHJGXm6ykCO7E5afOLWKqaHPK6tYMGsMXV7hzo1S4V0nKixzo7NvWds7MYYXPJQjqrIQntwFBIMIcTyxpssa7gKIl5IS9DW2aKJztAFnOn6UjjWgHAapw7zA6kyUHVPApGEXmokaBwhMlM87fjtSgDd8wTAdQZLotdB9lSfmkr+ClL4M3EWGasz9oxjDniNZvjenew4yWZfZatN+L76eYYNjEHGciLALi3XUoDNcAeyQAeZrcI2uZS0ZxD7ElEKhVQrWPz7vxGTDmb+/HO0VZZxLqxkmuJJ2ve1j8K/sUPgoJcI8j37TjIsiitWIo3MisQZtSalj2mfrqYhO5gwl6xti7nYd+mc7OdvbF94My+7e5PCAwia1NSwtF3IbEOZimL8pFpg6aBedSlfI1R8mazX9pGv2OnTmzYYID2Ypxgn1TTezZzwJfyMp6QUQCQzfoETiwYv5TO8SQJB37Fxudbat/w+sLqX+1p8b4CBsWOirWWT3eCGc1l09jnBIL7wS6T3NQ+WAMrRyyh438N0DGbm/nFTI6ivLxqR0XNUzFCMfQC3aIcQTXVuPd7Pc57jDGC7clupb3bWegEmAurpnM7OJjYZAzFhQ7HBsBj1du2Sf9yG3eGNpki5Oz1h+E7uP0CCAC5S4HtsteRTBW1hMjAJuCsZJPJ6MA+cuv7bHL+HpvunWcfgi226A/seV/zTTbpbDtYXdl73vVOe8fb3mp3fORDrJXLgysmbdRjxx5Pp0Z1ZIr53CrUqS0Le9pTn2rvftvbCZKhiin8IbL55Ii4dNrcOmBau21AjcfNrS0bbg3JwMbspy81n1pRwefY4FopepDZHfGAOZ0V9gv/x6/YIx75cBsgRX++Ya9+xV/by//096wzH9nJrcvtf7zxndbbWNrjHvtQs/nEPuMRj7Wv/6ZvtSd9wZNBpLai00vibLldl72OEg5isdO0zxe2t79HADjAz3pfqJNKsKc2wFFXSeCBHsCMy4VLVirqC2ezEOA3k9XitFzZhnXs9X/1l3btq15hcx4gXa5uubCdnV2bTCa2tblFgEhxrxp+DrCRDOBnv0pbVfgHuaSCDJyb+dyoe7mNWK9HBGbYh/wstPVWoIpHfLe9YNP+ggQ+rj3wLPBOssMoh5Kj1ccF0y4CA9Zb1zFtk39c15GPPmwHvsKHo5Vyf6LeGmXPaL58r2GCiffrkUG0vF9XWbZw3mMLy4cuG+sjjWIG0sV+2Abkj/qurPERQbOL+DntHVfPaAn7teZnnpgXwce6bR7pWtXY5ABnc7LVT7WTHA5X+4KaHYO6r2Tnux2G3DESZLguySiVD8olBTvs5ziCvGTWFtZnvS7U1kWdX3kfYKP2oK4EG7hc2rBUogfZtlT1caUcmOOypEKCkjtRo1A+ElV9OMeUgBPnUfyJ1BZ4LPxCCSUfsWNxDzQXgCgSl1RDTMAxx4n7ouSO6b93Sxs7kxYBSGhe4D1ZJojlgzo2oZS9J15mbeda9dq6qOlOGWk9hWsdewpLyrhMZiScAcyFjwEweoB+8b6kT4154iVVsFfFyOE9EKTXNqr6wDAh6GP0L/o55hF9N7Ij/IDMRe7nCXr6uY1Wm/EcqHV0IadnS7vhB9cS0EfamfUH6x5Y98C6Bz6JHvizm5pfTju0A21ylXTK5z7TAoDlkmlDwMcku/iZXef1AIalMIN/QyFIxx09DaDJdLa0KZKqkTgVzDruuQ6cRcPyjEpveh0r1C/ikjiDcN9jwpbvu9wc1eqkoBEsP49axB5J4KvhkWmvjR1RcZNm5Jn+KGPATM1yEMn3Po+YHAKAeaZx/yaODYfdJSW9ZmWlGqPn77Xqa7yOZ+dGGCZ9XS5ETbJZ6fKlmGnrfY+dfyHbu+KiWtDJ44R+35b723ifiH95mTqfeRpbxJQDpM5yLdP3HVcFKMkEOa+4qFg4zqNiq3qoWTEZnD3lUqXfKzoTSQw1OSUq1ug3NeVB8araD2+TYdwt0hD5C8Q4VXg21hX8YYegB/B1CQAr4QJLhInhc6wjgMBSCZOP2QSA/VVTaC4lGzJGIwUmgL99P0aR3JGtUYDMwXrFUYvxavipIHehQR5bkqqalMDQt4iBDXpK9uW1YP3iOc70LYvKCih1ob54t6Dc9KBXEiwGGAumcKxrKYUBrdG5bzafKD7oaIpii+5vO0GlBNmO/YUYuuK1S8j5AVr3TlDYLWZUlLZ0Mpn3Q8SaUf4x1VcO9QAv9RUqA2sA+JPYmNZf/fTogcMAsDOgHACm7CV3p8wR8eBRZD2vClbJSAcLS4ffOACHQ6PQuzZeZJ6ICZnVpXJngMaUQKE7DZ4RgxFKEp0hbeggs4fbU73ZAGYi8B2gTdSD5b18J1iAfZTLSaj6eQOk0X7e3OoDROa7u5RXLo8o4x9Bs5ydEluaBzuzIFGebafaufUz9VdF4JJx9t8pkBvOWA1a4/1rkCo0/hEAVyBJgEfuAdT1R+WEBq4YoC5aKACJz8Rf5gFkyp6zbmfe7pwlnTkNHN2QtHGHCRlKyfn1wE0OAKcIrzcsB2dStr07mjVoqT5DXUJt+p5tRKkKlwCGJLa7qTGukdSQnITIGmPQLKSbdW++r0seB6AYwLac7wCANYKJ5UTP4+IAcE20UHA/ATTOrNAtnIUc7cHLZoG81fNXYaHGZykAT1gsBQJrYCECS6ttZprDRwDAkX2nKeLRrTQFHSClp9UEfRNrkmPYyp6MmKc7KQ2WuTczHVwSOKIP8vrHjA/6eIRNyx1GTc6QpPFx9OAc38bHOQeAYw3ysxwAjnf3VZ2bF9lMTwDJ1kY+VmFFNEDt4HEcEmU/wlEvIHEIcAtBUzh2XicbWYwAdMCeRW3UXl8MWi7RImrs8QhHhQE4vgeTud195rzdsz+zSYWAb2EV/mQnOkuGOX9wBpV8wXlLD90TVArIM3eYlbjRKyhXtT3s2XDYtY2NPteZ6vYpI5BrR/IObl2XVrImcHK1uQ4ITgVI7CAmQX2f6wDFapCrDoZGfV8eVGkbmgF9HcoDAKntZlo/vm/okNM8WTXX2KXCOuiq1n3SrVsnt0PLsd4TBAZ74NztqsyDDgxgftKp98QL2s7Yb2NixinMM8UBjAKcZ31b1hQ225n37O6Dwqbllo1RS5g393QNt48R+BYw5gCwA37yGzyoDSYU5mlZ2GjvXvvo7bfa+MI9NtvfoQwpErcWZd+e9ZyvsjPnRvaWN7/ZbrnlZptOxjabTn3j0qGM87vA4QODp+AEge4oNVAWtnVi2570+M+1N193ndmi4h6Jwx3hAIAdyPpFvWv4LYuZ/ZMvebrdfNvNAlHgP4GF7SxZHnCXkFhDvZuBGcDaDoDmsT3hyU+yH/ihF9pllz/YZvOpXff619p//Y3/x25+7+32wKu27fLTG3b5yQfYa//uBuv1F/ZFT/0c+77v/W574hO+wKaV2XB7w+admfXL4fEAsBsu+kysubuk3HcOAGMyhxSx7LvA+BwA5jW+vMTCV/BCvpgni2RzT+NXW9UB+nwysZ//mRfb2TN32wwJHMga9nmldo2oDiA1BvdfyKRcEBRmvy4W9jdf85rGLD8EOuYKDZEY6OzyPCGmthatRcM2+ZpPmY9ZhmF2+XGgbVzmXoInBoXFDhnolL8TYZRWEo/u0rYUl/LcsHMeo4odMMMIXe676dKmt2Py4wpglPtIjNsR322boZhXh8DR1r58yHxln7cT19rXNiyhM1lXtSP/XZxPjr3XoenRfGmwNGFH6vY1md5sVw4CR0At+rBx//YeXn8YfVj3Zeu+zRfLJ1bjCVKhEVDIvdUVDLCOCAo7UDuHcgeSQ10NAFsDkoQqrn8wCZC4JfYoAEsXCOBe1Q+w2Pcb2BJcB+AWcs0HS2gvKVJNNgVr2ar2LYPaSApjgHgu0JL7hvwHeBdKWVNAW0C1zjh8l0QYQXKnFB9om1lWQPWA8SdZRj4GoQbBjZ3XSXEIfzI5ScwCsqDTWQl952P5/7L3JtC2XlWZ6Nz9Oeeec+/NDSEhEEgICISeEASkc5R0IpalZSG+J52oaInd02FXWs/SoVTps0HhlU3VK7XUUl/ZoRQIqHQhISEhkAbSdyQh3W3OPefsfr/xfd+ca63/33vf3MCI4wH7ZNzce/b+m9Wvub5vzm924QDlDm+Rd7oOOtIm8Ty/sEMgq+1ctABFhHjwXOz5ix0bo7R29KA7Ram+Wg8byIsWjtxUXYETnuqG8zryscs8zC6UPMFBKhCOreMp8z2zDo2ZXfF9Zy2bhqvPVy2waoFVC6xa4Itogb+6urQf4tw5b0jFOXOO+ktnStFeQVwJD3L61klh7hPY193hm2dej9Zk/kz/dyn/LLwyE89Rshr0WW2BRH7pYCqbU2cs9xYsCOBMlOmMVCheuYrHovytIgnrWGUUQ6XkeZ/YTRGcEo5ghQIKTbKSuFxgY59sF9eDD072PuFI3j4LbkrtXkZjp+ouJ4RlBy/GBRIW7c8pR108MX1WOHnqM9lPPurUn+FUzsbXQx0ec4xaGILwQDmfhoIl+14+/Boi4YhAdTARrOxORgtX8clw2aSzewQoaHjkVE2OQRVFmxuz0Uw+3FlEOkMwTZ/kn0GIdhvApxT9y5gzV4ocTs0QSQ9HCuAEwjOCAHbs38sR+Ju6XBwLngdICuQv3pPazu28EfNww47z0A+P9ke5GTzHY30O4iNa65xBRCvzHcQrkFe4ab0u8oDjs7G1ZgMRwJ0WI4RBBCMYg4oCSKmY1pqI8law0WgCZVLVKFKFURkxRTkLX6czSisHSzGdTHR5KBq6IitP3aGOCfLYs4bT+iXEhLUrOBT9Ham5XMDKSegqm3HS83F14aoFvhJaIBPA2cN/0XaSSDB6c8VulaGoUgYz7UtM8ptJRT7DLYcMWon4TbLBsfAlGWiBAlSnJ/kokDiMAgJTHiEZJG2C1dL7soQfAWbPHypRCS1aAgIo+mmTAMeL2EkRAXh3ucDWNiLPkcVNpgAzoz1iQ+J3nrDLaUBJyTJk1D27CwiwfF7sqixtyIklYjSkQ/JWng3Hgqhy4l17cBh4RcQpcY9MGKku7nPHf8ZGHqRvSIuppliMCeh4MRAFmeN3SqNgvv0yEerfLSSAYxwpbIhgUEtEloiKqL9k5iJ6RdGqHoHj+bS0PYTnXch5O6ETY7Ug5BLR6qCKDG69sySdRNipDT1e2Ilm5eDyWAY32Iso2hi8J4gATtK9Mc6KNqK5HWA8jV3P5OcGb1WIxI20wpoHhFcfv3nOqq6KsHTTsoh+5oZfLJoRqZWMwQrZmaX2Stc+ORL4IKJN4TMklTHL9KmgTvwu8J5MoFu2QitLehDTirAu5kzp4emepCRCuJbJNS8MfY65QiUhiBHNq8UEMI0bTnTcW0QA+3jR2MmGe2r/yMoYQGVIFsbvlbW1Dh7H7xqncMqAAXX8+MCObe/avn37bHNjjRE0cOiYNdZtNBySIFpbX7M2816LIBsMRyTiut2OjZBj25p2bHdgR7b36El8pD+x4WhCg57KDfBC9PbAWg/pmWTgUeZdcwWfMXadcjUggPFH+VA63YZtbvSst6E8oUBfwx6VxHMLNqEhHzmJbBr/kcUSywQiVd0QDaKvaC+RXBm4j7GrS9Km5OubxmTseQSUmcPE18M5J5rlMs6xtmZNrgdvdSRnjyW3RvSbL1lSP/A9vO5UFA5LaYaD6UzrTCbGAywvzWv3U3efJO2rR4ZNu+NYw0btTSeAEfUOcz6Pb/yL4LlHqopAkGwzwXnm7kWuyTH/gIgY7Nxnt910gx2///M22Dlmk/GI+asanZ41Wh3b2R7webwXMk7ICYkIqdHIxpD9rEgHIZIceXDWbW0N9/fs2PGjdsttN9tzn/kMu+zCCyWM2ZjaYAJPWDhK6IAD4mA8G9lob8++6etfZZ+88lKSIm3k+GUUdIOezeGscNSG1m1v2M7xgb3mNa+x8y94lp1z7uOt0ezZhR/9uP3+7/9Xu+/I3dZobNjVV11npx7q2RlnHLReZ9Ouu/1e++3ffoc985lPtL2dbeYB2u2PrLe+bt21rjUxJ4p1OfotE7na17ln+SF6e3vb9m/tp02kLoj8O+Fs5ukqqgt72s+DjI33VggpH48gIIKkaECCfTy2++68w9728z/HPXGcDpeSZEf0L/JSs30nY+ajRr/TUYA5h0UIY6xe+L99lPMuQRz1UM9ky5WTw6MAaYctBkdg4wq40mpd/ykJuEXTbu6pCXCKZ0nJRDtqFaJJtmMYU/6Cco9atkpwLUrXz19Vf0ZJmOdxUqyDTnrTVwn94cVfVJbFLVkrQyAfWkH1ZdjpRV+o7Yt72VcFsLRgjV3UJl9wOZc0cGnXL3x2bZ5IJq0MhygvWPqS5KxSGRkEPqr3L5pv9TLGGh1kZPnWBKY5wBe2aop6IHALglQR6zhrddodEpYgJ4f8JohUlY17LVU2QLgi7YwcTlhWX6Ew7pjnd2rWbyifLaTm4VCD63gPAekJncGaWEsbyhdMIjfSwExGJDkViexAr4+NUG5KuYhrZDte0MVehMXfVacIxnkaEDgJBUDH9Qs54QCG4bwIFRI6rqirsH5ynYN6BiMgdBYJp4I8tP2cxRyIHv1cyG7LZpVNGY66iiSRTRy5ldmnnmdZRLLbJJxWKgs2OUhc4z2R8zjGgspaVR3glAOh321bawS1C7PLvndFAC9ba1efr1pg1QKrFvhiWuBdn9U+F3tFPKtuW6Tf3Y4UzpPfXJK/GS+IOFlPyeU4HtJxMNCBNq5yZ2I/ILbqBJokZ+MFeKnyeqbAg7p9VvdvLghDXMrEaxVbOyuJpcjgBBh61bivusNj7XmRU6H+zLJZ5I/q+2IRJRwWVOmUpX1e7Rmk5DJ7dhn5zZNCVWitOjSqXRamb34nh4LjrrWXJ6whyli05cmcC5aN0apjb3FVDctTIXOh4tRC5DORd35mYrMHfhzkuh4I+7Lr0eCKz1Ze4DDtKTTnZB7ljv0PyD2QoswRvOAnHBn0TKHVnFOO3yyK+k2P8QNTYMdBAAu/w7MmxFFbM2BXyKcLYtTxQGBNHqWMCOABHOjGY6VUgoKO181R77mSC5qUHQmVGOTJjXkG8pXlno7dmVEui5OpnABp3/oT45SqSFzHkwsHbuXfVV8on/GEktBrXUUy95huZOS5ehuMFg7yFxHAIIbZo0UQGuWWkbIrTZycbhN8BuolPMkDw0g4RMAEbPyxtW1M3A3ENil24qtIWwnlPpWV0cMIMvM/qjPimDOprrRaEgKis2PwI6scwF/M9rS698u9BV6FHMAOZpeEYjJESm8brgCI9BBMALkr5FSM+6ttheOlSwGEx3UBuEdkDw60IQXKJSBFrjIkJ8n9Rq4BLTZNSjbS89xBCUr/undR8ubC7y4LHQsxDRzpN4qE8MO3lBy0tABkENHjNAyB6HK1DbKvih9iI0QurPxTgSb5sThxRw0qBpzKSoOG66Ry3OJnmTGYwQU9SBvXPEDE93IhdoDX6ykSJuo4Uz5llx1L/Z9IUJUriBoRnkHahLx3JvtJlKbtqSoBXW7GFflgfx77LwFd1TbI5IVKqFRbkVO5NHSVj1GGMcZpkavZwUS9IqJ/o/9F8JOQaFFcTmMlkX7eaQ5aqp7RkZ7ljvay5G0VBR+kuZNTNFJ8Y4w6a/DqfT4+CNjRQKhKQJcEsCiSUkZYRk+S3HYSrIwQDnCqHFv50CAiq/4TRJWipZUflC1TSItGW82NnRhDCwhgksbs1AB3UReXB0zweL00qm9+D37P46QyA8OyLG4IIkz3K4diZd74mqbv0boeVRJRie6FqNsjylrkReROTGWI4LGYc963vA2q0gUBHMZ/ihAuZK1V0upcQHR8+TOXu7g8ISbZej0JUoHH94Z23z3HrdHoWK/Xs819a9ZqDGw8GdnOoG27OzuKCqFnoiQKQaBJEmZq+/ZtCLxvdaw/nNr9R7atP5zY0CWAx07WBAHMKEuZeQJ5QdxCKp3ei1otAsRd60ACumHIV7TWaVACet/Gmq1toByaO5S34d7V8vE+s04H+Y8kAx3ywdob5B3K2jsphDVBborudAMd3eIn1swk55/WEl8LS6eBUmbd19nycCoSDM3l5JOv8x67lMbvgqk391FdVSJkLU94rx+gS+JKTg35LgHNhQONTicZyGbjuapHQcBUDwZaPzkXJiCA23b3bssGzXXrDxgf5gSwPzfcRH3vxp6n6CzlaRYBPCbwTfJ2NLROp22T/nG75aYb7PDdd9ju9raNRgOjhywN/4aNBhjHIF4bNhiNSChSInM8sT4JRUkI4ZoRnBU8Igrv2B0gkgqHnqm95PnPtasv+wQ9fpEDGvOGZC4jgCGTKYFnzMWXvfjFdtVVn2DkarPVNqhz0luXxCwOOWazjY794Ft/yJ7+1GfY3i6kk5p28SWfsD/4wz+yT1zySdvY6Nmppx+wbne/XfOZ6+1hp63ZE59wjv3MT/+8nXnO4zg3N9bb1t89TnK7PxzZxr4tLiYgQpYTwNpD0v7pNs7Ro0dtPySgfRxgfGiMhC2xjADWuCnH4jJfW0xTrBn04p1O7bqrrrJ3/MavUeYdc3Tg+/dggH4aiKyH88CRIzYdj0SI0C5xmyz2e5vZx193sQMQPo7nCODwMXY/ce7FBaFb2ksc7yFxUu4i+fo5sKW6mZSbUmU65nnn0vsOTGiJhp2bbZhl87gk9k50TerLtA7lvkx5kFnNQlGmIFfLZ8/g/u3kb4UAdnfJ8tq63bAIQKu2XwknFuBSqO/UHlivf/msGB9p/HvBUrtHlOhygWcnXbOT6sI2ZnMkGZzqJeVYSuPC65jNxso9bPYiYlgblIORtFkK1LBm38c6Oz/vouGqPRBqFiWzHhLMU+7DinjVecys56lziEGRy8Xqqmf3ZjjrtGwApxhI45PobTBnLRxoh26rhDQxvkNfgCxmzvVuxwbjoXWwTiLXOBZHOPnMJtacNWytKRUPEMLI/NYksjNlckNISOMHZ0XqMWB9YaSFbCRGGDv4h7bBuogIYgFDrmjA6GCdN+lU0oQqBHLsNq09kaQyImFRBqyzsS4OZlO2S49rSCaAAywEQYzFs+P5jrVGZmeaNOcKZwrkLI4UEWEG06qHIxEjHTSqUVbUHU5ujNplPafWQqoNH2ZZKltENtsNDlAkzyV5HUQ2BAFJ4o8B/MmBtjEZUwIa9QcB/Im3POpkTJLVNasWWLXAqgVWLfAgW+B/XedpFrDGl8pOyWFwHtPLNkLgfjIYEnaUyhAEcMWiM6S8kgKUjI14bcJIiamKjMwcMHaLqk9emCoJMKoZfOWvJOZIMqssKTwion4LfpHvLswet4LcFlqETlUbveStqc7m70vlDduwxJDSvz2q9YFfs7CnKaR4kmOgYi7SKb+wgYtnpOCSorwiK6MiJ/nC+mVhy/LzeXbaIUmdBede4b3Ci/LIIMYRWLT/TVlyb3ycfkDkMoUXHAvdcU9Ap0Jp3XeNoSiwp/g3JZhJfyryO00ClYyEH53qxOMXwcS6ctFhJOpEczIfgKJfdFTE53inbCcQwKqPjyvyBE2lgoKU+mRiY0oRz6zREp6kJ1dbMPqPdiXP2q4+iXnpZVV9lfySAQI8FzVFAHtEfVQr+grRvBzz7vAQgVwI4AABTAdH2pWQfwbR27Ju22wDktAkgBXtiz9UZXWsz0/PwqidIc9EvfcGo6QdykX9Y76TcxG5O3VyVoT+yDpAVGib684mVdnkbEK+mBwFZKM9R6YdLQAAIABJREFU/WC4N+N5JH2jXSNfOXgMOfgDH1zlAP4C14bVbV8ZLfCqN7wjHW4X1bjM3cpFLKI/PVonFoQSWM77kqItl/2kxc8NiyAXuWDzPnmO6Eydc4tpIYwopvCgcY/pyHnhYCgXCHocKTE7NRtcCpSwQciD+CEdICMSjCcg1DcWRiSlPE7VGpV1VDTb4jrTm8gR91iwK5Ihnp9qUXvhHZQp859lYGuUu0JYcxfSBp+IPpcN0+4YrkaLe8rXe4K1IGrwww0wwGKPEhPJqB0vQaZFdB/fTbuhlLLOnu6xcaEN9ZOsRY8GE2iZx4fLvwZg5nflOsLghDy1qP20VaRmxOaqzTe1G3drAS6UAs9ZUDJZ5JSvZC1CVjVHRcf9YQhBPiQ25MinWhm/yZiotn/K65tjehyf1vgM+T4RzdFijI1SFKQ7RySPMO/q0nU0kTXRdsjX6POPc9rHDv8d0db0BotGDGIrRzyX/VPWiDmuU1RF9omjwZOQr5AtylGw7F5yfoWB7B6GUetGwyMwwyMxpPoSEVgdN2W5Qpw0xlZFAtqjMTjmS8LPi8LoX5fqY709Aj2tAO6goHEmBw/JHnt0MA2bcD7IR50yV3nqjzoh7OtU1CWT/Jo7fr7LIyMRp2Mbzlq2fbxvx3dGNp3CCGzbvn1rtrHWsH5/1z5/dGgjj7oDadB0r7zxaGzdNsbexDqQLmx13POuSTJqdzC0IaKDSBhPGf07HI1sOoKkIaSBEXms8oEAhtwzvAshUQMHlMkEeUhmtq/XtY1em3mAD+xHDuC2dXsdazaVRzby1rZaHT4TVWMuYXgNthQRjKhRtjfBbbaiJH4jSokRwegZl+wt+9cJzvr+pTb1dUyP9Oh/P7WKriqnGN88LTin6ix3H4ITHVBqN5RrfzgMkYjn0prX1iDy6vM9Hqfvw/+2Xiq/6wTlnquHk8VpTs4g77lhtx0Z27C5z/YGI7Y3DgKUqQzvbObHZXZH9htIWEhJQ8ob0Z84vEwnY46XW2+9xS6+6GK76pNX2PbRozywMKcMo6GwxyuvIkByHVB0oCf5yvbxaHM/YeB3jKERQH4ZM2bNrnV6LevvHrOnPeFcO3b33TyEwTEMIDoPVcjziOi18cg6vbZNBn37uhe92G787Kf5/iHG/bTBPzujsT3z/Avse77v39r+A1t29MhhW+ut2+WXftp+8Rd/hZLqBw4etEs/cYVtbfbs4Y84aP0BeJKG/dmf/z926qn7bTxskaTQPqJ9bTId2u7unm1uHrRms8uDqUw0EQSsuY/p8AyOfS4i8o4fP2779+8nCZMPvtnZLew6aqOk+eGy7eFlXSgoyLEvr7VRFhwmZ6OhXXHJx+2P//APpfrSbNqx7WPW6rZF0LssNS2oZtPuuvPzNpsiP3j57uqo+9jrLo6dS38n+6ucUJ77OlsUlYekNlpgtlXn/4km8XI7l6tdmdYjjCQcl3mA1Rq07IfbY+lw4YdwmirhUFSsV2r+iLhMYjMiyotian+v7osnvQwFwVlxgvGZX0tVMl+vUMdIO9fSumuJLZwvl1xZL3e9NxJQEmteTcq/fGzdhyDGVXlNzIvqWrqg9ZLReeLxUT6Hvcc2jPG2uFeyhRR28gnayc85cNgIsq+sDx2vHOiTA8GUJCAIXbhBjhuQrm8RoGFOW6TzcHlhRL8S2HEgbd3MBsiJRoUlSbtL7g3rEohi5AaWlB2VFJpDAkAEtnjGmFnX1RuxqCGHL8Aw9Msw2VMN6zbaJIzpFEyiF/MJ5VLUK9Z28souY4da4QzV8XzDcF6WbLMin0Y2tm6jRdIUZYazDx5NdSiXyQ6nY8hdgzCOcVDa0QJM5fSKfQ0KB+SucQ5xkDJSf/DZU+XbrY8BqRvltQHOxTChQeZqjPiSh6jpFMGMrUnjIEYcoqhD1ppAPOzQiT5TdLfOYJB9Hs5Gihr2SOiPrQjgE65Nqy9XLbBqgVULfKEt8N7rJcOsyMeqwtIDmw7auypwo28K2YaZtztAqAShJPsqOyVzC6/dIjvDT9A1U2QZvOsmaN7VPNtQCdsQYytMl5L4jfyeqV1TBHBx9o6jeFmmwGVwI6sVKh7VHiqrGLXL9pSf4Zd16gkqXeKMJzMm4lFUh5xTu8tkasWXX9WSWer/y3jc/FuXF1etkGzjBbgFH1+TXNYbhFUJphdyH3hntK3yUXtUqEef0inNIzVx4hcBDPzG8WnYYkglRTsJjmsigIkOTMeMXM1OC3qvNESzBHWdBGZxa2mz0iB3yK2KleU2VLAYok9lBwK/JT7NCestQUVHkdRBaDP0J5z9E79RPDfJIxfQp8MPerzSSkEOGiQtiFgqoMGpnGiEYmIZVOFLAFoBQRP83Y8OjGWhzU90iA7VIIC77RYjf4G99Tpt29eaOgEM8heRyFD8o2XsgRTClUUiiPRWoBSitOUMCSd4Rux6oIdAW78W54ZGy8YIDsE9HAdDazWGxBbh6AhnxBbsbz/vOgWkZm4oeCCHKGjd9C9TFxObgcPjxIhfrgjgk1mFVtd8xbaACOBMuNYbokp6ZBJRYFJ12ynJRW0cbjQs2IG0WWSqtL5xVohKB9wTjO+eS1z6ffHDZkPsNqJUhY75H7FL9DQhtDH2yDZ4kcwogaJLI19X3hLT3lGAn7HTVYyIChAWQK0TlgHOOwEsksiJoFB1o/EXWZAXDMeQQim98mqXlWBlAnqLa+pGT/JLcpnbuJR9wQjWhDAkM0GbTXg/qZ5NIkfyOFcZwqTMkSdiJ5xE8+fKa98NCZdQjv7k+KkRMvGM/J1HDiaQuwBRcBFJAOUmJO1Dr6TcIKDUEzlKz66QGdS4Zt4JJ1qdXUmbbS6bSCQ+1+vC/GPeTng+49g82g4bK8mrRs7bqxbTTs5mCsLY60UvrKI9SsnidG+qViZkBb6HoRa9n3bN9MyynSl1Wry/DuZLBllRx4U54+2Sn71o/IUxHn0QRCjrjEhY917jdcnA9WjLFNbkbREnDK8fDIS6IZ/ytdJ7bjmJUCV85dwQPzQ4khdpBqOjfCRZaNyqff3MUYms11pYOF/476gz/qSc3F4BPskjRtXv/L+88fyHJAmN4eK5fh6Me0qjVjyBxgZA4P6oYYPB2PpI3guQt92mUbje69jx48dse9SkAUUAk6Stm/gw6FsNSu5ifY/xgHyqIHAH45HtDSeMqml3WiTuGNHHqB0Bi5DIgdNFr9Ox6XRsHXgidjsieOl1OLVeu82ywEux20UUsggqkNTp0JSI4FYilgfDIf/d63WdMG5yraeU7HBkHc8PDHKYMsjepvgdlmsQVgJHFcFfHojVplpLtMXI4ScZxwuW7kUf1R1ZTnRb3dmnTgDDcFY0s8qzSMkjjZtiXRd5vFhlgkOQ83L5vJkvc8x/3/enM9uxdbvt8CQRwOgLHWDcu5QRVq4Q4U5KGDt47wTjxMw+/vGL7KMf/pAdOXw47feToeYCwG0tmvJax0qPMQZZ5pgtASak1dC9aUOCF3kTQWzAuQFjHWNzr79rT3rCOdYaD5mvlpGqAOph8/DUo6eDBMCpZzoc2Etf9BK7/vrrbG+wZzN4srY69nWvfJW9+pv/tRwjRhPbOXrM/uIv/tQ+8qEP2YH9p9nFF33Ktg4csLPPPds+9akrbGv/hj3pKY+zn/u5t9nppz/KhqMjtt5r2WjQthlJF3nIYt5MZ33b3d21/VuHrNnoKRc22ySP25KgKB2dwiEsCOCIUNdK4wSCTzQ8I5zi9IYggN2vrKZEQMlVLwzGWBttt7drH3zf39t7/u5d1m0hhzg8pBV1dvTYYZJH7TbWAxET6Js777zLDE4dpbNZcu9XSS58vQjgZHH43BS5GeRnPozHmOXYXyCnW47pKvmrg3fl++KXgO6Wkcn1Z6lfXGOsTgDXidoFi0PMc65TpWHnEzcrqNRuDrSg/rEvcksl4dIC4nO7AhxVnQ1YhKKfFreJG4R87iJivXCjTCBTwXotaJNq51QbJf0WjqsxWcoIbkoBLyf5yz4sHW04/pZJUi9D31J7zldEz/K9xfftRdVN7VqAvjnKN5vvmh+a13KUkQNhZV+BjYw56SRp2PMEvXifojbgLIP1GfSouq5FFag2HL4I3CG6oMHI3RGeh0hirMrtFp1MsK53uf4iV62UjmamdQ37APZhyMojEhfEKBW0sUpgvQVA1GnbbIScwbK76A7mgFkPUcOMKnH5SpCizBcOhzRIPSuiVvmEcXaQ8x3Of3QWgjOa5y7D2hGAbJC7XYBvYYuROE2mgDsdaZRxbHiOX4L6dGBCWoAggD0HMn+XTF6KzNcTFJk8nVIWkM43XMzci8nJ3jh9h70KZztEPwwjNZAr6cy4hqqwvtvLaY1thWQ0TgA3WzaCw01EHFvDLvyeRz7QTFt9v2qBVQusWmDVAl9AC7zXI4BFfibQI63XsXfXHx1qYekwHBeEo2uBG9RMNw/ScPyGG4PbPK4AVeKC/HcFOiowiBPZNjXJ5iTJ67hsbGWKUPS0VP7o+C7IYkE90TbC6GrHAN93a60UCipF28RZvgzTSf/2oz73/gJLKZ9aN7VPwjcx314pdNGujvuEQ3S2sAP7cd6tXj3/XS1TAJsPYhyWKF6qW+HAW9qO8W/B6MJ8MzjixGMUxfHOcL5jsEyUC9wp8Wxg70jpIyd0OLgJy3AHf1fMZOxniGbSXgo+V7lwlbpL6CL7Ls590SrhlJzGkNC6mHNz6SuLppQNKDuRdnBSV9RE4zPozCh7EM7tMX5KiWY2V2otT/3huDG5ANp0ajxhSpCcntpau2FrXZGiUBYbjac2mbkYMpXF9AN7EVLJGx3hc6yTqwoETwIsDgQw8GPlBFbeYQR/rLdm1mWkrZO/wMfYzyJddZ72CvvZWkF1UIrxlCzEupVjmD1BvJEZh0kSwwodzcyQK3lEdbSxNZuw9RVZ3W3MbK3ZZIS4JOqVkBDOpaOG2QCkrjPeSH9VWZt8zqIN6Z8/gbrbKgL4QSwFq0u/ElvgVW/8TY9gWuw9TpChlIAIcogLX5ZJ5uZQkKSlbbDIgx9rS5V4ITzh3KpvRU5Mi7zzXJ8F6E45Ay58TgSnHBUlqB3gnzLOc5FFxKp7LdH7CNFtZI89Ysx3Oi16cU9EQ2aTbCGol8h0mVEEY4vcxyAlI+qXTy9kOMOTKRtsVZCGntulMVQfsEUka/2rJOAS+aT8giCXsBiX5UwgMC0cvFWeV4l098hXEUAC/sOQiig72QciR+I93ASTLRdOBEEoZ2+mkJfO46owmCqkV+SkFaCY8byIMsmRuWr3iJzFQxTtGpG0YQAFNBnmjfpZhRYWmeUa8V1EayagmvJuLgftkRW4MaKeCAp5DgkZkAJgVNcQYXXnBZavKlEc86Y0KPKoLORpgwCO6cQKuQ9VMSZLwjcIYJUrm7vhEJA4yKL8GkpYEESoR5/V5wfJeLaDcrRmkldEk3JFu1dhGExubCK/Zf4JUy8+AaDoZKgXhW0TxDwjApev7qk9g/CoEBpOACdnFTd047ACczNyabshpvXSDzUBuSVANzsi0LuwzI8d/iqFoRjzhuM0cpeHY0BdIr4WWR/GZPSPiMH4DdKLML5BtplNIO0MIpjSi00bzRrWHwys11uzfn9g/eEwRejJgBNxjXwo0/HYup0W86eOxkPbQQ7g4cBaSCIC0BWkK8likFdmo9EePQwh6dzpwPPPbH2ty9yuiNzUj0fnY+y3oL4ArNnzEHHbich7l/wdTm00mtlgNFWe2I4kJJX3EFGbIqEBqGqOmXWol6Oc9t1O2zrreL4rTQRhn7aiiKop9iZ37JBvibdt4dRUjri5g2NlNFfHZp3wrY/c+D72Ah6aisjLuD7t3VHk2oFdHufViP/yXTr6ZHWE+RkUfeXAtzS+RRkwyn1kxyZdu+3w2Mad/bbXl+MVCWDu5x55jQhuT+cA0vf22263T115hV155acoQ878OySKIQUN5wOUWZG+9LylRCfAdLwz0ijIaYHgek2qeNrw/DFxeJvMGIFKIsBmzDl95qMeYWsds8ZowIi1Ma7BgZUynBNGAKOmiMaCLDOIype/5Gvt0zfcYIce/nB703e+2R7zmHNt+/iu9fsju+KKK+23f/t37Ibrr7fHnvsoRvDu3zrVLrn0auv21uzcrzqbOMwvve0X7NHnPMK2jw2s291nzcaAjh6N2bpNprtmmJ/W5eFpOtuz3d3jtn/rYdayNcpWR3Q8+yGcE9jPOY2A+kaAEwjgLUhAJ8AodvkslSpJJZFGsdTH2V/jLsArjRXlbFb6D7T/aOeI/f5/+T27+dprGSlN0qfZtoGrA9h0oHxJlSiIht199z3Mf+SW10KS7cI3fNyHZd4v58epdn2O1tpErJB6J5gnVG8o98OIsNZmJztnAekZz895kpTeQD9hkyqdxol+ynIuytu7mGB2aIj18vWy9pL6ulQpxZK1LB4xFym7DBAscaIFlUyOlwsc+eqX1+t5wkbzL0+2nIlQ5Z6Q8yAXRiWfuIjsjc/mbZ5QmZhf4xfVBWCSnhXQXGH3kqDN57SoVx53VRsZb5wnqrXnhTMmwTau8TmPL8eXRwrLpsY5RTkD8R/WgrU2vOxhO8iWwwLCyOA2YDJEC2tOoG8Rq8Cc6wT8ID0n248Sbi1IMAMe0rOxDoCU5BoFR0naA1PrTAUQzkYD21rbYL73nSlyiCnaF8/DyjhgbATWN6USkY8FJSI4/9twSIHEHBltOQ+hjFApwTuxl6o6WcWDzwcgNZ556qEsKxkOK+EIGHLPJJh9XYx8yrCVgE4RMET8hufwLfdrOhfxuKEzgRywdY7MUSzVRINhp8dZE23MdRiOOCSSAbS5jeBkOc/frKsimZmzeQIHpwnbL5bKj37XmSczxVbXrFpg1QKrFli1wINsgfdcewJgosTJ5gg+4RKlQesxmMnxMdl2BbTrcO7SUmZMKV+yjACet83yJ0Fm0QZxsi0HYUbkpiIdy2tKG7sIsqw6q/kNdRJYv5cWrXDJ9FOzZyvYdj7WO4HnoZX1I0OGAvXYBbB5GRYl0zvOTWWEdzXARcCicK0Cdas0aDxrEZaw9PRwomNFNZg6N1Oqc35TGZiTmUyvac3AZoATnfvgZOdRwDx/+JmZ6ZZ0JiUuM5tYp9mw9U6HZCd90qdT2pmwYZhnFgRpo2vjadOGI3wnhRegCGM6Hgo3jR5PPU+c0cdY4BMp0EbpOYArpWZysy9qzqp5n8c/9ZbIYa1xIivVlYwhBw3TshDwoZ+68xN0SkS6SA8GQvHabSnoKJUNCFDYqWY9EMCuYAfcAwQo6guVF8XbgizX2b7bnNlaa6KIYRLAKjrekwhZTirEDgufjiht5ldmcIcCJqK/FXWbUzKKaJfENRw6KbXMciiaGDYu+jLSHqJ/cM0AmCEkspGey/8Nee8Z8w9PrTub2EZjYlvtpq23kV5GZxde32jZrjXt2HBmewwdBuYYnI/j/EHoMy9xkPvs+0W+Ig9ylV5dvmqBL9MWeNUbf0v7WF26OBa9AtRJiyL3KpcCKMi4eE6x46aISS5GVVZ4YTwFCTWXb+aCG1LFkUMRIG9suvSyFqAfmvFapLWciyRQlK926gDKQfrie8hRavPIuYKV35K0nkeIsKouAxbeMFHHCknmkRvlnss6J7ItNncHO1I5tXrJ+bzc3tUJAfSXkhIRgZaspzrxVotuYd3D0uLf0Sbe0QCZS6I62s9z2UomVfepXyTBLSBBrYF+k4dU9nYq7SVyK+VO6waUp9NKkT7xPBk8mUyLti4NIUX4eo/HtYI7ea/MAt9YfYwrby++A+ijl6geGj2FH4MqFmPP70rt4ANRxo7bg0W0t6I+o23U+DI6I/JOhLrGvEq0CEMNSeyYP5G7WOMy36NXyTMvG7dOyqTDRPbmCNAyIhy0BihiQqMj54mRh5prFfngV3nyaKcjQESu+ljxQVMzLr1RIlKN30q2NdqBZWIf+lwmqFeuLFn2Wh4VHvmcxriepTEvAjjN1Xhs9JlLI6exUBLAybkhr18xQ2N2ahhkRxn2p0+v8NSNtlSPu0SrS9WGYelHJZcVz22b+t3bOufNzv6b+RleS5Kc1e9FAmntIfgKAxyWaTNy4cGIQySO5FMAKCKyB42HPHGUWZ5ObTCe2t4Q3oRjRvFGrm1E3aIfh0PlccWtlO9FfsBOx7qdjiKFZiMaofA27HaRr1fOEWkep3zuMqIxFhIRmfpRBwDKPI5B+pr1+2PbGUiiF0Y987Z4PmAcNDCP4PmIKODZDNHNQxK/7TbWLVjAALDb1mpDSrIqCy8HBZ8VHqGV95joK593Iceah2vVWZaP8XXAV/hyz6iarCUZUDzQ/6mlRP0cJHCAyOV6GWt7vEfjAN6Vko9k/Svl9tWEh1InJQpQnC/kfPdF2reUeA8JWZvYkWHTbj08Nls7xY7vDiQNTokeAPRwOmjY9rFjIn0/eYVde+21NhwMGH2FsXlw/5b1d3coBcz57GSvDlzID4zxi6gxaWtybE8V2ZTag56wOnICRB/gLy4IcDiAo0DD1jode8Ljz7X777nbusyZiAjiMQmDKcYUPFcxX9AsON2x6k0bMgK4Yfs2NuxHf+SH7ewnPMH2bZ1i20f37Nabb7Z3/e1f2+Wf+IStdffZzTfeZod3jttXfdWjeejd2jpoV155nX3dy15mP/BD328HDh0kmdwG4wzRU71MRPm0i5nlOXIwfic2mfRtd2/HDmydas1GV3PFo+Jj3+SylIj5fJBj74IA3t62/Qf289AU64zWB5EejOYFaV+kGaCyi9sPfB/lvOEUImcPHHCR9gCRv/fffY+98x1vt/vuvcca7PMp+36vP7Bmt2eI2EckXgJvwvvcGnbf/febQbLK1z1fUiuT4KNvvMT36AJoKWzS2D0038ImjLE9P59iTsd8ir/DVkwAU/I0k1Rv6UTFe2KTiHkarwpbUxOIfRxRm4lYXATM+MQlWJGOtL7u1G0937tLICq9vrJ3L1hPiu9L8rBOJHrxK7DkIvIz2ovNn9pE/yAVWa4fZXGSkV8rYwGmqQxhS2Sbn+1fr1r2DMxehnFNEfnLPgDRSpLegaNC/SLGR510lUJG7YyzYHjFfWmuefn5uXvZh+2Wbg9hGvd+D7uGe2KtsriXZGHM50g5E+a+526GMxQduNptrpUkWRVrS7CtSV8+7Z+UUsP2CGlgRquarVHBoUVJ/LAfJcE/sR7ALa7xascJ5NsIbEkImp7/lGYWEIi2Y+SB1wXS94inwDL46F7HHrHRtdO3uhwr1+9N7L77jlrfmnYcHwAcAyAESWO8A9J2ZrbealtjMrFtOKBAuh+AIUE1RfmqnWRjDkdIHdG2DuwgV5BAOwhek2IKnNCQmxiRzWFJdin955L3nNdxPvIznxPAVLvAiu5KHb4UJSBNZHRxWPA1VVHESJeQ5cBl5/k7feiXedg1fsMydduJkp8+E/m9FCJi7DDKgs6ZQB7NZmN39pnN7MLvXkUAL94lVp+uWmDVAqsW+OJa4D3XhurgIlssKy7Gt8ncyZRTtoHCKCtN4cBKA+uoqeHWzNTM7aUXzvlMLq1wZlrCbsqXap/MDxUuoz043lD+m+erFM2s/U4mku+A6XdaZOHTVjP8Iko1v7eOr+UghKIlPDo1lz5/Vxzbq+0QJKPjUPoy42elqbq0ARkMkHGqOKPz+oTfxZNrr6935Bc3LDMK7WYJH1+S3YGt5gHp/TUjgYvrAwumuJpHz8J2hPs2SEG4byv6dWbrraatd5q20XUi0scpzvUgGmGhjqzFKNDB0AzCdTiGk4B0NWY0UQwxjp0wcNKZMjdKOncERhhf+QOKoZpw87KJebYKstijd8NRkLgKHhCxBDSvYcsFLiu8JuxpIgnuDEgyGPl3YasiMKHVtB4guMibzCjYQjodD+J5G2lZppSARqosqtvxHVD3E9GLaF9XghZ0w9RpIODlLCkHTDlHBm8R7RCy2igfyd/JhOcCqgN6DmikhFvrdawHx3nv48FwZqPxzPrjiQ0RlTvz/MWuITRm7mGz9ebE9rdndqDbso02IEngBBPro7+Rrm7SsCP9qe3A1548g5BUTg23s/W3OJSEGq8I4C9yJVjd/mXdApCA1uZU3UHqvy+8xlsmyLa4JgBEpe2VtG4ADliBEgh9AvI4iC0RwJlmjYNrmuJOTEUZ4nsRMKpTir7wRRHeM1rgYrPVLhckjYi1quET5UgyHYn0yUZayDjIRikiUgh++YJFuWlESEm2Ik7mrE/9pbWRF8RPAp+CZEq3um8Svd3jPwc7ETlFFyMvW5Hsg4SU54mKV5ayGNGKIirDAAmpCpcEJogTkrAAT1Qogbce8VkZYtqu5aGv/o2vEziBVxGFySQEmjWiZVUSea8TFkkR4UHGVSNFw4AM4lIRaMV7Yw4EKAfHgmKMluXKPowh9+3Gm9+riOvCNq8Yhoq4iDqXwDvbwHNUaxg5GF/MAQGAAXhqDOU6CSAqTB2N8yCYI1K7Ii2o6A6WtybnWQUqPWK1MPrKLk1eZmF4+RhQXfHCak675O2I6z1aWQRSLr08BOVsoEgUAW0iWZ3cZrQDcj37vYmwj+d4xLV7IaLtFPUdYJr/2w8XGrNFG3p0p4DZiJjxZ8fc86g6tqH3m/4uV7tcL7WrR0Hy4yDqg3j0eeZ10mO8j5LThaKe8zfF3HDpmjROHDgMgi61TD6VpWcR9KQfjKRcS9A6DmIscXFvgMCakspXgjp1u5J5bnfCsMyCn7FEJpLc+z0ZoMUoTu+jFKVyi0wnIk9IWI/GtjcY2+6ojEj0uYnxR69KEMBtRivLCxIkNHKgIJexJKDpxAKwl/UTKMr5Bklil0tmtKIfXPOaVaUc0hD2tQ0yizGX5nwSOdyq96d+dSnIWlNUf53AE9NVAijLo2eJ1M0jhNOsTo2kaOpoK42mmId0IqCackWNAAAgAElEQVSvlxMj9RN0UZIKScQTwMx2Zj278d5dm3UP2G5/SDIRnYHozpuuv8auuPyTdt9999kEOaIx5niamzGSCyTw0558nt147bUe0SWPXVRv4vLndA7gATEcVLTfa/wGOK9DC59PQmBsM/RhE6Qp8s807dTNdXvJ859tV11+KcfVqAlv2zHB9Oa0Y6PxxKYeYWvjBsnOja39dt7Tnm7Ped7z7PwLngP3WTt+7D776Acvtg/8/YX2D//wj/bIszbt0KFN6zS37KYb7rIj4217/LmPsfOe9ER7/vOeZxdccAEloJmegns0xqSkkVPUVpKwaiifNW0HRe/v7Q1sa2u/JJCrJlxtyGjtgocvSJpYore3j9qhQ6faCGRNccIvHVWEr7gzCTGVIIB9pWxMbAyCvtO18XhEKfnWaGh333SjvfPXfs2OgOylBCui9EfK8exjlHMZc08TPKE+6FeQ0+P+Hudo7IP1ufOxIICLfEtaEPNaKdsuVsncSHICnI/cXeQzXEYm0qqpqC1oXuXI3vnZWuYArnxbKFvE/pI9nZS6pPwhcZXsglif59+nue7NWhsX5a9V6dniOSccS+WOU9zj3Viuc+U5Ipa4xUtIhSGeI9DzW0D45T6Lns32ULaX4p7kxZ8eUm/TPPxUtmWVD+WXKuY6F2G8dLEue2VBn1Uci3L/8S4SqLLrgyDGnIRqBvKlcwuJ8QznK+xbiIhFiglGx1Lbxf2OJFcHArMJ56mWnMHWXMpt0jQSnbgHzrAYu4jA7UImH1EZ2NdBpFrTBnDIoZScOxDh3aUFCuUGzyeLckMxgVLFuJ8Rt9H2yDk8tac++pA9tT21w9t7dv8AuYBn1u1Mrdvu2W3H9uxzoxbzC+8i+pgqECOuaZHTPJxRFAWMdhPqxZQstEOJPDLXGPaXNshmRBo0Z9aJVSKZf57jN1QwPPRehKyiFJCBmHntPGobU4DtjPzG3Ls1C3kdF9I4y+gZIF5ByAIMRP/SbuK+rbUQ/ThkBC+kq5VfTXMWaQ4cAPO9gs5QcoFKEcB4VtgGuCspDYXjmYPqofBAOWg/I6IIH3nzGUtH8+qLVQusWmDVAqsW+MJb4D3XnYAATgaTbBLhCcmqSXl8uaMUJgtxqlpgcYK26kfNHA9QmlhVS+kBbUEZmwFn5hLmM60wBQcsC8OM+6OTcJUjsEu5OkpYEMCqWJA+CwvtF5RnXZl1tYoIEMy4Y+CpgW0sMFRPbMERQKuYj4nEXXJuLvslMICwQeP4znd6U/rWX7VQnYxdNAoX4fjldYvOOvF9xjYCKy9a2zGVILnT0S3l8vUgIY8MZSQw6kHbMghgj3RtwWGvYWttI/kHuwrOgPCLwziGczLOpzvjhu2NzQYjBCiYjZ38JZnsR8cYGxqNMQJCVTCCqcK29lOhB4JpYOWzQBpnZYMtmAtyvM6O1ro8Aj30OexORMbyLAt7cOwO7bCNSdIi8AJO3TjTCUsHEdyDQ2Pb70HmqQnIb+EadJpElLWTv+3mzDaQRi3BrIrAZk5f/p3zDQsLmdGhHjiC2i8wBOVTFnqv86YirEWugpQH+QvVHOAiuLbV7th6r2dra3oPAzIGIOvHLC/SX0G1h1HLCMprtgCj2MgJ4H3tmR3sNexgD2PBMcTRyPrTpvUnTdseN+3IYGa7Y+oLEfIXGa380RzHTv56LkH1wooA/sI3p9WdX/4t8MrX/5byOHrOw+x/pA2zXO8IlhVNUkY4JojNdyjORweX6fnsHucCYwpwrjBeSuCojKgUAey7c0SXBqHlh+zKplnD0uubsBa3+U1trr5OujBCyk2wuBXN4BRfJi8TqSOQCkAtvfG93VRrQNWSR8w/tQhG/6K+eS+2X4KAlJWgs7tADS3aagzo6CuKJyQys9gIrggyLW+g0U3Z5MH76SFEbyQRbsqzqmsAAjHXA0l7bbolAZyJythpI+rZI3N846zssTA0wlCLPL2VaVnm8nMvJtQyWaMeGVrqcfj9yDWqrToTJeEEINA7x2OTcAyAiERgjfANeV4+0CXoCqeCFMmaOlHkc/nMIJhnlDMOoChXNhPfOeo3S8/qupCzDgMoTRtEMHJS5tzDKmph5hF3KrOCVB1DCKBBwjzuKWxdfjaVnGyyothOMoojykFv05jMflqaTOUBgZs788Z6BGRjmsghAH7CyBSlBmMp6iv58eg3/Y0RmqB0t6YrQVMesh6Gk8jWMHcyqVyGICeHjaINSLj5gUbjRSSiDPlwCMmHIEmJl9EZ2SnAh1Ei7sUP+yqb1sAiwjc8NaPNeUMgmT6Wok5LDiOVaVWu9S77khxQyjnj5HzkCA4pX5G0is7HuqO8JAntzfUqDrRsp6Js1XVAI4aeiJSthBGNCFCRwQSXEd0JyZjByIZDRPhq/GjdynMcMpVJpQB5R9Z61ut2bdZAhCWM8VbKzcexVhwkGBnUVGwQ13gn7mNjTLOp1sbaSjRO61wv71lCAOur2oZW6ai4V/XMILC3JceDe1DXyV8HCth3rv4Q8v1RVrrzso/nSa96MeaKNZnY8WnXbrxnx3ZHTbv5llvttltvtRtuuMnuvuceHhRYNjoMKHI79jDE34KAfdXLX24f/uA/Mco5DsJoDhCO3FdxqKBMlK887hkOkD4OBiSDORb8wBARwC3kre5w3zq0tW4veu6z7NOXXULSY9SYWp+Rby1rgBFptG17sGv7TjloT3/Ws+3FL36JnXXW2fz+83fda3fddbf90R//sd1627XWbq7Zwf1n2KWXXm5nnX3A9m12rd3cZ73OQfvaV7zQvuHV32D7NzdtPBzaXn/P9m1usfyIPEc5g+CCFBMdLhhZp3HOaHmXNYckNgjg/fsPeBTpA/QI+hFkTygvzGZ27NhRO/XUQ8zJE0R/OgQH8RFpHNIwjShJzG0c9iBX3SYRxZQW06ldd/WV9n+//dfpyTt0myPI3zTHPR95EruNYe7jdW9vzyaDvSThtah2H31TRAD7zAtHpkJpIeYkpWDrdlfa07Xj5v2rdJ5wm4rtgRxVmsvOk+iWsGlzYH+1uHlh0A7oczrJH3ujlxhZ5KiOB9ERCnZcrJNu74l8qq4RaZep2Oz6tFyalq0syRb3l5cto5V43n5eToTW717Uk3nX9gZdysM+EKiV2it62ytc9lflHBPfF+vgonU3Ea+F81zO3aUhEI5BbvikivoyPFen6LaksBIkIfZN3xewja+1OzacyRku+q/lzhPMwwUgpCVCk7Yv7HCucwDbYKtHuh7J8yHKF3+TUNTKqOhY5uad2tgmJHyJODGVBohB9TkkjWGjdmctZf0ggezqL3iUq3bgnwCpaAvgXb6HcK2GpDOdQmbWbUt+Gp5c3abZIxoNO3Nr045NBzw3jpFTeDyz7UnL7hnsWqfdSTJvcC6DUxfWTTjyQM4Y5WNqIF/3471S0tEcxvWoDr5DoyLKhPYfiHbPzevHPz99yoYqo6tTtgr2U8gtT21CARGRt2Gzx/ykfc6JLACOzeWpSsKZibaKq574iY7lJNGcgHT1MZ2hmJO5ajuhnJSARloNt1Gl1lCdHehr9hGifpsA1yItkcbHh75zRQA/kJ2z+n7VAqsWWLXAF9IC77l+uQS01uqMt4Tdk8/FEdoSgRn5m2VH/MBDlpV17mxaOYSfXA0jOrLcaWC0hNNnQn48mpCp+RYQxOJ0nHhygi9jxNmGzmWuYapFujt+UzF8Y2et7ptq8Trjurze8dz86HrU8fy9qR9rwQ4hVRx3lLUJ7KV8WvpeAMLJdU5xldCh+ftSVHQNiynZgEYzpxSK/qSZ50RccAMoGvPTRvQpIoCdAIaBAWIS2BDki7vNhh1Y92xuEzgrN6iGBRt2bzCx4+MWI0Ij8pcY0LQaCSw4JrC7UEpxFUgHQ3mucpxMY1L4UTq/1MnkDNmp9QrMKhyBhc35e71fw1YkVkw1PQQgKOXZeDRM5/q1tXXrdZGGBKmokGhKanidttTqcGZH26LeiLhlig86f0ouea1l/AOiGNG+lEAmUOYyz2hHb/9YbQQNZvWa4WRKlRxJa+sZOFfgD/gS5Tb2sCcS8hMGXYxhN0JVr9u1Xg/y0SonorT7gzFTxamPoMqm0BsQtLTBYXc2jTl/QfruXzPbAoGsoGY5i08bNpw2SfzujBrWH0tqG32gHMShDhCdREs48zsrAvhBrwurG76CWgAEMLYBgdq+gJdeUeWmmVCM6jpYIYR0EtXi4qAyZZo9L8A8AVwnmSKSMxNwQXwEkVsBbyJvb5SzAHt4uA7i1vuUZa1ZR3VjKaSW01JSSAfLzSTkZnPkIJd/LrjSv8ggp3YL/a4NQguU8r9F3gf9XUok1wwW/upRgkVdSmOC3vppf8q0hcwDRUWJlJ5xU6V3T3j2UE7VAYlSCrqMzk3Ao+ds9I0uIuJAxGGzVyRmJjCzc0BEUEQ7lPoiaiPSLQGOsuFUJsmUOpzihnHUq9y8o7/5N9EydbdIcb/DCQ1IlIrAUQkFEBbRb9h1A1eOqDi/JvLZhvxj5GeN/lBe5GRNchPXOPCPPVp5zsijPRJ5ZX2e+U3JM98JVeY21U6fnouaePyi93ruBxnmESk7b9mz7nRYqLiBpNVQ4698l5MGMV5mivpUM8upRJ6B6lNKEHujJDyca4+k5yjjCtFTyIVAYphGIAT9MHZHKU8onQzck45R54zsVEcHiBfTnDON4KUkobWGZKgf76MMLj6ndSSANDovoinYd/6/ylJTzBlVLchWn/MpT288s5QFckLdx2XIXwcVUUo2x/t9FLGcTUaKV3MpyyFDxHNIgWeiPSqWV9BlYDqJTsoox9yp3kNR5iL6OUXEoRsQlO8MKxxFYnyKMC1+OOlqXprehjEX+dxi4ihPusYnxxQ9GRUJzfWt1bLxSDLUI4wheliKsMX3VEFQq9FwZZQz1hVE/TbllcncLHz2lJLR3W6XpDBlaRAVis8R0cx8KZ5T2PPule2Zh5GvMQXRUDbDif79gOQvK56J7gDb1WSag2lx89kpJxeB+bESp7Fb2e/xaTU1wInKU6pG4DpENR3pz+yqW+62w9t96/f3ZNnPGvaZz15nd3zudnqSDoage836Q0SHwgt2YvgEa9u3feu32t/+9V9JnJREqKJ4g/ClJOkMh4t8+MSIgvxocoIiSYnYJp/VHLhtyn5ivEBu6dQD++yFz3mWXXH5JTycwUt5hFzYw7Ed3H+KPfuCr7bnvOCFdsZjHmXtXteOHD5mn7nmWnvPu99nt9xyu3VaPbviik/ZmY88aM1mx/bvf5h9+sqr7VkXPMG++Vu+yZ7xjAvs9IefZdPGiBLX62s9G/b7lFLqra8zElmH5xz5y3HLQ07IWWutI6GBLJJOAEcEcKSsWDaeSEow75DICvwcPXrEDh06JEkuSqejHJIIjWhDmXQBxMgtKua7Iquxpxhds3vNlv39u99t73rXX9FZCIc4iFgz6tfnHi6lo4LbVRqzDvWk+Yx7hjYdDjlm0vpSq9xHggCOlSURsbJBYTGEPC9zBxVKGrG2BXhSRsNifkhit1TbcGPC85vW2zkAhCAKK9/XttsYi2FrVm1DGjx++zxAmMsZ8tMeqVgaxskMd4uweL9socKRqyhoXaZ52VhaBjCe7LoWa3B5PQl6tz3qmEudXK7tJDkytlaAdJ3Xn/0aG1e6NhrHbc3aOq01PSzEDLUF2VtxJnO1BOWCrRYGz2E0rJOi1b1CxGO5vianORKaiuDVvoR53PL82KghFIWwUo+tSyeRpg0Qwes22GgyVt4skH0GkhfnMR0/QsIYUnOTMXKxIWdvw4b+rBb28haIVd9n6IAgNQzIJbcg6Yb11tVZuq22jaZypGJULgBA2Nudjk1HWB/afDZsQtUf4xu5fPU71uJH9Jp2ZLdvR6xjG82Wrp/K8QIkN8qEWo8BIMYmhshjtAnJawFDIJiR1xblpzy9E9k692hNYxe5bZgcPt2u0TURUQ470dny6EPUy0l2RmOrJ9hPsBNI7FL6z5USHJDTK1XetDYhQtvXQeafpvKG6oB+CaI6jR3UAdHUcIwKBy38G5LbHhUR9ACkvbmT47yQj+fcA0LSmn0EmUXI8cMJyc9iH3rT/z8IYIz5w/fdazffeINd/9lr7NCpD7PHPPZxds65j7N2hzkTvix+6vXc2LdpZz/2cXb2uefa5tb+L4s6riqxaoFVC6gF3nvDSUQA15x7KmSjN2RYKPPn+eqZn3tFoVYW/RA2pfN3/HixjVczMh+gIxMZ7FgQ9z6/J0yKIHDLd/u2nM6nfjQq8DOd97LDneyzCoGdUpktrUy2ACuVrT5HX2VjrsQkSixI5yTV8IHO7YEzRjv7cbxKPhdtm/GyMlhFFywicU92fs05bZYBDcmZVk/LuBh+CVwntBAjJ26GuWXdyTmBjst+fAp1LjyQxDCiUxszEoH7ugofnY6l7NJb79Ew2R0MbXvYsOGs7SSlbCo5IDvpmcqYqEovjDBSnKf5Bw6LsH2V7c5xx8LhNwtRKR9xcs6ttrSCvGByygGPfnvEI4p0if5Y1HOt02LKNGCVo+HIphPYwTNbX9+wbs9sOEAasyHVeYBHof6w+1GEMaJooULGyUNXROu1m7bVbdpGu2EbHY+89fzDoaSG3gE0ymfxTk+XGSdbn4xDpLhiRDXknacibEHcwgwlPtZRK/hABN6CYwVxFvQv8Vcnf0dT2tu8hmZs2NtFaI4APsf1ER09s/Vey9YgH+1OjVR2myHHc5Py0Yj8poQ0bW7Z+LRxHT8lsRzortdrFQF8sivB6rqvyBZ4xet+kxM3ZDczSKeZHqTJosZJm1IBmKQISj+gEp7AxHRyh9EtvpBUpXyrkQmBt3Bj9IO4jBy9FQAECVdG/FUjOJVLN/xAFImnQ76/MXleCdyL/IfaTTP0VEJvJNZcAjlxuem5QRoSlkhEkTZ3J6bo9eLEDMnfTPPoEhFP2YALwKkEpwRiBxHOBTQit7wsNcxJrcBHORzgG0pJAMtZyGl2fx4JpMLwjHFAkMRJmRTRFwSlG0B1Y7Q0jFRMB9o8UaoCCzzKuow6x2UAJDySoBIB6+u+5DeijnoujY6IlAjMNrMxGkXsS5fC9MGd2j4RwmqDiKqNeqld3CjywSCiMI9PykuncSmpxrCi8hwpyLuoNztYkrUCBHPe1uhbksupXk5oBdEdgz8mLMuUrToQvFWOpzpiEnHt9ycPN5+IHpeicVhIc8t7wcPICtIXRhZIDpE66kFJb4ucQnkYVd6S0YbCjSEXAvKO6qDwB4NxOVS5I8e0A3gA0QgyNhXJIBIl2kzrA/PLkthribDjIMQ1iqiDnKpPU94PoDBIRRqOMeeKpsoSSzL2SUoXMuSKG1UuC/VVNuGTHYXPGSaMTyKiPGwsJ8yT80kmuPKaHBHsPrR8fdSbCsKdkeZBYKu8Wpd8UoSxlMroEuUurY7nhfduPgtpnQyZ4TIyqfRkVZRzzmPLNplfpNK6FmtwrML4O60XVHtQ62USIx9I3RykbK8AYxmeIsXh9CKQFbI1MFzlkagZzjUEDgyuXqAFWsYyxhgN+C7ywuszGLzAm9sdB7KTYe7EajrNakxzXy3Wtsoxujh0xbSNvyOyqvJ52X6MrJJksOaJOxKVTjw+ftOhdK79I4Ir54hN73ep5UVggJ4XRJKM+fIEjmgyyPZcedMddnwwtsloaM3phNG+V131Gbv1ttttPBlbfzi0MQ8eOnzkw8PE3vLd32V/9id/zAhg9B2iuvk3DhVO/gYBrGmtlmVuGh4gdJjHGqTS0uNDTgE4DMLDtjG1A1vr9rUveJ5desnFtru3ZwdPO8Oe8zUvtvPPP99OP+1hvPb+7T27+KKL7BMf+4h97o67bDSe2rXX32T7tg7YWY8+xy67/JN2+sO37KxHn2Uve+kr7fkv/Bo7/fRDNoZcM+TKWx1G/HM7xuHPpdLhPQuChMA7o3TlIYs2V5SYAxIkl3xfgP0zndrubp8S0MjHWTmelnPaTYnwLC6lzbe3j9nBgwcYYcdcnEjc7cBKOAlo2dVBL+XsBDGB3Jk+X6aDgW202/a773inXfnJK2w8G/OQtjcasJ3KvNSISEx9hz7kpA4JpzhEi4yGBDTJ/8gtnxzENN4/8p2Xalt1uzCToy63Wtns3DnGZ31FNtsJsXKexZodczUis0na1q7Xulj6gVdncnyf5mBaBNU5QRoH6Z5XdPxLe5zWKTmm1DZxXZ6I6VLFI+zI2IPCHUjtV5/Xqa5pjSjtz1ynANrK+ytrml/KdZo5dfOiE21QcRhh8f2acjOprV3zAKe3VK0ivhzHdlJR4JBdlvek2KuTD0GMJV+zMY4FmoZsr+ejY45sSX+XDhOV+aMNyHuvQY93iSrICbPlUbUa37JN1I5h4zGEV/m4nYCMMYL1FXYu7oXCT6MxsY1GhzLsIyhuFMoNJJ49/y/q0p3pXIa85owChVQ03j6dkQQeQ6wN0tFNRQRDDaHX7vi7UO6ZQRgBUcF+Akt7D21vEMrMTaYsLsCHTtnctGm/b3vjga3t27LDx7at0QZtKifA6XhK8AsScXRum4xBMdvYxxAilGFPhPPKCKTrxBgBzAhl1g+S1dqGwgE09l8S54gS9nQJMauyHVsAtwSX3ImKRHbD6MrCyGqtNu52laKf5fwqGzRypvupSpH74QBDday8V7N8bi+4GwyfieeBvEXfdWDHUr16xrzLQQSzy9DOiIL26A0kUNDapnfiXjgYwdmKc56qEuhzODl5JLinEBjNRh4tDvtpZh964+l1k+Sf/fe777rTfvc3f80u+vAH5959yqFT7XXf8332tS97pRwAvoR/7r/3HtbzI//4gblaQCLyOV/zQnvj977VzjhzlZf5S7ibV0VftUBqgffc+ODXrIxDyVIIPDDO/fzMcaSwq8sjX+zXpY1ZusSTFAz8rOgrQUtVhbiyK5Nt5pG75XehbRbYg871yXeZ7/OjWyaIw98qYNmyLBGlmRjfovYBa4Sa3ZKABsFzReRnPD8FoCwAKupjt+AN2e4RJ1mxR/NzMn5SYojh/pkdueM1i6Jx47uETzvevWxaVUjx2kUVAriGQySMM86SlXuBlai84VAXWnuptv484iXE6ByDcidupNWSopUx+heEpo2Q6VcdDluri4SyTbP+aGzHBhMbTDxoaYazEM68sDPd3vOJQZIzl0znKz6rbR2PkIVfMTCgwAdo4QUv4GORpjucosuzdMC4gd0xWhXpxOSsBzwT9hjLwFy6Gvmo2loXMsnAIQU10d8PCjhdYANmgz6qDzdOpEoJB0mRqMj7W+Y6hv291mnYVsdsozWzro14lhs2uyKK4WCtF9BSpaS0pzNDgAPsYPERcCKc2bjRshHUf4i/ACPzv/EY1I7OuZBvdtLb/UGDzGde4OnUhsRwGDbAe7I0d2DuftSnwyGfnGTTkSYO+CzOG8CLFbjRIFGPYCDBBCL+R0iqskBtqySA2Z+rCODVbrtqgeUt8IrXgwDWgTZA9fLqRH6FzFyF5CpMCK0maVejj4pHgYbsFXkrRKD4C+KdC42I9KFH2RabEI2HILyCFSpIOdo+BdjO2nkOLW1qOtBzwwawQt19STbHoojvSoKaRLYvmrKPsje4yEQd9QETiExyWQl6U/vvdIoX8SSRZG8/kiR6nshB/SmjCAiaATwOpsrrWDUAi3rVujxykXJBdsCBlJtYS3raZBBThE8YdEF+q8GcqE7ykNpE0rWBYLkVEACIiuPl579DQjWT9ZW6JOtDEWgCfSKHVq4cx6wsLxWPLeukvwvI1EHDVFZGrGZDLABJPq+WR1ZAt78hxlBh5AF6Kp0lSgI4k4tebycEw5APQJSOEow8co81DsZwIlC0gcjGGDfqjwDHVRxseuqEXO9EfchcC0LSDfU0V5hXd4GBH3Oe1mjx/ZxlqUhMvRfAL4ysqQDJycSGitdwalTtrvUFGCk2fEQ6CMgCCRxkn5YVfO/5xAGDEZRzYJnye1IxYNtE1CjHG8jliEpXu0kxWgQDCT4YbDREc5Q5ywkgkZKAEemv+9neoajo5ISMvaqzCt8Vh4nkWFHC5J6bOKTUXW6XUoUc6kFM+1qlgak1IuSHY+jXSURG8eW+piOBL88R6VwuEeUcYffx3dkIrXi0+qGnQpAUYyGcCNIUrhyGUOcchVvM5DyJy4IVBLAvG9Vvy9MGr6XLIkkTEsGxF7g6Nw1Wz38C0pFRwSQLC5I72hm5aBgZrNW6BdnLXsc6HTgSkBP0HM+KTvUFNBHeuU2V2/UkjpO1msd4y3Ouwmc5kZGjCBN7kJ0OIjI2rZG1UtSYHBFRAYQvYKYr5IzWleo6kxdj5Fk8Mpja1bfcZbujic3GI/5BfsTLL/+U3fa5222ItQGHnily2+BvEbwgg1G91/3v325/8f/+GQ8v+JygAXI20ntXEVD4m5HhICWYB9EPDO70hGcGHw8QvNfbsJ3dPdvY3JREZmNmG2td+/bXfKttbKzZE857srW6W9bbPMXuvusO+9AH32+XXHqp3Xbn/XbztTfaM859FEnrfQcO2rU33WzTVtse96Qn2nlPeaq94Ttea/s21ni47HQ7lKrW3HGDJdQHPNoL5W13u4xEVsRcdqqg96+rULCOjJqL9VX13tnZs/37RQBXBpi/Mq3HydjwPiMp07TjO9u2tbVl44mcAIIAhp0i2ViNKfohu0QoI4hBYCAyDVHSe7s23N21X3nb2+zIPfcwp/ZwPLbj/T0boM95iEO/TpJkd+xZrJ9H8MdmTPnSydS2NjdtuLer/M/FwFdbaNx95E2fSHNGe2exoRd7UTlOsyPEPPi2jGDkmAobI8pStHGeuOXmXFuqkom8AHSqzfxqfcM9jjuKTdP6GTdFQbS75rzz88sJr1zkgbNw5TmZDzOJnK0Mv4/75ElKx9dArOp+VKjCVPaSqu2ZxgGrxQsAACAASURBVLqfD2KvDqtQe8F8nbLzgJOvCQDMc03ron4HCRey27Sn3WZPtkERYY3RAEli2o+UXG6QYEX0Pj6n5K47wyH/a0mKw+AkeZoAKJ07sNdQHh4Ru3DEwHqJqNzZzDaaHZ5TIBedqH531GEUMDG7prUBWBVOh9PZWCSs1x3lDMc3jHuUk5LKXAya1kZ0gINbJaCMuYXIY6wVsPlQZ5QRdmVjOrH1HvKpjyUDCHu32bYmcrIHAYo13MlP2HOMZHAHLo0Jl4uGk49HNOP9pJH9jETIa4po5jbLGAAev6eTkuw0OfoVeyucnaKfkY+dMs4NOi/jHZOmHIokVz3VWTacyNxOzHom1XGGe6hGEnagRyyjz9MZxm9hVDb7XfYuM9wzj7P2VioTlJKaVGDwvs2robA/rvNDgncA9rie03FhwnUV8tp4Gd4lUlp2t+zylv3DG047mUXgIbvm1ptvtP/4sz9lt958kz3s4afbS176CjvvaU+3o4fvtws/+I92+SUXM2/ya9/wZnvN69/0JUsCHzl8v/3Kz/2MXXHZpaznS1/1anvik59Ke+bqT11h//S+93Cs/uzb/i8796ue8JC19+rBqxZYtcA/Xwu89yZ3QypB0dKsqxelsAUcJtCuEJ8nh/ICZymeIeiqxCAChfKLCvuobivJvivvrRWuuLeCF9Aekxpc+aOzXP4kvo+P4szGv2vRvDzmF06jOqe4xeMPKMnqsPHibYGVpaaO4xnbZ55xrp8LlpGqIZTLPvEGnMNWFg2vGrme7o1uqWCN+nCRLbvo0csJYBGg6WfuuL8csQBeR2swApkCn3U5ZUFsQfvrjOAifVJyoWM57CHlxl3rdBj9CQ9AEKQYz26qMpJ0bzi248wjqyhVWmRQ8Qp1FfchlpKmiEW9TzghyNm19RaEv6w/NNvdm1LCWGmVhBjHfFKdNNo7UHvzIAacZXitY3+oI/ZnRABDKW6t205Sy6l/GI8iIhbXQDmOEbnupEiTVWI51u/L9hrMmjYEdhXqnIWTArFSd6rstc3W22ZdfDaFK+fMxu2uDUZwtpdSnSKBdU5nzmCUod1SmjMPMEL5hjOowSDadsZ8y8jbOxjj34oCllKo7gHw5eE6wtIoxY3zvVRfaaM6TiO1MLZGal+ON7fBmYaRKWX8XAq7G477dNL0k4WDdsGw4JljOMAHh+MPdNjO54arSa0I4H++zWz1pi+9FnjlGyABvfynJP8SzJQAsJIkTDuVJuASAjglX+Ssd6K2YnTolzgs5w1bnsrlhp0IuwoBqevmN+wZD+z4ISnj98DjJOVArDXDIgKYhJtTFbHJBUnOZ3tUKcmTMMqinljoGQGEhdQNrwBn3JsKK2EQLyWxyjZJpOm8hJ8ep6jTmkmn9vC8VAGU69nh0ROkY7UBSgKDBHlqf0XBqZ+rZHGQINoAy7JkskDGYSaAUx/7uBFW7v3oEcCJpCwMFpbHC+J7DIGQIICxAVYjarzMQWxNg6yX9Vc3d0qcVFGNnuM4ZCFTFK5gmZIA5khLxKnjSl52RmC5kcN3pnby9mKAUY4IT/1QAJN+m++kAsbCgCnrkY1Eb/OSAA4jzdtDbS4CZfEPnlGNZJTfggaG/u+MQZolPnIRhRdOBimqTVEncr7Av0EsQBZPRlPkSJM9rog5RuEj10Uz4jdcbs8rzVxpnrObJQurIDlYuDSjy6FyzgYBQcMsHD1ExESua81J1ZKywSmJrCKOtRap7jJbnFBZIrWp9lXMqlR6EwztBmnMZ2/VOEw4iSss08ngNBfzGA5PVFXfo4vTRPN+XHRICY/WyBO6CDAvD0vFM/I8Lh0B8qcB4M4akSu6XKnqq1ZeX1QHjySueCBXJTPzCMTnMjyjz2I9gkHM6NDwIE6rZcOGMOZdbpc5BOEpWXiF6sDiUZjuuSoSGK1dzYmT511BkJQW6glm2fxXee3M3wVRGPVUR8W4S9fREBdZmPac4hCflR78AOQFD5KtWhaPfKusa7EbZjIm7V/Thh0bzuya20QAT8Yja/JA0rJLLr3Mbr39JkYDh+QQAGocgEjI28x2d3fsBc9/nt1y0w2UZcYBA2sCvVThCVoQwCEJTc9R5njEujDhaAHJu7fXJ8kK8gv+uiCATzv9DHvu855nj3vc4+2CZ59PSaa1XtduuP5a+59//T772EWX2XTct1MPrbHtJrZmt996uz3hMWfYEHKm+/bZs7/6ufY1L3mRnfv4r+LhB9Fo4/FQ+XwZceXvRDQbl4iQRlVeTKwlvbW1JI5fTjfWo3DIyQSw1g78t7uzpwhgT+GxaFhxfKax5/uE2yTHj2/b5tamzSitNLM2o/zK8eIEsLTjRAC5Cgj6EhKrF334w/Znf/onNujvMm8ThtDtt4PcDyee7BuYyxIOh3JUyftH9gM5ePCgDXZ3Ul563RtGiMbih998mS+lsiciijSPwfoIzsBJGfWg9SFrvpBgcUnVeEJhfiYHC5kyGTmBbcefsEvSvBMbw3Wb7VhbRBd1XF7A6Pksr3gcvj0CuGgLkWSxhpZOGbEf+wtqqFGMt2jXwsTTehK6bWG71MpZ2tmV9tFitPgniOFaZHCs0W5qufNOrf+8/dI17tgZSilxNUhL7sOUYs6Eu/o1y6zjeqwScDDhfHQwonBMV35ctDtyrTabNnJASMSiJH9jXIedKjJSXkfoOsytTqPl80ezt82ozWxv4RYSfsx3rrAJnFVwH/q+7UpNsj+UE1YpDhRlPTDkUcMz5axB0WhfI5lHjI+EYxRsrBHBIJKbIGnbckglmWxTRp6CVMXzKT3dMI9GRcTwjKQun61DnPYXl5fESGQuYa+bqOSQxNbGK9JcEQIoJ4YKbLdY+5NUJaeSoonDBmNksxPxJIs9qhWS1CmC1slW7CRBZKO3IuoakR1cz5JNPrMeLFD/Hc8fzsaK6iChrCcrMlfRuJNQN3FjIuYCnQM833xSlPKIX7QT+84JYObvJemcnSUEfsXZSYgfIjooYY3xHH3u9vuQYKyAQb57OqbtAtnAUNmhHJ87GFNS3+cEIk0Ysc1xintdhYLvn9l7X/+IJZP4of94NBza77z9V+09f/OX9sJ/8VL73h/+MdvafyC9GG0JAviXf+5nbDIe20//4n+yp59/wUNfsIfgDR/9p3+wt/3sT9pTnvFM+7F//wuUuC5/0BZ33vE5O+sxZ89hGw9BcVaPXLXAqgX+GVrg72/MKCNX/NJmCps9BYZUCxSmXImLFtCs9oSa2Se8Th+eDIFYXiPLf87Ky4U6wQPrqFKFd/RHxmfl2TPII7wk9nZS2+kePztwC32AUNgH0Z8nqmcFKaxFF5cKeoHtLXrtnGlMkNZPJAvJ3nxH2czx6TJT+8RVFo3HdoufSvR2qYEZ6IqPHVk4MbrmXjOPpjo6FlgVMDOmzZga0o+sd9uMaKUkdGCJfqQZjM22d0YkgKFYor5nTDHtb/zK34hfwnYG4QnHQ+TEReSrHOna3YYNpmbb/akNRpI4hqN2m06IM6qMRTqjVrtp7XbTNjsz67WA7bZoV0NJjE6IrbZ12y29A46arkyocjguPonUTbJ94yil8SvmN06/sLuHqN94bHuTju2N4UQ95PkAZQF5jBzC3UaTf3AWEFap1HU0IREpPRuzjOMRFBQVDBGYuIJcmrQj45yu7oDDtXIzI+cuoqz7Y/wBCex4jJdX9LprekOtEfcwvYiGA6O9vf4VHMEjd0m9eP9mVcJ8VozvhDEkUDmpjmrdgnNm+Gk4JpfeKRwqFrhVBPCDWPRWl37ltcADE8ACxhZtMGnzCXKisCqWEcCRAzgRetHkZcRu4d0ccl8loVr2UgB96TOP1IwSx/siHxK3Dpf2LMErybhVf9IzXOqWBJ9wIjee5slW+sa4URDAA0E/x34V/eardaozhRXF0hY/CQjw9o0MqrEIVi4mYlJ4XMVK6xclfopvF3gj0kmeMrPGKFFQuUtK86KQcEi+N7hSi20yPMNrJ0wDBzcib2HUqSSAg0Iox0QAQICj4uGlOZKMXpcUj2eQICQghEIVwGwFPPaIjJoEdNo0IuK4kMEOWdtwiKCBmKKx8KpqxCSicIPw4t/lbubGk6LGs7NCRJETtCokhVN/xLUp2WCZZ877wUmqMNP46jSwsWsWuTtqjhPsxzkCOAgsHh0qEcCElgtLHlHkJN7gxuc5f5l7ggRvw1oENvMPpZmZw9f9Jj2KkmuHS6mwTG784xlJViXyOMMYmCq/JP5gnOGdBO4Ihsn7LkXDJtvApZ5ZzurxBAajgLog1QTwqj8zOSJgWaQhc7R5e9AFweVVFLWRf6qAuUsF8rkh3av+0uHBo5z9dpQposRd4zCNnwARk2ID74ncmiHXXRADDhomoiScCxLRXD3oVdbKyANdjP+yjvTq02TKYFU8jhNbUoRxTSYuFh9jYoypDMyQkl6XD336DH2hiF4RRJIYcscN5miB4Q+QMxxtJLeLZ46a8OYUkYt2jgMZpHlFKDv54mt5yEMzp8wMkTwL+jnWeHVxLveJDtJzY4Y1S2Ow7IvyMFy7je+Lg2wihuvn98q6FLNN71v0E7xGrG2LrslAeIcRwNfcepftjMc2GQ61DE7bdtHFH7fb7rhRks6U90HO1wnJYLX1xB5z9qPtyOH7eDBTvyoHDgnjGUgMKQFgfMBzFXVUpHXDZp6bBmQFVQgmU+uPBvaMZz7TXv3N32xPfsrTrNXpWrfbs09debXdcsst9qd/8if2+c/fY4c2EPp90O68637rtWd25hmbtnP8mFlz01q9dXvdd77Wzn/2s21tbd0GgwEjkDa3thh9NJmBMJhZq609CNLPkDaFgwvVlZ0gRDQct+jZ1NbWN1j+7MCgBSCRkImUV3RntD3uVQTwgfkIYHcGUE86SCK2Uuuxr5+QgN7c3MdySQIaZJPuiX5kxCGmiBPAdGCCtOjU7IPv/4D97V/+JdfY/miXZ/LP3/15O3p0mwdrMC6MVvR+Qr2SFGqss+5URzvEN3LYY6c9/OG2c/RIJUK4dIpDOT785ss1BINAmUdWirVCS0eq19zglQIHZ0HkAE5lFLmkV4UzSrGEpX1lsaRfispdYMuVxaiULSYbJZ9heC4jjeUtndfRKKPbdgtnsj7MVq8qUNf/qK41bvs6mXWCx6Y2rF5TBbEksVusmeWSQxIt1vD5fYEElnojPaAEUAkKIYWEe56D5OX+iTlKVR5X6ME7WmadMQAgsylSkBGEalD+DfsAIk1BeGJPQfQuQBbKqTkwOwbRWajUgKQHIQXZVuSCBVFIchfgUKtlQydGESlb5o0unTcJcjgI0qGTHAhoOCzmtgAIhChipreATFp404fjUz6oJEcSELMCzeQcyXb0qNZIoREAHNP2OHLFqH9vakQD077CXsoMvsoBzqhhrHkAppwUxb95LsF+Sw35mWSwSXa7ioOrHnDd9jWKyi3s3pyvnL9SsSW7GbLOsNX4PMkBitgVac9IV5ptTpQnZzhJgJfzPYX4x7T2QwbtSvY/EC6w+ZLHVi5p2aRlKBPex3lUkLrVRYj6JO404EiWdyttFtoKhZ3pZw2QwBvtLvMkw8EoyOPeGI47LUMADerTmcEe1hvl7ADgc2pDRHcgBUarQUlFAXeSS6TUNCJIQprPAdG/e+OjHmiaP2Tf33jdtfbvf/QHrdvr2f/5y79mZz3mnLl3Ybz8+X//b/aHv/uf7eWv/iZ7yw/9KHMCgzC97jPX0B547OMeb9vHjlFCendnhykWnvSUp9l5T326If1C/Qf9fMuNN9glH/sIgdRl16P9UcbdneN29rmPY9tfetGFdtfnPsdHPv5J59nTn/Vslv+Bfv7bf36H/c8//gP7/h/7SdbjZH6OHjlsN99wvSlP8Ln22auvsiuvuIxRPxv79tn5z32ePerR84Qx6nfbLTfb5R+/iO2BnzMe+Uh79nOfb/sPHFz46p2d43bJhR+xO267jd+3O217+vnPscc/8UlV1QIzq1+7/+BBe+4LXsTI5tXPqgVWLZBb4H03BsaQHYXzXpGvq1pA8ZufCcsGzUJU+tR/z3dUHfNOhgTGY4hnfBEdFwGaUSYvWiojn73gBRFJyK/9okC64rO4rUIqL4YSvogaLL8196AqEZbpIhI0oIuEdVY4/8Dz5gtf76f5fnvwveOIifdBgal4Vevln3/DkndGZybsI1rIu5hwKE+czPvbbTWsh8jUllm3o34GIUnbGKrQE7Pd/sR2x0gjFw7vPJBqOHGMyxEQ2JPIXyNB227DGdHJyY5Zf2x2bHdkfSiS6Q6m9IBVDFWcFpQEcR4AAdxp2r4O5Kllv8OmB7lKG6vTsW67ad12Qf4S21BACH4igEXBC37u9DMuz8MoNW1VEahjKKBNpjaYdmwwhWLLmOcHGMs4f3eQuqXZtPVWm3Vsk/wVJ+FZJRnEgDLCBuD7GXTjISnkbT2VZSgYel/AERCo3JDk78x2hyJ/kRoK1VKqPUXn0lGftrhcN2dw3MTZCalIvA01PuWwL4cOor08xzIILU6rHkHMIRM2sAAIObbSLyJmvO7S2TxM7sBI3Y5OfIRCYFYE8EOy5K0e+uXSAi9/3dszuZHArmJrcLBLBMO8U386QAcwFvq0MaEjGncB2UTwyQnCtCAkgMyNmwLESJSB35NJmQzqRTkj/Cvu4SHdFxJmA0yyzQJQsAqLxJGnfLovNhgndZW/1EmaJNOco3YjR2pI26rNQsI4SEkt+gK4qiSljK2auZd+r3pkVUgZLrcAYmKzTSFunrtYEpECWArv8rDuDFKNDnwCGCEpp58kbx3MFHHkTEgwXoskWJazCSKWEWZA4krLz8eGjKD8n5g+bThBZE0bgJucsC3sjZCzLfOY4nm4L4AsOQTm9sD3ATAJnGFFWLIAxGNeR86uGGMsJR8Vfal7Ux8U7cFypNyZVTOKgajk/9GXTqgy+tX7nR5b+dkqs76LJ0GuD1Ft2mLVz5QNDgPZ56A8sTTWtR06MKytUfXmTblhsaWXYzAB7tF2caDwseQmmORXU6ZZPU9Af9FpLrldRhtRVqUh4485QhL5DqlD5YokGDqDzEqbXnkE4AgiSopZhoYcK8LAgQEEkFI/cv/gmGS5NR4jlzVz63n7R+SsxpIboQ6LZ4A2z58px3bOS8cpUpxEKlHk3v6xNFISNeRlOK70DftEDoLefk4OcyLEuij56Bjz8cyYq+o3Hzf0jMw+raquonAZRexrRnZYWeRYoLJwPKKcxbMZpRjrPMlRb9+CTIl5pRkZ7R9Gsa/+hXdgkBk0Honxeq5l5IpmjsCGTaBNw4gmRc+MRiNGyFGWx6XSQ8qHTgGUr/e1qtX2azLpM21JjhENz752qehYM+GgEzsj5yPz70ISCDlSRi7Rn6WutBf5HbUzXek4wZYNuaTYXHKD+f6sD/IaFheUUZFxGEq+lZ6nJ+c2jPmcpUYjMjHPgeLVFZC8/Dz9uxi/aT/zL9FaR/oz++xt99nueEYCeDIaEJy+6OJL7Pa77/J8vzMeroaDgZ191qPt6P1HrMWjBdbcNmWUSaTM4LnLmHkbTwGhS4ZqSCmnjrxzoaQ8nVp/b0Cw/uxzzrWve9kr7EUv/lrrrW0wwnU43LXLL7/c/vIv/8Y+8P5/slMf9nB72Gmn2c0330hg/cDBDWs2O3bHnXfZKQf32zd8w9fbv/zGV9vDTjuD7xiMB9zrmNd8OLTd3V075dAhEgK9tXU6EdChy7dgzS+fw4zUdQljl6jvdHruWVxKllcHDMcLxq4mqfb50cT2dncNACsOkpL+L+yHMKp8HStMDR2YW03bPb5jW4gAHkveVLmRMZ5BtM+sCakoRPqN9mx9rWfj0Yje2p++4nJ759vfbuu9NRv0B3b3PffY0SNHEtkSecS49/jekdb9whYMp5Yg+5jnlmvf1M557CPtns/fTZ8ltHXkeCwd4z745iwBnWZExdnLFyv/spLzqmZrzdL8jjnre1d4khTruqSN3ZnP95ZyTs9wQufWg/UEfe5rXpQjrfTu6cz8Dlw8fRInvejcp/7+JEUdh+HwhnO7LDkSht1YjIsA0aKtGOUZ48Ptr5KVjUfHHkG1HFyfnKP0JJkeamvZVcWPRz3GvhvOBXAYi9QrinSPNko7BLcBADRUWOA66YSbQwjZOUjv5PpGkAPOB640gfHLHLpGeWL8x3UbNkKjaYMm5HDN1pptkppwBAqCF8jMAHnfHYzAO0hNTkUwYh4OJkOlk4ATEWwzjOFp08bwtgcg5WsF5wFtBUX2s00BmkQ0rxOysHOkHuAqOX42IVkXcx9pMkAEejQqiVcng6MdprDHKR2ssZSkw12xQruZk8CIGsXcB9EbOciKswuJ1eJcJBvFCWIfZ8nZKGxRjwoGO0u3GJZBfUSnkFA3AFGPs5Sny8H5DG1EcKtwGtSe6/ap2xsYQ5wPIOed2M4jskawJzBJ9abDC+YxnYdoPZrRoQ82htKVsL98auok4sAU3hfzim0veywRzTZhnmU8Yw/S0c0B27UNbwNKLLdpj3TgSNOY2e6sY00u7kLmxtMhAb7In7zRahj+NJtda077BqcDpDYYTce2N9u0rk1sX3Ns3ebUOpMds866DSYtRnT0uaSo7cdT5Jdr23A45GcY25E/GQUDmd9ttGzdWrbR6drv/esccbtw/38IP3z/u99lv/G2X6gQu4teF0Txaaefbj/7H3/VDp5yyI4dPWL/4cd/xO6791776he8yP7+b/+ae3X5g89BuOL6+Nk+dtR+7zd/3f7hve+eexXI3Lf++E/b6Y84k98N+n37zf/0i/bB97/XvuO73mIfeM+77Y7bbq3c98wLvtp+6Kd+di6it/7wIIC/660/bN/4rd92Uq165Scvt5/8gbcY3rG+sUFJ7PIHDijf8d3fa//yW1+b9k5Iaf/Or/8KpabrP8injPa44PkvyE5SsxmJ39/65V+yw/ffN3cPIpZ/8Cd+hnmJMZ6WXQui/bt/4Efspa/6xi9Zme6T6pTVRasWeBAt8H4QwBUSMNv9/FfNMfuBHu0WWA7ICHgxmWThYaQnPSgCuGbW1ctyomeF6ewQVeXWCnFbewflZQszPPAkP63KibZoJ/6zcCR9oPb6gr6PMhZHtISnMbLVf2pnfpFXjr4GhsxOyBLe/qt3Ti5dtJFDRAuK/QCds6iijg/moTFX4MzKLWyok3tn4gjiKEZ7DUf1KXP/ggAG/odgCUCXUC4ZQT2KfYmcsEgPJYc1tq6nTAtsNEhCRd/COVHP67ZB1MrxcjJShOzeeGY7/QFljputNs8JuA7vhpQy4EX+AR7ZNuuhXHGU84hhNAUiaIFBKhLXY5F5RI8gG4xb3RgYWy6vBi1ONEIPhTqGjPJw1iI6xwhlD6TBcavjJDDsXKAfLJeTwIk89dS/cHKVL6XjwuyqnMqOczVwT6CBrYYN6MQ9tb3hhBHAEzSYY229rhA55PcdMXoa9qQUt0iOMwAH5LjI6jjzQ+GNARnEvcFBwNEcdQ17G4pHhW+zz91QgI31IkZmjP90WgycM9wB/PzH2hITqSNtX9CMX920aoEvzxZADuBlhGNsrAksPgEBHORiJVpYJ+i0GOSNQLM85Zjjrp1JBe3nmZhIFJqvAgLny6i8OmmaXlxJ4E5SAIdrZw8FgDAkRUCJE0bE7CryxbkeaclOe2UmBmNR5boc0W8RaZuIWVldSaosGWFZ1jneneyMJQRwNuCC4KtKvQa5Jw91LeCKoHSZuXiu558IYA6bjoiQMEeckPIXBhGa3s/7PTrRV2zPqiBCt1mNsEzjTSp3/pqq8RHXIGJa0bxuOJVEiZOXaVz5+FROB8/16aCYcrZluUmOECfYIlA4xkey32K8FZZtelcAYAWIzH5LbaZIxahVivb1jZgkE8AX5jJwYEkDSIQlNtLICZwAKpWsDUk4RgU5GIod2KX8CB4FMehdKJJQ71Cpsvil3hgjjWYIr1M9s6QmPysOEXwG+8VzDoL0oHdX7sdy6yXW6c4T3uOMnBOxgc4Y03sPc5ARwXieS6gQBPZIzl6nI8kTN7Qjd7bSzhVjyNcXEYHeLwQcA+zLxmtEZ2neZfIyyO2oUtRf74nBIemeRAKzTXzMsnk0eFkGB2JjVgHEi3xunu0ibTJySFCjqy88AicdIEAiZcA8ze0gFjiH9e65tYyf5kjw6LVybEeewzxv/EzihuMi0z/vIy5hmKKmq3tn1Lk43uR6J4eEnCJAEaHhLBOkiwDj4RBSN5KJlFONCEDK3VCxQW0vOefICxOklMDcGOuT5iitjypGdpTQCueSig5wx5zm9DPci+e5Y4aD4zEiMTfKn3Sg47OibkXEdOk4Ufn3YjukIuPEcZbHJ8ZBOoDX9k3m4uHc8Yi48jTOgRrOOwsckxJEvsQ2mpodGczsmlvvteODic2QlwYE8GRqH7/0Urvzrs/bcDJmfkmQ98P+0L79Na+xD7z3fcjy4l2gHJc7/R3rrK3Zzm7frIF4pY5NZgMbjfY8lw3EpMwGo4H927d+v73wJS8jqdrurNm99x22q675jF188SX2vve/n7LOZzziDGs2OnbNNdfaIx91lh04cMCuve6ztg+RM895pr3i5a+w8558nm1ubtqxY8fSuOB6RXlwRfmRbO737cDBgy6hrEix8rCXt1n0bxDXaDNFInY6XR6S0BGaG3CKqe6HchDAoUtSnQqkn1p/Z9c2D+7HiTQTwMlNwcdvcQbUU/UsrLMgrzf3bdhk5HsQyd8GCS2sz91uh/VszIb0Or7z9tvt13/1Vw1Aea/bsWF/z+655147vrObogIjgpA1TBPAZ1B9fDnJlOI5EWWPurWmdt6TH2t33H6nTcYhu59lvzXiZvbBN1+20H7Ne0+WgtfWW7WzMoEo7SrkDXeGs8hVPu94AQI4EWB5MqeJkIlmX9mr3akI6+SIh+kasYbmQQAAIABJREFUEYF53VOLOcDl60R9ptGWqz07Cf+5s1/sAaXzR5n7dBEpXtm7C+dJvB81otXiTlLeYHOLQPlcEebFil8c3N288y+1ZjPnVGG/MD924VBDS6aI5mY6k1j76YAnIA5yZ6Hxgb8RwUsJZbiMwAkITiPu7MhxS6LM0zhEztYxUna484/bV1z7XXJ35LYYnaxgaoPIhAsL1gknw1OOeI8KpVR9E6uY9oXYHTjvYBe4w4fk2pQfnPuPz210OVw2RRkyqUySl5Z94WuJ5/omAUybWPLRlJbDfXCuI5+t9pV+gZzkaEf750H8sx99fUtzyW3hsH1T/vBwFgiZYdiAbpjTxvMBQRuNykypw9VHXNMKFRPiWTkSmdHEYRyCzGX0qkjzGN8R4ayxE8rsec+lxLnXEe2I/VBrd0Qua51RdHHhLOW2vmw6tTjHO6MgGjYGgDg1ksAktJtTW7OZbdiERO4U6giQ0EdutlaTQCPGy85owHbv2tR6LUB97vQDB0g6r6G4PSneuEPeZvO4oirg9ECZ8bbNsGYjEgTlmY0pIYg89wc3120Nbdhsct+Cg08b99J5qmmNWdOO94d2ZDiyaadjP/GyU5Zs7g/9xydLiiJ/LsheOCBFpHAQwIiKBREK4vHrv+lb7OChQ8yp+1/e8Rt291132mte9yZ77Rvf7MoAE/uv73y7/c2f/w978tOfYW/4nu+3M886y44fO2Z/8T/+yN77rr+iFPVbf+ynSLiWBDBa47kvfLF9y2u/g/fcdP119ge/80679pqr7Zte8+32hrd8/wmJz5CAPvOsR9sP/vi/syc+5alzkbX1Fg8CGJ+DvP03r3ujffXXvJCXve/v3sXIaNgWpTT2LTfdyLZ6zDmPJdGMyGUQ43H9mY86y/7dL/2KPeKRivy+4drP2n/4if/Djh05bN/wLf/GXvmN/8o2Njft9ltusQ/8r7+1fVtb9sbvfSvrFtfCNvi217/Jvu7rX806RHtvHz1qP/Hzv2TPes5zH/rBs3rDqgW+BFrgAzeF8VYECgT0VthL2cTLBnXF4aqoK6/we8uzR3pcfmW6qzDT5z5LkM4C/LfSxHN2aPFtMmSrnTJ3HMhxKyLJQk2jqFM8in8XSYQziiXLuY5rP6jhsAjg8AdkV/oC4QvTxe1aXVptEEKqgQPH8dyf6bDK/F1+3YkIYNnZJyjwCSpe1oWXpXHjGNeyx56gr3lL6tiKd4MIcBh7sH1ojzesR4ljV4SZGh268YfEP3AdqvyJcAyHYuw3KbiCoI9HFcOprg3b3qNz/bnwBR1NZ9Yfj2wwFlYJGWfYdft6In9BsIIIFoHpmKPb5hHXVgh1ue3tBLCT+LRXlb2YaioomqSffX471sMwCNqv+InIWOU3Zi5eH/ca3iBVJTWN8sGuw2mHtq7j9BoDjCyiwzRJVb4r/h3BIPnYmsdMw4bNmfWnE0ZGQx4bjoNwgkfADchw9A+DZ6YigXk88UMLIpeFrWe1PeFwIvIR1QwyHAQweh2O5VB7G00kAs5zQBDZTnyn1DYxHsv1DcpHxYhXO2i2BbatcQZ7dkUAP6h1b3XxV1YL1CWgRWJlwD1+15qeAYhopZLME8BUSCljRp6AAC6fXX/egyWA4/rKph8kblEGvAcSZARxfcmIiL3/j703Abc1q6pD52lvVx3VUkUPBaioQOgiiHSCNCrGRGOefk8NBowhtpGoeUDURH2YoEkIISbGGE005kWNyfeZmCiCgvRFVVEUUAXV3WputffWbU639z7vG2PMsdb8/7PPrVsECVpnf1zq3r3/ZjVzzTXXHHOOKdrPohaL0rYDwVSyO/qfoJkongsAnGaAlFNuAgkAa7fPULA0Zmwk1H70v8/fdTmOnBtn7hmw7VmAQ/hBm0XzMRdAGl8yO0GIa4YIyirTHuNs527gKNvJ9aY0Mk4C4aaRdLMes+r80SZewP6R41uvVL9rYokd5B7vPj8963FoFGWtgGLl0PlTN5Zq4HJatPv0RIc+is4U9ThWQ5ZgZzZWc9NfkmZVrLYsJdFpSA5yW6d8ZlYlt0wAuB1URM1aOsdolWQgRAL8eB+pAxvQKQEUrdw2DYuGXQ7gWhkUPXwx59eGagJi6olhXpni5ZHD8QQgXOp01swgAbM9UxFAuAARvXAGKyMDFgTo08Jj1g3GRndaJrdpLKremaj5psgGTacf6FxYZzeB8Ap0sv2Zmdy/LwCmmNXVa49FFRsDZJllzUzsgVAVAM1t1BAmiC/3N29r4ax6gHSBASE1Qjqkg9T1bWJUMFjh8ex6p2d9d9nmGJcMaDjO1bzMwknwWXo8G27RMMDrBZKipXq4nRWhDgd6wSCEOes8J77QkKtOoNegnKyiRoT1qdq2Am30vrSB6TTWyLgdqu1HwhplH8GBvomY0owUxP2sXwogVA5p6AfWlHaESFJfM1MqDXmAY3DiLtNCLkfQRsWldozPUWP9PjZTx4fM6izfbez6M4bavg5112UGwjw7KV8DoNrBDfXg2iVOYUem+Onyaf0yi6U4uhHxiZvujONrk5htbcYMAPBkEh/50EfogN0AZREAYET8Tqbx6q99dbznj/6YWb+gqyTl0uJSbOBeHIyQebeyL1aW9gPuRc4dTyVTJvstxsm1E/FLv/Kr8Z4PfDyuufbj8f73fyA+9OGr4lnPeQb1wqeuuz7OOmt/XHzxBbF2ajPuuOOueNKTnxwvevGL45nPfGZcfPFFsTXdInXkdAIAeZnZp5hj6qwlgCfK6kN7cR1ooEEBjX47S1V1K71Ocz3riFRAdQHAOIgS/KXYpg3VykOk7tkFAF47cZIA8OLKSmyDxtYnobLoZM9ZClNnp1Csr6/FwYMHFO2b+omsraTR3iLYg4jq2w/fHL/wC78Qd911F79D5vAW6jJPMU6TWEOt3gSU0BHLu/DULie9WWkc+vCeQXmthu7CJJ79nKfF9Z+8PiabiCCWTcL9DWBF3v4Hrx1mAI+DBVtDfEAui2FsM5IJwvQGfIFKMbhmbPM1FbuyrZ6R3cjACrY3s/rK3oZ70B/IENqAbFPQDONaBAI4SM/rmYFTSbvMuRxu0k3PjXUI9zsaIwKnKI0jJp5aGoVjt2vd46xRikAz26x0CMjGpF5hqqTAM7azqYq6S1nPaHwxRgr4ksbz/LmmuqmeAYQSxGTcG4DLjHDPgAndLOCPda7YV9QCk+zBkWT13OxJ6nbIeRavYiCPBNI2qgKguvbmfoIxQDZn0gLDpqKjJ/e/lsGaafCSIQcuDQNX2bRyRqCl05yevR6rvs/zV5aCYIhM1jPmcvBa497UqZMp1troGyUwy2KkbQMAGJaUQW3NXWcd0VLrQUqKK1CrMTbYTR1gyPUJ2c6AIowVAhLNnUHiPcqHZSefkedGluwoZ9AZANkM0nIQmG1qSpBw2jyq5F6bgVvt+patnoIqQRNtXlL68ezHAVQGML1bCOQrQRrMvs4AWtZKhp2RFHcMoOL6mdCpubgwoVPx0OJS7Ftajn0LqNC8SIq96WwhTqLEiYwP7hmL0y1mA+9jxvN2LMKLCQB3skXHH5oLW2T/6kqctTxpuhoyeGK6HAuTjTiwMI1Lzj8vHnZoEucc2Bf7Fulei6UV2M0LscSJQ2CFbSpQPqOMAsovTLi3rs8iNja34+TaLDY2p/HNz7+gmm+f178bAP6+H/l/CCbu9jHYe9+9984FgL/p274jvvU1rx0AsFd++IPxD3/sDaQ+fvP/+9a44KKLSaf85h/+/rjk0kvjR378p+L8Cy9qrwTTxj/72Z+KP3nXO+Mn3/o21uqtAHAFhn3TJz52dbzph743HvmYx7TM5N36gOe/4+d+tmUeAwh+7le9KJ7xnK+IJzzpyQScxx8DwAcOHNwBrGKP/LVf+tfxH//dvyFw+12v//7Mut+Oe+66k33rLDCwhTfj7W99SyDr+kd+4qfjeS98MffZf/uOt8Vv/8f/EPPGEDqN65+0+v3a7/27f4/zVe3Uj3zgffEzb/zRePbznh9/+w0/Fvv2w37b++yNwEN7BH7/RuliW0gtqD79rTrVlDNX/lXhYNWWGo1j2iz24/X/ljIfxSzzX23pDLwY9nuMD7GjV448H8NfR+BxO46Uq1qQMl1fAq+YwDjyFdhN0lxSyaboE0575GkbdBq5K887E+lsvtISyNfmtI5x6ccONxHYxOaApnVe5prTafftAHLPpOFFxgaXJ9vgTp9xv8rB9g/0Gs+hr6PZhQcjW3QGuwR0y0vKwoUJBgB4Eyxbk8z2RWCbrEsEsznRA3sO6wXnOZDxoCz7gectKPsX4G8Cl1hXm5PgcxHrDAZGsudExFmrAoDxh7V8ad7inDM6k6TPh+cPnh3SLnNiQQZCyl+EM51jAzOglAIKRjv9ziBX+tXgy9W1OIpsAmSlt0qsXPQrsHYvGIxAqCnwvCaoKNEX4C8CXJUEkcR8LK+lai7dPh7P23rA9oMNCB8LvWTyTWSWszOd4YemTmK2Q7Z5a1M2K8YTQYTZNwK/mcEP/8JsG8xtmIft2NgADfdibG3DQk2/XfrJCPbzu17rm6eNopyA4ahiYPd103+cfpKGo+wBwA+0RPd+fyiPwMu/422Dw3NVEgzMKCDZ5xIAdtQ3HWRzNskHAoBbBgURRkWsy9nfn+esOh5S0oGLuR4DwJz/dBzxvSx4lyVk07sl56MkpW/eHbisthGVVTpI6kavjAHdb2eifi/UIAUcaYDUbmBJEVz5M0xFm05eK01uVJkdXBzE1Vk6y/HBO3udXinm3Db4NvtONA4Gr3UQJJWdLyqZZgZpc/TKOMo1LGCmR4o1Y7WAp3YgNcPKDj8DrTaiE6iiw57PzpocdGiJZlcgvmC0aiPKpVUjMXVFnwf1gDKSkV1+whhkYTpCcWjWF7FeWW7suo/wbmAOAHIgs0MglOigYdjYyUbHfA3vzOw9VmigwZEZA01+1VcfIphBVkC/9ihX/0tHs52e7mfVCzZ8hA3mGDOTYpjp3YD+NKgpVymzMgRLxiPXhLJicB2yz5gJlw43ZNK4BjdqoQmk8GJEdKAye+S8A+WLsjlhkOxblsPYc9XJzTVHyDzmDOQkYrwbgInfW9KprE1S/aX8S+80yZZBirlLhUCnbTG+WmYffbfIPsogGY/LQJHIuW6dobq1/STleqCWW68NOq3Zn3xYZipVWbfzRxGL+pC1NCka3T9lWHe9wr4OAiXMt6S56LpCC3HeGYwS47Em5auyvfQxMU7+C8h+HkjYtgRPGlBkMzidm856NviCr1HHDQ5OOtZRz3FlmfOLrFPPHLJwRN8DkE+ZY6SzWYbTV4b7xtYWIzGRhU49kEAgDyNIvqGMpuM4AwI8Jzuy9BqgvnOExuqemd7zBtJD5lDMdNQP0WYfMoYPECiYazf3qracmkQ0P7/kfdyIEbhXATVq9oXFuHdtGp+46a44uT6NKQHgda7NKz96Zdx26+2sWYNZwGFha2sW3/D130AAGGO9Mdlkv/cfPBSHzj4vLrvskfGUL/vSuPyJl8exY+txzdUfifvuuY11YmeT7ZgABV7cjrWt7fiPv/2ueOUrXxYnTp6I973//fFVX/V8ZjsdPnw4nvb0L49nP+dZccnDL4v9+/fHieMnA/SRW3C2L2tuCdqQukhgECWz1IIkAMwMK7R7izX3GHGa+zkObPMAYO0c1jVanwCAeWhKx0fTPSOwkip2AcTXYl9Ymm7HyeMn4pzzzo3FVQHAnKe0iQZ2FQVW860OYp+fxubmRuw7sD+mqCDJAzSAAh0yQbd6x62H49//+1+NT1/3SdZLPHbsWBw/IbBXNFOKTp5MRHEKME17lD4NT+XSmuO0coxBBjwJKoJgTeJFL35uXP3Rq2NrM5ki+ECtYcvi7/+NjxRp3Rlo4R9tq1QZts6xndsoaaloHEyT/aAzqgaADR1zpLbNJabMyS3WZdaQo05SUtinLBkk0/iBFgt4TweFEeDVAGDsi7BJs++k0ip2YrWVB4PBaVZdVoCFyBwX0KWMagF9OknjOte7HdqdvRYpGgB2GNZWTStkqFVs8yzn4dzBSCnniwJtGwCLwJ3c3wWSap4t/3SQpAytIkMSewHvh/PGmlVypXrtqdMYzY+C27ArU14Wlug8Ydaks09lqPM7jgspoWFppc20iGj1SdaD1z6ntifNX/YFdXjbmkQrlnDfVO9L0BCyZf+e+4fOwNZTJTJJZmMCyXdhn8xtudFge/9t/pCcBOzkNbiSILjXITk/MpCTdvoCKbBZ6oT3w8bUg/DbBm2i7LMMRslc7jG0kdIWpc1cDgZeTzIdtmOK+cK1sM9Sv1D20pbuzizZk6Dr1noVSNyCPZlhnYentEnQJ1IxA4jlHm72Ba03Un07oDnHop9x9AWDZ029jrMIu41AwywJkXbBcPvLsWHfJRfIOgEPBerZKWBhGovYU2azmLIe+iQWJpuxsrQQl593MFZXl+Osg/vi0CHk4Mr+khN0wrrx/DflcovrDuK/D+w/cAZCP0zQVtjIE9a72wfbZHUlUDYHI455oLwvocSCHKucJlUhUCANA4fB9jCLDWRmTBdjDaUFpttxamsa3/m8c8Yq5fP2788FAHzk9tvjx//RP4nHP/FJg3afPHE8fuZNPxafvOZj8ZM/97Z48pc8Jd75e78bb/0Hf59Zwd/2Xa/b0U9TUpumuQLAoJ5+1lc8b3DPvMzk0w0eSmD87n/5zfjt3/i1uPvOI+1SZDADOEWmLaiW/TEADCrrH3rjjweA4PpB9vMbf+D18eSnfGn8yE/8VBw66+zTzt14vE8cv5/Zv2D9mDeG9WG+9ihA+Lf8XADArh+D9KAeN+D+eROkvRftjcAX6Ai888bxwa5bqPWX7jfJE3ay7mkD23lPupfaudE2BPawLA1a/JinH5x2DOnxwPNv2OWMyq+Lz6DE0w2e0wBgA2fpN6oAsGwG3VZdJfV7P7T+/qCmnzc+iLsH4999Q/PeORii8g8HD+4YwmEC7c5HdsGY28XdxrqNUZax2QFIu/TcLkNRTpI75oK3lOHztXY926fkpCXYSrCdSMAJoHYT2aHweQD8xVkjz1aFwQ92Hc6dsJHoEqOPSxnFAH5JKZ3gL32FMKO2kQWsmsI4f2HMlxdUWmN1MWI1KaQRvEcfMR13OA/AdnUZrTwrJQDcwOL0qbpEC1lokslIyVPJmJg2Mc6GzgAGa1zmFIhime1EeQ/Ya3IUicEuaxUzcDP92unjZtEpgs5gTBMls+bAdrZYlXgWLZKSHiCW4tok8CoftMqgpU1KummcjfBHAV/LHNx0+frcxizeJfr2XCtY8ye+QYC/6B+AeFS4WYNNmmudv+H7ZPWRnw9jngKejbac8rydmIZCrOUzVzJfAsFKjHugJfCgVMPexXsj8OdqBL7mOwEA9wN37VzHGvLYnxnAPlCPAcoGGs0DLOeAAVKeOwFgH9Bl2+x0XA/aWH7vjpWSsZSWAX9LJWIAGM8B7diOzS+ddIomkVOJVF0tC6Or0Oqw6jBrzzwbtJUAbRoICQDIISZFrf/1/tYIXe3D0pZ08rQszHTMYJNjSEynLW1ZqvRowNnTgelu4Kj/HQYaOu0GBuaofa1v7FOJcsofWsQO63b2keh9Vt8N5M2zH2uN0oJ9yckMx1uic3Ro2VhqTkZlQkgumg8rjbs+h/y9RPrb5sn9s2eDpFwo62WY+dqciimzC1PV6ZUDMh1MiVdqtFB3zlmL2LgXYn1zGpvT7dgkDZ3qosFZBCNndXmZRhJAVlSyQr+waeMDY4j1cZnmKqplfJRFC0qU5ayZqmwtyn0aXTwY2JCCAUGHWFIQ0uhRFg1dSTmuuBdroTmS4TykU0p1EZXNU/ss/aIsmKQKYRRdHmZwD4FV9QWO8PX1jTzYyIEHo2xlZUX9mIJ6daqadaQ4mdHRSgA4nZQC+0FluhgrrJUnZyfNg8mEBpWdpfuWC10QvWZJg50BDVhXDIRJAFEqSzpRtQsTrM+6kDLmLYwdTNaklLVA4DN/L1azwXraYak3MT6aB91P6say5ppTvelytKsD8p2uOAMhUlaoeVyPkO3O2qXOLOf7YVBZVtOQHe2CY9BgqKPzQGBSAThCyTQg/S+DMzUSAgDSZNNUoIYIsoAyGKABaxiHZcqzdTBkYjoDnAjQVm512rxZy1fSUQCGDPpx5hgE0BSSrQ43s+80n9vbyhgTnbe0BGR+GQAe6KOXYBwvcL1RFzEyVAeHrl+r+b1z7xno2xzEsQnrdah3GMjt2lMO7ARGykTo2lwjDYDXybz1KMfe82kwZLwPt/2oef5H+hTre3s77js1i4/feFec3JrFZGM9tidbsbWxFR+54qNx+M67KaEAQdY2tuiE/sZXf2N88tpPxkUXXxqPfdxj4rJHXRKHDp0d6+vbcfsd98SNN30mbjn8GWb4ri5N48AKTg1b3MDY9KXF2JjO4qbbjsVlj7gsHv+4x8Wll14aT336U+MJl19OSmOAOtS/AHi2tuLY8RNx6aWXUafEopzxY9tDAK3pQfPUAqf8ZErg+OxzzhHwWoK5DHi2seQ+kKdcvkA6FaCznp8Rx86A816SQAnWIY+ESQG9sDWN9VNrcdY5ZxM5gHxKnwuIrnKjLDk7JzR7C0tLsbGxzrrHjGAAqAyZjogbr78ufuc//1bc8OnrYns6ifuO3Rv33HufrA4eInVIxAFtdUWBKRw31Cvl2u5BVgNvQPZloD5Ii2t8WhHEgMZe8coXxRUfuiI21jYbpavvc9/+52s+1PS6sjXVS4yB1zsTU2G7td0h13NScDOQA9m30KuYPyJpyGRMSisOF2jDAAol1a4Vi+cC9TUzeJABXhBsOgBmDDxApjj3pFDdWMVGyxRh9iBA2gwGsm0HHSTIJmIVcrm9EJt4j+tjmwcjA0QIlpHCG7VFla3ISlqwk6BsMcezaawQFBbJOnVCRiutzgQeta7hMM/By8AYErNrbEFTjP2XtWczG4VVcBlAo4wwtB+AqgRrkbRu0JWm3B2y6chAMzWyM4BBo0urIYM7/XyB1hGoLgI7wgE23guSiD/Xo+RRGa59jVFOWl1eAZS0IzMA1Fm7jWpttOf5n5TXpjflc/X7WrvQ3nyunaFpuUsMcn1iv6DsguYN4582vxZ2aunmTLW1I0GS2HZq6uGuMyznARnB3LEGdAto7EwBlDvvEcySlu6rfWYtW7ep7jm5P7q2rmoTZ3pHZvXQnMoauc1Gz0A1MntQw2jNCgxOVirvpHktRJ/1ma2zm+3gfR4sBkm9T2SaijcjSXLTMFtJ3W85jt1+kr0i24d3T2exkoEEyCaR66zrXNyL3/cvLSG0Jg7sW6J9vritQKiF7SXa9guTLdr1W9SBcnYioGh5ZSHOWV2Kc/evxoHViEP7V2L/wnbsZ6DGJA4hqxhpGYvQlBNmFSNzd3NzphJHpLPfpq27OYXO0PkCo3pwdVVZyqCiXtiOTYC/GzP+fnxji0FZCAdAj970il4fdxfx/1P7+nMBANes4NrQCt7+9D99BzN6DfB+47d8W/yF5+ykKf7I+98Xv/nrvxp/+f/6v+M7vvtvDTKA/Yz6jnmZyWcyWNCBYEe55sor4n1//O5A9iwydM86+xwCuU99xrP4GAPAL/jqr5mbVXvLTTfE3//hH4iHnX8+M5DPOfc83od2feh9742bb7ghrrv2mgALCD53HTnCOr/OuH4w7fe1x48fj29/7ffEobPOGnT15IkT8cu/8HbaW6bpPpOx2LtmbwT+PI9AA4DnBAQ30NZ7m/fjlhlbRsZ+NF87b9Byk1RWbbUdEifObXFwQi1OOban/vi/MTFzUZk5z6bpmdnA+lvjfRu8fQxq2Wx6MDjug+rOLsCs/QK0MkaOZZ4Hy/m6+0w0/ru4zZt9aMtlGIimVs/zneL7BztdbgOex4BLP3v8oOZs7e/wJT4/aAz0+9D/K1+07XEGM5NtTYOKQHDQBON8Sh9vHrcF9CXbJINAEwAmkCvAFwF08JeyLq+TfXAfbC25CwlAoqYw/BP7lpfi0ApKsQAAxtkV5zT4p5TYgbIaCJKl/ZpwKllqkvIYbVZf1B/6YpeV0Qvbimd68THr/E0XlIKndd7HOW2ZZyaMGwLhwcoC8Bf+XQbwLS/FyvKKnp/JQxyLrA8s2x8nStTxxdkMwYItayUHv3H0tLM7s5FpsyLrF8C4xh1/MBEMKgSdNsZxOonlhSnLD8K/hT+4Cok6DEbM4G6Av6R53kYwIVqFGs4CgAG8wyWNd2FINuj70b83NiPWN2acF5VHxJm5t89r02uGzED0MStZA344zTf8zwps5FlwDwB+UGpt7+KH2Ai8/Dv/uRzAc3Yfb/jNyZyH391A2d0yEXY8Ox0xBN1KhrFBE17fMj3kcOKzG6iSm151SBhALU6LpjRcPyy/UFaK3S9wyu38EHQy4Dei5TNga1BrADwnwMVBVZpC+0BhNpq1trX2WnBjJTe2CDKWJwHg3N2L897GB/dmWU5ZQ7RkM9vpVSww9sNZDwkgabx1H41FdyVBKPmHPIamBJ4nR0PQhf7jTH/W/YTkGgCxU7YKPXS+k+OdfZu2Gqka25Z6YgMMG3U6fzkdeZ+sqmy/HUDNOBOQOkUEvzM4ipGlscl+lfHylJIStmSN2nlE2Dep4xAdtoLMwXRakxpjth0bE4DAjOdqUW2MdktwFO1ZT8AdlG00StLx2+iH00qXA85ZpPLQOVOY2bEp+FhXdDxmNghHJQ0cbKY2crTEdFIR1JDv5/WZqewa096AbQUm9QvNg8yO1Aaec4B6yHbcIxMBwF6D5QEKbLZsDjjTO/WhZFdUdh2UN3CqrHSA7XhvOrMzoUXvU50+RNljnNlcZ8UmFSrvZVZKfz4dfl57GdEguaw1lM1MkM7OBGUYFtDA3J55PA6bZB3eNGyabsiM4752un7B/Fd6CdT9AAAgAElEQVRdZNNc8+kM+AQG2E7LsdZtq6VhZ6eEK0EKLR7Z/UNa8516q4aT9GAYHn4ogzB+JT0AapHdgpbAIEZEIKGSdPqeOH6Cw8IsW/5JoJ9rVZCKQHhn5FawOWv5eX6yoR4jO+nxtaINnS3v9muO9QG4AVqclAFGlYIGNPMdF7YYMcpI1uVFgmKLDDxIusuyD0gfFJr97MlgHy4HrjG9k/bBBAOgPxptpl3bDjIYAsxtH09FpaXXszJ1PjFIuNuRsnakgCktc49CIzmZbMV9a9vxiZvvivs3QMs+ja1N1ACexhVXfixuvefeOO+CC+KRj3lsPP7yy+OCh50fB/cfjI21jbjl5tvjyJ13xM23XBd33n1PHL1vMw7fciQOnb0/zn3Y/vj0TffF+efuj7P2bcfCFA51HDQWY31rPb7tO18TD3/E4+OSiy+JgwcPxuZkq1HDCgxTjXXongnaeP9RZherlGeGX7TuS+6RpUsKqqbXpE/hrIXDHhTQAnj6mHcANmWAYwRoqsuXAWCsA2yLBk4drCJTJem6dwGADwEAZvBNZgsW26UbHwpayoiZxmKxQQrog2zXbHsS133ik/Fff+u34tZbbmFI7r1338Ms6imifBsoo+ANo7Yrq6jbrj0BQBEZvrIcCO2KkbcH4889IHW/Mji9hrHGsNym8cpXfXV89INXxMapjQEAXIHt33vN+7MUgsbJTLsOLKRzIYPFlO8vkJJjylqYWQOUe4Iy97xHQ1NhtlgXijYpbIksawBHAtFbsZ54v0e/UWcWOozBSqaKJ7vFclIm445py+LDAXqagDBA1FXcu70dINba4P40Y5Yjggc2MvIZupLukAQOxdQj3ThZmMVqejsa4wxtBMGiK9vbcRB/EACwsBibs82k5V9Wn7jF49oM/qGWlW4BAC1wPDOasYaY3YrMYDlK2jkAY2G6WWSJExROWup0eCqrvtOq2z6kbsa4xyIB9K2ZqPYJ0hK0VuayMgAAZHWKcK7YzATt9mTf/0yr1ggyUhdwOtGAVPqmk1bAX7cV+77adaRkOIHOZAsgm0nuTQpqyFrsjWZOEKc0pneZehpJu7oEhHgft63vYCBqcgdY5cwNAGCKi6Is2FY4yKAvEsCH7SNnUL7T2c5pczsoq+kTBDZlsAfbz3lGQFyOQ84P2olsBgPFnJu0w6kXsuPstW2UFhjYdz6zL0y2kd2adg6HLkeiAPB2bMm2ZCSGXHd8n/rHWzNDmGup6ijvZX68TI0GlMthuRhLU8CqCk5w6KEzvUGrLdUiG2sFtdkIVivQB/p6JWZxYHkxDqwux8pUgWtYVzgLrE8RPKGsfAZ0MhATzi4Aw5PYv7wSsy3sR9BDqNEOHQU9vBinJovc8xg4B6B632psgEVhAcFRoFEUgoCzxhqbItYF6C3YyqLgkyPx177lwrLhf37/agD49T/8o/E1X/cNu778dBTQnw0A/EC9/NMGgMfvP3nyRPzGL/8SwecnftEXx//zUz9LCufPBgAGLfXP/sQbCTDv9vnfAYCRdXy6z8UPv3QPAH4gAdv7/SEzAn94k5hdvP/bt+itR1bd6JNfmoms/upEBu6lcxFF1ebsjFtnPtTNDbhbIsguj0rM6/QvqufdEdjo80O1lErp3wRVnemYZ9gxYHnm3ZQ/fFdIdWdg9WD8OTc7fdW8JtvUbcm8M+22es7f6eue3wHaMpkBO/eKXYBqXys7qNxpGzKNJP6U2a+Uw/Q7iJ3HSQHFDs72mH64ubr8PR+RSSA5xmJgkeT6uTbt5B2WzUh6ZhmpyVqkWr+kRs4/ZgaUa6MDzUgUWAJz25JsMpzxEAi7CoZAMAYFzkwKe8N5i/TS8DWxiIYDquFjzBIdPMfIxpN/tCYGKPgf/h/XxpV/LevxMtsVSSwt1DdpWSTDmygtxYzeBdrO6D8AYLLZwGblmVbB2nR5MzlnxuDcDZRcKYEGcsQoEQLnP/rZcnA5lLD1SDmNIMSF2ISPZgs+38U4sH859iE2nIGis1jeBgis85r9czRl4RtBkgP/COwl6JvgPYjJDP4y+xoZyrBbt4MlR5DrA38vwz55Tmqpaw2gtnlufWgWSLQTvrbVlV6nGKa0zsfEQebGmjwYdbB37d4I/LkdgVf89bfvGj6kxeZcNyneWo/Cg7IT4NV9OnAPt9IOGtqBrafMA3cNFDrjtV7X9qziCK+GkoElbbxDkHUMAI/3etVz6gArHQVZ06qC3A8EAJMGIp2mPT21GHsEUgxklGmYky2d2oztUuZiF0k5MzvVZwcnbcgYzM0Rah6QHHtmQSjCH3/oMGWEkX7ns+cAA23eDUrNMZq4xRl59fNkR3jWu0wR1xhK2DacG5lRQL9FGsQOYGy1dktwgmVWtdQsswavEsRsBBJwsnQzuxqbM2YXawwJOmITzc3PlB7aCOVEUU1SdZKZFaWfjLrMjLFNZPHCgYSaX0srpNNADUxsiKTxmHq8e9uULS9DY4t5PXpPAyToAFLPYdx4bphBnfdqQ/RzPBklpjJxSXTJsQukn06wq4NhNB0Evxk4hrHF7Kv8PulP0m2aoaNwVAFMAaBtKpU0pHLbp8HHmhVZAwZZlwRf4SArbS7ggQyZBBDaek94MAFg0vExazlrK4+iA+nAXgbAKKo+3E1Dh9SUoJNeSIecnOKkYHHgjIYj64YkOG4QfgT09TqErgUKJ6IWpGavL07OXDscyOjLmLic3w5Io9s0Qn2DpKPFkLSDYaoN1pUseakdAO5Gvah6FEwi3eD37X6qEFg1AoCLKlUGnTKNNja3GPG4sm8/Dce19XUCJzAQ2VMbqs6gZ/8EXA8AUAM6007H3Q9bqWtoKZsGP1knrExS16uGZS+DLTdoB6qS4J4HGDr7CQwmuwB1VGYAMwtY/nY4bDFuzNr0wbJsVHXv1N/94+4n2LFF6z0pVWrKZQbjEFirGe6SoboP52inst/pcbBMtp3K/UhUiNhY7mPVJoA83nNiGlffeGeszVZp9APgPe9h58fq6j6CpqfW1uKT130qPnPjjXHDZz4dq0urcfNnboxrrr0uHnf5Y2Nl3zQ21rdia3M1jh5dj3MfdjAe+7iL4tCBC2Pf8iyWZidjsnaSlJ04rK3NtuL1P/iDcWpLWdhkCTA7APeIjCBPqu/NyWbcd9+98chHPlpyx7pAdjVIzqUbMttcXAgZBKEI382tTWa8IIpXoBF0WrIxQCZrkNscABg6B38whNTdppIuQVbah4YZwIuTWaydPBWHzj6L9Kc8YuYewXU4ONn7MCpA1mAtAPlzzz4nPvGxq+K3fus34/Zbb+M6vO/ue+LkyZMKQgKlLfcUL71OtYtX7Nu/qpMwdPZEjBEAMmgfYf8dibLkt35pAFhZ9tqhN+NVX/vSuOrDH421E2sNAK7HOfz9D1/74VY2gAF7mQFsQAZUwOgvAUtnCibwgyhpsmbkvohddYW0zSykwEM57a2scSq2GK0GPG8rM09JpQubLPc80LYivsbX4rctAFeLOCgr+GVpCZnWCywvQOCFLAeiaz64PY2zVhZja7otgJZjKGaEzUXQ80r/KTJe+kJ915hPspQCDu6riJTHfNM+cBX0WewHtTrBIwHhzDyMJb0rqavpjCCQlbt4Oh7oQCmZmdyr0znjEhUu5UC7mSCZ5pzgbWZcd11hK6vLBDN+0a/MxqbuIdibusY0wQz6grNBAXOkzMX8ZRCE1yNLvNjJhHYUgJLlXtNuMLOMvpHG4/9nVi4DylKP9DXWMztEVyg5gRw50MFyy8CfrEeMdcVo9dyrWZue/VP0oMed+r3ZUx2M92jZblewhfuSQq2hZVcqWNxKUzjAM+3ctiVijqDzSuav+6C9o9gCaYd6Ps1cwiA9rJV8v4NfCdZnBi/uER1f7qO0DZLGOZ/rGqM+59CWSWropmcM+FdP0WAvTSNNq13td61q6ypnQmcggIMyeHWzgVLPpY7gb9wAI5CtzueSb9AU69pTAKYqiERzNIPdQJtZ2QqyOhDEpLlmrr1lKOuzc1zoBEQ5C+m6pYVl1qw3Iw+eifEmRV4Go5CgPOuqcf/jWgDbD8Za4LF2RXRAQSKue/7r3/x/DgD+nf/06/Gv/tnPDWrYWsbqf2++8YZ489/5PlIgv/ktb41LLr2MWa4/8Xd/MD4bAHi3DGC/87zzL4jHPO7xf2oZwPP6aDrpwzfd1CirHywAvLKyGj//0z8R733XOwN9/Et/7VuZFexA93HG9QONYW3nA2UA+1rYSKhpfPDgoXnd3PtubwQeUiPw7puzkKaPXcX313yQzY9UhiYDAceD1X1ywzPM+LrdT5e7D389nTbbrfj8xoHKzR5o9t9uzy4HYp8MHNBVwPH2vPQDVsc1/WDcp7W3t7PqZyFNOp7sPkJzgfU2IOkbmwe+t7akL2DY7dGZqIOtD9iFato84MWnlwSfWXRVyVi2OZln/wrA60oNWRs11291rkP93X6kvDgtZp0T7OKjXZXPzf+a7ln+fCWzgEVlBcGMKknb6vIq2UBnVpW9ke1kVia8DCwo+5YWYh/qBgNkpV+PHigGJOO2xUWwDuKPczZ0flZijf7roFb7gjEeyoOFT71jD/y9MtJlEkQgODC9DgRjkcGbJVs2UT4kQVYyL/KMkwCw3XDINMa5MkFjArE5kA469dz0lB0lR7DM1Ww71mYLsUZgesYAQGT4HgQAvKy6w/BVL22jHI78qLQZCCjLX80SRlmmRJTP/tOpnwkCo2/MMp7F1sJSbM4WmPUL/zfL3WQQva3RLlNiHrMOWqANK/CdNZ8TALYc6By1BwA/aHWwd8NDawRe8Zq379phOb9Sg+eK4uG70U7q1vGGOG+D9D12VkhJ2iG7S8SUIcI5DvPq/NitDe22BwsA85A9NAIaAOyG56gNHAM4PmfdMTlBkhqu1Dq1w859NzjNYa7GzjwQOEElU9dWaF20LnVMOw8+mtpg1eYgMQBv516pZZo0053uRRQTbV5r25j1WOoLj6SJw2hgMY3Falp1GdPAjm2iGTLrMhPT8VIVzFL5yzR288F0nGX9NbpWEpzRG4qT0bXX+NJ02BV5hlPRsuWaedXAVjasBaFEBvL1ym6nMzkz9AgQkN5jOyZwAs4AWYjGBBviLLPA8PsQ4EdWVB+Ztv6yXq6i0mTooO/IXGawhh1OGa2GljIjgeOBRiatn2kRaTAZmJVRRdDM0XcEv9Vfuc01lgKZ06mWF4guNTNOWvCAaveSLpoGm+pHyjGILF0ZnNr04QzTmMIhvbIkakqum9Q/ohZMFoGUQdXt1CojZcoSKDdlrOFdduYJmJOji87+BHDVPXIGC2SEcUVKGBiMoJPGH1eg1X0++BCCcVa1xQyZzXZaN53nRaJ2eZ6qTkRD6RjNwBPX+5VgOL3c46/5tC5KJlFeJydygrrpuGYPF2Dket0UoLhlLNVs4qx56IPoA0XIDsAd9QqZlhhr0PrMlvfFZDKN9Y3NBrpB/gV4m2q3ZO3kXMJgBQ2NZVD9TXnMoJiFGUB7zYmCAjoAKse9M5J1n8EoGe9bAvYA/DBWwOOfMkQdKKDfbJ6kLuK60NqAXC2Ttl21hBFNyhHIzHiv48ERdaz0ikxJ/wyVqoG4pslqOLez3CnzKcuZHad2pL7PhzZwp76kOiGcqVkyNhvCrOgASTUHsutW4cHLccf9m3Hv5r4466JHxn3HTsTR+47GlVddHXfcdiSO3nUk1jc34uqPXR2PfvSjqQf/4jOfHX/ynvfEJ66/Kb74y78oHvXoC+ORj3xMPPbRXxIHDjwsDhxcjn0Hp7F1Yitu/PQ1ceyuW2KydirW1yaxsLo/JosL8fXf9FdjY2EfDxUH9h9odEuMgMV6z4ME1irom+89ek888pGPihkCb/CbAaEcE+kgZSmiqz2oSBG0qGt38KxDpFKu9oDBHMtG15w5VhlgsdQooDIzvGT8+UCuNqjWKAEr7NGTWZw6cTKYAcxUTykf6wzKmA/ZqB25DSBAICfyym664cZ49zv/MO656+64/uNXk1p/Y2MjTp1cY7Ym++uaQWCITtCFfSxb38GzDykrFDW1mcacOpgAcHXTaASgo7WOZBigzACDJDgsCm5bWJzG1379ywgAnzp+qtH7dwBY17/3tR8a6D7tKgAkbacqkA3jRqrrbDuzv5OW16wYpxanyr6dSifPtkWBzFrtAGxAq8ygvSxVQFro3HeZSSlbB+8DOMwgANT1XViMLQaNKLgFbSOdVoApBOCsylkAFFJd8YVYRtAB5RTg9VT1WReXYp3tUD1iQIcEOnP37YwGKomArGT2fQmHd1F7I5OY9ZgyNZjvSXfZZGE5NvXwNmu41jLofVfS24Nw0B/aZhmw0NRV1h/GmAOUYmBFrUdfbCefCySzkPGsnwwdTGA0AxRT3fhdbocpjTFO+DMxZXDLLtA84MM1hH4nEDtF7fbUYbQPRkGlzC3O8hG0s3b4BqtNWRW2MrlbPWdkd2ZN8V5vt5JV493aLwxcV3un2veytjKTvQVb9AwJ6is7Uds4a844xGkLIQuYrqOSdUt7YXuzlchoTsG2L0k+COaTLi7b4e0GMkpFmfYcny055yWpv/gUrs1eFqTu6Q1wLicDZ3q7brXKSJSwOdsvdkoS0JRdyxErNYJxl7PK8YwthBAZnE+d4Z0X11rvy2xS7VxkImxj3fLf+SGonoF92wh2XIql7U3WmTu4shAHlhUdhiwJ0N4hO3djcUp9hHEFnTMz8O3EZARNMhW4prfw31jifibdAvsJ63UF3+Fy0Iiz/rioCVnzN88kWPMAlBXoIvYIgcqqea1M5ln82jdfPDQ+Po//AsD5xh98fTzu8ie2rNd5rzd183Nf8KL4/h99Uxw4eLABwPfcfTfr1z76sY8b3Lq2dir+8U++Oa768Id21AAGOPodf/P18zPoylPm0UjXlzwYAPWBhtXPQoat6aYNAD//JS+N733D34v9Bw4MHvOZ6z5FYPyxT7ic1NGYf4DisFfm1eH9XNQABo30vPF+oP7t/b43Ag/FEfijm0vCwxj8zf2070H9LKjdbCfTVhvD9HkOxjTtgNNik6ebhOI/GF+WrqZd74Yvbdjaemm3N/u36ZNhIorsBw6Hj5rtQqe76DAvz0/zDp9WpHbDeMfH8R0PecALuj14OrB4PA9u/dAJWozkub3ReWS3Jp0Gx04bvghZ8Y9osLv/k/608haXW8Nl6mP3rAoWTZeAG5bzRpNmDADT/6fOub0N/M0513s6syX9iCiRVzJ/VQknzw+uF0wWFVAnyznOhKHM1mW9YNhkoDmG3WRmHpwQaIfDbgRLIwK0O8js3rrHSs5xA9VhnK8XthGY1wNoDf7aS88UjPR10v5i7V5VtmVALpIkpjj/yW9DzLVl/2b2sY/9Ji7KeMLmR2XAcQLESaksP3vai/CXTmdx/2whTrIN8kyhVA/KliADmAxYOIchsDhLZxGoZbYu6J4T5GWNXzDYMG2L/UA5EXyHPuDsywxhgMCzaUy2F2MLT5yp5CB9ZCxhlOGItEHzzGDffkrhEv298omASRPJ3axkZbjK1V32MoAfitvqXp/PdAReiQzg/LTI7fZFKtwEEPIYql+T0qDSow229DlWhjdD18qrPCRSqmUbq8BeAYJ1FpbqNY0mlWN+5zYMNt5S92sMpGnXkTNF2UIyH+yc4MbXIv7TAOnI6GCYa/QUVSyzYroHdIcxYGdWjlXbyHfJAMah3mPkjFBORY5JLdBh0MnZSKZmaw7hQfYfniJgxY41ZZTkjjxwsIyMG6JovT7YEOhPH4ZBgtwjayaCHXh4nx0rckBpDrYJoOidBLaELDBzB39XDeD6SYdUypIdaM4waONVDIsm7jXKn+Pa3dfVrFRjhl7ASumqMVDmGf6QOrQ0UbJbHGdp9TizW78leJy0oMQesvazEg16vGXNitLa7CAA203Hklpgo4WySmesBtpGNuqLKaKtA2XMLDZonHOojGg5vfgsgsWieBQ4pqwOmghZBxXpPMykNaV11o00mMx+O9AkjTHKBZ3xHfjra1yANwGbzHrSeu4BJQL0MFbdmHWGX5+SzmygyEED2srGAQAsihfVobXDXQNKN7yHPYe508Ew2w59SHrOpgO92Ejc0o1rH4U0p5llXITHwQ0cEwZHdKDW60qPNrtAsao9V9SVJaAjdUjXT5CJTmXNd8rTqlVVojrV9g7Eavxz7TLzBcbdYqxvbrEmCIy7LdPAMxlb2cCN+id1Ts2eqsttexFkNT3oyHKsuYSzU8ESrrtCR62zyZgJ5xCczAJr6xw+WTjrZWjDfE0bt2XywvEPh7GDDkQ3lIEeBKadKZ3robE1KEOuztVgH+L4FT022GhH6i11IGeiKaVKGzq8fpHA0zhAx+tZ+tVgnA9yHMlEmU0zZhYO7vcJbkne8t2pwxRxqg4sLizHnce24lO3noh//xu/E49+9GNja209rrr6yjj/4kvi/R/9aDz2sY+No0ePxpOe9KR4whMeH097+tM5vsv798Xq/n2tliZ1PaNVZ6zju37qZNz86WvjxD23xuaJ4zHdUtQsqPVf9Y3fHFsrDyM18/59+7RPZL1nRYqLroh9ms3i3vvui0dc9ohOJZ7rn059l5/ILGIBQVnfnPRJM2YAn3322coMzggQ0e3qd9zTqD+ZEek9TTWE963u4yETawMAEW2rYj+15U9wOgHTDCpBDV9QOMPBzzqSlvU8ILO1sxlrUZ48djQ++IEPxIc//KE4fPPNcfedd8bmxgbHibVi6ydtIuqtrBudS1t7TwOXFuLsc8+mTp+sbTCIB31gxiey3hKD7n3Q+NuSUc2gjPcl4ImoYiycSbz0FS+K6666Jk4eO676uqRnFg23TbA/ee0V0s35ArwWNaXxYU162iaqB471goArtpHMJBmgl7LB8UtdiAjoLVC8MjMbB9gF0WDhOZlJDPBL2VO5vnP88DZEQwP4A5CO9xDcKfYbQF7QZYOqmeDTwoTImHRXBlZkSQaM4zJpWqXLmaOepqX0r4IStJHofvS521lJ15z1gRt7Ce5LQEgZstJtDmLA4zBO3MdTJp35C5lSwI6AKmSzumYu909myqpNrieLzEU9B+/BbUn9DO8KugYPQfKqaR8WuE5R4h7uLuYumeAuVxSDpTCmsjEURCBHBwOpslaz1lVmpye18ypsi+Ul1g4H3XSSiTRAj1ag16PKq8omyZITXjZamyOnbAadoEEE1gZAqwBf2mEZuDGmZnQwW8tiaGwLyqxF9jjkmW0sARps05JAv5pBq27Y/aMRTXXdAuu6DPZ+Wyb4XwYtim5ce5rspPyLrJlBkLACZ5qb0rojBw6tcHawLnNde5/1uh6FJ0mZ0kP7xXWlfT60J7Fa3lo//UxTvY6YA9TOXcF6x5o1g5X3W26SeVYsus804d3jmQ6/hWkcWlqKh59zMJZnyLNfiBNr63F8fZO1xMFMsLq6muOEbAitWQTGIaBsOlmX/sy6wRj3LXjaQNU3g4ZTnTXRT/ucoX0ejkMtmh5u7NXTzlVmC2gcAjrSUJIyCBNr5lf+ykXDfeHz+K8Tx++Pn3njj8aVH/lQ/LXv+K74q9/+1zn39YPs33/4994Qt91yc7zhzf8gAIbiUwHT133fD8WrvvGbBoAuqJDf9EPfGw9/xCMaGGrA9PwLL4w3/vQ/igsvvmRHb72e8MPnEgBGhi/q8n7lC1+yA8jFu2664TMEb9H/v/+Wn4vLHvXoRgENOug3/cw/ZmatP5CX//Sr/zZ+5V+9o2VQnzxxnM+AzKImMJhY/AHN9M//1E/E+/7oXa0GMOr1vuPn/1H8j//62/FN3/Yd8a2vee2O8cc1yysr1DP/+m0/H//tP/9GzBtvvGdHEPXnUZb2XrU3Al+II/DHAIBHvtLmBS3n/oajlR/lOxv5Te27tC81fXq5reZ+3/1BD2ZMdPrvJW7O9F68jZx1xb2rhhSbYAxh9gOD/H7NVuh2oJy12pe1rVcvW332nJbWbNXRz9VUOdM+Nr2rluxMZRn0feDpzjnsgKueNRzn0wG5za56kI1VS6tvMP3e+W7aNmnryodiAwj1gbOEGP1vCoD3FDIblGaES57kHPksmGNhe2yHvOcXfc6HpiOBv0ycabV+GXesrN/uO5NvDPKj01MGT2cGK8vqBc7Gi7G6ELGaNYQF5uoMBvcJg0oZRJcgcCvhMprrFBxZaSyiwYQAl8WRf1PSwUSHBgALCCYAXMDUTdTlJaWzXmiXIVze6BNpr9FmxBMm+MlSRDml/E/W28Vc0mdLkzo9s5gngLPTWRyfbccJzpvCEICFgF4bADnHhgk78O9mwGAyUCnbF+1E7WbQVyPBCXWMBWSTzjrLFZkziE3ENZknTf8Ch0SgsnwsYkPreqKtiuTKcSZ21o8Gq2SWXcH5F88nm9oeAPwgtcLe5Q+pERhnAA+B007/ORiUdDJSpY7q60rBjHf6XLwli0i0WcON0OAGr94FANZPooitQJeo1bxJ9Q2jtnuHoVWcOqcDgNGbFv3EZo8NjQJI5Av/NADgUrS1ZSwMx7u3y3NjANiOkOYEScdTHxNRjqVrrRe9tzPBgGPJIE330Y4MNbcpzYXckSQTjhT0e5s7OOdO/rG8ljtpB4CbEWxgxQ7DsfM6I8za3DeneJdLAuQjMZVbDB/9v+mg58kzHSX1/vJ3bWAyW+UIK1Fg+DZrg7l2Z5p7MmQbQGU6lAx2SLedgePWt6QN7X3NQbZTLYFeG8fIoGhnA2e9OouIwLFqrNGxLSGy2Z+vkEAgIwcZBuif6edYH4LgLjZxODyVdUsnVoKOrW4GjK9GkSgHtepGdkMn0/BpeLqWYQWp+tpGm+CqTkDOPzQgMufUgB1/V78kkyWbydltTYfBmT1cV3X5y/XaAQkZnJZ1dAbZw/p3zWiRgS/gw7/7uQZ/qiO+U4wti7AAACAASURBVEfrWXT6Z3Z8FcQGMtKpvFNP6b14RndU857BpUMA2PbwYLwLCDwPfpQZKSAEGS14L8BgUr94npldiEwlAF+4rme+t3UwPgQTaM3gGhjnzmhtc5kZ/7wvwwAtF5lt7YAEBReYpnkxlkPOV1CBGwRmCynDOklz7Byo0MBlUfA3IJWJ7wm6mEvd9LFlb/RcCb4Z1o4eALzj7ZRLsO+dY/1EOTPgnOCaslDzEJRZU5TJUfjwTl0nOTEQagDADv2dlP3lIL69EPee2o6P33I0fuU3fiee9MQvitl0EseOHYunPfOZcfDcc+Pcc8+NFTgQZ1OCoXCKt0wl6IikRcUaqwDw2skTcfNnro2T99wWm6hRuwl6ZGT+bcfLX/2XIw5czGxWA8DSLZ26uALAAKAffumlbX26j/MAYCmMdLpgjpMC+qyzzpYMJGBsABhXIgDIgSyie8IEKsMK71pCGQDQA5sONQNNqk63g4Pil8EYoKpfX1+Ps0A/DapfAIlwyC4BFJrFgX3749Ofvj7e+573xLXXfCyO3HZrHL//WGxuAJCQDsHzON5jymgGZSSN6SjYyHrMpsFFl1xEevy1+09wbbBuUUZrAwDu5QpSDyfDCIOjCK5mzHMCwJQ4AMAvf2F8+mPXxvF7j/F5uE6lAXoG8hXf85EGJmu7WiQdtgC3BAZRk3c647i0EPO0UxVUprGArvL8MhiQ6wNre4EHZY8xKbYw1w4iSDrYXjok25iU4Ni8AAA3Pe+xQXsAOtIuVvY5I575TpUfwNwgMMU6WuU50kpJXSIA2EwrBs8yrCoBS+6NFB7NufcTZB07m5JeCNNk537F8SFwrCCdpQSpMWiq2SQnkrWRbB/928zn3sfaPmMK8tQ9TZMlcEzNnZmyBvZMu66sVwHHBJMTOOVuXrK7BfoK4Gfph6xlz/Er+lF7qeozY/5tFXB9JKDsjux2fqjBEPa++FqzDTT3WepyA4wMwGl4f7FPE3DEOLD2lwYl7RVdB/A+SLmeQQkFfLbdaRu0oZcF0LQ+ZFtrZqw8YC0QwA41rw06sai3kvFAxo3kO+33arv4fjIIMCjDFNzKyobOBieBglZJZNdtpm506G8uB5H9cNYMs+1HgSnjW6m6CxtLz6iWyS+dlXdRFwxtpLov5DagcbL9V7y0kL99cKBxKKd07DFjmHWAGSLCdyqgBfXQWDVcY760TGuWssvNJvfzKew00OQlWw5ppZdjMt1qbEOQWTzJ9+JW6dedH2bxZGCF2VGqzscd/ycBYLz/yg9/MH7mTT8WAINf9LJXxCu/4S/HZY96FMHXKz74/vj//sOvxO2Hb4kXf80r47t/4IeZ/YtPBYBRvgEA5ktf9XWxb//+uOH66+Lf/cLb41PXfjy+/XXfE6jpC9nd2tyMX/inb43//ju/FU956tPiO173embPghkDma3v/L3/HkfvvSe+54f+Lp/zuQKAMVf/+T/8u/jlf/n2OOvsc1jv+Cu+6oVx6SMewVqB13z0iviVX/yX7OfLv/4vxWu/9wdjZXW1AcDoL2rrvuZvfV98yZc/lboRQC7AX3ze/Jafiy96ypfG2qlTpID+wHv+iGD6K179jXzO7YcPx6//8i/yHnxcAxh/R5YxAPb1tVODMbz37rs5Hp+69mPxw2/6SdYk/sQ1H4sff8MPBILSvuXb/3q87GtfHYcOnRXHj98f1159Vfy33/yN+JZvf0089RnPmrc0977bG4GH3Ai895ZhQIsHoPkmRkf4dnyUQTA4B3pP0hZczof50LYHnB5NPO0cOKRocJFjo+a5G7JR8teOLjDTzLzzbd2G087U9j9+ibIFd75a9vTn+yNQ3q2p9txca6R9qdquxc+UdtSZtB9BYLsNvcZsl6ek7d5lThc6wUE2XMZkNr9RxpYhsDb9mwJ/e18JYoIWuGWcCnS0RbXD73q6xpems6xFC3AQDbLPsbxsUPs2gU4nkjgAF01lmmhiG7NprKKO7MKiAGDk7Yh8jmebVVAu0w7TOYLsbgCCOS4lAMNBCDneOH8vp//TwfPKxFUPXL4HgcUEf9O8h0t7cxKxPtmODVAjM6BaYLHxEoLfzFheCFSsY2njJQSDRhxwZbkybkyw4AFR77aPlTYvQOdpxHGCwCpPJBY0WOR6JsBfZAIr61rjgljEzalq+25MlAGMkkVb8PEBfG04tNanQwvcLPl7u4VNEbCTdyyuzky3HnOSkZwizY+hwOYMaUApFJy59wDgM1Ehe9c8VEfgld/1L3btenX873Qo9B2aES7eaXbJXpVN0usp8npxdRYgJo0Weqt8Wtd7lMnX/27nbHO0tGj0Ydat3zt3+90FAG4bYqHEULZk1tqds902517f0rPmaAejdzrqE+zKdthu2OmEz36bd9Quz5Lxky7BHKs6Nxg3bCDFuODP6dhvo1+AwXTn1SykZmzaiW6HT7pAxuNb++CMH81FbuL5l54PJPloTtSm7NGuQmVZZKE6mcbOGjvi5ORJYPs0srlDTjj3Q4OsGlIVAJ43X/KpyWhoztE6SKwtWxzsO8azGJGm0szMxoF5Oci04CJs1H8CqvKl+a7JQlZH5FiYIpgwRWYMdUe15l+ZvP50A1z0G3SKJ8i1gizcpHgWAKxsStOnk+44aZKRHaSaxXmkkMfVgqvlz38V4CZ1CKXXAR+ZgQLquuZoLvGX/Yn9WXYU0ynMie9Uyx4zymK+x7SMziT1mFI/jg41O2JDkNlV2l1FIN2sg8CLYUhMoWZuJlSVJj27qJzUkw5lKOByAQ7auHpBZoQk16kUeSy0zHpd3XBC/jMBjjykuM602wFwhNlRGeSDcZNhqehBBiHQeJNhC6nYnM5iY2uSmXLZwpLp1/vorKMh9ZH2FkzYZgMGLPwCWPB+ZZGbClygXGbZLCzG/iXViUE2o+pFs5ECTugo7UBeO/zUQylrZeuZHCVmxvk5eazyHlYytxm1WujmB/JymsNbv27eRWnoez5zrsdHYtXm7AdrMz80kCkd5s6W9SbMoc6oUvwXTlaumQQv9feluPW+U3HHyYXYd85FsbS8yozTE2un4sChs5gZuLa2LrCOmXfSBSurK8yEUjYxIlyRhamIToAH+H0DGcAGgE8cjwkygOHsXoj46q99dSyddSnB0f37kQHcs09SenWQTH16//HjcfHFFw8AD62gngFMnePa6gUAxsPXNzaCADDPwQZOUoagWTNQhhGuYIYQdKb/UgcuxvLKqvrHFaFxrLWDOX24HtdoGfH0BjpHZESfdehQLE9nsba2Fh/58IfjXe/8w7jpphvi5PETcezosZy27UDGDsDNQwf30+GNTFecxAASWA5SZFqWHSNxnSla5T1P45dcekmsLi/Fsbvvoa4H7ROcEgQWacuVjL4cR9cddOBP8hozC446YWErXvqKF8ZNH/9UHL3zXlFMc28rGWoRcdVrPyT9mUAt5Ifth5wgY7i4DBxUISpXV/SWI4AZ2hxYOQeIhSaoyiNmAu8E23AAblmkBhodba4FBc3mWdYwdSeJ2tj1WN9TZSsMghslqC3wBHsm9BhreHoPJIW0rJWWIU6F50xMqTJ1LUny0uZkedFcd5grllXIesKWA3Q52Wm7c8hykCw3DfxLmXAAj/ZIBUUxK9q2GOUiM8lrUIyB6swwdeaBadAEYMNBoeALmg1Y94i0b6C1xoMOoWSnkB3mgFWtJn/EEMK4d62BdGja5reeVeBFUkSXTOkKAOu1uZbyYbYl+E+A+SM2EMmLHFbdYLMTSrXOdE6q1gzqHiuIzru93j20l6Tv8uxSGG6qI7UFVPQDlvZ8vy8XlcF9Mcpk0Ct/68EWnJsSesa9nyVJ2nDnnppnv6zNXc+a1kMDgDrn1t/VoALLAeaLgQJtbhyrZRaWhMHTkDfcD5mkHirz7mfUtuz4+4D5pVvlPuOQzp31qXuQRJvBVn4l54w6sgSLbqscRVu4aZuxj9sKqATjDiirQduuLqnvDGSh/dWPTt7v7CTVXKpdBra5p6fN4/Xxb7+xZ4nWGfx8/R1t++B7/zje9rM/Hffde8/c137li14Sr/v+vzPIaDUAfOT225kZCyAZYGr9IFv4b/7AD8fZ55zbvkYmLt71/j9+99x3PfGLvpiA56WPFAj9z97yU/Gu//U/Gi1zvenBUEAfvvnG+Df//J/GB//kPbsO7bifpoB+/BOfRBsJgHb94Lvv+ts/QNDYmdMVUK/XgiL7KU99evzuf/nNAQCM8X/n7/0uxwT2wvjzsPMvIPAO+m1c+8d/8L/i7W99CwH78QdgM7KI/9Jf/dZWd/jzJUd779kbgS/EEXjvLQrUawG/xTLJo3Y1VYqvNA/l2SnvKzVRxf3N+PZ8T7f3Hux4NPB3fIg8gwdV/2S7nF/uklFcmIMcpKT7ct9qzrgh+JnmMq/kUeEM2va5vGSQUVvs2nnvqH5D+sOKL3w8LqfD7GFfjHkQz6RP3P/LXHaoLv2lGkUfiZST1ZKEMgOTdkTPwsYlpjJWNqn9vcII8AftbbKpV8jMSf/wbm2XHaUPwV+PVwEI5WNKQy5zWHAdMmPzSNTYk1BHFjbUKrJdyUyY7IUtyWs79scsVsguhESBxVhZXmwgMD1X2WidP2U/KRMZJWbEBEhbTfGJqpWbtX9hp02myvp1NjB+B/i7vjmNDdAnk5kGDFI5RjiXbuukwlrAYKwDKI0M2IWI/S0RO8F7NlBJKgokzfOp/T6ZIbw+i1gnNXMRim0BwKyxnO5ZPA52MjJ+N7a2Y3O6Hetb6oNqAGdKDNmr1C5OcROEFIL0KzUXted24B/rsRQcZus69rvLDMUyfTw4G1NHJKvgHgB8Jppg75qH7Ai8/G8oStTKdABm5erUPrZz1+f3djiMr2BW2XD7tYPYkUGIMmlGzgAAk6OkbRK5qzvTjA4PO6qqQ7IpiCGMsiugaidYHp7H9FLutdRmOpDSWdTaVp1X6XTSgHZa6q64hmOYvrKeGeL254a6QyjzXYoKL8Bmvo91enND1dQkyJYAsN+HSxi91N6HLaJHiZsG0NR/uIyO1/LhHuv6pAQP08QrTiZ53ORkaMDByJkkg84ZI0lnW8UmM4BbvzJb0QArHKJVUNq/MlKJGW7cfIZOoN0WPOfZWYXZJ7+CG3sRSjkXd9bE1viq9gKzXwudnBcb3tEAhXRS+1mKbOvvEj2uwYicYK+3BF3cLDl0nFXk0MyePSIBKSBaGl0CuWjuaUbafAoAbgAbH9ApZW0ECezbEihMOm/JRMd0RYGo3+WsJcV2zg1BgkZz0o0Wv1sbuz5D4F/fdcBSMie7zMA/nPsaN9uGLdgiZjFN2usO1eczTYlno6TpuGIgp3DUlT3IEF7c6sD0+EBQDFc7yb1mZBELhZBuLoabneDbcmhVB3Q/OIhW2DKlC7v4kjC3tEd13/ICoh+F5jXv7eOZDs00cAFw5UKX7MAypWMamYgCzlAHT0sfWXxJy5oAMGluZguKeGRWisBd1fDNucg2mGbXBmF1RjOAEDTjqYdpd9sIpyGeGemmcc6HyPmOEd5IunRFwXI8TAuLJCtEQTKbXfoEmcIry6wg2sBlgRNEi9qatTxSTi0vJXCDa9b00ZLm5szdGfE8nm+tpzpQzIYqH+8FPhxVWS2VC5vjvOrypOLgb8wYqvodegDjYorzUrPa77rj/o24a30pVs65QNGsE4H8S8srbDdAWgDFyJJdWlpmNjDrRed7UJ/GNLsCgGfMWtnaWI+br/94o4CuAPBLXvX1sXy2AeD9XErItDIVk+pIJeg3m8WJEyfiwgsvHI1ZB4Ctp1vATgKIChbBYW0jDh06RH4oj5MzfgXo1VICqKiDBZzMFhluvLK6P6YzrGetQVPu2u7CnC2xhi8o1UVpizV73XWfigMH9scf/P7vxzVXXBHHj5+Io0fvo7MWdXymkwkBXwC8BgEmk8047+xzCAZbdFSLKGUr9xvrCx5q8x+WX4yfAbHLHnVZHNy/GnfechspVBEFLBhb3WTk9sgWrDpLVE95RwLAs4VNZgDfcu11cfftd5FG2c9p925HXPu6jyhTFs/nupvQNlyBbQJ6K8wJM+8ACC8FapHhWtK583CagSTZRjtFmO2aNF2YD+yCS6zbK8or1c7sNZ9l7yWlMd7tg2jWbUYde45ZWz89LE71WGWwcD2qmBXBI65dZyZyS1BtcQM9nA/UDE3aY8r2DORaS2nHqGwBabEMWqcCwLWsjZygM8YHFMqU4VzL01Kvi7V1AWCm7cK92U6YFmSjoA3akAn8w5QXY0XaEs0ctPMv10jaUgSicz6th5ER7b0O8jwDnXQBk1EKpGU4YxLz3epLZgGnPHZbRkteuhceBZVOmC1IV9jmVACRM4dtmamffT1gTWatYtNwQy7BUpHPwvOmkXXms33ol8ana2W3WYCwyy/gOR1Y5vxj7nL8Kbe2W0dBgdrmMjAl9yA9Se/kOSFlQ8ucA9j6pz5KJqF/0U8HH1BXOSu32YwKRHCWtoPBbG40+aBdsMAiGMzkTg1sJ45MTdfjTtruAnB3vLrbY7REsh2yQ0uQQToH8wiiEcg6xQxQoKOrZ8/OZhPqWegnyFzbFz1WZBjRMLZ3ojZ3Uu05qxZ6YgHfIciEQT/b1E2N6cW6NfWU5EgKmXOHPtDBiMwK6F0FHjIIAm2Zpu3W7NQMfsgACTlcezCoNY90Sz6D17pme5fFX/yG8wb74v+pf4CiGEDwn7z7D+PuO4/E0vJyPOXLnx5f9ZKXxmMe/4QdgGIFX9/8lrcyEOrdf/A/41Mf/1g86Uu+NJ73ghfHF3/Zl++gNEb/wLqAjFW879prrmIW6xd96ZfFU5/x7AAAbD8B9s8//F//I+68/fZ4wUtfFo941GMGw4M6w7/3X/9LbG5uxEte/ipmyZ7ugzk/cvtt8d53/UFcfcVHmMXsfv7F57+A73bgFJ5jAPgFX/018brv/6H4yAfeF+991zvjxP33x9Oe9ex4/otfGpdcetnAzsd9eMe7f//34qMf/ECs7tsXz/iLz+U4Hr7ppvjohz4QT3vms5lJXD8Y8/f98bvj6is+TCD+SV/8lHjKlz8tnv6s5+ygrMbvyCbGs3Df5U/+4njyU76U1wIw3vvsjcDeCGgE3nc4M4BNnlGBDg/S8HjXLYWRD08+mLaJDjyy8tVmjP3QLfugpmLerXVfn/ewet58ML9zC0Twoe1V35zsfc1U8fZWup+mw+4I8AM16rSKepcfvc/O+Xk3HzSbzvPIQqx0N+nOJ+wyZ/h68kAA8C59xb0eW/rG0s/U8FPfl8kwtEWSWYyMMbaDCv0zZEwgpwKyXdrL/YfdifbyU/uU+UfdphsPwXZMsyQObnd+mFHl9kjbY2lM0pKdRezD43KcBFSSHjgWcc4BQJxMhjxC2se/sB0HQBHNcmALDJbet7qctM7yRZAhkcV5dS6AzYsMWJy3EJxnzAPlgHhOJcgqvjey4U1xfYLAOXY42aAcDcBVlDSboZRQArX0ydM958xXvlV+wtgm4wxbkmx3KINENjv+u3ETMkhTfqwEpkm5LEposBZBJuF7AegNqmmWeczg4dnCEgFgJG0gA3iynUHbCTUbQ8b5EvHlkvGuf3QeyQCNEqTRxEEkWLJ9U078d8oHfcgpPnZxc3zgcwejjs81tJ1PFzvxoHTf3sV7I/DnbgRe9l3vUMaJsyMb6Fujj4fdtjNECiRdCWNwgwrXAMwckMzOjWqmFKpc0SxLJdBhk9qh7h0DcCMVvCLpnHXVHTTNlprTzurUNsiRj1Mf/G5qJees1myf3r8Glj0YI6CNfSo8b7LjZ5gKrkT0y0mQGW7Z0Ko03Q+xraSFRKq97mDga3LDrOCVx1q3ViuiO780Xn2u5i6QIR7RpodPtGXaqEc62EgjrtRuJShUsp411+N3y2uivS1BtJQxAyO1X5avee2GgdD7nZZFWi7eiHZTCAumqs13e1xFhYxPBwWqnGs2Kz1xl/gWhFAzD0brzGCS5j2BOGcb0tFYns3fBQSqXXA0KQulr7kOmuZenI6rSuyRnip4Iwshj8dOjlrV5/BzewalDE/W+Eu5Z5ZVpe/lbj8MQBDAlI5NZqzanZkzUqIpe46MetBlVnKNahRtvRfw2KC46jvnGsiMm74ahvJXV4nuOU1spjMJLSM2dtKZbiIV6yTPf5dfydA81esMw6rPhrJq4qS839lZsvB7zeS8SXaX3ixAK+c/12/FIBG8A+OYeV95ShOWnUEGALIoDorUg3ELUFA17fLQkI5ZBm60bNlFAVkFSDFFaFunGXGotZvBBt6HYOyH6mnis7SsGrAKYkDFlg2BF0lfKjd4DyRYQo3gNtgKrgGtLLJXQcPTZLqOX8q0spRK4E6ZtLrXzdVD8ya4XDjOQh+tBOfYS8Yr8JyyXK8fH+aHlF+93rT0a8pBAbX9DtUJXojbj63H7SdnsXruhbGZNcIB+LPWS84jg1uyXaZtZc1ezruc29L7EZtZ13dj7VTccsMnCACv338sZhNpTTi7n//Sl8fSOZfRkbt//35lKmctTC6x0ZGAAPAFF7ZsKIPDDdxhAfbC2JD7r4MU1jbW4+xzzskTi9ZI031JQ6vpQjYwgEdR/uIjeiiBh/okUI2s6qQQxn8BzE3XTsXNN94YV111ZVz9savjtlsOx7H7jyp7lf0TZTDf1JL59R6ClnQwaG1eesklcf/RowximE5cn6tTsCvTNvUjqZdH2sPremExHv6IiwkA3337EVK5Yh0DIGKWLdZ2njJ38ztpPqTLZjOBELEyixd99fPitk/dEPcduUfR1Zk3TRCK2dvb8Ynv/hB5qXDoI1iY7AIILlQUtqKKWFu52ZqqYcogwlTfAH/q75pDy4oZBCg9re61QUndp2Angl0Av/IQajlQFkatm6oa0YkeDQIe+W3TWb1WucZJ7Vb7pMcQSNX2J2YAdmYR28i2mxzQQj2Hus1wbmCNZQ3gShardVCsJWZrNmO4jVfiapklLAdFHsHbWuCz2l4l7eEPdVIOuOeWdPtpE7YiFIVVRbKStX3pGJIjpwbbdXC2B+rpHo/9UKbVhLqDe5z7d9ZPkoShpjUo67lwW6xz1c+hbceMawLplgVRBPPDeZT3pNFek0JZsswVoxQE2bt2RmXQJevdZ39smXFMc2NrgRR4xrRkzjKgQnLRz116j/Wwgjb7fuLcZQdDCSzWWrA+dbCWAxoG54pKM+95IMP1lHqQtNFYx6bTTxp8ALh1T+tClZZ0Tp0AVQV1+NP2LwehjnUc1b4p+z0l6pNkpdM0t7FMuajrreuVLvbDTGUFkPmsyad7rQ/2qlz/Y5eWa3BPk+/AZ8Lc62ZZkqLarLQPU4d30B9y2JkgMK7v+IZhYNTOFfOF+c2Dyb79wuzBA7eqAsB/+w0/Rlrqvc/eCOyNwJ+dEfjI4b4f+Xzd7aI59kl+JTrc7gPZcaXtidEP2nPz3jMYpnn2UL1tN5t+/OidVtXpX962uEzkkD3U79n1LHGGjWN7dmmU9t8OMI1b6m1TRkDJoh01qs2s7WH/XnF62/KKufcj2ysNhHVgvwxEnikQ1NoZHnsaQ7GwB8NXTdzxua5Y+214bOc2cDZtO/tZcfBp7UzTBfOXJXllJ6db3gCwfs8M4XZeSLsqe98TyPppwslCukST5LMDv7Hg8Axm4BF0zPZdyX/fA+x0kf08dQJwy76YxT74jBjsvxzLy7a1FQxJth8Hv7a+y9r2eYcz4pJ6zk7Nklbwc6A8EcByzz4zfnm+EdsQ0E4+sQUE9kBtJ4rIh4uLANRqvHFWIcuiM6EHWIYA4Dxe0D9AABg01UlVbQZLtAvAqs4CyuwVfbPO3Tzr+pxhezuXK7pdPwP5KsGrde7kH8l57VXcypTrXNqGLP9iG99nHbZ2DwA+vaLd+/WhPQIve+2/bNHnPMSbVs01lVKZGFIr6FqLNGkjWCLiaThUAC3/zUWZtBG9cpiBz55RAECISrTsVhWc9I5jR1lzxowB2zK9O4wZA6/VECggdL3eznuppQIM5ovVjhEYUzxE/VlDq6MbIpkVuUMczdnv6OzcJkbjqW9rplGOqZVj7gr8D9uVDlH/bqdG7qstOr3UgXDT7PDTdjAPhB0p/XmGlsEv7kD50nRkGUSnmeoMFIMMY8vPALSFg32zJTWsDtKyHOn8HJvbvc0duDTwoFqh3qDbTjQQSPv/Hb6UtV8z+6UBwGkNTRN4HchYCkMF1Dtph8Bsylk6aQRQVqeydnRnc7uHdPrljopMhF6PMsEC/06S2wry9K2UuiEdi57z6krjmCwPJ0dj1jOsYJzg42AT9V0AsI04G4qKrut9rgBjmaluKFSHssXJM0ah7192x6jaS0riXLvNfM7MT41ArdOre7TWDeT4O0WhDbN5Shbr6NShJVnkMK28JhNAT4iO93FtYCi1b82QLSHEbKFazrbm3MvcthQP9ViLDcz2IIvF4AHfmbqMmWQ0ev2sDFgwSJvvpjMaHUwg131tayezrdjSpDBljc+Sfd6NxQxQIpAzbZmonDtYrW2uZJy26c6Mbxn4kjXVR7WBrDFjxj0EjNmCBo1Fr0NDOo1rAsNJj4pnkUqancRcIIggs1VtVafsqH2KBpUIVMAvI05HAQ4OnhqJcg7fWAn2FZETXr4QyD7v48PUDvVcAre8R7d+5n7gAAwb+HbCK0NaT8R3dxxbi9tPTWPfeRfF1hQZVYuxNYETfYkZ2QAaDRT4HkVyaiz9XPcBlMf79ikDuALA0y2M4yIB4Oe++KWxct4j+Yx9+xj7255nMLmOx8mTJ+OC8y/YAQCPxwzgKseB0cLixcU71gsA3FZFrgcc7nRLZogmlRLWB+QHwC7A39WVfayPjMxGPPvE8eNxzz33xJVXXBFXX3V13HrL4dg4cb9AjGUBIrPJJg+WWAMEbMvpiu81j0RSo3ZzDudR6wAAIABJREFUZDuedPnlccftt/N5yBLmQbMcoHm4LQAPqaHywwN0/o62PvwRF8X5DzsnbrvxMFWOagAzxpjRHahVWg9n7TmeVOp/je1shkzfhdhemsRXvvA5cd9Nt8fdtx3RPkd7QGteAPAsbnnd+2J5BhgzYnv5rFhf9B6DiGvMkSK0GVCALGLohEx35u+lj8q45DdddxocQo1IgFEOadZodTA4A1WYJZ7PbSBQ7p14P+pcgxaLLAjUO1n30zWH6RTJwAcEAfD7IShj6NEAMDIVXY/VY1vXTWUIMM2wxlqR6NqPMwgs7UL3YwEpGDkkDeSyLQEnSwbP4DdmSi6pdhTkoAZd4H3eU/BzZQlpusXPbXpba4MR9Y3pJPe0PGu4TQYVm53TdHMCgQTJzc6gKcazUd9zAYW/MrgwF0FjNbCzyPdqTWk+Gi1+/l30ufqY+cV2Xmd70X3WJewX/uStDOYgwKs30U61jSdhLeuwr0kdB9KQSodUM3mq7Zp7pcFp6rF8LvfSPNtMMhClB0E65D4B12T9aeevdDgb8PU4pii0esz8d5Z2QLOUZd8z4/17m5/MRPceTojT9/McKb3BgIYMYsylOQDovddR3zZaOoHYGu/h2NZ59LzWwDO9M+svkw1B93vN89rk0+Gjfc6yjPj8laC6bcwePNGDXavstPHpUx/bZIJJW5qyUjLzEVS3KJvJ5R0cQdLWTgkR416cWfN44r/YA4DLSH9h/XUPAP7Cmo+91uyNwIMdgasLALzj3uobGP0o2t+aoHDmb1bA8Zl9hj7T7kHIE94Ald3tnKmtdccps9gxnZ3izFp1Zlft/sad9w/aZ9fJvAf0HJq0GexbSv9Y3mtwzTZYTWDiJflsl0Eu7hqZImmO8DnOhsxnc/bSV8S/EgDu7Fwtm8fmIMPeS+Bo3v9AUtA9PDleZTxqfIGPTYPTU4KvaquTLrJ+bDIoEQAmu0nrsV5koLP93YPVOj4YLvUtvab2o7REGwUKN7u5gc7VF9blwWdet2gVWbXJvihbPJtocHlXUVSCgGS/j9/IFI8ZsnxZD9cBymDEQemiXjbJslnni+NW7Fb5BTHUBoDzXJH+CslhX2f2aflrAsC0heXTMCOYmJR6JncP7e3CYGZMt7OfngfHlR0jRdafootoO+Mcmn43ZpDrSNLjH1LJ2Gva1kJ5evd87gHAZ6Yp9656yI7A17zuF0pWnhz2zNaqdcDK6PSNMqPPmkIsCjU1XmFxbk/oysyEAh0463oSjiU5NLkRjoESmx3Foe6I6cE9NcSrZNt5h5XzYrjLJya1w2Cp/W771WhcVAu5Z3pJcQ2NtPmGUI+gcqZIdfS4heljSAAjI+uLYSXaPoMSOW45LaIsTHCE/x14dBsViMfbdBHd6be7uSBwrv8ucCABMhoog60rN8USGmSaVU6eIpm6gk9n29xAAFGjCajSWDOjr00ixl7y7I/6l/c4A24XS1FxV0NQfyz/VXE0gIdRUgKACSmlw4oAEkcK7U6wvuF2Q+MCz21ACtupDDh9n07Qao347xSg8nsaUx3QFyDRAitaLV0bKZ0K2JnI6hfD0XSRjdLcfbUeVJevXbBDZ6APtR5uz6wfGEktQ1ewWvIQDuU1rZamSzIKs01jyf5tz27jrExkdSPdufZYpxgXe43XNco8xzp0mz9B+cyWSxtroK8G2VldrvvwOJM6jcXy7G0DwJkJVQE7GVk53rmuhyv0Acx7Zpz0g9kw0yedyf69ZEVjPjJus3WBx4ti7Db6b0cN2J1d7HhQbaJmCb9KelK0mHrKWb9tlnJg8TuTo9Q3BUdYd+aIFCC1HZ4caZhUPc0YbnKcoDZq64E8dRm1S9Q+ZaJ5AARIGnCmbW39OtIhtQ4w26qTxSCgyQNI2tayXpydI702rJ9a9Y3/3oErfdOiYFP4De7ljxrVwUlm+FS/V8/KCNf+suG9KSMcKgK2GdSQNLh33L8eR9Zmse+8CwR6IEOUZVpQO1yHjQqUEShCDVnrgUZNrhHaYM3b1ZhubuwAgFlHZ3EhnvOCF8fBix5HYBMUh+yH63eaErR0+dSpUwKAmemaslVAPI8X25/fOygC+03NAHbGdPV36JF6LvoFAJC0SqB/2tyMrY2tuPeue+Mzn7k+rv7YlXHdpz4Vx+472sBZZ7kdYN3ejVYTmTTj2V4BDhlc5zpEWUld+7EPmlhf03jOs54V1193fcwmE9EmJYjiYSEoks/kAS+ZIRwExN/STrzgknPj0odfFIc/fSMYmAnggmaLux+iipmB1jP3O1Kd8soAF2XAob4lI4wXJ/Hc5z8zTt1xTxy5+bakT01eg5YBPIsj3/O+eOElF1COPnzv0bgPZLZcUFqQplcmp0SyCzDam7THQKCUDUpVm5RdXkPKTO82nbOEPUZSb9Z9Cg7pa2+of0m11vC5zq7TD83ejYp2zYxW7qvV/km6dE49g2ccVJlcFyV4R23tgSd4jus92wpsegwH7sVR9jA4Q2hTKTO1ZlyaVaaCXraB0N3KfaHxHpYk8D7ZxhvBDaC/JVivAcM+gV4B+EvVOwia6npMz3Ygk9qkvnv9dltW33u+3P6xbT4A8AbgnoDusa6t9zMbGQFLC1m6ogXHdp3ewNK8NiXWJk/ba7jfFHpnUStL1tyHuk80sLME4LJtnJThecRjUoPWrKecZW/7ru4SnB3TMTeoVfayQOTy+8gz3OzkAcNO6gIDybleFIhQAoO9d5G2Wpn93q/m7pV2GFl4qMrSKTjYdcVsMl7DeGaj/i/Psnw1MNu2TaOo1knDMiLieDtDsyBc2nAtqMBzk+ch3y8Gmh4I4CNr0z2tPIoGDTg+GSUS9CVxtNvFY3Vvl475vdyH59hnuLd93Z9Nyt69DOC6Wvf+vjcCeyPwhTgCV902SpEbN3J0rmz6WUbN2JROa294nhw/cnA+PM2gzLOHWjTxHH/qrpHGNTL18zgJp8O5OwPG6cHpec11CSFu53UOCvKkM8bQBytzQ7Z8mu4yCerZYAT82kfiBFLZ/GlKpIHt9hhQlcvRQbdqxcAHkJ16AA9Rn845YsZ7ywD3c0xxBftsWn1aCUT7HCl8z+eb7gNrLpfiyyv4ZQfQM2BWvqPi+yjzUscsZ2CwQKorZDzfqwvbsVzO2YPfc952E2klCOhX2lxlLTffZSZ3aE3qTD1FYKrnr/nVehB1Oru7/6/5c3BSyoBz+7hL4wbJdPZr87Wi6xZLWPETWL7NSVn8v1V2XOLFKinN3Adc6cq67k9q57A86yi3w7Zpt6f1fKcmzPd6Nk/0XgbwA87D3gUP4RF45ev+Veu9HONJe5kHeS+kCmx20NSV3gx0pjFTD91VG1TA1hFJY7Amj6cGDZuDv2T2tk2zOrLLHEpVdIXb2tscQlIeTQmnA4OZEmxP0ezVkzvH5urP6BkB1YHuZvX2VIVlx1xuEukkavePHCeu19CcNQWA0KY/dIJp40ljYQTKjk3EDlT3jM00HfiQ0xmNo5KTLaPTYEB3BfZx1bjJESrZykwUZ1K73QYzmyOvGEDNyWcjzvW+PIfKVLSJTYdZgfzpOE0ZGgAizU5Thk9zdlV5G2f/joEa1MqzJCXFiDNtZPBUYGXnZiaoOEHQ/K/AJ/S1Zn6CUtSUgdpQRTPYLI80RNPpk5n1+BeyP0jtYblOw9S2Uxd9wxqm/k65yvGn49UOtgLdd8ezBlSgdzeInPm78z05nw3MA7jcQdt8Wk1CHRqjI10gS7avu2pKcFRIXS2s2dGKde0oeCKBrR1W8zCTno7y4nQO1vU0KNYzRHJVprO0G759jk1/3qMnd0aRVhf7aTaxbPPgLEn5y6yZNKaGDAvDjrbAFI1U4Zj1ui32LeljM3vJ45oyRkOd9LAO9Mgad/ncWjPaU0Yam9QXyGaxUUgD0oBce56c0K7Tq2AHhV2INkty3z9peGfgE2ulgDrHlOK5XnB907+u6ZiHYDtwpUN7HVhlBOUhgE5aMwl0+hrdiwhQB+j4N2UByqmNrP2cvTqXueZqYBB774CAPHDabpdMp6wVQMPS5/2jX5NzXRzVlmU9pj9L85PrhFGcyhg7cv+puOvUVhw470JmhlKjIeoVLQGdKcHKDPbKNaYM4E7byvHBaQCAymQr9u3bH1sba3HLZ66NE/feGuvHjsV0gvldjOniQjzzeS+I8y65nPWGV1YRv5trmxSyovw2Goe/bWxsxHkPe1jGhQiAY11iXMUDmmq5E8SkflXPnUW3trYe54IC2nYDsnuRaZ5aZzrZ4jvuv//+OHLHbcy8PXzLzXHXkSNx15G74tjR+0nhLEpRAQX4t5z42hvQbtTavfvuuyS/udfjnVuTrZbl77AQHpbtKHCDM7hiY3sSL/2Kr4xrPn5NbG5tql41au+mPie9U6b8NsdBZkgaaBaYqTk6/9KHxRMecWnc8InrY5MMCKgRJApoHmgTgGAkcUYtez1Tvjm3SWK2jcMvAj2m8eyvfEZM7j4ad9x8KzO7FRySLDWZ7Xfr6z4Y569uxiUry7E+iTi8tRCb3MCWeU7GHKK+lv4OMCkBxjRa7IDI3P8CXGWoVo4dwbzGSKNV6wHG+mo1ztOX0XMltB4Z82Abgc+ULtChl5LUxccOG9vixKiTbjb1IJ/J7HLUeGoTLJ9ggj0GjuSFyDHIeXMwIDWxwUlGogNslPLTIVvPhuyr1veY06vrJezvHdxTIICDCJx96DHQPpd7ZxoAlCfrt7RtTcG7TZ3dgSo6V3LT5lgUimnZa9J1bWTaWNu2SDuk2W16HkFP27ved8pxwGBsdxp1CmJnYasPCh6QVGcrrCITvOVY5CZnVgrpV429aPEROJF13gcApK6RDZeFtDg1PfCSqiv1ssDiDJjKiH5nnzedXt7tZ7NdRX/2HcQBJ1mvOeeawUga/G7i5D5pecR/pcMUGCW2p1TJ2SfLjfdUnj/yrEBZSqYVrum0WwXe9mz5asP5+QwEcZBorgvte0n17D2Cc9QZH3AP6qFJf1mqepqL58wO3oXtHiAgsH4z11HSqqP8RfPkym6nvOZZIXHwcj4q2cUp96PjYdtvmKHOpilQQHpdwtcCeNKJptjHdErzvxnEkvf8k689/zSG5RfuT3sA8Bfu3Oy1bG8E9kZAI3DVHQ8AAO82UKOg4R1g7XhzyOcMfABnOAnNx0kbtNtssoF8BuznjXmP3aU5rVUjN+sZtuw0l438yuMr1Z6Rj2NeI2wv1wekzci77TzjWdH+1/zap+0W0NVNIt9r61Ct6WU1nNGJY7//lFcNieEynpTnqwwy9flPNMxKlHFv61y0PpzBiJfpPr0/uAxtlbfmQ86zF8+SluMy9r7HtqePRra8qj/DoDD60bJWR4bfWPZ22E0+wgzFgVO7zODgDN6ztJYkq3rOG4gIRMMvOk0mf11bMsXAaaMMYE/Y+Bp2r05G3ieGSHUiT3z8u4MdwH5HiKPGE6cJSyrqtK87kxEM904/7VQVPnOkSDx91ezndTRFRwNbdNHcdZ9fgo66lY2RAzaP3ENmWD1e72gy7nfsAcBnsLL3LnnIjsDXfve/bn1XAp/dwak6Kirg1ZWrvCnokYIbXTYc2wICM8snndItEj0BQDmfOnDSHjKOPCtPHxtBc/9toGqQZaoWM/tgFJU+6Et9d8mmHXTQYAo9cfqlgtEGwRpA1+gxpJkbxeuczC8AEONIIjmKcMh3Zmd30fDdI907jHDvLacDIusyL1K7yynbFfouSrwYFm3jlvewRea71lZzRqSYqS/dqWeAtG1geGXl+h+tUtfd23XxEnDs21aP1pcjTNS/vZ2Ut+6LEuhXAOMaQdWA6zk7GB1SGLv2LNeDMJCFEbFDtTuStRZyA68GUT6nATsVSN3ugJazEtynwWrOvhhgkHgmsMu9Vdk2/bU947gLkQMnUrQHRrbv7U5cJlymBEE+ZwDFS5aOdmxTCo7UhA2XdGiKYley3myPYsmNa+1an0Cml0YG+A55sZzPMdRgvCAf0SD3DmMms7v7WPdatzJckwrcBkmZV4Y+2PFXmQMaUGewaiiHbU22xT02u1Lv5Lu6c7lnXaPusWqDlLValnjXU4VRvWUaJwBc1ot3Dem1dJx6N7H82kRLWneCEIPftOeU6h4NnBBgAI9xMcYLXX/PltdMKJjHtTE94xLYQV3LNKbluNZcaW30MCc7T6eszCKwx5qdNLfEc5Cjhn4vNY2j2ihZw1YQUKdfL70kqSiz9kiKw7qHE9ZkFCi3uABAEVnJoq+2wcsDFGlc1W441QU89kxjiUAaxyNQkIeNrI3Lw4HpaFu2mqR/uI/m+FDvC+BO2zyzfxNg4fllKe46en/cu7YZBx52UWwkTrFgevdFgLMCgDnmKQykhW7cWBkFmiMOUBe0zqSA/szHWQN44/5jMZnMYrqwRAD4ac95blx02ReTcnpldZV3OvtQFMAKepGTfSHW19fjnHPOVZYrZRIZsaLNcgAQQVIEc2S9JdgK+IN0q5MnTsV5554XW5ubcezofXHP3XfF7bfdGocPH45bDh+O++65K9bX1gNU00vbk1heXmkRrADxpAblXLGYC0gQgErHwuJiXH754+PWw4eTOlqBJcx6zinexkG11tJM/UiQnYcx0FJFnFiaxKuf84K48mNXxtpkCzmzpJ0ytI2a3GxL5V1wFHQ6GAjQp3121iPOiy+/9FFx3Sc+FacWZ7EyWYgtADmzxdjkWlfQBmSbNMApMAQTKc8A77F+cNheIi3WZHkaT/+Kp8fC0eNx5ObDscH9A2DuIgFjODSmC9tx1+s+FKvL03jSoYOxvLgZB1dW4/r7T8a9mzhEL7NmLXZfrkqCwJpTZc4OAUiveu6jrLuUoEw/iQ8z8ik/AplFZ9VPxT5k+7+Zw5e6QsCe6rpq3SPjVWPUNWmisMxiJkScmc98Vp7kZRP07GpRK2eWYwOjy46XXqS2dbaAR71aRwC1AfYmYqOqTexgE+u/Zm0aACyHfQUPSGCYxQlq2jpGjGMo7BGVLSfXprNdvek7IzuLVcg5xl1W72k0dE1HJ4AJe8vUttkG6zvSWBs4rXug9WaCzbCP6segX2KZmtsEa6XTnAeSs5qALsesUbYVgFdP0P+3Lb17a1w6Q/XRk8687LFm624enswcbtHyCc4q8C4DD5gNO6j8zHbD+UKaONtvGfxg8NRBsn0+kzI+5VQ05zm3uZ/4Xp/74LFTYIDsK+11PfyWNPdoZ8ms12rOs1LS33vY+AwVMRnMk/WrxLEyH43mM2Ud1yOo0oB1syVLTjtrErPOuAMlRq+slPwpF80BWi6VmNuD6x+6lakWatMfOMPqks4+DQM++gXD97rOu3QN9I9lzhTaAtslhD//qj+bADBk7dTJExyEAwcPtYz9HYLxZ/iLydZWnDp1kn07eOiskZ32Z7hje03fG4GHyAhccWT3jo59fQPbY07iTDMfCmXq+OnyMZ3ZpyYRaBty+Sf7IfuT+rlll2cX3/KOK860QWfW7HbV6R47BIBHNtfIb5ontPbcBjLZuC+2mk6NsgNtGxkIpO+KtWm1v7tur4Nq7WfAi+zrox/CrIgJBmOsFQ6pD5/lWDQDwAx0K9/neZeWRJrlTV52m7KBf204mtUbbF/9QD6zYfWuZkc1p7p8B+nxnC8WxT8ES6W9N/tgq9N9MQjMnwswXtwgbcx2wSW7PwPzwEBDB7aW80s72tSR6F2Qn6b8NsZI8jedA9LKc/Ytbfve2cGZqYHKw0D/buONaeHT3kucoPtFKWV8CVnY8p/8bxlkneEks/rJM9q9dM5N8JmlPmOezdsXaAmCzC8dzOnhs4+regW7n1s39RbZbC16aQ8AfpBac+/yh9QIfN3f/MW+HudGTc1XcOOFVzyXcqJWPVJGtO2VBidysyOfPZzYTictCnKwsfi+AZCSqqmCZg19TWebN9IBTV9mZaTGU6bY8FOVb/v7HKCob/bWZM011jQU+l7rjTqySZt9B2I6Xa93P42nM9A49gUg7pHvPevUvbAx4lkUdZ2dALWv2OSUtYSdk25lZnTomnkRfPptZ20JAaeuNcwrOMJ2MNiwtMHTsiBK9mTuNsUTlsp+ZNUpPmnnR892zFjeK5+HHEgEMGRSGNxrfl67XNyP5pQdG8873205wDx3Q1DjxH+nU9QAMH8pTqm2mZX14XY1uWj1w9TQAWBVKGuVAWPzykZubzPvq1nUHvS2xgZmHn8VUFNkVd/mBJRnt2hGrU35ttVYO/ns/G9CNgo2sQOedfEIzuU8liOMs21EYOK1l5ZfNphu2NqVkQzh3hSNQg9YgSwDBZXi020pJlFxljf5L4DlEEizEzYHlYeJkdHnOroJMFT5xNslY3Ym76QKbu+rdc1ztuAoFb3x0F3a9EXh7/cYU0+lddcYGspBh2B+W7j1AFTXZwksqMabu18iGC1ZQ33YaxNr7VgvpHybMpIy2gHgtjVYfqvj1TK5kPWxrYsza47riBmKAg7t+M0VrWnDwY6DB1AnYmtrQic6wD467HOdGXwG4KqI4QRrEiCGDgYADGBQBzhlhWrdITNZM+Y1iDUymW0SpFleWo6VleXMrtZhU0vVTm9FUNKxnoFK1g/Y+xQhKt3ooAHKSdNbfaz5fvaVYQwJbA/nGSDq3QSAt+LQhRfHBvBJZzlldmGPCvY+kRREPHZpP66HCADAoICebKzHrTd+Mo7ffUtsAgDenMYEOn15Mb7kLzwrLnr8U5UBvLLSnsEdge9NHog8cKGu8Nlnn8VxxVwth2rKLi0BoIZNApBkGhtrJ+PUyZNx7z13x5EjR+LOO+6M++65N+48cmecPHEy1k6dihPrJwkcODPPNOSHDh4k0AxwGe/HoWtpaZkAvA9McuBLLzTtUgDgpz71y+Izn75O10wVEMPjqf31Sac9PnThaYjuJZgW23FqeTv+yle+JN7/offHJrLEtgWe+72QWzkUtDfy8GcqpgIAWy7Ovuy8eMajHxfXXv1xAsBLkyAAvLwtABgsCNr/lwZ0qgb50R8EMZAZACgvsoBXtuPLnvWlse/URtxy/Q0xWcpsXvQAawP3LGzH09/4wTjnvHPjY5+4Ps4578J4zNmLsbm0EPetT2N7/zlx5R3H4/jicixtg754onB6yiDWRx5qE7Rr2fptN+u0q1bNpuKV78dZedJUubUbt21R2j7U8r9J+YV3c2wzawAy4SxbrQRZDJyTVF6mkQeFd9/q8tpmL4hqudmy3goTfKT+SjsX72fmrLP+ZKCkTdRt4bE8NbuPAGPaF/xSAQs14KTZJslkUO1WiAaAwg446X7oyEFN66JWuh5X8IApqRUcmVYWJ0eZqAIPEWynuXL7tDemHiUGqbWHCsbGedvcuBa5mQpG9NF+dnPalXOI9NfQjB2eKUrJDctTGtCaitTdabfWuUCfzWjDZYZgB5+bUna6jGagUsZuWa7auaVoHdlbqX0z0MOOoJal4s2Z/cM+lhKbeyn0Gj4EePPTAeAE6luWc2fZqTsIxy5tNfbLdmfuzzgrggJa5woNNLKJdVm2p7FLVPtIMquCD8UJlcEIflaz1xMwd9+9J7XSCynz7VmZfZvNbHrB67+1L/ujyJRO562+OijIoHjWieO7ugGrXnbjdrBWc8zmAs953raOr9doPWq83/rKP5sA8FiO9v69NwJ7I7A3Al9oI3DlnTucEdXaKZp+2PKWfDPu0GkSZJrNONhBdh+RkRkzsO3s4zuz8TxdH8/sCZ/1VfPdgwOv4bh1slm7zxOPKGZts+/ZJpmRLRBMuZtiOKM9aLsctu4ygoZ1jsH2y4zLrP8qc8V2jHorQhd7GbrvzdnBbDcZS/THPlpn1TZQuGbHytT4rD9+p8ak+PvmPJPX8sLqF7TPJv3GyYKjs+BOGa/Wjtmaqr+x8QLKbcG+iWesA+P2s9enD+Zz3hoy2E4SySwr6HnGA89kDE9zjcbRSTN56rdvraXm1LOVZbD7Bur6dBDBbhMrkL74RYv/S+AunYTF093BXvtsmnzmS1r35vSzA827r33c5iAIzXMPCEjzvfmr6FksZ4Hu00ogvLSBfi/3ZA8A/qzX+t6ND4ER+Prv+aXWSynsotx6ulHudVqBDVRKJ1hb4jzQWuvPGTwfeH2wzwjz5lzjv3dBjuc4oXfo7dSIOhT3zdPXjQGYCugy+zbBYQNPdQPX47KnBQD2AVoOcTH7zrPaGjA4yI7r4IvBleZ0aI7vni2QruISMaRNzwCwI7EGXP+pGD30csi0EWpDSNpgZlcKJKARM5r/0fas/law1ErYtIZpRdE5ZIepM249SIVS047FcdZyfe/YKK3Oj53zXDIVa0Zf22w6AAzouzvP0nhIa0d0sn1aLe/KotDW1aOSvEY6UCUbUd/7XmSVilJRzhbf5Yvq9b7H3ylrVB/bn/ib5l3AvX/ta9NX98wtbvFpnLmusOVZD69gXa76BNA4pdluvbej/g0wbBk9MnQHBrF1TXMSNjO7y+QgCKRnbtTx6P0rmR357K4HCh3LSI9I3WTm3a4Ho8yQmZOVP5iHBpqUzOesATjWNeqkM/6HWVYGE5wRiHtNN5vTwrsFzqVc7VgYaTym3I7XlgBN0aM3QKAuNDv2rT9ShtNUFZ2q5W9M256ZMvNkOE8E6v2c7GnaqAUEtj5sxms6Rx3E0eXf2IUzbSsA7KzVvic0x2fKg2q6ikoX61KU5iXKktnayi5qdKZeZaR4XYwJwVDpgq2tDCrItSF/KjIwsU5B3Sma6iQ2zZr3AlWlTzpYOjho2enPw0PSyGb2JMei6WBLhtZV3w+zjnG23ZdDBkyNPdiDKttAR1+k9zJLVs/vBnoTo8XtuOu+Y3Hf2macdcHDY43jI3pZiheAQdYpXNKhmpGoepaO0d5demO3trZiHwHgjbjt5uvi2J03xeaJ+2Oy8f+z9ybgll3VeeB/xzfXPKg/TZMlAAAgAElEQVRKqlJJJQlJaBYCISEBAoxDkMDYxICHBBJPYDM0ttMdu9uhO3Ts2HH82XFit902YMc4HoKZYqZAmxkNaERDSaWppJrePN/xnHxr2nudc8+9r6osf22j+7Bc7917hr3XXnuttde/hq70na1XcMHlV2L3RVej0xYAmJ+iGW0CZFLZ3AqvBf0QADw+PgrqBTw/N4fZ6WM4cfIkZmbmMD83j8WFBSwvzHP/XQJeqbewbl8GI6VvqfBfp5RwlquYQbS/wWPYvm0bZufmArRHPNTtUGas8aSCXqHHtmA/Br7Sw6+++gocfvQQ84/RyviEQ0GIvupUYFjeHYrM2UDyfq2a4Ide9Tp8+WtfRodI0O1w+Ww5jAk4Tb9xFiCNU8EcUVXCjVxWTPf/xJ7NePF5B/Gde7+DRiVFuZ2gTWBaUkKb+CfYlNZPNkpNGyMBwCzvusSfFSR14JKrL8ZUJ8UTDz+KpFpCh8uwVpF2qKg0OOvz/R+6H7VyCZ3JzViYaaI2WkKrsY7VbhlPTy/jxHqK6U4NJ5tAWxhbyxhTFi05Tkwv0ZyiLGVw1stD1bYcwa+grVBLZL2Vl8/oz577/QfOOWSZoQpYmq6Ih2gD76RHbodLwjvg0GSzgZwq03y5bXlm7NscyuAW6EPDnGmPEn9I5qxGwVvGsC5hxm9j9rfZFB5cC++Je9oylWMPKaO/2CrSf9wcA1rCmnnSlUdTwJh7BKuVJVnCsv+kRYBuBGeDehPYqnDYWmZK5ptXidZd2Ed0gIL3PNIgFwVMN/DMdKVXzZ7fgg2gWSGiL2VXib1u5aX1vd7JwfwZ30f3WinlALIHANwcSZodblUCXEZyALFZrBNvtfUskKLKsiFjofraAD02CAfzinnTk93A4LLLkmHZaaW9VaBYJnA8Togcihm54DHRiEgGxLKUkk2sxoXapPIU0TM0/yi3mMd0S9p6+gAFe45dY1fLuggtw/1apl8nHdrxmAPXvK48t9CDOMoDDs7JBEMoG8lO0LOJvM33XBM2D25QI7vsde177w+k8QgusoDfy3LDghQsUEIChn79H//D7AE8UPQOvxxSYEiBIQX+HlDggZNnVgI6H7htU8m7AfJTDP6SAXPP+oxOg0jOPikwnfs/aNB9p/H605prVOpF7toQtCV2ZNTz/HcWRwuJCWQXVLiWklRsovM02xwK9HFbKeleweZApwsO9Cb9TdXCfLoKV+NztmUsJyz2pxSrEh8CHc/IJgg/WjWRwVCXESyeAD2/GcJWOPtioosPQc0r/j2+0/tsw/lF6k9HO9D8+2yXaJsZ8x97nLgnu13XgM1+NRKjSc9BgsazmTObmtP+HDyInYwk4XTKCTJqJeZ41Ptk+j5zAF+HwIDcmUnYTc43/A6fYBEwAX/m0PWwoMEi/6aev311HVtLifUTzsjKDq3w5ugdynXnJmz0Nbrl90w/mcNB3D6IQPeJBDPQ2U39YLrk2THrxrTAazcmhWL4k9IQAP5bSNDhrd/1FLjtpxUALnLG8+wHSDHtu+U0YB/NoVBA3jqx0mpOCbGi80LP7smAQdnX9ANso1HUK4ICGBVPxBHNVCdIVATufv01RKvoIduc8VI+WejmKRcBoCw9Tcl7508YtyrcoFALqGvziM7zqAxDWVQRhSLKcwonkJdBMC0fynlC5oKPwF+AMXPrKCVFshFGIqw1k8yyCVWphch5viRmPkYXk+ZoWQkPjy3klqIXAI4ORslyoJKt2Ui8SEYxuTKlp4NhIeV5zRkXeMEZjqI0ddQ+ys2VgM5HARpXUEaFvFfNMu39xeyYZzd1unIPN+qp6MpL01xCT1PLqnMlS/L2XQw5kH4RIYNWjR1dtoB4e7cfj0t7oxq/+oOIRXMxT7PnNmZBewSdaWaGlWVZBlqoQWJK3+hrWc/GLkH22LuyfTpOT3BTNqxzk3n+VprqVuwjDX2ZcXmOAJS0lhGMj/IoZjX24LZ+4Ar0m4wwwDTKkixEIU68WIrbZLdkc8pK8v8n2rpIG4tWVa85f08QCxtSgfe0GGTo2yJ8G+6lR+qaSX6e/IQM3Xh2EB4yK9GNicZGgRHGsz7IgAZjQ7Y9Je+OwRmyd+KeNiDDSp2zczeMzO1tkw+JZJkLreR9EqThMoBzYLcZ1dTvkg5xlj1DsjT+lNBMOuxoJeC3SvPnMp4CwNO9UnKY5mLZvYo2cE8Y/d3TU8csNBPgOuw7pWkcSxRaMrd4KA3yIQQKyHM0NCVmYGlfXpZBerj1fYX4Huqbq9mH9B4a1+ziIuZW1jG1Yzca1PuX6UKZkOrYVhDDwK7wLwXIUBnRJOFs6lq1yk58Al9rNckAfuapx7A8exTrS4tIWgnWmy2U6yVcdPmVOP/yl3C/YAIY2s0WlheXsDA/j8XFBUzPzGJ+YRGzs9NYXV7GeqPBz6Y+vaTHOkmXgddqtcon6NF6Ha31Vc7iJsbtJB0+xEtJWLFXLIiWwDkBrtSRnnQxOTGOvXv24tjxY8GZwCA3Aa3SqJNZRUqD6fP4X3kGAbBE22uuuRyHDj2MGtGlQ4CpWD7EH5LoFp33DHQ7DuR+Otqbe6Xcwb94/ffjS3/zJTSoskK3yzwokcA0Lsk2k/LeqgH0M3OGCLggvDKyYxw3X/xCPHDv/VijzNZmh0txl7sp2pSVSAc6Blp9BQVVJoo8JCWiKYXF0zMr6FQTBoC3dEt46tBjaJPjhG7ppCxnqCcwHR7f/Jtfx+UH92CkXkJlNcXJ1jpGK5M4fGwOSX0E9XQd7bFdePDpRTyztIbjrTJWkhoqXJkhRbdSAuWIM99piWKTlJSMLN4F5VfG9pzTIxpPgU7+FC16TrNQtWwv38+qwTv+1I5QIJDu4Uo4oR+p7Dnqy8y9qG1lNViF+IN41QBfs/Ns/0dhHHWAXWOmBl1Le5vW3kBOlpe0Ztr3lMaUlqgMflWDC1RBWKlfLRVmuqa3ko3YiQHY9BV3XIUEcmaZ48zAxHgMUFBXlyHaxqKDGRjnzSD5nQbsyTIqkO72Bc/bdGNQxmJLCE0sW1/aw3BLkjBfmY/PqLb72C6rUD/rbLa2K6whe54DLWVNeezc11l0QM/5wTJU9f20B9i2NXtLgULRIzJW08Gske1aBf64XYCC+2YciEUqBdcswI++MxqZo9H6CXOmNjO0lnPn4J7cHtG/M/PRswhXQmBWl3Xj45+B32rv0jgl6KaElEBSC8AIgSVO09o5MRh0icrPuPah9LdVOOAxWHUCt8dztj2tnezfWAHH5AFnIWsADvOk0j4EWujaCeBKwWLStsF4SdqvSHCJMl/gCz5LulY5Uc5r8JTRV+kRnWcxk9eeGYDecM4RXcU6xuar/EMy55e/Z6vbLcNfhxQYUmBIgSEFnisKPHSGAHD0VzhnUTwm9gwvmDZybD8l2C/vmxg052Bz9Lko+CwKvhf1lXGsPVfkPaXnbDRPM2fiOIPVHP2D+hEBwJWyBGrS+ZXiD8WnEB0g1HWBOv/Qf6TvyaYiT1lXA1DDiVBNjeCzcbOJfh6Nr3VVvvi8ojGSeQDYsj2N5Buvi7OtHKspG4Uv7SvzVQU72PnzzUehUc/iH3N1GvmZZtf7uTp+lfNxlueNczJj8pd4w7OAI+LZIvel+UTyvny1XQfzvPoGXGJR5um5TH0799s1zoR2AabZ82cRc0vbquw3mWf5r/Q6OZLmAWABov29tl5F7/UBAMZbG5Bd/BZu39u4paqc+b/0beafjS6XLDndnDO8OASAT0kGDi96nlLgtp/+g4wQ98omJ0d6jYqMYO41KrwAsNKS/iEkx62EmX2eUXZOSBZlVnjwjX/X6wcptQieiMPUDt3mdMkcyrU8Rchkc6XG8u/OACxeeTlkSRxq4jAx4IIdhA6gzBO5MLPKZKJKTHNSaexQMO48KOCdhixbHcE5e4AdVQoMSE6Ldhh0juR+DKGODJ81Z+9g+nbb7MAsplGOiSyTI1dGvJ+RZpFx0SCKgzQgyhyx1h8vMnwsb5oHqtiYsBK7mfV0pa09PdQpxE42Lq0o/UINfAtzV/slw6MWwa/gU48prE5Gm4eVlzbdSU7hMBR+ljh1Bu2D0LfBZQGbzg2swSVVXMldzc5kR6s6Ct2bY883PWFoAVd9XDTPIl9Gwsq+jxJDshpcz1SXicjjzBxiyFTJ52tFQ0iMiUHmSPbeLN0IcOh/r89WFSBIAwrUivclToS+3oruNboy8lFjQsO+0l6Q8ZrecZv8svLn0RgyR7HcbTa0yVsbt8hp6Znq97A4usmhTs5q2lmWua7ZtY5EEfT24GwMPQjAtE3EryU5Oi2ZnMbiIlsNmJAJCFAWslajQNXS1iLj2I1ulQrscJGRY65UU0o9XuVL5vEADMszWB5YuX4NHAklky0j2uRWODzIy1uKjpPDng6IMn4pycuHP2rgGOggI5f/pego6B7Ww76ziEkLtFB9RtdZdqtMJrM4AS7g72gsOmbby/Z24QMjlpWNFiDF9G2QVVyJgoAh7etIbyknOD47g/nlFWzesZNjo7t8A91Pv1totTjC2VnOQWH0PTm3CUShPospg1/k+F9fXcXi4iKOHz+Ok8ePYGnuJDqNJlrrLbSpb3IFqI6NotmtotNqS49kytqlMGmlb6sjJbM5wlSp0aZeyOUyqrUa2qmAAa1Wk7NJd2/fhuWFWVQo5z5N0KaIbauvZdnazvnO87C+w2mKyckJ7Nu3j3sCB/BLZYX0ABbwgA7ntu/kECUrQeNnAPjqy/DYo49IGTHNypV7rB+zZui6UreKN0qzA43IXkqb+Kk3vRVf+NIX0GRvRIfDvUzT85gUrDVQWEqRR81E19hhv7Z1FLdcfiXuv/teLgFdaiXoUJZ7AikBza2JpfR2KDelYQYGqHAGMPcAJpC4hE4lwUVXXIjd1RE8/tAhfg5rkK4EndBflJ36pnf+HMbQRrVUwTmb9wF7duBEYw0TrTKuvOxazFYmsdSpYmW9jBOLK1hMqnhypoFnl9s42UzRqlS4VDU9jwBfia63rNHobFC82znOLFvf1JvQRu61rDyVLere4rOrgYoeRAztMRRv5geo/FIA0ttOwfbU+3gfFdhmIUhRg/MkojrKAgP7TAyHdzjgy2IcjOZS6pcy3uUkzkFkmhUt1FMwU0FNL/W5A7MbA+89pw+Nn/LjyehEV6nHf957j2Z8ukz1EMygYLO8OzvCvM1k+tRnXAc9Lps8Y7/Hc4qGyJVdMFSREWslwR0YKHI+RqT5s48/n5AOZlBeAVHJLhXAmuQF6ytXqUUEhwQdxaBdtQc0K9eviayw/BhwnbeNGGfWSH0DO62aTLBFNADN817M6KV3UBl61SkULGJgZ67SkmwwjQp1IKzsN91/fUw1C7zQzSkyN+xBuUnA0d5WGhHk9Vm1BdxnDluy/xXIDetI8pL7HctFlvUcJCqDx7LxrepCuD6IGLd33TgpaMBKbdNYAy0sCKmP/cpnM20vYbQIALTuzQ++ZggAF8mZ4WdDCgwpMKTA35YChwaUgB4ETEZvSnTmZU/Yqg/NMFT70PwmA90hOqle/1Hmrac5dbG1in68XRBsq1N8ev7ejK3Yz19pdk2PPyCedVlluqQAD1JnaUc+KvGBkE+tUqJgMgkoK1e0zLHLICZzTzJ2JdjNfugM1zEA2D5ncus6boRSO/+XgL8a9q4JJXbUZvvATnqWtHOKtPaX9VZHyvl6vF2vdlH+NTQzy3qW2l/qwc4dZ4Kvb0DggppOeWxYXmnr3G+ecdnDFWG9Cwqb2UVqNRY/Vc/uZ0DagbcM4neZa589ZmTosycsSaLn5exbcGTM379RMEkuEN0/nwFg9WGZWc9TYJ8GS4JsEKx8JNO0feE+k1/VH6kvGmYAP9ccOHzedxUFbnv3H2Ya1ksmZ9zxA3QoOyHJAWFOrx4B7zapOIyzT2NHvzt0m4mQdcm4Q7lzCPBm98/zETW56/y4ikCxIqdPz3UFzyy8zwRPbq7BGWeZjCzxRMHnHW9FDFY07hA9ztHn5jyPZhaTnCPLVQc68puzIy41OXTVCcNKhP7mNCe+JL8mmTG6rAhzcjJQYsrBlSzOA/mZcq/m1CkwFPvbP1kDSRzN4ijiTAYFrYLjjLWHKhHNAsqM1U1Mi/4pkCRfmIKJrrHe1eLnUeaTAyrVnpRn2F4w5WjZL7o+7CS3bA3n6IoOWwXnXPZHXFoBQ4v4xWag5NH5iKloP8FM5/LPWvrRWVCyDpEbfLlx7q+pQJzQKR4YmKOMl5g3hCI2bs5/tF4bPJjoWGXjNfBhXAczjrl0qAeATRb4IIJBgkx7QceVjBdbIZR+Qt+MQLuD558BLXtfHBz4TIM+HksNQKD3+gylbAZRrxkeHIHSJTPTI9cfwSh7M4y5wEDmspgqm/O8YaZ6+NzvdR23n5Ufs+0NH4XM47I9GcqOy+g80C97ONsDOFQe0MnEEvexrHos3ejmnHH0ys0G8AqHxwAhoxP3F+T1EPlCPMvzYdUm5dT5byVM5O0SugoEGE2tbL/RkNfD6M1bQbPgOOlRAzrM/lVhYhnQfK+9zPV7ll1kMlxXX7NGje3KNRmvZawz0O9m0NXMJC9Pwu/M6lH+EgBsGU5ClwTTs9NYXl/H1u3b0ep2UOKSnyV0uIxvisb6OtYbTaytrmFmZgazs3OYo//mZ7G8ssQBB0uLi1wumdJcKROYbI4mgb1ocf4rVd1oNVNUanUui97pUmlpqSJhkVYcZe16rdMWLRO4zLK6ygeRSrUmPY0ro5w9XK9V0VpfwUUHD2D62BHUygn3Fe5qppZMXaJk2XHO66JZXOyIp0N+isnxMVxwwQV48sknuOQXr4veK44Acf7LIV1hWP5MOJey3wjQufbay/DEY4dEZlDkOAPR0kuKkG8qbS3PM+eCggp0oOI1Ff6d66zh3f/kR/CZz38GbeKQdovPjdpRHAmBwgTQa0YbjZdDFbScl4xJ+1fTPthcw2uvehHuvvMuVwI64QzgTpVSda33rWQAi44mumn9CyqdzUWjwb16qQdwu9zBgUsO4MDUVhy6/zuSAUzzVACYqEgg88zISzFVWcb+A1vx5lvfiM8vPo3ryltx1s6duOSSF+JYdSuqY5t5XU8uNDlRcZQ4pzyBzx5r4J6jc2gkIxyUwbCvA9FEf9FnskOMQqrZuaexAUtepjP4prrM5hrK11qmJzuMrNy2AHn8twY+iUyRTW2lfvlZmuHKstBlz/v9abKXP7MsRwvMyIFB4doiBWfl+HW9BASm/ULrKfzk9Zf0UBYAjeUb63T3YJXtYguTxqZsebMZdL8yoCiBAvaGUDLXZLyByyEYJwKaUgmHt4PIU5uvJVwH28Cy0sUWMWuEsnYtCZN3t3dkKWDsJ2XtAMzWtNfF27z7xIJU43ith7EoOyl7Le/UgAx9kNl+qhVFQWlgoOlXygg2+svjrDSBngkK7C6bY95K8XLd9KFnEYW3w17Ofid84cfibYVeJ5b28aUMfJ23ZCHHoBT73QKGbXzR5hTZ2fNj50sLLNUFkn2r+4szgKWfvS6D/msl6NTO4tL78bzGQWH0N5ckF3upZwR+vxlThDL98axm+yDsB/XYBn2gvGjy08pkZ+xNzZwO5xubq7elNXDH6GQ2ee+aiO744GuGPYCLROPwsyEFhhQYUuBvS4HD02dWApo1bE5pBxs0HjBkeHm/qffxbjCBXj9Sf3/F4Ef1d8BE3ePso1MkrA9Y6rlFM2H5c6eHeQauFYTNkSvEqNFp9qcSMNgFPAvzVdh5XMFfbvdT5iY6YhNoVSUJ0o1WFM9Xz4pi14jLqK3FYjImuiN3fwr6SnMxvF5e6fy/WmVKpqBOBDefUyS5kDPnuQpjU3vLTJ2QWOMGzy4ynXNviereUYRneHteVqTn4n7cyebeaUzQ25Knc1/2FYN4/jQG4y7tOVP1Mn3fB/fBhvV6qwaZvz07hzx99RjSl7aDpAWd1KQdjJ4pZWOGsuV+7/Uudzxj5DnBJyUNAeAz47PhXc8TCrzxvR+WQ7zuVHUTy+w3EJoceaxZUqZUPdnyzpO8k8o2P7vWVOv1ZATngdScQ8YcYQMBSh2UOKVFoPkDr4EmNvae63LlGljgmGOmB+iNwIGXitGZJwAGPyMnHXuNLRWBfdBPuz6WvTPgIq5CEIa8sL3R7WFcnC1gZV5pwvS3gAdRQKuDxIfGmTFAzijKMGC5HHtCCoATAYy8o4Gj/RXksqzUguZ7PWUt4gydQ0bX1daPnSfqaPW0NiMu8QCwY9wQJSld3wTgsf0ReMhnRPkgBQHsJNjfmVk+U4QNQ1urmKFoQJX1RfDldU0N8zYpkzvelbXWvSp8KVk5/X/I4alggD7UylCLIrWQN81OVcvJxsa3GPDsAEL6nPvwhWeafy3KlsRAMI1I8KZFzDjP9kY0J6LNiNm4xyhmE7pwynFPDaBJLrs4I8M0lrIfPTMOOsvkCvJUyp7mf6Jj1MqM93+6OVIzRo4CRVo0OHNzlEtZPvDy3bGLyCGTj249yTkvIkOASZN5wjlsice+qu5+frZWPw6grpY3NzAuL/+yfBDj/gKA4eQt9eGln5Ct6gFXVzZT5EwMbrCSxoI9qPzN6YKUewRmnf6+jCmD4laKWo9AfM7TPWF4YwSCo+yohElqOVcfwcgTkj1NciNm4mpmrAZ0+LFkiplq1mEeVJd1pszG6JkWfnR7zKHzfl/ZGKg3rAE6ef1kpTpFHkjfZAOBCKgql7uYPnkCx04eZ2qtNdY5E5dA3sOPP4aFhTkOIuNeRQTQdhN06L92G80u9dJNsGvXLszNzHLJ4yoDaymXSW2wpOpwGe2kQ1m+FZQqdeY9AoW76w2pOsFlbQkslZ1KoGaXSlETFcpVBX+pryrQanc4i7hSqkmLojRBrZLiuqsvx/FnDgPdJhICl1PKdNbSp9S7KaWxyiYhXIzeJzqG5tTF2NgoLr30Ujz26KHYPzaAvpL5bACwZEVHacclng0AvuaFePKJw0i7bc2Ylh7CFD1OQD1nZroMMO4tpZnKvGuotHC5hJnWKt7/Q+/Apz/zac6i7VJvY3UIUMlf6QFMtIqihXtUKQBM681ANuv8CjBRxuuuewnu+tbtaFZLKLU6aFGfWkouJlmQUsYoK65Q4lT2tgB9DD6XBQwkAJjAxXali30XnoOLtu/CQ/fcj6RWQbtD5aoJqC2jS6W4kWLTZa/F9rSDzWMTeOX1r8JfjRzFZUc6+PQnP4n//Ju/jSPj2zG6eRda3XXMzqfollPUSwlGKmXMNIAvPDmHZ1bGkFQkkzpsZa7i0dXSy5ot7sAf2QuuD6+TJfl9YnLM218l7vcpO9Su57LPXL5YNbKCo7Fag1Ou6tOyfrgGQPITLV3ZAGL1WPWzL3v0k5UBVgea4Iiaee1ARpElUa8mXSqbXnO2dT70X8BNA7kUqg2vpwYk5ngJdoiXx6J8Cj05wf7X8dFayllGXWwuE9cHIfrxhJ7qOZDcbMCgA4M+lKHzkApsdD8m0bP0P6usEbWeP8N4mWqEYbnKPbUjqMoVFDRkw1sYMh+5M6nEvs2Cxcc+yUZKy0iN+LjqHAeU89hNX2mpYyKuBSywPZkJZJUB+LU0uRT63JrNwGuulXioCoazoUSDhwsFbA3BBXqG0wtCMEQBCBzOHHkHogNk/R7wZ5Roq4nhmflby2RzVZSQ6aB9tnObiu/jbHT53oJt7V0W2GY0E3mZ/fFBJIEspHtZZGjPbEcze7bZcRlnudpN4uiO91qGtb39A6/a0jOO4QdDCgwpMKTAkAJ/ewo8PgAAHuTTZJWbxWZiUY8CV0fGPGH9M8hHFOd1qjbjRpTY6G25qfDj1E00KEY++I0L32+JL97fGwLA1B4y/4EFE8phPpOdK3akjIfHFLs0hHFyu6gSUKVAUlHIAuwyoEVnPA3wVfuV7DeyGzRGU3oC555bBAQX0Ukyfi3EN99CLpvCml8HCW49/Z9MZbt8xq76EIvAX7YbpRANVwOT8tcamuwCyvNGfgjmzBDFLPzB45dj1iD/n7s/f9lG5OnzWPl4o5tPn+5mx/e7s98beTx9cAR+Vp95yPMG7d5cmeiigfW5XbwMvclK6j3RJ2XPvFmyRirryT18HX2avaGNZ0D14S1DCnx3UuCN79EewKbk3GbNgwYsQ9z3UuVARYT1MB0g9KykVYiuKQKC+oGdNj4tJZzf1oVOt9yShWsyZdtsQq4UqLvPFLTIT1LqsUel0SM8Vw/j9LllBpiFwEAK46ORgBnggw0DEYkBwMwpLaafk4dmIJoatKB2OdCrcAwAfdU5LO27KNwlit2VVgjrIGAP13F0IjkD4qj3KOM4MacY+4ZcGbw88M1+YB2PMyQGYpiZ9XGONHVySTYNlV+JDpcQF+fAn0T7cBm97bHsIBQzMDNn6/dJHxNAFrKjqRQtOcK9yncZBgIGyJe8Nkxq67Unr8gobstcVRArlndT8CtE2cWMm3i/rVckUtYRaUVXrJS1OIAEyCL3ZHQnBscvlR42B5NlsGt/vTB2MmC5nGx2PgEQ5r0RM5fzTjbh/d6SxlZ6MdNXTuLEInDJmzSW8z59Sd373ug0TEGO6X4/G9mLVg65Bzyzva2MnpcF9DfzmAMI8mPIg8sErgkv08FCMhCDIWR71xym9t6MA5VhPM1Qly+MG6Ssre4LB6L2jkl4qcdotOxG7TXpnbK+XLGtKwOteihj4CnI7LBLM0BuJkAhOOTj6oiDVstYWzn6/KEgV+7HA98iS6RMsGU/EY25BDXLTaWPCzIK8pJBY8sUFvp6EMKAail/3D+4qB8P9vJWtPWdilZVlC0NLxRyci6jf0vSd9UAYzlFRGml8tV4zq6T8QiYMzdzDDMnn+aM2jb18O0CzdU1HHrkERyfmUar1RZQNkm51y+Bp+1OFy0ua1nBvnP24sTRo9JPMzHAM0WrIyWhhZbSu4T8pG8AACAASURBVFQmKKCUALUxCMeDrKzNkoT7pnLeZ7mKic1bsLTawInpWc7GJOCbymPu3bUV1199CZ569DvodttSipp78wotDLw23LaDjvCq9u/tIMHExBguu/hiPHHoENqUXasSn+4hwDuEAlG/XwVfhafkoCw9TUu49PILMXPsGErtNoPklPFH60Pj4XEpIGmZbLyy+hyjD4HjS2kD733rP8Wn//rTaBJQGw7hGpnNfalsmAIqx0xlsWAIpCV5wxmTm6p4w/U34tvf+BbWqEdsOwFBypUuQfQi1WmdpN8VrZmWSaZtrY6sKoHFOh8CjimDc/OBPbj6nH04dPc9aCBBi7LiKUiNMpxpDUsJDrz8RzGeLmNidAIvuvgyfKI5j3+6+WL8y3/3b/H7//aX8fTZL8BkvYSl7ihmFlbRbIF7KG8eryCt1nByOcVjx1ewnADXd+9GWulipDSC9lgb+y5/HT761ZOY666h2R1Fu1YJJXYJq6JM8Ar9L6H+pKT7LCyD9o0EXbBdpVuMfjOZ1nZgEuk4WoOgpzV7QHo/xwAc5ji2a3ymaKyiI3xEgLoCOuH90UbXSvNBlHBgjAYNEJgfAChmcJlHhXWCTJE/5bWkAKGSlCA2gFltSO7rWqGC6bonEwqqEAnN91q/YZW/fK0Gk5pcNFFjfFMtk/2q5X/VoecDN8mGzMjVRDKMuZwu8Xi5hiplopcSNOsd1LpljLYq6FZIT46hW11DJW2glNaBtMqKj8ExDmrUjA6dTqi8YKW1ncyWRXcBgZwtbVmiYvcZYCj61UGvwZGn9jsrINUxBB46h2boTWzZ0k6n8BPzhokKA9MV9rX9y2FBwePqwFvVwUFfB0NFBITxj6gJs0fVpWcBWfmebRbYYKAx835UK7L2LlCAlIbpVcvS1etpB8rUiiYsZ6oYNKDCRucg2fZq0zBvx7AqCaJw66g7JvCnvS/Y9UJ02wskp8K4eM/6ccTxxueZHjCZTZUtaG5dDQgT40TGFctHRp73z7TtLTSJWLIO1p8PgyRwwcHWix7ALw0B4ECh4S9DCgwpMKTAc0mBx2c1WrrPQ/t5Hry2K3KZenXov496to++zI3juQKAN8SbCybqbc6+NO8zDbGc3OnWVdvLm0fyau+4CmGDoozZFyFX0L9UjCpkEGuMo/grKANY/QDaXkgyXeUMxGc7VvPin+SWdHpG43Ok+WIK5sRqv89c+YxeWH7EpqX2lal/s2X8Wb6AwIOgM1cnVKiXG1vGn5VbWwOApXqVNuozwNzG6GxG8zh437kNN77XGcdFc5FTayEb+UCL3ncILxT9nMoO6nvNIEB6AwHT75nGBszfBUPuRwEhee8swyP4hcUJNhl/UCEP9Z+M5P+aTzEO2NfuK4SDNFCAAzLc44VPLPBXvhhmAD+X2mr4rO86ClAGsP/Jlhh1mY9+oynOw5mKuguz2UOiUE8nuMgbGnIoFjXNitVtc3OX5IVgACRzEsMOyOKcVqGQcdjYZ1p+JH+/y4bIGA7av9gO8AILqONby9jlQUdWLi5cn+/wkfUSGi5PKpB8qToTzdmSXSsT71ZOQSjEI+I1isCfzDiCcXKhF/Dq7TOasTODHHD644FaHmdWORhNZAoxwj+MJ2O9RpSJL3cOnv7Gp62lzxgxgS/0E5bJq7yoLmhsbHr0oTeDXfqYTMapgq/s0NEyuTwvzRKOb1BnUtE6spPWlYt19JRsj2xInQc76V0EW/horiyditW88Yw4KGUBhH88EF3Qc0FLygpwHUFaNmCVHWzOwREcTxmBZXwp5bgndc3M0s8ZaFlg3gIvjHniPNmpnivfl4PUMzKu949+xo3SZ8PTy6DHZ/dZr1Ht9ql7DNvzbk/maSZ7NmflOVnieT9jJNkhQ53LecM9U4GBZZweopgPpN8f/xQZsJYZnjcW1agPzmct42zTzY5BeF/zVJU/JTNXXqsZcy4QQfa6VqPQ6zJ7wsaVOyj58uVF5AyZvE4QWIYu8yYDtpZVFXuihrBep2eICwI8pOLVqmeI310K8PqffvJvo8/z4HIG4OUx583m+NaMHg4HCdVHTFt3r57MhA1dj/dSRYOlyjh+7HEszx9Fs93gCOc0rWBlfoGzYY9Nz0gp6DRFp0PALwHAKYOiFB1MgO/B8w5g+sRxBnQJEJN+yQSwltEhQJj+R2APHa6DICJAWABgA1LpWcLKAkDRwbNWq3HWZ7law/jUFiyurDMATOvCAHApxTm7tuKlV1+Kpx59gMfA93bk0GoJsZoMy0SkbyjrlwAAkpbUL3h8fBRXXnIJHn/kYQY5JRNMBiv30hzEUUDjEqBNy0ITOMvBD8All12IhelppM2mlKKm5yu6Qb1xrZwWEcJAPda//FzdO2kXi8k63v8jb8enPv0pztSlpHrKqOXxhHLWQqcIKkupatuDPvu1M1XGm172ctz11a9jnQDgTooGZSx2qLRzqkEENk8FStUhQ08kOtUILJZq0ahQlm+5hE3n7cVVZ5+NQ3ffjVapJEWiOe5K1ppoPb35pdhRW8OenTvxxle/Bg8eKOOSZ1s46+BB7KuN4ivtPRitTqFdqyNNGqjXRnn9yN6pVBMsNVIcX1hDo93Bwdmv4C8++seoLnbw7vf+OC577U34hff+JH78TW9C92W34gOfIhi6ioQyrTV6nzL7m5LPhzID0yIPaG3MwcN8wbKzzNnrXq8RTRkAtvWR+vKcbR1sWr9jvZ9D5b+08RZ+4phq68vq5GUeWBV5p+XK9Xf+21Bes56cLCYW4e+DHW2BYZEvZG5aLlwBYbNBPXg2yLHIui64a2LWKvVVyzto4nMiAMx8an3K064A2CQv0i5qDCTLegjBOkjq66i3prBSrWMETVRUX5mlQTqwqAewXsZramC0ra2dYWgo0iPXrtYsEjPhqIIB9ezVLNKgJWg9pSa5tICwajKu9LeV2ze6SghIlO4WOOLPRvnPbE+HsKZc4KLQMgLvXIKcJyWVXSQwUFYl6vesPqH9KrwWW4R4XW60KTZntBUJ9zWWrHkZTp8S07mDobe3LDDWWgGUqEefRtnwKcZVO6GABdYzblBWSCOwjj+7sbx2AY4hgMYYWTg64sYavKRAM91LJeWpsoKUT5eKTHy2sooytsfVfjJ6WNnwbOCPI0TGVstWLrKrbImJHpZpTGv0i7cMS0BnjLLhH0MKDCkwpMBzRIHD8/1LQEc/Vu/LOCNSP+5xt+Q7b8ix54x+CgGYM3jSqeJdz9X72MYLBpqCwYEuQeu5meSdklk/B9t1ejWdQ+2MxskTZHNxkgRQr9C/UttSvGViywcgmF/DYfYS3EnjtDMg+zSyqd3B2xWG17uQZssWLnE4BJsvODJDtLGLF3SjNfPZw/l3Z3jTP159qiEwmewNlyrMFbDyfhC3XBTcmv8x7FuqpsTv429Zf+pG7Gt+azkf9ION7fzQh3Z9QNiN3r3h9wN66opMiK1z/LN4rQsYJHK9VYbMjiCcKnPMkHlUQZXD8JQBTCS2eawOypwZzrHqWesjtyS4WM+Gdh7VZfYeriEAvCFHDS94PlPgDe8TADgPcuVkdqZEtH3HPXzdodkO25YxlzuLZ8icEbK28b1wE6+RAwLk9iAPiiwFV6qZhWGRslAnl3fUBMHjStvaYP0zxDHlsnR1ROKrMVGpZcwKe6BFQoubL1s6zcQ3v9PPRedh+XyZ8qdBOZLx0NE5q8PGWYZpqR0zVp1Q5UcTGBnKBuYUAF9AjpdapD1r79ib1MqXGR3VHRSu5wzfvMHqbTA/Hv1chm4AS56TFJDQjKEM/9p7DEwfZPiqwZVVZq6fJjtfvKEtBps5aCyjUICFbA8F77z19ozow5SqX2bi76JBT28QL5fQIDps5JnZkhlGp8CvfUoWR8Xq95GCv2w3CY25D6ruHR6J9QRl3qcMU7kuGMQevLbM6UIrPpbj5X3kDAMZW7E5GpzlClhG7nRZ5Q4ALjLtQzxAP0E/oAR0Xjb2PmIDM9o/28owKn1s/8e1y1VYcAEKxUMvBq7z9PT8HYDUAQBwlH3RoGR+5H2fBTAyeiLMK0uTGBBiGUIUQiuj4v/vS8bLBxnAl/Ybl0eNqTzcXzYTBGHlx50cC4cQyx7Kod2x1LLOQoMyTPZaVpTJYylXkz2eUEldzm7TbNToBNd9onLMoiVC0EQAy7286V3luJb9mDd+ntdVhXfkxs+7MqMPsgIzOoh9uIdZ3LKATBP2IHsQmD6sYPr4U5g9+SS6SUsyOFHD4uwsHj98GM8cP8EO706ipZ8JDOZsYPpMsifP2bsHs9Mn+PldBmAFmKRBC+grmpSAZOEcBcE42lpBUc1gNQCYriGgtU4AMGnuSpUB4AUCgE/OMKjBBdBLwL6ztuHFV16MJw/dz1mPsgUElNXqyqGMlQB3XQaECHSicbbSBKNjdVz1whcyAEyAKAPAerCk+bDTnVWNlAvzADD3JFYA+IKLD2B1YRGd1TX2GnTKYACXaEGsLSBvPOlZyU/OkGaQWXqlz3dW8b++/cfx8U9+nMdXojXQQA9+ho2PyRzLNkcAWN4jGapltCdKePPLb8EdX/kqGlRqlzKASynK7QgA8716uOcjqsp/jownALgjGbXdMgHHEuyz+eDZuHbffjx8551olqjjc4pSl+YaAeBzXvQ27B5PccllV2J8bBwPnz+FlQ9/Hv/vX34Mf/zr/x4nzr8GSWcC6Wgd9UoL4/UK6mixvdbqUOfhCqrlMkbRRvOhz6MyWUetO4LxTRVccPll+OP/9Ee48dbXYPeu3fjXf5Ngaa0JVMdRHRlHm4IVCJTk3tcRkGL7IJ89qIEXQSY5+9T0YebfnE0U5YDs13CtMr3f+6FkdMjIjDaEAc4mG4gvOANXM8+jHSvzoe/ZWaU6P2OJ+TFm6qWoI0bX2MYrYGYsKd8TROSyPg1I97ooL88sC5bLzYdAJQUM1XaUbFgOy0CSdlCmMvFJBdVSF9X2AtK5aYxsuxibt6xh9fCTaJ97FRpt6Uctoptmn61cEkBQzggRvcROhwD0xrOH2dXBTnM9mal6BHVC98ApZ8drAKkE3IkuFPmq8Lfzc8nnMlapKmO9lOXafI9iky1B96p+CkCuBzX1d6Gza+/BAl9SVswOzFrowhh2j5mDoWJDCD4wYD2WBg+EzxlyIahJM+VjpnqvPeztDdInHNDDVRRsTSMoK/atrCPl8Ud7JDr+wruNzsbXesYQp60EoEmFA9FJLIqNhhq6EP7WvsE2Tc4R4nWWvcgkpp7I3IInm+HsKyr5PeFtajGr1AbJLA5rmR4yZ3sexsoZ/+qVOzY2PIZXDCkwpMCQAkMKnDYFDi/2B4DZQ9jHf8XBV+YrK7gmj7v8bYBVf+9GoOBpE0CO/2prncnd/e/hxxptNgDyvO706jLcbpWYRLFG3aqV8Kyc80hNbGWak7UDopMpBwzzGMQ2oJ+w8gH3lYpv3sOQzbSN99qs6WpL7cn48PUCdadkIFWzJ4Q+fRgsZ3P0Ujn6DfJJBD5fooi7rRiKeYl4Djq1kAUdbLH4Zq5e1G+4LoM64Mlu0IP4P8PTOf8Ijydr3GZtpwHfnU4C3HPB+ZywECzP7LBtL/jhZsbHlbU8wdzv6rcM2+n08PQBG9S415hVU+jY12xQdrzdr+GpAMBMizRvFT8XlB4+Y0iB7xIKvPF9HxJl5DZ/j0DPxeQYWCX9VbOlg6PA75XUFhU/yLAJ37mIK9G56oji5nyaiZBZA5/h25NLJU6aEF2i4CJrQlW5oaxpzMoV/SjzsGi8kOWo76YSiD47TRzS6tjggcuFEUTQv2PydIjZ56wfywx1IBnTmEvnaZnqcK+L9tfyY+aMD5H7Os40Iee8ZGapeyYof/qbeikaOGlkDfTiBZeoNzMevCliEegC1hUkB1rmstEit3eCw9Ker6XlJEMvl12c08YplehzAQzewUq0tEGHaErnxAk9h90zDXBkB6s5/kzhWdarZcLouobS0G4cmYw+5bPIBxZl7/jL7z+5UDOFvFYWh6BfnzynFwKpmb0UBxPWkJz1yoXmkGQ6aFZS2ONED93gPtPEjEyKfPS73gO9kuEQ90IvANxfoIpDPc8H+RLQYgbHw0QcyUaHn3w/nODwU/tYi9QUDlAy+PtYgbyOMu4wX7Xv+cBARo76JYuMVqkXlJNbbhQl7mEdfyRcQk8abMiqA9BfY/xfAADTenHwTiAYle70b/DHl15ymLyI+0quYXoyLYzfHc2sjGbgd77D9R3WKkyaSRUPR76fpGw8lmMGLBcsugUqhimpM15KZtOnAkybDBAHtw1cZLMWbZKSUKr7JNEtOn7jqy2Ig641wsv6EOjiHbQBJPFr5dbBb6y8Zs0HO4XxGyDa/4zXc6LyQBKvhNuzmZAV0kUEeFgQmPaeNFqalJk9eQQLs8+g1V5HUqpy9iUBwIcffRTPnDgpAHBXyj4T8EsOeymZRQBqgn1n78Xs9Eku20uAowCZAhpS2VgGXRVssL1P4C7RNg8Ah62qZWgpA5gATgKqxzdJBvDx6RleAe4HWy7h3D3bccPVl+LwQ/eCWgZwli6XgZbDPOEKDNKyTqD7BAAuK1BNWa0jIzVce/lleOyRR9BKOqBMRu6B1CVQyvSlRoqHPpEKcitwS4x48KL9aK6sor20zDfRs+l5zPVUTlqBVSlRLZmFtmZEN8pMJpkw117GL/7YO/Gxj39MM4Clny7fQ3MK82NLRrOsZc8yXfU0yQAPgMZ4ire88jW4/ctfQYtK6ra7nAFcbutzy9lMU44ctyxnBeNrXRk/AcBlBoBTbDl4Dq479wC+c/vtnAFcBACf3Pl6vPKKc3HNVZeiWurg3vNruPHbS3jvr/07/Nov/CJWL7kBKI2glY5y1vRIeR27qitoLc7julfciMXVZXztS5/B4pMPY+7pEzi2NI3x0gSuuPJi/OkXv4TXvOg6vOCiC7HQnsF4s44njx7Hm972QxidmMTC2Dn44KcfwXJ5hwbGqLzTPcw9qPV3LousvbotYp2+Cu0dVM4zlXOZh3yd2aEMxkVAknWj/m1aKNisyuc8BG+DuHckbE67liE5VcbbwGrb+OfRIxXwVFw/BlzmAimtzDeXudYMUgYqnS3Gn2tmZ5ivs51JB3u5ZmKSzwUkv132JQPXPGYSFF3U0MTCoW+huriEvQcvRGmsjmP33YH06YexCS2Mbt6BdncJaaOKkZe9DovnXCcgLDv3ou0h62KAr+kyMXh9OeqsxjSQM2bLhnLGrLZE3wTg0B2+YkUDvdcAVy0rzctq+snODk4H2jgo04RllGLF4hiRb0MggQsWiFycVRz+WpEDqg97qu9lg/NiurVmQ1PdAuNxdpTmMqx9r2OWPxo4xrLRglzNtohtUHg+BPgqj4l+FRlodIpZK5Kxy1n6XBSHgjmizcsBNdoygnFexbz92komsZ3JxFawDGuS/2b7iB6NgT32DNmStuHkXz8+0JlNW+9kZYJeG7KH1c6z823OSy/2lwHSfYIGNeAp9AnWYIN/+YrtfsrD34cUGFJgSIEhBZ4jCjy+NAgALnqJ6BWynYqKR+uRVFoFBEWT9RIN8Fb0vLDnGH2mCPBAoLHY5o160lJKWMOfEuWDVu13uQO1IpnsXBI9OubvtPOU6VJzNLEdq7YT/VurmA9UQhhJ7/MZj21nqfJkgcjsJwluAfqlWwBw5hrRqf8oGvTiF87/8F3st8xWvuSPHeI+0DUwYK0zmbg5QFB8UDIi5m7/Eno/ndtzzhgDsWVsCi7nnmvnCDGUsjMOf5pde0pcIhcVnbeMXS07u/hx/annPFyFt/aDJZklTo3Fe5+rGcBFL2SqqmOuaP/bmT7e209KZFsSbUTmQfCr7Or4HsEmzGemLWD0BXm/lBxg1E/ok+VCmyW5cQgAb7RCw++f1xR4kwLAUsrCRWMpVfSo6TKANUpDt67TYT19ALIgj2iC6LDwZFdlRcq0oiXG3NcGRukTJOC6R0g6wCcPWJvzzJwcPfrDItnVuNIsMvGtZLN0ra+sOaN8eWq6nF0CwSkTsZQApmr5Lj8n05GlMhkLlBGgPdcywi8qenZGFBTyJKUcxqxZCUFXplWUqHwh92fzYjfrEDBHVoxkpzmQwiZHc4yQF9Kow0SFcY8DUp0KVKLTrmd3smY0iFOTYe/4bJ2zlTU054tZERmAuUQ5qb5Uogp9dXCJw6u/uVtxGX9mGPGcTFFqD1V2mOlcDGyJo449+MyxFsDjXLZHGItUKAw/TJ0ARjkvXcY5ZL2hBWTwCjGjHNnZ0zvnwH/6bexkKhm/sgDU606CBAx3l7lrAAbtTYMULHDCORO7aElZXGfsGz/KSmfHnRG8pxtV5nooWoZcJKg4bu2H3lvUwyI4ym2yhaySM+VymfmhnKAaLybzArjXc75zBg/1UNRecTxWPRwYzRVSCvOQ3okKVpKDTvekXeCPeXr80ICPGJgR1lOjePIl/ymb1QP3sUS9QUnmqPRZ6tkDJgWT2H7PrHGcSZDQFjwRAmwUEZds4wiQ2Lgjb0UQRB6rBqEDcMMaqFzkzBkHWPoMX3FoWw9l3fF5IIbAEiv1rsEuFkEklVuzDGQGrQT2GDgtO4H1re0T7blnwTvFNNMtatnM7iJ2xBtf+GCDggdFearO/5weDedLcwjzShlA7rSOKKFcFrYU7qb/kwCHBCeOPoHlhWPodFoC8HWApbl5PPjA/dwDmEsOk/NdgWACKiQDmL3yOGv3TqwuLWsgQopOW9a9wxmvGlxBOA9nMLqyzFpKWYBWCl7SrFs7jCcJRkZHBOAslTE2uRmLqw0cO3FSnOUkP8rAvt3b8fLrrsAjD9yFpN2W0sMKVIttIP2HBcjVMvlU5lcB4DYS1EdqePGVV+Kxhx7iks2am8dAK83TztmSVSzfCz/K4tB1xEsHDp7N5Z8bi0sM5hJoS8+nzGsCHiSDzXoia5ky1bVMT3kYltHA//bPfwJ//hd/gQ7p9q6UnuZ3a4amVMzWv3lcWgJaAWvT4TTO5liKH3nt6/A3n/kcmtUU1bSE9TRFtVvm0tIdW6fgUBChyE4VBp2lBDRlAHdKKWpER6QY37cTN118Me7/+jexnnbRrVQ4A5jmQKSh3q6Ni96Ma3ZvxrXXX46RUhXPXrwN5U9/GU/MdfCqSw/g2AU3oFvei5HWEhZKdVSxiIMTXVx9yUGMT4ziiaPTuOPOL6D8+JNIq1U0CFBPU4ynFcxUy7h4z0E88cQjqJXWMVop4xvPHMORh47g1TffhE/99SOY+vFfRqneRkL2lbMzQysL2dRBv0vVEMkOD/2BzV7RfWx7kP/N2Z8G5Gbepfs8a2/Ley34hkHGIGfimExEEO9Jn23JZFQBzvwdnDIc2JgJweHvy2kXCZfTFXlNd1dS4kcVmMHKSzGiubptth0T6SHMN8r+EQtDKMBjJvuOm4aVUEcbnRJVohHdQ+B1vVNCp1JBt9RCrVvhwBySNClndaf4+u98AC/emuLEsRO48OD5aKytcBnv5fUVIK0j6bTQbK3jrJ27MT09i1K1gvqFl2LylncA5Tr3og5OOg3cKVHWvfNqWU9rD5AGncw6QWjIpaBNzev669daSln7Dvsy/WJ8KT3ESKK9zlm5HHCnvGW84jJvI3RvGtLs7FhhKDi/cu0mGLT1xjYHWAkPCXe4Z+nvJhMk2ElkmAHmXhebrRt4Tx2FbMeJ4eAsBZVbDDbHftN2Qc/5VAORbHy2hyxQwOw1m4G9SYYcbZtAV7eHeA5GE9N9OmbT/CzbXWlsC3SJ9o1WCtBAHzOofc9hk43M5i6r3D43aysPHgvNmYAZzV/WefnSzjLOqO3DWmiFF3N0v//lwxLQg+yx4XdDCgwpMKTAmVLgKcsANpNLDK++jwuqcQDYs+FYegK2NrxDRpXtYHdqN4WT+eDszfy0wzmfA2C1fQ+bJDH1IOjjPjRjXd+XlGKvBttK25UEj2GwIyJgajYMV8vRADg+x7PPqxzKQIdjff9V7PnG+xN7vnSBkWYvBBuAbZI+QQSn4FML5mUOiAs2SJ85DIwDKLBBMo8ZUMY4+M9cZVFv651p/MEgZs3YpgUX9gcxlYeK7hnQNTfYcWKcRhbV36Wxlf7kK7YV+ijjADJnwIwoMb+sZq/7gAwLxo6OYHlgYWBBf9mUGdqghdJ30xGDgj/F/y10sKCI4HPWgNZwJOVrJWEtnEHk0BCI4Ec4BIBPWUwPL3w+UuC29300gIkC/FiPRdtUbluHJnOyC2N+iYsyKhBQBpb2OKgcwYNjWg/YnAlrMlAP4ZSdxmPMoIByUQYE88LNiQYbhzmO/Xrbd/yZRdp7h57+LsCKguD2vZ8zI5dOekc5HsbNJoxdE+hNwKOUqWOniTMIbc6sL3zpQCdkmVrsrYpZZ8FIYdCAm+fxqlm5NxmaONEts82XtxPno8IVlD0c5hKVFju9yEAL2X0uMsBABM0UULy3xyYLzkymoxAzlCJkh0TMVAiUVT5IHKhomenxmoG2NAgA9s49mYOBHZIhIOskM2dQypVm9vwTe5ba5ZIlFnr6qrKXp3E9mQDO2RuKgFMDtnrXKgYa9ARa5IAovtd4NPh2zYGnuFXIUKywwzXjGHP+YF+2UQCuaCCTyzcAwPmyISoxzBHmaWc0sZ6r5rjOX5Pdr3HTxXWSK8wpmNmFPrNGMyfkveR0FkdqRoZkXt6bNZEHIoVBekdsmUlFcxGDx92kB5JAIw1AsEf7JeR9ypBPvx+6WuYlIGt0+vKaaXnpuM/ivsv4ODO9wrMZwEVyXcbq6Ckvcz8EfLiACgbtYgCOaBUzCiMAHEsn22+2JsrHhNeZ/lL+zasiAQ40cEUZRaor2PCyoLLJ2gCIa8+eEGDBFQGUJjmdw3QI/ZIJo6P9btUixPHK6+L3SQG46/d9f/7UObkSqjYjZinPl0oUk6mSPJhlXPqOA4Fc/rBu8AAAIABJREFUxp+8W2Sjar8I1QQ9aT0aNSsKCY4/8ziWF46ik7TQ5sN8GctzC7jvnrsxPT+nJZ9TLgNNGbGWAczFsNIEe8/ajeb6KrrtDsvfblcORwQAExAiWbfUd9cyWEVDZ8ozd7V0s64574w0zQDA3AN4tYHjJ6ZDKAGBUueetQM3v+hyPHL/neh2JPuMeg9LRp1k8JP8pXHze+luLQFNWbfUA7hWq+DF11yDww8/xCWXuR+x5lW2OdtWHPcGYtMjLLtMAGYJTDhw3tkotdtYX1xEwuWLpQcwg75Ujlj9GcSVdI9lARDfCdBMEbMJFpM1/O8/8S782Z//GQPIpa5k6pJjwzKABbQiviVwWXShB6r9+W6t3sE7Xn8b/uazn8d6qYtKQn1xwQAwAbptnq+vghCrDHBGtSsB3SmnqDH4lGL07B245bLL8e0vfxnNEtChfZ0DgLfd+CM4b6SGK6+/BuWkhup1F+HEX34C//H3/xI/8fpXIXnNW7DYGsPqoW+hUhtDGS2MJA3WcSME9nYr6EyuYcfSIkYmp7DWbaPTbGIkKeOxhRnMPz6NJ59+FP/4tTdhfHQcf/GNuzDz9Cze+n2vwZEnVnH0lp9Bs0p9ZWusRwxQ86XbisBaf1y1HrEsB0nGWJ/VIPgVNApBfTFIp0cmeJ2sgtzkV0Z/WO9Wt/U9gMnBRrz/zU5RWJYr7ysozNWKqX2IrGe3mnIf5CoHNeleINCYD/cShtWtVVFOEoxR8AP32mZBqWXXE+Y3cTQSr2pVh1KF+SgpV/j5LIGSOrrlBCPdFjEakNQ4g5O6BI8hxX3/7Xexp3MS3flZdNIaJjdtxpGnj2BqcgsajUWMTdZx4kQD1XINl12yF0mrjbXVVezYvRMrs8s4etY5OPf170SpVOPAOAM3aUl4bDxudQAF56FI3aA/zeBVAJyD0kJQIGWEV0L2do/drQ8y+4ppbtVA1A4NFSmUTl7f9YDRznYNfOBLbuuGtkCiUK45bPRY4tyDo8XWh8gk5hif3ayAJoPI/G6XKSzxPpmMZHHxxOyf6J9SpuX+cRqHpMcu41uSpR50FXLm9K3pPReo6e1Zer/ZZ5K5U3C4DYB41swJwLrqnKBiRfVL0IPq/rBWvEvsHWrFWpZ1AKeDizoGldi4NDgxOFFz4+UxOV4V+gstgxPUgdw0gv9lCAAPsLGHXw0pMKTAkAJnToEj+RLQ4TjqLMQCv4IK7TN7cebMe+qPkEoZp359uFIB5zPKbJQDViYoMOosP5ZeIvGZJTNgf02sXGn+VdP9krlr6t70sCny+LmoV2274QKwcw6PUyKY2Tr9Lg42t/oRzbSMQXan9Jqei5gi0Q0a7FexCfo/k8+seaeiu7woEI1tsEjGwocPStgRNui3GTaaf//JFM3T/L4xUM6en31/vLd3XHSuLXIKss9HzzHhqc5/xEHm+ce5w1shBdTcLpqlXR/tQnmr+O/E9uP78gCwD/UcxAs6CdsPG62Efc8AsL6DK+optWwYZA3H9kM65uC/ijJBJlMMAQ8B4FNdjeF1z0sKXPXDv8+CQEBJOZTLBpQdJXk1DhRV0IQ2K0eqqEOdnTwqaWwD070RWNVn58FZ5zyOwlCUjwlhEwz0vQEWNl4RZHHpWJlzacr4oR3GzVkmvfD8j4xdvtesCRWOMv7Y25BFpZVpdlm49jwr88cQhwNFTTiWqURIiGoRI0R8STJuibB3YFQALMihJkBr7F3poodIN3L5ERlJAOf09zShsmuUOWDfO5qpu87uk2yFOGfB/cV5YusZ4vBYg7hSte799gbuK+siunzJZLrG+S+0ZIiMUeapGb6m4HymrJZelWuFEZiWQVmZkije2tS/05x1PgqMP3MKUbjCYA+hAa2FFCqNztgIkdsgYvm/bJSZB4Djs43+Gc5kn6EBU9m9GPZLbnr5DODMlrM9yuRSUEA2OP9/2s8xC1QWh9ddeVMlg+MxKwlCz2rH0rje4a/jszLORUAWUVQcq8UGXslnylJekJa95Kxl+p+WAhd+svKn8mLKrA8leEOGTHwPOY3DHuT97xyTSqciDop7zAHEOZvPehOG+3PWpj3D9kEAwQOQKmseZJcPQsiVR88IwghjZUBm41cpqdl7oPMl/IXvdW68t6RfXvjx0Yv+YwNwA6/5NfWnSAJBzU8c9Q/tPis7bvPubS2ggSuh3rTsdQO8jRb8ZuMpywB2soJljI0hlw7tdYztDZEDKldCj3oRQN5GDvwU0IDI2zGrWqUKZ16azM6FfObkUHaNnfO7p4SnLEhvLxVh0GD85/ZbNtqVxuKDkeRv0zrxLGZ6R0tzEF0YjElw7MhhBYCb1BoWSbeElYUF3H3XnZhdXOTMXwJPDQC2MlmSs59g57atDBhR9i1l8vJhhdrMMmAp8klKPmsGrgam0XPNZ0/ZsgKyhpXjvykDmOdXrmJkfBOWVmMJaAKYiUbn7dmBm6+7Ag/fewcSSl9WAFgOTVJalfUj/esA4HIqWZ7c07ZaxkuuuRqHHvgO2lTlI5TAKvH8JaKcgN4oRwIAzFnTXZa/+/bvRjUF1ufmJQOYwFUGygQAps6lUrmDyotLRq8wZdn1AE4x31nBB971Hnz0T/9UAWDRZvR+mgPZR1JGWnoA5wEFK3ktdhWwWuvgX9z2ffjSf/8MWjUgbXXRKgHVpMwAeE8GMMlyFQlkI9KsqQcwAdjdCvUAliCR+p5t+EfXvgjf+MIXOMuzTeyXA4APV27EG15yGa6+4YUgGLZ506Xo/MVn8X/81ofwcz/6JlRe+gOYwSQ++e9/HjdceTUe/s53cPTYcew991wcOOdsPPatB/Bjv/QONB6+H4trTZTH6qzvJso1fPG+O3H7X9+OsckafuztP4CxkXH83l//D5x4/AR+9v3vwtduP4L0De9DO2khwQjvNwOMiirUhK2mgWGc3edL9WlJaO9asXK2UX948SuyglWCV8xm8zmBZAd9/zxZXwtSE2mR91nko9/tbMCfq7ykoI5y2gYqoyhTmfFSB+16DaXWGraP1VBdmsbysafw9OOHUDryIMa37cX+7/1hrI/tRIOB4TJqFLxYof1UQTlpcenbdkLZ82NoNTuopy2s1TdhrLuKclJFbTRFo1RGvdNBudTCSLmN7rOHsXjPl1Gbfwaziw20MIWTx6YxNVHHidkZ7Ny5ByhV0W60sf/AXjx46DC2b5/CRKmJndt3YGVpGVu2b0On28T6yjrOv+2dOLnvXNTTGp8BZMfzCSHaP5zVmz1rZMtBZ/W3OH967Zxg96guErWkgKDaX/y3u5d2relJCzQMjkIXZCprKDLZ4Xu59c6eV1iome6y4D3LNNHnBbuE1aFntqy3yNsubDvnbSALbCiInTULnvuqK61Np7MMprMY32cbQdYi8G3InsmeDSRoUCsRaNY76ZEyled3ctiWI2hTBrTd/EIWuwKzSjbfEzzaS27tgynvWllYKfZokrjguLjvzfnKdGV+ylbW4XbHXthoqHY8g0jbAv9jFZ84u1x5na5/38uHPYAzhBr+MaTAkAJDCjxHFHhmyTxLuQfm3CB5v8hGQGyxF8X8Wmc2eLF9Tv/H3Mn9MKT8M/k6b05YNRExOMIJPA9c5m1kDg/2oFbOKJczoRrOzt5imyMAwHlwSf0JBpqpvg82Tm7sp0WtAcRlO0TfKf5hTQ1Rf/Fpvcdd7Ew8b6aEc0W/5wZcIHuX2l52lugzoX6MsAHtBgHSG81/8L05p509jIfvfcjBMbzR6/iukGeSm6+tpfG44RzK3sJ7SrpTnXNwcQ2gYSaIMZQuF9N9sKe8117MSIIBlTYHgcLmm7KxGwisdeQsfjT4HM1fKWO1c1VmsfiPDB407AG8Ia8OL3geU+CCN/+BOIOt7JiVUgyoXFYShYwy7rOVO+jn6ZjT5LFUmlxokeAGeIpCNueIZmvpjg4AgL6Sej1FcFmeZ397AcoQBjtFRdEL2J39yQPE9iz715dD5qh/9y5z5tsT8yCWOGSiVLbekQL8KACiN6cplWiOjhhx1ljWMwlqcvGqs4PK7GlPOfmQnCGSaRMcA9ZXjkG8GiskcU7Fssk+A9jo0AOYM/BMToZs9lwArwqs0ajUaBIGuIs7xWcxs6PLO35sfYMUN9C6yJggHogljPmWXNmTfoCi0FHmZMqMgelQ/pkc0wLwehWTAf0MfFQrKoDcfAtFLkJLmpvjJ65n6Fmnb/cgOHOLxAPEdwvRNHgg7jvmr4zDyvqW6p5QgMv4jSMiQy9TcWaqy0zWpqL3K8/a8cScQlyO0YHsfL/yaCUlZ6x3PsU9RyTyvXRlPHEedJ+64yIPu22a37MBvGawqbcEjl93LmHu3pX9jkpY5sqgZ0AxAiMzp5EAgIlBEk2nLMhveyXvDPWyR2sqOZ7NvsqA6WxmDHMXO/CKy7eLtFHzykBatXENvqPSKwy06uoHmigjhp6TRhsPAGtwjA8A9aEoTK9cZquftQfjjZeC7NbsKivPHPaeD5ThD4WulhVFz7T9F55lPBwya3NmrgsmkaCX7F633j78Hjt8WZCJHg5kvWjfSG/I7Dx9Oe1Ywt0Am6yTNoKy+WO2pxc70HMOalmrGM3p+ZsBvYJje5ZGcdSM68gmloAwv8h2KuHDMpVONrBa6Gb6nb/lftIJnn36EJeA7iYEAJfRaXexPL+Ab991B5ZWV9Gmvr4EALvsXxoD96QFsHXTFMbrNbSb63wvfcjXMwCsZUkpe9gAXi4pDAaUIwCsvdOtfLHaHqNjo1I1o1xFfXwSi8vrOH5yhnUCZSsTHc7bsxOveMlVeOju25F02lRtmdsOhGcT8EvAtns2B5hZCeg0wUi9hhtedC0evP8+EFQoLCM9jhnwpgxbLWMtpXCV35Rdzf7Yc/YOjFaqWJub15LPCQOsnJNIfZSJN7hctIG2WvaaeyZr6VjqAdxZxv/50+/Df/mT/8IgMjoazsSMST1mLdOaCxb3AMAm8qQkfQmLpQZ+6gf+Cf6///5ZNCpddBtttMol1JIKWgl1lde9Gk6z2RLQpDSqBACTjiiXuAcwYTO13Vtx6/XX46uf+Qy6tRoD3FLNP5aAnt//ely/bxdeetM1qKOC8i2X44s/+0v44t2H8ZNveDXqN74Fj6VT+K//+qfw2uuux7e+8hVs2bYNoxNj2HveeXjsi3finb/yk2g8dC++9LVv4tobXsL2yLbRCXz8jq/hrs/dg+07NuGtb/4ejNer+LNv3I7D9x3Ge3/y7Ui7m3H3wVuxXqpxf+uq09eJ6iQPoPp9SQ05csJC5Bln6XEucQBxqPe06DgLopRKLyx3XIZlcEIVAIzh2S5UWkBc6q3d4Z7kZjcKQKdrxvaoGyuXP9Zxsp1C2btlTIx08a0/+m1Ujz+JifYKyiN1tFKg1eoASQWry+vc/3vrps2YqHexfUsFy50Knp6bxfadu3D22fsxsnM3JsYn8fi9d2KyVsHxmXlUR8fRTFLUxsax68qb8cBXPo1us4T9F1yERx97BHvLCa658CysriV49PATKFcr2L//HHzz3kOYqKRodVqojY6h0kkwPjGBUqWKZmMNu885C488dgz12igmK3M456x9mJtdBomY8/ZvwfkXnYvl1WXseN1P4xjGQl9ZJp9rPyHnAZN/8V8Ptvl1pnX3IK4F/phKy3BFPsAq560TG1HKvwf7zLKznY4MOtQMZOUdWnMJPmHpnVlnq+IRNZo/M9D1VjNIg5AUgM35urI8buemHPjYgZQCN9vH7xneB8T7HJisWdC6D2hPkNw3P51krGdHICXXNZjFtJmi4GGNzP7KOVNJ1sd1JDkYqyCIvlP/st3nbAQpP+m9yEJjC5qxYfLzDfB150QOJ7IMbZ2Sty/9WdnOwvZ9dBSrY09t8vh91BFZ+cRHtaDx6bv33DwsAd3DxMMPhhQYUmBIgeeAAseW5KyV/7FPvDazihaiSXqOm/EROd+Rf7Y9byM9XTQ1OWWewY+5kAfdagMqmngutDqo1QGTEAt2QD6pa2Ujuly9YBqMnXl0zg4LYFt2ccSqOhPCBgNtMG0FqNPqKsEtr76WM8mMVdbLj7lwfrmhFVPWaLgBjwyi0QZrmnOxnDIzbrgufRk7N1O1lTd8sZtH/tFk58bgbNv+0YNm+EUePPVz6BUZdvbwPGjnbhEWMeBB+F2SvAwALiJ83Lj9loX3WZ+S8t62zNIrBl7YrGkc6nbSIFvJKzMXU3A16UDEf+l+NICjR44OAeANWXV4wfOYAue/8Te1T5gIhETLDVqIkXXlEhJla0XQFoyK00AucghV2FKosKM6KlZWtOTgUwelHYaDWSE+Lf4hJ6Y4PrP9cG2pKBGEAVRyvLtSWnyvAlTSP0myLMyBxodwA0od2GdGAI2pSn1Q5QMdgwLH9jztbUXXWD+IcnCg2QRsJDo7ldiWqVjk6DFhGMqO8fxlXRigCFmPERCit8i6UW9fdeIV8LMZROI01NWkiPeKQEIWrdSbeVdip3dSJid1zAwO5ZDFh5i1RpVNaDwhjMcAe3Kgd6mcp9wj/JN1nGUcmRXpAeKzsDOJep22PCOUZlYqMoBBznkqS1xm2lDWlK0z000zLKLzTEpvmuMllMdFKuX6XIACZZUaszLbslMrFUcWO6KkPG8o++eBZAZhnUPNOZ4I1JeMNuEjc15RVq790FrYj2SMyl+h3LSV4JXZBoUqFxKobUC08K/8HR3OUv1VeJ+/4/K6sVcfA4fBOSXvp+vJ1R+zJq3kqAYdsLNZyvnQtbTDLDuW5sD2q9KOEzM4aEGz7ZmfFMrSjETK2g000Ag0X05ZgOkgfdTJpnzmacIkEr4IZYbVmRmypRy+bNxqznIJg5GefP4n8LB+yA5VkwHmYOdIPy1z6faABUiYo9genVJ2FcughAGfbg7cjwSxA2Isaex2mZQdpv1sAR3OaczXBTA+Vhsw/orPMcA0VnYIcipT+cFl4+izg2FockhSViL5bN2CLrAy1jk54/SPbmwuDUxPon0UAlnCc4prWNm6GLDK99pe1swpllUcURwNdZPN/G4fCayBNiaXpZxyLElJl3MWKI2TZKQR3QPV4UBsPTgjeYIjmHmXyqFmTxsid8PuyBzb80EKecOeDwVlKcnK9LOMtXJsHG8ym/q7UhlWDqmy4JSy9EJlfVVKcfSJh9FcOo5Oa537/ZIymZ+dx7fvuosBllbS4fLEBgBTGWjujZuWUa5UsXXTBMZH62iur4H4n4HSboKWyggGhFmukw4UMIZkOMOOXdX/aYezpGjbUYYh0buTdjE2Ps7KKy3VUK2NY3mlgbm5JXTTJu8tqtax76xteO3LrsO9d3wTSafL2awdtLQqGclIzTxWQlZoXxKwixKD1DTgkXIFL3/Zjbj3rjsZALaMX7olIaCYne4ldFlnREBGMm3ZyuLF3H7WdmydmMT8iRMoJV0pAc16lQBgyoRWUDzsZ/mbnt5NS6zDkm4Li2jgA+96Lz7yRx9mALjEY1Ygmnscy+FLpL8A3FZKzXSgdwUtV5t45w/8ID738U+iSTK+Q2A02X9UehrMIyEjTufKfYt1bkQt5jVaReW3dgUY2boJb775ZfjK5z8vmaKlKq8B7UCRugku/L73Y3xxFtdddQXKpRHs+56rcNdv/T5+9zNfwGsuOIgXvvMDOLw2hv/nF9+ON7z0Jnz2zz+GZNMEDhw8HzsrNTzwrfvwb37/lzD9yL34gw99BG/5gTegOjKFnWMj+PxDD+FjH/krHNi7F//sbd+PUq2Frz71JHaObsXb33Irxs+5DL/6jRU00+2YKK/gQsyiNTGFiXYFqyuruPbai/Gn9x1Bmk5xj9zVkSqq7QZGOmNIqFwyhRKUKiBou1WWwAAB7ytMO9pf5VoVreVV5sc6AZkA2mvrGBml4AU5NVMGbLsFVGo1lEsJEj7VS9Aj9/0tV6VndilFVYN+aL0raQWzSwvYWhlj1dwZrWKSW5jEIEfSySulJsbRROf4s6h0Wzzmb3/965gcHcUNr/9+zD3zIG7/yO9ix/gktk3WMXviGLqVEVRHxrCyPI3zdu1FaWwTjs3M4JyzdmHz1A7cdc83sHX7JpSSGnaddTYOP/UUdmzbjGMnTmB8bBNWltdRKSdotUl0JqjUyhibmML6+jp2bJnCFRefi2/e/xBWF9dRqpQwMjaBE7MrmBitYf+ezXjq6AJ2796FxeVllh1VLGGsXsembedgYWUZI+UEsystrDYauOwFO3D5heej1VjDkaMLaLcbKLU6WO1UMI86bvnZ/wsr9a0oJWWk5SaPh6R3pVTV6ij5rN58EKfIYtFHVv4463Q0R4zIVtnzEqQTz0FcScfkDK1RSHo1u0bew0+wMsuWVa5VUYKO1iR8McNjIJioFNlfoZsNX+RqcGRA5qxeErtIMlIlOItkQDecYVhn6lnAdJFUEFc9ZzFxGogU7GA94+RtLJGxoqcYAFYzgs+O3Is62rU8Dc5udX2ULZIn5wTmeaheNVrqKga5Fcbs6W1eOjpbalQQ2cT5YOnsM/kg6XhEo4D0uYrXh6lLMfXsTwCL/dqYU9sFjPm7bO2NN/nfkhYuTMtsV/z0TcMM4B5i9/ngQ7/z23jR9TfgsquuPtVbvuuve+Ceu3HnN7+Of/aT7/oHOdcjTz2BT/3ln+Md73y36NyCH5rjZz7xMfzMz/+rvtf8g5z8cNB/5xQ4sexTDNzrCgANf0RW91nx+IoxZaeoz3BaGaflGT6j6DZfeEbfEV6l5pAPRFbzVq2k/uPobdyVvbYIUBOQVbM3c/M9FWD0TKnCNskA+opN5+zM4DtxWcyn+XKxh9SL6Yjh/a/9Hpn3G2Suswef5ng2utzFpW50ac/3+cBAf4EPrMh+LikWfcMItKJY0WDYHi0gki1xvvKTfS4eWi0BPWCTZ4JyXbUfP5a4pDID9m/Zh5wBHLGVYrDWew2LSU48y8HlBbwrZ3qfRGAQkhCGAjqpcqwE1Wb/EyNd3hlAYB0Cl8jW6j/CwsHRK9d7X/sQAD7tvTK84XlEgfNu+42s7PZZUZxho45024nuanEKSmlFy+KVPoG6Da0PUzjIKhiVcyAYeEKOXAZS9V3Whyq/HOIoEwjIH8LtPitbKiXTVIho/0L6S8qf+jLLOenlhCQ7sq0nKlseIkPpMyup5jOEg2BWAy4rqAU0Cf2+cmFJ0iMyjkX6NYkzSIRpNgo/AEqcBar9ncyRYcrHnCviyg2gKz+PylOSU9j1eSMAM5RXUDCFHIrcrN0ykomIvhSzey47DxWUtHW1Hp8C0Gn54wCsqPNKecai7G1dyd1eIZBf52d9M23uPjszRkxZuTvhT1vrvNNFEhUJqKA5kxPaAHcxtAzMdfXIY/aGgt5RcVMpZFpfAuHpuR0FhWQNAyjDNBUvF7+DsxvMiBPgKiEHGpentnWXrPVgmHFGq/G1Pi98IsBnKEVpjnUDGK1vnylWXdMAUBnwbCCsAYLqgBN9HXMKPdDKPOIy7NnAcMB0BHFJ8bsMVS1F6cE1ic2IFhQ5Tjm7XkuTc9auA+NYFtn6BQe4GDCcQWlgZ0G2bamsgQEGqGr5Q3aWEn+45M5oEtl6SBFTBvpNzrm18vvfeNX2MuPbGvZGAH9wdqoJIxno9h7hFXme9CDlDRzA/Hh/fKfL/dSTTXC6ajn5YDwZHygfUQ5aeLZmdJowZRkmIj5cE/hRM4XFaBPDzO+7IHcD32mQjcl8zn0TWWP7LvCU9kY1XZOR/WolWlUJC2QJw9RSiXlj3sZD/zbJ8Q8CypRvqedkCCwhAzo6Xq1Evji6xT0uBnUw8QOB5LNsf2GjrfEYZzJZgIA76Wf0lBK5BwDOHTTinGT2uYSrTKZXkeHv3yn04lArFwwl2Yhd6o1Je17pxLo1Ed1I8q5SAp569H40Fo8x8EiYd6eTYH5mDvfecw9WVle4PyyBqu1OytnAXDiBeucmAo5PjI1g0+QY1ldXuLcuz4fKHRPQRYCwWB78XLIJaLjtbkezdOlvur7NMlUOkFXmMAoMGpsYR8oZwDXU6uNYXFrH3OyCgHGU2UgA8K4t+N6bX4J7bv869yGmdbIMYHqXAcAhNo57/AoIxyAlA8BlvPKml+Hbd9wBynYjHiXgl8fGvxPlJCOY6CklmMWu8qVEt+7chJ2bN2HxxDSXo2a6KfhBgConxzpwxYLTxOZRfdJtYyFdx7/5mffjQx/5ENp0F4HH9E7muzKXnBbp3A8AdpsfwHKlgXe9+S347Mc/ifVSB+VuilapxCWgCdyPALD2E2ah0B8Apqc3Swnqmyfxg698Bb7y+c9hnehUJgBY9DRbMiXgcPla3HDpfrz6e29EqVbD3utfjC//2m/hN7/wBbzrllfhkre+A4eOtfDbv/JzeNNLb8In/uhPsVTu4CU33YSR5TU88u2H8Ksf+b9x/KFv47/91Sfw+u99FSr1CUyWgAcXF7F+ch1jlQrO2jaByakKHmt18PpXvRG7NtWxvrSAuxfaWGvV8GRzFQfURpqoVbC2vIp3/Mht+Od//CCakzsx0mmink6g2mljtVpBNW2hWZkEWPeUKFUWZcpg5oCQCqod4tE2yt02tlXEXqCgx/V2grHxKtZaXSQj42ijgjXujdxFjfrvsjYa1QxiRrpQrjTYGUHgcUKAHG1M4oe0jXZa5nvoFdRfu5NMocxBHVTNI0V3pInpz30Si3d+E621VTQ6Ld4v7fUGpsZH0KbyzSObMEOZvGNruOG6yzEzPY2tu89G2mnj+MxRJI0G0pERPDPdRKWUYHkxQXV0BOuL89gyuRm1kSmst7totNawe+dmtJstjNZKWG8soNmuYsvUJqysL6PZ7mB0tIZ9Z23HlskU5dEJjFcn8OCjhzG/JjJjvFbCuXu24fjCCl5w4Qvw+OOPYcf27Ritp5gYqWOlASytN9BYW8bJ1S5OnFzA1GgXFx/ci7FZOqgFAAAgAElEQVSRMlZaXUxWq6iMCHg4WZnAUwvrOPt73oatF16JtQrxdx2VpISEzNISZa9KcGDon6s2lNf9UQdKoKbpKbMZvOxnbaE9mMVOV/CVQUm1UbXcvC/pnQ2K18AQFUyZsbDN67Nb45kjAMcOVI3aq1eXe/1h2SkWWGZ/c6ClZs+aLg86zHpR98laF/tNFF+mEpPqQpJUfGK0IEqn7JhcHLTlTUmRaRZ8kqW/VopQ01N0ezbo2fQ232+2jZ7PvI1OuszOjTQ+Cgqygfhzitm4/LjQF1kHHEDxge7WHrvTaBuPl5a1L+cd3v2aLc39u90Pl5MO7Z0qePeN//9lABOges7+/Xj1627NjPHv6x9DALh3ZYYA8N9Xbh2O6+8DBWaW5Sylx9+eIXnQ119jQGXfORQAMnbtRuWjB9HlTBJNedwbq7DMa8O8XaljOXWYT0H9sAPmma37lp2VP6VnaE9nuhCCl6OE3hR9ytnvB4Lyp8BsG5HI2w0RjJZz4pn8MCgo1kO2g4cFjuX809kF8t65/NsHjGeDSW4ELA8a0pnQgGdvtmPBsBXh6PPoPqmvdnVBBIJVu4xrGR9te0QA4CwlPKgpwiLuBT/sPP38dxQ47+3uUPU10MDfHT3bRiMf9O0JwpVy8hRyQR3hO1082Sfari0ksUSgN+C3HgDOrQ37Sdw7+4L4QwD4TLfF8L7nAwXOv/XXJeJfLQoTCnxA1PJgfGhXoMpH0lBmpuxfyQASoE+c4FwO0spzmYAxsEuVTnDkM9ojpWwNAGbBq84OD/QEI4Yct3aQ1esCQKbZD5KJLJJDKpm6kpw5gNacC+ScMSeI0cDzgUTqR2dPvF6A7wBAaBZV3mnB4J6Czz3Ofe6jLLSTd3fFEcTPKmvJZ1PWsVy2zDtmK0cahd/YmW2CVUAHy0AzR6z+rZmeBq6EsmwG9uSyJ9lRHUopx8xRerMBwNZTVuQ+ZS+6ctIFoIeulJRwsf5WBGoS/1hQgQJ6ueCfAGYbv1pVV++oMj7Jl82zd9m9/C7OsNFixU7jUAawQCPyIwCejFGWQ6KtLJNOdXZ4Fmdz8M4xB5c4sfh665lstGHCyXtkXbQXNPGKgu28RwMgF0Fv32+ZrunSniUATzMWGTRVkDdsFHIWWyAGg5sOjI7tG12GrY1NwGejNQcT2JwYiNesXJ0LcaHQWhxT8rGYXPROAbE16CH0QVZAVPu2yR0SzGCOLZE73jzQTGKmVwTSLUKPggyCAzYYJ5aNpX1kvDFie0DHxxkZ5ifMOTK94zULABsoTRmXwgcGeMqRkGYgtJc5dl0PbuM8Ozia3IjZ72LUZwMFjAeNZhkDKpQ2FuejZN3r83U84dDEztwYjGJVBEzasGxhuSBEkX6mvT/CszL/wNt0g+tzbrI4X5nA09Xutegck6sKjwtfKGDkggN7gFArtczBGlQJolKV8uoM0kmfWnsXg5xWlpWzhV0fXKts4EF1FaRRRwn1Zb8Q5jO4jLmnHlMr7xlwF1gmM7+Ll6D3ZBOc6j3gsezAoJtIZpAzuxSrS0ipZ5JTLrCCdZboLaJNq9VG0mnh+NOH0FmdRqe9jnaH+jjWcPSZo7j/vvuxuLrOwGO3VEKbShi3KWhGx1wGWu0WJsZGuQz0+spKKH3NOqfUlZ7AEiJhCVR8ou1QVjHzvwDA3aTNMpMzhLX/LOlWAoC5BHSpilp9DAuLq5idm0enQtmXpHNT7N05hVtvuRF3f/NrSBgApsOZlhq1rFkWWSJxCHAwMFXKUqeolUu45eabcNcdt6PN44hR27T2Em8iPYBF58VDqZSKEvts244pbN88heWT0zx3zkamvaVgcseVl2Xbjd5jZYIVbCZYer6zhg++5/340Ic/jCbpV80cNqcSAYEMBmvJVflcpbPvm6U8t1hu4N0/+DZ89q8+gbUcAEwlqukwK8C0B4AtYIXC2nozgFvlFNVNE3jbq25hAHi120FSrnHlA6KF9Q6e2XcrXriljlv/0c2olcs4+LIX4U9+/hfwJ48fwtuuuBqveM/PYuHhJfzML/88brvhZfjkH/4J9rzgAuw6bz8aR47j6QefxH/46K/g5MP34J5778dVl1+MZqeMqVKK6dEuLt13KR6+7z6gvYJdo1M4URvF9ZffhHJnFc8eeQYjBy9AozSGpRNH8D/uuhNXVc7CzhsuA2o1XHnh2VhZruF4Yw7nba3ia0c6uOS8s9E9+iCeHrsItz/TRKXTRrs6weAvA/EU/FDrYLTcxraxMYwlwLaxDvbt2YLW+goePfQEmtPT2HHWblTHx3Fybh5PPXsMh+/9FsbWFzCl5bSTyW147Jk5jI5uwblXXo9zX3IDlipj6FY63OaBgifq6OLJj/8eFh59AkkjxTNrLWzauRWd5jpGK8DUxCh2j9Sw3G5gbmEZU2NbsWkqwdz8GhYWVhhwR6uJLVNbUCu3cfWl+7C6toYTswtAdQSd9RKW1pex/6zdODE3jcZ6iu07tuD4iTXMraxjYqSGep3kKk8d5+wcx5atE5iamkS3uYJGs4Gjx9dQr9ewffs41pottNIutm6ewPxiE43GIl58ycWo1Os4NjeLZ6ZnOQBvy8Q4pmdOYOf2Xei017B9x3bMz89h6+QY0tIYZhfmsXP3LnztgSfQ7dYxUga2jJWwZ882HDs5jyr1/C23sWlsHGOlEUw3lnBg91Y8cGga5fOvwY0/9KNY7U4hpWoCVA1AK6awjnGZt6x3cmI92JLBlouBP1GPxaAvs+3lO6uqIoGGXFFBf1hec3nuCJiqVdZX9/ov5EwjNiwHOmkgSdLp8N6l0to1Wu8QuCl35wOIZLwb5N7kMoALB3iKH4b3q50pY9LAOv1DSkg7h5Hqc/8KOwvwLfmKJILOZgLZwjVqilkRJFt/BnxJF+b0a1HAlY0jA6Y7T6edxQKwy+E88ScGF2TXIzxPbRPa8/aswDf6i53/qXT/KPVbpqoZpS5+7KazT3ElnvvLhgDwc0/Tv8snFgHgQwD475Liw2f/Q6fA3LKv1qQaewB+FoC/THh8ngp9cxb5cOcrpZ0u/TbA7/o+bhBEmf/O+9XYLaJ2Dz3cGviJ33HwXM4kA5j1v7yoGO8KZ6G8nSU3/l0AlGbT2JzNz2VAWj9gbqO1pfs1NOy0AeCBmHMfn8NG49noewng3uiq0/8+Y5P54Hu1ZPvvpgFcTXZ0rlCLh1TN3srbYfR3CEPMjcWcRRJ86CpduodwZnFROWSOHbXAx+jfEW8fe3OyPlMpychPPhWS91yTt3tzZwUD3VkWaRVE8TmFOMnA1nyJI3V4NN9XsAYuIbg0BIBPf0MM73j+UGD/6341pOnbprSNyCV/beeppMgIQ85spEzYanT0s7NS6MfAgMtsC858Lc/pgVQBFGJGm2Wv8Fjof7kSq1Y4JZSTzmQLagk2lwEsY7J+odFZL+OL5ZOz/RX10M/ZmALsKTwSspwZZGGHg3wvUd9W1kCBGR5/gE+Ck5wd13y/EEzKNUZpTg6XDjk+1elpWaSSZRqfJ2OWkXlgxJz4PEczahiYtYh8LeNK5Ro5K4SATIuQ13FoCUlWOKYt1PAScJHmmo21CwBrqF0b+8wSvWpa9jSI7oLo/8A35BftdBmQZOCaexxGEK/rAHWhoWXxSvYU96JUQKe3DEg2K48rtbIjKWa90zgq1Vj+NCwPe3aE7pZJTE6zqpZfTahncui5HMFJK7tBzhWlXuzpqcZ5N6WMNQXkFSC1YAoBmDV6KoDnmjEZ1LU4/mksPhCD5kKlT5lPlZmjf1KcSjx3LZUt+1WutbU3oFUMEMkksa1HwHXFMpeJMpkwVRkTZ4+yIecygIOtYUa1Atj6fFPyGVBXgzyMh4heoYcrr6EZOWLCCKnkSTwvlwlMAHDIVuH7pN+blQinOUUjO9fDmjILqYedll/PBxrY30JuBf20DKdFsYkNFARsALIlO92yUKLTj1iCP+cKDdGYyzgCeTEj34nBqfLcO0jNAHQGpYHwInsleld0QywzztnJygw+I5f2nwW5MMV1gQzUMuBYxpot789yQ0lNz86U9NYxxD69UcbanuSgAS07ydex7NI5aKCAa2MrRrT7j4Ih+FCpDmPbDzIuyuKx9ZOJBTnvjFthbQls4ICmUDo+W37e1ipUg+Cqrfp8A5OVdsq1aqj3ZnorzqumcLZkdByxGfNuDgXGvdcfDORSIIAuigU32d9iC2gJaNXRpKuq1Rp/UyunnAFMJaAtA5hk8syJGRw7Po2ldhlLyytYXFnByto61hsNNBst/q/RXke9XsXYyAheeMklmJ+dRbfDBT9FX5e6nDFMALCpKFr/TptaAgBtOkZ1aR9T5jLl3VIGMPU7leoQxKNj4xPc/5eeUR8Zw+LiCmbnZiUrtlJlnb13+xRue/WNuOvrX5US0F0q2yuBDXwgD4EfQl8uP606iAIG6FOqVfLKV7wcd935LbRoDk4ZB7BXS71aWBF/rgc2u2brri3YtokygE+wjKY5SlBChQPcqIC08ZWVftazohTQZ3mRYL6zig++52fxBx/6Q4KvUElLXKZVAGMBtzmq3EotOa+GzTnySQkLpTX8zFt/GJ/92MexTsFLVKK7BNS6ZS5RzQCw7neZk/IiD07LOZl8UVCdSkBXp8bxQ695Fb78uc8qAFxFty36n0hI4PcVN78JE50urn7pjWhVJnHFjVfg2c99EX858yz2L67gyre9FZ/94Efx0cfvwG0vfwX+6nf+CNXtm3DNy2/C7HcexdFHn8FvfPTXMPfYfWhSgELaQqtbxtZaDfNTVVx70XX4/Kc+ifFaF9tGxjBTH8FYZxzbJmr49t33oLlrP/78v34cF+zZi0tffBO2TtRxxYsvwGQH+IXf+BCa6RLe+dZ34e577sE9d30Fv/effh1PnFxFeTPwnz/8cRzAEgcgPPDAI9i9bQfqo+OYW1rHynwLpakxLLQbmKwAe7aMYPdYFVsnN+PZhSatPOr1ErqdBioTI2isrqLUrRMei5TKZNdrKLdamBofw3yygHKlhp2TW1GqpUhrdbSbKZorC5jcNY4t9XEsL7Zx9+MnUa/WQDDf1slJJM0mduwewdJs53+y9x5gkl3VtfCqupVDV3Xu6ckz0iiiTBBCiCTCs7ENGATogY0xSQgE2IABGwO/EZgseDwjDJhgDDZZNjY2BgNCIJDASpM0mtgTumc6VXdXTv+3072nqqt7RnqYxzNT/vCoq244+eyz115r4/h8AbH+BIazOczOVLBYreHo7BzI3IknM9gwPICz18QRjsawd+IYkpk8Du6fQCSVxEg6jb6+BHbtnUSqL4J9B04gFE+gXS7jMVdchIVigdm7Q7kEiWHzOpBEE2dsWIvCoocdO3fhERddgKPH53Bg6gTiqQT2HlvAurE0zhxMYmzNACrVNu7cvhuNcBTpRBYj/UnUSnVs2TSOY1PHUKqVccHZ23Dw0BRm5+aQ68/hviMFLCw0MdTXxmCWlAZS2D8xhUw+g+FsFolYCvfvP8I5rdP5fgwlPAwPJPDte47hmW//EObCSYSarBmhqKOeewxwYz+NST67KRM613nbW/luHtyi5tN51iCQPAiMo19ZRcDZYy2lhn+CcL0mXUdaNxDJ9je2lOzdTDrXoFza+9yUJSscj/097RQ8Ru650HXh0J5D66fUa3n6Aw4O5L3VAWXVRmGQ13mY72TSc0gQiGZqCN17chD0xuucb7sEfWjtZucMP+DXVFu07JbD27czu/MTd3mKXeeu9YPbj/J74PDqcFp29cfy3zTAxmxJMYnF1mEpItm3qL89r4wtA/0YjXuIRds4c7y37O0KQ+AX+vVpAPgX2pz/5Q87DQCfloD+Lx9k/81eMLfoH/J6gxkr7bXuptnjGrOReyGSbFmcwh7Ngdjq+7FzThAI2v1Sh0XqAFAWBO6mMFsGkjp1EV9C8GwODnV9u3oWDfY49QP0AIIkljgol+MylaBobQMXVBcXmgXOis8osLHEIuv003a2g/mwH+wwZU9Fjz79PwWUV7uf3rk8mURQ8tVsjGX1U/+atN/KQDif309p8D3YFlzl+pMwpN02svHqP40DEJzzqvOaDtap1tnajD0jHUF85omSB1g6Qn8MOs/l93WNBdcvs1rLrHbdyfvTFgVHHfVU2OWnspb4vibnYnHP6fxy5lnHeiDXuMNLxlgXcWlZ4Ks+9zQA/AucSKcf9d+uBTYTA1gnokA6DojogzTGEnVmrEZKEzhCTm6GN9QpakArHSqNIcvLvjP3Rd44APKWmRPsGxTgVJwdnbLNrB3vftTo8DdSf1d3mVlyj8i1BtEwVH7JfSzfMwbh78biMLaNXWRALaewFMBk2Aw4ou/ofvueFl5uB90dfeeLApYCxkk9rfx2vwAICjSq/KXkPVY5XGsDdRy55fEBIXY+WPspS5efKQCFUFdNksH5nZigfh5krpW2n/SNMQaIKSWO4U5HiYA15OElOUFjxgrAyjXt2uesr22jYiDGov9cx5QxUqkn9HeWidZPt3PLlec1wIeerVlUfcCG6sEl1nFKuYqtL+0++Zt3oIAF2YYAvw5zkUFFHfAG1tnvdL/JkBtD138+OchJ3tQZh+ZE8q9hpof2hobFmZS0mry+/WAgnoHajbawXQ2QNHavTE7Rv2FcT08QjKNRDjebG119ZlLNdD07kRR4ZRBMJaCD/lD2u99TNtfM76mOUQU4eYy7wKkCkuy4UvDAYC3tEambRbQxSEosbpVs7zhZKCDKOUAJSFJWPwMvwvw24NOCI3T6CrCtH2Zja95OWyc61gv6jXNn2+y2aDthqdh6KwxX8cp1MK41QEVYwlJLqp8xyw00dY1Rf+1yZGR0Jmq/So5qV7LSB1/lFcpcEhl0k6QVQFbAsyCgJQCdrE38WB05L/l50gMw3GXLi9IBryg+AByAtv4z9XddKoMISJ0J0uaBw5rz+CrTyIKFaFbJvJJ9xRzJ0l6BU97axVhQ/KueF8UQNWl2C/wxtrpNyh7Rwf6Ikf8Igp1kJguwaaxpWUdN/cHAe2YUafBUsBorXO+D01oXHU86w/z9zD+g6PW+ye/MDXd/CvKRSyvK/bIfsmSxAu5WJzdXezTUxv7d96BRPO7nACb/OAHA927fjT2TJcwvLNDiiaViCdFonOWk47E4ypUl9OUymJ+dRzqZRCTsYW52BgNDA5zzkxlK1ClehN3Y8XgClXIJC3MzKFdKmg81hsXFEmKJGKLxCDZt3oqIl0S1VmN2MWEIi0slVKs1liqulCuo1aqoN6vMSmR561oN737bH+Nfvv4VNOrEiqLZLmuoBV5xTntlQLcadV8JhcdJs4mIF8bjn/A4/Pi2H3KbMWjAbSljX9b3ELPAKeBLgA8dFzQmmEwWQjKfxvrxcZw4NIF6rYpmmOSuyblvKSAIzJb+kbzI4swQkFXWmnargUK7gnfe8Hp86lOfQp1zAKv8ts4CA3/9Mal7e7C/B6OPyjUfruBV11zLDOB6DAyYVSkAqRlCXSXV/PVSJb796aAAsJWV8k7SMynHcygVx4uf/hv4zjf/CUsNYnVLKggODqT2Rxt3ls/EozavxbW/+yS0kmk8/PJH48Ov/2N8Y34STxscxzPe9gb82599Bjcf/jmuveBKfOXzXwSyCTzuyU/C4Z/chb1Tx/DJL3wMi9vvRCubxNLSLFqlMHLJKOYzCdz9g+3Yfc/P8ZzfeQJCqSgmi2387d9+CU95/COxc/turLngMXjg1nvQHEnjdTfcgIF2BIVQDS2vjXe/94PYsHYjnnDJI/HdW7+Pwuwc3vGeP8VSqYSlVgWfuenj2Do0gsVWiUwkDOQHMDd1HPVIHIcPzzDjMhoNI56MIJHwsDaX5xyn80sllGoVROMxxCMxFOs1xGgsVRvozw+i1GxhfmEJqBdRbDSRy2VYrYDW8nq1wgzb+aUyquU6hoeSGOwfxMwJklgOo1BdQKPS4DnnhdvYtm0DfvLTexCJxDDUn8PI6CB2P3AMVZZsrqBZr2LtcB/OPmsjlgpF9GXTqNQb2L5nAmPja/DAoSlsGs4iEW3h+HQJZ561BXsfOIRUxmOWfa1WQbXWQCKVwZOuugQ/vPPnWJqrYKg/jcvP24pitYE77tuDXDqEWjuB47Ml1Os1eJEkwu06xob7kEqEsXHzRuzcfQB337sXYxv60ZdKYtPoGO68eyfifXmM9EcQCTXRqgIzS8SCBjIj6/Dze3ZhpC+KZDqGSL2FmWIN0UQCXqOJSy84E0ePnMCxmSWE2hHUykWctXU9JufmUQ4nkN16HjZf/EigfxT1SB6hagjRUBH1cAr1UAyJ9gJqlM/Zo/OTjHjfStWzjyjwajCUbh/uOYz/W21f3xb2zydBnnt5igbxaaoIfqXa5BKUIqCu2ZGuQ8iUUfw5bmkedD6uyur1txz3TKannS7nEO/fGjDrv98csWQPKftW1sDus1igsBSsRRKgJH8TSN7ieFTKM0wxmq2wqN5wMCSnV+kskAXIdNomvT1a3Q40td7UAgk2eANzSVadPpzjWINFaQMhS05CmSxwVs9Pfv+LbS+qCeKA9NtCFuUua0JtEg086s43TGdlU4OR86XaSRQ8ZbAy5Qdv1XDeeA4pUl9o15nhf/a69PJ3/ZK+ORkA/O///I+46d1/0VGaq570FM7Feut3v73st2c9/4V+LlrK7fr3n/kbFJcWOUetfez+Xvle6Z63vf61OD55rOOd7/rwxzjvL5WXPl/5u8/2/N2+pOu6r7nhT/6Upa7tGZYzt1qp4CPvuZFvdXPMUt3vuvOOju/s2osue/gy2Wz3ub3azW0b+v3woUMdeXvt2U/9rWcsy3Hcq12sHffs2sn5cSePHsbuHdv9dnHfR192t8nI2Bq87b0fxPqNmzvaslcdFwrzeMcbX4fzL7q0o8wPps7EVKYxU1xawvf//V/5ndSvuf58Rw7gXnW99JGXI5PtO50D+Je0Lvx3ek1hKdgzVwNvuuts59HebSG+Vjur2jVyvNYA/FUa0d0LO8FYPSW7ahr6nNXAJfEa6Jm+B8rZDboF7SBKP3LGpBdpW/lBt7LvddfTrRq3k52NfZ+wgLi2jfZs9werWW0vPRXArFeb9QD9fhHjXOq4gj1DVkkv1PkU+rS7bG4bCg6wculXzce7Wnksau0hNUwXXuA8o7us7nhkc6vXreoHsTFp/m8pogQnkt3n+1f8bnDmppah+/GrNB3f8WDWiVNtKsMm5Hq3RN2l6/ybTX8lopzqu4KpEoQC9PKv+2+yOa5FY7Yy2fni6nCIGMs76jQD+MH2yunrf61aYMtvfciPLLaFJQBsAubmMrSODqgNAhHkQGu0jMABrNKRKismjvsgsiRwoNpu0ykVSsCk74hXWTI6wBsIodt+IEGmGz0tRsTYZHBFMS2xHnwTRIBPR2rZHOwErIpDwJ4eGBiW29Uiv902ChblAB1jNprlTSVQR0FbW7WkLQw80dyRDuhM5acooUgkAtLuZxloPvsr2zekoKMC0CIVaQCsTyQINgtXio7yqSojWQCFVpDfUetvTisDuywnLQOJ5kxSyU+RJFaDyowthzXtMTtTnFUkLevnENX6+OxLRY64PwxI9GVwlRnhAN3syDBZPHWScDv5us+sdswfcRAZw1x2krZnrErKI0blEzlMi0L054MCRjKe2iJTThLQnC9L+tFAJruHcsMZa5cro33DI5GdOsYADpxXNuqYqeCzyTmUzAfHeHwbQMsVE/lhAxhtCPm2ro6dwNqV9/tGhJ83V9vJiUMVkFFygvH1jtw0fSfAtuQ6E/vG3El6vZbb5pPJjrsGPrcnjxUb2zb/xClGASauI9CAaNV0l5AV30Eqpov9T8aVj5RLUIaqAIi0LzHfKXdmXUFPtdh4fAt9VvyzJmmszktfnpp+FAYwfVxmir+GGIDLjs+gPNxiDH5oYEbXGFEXoB8VKhilqg1YkI6jKiDvp0AcY4kEFGdub2Wm2LrnOnTN2erbfVROTw6Kxobldc83PhmlVnDJWSvNoJV4Fh0TvrnnM1w5Z3wPwJG/085Tv7gfQCR/ByCteyCUQBG7VQMPuL30Ow2u4dGpY98Yuhz7wkC8/GvDRca71EPDVXyw3ox9bksNcuF+1HUi2A+Cva3Dpu5lxDt7o+xHcpCwuSVtL3LZNh+MwaxDR8puA948246wDwdl0J5EKgr6nM79TBvNsYCM9eyrePsdq51sfcZtpeLlWhcPTey++6doVWYUABap5pnj0/j5XdsxsQicmJlBPJnC/OIiy0zTXpfP92N6dgqxmIeYF0PUIyAshgMH9mHN+BjPtyjPOw/tcITB2lg0itnp4xgezKNWKSGeiKHR9DA9LWy/Wr2KZiuEVKoPew8cQiQaw/DQCGbnCkgkEjwuqP8TiTiikQhCsRiyfX3ozxDrMY6Y5jqmOjZaFW5DakuSqfVBeQ4eaYr8dbONSqWMRq2GRqOOR13+SPzsZ3dw/Rg4brX5+3g8DnJqcqCFChuzvGuD0mFofjCdL31DfRjM5zB9+DAznQlEIBYsyQeTgoA5S3hVIrlPUxjRVUHOSy0UWmW86zVvwM1//QlmEVNZSPbZxijbEn7gl/Qz51t27AsbIvSO2VAZr7n29/AvX/kaql4b7VoDFWUAUxmNqdgdfGCTzaL0eXwqC74RCaGViOK6Zz0D//K1rzEA3DS2mgMAz5zzEqxDEc95ykWIpVK47PIr8N5XXY8vnziMJ/UN4doP/gXedOUf4oFNKfz22Zfili9+mQHgpz/rGfj5Lf+KibkZfP4bn8X83bfj8MIc8vkUQrUIMvEIFpJRfODtH2KZ4xuuexHC6TBOFBv43N/8A577zP+Bu+7dgczWC3Hi7kOoDyXwkhe/GPlWGMVIE61IGx//xKexdmw9Lt58Fu78zzsxPzOHP73xjVhaKmFqcQ7//HdfQt6LwV8lc28AACAASURBVMumUKks8FgZ7R9CNRTF0aOzWFxawuBgHu12BfFYGFvHxjFdKKBYC2G2MA8vEkao1UI6GUOzTntZBM1WA5lsGvsOHkU6nUAknUW01eTgBgpEiEXD8KIxlKpNNGoNpGMNDA0MYLFYw6Ej02xPkc25dfN65DMx5AaG8P3v346RkREM5DMoLBbQbEQQi8YwM7eIaqOEx13xMExNHsfxyVls3rwee/ftR25wHPMLBRw4Ms3yybFEHIP5BAoLc1gqh7D34AFs2rgBg7k+ll73YlGkk2GUii2UygVs2jSKmeNTSMdSGBoaxvYHHsC2s87DfTt2YXTNWkweX+C6RNFAro/Y+7PIZvvQbHiIp9rYtH4NFqZnkMqP4Fvfux25fB/OP2sjpo8cQSo7iP379yKcHcGOvYfx6EtGUKlHEK6GMV9eQKXexlA2h4G+GBYLVUS9CGaLVQr7AG2xZ6xfgwOHphAPNZCKRjCLFNLnPQpnX/lkTDUziLQaiLTqqIYTCLWrsodxUBn1l+xhtq6zhoHaT2xTOVuGBGLJPsSqBRpIpiE4GoTo2nPCHA7mmdqaFDRBq6WqydjZpFKpIplI8LxvNBqilGOBSLwViNqJR0GobM869orjTOU9xVHxMTcMr5H+uSdwAPOe4wYyGTiu5yW2R3z7UtZZC2iRwElppCDwNkh/w+0rqvlyjlNHnc9ccvY2355QANmC8fw9UcFy/zzieOY4EIjahgKRHKvTbClub3W2M8ivQZscFERlU3UScxGKTeEGQgbOLDvyaHiYE4Ao+zWV14Jtl4HUvI7L+4MAQjkbkzVMSkVUIA7cRAPDiRD6EnEkIqKc8ahzfjVzABMQ96mPfhivfcufoy+Xd3uV99NDB/bjzLPP8b/vBjANyHvtm//cBzRXA1DpQScDpOn36eNTHUAgAYuf/thH8Na//ACXk/4mQNQFc6ksH7rxHXjNm9/K5f2nr3wJf3Ddq0EgNIGbn//kxxmYvOb3XuQDoivlG+71fHrGx2/6AF56w+tQmJ9b1m4GoP7+y1/FbfFgAWBr5JUYwB+88e0dYG73+3qVudd39p5uWWlqP2ozaiOqI7Uz9eWn/veH8ZvPejbf1j1WepXhTa9+OYO+1Ab2sWdTf9CHwHgXBF8JoO8YkKf/ON0CK7TAUmm5BLSd41YD0XgvWI53+G/xQU87a/pB/8G5eKVOcd/rnuPNnapGQgesKMdOUxZ0gpTMl+oEtrsYn4tPdgO1EkjFUiTOx9IaWXCr+nXdo6vre+gBANNzmcXLL18erK24klTTAR2XAck9GtA/dp/iiO8JnLv+51N8zop9yZVYAQBmW2R56qlTeaXbLt2A5GoAsDb5CpB04DfqWQbrslMpYNc1PhbQ496O8djVVDbmVwpw4OBrbV/3X76PySUy34L7leTBSqGn/pF5Evi/Tv3OU7vS9R3IwO9VOvOsBs/kqzqUS0/tffKKNqfPkaXDSB80H9Xf7Qex+DC7BnyQapm2hb3OmTNuF54GgE+9P05f+WvYAmc883/5YSp2eHUBGlsGzOnd4bjXzdE2VHKOBlKoynjjxU8O/Oz4NGeGs5iZM95t/jBJMLpfOOw/cWTz8dp3ePsbkm74AuYaiBRRwEEWMF+KVR3V7CwlUIfuYYBt+aZIQJEwfI3tqqBbV85c1ynBz1Qml7RbFyij5TfQXBwNCkI48mfWLx4BtwZ0mtQwH/7FQRIAlmKMMQvOWSD95gzJPbLwilPHCwl7yGWb8iJNIB5LZqq0shuN7jtIjFUa5Mnyy0Jt3GpojlYFERXAkrpYNj/rGQNw5Fkk8SygbtgHpBi8MylrwyHU2e1fKzH0HX1tEfV2TSvsAsAyLmyLC4IAxHUUsDIV3OQk9BpIoCPVv5cYWCFizUqLK57dIafOOV0VbBVAR/tL8xsKBmQZLo1roA4ty32goCnDBGrgM1vX9yKKsdEx9PQ6CaRwpbklgKCtICKPDZ2jPqtXmZrG+vUBbgXfmFHtGvzqvORnOU5PcfAJgB6Ad0HOWmPDkiFgzGWfqSzQvW8MuerM/hxTUNnqaLLuvqSwA8Zz/3gK1ivo57Jr+b1duXSljpYbWhQBDFwTZ526aBUcEylg3xIMJLX1gCHgnoz3btY0DXpZj2huajSsXc/S62ocGYBoxr7JfDvxfLb68bssQYlfLJORtwhGdVQb8G9j3GQELfyulynv5A+mOpkKRGAEq6KErnd+oI8duGjt0nXQ1jUCyKx/gwAGZbL7eedpTdZADwVRLWiB/hRZRl1LnPXV1kI7aFrwr4xDC5YwNrrNaQtSkb5hB7gxr3Q+WxBLL7PC5LP95dmPNtBv9Hm9DsUy14P/kXyvrbc2Du25IrerMuI82LX8+h8dEaq2IdiBRh8iz1ansY59nYX8FBkiEvAkc0MCwrx2HTsJAC5Po1mvCD+tHcbksSn8/D/vw2SRAOBpRBNJLBZLPKcIIM3l8jgxM4lMJoVGrYlkLMmy0hMTBzE8Oszrm8eyzmHOC9tqhxkMW5ifwXA+h3KxgGw2hWoVWFhYQiaXZQC4Vm8jQ9K0RybhRWLo68tjvrCAWCyu0s11BoArlTpaXgSlShWZZAzrhvuxVJjD5NQ0RkZHEVap8EwmjcnJKWZUUr1p7W17YeRyOSwWFpHr62MWZ7vZQCwRxdj4KCqlChLxOLLZrK7/FBTV0jQPTbTadWYk015VKpVEFIBY0zPEfk5jfHgAkwcOMguyTvsj70ERBoA5F7laOMzO1rWfy8b7EEXNtjkH8Pvf8Kf44IdvQpvkuhv03kC9Q4TQNaDL1jBNQyHrVOBToL8JAH7dC16Eb37pKyiRwkSzhSoBwC1iutH1ssjIsAqUV2zx8qVZRYiEP8QAbsY9XP/s38U3v/JllNot1FsSwOMygC946nXIt5tYt3EI8ZENuPDCCzDxox/i1nAd58yXMfKbT8ALz3g6vKvOxRXjm/Ctr96C5HA/rv4fT8UdX/8WajEP7/urd2P+3p/gP372Uzz8sgsRrkYQC7VQHx/AO9/0TqDRxHUvfiEy6TDmW2G8773/C3/4vOfi8JHDaI5tQmHHcRT7onjsYx4DzC7gYY+5DKF4BB//5Kdx9hnnYFN+GD/80W2c6Pa1b76O26MWaePzf3UzcpEUjszNYiCfRq2yiFwqh/lyA/sOTGB4eISDIKpLi8j2pTGeH0AtFMbRyeMsg9xs1EBW2/jaMew7cIzl0seG+3Fsbh6VaotzBre8GJJRIBlPcE5zIszPFYpYKlOe1yYuOWcLFgoFBnonjp7gcVqq11AtLeLMDeMo1el6yvk7h/Xjw4jFI0hG45z25Zv/9m08+tFXYKS/DzPTs5gpzGF4uB8bN67D7Xfcg5Hx9di//wjW96dRrlGwQxTD/Qm0kcBivYojBw8hGgljYHQNCjTWKw2sHxtEsbqISrWEZHYAhak5bFq3FkuVFg4fOYDh0TXYsecQmiFgy6YNmDs+hbGRIQneSMUwM1NCyGtgMBdHq7SEcqWBUJrWkwLSyQiKhSIuufgCTEzsxfFSCPfdfwRPe9zFmJqfRn+K2MtN7D98DCO5AQxk4mi3olgsLqJYqyMcS6BYLGN8NI3jk9NIxLOIpGMoLy6gP9qH+WodkQ2bcNbjfwcL2bVo1euIRRKilNC1t/OezmkFbA9XtSMNJDLAMrALyA4Rw84NuPP3f1u7nTXbgEE1R4K9TCP2KZDRd1pRQGKXM5DNV3XcyjofBCta3i62XXlPFcUKXv/1mCPvD85S/rv8QCu1eXpskP5RqCtfcIikqBWkpvca27Xj7KPye+JSEpvKArTsnGg2sdl6YqfrGmhbsM9+tl0ycIHT+5KRNjPga+0IGm1NUeM7pjQgl+x5Uw9R4JfNYj9tTwfk77eEux7TI8185FONljOQnw7Wazn1BGs5PZCy+5D+FOWip3MsAYukfEFBPw0KVqA9tN5EK0zpDWgN9vhaSuHwnCtGe5kvv5TvVgNce4GUJyuUC1C6wJ7L9l3tuacCAF/2qEd3AIgENH7wnW/HH7zy1QzervQM+/4RV1zZcb2Bnes2bODqEUvYBXR7gd8GfBp71q3TSvU72TWrMYCt3R+MBLTbDr3u6243t2+7wX8qO32ItWzt7/YvMXu7Gc10vVvnlQBn9znHp471DDpYDaw+2Zg8/fuvdwsUy50A8GpgVHdLEYByKh/eBx0Z1dVu84ONAleknu/k6LjiGzUIX2Llxd4xm4H3ZpcMoI4yuVaNBQXJXL+hnA8cFMj2ZRdQ842bwFtsbeiDWkbq0R+4Hj0qI9+bT8xpWauLfeV20rJOcVrIfLm97Bv7ruus3fmKBwMR9h4J3exq9yoq6WoM4FMZW53XnLy8q46hU3jhakERK3XLauAvDzHz09IfXQPczSPdDQLzudYYv11jisceEwucs6/DnI/0wBj8vu8uhvMOF3/p2VyntiQsu5XWEgqutKCI3l2xHADmJuvVKVpmW3t6PY+9mU6ausA/qSQsvUn8o9I5XH+OCQlSCAbPFn+gpb+S5WMl6P4UBtvpS063wH/3Fjj7mo/7jjkD+WgCkdPeIqGpDYgBwoCmE7lCOflcZ7wBwXQN52zVxcju49xOuuFLrlGJfmfQlOUJDeAQa8UMiGBT1CO9zzaSlcG2HXY+MBgq0r3GkJLcikEeXpJl9J3VGm3Ojn5jVznOdX6OeSMUVJD6CNtOchWbU0aAaXN8UG04el6dsQIIODlmjYVrDnbdgMyJb2Cy5fxtkyyX4cjqmKW+YiczA9NSFnIuiXyoEx3HgJCstnYtx4CLmrQvN0p/kFyagVjkqJDnyb/SHub0NwBZJGENMGEpOmZXiixyu0nllt+5+CzzJuUU8FJBFh+8kus4F6GanT4wpmXwGdY+CLZcMo7c3iz/Ky/oYM4xMOQFzAEGnFjCWEYTA/cSOq/yx1JxawPeLA1kY6Zq4Ojie1HXAAWVcjVLQ1l41pHWJpYTgurZIKcRRykKOysajYgDUQH3sBeUk0Fbx9HWbNQlZ7GB1rpBy7xVtoCOHeojkT639m8hxLmWgzYQcMLmi3Y/978xzmV+CEOlwe3gb9JOrm/XNDQ/I2/sJvvH/SwOQ7lfpY71GQJh6LTWMUTXiSM1kNQWO4EMhUBWkcDOjvGpjHSG/HnyqoPW/vZzYSsr2V+zzFIUM9YME52+Dks6kGY0UIYdoY6koULg/holv8nkpv/PTksCaXWeuMcvkU9nT53vtOTgFJUApCZgaX5n8+o+2FCfWrAOB0bIauvfYWA+r6HqBO4ADy1KzyKM7XYeFsF4EbAo6Etel4ih6JTVNWq5WirnbP0jU1MBaWVFimPZWDMmR6/10DXSDxrQQ6IL0tqYl6Vd683O5YCdzHmgRQ9dnc4OW1vHLk9rXat47CpTywViu53TUhMLzgjWJn6WjRPda3nvNaUBnZeWg8ikxhkkNxa+ssTsVGNBRc4521/PpeyBaoWAjcHizuU02TA/+EkWbAbiTHCY11ZpQ5NCpn8jaGHH3T9AuzSDVqNF+BcrJxyZOIK77tqN46U2pqbnEE+lMDc/x0w76qNUJsOAU5zWvVYLqUSKAadDhw5hbHwMCDcR4bKSFLCHZttDLJlk9s1IfxaV0gJiyTjabQ9zcwtIZbLMpmy1PWYAH5+Z4X2aZKPrtTrS6QyqJGfbasKLemg0QijVWywfGveAdcMDaNSqmJkvIJ/rR6hV44bJ9uW4TIMDxJJqo9VsoNZqIT8wgJmZWcSiEZaqZ+ZeLIq+/hwO7z+IWCzGzF+ag5lMBg/cvw/j46PM3iTAj9pubGwNpqen0d/fj6HhYUxPn4AXDSOXySCXSqJWrSIUiUjQGkgNJIJWs862D40LGhM0fsvlCktX075Qr1dZ8nKpVsKbb3gdbr75Y0imUqgz4CzrAa2VFpxjaRVorlL7E0vQ3Q/lYN3GQruM173sFfjSZ/8WNZKwRhh12ncp/7KNKQmj8hUbfLuKcvnq2s7rntoi9UgI9VgYNzznGvzjl76EcrstDMw2rXNSRtqDt9e24WHrRnH1Yy7ExnMvwCWXXIK3vOJleGA0jS2TRbzykx/BCx72DGQfdyHOz/bjx9/5AVp9CTzx6qtxxy3fQQFlvP+v3ofCfT/Gt279AR7/2CvQKDURpvbYNIq/fMN7mYFw/Uv+J9JxoBSP4+8+9w0886lX4/iJ4zgeSuHAXftRy0Tx8Idfht0/vRO/96qXIhyN4qa/uhmPvfwqZJsh/Pi2W7FUqeIv3v0WHqtIhvDRd74LMaQxs7iAzRuHEao3kU5mcGR2Ds0WUK9UEU14yMSjHDDg1dugkbewsMjjlMCnkYF+HD4xQxIzyETiSMSTDCjXqy2E2w3EU0nEKMCJ8vr2D6JUKmKxUsHCYhWJWBRr+vuRTydQrJSx68AxxBMeYukEohEPiXYIdS+Ke+/bw+MzHm8jHolgzcgIyiSb3m4wsz8WTiIej+Hg4eMIRaJAqMnPnC7XUStVMdKX4r6vN6M4Y90gDh7chdH1Z3D55hfnUWy1MVeqIBWKYe1QGhdecC5+cOvtqLaSSEcjiEQbqNfb2LhhHI1mC3smTmB+schs8WQ0ikgEiCUTKJYqmJsvsSrHyGAfNo0OIhX3kO7L4u49pB6whkHZoxNHcPa2Lfj5fQ9g/9FphJHE0NocQo0yrwUz8zNIxTJIRKMYGV2LhcIJlOsRlqgnWexSaR7jg3nMzM5jID+IeNTDXLmIUqWN8uI8cqPjKIU8bH3kk4H156DcpIzGHiLNJSCSAQVyNpp1hKng1DIsa95GmJSL/MOMAa4W3EeBlKZiI+cMk/VVs8FX4ZFn+OGFHYGh/r7kI6wyh1nu3oKs/Bx4EnAooZGya/l7ZSAJocoXoiTkg64Ow9fu8wFgs+N46xO7xX+2HEZU8UYCRAnApLrzOheui1oPQqTbggbzbMX4oP1eFCvUVuZfNDiqw8Gszml1QPvBU3Q20/Qi9C+tSxb0q2al2mYhRL0QNgwk4cHD8YUq5ip0NdntFlQq5xveo/iZDSRiMaRjUUTDYRQo3UCDglpE4lkkuO2saWpY4hLjs0mriajnIRGJotFuolava+oMek+UA4KofUkpg5PbUAoAdcIRUz5ijjZqEd4b6NG0d1IgCAUE0j90aqHy09m8hUTUwzVXrnGsyF/uf64GuJ4MjKWSEjBHrE73YwzPhwIAu/K/JtnsPvtkQObI6JplDFK730BMk4E2INOeSdeRVDVJQ69U9l7P6gZuV2o3l1X7i2YAW7m724pA7SufcHXPNnEZvL1koA3kpja1/969/T5+BbWhW59TqXM3q9jK6ra1yVm77G0bZ92s7l/uTDn9tv9XW6BUeWgMYNkwV0Z7gn36wbWMD4b5vtvg/hXBNzs+W95TI8mYFaJB4xIcrOdNvcbS4fj7q9oEojgo7/ZtImOA6r/ibw7S4wUlVdCNQC0LyPJV71h+Tx/sH8NV5E39Keo7c5/ngourQUrLQEg9P3f3Qjcw24tw6fpFHiqMdTIA2Dw/vUaJ67NbVn61MeV7G4eWusj1JHXeaQDwQ8MpO9NIuk8+GTB6qsBx93X29/L2d5joVhCHocy+FHL5afN0MMnJj6zp8XrOTmt4p5Hc9lqtXx7cbHfmNisKiHSOldmpltE/lj1egghckrl6t/Qhq/WLsfuVMiCrBc8XIboJ0Kv4gBOQEqwJQausNFdOA8APdUScvu/XogXOufZTuomSD4kkGMV5b8wrf2JpPiJ1GYvTQFmhFiIWRIjLwdWXD+5i2tJ1LA+mcqzW0CwzaE4G2zh147ZIcwNATUY0cN7bnq4LmEl9KuhJ7zNGFh1uyXEqDo9g/woAETfuR8BdNl70fwF4ou1kQKuCAgY4+tHlBmjxy0R+UzAcdZobG1d3R2biKhjlM3WZhtlZLm5HAmhJkthx0rhR9wRAU73J4SSApYEUBOgK0Mv97YCILInKMqECWpEDQsCQoLxizBksFeSyEpBSHBkEXFI9W616wFpQIFNAQxVXpXd3WXvGCjd5XZOnE0PRZPPaqLfF0e2FqA10s1A3FLMUOsjcGgigLFiqP41zdtRo/lpjCZMMKA0ZkQtXlJxzWsuuzpulP8YEPBabyBjmwsaSMaDsK6f9xH9GG538S/9Q/kfSa2t7Uc1REgDLDPIqezEcqiESjUi/aE5EH3hV8JDBDA1SYABU+4UcPnYtz1diZ3NJZWxSm3FwRreRohJ1skPbBi3AKc04fqZt3DqhXRBMgCgFvSiVIzuoAvlnaTpnMmqJgvAOcfozQEhvYqCK2A3Kytcc1twnbLXZwSBgdfM7dK5asIQAwxJ80rnWKcPXZ4Uo6KtsDE2J7OfdM6PEDQahAhKjT8alzFXORaeGIi8LvtyJxQqK45DBeQJSjdlL/eoFudzoeXVyImuwDY9jhyWr4rE+I9sN5uE+8+X0/c4K1iQO2CXwWQFyXgMCNQE/4ECDSWic8UHMX7MDoNQcx9QukYgnwQSm0mAS+aoyYMFFBC2SnKnJGtbrtn6QIoBYgrwe6H8bwEz/Uq7YzoOBOpkVAbU1r9eBinI9G2DqL0cGCDtWt8/A8pnkwYFSDriae5oDkjSSqcua4LHm7HF8jxNNKaCytIPlCjSGluyF8kAZbxS0QeCBWOLSF476hEDlwlrXgAkD5v2gAb+vAyavzCIL9BAJUlknZI2ntUS6QEabAMaeguZhRFst3P2zbwHVebRrYQGAvToOHzyMe+7Zj8mlBqZmC4ilslgozCEWBojNnOrLYXZmDolYhFmO+b4+cv3j0MQRjI4OoxWqq6Ne1sRGK4J4KovJqUmM9KdRKi7Ai8dRqzdQrTYQT2SwVCIp1hgy2RwDd1QzGtMEOBIIu7C0yGMrlUmjUm5gsVxl6hSxJ9eNDqFcKmJuYQkD+X54zQpaoTD6+nKYmJhgkFZapYlqrYX84CCOTx9HLOoJuNME4n1ZxDNpTOzZj1QqxUFb1GD03/v27cOaNWs4LzetS41GExs3bsKO7TvRP5BnUJcCWgrFGsKRKIYG+nHixAlEI7RPNBGOeti0aSMO7juAZCqBRCLG9aNcyvTcwvwCywQPDvTj4KGDvC8Te3mwvx+zBCyHwqgQW7JcYqCY91wGhMO85lAnU95kmr8cGEi2ge0Z7RaqzQpe9tIX4+tf+AdmklEAE0lTk7yY+Kg0jEsPdBbMoTEQzGJmCW6Sulamft0LoRoN4TXPex5u+eLfo0zPoH2xLmkaaL8lwOLopmdjfTKE5199KcKpBB532SPw6utfiaWz1mDbceD33v/nePVTX4rIxWdgtNbC9jvvwlIshKc+8cm4/Z++j3mvgL/88AewuPM2/Oy++3DBOecxaEks5uj6Qfznv96FE+UFXHnRuUjF22hl+7B/7xQecfHDMDc/iz3HS/inW76NdjyKa659Hu750Y/wjBdcg3ajhRtvugnP+a3fRX26gO/8279gCcD//sh7kMr1oRqq4G/e9wHMzpSRSXrI98fhteJIZvPYc3A/+nN9DPZXqnXEiQVcIbgrgoXFAgb7swwCDQ7kEfeiuG/fYQwOZtAXimJ6fgn1iIdKqY5XXPcKtMMtpDIJrFu/kdnqUQqkmDyAz/7155COxlBcKmLT2CDy/QP4yb27GYyKxT00a2WsH1uLqdlZHJo4wcz4/nwMtXoT9UYL559/MW778X/gvHM2MthMwRvZgY246977sHbNAHJJD61oAnOzBZRKNbRbYdQaDazpz+CSi7fgjjt3Mfh7zrlnY8+BQ1gol5GMJZCNRrFhuB+Da4Zwz/YDyKbS6B/KotpoYbFQQLlUwUyhhDIFT8SSbKfmcn0oNkoItSJIEpu/2UBfOopqaQljwwPI57LYc2Qes/PzGMxEEU/3qVR7gxVPdh6YxlJxCaPDOWRTEYwN9mHi8CS8WAqFchVnbVmLPfuPIBZPI0J5lGtLvP4Qkz/Xl0YmFkY8FMbUQonXkMlCFYN9KZ5f1UoZB1shXPjMl2MpuhnR5gm0wgk0mx6irGBQR5gWRvow0ulsFCYBrY5UDZ/QADfNee8ETZoNzcoxDBo6bGGzv2wF1w3EbAHbS31bxex9tbM0SlhTHgQpT+g9BMp7YdqnxOHqx4nKJiMAqAsIO8G2vGVo9Y2xzDlrtRkoYIgA04QXRaVaRTTWQJR4760Qyq0mSiSVTyCpR6xV4rkKwMlpWrhEksLEgicbnBtdAyGp/R3wueVRDmdwgA3rIVEARKPBtiEFv5TYdgkxa53sONob2o02FipNNFmRqsXnKLpe9ZUcQJ9ycEvaJF5SWUGIgiJor6Y9k5a0BgcNUZlqDSqn7CoRdYbTuI6wjWLpKkSan/i9HMjJNh3tacE5mrq5TmcHDgqk/y9nmHiMgGLqu4YEm1IwN4tAy0cCm1t4/mPHuyyXX96fDxUANtBzaGR0WU7YXgzRU2UAuzW3nLVnnXueL+/8iwKADYx83u+/GF/49CfxzOddy682Geef3nYr/01AZ6+Py5AlyWdXUvpUwND/GwCw5d21+qyUA9h+N8CcGNNf/cLnQW1FDF2rK7WbC6IT2NzdXi7oexoA/uXN69NvClqgWA7OU8vbpcsecC6Qu1aC0QxkFdu7G46zM3nPftAzpP22Kghp/iy9WEx9fXoP1mw3cMXmgR9VHigEyXnWAYD9wgQvMrOHFKPkY08P7uMAZVNY8f0oct0ykEsDxMwvIKnG9MldBV8NTGRfnnP9SgCYPKOz/zg1hNXDZWzzfvyLnzV8vn8ISKx/i+OD6BhnDhDaq9SrS5c/9Hp2jy97kl/eU6hrj27p6KZOv9HyN/qAMfWu83PHq5XUvlJ5H3oLPPQ7VSiuY16sPs7lXVQvUmOy+rnjWt1zqxeKgy511LPPSs4DkpLE+Z+pmdkScIrK5acB4Ic+Jk7f+WvQAtue/wkfCKSDMwFLNB0lT5MALRZLe51+HAAAIABJREFULgdnA1TEWc7SyOT6NJBJ2Vu8OHTvLorvsGOfF0EB1gTYCUAdAVqVOaZMKHF6S0nEma35LpX1a9HOBkKbA1wc7QH7k50RvlyqGCDCfBGpYwYsCSQjB4Lu5L7zQoFHPoAr2EKOARcgtqWQn2nsUX+jDCSc3TJxvRj0USBUo18IAHBZu5xPS9lwBmS5hppg3erkVwDBgD9m02obUnlFKliZwpwLQhZhc/BSvxpYotCEz6QVdizlwlVWIy/Ghl4Li5MZRX4EvIJbzFZVKVVB+rk3SQ7DbeuOvJSaO8tyMNOz3Xxl5MGn68kZzmCGGlC+ARlSkNIB0gyYFFa75gwmhzUBdJT/kXIrcv5lcrCTc8vYzQr6Uv9Tjiw/CEIsNAO0pZ0FgJSxI/1oAI+MPwWHmfkuTiprw1pDc5Swi0gY8gKcGThTYwYZ94+C58ai4HGvDDABZeW5ZmxQVJr1jQQqiOy33yYmDWxORzsQMOsvMFr5a+5LXR/UgcV1c3Iw23Pp33ZYJa0V6A0OMXIMMF+jY8oHZj31o5oZJnnNZr+BbTwUFSDWdcZt0yDyVFm9qggg37fBqgAaLCKIvfUPr3qCe7NTlfpG8liLU1THs64HARBqoasNfhaD9VZePbTQ63iOKxDKwQI8juQAZDnW7XcuB4PYkgu9aewWzfnJgJbvfW3xCmlBK92AJ6vXmBSksayV2UnjlcA9Bsd1jBlDmfvRJNwd1qmtRyLn6jBp/chbWZvYyeuwh3lEOeuSBRLImih7gpWd36uy9rwGWaSxP/fcQ6MF7PAoCcB97RYDQO09sv6oBA6zkAVg9vedABH2gXJrB9uTOg6POsb9vcWV9FelCTtkMsiqY1ajSHypf5GVDsph7eUz5XmfDYKJ7BBuY8TkR3ktckBmk+VmFQ/N1y4tpVQhnXksJ2mALwF/zsGY56O/rmqAAAXicN3D8BgA/hegPIdQg9hG9IIaA8D33nMAx4o1HJtZQDyVYVnDuBdiADiZzWFulhjABDbWkM/1IYQoA8AjI0NooibBYzpHGy0P8XQOk5NHMZTPoLg4j2Y4ws57zj8bkmCeRrONgcEhBsJIJYGCBSiXLoGwS0tL8JhtGEWrASyWqkAkhEQU2LR2FMWFBcwuFtHfl0OkXeNWIQYwAcD5fF4PLm1U6030Dw9j8vgxzkvskT3RbDPoF0klcGTvISSTSWbsUhOn02ns3bsXY6OS25jGIDk1Nm7cjB07dqCvL8vt2WzWUawJE5eAv/n5eZ/xT0Do5s1bsPO+nchm05puQUDSTZs2Y/v2nczQpDqXqxXe62kPXbd2LRbmKZdqFNl0CrF4DAP5HJcvkYgy44yY0ZRbr1UvMyOZgzE0uICCE8hOqDaKeM2rrsNnb/4EYp6HerPBIDAP6SaBI8IY53WWT4zizZCxymFDAgArA5hAlEYkjGoEeO0Lno8vf/5vUaWAFxprLWFC0v9R5PHwI16IXLiJraMZbDz3YXjkhefhlq9+DYvbxrFxooZzf/dq3HT9ezA9nkHk+Cx23XUvKrEwnvaEJ+P7X/93REYiePM734bWwbuwZ+IQNo2vQ3mhxGMrNprButw6HCxMo3j0GJKxOmKZfpxz6ZW8hiWaYXznP3fhw++/GaF0DG94yxtx/IG92HjeGQjV63jLje/CNb/9bFSPz+L2236E6VoVf/3xDyEz2I+pmWP44S3fwK7tO/DYR16I4zPzqDcimCtWEIsT0zuCYmkRsXAOVQK+EknsP3QYF194Ac4//2wGkKqVEshaecxTfgM/uO0/cO8Pfsx2wY77D2Ggrx+PuupKnHvxhYik4hykQGOc8myfKBzBZz58MxLhKJKpNNaNjmB6dh6NcBJ333sX59FORj0UF0tIDo5g4vAU22gbxoeQTYdRrAKFpQoWC3PYsH4Me/fsxcUXX4gdB46hVa0hHmozy3i4L4xEKo/5JWLGR3jeUTBFLAQk00mUmzUsLMwjmYxzLm1i5I8PDKNVKWHLGZtxx8+2Ixxp4cJLzsKu+ycQiyWxZnw97r77XtRaTfSlUqhVaqjWqLOAdWvGMHnkKHLZLNaP5RGJhHDsxBxK5TqyfXHU6y3EwmEslkpo1pvIZdMYGxrBP3zrVuSGRlEsLWHbxrVINavYsnUTdu4/jF2HjmHtmiHkB9OYny+hUgphKJdEYX4efdkswuEWcskIBgmsr9VwdHoa8f5x7D4wiaFkFGdu24L7d92DK5/4RPxs3yHkLn0WvPwaNMJRxL0WaO1qtykok84GpgKiVr0T5UNrAO3vvqON928L0pTrTc1H5padNXRv8NVHgmA0U40QO8m3EI2KKsFlviqKIyscCjEQ7toU5gCSoEoJNnU//tlN5fPdfZ8BYDvf6X5iz5ZtVOwJVg4Jt+CRFDwbMCHUPAlQZbvCeanZPVA1KLYTnQArtkv5MBXsnS1uf7KHxc6ivcNUoaQ8jgS2nJY46KcV0rOoOpstIE0CwSTIsal2tjm1jC3NezcD2HIdnTXobMX7lYLAVC7f5tK+6gguZhBY7RxV4gkCaKmKYi/KokuBfaLQZB8+99B+1Gqj3mrI+Vhtuxdc9avJAHYZs50jDcyQ7ZUf+P9UArr7PfT3g5UyXil3r/scY50SYEn1tHzAdu+Oe+/C5Y99nJ8PuLtcLut38uhh/tnAz5Xa7VdNArpXW7vfGWBLIK8xjI01THW97XvfZeCcJLJPpc6nAgC7ALMbNHBaAvpkvXX695VaYKlsK7ct4cHGuRJ4aLv1qgCSH0GloKKDJYtKxsofOePLfb4vVjbsjpu6y2ds246LFFFbVhcHPOb3qeqdTwxRco7GSXeAqhY4yr7aDh+zY8mwq4ZOVKbU5ih7cV203TtAzGVVXIafa0zbaq0nD1d/aq8+DADJ7n5Yznq2bfu/AgBm82eVobDaKOHfXIDTtSck7m/Fz6qjb7VBfRJgecV4iJMsP0F/ODaRTUd1a/u20rKKLS+wbxebH7TH+80O7FU0803Zb6utAw9mZeWSrtC+ak539NuKfej2NZHL2I/ptJ3OeVlDVn6pCGQHeJL5WNmvo346PyUle5QCNQAGnd26uIPK+f40APxgRsjpa3/tWuCiP/w86g1iF4iMIC1ezUYAgHKElUrcWkSHQL7igHd3ZmO5mdOcnumypXw2q38YdeTNFKyyxY6D4c1IYAeogmTqSO9cnEwaTaV7FaRwmbBWFsFsRELNDsUsTa0R0gIYd65m9pcc0CmfsB+zwsC3gcGy1jV9Vi4z/pjpI84TcrrSvwScisSr5rJVEJ2AQAOnzYHh567iOkkOJ5PoZicG5y2WHKMS7RYw5MywovWwrgCXyJSKq4TqTc9jkEX9/uY4YGBM2WTSTgKOcpcrCGVLezskUrW87iqrU2S2gzFizFnZYUwOWpiz5PQw0JDLrEiggLni3BA5SjHiCAxlRz2DsxKtTuU2B5A5qAXEkiYxUNmLkFSmlJfHhM/Ylf9mCU11QtEYob9ZqtplQWteLwZxbZPnMoszyhz23NfmlfODDiTQgGRyA4eeAbQqI9pQBzm1lcmX+3LiNHabDHi74DJH+KvktswbdcCb3LYapKQFR058DtxQZjK1BbUJsZ4DR16Qp9WPhuQ8dk5whs9g1mFHOZU7jEIx7Gnc0KfREjasPM9YoiJXTNU0OSABQqUk1q/E5OBjiUoSctvaeKB5w3LeTTUSZOSwcWEORbtX550BfzxdwsTwkLlHfWJzjscDMysEpGQ5dFYOCCLTTPJPQDR5q5+Pm+c9sSSFIc0MHl0zJZ8vwz0+m5WdlKROwLL4xOpwJfZpDBM/QwB+WoOIMeivsdo3tiRzLnPf26iWmCODyECqnmZ4tPiMfFlHfJluUgegIBcFfQyE5/bn+aLy2RoMIi0jYL2Nf5t7vlNX10NeP3Q9N4a/MLO1DbQv9DQq19qc1XLJeh3kz7a1VtYmla50nLzcF5w/ndZOCfxhkNSCGZyAIZOiFoeurNv88Q+PMti5TI4KhB/4o9YE/81rrl2voLaVyyIobY4y21uUBoJ1UeYL79MRAg0kkEHWY2XBO4C/samZkWTz1uSlFVj30wTouJXKyBjlVZpYvn6+dXqHtqoDhsuh359tvowoK3S0W7j7jn9GqzwLrxFhALgNyv15GPfdewBHlggALiCWzDC7Lx4Nc+BNwAAmhY0q+nN5ZhAemjiK0bEhltcn57un9SIQhVjEU5PHFABeQDOS4DlN5U+lMzgxMwsvQpKuozh8+Cj3PQHAtGYkKQfx4iK8WBTJRAL1Sh3FaoMZebFwE1vWr+HyFYplZDNZxEgctN1GhgHgw8jnczLX0Gap2oGRYRyZPMIsK68t+1U6n2dW8rEDEwzSka1F/ZnOZLBv716MjI7w/ZxHuN3GJgaAdyLbl/G/X6o0EIsnMTI0iCNHjjCgy30VauGMrWdgx327kUoleC3kwCrPw/j4OHbvuh/ReAyRWJTtAGKdVWt1bNiwCVOTU9KvLWJ21rF+3Trs37cXyWQCkUgY6VQa6WSCWapjY2PI9/cjlUgik07je9/7Hq/tlfoSzj93G6YOTjAASIxeAvJpttCOUg8JOMOBJRQYpuu/zCPafMKSe5IUHdoE1DfRJAA43MLrXvRCfPGzn0E9HEKNwBQCy/TYSIfAW6c2YFMuht+96kJcdsWj8bDzzsXzn/tsbL3mqSh8807c+NXP4q/f+FEsnTGC6gMHMLn/EI7WlvDkx1+N277xXSxGFvDuD38ACzt+iBDJCM8VkIgk0KzVEO5PobXUwp7jRzEaSSKZriKXH8WBySUMj44g2gDuOTaNH377pyiFGviz/++tGIsncGxhGlEvjLe/7wP47ac8HTP7DmHvrt1Y8sK48ca3YHDtGtx/YCe+/PFPYOu69RhKtFGohJEbGsEPbvshtmzZwHLDS4tVzi+by6SwVG8wSzYRCeOa5z4LXozsmAbLFD/qsVfhC1/9Gn78rf9gdvTxmQI2rh3Hi6+/HkWWGCb55zxqlTISqTSqjTl87D3vx2BuCNNzs8wuTqXz2LF7Px556WaUFheRiKc4B++9u45w/uFGdQnDA1m0GkVkB9bg/p27cMaWLdh/aIpZ4xvWjaEdbeHo1ALmZstIRltIRkrwomlMFypIZYZQpTWWZJ+PLyGbaWFwMI/5Ygn1RhUD+SzKxSJGh8YweXgCVz76MiTTefzoZ3cgm0thenoRTeJ+Uj5wXRuz6Qhq9RqmTsxjoC/LbM9isYKhoTUIh6pIRJuYKzbRbCeRy4dRmF1Aq+kxqNxu1BELtzHW14cFxPCTe3ajUm3igm2bkEIDZ52xDvft2YejhRZy2RSKhTmWdieJ61J5EZFQBJVSFYOD/VhamGUp4LXr1qId8xBHC9+9fQfn/x3KlvHohz8O3//RnciODmIkn8F9h2dRGz0LlzzlGlGwCZFEtvAveadxzj1iUltuXTnn0DyieWfnB91m/PtoPrNdr8GT9rvZS/ZMd/+1d5od0PFOU+pR244BSz8fsO49vipFoFQUgLiBG2iZy1OD3sS2D/ZW3sfpvWQH0n5Fe6MsVL5zlYUK1Obm8vZwEJIzyQ0cE/tL7VVrGP3XI1UBC4JSCWgO3FQHNbOCReeG76D9LVCakUAtC+hjCWb9iI1CgYC+LouU1Q+ilAJxrl49xzXU7qezHl9HNpGE9PGZyGxNBpdZml8+tO9TXmkLtpMARQrmDfQIJZBQAHVSauAUPxRMwFu59JD13R88YW1XK/3y/lyNAUyg26c/9hGffeuWqhcA3C2F/FAkoHvV3AVOT8YAJiljuv6uO++AKyPcne/WgEx635lnn+ODtwY00vcvveF1DG6u9KH3kGQxfX7zWc/2weJe7dbdNr0ATZO/fu2b/7wjx7H7/oeaA7hXm5xslFkeZLruqb/1DL9Mbr0NOD/VOveSqnbHSbVa6cjPbGV8KOU/Wf1O//7r0QJFBYB5P1lW5RXQGgNHnOu7Wb0S2K5+kK7gZfYSOnLKwYHW1NME9WIfiQ/E0JmVSC20F+vepVsKM/ZoWxUBOX9vo71ZUqXRXmNqQLYpLu9fN6WF+Zxcf1J3G7lgrAVo8TXabOZhkYO0fC+7m6Qs6kiSZfco4BdkuJDzLfMi+DyueyPvk+JxNHdxm/Z48qvoWTCAv8RfbsC126tmD/n95/gAfJ/qcuy9o/HMH9UN2HF9uw2urmY/yc8rT8IeQ9N916kCwO77g7ZY4bU6ttTRrBepvSJGi4xPO1e6M2rlqbTsZT6A69hBPUvk2Juu6Spj0JxvveviD5EeP3PxV+gYJyZ0ebn9yIjeQK/vf/KDLeURfrvb/OjxbuvP7vnIx3d/LelahVYcXOoH0z4J1AoV5FVYyVzr1nX2dJ6RZs52zoTgL/PRnc4B/OuxkZ6u5UNrgQte8vlgmVR2phx4ZWkQcJM272A2B/ubSAczE1Glt2zxY8amZ8BtwOayPMNsEKi0LjkyCXS2iCRyXDYbVZXmdSLP2flNbB5hydB7DRCV0jpR7+GQXMusJdm0RQ5ZdkWro4EpbPD4YJ0cpK1e9GwfLCZwnOsbRNKzXLDm1KRMdeJAFwDOpEw5Gk0ZVAY+mSy1SHNRucRpYPKQlnNPQCySulRgnmTBIpKTTyK1xWoJkwwus26FFWtsbgF0xGFkEtDM9mbAX1gE9GwprycAocMmFLZdk5lC5iCicgqAQMwvyQ3IJhU7hgQEJwc7b4Rh8DOpnRjEUaau5LgNcgub04mdGCpt3axXRO5YpSfVfvMl5Rg0575S+FdZYWLsSd8bg5LuFRBbxpRJyyrmo/KxMjboeSyL7RsOAu4SY4wNM3onP8vAKqGwcr0jytrzZbUD4N5yLVJfG2PYtmHObKaSegZOSQ5mAaysT7i9VVKX+0FBQwO2qcwG5NPvjFupbBxBcyT7ZgARtW2rQRK7BCZQv8kUEdlrAbaa9QaPSaobOZ2FSShyxsKaVrakLyCnwJ4jZW79JteHuR0J3LJ+k5ywArjTuOR/dZ7RezzKCUn3qMFN99Iz6BpqK3LE8bhlIE5APrqPgxh4bRLwlPqW6kKsKmLFCYCpzFoFNWU66RpI7AvNd8yy8Qok+/cok9hXAlCWK7cryYjGQmjUBMilMtE6x0AH1Y0BNukLDpxQ1NVkjEmS2PpKrLSWgJUKYnIeZnX6mQPPZJOFGS4ji8aUOITFkchz0NjGwWnJz2MtzssgHzNfooEE9Px6ncaA5W7XY47KF8naJwEp1rayRqgEIecoV4ewMXdUAcDSD/ATmIEvgQPmTJWABwNwg7oFDOlA3cGctrae2jPM0W2semsfYbLKs33nrQK0ErARBHtYOXjecUCAynurU95k+e3ZEhCiOVY7TkkBwCuBPGLiyr4VOJBpHNhhzpXytr430DY4+QYRyMJCciWhheUsYLaAcjIuZL8ihql9uF66d3IuQx5uYT8YR4734snmYBmeM6pSoO7qO2+/Be3SLKLtGOpN2p9qOLTvILbfdxDHynVMTM4gke7DYmEBiShJYjaRyQ9idmYaiRjNlwoG+gfRqLdw5OgURseGUW9VgDbJK2u6inaUQWQCRUf6M6iUi6iHE7yQkQw0sTUavO7EmOV69OgxhL0I70ckbUySyDwvPY/3uGa1iUq9ydJG0VBdAOCFBSwUKwx8RhWoSWeyOHL0KHK5nIzpVhNkxvQPDePo1BHEo1GWgKY2SRFLOB7F5P4JpJJJVd9oIZPOYOLwBAYHB3mRlnUKDADfc8+9yPfnZG8NA0uVJqKxOEaHhjAxcUjXPdnnzty2DTvu3c3yzzRejM2+eZMAyakktQdJqIPzFFfqDWzdcib2Hzio5oPslQQYH9i/n0Fe2z+p48vlJWxYv55ltpPxJEtIE3uZgPNYKo5cLsOSwqlYDLFEHB4FGpUrKC0UUK4uoFqr+nYJS6hGaE+nNbzhO4yY6adARNNroxpu43W/9yL8/ec+y3KvtKB5bVrTJSysHQ7hh5MxXHzueXjFs34TyeEhnL15A6575Rtw1Yt/C4XbduJlN74Zb37u63He7zwNu7//A8yXlrBQLePhF12C7Xf8HMgm8cevuQ4ndt+OphdCfamCNuW/DUVRyUTxqfd9BrO1Il5xzTMwmI8ilhvEzZ/4Mh52zmbctX07BtaegaUqMFeq4o/e9EeoTk4iNTrAYM77P/dpPO+Kp2HHPfdi+sgxVNMxXP+yF2PzOVswOX8c3/rU36BRq6HsAfPVEmIhD0uzC1isNdBsJjFzYglrR+Pw4hGk2hFsPXMrFssLGCbgP0IMwQoztiPJFDKZPizOLbBT60ilgPlyGvFcDog30VeI4+prn4Ta9BKGh7PMdP/kX92MeDyKcCSOYrWC8twSauUa8mlgw/gmTEzPYn5mEYV2E3/yphsQbUVQblcQj0XRri7CK1ax1Gih3GBYFmvHRlGMNHHdy1+PsaFBRNFC30AKtXKT7ykVmyg26gg1G6iXQhgZzyGfCWP3oSmMDA4iHm6D1BDrZXDQAckqp5JRHDp8AJlsBqn+tdj9wH4kUlk06lWE2jVs3bwBR49OoVRtYSCfwZGJCZZ5b4eiiCYjHFAycWwKqXQfIqEGhkbGEQ1FUK+XMXXiBMLtFs4/cx1q9TB2HpjCkeMLGMvnMDYQw/DoIKamZrBYaiCViCKWTqHVCqFamUM+k0MkFUWhWEc7GsPiiRkkPcq17GFxcRZnbV2DUq2CHQdPoD+XQ38sjG1b1+Pr/3wvEgMppKIhZBMxjK9Zg4P1MC542jVYiGVRZ8Y9jb0Ms2hDYVrniGMaRcsLI9aimJQKQhRU0s4ArQpqkRAiDToPlNkJ20YC7RClXqGLxe7j04ja47YnNTi4TB28FHxHObvZi6V2Q6uBppfkgItYizLDthFqemjGKT92H0LeIud4J7CxTUxYzafL+yozTAWQJfuuoY47CdpjK4bLSgsOhfXxacoCC9l+Eja0JiLhYB8+f5F9HRLFCnPSUXwy27KWwsNJVSMAp6ZiURvEd2yTnc3nEIHe+XzbkuBYpt86Hj0LUuP90M52es6QxVMC0yxw0D+jyE/cDlwKbRN6XzNsIK7ttuaaVgez2gmB480ChjWoje1llczvSg1E7WVnHD6vWVCunQE0aMuONmwTaZAbta/rAP3DJ/5qSkBTq5kMM+XjHRtfx/l+TZKZZIFv/e638bb3fhCFuXl88Ma3c/DSi17xagYLHywAbCApSRU/6/kvZMnhj7znRuy87x5+B4G7pwIA23PsPioblZueSfl97UOgIskY27PpewNhKW+ue61/k/MfBJC+442v43bpzllr7Ub5kHP9ebzt9a/FOedf4F/nlvFP3vEufOMfvsD1dNuv1zvdMh/ctw8Pv/wKBqFXywFMbN3uNqFnU5n6BwZ6Avz2bqrHfXf9rOMay/vcnaP5ZHU+FQYw2ZHu80l+mtp4947tuOpJT+H2ow+NC/p0t3uvNjv93a93C5RKJ6n/CsCVQij+zbqdBmc3CyTTfdWFl9W9oee+YP+RACwh/EjwvAbR2w7XJv8fpa0Amh5tl+LnZMZeK4Rok9R5ZL+jcyPZAaTYQf9NdjvZLcs/htToLur4LORasVEssN3H1RR04q3MZ5zKhhtgb7wra+o8vZAuZ7snKoGkdq+CXxzvrIA2B4OFKTUC+cikacgVR8QSVtGg1A1uotdQFW0vglZnJBvb5CEL/rLqOk0hJZP/88u/yrAw37xdIr7pbrTXZMADUK6z9QMix0qvMl9J7981kM4fPp1PPxnwbLCjjLSAzdnBJO16sQUXGKBvfm//WdyXvl5lJwq6Sr5svwo9Cs3dtcIc9P0m/Ht365pbfoWbV532OrsVgwkmdTAX5LtOhFXmtaoI2TzqKpdP4OAi23sCG3alYvUCgH0w2PylHeUxim6vvM1+4dgHyqOXU0ApAGxBJyZGp+PDZkh3sItUxeaAtorNs9MA8K/3Bnu69qu3wMWv/Hs+WNPSIsCr5gR1ciKY3JSw8vSgagd4YvgREGQSHroU0t+WV9YO0CI9K+CpBGKbpJbJSQf5GynvkTjB9X3K3AsYrwLk2cckm+3gS94MiYKzfEaaN9YCwPUQTMAIARXG9rKo+iAfsMlvSnlNlpkXIdOlV/lXdvQTy1GZn/JsOegzq49y7VUJ2PYY1JQ1XCPdmX2oLEaTZNWFjc0YBROJQcNgnDopjH0sDERlGhJYSmCdgqgMaigTjP6b/kcsG8l92xYg0/YDBhYjDK4p3MXPpY8wqnX5VXYw3Z9IJVCv1xCLRFGrVdmhLsClLvTEsKwTsCc5QOn5DO5p/xmgQoUwCV1b1L1QCzVqMx1j1i/s9GEQt+oDtrFYjNuF2peBMJZ/Fpln1yFi7WJ9zs4fy4/MAEyY3xmJkjNdGBdiFGskvjqPGKBS5wqNbao/9QPn41KgjsGFpvSF1YkZfAq4yyZKrPsGv4vaiBxTxF5jOWod4px3OhRGLB5Hs1nznyVAe8COFtaHsv5YOlrms5khkrdTJd8YXKvzeJJ83HKVX1bf+Na5w3VQxgA/Q5xSBgLTu4Spbc8QgImeT/NAwCL9u1HXgASpPy0tJLltgRb0XGoTyi3I+dxC1IbizJNzioB19L56rea3ezQiud9MMYDZQjZ/dAyJvSbri7BtdVwrm5WdZtTWUco7V0Ek7ua9pDkmoJrPPDfZZV2MfLY5BVPUShKoouOVgUmT7WYmuQZRUNuqU5HXUwa6WwwAM1hCcrXa71Zm6jsJOJDACmGLU7vQ3xRPIs4815D3mT56XpCxI60qDGoJ1qF3NFgZos156WhtorWHvpP20lzYDsAcBFoYkxEMuBG4xnOC1/Am57SztpMlUGX4uwxwFzjlABB1elqdOQBFrVB7HrWAq+xgIB+xMU2iyny73A88tmQ/IqezjEYZP7bG2PokgTiBQe+qNbj3GMNYDq0qH68gse0Qbp8CAAAgAElEQVSBwhQSx7bLstVNQVmOBjrLGHFlr+m6ANSXGsm7JHCFAx+sXbXdhDEqa5hJZ0kwh+2xNK6lflZPDgzSeov8s7jlrZx6pzDW9TBtOYFJAvrO2/8RqMwh3CRIiLIkVjhX7e5dRzBdbWHvxDHEU33M/kvGo2i22oilMijMFxAhB0Orhly2D7VqE0cnj2PNmjG0vTqajTaDhVzftodEJo/DhycwlEuxNG4jnOC61hp1lrldWFziOU9OzONT0wwAhyMearUaj9FGjYJHwkjEE2hUayjVSNqT8k82sWXdmAMAZxBxAOBjR4+ir69PxpACwMQAPjZ1jIEvrwWUyxX0j4wAUQ/Th46yxLLZRKl0ioFrA4CJ5U+H2E0bN+Guu+/GwEC/ntNIVpcYwAkfAJb80OJo2bZtG7bfs4sBYEmDTe3TxpatW3HfvduRTsZZIpZA+hoxgAkAPmMb9u874ASGCAB88MABZkL7aTFCQLFcxoYN63Hs6DEGsC1gj8ZPPQSMjI1g/+49SCUSDADTGpJJJLBudAytdoXbiFjFBAyTjDbtU4WFAmZOnMDiwjxKlRKPSwKQST2EmZExD6+89gX40t9+Hh6NDZKWbYrDiR1MXhj5S38HmVgE5wyksPXi87Fl3Tp88RvfwZZHbcPMbbvwrNe+BE++4Kl41XtuxD3/+m0cmDrGwP5F556PfTt3ohKJ4I+ufwkmd/8UM4szyEZTmCsuMgAcWzOCD/7ZTWilY3j5c56JoYEwkv1D+PN3fBhXXXkJDhw7hnIzjVooCUSiuPb3r8UPvnELnvH7z0MsHMLbbv4oXvvbL8St3/s+Dtz/AEKDWfzB/3w+Hn31YxCPeHjPu/8C99+/DzMLZaTiA1iYncX46Dh2TezF2s1riEeNseEcJicO4Tcuvwpbt25FKxbC+rUbGK1bmJ8jFBgtGme0PrTFvtq87SLUw5S3eQn3H9iDz9z4OVz/rldgx213Y3zDGN77vpsQC8WZ0V1tVJEb6McD9+7EUH8/rnz6U/ClL34JrWQMT7zqiTiycw8a7RISkT684o3X4+wztuLun96KbNPDQruJAxMPIIooHnHZpQgnovjEzZ/GmsEhnLl5Ax5+xaX46te/jqOTMygs1BBBCedfeDFu/ckuFGoVDEVTqKKJZLKNZmUJi+UQEl4cTQoWjMYRinjIpOKoVCqoI4Zao4Xi4gKySQneiEXCKJUrKFaqaEdiWLdhLY5OTiESSbJCSmH2BHL5PswtLrEMO42vviTl0M6hsFhGNtWPbJICUwqYrzWxe98+DPVlUS7XMTLUj0q5hJGBUUQSCcwtFLA4X0F/XxTRcAiDuRxOTBZQpyBKr41KrY5ILILpxSJGcimMZhJIxfM4tlBEs1lBvTmFKx79GHzjlp+gXC4jn83wOuBlyFb2kEYb0UYDBxaWkD37Akynzsex8FpUw3F4ZCOwkgjZP2lZO7xZeM00kqEyYtUGWsksKo0aBwaQY7JVayMaD85X5uk0O5odknx2IxFxkY+mM0GIA5Ekr1c6VOOY1Ho4xbL3rDzTaOOswToq9TD2FQlspuBLth54fRWwOQhw4zMS21hin/A+HmohwprvwiaywEYJhBPQmFPV0+bC9ZE9nWyTuO7vZuM0Q2KPSt4wWotE2YPBZy+MqH/Oc88bYhGbvUsOYbGAapISRvc/Y0yYfWBBm0FwVpCYT5SEzDqVdZb/8oFclZxmiWmSsFYA2A/Kk5MVM44pMFADiP3UPWqzWjAX24pmC3exdqU6YhNImo/gnGxnATt7WUCvbyc6QeD0lJdevV73+l/dfwjco083KGog6PkXXXpSwPTB1I5AQAKUXXD2wdxP166Up/jBPme161djUNN99Pv08akVgUoCnD904zvwmje/dUW56e73W70edeVVDAC7Usknq5vdS9f9V4GnJ6vzycpovxPY/a1bvrYMoP5l1OFUy3j6ul/9FigWO0GcjhK7OWGXVUV9sQ741HHOtzNcNwCs/gA7B8rWQPuwlsNHRC2XrePnbImN2aS0a16LgWAmujAAHEakJYFg7MejPYwYwOGWpHfhPa8XGBacJWWLs/OnW+HgPkk1FXzMZcBPUZTYfvfdCVwoKofoe0jgMwWS0nlXvxFzSBSYGLKlc2UZCBHpIIFWi5QcyTdCB++qnK8oAQsZXOx0oAfV0KI2oMg7yWuh17F3LUA5lY0sBgJ9bUHYnWdv7ZllPhzX7y0tsbxd/VHl5mJ2bBQ/7n8VpHZ1AHj1ubUaANxrGFh5e40Qq566YZ0qWxvLV9Iu2r8G7lsxT45Iy1Tous5JVrS8wl3+oKAMeukqU7t3r2k9eFC4dQrmBdfYbEsrkfYre6i1DRw3lc8L8H92ymV1DpIE9u7Xbj9ix+z0Jxy3gP4kX/Zsdqub45jmM4j2Xgfz1+aKNomtU53S750AcEfZTgPAq0/U07/+erfAWS/6FB/KOTJb8yjZYVqAM20fjbC2qHHZ5EXq0xzlskgEeWoJXPAXKyeXry0T7Chg9qC8gwAGciwSYETvIVYdgWUCOARR3+7hlRdSXe3MUc8H9FCIgUh6Nj2XHQua19ddlEzak6Oym8TgIaZWxAds/ahuR/bVWHS+BFsbiMZivPhRUd1cGBwBr2wuKiaD7E6eVZEeVVloqqP97bDdfFYvBJSgjwEiJp3KwDhJLKrMNLUhvZdzxyroa4u4gDvC6pTnkEye5Hym8hHDLx4lMJUkNIXNS2wRZlOr5Bi1IY8boZuyI0nyV2nEvZNzBM26MICjBCxTKJ04gswJzhIxBnAo+ClAFkXY0RgwADfMz2BZNNNoIbuqRY4sAdtZGlmjgUQyVySIBQAPQNggUirIESJgrrBfyVEt4y/CDmmul0qrMQgfEye3OIeEnWvWpIQeKFNT8ywbiGL1pGeymBx7uiRXIo11Br0UkGaWNgF/3KdhZhUJ067hz1VjCxJLN5FIsIFKQCznMOa+rArblthsxsDW9ifmLznleRy32yCJK2LF+gEdClTaHKF6Nho1bmMGbZmtS+NZGcUE4irTlIBLY7bzfDUmITGHGfxX5rCy9hlIZoBY+svk6JnVSy3FOfLEvjB2MwPECtLXmzUFtkTKjueaMpMlP7MAwxyoosEQlvuU+1gBepedTgEFHGAQtvGqLFYtp4Ga8qc8l94h+b/lQwEMvK5S3jwFMXm8aG7oIAJO1jcJYKDxx7XmMW3rHTHmeNyqhWSMcXo+tVMsIuuWyURK7lhZbV3Grj93VFLej8jhVdaiDMmRqvNZWUH0PFs7OPqVyyFlMglkyZ1t7GA5PFrfMojdaHA53eAPnmcUhKASzx15kbvAdXIiUxl4rltggUn46zrH6woz46XtqB8tEMeAYttfKPjFAGORi5exSmtgLEbjXNnsLPEeOI3pe5bx1wOzSGqTRLjIStP7TUXAWMUstah5wyWnuRjsMlc8UW/QNcYCdOS7YN33xxyva8LKp74IAqUCq1rWOJFxpjazgBUqG0vbM4AYGOyyHgcHbG4jBYBlNNN4kPEkbSwgMyuE0P94XmskUZuYaU389LavA/UCQk2RgG4RA3j/Idx99154fYMMfrXDMUyfOIGYF0a5QpCQh3KpzDmAPa+FfF8OS4tlHD5yDCOjw2iH65yfkRh8NNcb8Fgu9ujRwxjoS6FRq6BFTEAAtXoTMZZ4LvKanUqnMTV1ArFYnKUReN7EBGSicZmKJ9g56wPAoQYzgBcKBc4LnMlkEGmLVGsm24cjR49x3l0eOgwAhzAwMiQAcDyOUIOCJhroGxgkaQ/MHj7KTlEBjNsgAPjo0aMKAMtaQf1GOYDvvksBYN7y28wAjsRiGBsexsFDB3UddgHgnZ0AcLvN0tDEJE4lU748qElAn3HmmQwAs43UljWcJbIPTSCRiPv7GvVxrVnHho0bMHHoENsGNC4p8Ib2gkaojbE149izYycGBgbZ8VOpVBELezj3zLPws7t+jkw2yxL2UU9kr+v1CjZs2IBapYJ0Monx9WuRyabxkx/dhnw2i3K1jJnFeVx85jYUZ2dQrC6BlnMCdAjYFoZBGEcbZ8NrNvDkR5yDi550Jc7aPIJXveM9eOELn4nt37gVb/jgu/CIRzwFb3//B/Gtz34WS7T+JONYPzqOIwf3oYgw/vj6l2Ni+4+wWJ1HvO1h/5EJhGptbLz4Yrz3Te9HyWvjT172B+jPNxDPD+Etb30/Hv/YS/Gze+9DpZ2BlxxAJJnEK151HT7+7vfgT971Vg7e+dOP3oS3PPdl+PpXvopdO3ailYri3e94Gy553CPRiAM33PBaeEUgVgFm6ieQz2WZsDBxfA6D1I7hCspLJGXsYTiWwKMuvwzRdBS5/gEeyxSsQAEGVc7bKXZ0vq8fZ158PqanDmNpdhEPHDqGT9z4abz5o2/C7f92KzIDOXzkpk8gEU4ik8+hUFrA2Q87F7v+8y4kvAie9uSn41+/+c9YbFXwmMsvx8S+fQwSRyMZvOND78AjL7sE173kJdgythbTpSKGBgexZ+ceXPCw83DX9h049/9n7z2g7DzLc9Fn97739KIy6r3YlmVs3LGNsQkYn9xAEmrCTXISOGcRSMhJTsINnJPcsFIghIQACSXEhDhgYkIzxiXu3ZZkWV2akUYzmj6zZ/d+1/O+77f3liwZWJesdQgzy16SZu/97///6vu9T3m3bcChA0dxw5VXYMelW5CuZPA///CvMDeXk/F+xWVbMTM5j0RHFCV/HZVcDdWKgnZaA5exp1/WEq6XIVpdVxrw+HxSwzgc8iDiayCXK8k4SCQSKJYLODExh3Vb1mF2fhqpRAfms3PoTETgD3iwMJ9HAEl462UMDnQg4G8gPV+EFzH4/CE0PHmUJWAAFuamEY4MoFrOC4hfzBXgZbzj9aMj0YNKeVGSe9wbqbqeK2eQz+eF/Beo1xAiqF0oIJmMSiyWS1Mp7UUmW0AyVEYsnsTCotrNewMhLJ7Jin19vljA4MAAxk6PI5pMIhQvo6e/B6fna8h1rMfxbBjh2EoUua95Q/BXAyh7c8h740jUc0iRmFcpohoNI1dlwpFkRN0n1T3HiIGWZKlZmQlxWvGogxNjLloCCxm4XkHJE0WknsXqaAa/urWGEu3esyGs65nDQpGENCDTdwU++t0TMv4YwXFe0h6bG0GDMTn3RDtwOdJnjWRXc0rh+2mXzo1F4zYtgyGxmeyJej7h2AmIg5PZGztiG12PJP52RC5NSAvJk/szy5K0FUdmy7hzm3NaEcCV4TtJlxYnKum5zU5S/t5mH22W9bxfF9+pg4smIaWeu4DbXKgsGJSSPRo3qXOQnnEdcc4R+/g8dI7gR/Vsq4lOdelRr01JmElNdO3QJjnNSpqoD47ev5YnsGtZ7MkPOXKrO4fp9yth1J2lP/zWbT/dCZKf0Kd3Fsk/yCr6J/Txlm57qQX+U7RANtciEb38gc4Lh9lJzMAvA4nPJSe7a7389y6PYno6QeOMIuS2GvmwngudKlVyGTx707SPALAoe3W/V0ITHZn8TQCYBDJ53acOar4633OhLjOgtAn+avLQEaoshdHcw5qErB8wAtrzvAKyWoEHPbtrvKxkNSXA8f2MhzR/yycvo+EpA3WSx6kYDkjs1/DSt5t3xzgnqMCutypgMWoBU/uq7YnbvjWvoqIVa/KmUpkl9ES5Wm8v/+G6QBtNcxStfI57dEk/NPd6B7pZ37WRz1pgrqszfBZqd96W/I8EgB1Ue/YXO5Kcyza0xqHkG8H8ybl4tz6ry+21AGC9huMz/AAs1t778neJ494FxpnMnHPyU+3g/MuB+h92yWrZhTcBmDZr8HOv2963zI3rv7Wf24Hg9jHTWh+cbuSVW+iVxoLMx/auanvMVyQCuI5rA35diN1c+eRMaJbz8qcb22e3pXvmtqVLx8USAPzDDrql9/00tsDmd3+hqdrjwZuHZqlD6QBbTj+x5NLalxIsOIWRIsXNQ68qlJxVJElRmnh2W7kefJ21Kg/pCvbo4qH1bOWvdSbF9R70wKvfyWS9e739QOwUfM3+MxDaHWyV9e7YX1a2qa3WlgBtBjQzKa51j8062BL2asOrlp3OdliS73z+NqvQdqWnA2lbwCuTBay/yiSAgX2mEOb3V8pq7csfPpMDdy2nIEGKW2cFXHDJHQMe1GaZQUobS8j6TWoViw2agllMPIgykVlVAgIEGSxJ4BRkTIYIyCIAhPaFqGypzrQxoAuvArRyfbFFVWtfRQto8aZBFROWVNYq078hgKS7FsGMplWdA2wliaPW1KIcJDBo4JFLlojdXNuYlMSGs4NmsNauiDTrbwc+q304QXK1v1Tlrj2HADOmdrQ6xWpNx3ogVXjNXtzZf0vdRVMdqCpXtzA3BkQBa0o8tpXfLHTFsljAAB3vHLqEF9hyorezmm/OXpsJJKlLa88s9aSN2sX74z0HAmrNzL5RUL4OKmPlx0gWTqXYtEs2O+t6g4xHq9FMC9VSWaxMZRoSqxY7WlP2mtpW2k3u1+qWSg1TVdfxvQQ+ZZzY5q31oHWOierUakA7pTXHGAEZVV0rOYAW5PI+m2uOrMJ5I4QPv9U/k4Sapr+4jqh1oNagVLt6PoSCXGw7CZjMvo/zQcAy+w6xpeYw9qj6mkC3JM3MMcDZHGs97xYwy2QrA0Opq0zg2iYux5kDmh3wT6KB1Fw3cLDOJKRYWmvIy+9ztu1ss7NqzJkbgJvPquLWuahW43bgsLZw66NLWorS142vplJH56bepx6E2F0E/u0IYmCyrmHsB61b2lpzXH1nSYCa8lkUN0wIk8xg5BEHxjrAnK+xTmlZCAs6f1q1gBR8lT3K6ng31wDeg6sHK0p6JQ21E17aQX/DeJvvaQfYXe1defI21b7bh3QH1MyqG0POYcCtTY5c4wgBmoht2XDrx+14a6dZVyteN5mWcktf1r7gZ3Rf4LpZs/IGCsq6Z1Vgu6J9ZGQMqcUuZRNUhS3zyk4Hbo9sPpfVN3T34Swv5bAst6bjUV/X+oRKG9BTtNhkyV7pQahax+MPfQ0NAsD1AEr1OoIRj4Acmzftwvh8DvsPDyNbqGB8bAylfBbVagPlhgflYgVdqThyuTSSVAAXazh1egydXSkUK3kBFlCtyBwv1zyIJ7swNnYaHfGQAMDwm+Lb40UgpAAwPD7EYglMT88KWUYA4JoSoYqFIsKBIMLBkAA6ZargxKq0jPVDywwALiIRT8LXqCgAnEzh9Ng4kom4qPQ4XshvIgA8TgA4QHNc2saWkOojcO3D/PiEkGyc+wkBYKpqO7s6zZ6dc5cA8Grs26sW0O4glyvp2B/o68PJkyPyd1m7PA1RAB948SDCkaAAFWLhxhqCGzZhz569iETi8vxSn7dWkzm2Yf1GnDgxLHtetVGV6/X09GBs9DTCoZCSGEwdQGeTtWvWYPjEsLSX7GFSO5KrVA29Pd0YHTkloDihpipfhxfrVq7CC4eOIpXqQL1WMVIVSwCUcNNNN+Lur9+Nvr4BZAs5JFNxJCJhlHJ5xOJRBKJhxPwEMKroHehGpZhFfn6O7AyUahWpCXyo51r0Vur4zZ+5CYNrV2LZYAS//mcfx/9633txz99+Gb/753+Em978y/jIH/4x9j30AOYKWVFKLuvtRzGTxmIduP2W12Li8DOYXphEVzSF5w+8iPJiATuuuxJf+7u7UQoAb731JnQmGggmu/AXf/UPuPqKi7HnwGHMibUxkOrtw3ve9z7c80//gtvf9bMCVv3+33wCf/CLv46v3vkv2Pv8C/Ano/jCZz+NoYs3yDr29re/E7nFnIxvXyiIRrmAsDeIcgCYmpmH3xdDOVtAT283IuUCbrr5KkS7A1jWOYgKSYfhiPRQgEBpOCzECiq4V2zfjlqxikQqhqNjw/gfb/4g/vzOP8Uj331IFJJf/crdSAVjKKCC7lAKq9etxvGX9qMzmcD2yy/Dk48+galsGpftuhSPPvYgOjt7EPZG8Ref+TNcdMkO/PFH/gi1bAl7Dh/CRTt24Jknn8U1116No4dHsHn7Suzdcxyvv+EqvP2Xfh4zpSm84bYPwFsPIFfPoyPpwcjwaXT3daE/EcZQdx9OjZyGJxyWGtmFWh4efxBjE2fQ19tN8194a34EwrRB9iGdnkdPZxyFYhlBTxhzswvo6enGfHYRwbgfg33dKMwtQHy1PVXM53JYuWYV8tk5RMMxUciemTmN/q4BlHM1OsmjUK4hmy8inS0gGk0iFglKDEX3kYWFLFav6MP4zCwaHgLKFdQKdexcPYRoOS/7zuHhCczWagjHEvCFSkJ0mZ2dl/rl61cOyrobCvXDGyyjozMs7j/lGm2+Kwj2RjB+Yhy9kT74vUFMZeaQz0sQKOvE3OIswiEvupKdOOPxwZfcgnIjAU95HKXTB7GqJ47RuVMorLwVk4HlKHpZI72GkDeLRoO1hXWv0TOOrttKLNT4nHsDlTl0XiAMHCCiSOJkzYMNsSpuf9UK+Irj6PbkUCyUka8XsWZwCP5UFOF6FYfra/Chb4/LOllhnCyON65UjYYQAQn9SB6sIUBSotm9SSxjBKw6HYLEfYSgsZ35LHYjgCmOL1Zfz+1ZzZOnK/tC+gDXMQGYlVgpHlKG23LNFUCW6xPjBCMIiwMW3+v2RYslJNa0OE6Ir21ELEeUczGVnH/MIlqTtRZrtnkaSmKZMYzVRncxQPPsJHGX3gtV5kJaJfBtLkIupmGWXcBgIxbLM7laxySK2nnXkf+0VrHGHxrTahwhLid8Jos3lFyorj7i1NVo4Cu/f517xKU/f4Ja4EKWxj9Bj7B0q0st8J++BRYzrfrt5z6sczA8XyPILib7lZ2/zlEjtn7vXreryBrPnJklGpsAsAKTurfqe50q0P2bjk4+nvUNAKaJiLq60YFDAWAtEKwOIiSC8r08J5KoeCEAWGvSt4C9drDJkYvl/G15GX1058zYhIpe1kzyLO6xm+doBcck1cxQp6YAsJLtS6hUNe+kJQxraHgqqNcoEGDu2a/nXa+e/3jCIQBMJbDU/2WeiCA424MXJ1purajnbv1uSSo5EzXGW2JpRBGI5tgltnDBjYC+JrJqPY32j6k9pZyXweWt37sHdyD++UfR+QDCH2bSvSI43FYb99xrsT/MZKztjvVdUjbEntEZOWvvai/WPcwRnwsAt8a1I9+JstuJYduHuV3qQlDnjwrYOhfQl7W5y5z9MKjzBRrbxW5nv6y5V9dnDjexpcDGhPtE630ODD73Plug6Q+60fZrvfyG2z/duifruVe6tLlE26xoKoDdvw3H1vy4avibJIizx3trjDgJi1sVlgDgH2Y2L73np7YFtrzz71uqJatn6kBMtR1VQIJTr1LlJmf1TyWZ36ob62wsZd9ytsLc29oOlwI6CYBmtW6btQ5brGwFDZQlLYCbqaIciMyOamdMayJbk/UK3uqBVuouMRFhqkpJxsv3c+9lAKAHXCbtFcRgctWsXu2enV2a7DlWQ0prRekB3GhHMnYIeMlzSVtpMkAVb5UmmEyGvYJgbnlShR9VjFJjURSebpFvAYiSrPD7RMnprM8UWHQBoCqpRcXbBi6wT9h3ctivsNYhraOpCNYkvqjxQiH5kwofgrBOEayqAdYRVltnJmoEgJDnalPgUQZQr6FSLSNEC2RTbjMJLTaSYjeqFs4OqFRAX+uK6obG2oQNSUpTSS19yfujwihINYgy5fW9On5E6Sg2z1ovlAAn25tW1LxHrVesSRQBxRtUMTM5rrbIQiDwax/JZcwqXJJNBuSyzyWVI9dnTVe1MNfYrCaJPHdfTm3HJLr2qdaAdQpOB3bLPVJ9F1DlIUF2ziuxvbO6xPx3MKgqSVrXlkpl+TcTZhIImSJYgCZ5bgf6aa1ZEhTcuBa1tYHRCuD7BFxVsIoRsCmgDeBvArZMprFmH4HTalXUbFTDWrE3Vf5aP/D7+XzlilpTy9ihGr2iYJwD3J2lO1XCkiSTpJk7dHCdcXXOdEPnWHdBFtVBMketri+fhQlFUWlK8o52xbZ2SBtpn6k9tNrqid2h1TR2969gInU1VEjbtUSdrQkzgti8L7HtFsaoAaMGeBLApWJQ24dqwqD2p4G4TKaKdb6RMpxlu5tnjkwioGub1bvCi6o6F4UsQXRT27r+FraqzHEFgtx64wBzWojyh5atrk60sy2WsSxOB7beGPHGrYVN2Yoox13tb1Mpy3qpKnwFJZVQwn+HQmGxwReLWMUy5XUBjVh/ulKRduRc1H3G1cdt1YSX+RYMNoki7TGkUyE3AV0BYnX/UHsoj66V3KsA6Q+ZM+YK4VTGLhjmPFDbZFX5O1KSkjU0kuf3y9zkPAiq+tFdU2qBS9JU3RKcmryZSHVOBzLVWiAu30+VMdsvGo0ImMt1lm3t3if7Cp0sgkp8aiWM1SJe90Jtf3dA5kAgkcjZPcv8N+KUU2+3FM8EbFUhJeucrC+6vrnOcyp5JedoPVtHHhGSloDR2o9KTtG/c52lmvKRB/8ZKM/AWwuKVTN8ZZwZG8f27a+CN9GJeKoTMVoCi4rZg7HRcRw/dgK5YgEzszNSP5t20AsLaZw6dRqsuytzmaxpUR0HUPcSavQgt7iAYjYtQGO+XEWxXFJo2h9ApUzSkgehcBTZTEbamXuOAP5WXoLPxXFXKpRRQw0VEoAaNWxYvRLp+TnkSwWpfVsnGcLjF2vpyalpxKJRJcxxD6l60T+4DMMjIwhHOBfqch+0nua1p8ZGEY1SHagEEQLRMzMzAgBzbnBOsx1ZA3jPnj3oYO1gwewbyJW53gcwyNqhIyNa61dIQx5s2rwZ+17YJ8AtyUiqMPNh9WqtJczaxcrVoiMJx1oFmzdtxqEjR3UsG4DR3dWF6akpiQX0BQWdM/kMtm3diuPHjskcV0cMjWRY05NW1SdHTiEhdtjcO0g2aGD1qlV4af8hJDto++HCQlAAACAASURBVKyEAVrZE2i//rrrcNddX5daf+IuYjWpueZRVd3Z2YHT4+Po6OpEMOBDT2cSjWpFlJl+1uvlfjO0E4F8DZcPdWHblddhZaoLv3nXp/H+234OX/rk5/GPn/s7/Pzv/gF++bZ34aHvfBOZIJWbcfQ1QnhxchTJrgTefdMbcXTyaeTm59ARiOLY6Ek0qg2s37wWJycWMFPNY304iqjfg1BnF+57aj/y6UUcGTmCzsQyDOeK6E524Dff9aso1YpI9iYEiPrEV+7Ae679WfzLv96FmZlJLAQ9+Oo//CM6B7pQLGZx373fEFvvO7/6bfhrSWTm8lizfgi5fBbFUhbrNizH5NQZRKoeXH3xJUj0RzBfXsDm9VsRiSZVeUHHFL8XUW8AI8eOY9u2bRjauBazmQLGx87gwLFjuO/L38IHPvpBPHTPt5GthPDcg4/DH40hWqwi6/Fi/fbNGD12FMuGBrFqxWrse2YfsrUyNm1Yg+HRMcmQDSKMd/zub+KS3evxkQ99GP6CF9979AHcdOXV+OaD9+Ntb/y/cNc3v45bX/davPDMi3jT616Dt73nzaiW6jh68ASKhQI+d/d38NhzexGJJVBIZ5FI+VHJltHXswKnJ4fFmrmvZwinJxYwOTuLZE8ctewCWMd6cnERmakMIsEgMrU5rOpKYGj5IKZnCijUSwiijgNn5tDfPYB8bgHxjjCiwTgWZkbR1RVGKQ+89qY3YOfO3fjkpz+LI8OjKFYWccOrr8HkWBl1Txq54pzUQE+nsxha04NIsI6oZwCZ+hwCgQ6UsnnUA3HkF85gYnweO3etQ1enD889ewyxaDeyMxkE40HMLy5i1YoNWN4dhp/3unw1iplFjI/MYM2uTXj8mWfFtjuciAjw7PMGkUp1Ym5uHtlSVtTplVwR73jzm/Cxv/trbL/4SizvXodgPISHHrkHlaofJ0+No1DzIegDBvpT8IeBN958Gw6E1uG7+04jPZdGLRKDJ9IFFAsIhiLkf4itdcxfQ7cngDO1Cj64KYanx0uY9BQwMRXA8lQJf/7mXXjxNIH4LG7csAJ7j+zBQq6CsfFZrBwaQGcyiIFkRFTRT6eX4w+/cwS1WhBVlMGthlQxcUpseOEjrFyvYkssgkRtHLGuFXjoTE6K6YlFJK0W61RjE7T1qVtPuVV2gBEgT1SyJ8naxfZiyRKSWavyee4cchYS4iMQrGsCsMr1sap16kPwClGC/3JnUNk/HKHQAwQbjF8teci4paZpSLevs86hcyDh/ZT4pIxZa3WEfQFxy2iQ/Mp5aV6YVKkLmdjDfUrdOBjzc68V4LZqZx0X31rSmms488e85yqdn0jaZVmetlIikjAVxyAt3SHlOyyuljWY5V88HoRJ2i1bbV8SDu33QkpzxD2et83OU84yRtL75p/c4qKBpT9/QlrA2RDfctt/kXrHSz9LLbDUAv9ntsArAcCvdMcKlrlzmjlAOODQXnG50Zank5x6Ja/gxCQCsMqep7ALc4gKPpnronrZyWt+lu9iPk9AS63tq2dz5ltZdoGFgRVAVocexvt6jpb6nhcAg3hWOV9dT93yKR4weW5bgyghW+Ge5lm1KZrV+23Wg5Vzh0FIhiAKRMszNHMWQY2jWG6oVi9pvkYIzTxj83+ehfxC7i1XKP7gmYfxB3NozC3SIUbrAvvqFlMIyK7grt6jAetEzUWE4JX24etiTS02JKbabD5VE77WfV8etAnL67tk/28DutvapZkvcAqicwZUO+h+vrF2YUDUWv1C2LuR0c57TbaK67K2N6g2pP3Z3Mhqocl1j79ppmLDrgkO6yh073Xob/O37tXmN17o2X4UEPgsANb6pvVILSj7R2vb1rvPvReX/1ZMRNvLESHkX8351cIXbHK0QOPmm1pgsnErXnGBPB/g7+7vfFWm7faaOavzjwUVEbRWG33XyyygbXVwuWBZj0SEYM95znhrrzW+BAC/YrcuvfjT3gKb3/7ZZtKcSXvHNpJkrtXgdZOfYLBsrVQWWYjgrFp1AVJVn0t+SyUFscS0+lC2+Mj1eGC3fzuwxCWxHRirifWzLRjcvQhQZWpQp6wUcJDf5WpNSYEHU7lJ4tFZbRLUUgBP2PBWS88lyLUmFdXMBJk0IavBFBVoBgKaClItQJ29tMImcrjnZ9qsvwTgZZI1oOCrU2wRNGt+v0/BBAWTFdBwSl3+nWAXQSZ+oQAXTYttBT0YQ4j60EAZ2f4IqDvbabH+VVUgE7Qh2jwaiCxW1wbGOVthQ7hlirAuLUEcUScqUqXJBwI/oja0OqdWV5aAGBMcDOAq1XxTOcnnFotvU5k2wVyfV+3nrL+ooCGASHsU3rOzs+ZXOytd3jCVDFRSEJgRQoIBoEzIU8it9+zX57baS3yPjB0yEwk+m2JBx5/2r9RDs2SK+z5lxqsClJ9lm6kFsirdxVKb91Ovo1wpaX1PXscs6dy2TNChWq8KSC2BtYH0Mm79PgGtCDy6GozZbEYS+Byv0m6ioFXwlPcsdZWVxqggtVj3qqUeE0lCWOCYE0WpWrcKvMj5TgUXA3sBQjlfdA7zh89SKpWaymaOQYLAoqIVC+eAPLOArEzgUeoh1tCqZmaNO457pwRWkJA1ZQOiRnH1xvV5lLzAMS7taUxUR6ZQgaEq2FXd3LJClwOGp45KmWQLfVZHNhDbQU9DknNsM7a1zE1nNyggkKtZa3bhrFkrB4OQgXKmyOVBQtTiGqjTdpD2vK35ZfWzCdB7VT0dDJkdoq11zo6d7UWAnXV6SbLgMzHRKAQDs9flAYJAKVXzVCM5wN2tcV6/V8a/Kjf0NOZICuxrrS3TECWis0CWuVyuSP1T9oMchHioY58ZeKqgvbJRW/XudEw5i3cRszgg1IBTkh4ILEktcqHYKoiu9TqchbLa7jpHCQc+Nu0qzznsiauBuQ4ouUVtFJ2K1YGlbi0SVbDYiSoxSO+/ZXvkCEqihDFCSzOpaiBrkzzhompZLwIyXp2qVklRetDUdVgBWQdMu7rMQoaStlCbZlHQmiLXHV7d+qEOAAoM8sqck9JyNsZce8u4EZV3iwXd3LfF3l/XKV5X7sdAXvc7B4K7cawHXiNi6Mxp7XeWANffKUjvAF8huzQVTmcXNuL7/HUvHn7gy/BUZuGp0lKY1XMLOH7kKEZOjCNDe2TO9UBAVLpd3b0Y6BtEJBxBR28Xunp7xW44GomJPRbBUgFzWdu6UsbpsUnMLKQxM5tGen4ep0aOwVurCNmpUCrKuFlIpxGKEHClJWpAlLBHjg9LLd1cLodcLq99wjWBwKLfL7a7lK3RWjYWDqO/s0OsiheyacTiEQYS0i/RWAJT0zNqr2yWoFQwDw4uwwnW0Y1EUG3UUCiV0NXVJWv7zJkJRHg/5mrCfXJmdhadHR1aAoMAsMeLoVWrsXfPHqQ6OnTNbjRQEFJLAIMDgxgZHtbfGylq85azAWAXE61duw779u5DPBE3Ji2BAdru1gQ0PnzkWMsS3+NBb3c3pqamzT5fT5Xs51wxh+3bt+PIocNNFxDBk831JdWRwujoaSSTKaVHyTrZwIoVK3D44GEkUgSABX4RK2iuPVddeRX+7d++hc6eTtSrDgDmQKsjEY+hsyOFA4cPo7evX0hmtAMmoSYZj8n/3PP3p0tYGJnC//3663HdbbcjGQzgj+6/C79x3S3Y88Qe/MZ//VV84E//Cv/llp/DN778JSSW9UpclyoCxzOziCTCeO8b3owDY0/AV6sg3PCLStbX8MHvK+GqG94ArOzHw5+7A43qIoKJDtx4688jOzuHp156DieHZ3DnfQ8J2e2Xb38LVq5diYXCnCTJPvuvd+HN267Fd+/7PgrFPM5Ucvjq578IfzwAxP249+67UFgo4InHX0CqtwuNSgNHjh9BIh5HNp1BNJJEPlfBDa99NZ564D685nXXoOarYMfGSxCOJGTvJiBaDVQFgDo9cgorVw1hy7adODU9I/1GxfMnf//P8b6PvB9HX3gOw5NFfPuubyHBuZVjeYMaNl+8Dcf2H0CqO4WtF+/CM48+helcGju2bsGRw0cwuHwZ/NMZ/PIf/BauvnYX3vPr78HyRD8OnjqOS7dsxeN79+KqnZdiZPwUdl10Eb7zze/hja+7DmVPGceOn0J6MY8rr74aicEkfu2//x7qniQioQ5cekkXHnvsQVy2+1Y89+wevO0tN8v+vPuKy/HkM8/jO/fei4FUFxbmF7Fx1Xq8NHoSi7k0tnR349IVA8hm0yhXQwKQjVbzyPl8mJuYwnU3XIO5mSwqpTwquSqmZtJYqOYRCvtFqf7C3r0oV6MIoIa3334zrr3hGnz0//1rfPrTn8S+A/ch7glg71OHkJ0ZwfrlXXh+Oo9KhQ42PgzPZJCZK2DnzjU4fOCY2JXPF4oY6B9AenpKyA2xVCdmZhtIL84hGepAPFVHPAmEgl7ML8yjq2s5JifTGBufQFdXguWj0dEZRyabYQSEQnERV111GUZPnka14UOg7hdSSbUWwIFDzyObq2D3Zbvx8OPPYtWyFRKnLGazCPorCDIe7exDtXsAuZkCJlJ9iHUvg38+j5mXnkFy1TL4ZmYxc/IYhq66Am8bYlDcwEWvvgT7X5zBbCmHHl8du3dfipncDBpFH/7ic1/CL/78rTh8YkySjZdcvAOr+sLw1+uYnK7g4Zk4/mbPJBqNsFoIiy0iIxAmSxkDFxFGjB7LqDRIcNJ4kfENk8I1c5Wo1axGsOp2JaFFgqPXOZLIuZExEgk/TLTWUeMayD2+3hDVEaPbkMcnZNIGVdyiBtH3yH5thDR11VAwVsVADXiqUv9F93E94kh85c6V3Ie5bsk5gPs+yw/wPMNYoKZAc4OELCEuO1KzuWJJLMQEudY/LnsZA9HCmU4Kap8tMY3ZToszjiiWCVobqfmcZIWAy5KiZqyviWZHDhQSIM8pYsmh3+MAASEqWexAgFmSiC5JbK5Bcj72+fHgJ27/aU+RLD3/UgsstcBSC/yHtEB6UUnzP+qPWqXq+dP+awNbjAjkSgO0oGLdV6F5Ms0T6v6mZ2QVTJiMhBIJlwrSfC9LfMnB3/JE4rDHSzL3YGdcO+rLH8w/GBGKLiMXwgubuF2zEdqR4nY1bKvUwdmA8TlgluVaGnUFyhQwUr9nd2XurSo0qSMRCSFGPpvs+hXZ/Ktl5owoeGK+knFNAPlCGelsVs68jADqDZ7PVRlsGK/kDxnXyP9iAd0CqusEx3lPZOJxfzYFpIDThpqrC2N75lXvWPJ7BnkZnNz09yWRTWKPNrcR544m3SP5vlZNvrP64YKdoiZ9P/DnfJ9vxhPn+7QjG1zgyi0Us/m87rlZ9ql9ZGii0n4j96Hxk7y/3ZFOxreVZXNj4+WDTj53Luja9g0vv+H2MofNV7VB5Hz/Cm3rRHbnb4ULf9CBwHqv+syt+25ZiLerk9u/Q59P140mQcDEJz+oDvDLr2Ojq4k3t+7bfb/m987/PBqPm/pf8CTXdrq2uc/pfboYVe+dY6EJAJ/Tb64P5R1LFtA/cAovveGnuAW2/9LnVfXkrGWbVs90WFTlmQCSokRzdq1ay1CWVbMB1CY0NodZg7q1hokoqjVU2ds6ULtkvNZMVNWss0YmWOsAYa3hSEWX2oDK4tnGdJYDuilYRBFjW0eFVphST5MAoNqVarJdlZ8OcOHbVZ2soJjaUltSvBlgaYJb65pqol9r5qo6y6kz26/rarhq4l7rJTLbIHbGVE4ZIOUO36LUNAae1meyA75ZztIelao9AmoEWwSvtPqbeg8KRmkgoArKZo0p2oZR4WzAB19XO1GCJUJNN8DTAgaC2tZ2tL4V22Gpq0wVsYIKTeDeADsqawlaaPuw3p9fkt7lMpPsylB3P9Ju1meiYmP9x1LRgGR+poQIlUZkq1s7q2WvghoOpGb9MKe6UzDZLIe5t/D9jbqAmARP2QsE00LhoI41GxMuWGJCSe1b/TIOwqII1cw+wUW5D0sAMTgM0K6WClG/trPY9TZrlimYJ3Z0Zrmt4KwqxXX4KnDn2oXv57ORFMAxrzVFdb4Q5FZlstZEc+p0KlOpCHYBBV8LClBsFscGuqpVMpNOypoUy2mp3azfKRbJYl3s6txaMGRWO017atYANtWfA6icdTiTnwRwZdzW7Nk4Nw1QVTDQgVIkDhgpgvPR7GpVdaskBz63WI7Lg1tkbHY4EmSJ5awRF2jPbOChWoDrMwYDXDto2aPjXUB5p041C2rWCTxLWSF20boOaO1qnSMCnZvqjfNAwBEDQFztbdcP7B/9fEmDwTZrca5LUreayU0Bd1r0PQE3jUxDcoI+pyrvRZFvZAFdrxT8V1tkI2bImmJOAwaAumCsZgplUfzTEcBqJDs1qbS32azrWCaYWJF6nu7fBHZUKasgvPu7q5nL56QNOfuNbcQxImpAZSvIqurqvHONd3bXDtB3Ns9OZcs+lIQr55AQHTTqdtbdRc5tAtaivGfNbgXT3ZxWgJjzRtcblwDmsyoQrfNTSAFCJrF9xg7DqnI2twQC5qLE1j7RfrWzn5B1ylqj25TxjqCjQbuVENDTQbNmsq5BXLf0dXFraFOQy8GbS5BYE6gaSfdhvScFmHUOK6mIz2BOAWZh7ea5q0XfvC9bjJ2VsBIvzCreLdTOacENUR7kZStUFnOTWqoDVRWpErDTKcuDh+6/A77aHDzVMOAJoNoo4NjhIzhxZFgY0CT9UJlbtbrJsrU3gFy1JDa/TOxv37ZdbJujkTg6u7tEMTrQP4hQJIbOrj5EYjGpBTp89Che3PM8qqWiKHc5z0Q11migu3dAWNtzcwt44LGnsX3nxcgXClhMZwRk5SpMYgTb9MBLh7Bq/Vrp4+WDgzj84n7ksllRANNiGbInUQEcx+TkFGJU11r8QtXwwOAAhk8qAFyp18QCuqu3R8ba3MScAtlWBoH7yfz8PBKJuLSZU2etWb0WL+x5AalUyogWDZQkTiMAPIATx46py4QkGVQB/OIL+8SJgK4EjkSwccNGvPDCHrk+n4ehAfu5Uqlhy+YtogBuL+fQ09UtimRHNhDAghbZlSJ27tiB/S/uRzBEgEcHBHuaqoFkKoGJM5OiANZ1Xckaff19OH7kOBKppNlF84NKULhs927ce+/96OimPTQP77pOEtiOxyLo6Ejh6NGjooLmM6qLiK6bBO+5Lle3XoPwXBHvf9M1GFw3hO5EAu+75w589OZfwKf/4lP4m7/9M/zZV+7C1buuw113fBmLqGNgcBDhdAkvzYyju68T73nDm3Fw7AnUSwUEKkAwFkW9QuCkgplMHf0bN6B0dATBYA6+SAybtl2JtStWIOspYGq6hN/9k78UlfLNl1+F48NHcfGrdsIXCeCO730Xt2+4At/63j0oVcqY81bx9x//OLr6OxEI+fDQA9/HQjaPj3/yM5g+k0YqEYI/EEEgHEZnVwyVch4Bfw3vfvev4R//+tN408/+DCqNIras24RKg3FPAOFggPgd6qWKkoQadWzZehHmclmKLDE8eQaf+cin8KGPfwgPf/ubWMh58PWv/At616xG5sRpxHq6sO3Si/HMI4+BENnrb3k9Hrz3XmQqJWzbvBUHjh7G9ot2Ynb/cXzo0x/DFVftxLvf9ctY0z2EkelxrOkfxJ5jR3D55p0YnT6DFQMDOHJ4GD/z2uvQPdiBmi+Eyek5BH0BHBo9hqMnRpEpFpFKJZGeHEeuksb+fRMYWr4Ot968GxddtAPP73kWwXAYQ6vX47v/+m3MzMxifH4WK1M9eMsb3oC9B17Ao88+gvf/9gdw4NCo2JY/8f1HMFdKY2hgGTyM0Xw1ZLMzKGRryGW9mFvMIJkK4KZrrsbBo8M4evIMenqjWDPQi1yphN6+JPbveRGNagTLVw2ihCK8wTrGTmZxyc5LcezIYQR8DXg7+7FmZR9OHDiKWmYYuy9ZhulcHXNzFdTyXswuzGL9ujUoVyOYWZgT8lmuPIZ81otYrAO5Uhp9fd1Ao4hGo4Rlg8uQSZdwcmRS6n7nS2l0d/eKCnl07BS27tyB/OwC4skg8vk6ZucnEY93o6M7jnIpjWiA7h5AIBTF3HwOtUCa0ldsWH4xYh1h3PvAo9i6ei3mFnPwB3xYmJonxox6dg4TRS/e9nO3oj4PbL/2Mtzx6Tsxk19Qe+xyDpdfMoRHHnoOl111LVZvHES+wr3dg3w2g8u2DaKGMILeGP7hhcP49xk/xnwplOXcAFRLFaDC+r9UqJAc6kGjKrJaAU+rlbrELZqIcrXtTLlRZx1ai5mMSOvOeOJLIMlkkgZrKDfqCHLPsv1D1xY9r0o8Y/sZCYBMYAfbygoJAMxr2R7KmEiVNho7cm3lnNIaCzxPKFmU+5OUDSiWmJkVcFXUvEZKdnGFqHMITlvtXzlK1hoIerzIG0nSbbM1i4/kXCLPqGUtJGaS846S2hxxWM54BupyjEl8aKVEmu8xhXBFktIapzj3Dw1D9Dk1d6rXcAowKzuPJz/7i80z29JfllpgqQWWWmCpBX58LZBOly54MXeOOu8bnJhGFnKH6bjMpyPwaq5H/3PgmeZaXRkAOZu2qe70snKaaZ7tmjignXUVZTMQ2c6FPN9ScWsGG5Y9ZURpTmDqnWzHxSZidNajuXttB+GEnNR8VnsWO1+6PUwv0g4yuXpFCgDLEztk0OVwuL8zX4A6UvEQ4hGKAuhEwjq+damCIedl5jz9QYkpc5k8Jqdn4Q2EUKPS18c/CSwyF2OgLmMXqqPFUZHPa4IKyTXxnK4AMMuckPwsZZOa4KV2pAO/5Lk1Sd4k5FuPaoxgIL7kQwwEc3u/y2/KGHLtZ+3miGBu2JzVCWcjrBccm03s8bzYngHa8to5/WLUP+0V/Wlm2pmvcoPtnOuKlstGpnsmxirteILUXLYLNhXyknPS8WzVZPU7zwGa3YPq78+xPG6rv9t8X+sDZ+VA9JH15l8JP1fS3fl/zj87rCXtXtqw37PnUNvcaLVta4bofGryRpptofPklX+arzuA3z4j3A/5MhUXtX7aQdp21bhbp5SE6dYntxY5roI62px9r47OQLLo2YD12Q/QzMstAcA/oFeXXv6pboEdv/IFmfnth0Y2iICDPEgLi5gJdFVyOdtPnawKlLhEuFM4OfCRyUyXnFabSrUOVQUoz++0kNREtvtxiT5xpzULaBUMG+AsoKaqzESRZLafshzY4keGuBy+JZusdSSF4W1gjQPaBEBqAwiacZQt4k79pvVsbZuictHY1k6NKAo+Z8liIKy0D5MfUpPULG+pQoYCgwIYm4pOkq3cp2lp6w80bYUdyCegAAFan4OKWxaPbNP2OsoOFGPwQhCGIL4kfpn+NvDdJXcdIMd7J5BKEIEJZHa41CV1tYJpa+ZX5Rrf6wAGUQiKjYoxz8VasoxwOKQgplj4an1lVzvVqbulggYzlLbzKMBDxp1uFA7UFQsWswVvthmV0gakMtHE+yLQx8STAOu03SWQLratFbHFFIWpXFtVnrxPAhZi2VupIMRkuoxPsulVTRoieGWAeSAUVFUwVbFU5zK5FAq1wA4jBtAes1QqIhJUgEnBOFqW6vMJKFguIxGPqlqy0RArWKqZHPjFwIbqNadSd+pCCSqYzBEPGkVKXO1gfr0oeqVmq4JIAp6KnbGCYDK3pI6uhUJUlRUKkuRyAKXPr9GBWDq31WsmGJ8vFqy+syajFPTW5JsqwPVQ4FTRVHGLzbjZ+RIYVFBbE/kK9NZFQcG+YPuy/UgWcSpgl2ijkkSSekweEoAxJbSMXarhG6ypJ4uGjAU5bghAzGcnYUFBSNGdOFt7MlpJpKhX5bvFFtaAX1krTPHqZR1fF8iKCMWUI5xXBiKKtXRVbYD55+LiorYNx2YoJGsexyFfd0xNUQ4TlBd1ektB6daLekOrQTeo6PRRGW4W7kLSYa+qxZ+oTQ345fUFKKzRxFbvu1kPmt9HdbKs20pYkLVe1MhmsW7/5nc7i2hnVexUvJIMtShVgZ6zA2auz6KOJxmE45troNW8dq4G/F5H4uBrJFPwkkKgIaht1rPtCUsZ/8LKbQHqOqbNkcKsmGW/st+5Or6u+3SvUZCSawDbVcaP9YED4PldDsRvr2nYVGGLtbop0g3scnuorCEOuG/aM2uDKW6myVa3X1k83nQSOOtgZjXo3cnGnVucStn9qUQRs4InmGZWkq62NP/dbqPfPAC5+kJWaqFWbasPzHuVmve6b+u2qHEA1yoeXmVvke/Tg6zQWYyQFaoH8MB9X0KosYBGJSRAgNdbxqGDBzB87JSwP2WckjRQZ4kJrlVqUVw19jjXyl2XXIrhYydQ4cG8ppbKwp4WcEGoTHJIp0KU81G01lJP2o8K1a6NBn7xHe/E2nUb5BoVTwALmbys8VOT06J4nZ2eRSaTkf1yz579uOjSS8SiNEBj0loDszMzGJsYFxJVqcDan0A8kcI0FcC0dLbjCJPt/QMDGDk5gnA4IvOdQEF3X4904cLknDhvOMCfY2xhYUFAZHG6IGgNj9je0gI6mUo1D//FqrouEAA+euQIwmEa3+ro2bR5kwBYQrwIKiGJ68ymTZvw/PMKAMt+YYmgcqmCrVu3CgDsCCDs397uHszOzrbUBDYPK/UKLrroIux9YY+Rk3QPUdCghlg8jumpaSQSBHqd6r6B7u5uHD964iwLaCGqwYNLLrkYDz74sALAogDW8cvESSwWRkcyiSNHjqCvt8/GntrRBQMhuUeuT5f93M+iMV3Fzq4QLrvpevijfvzV4/fgv258NT75sb/F5+/4LH7mg7+D33rn+/D9O+9EORpEb18vSicnMe2porM3hXff+EYcHH8SnkoJoboP4Dgq10RB+I17/h3xVBKvGlqFjh4/ArEkjp2ax8Vbt6JzZTeSqVV4z//4CDZv3YxL1m7C1752J/7b+38D9QDwveefikvSEAAAIABJREFUxeWJ1bjz63ehUCkjvmoAH//whxHviKJnaACP3/+g1MP+2te+jne85RcwPz+G3buvxonTM/jynV8VYle1lEEut4DlHR3YvGMjQokQLt91FTyBENKZLAJ+r66vddadnUV3Xy/WrN+EUrWC2alxPPTkE/j2F76Dv/nqZ3DP17+GmXQdTz78OEJ93Tiz5yCKjSpuuPUWPPz9++EN+PHaG2/Aof17MVvIYMfmnXjm2eewbcd2YGIBv/OJj+Kqay/Gm97wRqQ8cZyem8LODRvxzMGXcM1Fl+G+h/8dr778Vdiz5wDe8yvvQP+6LlQ93It9CNQ8+P6TT2D89DQ2bdiCXCGHRqOKnv4efP+7D+D1t9yIYLwDFanFm0UsFsSBIwex56nnsWLVcuy6/Ao8vfdZTIyfxFt+5jb09nfjq9+4GzsuuhpdqQ585xvfhCdSR2e0A7PpEs6cnkAyFRVbv3DQh0gECEd86AmnEPcGcOz0FAY3rUK6MIfjx+ZRKlSwfLALiXgdlXoYi1kPsvl5VMsFrN26AUm/H2tWrMAzh04jUC8iEglj/NgwlnUlsFCpYrHowfT0gqQ7B3ri8NZqqHuK6BscQA0TmJ+MIr9Yx7KhPizMzYNxVm9fJ+YzC0CdBNUQTp8+g2SqE7VaDitW9KBarOLU7CJqNR9WdHegWGeNdMatMWRzafme3EIavb1dqNZZXziE+ekS4tEOqX9cKBbQKDUQi0QxNpNGd1cK85ki6lXWKfbi1MlRvPd9b4d/qoH1V+/C5z91p9Qg3rB8OXLlGt58y07c9+gepLp6UfY2cOON1yPo9yAejmBy9DgisTiiCd5nHuMTE8hH+nHvvhEcX5jF0OatqIc7MJtnOYcorty1Bg8/dQjT/gCu2rIaE/OLOHTyDEoNkn/4P5OhqtKQ1aPp5qTnRGYGaa/MM5IPSkLlOyX+4NlIEkK6wSrhrZWI4votJYHabDM1Aae/b0gpBjr72GdcWRQpEtgQ4Njlj+W8QGcXc21hLWdVETdE+StuP5KQVYtn8VipaqkEkp0khiWAzLMcVdJWb5AqZ3EVMZchRwTWQKLl6CPxvrktyfmZZxzGcgZcuz8lKWzAtRAgSZSVQyajRiVDarkkLWsiZzHu8+Ykw+9nLPbYZ976U50fWXr4pRZYaoGlFviPaoHFVwKA23IO7UBuE+VqA1suBGjJmc0hKnb+rIvjUasMl5B/HPAoRHcl85IMzDyX5H3FHtq0g7KNVCTfpi533CtUkML9rFVWjbljJfpT/UqQVIUELnmg11MyueZp3SM7IM429LOavx1kahJVm3v/2T0lBHVDpfV7NY/E0in8H7UiOhNhRALU9BbRqOal9BwJi8yM8IxJpzXWtsilFzE7v4hAKI5awy8uPKUqSczMSXlRqTEiqQpJuFEnuZxtwbycEqsbtMn2hkBuHLwBFMsVBCNRyWdp/sHKLDn4nGfYAAU1Z9c71ixWSw3N/FRLsKTxguZkWuW97ADVhGOb5IKzAMNzUMBzwMRzOuECU0JjKDmVOuC0PVfE2MOBn8JpV1KyvJ+5BiMUNH9nACDHFlOTHiHLq7scc3YifGBenedHGz4murbcsrbMy9XDrdt3kaIDb9tBXOfK4kBKfTa94QtDuAbjN+tpt2JRDUtbWMX5G/EHQbGvtBq1I+cvB7Iv9Ekt7+VyPOe+66yMVJNUwb9oFG5qZ/u8e0Z5UrmkjlglHtjolVyRAcBGE2gfszqIDOIVYN+IDAboaxXzc1kC7jet3y8pgP+jdq6l6/6naIHt7/68Amxmc8yDtSqztOZr3RLCTsXKh24lgwk0qH0sAT+xUnQgrCmKtb6iWlE5xajWrrVDrW38DsBVdVLLWrCZJOdnTEkrCXlXg9fqxvF9TRVfXRVfcsDmhmNApgBAZuHrEvCOZe1UpdyIeaDmYZwAAQ/8BFe4QErdYDncW4Ld2GkETZ0Ci43JpC/BTwFBDOTk/bBOLu9IVLR2TbanAOJsDwEMFZRxtXmdLaiAsmKvS+vmcBMgkfv2+VEsFkQd5+wl2Q0EbkSBJ8pTVSFrP6h9tKoV1UqUmQC5lgEwAujRxpPKUWHkG6Oe9sSuFpWBOGKVRgtqJr1kxWdivypgtiYaCHyqTZqAJNyoLdFLsIzMdQemE2h09ZYFPJS6XgoUSDDUDEIVmOD/bD/afirgx/GoIFIgxHZVwEUSI4ax0XZXVK8B1ihm4sVsT70eAcJ5Hdr3SuKHY8Ysz/WaQbH0VNtiVX7TspQ/BHxFZc57Ze0PAU8seDNAiWpk6VMC8lKPWNXgAuR7ffKMaqOrajAFlRryexl/hP3YzqaKZAJYbYO1HihtszmfBdRmfVwC3qYE53NTHUyAlcAR+4ffL/V6mQwSQEUBW1GoGjmDdnsCYlNZxuqYUguV9shlBW1NDVsq5kWVJoCvNLwGOwIYCSClCms+O8FQUeU6FwFTOgggHQgIGMM/nd2vq9OsoKIpJdl2/DfrtwVJnCDrkuC41guWuSvrApXfBVVki2K6Vddc50eLhevmhYwZn0/AeqmzbMk5rYera5mAy426EB54T24NFfKB0ezYXtJndFMwZwGxKpfarVaTzoJlp1p1ddfZYkKiMSBbxgsPL1aXuQZVfQnIb5Z/kkQ0soPoa1wQ7uyBbG3l4HZ28S7w49gREJZqE/usq4OsNT3NqcgUwASxnOpdCQR6WCRI6yypxQZcDjZaa1YBWVXzOVWwI/rwsCaHRXE8aNlPsaaZU94SPOIPv1fWVKk7rW2pYKjWVHf7hv5eFbJuT3BEFlkHDShlW6jtuwL8Mk9tT3R21kp+UTtGseA3tTb7h0QTV59YiTtsK45BkkQESW07mGlIrMlfTcS2CFiOqGM276Lu1fVK9jNrew0+NNAVoonUPXY1jANmzduqce9IV1JPWqznzabXqY7FflgP8k4hLKQr2zNlvZTxZ0xcO23pM7D9/fDIc7fqBHtLdakB7KlMw1Olkt8vNYBpI3xyeBzFqtZbknM4a5mK/ZhyW+iwIHWSSyW85rrr8eKevXKQZhJfVNAgmUQPHkwuEIR2JCyXcOC98YqcgdFkEgODK7B8+UqsXLsGXT096O7sEUUt7aX5fFTFst+npmYwNjmBufQC0rMLCHi8onzNFYtYtXoVwkEqLbXEwJkzE1IDnPtvuVgQy9bVa9fhyOHDCgBzrwGkxi/HVWZhXtYLgs/cQzhWstmcqIWFZ2bq9ZUrhrDvxX3o6Oi0+dxAscoa7kH09/fj+FHW4mUdYx3XGzdtxN7n9iASjTTJGezHdevW47nnnhcAWEgCVt6gXK6KsvrF/S+pat0O1p2pDgGkZXTJZFDAoVAu4NJLL8ULzz2vdbXFAl/HKOOhSDSMmelZiT/c/GT/9fT2CABM1bYQaiQGqcm6tXPnTgGAu3o7BXxxlmMMmRKxqNRWZq3jnu5um2skk9QlNpJ7bHix7NKd8EwXcONlO3Hl1VciFA3jBcxjRy2FmdEzuPrVu3H5b70fn/hv/xvf+Kcvw5OMoG+gH7nhMczUSoj1d+BdV92Mo3N7gWIOMU8QE3OzKOdLGFqzAn/w4b+UsXP7dVdjy9ZB+ENx/ONd38OuLVvQvXYQWy+6Er/3vz+Gi3ZdhG2dA/jX+7+N3/mfv4Nso4x79z6P3ejBV776FSwW80gMDuJvP/UJJOJeDK5YiSf//RE8d+hZXBSOY/VrXisg6cZt23B8/BRWLhuQdb+4mMN8PoPi1Czu+Po/I1gsYdmaTRLX9fT1ox7woZApaA3sbE5KRSxbsx4zC9MyHkOdnfi1W9+FLz7wz3jmO9/FodEZ3Pu972Pn9osxcuyYKOVfdc21eO6Jp+CPBrF5w2ZMnBxGupLH4MByDB8+ig3btiAzOoUPfuyPceN1l+Ht7/glRMo+nJw8hcu27sQLx45g98at2Ds8jJtetQt33/sQfu0tP4fUui4EfSEEozHkpmZwYOoMPvOJf8K2bUNgubjjJ0dQz1fwpc99Eu/9nd/Gzo0bAI8fp8cmEAxHsJhZRL5A94kIqv4GCvk8ktEESoUsFrNFUexv3rgKQyu7cOTUGRQLHnFtiQUbGDk9gYYniHSmLIpaJvhiMR+OjY4jFo2gl/OxUUalFMDUTBmBIGMaP5KpBqanMti8cTX6BnpwenIC+VwZK5etQjLux9EjJzDQ24/x8Qlcc+11OHj4MGZn55DL5xGOhHBqdAb9vZ2oVHLw+iNo+IqIhPxizVzOV1H1hhBi6QZ/EKfPTCMSCiEWi6NYLCLo96G/V92Ospk6iqUyuns7kc1UEAx70AiU0SjW0Kj4MJ8roCfB5gpjamYR4WgS2fwCal5gIJVApR5EdyyMhXwRqXgYnnpJrPN9jSBm57PIVnyYmjiD66+5Asv6+tGV7MS9Dz6KM9NzWDm0AolIHVfs3oknHnsOXX2dGJuZwY6LL8Gy5b3YvmktaiUf7n/0flxz2eV4/JmnsbynD9P1JJ4ay4utdT7Uh7THD0++KtbclUARtbIXjSDrVUfQn0yhIxySNez0sWNILl8u7U/K6ImpOSS7uzA2PY3pXBHFegNls3guiNOCVwDNqh8IVBVw5V5AgLMiZwvJ+Mna5G8KYNQGWRwQuHbJelMBYVGecYWMVK9KRWET3kpsJ2pj7jNyPSUYSi1DsYE0UpeUHdKUFMl6VEO5M6Mm1zWBJnGWxMKAX/Y9c4IicVD8KdTyWRQ/Zi+onzU7SSO20WVCyhTJ+7ySgONnqHaWmI6FfS2DKudYAsTtyhvbY4TIaOc2p3zW4gbahlz/H//cO/5T5DmWHmKpBZZaYKkF/k9rgfRC8QfekuQwjPTtnKfUjcwBRQ6Qar+UvXYOpidbl+ROeU3+g44WJFU1FFyTfKx+nwKyBsrxnMlzGXdMH/dEq3HLc6QAxHQz47nIQGDJKQulU84vJHk54nUTfDzryduBIUeWtr2oHehpw3ycS4i7jAPmNOsk0KLmthq1Zo1jl78mSZixr79egrdWwNT4cezYvAYP//v3yP+UNlm5YhXi8RQmp8YRiYSQzefE8jkYSsEbiGBg2UqUqw0UylX4/DEsZulaVUV3Tzc6OxIoFXOSB2TuRwFyP0KhOPLFGmbnM0y0wBtQJbAT+zjnM+eUx3+rw6DmJpwk0vSUdg5jn2l+3OUzxDmkSYZrpgqaeRFtxrOBvWZO4Rxc7bwD1I29dpDY8n1nw5fNO21lLCyHo78gcVyd1ITMJ05/+o0SLtmXC9m4RiNAi1Akmaukcwv1TEmquWX5ESKfxnwSnbWRAtvHTHtbGl2ieQ8SSzYFD65hnGPNhZXEQsA7T/v+cACwjuAf/efcjmvZw7v2fKVrNoFw16dtymfnbNhsN2tLdTXVXJ3mfmzcnaXcN4lwuwJd2oa5vJYFtEtcuPVBcpcOlHbDguNErNPN0tupuU1IJnKANnHFEgD8o4+ipU/8FLXA5nd91kACZUbptmBqO6kbqkCOAjAt20mCR6J6s81LEp0GdjlwzClIRXFZKQtopGu+KmOpZmmpoLR2KH8cCOMYIQ7sai0MCjw7wERVSM4CUxPIzm7aCCit5D+VrnxvGwvHgcfCOGFCnr70AlDSNlgP/1pbU2sFMgntLJod0OP+7YAPPoeoVGXjblkZKGu95W/vgAtZOM3OVdVwChC0s+MaBBXbWF18tqZK18AVrQ2sTDu1QVOgl8klVbIpwOm8+cUmk3VBNY2gICTfK2osrbGr9bJscTe7awkkrU6xANoCHhPgUVYWwUEqWHh/8VgCtXpFXtfvU3DR1S+VuqpSfldttcOUa4i1JN9HgNwUu2alpioh/V1YxlRDbDaFlS/MdR2zwk8ytllEQDoHzJlFpQA8GmAVCTz6fQIouetzDEitULNbdWOTAIrYbFrS3I1PVRXwa0g6UGY9/y620rQh93i1LqRYAGu7uxrUYqdslm1ar5XzQGvMcu7wO6KRMHL5HMIhtRAtlUsyp2g3I4o/U+rRxlcPChBwggCwgLdSP00VsA5kk5rSjYa2o8QPNQEoRJknQLZaGevEbTENJZFldY/VRo52zX4UWXuTwL8pDjk2IkFTvjb0Pvk5toEof6XGqLaPJJ2s79yYcoAIt3tH/HDrh0Mk+ftypaTrlM8ryVS2JVXV8n0+Uz9K8TNlibFPCNzrsUQti1XdqcGoC3jEat1qxXHNcn0toL2oNdTOV/rc1kONZPU5SfoQsoepy8WK2GyI5E/a9xkZQ8Bdm69CuJEEpL4uYLlT29pcFzWQJf9EVW0KZwK5wsTl5LFQknPNxZQCSFfNmloIJFp3WJ7ZwHrjoTRJO85u2Nk+C3+PAF2FtrnabgLsEmw123ZHWGiRWLQOewvEb9koOxtkaU+PAmPOvl6IF5xzAhqrctjNaznDtgX27uCk+5gCi9q+znlB1zGpW03CB+tYB4NNK3T+TvpW5rGWDHDHJGcH7cBu9qVb2/makB6sHbnOkoCjgbeCnLK/yHj0yqGQVrqyVhs5hY/Bscvr0GWAf+f8jcYU1CO45t7L/c8Bx/xzbm5O3pNMdogCnj8CGnOsVypid0yVKS2F2Zbud84ZQFXY/JymnMXG0usVK9b2azlxlewJVFFXdE5zzyIIzO9zhKZGvoYnH/0qPJUZ+GoRVOukjJdx9MhhjI6cQY51Gu2UJ+BvvYGKHNh1P+A6VS4UcdMNN2Lfnr1yz3xNgd2q2VVyXdD21XFAwllDFG4KTSpLVfkYBDp523RYoCI/jHiyA/39gxhauRrLViyXv5NAUPPqvZDI5a0CZ8bHcerMGBYzGczPzmN+IQ2Px4+nn30Wr778CjloyhruoaUzgas8ioUi0um0JA7YF2z/udkZBVB1YMgYlL2LhBjbZznHVq5cKaAz7al13AHFmtYl7+/rx4ljxxEKOwDYh/UbNmLf83sQjnBvsOO9xyMA8AvPvyA1gNsB4Eq5im1tALCL/TqSKSHfuL3IAcClWgm7d+3Gs888LaSGFgCsrhShSAgL82kBvd16xj2QtY+Hjw0jKc/R6hGq4whAP/LI4+cAwBpbxeMRRCMRAYCpSpb1kMQmAsDBoLQru/RLd38LMX8EgXgDVDZwHwg2qsgFfPjgG96Oz3zyY3j7Zz+F9972btz/ta8h0JHAshWDKJw8g5GFOfSsXoZfeNX1OJHeD08xh65AHA89+ZhYg7/udTfi//mjT6BUB97+hluxY+tyeEMx/Oknv4Bl3Z1AVwC7dt2Ib9z/JK597Q3oyFfg8dWx48pdso7eu+85XNGzGtF4DDtffbGoBcINLypeqie4BtXw/MEXsSnVDXT3ID07h8G+AYTjYVxy0U6cOj2KaqWMF48eQ20+jUeffRTd/gCSvYNIJTsQSyThp+OI1ycAY2Exi+7OLgwObcTkzAQWZyfRiAbx4V/9PXzi7r/HvvsfwPMHT0lN5i0btuLUieOy91561ZU4cfAophamsHXzdkydHEE1QBvuBHLpNJavWYXCxDze9oH34LU3vApve9u7EG+EkCnlsbJnAKNzM1jXtxxncovoDXkxMpXGbddejcSaDgS9QeTLVUQawJ7RYTxwz8NidT09NYHrb7gSp4ZP4eabrsBT+1/CiUMjCARCFm81kM9nEY75EUtGkV1cRDLRi2o1hCNHhhGLNBAJp1AmaclHEp4XU7PjCAfDSEVTWCwtwueP4tbXvwl33XUX1q3ugbeRxZZtW3B8ZBLpxSI2b1qFI4ePoZgLyng7sP+UjLlCcR6rVi1HOrOAQDiIjmQCp2kZ3R1FPJJCJJkQm3SuAamOTkTDJLMBM7MLKJZySMRC6Ex1olBu4NDxWXR0RBD0q8JzanIWq1etUMJIpYLe3pTUDU4v8jtXwB+sI5/PA/UQ8gWgUMqjkC3AjzAKuTo6kl6xLX/gkT0Y6O/B0NBylEskkAQwP5dHvLMT0aAXe46cRJBxTSCMkyOjuOaaazAxO073Z4SDMfhiUQT8YSzOLiIaDiMVi4h9NTmWsZAPHckoerriiIW7sbi4gLH5IjL5Iq677grkMjNIJroFmI94avjmg/ehq6cblQJQaUQwPj+FyKtvx3jPWviyQCZTQCTE/YpOLXXkPRU15Qv6Ua5VEPCy5HoYZY8fmVJJSbuBAMpypiujxnhZowuUxclIYwzdmDXWEuKa2cjLei8ZQw/qBEM10FblRYOqXA9qtGe0esIEk7kyeRlnS+wngSipjgKcck/helUl0dKdU3g/FSOvCjbs7ougrKppJVqWcjkNUSjL3t/cl5W8qs5SjBvsT6kDrP/LGiyEKybCzDlE4r0yAuICpMkuBoY8W2iyks5KGuvFIhFkM1lRTkvZRlPYtBf3cw5CSnAmSK7gspK/q3j2C7+i7bf0s9QCSy2w1AJLLfBjbQGWf7jQj+Fpuj2Yck5VdPzP2d2eDRS9DMRxAIl9CU+zVVeqRwhNFbFB9tYryMzPoS55GQ/8JuZx+UZ+nHSpmi8ghH+/5Jc0D+ch8EsImeRhfwAlyR0q0UkyF0L85M7ngCC9mRYQbL+3/IaL9fWsaU4dhgq2nt9AYqc6dMoQe07N/akToJwZ5QutJjD3OuaTSgV0RP3Ip6cweuxFXLF7O77493+NeCyAWjWHiy/ajdWr1+GZZx5DPBlBJptBucLzSUIId5ddcRUmZ2Zx8vQY1qzdjlojiFypisFlg+hIxtnSQJ3xS02EGYFAFD5/BMVSA4vZArKFMkKRqACgJYLEAZZ90/Oq5H3EIU5tokVBrI2m5Zd0EMjvfJbzVJc1/Z10bTPfae1tn5HLOPJaG9AoLdoG6J4N3Z49Su1UfQ6oKr58TfC07S/a33YJ8XGy3LYozeVs59wlrWayA/HsQzLs6ZDp07w2nbx8IqRyIZQqiTULZWiyxUPyhxEZ2nNgzUc/h1RwFt/A2Z63jdd2IPmVYFrJv5yLyRoo367K/7EuKOdc7Ow+vLBmWezbm33fyh/o5c5WoOvwbOEBElc68F8bW2NfBwI3G+GcxiDOokxDHY/OGeCstcHIiDZ+JDvFWNzyftIXTTGdgs+aQ7Qya0sW0P+Rw2vp2j/pLbDz176gU9zALgEDxP6ZybSqFqw35rEk282iSpSNbgMyAEMUbpbk1tqLeuhlIp9gDJPpBIolwWqWo27hdxaWAmRZLUNhoBlYo4lvVfCqqtBZT6tSrwmaiYUJ7WgVtBJlnG2EAu4StLMVXhWjmoTlczFxzYVLTEMM2JbDtNXeFBtmu54ERKK80u9xVpyy//F6EgQ5K2M9qAvYRnWxgRlOTSaLmNnzcudW4K9Vl1kBBwMKDNSQtIQAaAqM6X3odiR9ab9jm4nVaUAVd1SSOjUXAUSCNM5umeANVRVMMgtYW6L6UYGucrkkVpey+BrIy2/jZx34TXWpe6+AN/I61WZa41XYPLT2FPYgmXFMUAWQW8xI+5SLJYQCQZSrlujneJN6uEoUEIV5c5PQazqgjdeh4jVj1rsEWcJmPSxgjxALCFIGmnZuxCOUhEDXRwu2mrWoPShavVu2qVO2S21gS9bzc1SsOiKCs6gmkFKuFAVQYV8woaLKVybfQiiWCvKdfCa5loFUMoYNbuL9S3AtYFBR2l7alkmqak3+LW0sNjNmse0UBYJyaDCkfWu1u2UuVZQEYECjBGI1gr5h+2YF7ZuEhIaOc2eTK6E8A2lTJLJtuFaI9baRG/gaAS6xOrW5prbQDMh1rHL+a01ie04ZE45R10A+lxcwkf0jwGtN1dW6PrRqIcv4omW23yf25c5yuqmKlcMHgTyt3SZEBbHQ84nFNed7KZfG1NSU1BLk2KTqjiC4gsBMNAcFiHOKUwd4y7O3EQEcQUbvkWsdA9Wqrp9UWpgSXcBaA2ydWljnuK5xel22EROlFpc5NmedFqgBuTbbUm2tdeo3ryGMR1NvSl7RLIMIzhnphqrn5vsBI0Cw5rVKMEnQcGpdp/wVoC/QYqNK4G7BGl8Ty3ypVUyTQVeL2AJ/dxE3MJsnVZ0HTlHtqKC8toLaag3u1jVOeRmPtDc3BwCNPfWCzm2CfSEW97QNNrt9p9B2NW8dYUPZsvq/lA2wccgx4LBl11bOUtr1kxKJDGCmbEeA8TZykgDCJP3o83DsS91tuXBDLM8dKULWwHK5qXqXdUfWeF0z3RFKD0/qAsBkdZM9bOCzWE4ZqC8KTVr7h8Oy3ro9w+2tBCHcfqFJBrMFd+URTKWqdWNJ1CDJRuvYq7sGT5xm70MCRE3HsZBeKl489vA/w1+dA6phVGoeePwVHD18CKdOjKPEa3CtsntkHWCCrmqVqWUIysUiXnfjTdhLBXDFQF+pz6gEJNdnoiKWw6Cq0PWwb0l4vl/mHutE03K/KLZeVOH5SRLxBZXBTpcFIcsE0NHThTUb12Hbps1YMTAoa0u+UlIAue4R+665uTS+/Z3vIBlPYmF+TshD2VxBFL3phTSGhlbK93JtHRwYBOtVP/X0c8gsZmRMOhcTR3TQ+aSHmKGhVXhp/34kk0kBWPmaAsBh9PX1Yvj4CVMAK2C6bv167N/D+rwkSrTIHvz9nj17EYtFdd2nG0SthnMBYLGOB8R2OZ8vWDzVUgBXG1XsvvRSPPnEky1nBVtXyLAnoJ7PFWQ8yzwkmcbnQWdnB0ZHRhFLUK7oQHpd6zdt3ISnnnoWnT0dQvXWKUHiildUmvx/ZGREbKRl7grpTPePTCYtff/5b/4LvEUP9h4+iOJkGb/6zrdipDGLsWOn8Ce//Yf41O//T3z0sQfxmi1X4Rtf/CL6Nq5BZ3cnRp7ei1I0jHh/J956+Q2Yqg0jNzuFFYkefO1b/4bjJ4bxgff9d/z2H/wx4t1deMvNt2LDqhQ8gSj+8KN/jS3r12JkcQzJ6CBq0W7ccvNNWNnXhzMTZxBOJRDON5CJAUmpIepBw08LWx+SgTDy5aIk2SDlPgjqEXRPm+U46UgB/Pxb34l8KY9sw25yAAAgAElEQVTMYhp7D74IfyaPR555AIOBAAZXr0MoGkM0koDfG4Q3EZb9N5fJIBqJYsOWzdh/8DAO7NuDx/Y+i/C0F7/1lx/CkceexMPPHsLzzz2PbZu24dThowhEg9i+ezcO7tmHMqrYuHEzinNzyFQKiAQjoEdF92A/Fken8Nb3/wZuvP4yXP+am+DNVDE2O4FLN+/AwdERXLJuM547egTr+zpwYnIB73nrL2Bg+3KEfCHMLCyiP57Aoy8+gXvuuwd+TwLlUhHRVLfYWMdDVcS7+zAxfAa9PV1CdMsWiphNLyCbyyEWS0mizucLYH5xQVSxXm8RPm8Uw8OjWLasDzNjsxhc2YOAn/FWA1mxd5/DihWr4feFUC6UEIv60NPVCX/Mi/HTc1iYzSEWSWJhbhzLhjqlPttidgGdyRhqjTAmz2RQLjXgi4WQSefR3RmFp8E4sYxMdharh9ZKPFYu5wXoW8hWkErFkIonkMsXMTk7j3icBDsvYuEUvJ4I/CFg7Mwkurt7RIGbiMaR6kohHAthcmoa8PrF4jyfK2ExX0SumIe3HqHuBOU6EA6U0NefRCTZg45kDcPHRlArc952IRIro39gNcZOjePA6DyGlg0gGQhgejqNwydOoas3gm2bhlg6V5Sy46emJMlZLi2gTMWyr4bBvi5sXL0aX/y772HT5kFEgwHcftvN+P4DezF+ZgLzC1O4/U23wJ/qwfXXXIvv3v11+Co19CZCQko4NT2Hbz32NKbiq7D1tl+AF0mMlQvo8NZR9YeBTBZnCgVEwlHUS1UkQjGMFhfRxWNWKaflNaph5CscjfypI0JwupBDLeiDL0qrfI+UZwn5faAiOBwKAJUyOqNxZFBDiU48PBeRgEqZMM9dlTICpQLWJqMINsoYGOwU2+7RdBGnsmUUPUFMB0pSfoAJbNlvaz45+/n8QdAFp17nt1l5CRI7xcuxrcSQU9ky+erKGvEDjF/EAlNsfXShkzrGSreSdVnsJtXqWsqEuDIYRkiW0hey8TqPadvwWIKnWd9QqWo8K7qYkH8KYdkSdEKuMuBcQkNbc1XB7EHN4xPSp5xJa3WM3rEEAEsnL/0stcBSCyy1wI+5BbKLJHFf6McAm3aUyRztVKWrzg/nA6HOVjW2rk/YuChCEJ/EoJ5aGSFvA8XMAg7sfR6LczMCstE5Q93ZrMRSgyIRoOrh58QTTs42dGoJRuKo+YLoX7kGCZaL0KOtnmvtnNvS+bUpfR3w4+oT22eaAJy5aGl+tAUYt4PSivu2tUDzrzxHKQDMWKAuAKCei0S0SKcwAtg1lslIY35iBNs2rsRjD38PHg/J4TWsW7sFXR29ODFyELVaXh3sanSb6xYL6B2XXIKZhQWMnB7FihWbUSxK8ldyUSzbsmrlIHKLc6hWSoiFw4gnOpDLFcHKZw0PS0J4EAiH4Q+GkMmXUK2rM6QIBiTXQtcsPdPy3M7fCXQreSJVccuzWGagvV0UGGsbV1YH2rXt+QFgSxrax1oA/fnGp7PvbQf19P705xzo0dpdcitSps4ynY7l0GAugCXggmLBzbJskgOSMo8u/6rPW2SOhA6G4RCKZarLDSyXUh0mkrK4Roh0zUrU7fOgrX3+/wDAr4AAO6fUs1rvXED4Feb+j3mpaSNcvPzKrvL0ucpjm3ouidfEiB0IrnksIyO4trA/NfXonCCtBnnbeiW/UdWPvs9qWeu41byVvMWoI1oT2ABgRyZ34K+I6nTh0Vy/4UVLAPCPexgtXe8/Uwvseu8dCrjahJFDsynzODGtmmGzMD1fF7awee83FwKzGOVhVoAAgk8BJlxVvcXEtlsQ1KbUNu42tRw3AK0va/V9jR2kYAqDFgVbZWGwgu/u+i6Jqsxl1hUNanKaSfVSCaFIWBLDkkQ0GzFVmVHBRABL6/LKguYjezoqoAgPwwog6oYlwIPZXjpbV6eOE+WTv63mptgpa/1LPpuofa3sLa/F5HtT2WZ1bvl8vB7tD/mc7fagBBWF4e0PiEpXwMGS1rGU2qU+v9rmCnhP8JbvU1C+WCsjGA7KgkowVwESBVgEnJffeQSApQ2mWMuKcpVgU1UScQ5oZ805AkEKiFMx5xPlDYFJJqudmpJpCCogvV4qhKuIE8QUAJBACAFarY3KZAcZ7dK+Zq1aJrjp9yMS8kk/EGRkEj6TzQo4x6Q6ayv6/AFRU/C1UrEg44MgDUEyJth5n7QR5ecj0ajUbxQQi+QGjlUjEpCpSIUdFTcETAulIsIxgq5US1ZEGcJojICt2JrXqHykpbKOBw2+LPEtyrmgKjkceGyWwkpuaCCXzyKZSGj/GpDBvhU7a6ltwfbQ2sv8N+sKi0KvUUcoEEKNyjsBw1Ul4Go0E6RR+2a1OzbpYbPfJcASEFitk3kdRwjQQJqvaQKJbcT+kHus10VxTKUelYm0LuQ4EeKDqBGrok7mPbL+LdeJ3p4eUcHx+wiUJxJRUd0xwUswnn3Iv4udr7AcVT1I1YJrT76fhAmth6v2fzIvrN9Epc71yuq5cmxSPck5S9BL7KgJBBrQLWp4say2+r9U+XlUla/qebM1dQA374lzmopigkAEpk35rMCd1pl2ime2mcZDWuuGLeqUvY7Z6kJjjY2sNnWTAanAnhI6zADHsVwN/HW1lyW5Z+uKqG3tngWANvWjAzd14VSVItfBUjkvanSnYuc8d2gnr0t8QoFGc4VwNlRGlmkP0ASIbRvfrPXs1L+ypptNvVPQcv1x9t5CwjH7b0muGsnDAbKt13V0kvDgwFMXYIvyWYJIPXg4laweYPQA2wKn1aZe2s4IBXxdQFRbO5wNk6jSbTy4OvXatkom4U+LfNMiUDqigmsjdh+tht21RF1vtabVMpvW6ARi1e2ABBzOIQF4aTEfUVBN5y2JDm2gsbEvReVv4LzMf+ln7RcL0dVKStwF1MJa9xatK+vweYLHCq7rfqVhtYK6enhunWAIorZiB51jrn0ESi408MD3vwh/PY16md9NK/s6Dh88hBPHTgkxQ1xDpA1YS0nBX/3fFMDFEl57w414ce++Jugt9y0JeUUNCery32IPbQAw9xlJqBtYLnOOqmCzl6bFdIA13L1+UY6SvV6q0ElAyS6+MK1rI2LXumrZMoyeGkZPfx+2bN2OzRu3YXDZcgEGCkU6D2g8xDWHP3Pz87LejY2PY25+DhNjZ6S9/z/23jvKsqs+E/1uzrdyV+ruqo5St9TdSi2UQCCwQCYjEGCDbWb8DDYOz88ej5/nOY3H6RnjDGOMMWCDAQMemxwEikhqxW51TtWhqqu6ct2c71vf99v7VknC9lrz+IPxVK3Vq7urbt17zj7n7P3bvy8dO3YccwtFjG0ek8KXgDEBzomJCUcaCCAkEhUwNjaGw4ePIJ3JmHo9FBQAlIjHMTCwCgDz6eS12bp9G44+c1j3QJixCe66b9+2HQcPHhKYqnmWGfQNA/O9ApjW3Zyv+dWVzapWo0W1nh9nAU1yzw033ICHH3pYm3Qf96F1QrbrYdUiVAcb4cJ2bn19vVJ5JlMpI4eotjNVwI7t2/HkE8+g2wHABEWMiBdE0gHAEwSA+/tFSDMA2OrTUiGv177l7rv13pfaK3j0q48ivRjCz37xj3HlVBtPtPLonrqMhxsVbI5twCOf/yeE+7uxYWgAEweeQSUew9C2zbh1eBvQV0Ijt4zucBLfeepxNGtN3HLTfnzrkSeQqzawrX8QOzd3IRRP4Q8/8LfYNLgBk/lZjA1vxzvf+/PoCrQxvnc3/uTDf42BbD+C03nMBYro6u9GPBRDYWkJ9XgAo/39uh+YwTw0NoJZWlGXC/ipH/0RFAN1RENBlGrA+Ytz2DDQi01DG5AnaaRYwic/8xGMpZIY2LgJmZ4+xONphBoBRBLMIzPQjCrzbVt34omDJ/RcX7l/L379x34G7/ntX8Chex/AoYkZ/MM/fA53vfxVuPeLX1L+8ste9Uo89K0HpAB+8e134MzBgwjEwkjFUyiX87j59hfj8W88gN/8yz/By15yPd761h9CqhnF5ZU5bB0axjOnT2H/FXtwbHISWwe68dihk3jP2+/ByN5NAoDL9aYA4BPnL+AzX/oMHn7kDIKBMEY39gkAH+mNo1BhLdHGzh3bcPHCWYFrqWQUCFWwcfMgHnriLKKxrEA5Ejcq9SZyiwUMDfQjGKhh754MTp0qYOrCMgb6elHFEhKRFDKZLpw5cxbhaAiRWEJA7ubNXSjkaxjZMICubATzc7RQ5h4ogWK5itGBATx95DjiyTi2jm1CsVJFKc+ah6rtNgqlOkY39ssJ4PLsChKpFJqVOtqRLqzk5zE2thknT59CIBLGQM+wrKaTKVo1z2OoN4KVPKNe4uhOp9Hf24Wnnz2EWDKJnVfuQrlawLlzF5Vp3tXfhalLeVyeriGRCiMeriARDOL1d92BZ489iVaQtXoNN928H/19PThw4CAW5qYx1B9HORbHS29+NXJTE2gihre/4z34+Z/9OXT3tNG/YQN6+0dQytWVG31x8in80OvfgKuu3oX9112PQCuCv//kX+Mt97weubkqnn70Mfzd//gaovEkXnL7Tbhix2YEu1M4cP4CauntOD4DLIXaqLUjmCs2sVirIc3s50gL0yVgkQTL/DKqiSTCxQpiVOrTzj4YQ6QdQqVVRSwbR6XaRCjA/UtdbJ4AvZqjti4nghHlsVcb8n5QTcaaL8d9DhvW3EOwTm630dfTo7WKdX8ZBIHrGO7pQSIaQiUUwJHpOTSRQL3SQCMcBMktVDQxUgOO/KjwvpitdWy2CqBd29902cNyLSLpi6Q3kQxJdLU1k9OnnKh4LE1r1JLUpNxEWTaGlFUvEmujpf2TahfXNBfZjP+W3GHV2rCJisBZWlorB9gBtqzpbX41NbDIVU4Ww9f6OVnORq5uNGWxOW6onmmYJSkVz1xDLn70Pf+e2h3r57I+AusjsD4C3zcjkFuxntW/9fUCMM4Td/iL3wUE7uzS1ti4OtUB6k7QE6YCr16RY0hlZQGPPXgfSiuLSMfCiAQtFzisvaLtJ9jVlWlroymQjnufUDSOUCKDCiIY370Xw+PbUQ9QSGNqW64j1oMwx6hVYPC5wKHfq6t/K2Kzc+sT3uMcEz2RfY3Fq+8/v3D8LH9X8B+3MXKz5B7C4NJQq4lEOIhIq4LZi6fw6P1fwbvecTf+8bN/i3iCSmbg6quuR2/PIL70pX9AOhNGLr+ERIL7oziyPf140a23Ilcq4vzUJMbH9yCAFNrNOpYW5vDgg/fida++E8889SjyK4vo7+3GjftfhGeeOYRgOAbKkPghdDp58UtfgmMnLyCWGhQhWZdU52g1q7cw5v5WI0GCl2Lf/BizX2d7cd976vztB8YDwM9TVz5n3Nwl6QhB/xVwEwFn3+vVyB0OvlODihRu765ev0jjDl6Uu6HTK7H/EGLLnYSzuqy3G7Uq2s2abMabtZp6n9wrB6MpZHr6EWcfly53bgxbEmWZY6b6bs5QRR8vErj1/F94OvYdT/JfM1TPHRZPTFjzXdtfr7Vh/y5P8Avkv6tijH/9eXcMin9rUviuP38uwqyzdiduYpF/AYFWX8v6yTYefmz8qD0vT9iJJFaBY68Ktt/1BAQTHKx+5ioxYZXUoc9lL9r1G33vT0IbByDLsp3PL4+Tr/UdTgcAC/R1mJAXisl5cB0A/p+6i9Z/6X+TEdj1E3/TUfWy+WmNNluEzd7ZFhnfUObfnJAFpnJnuzYP0+UDqznOTW+LihNrrhOYkR2nQ0AJ6mi6cQ+5B0k9KBmOOiWPJlpr4FP9Ys38tuUcOQY1m+neatko2qYo45eyjP0E6JlStCl1m16v7KIdrQc06+2GNtdstrI5TRtKTiYETMigJhjAc0nGEx1gl6+TUpHLkrNZ9pbRBMoErkap9iRg1Og04QlQefCa65kHT3g+VKsyi5YAF8HORDKixi0BUCqM0um0WaoKGHTMdLeaeeCEAIyAnBBkz0tAjQ0ANkf4RcUvG4XMSCXozHNkA5hNVf7NL6lm3ZjyHKXujNE2NazMuTCt2VwuLhdaAmUESKUKFDBtE3c8HkUhlxegQXUjmyEeXBApgA2cShWRcAx1gclULBPwpGIzqKKTn1mrVZDpymJxYRG0OyZQTIC/WCzqs3lPEVzmuPMmI6jLcxO4WMjrHpeiluA172c2rKiopQ0L71eC45EwKjU2QwjAxHRdLEvXACQCpwTNyro3zPrU7GlNQVcuNwS0W7O8jUJ+Bb293Sjk7fx5P7EZT1WegF+nzCRorPGVFaLdxx0Vo5uTymUPxtf1HgbUGFBH1X40FgezlNmQ4nGzIcVjIIAUC4U6Ci4W5WZT21bjmNebOGCzbsQDKulZFlBZzb+VPUblnAADy9HlXMHmv5Ez6irUCLBKyRGhzbc9hyIlqMlramWCJR5I1z0llqbZwNNiSIrpFvRelrlqlRqvIe9Xfo4HSs0OnApdy+r1ZY4vJHhdBCxoLrLro+fe20o7pwFvXeobZLxnC8WCsqSVAQez1CYJwM8vBMFkW05bVG5azGNW10WYkyMAmB04FdyOfOEYb8wb51wisNFtj/xmzzJ1DbDrHJuzu1ejkD9zRBteR0/2UIPR2TCbk4Gds89e57nz3jTluMuP0/NSUdEt5qUDZkWMabUF+ut+ZEOTloJyYzBrwk7ujMvvJZJvRAdnY+8yq/0aEmHIjrOvN/DX1MrP/9J76JvWUOX1l3LVvbcap97q3rEDvZWtfscVlP58RPBx11Egrf9Aq3s7GwTPHvTnoPuFgKibx4yg5K6Ws2r318yzcDtzussrZpPWPsHnzdafA8DbcZma32yeXE6yIxnw9/j8suFvoK2z+ud6yNxBgdicZ41s5DfGHVW5B/QdacfOzWW3uPMxcoUbFKew9aOiwltxL/xcN3LKJHf2TXp/RxZwefORUggPPPBhtCp5oJpAM0BCTBtnjk3g/MRpKYKVH8Ued7tp9s8+p9FlydQrFdx15514+okntaZ4MpjZOrfRUI/cLP0NMDdAUhsTZwttOeyrOUPcaHBe5zMq4J+N8yBtXCNYWFxBtV5CrR1EJBJHsFXB217/Khx87GHUaqaMDYWixkKOUCk8gN179mLvtddheHhE78k5uEpgggAz7cSbXA9KOHN6Ao9+5ym5GdBClmsX59bTp07j1ltuQSqbxczcPE6fOaP59MmnnsXWbeNS6/J8STTh2tTf24tTJ0+ahT2dKwJt7Ny5E88+9iTS2awsP5WU1G5j25YtOHzoEJLJmLGuadMtV4kGdl65WxnAVFZSxctnPZ1Ka26m+4cHgG3+aOGG/TfggfvvdzbPRh7jNagTfIlFO7WK7NB5HwcDWlfmp6f1t661s8nnZ23dOo7HH38aAxsIBFIlZ9eU6wZtdUm6mpqaRE9Pr+ZSrYUNi+Kgmprz1Z1veydGknHEx0Zx1e7rEamXMdjXKxVCkwSwUAuxdhvnqxX8+S/+JvpGRjA2uAlnnjqEUjqG3s2DuDE7ivR4CNXKCrL1IOZLOZTqDYwN9mOpEsL+G2/Fw1/+ErJdQCCexBMHjyt79HJuAW9617sRCSXQF0tiw44xHDt9BqdOTyA0s4KjKzNIZbsw2I5hobiIUDKOsf4hTJw/h3Z3AkPpHpx/9jjmAw385I+/S02RRigC1p/NxTIq8RCGevuQbzeRbQP//JXPopt5bfEIhoZH1Yyq11tIppK6drzPuV4Ob7sSZ6YmceChR3Bi4izq55bxq+/7dXzm05/ASrmNj3zs43j7234IX//c53U/vf41b8BX7rsXsvnecy1OHj6KRF83lhcWUW1W8Kq778ZD//Q1/NHHP4RXvfwGvP2H3oVEOYB2tI3uSAKXiivYOjCMxVYFQ7E+PHvhMF5xw8sxtmcQ8VAcxVoFG1IZPHLiWfzlX34c9WAaxcUiitUSEvEw0sk4VnI5ZLrTqBTK2Lotg61j3chG+zG3cB6XFspYyrMOqIqQEYokUK7WUC7XsWN8DNkEsFCYQv/ACHLLOUQCAUSTVMbHsbBUw9JSFUP9XRjuS+LxI+eRpB06rfmqVVkd11t8HqvIZHqBVgXpdBCFIjG2INJJPhtF5Aot1cpjG4exlM9hcKAP87Nz6O3rw+Sly8jla8hke3Du4hI2DqfQk4kpZ/zZ00cRbKXQ18emahhdqRgKxWVs33ENvvK1J9AIAuMbe9CfjaDcCuPS/AxKhSIG+kdRaZURDSewslhAPAEMbYiju7tL4Of0xfMY6B1Aqt2N86cXsZirYOPwZkzmCnpWM0MZ7L/xGgz19GLnVtp9n8QbXnkrPvmJT2LH9k24tJjHt+5/GMlMLyLJLlQKVUxemMCeXduxb88uzMzncO7cefQNbFDW9NGZ8yjU2xjo6hWYevbcWeTzRcQHtmIutQGV7BCa0W7tzVjz09Ler4nNcBtNzmHcy5Dg5WIxjJzDFaSBRCQqVQ6faYSjmpO0nIQDun/qgRCq7SAqdJEhKZf7t3AYZbdgmXKmhRCdKloNxBoB5SHHaAtBsLPZQioWw9V79uLI6Qks51cQiJA4y1rX5Y9rfXH7SjogcQpT/WM2zkyeV3eR618oqMxdzmesCzgHc99pBCmq+wPaz6h2c05UvrltvXsjKLHGZe1DIoQrTLXkKu6D82WDNSWbrbRn5trOgtJcZWQBrWaxtdW57lvIsV/EzQHLn5M106ym4nXQcbjXCiDWmm81ikDodhsXPvjDL6jL1r+xPgLrI7A+Ausj8P9/BJYWuV7/619r95baDctly68Lbtl43lusBYzX7qxZ+9OmmVbPNG4ONCpIRgJolXI49PjDWLp8CYkwEOW2jr1FuuYxF0I5vk39UT+q2USl1kAsmUWQkRuNIDbv2ofR7btQoql0m6CcIBuHALoIBrcv74A8bt/G/YKR3lcBYNtL2/roz8Hvr7/riK0Bu0W+kiOXi4IQgYvqG3O5CrMXUC0jS1Jffh5PPvJNvOF1P4BH7vuyAMa5xRVs3rQdV+6+BhfOHkY8CczNTaPZCiCbGUUknsbo9h2YmjyPk2dOYceOG9BuxhBolVGv5PH1r30Br331K3B+4jjajTJ6ulKK4zl58qRqVwLnyUxGe7Et27fh1MQsIskhhCNxrdns4XG/FE+mkC+WRL5TtJFzt+K+0ltaBwPsz1mfTdd9Ddi7dpyefx91fvYccHj1N54PjK75Cf0bFaUktxEHAhuZu9MxsP033Y+UEe0AQl4jkvdEUGsgBMYTUoneQKNSxPLCZdTLBdRKBdQrRdTKRfVvJSyLZLFh8w5sHh+X21eZbpWJFJuuqNVpt+xqL6cENuTZkeCdy7hHpb1YwHo7BhI//8vfc87n7nk/dkKEfwUkX9s/Wh3rfxGCXfP+/7MAcOcp0XutBX8798a/NNV0UH+7Tvr973IDrJ1X7OcEZD3o7669J6T4Pp2e+bX31VpAxhS9PFb11deSP3xkGnthzktSkZzkfrasJ+J7hN4RQb1i9sF853AdAP63lpf1n//vPAK73/0RWyMJ0FRrWtgJSmrjSoUsmc2uGSsQVoCWa05rb21qX049/LfyB122nTVenUWlU/cR/JQy2NlsmbWuLxJ85i0zgo39oUxJN1/IxpH5iQSfHFOKvy07Spe1K8UqGwFSJpq1rexbnYWygCVbKwXYcgNMxZPZFZsqilMLQSg2GvnhAkNcDrAn9XTsRINBKT2pnDVFmU2CPA6qcAka2mRqgLo+34HJApKdQtrY2bZQGoBm+ZoGmjmb6Yg1XQnGsKFKgJqgfblSkVUkgT5/AHZ8ZiXLfzNri4WUgCSOn8YjAGY5E3TNZGmtZlba/CJ4SlCJYCWVnwS6+MXfo2KYSkgCf1Q6sYnI1wpkdOCwgVem5iYLkEpgni+BV/2M1rjORobnR0VpfmUF2XRGzftkKoNCoYRWm7bQEdk5E6TntSbIS0USrSp5KZkFIaCXilyq18iKRwDlShlLy4u6zjlmBoqsEES5WMLMzAyKlTLKpZLuUR6XKZbJ5Oc9EUOYti3pJBLJmBQ2vCbLy3wfIBmLYfvWrcgJ0E4hm8miWMzLalMqvlhcDSmC3lQ/G5DJe8ysuI3QEDWlJAG5arWjLvbAL6+BVxiaMoqAcxnxaKSTLUEwTpm+ToXFg+P9zveWsrvZ0PuWilROx2V1TatI3R8ui7dWMyW6nlVW/rSmIQAN5lNWwPxkFmGs8/g8GtvKwHPdMw3eqwQMjBXHe0wgZN0IBLKOjUQMYJS1DTOqDUjmePDY+cwSRLDMM0/cMOt03a8Rs8jzmbOrNrs2lgSH/FdHFezcAgh20n6a40F7HpENeR9F7TkjGYXnItW4WJXW/CJZwhBOy3V2D3In743XIhonGF03C2WqMJX7Szjb2H7eqpdgD0+MY8NrQjtbvi+JBpxfvJ2tAJCwjY8BfaaAMecT+14nK93l6/A9OU97EkHnMxx4bCCuswV3xZp3LWgru53Kk5A95zAQQWPOMXFrAckBPG4CU7yOHFMRXWgppZxpY/pxjJlt65XDRrAhqGkADq8tnwkP6pr63Nsa+TnD2UcpPsDsqtSc5GvdYPi8Y7PWtrVH5+Gun/qjrpi0+Yb2TT7HnWCpjbvWNlcue/KAiAVOiW/H74kDBvx68F8kCZ/1TCLHmq+OBbZX4DqLbI6hERbqmsfsNlkDmDv7aL9B9p/lN8MeuJVqWWQKkkgE9zkVu2tYP6/g/m7FvD7bg7kOTO80sLmOuTln9Rj9Sm9/y3LZNbf9GOonjnCQqMfwwP0fQqOwjFYtwRlb68HpYxOYvHAWdTbpHQgg1a/mASMqlJ0zR6tWw2vvugsHHnlU11cbR77OsUxJEuJne6eMtQDwWnWx4QS2ODdUz5jLAmuRdjCCdpBrShjziyso14poBTi3RdGqF/Gut74Rj9z3dcU3+A0PnRAIojLsPRJPqBlCkvk8DQgAACAASURBVBbnbGYJX7Xnaux/0U3YPD6GUCAsUJWgBjf+XK95n16+fBlPPP44vvnNe+VWwPxSgrokuIwMj2pt6entw9FjxzA3Oy9rUyqKt4yN4/TpU1qTuPkKx6LYsnUrnn38aQHAXGgM5G5jfGwcR549LEUtyUkWg9FGrd7Ert0OAA6G5OzAe41EKDlOlG2uJhBgJMAmbnzRjbjvvvt0jD6SQvM7ARYC0Q6cNcUyxzUg4tXy7KzOz4IfyPRtaZ7csnVcCuC+Db2q97zhARs3ycQLAWCp0F3WOokQpVIRn3/gW4jS1YR1Rq2NlWAbMbqHcC4gm4k534EwZqvAb/2fv4IdO7Yh1grg0oULaEVi6BvOYEsoheH9G1Gbv4z+UAKhWFwAfyPcwIGnT+L6629CcfoyAvEaYgQ9B7Zg576bcfHSeZy8cBGXJi4ilU3hda96Nb516ij6K208cegoAtEw4pkM0uU2Vmo5JLuzAn2feuZpdI0PYax3GMcOPIXk+Aje/LrXSLFQdwBw8dISQt1pjA4OIdeqId5o4O8+81FsSSZRQw2bt2xFpUyiXlZrEOturin9/X0Y2X0Fvnn/Y7h0dgFnL01h4Zlj+O0//T385Qf+DIuFJh5+7DG88s5X4vjTz6BWL+G2F92Kh556AqFYEP3dfViZX0QzEkSL93eghWtuvglnHjuEn/m1X8LrXn0HXnbHy9EfymI+t4jR7n4sNqsYzvTg3MIljHWNYGJhAm+4/Y3Yfv1GxIMxTM5extaRYTx48Ck8e/gJLC/kkS9HcPTUMfQP9Am0DQZi2LJ1CwqlOeWmqd4MxLC4OItIKINGmTnHdXR3JVGu1DAy1IX8Sh49Xd2yAq6GSjh+YlFZ16OjcSwv8u5nNm4bg4MDuHBhBqP9I1iuVpGrFdCkDx/r9BDXmDZi8Sxa9RZ2btmEY6ePo1RsYPu2rSjnF9AOFRCLdiEZS2q/sFTMIR4jGTCATCaNZruOYqmGaoXH141Wa0WAZzoTx/RsHjdcdzNOnzqBrkwWFy9OY2h4CN964CkUKgkkElFkUgHcdft+PHjgaVRaAfT0dWPizGl09fdioG8DetLdCKKKlaVp7Nm9BbuuGEU+t4Bz09MY6RlGoBYUmWhodAM2j2/HcFcfvvbNr+DsxCzOTBXQO3o1Ihs2o3d8FHOXJ5ELxlEI9SISTaPWaqPUaAlY5TIdi4VUAy6EIQJGq0GyWA2xSgPpYgUZ1d8hJFiLBsKYbyewAJLXgiL00LoP3OO5mkPuFhS70Kml05axPaUIt8z15toja31TwFab5gQjNygdl5GBzbrfFDJUgWv/5izhCJJqPUcQicYiNvUMYLYaQI1a30hUanbWacuVMloBixVhc1B5ci4yY8HZO/s9GsdGezfPDvNSFm3yVl0OuCaoElI0iXakaMo1xlS/OlfGdbhGF+tTqyfNYUElZtv2Q1r3XYSIY1x1SHBSAbNCY32oLGJzDwqI5OmcPngu3IuRhOfmSk9KlAuVrwVdNA3nYrXL3DpM8pA1To1weenPf+Q5dc36f9ZHYH0E1kdgfQS+NyMwP59/wRuZcnF1A/ddhYReV9dRWfr+hHs7/dezmq3y9gRdc0kiISqMMBoINqpSAB99+gCKS3NIR0MdADgSZC+TPROulU3UmyTes0/LGJwGwok0EM9gqdLC9r37Mbr9SuTqlCPQPYtuHiZgMOaSP0brYXhnOa7LXPcJeipKTICh9Q1EWnUKYOk7Xb/YWp3u5AUUe5Ww1xsasVif6JysFLAmANisqaPBNkL1IjLRJh78xv/AG1/7chx8/EG0A0EUq21s3LwTY9uvwpGnHkA4UEE0GsDc/BK6ukYwMDyGbP8gLs9NI7eyiN6+ceRzNcTDLcxcOoe//qsP4Jf+089h4uwx1Mp59HansfuqXXjkkUexuLyMRIp1YxujmzfhxptuwtFjE0gmN2h/w3PJ9PTKBSsaS+LC5CUMjgyDLSPtmQNhNMN0InRAqgQoFo+nPVunp2DEMD8ifh8v98w1gJ8hxl7haWOq9+6Q5D0R391T2vOzb+N6IwSB5bBnhD71Y+i01aToxLl8+RhJHiPFRBTfsB8abKNdr2Jl4TLmpiexODuNECOFWOC0GqhVS+rthaMRNIMpNINxjG4cw47dVwOJJIpVkhLoVBokncGBgkBQZDjmP9t9Z84o9mz4/qUVVoZP+C87U/vj4M2OMGPtg+rB3RfKFvx3WN+aG6Aap+6Tn6vBXYse2+9Z39Dba3+3Oeb5n/i8/z9vsvAA6XPfafVzO0f7PMdwO5bnvvfq+K09bnMF8GPmgXV/f632ndbUvE5lLKtzFcl231rda98zVzy6p1Lk4azA3afw0+sugsyfl17DvjNFKhpvO8Z1BfD3Zp1af5d/pyNwzc/8bQfglXqP7DCnRhJ72Cm1/Ol7gFC++g4k8Kosy3214kIqQTKqnbrLAEkDKkwtyMVjNcfCphD7vybOZkjAnljSzNlksz1MRbGBAtEoFY6m4rKcU+/9bmCBn0S0j3UggxqIVEnWqlLRGjvbACQWHmzSEvCoEkxy4DWVfcoKdba6yjnlhzq7Cb53J0OXYJ4DKjxgJ3Bmja12OMzPM+tkU0kyE3JVxcllRzmLylE1W1DZ+VLh4WyQvYWzvyYamw4Ia9a6/DJbU7tOVVpRK4fXFnc2QJgxodw4ZfvaQphbyan5IuC/1UYmk9G/S+Uiurq6bJGilSytlesGYki1KtvqhDV+mPkciyIRNRVroZCTvTLfn4AsQS8DtiwnlApcNTB43dm0kA1sRCrgeDyMcrEoQIogMYtRZWS5/FWy+wk48F5lc8MD/mqMSEEblFJamcPOQlXXtFZDqWKKLqov2UDl7/r8WpICqCDiWkLAivchz7lSsXuE4Cbv0wZZkFFr3jMbzpTBIRTKRUSjdl3JSCKAas8FC13LARbYx+LDFUc8FrM8DgnoJZhuRAxT0fN1zFpko9gUhrzX7RkQcImWLK5jEVOT8hxpj817neCkAOFGXefJn/Fv/ikUCh0wqlwtuVxRs9A2MgKPg5fG8sYEyjIbTQCaZQJzDAkEeABdxx3gfWKEED0HfJZFDGhYBi/JDVRhiAxgCnrNCzwXEjOcDbYHt5X9SsCmY7ltIDS/SDDg8aiQcFbHBPFsI2X3q1TnzpJd5AxXeDBLRA3GGq+RgUz+uvDed+kVq0Wzs9gVmYJ2hNGIZbnpuE0hzmNk/q+KFYLjTh3p85p5P8gNwVmbWvHi8ldd4eU3bHxO/LlJMSPQjrMlm56mGOXYSWHriypeF1pfOxtBgZ8C5qyo41gqu9kpuo3AwfnQiDc+u9nnp/vqVACSB9tFWrHmoTZuZFsSSHK54VKjOkWxB2NdZ9FIAiLWmHp1LbO3A7a7jYxvnErh4mtP1/CUZTx/34G5ujfXWB9722k5S3ig1YGeIoo4UFpzir/uPtvUEXo057n7SO1gB0LaWLqNqst0Fjt7DfHJDthtqtz1tXnbv8+qxTa/a+Pi1cs+696uowefO6peZ/fITZZ3m/Cv03rqKnYV0Zo/LOrBK6h5TmJ0+52ymMBGAvJqb3/uth801bDuPVn2OKsqpzz2VpS8p/WZhSYeeuDDaJZyaNdTaDCxsd3E6ePnMEUAuOmcRuhEoaxmA4C5vlO9JdeQWh13v/b1+M5DD3bUSnxGqQDjlwRLssc21TOrAN7roh45BbDqGdev588NdG7oPiVZAaEIWoEomu0Q5hZWUKmX+FSD1sjtagnv+dF78NC9X0WQx8d1We4oZKxyo8vryPsvhHqd4wbUOJ9xnANBza3JeBwvfslLcNONN2J46xYj22gMgwIpCfiWy1XMz87jwtlzmLl8GQvzC/jc5/4Rt9xyK0KBEDLpDLZs24bZ2cuYnJzCY48fEEmpUq+JsU5L6WOHjsoyWhZJzrp508ZNOHrkqFSingDGy83nf9euq2QzLQWb5mZmlSZ035AkpftHGdNU8jdwy80349vfvk9rhTG/beNGQN09Crq3vK04rwGB58Lios3TmiMIhhgAPL5lDM88dRC9G/ocAGzPRAcATlIBPIWe7h7Xo6CqzoBqruXFYgmf/eo3Ecx2IRINIT89qXsgsqkHU194GJ945Ju4ZfM2XArU0JcdRSqcQncqgZv2XI1HDj5BqAi9PWEElst4xU+8FUeOHUcgX0J3TwZf+NznlIf727/3B8imsti/+2r8P7/zf+N3fv99uP362xHo6kUokUQ0k0SizTq1iYV6FfViFfuu2In3f/rjiMzl0YrHUJ2ax0qjgO6BPvQnM5g4dx6xDVlsSHbj8HceBwa68VM//i4DjqIx1NHE7ImLWGlUcOXOKxDrzoDw+Z9/6I9x/cgmXF6alw14JEY78EGUq2VkVOPYvjc9tAHPHDuL5csFPHbwaRTPTeHPPvpBfOgDH8DsXBlTly9j7949uHjqBErFPF5y6+04ePI4lnKL2LxhBLn5RSR7ulDO5VEO1nH9zbfi/JOH8SM/9268+lUvw0vveAlaizWipxhIZrHQqKI3msRCLYeheD+m8lN48yvuxs5rNyERiePC5Rns2bkTB08dxac/9VG89sUvxd9986tgmZrKmPqX/JlUsgel0opqLNZVvX29QDuN86fnUeYz3Sjgyp07UCwTcF3C5tEB9HRlEYuncOHiNGamS+jpTmB8LIVgKCub8NnLk7hqz5XIrRSQWypjuVxBq0HFAWspkmga6B5IIV+uiagmoLIdVK4Y19aeTBKLKznUS3TISaseXs4toX8wjWg0gfxyGY1qWc88a9aNmzfj1JnzKOaiaDfbSGbz6O5Jo1RgnVZFLVwTWXDz5itx4KkTyji/bf8N6EsEsFKu4cjxS5ifm8PefTuljn/Rvqtx9c4duHL7JmwZuxKXZ8/jxNmzePrYJBLpQYyNb8HBw89gy7aNiMQyaPUMYqrUxixr+UgW1VAENe4v2iGE6m05wjSjWTRYG0uBGlDd1qTq3MWasJ5uxSN6Rgnmcn2PlerIktCoSAU2a+oItiOyUl7k2ilmFtcpKmVtbvNrKm39OBYG0oZQ5R5qTQ1H9WmYJBwXBVFvk3zC2pKMOTaSOW8wt7yG/oF+EWPYpK0yeoO1Hl2e3JqrKJdgBX3RBJYqNVSkJA4oK5vNwGoogLIsmZuocR5pB2w+575IMThGHBPxi4C2UxYLtKUzFBvI3Ldyn0snFO884rJ6XdfJMn9ZS8oRhgHHBvB6dw+2KkV8c5Vc3RGFrTQwVxTZcWihrUlxvKrspR6COYYW/9IOSWrjiIs2CajpbuVJp5ZTDWOez6q7tFezlcjqZEdy1jyifVgA5//sHX6buf73+gisj8D6CKyPwPdwBGYXrA9k/rgOtHBWploDDM2zvbVbP0Qk117N9ofWJ3AxZCIisU6WxFK9qHazikCbhLemOfu1ba+SoGtPuYBYKIDC0gImThxFcXkBwWZdf7LJOJYX5tRPouAhloxhcWVJYFskGkc0SfVlTJbPlVYQo+PbMTAyhkKN+y+L1eHralXWRuzbcI0yJzaKOtgnZG+VPRnuiRjRphgY11fgukmQkKuUEX3tDyspqWE5Il7xGrD+HH9Ksj+jaGp1go3WQ24HTF3I+kMqWjoTBtqIoYaeZBAHH/0WbrvxKhw8cD9i8SQKlRY2jF2J0a27MXHoO0iF2ANuOFLuBiT7RpEa3ILLk+ewfPkiRjZuxXKuhDZ7lrEoPviBP8e7f+I/Yp4AcW4RqVQCV121G6dOn8Kl6WmEI1Hs3r1bxNiBDYM4e+IEkqy3ygX0JGNoJOIo1JtygPnk338Kb3z7Pag1gnjg/icwsmMfhnbuRUwZy0Al2EY4yf4jBU3mCicCXYNXISyHQuu1qBtsQDGBVyfsCobCaIrYzv58S4Id5kCTEClNtnpi7MexL1nEysoKyhVGoQUwO30JrXoNhZUVZFIpbBwdRTLdhRCVzKEIytW6c1lpoVatoCuVQJj3F1qolIuoV0tYWVpAtbCCWjEPEg5Y6rCXTCeXlWJBvetsL11ysmjXefwJpPqH0b3jSqwoFTFu0UYtoM4yickhvN0bNVTaddWmdDxR/8QT3fnciNDNHpDr0qiPRIcsnjX/5rPEWA8jKnZ6KnJUfKGdsgRYrv8myDngHWP4fk6h7fJs9cjqmXfuZe7ZplW5IlAYR+LU8u6TV0FWD9jr5w449oSR52DKXgfroi/ZE7DpxAB+r5j3pEM+PSoPrY9inVOvwOfncBysLuT8o/qV4i6S9yXCoZhEkgD1cPkzi/T0yK0HlK0wVbSKE0D5vqXtAdZ0zXzWuauTO/SOoIHEnanCCT9Y9669NusA8PdwsVp/q39/I3D1T36k8yBpIRYDq2WAEPNzaXXogGBjyxBsNXBBC4xvvDvgt6Ogsz3kamHi8ny1ORVgYCyNjhWnm3g6QEjLgGABqjTfIthMdrqUiwGEmvx8A1gIArAx+NzGf9vyP93MzWayny0iBJKd6o7KPIGJDtQiOMcpS5l7VQPJzK42YAq7EJlvFf3bFJbGwpbKlgpqZdyaMpJNVgHKzgJaYAHzqrSQ0kbb8kh5bBxny7B1YI9rsnvlsZqeVNsxz5jKUQcKC8glUBYwW0SB6LINNuWc1LIEYSIRAbUEQ8X+oxKXBRaV31S7SFlo1m3KgeaCWl+1KWVWK5V+VN3SEpqFCzNs+V7VelVW0GrE872YDcvMXSqFyPBv2DgQTGOuGlXL/B2CxCw+ZK/GRjathmWHGzVr4gAVoixGwmYxLQtgFpVRZfTyvVUoyO7WrEil9ms0dR/nC2wUBVSQcYw47lIKOiBYdaBrfPA6c1mSiikU1DXjfVCrVVTssJFNINVA2RCCEeY1WjZYOBiWbV88wnsiIoWrqgraJtdqSCQTWk6pEqVSg+Phc1XUQCeQzuxE/9yBKt6yriOvBcea9tZUXhIs4PGzwOP4+ZxLniPfU+Mk0NkWVwJ8VPHy3jcSBtXGZqnCU+e1l61yxBTz4SDP36zGlSnG8aD6VostiQZGLODzwOMWwCtgiNsLK975DDNDkp8tNZgyk5sosfATuFCw+1eVl9ki8/hlrcznklbJzJdx4JypUK2yMaWnfR6PmwVBg4Wey4EWoEfmJH/HkSA4LiI0qElrClx9vrtfam48jTTS1ubEf5auk5h8AZsHHGgpu3feQA5TZSNQLgDsZEvlzLmC96QpFlns8R6U3Yk2ZgaYiv2m87L3MzWwnSM/m6pcn+lqs6m9hm8sGyc9+0ZiEaDnCA18pTktWHayz8UwQNgKMo2jrAhXla2ygHZOAB4wtZ6kgfj2WlNQe9sVzbsuC0+EAN1nZoP9fL6igdw2V+tnTkHri2s/p3uQU+Qi9ya6PiI+mMWLxsLlyeuCrcmy10nqPC0DmP/kZ8pK3m2SpMxx1ty2qWbTmmuaFfcqgB3wa5/jMkncfbg2d94/FwaQuuxkP7+4soHPHO9LExLZBkzgthtbA2xXAWP+31wp7H4VoO4sL7V+dZoGdk6cD1hwezV/Z0zWsH0FwFEJ5LKMjWu9Bix2WewC5Tvn75wj/IbRFf4tr75SLhFfbUp2EXK4thQaeNBZQDerSdTbdFto4cyJc5i8OAG5/nLud9dBdpy8hxst1KgCDAUx2D+AZDSO/OKSPW8uy7umhghrCRs/ywXWtqIDAHsFsDZJ7lrw32sB4Fg8BgQjaHoAeH4J5XpFLGtGCwTrFfzkj70VD3z9i2pE8HcJPNh+i8QeNtqpunaZi8GWxReIoGTuANzsXnfdtTh96hRK9Qoy2Qz2XnM99u27FsOjm5DKZAUScPNd5BpNG+Z6A/PzC1heXMHE2Qk5VpTydN2I4OTp03q2rth1JRaWV3D85En09fbh8DOH5QyizZQeqCA2EgA+dgypdEqgdKceqtWxe/dVUgdznAni8hoy1oL3Gtcz3ZuqbfgsNHHrrbfi3nvvlQW05m4HfhDQ5dVYdTIwUhzHgE2d0vKykf1kNW2kA7p5MCuV+cTdfT1mPepUcd8NAPbOEsokdutJvlBAecv1yFdbGE4kUJ04i4/+8W8g88pr8MX/+Fv48tIZ/Kc77kJhzwiWjk0jGU2jWSshSfvvrhRW8lUkwnXEGhFcjgeRKIbQS1V1o4KeZAS3/+g7EWoH0N3bhUCtgYVaDXe+4R0ILeSxcXQIP/5jP4aPfebvMXdhHj//K7+AA5MTmHzsCH7xF96L//qpD+GGzAiWKiXMn7mA7pFe5Ctl9ESTePKZp7H92qswEO/CY/c9iIErtuLH3v5W1RR1hNAItTF7clLgciqbQe9QP1LhIP7wz9+HPT0bMDE1hfGt25BOZZDp6tJzn0qlUSlXMDg4hKuvuwHffODbOPTkQVQjLSzNLuO2O1+Kg488jpmZAh5/9Anc8pJbsTI9iaX5JVyz9xocOXMKS/kl2ZiXlnKIpJNolapI9MQxvnMXlk9O4Z6feCdeedfteMWdL8V4dhhzKysY6enDYrWIvkQXZvIL2JgdxHx5Addtvw7X3LoTqVgKpy+ew+5tW3Hk/Al84q8/gt/66Z/Bb/39X2DydAGJVFx+t4l0DPF4G13ZHtWx5VINiyvzGBodRV93DxZn56W2nZ+ZR6nURDydRjrVwuLCZQyNbMK5i+aoEmvVEI21EIq2MD9bwvJKGcPDQ5i6eB59vQNIZvvRP5BQ3X38xAXMzS5hdLgLzBGbW15BV7YPW/s2oH9oGIePHEE8EcP09BxeestNCIdaKFRq2LxxEMuFKUxdmsLg4Chml6bQbJPMlkQmGUMyk8X58wsIoY6udAbVWh7FPGvwMgZ6u5FNprBv3w1otiIYHc4gBt53BP5DOHduCY1mEDfccA26uzPoGejG1HwRR89dwlRuWeD/QiOBldAIFknCSGZQYQO22VDESySSQCwQR4nzIF2ImgS024gFgWKzIpIL1bast/n9YI2gJq0gbT2m+ID1bIPEQoKArN84N3DeC3DeC8mKOBhmdAUVtgE0IlHLVq9z3mNdZ+Aj1ydZySfo7MJ5nY3ENiLMYlccg60VQdbybMwarIm6QFebX1nMhSMxU5XwZ4xBaDUEYHMuibu1mnsE5eG26miFQkjy82oVFEJWrzP/nfM8PYNKrJf8auE+h827FpvkXr7COoXd507TfbV5peVU9szWpNOcxNdpPbacQYUQuDxf1RCqt239MsKb2ThrjWVd4vYK/v/aP3gAgAB2lIofI2+xMSqFL5uh7nMN1zVgV+5KrjagTbYspP3+yNW8qiDtcFcBb7XPrf5QNjECmPzjt/37a3qsn9H6CKyPwPoIfB+MwMxcwUUMOHCmQxd2JCC/7Ai0c/tY9SkMlDNBrNtHau63OjrIdZgAJ/s6dbr0NdDX16UIL8XbROPaS9MBpVWvcvFGtVjApfMTKDMeodlAX1cW3/jaV1AuFLB715UYGhnG6YnTcufbf9PNGBnbghL7NLEEGu0glnJFVClbDRN8pWAnKuCX5NhiuWQ9VPbv2NeQwMEibawPwsgdunuIgq41W+5GBHYUrWffI0Cn/Rb34Ny7uzxZ7c2l9mQ/w4hm7aC9H4UZPG/1gJQjamAoex3Rdh1DvSkce+pB3HTtFbj/6/+k6J5Ysgs9m67A4JZdWDh7ENlwA/mVJSMlN9sYGLsCyaEduHzhNJYmz6gGzRUrcoEZGhrBh//qQ3j72+7B9PQkyuUC0ukUrrhiJy5NX1IfNRZPaKUdHhlRxM30uTMIVfIoXp7CUFcK8cFBFFk2tCP4xCc/hde85Q1otCK4/9tPYPTK65AZ26VomwT7A9EwGtyjKRKsbQ5sjElULcL+kMsIVk3iWpNkQIrkZQ6bjCzyjljss5YLRVQLBQRJeGZvLUoHvxKePXQIs3OzqNeaqND5kq5SzToSjPVqNdGV7UI0nkKzHUQ4nkS9yf4w4/7o+sKasoFsMobubIYWJmhwr12jDXkIMTpGJWIS/GzavAkLK8vIVcqYW1pGgs4+A73I0FmxEVTNGx8bR7p3GGjyfmMtE0UtHESdY8DaqN1CJcSatA0mRlKkIOdL7+BCADhAUjf/th6ZasUg+3/EBbjH5Ruz8772y/7XIc65f69VW4sGGXS21FRoC1S2yDRBwe7+8wAw73X2UwQ6B9hntdiP1S/rYVjfwWiDHTDUgb7WUzI9ru+nWUfEyCJyQXXgrapr18fhMZEESdKrolRkNc49veuPux4a9+XEbayt6YiEcgDjnp6KfiN4uE9/wbE///tr+2tre2Kr58jfcKQYVtUSZBmwLLdUB557Irrew52DF4qsA8DfB4vc+iF8/47Arnf/lSZGqT4J/GkCsuwgAh5qQNNeWTlFnAit2Wt5qJYfy4dUr3HqUCnLaBHGIoDZtzECelScmYWxZcs6ZQlzDjr5cZYvSJCNIAJZNLJOpNUlwa161f7NZnPFgc+OUZNMJDsqqXKprM80y2gH+hFci9NihKBKRechVUqbwBwtTKliNBY6Fy2zlTVLMgJT/osNCCmMuNi6/Ao18B1AFI5RQc3jrj9HuWnAByfWhgAeArMcEzY2CQpS+UlwWHbJbBqr+W821Pw3z6MVZvFkimG+hwBpd2CW32rAFUEGgr28ppw0qXakApeNWr9w8TUCyAXacYm08fQLh6lsDJi2HFizdZU6MGhANNmEtFAWwClWvOFhdBGTitMxnNj4UY4H7RhpBVyvCtii8tiIUC3EwyFEXE6sAX5m9U0rSDVOXOZJXcBxXNmsPF/eCzx6qjjt2INSsXMcWfDlaH1Ma2ERFGj3G1L2IkHQEjPJwmGpZ6h4kqWtQHHLqW03abGYRLVK0NuUpp7h1Ay1lVtJdVa1UkOEYKsAnrCBgLQPbZC4YBa7BJBtPJxLtwPePHHAQHwDGZmRqqxZSmTc4uttig3EctbrTl0pcNHltNRppelAKMv0ZGaLWe7xs9UklIrYlOl62NuAgBA+XUolbQAAIABJREFUC7l5KZplw1qpIpdf0b3X29cjRS8/i/cL70GB0yyWacfeIjBiDDDee2Ztbc8QbUU1nzgVtQAFB3Yqu5CGQVIoGkPTQDqz/xBw6Qo2I1YY8OXtdzvApLYIdn1UEEhJaMQAlzChe0X5lsw6l+LCWLeVWhVLS0t2rKm0wAnOFRw/qb/JKHX3kMA9Z0ss0oGAHptHrKgzEFZKUGEwBvRJGc7NGEkf0agIErI2lOLZ5lO+h87LPdUcPxVkbOA5yyNTmNo5mlLW1LcCLmWZbEpec1pwY+cA4rXgoQcfoxGzaDIrbrNqeo4a1zEL/esdKmhzhqPqeVDJuz+QkMFz9HOJXzcENpL8sybv1+YTa452wF4NpbZ8mu89Jirg18259t5G2HBIshFXSE7gA9LJhDXAyCtv+BqvhtXz7MZcG2rnQKHzdypr3YPeWsldA6/A9mPigVsSJsz63jO5V3OIrTA2xiTH2Z+zv399/EBHGb0m/0QkFacOXgvEiw7gGtgeMPc23VJW6z4wsoEHwHWsni3qzs2vkwYoW6a1X9O82lcsdLErDQjX2LmIAc8W5W5ceiKnyA4tV/Gdhz+CdrWIejmOWruo6yoF8MVzsriSnZga/m1zguB6pXzdoMDMl9x2Gx6+/0Gb/12Tm9eKgKUUZjoea3yrIUBAwqm5vR3Vc/824EBNgkjYXB8IeLQjsi2bnVtEuVGVTSjvk2DDAOBHvvVVoiaWg+WypDlcSkwQCO2Y67ANJ/OvbNniRruJm2++ESePHTUCDjfEXAeCEVTqbMwMYO++a3HVNdegb3gDMhlmu7IBz2gFi+SYn5tHfjGH06dP48zEBL79wAOycObr+vr6MTIyiplLl0XQmp2dxcpKDqVyBSOjozh2/ATiCdo2G/GNzwhjH3bsvALPPntYc29Ddl4hc9mIRBTHoDncZYjzuG++5WZ8/etfB2stNXbc88DxENEqGlXd4+9vjgOvIRsJuh9Zt4gQZkTD0dFhHDlyDN193QKQBMLIfp3ksZj+EPim84hn9crGVPcnUMjnMZ3qRyrfxvbxTbhw9hj+w2vejHf/wU/ji+//OP7gc5/Eu26/A8XrduKff+8jWFi4LDVxsVKVsjyRTmO5mEdvJIFitSKm+NaxLZidnMYf/s4vY8vbX4N7bnydiGcIJXD4a/+MxNg4Wok2Djz2JCZnpvBrv/Rf8MaXvQ4vvusOPDk7iYlDJ/F/vefH8R9+9T/jzquvRSYYxiMHHsP4jjHE0lmU5pZw+uxpXLX/WqSaYXz5W9/ANdddgx9585tRDDKXLYpquI3jB49hZHADwgSBkzFsGxnBH33g/diayOLIhXPYvHEcfd0DIhNEYyGkUhkpgnnPbto8jn/++pfw+MNP4GLuEm7/4TegzGbL8VkBdp//75/H6972Rkw/exQziwvYu/9aHHriaQRSMfRlujB14QKSvQlsyCbQP9KPfLWJ0w+ewR997EN42atuwYtuuhmvv/mluLQ0j/ncpFQA27ZsRalawuDAKMr5Gnbs2Irt20YwPDCMMxfPY8+unTh85jje9/t/gC/95UfwX/7mfSguAjML89i+cxBTUycwMLAR1VINc9NVXaPx7b1Ip4GhgSE06hEsLhdNzdBs4viJE4hm4ujt7kKgWkejHMeNt12H6fllLBcIbh3H1rFtmL1cxuT0PAaGh3FhakF1XjaaRibdh4e+8yx6unoRDS3i7re+EovLM5g6NwXU4+jJZrH/xusQTgDHjx/DYHc/irlF5Jbr6O6JY+u2jbKI5v1dqRXQ19+HciWAdLSBvv4BVJstrCwto9oso693BLVaG3293SgEQqhUG5hZWMEzR49haa6IhaVZpLr6MDW3hOViGcV6FJFMP8rBGHo2jKBepU1xG41SEc1aE/nlPAorOcwvTWN6cUHKejoEhHqGkBoaQLy/TznHfD4Xi02kQ1EkgmE0qbIlYaVJcpntd6wJV0MzHkaYzyDnWU1ppgyluiMRCSLH+VXNI0vjisg5IoRANC4VLW3WWQc3WfxHQyg1ahCxDgGkglHFrfDzIgHONU30ptMYGBzAoZPHEGjkkQqlkGf9FSRpNIQmCU6BMKLJhN6Xn9FkLdBoYia/jFY4oJq7rjWINYxthER9cfEF/AfVxp4sZtk/wU5EgdYxySGccwwz7bwadk37zasMOHdZjefIcyFnXedqen60z+61+ojNPs5VbK4Zcc2/v+hLemN/3GzZu/9I3dQS+UTuKgJpqVix3EdZLXLhkcrXWzeuaZY5R6GOK1aINStrO3t/rrVWUzvlmVOPce5lE1C1RstI0ef/9O2dve/6P9ZHYH0E1kdgfQS+dyNw+syU9un8o76TU7z53gfXkbWKWA+aeHtWulL4dawDCbVozhJBXw/jMbhnZi+Fe2NGaFVAUpCc8qpl1fst9qtaVJuGUCsV0ahWkE4mtLkp5HLqH7GnFolRrELnsghiVP9GY0ZSUj9SjRDZ/nJPxh4qCZ/sNXEfEgpx31MRmZn9TvbfeC4UEcltJRIVaEwArN4EqrU6KnwN96PtsPVY1FM0lSL3HyLzt5hTrAUSaBNQJtDF3oiR0BpNfo4j3AvUYm/Jsu65VjMHefNgL4499TCu3T2Of/zURxFPxjC+YwcyI9sFAM+cfEYA8OWZafUsz1+4iG179qN/69WYv3AGhcvnMLppHKVKHcVCFUPDI/jgBz+AN9/9JkxePCcHxK7uDK6+eg8mJy+i1miIGEsnky1bt6Gntxfzk+cRrKxg8eIERnoySI9uxArFJo0QPv2Zz+INb70b9UYQD97/JLZffyuyY7vQLpfQpmsdnfooVGrUtN/kXqlWMxV0tdpAtWa9De6tI7EwYvEwAiGS+9po15rI5fMmwojT2SmIeqWM5YUFHD14yLnEENjN6DXzCwsmvGiGUCmUkUnE5FCSTkQkKqIoiHnFUzNzyBVLqDWt7y4RUgDIl/JkGKK7K6PXx6MkujWQiUXRk8kItF1ZXkFvTy/qrRZy5RIuzsxov5+MR0WUCwfCiGe7UU0mkO0ZwED3IHp66YiURDUURol7VrZg6TYTDuh9DAKXmsxIeOYMLpCWNbDyjF1967rYtFZBm2pcgrGdqDD7/c6XF+l7F7s1PzDjaRIa6NLHIw/qnuN+kucpZbEj4AsA5muJv7g+ke+fWT1rWOgqaCqpl6t4HTjMzyOJ0dXuThzv22N6TjwY7HEcuW0662wTRFHNaw5n1k9xQgX2DYRDmLOj1+OTgN9osXdoqvzOOK0dL+sEeiy3U1lr7AmS+1q4Y0PtO6B+qHnWBJ6tt+exlLUXYbWl5VTH7hKtA8Dfu7Vq/Z3+HY7A3vd+xHLhXIYupxSCEFxwZcnqLEcJMqxtIkvlp9xPKqysUagtaLMlsERsEDmc2gOrRj1zF5R7aopAk/87a0unEGYzkvmy8VTC3oNqMQeKmN0pVZXMPDIGizJnpaoyC1lZ+BKYisZsYnF2p1K1qTFsKmZudtkYp9KT9r/K4BRIHOsEkStP1jXS2aAXgENgyant2NDwOZICsrjQRJjvuKqw5Pt5pZsYb7JTtIY1j44gJwFmqR7rVcvyJRvc5aaSpScghO9PRR+VmTwWMd7ZFOBrTRFKFg7P2zb5HhCj6piMv4jeg9bCBgx7u1wbLyoifONE060DZQxwpLrRwGQeM0FwKXtKJXdtazofUztXQLWwAI26awa7SZvnISteNY9aTmkcsYZ/u4UkFcFulWPTh/dGLBFTs5qgbb1alY0IVQPMemMjme9J28sSs4gjBGHDujekgGVjSJbazPt0wBlBaF3/JioNA/hNDWr3qUAT3l/KQjW1Iptllq/BZ8NAl1qrjhBBYYKq5Zr+TiRiaMn2vKUi1qzF7b5QzjLttAk+UgFeKuhasyjyeSiJGPMhyzo2ApVSSjNvtWpZugT1aHtJ8EJjQ/V4vYauTAaZdEr3YrHIcYjqGrBRb30esxPXwhkIoFgqmi22A3/5DDBPkpuCRNjIHJEITSe9QlEBbc5ih5nOBtjJQtcprmWDToUcASflMBtDVWrkMJXIBnDziwQM2nCbEpHnxfG2wor3Fm9E/oz3pOYXZgUHTK3s0UCSTzwgJJZboC1SAp9JT8bwQISUlzEjSyjPRuQPXnN3n3vg2GXACdhz/TQDw8w+XepjZ32tEsXtuDxIzQIpzAany4cjEEqQl5ueerWizxX7k/Njva5z5bgLSOd4iMFpmxeNH+9dgfXO5tmp+nU/uwxnb3HsFd4C7qTAFB2nM152H3hWsTX/OA+JAeyycgWecrtE8osH0h1L0IBfWwC95ZTuJw8Qe3KIY/SaKtkBy86O0Kzdjanqi9tVlevzbCHXKGP1mR709k1Pp07VJtIB7iLJCCw3ksqqAY5dTFPnmoLdA8F+o2hjvMog9OsJX6v3c0xrd5t27mXfR12r4rX7zkBUvqmRFkw5Ldv2Tj6xWfe78thZ9BoQb/e92ww4ta+eMZeP4oFk+yxng+0OhtfVW3zzvT3gbUpf/2k2JmZlbCC52Z1bka3tBc/Bjb19rq2dfk1nP5k2ySIj6JnlXBt1e6w2QssVPP7Yx1ErLqNZS0sBTBISAeCZSxdQpVLW2W8qk1rj0sZVV1+NxcU5uSBQQUbCBRsF2iQ5S04evZ5H3rFrcmMsQ9i91mUS6f9ih9rtahnALYSjYblUNAk4MBeyFcTs/DJK9SpaQXvugo0yfvb/eAce+OoX2DrQM8ojZQOB56uGh47B3zskdXEzZKCwWKqtBm5/8c04fuwI2gR/tfYHNb+L98/Pb7ZR47weCWN4ZBT79l2Dq/bsQU9vP7q6ezQ2jWpdzHESVi5Nz2Dq0gwuTV7C7PSMns3Pfu4LuOOOl2Cgrx/ZDG24ophbWMCjBw7o575eY3OADRY2H549fFjM+5aWBmZ4xzQ351aWnwMA81Hfv38/7r33m0gmU88BgKXg5vqdSGh+884BZgGdRKtaNVIbaxaSnEhOCQSUzXrq5Bl0/VsAcLbLng3OLe5Z57HSiuw17/kZjPVsRHdPL9LRIPaObUH/zgw+/b4P431f+ix++NoXIXzHjfjYL/+FKeO43pDA0w4g1dOLpdwK4nTsjkVU6/b3dqG8vILf/Y2fxXXv/iH8wBWvQCvIDXsE3/naJ/H7f/FhHHzsYbzzLT+K8HAPHnviKRQX83jb3W/Cwdw8Fi/N4Z7bX4o//vLnkDtxFi+9bj++9OUvI51N4pr9N+LiibN49sgh3PyKl6A0s4hDJ4/jlttuwZte9SpUIm0EmkE04kE8+dABjG3ahHh3GslUHP2pND7+qY9iSzyDQ2fPYvuOK5BOZqVQ7emhCjiCdDopUibVCIdPnkQi1o0fuOc1+K9/9T7kKxX0Xm5gw7bN+NyHP4nxnVfj9P0HsNgo4LoX3YxjzxxGrl7W55B81koBvekocstl3PSy23DiwWP4hd/5VfzgD96BO37gDrznh9+JcqOEj37yr9EV7cbWkXGcuXASN1x7G4q5Om65ZR827+jFnk1XYnJpCY1EBO3cMn79T38X0UoZ+VoRwyNZnDozhXS6V82dsbEUinlemz488MCTCMcC2L1rJ9r1hGzMuf6zwcQp7Pa7XoFqpYFNo5vBqjGSSSBUu4xvfekAhpOLeNU978Wpo09i46YNyKSSWJnP4eTpS6AlerlVxmOPP4Nysakm1OBAF7bvGMXGTf2IRWLo6k+ir7tXzxAt1mNUl5eryJdz6O4ZRbtVx0q+jESmVzE1kUgahUoAU3PTmMot4fJyAVNzy1haXsZcgYr8MsqVOqqNGFqZPlQqDTTZeqQivjRv60I8iRJrRjbLglE1WOnn0w4l9MywSZqJc45qSpnKVma8wZrdyCxcU5nXq0JJbkUhlGtVzWtyUxFrn/Z+1gprVIoiV9qi10a0QUtozltNWei1mnTxCSEebGOgK42ziyVUtdaEBDyq8RqJocQaMBoXqFyh60skqqgezpEEZhtq9EZRbZB60JTSKMfoihYQI+FWEzndeezfXHvasTCCkahsmk0dBITTKZS4f4sGUW7W9X2uC6hxn2MREEZOqlscjCPOKoZINZFbd7nPJQYuRYqRDPU+2nc4lYHIThb148HjzjotNbTVQX7d1Drv1ntZK1PN7NS+AozN3N1ygkmiEjGIda7VByqttD0mScb2WGpQqmFp6DL3fQ7bVp3t8/mMCGh1LNdGlSl0Z3E1tEmpW2hxT+PWaot8kBaq44pjBBvrj8phRmtnExf+ZB0Atqu9/rU+AusjsD4C39sR+MynPqseAGtn1t2sv7knSVCswl4G3Q4ZE8NeiHpyLnZHew6ZQGv996R4rmvs33BN68qk5arXalSwvDSHqakJpNIxlEs5I3w3G+pPaY1zFq4p1vDlMqLOEU57drceyr1MhGlz+aKIQ26DjvzKvSHBIzonGVnYYtl43Ln8Mvr6+kTmtHMAxse3obevX2pRBMJYyhcQitCBMYRypYZcvqh8Ub6fFQo8FjteLdfaj3JVZd1MQQ4d7LxLFOMM6WQZVL+FvUoCnbQmbrbpTMZeRwiBRg2bhvpx+ImHcNO1u/DFz38SsUREsTQ9Y1di05XX4uyhRxGu5zE9PW0OfvUGxnddI4Xw/PmTKF6ewNDQKJaWc2i2I6q/P/iBv8A9b7kbk5MXsLyyhJ7ebuzbtw9Hjh4V0bmrpxu1egNbt21HtqsbM+dOIdYoYmX6AkZ6skgMDmGxUkeoFcXnP/9PeO2bX49QJIEnDxzFjutvRnRwDOWlBTRLJaSSXXKdOvTsQV2TfLEg0J2tkly+pHpTaz/7YPEokuk4YnGS8YJoFspYWJgXeMxxoto1xD05e2loI51IIBqiECKGcoW9Vzq1AMv5Mmq1FoLtBhIRinfa2DDQj57uLhGqz56fRK5UQrlWV9+TwhNZTLdaKJTLqlcymRRSyTiq5SJalSp62cdMJpFfyev+6eox16SZ+XlU6nXb39C5BsDGsU0oKis3gFQkjk2bxkV8DaazaIZiQMMIhCUSCliTCVj18VWsD0XNsygotX4MoFaSiYh37G0F0CJA6UQc/sm3vo59WQvQiwTW9FYC7KtQECOTaedmYwCwXPbarNFMMCJyvQOATaHu4Oo19afvv6zOPv6TV3FVI4JYTJ+ByK6GdK1K1zD1bUsn5loViTiNUMeVTX1B1/TzQhoer3WFvC02AW6K3oyU7UdFyMsanFyaYQ/KetVakPWuUwzr5VYP+5rYi5Os1WrKfS9OURyha0pa/2dV3OYdAnU12muv1vd27l5/t/UR+F9+BPb99N+4pphZCUsN4vNFOXG6zTU3xGwQ80tNcWW1mVqYBQKbMwRsCMh6kLfeLBpYVqupwBBzSI1wKyQIirEZyg2zXujYb/o5mTxS5oZkSWabVePmsDCqtmsCe6QQ5mvcHx6XB7v8hMKFT4C2O4YaMxOZFysL55ZAYJ47LVyNJGR5St5Wld8jYMYvLqpSLTnQhKAZN+f6fOZasIHCsXI5uGw2ckLiubMBSzDIg1prFbdsJqgxygaIFJ0R5Qdmyex3wB0XQU2GtLglIMuFitMm2dqyueUYmxWwijQqtWXlzAIAAhdZwGiK9fmnsZipp1wGKD9X11IqXLtOtHUme8jUOWE1rvn7VCrl8jnZf5ilcFuFLIsJWkkbSNeWYlcq5iDtiKmmNWtu2vZyYalWa+jt6kKdSttQEARC67UGUqkkKrRvCQZlC8LMEh6TVMS1ihrhqWRG9w2VWTwmqrllxct7OBw2u8lwGBVa0DB7hFbULCJYVEZ5jFRkE3AjEF4XGYCqZh5juVREKk0Q1XJX2dzm69iEZ+OVdp3hUERMO6lKmQWr7pCxp7zanc3uarWuwppW2Sy8S8WcVN+00+bn6blgxrOUkxwzdw4OtOfxMDtO1yAaQr1W1T0nZXa9rnHn7/li3UDFqO4LFToCL5sqNAykdfm4rvHDe1cOAFo12UwyC1PmJHODQSBT7C6BRAbi8R7jtSkViwbwBu2eI0HDSB6mZLeGVkCqFV4DqmoJrvA+5DU2GyMDIvX8tWjtuNjJ0+Zz3pWMI5GIW6PLFf7aEnRsie159U4GKvecypkAM8eZxYvZopvCXNaHToGqcXMZaAKeHUjHcarWy05BbvOCETns+M0mpSWGLP+IlOHuddoA0n7ILKBts8J7jKppqUicpba5ERD4c8oMDYcBwR21qncBcBnDHuiUTb6bU01tzmfUuzIY2OSfY1uszMrZFPZkz1o15u2DyaAV0OisqT1o71WoBjwauL+6DtAm2/J5vVWrz4f34JzIN16x7IBF3WprFMAeoPa5wUYuco1Nt8aQnGGqxJCutSl+nXrZN1S9nbNAdHfWjpHIe4TPGzeDfEY4T2n9YqM/GtM6wc23IhBIGCC5yKkgudk2K20DbTV+jtgg0oAHy919aeuHNc2ltndrp3+d8qgdCYp/61wcOcrUlauWz2vvdRG0XASA3f+ueeuAXF0jEatWf1/XqgPe2zUXSK8MZirQSZByzXTN++4elJLJ7hlTA7ucah4nm/AO1Na2oM3rZdbnEhfNLuOJx/8OtcIKWvU0Kq2Cvn/6xDlcmjwvIFbZMS0jQmlNbbexd+8+TJw5qa641n2ClwKITVUv+04f+eDJKFqPfS6vKaO88tesiZwNtNRV1mwnAMw5uMWMyWAU7LEzA7hQoxp0FQD++Xf/CO790ucR0aaOajz7LNYCBgDbuQvYlWqfz7ax1WV12qjijpe9GMcOH+wolQn48qte5znb/KfzdJnYZNATAAnH4ti+cydue/GLseeaa5HMZMQg1+aUAHStgfzSCiYvXMSR48fQbrQwN0vwnHEUASRSKTxy4ABe8fI7VO8sL6/giaeewfJKHpvHx3H8xCkxw0nWEwAciYoIlFt+LgBM4tq+a/bh/vvul+pxrQKY14QAD2sVkcLcNeGOWm4HtOKqsFm0CgDzDuzr7cH58xfQ1ftcBXAoHBCB6QUKYD4UHSJFEEuLS+i+6U4szecQaraRKpTwa7/ys7jzFdfiv/38r2FutBt39m/E7O5hvP8nfltzH9fDYqGEeCiCcCqNNi3DlguW4RoCRjb0o7acx3/71ffiRT/5DrzyqlcTqVJW6n0f+wAOnJ1AKVTHAw8+hVQ8jre968fMbSZfwF99+QtoL1Xwyz/1bvyXj38IR77xbbztrtfib//2Exgc6cEVV+/D5YmLUiXE+rvQH83g2ZPHpHb/jV/6z6YAbkcEAD9238PYSHu44QH09PagOxbHxz/9MWwMRfHIwUPYsmUbRjZuRCqdELmJxDrWR6wt+gc24cL0RcwtFpDZ0ocjF87IMnlLPYubXnE7/uA3fx3VdgqNiRnkYzkkMn04f/wcCvWi1ub+7g0ocJ1qQtdg7y17ceLBw/jRX3wvHnvoYZy7eBbF3ALe/zu/i//+N+8XSLhleBe2Xz2O6cvnceL4s4iEAzg7tYieYAYN1hZo4torr8GRqWdQLZaQiQ2iWMqjHakjn18WOJZhXnR+BfFoAl09PQiFu1ApRnHmzDkMD3bhLW96E06fOIUyFbFR2hcDcda+7TLe+APXoxyM4NSlLLaNh5AOzSIZyaLRDCGVzgDBOuaXyrg8PYsb9u9BSxbrs0hkEijUa+jr6UWpSvvgKDJdw5rrFnJlXJpbQTUQxXIuh5mlGSwXW5hZLmCxFECxFUIgEpKqPFdsocQJpBFCtc45xkWABC1HrdYKoGT6BQMXlRnbRlmNiyDaBDy5prgcdlkf67kMo8xGkgMFOXkF623dJy1UEVQQe1MEjh42OmmtWGsgwuYmHVcIEAeaApOrVAC7/Qvf2xxMAojGEqgFm872lyYQbICRsMHakjVCG4FQXMemZi+bzCSV8nkOKqHPiDH8eaMlYJdzruP7ocK6RrVPg4aEqDNWQ40k27c1aZtPRXIwghrXIma5udpM5h3cz8hjuoUQHQZEJja3GCqBpRh27hSBltVbVvO4HpQWI54DFR0++8waZKxbvB0y+4kaZ62Vkhl1Yhp8HeF5YH7/58mCnbxGR0yTysS5IKm2lP2i1UmyvWTjkcfvsnv1CipyXEwFa2ffWLScN3N8oTuNj61R6calkAQAR76WIligs4HY9lmsK0mYMucbXi99n3ERtNJ2ds+r4+byAVttTL3/rf/L9zjWT2B9BNZHYH0Evh9H4P3/7++bM4bikkxME48l5NinGCk62sViElywlmZ/j2rPaIR9PEJ05kZIZzz29yjwkAuPF8NUSf5qolhYwuNPPIKR4T5cvjSBkaF+LCwuyvHM9klt9UHpXrK4tIzu7m5MTU1h08bNyOfz2udSfMDjYq+L++PFhXmMDA8rnszWF1uXebxEvqzf2UQ224XjJ05i82aCdGOyWOaS/OrXvh6DwxtRb9KVKYSJi1NAKIYwCWVB9hmbaIdZE9l+Rz2dgIk13CZLyk4RniiIYC3AWkRukyQ9LWFwwHpmyysryt7t6tmAUDSNdovvw35NA5sGB/D0Yw/ixbftx8Pf+CLCkRbypSVs2HENdlx7M2bOHEYcVZQqVDBb36tvZByZoS1YOH8c5ekzGBjYgMmpGZyfmseefdfjU5/6e7ztrffg0qVJ5AorFvuzby9Onz2rvnY6ncH80hL2XXMturt7MD1xAtH6CnIzkxjqyiAxOIJ8gwrlOD77D5/HXW/4QUSiSTz7zAmM7bkBtWQ3lmcmEazVsGvH1Zi/vIB/+Oxn5PyyuLykepV9btZwIbq00KGPogNGK9E9JRpCpB1QjU+wPyaHw4bGry+bUWRIoF7H0MAAcktLsojmBinT04Vqs4mZXAnzuYLsm7vSSSSjdKcMoiubVVTh4nIetXYby/kCevv61D/k3rBSobDF+gns5zEur16roFmpojuVlsNLKU/XxgQi0RiKlRrml5cQikaRSCcloEpFw+jryyJXyYndd561AAAgAElEQVTMEGo0MNC/ARs2DCOa6UWqdwN6uocRS/eizPpZdtDc37LupLU4RT8+5o24h6olnTvVuaqf2NggUZD10RrHurVziIcWrZ/jfsJ6W2WZdSrY2zAdgPXc7P35WUZY8OIwHpPczDokB5ct54UOa0Rj9kn+M1eVGSZ4k5VWxzHLWqsmhpCIwirJTv/H20CbCtfe115h5+EBYBNvmCuMKYtNEGBkdx63b7Q5VUxHm9xBe18w/VpG8mqPzp+XHYM77tWBdcdmQhaLufJ1qpNHuz6zn0v1HusA8Pfjsrd+TN8vI3Dtez8kVY9UmM5S028Ia5WKlJdqKKuJagoyFilS3zi/eW9bLEBIDGYDScMhgnJmq6u8YNqcEGBuWgFB8MyDEXzkLXfUFEUE7wTSKMPBmOuhoPPwp3K3URZwqAaj7KhXlbJUTLJGYFadAFevdmX7RUpFO8YO18RZGQo0lDWr2aoSXOY5E/xl5qxvmGi5WGNDy5mThZlZYpsNqDXy/z/23jPKruu8Etwv58oJVSjkQGSCYM45iBJFBSqQLStZstq27LbUY1l2jzXjdvfI3dNuDd1jK4yCFS2JkhUoUqKYxASAASBA5FRAFQqVw8v5vVl7f+dWwZ7pf/ZaWloFLaqAqnrv3Xvuved859uJqlgWOzZ2VjjZOZv7FhWQpkDlH1k1x2M6FyqpBZg7NatUa2SRL/j4Wz4fizZa7ArsdKyYSqVsRdhFYB/HRBMjL7KzCGPznYMg4MyBD2zqEKi0fFlipKaCls2KWx+suWJNH9ny+tjArwpUlOo1GJR1sgEfVVRqZTX4TLXcUE4tbZlZeBjoYIAiFyMWb1Kf+fwqQks15tcyZ9kSGWgnIkVlrSZCQiwaFyBNMJYZcbLCdvbkLFrYmGbDiKfN8+fv8ZykBBJpyCcViIEhLIDMVoP/ZkOVn8V71lMs8560XGyqLEwVz5uNRTDvaTZirV6wceC15NhKDansXCqFY1qkZeGtplnNLKJdx0pKLarDdb+YfTqfDaorpES9KOvLs3Lj9dG97tiRfF+B9SRIuLxekTgaNlbp+Xm7Vwl+lS3blr8rZbWynwm2GsuT50SAUmCzcsJpyR7U9ZMCns+6splJtDBihZpZbEDq56Y89GzARWgQqGZ54vWaqZN5rxDMozKW84eOnQA25wN3r3nEDDE/HenDHAxs7rCGmnHuPKs7c8Q2QJ5KcFP2GyCuBqTAJwPVNF+559sAPhsD773NXYDZNpbHs/CsC0z1QGFr3sp1oMmGpKlV7Dk38EgOBqIcmrrVjo2ZogYU8haSItMpd3mvkEXJcRWr1pE4PDWmB4RzfAycdmUombGeUvcigFIAoWfb7kgAmtsdYM+GqzfWdq4eCGjHZps9lx3M83bziAGEBjpL2c5xdeCmwH1vzB1gbCQ+K+gM3Hf24hfNTZ4DguYbB3yKE+gUoYuvNyDUxuafgqfeuPB3DRT3CsxFVbAatk5F4zVmCabbOLBhu2iRr9F14K4H2hogbqWwl4Nsz7SX+7dod23jY3OEER+8Qtm5suv+8KyxHefS3dviqzoXCrsXDHwU/M71Qg12c0GQOtqzs15w3jDltq0pnLsNyFYWuyMTaMy9zHS6aui6WY4NP0tEGjbaXQazspnsMZMqjhuDytQ4Xt/zCKrFDELxPmSLJRQz8xgbHcNcel4bP3621K/lssaZDg9bt2zBqVPH7JlEELS1p4UmiRVS+PLudmQHlyRtJB7PmtoBwV4d4tlM26Vgy8TGlXb9dN9gPk/DF0ax2sTUbFpWtr4g120fAo0KPvmxD+PJxx5BwEeLLZIszIaM78uNtSl9bb5xLkhuk+LyhmsV3HXbTTh88DVZOisLk8zkqoHaGlOXr6zspoWsLwLCdGMJGYAaj+JN99yjJs227ZeirbNTm/pmjfWKAQPZTFbA6NTEDIaHz2NsfAKP/fznWLNqpRQBsUgMXV09KFdqSOdyeP6l3bKEEx7tgxSQzJOdm5nVvC8yXZCRHgHs2LYDLzz/PBIxs5cVGY1TOcGlahUdbW0irXmbTt6Ralr5oM0/7xHN1crdrqOjvQ0jI+fVVDChn9VVzOsyADiMiYkJKTH5piITuQxgPpfT09MYuOwatASC2DG4BrHeJGLJFqzsTGHvE8/hJ+cO48bWQVz9yQ/iP773j5EtFtGaSOq8w/4Quvq6MT43C1+xiirqiPgDWLdiBUaHR/A3n/00bvrDD+KKVdcj6ouAJ7H7R9/A0wdfwfTUHErVBuarVXzrS9/AxvVrcec9twF9vTi+/yR++7bb8Kc/+SbGXj2AD97/Duzesxe+KLBuwybse2431mxei2h7O3zZIp5+4VfYfOk2/Pa734tCoI5gM4hG1I9nH38Kq1YOYsX61ap5OmMxfPtH38UyXxDPvPgy1q3bqOezs7tdaklmtvUt69O92duzHIdPHtI90795FWYCBWTSOdw6eBk6e7sRSgbxzW88ji2b+1HKZ/DSG4fwrnvejtNnzyDXLOMXP30S46On8Y473ozx2fMIBcLwl6s41FyHuRwwPzuJtT0+vOeuy/HsM99AKpbXulpqAnPTBbS3xTE+OYMVK1ZiYmQY5XIdy3uWYWK2IHJINpNHS3tYdsb5ItAS75Zd3Kq1fRgbHQfqIXS0tGHt+h04dvIcelJRTE4NY82abpSLs8jOF9DXN4hqLotlai4VkS6n0NM9AH8ohLnpIVTqKVSKecRbQyjXSwIViXP1L+/TeLa1dSOWiCMYiWGyTOVIHOVSAyPnz+P46BQCsRiypSbmWvuRb9BpiMpkblICqAb8qPojqLDO4Roq1yGuXxE1HpmfW3Fk1qoItUCFQB1rTpITmzXUmiRHsq6VD52RSBgBs6DStAy9EtdBrstqSnGOpdreFKt8abDBNrBFIwTDzD8zS0W+HxtychrQw8PfIYGU+b0kYrDdZXOYrbuObOOckJhBpulUXvVuYlfQrFunNOGxqWXAprkL02mI64Kx8Vk/qlFTK9tEwTHiM+63TFoSQvTWItb4EKL6XbW3WTXwvdXsoc0zVRG1JmpBrgmeAoh1FV1hDNSVkxP3i67glJrYuanItYYgsRd5I4aThxCb1bJH4vJqBTlcuMaZyI+UUfO43Vyps+ReytUhZj+tQsiYgZ41pTZZzn5C9YXXjDPllQ0Cs+Y8W+a6SCGeYkKuRtoLm8OWajPPccspeVXjGRt7gXDokSAFjjtFhmcpqvuF0QfM/pP7B+0z7Tj5jBorqYnhv3rnr0urYuk4lkZgaQSWRuA3agS++aW/Xdg3sQ9hRFjtbvV9c0FkjJ6Rk7lWUwATDDLSJSwAmOuluUvZeuW9jr7M3PqJ69+oYPTCMC6/bBsOvb4HO3dsw4EDB7BmzRrMpzMSabAv1NnVheHhYWy85BK8+NJu3HTTTThzZkggbiaTQTLVgnwuh+6ubpw+dRKX7bwU+157DWvXMm5jTAIH9Wb8fszPzamfyUi+Y8dO4/obbkZLayviiSRSLa3YuGmLiLIEBAl+HT1xWupfX4DkNrOUDUYDQIjEJ/aqbH/NqBj2u5QPzP2ti9kJBykUySKbSaMlFcP4yElsWLcSo6Mj6qWePnMGff0rkWztUq2WSLQKjBvs78PeF57GLTdciWd+8VMkEyE0fWW0rdyM/o07MXJsP1qjfuTovgfrK0dSnWhbthpzw8eQP38cPT09OHPmHE6cHce1N9yKR37wfdx//30CgAvFAlpaU9i6fTsmp6blVBeORDF8flT7OAKkF4aOIVrLYG70HHpbk4j3LUeu5kOwGcX3v/8IHnjoAczOZnBg/1HsuO4WzCGAkRNHkfD7cc1VN2JyYgbf+va30NPXIwB4emYW/mBYY8moIY4lBUbs/5HoSpItyYPBGqTEZV8ajSoSsRD6OtvRLJcQbDYx0NerOKBcoagIn1CMkR/ATL6MkbEJ+BpVhAM+dLTQmYdxhnEwZaRUayAUS2BmPqN9u9fXpiI4W6SLJV0BrWfJvWCzVkVbMolEKILpyUm0JEjapLNLAFNUOjf43iTrNxEN+9HaGocv1EQuMwt/o4b2ljbEowmUSLoOxBCNtyHV3ouWnj7EW9pUfwaCdNnzg47Y3PMHgmFzbpHzHp1Z6PTkAcBWHpLU6AHAnkvKxb2aBZGZ6yepJBRRks8tRXPsSxgAq16d7l/uJSyv2XOBEfir3GqK3QhEe1m6npDWRYaobrUO4aKbm/Wc9P+OLKjfcH29BUB1AULVadt7eLOp+8uiiMG+YT6l9g6MOFS/f8Ed1JwCJQRw/Qt7O3vtgipXx+Gyt10dKizpn0qE3ZF4R7TYD/Pe06uHrc627HCvDjZQWoCviw50r1oCgH+j1sulk/kXHoGtH/q/rNHsNsqyHVGOgmdFaTmLBF9tRuDP3N9pjxuiOsKAAOZzcf6hBSqbwDVahHBC89HSw7JH+aCSrWZKzjAqzMpVVmHDMk+bMGVX0C81J3+HjQU1yeXJZczlaMyUqnyN9c/NDtoaiFRSWTPRQFRrqvLnPF42bBeUgq7ZygY0gUFr5nMzbE1yCTplW1i1c6KFI0FBWUKzELMGvgdeqGkqe7GmcvcIfHvKRB5rsUhVtJuwqY5lQ8gpusw62sviNLDaVGIGSlGlIzVrqWTZwFIeNZVhS1sRMul5njqusI2P1gsx+g0wIbiWiCc09dPqj8drasCKmvAd7e3KSUvGE5al6FmsuvMRYOnABgF2slszuzAWqFQH8VrIgjTgFyMRZPqwiA1H1fQjeEHQj81+ghW8B6giFaAfCkn9aRklJeWEpefm9P1KsaSGsu4TB+QRIJVinYpuKit9Pn2miAHRECMt1dQgIEeFnxSdPG4CmsxOdTnPZo9p6nbeI1IeyqLYIGEDiK1JZs8LWZfMObM8D75GduRUgbPZo8W/pmMlYErFLj/AA5Fm02kDYfw+KQ45HgRdqU6Mxsh0Y4HLYjPigNCgmvbsyxSLVCib/Ti/8rW8lrzWVLTxeeG157myscPnl8fFB4XqI36fAI6XO8vHWgACn/OwqQG9LG6zTHYArtTmdq9zrPgzT9UpMJP27FRRM1vOKdkIbvOgpYYMmBsAX8/f0XPjlK0BAYCmMDSbcRI3zJJPecBusfeUJTxXge26/8ze3aYn1+yiWsJTwjYWVffMuZHSwWUDmxWguRloHGRFaHm0GgPeWwtoB90FDGj2ChgjdzCbzdTQAoUIFqrRSBTPqTVF9LCmnkgwLv9blosir9ggG0BqjVGOp6eA5XMvdYdnk2iSDwOhHbDrWSHb7znPW80RBJ3tumms6ORAlz/Ojx6Q7fqhei9xQR1g7ay3PRCWh6W5zuV6y+qJc60cBwjuENS0e0aApJrRHqhp/1b+sQdyXWQ17QGp3jPJf3t5zWrmeuCqA3c9QhKfPR0Xn1ESUeTEQIKBkXC8xi6vJ+cam5vMltwj3/CzLMvV1opFMoG3tjlWJNc/5yYh0gLt953l+cWvMXKAZ8Xtjs0pktWed3Y23jXzrv/FrFLNeXR9cCW4Mmo8Io77rq2dXJ/NBpOkJZJ/PACbr+U9ze+LkOAygfm+aiaEDeA2K2xTlfKrxlJW9mTI2nh6Np0iIZAZK9cCZsxb3tCiotjID4WZYRzd8ziq5TRS/ZfAH0yhnp3D+NgYjp8ZwvDQSafcsnGq0BrK18SObVtx4sQh3SuNupHHtO6Q3S27MQILpgT3jH88RZbmAM43bkMiwFeOHYvbjYrLOYxINUlLMD98wSjyVR+m58icLonlzPNFpYxP/M6H8cwTP4IfRQHRTHb0lHTG8HWxDlQ0N9yzJ6tov+Uc12t40x034+jrr6BKEEPkObtuytrRns7UzZ5qWWC8y432MqUrqOGO227H/pdf02taerux+dIduObqazE4sBwVN5dw0aPjBBV2hUIJY2PjOHH8BNJzsyIbzUzOYP36jdj72qvwhcMIx6J449ARZVKFQ3RaSGB+ft54wJrDgGAkhO1bdmD3Cy8iEYu73DG6V/u0wec90N3ZiUw64whU3MZa5EckGJCKgDYkF5N02lpaMHphFMm2loUMYH4e5w/a0xKgJ8hLtrzVl1yTTTXPhtjk5AQe+JP/gL5oDKlGFGOlWVy1dR22rlmHz/wvn8Lz6RG8d8v12PbBd+BP3vr7mJibRSIQ1rXl+/X29mAmn2O3AsVqEVF/SFm7Q+fP4Uv/5TO48999EFtWXY1ImW4hDfzwv/83/OMbz6GaraN3oBdj1Qqe/d7PFT3x9ve9AzPMb52s4U9/60G87wufhe/8JO64+no8/PD/wMad67Fr5xV4+iePwd8exa7Lr8WRl1/DfCaNrVfsxPvufxtqMYKJATRCwEvPvIiOthZsvnQrEPJjWUs7vvOP/4A+XxC/3L1fzie9vb1SAK9ePaAmCHPfaD+368qr8ePHf4LjR46ga9kydG5djtNnzuLWjVcjEAthzcYVeP/vfAq/e9/bUa358MTeF3D7dTdg7ysvY3j2BNKzcYR8aWxZn0I2PY79x8/ispVb8OjRKi5b34W1a0q468p7UCnV8IMnv4jBvm4c2L8PO3ZuQ2tHAU/8ZBbJTj/qhRa0tiSQiLVjzZp+nB6+gHIpg0qpjlQiiLUbb8Cre15GrFnFDbdfg96uNnz/H3+M+UxdgO1b33Y/ctU0OsJ+bFm/Bl293cpG5XlWA0309/Wg2UigWC1jspjH/ExegFY6PSk18Hw6Dx+imEvnMJfPYn5uBqUsM4JzKNYbyGULSM/MoT2dw6qNl+LJF1+HLxjC+Owc4rGwFB4D7/xdlOsxVIOcC+kSEURRAlHuCSyzjmQE1oF8bSXoR75eQdURoDQfEYgVcdOPIAktbHpRjSnreasJTSWgRUzPNkkfRjj1MmfptmCZs7QuZPOz7upqwZpc1739mMfbF3vMMea5RjiGvGoBVihuDZIzjKBTn7OI9qFKRbADLVUHX7TvtCgd1m6MW7HaQkQWJwMgWGtrlbmaVGWhrslNXy3Wxz5PjSPVI7aGS/XsmlPWBjfFsZH5qJugG82iRTHHQ+CsI5LSFUm1oPLtOe5Wu7MG1RBzb7gQreBh29b8s7x2q7lYM6tF5Rg9ai6x3nXHrQgk1pEE9jUnGblFNb6IVW5/xuPi77j3koWe3CkW7Te1geUI8rMI8HK8g96el4pkqzNUmXHtdW5BqkvZoGTbnCRuOi6pOWb7dJWQwu49hYQLk1vIIrZ13rIRDKCueS4L7rXn//Pb/4U7DktvtzQCSyOwNAJLI8AReOGxH2qd5F5D0XT1BgqFMgp5Oq9Bjh65bN72+a7voPXMxz0ZbXsoCiGZ18VaOXcv2zNxLWMPKYhUKiqgeMP6Vbhw9gTWrFqB48dOYPngcgGSXLcy2Rza29owMTmJtevW4aXdu3HFFVdiZnYG8XgSc/Np9brYJ6TryfC5s9i2ZQv279+HlStWoJDPaZ9G1xj+4R6C/atsNo+z5y7gzjvvweDKlao7qO5kzFipTJcyHyq1Jl54cQ9m59NyVYolksrG7epphy9Ql1sk13+KNdjHoxMY94sCpeRW1kA4FMDc7IyUycv6unHs0D7cfssNOHzoIHr7erF79x709a/A4Kp1sq2NRJKqFweX9WHPi8/gtluuxXNP/gzxKPtTTXSs2Y7OVVvw8rOPo6ctjqPHjqOjoxNr166DL5JE9+A6zA8fQ/bsYfT19uDUmSGcGZ3D5VffgO9977t44F3vxOTkODJZUwBv3bYd5y9ckJKYPT6ee1//AHr6+jBy6jBi9SzSF4axrL0VsZ5+zJXqiPji+OlPH8Wb3/5m2WLvf+Ugtl1zowDgsdMnEG7UcRUB4Mk5/P3Xv4ZYIibBQr5QRFgCKNZB7HMaid1czAjYOeIwgkgm4ognLMs3HglieV8XQuwrUwBTMfc8Uve4b2KmbyafRyCaQKFEm20fCpm09nidHZ0iMNR9QeTLNYRiSZSqdV1Tkv2oAq42fZjLV9QnZI+fxRH77dViEe0tSbQlUyjl8yJ4d3V16Z4nWTxXyCs+KRWPoqOD0TdBxJNhzMyMo1Euyj6d/wVCcfj8ERRKdeTLdURSLWjp7EaqtR0tbV2IRFMoN1i7mbsOgVf1x12drYA4S7xTz5zEYLnyLAgGrAbXK1zJ6/Vu1ANdgHVt/y4AmO/lBB6W/csAGJf/qwY934tuOkHVwaRsksq58MeJA/g8W5vQwFHvq9drMzUJ6+iLq/XFt/FqZA8Y1rs41z4duV5m5+d+tEBC5M8kVnPOoV6fRbW8r2ouNJ7a2amWvU+2PpgJefS+LsasUTfntIv/LKiQ3XGpNyXmvo2tzX1mg2+ugkbqlHue3v+fqZyXAOClhXZpBP7nI7DrY583lQYBBqpQS2VN4pYT6zLsZKts6kI1MVweMAE8gUwERQSoGENazypzD2ljpVlFMhFQmWqgjVNvOZILFxjtfWuWI0tg0cu15dOuhr7LfuSDzs8z0NHUYvbHWVM6lgpBHlMCm8e9gUEG8JnC8CKGjZqOpvhlMycSZUanqc2MJE6GmjG6abOiYsQBkAKea7QrTghc8JSElodbRiKR0lf+Hr9XqZRMXRqLmX2oyyzk35VHLJuXkAA9D1BiEcXPVBaBswjjnEggmCABFbtUBybaWhZADQ8o4GfZsXHsbQz0Xk7BTAYd7VHSmXk1X6T0bdCC2DJJqZbwFLuyynb3BcePACgVP6EwQXUDWghAEgDj77W2tGqca7WCClzaehAEFjBDta3frKxV+JL52GxYJqMaTnbNYgkWrpaBFQ7QqiQsOxK+b1RqaSop7LMJzJC4YOPNtdQWHY4t72ues0Btrrn8WZV5xaa4NitXx+B3i1SVaiwy/qTidiCmy5hmtgptqNmwE1DgFEpsHBHcZHYcryX/y+eySCYT9ow5gGmB+UWVbMgs1VkpEMj3QPsgbZfrdQHjtCslo69GG7ymER+MxFBVAezlg6oxSZtc2khHzYabwDjfm80r2gF6zDFPPSwwjM+0Y6156nYqAjwQlIQIXjM126Qe9AsAFnBcJxhO4M2APwEbyjp2TT0CmgKMDNzksZk1nad8DaBeZYFvoKSsktmUVGPRWSxbItoCWYKglBUhZhutQF/7jhUZzlqPBYtnby0A1ClqlX8jVbPd5x7wphLoIkDVrhnvdSNiSNHtMrR5zgQpPJWn5hcH+vGZ4X1NANgD2Aj06lq6fGwRYgIkZ/B1Brp7ecJeBjCblVJ7OoCTjVAP7ONcopnPNTs9EamBJcZs5L0pa2++j1Of8PcIZBmxxKGzzn7aHgEWpI7V54BBs/K24s0E1aYcsrxgpw511su2yTAFkEdg8eZbc4NwNuLWnbZmrXMr8ABZfvXy2Q0wNXDW+0/n6D5/QUWrJrHdE95c5RWdZpNFtal3rc21QcXpAphq84WXR6tC1RFEOLeovHT3lVi84bDybTzw1CMGeMpevd5T63O+dRY8JCjZ+yzea15RrntJj72RIzg2nN95D3vgmacS80Dsi+cUA89JUGDGveUq6n4jEcOz9Hf3MF8XJIFG0QJufBv2nMrlg4QXzaFeBrqB5Db2bN5bk50gJjdqi8QIU+eXps/hwPM/QaWURhot+NKXv4OPf+TDykTauG0HouGAGNHnz49i/779mBi7gHKxgFtuuhFH3thnNmY1UzVb6qX9XeApMxSdYIogjOzPPbDDARI2/i6yYQFhsbgAzY8hrklRIBBGtRlEsebD5Gxac7ByLGtFxHxN/O9//An84Ntfg99HFbL3ng5o1nW0seNnmasEP7QmYJl3Ouuge++8FUf27xUDWRER3JBrPbJ7RMQ2KbC99/NYxASQ7XeYKfTO+9+G559+VtscZmFyQ87rnYwnsfHSbbj11luxetUaZHIF1WPKDGYdFAhgYmISZ06ewvTktGoVZmx9+Rvfw5VX7cDaVasEtB45clzK4XTGmjle5jIB4G1btmHPi3uU62vPjIHD/EWOf29PL+ZmZxdZzcwvCwSQjEbkOKHNrSNv8L1TiQTGJyeQaKElm224+Z5cUwgAh0J+zM3Ni1W+oIzk3OGjfVhMRIJlD7wHB771Y6AexrK1K/Hpj7wbH7rrPnz+K19Ex31XI/f0PvTfezP+8K3/Vg2sIA9Z62YdfX09GJ6cQLjqU6wC769Vvb2Ynp7BX3/mj3DDR9+Ny7fdCn+OWezAF/7D/4q/+cnX0awEcfM9tyLn8+PajZfji1/7f/DOt96LE7OTeG3fCfzXD3wYf7PvCZx64WXsXLcF3/z6d7Dzhl3YvHkzDr70MnKo4rKdu7D32RcwOTWFG267Be9/1zuQ85UEACPsw3NPPINUMo4rrr1Syu+OSAzffOQ76GkE8bOnfoVlfcuRTLRgcMVyxFpDaInF0d3RiUA4gLb2Hjz7yosozOXwlw8/jK8c3Y/pTBoJfwwdrd3IFScxSAV+/wB2IoqRs0MolXP43g+/hz1PP46eFasRb23D3MwFtEd8mEIZlw9eihAqOJ+dQjIQQLqUQ7o0g+0bN+OVl1/C1i0bsKynFa/vO4tLr9iJkycvoDyfwsT0HE2G0d4OTBdriPh9iIcSuPG6y/DUk4dw5WXrsWN1J3oGOxCMtKBeymH9+vUIx0LKaI63tgLVOg4PncJMvom5sh/5agGlRhW53KTZFAeaqPjjqAVSKNb9yBfyKFdiKDRLqJZpBxgCMXzOG4mKH9G5DKYmJrBmy3ak2jpx/NQU5vNl5OlSxLiJUB294RqSrXE8cWoevngECMdR5LPrCyLOOA8+pyRP0u6YTR8SQUl49PlRrtWkpjHbGb6GzoYRZfQ2YgGRwxQVwT2NMuGtdmENBFrxMcPMF6K3NXyRkFkzq/ghSOfWazk7mNJXjRHlw5uylp8rsoSLKzDyrCk7CTIarGzrjMBI1c9G4JQdtbhjBDedLdxF665HaiKwSjhb0Kb2UhYbsrA+qCw1vKgAACAASURBVC40lwk5DXHt42drn1dZBCjlYO0ItI4syC0j1Rq0y1YUm+ZuVYKWjOsieDzHAP3cU9jydzypgAMzBTwLJCeA7ADSoFMkuAgEvYccgEyda/WuXSOes/7dpMuLcwnhXM81h24OPHHVbwSISXqh5blr0rmaEW7vpdah1k5T/sqaUGTThvKBG2WnaOa/Xf3sXSfVXPrHIoHYak/LgF64NzzQm/edc2fxOgC277M63mKALA9Zyl/VeHauiiEKBjH0F/cttU+WRmBpBJZGYGkE/hVG4I1nfoqZ2Tn1dbggpJItaDb9yOYKWsZWDK5ANp/H5OSUnAjT6bR6LaxlOFdzLWWdXCzlRa5va211VrvW7+L8Hk+EkUxGkc7M4vprr8Kh1/dh66ZNOHz4CFYQuC3m1QeZm5tFd3c3RkZGsH37Nvzyl7/EHXfegTfeeAN9fcswOzeH1o4OzM3N6bgOvP46rrv2Ouzduwdr16zV9yU+ocgGwNjEuFz8WHePT0zgwYcewuYt21ClG6FziaI6mMTQYrGMJ554AmfPDmufPjAwoL019wI8DxJId2zfoTFgLy09N4+ZmSlsumSj+pCsb+iil07PIU8gGk28ceB1XH/NNXjttZexdctmzM7PIhxJoHdgBXz+MLK5Ig4dOoTrrrkKr+59DjffeBVe3f0rRGj1Uquge91O9Kzdjmcf+wE6khHtwROplHpvvjAB4PWYPv0GKmMn0dXZjlOnzuDI0DhuuePN+PrXv4aH/s2DGJ8c0zVrbW3Blm3bMD0zIwCV+z1aXbe2taNv2TIMnzyMeCOH9NgIelIJRHsHpAAOIYonnngS97z1bhF039h/FNuvuQHT1SYmmBvsa+LSXddiJp3D333+by1iLErybESgL8Vaqn9LZdUqJDYODPQhl8vA5wsikyujr68bW7ZuMlviRg25uWlMjp5HazyOMkVY6m8SNG3CFwoiUywgGI4gkUwqYmRs9Dzi4TA62jsF9BWrwFyuiEy+onqZe1Xer3SFnJqeUzwKQWrmEdO1hnt5EiK72lplJV3IZpGIRpBKJuQ8FYqENW7ZqSn0dXZgxepB7Q/OnhtCtcZer1h4ElPFYwlEwjGUqzUUSgQmoTo4mmyFLxBBLNGKzr4Vun4NKs1JwpTTJaMQWUpZb5IW0CzR6A3lC5o7pydQY13o9fdFog/RLdNI/ezt8Pnks8n+cTBIxx/r7Yo0qbg49tirIAGdfSp/gEIlqs7pROZTrnLQb8IU3vsWr8c9tvV1PUGK6VKciteJVDh3CIdxfc7FUtjqWq9XaS+1fqNhNDz+xX6U+lMX9agM3HZ7j4vmQR5PAzwuczZcqL29npojpHhaYyPkU/TCfr9hQwugr9sJeTFjXq/OmdEsfqrrRapv4rkQup6UDtHtinRNlgDgf4VVa+ktf2NG4Ip/+0VrSFbYHLdcIjYPBBZqRrBGv4Anl9VLRa8p3VyWqlPQKYuSoIfC3qnIMwtkTkj8n+U3EpRgg9g2vZxIvWwAy120BrOyipTz5NdioYlWLCI3D7kcPinqpMhqyMZE7G2nzvSyWU2R21DTUAob2knKApLqYgKiJZ2rgZ6i62jzKzPThaxBIE4r6GJBkyt/18vK5STO73GRZd6YTdAGNjNrgECtgWYcN7MvFtDhAGwCUSx6+H0uMmzI81h5DZQvrOZOA6GoLeRUxlLFSxCCxzkxPoFIjFmGPrS0pGRHHBAbqOnUwmQ52VTNY+ns7DSQUgpgU5LyOsejMRVcsopuQu/pATPVchmtzOnlIuRAOicwUL4u34NKOBWAvE5S7xkA36yXNF5kyUtlJmWTAZ8Eybg4sCGrpoNbFAlayrJYQIZZf3O8+D2+J8eE+bSNRlWFmQdQeefDRVhNNdqVRiIqOmkRzWZ4oZCXOjvst2tP5S0XeJ47j4/21AQBArRWdCgDFyyp9ZgLSovrWETXgecSjcf17Ggxl4rCbzliUiMXrMHilBL8PI0pGXCBgMD5fD6rc+fr21rbEE0kRHKIhglK232kLGmyRKnQdzlnRoaoChQ3+2eztFPhr3xujhNfW0GIagyqNgNUqZliUGpMHacp0HjNaFfD9xPw7amrCRiq8e6sf51imOfAYlMkiUZd9yOPW4r2kBEqZFtEVYQU87SkLi8oRZTJS9IB7xnVIDxHK3bEsCNARTU2iRg1y0jzjtVAPwNGdY56pp0a11kZG9HAVHZ8obeZ4DGQeGD3EhU3Lr+WFrTO9p33Ds9NObGytW/KYlAW3LW6KaxDzH+23G9PoSFQ16lWZB/sr1tet2eJ6O5hu1/tfKRIJqhVq2qc9Tm8d0rM07TnxbOK94BPK6SszSiSi6xsLGtPQCeVsJo3rFlowKqNg8A7Kn6cyl3Xa2Fut4xo1oQ2PzoGnlMnag5zKmUPmDV1qH2Wmogug88hd+YmcVGxJvtoj8HobKENLDYbeP3nbPE5lpxzLmYPeuQWFdoOoLbMaXMWkD09Vf8idRgQzddo03kRgcFhz/q53t8pOQVueZWzW+k1jy3k/PLRNttMzzba+5lIQ/+/9tOLDWeviW5gnwdq2/oqFS/nLmWnG5Pa7hFXYHvX8iLLSgH7On4Hpjug2iM+COh110d5yfW6bXicDQ8b9FJk65yt+euBEgSAPaKGWfcuqpepOhNwLOteDwQmEGAszdrMCF5/7seoVfOYa6bwn/7L3+LP/v0f4fNf+AJWb9yEkeEzyvu97rrrMTCwXNZHBIGz6Xk8+/QzyGbmUauUEKKlmMsCNmslu/dV6i+A7E2pbbW+OG6XNhBODOUB7vY02OZGBKNYAg1/SBnAM/N5ZAplgbiVWhHxuB9RVPDAPXfi2OuvC7Qhq7dOcoRTFXOTLX2VY79qhbCdpADgqshzFdx3z+04vG+vMbFVO1n2r77a9ssBwAa66D+XJe85oDRRxYPvejd++ehjuk5kJle4brL2CYWRb1ZNCdhoYsvW7bj7Tfdi3fr1+sxsqYhAOCKL5+x8FkNnhjB0dhhnhs8ik8ujMDejbNzOzl4x8ts7u/DCCy8iXyxqU0vy2eZNW7D7xT0un8zIPZwnBGTXauhf1o/JiQnNqbqXHBmmNREXMEwCk0ei4dwcj0YxNTOFWJIAsFmj8oLxZ4l4VHUimyes4zwykRwofD7E4wlcuDCKne95EM9/5du46bY3YVl3F7o6Ynjzqi34xne/idFtnUgcHccHHv4sPvKmj6CYz2suL1FN5/MLYM2USrJBIwDmixL8szn/v/7Zx3HTR9+D7VtvRKoWR6NexCfe9R40lydRzjfRTATQjMWx76mX8ZGPfwyVbBrninN4+qk9+OTtb8ZXj72AcL6oPOHvfP1bWL9rMwZXDGDsxBDiPd3YsmkbRk6fwxtvHMbOy3fhg+96Jxp8Tx5LCDhz+ISY4ms3r0dnXy98hTIefe4ppEp17H5tH1pS7bJ77u9fhp72FpGxOnpb0AhUsGHwEvz4mcfw0jPP4ld79+DKd9+L666/BkOnz6DUTOHKu+/GB/p6Ue5bg0OH9uCF7/4Irx7cp0ZMMgRcevUu/PyJPehojSKa6EScQFdbHbnzWXT092HthgE8+9xurBjsBsp+ZRTTCq6vvxWnThVwbvQ1XL7tDkxPziBbSiM3W8Dt116L3a++gZZkHB2trdi+fRBXXbEL7R1JtJK5H49iPp9GMpJC3ZdEvD0h0tvk1DwOHT2OXDiGHCLINpPIVYIogrVpBvki87p9mCsFkW+G1Vyql0qYjQErUZVl9vSZczhz8ABia1bDn+jCTNGHUKoNxQobXiTMkchn952vWse8P4xIvYlQwodsvomiL4/Wjh7k60CkrR2FVBgl5zZkc6ZZ5zYqdURKDSSobomFka0WkeHYBXwoK8aGD2xVa702MmHWSHQYcVb/qtnM5cgIc0ZylSWvQEhP2UlA0813/HTtK0iA9KJl3OztFENa512doHlFRYM1fBZY9X4SakwjzOQ53nuObeOOySNO2d5G1DxJIDz1qLl62NLh7Ig91r+zbuSOSmtLg6ofU8+qyeRqdRCYdGQkT02sk5YbU4DMDSGmnoWyaiNP6erIVF4MwAKgqc9bbJqZQ4wjyOkymFuFgGY5JS2SB5l/rOM15pvJQizg3dZlb6Hx7gGerwO5NbYuCki5ww3bE7tXmruCi4AQCO/2DB6ZlfaM2ouKQGakzQWg3NVXRtC2hhf3XNwrmnMHNcGuzCYJh6Qlp5Sw37Z4FndDWQNQDU+qU2xt1B623sCSAvg3ptWzdCJLI7A0Ar9mI1AdfgPZbA75fAnnRy9gfj6rXmsuz95WEytXrhKAOnrhApb19anvwL4a9w059vmk8KVYx5zhisUSCgXW7EGpeTmNlytFbNq8AcmWGFavWoGTR45j4/oNildhDAsd81hr06WO5M6J8XEM9PdhaGgImzZtxNTUlFwGc9wLqO9pCuCR4fNYvWo1Tp8+jZ6eXvXMSDil+xLrg5m5ObS0tun7J06dEJi8Yd0GFzdo/RgKath7Zh31kx//GGOjo1g5OKhe2MTEOCrFCuLhGDZu2IiVK1dIkMJeC9fx7u4uiU3m5mdx9OhRrFmzSnsV9bCiUTz1y2fw0HsfxNDQacWpZLLzCIQiSLV2IJFqw/ETp/H444/hve95F4bPHcfN11+JHz7yLbREI+jr6ED7im3oXrsdu596FIlQU86BXG9XrlyJcKId7ctWY+LE66hNnkFfTxeOHD2GU+dncf2td+Hb3/oW3s33HTmr8WUv6fIrr8DBQ4e0R2tr7xAwuKx/QHbYF4aOI1LLoTA9ht6WJIIdPZgv1xHyRfH008/g3vvfhFw2h8MHjmPrVdfhQr6M8aGTiAdYr9+AC9Mz+NzDn1P/lwC5HE8a7OHFUMqXQGcU2g+3phJ4/289hGgkhLlMDs/v3YfO7i5cf/21rrfewC9+9EMce+MQlnV3K9OX70OREHv7qfY2FCoV5Is5RKIhhHw+lAt51bbEBaKxJOayJUzOZlFthhCOpwR0z6ez5lJSZuREQL1ikoorjTLgZ++jKTUxKeuEjFsYzyJVux+tba3IZDM4d/QoetrasP2KyzAzP4uxsTGr2YI+RVWyXqGrI7+qb0wFc62ONHOIu3qQK1QwM59DONGBvhXrRASgkpn7YoK1cgYN0mY6iFqFsTCMVayiGXBxWST7OUK9AanWbzBXQoK/JvBhP4bAL+tpM3VpWh+R/Vz2ONkLZiyK6kHWYwFE4ilUxBT1yflRFbt7L3PpdOILR9rzegQ8Hq+HZHW5E3A4YZl6pK7o1B5atawnfrOer9dbU6/M2sFW+luc8OKfRZOfhe/pxyLFL0aQXQwuL/rQGJxkfRKrbQ0vthr2n/bbnNJX/Snra9o56mwXIF7vNTrui3KYVdt6/bElAPjXbMVbOpxfqxG4+ne/pONhs597fjKtEvGkVJ8CfWjxR4aMlLmmDCbLh5MccwNMYWiLMm0HCeAQ/GFFUqnmZR1SyBUtB5JsGykFTQXMh5mLo94/ZLaVAmpkOVk3kLVaXlBdmV2mTQJKt1LT2gFFAoGtaU6LaX419SvtCk0ta7agZGlbfqxlbtA+2Cy2WHQQGKSqhmpTAReyazQrB6l/CIzFomKnefadLJo8gLdUKIqlxs/kZ7DBIyArGFw4Nk8NpzFlQ0gNzbhyhvme/LtY2M2GFDB8MwIc0ThtkQkyJzUGlg1FsMQv+68QmWlsyNfruiacFKlyUsZryFg+BLRNuRgGQV2zMa0h1ZZCIZszNaJTK3tWorIA8RSZTQIrBqhwNATu+QPI5w2sYlaIFIZOFW02vwYKcqFkMUjmVz6f0bVhsSvlU72GllRKx2jZt5anKyDWH1AGCAFDMgbZ4Ei1tOi6lCsFqYZJEuA5Z7MZFcAE0HX94zHdU7zutNNhc8PuZcewIjEgTuJAwJSdAtAqZqVKdWfDPtNAp6aKMF6LmDIzaojEYzg/Oiq7Go5bPptbWIySiZiAet4PlTI/2+yBeT3b21oNnBcgQyWIfa4x90xVyQKhtSWl8fDsBg14MLWGQEJao7hqgIwyA71sYSewU6mUnAJYbCg1VfnMEqz1rMdlI+2scqlWpipail5mPwbIUiPhICagliQF2lQT1KQynX/nMZplnpdFags6r4EHIPF61ipFzTVSUzib9AWyCckJdBRwlureMyOgVQxEKzJ47djA0z2QTCGXy+o8Imp+mlJEKgda3DrCxewsLWSKAttp+cox4TlT2c3ppNas6bnndTFVaUMsUu9ZZL4ix8OzcWEhKwBawKyRQfSMKgOWBZ/l1PF42LPU9SCQqbnPQEgVzFI6W5NRSmpnh8wx4Ws4j3mEFmWMe41Sp9YkmUQgJOdMkkUE0pvCRECky3S3As8yyPl32aW48bJj9rLwLJfYFEMsdl3mpnKSaR9kahGB4O5+8RS7iwQX2q3z2M3qW/OEa5haTojZFarNTKawU0Dy+ZfVsKfQdX1163kvKl54TfnsyhraWTh7gLCKPlr1kzzkyCTemuIturom7rish+tZY5OQZI1ST+0rhY5TUXm21GYd7pTA7k09BfJi4WtN8oVmr4pTs7D0Mth5j/BeMKKKT/MKf5/jFo/FdRzMzTE1r42bFeuLQLQH2vLYBNYzZ96zE/csw5wVu8gQJIA4VTHfn8piggcea9WUy0Z+0bVw2S7GcjWSFTd5JDmYJblTd+m87J5QdrzL2K1MDuHgiz9DuZRGbGAzGoE2nD9zCo/84BEUGOMQqCMWt8zxI4eP4crLd2LTxvW4/LLLkGzrUgN9bnYMr+zdjUMHj6BcrCIc5fawhnrJrr81rOkW0ERTaxKfKdtWeeCwNmAuI9huKw8ADmvDWufmLRzHXDqvLNJyiUQUEnoy+M+f+RQe+/734SfgU7d4i7rPPs+zaxYbX7ZGQi9lU8znp0pwSRvxOu67+zYcem2Ps4QytbCAYPc+okTJvnRRAWybJIu+4PtXUMEHHnoIv/zZ49rgV1mXKB+UH1dH2Qy+7DlVVjJQrdVx2a5duPf++zG4eq2x78lKlqOKH5wbj586ienREa3Fk5MzeO3V13Hi1BDe8Y53oKOrC7t378aJ0yexY8elePHF3QLNDZS1THNONLlCAatXrsSZ02cWojHEA/D5lO00NTWJoOIJ3B+uD5EIZudmEUnELDta97YBccz/JUGM9ahZ5BmpTGo+vx+pVAvOnx/Bl378I3z/qf0YHppCKT2Ev/zT38N2fwpv/92PovuW7bhkwo83/fHv4cG7369s5LDfasJMroiu9lYUyeZu+DGXmUckFkNrJIz5Yg4Pf+qP8OYPvgeXXH8nwnk/wiE//vK3P4qRVAnlTEWOteVUFN/866/gwYcexA23XoWxch7f+R/fw6c+8gE8cnIvQtPTOPLqSzgxMcx0VKARkS1eZ3dKhKaVK/qRnath1YrteOCdbwOCRTRIAgkEUMkWUczOItnXiv6+ZajUErj26qvQiFTRKFYQRg7ZdAi+FPDDr30Z+cwknjvwGroijBnJIcfrHI2gvTWOQ4dfw8pVK1GdaQgcvutNd+FXz+3BmTPj+OPP/gmeevynajKeHZ5CLjeOU9NzmDx7Btds2oIzcxOIRIIYWBbHdTvugj+SwsEj58S4Hzr1BuItdEGIS8Xf08PcXGB5fBkm5vOozlVw983bsevGuzDYH0Mw6kMpV0M01EQiGkPaX0FAzho+zMxOY+2adYgmu3DwyFH443FMzk5julRDyc8s3DJ8kTYU60lU6lEUQiXU86zjoygGaNVegT83jXh2Guf2vYKRxEbE2peh4QuCuWMkM7Kur5D4FeL6xDw0Hxp0aIkFUSNISwUv/ChQHcryiy5AvgAixTJ8xTKCtMNTIyaEAIleAnX9il4h0RPhMEqoyUyZz2axXhaJUH4X2nc04aeTiz+ISrWOOufzYEOgc0QIJFCLhLVG6FlQE6iOermKpgBnUwBwdmN+GZXPclxiEUJHospFufci4zo74rodU50KfAcmG5hptQMr285oHSVfHOmKEtLNceSizPuarFPs2dUSIvW/5e3KtpklBAFgIZIuOod1Dd+NDTWucyQxqtSomQMMiZFufVeOrsgs/B1z3mC9alEi1gQS6cojiLljY7N58ecUTVs94x2//dPVDw6w1ZpRtc8WEO32BzxHge1UUfBcnKqAny1bZzWqvNABn2J7F4hpTmVtgDhxakeWIqnMgdC2NzOiV5NMD9YFrNMIcvP+ce5ARhA1Vy0B5I6ORTtG2URbm8/qS8VvMCLFztOad2bL7WW11XkfBEmwa5j9tfgEdq803PrvNeF0G/IzKhZjMvLnb/616lcsHczSCCyNwNII/KaMwJf+/ONobW1HV1cPJiamZAscjSdQrTWQSWcRiZhTIOtG9iy4DzPSecPi1eS2RXcr2kbntL9gz6alrV09KfYH0tl5xOIRhKMh3HD99djzwm5csesK7N27Fzu2b8f42AXV23w9CYUjI+ewedMlePbpp3DrLbfgjTcOoq+3F7OZNNq7uzA7O4v+/n68svcV3HTTzXj11X1YvWYtxihEicbgp3AiyOzWOSxfPohiuYJHH/0ZPvnJT2LXZbvUw2TsWa1aRi6TVS3BmuOJxx/TWjawrBcnjh2TonfV8hVoVuvqDRKEpICChHCulcmWpHp6pWpZgGIimUBffx+mZ6bR0tKG1/YdwW233oGnn34CmzdtwMzMJLq7ezG4chVCkQQK5QqGhs5g65ZNeP7ZX+Dmm67G44/+EK2xGGL+IHrWXYbBzZfj6L4X0Rr1YWp6RjUIBTTJjl5lAI+feB2Zc0cwsKwPJ0+dwenRWdxw61342le/ivd/4H04dfqkekkEgK+57lpcGBtDsVRGiD0jnx9dPb1ob+/A2NBJtPhrmDk/hL7WJKI9fZivyKgaTz39FO588x0oFso4evAELtl1Nc7N52QBnQgGcNmNN2F8fh6f+9x/Q2tbi0Bgjg+jUoIIoFIoqdy7dOtW9Pd0Y+VgP0K0Y4YPU9kSas2mrMAphPGHgti/Zw+mxicQD0fQJVvnmhyjunt70dXTw5wOZAtp5EtZ+BUj5sPI8DkcO3YCpXId89kS0oWqXLUKlTpiyVbE4gkjCueLiNR96gHT7CgQYS/Kh3K5gFQyiljIj0alhEgoILCa5O+QwxmmR84jFYsi0dWhfXalRIWxD9FUwijULGLKFTTKZWTLBZGWWxIJROXGSWwiitl0DudGp5Ep1hGIJdDS0a3aq6unD61tnXKe8bFq9bFPx/04ayVzLZTgi3U3994Vi/7iXtpi4ShUoQjCueo0uDehC6DVxJ7jIAntQVq2K5s7pOdjYmpWdtU1Od6EVU8zNtArtj3nN9Z2qkOdk5wnhvG+0rWPQi8jd7poFFevq+uhPHEHwnreQeb7vOAG5PUe5RjkwGWvxrWeljkOLX41JzT7Gb9rvctFYNmRwT1HHAlEXG+G4SWunv7nALARUz0g2tzyPNBd2wIP1fb2I050x9pX8iGP3LoEAP+mLJVL5/GvMQLXf/zLTtlEe1TLOPIahGzKC+Rw6luBVNqYMluuKECUG0qCc3w4a1WzICMAzLxcNIvWXmiy+ewxUxpSGLIw4SbXa4CzySdwx00Qpvqy3EwBPOGIKYIFlNTVgFIOU62GbCYr4FHFAIFeAriR8MIG2AM8bVZg85VWGHGzG3TKKKrueA58XYUAqgOaOOaeIq1SrymTkZaEPNZMJmPAuVMH8ne5YHFyIoCozw1FFxQxBvCFVLgRQGbuLUFL/l2WGJGIGHxsrPK4uBAQfPOUnCJq8/o4ZaY1YyyLIByJ2uc6YEQ22W4GJRuOKl0WXQJ/lOFpDRAuWl5+K4+F1nhkvhO05LX1wGYWa54NI9VXyjElkF6tGUtMi1xDi6SOiaQCZSQHUC0XEApFBDjo+jXZ+Ke6zZrQ1WpDilo2iTj+VEzlsix+w5axG43qvmxhFqCa2gZCCZCsWN4vmYQEzglcEEjkvZFNZ2RBQ4V5OpPRfUmWvKcIrpLEINDccq5DYY63MSylWG5aXjFBXH4G/87P4GoUYyPPB1lgJ1JJHYuyb1kolCqolnO61lIkO7CPoAlt09V4cZZrvLZc0MlalJVnkoAIbaB5f/tQLtp5sSFVKLL4rUtxTABXi7Vj83OMxsfHF23R/WbFbFm/AZRLRcQIeDrbbYJLlpVpzzevjVTRLMCovKbyPGDPH1/P+1GfyeebtrBO9UuQnp/BP2T68R7kvEGAYHp6Sl/5LLOgIUgr4C8YlCUoAVkWUrxnmQ+SzWVkQ0RSREdnpyyFamSVhiPIl/JoaWkRqMwNBDchstJrNNDf1wfw2eIzL2tqY+JRTS9HxACzVHkt7b4hwM2xteaaA+b47LJQdKA8bwreQ8osdmQT5aeGybY1lSavIVU3ypalxY4rzFSguQziSp0K85jOn0W0CDRUF4eNSatMO9qdU9ntbFa8bGbmNwugFnmi5ubA5oKyl8+RB+6ass7mRFN00jadz6IVeAb2MzPaCliqvXS8nl2kI3gsFE9STpuFlNQljgjjKZ74b94X9jvM917M4qbiRFbPTuEiAg0tX5xyRdfbWV7bHGa/a91gY+8R6L3YNsbyoJ2NtQdSW4nqQHeuKyH4HMnHlMvGZuR8ofnUZfd686b31WzOOZb8TKsoSYAymyqXJe0xKl2BKXtkrlmyk62ZWseVwd4XEw5ZcUxQhqADnxeC+QYYmiuFGsaOVOARODw1tNSX7ncF/tLRgPOh1O7OvtF9siIGNLZOGSTlsIHHltVsxTmvqc5N94FT0TuXARsxumGE7ZzcPWlFvWXfqtEse2ADLHnsZh9qzE0Zdfr8KIydwqGXfoZSOYPYsk1oBFtlWcX3bATDyM9MYO8rr+C1fftw5PApbNuyDr5GHRvWrcUrB08IRLn/rbdjx45tiEe4vlcxNzeNF/c82EshdAAAIABJREFUi1OHT6FSKiIZo7Uqnz1uJowaxiaId221WdP18Rik5jSgtZr5tLG4lKkEszP5IiamphGsN7Fq7SDuvPMmPPOLxxClI4gsQH1Siom0sXA/OP6EY8w2xHIlqEBw1ieQh3OYlwEsIFqqXxs7s3JzLOEGgVveF27jIwYwgQQb84q/gve990E8+bOfa/xJCuLvMxOSO1WlRTtgmTObrr1TyZVJqIvF8Qd/8Ie4dOcuUxJw/uKz3QRymXkcPnQEL734Mk6ePI0zZ85icHBQmV/M3br2uusxPj6Br/z9t5UZRbtoZZ1z7mODQArgZTg/cl73uO5Vqe/9aE8lZWEXFFHGq2KbYIwCmzrheHQBADaylh9RAsBsNJBQ5Rw/RNxw58h1cnT0PD78+a/gq//H36HcDGF1Twr33rQFW7uXYWhmFh1bV+Dod5/AQ//x07j/hgcwl84oB5WkwkAggo7WFKYyaSmA5a7CHONUEtO5eXzpzz+Nu//N27Hp5nsQyJCd7scn3v4Aahs7gCIvdhXpZAif/8znRFj4rY8+BF9HK777he/jtit24kI3MLR7N576yY8Ram9FrdgQUMo5v6uzF9Mzk2hrjSIWTqG7sx/z6WNYuXwN3vKW38Krr76Gt73tPkzPz6K3pwtPPfoT/LtPfAKxYA2lShDNcBjz6SL2H9iDE8dO4+GvfxHd/iAmZy5g25YNqEaCyE/PoSeZwG233IG3PPAhfOrTv49QpYk777wXe195DcFIGw4c3Y/+DYPY/+oLCIeA3p4exFuL2Levhmg9iFhrEb3xPmQyOc3vOzfdgJ51Hbj68i0o1Yr4x58+gZOHT6N/WQdbF5iuzeHqtZfhrffdh0e++z3ceff12LR2AOculLF6ZT9qyGJ+toDO7hZUKw1E4u0iiDYDfszmc3jl2CGUmhGUGj5kG2FU/X5kKmz2cR0mqz8gG2auwTOZCeT3HkZhZBTR5R1oW38tAmESziJIM8eb81IohmSyRTZyJ06dRiAQRoEuRCJk+dFkHAznLEr+g9DnVblXoWm13IBM5cqMMpJEKmysUMUQZOZ1Bclo3NwOqFkQABpAqZZDhcQ8XwBVP0DvDzZDSQRh7q5HGiV5UO4JrLF4DJ6olEQHgnWas2sCaUWcrVSVjy5rZzfP1smzdWQqy0uvymadc1WTjjUXNVeEl9Yr+r5iZzgFOtcPgtmNZgkIJZRp7KNRsjHXbB4VyOxZxTk00lkzEzAV0YMf4BzhSb7Tc84cQgkEKmYn7VTQVX2GW2mEIxuxw9ZN1qQGyta5l1CGrs1l2gs2LevQm0e4fi00m5QTv5h/Jicc7hkdqdDenpMsrfgMSpdzhVO7CnLXmuk1xKwJ58UI8bO1t3GFBa83/xgRS79p5yg7cDd2JBnUOEc7BbU7z2aFVs8WlUTStC1JTi/BPaQj1rCOFJztSHrs7zXITrAjs9cIPNbi4b5v5D3XNZPi3GuIcZ3k+JkK2JGWvBqYdcM/i9Y492f3eBP20telEVgagaURWBqBf8ERePKLn5Xyl+Ae6/FUS5vIXQSCCTwxc3Zqeko9tnaqL4t5lEpFlIoldHS0K4IhHo+iVMqrh8OYkf6B5cqL5R76zNAQZudn0NHVIQC4r68P46PjGBwYxNiFMb0He4ysLSgmoCKYGbo9Pd0YOnMal2zYgNmZGfVqcqWCBA/ssfLfJHtu3bwVI+cvoLu7B+cvjCHZ0ipFJWNW5rNZ9XHYezl37gKuueZarFm9RgIErlvcO5QKBZRpQR0K4sTRw+jt7kRbKolcNqOe1czkJLLzc+jp6UF3V5d6QuxzEbCkQnlyegorVq2UTXZnV6dENOzJrVy9Frv3HMA9b3oLnn7q57jqyl3w+xjD1MTAwCB8wTCi8SQ3wihl6NzzOO66/Sa8vOdX8NfrKMxl0H/J5Vix+QqcO/oqOhJBWXW3tbcjm8kg0d6L9oF1mDt3DPNDh3V8p06fwdDYPK66/mb8w3e+jfe97yGcPXtG8XoEV6kAZr4y+9RUAbNH3tXdg97ePowNnUYjM4sjr+7Gip4ODG7dhnIwhGAzhCefegr3vPUu3SNHDpzEhp1XYXg+jwunTiIZCuLSG67D2OwMvvyVL4k0myChVj3KCKJ0NCrXdE533nor+gie1ipoNqrIFisoNgMiKMZTKREGcrk8JsYn1SdlrUgnSdpAs7JQr9TvQ1dPN1avHcTIyBDqBGuDAeQyaUUKdfUsw2y6gOdeehljM/MoN3xSXcvNhj05v1/uOvFkHDVfA7lSXjEpJJkS80zFImjWKlIBL+vtQUsyoR6b8IJySde+GQ0jlkwh2PQjmogjR3tmWTjXUZyfV55wATX4IwHE2P+kS6hI9KyrAihVIXCattkl9lMTKTkJRWJJJJJUrLNfBSQTbQiF4wKDSyXrf7ekuHexvhvxkipJonKntF6L9WjYhy8iGSdWUVVPhr1UHl97awprVq9AT1cn9u17DQPLV6JvYAUuTM7h8PHTKFRYk7GnaPW356wpNzP1WqwvZn0ciwhb+Le/KecygsDqnV1k6WxiDhdJ5spEjzBoLm4OvrWXWV/Zc7q5CESWQ5wDgO1teG2s32Tw8KKttNeHMgGDV7Fav4PfIJG/gYvcAB2eseBK5HQpev3F/RvXA3AbhoV9in2O51jozn8JAP4XXK2W3uo3bgR2fuhzzkLWLE6L+ZIa1fw7QQnao3nzABUSblYxe9cQsxuo7iXA21A+AiclWuxxkQujLNtagn+RSMJY1eR/OxVkzWW1stlSKRujhkAcCwx2KfjQS/nGhShAgJjqXoKOdYTlCNxQIaJ9dIA2wGYtzQ0uwWU2imyusWY7z0kAKAHDoqk6zRrSY1mz8RNGw29ZS1z42OCXao7gHS1aqVwKm1W1qcuaAsbYkORxk93DzyOASEtqU7QQMC8422izAKZNc2dHh87XA1bnMpYVoca8A2iNXW/Hz8WdSgY2jmXn4KxBWUgYuBBW4yqTywokItDiZZyKPcSmfD6vc+9sb1fz1wMcWFgyc4Es/NnpGYGOBswxM7miIlONXY2ZgWliplMtHKQCOL+gyON5Wx5H2sAjB4Z3d3ULAKWylkWKmPhgA7mJcrmIYiEn2xpaunCZoLqU9xLtZ2LhqBZ5Abs5gqthXd9CNq1j0N/zBSRTVEdDf+/qYIMxhlwhZ9loVCO1tKi4ScYTIASeTs/r2vEa8Pws59ZUSKUSs4uDut68ft4izPsIJCiwoInFpMAgkEP1N+8XFoh0vZOKgccW9Au05HXs6e7W99lMMjW9ASaymG40kU5nEA7RhtpZKLNBJEW2A1cbZKKZOl8qdqr/BGwZyMV7gAp65iQTVKYdTDxiY0eGp2yBnf0p73/aaItoETLVZIwSF93bTo0RMGUGgVoWMl7+BRmpc7MzGB8fw9mzZzE1OYmys63juXa0taO3r0+KW75XayqFTRtW6x70rNd5TLJCbjaRSCUsiyYS0TXzcqg5z3A8qabW9wFTmzvLXxYZvMdJBOD10zxBUM4pUHUdK1T3W240nyG+lg1tWh6RUVtb+JkVXZxH+GzxXuN7kzzBMRUY7OYMDxCVXTbtI51t/oLaREzcACtPy5GVs4Gpr3mtee68fiR+GLPNVP4cOw8A5nPCZ5AkDM/GXrbdAu/Mn0X56FQ8u/nCVM+mA3Sl1oLql2PHeYLzIxuMeh0bqA4k9hqpupccUKh4AJImoqbeW3BR4DzuFMdecWdqWgOeeQ0sg32xWBVQyvtV2dRGHuG5yzbeWX/zXpONuqdMdveHl53Hhq+nBvTAaNbBnh26iEGOPemB3qYItkKTx+opZ82pwMByY2+a/bWOxZ3rgl2/a7cSXNd6ILWpFcte/q1asp4VjU2Oi7krPrPJNUDWIyeYQtoK3kXAXMpcWTk6K0b3vjbn23t6LEuNOckFiiGwOcWsMV2GMwFrpyjn50pp7tTq/LcUXM41gOdCFw1P+cVzlVU0rYid+wd/ztcJjJM1ull0ejWCzp/OGY0G8mOncWT3YwKAEwObUPEnEFOTGchX64jLEt4U23zdiePHsP/VV2T/9MaRc7gwMYb+gZSev2Yjgi2bL8NV11yB/hWdCPhimJkYw9nTJzA/eQHFfFZAL9W/XKP1d4533QBgzl1GQqCbBy3EbLPG/B5FPkQiGpvLL78Cx15/xXKAmc9N8oDbSBWlpDN5rbcpMVWYZ2NkCmF28zmrX5wB/Ja7b8fBV14U8KKag7EH+mrrEoFh2lAR0PXeTyCQ0GCbI6v+Ot73nvfilz97TLi8AGDCQQKA+XOnRCY/zpEt5EQidwbL3pG6oN7Avffdp/+4rkVjCZHeEjHOMw2MnDuP48dOat4qFHIYOTeirNqOzm4MnRvGth07sWfPXoyOjIicVarVZIm7fGAAo+dHDWCQAtnUeV1tbYqpYG6UB6AINgv4lJUajIb/JwCwzwHAiwpgxXI0GgKgR8+fx+e/8VVk5meRjLZC/Ct/GIFgE//p4b/BO97zNviOj+G2j74P99/0HszQTUUOA3wmgmKYzzO+okJlphEHWqMR5GolfO6Tf4A7HrwPV73l3WjO0oUEuGH5agzevQu1dAW9y7pRjobw7S9+G7lCHv/3w/8njk4OY354Hlfv3IrPPfotHPrV04hTDRpIIEQuf4zXs458roa6n5lVITHd2YDr625FazyCgf4VOH36mCyHG6zPanUsX9GDV/Y9jw39bfjtD/wpfvyL3fjY730c3/3BX+H40SOolfzIZ0+hrWsZfvFsFqv7Q1ixfBn80aCs9/Jz89i8cR2ioXbMZkpYNbgKqUQPVl6yDI889jXkcmXEIymkZ9PYsX0rmpVWnDs+jPlqEFuWd2H9xn40GiX83u//Lo4fO4iXnn4WL7x8CH1rN+DggZewdvWAnpHu/rU4OjSJ2y/dpuZNezKAnv4eJCNxtHXGEWsJoLW1D5FkCK+8vB+VWC9KzYZsuJuUasbaUagHUEEE6UwWyQSB1RCmzp/H2Kt7cGZiBuFV65EYXIlSMIlwtox7b7kdbxx+A0VfHTNzealBIkHmDMct9oKzdDCIqZl5FPPMmwuhWKsqLoUEEzoelGRY1EQ4RoJkBIUGbaWD8NGNpelDXoQOAqAh1Q3NUtXqmEAQVX8TGaoNWM9Fo6iEgsj7g5gu0RkphrgPyurOl0jYM1chf8gnokuYggWqY1lryXG3bk4eToHLyUYEDSo/tfiaBaEpVkOoMzeDrH6Cup5bh6JsTT1L1wmbp0ylL2TzYotizmsEG4UjWt3H11G9Wnfgpkdq4wOgdY+NLM55zl6aw8u8dLkjVWvOApmgqiMKNQ1Ytz2iRTwwEsbcOmwdU8HtXAwMfSVwayQieRoYlurqJE+ffHFDabHpo+PX66zjxOssFYabc0URktq46mJabD5XHU5g1Sk4LKLDPtgIT4ukqosBX68IMPMZm3+t/jBQv1Y16+9GyLIMBZJzjawzpsIDhW2/6TWv9MlaQ5R4rDVaimZHOpLtoQNqBZgrasjI29aGo6mgGFpWB3gAsqy0L/L1k5iYi4WREQhEq8HnCKv8jOHPvOU3ruexdEJLI7A0Aksj8OswAr6Te3D+/AUUimVMz87JEYlOswRNk6mU9i3jY2NY1r9MJESS6uXmoP1zVURJWjwTwGVvraurW3uxs2dHRHikajNFVWhrCulcGls2b8JLL+7GNVdfg4MHD2JwcDmmp6fV+yP5vae7S5+3fv06PPfcc7jx+utx/PgJZQNPz00j1U7hSkFxLwdeP4DrrrkO+/e/jhWDK5Xzy/gyKoCJ5k1OzwgspJ31gddP4MMf+ig2btyg/iPJ+Yziy+dycu3iOnT65DGsX7saLS0JrUnTkxMYPnsa+VxaIpmuzk6Mj41j6OwQduzYgQujFzAzO4O2jg4Ew2FZGXN/zdia1WvWYWh4HFu37cCxIwexrK8bk+OjSCSSUl0S7AsEo6p/suk5vPTCM7j9thvw0vNPI8HeTLGEztVb0bd+G84eehltESqAuQfqFPje3rcCyd5VmB85heL4GQH1h48cw/BkGldccwO+/73vOgD4tPp1VFhfdvkuHDh4UH2fVGuraoT+5YMSL40PDSEzeh67n/45Nq1Zjh033oiaRChBPP3M07jnvjuRzRRxaP9xbLzsWpzPlDB++jQSwSC2X3MlSAb8+S8ew+TkODKZOe0z+np6ZZ89cnYY8VAI99xxm9S1HW1JREIkOgaQKzfQDASRbGtHvKUNU7NzeOGFPahXLdJEalTnwMR+AMUpO7Zvw64dW/H6q3tRLRXQqFEkQTJ7HCtXrwFCEex+ZT/GZucxNj2L2fm0wG722irFAhJhxkT6EI7HUKiVUagWEY6E1N9LxmNoicclFmlvSYkgQAU192xUoPsjIcxXigLOB9q7MDI6igoaImSSINEaSyAzP4+Tk6PIU4HLOqxSwZaVK9DT2QN/IIzZ+RwqtYbik3zs61FERmfJJvv/CURjLQiHEyiV2JOlC1VJLpDsIdKKvKerFxPjU6r3QgHuXUnWZJ/P1bEA+ns6EEJR+Al7rozJqVSK6Ovpxsb1a9UjOH3mDItnrNmwAePTOTz5q5eQKdbQ9EcpjXZqYnIUTDBg6mLWsgssascZdAWyrwF/0KIeLwZdrfwzxx6vB7ZYT7vaeqFb6JTUetHi+5itsvWqFFe18PvqbGr/syC6cP0SDyPxel4L/TpXU1OxLNWyq7O9Lw5YWOhL/pNz0eE68PuiCZw1qznfuMpfJFPtZy7SCv86zPhLx7A0Ar9GI7DzQ39t4GiAyjBTmAYDIQMHyYivUF3TFDjLRioViPFEYmFjyWYfm4DMppWdrxmXqZ8QqjHsnvmclIJQI8BNpmvKsAFCJaHAB7NH5WcSXGNDukybVk18HCxrlPP9g5xw2cBr0DrOsmBps6xzcMAs1ZMEMbzJztRfBqSy4UxVDoE7UwbT/tZY5JpYfWzCGlBBBhUb6wIFIgQcabNpFgoEUnje/Fy+P8E2AubNBnORTc1nQIWpow1o5uvKGj+zTrYcZDY4ZEvcaCBbyCOiTiaLwKpsEglCyapaVhllAxsJKAr4CMpexJhBBuh5wCztPDgO0WhMTSI2EIx9R2vosAAt2TlTgRgxm2cVlZGoVD/peeY+EBwMoFyr2IIAs/bluHEwOA6pREyKYoFszMSVzW5Zn8PmCz+LjbZcOoNkPC5mH1VbBO0ovmAeB8FJZvRSbcFsPr4/wVmOCQGxykVgPBs8bJrRgphKXMteTkiVTntHLpjM+Y3oZ0UpzmKJhDWFuEDwHheAWFXRQeBe4H3IbHN5HmzEsWjh92mVzXuLqjiqgQmiVwslnQvVE/wj1j8VolTDUdWsUFuS7cpGkpA1aFXHWiyVZD06Nj6G6ZlZMRZJkmBDn/dQR3sKceYRtrDYJijerudGmZvi5FXR1tYqdTD/yOZcCsom5uYzyhObmZlBToVTEy2ppFicvP5tqZTu2ziZdWxUuWYSAQ+OTzRkCguCyrJcVlZuTc9BPJEUcEKQiar7WCzinn2yLrMMjVZTjUA4rzknFBbubJSy2R0O0RKdAKg9u8yc5n1N4KVULcmemtdFwKKrccicLJdoeWn50LJAcWpR3hf8tQptrmOmfhTRgXMMgVZZYLM8ZE0alkKbz6kIIo4cIYcD1x/lfOPZYpvKzzKKPWcC5ZY7lS+fcQM0aQ1tlo1qtrn5gMeve6dh8xjPyzLDmYXtMyvWcEjZxQIbay6rulpFXOdc1nEKpJQC2MArjyxiWbPEMywL1VOo8834udpgMRfaA1AdOYbjz+9V62QIu+xBp96RGtpZHFMhYxbLZhFv+a8GNkr97NwTBBDLdthUUSTk1PjMObsazt/e3Mv5lc+1gCtnWywQegG0NetIL+vOmsMGxJvCyFPoLObm2vEaWMoxVsaKFxQvsMjUMGZtbTeVxtDpbQSgOscCrnvKCHTX0tYkIyx4NpBqBru8XHOv4DgZgK3js06wNXrd72n+p+Wjy9lW09aLI3CW2HTd0HzhlNVq6NJVw8uLV91LoJDPzqLyyMaPoL7NQwSTeL+Zc4c1hjnneyC/KZWd8wWJRjpfIz0YodTl+qqRLi2Y3ndBQczVwsvo1jERwDRQwMs+piqNf9KjJ3D85V+gWEojMbAZ9UASgRrn0pDyNLV5kmLXqcn5TAbpKOLH5FgGP3v0J5jPDGN2dhqhQBuqtRDOjpzB4OpuRBKdaEvGsbynDagU0KyRSMEyg6QakmbsnlGP21PVum69xGlStJtEnGso53Q2QThPTQ4dkWIvGI6hVjLLfo5DJUDCRAP+utesX8BU3CX3aTzZ2PAAYFr6ct5/4K33Yu9zT5n6181t2i8KhHf5vyQgXAwA/zMLaFpPv/+9D+KJRx/Ts1hTrdKUSo5AUFnyWAMqCCbJ4cBjJYu4wPOA1JGp9naxqDdv2YJ3PvBOVAhQRriONBCmDVajieGzZ3H0yCFkqdINRTGbyeJLX/66mjp33HEn2lpbcejgQRw8ekwb6FUrV2H43Fmthdp2Kb+8id7ODjG3aYdread2z1EkVyKpRuCIkWi8Z5WNLQHE+fz/xwKal5EREMPDw3j4H3+Av/rvX8R8roGOmA+f//2PoSUewbv/4k/wh7//Mbz4jR/hjz73Wdx73dtR4biQdKh7gsrLhgDIuC+MUq0kNWWY1y8SwF989IO48e134u7f+h1gluSBMq7sGsBMrw/NbB1vfftbUKRS2Z/EV//+q/jfPv3vUW7zYeTIML76pb/Duelp9CT8AmJL/iSOHz2OaDSBUMiPto4YZmbyyGVL6OpsZxWFmdkprBzolmVzR3cSr+x5HWsG12BgZS8mZidQqZexurMdA32b8OTeg7j7msvRHu/BRGUGzz/3HHpXbUJHsIjjp2ZwyZZNaFRLyFbLuO7mG/H84/+AiL+GgZWrceDwYfQkg7j5yttx0y1vxpETI/jOIz9CuV7G+OQZ+It5/MEf/QW++YUvCMTt6GzBm+64AvFwHMtXdcLvr+Ll145gy9ZL1SQaGx3H2vVr0cf85/wU+joGMFnNSpmRLZYwU6giznsqkURRaxvfo4FyqQH/fAbRZFQNm462DhRjnZjP5bB792s4PzaKaDKMs2MF3HzNjZgPRpEuNVGtk5wTRiAVwfjU5P/L3psHWZbd5YHf2/c198yqzMraq7q7eu/WRoPUCCSExixCGkBIw4BABjPhgbBj7GHGhIMxSzDh8IANEzDMTLAEWB4ZhBaE1JJarbX3WruWrMzKrNwz377vE9/3OzerBodj/pEjsJwZ0V1VmS/fu/fce8/5nd+3iVE/nclheiaCN65voD8IYiKXV8QIa+3OyIcuAugxYiAUQYtrGcmdJD6FAgItR0OSQml1YfsUH+vd7hCNTl+iSioEDCg1kmuxWkdgMJI6vtFuyaaRz1TbD1RGPjRJ7oAPCc6l7QbCyRSaUp2HZJ9X73dlLZcIRlAXmdKIWKzvOH95tbpHDNPeRJbIVGU4e2XNGUY40p5KjAtbH9jo0bqo+sBzCTEFgEM4ndPFwSIoe2YBxuJJ8XcNTBTRR/WCt59yOfNq3BgYzedRRDJXM0r5K/cYW0t0TFxjSVLTOm7zladwoFqWVttSCfNp4F5DmeCQVbNZTjtGv9Dqe84ailTQN+wP7t207movZ2uS6gjOk6wXD8BNe71qNh4Xf3/glLIjIz/SYUUKCwdSW3yFNd/NutnVg86dhLWijkG1mimtzQGLOq17tnyeqpfK3KGLBRHoL2KV1Xxss/G+0Nj3qBZ20gyrYGzhuf/cbVJzx2o1lJqfIr7eO1fVOnL9MKDc03vYKwiYU41teyR+xsb/8kPejw7/PByBwxE4HIHDEfgWjoD/xtdQqze0D/qTP/0zzB1dECj0ib/6FL7ne78He/v7+PSnP42f+chP4bXXXsHt20t4z/e9GxcvXpRT2s/9/EfRajWwu7OloxLxujcQEZaAMsmeUzPTyOQz6qkeP7GIWzdv4ty5s7h18xYmJidEwqQrGmOI8vm8soGPHz+OF198CU899RRWV1fVg6rWK0imEwLDKF5ZurWEhx+6gNu3ljA7OydXtjB7olxzA36UKhXkCJi2u1hb3cY73v7dOHHypNUKcpMaoNGoqR4gYf+Nq5cRogo0HkW9VpESmaAhI/ca9YZ6UurTsTcdCEogQpEJ7adJVGY9JkEJFZfhCG6vrePkqVN48etfUbxQvVpCJp3BzMwRBEMxRKJJ7RXpbvjc5z6Dd3/vO/D8F/9GxNBeq4ncsfOYOfUQVq+8iHyc4Pu+4uYIOh8//yiSU4vYvHkFrZ1lZDJ53Flbx92dMt78Hd+FP/3TP8ZPfPDHcWd1We9Ph8MHHnpQ+yDaQHNdNvXvlMZo7fpN1Le28Y0vfhaPnDuOC8+8DQ2uzkM/nv/y83jne55FrdrE5VdpAf1WbFS72L69jHgggMfe8hSS+TT+n49/DMsrSxgMus5pLIRoKIzxbF6q6jMnFrFy67oIkmO5tCP++uEPR5HM5pHIjWGvWMVXvvqiCLKsNRnhQRBYJcSIDo8dPPjgeTz8yAVcevEbUuuyl8t2J3sO3Bvmp6ZxfXkVhVoNdHthv4e23I12Uyreo1PjyOZzKDFmLQA0um3scr80OSHRFfdotJYey+ZQ2NtVT3p+YR7dcBD5o7O4dPOa6uFzc/O6l33RICq1qlTy8XBUqtyVWgG7zbq5gfZ6OJZJY3ZiSqRMEhLoLKWoK/b0/dAzSHJ0MpXHyEdSOHsTJGf2JQQi4XhzcwvZdA6LC4vY3y2oVi6XqmjWGX8YEG5CIdygN8C7v/tZPH7+LCrFomKM2APj+8RjYcxMT0oRHI7FsL29h2R2AtVmHy9842XlJ3f9YYzoHMo+lHNuU20mC2cvisVT3bo9vyuCrd/hudG5iYp1poNBvQATDxQ2dxmjW8s/AAAgAElEQVTr40gywpNirez6WB6BVL8vtzL3n/d31dauBHduNR5hUreMw0vs993rHCHRxAOuOPVAYSeQ4Cut53cPWNb3Dqye3Xu5uBftL9Rns56KB5EfAsDfwsXq8K2+/UbgsZ/+nQPglVZjUo0KHDRgottua5I0lWVYFht8uDzbVjUa3EaXE6DszjhpkTEOsy9WRmUwLEXYQQ6hrKID1hAkAOCyFslet/wrv4A8z9KZykBPOWiZvBZyr9g9KY6YKWn5kMxXYqNNuaNOdca/s3nL4yaDmkAGQRSzJL5nW8tNf3dI62ogEqJKbyBGvTLv2NiW5QKVem0HljCviQ1sa4IPO2zId2XTyy+qjQjQMpuWYJij2wuMIJjLcSXIxXOlnofgFY/N5nMHyLhJjy0Ygdm0hHOWYrSXZPOfTBqCDDzPGhlXsmWNCBRh8ZTKM3OW+bkE0sIOXPcdALUeWGA4i1l8WjFJcDWGTq+tLouXcxCPJ5RLwvHLpNJq1FJZG49GDdChqtTnF3uLVh+8UFTysvnBAo1gHgs2LsKNZkPN2LFcRsy/BAu+pqk82aAhmCVQw+VCc9xEUCAgSDCt31OuBpXHvB8IUHJBIzbrc1a3AtcbDf0eX59IpBANBQVWEsglCEs7Qja6gs7mlw0f3j8EmnmDCXjU93pSwPNa8DmhFThBb4IILJDS6aRIBmQ38p6lnTVVxLtb2xgfH5eqKpaMYmJs3LKOXfYpx1t25zGSAXoC4ZnLLBU3vx8KS4FS77QQDQdR2C+oKOb9I6U6eVl+P+qtluxwddzOFpxEDiMc3GtqEYR0pDBZnvMepyLMlKqWvczzITDPaxGS9Z6BUmoMOuWkqWHNQsRTqiqnWBbupkrkPUXWoeYX5oSKREGLdJokAm02RYX+0YmAoLPdMzzGMG1zmcfsFnYeW4I5qbw2YQPpwyQhOGUkf08Zak7JSXtpNdcEOpjdoLLm3NxktAaelzXuqMYzq3Sq24MIjgayFVdRQXtgpy7muTa6fNYTyr3ll/LAnc0eySaerTN/xuvMwkpKYgJ8Uul5TUVn3yzVouVsEyHhXCcVfZ+22uZyoOdLGyjLD+Z7SXmrXF7zL1Sh5DJslYnM6+EyislIZOaK1zz1QG2OEYkPBmQa4OwpWgRGcu50KhQC5J6alOQA3t/KFxTpw32+s2PhvSLQ2HMucIQYZbwToJcyldfXztUawR6OanOg5njHSPSAcE+xzPfwrOw9daxXEHpKGSscqZS23BEv41ZKW6fE0fv6LdeWz46pU22N0OvIVnHsRtnpuI2sanIqq5xdumfL4zlLaH2QLe59ymZHxuH3LLeeGcgecGbv5x2nd/9qE+CuiQcuewpRKb8dsM51WipeXjNHlpDC6YC8YGp/RQbQxtdZvNsmw3TNlm9tDWRP7az4AYJ4bHRTsSY1kSl+jXTEdXhklpajEcq3L+GNS19Eq11DZvwM/NE8uqOWNhnMRHW9fKdz8tTQHkhhRBA6T5DMcuniZTHOr1y5gqnpKfT7MWxvLGN+bkxzPIZ+9EdU9Q2QyCbxUaoVry5hZfkN+Po++HtALNRHv9WXcq7HHF8+HyS+DYBAf4hULIBEzC9LMxsf4hT2PBHYFdh+kNErz1fNGSKU0OqJ5AqC2gRaXYYlt0sLR45g4cgcbl+/Dib9ePebbdYcCKHPI7HJAdaO8ausYc/WyDfAh37iJ/DJv/yrA8WYx3iVstkBq57tt3J+vTmTazetmqgEpq15No7FVE7q2Va3iYe+4x147w++T1lNJBCBiswBEA1Hsbuzh0998lO6Dqt37iimgnb8XDMZsXDs2DxWVldRqjRx+86Gajc+RyTHEOQdn0phfX1LdlpsbvFrwNyuoBE3BiN+z/IsZceqedRs+tnk4c+Us84r4XZ2zARjY+rfPPdF/MLf/2VMjE/hyEQWb5lIoFMu4C0/9QHUttbx57/3x/iNP/lDvOupd6OwXxUphpZe3YAP074gNvotAb/pQADVbhf5dALNegO/8gs/i3d9/7N480//DOKDCML9LrIBH37qoz+JVmeAUSCEmxuXUSoU8ZEP/gI2NzewVSvg6y9dwvrtK/D126i3dsT8Xl+vIRSjU00A7VYHsUgMw0gHw9YQpUITgUAUubEo0umR8l7njx1Brd7E6vIdPPbIaUTDWaTSUazf3cfS0i2kJ6JYnF7EzmYNt7b28cybn8LFN64jMuwil5nB/t42/sdf+U28fvUqFo7k8blP/Aku3VxRXdLrVvE//9N/Af8ghY//+79At9fAkaksxuLA4w+dRDbrw8LiWc3LCzOTWNt4A+3mLhKxh7BTXsaRqRmMzR1BJJ3DrbVV7JULqDBzazhEhYrWNuujEUbRkOpmzmmcmxORFMp1oJGcR6XRRSyWRqFRxbTfh2tffA6DWgWnnngKrXQKqdyEVJlqkGzu6l5stBrKZctGoogFQ0iPhxHz+TGZyaBWK6PtayKQyOPORgX1Zh/Nag+9dgedYR8D31BMfGZyt2Q9HYM/HEKda/rI1qt2f4Q+iVrxpEgVJKHUux2EUhmp7LkX8IXCKNdriAZtbYjSPl411QhtZvpGwigy0kIRBj7VVFQXNLoDORyNWKOGfYjEEghxfxAMoUrrRs61AZIuOM8Y2YrxviNZKZuyNsSf0eBYStmRZbeCShtrtnIe7vtYzwVlOSziF0Fa1geKLaDltT1DnJ+sr8I5nvs3EoEcgOhq95HfCHBG0CU4aVQggb4uy5bv5bltaMXmMUgtbXsrNaxUa5Eodc8qWdbWbn0yMhVLHbNPlnBVe0c3OTpLfQLGAk5pb+eBw/y3ag2Cx0ZislgMXhPn9qE8tHvHLE2xI00ZuGt9Kdlgu72sNcA4/Q10Hbiv0Wf6CAwf+PNjxB8qT4FEShLAHFGNdtVuPOUIwdpQ0x4/jKoE/ucO0NWUHF/Dqa3eGXoTnVdDcTxVT/p1nKof+Xq+N/fOem8vA5h7VtqHs8igAlkZAwgq/NcUxUGSjeg65M5H67byhHnCzkIawOavv//br+lxeEaHI3A4Aocj8HdgBL72+7+OlZU7eOLJp/EXn/gkJqZmEY7G8Deffw4/8v73y+b4C899Hj//838fl69cwvbWBr7zmWdw7eo1kcY/9KEfk0Xu1uYGkomEE2EAE5PTSKYy2CsUsXp3DbFkHIVyAU8+9QSuXr2Is2dO4cqVazg6Py9HPdbXdFbL58exsbmJ8+cfwOc+93m849nvxlWSBicn5cyXyaZQLVcwMz2Nm9dv4MnHn8D1q9eweGxBwDGJ9lyT6ChXrlYxPsF+FxXAl/H+938Ap86cMdI/I/0GfcV+mVMesHF3FZcvviYwsdmoSdEM9vmiSaQSCYHQjPsay+Wxt7OHtTurckc7d/ac9iSsyUjwqtbqIiSWm3Upn69cfAVnTx3H1sZd5LJ5jOUnEQzGkU7nVSuwx/21rz6Pd7zjGXzli59HPG5CnuzCWcyeuoBbr76AXHSEcqmk9bfRbOHoqQeRnz+L8sYy+qVNKbertSYqrSEmZ4/izvJtnD59AsVSAYX9XXTaTTzyyMOo1qq4s7qqHtL0zJwUxTMzs1i/uYTa1g5efP5zuHDmGM6/5Wm0/OQkhvCFL31BAHC91sGV15dw7tG34m65g80lUwA/9qbHkZvI4s//7Z9JCBFPRFEuFzW2rFsevfAwJsfzCPmAl7/5VUxPjmEsmxRoOeDeOBJHNJlBIj+J9Z0CXnr5Enp97laC8FPlanaG6nHR0vjM2dO48PDDeP2Vl9Gsl0EtcdA/RL1Rw8yRGcwsLKDcaqHDfjvjEWNRrK6vYWd3G+h3cG5hXnvQnVIR6fFxDIMB3F5Z0T6s02yh3Whh1O1jbmpaqnT1jtNp7A172B+0UWpV4R/2wOAZCoC2i7ty0qOoK0FQPxjGzXoRy4V91aJTsThOpZPw99irranWlDNiLGqOfIxGYQ0YiqDZ7qPeIDCcgC8QQadfQiBMUVJaezeKUZLxFOIRRgH6UdwvodloKd4lEopKjLa/t48P/ciP4zsffQs21+7i9tJtFIr7IlccmZvGwsIRqfv5obv7JcRTeUUYXV9axcZeEbuNFnzxJLKZ7H0ERmIunhDES/cwDEQ9OfXGWEuzt3OPIGkFv4sC87BaFf/2Gq+nyj27VL0qnD1ypxNMOfDYAGKLWTE819zciLfwu57S1yHKrp61D/3bOlz1NIauz+DxN93rPMWv1cMO6L4f1HWEUOuLeCJo8zvk67kH8XomhwDw34FF7vAQ/u6OwBM/87s2iUhpZRtpTRguP5SKMeUQag9JqzKfABr+WzmwtFp2Fo60WiUAwg0m83K9MHKPqW5MIrPnUiC8l1FKC1s2Up0iVo1r5aAaoGWKLWteEoRgo73TKYl5T1s1gstUfLIxIWvgIIEvazTy93lMtNU0wK6HcNwyCdiIJRB5z4bT2DTdNlk/baTZ/FETKyTQUGMTIEDcRiIeE7DKxclUYrRsGCHoo42wsfoJmvLzBebQJpZKozrt4qzJzWY6v3jMXOjYmKEFNRv4bLqb6tnANip++X0qXTl9cyzZpOPPqUoVcZstC4GUI1RKZbH6BJSxCeOz3AUeiGfrynw0ztL8bGWrEoxxNh9sYHHcCUwwU6DdZaPSgGnaqLBxQGUx34sqVVoqE2CmqrNRq+u1sjhkbkTQJ7Yix4ogKc+fSkECg2SFEWwJB3yIhUMIS3HYFajKYSLoReCc14O/R/CXY0tQnaAzVR4qKEMR5WvMz8+j1eqAVtnpFJXWI5TLJYHMBKG48BJQZrE6PTUl4KrdaOoaaFxG9t73KzypwuaxCuiUkoTgqmWeEnSmkk3AlUS/I1M2jfpqgEoZyON1ynYCj3x/No9YUCqz0zVvdC2lZK5jQJA6Htf9ThCUzEMqWHkty7WS3ncsl9UxcIz4rMiqhQCe+jymtBCQH4mgQ6tLAoVOsUfCgtSlXQJzvMa06CMYRFtKA6sEQEnNZ+C3LcgGCvLfnl0u70+B8qGg2c65xqLID1TDu4becERAwPJWeX97qlmOZ2/EHElmZZiSknMBj9XsnC0rQnmsfD9150x5z+Ycj48sQl0f2p3KitgBV1TxBg3INtVxVPMcrynnAl0f15y0XpwpVjzLPwETDnTVPMEpIEQbbSpKmN/MLHMqxJgd3UeLWdt6byp4HWjtMiyUca1nnXa9BFdCAo70/nJEMKCcTXM+X51+x2xbI2adyt9jY4/XU8oQuiTIopr5zWQMmiZHAHEwYEo8Kg753lIe25gbWEwlMAEwAwoN0DcAV2CxcPKRFNMeQOhZNXvFnKfctV6lAw6dhaOBvVwf7L5RI1nXIqhMVI6N1LdS4hvY6AFjAurd2sI/qaDnuHmgJ1/n3XPcuGo+5H3vvszZwFjCvBc90FQlq6wTrQDW2uV+zzsnAd6emt+tc/ZqWxc9lSvfxwOXPUW6p6QV8O6URwbW+81S2LEUzYbdLL+9t7aMQ1P/eEplXU3nVHBgOe3USBwz2T2rgW7AmYADp3r11MimhrJn1jLiyQ4Oa8wsv5eEI7v2GifFstuzp2uje4FrsOdkYYCl8l1c/rxyI10mjpFJOe4jNFav4uKrfyMAODd+Fr5IDh3Q/pPmU2Ep6oys4CwzHdjAgdZPHBiosXbWnAQdyaK+fPk2vvn1LyIZGWHIsWVOaH+EarOOSCqG//6X/jGmJ48iGB5gY30b1y5fw62br6NaqqFRYzRFQOsSN320ukrFYsglQ1g4Mo7l5WXL4GR+I2sVz5qZ4KxTamk8HYJta7RdP9o4c1OpPPFWU+4Yf+/734svfO5vNM9zHvPAdwN/77mDEBY3l9Z7WT1S87oCbYS+AOBP/9WntDH37m1u1wRq/H8ycEz9bqXGCNziCgCWmnmIcC6BU+k8KqU9qV97iCoP9W1vfzu+5z3vQTiRtnziIdePGEIIKDPs9u3b2NvZ0TPCzS7Z7KXinjK51tZ3sLtfxfUbSwduDHzUpmayuLu2jlAkIQBYz5qAWEq2mVvkqc9t3eK9TFITbwc5eLhIDc3Twq2sIUAF8P/9+U/hn3/kfxKZcO7cDH7g6WdQrlcRfeA0jozncHrqJHy5OP7Vb/xvuLm0jPWNDcQCYVRLFWxtrqJOxnYfmAzHUGYtEjSr2n/6kQ/h+77v7fiB/+4fIokInnnLU5heOCqWdyjqQ6VZwd39dXzzG19HcBjAB9//Y8qJXdko4OsvfBbRcAB31zfQbNMxh424BkJhEnU4VwVxYmECeztrOH7qPLa2q8pwY8PrwkNnQLZCs95Hu1pFNhHB5JFjKFU3sbWxiVw+iXgujf21XbzpTc/gmxcv4pEHHsOtpR0svf46Hn74MYTjfUxkMnjskfN0P8bv/59/Bp8/g9JuDU8+eQEY1vEPPvpBTE6Moby1jtm5KQwHVEAP1HyJxDIiMDbrVSSnJsSEr7WqqDeiaMaG2Nzfw06lhD7nnGAAnUEf/dEAYX9QOcq8xlHEMGImuyXWIhKOoztKYfnWFtavXcTE9AS6rRSKuXGkTywiGGLdN4IvEsNmrYFKu6n7NeYPwc/vs8mkmI4AEtkUGo0OBrU6QtyfjIDvfOgUlu/cQa/Vw4lji0jlU9jf25OCZmZuFuV6BU26sfR7iIWTUskUK1WEAiE0B3SrIaHKVLUVOSIF0GQcQyqDPvE7fwidbg8NkZ3CUoCyadJizeyciEKxiIh/Hd8QNboS+QIIK+c3JOciP0lQrIW5dg+ZTT/EMBxGk04lWjeZcctn32z+A0NaCJudc5Cvp2uHByKShBPoO0CSW62RbJs1ZxJz5HsRANb3DMQFra251rv8Y+lM3drgG/U0p4gwQjKK5mS3FnAN0SLvZXlRIcr6geuCAeC8sc1BxFxltFa6Z5XEPjkUOdvi+5tB9zehjCoMKaAtVJm1lzlWMOech0DbbgHTDjSmuoZNPp0T942ch7n+EBw2dvC9ek3qXzdGUgvfs7iTu4t7X5s0D5Zms9hX44t7GLGwrMZ0REPxFvkCOcFYJhtVzR65zCOEGXXYkcloN+0AX81rtN3msyN3DSO6eICwJ+ElEUDrtHXv7AUu2kafcaCwcCRPgdAE4Ek0ttqPDb4QiTayF+eza7EuUjUrbojkLhZ/BgJv/uoP/91tXhwe2eEIHI7A4Qj8ZzwClz7+B1LUnj5zBuvrG+qptTtdXL9xE8dPHBfJkqDh2TNnsLe3qz7Y2NiYiJjsZVx4+CE53bFvx/poZ2dXQNi58w8gkcxgY2vHyJnVqmL5zp0/g1vXL+HcuTO4cuUqji0uolQuq79EEDWTzWJraxvHFxfx+sWLePjCw1hfX0cul1MvIMZItXodY/kc1lZX8cC5cwKj54/Oo1AoSQFsroFBlCtl5MfyaHU7ePX1y/jh971filz2ikSGZ3xeuymFLAmhQd8IN69dQamwi0qpiGgohMR4DtF8Fun4BNKJceQncuogD8pN7G1vIDuRQCQ4Qruyj9YwjGrbj529As4/8BD2ykXk8hncWb6J8Vwaxb1t5HN5TE5MqyYPxtJa1xulEi6+9jLe/PTj+MJzn0UyGRcBdeLIMUwvnMTFb3wZIfSVS8w1MpVKY3xmHuOLp4F2U6AmnS6p/PSFYuj0B9q/UHTBXt7W5qZA4Mcffxy7uzvYL+xZLyYYUCYzbboJ5ja2dvHNr34J504fx4Wnn0Br2Jet8nNf+CLe/s5n0e0McfG1N3DuwmPYqzaxeuu2HLOeeOohJMdSWLl5G6l0Ru9db5aAYA+dVgChQBqh0ACR8Ahfff55EZLT8aTqjGa7jkA4juz4NPITc9jYLuHVVy+j1yPMZ0Q8OvixX8QCgwS7s+fOSgX82isvodOsS7wj0L5Zx5H5o1g4eRylZgPFVgWrO+tALIA7W6so1YtI57JodweoVaoSDhHQr1bKUo+zT7+6tqbahsTjUwuLSISjaFTqKOzu442NDTToMJmMCdDu8j0yaWxsbZhbYTiCZCKtunyjWkaZTniRGGI+HybDIWSSSfWBu31z32MvhCII2k/XGw1EaYPeG6BSbwpEHvqDCNIJlARvEjO5x4nQBZRiljCYFhhECL2OYQPs0/E9eT7PvvUZfNcjb8Hdlbt44/oN7OzuYWJyCidOHMe5s6clQGGPmb1qcG8QJEi+hVKtgbX9BoYRZjKPIRKLW1SJU95KVEOnIDkAWV/WxDckdZIETwHDvXgR9mvl3Kp9mfUHPSDX4qustSWSqFdbu6aUcnfdfkOf4WJR3DbBAFfFlVhEiddjMqMhF2XlStX7p2jV/CLTG5hsr7VX2Gd6oLbn9GfdxYPPsEat/dv1S2xPYWRIrzzWdw4toP8zXh0PD/0/+Qg89XN/YJlR3EYLXGFmKRlQllXk+cCLZS4GiAODuMj7mX9J5rbLMnJNZTpUkfkejppVtLfxt6wlW/i8hrMUTO6JFThLADRIe4+6LMn4mQYW2GcoaJ0KEWV4UjUVcRbVlotJ8EYWsC4DjxtbWu4aMExw1mLHOaGx6NHmWw162yTTljpMwLPd1vkTfGIThk1wAhHM+fJJ1WANki5BGTXJAwZ2EphlVmq/KyacLKoJ/MTMPppFAsFPKXaYrcq8TKew9saWIBK/Jwtpp+wy8ICZBAaW6Fz6tLil/YZZrfE8WaAZOGGLtwdc0v6FqlV+kwslWxEeqMKCjHmjAjcOLOP8WiQJvhKQjcRovWf3iM6PQGkkAoLIoYBPxWEiFlMRSmCc487j4jhRvcn35X3CJgfHihm1BHAjMVpcU7XQQ59WvgSBqWYlEC8rYKfPJKBA8Hg4krUxc3s5nuFQQMAhj4Ofa2CGNTF4TcNRA9O5OLOwI1hKEDqZiGNABpIPSCeT6LZbBqYyiyKZkOIkHokdAEvsaREop3rVGjvWOCGRn+cjlaZUr8wVLuna05JExQIVvL2eFPA8FoLewWhQQLS7+dVcVOFM8EXvaxbjBqSbYpaPA+81MtcIwDQFnhvwp2xSAVsEoKnUddlpIvTzOQlITcXiwMvoFJDmMztYAXa8pwUW0r7ZlBNU1auRJlULx8vAXw+8k4LeqSFNYGANLNl2szlHMI93m+YPA+PYUOOzQkBUABwbd2w4sRYgsOUU0Z71Np8LFm1qAPNnalZZJpqsj3mP+Pjs2z1JRSqBazUEHXBtVtMGCPIzeM/ztQRPec153HzWqICmuk33bYiW0bSmjuqep80Mf87f1X/dDrrNGhbnj+h8eL00cYrcwcxgswjms8h73wMq+Vm6X6SMsflR1sN8vlyOK23IafkuBwI27UKhg3Pi88GCjqxSA7BtXiTgys/kPSorQQfumiqWQCufJ5s7CCZ5YDePnfcmiQki2Dj7SM1RzIN39zzHULWXK8YItHr/FpjvCkgPaD1Qs3jKbM61mlPNZp6kFjaQzQ7KmrEiVTjLZRW1BEY1n5s617O38VTAXgPZu37euuItnAfrj5Sqnp2MgXUCe11D2AOcPZDZliQPMHY2koKf7tlqSnHrQOz7wX6PiCRg0I2LBxJ7AL8HKnMMZdftKmB+n9ecxyHraXc/eYCzB+bz92w9tMgGEbSUMWygrnc+fD/Pklf3HdejvsUt8DoJcLh/jWZ175rYqqetC30fScrGTTiDYga9bBm7jrqXBSxQAXwRVy4+h263iXTuJPyxMXTAhv3fAoA5X1M95cBt3T8kP0mx7IB2Ny4cf94/gWAcrfo+NldvoLy7I+BH4OtoiPagj83tMm7eWsNHfu7DSGbGsHDsBBBo4u7aJi699AbeuHoNzVZNbPd2s43TxxYwkY3j5IlZ3Fm6hd7QlPgGrhIsuGej5N2XYto62yMeM0kgnJ94HbjWsIGTTadw5dJlRAJ+EXmoWDNQ18g0qgmc2pjAD4lpfxsA9qyqCd1+6IMfFADs5WcKTBbpw+I39By5m5/P+/0AcFAMYaPShHNxnM6Oo1xgdnsHgUFQdVGP4FQghEfe/Ca8413vQn5i0hT6Q7oysM4JolQs4fLlKygWSppLCBQyF4wb2G++9DqefvPbUK5WcOvWTc2R01PjWL2zJss1s5Fy5z7saX3tOMUi6z3bovoQi3Pt8wsA5jl5NZLAluEQmUxGAPAffPaT+Ogv/RqqLWAum8OvvO/78OwPvReDTB6+fsucQwZ9rGyuY+vmCvYrRczNH1XdRDXptfU1/Pq//m0E7u4LICGBLxwI4Wfe9714/MkL+K3/6w/x2IWH8YPv/T588oUvY/X2bbx+7XUUqmX0B4zkGGAil4Ov08CjTzyOT3z6S5iYSCCTT6DHn+WnlKmcm4ogEoxic7uKSn2ETnuAdCosoJKAfNTXQTyaQLG0i0w2h0Qsj2phFw+ffxg9fxBXrr+IdCJFk3dMzU6g1xigVm0gECGVIoCNjRLysSSi6UlkEkHMjmVQKRfx6GOP4unHH9Daube1g4mJjJw4pqcnUG8OgFgYe+USdqslFGtVRVfEE2lUG21UWy30QxF0Rm34kMTkdBLxwDha/S7K7brTkg/tORWBM4TWsIeOiJ1poNLG+s1lbC+vY2JsFnv+BFqJOZRiGZSy4wjEqJgMo02nZP8A3T5BLL/UxLRopgqA+bJc6yM+IEIyAjNVR0N0GFfBkoF5vARHqeQluM4mDXyIdvtGVmUdQvJmMADqX+N0KaAuIcj60vLmQ1LU+jCiJTSBQOaeiQvKD44BEbqAcG4LaM5rgUAdVf8kgXFtMtIU59fEiHoIoOtnPQg0fNRA+NFXnpplwfZF2vGDGGDEN1SNIRUpiXxs3tEhxB8ACbVSMLOuoTW1zxwbqATQQ8Q/Rfh0HRMy8d2+R0pXEXMYFcExDGqeENBt5gUHymGtr24dNJtowKeoGFtTpNKVTYI5wJhfO+s4exbvNV5IriJYbNm1HlBra5s1diwq4V7erSkB3IylRdGtJ8qz5dpjigSPYHbQKeLYs27ws+5l7MEw2L8AACAASURBVIqBwCQzKjfZzSkE7z3ilZTBnoL5INfXNY5MpmB7JwfAcm28P5tXxCWXb8/XaOYl+UrHb+FHXq18oJR2lnZUadk8biRM1rCK4JDy1ki5hpob0dlbey2Owva+Bv7fGwru20Xao+U2f+bq9JHP1WkHw2qETpEB2XKT1TdrZsDHPbmrdVRPgHtE+xyWS+v//NAC+j95E+bwAw5H4HAE/oscgWTxtsBC1tacb0mOvnHjhoAq7SUGA0xMTaJebwgkS6ezqjmWl24hn8vgyOyc+lKscVnjMV4um81pzWbOaaFUxcgXQKFUxvrGppS6d5av4aEHDACeXziGIsUijLNoNJDL0QJ6F8ePHcO1a1dx4cIF3F5awsT4hABkEgPZS8xmU1hdW8WFhx7CKy+/ihPHT2J3r4hING4ReEE/SuUSxiby6PR7uLa0gmff+S6cPHnSgdVBrUO1cgmDXlsg4qjXxtWLr6FeLgpYTMVjOHruBHz5BAaNOKZyxxHLx1CtFOHfryPJojDWxqizj+rWbXSCY6gjh/1CBSdPncXK+hpOnjqJcnEbsXAAm+t3zAJ6egaxOHs85ohCkdPrr72Ep970JJ7760+KIJ3NjeHo0aPIzczg+iuv3NdbDqFeb2Jh8QQmT5yEWaeYc4af+3DXi2OdwzWX4piNu+sCgR955ILGhHU5BTZ0hTxx8gQmp6eweWsJzZ09fP1rX8HpM6fw5JueQIv5sZEIXvjK1/Fdb38nGo02rly9jgceeFAg/ObmJjKZJOaPZhBk/dxhXAT72SGE4kP4Ig1gNAnfaAKDUZkyCXzty19BJp7BRHYK4UgArX6V8C0yuSnkx+awvVPGxdevqsZkJcJ7Uj0bChVIjsUQp8+ewQPnz+IiAeBWg0x6tvzVy6ZV8+zJRRTLBSzvrOLyyjUEs2HsNHaxtreGcq+HjWpLe5ajY5M4NjWFEPepivSLotVtKcOZddYDp84ixnzZVh+JYAz7tYbqfCrR2aOjwpm9YPbk5GoZjqj2Y6lK1TkVuwRRW9Ua2CFhLzidTQMhqrF8KJZLcvZjn4yOk+1eF93RANF0ko1zI3u2gogO6M7ZRa1VQSTOnYEjIQ78CI5CCLCeJZF40NWYRqIBZCNxnJqcR73cwPZuAcNRAKnsGOZmZ3Hm9GmRfSmWMkGH2Va/ceMWwtE4uv4suv4Ui2UEKHBgvJcT7hD4ZSdesWiM8KILoMBf1m4+9AO0rSZwav1f9YUU02bOOJaV68j7pFK4qKww+gj5OAcZYZTlqDkKaqOgvQzrRe5/+Hkin3vAr/Ygtq8/ILW7OtUso+8BzaqbHemdFa8SZ7SnsGJVJbIc6AxD8uycvfc2/IbdS3WJ9IHqn+hYjUB+YJMtp5376ab/RS4xhyd9OAL/8RF45h/+kYBENhwErsoq0hrxXlHiqZ74hHl2rmowsw/gD6oJSPVnOByQBYjsq3xcEIzBwSYlbTaoHCXw0e+SyexTIcEHlkCjFLnuQeYxEFRUpmqIdrTWBOFml8USQY5+hz+j0q6PcCiiRiKLIDYchyNaghr4yd+VmjedEhBrYItrM7rsJk6QXkM9GCRYU9c5dagkjUS1+AsUF9M7pEmaRQNtPGSzzInaKejqBDGjUX2v0SJAFzM1nhQOlm1qqk1mKvcOADyCy1IIsRCUPexQSj9Z8pKpTUDIx6xHNlCAGC2HCbrGE2afRrA3HNWCyN/TNSNwRvCZ9te0Vo7TIsbAKx4v7VMEtioXivmdSeUs20xsijyqq9lUIaDN6xONxzSubYJfA1p0xqXcLRT2kEwkBVJRAWWNV1OJ0rxOybVi/gXN2iLgR7VW0++TVUbgNOynJXVb50PVEcfHFJtGGuD1I1Al+1laH1OB3O9qsecNx6awFFtONV2u1ZFMpQWK9zptkQryuayaSlwgm72RXeNQQI36Xp9qYtrIjAT2J+IpA558zGM28JZAKq2vO72Oxo6fm4gnVYDQNpAgAAvpWDyke8NAaiMnyO44EFDhRwsSqWjZPCXw6/LTaD9N1QjPi4t2KpGUlTSbRbrmzSZifCaGQ6m2WaExM01jQpUyLW75H5s9VOb0+2p2s+Dg+HAzYHlxpiCkupv3nWXKqoWmYzZlhzWS+Ax6yl8WEFr4HTB3cM9K8ehcAgjkdTsCRKl2UgNLzzKfR7MiZrHogc72bNEK2a/j8HJqvTHjvU+Fl1Qf7riGbH767H7k880f8n14jbxMUSlOpWq4Nw8RBOS4U5FJpqzejw1iKmypLh8OZYXE1/A68qS6jhQhlTzvYWdpTeX6oNtGPBJ2NuWmJpb6lAC1QCwjPdg4Mls94MAbe8x4bQiwch7kRs6zHFbGJ213ZGvPRrUpL83q2+WHE6Ryc7KUnU5B7FAUU17zelHV7+yMTVVj1ofefCgg0NkDc+6STT5bhZ4lo8v55T3qKaa9a8fPp4rcAzZ5H5o1uDk38Np56nqPaMDx4D3BjaIHbIq4E+Cm0I7X7IbNeUEKZGcRrULQkYb4ux6ob/eUKbq96+0RjwzEdF1dp+DkAMgSXcCzOQ3cD9Kq+e2yiQ2YNOBOgKTLwFX96cBTzmvWtbWGswHWZpXDL8sWtga51LcHz8G9Y/buHd3PBDiY3a5711TcGg85YzhSgbuvVbA7twGzKDZSh9mxO5DYXTtPPS3WpVPamsMGFWnmAGA9eGe9Y0i1XRc1uh25yNwspUCSGk5EE3sGvU1FbfkyXn/ls+gNWsiOnYEvkkdXsRDMJzQFsIhKUps5NfQBr9RYnlqKCFtIvcQMIoIjfviDYVSKm9jfuI1aYV8AsPKcRjRZ9mOn1MOnP/McPvDBH8aXvvw1seHf+a63YWH+OGanjmu+rlQKuHXzDbz+6msCaGPhIVLxEJauXVGMhS4d50sqgF2T3Niqjt3qNdjlakDiRRBveuJxLN9esvqHzFuuZwLEeVQ+dJVNaYQGT5luYLCxYM35/p4CmAehFZlz66ArBfBnmAFMIo+7JtJHSgFsEI/ZH7lNkSv9urT9PLCAHiKYjeFsdhLF/R30Rl34u2YLK3UiHUeUMezHhccfww+970eQSOSkaqYNOmsEZlazjqM93PKtWwK3y9UGPvbv/j0Ckais46jSvbN6B/vb27i9cgfRWOrgeVBud89IOE0p29yzo02cAcCWlW4EO0/tbv5WQDaXw507d/CvPvMJ/OOP/DIi8CMaHuLCkRnEZ/P4/nf/IHrtGnyZDMZCKVQCfUylsrh4/Qr++Pf/D2SGfszmJ/Czv/Ur+Ddf+Diu/MGfI+lPoN3oIOwP4+d/7N2YP38aZ595Cqtba/jFj34Ujz/2BDY2r6PQ6mNjt4R8JoJyERjPTqBe3tT6+Y7v+QH824//CSYnFrB25wpOHZlDdJRGtdMEek3E02l0AxFcunQXmWgO5x88gmiyje3NMoKRAfZ2q5idm9d612gWMegFEYwk0O/X4euHECMZJ1BGt+HD/NwCorEQansVnD6/iPNnLuDaSg/vuBBDJgaEonH0fUE8+tQ5NOpt3F3bRaVfQ7PvR9sXRaHfRHvQRb3TQYOEtgDJdASAE6i1eqjThjmQRCiSRixaxVj8GBAeotxoSknLbC8Chx0uxd0h0sEIti5dQumNm5ibXUSVa3I0jmEig24ii3Y4iUI4gc16De1QkhkraPqHaElsGNb8PTBbClnq0tEkxoqb8xizvHiPcB8Q9GtNRruPELPE5ajQU02kBoAsqH1q6MRCEYS4fvL8mEfmG6HDSAJnXa+6NOJHmm45/gDiVJ0wtkJzvF8ZwszeDtO6nA0F5dpybTa1K1f2NuNclJvqE3ispC4+m+2u2TAP/Bh0BwiE/aoj6yJi+SngRZsNJ7rHcN8h5UMQDVrzinhCgo5Z9ZsKoy+FsbTCxKBlCj0y5xUVXwbm8bmyPVMPo04HkipI0TkEIlGprP3+qFkAqpnD5qUjZbh9DBtW3pdHArJawmyaKSElUYKdIs5zysNlDepycM362fYSHBOPMKu9hmuO6vy43xEYacCn1aBq3DjXJyPIcM0VeMtz0ZvatfbUzrTDFJlG4LztkbiWaTXQOkxipBbsgzVR6/l9ts/8PbWLOB5saPkNWDVw/975OV6yXWete6zP1GozlygpqB05ykWZUCUkNTbrUa6dJL6ZNYrVrGx0eiQwzoGuZrg/+kLDTiKSc0wx4jajiwemUlbri3nKJA3auq+YChf3YMuIOmt2bVxmvAH77mr7zJlEwDSAtV89BIAPHoTDvxyOwOEIHI7At3AEsqXrikIzRu1AYNqtG9dRKhYPYhTY12FPggsHe3lcJ/b39xQvd/z4onqrXKPogjg3N4e5I0ekHCzQ5WZ3HwFGe7W72NjcxoMXHsTly6/j1KkTUvqmMxlZGrO30W531Juj4vfEiRO4ePF1PPTgg6qzCZyy95FKp6T0zGTTuLOyjDNnzigLeGFhEbu7RXMa477e70O5UpICt93r4eKl63jvf/VDWFw8rnpBe9vhAO1m05zM6KbW6+Diqy+hWirANxwgGY/hxNnTmJibRavqQyySwyhB2+giwvUeUrEQEGONU0ZlYxmFegDNEaNpmshk87i5dhdPvulp2RMPei2s3VlSDN3E+CQSyayIe+wd5jIZfOWFL+E73vZmfP1rL6jGmji6gLnZGYk4blx/w1xYnFsW+8/j45MYn5gS/ss1vdO1yDHBT3TA45re60lsUiHQ2G5jdnYG5VJRoCPX5Vq9hvn5I7LJ3lm9i/Z+Ca++9jLmjs7gkcceIVcPvf4Ar752EW956zOoVBpYWlrByZOnVN8VCvto1itIoIEw698u99IUvAThC7WQnmAMyRy6nSSCYfYI67hx9bosjLOpLKKpBLrBker3UCSJbG4a9QbB8Mva57GeY1+E/TESD0PRsGqek6dO49z507j82qtoUBU9olU1+2ddKcpnFxexXynjK699A6/euIzoRAJb1R2s7a5hr1qEjw52GGEsmcaxuVmk2Z8d9BBPJXDn7qrU5nRmzIYTiPSAmcw4JhJZ3N3dQHtg+8H8WE69AEUMSuHa0+ez78G9qaJQuG/vD5T5GwjFwN68PxFFLByWuKfYqIr0ymdqbGwcw94Q+yQz+0ao877s9BBt+xBo0/m0j2iC7orcoDNOI4BkJIV4IA4awwzaxEvY9+Y1GCIRjSMVjgtIjcZTOHnyLI7ML6oXxlq4WirqfVjfkbBRKlexsnZXcXKjYAa1DkSk9VH4EY1Zj0XuM6xNzQGUf4r0LWW2EXHZezEOvyPyO+CY/+Z9a70FV/eKVGp9l4BvIDV5UGIj9ga5f/CUuPeyf1XXus7RQdKwNUqcO5oDeB2mexBh5ZWXzgWPcxgJlgqWOSCBOlxGx2wg8P2Zvp5YgXsvaresxjUCqfpcDnRWn8o5xh0CwN/Cxerwrb79RuCJj/yeJgVTDJnSwgOEbdNsQIbXOPZsB1gMMPdAm3CX30YQmBlNnCAIBPt7lt/KJ9PUVgRbaE/q5YeatTO/uj0CWGarqw5D39R8pqIygJPgn6yYfSN0R1WxvA2oZLYvf98a2cogG9HnP2nNctfc5jkQNAxFCBxa44JqM54/VXM2cdjvMt/L8igNsG23aCcRFcht7WBr/nPRUYYv85FpV+jUzR0tSG2BTPwZx5bAJK2jVRyIWW+5VfxsngOLjFbDsm+5uBEctSbvQMXZYNjVmNAijYAo1Ys8DxZvBE/IJKJKkeccjkb0ubFEwoAg2n92qLhhZmzMlL5O1czjYgONn9Np99S4lRVNqy2QnePNq0pbFKqMOTmTDRhPxHXfRCNB5Q4TaOX40WZZFnZsyA/66LYasqLm92gJzHFidqCAbtl80w43aPnA3baAUxZmLCSTCQL+pjTknxwrAkeuJ27gvIDFriZ9jgnHrVqtIBpPotnpSjHLZateqyhfmPcpm8vFWltFKI+JKmT+PUnbaD8EjtOumxl+pljkOLDZaMdM0M4WN6DTtDxogjP1eg2pZEJggEBwZ80soEwq1IDuuUGHecxm1cZxUCPOWXrEYlS3U5XNzzDFPceSz5yKHSrEpTb3ybokxnxBB/jr5+2O7jPmAJvSUU54upeYveJpHtSwI7jrwIQOs4WdpS4BY967VJUSPOcXsz2tIXlPcSCwj01PkgXCQW1GeI+a/S+V8AShhjpnU9IbIMvxorWRgETasXA+iUTsXnZKdD4TnkKS3Sgq0ZljRqBdygw/0PZUxk7daGoVawaa0pUCEmMzEvStVCq676XKD4fA5zQUNKtpKccdQOjl0vI1zCA2pYuBuypePAtsKZsJ6HXF6LMvswg0dbQ1cPW8CVhzjV5HyjBFq7NOPABn7T1JkOGTJ7afsxzmfeApcOkI4JEjbKx4z1heNO+tCNXvgYA2WZ5C2JQdLA6tOOb7c56TBaI7Rx072Z4O+PYsqg149FnmsnMo8BqmIgQ44gpLQTWKne7HA0S98b0fwPXAVboeEJTj8+E908r2VfPY2VO74lHjfeBUYKAs72MPwPXWiwPbZDdb2LUwMo9HBLh/RTf1j6nVPfD3oCkri2Nb6yy30NYV2Ua6a+O9l+whnXMD7z/vmt8PTMt63c3BvMdkR+3cFQQme+/p1LYDKZucFZA2mPYcSfHr7Dr5+VpX3LOgOfI+VwfNNwdApgGsnMcs59aB2XyyuIng57pMVt5bfB0JTNxY8Xp4KjKzRDbrHZ3fEJpjeKylpddx8dXPodenAvgUAk4BTFtP3zCoWsEAZVPX2ZdTi7n8F0/5ZW4kdr48R4Ie1cIWCpvLqBf3BADTXpOgctfnxyNvew/+6hOfxfbOKtbv7qDfHeLs2aMY0EbrxjIee+oxvPVtT+HsGWasRtGsVlEubuHixZdw5ZWLGkOuK5xzFVuhExYdWoQlwwkMJDeVtq2Pc2NZKWJ5FnI1EJhhzz5f3BOj1ggCUhc7NwXNAt77OScVA9VNqWX3fBc/+d98GJ/55GfM6t4BBvdAY8tkvkcaMHID/9elDasjdzFnNJCJ4cHxGRT2t9EbWgaS7KelIjYgmrOmIiHhw7HzD+ADH/gAJqdnNY+TbEYgm9dtb2cXL7/4IoqFMja3dlAqVbS5K5Ur2tRnk1lZR2/v7qtZQkILbXTbzRZSmQyK1aoDgI2MxOfsfgCYwJenkvcUeWwSrCwv41/+8R8iMwqgzuzlWhOZXBIjOSEAU/lp9Px9/Nrv/S6Kl6/gF//bn8JoIoup8SnkgxFE8zG88LWXcH35Jla++mXlo63cXkcRO4i2/Dhy/CyWN2/ijWtX0Q2EsTCVQijSRyI9i53dfQyGLbS6QbQqPszMxDE1ncH62hZKhR7GJxNo9XpoVBsYiyYxe2RSoHppvYFwKobdwgCtRhAXzi9gv1VAtbyL/MQYUokwBr0SKsMWEo0J1EcFPP7Qs3j55W+AcGM2kcTibA6xRBhvf/qtmMmlsF69i7/64jZ+6R+9F/2tIsZmxpCczGLjdhHlxp6A3e12G7uMKOC9TKUuc2tJ9CRYFvSjPRqhThJnkLmyIdT6fdTpBjIMSZlKe+fZsUn4BwO0mn3Uqm3ZuJW2djAWjlpmOpW5bBaRqBSLIRyPYdBsIxyKo+cPYW8YRAExNMIJvZZ3XY0RIrzP2NAgyMn1iIQ/Wr1xE9/pgxz3uD+MAZn6rP9JUxsxFxeIgFm4PtSGHXpayLbNzyaGHH1sPuTMwtYVG3v8TKpsidApJzVGguEQIzoisPYJWTxHzO9HkgC05n0eiJFuSHDk5wVZy8KHsD/A/g/a3E80uvB3CMoauYrH12GGHe9qzpmspQBECTrzvAdGKiRoyK1Mp99FvdlQ44cRIwTDB3RhCSbgC/kRdXWCvg8664Vkvy2KpZwgtNpo7OIhP9qtnlS7HBfWbQSE2cyDIivsZ7Sf43PMAtHskW1dUG6sW980V3HOdtNzyHudnwQts6AjkfDeWuOiCRxpVwAq10M1q/hxPuUdy91Z5BpeI3OS0l7R5dBrrRXgzkMygqHVDrYnUu2g17pKQ8CpOUZoDnTuKxxjqxdoMWPEWL1GazPvAy/zzOZld+oiMkvdS2K0jss5bLgKTGOlBpTVcJqPXUyIZ+Ussp2ieC2CxIt7YWyI6m6XAX/Af+Ixcd+pSBkqVXivWpOLH8O1fjgkwZkOL6xFWXuaWlsuQSRudQn688Xm2sVlloojb6+l6+WurRy+3LjrHHtduy/4e34/1n/lEAC+v0Y8/PvhCByOwOEIfKtGYKp5y/UdbA0bttv43N98FtVSGZMTEwJ6spmcFJ+0i6XykQ6C+8U9EfOnpiZQLBRA4QpJkeo3RsLIjo/jzupdLN1ZRTASk7Xt1s4OTpw6jeU7Kzhz9gzu3l1HLp9HuVKROERgaD6PUqmE8bExReEwX/fu2homp6ZQqRIso3ClKwe9jfW7ePCB87i9vILjiyexu8vjCBsQGqSbWgPpbFK92c31fXzHd7wdR47Oq2bgf4y0KhYLEjhwPWo1alheuolhj+KBiCLkZmdmMTM5jYA/gVx+Cv4M69QiUG0jHPShTT+WRgm+ehntQQwdJEW4jydTuLtXwsKJE9jeuouxXBrl0p6ARaqcQ8xr7Q1RLJYE9F69cglPveVp7SXpd+NLprWfC1PIU6upR8TYNMVjMNuWANmQpH7G8qXUW1Jfi3sr1kJu/eTaSmK/+tZeL4o9FPXXohrPQMCHXqMNX7uHRrOKWDyCaCJqbh3BIMrlKlLpHHy+EPb3S7IAD9IdrN/F0o03UF+7jmivg9EgjICPPcMBhr4qFk5lkRw7idouAVwCpU2s3VnH1MSkAbvhMMqMUosmEIomkUjm0Ov78NprF4345gQ4EmtQoCG3pj5Onj6N8+dO4+IrL6uXSmId/2s12zgyP4+jx0+g0Kjj01/6HL555VWEx+LYLG+j0W8gP5WDP2Rxf7lUCuPZrIQ5y6srqnEDkZB6S9PjU2gXqwh1hhiLphDujbBV2EBv1MHCwryAX9Zu7PGbsyHj16z3yP0Be1vsv9aqdRFob66sYxSPIjc/i4hYmz1UBj3s1SpWbw2AE3OLes3dZlVgsL8/QqIDJEYBxFNRTE6P6bmTIGfgw3h6AploFv0mbaJjGB9jprR20iJm7O7sI6DnISIQ2BcwFy2eX5vPc6Ohvm4ilRaBoNZoosv9vj8iQqAcfOjOo3gvzg9WP/I/RbnxjmI7QSWi9SSNM29kajmxOTUICZa2b3KET8WsmWDF+gWMQ2PPmgQTq5/Z+2fEJrGZeqNpPQI5vHEPdQ9kNnWy69y433VQipvbzD3toE/mok+4Z7EeiR2DtEcu05ciPZ2TF5MlkYoJVfgn9xFy4HREURNo2O8cfE+1t9cl+VbN2IfvczgC30Yj8MRP/o4md1p7kPVDW06pfcQS0TJgVgVqMDBD11SxXBhbslkzIrGpqWg7BjRadS1cqWBEC6OY/VRy0d6sXtPosYggSMQmayRsSidaOnOS4eew0cImp1SoUveaCsQUvEMMQ8y8oOJxhHA4ana/+rkdNxcHr4nrARdSZRFg6FNdRWCRm/KAU7paZqYAN2dFyPOhsoWTC5vzUhQGzH5V+aO0uhO4CDWKpSJ2ymPme7EQI4BBwJMspGQigS5Vuwnm5bYtv9fZQRP4EtDiFJvJZEqNduZzcFHjYhaO+MUEVJZtPKHjMYtmNgB8Ut541qYCFWUHyYWBgIyBRZ7Cj50HjhGBXn5J5SrAheCzZTkT5OUdQNUCAWU2Yr1cTzaQqKrWGAd4XS33V/mnVOp2qUg0q2zar7CZoDxYrRQjsR5ZBBE0jsUiUkixWCIoGY/FlY9GWw4WUxvr6wKVraE3UI7G1NS03ptKXTYfC3u7KlJZoPHfvM/2C0UBucxC5r1B8JigmuXQ9oBwTOBwLBzRORD8ZDsqHk+gVqsgkyLb0dSgtM8mkMjjZXHBm57X1bIfYmZJLbM/AykCQebeRVSYeGCh5enS7S8AHy2xtVbbvcr7h88Mv/r9jgA4jqkUde61vH94XVn40oqb4C+VnVTQ85mkvbOUVHyeCVCLwWfAtdek4vCTtMBnRNeapA0SBgRI0gnAmpe8RmbXYQULn3dacrCRKAWsswfWNRuOdE7dIa24k7ofCeQRKOH9QeVyrVYTCYH3ORd+D5wTkYEW5GRXjkZ6nWc1zM8RWSCTZbq1FEFRgoQ+3qNt2WwPrMcl5qz3TJny2lTcnrLfCCgBU0b2esimM8a8VZ62geymbiXwE9TY8v6l+p33rwoPZ7HLcyORhFbTLGDU3HTAFIENPidmReyy2DiObPaBPWabd5j3a0oapyp1AJfXrLR50N6D10b3lNQiAT2XvEYsnEnW8BqeHmgpIkeXx9YXaYX24ySDCOR278FmIJ8Bzq18Tz0PTnHJ1/HaWbapAcO8P6nwF2DtrMg9IIv3gNn/OgsXqg1FALB7X/ML5yM1iz0lrI2ZBF8uA1klruyy+fzY6/lFa2rZ2NA+nhb9JHw4m2TvGGUB7WUgugLTwFFnLey+p/uBdtkhm5s8UNYjJXhjaYpjayLbY2rNYR2jA4A99a9XDghscPeC9zoVt5oPLNvaO24PxjeLRweWO+Uu7x+vAWvzgWv4OuU253NPiW3FsxXsImF4mdYeSOvAaC9GgfOJlMHuoPk8eypqfksgoFsnec52z3MzYM+Gp9oW85LrpHtmOFtwQ8H1gupZjkPl9iVcvvh5WUCncicQSkyiPWoJUPn/BYA9KNgxOT0A2HsO2WioFjZQ2FpBo7iHbosZy1THUeEXwHf/0IdRrbTAyJ6lm3fw/OdfQHFvTZ5DN9buIjeZQyoTQyzKrNMWfvRHfxxPPvEIRuhhd3MLL7zwZVy9dBn1Wk2Z6LLP5L1sJFUHQphq17Pp5jp2YmYStWrFlP8eCCGbaEl70XdW157q11Ralnlsz9V9Fku6FuamwvuGiMmHPvjj+OtP/bWzUaRyAwAAIABJREFU+7TXyp5agLJdVf7dA4E9BXqP20EPAMYA4WwCD4xPo7C3hc6giz7d/wV0OF8mAmROlUwb1TqzUxNJ5Mcn8J73/gAeeexJXWeCR7J88/mwt7uL2zdv4+7dDTV4ao2G6pfCfhnLy3fw8KOPqqnEn/Oe45oaiydQqtlmXjUJrNHCOkUKYKoZScByNuleTmg2l8Xy8gp+5999DP/sN34XK1/9PE48+g58/8wc2tMRvPld34WvPfcl/Nh//aNohQJIBgOYm5rEjdVV/OG//gNEg2Gs3riDvUoFf+8j70dy6RaG6QR2y0Vc37guFUYs0sHjjz2Ll778Mnr+IRJxH6YnphBLZVCqbGA4aKFUBZLxJObn8loHdndL8A9imDyWUOZwu9nD0Yk57BULOHpsBr6WxK64vtZBs5DA4w8uYq+5iXA8glu3XsWp+RPo1Vt49E0Po7lWwfd+4G3IhbOoVgqYn5zAb/6LX8Nv/K+/iZ/97VcwNT2Ohx47i++Zq2D9zm0cP3YG88eP4JXLl5DNzaDS9aEc6aHcqKLQ7mIQjKKLgPJnabvd6csvRddRCne5ZzjlKxt0wxEaVBeywVEH+vt1jWXcH1ITpe/y2zgn8/7pKD88iFEoovuc7iWyhwtG0R74UKPt3SCI+oAAVwhD/wA9grqcM5gT7A9Zg5GgMd02qDoIh1HtttAiwcfvQ4iOPGx+9EhaHErl6wuTJZ+QIkagGhsirO3plBOIqO5gLalaX4pUZ7VLQJf1SJAoa0AAM1ijMfuLZD/aTgcDiNNthdbYtAgXeY2vpRm3a0BQNT8YIRqMoNdva40iSVPPW5fPth8D3u90vWGN5A8p01dRFWTbEzQmeVHrcVAZclyPaWGe7raxGY9Qmo/giMBtH4vzi7IV7KXyiLGpQ8UB/MhGItjZWMLU0XlUEURLnBXmDRsZM+Tytfn3Jolzfj+abebXsQhhjltANVaIdeHISJeKblFzxqyLLbssiH6I+yvLeuezLlKUZxfN9YkTr4vrGXgxFWahYQ4Tei/r9vAeNJcEI87JbtoRoJyZlCO7eNQ3m3+F/7r6wi3SqqvvX5/vyRicP51Tuxq4auCyVBWyjnOEKX6+5nVbpQWMai5kBrBn6eGU0H2udbYXVP3DfxNwltWynZOO2tXCrOHMrs7Z9WtsOS6sv5wLBj9fnnsG4npAL+dMjn0b/AxaenvA+H1W1XIU4p7WVNOy09N67lfDTMpqN6/rOEf2HOl1rPfc8uatd5v/7Ae88ubwz8MROByBwxE4HIFv4QhkW2si6svJgf03jHDz+g0U9veRZE+225fDFufwSDiKcrmiepu57gQ0FxePidg1PT2FRDKBar2GTC6HRDqD23dW8cbNW3I+SWfzEkM88MADuHHzOo4fP46trS3k83n1TQgcU2RChWyhUMDR+XmsLK/g2LFjKOwXVJc0OwPEs3k52E2M57G6uoK5uVmsra4hwdiQKqPfTIlIwLNYpiV0SKKWzbVtnD55FuPjE1haXsGLL72CWr2BuaNHkc1kBBYT8KV4gr1Arn07W1vYvruBsVQGD114EpncOJqBBkLxABL+MLqdFmrdGvqNCtLisqUx9CflYkdAu94H4qk01u+uYnZ2SiR99g5IHtU+awD1eXJZ1tclHD++gG6XAR8BNFm3OUclxgJye0JiIvd67HsKhAsEBchn2J9ifzUYQDBKFx1em7IEQFzb2S9SnJPrYfN9KaShCIb9LdYryVhcMR9S/XZbaPfaAvXVE6RzTZ/uWows66qvVS6X5CIYDfpQX7smAJx5v34fe+U9jPwVnDybR2DsGNobNfQGjHYY4eLrl3TNEsmo9gOFFpDI5BGOJxCOJECzuouvX1TvkD173pvcp0mBSuHEgBbQZ3Hm5CJe/PpXTfc5pAunRe5NTU/h2OkTKNRK+OaVV7C0uYxmoI395j6qnSpykxNo06lmMESrXEEyGEaevW4/kEynsLm7jY3tLUzPzMg1MhGim1EC8WBY0UN7O3uYmprS/ZJIxPUfhSHce7HeUnzYiGSClogN7Hdwj0/H0Mqgg2bUj2h7hIwvAmSS6IWD2NzcQWm7iCfOPozqaIAXlt5AJpbC0bFpzISzmAinMT49jvnFo6i26uZGGgghHk6h1wG6LdZNIZE61S8K+HQvh0Z+NFsdtNrcfVOZa8dIEZEss9stc7EUsElb5oD2EeqxkSzIvgPduBj3xjg5Evv9IdXyFoXkXF9I7pM70oA+Mla7qrfIfxl4zOt24GLK2D9G3Lkx47NGoVg0ERMGU6s1hAGoLzcwFTrHlPFafLZZR3rORMR7VJ+6el0Od6pjjUZJ4ZvDdu854HmNQhJBnUuhAbjWgzDraQOUBQA7FzQphr2ILJIc9BALqHJRa/c5p4kEepgB/C1cqg7f6ttxBN76s79nlsC0cpPCxy9WkzaXUi0aIMzJQFkAUovaA1pr1BFPxtU4kC0VN6hU8VIJQACQdhRuk81mBxcTqnTNGtUUu1IVkYHOfK9QxDa2bLYOTSHLjbKXp8C/8/MJTnISsslFhqi2+EoV25Rdg8/nACGn1JOK2QESQ6p2CYy4RqmUwbGYwKJuj20dnrNZinKCtkk7LEBvCAa2U9VrjXRm2VIxxhxNNdKZgeZUyxwPTk4CcJW7y/XdAEazZOiq+LKfh8VgUmOdVnDMSKVilJYWAi8j2qwT8CPASUCYC7PZd1r+L+0iNF4uA1KNG7GHOIFb/qMaSwJ6qIhs69pzXKjwMEtgv96XSli+N69bNBEXE0mAnKxoBgIEuQiTfTU3M3ugkOTCwOvDIoV/Wp5vF+lE0hp2TQMcBdzGY8o6kVpXABXVplRUx2Wxx/uh2ahIycjrR+ZbtVpV4cXmBc+NRQPVg2Tnc8FIp5JSkxrg1EM6ldLvxBIElXt6b5ENej30aEVq9ClQPMHrx3FmUcbzTiZiOkcCw/w4PgNUZtR5DJGQwEreE7w3arU64tGINev7RnrwrqOYU7K0tdxfWnfn82ZhwuvOAp/Hy3Pc39uTpTCLmvHxcaeAjeiZVC41F9gg9PdUIqUF+yDfumdZuK12QyCkAdrMGySn0Z4jno+OI2L5J3GC7+65EoAdCqFeq1v+NP/N7EopsB0QFgzp2lud40eH1uXO1jZI4L3Z1HVWcz/mMmVpz9thxmEUzXZLn8/7zMtP5VyRTiYMBJZqgeA6C+CgxpfXrcWsazZk+UwpS5wN5y6anTbqraYaf8b+sy8CvGqwhkIH84ee50hUhQP/lK011R8+K96l2pHNrrsePuZ+NxAM+QTYcp4wdbGpZwUoszHtqVEEjhJcDAm0oBUQ73Hv9VJbO2s9kiQE1gnkIGBuKmNPlav6ze+TTZAyMZXT20GhWEA+l1ehy1xkEkAEnjjli4GaJPK0NV+IkOisAcWo433fM4IH78l0Ji3VPMedx+2pLAkAy23A3RuWR2sgurdecDwEgjoVi8BiEU3oymCWzvxsqbhpPXlfJrpauG494etkM+5FEHjv6yyTPatqzUfenOfZA0s1zTvVZdlqY2bArimHjAika3df7p85Xth6p/8ci9EDna2h7G4mAXmO8ajC1D7T3CjsRfw/HSW89zsg4rjMe72vOx7+Lucvz7abv+fl05tttLMQPRh7y50xsNAAQ60HIhpQIR06cArwAGwyfG2ec1EOLrNea5kAfhbatO68Z8+pRjHXX5dry/fSs+CKes9NwC0rB/ahVHVynbOMeMu+5P2yf+MVXL/6PDrdBlLZkwKAW8OGAGDPAvo/qgB2/XpvcDVPO5Yrr1skGEO5uIHi1jIapQK6LaaC+qTa6vr9ePt7fxQDAU08fpI12ORuYmtjB3/0R3+G7Z0NpDMJrctvXF1Cfnwa0zPTmD82hw9/+MdEZKHTwisvfhNfe/5L2Nnc0BrDZ40EMWEUUksbIY3Xh/Pd8elJOU1og+TuSYHzjhJLZqvl8Bjr1cv/1f16HwDM3+cuzoB2D9Tt4+c++lF87M8/ZjWXV79IsfsfAsD8EHv8R+g6AFgkKgwRysYdALyN7qAju2cp15kT7NRmPKu+R4LQ+XB8zfL3yOJx/OI/+h9kTyXHF8557a4UpG9cviYbuUq1ps3c6t1tfPwv/hKhSAjPPvusxpa5YZvrG0gmMyjcDwATZCPRJ8o1l2CJRRjwfteXmyPYPFlZWcEv/95v45/85u/iXK2N2VMPI1nex/nvfRpPvf2tOHfmPPaKRXz8Yx/Hyxdfw9rqhjLTzp85g6nUGG7evIb3/cgHUIk1sPn85/D5q68iGB5h5dJtHF2YxU6hinKlgyO5HGaOj6O028ZYLort7Q2MjWekKh+NgphfWMBgVEGpWtFzEB4EkMjO4e7dO3jnu74bn/zkX6JZ62NiLoO4P4X2YIDCZg9b2z414M4+9QQ+9Rf/O47PTyKTTONXf/kfY9e3h7/+9FeRjY3w0//gI/jN3/4tRGJJXjlZpyWbQHW3gXL6Mbzlibfh2YeDmIr1cfPWZTT9MfRHaaSmk/jGrato0G6OLsCjIGptWq2l0WpTFxpEq084CahSMRsKw88okEEYtY0yNlbWxWzv+QMIp7Kot9qYzmWUTd9mrawc05DUC7REo5I8zHqCcB7rGrHFhwiEYxj6Ihj5omj3hugSTAxG0B92EYrHUao3EGIOXsQUwAQhpdDlgZHIojnciEH0KvaHI+j0W3oNlcPt4QBdV+95KtVeKIyWjxbLI/giFjEjVjmz2rju+51zAcFIzy7M5dH3EhHXZOGxEGgzVwXO0bIiH/aQ8IcQG/FnnG8sY4vPcCjoQ5S1tGzx/OgKVA4IqOZ620YXYUbZMKeN6x5BRZOiCvBWnjfHT4z9EUbtKvLDNCo855EjvXEdpKq5P0LR18bZQRJLwzJawzj8o47mv54vgsCIyg3XDfKyZTUh3FOi6pFSx8hAWI0FVaW+e+Qovkb6XQGlpiTVfCV3A1t79bZ8NvVxDiQVQcSkATx3gp9y3tDpmjONGj9cDzw7e/fexrEx9ayqG+1jXMPHKQa01tkPD7bmVD97ayC/qXlU1smOhOcUvaZ6NTWxqSmAvkgoxmKT5bQO3/2br5EBiIvQkEuDnafem5+rzzC3HsUg8d+KVyIQbPeHxpiq8YEj3AnwlkTX5l9nM6n8Yed0Mxz1ZI8pFflwgMDIOe74rSYdsjB256U6JmzrkldHGJjtlB56hu4D0o3laf+psehqD8WWjLD5T95zMLaHfzkcgcMROByBwxH41o1AtHzbHNMCfvVVqAz8zKc/jcLeHnKZLDKpNGamplEulgTMUOVLIjZthemaR/tgqiHv3FnG+fPnlBlbazZw+swZ7JcqWF5bQ7FSk7KQtcXs3BFsbG3i6NF53L69hOnpGYGJ3K/RrtgcerivDaBRb8jyuVAsClAtVhtoMRtWYpE2uow1wQilYlm11WhozlDmwGriE7klDodIhKKy3SWQRUtqihVuLt3G1s6ujmFyckKgN0HdyfFxkWhLxQKOz89jYWZOylTVjOGBalZGYNCZDWEffIMOYorloFqShD8jcFH5yePius2eHF1juHcU0VW7t3sudQqP6HfR6bYAf1jvRfGGFJtUvjqglteoXquqDuT32c8TOZW1UZA1XBfBaBitZktueOzTcU1l/8PEB8750Tl4ETQlCZYilVw6g2qtgmarLje9cIQCCHNcDAaj6nOrRy6Hsj5mpqeweOwIssEeurUyKiUKeKyPGo60MDUbRDo5iXKJZL8gEsk0rl67jqnpSSQzUfjDcdkNUyEeCIURoKsT/HJWYh+d1TvrPfYp+HOSIwn2HT9xCouz07jy2iuKauz3OohGmbI7kGPi3MIcivUy9hpFlNoVLG3dRi/QQ3vYRLs/RDI7gWa1jnalimwsIQCYY8QeXJF7ZzEE2UtiVJQfCWbkttpoN7vo96wHwn6R9oSjIXLZjFNlG8DPX2e/xaIBgVwyiSPj4yj1mrhV2MZ4II65RB5l3wChTBq97hD9Rk+ZvY2AH2v9BrLxDMajGUzFcogOAorZoFNSpVkTaZKg7oDM6CFFTewZjiyWRqTKlvVm+MwRnxCwT0EBnxEj4DEirk33RkauiYhrkZp0vQTrvUHXfEbZt2FPyEVvyRGPNBECpRTIkVjIeo51I/daFHKwZ8CejfYuxFpG6DIijJEt+uLnMz7N+a/K4YdBjSZkIxGEhbXcP11OsPb3HgDsogvlKsTn3Zrj902KVnvaZbQ6X3Iiucna3ob3NPtnypZWD85cZzwAWHW5+lQW/aLoQd2RVseT5OChxM7k7EDdzLnFoPFDAPhbt1IdvtO35Qg88eF/6TIzOYGzid1DMpUxkK7Z0OLJRYxFh4BCgRtmhUWbCqr3BKa4fEAy9MmEMdUaM49MtUZwVk3yHrNN2Xim4oCABJvfYSkpCWq2Gy3HYKEK0iebEIEjIFurLjsCAiG9XhMRgbPclfvNzrXTseaErFrNTprHwcWVDZoDoLdO5g0VJsbw1sQkSwTXePGFLV91BDG5pL4NhQWMxTIpBONcKM12lAu0bLOZU0eAO2iKroDPQGmvMcRGO4uH8v4+Mlnm0JoNrsZRamQWH1YM8O/M4yVIasCLKar4HnyNGroEj1sE0+y4+NlsognAZ34xF6lmU5OtgNNaHalUWk0FsqZ4zgRIeZ4cFxZn63fvquhg05+vob0HAU8C2kGqvpn922oiEgwqN4PFEf/01L8scHh9eb+QbUSLk2qlgnjMslmzqZSKImWnUdFH1eSA5xpHpVzG5PiYbL6pkiQY1WGG2rCLvb09jcH4xARq1ZoUgQJA2FwJBxFh/m44KBCZxSzVryQbsEDstNqyCyXgSEV2m+pXZ03NxpMUglzIOgT9gmjWG65APoJyqSAAmRbfvBmowGUxy3PkOFIZzQZ3Jp1Fu9VBrVZGLsdixBhT/JLiTipRP6qVqgHq8RianRZSyZTuO74vnyneBwQaQ76Rxl4q0x5ZeGEUi0UDjJkBGAKaAmnZRKTq3SxPeC7KYA064w/ZB1qhSjsb2kpznDhGUo53jU3IZjutcagMpiLGU61zzP9f9t47yrKrvBLf792XU+XqSp1bLaGchQJBiSQJYZCNQCAjCQkMg7EtDJLABBFEsMdgG8OMDXhmTLDBg4coDAKDkFqA1BJStzrnrq6uXC+ne9/7rb2/c6vb/v3LjDGraq1eanVVvXffueee851vJ7LEzK6cSkzmNVsDTE0u2thJZWkAG4sIbuyLSwsqkAk2ZrNpzUHeD6ImVFRzk+e8pk0QwV/ObTLm2OgXwEWLbWcHPzc/Z/mmtC5PpZBUoWOkBn7WbtwAY2Y4h1bznNM8TBAE5muFY891QKoHgbOmxLa1La1DFMEgjrusXxtNMSV5fbLiiZqim+8h23jZZnM9a2puKBe7XjVAX5mFll8eAtpcm0LQVYeKZFIW2HIdcMzQEGAO1ysThFj3zt4vYrb4Ig6QjGIZrwbIWQHGwpNrAoksUmBrDsb0PiKguAOeAZBWfIXK4RDY5f2gQwO/tIZK1UyQ3FSsISgc5vLyEsOf4fVKLa41ui1msdSbrmmrpmYI2Io0ZIAn1wSz23UW1e7n5STgFOdar3ndjmDDawpzmrOZzLK6W1nljB5wVtHLwK9TU8rNggSHUMnLues+V5hTzM8TQruyVArzpOWoYJnxvBfh/VWx6z5LSNw5uWAwVw2bJ7J+5n5WqWj95f3j+4XrutREdGdIpqwJ7EgCZgF9IgNZIHabe1xKY2cZReZoQdIH/845J1t4uUQYsUgOALR/5jOoZ4CyRNunzcXSMrqlbFJWsymc+H01icP8ZLE/TW0kFibBGWXQMP85hmPP/BS7d2xBu1VFoW8dkvlVqAfMAOY9psWRbb5mAc09PizbrXXAVUz3zmVe8+L4WfgnFUujtDiFOQcAc53n6xBCaUWAq254NYIOVYZcD0mm4lrI5yWKToNs2CgOHtiHf/mXh/DQQw9jeGS17Ih37NiGwVU5bFy/AXfdcQdO2bBelqmThw/ie9/9Nnbs2K6aR8DFsjJMMjHZFm8aHUatUtaaz3lKZq5+TtgF2yJ2EApBYfXtHZDLQ5cdZkKmK5W/Bj7p0OZFcMP11+PRnz6ieskAEdqLGvmB+9ny67ps6vAgRlqb5+xSqU6L9SRx+uAIFmZnlAHcUfOGx0WqwsgYNmtZcZo5J7geSEEZlc1ug4ewaAx3/d5bcN6FF+mARitt2qVlkxk06y08+OCDePSRLQKNd+zciVKlhOGhYc2nvr5BbN50Kr7/g4cEABvgZURDzmvWHeJmKUe5pfomBGP4M729PVIo/NknPoavPvyvOH/iXIyv78PY+Bj6BgbwoY98FPNzRZx62hkotCOoyLWji5e96losNRfxlU/9DVZtPAMzx+dw062vwt9+5iPoFuvo5qNYONjE8KkT6DYbAphi7QhWrV2DZqWKY5NbccZp69EJYujvG8T+A9uQyw+jUvcxszCPTDaN4XxGmV3Pbt+Ljp/Cth0H0ajUkOpNojTfxTmXXIHy0jwWF6Yw2p9BbmACP9/yqGzMRyYGML55EO1oCc9bdz6OJRZQ6J/A3PEZbHt0Oy4543LsP3YQV542hkhmBC9+8UZUFpKol4oo9Hro6V+Pp3dPYt9MCVdcthEHju5HclUvFls+StUWOpE4anSQSRfQpPI0nsDC0Wls/+nPESm30IoDyUwf/HgefiyDnBeIiU5yV+BF0PHiKKTzskBrNZqo+k364MmumLa+rH/pqkLLPaoWvGRSVtMkYyQG+xRdMV+soN7uIJ5KihAoazISQTst1DtU/cbRTaZQISGLCnPZkHdAOpEXiaMd7aLdaSPCzF16J9P2mZEGbBB0uQay0UH3CYK+nLMRlP2G5XqrmUJBLdX45r7RjpEAGCgvmMpc5u16tLKnG4gXQ6MDNKJRNYfqJGnFM6jHo6hGO4gm4kiJtEBiHvcnSNWb6vDvbGj4Whvi6CAf9ZDUh2BWuYubUZaXqfhb3QBt1uX8pGxcsqkUZz4zwcY46opysbwxqlL9aBsJxKTwoV1cp9sEvBQo8aYVoSlKCaKaK4yQSpMGOD6fqVC56rilZJn0xBwzIz3ZGq01QExGAwgFrDpAWOsZm098L5JRHCufjS7tV/zH0EqZr9Z24WLu+jiv+JqmHiCoa+ciW/tdCeTWM/e/+kftV+4al8ljzqEkdO6ItU8oKkKHBIHKcqtyecJaewDPOSRYw8rW7JPBZNWdnKdhG63TVuOLZ5CAYy4w2/J9tcw74JXuSlrZHZjN2pmaEAHNuhtcZw1wtb0UItxqTeS4BS6CwFphFGPbPVQz0bIjOdbKBA543aagijnSTLirep4Ruyk/OQEOWx27XENyD3K1La/r4B9c9RvZ91j5UCsjsDICKyPwHz0C/dVD6mMqjkLZKwGOHjmsDGCJHOSuxt4IVcDW9+MZuFoPUKl3MDE+hmqtgvm5GeQpfmgTVOlgdGwUh48ew+TUcVTZ10lZDzSZyeHw1IzcAsulkvYYRr1RrSqipX7OnONq9Yb6LuwvkRhMqhjPIOwjsT4QHCOxSlr21J2AoA77rOzhKNRM/T2CNa1y2UBFnvPpXtagQ1kXC0tF2UBz76eYQHFz7GHpvMPzK4mfPINm1E9mJAZdYXj+4x7dUoxGF8m4KSgFZrJO4g7J4fQJSvaj2Ta3QTtL+yKZqgfEsy3Pk2mzTmaRQ7CzE7FYLNYVitUi8YqqSbmo2VlpuUZxZxf1wtgrTiRlE8w+ER3rJJwicM5a07mxScXdBVo+BT0mPjICNfsxBozJ0YYWwdkcms22wM+gzd6iOXrQVYTRUEG0gxYze306TiY0dl3Q2pi96wy6AcVKHpLJPMq1OuKpOA81er94JKl6mUpjvhfPePV6RfMxGbf4LZ5BaWUsdxwvjp6ePoyk86jOzgl0pLKaEXr8Yr+BgiG62bBOr7N/W5pFJBVFMpuwedwm2SGuWED2bNlr4zhkC3lUm3UR3dg3zSXTiJBYSfVrO0DNb6s/SREL7xXHl3/GR0d0ZlAEZaejcwl7dSQa86w53FtAptNCNJdApC+HVLMLr+ajk0miKZJxBAnEkfI9VLodlFIemtUm/EpTzyN7am2SB5ygg3OcHsiRjqfxozKbr8HIQVZ0pWpZwgqex4mFyAFIj4qpf5mXTACYMXtSiDMyK5bUPeQcTsb4G22BtuypWj1p5s9RngscfYFjwDqczxTPIawz4wRU5ebEIpG0Ted6xFcUqY8lqzlVWvVsmdUEcX1G0SjmhJ/C9XNUY/PfzZWH53zV4I5gyOtrseZ0rxX2I8M+oTvmGEHUET8lGFCtbD2LsHcZnjNCJTDPa46+aec29ZcdkdH1AO0f7MyhHh7osrcCAP9H72sr7/+fZAQufuOntSmS7UFwhuAbwSDl6vIho8LNKWe5CHCBVf5jPI5ahaBJHKk4rSmMbUOAig+q7D+bVUNXXfZlq2ULEG15CTBU6yUtZdzQeLC2RinBH4LRVGE24Ldss04k07JCoA0h2Wy57JDem4A1r89J3QRmUckQIQCZIlhiADOLKTbLrcPhVMbdAD15bq60imSD0RSz1SazWmPGmDEbASQSMQE8adp/xAmWNVUgcPMiaJpMWoOSLCCqKztUZkrVxwYas1rLGt9CmuC6AVwsiKRe7XbRUyigKTUG2U0p2amwkGDBwYwIFlP1htmPsDlbKi3JfjGXK+iezc7NgvhMCISwGWBqPGOWNxy4RvAxk8uZdRo/l7M6ZVFAEI5rLG1NNF5SeJhSmWwiAqq8J2xgVEtlXQv/34k2l3NB+T1+VhYutGJu1KoYGOiVnR4thwkODKzips2cCxZAzLelYjUtMFuFictzpq0c80BYFAgkatGmxqyZWTjRvJB/Vw5txxfgbHawVmxRbc1GI+1AuDEPDQ7J9oVznFY2VN/29RR7Rk/MAAAgAElEQVSc6siKQM5Pgl0EqznWshUlq0sK0qSA7HKlgmyeGdO0bGmpWGUBUshnBAp6XlLgKp8Lgsi0+iajkiAmN75Ygs0kszXn9aeTac05jlcmY4pnMs1SqazZrzOnr1FHX1+vlDN8Jlg80BI8ZGzVCKBFCDIRkO2iUqbaN6H35vxhU53XNDQ0iG7HrL3TSctmtgZaFGWpp6O6Js5xgu/bt2+X2rlSq+PU55yODevWIZtOorfAz+9jaWkBM7PTWLt6re4NrzeRjKGQzYAALgF0FaVsFjsGFw8jlqXKpr/lSiyVliy3twsdZgiS8npZxFHkwEKMRBQ+wQIrZVFiKtSp6WP6O+8rGaz8PATWOddy2aSAaIJEvBeNhs0XzhGRGvgsR0kiobLcE3vT7Ok9LBaXpHSiTZBsiJtk2HX0PloHnWqZqle+XqgmbTZqjqFH8NiyYw1cCwFPy7SjE0II/Gl+pNPo72PeC+8PQdyOiuUwK5SANJuCshyncoYKba6LaQMBWbyZDTFzw92anEiYnbWzDhbBI5PUgY8gtVn0G8AbNmFbTqGizGM18M2OObz+UJUjUM7ZLkpFzEVI9kF0drBG6Mm5fFKeKtfa9gJZFTqA62RL5pCcw2akLLadkkYsS6dC4hzifQrJFlrZ3X0Nt1+zE+fByhTeVgAbsCjA3eU6hwBt+BmlbA5Vv+73T+Y4ci3ie+vnHIguIoQIIsyXtmeYn82UxieD9Mx4pAKdgKbtqTxg8/XNlcIylGn1zTmsDEVac3J9dvmSfHZ5yBHRinmSzFCO0WHD7Hjtc9GGvSuSEsc2zBQP85m5lupAK9IQ91wSDcjEpVOE2XeTpGFqLwNLWLybStnIYvx/un7ou5rnBtIzK3jqmYewe8cv4bersjjqdOPI9Qyjd2BAKtq6LOtpJ2+HDP4epwwPvwaEmk297o1USlyjGBXRQjyZQXnhOOYm96BeXEKTGUpsXke7YHL2Na+6GTxfRTyutxpZ13C3nGAqsEgcootIKpHG9m3P4lvf+CYef3wrenoSAvfYcJicPI4PfOD9uPCi82QBWiku4Sc//BEef/xRHD16GIk44yeo5uogkfJwwaaNqC4tad8geYfNGGXTuCOQHWhOECLM8cMONVxnYnHWDjzYQ5mhyjjvBsilknjrm+7El770JQOwuL/LNupE9nJXhJATai/HHTElOMGqgGC0jVE0F8V5ExOYnZpCSwQHWjtxztvrEcCWalmAsMViGIzB+UxCkzWGaK27/tTn4C1/eDeSmawOsGTtEjjLJtM4duQonnxiKxq1ivZFrgXHj88qL4zlGMllYxvW4MHv/gC1Cj8rSYPMkfaUc0u3FjaoSCSRAk4WptB6fGDffnzwzz6Ge7/wNfRFuKf5OLNZQf9EBpHxMSQazHdnxqkB43xva7TYl5FWuhhbOy5lweOP/hALc0UcmjyOdf2DSBF5pApD9l51LHoNHDl0EOeeehp6ChEU63QzSWHyyCRqlTbOPP85iCCLI/v24sxTxnF8sYkyn71mDKViGW++7XacefomvOxNH8Ur73gHglV5nBXdhdWJHqSL03g6N4PThk/B17/6OG644nQ89qOH0LtqPTaceQqefXIrLj77HCxU6+jvi6Hi14BmnkgjNoyP49ihQ8jkkoilEzg+1VJdWMilkc8nMTs9j7kyHSECnHvGc7D/wBH883d/iHhmAMizvkwimsqxe4NIij0eiynoBi0M9g9oz1MECPc3JNDg2s39hI4o2YJZ87O51TJCIokYtKJT3ipJUsy3ZZOAe5UXR4PkBd9AXblouNz3kcF+Nd6OTs+gEvioMEYlRkWxr1zeTDYPT6BXFKlEHNHAHA5IsijXfRRZBwLIsX6RwtfmCptHee5LUlrSVs9DOp3VOuKT7RDtyv2IdvZqnJC0ShCSxCxaN9P3x4uhSZCWn7vexmIsiakuUEvHECQ4Z025nvQ4RgBXas431t1Bo4k0G7lskMU9JH1mrfrwuSckYmglYmhzf6I1N9dVNt2cA4KeSJJsnIJVk9dFBlgnRkuPPfRhVnlEhnOIct8gMMkmE5tD8Qi8III4ayTPmo8iqZC06hqiOveJpsJzm+UTc1lXo4lEHVnYy49i+YSrbFmnHOb3pSl2e4YAUXeGOhk8VkVEhQfXxiibqS5EzMUcmKsE7wV/33LutSewDLH+kSmNWUcuP9EOsA0XvpPINrbvu7ELryd09gjzcFWL2cfS9ZPAzLOEfs3G00BWXi8vxGpB/qFzTrjGuxewWSBym2XsLDvfMdojynU0rH2iig5S3RZGwziXETt/2vtRJc06QNoqXrtzNzEVdCh5gMgUatpzHpFgHSqmXYOMzx3XUjlXuH1VLlzKQw7IjFSNSUD88B+95D9JJ2PlMldGYGUEVkbgP9cI1A/uUB2qeosE+UoFu3btwtLigs5f7EVYFFZThGEKGFgPsBfIYwc3LPamtDHS+ateE+k/dHTknk1Qj38EqBD0pO2scwq0Myp/VSEgLsTM9jv+LM+OUuUJWKPqty6lLP/LfiiBY0UHNkydSXCM5wOBl90ALb+BbtAWDKXt1yAn1UvKBXW9Ee2Tslkm35Z1l+HhvHyCvtzqiTFSuajoCPu4ZEqZxS1LARKoBBKR7AZ6NQrIpGqV4J36BtxQuV/L7cQ5j4REM9Y5J8qa0LxkmS8nQrJI5CZ0sGu3L7lU8nzh0wkqKydDEuGlbJWDptW5OuNSqMFzp5wOrb+hszVjOuI8PxFwjRoRUuAb+wNx9QflVSJhB0UfFK1A0SUkAXoRRpqxOGJ/mWKthgh/nvrdBNJTiKczcnwKYnTojCCmUp4AMHvpRnRnH4xAP4F49p4FPrJPTAIwa3pEkGFkiwVHiIAWixFIpcqUmbGBzqU8V/LcyDNJM2ii1WkiyVzZwD4va0+zTTZ7YcawkPhmjngeui0fafYbWIuI8Gifk70j9URFgGevz/pAy/WTA4f57Cg+jP19KsS9DuqRjiJsEt0oWuwluLrZIwG67qv2bmXYU+kixqKMn5Y1KKPxGKlGd8saY6wYlRLnpNO9EaGdrojshXBui5Dq6++M65MKmFphj/eJvVBfoLni8uIpkVgV5URderclAFh9C9Z7joQpIR3JrlIVuxAxzkP2xhXlFkFSPUGKxeg+yprZrKd1XXrudMLXc2QKb4vwJACszGGKiR1Ay59XbyhumI5+n2C05qBY/HZSYC9AfRon3hBO64BqFyfKnzcRBYkV1u/RuZzPqiNcigDvXIH4CgSX9YyJmGDzLlyv7Nm1XpOjV1oN7N7HvH1WMoD/c+2GK1f7/3wELrvrM2rCK1ib6i1ap6lhbNapbD6HqjY2z9gYXs7iDbhQmedHaNWqB1TqyDaazq7XshKtaczGt7I6A1/Wvnpmo1EpFLkRKWdP/H0ypEwVQuCGmyUbN1woEylaS9vCwd/hZsp8DDYNaKPMBcMjOCNFkzU1Bf66DNJqnZYnlpvabppdg1SIsnUOpJAi+MqNl4tSIZdXszuVNtCEIDeBRipc2QAlMEqmHAslNoMJ5HBzkLUYAQAytbq0Mmwh7pmVLwEZZtLS+iVUV/kRH9k8s30J9pktLL9YFAjIUGPdio18DxUcvB8sBH1ksjnkc2brWiwVnVrVVMahhedScUlZumwYSBHY7aKQK2iMmN/Ksc/lMipeqKwToOJFVHSSGUiwSFYoNNOsVKV2FWudDLokVbmmjOTnpIqR9535HizqqpWSCqJsJoXZ2TmUaC/T04t6s4pieUHZFrQzzqSzWFpcxNjYqNTFhw8d0GuyIS2wguqgZNKpmkuyI+ScIshJMJ0AOHNMCPi06nVdGwEqMrLYRKbSmCAlr6VIsDWVUoOFOde8L7SA4bOQzaTRZeOTCkYvKktd5UuQhdloIp6kZQcLMLb6TD1HNh5BaBYdxJpY4HDsaa1DNR/nnPK/yL4S08+eJfWHPE+sT87RbNYxDmMJ2ZjYs9PB0FA/lpaWlHd3snKYjRwCwTGpT6nmokqOVj0cK85RZjo0ND4DA/04fPgQBvsHcfDgQTXImd1I8JDzqRqxbLhQeSkw0s0h2iFm40lTeDbqsn7ZfMopKkZJtijkC7LHkTLWb2OA1ixkzaVM3dhtt9DT06P1hs8j93oCtFLUdTpSDpHdZ3PesnT5TJltdhm5fM7AfmehyqYYgVhafBMw4PPCe2s52i2xC3XIkH2hZdpagWN26GTjEXwjA4/jJaYpM3Y5lmS+qvvGDD1THSpLOhbXesTfM9t7Ko6oKqbNMe8bbc5r9mzwAFUn4cGyh/kPPMSxNOFn49qazprTANcKKZqpEvWoduYhjSBSS+srn6VQqUvSAoHrqePHxLgkKYD3Ts96CEg7myA+kyqSnAWtGqEC/Kwzy7VeKlRZAIYAr3VLbbys6DKVrq1V4d+XVSSuwSjmMNmzAfND7PXD6w5tojk+WnukQDWbYileVRCG9pKus62cvBMMQQGseq8QVLftUtfnQGodssKGrvuewEP3pWsP84Kl0HKW3u5AER7G+CKW62dgcfjHHCdOWDTzM/IzaV8UAGtArgpRAbs80HWUKc7MaZEBnM1iCL5q/1XT1saaoEZ4L7lP2L9ZXrMB2idyemUbzoMXLZE0j933NUbmtGBaWug5MxX6CeA7tMIOWZgECOXW4cBrRhxItew+CwGz8P7zMEEAhc8YQWCNFc9xcq2IYG7Hw9j29M+VldpuE1Bk3ncXu/buRSqXxrkXXoye3gH4fkSELcdH1XhJ2OQIE/rA4VwA7cfa2rsrS9OYm9yL6tI8WlWChycDwK9Gq8nPQetZ7VInAcAGJC8fNjoRVCs1jI2N4Zmnn8ZXv/YlHDk8iXQqh4P7DmNsbAStdgMvecm1uPm1N4u5Hvc62Po47aEfwaH9B2XblU57OHfzJqlqWf9IAejA3VBhTtWh+zjL6n0nDjOiUZsWsXRZ6dhhmOtWq4G3vfnN+M53vqXGjTmwmEqY94Nzlk0TNj5CMDlU/hqIC7QYd0Dw1wHAkWwEF6xZIwDYrGdDC3VT38nC2gHA+v9ljq89D6yNWG/xueOh+XlXXoV16zbgssuuQL1pecFNEZwSiHUi2Ll9Gw7s3yfCWIXktngSe3fvx76Dh7Ht0AG8/IYbELQ6eOSnj2i/yhUKWg8ZC0A2vQBgHQYNxOnr68f+vXvx3gcewMf++xdwWmEUqzeNYfPECDITI1jVuwo/+db/wcDYhJxPFmihR8WDyxYKyRpSNaKLNWvHsXdqCtyN12xYh/bSIr78xa9icN0avOT5l2Pb7qfwsycfQW9PHBHfw8UXX4Bn9+3EsePHkUv3Yc3IOOo1EpR6UG0ex+mbN+Lhhx/Hxc+9GHSVOyU/hOddfQn2zc7iwS3HcLixChdt3IQjz/wNNqwaxAXnX4rh/ADmhgfxJ1+bwYdv7EfkyLOY2HwhIu0Z9OUyAu5pbbzv0CS2HTyMPTuOSn2bHRqSiqJSKWmc0mzsJFNYNTqO3qEBRHsKiBPkldKU3nkx1IIuMr2D8AIftWJJAC5zW0vMG2ctzdq120G74WrjNImDGdRqTVSbTdRFxszShw9L1bqY5pzzcv5oUSdOlShz2wMk46wpSSaNm8UzyW4xEkhZexvhxc79np5VKhKYT6zmEHN8MylU6lXVFOoIcg5Qrckfdo2JUr2FVDqLRrWClAecs2kjtm3bgZhndbx6oDzj0GoxYcoGNb643/stqXdFXGAEBvODnVKYzRuC1c1IBMdbARqpNA5S3U9XGNrN6bpFiZflM9cuOuRwHkX9AKmohzTrkEYLrUoVHUZjMGMYJD029DH4/JBoS1B90W+hy/xc1orubGQ9RzYsXR6v22/VBGMThBEdjbaaZclugHySrx4gTvcAAchUK3SU7SvnAJ6poh3tGbIljHTRZI3pxcHqZKndknqb8RgdzodIgCBqcT5K6VYenKpYR94hAGwtl5DFL+Wqs4RWwrRjXZiqySlZLdhANn+Wr25KYJ5LuK6ZCbad8+QuQUs7l5PL9Zs/G66v4f7O67A10IGrykqz11atYG0hB/DajsNxDMlqtnW7Pd9df8iq4eewKAJ7fduIqViyKBkDig38ZmNWNR3XcTilhntdxyqWpaN+NhpDO3GimSxw1m0SUhu5t9I002SwaA+pmEkgY6PRNdPllqKhNzK1lGUk7Ljmquy2Fb9C4pnz2eB/SabjnOPBhY+VmuwdHHnHigX0cvG48peVEVgZgZUR+BWOwJ/e/1GRe+jWpz5cq6H+A1dm9o905usE6iuS7KtuhixkCUBF4TMaS84gHfXZ6PzEmsDO6TzDdqUe5bZBQQH32aBdhd+q6++KsWs2RIajkpM/12gRvOW2wSgpOjGSJE8RCN2ezNaZOBD7THKIk2KX/Q3uUHQ+jKtnSVAwQbWp9nBfNs8Un7AWn5xkBE9BObgUhvT2GGGx1aihVimiWi4i0gmQH1iFZ/cewcRYAc+98DlIRwK0ykUBoaXFOhrVKKYX6ti29yh6hgcwPDGCIE4VbxStYhWTh49goVRCl+QqB3Cx9h9ftQrZREI5rOwDzczOiKwXTyWQ4nhSMMOdtUNQL+kstD2potmDUNShI68vn51ZtwgciyKg1bWYcqyNTgDNBrcZkdZoevZ3I7HxX1RULBPsnJefVS6yzbTvG4xuKmyjC0qf7QBgJb/SVFhwML88pBCAIDAJjT6CiEWq0anGyHwkuxmwx56DgYMkqJNES8VwXE5OJAoSCI4wMy9Kh0BWVKx/nJuJ3AFJ6mbdGZONL3vLtLSmGpyiqmhgoCjBbxZKVHcSuKcK2cBOGy+CvikS13nf5OBEEJMCkZN6EM4BRuBjSCbQv9mo8kuONI50R/cU3n+rix2QKqKo9S54RlGYVAhSsoervpPZt+ganTiAc9+Y2s49jfUez8phnBj7wySVuspT2AiJfMQz1U+xepHnnRbrbYHAUUXM8J5KZet4kXbMcKBq2M4SQGoAsa5XDl72uXVHGQ0mNy8SbeM60+vc61OgEDcxFwfOne9Zd5rQw5ovJl6gWCGtNUhEBJIpWOM6MNlUt8QYTFDD1zNXIQ651coCfkUwoJOkZwRUnfsoArL3sZrbzg9WixO4NpzCzGWjIsgTi5ISf9m2JiSU2JkuBIRDkmSkG1JRf4WL9spLrYzAb8oIXHDrJ01llrB8Tj2ABFq5pXOBc/ajBD1lDdoy1riayMyvUhHRFjPFGGRs2HDB6CDlWW6kKdTMajjMsyWLRvarBOsInjqAQUx6ZpX6ttiECkAq3LiosflAUISNFIIombTZLpCBY5mTZEY1eYI1ZbNbsKXwYwOKB98g7lh3trmx+Akbp7Q2yWbZXLV2gQoaqgAIJMpqyxrJuVwWpeISjh8/rt4CAWzZ1wZdFPIEf6wY4oJFNRBBYI4fQbjQQlPgk7PGZqO02qwh39ujBZyWYmE+MMejXCmJMUTbUdqrWLMtoc/O5joBWo4RPwevRcpk5lTQWtR9aVwbDQOe2FDl3ebmRWVGhM26tjZ02gvzd9kwJYhGpQCLQlo153NZ2TTzjWjDyBGikpbvTSCO4CtBOoLgBMzIZGw1mPsYkaU4r433NJlMC5zI9xYwNDyoxZ8AMMea9yqXzchGdnh4UPdbAKvLFSWoxXllFtxVzUUWklQ8MjMwzAxlli7tNupUxkYjAofV9PADzYtKs6JNijYtaqi4DYyNECp383omGsjkc1IN9xR6dH1qjsZYHPrKOezp6VdTng1LMuYI7i4ullVcF4tFZflynAjmTh07ps83MDikz5DNZTDQ1yNiAcHPVcPDqFZLmD5+HKOjYzh86Iisr/m61VoZ08enUW50xPIn6EpFMUFf3kxaX/I+cGPn56xUmOligBXVV7Q0Dn3pCJLyZwYHh3TfdQAIyF40sJJAJa+TczAE2E0xG1PRr2aiU1TxvpAwoBwQ5XPYa3AucQzYwJWiXLbApgwNbXJ5j9O0lubhI/ClPlduiisK+H0efMgepAqZ31dBHea8OoCYWb0hUM3GG4sh2WozF5gsxHhMQLxygl1xSAUkX5+qO14Px5jjoiYfWXLOwpkFFg9JIbis/FfaMMfiaBE8kZLihBKFinUquUWUUbY0GbscR7MM5nVlXCa12UjzueMaY7nRHFmRNryIFO/KCpT60/JG2dTTZ0vzObCHm+PFtYWvT+CG84DrsliRPFg2LMvd2KdsDBvjl18E1mVbTWDLNbVZeAl01F7gftKNu9naG5DLcZCSW3bulhtMa3BTzhigy+ZtCMgLVGUxTkWN7HeMEGHXbUQhzuWQtMK5zDU6BFJZxCqPRApIs+YOvwQWh+od918B4k4Raw3lEFS2MQtBV7Med6W6Y/aGQLJWcinT7fvhAURWzidlCIe2k6F6OQT97NoN3A/HKgTV7V4YQ1h7hRvP0HqTN5hzQHbaKWdh7gBcElJCoILXItDRuR/oPtM+Pm1Z9+F9DT8zFd9c7zhmJMtY01q5DKZAdkC5DhfKZrH7K1cMc+JZZmcam9vmFp9vPYdeHEu7t2D7tl9IASx7rCjz0xvYsXMHpudmUCHBJpnGhRdditPPOkfOGjys2cHHrIj1eUIFsGOHEgCmW0R1aQpzx/ajsjiHVqgAprI40sXVv/Xb8NtxHRr/vQKYDyX3Y6medHI2G7S+vj7DJqJt1Ct1fPWrX8c3//kbIjEl4zEkElHMLC1h81ln4y1vugMjA31Ix5KYm57FDx/6Hvbs2YGeVBzFhXnt0aFq3k0aO4wu5/9aM99AVpvDJByTbJJQyk8EyXQa6zdtVGbtd5ihS9W+nD14P7kvu6gBjo8KlhNEhWUQwKTUlnfPsyqZzlz/ssBF69djenISDbL1bWJb/aQDnrOVJuM7/H8d9iS9c5ZLRtRpddu48pqr8MTPHhfB7R3MBs7mEWW0AcHIwAAeNqt+vmULKsUyygtFrZ/f/f4PBWZy77j26isxsmoEC4tL+PFPHhEIxXG3+iItApzePghEANu3Zy9+5xXX46q77kDey6JYWsLR3fsx4xdxcOcR7NzyM2zecCrGx0dlk7dsnc91SrldvB++6oFoJ4JV69fg+NEpJHvSOP+cM7HxnHPx2M+34gdf+SfUWyX09zdRXCxjYmI1FopTWFhkPnxOVmnxGL9XRf9wAYenj6CQW4VkN43TT9uELT/fig/+3u9hZOMpWPQ7KHQ8PHUkgss2x1CaqWPt2kEcq9XxwIPbcflQH55/zgQ6fhmZHm7XSXTSKaxbs1rXuXfPYcSTeeQ2nIrHdz6NOhUQUdrZ2v1SrEPLrP2aLdY5CfRlc7Iz5prKRkPDZ26thxYz7hFDdXERHSo9WBcVCspOKxYrAoxjHVu3ekisYjYUXURaAWokBWbzaDErzu8gkc6h5ptzBoHPpIhx1tyotwg8R9GqlKW2J1dhqVpFLpMXiVLX7fuquaQydQ0IkvDmF+eksqcSmBEa/L5IQ1Hao5lLAOFOKvqZX53PpEEstUV1pulgtX9wT4oToGWNRwIpa0cRubrwcmnngkHiAyFHyzprUg3LJp/XRd3voJnMYKHTxfFoAm3uSSQ3RBnEwIYauznO7chZ/RpHn/OL6lFTLpPln4jG0GI+GYlwEZ6husjGErq+Gp9FkTOZNW5KAu1DjH6h0tg1OaS28PmaAdIdIN8BMp0qhlJZqYxZy7SaAdoewesO6nSh6MaUEVhitAtVDrKdtPW26fNMkEXH81BuN2WN12oZ7aOLNqIkrrZoS2hkTD6LVDVEwnqBg85GkBrWts+RqMYvqnzNPs5cZmTnTUyW+z+71jwfkQSoYikmMFx7tcme1ew1Ehf3Gbo9mfuN1m+RjgzsDffCcI9eXnfVLAr3bStm7OzjlL4idFnrdbkZJQWUA5EdiUaWdcvrpPtZ/kNYO5zUlFJIPD+3NjH3hif9LgLW7Hb9ymQO3yusX2wBN7CWdQP3Zpcft2w/yVpVDUbbe61+onLC4jt0sWFDTyxDbjCsEVwMB5uQ7ELyXC6FGIlFpnCm+oaXf/TeG5frq5W/rIzAygisjMDKCPzqRuCdb/4vzhnC1HjszfGsrNghEjfp0qHMza7Od7JYphrXbwp4pbsea76gxfrNR0AyGAEd7e3sqRH8NUeoRpP9TuuZJZMW06Rzts7EPJ85MEURUDwf0m2C+6rFVLFg9ro+evt6MDDQp34knXi4veVzPSgulfDkU7/E6NgYrrn2KmQyKf0s+xiLSyU8/wUvxOjoKLZu3YoHHngA5557Ll77mpvRk8ti/drVSMQi2LPzWXTbTRybPCyL2lh6CJ/45BfwomvOwNve/ErEm/PIRBmD18HUkXl0GgU88ot9+PP/9o94/rVX4tW/ezMiGQ/Z3hymjxzHX3/6s/j+jx61rGAStD0Pa1ZP4I5bb8XmdeuwMDuNVUOD+KtP/xUe+8XjuP7GG7BpfBTtRToUBQJ+C/2DaDJ7Fh6+/o1vYmZ+AedfcAFyzu2OfR2eR7hf1ql2Tsbxi8d+hr279+DM00+TSIGiAMUIVnhmSEp0MDM3L5D06LEpZEjYHBwUAaDZMrtqRuaw9Ogp9IHxDeVSxQQgcQ+5fNbZL7fRrBZVbrCjQ4Kxyi1OUap7WV248oOVVCySRKPboDmJcmsFRzuytZVJ5nhCII+1HpXYfG1WcpJmqQ/CXzBlMBjFQttsuriwLDQcO+T72YMSvr5LHlHJFObDSlWtxr79o3oQRGKVUWj1CXvuIuqz9g/BcutLWM1mdVxIzleN6HpbsviW+5iBy1bBnbhACapc5JVqVUdSJSjNByIeeEgoRsaNK914nFqewheOinonJFKyZGNPiWpbXo+7fo2pc04jUYPz2qOFutTWxCRYf9NBLCvYHpxDfKg4BqHC1znR8F4yXpLzWDWxu04RSF39qhgRNwIUbWmknABP/Ti5wTHq0YQGcoAU6G0jamp0Aw+iXE4AACAASURBVNRNmMFbbaIAkUpcHyAk/usyBKqHKn67hwTOVe+zLy6nOTp48ixh5ysKpkR6WFbS271Vferi3swRz3pNArXpasf+l3ofrt8RTjKpmq1Ham0P5S2HLdJf3aK98korI/CbMgIX3/YXy/J+ZQm2LR+w3qTNbFSNSC3gsr0ydrMefOZKRiLIpmlda1mEAnmUhZtQzkOkG5MaUuoyp+oLQQ7HwdFrq0GdsMD78O8EhQgU8sEnmEiwg81svg+vTxubGCoGSHPDokKXYBT3C+ZmqEmiDAs4RWtX+btU87A5bixpy9UkcEuAibar6Rwb8bQCLkjNIltG2dompP7jNWRzaVlHhwrO0EI38Buy07bDvYEoXPz4Odngp1W02DJsujA/+CSLbeas0RKRAJTUpsphrrmxi8v+VuCeAK2EFLktFiZichN4TwqolNqw2xV7TwAalaGttuVWOiUNVYNqfhHAkCKAzCRmM3hIEGxt++ghOB+1uVCT9XLWxpNswmpVuakEKgkEh8C2mhYECGPMiihIWdusG0Cs3FI2S5zNqSxxaYkhe20CkJxXlllbb9DSNCbVCTcr5kXwPfiZmvWa2IO8XqotmFdJi22CfbLfpiWIU3TT7pdNLwKsmXQG7UZTCue+nl4EMVOQ0vraLGaNAUfWpZiY5bIy68rM26Wy0anPqHBjY5J2vCyOi8Uy5uYXpa5jxu6qVauknCbIEuaahnY+VDdzHJaKFWV9UPXa19uje8fCtLi0qOKazbG56TmMT0zg+NRxNfT6+3uk7vb9qMZ1ZnpK2zwL7WwuK5s5qTqrVfT29ksRS2tY2h+TbcVxD22g+dyymOTcIIjMg8JAfz+CDlWCaRWqnNucSxx3s3bkM1JCntbKyr1jbivzGROYX1hAKhnT92K0sWHjjlY1ZIw5hTjnMsEbqq7DzBM+yzbXCZi0LMtUpA0DCJXHK/apNavs2WGzKxARwZTmHOeGco3N9tzllLJZLDWbWZyGUCHHlsUK57I1nWl5Qwaky7flGuOU91SjkfVnbDiuLVQTd2QBTnU0bXq5LumzUrHHpqfslSJmg57O6Hng/Sewbbmr1pTmuPK6CTCJ0OAU/1q3+J5RWgqTXWsgmOYmf0aNO7oCWH6yVLUqlN2u5JS0UrewGHJZfaGali/Fuadnz1kxVcoGWIfAup4Jp+Dla7N4U1HpCkjrLRqpJVTYhv89caA05TELZhWWrhEbZuWGv6umpQ6gBj6p6HWFqJQ2qoWdakfKZCpz3eupuLbvKSfZvY9scNzrhorVcM8W5OaatWIe8rM45azug9TaJ+yuBdQtzx/bD8OilfdKxT3tad0bhOMQ5gnzn7lGcby4DspWm4W0LPZNRakscjfHdG95eJCDha2n/H+xKUkacsW+xkvKdQPMDbA3MhU/npibbAq4DOPwepZ/zu3nIkcpg9gwQK7BoUKIAISeOZKEWnwtiy8QkYGfXQp4a0JbTrUnAlkslsDc9p9gx7OPo9Gg8lKexqiUati3dy8OHTmEJgEMOgCQPNOJYO36TbjksiswODysQ5SByg4clXLT/s61g4S1emkG85P7UV6YQ6vmLKAjXdS6HVz9yt9G4PO6aMnkbMHkBmCEiHAO6j5HYno2SS4RESxizXva8tfKVXz7m9/CY48+IoXlwlIZjU4H/b05DA/24+bfuRmbTzkVA0N9ODZ1GI/96If45dYnjIwhNZvNfVlJKTvTZvbyM+NyeflvJGH9zs03Yc8zO1AvV1RD0YJeisKIh4ay5M3/lN/TQdzVT3qHk7KEQ/KBTj9kAUcCA4BpA03WLQHgdesxc+zYvwGAef84TwX9OHA6nP8Cq2UrZQo9sdcJxkV8vPjF1+DJnz+Bdp17cQOXXHklXvX6W6UslA2z6wK0m03MTc/gf33+79BptTG/UMTxxQqKxXn09xekZkinc8jl+7B37yG9frlSlsOHgBBZwHXQ398vAPhvPv9F3P2//g7RRR7UY+htzCA1FEGjHUO2Y5bpz73oArRaNaSzGR26zYqNdloe6l2SyyLotgj8tfCil16HfUcOI5lNYffsJJ548NvohY+F8jTmlspIRbIYXTOMg0efxetfcwf275tFvTWPqZlnEIvlEImk8MijuzC+dgDzM1WcOjqKhXYd3UYTn33H27Hu7Odg65M70U31Y7ynD/Plo/j+Tx/FdVdcglanD3NHtuHMy69GrTmPWDOG/OiwWO8kTMS4TyOBubiH6XoXxfoCosmsU76b+0OgvDeCOg2rqUA1bRfpmOVy81mt1GkBl0C5EWC2tIRIu6OcXUW1dhhtwnqxo0y2djeCXCYLjwr+agP58UHAS6AV0L47QBCLoqY1BoqI4M/m6RYTiWCJuW9BgP7RNWhSIdwqo+NH0GYiLhUUbABwLybpk/ekGwgc5bmClstcUUmkYOeG5XRpflGRLn6DTU5mY9nek4wmEMR8RdFk0knFUvD7yzlcajR00W621eSo1ptoMOYlnlATpMV8MC8mBbEcbBi9QHC8xcy8LOqKK4igRbWEl0CTtQdxW55ZCK4yi86LocN1kA0PruNOnBztGEjHuI8O82jblvvFblGozugQsGVcjUBQDgkJdmy+UpXLOstWkCbzmB1BVnU0G0ndLjLtALFKHXm0UYjEkeHnohsNA1II1FPpzD2o48tKkpaB0QTdj9pmr57LKKs5aLbVQOb63opQdUTlKpBMJ6WOyTHbO+jojEhHHFpv8zynuAjWhwTE43FloWlZo7qapGIqBwjM041EmcptRNm0bndV98ousN1QbAjVNnQQqVdr1mBU6LHPizArvYizpieAzP2h4/YhZx0tc8eTiF0i7YYqCpf57EQmBnY6sqAIaI5wJHtnKZLtnOYKH4236g5XjykXzXnum8uzcygIFciyoGQ9Q9KOkdzUpFMdZS4OlifIxdvOo7Lo43Msa2sj5ZCIQRWzVNW2lRhZjTUHx4ZhhyQG8LW42EuiZHWisem4D0HKMMVgxNkIpu6a5OGm7MgJDEfpBMPX4VneCewPv+3a35RWx8rnWBmBlRFYGYFfqxG4+aoXWr0d+CL6Wj+TfxhPEchhsC2VYEw1P/9NEUpc5LnuS0VphHVGFIgfZQ7I7rxoW4GAGGfrLFA3mVCfjb0Y9qBItqOwIl8oqJ/65C+fcZmhRlDii8Q6TaTRxtVXvwDXXfdS+H4T46NjEpv0Fnqx49md+MhHHsBZ55yD++67R5ge+7YkhE3NFnHxcy9Xb+zJrVtx1xvvxCWXXIwPfuADyKYS6Pp0k/Sx45mnUV6cR8KLqJY7dryN+z/yeVxz5Wq8+pXnojcyi74UhUMpFOdb8JqrsPXZJdzz4c/jxTe8BG986+3wk130jw0jaEdw99334Etf+x4S2ShyfQMSqGzasAHv+P3/gvPPPANHD+7HGc85FXff/Q589ev/G++67z5ccvpp6MxNo9ONItfTh7UbT1G9lEzn8dpb34Cnnn4Gf/yuexSlxtJs9cQENm3aCC/hoRnvIpL08J5778M3/s/X8b73/AnGRkewMDuL3t4+iSyogCTot3f/AZF4/+zPP4mzzzgdb7rtNszNz8oBiQ6PpVIR0VgCGzacoqikZ57Zhk998pO49LLn4rnPvVh1UiaVwNLsDI4cPoDeVX04NnMcmUIe9WoEWx7+JQoZ4PJLzkLSy2k8Zhbm0KQSNx3XmbDYYM87wNTUDCaPLaj3ODI0LGCffda5+XnrUyQScv2pNJpyCPLLXZQXKopXKxTSaCjO0UgEnJMJEhoVgch+L0USPirlGhir26XjMTEFltUsoThnxew1+2GRH0hoZfVivEJzBlKj5kRZo/ooBLvdU80558p1w5KNQ4goeC4wRxkpnmU9zDO5tU1VyqkZ4P5fTRUg1vREyDattaQAInyaCtueQdpDq4bTo+Isi1kLUigVfgnUtDei8pqfRU+tA+z5j0GXal5aPJtNuTkAOS2ZYlZCIqmJRHSJAp7pmBaS5q3OZJ+Qin653zj3NPaoFLnGgRHBnvUmAVWLKVGLT445HB9rHPB+cM1R7Feo0nVKcVP22tne6l/THqv/GqqA1a+wI4+p5q2utn66fMecMMV6nKyH2U8zi2vrL6hudvF6sqB2xE27/w5Jkk259e/Dnp6+vQIA/1rtdysX82s2Amfd8qdqLhO0VIPSZfymM1kt/FRQuhOwaw4boGOgLhd4Zja0pebgA0xFHIEEZob5nYipC9WspCqNTHsyn015ZBmtGS1i/CLbjY8z2flx31hsUmXGLetXqjw2WmS5ZTYP8QQXGDYrmIVahReLiB1SXiqqUUFAhiBYRhbBzKsleNRQQRU24mV7GY+L0aVGULZPoC8XKjYjucAJRGSDhiloCVppWKVFNQqVpVS+sLkcoG6qHto5yHnMmrUEbllwsalGoIrAk0BRqdnsczPfkkAaQWKBTMWiU74GyKazSCazZqcrRg4Z+rSYSKgZTtAtljSPfzWrCOQ7S1gpm1qmHKIFdJ12xi47ks1UNsRZDBDcZnYpFToL8/Po7+kRwzBb6JHdHwF2gUd+oCxVgarZjADExcVFB6IR2G7KepgANa2yaZfJApQWqKHiz+yms1LtqkEmNZQBXAK+Ba7HBKgSOOR7DA70iwHEzZMsOFlDOrUqr4VjycxMA5kDZLJpARlUmWjjcYC3gEtaucS4pXfRqNYFDpNwoExeNu+9KKr1Ko4fn1YG7vz8gq6fDSzO7YWlJcuylrUpi9WMMo97evNmfeE3pfzVM+TF1LAmU5OgMW2QV42M6vo5BsWlBY0lbYNHVg2jWCqZBWzUQzaTFZBIsKHeYD4yyQ2eAGCC+gTy+EyVqxVVFBzXdNKU4GwI8w8ba80m1aEGtsoimQQPp6JltgufTYKv8aw1RcMcU+Xe+r4Kd87ZXIY2PczyoB22qQJZTPCaUwnaqPP3OS+jpjp1GzeBeQK5+up2BdRzbWCusgA3WgpGzFZZYF6ng3whLyVymAEsgIxrDVl6LKQckcLyK019ys8VNu1YgMrBQEwxs70VmCllsqkltfY4BlvIRuN4K/8vbmAID2FSzOv9be0jKYGgOF+b40Mw1pSKloNSKRc1l/p7yd60RrUd9AzcDdlr/D2qpwlk85nhWsz7x+u23L2wrrTGpn7PZa3wM3H8+e8E8EgoIXPUACY2i12ByXXTqR3D+8HPL+tqp6QV44/zRWpdrnO09U+4/FmzWOZ7iXRC4oMr7Hg7pbh3xZjmLfNjlsEou+VkJws0lKUMrb6ZVcQ12Cm6XD4xG5hkOockFhaEskqnDZEr+A0AZvPSAPCTVbwkroTWyuL+uZw/XQ8zl9146Zoc6ByqY2Xl6MB6rUPKV2pajoxsqq3gto9qgGe9UdfY88+yXbVTMAvMDu2aHbgt9bvbIzlvwucsBN7D/4b208qYdipmY0OaZU74X8ulbmn/Cr/CRnOoMiYgy/ehujhUOYc/G45fqLSlYk+f0xELBDJ4nsaBn105RC53hWsxVWAG2ltzm+CF2RFFsLTjp9i54wk023RpaAv8adbb2LtrFyaPHZUSkfeDrFmfbPUAqDd95Au9OPv8C3DmWWcjX6CNPI8JPCDxsEAGO+34M2hW5mQBXZqfhV9ntitZogFq3QAv+u2b0WryQJD8/wHAmheurDHCslneCzDSKdAyJ7WTEmRwdpqPPPJTfPmLX8Hs7AJ6erI67GQLvdh/8DDue9+7cfGl56MQi+Pg3r340UM/wLPbt6FVr8oJga155V6H+TpU/re4BoUwEK3m27jhxuvw+COPSg3INU2rljuvShFoOl/LFdbaZgQJOQM4e+7QfjzM1DENn4+41Lzu9zNdnL96Neanp5X5uUzeCAFgpwJXDuhyNrWouI44Z4c6vleANl764mvwxJafCXAiMNykMrQLvPGtb8PmM89QM0V1HIl3LVoLN7Fr+3YcO3oMfmCuLfx0JDhNHj2GRDKLZquD7c/uxGKxKMUuiUasA3lFbFDs27sP9/7XD+Pz3/we+mcDrF07huesW4/h01fjc5/9PEZHBtBJJZGiArXZQnqwD+WlRRSSKVmZLRyfQT8to72ECG83vuqVWGROVRDB0YUZnPnSy/GZ229Dud3BVImKZQ/jQz0YWz2Abdv3Yc1IH3bv3oWJdWNI5WLYdWAW/sIANp/SweSxJk7dtA4TQ+PIpwawY/oYzjvtBXj++izqkVmzWs1PIDLUh5FaG3smD6OvN4/xtWsUrVBdXIAXS2FyvorP/MN3kUulcdOVL0R2dQHRHsYm+Cg1fDQQQTE3oLnC+cS1ilWo3yB5Mo5uLGWZXCT8MKuK9XM3iplyFcWmL8VpgzETLB5IwFNPg9aydDgxmzkvmkA2btZ4De6/6RTqTaVVqX5raB9NiHjB+cpam/cKkbaaGky/JSmA9mec/1pJaYOcSSCWSSGdSuj8wM8Qh4c0wURHmmHUiOXJsxbPYG52AbF4FKjRBSCpuc9IimanKbCYz3YiaVnovF9saioOxO+gXmsiJSs6X3Ox2mhZBhjzvXzmuCZlk0hrZ7HamWfW8tHo+ggU8eGJMEgAmKQVWllTJcG6sZtKIWAtyiZtnOpqoFlvIh10EcTYRLEomiDS0NFBgb9cMxN0KQhVD2YjTJDaOjJs/lgOmLLAqDhQZpcjxjRaCKp1RNs+hhNJpBixw7qPame6KrlmDPdenkn47NB5J2TUc38X2bfdkvuQ5ZGbnZ3GyNWPHNOaFyDdjqAjnlAb8W5aecXxVBx0L2YUzSLdK7pRlOpLmjvKUyYRl+c03lPOv6hlyUVJvIjlEPeaqGuJiyDPcUp6AvZNMcx9oWNgsHINY+gk6Kpi+2C0YyoCrtTMVONhNMop1oXyClGvmwVjKqn50CV5lfeWlpiOLycbe54tSWhmZq82BKsbGFIiVwy5IRCAddZ4rM0ImrIBKMKfiloj+bi4DNreK3aI9THvZSqBKIlTrmHVJSdYi7lzLXH7kbkvuMama3SxGc5GXlhf8Gdk5edUwx4/oyPBCf91dZ14Ty4WIWyusZGm33NOSKxhODbtZkNjw5qQY8ZaiPvekTdf/WvWsVi5nJURWBmBlRH4zRiBsyaGnduS9VHNkdV6BQ4TM8BXfTpDmYx02xXxSqWC47eqPGA9FIei1tiPYo+KgApJvbl8AfsPHMSBwzNYu3YYr/ytGzExNqZ+CkUI7I2MjI5gx85deP/9H8TsfJ1lmoAwOgx67Cn4Ldx+26248647JEBYNTyERo39xBQe2/IzvOud9+GCC8/HvffdIwCOQplqvY49BybxwiuvxfjEajz+i8dx55134qILLsAH3v9+FPJZObQQBD64dw/Kiwuys6ZI4fBkFfd/+G/wwuevxk2vOA+rYnXE2gsYGuvBwmwZfjGFZ/dX8J5P/B2uftGVeNNbbocfi6BvZATVWhv3vuf9+Pq3f4xYxsPAyLhEDiNDg3jLHbfj9I3rcWD3Tlx2ycX4wP3340v/+I94+x/djdM2rAGqJbm/jE6swYWXXIpoMg3Eknjlb70KTzz5JD7+8Y8JLKWr0fjoKpx15hka/A5d4xJxvPMdd+Nr//AP+OiHP4TV4+OYm5nGxPiEREbJVAbZfAEHDx/Ve7z1bb+PF1xxOd533z2KcqH4ZWR8DNMzjBIK8JKXXEdvYvzkX3+C2267HS+/8QbccsvN6v319+XhV+YwM3MIsRyw48AupAoFLM538Pef/y7WrS7g7re/AflUTgSw47PHEE14ql8r7TIWqrMicm7Z8gt861vbcfVVZ+Caq67FyPAqxfzt3LlDwieSEBq+j5nFRfT2D2Fqfwnf/Kfv4aKLL8B1178UlUpR4gDW5IMDI+jtHULCS+rswB4Tz9cEr/fs3YVbb3sdBtjnrFSlfOUfAuF0DWPtVS2XBSBWiot45Cc/1vngqitfiHRhAKVaS2PYaFABH8Z9hOdfc0H75dNPoV4p45LLLlNPMUYIt83zRRfNjvVMaYNMYFoOM5EIFufnMDN1HNl8Hr1DgyIumlLZiULICZQ2wbKXI13GcPho1itot5rO9ZQNEMbceHa+c7FTjlloNSJjWaiYVg6w9ZSYv0x7bcZpCfEW6isk9gSTQ+d8JfoiKnalw0LYV2A953ro0nSz/8RTOJF1CQms1uT1y0hGttjmMGRCtWXk17XY5P91ojbVgcGxKNWQtPpcudAUIEhCHujFWZvzD9ckiRJaludM+2bW/h5FYMtkfr6LUx0YWOvaMk7brd6dq3VPFoiQNOzs0Jf1vSEA/++2hRUA+Ddjn1z5FP+XRuDqP/57ARzSgUqtQRWbqY0E9PJg7RRPsvETcJdzeVCmZGJjmYx1FiZkj6lR60WRjBugIeUeFwFZWbYE+nLNIChqOYVs8McMhKONL4Gl6qJyKtsEJ9koD9WUHQM+g45TDah5w9dtqsFKgEPqPuZoSu3KHNS0QNhcrqBRpKhAOX5xA3G00AcdFTlslsu2MJbQzwfKGmPjPyqLXqpZZGdcr8DzugJIzZIhobynaNyapFyj40kqAwlqkgnOjSeQopTvZQ1+W/QIgthGQ8VjDIk4G/ZNU0KQzU/LS4K8saSC5dlkoM0sx4Q2ibxvVIW1u1SU8R4yS4BKBgO5+MX2hpoNbHgQCHH5nmwE6OejzBZsq3Ak2FIsLimDl/eWoDFBQbNqtfxUNnKpiCIATDtvAlihCpybPTfpnkJBIBJVJSxkevv6lUfC+UDWIS00mJ3KLYkNxKViSZv00NAQ5hdojxJFlmDrwoIANyrSreln6jgC5fVqXda6BCeoyOScksLNs+Yk5zZz8UguoF03AUWqkDiuS9UlKZnZYLJcwriURlTCx5NxlOtlgXFs+hHgocqWdsQsEmiXNjg0KMtUWrPkMhnlmBBY42fKZFj8eFJJ0zqad0HZ0vGY5r+ALoIOzDpsNWX7wn9n8TM1PY1jU9MYHxvXPRsdGUHQZg52Eg0CCjGCwFTKmJUHwXFTZbSMVEA74bbZMvP2N5p19Pbk1BkrLZYFTLNoUYZtFLpHnOP8WapQCPAI3M9kNXfYOORnKdNmmXO109EY8trY7OVzTwA4m7Zx4nPHcTVbYyNhsHnFecTxkfW5Gk1ssFF1TmtCI3mE6kY1LNsEVc0OhGw2vifvJf/LOcqGMUFgDi4b05Zd4uqswIB3gqIcV601VKZTcc/MnUbd3o8K5yozklsiVwjUbrdlBysA1aoVXQPXizDfWgpJZy5i1rm0zybw3hUwn1ZeOHN1As05rpl8DarZ+Jk4Z2Vl3G7Z+AN6jgRKi/3G3ikV1mbTZBnTBi5zzSDgwzE01Tr7jE79upwDbDnDYjg6JqapaG2AeF/4Tc55fonltwymksRR12cJM9sFxLpiWdlEIRDqLFesUWpfKqyVH26AslwZnEUP9xDlqzu76xAI5zPLzyDbbdpQ8qCUTIrQQfDRcuedbS4/O637nVuFDsUkxDhSg5whXFYxrzMEQrU3SQXP+2TgrIGpNiZsevKLa3Nop6jxOQlwlfpHFtYnQDO5KLixCxXVUiHZG/wbK2DdLwfYhcC1VLzOxkiqX6clDsdUKmPNMQPvwjVdUQECpvkcmU2XMlOUM8NMFnPk4H7B8TW7H1O+h1/h+Nscpt20ryxhY1GGV+LsOpdtNx1TVCQsWoFafpCRAoyFyf+WdjyMXbueQq1J1wI+9zE0qy3s3rULxyYn0SJ5jMAwawjtV2xyEPCngI+qMB/jq1fjZdddr7x4T3tJFw06WaQKaJZnMX1kD6qLc2jXmAEclbqViaRUAPs+PydVZ+4E5BTA/+Y8Yw7QmjsCgPXRjI0qEqxTh0uRzzHxu9j21NP48Y8fwrPPPiugcu+BQ8j15nHa6Ztx80034YLzzpOl/cF9e/GTH/4Ae3btULaVqcVDBbsxV3XOc2sW9++X33g9nnh0Cx26ZFMt7aIKFDbuQ/DX/deRC/TMiTTj2LsigNjF2/0FfCmAOfFsjJDu4rzVq5UBHGgpDg9ilvfNeWPPhRHKQvKByCVaf0LWM9eFNq6/7sV44rHHUK8aSYnH7jrzoaNxnHre2bjl1jfAS5FARXKbzR+CmkcPH8IvtjxmY83YgmpVNeHc3DyqjQa2bd+DY8dn1YSw3GGzluf6vH/PXvzFhz8E78ILcXj7ETy9dweKTz6Ds6++BIef2Yc1p67BoekprB1YJUvTwsQIlhbmsf3xJ3DBxc/F/PQMis0aPL+DtWvW4gXXXAPf6+Dh73wPr3/zXTieA+65/uWYnplFfyaDIzNzuPSS83Fk8hCWSg2csqGAdCqC2ZkiqpES8kN5TD0TxU03XoN+38P4cAHb5nMYOvscNI4dQVAr4OpLEoDXgNfoYJr+vF4cDDHp70mqHhoeH0c8l8fkQhHPHp7HRVe+DFv370GlGuDo7j3o6+ugHEugRbUmc1KpXo9bDUcXE+0d3UB7tyxyo7QVDlBtdVBrBWi2gXqVdXcMVYKHiiewvZ4gKMkkzC/jPugRbPOIh6bkuNOby6JWqhrpIEI796oIoqJ10d6O7h2pBHK9BTXBxIwnE52QNGtkORqEFmZxxD3eS8LDtCpswm+ahSEJeUbNI2GkIZVKPB5FrdFGNMkGS4DUAMc+JdWl1rYibQ3prkFnDO79RiSizlFEikgUZRH9kkh7nvJOmWXMayf5RHOL+WQRT3OC5wOJN0lm8eg6QOUra7gAkYSpj1l784v7Cj9/oxuYc1IiIYu/FkkpESDNWJTAl50gQfC4yBsRxBnVorrbyFHhWiNENclr5DpsTH2CqGwUcV1KSyVLRTGjWCKoLyyi4Hnoz+RUS4EEPxIrFUlj0RSsaXiG8UjEILlFtR7vta/1MUiGtsDMFzSHFRJtpC4gcdBLIEFr7PISRvsLOOrFZRlNW3BmqeXavCstVBSLRjJqAhFGqbQDVIMa2myM8Y/WKe5JMSS5RxVSKAvQVeQkmwAAIABJREFUTKAQxLDYngMiKe39/NNoN1Vry3lA2bgk7NHO2iy1PY4D9/V2y5pRBHN5W+pUUzOqxWz9dI9ipOhGESnVEc2l0KVjFOsSR3bqxnlOZRwM136OgSm/LZvMKapcRAcX25gLFOf7a7dczqaLwA8dQVzjzrwZTR1ja6o5nohcxM/C2oPnwrpTiLuCXM3+ONdsI0bLftvVo1ISK3POCHHLc4hUZKmDneuNLPGoPjcHG+ltpLz31AwW6OvcR9i5UyY3zwaI4Ogbr1quFVb+sjICKyOwMgIrI/CrG4GNwySSut4LewFU9JE4pGx4xtaROGV9wL6+fok95ufmsbgwg3wugSuuuEwKU9Z8A/19SCSYp9uj83mG0R+JuIAl9l6ouvvrz3wW3/uXn+G8c9fjow98GBNjo+o5JVMJkbIZQbblZz/D77/9btQawrPEVfMSpPvRPCKK1732Ztz6+lswOXkEExPjOHr4MIYGh/HUk0/jne/6AC684Az84R++XTm8BIArtSqmZpbwgiuvwZo1a/HUU7/E6255PS597qX40Ic+hELenA0blQpaVJ1OT6FRrerf9x6Yx3vv/ytc99Kz8epXXYZ0ZQn9aWB4fT+W5uYwvX8Be46U8b5PfgHPu+ISvPUtd6CbSAvsnV0o4b73fRAP/vAxRJJRDI6txsiqVRjq68ftr3k1xgf65B51zTVX4Z533YOv/ONX8a73vAebNqxFt201YKG3H2s2bEIkxpouhTfcdrtIn//ts59BMumhtDCHZCwqq+fR0REy4hBJZfCBe+/F//jC53D/+96L884+S/s+69VdO3ejt78Pg8OrBMIuFsu4/Y47ceF55+Dd73qHeiUU8yQzaRw+OqkolutveAUSuR48/NCP8LtvuE3X+/KXX49cPo3xsWFEGnPw/Xk8uXsLji1NIdnbg9njwNe+tAWjwx7uuv3lGO7tkftMvVlUBEcriKARVBHLdpFMZ/Hkk9vxhc8/hRuuPxUvufZlyGZy6n3Oz8+pf8XeH11i4pkMBoZGMHukjXvfcT+uu/5l+JP3vgeNVkM9Gaqb+/pWIZFgVBtrqThqlYbA3Vf/zs3Yvv0pfOFzf4XnnHsWFipVMHSS58RihYKAhGqUoNVEMhLB8YOH8KlPfBzjw8N4z333YWzT6aj6tBNfkiujiK2Or2euZxEplj/4oQ/iyJFD+PSnP43B4UE2FxBtKlUXLUYhsU9CLIN08W6AQi6Hf/zSl/FPX/wKnnf1lbjp1ltUY/Ec0oz78OMqqSX08QjQ0qWTjoWNGh785j/jkR/9CK+86SZcdNGlitghNkExVzsaKAqTfXoeeinc6AZ8xqN49OEf4xePPIoNmzbhyquvRSvoym2pQ0I9x0A4CuteE3x0O77OYPVyCb98/AnMzc7inLPPxtDIKvVDKLxj75yiOzoG+c06yotzmJs6qghGn3FAamVFUWvS1rwPQ6MTcjniOYe9NHNP5FmhpX4NexVF2pSTKMozQDKtPgnPV0KTaXUtRxkuEi0n65bNmGpV9dhEKnVKY+cgFvYUrE/kGglhE8T1VJf/3Vj4RuRUHzNQTrOcdVSXn4T8WsPNLc72uisA8K9ur1p5pd/AETjvTZ8233X5+ps9XpILMQFRNt3ElLHDquwcyH52zXVuCAKLZMlGNaDZnYkdQqCQKl6npLNGSUuFiYC5KgFUZ/lAe9R6XQUPLcmk0g0aalj4PHATpO1SZZlVOh4Xq1RvBh5VBFKG0UaTl0DAIqPFkz/DBoUyA9RUJwBNW+esWW7K0tLykFjZEAhWI5Vtp2Ur14jALCktfVp4WuYx2Wnc/P12XeBdaamEbKaAVDKLNl875iFXKAh85O8m4lEkCHpmM5irWJaslJzxGOZmZwQCysqWagExdgjQNKQG0KHdwgsE8BLspl0lN65SqYKe3n6B1GTLk10j5UMy/G9C450r5FFdLJtiMh4TABLat/L6ZDGbMBtQWsGwQUOAbWlpUUAt7YDJJuT9XyouSglLEIGZwAQKOZ4E2qS+iFMNF8fc7JwBnVKH0T47LeWHVJMshpJxTE0exejIEBYWZlWcsuigzRuXdNmVIkAmSVu/jIBTNmS4uaVpR1KvSdmxWKkJmOdc5cY5NXUMiwvzprSkbSZVALKxbihfmWAS1ctS/Qk7i6jByHmlopmgp9TKadSaVSlTss5amopz3jg2+DrRDqrVMkaGae8yh3QiiUp5yaIraCEYjWHtunWWYU2ratqrC3iOO+A8JTUwc+1MStVFb0+v7gHBDxbt/B4BMNq8JeO0xkwKmMv3mpKamyCvn9ddLJfVJGOjr1mrnWigNag0T6JYWsTgYD8Coi7dqFTBHK92y+4blcYE1BtNAsxxU01TrUULXxEr2Hwzu0Yy4Ajw5vM5NdY4FzgfqcTgfJDVZCSqOcG5xjkhC+SWqeAJqHMjZ9OX95XPgtTQtPlUsWPK4lCZyc/nd4w4oCYbweFWS9fH7Gde42K5pL9TcS7Vc5x27XVlMOezOc0drk9SyvIaZQ1v6xQ/WajEpyI7tK7h+qO844hl2IrEwoIn/L2IWVTTUpzNe9ntsthj8zxmIK7ZBrqfk329FWEifbB5yfw737c84TZV2Wabw89MdYueAzbwlR0TM4tz2ghxTAieOccGNsH1Omy8u6aiWb5Y1q8Ac993z3IWybQd+PQ+zirfwEQDjnlf5LjjgOHQijgssTgfZCfIdUxgsAGjvCdsNnJtC/NtrTka5vq6QBjZ25h1Vch4FsgbZqyETU6nlJRi3LecclM4klXa1ucNgS6OfQhoh2BpmHFrFo8OFHOAqRqdIUBmFf6ymlcqZ851Zuu6ex9aKIdW3fycmpuKIDDg9mRFckiy4fUZwGrAncZQxCCbT5ZpbM+Y7peAWNsrw9cLlezmYGH7sVRA/LsDKuWWQSDagXQC/OUWYc39ENQ9+TpCR4bwGkMLYH4eKX9lI9TVesJnXXNXOeh8b2vk81mSE5k+oym3+DrF7T/G3r1Po1xf1O8KAK752L1zJyYJAAe8j3bQ4bPJmr5Dm1UKq6hMJ3DRCXDueedj55592HDKJlxw4UVitccSPQgai5g5skcZwASAhThFGWfQwVWveBVDEaRAVF6lLJ/MAtq8lU54R3UiHR1saLtlxwkDSGxedZy1NgkIfG5jAl5YA+zfuw/f+da/4MHvPoT+gQEUClnsPHAIL3jBpXjTXXdg3eoJBI06du14Bo89/DD27N6NWrW8XEuZhbKBtPxLuxPgFb/1cmzdsoXeKgKAxSPmTeS46jBliLCYsyEhQla5BgCbvM8BwCflXga00NehyQDg7FAWGwsFFOfn0CLYK0U7gQQD6UggM/t4FwHi1hTlcHJPcDlAlj3p4yW0gH7i56hVaPdN8k6ARCyNVruLJkGYRAqvu+1OnH7u+WAWlWBcNrnQRb28gF9ufQZ7du/HqqERuX80W3XUmzX84EePYXz1Bhw8dAilStmADgD9/ZYB/KnP/CUe+O6DqG6fxqpMDrfd/Ao8cfhZNPYu4IJrL0UFbWT9qBTA2bEhZbMn2DigBSqvk7UZ1XqtFq69+lqkV2Wxd+uTGN+4CZ0zJnDLxrNRLZVw4bmnoOgXpdLWetVOIZ3muhpFqVbE6k19ePgn+3HuhjPxohe+HqfmNyMY2Iatu2p4/uZNmG/MYWCgH9/53h5cf81G1Nt1ROttVA8dQPrsUZxxyjmIeUnsPjiFRrOD2VoHR4IElpBAf08G9QiwSHCcY99r5ll8zqkUj3S9ZdtkEZZiBFxjqj2peK2ShNRgPnCg/NdqtQE0O2hXGSfi3B3arDFSmgtyWEnFpZIkSEnFAklyPdkU2g3bT3zmCLdMJcpdo8TahvUJgVy6WLBGTBgBk13EGh1XwgiQblfuIJ2Wj6wXl4qFh/xUPCYylJH7mN0N1RC29jHGwbJq129ch4Vjx0SKZB3A36m2jeDFM4JAuzaJbAY6837RPj3gtXLvFwGN5DRftRwVqHLxYKOICtVIIGUGrd7ZBGTNEPG7qJPQxU/PiAu6BlCB4OzQpLKXI48R/KrsnjKCgxa7BNZJdkun4MWSQFMGjmjG2ZQy5xJeIwH3WC5lURQ07xahLarGjzLBCH1z7FotXXsinRC5NRVEkaQSleMV8IzQEuOftbacM9z6oueW940Wv9yref5hbUwFsMBC2mTXkUtn0IhaDaIMWtYb1Sqm40ll1fbEI8gk41iqETymHbiPWK6L0+o+is0Opnv6Vc/LWp3j6NNtJyV1eDwSIBs0MZssINJsohNPI9ssIdtuYLZ3DGhWEU2kTeUsNatFNBCQFfDp81ltgKeDSBBBwPmhIDflIMjGOlwDpZig3XEiLgUC6/CAc54/I6lVG0inbD8mSbnStLXPN0JyO58QsbdLoJlEBmUYm4JWv+OyFdWGcnWpvTfgtU9EjqhWUj5aRCQN7SsdgsYW2SKyhVS55LYS3IaAYJ79hDGzloybU4pIQ1wAY56B3amkWYAqQ8+UIGy88zIITHdZLykixCyhSbAI4w8EQHPMZB1qzjTcHFmDqL6IRnHozS/6Dex6rHyklRFYGYGVEfiPH4EbLt+kvgfFEr35PIYHB7Tup5NJCTBi0Rh68gXks3n1kBjV9PX//XX85OHHcdqp63HvPe/C5s2b5Dg2NjaCUnlJ9QQVjOx5kRjP3E2eIbjW/+Vffxbf+/5PccaZz8EH3v8+jAwP6UzCXh57MAODg9jy2GO4993vUV1Xa/Jc1kEqnZHKj/vUbb/7etxyy2v0nhPjY4r0GRwYwhOPP4l33/duXHTRxXjnu/5YTi35nqwiNQ4emcSFF12CsfEJPP30Nrz2ta/D5Zc/D++nBXQmq3rwpz/+sYhcG9auwcjwsAj5P39yO/7wnvfhZS+9Am+983VIV4Fos4kgVUMuF8OB7Tux4+BR3P+Xn8U1L7wMf/DWO1HoG0cy049StYY/eMc78Z0fPIwIHQRHJzA8OISB3h68/qZXYSiXRrtWwcte/CLcf/8H8fdf/jL+/C8/jXPOOgOHD+zF5NRxbD7tdOR6enUe7RsYxGtf8xocOnQQn/3rv8LB/bt19hzozWHzxvU4dfOpyA6OI9EziLe/+U34zje/gQ++/70YHujH4tw8TjvtVOzcsRPZQgHDI6M4dGRSpN53/8l7sXnjOrz33neiyd5ht4uRsVEpsZdKVdz8mluQ7BnED779Hbzxzrtw44034NZbX4e+/h5kM3EEjQXMzO3DP//oy4jkIugdHcGhA21846tPIZeu4NU3XYGR/jy6rQpSWaAdtBB0WRsmkY6nEY2msH37HvzP//EQnn/FuXje5Vcik8yqH8l4P/ateeAdGh1FkjE6sTge3/IM7nrjW/Hbr34VPvzRD6LSqKjOIgGS/IUW6zSWHj7FJD5y2bzUyzt278Sff+rPMb52HWYXFpHK9yJb6EOj0Va8C7EH1ixJz8PRQwfwwIc+gPGxEXz0ox/B6NiEzi4kJtLNk8Cq8q11WCepEjg2NYk/ee979d/Pfe5vMTQ8LHERz6GNKNCIAxm/i1TQRYPnfnQw1D+Ir/zd/8RnPv5JvPx3bsLtf/wH6DAihq5BER/tCJ3KWKsx2pA1sBEhauVFfO6/fwb/+t3v4k2//3ZcefWLgWgC8WROz53fdTGToT1yhL/XRS6dxFe++Pf44l98Cue84IV44GOfEMlCSmh3hmftLOEdSbIkf3Y7yCRiOHbkMP7rxz6OXTt24O4/+iNc++IXqZalcxEJos0GhTBRtGsl7Hj6STyz9WfY8cwvsXf3DvVm6fBGm+nb3/RWvPLVrxUpuM43p+sLwWoSLltNnQXm5ubwp5/4OObn53HllVfjec9/vtkzM9ZPIraOyJm8ZMZhqr7k/KUzXxTYu2c3HvrBQwhKJVxy9TVYv+EUVKp1nWEaLYvuZE+P/Ub1oSgUIcZEx6KAluElHD1yGO3iAmKFHoyPj6NULqrPoUt2dtU6j9M2nN/4d39WAOD/+D1u5Qp+jUfg0rf8rbPhNOBFh+42bRFc0LjfEjBhdmEQoEblHBvvBOvIFuHButWqO7DBFmIuRu1q2WxeqTJl2LlsPq3Znc5SkWgWq5apZDmK/KMMJncAtfxNy2eqVWsCdtgwr4OAkId0ivkDzLlNoht0BVwpd1RAgQdPOV98D7N5JEOePRs2AnngJSuLgK1sDgWExNGi5Vm1rszdeDRmQLEWuQa6zK8yaEQLKjdINla4WXIT4+9LnUdAh80mqqqp5Gs0TDlJozFa08WisqxeXJwX2CjLPNlfVFQAhgo0Kpc5zulMTqpSAtIC2JT1GFFGRDyV0mfyCZr/f+y9d5Rc1Z0tvCvnqs5BWUICEZTAAoEkosHGNjkYkAQCDAaDyRiTJAESmXHCJphgj8FjM86GscGAEJIsgoSEAsq5u9W5u3Kuemvvc6/w+9aa74+35vue37zuWYxkdXfVrXPPPed3fjs5jUUmG9ccc6lG8zlEfSGjPAPtYYLm0E8pNDO+vF74QwGkU0kxlbj4EkRmo4j3mnaA7LCEQ0Hdb76K30dw2Sgqee+YJ8v2hK3wVk5ruYRYTQyJdEJgDQF5biCGqc7GGnOaaXtTRTqdUTOL9yiRZJ4EM1TT6Ghrw6iRI5FMxZWJQTsQH1XStP3L51Hf3KLPKqDVRbW3UaASUKd1NMF1NuXYUqPFNxWYfG02GH0+KwNWjRgDbpaoWEjTStytApY2NNwMjTo6KAIBgTM26KLRsDZHvi8LdmPf69MYZDI5xGprD9oe8xnheBHA5f1X/qqakFREMlOTapessXCWZbUBlTiXjBUvx8lhwEvZkFD1wAzhkLHlZmOwWJBVOZutdlNKRAi/DwMDtC2Nwuuh0sija9D4kH2Zy6Gvt1d228GQWweNLBUUBIapXkkzA5n2fUYJzzfkPOPmbazEDXjlIIhD1bmAWioSTEYwm9V8JunWTmWyPoNyok1TikxD5YeXSxiMx1GUtU2dIUnITrYi9p6UhrSKl0rZIeUuQUjOEzbXlbHLnDix2Jida+yUOMdpJ805wLHkHCB5gFaRKorI7BNobNkRs4EKIJNJiSzAl7DzkPnefH3OMa4XHEOumzzEKb9H84TznKoiw+TV2DgcWnN4kOPvC8DX82dU0GoeyyKZ6iUzNlR1Uxltqzm5hshe3AISCQBzDbMtsdW4EyBjrKPZCDavaZr2fB0B1qWicVoguGmpaHndUjjnC3rOOFd5HcwEsnN4ORepkOc95M/aWcVG3Ut7cdPIpuLcjI9l1ShHBQNmcoxsIF4/m8sfVCnzObDzau2cY6ldLYBTVtoWIGcUwUZlS+CX31ODVTm0tur2c3agDfZzK5bVuWUzKjAf0NwxTU/aaZsseamqHQ6RGGzQ1ljlEmwz4C+fQx7Y1DAWocgU7rKItoBa3R/r76b5a3KOeb1cZ3g9fH+Ome2uoBgF+/cs9bWtOLeVPkYt7kKODh78/FY+pOYJ1zyxJv8B+LbyhG17aVtJLOKTlSstgE/kCyouSeiylMSWXRHXceVuynXBkHX4O3zWuWdILWUpjQc2vIvduzYjnhlQDUAAuJAtYcvmTejoaBfgKwtrWbgbxV1RJCgCTMy6MmDmrFmzsXzl33XvefDgmj5p0hcw8dBxSMZ7kUnEkc2kBShy7IsuB0466yy4XUEpFUmmkTOIuukGRDWf3aC8BCa4bpG0ZVRV3Ause2iRBPi+JCGYDB3j3CGKRwnYu3sflr23DJs2bsDajdsx7pBWjcfkoybj8nlz0dLSIOeGdevWYM2yZdi1axsyOZIvuHbysxLQp9tJEeeeexbWrvpIALBYxEbzbTFpbVBaM1B7luYj5xrHRha4trLYfM8ozEwspOycaVNWLWLy1MOR7e5ClWASGypSARtY0QDMlv2VpSSW+tiybhK4IKtSsQtkNfvFU0/EhrWrxeAvFgwxgAQlupjwAE2gjJbf0447AZfMuwIORo4QVOFzVsjB5/Rgy4Yt+PiDj9HY3Ki80t7BPqz6cD227dqP4044TqSBeN+A7Evr6xuxfcd2PP/Ll7Fy4yeY3jgalZoQmjxBJENOVNNOrNu+HcVyGY20C09nUX/IaPR3HsD2PbswedSh+MUvX8WFV1yGTH8cEX8IX/nyl7Av04FAvoRZM0/GzqgTN0yagUPHNCOFfuzrHEDVGURf7wE01UVRLWdQ19BkwMVKB7ZuKeO1Z36NTJ0fq37/R6zfW8amfjd+89RC1NY70RxzYfOGj5A5sBOZSgX93T2YPPlI1A5r1KF8w6ZdKDr8KDnc8IwYjjUdPegpVDFY9KLqzKNUKSDgtrLD+YxReemgra3Jdx7oT8i9JMv77HQh6PVKCZpnDUeOJoN7ZQnrQjpH21ufIXiQ4FQpyS7NmzANKAW80Do5GNQY8vlgjAVI9rTUhnz+SVZLcU9nQyRXAJN7nQSerLgDjzdo3I6prqUWmO4LpGZw36JaOEQiJ2RDTeCKNnUEo0Kq4w1JigSrQNiv4pWK0sF8BmmSx7xehCsuOZ5wL2Wtz7qFj7Yh69AhpyTQTRxKrmVuN3wuN9LxpIheajYoGqCq66cagk3ISDAsZn2FzRVaG5Moxroz4EcmZxqrfD7Jjmftnk1lEPD4DbBaqZi8W66MVScKbFYBSJLU4/CgyPrMx06UF9lkDrXhmFmr1WPielDU2IRCPBc44ONerG6Q+VxyjymXka+UkOPzw/24XEV9qAYJKRuAXDKl546DX8zk4A+GkCoXERDxkYBkRXnNtJFkHiAzi50Eep1ODKQSiJKsG4likC/h96Epl0eHg00zF5zlEurTaVTqGpB2etCAPI7p68falibsLjDbi3bJrElLCKGCNNcAlwuTOnuwP9aAqquEhIsxF3n4K0G48z2IuBzodgeVR11UoViBo0DHE6fGkKHTJOYSjM0nEwdP1F46CsiVzgIz3Vy7jTsOzy8erom0Peac5KrJhprsyanmgNY+O3NMzno8N5LoS4DVslrWnqbcZq5rZn3lCqz9ifNC2buGVKSzLN9Pp0RTf4i0YsUBcT6b/d/UaobUUzUufGx+EfTls83fJSirNZ5RTDrgSbVd8btNnA7PDMyYL1tW1RYpSypfnqstMqEsNUjOsmJw7Exg/hyBdDbepMUXkdiME59B1hb7bzv7n7h7MXRpQyMwNAJDI/B/7gikd7+PmmgMoUBQtTIJOls2bURyYEAqu0Imi4a6esVtUIjBc9GvfvVr/OnNlZh02AQ88NCDGDdunMjgLUcejs6Na9Hb16ncX/ZY+wbjqrsjtQ1y+bt3wSK8s3QNjj9+OhYtuA+jRw5HmlmzTujc39w6DO8vX4nv3HMPytxri2U5L4lARKdGFzBvzqWYN/cy7NuzG2PHjEZ7Wxti0Rp8/NFqPPDAQ5g0eQpuufUmCWaoAC4Uc9i1Zw/O/OpXMP7wI7H6g48w/8qrcfwJs7Fw0QOoEQCYw8rly3HYhAkYQaAnPohUIoHV6zfg3gcfwnEzjsY3v3EVXIMOeMsuBOoc8AcqyPQewKdbt+DBH/0Qx06ZiKvmXITJk2YiGGpA78AAbrj5FryzYh18YT+aR42TBTQzhy8756s4cgwJujkcf+xx+P4Pf4znXnwBP3/1FRx/6ikY2L8PXV09GHvIePhqaowtr9OJi88+G59+uha//MW/YseWz9CxfzeCXhdGDmtRREnJE0PLyLF4ZPFirPloFR5ceB8mThiv6BmC/OxT1Dc1IZsrYNmKlaipbcBd99yL42d8AQ8tug/72vZjMEEwvxVdXV3q151yxlfJxMQnH3yMr186BxdefAHmzr0E+/Ztx2GHjobXm8fSFa8jXu5GW38b3JEQOtqAd/6yC0FvCuefezyGN0YRC7vgD5RRKOURTxQQ8dWjmibZMoKPP16PP/xhGS44/1ycc/aFIqMOGzYSjc3Nqo9ZD7HWzJWL6jeveHc5rv/m9Tj9zNNx/6IF6O7vthSrHCpGSdB5i9GEfpH32I+79ZabsX7LVtx8z304aspUxcD4/CHVa066xpAOTPSYhAOvF+17d+Pxhxer9r93wX04Yvx4WUOTf8fajs5FBJxlkc5+jNOFnp5u3Hvv3WjraMdLP/sZmltbkCYYSzGQ24m8x4FQ2YEA46YYewgSlT1Y/te38fTCh3HmRefjqrtvlxuRt+xUjc2YGBP151Qsj0Q37G2mBvCLl57H+3/8Iy667nqcdd4lKFScSGbyevZKPFOJUGdcaXgmorgrEgrg9//2S/zpxRdw6MyZWPTQw+SESuhGpyL+nJqOVCuTRKlzfAVBvwc97W14+vHHsXnzZ7jnvnsx88STpEznPRLO4vGjQvJrpYC2bRvQv387lr+/DG+/+aYhHYqU6sCdCx7CZVd+E710cfIHTe6y6l3jzMrPl0oM4MZrr0T7vv34+hVXY/5V15iIHMsRj/0auWFKPMFxdIsY73Y71L9Y+vZbeHzJg8h2duGOR5/EWedeiIGBhM5RdOTkPVTdbLksqp0gkKIsPmdPVyee/dH3sGHlUhx96hm49sabEaup0edkVJgpyS3xgIBk/mdcj9RXYL0+lAH8f+7mOHTl/9+PwIxrfmKazoWMBchRDcPMWqOWIzuM678yeKsm4JsgHYETPmzsCvpp31pgA92BYCgiFS75z25LmsQ8XWNVSoUim2UVNVrIsleeLw/xZiUw11BlLoBRxhm7TuMN7/ebTFdZ/NJOUOow2qAxX9ivgoENGFoT03KVADMXR1uJxoMuAbo8o/gsexXaruowb2dHEnDSIR/6/FIjWJmjPMjX1kQ1JhyzhFSXTuXTEUiRUsxqNggAkN0psznzAsqUo0jLvXRS2YCVSlFKaNpmcDHzh8NS69J6gl2NaKwG4VhMDSUvx7RsPis3BIKpAlS4WPp8YkRJyyjL4GEaI248VHWqYV2qgs0SZtkyo5NgAwHH9DuWAAAgAElEQVQ/XifBUzZtaSETpLU0GUACrVxi6jjJQHfavv5sphTh87oFWHK8uZETdE4k05qwBHCNVXPFWNgGjCot6AsilaSSkV4UVNJaKmO/T8Dc7t17BKQx34/jq0zXLLPJqCA2FrCNTQ2GKVQuIyZQz2RW8WcJwpA1KIKB3y8Ftg3cENRlYyMaiWpuGOUfs6nNNdqggNtlCAps9NBihYCYnf8pa0xuWlJGGWCWQA3/nSw5WxnPseB7DAzG1Rxks4bX29PdiUbmGBPwUwGT0z0WYF8xrCdugCQHcOx4DwYGB2R3SaUg1azDR4yAG26E/H6RMXh9BKMFMGZTatwSrCB4xDlOMIhqTikZ83k9x5zbZHyyyKIVMVUH/Hk+e2xdEcihUkTqePXE8moGl8tURRr3j1QmK8JFMp7A6JEjBfoFQ35Zh1MhQcIC1wdZoXvJTMsjRmCbVq+8BgLgbB4nkgLrqcLmZq78ZQ9BqArSiaSAHTJh/aEIcrxPzPpVBrdZewi2cp7TAkngs/V+ui9ik1FJaDBEkgNY6NiuBHxGeO9ZoFJtK/tEzpFoWPeBKmfOQ44955f9TBPo4+/x3/gsycKZKl/Lbljrk6UMdUveZBQizE1WrjmtCa0M20KpoGfFEFAqWs94LwSwwsxNgnsC6CybPv6dgDptmQzIY16f649U5lRo6j6ZjBFeG6/RdlfhzxIcFohO+3Y2EznfqCjTHOC6ymfic/DaKImNipfjyfWOSm45QLCxTcWolX/HjGwChZwzxkLRAMH8UgavcRvWe5rcZM41yyGRpALrubLfk7/HA6JAXJdRoBplksmnZgFvP+ccI9vSWfOXz6xiCAwgwGYvSSta4S0lMUkK3D+0AwnY5VwniYfOEmz08rNbtopWfKyt5OV95tzmPZMVqdThllLd8vc1uezmi4os2/5dz6blomHPJ9uuWp/VAqflumERRXSfNNf4mc1VcI4ba2nTTKZ6mPOMa5IBaY3KmnPLBopt8Ffzx1Jjc68iGGnICSYP2VyDaWoblx6jNlXNQAU7jD0Zx9VWExrCVhUDG5di775tSGdo7U91kyGEbNm8EZ0H2lGsOESAEfirDOCq/lMWJe1faTdULOLU007D8vdXmKxhC6zmYYxFPvc3o9x2i9Si+sHtxPXfuRNutx9OJ9cKo2qlCpjqPoMTC57R/+er8hBDgpBRT1v2nNZBx4D+xq1EYlxbQGwxUIu5gshBGzdswDPP/FhEAOYZBwPM3NqF8y86D9d/6xqBr6V4AqtWvY+NG9fhs02b4ai6US6U4SNJrJLDOeedhXUfrFZTn4pg2zlUy52u1KiS5QRq3QtDNqiirOa9sc4laKHMSHttoLpR94lqrywW3HMXXnruGVltMa+oyLE5aGNKlZsxAJeiVPnL1lwzSIf+3XzLKXva006ehc3r1qDAPanIdd/kClHjyFemvTCZ48WKE75IDHOuvApHTTsa2XxeylSCclSE7tq2A++//76AOpfPi2XLP8bWHbtR9ThwxhdPR9vuPeg50I2a2nrs2LMH879+CaLHHoMVf3oHA66S9qWbbrseXcs/gTcYRjfzpwcSaG1oRuNh49Df1o5d+3fj0NHj0bmvA5HhDTiwZx9GN4/AiSfOwoQZR+CnTzyFWTNPQt3Jh+O5b52LvvYu9A6EEKslEagehZwL/d3dcDOnPhyAtzYDBFP46N04aqNH4FtXn4WYqwP7ciGMq6vFn/6yAjd882qUPVlkXRFU9m1Hw6gWtIwZDb87gLb+HiRTFRRcHqSLVQyWndhdqqCPqtMKazwnfNUcBnMFuLxUPWY0Xg6vcdtRg47Kbs5rl1P7utYEg0+hlM0jlS4inszJZizLyAnm0/oDcHOeOZgvy7q7hLTMZvjs5RHwBuCzrON9tB/ms+JxwB8MIsf8WeXUOdGXzMril0huiMRA7lN07GCNkiOI6mGxB6/fCU8gpPXdJ2BPNAME6VwjljxtdV3wK8KC+x60l6luJuGH8S/lirKGO+ODSDvKqHcFUOti7cdNhQROnmVoRe1WsyNbLGIgkTxoy0wgTIQoEjm4xis+xewZbPJwnlbYPPXSJaci22AqmbXuWNELLpSQIaiuJhfVwBRjmpiaUNWlxmmOgG8ih5SzgKjHD2/Joc9WcFblFkOQmYrforOqe2msuLPwObl3m7Wf7+eymilURwSCfpFtje0vCWo5ZMv8fHEBg5mwR1bfJHuGq6bmJlDN546gsp8uIHlatRGKL6nuUHSLcmodiPlDAt2ZcQxnXk3AdKEEUuloYZ1DVaportc5ZwkVOkUVHPCyZultR75lJBzBMNwEpjM5OH0uRCoV1Dod+MxdRV0ugP4qzwgu2WBH3AUkWR/5ImasVbQUcWS6gq1+BwouH/ys/1NpFFNZNY6YBay6jp/D8v/zMYvPa2o4J8k02hvdCIRCSDtJbDAALt0GRFxR7LOJPLLXU61x/F2eZ+SE8DmBRkCt9nI1lExNYGU0mo3NxP5YuLCeE658Rmlr9n2zzxrSl/ZpPWWWctgsqfpiHSWCIH9GbjLc08uokCjHGBLSKBQnVIIvEBAJpKDsR/68RSJgDWxFe5ia1ShRONd5JuVzKqI3nUtYF4qcZRpxLlrL84zDurlYRMfdQwDwweJt6C9DIzA0AkMj8F84AnXZPeY8SzIke035Avbt2olKPierWSn//AH1iFLZPNK5PH760s/wl3f+jslHHYHHnvw+pk2fIXvacimPA22bkY63wY0EnA4fEokiyt4oEkUH+guDeObF57HszdWYddw03H7rtzG8uQH5dFJ9IBLzm1qH462338PiRx9HhmRf7pME6NgbqdJFo4orr5iLeZddgoHeHowdNQq79+xGY2MzVq78AN+95165NN1zz906Z8eiYWXa9vT1YMq0qWhsasbadesxd958zJgxE4uXPCpCLwU3BLaHDRumuoT9Zfa9duzYg0ceewpHTjsUF116HkJlH7xloLElDJ+jhJ7de9GXTGHR976Ps798Mm678RpEArUoFhmxEcS3broFf3h9ObwhP2qHj0NdQxThkAff/PrZOHxYIxwlB/y+MF589d/x2u9/h8efXIJjjplmSNBen2os9UQkXHHh2zfeiK1bt+DHP/qRxBOmp+zVnxTBJHNAQ9MwPP/Mj7BqxVI8tPAeTJk0Ed0H2jCspUXbvMfrhz8URVtHF+LJLG646VYcc9wxuP/B+yROIJhfEwogGvCrHqwdMQbw1WDFW+9h7jXX44tnnIRrr7scg9074XGmkCofwN4DWxCKhTGQGkChWsD+PQUsfWsP/L4KLr30a6ivCaJcTKC2zoVEfACFrAsNsRFwldj7cWPNJ+vx2m/fwbXXXYkrr/kWaDicypeQLpY1voOZDPLsw9OFLhDEpys/wGOLH8GxM0/EPQsWSnEeCngR8DqlWid+0N2f1JmDwi3Gxzy2+AFs6+zADYuXYOLkKRL9GOcSBzyFCjwUYnjcqkFJgevZvQ/PPf4UnEEvrvrWtThy4kTUhCIi97kEMpPM6FAsTIU9KFRxYO8+3HbTzdjbth/f/8mPUTu81ZxDKKpir4q9KJLb6Ejn5bx2IFYTwW9/9gv84vEf4MzzzsE199/FoEVzFlCamUPKVlpOl5zGEcZLN6FUP3794jN45/U3MPf6G3HK1y5EjuFNJHOXKVrhr5LEyLqRNRffvyQg948vvYA3f/YShs+YgbsXLUG+4lFNz/OGz+WRsxNjbNQTLpv+X9lRQba7Ha/+4Cl8unkTbrzjdpx02lfg8AR1BieRncA7izlW+N0bV6Cwbz2Wvr8Kb7/7PpzsB7q8SJQ8mPet23DeFdeihz179lNJjGT/xG3cpNg7Sfe04YFvX459+w/ga3Ovw0Vz5qNAr0yHwQKy0o8Zwi5dEuVX5OJ1FBGmSvz9ZXj+sQWId3fghgf/BV+54DKkEnk5mZZdFLkZ8rtLDAOHRD7ytioV4K1WkeruwSs/eRyfrngDh8z6Eq66cyFq6lvkKMXaXaiQXGyoSmaPx/QlFBtodXiGAOD/ws1q6KX++43A4Rc9pAMlVYJk0XOx9lGdIRvcEJJUZvoJCBm1n2y4xEohRmkUTMrctZretDpjh58gcDZDuT7Vv1aWFZs3tEZTcxuyAWbxw59lg5/PM0EaNTiVuUn1rlHVUYnELAI2rWRDS4tBj+egapjW0fxdZQ06SvCHqGA1SpRMNmuyxJiPyoZ9ldfjkgWafVBmA505rvycshWTisCJbC4tewOj6COD34lIMCRbFQKM0WiNmu/czKiWC1i2yLQ0YdOAWQVUGfBnqJqirTAVAXzv2ppabWT+QAjhSA0qXieyJaPwJFhLYKZ/YAC1dbUCWWVlTVCZi7XVkKDdA+8b8xMyOWOLynEjcB4MWspg5gmz0RY0qtjPNn8mgLS2rkZjm0gk4HUyN9epPJDu7i7dJy7u4UgUHn9QxSCXaYKzVAHTapfAuIBm0N46jLqGxoN2pgIqLGUu2XfcJAiAsanPLBNaZhK8ZuO+rib2ua24BXLV19WrMeVTc84ou6lklkJWls2mIU81Lu2gaUfM5gnBbIIABDui0YgKE4I7BEqNApGWxSbLlcpsWb06mFVilLQs4tg0YaYtVaVGvQkL5HAKMDM2hQbAJDhEZibth6kG5nzq6elBlioOH8ffZGPXxqICR2nJSLCXn0VgvJXx0tLcJHCzJhYRsB4JRyylokf3h+qbTRs3or6+HnU1NRoDkxVRVn4wbTOp1mXBwOYiv19TW2uAPDaqI2GjsvZ6jJpffS6T1UqAmOPCe8mmqb4cLnR1douJyNdXZq3LKXtpJw8stLKmyoQAJUgC8Spfg8A31cTse3G+ESjimPE+83X6B/plV21bCvN5NnPahbAyu43SxW6GMQOaxA6SHGw7Yj5PVHDzPvt9tJj2IJfLCIDlZ7VBNDa0ZFMsoRozYnNqwBFUksq6WEIkHFJDnF9mnTPjQGBJIGOprLlO8In3gOAOSSQipTBDl/aCzJ8j0Chwl/bwBIbNXON18bqpciZoJ6tf5ibKYpiApgFn2eS27X+5JtoW0Pw8trUw0XTZbVsWfVTaCHS0VCZSZvK9pQJmE7MqYojWHp/J0uafzNMksM7mLz8DX0MqdBVRVnYGC0rL/tlWh6oItUBX+3vmMxn1sk2qIXAly2Cu2yyUrUxduxFKFbmdwWvsj439oHltkxdt7AiNWtd+X16jrC8FZhtSEO+P1P7ZjBwbuK4S8JVNsfLsPgex9ezrIGs185Wta9n6Wpm+sqiXMrqo+UCFstwuqKbhvsQC08pxFeBv2WwLHLSAQs4rHhrta5RiWsC6ARel7qaqzAIYRQ4gmM7XklLJahhbedACmbVeGdUz92j+rK34FWNU9uvMseY8MxntRu1tMh7teyh1tMBko0q2nSY41vx3iZqsPEo+Vyab3ow1wWrzc8ymMUAjARU6QIiUwLFTx9tkVret/gva23cgk03KMrZacSkuYuuWjejqOoBCmTmaZRFWWDcQ/CXZiWAA91fei3g8gXPOOQfvLV12ENgWecBqZhvihLmvyj/lfEYZC598FAF/GNks12ErisBpGu/GPflzAJh1DIkxwWDYKLaEaxoQxgCdFgDM58O6N9oXNKENKYhjpWfPWcXSpe/hvffex7597dizqw2x2gCamuoxc+YJuGjO5XA5i3CUC/jLn1/Hvu17sWXDRhDLy5dzOOvcs7D+4zWoFg0AXLRUtwZ9N0p+4jP2fVP2kYhf5oBoiE3mQCXzA0u5y8Mh6xlHpYgvTDkKzXUxrF3zsfZoWbdbmeYHf/4gAGwOwDyYGaKuQcDtDGCBzY4qTj15FrasX6scL0VxyrKVFQTtbkmi4LwydsEEIamIHDXuENx06628Ms0XrhUEjro7u/GTp3+ClqZmJFJ57GnrwM59u9VQOnrSFBRyRfQPxrFt1248/5uX8avVm/DhL97CURPGw1FKItYQxbDaVkSHj0DVW4SfeF86h5ajDkf3nr2okoDk8yBU8iAl9WwVnrITxx07HeOOHo+//vrXmHbscaibOhbzTzkSY0bUIhprwd49CZGotm1rw9FHT0fX3jY4cyV4G8oYSOdRydTjpiu/iXEzRiC/s4rf/uUVzD1pOnpKbow6tAY71m1DffNItI6KIt6bwPhjpqOjrVeqymq0EZ3JJAZKRfRnCogTvKs4kSlWkCgV4MtlkSk7kCd3jvOH7gz0aLYO7W7WFdbNo22tSEtunxQEg6k0MlUXBnNlKWizqTS8JAWJuJdGJk/2t0ugsc/lkNKSTbgI6z5moRF4rkBZWVQUVx0e5dOmSkUMlrl30g3ID2eV2ViGIOIM+OXsUmGDx+VGwBdEyV2F1x8y+xmbCNzPVMOltXYXizmECRAr8qGMVCZjHHvMyilgm+cEfyiMdDGPhA9I9vQj7PCgwe1FyONCJEB1pGkgMoaj6mFzw40DvV3wuDyKMklk06rL3Gwi8bXdhvRSzJs1k3UYzxiE6Hh2EceRf2czLhaVvVo8W5BS29jUG2a97KIreSRzOXSn8lIDNLFO8bHGyEnBnchVEPaHEKRFMp9Tl3GvIZDHdqtUJFz/MrTeZ2XNGArjnsFViHWvzmBWHcCaWt9jnVCuYKCax4F0XHUl84ojwYiaM3mS5FzQeS4S8MNRKiqnl/eqlMmp6UPIWDE6Ab+x/2YtyHtJSzmSCvh8ipTCusqJDCqIJ9KyzM9EXPDngDSlv7zAMiFYF4L5IgLlfozw1cORb8OOQC3i7jDGF7xoTA9gR6SCwUiLSIMirHmraEzF0V1bC386gJzL1OcOnuVYu1muReB5pOqAK8/3pxOGcUbh8kQ3gyqBYs7lsstEiHGdY7QPCakkmxTLcAcDKLLRTvIAFbIEXy1QWZix5QBisdXU2OP3nRLYkghqVLwEX02tYfYuAcBWbrD2Zm0U2lhFyrCJVca9wbwP9yBTU1pRDXaMh+0owlfg9Sif3dRbrP9dfq/IOXJAodOF1Pu8NrNvG2bd5zlrarDxHumczoEq6Xmnytre51XHSA3uxu4rhzKA//t1fYY+0dAIDI3AP8MI1Gf2ml4SwSyeNXIFrF/zMQZ6uuDlflMuG5fBKp1IiqppXv7Fq/jjG+9g4mHjsWDRAgwfNQp5ubuQTMdIlS64qgl4PEHk804kim4E6lqQdmTx3QX3YNWy9fjiicfhgfvvxrAmAsAJnbsZ7zZm3KF4+73lWLj4ESTSWZ3J1MMiAdBBBWNFGcDz516G/Xt2Y8LYsdi5a6cImR+t/gT3L3wEx0yfgttuvUW9pwhrxkIOu/ftxplfORPjJhwqq+h5l8/HrFkn4/4FixDwB3Wu+PVrr6nnzHgXXg/3+43rN+P5Z1/CsScfjTlXXYxg2YvGcBTDh9fCjwoiVTdWrv4EN9x9Ny446wx897Zvweug410S4bo63HTr7fjN796FJxRA7agJaGiqQTDoxGVnzMThrXXIJYtobB6JZ3/+Gt546y946nsPY+rUydi8ZTN8Xj+ampq0h+7ctVvg9GOPPY716z7FHbffLjFJT3eXYvwa6uvV1+xPZDF85Gi8+/Zf8c6bb2DRfXfilBNPQKmQVo9L5HZfABVWWy4/Orv7cc75F2Lq9GOw5IlH0D9oBDrjhregks8gMzCIulg9XN4YPly3GZdffxMu+Po5uHz+heg/sAXdHRuxu3stGkeEpBymQjKeTCA5GMUbv9+KXDaFiy4+GyNHNKK2lrViEn29XWhpGAOvIwpnyY/xEw7H8r9/gIceeRJnX3ARLrz0chzoj4vUScAvQ8If6wVG4QWDiMZi2PbxGiy8615MOW4WFjy4BMkU42mK8DpMbAV7Huk8ULLOFbWRIJYsuAcb9+7F/HvuwcRJU1Tf8xzDmjtUdcPvcEuRS4EI587Avg688oOfwBMN4oobrsWw1laBy3QyoiulxD9uJ7xBn54VL6oY6OjE44uXYHdbGx7/4Q8QG96KOIUcjIu0iOq2gpXEOIpaqFJf+qc/4/c/+ilOPP2LuOjb30SOPRn2A+gGpv8K6k0UHD4USBQkuTozgP/4t5fwtzf+iku/cR1O+PJ5yLvojOaSQw+rdzjo5MhIFtZ+bvVIQ0Ev3n7l5/jzSy9g1Akn4K6FS5AteVAk0c9VhZ+unk43/F6SRhnzE1DtWHE7kNq/Ey8sXoB1Wz/DDd+5A7NPPQtVVxCkafKczYgZ1p9ORwV9G95Dde8avLtiNd5eugLVQkUAe7wawFW33IPz5l+HA4O8z05kaf1MoYRVK3p8QTiSPXjq9iuwb98BzL7gG7hg7pXIMQ4F7Ne55GYqMJapQ+z56IDCPkQBNV4/1r6/DP/65AIMdrXj6oVP4kvnz0UqWQAjtwgA896zfnZVDDhecps+g6NSgq9SQbytA798+iGsf+91DJ91Oi6780GEY00iREvQUC7Jmr0sYQgFAMapgERb9kBNjIwtPflnWO2HrmFoBP7JRmDqvCfUVAmHgwcPgLIKpVqDrHY10GkT4Vczgt8zIIYTFac5sNKKltIYAkzRSI3YL8zWcoAqgSoymSxisZqDtots+DMMnQUF8wHUxKeFquyiSwJnqFbhz3ExJbjLTYJNVwJ+AjSUI2ry+dh8pZrK5CgCqXRaTRQyhFhQSL1Fe0wrQ5SWZ7IbtcAMRSq5jeUmQaJ8fAAjR45EmiBJOIhYbQzJVEL/O59h7m8RqRSBHTYtqNIrorV1mNSLbIwlUymBCMweJSjH66R1KjfPdIX2dlQvO1DIFpDLF7Rw0RKEG384EpKiKZNKCiiqq6nVtcqqVex0kxdF0I0qCQI56UwKsdooglE/8rmC7sPevXvR39+nRhhVsVT7cim0gRWC6XzNpsZGNQ+K+ZTyjLlwig3IZpg3gEi0BrG6Bil6otGY2Fm056UtcNAfFCCZK5q8TBY2vAd8XeYcR8JGFds30A8/N18C/FRLW1lpbFww64+5Y2yed3Z2Ynhrq+4fG3+85/l8SnOH84kABxtebJiwcUggggpqA0qzYFSHWgBNR3s7mpsbQYUlv0ewlZ+9tbVVT6CsepkFbFkGNzbUo6e321hq0hLUYtgr01W2oCZ3lveR17FLuScNAjzjibiaUbSq5nzlve1NxAWec36kM1kDhmfS8AjwI6BExUdeVoGsrZi9zGwzfh6Cm/HBQbQ0twhslwJB1tDGdnjv/r2IhSPKbBk5YqQsq9mEpxKdCvSCQPGsmlKc07RZ5DXLSoREh0gEySQPCEYVyaKRjaiurk4kU3ns3r0bkUgM+/e3obW1RTbinZ0d8IeCiKeSOGTCBM2vlpZm1NXWID7QL+C6NlKrDOZxY8ZicKBPoDOzsw1QXoQ/EBCIY1vdqmnFZ5J54wShczk9Z7yvVChzrQkFTc4f7xOzZJgHTQCYc4PgKoHVzq4uAfi0u3ZWaQ1EJXJc2Tmcb+xzkYVqxrio1+ZrcLqwoe/2GwcC5X3SUUAZ4W5LUZuTjTmvmSQC29adgBHXNWZ0UGnJOUawjT9DgJVfshSW9XjYUrDSctCoRO0ctkQqrvnMg5JRUjIb1gLhq8YRge8je3q6FljkA4G1tIhhjmyOCm3ey4pRGFs5vka1adSjtJnn9fDvUgszH4jNfLon+AOW84LJCiZYybXFqEcqmid8f947klI4zubLZNJx/2Cz2Na5qgFrZcUbpYyx2LbXHq63BmQ3QPnBZqVAeL/lXmCU2rK8/IdmJsFNPlPKSZbFOAGIqggTuncHFaIKSz2ovFE+rZW/LBWrngWj/OJ6J9Uqi3bLCofvqT2HBarbqMYMqG59Sh5y2ETn+mHlktrXKRWwpQiy9xnbdln3iWiYldtqAH6zvnBO2HmQ2tusec7PZCuHCTYaG21j3897o9cgEGkrnS21NucIPw+vkX+aeWfWJ3vd0120GsiC+hwGsOf72AptZTVLjWaAOttFgHmDNjPaqA8NWCNI0unE7g/+jI72XcjmU2KoV8tOFHN5bNv6mSEZlZxGAcz3s9igPGTJHYEkqWJJbPJNn20SyMC9xQYeCY5qPmsszXUL9uRa6QTuXbwAgUBY+aXpTF7ECWGXDqOY/58UwFRJUjFtA8CWhbc9NnbJJmKJDQBbymip8cplE6tA+043D18E2at49dVf4mcvvoamBj9CIb8A9D39aXz3rltwximzKbNHNp7G2399E2tWr8L+tj248ILz8MkHH6FSqKDIseDcV6PeBoAt5a/smriuGomZ9i0L6DeqMQNC2PlIvK5CIY3pkydj6sTD8OZ//NmQAFCWlahsQ22cgM+uZR19UMFmq83NY6V7bJTaOm3i5BNPwPZN65EWWYaKYWPd73KUZb9lAAdjU6XDMfsJwYByur5y1vn40le/iqrLJcU666LMYBKv/+6PaGhoQYoEvoppCLXt3S/SXCKTwdvLVuCVP72G3328Cn/9wSs4ZOyhaG6O4cvzzkW44ML2LbtQjYVwYNcujKhrwbAjj8Curdvw+t9ex/Vfn4c//+ENnHnp+di+ZSuGN7aKYT7yiBFo27wJseYmrPrsI/z+5Z9gVHNMtUtfPy3wAkgmsqi4nMj0DmLc8CBiw2di/7DZqCz/EwqZrfCPuhRHTPXh6ln1+nwlTxLecoOAtsb6GtSNHif777b2fjiCDeiolJFIZdGZy6OLikuOkdOBRKGKeBnI0BK6TMeNEkKVAoan89gfqSLs8YPArw7D5gE0wBtBYU9A918uO24P+pJpuPwhZOjAoygJ5iBTva2ABt1/D/cbH90n6O6SgZdERAFWXLEdItoMlHIYiKdQYhugQhDZJVth7k0kR5k1ns8gc4iBoghdTvhdXtmDFfNmTc/m07IFJghLMgDBTzY7ee3MG7Z+DfU1tYYYVTYEmAD3SFrAVUooMBuL5A23A1ecPhMbVq6Fl+uCC/C5/FJIKnu8WkaYdQSVjQ6SFUNythp0Wy4AACAASURBVOlLJuEL06qNWXc5RS6IwEKQ0+FUo4e1Od1FlMllPWsiFXFNJRGD6l/Llk7k0UJBLifFakX1WdJRgLviQWuoBrXOKvbQXUlksTK8VNaArHu3ed7cRjmdyTI2w9gA8y2ZO0ZVCIFm2npzPSeYmSzmpJpgY5H1MTOO6dRD2wBa6sU9cqjXOsI9rKbqEYAac9BlxI9BNmLYQ6PQ2XKpEOjJxjPVoIyPIMDN9bHK6zX7IO/VYDGPVJVEySz8JScybtIA+HoeDFbZNvSgTNIqFRdUd3hCKGf2IOYZiQKdd5QXnUTZ50ew6kE2mdInrpRyaCmV0UvSsDukbOMKldN0oJL1uNlbldPLGlDvxcznksnQ5fpOQJfEWFJm3E4Bo3R1IiBM8qfymK3mEycanwAC3nqErLx1No/KJDdYoKzU72pyVY07QyIJR8ArFTfvnYiL+n1L8mtnAmtPYp1hzhGqO/8BrJZLg+aWAYqNywbPrqYG1H5qNjYLR6bTg7GDFggsJrapxeTCIdaP2RPtGk2ULDprkNjsdcHh47wzWepsuJnweGUAoOzgs2YioPjZ2+af/g+vNfTXoREYGoGhERgagf+qEahL7dSZ3qzG3KzL2LxuLUqMiBGBsqp+UDqbQ5bxZPkifvryz/HOux9gyuHjcd+CWzBl6gS5l/B8VcrTeSSOvv4u9A8mkS9V4Q7UINrQilQxhR/8+EdYunQ1Zp9wNO687WYMa6pHLhUXQZ/9y8aWEfjbu8vw8BP/ot+Vq5NISSQIsb4Drrx8Lr5+wXmI9/Vi9MgR2LNnDxoam7Fs+QosevBhHDvjONxx+22mBxomoa2g+JZZJ85WjuvqNWtxxRVXYvaJJ2PhosU6d5Hw+8KLL+psf8SRR+msKVelTzfje0/9EJOOOxyXXnkRGrxRTJ4wEcOG1SA3OIBC7yBWfbIOdz64GF/78km4+forURdtMMpNrwc3334nfvXaW3AFvWgadwSaWxvgcZdxw6Vn4fQvTILPHYTHF8NPXngF33v6h3j6J0/hS2eegWQyqf2U/T7W1729/WhqbsH8K67AypUr8dyzz2LUiJESB3C86UATjsQQiNXLtfGF557BL372Ap56bAmmTT5c9avtrObyMHbQq7qTtfS8K67ClKOPwY233ISe3h7U1dciyHqqWsTw+joRFxk9s37bblx+3U04/cyTcett18HnSGDvjtXYsP1dNI8MIFLrRzzB6w4iPdiCF5/9WPFup59+MurrfRg9pg7hCJ0AUwi4Y0DJi8aaVoweO1521Pc/9DDO+Nq5uOiyy9GXyqJKFxwX40Fc+q9Ki1/GrkRCWLdsORbdfS8mTZ+Ju+9fpPd1OyoIkORJMQHdI6lcZR1YKiPq92LhXbdj4/btuPHeRTjq6GPk/gSey0nCp0MVYx5RQjKf0fcG2zvx6tPPwhkNYM51V6OltcVEd5XlpSJSca5UECvSUSkjwJ5qfz/+5eFH0dfejgeeeQa1o4YjkUjBSzKiP6h4L52klTlLsUEJ/oAXb772W/z7957BzFNOxvnf+gYSFB6QlGwRMN2kLrNX5Q3pnMVoOkeqH3/6xU/x7ht/xQVXXouZXz4XJW8QXj+drkxObbVKrCQvEJka2aITCAd9eOtfX8brL7+AEVQAP/AIcmWv7KbLTp6ZSZ2kkxNJp6zvg4rQoQtWpn03Xn5kET7dvgU33HUXTjrtLFTdIdVtJj6YJwrWoSV0r3sX5b0fY+nKNXhn2SogX5G7YsoRxrV3LMDF13wb3RTx0LVUxEpTC4rg7/Si0NeGx2+eg937O3HGpdfjonlXg1IyPlyKLLTihIS1MHpKLO8yys4iYh4f1i1fjl/98CEMdLVh/n2P44vnMje8wI4DSk660pjS013lp3Wh4mHGIMepjEC1agHAi7Fh2RsYMdsCgKMGAGb/h9FGjOmhKxQFAXxeGU3I2pavqD7cEAD8X7VVDb3Of8cRmHXzS6ZxQ2aN1cwkaESwlDuWwBfZ3FL5Qwtow9pIp7PI5gaNGrhEECGoxy5EG0Urj5DWrGy8DgwMSpEomX+pLCvnfD4j0rXsP2krIHUNbUxzajgRNOMhmIAvFQJsehg7aKNyI9hF4IH2IQQMpYRzGkUns2TF1Ha6EfRzA4dAZb4+bdTKJYLIBpQQkE1rs1zO2LpSFZruR2dXj8DrdIY2nQEByTU1ddoseGAX05sqv4JpRJtmdJW+0VLzNTY2aOOjTS9BE+VIsvFWpirO2Fcy26m2JmZsmvm9dEIKGv59oK9P2Y5sGPT39gkIzOZ7MDgwAKpjCW4z/yBLUDQYkhqZDbpwmKBXQIA9gQICV+w3FMpUhDZJqUpFKQFufmY216SqCDAjmEWkURKQLcV/8zN7OOxDOOJFIp6wMpezKozUiI3HEZVVcg51DQ3o6u6WspmgaJGv6/dr0+VnLOSzqGGmKKBrZ3OeeQFVlIyNbpWKxazmIRXbBHbzhYzu9Y6dO6WopR0Ov9fc1CSwLZ8zCnWqTJnvweuh0ltqgUoRsVhEwDLnDIFk5rDy2jkug4MpgadSSuaY+RwUoBeOUI1SVPOWr8Nr42c/aOSqbNwAamqiAv56e/v0M1IHE9DlHCeA6aL9NhluBK1LqKuNUauFDZ9uELtw2IgRiNXUore3Fz6/B8GAT/ebJAi3h3bpRZEfwlSF0KKUynNaFrsJ6jF3oSqCQHtHO5gV3TqsFf3MSKw6pV7ms8AGKAkAvHi+RnfvgMmbBj9zTkApTTsSiST27qVlTEB51pzLBAJ5DcxwqamJoMAiKxaVFTPZjrR9bm1uQn9vNwb7+2RNTWB6zKhRSCQG4fe40dhQJwU9wREeBnh/Wdwr/1S2vBWprjk/OMeV0RLk+mBsdelMQLU0G4m8fgKNImoUaWOZlVKJwFe+aCwNbRtirleRUEjAWDzRrzwNvhd/n6rh/r5+Kf75u34P1y2C1UZBz9xnzlnmEcsy18t7YWzBCTqmU2mBzCxDi7Rld1T1TFHhz2ff2E0bBWx35wG0tLToOeAawfurXEIC+rQGZxPWaua17d+P+oYGgdocH65ZJFpwzaUdEtdiPW+xmFGH+wxITYDdzosWUJ7Po729DbFYWL8nFa4yBo36mes57Zt54OPzz+sUABZgZqrJZeXBk2uUWT+MnSvni6ykrf/j2slr4npG8JpzVSQDHSZpD28yHAUc6jkwObl85tiEl9WP2M8GdBQwkM0a5apU2oYwYI+lgGsL5JXVN20OpYC01TPQ+HOs2fC21cW2JTc/g/YxMgdJRPAHdH8JhNvqWjoUSPEroNMozc0X13wqvI0eTc152Vaa62DRyc+v3EzrGvlMkRxg22+TGMBx5mvbciXuQ1LZWoAvx8D+/ALnLdIHP4MyWiw1N9+bz4WurMr9jWp7vjf3QaMiEhmAe5O1t+p+WZnPdj4z57FN6DLKX8dBq2XeU5EqrGxh7tW2PbI+AwFHywKav8c7wQa7xaHBno9ex/59O5Av5RQx4HZ6RU7a8tkm9PX3IlUwWT68Zl4D/+MXgVICL3xu2trakUillF+rzBdL1irQxbYjthSv/F2ng0e1Mgoo4LI583DcjBkmC5JW2yKTse5wWypnY6eqfNAKHTKoAP7Pv3Tv/8GyXO15xQIYBb3ICk6jEmc9RUCit7sH//bLV7Bx/XrN6fZ+WpdmMXbMcDzx6KOoidUqV72ntxPvvfsWRrU044+v/UbqOa7p7LjQfo3PDVm9/DKqbAuItSyeOTYEsKgapCWZsRc1Fs0F7gFBL679xhVY/fe/o2P3LmU/yvqattSOqrFhsl6La7+hJRgbVIHJzPG1wWj+O0EVyz6bvauTZ5+AbRvWIZtKCRhkuiRrNUeV9tLGkEk6TmZg8gDOWsPSNDs8IUQaGrDokYelEC7li3CXnUj2xfHar15DXWODMoFlj+/0YP++DiSyWWzZswcXffVs+GZMww+XvCxAuaUpipOmHgpvKg9PMIZEpg+eqgvuQBRjJx6GXfs/w54tO7Fj52eYOW0iGoaPxvJVu3DCsTNwxPjDcPz5p+C5exfglLPPROjwViy55hZ0bVwL14Qo8n0DSPeHMGLkCJ2V6youHDl+Io6eOhqHTDsBn368BqlIFQd2eHHYmDQOGdOMap7kjBIiDTG0DB+HIp9LRwEdB3IYyHnQfNRRWLZmFbzuEHorLiTyQFqdAzc6PU5kqXLkk0X3GXa1KnkUk10IBmICOtmQY/2iHV0K+iqKcvmIGpce1pvOKlL5AtIOr+ylyWnzy0EAYs0TzKWq08MGTtUFDwWAxRKcXub0Gia1yJepJAqeEHI5y2qcWV1uQ8wjCJeullUDKaOL2a9+PwIOF5rCYZEWaU3n8LBupZUgSXBVJNNZXQ8BVa3XxbycRtzlCkIejwiYBPPcXqfODNwbueC5HB6jpnSyyVRFzk0iRsmo8X0+NDJ/zu9DzBdElO/FZ9IflIaWSnvOcNYz/ekkUoUcimVGv7jhC5ozhvLJq6wh+adZd6k8kI2uHJAswI/PEGsygpOMDlBZZtYE7ptc05IZqi6dKBVSyBOYzNIdyIGyx4lqkY0pr6IsGAnDeoSfh9+j4oLNDaqhw8z5KuZU/6azeREioj46sVB5zNcnmOeyGsEGuCY1qsC8LNb/jgpyjBlhE8/tRR3dS0RcIjjshKtagofXyznDOoeAIoFLnnN47RJbOAXSy6Cf65vWTaPuZ8VAsoHLEwByCaTcPvSkB9GbyqCSAbxRNqk4hkWUq0X4XT6E4EMyn4UjV4SDBDtZXopaonVOWDyPoYxsUE4xA8oKcIZpfWzUtASwtQfKkYICBE4mc6bTCqV18nPLAlHybEKZBZ6ycSXAV+NhU4OM8w9JDLLmU1aAUUlLUyDiliELUvmgtY7vq83PhYqTZDRRi3W+ZfSA+VAGzDULuQXestFv4cbaX3hdlm21FMkS8VpOHHxonYyuMREW2rzEaDIArgGbrWADa7/gecDkDXMt52ubmslcqzlHGEMMHvi5B5MwzdrMgb3zhhTA/x37PkOfaWgEhkbgf/8INGZ3ifDN85jilfJFfLhyOZL9/YgG/VLkkaCfL5UxmMoqjuHnr/wSf31zOY4+cjzuX3g1Jh7egMTgIOprh2PDug7sbx+QA0/PQD9KzipGjZ2AceMPQ7aQwX0LFuLD1Ztw4uzjcP/dd6KhJopynv1VnoNzaGgZhrfeeQ8PPPwYMhTn0LqWBDP2agRmlWX/zP/2796Fw8aPFwBcW1ePv3/wIe5f8AimHzcNd955h3pedFjLZdPYvXcvzjzzTAwfNQYff/QxLr/8Spx0ymm4f+EDEhtQDPHc8z9V7XbM9OkS0fBMtfWz7fj+Ez/EtNmTpQAOlDyYcuhEjBrVgHx8ELvWbcKqNWvx1E9fxIwvHIXLLzkXEw+ZiGQig2Qug0eeeBJ/e3sN/LURxIYfgoamWrjdJVx38Vdw5PAGbN+0E5MmT8fv//Iunn7uGdx7/x245JKLLQco46zU0dGpc+iIkaPw4IMP6fq///3vY9qUKUglkzpTUvzB/rCD4h6fD48ufggvPv8MfvAvT+DoKZOQpO1yLqdeMM9zeRE9jR302eedj6OOmoIlSx6TIxzrMTcK8KIIPwma7EuVnPj7mg24c9FiTD1mEubMuxDu8iBcGEAJB+Dxp1B2ptDbx16xD7n0MPzhta2aUxdeeB5amptVbxcLg4iEfepVeB1eNDe0Ytz4CXhn2XLc+9ASfPns83D5NdchUShJ/ZuvQMSDHJ0G5Y5XksPYjk/W4HuPPY6px5+EW++8G4OJBCJBH8I+UzcoJqREgqlX118bDmDBd27Fpq07cOvCxZjyhely3iORlvWms2BcRwruqmJNqO4c2N+Bl576ASpBL+ZefzWaWluNRTTYA/TJFZMAMAFF2htH6BbY3YMlCxaip7MLD/7g+4gMaxGxuFo0dSyJ4qa2MUBmuZBHY1M9Xn/1V/j1k0/jjK99DVfedRtyJPjzPwlCSIrLm6xhN3tkbvU2CQD/9qWf4C9/fB3zrrsRp559MYqeIDwUlPDcLfsuntupAKZrp0t1OPu8f37hWfzmuWcwfvYsLFjyJApVPwpVgqfsc/L8UIbHRTUsY2r8ItcLAD6wF688sRifbt+KG777HZz0xXPg8IZRpRiPn0vQJ+NAijjwyVso7PoQS1d+gnff/wAuZuK63Bis+PHNOxfgkutuQX8mh4rHJcU1nWDZz2D/Gi4Pcr378dhNc7Brfye+dNn1uOyq61BipBY/E0U1dPqy4qGEtzCviucwFBBxebBm2Xv416cWINXZhovvWoLTzrkUqVRBFtAFnk4cxF/cii+irTevg2Usbeb9lQoSbR147ZlH8dmKv2Lk7NMx5zsPIVbbgrKDaumKIdpSlc0eJsV4BIJNeWsRORmBNaQA/t+/yw1dwT/tCJxw08/E1mFjlsdfbtgl5UM64XE7kEnG1aCnLbQanmTcs2FLe08nwQS3AGBmVPFh1tFdyrOKGv1sxrOhSOCNIG5NJCr1EpUpaphQ7UBFqKUEM/mzhuVNAIQbplFPOQVoEqiREojnXpcLg4NxKeyk8IJDwEOpkJUdnVlEvWhsaERnd5csgZPpFHJkBHk8sgdWW9I6dPN6eAZ2OagSjGihp4VkNFprGke5IoLRoBSDBF0G+vulzpPlcNFYOnvDYYEbRYKT+bwBL0olNDU0IJ9JIRc/IOCMauJkagD9fd1IxPvg9bAxx6KAFscBgSpsRhCkYjaebKRp/cxMtHxFXv7MU4vUNSBKhS6bemSzeXyIhGMmo5EqLjZOZXkYEIuIgEYimVLDiaAowdDevl64A/xMJt+X2Ra0PpV6mk0x5ipSMRsKSzlK8GFwcEDABsGwsN9sOrQFZgHHQtJ48ZMNZnI0mBPNjBIy4fmeXPxD4ZhUz7lcWveP/5607I6piDQqNDMmbFZ0EMj1eNU4oZKTc7QmGtF95XhROWIrFGmDTNWAz8/cV6PS4heblQSZlIHsIqnAXK9Ya5bQiqAoFaXMi4hGIsqppap5eOswXRPHNhgNGAUldxxa/5HFWa0KzJS9b7UqS3DO/UK5JDC8pakR2UxK48YSj88AweG+/n7l2IYCJCcU6aohAJjZpgS02BglCaKWSmi3B+lsUuC38kSYl0dVRqkk8JD3liqb/W1tYsxt37Hdsvd16rNkWXhSzUmGXXzQAFIuk187duxYFVLxwbgK8PHjx6OujmBwUXOvQnvKvj7ZnhO8pCKSBTCVy5w7sYYGrQc5Kv6jYQz298oamvOAYBRVvlTq83NQBc/GKvOiI7GYmnUEGKlmIYihHE2CXoQSqOgoG+tf2byqKUYVh1MZxFofmGtGMIr5bw7aTwct6zsC3ybHRZbPkYheR6opNiNJdqB1HxU5dAZgI5rPDjP+COQHA0hmSULh3AqYppmlIOG80aFI9vBULYf0miIwEMD28XqN3f1A34DAQLtJx6akL+BXsSgCDrP3SEDhtanpapTinGNS/DBXJF/QWmfso53IFQgAmmxhu7mYl006FTdUehr7Y9nzEpySDSzJPcZKnn9yXbUJNrJ1ph1MNgu3x4DKBME5ZoZgQ+cFKtYrui6b+EJyD0FnO2eXewDXVBvYpbLVBk0FLnOdIRiva+J2wZwhh1i3en4tm2cbFDaNSqvRe1Dtwoamsd/l97mumT3AUkNafV8btDUqGbqBug9eu7KXlFNsQG9+cU0UUGrZ9nPP4efkmhCJRM39txQ/BhA0oKptxcmDlXKJOe+tfOSDltVW0DHHwwBrBJG5tlFdawBrKYwt60YD2PPzGUtSGyDlzxHot62JObr8GatTrJ9VJrHspO20YgNUy+bdAjKNHTaVx7b1t1HQfg5yGqDbzC3muBqiDtcPqWG5bwrUM8Qwv+W2IWZnuYIdy3+H3r4OZPMZ1DY0o1R0YNXKD7Ft+xaNT1HJn4aYYsgdLpESjjnmGHy6dp3WAwHaLlr2sxnB+2SuSMCtbIrtDGku3gSqCAgR1GWGk8novGL+lTjiqCO133M/kuJLmYxUdxu7WQO20y3kP/+ywX/dO2uOc83n2qa1ieOpSHqjnpM1kg6aFXyy5hP87a238M7SD+F1V9DQGJPK+ajJU3HH3XcJHItFglj/0YfY9ulGfLhipbFELhbEuOazL92twIPPQYx/cPcUiFcp5nHmGachMdCnedzU3KyD4dbtm9Hd2YEIbd9ls0677yqKov+YrGAp2MSsZoavsf02imsrm+c/AYAJDp8063js2LQeObmvEJew7PhRAk3q9ZzL79TkSysiQuo7Ah5u5FDBMTNnYt78q2RjlU/nUc4XMdDThxUrl0vVTfC3nC+LpLRx2w6xyZ/+3b/jg00b8PyCH6I5HISrtQauagpTJx6F1RvWo6XGjTGtE+Hy1GPUhFF48edPIxZyo3+wHdGwEz4EcNqpc+EIRvDZ5g9w/kmnY398AKefdDowegIumX0sqs4M2ts6MHZcDfLJMJIDFYw7soIWVxOOHXMMwi0xHD5tNFzjzsf6v/0B4484FJVUH4Y1hLBm1Qc4fsZ07O3aj6nTpyJfdqOzOw1vzUjs7I8jwf2dyuZCGgfyJQwWHegs8N888DJXiU0BFE2+PPPrUUFOJBITf0LGNZsTVO+SwMPnw0uLZjetYSvIFbPIOZyykx4kI59NgmIJITULDLDP54ZrqY97jKtsspxYb3PdqZhMK7LT+fynK3RtqcJHxw09m8zs4hmgjAqbCNUqci6g5GceWED5tlSGcnIlE2mrKUK2uAO5QlZ1JkEpEkdkG00VI8FRVxWBCK3bS6oVWDF52RgjmchBu/QMPCTfsDHJZ7Hsku217MZp4c+oFTqJBIJojEYQZL4eox6YjexhhINTNYGTSlQ6FVGGTCIq12Da4rKuKlvgJkFIuuRki8qeLWu/JomEhA+AmfeyHJPj7uekCX7meCmPwWQODqcHlXIObp9fr8HfTeVzGCzlEXD5EPawNiD4SsUs3Umq8EZCiOfS2vNJxiGorrxgZonR7YHxNpmMahSuk2yiSrXM92AN5HepMZJ3EESuIBVPoMi6nHugz6iGSWOLeLwIeZ2yBHdyvlVLAri5duVSaYHORWb+so7gOuey7N6sfaSQL0rtwNgeNgsLblrXe+ClxV+6iIGAH9micTti3nmFOeSVMuqCIcSLOZS9ATgJ7JP8RAIt75PlvKHx5NnCZWaRFK9aA82+pCgcC5/Vn5aVsR3HYNdFnOuCro0qQApnyxtaa5JckbWHWv9s7/OWNbO9BwrotxwZqI6RelfrWkkKCjszneNobZxaU2XnbeU3izjDEDrD0DHXQ4WNVdtIIfwP1s3mNT8HmQnCm3lmXGZIHDD0GjP/SLKWc7RKCXaZjTuL1vj/5xdzjTknZM3PbLyDNFc9/x1XfvH/dU8c+ubQCAyNwNAIDI3A/9oI1Ka2SLChgwPPEtkc1n70EfLplOobr8sppzoqgOPpvPbXn73yS7z77oeYMfUw3HHXWSiVdqKvpxuHHzodO3cAu/dm4PDVyh0jU85g0qSjJPhIDibw+BNP4f1Vn2L27Om49zu3o74mjGI2qbMhRRANzcMsBfBTyJWqct/gXmzOpXTdcGL+vDm4+IJz0dPRgTGjRmLv3n3qPa34+wdY9MDDOPbY6bj9jtu0n0Z5dikW0NXVgxNOOEEK4HXrPsUV86/CCbNOxP0LF0k5m8nm8dxPfyqXxOnHTpeilGfi7Zt3CgCeOnMSrrjmMoTgxZGHHIpRI+qR7u9Fx5ad+PSzbXjg+z/ArBlTcf1VczBq2Gj09w0KMHvokUfxu98vgy8WQv3ow9DYXAuHo4CrzzsdU8a0YNvGnTjqqGPwH0tXSh1997234bI5l0hMQ2Uj69mOjgPYtXsPgsEQnn/up3j//fexaOEizJo5U054e3btxPQvTMe06dNRZf3o9WHJgw/gheefwyNLHsLJJ85Gf48R79BSmj3qto4OZemOGz8eZ371KzhkzGG45YY7FOU2fPRwTD7yEKxe9R762vdh1LBhKJSd2LxrHxY99j1MmnYk5l81F0F3Fu7qIErlTnR0bkJjiw896s8NB0rD8PLzS1VP3XXXd9DadBgqJZ/iA+vrI3A4cqiwH0tQtwq88dZbePCJp3D8KafhvEvnSOnpCoTg8PhUM6bSWdk8cxrU19Rg78YNePTBBwUA3/fAYrk0eVzsQRsHItY12SIjO4xTYyzgw723fRvrt2zFLQseEgDM8zgBYDJZmevMOqTscRhSnwPoZQbww48LAP7GrTeiacQwhSDRHYsER7fXrzqYNbizUoKXfbb2A3j0gYdwoPMAfvTii2g6ZAziuaw+A8+aPFuw7ysHNJ6n6CoY9OP1V36FXz/1Y3z5rLNwzT13ocQzDR3N1ENj4yFn5oOLBFGn6vBKvBuv/vhJ/Om3f8TV374VX75wHnK0RGa/i5EwJUlE4JICmP0AlyyugwEPfvfM0/jVs8/gsNmz8MCj/4Kyg/1mAsA84blRovV6taD742aVzr6G14lU+y787NEHsWH7Flz7nTtx4mlfEwDsYL/O5YaPNSlLy1IBHWsMAPzuik/w3vIP4SI71eHBQNmLa+64D5dcdzP6MlmRQukuxbzxgwAw44F69uORmy7Djn0HcPol38Tca27Q5+dnokCwAOMQVJRgxCEipMNFQnEeQYcLH7/7jiyg4wf2Y859j+GM8+Yik2E/gBBxzhBHCYyXWSE7UebBzkkyZAkBzrmOTvzm2cfw2Yo3MWLmqbj09gcQq2tF1eVFhupt1r4kG+hcYPouMr+xyfGs64cA4P+1jWnot/7vGIFTb3tFDWAqdGhPalREOW3expKrYLIB1SSlPYGxyuTveL08bLJZQcswp6xVqUjlQ0zgkYuNrC71+1UBwmzyElAg2sYFlgAYgVo2lQ0IzCfY2FiZJgsbxfCvowAAIABJREFU7EUdtI1CwABYyt4iECy1nV+bKs/JbCSFgrSwS2Cwf1BNqHAoghyBZWZPgg0yP2qiNWKQsLFG9SyBS743G8Q9fb1obGwS+51Nf4Jwxg7TKQtYdqDIbgv6/bLHlWUyQRNuCh63QEB+EdDo6+lRk4vjkM8k4a9mZRPN6+T7BfxeFHLMKIDytcpOl5RPzOpiA8bv9Ut1QIChjIiUUFQqsSnOTc0bDIkNTyAOJeZWBrU5spnN95elXi6LAlKI1ERMM7dSxojhI9XQy2UJMHrh9deoiZfLpTT+BHio5maDj5tCIZuXmpZACF+TgAvZavw7m4+ZVEqqXgJVVNqyaUVFsbIgMgWEQz6UirSdTev+u2lfqP9YLFClGlBGLucKG3gDVrFEphyvg7YabHbJHpzZoNmMgEYqttva2zUnGWDPRnxTY5MszankpRLZVhby3rIYNSrAMroP0OK4VdfKwoBAFgEIZvlSZckc38aGBr0vwT1jtWopz9wOKWE1B0tl5RXu27tX94xAH20+COzSSpuEAOmcC3mBwARCpez0etHX269Cl/OcIDmLDSqK2SCsbzTvzXvGa+T9MvmmVbhdHgHTfL/Ozm41t5hbHAqG4fMGpJ5OJJMIR8MYGBxQU43FG/tVfE3e03Hjxmr+UynLHGkSGsg4tTlTfB5pDeRw0sY9hWwqgfpYTExHFijhcETAXzQcQnxgAJH6GgzEB0SIkI0jMzfLFanhpXQsF/XzKhacTin3Cfh19fao0KZqnXaItJSm2pkAejqblrJWliuVqsaS84oEAK0JbpdUorFo1CgZrZxVgbC0JnZTRexFNpvW80trGVpzS2lD5WQwiABVswWqKgjcUFXkMHnNfp8hUhSKmke0JOJrdHd1iUBg1LW0Bu3T/7az3WzbYimOmbspO2gqh1MmF5nrhKWEowUnAVflAueZ4Ur1owEC2TRks9XO0qVq186I5XuILcpCLJc3hB2PsdvRXKNNcOnz3Fh+NgP2GyvksqznTRY2QU9ZHlsqfNtKXyAoSQrK1KZli60wISBpQDg7h1eNUdnsE8TLar4RkCDYaWzZTV62wG7mKloZyUYMY1Q1HMNsng4QBgy3AWY7H5ifz+wlBtAm6YD7Cj+rDejTcYLrmVioVvawGJ8cJylNDdnIZO6SDUqw93NQlJ+dpAASGWznC+5bGm/7M7pN5iJf36iQzVgYlbOVi871iGApSQwEWQno046c4Le115mmLotWYwOp1+T9U8awURsbZwmC9cbC2Ab0jbjJvK5tTWqAZdNYFvgpVRRBDAOg2+NpA+p6Lcvy01YXU9lpjxvHh+uDDXTzmeH72spwqu4FmKh5bRioBJANiAMcWP0f2Ldvp/Jlyg434vE8Ro46ROvJ3/++EkvfX641dPSokRBxoVSSTf7MWbOwacNG5ToXijwZEvymxbWxJNM8pGMRgUTb8ttqfqvJbimDBZAzNYF7t8eNOXPnYdLkyVprSPaSTTeHy7I/5bopq83Pe+D/UxFoA8DWG1jJpGb+CQDmodECgKiWU61hKfLp+MD84+effwFr13yIbDopYjHH46NP1uP0r30Rd951K4JeF3Z/tgWb1q3Dzh3bsX3nNh1CabXLQ44ePFuFZpEcbNfRNIFDVHDLt67FH3/7a6k/+Rl5j5QXKbCABCajTFR+7+c4hPV3M18MDmBIFppDVOz+pwpgB06ceRx2bNqANOMQpML+XAEs+zBLnaZDPuscSzHHj8T6jyztiseDL591Lr5y1jkoFCtSbnNtJnnwjTdeR8gXQDXHPRjYc6ALv/3z63jngxVYvW0jQpUQPMgj4w2hpi6AZH8fbrr1ZkRQQDZdQG1DFCPHDse6TzejPkYXFOYHpXD8lImqqXryvejtjePyE85B47RpOPLQSSjVRvCdm+cBzjxcgyU1eLbvW4fGOhfmX/wNjGg4HD3dPajxA3s78xgx6gj89S+vYdbMryCV6UIsAvg9Pnh8LsATRevIZrR3JREKj0JvKYN9gwNSB5bzJWwvFNHFbONiFWkeZgslRGWRX4KvWhQAKot6CzgnQUdsae5Puk/Mb6JlmMeQPhxkRtP+2IEcs6fcAaSKupMIuJ3wsGZnSIsITcz+dSOfySGRMfbyrJ241/T19cLp88Hh9cIbDMIR9KFYMIpDRTGQxCECjh9wVVX/0yrOAVrtUlvM/o5TtTfVBFT6Ul9ayOTRX8zJScU4IlRUM5BoSvUGnV24r3Gd5pkjXsxrHycYGY2GEfMH4VR0BNdiczahTTH3NNnVO5zoTcaRoU6zVELE4UKkCgRZu6tuMCRO5r+WnHTHMEQkXYuQMo4vz0JUCtM6moCoGx7aD6MsBYKJgKB7kclj5f6cJOBeIKHQnCf8viCypRLaSF7kv5G0J3tdq2FBJ6JQGAeSCY1zY12NFMI+y9qZey/rJI5fMpUTOEx3AI/fB2/QIyIX90SOS66YFxue1vz801t18ZYIyOMzR4cbvm8iEYfP61KzkWeObLmEaKwB0YBfzgA+vxt+J1XiHpSyOVSKJaT4/HqonlaXB65SUTWpnEg8XiRTGa3NJKywxssXHSgn+7Vul71+Abh+EuRYAxQLSDP6pZCDryGKBG35aOHv8UntSzs37oGyuOe94PzRgsS1nfsj824tAhWzpKUsLoiAYyoSk5ertVw21JaqwQaLLaCe9ZW+LICVdaUIUZaaVsAqf5bfp7pADiIGPJYNuH6V+74MAnUm41uwdpcKWT6UuhrrXMsmurkuJ++bvXDLVcSQemxrB1rh2/u3qQXNvmwUvsxz5vrKvYprqxXJoX3eIpDxvaWO1oZt5f2yvjXNWbvG55mvmk6bJj9dsog9W7EbfKmOIQXw/x2NoKFPOTQCQyPw//sINGa3W5FPlgV/oYCNa9cqSoWADN1f2ItiZAUVwPky8PIrr+Ktt1fhC1Mn4OpvzsS+9pVIJeNorD8ELhyKeMKPYjWMkqOEqruISZOOxIiRw5EYjOPxx5/EypUbcOLs6Vh473dREw6gZCmAWc9IAfzue1jy2JNSADNzWC5S/BOsr4D5c+fgkovOlwL4kLFjsXfPXtTU1mHVhx/hwcWP4bgZx+JWZgAXCxKTUECwf387Tjv1i2gZMRKffLwa86+8GiedciruW7BIQGiuWMQzzz4HXzCIKVOnShjELX/rhq344VNPY9rMSZhz9dcRrBAAHo9xE0Yi092F3es+w4797bjn0f/B3ntA2VGdWaO7btXNqbNaOSFERgIEEtlGIMCAAxgwDmRLwJAEiGwUEAiEyNl4DMaA+WGwsY1NDsIIBEhEiWSU1ercfXO+9629T13heWtm3lvvn3n/mlndNqsldd97q05VnfOdb6ebceiB++Di885Ee+tIpJMZWD4L86+/Ho//7gX46IY2ehLa2lvgeCs47+RjMW2HUfj0g8+w334H48k/Po+bb70FV19zCU497afufpyuSiWk1csyTn4XXHAh3nprBZYtW4Y999gD27Z2SBQxceJE7S0tigRqwNy5c/HMv/wLHrz/fhwxc6ZEVowH4V6MNUwqnVLfimDhEbOOwLhREzD/8gUYzCTRNqINk3cYjaeeeBj5RC/23WsvFEvApq5+XHLNQkzeZSecw0zcthCcWhqFbB8KhQ6U7K+xrXsTatUYYqHd8M8PLFdPYv7869AQG4F4rBVBf1CONb5QELVCBvlcAvlKGX995VUsvGUZ9jnoEBx74snIw0Ywzh45Cbqmf8UeBAUdTfE41r7zFq6YOxd77Hcglt5xj/YR7O/aNSMK4z1TqNBZyJbrS8Tv4PILzsH7n3yKi+Zfj72nTzeRKy7ZzctIGuIAbHOw3rMs9Px9Pe5dtASesB9zLrsYw0YMN/dFhTbKEQQjUdX8ys4t5mGVihjs6ML11/wCf9+wAU/+4fcYt/uuWLN+HQbpFBmOSCDlZmqIXOHz2uq5/f7hR/HojbfjyOOOw9lXz1MubolkQrAHx+rM9AcrNmP46OsC1JK9+N39t+HPT/0ep19wMWad8BNkqnR7MXEcVQGbBIApCCLE6UXJU0M45Mfv77sLj993DyYfcCAW3nwbqp7IdgUwcRP2OuACwF4PM4CJLQBpWkDftBAfffkZZl92GQ789ncAqpLp4kOlvtJ4OUZldH3wMkobaAH9AV57cyXt1lQ7J2tBnEUAePYFAoAr7BvR8YkRkXKBYy/Hh0z3Rlx/7kn4etM2zPrJuQKAS5ZX9abtWPqzomqUHeyBw6xkxwWA4cG7r7yMX998jTKAT7v2Zhxx/E+Rz9H+uYaSp6j+AwtOuo9xfOgyJJiecYGVCpKbO/DkvTdgzfLnMZIA8Nz5iDUOQ9XyIl2iRbclEJjOPRIUyp3WRJfUyY5DAPD/70va0Af+dxqB6WfeIXUNM8P8DKdn7m+ZbJeiGk7czBPsM/adzI6isrSopic387JXtOmwb3KDi5UiStWiMiRtb1jMdQOcwNjvhsIC2tiUUTOXbgNUM7nNegIHsizOGVtnNtYFztL+ko17v9800Mm0oRc/1alUHeQZ5h6RTTAVbQbloA2syXllHthAoh/hWFR+9bI95cTF/C2+H99HyiYqK4ICjEJBnxaIMplSVSp6s2ro0gpb518qYKC/R9bGnHSYSWoHQ8q/ZSOf9pqy/yRQS9vacllZY8FwVEoIWixzoirlaK1KxZYFbyAkxl+5zAaHhXCAmcBsYFRRjVoo0/OeWU60rAwG0dDYgHQ2jWDQAMlUgORyBX2vW0CzQRYORbF1yxYBaNFITKA0m8NGSVYzYA1tHpW1R0WapexTNitkJ10oq0kfDNJ6g8PLphlzZ/0SoajBazsC9GSnXSwgEgyqwR8MM0Ovinwuid7eLqmS0um81ApcfBPJQbVtCORzHOPxuJutkUS0sVWq47b2YcpBo50wlbL9zMpoiKOttQWDA4O6T/mfFHswwB7BAN1rVOj5AybHtchGYlD/5njKiEViOkdmqBC8ktKMalNmkSpUzNDmt23bJrCFuc4cwzSVK27uJC2pAwR7iiWRBbgQN7ZEDZACSwUiLatJGqAKPJ1O6H4KhSNobWtzLXKNwlZZIuEGLfgE0tiMT2eY18wMXWaHOCi5ilQq740QwpJChYrSTDKjjQOVGlIMWjVZxfLZYVM3aFdlOegncKPmFy2/y+jq6hIQzFzfTDprFK2hMLq7tym/d/SYEUbt6qUqNKXf4T3W1NAkQJZ5u1SxS03hIigsnjh+tNUlCcHxO8bCkSqwckWA2EBiUKg0m2h6L9mtGDskvk+hzHnEqyYWm90E1NgopsKVY8NjJujG68pnjaAv70E1JtnIkrqBz5LJG2cxm87n0Dc4iIZ4XEQLql2isbDJxs3nEAoHMDDQh0ZaLTNLuWyeNc4vvAeyaUNi4HMTpR1htSKyhSzlZS9jwE5eG2Y+S/UqZfM3gCl/1+Y5UK1IMJgKLLoFcJPg2iLzXua8a2zKjSKn/sXj0NhQgcWxqjc+CYqxqYcqgiGTd2KUniZ3t573yixzA1rR2SDvKkcMQKz8a2ZBUi3sdWRvzXlc9r7Ma2V+u5svLLv4uvLWVYJ6yGYhSaPAzGSC0HQtMN/N7WoyhQTEusQb09hUZ9YAUC7YXAcueezKe2fjnmpYjlldicoNit7WxBaYbFTadhp1jo5VxBfTiP2GCFLPSjXPOO+XuiKYx8vnh2sfr6eyfDWuRlXNE+E41W2mBa4RoHHXsTogX1clS93NtUuZ4kaBqmxk9z5Xpi8VyPwc9xkyYKbJK+S587Pq76fxqdv8ur9fB5eVqUtiCoGZYED3Kc9NQLSrQtqOcroWk3VVNjdHHMd/BJ/5Z56/AS2+USOz6DYZtOb5ZY6TlHycFz0edL77HDq3bUauXESx5uDu+/4ZR3/ne7Kn32HyJCRSSbzw/PPo6erS81vIZXR99tprL6xds0agCusLKvHqeaYECgQAM5/KPXb+3YCWPD8qqkg2IfBEC1cq/hzlxXCe4QbwqGO/g2n77YcQFb/aPGgG1c/Muf/bFVwdAK4/x3otLWBdAFjEDs42Im5wI2LmAEUBuMosr9dCZ8cWvPLXv+KD9z5EqWRj7Rd/RygawvDxI3DWnNNx4NS9Ucvn8dbflmPDxr/j/XffkXKRm2nj1WmAB5MbZu5t3cGOg9RADy74+el467UXZdUk8h6vv8dnLJIIiAvQVWAmbDGTPbKeEnnAtYDfDqS4hCDBH/8OAEyw5oAZ07D+8zVIJxJSO1YI/WkjVkKZ5IYy1wUD5PDYdd/ouawKvCEZsGab3NATfvxTTDvgIFQFlFThdxzVLq+/9Ap8NSo0PVLO/uqxJ/HtI47A4Recg6vOX6Qxb24O48D99sBzv/01hrc3INaYQyaXldra5wvDsug+wSXGh+xAD6JNPrS0DMOmTesQ8kaw2857o9CbxQ8vOQd33Xwb3vroXRw2YUekLRLOejHloBE4+Zi5iFnDUfMWkerox7b169G+5874w33P4IdnH4FaMY5oQxgtrWHYgYhUpplcDes3daPKPNeqhXSJTghepJh1VAO25ErIW14kSpDjRF8uDW8ogrgsvcoi2THgjTZuJJDZDpX7vGvZbOH9UNa6GQtEBeLkywXk2S30+FD1+pS3LWcCZqLKxacioJb5vz4SNuk+QytouoNIQ18zdrc+KoGZoepVMyxL9na6bDbtTPgiMcWtbyk7zVkWElYNqUJJ9ZDPJTvx+QwELHhJpOPz4M5tcGjnZTbwVjmPsONDgMeXL8F2fEhnjUqYz7BITbSwZ60YDqKBMQI1rq3GbYIM9AiBWebJOjVZ8Q2Uy1LARqpVxCoEvplzSpa5pTqaxD7aJDt+WqUzKzykLF7m7vJhoRMKba1pf6fnmEBcuaBnj2sESWpUKit3VmBwfa42xBkq1mmznhe5pyo7Ya7H+XROtnCDuRxK5AdEgqpLPIwcIOHPH5QSm6Cx5nPb2Dk7zGOrVJFjNEeFNXZI5037ZqpKS3RiYnxBkfENtOC24BcJq4ZiJosorep9NnwuKamztxfeUBjbBnuU4cUa3FZUQQVhfwB+2DqWdKJfeyzOxYzEYb0zvH249oKspflZVEYXqEi2AY8/hmIhiz6qwlUrWCh7bUTbW5FxPOT/CxjP2ZAVIe9yZYPzvitxfvhGjStAVXMt1cAVIE+LeOPmYXFfkc5ofgQJBK3NcOhCRPKL607FetOQuaheJ4HXo3GuRxX8q9leIKzhAJBU4U62+kYbc9UoUhrQmtFkpvGeYE50XbS7HWBl009W2ebaqG4wq7YszDkvy+6bRGTxuFygWPUMrahMxq/qO5e0yuPwEaSX01LRgNVujISxvSb/2uzNTN3JxYJ1hFEn89mX+8X2Gp3Z2yYepW6bTSKJbK3LFWz4p+/8d2pnDB3r0AgMjcDQCPy3GYHW/N81h2uNY41fKGLtJx9jsKdXrmcUxbHXwF5ZrlRFoVLDrx55FH99ZQVmTN8dJ/10Kjp63jWuVlYDYsEpyGRCKJaDKFUIkuSxw6QJ2HXXnZDJpHH9ohvw7ttf4LBDp+O6qy9HQzSEci4jIQZj95rbh+PFV9/A4iVLpTZW3rwIWazn6eJm4cxTf4aTTzge27ZswsTxY7FpwyZZQL/x5grMX7gY+06fhssum6c+GuPY2Bddu/YLfOfoYzB2/ASseu99nHHWWTj02zNx1dXXCJhjluc9996HhuZm7LTLrqoPi+UKPv/4M9x9693Y++ApOPnUExCu+bDL+B0wccfR6Nu4Adu+2ICvN3fgqiU34cAZU3H+nNMwom0Ucpk87KAHC2+4AY898Tx88Shioyairb0ZwYCNnx8/CwftPgnrPt+AqVOn45e/fRK3330n5s+/HD/+ySnaN/K82aOjiEX1ayiMM08/E6+8+iruuusuTN5xskj97GlRtNPQ0kxPZ/W6rrjiSjzzL7/HA/c9gIMPPkRCnnqSBHNY2Tsmia+3uxOzjpyF3SfvhocfeATanKhvlscLzz6FRM8W7L/fNFiWH6s/+RKXXns99pg6BbPP+TkaIjZiIQ+ivgBS6fX4YtPTSBfYj44gm2jFH5/+HLFYHIsWLUB7+2iEgjEUciVlRUdCMWQyCWRz/doHPP/aa5i/9Bbs963DcOJpZ6DmD6DIusV1yCRZku1QtlQawiF8uWolrrr0Euy+7wG46ba7VJuSmGZbhsDOWqZY5V6d93UZsaAP884/B6s+/RSXLL4R+0yfIVGW7J8pNClxT29qZQ4USXsCgOffiFrAwexLLsDIkaPUF+deMhKOIRSJIFvMI1PMo5zPwMteaXcvbl54PTZu2Yq7HnwQrRPGoTuTktOOh2RSh658rNOd7e58jU1x/P6Rx/DYTXdi1nHHGgCYfTC5Ybn7ixrdCAkA09FUXFcpgH933+148Zk/4MfnXIBvf+8kZGsEgA2pkJE83P86Fs20HeEkFcdGNBLAn395P3573z3Yaf/9sWjp7ajZUTlOsk6k7TqJk1Taqu9pBQV0ljxVpLauwyM3X4+PqQC+7FIccOjRqNoh5SCz7vfZjMZh8VpB90evorxxFV5f8aEAYDoPcY+SrgVx2kVX4KSzz0cfYybJ6uDnValtM650oAtX7xYsOf8UfLVxK2b+aI7ypyt0T2L/z2YGMMn4FixiQDULTtUDj5cAcBFhy4OVr7yCh2+6Bv09HTjt6iWY+f0fSwFcIQBsu3FqfB2JqiQyKnaUx1FEoFJFctNWPH7XIqx56wWMO/Bw/PTyxYg1DFMfJEf7bsZX1bgvMg5HHDGReC2PRHOst4cA4P82S+HQgf6fGIGpp95hQMA62MWJrphXk4Ob8lKeDGcLuSwVqebh4lac4GDNCRoP9kJW1mG0gnUI5vD32JCwgtoUcyEn+KlNPZt6toNiOQvbX5XVsoBcm/mnRuWjJKaqa1NINWoh69p8+hH0h+APhFEMNIr1Xo8ukkpKG2yq26hco92xsUajurFYYjanCXxno1kKVjLbrArSyQGkkr1wyJgjyJhlwzBnQOGahaxyPR0p17xOAKEgLdnIaud7GKVYUtmyQfiijQIqY0EWYQWTbxr0S5HFzINKzYtYPCowjAonvzeAUp6NOb8acSzkWHTkCjRnZM1VFZAa5OsrWVMsqoFHAwajEOMY+5kNRhCcKg1j3ig1nezhCFaTjcQGlWyuPVIue6o1BHxeNfH6UkljBcZJmLZxOZO9yXElABiOB814s4mSz6O1qUXgGH9Om2XlIbtWmrwGZRWkptGQyqS0cFM1wYXNWMNS9cv81pJACoKofD/arDDngcURvzMblwAlrZPZYOIxSREbpi1tWcBdV3cvIuHIdvvUYj4r+3I1bWwHjU0NGBjsV5PK5wsgn2X2MZtxJZO3SoaXwA0DhnZs3ariIlMqo7mZWc5VFVJUTqXSSalNgwEDOqZzeeQLJTQ3NqJMsJtNQua+FRPIpNICGdmkI9hJyxNmFzDXltkOAnOlwPPomMTO59+Zi4EaBvsGpbKg9Yo3GJJ6lQobr9+ouPncsslKZQwb/QTi/B4gSCtU2wMvbbeZPxiN6roRqOwfGFB+L++DXDpjsmuZo0sVLZmmtGjmz22P/sz7iMdHBWxHTxecYAiRSBjtrS3KdsmkklLC84iZ3cvf41jGwnxGjP15lgQH2o2HfMjmjJU1wXoqkWXdy/Nnw45jms+LEBGPx/Qz5bf6vKhkijo/kkEEgOi+o2U2AXtmbedFRjDgF62//Wqe0XbHF44K8GU+JYsjZrbssMMEJJIDSKfSOg5miQvXI6hMm2ivV+xVqTgLLGwtBJiNzpw8ZjMzN5bzQ9Xk5PKepN09j98Ah8ZaXDaushj36riMXbhX45/m5iEYNNZPLngo0LtQ0HmTbclnREUNVafMYSkUtlsEE0CuK1qpHpY98z+Ap3XgjsQNHjPHitbmPMf62PJ92eivf/FPVOnSmprAs+xtveYaCQAi4CtVuFFKKsOd4LSbMyvAyQVm6zbFdXtlA/p+Y18r0I4frDXhG6tqY19PAMC1CHbtp+vKWV6vOsBatzSukwNoTWNsmdkI5zrkUZ65YgukiDROEvUvAYZULrkODvw7gTxu4gzwa5RcHNe6wtdEABpFZL2RSmttzmn1LOa6/bO5V43TRB28VWamCxbw50b5Y0C9OlBrAETuQc39wM8RwYBZfnUVkcBcF7RzFcNGbczcX7MWqrFLtZRsNI1yuQ628/oYhbYBUA3AaRTi/D2pkG2P7uV6trLsjd1cc6q91BjQivMN+G4ydm2sefFx9A90IUObpYY2vPDKCvT2JdHXN4B8NoUjj56JKVOmimG9atVqbFi3Dpl0ErvtuotY8JwjjI01VdDcGLkWxbSIdVVPRslUz140cQ7SObKe4VgRbNcFc7NhWL2Q6ATgiCOPxP4HHCgLei/nIT5jUnQFtwPuyg53s57ZVFdz/xtHchcfMIp0AcAC9o3a2vhEm+srlZoIDmZsue58/MGHePGvz+OFv74G4j7D2sfg6/VbccppJ+KsOWfA57ex4YvP8eGKN7Fl3RdY9+VmAafc+LAxQ9CM5yUVONcNAIOlFC4+9yyseO7PWsuKQiWM9XKZOjXXG1RKc6mJzdWrAy7GHtsA7nU3UJEn9F89w5JkFvNK/lLZrmKfffZA1/qvUUinjQU0tYT6JdZfpiJhpmr9fufn1T9D9zMBCr2dB8WaBz8761xMnb6/2Uhz3stk0N3ZifvvvV8gXbnqwWdffIVlv34AyZYYbpizEDGfDzs2xXHa3LNx2vmzEfGVMNA7gKC/ggmjxmD6oSfhN088Kla97SExsYbRIxoEilo2XSy6EInEccyRR+Lx559GasDY0reHY0jm02gP2bjmugewxR6OPdObERhWRTqbQSzejr5kSnnww2OMDqkhEI0gHAnBF2S2q4OP1m3WRj7LusPvQa7qh2XRLCuIrxJ5DHZtRskeOvqeAAAgAElEQVQfhxUJoT+bQJfTBL9jIebhs2nDQ2Z9jcArmeAlBPmYljnn+2UBm6GDTxkIekOIRr3wVVkrlJCvOihYjmpDH8mUQTLEWaBZqKo+4DUycSO8HlWHygtaB9Ndh/ZeNaRrQFbzvLFodyxHCnyyLIh70qUlQPcG/rlQQoE20V4P8ryeJSBEUNfnl90wa/F0zqwreauGUjyEBAmYloNgxUajL4SQzVxh5rJT/+KS3OhprDmNucNsp1SMLbTRhSoLVY8bx4X1MRtQvPtIFCqVEA05shUjuEyAS5b6MNbWhVxZNSjnOtaxdC7xM0M3X0AhW1B+GNUxdDEg8MrrEIrH1YhiR4zWzLTAI/k0kc2gLdoAu1iBzbpMim3bKK09tL0uqu6KMI6jUkCalmhULtMyThbOhN89cijgfoq+egWqL7xBFEPMSfYbQkXAJ7toMudp+U3rt5JVglOsIEBg1M3xJbgnZxyNGcE+afOVs0wKIBs3RjlrnDHkrqRcrTLo8EBQls9vmBbWpSrKuQJC/hAqVgUpxu0AUpBwzmdOsbLsCzkB0qxHSN4r+qnqJdnfNHnSzBCTb59XCpBUuQTqAXL8LNfQQi4SdcedCu3fjU0dX0/nJnQm4BRqqHorUlQTrBWQynWYc1euKIIWbwpfOIQys5c9NXjjIWYhqMZEiNecxAHjJGLii8SQ0d6XYLNxvjREUDOPm1xkzVmyfZbhlZ55Hq9TqcFD8m0uY5S3BP3pAMUGm497GZM3zGeMBDaqMnyOD9UInw6PscgusvFv1iktIy4ph/eP1hjbkH7q0Q/MDOTdX8nn4XCez5eAgE+AQjWdg5ksSLBgnhx1XKZ2EXEyZ5qCVJAox41ABOdqZmk7XmyYf/L/ibbE0GcOjcDQCAyNwP/4EWhKf6n9NWsrCT2KJax+dyXK7BlwvrcsKYATyTRS+SLypSoefPg3eOn1t3HogdPwg59Mx4Ztq+BVDJMPTm0kUAoxFUQ93GIpgx13noyddtsZfYleLFp8A1a/txlHfHsGLr/kIjTHI8hnEhL2kCjZ0j4SL7z6Om5adoeIeXTjENVYwAprCeCnPzoZPzjuGEXKTBw3Dlu3bJUC+PXlf8P1NyzF9P33xcUXXaxajf1I9h/Wrd+EmTMPx6ix4/Du2+/g57Nn49uHHY4rrrwKwXBYPdb7fvkg/MEQpu61j+oO9sf+vuZL3Ln0duy23844+dQfIu4JYccx4zBplwnIdnWid91mfPrVesxbdAN232U8Lrng59hxwk7o7x2EE/Jg8U034YknX4ATDaNx7GQpgOmqc+b3j8BR06di41ebMGzYGPzppTdw49IluPzy83H6Gaep58Saxhsgwd/sfWyvH7Nnz8Fzf/krbll6C2bMmI6mxiaJQiSNphsZHfq8flxzzbX4zSO/xb333o9ZR8wyUWMiytcEttMNz+NY6Ny6Gcccewx2HDcBD9x2Fzp6ulHxerDzThPxzNOPw67ksc8UgvpFrPliI65ccBN23m13nHP+P6G9JYJR7XE0NwXxtzefwZeb/oJQJIS25j2BcjvuvPV36pHdsHgxxo2djErZAM8+H88ni2SSgiEf8lXgzy+9jBvuvAv7CgA+HVWKwRRpxD4ECbxl9YtZ17U1NWLtO8tx7bxLMWnPabjx1jtUu9FVhrm1rC0YS1coWygUTT5vLODDLy67CB98ugYX/2IRps2YgUKlDMtH1ywgwP404yCZecwSrFxCz9cbce+CG2HRAvqi8zBixEgREyvMC+aL5LzCukqBeghQZNbdhxvnL8AmAsAP3I/W8eOQpmDNrbl4Ptr3SnBgnHEaGmP4/W+fwBO33INDZh2BUy+fKwto+Nj3YD+vRJ8m04/3sb/ukVOilerHM/98H175w7P47mln49BjjkfZy4xn01MhiY4KYK+HoiQ61nlRtii28uH5Xz+Exx+8H5P23RdXL1qCqieKKqcAD1/kk820bZHUy1gOv/b7FVcB/Juli/HRV5/jrLkXY/9DjkLNDqHKWpFunOy9yBkO6Pn4dVQ3f4Dl73yMl15fQQWIrme6GsDJ587FCWfMQX82p3qYfR+Tn8seOI/Bi3KiE8suORXrNnbgoBPOxI/OmIMKcQ9X/FXi71RqcCh00V6C+2iSzEsI1jxY/cZy/PqmqzHQvRUnXbYQx55yFpKpgiygczQZ5yVk6UydEmtwEpo9dEiqIVirCQB+6t4b8fkKWkAfjp/MW4TG5pHKN6c4S1tQ+YeqZHctoEnuNQRK1upDAPD/+CV06AT/d0Zg2mm3q8lCgI6WoQRAafvsUAVKW1ovs2NtZYqxOcIOCwEdMsyLlbTyNdmAKpcIArMh4TY8OeUFGtVc4OuoJOPCyPeiIpEmCjb8KBTzbt4lsy/LAvgITlQ8QQGAYuv4aPNaEADo94dkYeHJ9mlBldLLMio2Yw9dRjLZA8s2qk8eLz87l0tLcVcsEWCqiJFFIJqYtGxuCRLnslJ35mxj/Sr1ayCkRphDRQAnSTJW1HRTTxXhCHNeDSObnbW0QF2vAFYCNgKvamwU8vNptRyWYkjqDctCOpWB16KKj+CSyTvlZ5Dlz8KD5x8hCMQZ3bHR29srsEqWZLTNZR4kbbTZHGHbVba9BDzKyvAly4rNPDahaNnLLGRawXG88lnmqFkCu9h2EogiQDFgctdkKVtG/2A/MoUMWpqapcwl2MTfIQhNoLylmTmxVd0XPP6WlhZlK1DVTBzWH/LLtpoZylT+RtkcDZusadrYcnzUGLEsnR9/1to+DL19ffD7aQebQ4AKEObC5guy3G0bNlwFGq8n84LZGCMIns2kpHAlyMpjyijP1ABlXBXZ5KDKgY3egUxie6YrbQUJgvL+kw16IS+wlI2/ceMm6JxZvPX398Hn96IpHkNndyd8waCU3LRO5TND8Dfk8yNXpSrYL3C0DrywGVaqEHQOYqCnV6qWzq4ugfS0JOei1dPTI0UFAUa+J0HkHSdNUk6HMiwJjLPxp0zYghZ8Fu9UqMoirsJ7m8+csSqUwl1ZeAGBpB6pOPl60/SlgoONHuU2C4gsysqdwDAbgbl8VvY2BK2YW82xJNDJTGPl1DlU9VLlXkGNzWo+g0Wq5UtobWqWLThzXdiQJGAkBadr9U6rZeWjsmGcLyCfzirTmc0v2j8aq9mAnoEUAR/X1pekCrPpaNDUR3CF2dE8f947bJpxHEePGS37IX6+ckYLRcRl9001cAHNzY1SdkfCYYHf2VQSTU20t6aduCFocA6geizIeYn2hLJYNkBxqUwrFFuOAwQQGxpoCW0LBKYKmbnq8UaTx61zoZK+TBV7wSidXYCOIBefW5JElCfL+UUNOgPNcu4j8cbY95Hc5+bJ0SlBjgnG0pU22XXFqEB91zqf962AcmZ/Uh1PtY7cHYoIhoKaV+sKRQFgzG8p5BCLx9RwlOKWr3WBSp6LBCouoFh3aeCx8dz4LHMOlwU25xAWlLTAl10kwVfTwJQK3+uVSwAzYY0Sv6TGsfKfXTBbds/uudXfk68nEGzIJLSVZHZ5VOcoaMoy86ABas1ca5TItOPnsRs1Dl/Lf+P7BLw+rYUGIDUZeoSuOLeSiMHnhsdct2WuA3xqMnPNogLatWHmGNUVx9vV2y7Iy2tTB2XrALKeSdtkXNazfuvAIdevugJYGwvHnIeuuRS3xjJT95kAUwM683V1C9+6olfW6O758tx57Xi/17OPOW7GPtscD9fuumW03oObYjdnm3auBCR5/9XPQ6C1jseDtS8+hj4BwCWEG1oRbRyBVLqEF196ESv+9oasRqPRBuw3fQamTJmie+yD91dpLX5v5UqdC50ZBDJKwWRAR6293DUIrDSWl1IFG2jL4J0uk5h2z9q4aVDcBr5YvbRQ96jhMGWvvXDk0UehpbXVzKFuE5znLwKKS0T49+qsuiX5vwKAXXC1DmBJee2C0QLa5Q5gC1x44rHH8M6Kt8H0jK/Wb0K0MYSdd5uMeZddhuFtrShnU3jnrdfw9edf4asvv0J3b5+ZZ5gVyo2qe6/y+0BhAJecPwfv/OUvqBTzKHHNU74YsQijaBPQ9w8qMCOBNgCISB6KOTfqNB4rx1trdF0dJ8tvF1jmBsyuYe+9d0fPxvXIJ1PEPP4VAKzf/b8BwARQOC2Yy2IUa/yb6h6HTQkPrrx2PkaMGmvmJiroHS+2bN6CFW+tVB2YSGVx/M/PQm8xjzf/uBx7ThwPTyiA1qYITr/mUoRSCXz5dTe88GP4qBoiDQEcMOP7eOShZzBz1oF4+aUXMGZEFLn0AEaOasTOUydi47pNqKZr6C9Vcci0KVj71VeI+aPoTCTxi+suxtK738aMXY9GS2wzDpzSbmySuwfFLA81hBAg8BX0w9/QhmHD25HKFrBxcycyhZIY9bT3IuBTsR10wMHmRBqDHK1KBdlSFdsKVeR9foSrUVS9ORwZsPFKmqBRBSG7hhCBPIuOMh6Bm2SpU+2ra8a1n81Eu6KNfNX2I1fzoKAoBhv+qkcNCAFJBAIJsPJekNGZAdZsEl18PjH6SdxMMbqFBEKCyIxZyefhpzIga5SfBNdo302GOgE6h7ZptoNMrSqyGte8EpWKsNGXSCNOByA2bggehoIID2tCScYhFWRrBfiqHhEBOW+RZMh/13PFeoXZs5zHaxZ8noqAO7LsNT+QLU97Z9XqDgq1qsh2/DEbSw0kaAho5bNg8nPpqkLAi5nK/DPnQOMIBNXtpXIVKbpvFE1Nx7WeVsy0HGODkjUnM7poZZcv1eT+I/5MsYx8Mq3nnfUvyUFyghlMqN7mObDLpUgEKpiJohsTClQdC5US6+GaasWSY6HA1wfowsNIC9qCe+Clm41TM9EEBEdRg59OPtwPcAzkaU2SIMF62rsBfnDcWPeRxEO7cGZMm/mSI8d1X/+x6evUdI5UfXOOzysDmmuCIQ0RIBUvhu+hHHWy8E0WWMWtLbn+kawStBzF1VDtwUac6n6SrnT/UklAckpNSpQi1c1cR0tVlNJZOI4HuVQa3ooHpdSg1hWntVF7Pbmt5E1z0utzZL3NB4FW5SQT1Ljfs4rar7GzxPrZ43PXV86bBEdZ3zAygs5GJKdxvWN9QMtG11Ba7lMiDHCN4T1nakBLzhSuppfPDpvEFR53DqB1dqEosoHyh7M5KW2VH831kSAu9yWuC5Xyo1nL8H5lDcE1uOTmvlO1QrKWGw2hGtSd8/lnD90blE1so0pA10dZNYFcgr4V+EIBXWPWezwGvrbKZiCBadahjOHhelUsCwiWVTkfgloNGxb/5H+nvTD02qERGBqBoREYGoF/ZwRac+sV52VigGxlAK/9+CP0d3ch2deLSokxZK1ao+jCkimW8dAjv8Vrr7+FGdP2wndPORQbutYoogMIIuS0o5wpo5LOosQYt6Afu+y5B0ZPGIeedA+uu/56rH5/K4456lBcdvGFGNYcRz6TFNmc++mGtnY89+LLuOnWO0CcjeuRid5hvQAE/bYUwN879mgk+/sxani73ONi8UYsf/MtXHPdfO3n5l5ysY6d9Qd7Gp3dfTj40G9hxKjRWLliBWb/fA6+fdhhuPzKKxFSRF8Rt999N5paWzFl6t7IEAAPBvDhytW45xaTAfyzs3+EuB3BpFFjMX7SKPRu3IDedVuwoaMbly26Qbm5l889F6OGjUE+V4Qv4uDGpUvx28d/j4ovguiI8Rg2og3BsIMzjpuJWfvuif6uAYwcOR5P/uGvWLB4Ia677jKcfMqJxsnKdjCYSKhX6PUF5M543rnnCQB++OGHMX3GDNUBdKQzQpiA4mzYB5o/fyF+/etHcO99D+Doo74jIRJrLrm60QEln5FgiADwcccegxEtzZj9s5+ho7cH7WPH4NszD8XbK97AYPc2TJowHn5fBJ09aZw392oMGzUGP/rpT7H/fnti553GAk4WLz33a3z8xZ8xrG0k9tv7RAScEbjqiiXqIy5ctACTJu7qJkGw5s0jk+vEwGAB5UojKk4AL7z2Bq6/405MP2wmTjvvn2CFwijQNY6qdNYKdH7hPr9aRTwcxBcr38S1l1+G8btOxQ3Lbtceny6UPsfsxQnUMre4QCJkrYqGoA8LLr8Eqz/+BBdeNR+777WXoqF84aD6oIw8IfmhQCcjx/Rc+tdtxn2LlsCOBPDzuedj7Ljx2ovWKpZEOax5CCKT7B2wPYgGfEh39WLR1ddi4+YtuOeXD2LYhHGG/Gqzt0NSn3GY0z1NUNdTVTTis4/9Dr+79T4cePhMnHLphbKA9gSC6qOzN2nR2ZSuat6g9gysm+3sAP74yANY/qe/4NjTz8Khx5yAqj8Cx0+Xqhq8/B0CwDYJjwpuQdFiXIsXf37oge0A8JXzb0DZioAGX8oArpDkb8HvNQApM4CrnBu8FtJb1uORmxfhgy8/x5kXXSgFMAFgkbvdCDbupSnE6/lkOWpbPsKb736Ml19/WznJBHaT1QB+NOdC/OD02RjI5lAT5sB9D10GXVTV4wgAvvXS07Bu/VYccPwZOOFnZ6JokejA3lYZBIC5R6SohveGjz/zMIKmgqjtx6dvv41Hl12HRNdWnDBvIb730zlIZYra4xSYhkwbZwrZKowQtbQ3lQV0pYRQDcht68HT9y/BFyteQPv0b+HkufPR2DzC5EqTmM99C6MB2Y9Sf8VNWGHvyiWdDwHAQ0vv0Aj8ByOw/xl3bG/YEnAKkLVeLIAqykx2ALlCv35O2zqClzWPI4Y1LXatAtVjHilAC/m0mTw4+XPjaxNUzJvcxSrtkINStlJpI0VYxQuvFRKpv1LJo1TIIJtNKheKykKPTWC5IOUxd6zKr+SEwwwsNqZLOWXdctJj8035k7QsdRx4fTEUCpZyZQnOCXBwm/40umJWXoDW0L4g3SngsXwIhyOyV2PDqUx2iew9Hb1n/bMJgjOonUCsMnjZqHEXO4LV/OxwwBIYxEwsgT4EOqm4C4fVTCFoaewUqwIuuTAxt42CpRwzgoM+eAkg5qj6sgXycTFJM8vWH5INLRt9anKxka9Gs2GVDQ70COSlMoFZsFwgaQWcSKakNGQxwAKEYB8VlgI8CIzRgjFAEL1g1JhuJqlUc1QD+g1wScUjFboEhgkaEORiIzo1YDJQadXnlY2zUSNFQkH42XCpltDc1Oo210yDOZNJqTD0BmlJ51NTjI0R5pQQYCCwTPDM9pmcBjZ/2bxS1mepIkBm48aNaG1vVgeLebhNTc1iG3JIEokB5GhZx4KssQHt7W1ujrONTZs2q1kSbm7A1o4OqVVpf10H1klKCPn9aIyHpABMp6koNuCc12caXqVCXiphFhVfr1+v3N9QwC81bpDjSuVGNm8ALdrPgdlrST0HW7ZsQVM0piKzs6tTDVkCjg2xGEaOGKnMOWU+l8vIJJPKjVVGtteo8YrZrM6T92xd0Urgk5/D+yORSSKZSorwYKxCLSQHBwRuE0iORuN6rnj/1bMS2Axkz5DWkiUyR4sEgsPaFLBhR0B1/NgxahjViQG8f+o2j8qNDTgiFnB8QrQuJ6BMxXi5hGQ6DTsQ1j1jlKTGopafyTzkRCqNnr4BNb1kG1kqIx4N6/0IzkYaIugfYKZcGZs2bTKAXSCgjGZ+J9OU15zNq2gkLBCWhAL+O5mJZFwKQK3VpEDOFpitbDJEqVCiGpfXT6CbhxY5IVBZwfw9qnc4tnzS2CA1Nr/MY6zIEl3zWQ16bnjj006dDTQ+P1QBESDmBqu/v1/XgE3xYjGvObSeQU4AWEAnM8kzGT3b3CDwi8p7fikPneQXWRyzAU1g1ChqpRxm09EFXWn3FI1FXH0fG74mi5hzEj+LhT3Hw9jHGktMkylrHAVkGegCQFRisgkvtwVXGc7GLOcy/q5ASBaoBJWZayPbW56PscM0Ob31zzVKIxbTtDQnuC61KcELWpwLbGZOqVGi6P1ce+jtqhU3t7iuyt1uq6isQCqsmfmcFzHGAF71/9zMP9eIkZ9pPsfYlPMZ1HHTjpalqEuUqKs2uZaJnOQC8Dwu/huJAsoIJ6hH0JX3PQtjNsrrSl9u8LlZ5HH53Hw/1965DqTrGitnnspaY2fD7xoHgeR+PXv17EAeH8lEPAejMDVKZWVI83Vcm1xraUMG+MZSmsdYz1auf5f+lw1xNwNQqm8CgGxu1+8VKcYM4UA5oGR+Sklsrpd5fswYrn3xN+gf6EaqVES4sRWh2DDQVIDqfFqsf7B6NVa++76s7nnO++y1N7596KFwbAsff/wJVq58T8QOZVHXldIq8mtms/APeeXiU7hCdn1zVb6EPI21pkGG+TMyT0Xy8Hnh47PlMUDwrKOOxEGHHqI1cjvoa9AR113im8/4x5LqPwSA68+XqwgWbuqqt9j0l8Le8aJjyxY88ujjeOGV5YiEbbS2NKsxcsCBB2P27DORLWTQuflrvPn6a9i2qQN//+xzuWnwGhhjchlxozffhysuOg/vPPdnVJkJKkslo9w11AAegKs6N7OKa+1sECijbjfzouYVbprdeVJqc9d2WnbR+rJQsYG99toVfZs3IZtIoMLN/D8ogP8tAFikFAHF7C1wFRUUrHfMM6/YTya1HxdeeTXahg8XuEKyU6p/EIlEEiveXKGs4Y09fTj6kgtw/vfORyGZxuj2Npz83UPw25efAWoZ5PNpNDU2INFP9wdbIByPLxxslbWvgwzaW0NobY2hgDLK5V6Mo7WtvxGr3voEu07ZAzFvFM0jxmHOD09CqjaIRk8c/eleRHxU0OXR392jmmz8LjuJdBiJN2D9ug0YO3EiOrr70TeYQ7pismcrHgKLQF/Qi02pCgrFGgpWGalSBakKkLNo2exFQ9FGOVDEccEU/jgQhI/rim0h6NRkqctaWypRQqsEbQUAkehSkyUaLbirnoAY3wSw8vAgy5pW6bwW7HIFEduLvNcd9Xp+tdjyUNZcfzKNfK0ih5OsarUgnEJF6tbCQAJWiWuIR82xxuYW0O2N9XIqw6w6OmmEkcqmkC9XQFyK+BItmO1SGWGvH2kCsoEAgpEQvFwLPJaJ6WBTB2Wkk4NobGg0fjYSIpi5hitx0ZMH/1TMFVRfU91bZp1Mu2haiev+4t9zIumRmBd0qEp1EIoEpbqpWy/2d/XoMwSm8j5jvhUJUyQLUtnssVXT8d9IouAz4gSCAmq5/uXLRallsvkyJ2pZN9uuWqImkhiJpoziKMIbcERykAU6AWyvWeNIDszl84iybgr4kCgXxTAtFUrwxSLI0GKYhEov51ZbDR7a5UW8AQRrQJD7MmYu0+aexFSfVw0fAsH8z7gyEUAnxmeU2Gzm0dFEjRSRTT1qbLFSKLMRp7nKrJmEIjndcO+UpRONcmVJzvWJwMo1jI0YElrYOBZpTK4DKgakJqb9NQFWL5tLBDFZHzC/jZ/Nmr9QRG9PH6pFCw73oVzDqhYquZKUrE61hHi1hCwV9Nm87scS94oqWKoIRSMIxJs0iwRrjskU83tEsmUDnWsiZxmCx1y3jJuKUcAjFoLlJynIEH8J3PJ4RX7S3O3mirnf5QrBJmF92iJhhvWELO0gOz8S4QjAsrYul3Oa63lTKR+ewD9fS4V5togyI5NEFnZrFBLZanSdoWW8iUmqO6DwOtQna12rUh4e1RRUSRsHivqvEBznPoDXQ2QonQr9rEzumxXgPMHM8ZIUwrxf5YzlfsTm+af8B92DoR8NjcDQCAyNwNAI/H8dgab016aP6f6PzhSr3nkbPir6qlVkkgm0traK5NU7kMRgJovfPPEk3n7jHRw0fTpmff8QfL7xUxSqFLKEEfM3oswohEoRw5qa0RCNo2n4CERbW9CX78f8Gxfj3VUdOGrWwZh7wXlSAOcyg24fIiNw8bkXX8HS2+9UJIioTnSUYl+VZC6fgx+deAKO+86RygCeMHas+llt7cPx2uvLcettd2Df6TMwe/bPtbaqF1MsYuOWbfjWYTMxduxYrHz7HcyZPQeHzZyJK668EsFwRPXBbXfeibbhIzB63HjVSM2trfhk1Qe47cal2HnvHfGzs3+sDOBx7SOxx5SdUBocxLqP1uLdj9Zg2S//GVN2n4Q5Z5yCsSMnoGPLNnj8wP2/eghPPf0KnFgUTWN3wrCRbdzt4/TjDsMBu0xETwfdA5vw7kefYcHiBTjnnNNw/oXnCcxlvblm7edoHz4CrW3t8EVimHv+hfjTn5/D4088gWnT9lXfaLB/QL08uXeVqmhpbsWNS27Cr371a9x1zz04+ujvqHbkeDDibaC/F1a1gu6uDvz+X57Cg/ffhz0mT8SdNy2GPxaDLx5HQ3sbnnr8UfitKvbbex8kBzP4av02XL3oFjS3j8BlV12JXXcaj7aWKHwBC8vfeBrrO15Uz2Pi6JmIBsfh+oV3ivS16PqFGD+e6tk04CmqB5RO5ZDKMveqGTVvAC//7S0sWHYbDjhiFs699DLU/EE5IFKZLTc2RYnYIuJyL/L1qncw/4p5AoCvX3YbUvk8vH4HPtv0k0ggL9cI/lcVX2MA4LlY/ekanHPVLzB1331F/PcI5fQgTCSBBbef8VHcddYwuGEL7r7uejiRIC66eh6GjRmNPGsUkT49cpThXiedzwo0DNOhsasHN81fhI7NW3DbA/ejbfw4RVNZRZLz2adi/51kaBIWWQdWEI6F8ccnnsRTt92H6TOZNXsBCtxL+QJy6NTnKdayhKoTNJbo3HNlBvDsbx7AG3/8M447/WwcfPQPUKB6VyAqYz1IlCzBsUuwaXPMDGCrinDQh5cefRhP/vJBTJg2DVctuBFlhGSNzCAeIcHc11llfY7XohjODyvoRW7bRjx8kwGAZ19yCQ769jGoOWHzOg97G26GL2ro/OBVlDd9gDff/QQvv/E2vDUC3gSA/Th5zkU4/vSfoz+TRZWuOlWK6bivNE4wsBxUkl249dLTsWHDFkz//mk44adnIr7iYj4AACAASURBVM9M5zLFOSQ0O9rnEYzl63yyvy6TBYkGXwCfvfc+nrxrMfJdWzHrwmsx66RTkUgWYAUclDxlEUoIHHs5MiSxkgireJ6yLKAHN2zGE3ddj7VvPocR+x+On1y2ENGGYchxD+ojqbQiB1r1KpT/S3dUjxl3/lltIOMRN/Q1NAJDI/BvjMCOx12rCY3qXG442WAm2EZgljaatFFmU57fCQpwgSFbnk2NXLpfyl9lmxayRrknSytaQHoBx+RqcrIlGCuVoZpUHmQyfahUkyjkCcSUBTrTsoR2fAScfA7zcak+oQe+UUZxcx4MhtWIKCGgY+ImnEx8bugJBLOZQFURoRrlBdSgRiob8gQDCdRWqxmpHsT+dpjLyAXLNIDIqKZFiLJkqV71ewWscCFlZiCZ8bQnJoOIn8smImskqmHZ2Pc7zMUNupaJzOksIRSJSm2UyxcQiYal9OtzwaBcOqsGLTfjEWaJaf62EPAHjaKZ6j81bywUC2XZwYiRVW+G+bwC6QgoOX5bwGE6ReY8AUtOlH6NOTN982wyeDwCCan+7evuxdgxo7RYJVIDAtKooiNwQZUwz5kqJY4xCwHaIdJSl4pVLt4ETAkE1IrMQIaa6VRKC1Bw2esESrPZNAYGBgT+NTY2C+iJRWNSfxMg8zPPLdYg6212hQXmNjTqsxpaG5BMJtCzrQOtzU26g5UP5/UL4BpM9QmcyKQyiEaiAp1o9UqwxHKYW+rH4ECfih5+saFD5ZpUZLUSorEoSoUiGhsbpfDk+VN1y2Mu5VNobmyRbTR/vq1zG1pamtVkJcihZ6BAA0CjXHIcC4nBAXRt24bm1nb09fWjc9s285keD0aNHIkMWZbxOHq2darZOXrMKDWwCCQSJBTIR8sRAt5k5lOFm0mjsSEmlS3PwzV/07VmA4/XhazCjRs2KovEG6CFolFXs0ksRUelqs8r1cpShVNlI+tiKsmp9EkkBGJl8im0tbYhMTAoVQUzlgnsE1QblI02LXGq5noR8GfjmIpPr1/sNgIpVO+KNGHbUl30Dw7gvdWrYfn82La1Q5nIff29AolE5mDxEA7oPhg9fAQao1E0xRvQGI8JuaBKtzEaxITxZABWBf7z/fns8V5m/4/WNlRbEzB2F3793VgCV0Us6enuUf4zH1iOgZQ3zF21vXpPXlejni8KzKU6VoAnbeTrIBRVxpGImxNt8vqoFleuX5a2lWzk5qQy59iEYhE9nyyYqFxua211m3dupqYs9Jk96NVmQnk/xaIBg21Lzw2PiePO+ZVApexmqZahDbXcBgJIJZK6r6QuVN4olbAVzbl8rglMcp5mYU7yABm7JFnwWvEZ0DxdMCQPdbiZ8eGC6MrR5rzuZgDTTr/+Vf88ZeVSweJm3PItZJ/N+YGWQK6SkuA25w0pgKVedlWbAk+9KJARyGeYNtu0VGfzXuQdKh6pjDe22vxdPuPbs6ILBRFcOE8GAyEdnmwkXUBSeYzuHEBwnOtY/V7i7wg4VR5ywVgBU4VEJwASYJQ/aSylzXUhyEsiCsfENJbrit66gpcbegKPBN75Wo6zcnSlwA7q84wCl8xvNuhdNZCraOZ5SRGtXF2TJ8mvesYw/2yyr01WMa8xv+rfec/VVcDK/XOJDSaexpAcFHNg25qX62prgnV1tbUIRiJUebUW8fPEwKXzBOMB2AyXQtjIyMzPjfUyn+0vX6UFdKcsPsMNLQhE21Aum5xMM2Y1pFIZrFr9AZ599lmNQcDvxaEHH4Tddp8Knz+EtWvXYvWq9zWncv6T+p6ApAv21st7kTBkYW0yFvV/njftkqW8NiwA1h6yKHdzjan04zkQKOvq6cPwEaMw+7wzMWHCBAM6y1rWKL8ENLgW0/9YSv0/KYDrSm4B0XKydbPSt6uSDcDAnNFHH3sMn635CD3buhCPt+Kzr9Zhws6TcNs9t6Ex6igb+PXnX8KWrzfi8zWfobO7W81/kr3qAPCVF5+HFX/6owBggiC0W+XpUxFZ93UW+UbEOKPG5xzJnavylOse17KAM8Mpu3butISHG9DYfNE22MKUKbtiYOtmZAYH/18CwBJk6x7SfUT3GBe24DEZYaeNciiMG2+9VaQgWkFzn5tJpqQuWL78bzh29gXYlOzBtWdeggN2nYydZ0xDPMxYiwbc//qz2PDGq8imjVPApB2b0D+Qx0B/Hm0tJP01KWuN7g6sjUhumrzLMEQCjfjgqwTK2X5MGDsK/hywZMnt2Jr8EuV0BU4BiDTHYFN56NhIJgYQCYRRCQUwetwE+IIR5PMVfL1hA1IFApNeKSh9jPH1+9FdrWJdroas1uIaelnPwY8BTxieSh6RCC3oy7AHkjimNYPXcm36HG6Sad9GJWDIofWvq2iXVZgBIgm2lj1+Ne4sAqHVGkpUHpNlLdusssgTJMD5i5ZsxWSn73Ats5Cq5FCuWcgRyySIyZqDc6BqhxoKvWnUigU0hiNyeOH9QWeRns4e5DM5rQFcWxKDaUT9Xvgagsj7HXQOFhBzc7caYzH0ME7CjQRhJjA38jRtJiBccSyEmht1N5DwFKR9dDiIitx5WQfTPq+GVE8von6/yBJJxcwwJ6+iDNh0MqkcOAFxXq9iOGiyW8yb2p/OPqxNCF6zFoqGo1rv6D5RUG4qVeck/LABRMciG44/IAWON+SISMe5m2u+mU/4THMONNa+BPcYB5IppDWHS1XJNZEtJ87bnJPoAExQslJFqCGGJKNpvF4EgyFYbBj5PCjkc4jSYYbqXdoMMiyWdQobNbT9rrD+rMJyLESrZv6LBQLwi7hiXHVIzWGDxst1xiUJMCOMZDYRefherFHdGAfVtsrq5nlxvrKQ59xrUy1dkhI4a1WRyuZQrFaQq1aRKtJGO4xGXwTVEslpXil+C7UKHJIfOI04NvJc12uuKpkgLGvRMN2f2ETi3ozZccTADbmQADjXniBzjbNJAfusPsJFIFRjLnUGnlIVVblKAYOeouwYqQ4vUuUMKuIdOFwfaQPNtrZrH1hymDPIZ8+CJxLUOIrcmisBhbIaYxwbArMqMnmtFBPD/yr6HZCoS9CXQDrXdM6ryhj2m9gVAt9UwHPNcudVAvkegrJeWrtb+h2tU8UCqjweWQ66WfYFKvV9ilDS3kb1lWUUSnTwIXm3aqkhxj0XqWtlOom4tQ+fT7pNVXIFA2SXS+ZaKzpIVYoxN2Rtw7WN1tlUxpNQAgsbhxTAQ32joREYGoGhEfgvGYGW7Hp44w0A+4ise7N5rPlwNXo7tko5Wcxl0NzcLKVd/2BKRLMnnnoab771AY7YdxqOOO5b+GDtKhEBS0XGDZTREAxg8tjhaIo1KFpj/M67oXX0WKzd9BmumH8tPlrTh2OPPQwXnXcOWhqjKBczcvTj3jvW3Io/PPdXLL3jLpEIi7KkoGMFa4IKgl4bc84+E9/9ztFIJwbQFI+jq7MTkVgcK997H/MuvwYHHLg/rrzySnd/b3pun3z2JWYePgsTJozHyndW4pw5czBTAPAVqsGyuQLuvOcejBg9BjvuvLPqPNauX36yBvfddgcm7TkBZ557OmKeECaMGI2JO45BsqMDhd4kvtrUgX+6+locMH0Krpz7TxjeOhKd27oE9i64YTFuv/NxBJviiIyciOa2JsRifpz1/SPw3UOmw6lyPx/Erx9/Gtct+AV+cd2lOOlHJ0rcQYed1R98iLa24ZgwcRLsQAiXXjwX/+t/PY17778fO04m4ZPOcCTmMb6sAL/tR3NTC265ZRnuf/BB3Hr77bJ4plsO66hUYhB93d0Cfkle23GHiVh28xJMHjcSty3+BcpeHwoeByPHjsHLr76Eaj6LhnAEjQ0tSOWqOOeiq7DjbrvhnAvPx4j2RkyYMAr0Gn7lpd9hS/frihIcP+IwDGvZEYuvX4bBgQSW3LgEO+wwAvniAErljPrDqUGgZIUQaGqXBfTLb67AgltuxUFHHoXz512BdKWqf2dEHdW47H+xbmA/OuTzYsOqd7DgissxYfe9sHjZ7UgW8qozmAGsfTKvH9g3qcKhzbLfi4WXz1UG8NnXzsd+Bx6oPidrLO43IzVHitlijW6VVL1aSG7cijuvWQAn7Mel112NkZN2UK1J9S9rHo+ciirIV4oo57KwSkUktnbipvkL0bVlK5bedy+GTRgvHKNWoADBJxCYfQHuOVnf1iwDAP/hsSfw5K334sAjZuLHl1yAHOtzClHKzN9gZIqxXLF8Ye1b6aDiyfTjj799EK8/+xyOP2sODvveSSh5iUkY3IKvowW0AYAdhkii5KkhEvLj2QfuxdMPPYgJ++6Ha66/GVVPWHspRquwByPXvCpdT1nTBeChyC3oRb5zM2gB/eFXX+Dcyy7Dt2Z9H7Y/JgUwx191n2K/yti86iUU17+P5Ss/FgBMByQ+05mqHyeecxFOOGM2+tIZER1LVYpKTA2o2CWSCVPduH3emdi0YSumHnMKTvzZ2ShajDEpiGxKV6g862HuSbjHUPQTAeAy4k4Aa999F8/cdzPKPdsw/eyLcchxJ6NvIGMAYLus/TwdaTwVN4SIcZReQyJghnCusxvP/moZvn7nZYw44HD8eN4iNDWPNOeQz8qxii5FxJe4PxIAzO9VishN/ToEAP+XLFtDb/o/ZQT2O3WZLEjI3mZjhc15AkIElNiwJnBLkLa5sQFdHZsRDQfgsy1s27oFfcltyOQSyBdyAsy4caS1mtRiynsyzW5NDpysi8z1NTkJtDmuWV416zlpcSPMDGA2YNREDzSpgaUmLK3HyApyjI0DATwpQsi6ItBCIJY2DwSECUIXCOCZ/FSy1Jkf6Pdxg+8RCz/ExjvbQHIxFF3dVbL5xMK3vAFEwgSsswLgqCYk45zqBrpDMqfL7w0KpOX5yV5WjZGCFhfu82lrQesxMsnSWY4PM8Koxh1AvKFBVtPqB7Ap5DgCcKo1NhRpueoYCwPlivrV5Kciu0CrWaoEolGNKcEHNmTZ7Cf4yoD5SCgMD5k5VGE7fhUx/Fkg6tciwWKSx5tRHqqFeCRm8lQpDbBqUlh0dXVi69bNsjDmQtZMlWUwLGtnfj4bGWy4E8Qm6OqljUY4IgWnAdzDajRRLUxVazaX0jkoI4v3lZ+W1h4BXps7OhBtiuu+GDdmDIJkOtE+w2Ojt7tbauyWliYpFwZ6+7arIZOpNFpb25AvZQXchIIB2VPzvckmpNqaRVxPTx9ikQgiIaMu7Oru0f0TbYjD71TR29Oj17OQo220rHxjcal9aYHL8+X9tXnTFkyYOAHZXNrYLxfLUgf3Eyj1+9DV3aX+CoFIA5pzMTN2x8amlfd3Bc1NTejo6MCwYcMEYFJ1SgUhi0MCVFx/CQTw58yio3I3FPSrcBw+bJjUG55AQIpcNsEJlNP2lkpYqnqZ6Uw1BxuXtOQ2wJexepUCGCXkizmBjrx3w7R6yeUFdokkIaW9R/dYLpORUoGKVql5PRYGaMfn9WGgv18LLNUVVDZTud2bGFAxl01nsNNOO2m8t3Rs1bH2DfRrfMgAJfAUZq41M5mpdoo3IB4Nwuehajwk9Uw9b5clRXNrC6oeUxjyPuLxyBaZ90hvr5R8zU2NpqGlfE1jYceyhOBsmqA7nzkXvOYzzkKQjWA2gaWuVj5L1VhS086c1o8eo+ZlMcb383o82iixkVukssdr69oRqOa1rANgfJYJsvJ1tDFqbKBFekmEBhIMOCeweS5g9B9AzXqeLQsZqiQ5QdDunBbVyqirkJAT0Bxh8m0NOiMFLQt02qbkzHHwOWOBy/s5GoupoUolMudEgbFUmLNwYsNStq9mXmbRqv+5+d0EsqUgExjMzNmKnm/eqPxMvj9VUmKJUtmrNcAojvjFuUkKVT4zVPbRvtJV5nLseDxUxep+lOqaCimjAOYzydcT1CTJgcdaB8h5T9fHm8QFgpWyVi4TEGURbcApo0I2TVO5W7jqXR6nyBTuOiJwVnmYNHgwx8DXEKTm5/PfZP9MhW6JLFqToydgns1pWWQbBXD9y9hTc4yNNaYU1K7SXtmbrs+0QHM5/Btl9D8qnvle/By9Fwtm1+pZIKoL9tcV6LIclYWpUWLrXAjguvaRdcCO6nFZErsgniwulX3JozQ5RTxOniefEY6z1rgSr4ux8JYlOG1/lBPP9ZW25VTEGWU43+uLFx/FQLJHGcDBxjYEIq2ogoiT+Qx+FtdjErkGBgbxzjtv44NV72PCuHH48u8bEQhFcdIPfyhyzPqvv8Zrr74slb/y213lmCEZGLtwF/fVuOpe5SaU1sb/oP7drni3DEGBY86GPRw/kgSMOMZ2BXvvtbdY7CTl6BnTvUvnD5OTaTS3RhnM8eZ7mXxm8/zUFdO6fq6yXgCAa/9smu/fyNP5N4dW+lYNH69ehVdfehU9XQN4b9VHKHpqaB3ZjrkXzca3DjpQzfyt6zdixfLl2NaxDR9++rEB9S1HFtCXX3Qu3vnLcyjnc0YBLKCZ9qv1L2NxXncOMH82976xejbPjpyb9TP+vmsBbc7a/TczBmVPFdOmTZUFdLp/gNJUKYD1Gqu8PTNZEK+r2jbjRJCJs65g6O1SfXNf6mlBEjWcfNqpOGDGgapNSfSiwwmBt86ODmzpzmPiXnvCcWLo2fgVXln1EYaXbDz01BMCMh0qGWt5EprhDdhobY0ilRxEU2MIvpCFdH8eicGcrH2n77oDfK0teOOVN7Dz5F3QSKJGtBHHHzBdisqmUWNRyVfhDwzD7x55Bj84cTpqpTQCkTD+9MLfcMTMYzBppzEo2TY+/WyDIi9IeBtMpZGXxW4V3f4wNuYsDJKIUyyit2ShnwREJ2BU51RQ1oqIl5iHZWEfuxeflaOqxVij0R7dU8khHAgil04iSpeOQk5Wa5btl4Wu1Ju2F4lMBs3Dh8uJRPaztoN0sYB4NAYfGyFqGHhQlq0975MaCsqpLQsgJQBPEFgkKlnNkhdE+XxVAJaaL4UiCtkSMskcwnqObGSLdPew9MxwHUskEponKz4PPGUL5SIbEXQUclD2UQUK5eIWEgm0NTYrs6tE9w7FhJThDQd1DuF4yFiFUxxbLEm6LMW6ZSHL+BqfD/0eG4Oc2/wR+L0eVOw0nN6ScmqdWBg1rgF0lUllUEwVMMEfwbZ4QFbLnJc8hSoqBBMpuySB0m0s0E69bttO5SrnVzlQOCRgBZFIpzQHyOKX+cFsOBFaq1YQDhhSXMAbkBtOmdeRRLF0xgjqtfYIUQa4t6HS1+/AGzK20xWujVyDSCYNBgQY+gnyeW3lJdMSm8dWqBbgUz4tSQBACB4EHZ9Y9gQW/VRou6QO1pF0HmAdS1UuQ52ZWabmD2rK6SLhgMZ1fG9abJuMaNqzu5btFhXWeVk+J7NZpGpVpGoV5Aq0H2esjY2mQFS/o3zgclWNG0bCeGySHY2tONf8AKOFqEbgWsSxp2W6iBHQPBb0+UwEh+5XRsHkRRbig83lk64B3MOmSpS11JDP0EWKxMIgnCrdjguyKWcTkLV/KeBFKejfHg/AjLVS1QCv3Fvy2nNdYM1LK2iuh3USES3FlQtIkhizffnscU2oVFSTc/y8jqmbmJms6+p1tC8QyEoXJlmws07jteberKzxokpY94Xy2kgC0yIOfzikvyvOR/aCNdQyBe05aaNnE2TntRdJiSTlILzcZwWoXC+hQKIxFdok5or9WpHFIVXiRhdtvurENP4Om/5br/7h9p8N/WFoBIZGYGgEhkbgP28Ehtc6kE3RfSy4PQN4+csvoZhOoaUhiihjMugU5vejobkF6zdtxeKblmL566tx+AH74AcnHo3Ons3q9QX9YTREG9EYDaNaShvSti+MyXvsA2+kAe+vXYWFN92A9z/cgO9+92icO/tMxCOsrZLaBzGyatjoMfjTCy/i1rvulYCChDquA9q3VhmFYePkE47Hcd85Cls3bcAO48djw/oNaGlpw5sr3say227H9Bn7Y/bs2RJixCJh7Ze+2rAJM4+YhXHjxuHtt94SAHzYYYdh3rx5coakoOa6hQsRa2jC1GnT1DulcOeLTz/FnUtuxm777oxTTjsRxYEcJo+dgL332Q3Jzi6seWc1OvoSWHz3fdhrj8n42cnfw06TdsUnH6+BL+TFU888g9/89gUEm2OIj9kJ7aOGwfKUcNLMGdhv0lj4PQE0xFvw55ffwPxFizD34rOkALYUxVTB2s8+R2NzG8aMHQdvOIZLLrwITz39DB785UOYMHEH7Y/qTl8UQYS9QcQicSy7bRnuuuduLF12C4797rESu7A+2LJpAz58/31kkwnsv+++6Ni8CZdefDFGt8Zw4dk/QVcijXG77oGDjzgcr7/2GnKJfkzdfQ/ksgV09iUw+4J5GLvjJFw07xK0tcUwbmw7whEbb7z5R2ztfB/D28Zjt0nHoZiv4rrrrkQmVcCSG5di/LjRSKX6kcuTGFmCgxbY4Qb0lvIoemy8ufI9LFh6Kw44fBbOu/RyJIsVFEkwY2QU6y0ef5X2xGU0hEPYtPpdLLh8HsbsvCduvO1OpGn37WUGLfcLhuBdoQK4WFHdGvc7WHDZxXj3k4/wkyuvxtT9pisK0iK53WMhTIufQgkhiqDYJaDoaHMn7rp6AeyQD5f+4iq0EwBmH7JUNdbDJJwrVoT1V1lAc/+mLVh05TXo2LQZS++9B+0EgKs1hLifcS3NDTncxJ6wVgqE/Xj64d/gd7fcjUOPmoVT510kAJhExCpL0DJdW0zkouVjj4p7fVpA9+PpX92Nl555VgDw4cefIgto1vQEztkX4dHZniJsgatUANdky/6nh+7DM798ABNm7I/5Ny4DnKjOpSag2ah4Wa/T4ZEZwNwelGwgsfHveGjRL/ARAeB58zDzyB/AE4iJQCiXP9PsUM9p83svIr/uPSx/9xO8+uZKWOyTgBnAfpxy3sX44ZnnoD+TAf+1xP6AERGbPhM3zKlu3HHFWdiwoQMzvn8afnTGbFRsvwaF/cyyh8RmEloNMVKZx3YNHl8NcduPj996C4/eOh+Fzq045LwrcNgPfoK+wSwqDpD3FGX7LAJk0ai6uWepZwDTAjrf3YPnH7sX61c+j+iUg3DcnHloahkJ2xdCiXbWPF86ILKfJNW4ceSplSqK/ZE45H+KAvjjO/fBqwe/j4um/OctPv+V73TFFVdgyZIl/5UfMfTe/wkj8IN5D2lj39zaZnJaC8zSLaIxHkcgaKOjaz2ymSTefutNpAb74CEgFCBIUkLForKVKjlzIMr+039sDNM+ISY7KS4C3Jf6aaeWY6OejU5jPcdmibganHBqtDZjs7mKvJVGpZxXg4o2JlJAWVQcmKyy5khQjSV+TjrNPIWIGmpqPjNdmJZttJMVeJA27698Q86qAQTCIQym+uELkBFEi8iKNuBq7FAFzAney4Y4N/tVREIRJJNp2cIGAoalTxaSab5X1aChYi9doMVyQQwjNhq4KdemukwAjvz/MsKRKAYSSWM/6dqzUTlKaxDO9OEgC7m4gCwqGQjk5HIZhKgEDAUFhlAZSFCdTVY2EdhQckJUZfiRTqXFQmsZ1oZAkBnGQLacRUfnNjQ3NUuBzGY+myRU04rRTos8AYIhZSM0NzchSTUPc8iYc5YvqgFLwGrEyJHqSwgUIKCCopo3oXBM9uBk41BVS7UlJ+FQwEE4QotegvIhDA4OyMpb1nc+H3oT/RpHgkls7ra3tKK1sUnZGtHmuBqQ/X29sj7mIsdiqK2tTdfeCdgoMufXNvbRbIBEqG6kktD2SFXM3Dc2LqneTaUzaGhuRiqTRThgq2HDLFheaVotU21L5QGX0WKthq7ubnR1dqvAZTYu1em8HoODCYGDLc0tGgeTuVpAQwMBtgKqzFOgco52wcrl9QtopbqeijpZiVMFmSto0Y1EwgIzCTYxL5o5ggIMaNdmWwgzd7eQ07ElizlEQ2HDPuT4dXdi/LjxAi1ly8wMPWqKCF6yoaTMbhbjUZRqzO6j6tOotyMxWqHzPqIik9eMitW0bIoHBvrVYF6/fj1W/O1vqFKFKRvbnD6LQKSAplpNKiDmt5AZtsO48QJA+Fqpc8sl3bdNDTEBhLxnGxviUh4SdJfyxk+1ZhFNDQ1qUPEZ5P3S1taKXoKgPq/IBsaemIp9k91at6mWnSsbsAKwDZguy1KOn8+PZCqFYa1tInPIijnk173OjL94Y5PmEoKmWzdtliKWA9jUGDe25l42H5mHXdK11FzECpCWSIEAujq3SZ1Ma1J+ntSqbDhWa8ps5hczmDkf8Tqk0ykD2Odzun4cQ+Uqa2wI4lHZWQCVqrRql7qYYD5Vn67dr8Bij7lmPG9ZF1MJn8loXPl6No8NyEjLbbow8DOolM1r02XyTj0aK95XnBMSruUU1d7xeIMA1EzaMISNtbExkiVwS5BPCmVXjcvvnCuo+q9nzvLaE8Ql0YCFfm9vH5qamwTG8/N4/LFY1Ngts5FPgolrPa1nqlIRAC67RoJtrFIF5hoSCf+9DjIL+NZ1oS2iuT/4b1wbRD6i6olN3YrJJq4DoFL3kqCh3HWjjuEzwSLaKG8NEla3YKwri/lvRtlM+8V6JrIpwM17Mp7AzcdVDrLJpyRgKftp12q6ri7W9aDVEgkMihb4BgyuZ3TX1d+8p2QdLTDSAL1ysJBFvgHj+VUHj/nM1m2N6+CvAcFpYx7UvaG84zJVTCSAmaxHXgvZXVpUFwel2pWilcU3mwLM83StsnX8XM0Fcnvw+Yu/QW/fNuRqVQQaWhCKt2tTyHvOjJHJlJRFOEkYsjHP4asvP8dzf3kZ6zds0by4ww474Jhjjhb4v3btp3j77bexbctWzaOGtMJcI3ON6sJU1iCyohKgYYDM/4u99wC3qyrXhd81V6+7952dShdEpHeQYgUElSI19EBCIGAApYcOUkQ60ux4BEFRpJcAoaVhSEjfJdl9r716n/d5vCd5/gAAIABJREFU3zFXiP6e/3i8595zfG62D0J2VplzzDHH/Mb3Niq1+D/ZbFrMgvdpnSIAQQA4nsoK/CKxg2SiUMiPiy6YhX323UsxCXzGcE2m1Wz1pwoAi+yzmaX6PwIAOxfI3KO8t7kOU7VnVzA6PIqfPPwkXnjhZanxQ7GQlOA77rA95s2bB6vC8bLxm1/9EulkEu8teBfxkTGkkJEF9FvP/R5FksaUe08nCVubRDMWJgO4qo7nrzgmJi/aOAjIIcXxElUesEOO2ATOOkPA19LW6vDDv4TlCz9EbjyxKQNYt42rpDkjcGGTcthcJ4G/DmBOkKk6rPy94RS7UHRXcPSx38brb76Dq665TteTG2sWNSQevf/ecrTtuTvOnXENMvEUJnW1Y2dXGa+tWIoUfChm4vC6fKit96Jkp+FyBUTsCwQtTJ7UieaGsADh0XgWreEQajpDyKUzWL16FMed9F0sefFtHPqtw3DobvuJvJfKJmRnHGItWs4rEiLa2AxvMITWFlqUZZHJ21ixqk/3BTfWWTZOqLD1+rEOFgaKJBEUMJIpYbDsRc7yiVTJbF+UC8Z+Pp5GMBrBLvYg1nkbEPB5pPqkitMSUkdBI23FCFDZGCcRK5nVvZVn7rmLlrw+DAwMIhbwoz7CCBJmboXgDwU115j9KZZ/kYRG3yYnDaqJy/my1my6evB7/HTgEdhvrgttvwm6sfx1uwNIJDNSqKayGV3n0ZE4yorECKCGBCQ+e+iEYVnoHxtTxhbt4ZTtTEw5mzPZyHlaBbvg9nsELlt0gAgGkc6l9czOFyuIc2yCEREjqAZ1B32w0oZgWKbq2cNnbhYlclXCEQSoUvaGpYR3k2tD8oi7gBIJLKUKSiSvyG7YkCjYi9KJcZ3imLMrUayQfaY6QFfIiV2wCRyKUEUjM1L4+QV0GaCVWRnlXFrPItpQS3PPtZQRIspOZ9Yu8/8McUauCJUiXJtZ9pLQFnDZiHrcCMmK31g4cy0qEfzj2lexkS3k4LP4rAujNRBFOFtG3l+Uiw/rVa7nYT/Jdcbu2RB+SNTidcwZBSjXbTZiuBfS+kkc3NjAW9zvyRpaDx41bFleqCYslgXCE5ylJdxQIYkEM9wYj0A1sNuLgOWBHx746crDBp/bIxCXRE9meReSGZNxS0CaTVUvdQ+0h6NDho0gSZSylzY2ijw6NiMTJC44e07WDvQLod2zlMJ0ZSJAH/AjSZIyreu4jrlpIW7BFrHLB48/jArVtfRVVzwJO4WGdEyFihFTO2sgryV3CzwW5qcR4CVgTQWGFNOWIY/JfZ1EZQ8idATIp43dfonNMuZmMMuurPuMz2o2MSskYjDmgfuGEvfXXDJ4n5oIGQK/nKOKWCIJN8cWLRW8Zu6SyM2agZbgVEXI8cHjlntCMc0GLuAO0Ga6YBTNNHqRYsQQx1gb5ezSpvxfzokNc474L+gybPmILSOwZQS2jMCWEfjbEWjKr1Vtzdx6PnMq6Qx6Vq1Ez+pVIpA11tWo78BnXFvnBHy8/FPc8sO7sHjheuz5xa1x5tnHoakpLHVhTbQebV3TDKGMrCeViSxm/OgdjOMvq5bh2huvx6LFvTjm6MNx/jlnob6WYLFxMOM+uqaxGU///g+4894H4KYylzFWXpNBDwpfPC6cfvLJOOrrX0VibBQtTQ3Y0LsBkWgM777/IX5wxdXYZ799cMkll5jehPLlXVi64lMcfMhhmDixC+++/TbOmzEDhx16qF7Hz2bN/8M77xIAvOMXvmAcTwJBLFu4CPf+8A5s/fkpmH7uySgnipjW0YUv7LI9cmNxdP/lUyTyFZw793LsseuOuGzO+WhuaMNLf34ZLR0teO75P+Ke+34OdzSK2q5t0T6xHRU7h+lHHorDdtsJ3Su70dLcifeXfoILL74Qs2efiXNmnKU+BiuflatWo6mlDa1tnQjWNWDuRXPwi1/8Gg8+/DD23W9/bNiwESMjIxJs1MRq4C5bCAfCuPNHd+GuH92Fm269EUd98yjkWWNVykjER5GOj7EphsTIKJYtXowf3XkXdtqqCz+68SoEG5pQ9IUQaWnFH559Fn6rgskTJoioNzSewtyr56G+rQXHHP9tNLfEMGlSCyZ01eL9D16Eyz2KbafthvrgXlizqgfXz/s+kuNF3HDdbdhm24lIp4eRzcWRzZQRC0yBv64Jq0b7UPH58c6Hi3D1Lbdi130PxJmzLkLWdiFPh5tSWc5Cig7z0GIXIhj0LfwAV1x0Edqn7YAb77xbylwS7P1e7h95qlRlekT2dBMA9rpx7VwCwEtx9hXXYLd99tVegRm+NGKu9Qbhl6VzRvUqiXLZvgHce80NUr7OnHsxJmyzNUoiwjOyq6g6tOJ2iaxIW2paQI929+GauZdjoLsbt9x/P9qmTtE5mH4I3QaNg5tqu0pJrqORaBC/efRx/PLWe3DQV76M6ZfNQY49TTqI5m0DUFZyAqzL7oBEZ3QlCpbTeObx+/GH3/wW35p+Jr501HEoeAJykpFbEtXDVAC7CrAqlmrBolWRoOfVnz+JZx5+ABN22x1X3nAbKq6wgFhmEstpBraUsLKAZgYwIzu8LqR71+GJm+dh0afLMeN7l+CgQ48CvIx7rKgf4iPG4US4EQDOrF6A1xYswctvvAeL19FRAJ8462Icd9Z5BgCmmx3NtWSvbfrVLjq4UgF8yXSsWbcB+x1zGk6Yfi5sXwBul4mwtD1+9YPLlumbkYQoANhbQdjlwaI338IjN16OVH8vvjbnKnzjpLMwNp5D1i4iY7MeFe1d73PZJOs6ZPlKEQGO/9Awnn7oNqyc/3vU7Xowjj7/MkRrWlAom2tuFMDEIIwNNPcUrHWjAc4lCum2AMD/bU/cLQDwf9vQ/6e++LDTrlS25tRpWwsMWd+9TupeMddDZGa5NmUnsfnJxgEBBu453Z4aMbnZGCbbiw1hNn+9sot2weumciyvBZcFRiKRVEatgAwf2fCm6SdbK0exQ/UrlWCVYhqZ5LgekiF/UCAMFcCBSNRYN5NJQ/VDOq2Fmco6Wt2y6GAeoZSIGbLATYYFj5HFkN8XwFgmI9VEpCakBwGbAmQV+ZinFQgiFac9LdVfVCf5VXzxM8PBCDKFrJqlZapMaQHG4s3nVaYtGVBNrZ1q1DJfgMdA1SUp6plkUgszT54ZaWSc+8MRAWPsLxF0Y2+NIGYulUEhk0NibAxNDQ1obK4XgJrJE4Cq6D1sSkhpqya8JZvpZK6ghnhjfT2GR0Z03qlMGuFoBFFmfVDtWGRmJXNVaxHw+ARsE/zMZ4sCHUdHRxCNEtwBguEAerp7NBbMTSWzi0AJm+NsFvHi8RoMDvUJ7AyGY1Jtx2K1IpkP9g8glUyiob4GPp8b+QLViQRgqN7zSVnLc1jf242GxgYBunz00aKtmMtjzarViNYbu9hiLitAjkAVwW2q+tjg6R8ZkMWdUXzaaGhqkVVfjEC310JTbY3AbSoDeZ58ULAg4FwfT46jtblZQBvB0cH+fnR2dqjZH4qEMZqIS3HJ4ov/HhoeEhBPUILzmaAum1scjwkdHSgUad8Y5PRELkVLFJODJpCPeRdsbJcqyDOPNhpAmZa7ZP0XSoiPxVFXX6+5yHuJTaREKqHr3NLUqMZjJBxBNpWUapU/VDb7fB59BlXF2UwadXW1mmdUfitzzuvT/ZqIJ6T8oQKcv2eDn3OD6ljaX/L13T09WMc84wAz8ryYOnkyhgYHBcznqNaMRRGORdHb043a2hqRRfhdHR3tmhstzS0C1KlCT46OiURB6+z6+lqjOs+kDMjhWMkQNCF4ygYqWXi19TUCMLs6OpFKJ6WYr6mrxeDQECKgPSyB3MQmZRDB1Ph4XHbLfRv70dHRpvnEz6ASk0CrMvyyWdTX1+v+am9tQXxkxFim0yqQWdrpnJqxJALw/iLYSlCSDW3OsbXMHFY+Ku2FTR5zrCaqRunI0KDuA4JTnJu8xZnZQxBNtoBS5FSU50tCA9cTEjh8HqqHaUHpExhazWqugp5Ux/PajsfjUllSPULAlHOK15HASzwxpn8TvOY6QKWxgGInS1GALYEiWRcaq2qSb5ipnCnkZa1uiBwmU5vznp9HYkOhzGZ31cLZZMCS/MFrQDC16gLA+5/Xj41WFq08bhbWApFEXmBWs8kf5+/4PVWLa5JV+P3KeS0UdV+RbZzlvBJAQFapaWoKINPxGNCSY0fgUkpoNaGLOn+Cz/x7EovY0OSx8nNY+JsIAwPAUr0vmx6pGQmalnR/cnxJZiGoSNU4N8Ui+/DZJ9UsXS1oiU3VnMkcUcNXDkEuzVkeL0kGBDZ5vnw+ULFIEESKVaqVCOQIfDeZf1VrZoLWJnKB9tYmk16qfG18jAJXNt2OHTSvq8BsGqg614/fU7Xe1neUylLiGbKGOUcdu/P9hnTgMWNN9iTH1AGTS1QKOYp0o1Rmk9zYxrLpT0DOWNw7LDABiOY1n774M4yNDyFrl+CvaUKopsUBgE2uMHeKUrbLdtpjrCe59bdtZDIl/NvTz2L58uVaZ0jSouPDyaecrLW4e/UavPbaa1i3bs1ngLTB/o2FklSrxrpZo8s8Rgf8IHDExSBIpR2VdIyO8PgQT+aQLTIriDncKWWBkujW1t6Ee++5S/9NW1OBa44l938WAHZ0v5veL0DV+YfPP4HvPgJIFQS8QTx0/yNY8PZ8DPT3wuWJye45nh7Hgw/dh0kT2xG0LCxfsghLPvwIvevX45X33sa8Ky7Gs0/8VOtdTiIyj2Fvi+hmykOjxOVes6oEryqljU21DsmBYQXISg5s3meA9s8ywqm+vGDWDPzmySeULcu6rqoAFgBs8MrNAGDzOYafY8A08bEd2+6qAzXHqlBMYvqZ0/HU08+hoaUDsy/+niEBOpbsg4UAetavwaUXXI2aIrD1TjvDFy3gq8d+CwMb4rjzztuw3ZRObNz4F8QaCO7WIZEeRWdXM8YGxxAN+dBUV4P4OFV3JcQavOhobseOexyOkYESzjjqy8hbG5QhlciNAd4YttpmP7z5/K/R2sjs2jCaO0zNFwjXYcPwAPp6R83m37YEwlLNOvlzO2Dhp+uxnFEaFdpYpzBQ8SHpDmgjHa2UYBWLWnc5viESxkplfKHYh401ndrY+t10i2FDjeuAiTvhfZbNE9ji+l4Qsc40A4xtGG8IqnuJ/tDGjc91RpjYBLZIYMmX5IhiiBFA2c/sOYLRbjnTsHbi5ZELBtdAl4k9YOOFtsBUO/OuTeWKyIp0RLvasjb0BKMTY3HV5bRyZkQBX5+hqoBAVTiK+PAI7ArHvR7jRJ7dPmwYGkK4oVGvtWnDxj0CM2uVQU+2dwBpZAxAy+y7CtXIedUiVB3DomrfhQnJLI6ZGsGdo70IFpuRJZBYKWEyiQWrerBhUhfK3iAKcts3FuqG9OA0YZx5yQaHx0WFThmlfEaqhSqJxvRYjUpW1ndazy3VdqDtN+tzqnh5Dlx/aV/N571ARgJ6VIgyVJhW+z7l/BJglgMQz99Da7MyqItQ/eFyoaYC+LlO+92y/PWR1FQpI5XPIW3ZireIekNSNxOUZEY01cJxEgNtG5FAUOuYlBp0bWBtwTqB58Bbkes/qaqOtRpvfZ9tyTpcxBE2XAi6qork702+tbmn+UwoaW4k6aRStjFYzsiem2CyzX1Wxa8aM+Am8YFK4bJUzaxj1Thzk3xJggsdm4rI50raD5AcHCqSzFiAn8AmFSc5AsxEoo1tdNYqIpnPI1UytuUkNVNRnabyms9hPWw9ah7RT4oWe7yPqA42SC/JfYa4RcKA2sCcV3z2sWFFgDqTNyC6gHvOGmOlLDC2UBKAn4ch7Fm2B26FwjHr2Njac89csnnXmDVCpDaHBEASFGtoyyHnqYZLZ5URLQKX4xzAqco1B2qgGscfrQclWjuyOWrOw9hfsH1IVY7zXQ7Bjms/icPV6ATVSXw1VcaMYwgEsPr8Q/5T/YQtL94yAltGYMsIbBmBf2wEoollIslt6OtDyO9HQ00tli9ZjHWfLle0Gh0a6IrGusTtDyCRyeKxn/4c772/BrvuNg2nnPQ1dLZFFLMQ8kUxceJ2QLSGVh8SvFDJCU8E45kylq9cjmvnzcPihSvx7WO+gbOnn4JYOIBy0ZCDuadmBvDTf3ged95znwiLaT53CQDTtatUQMjvxonHHosjvvoVbOztxsQJHeoRNjQ04s23Fyj7dq9998X555+HYiGPMHuVAJavXY+DDjkEXZ0T8O47b2PW+efj8MMPx8UXX2z6DcUS3n3vAxFwA+GIXDFILl67fDnuuOFGNHTV4ugTjoQv78Z+u+2JHXbeDj3LluHdP78K2xfCDfc8gG2mTcCsc0/D1lO2xafLV8IfDuDpZ5/DfQ/+G0JNdYi0T0VTaxPcXhvHH74PDvni5zCyYQStLZ14Zf57uOb6qzFr1pk486zTjXCpXMYnnyxHY3MrJk6eCl+kBld+/wo8+tjjuPe+B7DHHntKIMK9L3sFdFRxlSz1VO974D7cdsdtuOGmefjmt45CkY5xVGlaNorpDIY2bEBtMKz697QTT8K09iZcPec89I6OI9o6AV848CC88ucXgEIWkzrbtU+jXe/Zsy9C+5QuzLn8EkRrfOjpXYFCvg82RjAaX4uuti/gsH3m4IMFy3D1lT+AxxXDdVffis/t1IFcvh+5wjDGx3IIe7dGpKUDPTnuz228teB9XHfbHdhl7/1w2rkzUaA7S7FM3xc5/Wi/ZYSWqK+NYmjpYvzggtlom7YDbrrrHmTUc2E/hL2QKpuXsRQ2PFQN+z2Yd9kcfLh4Kc655Arsc9BBSOYySBZyyBIgJmjn8yFHj0IStFFBeuMg7rvuJtgBN86+aBYmTJkqBSt79ez/Wn7Wyx65RLIDEvZ6kOjrx7VzL8fI+vW46aGH0D51iurBYqlsrKOdqCoJKViTlQpoaqrH0489KQXwlxwAOM+eM/sFBRhLYasinCHHbjNzZunsmB/Hbx75Mf70u2fx3bPPxSFHH4+CJyg3KcbaZEvcY9FVJqcIHrftRYEZwCEfnn/kQTzzwP1o3203XHX9bSi5QtrjVNwVEdDZ7/CwYUHw2qZTjQXbayHTRwD4eixZsQxnXDwHBxz8DVRcjMcxWANzmnls7Pn1fPASsmvew+sLluJlKoDpXGdbSCOAUy74Ho4/ZybijI9k3UpioSKWCABzT+CFnRjE7Reegk9Xr8c+R56ME6afI3KtejQsL/1BkXW5aZCRKhmLtLC2igjBg8Xz5+OxW6/AaH8vjp5zNY6Zfh7Gknnk7CLyVgHFMnt8Lnhtt9S7dNuhJTdJ0P5yBen+QfzmgZvx6fw/oHnPQ3HsRVehtq4NBeIDoFNWWX0/On7y+Fk7KyYJjH4x12iLAvgfew799asGf4cL5gFX3n0kGv6Z9wP4nwwA/59SU488ewGuxZW464h/dtT+ycH+33hb806HqeHJJZdZp8z9lNiWTSgqAEq0Xqb1MRUULjW0iHA5eiaxLNRwp8WVGk6mcc8Fi/YlBFAIJLOBRBsuNqkIYPCBLxtSKn+8ZPsTHKQ61xJYQKszWtryhg4wK4xqMWaNhmkDZyE1PmzspR0rLh4vLYmpFjONLwKjZI9DgClBm6IJlkMAOSkBk+mkaRaXbPg8AUQjtaitrUfZYnaa03SnXbWsDcgkD8lSMqssXWOZWRerkUW2lw2xHMGCoBScUpn5fModJQhKkIpgszIa+V4qLtj88HnUnKeyWM0sjjUXM+VKWRgfG1XOFxe6huZ2pNIphZ+PjY+rQdPc0iyVc1tbm0BEsvWpsmNBRwtjPkwiUY6/OWaCMbSjTownHaa7Yc4EIjE1iQgoRGNhdPesFwhGoIu2witXrNCDnU0N2twREGZO8NjomDLR2rs6TfOROWge2nITTCAgZlhBBMjLJTLyLYGJHCeCM7RQplKaH8zGFQEOqk+pOGmsb0SCiptsFnXRmMaC86mjrR152tv4fSoWGSZPy5D+/o1SAI+n0rAtj9SkdjGPQjaDrgmdAjJXr12LppZWpJlvKeUrlC9JFfHkyZOcTFSjhG/paMXaNevQ0d6hAkwgTYVZEi6sWbdGSuuddtwJeSoBaJVdX4fu7jXwEHiubzIKYII2UslRIWCjvblVitYNY4PKQGiorUMqkZb6l5Yyo2Nj6JrUpWKDD9aQspipErYQDoaUT0wGGdXKbKquX78O6SQtfDzYYYcdDDhMJ0kpz22MJ5K6d5YuWSJ1eDbDrGofPl25UmrPz31+J/2bva8JXV1Ijo9hu222MSAblchsEMlunFnZBbS2NDk9MqpseX1txKIkipQQC0eVS0sSA/VCLiezk6+jejxfLmA8Pi4VK0FpZsdMnTLVqCf50BbIWRDAyzlCEI5qJQGLVH9TPUk7GmUvsjFsrIkJ+g4ODQvc5FpmQEgDahqrXBtjoyPaYDFHmsdI4IdgOAH9SoG5uCYDkvcTLZzZWadKOZXOYDyT1nysr68TwErCDJW9BCxHhocwedIkdK9fv0llrMweNRZNQSUmrN/ko9bVEmQmqGcsegn+8nhlX+yAgQYUMcQSga7KwXWpQCYwRSCO553NZ8Q85RzTex1CBgs42lwTKBTzUYppqvhpmxgQQJ4tZLUuDGzs13jzH2PpnURLa6vJFiS5hdef9jPKsHFvslo2wKix9yeoSVCbx8j5ynuEP1ULZ+UQeryO5bKTs1wsYnhoWHnQAswZO8AmJ5vgVALRll72u+YzBSiLHMG0I5fmAIFv2odzrhLU5drP+5Cfk8sVHPWrcaUgwMtz4LpIQJ2fpdxf/pkbD4IoxaJRxQvUNjbUBjymbb1Rl1cVwVRYm6aryfbj+mAy+sz7RFqRhaVRpvKYRe5wVN68PiQtVX+qoK9cLJx8PimDpBQ21toiKpVY7LLZDF0zXSMef86wuKvqeMF0Uplx3vg/iw7Qs5123MwZN+sSj5ubWM4ROWRssjYmcODRWGusvASKDLDDcWDhTfIRSVtca3gO5r0me3nFnx5HKhNHmuxgKoBjLSjZ3EDpKWI22cwIUia7sTHnuUsZxXzMookaePe99/Dyy6+IGEA1+tSttsb0E0/UtVu3dg1Wrlwuq3yuV2nFJOSRJXBQKDjZtQqblTsCLU3TxZxAMs4vji3t4F0eP0bTeWSEXlbnS06b9rqaECZ2NGP33XfBsccfhwyJX04esFGlf2YBrZ6+4wJAogt/DKZiGbv1qrbVAZCr9zpfREKUxU20ZSycvG6/VH3zX38dixd+gLffWYKxdBo9A0OI1PpwzNFH4sLzzoWdy2BwQy9ee+FFlD1FTGprxut/fEFjUJQ1kgG1CADreKrqRRNrtAmA1d9RYavjNtdYCt1NlsxVla6R6FYV9IFwACd99zg89dMn1XcyGb5VO2wCiIbRrE2s893mvqkCwI4JtGJBOE4GuBcoWU7hlFNOxFP/9jT84Rimbb8jjjnhJFOPlsuY/9oHaAxG0esO4eUXXsXyjWuwWzGC+Ws+xpQvbK+5tG7Fx2Jxd23VgOFRPlMIGCZRyaVQH2kRBrff/rurOZQaT6Oxpg0vvPshBtd+ip8/9RA8PWsxmKsgTOzTH8PIuIWwe8zY7Lvcqhtslw/h2hZkKjn0944gXXTJ2q9cpHGNF6V6P0bybqzJFUVAG0kVMQgvxpW7DARcJdmElT2WVKIRB5jZeuRT9DVMEsgX9NDlgXWhcQoQf4X3LUzGOB/iXLdQySkOxeMNGtKbrYQo3ePMcCUPnBfe57KQJ1+dqs8KCX8huIvmPpfiu1wROErQlXbWrK0yVHQ6SneCaLbXI1Y4LdOSqYyaZslkhom59OJS9i5BsTQtkmtqkVZUCjNsvfBF/RqbDPNP/XQG8Ao0zFtuZKg4pZ0cI0VcblRcVKAUkE+ntW+w02VlvMqWl5/HZoBN8gzvZx+KBP/KLmRiIcRSVMJbKFNdnxmFl40gjxeZujq4S4Z5LlcH8YFoKVZlSajgkwLV7YqoQcOOEK3Lqmuk7ivmljlKUWUtK6+aGJwBwjX/S0blW6YShDUJITnmvjtqXJMtyyabUdN6vQGplYtu2oO7RBwkoYwKcL8F+N2mRghRocz1RroDo4wn2EoHojxs1FgexGChUTENaaSdZyDnj8dlwEk2d12uMrzKijbROBWwYWkITwbipJaBA2TrXIhpSoXLr6SVG50ASBbyuFByswVj1kWSGPKWjSQBYZJySYCwi3J7IqBqWT5ZVVMhLLdj7kXYYrJtpNwV2VPr2sClvHjuMaRU5rVgfZllc62CaICf4kKsmEe6XEKW7ht0fyrS+pnNcx9cdNVhHUIHC94r+bzml8U9HkePtZLjesExsCoeJ9KH9wIfSIYIQ6Cc/9CtQUoXh+hG4pJqE5GmjE00M3dJvCBDgCRiAvyifPExIxK144ZFEgLtpJlXR9tNroFUIXM9zhtSiLG8Yz3rXAtm7onkV1R8gEgXlHJk2dIzqnoUSGzj+y1YwQAq2mMb8hl/JFJRjWgA5Yqzr626j/Sdd9j/Rndhy1u3jMCWEdgyAltG4N8bgdV/vhmNDQ1YvHgp2lrbsPPOu6jfycgLxmxt6NuoeClm5LKnGa2twyOPPYFXX16EvfbYBmeedQImdNaLrEcLYr83JPIO3TCydF70BtHSMRkllw9Lli3DZd+/AksWrcYpJ34bs2edJldBZnCwb5Jlb7a5Ab9+5mnc/MO7YfkYIccCwCNnONtmz82F0088Dkd++XCMbNioftaGvgFEa+vxyltv4fqbb8De+++NC2bNlFNFxBfR/nDxir/ggC8djMlTtsJbb76JWbNm4vDDD8HcuRfDZ0VBX1gbBQwObdSx06WOqtmVa9bguhtvxuSJNdh9163RvWwdTjnhVBx81FFYt2w5/vCLXyFW14L7n3wKjfVBXHLhOdjl81/Em6/PF2D+0mtv4tEnn4IEJEWcAAAgAElEQVQdCgkAnjhlkvaep3ztAOy93WS8/eqb2Gvv/fDJ2l6cN/sizLzgDMw471y5huRzeXzyl2WobWxAe+cEBDxB3HTr7XjoiSdwzz33YuqkqRL50BGRYLf6tnAhEo7ioUcew4233iwA+FvfOVqxgaqnShVEgj65MxFIS6cy+MbXjkLQbWPuhefi/fcXYULXVBx/6il4+dVX4K0UMXXiRClehxIpXPj9K9ExsQNnzTgdQ+O9WNP7Mdx2NyLhnPo7bU074isHz8RIfwFXXTFPVtDXX3cjJk6qRT4/jGx2HJlkGSFvF2rbuzBiZzCcTuG1dxbghjvvxi5774/pM2ah4HIjV7YF8MkGmv0Ruuq5bNTGIhj7ZAmumnMh2qduh5vv+jEyrFsYj0jim0MktG32Bdi5rKA+5Mdtl16CDxYuxozvX4k9DzgQ6WwOeYcM6ibwyXrG41PvkrVTuq8XD15/HfJ+L06bfSHaJtDO2Th4sedCEr9IkxajNUiadSPZ14tr587F4Lr1uOWBB9EwdaryidW3YcJZgcCuiffweni9bLTWNeLZJ57EL394Bw78ytdw6uU/EBGR3yEnH9bcAY/2xfkie1PO/iA1gqce/hFe+93vcexZZ+Pgb52AAl126LpF1xXm6DKdmygyAWB4UXIDsXAQz9z7Izxz74/RueeeuObGH6Lijqi+LhNAZw9EilZ5ZsFdobNeBWULyPauw5MEgD9dgbPnzMF+X/o6bE9IADD792afYHrVA4tfQ2n9Irz5/lK8+Pq7cBVYC3uQLPtw+pxL8d1zZ2KEeILjiS2Cf1UBTIwnMYxbZp6KZavW4sBvnYLvnkEA2AdXhfU542AYC+i4CZmwHLhs9nBKCLg8WDh/Ph656XKMb+zBNy+4EseeNQujqbwio8oWY7sokKG7kCFfcr/Ca+u2SwhWbCR6N+C3D96CZW8+h9ovHoCjZ30fdU0dKDN7mO5HTpCYk1xjRBgsZ11u3WuKNNtiAf1PPHy3AMD/xKAB/4oA8JSDTlJh4aO3veUTO1mWirSulL2C2cgqJ1iWloYNpkzfoqNqdMK3U4mkwBWq3bjglkom75WKXjaWpYpz7FGT6RSCtAV1GMcEuajKo82ulFoOEd8fYJMbyrT10XraLgkMrdqncqNMZg9zddMEOCJhAbpkCdFmj+AqG82FEm3ayCpzI5UYFBDCBj6zgWVZTWsDNqV8BJuzxlLSVRFYwu+m5RztwrRIkx1fyKuBQFveHAHfIhnfFfgCRmXMzwN8KJRtBGN18LAhJQtbS6ATF/ahoQEBe+xlRCIxNQgI2lAtTMtYAmJSZ/kINkURHxsVgMscqAjPt5BXvlZbezvGRoaQT4yrUKuraxZgR4CEY+Diw8FHgDqHTCanc+S5VpU5HD/mZRDU4XWb2DVRwF4gQFagsV3m4kqwiraZg/0bBV6kkgkp2yoeC4lUSuAWryczHfndBFKUc+U3Cjg2MYf6N6K+JiaQiGAO7V/8obCOjaBnc2urYbuNMa+CtoCmGd/S1ILa2jr09/fLhrm9nYXnBtkPEnBlM5a/SyYTmmtUasbjKTULQ6EABob6BSytXb9eYylLVUDsy662DhEC1q9fa0CwTBr77r8vEpkUMqkMhvoHBdRSMTahvQ0969fC5XVJ5U3mHwtcAkQmd5XZwF4VGvw+Aoac2zzu/o39qIlGMW3qFLHsOzs7sW79OkycPEk5G3w9VfIkXgSCtL8tyDaaNrvKT3UZe/NItAY93WsxZdIE2ZTS4ry2vg59fRsRUI6qyb1mcWkEDW6MJ+JSuLIBTAtuNnEbmIWWzyMiokZO15e0t1gsgmgsgkw6qaYQ76fBwSFZ947Fh3WNaXdD1SszapXjwDzdVGoTEFcpF9HU1KCsW4JNZIKOxIc1R5SNyzxiNobTGVmYDg4NYqtpU7U+kLBB9S3nHgFQzj8qtqnijcfjAuuUFe716pgJEI6Nj+izCFiGgmGMj8aVkZ1MpdDW1ixwiLYtLHB4TLzPpMKh6j41LktxfhcnOpUkAv5ckAKXhSBZqmTY0XEgFqtBMjEuMKqmgYprFxrq6pDL5GTXxKZpnnl9ITbgqagkkGfUm7xWIonQejoWNcp1NQ4Na1L2zaWCiB7M3qaSlHOMDX5ZJEpdxXszILZdFTSjApf/TfC9qqTlCXBNJlBGMFZ2v1Qwc665CeoWNf9JsOBmh4Aw5z//TCkI7yUquPl3stdkcVipoL6hQcdnwF+qeQLKFCdQzc8moMjrMzg4qDmicxRAykwY6puoSA3AYsYkVdOyT/ZovpKwIl0R176KLUCBoJ7UK5Uyamp4jASJjAU9z5sKYoL8nLcmuNSAnJyTJD/wfqDC2E9Lerdbc4LFoXKus1mNMX8aG+o0Z6pgM0F1fj6Pj+dGQLFquS3QnbY3ThYvm7z8M8eZl5LXW6A+lXlUxjmWzFXlLUH/qqK4at+s3GQ23wX0mrxfvp/z37zfWJtrDpjT1FwjcWpzK2oDCtNGWpIjrafVH1mFE/gVmG2hTHBIttEEfwmeGFUzN1W8P3gtya6UmwHHmyClrJCF9Bq1L3MNtScyQEA1B3jZ8w8hzvuSCrRwPWoaOlC2DSHDmP0YsNkoTk2ODEEmJecUzXhK1aQ/V/DiSy/hzy+8aDKSqfDraMMuO30OsAtwlfLafJCcI9KRQCPm+JRRoIqRnyOJo7HQzJQLSNNul1k/Kd63wGg+J+vSSg7o6R80itVCBVPb6rB1VwuKxXFlz0w/ZxY6J00yFlRSaUMgu3RzVCo62cwEh4zNsgFTjdrXuXDOBTG5yeaYpfCSu7zZvBhltbGGHRwYxPPPPCdG+9BYWq4afq8bzc0NuOvHd0kBWYkn8O4rf0RDJIRf/OrfULL8hlxWIbHKaNQMHF0FdasAtVEL6K7Rruqz6ymAmuNPhSAJBo69ORsfhiYIXHv59/Dzxx6Rswhrpeq5avqxviO3TdfRzG0l/lazgOVe6hyHNnCffbcs1u0Kpp98Ap7+xZMC8CuBCL505Hew+wEHI10s4r23P0aw5MbpN96A+jzQ3N6EzkgUJV8Z9W2NWNmzHmPdI6Qn4/BDd8O63vVIJPLw+EIYWzcIf3MY7ZF63Hzdj9HR1YpsrRe/e+EZvPP0M/AFBnHC149Ba6kZFd84Ct4ILE8EG/qTcFtBNHRFlQNVW98qO6v2KVOQty25qawbGEUhnRU41dzZicFMEu8tWoxyxzYYyOUxattoSvuwLuqWbTEZ6mkSAlkTjcYRaWiCO9GP9tQokhO2EljI0SfLueLivcq60dzDdAypZPKwc3nksxlZ3dM+jyA5iXJ0QqHVGglvJFWGScBkbrfXA0/YOMswk5SNDd6DfM7RzYLrUczvgTsQQooEDVa4bjdGx5MIRCIYGBgSibCmrgFl2v/TkovsfKqKqUhNJJGKJxCMxVDwWrCjIdjMe7OBsGUcOrKJDCw6I9TQ1YLqc9pLU1Vs7KYJ8hMQJPhFJn4pRwKbX+eVSSThIZpG4qHPrQaJy+830SgkiEn879xvDmGhOjfVEJKjAyepuT+rP8Y+3qxQcjwu5YwSWeQZNzxKIXCh7KHa2g1f0YVCwINYmsedRcFn8qhIj7NUvxBcZrMJqCSzhpDB4+FaROInm7Z2HpFUAtmQBYSbYZVsFFmuSJZrFMkWc48J0ulAWQuWdP41fr8ydLk2sZYnUTZH5oG7pHzgqMuLoG2hjpEpYnxwXeUziQQGk5cu4g2fG1JGWLC8LljMuKXDhKoYE39RHRPmNvOHT5bqqsKmECsZ1t96hpEYxWcNnzEkkRF0ZV1qF6XIzTq58iJhefzas3E+K06HjT7YiJeLJuuNwLas1Amu88lhweemCj6n8+UzjIrgPI+RzTLmr7EhplqhIhW2eU6ZK6sVV5fcRD+YbpLj5OEQXfU++WCzMcaYnCJ7x9pb8c1y1KDCnt+j5wDnL7+HPAI2M/ks5TOOTkDG2l3mE5p7hlyg2AQj5K/aLpjrw3ubADmdyNnQ0jPXqJE1K4smtkPXg8Cw1OSbrefEixkLoXXCWZMdcL9KIDOkNBJ0nHx33gvmYWZcr8o2ei74+j/VC9nypi0jsGUEtozAlhH4/x+BJT87SbFkY/EEqztMnDQN226/M4LhOuQYQmr5RaZ0ubwIhMLIZgu48qpr8MZLb+OAvb6Is887C42tDfD4GR3kUXwMgchiJo9cpgCX7YEnEIE/WouBsThmzv4ePlq4AueedQoumn2c9j6ecgiRaJ0R2NQF8Ns//A433X63wDYpaMpuhAN1yJYziNT7ccGZp+LrBx+A7HAC7Y1tGB5OwhuK4E9vvIbLr7kcB39lf8yZNVu9pFp/PS0psKp3JT6/6y6oa2rDW2+9hZkXzMKhhx2AS+fOQdTbDlfJj2J+EInxfkVzpTNxrO9dhVc++Ah3Pv4z7LdTOw7aZRpWf7wSp55yDnb80hHYsL4Xaxd9gIGBcdx616OY1NWA82ecjG222hbr1/fBH6rHI0/8DI///N/grgmitmsaOjq7VOd897C9cfDO22DVJ8uwww474q1Ff8Gcy67E+Recg/NnnifzDBKoVi77BDVNDaopka3g/gcfwc//8Bzuu/cB7LL9TiIVBmNh5asGuEcu51Fb34QHH3gC1867Hrf88GZ857hjUChm4XUHVdRaFj07CnB5bGwcGMZRRx2P2roYbrnlOrz+x5cwqbkTXz/mKPzphT/CVy5i+2lbI5srYSiZwXlzL0dLSz1mzjgDeX8Gi1fORzmzCLXhPDJJLzrbPo/99zkWIV87rr3iDvT0rMctN1+PiRPrYVeyyKYKyKYqqBSCCNQ1AjVhDBEAfncB5t1xNz6/5744Z/ZFKLm8hC5FDGVpQQCYfWeKjoIBL+LLF+Kai2ejfeq2uO3uexX1UQlYyHnpfFOBzZqcYa/8HHcFjeEQ7r7kErz7/gc48wc/wN4HHmRIDWB/sIwcUiJaxnw1YqWR3JpcvxKP3nQl0oEwTrn4MrS0TUauyJqZTlysS12K9/FadMhjpJOFZO9aXH/ZJdi4fj1uv/9B1Gy1NZLsd9llBKwArBJza5lfy7qXiHAJE2vb8dzjT+CnP7we+xz+NXz30nnas7ICpcq0THJkwDgRlfOCZLUfQWoEv33kPrz+9O9wzKnTsf93jkfBH9TehxVmhVaQFl1TScqlzbFXexqq7p+79x48/8D96Np7H1x78x2ouMPIlfPIsflAsiuJmR6SHek0Y/KomUud7+vG49dfh6UrV+Ksiy7Evl/6GlyBCEpki7Kj4vR72HMbWvImKj2L8db7H+OFV96Uw5Tb60e8YGH6RXNx0nmzMJpOqX+vvBHF1rAmLSk6pBwfwfUzTsNfVq7Gl447BaedP1NkX5QDKFO962GkD3uCrGe5L+EerQgGsFCJ/N6bb+Kh6+ci29+Ho877Pk44ZzYGklmxJ8t2XnEozNthRBU/I09CpbpCNsIkFK/vw1P334RP3voDGvc8CMd+7xrUNnUgX+E+oqieBPc73CMqGkpucsbBSH0kOZdVaer/o59ES3DnrtPx0786xn1wxfN34chm80upViddgbXXXof5m73uxIc3zwX+jz6Hf/8IJm/2ufqoRXdi159Mxgt3H4m+u3fF9Cf+erD++jv+sYH8pxTABJ6/+tfnB3w2DhyDvz22fa584TPFLc/jDeDEJ37612N58k/wwaydgL/3+XtfofNu+LvffSJ+8sFs7FQ95X/3+E7H2q/+7fX7m/f+Y8P2f/1VU758Ojxuv8lC8vjViGLzmgADmwPMzhW4IAWVudFkCehxI0MlJ5sKtKWkFTQfkgRHmb3LhlCFig6o6c8GCzf6ymV0chFZzBDwpcqQQCvBCTKpjMKIKqAyUskMGhqa9BCipTM7lATI6FdvFI20FrWQLxbUoAlFY/AFRadGLsvGpx8BP5WTBHVptxpBpZwWmEJwjsfO86J6mQvGyMgw/J6KwGh/wNjdkXXOpobX44fPb8HjJUjCzzZAODfmtAUlaFcJ0jrWJ8CGbHYyiPiaTC6jRbyupk4NOtr1cozIZue+O5vhwm8L9KLykGwugikswMzi5kKgloC1X81sKm95XM2NjcZaNRomH18gvttNtaZRP9OSOJGIIxQOCMBgg7axsVFAFP/bNPsJFI3pWOvrGnQ+GSkNi6irrxWA0dBQo4ZHMpFULimBMNq48XpmU2nTrPZ4MJZIoKGpCW6/V40RKj/LKSeXlNlVVKxQHVcuI55ISLFXG40KLBHw5/fJFpidjvb2NowMDyvrLxqtRTRWg6GhIdTV18mCuL9/AE3NLQgEfWom8sFFYLGvdwOSiZTA5LHxOGpiEVmb81zWrFkrIJGqdA48wdlYOKxzYZYurbEJphIYImuPubEE6Dm3qRKmxays+MIhjWc6ndW16JzQKXVmOMw8vHGpaltbWtXUb29rl6o9PjYmlqdA/izVDAZQIhi0bNkyPcgmTpqECW1tUqwODw3A7/dizz32wMDAgFhNvGdotS0rW6odRKQIYdXqNWjt6MDw0BCi0TBSqYy5Lx01D9VuA4P9iNZEMXFClwDvOmbdEiDR/WnrGHzM5LTL+gyj3I2qidXa2qY/j42NyIpaucYBFgJlzWMW1anEOKKRiNYAAplU2RJ2IHDE9xIQ7enpEZBPAJCNXJIwlOfLHMKAHyMjQypkeF9Tmd3QWC/ANM15F4uZfETalRQJZNOi26/54Pa45ADAuW2yp6lWLZgM2UgYBark+vsFfDPfnCB4bV2tmrMkrPT19YmJmxinxbTJ2Q4HgwJfeb9yzaGCXNm7DtNMuZ8+ZuekpNxnQ05237IlKQhgLOYzumcJXrIUSSXTqKl1Ms0dCIUAKrP86I4QjoRFwKEjQoyN+kJB859kCo4Jmam0QlYGs98oQ/ndApqo6vL6zPVw6HA8RuZxc60myMd5zCxlJsdJVeoApJsa49w80io0QBVtTvc1QXk1SR2VCMkebGASzJdLA7M3aC3KprtyL4tiL/N7ePy87upZOlnH3Fxp7XGaplxfDCnFIwUkm5Jcg9io5DxK69hNljDnCNc/ujFoDso2nvGMOQHYBKHUuHVAOD1vfD6NDRupfLZILW2kjyIRaAyV+csGuski54+AdAJzzIYv0gvIgNhUG1cVr2rus2gulUVGMJbORmFDxbFUzZsUwUQODNvaafmaBrCUVgaElVpYzz8D+hrLamPDyv9TzrUzl6qAmgF1OQecRq7wCX6GcTOVXb/T8OZxE9Q1wC00z7hmSjzmWCabfFjTIBdoT7DYcfowbhjMzTWqLBJ4quCJ+scCF2zVDKtefsIQMwgkR+oQqWtHuUKln9OEpwpsEwBs1KcCg7lqOM1sjolAriLBaI8Y8c//8Y9Y8emqTc8ozieB2sxNJtBFC20PbbRZ09DRxNJ9QUtzEjkY9QAqLb3MVLXgptU41xXuY4J+1LZPFcA1/50F2NjdjfqAB00xArxU71lIFyuYPG0aTj39TAHAoUjMYQobFdvmYJJO0AF4TXHnICdOpVcFP6UgpzqL+xddOxO9wXklAgNJNP4w7rzrTrz48stwcd6UKwLzNgwP47Ff/BStzLLPxvHcL3+qteSjxUt1nzGXSblAUm9Xj696HI4quAq86rob2+zNlcIkO8nuWrJTo2gmKHHqKaeie/UKLF34IQp5k4fNOf2ZatiljKfNAWAHC940Gspkdr5PIyR3cAPIFewKTj/lRDzziycEThXYMPCGcNqM8zGBylt3Pd5563UE6lrgsanwD6KWDiSNMXQPbcC9V12KumkTUfx0BMtTfdhj188zXQxvz38fE5qb0djZiuxIGiedfCYef+R+HHncaXjimZ+jKVLCxN374P50W+z++QOw62FfRml4jeq62oob6boYauqiKCVGULK9eg61d01Ws2544xBGLDeWLFiIHbf5nEgtOTYnEoMYDrXhk3gJRYot3V7E6XJRALJ+5lmT+Qzkc1nkPAHUFhNoTo5hqH2SHF0J5iieVspLrtNlxMfG4c6kEVSkhtdk2RKwKxZk38zB5KafICvV4FpnyK7Psvaj841HBLBQgBErFjLKh+Z9zfvUjbF0UupJbqjZ2CEAxznPzyAgnGUUCtdM7Qm8AvgKJWJIzP+i5bBLwDDVhynmdVMdSiKbLLwNCFqmepbXtlRAxEurejbICKASdDb3vQgRZVt5ymU6LUg9WrW4VVUAGolVQTjWM5+RKyhfZW1sQE4Ck1J48lxZ+/CZ4ijTzXrkIHKOHT6VDbQDpvuPiBLuMnylAL4ajik25Vfj/Qi6wvBVxuC3XRjkTZYD/MkS8hU+Kw0z30cSrGO3rIWCADxBdyoF3C7YjAQpVFD0lMA+WsFdQSCvdFns0dmEGdvV4LXeJJ5aM44xfxg+V0rPGBIBIrVRQ6yzvLAJ+hMId3O/ZqyUuWmjfTjzawnw81fKQeM4KNrFEI3ofMPnQ94uKC844o/INYFrH5tLbgKrsqy2zL5OZBv2f6giNesG5yevjXLd+Xx0HDCMmoKDWXLmj8nzjheoQrCQylIdT+k0c7wi8DIol9ExjA9hfA0V0AG2h8jjs+G1zB4jV2SsCtuVFZS4T7M8KBIUFuHGPF+N/zL7apbUtSb71jTNHB7gJneGqoUhV3PF7jprnmhHfMawZtoU38B9Fi37zDrPPRDnPO87rmEmeoKqFccakWCyFBpGLSxbdSeaRvdXiVcbqLCWdHsVBSSyB+9dPbM8sOlukjO5za4g998eeByHIqp15JLi1Kiq26RUZhSIAaerc0J202yekVhA0jUJksoPd14DF7pnfOX/ek9iyxduGYEtI7BlBP5fGIEPHz5Hz6dorBaj8YR6d9ttvxMaG9vgC4ThD9DFjD1GrtUVDI+M4sorr8Kbr76OffbaDSeffgraOttRKBfVu2SOPAmu7Y0t6q2sX9eN1d3dmDB1KgKxKGZfMhdr143gu9/9Go47bh988M47aG+cgEmTtobL7cfK7vXKg33x1QWwPEH1Ld0uL2qiDSjbWQSCNg7b7wAcuu/+aKtrQn/PBhOPVxPDsjUrcd2N87Dnfnvh9FOno7GmHh7u91g7kddWG0bfUDfefe8j/OTRX+OII76BSy6ZgzDry1IKQyOLMTq6Vn2O0fggRuN9WNVbxMM/ews7T67BcV/ZG/6KHzvuuBu23v+rGOobQKJ3Lbq7h3HldXejrTWGOReege223QHd3RvQ3jUNd95zL+65/zG4on7UEACe0KVn5YmH74uv7rkTxoeGEKupw4KlyzF77lycftZ0XHjRhaqFyrk8li9dimhjvWqOvtXd+OWvf4s/vf0WHnv0CRy0134i3VkBD1ysZytl5Mo5hOsbcP+PHsG1116HeddfhSOO+Coy6TgK6TJyKfY62K8NIlfKCgCeecGl6Ghvwc03X40//vY5dNS34ZgTvoM/vfgnNMfC6GhuRSZbkkPVRVdchfq6KC6+8HzEOkNYtuY9dK9+CY10/XbXolKKoblhe3S0bIeH7v81etb34fZbb8PWW3chmx5HNp1GKpFBIWfD9gURbmlFslTG6++9j6tvvR0777UvZlz0PcAbQIH9e8fxi/1a1nPsg/i8FoaWLcRlF5yHjqnb4a77HtI+oOipIOeh5THVtlTxslbzoGCV0RAK4M45F+Od997H2VdeiX0OPFgKYEbKcG5n7SQK5RxCrghcZUZV2Eh2r8TjN1+NTDCCEy/6Hjo6pqFQslGwCsrKlc2v5QWrWgKlfp+FZN9a3PSDy9Df3YM7HnwItVtviyTd7wo5uCtuuEuswS3ARyC3oP5cR7QVz//sZ/jlXTdhz8O+iuMuuVpxJxbBW9V/Jbi9JganUuC+yGPcWNJjeOYxAsDP4uhTpmPfY76DDBWyTmQZLdQJ8nu8TN7V0SreJRz04bn7fowXHn4IE/fZF9fcdDvKBIApirJIG6UDKb+f9TUjXOjUBlPr9vXg8euvxdIVK3DaBRdgn4O+AlcgjCJdoXRaXhGlWadSAVxc95EA4JdefQcWo8/Y585UcOL5F+LE82ZJHV1xW7K75nWgw5BqV/a54sOYd86pWLFiJfY99mScMWsWwHjPEkVyLpR9OWM1L6M79vVJWGQvhdE3Hrw//008eP2lyG/sxTfO/wFOOOdCDFKUJDI64yrZyyVGzlrchSz7BNyvUnDDmKTejbKA/uTN36Npr4Nx3PeuQ11Lp4gJ3GOwjmWPUDFiIio4veGyia/51wGAFy3Bkp13+gxo/BtQlobCBvz8G1CRgOcZ2ARS8jWPTNoMEIVRpR7+0sEG5MR/DADLvPi/RQE8gt/NOhxrp28OaG9WAmwGUm8yWBYg+woOrgLaGo+1fwWcQ+c8HdgMKP97FtAji5YAO+/0V5bXGrt1pxvwGP/B8Tlj/a9mAT31GxeoEU+FL3eHXODZ/GHTkRtdZpySEU7rKzaKqajkRpfgFy172fSnhSJbU1RZFYt5NaK4uWSOgJrIVFBRvetYlRo7UaM0Mu9nRp1z85bKatIUKzQEIKsnIKYQbaLZZKs2uSu2wxT3eKUU5d9nCgTHwqZB7jKWaWRSywtebJGirGXzuYLAK1pFhkNGpUqwmM8tHje5LNxUE3gyCh6CbUZt56MlL3/HRpZlGl5UFWvjz8ZEKa1GHTfyVAlTZUEQgoCfmvhuS9meVMxxkSZAEg1HEQ6G4aEFt9crsIILG5snkWgtXG4fcsw7LYxLQVoTiWJgw0YEvQGFxNP6uWNCpzz0aRXCgpG7eDbtDSA5JjBaQIffj7GxUYFKBFeq58jA+YCfNnEV2ary9QLDqdQs5pAvmOPn8fF82MTlvCHIQ4s6XehyBbFIGLXRGowxZzVLcIF8IIKEfoGqBHHT2Tz8oRBC0agyGNxwGiqyX6WFDYfJpfxZ2vuGmU9aguzjamvqsHLNal0fqrrj8VERCpgv29zcIlCYr61BuGoAACAASURBVKEKeZRK14BXgF4kEpI6Xao2N9XOtNUxFsdUwU7o6FTzgyByNBrT9aK1MV9HdQCVLgRjCPZxLofDUTWOxmhhHSEwaQwpmJ9MUkMqm8LI8IgAPYKixnbV2P5S/UkGG5WHBJg5TwlWELjk2LKxTzUDgUeeHx+X/AzeM9wADI0mpJJIjFOdSovzEOrqG5QjR8C4t2ctotEaAY9Njc0aT17L2tqYsv04P+vrapWr1tfbrYZfIBhANBYV8YDAAy3YB4cGBADzs3isbEy3tjSrocj5S3Uo1clU+jBXtjYWkrqWc9pYgOf1utq6GmPx6/YIGKeiNFcoSLVPW1fOQeZm8O8IrlFdzvFgQ5z3HMkVtL9Ua5uNRa5L/PxySXmtvN857ly7OLa00a6rq1dza2BwQGuV8pKZR+v1aw2YNGmiQF6CrUG/X9bUvNAioZBMUimjrbXVNMjKJYGYzDYmkGoAT5/mM5XgvE6cDONjcUeRzDXFgzRtktmwsyECAEGZ+oY6k73H7DivR8eg7LpMWuPK8+KmS9ngykenhYxp1Ekpw7XVcssBgeCzEZOYv5e6dTwhkJDXipbVHGv+mdfYODk4atigT8dXyOYcNbExp63aD+cK2U3Wwgbgt3XOLNDYjCQoK4thWhEHQ8gRnPX5db1jdTW6N0mqkDpIwKRZW7WeEs2gsIYNdmZCynnA2MDwXyzWOad5rEaAQzt+qooYF2CyfdlULREoICOV1oZOBj1fqwans96ZHGECCMbmkOdABTl/+GwxGckG4CVooDxdFpWyUOcaTNCARCizxlWByaqFdFXRy3Hj9eX8MDm/BMNMnj2vS9Xe22Qa8/jMtVa+cRV85b7JAXvN35t7QEUxM4Bl18z119g980cKZILUArLN+mLAXqPLIqhexRyrGrfqOeiVdPkge9lPlw6TC8rjE3FJz2ZjQ03VrwGqDWAgZwACts738UsEijv5uHz2fPrSE4iPDyuP0ROqQ6yxy1hAS5BMayNzRIatSfWhowZ2zoLXW/afyiBlBihVyHwOlzEaT+Gxx36Cvt4ejTvVjQKfTGAt6uvC2oRU8syPJBHEKJ1NxjPzZwBfwOI+EHUBP+qCJAlUMJ5MYqDkwa577oEv7PIFpONxtMbCePn5ZwA7r3WKbGcf7fjzBXz9yG9iz732hTfA60wQ3skTlX2yAVkECGwChp1A3Oo5OqA952A1y9mo04yCXSQyJ39awF65iL8sXYwFb7yBpR8txuBwAsmyC/F8Hs8+/wwiriLGelbh3ddfVeb3hx8uNPeGQGUHWN5MhFwVPnLz95la0rkujrU575HqfOIayTqK6+fxxx2LN15/HSuW/cVYlkrlb+qDqtpZ0Jyww/+vAphDQCBT1rWOAE7/3jRELuTtIs447WQ8+8ufwc+138WGApnUHlx6+aV45c3lCNpu/GbhEixbuBA1zW0IZrLIldPIFdPYpasZyZZ69L/5MZK+CvweP+rra+R6WnDRMSKMfLqMjUNDaAgHcN3F1yLOzKqaIO5+8ircfO61GE/5MfjRK/j8QfupMcAjTuUrAsQiQQ/8wZCeAxXLg2hNPULhKHKWH2/8+U1MmTgV+UoOZZeFAgroq4SRsj1SysbtCvJwI2UZsotVLKNvbS9qJ3SgYvsQLSQQjg9ioGOa1g86qJDZzRwxKjlLuSzKJM/QQjnPJoUXORF6aM/Lmt0SGUnYl5tKXr/ytqi8tOh443Ih6HZJPdra3IzB8RHYQT/N2ekHK/Z/vlJCkbU6YUAqcF20KOZ1IDBHJr2FNJ/TIobayNOO2R9UE4TXnZ8lQ3GvD+P5HEqWF3la29LujblRvG8rFe0lCJSGWdekMsjR8SccULyJWfdIhOHG3lGBOiQBkVUEvlXgdeyW5ShmbkRjR6fjdxlQjMSibN7kwNMVg/cfXQOcXGmzrpp1kDcwn5t0/WG+laYl6xKCZSXmg6fgDtFC0YW8p4TtRkYRt/wY9kdQLIjxJOWBgD5a5FGBWUUb6XRCwlIqCXehrGeYnxHI5QritNFjdF+5IpekElXAhQxqNJaG3U7Xg7KvxnFcMGA3Yw9Yz1IRznWKfHrl6JaL8EeDqFSKIjPS/q7oC6LEscgX5W4j1j2Vt/wGmzWy2T9wr0P2gbtQQpCEQq7HAif5a/Ns5B6L+xySuMpUgsj1RNJ+U/eSSOyo/1lb6hkhooHJ3i2XCxxCNcfoapQoFmQ/SMIu9zN8ZnOfVmAsSZHE3JBh/zvKFDcbYJoEbCDJv9rk1qk4Ms/s6rhXyVbixzl1iZ5pIqMxEoLqCwK9WukM2GvM7XQePC/9HWMuePysEYzVnFF2c66RfEgVhdZxx33DcdaQy4Vzr8hZqezkKhMg5o1qHhrw8LnNe53kMjrI2LbU3ASGyyRv8BhY2zhzmLUCz5Vzv+SmvbeFUjoNH/fDLnINPMils4YApCafOUeqfOleQsWOosJdJUN0MA8sbDjva5s1Ybb855YR2DICW0Zgywj8V41AccHP5ehGwn46k0Vv30Z0tE/A5MnT4PUF4aF4JZ7A+vU92luwb/nD22/Hq6++jAMP2gcXfe8StHVNEJjGHktvdw9ee/kVBNweTJzYpV7VSGIMtc0NyLvKuPzqq9Hdm8ERR+2Go47cCUP9PaiPNKCxsQPBYC3GUgW8+Nq7eObZN+AJxEx0gWUhQKdEO4tI0MLuO+2OQ/c7BF1tE/DH3z8Hr9eFQMSPQDSI2++8C5MmT8MhBx+CL35hV7w7fz5GR0YVH/iNY76OgbF1WNcziEceeQZHffMoXHb5JQgGMshk1mHBB7/EeGItpk6dhpWrlmFD/0rkCtPw0CMfY4fOMI7/+r5oCDVg2rQdsdXeh2Ogfwh9n3yM/o0JzLvlQUyb1ooLZp6GluZ29PcPo6m1E/c++BAeeuwX8NVHEO2cita2du1VTjh0Lxy+2+dQyqTVY52/8GNcOPdyTD/jJMy55GJFfFVyeSxbtBixpgY9kz946128+PJreGnBAtx/3wM4ZN8DkcymkC5mUEilkM+kkcinRZB89pkX8JOHH8HJJx2HffbYBeMjA8oH9th02MyJPNrc1gS3L4hLLr0OsWgAjz56DyqZEqyiC61bTcKCd99CKZVAV0cnCHcOjCUxa+7laG6qx/nnTEcKcazo/gi55HLUxYApU3YEKhFkkhRjteAXP/09Mskibr3lDmw9bQrymRQq5QJGhgYltCpaXnhrGoBACPM/Wogf3HAzPrfHXph58aWosIfMKESR2bkHNY6GJOsGfB6sX/weLjjrTHRO2x73PfyY4qCY35vzFNRjJKJIC2iqZbMooi7kx+2zLxQAPOOqa6QAHmMMIRWgrJcsxpJl4KsEpJImOJjdsBY/u30eUv4Qjjl3JiZwH0QygbcshxpGlvB/LpIM2GP2AJn+Htx2zZUY7OnDbfc/gNjUrZCgoID7A5cX7pJXsTeyIabpcLmAmCuEl556Cs/dfwd2+/LX8e2Lr1QOsUUCJtX3JMBTtSrbORLeGQ3CRu4InnniAbzx22dxzGlnCABO0ym1ZPbbdFmyLcZjsvcZgM8bgu11IxoK4Nl7f4zf33+vFMBX3nArym6qeAHby6rRRHO5XAVdLyqAFYvkMQDwEzfOw8crVuD02bMdBTD3CMztZVSMS06HbLH1L3oV+bXvY/57mwPAIQxnKzjxvNk4/pzzEae4wmUjx5qZqmM5vpJ07gVSY7hl1llY++lK7PbtE3G6FMB+0JqIbauSNwcXN3GKRuF+w4Jllwlfi7z44Tvz8fCNl6GwsRdfnvF9nHDuhRhKZWERfLeLAmy1TZNFmIUciYqsoytlhCtApm8AT91/I/7yxu9Qv9tBOPbiq1HT1IEiv8tlugaKAHII9nQ4UwSaowaW082/hgL47zxO/gaE/Xvg7l+Dkv8OuPtXoO//YABYYO5anL654nazYfn752+A8U2gtxTABzuA7Wdv/tv3/sMZwJt/3n9wfPy2f0UL6KlHXqbmHkEY2T0qS9JYrwX5EGQDifYDJvTN+POzD8LGDDettOIiWyjP5oIJB6fCUVbPFm2M2bQqIpdmTqnLsJB5z1o24qNDspQkICflSKkiZReBAXhN/qDy9LwGVGJjnUykqr0nG9FsEGlDy02zn+o7Y+Nq09qqAhSZg5cvopDOwOtyya7U8kWUd2Ga5+w7GYtjNmC57c9nk2qosBmgY6OKy+0RYEwWDtWftFIWI0iMa/FRpP6rlNKaeHw9berYRCEIQLtbZnP5glT1GXUw1SQN9fXaiHPc01naqPrV4Fcmo8PKCUdrlY2XK6YEsPA4o+GIgDyqmpSByVxRWsP6g7KfZiNrZGREajoCoHW19WpIGBDYq4YTrag5vmy0sxk+MhLH4MZhva6zowPZdFYgVzDklxaDTQba3zY2NStnuKmpWYstswcI4rDJQPU3z4+gkAAcKi4IrPkNYEkFbWtrC7xUXciKkpmdlgArvpeKRNoVr/p0hYrdoeFhjQWtwHOFEnL5Ipqam5V1S3AkGqIi0qjy2GYKBozCi42zbD6PcDQim+RoJIyNfX0C6IL+oECEQE1I6oVsMqXxZAYov5vXdLvttsXGDX3K89DcJgDmp6VwAvV1NcbyWSAgc1WDAsqZQczMZKpyeb3YuMpks7IRJljK8RmLx6UAHR0bkdXNpK4uXf9sOmMsgINBjI6NS+lIAHarraZidHhI14gZ01Qljo8nNXeZ+cImJpn7GSoqZQNMQJUFkYXhwWFjg5xMCAzkWGeSaYGhfMjXxWK6xwkqqOfrI2AVFNjLsSeoSotnWvkqb462kjaZdn79XTX7kkqQtWvWoKmpFk20B9YcpRLVLbCgmu8ZCYZF1tjYv1H3BJXW44mE7JfVtFS/ziVVKX+48eB9IjeBbEr3JMeZ48nz5z88f4HCpYI+h9byvB/GkwkRB1gEhMO0s06bY/d4saG3R8ArryFJELFwRKC/GqSgAisvIovJxg1hdGTYZLoS2PaYtYiAvMDpSFBjSTvogJc54ZwLbFzmZT1L23CNXTAoUPGTTz7G5z63o+YsgWky1ap278zf5f3GHHbeG7KSdzJ4qUoVGaNQQENdvdaVRCYhog4bh2pgEqhjVrDyhEtaR6hi5nrJ45GilCotWhdaRumrxiWVZZsaoCTjVFBSlodb9tp0SiAxoAp6un1eo4Cny4FUVbZysLkWcSEt2AaYVe41Vck+Q26ggwMdATgeRqVr8uzUCJYCi88fzkXTFDVKVJNFz/nP51S2WBSzuVQwIK9R6xjXCUUM+H26t6Vuct5fBTI5Dmzocq3kGkpgvwqKGVDUmORKNSoLRWZfMvumLMIM5wvnBP+e17KqhtRzg69XXqFR3hKUrFo28vVUJRGE5OHSIt40gY1KqPpjVMtsIFetKqls5v1jjldAssbNAHnm+F1ae6s2w1K7OtnjHHeB6ptZTBpDZdPwlkLJW1VEm2egsaXWA1rXzhCgjMJJWABzDGXHbc6f/815IoBdBAKjNubnLHvxcYwnR5HKZwUAR+vb+ZTUs1pew8rSMUDpJttgx1ZY84LjYzrRm8BlsZCZie4Lyr5p3eoV6OteJ4ILLeBTmZxUo2efdy5e+MOfMNi7EQEPFc48eEMmMMfP3FOCF7RMK8ND++hyEdlMEuN2UEADgepvHXkEPnzrDWQStAkvKQdUGw2YDR5VkLT8On/WbMRq6UTAGA1jgcqNrTJFHaDBxEpUL4a5EFI9O+pDXi9juGwsYk0Gbln1lJ7TGi6q/GyMDfTjxedewIpVPXjrg6UY43NxQjOefPg+NIY8GOldg9dfekH37cKPFmnNEpFByt3qPNoMCTaSSGOTKjCfudYugYQ6bthy3eia0Ildv7iLwOUX/vRHOZZonggAZga2ITeYe9rJ+N3MetUoNI0SU+fk2Ox+BgCbzzKKYGJrZZwx/SQ8+8ufwwsSA6km8AhQZB2z/9HnwU4UcNEvf4Hsqo3YbcpkfGnvXfD+Jwvw/rpP8K2DvolMQyNWL14KK2xh7bI1aG9pR3Ysg6k7NmKXqduiL1vBrx59AFtPaMUXt9sOM8+9FH9+9mXsun87mgMhjGVGYJdr4akk8ehv/oRzTjkBnpIbiUwWFm2A3QVZXnn9QYRr6xGknV44ir41A2hpaEN330rVyfFiCRlfFCWvG8OZPAa8bvgKtFu2kULWIT76MFYsIT44iokhF9LrVmJ8yo5az33+gGqrQjaFxlgEXrpMsOvhZj6xiTIZiY8hQnJG0UYikUKFTgR+L0KhqAHhWMnRjoxEGvn3mkxX1k1FZk8zZ5cEENYSsmG2kdEcdiNI4N3Pta2sWsz20Gbdxc2AyGcCZ7n5ztFuzY20M5fF8M/lkLcIeDvWaCRbWh6pOy3WzY5rAWukVCGPEg+Oikdn4eF3sXFnUZVAlwq5pROENbnaJG/YhTIqdAxgjIwASLPfYA3MPYJN9WW+qGlOVTaBMqoqPfSkduICRLWvGIs3F+9H7n28NFwmNErVLo3njEqYvyMYW3AX4Sm4UAp44C3lULSo7OWxFyl2NXsLkmTp4ELrZRJFSdSkqqeYhT+dV75xyOPFeCmDRkSRclElW0KgJoJQKoegFUDOk4edzSLgDsHljyIZzIsImEul0FBbi7GBEdVRTe2tyug1Oa8WssxTtiyRFal2JmEfrPscEJCEw5DLAyb3xjwe5QrzvIOsBwmIk1HvYa1gnl1cM4lJkwjH+ox1OGsrvk72xiRSUZVKRUAVbFTzkKg91/WSrI15TUTY4Z2tiDZaRVeQJdALF8aZY0jg3FxhNf/Y9ON+zJJTDdTUJvhLt0zZZDvPLp5jrlQQkUF2zY5NNPdsrFnUfGKDjtEBWpe98JQqpjaiM4jHh7JFG2Zb1vqMD7KpsqZS2lkq5d7A01Ysh7OS0blD5Au5RZv9K+MI3BwL1mpm/ed5KtaBBGIeGxuUrEkccJhrMPertJ8m0U3rsrmcZj5ZzG8measEo1Q2ZCymfZshkOWDcr41bx3VM8leJORqnjvPGRHAOb6KsTB7VtUg5Qq6zzz0vwrr2PI5W0ZgywhsGYEtI7DZCIT7PlC/hCBbIBiScx33t+wj0HlN+08+i/1+7Sk3btiA22+7Fe9/9D72O3A/zL74EsXReH0B8YcG+weQio+jTFEMbXEDXoylx5AuZ7BhpB833HIz1ncncdBBU3HkN7dDuTCOUq6ITJoig2Z0TNger72xCL/57Rvw+uuMKxaduIJBSnzQVB/B7BlzsecX94PbtpBKxFEoJlCqZDH/7Tfw43sfwGGHHYEZM2aiob4RI6ODEqAQoOsi6T6bw8uvvYsbb/4RvvntA3HOzKPh92WxoW8pRkaXIptjxFseLlceFVcKSxZ58NhPevC/2HsPMDmqM2v4VHUO05ODRjkiYSSyyTnZZINJJhgMmCwyCBAIC0wGZ8ISbAO7joBJBhEkoogmCQFCWZNj93Tururu/znn9gjsNRv+b/fZz/tpngdL1nSounXr1nvfk+ZMjOHIA3aE1/Vi++33wLTdD0R2JINMbydWrerFgut/jkmTm3HRhadj8qTpVcWkH3f89Ge442d3oxwOoH7iDEyYOEk14skH7oE9t5yOVcuXY/qMzfB5Zx++d8ZcnHTKMbjk0kvVc/aUSlixfDnqW5vl4vjsn57CS6+8hhfeehvnnnMu5kyfib74ADJOHjZrDfYg6bISimD5+yvw2B8fwYnHHo7dd9wOvjLdbaKYOGYi0pkUunq70D5xrCyxzzp3HlwUcMdPr0cp6wgAnrHdlnj8qcdQFw5im622woaOXhThxdzLrkJDXQ0uveBcDOV78MrbzyCfWYVIuIyWpsnYaccD4BYj6FifwB9+/wyyqQJuuvE2zJ61uVyBSEgcGuxT3AX1pdmyjVB9A978cBnm33gLNttqW1x4xXwUKx54/EGRQEV/Y72uiCK6r/mx5oO3cfap38P4aZvj/gf/RQ6VBTgoeg1hrsyeqUWypI0siqgL+nHL+efj1dffwJnXLMBu++yH4cSIIUoSLLVzKLB3aUdglUj6tpDrWoOHbrsOSX8IR519Psa0TtB1rfjL8Pip/mXV4oUlG2HGl1jI9Hbg9oXXYKCjCzf+4k5EJ09DivU/BU7eEHzlAPIVBwW4qNhFeKwKaj0RLPrtb/D4z2/B7H2/iW9fdLVsnz2+CoJlOoSV4AlUo60qAQG0qvZSg3j8wXuw+NEncNyp38fuRx2HLB3RRNKt9gfKFBuQEO2Bxw6qDiQAvOiB+/DkPXdJAXwtLaB9NXCsspS8oCUya2m7CFBhXjZYAPc0uc71ePDGH+KTlStw+sWXYvf9Dgb8YRRtVzgG70k/+2LlMvo+WILimnfwypsf4fklS+FhDB2jIYsWTr7ocnznzHOVAVxhL5JAPethh3iJcZex0yO4/aIzsX7lamz/7eNx8llnoUJ1cSmESslG0ZMRLuAtEdMhMZXuOqaXQifJ9958A7+87RoUujux3xmX4ejT56I3lVUfhhbQGkP2FwgAk6xsoCGRHgkAF3oG8Mg9NwsAbt5hHxx7ybWob6ECmJIxE/uiPmEV9FXsDAmZrPm5x/rHAoCNwvS6pV96OozaE49aQO/+r9WxG8HM9q8CUPm5C4H5tJP+vxgA/nsK341D8dXq278CXf+PAeC/Y6E9ah/9bx6fOdB/RAB4znduMBZSyhisyIZSVl0WLb7yAJsYagTaAlK5caW1qZRTXkuWwARxKxWjzJOy17bUtHQ9EXjZ5GNTJE/FWFlZimT3M68CJYK6ARRl82iUcrx5CboWSgRYufmvSJ1IRVlNtFabVjYZaRfBBYRNp1QmpQ1wNBqVMq5SYh4gQWAb0Wi92DdsApOswuykcpCqXaMmYpOEjVeTX2fspwmksVHArjcbWgRUTMOdTPIiggGjpivRnjVBBSizL6kULSFn+eBjQ8zjQ6imFsFwDby+oJp3Yosjb5r6Cmv3Svkn2+yig0yeIJ7X2MgWi7Iptr1+FRS0nfCBOZYBgWb8LxINCwAnYEebU+ZoUd1MNSavD8FCAvscx2QyI3tjfi4f4Gp4URmgcwPsoK2MWVoxVB/5AuIaGxuQK9Bm2wA1HCeOGRmLtNtlY49ZYRx/gu9RNibVlLR03WQ3ymvGHFGH7LCyGvZUFXd1dShHMZFOIU2AhY0d2xZQRHCU/xHkj9XWKoPZkkrdRldPt4ApWuSOb2mWunKUxJBIjEj9S7tujhkBTYLDzOeVVV6ESlpjgRovpgTkdW/oxLj2djV2zEOkpLFl/yyf4xwNVhWEPMeCxqWvv1tgFe2MqbwggMhmnAAGq4J0lvbQGbSPGWNyWr1eJFNJnQuzcmsiYYFJLOyZ86uGkeNisL8fwbparN2wAfUNDfo9rx8bM3W1MaQzSam+G+oaMDTEwhrK/h03cYLulWgNgTnms1IhWUJrS4vuSYKBBDUJwPH462tjCHi8yKZT2NCxQaomjimBPzIwaRNIEJdWyZyfPG9+Z2I4bhSnrqvrS7U4P6+hvgFdXes1X7ihMUpVA8yanFRjGcjxaW5u1pyVVZ1t6zxZmJIgQvIHNzrc9PB+ZINR9q60h4mEBEYStO3s7NQ85/nwGKMRqqeLut69fb1oaW3Rfc1xZx411Z5UT8kWs2pr7PWLbqcNEM+Bc5cNMq5vHC/eOwODA7qv+XcePxXHtGFmpUIgaiSTxNj2dilUcum0LGaZj8v7ksAcVdDKHJajALNyUwKjyc6VJTTXnVwOrc1NarhRscVrwbEhWMvmYSqdQlNjk8Zc9qpsyJZcMSaN6tKSfbXsqeVC4Gou0sZd91AVgOHvCd7z+0OR4MaMOFo9i1zD3EdZD9vI5DMb7Yv5/mKegGbV1pDAaNXOWbmwHq+shXgtqHxl49qQYAzQJICLxja0E+YaUI0AoLqH7+freJ9zvaUinHbgzU3NRqkr2wSjYOHxF6m+SxsXB84vjpGylqugMW9aficts0m+4HezsSorbK6xmYzWRc7RxsZGfT/XRK7teiYJT2aGLoFkc2zpFPNpqNg2c5qv5/lrbGX17Gi+8v+bLF6jnDUN+GrDlxm7QlyqijT5nxrij8mHNgoqvo+fIfUrQdiNYJoB+Uftp0W0EmHJgKfmHqkCMMrqNXObmzeBc8qYNZ89ao9tcjANi5Jkg43qZjWnjZUvj4HXXcU06wCuwVV74lG1q5RMVZBWxBQ+/wC89+R9yGTjKJQcbShrG8bCF4pJxW3WSTa8WbAbm2sB21IhG1X9qM22+tfKjjUEEd5X/lANnFwK/RtWIT3ch5wiDAwgzYyYOTvtrtz4Jc8vwfq165RdT9CSGxY+e/hscFwLg4k00oUCGutr4S07GN/chEQqD9vvQTASQF9Xp7JzSA4i9CsAWMpnAtcENdiY90rFePIp38PW2+8gkpwZJ2ONJJbqRlDXpGgavb0BuUdTanhvjl7P0dLXAPBm3kikS2CHm1NufLIunnjiWfzy4d+hNz6ClnGtWlefffpxhD0lZId68fyzTyvi4uOPlmnt0cZo1A50Y31tjkZYm6xzSzjnrLOweuXnKIkoR2tTW5bww4OD6Onp1j0isKd6f5pk3yp5QNfLAMASUhJkHAWDq5nCAiwEAG8UqH/x+ioArHrUKuPUU07Ak7//DXwCwT1Sn5oxLOGymx/Gm2++gQtv+zH2mDEHs3feEtvO2kIqhR5PCZMiMaTdAob7hjFzz21w/+0/w+erVuKdp1/Gvt88CPVfH4cX7/o5XH8TdttnJ7z10hI0TRgHu1iHB3/0A3z80ZtwnAwlhXAiAbzXUUT34idw7rxrsGz5m4iFW7FhZQc2m1kPXyQIbyCC1rbJ8IWbkLUCGHAcPLboUWw5fjyefvxJTBgzCVN2+DoGHBcD2SJydgAVT1AZvHYijV4PkI2ToGOhLtONRF8nMpO2MfOC94WPLGsXAdtCiNirKKtjLgAAIABJREFUBdREvIgGw1oj0/kM3FxB/Ara4DIT1QmzeQiEebv7jEq3Qqtgzi3WwFVFv5wlSNZgBjBJnlSfCgiuIETYKJnAYMUPi6BjTQS+fFmsbdZlVCnmHSoTLWSTGSmSmZkaYGMzGEaesSes5/1eFLJ5FJIZKU6Zc5ehgrS+FiPMsSqyJvehyFqMTjBcf/JFkTM8zP6luw/BdtlGe6QcBYkufFb4aYNN+zMCfsz3oi21IZGyOUdykIgmigDgWJhGDokgRsVpZOh8DVXOYt2TpOLhHqYkoJv7BqGf1SuiZVzvMaQcgpuo7mVI47I8Ja0TZMgToCfFg80d5hdbxRIqJH1aXgSprqW62G/DE2KmGQE+wCo4yAwOw0fXZa+tXGnW7IFwCJ4YY3oMYUkqVap+nZIiSUYSSdna+8JhWUhTaSuHo1iE7ShldtFVqOI1sRFU8PpIinRKCPHa85lJ8hYzebm3kHsIHxbGkp7ZZn4SPkiCpT6FClc1b6hS5rPK0tjR3ca2zZhuJDvJFYrEI2PxzfnM5wAbSGrm8PpRTU4wmPbiZUMcyBDgFzmKzR0qlD1wbCDE/afDR5mNTCGnz6G9Nv/Mll01b0k04JaONTZ/XNuSsnpy3whOOnAfLHzuJVpCGKeOogMvrzcbarIKKCFkeeCr9cHJ5uGks6r9PBGvHI3oGhEIhGEF+VwrITMUl/pb72eNyevoM/srKlZy2YJyq6no4FzkOPK8aA/O4+YemK5EIBgtlhAHzAMv87gZE1ApybmFADbJE1yHFW2h57ZX15p1Am0uaCuumoOqCS4CrBUU7+KqUcl5JoIm56KeAi58kZBsEqki7/juXhufEpv+smkENo3AphHYNAL/dSPg7flQ7ngksssZrVAUCZzPeLoCilydyykiisS1VDKJG264Hq8tfQP7fuMAXHbVVahtaBRQx31XfGBIPc5owC8LW/qzFlFAIBbA+t4NOPn072HZsiQOOngc9t5vDJzCMJoa6uG1GOsVhM/bjFdeXY5Fiz6Ax1u/0TWJPZeg10ZjLIor5l2P3fc8yBB46f5XGFIsxmtLnsdFF1yOo48+EZdcegUVBYC/gqG+TqxY9p6EC/2DGWzo7seD//w7HHTEHBz67a8hl+mHWxxCfHglurpWYPy4MeqplspFLF8WwMO/7sLXZ7Zg7ilHwHJstLZNwcSd9zdRK+tXY8XnnbjlR7/C9BljccYZ35EC2O8PqY9717334Bf3PohK2I+GSZthwsTJqgGO2mM7nHnUwfjwnbcVe7eqZwCnnz0X551/Fk47/XTjWlMuY+WnnyDW1IC6+no8+9hTWPTCi3jh7bdx7DHHYMsZs1CyK6htqUdtKAi/bSFYG0NjUxsWPfkC7rzjR7jionOw3247opROIGgFYLu2euP+cBAFlDCYyODM8+ahZDm48JIzEO8bxJimNuz7rYPx6tuvK1O1qaEB9Y2t6OqP4/zL54uwfMZ3T0BsTBAb+j9Dd9c7aKwPor5uEr42axddw77eFH71q9+jp7sXt958G7bbdnuRAvJZWkAnJJAiuS7NPl5dA9744ENcc9NtmL7lNrj8moWgLyPVySSkjRL11c8rsy9lY90nH+Kc75+GsZNn4oFf/wu7PQYA9hhCGiekZful1sxUCqgLB3DL3Ll45fWlOO+6H2LvbxyIdCYnJSnrsryVgcO+vcO6k/1pGyPrPsN911+FTKgG35t3NcaNmah4GMdmOIwRO3gtElmN4tVjl5HsXIebrr4Kgx2duOHOu1A7bQayIjQXYZc88Jb8qvtcL8HHggDWtmgDnv7nh/HIj2/Elvt9E0dfsgBFFpRw4HMr6m/7QxSceOG3GC/HSBygnBzAow/8Ai8+8ji+c9oZ2Ou4E5Cl7XO1byS3HhAIp7CJe2Ib+XIJ4YAPix96EE/efSfG7rQTFtx0B8r+WrheureUjSKWt5aH9HLaR5vxIHicWrsaDyxcgM9WrsTpl16K3fY9GCUvQe2CYlj8JDJWnU8HP3wJpfXv47W3l+G5F1+Dj3Eotg/JooXvXjwP3zlrLoazGXjDQfVnco4sB1FkDc3dZnIYt11wBtZ8tgJbH3YUTjrjTFSIz1QiIskyA9gtF+C32e+hktsLj0VyaBUAfust/PLWq5Hr6sDep1+Ko04/D73JLKcKSuWCVNauMstN/8jh/oJ9NvbvuH/tH8Kj99yCz159Eo1f3wvHXLRgIwBMy3vTVzFONRvdy0gad0etof9RFMB/z7r47yiAF28CgHHBVn/98P2vAoBl97xw8l9n/n4ZUP5fCgBveeyCal6TqywgLvZkY9CCQUxuv1EQkTXNZjCb3+plSvlFdhpVTWxNsfFLFYKFfMGAt8FwLXfcKDt5BH3M5CyoIeXlw1m2bCbT0MQzsXFgCaih0pYSf342Mwo9XltNY666ZGYLkPNzD20AUdpSUGFGtaHY9U4ZTp6h6WSWmyY888gIOAc8FhKZrGk0UPkQCuu42QSh3TBtUcnGJrmbm/p0OmM21dxc0/6RQKZF5W3AsOJoKysrVjZyy2o+04Y6xwdVuaJ8wHQ6B7/XjxzZNm5KirZiwUVEameCEklEwiHUNDSpoSIbN8cBFYG0xaNFCS3yilQ3lksCvphtS0CMgAeBOILvXssAqLTXEwBUtSMlcMXc2JFkSuAVgVo2MAiWjTb4k9kRAc60NmamKNU+zNWV8oRNu6JRABrLM4/AVzaUBdiWHRU1ZJAPDfQh3jcgdVZzY4Oa9SNuBonBISSpLPX5lDtHVSsBR18wiNrGZkMqILBfLKrYMpbbVFWbDMpCwUVdfYOYkQRwCNSx2W07ptkUCgWkso3W1BibUIfvDcqiOBaLSlmdSo0IBB8cHDTK7mhQQBELLGbikkXG4pvzlwrVkfSIGmnRSMxYGHt9qI3VyELb462grj5m5mrZ0ngQlCSwQRvm1tYxG4kDBOdpSzx5ymR9NztYZONRlTvYPyBQlec0NDAoUKo/MaR8ZJNTbElRTEtm5vJSzV0oZDE0MKSmYirB+RTUWDa3NKmB38I/SVBwZcqBwYF+KZ3HjxsrAI3jRGU/rwdzgHndeJ9R9ct5MDQ0rDk6MDCEtrZmKa04H1hwJYYTaGtrk+0zCRcEBbq7upRzXKZ9XDULlcQANqQ5z3jfsyHF5hXBer6Peb7czFBJzPOjJQ2LUgJxjQ2NJps5VovOzm60tbaiUjb2tgRmCbYT1B1VztGqO59NStVrQOEa3YsE+QhKJtMpA1LX1atxxmbnRiUqVx4WG8zOoRVloYCmxgb09vdVraxJyPBJed/e3q5rRxCa302iRk0t76sRbc4G+gfUQCTASmYb1yYunmzIag76/Zg4YRz6+3p1fyqvlq+jdSctoG2yBG00tTRhOD6MWI3JCua8IgCtTN18QdePAIhyTaoEFqlHqs1N5e6x8SnSg8m55rUVuFjN7fMFjJKT855EBN7bo5nAajAH/SgUC7q+vDepUDduAQYcVd4dwbgc1dpUHbNI5Ti6IoDwHqJinOMxCnD19TLT2q//eF7hcFSfx3PVE4RgQTSCFG28h4ak6M6kOPdDul5cBwjD8RrJgp1WvHRn8HHcTHyBsc81INeo7azJ6eX94BpigsfkQ2tNpxNDNYOYazjfRwICX8dx0PlHuaYYdbghM1iaGzx2vkbgXLmstU7HSdWSVERfvNZVPqpRyhrA1EA6fJ2A5urvRpW9PHZjdV1VaFNpVTJgNTf6PHaTLTyqnjXHzjVK1sFVi2g22QmImJzHLyysTRYyrVdzep7zGchnL5vIyuzmxodqUar8aH8f4HO6avNczXUcBfFGCVJGkW0ZR4xKBcsXPYxMZgjFUkGgk1um3auN8RMmIRAJIevw82mH61RBTlPIm0b0F8AKn9/GEskoizPZjMCpcj6D/vWfIzPYg3w6IRU4mfT5koWRohcr16zD2eeeJ9HVy4sXIzUyBB9dN8tk/lKx6MWyz9fik7Wd2G//XeFz8thy2lS8u/RNuDbhXmYyOsQ6VKPweV6i9S4ZxSKHVecZryOJAKUSdtljLxx/0ndFapPia1SBJevWqoCrunHRtR7Nl7Qsgfaj9s+jVa6AzqpKXABgNWqTBDcfMYqyjRcWL8ETTz2l+uKDFevgj0bwx989jPb6EJKDvXj6qSel+Frxycdao6Rgr9osm5EmOEVQSEbecEtFnPid4/DyCy+iUuA9VREYJ4BBmZacawbUVTarfGUNCPZloNfcf0ZR/JUAsGxHv7jeHKTR9UKbQsvBqaeciCd+9xt4VSd6UCIArOzMEmbtfDTaxjbh9od+iwmt47Gyg9lfjdh9uy3w9ptLceOVN6N1+nT0LF+Dq265DEG/jb6BOLZq3wyRMS3o6X4PsdYZ+HDZUhRqQsh6Z2D27J1wyiHbYdf2Fpx20rGYf8XFAiELoRC6vBPQXuxEbSSK5HBam+doQwOyg52wKkXUxhqx7NPV2HK/b6BU9sMtAEM9vUg5KcSHBtHW3AYnGsZwzsGGdAZpTxCuHUCSdUNHAuvqQygNpuB4/RiT78PQhk4kJs+RrRobEQTTSKgkMczLXDXWfpUCmFAdJEhEAoRhloicR4Cw6OM9BnicCnxB21gw+6OG/Mj5TFcYrjUkYTBvV5nidHNxYIW9ahTRetbjuuinsjUSRk3eRsKltTUxQVqnZxBtqBMhFLSB9gUQpVW1SBLMAA+h5PcrosHJO/r3rNeWhbTDhgXXbxJDY3VIkhgkQpzJE+O5WW7BrGkkGhaKsuKm4po8cjb6ygEqww2pk+RKm88jkmI4vQmsEeAlCCrFsLE5M5EIXjVeBK9XQUruPUj40X2n9bWq/tV9QnBY/tPVTNXqfcMbSvOY94iJzQmyKcW1Rmu3ITvweowq8Pn8CBI4JcbM9V5rhVHJEhQkmC7+kJw6qCqgAzXnVEEuNspbr7pF+KpWwyb6wKw9VD6zhUTQXPQZjg/vdq8PWVoJyyKbHRM2pTgXbAHUJGpy3KiA8bouwnwW2j6TM02bZDZ6mJ+uZxyP2eSCSwEsghOJQtyJGUcom+emCAqT10Xiq2LgBTfKA87YEUvialTqVOjyUwkGF1iboIyM66AgG3Ioc5ogMUFsDb3tUxQPM+E4xjnOVz4LiXuT6JjPm9xhwyIyAL/lIMAYD48fGeas5Rz4SJgYHEBzJCLlh7nOhgzg5PMIlS2B776akBqqHD5FWHAeU4USDWusi9xrlakVYbZZSXvKUXI1G1SKswj6df/wuhekqi8gXF8ra/XaYNSMiWg1PAxb5APxc6nSLVsitPFa8nnIcyQYTKvoDNXpJIsRRKYzkKIJmPHLeVgWwUMOHiQfiSzGqAlDgnCpehbpjMp3H7rOOvi/Du3Y9EmbRmDTCGwagU0jsHEE0p+/hAa6pmWy2jdxfU6l0xIqkBBKIj77FXxOEwgeGhzEbbfegteXvoNddttbFtDjJ08y+ybWfOk08smkCIJW2YHXw6TTIrJuBj3Dfbh43mVYuTaFvfYbh932akY0XEYkGEB8KItC1kJz83S8+cYKPP/ccni8zL5lP9GrmoYOX+PHtOPCi67ETjvvaSiYZUY9cbNWxEsvPI8rL5+PQw85EhddMg/+WB09e7Dy80/xyTtvYbuttkJT2xh88PFHOPn0kzFrqxAOOWIWgr4KIgELxWwvcqlhTGifhI51g1i1gjnATXjh5X7sMmcsDtlza5RzJey+1zfRtP1eGO7swUjXenR2x3HLT36JaI2NSy4+A1vO3hpd3b0S09z7wP2455cPwYpGEB07Be1jJ6iGPHbvHbDd5DaM9Pdh/LgJWNXdj++fcxmOOfYgXHPttaiprYWbz+OzZR/DHw2hrX0MXnr2BTzy2ON48Z13cO21C3Dc4UfC8ntgBTzwVkoI0AmRNXmkHr956Pe4/Py5uO7KS7DrNrPx+YfvwFf2waK9c3sbmsa0oic+jHjWwfzrbkdrUz3uv+t2NLSNZ1EExPx4efGzcAtZbLXVVugfSCCRLWL+dTejLhzGtZdfhsZxUXyy5h18+NGfEQlbmDR+O0ybsgPax8xBLlvB/Kt/gFUrP8WPfnQrtth8lmJI8pkCCtkCcmnG5DC3twI7EsXSv7yPa265HdPnbINLr16oiB1fMKJ+9CgAzLrOCDqAjs+X46zTT0Pb+Bm494GHxNakqjaPvMh9cn/h3gY2slYRDdEQbhYA/AbmXvdD7PONA5GjSpiE3ioAXGI1WKDTj5GCJtatwD8tvEIA8JlXL8TUSdNEZi5YBRRLRZEd7Qr7ycQT1CVAYsMaAcDxji5cd+ddqN9sFhzurVlKF0h49aDMuB4f97N5YQKNwVo8/dCv8buf3oRdDzoMJ175QzgVxs8RMzB7BRJntVN22WP3GbeZbByP/+ouPPuHR3HiaWdhnxNOQp4YCOtm9tYkMOP+hKIN9lsIALsIB/14+t578PgvfoGW7bfHldfdDMcbQdnngUWgmQipCJ90lmH0T8i4itlAev1a/HLhD7B85ec46/LLscf+hxoAGAUjFigw9oVuRw4GPnoZlY4P8Ma7n+CFxa8rA9jjCyCeLeM7cy/BsWeeKwDYCtA5klEsrFeJiZNNaQDgW887HZ99tgI7Hn40Tj7jTDlDecoU09hwvTm46vmyb+MRRsP+CgmdxDs+eOdt3H/zfGS7NggAPvr7F2AgY8j15UpRADDd2ljoK9JNewnGCpcRYZxXzwAe+6db8ekrT6B+2z3w7fPnI9bYph6SejOsX2UfZ/Zv1b9Ue0fV/tE/ggX037U3/g8BwF9WxlK9uhh7/ysL5S+rfv8vVgD/O7nDX2Xb/F9jAf0VCuO/tYC+HrhGWcp//+cfUQG82WHnyX5XjQ01iwlo0kY3JOZ03qVPPkX3pvkx2oxlwZEaGVD+KkFZr+0XG5qqLubvyjKCWZGpOEqFnHKlZPVAxRrtG2n7VbWADIYjJuNQtonme5gTJUWSZVS6BHsJ/Aa5MYYtIICWnFz02Ogg6MLNdiaZNFmZoQAs5n26FWW0lZhNzH4s830tNrkN2E2bPGbmsrHJ5jFtpz1+Liw2gsEIspmcjo0KSAKhalAoS9CPUpnHZdofzIxgMztCcINZvMWC/mMOLhtZtGlraGqGFYkgHIqiwuPycyF1BTBR2Vmo2KiJ1UnNxs07QTuqwji+fMJRnUFb2yQVjVQ7CGAwbP1R1RHVs0bVRgsYj8AVFpI5p6ycWDL5CPgIyK+eCwEdsn6k+Kra7lKZHAj6UBMNI5dLI5tLCsxhU5CFKG0iOG+4APuiIcQTcR0vlby0vaVSQI1jZYbmxHwnIKl0OtuHuvomNc2j0Zixf3Bc1NGmutpEJuhNQIqWxq0trbJZNj8Wenu7pYZNJlMIB2uMMjSfFYjC60qlLV/fUFcn5VcqPSJlxsRJkwTWMaNOzc9QECPDcTWmCAyOZiUmkyOyPh4/bZLmRzQcxUg8KWCc+bRSBhcy6Ovr1ZgqZxO2VIuNTbTaJv5N4Cwqq+wNnR1oaGAxDSnUqRBlM49AFgE52nTW19ULuKRNXyxGS/U8xrVPUOHN68JMZZ4DM5Jbx49DPptDXbQOQVqOyimOViNl5ccmkik1IMe0tavBSXUGryevR8LJ45NPP1GO2+xZM6XwilQtg9XgD3mqltYc04LU2K1tzQIICKLS4K6zo0OAN+cNwVxuStSo9HK++nUviuxRKIC2z9IheiyE66Lo7u7SWM+ZvQUKsnquCCgsOnmEo2FZwStLNZMV0Mvx4GYoMdiv1xIIJQBKpS1V8LVURaeS8FokCTDHlfeD19j8USVLFW7FKEIJutLaMBxihoUrIFeqGCnFwyIxMPuZiltuxhqbGnWvEXwnUYKgYDKVUqY4z00kC1pbypa5Hsm4AceZJ0y1EYFOWpWTdMHPkT0656nHknqe662yU7JZzWe6AJCw0D6u3diIs4lM4Na2BW4TXKfSl8QQjjPHlIQCNoXVyJYa1yPwno1ZWqvL7pfqa9fV+8aPG6exlTF7Nb+OwLOsCnle+bzmbyqTFBmCawX/DPr8aGwyxALeY7wuXGfJOuSXZHI5JBIJ3bMks5CU0lBfL/CZ6w+PjUAhgfRoDQkcdIsg+Er1LS2O/bqfA5EI0tmsyAG8Z4wNvwHGOV6B2rDOmRsBgng8P8elGjeotS0RJ5miRhbbvL/4Oby23EgLIK9aSo9aNfNZY8Bgkp0M2EkyAMea7gB8HceeY8gvo/0k1wttuNkMr8YTcMy4VhsyolHkEjzmmPLa0JpSTgDK8jXPHzaPDfg+mnX7RT6sUZSZTGCzLvM5awBkWQoLIDZjz+Y055hR95rm7aiVM4kwUpNRjS3ygmGXk0jDxjGtUGnryQYwAXQeG23PvXy+CUQ31payTZaylc9Io27l/cXX8Lx5Lkb5bEBpbhbff/JXyKQHkKdSXUCQD4NDSaxaswYTpk7FzG120saGLGOt7KovTP7mKJg4CsqYMTCgDIlJ/nAIlWIWAxtWIzXYg/RI3ICazI1kJm6yjEeffh4Hf/tQjJs4EbvtshN6N6zDay8+L+cGEtZcx4NP127Ax2tWYf/9d0egmMbWU6fivTeXwmFGjcA22mUS26DakOriqnW3FnkikgS2aatbVqxBsWKhprYOC35wrdkUeY29bZU1Z/YqG4mrBgCW0lvELd6vX1bKEQw1Frf8YVOfeT3MtpQinco0KRddfPDeu3h7ySu4/5EX4IRCmDp9En52yw/QWhtCfGgAzz39FPxWGcuWfWzcF2hbWs1rNuAXGdEmkoHPmeOPPhqvL34RAVmaAqlCdmO+pcDfqgJakZWydOKYjiqAR+3Xq+daFQp/ofodzXw2uuEvAOCqDLk6RhwmxyrieydTAfxbNRXKFe9GUh/P++DvzoPPl8PMrbZVJMPAQCc+WUV7tWkY7upFwCliwg474IqLLkN6pBMdg73YvG0aTj7hBPzxtSfxzltvoK02hroph8Da7uuIvvcSvvm1Odhy+zZ8tnw5dth2W0MsoNqu6CK2zf4YWPUGYgig4AshObwe4YCFUrgByZ5ORPw+2MEAZm+2FYoeP7oSWXT3DSJPhZ2XWd1BoK5OIGVPwUFfsYRcxYOxFQudRQf95QASPb0Y9gcwNt2N/rWdKMz6OspOURbYrHWV0WRYLnIDidRE0FgbU948SYoVAUQVOMxWLblIl6iy5UjTOou2x8z5NetEMZPXpj1Mm3qKOei6YVuopdU9KwpGQRUrCEQNkSqZTSMIL3wEt/wBDGVTCAdYK+TF7JZVPe3umQVbKcHJ5FQPEuzyRkKgQ4tmNOtZuv2HTZOIkSwOnX88zFI2z1fFXpDwYnuQIlBaKiFKZ52yhSyNwDxepEjQC0eR9ZTg5fOYUQzBMCrRoAAsEgoYxVDhXoEzVO4ZVZWvMtJpNc3KaFRsaeYj12vuY6S6l7s9x7VKfK2uh3JW4HFV4waMTY5CdkUwJEGBQScEcglks35k9hh/wzuax0UAnvsGzi/mOjNDy2C1Wgn0kbwnw7TsdsvKtpVLEZ9XHiosDNGJ71WebpnruKN7QaA6LX9NLK5pIrEGp/01QdUywVNaDduIWbRXZqOMx8s9kjG6ozW1p8LGNIlyZREFWGPQZi7M2rPq1kCXAOYDE7Q0ltykavAYjbJ61CxACmwRFMwzVO4ArJ+5LxS5hGuQWRdEOGLtmxgWwZH7vTz3W9xfVYHhXKmIiu1B2nHQOzise0GkFMUQcNfqFamBaniBtCRvCWM3Nt9OOo9EKgufA0TcPCJeH0IeAqiWnB9IfOA9xBqyVOSjgMdryG9h2oJzD1tSv0zEVrpdcK7LBKVaB1DZxeMhOZTkIT4vXauMrMsmmFQKIoRGeY0ZZ4My8kmzn2EtzHqKc5K1onZQFDgzFof7R15z7vccOluQIOJFOcQokqCsvwn+lwplFIs5RAjk05mL9tgksNH6j9efin/aRQcCyNklKbf9JGUUHKw7+8BNcM2mEdg0AptGYNMI/DeMgLv6Ze3LKBrJZnPo6e/Xc6udua+lklEFMxbK60G4un++8YYbsPT1d3HIwUfh++ecoWdeOBKAU8iikE7BcoooU9BQcljlKXOTQOVILo1zL7kIb30ax0FHTsFue7XAtjLG+c6xEQ01YuyYGXjmz2/ikT98AI8nCK+fPZkQvL6IahgSH+deeBG223FHNDY3qcdBQiLdSl54ZhHmX3k1jj/uRJx53lwEwlEJDrxe1l1FIDuCdC6NPzz2J1x59bXYeY9WHHzkdDi5QcRCFcT8NvwVH4pJPzLDQeSTNehPBvHPT7yG8XUlbDuzDb6yFzvuujf2OuVcDHZ0Id3fif7BNOZdewfGja3FZZedhbaWdu1tGDF224/uwO0/vReoCSA2fgbax01QrXHSN3bD5BofgraFnXbcCW999ClO+N6pOP30U3D2uedqj0El55rPP0cwFsHkqVPwxuJX8MtfP4Tn33kLt95yqwDgAmPDvIBdclTrUG1K18fHfvu4AOBbF16Fow4/EKnudQhaQfhqm5AfHMCLr7yM2jEt2HybHXDCqefByWXx89uuh5tz4BZcbLnnjnh2ySLFvcycOYujiIGRLC6bfx1qAgGcddJJyFsjGM52Ipv5HF67iNqaqdh7z2Mwcfy2GBhM4cabbsGKzz/CtdfOw5jWJtTFahDyhuHmK4gPpkS+s8NeETNfffc9LLjlDkzbcltcMG8+XNsvAJg1x6h7FesR1qJ+KoA/+0gAcOu4afin+x40ubV2GTl6tbBPwP2SJyiybs520BAN4raLLsTLry7FOT+4Dnvse4BqfuIA7BQ7nhwqdhmW40Ux64q0nelag/t+eBVS/jBOnXc1pk6erj0+40gKpSJKjKEp0VmFDo2s4EtIdm3ArQuuRrKrC9feebcUwOyMkqzoKXngKdGZlDUk60EHPquM9lgTHv/lA3jo1muxx8HfwqkLbpEs6lRQAAAgAElEQVRjCxXArEPpMkqFtmLQyDyU3TFgZ4fx+K/uxgt/eBTHnnYm9j3xFBRDESnH2X+kQ41lMxLJgKRl10ahQuFXAI/8/Kd48q670L7zzrjiupuQg1GEl3wV+GzaTJN4yD21AYCprmVcTXrdGvzq+oVYtWoVTr3sMuz1jcNR9ofgeFzVjpZr3HVKxQJ6338R7tq/4I13P8aLS5aiks8jEIogUbRx3NkX4JgzzsVwLitCJdFlAu8Kn6N7Eo8/OYTbzjsdy1d8jt2/dSxOOftslEnCLVLsRQednGJSGJ9C6qdFHMiiotcRyfO9t9/Er2+7FunuDuxz2qU45vsXoD+Th4d9NiI4Fvf3jGExPSyHwgL22LjfcSvIdvbi8XtvkwK4mRnAFy1ArHEMShWPen6j/QTJB6sOTH8LAv9DZAD/XQD4bxSnfM338MBf59sql3Yx9v4z7Z0NiLl430X4yaFfgij/6nP+PtCpz151NRaNgpv/Dhj7H3kOzps3DzfddNN/5KXV1xj7Zdz3r22u+QIpdF/Y+4tj1Lv+BtD+/20B/ffHRd+57tTqmP/bxzd6jAtxzV+P/39iBP4nXjrj4Lkbm8XKrLW8UjzS0pnAil1xpE4USMwmNxvrBMvISCcLnJtIqiYzWTWgCeCxmc/NrsdDG14IrFSDnPmsgZBY3ZGamqrFJx2tuOiY5rIyZb1UX1HRRYa1YSoTHKZijkAnmxtef0SbcVqBskkrVrqHatkauJaDiqcscDGdygksYo6SQCFult0EfD6jWM5wQfLQ7lNSFKN6CrBFA50X7bYIcvF7qeSkOoKABpsKdAujfVw2XxRjnapUFONSbhWcEiI1tQiFCUYElF/Fph0XSDXSbQ9GRpKmkRAOKac1XXSkiOXxEnQYN36CGmbMb2PmZjnDLDPmcfgRj/djoL8PmWxawDsfpiwkm5qa1YCroQqyxE29yRNhESkb3KoVo5zFwMzlgPItvYVs1So6ju6ejirTy6gMlXBsGftWXu/WlmYBOWykE6jyeyNagAl4ck7QrpjFKzNgyRijCryhsUWWIB7m84ZosctGCC37aKsXQE2M1yqleUGwjHZ2dXV1uv5swPptIBoOq3hjI9IfoP0qQWWCEC5itTHkc1mx6Nta26qWomzKGLvIkZGEySpOM/e4rPEg2z6TyqA2Vouw7N9of8G57SI+PAx/iBbCPgTDxjaaVrBUmjc3NplCyO+T/TAtaxsaGtHT04u2tnY19DP5NHp7utFYX6cmP4EwFhI8P9oTZ1IjAjipPKeajMCwVF0+H0biA1LxUuUoq1uPrSxXPilptZtM5dHf16/v5LUzluE5FPJZTJ8xVYpgNvioVh8cGBKA19zUpPmcKeUxYdIE1LBBlEypoCcbMByk8jKtjLpITUz5lsxQJkjEpmQ+k9L8Zt6wYaX6jQKxXNZ1U/5zuaC/03ZaKlGpSl2pctlorXgqysplHjXHme/NZFJmrnk9SGfTao4NDw4JOOb3GcJCFA21YZNjWwXkaCVPoJmtQl6/7g0dmn/jxrVLJUxQmSAJAcTh4SHE40PKtXaLNLeh7aHXWFJTVUqwLxaTPTA3NLzHCWCaTM4yMoUM3EJRaww/l/1LKunYMKuvr0XXhg1SSBMQVj5e1U5fLghyKGADrqiMZRaRnMdUXSdTaZFTqBjPpGhHXiPSDIEgNtR57gRaSTQYO3acyAcDfX0igeg7KrQdjlTB9pzugYGBARVGnC/1sahAVdkaVgFLAqKTJk2WypZzp6W5ZWNGM0FZvo9AIMkQ0ViNCkEW4yzQ2Izk3C65BanpCVZTZTZ50iSNFYFwrWXcfMoumLbfDjo3bBC43dzSrO9kjijV2VyXZONMohGtvav5ukaR4urzR3OPOYcJmmfytOBmNjKt0ekS4EpVzs/jHJeyhcBllczCa8Qf/p551wTxpRKr/p7HywY1gc4CFWcCaM3nRqhgFtnHAHRfVup+kY9rnimGvGRUnKMK4NGMXgG+jqPj5hzhZ3HcqPzh+sl1jPbgBgA1Vs0CcrmGMtOYjV9uKmhZWr2nOLZ8TvJPgtUqhqvAtD5FDh3mWSOQTtm+BkzkekFwXKQG2lZWgWPOUV5HHqdsNjlveA0JgElFTZDXqLf5fCdBhOPHZzqvvbKO5fDA61fCsmd/jUS8D7TrkS1PCYgPJ7Bq5SoMUcEfjOKbBx2M5pYxBpjiJof2qSwaqgQiqfaqz6xRpx8+K0PRGpQLWfStX430cC9SCdrhE3JhUxvYae9v4vYf/wzJLEkeHsSHhnHV5Zdi1vRpWPbxMry8ZAmS8aQ2n5+vX4+Jk8YiaLvYeZvZ+OSdN0XqcqQSNOpfWo5y9AgkbLQeUpa1yZoRIE4gmNQbXRcPzj1/LqZMmyGlnbwYuHmSiposXaMONyQ3gh8mX1nWS6O50EbebWxrlSXJ7SBXJEtqN6oG6bRRqTYfVi/7CBdcfjUSmTIamuvQ1FiH22+/WQ2iwsgQFv3pEdVAqz5fiQ3rOwzZiv+JJEIUg+pa1mIOTjjqCCx9abEyhZTryt/Lsno0n9eAZqaeMOdgzsdYngtQq143BXmMWkUL4DFEQr1EoO4Xle+oq9Pon9Qw0gL6id/+RkAVk1dlacsrV3FRF5uDw88/CUuWPIctJ03GRys3YMdd9kVDUz0cj4Ms1yivD4/+7inkSxU88egfsOWMSdht9vZ4tfN95Lr7URvbAqFvH4rue27RvNtji9k47/TvAlFzXIzsYMZvscK56SKXKmDi5C0w1L8KdsWL7t4ERtIDmDFzqqyGaf+dLrgYO3UGVqzrhVUOIRCLSa2aZ/1K6+MykCoDnZk8MhUbHS+9gdZdd4TX8aGvZCFrldFcWIu1765Dx5wdkUmV4XfiCHkj8Nou/GXaK7MX4UHBBvwlB42BIPxsBOYKciiRSt3nQ8bJYYTxLZYXJRESzNoS9AfgY/pnpQI/QT2bRMe03EEUJcA6iU62loWW+jqBYgWPIbEFfEHE3aLMyYrxjNZV1kPMhGYpzedzjmsorxnX1bAfDt2AOJeZI+7zIcG6hzEQvoAaTbQgE0mLKkzX1e9oN826tW94QFmvsUgMxQSdXEIIhAwwFich0mOhkGT8S1nPx2Gfcb+QK08mD28gaLJvqQz2AF7tCVibmixU1vOWP4CyXAyqLkey8Sdxhda5huRnVL7Gwp3HKYtpww0yfypCgHEWzH23EGCuPfcvVPFyD0GbQNYRapbYSNP2jnsj26h8CLCqH1MF9zmuBF4JAIMAn0gaxjae2CMBaGX5VnNueQwE9cjGz5bLqNX7XVkhW65R6Jf5PCPppxonQZAzYpURJTGSloDeMoK0fyZ5SfbOJrtWROBqnjmJQ6zrCTCTbBb0BRGg0pTzm2NYKplcbDbQqrEWbGJzgHjcsi22uJ4ydsKs+cq/VXQzSVdZDAynZE8Z9AUMKE2SY6WMkEgDzM31YEQWe16US4aQVbRLAmwpfnXLeRSpbCABzqqoach7okL7KH6nHUQqk9f8rOV9kB2RSkaZvGXHEG08PDcvCnYJ3oKJuuDukIIQXmcSmzJOCVnGOAT8CFrMgHORt0tIFfOoqauH7VoiyBUsDyKxGtEwckMJ1NbU6FjzxTxqGf9QNsArz5HNMT5T6crFcSdpkHsI7mEqgaAU4C5VEyLUFlEpuHCTOX2/46fim3bfUWRYu+dJl64I3KbKm04VuWIRmXJJz0ovY4JoBU4bUhIYxHpgHepF5zkH/U+0JTZ956YR2DQCm0bgf/0IjBn5GE6hKFJtvuiis7dX627rmDEbI1E4COw/+WwbHRs6cPNNN+Gtpe9h370OxHkXnCMHHOaMeiwXfR1rkU8mUMN6zLIRDYZQ4P7Q9qI/PoxzLr8U73SNYKcDJmCfb0yC15MXccnnCSDgjaAm0oQXn3sLT/zpU/URfQHGyQUQDDeIPEer4wMO2Rd77rcrNp+9ufanzGz1W0Esee4lXHXFFTj6qKNw3oUXwkehCZ1Pyi4KiW50dXyO95b9BYueW4pFi97DId+ahSOPnYlMioKEbjQG6xCpNCHbW4fMQAy964BVA0k8+95f8LWJURxxwA7o7+rD7K13wG4nfR+ZwSH0rv4E3X0JLLz5TrSPrcHc876LCeMnKUuZvbuH/uVfcNd9D6ISDSPQOhETJk1RLXPUHttjrzkzkB9JKF5rZWefQOujjzkCl82bh3BNDG4uj08++kgA8MxZM/HhW3/BL+6+B8+8/jpuvfVWnHDk0cg6OVR8lpxTuBdz3ArCDS34069+h3kXno8brrkcRxx6ANxEP7zBGGAHgHwW/cMD8NfWoHMoibmXLNCe6+Lzvo+B3gGMaxuH/Y46BEvffxsjw/3YfPPNkcm7GEhkcdUPbkLQ9uDK8y9ApNGLtd2cP+vh97hoadwMfl87dtnlUAzHs7ju+hvw/gdv4Fvf+gbaWuux6047oLVxDCqOB/HBNPIU3bQ2IFexsOiV13Ddj3+GqXO2wdzL58MKRlFmtFGJfe2SIZer/GWN7kPXyuU498zvo75lAv7p3gfhZZSNz0KBubV0ThHB2A+XIimvi5qgjbuuvhovvvQKvn/VAuyx3/6a77aHvXFLFtB0ELQdH9xiWTzKVMcq/Oqma5AORXHKZVdi4oSpqh2ZAexSwODwdazEKeBivwkY6ViHmxfMR6ajC1ffeReiU6cjI0WuJQtuX8knEJbKVaYWM6+2LdyAF3//Ozx449XY+/Bv43vX3KwIQ4+X38Mai6I1U8N7XOIdRSSzKVSSA3jyoXvxymNP4IiTT8U+x5+MnD+o+5SNAZLxYLE+ZleAcW4BFOhW6vfh0Z//FE/dczfG7borFtx8B0r+GuTY3y0z2oNuOWzQs49WQtjPyE1TG+e6NuDBG67H6jWrccrFF2P3/Q+BY/tRZkHKY64YciatnA0A/K4A4MVLlgLFvMY77Xpx9NkXyAI6QaKt14ZdtlApMqKS+0ZDwMTIEG6dezo+/mwF9jn6BJx5/gWoUNxV9AMlDxxPFsUy++Xcg7A3QdlRSURl9l3ffWMpfnnLNRjp7MD+p1+M4866GP1pAv28BYuKYaEgkNeRYpeSz7hPeVCSAjjX1ScAePnix9G43e447pIfIFrbQo8l7cFGHe3YXxdZlm5IJOVWybPa1/0jKIAhIPc6vK682bEmCxi7YBfsvVFxKpB41S54fSlw9Z9/gl3fpGXx69jlmi8BvqOfU80O7iKw+yBwwpdBVdlNPwzwu3ZfrL/vsvMueB1fBlerWbh8zbFr8Xj3YTjsb6yX/70n838eAAYwemw6/sl4aLvv4WGMHv9oRvIuOv/Dur90HnPnmMP5DwLAxu7ZjOPkNx/H2EMPQ2P1u814dgmMXstxmTYKAP97x/fF7zneJ254HF2HHobqkf17w/U/9vutj7pSG2c2nAlmyhGMeYaRGqk56ccuK2gvGSlAPD6IItUghF5sWoWGBJbS1oBNXzWBCabJqs1Vc0IMdX/AMNDZRGYzg+otr8mecmkZ7dBi2JVak5acbJAzL1WB3mqg0lrZZC7yO72+sAArEsnZPIkGwjp+btpLHgJLVGx6pVwTU6hcQT2VF2z0u3k109WoEKBhGrlGAexXxhztUwh8DfR1m0xD/hvt1ZSB5VWDiw34cJQWtlkEw2E140PMw8zl1ARmDiiPKZ4YEUBLW4aQxXzOkHkNmwuBoABmglu06GKhRwCBYHw8mZQNLBn94UgNyqWkbE9tyycQLZvLi/kdrY3quLnRTwwPiQ0VCfnR198pANRjE3hLo7e33wDCgaDYQlS88YcgnFVISN1IEIAKQipoqcglGMBmXa5UxvBwAqFgFMEAFXURAewE0b0+2r6aRjJBT6lIuESzkUf7Wan6CvAHI/ovVlMnRiPBn2isVrYUBN743WzsCpwPBlTstrS2IZtNyb4im0xofJpb2uBKLV2LYi4lIIIAnFEMl6QApsqJBAYD8FERYewRnXwBW8yaJQDu47WrBLLForXKOGVDp6G+FvV1NWhrbREIHKtvQCTGws3C8FBcjMzuzm60t7aqMcpGczqbUsOfc5bjk8vmlDNBwI7goBQ7Xg8amprQ3dtj8mW9HoH1Pq9fIG9DQ51skMeOHSOAhmQHA/6HkBxJ6D7JZ9PYYvOZxp6NDT+3hI7OTgHXjQ31siFnAzVfcHQsn69ZreYmwTLaF3+87GPsuscuUriyCImFmRdcwMDAsCz0CICtW7cWfoKrhaJsqwnaNTfWobWxURbUtCeiqpZWxE0NjQLSScBobW1FOhvXvcsHMxXCBJikQh8aRGNDAxyXqh6I3MDrQnUxlfWsl2ZtPlPgUWokhQnjxqGvpxcNzBMmyMv1qeLou6iYZPOTtnu1dcYimfO5Y30nxk8YC6q3CapJ3VRktm8e48aOkRqWIGNzU6MUt1TjcP4R3Oru6ZHtOK2n+bn8/NWrV6Ovrw+bzZoB28/CysLEceMNcAPmkNKanoAOVaUEdIz6WUBhsSgFPgEh2sMT+KFDgFS85TJSIyMI0c0gFERnd4+OldbBVHezyOTvu7q7MGPGDK09VL8QrBbYy8xtNvGoJi4WMDg4YI7DqmDs2LFqWPf29akRO2n8BI1Pb2+v1lLOK5PfnVahxeMZVfhyjAnwsniSxTodDEje4PVLJLSGUzncUFsnQgbPi1nOyl+ORo060TG27N3DAwgEg5gyaZLmCckBbIxv2LABs2dvoWPiWPX39wvoJkGAvyM4PG3KVETDEa0HyhxlvrnPL3Cf9zbVqbT/5qaN5yBgtGp3zHlJFbdRwRL8dHWuVIyTtEOyjLGx5obAI8Cf79V6SICU/yagmG4DJp5AjX412NmQNVnJyqutGLWbAPGSq7xhkgj4vRxX2mbzx2TbWkhnqUwLijhhVK1VDKyahcpz4/OD14fnN6qs5Xnz30bVuPx8fi9BYal/qypU3mfKjJYLQjUDuGodSWBPoAJtIPkMrma2s3AWsCj1KZX/tCXPmdfRJpjn7WFdYL6Tc57rEjf9tC3jMbiu2SxQRSRLUpcMYboS2Pjk+V+rXmCTm5mcVBnTyWD1ylU6R1LKiL+0T5iIAw/9FipStPE56xOJiKoqnWTVGlSWojaQTDL+oBaVYg79VAAP9yEzQgCYYI2NXBnY94ijUSyWseyjT/GHPz6G1SvXYfrUiZg0YTxOPeMMkU7ef/stvPzSy9oIc2PrFtLYa7evY8X772qjaWxbCXYb61KTPVndHAmAoRrYkAcMmMkjJJBB0oABfo49/gTsvPseVXC7anUsKImNfmN2TTsjRYsyt7LafJdiTvZGRm2mOVjNG+X3SLXPa09yQyaltYNg3MsvvYTXX3kVQ4NxdPb2yVbqzvvvQ0MkIKvsl194QY2NlZ+twLp16+BhrUYFMtcxknjkBJPDKcd+G68veRGgdRXPi5bYo77RuieMxdLoeRvugtmAGacP86N6kkrKalSPAPWNKG81+kOA8Bef9+W/0zr1tJNHAWB+L0Fq1hpUXzvoyNVjj113wT+/9DjaLS+23HpHjJ8yFbM2m4NAQyOGVw6ivmkyln76It5791k0xOrx5KsvYlLJi9k7T8Pz69fiO187GctaImjoegqpZBa+oQwWzJuHAqJiwft5v6CsCA26itB+eNGiJZgycTKmTp+KnAeIMr7TKpmMrVQOY1qaEWhsRleqhMRICSESKfhcZy5oIKweSdG2sSHJWiGARCKDRNQDe2UHYlOnYF0mja/lM1h6833IX3kOBjMx2GUSMv1oLqTgUmXITbdtIezklM8qVwcPUEPHG8vVxjrtOlL80WaZyl9OIoGUtM+ndXKJzxNZiGhtIjM+TCCZNR8dbEjUsz0I0tZNGeQFFMm+5nuZ+5vNwqu4GBvxfFYERta9/NOhskXAnAs7HBAAbiztq2tQlajGOoaglOOWtXYwk5sEhwqz6IsmMiKeHEGotgEFx2z/S8zC9XpRXxNFIZtRndS1Zp3JvyIYzBokEtW6nC3mVcMGI1GkcnmUpEgOyzKaKkcrR2DNhwLVmcEginSdCLKlZ6lmJNNd+mkjBdbnj2a1+5gNC+MOQpchNk+4xtKOm0Ci5bW0ZxCRSOsTLZUDspXnuPK5znWXNQPXT0aZ6PnO7G2y4dVMIjDMtYGgqlf0Bypnbfk0GxIJx69S9ginJsBedCvYxhPGB1YWjksdLO9jujkZG3s1T4ouItzbyFq8qDUpwH2L14LPoY2bLfWvgGxZSnKdotLXFshJ0QVvXRE8uFLytcpBNtbFPFZaWUtlbUbOKAsqo44X5p7n/cwVg+ssSYehEKNFqE4meFvSHioVT6OST4tE2UZnkHIFDXUkfNESEBhIJRCuoRK9WLXZjmEg3qsMXu6hCszG9pSRrpSQLpawvrsHAQSQTaRg8RlGxTrjhTw+EQvYAOa/ERD187BDAXhqvKrdRXzL5dHYOkYk5wodlnwVJPJZZEcyyCfjsnoM1tXBqdqSc/wqroVIyYY/y/2nDW+phFgwWCWcmQgJKeh9HgTrSf4sIDUcF6mE67vWYa4j+bQUVyTOZfIFrdusE0mi4DzlehXy0I7POGexxhnOpnS/R0MkRvJ62YhnUsgHAlIR81xtWoczqol/BgPIFArovPL4/7HexKYv3jQCm0Zg0wj8bx6BMbk1hlQmaWMJ/YPD6pU2tLYZjqTIV8o+oZoDg2vW4toFC/D6S2/g0AMPw8WXn49YSy3gY5VXQHz1ZygkE/CSbFaxEA1EUGCdYPvROxTHOfMux7u9Cex7xGzsuHsrHHcEDfV1GOqPwy2UMXn8dLz+yntY9MxK2JYflicKtxxEKNoML0mGUT+OPv5AbPX1GQhHfGhqbkJL40RUnABefPZ1XDHvSnz3pBNx5jlnwUdvaIt9hgTee2cJSqU0Ovu68PEnG/Cbf3kB+x80CceesDmyI+uQHujEuNop8GSiyPZ7keqvwFeJ4eOuFH730nvYYlINTj3mAKTiSUzZbAvMPuw4DHd2INPfga6eYSy44SdVBfAZGD92PIaG4qhvaMK999+PG+/4J1QiXtRO3AyTpkxXzfWdfXfGQTtuhXzS9BJWdvbihJNPxrePOgLzr7kGnkAQxUwWyz/4AIFYGDNnzUKyfxh333s/7nr4ISmAjz/yaOTc/F8BwATDAuEa/PmxZ3DBOWfhykvOw3577oSBzjVS31JuGaoJww56VS8nsg5+cONPVC/edO18LHnuRTQ3NOPo007E868tRi49gm232RaZnIt8yYNLr1qo/duCSy/FlM3HIl0cwHDfp6i4GUybOhux2nHweGgpXsKNN92BV15djDPPOAWbz5qIzaZPQiwcRcWxkBkpIlcsI1hTi0ogjGdffQ3zb74dk2dvjQuvuhZFAtWegOJiuMenyEUEbLuCUMCHgbWf4fyzz0CsaRzuuueXsO2AHLPydlH1FB1tQDU3Xe5sB/VhH+5fuBAvvfoaTpl3FXbfd3/k8oxs8puYDzsLWkAzo9fJMcO1gnzPOjx060KkgmGccNFlmDiRADBJrSWUWcOwbitxU8xeHsn3NlLdG3DzNVchs6ETl//kZwhPmoIREklZ08KPYCWo60XVtkULaCePRm8NXnn0EfzxtoXY5ZBv4fjLr5MamX3zCt1jGDfkJfnSQsQXVT1OZz8n3oNH7vsZXn7sSQHAex13IjLegNxz5OKjKDa6EhZEFGZWMfeONaEgHr/rF3jyrjsxdpddsODm21Hyx1C0yyhaDkqubdqKBIDhIuSLmn4EXRg7N+DBG6/HmtWr8F0BwIfC9RAANmRQRoNwX8Fojz4BwO/gjXc+xosbLaD9SDs+HHPOhTj2zPMQz+e1h5TLWKmCAHtQchizUUkM4uZzT8VHyz/BPsechLMuugg2hQoO9wy2AGCnUlBmMQWD7CNwv0CKNvdKb73+Gu674QoMd3TgkLMuw3fOJgDMWCK6MOVFlifAzn0qWxnMAOa+hnuLEOdczwCefuDH+PQlWkDvimMvuhY1da2mV13Iq9epfoNitEbdkuiMx0hOEyX2jwEAV59wXwYmD2v5qsfeVyh9v/zyKhA8+SvUtHzp31UU/+1XVtXDD8zfFXNavsr4+L/h8SwwFn+dx7vxa6pA8LS/UUP/pw+jqvrddxFOPLRxo62zxuXBE77iu6tf8m8enxnb+yc9gGt2nIPGr7yO/+kD/m95w5R9Tq9mwrEJYMANYwnsIBINYSQ5KCAlFCToF5K1mZqUanYyOzBgwIK8yejiJp7NLWZABrxszhu7yHAkpqaOGqm0s3ILyBYyanRw0+33BqSc4OdTGUZLwWQ6rYWIqkMIbK2pqt+44fWhp69PYBc3w5FAWBt3W/lGrljvmWRK55NJ05gDUl+aBjebFBW0NDVrESGwpNwqNrQKRYTqGpWvVsymUV9LW+ui8sZyBReZbBKlUkHHwaYPP6dQJABKYICZxGGpF3weqvqyCNMCl+dMprWX+YWDUudyvNjYJ1BAEEfAORVhKaPMY+Yimwxc3BrqG1Bf34AM7bpIwCkQpPDJapbZbjWxRoEvuWwSoYAfycQQyk4Obj4rYD5AVa7HlS12Op0VWJxKGfUkfwiYUZ1LQNfrCaK2lve6VwUgbcbckoO8k5a9LdVpUr0W81J7sLlTU1ejceB1q6+tVz5yMVdELm1yV2mTkmfOI+cOs81sjwAdsukJxCeScSngCIJ193RpnAwQV1ajPxaNyqaYVuJUrVA1aXv9WLlqtfIGeBYEINevWy8wie/lHI4PD8oCmpa6PFaCZyQE0AaYoGTrpPFSyBLIymeouAwqJzc+PITGxnqkUxll8Q6PxBGKRDF16jQBSWzwjRCY8njQ0FgvBWJnZwe2mLMlVhLcSCRRtEw+6Zaz52jMPvl0ub6HDSxe6/7uHlnV0rJ2TBvZngSJjTKVOXpd3T0CkiZOmCDiQijglYKRyuHheJ+xsGqioFkAACAASURBVFbutSvlY1tzE3LZtMgbVDjQfkR5YVXr2mQiibVr1qG2rh4trc3Ky85m07KCGzdxAkYyaQRDEfhdkicy6uzxXpk8eZIIArTcoMVNb0eXzqOO+bwdHWhpblYDko3gcF1YQArveQJpo3nNxtp4WHsZrh09PT1SJjKXORIJ6jtoI83G2tTJUzS+3d3dBmCMx6WeIFJUX1+nPFhWolSWco1hg5RWwcxG7urqQP9AL5qbm3QPjRnTLgvu5qYGkzFcqWB4cBDjxrYLgKKdNL+ToCabzB0dHWrscg7xGAnA1sSiGEkOiUSSTWel2DaqUI+uEfOYaX84fuxYAXi8n6ky5xymjbRU/7QGlK0wFeYFjR0zHamYstTANdarXEupauY5EuSK1sQ0DiRGUOXMHyqQDWGH6pmCrtWMzTbDwEC/spt5zgQkea+RIEKQhwDw1772NX0OgUZei+Ghfmy33bYqpFgwffLJchESxo8fr3uSQDBB8IbmRo0VXQloxUwAj3OUtvNq8vqpxCWYn8XY9nap5FlgkyBDm0Jutngf0LKcWcZj2tqUoUclONdB3rxR5UDTopxgPu1vTGN4NB+XY2rIHSbb0Khxjd0xz4njPppxbJSrRjE7aqPMpiq/j/aodDDYqEYs0U3BqHwJsLLI5npGq2jOT4LJRLDkMBEwCjYqull0Si3L9Z/X2GPsno1ls1FK8vcEq3kMymkOVcFVMWON+kmKYoKvVXtn5QlmMjoWEmA45pzjBjQxIC7/h5/J1ynXl815WkdWwXCCsjxuWflTnUbVajUbmteU50agWA4dPK5AwBAhqpboBFI4b7kJILGAICbXdjEzuaYo99EAzeZzTaFNYpGAiCLXCb+O+bPFDyM5Mizwl5/PMaW6nwBwIk7tFtVIZNkyNtTGAQcdgqnTNxMhqEhAo3quXwDAxqaYJI9wJArLKQgATg71Icum+0YA2ML+Rx4tklkm6whAvuvOu+WYQWuk/lQa++y3D046+ttIj6SwZPFivP+Xv8Bycth9p+3w8Yd/MbbOtButgrAEe2VLKjDQAJv6NwLCVcWrQAzZcBqLKKcKFm+5zTaYe8EFInWVqYIjU7YacWEsVE2OPe87Y0Vb3cz8DQAskEVgMHEUktSMmpgkGs5rRnbAcbD4mWewduUqDAwn8Ob7H2mD+Ps//gYhTwnx3m68/OyfxdJdsWIFOrt6KSwUAE31o9TKTg6nn3AUXn3heSmAeV/QstTcN0alvtF+aRS8VTXIDZlRBBuM1wC7TBQ1tt7cEBsLbfMZVVjorwBgA7TzR+CQXdkIANMul3WJ1OIGmsdrGQ8On70zHn71aUSLLr6x1/5omtCE3nWDqG+dghlf3w6Jchp/euBB7Lf1DLzy2iJkQj544jl4QilMmX4oVi99DPWbjUMwVIPUwDDClh87br4Njj7qcDz6zAso941gpwN3R2dHP762+RwEawPoGehANEh9YxQ9CRcNNUE46QSiYUMSVAMhGMWkibPx3J9eRcsWE+D4g7BrGuBWTO51gc+jYhmfrt8AX8iLunALkn4fhkp+2OU0di2tR8dVv8DQ/GvwF6sGRX8cMzJBtLY3YGkygUDFj5BFK1cf/C4bhS5irgvX5xG4rDxgqnhpD2vTnhbIuySOVAE5EpQI+rJmp4JfqvKcQDwGc/Ee5/wkUEgVJElzgTAjSWzliLI5RHU/5zwt2QUsKquK9TWvrwUPwTOqYL0WshWqUAm2uQh4/ciT9EmbYCosuZ5X6BhSgS8c1YRk5AmJe4wZIDxJ+15aWfcNxkVApM2hn4Ar638qm7M5Ea/sAMmXfrQ2NiHHqBI+n/JZuPkcbF8QPfmC4mE8JLpJkc1nmKPsq0AoKCsyi0pLCYb9iJaMrRrreNZ8Jh+MzyIClCQCUQVTgp/rK0meAT+8tNRVrnF2I1OdNSm56gSpWYNyvInGy7xOAC7VAcZWWQx3RYkwn9k4B7BWYOiBePZch6v54Np38XhoTaf8XODzFavR1jQBwYYgfG5G/54g2UDOO8aZSaRTkrMYIeCzBaJz/yUyLJ9vHqA+FobXriBAwJHfT1YOj8UqyZKdH8TnL8HGcon24VwARh0LqMKm24ZxC2CDyuPz6X2jbtn8rqKHFBijtCCBJ1VwUCwaAsNgvB/NrW3o3tCnDWcpW1C9JeCbKvL4EGbMmIkm7kEKOQzR8YTPxFAzXKuAnu44Ctkc6kNBTBjTKuB3pJBHbUsL1vZ1w0drco9RX+Uyw1K2s2npCQWBaBDD6Qx8riVb8bZgTCQ4gsMcw76BHoGytJQOkMzgUlXP3DwHts9G1imgwn2L34PhVBZ55l9n89SrIFJ04GcDtlRBlK+hPbPPrzWhyFowZIhmoPsHLfksG3mnDCsYRt4uaK4S1Gdjs5DLI2D5UMjmRTZM+jxqMpPMwfunHE8iavvgzTmI8v4s5uEtQa4zbI66fg9sRqREa1CJJ2QdTeU9n0fL5h3339J32PShm0Zg0whsGoH/10fAefcZ1NbXC/RlfzOVZY0SQLSx0cQk6NkPuOyv2h6sXb0GN/zwh3jvzbfwrYMPwUWXzUW4NQZlGJSzSKz5DLnEMLxFPp89iLBOIjXUG0LP4DDOvuxyvN83jD0P2wo779mOTG7Q1NIuawsfZkyZiVeXvIM/P7UMAN35oighDG+gHnYxhTG1Xpw19yhMm9WEnt416glOm7ItSsUonnr8Vdx4w6045eST8f2zTgN3dkZkU0Zn9wp09K6DN+TDBx+txsKFP8P2O0dx+FFTYOdcIF3BtMZtUVNpQCGRklqxPubDX1a7+OlvP8DkZgvzzjse5WIZkbpmzDzgcKSHhtCx4kP09sbx47seRDRcwuWXEQCeIAIshUK/f/Qx/OgX9ysSJNw+FeMmTlZswzF7fx37bDUTTiaNse1jsWJ9D0485RR868jDcMVVVyFSWwcnm8HyDz+UAnjqtOmI+CO4++578IPbb8MtN9+C4488BvlSQZmy9NVhDeiSiB0I4+knn8N5Z5+J+fMuxEHf2AvrV30CL/wIeDmmlohtBPxKdgBXLbgZvlIF99x+C1Z89IncVHY/aB8sff9NJOND2GrOVsgXykhkHFx+zQ0IwMaPbrgR07ebDtcdQveaj5EY7MRms2Zi+acr0do+BT5vPW699W68+tqrmD//Cmy91TT4vAUM9naL4NlcNwbpTBmWpxb+ukYsfvNtXHb9TRg3aw4uvmYhskRIveH/j733jpKjutOGn+qq6uocJs9oZiSUAIFFNDmZaIIDxhhEjkY2ORtMTgKTzGJswLvr9do4YgMCTAYjQGQQQhFpFGY0sWemc6yuqvc8v9sj857vO+d73z/2O3vW0jk6o9H0dFfde+uG35NEockzurhbyrHBheXXkd68Blde9AOEkp346c8eJzsBrgHYhiNiCe7zibLWbEfyaZNBE7++8w68/c5SLLjyGhx02BEocR/esICuaiW43FM6ftTK3DO6sMe24PcP3ikA8EkXX45eAYABx6T4TIaVAJFCfOQ5wu9DeXQQ9916E0r9g7jywZ8i0DsDaZdZx4DPNeB3LfgsA3qQDj02fHRv1CN466m/YvG9t2HXo7+BEy+/gVRa2ctqFKvxLGWqLGDTs8S5jZxGrTCBPz3+EN58ajG+efpZOPikU1FsOOGwfiIOPT5iAYQ66bRkSIRL2G/g+ccfw3OP/hwd++wt1tuOSQDYEStnzfVLBCVAl0S6T4XkvWw6SA324zeL7hQA+NQrLsdBhx8nCmCHBw7GsGh+5SLj2EgtewPu5o8VAPzGO9zwy/67UCcAfAVOvuBiTJbLosRlXYd1HzoQCR2TdfpCGj+55HysXbka+3/vNHz/0sug0bXPDUjfuibPbzb0GtW4FLr4JUJG93i/Gt5/+y384parMDkwiOMvuhZnXHINxstVqeEwIlHqP3RWowU048ngKbKsXUXAdlEbUQDwqr8/i+Ru++Pky29CLNkhwkFVdVI1AnEda5QbxIBMagw8cFDNPFXt+2dfabbd/7YW+H9pgR2PvVj+lwpDyaETwLQg+bW0HeXBWMWNOahUy5IVSzCIC3u5TAWRslqjmjWRSIpVIlUTBER1j2CrJ8pSAsM8nJLtLnVNkbxICK0UQwhmEiAhiBuOhBFgvhEtjdvaBWDNit2rKhiT1W+xdkLbOsuSDDIuBizaOnxfx8Hk2JgU9wlcU3mZmiSzzi+5FVRbiBWnxoJ7XvJsCa7Rd6KltRXpUhmFXBaVYkHAmkKhLIt6KBKH388iCNWFNbFtZiGThXAWxUUJF+TrmdGpi1VzIGDIezEHY3x8EpWqJsBWUfJPWTC2ZeKlUi2WiAsISmUgrXTFertaESUmwS8y47PprIAvXIQK+TSsICfREnLZNCol5hyzKKkh6A+iUqoIS4oAXNUtou7VEQhGRNmUSDQLsN3RxZxYFrwC0pYsaBP4UwoH1fcdna1Yt3410pNpxOIJAQJGRkbFwrizsxMd03qQaGoSogBV437dQm4yg46WVlEA5pl7SkCWasFYTJRjBCNoJS0Mdb+OUlmBtmKFTeBzRq8A46afALqL8ZFhGaNUB2YyOVFYswhumVSROQIg8foJyrCCTFBmWme7WNlOTE4KgCR2paYhIERLU5OoBlqaWgRcl5zkEtsxI2AaAZZdd9tNmF4E+5nXxkIR22ViYgITqRRampvk+3AohK5pzG0tiUqd11Gxa1i9apXk0/GzaZkuakW/jk0bN2ImrWhEwKFj5qyZCFgm+jdvkOeOCkS2M4EeKnlpAcfi6MjQFrH95XMZjyfR1Nyi+iQSRXoyJffEjLHxXEZUvqFoRAAMAo0EVakAGBqZEMXrPFES1zEyOoK169ci2dSEOXPnYN2q1aKcSUZicKq2qGyLlaIocbo62pEfJ2DdoWzgmQlHMNBv4bNlnyHSFMEOO2wvIAUBWFplE2AdGx2VMU2TkO7uHmlHqrTb2lplQ5kaH5MiaY5KU7uOGdNnbLUy5kMq6sN8Hh0d7E8CUsrKlvdNkHLO3Nkq15NOBaaOfEHl15Kwwr5gAW3d2rWYPmO6sF0JrNOqnG1Lm3EW/fl/M2fOFEU4n0X2Gb9GI7TcVPmtLPoR8BtLpeT5ZSYui+FU6GayaWlfZhKz2kkAl/MZi6zTe6dLn/f0dMtzy+eRxXTeP+dSFt/ZX2y3yYlJdHd3K1VwPK5AEKoqTVMU6RxvBIFpwxliHm4qJUQRfiYzd1mEZG75pv7NUuxnjjHnFM6vPKyxX1jYZ8GXam8C+AQDeW8kdqj52RM1eG9vr1LQ15iPTatZV5TmHJ9U+dGCnJ9P4Ly7e5q0ZSGXRyBoSNsRAC0XS/KXcwZzmMX5gG4F1Qra2trkOctkswIgT+XTch0hIYSqFhaX2Sa8Xz7vvFF+Dsce+4qW12w3PsNURBPM4JzJojg/i8QQPq+cn0kM4r0ykoD3y/6hSp/vpdrFL8A1549oOCzrlrQ/i7BUZ0WC8nuSK83xIACwygzm/ZHoIcQGqt8I8FQrQoLgdVEhy2I7wVb2EX/ONYhzB9uKm1ilFibpWymbgyS6sJjNbD7mrlNxy3xHKsppvaUpkgYLx1Pb3Cm7YI5TldVL5ZeyCBWggGOP66TkEdNyhzbURSE9iOpXyAgK7CNoqwhYnPeoKrNlbAVDQbHrpnMB1xAeKjgGp15HdTvbY9nf/lXcGwjucI3jukMCAS2IuY5pRkAp/Ak6sl2oiguFcc5558l6REU2DyIEkqbuSwHAihzhs2sY7V+HbGpEmNKy8YeOqufDAcd+A34/AXT2R0T6dGDzJjz91F/x2Zr1AhQ1RUK45MILMWfOXAwPD2Hp319FSyyED999VwALztlbrYjJNJXtCucewUCUkrVhxapAYMWKI4mMbUKim2TtGjq6u7pw7Y+ugx4NCzjGTB9h3TbQYxJFqPwSLPT/AwCeAmGV3SznQ6X80oIheKUigpqLd998E5+vWIunnn8FJceHaHMCf/zTfyLg2bBzE1jyyouy7/rss+UYGBwWopnrM0UB7NllXHD6SVjyykvws1/k8KmAWeVKPUVaadg8SzatyvScUsxLuzXOZcw9lT6UXE+VKa1soP8BAP/jmNb4nIaP9BQA/Mwffg+L10a7V6WBFAXwkRfdgvt+9UuMfLpaANAD9t4JK/rWYf7sOTANHz6j8rt7Jjqn9+DTUhWVVZ9jWlcAetPeGNzrKERe/i3eem8JvtYcwgYnjd5EDMnmJPx5B9ddej0KVgR//8MzOOj0Y5DrH0BnZzPsuoaddj8Iq/o2w1caQzjooFzW8Mn7n2CHOT3wdMjaG4glEAgk8eYr72LmvnvBpdqasSiGXwgOZIOz0DKazqLEtcs2MOHVYZtBFOse5vjz2H7lMrh77YTW+HYwAx6W9jnYvdXEHes2oWK0IWAAAa2KgENyRgmzXGCAWVLhqChKCALx+aJNbV0zUK6rgs6UtTj3FZxvBMyks4hXg9/VEBTlpg6fqfqNADAtikFlK4/uQg7hemvJvlswfWKkYoWsMmY5/tVcosYQCUmSH0uyJYkBLiNXWF9RhBpaV9Mil0phEqZItqKFXF4iDFTGdqHuIpUtS7GHB4j0ZBYGra2rZYQ9DclISJ6jetCAVqsjQqUv97SFLAIkBhFCTURRLhVRsusomn4USGKlEtj0C9mUMSsUFvDx5HlI8mAdB2GdYKEGk5a8Ph8CunJi4HoqBAqSZaZIX5JlxaKqJypYKZ3xvqeKFaIQUJ7Roi9vzNEOiXaGypmnqlvUs/w3lds8MvH3JIOM7HmCxkodpGgZbHwqFwzWf2DoVVRsDdl0RZTB/mJWwFkrTIWtUk1zv5VIJpCdJCGOa7QFp6ZUzD7XQWtCxXewviTKXbGIU45QfiEmqYxijgqJr+A5j9nKhiHrISdKKgxIhhE7Qc4zQhRhxj0ZgSSnUuWrCly8C5IWSowFsjUYdRcWdCFofrGRbjouEozAkIiTGpp7OlClYhoehlPD6GyOIt7agkLFByOgo15zMJkpws5XpLCU7GiFznMOCQbi+gOMj2eECGqiJqqfpmhY2eD5DdhBgxO6Gp8hktpMGeS5bB6GxmzsCAJNcVEMjY/l4Dq6EEnZYLWyIpz6w0HkhsZRKjNyQK1RQsAq2wjUae9tIWBqsAtVOIwyIjnWYm6jIpNQ4R6NxBAIhUV1r1sKFJgCC1JeSZTsVALbtOOuOOK6QEU3HZg0jtFyDV6Ryno+k3W0BiOI0b3Lp4kSyQ0HUeEexLOFsCX3Wapi/Q3bFMDbCkfbWmBbC2xrgf+KFtjyyh/krEDnke1mzxaXEnFibOyxeTYjwadOspZPx8CmzXjwgQfwxcoVOO7rR+Hyqy9B0+weQK8DtSJyWzZhkrUyj04dJoJWGJoZFNeZLWMpLLz8SizbNIKjTtgTu+4Tg+crcEuHplgrYqGkkBCfe+oN/O3ZTwEtAs3k74cAIwzUskgE6zhpwdcwfWYYudwgOjrakIhPR7kUwpI31+Lxx5/AcceegEMO2Q80F5k1owu5/BCMYAZL3v07Ek3dWPNFGv/6+AvYfZ849j0oioAHtAQj6Ii003MHlldF1B+F34vggy9qePgPH2FWm4EfXXwaqoUqDCuKvY4/BbVKBSN9q7GhbxD3P/wfaE6auPHHF6O9tQNlxn6YfvzpL3/Brfc8Ai9iIDZ9B/TMmCVn75MP2w/fOWRv1Ap5cavrGxzDyaefhuO+8XXccPPNqh/KZaz5fAUCsYiIJJoSbfjFvzyMWx94APfc/ROc9l0CwDUBPukXw/0S98SBeBOe+8vzWHjB93HTTdfi++efgUphEgEfFdGmkJUn0imkc2nkilXcdseDMDTg3x59CIbHeAkDibm9eOnFxajkM5i/83z4GFdR8QQA1uoOHr73XvRs34Hlaz7E5OB6zOhuRsUpYMXqVejpnYvpM3bBIw8/gaXvLsWdd96Knb/SiRWfv42P3luKmb0zccj+X0c+S3JmHIFkK95dvhJX3b4IbXPm4cqb7kCF9s26JeQ2jkfWgxzQpacm+57iUB+uv/wSWIkO3H3/w7AdnwK0/VSRmjCIA+gkVtIBqoamoInf3Hknlrz1Nr53xZU48LDDUSxTVUwRlVKTKgDYglNRjpy10X4FAFthBQD3zhSyMjOAPR+BRsaw+OBJtIkLv9+HamoID9xxq1hAX/vgQ6IAznA/SXphXYNWUw5BvoAOv+mKBXR7IIklT/0Vf7v/duz09W/gO5f8SPZpDfNnFadh0OHGg6UF1CGHtIpqBs/+52N4+6+LcczpZ+HA750iCmDu+VgvoeJF01g3ZnSKLgBwnbFtfhPPP/YLPPvzn6Fzv31wyz0PwDYiICRa1x3A9dPGR5TDrF/7jaCcl3leFAD47jvRt349Trnschxw2DGoaQbqhoqhMhoAMN1LJ5b/HRj4FO9/tFIsoB3W9Q0TBcfEyQSAF16CyVIZNiGTBgAs4UpCEtbgLxdw3+UXoG/VGnz1xFNx7kWXQKOwA2EB7tlnVPJaBKvZF9xxMhqRJAHTxCfvvYuf33IVMgNb8O0Lr8WZF1+DCe5DfZ6QRUmGJfGflFb+bk3n9+xgG5btoNg/hGcevw+fv/4MmnbfH6dcdSviTR0AFc9S85iqSajz0xQxnyRk1s4FE94GAP9XLFvb3vN/SgvMOupCAV8IoPDBJ+DJ4giLD5PpFGDY4kfveQRvIwhaUVhWGLqPlmq00cwr5YCuo1q1USjXUCiVEQxHEQpaSu3EIiJtIGssXqvsUAEZBRQICeudqi2qupjvyteq7ClDrJNZTNL9FiJx2tzqUnAJsvjiOUhnMsKMa2auKNUPwmyvIcbDcgMoov0qVYQ1WkyLwi4iYAQtgi2ypWlfbVcRi0XFGjJXKmJseEgs5gi+hCO0KQ6KjUq9VoZdK6sMNSsg6kyCK2wHAhI1lMQml+3l0/1oaeuCaQbR0tIugEKxQJvcmigFmWkpSwmBNGZougTZa1LgJgjKPiHgQgUebVQKmQxCARMmJQ8CChJkboJuRNHdNQ1+v8oa5SSqrDttlSPlOWJzTEDYb4VhGAFh2HPSZd+oXNUUxkZHBLyoOzXJ2SK4RXAvEo0zUkByNUS95DMxffp2iMcSsG3m2lUwRhDPp6G5KS4AC/uPxS9uXstVW+xRmcVKtWxqPIXJ9CRmzJghBRRmSBKoI4BO0IhjgYAYP1usR8iyr5ZRLhSUvZ4ULvg1gGo5L3azVFQLwMYcu6rKomVe2qZNfaKQZN8QKB7cMoS5s2ejvaUVmVJBxu3KlSsEoMxMpgWcZL/wOts6aD9dkrHKr6OpUbS1t8vPJc83zOdAWSpyjHER6t8ygAyzs22lDCQAS5vncqUo7UOgl9bHLOgQgGxONosCOxGnqkBHpVwUtTnBPwImBOEy6Ul0tLeiVi5idHgY4QhBzCJWrVkrRAzaBxKMnhgbE0tqLUB1sGIaNje3yDPN13z04YfonTm3kcdpY2RoELvN/woCfhO59KSMRSMWhsU2LBTF9pljs1ApI1cuorW1GZMCjpfQ0d6O0ZER9PcPSL8RQIpGgggTHGrk0hI8JrBGgIvgI+89ny+Iepf2v+znRDIuan5eX9CypKDKpZvA2qo1q7HLbruK/XY44Ec4yBzgCgqFolKPk6RQsxWgqxOIDaKlOSkqTT77BKVolZ7PZeV5Zx8PDm1RrDEC6iPD0r5tMo5pXzyxFcBTik4NSWb7WiY++fhj1fetrcqGupEDGIoEJSd5bGxUsnpZ8Jw1ezYqtMM0DLk2gqJUNhMIlNxFKjBp9cwc6IgiCPAvyRR8PecC/k1NjCkQmMrJiQlp52K+gK6uTpnjMsWsjL+hwUEErQB6pnVLxh3ziWPxKHS/mmdJquD78znhM8X+GN7Sj6amJLq6pikVocxJfP7C0r48AC379FNM7+0R0JxF3rGRYSQTSUxksgIs8rUkAojatLEGKPtkpY4lSYJkBRb9BXDUuKak5b1VhrEn4Cbbgt+LqrZhJczr/bLtcTyeaOS32yprtV4XBTfXLoLs/DfbjPnhU/bJ/J7zAJ99UanbVZl3uQ4RcOPvkqhElRKBOqq5ePIg4YDjb0ohxWvh+GJGNZ9pjiPJlxT1pwJXBdjl2PVpQoxhX9OanoAugWylZuWhyJCfcYPKNuM6Ij/nnC120nQIUICB1PM9rmeKbMHXcY1k3/N1BMn5/LPIKxtgKchT5UyLHKpCTXEC4MZYMo1DYXlDqurZNgSYmffM8ch74mv4OQpkphLMkfYRspZEQygFNosTkmnJf1M9FgwJyMT74dpOGyJeywdP/wLVakHWZcmRr3sYHxvDxvV9yiXBUeQdrlcCADD3UqcasI7d99kXXzv8KFHhEphXilullM3mMojFkw0L6PXIjA2jRACYfaIZqGk6Djj6OPhoeUvAh8VsASA91GtVPPG7J/Hqy6+gq61JiCDtXd0465yzkYgFseKzT7Dk5dcxOjwopDA5ELFNBNBSwLxAvdLeCuNU84maEYS1LzaoigEsbgFcF5MxBEMhnHPRhWhpbReba66/tHvluCGRhkpHYaV9CQCeygPmVxIYOA4lH2gKhRa8WIF6BIB1Hhj5urqDF194BY/+639ibDKPYDKKts4WPPrwg4iYGmrFHF569hnYlTI2bdiIL/o2wOM16aaAaQvPXIC3X3tRyHQ2WeC0XW6Av1/O6f2HDfSX2mTqBYJHEdxXbSL4+P9mHS3pw1M48ZdygvlsqbFMMPWs0xfg2T/9UTJFCSbaWwOGbexx3Fl48Z1n0Lf2C2hmDN5EDt079WIkl4OR8pDZ/TCYLz+N1uNuhD09gvkfvY5vHX8AHl6VRk9Zw1tvLUalPoCvzurE0nf6cOyhO+LIb34DT/3tBZy0/z7o2XEPKE+CAvo2DmJu7/YosEAX6oKd1lELjaIHRVz9wOO485pLUEFBqjQP3QAAIABJREFU9Q8ctDV3Ipxohy8WR/9QBhOTBRixAGxfEKU65wIba9aOYLKzGwlbx/bplRh77Q3MProXqBSR2+6b2PmDSzH7hNtR3fw3bB7044WPy+j/MIN3LjwHYSMqAhGqbHkGJ1gfZiYoix20gzXYfltNxqWIQFtmstDrJHiIhS+P37LgKmZ74ytnDdoBuzqVpj5xp5EMaiKQklNOJwUF8sphm6CkTxFYZPwT8GPfSoJMIyed4GDQr8gvksuqo1YpIxJWpBtaRRMcr5AhrkHiTSS/jgpiUdWbKFZslBh1IqQnAtYqF5dFMZ1kR64lISqoNWHa855IyjN4H4Yfae4d8gVRQlItHzQM9HlVZDkKQ1HU41H4OFfQzcOwEIeJcrWEiEVCKzN8VfGH70c75SnGPPeAythdE2tkncAuo2+kCiGFCAWQuqrt2AZ81qU5GxbKVLYqBT1B50YWOvuHn8OYA6+sXC1EHcD5hWsF1yplFU9VCQsjfE0hVxXFb3uiGaZbk/FI0laZObGmhuaWICIktNXrKDo1an2E9CQYP/e0nDnFLlxdN4t+XCctg1bQddD6OsA1XyYFvsYTFTDV45JAS8ye1uNUrkoOr7Kwo50eFQIsKvL/OL8LIUYPKGCUc41XRdmmJbaG5as3Cqg6s7cH6fFRgNET7V1IDY1gYsMmWPEIrHAATW3NiCWjEicUDDB70FF7Tc0Ps2KjViqiWGRGNMe8I6qHsD+GvF1DvVZHkZ9HFyqSoLkWFcuIxkkgqsl7cZ8Cp4B83obtVBAI6ShSzW4AiZYkKjUHuSydagDTZ0kmnqh6Jd/YhE5HI6q7a8oNgYJ9LeJHqVoS555IRZ2lXTrERMLwRULIubYQm8Pi/kkLdQ01vyGAOC2quEcNGxbKuosc85hJmksmEOM5AiSXuMhXKmIFygKfnPMZ88G1u1BGmApkj4QwPkeaEBjTAQuaaYgDWMBnYu1l3/qfUurYdh/bWmBbC2xrgf9WLVD87A2JfmG9hqTBfKmEUoWuXKbUR1Kjo7I/C5qmrK+D/QN49JFHsLlvHQ4/9GAsvPACzNpxtqz7dr2CYi6L1PAQmiJRWP4gTMOCZgVghiPoHx7B+T+8GMvWbMKxJ3wV8/cOwtNziCdIqKJyMIJkcBqe++tbWPLGWvh8SdS5F/AHADMA18kibFVx/Lf3xZzZdDEcFWWk6/FMncT7H47i1Vc+wc477w/dV0VHWwTHHrUPQqEChsY/wOBYPzytDStXFPHM0yvxlT3i2GOfMKKmhq6mCCK+Ogw7j+7WAGL+FgS9Xnz0RR33/8dbmJao47LzT4Th6IgmOrD7t05GfjKD/NBmbN40hrvv/yUSMR2XXHQGZm83F33r+uQc/trf38CiBx+DG/UjNG0Ounq3k7Pa9w7ZG9/Yb3fUy0Vx4lu9cQDnLrwA3z7+OFx7/fWIJJKwC0WsXbkSgVhUAOBksg2/+OnDuOX++3H3ontw+ncXoOrWZE9s0pHFc+HYNgJNLXjhr3/DhRdfhKuvvgwLF54tpEnmptJWuZIawaaN60QcVKk6uPHGRcgWMnjgp3ciEYoJANw+pxfvffgOStk05sycBd0IYyJbwTU33QWf6+GBuxehtTeB5Ws/QmVyGG1NFjYNrUL/0ABmzp6HmTP3xBO/fRlLlryJy6+4EB0dLj5d9opEJc3smYPDDjweWj2GejUEXyiOZV9swJV33IPm2dvjihvvQM0MMSEXNTkzQAiZrHnSlUfz6igN9uG2a66Ev6kLd933L6g6dPixUdHrCDLaUdMRNMPK6cpXR3PAxK9pAb1kCU684goccNjhogCmy6QHHTW9JPsyywsyr0b2wOWhjWIBXbBCWHDJFeidPluRCHUbHglu3De6OlwW/bkX1jWUx7bgp3feivzgMG74KQHgWbK3L7pUyJPMp6HCZ4XqXlozuza6oq1465mn8eYv7seOR38D37n4Otmr0r6ZdW+K1zSCuJqGkE5HHNbANQGAn/7Vz/HuU8/imDPOxYEnnYIcYySnwEfWX+gEaRAANkRhT+VyPGgJ+PvsIw9j2gH747Z7H4Sth1D2FADsOoaomhnLwsgd08e9MffVEAD4iXvu2goA73/YsQIAOyZdpzQYHpXNdAerY/LzN4GBT/DBx6vw+hvvwKV7jmGg4Ppx8kVXYsFWAJgRmyxdcI9I8TDplBqMSh73XfZ99K1YhZ2+dSLO/MEPASuIgBEXp1DXz8jGmqjXecbjNfpIHqTQzPBj2fvv4rHbrkGWFtALr1YAcImxcmzbqpCCud+nehjMmyZmwaqI5yDkeChtGcGTj9yF5a88g9avHogzr7sTidZpUqOo2GXlYNog4otTnQgAGg5l6iC6DQD+b7XabbuY/3YtMPfoHwq4xXw/ggOSyxoOS/GNBWJ5qFylZGMBk4BimYxhR6k+WASnKlOK6ro6wMOnGG0svE5ZUarcR05kVA2YqFbyKOYnoWtkVPtgmRHJtuViwN+vlkcRsHSxbWaGYL5QkgKwyuPVEJDFyRElUj6rsnEjsahk3nGipBUpizEEFEXxxMKI5PLV5TDPYjWBLC4a/H2e3GlHTZUzLyESCqBWpn2bD4Y/CMMfgj8YkYISATWqpFmtyaYziMdianEIhWAYMTUJTbHePQdlgphUWYj/v19Uc0pRSJtnqhn8AgTws3hIF0tqzxNwvEaLVp9SaXmBMiqFGmLhJoSCUQEWmRtcrhaRGh+HXXMkk5gWZbRjoB02+4OTe9iCgGzhaBx+MyjMLC5s7E/2YVPEhGFYqFZsxONNKJcJyDGLMyTAdVNLQkBR2hRzUeLfTZs3KKC0fYaokzs625FKDRNuQLVYQLVcbIArmhQ3dpg7R+WPihV2WfK+jEBICjoE5KgWJajOXBGxvY0z41Xl53qOLUpAqlxZnsrlWIzJobk5ISCPKBzb2gQUpkKS4472ozNnbiebF4IXUlj3PJSLZQz2b0H3jOkCANDmj2OCIDI3HlTx8ftCOS+LIZ8LqpHjzOmlja/NRUyTscdxV6eSQNOQzWdRqDDLwkFHrElYbLF4k4C1iURUMnRp6UEAY3RkTDaotA9kli7Xq0IhJ8BqNB6X/D1mILe2tYm9MjPMwgELG9Z/gR133l4yoQ3TEjCXgHeVSkC/ibHUODQypOCKEp1qcyoW7UoFO+ywA8YmJ7F+wwbEozE4BNxYpCsWpZDHvGgqkFqbk6L4mL/zTrLR4L0xx5qbrmq1LHnCkv3rugr4jUYFgBvu3ygAGpXsHNcECDlvUEG9es1qUR/Sro/jXLJSCzkBbZm3zCIUrfqYx8JiajaXQzgawboNfXIQCgdpjZ0VCyT28a7zd1E5rQRTbZWr7fernLzxiRTaWtswyfy0hl1oPpdDNpeV+6ZdNAkILKBRheqrO+IWIIA+FbahkDyb/Bz+nihxaH2eS2+14mVGLe2kAyGqcSuiwKcCNxKNIkOlLpXLfj/a2zoE+GP/SN5uSWWssiBHW2pu6zjeqGgUAI6OCbmckC3CUaosy2JxnUqNY/myZdhuu+1kfqZqdlp3h8pDzhfExrqN+cbFksq7LTJvmPkjrHPbopDl/fL+eF8sUrNwLLboQZVDR3BTgcFVWOGQgPSRUBCtzc2iGifgSJUns8k5x3Fcsa3Y12IFTpVn3RGyA6+ZcyIBej5DVHNxzuVn87kX1RQZkg07Wb4vwWSSf/hnSgVLgHOK6SeJoQ11LF8jlppy3UrBxjFEu2b+4TohBei6AteVCl+BeVTsskhOogqfvylbaAKQVOVyPuFcxHWKoCnXN/ZZsVxQilu/Ja9TFs4Epeg4oABsycD2+SR3eGpN5GcLQYTrJa2lTUPWW/4eC/t8veSfi6KOBB8e/h1RG0/Ze0r+ToMVThBQbFttW+5RHCEajg38yueFFrNsH45/zv/sByrOxAmAimHZPDeAg7oj7c55cApcJwjM9Z6fL+/N96zSRSEslX0qpQmaK2W1sg/iNcn4arh3LH3yYdh2SYBdOWA4CgDeIABwVtjF/B2uURIdIfb1zLeuw+F9wIdzzj0PHR3T5DMEYtVVBEEs2Sz5PbSAzowNoVzMwWWOo6ajCh8OPPY4WbddlwAw25hqMI5DmjGFMDE6isWLn8TqL1ajruno2zyAW265Abt8ZR7Wfb4G776zBKtXfAZLVGwNK2hmlwoArJTBSiXMw0yDfdpQwYk1to8mywrBJ7lsz92+IgSrilPHsd/6NvY94GC4uin3zHWc40LGSKOfp+yNpgBggZ2otPsSACwKYAGimanjQA+FBcAzXAc+yRzV8ZvfPIGPPl6GkdQIStUydtr5K7jxphtg+jwUM+N4/W/PSTvSzn/5mnWSw0wQ4gfnnI4lr70gwCAx7Vrjs6aYtQL8itUr22EKFFfA/1byggChBH4IeiiA7B/W0bxuKiC/lAmsKA9b25SHbJ7tzznrVCz+w+8REDKDLgdHWSRcGwN6E5zyJA7Zd0888dyLMJBAmxWBZzmolwsIzT8Mt5z6HbzUV8F7L32G4/Zrw2/W1TGzrQUDr9+Jlj12wPzkTLz0xxfQXxzBHjv3YGRgCw6avz3OO+9SVGBIntrQ2BD+/sYHeP79l2DVXZx9/Pew/zGHIFiNgHFZ/UMTmNYclHwqxl+QcxANJcQGOtndi76hCZQKLspOGZoZlaLf65+uRfa1j9Gxay/269keISxFR2IfGOWXYc/+Hv785K/w3ZMuRHPQB196DYqaiy+yVTzyl7ew25GXYKnBaBPmYvtlzxokOUWU1bRhV3MiozekmCgWwqbY2LPZac3GZ4kzCPecU1nlSpVOFJL20Cw6KvX9lF6bZAPZp7IwqByA5YwgMLJki6qfSx4053axQvekOEFiCNW9fC8fI6epkidjXOY7ZdXO2dvWWFZgTqwmgC/dXmg2xqNFte7B8AfA3GDOUa6r1qFCuQCQXV6nbZspagC/5UO8pRmO7aI4MomYFUR7eysqDteDmoBh5FJW8wVkvDrtB1CLBJGnk4NBcqQm4BmJkMxAjnCeJRFH1LE2zAYRQ3J3mXtGkJwjtJFzy+dS1icBVFUGsGTNS3tNKXZJgFBnLD46LNC4vAe2KOsiDcBd1krarMkDo/qMhTix1+bZoZERTMRQQHfNwESugByVvaYOi5ZJLiSvOBGLwPNshP1+hNj2ksbVsKYmUKjE3DC5RgvArsHikcZRKheD0T6eLqoVAr6KzDXFXfGEeOrW1ZpIu3aOOUqkhd3P+xdSDW3/lWq65FJsWhGwn/b/ju2DQbIfi30SWZFB0AqK9XU06sfI+DiGtmzBzJ5p6GxrR6VWVWuI62L9xmE5A03mc4jGE7I2ci/FKblSKCFcq4u1NdedkE9HppgHRRe0iyz4bPX5rg/lfAUJZvWZioRMi07a4Gv+MAKJGDyd7eKimErDKRRR4dnFb8pzVShXUA3o8EWD0CqOFLeqhoWS5iJsBkW9LW3jAUEf9RR+VPyeZPsxh5fkDV/UQtVSGdhNLc3Sj/UKSdR1aCwyk7BFckc8BB9jcUgEK5XBqBcUiqgHTYQ72+AESCwyUCrTNtqDRWJBrSZj3iuUEa17iAhhlwyvmuSZ57mPYtSI34/+S074b1ez2HZB21pgWwtsa4H/CS3QnFojZ1QqLEdSYxifnBB3J56feW4e6u8XgYzJXV2piMlUCr//7W8xsGkTDj7oQJx29pno6u0RpwjuV7ivyKbT6O7ogsFaKYlWXMfjUWwZGsQZ552HL/r6ceDh87D3oQk4vkmEoya8mh9e1UJrdDZeePp9fPTeFhhGM8quDc+vy9+qnYUZcHHidw7ETju0oJTfjEJxAtDCKNUS2DhgYuMGEuc74NpZZCc248B9ZmDHuVE4zmbUvRKqjh8rV5fw1ydXYfv5Qey2TwR+1NGVTKAt1IKWSAgBXwZ2KY3mWBwbR5vw4L8tQ08SuPjs4yXHNRJrw27fXIBKtojS6BCGhzL40Q33oq05iKuvuACzZ8zB8mXLEYlF8NbSpbj93kfgRPwI9zQAYNfDdw/ZGyccsg/K2YycaUdzRWnLI486DD++6UYhqVfzRaxZoRTAM2bORDLShMcf+yVuuOceLLrrHpxxIgFg+x8AMPe+Pk9qmk8//SJ+eNFFuOray3HxRRdA02xoNcYqBZAd3oKN69ZgencHhgdH8ePr70A6N45Lrv4BytkCetun4cCjD8Mrr70Iu5gXC2jbJhBr4Ue3LEJ2Io27br0FO+w+CyUnDdPJ4dOP3sDnaz5AtpDHTvP3xvZz98Ov/v15/O2F53DSgiOx47wgavYWtDU1Y3DDJHbf6WjMnbEHNDuIqmZh2fqNuPL2u9E6dydcesNtsP0RZKuOAMAOyZrcE2gEgiviBFPo/wK3XnsV/Mku3P3gz0RlXvRsFLWa7DGpAA5SeQ5G0dXREjDwH7fcIgDwCVdcgQMPPwLlLwHAtk8pgAkA654p+9rilj78+u6bkTODOPniKzBj+pxGVqwtpGKS43y0f3ZV3U/3uSgOD+Chu25HdmgYNzYsoAsUEJFe6Pmh100BgKsgCbEEr15FazCJd55bjDd/+RDmHX0cvnnhNUKw8+ix46oIJN1wpJZtOIbUUCLRIIJ2Hn989EEsfepZHHvGuTjo5FOR00ypMXNPXpO6ENWwJIIy4lHFYSaCliiAn//5z9C9/364/b6fCgBMBbBDq2mPCmCqWKuwq2XomqVimOBKBvAT9yzChvXrseBypQC2db/YYlPwQ6BZAGCnLgpg38CneO/jlXjt9bfhlVl3M5F3/Vhw4RVYsPAysYC2ifqKmxjJiyTr2irPt5TDPZecjy9WrsLuJ5yCU887HzW6stWpSDbgWsQ1HATo9kPVd8MC2nRt+H0GPl66FI/ffjUKA/045oKrBACeLNXgM3g2JHhMojybRJfTUcVHlzUPGsVVLlAeGsOffnYHPnt5MTr2ORBn//geNLfTYctEmRnCis2pBA4UEtAdsuHOJmfPbQrg/wlL5LZ7+K9sgV2/+QOp4hCY4KMo1pgNO0oCvabFiYjgJdVEJuwaC7UEtqgKY9GmLoVV2vOycK2bflFnckMjQGuD7S4WWg1VF5VomXROFMU8oFMpTHULmfYsaJUqRWh6EJEwFQ4qN5iK1CmFEovvTqUmDHIqRSWTNZ1BJB5D2a2LjSQnFU7EZJOwrETAJptLSxYYC9RSgGGIOCcQMvUNVexnoZsWZFT9EXRkcYlgZSTeLOqEQCAsttIs3AtTRizfIIAwgQEulCwuJGgrLHnArjDReXBnnSSbHRTrtal8SqpZ+T2zSgnQErxkO7EAQysNgmIsJPHa6v4WUR4USxMolTIolLIqd7epVWWo6Z6At6ZBj35mKUdgWRGZZOteBnlaRltB5AtlAeMJ8NMyWNq1nkY2k0e5XEV72zT09mwHx9FEqUV3fk0vCohAuzT2WzRCK9iIZGMRKJ9MT0iRR6ntPMntJXjDTE8WdxLRiIDZtHJlW7Mo2NzW3lBQsYjpw0B/PxLMQyFLKV+QPqPFBC12CQzTpk/AGipJNCignOw7XRdwi2Ag1UwE85qbmuQvVXt8Me1g+Ie2tZMpKpFZUiSznu0UEPUti2aVMpVzatzm8pMIWZYoXXt6ezA+MS5g8nBqRCyfBwe2IB5Wympmp27s34yWzhZRQAQ1A7EYFWZ+BEMRTEyMo601ibpdEcY/M8OYr1wpE5Sw1ALsuaL2Xb7ycwRCIcQTCcneZKYcwb3MeAqdne2wArrkY7MNCQJTKcMibTxOBQSZbppYV1PRTkUpFZwGi7w1G6VqQQDbRLJZ1JJU+TTHowhoGjKZSYzligiGA5gYH8O07i5RptG+hPdIpW4gpIByFrBo48tCL7PCCN7Fg8zw1qS/2fcE+2kby6ImlaNUxEu+OC3pmJXC4lq5KEV/UZ/TNt6nCpoCwJeKSDQlpZ/qVIAXiwIQUzVLKyQSV3KZrFhStzTFBSCxLAMbN26QYuyOO86T8TU+Pi5242OpMVGk8/4paowyU5w2wiPD6sDFTZvk5NaFcMHvSUYoFNVY5OGMBJHO9nb4CURNTMo4oTI4m0mLglblsTLDuqhU/QSzJJ+PWdtFFMolsbkfHBkWwJKgO+2kh4ZGZOyPjo0JsEZ7afb1mjVr5Bpp00jySW9Pr1jwivqd9lCVMuKRiNjMUyUthAXDRDCoSAAskiuwrq7U/VQeEUgU4InZgbznqnwu1dBTgG46n5H5k6QYKofYhy1trTKuaFlFVwJRLOdyAv4KEF0qC9BNC072Pec1tjczBtnfbBsCB5z/+ZmifLQIwBIAoAuCUkaLeqwBYPJnApRSreRSVkQlpCPPLxW2fK0CW2sCGIhdM1WptPRnEbvx+2LVLJa+qkA/OjomP+NcISanmiZKMXkfKnWpuGIhXFOKWqpmWUFnG3K9mPIG5jpCAIPPaaVKC2pacDNzEUKKmMr6JfGJ44FrFV9DW24qe/k9C/+SaUyFj837UPm9ijTlF2t5BTeq76dsiCWrWew0lVpZgemutO+UGlhss6nebEBw7He+jkUH3ptk/pIcQyoCcygbSmIW5tlOvAeCyQLsBgn2KzUyAWO+N0kDVO2KUlg23R4MEr+g4a0/PwTbLsuayuI8YQUBgJkBTABYAHqul1T/EmQVrFX2H27DGpX/t99+B+KAgw5uWFoDk3zWmlrhq9MCmgpgBQBL39MCugEAW4EIHI/tqxRzHB8kYREUpj1uKODDx598jN//+a9YuboPM7qnYZed5uHMhecjMz6KT959B++/vUSyG5UCVwGWPBjKvqEBdk4dNsQuXIAcgmEqP1ms6kMW9txlHvq+WCNjhHahM+ftjDPP+75kXhIk4zMmLhXSzSojU6xdxUZXAfVyyP0yACwIswJDRTnOsS5yQ/FlVZZk1QpefO5ZTIwOY9Wq1cjWPFR9fjz+7/8G060iM9iHN154BkHm1K/bgHUbh1CtlPDDc8/Cm6+9KHOA5CHTarphX/tlJfA/AOCtj8T/IyuYhCiV4zxl08TnR1k0CfjVaMetNt9fApFpAX3OWafhuT//UcA6etl+GQB+e7QIe6KEw/abh5IZQmfHNLz96fs45pBD8caLr+Ku627CT8eno9TRi6vmdeCND97BWFcXTou7eOUPD+Oz4jAmlvdh9cgIuhwDM2b1YPPIIJoDdVQrGg7d75s444TjMVnejLNuuAN6oYbpc4MopA386HsnoWPXnfH0I3/E7sccirXL3scxx30Ldo1REAEUixW0d/fC5w+hxL1JXwqVeg3BSBI+fyve7/8cM1d+gO5IFnrnDGGdx6sbGHQiIJe7eRgjuoGQvwCWAIOeDZ8Vw2Z7V9zaX8Quh3wb/plz6bMi6whnLNqi+TT1bJOJLpnmok5vWMErrE4dvJmhTpCSxBTmtUvmtQL8CPSyP+hkQuII5yOCd1Q6KFU7/4+204w/Udb8oiBWTJWGHTEJHTrKtF4m8Ee3BCr8uV+h9ZfgxIpAo7pcAaSO5sJtFAMYKeNQhaDRXs8V2zDOCQXmywn5pDHuSD5xNaRTk2JNH6VTjuVDqVpFrL0d45mcAGe8L+4zmEFMpWeANnVeRQCykM35t46JoA7N8qNQLSMYCSPIfD46d9DphfM1Cy08Z3g+KXSIAplrnLA0lApazh48X1BFy6eSz2fDCYmPtlCf6GpAMJTOB5ou87C4NjTILoxz4dzA545rI88roj4W32Xi7ewjpbxng/NauI4y95XVHK4okr8r/twqw4z7Ho4Lrlf8HI4Zvi37jVcqfS4zNSdi5cQU4NjyNAR4r9zPacy6DUomMAkiVI8KQUeIKDXZD7Kfi9wrEHAkwCw5aip7nicyXhGdHkhOUMQfT4g4QuCp5qUfxDbapYKYQDBzdqPS/uR4CZGLn0W7yEhM1g+esWT+1Fmw9NRca4YxvHkE2dEMQlQyeTUkAlaj/2ui4ClP5mXsjtQyiLW0IJ+vIByKSaYwc3GrVAS7HqzmOCaHJlGjippxMKbKSuP6yGeE98a8aZ59m+iOAgd61ZH9V7lWQUGyz5QqukDbyLYmOFYApUoNZq4gRAUqenWbSmugubkJGoF7IVuoImyN69B4FvlcHuH2JjjRgIxj2rYXUhNwyxUh7lLdTvkK2ytl1JGY0Y0MFTokgExFMPF55/5vcARNro4wAWJaq5t+jJaKcCwT668787+y/LDtvbe1wLYW2NYC/7QtUP7oJdkfBCw/hoa3oFDIylpPNxDu4agA7urokDO+U6kgPZbCLx99FKtWbcYRRx6Es88/D62dHdAo3jH9sq+ig1e8pY3FLYAAj+bAjEcwMNSP0846E5v7h7Dn/rMx6yu0+SggEPIhGmpCyJ8UAHjxk2/hw3e3wDCbUddd6EETjgGU6nnoAQ/HH/dVzJubQC6zCfV6Bcn2WRiZ8OOj5QXk0lQSt2B8cBMG1i9HMlnGGacejp3nNmHZZ28jmAxiY7+H3//uc+yydwt23TeGmd3T4BSrGFw9jj3nzUdQyyHsL8AyM9g0lsAj/7EaszqCOPO7R4nis2PaTMw/9kRMDIwgtXEjtvRP4OeP/h6JqInLLz4P06fPwMDmAantvbX0bdyy6BG4UQOR6dtjWu9M2TN+a//dcPQ+u6CWz0ntZyCVxulnn4VvfONo3HjzzbLu10plrCYAHI1g1pw5iPrD+NWvf4trb78Nd925CKd/7xTYHve2tCP2xCWFexJmOb/xxns4+dRTceXVl+JHV10Kt1aEj3ILT8dE/0Z89vGHaGtKoFio4MGHHkc6l8JDj9yN3s5uuLaLSGczPnr/HRQnUujt6kY82YaBsRxuvOsh2OUSbv/xjzBnlxmwoi5SI6vx1pLn8dnnHyCWbMEOO+2N7u5d8dvfvIIXX3oehx+xC/Y/cBrC4RyCph/LP+nDoQecgV2230/sfEt2DR+vXYkrbrkfXTvsgUt+fDOqpoX3u8c+AAAgAElEQVQyTxaeLsCzzfMuSWYOyfMu0utW4ceXXwqEk7j7oZ/BDMdR1T3kvZoQ6ny2h4AekPMI/6MtZOHXtzYUwFcrAJj7HhF90dWpkQFsugHJsSUAXN6yAb9edBMyhoUTL7wc03tmKQDYIEBJAJhuO3Q8otMoYyhVRu7Dd96OiZER3PzAT+Hv7kWxkQnL92WGL8cySwAOaab1KmK+EJYsfhov/eJe7HD413HkwiugWyZMEh80U7mnSI6vJxnFrKGQ/Bd2inj+t49j6ZNP48jTzsLBJ5+OAmvH4gDGOA2elbgLr0JzNPgZIeM30BKN4MXHH8OzP3sYPQfsh9vuewC2HkSZdQWLttaM2yGBl5FfVZiaJcR4noWLmzfhP+66E+vXr8Npl1/WAIBNeCbbmXU97unpNOQivfxNBQB/tBKvvv4OtBoBYD+yjl8soBcsvFRlAOuKnOtzGBtDRzK2rwajnMc9l1yA1ctXYI8TvodzL74UmhWCW/ejXKqj7OXgaEpARjc4qe/6SEQGYsEgPv/4Izx26zUo9m/C1xdejdMvvBITxaoiCosr0ZRKt3EeYFQUCaWsnZEUOjKKP/3sLnz2yrPo2OsAnHP9XQIAc3/KeYn7YVV/0AQA5jlCSiIUGEkBZZsF9D/twrrtxv/PWmDG3t9s5LLxgE5vdQ0mwbaaLbm3dU8XiwwypJlPSisqAhYsRGseixIsNLHuYUuWJYECbkII5Dr1sipea66ALaJY4uRIxrrJ3FkWinSUaEdF+7U6hIEtRQGqYqSQSWCAQIUt9o0+naqymnwes/UIpnDCIABlBQNETeHpzPRy5PWaUxNfeoaO00aY10ULY5Y5WNymHTLtrMmSrlXr0KmC4mZKBwIGCyUsnNHG0EAoGherL4JUtKPNZzJiv0mmPNUSBCBtnVZgaWHn57ITcOtlYfGEg35RhAXCzSo3smF7OpWvLEABLYLDqiBPwMgyLNi8L9OvVImhiAJIHCAUisl9VOw6AqGI2G6zCM+plIB3uZBGNj0KOFWxjc5XNYSiSQGAaVFoSb6kLqo+Wt8mmqY37JdrqDtVlEo5ZSlTLKC9pU2YVqVyUVRiVB0TQCAoQvacXRlHJBIUdQ6L7oFgDBPjWbS3dorqy9ZrYqc5kRrD3Dlz0LdhI8q1OkrVmig1eK0EBJj9yXHFghY3ZbxXFo/YRgSsuSGmGo85wyQcMDeYvCjm6HIloJ0d1bTsG4K1BJv5l6wnAlfMd6MlMvspEgxLUbuzq12KasPDw6rAadCiVyki+zevQ1MiIZbozIjkWGD+VpHjyK6LjXS1WEMimlBgYjyCfCWHSCKKsaFRFEs1aWcW+TmGQwHaNXMM1sWO1iBzyyZ4Uxdwm8AkQTUWj1lkHBtNKdDIYCGX7ne6qKq5AFPhrRkmhsfGRGFH8IpLXntLAhOjW5QtdlUpKnu7mT3LzNwIAn5IFvPQ6BgqNVuANGbczejtQmdHOwwvIJsrz1AKXRYFJ0fGMaOrFx6fcTJCmXMSYD4r1XgZUcFSCVzKTaCtvU3anu1hBvxK8a3r2LBhIyKxhABGJFAQPOb1lQjQw8MMZj6PpQQA8xt+NDU3YWBwi6g7mB/t1OpIxhKibiToSyXvqpWr0NrSgh13mIuA7qJQZI7vDMk1ptpWlJ+1utjKE4Rl5i7VuWLHTKU/LWOpCC8XxdaboCYLldxMEPgmwMj2Y9F+YnIC7e1tyOWyaGlKIhmNwa3ZiIQjMqcRIJYsWFF3+MRemvm0yZYWAab43ITDESkEMhN7aHRU7m3m9BmSUZ1INEm2uVLKaaJAjcYiojyPxeICVFL5Ozk5KYA2s7WntbYL4E2GcCIaRpyKFW7GmDfNTauhwMIpu2SSEDiPcN5jri8L91sBRSn6K7CJQLXtcaPPIrVS8VJ1pZH0QuJFqYCQRbvlnKiEeW29PT2KqBMMon9gC9o72kWBHaaympnFX8qq9VtKkcnP4jVQMcnfI6CvwFfynVVhm8AvN6QcF2KRTGVawBLAk+QXAhP8N39ONa6AsdwsE1UUJXFj7aDtoa6jWC4hGU9stZ3mHFaTeciUn7MAL/Y+Yg3tKeV/PCHjgfdMwJztyf7kfDSljrNdBYhOWS/zswkmq2tQ2a68JgL0fJ0U2r+krONY5TOlsnqV/RfbhW1AwpOANlTJV6ui4BW34YZqW6xZCSLI0FGZnWwPpYwmSKOARM5fXEvYzqL2beQl83VsJwXoKGmrqN8MBToQDKdThCj9Gv3G+Z8Z21z/CXOSTMRrZdsQzKQl+VtPPiQHLFpHCQBMe/LRUfQRAM5mxaZSlMy0WRIrUPYbD03KppNgKjfzO+88H1+s24BjjjsW83beGaNjo4i3dYnd8dhAH9Kjg5LxyWL2FAB8wNHHSgyF41GTRxBYgfZU4rlCkHLgc2oCdtTrOp556jmsWrYC2VQK2ZCHe++8HW2xsADAHy19F5s2bBZQQ0Xb/gMoV+CvQmunAGCClAQMSCTq6uzAvLnbYfXyZWJ9SnWtTQupUARmJIoLL7sSQToPaFwjOPf+Y0wJYDZ1kJFD5f8OABPtUJCqynSmhb5DOyiCLkJ+qwvI66uV8PJTTyGXLWLpqj68u6oPPbNm498ffQgBO4v0wHoBu2FY+PjztVi3bh0Wnn0m3nz1RWVX2phD1PUoIE+cFbbaYKurmFKJEgxSSHkD8BVRaSMUmHNMQxk8BVxNAcDqfacUxOr9XUPDmacvwEtP/QU652uCXBIVqhTAn2RdVMoaEpaLStVEPBTFDnOmY/4h38GfV/bhwhOOxC9f7kN3dxLfPWA67vjPD3HE976FU8M5LFn2DtZUh5H+y0uYjDp489VP0NNswQiGkUpNoLu7BbOa4zj72BPQ3jMTN/z8Wgz2Gzhgn6+gsy2CabEkYp29aA8mULVcaMwrDcRRKWaEWW5YQSRb2wUkCrW1YTLlwkrEsHL9ekyWbLz51ifQVy/G6fN0lHwmci5dUYLIlipIlQ24JPFEehFt2QHJnWbBihsomiEU/T6M13qQMoCgbcDRHXHsUGCeymglSYeApdBYDE+RETgvbgXhaePOA7fKZKVSk/miohhpPCdKxSvndWi0xjdMKXRJdm1jDLBgwPlSo/Jhak4j8ElrL4ki4bOgcoirpHyw2EObXypAqcqXa+D+RhcSU0syIapQ8gPE1pxngUbGLUE/h/tkfiWkbVBFyTmSgLHa+dIiTmfWMYlLxYLM9SSTsXDFuaRO9xmSBU2192K2LEmodOlJBsKoK2sMBYjSaYGuDDqZ+wQ5eXbQhSVPJwGx2aZCmNb3bPNGnrJMuJJRreY07q8Yq0HA1vbsBkivrKKZ8aXy31UEANdrZQXNa1DO6QSLyernPKMbdHFQ5xJmAVOdzLORnFNI1PKRBMI9swONcWIyFzE2i+CrpG7JmYvlL1GhilWzLmQRAX4bIL5w8gnu0oJOwH0TxDsjfmoZ1Fgi2YtrBlUv3I9zHfKzfdn2uo5yrYaAGUDV4Z7O3GotzfEgazGBT8YaEISt20hlqhgZy8t+sq05jmiIJK4aKnZF9AK2RnIhiaicywPqvEovZe4TTDpwVJFJTcgUUiqUZF2HbkILhWQvlJlIC4HBIgnADKDs1pDo6kC9xIxfGwESXDMZZalNZwruOUwLVZf5azoSAbph8L4rMvxLtZrss7lmSaSDyb1IRcaOGGEF/Kiks8pBg47jkSCgWciQCGsAWksctaAfuuUXMJ4qZqpanHINtZEU4raHOPcZJI2xeOcy5leXtqgz744khDpgtiZghEKSz0a1zmQ6A7dWQ2kygyTjWQwLblCHHtDl3CHtWGGWHx1ZgnBzZcQ0U/YrpWIBPp79xY1Ex9IfbwOA/88qKdteta0FtrXAthb4v2uBoZf/hEJ6HImAD+mRfkQDQFtri5CouQ/VrCCMAB0ZGa0DjA0N48F7f4LPVm3EwUd+DQsXXoBp3d3wRenqwbODhfREBqHWNvg1A26xgrpehxXxY3hgA8479xx8sXEACy8+G8d8+2CUayWpi/kMG4ODG1DI1/D84jew9O0voPlicEiq5t5K96NuM7pMwykLdkMkkpK9xIzZu2DNgB+fra2gf1hHjHWYwdVY/f4ydMVboMcNXH/zVdj3K7Px8ktPYKy8CpsG63jid6swf58u7HVIl+Sqbl7bjya9Fb3xaZgWS+DrB+8JtzKAVZvzuPWhJ9HZHMaZJx8vdcfps+ZgpyOPRWYwhYnRDPKTZfzkzgcQiwRw6y3Xo723HV+sX4PtenqxePGzuO6W21ExA7A6ZqJ7u1lChjzx0L1x4uH7ozA5IfuWbKWOBaecgq8fdTiuvvZaJJqbpTa2csUqOZ9tN3MmEvEkfvvE73H19dfjjjvuwBmnnt4gmTEKiXVhZpjWRbj06ktvYuG55+DCC87EZeeeAV+FdXC/uMygXBChh6EZsGJNOOuyazG8ZSMe/snNIBW7WLOx3yH7Y+nbf4eey2Gv3XbFxtERuOEOXHXbL1BOj+AnN1+GnedPR664Ba8ufRIDo+uRTpWw51cPRqlqYtacffCHP72BF55/FpddfAF2mdeGkcHPMTa+DrlCGTvNPwJHH/ZtUuSxbs0S/P3DxfjFv76Fzul74/o7bkPazmHd4Aq0ds9FIDIPthZHBRYqLhWcQG7NWlx30cXwYhHc9fDDqFJERtdLvwG/Y8CqUwXciAShAjgUwB9+8gBef+M1nHjFRTjgqCNRIOGRoDhBXSgFsOvwjGFK7Exty0b8btEtSFtBnHjJFeicNh017st0dYpR4C9rFH6xmdYtwBwYxM9vuhmDo8O44aF/gdU9AxU61zBjSsjRwtIUi5s6mXMAEkYE7zz3DBb/yx3Y6etH47CLr0Zdo1OaJc8d60nQbTnfGK5f9v3EPEJ2Hi898W94/fd/wvHnnI99TjhRAGA6MfJc5NVZyyAarkjO4q7n1hAL+PH3Xz2BFx57DDMO2g833nM3qnRpYeyN6UOAumnJj3LgcF9KPMJvourZSPdtwH/efS/6+tbh1MsvwQGHHiHPpkuSrpBATHHlQbWG8Y/fADZ+jPc+WoVXX18Kr1oVt5iMFsCCH16GE79/IbK09uZ5g6A2lc7EbsSxyYFeyOH+yy7F5599hr2/+x2ce+Gl0K0YqPtjjcnRq3B1R4ictDIn2Z4MR4p1An4P69csx2/uvQ/lTQM46Nwf4Nwrr0WmqvpOiKu2I587RQ6nLRRPnLpDurOH9NgQ/vDwPVj+6rPo+eoBOO+6W9Hc0Q2d5zQhW6jMbTmn0mmqgasQRJ5yZ9uWAfx/tx5te/U/WQvM/NrCrSpd2kqxoCAsclo/NorHBFdJ9maRnAUCWpdKcaNR1BN7Mr1RhBahh6dscn0VVazj48wM4QA3KWTW0JqRxRSVfcsCDq2EVe4gf9/HGqrYc3IR5gFbKa+YLaasSqteUYomPNhTuUCQiIdzYQbpVDLUEQoy81BHPk+rZ4KoUXl/PahY+bVKTQ7esUgM4+NpNDe1wU8goloQhS0VdZxZxCq1RhWsB5cgNguvYgvJgoorrJdcZlzl1OoFYbg3Jbvg0yzJyGVhIBhSQB4BL9czEIokYPnDApY3xZKwCTbVCijkM8IgZxGMdVLauAbDQZimD7VqVAARKvxEKWFX4dRLyGbG4TcdlHOjqLs+JJo74TODkncsGXEGi/jM8dXEUlus9jyCwEFpF4Nqh/wYRgYGoNVtKVhRcUsbFII+tNIkyByJRsRihNbHVAZSkRkj0BcJyIa1XKjIJik9MQm7WkfIomV4BY5ZkBxUsowI/je3NAuRgDbHHEMEmGjhS5U3VYsEFQkiTpvWBVTUwsllg0pIKWxzw8CsrGhMgKpioYym5hZRltBKlpbDBDlZkIuGmGumiupU1WYLWRjMQKzXMC3epoASZoWWaPdcFYAwx89PjaKlrUXUri2tbfI8ECBkoYhK76bWZoQiIbHuJVC4eaBfwFsw1zoaRbUwKWONGbSlUkUADzL6M9kMWluaEDSNrbmdtP6kZS3V7EMjw2jv6FYZdLGIkB2KpYKAmcVCSWxZLX8EWwY2wzQgYCQBcapeahVb2lW3qIi2EQ5FEAqG5OfcnPKZCCeSAiR0tDYjn82it2eGqPoMFpTqVbh2Rcb25PgEYtEoIuEAwiELoRBzT6uicGFBtFAoS3GXal8W76j2CPrqKBUKmNY9XRWJAVG0R8NBedbqHguYtAtRgHA8riyw+W/2bWtLq2ycaEHCZznFPmhulj63Aoa0BS2JycxjX9DynO0tOd1+klZKiEZCCFoh+TwWs+LxkNghc54Q62ODRIayAFv8yjafEW8WxTmVrFaAGbk5+UyqI6k2TLQ0b0U3SIhIpyeFoEAgLTPJPFwNpVoFndO6pB1YeCTYTuC3SKUSuYO0Rs7n0dbcLHMsVewshMaSSUzQvp02g5IVmpRMOqqJCWjzmaMldCadkb3rFPAuWJ/fFcV3NptBT1e3PBMExkeGh2UMUinM+ZoZwRw/BLmpaGau3cYtW9CSbIJdLiMRicohKMwCpc+HUrkg1tSce/l5LKDTBp5qfvYfv/LeWAxXqlE+jzVZL0hs4XVEImEpElMdQ5cBRgKQ4MD2Tg2PimqXY5nAMJ9NAsm00CbBZyrHlj+jIp/zJxXkVPQQZOe8JcB9tYLmpmZZb9gXkVBIitx8VkUhRNCyYUssyljTlL5T+bdBAYzFPpMbfOIktN9kcboBqCpgVIG1JDKw3/i7YrNMu8rG79FGm9mGfI6nsoGnAF1ZaQREUO+jAL0p8Ezl8gnQRYsl1p0dR1wLSEgiGE3VFPM32Y8EhQVQ5nU3VHi8L143QfsYSQmeUgNPgXUCbAtwoDI7BaAlsCK2OUoVroA30X9JW3P8Uk2lSBRVUTAJI5dkEc5boujm9an35DVKsb2hUFYFcQ0fPPVzORBXaClEQMgBUiMprF67BrliGXadOZC6gC9uvcaQX5UH5FDlyU098z8d7LLz9hja2Cc2lzyY77LH7uiZt6scNlJbNiEzOoxyPivFAa4T9M/Y98hjEYi0yForec8N6JYKMzJpuc7QUpTrP8+DBM0mxiZw9913Yyg1ikQ8gR8uXIi99toTyz/9GB+8+zZWff6ZAAOuTVRGVwxUgpsyXmz5/AUnfBtrVq2QQ2DICiCTTSOXmVRKb1CFruxPJRfVowITuODSSzFtu5niFMGcZBJm2F9UwYk1a0PRSwSAIBCxT96RUsS7sjfjs2EFI1t3r7JOit0q/3hwChm8tPg5vPPecrz/8Qqx2d3vwK/ivgcWydyw6aO3sGbVKvjNAJYtW4YjDjsML73wvBAWHNeWfpSbnTKv5b7oH1itUpWJlZQC9RtcBPl/tU9sMHLlJSofVQgnokZVykbFPFBKwinTYVp1nX/O2WIB7RdLLSpEOTuRtezBnr0nXvnb8+gIdsKyakhaSehdQdxw+iKgZQLPLP0AuQETx5x4Mm55+x0kSxpuO/U4TG54B3948UWsemcJpukeQtPimDVvPipuDsV0CavWrUYiHkWzFcNRe++FGXvMwfV3LMID1y/Ch8s+wgfL3sfcWCdOOPlE1Fwb4UgIqbqNZ372Fxx3wqFwQh5KE3VE/A4Czd3ipmEm2rDii83qsGywoMbs+iqCAR30vinSfYImwq6OQpUZ61Hppyotmz0NBYfqdhPjlTrysFCmHRkbmPmrHJJ8FsUhmIAhFaFU1CqgkQAl7ZyFqGLqogTkWljxmGnKLSEdUnRZy2XcSJeR/MinSalDlYJXAZnU+8tzJdbOdLIwZO7m3KT6np+rxjJHLfeyLN6IxTuLOJynCIgSABZ1vk8sdk3J627kaRNnFicAPjdkpytijPqjVP3KsZqFFVVY8AQg435R7fn4MyHqsF3lYeVcqggEAqxxk6a5Aqr5HTW21DBmmVA9ayw2SCZug/zC7DEWg5jzOzWG6dSsknN5nXQfYrcQGHfEBo9zDYc4SSBCfBJbaM5xCrAnwM4MZI5vrlskcZF4I5EG4sZAq2Vy+wlCcj534ePkoZFEpUhnVb5U2kStNbRiZvsrogadLxr/JkDJFmRhl6AwwXi+D9deeUvOKSpjOGkYSLgGbK+MEMl7VCfRHSeXRZT7KZKI6nQU8otDFHNnXYKVMo8DVQKlro0oLZyFlOUhXaXiSWWlMb7EJkHHdsFUr8lqWdTGJD3RKcFlZi3PWHSOITmNFuoI4L2l76MtwbOMDY9uOc2tGNuSQrKjA6YvhHKpgmxmEgwSIEAejEdhhSMY3DIidtvBUFjal3m6tVwBRe4nCaCTRFAuIxqOyCiyxS6a49tEyfGE0FktVsXi0PDR4ltZd5MsG4sEZR/Eu6e9ITOV6yR40t1E12CETZT4PHs+FGGgbGlw4yG5thqfS8lfI5EnAB/tF9MVhAJ+OauUGG8ADZZH4rOFGi2d5Rk2oLHNuJb6NbhNYRjc29BNI1tEzKRbQQ5eoQTD8MCAmmRvD0y6TRgG8nSAmiyglEqLggdNMbk3tgntzzdcc8o/WUVk2+1ua4FtLbCtBf7/aYEvnvoFchNjmNHRgqawiQBsIdqT6BOMxKEHQvBRddcgPvYP9OPuRYuwYs1mfO2IA3H+ueeJOhWxqHLHydsokTcbi8v87Ssx276OQNjA8OYNuOD8c7Fm/QB+fPN1OO3M02TvzXi7mpvCijVLsXnTJrzwwmt4/11Gf0WEUOTqAUCn8q8IS69g4Q/2xT77tWFwqIS61onn3xjC+n4KcJrg5TejMvwJWq12jPdnsd1XdsQVP7oKzSE/xlKr8N7Kv+D9j/gZg5i7SxJ7HdyJLevHMLElh91m74oWfxITG4ax4/ROHLz3Dpioarjz0d8haACnnHSCxN3NmDMbe3/r28iNpDE0OInUlgn8dNEDiMfDuPqay9E+vQ3j2RQi/gAWL34Oty36OXxxP6LTd0D3jFmo1V0c/dV5OOmog9CWiMv+a+2mAZx00sk44tCD8ZP77oVFoUmxhM9XrJB9ONuYtdPf/PYJXHf9jbj99ltxxhlnCuFL1Q1UZAlLAnRHefP1d3DagpNx+cVn4+Sjj0BleACRaBNyhQrSFCrMnoXm5k6sW7sR197/Mwz2b8QlZy/ApoHNSLa14NRzTsd7778Lq1LFDjNnwIpHMJRzceVtjyCTWocfX74A++27M4aG1uDV954V8FOrRdDRNhfBYAe232lfPParv+CN15bgnv/F3nuHuVHe7cK3RiONRl3bu9fdFBMcSmgphIADAUJCXnoJPRB67704gQBvCCSElxTyJoQ3BUJL6L0EsDHFNl57vcXbtaveZjSSznX/Hgnynes7569TcnJ5cznGuytp5pmn/u526yr0tpuYmliPdRveRHNHE3bb56sI+oJIjE9iw+CbePejZ/D44xnEmrpx+rmnYPtdFuEnv/wh9EA3Djz4UlhaK7IVnxDZSOirjI7j6vPPRzlkYNW998BmDYJ7PZIAKzr8VZUDTLJihQ4khge/++FdeO355/Gtc8/C3iv3R7pShgGDO1pUtJLEang8IdQcyY1BccsAHr7teqT9QRxxwcXo7CEATEtzkkaV/XOtSgctDxytDPCsNTSGB6+9HlvnZnDVPffA37sQZYKaFiO2SCClYw1PjzVUqHx1aWj2RvDqY3/EY/9+I7Y7YCX2u+AylBwCoeo8QDtoTa/I3tfvZl42dWYa9OwsnvrFfXj70cdx6IknY9dDD0Oeda5gQLnypbJSjwEdkrj9d5HkZyNsGnjmp7/Esz/7Obr22g3X3r4KZZ8XlkdH2euBl9FaZe7BNYm1EsKnx42yVkFicBgP3vQDjIwM4oSLL8C+K1dKbFOJYCo7Hwn7JNSWK0i8/wq04bX4++oNePGVv6NSKqLm8SJV8+I7Z5yDw0/7HtI8c4qBE0mePMspdyFaO7szadx13oVY99EH2OM738Sp378AHl+svvfVUNVtVDXW/3iuJAGXcZ4q8kr32Fi7+g38+gd3Iz04gl2POR7HnXMe5gq0jdZFEOXzeGVfTcKuxALxBEAXtwJPS8QBpvHIPXfgw2efwLxd98L3rrweze3dgO5T+cH1KD05A/K8Q9cjOWNsA4D/z6xe2z7l//kW+Nyhl0rhjkUSMoBZ4K3XDAVkoXqShXMWCggcCUODmVIeD0oMYKexhZfKKKVYUioilQXpqfqVCkl3oVAgmBEQ5gfBNhbqpThUY9FDWUeK0kyA2oAAwKLqIoOb6gHmxTILtgYB3GhDxkM8QV3LZmi5Ap1pUet2+YQZLqoTqhE42ddqddUYQaCgFEeCPrew2krFDOxyAdl8VhX4ddoY2wgGTOhkRpfK0kYO1TRkvFA9KDaajrB0ivms5D+JMKLshc/ww28y07MGj5c20Cy6V2CwwOsOKUVC1YHuZWGtLCAuLSwLhaQoONwaAXKPqEkCoZgUBD3MVdTyKofR9Iv9MQs2uUwCls1MZuqcaEvGSOWyqC91jx8+bwSRcKvcb1QybFXWMJVsBIgtyXVkvrEmBfUm2uPWLa0JmsWTKQF6YtEoSmTEuxWoQ8VRwOeXfsEPZaYjAQHbKiAcCIkihG0jqrWKJcAI83I54SfrqlEWICNNMQEh+OwI4hA1bSFATPDfKsF0GwIUUUXGwhOL1TXbQVtLqwCL1WpJ8qFZPGf+rW4QrDSleDU+Ni6gc2trO5qbm0U5QqIBVcOJ1Cxy8YyoGIt2ER7DK/ltzU0xtLe2Isu8VxbjqKwy/WJvy3xe9nF+j3my6WwGLQIammLtSyCQub4pZqRaVLZSYU3A1kCEoLBFwJGbrCYB0QiwEOTZtHmzWPwyZzXW3PRpTiiBu/GJrQgGg2IZy3FAS2ePL4KmaBhbtgyip6tDioOtzW1SoCdgU2XuBNV5LEACAoR2dXWI0rtQKSGbKSDoi4rNuVPJo1BIs/yJolVBLOwTUK2lpVWug32MgGwyMc9W8C8AACAASURBVCv5xSyMMZuYAFFfX79savzhIOKJWey4aCEy2TQymbyoMajoHt4yKMoeFvTytF2tK1AJLnLOIJDKginnE8cqCXBCu2b2BWb1zsZn6haTytpWpzKozAxqR8AKsVhksdIhwBkVEJXAMA0xqUzNZpkbTaudPDKZrIB0fC3/MKuY/Ymba/Y1kjtoud4UCYuKPJ/OqP5SpXV7WjKuCag1cmepnvf7/Mjl80KMICBJdwSOCbYTFcA1j1uKuNFAENFIWMrWzIDm/dHiO5cvisW3qPfKDrLpFAJ+U4gVVAuJCpIZ3qZflK8E69kfqL6ZmKF1NccKM9Vp/ecTwIZtS4CTRV9aNJNcwWIv75Vjt7u3R1THkxMTokDmhnF0dETAWY41juP2tmaZuwVYDSqVs9iKSn4tCTUKyOc8oOybDfk+M6fjM9Of2oQSUKdSn4pmkhwi0YiopvlvjlN+j20sltb1OZ73ItnkVL+aVCz7pd83VFkl2xYwmXMC1wzOGRI/QMIS9Z5ibe3Iv6ncbaxttIRinjbnT1FM0Tq5WFeDEUCoKx0FdKXlaR2w5fNm/yDAwQ1uIxdXsqwbSmOvRwGkXNMkv1fZXcsY4rxFVZSAF1QXMy9FWUGz3aR4b1lKfVvPVORa3LCN5lQqADvXP8nLVXOSgG11QpSyzFYqnoYyU6nJFLjNdpa1Wax8FRu2kZ0smcGWAnwVoNEAhFW+K5V/BCP53nSZUAplRYDiM2D/4vsT1GvYWfN3P3zqQXEMoC0mQWHWl+mM8MnAAFL5IiqaD5uHxwXMo4sGKsoGm6NXlm6RwDnYZcUOiI+NwqTDBoF/20bbvIVY+bWvwc5nEJ8cQyGbEUtxAk2O241dvrwfQrEOlCuaEKaoRhS7YdqM0oJIoiEUIEIohkQfzntcMx76zUPYsH6DHCr223dfnHDcMZidmcQbr7yMt15/A1bRgs17EtDTLepKrnN8r4vPPhVPPv7op+OtAcFKu9dtWemITACYxRe5n2oVJ5xyCnbbYx/JKxa2sGSpquetoCJq9hwhVQgYJzmffIx1ALhkwUvCW/1LwLo6QUFIAxUbyekZPPjgb/HkUy+INDQQ8WKfffbGVddcg1JiHGveeUdiBggUBk0fnn/+hTr5zYJL2NKfJpcqkK5u29tQiqpIjYalrQLDlPJa9cHP1L2f2UUrAE7ZQzf+KHBYYESUtTLOPvMM/OnXv5GsSiEpSR9RAPBcoAlLtt8Bf399HbKFkuyLzr3wUqx5eC32O34lbvztb7FyeQcqoV5sbNsLudcex13HfREVexRn/+T3aG2PYbft5mM6Pob53TE8+/RfEPJGUIkY6Ah24plX3sJxu38eB5x0BP7rkYdw8XHnwGCeej6Dsm7BV67Boh1uMoEU+1gsiDFXGz6Ag685aYRsSD57RfOguasXozNpZHI2irQ/cwMek8+7Ajcz1lBFslgGIa8iPKLQc1UdFECg1oWi5kWmXEXadpCv6bCqmuSyErUT8I6qc4KBHLPMZ5VigMp14s84BlhMIKAqImzuacWe2Y1syZJsJRZwCCJK4YP9r0JWtvqSuY2FFwLNdUCUz4yMc34WCwicoxqEGs6nSmVaEbBZ+jDt2ATud6Ek80cNJZKICAAL8C+or1pv6nmxDdce6RGNLPSG9p3nEs470ocgRJwaNwm85/rcJwpbIcwoi2QWIPhZjcwogwAo89GpFHCx0FJ3w+DvMse+fv8syMhY4pml3h68R16vWEPLe6sCCgFeuWMX5xlNAGE+T9JTJAdY9lYqpoaAK8FyrmPiZiNcCK5fBIUZMaMKi1Ta8uPo/CPzFh0ayNpnWwgbXpGZ1LjngyJfT81LBO6VCb/K+3J7FIFE7KjFi1uJ6kkg4JxluKgirsHF/UbVhRXbLcHC1g7pD/zKEm1mHjKJSm66+BRgaxpm7CI2Towgny+iRPCTpD8KqKt07KkiV7QRNDVMTszBKSsLP4kJ4DkhV0QxmZWs5hKtBgN0+0lKPAtb3B0Mobk5CpfbwPjENHweN3yML4mExD7dLpaQtwrIJvKo2NyDBVD1idQcFYc5yF6xt7eZy1tTTgIBtw43CVN2URS13P9wXNLtiG5U3AuxKEWinWVnpR151mBkkicURS5bEOu7UqkgbidcGy0Ac9mM9AESRDWPBxkPxwytwwnh67BiBvSQHzWfR/aMmkTnKPt1/l0q5JEdn4OTysE0dNQiQRhNUURcXlRmk0IetNyAEQsjOTIJrWRLREtzdztcIZ/EFiTGpwHaobsAk8e0alX2ig6zwU0PEA3AEwwLmYmfSZIahTI8p7E/kbS7+twj/p+vcWy7gW0tsK0FtrXAP2ML+IefrsdNsZZIlzcPDLowViBxAJyQeR5gjAaJgKPxadxy5+0Y2rgVB39tT5x08mnoW7BIMtvdoSjsZFHItW6ufXYZXpKKXWVE25swunkjzj/vfKxfP4SrrrkWRxx9uJDgKYDQPGlsHHwbI6MjeOH5V/HWG5tQqQS4W4EDA9CCKFcyCIWB447fGb3zdJiBL2D1+1kMbMnBsnLIzH6CqdG12GuXRYgF+vHBe1vwzUO+ga/t9xVUtCrCLR68ufpx/PEPz+PZpzZh+52C+OJ+nVjauzPmxrIoxjOY39aFmOFDwO1Cb1sTxrIV3Hr/7xH2eXDKiceif2Efuub1IrJoMVAkSd2Fma0zuOWam+VUcMUVF6NvaR9ypSyChok//+lRXHHdTbANE/6eReiet1CEIt/5yu44aK8VAr6zbpIv13D66Wdgj91W4Kabb0GIzn9FC+vWbxAF8ILFi+EPBPHw7x/BpZdfiRtuuA7f/e535UwsDl+yd2XChIVAJIY3Xn0L3znq33DORafjqMMOwtC6tfAYQXjNoNQBJreOYUFzFyn9uOmeB5BMJ/HjH/0QiYmtQuj60qEr8c7HHyKXyGHnHZcjGZ+A1x/Chdfego2b3sTxJ+yOZUv6MDM9irm5OOamEthvz5Wwcwa6O5Zj6fJdcef99+MvT7yIO+/+GcIBG+++8wJ6e7oQjHrQ1hdAycpgfGQrRseGMD0zgcf+/Alam3tw/GmHIdTixvDkJgxPlLHT54/HvGX7YLakw/HScciF7PAWXPT9M2GZHtz+s/tQpTMoa43cwduAx1FONTw3Whrj4bz43e13Yu0LL+OQs87FXvvvj5RjwVvzQq+5UXUTAK5AdwdF1ct9kjU8iN/eep1SAF9wIbp65wsRtKqrMQGHxGsVzVTVK9DMGnxbtuLB627EZGIGl9797zC6+2HXSEdUnFFlHV0PIWE2tuZGuy+Gl/74CP54xzXY5dDDcNCl18KqkIhZQdpVQdblSCwJs6pMlwmfS0fA60WwlMaLv/sF3nv0SRx03InY89vfQcFryJ6ddScRtPE6WTdi6UjctGzJAH7hgd/gmXt/ivY9Po9rVt2KsuGB5XbDZiwZY9JApyE6v5RVJAzLI3oNmZEx/PLWOzA4uBEnXnIB9v36gdAofpHjuSZkbQZwMbpnds1LcA0zA/gTvPDy26hSMKbpyFR1fOuMs/Gd085ChnUn4i8EmXluqqhzNYVjei6LO885Hx+/vxq7f/sQnPK98+HxReGtuSX3VwDgGt1i5DSEmkY3VZ4DAY/h4J2/v4K7rrgWqdEJfPnkU/HdCy/CZLYAW85sxJMUEZjcchJgve4yTN0LvxaCV9MwNzuOR3/67/job39B3+f3xJlXXo+W9h5UuH+m+1JD0c3zDvfNcrRhfYzOjqr2sE0B/M+46m27pn+aFtjp0AsEBOSAsci2lsqbyvwyxfKKen8qjjgh0haLw44scC8qtBYxvVKcZp6pKtir3EOCECwGscjNnAgWXC2rIEUMAr6GEUUNQTVhsfjrUrmPLE6wSMO6Pi2+OKFQydYofPO9yeCuMT/RQ+9/WtAR3FCgkF22YHNTI3ahZL75JDDerlhSZGMmKYvZDhUzzGelasupIBgMwzCUNW2plMDc3LTYilUsFjpZYgF8pkfeh+9hlSuyIfCbzNlVrB9m+EIPwxcISPsJIFquosDgc5dXiEBed0kUeA7VTjUgMZdANBxGJByGW6O6TAW+Uy3NNuTn6nXQiTkHBBbITKPiKxj0IxQKiAKQEyoLSqa/GXaZiuOwFE6qtSISyQlYtiN/uGGhLR5zVFnw52fzc3IVG1aBIJiNUr4gikyqf6mIZvuyIEzg02sSsCkJoDc5PiGFg5A/oqygyyX4vDryBeY7E4Rhf2JOsy3ACYtdBAUJgEtmVrWKvFWC26sjGo1KsYrPlqoAAmgEYQp5KpxT8LN96zmmhVxeVMaxSBh2KYNILCYFQFpgsK0IfrMY3dbSjrGt40gmkshlcqKAbG9rwcDARlGRmppPFNm0Dmc7EsDiNVLNQgVw/4J+USNTSauySw0k5pLo7OySmjUVX1yI8sWi2NYRACRzkGsxM8D47CLBUL32zeKiUj6I/Z2lVN5Udqr2YKHUkQ2DqbswsPETrNh5Z2lz9qOJiXHMn98vIM7o6CxMvyHKVj5HFnV0WgQRDCXZjMJ1FlqdKpjjTeCZKgoqRfJFLs4u+HxK1VPK0/LXQqw5gGI5BY8rJEAYFRR8Dk3RmICKbW0tMq5FyUsQ3CY4yUJyFa3tLVi3/mPJRSPYzfsjgE8bZ/YH2gJybKfz3CIqFSufJZWtBBc7OjuQTSWQiM+gvb1VFC/RaERA5FKRYKPKrGMed1srs4szMifQmcAMBOU5DGz6BK0tMRkDTbFmOHZNfs8fMBCkkr+qMjY5blqamjAyMirvR7X4+vhWAbnEOqXsIJdIYV53D7rb24VsMptMor29XQDLTDaD6ekp9PT0YGRkCKlESpihVH9P0Zo2FJa+OxefFcJAMp2QbF+2w/jomOQVMwckEAzIpoXZ4QSKw6GgsAY5b3EesZnt2xJBJpdGNp0RdSznV/ZHfgbbw/Aoa2WSAwjs8n2EPEF7X7HidWQzKiAprYXY/lKk1xEMMud5FplkSq6FShWSEKggp503LfY5V9AVgptkAewrDmbjswpotGx0dXZK8Z3zH61nOEaU7TFt6ivIZ1XeNAve/D7HlZA/TFP+JoDOMUcyipAcQiHJaab6ma9rAKQkXXAMSL9zVIYx/3Aelmcsmd/NoqAhA5Dfo7qcBzPOKfkCiS629H+uT7SKp/UhD21ifVwHbZUSVimBGypg3hPBWblWFo9Jkqorh0UhbRhizc2sSRZyo5GIKuzz+iSqQBXlOYb4WWw7thmfBT9ffiaWrVxvTVkL+fz43py3CPzL+lerSV/k+9K+mWurWOQ3lJ51u2A6FPBaGyCMKOtIxhK1rsoZFxCDh1bxhlbTExVyQgDgNdCVQ36NBwGVPyhEVhINbGWXqfI3VTa0tAlBVs6RXgOmGZDfW/OXn6JgFVDivEYAuApMjU9igBa4uSLmLMAfbsXo2AxqXFuIdKMCq0zCEKcBB5pexa4rdkByakrALM7rRfZtl+jqhaxBNwUBMUQ565H8zn1WHohIS5ewUgXYUPpAAYCpuuN+pJE/yomaz4nrOfsq7dGffvpveO6FF5DL5sWJ4cd33SkZ9q+99CLef+89DA+PqBxkt8qtFnvZShVXnX+KgIgEvMUuXIgFCrkSCygJ9eRayH0Or0eTAxHtHI4+4UQBgYV4QHKFZE0ruyWVF6pU96Iar6qc1n9UAHt9/x0A3LB1F8EjYXUC8HH87N77sGXLAMqOLQfqY44/Gfsd8GWx1H7+qUcR8rjRFA7h17/6DVcNsWkVS9k6UZAXIxzbuj01/1MpgJU9dENFLz1IOl0DDK4vhfIC9d8CnDfeR+gxjf6oMKxiOY/rr70KD/74HrhI6mABQppQHVQDO+2NVKqE0488GRdc/UOcetbB2Lt/J/zX288j5mmFVi1gUec8XHnvH9AbDcBODOGss76NvvZuXPSjB8WxYvmKRVg3sBqzQ1OY19uJmCeKqewk2tqjOGKfvTCRiuOAffbD9GwOixctQbZWlXFStLLwc16veXDWe29hQbQdN/SswFQpjvb2LsxzkhiLzyHa0SpkA28wAE+gBQMjUyhkcgJ66j5D9lhiSVaroqjpiBeLSFfd0F1V+Fw1ZCvM0QUyDhWQNRRrNMZ1iaKW45ZrMAk5BGbZf/UaiXYavHQ98ZAWqBSdbF3uZEX1KY4gVXGeAd1b2Fe5b+czIUBKpx9FrW48PhUrwMoA+5KAmI7s0WjYz8+SfOoGcYOFIBaA6gdxIdQwf5TgKhn/NfZmmqmTBKHuXY70zIC1y58BycLhrCtqG+Amrebr2beSPyX2zBKWK4UM/if3QZ8q0euq8Yb7AjnihDEFc2UWLVUFqCLiaIi6vRimhvjTfsmBV89Als9ScyGBWuab6TqJUbRPa5CD3DL/80zBOYngtSiF68paqVVIx1fuDxozg2UCYravUijTGpDjzc2zEl8gObt8kSosyZAi+VYTPwBFD5FMcuagca6g5ZxSSRCEJhDJZ8fnTTs57i+EMCAVS16HAqRp+UuSDq+D/+NHm24NpjwxB36qOxT9RMBEySEmYYV1I7gwl82i4NWRpqsHM8U8LKxW4NJJ0KOiWMdEIonsTALFbEHme7dWZkwhmxiFVI5pbqgV8lLwMiIRxMyQWHVz3qTChAoOgp8EYVkgS4reuyr7BRLp8ty3lKgk14VkpovdQgXZ1BzCJJoWClKY9PvpaBWQLDOPl3m9LlRJImPhMZ1H0GOKdSZt3YU8oWlI5BkzwIfvhs8fkHgZEqB9ZlDGcYnkVJ15bBock3usgIoWqtjwBeh8RaJrRe3zyXD2qugF7rMZeyRKebE55xh0wc4XUEkUUZucg2UX4TI8cPEoVS6KuxLPkG6fD4WwgbZwRCyfmTXNrLeqV4fb9MLL4nYyJxaIOp2sClnUHFv2fCQaUqmcI/lR+mKd+CV7K+UO8twNp/3T1Cq2Xci2FtjWAtta4F+pBdrib8gakExn5FxFYq+f9Q46ItFdjWICEpDpAKEbmJhNYtVdP8bIwGYctO+eOP7U0zB/2faoGT6VjVmpYeMnG8VFxO/zobW5SQBMMxTClqEtOPuc87Bl8wiuu/Y6HH3C0SgWC0K2rbkT2DDwJrZuHcVLL72OV1/6GNDCqNFhseqB2xuBVc3CCDg47PAvYMWu22Fwcwhr18whm8rCymyFnVqHrWPD2PULXdhttwOwYd0EDj/gIGy3YDEcuu6hhEJxBv/5q7/gT79/Dbvv2YyvH9KPee3L0RlbKPeamJ5E1S5IbFQuVUShauIXjzyFnvYWXHze2fAYGgLREDp23BGlFEn9Fsa3jOPuVT8Sp7rLLr0QnfO7YNcs+HQDjz76GK687lZYXg/M7kWYt3CJkA6/uc/ncfTXv4Ls3Ayam5owk8zhyKOOwle/vDeuv+FG+HwBFC0LGwc2yf58Xv98mMEgHn/iSZx7/oW45tqrccoppygAmM4qsserwl1xYARCePW513DCSSfgjLNPwhXnnw2Ucqow5/EhkZzFO2+/hZ5wMwx/BFf88McSOfOj227FR++9JeKRo04/CW+sfg9WtowVO30OgCLJXXzVdRjc/D6+dVgPWnuaUHE56G9biGquhiY9gO3mL0dL+xLAHcOqOx/AY8+8jBtW3YFgsIyxsQHstOMKaG4bz77yMHTGJdZ8IqKamZrF7x56Am3NPTjx5EPQ1RdFtCWCofEsNN9CtC9cgZIeRrqso+oOIjU5jLPPPBVFr4a7H/g5i+MC/tLKmHsUwgbMyXWqJeSRR8TvwcM/uhsfv/AqDjn7IgUAM9+26pF8XMdVENthl8sUsiCtiCvjw3hk1Y1ImX5854KL0NXTL/ExVY86y9OKmHzEMkFgZvT6AHNoK35xw02YScRx4V13wdPZB4u1AiGEyoZYnJKEcEkVr+ZGqyeMl//r9/jzHddit8O+hUOvvFFAxopdRYa5u8ybrShxkl7xSEQHVfq+fAKv//l3WPfkX7HfsSdinyOPgsW6L4n9zJAkrkJSH8mvchbneaOMmM/A8z9/CE/dex9699gF1xEA9upglbYkNjAkfVNl7BVHHp6dWDOsGRrSw6O4//pbBQA+7qLzsO/KA+Gi8IMESbq2umpyFnOVK5he/SIqW97Dm+9uwHMvv4VamdEsVGp78J2zzseRp39fAOCartSzzCxmbAw/n6TNBgC8/oP3scth38BJZ5wHTQ+JPTUjLyuaLaI4v8cQIB6aKTGFrKP6zCo+fP8t/PjKGzA1NIZvnH4GTr34UsTzlooY4tnetpBnfZrulYxVqRbEWclAUCJlstk5PPXLn2Ld80+he+fdcQYB4I4+ifSSfXi9eNUwJmtYP/Pc1yg7bAOA/5VWy2338r+8BTr3OkaKGsw+DYeZdUjb4oooHjnxMIScil8eTDnAqMqRfArmL5WLAlSo/EBKT2m76QiIwN/PQVnXGlTqVTX4WaDkSZ8ptQ4PvwGlhqK9sa0ABhZPaAtL8JZFbloFUPVGYJCqUoIaBHlLhWmxPSQYyMmEIJrh1aWAzgmARQ6DrGqyue2S/M0iOxWLHrdPrBWo3lPmbDyEUx0q5vZw1bJS5KIqUSwmaFvNzVWVmU9+mYDcOnMzfGAgAsFjXgdtZGvMmpX2AcKxsCiY3RqBagIIForljChSqQChUpgqRhb2WSBnTpmHTCAy96h2kZzUghRqFTCqrLDbOzsll5IACI/sLDITmAsHI2JLXLSKAkYw3zJgEkj1wq4U4DMNYXUTiKTNcYh2wrR11TSkqYgMhQQQopUov6iQpLqJIDXL7bRBpWqRyi8+h5bmFnk9weJcTuWnsipUKOTrbHbmYJbhNZlXzGIZ24WTtyqCENwNksHPQgkXPBa3KlXZuPLfgYAfmWwOnZ0dAnTx81m4ZH8jcD0yMizkAhZhsrk8guEwMrT9jYUxOT0FvaaJTTT7cTKRkGIvbav5OQSDIyGlAI3FIqogp0E+Z2hwC+LxGUSizFyuoL29A/PnLxA1JfNWcrk8ZmamBXiLNTWL7W9bV6fka5UItJNcoBOwtESpSWtwss7E4o9FL4+BmteU11NZSgUpFYzMTaU60i5ksaB/HtavXy/AulI+upDOJBWQly1+as9LAFjAUioMReXiQjpLW2IIuEhgja/r7e0WhQA3dZmUhUqZwBfQ3klGYgmoeZHP0ZY4LwU39kcCyHz2zAZm23kNLzYPDgropXJWqRr0IckMm6Yw2mIdMJlZw0JcPqeIILTWdsoIB8k4tAVcVKxJgtC+T0HQzZsHMG9erwBe4XAI09OTArrmMilpJ44/zgfxxvezOWGvTkxOY17fPHR1t8G2ctIn4tNziISb0d7WIZ/jOEVMTU8K4YP5vzOTU9In2lrb5Pm4DQXK8XsUunEP1th4Uek3kU7I57OYOz01he6ebuk3ycSc9GN+UUnK783r7ZVNJQu24UAQM3NTYus8MzUtPydwTLNKzpGjo8NiF7to0SL09fSitalJ5i8SMDhG7FoZJaso45GgJNtNMsc9HgF1QwFlqUxgeyYeF2CV/ZI51ySk8OCYSafEzp1kDwKqY+PjktOsuxwhXVAZzQwgTiS05uR4zhdLCPG94jMC0jfFmpDL0a5UkVr8Ab/0SargadFMS3gqWYdHRuVZdXQ0y+/RRpz9k21BdQmL5JyDRsa3yrPv7OiSscI2FIUoFbuGytkTFUyJ/ZzgIlXHRennBBh5EOI4DYXD8nskQDTUvLSAlzImM2moVOYzlfFD+EspYlXUqLLx5+t4z1Rfs+ipkCllHSpswrp7QwNUFSCbYDddKWwSe1zyb6qSBVyXPGijbqvMZURZ23Ie4T2zD/D5NTKKSXKgNb0sYmLTybVRqZHV59TzjF1Q8x8314ZP3oOv4f01rpmgBT9Hgcxqg6xsnytCpmh8Lv/m9/hazskExyVP2c21tihzNNcmRd6y5T4JHxHQkWdtMJeZijMe8CpKXcwCdl0VKhCP2421j/9MLPeLjq0Ay0oVU1snsWnLIOZyeSTKwKYtM1i8ZAWyqQy0KuehIsokWdlqEx8MerHj9oswOz4qQJM4cRAwqrtvEIxpgNwkAfEZVtwajj7lZMxbuD1qLq9Syf2DAlgAFyLMVAPX1bZCXvMzoqIGnUrwGvDWW2/h5w88iFQqIy4C111zDRYtWoC1q9/F66++gjXvr1HAtkZGallISJedcQxeeu4peW9x/qBNMQ8r9VzestjQqqML+xxBYx4QOSeQnXvG98/F0u22h4tqb1EcSsvXlYuqb6rsaPZjZV/bsID+/wWA63msfFYCTBUtjA8N4pWXnhXC0ur314u92yHHHo2vf+1LmBj4CMMbPoRedTAXT+GZ516B2+NTlrM8RBPAUoRbuQ5FE+D/0e62bmdeV06qnxGMalifK2tgZRv/Wb4xR5p6IwJmdath/luctss4/+wz8bsHf6UO7RwfxMTENreGjRoQgQ+/uOI6XLzqPpx68jcxMTqHWCuJUjlEQiZeePc1bB2dQXe4Cy6PDbOmYXRiDsu/+FW889fnsOfKvbB+4kO889pmeCMG2vQgzj7pKDyx9jWsaIthYU8v3F3d2C5rIt3twYuvPYd/23M/1AJBvO1UcNnHo+jr2wk3l0fw8GN/QsYJYreeHpx05uVw6bMY+mQDIq3NsrA0dc7HeNJCem5OVOScl7yGCZiGjCFL8yAPDWN5xqeUYKKCRNkFm7as0EkBQJqAJXPepdE0AU6VzTFjU5ihVZUiAG2gTS+z46jWZHFFqYKlxsBnQLuu+tzEaxGVOgFZgmFen7Jnl3qE2vvzNbRUJ1G87mQvpALaQdOKmkJv9gH5w+sRq2N3HXzm9wg8KwBV8twbilaCzTw70Iu4TogRlbBkEfMCmPSgSGBiqUYwsx7rId1GxrCyTOOvsz0a9uRic8yfy89UP1PxM8qKmucWt+1CwXDBKuQRCvhREEKHAoe5p2JS0gk0oQAAIABJREFUOPdVTp1IRas6WqXx7CAgKDULHBvKz7xuHU0ze7aFAlSFFS+5vWS2qLVOpeWQ4c+CFK/FLdckJxJdkT6YI0ZXFM7tPsKvVEl4XELY4l6SWce64YPl8PnqcgYj+C8W0FQE1wjOU5Vdt72uqrWYagaxfONzJeBOEo3YhfN8pMFDpwtmHbMPcY1xighwD1R2BNDlsyIJ1u3xqr9dPB+UUPMZSGULGN86jmzBFgtol9en8oxJ/A35EWsOYXpoDtnpJExGTiTn4PMYaOnrwejMNEqzKru2WuE64sUczyqxKFLFPHzdrbJ/mZ6YRD6VQzAagOnxIZfOqTWtUoRdrqFg2QLAZooZyfD16QQ7iwjQgcQXhd/rFqJPKj6DAAO0a8z7ZcZwBboZlpyxoBlGfHxS+pdVKcPKlRHgXM0cPMMDGKZkJJKwRGWMEWtGsKkJgahfvi+0YXYRN5uviuR0Ci67AqdYkKzpaEuT9GkqkLyRIKyyrQifGsmzVYnWyUwkMDseh6tUhMsqwKHyIpeTjOWa34TFvbZdQFusCRQ7I1+SfSMjBzSqoL0+uDwkH+uyh2fxWyOJhp9VKkLzaHBxb0L7UHYWn3JMYWwMx8Zfbznnf3nNYdsbbmuBbS2wrQW2tQDQmd0sewYrm5NaBd0naIXKydxOTWMuPgmN++KKBx53BNMTWfxg1T0Y3bIRX9//izjy1FPRvWQJXF4vMlYBnoCBj9euwfb98xBpa0O1WMDE5CxCkRYk8hZOPOVUjA8P4/rrrsHxJx4nBCDGwWnuNDZuehuTUxN47bU38exf34PLHRQHs7xFh5owitUMjDBw1PHHorWjH6vfySIzW0Ni9EP0RB30NVXxi9/9BXse0Ird99oPbncEeyxYgZ5IB9wBQ0XSudx48Zk3ccet92P3vaM46Jvz0NP+ebQ2LcJccgbT8a2ouW3EmjoRiy6A43hw5533IuLz4MJzz5L2CTdF0LnzzkChhPh0CumZJO689QdCCL766svR0tOKydlJBH0B/PVvz+DG2+6AbfhgdjEDeJHssQ774i447htfRSGVgM/rxXQyh2OPOw777Lk7br75VgRY0y2UMLB5k5C9+hcsgNf04+m//g3fP+c8XHn1FTj1tNPlPC+uKyQkUoRDW2NfAGteX43vHn8Cjjv2OzjzuGNgUuhCUNmpIePk4fbRS9nC0NQMbvrZL5BNZvCrf78PZsCNdGEOC7Zbgvc/+AhO2kZvdxe0YBXD41tx/Y23Ip8cwdGHzUeoNwbHcGFpx3J0mm0IsqY6m4BTLMMILMV//ukj/O2tN3DR9Vdh8bJOeH1AS7QL8ZkxvPjaH1CguElrx7zeRaLCvOfOO9HZGsNppxwBl6skucdlzQ09FBXVaDXYhFQhilKtGTMzw/je2afC8ur4yS8ehMvwI0c3H5KwHSrYuV9nPbGEgiuHqF/Hb3/4I7z/zEs48JxLsM/KlZI/6wVjRHgWyIudMBXAFG9UbQflsSH84fabkQ2E8G8XXIyu3n5xzFKFANYTSKqm6pXxMWVQNm8MjeKBa67HbGIGF/74Hpi9C1DifooKbZIj3TVwu+cmkCyxOS60GxG88sjv8ejt12LXb34TB192neQ1EwwtuTWUuNd1CiruCl5xSJFaUjaOZ3//S2x88mnsfuQx2OWwbyEvgikXIh4D4apbIlIE/JXjLOtNtgKA7/8VnvjZz7Fsr91x4+2rUDG8TDsUIiLjbGyS60WyXJN6Na15HHdVFMC/uu1HGBwZxEmXnI8v7/911AjA0m6bQiCJpKQ6qYKp1S/CHnwPb7y3Ds+9/DYcuygEeMtl4MhzLsbR3zsbGWIPdQdWOR0x6YlEV70mAPAd55yPD9e8h12/dTBOPvN81LQgaqzp8yymlyWCURxabYoBuBf3wM39pOFg4KP38PNrb8X00AS+ddr3cMbFlyNZJJahyBJ2zUG5RnEA6zkVVKo5EXk4lnJmS6Sn8fR/PoCPXnwKrct3wcmXXoPmzl6x/PYwyqdOPGdJRZ071cFUBfYo1fU2AHjbKrutBf4nLbBk5WliW8sDp+TdVmkZS8UuCTK0Jo0gGDJhO0Vk83MoV4rwGhpKdl4ma6tENSAZ5SoHgeo3FpMl84+qOgKn5YrYJpq+gAoYp5qIRQqNKsC0MNtpucVBT+Ugr6Vgz6pMMbEcZvajJSo9MvtDVOvqLVIE5lAnUECwkEox2t4W7Sxq7rIUs7h40/CBrCwqWchyKReVysrncYn1cqXMYltF3lvXvcinaKHqETDKKrJwHxKlIdEhgnhcADyGX7LT8gVad6piF6+9XEyjUMzA43FhLhmHPxCC7jbgM0IIRZhjyRxFAuqcOCtS7GZ+lOQDMjtRY9Hfi6A/htaWLmE4sTCYTKTkOfCGWYAvVwiQe6WYxSKy41goZOLI5LJobmlFU3Oz2MISKCrk8wiEgwosopItm1VTZK0imx8Wnipela9r6F5RuvL58/d7+3olk3QunkRvT09dbe2I6lipsauYmB6WDDwqstl/QsEoPB4fTLa57oVmKrUa1agEPAns0WqZKjFeo4A3paLKzxIAdhB+nyEqGwIM8/r75TVULAqAXKkIaMLX0w5UZVMaorScS87JdffN65Hch4g/KHZqyl5PAT98TgTsJ6cmRcXIQhuzQQlyLVuyVMBhWlKzD5BpRNUVFXvpTEbak/8mkMWiJFXHJdtCZ3c35pJJlOyy/N7YyBCGh7eip6tLiAnM6k3MziCVnIXmMWBEYgK4t7a2IRaLirKSbUGA9KMP18o97rR8ZxlHzA5mn6Fqk2ucnc0hEo4IW5SKZyrCaW/HZ8IxwE0974FF1unpaWn3jo42yWMuFCrS35pbAti0eRDRUAeiIeaxutHcYsKSwqKO5FxKrHKHtgwhn82I+o2EBp/fhwULFkj/oTJ3anJMbCcJzLKPLFmyFFvHx9HV1S0g9fjYKJYtXigKd1FDu6gANmTMEtDq6GiX5/jJxgEsW7adgFsEnZipKSyxPAt7CiAU62Uhe3gEjA4FI1IAHR7agmULF8Dv9yCRisPn9SMxmxGrRL5PIBxAmeOtBjRHmZmcRSaVRjqZFMC9u7VVrqWto102EKlMWlTdza1tci8sPnJTx7YkuCfKyDpIWXYspFJJAZZzqRSmJtinugR8pVq3KVZXgFer2DSwCV/d76uIxpowMjYqz7WQy4iil89+ZGhIMoKZm8xxKj4sVHBSAavrkuXLL9qZs/86FevTDFcC/VTHKjCMxXyVHUjwmBs6/lwAZNoPTU7Bq9FCn8SNrJJLuVyS303Alyr3dCqpsro9Xnmd5HHDJRnWfJZkDlN1Q4KHxzCQSCTE+pxzfyhI60SPsPoIaIo1Iu2ZqUSlVb5XkXTY5szX4f0RtBYldCSEYjEnY4yfG6DCm/N6vdCfY3+oViVDWBT3hg/FOjDKNmc+MNtAyAVK8iqfxefHjaJTtsXuV/7N+c7jVWBERalkJWvQtuV+OL7YdpwPBRCoK+z4OSo/kfOWmr84JxPs4jpIha4ALOLQW89fdLvrVuYNMKwmn8XxzfvgOCaJgK+V3GJ57szxVsC9qE3rymNl3axAFt5DQWztSZgJqPxIkXYRDOJ7KbKOAqCpr3JJIVzNaczIjtZtolUb8Joaqk1Rd/tUhrDYp1YrkgVNK3Y2Juc/lRVKfKkmanoBicgQNU28++efIFfMgSsxSSVUl02NTeGTTZuQKRYlD2bzaAIuPYLW5la0NYUwO70VBYt2znQz0BEIebF0YS8y01PwUcknykGCI2pOkDx7klXY+nVFH9WB3z7+OCxYshyam/nFBJEUuM8DEMcFSVDK7JQAFwElOgQE1TNj9ARt0dyG5OH+7Gf3Izk7J8/v6KOOwoEHrsTk+BhefflFvPzSi0LYIsDLefiWi8/As089JqCnrMs0JmtYYwtArtjAql+qTMyGapbAm9sI4MxzzsGCxYvgJau6WJLnbPr8sBweD5lh+pnijxAe50RRyfv8n+70FCjL/YTqC+yNBJ1czJh0AxvXfYD331+DxFwBGzYM4c3Nm/DI73+D3uYgPnjjJcxOjIlN9eaBYXy8fgPTMOvKeO6RJDSoDiopEPJTmaiczesgbv1vpVhUltTKnrwRHqwgYmZtqkxXBagpYi/Hh46DDtwXhVQKH723RmVfCx6oxjUf4fqyC/GpNDo6gvDZAVxwxjGIOjP4ZGMBvZ/bF26zjJktG7B9Twzp3Aweemkj3KkJhNt70LFsFzz2H7/CpT+8FnfdcSuieg2+tg58NLAR3zv029jvkJXwVzVMTA3hyY+G8M0v7YGTzj8flUIJu8/rxyXnnIY5TztOeuV9lFcswgPRFvS4sjA7ezDx1lpMzoyhd0E/WuZ3wSnmEYw2I9raIYWkXBnYsmVEbHK55/P4Tck8ZRtUdR0z1TJGU1kagaFIu3XugytUQCqVLrOwyjUqaakEraBK9X3VhSrBOyqANWaskvDOXbAiU0imOYl4Agwq62SHOdsqyFr927EVwYJjQ3PDYXGAY59WyFXaUxM8JEhJILnumKBpKneqLuDm8xXrZ8aZ1AkLfGbMACf4yLFGq2SeAejGoHoQL7aR1E07aBanCN7y2muiMuWc1ehLdHoQF4L6mUWhr40vAq5Koco5SyytG3Zh4nmsrkHWPSl60AKNTsFezCVH0BluR435wASeqX1lt6wTFqT/knLIva/8t+qyYoImmck8gxDQVeuNtIUk99YBYbY9iUL1PF5mHlO16RZgmGcQBRLTqJutIS5K4vtMYI7XpOY5qqJZORH1vKYUm5L/hRp8XBsE9C5LhI0MKZJ8eU+OA8Ndt8SX7GZlJ82zCK+fzUgwl+oN0lKYu65RzeuyETIDEgPDPbhjE3Bm3AY/l5/lQp4EWtoLS/SLC9OJFNI55un6MVdQCqfOWDv2//zOGJmaw4tvvE1kH5WSjaDbK8qJWEsTEtMzCDGjNxjCTD6LOca0OFUEmwIwTEZ7BJFN5VDI5MV9g2tw0GuinCvC7fdhcmIS4UhUiAAFlJFJZdAcjcIM+mU9K8zOoprLIxJrQo3rPQuXuSJy8Swoxs/mUoi0NCOeTKMWCCPU3CkkhHIqDcOpIJ2agy8ShKctBp2q4loN8clJ+BixoLlR9rglGiAaDAsxIJVOw4zF0N3bgVwmj8FPtiBQrSIQitSzzIBMuQCvSxOHJM6GVj4nhdRapSZRM4yQcXG9o/WdS0fZ44IrZkKPBFDWXajlSkhtnURvexdy2RT0Ygk+EsS8boRjTZidmRVSlbIIV+Od2Ws8/7JkRgtzk+rwqoo74lzNP7+/+uRt9ZNtLbCtBba1wLYW+N/QAp3OtNSmHBG5KGBJq5KEW0E5NYP4xIiQsqpCBAthajqF235wN0Y3DePgrx+EY753FgLtnXAbpuxTyp4qJrZswud6uqD5vfhw7bt48YXXsPc++8JoasWZ552P2ekx3HD9NTjq6GOQy/IszDpSAWs/eAUjw0N4b/X7eOG5d5Vi1XChQKKzYSJfLqGlqw0rDzkOxbIPWzeNozAzjQ5fHt/6+r74+xtv44HfPYyd923FV/fdH/N7F6LP34WQHkaFcWPQYHpCeOHpl/HCX19FW1cc+3+jA22xRbCKbqSy04g2m+jsbUYw1IrmlmUYHS7hhuvuQ9Djxg1XX4FwNChrmtndKfvwQt7G7MQ0fnTLKnGkueqqy9HW14F0IY2AYQpge93Nt6KomzA656NXAOAaDt17Z5xw6P7wuSCxUPF0Ad896STssvNyXHP1NRLfR/eM4dFRGKYfC5csgdfnwxNPPoXvn3sBLr/yMpx+xhmqBi1nceVY5XYs+EIRfPT2hzj00G/i1NNOxPGHfwuzWwah+wJCRtMDHnh9bqpNEGlpx9V3/QSDGzbg3ttuxrzeHhFw9C5dgJdefw1avojdV+yEgpVEPGvh0hvuRCK+HscfsScWLeyGz9TRFF2Ivo75MKwCMjNbMbBhNexKH554ZgrvDazDtXfciGU7dgm47NWiSCbTSGTGUSyXMDo5gx222xUfvb8Jd99xC7rbI9h7z+3R1hLEvvvuj0C4CQXHBUszkKUtsiuGmqcZo1Pj+O6Zp6Pk0XHfr34FtxlUDkU8nzou6HTNcUuwI2xXAU2mBw/d+gO89rfnsPK8i7D3ypXISAaw71MLaFqEaW4qaF2o0fVldAseXnUDEoaJw8+/EL3z5sveqCbcdxLs6EbEnbdHKYCNGowto/jJZVdgZmYCF957L4L9S8RViREhJInWtBo84gimCJ7cU7W4Q3j1D7/HE3dci50PPgQHX3atAMBaleAvYNUIyLLGwmgUn2AMdAf15BN4+qH7sebPf8FXjj0Bu33rcOS8BiokvFcc+HWvkDt5FuI+kH9cLgdNpg/P3f9LPHXf/Vj2xT1x0w9XocZ6GV3EeObh+a7siBJXhAA8r6AKW3OQHR3HQz+8Gxu2DOC7F56LL+1/AFyGKfE9rIWJG5M4EDmYeO8FWIPv4vV31+G5V95CxbYk09uCF0eddwmOPeMcZKkArkebcZ/PYwhrRrTjRi6D2wkAr12NXb99CE4/9xLAE4JTourdhYqHlZ0y7KIlCmDdE4CPTnBUR3sdbPx4NR644TbEB8dwwIkn47QLL0GiqFwuOefxrMQ25ZNkvYvKdGHullUNajYxgcd/cR/WPvs4mrbbGSdedAVibd2ouj2qDlCvI3BPSwdCKqCltiLEVkWC3QYA/29YtLa95b9OC/Tve4IUflj4Z7mDhfVwKCJqr1wuJeo5KRBJXh6tXZlVRBDHD0/Yh3KlLHbAnE7nZuJqMaR61uuFUakhmSKwlkGlYiEcDsAul5An6CoTAIugzDOkDQUL9xzAypc/kcqIqoxqpkZBqaFgIhNHCh5ia1bP84xEZSIRxZiPmbZBKegSdKUNc47WAw7Vl1x8VS47iyEselCJw58VWMyvuEQZ6nYrtTELGaViFRpZOFoV2dQkSoUMNN0QSy+C3FSI8j2YZ8riGRcZla9FMJqJUMw49Ira11VxI5/LimqWyiu2ge7xCTPbqZXEZtrj9iAWbRYFb7XioGyVpN2IY9KSNRAkm70kbR0KR0WFZ3hrsK04kklm0dLG0wQzL+OzEwgEvPD5QwiGIpJnRUWmqHlQk+xRFmYCkShisSZhvVEFNjtHIJVFGwv9/QvQ0twm1qq0kCNQwgl2bGIcCxYuQKyZGZ1pJJMZtHX0iEV4vsCCMYE+C1OzowiGQyB4w+dF4MFnUJlVk+INlW60YaEiOBJWlsa8d87vDftrZrPyi6pPtimZ8wWriIVLFksxg5ayu3x+F7S1tmBiakJU2PGJKbgrtIejPXcJybk5seVlEX14aBi5Yl7unyANM4WHh4cF1KDibenSJaIQoGpqZGSr2J8esP/+Au7SYpivnZyeFDCPRXrazNKGl2qvsbGtYjXNsRQ0A1LEEwtPWm7aRQFAuub1y8Ygk04L8MOvL3zhCxgYGEBXZyv8ZgAbN25CU6wVqVRCQE/T70V3dydMAa9cAppGojGxbB0dG8W8efMEGGLfSSRTmJqOSxvSFtgMmGJlSqqfbVcwO5tByS5h/vxOOOUiNq0fRFNTOwp2Egvmz0dzrAUjw8NSoF24YL5cQ29/D4p2SVTAAlaHQujt6kQ+k8bSxQsxMLBJVKXUwAiJo1hEcjaO/r4+TE1MCJi44ZMN6Ghvg+Fj1rcpfYEA+FySeeNeLJjfL24ABDsJWPO1/oCJfK4g/ZI2fw2L3LGxMQTDEcnLbQ6HQSFrNpuUQrFHNyWXQmxS3cDg0GYB1zd8vB7z+/vxyfr18nsE6KnSGdi0CbvtsaeoMFg4fP/DD6RASPVrKZnD3995G/3z5gko2tfbK9ccn52Fz8e+G8XU2ARikYgo6Pk8hoaGRJnb1Ulbam5UXejr7RPQc+PAgLBhp6ansGhBv9wjraHtUklgECpvCAb39M2T58jv0c6QoCatoGmtLCAcKmhtaxO8hG1DNirnrCw/Y+MGLN9pByEKEDzmz9leBOb65vVJbjnHGMFb7pl8him5dioAgPOMUsz09fUJ6YGOAlT2i1V73fqT5AwqjzmPTU3PYOHiRUp5xINiSwviU9OSHS6AJXMD0wQPvWJfrrJ/FXGI4NXs7BzCvFYv53Cl3GXubyTM/qSK3lwLOJ9IXjc3ueL6SRDXI78r+eJpZpZrYsXM9lJtT1eCAvJFWmCjbtOs2oRrC0EJAcc0l7hKcP5p5M7z58qG3aNk4dWaWE43sn+UvbMj8wOJIJIFWf88/ozqHj4XFs35HP4R+5KM3n+wcub1ii0zMQmnLNfOvs4X8b5Vhi/bQgE68vvMlRXgVql6p6amZFyJol0cLGhX65Oxp5S8CmBTNux0+lDuA5xP2OYkfUiUgq3WZfYNpXR2C3mJc5zkTnsNcaiglbK0Dcc8wUUCWXS9cOt4+bd3SL46jwmsbYgF9NgkPtk0gHShiJxVxbrNkwg2dcoaptUc7LTDMmweHFCkKgIaXmD5soVITY7BIOmiDgDz8ECgWdxECAATCCIg41KqxgMOOwy77PFlsYfiQYpqSPYjQivCEa0DwA0Qh0CTKID5jpLnS4Bb2TsTiP/tb36D1e++gxqZtmYQP/3x3Ugn43jjtZfxyiuvYGxiSuIAbjj/dDz79GOyb5CcGsnlITxNC1RJ9v1Msd2wKqqTBORwy7zlSgVXXXsdWto74A9SlewSpbxY6go4oyygVarQ/xgAFpJXXaXLw2/dg0qseL1aFe+88QYmRifx8vOv482hrZi/oA8PP/QfcFkZ/O0vj6JMYpHmxrPPPieZnA27cR7WVNFDWcU2bMUbn/WPADC7m7jF1sFoAYI/tXyuK4TlWK/sb/k3STum34NA0IfLLzoPd676AQwmG1FpTXBJeejKuv3CB2Us7J+H657+D/zHmVeiO2qi6PNj6u0BRLxVaB1tYml83eVn4e2X/gjDaMNB++yJJ995D3c89Gcc/PkdscXKYvCt13DZ9Vfi/Xc/wpr1H2PvHbbHNw7+OsZqJfz41tsxOpmEpzWM9e8MY5fPL8deu22PNtuCe8F8PJUqYcnXVqJ/3YcoFXP4aZzz5hLc1F2FNm0hEtJQi/glHiIUa4Y/FIFmGNg4OIpcgaCfV+oYXh9z3gOoGDoKdG+wHMQr3JfSSpy2z2S6u1CQLu1GmYCvi+a8joBYXnhg6W4YrjLcBB45Z+oE3R0Ze2LTTACY1HZmy8vcSFIjCYQELgmYqmwlqiQI5tECkHa1HEbc1yq7ZsAWBb0mClXukQQQrjmiduX7CeFHFKWqDxLAlbHGAofYUWswpIijlMtqYlRgrXyuWEgr5yH5lqj/3aL+JolJmN4smLBoQRWrgK3/YAumUM+6E4IqOAhYKwL8BlvcrTKoqEB2M+tLQ+vbG+HbbUdYzPWux+Eoy7LPSA20WWvMww0bdLadcppgAZdkF85Fylpe7r/OSyegLwSf+vuJK51LZe8SACWZjuAxLZTl+9KAiiQhwgP5qltlE1au26lJlrDb+TRn1kPVr5uzHYFnxYl3k1wqMyDtpb0CvrJdRAXsYm60Bp9GS29mS5NcxvWDgDVV3Cp7nMRIPsPBzcOwigWJySDw7w8FkSnakmdO0s/U9Byy2QJ6OvsQDOmYmuM6QKVAApbFaAqPWPjZhRIcISUAAa9fVBq9C7pRYbwCgd5kGtNTMzCbmtDU04WRyXEkue8isDoTR8QMoqbr8JkBlEu0ViawGgCCOoLNUVEDp+YSCJl+tLa0CnFw6/BWOQO40lkU5lLIFArIugHbG4Spu2F63UKWKhYSsGoaPAG/qK1zuhe1vI2AHhCwPjcxjtZgCFqhiLRtITSvB+6gCU80iJzLhUQ8gfR0ApFIE1zlMvJOCdHWKFqam2Uc8xqS+TzKbheqmRKcbB6lVAZhw4tqNifPQufTMzyKBOdU5czEaylbjiI1cG/n19G2oFfW3+JMAoX4nFJtV5Ubl8suSZ/kXpwOKhatwP2m7KOqFUUq4DlY1Pqe+vi2FSH56Tu+/69T7Nh2J9taYFsLbGuBf6IW6KzOChHUduiooYjJ3qoDo2LDTsUxNzYEg7ZkcOAxfRibnsGNq1ZhYjCJww44HEeeeTbCXfMEfBmdmsKHg+vQaupYGCCZbRJbJjZjajyOFSt2hxZrxvmXX4b41ChuvfUGHHHU8cilHHj1GODK4/kXHsWWLZsxNDiMN99cKxEj8JVhVRkTosPrj2KffQ9Ea+8eGBhMYHrT62jzprDf53rgrhl4d+0sHv7rn7Djlzpx0Ff3xfKFizGvuR+GptbDkqPBytXw2CN/xg6Ll2Ji+hn0L0pifu9SBMwQdJ+NqpZD0U7BH2hBLLIEVqkPt9z8Z5gu4LYbr0ekKYJsJoEq4+1k46gjPTMnALBVzOOKKy9H94IeFJ2SkMiefPIpXHX9zchrygK6f9FSscn++u474uTDD4RecZClC59VxTHHHotdVyzHd088CelUDtvvuCOSyZTskxctXSqOko8/+STOOvs8XHb5pTjjzO/BERKvUiDWKmVo5QLMcBRr3v4Ahx95JL572ok45/RTkZuegstjwhsIwXKKyCTjaNJZ0wvhgutvxoYPV+PmS76PzuZOqRHvsM9uGJ4aRXF6DNstni9OTx9/NIxLfvgQ5pJDOPHY/fGVHZYiwBgsLYxwSyf6ezsx/OHrmJ7+AJbTg4f/awQfDK7DjXfegCXbt8If1NEU4XsFkM5l4Q1UMTzxIWKRPjz9+Bu45+5bEDAdfHXfz2G7JfPwxT2/ipaWXhQtN6yqjlKN5y+XgL3jqSKOPvVMZFDDfb/+NYxwDPmaGwUqZx0XNEY4ct9asVBBEa1+A7+56TY89cyzOOSyS7DHygOQoiuZZABrqLktUee63AG4aroAs8XhTfjPW65F0ufHERddiu7ePpS5L+dhhmcfoxSXAAAgAElEQVQHkqn5u5oXFc0BS36B0Qncc+kVmJzcigvvuw+B/sXISXQIUKZ4iwpZurQxCopn2CrQqgfx6n89gqfvuAbLDz4Yh1x6jURHkRhq86zFs4tWd3sDa/gUSrnhySmL4r//+XF88+TTscfh/4Yi49BcNZQcW8iHIiwjMkFHHV57TVlAv/7rh/HMT+/Hor2/gBtvu43FLdnH0q2FW37WlOQcAJfYKrOuUXbXkB7eivtvuA1rBz/BqQSADzhAFMDlmiZ1F6p/Ddn7VTG55kXYQ1QAr8fzr/4dVccSEkah6sEx51+C4793HnKWJY4+bmIjjiIG8ixY1sqoZlK4/bwLsOaDNdjryG/jrIuvhOaLwCpYciYhAEyAX6yuKxpqLiYXu8RBzTQr+PiDv+O+a2/G3OYRfOn4E3HKBZcgUXIE6+BZp0pshMIGQvkEyHVFQnVXfPLvdCqOP93/7/jgb39B+/JdceqlV6O5oxcVr4FUzUapWlbOaAIesx/wtKPOavI/5UL1/6Gb/xNN/dsuZVsL/N9vgZ4vHSvsCw4aFoCpzGOhhgVZBriHIyaCgTB0jTZSPhgeqowIjjILKY9iKSsgbtkqopDPinory0xaUWcppdyn1oBC8teUihMGqvSMr+fbUnnLQidBUoLLxRILzU2iyGWhmgBI4xql2GxbUnTnewWDIThkaAtryw+nVoZTs6XQQgWVUswVBJQlyFjzVsX6lBMs1a0hfxTNze0I+CNyGJ5LTQtITZCStSbDCEKjrbPhRsXOIZ9NS04vgV8qolgAp0qSxRKPHkA02izWFARWCR4wE5eF2nLVgma4BBRgrix9qYulKoLhFsSa2zAbn5P2ESsYVw1WMQtNo6VwTsB4lyuInt4upNNJeLw6ZqZnBFjmDFfMF7F48RJMzkyg5JTQ1NqKYDCCgJ9qXL8CpWtKcd3d1S1FbQK6dslCNptBNBqCaQYF0N46PoH2tjYBUSPRkEysBDmpICAATDUswaRwLIpgKCQF8/jMDAIhZpFWkc7m0Nc3H2WnIiAS8x9YiGBFiwo/5u5uWL8O8akpAZS6urvk+TKfkwpXglgC9pmmZDr29vQiKNbAYQGmuJgPj45gcmYSXsMt18SMX6XsTKG3t0uyYnPpAjrbuzA6sgWbNn2CttZWAXdmZxMqV47Fpp4e+A0f0sxCNU3Empsx3cghDfol21VlCtQwPT0jqmQCh0NjI+ju7UEmkxVFJYvzy5Ytk3HB31u8uE/A9HyuKLbB4+NjkuHb09MtSg3aa9PulzmfBBnlngsFDA0PIeBzC3BHC+m21g7ZRPA+aRfY19cDl1PD6Ng4AoEw5hIpySgJU5FgeLBly6CMuVQyjUWLlyEQDGHt2g8ESKCKmmpTu1yE4efm00QxX0Z8ZhY7LluMUiGNZCYr99rW0oaJ8THp04aX6mO/2GrTrpvPlQDezMQEutraMDW2VdQP2++4HcbHJ2WBj0SaxRK9s71DALY333gTZjiEvfbaU0AjKsbZF9dvWIdIhPltfgG72Ca0LV60eJGQCtauWS2K2qnpaWy/3XZSbCS4yrmBICOVMZs3DUp2hM+vYXpmDJ/b6XNIJDJIp7OqOK27RLHa3d0tQBiLypsHBhCLxhCfjaO5oxVDwyPyntw0UMlHpSuf44qdd8HmdRul3WnfPDdHJaCa09g/m5vCGBsdEfB2Yf98mV/mEgkkU0lMTE5it92WS+Y23QT4M/4h8NnZ3SUbra7uToyPjmJs61ZRJ49vHRXg/XM77YRYE8evX5TvtD0kSMnnxxxiKpdpE8u+SdVnqVAUMkFbS4uy+ysVkMwkJD+YB0yqtjl+CNpSmczMaD5/titBeDoodLa1YWJ0TABpt0GLcF0ARSq0qfYlQYLqXwKZBPHnkgkZj2TeEeziWCYppCkaESCRoCzHLUHvucScjD3ah9M2nGrVubmUzN0EhchK5X+zn3PupdKa1v9UPvL9+fx4GGMe+OJlS5XdPFmI7ItUa9Yzd7kmcG4TK1+JMFAKM7H31gnGVZQNs66LvTnzhvnMyXrkfdJqmtfLzyfRhWNdqYLp1GDL5/LeeC98D6UcJgBKJwpL5bD7fPJ9zpNUGPPL8JvKKUMn4K3yszmXELTgZp9ODLSC58+opKWinzmwYg/v0uR9CBbT6p1riiiA4RIiAIFFAuIEuen2QOIJwVr2DckjrtueErTl3MBr+8fr5r0y9kFtmtU+gPMu+yezqUk2Inoif7tc4hgi5CWq9JkS6/HI9ybGJ+W1/G+205t/vBcWCxlUGzo1sVefGp8SW610voRUvoLN47OoeGiBTeBDgfFUhbfEohgZGUQ05kdfZwvsdBIG8Yp6digP/0pASxBIEQTYlrweQlhfOvBA7Pml/VFhliqBDolLqCuABfxV+alK0afU3VyT1ftQwabIBaLo9ngkZ/g3D/0Kr7z+d6wfGkdLNICf/+RuxCJBvP7Ga1izdi1eeOlV3HLpufjrE49JYYBrAcebuHHXP0NFhfKQwr6ogGuSCoQUW6vBrpShGwZyJRs33Xobunp65fWi9mbOVN3qV4Gl/2MAuLGzbICtjXWVYJ4cmFCGX3fj6T8+hueefAavDozArjo479yzcMwR38bk8Gasfv1l6FQM6m489sxfpT/QjUTlGSkAo25mXQfVldr4vweACXp/CgBLA3+275U8ZlFrKuqJqD1rZfhMN1atugm/+8UvEd86IZlQssfjS8Xplw+ohunaYtx+x8148I+PIPPhh9CRx8KFizDw4SdoXtiEWGcr5nV2oKc5gmZ/FcVSBaNzWSzsbcJdv12Ho/bYDo9/sh4XHnIgUqYX+WQe8cQstu/vk37w8Po1+PXND+Ab+30Rqyc3Y2r9FPZb+RVsGvwIUV1Df+dSrC66cOiyHXDI3kvwxLvvYPT5SZx+7/cRGIvjo6bFqOUtLA9MCXDq5xxn+kQNrBt+fDywBYUC70qTtYm5qQj6FSsbLmRJBsqUQOvwHO+f1uLsN2L9TFUulat1JXyxDMfP/G5HKXKZ7ypzH6T4QNY7202Uutzj22ruajij0IZYFIANW2VaRFddcKgF5d5dim4abM61de62KP75YBrApLjeqtxZvkYXfy6luuUYo0qFTHgv3W7qWemi/RZig+rfn2VC1/uZYnIrxTmtm6sEIXmGUHbwQjgT3Fi5XyiIVJP1kW4R/FzJbScLRRjiDVIGP0uNQ61WRsD2wvKI37QA1nInEo3gfNbnxXVBKfc/+1IkCAFJuSwRAOdcJMBtvWUaOeDswY38X8ne5RrGIiyLWUolz3lSxUgooh/ZM5zfK+CZTKlN+PlUJkjuHEk4BO8Y0UCCQC6HmlOFn0VV8ZqvSBY0i3EGLcdl/0JHh5oA0dxXkCRHMiSfnenxIptKweuhe4dPwEaDeDF7D9fJigOnpsFLy/JCSSIruA5NzyVRLLuE7FcoW2hqb0We1v62Gy6jhEwhh/aOZRhJjyMYaEIpV0DQ50e0JSyEI1gVcTZJ5VJyzmHfmptKyZih1aERjQj7n/eq0xKbpCunhEw+j2AoKOQrR2cBivaAjopP0JxPnT5IWGqONSGTL4lrRslvynrK4hfbOTOXxvTYFCpWEf6gD7bHkL5Ai36PoYMeH2MjE3AKFVTLVcTCkTpBuQqG2JCgFUcJZkczQoZL1uGc7cB2u1Aq1cQJK5tIwss1J2dBr9ZgkvQWDaLg94j1H10v8lQep/OSNSdi3bwFUzekfzAChLZ7JjwwXbpYXct+1G+gtbUVM2MTYi3PNuL+lG0o7h3lsqzXVcuWAqPEDZHoVmXcgiWKEdnHseBo0nnJBTMYwh+uOuX/fpFi2xVsa4FtLbCtBf4FW6BTS6JiqaiwasUWkqubkRAVB7lkEon4NPx+L7w+HS6vC58MDmDVHaswvnEGRxx4GI4+8wL4mv8be+8dJUd5p40+VV1dndPkHKRRRggBBmyCCTaYjAgCk9YYDAZsMogggkm7GIMNBuf12iaanGyMCcIgCySBkAQSSJoZjSbP9HT3dO7q+J3n9/bIvnvv3r/2O2fPHo2OjqRRT3fVW2/8PakVbncdNmzagt/98XEsmd2BWaxVVhJwBnU0NzZIjW3b+BiuWHEDpibTuOfu23HWud9CNkHQJQCbkcUrrz6FbZ9vlbrH6vc3wuHxIJ6LoKSXhQR10CHHYfE+R2AyPI01q99HiyuGpT1+aOkJdHYtxptrRvDMX17GYSccgNOPOxE9Te0I0pWIJEYSlxxurF3zMTZ/shnnnHUOYsl1sMqb0NLUBKfDjkh0BMOjA0hlkvD7GtDRughtrV/Fv977EorpFH54952o6epAcnwY8WwKdjpzQUNkbBKP/uhBcam7/vrr0D6nC5k880R1vPX2O7j1zntRoGCpoQudPfOUBfRh++FbpxwDKxmXGmi2AJyxfDkWzevB8jOWYzqWwCGHHipRfdztzV+4EDbTxJ/feAOXXHo5rr3uWlz+/e8p1zUhKirHNa2ck/rA+vVbcObZ5+Dcb52NH6y4QfYjqBiARi+YPGLhcVTicRE63fqjn2B4aBt+ct+NWNy9EGbBhNbZyuwNRD/dCJ9dxbms/qQfd/3qFYTDA1i+7DAcs2gR2lxuDBZ0xAo6vnboERjeuQXjkc+QyOh48rn3sf6TLbj5tlvRPduB2bObUFu/FKj4kKPKU2dU4Aj6+0fx17/+Hc8++xjcbh0XXXgmWlvq0NHSiVkd80SdnScSqjuQKyahUWUeK+LcS65A2Mrh548/Dt0bQMZwIEMnyaLY6UhNrkLXoGIGdaYdf/y3B/DKn/+MZTddi4OPP1YAYLNsh04rZxuBYgqT3CIgIrk3O9CLx+5aiZjbg2/ecBPaOrtk78ncY3E0qgLAJAEUNKrUK3DuGsbPblqJcHgM1zz6M/hmzUWqrKilPIsXKwRWSYoURqRgAM2uGrz7zFP4y/23YvHJJ+H461dK1A3PnKwSsL7Cvbc4pMEhcYjcQ5vpGF797c+w9qXXcNqF38WXCQCTbE91Gev3RauqVCahsiTjusAoFR147/dP4/lHfob9jvwqfvzoI+I4lCsUkWM9yymbbQGa2Q4mhQM2DXm9hEjfAB6+5QfY1L8Nl910PY447jg5E+arhHUqp3m+IsA6vuEdFAY2YPVHW0UBjHIeJd2GZMmOC669CWdf/D3EkkkhUuj8LNa5SajluY+AejaDB666Bms/WocDTjsBl11zE2yuGonC4V60ZM+jrBXhlrqSKQAwr9lWpiAij80b1uChm+5AtH8IXz3vW7j4+hsRTmYFOymQSGpZ4KGetXg5p9oK6txaomOgjnQ6hhd+8RA+ef0VtCzZH9+95Q40tHahbJjIUsjEWp4o8JVzFIUKqs7yT1FZewDg/4Wr5p5b+m9rge4jLpKiCQvOPMDSSpiFmBwtPr1B6BqLw1kBh5LJKPL5tKgIWQTRuPixYCfZvaooQesDAV1YqNHI1Ke6yoQhRV4qgzi5GXB4A6jYXTLZZGkhwImO9gksOIl6MCJFbqUKo7Uw7ShdYhFL9ZX48+ctKdRzwLvcHmEsJ5MpyRR2OFn8z0v2K4vKdbUhAbNqgn7kyz5MxxNS+GKxTK63mh9G+1yLbBYWhFy0IXbD5fRKEYjWIwQmWaxk0VtskKtl0MnxcdTX1sHwMYfXh4A/JAV4KipiCdpZl1Hf0AjDFkCYQBotP2l7zAmfamAyfmya2OqqPFpdFHMsrolKlopqFwsJVJpa8AdU/iVzeKPRuNh9svBOANww3ZLbJxbAk5NiAazb7aLc4lI4NjwEt9shIC/ta/ncPU63WJLFE2mxNaaKUQAPm47odERsUKl8y2ZyYitLYDc6HZNM4OZQveR9kggg9gsEZiolNDU3CWDjsmmYnJpSFrEut4AQVLgRTCLgTaUnn6GoW90KPGHVOxjwI5nOYGxkFHnLwq5dg2hqakIkHpdrnLtgHnYN7pBnF/IHEXB7BPwhGJ9Jp+B2+7BwwV4CqLOth4YGpS1bmluFCU+FM22YuWA77A4B6dLZjKjEWXnxuEx8tmUrTMMUMKu+rk6UAQS/TR+fmbKXo8qR70OQamIyLDbXc+fMlnxgFskJzDlcTkxNhSXflvc+NjaKOXN6JIeWQBH7Ef9sbmpG0EeihV3AZS6OVJ3SAp05tm6PU8YLAeJEMi1AzK7BQbi9LvT0zIbN0CTfi9auJFFEojFs2fo5Dj/8cESjMSn8sMjOvkK2Z31DrdwTc7pJJhgaHhEglCAh++Hs2d2wcmkkpmNSNLM5HKIebKhvVOrxTAb9O7ZTsoj5C+YLeMax0tc3gPHxMWHYMd92cmIci760n4zHqcik2NQxo/jYbxyDwcFBUc/ynvk6qspZlKqvr0Vfb6/Kw85ZCAT8UvCknTFBBloGc26gWnrnwACW7ruXzE8EBcfGJsTJgJtyuhAQyOfY7ezqxuq/r8a++yyVcc/+YHc5RAFMMH7/ffcXdVJ/Xz+WLt0XE5MTGBwcEvCNyqbhoUG5Ds6XBCyT8QgWLpgnOXojQ0MCEM+ZOweh2hrZkFDBQyWwZOhqNkQiU2J1zj5L8gqL0wQTyUKlCj7g8wqY6fP6ZLPIwjLbm/2PQDL7N1WYoh5PUMU7LQXkttY2ARIJcicTSclLp6qMxWJxVIhGpR2bW1pEhd3e0oHevl4MDQ8JAM/s4vqaENK0W0ynEE0kBKStb6gXIg2BSc7vBC0VMEo1EMktGYRqQpiKxmReZt+n5SPnCiFw6DpGRkaE5BAMBRGLRIWswAtjf+N8zTWAQCstPe2msvxXNrlUNvNARUWrUqmxmEnYSxRrYiNqiGU2wVw1/xD4pVpQjTu2oxAdMhmxxycYoYhFyg5TVLZ2uwI3qXymatgwZCxSbS2gaiYjqloBEMVuvyhtyf5Dm3OOFY4pguhCkuG9O50yp7GgLTa3VVvUGYsaKjrZNrJxzWQFTGZ783Np98z5l9fC9uW8xPlvJnubxCL2Gx5cqcjinKpAWxI1vKIWZZvyumcAQBZ7Oc7j01wrGM1gl5/hZxIklxx62iC7mP1bzWSW/QDjGbKy7tLBgSQSRjHwuTCnks9FcpGZo1wqCXGEn8u/r37+ZyiW8rAEcKYiUcPEyBh29PUhmbGQyOn4rG8Ihi8kbHOCF4bGKAkeB0ro6mzB5OQwFsxuR2pqAi5+XkVlD4s1OtXSFYI8tEoSn+GqWg6wNA1nnnsBZs1doA6LYgkk5u1iBaVkh+qLIA/vQ1lAK0BYVHG0uuU4VVkyom588pnn8evfPYmgzwWHoWHlLSuwePFCvLNqFWLxBGbX+vCnV15CoVCWg46in6q/cCzz1rjXEVUgAR4euKqv47pgs6v7IcBHm+wf/uhBsaLnM6bdPB1SRAEsubrqPf9hAU3Xg/8HLlV9/vwcjh3aCGvQhSFcoBYRRrGMZx5/Cj/+5eMoGUBzewvuvvsHmN3Rgg3vvYPU5CjKBQsj4SmsXbtOih0cX6KQro5RzjVKUV3NN96tlvxHBjDvccYCesYCWzlhs03YAApO5r+7O9tw5ZWX4cUXn8X2LVthKxLEpFOBjizttkmQ43Mql3Hnr9/CM688gU3rPsfe3U3YqZfgzYyiMz6EemsY9lAJftrU2wKYbj0Qre31SKdG4Gqci9sf/AD3fOck/OTtd7DytBPw9rZtGBgYkX3PuctOguF2Y+XTj2PLCxuweEEjxnNhhNweHP71oxCkY01kGq9v2QIj6cLS/fbGsuMOwbiWRcu0BTT7Yc8YKDl1ZDIWnARpaKdrs8l+L1TXpNS1NgNfbO9FIVNCpaAUthWfH3avCw4H3RQqiMDEFB0wKjZkWUxj3xRNCPdZ7OuQzCeDlvR2Mtb/kXvNfRT7Kff0tEXmOGC7idKaLHgS4Uh0EJUtAUiWPMQXXV5HQgJVxszeIlO8WGExwhCrW6WeV9nBVMmShS5EErFYU1ZcPMjLaNZVvIxuVETh4qSy3k22vK6ye6WDsBvwIKEyswT8IimEmenK+xmmKSwQRlXJ/c+0gVhnV5W6LMZRfSxgMUs4VUUxSTcyd7D8Q5Y9wVVdgztnIu7Iwp0zkOHxhEA0M1xpk1uSO6xmravr4d5WRrVkFKu5g2A274FsdrsUVAoyX1BhLN+nVTfXUZ3PQZFyZE4oKSj9H2OJr7Ok4Cdm9xwkwnahE1FeFYdkBSzD4/AIgGtythB3Ac4aZdjl9jhPMrc2C6/DI0rS+lCNrDNOuxMhPyMhLCEWcR9GZyDmAHPPIiQM6RecIzTEwlGxgmburi8YEKckEnsmJ6ZFpetxm4hFxtDe0Y3x8ZjKrPWYCDSF4LDryBbTKBY4bziQzE0jGc8J+SFYUytrVUsjXUUqmBqZwMRYFLq3AYGGIDIkXeVLMJy0TQRsLifsunKlIDjudbthcu63MaeZeyqSjDhf22AxQ9ftlnxboQQwTojq8yJdGVQ2r1E0ROlNAgVbtUSVSzovJNJEehr1rSE4DDpaGKIslmdPJb5VEOvrSGwKqfEYkMzD7fej4naIhXVjTQhZTlpSVCvJPZZzRUQ5D/j9QlGii0s5mZX+Z2llzJvTg6GBMSBbgh0ORGNxAYhlh8A+z9dZ6ryb53jOFFDOMDevDL/TCY9ml4Iri2Ikdoh1Otkh5Qp8fo8423AdZxvQAcJuI/EgL2QSusDI9zmN5NIybnQCDoYNT995zX9brWHPG+1pgT0tsKcF9rTAP1qgQYtApzIxneRBUBSpYvfC+mauIGsX9065ch6m144verfi3n+7C0Nbh3HeKSfjW1esgBlsERXvB+s24I1Vb2NhWxO+0t0Knx+wewrIZZMIT41jQ+8XePg3j4HH4LvvuRPLzzoX6XgBNnhh2HN4/S/PYnxkGIODI3jzzbViAZ0uJlA2dOy93/448uizkLH82Pn5OoSHPsU5x+8Dnz4Nu56H3duKJ1/9DL9//jkcftxhOO/Ub6Kjpgk+h02cYeLZJIK1dfjpTx8Vsc2pp52BdH4bJmMfoVROI5WOiP00nd66u+bANHxorO9Az+wjcO+9z6CUTuM755+HOXNmIRDyE46TNZ171GQkhvvvuhe5bBa333EbmmZ1wCrkkM9k8c6qd3DjrXegQCe+2g50z50vzfu1pfPEAtpKTmNqMozpTB7XXnsd5vV04dRTTpU92pcPPlhqbXSbnLdwITS7HW++/Ta+c8mluPqaq/H9K6+Qugj3TTy7qUiUvJzbN27qxbLTTsdpZy7DfbfdCrscQp3yXFG2EB4bxsjWrWhpbcedD/0MGz5djfvvvx77du+FQtiCf3Y34HFhYusW/P3tt7Df0iVIaQHc9OMnsGvnVpx16uGYpZvYu6UD5fYOZB1e7L/kKxgd6UNem8B4LIz/ePJpvPvOelx39Up0d5bR1RFCz5xjUCz6kdUMOBw6xoa+wN8/+ADb+/vx3IvPI1Djx3333YWakBfJaARzu+fD56hHMSdHRpQqURQrcQyOZ3H+d69GtFTA7154AUWXB9GKjphuokyP5jKdy6qmU5UC6h0OPHPvg3jx5Rdx6s1X46snHo9EMQ+zYopauGLnXoR7YVosE2LVBAD+/V23IOJ04azrb0RrZ5e4YxEAZv3JKPOUQRccA0W9AM1Rgb1vAD+7eSXCkQlc/fBP4Z81D2k2Pes93OvNRK1I6UA5EdXb/Vj1xyfx1wduw16nnIwTbrhFAGC7xuvgeYlgOZ0zSawlAExMA7CnonjpN4/gg+dfwakXXoKDzzgTOZcLdgLLyvJRSAiM4yEATOif56tajwsvP/xL/MePHsQhRx+J3/z+d+LLk8rm1H7MZZc6LXOQCbaS2KixLmAHpvp24sc33iYK4CtuuxlHnXAisnRlEscfnvsU8F6y8hj56C3k+9fjvXVb8Nd314hrDfN+k0UD377uZnzzO5djOp0WILxcKEhtkecMdlUK6FyFPB669gasWb8WX152Ar713StRMXwyP/F4ldeysBgJatphmC7YTA9crOFJ/Fgen37yAR5deRfCfUP46jnn4eLrbsREIqMcm+hwJyA+9/I8/5GkSwKMAaPslppGLDaBF3/1U2z4ExXA++CSmxUATPIv8ZeMpQQJAvxWXcVYr1KxPIpovkcBvGe13dMC/z8tsOCYK0W9wcIqgV3T0JBnjm0yhkhkAqUKZ35lM8jfwhrm7FdRNnFixSkql5LUX027S4qyLGzaaSHGKZTFfdOJfIFWJwx6t8OkrZbLJZ7zVMo4aNvsdAqri/WOIsPCS2Tv82DOog0pMcx2dAuwkCsURDFBwJSAAa11WYNhbVMYLBbzBAgoA6lUBm6XQ17jctqhm7R+45xBhIRMaY9SCTGL1sqj5PTAZXKaLyPHfEmWuXiY12xIZrPIFxXrmp76LmbVmk4EfEFhsaetjMp2nFGGcaEy7aLAJNsLdq8oTcnkLubzAiawcM+iasZKiwU0wfRMiupFAi12ZDMFsXQWi+GCJWx7fzAodsOmg1bPbgEKCJSwDTKpODxul6gNCaj7fEFRAFOhzec7NNCHupoA0qkEfH6fTJiFEsHtAlrbOhFPpkU5ajNZ6E8L6OhwOQSMZa4vgXiCaTU1IfT39qG7uVEU2dlMWuxbaYXCDRHfn0Vnw2GgsalFANl4MgN/ICTtQbvVgf4++L1UHhNUt6Fo5WDadGzf8jnymTTq21tQ0VReHRWA9XUNSGfyYovY3dMDb51fFtnBnQOoUM3t9QqwTHCDOWa7du2U6+XPEWxlh5ianFA2ck63qNVrawKYjk5hcnICLW1tUhgk639H3zbM7p6NttZ2tSHJpGQjzWff3NYu/Wbzxo0CnpHR5KaKsq1VynOWpYkClgQAqiiYrUflcygYwPp16+Q9mdPMvkIyAouXtOElSEZ119TUJNo7WjE+NqLAqNo6BIK1SKYyyGSn0d3dKWBhMh5FXW2NgH58/uwzSsHD/q+UqsouWIFNhiDARNsAACAASURBVNMlICRVKpVCQRSGBLJrmpok74TgHu+LFsUEkfv7+zE6PISeWd1CoiDwTNUEQXAWJ9tam0WpS9vrQpaKOR31TTXQdc4NFYQCPiSnE2hsaESosQXTsQhCQS9y6aSQIMTmhECIjDJa3Wblmrds/Qxd3V0CLDU3N6GYtQRM4/xDtTnzntPJpAI3Y1HU1NdUc8Zd0hbtra0yD1Ddzo1fTV2NZNnQHnlkdFSKzuwr3FwxQ5HkExavd2zvx67BXdhnyT5oaWmWnMy62iC6ujrR3toi2Z8EFntmdyNJkFTsdQ05iFAlSxIADwUcpwTG0omczJfMIaZCe3JsVNignc2tQgYgo5Gg3OTEmChQ+ZmSm+v1COBBcHJ4eESKtdz0kGhAAFMARII6zAd1u2WOpHqVwD7n5oyVEdtIXgOtfIWQw01eFdCLToVF8SvW0g4TjXV1SImNMl0JctLfOLcTyCTgx88TS/xSCcNjo5KJzvvlM6ObAv+fBx9a1DO/m7bm3Biyr/Dn+dz4GvbNVFaBqgQkqUomGYPjlUAqN+gkhHBup7Kfz4lFW14LxwFspoCebrdHPo/fF3vcatYpbSv5b94L/1/ZLnPuS4vyjoowUQOLYpg29TZk07wWpxA/2F9E+clCuemQ9yWozf7BZ8Bif21NrczFVBRxjSIZh0CHRM1SEUclZ7U9xP63CpKyvZQiRz0LfsaMmpLzKYEKfibbiO/NtuNcplGtHIsq9X6e7axyjrPpdDWHuST9RCylbSo7mb85/gkk832lv9h0AXKpFpd5gbnFZchr5PNp6CPxAAqC8TDjWaIllUpNjVKVX8t+IFCRrsMXoCJYMWS5jrKPMv/57WcfklMj9wnk9PCzJsZGJeNd7OFzOnqHqQD2KlC0mnfDdZRAl2Y3sJjOBIkpOPQibBUyT9nnlWJLiUmVNes/VLYKmOF+hMfJcy+8EB2z5wghivMqj3wKuFLaPAVCsrBfhtPjVipivu6fbIpnwB4Bg202bNqwAa+//mds2rxJ7vm8887BiSeegI83fIxybBx/eulFQGdQEckKVcXejNUuD4aiclXtyGtSERsEhCWlSOZDXpjYwpXK+LcfP4A6RhdUrb9FlUYiBJUC6o5EcWxQpvefvmbuY+ZQJDAtD3hVFbxqqzJeeexx9A2PYHP/LrHnfvbpJ+Ao5fDGi09DK7Dv2LH+o48wEQ6L5bgivinQlgCuEByEyauysdnnCGZTzcumVlAGFZfkClFTSoCROeQqW4wKeK/TgbNOPw0Lembjqcf/IIQazWaXPeDu+9ht6KRA/0rHPtAjCWzf9gWCc7vQXOcTW/ozT1mGgNONxQcdiNWvvYbWngX4eOcQaqYzqAsCr2/bCa2o43snHYJVf+vHoUfvjdUfb0J7oBbRZBT77LMQuaKFcKgOf7z9x4ilRxGYTmJ75344/Jr78PcX34S28Uks7d4b//LN/WBU3GLVGk0V0e0pouwKCTu55LDBXbHBqljIZZipqqFiN1HfzBgEHxzeICxmGX+6BeloCv5QHaZLlqx7pssD3XQgp1PXrKF/MoIiY1KcJFsQmNQlDzjH8UVAVHgRqtChvpS9sk62JNW4fFqMRxDL3TLyJOLRDriswFzqKfIES20ELDU4hWFPm3fmWLOrEggmyaZquy7WzgSj1fimOjhDe9ocwTIdqUoZoVIRQUbBCK6riQKV45hFEkPsbO0CYpG0qc4URdl7EXRTMD+/rSyh2afEPplq2eocJbbuOonkMxbwM3HUfIGyXpa896p1OOd/9kPu8Uh8IShPpTLHqdqDKMY/24qFFNohU7Ghih460rms2kdx7q5mKrN3i2V2VU0sADjXAxkTXA+q6uQSAXWVyU4LY+b+seFCQbfcj2RcF/JVsgrbhucpQ+W6y3Vw/VX20YZNk8IPbe0kKkW3wWmzgwbOViot5xyUs7DSWXgcTsyb1YPpsQks7pmLxHgYbbO7MBmbkgJQrlSEjfO5ZBCqmYJzDe2oea3MrR0bG0NbUxO8wYC0d75YQT5loVgqiC1jOBxDwFODoZ0DyGRTqKO7SiTMC4PpCMITCqLsdGI6Y6F/0xewk2jgMeFuqkclW4BfdyMViWJqahRFZwme9jq4fPXQNBOlQgmhQA3y2QLypTRcLhYX8/B4HMhlCrIeztiGs81kHaLsXcg3hlIJyBlLkb6UUwSftSIZMLKItn1KYK7Wa55jCRTzmfPcKnsXnmFzJUwn4qhprJUCn8RYkNyBCiZGJoSE19hQI/PZ5EgY6ThJWtJhRB1B5bCA0+k08swDpPUfScJ6Dm6eR6IRJLJxNPiDcFFFj4qQijNpS843JHo01jjQ1diCXb0DmCZ4T5cKpj8rGbwogFkMtEoVcXQijMB9DvcwVPqS4EJisZCdDOUuwkKjxAPZK7Cbdtg4z+ganrn7ij31kz0tsKcF9rTAnhb4v9ACPvsEbIw8mp6GPZWC5LxFk8jGUrD5amC2dUtuZ4oE1VAAm7dsxspbb8L4rn4sP+VEHHfGWTADNRIdkmB9xGVDjUOHFptAPDqO8fAgtn2xDclUGq1zevDrPzyJ7TuSuO+Hd+Gb556DosQx0MkqgjUf/llIxRs+/hSvvfYBcnkD2VIRTe1dOHHZWXC4GzA2kcL0zg9wwLwQ9pnXhqBfw9j0EAq6H3968wv85g/P4egTvo7zzz4Htb4ggoZLMkGt/DQMU8Ptd96J0844C4v3OQB5hDEa/RybPluPodEB1Na0YuGCfXHEYcfD4w4hn80jmSzhtpU/RDYWw0nHfAP77bcUc5csQqmYk1oBz7BTI2P4tx/cJaTku++5G6GuDoVWVsp4+42/4Krrr0fG5oJe24ZZ8xaiWCrj8L17cMGyb6CUTYPinYGRSdx+xx2YO7sLJ59wgghCDj70UKkHW8Ui5s5fIArgd959Fxd+52JcefVVuOLKK6v1W7ZfQUiwul4SkufmrTtxyumn4ZTlJ+O+O+8QwiOBSt1wCsFvx2ebkBgYQlNDM/71kV/h7xvexU0/uBwnHHwk4oNhZGAgZVXw8YefiMjquBOOhu4OYsXdD2HLJ3/DtZedjtk1jWjwBqA3hxDN57Bk0ZeQTE+hd2QDtvb148XXVuGjD/px8rHHoLO1hP2XdOOwQ8+ElQ+iYjK20I4vNn2OAlKwkMDKO+5FJl/BDSuux7y53Wht9iHk9cIg6JeigtlEpUCi/zTGxqfxLxddivFsGv/+3DOouH2I2QzE7Q5kS4bYfZPMWpYYGaDR7cNT9z6IN154HqevuBpHCABcgKOiLKNht3YDwMQPeP7IDOzA7+5aiYjDKQBwW3c38nT00bkXp62ysoAulej0QgC4DNuOnfjFrbdhIhrG1T/5Mfyz5iNXVZiSxMeziii15dpU7bHe9OOdp5/AGw/chiWnLsOJN6wUAqTB80+hJLVSzVTUcDszgOWsXoKRjuHl3z6KNc+9iJMuvASHnvlNZF1uRaTl2ZYOR4USGMciqn46vBgVNNWE8PIjv8S//+t9WHrUYXj0V7+CVSgjnWWt0JDaPGvgPHSV8iq0SjKAbWVM9Q3gxzfdhg29n+Pau27DEcedIHOD5OJKTYHnOxvK+TxG178Jq3ct3hcA+AMhYlRsVIvb8K2rV+DMiy5DPJOWeEsSOq0So4PUvplCQKeVw6PX34gP163FQSceh4suvRq63Y9KjuTGEnKVNHKVHGgsXZCzvUMAYO5bvR6gb+tG/Pbu+zHWN4yjzjwbl664GdEMnWfMagawIlVKLafM2lFeORlVXLKfDkdG8OKvH8HHf3oZ9YuX4OKbbkN9ayc0zY5Shq41ZRGgMcpwRvXLc65EgvGcR4LuHgXw/4VVa89b/q9pgXlHnibF+FSadsOa5DoxE5QAKAv3eYuHR2UeR7WB3eGCbjqFa87KBkssktMlEytZ1rQONQX0TaYicnh2OFySVcoCksmfpWqBp2KNmcJkHxMo1oRZzqIv84lcdoeAADzMSz2UWUx2hwCLLHYyB5YFHF6jOtBX4PW4pOAo5JtCRew7HAR3CRTzoGsayGXTYs3A7zlpkWZUATiqoO2GKEuTBFwJnpFNnaGisCjqIBbK6TXP4j+LUVRq5Ys5sUm28hmx3YzEwmJj7XMHoOtUrZgI1TRJIZMAZzobETuuAK0ATbvYMLNQxSIFwVNNK4tyWfKbTOak+qHbnFK0crpCVW4LlRAOuD1e2dgRmM5ZBIl5cC8hbxHEyCGbS4lacWxiAplcWuxkeS9UNNMa0+sNUtsgoK7bRXvRgigiawIBAQJj0bDkm/J9aU8xPDYmn8NFioAJLVfEto6Ae7Gg7AQNm4DtVCwSgKAi1OfxKYEHi3o2AgZejI6NIGdlpLDV3taJuT1z5L1GhgelGMFVaCoyJQuW1+sRVRoLu+3tnZK9zFyt6HQcZYPPuiBWsyxgEAQlkEQbVaedBTXavVlSqGHRm4WZoM8vC5yVtUTFmkxMY5SfSyVlZ6cUeOLxBCrFvBQiA4GQ3BvVzG3traKoJhgloEe+gL33XixjIJXJiCqdeceFoobuzq5qnqaFsdERaVuqon1ejyhuqG7na0fHxuHz+zEdj2N0fEwWSL6flc+KbTQBqDRVeE7mCRtoaGxCNBaRAp3DtAvYn8uQqKHyfnmfBNEI+BAsoyVxeCoi79vW1iL9OhqeRO+2bWhta8O8+fMRT6VR39SEoNcQwHw6nhJAnMrNnlmzsOGjdSqrNxoRVTzBalrOsTj52aebsfeSvYSNR0VpMORFz+wuGXOxcBg1gZAomXdNROB2OTEdm0JLU4OA71RXsw8wm83pdQm4yo0Ws5YJygzs2iXK5snBnQIET45PiOqdanaC3YO7dokKkyQLAuosHrN4Hk8mkEhRBe4W4IkbeYfLhcHhIfj9QXkfqo6pHvX6nJicDAtwHAwqa2leDwF/y8qipb5O5pfR0REEqODOWwLkEwTjOKA6lGAwgUW6IbCzRyMRAQqZ7custelkHBMTEwLW0Lqwq61NVKkc+wRw2b8I6olNZtXWxNQqKFL14XQIoKkAPpJCqCrLIGuxTzBjtiiW0NzwcD7hXDo8MiI2vsybox0153ZeJxWfJNAw545jiuofyYHVDQHEOU4FlMmkBUxkoZDX4/V4ZONLgJRKfoJ+oZoaATpnQE2CiLJWaCQzEDBVSmeCwiRpiIWsMHTo+pCTz+MYJ4DcSmt0ZkuWFCmG7UGCDMFZflGNSzVvIpsT8JCAJ++bbcPrVP9mbu4MIKiUbCzmci0ioMp1hQp/As78Pj+D8xNBV344wQGBTcSGn5l4itkr9srpjBA8WKTn+iMZ72IHqtY/ZmvOWDzzUMr5gT83A/KyjXh9fC0JGXz2AsBWVWsEuOS+qV7m4UasmtU9CKGEyqxSWQgSfOZcjwkI87kSnKPqfcYimgdQiV7gmk3bISqKBSBW6jzeXy6bk2gErh+8DrKnqWDmFw83BJrFGpv5LIYhz5/Pl9fGX8pqVYx4ZZ6nQlVIJzRWrqr63nj6RyhTZVTkZlwBthOjo+jv7ZW5Mlm04/OBMRgeWlbTmpKgAwFsppoq8NTUK/C7TQQ8DsmwcUsuJRVvBKRnFLZUFypLVmUhXJH5IMWMZ92GY44/EQcdfKhYxtIJQ8TCVfPimT8JrLg8bqXm4138MwAs6lWlblWsUuU+8Nprr2Ld2nXShw444ACxH/vs479jxxdbsfq9vwnJi+OA6I70FWlbBdgoHFO1pZBzKNaqKsUVMq0UzobDiWQui3/94X2oq68XxwMhoxGlF8XhDABcFOvo/zcCrD5FenbVjVeAY4JVJNGZao+VnCDrfxVWf7gJH2z8FOdeeB4u/NZZSI704+P3/4YKFYKGHW/89U1hxPPnlTU1gTnRuFeVjQSnFfDGAzf7klkh6YGQr03ACVF1khhm02VOmr/XQnz5oANRFwxi3YcfYv2Ha2S+oI0V31yB6Eqy/Y9EHwUALzrwYIRHItgxMICpYgZj4Wl0NDRj2WnL8cZ7q3D2vMVYs24tjjziG9g0OYDVb63BYRecil1/WgXHYQfg4lldePTp93DBNcuhZSyJZigwH31yDA0drUg2NiEQnkbC1JGbnMaHuwbw9G/fxZfOuwg/OGAe/jo4gfn+CEKtATz5H49h2TkXIJBIIGICDjvndVPudTobh8fQkcowa7cMdyAIw+ZAa/ds6A4T+TLwzO9eRktTPVz1XmE52xxO2Ll/pRMA7a6zBcRyJVgayZE6LLanpqxjyfzjiOAeq1BV+CoATD10YbtXbLAVWUApShSJs6DBxr2CEAf4EEtSeCHb3Ub2e8FA2aAKlRZ3CsBVYG9pd641c7Sozi0bdgE9U+zfVElWNKQrOeRjCdQabqTpUKDbYSsVJNOOqhd7Li2gmp3rDlXg4spG0pqyAucenWcEAWarqvLdfYBK2uo4paqeYscZO3exIK8SO6QFeN0C9tJGuVwFfBV5hEQMXivHo6iMOS5EI8z9v1JM8/QjBFid+1xa0LGpuK4odTP7MYuELCjlqnnfRTJMqznHLA7KewjRnS4HgFEuwMfzBFnwdOuo2qtzT0erXuVKkcHw4CBmdXZiYmwMLq8HfpcLowP9mBobxYK581DUaCNM4lkWWo0X5WIZXjf3ywU0Ofw4aOESZMNRjI6OwqjxoT4UQmwyLGBqXWMD+kcGUNBL4gDDPTzjIGrralDOc+YvS4TE2HgYOauM5uYG+Pxu2KlI5UMu6di5c7A6/kkSMjE8NIF0Korujk4B+IuFDJx6EQkrLX2ga9He6Nvch7GhfrS21cJCHiVHC/zuOhQtyBoajg/D2+CGN+imlBo2u4l4Ig9SFLyegKy1Xg/X8BIqpZyQwTgLcr3ktRVoUcf8aZkjFVFmN9GHTkuGvUoqpjKE6zx/s3JE8J0kBUOca5hrtnb9enkv7jfbGhvhctNBqoCyURHSJ4HiEkkR5TLe+PNbMHUH6mpI/sjAInHTG1CuOJLH60GuaIPd64OnrhaxZEZcZPi8U7Ek3P4AMokEbG4TkaFx1Lo9otSNTU8JidRpNzE2NAK7ywUHnbRIYpD8nwicdjcSKdpuNyNnA7I8m2kVBAM+pKIp6bcyEdBpy80IImYmW0Ia4n0wyoi24HouL2uCppXg9rjw+3u+/7+m1rHnRva0wJ4W2NMC/5NaoHH6M+g8F4YnkRwaxvTAAAZ3jWBycho504tjl5+Dmr33URF2dgPDo8NYceP16N26EScf9zWcctZytM7qEge4eDKK7b2fITk1DjeKaG1qQF0ohPdXfwib4YTN6cEd9zyAYsnAHXfehdNOP1mc/Kwc19YpTEW3IxlP4eWXXsdrr66H3dmIdB446bRz0N61CJOTUakXNOgTOHxJi5zFOma3YjA+CHewCU898S5+89sncfZ55+O4474hts7OogNgnF+tHavXrMILL7+Iq6+7EQ6PHw6vhnQhij+98ZLE6513zqVoa1uESt6NRDwFv88t7nB3330P4hNhXHbhRZg/fy7q6msBB4UldGGMYWBHL3776C8xPR3H9TesQOe8ObLfpdPYqjf+gu9fex3SugNGfYcAwLl8AcsO3Q8XnX48kM+KI9uGz7bhqquuQldHC44/9ljZjx151NfUfrBSQc/cubIPeW/13/EvF1yA713xfVx19dWyrvK8zbOvFOA01mEd2PxZH04943ScfPqJuOvmFXCyNmF3o0RxVKWAof4d8ORLSMQzuO+X/47PBz/HvT9Zib1ocTuVQt7lR+/oFFb/7SMcfeTX8KX9F2P79l7ccud9GOhfh+WnfAmLuuehvbkFetCOHcN9aG1uwcTUEEZiO5DOm3hvTR9Wv7sLhx00C0sWeDC3O4QD9z8K9fWL4PTMR6XkQzGtoWzPYEvfOqy45X4UK2587egj4fIC+y3tQFNtLXraFsJp1gCWjkIuDrtRlqiwb1/0HUSsDH75xBMsGiFpmJiic2VRQ65iR143hFCaQQm1Li+evf8R/O3ll7H8hmtxZFUB7Kg4oBdIilXRFpUK9zUkywHpXQSAb0HU6cZZN6xAW3cPLCFyKgceO18n5FUbiloBsBeh79iJX912ByZiYVz14wfhmzUfRZshzqRCFq0CwMpFiAChjhZ3jQDArz94G5YuOwUn33Sb1D3oAKST+MnzsoPbrQpIteO+i+daWyoiAPDq51/G8ksux+Fnn4ssY73KJejFElilqVjc+2swxUlMQwGsVTvwys9/g8d/8hMsPvwQ3P/QQwI48yzC3xqzpMtFeF0eIQX6iD24HIDLhpHPt+O2S76PT/q+wHX33oFDjj4G09zvUqBQjcSi4hiFAsY/fguF3vVYvX4L3nr3A2hUWNvsiJRs+PZVK3DGhZcgnEgo0QVjMwlw60qUUyxZcOUsPHrdjVj/8XoctuxkXH7lCjhctQK+FrI5pApx5Cs5FCg6s4qMAgbjmW2VMvxeDYO9W/D0g49ipHcQhyw7HRdedR0mE6x5UtRRkNo+VfU8F3L/bTcKcu7XS4yiqQiZ4eXfPIqP/vQSGvZaIgpgklEIACNTENyBggXWxlkH5ImL9S4hD1djTfcAwP+TVrs91/I/rgWa9jlE1DeSeyUKAlqySYVDCnosNhJQETUDI74NEy5vQP5kMTmfy4p1sahoaIdRzUzkYRwVsuU1UXrqNipibFJE5KGX6kvaaIn/u1hDs+DLQg6ty1ShmmCIWFORkZIvSOGeXzLIHXZVjKXmRMCFghStCT7ShpP5fhqL9QIqFGWjQ8DSNMkCZ8Yciwu0wXDJAs7yIhWGLFSSUUTlG5VGBGNZXOc5Wwo+tAb2eaTQQJDNMA0MjYzD4fTIezkIRJbKsvlhW9D6lfZbpJoL8zpPC+kKYrRMLpZUlmlDgzBZyjY33IGQWLCyqES7ZS4IptMj1ni2YkosZqkuzGQzosAlCO52eQVQL8tz4zMoi22vFOk1m2QVM8eYdiYul0MARSlzGwZqGppEBepyaDKh5nMZTI6NCSt+OhIWFW1NXb1k0In9JO1DTVPAedqN0ip8eGhYbGDb2tpFYTkVjYpa0U3QiMU3KSoogEY2nPksPH6q2Cqw2R2YmIggl0ihtaFJ2bKaJqLJOLrnEhRmkViBCw63U3K0CMQwu5nKWX+NX2xpI5O8VlX0kQ2ZBowN7YLLMMRqjlmnBHWpcBQtBe1HCFlSbl0uY8GCeWJHOzY+ttvCtS4UwPDIqGQ619bVCWC7c9eAgOOS2Va1ohWwimCgyy0qMmbNkXxAwJ3FqLHxCbGPJnDJ/NrGhjqMDu4UYIzK7Xqqu2w2yVOmncyuXbswb9486VtfbNsmACcBbRZexSq6UKkqbxNik00FKZmEAwODAgi73Crrs7dvBxqbG+W589oJmGmlPBrrme/RLLbDLMDTGtofVJbF2cSUtCsBGwIOkvmWzWD+vLnIWWnJQstlLLHvXbt2rRQbZUx4XPCFAggEA0gkpmWcUWU9PRVBY20DOto7EUll0FBfJ+pmWnTTaq+5sVFUoOGpSYxOjqKnZ46AZ1MEUOsa5NkTaLTT5M+yRF3oMF2iXLXblHKR/W4rFWA1IbEaHxkbEbA3THAxyywYQ8Bd9gsqh0eGh8X+fO9Fe8lY6GxrlMxzjhePxyvW1SyCRqNhNNTVIhVlZrQuhceenllSUIxxHOYt1DbUy/zp9bhl/EyOj2FocJCzDzo6OpBMTsvGs6OrU5SivG/mXiRj02hoqJdCnSh3/X6MjZMIEBS78N7ePiCbxNK9F8s4YxYv/yTITGCR1u5Mp1GKTAg5gf/P9wqFapSzQqGMZCqp1MOGDaFQQCzUmb2cTk4LWYBqahIKmMHM+yJgwU0VczkJtJG0wC+CtAST+Wz4jFMZRYCQtaFqHyMKG2bf5phznBPbbb4H1becCwkIk6BBMIl/8ovPV9YWYchWxF2B6me+F1XEHGu8R14HlSplwyb9mBVdguwkp3BdYN4e75NgJPOYuQGkQpbzgawbYmGqC0lH6S3VXCFgAcE/l1OeBYk1ApYS5GWGLkF9OmAIoSmpIgdEIaxiDoSgJFagFblGvh9Bdr6GP8f3krVRAmuJ0xCcpbVy1d6zqrmasVLm863CNkLkoGLbwxzebFbajFboBIDFEpv5fyQtGaY8Cz5/saTSbbI+sF8IqFnhc7Sq87YCmPkcmdlM9w1hTYq9tpo7hThC+00WJqBLn2P/pKMBD068Fr6GZCgedgWw0SD20Xxvkhb4utWv/EIsTq0i21IBIuMjI1UAOIvpoh3bB8dgcyn3DK45JF4RYKQRJlvV0CqoD/mFjFRfW6NAVZcTZkU9R4UK7kaCFQCMCrJ59heSy5iHnUfXvLk48/zzYRcrb5vK0hVbWqVqZh/gusL+KrDqPwHAYlHOw4qsr5rkGfOvHGt/ef0veOmFl5DOZHHQgQfilpUr8Nmmj7Hpow+wZePHKEgh3oYKrbFEH6ssVhXgVv1TVMzqVvjpM3nAonzkB0mwqI6Vd96Jtvb23dbSCjoW81t5fjYhBvx/fM2Ap1VbJGky5pRKLqiyqC0XprFp7WY8++Sr+PvGLUhoZTz7wu8xr7UW7732CnJx2pxD1tBV774LTbKsuM4qe2EBD8XaVrVrqcq23nf/pTjnxGOxY/t2sbgySOwzVRa4rMOloqy5Azt3YiocFiUjD9C8VCHEVPOR/ysAOOZj/EItNn64Du0dzahr6ZT91saPtuKrXzsOX1kyHxs/3Yy+rdtw5eVX4o2/vIzuFg8mig6EixauOvggXHH9o7jh59dg3d/W4MAjDkNrQUOylIbdZseoy4PWQh6p5h58/uarSO4awaOvrkVbOo4bL7oEuf0Ox4rXIjjv2NmY1fso9j3o60hLzy2gnLehd+M2uGrc6OicBa8tg3GL7OU4GptqObLEHr1n/gJMTqeQSeQRHY+gYJRFTQuSggwHDDcdWNwo2EyEsxmEuVaV3ziXyQAAIABJREFUgWxFgyVERCpxdeTYVixYCSjPZ6FmOhJ98pIva0faKKEtV8I+tD3OpbE1NgrbHLKqDRQMIAMLzk29mDdvAba4bDBK3F/zGVf7q7DmOZ8pYozY7jMD2DDFqtDi6KF9IRnymoaESWCQVsdUGiswlYd/xrIQYCQIThSUNuJiiV9SOeDKDpq1Av6dRTiCeArMFvIBAdlq3jDPDfK5vM7qvK7GkWL6KxUx24F9lCAts8D4mbwCgtX/cBLgOYV29JzfOCewDQWgpTWb2C0zB5nnEw0VruPxhJpLQ0FxtMgWi+LcwDUuHp1GTa2KESCxRxS2Vg7tHe3Q2T4kfRhUCAjOyZKTUjaL3bwig0mUCffbBJdLlrgHGVSoSr6tjlwxL/E3XCtIAWAml7gmFSuI60Ukx8IIwI6uYD1O/urhKBEcLJYwGJ5AUdcwHp5AnOCfKPP5Xtxrl2AVNRhFkpw4ltVZxO6kK4cdDsMQYlYmEoWVspBMp0QZzWfJn6fq1ukJIRydhtNJNYcNpq0i4C5IZkMe0yNR+O1uRCYn4W7yIFXRkaezgd2OYJCW9yRHie5BondIDLM7bLI/FhBdJ0HYBY2EXyGIKNWIUc38lTWU44D2moUiPt28GS0traira0AilkCOOcBCevKIEwv3sFPhCNymG+GhMRjcQOUrKGglOAJehKen4LAK0IsVOVN4gx70jU/gS4ceCt1th93tRCploWBVMNg/gECoRkhj3IOwr6amYkKMjMbDcNd4YLP5MMy1rwR4WARrqkcylkKTn3EIJEnYUEjn4KBdOeMEuC6RaEClEVuFEwDPrWJzbpfxyNgjm9OOzEhECAsuh6FcS7hWV11AJC4ioAgDjooOSyuodVayle3I25VFPN1ouC9/9obz/8fVLPZc0J4W2NMCe1rgf0MLVG68DJrDxFQmjf5IGFN0F6ypR03nbHQuXIy2nrlw+Pzi1JBMJ7F5y0bcfuetiA6N4ILlZ+GCi84X9Wzv8A5MJyZh10s4YP+l6JnTI+tGejqD6aQF0xnA6GgY37viKkxFM/jRAz/AGWefhnRiWuoxqfQuJJIDcpp45o8v4603+1GqeDB3rwNwzvmX4YveSWiFJIqpCSw76gAsmdsK+ANq5+XNI2MBT//Hm3jsd4/h0u9ejO457dC5Qcs5xDa3c34b/vjck9i4cSO+c/F3ZL9hOrl3zWBweAdaWhqxz14Ho1J0I5UoIRyeRPesJgyNTuIH9/4ImVgcD9z7r2hvbxfCVDKfxvjUBCYnx5GMxvDc409hbHwS3730cvTstZc4lbTWB/HWW2/gimuvEwWw2diNOQv3gpUv4mtL5+LC046DU1NuXR9t2oqrr70GzQ21OPboryPo9+HIr31NzsNUDHfPmi0K4L+v+UAA4EsvuwxXX3PNbvK7+NeRvF+24PEH8MXG7Tj15FNw4jeOwrUXXQh3NgtvqF5cobjmprMp5JNJeOsacdMDD2PNp2tx/8N3oUlzoTgWQ6mtFZtGxxGeSqB/8xYsqQ3hiMMOx32P/Bzvrn8LBx3RiIPmL8GCjm60zm0RC+WhXVuwrW8j8loKmXw91qxNYuOmYRx6cBv2XVyD+bP8iEcm4XO1YE7P0WhqmiWgZjKXxMDoAO699w/IFTw4YdnBSGUH4PWm4HEEceSXz8bei76Kcs4BnfkiWhmRgZ341r+ch0g6gcf/+DRsphOxQglxOpDZHMhrDqTomAkgXs4j4PHi6R/9DG+/9CqWX39dFQAuwsUdTkmDZhYEAC5X6J6po1KsILVzO3535y2Iulw4a8WNaGzrRIY1CV3VvRwaybUO6HSJYeSGWYK2vQ+/uPV2TEQnccWDD8LbPVdck0yBEUhKVoIlAYDFvgpodobwzpOP4dUHbsWBpy7DKTffLntY7idJ7uNvza5cz5gBrFcti+3JCF759SNY9dzLuOC738OR3zwPltMtBE/u6bV8ATbWDiqanB1cjFU0KnDYbXjqwZ/itw8/jP2OOhQ/evhh6HQo0w2JjmJECJ0jpVJdVCRUvmnFaSAxNIqHV96JjTu345q7b8OXDj8CkUyWNm4oSjSlqQiM+SImPnobpb71WLPuM7z17hpRBdOJJlaqKoAvvgxTyQRypYKoaIlPaBI3w5ibAnylEn5x4y3ignjAicfi25dcBaenDi7dFOfEXDklMXWlnCWUWSqAWSSgQMZ0ltC/41P8/v6HsGvHThxw0ik474qrMBxLCLGdtdMiN6mmAw7DhJPKYbMEj92EWXbD1IBsKoJXf/MINrzyEhoXLcblK+9ES3u3iNZYv6HIbLe1dzUPmNgEo+mUsEJcmHZ7hv1vWC/23MOeFvhvbYGmpcfKpEFlr8YgbxZVNJuApAR282TqGypPl4uhqFmEYaHstFigJviqQDFDCnpSXBS7rexui0kCv2J3WFW7KstDDlBVIJLDOpWlHqfYitFqkUV2FlNYFCRLiws1gVkCizy2SvFSCtS0CSsqYLCYF4tLFn9ZTKAagqCc5CrSvpoLfi6HTFqpg7JWQRZxAhEsPJFJ4vUEpdgvdpm5rPwccx1ZRE9n08hkk8jlUsKS9nm8CAXqJfNAr9gRt+ICQOesrBRyHA4qfw2xw2ahyO91yYTOYjoXMVo/K3C4hIJmikUIf47FEoJdqiLEjRIn5bSyGtEriExNChBAUJGgDW2guQBQXcLiEUEAZi9nMgRdi/D7VXi706HB5zExFRlHOh3HyPiwqB3p0McNDEFpFskITHPB43XS8rGppU1UWx6vH9FYTEgCBDJZYmQbEaCcikSr9tQ1AuJmLQUipOPh3VnP3d2zVKG7XBTlYSqXllxSt+GAl8BeJAZvKITpTAquQEByrKSAZhoioXCYphSKXQ5l/8qNFEEZApEEqagwFsUcGXflIsqWhclwREA1AolkgtEC2ut1IzcVlefOe0gkEgqwEksKZYnO3w0NjWKHTPtpp9uDtrYOUemS5cSMaCp+m5tbBHik6pIWvF6fF/kibWgzorZk5jD7D0EOFi/9Xjdqg15R5lKVyPcgEEyiAjM2CWZTHenyeFBbXyeAHEEvqiCj4SnkaPOWz0kRZ2Bgp9iPs0BHhWR4akpygElOmDW7W9TQBNioeu3o6BTWJm2rK0VmXDvRWN+ASCSKpuZWyfjs7qyT3GAC2gSBGwUELiCXzogqlOB+bU09HKZTxgeBqGQirvqOrYR4gsBinYwBZlhQcd1QQ1VyEUVupkpqc88+1tjYUFViGpJtzbHCvpxIpMTinLmkzPEloD4yPir/bmhowMTElOQFU/koAPvEBDSTyRNAe1ubzBNKIFdBU2Mj+vt2YHRkSPo0+yPnKYIQBHT5fpNDOwWQY140c5qpChkcHEA2l8a+++wjbET2NVpnc1xRkc75kJm94VhMxgUVwdlUGl3tHehoa5ECKYu10ItIpdJIZtLSRgTJqGzd8cU2uVYCmDwNsY8R7HC5vdXnFUA6FhH7H1oHcwxwC8v24bWQWOIPeQXE41zBwjfBbLYvv2dlcvKbBU4WN2O0ya4NihKWxW3JIdZpD+8XUo5lqbzoifEJma+cLro46AIscy4mmYHXXk8APzKF8YlxAV2pFuHz5nxPpUsimYBetRQm0YftSbCHfZOvZZtIHg4gZBYWrhXBoyJzCNcRzr38DOYZq3lMl3sk6O9g/jOYDU8Vv6T7Sf9ggV7UsS6CfjKbSd+gcpVf7H+EBllUnwEJuE5xbJlSnGdRlc4DmoxZybUUK2/aT9OyuSgFflEx21TerhAqqsAClcdsJ7YB223G8ppz9IyimdfBNYDvz3ulCpjPkoAZXSX4Oq5j/OI8x/ukEoxqVhaA2VZccwlS83M5B/NeSdyaAZUFRC/QZodRAsoOlj8rGcFcv+XvdpWrTcCbB4dSUZFzMkrBrUBlQ0BlAQtREZtNh4M2yrTYofpNEwBYAFTJcbekj9bV1EqbExx5/Yn7US7lBbAk0Ex4hkq23h3bkUxnEc2b2NI7BKevVhwaRG/MPQcJVyRiFctwmgYCXreQnjhPp9MZIaaYpaS0jWRnVs1beagTAJdrPEH7qr08CRriwunz4PwLv402skgJkBFkqWLH7D/s4wR9CKL9ZwWwZNurj1ItQvWt5KkCj/3hcbz15tty/0sPOBArb16Bnds+xca17+PTjZ/I+K9oBIAJ8VTzaqrqzBnlstrUzVhBE8hTd0X2udicC8vXwJ333IOmltZ/Avj4rspWmUrRma8ZZfPubygJ3EzCsSI+VNXn/H6pNC1s/V89/Fs8/vyrSNk1dM5twxO/eRQ+rYwXnnhM1k4yknds245Nm7cICVCAShL2yHqugo6SwmNjnFAZp51xKkY3f4RoZAolHpwlq4jALj2DpfVVXyJZT0gRKotSYdVsAapB/5MFtPqGPOuxog/9IztR21KPkcExtNbXYOGifTC7axEi20cRbAlh+65dmIomcOnyE/H7Pz+N8049DX9c/TrcFjDHq+OLjywkmi00NzbjjBNOhtdWhJvzYsWG63/0U9x87SV44e3N8FkDWDs4gb7cbBzh8+Lby7+M/mIeN79Ui3jjPPyq8a9YsDSAqM2CLZtHTWM3zKyBSHYMBlqw/q3ncMK5l+CHDzyCKy48Tg7eNY2NsNlMuAJe2Aw6B1joHxpB1qqgt3cIsWgcS7+yH3STa6MDFZcD0yUdo4lpiGk7SZplTQh6NApW8JBSfHOvzXmMBBECwKJ2pVOAwxA1Pc3mvexbdBtjh+P+SjMk/0ksYEsmclq+2leURTE7vFjk2myKKMRc3rwFi/axXLu490pl4eQeyNRhFAFHGcjZ2KdVr2Rf5t8sSczVBQzlWkxzNVpY00bPKKWRd7qhF5htqsNipIQQdtTaQZCb/Z42aZw/CwJSKzKUZL0qg3qhXHBPSOtl5VQEFCplZU8nWdw6itWxUKlmsgu2JvOqApBZyBQSSImqA857yv0on1WRAMGgD9lUSvYVMTqXWFnkUymxj4ZDEV6LRc7D/LwSvCSQco4Vr30C5Yo5T/Cbe2hG7rQ2NcnnEDh3MyqD44VVJZJfJS+b9tIqqkTiBkhCFAtnzl98GQtkZfl/ni849EjK0mjpPJ2Q+BDuDbhPpnWkP1ArRw29UpC8MnETqloJl0jeLStHCF4PnTGmwglEGPvBs5ZBElgZ04kkTBdJQXbkeSYz7GjvaBTCzM6+XnTPmQWHz4NKiS4M9LzWEKHyKZNCplSR+BwKcena5HB4pL/qjqoFfJmEKzucARb8RO8r7hJ0bOL1yJmTAHK5oGIj+Kz5jMWpitORaju+/66+XdAKNugWnZaYrWzJXs/lciObI4hrSeyukbVgdzhRNMroXDAL6XgaHqcbu3b0isKDUTSB5ibEKlnUtdfLXt003ZgcCyNJ8q5VFPJbXUsTbA6P7PumwlOitnX6TLhNF6xECgVGUHhILIKcAw2nCStBwl0jkmHu6ZTloVagLwaQtDlkLU7m88jw/JyOw+cNwLKoMnah4KzAS9WIYUMsGkEpm5VzI/dJHCvu+jrU1tcjPDImBF6fP4B4OAp7RYfX5J7DlHMgCU6vP7ryv7XesOfN9rTAnhbY0wJ7WkC1gL7yKqQrZcS4JwkE4OnqRLCzA56mJmimibSVEzczntFIfhoaGcYPH/ghJvv6cdxhh2D/fZfgr2++ji8ddiBOOOl4BN3U/gLTVh4uwwWPzYWK3QG724Mvtn6BSy+5WOKE7rv/Vpx40jfEmY7/LpUnkcmNcOuBp558GR+sGUcyY+CaFT9AS+de2DWSQCk6jAYzjaO/fgQCAQ8ydJPwu6F7GEHkweO/fhV/e/MNXHDuaSIU4H6vUNDgDYTQOXuWODy+9+57mNPTBa/HhN2uIzEdgdtroqW5CYG62SjnbJiYiGEqNom5C9oxHo7i1tvvQToyjQfu/Tc5X9L9bjIeQZqCBDvtdSv47S9+hWg0jhtW3ILuBQtFMekzNbxNAPi6a5GECaO+E3MWLhZHqm8csBDfOvkY2SOxLrqldwDfu/x7aGqowTeOPgoBnweHH3GE1F65Jnd1z5KIQjqCnHf+v+DiSy7Btddeq0QZVC3K8Yo1w6IIQb7YtB3fXL4cJxx7FL77zbOQGtoFm+lGyioiVUgjW8ihuaYWJbsLDz72NLbu2IKHHrwHX1n6ZcR3TeBP2z/DxslRTE+G0WCz4bwvH4SRncP45RPPY2P/JzjoG904ePES7DtvEUIN9fCFnPjko9cRjQ7BcDmQLjTg3TVh/HXVGlzwnWPQ1VZGLrEdpWwY3a2dsNJu+IMdsDlrMDAyInX+x//wPiqVGiw/9zC4fTEkM9tRG2hCfXBf7DX/q2iqn49K2QPT7kc+FcFZp5+MyalJ/Om1V+ExXZhiFBgJ7A4fsmUdkVIZcfZFvQyvx4ff3/cQXnnuJZx63fU48qQTkaQbpeaEUVYAcJFkPp0KWjrPlZHq347f3nkzppxOnHn9DWjunIUc8QaecogdVkwYuil17pJOALgMW2/VAjo2hasf+olYQLOKYVbtu+hY9I/oIroiaaiz+fD2E3/ACz+8BYedcSpOvfkOIcsaFe4jCwKGMndYcI6yKcI4nj0ctID+9U/x2lPP46KLvovDzzwHOdMl9s0kbNpoA01sRaNNZVnI7QU7pLb2zMM/x6P33499jjwUD/3iZyiTGGAxIrMsEZUEqm3ES6RuwujoMgr2CqI7h/DoHfdi08AOXHrL9dj/q4cjms2hxFoPWM/zqRzdUhmxjX+DPrARaz/airdXrUEhlxUyYCKv48wrr8Xyiy9FjHVnBo1YFKdZ4vzDczjzmAMa8Ovb7sCGj9dj4dFH4twLL4dmBiQDWeLZ3KxTaUA6J0A8DFo38xzDMVBG745P8cjtd2F0xwAOWn4mLrxuBSZSWeXERJEUbaQ5fso8A5bhNIrwmg54dB8cuoZMIoyXf/FQFQDeC99beZcCgCscb6wj2KS+ReEM6yQU9/C8w/EqbmtyftsDAO9Za/e0wH/ZArOPOk+yLwusLzhcsuDxF5WEVJTSgb6Qz8FKJ2E3eDhUqhHT6ZDBJtaqplPZHtCKOJcRJZQoOUVNpOT4ogCqHsxZTKZdIYsy/CxaynIRZRGcqkfTYUeeCtZCYXfR2Wkq9ScL01JQd1NBxiINVbpFAWclSJzKLCnoQCzTWPCyisqymZa0BLNZ1BHFsYDZCqBlETISDgtAIB71mg1Ot1tyIvl5tGMTS08n2dYswhhw2OyiYihm4ygVE7BpBTiCXep6stndGb8ElTWbyhaj/ScL11SXUE3De2a7hGprYXfSZtOCj3abqaTYyUpG64zqyVcDt5vWzy4B6AlAiPVwkof4EHQ7wcwSUokoigUqwlhockgBPpONIxGPyHMs5dMoWhllM20n0KPJ4sMCCK8jkUyJ6piWw7RbJtBIZR4BSSokZgqBAvyViwhWM3dpJ0YrT2ZpMnu4rqFenofXy/7kwuREBBPjU1IQqw3VCHBrFbKwiuxfWWHX01qYapYoszh1HU0NDWJPanc4MDoxLm3h5yaXbCbmovhpV22X5zoxNo5ILCoLDAHf5vpaKa6x0EWiwvbt2yXL1tAh1tZamko2A5MTYQHd+KxpUcwCVjqVhElbnURcgHaqc5kt4A+GREUQj0ZEnSF2rlaumt1bkTYnQE3lKcEepZAsK6tglwdeWj1HI/C4HUr1TTtFKj1yzFSuEbDm0w2fYE5PTzWfriKqVLGsNWxiBzKeiCEQ8CEen0YwGBAFMC3KmdlLEJBZs2z3TDYtigwW+1nY4r3mSCzw++DzuhENh5HLZOBnjghValQ22ukeQgUAEzQ1fL51q9hkk1gwd16PjE1VpKSYJScgIBVgBKLFuFXGkiHEhAAJDOUy+nfsEEV8YwNVMiRweDEyMqIAQY9bLH0IRhM0luxmm00AdwG9imWsWrUKe33pQMQTSfTt6MWiRXthbGwU4YkwAoGAKFiGJiYwp2e2sOwyiSQREdQGg6KQs5sV+P1umY/YVyNTU0glE5KxzD5Y46GdeV5siTkGCERTAczMZj4fh8ONiaoCl7bX7BszYF9tY4OA5ZzvqAomQE8FfywaFQXIAQfuI/dDVlowGEIsEpX5JxTksy4iEPDKGE+weGoqBQ0V2ZxXaWvOvk2gnGApN3djo2MC6tNKnGoXgqLsswQLCbYTjKVtNa+Pmyr2ewL3LDgLqKhpkvtN8IqAejQaxY4dO8S2njaHBMQ5B/LaRDnGgqjMww4hXdD6luQCujQwD5rvx2seGhqUjG0eiCweZgsFBAMBeQ2/J+AmVabsVZJ/O6NQU7nyJEhwnPMkRZcA9hPaTfFzOZ8KIYW5lSQSVNWqJAJJPi1tlZm5RwWhaQhJiPctf9Kuv5phS2Cfcx3Beb4v708A2Kr6kvMWi+R8DUFSsbYvK3KQYFJU9QpBhJbGijCjQDvJGqnmEGtiqTgDIM5kFHP94f3zGUpbkE1KRigZrTMZtE6n3AfBMQKdBCRFsWZZAtYJE5SfVQWdSXQimEwiBOdkvoYkKMkAZpY9DyAul7QP1wnOcQQpBJzOkSShi/KZt8C+wGvh92hdzv7H+ysUc7LOeDw+cXUQ+2QBMjRZJzlmxI54Zp5lrjLBk2IJq55/WIAmFuH5PIhCME98cGAAbR1dyNqCWLXmYySzZaTTtLAvivqb6jwqyrgncDnsQpjhWsP5a3R0HPWNDfCbtKEtwsWDiAAX6qAk5CnGRHBE8Dqr1q50FqkQADds+PrRx+Corx8NAj65qt06b8BDG2tahlTvR0GyKptX7ESryCQZusr8Vf0/xWIff/QxVr//Plav/QSzurvw0x//EH3bNmPNe+9iy6efIZ3KCQGI5BzpS0KC2K1hrr63ArBEsUh1sijLlf2xZNpoRRz0lYNxxplnwRtkzrpyulB9JCfkkZmv/woA3v3/M7xYKjqZN5ybRtAZwI4tvXjq2RfRNzyMVD6NSy69CIcd9CUU4lP486uvCAjBA+aH6z7C6EQYJVH9kuVMkIIEQRL5CECyvYHjTzweIx+vluvnwY3NqwTb0pFUC1SvZcaaW1p1t+WvAsX/+bpngGuuicnmBdj6yTrYXSb8Bm1jvRjYNYizv3kuolsHsKZ/LdpaZqG1vhvjkR0wjBxGp8KYmojD6XNgcUs9unxfQSWUg9YYRKu7AYfszaIBbbvsuOGau3DsxUfjj888i3RmGppewiH7HonaYCvmdDbiyb+uxmh8b2z2HIGG9i78+ewKrPhmmMUSNvYPYflp38bA5DZ4Cmm835fFtT/P4oLD0rhoWTd0lxvRqQmE6Hhg01Hf0gHN6ZHxunnbduQSJfR/sQOzF89FwWaD03BAczlhaUDeMDCVzSNXLKNIAkYRIIWipLEQQGV1BYzWKrBRaYEmVtCaFAdJkONAZr9xlyGqgwlm/XIeMKouQARjheCQV84y1f5OYHXm7wRtLc57JGxWDLkOydsVq3MNJZ2qWZVDLPb6EuWiihmEKiV7V/r4/2HvTaDkKMu24au6qve9Z99nMtkDIYAIiAgoOwRZXhQEZBcUEBWCQABlEcEFFRBwRdwFQVBBkbATA9nJnslMMvvW09P7UtVdXd+57urwev7zn/N97znf+r6Zc0JCMtNd/dRTz3M/97XZU4BuM8WqgoU54KT2Rjw9PYopX1CAThebRDLPWC6LD3sN8LVBPTYA9j+jPJ9Io6eW8SVUAs4nWsDZbySZvSS783cBe3nNXFeliWdng9k512wy6FKbsInDut5LJxqSKTU30jNp5JIZaUQajBmhm4ffg0wui2B9PTyxMPIZEkZLiDXUo5RLI+T3w8NzDPd43hurgtQs61YFgYaokFcJamazednHA24PfBJJkZbPHSAZh9n1bNqYJvw+7v+2Dfv+2AO+Bu807cfZkOH8csm6XMHMTAK6qQuxiHs3yUx8juV8omrwiYOSCYfJzGFm2tHlgdOH95ckAM4rZnDx9TRMjE+JexLrxHQmjpYFrZK5PjmVQD3jM/h6ikNqHJINvb4gEqks6mKNmJmMSz4wIwky6VlEIgHkSlm4vS5xeeI+TcUFLebSdAEJhoUYS5s7AYJVy94zea2SI0Z7OTakCb8rKBkpuFQ747aYKyGXyUi9WdJNOUNUqyqmxuPobG3ESP84XD66OLmlwaX5vRjaPYSmYBRmMWPbqzPvV3FgdjoOUyfo74Qv5EHHgh7M5PnaDXBrfuzdPYhsPAk+eXLg8HmF2Ej1MvexolWVc68QJ8XK2pQsZNXtgqUxBskjjkRaGShkczI+rG3lfG4aQmwlCcLw+pDiPhig2xKEzG1pJNMo8Pi9yBVyUCv2Xs1amyoQkrJoSc3zBAnSsh7zfKCXUS7khNwhVthOJ579zlcPdE8OjMCBETgwAgdG4H/BCLRMbyPrB8WCIQ4YFkUnFV3AzWIxTcGeRHyRNJfOFrB2/ft4/Mc/R3FmAped9wmcdPwnsG3rDvQedDC6uufBZXqRKpZh+AJCN0XRQLqchep3oJCO4ys3XotczsStt12Ms846HYViCflcAUZ5Gvn8KFKpHP703MtYsyaNhUuW4cYVd2I8XkDJ9CI/sAWx0hSWHf9xxHrmwBn0wx8JwSjloCkePP/0yxjevQUf+/ACmDSBMhUYPgNN3a3oaFqIWH0HVq96A5rDRF3MK4BYMjEjYpFwrA4dc5aBqFIql0emlEKo3iM92Xu/dg9mx6Zw+023yL7MSCvGVjS2NomQpFws4omHH8PsbAYrVtyGBcuWSW3pdZTx9puvYcXKlWIB7ajrwNxFBwlAdPIRi3HhqcdLJAl7VGPTSVx62WVoaYjhjNNPRjDgwQknfFzI8STu7QeA163fgIsvuQRXXXU1blpxs9RHUh2Lm5Qp+z37X3v7R3De+efhxNOOw8qbbkQxPgFoHgSidSgYRaz55zvojDUiWt+K7/3id3jvrbfwowe5LL1EAAAgAElEQVTuxfzFy7BhRz9e3rsN42YO4WoBpy5dDM/ICCaGEnjm72vRN7kTHz5xIbqaGzC/qxtdncvEHW3v7ldQrRSxaOGRMLQYfvy7l/DCqlW47PNnIxKcRKW4G85yEocf1Ak9N4t40gMdC5DKFaC6HXjuDxugmFFccsUJUD3jKFX6EI3Woav9SChKIzyeDnR3Hg+Paw707DguvmA5ZqenserFFxEMRAGKRHQDND2uwIWU4kBKURBXKnB5vHjywR/gN8//Befd8lUcf9ZZyJQNyQAmdgvNEAWwQ/VLri/P14WhPXjynpWYdrnwbzffgs7eeeJyRDCWBwanxf67U6LnxALaZcI5MITH77gT8WQcX/nhowjPXYSSaUEjs0GxSag8sQpJUFEE5G3Qglj1q6fwzLduxyfOPw/n33EPVNUthDgaC9OOma9PZykniQQKMQ0Fztwsnn7sITz3u2dw7dVfwMcv+ixKblvARYGQYlYQ9HoRCYSllmJdmihlxF3v9488Lgrggz7+UXz30UdRdWhiZU2jOMa6kMzJ9xFXG3H7sSQDeHZwBI/f/QA2D/bhmttuxtEnnYQcex61yCgKgzx0YbWA7NbVcI9sxdoNu/Dqa6thUETiUpEpq/i362/EuVd8DsliEVXiInTbo8MN7bTNKoqMVrEq+NGdX8O6zRuw9MyTceFV16GsMTqEMZwVVDRGoCgIcJyY9e30waU65QwRCCro27kJD6+8G/H+fTjmos/ic7fchnieLn32mYcxR+ykmGUTpohYivCwdw8fXLQOz87gT098D+tfeA7NBy/FjXffj7bOObKukFhMsv4Lf/kLNmzaJM6jc+bOxcmnnoLWtrZaBJD0gw4ogP8X7FsHXvI/yQjMPfVKOVTSmo8PJr9oa8b8S7F/dPuFbc48VW62wv53uQTkyxcyAthQfUgVA0FeAsQEhGwFFJvvtoWzDcDaWYW0sqSdBi2tJO+Q2yab62S5kHHDxjxtEKhCFgWYE4W8Ls1ngs2i/tBstTI7N7ZNp82woaUtm4ei7PJ6BZyhAoBglag7xZ7ZK+A1s6AIArMxzs/Ga2dTksovZnqRjUPVp53F67Uz91S/MK3T6XEk4oPQCyn43S40RBtAg7sCM6uoXtI5ei4oVQJavGbbxs7UCJjTQtktDREqqdkcIwvb1Nxw+Zhdq6GUzSDg84gCKplMCLBYLpqSI0wlGkEBG9wpSq6y5qQi1gW3m+NdwvjYPswm46JopiqvVEnB6eRWyU2PG6AGVSEQ7ZYMLTLdCcpQnUmAlsBxvqALsEgQo6gX0NzWKoA7gSrm5nJemGUdTqdHlAQElgg0EvAiqSBXLEhzicCg3xeUZhrZ9syuFNvJahWZbEqASoIPPjfBDFWAzEgsJqBExSiK3WwwEpMcado+BLwelAsFuZ9TybTY7/K+EoAiSMFxJnAbi4Yxm4iL1Tjtbml5TOXryOBexCJhzOvsQqyuAZPTcflcnK8etws5/mx9HUoEwIySKDbI/mITpq29A7lsHrFYvcwtZuIS8GlqbpAmzsTYqMyflvZ2AVdYQPK1mWlLwJ8qgebmFplTzJ0VW18niRNFaXRznrFpyjF2+XzYtHUrGgiCc/PmpmvoCNYTaCvD5/fYzH5mYhdLYvM8NR2XsaPdbzI1K81eNjK3bd8hhWnn3Dli9yGKG5dTVKuJqRkBljl+O3ZsENA1EAyJ6o/qTTbKOMZii0ulpj9Qsx1OCrBrlPneAXR1dAphQy+bAlJSMUs76LaWJszp7pLPyAYglcXcpGnXwXsfjUUwMx3H1OS0AM9TU9NoaOT4VpAnMUB1YGRiWgD6xYsXyZpB5iqbfGz8kXTgCQQwPDSIhfPmSZ5EZ2srUqLYZeeyiubGerS1tAj4npiJS/6v1+8RFbaRo1WhD12dXTKGzNHl2NGiOZ/Pisqf6j7OZQK4bGrSRpnNSVGfU+1EwM2sIBaJfNCE5VrJLA0BP2iDaVkoFEoCVBIsoT1kLp8SoJgkhXAoJEAqrZY5Z3lfuVYkUyl5n+RsUrJyCY4ODg7Ks8G1j9a4VCOzwGSTj/fW5/OI3TsV/Fx3OXYEeznnxILV68WcOT1CUqBKhXkj+QKz4mzQkLmxwWBAVKRUtRKcZQ4xm+yi8HZRBasJmM5njop1Zlinkkl4wyFRkxKcF0UmFZhlQ+YX38vvstd7Ks5JIKDShOszgVaqqdmU5j2W3O10WtYDKkz3A9H8Pr4O9wGxli4boqYlcOJwaQgFQzaopevy7xwvaSSzsKbNjai/SPSxFaxsDlPly8xorq2c37yX0kAulWSd5WuIZXTNWpIgLkE3fvG1pcHO3EaSZcplAW+5VhGkFvvpGqBFcJZf/D6uAWKLHfDLvN9vS82mP/dIvrf9GZlJrEqzWRS+hmHnB5vM6jVk3eK1MddPQEkebDRN9kA+r/uzhvlM8vt4iKaNMsk0JDnwi01pqsG5xtkqc00cGhSlIhaj3Ie5T9pOHoqsDRLvQDtoghnM5iEYIQp32+L1recfg0kAmJkydJZwaBgdHsLAnj1iO/7R087Fc39dhaHRBJKJtAA8BGqmqQyvKW7Jpo1GQmIHzs8ejydQVxeDZZWE9MM1jOpTb23vtrN+IHu32AcTFpEMSCpGbaSfa3lnTw+u+/KXYHEuipLSUQOAeZqvheX+/wDA8npSGdmKYCq2Occ4p2gzetfX7pO65KijPoS7v34nhof24s1XVqF/124hhzBta/89soF8W5UofycjULOBtv+ipmK0zXwDXgWnnnYa3lmzFjfdtlKY9Yzu4D/Ks+Hx1X7Gfp1/hZftV7DfWxr+tdff/30VZmMLkQR44elnMTk0Jrnw7+/dg0d+8jhCWhWb3n0Xk/v2SbYnX/0vf3sZBT47tVxvMqPl+RBFaUVwwjOWn46JTatFzc0IEbZLbMjvA+m1Xc/V1Mn7gfH/HgC8/+f/uieBCDNsNRMdLU3wBiOYmBlGyHIiEIxgMDmMiOZDMV1A98IeTIwNo7F9LrZt3Ibu7gZ87MMfRnYsh+M/vBC7UzmpjU4+4XiY7ipW/+UNVNNVLD55Ee578puYHi9DT6mYN6cdrlA9jj/8CKzdPYS+vkFUoudgV/sZiAUG8I9Tcqh6aTtWQWqqhHymiFfWbMOO13ZgxW03INBTRMgbAyoaRgf60NvVBDUchOl0wOUOIxxrRgYV7Nq6SwDFissLqjA1aHAF/IzIglvzCIM+63RgJlNCvlJFmeAv7aBJbiS5gdaxvB8E+EgyqY09/0ywl09KRbXgITBPFSrJIfsnhqglFTgJKtYyeQWsEmiQQDLBWCesigJFq8JXMuBrjGI2m6tZQ4vssgbu2k0XuRZRZVo2wUEy0+ypIJnRzNit2jm9MHOosGlneITMQcBKiJsOVdYWRVTKithAMyWY+bv2lLIV86wBhdwj9uo2gYNEDn7ZkTe8HksiZ+wno0ZQ5WfkNRJApxpTHBIMuDWnqHTZLKSSpaKXpWbi3B0ZG5LomYA/hEwiAb/Ha2fY87UKuqiDPR5atFXhjwSgVCyMD4xgbncvxicHRVnCepPEPTgZixCUs5g8xVUTmWRaLNdYJ4nKuVy2baNJtBAAG7L3SA53bUDZhOLl8rrBJidJJHKushcVjr08c7R55n1RSZLVhLhZ0ivQFDciAZ+46PBUWK5yr1OxY/tupJMZtNfT5ceN2URSFOilMsTGjnNNdStojtZDz2ZQqBSQ0EuYP3++XB9tpMsC+jswMcHa3EROz8GsakjMFoQYmhweRDQSFDcI7h2z6RTg0eCpD6F5bo80Bx205OZ5lfddctvts6fYftcWOYKYhkGXKZLdSpgh8S+fQXtHK3w+FzTVslW3xTLGBwdhBVW0NbfJOaVv9x6ougVfoB7lnA4P3SyLJfgYx5Avyf7OoAIquqOhENLFLGJNDcjlCkhOxlGWYGrmvfnk32h7xzMVCb60W46XdalXGJ3Da+P5Sy/okk9YIJkn5LedSUqGNLi55Pr8YSF5OH1OmKWy7Mdwq1JH002P5z2CzVWeu0lipnuM34t8zkBdXR1MS5NoGp0RQxprCkUygE2jDIOxL2zsEXynUxb3crcHzz+88oP96cAfDozAgRE4MAIHRuB/3ggE+zfAoTkwER9HrlCCyxuQ85qcLcwsxkb3on+gH+OTcbS0zsHYVBx/ePY5VEtpXPqZs7D8zHPg9gThCzWhkC3DyldQZDyaYYiyd3pqEoVqAg1tAcxOjOHnP/4pmORz8cVH4tRTToSTETn5Asp6Fla1hMRMFi+++AbeW5vAdV+8EUcfdzIGhqdhwotKYhiJ/vU47qxzsPjDR6NCopCL5KoiXA4X3n5tNSYGd6M56kZFpwNXFZ46D7oWzEVX+yIYRRNvvvoaYmEv2luiqDJ7Pp2B0+1DONqA5o55MCynqBQNi0BiEYn4DO6/5z5MT0zi9q/eisbGeukVMCaBBCafx4NCJoenfvIzDA4P4wvX34CDDj8McDpQKeTx7prVWPn1lai4/HDVdaB34UEwTAeOPrgRZ590OCLOANxwI5Eo4LOXXY66hjBOP+Uk+D0ufOLEE+H2eIW0yvMigep16zfikksvw+VXXIGbb15hOybadnN2fVqL1psYHsYZZ56K4z5xDL7ztTuhstCoOGAWy8ijjHQhg5ifgisP7n/4F/jbS3/D3Xfcis7uNrzy5j8wkp+Gtz6Iha3tmO4bwId65qKhvgvfefQ32LFvAz5z1WmoD0cR9YcR9DUgTzGOOSXubx864kT0jaXwzceexKvvvI4rrz0XvR06rOIemIVpHHbwfHFzM4x6lMpzkMoVMRGfxJM/fgFeLYr77/8i8qUBbNn1MgL1fsATxmzKgebWpehsOhaxwBI0x1y48rPnY3xsHC8+/2fUByMfuIIWC7qcayuaE/mqhRlDh+r24ifffwy/eP55fOrWFTj2rOVISmyJG1aF9ZwpffCi6oRFIQhdDoeH8NQ9d2PGpeDTN38JTXN6Rc3L2pYETY3FMqOIhJRYkZgR7BvBwyvvwmxiCjc9+jCC8+aiQMFazVlKzgdSyUpJLL9H3T6s+u1v8dw378EJ556DS1beAU1l7ArPXGJ5BlMxpa9DMiJrcPZ7lEIav33iETz/h2dx/eevw1kXXQqLAiaenSQSswSP041IKCI9b9Z7QzMTKBoFPP3YT/DLxx7Doo8fi69/60GxqYbDJUI8xcGeWRkKa3uSX1W3gNWWW0NyaBiP330vtu7rx1W33IzjTjsDOmNrSKpldEexIHbTDrOKwtY18I1uxz837MDfX3tHeigOt4YcPPjU9V/CWVdejVQhLzW0k3EjRUNi9Xg8KpR1uCo6HrvjVqzbvBFLzzwdF1x5NSwPAXpGHlaRNzMwqzoclYqcR13uoGAJ7C0FvS7sfn8TfnjXHUgN7MNRn70aX7jtLiTzOixNEZcp4iWKyU6K7VxUptU21dpVFV7LRDkdxzNPPIw1f/kjOg9aihX3fgMNvQehWtXgyubxtxdewKtvvI6OngWYiOcxNLgTxx/3YZzyybPhCtgYwwEA+H/eXnXglf4TjsCC026UZj+bIlRLiRrLRZVvWdSdtMHlhsuGNxcGbyAEB63oRHFUFKDYoWhwcgHQbHsuSeEjQ0ezs1HZPKaawOvzii0nmxbSMGaLggCu2D3a2b8EJ6g2dZglsVnlZsJ83XKZFqEhUWH6eA01C1obeGGWGO0amGNoNziovGQOIm09eS1skPADsCFEJQ4BEIfmQrqQt+1EmVVolBCmxahONYQqdhMuZhWTnV2lyriIcoW5kvxMbKiw6c1YKz/MsiIq16qLDSqq7dxim8vPG4nGBAyhEjlJi1DFIVYm7P0SSCcQzQWV+VxivUt/fCpI0wlR86qqhVQqAY8A9Mzucwl7n6IqNhUIuBFoyOVSUJSq2Pwye5CgUjw+i0i0DiXah9Fim3bPqiqgGUF/zeWRe8+NhmorMnMI9qdm4jAN/gwBvjLcATcSyeQHdmTMeC3ls2I26HAGJGeXilY3lQqlojTP2IRj48JQfQKicSx6urtQyGdEWUKVMjuRzNhlQcfmPzOzhvcNCZBWzNO6LC9ZxdOJFALMR3Xb4K9K1Z/bDV/NbjgUCIoCk+9LBS/nGlXbBMxp70xwmfPaTXC6WEApl0WmwAyDKppa2tHW3inFKEEz09BFcdja2YV0elZsQEaGBwWIYcOrtbkVFUuFPxiS54Oqd5ebN4+KNCdGhwahij2yDdY0NjWJso1zLpPLYNeuPWhobseiRYtQLBawYd06NNbXIxqNiAJzZGRIxjOeTCPa0CjzuS4WRdDrQTIRRzDSglR6FlPT46KM05wODA0NIlZXj5bWdiEtDA3z/2Po7GxHNpfHdHwGSw8+BPHMLFKZFKamJtFUX4d9/QPoautEc30joqEIAt4qdvftwaLFS2xVPe2xk0m0NDfaz45uq04JnhGMZlu5viEif54ej0vzcmY2ifkLFmBX3y7oeh6GnpcG1PRMFgsXLhbQfe3a9QJsTs9MIpVOorm1A+EwVbF2xnMun0Vre5tYCBNIi/i8oihdu/Y99HR1oq29BdlsBr1zuuW6mAkdDodEGVws5sUmiOuB2ByWWGiq8FNxXiyil3m8oSDC0bCA1E31YSFRTIxPYnhoVDJ0CUDT4pqqlM62BiEjCNOTLgAqm25OAX3T6aSAtAKC0Ua3mK9l3XoQClNZDckfJuGCc5PqcYPPKwHCPBuDRQFugwE/SoU8GurqMDuTEAcGrqWcu5wTfH9+Xs5Lgv1cf0TdX63IdfIgxOKP10gFMP+dKhKCeSQs2AqcvADL/HwmdCGWiNV8ICA/HxBnAVM+B5Uh09PT8llpHU4yDpW4fIZp0c+1mrbOojjVDaTSKQF4p+PTYkXLMRF1qoCmXHMNAZBJKOAzQuDQVqWWBVxlc1WUSDU7Y4LKrL0JPpPEwuKWgDgVTXL9LMppUS8qYZeA3LOpJMJ1sQ8cAQhuc42mrTWVtyEhchjClhX8i8rJUkkarUIm+ACXsmTcxWKZ91qshkl3gWTqCVlJwP2KAK08QPMMSLtxUfSK2o37AYtpG+6S7/+X3F+x7KXa3UHgOSsOB1Q2cewJ1vO69+c9EygWZXINbOY8klxwGV+qfWyLZwF8uRcKCcvOJ+Z+QuBD7J8JftRssyU7XuzBbQt/G8RmZEBByBCioi0biFKRxXEkkOzxyXNCBT/3D3mvWt66jCNJXRJAyX29ivf+9jM5BEnmS5kOIRrGRocxPjKKVCaNcGcXTjz1XOzYNYSd2/sw0D8g+b+W6kQikxUFlKpYiEVCHyi7SGCor29ARanYFqqWCb/HLfZFJKNQYEv1crnCY4Wt8pP7QTCHwLXYdytI5TJQ/V584ctfQmdv738AAKZK0FbdCtOXol2xG63KPXt/42b8/g9PYzo5i/bODjxw/31ITU3hH3/+E/p37sLwTFLuh8SZ/kvOsF1a2mpXgalEmWvPHdYRi+YvwCnHH4G/vvgiDGZg+kP40s23IByth+pyikJgvzW4gKf/HQBYMBJbcCxfDt1CxWXBclZQTabw1yd/j2Khgn8O9Isd9FNPPAytbOBvz/4RFeaYWxZm01m8/d46cXLhgVwsaTkuNuwu2a5nLj8dU++/JzUGYfNytQYACyBfs+WVWlLQtQ/UwHbesp3H/P9VAH8A6FtVvLhlCkcta8bJZ5+MV15+C85gGPnRHA7tnIdn9vwT7pyCXDaNnu4WpBIZxOob8P7uUZRzFRx7zMFITQzihqs/i7CzHq/pCqyNr+H8i87Dd3/0AwRJdtMqiLTUIV8pYNXbfZjT1oaOeQvw1lQrSlYjfnFmAHf8+ClY6hEohbrwh9uORVaZwJ4RFzoCJTz68BNor1+Crel9OGL+KfjMJ09C1wlLsHfjP6BUy9ALZbAMKhgGmlq7xJIuGvDCXc/6UMH0dAIjEwlR147vHUVHby8UJ6QWJtBL6+NCxcKUXsIsLYmpluS9VV0y1iQ4chaRUCEm+GSa14BSArsENYlV2cpaB8rM4xWEsKawFVtmTke7wcV7xnvC/wrIqpRAs2O+r1al+t8t84Bq/8zEhNjflsm6V1U5P/B9BIAWzzwbXK4ht2JBzflDJQVzeQs8e5ARXragU5nLOcQ4BnEpsgSY5C++n8XrFtJIzdq8RqggmMV1kORGPqfcjegEUJbzDYFhwBBr6H8HkPlvJFbSyk+ulcQXS0EhyTrSg8mJSdRFYsik0iil0+horEc6m5JzSraQhV40kM/m0dBcj0rQgyBz5a0qIqEAJmYT4hzEfOBSvohoZ7OcMYSEKet8ASbJUvV14sZirwi25TQdC5iVRfth1pp0KpEGJGxSLl1aWEvwi59bnimTwLkdRSNEC8YWiBtFWRwSSK6zgVRxZBYyVaaYgerwoFDi63oQ8QegMnOdLk1sLCeSGBsehd9rk5voKsFadSaZQ6ypRezDq4wA4jzI59G9sFfieGj7z7gOur0wH5rnrXwpD184IAB/U0sHcgUdyUzKJgsz9oa1ksuDRHIG7pAfsaaYHXEDRa7bXkI5L+yoIk5S7nESnyDXYNjOBBKbwsnuxsieYTjpeKOXJIKFNU0hlUNQUyQPUeG1VoqINtShmqFFpIm61joUKzqyVC6Hoxgfm5D6rq6tGablxPjwiG1nr7nkfpAQwB2XexCJETx77ds3hHyuaLtmRaII+kjq1WXfoO0z7wsBYpLDxHWC95bj69WEHEilufys5kXRsKB6/TA0qj+qCGhu+dyFShlFk3bdKhFrVJjv7FLg82iA5oPlCaCQzaOtqVXOnCRT5FNpGMWC1CGNdVEZX85Zqnv+9oPb/hN2PQ58pAMjcGAEDozA//kR2P3rpxCt88JyZOEk6V8LIDGdwsx0An17NmL9hnfELfHgQz6EY44/Dbv6+/HwEw8jX8ziws98Cp+5/Cq4/VGkEhaY5ZGfnsDY0D5ks2lkjCwyFdYhQEeXH0O7+vGzJ56jKBiXX3Ykjv3I0UJSItWsqltIJ/LQtLAAwOs37cF3vvcjmIoPkzNp+EJRzEwPYO27L+PKz9+AxYd+CBXuoeIkVoBiljGwewcGdu0ANSiE1thnjdU3ort3HuYuPAh9e3bjn2++is6WeiyY0ybEOJLbfMEY4PBAcflqClldzjSVagXx6Tge/+HjmJ6N457770FnV7v0YakRLaSzMDJFVI0yfvvLX6FvYDdW3L4CPQt6paYl4Lpu3Xu45favoOp0wxdtQff8pShbbszpLuGUE+ZjYeNCRNQ6xMfyuOqaa+Cr8+H0U05G0OURlyhfICBCkPaubmgeLza9vwUXXnQJLrv8Cty0YoVYFXNv5+/ijGiSWOXA1MhunHvOGTj22I9gxeWXw824N8WPSgkoRz1w1vkk9mFyKo1HHn8Or6xZizu+dS+OPXoe4uObMTm4E/nkDKbG8qT+4piPnYRUzsJPnnwG23e/g8/fcC6WzF+G5rpWuBwmRocHUCxkJWqiqXMhRpI6fvy7F/DyK8/hMxechKMPDqMxmIcLjBaMIhTtQUfnhwGzVTJ3N+/chbvv+DoYBvi9B+6C31/G7tH30B/fgSkzgYoaQji6AG2Rw9ERPQS9rVFcdvGnMTkzizfeWg1L0VClQyfrsbKOKgUt7O/oJLSZ4m75yGM/wcO/+xUuueMmHPPJMzFtGLAUH8yqC26d8YwuJNwKig7W6VVUhifwm3seRNJl4KKvXodoTzd0qlvLDijMDXY4USaRVVVAP9Ag42WGJvDQHV9HMj6Frz7yEAILuwSEpmOn5NuyNUO3Uou/RH8qduSr/vgcXrz/e/jY8jNx5c1fFgKmm4RG1sq1fg4JdxQGkGTOiBDLKOFXP/8pXv7js7jy6mvw6fMvhKa5xT2UOAZfWzicVfbpGQGlYCKTEHLCCz/7FZ565FEsPPl43PHAAyjRArrKeBpAoxV2pSh53tFQEB4tIOp/ngGzI8P46f33Ysu+vbhmxS047pSzYCgaDNpUk3TNSBwBnw0YW99FcHgHXtuwFX99fbXgKhbFZYoP511/I5Z/7hqkcjn5mYBhwlcm6ZdubVUUjSpclSJ+eOdNWLt5Iw5f/kl85uorAZ8bDtO26S4ii6pK5idrbp4KXdAYe+d2IewMYt/WHfjJPbch3d+HQy+6Bl+84z5kCwZMp4WiUoCmA+6yClUrw3KYMNx+yUEm8Bw0dThmJvH7nz6OV/70DHoXzMOKu76GYrQLVYcP+15/HevffB3+cAiuUDt2DeWRie9ET7sPn/789Yh10Im1fAAA/j+/xR24gv+bR2DOqdfLAZQgKZvuPPyxcU17yZKeAxxlG7SVnradjWdbQVq2hZjkJTIj0COseFGUFfO2BRfz/EoladhQnUTbBP48mT4E+9gwIaDkddOelUx7quQUaYSwoU3QVeEbV22LVSqImJdKy0uG0UsGaM0mmQ0PQydT2hTAkBbVBBvICmdTXgBWuy8t1oQEaNkwpS2XNOYl14+KKuY+2SoDl6qIsm0mkZAGK5sYFTMDj9uBQoE/40apaMLrDyISjgrIMJsrivUoQQM2yO0czYwAkm5mDPI683mwDReiRVcuLY3YmeQsVMsUdWsqTaWdKs0NNuEtsLnhkOYaG/Qc/wBViUXahNqWxVRrsYmTz+cEDAsGQgIQ0cKDzQA2DDiuBMWcKjdPBTPxKQHI9wMhHGMWLwRT2aDhRldltptVgV6lFajdEJIGuKYhHIuKHWcymcHIyLgokAkwUeEajdUJOEDL1iztykwD8fikANS8L1Rx8YMzi1Escml5wwZEPTNnTWzevB7RaBCK6pMGWTgSQ9m0bf7IWG+qox22BxPT08Lst7M+LTCLk+wvArmiNg7XiZq1obEZg4ND6O2ZI8q5lqZGyTHlexEMoeovFolKo4yACBuRVDTy89Gaj+MSDUcxMTYhoJk/yEWuUacAACAASURBVM1Kgd8XwNjouIAxLH5i4bAAFgky9/UisumkNPBDkZhknY1MDouCNJcuoLmlVeYhQRMqKYX9xCxtEh7Mqtg1N3e0CTDmcmvo273TtmbzRqRBRIUxs2P5d6JiVBxobW1EJpuANxAQBde769ais7tbnkfmwLKh2VDfgGXLlkoTlWMx2D8gDSbmc5J5tnDhAlEgTk6MY0/fbgH2nLVMPIJTzc2NaGttlTEfGuZhIyMK4YULliA+PQOVBAWnbfvHZirVBswhdHsD2LJlK7L5nOTFUQE6GZ9Gz5weKZr4jO7buwuhoBfxqWlYlgtHHXk8QsEG9PVvkvcI+7047pgPYdeO94UBWilTjWEDjmxe8n34PNPGlg02WpLQjpvrUyGXlcKIzza7nfFEQkB5l5PW3UEp1qiCnJyclJzr7u5uAQ9U1QAt6GnZ53V7kUqlJXckMZOEW3qnVcmf4HwvEqir5QVzDSPgwGeTagreX4LZA4N7USgVpNG3cP48UWR2d7aLdTQBU86lvQP94jRAdScLLIJejcxMNitoqKuXa53NEHx2Y3h4WLJ621paxaZZAFHVgWwuLeAkryOZSqOhvhHDwyOY2ztXWIac9wSu+YzyfifTs0Ka4PyO0j6bFsECgqcFaKXKfi4V1rRuSs3KwYcgPtWitIenPbao3dOzktnKn+caK6xLh0PGtb2dub62cpfWNmzC88+0M6eyioA9CT1U4hLoZsHNvFxR9FLtavB1VVEA83MRSOd6wvtL63dmJlH5S0Uw861lbyN4XGGh75OfF1KnKL8UsV4nGM19jMC2WFyCluFh+VmutwKO1gB+zmmCCaLqroHStl2yKdfBeU/AgfsgX5/gNb+P48jrFxCb+5u4JNgqHhI/CNSK2pjrLe2hxUFDl/fmvsJ5lcvYADrHhFbl3Mz4uQnQ8mfJ/uXvVOdKNpFDkZ/n/BfbZgsCFPCLpC7Jh+baweY5AXcBexwC6AsJI5sTRTmvk6ps2lLzXks2cE2hyznAfB8CtwSFCPREAwGUCyW8/vwPBWjQjcoH8Q2D+/ZhfGRELHvKBGNdPpx/wWcxOZXE1u192Nk3gFlaplaAbL6EisEcdSe8tMZkfvj0DBo5z6il5cGuljvL+8LPLfUBgf1iwSafqSpisag8Yzyk83Bklam00pHMZpjIi1OXn4Hzzj8fGglQoli3QVinmw4eloDHwmSSfHlbPmtbM9vgrz03dbkXasXC+nXvYf2GDVi9eg2WLTsMd9xxJ0ZH9+GlF1/AYP9ujIxOQFG5XlVtYhprFoVkKWa4Aj0tDSiXC5Jn3dzYjMVLDsLIwF7s6dv2gZUy1bQOjxdfvevr8IVCMAhWOp1wMZeXuA8PgmLHzFXeBlbFzlpAL/FzrQHRNgpcLZTgCHhRUavwlCvY9c572LB2I97ZthPv9u3Fdx95EEcesghaKYNX//QneBRNSADrt2/B0OgkyhWqKan8dkl2kYyN08SJp30C2S2bRP1IEFKKFBlE226XtaANhNsOCfsRacF17NhiqRX3f/GZrKE+8jMpdxu6OhWMTPRh+3YDnN4BtxOtwVZYoQJyRQ9G92XQ2R3G3pF+qL4whvam0dtZB29PHY5AEw49dTEO6z4MD23bi/l963Hy2Wfi6ntWosmjYs6iVnGtmBhOorEuDNWtwh1QEAwfhPfXvg93KY2jDl+GnfEcAu4OnHflGeh0hVFMeRDqVJEzKlgzmsPW1/+It57bgPvuvAWHHeoBdCd0jwEX52jGh1REQ30FqOtqQNEEmppboWghlK0ypmcSGBkcw+i+cbT3zkfV6RDioJsEEKcGHSbyhgnd5cUoQUnLAZ1gKVnvzAdWnDBYzxEwFlCdM4FqSXrGck6LBr4Gnoo+V/5NlL/KflDeBlaZ3841kk2ReUEn5kedeGVgCjln0FbG11wShJRJ0LhGRiDgK3QGucX2/eT3yvfXcrW5XtUOGtAFbbbXLINscMueu5wvNqnG/hTck4RgWrt+Pq+sg1jjs4bl+spmDq3UqALg2snPTOIUa0XauWcKzH3l+hmSBkg2nZW6oCjxLyYSY+NSSwgj34JEpBCA1KoW3D4NBrOrQlFx6KFFOtwepLjvuLwIx4Ji8cicOq7hbFrSYtjrdSEWDoiTRjaVgz/AOAV+CpLV6FRvXys/C5XffK4cLtbjZXAF99ABiYRXAXtpHUdgVxVVjZtnOLp+VIpCyuV1UxXgdBDUt8fVzrarSN3F8wMJP7RuI4DMlZzzjmtwqayI0tcjimPbQlrul0ZgnMQCFZPTCbGS3Dsygqb2VrgjPiGcOl0+TE1Miyo4Go7AT1BxJo58kuptRnM40d7ZJus07eYnxsbQSkKno+a4QVttVUXBsO2SqeTwcD0jaZi+UWKXx9RrSPwFnV9UEn/zGVRJLHO7UOGZlQp3IUOYkmu8fcNOJKfiiLk9iIYCaOppwaRZwFQmjeZII+p89VCrLugOE9nJuDjL+MI+LFk6H2bZzgTct28QbncA6UQKznIF0bAfOb0I0+GUz04HHt4LPZdHW0szLFcV/nBYyDs79wygWtChub3insX7SztwKsFob84MYu670FwyG3Q2BMVqnTWbCUsxYWYL0LwuZN0OOEJBVA0FlVIVKiOUfF44ChXJIOY85nUJoYjPC0knli5jwoYoz8+cG2FfAEahKHUAHYzoWu1xuvDM7Vf839y+OHBtB0bgwAgcGIH/Z0cgvukdlPUc0qkxJKcmsG3TRoz278H87k44HRUhjx+09Gi09yyGM9CA/rFBfPex72ByMoULLrgUy887Gen8DGanMyhlClANHe1NzdjT14+65nbUt3Yg0uBEQ5MPOzZvw20rbkYhCzx4/+dw7DEfwdjIiDhYlHUTw0PjcHui+OOf/oa+gTE88J1HMTI5i3S+BF8ogoG+bVi35g3ceNMtOPzoY5ArGVDEfbEMUy9g43urMTM5Jr1Nu3hXUNfQjN75i9A5dwHefuN1bN7wLg5eMAdzu1qRS6UkKisSbYLq9GI8noQ/FEEwGkWJfRq3U8hXj//wRxgaHcTd992NnjldKBs6Stm8fN5yrgRTN/CH3/4WgyOD+OrKW9Azv8d257CqWLt+LW5euQKG6oY72oYeAsBVJ+Z15XHWSfOxsH4+/NUQEtMGrr7+Rjijfpx64omIeLz4+IknCQBMciYBYKfXgy3bd+AzF1+Ciy66GF/68k1CdmONxr2VZDWJpUAVs1PDOO/8s3HIhw7Fyi/diDKJ8VUP3KoPzqgPDq8D2dQYVKcPT/z8Rbz84kt48Ou3YumhnUjlBzE124e+wa0wLS/qG+egUKT1tYU///lNDI7vwIWXHon5c5fC44nB7YlgfGwaqakEvJ4gIrEW5MtVPPviS1j/3ru48dpzcfSSTgQdOhojdYiEm+ALt0Nx1gEVAnZejE9O4I5bbkUpk8U9t9+E1mY/PFEdG/asQbwyDaevHnDUo8G3CD0NhyAU1HDRxZ/G8NgUXn/rHTipuJRzMs8LpoDAJCmyL1kqW+IO871HHscTT/4MN991mwCtE6Ui2AkvWioUQ0NVdSHrdyNnsQdSRWloAr/+xneRdZq45OYvIDynBwX2lCoqVEsVIVqZBHbq060qwg4VxcFxPHTn3UjFJ3H7o99DaGE3Cqx3qTKmepdTk72RShkwGSNoIBj04LVn/4Q/f/P7OH75mbjiphsFrKX4yXYOsmtfCsHEaIifr1pGpZjH7576Bf7x3J9w5TXX4oJPXSg9cJIf2Geh+xnfWvjnFeb7VpA2S/AGfXj2iZ/jN48/jkUnfRx3PEgAWEWZkDFdeOTzl8QqPcT+pMI4EDu/Nz86hCfvvw/b9u3FtbfcguNOXl6z3C7DhCliBp6xKMgpbF4N39738eq6rXjxzdUoCwDsRNHy4JzrbsSZn7sas+mM9PgNcWqrwKe54XEw8k9D0NDxw1tuwNp163HM2efhqi9eDy3gA0w6FLigK3no1GSzbq0qtiU3XWuYeOLwYM+W7Xj47psw078Tiy64CjesvAf5ggGHS0HZoUMzHfBQAe4kMZz4DoF/QKlU4eNnSCTw3M9/hHdefB5LDzsEcxfOx8jUOA5bejDWvfw6SvkSWnp6oYU6sG0gg/TsXvi9Bi65/nos+8hHJf7zgAL4/9mt8cCF/+8Ygd5TV9jKCy4fpo749LjkKnk9zAwKwOOJCOuYB0baEItls2TGllAs56W5aOi2+kfyvxjuzWBxNipq9rFGoSR/x/8nMOsPBoQpTdviSCQmzSj29WgZYhhUPjlhKmToG5IhSMVmPpex1TFkuVu0U3YiFIqgpb1NGuAEPRSLzX4TuZIuNihsp2QzGWmgNzW3oKDTx9+EUcrC76HlMRn0ZWmq6EZBVHDxxLQwbVgU8QBP9r+4phGkFDDBgUikHgEqMKSXQmUdm9QB24LUTSs9VZrlBGUIUFApJ7YlfC/a9zkUlDJUANgZugQYDVrZMntXcyIQjonlMd+TQAjBTBY9RR7aaYdn6ALI0MKLC2a+kJXMMFrQ0VqaACzvGe0yCRTTxoSKSskHkHtSkmY6wcZiIY9AMCx5ty6xxtYwNRkXwIR5qcJAJ6hGBbbfL0oFNh8rionRqXEUKyW0Ntcjn83B5w2iVCqLPfLsbEqu086gZEuRILwOp8thAx9lZpeFEPR4ZTNOJ2ekiUPQyxew1ZlVpYKKynniFlCRdsAkJrDRU8hl4HKqorgkmEiVIoGL5sYGLJrfC8ssY2RkRBj1VA57vH7EE7NiPTo8OCSAjWmUpDmTS2eFaEDWFlWPBE+4i7o9TtTVNWA2w/voF6CDADJtgJmZwabZ+NgklixagkQ8IRbDVOTSlrniUsUah86kBOZS6Rx27N4NxWlJfuv2LX1iF0fVKfM1W1pb0NrSYqMLliably8UQNEoCQC4fsM6tLa1yj2hwprKDTbO4jMz0rQ85qijRbE9MTqMzRvfhTcYQktHJ4LhqIDVvNdUveapUNVLYu9L9T6BtOaGevksnW0dtfrNxJo1q+HzuDGvd448J8ysHh0bEyU7yRwEmjgX+SzTYpxzPRSOSsFEhfrY+AQ2b94sDSiqXpn5Ozo6jI985CMIRSIYnxiXtYDkimOP+xjGxiZkztIKJj41Kbnjyw45BG+/8zaCzJimLR1KSCWmpZi77JKLUVcXwOp3/gmr6sL8uQtsS+UiCRoaCtmU2CS2NjXKnOKzOjtD8KgO6VQSI2MsvjX09PZCzzMLroqdO3dhenpK8nZpWUgAmMrs7pZWTEyOo2wa2NG3Aw0tDWjt6sSuPX3orGuC12FnFxOAIvAnmdGBgICNmVwe4+OjaGlsQjadEtVLY0uDOCDQ3qilvklIJnqpIOAu1yA+k1TKT0zNYmxyCu0d7dLg5a/6uhj0AufNBIbHh9HW2iZgLcc3HIrIs0owiphJgDaCtZzW1tZW+R4q6Dlf1rzzBro6uxEIhWWdJzCsuZidTRVoHu1NLXDRHlAsjpiPPiNrGceGahuCrFRcB8MRaVyHwhGZi/xyanaTORKNyPsTROVYEAygGp7KZ35OqqoIxjOTl/eXewZVPPwl9pSWJYA5HRq4xnPdIKDF55OEBf47QUr+WRr9bPjXFEC0Ip5NJEQ5xeuWDBaxmbVtQvfn3RaKVOSURGW9P7uXr79fsfvv+5olICL3AjvX15DrJImB/09FfXNzs7wuLcE5blSy8boIwnNtE5CZ+fVOEnbsTHnOFdpcc/6Igpa7sWkrxAUwkL3NBpEJ8LIBz/cWAEWsiMjCppUwg3QUeQ+OM7Oa+axyncgXmUvp/2BcCdLTaYHfx/EjCYD7J8kPnL/cM7lGMaKA84UgK8kwBBgJYnNuE+jm57PV0x4hR5WoPioWxCLYo6hY99qvpRHPPbcWAYrBvXsxMjQkn79EkFJ1Sn7p6cvPRayhDavf24Bdewawu39EiFUWgYhiFl4fAVwT01MzaGqsR5XWQwSoKgSZbCa6XqmK/f3Q0JA0/znO3LP4jPgDfC3b5YTuGhL1QFtPs4LBkWFR695z393SgOehlVbiPPSRx2ux6c49TLNV4AIK1xS8+xNmCNyLar3CzHBNXB3Wvrse76x+D+2dXfj2Qw9iMj6Kl//4B/T3DyKRSEHXmWNM8p0pMQBUSGt+Dy4882S88/YqqXWYt0PwzM0Gg0LSAS+dYBzBYgcslwsPfv/70MURgwp+guKMstjvH83fqU622b3/CgDvtyYXMJjzmMA9gRmzirCl4De/+CVeW7Me7+7YjYJDwaYNb6OSnkLfunUY2rnHzlh1OfDCX/+OXNGAQmCS6j/DVmWazjI+cdrx0LdthWFVBGwXkgEDusT4if4RXCts1aIA0TVJsm1ZXbMJ/pdCeH/+r3y7ZeGYi67BTx//AULNUWx4awihMKBWgCWHRJEvati1K45580MIuIMYGEyho3c+Nq3ZIiSFvLeI6z52MLZmDcyOxFEoZjCnO4wvfuE2nPWFr+DwhV2Ip2Zg6Cqmx3M4dFEzyjoViw50dizC3J5OHHLoMWjyNGDaEUK4BLyiJjA868DMlmU4+GDgYNdWzGlvxfC7r2HncD+WdLqRCHWjuSOMJreJWbMTijoF76QbQ7qGVlcR0bAHAcZgtNfDpDJQdQnjfdf2XUiTwOLwSuON9t9sULFe5ljlSTyxqkiUq0iUytDJKqd/nZO8fxt853PCeaSLH7OdgyWQ7AcgO9fdmg26RVmoTXShilL+unaDJHqCpifMVTcBr9ioE2T7VxUuyT12BAz3OzoB8Jni/BUHHcmvttWtJNiJEXQtW10UwjXLaCqXxXqaz0otD1sMxQlYCqnTkj1BrlMu3Y59oEqEHRs2EwlCWiSYKnY+uU/RBEwUlj5BaBmGqqhGWdPm8gVZ6/hxi7qOgOwhLnGJqZCo6fOiki/CSKfRWB9DIm2TrXx1EVgeNxz+EJzegDSKCBrL6GuaqIZdjFsRApTtXMTrJJDNv5ecMoLc/Dxiy82oDjvD1sXx4nPu0ODRVFEyML2YdTCt8u3zD4F3O2KBjjfM5qbPMTOBqwbHzCGkUo4P38vl8oojCdU2PjbUmMfFW6bQOQLIk7wpN8Jtu2GodJzgmcW2/Ofez5NWqVTBVGIGsaYmsaojmY8EF97zTN4Q4hyV0VMTU7L/c30m0Mj9gXWH0+dBS0sLjKKOTCqLpsZGIRBblg6fl+cPWsprYjnPPWNyfAqVUhk+Ko2qBhxeFa0dLWK3zj3IQ/A9FAL0IrZtfB9NTc1o7+hAMa9jdHhScpkdHFdm3gJYcughUNQiFKcb+yYmkSMRKGvA0iuigE4mU7KG0Y6PYG0w4ENFcq7Z7mbemyGEB+7ZQv4VxyUSpP1yBuF9IGGTTUTW7VTqzJZI2lXh5fmsQLcjU7LjuEfxtbyhkDhuJfI5cQXxuxivYsD0OsUFqZQtwK35oIQI+vqlUU0lCPOyzWwRKvc7yxRCAFXNxaIh+wmdqvwqs8KBPJXKjCEq6kIU4HmbJFj7ua3i5buu/d/RhjjwHgdG4MAIHBiB/3Ij8KvHv4G+ndvgUatY0tuOPVvWQSmlccJRH8J8ghuKD7H6+VB9jchXnVi3YxPufGAlpiaLOP2UT+PQD7cgld0Lj+qUfaq9oQHHHPVRpJN5BEOt8IdaJR5F8zux6d11uPbqy6Gn47jr9utxxBGHY3R4uEaeZx2koaGpHT9+8tcYHJvGVdfegKrmlozYctUS8tpwfz/OOf/TmLd4ifwdo/TYO85nZvHqy3+Fo1oWBTDrDPaN6uqbBACua2zBM08/jfjECJYunofe9makkwnJ+G1o4PksiqGxSSFFhepiGBodwcJFC+DzBPHAN76NfcN7cefX7kBTU70Qts2SgaDbB6tUQT6dxa+eegqDw3txy+23oHtul50TWy1h/eZ1+PIdt6OgeuGu68LchYfArDrR25LAcYdG0eltQUe0GxUzhIuu+gIcsTDOOuN0BB0aTjzpZAQjYdlX2zo7hQi3ffcuXPzZS3H++Z/GLSu+aruzkBtcIxfSEVBzWMgmJnHmJ8/EwUcegW8/8E1Q/6lW3VA1PypGHoODu+GysvAFIvjhz/+MVX94GvddeylibR4kK5NwNuuYKY8hxZopUYJVbUDFCOH1VRsxMDqOk84Ko6NzEVRnFEUzgkSigoDiRdAdRDQYQzozi3+88hJ2bdqH6686CR87+FA0uIOY07kQrkgbTEMTNSbraV/Qj1QujTu/eiuyiRncc+vNmNPVALXTi9T4NgynBxGMNkM3vAhrHajzdsGoFnDN9ddibGoGL/5jFfz1jXY8SjYjADjduOxeJmsQTggXvvuDR/HjHz6G+1fehpPPORvTeglpVUWqSmc1C7qiIufzIGdVUSqbyA5O4Bf3fw9FJ3DZV65DaN485Oj+ojN+xgGH2wNTVaA7qnBXTYQAFIbG8dBddyNDAPjhhwQAZqfSYTJokjW3Kv0J1tFUrStVA6GQFy/99nd4+p5v4+SzP4nP3XaT9AZ4lhaSf02wJv0pF0nWrL3L0HNZ/O6Xv8A/nn8eV3/+8/jU+RdKrCJNplkDUrhF4Jf9CXGwq1rIKxU4vS788fGf4pePPIq5xx+LW++9FzmzCp1RWazdPS6oXmYNV6Q3rlUJ6jrkDJPe149fP3g/+gb34XMrVuCEk5cL6bCqVmwCLomiJPXrOnIb34K7fzNeXbcFf3trDcoEpDUnig4/LrzxJnzy2msxk06jXNIxXckhUclB1TmWGnwOH5oVBU/edhM2rV2Pj551Lj5/05fhi4Shit7ahZKSR4kusJUKXIoTAQfFNOyzmfL/u7dsxbe+9kVM9u/Cws9cjutX3oMcgWyYMn/4PQozh10+qcU9ZhZBJ8+HGio5Aw69glf/+DuMbl2PUrmI/j3b0R4s40NL5kKDD9t2D8IZbUTv0uMwNG1heGQX8oVpnPjJ5TjtnHOENHwAAP4vt6Ue+MD/kRHoOPEKaVqTYc5mPfP+xHqSjRJasJWLyOfyYiPK76MtLAHgQMAnTQKqBKgqZbeAB1j+vVhv8aBbpRUylTtVyUwiKMrGcSqTsdXADoeog3ggbWpqQYnWaTkCKF6wq5TPZYWxHvQRROR7iXO/NHFofMZMWLL7xyYmpJHSUB+D38dFSMP01ISAzrSqZbOZIGcoEkV8JgG9PCsNejYtIsEYgr6wKO14narmwOTsODweWrIxR9MnDXg2p3gtpuWAxxcU5SfzPG1lMRtYZAupkhfB5gbBBGYk5zIpNDREQdEhVXO0KWWuQCQQQMjvk8Y6N5a6xkY4NTsjik0T2s8RrhBFb1m3gQAv1ZROuRckMDU3dgBVF8KhBmkWJ7MTMj4EFNgU650zFxMTUwImONwEw20gk8A5GwGxcMxWc5jM0h1FnhkkHr6viuamFjQ21EtDae/ALpQKWfTOWYDZ2QzSmQKyhRKaOzpR19iAhljAbirBgZHhMTQ3t8r95hiwiZNPz0LTFPgDbsRnppDLZQVAp42aWPRVSvAHfJKD5Q3UIZMvi43s+Mw4zFxOADIqDNLJFObOZVEMZFKzAmA2Njcgk6aKu4qWpjb5XCE/rdVKCEcDGJ0YEVCgq7tHgHAC4Lt378SC+fNh6iXJnh0fHREAmBtnS0uzgCC0T965Y6uAnoFQCF1d3WhraxPAJD4VFzu4sckJUSY0NbVKY48WsLzHbF75gg0wykU43ZynMYyMTMpnJjiZSicQioWQSpHU4EBbW4ed8el2oq9vN8bHJ9HU0orJGVuhzSbmwkULUcjlJVuXhQXvMf/+hBNOQHx6Cn27dmFqfBIfPfpINNdFJUuM7VCCscxZpUqXwE64rk4+E5/PJUsWS4HG3Nbx8XF5TuqCXgwM9OO8c89BYmYaa1b/U0CqY4/5KKKxmABaBIZmZ5Py/I5NTKKpsUlAyu27dgmQRXCX85AKZ87hsdExeQ3ay7351lsCIFHxecEFF8p6sGvXLgyPDMv7N8Qa0NTQgO6udqRSU7AcbMIaaAg2YzZeQH2MjEfa79IWvYyoZJsV0N7ShH379oq6mhm6meQs3GySc03ye8RFoJDLobuzCwN7B9DbO0fs/15ZtQpBnxsfOvzwWsZoXMDA0dFRaUgyj3hyakoaYrRa5jM1PDyG3XsG0NDQhL39OxAOeWtq4RyaW5qk+CNwSUU918wli5cI6D49OYmDDz4IW7ZvhdfvFVVMKVeUZ4Wg6uDeAVFd0LZ75/btyBkGWtraJcuH4B+fJbdTkznL9XY2ncBxH/uY7cDg9mAmPiNqNQETmU0cDso8GRkeQW/vXMn/5etQQZmcmUQkFMSOHTtl3R8ZGZX1PhoJy2uWinn57KI29XjR3dWFiYkJIdMMDw/JIYwN1X2DQ5g7dy727t0rlujM8+XzzHX/oIMOErUoLcM5b3mvqVb2BrzyrNDakTaOVB9LU5nEIlptM2ea62OImbRFWSM5h/nl9tCyviqvxwYyraNpL84GPhv2qqihTHlObbCIfUwqekPw+n2iWG5uacFMPG4DnY1N8v10baDajdfPBrIAKsxGDgQEmKV9NXOWRaXFjPF0WkATAq5UKpMwRUCcKmeyV8UKv0hFjQ388jUk99fpFOBCrIQsy7agZiY8m9E1e2bev/0W1+LMIQCt+wPwmAQUKoSort6vQhaltJ8W17b6mD9PkCUv2dUaYtGogPZ8D4K6bOTz3tj5RbYimvOeOeXcL4TI4LYdMqisp6KeCm9afbMZnc/lEI7aeddU1tJ2fiadlHsZ9nrhrFr4x7M/lNrAdvbgUqPIHB8bHhGlORvQzCSsKmSNOrH00CNw1EeOwz9WvYYdfcMYHptEMORHOBzE1OSEADhT09PiYABQRUYrU5LXyNK1rV2n4nHUM2u6SPYtx1cXhTNJIPwiSZlu/VLDhJgzqUlMQD6bwtzeOfjm/ffB4mu7XULK4nvSslXqDpIPaM35aJpZPwAAIABJREFUgWNsTaIqTh1UvDllfpaYze1wYP176/Htb38PmUwRhx+xFPc/cA+SE+NY9fIr2LB2rWSe8/0JaHDPlzUm4MJZJ3wU7296r2bhyjweW9XHnFPOPSEgkwjGj+R0wVRVfOPBB6B4vAI68LBItxSOuSj+ahbk+7N2BTi3EdQP1MBgNEUgAIPZkFRvlooopjL47vcfw0tvrEHOqeKjRy/DIw99kwHWePWvL8HI51A1isgVdfx91as2i1dRJRuWc89UK/j46cehvH2b5H7qokS2c2BJKBRHLg5hLbdZFMo1FbANSNZyW/9dAPxBaWvPJwuLPr4cT//yWXgbmuBIptA6nw4sDqTTVbGnqlajiE+VkJlhDdgAxV1ES4MTqlKBJ3wQUi4HwtP7cMonz8LG7RuhhUy4cjomdQWbN2yEP1iP4b1xWGUnLr3xaCyuW4C3V29FY9NiLJvXirZ6N+4ZOhXHNVn4RFMVI44CHnz5ZZgDHXjfPQfXLani3/zb8efNb+HWKz6NqSKQLI3D7e/ASz/4Ga4542yMLDLgroYRcjgxky/iF4//Ep8682y0LKyDo64OdZFGG1QiaOoAtm7bC90gGEonHDKo7fWBBASCdyaByooDo9kSchULJQ46SQFwyJw25d44RTUu+KvcFoLtbHjYJBlRk9pPdw0c5rpnk3K4ZFBBS0qWmxdE23Unv59gox0nIkxucg+EcVMV+2K+vpANpF5WRaVrC1Jto28B0vZbOIuVuAT2gnwBsbKuEXhs8Nh+CMXl2OQTa8fOiN07lcVi82ZniourAW1+iwZKRgXFqinZqFZeh49WbcxL1gsI+n2yRvN0QZIbzw78Mgim64btpMD1uFqFUSyKApiUTNXnhsvrQpXOQuGg2NJxYJUqVQe2zS4BXKNqws0M3LIlYKvJJk06B7fqEJC5oBfQ0t4hMRUcR67xQtR0O+HzknxjCfmRixgJrCSSkszp0TR4nSoU5ts77M/LppOTOfe0eHbUrOolH5d2bVTN1hShzO3m3kkLQ4KpVG1IJrxNSuU4c28oq4wbsIlurC0Vh71f8a7Ka9Yyvzl7irIkq+DSzDnGZmy1SsIiY3McmE6lxAZa3D84RzR77eNrs6YkiZW1Ltcn7t3cQ+kiw/MZiaxun18adJkka9q8ODp0NzUjm2SWfBKq042KydrXDSNXlH8n2Yy1BakEJPIydxkV2lTqUFwainyejIJEDiguFT3z5yCZmpF8QdUAzFJFmtl04fB73SjqBeRMQxyGcrMp2aPYYHM5HAj5PLKuZZjf7dDg5HmkrCAU8KGQS0tUR7mkouSoiFq3RHeVGBXDzFJziWuWo0ZC5QPC/Yn3kQptklwZg2FQReF0iVI5pxfk3pm5Apx0GdEUmRs8XxLYT5dKcvYgiYKkI71UgVLSUbIqKLtVqUlISDBKOjTFI88p3b0INr9x3w3/kXbCge89MAIHRuDACBwYgf/BEfjayYeJ/elxJx6DDgLAQ3vg8dVhztyD0NoyD5Fwq+yjyWwKBnSs37wW93/rG8gmZ3Hiccdi6WFNcHt0zOlchgVzD0N9rAMBP6OnbEtWWKQ3lSUj9a0338LNX/kK9HwaF5x/HjpIiCoU0NXVha7ubhHJBKMx3HX3vdjw/lbcefe9EkEWTyYxFZ+BwgKnoqGN39/TC2+ArnuAplnYumkddmzdiHDAAxd5d3TjoPtSXQPmzJ0PowI888zT8Hs0dLU2orezBakZAsDT6OmZB4fDhX1DYyhXgXWbNgnYddkVl0vUyX33PYDde3bixi9dj56eLhFtMCy1wP6ZUUVqZhY//fFPsGdgN26+9Wb0zOtmoii8Tgsbt2zCF1feiQzc0Oq6sGDxoTCrKnobpnHCoVG0OevQFu6E6m7Cpdd9BZVwCGeeehrCqoZPnHSSOLsVy2W0d3WJ8GV3fz8uvvgSnLl8OW6//Q5R/ZIgLdE3jLWw6NpioZxM4JxzzsHSI4/C3Xd/3e5BGawnPajqeewd2Ia6MONbTDz002ex6qW/4s4brsLCpU3IV0ZQdo0hXtiLmWwS06k8FK0BmtaJv7ywGX17J3HGJzvQ3tYNjyeM6byFQklBc7ABrooGn+JGZnYGq994Ff1b4jj31MU44fBjsWz+MrT3HApE2pEeTsB0qChbdLB0I5Odxe033YRSKoXbbrwBrY1hBCMOOHwGpvMTaO/oBmmelYwTRsaBrFHAipW3IpHJ4S9/exlarE4yl8fGx4SQSJdA3kNxzSKxFyoe+sGj+NH3v49v3XEblp91FjJ6CXmHA3mShasOlBUNGYcDORLTqsDk8CQevv+7KKkKPrfiywjOmYMcDyx6VYjfBDMNOqZoFtyKhYACFEcm8f2v34tMfBq3/+C7iMzrsnODqw4Bf120kJYnQxGSnWpVxAL6+ad+hV997Zs4/dyzcd1dt0nEJXv7rDmJFVCQU9SL0qdhD1epVlDMZfCbJ3+Ov//pOVxxzbX4t/M+JaE07DHwLKa6eDqwYxqFpGpZKKokejrx+0eewFM/eBjzP/Ex3H7fN5A3LWRLBnKlMnLs//jcCHg0REg8VTxSu7Iuyw3txW++dT8GhwZx9YqbcMJJy6V3Ao1xV3wPRUi2pmEgu/5NuPo34rV1W/Hy2+wnkLTrRAFefOZLN+O8G25ArlgUQnvOMpAzSzBLZRQyRVEch8wyfnnP7RjcshWLl5+Na66/HsFoBD41DNVyoeIokJGKsk6nVlthXXVYkt/NSJLB7TvwyJ1fwmjfHhx5yRW48ev3I5UvoaSUkbPyto13BcibDqmTQ24nPFYF/koZMZLpM1m8+9oqvPHiX7Fn5waE3CYWdgQR8zsQq2vEcDyDgiuK7gXHIJH1YWxyGJNTI1hy8HxcevnlsDTvAQD4f3AfOvBt/0VHYNHyr9gHby6epTzi8elag4Dn7wrcHk0Oj2ygiDWkzydMZoMWD1XmYTpruYcVKSYIeHBDZEbsf2PvPaAjKc904ae7qqtzUCtrJI2kyQwzpCGOyZicjBNebDAmgwMYsDFhl2gwycCCCcYGJ9bGawyGMcFggjEMYXIezShntTp3V3dXVdc9z1st/r3n3LNn997/nr3cOzrMkVDorvq+r77wPknzRqQwRYUCi88sJLCwzw+qGHmIpoUkMx0J5FbKBtKptICZAbGFVhylkbBxmKbkElUZ7ZgNsygWhG3tHQKq0qaUFqp+5kWC1iPNjiLZtkGVF4tEPNQSQI3QwrmmgMplMgLUUJlaLOQQjcbQ1t6FXNFAMFqPVKYghQqytshyo1IyHImKspGFCb43FZxUxhEcMU0WYGhPTUtGZhuXkEknBcRl8YdKCN4XLeSYj0DVJHN4WbCmjSKtNjmB89p5T8wGpVUdN1N6OQy3UkU45EFDYxTJ5IyofHmgj8fCcFs5AXPYnwRvctk86hsaxWZFDfuQyeelMMSs1ebGZlRZHCzqiDNTs5KQ4hjVWrweZgfz+2KbauZRMnMo6rRVi2Lxkn0QjTUhmcpLn+Szw+jr2wGvRptTKtzYZ1UkkwkBjpqic1AqFTCnvUVALOZw9vb2CriQz2Qke5gq1YbmVhgkDQTqoPp9iDfGMdK/SwD1uroGGUPpdBJK1UI2PSOWxtyEdnR0oqG+UYonVtmCpqiYmZrC2MQo3F4XWtvmYCaZEotX9jfVpbSia2hoxj7LlkveamJyCulkEpksQeb5WLtuLerqIgL6sD3J7E8mkzKWed0qAZtqFT3z5iMUDosVL4kABABoEUsLVNpm9w7uxpzObrS0dCCgBcXCuKOjDYl0UhTNLBTy2ggYEmChSpcLOQVcg8PDUhCngoXg94J5C+T52rmjVxQJJ59ykvw8l88KIEO1eEtjHPGwF7FoDLt290l/8LqpEiVYVtcQlLy6QrEgAAGVfszabO/slOJnZiotYDELbsz9ra+rF8IBbaCp9O3d3Ss2rF3dPfCHwli3boMA5Cwnzu3qECA34A+KPfmuXbuwcOEiAdECfh8mJ8ck51RybIs6xsdoG+7Y+dbFYygWc2hqiiGdSuCAA/bDq6+8Ab1ooamxDUHNj4UL2xCLEiwEcvk0FG8JeZI81IhYnuzYvlPIJMV8GQeuOBj1sQZMjU8iHFRQzCelqDs2Ooa5czuF3FAXr4PHq+KdN97BfvvtJ3MDSQvr1q2T4maZasdoDPXt7DsPLL2IuW2tyDCj16NJFmBbTyc2bt0kf5tKzojdLF+DqtqXX34ZB+23n6NcBbD//vtjZGQYXd1zpaC8fsMGNDSxjeMCAFNtTCUPN52NDQ3IlwqOKpaEEtMUkD5LAoBVRUtjE8KxoADs7Fcqkzjvst8JWDsW/QqGh0awaNEiaXPDMLF7927p9462RlEa18XiAjoTMC4Vi2K1S0UsxxPHCEkPVL4S/KVtO5WE7NupxLTMfwTjaHPM5yISjQi5gGQcjkUHhHQKu3x+uMZwY0y7IRICaNFM9iHfi4pVAqVUqnKsRCNRmbepMiJ4SxyBgK0oZGv2y3xmSA7ha83mDVOVSrUx280BK9xyfQQCU7kMAqGg/A3nPc6VFZ3W9rQF9yAUCdTmbkXICGKrWQMsaHcuBWSyU0slAU9FDRsMSb43+4/rH0HUWUt9jh8C4ey72fwYukHwOSKxyAE7HFCMYCvHCe9JrtnrWGfzM0kgjGFwDh9O1h8L4xIvkMkIWCvqYQLnwaD8DfubaxLBTyqOuOawLbk28XeoJOYcwrWczyfbj8QO/j/vk+scwW6Cxew/IX7VQGO+F9+D44AEE6qAyY5mxj37mGrV7PQ01r7zeyeTkVmOAtS6MDjQj9GhIRl7pk1lvlsOW8WyKbnqbe1z8cUvnY2XX38X6zZtF6IIn6UM+56Hwqkp1McboLgNRzFFohqz1mlz6vUhlclIRnGOtvuRiBCzhkdG5HsEadlmnIMmJycFbIiEQ2IF5aObhmVg0YJ5uOGWmyRXkapmKiaZHcy2IAA3CwDXYDLpPxkjfH/NI/ei+VTZi/hUH5797R/whz/8EV7NhXnzu/CPN9+CzMw0/rLqJWxauxbjE5MwbQcA5w1G67w4aeVB2LF1vYwvt8uDMvuPHhq0iRbElO9O4J7WprYAegv3WoqvX/EtuV+Cd2xvyX0myDeb9VsD1wQA/gTMc7520VKdTiVUSsKCxzSgWTY+XL0Gjzz2FLYMDwMuC3f+8B+x8tBDUM7l5GDmqehyLZt7e7Fp2xYB+xXbyRu1VAtHn3QkzC1bYLlsVFwE6Gho4Vj3sm1thep1Gl/XAKkaCMn2djDqf6tOdf5/9vv8etNYGWUqNjMVHLhfF3Q7DW9zAInhKRy6dBnGUjm8+XYvlvawWOJCvDGIvp29qGuqQ0vrQgyM5PGVY0/Akn3a8ODTTyJMhaQ3i8nBLKqeEEZHp9BYX4dCbgb7zO1B8+JWLOuZj862HiAWx8UPfoCG6NHo1efiq0dn8LmuCTz80yewfXsUW2JHwzf3YBy5fxW3HFxEKZOAr1qBHaJzgCp7Cz27HfOtBegNjCI5UcLu1Ttx6EmHCLBO8kMRVYQDYXEx8fLZ9gdQsSqYSeYwPDotWddVTYWL+z5mzXIe0CQVFkWoyFWBqVIZeQJ7zJgS5bVY2gjRz+SYooqT2C0BYgFhCeo6dueOY4Jj58cPyfcl8dNFZr8p9UWxXTaYs+rYojPnl6pXEeDW1K8C9ovzuJMPLKQEm5b7VOE6gDGVvrP9LQVEPneOLhhlEi8+AZb521TOO+pfXm/BKIoahUUW+bBYkHCeV1r2TieS0BnvAjr4hMWdhvOY6vPKvRHw5L1x31M16DCTFwIqCa2ORhpQ/V5Zi8scu7YFPZVCmHEvqgKv6oXBTGuxXOdcYsLv9ghJMZ1MyTmGYB/JtZwPA5qKEuNB0nlA8cATDMATDsrzwL0FAblS2cmHZQFJgGfO/z4vbNOQSA7Of16qcqsW/JpXwFiPAnioLBYRNPN9nXakIkdAcSqtqRxmv1umxKqwa92MLhBSgdt5Tgnr0nZ79nn0cw2vSC41XY98QT9rr3IvzH6j3SL7jL3FZ92Zl9xCiC1y/SsZGBublL73eUN0yRMHGLqUmNUymJjL+2FkCB2Z3FUXCtm87Evqmupl3JJcwn2w20O3KRUjfUNIMlPYF0S5WJJMYpVRNZKBzTiOCkLhANK5AopZPg0u1EVD4vKQnE7Bx3b1qfCSMFm2UcgW0FQXg5EvQKNNuMtGvliAnzFCtMgPa8gXHDU511Dm5aV5jqQCRVFhVxwFulkqIxoLyXpIlxmukXSn4Phl39GdJKNYaGhrg17QUUjmGFzvqPoVRZw4ElOTEl9C1bYmcTZFWGXnbO3ifpLMCY8LLhJ23Q4ZqJIvQ9EriAYJ6rvg9/gkLscozIiShOcuFn3zJI75A/C4vahI9rpzTiYBg/1GgFzU0XDhgzu++/9oZWTPbe9pgT0tsKcF/ve2wMvf/iLizY1o7elEoCkOT10IFVcI3ghrZTHkCmVMTA9hdHw3soVJ7Ny5E88++0choZ507DwcclAH9lnWg8MP/iLg6UQ175W1Ea6ykEORKyI1My0OVa+/8y4eevhRmEYVN974jzj++OOdyKlgUGqXEgfg1XDzrbfgT6tW4Uf33IN9D9gf6zdudGLqpgtYv74XY5MTWLJ0Kb589pfR0BCXvcSbr7+MYi6JSNAn6kiJdIGNpuZWLFi4GDt7+/DWW2+jrTmOkN+DBV3tSExOIDOTxJIle8Pr8WP9xi3i+vTHF1/E8v32wz989RxxlLn1jjuwdu3HuPjib2DB/B7M7+mWOI+ZiSmEtABy6awAwNt3bsW1VK8unCeiAWbjrt+8CZf/4EYkLQ/UhrlYsnR/VG0F+8zV8YVjF6An0IwgQigYAZxz+ZXQg2GcdtLJaAqEcPgRh0u7ECRr62iHS1Gxu68P51/wDZx66um44YYbZE9CgrVtkNANWCTcqQryYyM49dTTsOzAg/HDH90pZD531Qu4A4BtYHpgO8YHN2FOdzcef/ZV/OzpJ3Dd9y7HaafvDxNDGJ5Yg12DH2FgfBBZoue+OkTrluGFP+3Atu2TOP7EuaiPBREK+eGNN8MwVaBowWd6ELC98NluvP3a69j8wTQ+f/JSnPCZE7DX/H0QCLQh1r4EA/1TcHsD8LN26QWmp0dw/XevglUs4I4bbkI0QNGTDsPOAz66moVRV9+M0nQJZpFgrY3LvvNtTMwk8dqbb0FrbhaxhWWQZEeCp0scoQQA5j7RduHBh3+Cx+6/D/f/0/U4/fTTUWXMpNsGT5AETRmPQdeigsuNvFvB4Ogkbr/jHui2jW9fdx0i3T3IkVhp2CL4MVwuFAnEugx4CACrCoojE3jwth8iP5PADT++D7F5nULI5CmD5wG67WiMg4Fb/oY+KEG/hpd+8wx+fstdOOm0U3Hx9dfApZIYqgqRW0BgEphZiyPZVlPEbaeQTePpnz6OF5/7Ay665BJ84QtnC5GBZym6/dCSWaK35Lzllu8VGeqhKXj2nx/Hbx5+BIuOOQK33HsPDJ4VjCoKZROT1SoyrJXZrEso8Cv0V3L23MWhfjx9+80YHhrE+d+9Ckcec5LUDugsSbImrbZZf6Y4IrfmbWg71+KNDzfi1b+thmlVUHWr0KtefPHb38VZV1yBvF4SLILOMTyW+byM9HQhky8BuTQeuu5bGFi7Fl2nnYnzLroQgXAYQSUmttTQKqL09toq+SXSzxUwYqSEkMuDoU2b8ehNV2Fo2y4c8bXz8d3bfoR0uYKyWkVBKcuzA5OkCRLrGePjgquQQ105g2A5j03vvIXXVr2MTes2oDFURWeDF5pdxMJ5LRLnMpouoRRsw6LlxyGbDws5gw6u3W0xfPOySxCINX/6AeDK2A789b03sH3jJnw0kEWk60AsW74Yxx58DBZ1OHluez72tMD/bAvM++wVjtWeKHUqwu4n45gWYQQMTFq8q86BOxAIyYRmmoaAuZxkCM7R8lgyBOnbz9zTXFaAMBYQBBzwMKvXEjXXbPZhgAx8Tli0bqzQoM7JFyYwwmJ0wMfoLMeigtUCFjULzGsslaT4TMsTWXBreXdUX5HNzYMyCyDM72VhiLmSLAI56gBLgGfFz6wlTuRBeJQAfL4wPIpPVL0sDFVdZbg8fhguTXKshCVulTAx0g+fFoRRcYrvBKMj0aiARQQcWFyZTvQhm81IkYWqYuZ5stgfCYWkiEQlDFV4BLRdDG83mM1LVZtTpCFgQIvaxoZ6USTk8jmYFWZM2iiaBGfyyOanRfVIz3xHdeSHx6XBp3gFmCBITxCOwJ6jDFFFnUcQgsVaFjUI9rEUSIWCixm/ReaneuDxBcXWlUA4i/4E7AN+3iP70JDMzMHhPrhVWxSu+WIWzXWNiISjspnkPWezaQFqOYZYvG9qbEF/327Hlq9WPCHwyIWRmQFlg/kDhoA0lUoVTU2tSKVTcn+pLEGoDgcIoQ2a3yeZZ+VCXqxqaZdNUGR4eAB10YjY/M5MT0pBRmORg5aobkXU4mQOMpeXCzh/r6r4nffUS0hOT2NuR4eMV2atEvyhSo3FO4IpVPYRCOFGjoAPlb98LqhIIxGBajgC0SycsQ/qAgry5QL8sZCAG6oaFHB6pL8PgwO70NXdLZmstN9LM4fBttHU1CiAB1RgcGjIyZ4geKY7YGln+1zJKWa+GAG5mWRSrEupXlQ1VRStpWIeM9PjaG1pFTCQKlaOtXKpIm1IwC2bzUq2MUECAqh86Bsa6qGXS8hmE2hsahAV5hhtm0dHBADmYk3Afa+9F8tmJpcngExVd0SstdnPxWxabPcIsPI5owUvN9AffPABdvbuxOFHrpTrWrduLRYtWCjAL4Hg+T09orAulQuYTowhlZqSe16+9wGo6MyOTUMLelDIGpg3tx2hkI7RoQEEfXVobqlHKOKB6onC56N6QkcqlYDmcYsqk8/C1MSkZK01NbXIfRCso1X8ls2bhPTS1NyGaCyGTZs2CRBJRXNXd5cUiKOhKNSqG+Pjo/D7VQyPDtQq3C7stWxvlEsWWlvahJxAIDEei2Ht2jVy31SmmjWrX4K3Mqb0kjyXBDFpc7T/IQehp6dbVD/bt2xF7/Ydoqg54vDDEY2Ekc6kHBJHOiWAzpyWVgGwOPFlcjNyXxw7ApLSQsYyBdik7ePWLRvQ090j8zvHCwFVXqsolPMZdHZ0yPMoai2L1reOip8grGGVHTUVC98CBHrFQrpv925hwnLc0VaaICPBUs6Hs9bGuZyTGdzT04P6hnohDhHM4jwpecQZAqB+ea7o+JCYmpKCN8cOlViNjQ7Zg7/Le6ailmuKQz6i/QyzbWkJX5CfS04L1UT8XYM59MxP9cnBTLJbmB3MPD7LkMMJD7y0bKJTBYVkooDh38ISAJYffH+SfCSTl+4TNpycb85X5ZK8H8cH71l+R9Te3BD7pGjtAGxVuT8B8X3Uy5H8QhcHVZS6swA1LR9n79fJ8PXJ+kk1LddGXjPBdrYBFdOzamEp+pMkVbPM5nzItiKgy9dh+3BNYjvwvVmA5mtLv1IdpjLv3Mnz5e/TMppAJlVkLDRzLuT8I0AkgRoCJHK/hnzmWGbfuniw8njQ1Eb3hCwquTxQKuPvr//GUYcxA4fAoMsNZgAPDQwIIYq58FTu8nBIBVrVxfwbSBTBP5x3ESamM9iydRt27urH0Mgo3IpHCE90IiBUJe1HayQCDVQuulzIFooC8BN4IZmKewA6LdBRg+C3XnLWR6rKBWhnnrNRQnM0DLOQR3N9DP6mZlx70/X0MhfAxiixXzUYkkFKxrcDYM0Ckdy3zCqACcCSOMcCPVWuVMP+5dXXsHbNB9i4cQ0W7bMCN153LYxiDr//l2ckS3JX3yBst1fmpUBExeeO/gx6t20U0gQtpURRyPHFPUwty5f7MOlGQi6SHerCVy+9DPuvOFCAPHHqFQBNbJA+UV/y2wIM1wBgAeTIXteLcHv9kstsMSvUqsBDVb7pxhOPPYmZTAoFPY+RyVE8+tMnZP4c274NQ5vWO/OOqmDVa69gejoFj9sn/WgoFo4++UjY27cJ05xKZQHtqwSdXQL4iWpUQAhehgNGCxhcI17UWrn2cycHdrbd+XnVuil0dEWxsr4B5x9zIgLhCPa+6AJc8si1MDeuxu7xFDIjJcTnzoWeTKFSyUuRoSnchuZlh2FpnYa25ftj40svYtX6D3HXRefhFy//CtOTHEslnHveqXh7wxboH+1ArEeDXmlCOD+JhfsvwcKWdvzzn99Epf5M9Ledgu45jfjVUUNIFybxi6d/hRc326jOvRiFlm50Ntbj7mMLaPLPoN6TRwkhhEMxeGf+LoDWrtEAYgsb0FdpxbrnXsWBRy3AXvVhqPEQpkZ6EVD2RevcBnjjVNPyyO5kjnFPvaN/SNjOuYoNLRCWtY9ty/2JovmRU4DJkokZRqxQPc5xTOVtzUKZQE+FY8atCpBHgLjKTCrbUW86/eKMeRY+qJ53sD4H8BISBNX45CTY3L4QTOV84bDe+X0SAl3MreYfytiU2pCArnxPB16mLfH/J/fmGJgFkOU6arb3jqidQLXyScYWJ+gSiyVmERkh7lBt4ZK5l2pU5lNXigYSU0kpAkmRBFVxyfAHHNIk1w7OrfxdJw/dUSurPg/MEvfKimM5XwNH9XwJpVIO8bpwbf0swaiYKOSKMgc2xZlJzrgTmrWrCIfiKCam4A36MJqcwpz5XQiFNWSm08gVLCjBMJrnNksRTXGTQKoJSbNK8ipdj0RAzfaCrF0+WuHYtJFmti+1JZyv2PZU1dMymHOek09OwJh7feYiU3HsYsFHIm34PbeAuQ7g7wDC5aop6xhJjWwLqjU8Pr+T9S6W3i7YLDS7VSmMcU6hfTT3mTw/8jqZ8c29JVUxbsWPvoFhZzyYRYmp8YsyludOKplNpBIpaX9G7ySnZxCPxJBIJtG0PfrLAAAgAElEQVTc3oiGpnqYVUdFns3pGBscQ7VQhl/TkEtn4I9GYGk+6DOMRKmKnb1aV490ahxeF9s+Ins7zatKtjorJzOjI0I8JUge0bwolWtzJYmwXNtMui4FEYzGoZcNqGYR1bIFk0VNTZMxrlcqUKsuBEJ+ZAtZqG4vgv6QWNZxPxUIhIXA4woxVw0oJGbg45MQ9cNdNsRun8+Tnjeg0NIyFEDWdNZbgr9UilcVPkPOfM89uzy33Fcy41fzoMjMOObb0/qZ+4p8EUGOafHYYB/7EInHJeqmWtBRpWojqAABFWaRsUuGWEhzznAFGftB/ZQLVa+G1d+/+H+2tLDn7/a0wJ4W2NMCe1rg32mB0Y9/g6bGHrir9WLRT5GCohSRy40hkRhC766NmE4OwRPwINrQhOGxIn772zfEoevoI1pw5IoWLGmPYWHjoZjTtALwdgClEmClUUzNoG93HwankjA0P3onZ/CLf30eJcvGzbfegc+deZY4k3Dh5/6BZDNG0j344P14/oXncfTRR+G8r5+HwYEBWY9+98c/47W3VqO5uRnz5s/HySedgLPOPB3ZdAJrPlqNoM8j+w+qI6VObFnonDsXixYvwetvvS3k8wgBS9WFBd1zpYajZ7NYvvdyBHxBvPO393DwIYcJgauts1NcOsYmx3Hv/fegb9dO3PxPN2LBvC7HrY+WuQUdGmNO9DKe/OmT2LJ1E7533bVYsHiBOJIQEFu7eQu+dd1NmDEUaI0d2Hufg6jJxLzGDM44agEW13Ui7o2jYKj4/NcvQiUcwedOPwNRRcMRRx0pogw6obR3dQGahvHBQXz+C5/HF774JVx04cWyB86kM7IPZ21J8wQQ9gfhKuVx/iUXoqGnG/c+cJ8AteW8BbdJolgJxcw0rOyY7FMfeOJf8ee//gk33Ho5Djq4GVu2vozkzAi8fgX9Y+N4+6Nx2GGgoa0TH3xcQP/gDI797DzUxXTU1wOhcCv83hhcFRtKmQrgCOqDLXj3Lx/gtZc+wrcvORsnHv9ZqdEOj6fR0rEYyYKCsulBvL4NAZ8bE+O7cfMPvg9LL+CXjz+NWCCEfC4NwyogX5qRWCMKFBSXH1CDLM7j4vPPx+DoKF7965tANMaiiUT6MKaL/+goJ7xRgrZuBY8+9jj++f57cM8dNwkAjHzRiSeiK0u5glKJ+x5N1LBFVcPAdBLX334nimUL115/I+rmzwM9E23DFuKioaooVA0UbI5hkiFdyI6M48d33IVCIoHr778PcWZGCw7t5P+SDMn9mlqlaJYRKhbCIT9e/t2zeOrWH+HEU0/B+d+7ElVaTdPVk7EYEj/C+ByXxARyjJNgWdHzeOrJn+K5f/09Lr30Upx99jnwaH5xJ2Vdm/tf1mMqvC9xePQix2xfjyIW0E8+8BD2OeYI/ONdd8KkI5PlksieJFXQdBur5FEpFuCxWWfySkwKLaCfufcujA4P4tyrrsJnjjoBVbfmKIB5bqejGcn+pulYQPeuw+sfbsAr76xGhS5oHro/hfCV716Lz13xTYke4RmLJ3HWDrmHZM2BATpauYi7r7oYm1avxsIzz8K5l18CtxBiA4BLg6lxr8//o3LXA59bk7ax7DKCVTf61m/Ag9d/C8PbenHIOefhmlvvRkE3YSlVGG4TFmsrtOQm4ZRkSahoC3iR3fYhVr/4e7y36gX07+aZAOhp01AfdiMY9sEfpCNbGRnLg2KgHXPnHQbTbMDmHb2YSafR5DNw5eUXobVryacXAM7tfAGP3vkAnt3kFCTDXYvQFqDJ+Rh2DNS+t+xLuPIHl+GMheH/IxbZjQ+twDd++b94Kef+HB9/e/n/4ov8//DnuR145amf4VevvIsdU0562f/4Q0P9ws/gpPMuwAXHLUKYLsWfoo/Wz5wFVWH2oCI5r06AeQD+YEiUp7alw02Peao2WKiljST98122sLaYO1cs5qU4LDZ1ZHBz0iN73WUJQMniEKs3VDHJwZYbjZoXIAvSVBHzncXqS/GIYrFcyQsDnqwrApICTmoeydNlET1He1yyrniYdtNW0wEgWJgslQ0pdDFDV15X08TqjtZnBIn8vrCzWPPaXEA6nUJRz0nx2lGrEVCJST4D80dZoMplU4hFAjBKJVGPUZHE4oWABKZjvykqNLUgBRe+Phd3o0Kgl0Vzqp/DMAXkLssGiflQ/B0WtjPZgiiQyaYjcCWFL6pmeDj3aFLsqrp2i4e+ZZFlFoRPiyISaYRhuFGu2iiptOZ2rFMJylMZ6AAoFvKJKUTDIQFECYrTRpgZy/XRoOQrq8EOsYf2eP2YmJySNmOfWoYpRZY65kMWC8jrOYSpJs7OyMRMZa9RLgqQkMvmEK9nRkcJgaBPsqQIiug6GfPOdREYYzYvwVKC/2R/we+BVS2L/ayoQWxmjk6iaupQ4UMhT/W0X+xMeU3MY2troYLZAut7+Xxa+k9RqpIRwtzXErMsC2W4PX5RbFMpNzQ4gPndXcLCJ1BoaY6VN9uaoDLvdSY5I0UhyXQN+CXbmBsfgj5kfxHoKJZ1URywIBiOhkSZSTtRAsGpdFYyb0M+v9jQBMIBuY7pqTRi0Xqx0k7NTCCdHMfI6BgUVZN7owJ1bGJMwKZsPocFC+YjWleH7Tu24bhjjpUMaW5EaEHnCZpSZApHwnI9/Mci8vDoiNhNl4qGFFYJbFOFS1vXyakEFixchIjfhdbmBrz/AS1BbDS1NAvQQDVsNpdHJlfGnDltAhxR/U2Fh6Z6sXt3H8KRgFh4s6iaTmeEZMBMZaogOcZofZdOJSVPln00f36P2LnT9pegkm7oYjvEqu1g/wAOOGAF/NwU5XK1DbQLff1DiNXVi/V525wG7LVkHtasWY0hZtD6LTTEYmhvmo+F3fORy0xioH8EpaKNaHNY2of2uK0tzaivr3MIJZWyPG8kIQwODctGioVe2vQ01MfEUrl/bDfmtM8BVZ4EWNjWBEwJnI0NDyPgUUWlWyzoCIWiGBoeQ2sb85XjSCSnEA4HMDw8hEIuh57uLlE3svBKoEypVrFk76UyDyUSM7Ih5IGLFsihaATbB3Zh04b16JzTLnbo3XO7ZO7kvx3btkhfcI7h2Gc7T09OCaDNOXT+/E5xT+AcSmArm8uJLXBXV7coyOpCvlrWraMq4X3t7O11FKoVxw6YG2cSKER1XN8gUQBUwfPAwrmDVsu0X6bFOUFXAV+ZcRyNSvGYhWgp7tey4TmfEuwjgM/xRdCb8yQLu46dMhWZw6LWioSpHHfUr1SR8RpKfC75dQ0UIlmBQDMBZc7vYqOsaULq4ZzDXHrOVcwI5uvQH5e2uo4dMq0qOVfSlsdCvugA7wStW5qaHGtlyUjWJROXttxsy1mVIdcfqnq5ZkkbUcVDoKMGsssa5vxXy7txCugET/k+BM057h1Q1bFB5iabYDGvUbKV6SqgOFEJs1m//EzwdvY1qJTiWKRSmh/ClJTDiANc8BBKMFbWPxb5efgQi2npLgckpnq3xEx2H/L5gpBGCHxTUSoKdUF0nCxhyYvlOm1XZf0jwM8PUTILC5ZOGrSd9SEWq0OOGeo8ILmJ+xalqO2zgddf+rmjCKspxbgmDvb3fQIAs0+ExGVDiDAEE3jJ7P+SBZz1xbOFnLF1Rx8++HAddvUPYWJ6GvF4I2Dq0j6izCUYKsiTKuQmzlsEWMXq2qNhJp2Bz0fiTkQswOuidaK8lbxkATsNtMSiKGdSaInHsXM6hZbudvzw3h/JnkPkVQRKqJKbDTOu7fFmFYuzADCV5CSazeJYVMPy8Pnqqj9h8+b12Dowjrq6MG6+6QY5+PDwyCLNls1b5bW9UR++csJx2LLhI9kv2VXFAYCp5KYir9ap7GfeN/vXIcm5kK1YePDhRxCKxaEbDnA3CxjNXqeA5twXCZDMcy372Zb5QvX4YbupeuYUTTvQKtymC71bd+DtN16WQ3rRMJE1Ldx4yz/Ba1Xw95eeRyaZRJX7DJcLz/7heVQNx/7VFXDjkKMPhta3S5RmJh1Z+H0+3wQramCTTIjyEDlKNOcrx6Z69jpn7asd9bNjX82Px578Peo0Nz78459QpU0WHUSKbux/4RewSt+OG864FO3LD0D/xt2IdwWRT08hMW2iI96Em2//NuYfeAauufZKfOfcq3Dmrb/HPgsWoiPxFLbt2op5nT4sXrESq99ZCzPlR88+jehpnI93bKAvOQ8XrGxDcv2/4LHfZWE3HoYvXfUNHBSqYN+GIRgeA3d+9ybsypRwwNn34ZneGAKxCE73fYimXW/gq1d8DlrQgObrwogxgdSgC1FfBq0dLXj+wV9j5Zknoi4WEhsx1Sxhw5pBrDxif7EbDjc0iNoXtRxPyQRXNAxPzmA6lXHsy8Ta3CvZq26vhpJbQ8a0MaLrKJBub1GNCOhusttdYsFl1bKqqhJlQoCPMTCcC9jSDjFEMFrSCDmv0QJYsntnJbJOnq/Y4cnQdBS4rC7WBMQCmok1uYh0qRYHPDZPH+x7x7bemd9oT+1YLAuZxuXk10qxUkgPHLuO0t15JC3o7gq+vmgB3h7YiL4sCzG8Bwc05FxBMDaZyohbAEdRNBQWpyJFhRCQHNNxR/U6S6rh80OnA7pPjAwMy1qoxcJSTOPzpRcrUGwF6ek0gl4Nbe2Nsq81dAN+lfMxC4PMVjUxPjYJ26xgfncPDNuE6nMI3DPTCQyNTYlahMQU7re5LquaSyINuJ9W3Twn1NYSnmnoylAuIcB1g/8vCmZFwETub/n0EIjnecfJRWaqDvOCCfJzrXXuVhpP+skh1LCfOA8RJOTeVDLMSBhBVWzweEQUIqk44LBsxHxZVX7G9YiRPlzfxAKe/co+EoIAiUS00i6gJKQkDzxer5AfeearWi4wRYZ2clyfJfon6Edc1Lk6NB/PhhqyEglRRDGni3uQRr/pUlHsvqmeNTUX6uN1mMpm4I/HUU7qNfW6C6pXgSfEvDTH6prjh2tdOadL3phm6rLelwq6RI2Q8EOrc5J8+RzQ9Nwo6vByn6vnoXg94hziUzVMDI/InB+MhCR3V/VHxY2G64LO4pbLkjnObZoIqZqcWQKqxnocNKrKmZ9XLsMfiQFeDVkSNqkKyfNspcs4YEY0z4qkhHGMOEQsVe6rXCxjcmwcIZ4p6T6Uy4qlHp1rPBrjEpj1S9s+BXbAJ0SGcqaIslWWvHuSc1zcrwS4H6rIOVXx+/H21Rd8iqoZey51TwvsaYE9LfDpaQGlsAWZpAWX1SzuHdPTg9iydRVGRt+H251EPK6goSmCdI6RORHs3FHAs89+hGzOwPEndOPIfSNwZ/rR6d8LHZGlGBtwRDaqpktMF8lVrYuWYeGBK7F+ZAzfvP4mBtzg5ltvx1lnfgH5bB4+DyOyKAQh6cyFe+++Cy88/5zs+7785S9jv333xcb1G/Hwk09hLJUVYjpjzjrbWhGLhHDg/vti6ZKFCFK1UyMXcznmvpRCh55Fi7Bq1SqJRyPxl6rBBT1d6O/dCVPXcciKA4UA9v77H+DwI49GvLlF1mjN7xeXw/vuuwc7tm3Grf90E/ZeshAuAlWWY/0cDoQkouOJxx/Hug3r8P3rvofFey0CE1ErbjfWbN2Ob117PZIVG96GVizf72DA5UNnPI/Tj9kbSxq6Ue+rg2Gr+Oqll0L3enHKiSejzhfEfvvvJ+vrxMSkkKETMzPYuasXf/3rX0UwwHppJp2WuClZ50k+DsfR0tCIYz5zMN567x2Emutx4/XXoTEaQiVfRWY6B5/fA69alczTbVt78bNfv4p3PngdV173VSxaGsD41EdSk6Owokgnm4API9kxVF2tWP1eFrt2j+LY4/dCODKNYCgHI0/nQw8igQiCWhz7Lj0MrfEFeGPVajzzy9/izjvuwpFHHybK0483bkGmWIVLi0PxULSyCHVRH5LTg7jx+9fIvuHpx3+FeKRBor90PcdQDySTU4iG/PB5/GLdS5eTiy+6BMNjo3hh1SqE6upkr81tJd1kuLdjHZxnYe5LWTN47LHH8eP778K999yG0048EUhlAY1sxlpWDPflxQoKJRNljxeDyRS+d/sdKBdNXPf9G1G/oAcpk0IhQ6zCbRLkFRf4ZEjdw+1GYngMd9/+Q6SnZnDDffeioXsuTLpOklhBGqbthlIDgOkk6bZNhMN+rHrmt/j1nffjpDNOw8U3XCsEWJ6L3YYl6m4CCNwbi3snXXo0N8yyjp898Siee/Z3uODiS/Dlr5wDVWPd1yGlcx9N10GzYsmemTvtfLWESDSMX979AH758CNYcdJncdu994o1M7OSjaoLRVVFxmLcZgYenocsD7L5IiyPG8XRYfzLj+/B0MiwAMArjz4RtuLlIUrI1CJMoCDAslBc9zf4dq8XBfAr77wvDjAg6b/qw+e/eSVOv+QSUQCTAOqm8xFrV2KVzXOLAk0v4N6rLsW6D1Zjny+ejYuuuRIuEhkqKipVWnXnYLBOUHXDZ6sIuXjeVKG4q4gpXvRv3IQf/+CbGN++Ewd99QJ8/7Z7UCqaQrzl35k8w/DsYhYR8ypQKyX0fvQe+le/icJoP3au/QiJKQOtLcQfFPh9Njw+FdF4FMVSAQV3EBmtBc1z9kUk2IPNvX0YGBlByJzBlZdfiJ6lKz6NAHAFO566FOc/shFYeCIuv/QCnLGy+78HFq0c+v/+An722E/wyk5g+RVP4bHzFwmr9b/ywwGAl+PEC1eg7T99IWP4+MlXsPH/AAC4svXnuPTSn2Aj6rHy5DOwKPbv30x+5wt4/p0ZYN/L8dRD38AiAvWfko+9TrpagAACgl4/rfssFHRabVrIZtLCHGchgOAvwRMyTFgpYXE86I8JICmZwWLlR+6LoyYWhr1Zdg7/Kv30WcBRxG6UBSJOrmbNfspR/xKQpX0BM7IIFGuS2aV6fWJ7x0IlVXKcpiqVEoxySn7Gv2FuLou9nOCE6Q5mYlL94BQkvMybIjAgYpcqUoWCKGEVhUkAji00ixAEKLhQ2IollrJkmqWTCcnd4gJDNW4oRGsIp/hKIIwAGYvMLJJIRnKhKHaTTo6ao5oWhS9tMCXrTJGMSQEHXC5R8BEcpXKA7So2uPVxeU8CHCz0EdyhBaDLG0YwHIVlOtfuvIdTKKtStVClao75o1lZcPn3BDR4XZEAiw55eAO00yxAoXJYVdDWVI+piXFkSlXkCroo9piRSRWzZVQENC/rSeTyE9A0P0LROhTyJbhdKoo5AglesZ9tamoWMJX20iyEcPPp8ztFCpdSEWBqfGwKsRgtlTXJ2hRlmdhBVqD5FMca1ReUwuSc1maEg16ki3nJ4WCJMByrE0tjgl+p1Az8mk/sX3Q9j3hjHfxBjgfaUTC3QRLnRNVKogCBCgJ0ej4vFtIsyPnjTsYxGXsEjEkS4KaHyjFaVMfq45LfxmLQ6MgIGpsapWYWoQJ3bFzUfVTNc1w0NjVJcTscjmH3rj54/CQNJGGUSygWy9A8QTS1tCBSF0E2k0IsGMW8+QtFMUzgmCBWrpBHNBaVTdPE5IRDdrAMycTl2KVlbnJmGlqIRTxgfHwCsVi9Y9cnmXpU2KjIpDJiZ93W0iLZnwW9hC3bdsgmojEaw8jQsOR6hqNhAbUJMs4kE2hoaEA2nxcbagJBVIxGIzHoxbKAyLF4GG1tjejv65PiWSwcFVUo1RJU3S1Y0IM1az4WgIHFVV47wSP2Zc+8eWLfSltzAi8sNnLDLAUsRcX4GK2j/WjvmIdEMisqUMOivbOJeF0ARtUNTQkJSD81MYxsOg+zomHRkiVonRPDux++LJnW8VgjjBJBXObEsn9sRGMaSqUMjjjiGLz55juIRSPC4JvX1S7l3s2btgvTk88KB02+kBdWJwtzy/fdD0OTE6I472xrRktDDBW9iHw242Th2m5MTCclf5w5bQTVLLMiZAs+d7SAd3JOabc9RyxWsumsqAp5IFqybJHky5JoQNCcBT9a6vJCmG/NIu+OnTswt6tHgHIqkglgh6hu90DUjFTlE6hlJjktjmkTNTU2ghXLl6GxsUnuh88ax6dji6uItTxz62i/SvYdiQc0pp9JpKQgHInSucBRvNIKU5SnXq+8n2QiK1QR5zCTSMgcQNBdFPnBkCiEWTiW+bBcA+CbmuQaJO+4Sqt5EkNKomYmuFqtmLIRpQ1VrlAQlT1/dzqREPU7c4oInieSM6JUZRGWgBRt/XP5/CdxASUSNajmMi1RmLMoLfm+YtHrgK5sX+kbydmDkEOEiETbR4suEc5rsNjP7/O6P8nI4wFAIhNqeay2LUAd1zkC9UQ3qNZmsdvJ8TVrqlxm9npkHhTFKNWVtXxKgtAs0s9aLLPd+dzw52K1XCmLillcNgQLNB0VmKbJtc1+PQvOzmYTi9LTBSEPcFzT6p5rAsFxo1x2CFtkwtK+0uZ6NqvUthAIOMSmQCgkbUHAhIcL/g3vjWu4qJ8UDX6PVyyjecRh0Z6WpFaxhNde/Jmsm1VRHTqw3tDArALYkGeTc50oz2ySEsiUpSuG81q0zTz62BNxyGFH4+N1W7B9Vz/eeudvaGxudnI4mXfINmahXlRploydSDiIMrMipWCuIpFMwesLCDmGzgUseohy23ZU44pdhZ8ISamIiNeHybIlNrr1c5pw3713Q5VICodcJnuWmj3x7Bbv3yqAaavp5GE66DvZtJyzfJoLr77yIv723ib8/f3VOGDFPvjhD29DanoKb766CsN9u7Bu4yaosTDOOupw9G3fjJLOA7RonQVYk6xWJ9hX9hJcBwWaq4kmeWhVfH7c99DDqDKag8SDmm0ux+WsqpaA9CzQyrma/Vqp6vApAcn2EdtuF9+bVrMe+D0e/PLxh1EpVlCsAM/95a+44NvfwonHHg5XJoF3X/2zQyph3mS2iFdefhOKx4eireMzx62Ed6AfJctw8mkFAHbEnrR3E8Y47Whrzr2Oct5RLstGQkD+2g3Kz2bxRod5cft3rsP2DzfAX6pCjfphaTx42/BVNBxx9aW4+WeXQtHn4d5frMZxB5SxeVsfSroH3oqN5Z3dqJvThfTMFnSdfDOeeD6DS85dgr6Xvo5YcB42rv8Y47ofIXhQUkO4/Avz8MQzmzDpOwqu/T+HffbqwRUrhvHhcy/gZ++Owx3+DNJzDsQ3DnXh88vziGMcjzz0AiZSJg5aeSreyNRhu2shzoqP4IpTAC/Jh9kyNq7ejYOXtgANUWTHJ7E1kUHfpklc/bWzkfCMo5DO0jEX/oAHioduMhEQpNVNC42tbWI5R8C9UKpgdGwcabZFMCrKBQJpjOZQvUEBhcu2grwNjOXzyAoR01H6VmjDReCXcxNJGXDsex1prpMVLECwLVBtDYDn9x0ygRARap1DkFfmKY5PgsFCLiERxQF35fUIJNJtiOcKAoUyPpkU5vwOzyPEeznPCFeUYLB8zRxcAtS0waWSnfOwkx9sQYOOIjzQpG1NUb4zX4z7dYKXNgzOR8xQNQxRwoqIlvdK+0O3o4wX0gzn99oDbrotAWl5PpB7UlziaOT1+8XWusjseZrKybnGIaW4bRVV0w1fhWppU7Jh6SZT39AAV4XZ4g6RZueuLeiY245EKoWW9g4YtOM2TGde9RHCteS847SpE6kgbcTnrVwUBUzE5xdLREY+cK7Raq4eAphzDicxivncNaN1zvd0V5JktprDA4kTcr+ieiaJyLEBp302i1cElgVQ5/jgfGFbKDNPnvsPup8wszgUFpCdL+24E/Bcx3xjkiUdZbKXRlHMFZYxRkdoN3KmM89JdrmiyV6EY4U23KqH67wNqq2HBwfhC6qIheOyv+A+S9VNpEZHEOCaTGWs11GF0xZZC5I4q8r1sSAXrIvBG2PxiLm/GgozCVjFInxuLwKaH2OTjLWgwoP7FxM+l5NvzCulmjcUCMq5l2shvURcqldsmnkO8gWDzn0yH05xo1QoC7mQ+xx/KADbpcnP6eghymzuC8R+zxYr7KrKHGZTnlWSZrl0S5SS14dSuYqywfXQkPMge44Z9cykl3iQbB5VnseZH1woyl4kQFJ1SZe5W6MKvJSXNYjXLu5WtMgWIpDQOWQN4fM+p60RU5NTYket+DW8eNnXPiWVjD2XuacF9rTAnhb4dLWAa/sWjE0mMTyWRKE6jsn8FhSqGxBpTkLzFuHzMdZBw/hwFipaMLjLxnO/24J0Djj5tKNw7ME++Cq7oGV9iGtt6Ok8AG0tc0B+4ODgBMplBXOXHYCC6sebmzbi2ttuk7i5++59ACedeAoK2aID6nH/xSgPxcaP778br7zyZzk/swZ15JFHiYvS839+CcliCT4VCHgV1Ecj2GfpUqzYb18hVHfMaReiOfdkrNPRpnfZ3ssFPH3j7b+Ks0qeIhfWXnq60bttG1VBOPiAFSJWWLNmHQ4/4iiE4vXiSGF7NGSTaTx034+xfcsm3HzT9Vg8r0uIs1apjCTdNDw+OdM+++yz+Hjtx/je967FvIXzYHA/GI5g7fZefOfq74M8MSUaxT77HwqPL4bOpioOWtaBYMkDu2BiZGwUL73+Gio+j0TI2brj3MLaAj9LDUVcHp3zksRveL1yBpeYKxK6+TOS5jNJqFUdixZ147gTjsPpRxyBBtgIuMMo5w3kUcFkegLF/CTg9mPj9iQeeeRBfO2cY7Ds0GYU3cPYOtCPbLkC3XRh3sKFosK1SnG895cprF/Xi+OPX4KDDmtFOKIDxSDWfrADc7sXYa+9DsLixQfD72nBb55+EY/+5Ke4+eZbceJpn4XlNqGFQkjni9jVNwqzqqG9fQGiIRUTwztxz523IzExiW9edjVctlfi15yIKtYfCjArTk3C41YlJmP1u++KWOXEU05BJFYnBDwPHRoDAURiFFdoiEUi4jrT2tyMn//0p3jggXtwy2034tjDDoWRzqCppw2VahGJXBINjXFoFZITgZJVxY7hUXz/tjE+HN8AACAASURBVNuhWQpu/cHNiHa3I2NVoJdNVLjn9/lRhI0CXYtsOmlqmBidwK3/dCsSUzO47s4fYc7ChSjDFFdFCZvh9r3qgkZ7Z9Y0zApCIS9W/cvv8Js778cJp52K867+lpDJ6X7moUMn84I9Di5BUQGxBMYbW0YJv3765/jjH5/DZZdfhjPO+iJsuhK5WId1/hH85tiQGEu6eNpOFOSzDz2Knz34EA45+QTcfu+9oAeqQRIkeYKsYXsolNMd0LbqEWVwWXUj0bcLT999J/qGBvC1a67BoUedBJcWQFVlHcSEzbo2xyQj0z5+C95d6yUD+JW335O9J8l+ZVcQ53z3ezj+619HoVSGh/t8Or66qvC6qHp2w666ETIM3H/VZVjz/ns44AtfxkVXXQkPa4biBupGgSPZbaBQ1uEybWimW4RUHo8LEcWP0W078Ogt12Bqxxbs95WLcd0td8MosS5voWLpsl/n+UPR0yhP9GH3u6uw5o2X0VrfhGVL9hJi+fYNH0KrFmFxP+xzQ3OXpWZccQdgBlsQmrsPLHcDSgU/+sYn0D82DE95Ahd+4xzsu/LYTxsAXMHGx87HpU/2Y/EVj+HBc5f/+4pSK4eNv/wOLn1kO7ovfAxPXbr8vxQEdgDgr+LnH1+J/7yGdyMeWPEN/Pq/GgAufoQHzr4MzzZdjsd+/A0s/w+Kq3M7n8WNF96Nj05+EG9dt/K/tB/+M1ug+P6ni3qR87wUGF0sgtsIhMKiInRswpiNRRUtZ1GCj05GosttShHBsS1hdY/Fk6ocnvk7VJCwYMqCAS05xZKtXIKfIC+tr2iXIGph2mKSoazC4/HJgkpLA5fKAoQtQC4L6RUpzLtlknMz4JuAsj8o6h4CfrThoI0i7R7h9jg5VARdaTVglFDWC6Jq9qo+UeCS5e/kH9vIZFNOPq1tIRAOQc+mYRZysCtFuWaqQWmBRqtmFkZYgKDCQqwMOekGQlLsqlZKzoFebPbIGneYP7M2pV4a0LHIwgJKWXesKeCWrFUWp8j0HhsZhkdsTSEZwX6CvixqWDlYhhs+f50otVmsKRQzKFcyUPguOYdxJcUsjyoADq+DxSLTG0BjexcC4TjKJotmLBbRm9OEnssg6M3KZoe5tAQCWKBiAYMgZiDcCF+sA3X19dKWXATDoYAUdPgvn58BgRcWcFiUoz2ygCbMwijkUC4zg7ZewNF0ihtAWvOGpN+bm+sxk5iACQNNrW00O4Vtq3LNY8ODUIy0FGWi9Y3I5kpCBmDhu621FUa5IlaV0booRsfHMDwyimy2gJaWdliVKuqbIrBAwCOE3h270NLYjJbGBowNDUNTFEyR1RaLwdBLorgQS0NmZIaDYuk8mUhKLip/xusZnxhDOBYVRUBeL6Bc0dHc0uTk65ZKovzlwqkXmP/rQpwAK5+BkoVguE6s4HxRP1raGlDMZiX7l+DvVGJGnqu2tlZs2rJJiv17L9sbPfN6xKK4ROV1OoNYJCzXUjKZsunC6Og4/P4wfMEQ+odHoFcMyR6DVUDA7xUQWPJdolFofmb/FjAxNiwKuanpSRhGGT3zumrKQQupmRkE/fVSJKJSkGrtRCKJQl6XZzeZnEZjcxRLFi2WZ2JyfFyy54r5gqigaUGy8vCVAlASzKeyfE5rm2TDMrMi5AvKeCRQRpV/A61+KxWxdI1FfDDKWVgkV9DoomigmLPQu30YAS0itkFz57ZCLzv5xP6IFw3NMWymDenwBFzVIJbutQSjQ8Pw+71CSInWRUTpWhd2Mk+3bt+FemZFezxITIyjfU6TWKy0NtXJPECLQD7LBMKpOmVOKMfZxx98JAAxN4HJbA67+geRKZTQ0DIH3R1NiIX8ko9byGWFMMH8TydT0C2bS6rq/eEQVv35FbG5YaZjR2s7GuIxpJKTaKyvd+yOuRFjflw4LASDOV1zMDo+KvbtJJykUymUimX4vT6xmtY8zvzGvyX4GwyHMDo2JvMflUGRgAMk0nKeam0qkKnipzW1YhEQ5jzt5PYRqOUcz20yrckNsyCKUR4A2UckrVAFTDUSC5kEtWm7L9eheRAM+AVgJLGDoAAVubNAvxCMbLum7AFamhqkMBqvr5fXzmeyMuYbYnUo09XB7TgZCKBJS85KRe6f78M5kvNBMpN2VPE1e1tep4CULsfamFVgOgTwMEeQmV/zVjl3cI6UdqNiiPaMohSviHsFwWUWvMXBQuYDB8yQ/EmCFrQcqH04awdVjTbS+axcq2PFTeWzQ3hyyEzczBuSEz6bHTzrGsF5g2sAnyEq0MU+WgrwjvUyf85sSar8CYjzgyQDsaisOHEJHM8stHONpL04QXrJ0FRU6W/+rbhIAHJonQVgBDw1q0J4YV8LQCiArbOGM+KAazeVx7wuaS/aeBMEZiHcTSJBFGUW0X0+yRMl+FBm32QyWPP3PwkoK2AAQT3bFvUvnRgc608HJJpV/bIdCSQTwOO6SbDBcmnYZ79DccQxJ2Djlh14/a/vIJ3N8DwnwD7BcL4+iQOMiCDYTRITn0EytGndmUxnBJwgGEAQeKh/QGxLCT7QIUAOLVUbHroYeL1IVSxYGm1xyT5twE9/8rCohAmIModT8nf/zcd/bwHtRZX2Y5Q2imLXLQdmu6pL1MIfnnkRP/vFr+GPhrB4ySLcc9dtyE2O4K1XXsTugWF8sH07zj31JGxa86GQpyxLASEHktFYpReMTcAYgluOjbioggUFc8FWNRxxwgk444tfFgBMFMA1G2gBqGrq7lkVrbizkChl6/ArAXgtZ5yYioGKzbGpwKaTQamA3/7idzCqGn778uvI2Bae/e0v0BJQMbDuI+zYsgGq3yc2VuvXbcPmrTtQcpdx1EnHwNe/GyWzApNbRF4LuW4E7AVQ4pU4ZC3HWnc219WxhHa+UVMF1zKMBZKsgY23X3It3n3rPcRcGsJ1YaRcNuoXL8Sxp50OIlG9AzvxzRsuheopIq2biAcDMNUYZsZ0xDoDyOarSGarmJzsRNYVxdL6SZx2VBwDEwnofUnkY0uh796K7lNOw+Dul3DKonY8/Wcdk+pKKAsOxtKlDVgSKqJTX4XnnuvDDt/h0OYquOPrn0eTOow2927cetujmMm2QOleioS6CId/9nj8w3IVc613MTGdhV8D3LEYzAk/vE0FVPIVNHQsxeu/+yOOOuMQFFIzovAc6B1Ge2eLrJGRaBy2y4NorB5KgOQV7ndJekpDp91dqAFFQ8d0inEhDrjn5vxOJrvHi6JbRc6ykGb2Fq2k6QRAEobbEmCeX/OAzj3srJ24gLm1cS9iXMkhdyz6Z3OmZe4TXx7Wgxz4zAF9nY9ZRTrnPCFg1CygOQpVgrzkNzA3S8BfJxNYtLkux0KeHwRqXeB85QCMTkaxgbLLA6Vagc7/rwX3Ki7uV03JcyUwx7mduPHsfMzPFpWdhimv79i7O1nmnD/FhcFli72x4+ajolQty7ilgpnrvbQBVJQMEhl90Mu6kIJcYF67jVgoCIMxHsMTaGlpQ1UnIOqAr9xnaT66tRRkDeD8V9fUDNVH5xhdyFEks5I0GAxyHvc47cB8eAHlCfI6riJU75BENQuiUy1K8E9hYZftJyRdAun8e4KsDujItrJmQftZog+JKzIfM4OYNvQOkF6p2lLQNUkW4rrudvJ+aRE+PjUlGWFlsyIkWEXxyjlvppBGyB9CenoGTfE6se1nBa1SpRLAlvVe1gkCqwajSmhDTKUxx1IV+XwZifEZuQ8Wq7y2B+NDI1BVF8LMcy4WZR3LlQxRsPJMqKhu6HoatmHBHQigqaVV1vD+7TsRUj2yZrJITOUwAfJipShHAK6FArJz/SXAzPY1uE5asEpFqIGwZK4xJ1ej3TYJnLwP2AIOE7i3DOboOipsnildHgUKSVKijqG7Ey21K3IdKtda3rNbRcFgLrVH9qq8fnYrCW6yZ+C+iMpl7g1ou80OFwcTL3TGJjHOgP1QqjhKYSr36QxS1BH0uuAjEK8XEWvkXlATEqKLmfUBOr2oYlNI5bNb4zrvlvMNQebXrr7sP1NO2PO7e1pgTwvsaYE9LfAfbIHXHroDgyND0K0K/PEKTO8kvLFpBOrouFVBpZyTrPZi1oViOozxIS9eeaEXRgn43Omn49AVPlRy2+G3Yjh0xWdRH58nLmVmtYTxkWlUSi7MmbcASjiKv61fiyuuuUaIW7fcegeOP+4klHUDmkKnKu59CECVcOeP7sA7774t5FmenygA4j6zWMpgcKgXZhFoiCk4bMUBWNDVLetnKBCSGl9nZ7fEHnA/4PMFsXjxYqmjbN+1FaVKCalsWkBT1lcGdu0SNe/Kgw/G5Ogotm7djs8ccRT8sTr4GCnn90MvVHDfj+7Hlo3rccG5X8Wcpnos32uxnP/6+/qFRE4B0MuvvCzuZqecego6OuegUCkh73Zj3dbt+NOLL0OnK1VdGL5wA/SKAiM/DM3OASna4JgC8Lp9QI5uVQbgdwOhEKOYvHIWZ82ErmU809Mdrqm5GStXrpQ6BX/Gf/GGRhjwoH9oCL9/9mls2rwGhx+xEtdeeAHaCSiW3YiHG1FQDWzt34aA18ReS/bFE0++iIcf+wmOPG5ftC8KYSy1FcliEstWLMPYxJQIERYtnIfJQQNvvjiAwb5RfPlLx+Dww5ejoz2OiL8OetFGW+cSeIONKFd8KOku/Otv/4R/fugRfPfq7+HkM04XUpeQcO2qiA4SM1kkkqwtTiA1NYiNaz8WAuGChfvB54vDtpknTTKjAdAhpkrLXwqg3EBZx/qPPpQ63yGHHSbExpJB223GOVnyL+jzw0enFzqjaB5s3bgBb//tLZz5pTNx8rHHoDEUQhllKAE33GENiscFP43AGEdm2+gdG8U1t94MK6Pj9u/fiJaeDjlDsrafyORQsAFfLIZEsYBULo/6pmaMjU3iltt+iNHpFG656260dPegyD0+FbLEHFyMTvFKpAqdPbkPDgS9eOmZ3+KZO+/D8aeegq9f/a1PxDQa98tmzTVLXEpJludZgK5xWfzLr36BF194HhdfdinO/PyXZP/koosW477KJODyuXLOX/xeWXHe73cP/KQGAB+PO+67D6RnMlaFzqU8JbPG6XITbCZ5VUXRrKLMmnX/Ljxx5+3YNTyM8669FocefRKqHj8qLtYKKlBITFA9cm+FtX+Dv28D3vx4M15+5z3ZZ5I4XKl6cfY11+GUCy+UmrHUtQgA0/iZe3MqvC03QpaBB66+Ahvfex/Lz/oiLvvuVfBFw3BbfpCxqCOPkl1C2WXJ3pnW3Ky/WS4LIWgY296LX9x5PRJbNuGAcy7B92+5C/lsEYpPgdtnI8jzxHQCI9vWYd1bL6M0tBWNQS9GxhPimMoYvMxEP+zCJHJGGXrVQMCvIqdXUFLi2P/I09C4cD+887eNgBnGzsE+DI0PQrGSOPe8f8DeBx/56QKAK+sfwDkX/ho49+f4zbf/B2CuVcHYjg0YdRyg0bDoQHTHKtj40DlivfyNp36Dy5f91+mA/28AgGf+9B2ccCtw058fxBlN/4FVvLgDzz62Aft880toeOU/+bf/gZf/3/0r8447T0C/ctmUhZvVESoAWV/T8wU5mBKsNO0K3CrB2gLsKq0JDRgqLbKYPaQKSONxB6EoQZZymAcPd9CxbxNLMLK/xRaCdlTMB6PtgCIFbsmLEjtIp3DOInq+TEtCD1y0vCILxxsEXB4B84RNUyLYUuDxG1alIAVpj8LDLC2s0rDMvIDKvkAYihaAZdMq1y8ZtZVCApbFDEKHpW2YtGx2S6Yai7s8vDP7KRCKiHpXshupwirr8ATroAXrRMnLghDvKeB3coJ5cKaaLBykkriCTCpds8rW5Ppo7UwlItW8zkLJskFVFhMne42sexUtTa2omlWxmUunc1JsItOb1gpsHyqwaEnn9dDi0oemxjZMTk2LpSwzjAmMBAjQehSnuOIC/NEoEpPj0FMTqOZmYFeczAq3NwCvP4xQQzMCwTBcHtrJGgJoVw2yD2uWFz4NQ0MjUpwJBsMCZhAQowpW9RF0LsOWHFFDWHlk/7M/W+e0YWRoANm8jkg4Jn+Ty6bh9yko5FMwrBwMIyf3TEUYM8RYkSIQQ0tWl8Vc5ZSAAdG6uKhEc5l8LWcOKBsZJJNpdLR3iq0ZgfmxkVHJF6Vii4U8stJY2ElNTqNS1KX439DShHAkKPZqtKckSEm7U8njLJWRmE6gva1dNsBcuB1lAPM2XYiGgwj6ApimYkBTpfA6NTMtOcFt7e0o6EWM794m47utdQ4idXGEghFMJRKIx+sxODiC5rZ2yefVPD74NC+mpiYFVOf9JTMJTE5Pwa1p6Jg7T4gGLCiOj4ygtbkFBZeNbCEvG+lSRcfUxBh6urqcazdYsCXIU4FXY3vmMTYygnQqA6NSRUdnp/RDpeTYJdNiJxQk+cLE0HAfVMUSkDKVzksWc3NLm4DRzKKdmp6SIqqmauhs70QhmxNL9O7OTlEMZso5pzBYMQR8prJ6enJSnpHOzg7MFJNih8J9F63+mAHX0TlXrKvbGuLIJpPYPTiM9o5udHd0IR4LwxtQkchOY2o6h8mZhChvSOIoZXKoi0QRb2hAKBpEpVzEwO5dOHC/feFxo5ZfPCbkEI9bg0IyRTiA5qa4WBixP0fGnFxndyyI5MQ0AqpH1MHkeAyNDqOsFyUPl2OItse0yKYavLmhXuyaBvt3CyGkZU4H0tk8wpEY3B6PKLC5CaMVdFuTYx+xecsmYUPuu3wZent3oFwqit11S1sHOjvmIBzyIRSgFTMLh7T0LSKXL6GxqQXZXFoKkmxTqsFdpoWpsQkUyoYcQDh+WlubkU2lRYnNOYVjsFguCfjLeZwAPQ9duWKhpnQmIOpGgPbCfEY8LHYDuVwBU4lpec4J+LW2tGBseERAegJvBNoioYA8A3y+aYXPOSkcDgnIyGL7zv4hNNQ3iqKZ7UBVPcc1wVazygzBshAvOHdQPUP3BSquaYNMAJJALq+bADUPKiQilEskIdjIloriuFAXowqIICIz9Oi0EBSwk5QbKqWplue6kmO+Nou1fG1xMHWspmUjT3tzzSOHARbBzSoV67oQV8heZfGdBVQBIcQGEwKGksDA74nFt6o6gKzk1TsWQRaL//yaG39RAVtiiSSFbZm/K2J/TbByVknM13e+dt6LhyxRbfN9aCEpah0HGCag4uQAk0RUEkKAqKuDQfnsZBOrkvXN4jwV2QR4xX6V1qBuRUgrmWzGyQrkIY3jVWemZUU232xXzvFyKAv4Zf5hIzlAuZPVKaqqQEByCFnoz+ssYHuhWCVYehbv//U5J5OQQCjBdBsYHuzH8MCAFLQrsk8giYxgkqOWZnuJO4hFVRJBKBtdXR3CVD/rC+eIJdaG3n70btkpz0+AxQ6uOySIVYoo5NJobW1BmeuQP4RU2lkfYnR74NpumLK2DA4OfJInm8sXnXuk1RP3IOxIhTEJJJt50dwcxS+fflDIN5qHJDBDco/ZlgKmuG0HSPZrUEDyQQ3oor+A5Js6AJjkayoVPPPYL9G3fTd6h0fQtWwRbr31RpQSCax5802MDvajqb0V73/wvqP6NQmBOGpMyRauue2KeYpgo44qlmOHgAxBO9q0/uOtt6OxpU0AB8c01wFaBYCrObB8AsuJIt1RmNNBYtZ22VF21vJZKzrW/u0d9G8fwO+eex0jOQOHnXAkbv7htQhZJt794x+hZ8Zh+OhMHMILv3kROcvAspMPR13/AEoGj/pVIRPWGAFOdrHwT2oK0tmrrM7mY/OQ/onBek1p6rT7rDrz8wediJHRtLTL/FgUK878LEqKH+58Hq6QC2YohPsfvw4fbOhDSPUK6SBue3DtVy8Tq+plBy7Hf2PvTaDkqsq14efUOXXq1NxV3dXzmO4kZCBhCiCDMg8OKLOCogScQGVGkEkBFfE6AAp+V0WvchURFBQFBJlJQiAJZB66O52eu6trrjo1nBq+9bynWrn6r3+tf63vv5+sm6yVlRCqq07ts8/e736fKX/IQbjpi5+HpzGAmS27EfIr2Dydw6oDluHqSy/CddfehLOPWIn/2LcG1tg0erq7sXaXBcV9JCJLD8YxJ38AucIEBpQteOzHT2Fj6GSUw804fVkz3tPdhkUdUSR3vonnH3sVf4j3ody0HPmuw/DSlS70ZEcRq7L+ZO2kw1ktI++sSI6a4azB427GUNmLNzcNQtmwDaecewBng4BoBPgCjWEhx2kkh9RUAQNz5SrisZTUDcxtzuRzYjFWdbpQpBLCQacf5i8psAw/phjhUWbFoAoA7FBcAs7TrKtcYf1vg3SciSRLziu0eRcka02Q3b9nTktKriD6dZvxOgmB85frmg3c2q9/57wkaKWTNU/SJgO7xNLMhpBta32HNIcIGpPKP29/z+erSkC2rnjnOlmhdVo9G5421QR+5SIJdtJ22qGJE0yejZwaVbNeRGfj8Pm9cLsYK0M3D9vBhrlW3GvY+ONntPb0oFaykEunoPvcsub6nDqKioqJ6VkhD7IZw4iOAh10GEVCh6FQI+KJOcxNzsLQPFILslKmLWK1VBTSXs1hE5gM3bCt99mwKbP+d4talIplJjEYuoY8nXwICNPWmQCgkJHs92NdQBIp63GS9AgqMr+ZjxOfc1tVX3dgkOeNFv62+ptKDo7NvN0990ySF/kdbJ9se93mes7vRyAyRyKT2xACGmNY2AxUHDoy8TjcvoDs7czqI2BJML7MD2L2MNdczVYW0ypZstaqijgJ+D10DZqSvcXn0DHx9naEXDp8DUHkTDYkFWRqFRihBlR1l1x7sDEkzTvKiwk4V9QaPCrXmQpKagUNkQgqhQqclRri07Nw1hS4Sbwr5pFjNnnZkjqMdTXnI2tmm0BTRYb7ts8HJeRBlVlkzoDsmQTuCfw7/V4UlIrM0dxcXIgMDubpmgW4Qz7UCCpTqe12o8RnK1eEXiZATxIGI14suGsqCmzE0SmF50MSDGokZThQZlyMP4DpeBxaOCBqDNpfOg2nkHQsnhXNPAxmB1cq8OoaNLcme1KtWIFG1blGu3AHymZRzogmimggoTWVlYgEXXcgk8zJ3lvWKnjkS/sB4P+/ezD733//COwfgf+ZI3DP9R+UHkekLQjoWVTUBKCmUShFkc/FEPS7xbGqXDCgohMz41489PPXoedLOOeU47D8oCAqiKGxcRGOPvYMaO4WcUbMF1OIz8TgVg1RVrL/+sqaV3HtjTcgWy7ia3d+E+8/7QyJXhDtg+QTAHOpKP7t3n/Dug3rka9UUKQzh2bA8ATR0xpErTAHK5fGkgV9aPR5UcnnEQ6G4HX74fUFEQq3oLOzTxyAKPjo7+vH8PAQ5hLTyOaziCWS4irF8//E6KhEgLBns29wEOPj4zjo0FVo6uiUGlZ1M5IugO98735s3bgBJ7z3KJTNLBb19YgbJO2XU9kcUukMhkZGkIjHpU6ksMaqWEiYWZhFqjYB0yqgrNaQL5A45Yem5uFRy2g1muB3GggGdUzHp5CyTAwsWAhn1YFDDj4EXd1d0jvs7+8XkJOE7quvvUbA3xtvuFGcyihEokMIgUlFI/Gyip2Db+GL11yO0elxXH3Jxbj64xdI/i9KCqruGqZiE/A48vLfP/tff8T9D/0ci45ZDl8DMJcYRkurjoMP6UcsPiXnjf6eRSil/fj9f27AhnXr8JlLL8Axhx8Pt+5HW2cQ3oAfZtUP09KhOH3S+3z0kV/hvnt+gMsu+yKOfd/7kcpYiMXiKOQzSMYn5IxM62u1mgeKKewdGpQa2RNoRSjSjYZQu5yJNbqBJucwPT2B7t5euDxuVPMZ7NmxFdt3bMOJJ54ofcWCZYl18uTUjPTeW0lklNiLItRKGbu3bsHoxCgWLFmEnq5O+Fw6Qk1BLDygH6HuZugep7gBURXOiL7BmXFcc+dtkhV855dvQl9nu7g9OjSeYxSk8iXUdBeShTwyxRJCza0Ym5rFLbd/HdOJNO763r1o7VmAHEUZCnujdF1TJdJOIobEAUyBmwDwrx/Gw9/4Lk7+0AewmgpgkkwZ/VVTpYbjOYS9L4kBJKlPqUqc3y8e/Cme+MPjuPTTl+JDHzkLDt0NSKQJyYp0DbPXNf48S+uiVpZ4xMd+8GM8KArgk0UBzPgdksWZbayUS3CpLKtZI9dQqTphVoGiU8X08CDu//rt2Dk2hku+/GUcedxpKGsGiqwoK5Y4o9FtiA+1uelVeEe24MUN2/Dnl9aICK5GC+iaGx+98lqcfNFFMOmix/MYa2RG8ig87yniuOgql/Dday7DzjVrseys83HZlVeIulsrGdCho8TqsZZHRVMEWKaHYEmtwUQJnqoTkzt245dfvwFzb23CweddjKtvuV36UYyRzik5OMdGEV23Djs2rIFazCLk0rDxzQ3YOZxFf38DDljYD59WAMwZiY+ilXee515vE448+aNYfvgJeHv3PqxbuxVqxYttO99CNDYO3Wnhwk99AksOec+7CACu7MUjl56Lu/234A/f+zDa/zFL1tyM+y/9HB7c/fc82o//5E1ceRAJA5N44qozcEfmevz2J+eh7/9SDu0/AcBkM/zjtVRi2Pynp/BqqQ+nn3o0+lwZlMAspn8NBfAb3z0Mn999C/7wow//Fxvr2OsP4lvf/iWel/xlP/qO/wSuv241Vvl24aF738Cqqz+OxXNP4PNn3IHFP3oTVx727ihoFpx0sSyGTrJiNKc0Mgt5qnsVFPJJoJKVZhEP84Y7AEeNeY0qDN0L1esRtrvb5UQuk0KlyhxCskfIhNdRBsFgO1+LDHrbm4uqH1tFxAaDQQCCWWaVsmRGkO0szXBmG6rMjvXYObu1qlid2vm5VbGSJkBQKZnIm1nbwsShySFWWPoFArwlWJaJYjEtTZxqrQS/3wuH0iDNc6fkvrLxyUlaZ+qIqoENX2uRlQAAIABJREFUAzYnKgI6SsYDMzPZ/OYiSQY8CxSFuckEtJjb64LPa6DGsWIztliWhj8bOdKoQg2JRJy7oSinHE7aUhNQZEagKopKApiSp0o1c11Bx2wuAahpCQFDcqXkZxQ2nbOIzY2jZKVh+Aykc3mxUFYVgg0+NISaobv9wiQPeglSU5lEuYkOg3maySgq2SSKuSSUkC4gFjc+3e0Ta2paoBbNPMpWQYACqs0kT5g2mhnaFTeItXIiw8xThwBRZMSzSSYbXq2GeCKOxqBbGISJeEpskNm8Sqfm5D2zeTatfchlaVPK/K5GARmoUPV4PQjR7liF5Bbz3ou6vKrYGV2lElw+DSMjozB0j4wNgQa/1y9sRgIhLIxohchrZyOmOdwoG7tZKiCVyMHj9SKRSontK4EcAk9s6NDy1u8PoiEUFhCBoDHVbaGGAKLRGSmwgg0BmAVafnvl72QRMt8hlUlLy1LUt/4gorNRNEWaBVShQoeKkUKe844KdCeSyZgQKgy3BrdHFxVz1iyJZfN0NCYAGG3ZCLYwo8wbaYTL7ZL5xOeDTUWqoTvaWqX5Nz07KddPy2+SAcINjeho74Tm0LFt1wbJgdMchjAd2fg59NBD0dXZKvbZGzetw9TUDFasPAQ+n53/yQzfnp4uycpIJuYQlWsKoH/hgNyrN99cj/b2VvT1LEepaNsUsuFHv89AIChWfrrhhBFko9UlIH8ynkIqlcTk1CQOWHqANMv4usXLliGRSGHTGxsEXKZzQE0DDjt0BQy/gdHxcVHIqhVm3DH3jRaDVIg6EOB6lE0h4POirbVNGp26y4OpmTlZd5ixTcuXzW9vEpLJkmXLMDExiR17dmHpwsWIhBsxMjoCXygoTV3akFSKeSTSc6hVNRSKNbS1tMMqmSiYcXS0hcTyfN/opFggRufi8szMTk9LnjWVxLRV0l1ONASCMAyngF+dnR3IpFPo6e3BdHQGrBLLRTZHad2iYM+uPeIIYAQDom6PJeKSdcvna3x0Hxr8frQ1t6JoUd3ukUxyOjCkkwkEfH6xIObcI7mGh8cI2Zm0etGdmJ2dRSqbQY3FrOpAYzgszyPX6EzOBlfFQtXNhm0ByURSlDNkuFJNzWeaoGkqERNrdgE8Cco7aRWdtS1ndUNIFMODQwK21coVhJsahWBBZUlNsRCbo6rNtkTmNXMtFZtOWnO6dIzsG5FnPBRqgOEyBEgjIC/4kU2nrDexaflakWeMNuwEPPjzBFh5rZLdS5KSqA1FKCX29iTtsMnPZjvz0gn8skAWEAGQOcZMZa43BNY5dnwt7We4jfF9afnE51Gs5kvM6dPEJpIAMPcz5m966pnC3LtknOr203z2+VnzSl9bJW1nuHCt4r3jHBU7UdqM5k3bfpRWR/WM43lLZtvOWbddJ9hEF8cJO+PezeupVO3cxnq+NecZP5fPLjPnua5SiWYzt5ldbe/FdIJgU4BgMdXNzCWm0pxzjfeEayb3U1Hxcf6YNrCtK1WkZsfx8jMPC8NWMkapxKJrwb4RsYEmSYR2p+/cK3gfOffEYqvqEItQRa1iQW8XZqdmoeteHHvi6Qi3d2BozwgGh0exc9eQ2BERiOf6ywiFjvZWlExT9ieSNqZmZtAUaZF1nAppkpCaW9sxPjEha0QikZB1nvebe7FDM2BV0qISh0XyTQafuPBUfPLjF0B1uEXpzPlEApVkpKp21jjHkMSweUBWgKl3AsCSsVmGs+bAHx59AkPDw3jl9bU49fRT8fnPfhYje3ZgdPcOTE+MY/uWLbJvEZQRDWWNts88wMrdtZW/VRtQFZsusWa1le06SS8eH77z/XvsgxkfGHleRIJZB9/s+nTeXrlk2ZbgtHaXnF3J2qWC2AZqCIR5lRp+/fOH8NCvn0TUrMJUyrj3gbtx2JKFcGaTWPPCnyVTUoEOc87Eb558AstPPQaRyRlRAOfoLML1QbA9qrttDFCynOtQoMDk8z7PdeVy/XH/W0Ft44b2gTq46HgoFutTFUomjYHGIBYsXwqN2WKrViLhduHmm6+Q7OXvf/8OnHj0MXjqgV/AU7TZ2FWHgu5qA/q/8jG8/wMnIDM7A6OoYSjpQcQbwlWrP4EXN/4KvoqO367biYOaDVx/4+UoulrwmwceQdTZjdeTKxBud+OWc1qwxJHArqkynts+jad2tzGMBJee3YNTuqeglUz84lcb8IddfuSWnwCP5sOrV+kwSjPIiTaaz0gQc1kLzz+3HitaXTAbO3DlHydw/yeOwOLOSWRiVejM/hTShi6ONbSNbenoEvs5kvhIkipXHWKHznU/nTal9uDaKca/bFjBiSLB1qqGjJPKcQMmFCQrtFcmCdKWaZfF0owkQs4121LZvj02fYDkULk/Mk85J//+GhGVzmcC8ygoOfF2tvP8s0HSpH0nCRbbubUEgO01hXPBHhcqVPkz/HeSSuSMIKwKez20fcXtRgvXNp5BuAaKYwP5HDqJpCXJnpXngXlj5YrsR3Ezg2zWREMwLPUKATfWL9wTORcdjFmpPytUSKjkytMVhoQYfm8SqRQVZrWCnJmRvYVW8yQ2qYa9njI+RwglKkkiKixGlKgOsVX36IbYfHMsaK1IghJJNmY+J2sLv5t8TLEmpEjd6RLyTjgclO+cYtafxfrRKQRBcW8mYM7vTcBd3DCqYkXHfca+e/PPNssPko5sMJbNTLpw0H1JomuqJO+Iz5N9h2gXXieliGW2Q0HRKkjNx5GpUmICjmuRQcXyOWaG7kB0CjJlfyiUTegeD2qaQ96LZyZmToudOMFQ2pnnipKx5vO5Jbe9mMqhlMhAL2bk7EenJ5JdNZKeqhVxPWGsxlwyBbUhiIrHDW+oEQrBURI4LcCMxuAmkZYOIpk4HIYOlVtqxoSbZ0ev7WCSLxeh+30oCYHNkIx72nC7CxUhCVLS0rFoAZLlHOLJDMy8JQpfl88rJByu73nVvmdUj6AeW2N43eIHRUIvwXASPMskKYhKm2piB0rpnNhrG1QN89mrKGI/TgcLEqEVOnFVc1C9hqiaeD9p00/fHD4RHhIR0jl4WFuwFmD0ET+Tbuw1wOdxIxNPSZPQ59Wlgc16gEB2IpMWBQnrMiE2KTX85qtXvTsaGfuvcv8I7B+B/SPwLhuBpx+8BYpahOEro1ybw1R0O6rVDIqFJBxVFd0dAwL+Vip+9PQchOmZPL75rR+gnMrjMx+7CB8+9zgYXp73InB7WqAbQXGuqIAEVpLFPKhUGa2j4NWX1+G6664Tsv/X77gdx733JAGASRyk/IRn2HQhhfsffAAvrVuDoqLArKooO1zQ3UF0hFw4eGErvJqCYjoBo0Z3FFoCc992INzYCrcvhLaOXkSa2ySeTKIq8ibKFt2ZsoilMmIXrLpciE5Pi8PGwcuXYfvbbwuZfMnyA9HS3YehiSlkrSrGp6P4819ewPjeQdSKBCrzKOUy0otlP4JEMyqaWaPaTlIkMALhUFAcOuhGODWdQJ4ot0eDL9gMl6cRYU8NHY0+rBpYieUDC+H2OXD3vf8m2asnHnciSuk8zjzzTCxatEjes6mxSWqNZHQO53/0fBy26nDccsvN0gOoH6Rsom2VhsGsQ02s/szFePn1tTjx8FX45rXXIeJvRDFbQEm3oHnKiM/slgi7vz73Nu772RPoP2yhRPIpVh5tjQbaWvwoFEwsWLgYzZ0L4PV149cPv4AXXnwat9x2BU5679lwlL2oOdLURiFfC6BQ0cWNplxM4y9/egy/f/QxHHn4UWjrXIpYgi5kjMMqwqUVYeYLUDQP3GoVufgUpqcmpGYeHJ/D0cedBn8wYkdFoYqdO7ZKfbrkwBVyLq8UUlj36osiXDnn3LNFKQ1VQyyZxltvb0Vv3wDaW1pRZv/RY2B4xzYUUgnE00k09/ZIr4b9Vt0hLTwE2yMItzRiQXsbvIYOXVcwlpzBZbdcC61Ywl0334oF7S2SUUzjyqqiiS0ya86KasfXkFg3ND6JL9/6VUzGkvj2vT9Ec0cPcpUKChojLli/8kw+H3thkx48PgNP/vo3+C0toM/4EC659gpRv5Mw7+SJXjioqji80PGHsXGcWxRu/ceDP8ETTzyO1Zesxgc+/BGoLjdqDtbZtbrTaB32kLM/UFTpFurC4w88iJ/fex8Of/9JuOPuu+X7yM+J4rgMncUasQI5cRko0CJad2JmeA/uv/Nr2Dq6D5+5/npRAFdUlyiAhWBbZXmqCHkwt+lV+PZtxYsbtuJPL64RYoTDMGA6vLjgS1fhvR/9qGAGdMmjaob8YZdKhxr2DBxwFQv4/tWXYcu617Hi7PPw2SuvEMynWuIcd8LSCigrjPIisVeDU2EWsYoSynBXNYxt34GffePLmH17A1ZdcDGu+vJNqBbYY8thZGwnJte+gureQegk8yoOvPn2Tmx6awZ93Sr6OiJocCvwGESnSkKezNExLtiBI04+G0efdA5KNR1P/+UvGN41hnyqjPG9W5CY2wfF0HDRpz+LhQe+mzKA3/o+jrr0EXzkhy/i+iP+WcU7+ehqnHHXZhoAYvGp5+HoLh0HfOAynNBlrz+l1+/GcZc/jvN+ssYGhf8v/PqvAPAuPHT72zj62vPQ97dM3BievvpDuPnlOojt4Xf5Mr78udOxonHnv4AFdAxPfOlU3IFb8My9H0ajPbJ1W+5dcB1xHs490Mcob2x59BG8UVqM1ff+DJcdVL9fs0/givffAdz6DO45w/7pf/VfXcddLPaCPNhT7UnrAdqikWFPBRsbglz/CkVmVlHtattFuzQdxfmwcwHHaG3MRnVOAA9a/1J5KYogWkdL08Ehiiq+J4sBNl/YgGQzh2Afm8pU4rD5QSWjqJ6odnDSviqDqsLGNH3xLVRKDnjdtvotlzNtdZTTCY3++XDA5aJFsYJsKiUsarKrFdojU03l1eEP+qQxI0x2Uf9WhRHFBr4EqOcL0qRhw6gh2CAgDbMQNRe/J4/aZM7VUKU9GLNOcxlpllYcVH/x82lPWUMyTXBURVNTRFh2tD7I5wkQOOD2BIV5T6UvG7lUHhN4pyqZatPZ6BQqsBAIelAs5+Est8AqZZHJzcKhUKlVkAwqWo4xE9PpJphMmzgXmiJtoiBkJpdZKCFXMMVKLhLyS4OISmVNNVCoMCfXgqsGydjt7ukTFSAbDplU0gYUKrQizQjI0txMWbwi94rAPMHJhJkShSFbeZInWFd1E/ShpZ3DE0RHZ5c0mAiAshvU2tyIRGxW8gZKZkUyhDlX5ubm5P9nMkk0NoUQCrikCGKTkCA8s1IlXpFWyIUCoukE2lrboaku6SZTCUjVIO2audnT8pNqkCba7EIR+3EnixXNATNXEEtb2jqzkTi0ew9amlvQFGxALp/D3n17xE61ua0N3T09AirPzc7IfS6WVbS2dQt5gOpHUVepDsxGp8XKNVdkDraGbDqHXD2DlU0yKotNM4VMIYrxsQmEQ8046j3HwipaiEapTLdVktxUVd2FmeicAC8EjJijwYZonrkXuZyQLwiQEfDKpdMY3rULLS0tApxR/RcMBBBqbMD01BgcjrJYVhdygGEwS7eCJQcsRjw+h+nJfajWCmhqDCEQ6obP6xfLYAIjdsaJIvmuRbOAlUsPxPTMLAaH9yJt5tC/aAADiwdgFvOIz9hzYOGiRejq6sLWLVuEPUkwdWpqEj393Vh2wFJpRrY2RUQ1zyxnAhvMGOYYJzIpDO3Zg8MOOhg73t4mbgJufwClfAKBkF+IIEF/QPLOmAFHe+tULoOJ8Uk0hkPwez2id6MSmTbjzBXVDC+m5+Yki2Tv8B6sXHmgsEXjMheBrkir3Pu5RAz9ixehpimSVUzO7YLuPmmCch3y+F2iNOY9jIQioi71+5iLayAYCmHHzl1iP02L7f7+PsmcnpmO15V3tsqkuSkir/e6PZiJTkvxSRA3l8kJWJuYSzGuDz2dPUgUMlizfh3cBPljMRx80Ep5DVcfApDTM2OyfqaSCaxYvhypRELUq42hkBBcotOz6OrsFLcANqUJtlN1PUerb48bLZFGURyTPMA1l2swC12SdVgTstk9PDQkNk7zNs4OpybkDzaV5y3mbdKOhnA4hHw+L+8vNpGihLWVou0dHQJQsbHM5jmft+jMrKxDTeEmu9gmKUgUxj5ZN6g6pSKbRAfJZ6fdr6iOU7aDhADYEVkHuGZIVk82g86uTtuq2jTlkMGfIVAt4qZ6Hj2JDczcTqeZ6041M9DcxD2bAILTzi4HbaB8QoKQ/VGyjW0VG0EIHo64X/HvLq8hjGQ+89xDpDFbV/VSxcnGMJ9JquH57FKpPUOwycX77xWiA58Trp8Sn0Blsc61Ly/jRaKUwCQEOOoxDHIdlQo8hg0Y8xdfx/2HPyNxsSQXlXg44PdS7b2O+YYEppnpy9xIUSUTpHDaoIWmyt5F8JJWlHxvsX5SHAIM8zvI2pbNiC2y1+2G4fZTtyRWkrqjBjMxi1ef/ZWt6Kbdb5k6VohF+76RYXHEoO0RAWACMpJpyz/nfxPwFPUy0NfdiejEBHTdI8zfRcsPxFFHH4/hkTHs2TuOLdv3IJ3JC2mL+8uC3m4U0jGEG5ukoT86RuvcbpvIUyoimy8hkUqjv38hZkiISKXE4n0uZq93mu5BoRQX94B0soCaZeKSi07D7Pg+fPbzV8AZCNgQCnMt+aCwSqzPBduS9u/Wy2wezNsw83Ucezpz0Hr08d88gn2DIxgeG0fHwkW4/ivXYMv6l5EcGcerz7+AeDqBqot7ugaNLH1ufBKNawMxjFwQoFYQuTpbWIBimqXoWLJiJS674gph3XIeyEvqQJaAu++w5mV+kKjLhYhhK4VtBbANANMmV6+WkI3HcPkXrsWO4Slh5Xb2tOLhXz8IvZzHtvWvIh2fBUh+U1xYt+VtoMUP594pAYALdQUzkV/OPQKSBA75fMwrEgVkFBU8VaL1a5hXUNft3udral7f0df8AK889wpUqwZfpogTe12oOjU8+tyLaAq14bQPnQl3bhLLly1BwYxi0dIDoXsN+ocD6SJ++dBv4CkWsbJ/KZznHopLP3IyehqaYbQ2YXasDGepCndjBbt2jcKnKTji4MVYcfAqdHQtxUgsiWJmFvd993EceeRSnP/RD+GeXz6E1poPi993LP7jnnsw3HQJHAvei3McDTjl7PVI7Ikh1NCNS/70Kr67pBGHnLAUDl8YQ5vW45CDDkemZkp9mMq54Q/RvSMHL/yI5jPo9/rh6zLE2jqZSknDxu/xIkwVcDCMcEsr3H4/4okE3MFGeaZIQEqn85iZYc1okyryXMNYnzJLqawi7yDoV0PV40VGcSBdrqEwP49JaKBqtg7TsoYVVS6twmQy2RpeAeWlXUERsv3n/C9OW1Hvil25batvzy1bCUzLdLGaY9YW9wGqd+XtmIXLNc8SIoNYnQtYaQOz4srAhglBtBpzyefBZHud5P4wLxWn7R1JImTxi+0/7a4LRVGcUp3u9brlch0E0yRbe94pwik1Oc8E4hRRJyskZmI4ZGAJXnljDSK9rfDXFBw1rePZPjp4KLabgBA1aOVWXxOIOzPiolJBNJ4QoC/Q0ASXyw2rSFu5suzTlSK12CxRecYooSHgwb69e+CsKrL+cm8pFUvoWdAjtSYbsNy7WZeSpMiIHCpWuf9wX58ni3BU7fGnusEm4vLfSMQlcZDnO46HWK8rzP7lvlAVS+EcUWCC73Iv7exY3guSgAhkF2jBbJaQiqeRISBdqqCYNaGXy4iXUuju6RUgl7nmke5WxNJxtHd1oqO7E7FEDjHTRKghgmwmJzZ4bEIRqKSiwUqnoRfpWKKgxDxbEgqp6maERakAT4Nf1tSZmWloHjdiBRNdK5ehSpC0WEZzSxsKqRxmx2eQzxbhcRnwhXzwNXgxMzaOUpZnyjICIdutRdFU+BobEAgZGBsclT0qGG4QMoSVzYtDCyd+JVdEzqrAGw6jygaag8+GIkQxAtR89kr8PvmCPGuqi4r9AIplxidQlVuGlavnI/sMZOkIQhMKXRV7blTpkFUSYJ/3SkjNjGzwBZFl445kPZIFSFDQbKW+xOIUi3AULSjMGGa9zGfTqkEjmaJakgw6l9cNzVmzbZ8rNRhODTojg5hdzXgiMy+hwL/75g3/6i2M/de3fwT2j8D+EXhXjsDQy79DNjeNHXteg8MZR6E4Bk2xoNYqaG7oR2NwIbyuxWhpXQJvMIL1W17BV+64EqU08MVLr8QnLv4oNMMJM6tjZjqNrvY2lMq08qd6l04SXhSrrHOAF59bh9tvvg1qIYbvfeubOHjFoUgnc8ikc0gkY4jGaLWawouvv4zNg7tRYOSA5kG+6oTmboAfJg4baEFnUwMKyTm4WJ+RSC55pzp0VwD+UDN8DRH09PSLe9zkxLhEPqFclJqF0VmeYAgVRZEeDEnoS/oXYOfWLciZeXT19aOlpw9PPf8S3tiyHduHhjA2PYNsLIpKIQef5oCHDl2MnQr4Yfh8sm/F02kh8B75nvegf0GvxHJ1hRtgprL47n0/QapYgtEYwNIVh0FxeNDoruHoFQdgWccCrFi0GJaSw8c/ewmmzAJOO+lUFOIZAYAXDgyIkIL9C6fLkBirT128GitWHoSbbr5Z7JnFMIrgHSNAmDdLy+RiHpd95lKs3bAJvS2tuObSS3HgouVwktTltlBzZrBveB1SmSReWrMdDz++AyuOWIbFnYvQ5PRDK5pgaOKBKw9Fc1cf/B09KLn8+MHPH8bvn/5P3PqNL+H495wPFINQnRlkGHfhisCq6ZiNRjExsgODW9di354h+D0BhCILoepUgjvhVGtIRkewfcdOrDryONDvp5KJi+hmz9Awmrr7sfzQI1AlqlytIjoxKsKFw1cdDpc3AFLMc8lpPPnEIzjooBVYsKAP/oBPHFh2D49gZi6BQw87Ur5rlY5klRL+/LtHcfDSxTAZydbVBV9DCPlSCUGnAZ2EU6eCUq2MoNeNcNCLrrYm5J0l3PDt2+CslHH3bbfhgK52IaixP5XNFQRkpUiLFFGHyyXCrMGJCVx7y60Yi8bxb/fdj1CkBVmeZ3i2dbmFJscYEzqqkKvIXGqPz42nfvNbPPat7+PUM87Ap6+9Qs4K4hLEPhMxCvaEGANSLYuIhOqZgpnFL37+E/zx8d/jU5degg9+5EyoLkNqO9aBJFfY3Gyb9CpkyXkA+EcP4j9/8EMcevqJ+Npdd4lymiTCKhXHdNsREnzBJpqqbpTZl3NpiA4P4kd3fBVbRvbis9ddh6NoAa25JN9ZDk0S8aII3kELaO++LXj+TQLAr6FYKtD+B3nViwuvvA4nfuITSOdMO45Jq8FyVGDACa3KM4QD3lIRP7j2i9i4/g0cfOY5WH31FVCDPhTLTrqmI+fISfawg456FRWuqtPuT6oO+FQXxnbtxI/uuAozmzfiiIsuwg033ozM6CiGt23Evt2boccn0Oag614BGzbvwtpdGbg8CpZ3h9HqB8K6BYfupHUsClUHtEAES0/6GA468RyUql7pD/7p9w+jnLVgZcvY89aLSE7vhru5Ax//3JfQM7Ds3aMA3vyjo7D6V+fhwReuxIp/UvBm8PxNx+P6ZwCcdCdeuOs0/FM0bWUzvn/8ajxywYNY87n/7wm8/yd2z38EgB8840Lcb67CZbdej3OP7oM/+TSuOPVmvPaODzv66t/i2xf0Qce/ggL4nwFg2nKfc+kj6LvpUdxzZvvfr5yq6+vOwR2D5+HBR6/ECmLA70IAuPnIC2RxYuOALXJa0fk8tCzOwal7YFma2A8TELOzfR3CvGZzgcHlZFNXyHAmo52RslXaIhswvB5YtYKACG43mxN1hS07CFywNRUWc7ukca0IiCWNBzLGTVstxTwoNl+Yg0rLBW4ytGgjEFcp8aeY5URrUUhjlwfrUoVgRhZOh2U3cxUCtpoAAmRUs0mULbFZbMvB+N+0hQj4gvVmCQPf7QB3yfllDgbVc8zolJzQUVLx5SDORk82nUFjY0jGjUAZVK8w530Bvp8DWTMvLDyvPyjvO5eYEbURmT4cL6o42HSi8rRs5jE1OioWpl63VwCVVDZps+8dVRScbAy5EGnqREdLr4wtm2N5MwUzm4dT84vyQbIgcym0dTRLI4FWx1OzUdm4ZsbHYOiqqB2KNQfaexehWFXhprVe3bqCgIco8CJhAY1VrYpEclLAHYLtBM7tjF9N/s0TakVLSxsGFixAMhYXIgCbbwT2eC9z5Yrk5kojJdiAttYWjI2OIDY7jZamMEoFU8DheMy24KtWbaDfYtaoWRZVNIESAmvcdKl4IDDU3ByBy+uRnFoqn9l0I1jR2tpiNwdpt+ZyS0MnOjsr4C8bG5yznX09UJy2yonKWt5HNmxol8dZSFtVFhT8/3PxuFhEs8nPmyaz1OFCwaoKKJ3N0LInj507tiGXzaC7qwtzKapvCqLmaGpqlIKVYBoboZwbU9E5sSIOhxpkfpMhGY1OUvSOSo1jbsCpE1z0ivWusLtUqpqd8IaaBeiNJ+Ni0Ts1NYGpiUnJY0XVhFu3oCpupJO8Xid6+/rRGG6QedDX34rt27dC1wxkU3mkUzl5DtiYI0jWtaAHvX29eGvT2wiFgqKk5TOZpKrUw+xmJ1yGGy2trXj77c3oH+iHP+iX+dJAa/NaDXv37kUsHkNrWxsiLc12Rrbbg8E9Q4jPzaGrvQOKKC05L3xobm6SMXnuxZeQLWTEqnlx3wIceuChKJUUTM7EkI7FkC8VMR2dFVXDwu4+aUA6DR2Ts5NIJKMyPzo6OkQ5OT42JsBTW3sbkpkMYomEHDaofCVYPjDQj527doilTUe4BTu2bbdV9HkTnlAAvZ2dcJTKqDGjtpBG2XIgl6MlsYkVK5bB73VgaGibKHGJZLRRYa06sG3bFkxPT2KgvxfxRAwtrV0C8FGNQ+CMTfB8Lmct+z4qAAAgAElEQVQraWkxTEILbSZVBeOjY+jv7UekMYJ4LIFtgzvhcKqiom1tacHEOEEwWsFDiDSdna1SBAUCPlErMYOYwPC+kRFZg9kspqpZLP6yWVvNms1KBszAwAJYBa4Zqiit+bxIY11RReG/dftmIRL0dHXLc05gjQ3cUGMYjY1Ncpjj68ycrf4n6Mvng9fHZ5hzn/ORPxtoCEqO7e7BPXhr82aZuwP9/aLc4mcGvLSPdsrPjI+NCzhEBTWb2wTmCL9TLc7nVIBMJ6116KiQkDWFIC3V1gRYWTDzGeH+wWshOM19heuV/W9OIQWwYU5VrGTu2uwkOGibY9qAK78T7xt/nsComTPl+SAhhJ8rWdbM2qtXBKrO/HrNzlJm9m/Jqkcd2BnBBAE4FrQepkpc7qOqCohOEJFEG74nm7y0/2bUAQFb/qLNM0Fqvp7fQcih9exW3lMqwEnEEeUsFTz0eRTbenvv41wRYg4tpZkBq6qicKaDgsfvkesieC7/v2o7J/A7c01mMzhfYFY9v7sNlMtYURXKbJ1yUa6Hue6+hiZBgtLRGWSiU3hr3ePCnubJhCpgvm5ibAyje4flO1FDJ4cqKoSZ+ysKYLK4CQTTjpSgdQ0LujsQn5qGi04hcEjmYqi5A2edcx5m41ls3T6EHbtHBBBmedHX3QUzHZd5SpLZyL596OrpFsttjmEqncP4BO3huY61SUaVT/LO50QdrLv8yBVog+5GMcdmeBqf++TJGNm1DQ6nB5dccZUoLRk3QdcRTiDed8loFib63wHgv5kVC3bFuAwFDjfV3yXoxTL+/MgTeP6VddgwPIyrbrkGp73vSKx5/E9QCyX8/qk/Ik92rEOFwUMZqciCu9UPlPXoX1uRWRPSBg/HtO+ky0jFoeG6r9yInv5+uQcCsf3NAvrv1tT8ad5LzgMSAGxwbj5nV2hr0gxwVIvQamU88+e/4NVX38DQ8IgQyy5YfSE+/JHTUUnGsfYvT8NplWW/cwZ9GIpNIfrWbmRIZGBcKTOkhYnNQ7gNHP5N8St4cx3Qrl/nO8FeG2S0f4ktMYDz73oMAd2DnKMGzeXE8I/vxaFNIWg+HWXVwKbxKK656iKkYgVEx4aQzqYR8BhocLqRKpjQ/S3YuGMNzvjohcLCfvKVP+Gur38LrY0El8KYLc4iFS/ju7ddiZ/f92ukAwVE43n4slXccvd38Ovf/Qx9oUV4/1knQ8kUkLRMqFYFv37qRbQGvFh2+JHQs614+NGf4FMXn4L1e6awbXgHFi9diLPeeyzWVJZgVWMDnn34P3Dq+7pRIthZM2BNRKEGgkgiKwz9Jq8h5Jmte4YQCbTCG/DC6zZgplIoVIqoFqpwGR7JGW2MtKBlwUKB+Lmm8TmajSagOAwhxdA+j0TPAsoSf1Hjemo5YLkMJEpAVvMgozhRsGooUMEv9oDCPBDgUCYh5zN3cFq7q4TERN8q/01Fo6hsBVClpa+tHrZnqU08EMBfVMN1O3mF6l8VOs8JddVtDZY88yJB5cuZUScKD4edL8zXUVFOwLXu3GO7B1Du+HciA19j26Xba5/CzVjAaKpNa8Lwd6hVWBaJTC4UK7blPokJ/Fk2mAyVdv6MG+C4lYQMl5+Ko7mrA9VyAcMb38Lh/Usx02hAl9gcO79LbJOZ58UvXyqjWC3bGV20KiTJie4TxTKKZLfTbK+myz3z0tK4kEc5n4ehOhD0eaGpdE6JIeTnfq/IGYHjwXEkJEnw3MVzHElC/IqVOkFETARscHx+3+Bn8x6RLCqAfpWky6ysiRzRXNWOReA9L9IJQiNJRywZbAv5koU9O3bK69NmRuqU1o52afoNbt2J1o5OTKViaO9qEXcKZtmOjk+K4pQWzF6fR8iH/NPp9mB4LopwpA2lXBHJWEYIkaV0EX7DB0ephHLBhCOgwajpmBmbFIV2sK0FZpmOB05pyIX9XozNjEtN6G8JwQhzT3QgHY0hlc8h3NkGK1NAZmxObJe5YHK9L7CGaArD49PhcxvIZ1JCYk7lisjHc+JKZFaK4tqikITGmivoh8LGFON5gjzz6QKYUvlc4IGUao86uFolaaqmIkeHEU1FQ0tEzn+8aWpNQSqehFWIo7m9C46qA/kaCdCsQew5zHMw/84mJOuITCElqvF8hqRe+0xEAJj1njipMKKCBLVsDgab81xzcwUEuXdkWSO6kVOAUGsj0omENPACusuuBU0Tmtu+98VsCb//zm3/J1pD+99j/wjsH4H9I7B/BP5hBPY9+wAmZ3Zh49an0NDoRE3JI5O0sHjBSizoORhN4UWINC5DKgOMTc/irZ2v496f3Aln1oEvffwL+Ojq86F6nIglihge2oeB3l7bqa9GspQOSzVg1dLw+jS8+MwLuPXGm3mixO1fvQ1hfyPGRyZkHwHTa3UF/iYvXljzAt7csRWkOlmaF5mSAofRAKOaw8I2Hw5eMoBSKgZnuYCKmZO6Q1N1aC4fnJ4g3P6QKIBb2edBDR2traiRRF2tIVsqQ2PdUlNEqME9p7M5gq1vbZK+UqS9AyPTUfzp+ZewdWivOI2Vcml4NQdOfu8xWL5wAUI+t5y1PH4f3IGARD788emnsf6N9fjiF7+AVasOg1IpIag7MLhnGJ/8zHWYyRXgagph1ZHHSh3c4QUu+MAJaNa8aCAZ2qjgE5dfhn3ZAk454RSUkzmcfdbZWLZsmZz9O3t7pYZkj/KTF1+MZcuX4+ZbbxWBA/dk/qZog2aPhWxaYiU+ecmn8fwbGyWO7tJPfQorl65Agz+AhpCC3TtfQzq6GZlcHGs27cILf5nC+487HMcd/T50tbbBKljo7VqA5uZegJF6ugrL4cR9//4LPPTog7jlm9fgfUedj6Lpg6bkGSiBtKVg1569GNm7D5mZKeRmJlEplODz+BFo7kSZzo9enyhXn3/6j1h+4Er09C2GahVgpeawc+cO5PJ5DKw8BIGWNjlrV0oFbFr3Ghb3D2DRwEJkSMTT3Vj/6nOYHh3CqsMPQVNTWHo+eauMV9atR3ffQvQsWChOaIamYdubryM1M4nlA33i4hloakXNcGHb0BC6W7rQEm6GSTMZtwtKxRJ7aYMAazmDJ194EhG3gVuvugp9i3shDDnSI0mGLJTsfk25BsWpQtF1DE1N4OqbbsK+mSj+7b4fCsEyWwFKhhcVh1NUwKLhpQuSUhPQ2Rv04JlHHsPv7r4Xp1EBfPUXpe9PcRV7/qyBpRYTIQFreTYpSuJ6+tN//xGe+N1j+NSnL8GHzjxbHFqg8TnWQBOlCvv89agm1lR5hwXDo+OP//5zPHL/A1h52om45c47xHVJcxoSecnvJhFTtYL0XySSh2R/XUNs7x78+M6vYcveIXz+uutx9PGniatnzVGRc41Eb/L8RTEEAeC9mwUAfvLF11Di80qHH3hwwbVfxmmrVyObp/NopZ4BXIZKwird1yhQKxfxwxuuxPY3N2DxGWfik5d/Hk5G5FVcMAsVZCpJwFk/51UJXGvigsezQJPuxdyeQfz01i9i+q3N+MhnLsZ555yHN559Grn4BCIhHe5qEXP79mLrnlFs3z0Hswj0dbjQGdLQ5FPhdZahegIoqAayegTLjj4dx37wYyiqQVjwYXJ0FC89/Rg6m1qRiqYxsvUljOxai+DAgTj701cg2NT+bgGA68Cj/2688PUT/hncRf3/r4HkA7/5pf8ngLcOEmfeqV79791v/ysAnMHeR7+Pz931BGJyGToae/3IjMTEhmz+199srP8lAeASXrvrKFyx/Ur89mcf/2dr7aGHcOH538fKe9fg+qP0dyUAvPSDX5DGH5WVVLEKGFfMCfueuZcOzQ2fPyAWWzyUEihKJ9LCPiaLmEAuQaxkIg6rzJB45s7WRAFWKNmLHxVI0gChyrVUkkxIHtJpO8KGIEFENpzZXBclgDQrbJCReaNcjKnSYaOcIKUciMlmrtlZw1QjuNxuaQCqTocEz6sMTbeKwhIvFE1pUJHtQ9vLWq0oVhhsljJHl2onMu+lUUSWuWQt2ooxAh1k5tMSgqAKm24EkQgAU0HKZj3VVGR8U00VbIpIM52NYaqlmZdFRW1OLJWDAvCxeWVmmX1bFDY2G1Nkw7n9tAz2ix03mzd8D3+wAcFwSDI9naoPqXQcc3MTMFzcoHS4jaBkMDMf1GMA4cYQxsbHkEjGoTkdojYkIFGIJdHV1YtApBNmhU0nC5FQELlkDLHZCUwmxuDz+REMBOH3+cXOlQAu7yevw3AH5XuxMcbsWoIgBEjEtlR1C2DBYi6TTAlIyu9EUH/f2AgS47tE4ekL0FI4J3lkLOCoHCMLjNYqbCZ6ReVnIZ1JScYosyVD4S7JcCTISmVgf18v8rms2M9u2bJZGukDA4vElpg20izCeJ2mmcXRRx0jwCKtzQhiFDI5HDCwCFMz06Ik9UcaMT0zLZt7KBhEgbZ9VKlns+ho70LKLAk4YHjcaGpuEoXf9MSkAF1mMYWZ2XF0d3UKOcDMZzE1PSWAUIFWGw7b2pvXyl98DUH+Qj6PFQevQKFWhN/XgNnpOdClMBQISxY351OxkpPMXSoy2CxlphwbUrSbDjT4xTI70tIiQBVVtD09PSjl8+ju6sbmjZswMjgk7LjTT3u/qJMz2QTKFRPrX38VpaIu9uBURFMl4nKpOPWUk8SG2kVr7hxBmIqw+tavf10angSVOC+oJs+YWckdI9hLkK6UpyV7BXPRWbHiI1DIRn1v/wKZJ9OzM5J9TGBcUUpYvmQ59uzciWUHLJbnwDB0vL15o6jtjznuOExFJzE3O4Xp8QlsWLsBkUgbPP4GnHT8CVLkRdpaRHkZm5rGzPSMqH9POPkE7N65E61tdhY2VSkrVqwQ0J/3jyQJWv8tWbgY0ekpUd8yz2T58mXImlmMDO+TZ3/h4sVSW+6bmkBrpBk733obzeEIZmbjWLp8MYpWDh0drdiyeRvWvbYeC/sPwEknvA/R6DRefulltLe1YfHCAfT0dIiFciaTwtj4JIINQckkbm1plkYrldl0FWCW9vj4NDZseB19vZ3obG9BMOCDmclIPq474ENLc7MojqkaIkBKkGrp0uViyz0Xi+LA5QcinUwi4PeJ+oP3hMSRtevWCdFEiDQFOxOQFksEwri+Mi93amIcfT09kukbjUaFMMHs74mJCXiZSeylPaCdH0sQmo1mKlmZsc0amM8af3USLJdmJQFUU8aUwDBdD7iORGNzyJo5yWvO5k10d3QinUlLTu/cbBRDg4Po7emR78z7wL2CYDlJHrbbaw1+WhXquhT8JBNQISwgrKHX1ZAEwDSZrxwjyUB0OgXkta2XmXFsA6S0bOdreE3MNs5kswII61R60Sa5WJSxZnObh2myfEX9K6ouZtpX5H7wN78v7yctmklWIqgt1rx1G1uuFQTguSaRPNMciQhZib/4GdzTCNTy7wSqaSPMv8/nV5LMwJxxAje0IOK9CMgeYYPn/E0lOvdR5nDzcwmK/10JXAcjCdiWmIdkCRmKzz+/U3RuVqySeQ3MB2JzeN7mmvsGyTO8BxwzEpNKRXvcRQWsa7LvcRPWdTdM5gwqGoKGhuj4XmxY84TUBHyoaPXJ78Q8aRIUOHaMJigUS0LAoo07s9TZF6e6jOsB12igjP7eLuTjcbiYXch/58GNcJNDw0WrP4uK4sJr6zZhaO8Ydu7cgwMOWIJ8Pidko7m5GCamJrGgv1/mvzTQ02mMjo5J0577Fr8L3T/IIOffGXWRyc/ZTiWpIsqFLC5ffQpGdmyRbOKy04Urr73OJhfReYIAKcfcZSvo/gsA/Dc7Y7viZROEuZTMNjasKvSyiquuvRHrtu+CEXbjB9+9CwORVjz529/Kev/XV14UdxWFbiSMqhDQzJZc1nHfuhqZINm87pKAnCJ55LrPh29//3t2xmc9y55zQCw+32EBTQDYJg4Q4LGfOXsO8z1Zi/C5pMVUGYV0Fr/55a9h5vJIZ3PYMzWK27/9TXQ2NeGZh3+DgFKBbqgo6w7JKX/zudeQr1go0UaYbGHOKLHxsrNlyQwQiExUzSTG2WQ6sW2vHxTmwV8BjiUnnIdyBefe+2ckk2mMDg1i9/YtCCplJGamcLjHwOWfOkdIbpOjYwgHGsRrjHOqyBxv5qCqTiEe+LxBsb/zGk68ODuCX/zyHmRmkigfeAYOcOVw8dFLMd14Ctb96BbsCtQQiY0jF/ZhibsRbw9uR8Iy0a378ZWv3I4cAUOq4J0afvn4n7Bh8yAaPRGce8IZcDcCyxZ7kM+5UXUUYLRE4MrWMGnl4CdBiOqAahnbdu4VYtmiJQthOgrwdS5CPjoHR9VELZOF06ejMdyMVDov+dC1UhbFfEkaISRour0+lCsKuvsXwssYj3IRNHJJJDJCOrQdkAlOanAFAhIZwHHJV8sw6WpDO3+HC4migmTVAbOiSF4wrZAlF1bCF+h4Mm8Hbd8kqZ//ZuFdtfOeuKbWAXvW/xQOy9yqr/O83/PqX4X5qTwpMgNdssppX0wVMBW4ZVnzbHKCXadLM6Zu+cd9m6QbWhgT0KQCnmuFrcIF8mJTxg93QC1VoGUSCITdSNNloVh3iJDpV5UGhsSN8H1IGq3Z2e6idBZ1vw0Mcy4Ltsqivq76F/Z91VZ/sh5WHBWkU2lxE8gzA9frQjaZre89TZiORdEQDqFYteB0UTlQhWmS+Krb41kBrFwekYYGxKMxdLW0iJqG5yNmMtNtQrLZKxY8kvVbEYBZSIocY1oA14lDfGaEiCP3hJE6zJ7meY2xPbQlzsAqMHvXDzhpUa1JNjSzyaqKnefEz3FoTkyPz8KneTEXjUJ11tDe3cE4O+zZulvmcdUqwe8xJK+3ubsDc/EMdLFrZoyEJvuvy+OCN2ifCcQ6r1TB1K5hFGZnQVpWnudHNi2DDVDcdGWooGKack7UfTpUt46ak8qbGgpZE1qZZJ2MkI9JlqzULAF3/S4vioYKV3NYziQkPhWSGSTHJ+D0utG+cEBy22QOmWVRDYlTlFtDrWghRvW8U4Pb8MlqyLqMYGxibgYL2tphxhMoch6SpOVyixqF2ci5AgnOZQFgS3xSdSdcvMd03LAqYKozyQck0jkduqhlGEPBNZ6uXFyjmaun6KqoxYWgS5Jr0ZJoCTv/12U7q7h1IYiUcwVbEUzj50JJ3r9GEly+BBcJzzx7cR+pVuBu9CORygphgdnBVFs7PTahieA4bff+fMf1/71NpP2ftn8E9o/A/hH4HzIC+XU/wsbNL2PH8Mvwh7xoaGxET9chGOg7AkqNfYMcpqeZaauhrasLu0e34hvfuQFGBrj2E1/E2RefC8Vrk5WyOVNy3yk8YY+orHlQ0X2AIwO3p4K//OFPuP2221DVFNx4w1cQ9AShlGpoYoavV4fP54Q/7MF3f/BdvLh+HSxNR7asoqJ5obiCUKwUDugO4wMnHYOxPVslLsVZqUi/lcdATfdB1T3QDB/Czc0IR5rR0dGG7o4OFGNJcVAxSfglEAfGLtGhS4NStbBvaBDNrW3IFUt4+Y2NiOfzYnu7bNEC7N32Nsb37MaNV12JtnAQ0ckJ6YssXrZEVM6lahX//uCDeO65Z3HzTV/BQSsPRIVxVaUcNm/dicuvuxPxsgK9uQnLVxwKTfOgv0HD6jNOwZLmDihWCbH8HM66dDXmHAaOPeoYEcScf9b5WLp4Gcx8XiKESGJjH/PCCz+OZcuW42t33Amd4DGJiXT8oOhFJRl+DrP7xvHVb3wLr23eDk84jLM+dj6OWvUeUUsbWg5mchiKOYyZmRG89MYmbHhxAlddeCFOOP44EUWEm+iYRoJxAJruRk21hMj5458+hAf/88e48avX4L3HngcFjaiVixjdN4IN27aLi5WLEQ5FC7mpKKqlMnweH1wNQTj9PhG1PPvsM2gONeDQww6HZdXgrFqYGRnC4O7d6OrpQbC9Q17v9nmxYf3rqJhZHPueoyUfFpqO6bkY1r7wFyzs7kAo5EekpVHOppOzUewY3Iv3nnCSgMQEgGuWhWce/x1OPe5Y0H6QfRDDG8BMJovdExM4ctVRcLt8yMjZw4KbAhcqbjMpzM7sQyw5hUZdx7nvPx19Rxwo5AU2CVjrJ+NJIZWTgMDYG8WlYd/MNK6/7RZMxRN44McPormlHQVFk/sfyxWQtixxcqlSsU3ipMbMYw/+8ujv8Njd9+HUD34An7z6MiHSGYzbIAmfNueMnKxH0/B07aiVkc+m8ZP/9QAef+xRXPzZz+CMs86R8eFvBx0KK3QiZP+JpFTbNSavlgUAfuLff4pH778fy045ATfe9lXkyyS7M1aM91wXYqJDZb+pKjgHiao1XUNyZBA//cbt2Lp3GJddfx2OOe50eZ6qCs8+JNLbDj20gM5ueAXuYQLAm/HkS6+CMU9Vxn0oblxw1bU46aJPIcMzAIXDSlXwEcoASQC1qopYQN93w5UY3LgB3R/6MM6/5BIBgF0OvwjwipUMVMMhUS4AgWtNYp34XhFVR2rPHjx025Xo86lYetAqqKwv8xm0hlyolOISMcfokXVbBrF19yzaG4CuRjeavEDAzQgUC1VXAJYrBHQcjPed/3m09SxGoewEHH5sfH0tMlPDoraPTU4jNr4Rw7vWoOPwk3HaRZejpnneZQDwwD+CuxnsfX0n5hDDaz+8GQ9tpwL4Sjxw5mK2SNFx8Aq0v8MtWgDYwX8dAPjpG47Hzc/9v+3kR+POZ+7BaeKW/K+oAK4D7/90X+a/k33Ne+ctn9+FCuDu4y+SxrAsUpYFtwCGbJpYcGoGylY9505TYHhcYrtKi+higTYjthmWNJ8qzMTTkcmxKUUwzw9v0CdNOrdhSIOaB2/aXxI81nRVbKIlK9HtloYLgWCCkFQgudhAZDNDN6RZSMBVAN8y7TANlEs5Wfxt5bAq7HWCE2QwZbNRaEpRDukGNz83AUbbYoGSWLduWzg7Cf5aVQGAad9hWw+qUD12diNBbYJbVFGR+U4AzO1yQGMOsMprdEsDm9fDJhDVJZUKG091lQJBv1BYwE6+RzweE6U1gbZyKY9Sidaitrkem/CJeAJWnsaYTni9ARSKbPFQgUAcWUVze6dk7lolWmCkJSdhZN9OFK008mYCDX5D8mM9vqBYC/u8IXjIoK85kE4nRWVHlQjtL/NFKldzaO9oF2AlW0iJDWgo0ADDaQjAQlCTDUWOXU/vIgEnt+/YLo24gYEBGG4XZmdmBGQXdRMZUg4NZjYtlriSX8ng9sycbNi0XCWgQVUpX8ucUJ8/KM2XVC4ndsdUlnL++QwXkokYDI/HVq/lC3KPaNnK+dEYaZI8UyohOrq6MDsbFfCiubVFQAfawe3cvk3mdXt3pzTqxoZGJD+MDbe27k70LzxQwB+CSr3d3ZienEIpZyIdTyKTTcHf6IbhMbBm7atIpZMyN2g/TEJAOhUTez47o43MK+achqWo5aZGkHFBb5+MCy3hpqankUlnRGFFoCNvVdHd1VNXq46ipaUJLS2NAn63d3ZhcGgYC3r7xdKb35MFVjyVEKtvf0NEPoeAmqgVFdpZZ9DT2YW56Ax6ezuQyZjYOzyCYo6KRKc0ClccuAIzcRuQpAKc1uHMBS4XK8Js3LJ5C1rb/QKWf/CMD4qql80pAqtd3b2YmBqFbjCTLI721jZRwax97TWcfOIJsh7s3DOINzdsEOtJKnFJWiD78fgTThDV5xtvvImGQEBsVXLpDLq6O2ReevxusRVOZbJoaAyJyiXo9cHHuZpMwmLT3sygVGW6RA0F08TurdsRiTRK45p21IccuEoybKnAWLp8udhg0qnA4zYkG3hhX68oTSkx5GcT+N6w8Q2sXbsGJ5/xYQElWpoi2LF9Oxy6KpmvLABPOfF4udeTU1GMT8yIuj8ei+Lssz+MmakxrF23Hi++8BKOOuJIHLHqCPksNlcz2SQmpyfke7NwJJN0bGSfKM2npqYwNzsrmqmpqVksW7oYixb2obWlERWrCB+z53SupVRDBwQk9VApqjkFiI8lafVM0kFB5kFbcwtyuQwaQ2FRPlNZs3TZMhSKfGao0qwgHArJfxMQ5fyjxTcX1ixVLYw6JdmGOa9moZ4FWJHcYjo9cO3euGmT2B9RAdzT3Y1IOCzrOMdp185dYgdPwHhoaEiaurRMYmHOZ4OkB67NkZaIrDu25TR1VXaWLrOLmUXMNYJNev774OCg7AvMView2dnRIYcvmwhkN+jtXF61HhtAxwiunbTrUevgryXAJcFgvp429Rw3O3tXFaKA2B5LRjtJGnZuLseB4+pyc9+y12cqk/ks026Z6x+vn/eCgDO/DwE03iM6HRAotW03K0LoIQGKa50NItSEVMQ8SipqAwG/7IlcF21Q2FZRc60lOMzrIeHJtoFmFlRF3ovXLUA+reBzpvz8O22qOWaJRFLAEN5z2aMcDoRpvWTmpenO6yRpgeSSZJK22ooAovOWpVRUNzU3y9zgfeSYMFNJDjNcv5lRS4tJn19ssxUHnyKFFGikopN4c80fhaxBNqxGRZtVwezMtKzBHNdMwZ6bfFa5BpOcxax1jlexYMmcYQRCV3sLylS3UwHMf6M6qUbLI6fkAJ1x1nno6l2IF15ag00bN2NqekZcHqgUp3sHx4EZ7DwkUumbN4uYmJwUhwWSCUhaWbhwIZLpjKjIG4JNiKUm4DJ8MNM86MXwhdWnYu/2t1BlrCLV6pUqrrvpVqguKqhdYmPEmkfGrq4A/ht6OV8uimsqK6Y66EWL0DyJQAF853v3YGjvXlFG33Pv9xCbncLLzz6LYi6L119fJ80HAZneYYdMoHw+w5d/MqdVXKKJlipsSvB0rOGw9xyJT3/uc7a9O11cCITxJXUlJn+We+Y7AWAbZOaZ1b7XNA+mbZtkrlaq2PL6euzctkVyuJK0dqtUceMNN+CNZ59FLTWHTDEJ1aWjvakDD9z3I/ObSpEAACAASURBVMnHLDv4vOtQSCQjsYgjZV+qrUyet6iug4l2Tqz9mvnL4Z9iBSzoNXDrD/+Kzp5ezMxOi/VaoLEJr//1SXxk5VJMbNuCmrOuBBVbEvuNCK4QACbJQGf+qkkiHq3iyxh3ZPCDH34LY7FJRHpX4EMnfRwrmp246qG78Om21cis8mL3Hx7FIcesxBsbN+LNt0ZQyGfw3mXL8IUrroZVLIuCsMK1iaSLagWa14dfPfVXbJw+Al8/swdF3wianSFYTkaPlOBRaDXmghUMItLdj9jYBLLjwyjkSog7KjhoxVK48mW4HS4Mv7UHT/7xKVz46Y8g50ihLBb3HnhcGrKxmOyvlsMhuU4EjGjLxkacZnikjmPmE4HIaqkCXXPJoZ+ZWM1d3UiYJkqKHdPBxhphRlN1I1FREavUkKvwftAlgqQwy66NCRS9g+QgJjgCtFLZT0cg2/KZ4yDEGIKP/JMAap2EIC0HsYAmgcS2f6bLhYDAkmXrgEaFsJBrbGt7quH571LJ12qShcx1mXsagVmCebadOXlNVAgzF08T5QnXuQwKKJA4FWyEUq5PwjqIS/Uumex8GyEa1WwVMvO1WL8LKmvTIv42p+bBYcmbF3DaBogNF7PCKsikUvZ3dLMeJzhu2URZugyULAHyZa+pWeJKkc6SbJOThgytkdk4K+azQr7oYuQJY2LI+qfaV9XkOktVVdwCeK0kskguuFgR2+PLa6Oal7nqXKN4P3i+4JpLglG1VpJzj0tzi3PQvGsT/2S+MQ2jafNPotXe0QmoZQcmR/ZJw9Es5bFgUT9cThVjMzNS/1a5hzo0ZFHAgv5FcHL/qlURi6UEnI8mU2ijNT9r65qKsd17UUxlUSxkJAMtFGmApTGmwIXYaBRuGFCCYakLJIpBd6JIpSzt+ejA4NJgJbISGdPR2yk5w1a5iDTrQJLuwiEh39DlhZnQieic1GqR5ibZh1k/SD4z77tUmtJrRLbAe6WKI5EcRkmyKlmIjdh1Gc+syXwC/qAHlplDT2srLFVDIm3CzNEwUUOV0ReaA6rbLQTSQjYrayfSeQSqKvJWCT6XgSrz5YWcQhs+ktqoUC6iqjMJjY25GjyOmpzVLDYYhXhXE1CazyHJforTITE8ekWBSstz7ttUZlTtWAqf24NiJiv7erCxQc5WVEQrJDaXqKipwMv301T87tZr/4dAMfu/5v4R2D8C+0fgv3cEHJt+hrVvrEW2lEHfAUvRu3g5FDWA6ekspqcScDoMtDa3iWOTP+DGS688g5tvvRaOgoLLL/4SPvKxcyTyREAtsQfins/voAGiDNRQU2j7r+CpP/8Zd97+NamtbvnKTVjUO4CWcBOCbi8cDkbocT+p4BvfuQt/fe1VVAgW8bDFeoBAspVGx/9m7z3A5SrLteF71pre98zuLdk7yU4nhRKkE4r0KqigIkUFVFARBBE5AiJgDRxAFBFBVIqIBELvJQECpJedsnuf3teatWb+637WRDmec/7jd/3f9an/l60hyc7sWWve9dbnbk0+fOKsg2GWJ7H+na2wlRS4WPtlJJ8agtPhkbqq3e9HoKEeHbM6MK2rE56yCnuVTlBVZHJ0YHTKnrCoFTAwsB2+gAehcAM2be1Fvqxj0f4LMJroQ3t7Nx5//BlsXL0GR+y3P/LxJHKpNM4651wcd/LJQrRiLiuBuLdeeRnfvvKbWHbA/pZbYbGMN95bi2u+fzNimglXUxvmL1gKp92HOdEwPrn8cERtFXS11mMsO4JzvvJFjJo8Tx4Pl13HSQefiJ7GHpTKNjS2dkq2aCGfw3lnfwrzeubh+zfcApvPDcNlh1Eto1ytYuvgFMbjaVEu//yuu9C7fSeqLieO/8QZ+Pjhx8AJO+weRjTlEVF1OKDjxZdfwv2/egDfuep6nHzs8UTWJFPZ5L7T7RGSG5zWPvbX996PBx74Db597TX4+MdPRzJVwuYPN2Cof1D2cXQl4xmZ++b0VExqLy6nC/5QGOFoPd5cvRpTsRjOPP10Oc9zn1su5LDpw/fh99CRsB4uvwf+SBCZQgqvvvoGjjv6ZIQCETn7Ot0mXnvjWbhtTrQ00GHSJjFzTo8TL736muQVz+qZg0JBg1NxYNvmzRgfHMBZp5+Kob6dsq8kCXT34CgqqhtLly4RQyHGH05OxbD2nQ9x8rHHoZxLIx4bQUnPwOfyormhCUcctQxtczoB1jx47wpJBAzEswmB1+F2YDw2hW9dfbUIQX5xzz1obW6GJxSG4fRirKyjr5DFBB1mKtyTuaAzNjAQwBtPPYeHf7ACR5x8LE678oviyEd/N1p782RCa2OeqVwkexo6FKNsAcA/vxsrVz6Jiy+7DKd84mzZoxmqU5w9oZfBRmPMGlM1q1UVRdWEy+vAn+/9BR76959hyYnH4zs33oJssWKd10kgZUQLzzJ2EzaF8Rx+5j8J1pIfGcJ9P7gJ6/t34fxvfgOHHnUiDLpzKTxbVQR8pX203TBQeH81PDu34KX1H+JPr7wEndkqdLypqvjsld/G4edcIEQLl4dnBXICrf0vj/x6qQi/VsI937oaH7y3GtNOOxEnX/QFGME6uCpO+O0eBO0kAOvImAU4vQHY4bNid2wVhCt5FAa3YcOqh+HTUlJzCno9mN7UgOTQAHIjg/D7g3B6vPA1NuPFN96AYmiM6Ybfa4PLyWxx9hU/bK56DCKC0y/9Npq7F6Go25EYn8Lat9Yg5HQjPrQVpfhOZHL9GJroxT7Hfx7zDj8TrkDkXwwAbl2Bt68+mGO99lUDRf/LNek43PbKTVj+Fy/omlp19J8FAAYQfwt3ffMG3LfR0gD/p6//YGf9zwgA/w+q6hrgG7jlFdx0dOBfUgHcddRnpPBAJzEqDnnoZbGBhWdKBQjoUUnL3EUCgizA+LxuKbpoJlXCHoSDdXC7/GLDq5vMI6IqxoZipWT50ZtU85akkE1FpNgaqDYp4LPYzV9kdQsIzQOrYcj1+HcesF0OJ8olXQrnXNB4bRZ/GMSu2lkNYg5vBWWyaBxeOL0eqE6qKWg5KFoRKYax4MXXwU6VKKntNuvfyTiy2UQ5R5A7nkxLmTUSDkrRnspM/hiLaVSvksXFv7OgxtcSiKtvotUZrUcZck61gZUXyz+zWEYlLjclom7SSnIg31M80DRaPCsI1DVIycvr8ct9EkzIUEFKEFUvQsnqKGp5UXNOxcdFGVa1VeX5iWVdRUe0oRGR+kamqaGY11A1bPIMk6UCMWzksylhWfH+pk2bDtXpFnVWJp3A7p198Lt8whhjkcUySK4gX0gjn08hm81IXikVaiyYEPSg8onf52cPB0LyjDxON6INDairi6KolaC4LfUYs0xZ4E4nmfsZEQZXIOAT0IELQSKdkSI9VXRDff2Y3tGOYMApIAKfx+7dfVKwd7iYeQDJTuaGhUBOMBhG/8AgIvV1Urmub4giGZvE6MigsCrnzJ6NsYEhAR9YBBuZGIdeKFp2rmIlaNmP05KNz9jlsiORGRclJy3mmOPLzyC2rzYVzU0tolTSjbJkylEtwvxgFquTqYyoU5mXzEINC3qRSD0aG5uluDo4uBuhsAsTYzHZLPN510f5zCywTHHaEEvEEQ3Xo7G+UcgA3bNmimXgZGwSU5m4pTpnH41EREFJQGrm9G4BWgaGR9De1oTxsQGMDvaL/fA+CxbiwAMOxKbtA5LrRpVKIjYl/ZuF07aWFlEnDvRtQzyRkAzluQsWIFQXQSKVEWCwubFR+i3thD0eSzm3bt2HGBjsFyvo5YcfiNbWFlEx7u7rk6IkgV3a/lE56PPT/rsF777zHsbHxlAsFeAPeKUwt+6Dteia3oVFS5aK8rJcLIm1nWHTpRg3p30minoJ2VIBPrcHfqdb8jj6BgdEGbzfwkVIpNIoMLd2YBC9vb1ob2+Tgi2dBKiQzyTSAoBFw2Fs3rQBS5fug+nTOzGh6/CpdoRUlxTtmQU3OjkmbfvGa69hamwC3TOnY1p3B3wBn+T1jo1MoJjX0drZDKdLRZ0/LAQCZo7vu+9SjIwPCRjKHNfW1jYB2gh2Dvb1Y9u2behoa8e8+XOxY8d2KaR7PS6MjYxgeken2D+3t7bTA0HsdQzdQGO0QWy1CVoMjY2KjTCtlQle6hrVoxBQg3M2XQU4f/P7BCfZpwjWptIpKSxSqZ5O50UtvM/8ebKZZh9iIZOTBIvFgTBziXMCPjPPWdYElxOj4+NQbVXst2SxqM+Hh0ewZcsWGf8HHHCAgNvuYAgdbR0Y7B8Q4HUaCRpTU8KMJUAWClEBHcLY6CjisSn0zJgp92vpxzhnm3JvfE8CvlQ3EzjiOKfaj3bInId4gGGGNFW8VBoTBG9v7RDnCubrCvgsFtBAQ0OjgG9iy16pIBAISqFcrJ0FFLbUvSyYi1KMwG6ZwG5FAGYqliRPUcBzDzy07yZoWSyJApiOF5FIWNYSK5OexX2nALqcN0gcsYDhCgZYNHe7pR247lFdLa4RXIdU5rBahXv+LL8nGei1DEseeqiMEyCLttJUd5UNsZknCEsAk0CeBZKToKJKEZuZw/IMaU9UA2xYACY5hWptAtV8AGwHK5s7Ke3n8fikr3FNFotJRiIUrYiGhuZWKeh7nBaoTpiQfc6rVjAxsBPvvfWMBTqQyOXyoaWlDW+98SZ29G6D3UGVlM1aF7jWsKhuGH+xHbULq5VIUBWNkTokxkYEAOZeglcywAI413KHZPoedczxWLrvMryzZi1GR8dlniT4m0pn0dc3jMamRnRMmy73OTQ2hZEx5i+74Pb6hGRCEEXcN5wu5LNFlIwM7C4fyiUbsqkJXH7RiejdsBZKme4WJkzVgRJUXH7VNQjVRaHpXDMInPDovWc9+Zsdrw0wbGXYCchUWbQh64C2m3nYtTLeePE1PP3CK9B8Clbc8VN88MqrGGIO1ratGE5MWta4opzk8/+IH7JAZVUYahWKvHfNFpeVIOY522y47IorMH/RPrLnsghqNTC09vvfKoA5EEXtSDWZDEwDZRv7jiIWz85yCQ8/dL9Yw2paFW9+sAGXXXUlpkUieH3V43CH7HA63HDrDrH27x8Zgt3jluITR7r04RrSRxLcHgBYcoprdr4EEkXt+xEA2IJ+rZmCfe+cHz4K3VDgsPvgUHkwLWJhNoZ8dlyAFBf3o2JdbIHJ1phRYGi0Q6cNvwemaYNuauJiMOks4Ee3rEAyH8eC/Wfhiq/ciIHtG7H20SdQaGtFZ08D+rZtwWcOPwxrEnHc9cvfQ5uYxIoffA9PvvoKEv0T+MplX0FRM6EX0/D7PMLK9juC0H1ZVA033KYfpscm+Z8lZxWu7WMILmxFINIG22gZW1dvQCyTwJo1m+Fr6cQ+pxyOJQtmoLfvfcyY3gQXP4viQdFwo336HEz27wSqGZhGTlxMMnlL+cdnJ8BXOIo62vbzRkh80crIZWjJZ+VbcTpg8cFQFbR3z4BidyNdLGE4No5CPg2Ta4zLh0RBw2RVRUlhdnAt25v7JWG3izxWMHa6RlCxy8ux7xAE5jwgin7eO5W1VEvQfpkWtXKvfKbMeeWQYBHClL4igDBx1lp/3GN3TodiyRbm/3jGQEXWetG+i8zZylLntSRzvmaTTCCP1HyT4DxjExQDrrJFzJE9oGDBBGLZXyyygVjhkUjFfi8gc1U+I+dAHjKkb9WuJ+A4gTY5IzAPWJH7I1FRIlsI7BGUVRSJqyF5VeZ2gvUEgJkzy7VIboXwrAq7zS1ROQ6XCZ/dKVE9zPvl5xQ7dY5ztqfN2idLVjsJXcw8E6cO61lRZcoCLJkWVJpakQ8Eng0Bq52cx8smigUdkyNxtLZb8zsJP6bNhCEKbCojXCgaZezqHQBFClOjY/D5XGhsjsLjdaKtswNl1YacpokduJotyTXpFhCjEkicF3zwRyIYHB8Vu+d0LAWX4oSDKuN8VvpSNBJAoZCSyBi222gyLvFEDsWFiZEUnwKcbjvyJZJXXEKs5Vpe1XKwEbBltpypibMSFeEkSzFfmdaRLjoMuVzIplKoaCWEIiGEeGaIZ5ArlBCoC6KOZLtCHrrNBq/Xj3JFk2zjeCwpc5JhN62CmVERRxye6xRNl7z6sMuBMs+8dIN2uJEt2mDQ4jAags3nERIXraSdegXFWApuh4FcPImWhgYZF1R8cAFkxA2V1YrXgyKfnShLSijmi5JJSFDerppWtENNlV7OV+HgRFooiULLxegYl132mSSQsgCrZ4uylonNOgnAtP+m1SRVOC6nKFcYa/HkTXszgP/PQkJ7r7a3Bfa2wP8tLfDIVSfj8OVHY/HHDkVV5b7LlHPR2EQcdaGI5NW7HIrETNjVCl5+5Tlcd93VMHUFX7joyzj9rLMAh0v2M6bC9ZzENW6WLHKoOOmoECHDU6tW4vrrvyukoDt/+lPst3gJfIzJI4HO1OSX3evED358G555+VVU7E4Bl2x2WtO6UdZTaGsN4NzzD0HHdDc2vz+E9au3ImBzQC3Y4NLdsFcJmKlwBEMItjQj3B5FtCmKnpYZcDGOTwViUynYbHSQcmBguB+9uzehZ+5MBEINePWNt3Hy6afAVHJ44A8rMD5VwIYtEwhUbZjZ1IpKUUcoEMKpZ38SJ59xhogiqCB+4Bc/x3NP/hnfvfpb+NjHPibRexOxDGLZHD7/lYsRo4tjqBn7HXAIFMWDnro6HDS7B+mBbTj9pOUItQVxzCdPx5hh4KxzToZqS2Fp22LMDM6CP9yKaTPnouyoIJdN40vnfg7TW6fjtlt+CgR90B10ozIwOjmBDX0x5EwFZaOEf//pT9C/ZSvgduL4s87EcUd8HKppF7cOTS+i3uFAU9CPN994ESvuuANfufzrOPP4U2ArmqgYfG4OGC4FOsl4bsZemXjkod/j17/8NW76t+9j7vyF+ODD9YiPxeXcJw5gJFqahkTscS9Np0SeqwOBMIaGhvHe2vdx/gUXCpnewT0BDAzs3o18OoOWxlYRBuQLGbR1tuDPTz+BmbPmYfGig5HPsd3rMDC4AZs2voW5MxbA6/KJkxWdRxi1tHHzFhx51NEi2ioVNMnQfeHZ57HP/LmY1d0lzn6wkRiqY+OWHejsnI3unuk0yZR9x9bNW7Hy8Wfxjcu+zmMxUqkJxOIjUFQ3nG4/GqIuHH/cYbLPY+wZaxUkeUsNlrUdvSTOeNdddx1SU1O4647b0dJQj3KlglC0EcWAD5mwH1PJHEbGk4ilC9Bhh8sfxEtPrMIff3IPln/qVBx75YXShk4CqbDDUbVLTdqhKPCqKuw8mxg6Cpk0fn3vL7Dq2Wdx0SWX4ITTzkDV6YGhUhFfAVEQlWRSGKiUFaDiQB4G7C4bnv7NL/Db++/F0sMPxZXfuRG+UKsVS0lyO0n+dGQy88hreTgVxr845dxfGB3Gr2+5Ge/378SXvn01Dll+InTm4ypVOCjII5GjasKu68iseQuObZvw8pYPsfLt15HhPtzhkr3lp6/8No4890uYKhZgktPKsxSVzmwPDtJyESFNx8+vvAZr1ryOWWedhFMv/jIKvhCMnAaHAUQ9TngcCmxOCr0YTeeBlxndPNonB7H5jVUY2vgOKqkJLJg9U9wJ+rZvh55Ood7nRSZdxMaN27HkkGVwel2YGhmC38N6Tlrc2XiMC0c7sH1XDL2aA1++6Xa0zFgCxe7HK39+Ana9CjNfRnxoI9RSP9JGDPFyBktPugjR2QcDqudfBQAG3vvJfrhk3VV49IGz0fURAPi3n7sVzwCI9W9HnFb94S7MFtnv8fjWA5/BX82g+/DI587CbYvvxtpv7P8PWT//owU0z/O1nNzXP2r6vOfWunDp7x7FBT1/A3b/txbX/yc+0n/OAM4+dxWOvLYPn7n3IXxt8Ufk1tCx4fZzccEDXbjpxdtwXPhfMwO4/dAzYLfT4pKZkWUpqlqZiQYKVJm6qmLvyIw/VXXD7fSJ5ZbfF5CsOVpf0o44nUkKqz1XyIjFgcdPxQHzVMl2stj5ZIewqMGJ2uNxocRcYcmxtewRWPBjgY+FOBYmpADJAiAnXNAG1CvsaaoNNZ0LHfsVCxdUgrnk/pwun+T00cLKMGjlmUOpmJMCpmVrTfVxWEA3KjkJAHPiI0BNEIHFXYIkPATzbmjdppESLll/lmUtCyIshHr9QdlYUTFJe2O+H332HQx71yx7E6pWCR7yM1nVJbtV6FcElkY2k0ck0iCFoGSGucseKTIR8ODPUZkiVpvMYswMIJ+nWsUHm82BQKhOfvG9qbwuG4qAm2xnWpoSKCdYz2KDl/mtvgCc/iCNHJFIJMVKzmaUkI1PIdTWIMxvqskIGk1NxdDa1gw3La+ZD5bOSrGeKwUVzVFmZnncUlQhY5+ZcpLfVwF8Hr+oE6ls8Pr90A3mb1YkS4vqLj5k2tqyWEMmflW1IRAOQbHbxYaTYFWQ9rgDg4BJFaMh9xVgjrLdgXBdFDNnz5bCFpVsbMlEIiEqRFrF5gkcmgYaIxEpvO3cvQv9A32Sh0rFTUEriQU52UbpdLKmcGKXUVEs5JFOpa28klxBwJRAmOCIVQTyuLxCYSMZgmDzrt275d5pk04LWyo2O9o7BRCgna6VZ2kx+cfHx8VGfPq0ViQTowIkj46Ni6qZ4HB9tF4AYtog04KuIdoEvUiL9BLy+RIi0Xq0d7SjrjWCcDgk448Wp91dXQKUJeNxIQyoLhXz5s4W5eqMadOQS2UwOTqBkD+EtFZEa0c7+nf3CQhHAGh0eEyKcCwEhYNOdE7rlD4+Oj4mhWFazgWCYUyMDAtYEYlG4Qv4MTA8hNaONkthY+iIeENY/fbbAmoR1CewRXClpbVVrAIJ9u/o7cUJJ5yAdevWY/acHoyNjaJnzmxhe40Nj0gmxfj4hOQEe30uzJzTjYnYGEa2jYkVNy3DuVmk6pXgXaShXuyK+3fR/iaBuvoGNLe0if0rldNTtClyuYRYwPdkPyKTj0prWgSykDqZSaGjoQUR5kiXNAwND2MyPolp3dPRUF+PUj6PGTNmyOekPXY6lZSM6kwmLfnozKnlBnHH9l5UTVNAycVLFqMuHBZr8o6OTmxcT2XiOGZ2zxDQrqmpGfH4hCiqCTylkykp6rU3taKjYxpeeOEl+IJuAUIbGxoRpwWoomLz1q3iBkArZ6rS2dYs+lLdS1CSbFgWl5l3zGxfAn+0V6aSn0Vkji0Cgdxs0grX63YKOMlxTIUx++pULCEFXbYvQflMOo2BgQHpK1SLarSJ9HkxMTmJGd3dAqo21DcIKYGW2+s2b5HxTlt1Mglp+T88PCwgKUFRzusE18VW2dAxo6tb5jz2PwK3VJ3TlrRr+nQhD9DiWuyoXS5RIfP9SEzhXECbbc4jjlpuO4kGtJfupKU0gTWHQ5wHWOQm+MUvsWzOF4QMQvCRinLJDCfgoKoCcBJs5u8s7PP5iIV0lXl8FojKtuZ7sFDN+5a+QWDBZL6hT4B4/iz7IL+kj9CSt6aa5s/tsaoWWyQ3IwnKApjzXng9fo9jn2sl72WP04SV4UnbaE1AarfTJf2SayN/dnxsXK7H+/Z4feJywDVHPjczQEuaAOhiUV+kqte6NovyPINYSl+PZYksSnHItSW+weO1nBfsKgLBkBz+eF0Wxml7xFiHep8T+tQYXnj2j6J0ZjGe2TvpbEFswXu3bZXDaDpXxtr3d2C/fWfKeCKJhe1HoJ0gCPs51/cl+yzAaN9uuGtWpiSlMxOdYAaJNyRP6eUK2tum4ajlx2DNO+/IHkMCSwmGivIVYjPNfc3O4UnsGhgWVTzHz4gAGF4ZHwS7fZ4QUoU0QpFG7NoxIEDe5V88DdvXrYFSpiKQZXMb4PRAq9rw5cu+Dj9JcG6v2C4TdOI1pSBfyz21cEuqWU2oZMxTacZ9B+m2hg5fpYpCLIfv/eBHeHv7Nlz2zYtx7imn4JF77hUG8fOvvSSHXL6n3UY1sKXg3fP+QtXaA+oy07TCPQatt8uilKs6HVhx151WH7LXlJGinuTei4rEyl8VwDWrWxEA7xFHEnK38VCmQiVBytQwNrgLr7z6AuxVFW+8vwH7HHYELvj0p/HSI78BnCXYfV6EDR+Gx8bx5LPPoKoqQlpjriuBPQKxltLSAsSoALbUxtYXd4uSEVzDfPfYQQvWyLuuVHDpXa/JAVS4L1oG9kwJPSO74PQCibIhY4P7EoJvbAeS0Ao57scYSGxZBDN7yVK02hEPm/jSZ65EW10TTrv2PBx+7NHIrnkVDz/8B3z+lM+iz1HE3bffg/awD7sTo5g2fRrURA6LlvRgUi/hrGNOR6FSwZ0/+RHKyOGY447Hq0+9hs997kIESKCinbKLbEsXPKUqcnYVEyvfRq5exXjZxIZtAzh43wOwYE47HE4vgnVR1M+aAW/JiVdXb8NzT7wGdft2TBolTDuoB8s/fTga7EAhn8DA7nF0d+yDYjmNXNWBsD0r+10WB31e7tsNWftpmUf1PMG8dDqHClEq6QP0hiYZ0QslUIfGrumYio8hlZiyLNqJKQXqMJzTka3QltaGgjgdWFRBEuGYPcvnyD0w7YZJUBRyh6he+bsFyAvpTlJhmFNchcL9I0FNgpvsi3bRf0sRiQAn98t7lN+iZmXRzaDmheOB54WqKGudKoshNtgIiNXiK/ZYTlvqYANFjw2OEvueB3lVh2paLhdyXzXrXUsjazEPmBnPcUMCnqjmxRWIv1tW5XTZ4DVIkJJk7Rrple3AEhI/h7PWvxVmgFF5oBPkVVEqE7xktntZEO0SQWE5K/AMRqt2Ozw8f0m71fKRWVQijl1lMYp5vyT5sC0sZbIMF8kBtyFfpJGi3XKo8NFNwsoDptOIDDebIg4MKFTEPaaVMRoTMQHTk5kkehbOxc7+XejpnoOxVBrRaBP6e/v4FkinS8hnmFGtiEML42eYB+wJuuH2M8PeBb2gIZXMweFSxS6R9pScA7n/sTDSaQAAIABJREFU6uqZIfbGxUwB40PjQjCSTF7aRwfCcJO8Vy6gvaUZqclJmKaGolGBydgYpYJcMQvFRvJoUMi4BEG5/0cxB6PEoiBtjE1UyyZ0VBHt7oTT5xUXmDRjh1SgmOH5UJO5oaCamD1rDgb6B0VRXtXLYos+c84s2fvQTaCkkXjEZ6zCKOXFdrNYKNVIyiXJjSNxjlFKFO7Qfr1KNbbHjwBJr3m6jrhQ0DSYiSwUowqX1yOqC2/VJkXHUj4Lr9+BEt1aVBaAbfCG6yQL0JB8OBN6riDrAl0WYnRFYiSTg/UJG1KpJIIeF+wlHS5hLuvwh4LQCPRXTVFixEiAYu6ckB3IH7BLHBItDzneuA+hE87TN+8FgP9PVJ72XmNvC+xtgf/7WmDqpQfF+phRb146CLk8cmbhUs6aAGM9hEhM50WbDS+//gpuvPn7QtQ6/7zP4/RPnC3Zp1QNSoDGHtcTaoDtFjmO3h2sIT79zNO48YZ/g1sB7r59BQ45cBmqRgnlYhaalkPVZoDEup/ccQdefftdmKoHmsk8UzocelDUEmjrDOHMc/ZF2zQ7zLwbq195D6mRMWjxPGw5OyL+KLxOH1zBCLzhergifoSidVjYPRftTS0omzr6+oYQqWuWe9q0dSOy+Rhmz6MDUwlDoxM4/wsX4sXXnsS1N3xLSLWFnA9qUcfFnzkPRx5yKDoYuxbwiQsUa862io7f/fo+PPXEE/je9dfjgI99DHlmwxZ17Nrdh/MvvRSZigrNGcbi/Q+G2xeCp1zEsnkzsXhGC/aZNx3DiVFcfv116M8WcNaZx6G7xYNDZh+MOQ3zAcUn4LyusoZgx7lnnIWW5nasuOPnsDH7lu4zSgWbNm/C1uEpVF2MjbLjpz+6Dbu3bZXc1SOOPw6nnXg61AqJaRUBGLvq69HV3IiXX1iF799yMy752uU4++QzYdd4PrTDpjpRVIAS7Xlp7GJU8KdHH8e9P78XX/nSV9HQ3IZdu+lqSNcWh9Rl6ajXt3uXEE8bo1ERa9D1inv/p1c9i5NOPFncGVnroSVwsZhB/65+NDc2S8SeVqTzmQPDI0PoGxzGyaeciXK5FvVSNfHmGy8hFHCjp2uWkGgNU4fdZceate+iq3sG9lm8VPZDJK9NjI7jndVrcO6nzkIpT2eXnBAPk+k4Nm/dhYMPORqhaACqw9rrr3pqFdKxAs45+9PI51LI5ROIJ0YlkikQiEIvJRAKuTC7Z4a4JXq9KiL1YVGwmlVmMCsi/PjOtdciMTUuAHBrU5PsQXlGzdkVuNqbEWpoItUUQxMxDMUSsAdDeOR3j+HXP74Lh519Oo66/AI5M7kdLthpHU7Ss2qXcyQBYLdqg50E/VwaD97/K6xauRLnfP7zOObEU6C4POIKJmAuidZVqmrL4ANU4IRmq8DjsWPlr+7Gb+68HR876Thcde0N2LJtWOqDxEpcHi+iTU1o6W6GK+gVtTIJtxVFQWlsFL/98a1YP9iHL1x1FZYduBw26sorjKUsQXGw51TgrgLahg/g2LEFKz9YjcdefRG5UhWK13LhOeuqa7H8vEswWSwgVy7JHrhqAu6qA367Ey7FRAQV3HP1t/HB6tcw47Tjcdp5F8D0MsZSlfOaaddhKxtoVkJwiaOXjqCpI7drBwbeewf5wd3wemzo6myCmU0iNjKIciELV50PMTOPd9/YgtQEMHNOBAsX9sAPExPDA3AHvdCrCtzBKDKaEy+/vRHpQCOuv/s+TJu1Dzav34rRzZsRRBWjO3uRnuqH115ErKIh2NWJRcd+AmagGZpO/Oij/lT/xOtL9sXv4Mir+3DVYw/h7Ol/e6N/Rwbw0CO44PTb0LpHjfoP+Kz/CQDmPZhZbPjlxbjg3u0fuaMAlt/wEG47ofUj3/tnVAB/BMRe24XjLvosPnvkwQhk38LLDz2Iu57rw/7ffQwrTql9jn9BC+jWg06VogftOBhYTta4nbl2NofYnZItwoWFUzQP6KIw44ajwgN4UYAqMsfFOtNNezAF8cSU2CEHQj54nD7Z0DAvlwUZqiGZLVsq5aVYRMCEEqUKw9LFGpGsJP6IldfIojDBAdpUSTA77b6oAlLtCAbCcLq9cr+s5bFgIooRU4dTJVmaUyGzrkoCBBDkpiqIjDGqPKk8ljIqF2QpOtml+FKq6CgXCwJgaIYCTyCCMtn5VChRlWLjYhuwwGIb7T1zKOULouqpupgDqUhWMItTko1JlrjqlM/GdiADnvaitI9m1gAL8lSVcdGgSo82aoVsSj4HVRD8N4IsDuYVusnqp70js4RdUmQhIMpat9ujCGBAZSzBAQIOnNUnJyeQiQ1hamJULJWp6qSSi8pjMr4IDLiZ8ZijvTKZZsx89ApzLJfPI1cowB8i+KoKWEBAPplMSCYuASH+PBWvEucHRcCdukijKHoJBLe110sRi8DwxPgU6sIRAX4JVjPDqqTTxoNFtLKA6bTspF0oC/pcmLjgUHFL1TjBD4KdzCnl/QV9HgEs/GLF5pe+QoIA7V5ZNCS5gCQFAj201ZvV02NZHBKYz2TQ2NiEcjEvNrSsXFJtV9/UgIDPJzl8tEth3yF4TiYabUFtNuZB21HS8pg5uwe7+vvEDpuqm0w8gapOlhfzsZ0YHpuQcUJLZG7KWpoasGHDh2hpa0AynZIcWILHpZKBsbEpeLxBzJo9Dal0TMYcx9rkxKQUoLLJtFUYd/lhVk00NjVJW7OTUOFGy2B+boIEzC2hTbPP7UVDpA5Fgjm0Hic5IOAXcgHtbHpmzrTs4ux26XstLa3Yum2r2Makksnac7XAo77+PiRSSfk3Wq3PmDlL+iPvg/3cKKYRCgUEPKY6gX2MY4+qOOaWDvXuwO6+3WhpbRELcf6ZADs3qS2NjYjWkUVjw6yeWQKWDwwNWupDk0UrKvXi8AcILAdkjtBKzEwzZGPMrGOqD2OxKUyOTYgyh7aufI69u3YiEAph+rQu2SBWKmVs2roZxxz3ccmIbvC4JIN7y5atcq05c2bL89q9e7cUhpubG8Uaurm5WTbuuWxWrseisKiPKhUBQzkX8rBWF65DKOCX8U9rd/YhzmUffviBjCFR3FSr6O6ejhBzuEucR02MDQ5jamQM++63L7pmzRTQk8A5QU+CblTiciPP63LuaqiPCCkjlUmLHTFBQs6NiWRCwC0eCgikcqxyLPR0zxCbwf5du9A5q1uKpQZz0rUSJibGUN/YjGwuLyrf+bPnytj78MP1AjZ2tLWJhTatjQYGB9DZNU2AaebJDgz0i2qZhAIWkEcnLaLD3NmzZH5gMZpALdtECuk6iUJ5UZqLOjYYEuA94KH1NedpWvvqkuUnNs2qXXKGRAWlKlbWKvPZ9bL0DyqouDbxsxP8ZVuSoCB2OgQg2FcYMaCV5P0JZHJc0aZSqp+0UPR4xLqG/ZiFfV5DwF4qcpl+yoIwXStkfinV8kotwEpAY00Tfg8LsQTT+T3+mQCBKMtUReYtroG8Nt+f9sf8Hi3ZeU/8N16TX1SOSxG/UpHPRGUvPyuBdT57jhnCYJzzGNvAMUnlnBRuFcXKJg5YttAsVvM+qQrjtdkX2Sp0M6BKkExajlWq3AgysC1pGc92yxZ1uVZDQ33NzcIU0NRaN8uwOXh0U1DVqLJ0AV4HzGwM6vg4Xnn9ack0FbDO7sbKF15BQ2MLDvrYAZIDPjAwhpdffhfLls0VANiyK69IHzeUCvRySZRMX//yJXjs97+33ERE+clPzkO0pWyzYkFt1lzAuYf7E1WVgjhjD8TGiYCXzcqz3z4cw86BEVFsc17r7+uTLHfZrhrMiOaYNEDuLslEI4ODuPyiM7Bp7Wtw2gHdqAGvNkkDkjyr879wMWb0zBFFlmTtMlOypsw1Wc0R9SMdJgjuSFLqX/e+ksnKOS6APz78KO5/8AFhAN9197+jrbEev/3lPQjY7fjzqy/BRhW0bsJjZ6HI2iexj4t7BR1NSDQWUA1i6ynX4vfsKuYtWoivXfF1AeIcdvZ9gmcmbFUdeoXuUNwPWZnPezKA2V7WvbPPWHmqtJ5wEGyrmnjmyceRTiSw+v2NWN0/hGeeWYXJd97E2OhW5JxV+DTuQex46tnnkMhkhWTF+YS7PIJ13M9J9lAtR1VuWLJXLdta7t/+Yqkt2JVlZct+yu/ffevPLStyXx2653Zjqrcfw1s3oy5EayQLSibAlk+noak2RD0eyTbz6xWkTR0uHtZFak7rVRdi1TR+/+CvsPndOBoWzsd37rgKG596UvaZu7cPI+FKYHn3YqghF0pqFVODA1j12OM47PCDkDU0bNqwBQcuOwiPvPw6KvlxOL1R+E07/u2qa6AGSDYpoULLOK2Md99+DrtHJzGyewBHRWfhkK+eB9XmxwVnXYjzPnspHn3gD9BLKgL1Vfj2OwEv+JfizJMOxKer7yEc8mFm9zSZT22hCj585nVM69gHE+Ma1ryeRvDA5egI9MNp/xAK8z4VB4oaiwgQhabD44Mn4Jf9IjtILlcSMqQVtWLWlItezFy4BFPZDCaTE0imp2T9KjtDiFVsiBVLyFVoS6vKWGRB7i/H7T1j1SQxRDSrwsSX/ljLr1b1KvIOa+xGTAV5uyF7SOZXca/PtdXaw1lZ8/JF4K3WP6hw4JzAPTI7rWpW4bDZ4OS4ZL+W11v/4bou6l0ZdrRWY32GvyvQbLR6plSTcTd8P5JHLScIWi3Tns5aJmrZqryfiilZxdwLSz62gL5UWFMBTKKGRfgsm2UhGtHOVxzZRdVsEWFJgmCmrnR5Aui07nM6hHAn+ynmunNdqoHSKs9KnPkErCYx1y4KYLEkrpKoR7s/p7gjycfmOqppMt7KZVoDq5LVR1DaItg4sXVLryiA0hMxmMUSmiJ1yDGqJRwRADCZTmLZsmVY9cTzcHsCCISCiCWm4Hby+Vh501rFgMbyj1EWQl6xoiHkCcLIamhoiCCezcNZF0SuWEAhlpECIDP8GD3EsyWJfwZBVJdHHFYcHhK9qIr1MLQWlXIF6XgagbBHcmmpkGDGIIlAxRLdolJifV7MZOCrVmt58jZE6qLQ7R5EI/WYmBiVwpthFFA0NcxavFgs6FnEZE4elby6Askl1kxNSMAl2p5nsqiUDBSyObi8XolZyZWKKFUMmcsmEnGEqTIpG7K3oKqexTqx2qf7AvsJSRiGLsA2QV0W6unGx7W8kMqiUiyj2R8RoqbX4UAiHhP1eH1zEzQbVfx0yDDh9viF8KkoLqhlA4VUGk4v3ZbqkMrlhaxJsTv7id2sQI/HgXwRXocN0WgEGgyxSSQpe2o0JvZ5Eb8b8RQd2hRx2PB6FXG+iGeyUFwKVt5w3V/H3t4/7W2BvS2wtwX2tsD/thYornsNjU0NAtJxL8HYKqfdKTUZgrwkNFOUk6dwwunEK2+9hRt+8APZE1x0wQU47cwzoTDajm4ntbMH60bcO4lTomDCVnzfk089ieu/ey1cShUrfnwb9l2yEKnEOBwq9xtlZHNJTMRiePD3D6O3bwSmzYdcicRoPxx0sEEa4QYVJ31iIeqbDeQSJjJTOZQzKezesAO2nAP1gQZ46MbjDsHpDcHh90m9saOxBUu55lZNbN22AzNmzBPy8u6+XWDKXzDsxdBIDB5/EMeffCIef+ohPPvqIzhg6ZHYvjEhkTM/u+UWLF2ySOo3BVODVtFli1/IpPDgfb/CU08/iW9c8Q3sf9hBAlBFVBdee/5VXHfjrZjKmVADLZi3ZH8obj+8agmfPPUo9LSH0LdjPeByYsWv7sf7O4bx1YvOxSEL2rGwfRFagtMBmw9lvYKcUZC97EXnX4Dmtg7ctuJOOAN+aIyGsisY6N2OnUNjKHIv4LbjRz+8VRzeuGs75IjlOPvsc4TY1lhfj7DPjwCjqkwDzz/1Z9z041vxhSsuw6fP+BQcZVoPuyQLNm2UkacalFbXZhV/evhx/PHhP+GYIz8uqlYqLyUKS8jRhsTecW+5aOECEYSwfs6a7caNm9HQ2ITZc+ZJfUSTe3Sgf2CXiFqC3hCMch5gm9qqePe993HIYcciFKa7FftHBVNTo+jf1Yd5c+bBqdiQSyfh9XswFY9hy/atOO6EEwRYNsoVyQte/dbb4tZ3xKEHI5tOQi/mUdIK2Lp9M0p6FYcediwUOXJS5GXg/vvuxyHLjpT3z2fT4nQZS4xKXSEUaqCQGtlMTOyZjzn2UKj2AgqlFBpbGtDU0g3Aj/6+flzxjW9gYqwfd97xM/jdPgScXrEpz+glFGngQ7GB3yc5wBm9DHs0igd+9yh+dtsdOOCUk7D8kgthqnR+9NOFGQ4S5egSx4hMuypKVqpsjWIODz1wH178059w9kUX4djjT5ZoqKr8rFuwAqFlVHRUNH5MJ0XACPk9eOqXd+KBX9yJw48/DvUt0/Dhup0SY0liJEmfHM++ei+65szCon2XYeaceQhGIihMjOK3P/0hPhzYjQuvuhIHHXoMHA4vHEKWtSoOimlCLZdR+PA9qL2b8ee1b+PxN19BXq8yg0nOz5+85nocfd6lmCjkUaiwNlaU8agaNrgVqp2rqLfZcO/V12HTm69h5mkn4LOXXg5HqF7clOjApqslOG1ARHPAUy7BzMUwvGEtdqx5E0oujxmNTWiN1mFqdBBaLi5YicPnQN5RxSvr16J3XQVdDQ60ttHpoIqZ9RHpUzaPF4YrgI65+2LnSAb3/e5JhHrm4sqbbxGS/cCOXWhU7ejf8D6Sw3RQ1IVInnB4MPfwo9HzsYNRoNsRDeX+VQBg6O/htqMvwRMnrMCr/8EGmmvN/wQA0/75CFy+6jTc/eJV2P+jQtX/bUvV//xGHwWA58S3481Hf4VfPfkmtk/+VQEcWHg2vnbNJTi15y/e1bU3/mcAgP8by2dzFM/eciVu+NN2/OWTeGfj1Gt/iOs+/hEQ+28tof/nJvuHv8K98Nia9SQL024EQ2FR07JozIKNqVTF6pI2oiw+sDgvmwsbwSkCw2Sq0z6EIeSWvZhqt4n1pF6hbRpt3VgsoJVyTtSpVHywWM/rMbOKloVWkcKwgGBRzmTlvZgtLPUWwwavJyjAq9fDTF3L4pIFE6qYTIK2psVIkhwyqk2k+OuEXq4iGIzAMJgN6YKq0OLZAg1ovcZiE4vizEYrMIPRGxQAmeC0WHjZuQCFweRz2lcwy6qQ10RZ5naRZVcRNYIKJ6puVnNYVLUUOqx5UQlK40OCBB4vbSe9UvhnsDyBErLoCTaz/TS9JCwuKmoJjrBQ4wsGpQBZrvgESKuPRuV5kKHEQj+BOjLTdCMvqrhEPC6gstgPlkuY1tmBfDohwCc3iQT7mYnIIpXH5RH1rGmkRQHO5x6pa0A6lRf7z6bGFrh8HuTKeVECEmBjoZ4W0ASo2A9o+Uv7kXQyKe1EMIWKZEV1iAI4l0sJq74uVCc2jQQbHC4HYsm4qLSo7BOjPVatbVV5j3yOKjcL4CbIIVbTmTSKxbw8V24YCLS0d0wTAInZp6wDetxOUeaxneKxCVGJ0+qUuWUEMviced9Ot0sKbFRBUpFE5S+BJPZPgk4ExxSzKgUvyVKVXDUvmpvbUSxZihACyjQkbWiy7GULmQxiExMIidLaJaCxNxBEtL4Bo6MjMk6YH9vd1S3EiubmJlFdcLPPgh0BTQLftKs1qga8Pr/kphLgY6dmf2OOdFfrNAHm2c7sU7xf9mWv3ycgnN/vRZrFdkWV+6SCNeD1IJNOIp7NoKGpSTaLBKF27dgpz439riFaj3BdGH6/RzYjjY0NGOjv/4vt7bz5c5AvZrFzxy7oZebK1ouSJZlIi4p51szpQhwgWMkxPH36dLFyl3xKgvVU1UtmWQVbt23BwoUL5OAjgJRhIBlPiEJLLHa9tPrm6xUBGUk2sDsIHjDPOoP169ahiQC3LyD9t1DIYcmSxQLk0s6ahUUWj6lOJOmD1sS0HKaynspIZvLa7DZRv1Ror64omDGzR4CFD9evE0UO793lsKO9pQFzCIhqZfTv7sfsWbMxPDyKrVu2orOjFfPnz5XXEsxlfzKoGHI6RVmazmasDJZAQMBhgpZW/60KiLxxywarEGkYaGtsQn0ogm3bt6FcMSVDmYpv5giTBEBlB+dJFnX5S2feXGenPCuqwAlAs1DNtuK1fF6PWA1TJc+M3YDXK/k5zCO0ezzI5bJCoqivq5MCIVVePBhQlT67uxWhcJ0o9QlG0kVAo9q+WhVCBe+tvr5e2nmPjTjnIF57W2+/EFZIMIhGwojW19ey4wk0qmhpbZP1gfMQrYjYVi1NzULykez1VFIAYl6DX4lYXMZzQzQqltGtra0yJ7Ad+XwJnhJ4oKtBQ2OD9Bv2qXQ2K+OSebCcn6hA5jiT+UBU0iQuOaUQzfm0ZJRkbSEoJVEDNfyAAC6JB/lSwcozLuuimOd7uN0WGE3lNF/DNUNcDiRT2C6/JG6AgEPZEEtqfo/AJOdqyz6VKjnW6+kOoVjqMptN5iuOYRaTOV752iBVt1Lzp42nIfb7tENiu9J9QOYRTZPnQBUv+zWLCFTt0+qZLgl8f76GcyrXastG3FL3EjTdc/9cwXh4ZSFbVLlGWX6eWc1sg4DPg2wxJzbLdb6IKOrKDhscRh7mYD/WrH1Z1kJxrvQGMTyVxp+fehb7LJiH5Ycfhm1be/H222+LHT3XAK7b7Eu8rstjRzjsx0H774+VTzwu1uw8uFiqQtY/rPeVXNGaClFsz/jZqNJlI4kK2yKXEdhhgZy2WlOFKkYm4ojUheW6XNNahNzBnFITThKVJuPo6JophCCzlMGJyz+GHRvfgVkuiZqZ45dYks42dHok+uJ7N34fio/9kgo/jnOX9XwFjbGUtpZ9s7U34Je8C7NSOR97SRqr4LH7H8LOHTuxZWAnfv7rXyI7OYFVv3sEBdPAu2vflz1LLSlVSAsEg/glRIWaqpKKMisf1SZxCSQwECi+7OtfxYEHHSJKQNrLqtyzEQA2qACmjZOVhy1ZxWLNSwUj/0Agn5bM1kdhnqRNbLCSeOHZZ7Bm9Tq8vnknHnnqMbQoBl5+8mGoPifsOskfRfQNDWHT1m1yKBYiIMG12j6NqnHuwazM4T0qYGsMiP1zzQJa/k6XkZqKlB3g/ENPA/IF9Bx4EBxhJ9wVBwy7pQ71MMOslJPPTRDmrTdW49DlyxHyR5HPJoUxzbYkQE2AxUQBmj2Aa37wOZRTzZjf1oKjzv+ktGrRWUYw40LejGPd+++gEvBhy/ub8JWvXY47f/pjuOBAWi/hmm9fjRdffwkPv/gC9EwVbtOOfeZ0oJQ34Pd58dULL0TFYUPZBjy06g94/qU30RNpwkmHHQH//BlwFgDVF8E+c2bi0VfXY6yg4ZNLZ+P8b9+As9oOw+mXLYcnzEN+GLGBJDasXYNzv3s1KmoWv/j1/diyphd21Q1j0sCnzj8BBSWCnlYV6uQo8lUdBcVEwOVBtKEJoaZ2fnSJM2F+N8HfRCorSkqxBKbrgVEFZ8KZC/bBRCKJyfSk9L1UoSCWwHE612hVaFUnNDLdORcSqKQq114RUJmxJoxnYW4vQVACXxyPovDlu+lVlDlnE7QVi/OaglWyxmmPLFph6QhC+qjZ3+8hCUguNQmfBIPptiKDoSJkDrE55l/J4GfXojKYpBR5X4sYo9fUz2T9E5BVK9a6IPsSkg1c1vzHuVkiZCh/FftqqtYrYr/GuZz7Yp55uKeV61q3bI12gtIm3YZEui7kB76HEFlII1FV2SsIQdYwampn6+e4PnLtYLYX9yOknHBmpqZA6Bq0n+aeQnJ76WZEVbFDCsd7ogUsG2c2hF1ciIolkmCB4V398FOJr5pITsRhKyswDRsKugY15MWsGTOxefVatM1txujwuNw3C9axiorWmd3o37YTYe6LW5plX9bf3w+XywGnYkc6kZanZrqBpvZOIRpkJpJIcP9RA6e55zR1DdlkilMMivm8OA/FMmk4SVByqZLTPD5GEqRNzlt8lvFUSqJdNDtBegc8JNUqdmS5FyWx0uuxSFaaVovwMRESgqEKp8eOhqaokCHCdREMj4+haOhwBQKy1+LX8PAQAvURORNynSVJc2IyJmss7b8TVGcxusjvkygkuj3xubHwx0JtpshiXh4+fwiKzQGdDlR80ly3wDxtOk3V+hOqyIwl4HZ65HxEkiuJRiRwsa8RjOZ+X3XZZU+klhUYJLbxzJknWG2RrLh3yaUzUPnBNA1VEtHMihQcGQ9CQqBRLiJfyiJa34xMjmtbSdqO626lzPNtRaJF+P7FcglPXLtXAfwPL9LsvYG9LbC3Bf5/2QKZ9WsQCAYQDgehESAr5BD0eYUkRke5yYkY4qm0ZIvWNbXgvY0bceOtt8qaf+HnP49TTz9DBCV0PBQibI32yBotHVFImLY7VXh8bjz+xB9xzTVXweO04abvfQeHHbYM+dwUEokhTE0NI19ISt3u6WdexOhEDrrpQUn3wOGKQFGDyJWn4AmXcdSJM9E6XYFS8ciaHXKpSAzF0L9hFPayA4rBOk0ATlcIDrcPHl8Q9eE6LFgwD00tzRgcGkV7+wypP7Be4/aQklfG4NAk3N4ATjrjVDy28rfIm6M4aL9j8NTDb2PlHx/FzTd8F8uWLRW75VguITENdCtMxuL4w4O/xROrnsLpnzoJiw/dF8FoAM02L5IjKXz969djYLSMuuYOzN93GUpQ0FCv4vhj90PQlUcuOYZoYztu/uFd2Lw7hiu/dB6OWjgNnXVdiHpaAE8dKI1mHEqmmMXXvvENRDs6ccOPfybCGOa1OpkJOzqGwYEBJKamUFcXwg9u+wE+2LRB9mRHHXk0vvz1K+DyB+CBijCFS3xYuo63nn8WN9zxQ5z9tS/i3LM/A3tZhaq4UbU5EC9p4ihEMp+hV/HcU8/jrddWY1bXHNgcHtjdrJNxf62JAGJ8dATz58yWmBPGLfJraHBIzu25mFqwAAAgAElEQVRU6DolOs2Kj2LMG+t57a2d0AtllDXWpCvY0bsDXm8YixcfKvGAUEnuy2J0ZCfqw23wueugFVLQi1kEw0G88967aGoluDxXlNes92czBWz4cB0O2G8/RMMBcZwp5rLinPjue2swc/YCzJq9jzxLo6qJE+OjDz+Kz3z6QgS8AQGii1oWU/ERVCoOBANREQjRxZMuji2tAbR1uBCOOjFvYQ/s9ihQrcfo6BguvfRSTI7vxr/f8RMUcxqagvWIOj1CLCXhnQRFw0aCeRl5AuEtzXj4qWfxoxX3YP+TTsMJX7oYebrmkNDOfT5rMtyriSBAkcgrp1KBUczj9w/9Bu+tWoWzvngxjj3hJBS0Mkp0AmXNg453TooXyGO0QTHscsYJehx4+p478c4rL6B9ZjfWvLsemmaXOrGQBXWrLqYpOkB3K6dfCAcz581FZySIrW+/it5UHGd8+UvY/7CjxYmMYjEviQBlE17FLgBwcd37cOzciifefROPv/EqioyvYi54pYLPXvs9HPXZizHJGqAdKNvyKKMgSmoBoM0KIuUq7ruCAPBbWPSJ03HOxV9F1R+xxAZ0NzVzUMwizEwK2sAujK95DbGhHXRFF8zDrTjhThbgFVepIuxRNwbLGazr3YGNW5NMLUJPcxD1UTf8LqBOgeARvIa/bTYOPflcPPzky/jlvX9AXU8XPnXh59Ac8kEpFTC2vRej2z+EXRuH6vGhCB9cMxaj58gTEWiOQCeeUBVX0lrg2b/A8hFfdTlO/m4fzv75Y/jafh9Fcf/fAWB97c/wiYsfQdcNK7HihOg/7JP+lwrgQhbxyT7E1C60RgMIUDzyX379MwDAQN/D5+KsH87Bitevw8F/e696FvHRUWS8rWiLBgQk/OiX/vqNOOgb7+HS3z35EWvrf9jj+LsuPO24L0mBhYsHi8ZSTKFNJUFgAniBcK3ASqtmqoTJzmduVFmK72KzVqEtVhmFIi03ySL2yASheJ3Qi5qAoVQ88JDMgjmtJ/SyAYfqtuo6kq1oFbR5mOdka1eprOLhnoWYPYUMFSWdBX8NLrul/qG1rmFUBOgSO1SJcrWjUqHqh3mSVgYmCzIENwv5Iqo2TQ7iPKjzcE5lLnNWxQ6QzB1HAAFmLlCB63QJkEk1KIudUDSUDBbP9+QwVkXtS5a6UnWg4mIRm5kdtCcmI592uFa2Jr/yWlYsTglSiKqa7UNFQxXwcXCwKBEOSY4kFXm06iuzWKY64Kgws9GOfJbADdufNqUFKewTrFeoOha7P48sVpWyBp/XJQpGWmSWSjrCtGE2ygKWMOdRL+kC4vhCDVBVSzlKO0wBWAgM6LqAa7qWE0tfUYNTYVooyEJABcZkLIa6SJ0wzvh6Fr0JfkbqG+Tf2PZ8PxYY7aoD4+OjstC1tbegrJuilCMATNsUArG0D64LR5FIpMT2ks9fQEoq0Jl1WsuMJvBF5QMBDcm2rJiizuNnt+ymabfGjFtVinPMWe3dvg3ZDDNIANXhhsdlWVyTJcfCpmQPsExEm95IPbbv2C7vQ8W2uKkxm5kgjOJAXZTKcAOjE2PS76kOYEGQagFvkKC2DRNTU/J+LMgRsI1G6lAolOCjpYmuYf68OYjHp8RWl+NJCuFUPHo8UtTjmAhF6rBh0ybM6OkRsLf3g3fk/ai+Zd8Mh8Io00I0XxCgqLOjTcC7ZCpt2e5SMVj7zKFIVEgFBKAIEDE7lKAewZ2dvTvEvrijvU36Ku+Lin5awzY21COZYl5nUDY1hXwWzc31SCVj8JLU4HJiMlEUhiO/tm3dKps9qkeomCW7jIU+9h2C1GxvApOabtnRlgpFZDNZAQ4J1pNpyVwy5say3cSWXZ4RnzdEjcs8WM4BzISN1FlqUcva143hoREMDQxJe3ZMa8Ps2T3SD5rq6wWkpaVxtCEqhdXOrk4hR0zF4tixc6dcW5TiZDi6vehs7rQOK8mYqAbLOpW2uligG3pF7oNjiRaQ3d1dYjE6NT4hBcHumV0CbNDamHMirZ+3bN6CnTt3Skb0IYcdgpJRlvaZGhlFV/s0eZ9UNo1EOmUBm8kEZs3qQV0dLaVj0scJGDltVVGF8hwRn4wJIEsyCDesLa3NkvXLeZHtz18T4+MCjocDQRgyH7EtFQFdg6GgRYjIkqVZgqklEYlE4Wbmtp3JfDbJ7e6nvZDfL8QOzkHsb7TZ5nzKrD7O76rdJ+OCA4YKYJn3cllRT1sFeRKErHxPUbTa2Z/yksmZjMeQTMQtm3G/X+ZCPkOCoVSshoJWli3bkiQaEl1IiCGIyX5CxTPBSWGtqopk4PCwY12Xmb85BHwWYCpAOK2WHS7ph6qLebgFmRtMZrq6XWIhK8pTsTA15PV7VIiSWVsb22ILTAUXXSRAS9a8zIN7cutpQ85nIX29WBK7fWYLWyC2LocRvp6fgeA9C//sp/zi+CMYQWUWgVv+ncAlgXk+w1KJmbyGgMUyRmrgMRXO4hxB0hPXP96r0ylRB7yeAM0KCTyMeKBlMUFWPh0LfON8GwgFajnEVPKrFphdA6CDjD2o0rLIg0rBRIG5p2oFAWcVsfXrsG7Tm6gYVEarsDkDaJ7Wg41bevHyiy/Cbqvg3HPOkTzs1197rcZdt+S8c+fOQcUoIBmfhFEqwe/1Wu4elSoMAoCEPwhA8qf+Av5awBK/aPdOW2gBjA1TQEuCl5LlWVEQL0IAYGYwsx059jl2GNcgttoVU4hgHR3TZS9TyiZx2P4LMdC7EVVTsxTIBJ5J3BCLfwhBi3uF7956K/JUswfC4vBBtdUeG2VBhIhoyv+t3wXQ5OcyDXgCFmFLm0jixWeew4ZdvQi3NeFrX/0q3nruJfRu3IyRsVFs3dELu9Mtn4vzYU2zK3aurP3zEpIDLNgzAWBSg9lqBkplDfc/8ACcbroo0PGE90H7KAssYxyIgNbSzsQfLACYgBNBdWlLWt/yuiS+mTrWvbsWjzzwCD7Ythv7H38krvvmV/HeqieBsiZ7LM7RmVwOL7z8yl/Um7StZZY4+yDXfrGVqoF/fL0o5wUi3IMK1+yo+Vw/AgCfNetAhPxOLDjscCFdlR1eKETCaPmukoBHtxgn/NEoVv7+MUxmEli44AB0dbWIzRUJeAS8qLjjg9JUBbc//BPM6VqKfRp7UIxo4gIw5XBhZn0Ybz//AkaGdyOVN3DCsUej6nfhvrtX4NpvXS8uHm88+xyWHnMo7v3NA1i/eRSLZneiWM0jlSoAeR0nH3wEFu23LzpmtOOFd97CzT/6DT6+7yJce/H5eOH9tfLvJvPXi0X0j6nomNEJb7uKh3/zKEwji6+eeiLiZQW3/vge7O4dRSGewoN3/wxt86fB5nXie1+5CuvzThyx/xFoNFJwN7pQLpbR4QM65k8H6uqh0FWlVIDi9ogttbDVCZAyeqXKrFYNWrEMtVqR/FEqRCtlizxRdqgyT2Z0E5pZRVGtoKg4kC7ZkGTuL7fzzM+V3sa/1foMc4Ylz5luClUZoyS5GRUdLZoXvV7AxVBsrksEvWQ3VrMDFwW61ZcV8VXm32n7XGMHiGsDg02oaLfWNPH2qREGrPxn4dBZtuJiwWfZqVtgszX3ylFE8oNrit6aLXqJKmYWgXhvQkqwMvYEC5b3tOZM9mHmswrJrRaHIkOJJBzmoHNsGZoUZWlzTdCNufUkaYmKWDKvSWwh8EzqjSL7W45NkpXk/Wn5T2cfrjVqVdTO4pxgHYZkzeO+UUD4mmJ+j7012yvP7OuaPffURAJbPtiIgOpAe3Mz0okkyuUKCroOzaGgoaUZ8UTSmsNUl+TGZqamEAp40dgQhtPvw8TwKJpbO7B7aFg+D+eiMIlQnC9o6+3xwqwwikeDW3UiF0//ldDBc6dRRsDrlz5B0goLuqrbAYePTkcETDkuSfI1YWhFRBgDpJel6CrPwFERMhthVTqWmDYvVIfVj9OZDNSgH06FVtQlVLUCvOzPNgXOKtePCiLNDdDsFTRP76idZUkyIrHHAKkwit2BickpWfu8kYiof+XPBHpluTJF5cu1n2cDZsjL3sdu9TnWT+lOReWvj5nMWkXs6HkGJlFQgqyZA18qyXoiBAA5aFShlE343V5rrXbYJQ+4RBJZxZAoFFtVkRxhM1uQ+6A9oZ7PCTnNSXCYShAVEk9UyOWBoiGEC4daRXNTBLlCDk6HC6VMDkaeVpE+pNJ5UYt1TGeERhm/vOqSv6uOsPdFe1tgbwvsbYG9LfC/1gLvP/Eg5pGMrtgQj8ess3I2C4/bi6aGRlnruHfg2YWqxVffehPfvfFGySb9woVfxCmnnWoR5UngqZHfuB/h2uVxUaxTRbGUF5LZyqdX4qabvweXG7j11huwz6LZ2LjpXQwMbIWiGvB5nVDtbjz33CvoH0igWHLCrAbhdNEM1gPdloLdl8f8/UJYemAHgr56saoOeewY3TGKvg0jMLMmXHDCYfPwjuFyB+B2B+Qs39rehtnzZosDiddbh1QiKQ5kNpsue4Td/aPomDYDhx59JH54+00o2SZw3PIz8MKTa/HMyidwy/f/DfsvWyw11FgmJmeDcsFAPp3DM08+jSdfeBZHnLQfpu87De6wAwub56De2YJPnfklTE4BddEOzF2yP9EpePxZLFnainndflRKKQQ9zVix4jfYsj2G73z5izh6wTTUuRvhVcJQ3SGQXVcqZhHPpXHZt65EZPp03Hzn3QgGw1JvrMbiqKSSmBwbRXxqCnN6ZuGGW7+Pl99ZLfWfww8+DJdd/S3YWB8pltEUjMj+ifu4t1Y+he/+5GZ8+opLcN6nz4OiE3B0SzvFCiVosMEfDkMrGnjn9TV4d/UHCPojNPZG1e6E3aVInW5yYgzT2ttkb8l9IvcXYyOjUovo7p4BHwniPOerdmRzBXH0a+9st6IjGL9UzmFyYhiZdB7z5i6G0xUVZaVRLSCZHkcuH0d353zk0wbMUhpM1EqmEhgaGcKSfZeKGMuqqdsxsHtA9nJLFi0Sx00CwCQ3TE1NiPjjoEOWwx9sQEWhI4qGjZs2YPu27fjcORfB0Ig1EE9IIZYck8xmv5/1UkYJloUEWakmcdyJC+H26VBdFbQ0L4TqmI6RwWF8+dJLEYv34Vf33g216oJHdcFW0mDkcmBIS8Veldggbswo7Cm6Xfjj8y/j5tvvwVGnn43PfOXrSOlVFPnMGbdRrcjeXFyBVNaaFThVGwy9iId/9yDWPvc8Tj//Qhx7/IlCrqS7S5r1zDJJ9XbJtXXZ3HCC48mAz2HDGw/9Br3vv4NNO3egqFexaNFBWH70MSIiGY3FsHlHL7bt3oLxyXFUsqx7O+RcFOa+3GaiFPRgwVFHYM6SZWju7BKyPOvbrIO7SFRl1NeGD+Ef7MOf3nkTv3/xWZR5viKeUqnigmu+h6M+80VMsS5HV7NqCTo0VEiIrrnBhUsG7v/md7DxzTew6OzTcNEVV6HqC8JNURtjcPIpOMo5bHj3TfSufRtqJo6mkBdhRoDpZUsA4nEj4nPD71XQNzqAvqkY1u8cRu8I0BEG2gIueAMq6qM+OFhvCkdRCTXhoOM/hRlLjsJdv3gYq1a9jUX7LcEBy/aHz9AwsG09hgY3wV5NwVVNoaT4YIY60XPEqahfsAyamUVVIcH1X8gCWmb+v2TmtuHs23+Oqw7aA+b+9wBw/O3bcPFlj2DksOvw2A9PRevfgJL/a8vR/7dX/5cA8N/9lv8cADBqKt7Rz92N+768PwJ/b3tm38PPzr8Ev229Ds/dfir+cTD8393g8sLooedZOboEyhhaVKmKlSgVu17mhtVsTanwZfYmX0slL1WfZHRTVWMy+Y85BYaOAHMsarlYWRYzC0WECCaqdrFJ5mv2qD14gGVmEgEqB4HcsiE2lQSAirmiFFmp+mNGgKhEGHLOq4k1NO02GXrPondALB6pFmWxRABpnZYGJVQqBHuZgcsieM1W0OaVg73PSzCBKigrA5mLFwtXpaoq2bju/4e9NwGTq67Thd86VXVq37ur9z2dTmcjIQFEBmRwAQXEZVQcFUdABFFkFHUQVwZn01FnFBlHxQvKjAsjAiJr2JMASci+9ZL03l1d+17nnDpV93l/p6M+373zPTPf3LnfneemfdqEdPWpU//zX3/v5lSQyeXkUM+8YlppOZgpJUVTWonWoetVsRx22l0IeMLQFauQ6FLJQPcI6EyQlxs6KueYz0o2PgFFsl0cYrdglwO6zcH7Ui2Wk1mDrlWkQLCcWkaZuYwmi+ksaoo0RzZ9ZA0RSKjRqsIftnJAyf4pF2ESqNJoqZxCS0e/bAsJRHDjRDAiwtwRFterVMJ4ZHFlhrGmlZHN8j1p2WgTdWfAF14pcFGpa/UNS/3rlXbnfwcDzN8to0p1SKOJXKEo9i8EXAgm0dqZYEVLawypVELAeYK4BDwk+8ClCqC9vJxEaCXbmGASC2/RaFCeZ6VaQC5HOwkLOC4WSEKwrFIJDDPHgsCiqL8UE8VyXiwHnQTSNQPxWJsskszbrVIxbXdInnUxX5Dn6fcHhNW3uLAon29kZFg2z4nlJcwvzEsOL2tttLFmrimBWn/Qjygt1mo1saI7cuQw/F4Penv7pHBJsIfWzCwM8X1PnjwJryeAXKEgwFtXby98QT8i0SjSmTQWk3lUqhq6uzqFvc8oTNqrz8xOo72jDcvTU/IMaLdCO2r+nSQDqpm4wUouL6Iu4xICOBK8ioSDCAUCWEomJaO0VCiKgprAJZUSI6tH5F4WmM1ZsICx3t5uYabS8pevpSqGqmSCTMx2pX0qyQ9s86mTJzCdSIklYG9XFzSthqnpEwKutMdbpa14PWbFWlZ5poBRI6uHsXvXLrF85nhkdinHP/snldXJZFKeQ75EFWsYszMzYmfNDRkLgMx69fkDSC3OC4jDAjFtdwgk0iKxs6Mdbq9fxjuncsnG1XSMjo4KQFosFTA1PSVgenI5jZHRUXh9PgRDASynEnj11T2SicbPSrttUY46VFHAEzzgZnRyckKKuHx/kguoMG5fye1dSi0IyBcJRWWckhRCEK2nu0fycqkIZw5eLBaDQjWhSVCpjqXksgDbVIOzbU6cmJSi7po1o6I0FZtcg2M7i4DXJ0XFbm7+m8DczKwUqQmEdnR0yLglAOx1ewTYphL65My0gE784nzK8cu5k0pbKrB9bkX6TiaTx8L8PNrb2kRhFQuHBCifm58XQJpKeSrO2dZknLIm7/NHZB7XKhWZ8whCdnV1wud2Y4kZv0IesbKAqcallbRk0HpJBKjI5yZBgRv+3xJKvF6xqKdFFkFv/jsBThb7BaAV5a0uTghcv4Ih2uDXZK4TO1EHS9O0PValGG2pXjUhB5EIIQ4UK3aeVLiS/MJ249gVlTDV1aLgaayAkXQE4LrhlPehnSgPCPw724/zAu+P1yXgyobh9Xhv/CLo/dvCPFVozDVkBrNpkVhIAjiVu8vNNPublS1LNT1BgpX7ME0Egn5L0SbsJwtU5CTFtnUzMsBsyJhnW5FZKmrbFSCN98m15ZQq2a5QEUmLYGYE6Wg06+IAQkKJfE5aJDMrSNcseRttrJxO+ByMMHCgqtB+qIzE3r04cOg5AeCoIm06/ejoX4NixcDczDS++fVv4qytG3HVBz6AgwcO4eltT8khkcK44eEhaKUMbCbzvi0QXYBJqgfF7pTcghUg2sIqBQA/pbIjZCjZwASc+HoCCyyOOF0wGsBcqopM3ooFIJjOMWQBwIZ8PqNJK3Fak4fh83jQ3hJGLZ+C30VQyiT2ZFm/rmTw8n1ZpHGoLslN/djNf2qBQwTMWIhXqLW1gEvBfVeAKYJKBA/4xb7g8zN2wYDLZseR/Yfwykuv4PntO/DOP74Sr7/0zXjknnuRXk7g4LGjSOVzMq9zbSSGIJgUiXlNWtda+UM0++SBnz2X4HNnewznX3g+SAJ67fkXoWFj8UCVPQZzNdknuIZwLZV+JOCYNW4EAP5t5vCKUJf5WyuWUy8+/iy+/o07sWiYeOHlx5A4sB9Te/eiQRCWKkmHEy/seAmLCSpIT4F5bCMCcsx4tZTvK6j4Cji3kiG7AuZZYkrL8vbUn+/oPxuxWAhbLn6jZCpL9jI9r8UDuyk5tXv3HkWxXEByaR6XnHshDi3N44K1IzBV6/OSzCX2vTYXbKqBCbuBaiKNbz0xjkOlQThHV6NeXkTO0UBoegc+2KfjXX/4JrGTzepFvPrK05g5kcBciiS1mljskWHO9c3hbCLgduPw9CyGO/vwh+ecB19nJx74+SNYXuQ+h6QzN1o6oqiWKnjvG9+CNWefgX9+8HkkJk7ik1d/AL1r1mGpmkduKYeSXgKaZYnQqJZMaLkGvv29h3H+hk34g4vPgLvThJmtgl4H9zy0DZNHx/GhSy7Cua85A7ZIDBOLRXT3xvHK9l1Y3x+F7rRcIlricbi9PlEqOhwe1qVQLnHu1iRGhE2uNwgyOYSw5PAGYNgULOplNEp1PHTP/bjgxg8jZZgoGhx77DFUAlsWhHx2HLsC6NOuvW4KUz7fNGTvTC1wjeOVIChdf1h0scJTRJUumcFi+WyBwpYy3ALZOP6ophTr45VxSdoRVTBWX7FAYXE0EHIIwVtTIjuc7N+2mjU2qfIVQoJ1bbo58L9rPIfw2nWnKKY5fnld5qVyRrDuSxF1McHkUwCz2Max+LWiXxbF74qigBnFDhaVGLy1YvUv5CISE6niJbmKpCOT64xb4lrsTiloSPGXzkouhfl3lhKZrjoNEkBWXGwkj55s/pXsYREcN0ywBsQogyrJVw0bamUNWqGCucVlIQLTYcXj90p7kpDn8QZAAJxZsoVUDvWyBrfDgUQmidVDq2RP7I2EEG2PY2l+SbLW6HKUTS4jyIgFOFCqaEJu0Uol5It5GWvBgLWP5JmzVjFhsi0FwKbjhSbEMe4HVHGocCGfq0iuM51zSJwslisCltLqn0zspoPkFxvcAS/K5RoC0ZgQkKlq1YpV6OWaOCX09PZK4W95fgFK04CbvoIk3zidUO0kIZvwRsKw+bzIFXPIZS1LPu75dNTR1t0l+wTuJ+iCQ4Ip25bTR03IRpYdN/ewEj3B4jD7NDP8aCelNZCcW4KtTqcMiwRQpRW9QxXgmsV8o1FHkeRqjhM6IZmGRCE4xLHBCdPvRiAWw1I2J4QJ1bTJGY4AtyKZiLTxE/azzOM2lWQzH8rpPNyMOMoV4dDqCPlDMOo1yRJu8Hc5ZzlVBPxuWft104Zf3vnNf19B4fSrT7fA6RY43QKnW+Df1ALbf34X+gcG4afbVjaHXLGEpUQSXV096O7sWnEAoZigiabSxBPbnsBX/vx2uOxefOSaG3H5FW8VNz2uRxIVIfsDRmHQHKgudctCkYKHJp58+kn8zTe+wW0ubv/qJ9HSRvXm81DsGlavHpS1rFrS8fCDT+DEZAq64UZTCcLuIHDog9ZIwxWs4bWv78fIhla4PWF43T4UMwk0Sk0sTxSQmlmG0+C+SoXdJFEqBLvDA7fPj/buLrR2tKG7dwCqK4CFuXmoDhI/SbwtIpkqoX9oBJvO2YrP/fmnMLi+BRdf9Db8+B8fwoO/uh+fvuUmrDtjNbLFJOh3m88W0RpqRz6Zx2MPP4pHX3gaV3zwPMQ3hKE5K1jXcQa0ZQdu/fjXUcoBoSAVwGfL2u7yZ3De6wbR324iMz+JVR0bcec37sP4sSy+futncf5QB+xNanX9YmfNfQzMmjh7XP3JT8Df24O/+cHdcu5KLyZgS6YQ4zlQrwgQe8aGjbjtjq/gkR07xPXl7E1n4qbP3wpnOABn2UCMQJrPJ7XfHU88hS9+7au48uMfxofe9yHYdJ5jXDBtTmQqNdQVhwDA6UQGe3e+igP7jkDhWYWkY7eXGiE4VbuITxjN0RTxTx3JxJJEuDFuo6WlVc5GDsZn2RQcOnQUrW3tCEViMLQSFJuBSiGD2emT6OlehWikQ5654rChVs9idm4S0VgAQV87aiUerehACRwbOyag5dDwkDjtcf9g6HVMjp9AW0sreru7xTlTr1VgGFWMjR2XWuI5r7kADXD/VofN0cAjv3lYsINL3vBW1Co8c9Sh1yuYnDoGxeZGZ+eAiKEYWUOStN2RR1tXBfEOJ9q7wuju3AqfZy2mZ+Zxy6dvwXJyDPf8t+9jqH8tcmm63qWhUu1b01HSy1BUG9xNqnrraAb8+MXjT+LL3/oe3vne9+GmT9yKRL6MIoFcm4lisy7kZ9bteXbgHp1jpVHX8U8/+TFeeeQ3uOLaD+PSy66QqEcC95V6HTk6ozY02We6FBd8TsYINuF32nD00YfwwD13Y3J2Bl39w7j5T2/D1nPOljiVskPBYimPRHIWJycnMHloEstzCSzPL8JMJBAo56EHPDBCfvhjnWjt7MHQUB8GVg+hvb8X3XTIo2vfwX1wT03glzufx8+3PYly1YDD5RUHs+v+7Iu45Krrka5QPFZHiU56jQYMusRQmK5VEDHq+Kdbv4xDu17Elve9HR+86eNosC7btMFPd4L9r2LpyD6kZsagGWUE26Mg7cPMFgDTQKwlBCVsR7acRL2QhVnU0Cgp2H7oJI7nDAy1uxD36PBGXHC4bfAyc9kXRtu6s3D5+z6GdC2AF54+iNxSHb0d3ajlC8iOjaOanUW2MQmjmYSq1FCwh9C5+Y0Y/oO3wIx0o1HPwWE3RBzyX0oBLCtG5SR+fvvV+JunNIy8/bP44o1XYCT8PwGAc8fx4J23468fOA5c8Bncd8e7MfCvqmv/TWvRf/hFFgB8EW6+810Y+Xdf7Th+ceO38PRVd2P3TRv/3b/9v/IXFh76BP7o9u1wnfN+3Pye89BpuTz+q196Yjt+8vc/wS79PHzhp3+HK34/2vh/5Y39J1yr/803iMKRGXwOu81iA1GZWuMBlGfjqhSSBWSjjaBZlyIXiwV2lWxrDl6XFLx4+BXrQNXfLU4AACAASURBVDKhnSocHlo88yINNKjaYt6bUZdvKc6s5P2Rle+kbQGLycw+tNvhZAGv2RBLCaqFqW5hkYPAKYtLgFvYyzRBY1Ge2bUs0hPEJKPM6WQxnsooKn3rUs0kWElErqArcngnCMFFh8UolqioPKWKsM7Pqld5YpcCDBlTnOxRZx6tZb4GWhkrVGqqCIcCqGsN5DIlNJwsrDTld9ycbPm5ae+WzQkw4PL6hKVPwIA1J5/XZ4GVdVNYbUwe9JBJpdekjSxFr2W1zevSNpth8Mz9sDlUq8DM4gWtpIt5sWqldZhkTpVLaImGUSoVYHNyMXehQNtqj5UvWWHmr8Mptmv+AK3jDFHaWdagBEYJyMUFjCALnSARlcn04aeKmepAFq4Xl5KWetZhk4WRSmEWkFS3B8upNFx2ArgtUhgRq+h8DgqB7cSi5HIS8OH7EjgjYEWQIpfLy3uwkMt7YL8jUGSpj6tSPKNFNjMhqF5j0bpGRSntlJuW4lD1BRGItEgBnrZquUxaVJtdHe1WnmXThlKBALQbLcwLM+pIZTKIRFvQ1d2NhUQCLa1RAVhC4QBmZ2dEOT0wMGiNCZuCZCopGZ3MLqbClCDqxjM2IrWQkrHE/rgwZ6kj2js6pe2sLOOygLTMM6PCm+xOu6oi2hpDlUpv1S4FN9pQa6Uq2lvbRHUdicZgt1cErKOt8OJiAjMzs5LlHIlERUlKMgetp1n0oRKSAAfbhvdgmJrY+ooVL8FBxYHOrk7Mzs6iWqmhI96KWKxF2HzMxiRgRVto2nI7VBuqWlksc/mMaPF3cnIKQ/2DAsq1drcJyHlIbG8UhEJ+sYGmjTQBToJJHIckHbz4wvNYt3YtTkxOSH8hAB0OhlCUbFMLB2DeMMEfgnk55hAmEqLg9THnzsHCmxOhaBSzc9Noj/kF6GPGIje7qsOF5aWkvNfs0hzaOtqkCE37vt27XpF2ojqURUSCtQS0+PlpY0jbZSne6TUMDvYhFPFiaTGBycmTMJijaDaxft1GsZspl7JCEuBrZ2ZnhW1Jdgo/S6GQR7ytBZ2dXUguJ8Vu2uv1y3vMzc7JxlwsEHgIUoCRwSE0NE3AbSr1aDdISz9+foKQ7HPMzQ34/QLo1YyqkCs4kYg1sabJfxMcpiMDgXzOHSy0UlWyML+A2fk5xNvbRH1PxQdz8hYWF2XeMDRNlN0nJydF8bVmdFSyt7npTi0vI51cRjQcFgt1ggZUUJLlx9/h+tDb2yPFWdoViqqfyim7IvdLUL1S5CEvhfbuTkudaVjWy7S6CjCH3O2WrEKSWE4ptCYnJ4VUQjIFLRzZjwlEnrKdpu0h+zLHPcFrFrA553NesgAYpwCwnMP4XgSWCUpLu3gsBS7JH5xXTBtBUwLRPvkckpnrshT0vB7ZyhaIS7UOBIhngZ3Z2VTjuoUUxTWz/ltgmAcMsZ3n+GYuLQ9gVMPpuowtqpotTatNnrGYgjYYT2BluBOQPJWTzc8tqtuVnGDOl7wm2b+i0raRrFOQ3xeQUdqBtqqWAwHnU1EorwCQ0m4E0v1+uS8LbGUOLx0CVMsGlSSDXF5IFlwbuUZyXuG44V03xV1Bh1dRBUiruxUoRgUnduzA+NhLllKXwLQaRFv/GlEXMguaSvIHH/ylzN3XXXOdODP85pGH5HC3Zs0wjFIWplYVpId2scQkreK6tc+wTI8JqFj/TnD8lNkP/8610noFgSeCV4DbF0BTsaNquHDg0DGxJucaTBISnw/3JSzYc3kXu2xakDabiAb96Otqx+L8NGKRoFiwEoiSrFLaDa+okkXdaLfj9RdfjIvffDk0yr+ooLVRmWjZzVpyYOvGCC6xb/DZ85kyr1xUzqwY1BvY+dg2/PTef8bYYgJ3P/wzdDjsuPsfviuf6cUdL8rnIgB8KgOZbhnMpt+wfg2GerpRTGcEUPGFI2iJRVAp0Z79KOYTy7j2Ix/H8OgmyRUTaJegxopLiqX+tfrkivRSQECrPX9nXS3W000ry3f80FHseHYHjs1M4UN/egM6An68/OCDJEQLAEf3j6XlNHbvftU6SPNKYnUuvrwrWa6/Y1uKBpRglWWcugLg/Y8b4Lf3bUZHJIqtb3kTNFUVcJBkQM6nJBuiUsfdv7gfV77nSlS7ouhr6cGCvQbP5BwclbyV10ziIC277A3J/zwRCOClR56BJzoAw/CjbXgd/nHbM3h1zonz2mbw1x/ainaPG3mDfcvEQw/8E6ItLXDbw3jo4UcwMBTH4V3HsGVjD+YMIF9Ko6srjjNHzoFNNzGZyeKFHftw8ZZNiLmdeOXEAQwPr0PI68UZa9YIKG93+1EvKrjzq3fh0ne8A1dc+Rp4eruhemI48fwzKOglyQd79cg4bLUShvrXId7WhUDEh762LrgH2lBIFHBy30toNkpi1Wc06CyjiQvTj+9+HF3nnI13Xdgv8xD3aiSotff2Sr9nv6WNGVWZhUJJ5kXJwKX9Oecvzmt1A/WgD/ZKEy/95kmcf/3VODi9iJo3iEylKPsr9kk+ZxIgGCcj3BSxvG+iDM6NvB7BSzsqtoaYG1uciIbkgCsEgxs2KbxwLNJSmntrPivOcxawSyEKgWGOM0ViZYTEsgICWxnZllsA0ToCtJw4+HpJy23olvU0gbsV1Tlfw4Ia+zhJropKMFeFaa/DbljZw5IRTCcLZljbqKxUpM+RTGPh3OzcK/nFltO7gOi8R7GiplsBAWuxnLDAQ9o2OhSnFGNo2Szp3jxSmVQrUEVMoivn5Trj1oX4JAQomWsgTjTs/DyH1QxLuWCng5A4WDCLXBgoUEh4onq03sDs9IxkQlO5wnlH4muYi80YIMpXFTvK9TJcdhVe1YV8JocqXZBIzKHjk8cpJF0Cp7R3NtIl+Bwr7hkOujbpyNXKCPC8IGPeIc5EBGe5V6UzlJxLfHS0ccDjDYpLDcmGJBBxX66qXqQzBWRKZdg9LrF5t9HdROceyCdnTJ/bC5piBJn55nWK0sM02J+aQv4sFwqSBc7zkeoj+cdrAbk1HfNsA1m8G3B63LAHvIh2tgopuFSpSfsnl5fFjcfj98l5iLnOHrcVXSDGztLuK1nRQgriPsxSlrPoyvW1XtVRL1VlD00SplAIOJ4Y8SDAsV16jD3og9Pvhb1uOfvYSAzLFckmhV03UTR1xHu6UStVoPNMRscrg0SpJlxeupqQUG1YThXcG/DsXdWhF2soJjKy94u0RolQo5hKw67VEXF7UFdrcDlIprDcjn525zf+E6oOpy95ugVOt8DpFjjdAvt+9UN0dHUh1taGA0eOoqLpiMbiCIejQt7l2u8gOYouJmjgqWe24Uu3fxk+NYCPfvhjeOsVlwsAzJ+y1koAuEm3Na2KUj4HQ6vK73l9Hjz25OP4629+G4YKfOxT70Iw6kVVKyAcpXjDj0wqg2rRwBOPPYeFORK1vKg3XLA7/XCoPtSbWUTiCt75vgsQidswNb2MzvZuzE6NoyPSg9kjGWTmluHhmlY3oLBG5WYEggtObwCtHR3wR4IYGBqB6g6KAjjg88KoFcReORCMwxeMYGDtCK67+UMY3tSG9eu24tGHtuP5Z1/ARz9yI1aNDKGhNOANepDLZBD1RVBIZfH0Y0/g8e1P4W1XXYjYqB8VexFxTw8Wjxfxw28+iErWhmikG5vOfS3qtMoNLOM1r+uB37EIWzWH3tAovv03P0Zy3sQXP3I9zh/sFoWzzxODYlNRzlAIpEDxe/DBT94ERzyOv/iH76OYJTFzGa5iEZ3izKViOZHE8PAwbv3zL+PBF16AS1WwYfVafOJLt8HTGoGtoKG7pQ0OL8+XNmzf9iw+f8dX8MGbLAWwzbBBdflgNGzIazqcPp845izPJ7Bj2wuYn0vA6fDA5vbA6fXBzvBXW1OiHCT41DRRzGUxNz0tNWeKLhhhQUolz/pjE5NSFxwaXoOqxrjCCgwtg8W5OYnu6IiTDMDruqB67JhbPIlcPoOBgX406naYehNeVZFnNjV1AiOja8RinGcC1kEyqSySyykMDw6JUwpV6Fq1JIrZXbt3SczG8MgG1HTWD0zoZgXHjh4SwcFQ31rZq7HKXq4WcHziEFSnH0PD6ykBk8g7vcooySzsrmkEI3VsPWcdYtH1UO3DYi/++S98AanMSdx33z0Y7FsrjosEYhkVZKbzqNtMNFmrrjeFOOf0B3D/Y4/iy9/6Nt79R+/Blz71BWTLVeR1HXmlgbRes8DRlb2UJLvYeWbXcd9992Hno4/hHdd+BG8WAJj4hQs6SZwOGypSLy0DdQUOsB6lIOS249jjv8b3v/k1FKsVnHvRxbjls1+B0+sW6+ImCa+s8bubqBk1lPM1ZFM5iZ9bPHgAR7c9jrliDlWSPpouQGFMoge+gA8tPZ0SMTi6ahgDpo7BehUP7N6Jex9/BJWyDoc/IKrnD9/2ZQGAM5Uy9IbOYzIqBs/pVqwWxSWRZgM/vPU2jO3Zgc3vfStu+PhNFhF/fhFL+/dh9sAu1LOL6GrxiFCv7nBK7Y81pra2MJxOE6nMPJYSc2BwjUcNAoYLpYoNY5NLUG0ZREMGGqwlqR541SjC8QGc9ca3oXNgA6YXiqimSygl0kgkTqKSX4JapfV4FgWHjhIFAjY7WkfOxNBr3wx3Wx8qigsOswqHzRSy6H89AFhOs0Ucf+RbuP3rD+J4BQj0j0BdPo40I/E2nIWLtBN4cSwNnTm0t3wRN1868m9Xqv4nrrkWAPwffIP/AwBgfoL07rtx+xd/gO2/l1/8r38yFbELrsUdt12Ns/6rSH9XPkzX6/5YCswsXDDvjgVIyxaPGVkOS4UrEw2z9EyrOKxSMWHC5mSBh5OpIjZcchKmgrbKAy4L5oYUVQiA8sDL/AGvNyDAFwvgBMyoNKYiT+z+xKeNVgssRjJ7SZeiMmn3Pl8IHs8pK2UbdKMkQAeLB8yFpcpXUVjwZh4xVQzOlUKVCZebG5yY2EI3yY4ORwQgaVI11GTGcUnUaywIEIwymgZUGws0TTiYs6vpqGu6KJLI8HF6OIkSRCbIkoHLyfIWVX4tcAdZxKAFnE0Y9IZOhnVdgDWqhqSgIgx/C2xkTYqF9lgkCjgaKFUKUqxh3qbTyeISLVxq8nmcfsumjMAGC9wsShDskpxd5sQaFbFrs7Jm0wLwsj5G5WS8o1tUUSwCsShPgJSVNrY7LWs9rQTU3bDbVRgaFcIBsbn2+0JokASgZeX92Dd02jZT3awoAuwKKM58BTRQLNLizbJfS+cyAh7YzTra2jvhCwZE3evkBkzIBiz8id+yqIzJULOAeo8Ad+x/ZJWJxaudFjlpyXCgRez83JzkllK9SoCLWSK0xGaf0riok8nE7iTqcic8Li96unvFmpuKP4LdLrddVI1USbHYHaLdrFPF/OKiANg9PX04dvwoSsU8Yi1RtLa2wO8PYnZ2TqwxWTAl4HlKuUw13dwif6YgEogjk0qKQnZ41aAo4E9OzaC3rx8ujwvVSh6LZOd1dIndYzKThup2YnxiDK3dPQKY6aUyZk+cRL1aE9VsOBaV8SYbfdoK6gZGRtZYin07i2peAR1zzFamEopjh6AE8+PQxJmbN8HBHDW3KipOPs+jR48iHI4gHA4LQOiw1QXo5PsTYObP+MwIALFoSGVAOBJCb083Tp4Yh4dZsz43Dh06iFAoisXEktg+d3Z3y72wn1JdR0vfTDYtec3sb3zsS4sLAtpRnUoQjgSODRs24OjRY5JDRoUpgSjOK9l8Dt1dXSik0wgRTCyVBVBNJNPwh4KiWqBKtS3eip07dsiBZnRkRDaoVLew71MhxILj5s2bsefVPejo6pQxPH1yQhTUw6tGZH7jnMe+5nQokt3MaWnjhvVYt3YUS4lF5HNZJBILmJmZRku0FYV8UQBzZiavWjUkKlaq0VkIXliclw1od3e3qOBpa865lWAcMyFNU0M6n5HiYtjvxxlr18lm6sDhg6KIJtDPdsmkM2IZTaCOQCAtu0ncIWjKtiTwNzAwIGAq75+AJ1U0tAcnG5QkAY61GG2lxEKZSukxycdrjbchFonBaWPGnkOYxwSDUqk0FuYXhXCRTqUw2NeLzvZ2mW/n5+fkfQhcDQ0OrFjZNgTor2mW5T4LrgRgOb9xLmTmKgvapVpZyBFUL7F4zeuwv5Hcw4w7jmMq6QlKE7Dlpp/W9MzcZj+OhMNysGHbUJ1NdSzVtsyCtkgGnBtNAcv5PiQr9fX1ieqL9tYEAixVr6XYJcDLTSuLpKIoFnU5BECngp1tzvfkvMwiLb84DsRiUuZ6KrW4zrgFHLdU4paal8V99jsqfPme7FecL0gQECcMzj82AiqGzIG8V85/JHtYmb9BuTeuiZYlpqXWFnVzw1I9EwDm/CXuB1U6UnC9cFhEILMupBXOpyRECVDNPqTV5LnmSwWZN3h9riVcs+lKwcMcM6p9LtpFlYVgRKKUZKG7PUKm4hpX0Rlz4ESzoqFYqkKNBeCxN5DYfwBHD78oBBixdVX9AgDX6lYOJr08OD/c/4tfolwo49prrsHc7BQef/QhdHW2iZrJqFZFWWWBvxb8eMoilRv/U3mwp0BgqusEOpJsTe4nWJa3SU5v3WbDu977PpSqGvbsHcOBA0et/PFGA4nEsvXs/FRS22ScUPUeb2mB1+2S9btWraCtrQWp5QW0Rpj1zHYSTeHv8nwFt6Xy1IE/+fBHMLpxkwBafJUAwCvZulbOqQUEC1jPezR0BH0B+ZyaYikOlWINt37ys9h9eBxKqw/PP/ogThw/jvv/+Z+hVyvYv/+g2Iva2JeZA8p2tTfwwfe9G7tffA5uAs92OyoEtakyr1Xh9rlgkCClAV/7u7tgKA7JCGYGu9gwSwawpVS0+qalABZAzEJrLSDbiuqVvsu1mQ4xv/nFr5BdSuNQYhZ//pe3Y8cDvwT0irgR8BlRkPb4k9vks1pWutYmlFbSv81+XbEf53XFrlfazFJwnhJ0/v4+/Ir+M9EWCuHcyy6RHFnet65xj8rP0RCgJHtsGuvefSVKDhVVpQ6n14mOkoGF3dtlL8J8WpfbC9PgAcuO400X7v3BPfjWv/wSFa2Ck5PzuP3rX8CXrnonoo4CGqofSq2KBgmITeBv/+qv8LYrL4emKbjrBz/C0KoY5nMZtJQ6UPaeQLGm4nXnnIX9+yelIBIfWo0nH30GP/yLP8ORPeMoR8r4p188iZG+Plz2mguw+ox1QEsYf/XVbwB1FV+44Qa8/PxOvOnt12Ipcxirz98Ej9eNoy9sh1Iz0PQ6UKopuPNbP4JRAD75sfehf+MIxudOCJnQ7iijMF/CA/c+gmPTx/G3P7oL//LwTmwIhQFfFiNr1sg4oRMO2eCxaCvcwSAaJD4S9CXloW6RUgxmx64AkrSt1Zi9S4CR1sGKA7G2HijxNhxamENCq6FM2zbuSqmG12uyv+I8QjIgQa+mnUCzAhszYatVeU8mmlJxqql2yaYmCFdnfrBM7U5h2NuaukUiOMUSsHPna6mDuT/ieFNkfSEwd0otTMU8wS2LxkDCBtdReoOI6l0IFVyPrHx3AYk5NzeaolThQAmbNaT4+24v3MwVJ6BLAhfLU4rVTzmmOedzL+FW7fKnqJQ5P6yAzpb1O8FVa6wRtOZcbZFsmZcsNBM5y9DKj8Q1jheOc8Lp1hjl+1p8Ep7HaE0nQCIByWZD4k0IXoutv4DATeglDXpZw9HDh2R+4zmBa2khlxOHEJKvUollUZj7Q2EUqLiQwhdjCSTgWcaM3e1CuVgSAimLe14XbR1dCLk9mJ2YEnJoqVaRdZHWgw3VITnZTq9X1h32X2bX53JZIaT6fJYDUalaRrFYgT8Yhuryit24xs9MQJPW3uGAZMzRkpEWbyQlki9Qop2yQ0FxIQ09n4PfYcPQUBeaNjfyRaocTBQLJekTNQLPfi/8YR98oZBFAlF4XrQhvbwsdALGg/BPsQWnW4YN4vJAsi33T0KNkamQhAS6Oq04UsgpiGQAu5Bbpf0VG6r0BeQcZgKFdE72tHavGw3Ou2UdcLssIhNjBbg/c6timU4D/lqN+zVVCvt1WkLmS1L0lQzBOq3uTDTKVYRdHhSyWXjcquXyIfO5DS4X+x4jEWyi6uc+w+t1y/pO4q3T7pS2VFwe2JmPrZtoaoZkTj/4ndv/gwWd079+ugVOt8DpFjjdAv+zFijufQpur0cUhjMLi1Kv8nj8KFdq4r7CvRfP0NzrcE3ee3A/br/jDvicXtx0/cdx2eWXCvjWJNG2acKolFHMZlArFeBy2CWuiweDml7DQ488jLvu/hkMH/ChG9+M1o4oNLMKo8FYCifKBTpIuPHcUzuRWioBDZIC7bCrHtgcLtQbWbTGHbjoLWdC9ekoFOpwu/zIZ5MY7l2HbQ/tQiWVw7qhPij1ikTWKSbJSH7YVB/cgSDC8Ri6GK3jY5aoCr/Hg1IuKY6NHR0DaChOxHo78YHrr0T/+lb0Da3GSzsP4pXtB3HjRz6FjZu2yNpIi9cUne4qFbG7Pbj7VTzyzK9x/ls2o+OMFjS9OvQ84DJacPffPohyhtFj7Vh/1llQgn4ogQWc9/oedEaLWDpxBF3eUfz4roewdNLA5z50DS5dPwqfNwp3MI5msYqxI8cQDHrQsWENrrrxejTCEdz2tW+hlM0D1Rp8uoaY6kQoGJUzlOoP4pO3fhoPPv8CyAdcPTCET37l8+gYHoC9UkdLIAxXKCjEsO3PvIjP3nYbrrruWlx39XWwNxjH4oTOiBWeuxwOEZnkltN49tFtyGUKIiRpOFWJcWE9kTUi1W4Xd5ZaqYzjRw5zV4v2triInBhRxHMp3b5OTs9gdO06mE076g2SKctIJ8exOLuI/s5BuBwRhEItUJxNaAZVuGPifBgOMzLNsEi2zQYSiwvicNPX1yvkQ4k+aTRFeMHz3mB/v9RXKZ7i861VinjllVewafOZCARbALsHRrOGql7AqlWDEl+mV+jSR5J8HeVqHnv370I40iYAsNG0o6qzbs+xMQ/VM4NoHBgabsfQwHlojW3Bial5fOqWz2A5dRIP/Op+tLX0S2xGXTFQXFqGkq8gEm+FQWIn94UVDW6vFz/5l1/gjm//Pd59+VvxlRs/JURxkgwL9iaWaxVUjToqFKKJQpb7/iYqWg3/9LOf4tnHn8KV13wYb7jkctgcjNNxg/5oTQ/PU/ybjoZBy2iLUetXFRx5/GF896+/ioZdwevf+k7ccNNn0XQ5oNlMOA0bnE07TLUOrWnA4SRR0SW18OzEcfzsG1/D/hMTGNp0BtB048TYNEqphOXU5WY+rxPxaBQjqh1nRQKYMCrYm5hDIpMT16ZaqYhrv3QHLv7AdcgyetBkzrQT5bodasOOpm7Aziivho6/v+UWjL3yPDa/53J87LobZHxnjhxFYXIcZnkZ7WEX3Paa1DNrphNOxmq1hGHUc5iZOQqzlJP6tScQQ7kK7N03hk2rzkBMDSGbG0co0oASiiPQNoCAtxextmGEOoaRK1SFkFJamkF1eRplbR6KkoPPVkEqk8SS4UIz0IGBtWdj4x9eCj3SgarJ9B4FCoUDFFaxdvFfKQP4f1gg9AUceOxX+Pnj27Hr4AoA7I1hZMNZOO/id+Ntl2xE5+9HBf//vcZWiqBd+X/oS/1/ywn+D135/9Mv68UiNEv88K9/eQMI/J/0HP4dn7TtnMuksMMiNplkXJBY9GNBTLKBzaoUyllIZHWSoBcBWwGVFJssxg2HHSbVLFI8acphmosE/5/qIB5yRVVlEJjwiX0yGUjMF2BBTLWrUhSwsEAH/MGQFGRFTSc1B1MK5BYgbBObYL+HxXWHAM0OqnFXCix8nU1R4XT7pVDh8XmEgc48Pha4qPx1OFlsMEWx6qJSlZFaOpVoBSn0JtMJNJn76nQiHI2LtSUZ93ZaZRP8tbktUDkcFEsHbr6oxMmm8shXilI0YE4s2VYsCtUJrNc1ObATtGPGqFavyzcL9iz4U3HNArTY2CpkxbvFDrpcq8MbjMKpemA2LZvQulZBPp0SWw0WBZibS/BS9fnkOmxL5qyySMSsUipu02mCIw2obpcc/LO5NEJkgQeDArJkRAnrkusPDQ1jbGzcsrejKmhFPU3Al3aeomxmUY7FORbHnFQvcEO2hGRySVj7zKwiKMZnUEwuycLNwgjVYyyuERhlWzPLMBrvsHKRnS4BydKptKjpCMYXClksLyWkUMHP2BprEeUhbUaWk8vw+n3SfsOrVklO89TUlNirsiDW3t4pLHYCnV0dXaLipJqYfWRpcQk+n0tyi5m1Kcx7UVHYBIiSbMQ6JCOXtcDl5WVREvI+W1ri6BsaRmdPr7yfKAnsioCWGm13Oztx9PgkioU82mJRzM/NSL4pFQ20I/YHA9DrmmRuU0HJktHI8CAaZg2Li7OYXU6J6qWcL2LzhjOsTEaqqOOtohZNLyxJ/yU4OzExJpsuAn4EeUgEoMX2+Pik5DD39vSho70d48ePi1pldnpC7rW7p9cCCVW3WLwSVGLeaiY1Lf92+PARFEplAfj59rSA9QbccHoUAYcmxicw0D8gClHaYfMZpJIL8l4s7nL8LidTAkQvJ5Myb3AT2dXZidmZaXR2dIhy4/ixo9K/ero6RRWTSiXFIpgbXto/X3bZ5VLU1Os6KsUCBrp70BoOY3JiAul0FuGWGJxuN07On8Tc7KyAXj3d3VLIJKBBskCxQPuZuihkCUKfe+55cs1EakmA6UIpi7mZeSE2UAm+qn9AQLpQ0Cd22rFoADt27JQ5b3hoWPoQ84l72IYORbLP+YwqNSuPOxIKiVKWWa/MkWVhefv2nTL2Vw+PSK6eiHEadQSCLnT2dInKPOL3Y2nWIjbQhraqGQLCsu9xXqDik2A/bbIFIKzVZIywaMg8XG78qPaWLMtaDbFYRDJs3SrBuzr2HTiAnv5+vLJ7tzDkWFQcGFwlq2KxugAAIABJREFURfl0Mo3WaBgdrXEhEOw/uFvscc8+57WYn1tAayyKns4OK4PQ4xI7ds6JLD/zvTlGeX/sB3xuXDMG+vpFpc+fk6TR2tKCUDgs6qFqqYyg1ydFcH6WbC4nhBjNqGFwaBAt0RgiLBxLu1ZFjc+x3tHaKuSVfDYvRAISK3iQ5PUJhrvclvqKxAICwpzTOL6pVKLylwp9thPHDGMMeG9sL/7c0OhuYdlDi/I9zLxnQ+YwgvrM7xbAioCsWbfYjpJZz4OPKcVuzqUEJbLpjLyW78/7shSNtG+mpbKVn8775j3xy8rztQrKvBYLthynvB+6LlBFTQCbBAqqdgn8EoFj/yIoyufNgr/YjvI+VOZNWm4bdF3gs2Z0A9cWEoR4fVESO1h7dss3gTlmQBdzBQswJ2JHFSVsAtDT4phgboUZxk1YDHWijrQdrhqybjujftQKWUxu347jx16W2AgBY1UfOodGkS9R9awKeEqbe61m4MEHHsLy4hJu+vgNSCbmcOzoAWSXE6iVqwIyEwCyEJsVM1UWOni8JYgi3xYYaWXXrhDJVrI+BWiibXcTGBpZg6uvux4vvvAqnnrqOWnXU5ETFnZMtTFBZgUz01Po7+kR0DwUDKBcLUsRJR4Lo5Jflixqmyl3ISrB336dYgqrLnzuy7cjFGsVJaRYHK8orwVoWlHpnQKwxNI8wGdMVSPPiQ00jTrGjk/g5/f/EhMnpjC4ZhCfv/Wz2PXs89j78stYWljExPQsNLYNs3+oroOO97/nbTjw0na4aAtOcIj7OO6TnHYZX3yt3mQubic+8dlbRcXNcUg1Ni1GBVxaaXI52csX70sQa0sDLLbrp0DiBurOBrJT8zj8zMv4yx/9CP/yzENIHTkkOUccL9xTck07cOAITk5PicuLpcyk6nIFAD6VyfpbENiy2v0dALyi4vy9/e3lvVsQDwRw/tvejMpKG3M/SJKKQ7VDK1fx6+d3wudqwZtv/DCMcgELDz+JyGgb/AQvSfog0ZHEOVoV24G7vvNDrFfcWBOvoPAn78WDR0qY+eFDuP0zb4PiCUNp6qgZJtzOJkL+CL79d3fh0Nw0HF4FwagHIY8duw5MQc3ZcMW15+HZJ59Ba2wVoHhg08pYtXoNLnnLJXA3/FDKBaS1PGwhvzgJnNx3CBddcCFMxYGA34tcIY87f3QvCvMZeByduO7qS7B+7WqUGiZShgZ/e4vkqnpp4601sHPnXtz/s4fwsff/Mc69eAvUeI8Aea+++DxiQReee/TX2Lr2TPibXjRGglB1OiLUZE3i3BzvbIdeo22xDbF4GzQB/kmKccicSbApXyhZqtR6AzWzJqpEsW2mMlWj8bOKVZvPxHLDwMTCIlKahhLtb9nnQXcLqh0tu+6GrsFBxjnJiN4ASsx6ddahLWdgi4RgOK1no4kBP4kGVsawQXnsCgmB/ZI/45zilDgQArgOOKQPW0G94jhk6dktnuoK2MYuSOcHTmicN2WeJhGRCn+zbln1MwtYgGUF4cQ8jHgryqoHTp332oC9Scciu0UotdHdiNs167zEhZ4EW47rU6QPyeVesZeW9/xtFrEi4/OUApjjQ1wP2HTM5aIDkcNau7ivouUx5xICxOJgYRKEpg22FSlAO0CCyJw/aYG8MDWD9OIiPCwUetxSzKMjDkFyWkpzLSxkchIp4Qy7wMAfdzAEbyiEpYkZmd+5h6EbE+fVQCiI7HIGqp2s/ipcdOXhns/RRM9AH3TTQL2mi+qW6ga34hCLO6pmOXVodcDrD0hsiM1JVyU6KrlRKdFCzpQzp7hNOZ2wu1woVatw+D3QqjonNeQLZbjo2MG9U2sIoUgQswz7M21w2+1ihchoIu7/FUY16Br8YRJbG3B5PbKmzS0twuF1ybnCaWP7W3EDXHvF5lus/yybboNy+FMKdoLqXEuFmMVbt17HNVUhaZFEW4L3nOJIgKYLBeMFSKwGUCzVxIrZSZW8wbxta07l2YOEX800EIrQtaEMU2MR0LqmouuyntEOu5IvwON0QLU14aXzCa+jMK6oJgRWZgaTCGDqGgJOFZnUskUItUGeuyoW0xX4nG45R4P7Or9TbDuXT8xBNQxsu/fv/h3VhNMvPd0Cp1vgdAucboF/awuUd20TojZrWck03eTyUsPjudNhd0pWa5VRAx4/Wjq7ML24hG98+zvwOR34zE0EgN/Ckq3ULwu5DMr5nFhAe1nLbZjIZFJybp6YOoFnnn8ODzy2A2YAeO+1r8fw2kEUanlkixk47TyTueCoe/DEr59FYi4HpekW0QzdBptcw8wCYq0qLrpkC6JxN5hmREcZr8eBpqbiiV/tQnJ2Hm84/xyEPA3Uy2nY6yq8zgBMmwpFdSHYEkEs3oF4e58Qzblfy6eX4FSaaGntFTKgOxbCOz54BTacN4TO3j7sfGkfju1bwoev+hT+4Pw3wOlyo2bmkM7MwtaoIL24gP27duOpZ5/A6y4+D13r2lFBAdnFJDavOgd/8/n/hkLaRKylA6Nbt8IZi0JXT2LTuVG0R/NIz02gx78Rv7rvOcyM5fC1P/0zvHX9RslMVSNtQK6EycNH4HQp6N2yEVddfx0Mrx+3/+13UC2UZB2ndtNe1xBwBdHbNyTn0NvuuB3bacPr8Uie88VvvxyDa1fDbbNLnalrYBDFcg07X3wJN91yC953zdW45qproNpcss9z0pVHsSGZTomyO5dI4oUnnkYxV5T6cJNOPS6X1JlZm/KxFqDrGD9+TBTAfV1dcu4MBIJw0EHObOLY+Di6evsQCIWgG9xTO1E30pidPgC34kE83A6nEpT4I6cHmJo5gXKtgsHB1dB1ngXqsCsNiathzYcOdxSEsV7GMy1BSgJ30VAU0UjEcl+ssMZpYmF+VkQTmzdvgeJgzIgXRrMKRW3g/D84F3t275Z8YZ/HL/v2QiGN7S89h4HBUfmuCplOQTGfhGLLwhdIoavHg/6hNvT3bYHHNWgBwJ+5VeyTH3jgl+jqWCX3RDC7WdVgq+iwk2BPXIL1K9MSqH3/nrvxF3d+C390ycW4+b0fhD8UgEqrJLcLKUaXlKtyJrO7PKiapsR9lGo13HvffXj08Sdx1Yc/gje+5Qo0FBUNuyrRQwSQm4oJxcETjBNmnTElDbjtTbx8/z/jB9/6OuBScemVH8D7rr0RugLo9iaCuh0+AsbOusSOUFFMLEA++9wUfvRXd2D/zAl84OaPYfXoZiQSGRzY8wrGDh/G5PFxmHTOrNcR12tYrTRQCPtQ8KpQnG6JTClpNbz/o5/A6975ftkL6mYNWcNEqUHlOcc8HUCbCGoa/u6jH5dawhveeTne9PqLMTM5g+LcLDpDfgT9NgQ9TkqH5TymhmJwBDxw+FSkE1MwKlnYRHzkhC/cgek5KnkzWNXTi77WFrjsdC1ooKaqKENBLpnH0nIShVoZtUoefrUJt1lD0N5AoVGCpuio8llUNJTtQWy+8DKMnv0mOFu6MF+mYy0t8E0oEkGkoGa5Oq3Q1f+tM/Lp151ugf+LWiD+mjdatpUm8xFpr9wUljALfsycMO0NUTMR+KNSwsbMXo9XgD/aW1ExynxbFoPIMHY5rYI3FySeocWKzcVFhgpglxQZq2WLdVaqFgQYczCLjtfxMGvCIYddMrWpVKTis1IpolajHTD/jeCDjnIlBbPelOxe3hftoHmfVBI61BDCkQ5hbbPYQHtWZkPywE/lcaWSEaCCCkKqRQlANEHVsB3BIAvdEFuwWlVHs2mHqvphV2j1HLZsOk0T1WoR6XRCAGAurpHWOGpaHXo5jwJt0HTL/otMeAKmVPwKi9uEgGP8JgDHAz+LRaI0rNsQCUdE9cWikViOhWmLW5ZsWK2eQzFfRDdzTe1km4Uko4ps+Uw+A6fLAb+XlrAOWewJAFIpFY5GUcgtIhT0iG2tWPJRYVA3BCBigS9f0uB22UUNzQICkYG+3n7JnW1p70CktUvaizmjtLNlW4cDIbG2np4+Lsqj3t4uKahXKiV4aL/MjYfDAmdoGVwp16QNCVLwXlkgobq6oTgEMGfG53IygWwmK4oLgniaXhDgkgB/KxWUqbSo8di+JBAQ4B47Pi59sLOdeadO+HxBeaZUd9A+lu9DexG2ay6bE5Y8waiqrgtoRaCBRbhUKiWqTN7vmtERvLxrhygAmc1LK2NeY2FhCaUyxwdVznkBaAgysypOpSJVsskk1aN2sVYmQCTAfiyGiYkJlPJFdHZ1Idwalb7IXFlm86aSy6LCGBzoR2d3rzz3VDoh9sYkLoSicVT0hrD2/I4adr60S+wT3S4fzty8GcVCVpQtkWhIFCAEhGixI7mWho6Z2RkBC5t6E1vPOksOG8z3IECTy6YwOzUlgNTWc84RqxdaWtN+l2QC5jH39w1IcZLtTRtj5rKRAMBNH9vg8OFDcLuboh6Jhluwcf0ZAo5XDQ1nnLkR07NTWFxMSQ705jO3YnxiEoODAwgHA6ImZZ2WysShwUHJvG2Lt8DroVJ5Sax3/J6IqCsJStFhoJAvYGJyEt29PRgbH8e69aNiPx5vaZXiP+cdZnMvLS2IpaBmkK3qEmUpARaXaik3Dx08hGCwRRTLxUoeWplZ3w6MHT+CUqWE1vY2rFm7TtiJrP/FW9sQ8AfF7plj2NaoYt+ruzC6Zp18p5JpWT2EMIMmTszMCyj5mrO2YmL8KPbs3iPjYvXqUSSSSbH9pn0275fAOLM4e3stcD4g+c+0unaI6v/42JgcFDkGqfr0Blqga1RgqnA7HZIPum/fq1g9vAo+rweaXhVrfVPTxRKb1t4BElOCAZjQceLECYwdPSbzPtuUhAy+DwHDMzZvkHmAwDGBMpIVWDdPJJbQ2dEphWbOTxvWrUdvd48U1dkPZuZm5ZnyObEgTfA63hYXggFzlFkkHZ8YF1Yq5wFel2NQMogbJqKxiICvJBlRCUyraypMa5omgKxOd4l6XfKTaXPIMS3wFIu6KtU5VcsWU7ELAMw+wy+CG1zbZK5vQggltHDmXELg9nfxBLqA6JznuUbwd1gEJrBbKheFRMB/o2U1v/iZaYfcErXs13lv3EBLFrAoa9l+ZStfVbHsqXkgpHKK8xMJT3wfAWZrmoAOVMZyLiS4y2tLFjDzdRwEhQJCMiBhhQc/vr9kUFJxXanIvVLlRvISXSvEZtrrERCOgDXvJRaNCjjsUd0CvLCvEQDk79Juk3MV34vX5u+Lwo0Ep2z2tzmtXJ9ILKAyTDMb6GyJyPPM1QwB2dJHX8X+PS+K/Rj1UjZXAJ19q1Ghmkm1LM95+GRbcix/99vfgVGr4POf+wyymSR+/eADYi3Ovm+RkFZQXtnO0+JZ0kRX/rSsNyWp1mTuL/Eby8ZY7Idlr0J7TRX9g6vwoeuux5PbnpOsrb17D6FSo7OHlfnMgrnL7sT45BQGBgeFdMIMI7YBgSuu6T3d7ShlFhD22OGh6o6AFhVWVCESnDJqcLqd8Acj+PO//DrKtGKlPZfShJ1ozikjZaryRDHIvG5antIC2lKSEVTmcyUQ/PADD2Fuahq79+zFVR//qMz3j//kPpQXF7Bn7Dhms8xw8sKm6HDY63j3uy/F7I6XYHcxY5S22VZWKq8tFuNkMDcVNFQP3vX+P8HqdeutLFQCoWxv/k8wsYaVXUknFAHsZENnAW8EA9lnVmxwDcWAXa/hyXsewF0/+Tk+94NvY3VXCw784qfQHJaVLNfwcqmKp597TkhyBCmoHCZwZyl8LUBrJQnYsipf2YvLz1YEyBb+bAF6l3acIbnkb3jHm5A12e+tSBA+LzprkGT35GPb8czhcewZm4DbZ8P9138C0a19sDPfm9bnKyA3H43p0PCzx57AhVvORr+jiJk9uzExOY3d6SCuvuWdaIRjWDw6g/joaqiLBUydHMdvXngZncM9sh4NDgax7ZUdcOlRNGDikg9cjuSRPbJWxFv6sWn9GQj6PcjpKhwdI4jnj8NX96PUzKPsUuDRbdA9Ktzcc5tN5HJpsQRM54r43vd+jKnxOQwGgvjCF25G17pe1FtDmD42Lpa7dFY4liuiMpvCmsEtWJhKIOh3YtOFo3B3xDCxay9qxSzC3Rtw5IHfYHRkLaabScy9tBMXvP3tMq+oQWuP6lF9QsyK9XSAlSCC/QobiIRH2JDLlcSOmQoAEgzdDka+eKHR+Yd1FYdLSFbrtlyAfVPTyDVzKJFgoqmowA4dzB1tIHRwHoPrV+NAIwcE4pJXZzZ0KRxxI65RzU/WOtWxBOhI6OC8a7G75fzAnmAwNqZpg6NOf2Yv3HoNhqsJ06bA0yBYyjWhSSxO1lpxgdYt8BVO0jgs0oMAw3wdXWGIHYNzguUUxL0tVfVelyIFulMSePZjzp8WycfK6WUjUH1DdbsFVLMIxIIQXahpFW2RagmoWyUKRdYWEpEE4IUCo6HLOBFVqGwxZaIXa3l+LhLmBKhcIVKQYMtr0VGF65xd9rdB2RMvzMzAVqzC06BrkyaqVubOinuMy4lstYyoN4D5kzOyrvjbwnBEY0JUWh4fk3MYAVonybuMEvC7EAy1YG52HirbnS4+lQq8wQDC0TZoJHfScYgxPAZjG3RE6A5S1yybaaplWuMoVMpQGiYCkajM9cuJZagOVQBT2pKLy4nqshS6zgY0kp3qOnxeN8JUsBoNlIplVNNFKe69/U3nYKpZwsxMEp6KClOtoUF7f81AyOOFn6S+ZEayftnOBLEbtgZC0ZAU6sgAYVvLfGlJfGEa1rMlKMt75JxXN+iAxfOH5cxxysGAkzb7CV0W7CZQTCSFcNb0+0TJU9V01HRD5uVcOouGbkrmu01y+xpwmQYo2qrSwYfruEuV5821iSpxAgNiHV0z4KiTkKyKUr0mNtF1hIN+mfNI7mUevMz/dRWpdAkBDx1K7BJbIq5NShPVXBl+l1cy46UPh5zw+CMyVy/NTuHFH3z3/6JqyOmPeroFTrfA6Rb439cCx376AznvLS7RKYxRRE3EW1tkvZmfXxSHs6bdjTUbz8TGs8/FnsNH8bmv3CGCo1s/cQPe+KbXS8RbtVyAaWhwO1krcWNqYgIv7dyB9o52vOktl2DX3lfx68cexSNP70MzBLz/ukvQu7oLOmqo1Mso5EtwOTwIOGJ4/FfbsDiVhq3hQoMuIxI3x5piCbG4F5e97QK0tvuxtJzH0tIy0ukFxCO92Pn0GJZmZvDHf3QZ+jr8mB0/gDoTsao2eD0BAYDdQR+8oSi6+4axbs1acWsp55LwuVR4vFHUbVwrXbj0yktw5kWjYo396t4jmDiQwQ1/cisuueTtQsibSx1HRV9GtZpE2OfFs49tw68feQIXv/lCOCMOjE0fxrqhXrx28+vwpT/9LlKJKmKtbRjZuhU2ktDtk+hZDbSG07DVCmhxrMFL245jZiyLf/jyX+IPegcE8FQpMS3XUEskUNVKCHe24UOf/hRyehN/9Y3vwlZvolYowuGsw+WywdVQ4XX5JX7jxd27MDE3C9XjEqHP5PQk4u2tWDs6KvXKnsFVCMfiOHZ8Ejd/+jN4/zXX4JoPXgvVpooQS2HcB11CSMI0DKTnF/HMrx9FIUsA2AWb1ysRPhKb4fYIAWxxdhaH9u/FuWefLaAx63+MEHN5PBibPAGP349wrHWFjEkStYLFhXFUSosY7B6Cw6Rsi66KXticBk6cnERreydcLp/UwmnrW9MK1KWjWqrCRftxhWRwOqqxLl5DpVRBT2e3kPPpDNk0dam3jY0dlUi3vr4BeHwRVDXAQA1dvW2IxyM4sG8/VMUv8SOs5czPT2Py5HGMrt2EQKgVDcYViqMm60MJeLxpcVsiFjAwuBmDg2chkSrgU5/+HNLZJH7605+jLd4vtSGzocHD+rtmCiFaPFwYE8QYE7OBe++7F1/626/isosuxM1Xvh+Rlgiakq3sRk2vo6zVJarPRjEFz88k8VVruPuee/GrRx/FVddehzdeegXqdhUgoc5mR5V7KsbYqDxPuCHh204FxEyfvPsfce9d3xGA+cqP3IhL330VyjBhOICwpsBH4bDKe+VhV5WzD0nTlcUZfP8vvoI90xO47vN/hs3nnA/VG5QaRb1Sxtz4CRzYsxd7d+1G5dB+hBKLSLoVlP2s9ZDI75frdK9Zj+GzX4fVa0cxOroKvvYOZI06srUqbC46P+kI12q4/wu3IzM7g3PPPw92pwdHjo6jmEzA73Igl19ANBBA0BGGw+VDS18/AtGA1FEVvYJYwIOgN4i6QQKvF1Dc0ldp+d7QCtCLGoyKgdliDolCVlwLisUUGijBbddgN3IIqQ60+LxoRCLQfX5opgPecDvOft0b0b/xNUjXfSjTJ4evqRTQrJWhNFU0FBd0q250GgD+37ecnX6n/2ot4Fy7VezBLMM9WjXXpSDNLDmCE2SMECCkekOh/TGtz3x+WZyYhcQFppIvo0kA2IRkqra3twt4UCoXpDlYQBFGOm2pbIDf6xNglgWiumaIApHgMYElHqh1Mu9p6WyjgsmAwaKB2BFSQUV2CotNUbFndntZNCUQZmU6EXjIlXKomgRGCAo7RPHERZTFd1qRBqHLgklglUAi7SypZJaqkI2kKlqz0l7TymHkPbCgwgJ3tpziNA2/O4xIoBWBYEysWTKlHBoK4Gehl0VklZmKopsR0I7W0a1t7UimMgKQlgo5dLS1olzMoTUaFfVAqrCAXDEjFl0E1L0eP0L+sNyf3x9AuD2CxPwCFqZnoFE9pdWl3dsHhgRIVJ02UapReUqbBBYAmgSo3Sr0HEPZ29Hb14fUckrAACq4+Dn7+wfg9HqkMODzqAKSNk07Yi2t0vaZUhbFWgldXV2iUiFgtDA7i8z8AlSvD24C/HWqEKx8N94vsyX4XFgwicRaYGsqCAZCktHKYkYwEkAqnRQAi8pdZoWGIiEBlahoJlBHEIPgAEE9AvLMwWqJtQgYx8IVWfzxrk7pnywapZMZ+PxBybugsiASDQhQtphISMYtAcm21jactXmLFMmoCsjlMmJ9RxCN4ItsohbmkSWDblWfgJ/Hjx9HKpUVBevw8Gp5v1QygePHj6Gvv09UC1R1c0NBEItgttdtAU9LqSRm52al/xPAHlk1LGqsxeWU2GUzB3agv0+Kk8zh3r9vn1iLrF27HjNzi9iy9RxRsM/MzwqokC9l4W760NkTh8frxL69r+LExCTQcGLj2s1YM7oapk0TC+K6piGXzQgI1dHZgdVrVguoQoUmd21UBqWWk9i/Z78AeSPDI6hqRczMTOHI0UOIRiPS//P5Is7cvFUKX+lsGquGhgXkJnhFVWFNq4hSg3kowUAEvd0DGBpchampafnZzpdfxFmvORM1rYhcvoADh45gaNVqrF9Pu+dDMifMTE1KcXbL5i249C1XYNfLeyTT5ODBA7jwD18nam0WqAn2HjiwX8BsqhRXrWLuxzTibRxDTbz88itYmFtCSyyO1atHEGOec08bcoW0pYpvNiR/OLmcwJve+Hqpnfb1DSGdz+HQkUNILC7iPW97O8bHxtDe1YHJ6ZOSmcuiGze0x44exYnJSWzZsgWtbXFEwiEsLyawsLiETRs3iW01mbiHDh/AwsIcmk67WKQy9zQSDKOjrRvPPbtDQOd4Rxvy5bRYI09PTePss89GOpXE4UMHsWbNKPRaCeUi82/7MXnyhGVFHIshGg1jevokpqbnpd+2EWD1eGTOpUqdVtgsZkYjQTQMU3JdaIlJQJQkFM6xz7z4FAJ+Hzat2yDqF86dVDRzTj5w6KD0E7oG0NK5p6dbbM9ZjOzo6BT1SC6VRnu8TSyWF+fnsLiwgK7uLslVpYKV8yWBS5IpxO4+TSVzQoqlXZ1dovDWNF1yptk3BVQlEOzxiB3Q4sKiqKKZS0xVOAkbBHupdiLgRnbpioOsWCkTfE0sLaFuajKnMXeZ1ywSwAMwNzcHraZL4Z0ANucbZmETpO0f6BfgiaQHArecn5gtzDFrKYQh8ytfRLUZ1wECYLRRpkqa78eMZD57srepDpaib7MpinT+aWXwlgS4JbhMsonYL9LO3zQFGCO5qa21xbLtrVaEuR2JRpDL5yX7UQ5U4oRhyJgmw0ryhu0OUS6xnQnaMs+2u6NT1FwEfCOxqNidEqggOM57pNKbCm4qtDl/8ZBUKpdk7iYQQdCV6x/JQ+K8AZsU4lmsIKGFWcCq3Sa5MfymGtLn8WA+WYCTtkW5OTz7+EOStyO/rfrR3bsGZc0CgKm01Mmw5kGWxILFBdzzo7sFBP7ibZ/D4cP7sW3bE3KPfG/JzZQMUmuH1bRZYAdtO2n0fMomWoBgkQPzXy1VlUXQ4VUs1fOqdetw/Uc/hl8+8Gsk0wXsP3BEMpZ4yOKzJYt6en4J/YPDcijxqIrYJ1f1OrLFCjo7OxBwN2CU0gjSIppWs3SQEPtxqiV5E1Q+29HTvxqf+cLtqIFqSU3AEgsAtnJJWeQnEME+TZcUrh+ijBWgiOdFRYDKe35wN0ytjkd37sR3fvB9qJUyHvjRD0VR99T23ag3VNRB1YCBd7/3ciy9uBNwK9CljSzFHvdAjKE4ZYtNi6SKCXzne9+DVqPVmMU6r2t1sR4V+2V7U+7Hzv3fSt6qEC7EjtwCgEVA6ajDplWw7/HtuOPrd2L1pW/AZz91A6YeehDpatH6xFb0Kh5/8ikh5HCuIeBFBaJYr/+ex7M8rf8HAHwK9P19APiCFhZTVPzJ1Vf+d/beM0qu6kwXfk6dOpVzdXVOyhkJCRBCYECAjckYh/E1xmGwDXhsXwMzNh4nxmM8eMb2zNjXBg+2wQGwCQIMJopshAjKuSV1UOfuyunUSfWt5z2tme/Ht74/d911Z2aptbSUWlWn9tln73e/T0LOhlj8c1z57Moznitgx85DeP3gAex+5x187JorcU6iA4f1GZxz7jlSG7HuJZmMGxHtib//07vwkas3IdGrMdjJAAAgAElEQVTagcEsXUPSePOBl3HW1WfAG12IYhX48BdvxPw68KPrb8C217fiops/ilNPXY/Z4V34wo/uwNTxSShBFT+6/e/xs5/djXWnr8SZ68+Dl8pRTUGhbOCRF9/CteevhK8ZQNFooBnQEKZS0GMJANwg457OOgRqTBOvb30L1ZKOs9evQdibxOO/2YxNZ23Aphs+CSedxtD2lxHMZbFnfAxfveUBrFi5CZveswKfvLwHWiqJwdlxFLnmhYHsbAnprgxKcQOlV2ax4Lw+1IqzaJYjsiby/nCd4nyIJlznET5k/oC7XjlNOi04KBQMmA2SDmdQa5RIFZDzQY0Pol0XNXAk1Y2OnkU4MDWI6XIeJcuReXecitaCDtUfQEkD1IbrZOLioe58JXmBtTPtcKka1akWFp07SauuATs1lZ450K6h2vAxm9lPBrt4tMNmDcynkT0f2jQLSMtni/bmNHr5D5BWNMNzLyb253x+aCc95yjAR5t2z5KtyyadvO5cMjafA8ni41x238Oj2PJ9rnLetft3rfJclwchZUiushvpwh9ux4IW6Xxv0TDLuYcKVjrm6CQZ0cHBcmBS1RoJC62DID2fSZJj+GvTIEGPRB4D05MTKIyOI2gD8VhIlNckfXA/peNKIMj6F1ACPqjhENKdCbGDmzh8DF7GEzRp/e1I7i0TB42mjVA4jlQyJQoVLlZUpbgRQlQL2TD1hku6rNSl7uAHi0WDaKSDsKu65HOrdJeJRJErF8W6nap3Nlp9WlDOmPQYofqBJN+6YyKVjss8UCTqpYEGlQJBZuXSOs/B0aNjiIwWcNbGVbBaFYw7KtqjLdi55yCCqbiMIc93AsdrmpCsoqkYfFKn0CmqLgQ5ynRdFwSPa+dcb6CpcX1w9x1B8qmeIGGHamPeO3qUk4DFvZN7VcNCdmQSlt6AGtaQSKZQs01RAnMWVSpuZI9Zb4jFoJdqHNr0k0hkUzkBISgz1kLU6PAgEY5ixmggxogjukoFNJg8d4ijDB2fTITm1PF0a+E10rZQbxCkdudm0BMQoqMstxqkqeru7z4YBt2AIkI4a1QreP2eH/9Xa2mcvN6TI3ByBE6OwH+JEThw77/I2YGCCIv57l6PkJ3pwDc6OoFFS5Zh5erT0NbTD180gQc3P45vffd7yEQ0XP8/rsG5554Nr5fnOgPtrWmMHx/G45sfwdtvbhOC8//88v/EkpUrsPfwIfzpuWfx698/DycEfPQvL0ZbfwoNpYaqXUC9pqMt3QafFcbTD7+AqWEqiUm4d3uXjGBwVAuhuA9rT18I0yFozVoyAK9mYPmS0/DaC4ewb+cOfPSDl6GnNYjjR/eiWfMi5InAqhlytmR94Q1F0NGzAKesXIUEM0nrJcRCFB8FoATCyFs6rvrEFdhw6RrEE2kc2j+Mwb0zuO6DN+CKK65GLBXG828+hl0H38SZG09FPJjAQ/c9iueefgOnrVuOUiOLUEzFskXdWNC9FP/83QcxPWUglopgzcb3wJ9pR0MZwsq1caxZHsTuN19Fb/R0vP3KERzcM4qffvf7WNXeIa6LvngKzmwOeqkE3awimErg+r++Fbrlxd13/UZI6MVsFlPVCcRaoyhlyxgfm8Kx42MCeM/m8nKWm81n8cqW56EpwFXXXI0169YhlsigUjfw1s49+PkvfomPffwT+PznPs+joxDQWOewRpGIK4+K7PExPPPwY64C2OtHk04qPk3EGOwvsF/65GObsXzJYukps//HXkQsnkA2n8PoxCRWnLJalKuRREII4xQBDR8bQHtLArFgBCEtIO5sFCWwh8xapbO7D/lCSc4FBLpLpVmkU+2oV+k2WRHwl5E7PHOxX+v3+tHe2iHnA3EANRtIp+NiA814OUbFqVoYihpERS9g7emr0GhUMTI0DA3MhCYJTsXM7ARqehltbX1QFIKqJGfS0aSEcNCETytg6dIu1Oo5WLaGtaedi6YniE9ffxOyuSI2P/Ykkol2EaORNsrzBAsikn5J9CaZkOKguOLFAw/ej1tu/xqufv/78Lc3/BUC0SAqZg2WbiLIM1sgjGyhJP0LPgtUxHMc77v/d3jkj0/i49d/Bhdcchl0up6SSK364Cg+caAhE1AR8DOApuaBzwM8dddP8Id7fwE7GMDnbv0qznn/1Sg3LTS8TWiWAtV0oPpIZPYgwP/rEHJXUB8dxs9v/ya2Dx/Bjd+8DWdd8H7UmWVM4FNxpG/Os2OtVMHR557ByJZn8dzenThSyMLnDUjNzP6d7QtB9yfk3NvZ3oIVp67HinVnYumG0+BNhKGbRcSqZUw/+RyK46NwvE0MTk0jrzfQnk6iadax9fXnUc1lEWxS0BXA2o0bJNrljT+/AoUZ4DYj4hhjlpaxqOsGgmGeLWvw0DXUoI2UBxWPAsOjIEgHKVOH4jGRjAbELUuDF9FAFGZLFxqxDJatORtLVq1Fuj0FQ9WQd9wzgmk3oFkWooyMs0gU9ooC+yQA/F9iGzx5kf+3RiC1/kLJEyBLXBjkbi9EwFZaTTmKXxrsVHLSGpbAUVXXhclBZRsbELFwBGZdFzCSSio2r9kgJihIy00uvGx2U5kXknxhWmWS6c78ImZuEiCuo2E25ABOxbDZpMoYAvQQaGKzgRsdM2m5iJfyk2KPwoM8mzGSGSvqJ8Cv1lErT0hzlXZatNxkbpNYD0eZZZoW5bLPFxRFHG3NuBmKPSKJN35NlKNszlDxyGwqZiRzMWZBQoU0WU0EJ5jVwJwpXzAtDLZg1BFAk6Ci2MApHhSKVMRGxe6kkh1BncpiaeA0kUhl5N9oue1xKrCtqtgki32zZYtil/aobA4xwJ2v0dXWLg17gsKFUkWY+WwclQpZAQgItFNJTBBTYT4zrbZ9QaRTaWHYU2VNgJkNvs6ObgE+DI5VrYCRoSOiSohGk2JJWSzlJcieuY9sLLGhw3GkxSmbY2zecJwFGPG5IEcgEBF7Xlptc/Pt7ovD7wuikCvK/6EqlveahVHQp6JWLopCm8ACs0w5P/RaFdVyGYqjoUvYZBpC/qCAyAQ7aGHCcYmmk2J9ykYKLXOodCPbjvm6kqesNrF48VJk2toEWDl29BhyM8xHrgp4Oz4xCtswxdaWmSls4XG+MN9zNlcS9hztd2OxBJIp2kGrojjg2BCwZm42c3sJdLIIoj25YVIJHBIAjHlj/LwEFpjzTMCGObVT02M4fPiIgJZGwxb1aHdnt6jaO/qZj6Fg1+5DKJd1sRxevmIRakYJ+cI0pqeLAgJG4wm0ZjII+oPY8fZ2jI0cR0dnu3wGZozSKpefmddPBTABq3LFRHd3LwqlHPr6e4TpRfCFmcwdba04OjCCQMDNbT377LPk2ZqZzuLPf35D7tHixYtkLrIhViwUMX/BPPT39wlI15pM4LkXtqCjs1fmJO9Phra5toF9e3eJ8mT58hU4bf2ZAgQzm5RWvWQRHh0YxLz+Bdi3Zw/279+H895zNpKJqBSGzBim+o2KayonP/WpT8uzPjM7i107dqC9owNev1/GnmtKV1c7ioUsqtUSjh6j6rqOdNJVoRKkI1DK7+VnpHV4LBLATD4HjdnTWhB+1Y9YOIZZKkGDPqgeqtRcgIKNMVrVtLW3Y96C+dDtuqiBh4fGUCpUsGLZSgweOSZN2bVr1qJQ06XpCaeBTDomxTw/MwFjPt+5QkGAUZIastlZAXCvvPxyASKpYiuX3KxjrlOdnZ2itE5nWtDZ2QY/bHkemOkyOj6BialZaVYTnM9kUqjXSuhoa5MGKYF+XtOypUvFVrLZpJI7IAeYI4cHJA+Q6nWOMW2xqarjc0jV7dT0lIwVr4mAaCQURDQUkrWblixcB1tbW1wLZH4f7SRLRVHO086dTXYCk1yjeShlf5vPA/cVAqJc32m1eyIXkUpkjkVvTw8qAhQ3RD1MsgHBaoJ4nNcExNl4PUHQGZ8YR0tLCh2cD1SE+XxC9BgbGxPQoq+/X4AmgqcEYPl5uL/wz7TVJhGJzwjVXwRGZe+iyooWuaIEdpv0tDwSRS9tsdh4psUnG7Ye5vXRwlN11cNztrr8Oyp0RKnNzPBAQBT6DdMUAJmKIQI9vPfMMhZRmk+TfZN7LVXSBMb506jr4nIhGIlXlTFNJZLSNCB4QoCbWZpcE/msnLCvJOFnYnJS1NgE7Wnz6cYmKGKpzy9RVQcCkiPNPSMYCoklkORwA0L+4ZjycEhCDUwDqUw7ZgoV+DyW2L9XTQ8SIR8OvPYn7N/9jqjYqDZzvGH09C9BTbfg9VNFxS2OGchu3jLzlZlZ/+zTf8LUxBg+f9MN2Lt7N1586UUhNbEJf0IZKgDwiR9zILCrmnPBX+bVChBCc2FaDxNccfgnKmptiaxYuGQZrv/sTXhz27uYmMzijTffcoEYNsVtB4eODolamAAw8y3NRh21hoVCuSrZldGwBs1jS15OPByCZdTg0wjDMH7AFCKC5vNLbXDuhe/HpR+4UsBwRcxk/0PlyjlzYg4TACZAT2yBoKvk7jYdRPwByaZ85rE/YnRqFm8fOIR77r0HQ/t2Y+szzwrR6vk3tkJ3SE6w8aGPXo7p17eiGXCziiTXWJTAVD5Sceg2FpgxRSCtb8FC3PBXN8MiIKUQ8PCJek2+l80lglbi9jxHuSAoRTBI8mHnFJUqAacalGwNV374UyglfHjppT9hdtub2LNvlwu0seZQfdh34KBEFKiaT+Z+kymxcwpggmYnLKblfv/7W4os+t/LZPe3Cs5ILMbw+Dj+5bvfQElz87ZFIc51wbbxxlvbUZ4uifKxuyuJifwkvIaCRFc7Vq85BV4y2AmE6yRzBFCtWdhx8CC8mEW8ux0oW2imA9iz9SVkqkFcesn1CHW3Y2dhDH67iKf++AIGd47i45veh9D8HkxhFC9teRlqyyIcPrANt3/hM/jBb3+G2z77ZcmzDYSjQrSgE8Srr27H3371cwIYUV0YVDXs3PsOijPTOPPMc2E3mbUaEGUf18dwNCzz4u7fPIR33jkMj2Xi8nNWo6+rE+vOvhyeoINmxoeZySIUYxzxQAa73hnFQ799GK3hIP7hx99CvGce8okY/vXlt/EXRl5iRI4Uonh1z9voKQLnXrICwYgG3axJo6RSqCCZySDT0S15vu2ZlBDSNKqCm1y3q8hlxxEOplCt1YXQycxtmySadBfKlSmpm82GB4tWnY6h8SOYrVdhK0FUbRvHTSoEvPJ/HM0GnWihuPUsnyYPY15oz8y5SeCRynNaQYuKHWjYtFWjO5GNAPNS4cHsH5/Amgs2YSjkh5/WZARjxe2EtsIuOEswmJEs/Ol6CnC+u4QG1il8XxeIJvFEEVtlzj/WHXaTVsuuw4eIRh2XhEOQWODpOaE85zKjPqjwZGYaLcnZ2eNaz32Fc56NKL7+3GMkqnFxsmdvpOmSUgRv5PuyjUXQlw2PuXE4kTnMZ5PPpLwm1xBxQJhzoyDAqDegl+uozeQR43pmN1zU0HbVq6G2hJAoq7mSmwFrOgjyXKEAY7lZJIMRlPIFpBi/wtiZRgnxdIvs/9zXWNcadQPxSAwVxxD3IdXnF6UsXyQUj0qdwFowGA8hFolhanJK1B7lWhmRBM9hDcSiLoEzly+g0aBCm2dQR9YpXygKmHWYzSZa2rpQzJVEUcK6PeRTRW2t2haGRrMo7T6AzkoFH/zal/H0nq2wmioaFUNIzQ2De7bftXEP+yWuJhKPiOU575FJC3FNFdUyXauoamH8genheLp7DM8arHd0UZy7RB5VUSVGgdOGzXzHclCYmIVRqcNrsFlag5exK2xScTmj/TwjIygYp7sOc/z8EYkpot2fZEc3LPlVHE5IeqhUkdA0cRiSiCaqfC3GT1CoZIhjiq3yjF6Vml5ltq9tIkCHLM0rMQZ0smgyConxHaWKq/iOR931lY3Rel0IyTzz/+mfv/t/qzVx8n1PjsDJETg5Av+tR0D582Y54zEgbbZQwJGREXEfSrW0Yv2Gs9HXv0Biw+jMQ6elX/32d7jj+99HZyKML11/Hc46az38AU36p889/RS2PP+sxDS1pJI4Zc0aXPWBq9HaTevoCTz8+OP4t/ueYBIJ3v+Bc9C3rB2Wr47pyqic6dta2mDmHTz98Bbkx+oIeBKwbZ+cafj+vEol4MHp6xejvSsiYE6mNSm/Hz+exyMP/hmH9+3HNVdchKXz2zB8ZC/MkgfNqgc+w5LIL9vngRqMINnahWWLl6K/pxcBxUaYmfemF75oHHtHjuETX/o0LvrImci0dGLXW4ew6419uP0rf4drPngZhicO4YE/3YOZ6gTaujsQ9bfitWd3YP/Ogzhl2QpYSglnnbMG5557Joyqgtv/5uc4PDAGLeTDKevPgSfaAi04i4vetwyJwAScUh4XnfZx3POvj2DLM1vxw+/diVMWLxShkUb3xmwONqOaVBvBTAofv+HzmJou4/57H0YsFJGIt31Th3B46gj2b9+NVStOgcoYDS0g9XOlXsF0bhrvvvoaUK9h6ZqVeO8ll2D+vCUo1RoYmpzBT+7+Oc4+/3x8+Qs3w9JJBPCJwKnOuCbWO6EIKpPTeOqBR6TOioSjsCnyYB3AOCl/AA3m+x4dwKL+fjf+qUEwjRFlNRw5Noj+BQvhC4eg0amHdbfi4MjRgwKyLehdCEevIeBlJ5VFuINsvoRMWyea8MFmjUvkUiEBv4ZIJIXZmbz0RKjWpWCMjoYzUzNob+tElLUaIys8QLmYx4rlS9DWmsYjj25GOJwQNagvEEXTY2DFKYsxMnIU1VIFmhKGl/ONxDpY0BuMgWScWwhaiH35EuJRut0NIuivY8OZp8Cr2ajWG+jtXwRFi+L6z34RhZKO++9/BKlku/Qy6IZl2AYKlZKMDaMnlQD7NiYS4QQevfdX+PI3v4aP/8WHcfvNf4Oa1UDVMYCGKcRr9szZS6CKls6Rhm2LjfS9v/01Hn3qKXz6hhtx4RVXoOY4aIBnEp/kKwsgodE5NSCf2abblWPjoR9+H89ufkScYb78ze9g9TkXouRY0LUmVJ7XLRuKykqfDjEBeG0PfOzRjwzhN3fegUNTo/jUrV/GuRde6r6XUROn1Fg8KmcVRoQYB/cjODqEP7z+Mh555SWUixURJPhUDyYLFSCUgocRdXQaapC9qiK9cB4Wr12BD330KqTsBsqvbsW7W1+H4YMQd7sWLIFfUVBhtN7sGHZvfxetLUGZS4xiIQlAr7OOZ2+8IbhLucJIyqAr2mLvq2kLEZLUa68DGIEgGADqA91Cg8i0t0gkYCmXEyFawBdDPpTEqRdfjb6l69D0MjKziLpjgIGbzJbWmjbS4Rg0R4XpC6HBmCueFE8qgP9b758nP9z/5gh0nv8hsW2TbFqVG0lQACs2TOWAqvrdRnFTEVsIducIlrKhTMUpD5mkKtGClGAf1aAEXflFi0seKtmKYNYpX9On0mKCWXIEbRMuzVry5agu0EQZxCZ0w2JJRLa+Ryw/2CQhQ9zj8UnjOxwTbribcURFgm2jkJsVRlLTZCZSWBprBCSoAGLWGw/tVIWQMU2wg50aLlK0DBabasuSDNWQh/al7Lp4hUHfpLQXqlg5q2Q7BYPS6uFnYvO8wUxLgxofsqltNzfMYOawRwBxHuiZrUjFdFtHq9jbZaemkI7FUC+X5bCtV6vQTQ2xRCtq9QpCkZA0k8jMZ7YoAWioYWleJQQ0c9VYZMmzSVOuVhCNUb1lQJUNlDlPUbHW5mefmj4IRaFyzJEFulrTpYhgjiz/HIi2QdOoQi1jcnxcwPZUOoV4MoJKtSC2nCwkyOIjuGKzU+c0EQlHhLFPYIdNeFoG0+o5lWpFb08/CoUimh4TtTIb5C6IxHwJzolCueSC95EoKrWqXCcBMtqc0ZaZSsGmpQsQLLmezJjU/Gjv6MLg8WFRd7cnEpiZmhaQqFQoyv2Yzc1iNpsTG2Wy3xKppMwhqrKp7CPYVirQxoTKC1sAH0syebMCmra2ZkSNmC9UEWJz33ZVvQTmuaFRUVEzdPiohrFsARUJ3nC+Exincra1pwcDAwMCVi9cuBATExMCwvL9Sbjo7V6I7p4uGVfL5P0oiiKYxZSi0bIljPkLe7B77w5Uy0WZu2es24BisYrxwgAsmzZ0tIRrYnJsHBe/bxNqlZyAlIcPHBXlJe/N5MQ4WltbxbJ20ZLFyBVyYjdOxmBbW4eAuyQrhEMRybqc398pjU3OLSqmXfKBmz0aDAXR3dsljXdez+TEhCgji4U89h/YjzUrlyCaiGF8NosWugAwvzSfx2qCjlQ9T00iVyxi+PioKDRZtNJWdsXy5VLoNSwdSxYvwejxcYyNjAqo39KSEXtick+ohuRaRMB+amJSLLOpABa7ZY9HCBGc/wToCKqQUMCiwxILwqoo2NnM4/2jaoUKeILrU+PDmJiewfJVK4XxNzs5Kyp4qq5aWtPIzoxh8YJF0qjraG8TEJS27yx29g2MIBSJY968PtQrJbSkE0jGQ8jnp0XJq2gRZGem5KDT1dmOapkW6wYSiRSi0TAOHNqJefPmo6uzQ1RBnJt0KeDcJohOIIPPbJV5qGItXEO5UpK8Zq/VkHlNcgKJLSTMTExOC5knn8+is6NVxu5E/m6pWBAglfZ/zC22DFMskpkvS6BW7M6TSdd2kBbqzNCzbQEZSczgmkPAkuPLTqimegScq1erYkvNZ49znmqW9rZ2WRP4zBHAJOjN/GyCH7lC3s0NnpqWvGxaEouq1XbzAVn8c16RxMLr5/uS2ELlOkHraJgW5F5Zr2vVmtx/XhP3jYnJcXlPacQ2mzIH+HzzNRp0GqBlud4Q5Y8Anv6AvBc/J4Fe7jdcm/h92WxW1iw+K7z5/MHXYQOX48HPwEMPi1YiCh5VkWeJ38+xJcmE10nQwLXaV2SdMizTtbedA7TcKAAXzOZ9530gED2Tywrgys/Aop6Ka95LrneRaHSOpOVaORMs5GufsK0mQMG1oFypyFzlPsjGPfcjAskkubABz/vJz8Jr5n0Qu+5gSNTiU1PTsn4ypoD7K0kI3Nu5HhKyMCol+AMROdDXylmZB620kXIMHN/xKvbs3CaHLmZV2moQvfOWoqrbArpJnqwoU2X7lz/TvreQzWLHO2/hyMAArr32WowMD+OpJ5+EobsqpRN5uwRK/sPcxwVR+eUqU6lQJO7AdFmv2ImyClEcRh6osnYrXh/OPPNsXHHlB7B332EMHx/Hm9veEUCSB+/9h45g0dJlKOZmEY/40ajVhf1L0hkVblQxUx2v1+rwMps5oEB1qmKtzNvKJYkEL9NWhQ180xc/jxWrl8NUAv8BYtImlPOA+dEmbU3nojQICovbq6uCpZU9AfC9b76F1156A4+9+Co2feRK3HzTDdj2yGYcObAXA5PHcWBwFl6vhQ/+BRXAbwICANPa02WTEwA+wfAjaEArKFq7NWwb193wJSxctlzygWl7q9JalwdJL0H0OWBd8lNdK2YB3OfMlbgmO6oNvVpE2hvGj3/6b9iyezu+cfttWBiLYctTm2VP8TO3irbBTeDRR56QrEwX5nNVkv8O9orubg5wnnN+PmEBfeKeix0ugPekV2L3yDD+7Y5vY9SuSEPmBBGD8PTbO/Zhx7v7MD/ThvZEECvXrcaugUNYNX8eQklGjrC+dLEPL0E21cZ01bUZq5g63t3+OtYuXYO7n/0Vaodq2HDW6Vixthe5cggvPv8GRkfyMGsBnHXqGiEwLev1w6lV8UbFxspYFz50yyfx9s6n4bBWk3sNBINhyZL6wd9+D7d881Y0/TbUTAJfuO5zUFqDMI6P429vuQ3JZAYBsu59fiFzkFjAA3upXhfQ+ujQIfz8Vz9BaziFRW0L8dFrrsLCCy6CUc5j6NBBFMomfvW7h1B3HNx4419j4M/bcNapy1Fy6ujp9CPP9anhhR2pwgmdgzfe2YHVXSFk2sOiJK9V6aKjoZCdheYLIdPZh7pJAkRUyH20VWcESpNkPkVDtsja25Y9VHLKPSr6+udjOpeVdaCpeFEzFamNJvPTsr/W/T5UGk3MKpYwwql65hzkHgI2XfgeHg2mQtUks39dRS7t2PjEC0mVwC83Z9PCNEkNv74Ht975j7hn72H41DAc2pOLBp3j72awkkipsdnFzKgT7gJ8B+ZoO8zd8sh+KhPDdYtzlf58DQ/nq4scc7eg1R7/TSz+qcr0kqzivqPZtBAgAEplj+0qMk8QKU7MZT5Lojbl/PDM2VPT6ppuR1STCkjrgUn7Y8MSMJykGoK6JE/Rnl+u0ONmzLsEGRIu6IZBG0Da9vFeeuE0DDQbbu4883lpd0/Hh0g4KOsDHZz0YkUUtU2vS/JQeQ5iM4+qcD+t7cNS53MXCAcDrjic+6dKFYiJMKNhSgUBLkNBPzz+AGpNWii7zgwktfCM5FUIfirQ60WE4wQ+DfR1d0n9n6/UoAYDyOYKSLQkEG9JYvL4FOLRgCjMeRbNTs0gV6jAK8pnC4lUAkrQi4DjQXZkCof2HESy7mai14NebNm1HZFkQkBPRSFpwIEv4BdCEvOKM50ZUelafEh57vN4RB1doMWjV0Mk4RKlOScIDis+r+w7c5HScs7k3s6almRKNm9rdROF6Rz0GsFvS2yxHQLh3P8CPnjEgp4AsA2bbkhijx2ArUKIWlahgkCDdul1hL1eBFQFxXIZpXoDviBBdtb5JOe6pCgolowdFSx8P0/dhElVsQOEfZpEPljMRW4qmJ2YRiocEVU/7ayL1QpUw0ZrJinK4rJp46kf3PG/2WE4+d9PjsDJETg5AidH4P9rBPKP/QjFWh0Dx8cwWaoKwNK7aBm6+hfB5w/LHsX9mTEbs7NTeOqpP+LeX9+H9hgB4E/htNPWSuzTli3PYmLsONpbW9DT3YUzTj8Np65bJ5a/aiiE0elp/GHzZtz72z+Cjv+XfOAi9K1ogxOsYyx/RHq5fsuO4gAAACAASURBVNWLmCeJFx9/DdODOvyeGJoO3TJ8IF2orjiwfB509gSxclUvlq1YDMOmk14FaAbx6B+24uDew3jfBeuxelk/KtkJlKZs2CUgoOvwk0zq98IbiiIYTWJ+/3ysWrYcrYmoOLQ0TA8i6VZsefsN3HjbLTjvmlPQEu/AwK5RDO3dj09+5MNYvbYXBX0YR/N7UG7WEU51or9zLbY8vhtPPvwqzt+4CqvX9qB/QQvmLVqAYt7BrTf9EINDZcTSKtaccS7UcAaBQAHr1rRCawxgzbw+XLrhetz1gwfx6EPP4vs//CesWrdSajjWVgrPnmLnYsqe/akbvgDb8OJLn7kF+dkchoYGUY4ZqIcM7Hjldaw7ZQ3aevtQKlRhl0m40qGFfRjdsxcj+/bLGF72gatx2pozJNaNwNojzzyDcHsLbv7iLQKA8r6TbMa+lkq3GtNGbSqHzffeL+S8ZKoFFs8EdMxhH5sE+4AferWMgKYJyMnzDM/ro2Oj0rNuYyYwnU5IEFRp4TuL4eOHML97KZLBNqhOA45ZBlOzJidGEYu2I5ZoQ5WkbU0R9a9p6RK1puuOK2wioY3kO1VBuVQS9W5Pdy9UxSs9ItbHFHFcdOH5GBo8gq1vbkM4SmdBRlRo6OxuQbIljH17d0p/ze+JSswI+9y23YBp1gUA9nojElvmNHVoHgP52RF0t8ewbGk/FizoQb5cgD8UQt304K+/8m0UCibuuus+pNMdro2yrwnTY2O2kodmO+jKZOAJelEq5pGChgfu/TX+7p/+EZ+49lp89ZavoELCd9OS2pJnf5J3CcrzJ8Fz3ppao4a7f/FzPPLkH3H952/Ce6+6CrWmA1Nl7y6IRoORL4pElxD85U9m7pI4f/c3bsO2F7dIHvVXvvt9LDz1LBQcA4aPfQRFIjAdL4FmA0rTrZN55miMjuA3d34Xu48dwRe+fhvee9GVcBwP/CS5UrAmPQ6f5Bvnt78NbfgYHn7zNfzhlS0SeyJnGA9wxrmbYAQT2Ll7J6xyHkrDQIRRVE4TvfP78Zc3fRJrF86DfeQoHtr8MN4+dkhIuy2ZPswcOY7adA7Ll9DKu4lImwexeABGtYZcvgLFG0S4JYNgnPiODtsoo5KfQEd7C4LROMZnSshXm7BLeaBWhhEIoRmIIORnVnUYdL+OJlznU77e4YEhTHsDuO6vb0Nr7yI0LDo+eaB4HehKFVatCKdcRFP3IB1rQyMURpXnt5MA8MlN9+QI/P+PQN97Py0bCJuxtPog4MnmBw/ytFsgcMLmk2tj5jbGqU6ilRatq5j1RCY5WSVsPrObS8Y/AVwqvGgvyc2MLBzaRdPSiipgX0CDTYtnw/07hRmIDWbxqaLiVBW/NBCCtCuAKVaebITzupi1yqYYGcpsdEiWIi0Tubg6tqhFJa+AzUzadTYVRKNxsdLkARvmpDTTeGBmQ4X20wSDCXzT87+paKJY5e+9KvMXaXcWEyY7LZW5yLKZJzbPTeY5GZJpzM0xEZ0vTSuyr5ps2CkeRGMJAZ7Gxo9CccbmMqbI3ArDK4xvSI5vQCPwmUc0msDsbBG+QBheLSS2ulQTkbFNcIbgDhWMvA4qvoLhiOQPSiaVRbUcwVgDplHF2OgwGnqVxHsEg1EZB6pYw6EoIpHYnJKHigoN1WoempfNKFpS2qI8TLXERUloG7oAoGzssSji5/KpXmG1Kx6/vCZV1ZrXLw1OFk+0T2Z7t1AaFVBLmmcE4zUfIrEYWtvaBXgrVqtItbQIIBiPJ4RJz44YQWO/ZojFLBsvAorxvWkbSVs4s4HS+Aimp6bkXnPj8/q8AvyyK8NGj2k4aGvvgC8YEIAoHAwLcDc+OoZkzAWeaM/L3FOOaTDkx+DgMSmg+hf0CRBC5TN/LRFMETs6EwY3a8tAMpFCOBhFJkMAT4GnSaJAEFPlKXlW0i1pIR2kUmnJG6NK0W2GmpR1IJ8voTXTgQDnguoTy2K2GalMmMmNorU1gY6OVhzadxiVPJXtBrSkD4uWLsTk1HG5z5rHh9xMEQEtIgrCRQv6xDqVYAjHLJfPiQ12NpdDR3sa3V2dYvdHu/e21k5pEtJufGDgMGpGTmzRCUrx4WpvbxOglAcQArCT05PIZbPSSGV+KgFLgpm0mvV5/Nizfz+WnLJC8jEIkJRnZpGbnMaC3j6kW2OSqTs4PCyKNMkS9qgYHBxCJBnAdH4M+/cfQCQUQyadwSkr1yDoDyOXzaNWy+PwwQMCCG9Yv961grUdsQbW6xWkW3ySvc38aKrLzjv3fLELz87mpADu7OrGzp27MJvLiupz41m0TtKQLxXQnemUrGKqsGamJoWUwWtnU5LNPxbiM1NT4nTARqeATM2mZDkzPyebm3UtdEtVKGw+Tuew/vT1qNV0ON4qFs6bj2Iuh8mxCQFB89k8WjJtCAY1zF/QKWAcX3No8JisoUsWLcLk5JQ0+gaOHMO6dafPAXuQeToxMYa6XsPgsUEsWrQIne1tGB05jtnpKXR1tIsqnEp85opSnU3rP4KVVKnS9pmgZanMJjAzU6nadXOqO9raRRnLuT8zNS4qZwKYfF7YnOb30oY7XyrLnsEilc3vjo52V/U6l1fDvHKSNjj/uUa2ZVpd9YmQP+LSyKYa21XquZbEQhaSHj4b6FTzqwJQ8jUkF515fxUGCjkCUrPRLcQfy1UPShauR0EkGhRQmCAlX5AZiLxmvjfdC7jXEPzlc09gm3/PNYyvxynF8Sfpg3sRldAkdvD5r1TKMk4cBz5TYv8pICYEPOUhj3Y6Yp2o6wIs0xKZ95UgMq+BhCQ+L1wPSDzgmiJj6wFaMq61PdcxAtEEbgneESDnNVRLZQHVy8WiAM60XCc45Cpem7L2if20AOm27J380pitFA5LE4FgAtnEtNfm2HV3dwsjlGQPjs2JsBSOB+eKuGpompCX2traRFHJPGh+Ua3KQ0e11hAAWK/mxOGAAKfH1jG9dxveeusVOE1b7Fs9vhD6F6xAvtKAFvC7QAtzaOXViCg2xfbJYW57uYwn//hHvPPOO7jjjjvkuXjhueeFaNKkio82zaBfqQvoiIJOQBSSwfhsEhTiPzOjkeCJKllEKu1fVXJqpVUurN73nHcBLrnsKuzYuRuDx0bwzvadojg8eGQQi5cuRymXRSIalDzqck1HqVyVbPKm6gL4bZl2mNUK/E0dAZW2w1SG0QqUhy2CVJrkdtKJ4447/x5+Zhk1iXGRPETHFWbjNmHUa0I6EmCVar450FXUhK7PiTQBHv7Ng/jpfX9AOQL86B//EWf19OOJh36DrF7AG28fwvTMFD5y3ZWY3vouHB8VkiRquQAw1yxXsTuX7yv2tnMgVziF2++8E03WS4x6ddzGg4wxD1NUI0s/wrXiduNS3dcTC2jFhq5XEPVoeOKxJzBSyCHTkcHVl16K7S89iyzzzhUqlDXJ1Hz2uS2o1riHmpJFL9nVc3bSbo61+3dzs+M/QPP/lw01//W8zuVQTRXXX/shlOIBUdHx2SSpbGp2FgcPDuL5Z57HhRvPwYKly/F3P/sBJg3g9z/+F5gzx0S9yJqQudyEvqleDOtJxLMOGjE/nhx4F7989jco6ONwDBWXb1qHYMPEezdchKASxld//zuY0w78ER8+/cnrcPr8pZjetw+P/nkPPnvJJehd04tDuVHoVgmRpoqaYsNpmFB9IRx9bhsWXHkegsE6qhUDd/70f6Gg1FA4OIlPX3k5Nl6wSfKnSPJJe/wwA17USnVxdNA9TfzDj7+HnbsGkEgALS0xLOldjg+ddR5615yBztVrYNZ0DG3dBn8qhb//h59g55v7sXDxKnzlCx+EJxXEqo3noBnwYP9rryLmUTFb1RGiFVfCg7GJIqYmFCzcsA7Wsb2IZAKYHZtC77wFSGRahQzhDfhl/FizM2ebc7dYKMM0m1IDW44umVtU00bTLSgZOp9a1JifSkUJ7zubSaYljZFpW0HFcvOpBdgl6ZO2tg4Z9XMTl8Ac61NZ90i08Mq6V1Ob0A1gbGIM37v6A/jZyy+hHAwDHqrZOV9tqLZXQDvm86r+JnxmE5aHlmzunHGJqbQ8d+eea9KuwFaoUiZw7DpBsDkl9tEkSLDxInndXM94FHKJKfL/af1PwLA8g3mOilG/DcMXcf9NSKleWY8J3vF5d599PlfuvOe8tL38je1mv1ZpY2fC0AC9asEb0STegWtcgw4KNUZ/+GV+cF1hlA4JY/xcohI1WAeUEKEVnclMeY8QT3luoq20YjbhtZrwU3FbN8QRiMQtEnsjzJsT0o0pln/R1lYhjRH0JvjMe9CoVZFJJlFivAzPgnQ8qlSkbmJDCGHX3UJhszkQlLxhxbARicdh1mtQ/X6Z67ViEZrHEfIpQVRoGgISCRNA2E83AwXZXBnlcl1qEJLYSIziGYPrXUdXBkrTxvTYDOrZAsZefQsBNHHj127GGwP7MTRNULkV5TqbnWHJdYdfQ82sC4nQT5JmKIBkPOoqPfSGEGEssQx0M6m5lws5gQdP2uvzzMe4Aslqg5CVRZXNHD7uS4L826iXaihMFWHXmffsnnW5XyiREHxeBcV8ScgUvnAQTcuGU2+gNjmLCBzQp4NuAKq3AS9JV/DCw18NHdQdc20V/U6jjiAt5Gt1Wb+pjuDUIpgtim/G9IQCiCViKNJhZior1xCJBxFgfl2D53kVqsfBs//6/ZMtlJMjcHIETo7AyRH4PzACm793HQqFOjKtC7Bs1Wnonb8Uaog5o24+KfuItVIOg0cPo1CYwfbdu/HgQ48jE/Xhxk9eK+fW5557BvFIAN09HZi/eCE2nLkRyWgSdqOBGM9wkTB2HDqIe359P7a89q5gUZdccx5WrO+FJ2RjPD+Ghl6RyK2UrxPPPPIyxo/OQkOEJ2Kxr7WbPjRgwVAs9C6KYOP5KxGJ8RxnQtezsI0Ann1yD4aOHcell52HU5b3wNvUMbBrAlbBQYR9Q9ZGfg0a1bGBMHo6+nDqyrVY0NclIphq3UG6qwePPvsMbr79Nmy6ZjkyiQ4M7Z/EoT37cM6GNejqDyKYMOBNmahTqepNIB1fim0vD+PpJ7bgQ1ddhPVn9aHWmIRhMzIpgR9850HMTuuItISx+rSzEYy1QWmOorvdwunLAlCrFZw2/yq89Ke9eOzRF/HDf/khVq1dKmIToQ1aJPwBhUoRJb2OzU89g3JRR2eqW3o3LIEakSYC6SAOS46tis6+fgQZNaGbmJycQCASwOL2TgRY76mASuDWVtDR3YuZSgVHjx+XPfySy66E5g/D22S3V4WueaSPE/Fo0Ccm8MjdP4deqYoLnOWPw9BISnOjjUhMl/MYD788rzlNzMxMS/+gu69HzvIktZGdrDDObOAgwtEAetrnwa4r8NHRirEtdgWFQhY9PYukF04iM1+URmAkKpMEn8sVXWecOQUwD5kk9CfjcbS1touzIWvbE+TCyy59P37xi3vE2Yd9akWhw5mKlauWo6lYODpwWGptDQEphtkLKBZyYMs3yIxbuoXBgGGUUClPYHrqGFYu68fyZYuwbOkSTM/OSn+WxNpv3H4HckUdv77/YbS296JUq6Kp2ghEw2iqGhTGbVCsZNekJqtOZfHAbx7AXb+8F9f9j4/jtlv+BjW9KpFK7IOwxmVdJz01igd8QemFs8792b/9HH/Y/Ciuv/FzuPiKSyWuR8QAvjBMxw+LfTOPDdNRYRMUZ12m6/i7W27Gzre2IdbZjW/d+QN0L1mFimXC9HoEpJUzvx8SK8U+iet+5qA6PIz77rgDB8ZG8MVvfA0bNm5C09EkepLPl6dpis24Zego7iAAfBSPb9+GP7z6EiplU4QAfKVbvnk7Nlz2Aew7tA/v7nwTB7dtw8yRo+C/fu7Tn8S5G09HcWIExvgYjgwdxeMvv4DDgzmUq4DXBHg3giqwaGUnjDBB3ipWz1+AqD8Go+qgrpqoe0wE4mFEYgHAKsPSdfgQRrFIp1dXMEFXWCuegumPIBJtRaazHy1d3ejq6kEyFsOfHnoQ999zN+zu+fjU17+DvqWnuDnhPF/aOkylDvEoMA3UCnSgasLy+WFT9a3yTHYyA/j/wLZ18iX/u4xA38WfhUqGPQ+bVPYxW0iafcy1U2CaVdfbP19E0O8XRRIPvbSHo1UgVU5Up5AJzsynctXNCmBDg8UJD8Fs8hG4leY2I+apqGIOljDmHTnYWybzv9ggcO2mHY2HZ+ZksRFEJgwtsggOaNKQ0GxNLId5HVygudGIxXKpANPIA05VQF1uUtzA2DSgzbK7HASlKc8MWbG+blgIR6mM43V50RBrUv5f9/1p6VutFsUGw2u5jVGnWYdHpQq4DtXDBkQLNG8MunVYDs61SkWaTlzMA8Ew4omU2H14IymxQmNxxkM6r1nnxqWACX5Q/SHxyidwQSCVzRVRUlbr8DC3ixka9LanYsVPmwkbU5MzAnDGROlqiVUqN2ZuomRosWkOh/nLPgFeRA2n8zWp8rPkfmqhJvQ67VbLwuDiBk/1KlXIBCZhU/FIdn9MbJGZ3Tg1Puk2soJUaKqoVXRYJnMfqJSqiBqOTa5YPC0NJGl22a79GnNw2UhpyaRgmVQ4E3DmvaMqMYZIMCLNinq5Ip+H9jHMyGSOcrVekyb+0cEjQLMhwAMbcJwH0WhE5hsVxfEo7X4bYpdHG+RytYqerm5RtgnpwFEE8GE+KDNQWUjVqzVRLlZrFXi8VP7GZON3O1cKarWqzO9gNCBgYjJOW2ifWNUEA1EUCxUB2W1NF7CO48A5R1CFGZ20IDnt9PXQTY9YdlAxQuV7uZhDvV6RvC8WG9FYCu0dvXBsl2gQ8HswMzYCs1FBw+NFmA0jv0/Uysx0puo94A2I9S5ZbVR6sjFGhTvB/ONjozJXfGoIsXAUkZAfw4NHYZhVpFsSQmJYtHABWHWMjDDvNSD5zStXrkC+kBNVA+cDVcBs+lKpmU4lxeauXKpI843EEX8oII133gOCcyxjme1A4I5zj2Api1+CHWwCLpy/EEcGjmJwZATJTBrJZBSqx8b+A7vENpHPEBXWsHySUUsLXI7lCQUjlaHVio6u1n6sWLkMixfNw+joIPRGBUNDA4hHw0i1tqJhuVZ5tEAmuMtM2h3vbhegLDdVQDAWQSQRRcCnwTbqMhaFalGYkry3zEXhujU9PS0NPwK0S5ctw7vv7BaSSjQaQiCooqM9A8uiyrgu1xkK9gAkajSqSCejCEc0+d7hkWMoFctobWmXooxzl1nAJNdwTSXRg2PoY6N05LgoTtisTKeTiBHcmJ7EyPi0KGO7u9olV4Q2SmwQFvM5+VzxVArTBF5UVdQxfC5ZVBGsH5+YFgCRY0HgkpbBVDPyvQl0OpaBTKZFGphcWwmwksTC+R8ms0/1CZGHSmHmTPPacrlZyWXWvLQVjss957NTKZbF/YFZ3mw0lmvMXjeFncq9htbWVL3yPdIZkl1U2QPYUKeFs7g0BMMCUvs1LyYmxuVaCPYQXJZsYCoaFX4/9x9m2PsFxCXIeuKrt6dbim+ONwFxjgOvU+ycaaXEHFBRkTZd5VWD2fEkKrhZ6QQXeCiPRqJSkJMAwSxiriW0XDyRoUuFHJ95fh6+h+T8oikKWXd9o5ODm8frKhv5fgrGx8aEwEGyDwlUVGRFYlEh2vBLcnBpbWxYqOl1AaqpYOTayHWcynjmXBNsplMBCU3xFLN+6mJhTiIXSTBUNhO0JlGmViZJxpT5xnWHNpyiKpsbEzpbUO3FxjjJLpJ9rDdEhW03apJxX6gb0BTLrQ/CKRiVAobffRkH9++SIt1i+1sNoG/BCpRqFjTuBXSTEstlgRVd8FmsVek2wjWljO9+93tykP32t76FQwf2461tW+WQSbIAG/DuXk6gxQVNqKISooKsG2TSkuxFYgGtVCHPctOjutmazaaovwhenXf+Jrz34svw0kuv4NjQCA4fGcLho8NiAZ2fmUJLMiqxDty/yxWCG37xROZ7ENxqTaVRK2UR8hEY4vUQAKYki+pSl1zHvWTTpnPx/qs/CF8gRNNjAYupViZB2ahXZc+35sAjdx6KNPrfgVdfE6iVSvjm7bdj39AQfGoAD9zzC1QKE3j6hSfQNFS88NLzuPjqizHxxrtoBrzQCQATaBelJK+J10cyh3QJZCw4Zrqi4XNf/CJ6Fi4WFxj66wrmJqGlipAgBJiltFnyhN0xPGEBragKSuUCMrEojh08hFdfexWmR8FHP3EdZg8fxu4d70qNI4C2A8kv3/rGW+79EAMH11LdzU111ZCcj5KleuIBPpERLHnObp7q5aedASVr4oNXX4paIiSqQq/HK9lVO3bsQKVYwOHJAp7bthtmPIKOeZ247davYHl3CyrvbhWlPh05xP1FsYUN7rydw66hIfz0xSfw6Nd/gLN/8kWMV7Ogg+/C3hh6Um3oinShpeFHbG0XQoaF1etPxS9+9wi2Pr8P4eQ8tKzpx+dOPx96h4NT5ydRsOvIVWvoiGRgeDVUG3U8+8Sv8BeXX4svffkGfPiKa9C14XTc+9vfIxYxsX7V6Vi7+AxsffsN7PvzVlzxkQ8j0tUBv8ePUEDD9sMH8O07fwCz4Srb21u8OHvdBnz4/E1IdvSib9VqcZsYOj6EYiUPNRSFSUtbW4cW6kZxaAoLl3QiuaAf4UyL2K4bs5Mo16iiTorCMp+fgVmpS61rEwAr2VADGhKpNFpa2yQHSyzqPF5xGOEc4dywLGavk4AkFlxzCnQ+kzT+UeFhNIZlg2JfngGYUUoQk+reQtODitJEsWHAUn3QrSYsEjhomexVhcggpE+2Q+bIH3z+mbVFV5ThyizaAn5YbJrQKkzU3e6aoqtulm+QBBkFiDhALeBBgGy4ObBXCCX8fl7rnJW8qPHFttkFhL2KI8QnUa0LKULQ27l5OvdczLFp+Lc1o4hAtQ4tFXdVr5y4Dm2E+blo3+v8O4juAsBzFtCsfhwHdctGvlpFo6aLYpnrXyydhm3Y4mRDVYKoVgn6knhLBxR6FjEfji4i3DPsOSthxquQ/GVQ/UsmvQ1V3tCCYitolMpQmzaiiZA4DwR8QVTp3uOnoqOJABuRdR2eiE/2/HqDNT8tsGlDabkuUBH3eeIeRqJnMOQTID+eToh7QrZQFpXwzExeyIbt7UlEAq47ANeDil5DkC4aBOrFjclEOBYT0ky9aklsBmvsUpn57D6xjZY9j24cPi98oQBK5YrYL7ZnMijqFUzvPojsziNo7+vAmis2wgkGka+baFgOLLpPhEKinHGdEUiC9kp2HQnEJASxtpWzrEn3Ds5D5tExToIzkesr8+/ySMWSsg9Xq4Y4a/CMxroFbCaTfGQ70Ks6CnpN7jnvE19ToiU0Kl/c/YLgL62YFcNCZXoWkSYQUfg8AWrThzot2kMkRpBMEZb5zOeQ94j9WpW58g1Dzh9RlYQinqeBaEsaNZ5jea6s1BCOakLm4nNqMo9aN2WPp+OGz+vB49+7/b9Lq+Pk5zg5AidH4OQI/KcagWef/A7aEv1Y2HEaQloCTGaoNgrQjSJy02Oo5afRKE4joDXR2pnGy1vfxvf/9X5kEsBN138cPn8QO3fswNqVi3DKmpWId3XAtFSMD82geHwUq/v6EOlqw8vb38F99z+Ot/YcgZoA1p+/CO95/0poYT+GJ2aRy06jtSUNoxDClifeRLVYhUdANxVeX0QAYMOkhauC1Wf3YO0588W+l/axlVweqp3C04/vkvPT5de8F6tWdsM288gNGyiMlOCt0KYVEg3iC7rRQq2JLixfcApWrVgmkQaVhoGO/oW467778f2f/h0+8VfvQ3trF17b8g62btuNT/3lB7Di1F4UaqOYzB9DRa8jGGzD0oVn452tI7j33l/j2msvx5p1GUxlB3B8pIyZCQ+ee+wA9IINbyKKU9dvhD+chNczhHWrY1g134E+M4kNy67FC0/txwP3v4B//ed/xBnrlrjKWhLv9AYmpmYwPDqOYqUmAqRjxwbR2tKKcJhuWuwVeoQ05piMIOsW0QVBWZLpCzk3Lm9+dw9Wr1yJru5OcdB8e/u7iCUTkm3bqFQRVLxo6ZuPQLoVaY3nfj+mfQoMTYWPOa9jQ3j+lz/D2MgxJNMJeNuWouFvgdq0EGJPV86/Xrd+YGyKYSI7My0RRYwtYn+TBDuS844NDaFUraOnb770HKgY9al02ayjWMzJGTeeTEidQ3InSe+sVelKQrFDPl+QPpGItAJ0VzNEGEL1OR3GxJGr2ZQ+3fJly9Hf14cHHngQwUgApmpIjyESiuL008/A5MQ0hodGhLzGvqOHZ3nDnHP9Ii7gRm4pTgOV8gwGjr6NcMTBihXzsGrFSvT3LMDUZBa5XAnBWAjf/M63MVUq4Q9PPIlka49LvqPJOpWjzZDUSOwT1YwywomQ2Ef/8pe/wc/+1y/x6es+ja/f+hXolSyCPltsomcLOVh6XcgUjHyimwvzocs1A3f/4l48vPlR3PT5G3H5Ze9FOEhSpyHuYzXFD3oPsTbj3CapIxCNY2Imi1u/+jUM7dmP5LKV+Ps7/wkt7Z0SycTEFM4HyzUdlT6Dn7E17GE0DZQHR/DLv78Te8dH8Jmv3IIN514IjxaGpvjh41mrUgAaVYQ0D2r7tsM7dBiPb38Lv3/pVeh1wO+nM6oPX/jbb+KK629E2a6jbpdRnJzE4P69UIoFrF3QD7WYQ3VyFI3CrDiQDgwP4rW338Lh4SoqupgTCvGhtS+EUy/cCI/VQJJE6qoDtWSjrEyj7qvAjqdRZ33tcxDXolCLfjQKNfhItqZSOd2CpeddiGj/IsTSffD4o8zgdPODiyU8e8+P8PJ9d6HUNQ/XfvNOzFtxKhrsUxH8lXhOS/rE4ttH1yLTglFjHCmdhoSEcELX8J9q3T95MSdH4D/FCMTOukYsgwmEEWArid0ugUsCUW5mHLOhyurAggAAIABJREFUaKM5518mB2LJ1BUVFBvLVO7Ychhmg5l5amzs8/BMsIzKIT6F0oDy+QUEZvocVZBsUBi00+Ly79EkTFxvGPDadWm6Kh42SqhuVQR0ZEOdFGuF1lV+esG76jQCrmR9UwlFlo1DFTCt0oSlTdDa54LAwRBCvrBskALwsglLVjc3TeZE1XXEFEMUdswTJeOdWVoEomh9YSnkwVkIBJLQ1Ijkl/FzGw0qvNiEYU4yPw2v2ysAToMNEj/BwAKaTtEFQGnHQMBXC4i6OJZIQnECon5k1kKllEXDKAvjv8YsW08TmuIVm2Aqw9hwdZsSrjU1m2GmwUWxibb2Htg2lTzcOLzwef3w+SxUaoU5e0q38UTFKy1yXcC/BtOuwTYbrr23Pyxjk0jGoDPfkPm+1bo0LCTMPcjMZeZueRAMsMlDu9eg2EeKIo2M+moF0zOTUImYs5lGdRZzRZmFawOBIBWWWTQVQwpCKsWpLk7GkjAl+8pGT1u3EAfyuVnJIaTddjqdEmBkJjeLYjnv2rQy/1dQBUX+jWDOzOSEKMpyxYIozKmopKKBrHtakVMFTjCGQAqVK7TVZXOJc4zqVDbyWZBwTrPzQos6UYlrmjDdEsmkFEdsdtbqujTiCCxSnR6OBkX1xAxVAk5sws3kswjR4tom+EXghYDkcrFfJttPaaqYmZ5BoTopzK98sY7W1m5hm52yfCkalTwGDu9Fw6b6wYTSJBgbRXdnBzo70mLbyObgxERWbH1JTmBhxjzrBYsWSzOuYeQxdOwI+nv7YekOquUq9uw9KPO0o6MToYiCdCoj5ICJiSlhL/b394pdMYtH5iAfHxkSoCk7OytZw50dXShk80CQ1omuKpfZsgSJJicnBdzMzRZQLRvSKC6U88gWqOqto7e7TwB/KphUr40x2kO3d0gucnY6j3n9iyU72huxMDMzJU0+AmpsrhH05zUHAl6MTQy4qvNoUp5jqqqpxmYOi8UcUofWfDkwX7anq0vASoL9XV2dCPuDGB4bFVVfMp5AlPaC+RwiiRhmsllXaZxqcRVsHoKTXgHDadPb09UK2zYwcGQAqldDIV8WBUdLSzvi0RTUYAm5mZwAmPnZoqjfSHahM0KmNYNUimuILbndnLs5WlP7/ZL5SFtssTaMJ6UJSwV3NBQUO/jFixe7TVbmsSuKEBwsWgtSUchDFnNpLQOhaFgAQJIr2GBkAU9mKEkkXKdJGCFImm5pQSaVZnidAD985sUymWuoY7tKf0WRuVwqlYXAQ0CSSqhqmdbXabGhJ5mEJAzeH/a5Q4EQ2jIZaUayScsMXDam+cV7SXKD2FYq7p+z+RlYTapzw7JnEMRgngib+HyWmG9ENTEPCCfIGyz0aNHOvcqo12XPYf45n8ue7u4522oeXKiKbcqax7WZzz3XGH4uAtW1Rl3A3RPqRl4A4w4EyGfucZyW+l4BKUmCIIBr1BsCNjMfm89ZKByWrFyyUamYJ0A7PjGBWGtaQGejVhc7cMmLtCyUCyU0mL0T1GQd46GSgAPXk6MjwzBtCy1cL3lA83rlsCZrd41uBVQqce0qyH2NhyOIMEfWsaUBTpcOom4EB+qVmrwO5wpBf87reqMOxXbJMZwzouLnWkVQwnJdAMymm7fcqBuSi82sS8dqStO4UsrBaCro6JsPxdZl79W57xg1jO58HdvfeUMsnLjPOh4NkXg7AtE0FBIVeKgRVZSYqLrKOjnkUTHoApTT0zN44vHNktv+9a/dhonxUWzZ8oJEFEg2p+RgsglP5ThBHI/s+dacMstr1BH3AgEPD2DM9PHA9DJJ0SVHcWyC4YAAJmedfS4uuOh9ePWV1zBwdBQvvvI6YsmUWJOF/B45IBerOsrVuijg4HEV5iroPFDBihXLMTk1iojWhI95uAIyMx5DFfU4D0wXbNoolcQnPvUZON4AbIV7Jc95iiiAuW+JWlrUiK6aUAABvpMophUoHhuH9+7Cy3/agsFjE0j0dOLWv/krbH/zNeRHjqPKNSOgYHLbbjS8EGWggL7iXMCag+CFq9ojhE2Qi7WFo3iR6enGLV//BiybThYEzebsagXUdjOWTygbRRl8QgFMlWTTRr1RQzzsh9Zo4IH7fo2q08SlH7sWMdPClueehkMCn4fsbk3u26/v+x1UzQ9bdRXOfFb4xd+fUADzr04AwAIKz4HS8jsF2LRmCaKNAJYuW4h4IoOWzm5ogSB03cKOd3cKgWpwbAxvHhzAd/7tLkS8Qdx168345GeugV/AQb6SCz4zpsCAjb1OE089+QyMgUGxoX1ucI+4QGRiGjLpCD521SW4577fAVYA51x8JgqDo7h09SZMJAMYGBnHa0+/CqMRxx03fwWdERWLemIoJgBvHcikOlH1efHAKw9i1/4n4Ax7UZ4ZhpIJ40uf+iLu+tNmtKs1RIIJDBw6jql6HhXYOLv9FHzm2s/CCWsYnxqHvz2FD/zFF2HUDKw7tR+XbjoTzzz1HC4+51zse+cgLrvgQlSLBq7+wl9B6Urj+NEBqOUSHJ8Hd/3gJ6hXe3DG0vl47wU9CHV3w9fWBn80hkNvb4NXIeGuA29uHcXClgAaPsZ3UIlsQVX5/LjEOdYlIKPe6xXLLgKZnE9cD/k9NHWg4lTiVNjPEGW7It9POLjCZ5aEUx/zWC2AdtC6JYoHU/GgYNmoWkBD7JT5Vhpq3P95xqBlLsFmgqd0D2I1TQCRa4djQ+dxxWa9zsgXB4ptwySZruGgZSKLPevnYcFUBWV/E34q9Qnoce+kAl7sdN1sa85zyeJ1A4HdTHW3LyMWe9x7eD7h3iOkHskuc+ezfI+jkLsmTQpNHA9czwOZ7wIyE1WmXZkLLvMZpQsTCT2Ohw5FJkZzOXT5wkIOLAVUaIYi8RelOgmajH+pyT7LOB4C8iptmuO0N3etoUuVqqyVGoHMJs9zmutsoRvwkADByolgIolF5QraUgkk0mGp23i+UhUN1XIe+WwBAS0o64ll1qVO4TzgtTPHkERRvifdAFh/qz4vEi1pmA5VqYwZ0tHakZaGHtdpAtuFag12w23kOA1mhNONREOQ+emyOHqkbiAZbXJ6CvrceZTnD54nuAOw5mU9wJuWCPtQqtQRDkcQ0nxiqV2bKcpZpVLXcXzXPnT4FZxx2fmwY1EUGIcj2c8abA/dJHhPVMnUpfqE+wrXcdr+kQjMM6hA/WIX7zqA8CzD8zAdddh8apTqcuah65WAu7RC9GvyguF4FD6Nmd+WEFNpSEXSjyFFB+euJXOCexjrK6VhojaRhVMsINR0hNBLwizPWkzhUWgXybp/jpRTJ1FY8UJrujb6mt8P09YFbD7R/BWeW8NCjSoey0AkQLIt4A/5UXd0eV55b1lXP/Ttr/+n6FOcvIiTI3ByBE6OwH+3ESgUDqBZVRCzE7DKNeSmxjA2fRj58hhykxNIhYISV5KMRVFt6Hj0mZfxo188jHQqiHPPPl1cyOiOtWnDaUgmwnh3/24cPTKC7tZ+dMTjWN7Xg2qwiW2H9+KBR17Ay2+4CuBP3HANuhb7UdLLyJao+tSRiEUwdVTHmy/uRr1cg9pUpRbxeINwEJR+Ryodx4aLF2HeqgQ0vwdmo4b8xAxCaiuef2o39hw8iKs+/F6sWNkJj6eK8oSB4lgZ9bFZyaPnPsvIAX9QQyLSiu72BTh19RokqAJ0IPX79/75x7jn93fjYzedh47OXrz+yg689voefPRj5yPZ5kXVmEIirYnDXzzSjdXLz8WrL+zBffc+hM9+7nysWB2GhRkMDtcwcEDH5t8NoFEGfPE0Vq3ZgHC8HT7vBM7b2IukbwJxVcHFGz+Du378EB597Hn88J/+AauXL5Be4Oj4JKZzBWSLJQH1GA/Emmt8fFwAXgKeer0qgin2SFkDbjxrI0bHx3Do8CHZR1lrkSjf096BpYsWYfHiRVJr7t2/D4VSERFG0TDGghGH/iBa2ruwoLMHXkVFQVVgBgJSK9WHjuHP992D48OH0aSDTWoe0t3L4NMi8GkhWNzzVR8aBnu7jD6jcw1dKEkSa0L1KvD9P+y9d5BkZ30u/PTp7nM6h+nuybMTV7M5SqwkJLQSwigBJskCYYSEAh8GE4wR4YKvDLoEG/vaxsY2JtmGi4jKwgit4q60SZvT5Bw65+4Tuvur53dGvnxV9/vvusrl2lVtraTdnek+/Z73/N4nejUxwoxPTaGvdwA+b0iwOho1OJ0Sy2E9WDDEdEqe0+y0Ks5aHHa8mhfVclWwULvSpiHVRRSVE0fuX7dOMChJVCM+ouu48YYbMT42Lj+ZlObwMO3Jifb2DuzcsRunT56RGY84PPEFOf+bNE2QR2gI/sC0mlJmHtMTp5AtrKKnvxs7du/E5VdehXhHryT9GMUqpman8enP3o+6qeOHD/1YOo+JN2l+DyzDCVcrKCL6dDol1TAkgP2RAL73z/+Mz3/uC7j7jrvxxU9/QVLMrHoRTfIRrQbq5TxUpYWQj+apuszluWIVf//t7+GRxx7HRz/2cbz15hvRFg4Bli4C/abKuG07LZCCZJ55zRYws7iM+//7f8fU2AT6d12GL/35N+Bm0g7PMWKSkkuIlktU8kLMKxT/oYHi9Cy+86Wv4uzyHO7+9Cfwuqv2oqVocEOVmc9p1tCol+FxAfWzx6HNjeORI4fw02dflKRRBwvA3So+9acP4pYP3ItCrYCWow4vOYVaFVWSvsll5CfH4KyVYFYLsh5qloGVXB7Hzp/D/FIKlZoE8+CqvVfg2puuR251EZXlBYAuY5PpTmU0vA2cnl7FsdOz2Dwaw0h3H6ycBc1B/AxYcfiQ2HEFLnvL26EkulFveFDRIbMw3cyOag3PfPev8NK/fAul3mG87wtfw4AQwEyJMiWBk9wLP08pGuW1JmZCbqdhyZngIgH8X+2JefH9/F+9AsEr3yKHeLohRcXOOIsaCUCnECQtyymbMg/cus5DcEP6BNgLyDgIqoqoAhJSgeC4uHttcJDHc5Jl7Bvig4APR4IcJIDtiGT6YNhVa/fiETwhgEHQm85TcWQxnkzABQ88Pjqv7KHEpeqoG+x5pDLfjmSjkp1RjwQpSIwaBnsdGevMfitFem15CK6U5wSQpduJ34uqGL8vJBHYfHAZrbJEGQs063BBddMNqQqoHvRFBRgqFJMS66d5nPIQtHt32eFl92FRMc+NnKAVe5p40PcFItBrLnGOEfwhGEpgmYMEH3IVK4WqkRfXKn/yutPFykjhYoHRYE34AgEBrQvlkrgh6Ljle/W6vQIwEdTWLZJkbni9qkSGZpJJeZCSOJHP2kGRDZ0Blg0ENdjfR6LbIMRlO7CbTiGtVZ8qRDu7FNk3TJU5yWpC1ARDqBRnV0OhWBQAg0QsHZskaiLRICqVIkprPcdUXvn8jNPke24J+Z3o7QF87P20Hdp0GQd8YSE8OH1UCyR4XULcMdaC8beMjoh3xCWa2OvQxCXIwaSQL9iuQjgkvrVUSEGvFoVQoRKfpC7JIZJJvC588EkvnDh06+KUJdk7PDSy1v3sEndwIOjH8PoR+ZxIwtENS1JS4Gq6zqsl6W3u6u1CKGK7//K5ioDLomQzDGzcvAk96/qQyudkoAr6bDJpeWlR4s0Zb9rT3S19veNTs+ju70FFL6Cik+wtI5ss4PJdVyHqj6Fm5OAPeIRsDQa80Lleqg0szyehG3X4whp6u3skZvbUqdNCrueLRXkPq+mMdNRlU0kM9fci1kZCNiu9yfOLc/A6bGFFW1scg4PDErNNcG5+fkYi0UPhKAyzDtPQccnIMA6+fFBc/Fs2bsFyIQu/T7OHWcOEpdO5b0n0NUl/0yjIYES1JAcbfn6MXc2kslAdHrQFohKLrGlcRy10dLTjxeefQ3uiA13r7QgbklIk7mRPcLGLtSAxtOkcSdERLM7PSQ84XbaZDNe9LSpYXUli166d0pOyuDCHjngM/X19dkROIY1ETyd8wSiyyQyKuTKymaL07HV3dyKg2e6eEp2s4rjtkZjd8YkJu9NZ0yTKhr13fK9Hjh7D1NSsuOX9gZB8FjxcsTNXVRUhcVZWFpFJ53Dq5Bi2btkiTlJ2Lnu9mkQec+309MTl86WzkU4c9mnTlcEDFJ24XqUh6QJLy6vi7uA+61J5UDPhVZ1QnS0hIglCkuCniIcuG5L2fo/9dej6YJczncLcby4ZHBISlAQX7wXbQUvilw4fQ0hCD4H6YhFBXwB9vd1CiL7mAC8W88iWKhK/LaSKZUkyBA8QEuHORpeATw4o4tI1DOlkphCDBG+9UUOumJPfy6QyIsCgQGJ1hbH9DbkX6QKngpREK79OLBJFPJFALBqVfj2KMHLZrDhvQuGQfEbs+yUBzHhsEtsknnk/k7C2qwUMaBRBaZrsEdUau8wrds8we5S9HjjdTkTCEdk7CKLzgEWnfbnEaHiKaizMLcxLnD3H/cXlJelmphN4pZxHNp1BGwUGXh80xSUOar72aDQkXZrsMOe1J6lRKFfs+EvFIRGaJOPosCVA7g/45XsWyyUhgXntqPatFstyOKEjmjHXJEgoaqjUanLIY4w03xv3y66ebnFzcj3bhzubcCQB/FqXMGOaV7LLAt5zFmgLt9nPI6e6dv3qMqxbihtGrSifdc/gKDSlifEDT+P4kQMwjBpaCmlPFaxBbLn8GN6w0Y4VFrLE7u8WklLECwTVeVSyXcHFUgFPPPYYTp04jo9//A+Rz2bw0ksvYmZ6Tvb5ZotCBgpfSK04RRzG/nQ+49y1ItpcDfhIcDrdWK4YKDScNvnL7k8nu2YYrtmES/Xguuuvx969b8SvfvU8fvnYkyJ08/I56rYPuoVKDaWKLnsQnWkSYN2ksKgGXyCE/qEBpGbPI+Bligl3DM4GtqiM4pZr3rAHE5MXsPeNN+CaN92EpsMtAiIeeIUAZuRoi5HQ9pwkh5nX3NF0Ibrcop72mnUcfPhpTE6t4Okzx/GBD92JPZvX44VfPgQ14IE3HsGBhx6ViN26fLSK9EFyBuBr4nXidZMaX9FHkwiGOHY/9tnPoXdgWOZB6bYkySVR57bbWg79axPovxPAQro1UTdrCLKD09Dx+EM/Q6aqo2vbNly7bTdeen4fSsW0zH109XIWO3bsFC6MT0q0HGdD7iO2eO63CGDJ+v/fvamvxUK/NgR3dLhh1ejgV/DVD30WLTr5PT4UC1UszMwhm08jk8rj4OQixus1DAa7EJ06iz/568/ANO1Ye86QnGPZ36S1Wsi2d+AVKwtPvoZA2sDpUhZ1t4qVV5+B7vLiznvuxv/4xhfxxvUdOHnoMPo8vYi72/C+z30MZjqPI0sLmLWcuLV3PabmJ7F5cCdePPA03hIYQWDnRub44yOPfQN6eQL7XphFu7eOd771jbhwYhybB2L40bPH8Pabb8DBI/thFNl7ZeLKy/ciVzQxHIjid297D77y7f+JR548g6DmxMh6P0LuJhqOENKreTTVFryOJr7yyQdxyRV74eWMYJSxOHUWZtPEUy8fwMvPHoW76MWuLVuxfTCCofXt8A33o1TIiUjPGQjiX375CBolCzu2juLKjRuRR83uD2dyQiCAWpWzgQP+cBhagHHLLhHicK7ms4Xrl+5dvd5EvWjAlChlxpTZnbrsBivU6nAHQhzQ4PYFEe7qRjKfQ7FcQN1qoq64hQQmACZRuiQleegXYVcTTRK8Qspq0B0WHLIPUHjRQG3NqUmhg4uJDEYDBb0OJ+f7VgLBNnZd86zBaDy7I5tJECIskQI2O+acZxGbCOb9wO/H6gP7PfDcwy2LZCnvW95Psn+t9QVbDgtqyyl3mVsIZTveTfqDhRC3o64lVl1SIay1mRTgK9MJ/DUtjM4XsLGvD7/Iz6PiYic7gSI7OlvSmww7yYdnLpWAYb0mMc4UWJhNhzhZSKxTLePxe+DgLMUY7mwezUpVZgXGNvGXEH+/aSEUZAUOz2omKumsiMkYzU2hV1tHAiYTQwolu0MZDvhUVeYrMG7P70NTnKf2jFzJVyVpiiQrgd6hwX4UKkVoITqNDYkTr5RqSK9k5YzCrl/2zvH5JuJivQ6XxwWnV4NbcSO1koWq+pAr5OT5TXEUZ5BQkAJjFwqpJOJhit8o5FUQisZkZvQoGk7ufxXrGIF+9U6U3U5USNQ7NSgqE36Y2mGIE4PCFKbg8JnIc5bJCExeZ5fTnrECrDwi6U/hUQt100ClWEU5X4FiWTLvVOq2aFbzuVDVTbS3x+HzuNB0kQTmAVFFiRHTcMJYi1pktQ9nNflMzQaa+QrqmQy8Iki1AUh+TRfFxYYuvduMVeSK5fmrTtKZ/dAO7vVcV4yNdkGRZA87JrpRq8Cn8l4ykM8V4Wi5JF1K1ctyPhHxnl/DI1998P8q3nDxi128AhevwMUrcPEK2FdgZWkFzloDSraO3NIE5scOo6AvQAtaCGpedEXiGO0eRMgXxksHX8V3fvIEfnPkAnxBL976uzfipltugOpWkJqaxIWTx3DkxCEMDQ7j7jvuQ2esDZoTmKws4NTKNB598iAee/IFmVXu/ch7ocYKqDVrcHtZS2GgVMggv9DA2cPTKKRyUFmfwTMHnZNOP2pGA4mODlzz1lFE1xHj1ER0XsuVEHDH8fjPX8G5yQu44e1vwKatvTCNDJyGilaphdnjE3BUidNSWOSEx88auiiikU5s3bwLg/3rhRyOdXTij/7b5/CLZ57Ae/7gSsQ7e3Fg/ynsP3AOv/uOXWjvplgwCZfLELNMaqmODYOX4vzxBTzxxH7ceecotl3qRVNJYmHVgdMn6njkRxnk04AnEMamrVciEO6FgiRG+j3oDlVx/ZV7cMXWt+F73/kJXnzlAH7vXe+As2miUCojXywLiacwhY+CR5J0xASqNTuy2G2L/wRflfqcFvp6+zA0Moxn9u0TQTixSxKr0WAIXfEEtm/bKrPb1PSUmKRoJvD5g5LyFvD40NvZjYjfI67ofN2Euy2GiteL0tQ0jnz/+5hfHEO5mYfR8iESH8S6gZ1QPXH7/MuIYc6M9boYBQyjKlh3o0XhpFPql86NXxARZV93v9TncA5khSMx21q5JOdhYgwN5lRR8C11JJYYH3waE2GIixj2Am61xGyysDCPzo4OwbaJi/D91atVwXSu23stnnryKZmrif+xao2YLGulBvuHsLS4LGd/YqVSKdLiv9fl9VAsx+ubSi7LvVHMzMMbbEN7zwA277oct7z9XXD4g3Lu57C5MDGJP/zoR1Eq5fHnf/4VNJo19A2uQ7gzAacjgKbO62qne7acTXA+b7ob+Na3v4lvfOPr+MD77sQXP/0AyvksStk0tGgCgXg7HK261DO6FROK0pRZO1so4y/++pv48UO/wMc/8Wnc+o53w+/xwRRsyw2npsh8xvmVSTfE8SgiGJuexkf/+NOYWlzE5iuvxJf/6q9g+TyoULhKLKKpomU6ZH6mZNstIugmFKW15gD+Ks6tzAoBfPlV14iRzMUCo6ZDiF/2PbqUJkrHDsE5cRaPHj6Ih198GUZDQYPR26qKzzz4Vdxyxz2olPPQFJK2dZRXl5CbmxJHfHlhGu41Mpm4Js8ZhsK0t5pgU9W6IbjanksvRauho5RdQbOel9ftaKiAz4lkKYeX9p/G4ryOHRt8GOpuR1jzo1ovwGiWUWkbxujv3IbRa65DWaXARZFeaJ7xXBRGFop49vt/jf3/+g8o9w7j9v/2FQxu3oE6BbOKnXbEdWknQdlnNvkpqWf/nsR00QF88WF78Qr8/12BrmveIUgGbyYCECTi3C6vuBEdCrvuXEL2kHggvMDzPB1RjNlzeDQBxRkBbRdZcaNixKIiDzOnUpPMfBJuPJgSXCfwXq/V0GgagNIU0I/9elSX0XHMDlc+cOiUI/jASFY6ByrVupAbdNdRTaObdsSudM7ywUwiuEmRtUv6gOFg8KSCSt2OLqXLhor3kN8H8HW76ORyQjdqaAiRzAg5OnnraDkaQoI5FT4svOJU5dcmoUEnoSGxvXT2mtIPRdcyD+SMRoaLUSmmgJguh61msow11wCvg8smyKnmLxWz0CsF+DUF4aCPKASyhZwA8DzoM2qTrQiM2mY8dY0PzpZDHHEkghlT5mV3o7hb2Y1QhsdtP8x1xgmzQB6M/FClF4pDiMS6aZqQZAREuDuSgG/V8wj4I2g52bmswaSazE2XlB1H51eDAnywC4u9bezYC0YjWE0m4RUXsCYPBRJEBMLaY1EUMmkZBnzRDkSCIVGVJdNJeINB1IkC8bNqGigkF20HMzui1yJa+fnw/7H3hOslwvhXDqTsYmARATun2eEp7kmPOPji8XaMbtqIZCYjMcQdnd1CjtJ9QYCdJCvJbYL16WwOXllP9vUkSEgDN8UPdIvoehXdA90CWObSGRnihoaHRHFJR/Hk1CRS6VWJn9u+dTfKRQPhSBxLq4vIFpOylhmRJ+S8Lygig3yhhMGhERTKBSxm5iX6O+z3Q+N1gFPAJxLs3T0Jcbt6PPbfJ9nIaOdCISNO3Hh3j8QqN3QTmWRahr14Z4cdn1ctwGK3BddjKIhIJCqxzYxO7e3rlejlfDYnMSup1bSsgY2bN8AfCkhsjVGuwxvwY2p6Vgg2xpLGIjHpjQ2E7KGQ98GrR4+IyopE39zsjHSSFjMksXuk77hSrqKjo1OifcU93Ghg3fAwlubn5dCwuryM9ZeMoHtdn7jZx8fOIOj3CKEbDofkPl5eWRKHLodIl+YTAJHAWzqZknW+rq8L0baQdK2uLKdEVSjRvuUa2mJ0AjfR09uDpsOU151ZTaJlNRFm9zXvT7db7qNcOo3Z2VlxH9LZuW3LZlQqJXR1tIsbfnEpiXhHhzjLuN9VKyUkl5Noi7ahZtSwsLSEbJqx87bzZ11vl90fZ+rijCKBT9BU4slrurhb2M/m96mId0YwOTOHas1EIt4uDk72obSFgijVa/CWS4quAAAgAElEQVQHAhgeGpSoRsaZEhRMxNvE2d5UHGt7hUd6Xrm2V5Npcc8ylohRoewAlOjncBABv1dEPuxznllYkvtoXV+fdAgzHpxEIdcm+/QCbg3JlWUZ+AcH+iUdgvcn12E2X0C+UMTi4qIcetaPjMjfqZQpegC6e/pknWXSKQFz6d9iv20iEZN7Il8qijNleWVZPi9e83U9vSIYoGuVZA73Una2yx5QLMhh0yZm7eh6HhTYj0tid3p6WvadoN+H0aF+EStxzZMsyuXzsjcQpGY3CuOU6VDnAM8BVpzkToqD3BI9SZJWc7kxPDQkREYg4EeO90EgKDHgdPnytYhjDC15nvFQU2Q/LV1eHg9S2QwCwaCsS5K9fAYuF2wyW2KsVVUOPCQGSd7yfiT5O7iuX5IsXuvepeuTStuyXreJ8rod5cw9oz0eR7lQRJ19fxJBHpKvzz9HwpzXiEMx72+SGtJVzD2VEZRUpzaa4uKPtMWlW1n20EpRiG2KPkj+syaAEe909YVDQds562Z4DzuX7QSQiqXDcjQQ8YZg6g0YChD0OLF6+hSOHnlKnFSNJqMpbRfexPQMhjZtRXf/MCw+H+kGlSho++BHMkX4xjUnHV83O4gff/wJnDx5Gh//2CfkMz344gu4MD4u5IbOuCD+2mzittt/HybBd6pEa3WJOq2Vikinkzh//qxcj6bG5zLgpWPMQ5LDiZbHi6riwJXXXYe33XQ9fvOrp7E0u4yxc5PIFctoqS6UjZqIAQLi1reDpdhlVCzW5RnqUKiAHsb87CTCQRccbg5EThgVg81GeNPVV2N25jj0pgO333UPeofWo0Exm8vuiOaat02HdgfpayTUv89uDjp17c7JRjGP5x9+BIVyGS9fGMcffelLqCycx+rkODojYXz/B/8LTm9YSC0VhkTgUsQl8c1C+K71/woX1YLStGC5XBjatAX3feJT4gi2SHK4NSHL+edf+/HbJCzXGJ+b/KrVZh0+zQ2X2cCZV4/h9JmzyFdrePfHPoj6mTGMHz6GgquFpqoh2HShZdbx/R//GA13UJyUonJuNeBU1vqA2V8piSINNBSScApcLa4/ukgZlaWjM9Qm5PZHr38H2resh9OhwuXTUC/U4PQHcHTfAWRrZRRMFftOncA9N70RG4IBhMMaEGUthU2Q89ApBJ9uYqmjHamEB8nFKcRp0KwYOHV2GXfs3IHG+l145FffRtDdxMunn0RyfAEBtR0TS0ncsPtSSaS45ZZ34VTNwPwTB/DcS8+ipUWx97otUBbG0GzFUQ6qeOXYAbRcOcxkVOzZEcL6wU1IFqs4fOwQGib7lFtoOFq44nXbMDs2BdXjhy/sRT6lI7NchdOt4MRYDv64hp3DPrxu52WI+sIwNRcu6evDU0+9hN+5/jZcOHoSe163DVft3QRfVxccPg9OHDqI1EoO3/2Xn2J5KoNyTsfm0Y149zvfhN71PrT1tCPRvg7z02OoFitYzdexpX9Aut4UzSnPdpfiRcPIIcCIL53+W1We+3SfcialG5SCTs4zJM3Muol8qSppHG5Lhe6syMyj8evUajg5O4bXXXujJApQ0NGigMVihH8GFaOBBu+RVhOFRhMWhZZM46GzlAIUrg858JOMIyHaFPKOjgiJgmYqABXu/KQZhyxR6GvELc8avOc4k/N+lk5XO1b+Nbc7QRibSHuNELad6q9FoYuHfC2enPHJ4gBmWgZfD7vA1+4x21VsV5VwX+Oa580jTn+uP+lnteOFGWPfdDpxeaCMcFPBD549A2VgWM4IJH959uCZyXagkqJuSRoEATuKMbinVk2eq3Q4uWc77ShjCjpI8PG5wuetk93G3KYarLexoDMlJ8S5U/KJUMkXoTqcCAZ8kq4R9JB8bqClkqxuikuVZ0deeM41fP60XE2Y9bqdfsOYfTiQKxagaC4kOjvQVFh1Q7DKBa+iMpxP8DvTbEI3mqiZNZknOLfz3MZnpS0YVFGrGsjmi3Y0PpN8/CpAx0uxJucP7uWMoWaqFJ9THjeN5XbnPJ/TbkkuUpCbW0Z1fgZX37gXZsgDh+q146Cb7HwGamZFRKA80TLKnI5cB89uIhglGMfzMZ0MGvLFkhDY4vQwmihX6ACpQHM4oLko+nPLeuT6IcFOCtbBL8WYPrOJGrPQFYeAhKyf4J5USHOecMDF5aRb0FpNqIyZzufhU5ls416Lp7Zg1RmBwShqPh+kmGAtzYMJVBRKuFCz2ClHgSBjAD1wO9zIrGTh0loyN1GQVikUZc/Xy1URcCqqG/u/89cXwZOLV+DiFbh4BS5egf+AK1B49aDs9bmlFKr5ZTisPNrbfejubhNn58TELA4deRWbdu7C2ZlZ/Pqlozjw6iQ623247+5bMbSxH0ePHcSplw6jWa1hx87NuPaaN2LDyFYR1lOsvNhIoeJp4t+eOo1HH30OLk8D7/3gzdDiebTUBkxWwFQLWF2aQ2VJQW7eQLPaQKPO2YTskwaXGkaxWkVXXw9u+f3tUNvyqJRNoKHA03IDdS8e/el+TC5M4k1vvQqjm3vRclRgVXVEtSDGD52BlbfgbTFFygGPpwXVG4YnEMP6oe3YvvUyMfG0d7fj3o/9P3j2+AHc9Zk3IxjuwAv7TuClAyfwznddhsuuGEGxvIhCYVWif2fH8/A5O3DhxBJ+/euDeM97hnH13i40lBUoagInX83joe+ew/gFIBAKYNP2K+ALdbG4CFdcuh4DCRcu27wZnmYnjhw9gWRhUVLWGEHLQwYnspphwcWqQZdqVwtJVYMD3T3dmJ+bFcyYxiPOHqEAK5hquOqaqzE2MS4icJ6RysWCJMsxRnjzxo2Cay8tLmFoaAhnzp1BqC0mUdN04g739SHmVmBVS1ip1BAfHEGoZwC5mVk8/Z1vY2HqJNDMI181YTo8iCY2o29wOxJdPULSVzhHwCHiM+LkPCsoblp7mnCoLiRzWXhoJHKqUC1b9EfzFGc2kmdMaCFmQGElcVi+X4r0KSyn+J6zFWd7zkHEkolXM1J5eHjYng3X3MKsOty2dQtibTHse2afEMA8m1d1W0RNMT0JcuJmJpPdpAKInACPnHR2GqhVSpidmcLk5BiMShKaaiEYDaOrrxebtu3ATW+/FQjFRYiNfBkLc7O4//5PI5PL4Zt/9y07qU6lALOKUCCKWKQLipPcgwmz6abdCZ5oBN//7j/gC3/yedx1x5343KcekEom/q2Wzw9LdQk26GhZIp/m0M1UvaWVFP7p+/+MHz/0M9z2nvfinrvuQqItAo2ktThQ62Kw4nmWhwxDNxGNxXDi1Bnc97E/xFI2h2tuuhGf/8r/QJHpdYoDNaaStjRJ8GQ1Ced6u4qJ7vkWyrMLEgF9ZnEa937m43j9G64V4YSzYRvhmB7jpNubBPCrB+EaP4snDx3Ck68cRMVwwHJpaGkufOKBL+OdH7hX1ligqUPPJlFcnkVyZgL5xVko1QKa1QIMuoCbDdQoDuC5wmVXvbDGip8fsSzyM07UUCksCAfkdvuRq9axsJrBK/un5HyxYciP9jYvIuEA6lYFBupQh6/Ezrd+CP7BEWRbLugWk4F4HmBaEdAoFvHcD/4G+//1H1HuGRQCeGjLTphONyyFcdl2HQ6xZZ555L+5/vjPGs5x0QH8H/DQuvgl/+tcgehV7xIwnpGgEkUmAnZFCupJOvJQSycpM6JMvSaEmKjVCeg67Q3HYlcSLCEvSBLQVUuHlp9RyzwU16lEMlGr6XLhCHqTvKywC1f6o6hMdshDgWACI17NBocPU1yyEgeoOKXvwh8Ii5vW4/SiXKYrtoFkckUcVOzrtRqGRFZ7vUEEQmHpUyRpQ5V0yzTlAF1rQRwKfPDYIA8VOoa4uOwITBuoYQcvN3rGtZIkYMcjGQ7N45GfVNTz4UgXjzcQECd0o1yVP0cQih4hPtg1xgnTJccYLyqOBF3iRqmgmMvA0isSvay42T3FSEsLiURCuukIfkukpcMpICCBebreaHpg7Bo3Z/axqaoLRrUkzgf2OFDJRRCHblmCSRV22KmKRMtxk2bMNglUXnMCOY6WT5RE4Ug7ItG4OKbZpUWimgS75qGztSnxm4wfLeRyAvCEQ2E4rKKQ7nxU0SFLYoO9vD43FXF0/jnEncuIahIzNdMUMs3t8cGpeYXcE0egm31ZfiFMSCDRxZcrZgRo0ys1eBlV4nShp6dHHA4Es9hnwdhgDigk+klStyUSiMbjQnSQSOAaYhdsIhaTz4ygJDElxpEQfCPRRKV/OBhAS6JNWkinkhK7KTHnLcifsWNRNSFLqdiLJ2JYXVlEPpcXop7dIIq7hWDEC2crLKQZQTk69Rh9OzM7I47Y3bt3wRf04IXnnoMiDEkDsVgC1YqOUDgi0X8kA0gMkPTk/cH1ynuUDrl8OYflxSVUiyVobk3APXbYGiSuDQO9vb1CoHKNdnV2ColJ8ofCjWw+JWINDqmxSBtGRoZx8vRpcTF7fBpiwSj8oaA4qBkbnM3mMDUxJcRQVS/DbNbh93klSpuEVCgQEPcq7/PV1RQWF+1+VpJwvJeoJGR0eiq5ilpFl3ukMxEXlyv7YBmrG4qEUciWxLHALlKCWyS1ItGIAKPsgPZGVMzNzIqDwav6sTC3IMpADlgejxu7dm8VQI7xdySe5+fnRKXI78+4bd6/dF+yR49rUaIpWyQXSzKUX33165FaXbWdfoWcDKNMOOjq7EZbohPp7AqKlaK4Q/hZU5TQ1dkmAgmutdMnTqO3u0/WGJ2aXBck8TmU9fT1Skf3wvwCerq60NXRgcmxCSGMgmHbRbK4vCJRzwQ+Y5GwxOmenxgXAHd5cQG9Xd1C/FJIwa45rol4e0w63vj5p9MZIZtSqbQAzj09XSL+6OxoFyUlRTyMwPZ7NHHoR9s7pIOYB0SKGyTOmIkObvaSWgioHhn+GRtMZ2eNndqRiKhDuaYlicHhkPuW3S/i2gmFhMgkKU7in2uiPRbH7My0kJqMTefnQNcx98DO7i7Z6+mimpuZkb2CXTVedtuK6rQhALK9n1qynh3sMBT3t0tATuLu/Ly5X/C9ELgUAk1xyD1LgpffW6oDWk10dnbIgWVsbEwIYB7iuIfJn6nyz9gkPve3rp4uiY1nlKOsLR6GnPYex8GT73lldVXeQ5hkbyAgBHYoEhHnNNfI8uIiNo5uEBJ3fn5e4usZg06gnC6f+bk5cf73960TpSjvJ+57UfY3p9OyP6fztiiIB1OJ8nQyJj+IUpH7rlNSFWrVusResyeb90QXD4O1mnwf3mfidl7rrBSCmf2PPPgztlLXxdkXZaS9aQgpz+sfj7UJucOYHR5CbHI5KM8ivW4iEgqh6WxhObMqIHU0FEMgEYVVK2Px+DEcO/6MEMCM1HQwrtM0pHuIMblve9fvwRuOy/4tzlaJcLZdcQSyuXZtZTWxfn7WVTz8y0dw5uw5fOi+D6FplfDcc8/jzPkJVKqWxCDlihWsH92MPVdcLs5vEhZ0OPM98SeJbEZ3nXn1qHSv8+SrBTwCvnsp8jKdyOfKuPWuW3HVnitw6MBB5DI5HDt2HONTM9D89udLgRUd8uKQbTHiuSaHY/ZAsuhx4+h6XDh3EsFwwCZcGKleyOKdN9+A6fFj4mxkv+mfPPg1NAgyMJ5UIsNjdqzyawSwXW5sD5skhNkLzXnI6YQXLWSmp/DCcy9i/6kzUMIRPPjFP8azj/1SIs0mJmaw/9Crktqguuw1YxNRdpOHEBm/NcbytZOMtlxufO6BBxGOxeFy2qpiHmb5XP0tBth+SXaLsBzwuC/UGjq8HjdcVDuXa3j44YdxbmICt93/cfSawOFf/xtKLR0ttw08+L0e/OjnP0e+suZCblBFb5cEy6FZ6rHpPqD0kC5hJ5xNRlOz/qKJJp3ligKP2cIdu/diz9WXwxEOwOtijUgduteN4/uOotoyYK4W0DnQh66oV8Q0fF762+Oyf3AuJcDjZ4Q/DITWb8Ff/NPf49i+xxAdaIdWc+NCuYD1XgstVwMVtR2V1iI2Du/CKy+fRjxooGcgge3xUey54lr86Mc/Qu/ICG67/m1YZX+bL4F7PvZRBMI6DK8Xe3ovhRUpYWViHMlqBZ1eP6ruFuIhBdHOIZwdyyK5UhIRz57LNyGVTKJZsuB0GChaQLHgRU+3iis3vB5PnnwZhl7ASCyA+++9D0ogiF898gx+deBVaGon2hwamkoF3/zapxBo68Bseknm4QZJMNPE//rxI8isZJAIBfCJP7wPqZlZbN5yCdzRdjjagpg9dxJHj85giGKyALtfO6CGNeSWMnC29SPQYuoKxSZ2zG8oGoUvGrFJR5ddOQC4YK3VtJSrFbgMN0yXnfVVyWalf+rQ8SO49XfvhHbZZjhdAVmoZlNHOrUKt1dDMpNCvWqg5VRRYGINe7KaChpON0yJUW6h3mBfriWkML9nxeS/KyKME5LVhlJk3cseY3dEiehEyF/GrL8WU00n+lokuZx3hCi2I4L5XvhDlOdrgJB0s/LPCwCx1mkt1TI26bpm+RWylnuv3R1LkYcdfc9oaekvJ0nL0hnLQrHpQG7hKDqj3Ee6UTKaMj9yxqFj2WBctLwZp0QMc28i9sb9gecl7jM8H7Byhs5dxg4TEKPbn3OwzP38aXH+d4hrGYYu0dbNch5enpv0OnwSbehArVSSWGWGG/gDPjjopLALE2DVWT9Bl7UBb4CuEoKhQSHnmZpA53lbe1ySe6TejMSoS4VeMbFaKMrzmyJfIapblp2sUSmLKJfPX5KoFMWaiiK9wyIaIgnLfuRMHnpVF7GjO6iJaJIiBRKdTYsJI7rMlEwi0TSX/LcKh6T4pM+OYbS3C+tfvxO6uJMdqLJvj2dDbvOKCzqzluGQM6kkhbDywU2nLdMMnALScb0zHYtnNRLZrBzgn6Hoiec87i3G2tzD1CeCki1HU3r76CCmCKFOAl7ObyYMpo9U6/AxeYlnQ4qOeTY0WwhRJM0zEYl3eWUNGNUqlAbXMv/LiYpuyMwp9RY8W/lCAgbz+1KosTQ3L24jijDk7zCpg2Aae715vnQA4VgUz3z5i/91wI6L7+TiFbh4BS5egf9EV2D+Z/+E6clpBDx+rOtJoL3Ng3w2heTKEoYv2Y4L04v4+t99E70b1yO6rhdjs0k8+uR+9HW6cdWeAZRaOaxkF3HZ+ktx1e7LMXpJP7xqAMvzWaysZlCrWzAjDTSDLunCferx/XCHddz47tdhZFcA1WYJFdOAUS8BRh2h5joc3Xcey5Mp+N2sgaAwuAHFFRbXXbgjhDe+awiBzgryWRNN3YWwO4RWzYvfPPkqLkyN4YZ3vAEjG9dhJT2Lcj6NzSMjWDo/g+piFX4rJkkoJPIUXxBqKI7ujlHs3sF0Ox86u+J434feh1fGTuB9n3ozQqFOHDs4gWef24+3vf0ybNvVi0xuGr09rKzqRq2kITVfx7kTS3j0kWfw7ndvQv9gE/H2FsKRHhw6MIcffXsC6SQEa+oaGEUw1oO2iIo3X3cFwi4DKs9jFQq58jCdRXHeBohdM0GGfbHVmsT3EtMi9iEiLcUhhGcum8HS4sLaGdkhrmTTMNHbv04SNc6NXVg7Y1RFSBfQvOjr6sLGSy4RnLOjPYHjJ06Iw7LSaCC5tIj+rk68bnAdmuUickRlI3FE2wdQy2bxyPf+EfNnDyGoVFCo11CoW6g3Y7AcEfT0D2Hwko3whUgmM32PzmWXdCUrJHGZAkUMw+uR+aal6/Dw3M24ZnGompKORQxOZl3Oraxq4kxmcSYLo5gr2NVArCfRa4LzTk1NIRIOobOzU3B0cgPEcojpb92yWRLHzp05K0QdxZjENXlROJsQd5CKPdqOSLQKAWqhadaxsjSHsfOnBUujYcnjdcAfdIt7fHC4H5u2bsFll10pVYyW4UCpUEXdqOOBLz2AVL6In/7iEYRindBrRcxOn5Sea2JsNSOFaMKH3p5tUJxRKJ4Ifv6zn+BTn/4k7r37PnzyDz+HBlMO9bKcJylGpdCRdWF8X0wEXVlN4+Sps/jhQz/FvmefxT333o2773o/Ojticv8uzc2gWihKjS+J8LHzFwSn3n3ZZTJ7/923v40jp8Zxy7tuxgNf/xpWiwWpwKlaJuqWCxY0WC4nDPIsTAayjzQozy7iO1/6Gk4vTODe+z+Oq6+9TswLDtPGyxRNE5Oa1dBRP34E3qkxPPHyy3jipQMoMfHK4wU0B/7gTx7AbXd+CM5KGb5yAavT55GeH0cls4pqNgm1UUMlR/NVScSzNFpRYE+hNM8bwUAI4VBE1gZ5loZZgFVbXsPTyyhUW1hOlnHkwBy62jwY6PEiEGjB7aULw4Gm24G2bTdh680fgh6KoChpaCqsJitkqIttwsjm8Pw/fxMHfvhPKHX34/e/8BWMbN2FhktDtUFTD6FsCnrZU92Ua8UKLZ4PKKKVisyLHcD/iZ52F1/Kf7orELjiVgFAGdlVqzK6wAvNpUFz0wFrl8LX6ySQAFV1itrJo2rSJ+l0eOVhR7VOvVaWBwLJA3bqCdhoVgV8YJQzCbcGOyAYoWY1UOWhVnOJaoqnX4knlZhDOmLccLpt120o6LdhxhZEzcy+K4J7Gqpwu1SUy3XZkAm8MlaQpLXTYSKfXxV3rg0r01FsIOD1IhTwwR2MCKBfKRcFeCUpyoeREBR0LJi2GlvAIOmYMtDZlRBAmjHRNZ0ktSYkHYmJXC4vD0yCTG4hR4CYkE2M0Dbh93hRyufFrZWpZGzCjodvxoDVGSXSRLwtCstQEfC3SXxnuVoWEprRbXxgMoLMG9DXehIl8R6pVEoIc0aPaS4HWnVGgNZswlBcSjZoRUcy/539y3TukkgnAU+FOclQud4ednN54WZ8tgDuFVRr7KbUsJpeRLmeRSjgR2eiHUGvF0aFfX8+cTIuJhlJHEY0FpfXSVJSOqMJ1Mk1qIlzLB6Pydqgg4vgIBX7esNARS9LjwTVZbkMCWSbnCQQMTDSL++V7jvGTfMhR5coAaNsLo1AQBNigz2YdLKJe3ytfzocYhetXyKkSQaQ5CJwEo5ExYkXjAak85pxx5rqxsTYGAy9ipDPduoZVlOcswTKGHdN50QgyL7miBDoJKv5taX3FQQ6VSiqgo7OGJqmgXQmDd3UMTU3BU9Ag8NFJ3tZiFg6IdkHUiIxTsI7EITPaztvCc6G22Lw0WVO13ogaHcx85pHQojG/KK8y6VzEkdcrlaRKxdFpZXLlqDXGwKgzc3Pi9uRJKIoohoNhNt80otKwnB1aUX6PyOxNommy+YzmDh/AfPzC+L+5hpf17tOCKLx8xeEEI8l4kL+MjaYpDCVf3uvuUZIq2BbQMQSJOoy6SxcbiYB1JBMLgsBHfaG5dfDhw6JCIQdqfxsSTbTUZHL5m1XepMKOzowHLj00t0CujVAAtwl5GqtVkE+l0JPbwdWlxeRz+eEdO7o6JKYb/YW05lMEojCCH5OJAInJybQ1dEpUcHc5yS2VNcRCngxNzsrMYKjo5dI8gBdssmVFVSqJbR3dqBWbyIcjsoBxbSqAnZPjM8i1BZEmq+lqwcdiU4szs1jaWERfT3dGB0dFfKEKlASgoSLa5WyrK1NGzYgGgmjUi5hemYGW7Ztk2jxxYV5FPNZ9Pb2IBQOSkw2791quWKvh1pV9ix2Bfp89rVeWU3JNUtnsiKO4AGFikp2Q4tbsGFhemoSu3ftlHUwdv4ccqWSDLQBv08iqmORiAzivoBP7pFMJiuxwpZhoI3rnZ9jOiXgNfcT7i8chimaodiHQz7XSTgchupxyd5JgpAdvlzXXHvS0RcOwx8Nyn3Hn/z70p0ofcY62sJhBBgRzcMJv8daNyyjHPl5eZSmLT6g6rRcln1KwF3TdqOXCmsOWhKcTGxgPcFrgD33QsuQ+4+gO9cEXw+/BglSClXEiagosibp2KcbnuSXJ+DHwsoSzp8/L3tPor1dRDp0jpMYbw+HYNXrEg9FlzS/p3Tr0iFFstfplD/Pw9H8woKsO8a9M0mAv1LY0mIfMQVSXh+Sq6t2PK30nTTQHk/IOuZDUZy8FqP6mfRAt5RXyE3u71xDJBn4d7nHMEViSZz0vSLI4B7K/8/X4XariMba5L2TrOb35z7IaGoKvXi9M6WCfC4aAe+6Lv3gbdG4xPjThU9XUaqQgU9hLHgVpgtQrDqSZ89gduaUdN40Wy5xmPLAOTM7jcmZeZTqJu647w/suGanC6rmk2tHMNom/uwuYCH+Va+sZ7qO//Iv/xLzcwu4//4/kOfo/gOHsP/AEbD+2unkveKSg64n4MPAunUYWNcvSlXuHbxGuXwB+5/5FeqlvHQ8EhCns0tqGlpuFEpV5PUqvvj5z2LjJcM4/PIryGfzeOH5/UimcyLsUj2sQrBdaYrDjXK5Ku40h8OOWOZntHXLJpw/dwF+kv31MtoCTlx35W5cOH4QTcZqOVRYiooH/+wbQtSQ/GC1gs312odjoVbWomhlDTPuiGvaSdV2A/5mEy8//yIeeeLXeOHwGTz6659Dz6zgxP7n5Fo/ve85VI0GXKLSZeXEb39te4YQgookGB2QJAJcKra97nLc8cF7JNqfL4L7ItfC/4cAXiOqhX9iZC7JDMuwCWAKN5rAL37yMxw7fgLB1+3BR97xdhz51aPIF1MCpqhOjxBo8yur+PXTz68J4rhv2C5LCtfIATMamIyRg7FWfMIqmsyFFPu1Wib6+3uxsprFlsFR5Ks5+B0OeBUftg4OYvdVe3Du8Bgy5TyaS0vYedmliHZFEevtw+TYNHxh9j/bojLGoFV0E8+ePISfPLEPE9kkbnv/3SgtT+B33v17mJk9iWP7H8e1bxjG4z8dx0pzFUqZ6Ss1NCsGRkdH8LtXXY8f/uRhbOnZhFtuvB2bEt04lD8KKwj8yV//PTLZWXS4QshlTbTFFWy/dBuOHz+FG3dvwopzFQKoyb0AACAASURBVAuTaehWHK8cnUXLBO64/UbU6llMLY5Dz+vwa24MbNiI+bl5fPgtH8AX//RruPczb0GjBhw7M4FaXsfOy/dAL2XgiyYwM5fEXe9+G5wtN/7qT/8FzUoGd937dmx60zVw97SLQHPs6GGpJjCrVUmnKGYVHH75KK657gYYrgJed/11gK+GoweOQ3VTsNGEmkqjojfgHhiGr7KMfI7JJGFxDzJFJJbokP2yyWf98/vxputvAIIUnSio1Q1UUwZqjpqdANMwkFtawZmZSVxzxV5Rj5cbQN+2rSIeYWwzc80IxlDgkqFgydLFRW+0XGC2Dzu6uFQIajEzpybRYAZMxurCgSpJUPZtMz2m0YAm/dY2+SsUpjg6mVJkP7cIIrz23OH/514oC3Mt6pwE8GtxY/zGjP+VSOi1XmzeEwTM6GjhDM+zBvceiVNnItBaj7Dt1OWXpXPZFtby63LvlucGBSzklPlsMHVYxtrXEJcwI79J+ClCPJLo5X8zyp5kMolgkpncUwliElSh+4Pfq1qvS20Gzzqy16x1HfMZ7VHccDHW2jBhVkrwMqHfMiUpycv7hIlBkmBhwutjzQCTjCpQnZqkSFT1Oqq1kkSEB71+EQOzhoCpSaFIQISPXpUiN5vgZe0L9w67EoYuABNlsyEzEs+JUhvBi0S6nAlVtiJIlP7szrUsOyGEvxf2B0WUTDEnO2/ZZUtRG/cLmUcdbjgt9hfrcNGFpDjg1lQsz81AMwxs2bNFkh5qTJNy2fMhP7fX+s5taZgtIODziB3H4nYhacoqBZkz+Flzr7bPrJz5HGufKdOT+PkyxYMxzUxoanF9s5ue6VMUKbBaosU4fRMt05LobVepioCjBZ+L6TM1iWbm50bCnzNbi+JTniNbirh4Va+KAuMTfX5b9KAw/4bv1SNzJOdqPrs5rzDmknMJk5c4g7GWIRAJIxSNyBz4yCc/+p8Os7j4gi5egYtX4OIV+K9wBZae+SbUphsRZxBN3ZAkwHNTE3jo4YdRt5zQ/EEYVgVtXXGMbNmAw2en8K3v/RIdncDuXQFERkJo+pq4dPQKbBvdhuTqPEr5Mhq6G2hpUBQvKs4CCnoRJ57J4t8e3Q9PRwvv/fBVCHSXoCs15CplIdyCmge+ag9eeuwksnM6vGA1G8WU9D0GUG0VkFjnx1vv2AQlksT8TBU+ZxydgU6gFsC/PXoU4zPjuPK6S8Gq0VPnj2NkqAs3XL8XE8fOITORRbCWgCZ1Rgbg98IViSAWHcLmDZfhkt4+hMNB3HbX7Xh19ixu+uBN6O7oxsKFOfzq17/G79y4HT39XjhcJfQPdeD8uXH4tA6oSgLHDk3hhecv4JpruhCOEhPW0Sz7EPUM4xc/OohCAYh3xbDnDddiw47diAQ1GNUcXHoJiUAYqaWq9OPqSlEwaY9CHJTpfX64VA3JVFoMUhR72+mEDXR3dSPWFsW5s2fkDC01Vw5VjDsULWaLedSMugjYeL6muzfs8yPk9eHSHTsxODAoz+C5uTmcnRiDw8/UtVUENA+u2TCKuFeF7tOQqxvwam1o1Wp47KEfYPncEbQp9jm1ZJqoGCpy5QZ0ywG3L4yh0a0YXL8Zqj8kAkjdJElG0adTqpB0Nk94fHBYOpwm0z4MWzjP8xXNWBTcck5hxDeLAS0K4Fgv4YJFXFwEji1JwiPOSIyUGAjJXJHvcuDiDOmk8SYo7534IOd/zmnEKUSAztoUieukk5iYtUuMZHSinzpxBNOTF+TszCBKj+aG26cKjurxudHRFcfuy3Zj48YtwkOgyWQojxB/f/yZ+5EtZ/GLx34BLytG9DxqpWWkMwtotmpYTp2F6rPQ130Fgv5RhLt34Oc/+Cn++DOfwnvfcwc++uFPo9WqwWqU4CYBrKrwevzwan4YeoPHcCiKimQqi7/4q7/BY48/gi99+QFcu/dKJJOLSCeXJPmlUatjYW4O+196CYcOH5Y0w3e8852yro4cPYoXX3oJ113/Jnz+C18UXoO4DfH+IhRUWUfJOG+ZIXlVaHJ2oDS3hG9/+es4vTiFe+7/BK6+9lobv7do3muIa9hoGjDMGoyTxxCZncYT+w/gyZcOoNxwwCQvoAEfeeABvPfO+6BkMnCvriC7NIXpCydRSC/DRZF2vYRKkfVvDZRrVZg08rVacGlehEIRwY48qgd+8hxON+IRD8qrF7A0PyfYuNHy4sLEEsbPFLBhJIxE3AG3p2GTvw4VLcWL0Te9H/17b0XW4UTR4ZRKJoohyRGw+sQsFPDiv/wdXv7Rd1Du6sN7P/8gRrbsFIyiQjH8mnBXxPGKndzDOZf/LoJXg8lncmK4+OPiFbh4Bf5PVyC293YB8CWKQUARgsp1IWXpGlPYH8R4LmbyN3RRR3GjEVcelTFOhzgs+cMmHizU6szJp9KcIJ5TDpN0Mnp8Afn/7O5yq3ZpPQEMKsH5fQmQFBkjKop4XWJlGaNKlxCdYQTieVClwruerwoJkEi0CfGcy2dEhcUHCsFOn4edwT6JwmD3LR2IFhXy7McNhMXpxgcawXzpVdJJDNTkdM+IYFX1SPQxvUgEGOhG5mtwugkMKEIiEBwg+cAHPB9mAiJZpoDsBEML5byAQ8QD2hIxcaAx/kSAgabkVAtxQyg2k81IfwT7fgPBANya/ZnwoUCitlypolrJifuWbp7+dX1yLbL5nJBAplFFVPp1DYli5fth5Bv7mglyau4gTKMl4Bw3cRLZfj9dvXacp+40BeAn6BvwB+3obZciZFso7EEuv4LxCxcEMAv6/BKVXMzl1h76JCU4cCoIh9sEsCcARhcg14oWCAo5S+eb9CgHg7a6zKHAH9ZQqmak/4FkDdXxnfF2ZNOMj7ZEJEAQhVeLRBZJYel0YxS1dJMGhCAl8UQgY3llRYYAX8CPUKAN2dWcfFbhUEBeD4ETks0kfwL+AFZTKYF0GN14xRV7cPTwQZTyWRn0/IzS5fdjFJtLlS5pEod0ASdTORkCN2wcgt+vidsgk8sgFPVhdnECydmKfPYEwOiCiCbiosgnqEKAji5jrjuu/3q1LqBuT1e3xAqHYnFRHbJnlYNUZ3u7rNX5GcYyF6CbjLsNSHQsnYiMtusbHECio13uuZmZOQHQ+HPdun6JSp+YmBByUPO6sbC4KFHvJNhICpHoJzFN8cDAuh7pTQuHI4i3x3Hh3HkcOnhInImXXrYTpVpeOmvp9Dxx/Lj8SuWguGWk38WP9vYODAwOyGDHzmYSeiRVJaaPMULd3di0aZOQouyH5j3E6vBsblUGQ4JZJMVI9PPP8Gsz+pSvNZ8tosAuXqMh7vjt23YgEuH9bOH06bPSlT08PIJ169ahXCnh/Lmzck90dXaJG5ouTPbA8nqT/OPe4lE5fJgSVS3Dao73WVn+DlMA1o+OolROSYTz7MwiVlcy2LxxgwyTFDAsLa+gu7tH9jFTp9vQdlvyPl9ZmEdfXx/6+9fB7/fZw/7ZM7LH0eXb192NtlgbTp8+JRHd7BymU5eHEPY8k5ykw5xOUyoIN2/ejB07SOQC6fSKrE/pRHcxapMEjE8cnFzrvH6MCu7p7RXxRjK5KmrNRDyGtvZ2ec9MRaDjh/cQXT3s2iUxS1KM4oGOeALZTHrNle1FsVwUopf9vBysOPSTUOT1phiI788wykK+c6+i05vuHF57AswkCPY9/6yAlx3tHRgZGZH3QKCX6zXKzl4PQeymOFyls7ZcRrFYEqK/u6MdHZ0dSCVT4rrk37HXj1ucr9KtuObc4j0+MT4u5D73nO7eblvNWKujm+5jtyrXinsUe6U7IiHp3+X3YYTzSjKFil5HtlgQkc3wyDD6+wcEuCbxSzcp3xP7h4MeDSODg/L+uBdSwEBFLNcvP5duutIXFsSlzOSExaVlbN+5XQ6Y/Hri1mUEFPtPePBUNSEuuVfV6WKq65idnZbryecZn8/c8xiXXiqSzHSv7W12z/nc3Lwd9aixE4jrka7mvKh7SZTzumQyGbAogaTvpg0bpeeXBzaSzQuzc3Kv1B1NdHUxMsshr6e3Zx1Uty1MqRWLcKhA1azBaQHxtnakynkEPQrGDuzHubNHhQCmdFVpmqIwn5oYx9JKUiIpqV7+/TvvQjRmx9cT5+dnJ2QnI1BJhHD4sC2rAuTzfvjbv/1b6dD+yEc+Im642dl5ZLMFZHN0s+tCrudyGVnHnEkKhYo8y0gWyMHTRddbC9sGuqA1GlhNpVFzuVHzBrBSraBWYn8j8OCXvoDBvh4cevkgyoUynnz8aZRZZMyeUAaXSgyWLRZzq+wfJlntk/2cYo2BwRGMT03Bx+4lFHDz9a/H9Onj9IuJk5GBUsFYO/7oM59HplBEW6LdduX9nwhgzhbsSaIDjodztwMayZWagW/9zT/g8af2IT46gO9+8y/x3OO/hF7IiJhm3/P70aIozumAe83hSALgNafxv9uAyVnwArtVIe6+/NU/E7EYKzb4jBFB12s/1liQ14QVfB5L/CkJYE2VOFmvw4UDzz6HfU8/jRczdfyvv/+fyI2fxPnjrwgIoFOTxj7rYAjf/sfvCmHD7y8BpiI8J3EGNFQXYrEI7rj1HZifnEQxV0ImW0Aul4ahV0QVrSgRXBifwVvecjM8Pgd6ewZgjM/ixr1X4+jhc8gyhquWh5VQse/0fnT0DyAzvoDb3/RWIc7ouNs8Mgp/qAsP/uu30Ld+O46VFpA9P4vNo8P40Ps/j5PRNF75zlfQ4WnhN69OIuDUcOLcMoJNCtva4HQDW7o7oaareE/n72DB38J1HSN4XD+Ko/kx9KhhfPflF9GoGNjYM4C51ArefvPVOHw+i5v3hvH084dwZtyEblooF0wmlOGtN21BuVBFplyE2aL4sYh6tobtfQlcccu1+NbXf4yRLVvRkyjjyVcnMNTRicF2Chg9GGrvwsad27G0OIcXj8xhMV1A2Gzgnt+7DrtGNsCynCh5Ffi74/D6VLmPHn/sGfzs4aeQXmziw7e9H2/b24fIjh7444NYnVxEpZQTgZwjROFIH5RqGtVWS/ZuOjk5q6WWl8RVyFmfsbcrF6axbfsuKDF75vb7Q/ju3/4Qb7n1bfKc522zPLeM87MzuP66K1GXMmp+pk6YhkNizAe2bsKPvvMT3PyedyBZTcLk/WoUoLdcsLgXOVrIcO5mBNgaYEKCmi1ldc63VgPeqgHT6USZolPaZ6Vr2nb/EtKS3mmbZhTxgYg/Wzw92GQvCVfZg+xi7P9N1kovsE2icl3bXnhhg20XhERQ211eQhqveWb5dfiMEwcpHRhrMAWdoGRvOdtT7Gg1XALUqWEvmrqdrsQuMRKgfH18Vqh0uvJ7KPzudq81e4o5M3EW5nzAGZR/l2Ae63mkP5m/R6CKEfqMgCbwQjGuwdetQeFzkTM2gUGtKf9NZz/rVLg/BnwUCvHMxd93y1mGscEOt4Z6uSqJPSLOavBs15C6jlDYh2K+hloli/7BXlj87Jb4zPRA8zLdqIhEe0zuA87c3IvE7csry7AcEd7YQA+513KO68CSxBg+M90EmLgnUz1Asl2eI6wZspBOZWBUdCgNEx63E8GwD0apjmbdAcXnRnVpDht2bIYS9KHCSD0h5+k0t93ZnNl+O56fxDrTrRyqW0AnOg94bqDLmslWfE5w3UhCQosimoa4rRWriZJliKjFKNdg1ngN7XolPr8UuOwUKkcTKt8DI9H1ukRA0xlBEZztu6YTSQGh25JRF4LXrrxxschZ0iU0RqfX8wKOKS23JNJQHOFomOLs1lQFtQprgfzQ6xZUrwKH5obm9Uos9EMf+/BF4OTiFbh4BS5egYtX4D/gCpSOfA+aw4Op09M4c/KUpDA1NSeefO4ZOL1eDI8OIxhxId4RxfT8HA4eHce//WYCoS5g700h+Ic0VF0VNMsa6kX2cjqlssvvicKt+FGtWEiW5uANeDD+vI5XX1iA5Qfu+8w2aB05ZGopGMQomVyl+dBYieLgE4tAEUANsAw33GobjIYP5cYqEv0q3nz7IEK9FeTTKqCH4DE98Dba8chDr2B8egbrt3YjVy0g1hXH1VftQDSkIb+cwfKZVQRLCXiYmKjWYXkVKBE/4rFhDPZtxI5LNkkK3PvvvQ9T+SRu/ODvIREO4+T+V3Dw8It4/Ru2I5JoYevOAbQlNOw/sB+67sCeS9+I/S+exlNPvoobbtiK4ZF2zE9PYnv/VXjz69+Jh3/ytJ0eGfEgsa4P8HiRTS2jYVSg51KIB8JoGpokcBTNvOB+Xjn3NET039HZibHxCZlJif0RhyY2yXP80OAgTp86JWctul+9bp+YRVouBc+99AKiiRiGhocFL9ecLnicLrhbwEBPH6657o2o5fKS8PP0C8+gZz1TwBxwNp0Y7UigizViPKuqHjRNF4xSAY/9+AdITZxAzFFF3qhK5VK5ZqBY1VE3HVhMllFvKGjvGcTI6DYMr9+EaKwTTbhhNJxouTSU6yaMpgKNnVhW2a5ApNhOIQFrV4rwPObSVBGiUSRHXFgcphS/kVhjIihNXBTLR6JiwGAdBnE+glNM/iEMw+Q4mmSI5RMv5ZmeKXc854qBhrOGh0aSPGZnJ3D81YNYXpyFXi3A73XB43bA5WzBo7rgYgWbpiIajyHRncCuPdvR2dMugux4rAduJYTV1TI++cnPYik5g6d+8wsE2xXMz55FpZRFLr+ATH4GZmsVTaWMgGcrLtvxbrS178HPf/gk/uhTf4x77v4wPnjnH6BcTSMQdsLp8cAbikj8N8lfN81mPHQ6XMhkc/jan/0Z9j3zG7z39tvQ0c5EyAXsvnS71E698MxvcOzVo2CHbndvLy6/4nLBAon3kOgn5r1pdCNueNObpZqO5DoxtJLbhSJ5EreKGjkVVm7RQOdUkJtZwj9++es4szyHez77Sbz+mr3y2lSRR5P8NdFSWqibNVSPHoJvfAxP7T+Ap185jGpLQY0qcE8LH//yl/G+D9yNxsIilNkZrCxMYnVpGoXcKurlHFRnE8V8WsxvxI94rqKLXPX6hTegA5hGDFZFxtcNILk0g5mTB2AYjBxXUW/5MDOXRmZpFV2JINrbFbBxkRHXbi0Oj9aFzW+7E75t1yDVsFBlKmdDEZ6IxjirUgMqVbz4w2/hlR/9AwodA3jPZx7A0IatMClEYEQ5Z/tmCww857jMGZxnHufaDC4u84sE8H/AU+vil/wvcwUGbvyAAAY5HqQZrUl7v88HD6PbWozbLMuBkV2S7EUlMUHgXBy+CpXadHfZxDFaJC0Z8+kR96TDvXZoprsvV5DoAxIuPFyiZaGulwUkoZKE6nF/ICSkLQ/KpPcIinOT5cFayAoqUFyKANwsPaf6maQQSV8CDVTyk1CqEjAz2AMaF0BR+hYNXaJrSYrkSlSeeyV6lgCnRHqpzN0n2coMNRLcdbicjNDihqQhGAjb7kSHYvfvUu3fsOTBRgKar5U9fk6H3WkZibYJeURXMns5SezysL6wOidEcyTUhqA/JD2kJDPZfczXl06lsLAwJ+AniWAC9oxbJcFjWXWJwiAyQaUWQVkq6wkkST+xZbvg2iIxlCs1AXt0yxKwiM6ZQp6OthCcqob2zi6k0zkk4h12Z5azKp8BwTw6H4lA0PlDhRuJAY/bJ+Qde2H5WQwODcjnxM+g3ijL/UAwvFSsYm5uAcFwWBy/jNcuJScRi8WQzuSEXCR5wCGASrpgWxscGl9bHkGChoaJeqWCcDCM7s5OFNhVzDg1TZX4aF4HDsn8dXZ2Abk8AZ6mkHNyDRoNRPj7miodDhwESYBxzbATd+zCeXGV1yoV7Np2GZKplMQAT05MIp1J4ZKREVGb0dFFgFAiSp0ulCTau4pyieQoicOAAFW06nDgO3V6DJFIHOlcGjOzU+jocAshncrksOfyK3F+fBIzswuIRGMYuWQYVsuwiaJKTRxIJPdIrDFSJRyNoFAs2q68BqP6Gki0xdHb3bt2nekYq2BgYEDIMa4hdswSSOzp60ahxIjjgpAlJOQIPHJYXVlZsYms4RFxPRM4JHE0PnYekUgIqVQSfp9bCNBUhgC7gfe993a8cuCA7Ad0qtIx0NHRgW1btgjZdubUaQH+CMDFE3H5LDq7emQds8OX15wR0Jrmln4UihVITlE0QYKPsX18H4piobMrJmQaHY2vvPKK3Jck+dLpNNKZMjLZNJpNEx2JNnGfqJpTRCgkvIvFKm666Rb5LDgUnDx1UkgEEpFkjugG4TUIhoJ44dnnJL5XhAw6O2UL2LJli6ydaqWMbdu2ymfDeN7u3i5cGDuHdKqIQr6Inu4YrrxytyQblEs68qW89A1TYMKvz8Fuw4YNyKazmJycxCXrR4REJYRJApaEIEleO77YIfexmPtMQ8BGRjr/v+y9d7Rcd3k2+uw6vc+cM6frSEddsiTbcsHYuGEDxthgSiB0jA0kkMuXhM+YhBZKvlRCQuiXJARIKAZsXLBxtyzLKpYsq5ejcur0Pnv2npl91/PuIydr3XXvf1mLL5/MEgb7nJldfuX9vU9rtZvyTgmmUCXMTN9k0rMOzuVyOH36jKw3I8ODMif5nNhI5ppMpe6BAwekSKc1N3+Hz5PkFQKkw8PDsn4zHyaVTMISZbFf8sH5WbQL5jp78uwMZs+eEfXT1PIVMh8uvPAiseXm57DAP3rsqIwVzjuueXSRoB1zx2rIQYCWmCSjUHVy9vQZWZvYaA6GA3JNBOu5nvAdczwzX5vznyppPh++o1WrVskaU6/VcezYMSRTGQGcJycnZX4Q0ObazmuWrL2+RyTh9TBj59T0tIDMk8uWScYNGasEtGgBLpk2dkcATs4XWgVRPSRZur2ukJEom6S1DNcvZvoeOHjAcwQwDaTTGbFo5rVVK0VZN8fHx7wseBfI5XOyP9E6iWsY//2lF28VVXQkFsVCbhGFskeCoOKX5Km1a9cim8mIzRJJHo1aXbKTyWYkCM4xwzgF7lPpZFrUPHTf4HvgXCZpgZbF69at91TabPwS+GjUZd4uzM3LZ/D5cL8zg4aowDVaXPl8MucLizmkkylZ55UgWeSqWHSTiMA9LRZJYGR4VJrZPM1WmlXEA2Foio6T82cxnInh+PZnceKYpwAm85igoNa1MH3sGE6fnQNjCxkIQXbyh37/Y17G91JdQWCDxJiXQcolUMNjDWtYXFjEAw88gj17dotDAMF8AdFbTU/9xmxLUZESlGXmJbMpHQFuuBY26VbSrCNp6lAZawHgVKGEBbuPcpeKth58Pk3G6l//xRcQ8Pnx1KNPwG45eOrp54TQxGMZ1VK0pC+VKggGfORKC1WJhzmf4Ue10ca6DRtx7Nh+mK6Ft956DaYPvPiydTQPK13FwBXXXo+LL79CXB+48Z8DGZbksC+DQzpBGzqoUJUoqkNHFHn5mQK+991/wY4j+/HNf/gqDLeLX//yJ4gGfNi5ey8WihUhAKhUSp6ztvUCSeXQyDFEaIrfLcCUouKW296CV7/2Jql3ePBnrfGfgemXran5KV6kqZBfJCucyjRVQW2xgH/4y7/CT/edxL//6DuYiGp47sFfiStIV1R6dHQI4vHHnsDpmTmxLCOww+shQYrrR8Fq46EH/w1KrYLpgwfRbtti9cusqlQsjH/4t1+i3qjh1alJXHrdlUiE48imhmD1HFTadTz4xOOIqD48+tJOzHcXMTk8iJMnFpFJZ2ScDMbiuGbTVly79RVo9Vw00MWX/vYLiG65ABckJ5Ce2oBfPP0cgqunMFydwd4jezBmRnA8N4uTJ3JwWnyuBvSOjTe/bjniE5OolxTMFxbx3dd+Aru3DuCh+3+IU09ux0x+HtPdHjqzLbzttqtw7MA8Gp08LliVxeGZIzh9ysWylQnYtTK++Cefx//69ndRLMxhanwIExNjiA9ksVhs4dGfP4ipqeWYO7iAkYtWwioWcfXVq2FoA7D7bfgUQ9bV8nwOb3//e6D66JBjoGc5ePyhXXjw3idwybrV+IO778DwiiwwmsTRA4cRafdQbFdgNRuIKn5s+/VTyGRWIbI6jS2vvgbhWBa2qqN+bCceKk/hsswx5Pftx7LBUVhtRaIJLr50C3Y897ScCSxNxejwMCKWimrIxOjosOSEX/OKN2PbjnvRsDto1xui+pdYFJXWcLqXf+t2Zc9++sHH8aobb8KTT+3Ge37/TtRcC5bdRq7EuAZXakmracFSgI6ho8EcLCho9LroKX00rK6sM756A2YihMWeCsNRaRj0slWzJ/L07KE59rgu8i+P4OABt5wHYv8sFs1dDwTmWBUb5KVs4K4HzNEekEujMBkEPPTy1AhgqlyDmO9GhwOOYxto+1XonZ7YBtNliERHArsktJJcx0x67llsDnrkDa4vOkokuHRpCQ1RfTpOT/Zg6Mw266PDDGLwWsSoXYieVrMthB+qmNusLZdIIXQ04FmMY4SuC2zwsQnqUi7SdWEoPQEEQUciviq3g0jALyBivVxCNGoiM8hGmQ9m0IdKw0KVjhB0yklEYGqm3DvdFEIRvxAyg5IPDCE3aTrdUejyAaRJZBT/Zc+1gXUZz508P9EiWVLYloD3Ds+e8h+IKwYVyXRckughYfDyYjWxcebaTIcQ2iXbdS/Oh7U1Fc10nKB1OImtgXgUgcE4FIXAOvW1FE3QEYdidC+GRcgGfS9CgWrqCJ1ChDjATOQe2mzY9dkk7UkNwMiEPr9ArMJd1JcU9z3mqVH1a9nodVroNBsSEULLPVoHkuCDRlMijGL+gOT/OnCkQcZ4G/h0NDpd9AwqvE10Wo7sDXRxqtsdBKMR+IIBcWlolhtSF4rqhnsI/0NbRiHe9GRM+ZYymUORkDhG3PM//+i/Ta/j/I2cfwLnn8D5J/Db9AQCh59EJJHE4enT+PJffhnTZ49hZCyNgaEY1CCgRlykloWRHEzi8IGT2P3kNF54vAp9HLjsrWmkrJYI3AAAIABJREFU1oRQ7uXhNkzYDQd+H4+sPIOoCPq4hpuwFZKOozjwYA07HigDUeCdH5lEaKyGil2Eo6sImwZCug96YQBP3XMctTOAjxtt3w+n50en60dHLSE1ouDCG4MwMmVoShYDsSlEEcL+Z09j9xPzmMtVsfWqKUxMLUd2bAQuanB7TYTNME69cBb6Qggm+8B6E1pMgxIzkEyNIZUYxQVT6zGUmcBNb3wXCg5ww7vfiWalghMv7sPRYwdww41XY9lUGtGEAsVowu7VsX//i5gYn8L+/cfxzFMzeO1r1uEVV1yCsew4lkc3wcq76Ntd1JpFzBSmofj8yIyNS4+4WavAbVXgYx9Gjwopt9RqyH7ImkCUqoaBiWWTOH3qNNqWJW4qJIvzHMq/Nm/ajNOnTwmIKwQ4Khh1EsJUzC7O4/CJo7jo4oukRyIK71AYsUAIcHq44rLLpfZ95plt2HtgD/QInQqZTBRANpPEyFAGq8dHMTiYgU7nRqeDe77xNZw5tAtxs4Nyu4k2nW66dB5zUGvayJeBZgcw6AyiBKAbIQwMjmJichVGxlYgmshA0el2pcLukVDIHiOjQFgLsI/PeA5d+uF06BGbXYl89GIfJeawy1qWPRfvPMleGcFfQzM8qjaJkyTxiiMOQTpHalr+c9aqQT+JgbrUtIViDtPTJ3Ds+CHMzZ1Gv9sWwnTApDiMjmB0GtM8hbDuRygUhxFOIzMxgo1XrMHQVAQdfRHhSBoh3wDKCwH8Xx/6HCrlGfzgh19Bp38AtXYe1aaLucUTOHn2BYxPRmH4utB6K7By4tW4cOMbce/Pt+GP/vCT+OAHP4q7PvkZNNslaIYjWIaqE8/oSl3MSDL2m3jtpVIR27Ztk7NxJBJFtVxFo97A0aPHsO3pJxCPMNIwgA0b12Nq1UrpedLxr1gsSF+MxW40GMam9Rdg04aN4ozDerDa78IyCAD70Oj20dc4hzW0+i7y0zP45hf/Ci/Nn8Htn/wjXH7VNeJe5lN98nkkWpJxSAC4tmM7IidP4IFtz+JBKoBpE+3X0I+Z+IO7/hjvfs8HUT98GM6RQ8jlZ1BrlNCoFtGol8QS3nHa6Pa7cn7geA6EGKsZRzgckf47+4gbNmzESweP4NTRQ7DLeXQ1FS1FQSS9DFNrtyB3/CDK88dgt2cQTYVQpdV4L46xka1Yd9u7YU2uR97poCneaXT78c5SJJ326y08+f2vYfsPvol6dhne86dfxuqNm9Hs9dGkBTQHGwcaBYMg6N2FRXKC9Im8OM3zAPBv0253/lp+655A+KLXeMAmM299PmEpMauWOU8CSkgurncQZ0OZICHBBtpcaCZPnZ7Kl40YKkx7fbKeVfh8IXQ128u3WrKjZCORQC03GIIyVA7zP8xbZEOeGywtZOPJhBQyPPATnGOOHZnVVHFRQUuggiABm7pU33Cy85yfiKekWQnYCPpVlCpVUTaEwhHUGwQU/B57vN8TsMZhw6/REhCO/0JjTpPTgS/AvIcIotEkarU2Gk0LiURKDvKLi4uiaOx1aYNK1jvVnIDVagr4EqcNco9ZwyVvk6QdQ4cZm11E4kmkxlZCYc5UvYlSoSgNHV4XW5/xZEqeDwHIcqkA22qJWq1SLiOVSEHxkZFni9UeN2G+j3Ph56ThE6yWnMZAWO5vbGIClVpDMp5btTICAY/lVm02ZKFko8Rv+FCv1sQ2k0pRqhepvg1TPd3rSkFA9hczGFeuXCkqVr4nPlMqT1vtNhZmj4uSgo0uAihUFQ+PjUiTi2CkBLO7CoZHx+WzCD6woSP2yaUqUslBsUAmKMsGBTdBNmb4c227I6Bgjc19qrOXVLn8Lv6O1SNQrwkYREDRC6gA5hcXMUwghc0YKutYyE2M48TxozANDeViHuPDyyTLl0qnarWBFMFHn0+A213P70C308LqtWvQ6tgCsPKeCVgyi7ZU9r6r16e6OCTPJ5UZwNziDGbnTyMVSwjJgPcdDseRTBK4iorlXaVWRqfL8WKL9SfnEvM2abNKhSABLjaTBgcGJF+PivLntu/A6MgoUsk08qWyB+6ePiVziyQEFiFUwoYjQfhDHmjDsTQzMyPg9zmA8+iJE0jSTjYSk3xTgmyVUknIHn6fidzCrBQ4VJ/TSnlsZASRUEhsqrPDGRQrBRw5dETUoTdcfwMyqTR2796DYj6PfL4ohIJCoSRNUxaFnMMEn0gUYc1M9S9ztbkGUKW6YnKFWMiQ/LBh/TpRONM6lde+Zs1aAWj5p4uajF8qg0lSOHlyGgcPHMG6dRtl3iXSEbF/ZwYuv3d+fh5Dw1kpPMW6xunJWI0lYlixfLmQC+75yU/l2hKJGAYGBwQw5Rw/8NIBea7XXnstDh48hGXLlyM7mESlVMDxw8dRqVCZGkAqE8XY+KRYwNfrVVEBxqIRbFi/QbKTCerve+klYfqNDA1icmxcrKEJlJ+cPiFFdSxCgNYUhigB4Eg0JpnCJ6dPiQKcQCrHN58BbbdZUC+fXCbEBKqrqQ5nprFYLseTAmBn6Q/F9jSb4qKGLMucYAYxCQMEGZttqj58YudPILxWrXj23VyL+n0hxxDo5GGS75YklXqjjp27dmF8dFQsn4eGh4Qdy+84txbxe5r1OvKLOWk0ppNJsZGnypjqUlpLU51fyBcQj8ZE/cy5SeCZts9UpfKZ0D6Z4Cevl2rbgYEMxkfHMH36DObm54SEwX2A4DD3Bf5/qj4j0aAQZEKBIBJxOk9ookSWg4tjy1iWPGDuEgQKNc1rrvddJJJhua9arSG52YPDI3A1FXOLi/JdoyNDUviyUc0IBH43QWkWrLF4BJs3bZK1k2QSklU4X0+ePiWfxQMam/VbN18oVvdU0zatlkQecPOiRT73JdprE0AgEavVaAhBgHODKn0C/yy+qd4iIE17cFlL2aQ2DMTiMQGjba6f/b7Mbc9K2PUIJZYlwCrnD4kABCtm58+KHTsPd3zebFKvmFwu6zDfq8occzp96BpOnjghv5tODch8Gs5kYbtdlOpl6F0XrUYbgWQUOjrY8+uHkJ8/IQBwlwAw98leRwDgM2fmYXddNJyOWD/TzvUDd35Y7EsJ2nL+cm9nM53747m0WVHgUXXFPcLR8Pd//1WcnJ5GJMq4iJ7so5VqGdFQWECKQCgkRCQqfzk+GU1AZS7zjlS3C10ht9ZGz+2hrzJf0g+rr6LQbEpee4k1SQe456f/ilqphAfvux+7du2FTfRIYd1B3aCG3GJR8n41jUpYbguukHoKpSpMfxDr1q3C9OEXcN2VW7Fw9qgc1DQ6nvBwTXBIM/DO938AazdcIMAH7/scUCt5SkvqQAK4PCb1+Uea/CTKuTBdE7ue24UXXtqJw0dP4C/+4i/w7BOPoDR3RgCkh37z+NK1ela38tmkpCx9roAnSzbpHHsCdmk6/uqrX4UvFJV9lwDC/xcAzGvhzbAuYXwFAWHm7Oq2g29/5e/wTw8+g/d/9L343Te9Bnse+rVkI1miXgPMPjMqbfz7T38u1tjM3SKkQ5CEOEXD7eA7X/8b3P8v30OzkBeA2KU7iaohbOi48RNfxvf+4ONooIV8tYVsMom0oeJ/3PpePDs/I2N+7959mG0WUTVd1OsNsdGPRzKYLRVx/ao1+MO3v1McD3K1GtpDAWx7/hE8RsA25+B97343jr64F3OlWbH7rzRrMBsGanoEZ4+fhWm1cMPNW5EY6KGwOIdSWUNpjhazYbzvzbfjwquuQyms4u//8W9wevfTOLp/DmOjEXSsOizy5lQdaybSeOsHNmL3vjoeuW830q6Da1+5EQfyFYyODAJuFa+/+tVYu3I9/vrb38LwxKTUp4GmjtnmIp7c8TQuWjaI37vzj1DuM4tVkb2jMrOArVe8QoAx7u//du8jeOHIafS6dXzs7W9Et17D8nUXi8MN39vqqy7HYr2KxWNn8bdf/hqOn1rA2swYdKuOv/jWV+Fm04hrwzix+140s0EE8y2Y/p5kue04NI21I2MwVRIOW56CVu+jW7YQjMYRj4bFrvnex3+D48fm8PE73olYdlAAJ5I3KowDAOtpVQ7uQkRSFBzZ9yJWbViHM8dPIzM2gdE1GxCJZ9DQ6BJE270u5mfPol0voecoaJElr3iM8GbPFbs75qw20cHC3pcwtuViOGw0LNk+ezm+3pw4Z4fO8eutNR4QTFCRNa2QO8Qy/ZwRMM86XakDOaPEgo3mBV6Cufwcm2Sqxv2NwCXVxa6snd4XKGg99DSc112CSMtAjjYKjZYQMrnn8/zFNiPPYqzXXduVXDmJpRGbPU0UuCSi8PtIWOH6yHVOlLeizA2A9ipUs9SsDtptz7lANX0CMlL1yzMYVxLWQgGfjpDPlPWUmcCSC9wD9L4lpC/DVWT/MmxHAFxmpflJYqWNn/+cPbQt2cxaMAqdRE9aeDuOOIFwXfQZrqzD3FMJ1zfqFoaH6EjCM6SDAEnECtcAWrm56NFGW57rEmWFhBW+A1H4egQUnvVY05BQkgqHJBLH8Gmotb29kHUdFeecCk1anVebQhii/TkBaBLDmGvnWKyL/DD8PrRMWiIa8MFT0uqqZyUuTll0IDIYAUDnFdYWjpyTudeIPTXXMiE4MeMXEm/SanWWbMap5qADTwAWa2H5TNru0SXDhql56nPu/VTmUOHcaVqwq210Gw0MREJQnC6cJueZi2gihkbXghYOwk+issJ8dEUidlinGj7ahJMMwazHrtfMZZ3Wakm2HYmjPL8JEL1kT07lseL08Pj/+txvXc/i/AWdfwLnn8D5J/Df4Qkcuedr+Pn996Nnmig0CjAjKhKDAaSGQxhemcaZ4jHsP7XTi4VwIph90cbuhxowlgNbbositsyArdURVeNwyTpyeaYhCGxKjzUU8KPjNsTlcd8Ddbz0qA0lBrz3oxvRiZyC4+ugTTECgTlFQ7A2hufuPSUAMGNc0GckgR+dng9tt4TMqIFLb0kAiQV02mGEfYOIwMTisTZ2PbKIQqmNG27ejKk1a9Ekwc+iU5eBeCQGK9dFbk8VettB2HCAEKDFKOxIIhpJ46pLXgldDeOW226H7Y/giltukf7E7MlT2PbMNlx66aW4YNMa6AaBywqicQML86dEZEA3ONtysGpqjTjdxUMpuBU/enUKWfpodcqYzZ+Ca/gxuXqDnK3p9GdVc0JWXbF8LcYmV+KhJ56SvTBkejbIrOWWL18h53Se9ZkDLIkZqhcxtXJqSvpKBIhZ29CghGfXQCSMeruJ/YcOYmLZhJzXJcKn46CSL6KcK6CQy+Po0SMCGtbbZSFEqtBgagmYIR+GhzPYODGG66++Cq99061QnA4e+u63cWzP04jqFgr1Kqw+1bttId1Wmw4KFaDtMC7RhKL50elQxEXQTRVx1vDoMoxNLEcqMwR/JAItGJD6g/0Gt+t6ObdLvXBWqa44+3l2zUKzIwlZ/jhiD8yzKgFg/qHrHQ/A7N2y60C3UENyh/qiDOUzb7XqKOUXsLA4j4XcAkrlIhrNmriL8vysaxSEKfAZgKGSlAb4DA2mrsJQ/AgE4lACKSzbuBIj69MYWutH2zyDDu1+3Aj8vdX47Ce+jkLuNP7kUx/EwEgRs7lTOH62gU6vDrtfwIopEsZL8KuTGBvYiisufjMee3gvPvp7n8T73387PvUnn4OikxLnkfbY02Z/nYAjzyaM+MrlFlCrVaTfxuMve+jbn92BJ594CvlCCbe84Sbc/PrrUa+WRdBBMid7fNVSCa1WU3oYFAawH84ny/FB8v7qVWsQS8ZFee1QqNFzUef7o0tqIIj89Cy++tkvY9/cWdx+9x/jslddK4C+AUP6S7RPYt3r9G1UnnsWvmNHcP8z2/Dr7TvkLGTTzdUH/OkXP4vbbnsb5vfshnP8MPLlRTQtCi+qaDWr6NiMRbPkHMZzC3szoUhM3FFDYQ9fYC+Xgqrc7LxEQbbrTVTpRjg8gmtvegtC0QHsuPdHaJw9CK2bh9230NQ0uOogVq2+Fhve+A7Mh5Mo9myaDUBnUSpHrj58PGs123j6X7+B7T/8JuqDE3jXp76I1RdsEQe0nqEJZsHenZf3q3m4kqp5TqbnYmPOK4D/O2yT5+/hv+oJxC6/WZgcklXFSdPtCctZjHcVwOHhVIEs8NLEoDUWmyodNmjYxOMJnFbIugBNnIi09uuKl5kBx/IYx9JQEGUHSfG0NrOlGUK1JxnpZMewSUDGSYfAs2ZgMDssDVQCylQrUjnFRhYXXLVPwJOX1pcGSL1RFXUwlWq0Leahnio9ZvQ5XaqBvAM5wbW+60h+LhszzA9mM4HZrsyvbbaZI0tlc1TsjEUt1yabncpXWmK7AmbREjsY8CzQTJ2LDtnuFrpORZSigWAUXTazVD9iiQzAkHNmgPbYBlMlR9ekbbQC5AsLkg9MxrpBWy5Dl9wDQ2VDxSdqAALd/pin5uMzpTqCTX1aBfPah8fG0Gw5os4TG0mxmYbk1XIRJyuN4Fo8HRd1DPNZ8/ML4FNhQyeSSMt9MauYn0HwkY0CadR02qg7LWnO8JkSfI2GoxgdHRNQqd3lc2HaFJWenpq67ViIpxOibA6o5hLoR5VCXwqBKrPiCDI5tlhzc0wQ7KHqh8UuGzYEiQg8MG8zHE9goVBEq2UJmBoMBKW57fSbcv0E78LBgIAgM/OzHgCp6ggaAbme9MAAZs6eQSIWEZDz9PQJdAi2aIYwmzZfeIkAl7wPjhECa7VSEZV6TZpBms8QEIaNqYH0gADBi/kFnDx5BPNzc5iaWgefnxbhBvLFHDIpWovTYrYmynA2GFkginW1Avh8KkLRmCgzOO4KhRzaDSrie1jI5wU0ojUKxzTvk+Aem0vMuO1rQCqZEgCPc48F6/zsHDIsMpmrYZoYHRvDiy++6GV5aJqoHZm9nMwkJdOBTTWxu61WZbw1alWxJDYNBYViERdedKE0BMuFAhS3j4FkWv45m4+0wZ05MyPgLVWcHCOcu41WXtT6Q4PDcp0kTVQqnsUu68i52dNSLFNRSSCNuaTTx09Kc422uwQbU6m0MC/5FwHlRCIpYCCzz2jDHgyZiCdjkrlIII/Pl8DlSwdflDHOPDoedgj2U5nPMc3mG5tcVJbU6jUBOxuNGjav3yjjnAcIgqQcO7S9lfzbXk/+96WXXSbv3WpS8RJEIhbCpZdsEeX4Qq4ATfMLOGn6dNRqJXQ6TQGQ+dyXLZsEfH7Jw1OYDw4VZ6ZPCGN08+ZNAlCzCOT6waYsM9hnFxYlYzyeTMv7YC451ziCmJFwUMYSiRMc7yyqWUhyrvMzCWjSxYHsVKqSxUa335NGH5W5VJrSZpqF/MFDRyU/lvfP3yGY2XEsUS3RzoeEBJ50LAKPJ6fFwpmHCloji6NCx8KyyUlRZ8/OzYmtON8TAeSQLyTjU+Jd6ABQq8hBgAUz9wgyk6n4Z0OZIGW1XpMxKdnxUJZUxJbMxUQijlKxJAQPkmGYMUr7cI4XHsQI4LIpT+CYqtyBdEpYqJxvtDymiwHtrfkzzDLmmJbsQZ9P1kkqfwkgsznM3Bjm3/IaSQgJUoErrg9eDIBhqvKZHBvZwUFZC9hwp8028ynJ7tywdp3YP/L7SaSot5rSLGZOJe2f1K6L4cygZD3zAFmuVgWo5t7LQjaTHUCpUpHFm3nVbCzzEM+1g/OVz5lzWUA5RRHiieZ2RdnOvYEqL9pi87mQmEAQlwcOqn/53rycSmYiFmQdspj9FCKA6mUCR0PMV7aF5cw1nvdPULzdbkg+E0EJKpGp8FsxPgUf91PNher0kWcWtV+D2mtBKxfxzKP3Sm4M1Z68H63nYPrYcZyZmZc9WdGBatOC42rQfAHc+ZGPSs46QUgxaBVL6HMAsAfIiEU8LcMNHe12B9///r8ily/KvsL1ke4aPKTTgaTZbsn+x/vn+KGdbshP9xIXfg0YSYQwlAgLwN1k7RNOoGf6MRALIJYewI7d+/HSoSPiWvDdb38dM6dO4Dvf/h5yJbotdGTsGnoAs7OLQiLxcoHZzPeiHubzecQSaQGERwfiaJbzSCa9jE0/GeH0+WR+tu0gmhnAZ77wJRLDvftfAoH/s9KWh27aeyouQVKCCA4M5lDaLvQecP/P/gWPbNuJ191yGy69eAse+9U9Yr3NXPkjx4/Lmirg7zmwdykcR2xuuSpILecpF11Nw1vf9R5ccfU1cBVdMk7/AwD2GOEv26Hyt/seAMy9kvWFaagIQ8Gvf3oPfv7INrRDPXz1K3+Ohb0HcHT/QVg83GsuIprBIyu++8/fh6PocFWCENzTXFGgtdwOPvnxj+CFhx5Ev1H3Dn5LqkVfv4+/eWAHvvzT72DX17+PJuuUThVRmPjwq2/BqhXLccpq4tvbHsHpY9NoVBjbYcAUgNrBujVTGA9rUJ0WIstW496nn0J2eAAx3cZZRnw4MZRyZ7B1ZRrDoxEMDk3J/lHsBfHYPc8KUWfhxCxGRuLsPSDfrGBAjSOidJEYGUUkaMKuqbjite/BtuP7cPiFh7B4pIzLb7wQe55+HmtWbsLBw0fxxtevxbanDiCWTuLMbAH+fhSu2cBn3vpB7LVnseel7WhVWti6YTPGRocxuWqdqMWHfEnM1Wbwywd/hWwwjOuuuRa+SEoyWLkvJEMRUTTQ/p8OAgTlWG/5giGc3H8a3/vHf0Gr0MLH7v49XHLJegxMjUFNZzC9bxc6dkus53Wnj7AZx3e+8WMMDCzDa29djrHNN8IfNtFTDBx45jdIRWj9xpxeRRjyVCQ0aW3b6KOcTiJ3/zMYu3IKg4EIUmPj0lTqM3qABa6rSu4ps62tto16tSXNEs4ZuteETVMyYvsEOpn3K9bhfvQ6KlZvugAIhmABqPfraJCIValKvEClr6DWUyVDSyzt0Mbhr/8rVrz3rWj6gp7z+cu2ywRmPdRXmltLudjnHAi6BIAliJqKWloC/0cm7bmfJ9FN7OBFvewp9fklVDPzn4u9OmjXawvwy7Wq3m7jLv8AvqoW0WmyzuvCcnnvHgueRBGu/+g6YnNHtavXHvGacQoZ/6wrOCdo0254tTOzbi3G55D8RvKOyII0UUd3ul6mGxt9fGfcm1h38T3Yfe5bVP7QNYlAYU+M5djIoxqAgGTA8EndoHZsOM0mhjNpMkTR6zO/MCJOD7SnZ9Zctd1CNpuRDG8C0pVyTeqweDQk92F1HLF7I5mKDWu3Z8t6pqgkQ/Fs6cUInVNnyysj/YVnRbsnpKquwky2vtjg0T6uY7U8UgxzramQFXWKKeQvj9zCutcVIJjLLxXHnCs82/h0rmFdlAtFsXaeGB8QhbdOi/SAib7TR4C21HyVklLg5eaJPb58NtCWTiTrAu6tXQFeCQKTGNDtKUL4JEE4zDFPDJ//JVFJfQHbCci6fN+qC7vR8sgbJI9xPpVrkgXcFpJRD0G63diegw2fm81MY+Ygh4Lo+jQkBgbQrNbR5fZLdS/nCkkFVFZT88ux3nPRrDW9mJxIFD2qwYJ+WLUGmqUytn35C/9VrYfzn3v+CZx/AuefwP/RT+CZn3weX/v61zE6vgwr1k+i3q9i0Z5HJ9iGErFRsmYl3srHXmcjiuk9Pbz0cBPKcuCiN0SQHGGcTBNJJYpenftYR/aTUDAqtK5et4WuxviFLHY/WMeeRyswosDb7rgESmYBhc48Gi4rcGAoEUG4NoZn7jmI2llPAeyC8RE+dPombDQxMBbGZbcmYEdOotnyIxpMIx3wwddK49c/OobpE0Xc/KYLsGL1GuSLJShqG6a/L26Rw9ExzOwsoDVfQYQlh6FCCZgIRuIitrnxuhvR62q47jXvQnrZIDKrlsEww1icr+Ds6RwuWH8xNqzbKKAw/aMM3cFwNoJ0in1RkqVczJyegd8MIpsZhg4dDt3UFMYC1TCzeBaNDjC17iL0nZ44gbQri1C6FiaXr8DA8Die23sAXbstMUasG1hx0ekrOzyCZ7dvl3g8iXlgLdftYmh4RCLPTpw8If0b1mSszVg7tx0bC/mcxHexp1rKFVDOF1BazAlgxvMT+7rSx2ahRfyUIJ0TgB7yoec6yIZMDMQjuOnmm/GxOz6AfU89ju0P/Axhp4ZKp46m0xJguNuxUW11UCy7aHcBf5BZvj4RRPGsxg9nqdFm77gPhMIxBBMDMGJphENRJKNxRIIR6YfzDE43LtMfEOCT9bm4b7F3IDUDI1EIADPnlyCvIbUkHxbrCdZajJOjWyV7IvV6GaVSAYV8DvVaCe0m+3G2fI8vyPvswbZbcF1H7J59BIB1EtJc+A0VAVMTol4wkETP9SGYymLyghUIjgKZlVSR5+VM0O0FUV9I4suf/ScUc3X88SfeBsU4gVwlh3LTL4BuvZ1DMGBKT2jjmsuxec0VyERX4p5/exh/+qm/xR0fvB0f+sjvI5ZMCxmZLlushW2WYVBEDFQslUTFazXr4hhz5NABPPPkE9i5cy8SiQj+512fxMUXX4iTJw5Lr9FqtmSsUSTG9yRRlezx+30yR07PzcIMh7Bxy2Zs2rIZy9KDCCmMtzFF9UsnH4tnCN1A8cwC/u7TX8Ke2dP4wKfuwuXXXC/kdbWvy5mKCupAyCdnptKOZ6EfPYxfPfssHn5uB9odlzCE1IOfuPt/4A23vAlndj2H/tkTKDeqqFlNOTvS6ZXvg/bPPMuougl/IIRAMIxwNIFUJi39dBIiFudnoDs2KtUWrJ4JTExi05vejBUbL8PZmTye+t7f4fSzDyOmtBCK+dGPR2DGluGSK96CkctehVnVhxqdZpU+NPaEODgpNmRedbONbT/8Np77t2+ilpnAO+/+M6y5YAs6ros2Sb7KUqyOdxzz3NOWzmFegU5F+/kM4P+jN9jzN////wRSr3yDNH5p30B1UKvu2USRTUIliOYPCRhHVQ57Ejp/jgd0ARn7sB1b5hrPxGQPk5nOnATxXydo6ffB0LnRWcKwAj9dAAAgAElEQVQsIUtaFsI+cwaYw2tI44NWmtxwCTJQsVS2OkuZwfwuWp+plL8KI4gLnbC5qYI1aNPs5VgRKCOAym4k1QHczJht5DgudJPWDWRC9SWrjvfEDZgbOhv+olQW9hOZ9LQIrQhoxcYFrZjJtKbSkBtUs1kTEIEPpNthwcWFqCdslFiGeZsR7/5BhXFDrkuegz8IS/WYOq1qXRoVsUhY1BFkCbExw02UgEynRRC7LWpYQ9UE5GqQHW56ebNsjtAuW1F0RJkbAkieJNWA3IDJTKK9KYsLAhzlagsTkyvE4lEUd11HMrOoLuUGZfVsARH4QQSMaGFLFR3vP5FOwHI7okYI+YOyqTODk40TZoCmsykBwEPBCCrlqgBYVBAG+dz4EJtNUeFSWTeYHRKrU4K2HGehSAANqy7AFsFEKvloCcwmP+1u2TAiWEMCQCyREptwgos9h6wygmZskjDjEvLPsoND0vgh6SC3OAu7Y4nSlIpJFipUueqqK9a8BPvL1Rqq9RbKlTpGhsdksrCQG8oOQncJIrQFnApHIwIMi+KW2cvlAgazKVSrJU+FGI7h2PGTCEZCCEfDWDg7L2OK90NgjGpaPrd2p41moyYAAa24XeaziY0d1QaK5HEMj62ALxBEMOgTa1yCwQQ8aLNerdVF4Utwk+/Q5jywbRlzY8OjYiFcKFekiUlAiGNAFA6xqIBu+UoBsWRCsheL5TKyQ3wfHSEvMPc2Go5LnisBk3N506amCcDs9xti38vGIItKqjxZ2BKkvP666zE4OiDW0blcQVTii4s5RCNxYYuxydenSsHQZHyJKrJjY4CAL+0BVRfHTxz17MxVFdGop2YcGByU98ExUy6VJcuTedkE3i65+BIBhqn8y46mpbFFy2M2Dzk/mbdBEO7s6dPS4MoMZLwcNoW2uW1pMpdLJSG20PaZ3yMWsc2GvGfOm8OHD8vakkklJRdbCBiOg4HsIMLRkCjYCeZZFll+Nm688dWS2yq2xvUWpmfPYm5mRlTAXauDtWvWyNikrQ/fFXOKOX6pQOHvcV6zSC+VKwLusdXLbGIqV8mEpGJkbm4GjXoNE+OetTnnIJXYnEMEQvndLHs45vj3iYkJAbj5bLnW8x7FltLm93L9icqax+vnnCBoTxCcRI2rXnmlgKJUpBMYZKOcQHylUhI3BHm3zMsOBeWdyhjLFeVdiBWm00E0EsayyXG5Tnn2LQuJWBzhYEjyjtlApcX7oUOHxFUglkiIioZqU34mn42QIKIxaIrn3iAuEK2WqP55AOMawefHExT3E74jsTjWDbkm/k65ymxvXdS2nMOSL1yry3vg3hNORoTJyUNNx+aaHRDFcSqdFoKS1eUcacu/H8gMeCo315XPYGOa6m8h04TCcm2sS6PJuJf1yCY6m+atNurlquQDc/3kz9C+niQKkifIYiSIwt+nMp4kD67RfEckMVGZzzFYYGY8gdxiESkW1bS8p/Vn35V5wz2R1td8h8IOrlaX5lVU1iWC6cw6on1uMpmQNYLAKecz5xRtsUn4ELCDaiRDl3dM4N2LW3BRLtJhQ8X48gkE/UG4JPeQNdptYO+jj6CePysuEL2lgyOL+5NHj2Nmbs4jkykuWnYfjEvkOsgD550f+T2xnuL4ZGFxDoTh33kA5Topds4qiS2q7FPHjxzD7MwcavWWMMENXwAV3jefRaPlsZL7PSwsLIrCnt/lOhaMbgsZKqQUDfl6Ey2/HzmrBZ/Vx00334DJ5VPYtecF7HhuO9733nfhjbfchIcfeRSz8yWxHmOmJAkg+VxJnAWg0CqZJAYPvJzP5YTIwWseHxpEs1pGr1dFIhKC0afNq6cY7nEPUDVc/5rX4YabXn/OmNmzN/IMo72xRgCYxDeRKLoCvBMt0gmaWh0c3rMNP/jJvdi+7ygefux+HHr+WcwdPSxj86HfPCq5mgLaeqclWf/EGpqfLdGm5+xUyX4GtEAQX/nmtwQM9qI3PTDmnFLSex/SZpIayG7bss9Sssj5qve6OHv4GJ5/fgdy9Qrecvt7ENUMvPDwY2jbDdi9DoKaIe9j+85d2HvwKBQ9IA0KTwHsoup08Nk/uAP7nngEVr0tTRLbcKG5hoAgX/j83+LgXAGf/MynMDAZR9tRcObYIt58zdUo7nsB199yK771q/swUyIQoqDZ6MGpNzAyHERqagyv2roW2x5/ELaewkhqCHtOHUak20W72kE2GxBL8OGRAQTTcRx94Tgy2SHkTjfRU0yE7IbYhds2ML4CWPvKjfjZD7YjpAcxGAOabgLlfA2RjAvDjmBwwodDBxaw/qIJvGLLWvzon3+DaqWLm24awi9+Oo1br3glDrZegN4J48ZLrsVHP/1x7N+zHc8e34VHHv0NutU2PvTmt2Fq9UVwQgH4Gn244b7kTTFffM2qFXA7JvxhQxjk4UAQLZv53H1YXRc6lR6ai3JPwzf/7x8LCXLd6nG84x2/g30PP4PmbB3ZDSuwctMqBKNB+DRTyG3f+NGP8eKhaQTNKP7Ha6/Dje++Bb6JJGb2T6NRrcF2SWBISxORwD/XVrev4cyLBSRWb8DkpRugH3kRh87sx0h6GIFoGPm6DRVtcXRRDT98VDWqpjSQOL9pE05Q0+10pQYk6Y1kHlEviq18R1wAVDUEq+Ni7dYrhHwyPXNKFKk1dFDs2MhV6hReIF+ehzp9FvqW9VD6VMV4ZBiuQxzfrCdYQ55TR3JChGibq7hwlvJ9qbDlALQJQnKNApXKPGtIGqv8byoEZE7L73gZsAQxzymNOVd4j61uF7P5PIb1CKwgFTZt9Am6O97sFJIGFcRdKkFVyfXqiluEIllhjMjpW1RwKuJoI7l0ble+WyyPqeok8YY3pSpy5tE0n+TCthxbwF6eIyR/WJqWffSouO10YdCqGj0BhklAZb3HOS12zVT/Grqo761aFXatjuxgSpw8eg7rwp4QEOm+0Ot24Dc1OdtI5EONJKK4/Ayfe5d7Z7PlWQ/rfgTpXCOkYuaBU1/iuSFQoSIKKI05Yt7e6Flyu1D9jL4BZs/Oy3ONx0MS1cB1jg5V9VZDIi5YF5CQKUpk7h9cuXiW5D3ZnqV319XQJbBMG75yFW6uino+j267gSuvfAWscA8JNtYNQxS8JBt5VoeeQwtrI5LveF+22/OAX2ho0VabBMkGn11AyIfRQEBqBWb+BkIBUfrywxiTRO6An4yaZkeIYY1GB41SFUbbQtDtwM+9QxqvutiIs8FPooDu86HUbCHI+ilkwjXotERCjYIOCUvxkOy5omAniYaqFoY5UwGkGnItbGqS2MTzp6loeOBTd51voZx/AuefwPkncP4J/Bc8gQce/Rjue+ABxOjKlgyh3Cqi2i6hp9mo2iX0zR7SWRWGayLsDOLwkzXsvq+M4HLg4lujGBjxo+uUEWYGgEXiGYUmjIzjntdGu1aFayoYGVuDHQ/WsPOxWQSSwJvedznc1BzqahlNle4iFqKmD6nOFHbcexD1GRdmn3usDge0oCUA3EJmJILL35REJzaNFvOBVR9Mp4FYbwxP/HgBs2eaePVrJjEyOgGrwygmBRodPxJhBLUwKkcbKJ9eRJT9uh6VhYziSwvgtnXrpVA0H173hvcgORZBcNDEfI7udEFRBk+MrsKGNRci6AtjJDuIlSvGYWgOWq0KnA6VmCpmz8wgEcsgOzAERaP6tQbQyrbnoFguIVduYtWGC+U8w/grq1KA0rMxPDqCcqOJvi+AeqUIv9KTfgXLKfYbV69di8OHj0gfkz0UOvlJpGEwiEQyJe5c7IdUCgXZ32cXFjAzP4dytYJioSg9356oVAEfgd4+xNaYez5J81a7jmw2hOzwGhhmGk2ribm5M2hWFuA6NsL+ML70+c9h84Y1ePifv4VAYQbNfh2VVhGu3ZO6hWTqQsURBbAvqIsjHs+9nm1zX/oxrA/ZDyf5XPGF0OyRiEzbaYKsfJ+m9MoZ5aHoughaaCfNXojELUpUCkmQnpMM62b2Wfj57Cexz8UoO7qrMJqKIgWeENkGZg+ddSWBXfZNeA2sW1mTsPfkUBSmAgGfItm/pubC1BUE2LPhtZhhqGYIoXQWybFBKFHg6puvQKkzh0abds0RVIo6vv9Pv8Ri7ize/NYbse35e5DKJmH32X9XUG/mEApEMTW5GolQDJvWbEZITWHHUy/hS5/5Nj54x/tx16c+Ad0XRs8lc47CEwu1loP5XAX5ch0duyc9n8W5GRx+aR+eeepRVIqLGB4ZxM1veL1k/TJOj71c9nxa9boA/uzVsuZj/4VnCfYoqJKPD2SQGBwUhTEd59YNjWH9sinEs1nJACbw3FVUdBQXhek5fOUzX8Lus6dwx5/ejcuvu0FipJS+LhbeVFJTOERnosKOZ6EcPYRfbt+Gh5/fCeo7DAPQTeDzf/ZprN94Ac7s3wW1OCORJNVWSwBgKn+dbkeEYxLv5g8iEAjD5w9hZHQcZjCAoyeOS6+Q5x0qbivNLhKDU7jozW+BuXE9Wj0/5mbyeOY7f4OdP/k+lHoPvigQmMrgytf9Dq688Z3ohZKouDqaal8EEnq3J0IZ6Te5KroNC8/+6DvYTgA4NY533P15rL1gM5hA3WHvRMQBbO9wPPGc5XF6iTn8px7HEs33v2DxPv+R55/A/+5PIHHpa+QWOGW4KwWDEcnMozWdafrlsMwFnQAMJ6aw1C3LO3yqPNDSGoFslojYT3HT4YbABkWt6FmH2szZ63lMGh7+CcKZQb/YDDIjiQpIbqyctKEwFxs/tHAUHbFH0MXag5ug2m3DddhMIDsmBJvNIZuNAY9Fzg2GzRD+Xq9PpbKXxceFi1sPlbKuqqFBKy6DGbrMjSLwwZSwnigpuXlrhggpUa+VhcVEpQ4b3T4zAEPrw/TrUEzaLXdJCxLGPQ/fJgEI1RWmOwE23lefLCJRRHtqAMOvi70yATd2OmsEZhyCsSa6DptV3DC9HDJaa1P5SeBSbIHNiKgRaYsdiydh+v1yDWSisaGSSsXl3RB8I4jFQz4VkF5Gpsfc8mhmBIvDCAbCsmDWqnWE4zpabVq50qrXkJB3rq9zszNot+tw+9bLal2y7OVDNAWBIPMyVbFHHhwYkuds257tGVVZVN82KjlZoGmLymvLZLLyc5FIDOnBDFpWAzYBfx8V1QTYWwJ485m7ipe3yQ2XSuhELCGseirRCWB2nAZKorhNodPqIuCPCghoGCriqSgJbGIx3mnTjpsbZE/YbcxUnV+YFSvkaCwuhQwBaGbuUnGXTidxavq4NHkI4k5Pn5IGE5sjHG+NdgGNZhUBX0iAb84bFnIEePPFPJQ+GYrMgIiKxXSuUBT1Icc3Fe+0mounB8QeMRAOyzum6olKq2AogWqtIe+NwA0bWrR35jys12ui2uvZtEunOpyKzRYKuQIa1YaQENgn9AeCAnYQ7CKgSjvxJLOLYxG0aCdMm+9oTMDURDIqCnfaKXabPVHnCkmh0cT42JhkkjFPlQAqlwkqtglAkiQxmEmLgnVxkfnCVNKHEQwHEU/GBRhv1puiDMxmhxGOhyUrdXAgI4Aq5xX/XbvZxszCLIZGhz3WlqKIjQ+BO4L3oyMjYqdOxW+hVBICwzAVrZUKosEISsUiKs2GZD+Lha6mITvkWU3XGnVEQkFRhzNnlcpZZiFTeZkZHJAmIt8TXQOmplZITi3XKs4jNqEJerGApdq+RdICgeFYTFwKCJhtWDOFvuPZLFOVvveFvdJ0i0YiSCZTWDaelZ9nk5j3Mju/IP+czXexDk5EBYihApzAIddV2lbTlntyxUpZf0kkqZWp1NZkHeD6ybEcCdEys49mzVPO872xEUuAnY1TAnkcc9LkBRAOUe3oF3UQlTdsMhcLeRnvmXTKs7a3PRCHa3OtUpV5STCHShQ+ZypJo1E23VuS4821mpa7XCsIjrLwZUFGwJT7B98VGbBUTLP5y0MErbxJtiHxZDg7JKxIlnIc5xw/bNqeODWNYqUs75L2OIbm2RQpuiLEGCrDaZlOUJjvlTmt4gjgtEVBzP2KStVQKCxAK9eUgaEMcvkFOYR5CmRDMrdJAoiEw0KOIShMsg7fN++D6wR/nwc1HuZYvLPJa1Ft3enI9fGZ1Jo1+T3JMaSTRbcr5B/a5QQI7LuukGYIznP94LviTXOtJ5DJ3CGukXyGBHk5N5glzGb3OVUyxySBb14DVb5UdHMM6RqtJh0hqzCfniQhzjtan9M+NJWICUOXym6+eyFTuYr8HA/StZqnzOIfrm8kOkmUAK2U6UChaTIOEvGEXPvs/Jyoay3bwnhmQMbBIjPHiw3ZD0qNHHKHD6BVrUgEgmRmSnWuiz32wtxZWfM7ooxjFhDXFEfUvvFMBu+8/YMwzICnZiNxZMkGmc1wHj+djgPFR1VqF7XcIvKzZ1Ap5tFgtmzfs0JlF93uEozR5LtZ3xSoDiR42tfRdlqo2zU5mMFyUatY6Boq6n1mMbpCTrr19Tfiws3r8dTjv8Ga1SvlMHvrm27DL+67H5VKE3t2vyQWW8VSWdY7jSCJ64FJBIQWcrmlsasK8W1wII2Tx48gm4mJpSq6Xh6nAF9EI0wTf3T3XRgYHPKAdwI4MkI8EN4LvjyXTfoflaeXC92R3Ko/++wX8Otnnsc7Pvh2/O4tb8Czv7oPjlXHQrGI53fvk88l85oOIqx3WKfR3Fbc3gR8UUBcmftwBy4+/id3Y8X6dTD6HthLsEPyWrmDi9qZv0e3GE99TaKKKOCFLKhJ1tGjv/w+1IaCocsvw8qLNuDIvffDLhbQMglQ6TDUPqqNJv79nvs81xSF0QHEsfoo9Wx84UO/ixeeewJWx4DWs2DrXWiOiZ7q4nMf+xxymor3fvIzCEcM5JsNmO0G4qoBMxHDJZvXYqbcwP33PYux4QxO5/PIhDQsG0ui3bdgVeq44sr1OH46j1bVQbnTQaPcwYWXrUSxYuH6W34Huq5g557DmNu3F7XqAgZirhxaZxcDsGYbWLFxVHKtWuVjGBlOQ09MwiqXUJltY+W6i3Bw5w5MRIPIRJN4vnQcr57YhJGRSXzl/n9HIOHHupVdqKdX486rb8Gf7P8rzB1pIqMk8NrLL8ftH3kbmjET/37fjzF7/Aj8ho5RI4XLXncLhuJZwOhLnaoHNLy09wWsXbYS6ZExWfs4hznX2cjieJbsb78fc7kFDIwMe7beuo4/+/Sf49jhWWmiJKIGvvGPf4lAmDZirpBemp2e1DgEhdo5G1/70j8gEkngbXfejit/5wbo4RQ028bMvicRCLLeK8nnmmoAXSOOZHoQfreJ2bOz6LtNuHpXareuDSH1kSDD65JID8vC4Og4mm1b9pRamTWZN5+41gmBi2uA24PrUHkqoWXiKMBdxAzHMDIxgb4WhOrXcXhmGhU2NgjK9fuiwqSrkSjoqc6Vv3uEtnM256JssCxUd74A9fLLxCWHylFmu0qOuAx7mZWeJTmVwaIKVbjSCaDGe+KqQwKMAMJU1XK9A89BEKIsM3htrmWK4uWsua7UGJIvR6tl1nIuTeYV9FjInrNnJzjaaUMnydWlzxLtl01Rb3bZYlvKoRW1Bj+XVT9JO4pnj9bp92HRkYl7Dx1jWHPwn4kTD+3p6TxkIGCoULt8Zl4kBN2GJK7G6SHE3hjt4Ugk9ZsgHM7mTTTkl2gc3gd/j7UEL13ssyVypwHVVBGNRD11AfdTbrwCvlOh0pYahXXC0gbpZYJRjeO6Qu6ULLollyBG2tDtge+GlscksoWZLdxzEOJ+3KHttCZuI142M89ydA2RRwxWRl0hA6gCOvelkUnbZRKpqug3bbitNlRm7FUrMFoNvOryi+CaQJVNSR/Pbar8LEF07vccK0Lk7fXhuCpabVss9lsdSz6feXsky3TrzIHrQvP75Fo5YtjU4n4cNUx0a3U08wWYal8yhANmDLFQFKX5s9IU1fq0CPeyslnb1ZptmRctvhPW5XR/chXU7bbso+2+I0RWrs2cCxwTVDOxScxzMr/XIfjs8+y567UGdv75n/3v3uI4f/3nn8D5J3D+CfxWPoG7/nkNpudm0OWe2WlJvjzdkXX+YV6n1kV4gK5BBuK9LE4+XsXeX+QQXgZc/rYMxkajcDolxAj6KiZa8KHa6kqsitZvIaR3YLt+ZAZWY+9TDh5/6ADMqIO3f/gadKLTqKllFOy61BCJQBDJ9hSe/9VhNGZsmD1TSFhdRUdHNdFBC+mRMC57UxrK4Bz6OnsjffQbOQTbWWz7aR1zp5q48qpB0LikWe9I1Baj6JjZWis30S86yB07jQBFG10DPo0RbHEkMlms27iJ4bV4x3vehy2vWIstV06gRheMXgCxyACymWVIx0dw6MVjSMcHsOWCC1DIz8Gxedb1qLKzZ+cQDsZFOOAazOy14NB1w+mjVGpgemYOazdvQTwcFTJ2o1CA63QwPDaEY6enEUgkYKgu3FZD6lHumz5fQGLA6Kh14uS0EPrqzTYq1br0o8qVKubmFySqj9nC1XJR3B551iLXzBN3iBmanF/Zi2I/jz2MSDyGdRdswNNP/gYXbV6DN73lvag2AJ8GHD96AD/9+Q9w6MAJcWW5+JJL8fFP/iEO3n8PEnOnUHfyqLTzQJcugkCl0Ua+3EaTAHCAfWf2khgXSKcYj0/MWlC4ZgRk2St3dfQcEmrp3+iBwd0ur50OJo649XiZqh4hm/UhexOktnlBK55bFx1kltL3llxRloJFSOTVKOASqE56abQbZ/+JRDlxxmGhT6JlV0p5BP2Mo+R4dsUFk7EkJOgrjBMJRZAaHkcHOo6emccFl1yOKp1kzJAAtgrdDNtNNDpFDIzGsGvf00hnY7AdC4pO6mYDphJDKjqEiL+PkUwSV110NZ544Hn89Re+jw9/5E584jN/CLenw+lRgJBDqbKIhUITtSZJi34sLJTF7nn/nl1olAtIxk1s3rhS7MkHsklUG1UorPXbXYl67BEYZ7yJZUm9T7I9+5K0CR8YHUEsk4ajqKi3W2hYHfjaDoZjSWzaegnGli+XniOznl1dweKJM/i7T39RAOA7P/0pXH79jbDpLUiwmhItvleNREILueefRf/oIfzs2afx8K49UGxGuQA3XLMVH/7wHeKYlTt1CGpjQWrHetMSIQsdnOjEyiKZxM2AP4RgKIrs0IiMnemZs971qEBHAeqKjszoGrzy6luByQmcMPpQjDjyc0U88tefx0v3/Qy9UgeODqSvWI077v4cBldthW3xtRtoa17Mie50oYkjTh9GX0W32cEzP/w2tv3wG6gnR/HWuz6HtRs3waGgwDTQpQJYwF8v9tFzTfOyuc/9dV4B/Fu57Z2/qN+WJzB09duFWU01BZuwbFLQxoq5sQQiaJdMcIELtlg/EEyghaHPJ6ow2kPQptn0hYQRxaY0m8UEZMGsKUVFOpWS36HqiEAcF/MWQUm/KSokXechms1efkdXPpdKP2l9Sl6dilqlArvdlMYE2VxKUJeNWWHmcJcKH35dTxpEBoFEEABpSsOSAJ5sXrQ0pRVY34ZvKdeYQJenprTlIEyQrad4ltZU3Ih9NZVkhk+ukQweaRvxvg0ffLpnf0c7sxoVwmpHwFBNMyV/yzCCwqYiGMrfC4RMYQIRZOpYTSmgHAKq7H5oqmSxURVBG1tmKrKpSoCKbZxztl1c5Gh3K+9IXOGoFOghpJmiBtapNGZDy/Sj7ZCR7wPadfgFjPcsyAhU0hqTtrcEEvv9ttiH8p6KxbIHgFmWgOoECnUjIO+BIGzAJFATkVwx2qTabTaBAgLasnFA5hDZXXLFBJ5hS74X75FAGYsJNsWYVcwMUSotqRb1mX4Bb0kiaLcslEolmEEqxJlrzHxiNsw6oiKm2oufQ9taWno06zUBY3WV754q5pootWmRl06mpPFCgI4gL4sOjoVQ1C+NIDarOG7FirpLS11+T1sUVrR6FiWm5FHSxrYu6lQW59wkJVu2YQl4Ho1FsWz5pDTumHVBJQtJA8ztDIVDArAxk4tjjqDnfK4gNtBsBvLaCouL0mQlYBQIhQWQpNXuwvwcWk1aAFOxV0e5UhJbR6quaUMu5AcXqJRoT9sVUoYHWNUk45qZ0tJM5Rxye4gmExgcGhGFDRtWBK6y2UEsLsxLQUNbZRZ5cbEfhjwbNpFpZ5rMDMozZfuToCGBYFq7iPpeZx5rGOVaRbK0CfixMUUgKrdYQGowjWqlhIFMGqemT0iBMTo8isllyxGKRXDqzClR5sp8arWwauVKUXhS+cu1gc+D4BNthzXa8paKMFQVa9esRWowK6pIji+C37Nz8y/bFXNu8/4JVJFJuHJqpTQ7CUwm0ynUSmUBwkulojQfE7Hoy2AL696VKydlXkYiUZydnfXUy+JC0MHQQAZO2xJwnGCHly3o5c5yrJZKOcl4pm0KQTsSIqgGofW2qLQD/NywEA/4+1xXqbakikoyybkmc01js462hpKl10YimUA6GZV3RMtCNkWp/idpgJnZBCjJriRgR1CTjV+qbVkkiQ1+b2ld11RRvfLQQlCS84yN2a5LFVYbyURSwEsqXqnE5XWJ7bSqiKKG75b3yffhqURDQhJiI5drsoDPUpwpYrEudoxselKFalkCztHqmgAFD1wkrPDdMHObNkoEQzn2uL7kFhYFMK/Rttw05d4JmHL8C4DIRnqfoId3WOE4YsOZc5xqJ8tpI51JCZGAuwvBWKdDlZJPvr/RbgjhotFoii04/70oZ2mnTMA44Pcy2v0BOVzx3siApDKapAyOEaqaCWhz3iaSSWH/Esjm0Yvvn79LUhTX9XPqfB6So8GgfA/XT4Ihco8+nzRlOW6Z5S32xxYVtl2sW7tWrKm8xrkHFucLBfk9qoL5XvhOCJxz3ZkYXyZzg+QA7otcF5innc1kZN/ju+DncnxROS9jtELAW5fnw/visyQA4At4RJ75/ORU8vMAACAASURBVALiPCD4fAgkk4iaEXm3C4UzOPb8dsydmRYVGJWxvFACPry2SrmIZruBWpvPnGA5nQ8cOHab8AiyYxN4z/tuF3DHYwovWZ7yfy8BwGADHF008jnk586gWmI8QEsyIdnkl2a+YnrRC5xDtNEkiNNXoLo8hjroax6YpHapqiXLvY9ar4W+beD02TOifrzo4i249KLN6HYaeGHndlx3/fVYdcGFeOihx9BoOHjuud0olqoCkBCkIJjP66Y7CdcXrgtCKgoHxfkkmx3AyeOHMZ5NwEcauoDVtKAloKliav163H7HnVBp77kEMnH+iQ6Yyn1R4Xp/XgZiVS8mIGAYeHHffvzLv/4AM7k5fOs738Di9Akc3b1LaphfP/6kxFk4zPYmICK1lWeFK2Qrso/4PIipkaVMICiTwl/9/d+jL/OL+7/ufa9c05JKUeUe75EXJE9aWLzeZ/CvR+/9AexiG+14HNffdjMq+/Zj9tBh1PsOdM4H0RAr+OGPf4Z6k5AMwRoCwD2Ueg6++OF3Yvc2Kph9/y8A+E8/9Em0wgn88Xd/hOuuuhKHp3cipNYwmMpANyN4fvvTOHl0EWdma4iEXKyaWo6Tp6bxqlduxpnZoqic5+cX0ShUMMj86mgGL71wGOu3xhD3haEFoiieKWJhrojsWBy61hW1eyw5iGN5C9PPncLVN78KlblTmJ0/gitvvAIzx/M4dHQBcxUHE9lhrE8ZuPWaa/HIvmnse+pBvPOG9+Kbj9yLttFGGG1cvCyEu17xeSSnhvEHT/whXnnBtXhj9gok7AzCo+PYWXgJI1tGUbLO4ujMIfziBz/Bra98PdZfdKnktZqhCOoWnRTEUxb1uiVrONdzz3nDI3XJesU1wUfCU9urOVot7Nq1BwOZDJYtn0AyHoHa91xnOIeYYUsSCPeNn/zsZ9j74pzM+6hh4Pa3vw3XXHENLETxw3t+jHe96xbMzh5HOEASZgftnosBkqVsG75oHK5Ki2MTTsNCEgYafeatVzGUHRUPvFq9jMFMVg74Tasjlv0EaQnQtWusT+2lWp85q7YHBJJssKSS5yrDvHEOHkfzY+ul1yFv1ZGrzGG+XEJRHH6CsEkSYe1GcFSU9YSO2dyi6lUTdWzj/gfR37oSycQacb+RnyUBQtMle0rUvQR5mSFPUJFK9qXziuhpuXax3SUZtRraXTaP+P+7AgByDvL3WIMRwJNrdmwhgNHquU8LOK4NfVfWcs4PZn5LRjZ/nuqLng2dNYSqwiQ4zO/k35e+l8+N+xMBXhJE2dCT6A+C4T0vp7zPvZw/Y+hSt3JvN0n+pZrVteH3eRZ/3FMdKgxkreY9eHm+JE7RvtixmmIPHTRIMvAiX0hGYi3f7ZAobKAvvCMvF5n7NccY9za+RznDcN0kAK0T0Kd6yPQiHgjIL0XDcDx4nUxX6nGCwuJeQFWA7YiKWdZUIRr7vRgKrml8LgSQuQ9IzpiXI0zVBfcLXgt/mKQuvicSa2lj3ne6CPMa2k25PrtWRu3kKawbG0dL7yIYj8I3OAAzFEKBpD7GPND9hEQFVUe9zc8jYUGBGaAKui4RPnwYzANsN5qyv3EccWy5qiJnbINOOI0mnFIZptNBOAB01R7giyFseo4oxXzeI/B0LKnx+W6pOuYot/0mAgNJaD4fHJ3PTxNlBGsOPk/aU3MviIdCcr4Rdy/TByPgk/FBBTddiH585wd+W1oV56/j/BM4/wTOP4H/Vk/gd/46Dsd1UBeRDXtiQACAX9XEsr+n9qEEu9BdHSl1BEceK2HPL/JIjAPXvWUlxscScPs1RE2ebXqYbfcwX6mBHheJYA8DYfZkgVh0BV58uoPHf3UQwShw23s3wRgtYa41g0rfRdgPhPUgEq0p7LzvKBpnLRh9vxAyHdWAQwBYrSE56sOW10fhZubgsr9pqogZLZi1ETz4rRxyMxauvXoC/a6GSrGFkcFxrN9wMWwtga7tot+ooHj6IHSrgIBiwnR9CIQogkhhxdqL0LQ13P3pL+ENb7keqzdFkU2Pwo+UqHsJ4qqKid888hjSqQxe8YrLpcfXoQ0yoyB6/aU+YlhcwaB3JXqq06BFsis2tfuP7Me6LWuRzaTQZT+60kK31cFANoP5Uk6iaUYHB9EpV+SsTiFOrU4lqyOE3uMnp1Gt1jG/kBcQuGV1pH9IAp9UFSSo9TxnEZ5hDEMRMcDQQFYiFkg4l7zX4SGkMhno/w977x0l51mfDV9Tnpl5ptedne1NsqziJrngboMLNjYQCKY4JITAF1ooIRSHYGNMCZgE0gjwhgDBlATjgm0ssC3LtizZsmVZdVfSrrR9Z2d2envazHuu3zPiPe/3nu/7K+85OTnSOToquzvzzP08933/7t/VfB6ketP4xr1fxeaNE/jERz+LUyeWoYboZqfglRd24a677kauCsTiSbz97W+HsngcY0YZLkcB9dqyuB61dAfK9SZWizqNQ6CorBfZw7Z7dXJ+lDgUG2gVPjYjHom/kkToZG60m9Y6QqZkLUEnGZ6ZWceeRo+FjN1m7Up74C7wxpiObiwJe8QszwTTJX2ATibiLGX/kvhGsB/jkFqHIDn5fxw/guXkxft9TgF9eU2sQ+m8R7W04nPCrbLXMIS9R2ZxeC4nsU0a61OvD2o4jFQqJf1+VfVIhrLf70bTKmC1OgOnj4rVKjyOKHzOCILeFvTKGq664LWYenkF//i1B/C+9/8JPvW5P0W12cL8Yg65fE6IsHrHhVJNx9FjM3hu1x5MHj2CkKrg8osuwKYNY+jriUlcH/tvAtjW6zCbjIXU5CzGMxDj19I9vXjllf2Cpygeut7YhH3el1ZLFxcWo6VJ3AjFOuvO3oCLL7kIvoAq/ansiVP4xh134uW5mS4AfD20NsnwHjiJM9j2QdJ/Xd27G9bxo/jFnmex/aV9YNDu+sFe/NM3vgJHx8CpRSrMF9Gur6BaoaMerdIb4p4qUStOl4hS6G6p+kJwOBUsrWTRYD/V54FBAr7DjYGLr8XW19yAVGQY2Y6OFQ9XHy/ySzk8cM8dmPrtdpgNB3S/ig2/fyPe/ck70PAm4Os4oRiWAMB0kfJITJ40OuBmfVzX8cx938Wz930btfgAbvvs3TYALIE+HXGW6xb30o/kgydu0OKp3u2TnLGA/m+1X575MP/JI5C4/HY4HAxep48/Va5eYbS3dHrV24Abm+NsINngBHNJFTmk0jaYizhtIbjAsbEqjmNcPggeu1ui9KIVqtvlZftE8h8JivkjEcm+k8ajZP25ZNESBpzigtmoihqXB3Y2JyIhqos90JqGNF5qZlUaEJ22E1qT3hoQ5Rebj1QAkXkukXYWbYJpz0qA2SmNaxd0Ac/YBCNoaSuM7CYBAQc2adhS4Gdko4fXSGtHApRsRUvDwU3bL1p6EkhxwRcIIBSLCSAs42byoE1lcx21RtX207c6UBxeachzfGi0yFdjQ4QKIWY2UPlgNyfsDZuZu901UWxCCUJxuyX4S2sSNj0ISBEg9Ku22pcNPo/qE+aWDToH0KhUUVqjepJNhrZcU61RkyKF/xdQfNLoOW33TRCawDBBMYfLLd7/BKJpP8fcCv6dmxbHp1LMCrDHJjfVqGxBiD2kk/kZCWgWLX2DCAb8AvAR1ONnIGDFwiESjorNKkFjMoxoXcdWPy1FCMbTOllrNhCNhAQQEbvXYEjeOxSOirU4ba/bZgeVCu2ag0Jc8If80kji67DwoE3useMnBDihvalfrFx8AsxYbAzxnlm6ZE6QOcewwFyOli51GRs2bwjOsnFKG0Mq5fn3gD8oc4J2dtFEXBpq5WpNbKsVJ9UVFrLLS/I8U5FJ1Vc0HEdvfz9iVJw6HFheXpY8bFq2OlwdGcvJo5NSvAX8BFlo+003bRa7NpBO0gbnJ+clN2rOUbnHbhfC0Rgy/QPS+FvNZeW+UC0sWWRiv+7C5nPPk3xPAqoE+ggwVtcKSKV6pAlHsLlarcn4DAwMSGOIE5wAGsFo2oxzr41GwjJXmjVa83WEVMBMa1rrUqFJ8Inkjyzt9Gjj7lUwNjKKQwcPSOP51KlZaYb2Dw6IjW+lWEI8GpPnnc1rbvPMYCXINTg0gHq9KsAziyza2x47NgVfKCzW4SxOOUfEroaWuaqKYjEvhI6VpSVR0orS0e+X62TTMxoMIpFMCPjLvFlaYnNtIcDJhtnC4ilZnwgs02KeKlWuL1SZZpez9rXSCj2ZgN/vExtd3mOCLsyQW13NifKSzwqBP65f/HkSCGihT2B+bHQE/f19UplPnzgu48pi1s45dwigTHCWKvp6tSr3gBY7XHuSsbiodUmkIAjZojJV1jJ7vvH9qaLnfeQ1s8lpq3Qa0tQcGx21QQIqZbxesWzWjYaAjnymqIomIC/qZJN2PlS8cH2uynNAO2cqzW1lsiWfn8oSzm3bcpH33CuKZM67aDQsewpBXYKsBC15T/gngdNkKin/phU0x40FHdm1bOhy3eJ6LY4VnQ76+/pEpUtWJcFHHjqyq6tQfWQnU1TplfnHn623GmIxLWUj16cukMW1LkYihmUr7glS8j3YpO7r65OmOO9Tb19GMni5nnCPiTMXO5+XtSsQoZsCmba0naaC3pLPzcxrfp6eUAz5tbyQKTj+tFjmPeT4rmRXJGedzfD1Z62X9YbjRoJOX19/N5+3m+vI1ySI2+CeSpW1R96Dzy6fVV4zlaZ9PWnJaqRNPOcOyT0E2Pv6+6URzvlI26pqqSjzhj9PkFuKZxIzBjjPyF61BKAnkYPXame8M6PRQtPSUVsryOfxRCIIK0GbAKGYeOk3j2Fxdgbttr0PstmeiKex54W9WFlmrpVLmOV0jxBrUr0FhSxgy5ACv29wFK+/6Q0yf0iE4HiIZXEXAO7wQNixUFvLIb9kK4C5n/OwyvWNAGrTdGAluyZuC16pbRTQ3oPAeIctEredjQSL9GxeTwdtdxshNYZANIFHtz+BuYUs3nXbrRgfSOHZ3z4ih+a3v/cD4tKw54VXkM2V8evHn0AkmpD74RSvZDbadSwtL6M30yv1kMdLUlMdXmbpeF2oFVcR8TOPlp/Jdvtg1WE4nfj4J/8CI+PrJEfUzio9bQn7vyuAT+eYEiThs28aLdlzfvL9H8ramF43hOtuuBYvPrIdRqWGXK2KHTufkQxRgntcI0i24wpDIIFrt4DREl7ahsOtoOV04Ev33os016KuAthuddgdBDKdqQBm7AZrEBI4xEZXsudpS9XGqckX8erufag4XHjTH74D/paGPdt/A80y0BbwygmH24n9B49i1+59cDh9NqPX1UaxbeLrH30PnnviUZht9f8AgD/3gTugeyL4h2d24eDTzyEaIUnBjcFNm/DwfzyCzVvOw+z8EpZP8l4EECaIrXrh7x9CfqGCgZEAlrI55Atl5Jc11E0THhM4awsJTwF4okHMHV4TxweXZmDbRRuw68UjGMtswprmxDZfAOdvGoRv3RC+/+P/QMtRR66o4/Z3fgDH8nO49uJzceCFJ+AJDiC0bh1+9Bd347Pf+iZ+/u//gsXjJxEqarhq9Fx84XUfxVyyiAf3/RCj3q04d5Vgsx8bXrtNFJsLeh6h/iBcMR+mXcew64ndeP+Vb4E/mYArGsRKcQWmByhUq3B7NJmrXPtJxiGQxvkj7g+MB6nVxQ2EdSwbLiQz8ut6qyZ5bHSUIJGHziQdKtotXeaU1x+C3tFQb1bgbll44KeP48CRwxg9+1bc+s73oFl8ChvXDaGQXRYiYserwAMnSrmC2OTFB8+B3uigmjuF7MxeeBJ9cLvbEjVSqdShBnx44rEncd0tb4A/FhLQj2CVz+9FS0iGAdk/a1WSq3TbRp7ngzYphvY5QkBaEoJcHXQsDwbGNonTStmsYzGfw9TyMppdq3ydmb2SZW03Dbhmix16q4UTrz6Ls8+7GC3Z00gs6oK0tIzugodiHy3oIhtlbGIxMo1aGnt6EJBmA43vQVUu10CCy8QwCSKzzUJFADNsRSFsx8Ha9sZdcFM+o1yjE04HgWYqYanSt+sinlWctNnXNPRGY3IWsBXJbenqsT4goYo1B69DY64va3deOJWftLJ22q4JokLmvOXOTeKnT5E9n/UpbZJpIU8iGUFyv+qVpixrHDpyBOj2wbEzWujvTcjn4PmAThqiClYZBWTLdCyNub32GY11o8fD12HpQ+t4U2JGeDNldZYmpv13OZMJKcEO/eJ+y/vCZtppnzfu/6fvpYDGhEMF6OdP204KrAvljMV12rJkn2O2L2NITGkqueRMaZnca3Xo1Qa0fBF+mOhJJtCs1QQ4X5s8irH+NDyJEMJDw1jic+mgqtqLwloebu43orxmHrG9nvKZ0BotOTOTQCuuJrLY8fmlsrktBGqtTut2OwfYKJWQ9JNsbCHeGxSAl41wy3KjXKrBK/dSl/FutKjuNqHGI0JgJUDPeUxiAD8nz4M8u3KOcJwYlcLagHmFlGrzuYlF4+JQw7F/9q/PKID/k1suZ17uzAicGYEzIyAj8NZvMT6Nbm+WqFjjEYC7k9/jh8PtlXXb4TFhNC04qiqO7MxjZicQ7wNe94YNyPQFYVolqB4TVbOJ5Y4TBTpWeV1IBAzEPVW4OhEEPP148hcLOLSnAPLb3/n+89DpXcWp0hJyTaAn4UTEG0aoPIIXHyYArEExVRgdFwyHAsPlQdOZR3JYwYVvSsGZyUJj9F5HRzrUgWMtjce+u4biYgtveeMlmBjdglYVcJheuFwx1M0kCsUylk/tQ9xfhR+rcOkG/A7mwMYQCKfRN3IBDh/L4oGHn8K6szO4+PJ+DPeMIu4eEAUp+6XcUx955FdIZzK4/IrLRG1JJapmNqVGrdTqUNWQHfUDS2JM6kXGxLFH3cbe/bswvmkA68aGhZjWIWdfo8glgLVaEculLPWUyM0uSu+PvRMqfxnFVqAjGkUoOuzYom7NJ44fXTDK7WgjGPQh3ZtGJtOH3t4MJsbG0duTFncwnqOFlMkzod8nQij+/Ze//A/EExF888t/i5NHTyFbWUBvfxwJj4JP/sUdePD5/XC6VWwYnkBfu4JLe/0YTjlRy59Ew3SgaTlQrrWQK5qoU+npI/HQdohjrWHXxjw9278NOp2YNklf/se2s5E6TNp8bpsgx56f7U7TPfJ1zahY73aThP4XuNv9L56v+Zpi+ey0Vb1iAc0Hvgs48/UdbrqHOgQwpYsLecMsEX1eG/TlmV1i13iOcDuhKBrUoA8zWRMH5yo4UTJheAOoke+vuOFmRJ3XL1F+yUgCfo+KeCSMvtEIfOkGCnVm3Z6EpxNCRE3CqC/AbTWwdd2lOLR7Cff/8EV8+MMfwNve9TrJbl5YyaKlOxGMJLFWrmHHs7vw7O49EmlyzjmbcMm2c5FJhkF5loOgadshxEc4PGjWqzBbZekjB0IhbD53C8YmxpFdzeHVAwdQKpZAzXUoEIKHBAviGjpdjdoS9Ug7csPRFofMTRs3YGCwD+FYGLWlFXzzr76Al2dn8IE778Al11yHFiMy4YXL40ed4hzGjZk6lvfugXb8CH6x+1k8sW8/UAf+/IPvwQdufztOTB3BzOIpNOtZaPVlNKu0p9ahGXZsJOtR1v7RUAhBfxituiFKd9bLzmAAFV2DO+jHWZddjeFrfg+WM4pgO4iGy0DZ3YCzo2Dp+Ax+8aW/wtTOnWi0fDBDEVz8oT/C69/zPpQcKlTThJ9uiy5LSDBeikHYj+h04LIcAgDv/PF38dx930Y9OYTb//IebDr3fOh0NyTOI9GbzBe3GQc8d5Egyv4kyY7y5xkA+MxOe2YE/r9HYPTmP5OF2s5RtS1ymUXLbINWg6qsiDQReHiUbOCuHbJYdHm5QRA4o/e/Lko4ggc86MsBt2u1RUtMaahTcSi5tWQZ0RaLDSgbUObXRSXqYFOkCSctCsmM7lhi40VbCpebik1+vxfeYECyMXnIp4Uz7RmZM8x/E0DWmCHWtPNhed18HYIebBYwH8uWTnXEDliypFwEuH2w2gSMS10VLnORCITz2mwwmNmttHFWQ3YmbDFXlJzJWrMpCmA2bOR13S5bEUR2ktspzQ420vVGXZq1BJNVlQ0t29Kz0WjJe7DZnUz2SGODTRt5T0WRBozDbIsKi00Y3qdINCZqPzabuUlzTCT/t0FlRVGsAZ0usr/Z7PBC9dN2jcpX266YdmDsaxGUoSrjtGqMQDgB6ljStplezTKHwkAsFhXmOcEDbhJU07Lhq+tFVCoFaV4wh5gAgc02s23wvIGENDdisYjY8RLw4pZFxRBBJ1o0N6juEPUWbby9wr5LxBLwBYLSZKKVKHMVCRCxsUkwjtbKZBXyvWmfTFB6YGAYhRKtoRtiZ0GbVyk6QFsRZpm6xLqXKraGBrFFJRsvl12RzGDaivK1JH+XVqiaLsQC2vbyF+8RwUCSEtiUozqV1q6iLOhAgNfxdRPCxuP4xJlbTFtZjxvzc7PCEmvzWfSrODEzbavJSV7oSQvIxdfjnOI8CDDDlyps2rzKps5nENLIlWZuo2Gr/JjHRnDB4xGVJgF6WsKyYaf4yC6zxBpdCjCXU+zKCRpxLAjA6S02j2yldG8iLUARG4LMbAuGw/K9BKWSqRjcCrNgNSwvL0l2KJWBBM9HRkdQKJAVyQa8X9S4nOfMjOO9Hx0ZRSKZEgUpbawlmzoYxEsv7UUiFhMlBseUTEkCVytLy6hSBUm77khMMgK5BtGSnYDzli2bkFtdFcYaFbSE/vh12tTOnmRhUxdgkOA4G4p8bmhVTHCOY8c5R4UeFee1clFUz1RCD/QPYHBoSBpgBNmZHZvu6UGpXBJAm+sUwUCOG8E8kjrYPCd4R4JDucyfCQuwTavpOgHNREL+nV1eEZIJVZhUGDLrlU1JFum8lwTwCCZT6UzmIK0VCdxTiWmvax6xFx4aHBJFOTNY6EhA0Jp53lQMEbSV4kfGV0U0EhUgmeAv146lpUX5Op8/joFYmjudKJWYS+2WMSXwSDUv768UVQRQPV74vbZ6nddJq18yW9n85VovzyXByEZDLMH5mVgQcx201SdcU2xCCH+erEiOMZ81Nt2p9icxhJ+BwPvo6Kisy2wUE9izQS7uBQ1pEvOeEIglEYDjQzulILOSw7Y1Muc6QXM+q8zgZqOZhy0SgGT+imrStC2rCch7vYjGQgKO8PkgQHtscgqLi4uiNN60eZPkNZMwQqIHQXauDVTqi6V4tSTPeTgYljWH48pnkbnqc/NzWFpYFDcBKotJQFldzcr8GBoaFlcGziESLnifRK1nmIgnElhaXJTTE8eP10jiAhfXQoF5smYXaHdhYXFenj++NxvxPXTdoCrf6xGVGQ96tWpN7rk9xqqMvSjpSyXZq/iZOd6cR3xWYtEogmpAnguqYXvTaczOzQmIzPsRiIVRXM3JGt7g8+YOIB6NYK24jEM7n8Li3Al0OobYAzOHMB7PoFZr4qWX92I1n4VhOnF4ahp9fQMC/jIkiWCxACZw44JtF+KWN94q6mRacYnqCw57P/e47Iz2Qh75xVlUSnnZl8TKWM6yblx29fX4xQO/Qq1cAgNwqMoik1tyEAkUSCaSE04Xs54INPPgS/2pU1i18AWRK5TQqBbwpuuvwuG9zwghAcE4PvjhjyNfqmPvy4fw6GNPQGtZ0nQAFX4uhxDO6BaQ6euDs9NGSPLCC6i2TIyPDiKfXUTI54KHbiMO2q4SJJIQVUTiKfzlXXfbQJAAs6yTyM4m+vG/13KiS+yC9vzkVLPlT87hxed2YalZxO+/+53wVjXs/s1TdL7G7j0vYnZ+UU7lzOo8Dfq6WIx1+wOin+++lUnL4bFR3H3PPTaQQgSje9C3c4R5feJNIuAcayJRLIvSzwas64V57Nz+JFqmhctuvgE9iTh23P8QHKwbGanRzQCvNzR8/wf/IXUegbOOw0IZJv7mE3+CZ3/7K7QMLxRLg+42oFgqdIeFOz/0eWguLy559x9jOBSB5dSlbnX6gpI5Xyi0EI2qGDpLRatqoC/ch8T6NCZPFLBy+CTaahMu2poFADXgRaNmoUf1oK2YuOzCHiyVNazO0w1EhbfTRnowhenJLPTFDppOHa+76vXYveNFrDh1fPqLX4SpGPju3/89bjz/Ilxx02uw/TePwtFR4XaEcNY5W/C1T9+Du370N3j0ez9CYmwIqUem8L5r3oFwYgDWgInv7/kfWBc8B9f0rsehF45hNDWGqOJF4Ox+WHUDjvEEikOr+Oxdd+Nvr30vghsHUC/W4I6osPpSUMIqZpf2QaP00aMiEfXJetgo1wGvT+671arKvJa4BOZvSW3eRiIWFTUD1wLWsSRHeUkCaNVtMht/vm3C6LjxvR/8FNW6jrrRxCXX3ohMroRzr9iIaCaFEh07PB54SeEX5Whb9ipmgE9N5jA+ugGWXofuLCPVm5Q6kUDWxKZt+P4//Ave+da3YE3LoTcRE0KgGlYlosLHKBfBYd0o5koCdDVrOv7ur/8eH/nz99luDASERc1pOxRxfhuWU7LDUr39sAIqXpg/iSojWSwSQTpiYyYZUiIN7dD7DgGvQ4gohBDbXccaSTAT2zr722StoZuMNB6oviXwamebmVTxisKUE4ZW0DYYLK4YdJ2h5b6QTGmxTOWrIMlCipCziXTMbDcBe35TocFr5Je4CrIpZ893ATXlp0mmoZLUaRO1WF067HgA/sxpByQSLHn+4rmA91rU9l01B/d55g5T6U5Ql/UuibrixMB9nNdCe0AqHXgm4YpMoJUqWjgQUr0Iet3d85ZN5GB8DJ0BuMbxyhuaJcAjG6HhYBBwkbbjEhUCf8DjZa3DNjiHgMrq06AvBMCuVfg88ozgERtjGUPKp+BAS6tD9fhkz5J6l51NJ6TJyPESC2+xkLY7kdxXstm8kFUiARUuN8kStLbuoK7VhHjg6bjQqJTRB0Q1jAAAIABJREFUXCrDKFeQianoS0exmi1AX84jFvNiRiuhZ+NGBAIRaFULBpUnzZa8nwi8FWbuutGoUnGkC2GMzarV1SLcDq9YaosyhjVfo4W2TpV7S4gDpXwJzpYpmdQBDxD2uxGO0JbPIzX/8moZ9Rrr1yAsy4U6QXnOaVo4mjosQ0MsnsIam45uJwLhgADRvHvwuQDGxPh8sBwmvIEAcmsFhDx+VCt1PPPVL5xpn5wZgTMjcGYEzozA/4URuPXzfhEi0P40TDeJgA8tVx31dkX2dK/bg3bLgNvyolV04OjuCmZ3A/Fh4OrX9yM+7Ee+viB5qRYFAk4FFt0ZuT8qGvxOknidiHh68fzPFzH5Qgv+JPDOD21FXplGrlGSc0EiFkIiEoFrJYld9x+EschN3guLgha4BEysYhXxMQ+u+L0M9OApUesGQ1Fo1RJULYMnfrqA8hLw9jddhXPPvgnlvB/1elP23dmZSby6fw8MvYSLL1iHkFcjEwqUt3gCMQSjfUiPbMHjT+zBU0/vQjzqxXv/8I3oT/UhGewVQQKBVtZDL+zdi4nxcYyMDEn/wbR0ifBincB93qvaTmvsGTI+iQIklklUWB6bnsLgaD/Gx8ZQLpawvLCC5cVl6QXNL84ju5YTEI+ufqLm1OzIDnGmJVfSRVez//Ug8N896aQ4i9Htqb8vg8GBQTnnS++Jzl4iHqkJoJxOZ2wHRKk123YcnNHCsZlTKDZa+MJffh5Ws4Hdu3diYKAH/T1p/Mu//gh//XffleMfHbcSTg0TEQVbzxpEXO2g1SiDsXyaZmIxq0NjyhGTjwi+moBCoi5FNXSr4flZrH3s/jdFV6KeJHWeyl8pVG3CsRwHhShvqzJPI70yFnRUEeIj4Xe7Bu7SqeFiHcpzIYnY/HmCyQ5S8WwFsEia2IeXWlpYkxK/omt04AHiYbe4EKkeRfrFrFncXkXU1IVqDcdzFo5lW9DUEPKNKkbW9+Hdt78D4VAATz75Al599QRUNSaK6WQyglqrhHhvCOs39qFpZFGp5HnMRrkwh4DXjbfd8i4cenEGesmPKy+9SgRAFFTUaw34I0Fkc6t45LFf47nnd2NsbBzX33AdMpleGOxFEaugQw3V1Ab7UTUhgdLi2el2Y+sFF2D9ugm4nB1xPaS4g3GGjGiMxuJSb2oGQUwKygxUq00hHlJIEkskxB1GepOqD+vWr4fDtPDdv/8nHJubw6fv/DyuuvY61Jt0XPUJoZC9DaeHLkIGJvfsQXF6Gr994Tk8tedlrBvtw99//Wto5FdRLueRq66hmF+G2Syh0ahIfjBxFpIL2x0/hoeHoSgGyqtr0MpUuRvQLA1VfxKVQBxbbrwRY9sugYEQHC6f9MNJEDZdBiJtHxb2H8V9X/08Tux7EWVmiwSiuOkzn8Xlb3wTql3HJQdJj+z6sP9LQjofkDYtoIFOtYVdP/ku9tz3z2jGBvFHn/ki1l9wgZAsef4Rm3W6+nDsSenna/0uJos90DMA8P+FLevMS/53GoHh139YLJAJbNqqTVpA07bRbuJTKUvVD8FRNtN5kGcznQ1qNRJGpVYTyy2/1wYnCLxwDlKN2jDsbDoe5gm+UvlKQIMq30ajLJZ1NrhqN2Ylj1OhvTEVNB1pUlNZx+YMcVUuTv5AROzWPEpQgM5gkAqvFkqlPLxet1wvF2QvLavZVelaVrDJzmYnwRtPIC4segKsBGgJILGhQGC11SRoCLEA40Lu8ajyeQhscmwso4F6q4pKsy5KVTK4Ca1ptJ+WUD2HNP9LxbJsurT/pVKXiyPBCnSYA0Ag3QHVRzYYgeCgZKyRvc4Oq8NJ8NgnmyoLKD9zfJlz4GRWMYfbEqWfAJClkihvaOmqa7Ty6ggwysZIgGBgNx9YbEraHfRmMpL/WyhWxAbS56c1cQiltQXUK1VRYlHBR7CemxIbUWF/EM1CEZpO8ITPiJjcCUjMBZxZEmI3SAsxhc10gjVUgcNuHBKY8NKmVevaZLpse9ZqXfImWT64vR6xqGOxxOX9NGOuWKzKPSQoGwzY+ZR8DlngUf1MxfWWczaiuJaTZ6TddiKby0p8IhWSVDgQ4GRDyNAIMNgqAzawfKGU2OTSLoZ2rRAWl4mVxXmxaqYykEA9bZIJiFCpSqUhbavZ5CZgmEzEBaDn569Uq1hmHmkgKLbb8SjzQ/maBKntJk0iEUM2twKXqqBUKooSjsANwSpmx/JatLYpykLaerPa5PNFharO3AVAGIkEa2gFyCKTY0MlLzdFEjGkUFW8ouJn4bxu/ToMDw2KlTQbsixMqP6kMpj9PDLPaBVLgNJkznang7HxcbEwp7qR1jpHj06ikF8TYHBifELmAosY5vMuLS0JaJjoiSMajyMSjUp2NYGmUrEgABrBwYWlRRw6dFiAsXiM3xMVUgFBU7eHFoSmNAV56OH351dXUVwryPenB/pFmdCoV0WVzjVkaGgI1XoFi0uLmJ2fl/WLAPo5W7bIOAwPDcm4UF0poDmbnRbzdlkAKpKXy3nfk4zjxAnmPTd+B2ATrOO/2Qz0uD0CVtPWuH9gQJ5hKtF5T9n45DiIXTpoGU7bbNvyhpbOyYFeTB0+gqDqF6Xu0PCgFIc+vyrkCgLJ/DxcO3kvCXZyrert6ZE1mQcJNvC5hq6urApzcHllRUgf69aNI9PbK5l8BGNp7UvVKe3Zmf1KUI3XSRV3JBKW9+LDsZpbRV3X5PPx67QJ4nhIdrbbjVQiJY4LvF9cR3gfCb7GI1HJB6zWyjYxh3blPp8QHFJJOwuaYGiEObReRTLa2TBm3i7Vycz8FrBctddaEgFW+MwZtEr3CPhIwJS/s8vLoirmfsPnhGu1gNVuZl5TvXpKcgQlE1n12YxKlwO5Ql7uFe0RmQ1MO2OCqwQzmeOzvJIVEHV1dVXICJy7JGrwsMdnisAyx4DAL5vToiZ3u1EoFuReR2NRITjwMKcG/BgdHZP119lVVBMMP22LLbabsr51BMzlus11hGsF96FYLCYkA5IcoiQxMDe4XkM+l7fzoSMRuT7+4rjy77RtJqDNhj6B2sOHD4uN0NjYmDwjJA6QDFItlpBOJmUuVpt1IQ8wf5f2U8zXrtbqdtObe4VY29vOCsx55lrI9+LfyVrmgZaHQd5DPudrzOH2KMiVigh66ewB1Dpt9CcycuCGo4WDTz2BE8cOiBMDKe1UK+XWqgiFmZFTwcFDB8AvPf3cEazfMCBrmMPUBCiiLRUtqAgsXHn11Xjtda+T54+HZqrPRO1KRjAzM4s55BdmUS2tyd7P8yT3zaYBxDNDSGWGsOOJJ5CKBOBs21mfBoluIjkjONLBzudfRDzVg6GBNCy9CnpR0bVCdyiS48jD6A1XXIi9z/xWnj/N4UE0mcaffvgTeOjR34hqlY18Ao+xeMQ+HAM4eWoWg0ODAjxHoiHkV3PQ207kVrO47LJLcPTgKxhIx+E0NXLppD4xnWzMO/GO2/8QF192hQBpXMfp0iEZpf8vAJjPhq2II0hsxy64dQMP/uxnqFk6vPEofu8Nb8aeJ3+LSjEvURQPPUQwlYdFB5yUHdAC1qLqkICLzROXHGBxOnGDHPV//fGP5RkSAF5sd20YWABgHsUctLBiRqhf9msBirrfwyyy7Q89LJan7UgQV7/hJkzveRlFWv53WkJaEDWy04NfPvAYVlYroobm9QgA/LE/xjNP/Aq66YPSJgBswtMFgO/+yJ2owY2bPvYpNKk07U2gXMjDGQ7jujffgoZZw+Kzj6Jv3Th2vTiFdEfFZVdfgUZPBM/t2Y32SgPpYBs9cS+e2pfFbb+/AYXZIrK1BjZtDKBUU5CdW8bA0DqUtAriTgc2py/Cc3sW8eriLMY3n4Nnn38G3/+XbyO3vIpysQBPyIPH/v0H2LB5M8KxJEaGJhAJRNH2+vE3n7kT1/zxm1E4cgw33/Z29Hx9F6597c1oWE5YY2588ME7UD5Qwfc/fjccmV6oB4qozy8jcsWoZFW78jqqy0W8/+Fv4/5/+DFKShkP/fwruPm612HvyRMYvXYLWk4N69SNcOoLUEcuxpG5A2i7adPP/FEC/7bdGO8v63ZR/2oaorEYyhV7ryDpy44OaMm+StISa3HuXcFIFLqQ+xwImQb2FhKYO/Aqrr44joGBISFykQzALCmun6fjRDxeB9xqROoNjxz8bYtipygVOvjU3V/Bd/72OygtrQB+E2azIkQbP3O/kilxMuB7i3qxm/dFS+L3vuu9uOdrX5CalaQgklRplcw8MEqc2RQRgmRbxaGXXkU7EUVg09kotFm3k3Ro2ydKdAmbfR1aArNZ1ZYa3uUm+EkbZrvFJaoIAV5t4JMAN792OvNXyI/iKNRtWkoMStdKz67yYWfX2hbQzCkn0dO2w7Ot3Qkek1RIMFmy0KnUZX3KMxJrZFEW24RAyTgnYEw1bPdP/gzfkfUt9yH77GLC4/XYOW6ihLXzsvi9JO0KEbVWFwCZ+b9UxfKaWnQoUri2OCXqpqWb8pok9xEw5ppBC+VwUJX8XcbbyPnQa18nm3okCXm6jgAVRiToTURDAbGwbphtsb7rcDytNrzMf1NI1KTrDclj7t/lWXOt4tmC425H2dtrLYl40lTl/5mW7IM8uJHoys8lVtyyLtmNIdY8XGnpesUGGn+wXqkgECCplPPBgE5CkulAu6EJMdRsVRGAB/WlBZw1lEGBln2FJo68vBeXXH4JIukeGJ4OVk0NTrdfyMV8ZUMQaJLYPFjLrkHpuFBZWUbIr0AV156SfI3nCZ7znF4PikKEVeGoU5lRFVeaqN8PL4mLKwV5VYl+gRPRkFcyt5kf16Cqik1nRRWLS4X7l1OHz6WIeokrd1M34fb5ZI11+T1yzuuQDOSm1WFbsvbIiqhrOp7+2hkA+L9Tv+fMZzkzAmdG4L/OCLzjrjj0SgOq4YQ3FIKpKHClTLRDTbhJvGbF3QBqeQ0dzYeTr2o4/pyJyDBw2Y1RxNYHoHtrUOX83EaBCkSPF5WmhoDK5k4dRgPoj2Zw+KEyDuxsQEkB7/rY+ch75lAzatANqkENxMJORFujeOnhaTiyPER5YSo+qZG4b1ZRRGhIwaU3pxAeqsIXTGBpOS+WtVHXMLb/9ATKi8Atr70a64ZeB6ORRqGyismplzG1fwecnRquve5qnLNpHWaOH0CnVZXIiFA8A38kDXcog5/f/yiOHDmK4UwPPvied8nnSsVT8Pr8ohIl1Y1nvExvGrVKWVzteL6nMIC9NpIW/cGwxE+YessWnFQq9nlf07GwuISV7KqINpaXV7BWKAopXFy9ulGCPHe02dt1E8S0AWCeFVkyECtNJQMiFFg/sR6DgwMibOH5Toh3QtAjwGvXVOwFsPbLruZxfPoUxtedJX0LiXkQ22VAb9bQIskMPvzBO9+GTCqKJ379CGqlEi686CL8+y8ewOfu/LKcueIBL9JBD1zNKkZTIYz2RJAKu7C2MicZvmtVEyUTEBMlcujqgDjy8kzKaDW+n5xpxc9JatDfOdhIxCOZkezgOkSJTjI5f0tPqxvyK/34Dt1MnEIao0ujxdzkrludAjeclh3rxJtFIJrkBIskNxIZ7dIZOnvJdM3iGBk6tIaFaNBOjEpGbOUvBTAegsA+RfpFhbqFIsKYXKnCDETkfHfFlefi9tveivM3b8TaWhuf/sxXcGjyJFxeFYPDafQNDKLV5LPTwMhEEqMTCbg9DbgYqWGZuPry1yHsiaOSb8Gst9FpddCheMbhwosvP4+HHnlAejNvfetbcfaGDdJTrFTLQkSnWMGOXyOJXrEFLrUqBkfGcM31N0rE5YmpSZw8MYVWja6FNRGmibiNZEd/EHoHKNQacCoexJI9CPrckgFN0Q37ZOxBU4lOwRj7ww//6hHse+VVfPlLX8X1118vOIQ8w4YtdFNUBXVTw4E9L2Hx2DR27NqJ5/cexAf+n7fjLW98A2YOH0K1VkJJr6BeKcFqNFBrFNHUyuLUqrU62LjpUnGum5x8AVq1AcXwQLeasBQLtfgENt/yDrg2nA0rGIazaSKXX0YyE5N6mz3ylKlids+r+OHX78KpyQOodVxANInbPv8lbL32GpQNDS2Jwemqy3mQ6ToEEQPxkm9Q17Dnvu/ixfu+DS06jPd+5osY20oFMEkNdqQmezmMDCIIbHuqdrkKYkvOM9zp7sh/nTX/zJWcGYH/MiOQuPJdAkjSulNyHNnQZQaURxW6TrtjqwPZLBALUGkWuGUzZXNA/p8HbDY0WsyToo1oQIA8j2oz0jWtgWJpDaZpL1IEnAUwdHlFzctzu8/rF9UnGwZcSC1mS+q0yKKiyc4ftm1L6/Yh32gLAOz1MQOYAHBBQGoe9qn2E9tJs2sVCuZSqQJOUXXH5go3aVqYEuyUnFIyzMhIYkawqyNgJjvXVN7SqpibHq2FmUXQ0Opi4cb8V26UVJsRwCSLutmgWtMtKsBmg/ZaDTRbNfl5aTxYTgE2wqGIKF3ZveC/Wbz5PLRWZX6qKY0PMYckS8u0RIXa0kt2/qiuy3XrzA6mjTY3SAK/bhcCwTA6Tje88ifvQUCKEq/HKTbNp61rT28aLOwIfrQt5uWa8AkrP4BwOIqV1bzkAFIFEvbwPnVQLJcE+GJxk+npkSZLiZlzcAgQpPpD6En32lZmumFnTraqkjvM7+X4i11ytYFIOCbWv7VWHZajg3RfBtls1t70JZ/MEBDGT8Umm3iGJvl7bPpwQ2STskHLQzdJZOyguxEKEWCogp28ut6U55V2sD6PD4MDAwLsEwDhuM5OTckmK+pqAqMulwBAVLkQAPJ6/fIcnAZjYrGEWMQSWIrEo3ZuNC1LRRGpYnBoGDOzc0IuICOPDUBae5IAUK6WxSKXuxKbX2qIahaCGrooXTlPmJkrNuHhEMbHx9HRTZw8dkKsagjqUbHt8SkIRWKwDIJLuqhlCRzWKmRxVYWHJ7nbqbQUBVStsoHLKjYaDuPc87di/6uvotGiTbHbzv+mbTLtxFstdFx29nKzqckcZjNzfGIdJsbXyTgU1opikUsgi4AiravPPvtsAYfqjaoAzizQWfBOrJtAsbCGhblZyfPdvHkT5ufmBRjh83zy5LSo+NO9KVRqFRmDtbW8KIjYxL31llsxPzuHxYUFYXfxYurVmjxnvG7aldDmmMU+gWRaFRNM5FpAEPD48WNSjFAFTUC3Vq4gEY0hFonYoB8zesslYRZKdqXDKaAw1aQEvPknwd1Cbk3AR15/NrsiJBY2ttmgVLy0+G4LELm0QJvvqigRmetKIM10WBjIZNCq1TE7PYNCIY+J9esFlAuEgkLQ4D3so1UsFT88GHSBPOZRk2RBpSZfa3lxSYrG3nSvNKuPTh6W76eai+sB1d9kCfJry0uLGBAboowcgAg0EtQTlXQsJiAO712VTXUCxm4qolfE8piq03g4LvOxYWgoVytybelkSoAhaZo2qtKIJmGH5AFeG59DNuF5UhLVptsjICb3FYLNXOd5vcurK3KtoyMjov5mw5XgNQkT+dKaqIZ9ikfmBT9XpjeDxeVlAXoJLPO+cY2lWlaeA00XgJ8AfSQesUlGzDDVdSEREFzmesXnkvNZGuy0VV2Yl/xo/uzRyUmJCOB9lOZ5h6zomNgx8v+yq1kUi2vYunWb2EFxXnB+rDKHjxmBbhuQzaR7BaQ8DYCxUU6rcZduSyf5vacBFzau+Vmomj85f0rA/3POOadLhFIwPz8vjfuhTL+AtSzIec84P/nZCYzzOWwaLXnu7KxGp6jBw8GQ2P7z50kcsfPcOQbMam2IeotkIOY5ynquKEin07Iv2lnKbZmLEVppsUlftYFrrp112vx37AzLVrUulugNrjFNHuCCkgO68MrLKK4tQLe4NzBzk3EEKr76te/gH/756zh44BW8snsvyg0dmtlBLBoG7bOExGJxWzPlWSJwc/Otb8D4xIRdM4gikQcRBTyCNos5rC3OolYuyDwS21VmLradWCzUkOofFWv1Q/v2IuBR5ACqC3nJgqvjRMsEnnxuj2QlXn7x+YBWERDT4w8hGImL04Slk6lu4MXndkhGPAiMONzYsOU8XHfTG3Hg0HHkc2Uc2H8Ix05OSxwE7//MyZPijEByRyIRFVJDucacnRZSKQKDA5g5dhjD6SSgNe0cK4I2iheWU8FXv/EN+TsJO5zTVMraxxrbsvb00eb0n9zLO4SPO22snDqJ53fuwtxKFm941zuRDKt4/tePSpTFsakTeGX/AQENCFzxt0LWr+QHteXn6Y7NZ4Gs8bbiwobzzsUnPvHnQjYRh49ubqdYQFP17CThqiX7IOfW7wBghwMuS8crLzyPtZNz2HNsEh/50hehFGp4aftjMF2sPanEI+nNi8nJU3j8N8+iw0xVF1DumPibj/8xdjz+ADrOMNxWCy2nDk9bFYusez56Fwqahavf90FE4MLV52zEa6/ZhmYsgb7zN+Kh+76HpUIeF41fjC99/98QZw6Tz43XbhrC+ptuxdc/9FWUqnmE3MD512/C8rGTiAUaaJAsZKqYOVHGpecNIZgMobI8L8S56NjlePSlZWRqGs7feh4uvflKoMAsMltVeHL5JDrtApKREQz1n4VIOCjEE5fDjUMv7UXvlnEMTQyj/JMXcLkyii0Xvgb7ZqaweraCuSe347bNN2GusIrL+jaisG0cv3z6PzAxHkF91xwuMDbCOaLi0z/+W3z/k9/AgdxJ5HNLuPKSi+FMhHAwsYpXn/wB3pq6EffVH8T7L70DWWMZC7UCoqkBAefb7pqdKUswsqXJukNSEwGoJrPjuy4VXLtFENuyXVLoUEJCiTg3hAJocn46XLj/kZ1oHlzGlb/3GgRDPmT6+5FIxFEsFWVNIrGEax7PEiTocU3tS/dgfnkFiXRK6j2L2bNeWu+2pdnXMptSy3C/axYq8AdImFIl45WxGVpLR5iK5XoDk0eOINbbJ2oNQ6ODi63ypHLXHw7JHqtzwTYc+Lfv/guS4RAGLtmG3osuRqHZwZpuoKkbMGlpbHKtMuBz2fbGDocijSKSi7i2ipK2S7oQ0JbkKC443G8MgsF0b7HJKwI6Su1lg8acn9RByConQC9Ql6YN3V0sqdOpkudkIumOZzKx0OP+0iV58N7wl8wxyUYn59Qpn1m3BGq0IwO6GfBUCPNahOBE5bDYATJXmARfNl+6Wbpubtv2vidAMs8qXamLbfmviVU4s5mbrDtpg6iz9lSgOByI82zkUYS0xvEm4KvyTCS2y7aK2daZONAy2nTil3x4fr3WIrkrIKCxOIa47LWNY95NafjddfIziwW2fBYObRcM7tpeOxW31LH8Jcnx4pDD51qT97YJRJb8NvWm1AVs7nFdlLNMqSrPI9UfzF2zWpaoEVzS/TUoQUYrl8dgMom2WYPhdkv22pFXj8Lv82A0HkUooqA+lBHbTBKMQoEICqWaZO52jA4K2Tw6uTUorQb6wj6oSgfugBerqwWJAWKdUzHaqHR8WFtaxHAyImolkl6FBKU45XxZXCtDcflEKdwwLER7e9AC3aEIciswSjW4WjrcPqcQoFhjcU3n2YzkZjp/BBJRm5jGa/N6EEsnURWVdQPBZAoP3vXZ/zK9ijMXcmYEzozAmRH47zQC77orDqOpIaYGEU31gDrWXGMOHV8DCfY2XArCgRhWF0sIuBI49Ewe+39dRnwdcM3bBhEZ86JkrcLSdBGNzGdLAiiFohFYRh0+lwmf24ewM4kjD1cxtbuMdhh4z6cvwYprBoXGmhCv6AZD/CXaTGL/r/PwrAGK6YPpVuV85nC4Ue/oiAwkMHqBifBgCbHeAHKFFfRnUnDVM3jge8eRPaHh5qvfgrPPugDTM3PYs+8JLC0exzWXXoXXXHgx4skoUokg9jz3WzRLOcT8dPEIolDRYbqj2Ld/EtMnTuDyi7bibbfeIA6O7H34/CFRSzZahign2Usj2ZL1g8S18czisftVBCZZg0yfOCaKSwK9S0vLEslTKtm2x26pP0j+s2NQWFZpBEq7v3iOZEuRRpfxeBgTYyNi5bzx7LOlb8v4KgpoWKOyZ+zxunHw0EEMDY2KoIaqZ73VtJ1bGMFitfHK/oNI9vRKJBp71LAMBP0+6FQvKypC6SGcv2UjJkYGsLIwh2d2PIkLtm2TzNmPf+JTAkAP9ibQFwmgujyHoBPIhJ2YGEjBQ4Wt2cbcagENF+BWnXCyB9+w4CH4yZ4Ha2kn3UFEZ2RHiLCYZU3LM3+XRCdi3w6BX6f8Jk2Q9Rh7CST68rVYY9BBh6pQcdQiWsx6jbByxwkHc4Y1m1DJF6Ai2VK6JlMGIOUWnT/p+khAmi6HBPN1CyHmYHvYh+iII4o3oApBs1CuoMUeUrAXeyZXJH/WHw3iplteh7PGR6QGHR3ahG/c+0/Yd/AwMkODmDp2ELF4GiP9mxCJ+qGZJTg9Gi659BxccsmFGB8dQbOqoVXV4YGCqUNH0SImoHrx60cexuTUEdz4+htwzTXXSF+JWMDpqC1xK6PzaTcik4IekmSvv+F6bNq8GUeOn8CxqUlUyyVxJDWIezBek8504krqgNunCsncFwxL7JPb50W1mIPejTpjbBrJ+nymWB9TSU7hyIkTM7j55ltw6y1vFDyAbpp2UAqtkS2UW3Uc238Q+dlF/PrJ7ZiaOYZv/e03YLbqWFuYR6VWRKFVEsGXVa+jqbWE1Km4bZJ5b+8IDFNDU+f6QGDbh7Legj8Vx9ab3wXfyCbsPH4Ma3oT52wax+7d25HsUTA8shmh8AhSjhAO7NiN++69Byszx2HAB2Qy+KMvfxET2y5Eic6qbVqp85zTjXQhGVj6+G2JNREA+Cffw977/hl6bAh/8tl7MLb1AmgkJbB3zh4U5xk/NScwz0O2V7wQNvgMnwGA/zvtlmc+y3/6CPTf8B7J/pSGAVWZzByiItfoCDuHh2ceqHmgJ+D3Fw+1AAAgAElEQVRDgIVKEIIUHg83AgaX25lcDBH3BUJowyOgJT372VjmYZsNQ7HPrNVspoxuN0Kpfg0Fo3Jg5ebNZj4bUkrYJwVNQAmhQ2doMs71GlxuE02N/voFsX0OBPxyfRKerjHr0Q9fKARFpTLSLc3cRkOD1XGi0dIkIyKg0AjDZst3qHRt2zlWkq2ruLuKVb9Y3hUKZVEhCDgQ9Avbho0dWrsSGDBbtMkOilXxWrkEg2yuJq2oXQIQU9XJpgvBbSpKaUnH1+Fmx4KrVLSVS1Q2iqKWlihUW+s64smUKLGZnUoriECkR671tCKAzVZmNtPqlod6fj428WqVCmrVsjCNaAlNAKlpWDaItLzYXR3bUGjN0bakuWa1XWgROGXmquSduZDKDEgDenV1CW2zKQVF/8Ag/CqtX3U02CRQA2IpXW/VbXBMLFmo0HWLaolqvnqFSpCQ3G+CrG6PD37aUVu0q/CiZuhQg3409JbcU4IIAZ8P+eUVFHPLcHRMeKnm4Gc3LRkfgi9sxtUqRXk/Nr5SqT6o/ojct/7BDIqlCiyjIyBgk0BvS5NGE0FDAulusyBqUIsUNeZzWRDLZtpa015bDYawspIVxRlLl3A4Is1R2jXLxmNqWFqcEyBYspc9PkTEijaCenlNFOxsDhI45p+nbZEJ1nDDVmgN7qOahaUZsLi4LOB5pLcH9WYTAcWLyloBvckk5ubmpCE+MjYqdtksBgniBP1BJBMxuF0OvPjC84hEw2JDQsX35i3nCHDEbNViPidgWCyRlnySYimP9evHBIA+MTWFoC+ATDqNeCYtliOzp2bhZEanbiASiaFUKmNkbBA+vxtlqo1p70zVUDQq9tjFYgHZxSWMjU+Ial2amcy9ZVOZWdNiWWgilUqLyoEWtolkDIMD/ciuLouSNxwJ/26dmTkxLY1j/mIe6dzinGTfkg1KAJg24IsrS6JioBI44KUFiiH3Lp/PiUKEAC3nCu/dysqqgLIEgE7NzEiR0JNOC4CYpnWmW0E2n5MWJQsuqr59XhXzc6fQm4qL0vXo0aPSnCSJoqcnhb6+jNgrzs7Ny9oRDITEungttyZzkqrUaqsiyt+OrguAGgkFsbiyjKnpYxgdH5NDBNePCK2CT812VR3MYO3HysI8Bvr6USqXZa3herjG51WqdqCp1zAyOCzXdlp1SsCfJI3T9vkHDx6UhjQBQ9pD0/qI63jIG8DI0LBY9pttA7lcVhSEhWJeFJ8sAg9PHkWDDWoHpOkf9gckH5DsV9ZYfZk+AVG53kRCtuURn4tQyC/rMg9azHfk2DAvmmszDxEeKoD5/Ltc8kz6FK+QE1hc17WGqOJpbZ1OpGS/IRCqBgPo7esTW2zeU4KtLPYILIiiVtfFavl0Fi/rQebB85mmrTV/M+eaBCeSPOYXFkQFz8KaVtdkWk6fmpHDJw87551zLrRGE+sm1gk5wFaXWqLyn59fEPA009eP6ZkZee+WqYt1ONVHzL3m9ZEsQkay7BM6LfRj6O3ttfOMVVXUu2zoEgzks8R7RMIM2aS05e/tTct6F/Kq8rxzPrBZzTl32qqZn5/5KVR1EzjhnrY0v4RNGzci05PB2toqwqTVdhzy88wxJ4CdTKSEBEBCRHZlRe4nwWUqye05HUeBFujxmKgD2TgnwUpsqsMhLC4tSdZMKhIT+6yioWO4Z1BIB7pWxr7HH8PM9AHJZuLzY8KDsYktuP/BR7DvwH7c+bm/xKEXX8JP7n9IckcJdnCdFwADBMl1AaIlZwkdfOozn5brkpxOpwNs8RO+1Eo5sYCuFtdkD5e8Ih5cPQEsFuv4xSNP4Stf+SKy83NYmJkWoElRXcJqZl1B49LHnn4W3oAfF523ER6rAYcvCMXrFbCLALiH0ZWWjmd3PAGm03MPbpLg5HDhDW/+fVxw4aX49aNPoNUw8NRzu1Bp0B3EhaWVFVEAEwCOxcLIZbMwLQfyBPDDYUxMjKJayKPdqCAeVOFo65K9pFsdOLwqzrlgG9793vd27WAd8mwJiCJgyv8JACse1c5rhQbV5cb2n/wSU1MzOFgr4N6v3Y2pnTuQXc7JPPz3n/8C5VpdVJK08VIcPtlf+HcCwEo3d5gZTSYdWzpt/PSnP4XHbROi7FAoWwFsn7ZIyKMFtN+OrugCVfI9lonCygIOPLkTT+x/BTd94H24dOxs7Hnol6iaZQH15dzGZoDpxr/d90u0rI6wxIttDd/85Pvx1GP3w+GOwsloB6cmFtBknf/Vh/8KRseB7z/6OHy1Oi7fuB7eRAz/eP/PMHHRekzOryAW6MOGt74BP/+ze3Dd3R/D9P2/Qmn6MDLr4/jl9mNwmAo8HQNX3rQVSbWOfTsn4RtREfaPolbUUMlPI9LnRSzVC7R8sDQV+4+vokdR8aY3vREOjwuKQ8Hyag5OxYlYPCjkxYDPj4G+IdRbLRw8MY2k2yONIpJFrlD6UTtZwOCCifXnbITSF8dRbxGYWgKaDkwpRcz9Zi9u2HYl/IMxvP9nn8c1l16KT33oz/H0z57EA8eex5tC27DBM4jMaB9cmV60miUUe5u49ptvxOeuuAE/fXoXUkMZ3HbljbgkvR5FdwSjV16M/Qd2wBcJS6PG5bbVpazLueeR7MNa385YlYACqeEld50WX5qGOHNQyTin7XvNQDkMhNSwAKxiK+zzytrH55TgJddcrldU+pI8xNdlXUJ7ZJ4JSvmcNNt4/0nUIwmCG5Ar0IPesfNxdM/jgFmRzCy+Huvq9GCf2K4zCoGv43CrQrYrEmirN2C0WgJokuzJmIpGx8KLL7+CsYF+HNp/AFfeeJ1kSWUbOsx4Co02UDbbAqSZOpsSvAqH2B8yY5fOJzwnkShl59tSWWmra22LYjbQbJs8EmOEoMF1T0BcNsvsJhoz/ex8YHt8tXYHTUa4tB3SCDPFCYAW8sy37VrocQ7Rrr7rQ0iQlOctNsh4bwh02oB3245b6Frtnf5/Xoet9rVBaNb8thLWBmvluhy0fXZJZjfBZK1pn91oaU9HFmpHSWjUdbuZ2KRTg8E1m40727UpKLESPDuw58dsbwcUyT62hBjIMZF6rKtetkiY6KpyuTfJPqpp4sgkwLeMLyMnDDkz8nxq2zjbzxCbRcxAPu2YLSmBlm3rLJFD4lxiXzfvJd/PVnjbgDQBUfnspiWfm2B2uWhHYZA8bJC4aznEBUP18f6zYemA1+HFyvwSNvTF4fV30A74YTQMsadePjKJczO9mDeq6Dt7A0yeASwHasxh5n03OqiXq1hdysFZrKNdLiHod6InosIfjshzUS1VJFrBn0ohV6kjSDKyZUh9zHnk9jIWiCMM5LJroozSTLfkYIcSIbgDJBQ7UF3OI05rZ4tqMALmChSfilqtLEs251qhXEbQ65PIgorWhuV2wJcIw+low3B38OCX//o/vedw5gXPjMCZETgzAmdGALjzx1txfOoYBvr6pOafnJuDW20hFHEgSserNkGwIAq5OqJqGi88PIPppw2kz3Vg25sH4EoZ0JQy3B2HkHZqGqCGVInAUSilNBpwWk5E3WlMb9dx4Ok1UQC//c/ORzm4BMOli8Ogy62hVivAlU1i78NZuHKAx/TBUvwgd5m9oCbjK5jJ2reIy2/uQTKTxtzCAqLBODz6AH7+7X1orblx7llbAVcVM7P7oYZduOzyy3DJeTeirbsxODyARMyPowdewN5nn8La4ikcPzGPt972bvjCffjO934o54HPfPwjSATcqDdqCERCULwqfGoQhVJV+qisB9gTpNMZRQaMH8uvFSRaa3LqBKZPnhIxTb1hu7GdNk4i8EviGHN8T/+SCF8mpihuOZfTzYz2t5lMDybGR5DuSUhtQKHPpk2bsWPH06IKZm+XPU67/uhg3yv74PH6kcn0izMg+1WqzyvkPkavnJqdR26tiIluT0Fv1REOsBfcRqluAGoEa6vLcMGUc3R2eRHnnX+BuIPc9o4/kB73SH8aY+k4CvPTCDoNOLWOkHVHBwJIxRNYWF1BrWMIkMizsE/nb0aHWEJC1GlGwjKVGcanXZ6oeO7aa0vKkJTfJBWy4rZJhuxf2sFJbZj8BosOm/ZZWI6AbM/SHptjyRLPArxtB1QqqT1OWK42NBLoKPSUsk/8aUT9y9qZPfNmjf0iQPUC0bBfyP4GI38Y9aJRaQyxK/enR7D9hVOoAAj39OId734Hrrv2Gvi9CmYmT+I73/4fmF9axJ333AWXD/jBv/4YR16ZQTqdRG9fXHyxy5W8uKZdcdkVuPzSqzA7fQqPPfwIOoYG1ePE9Ikj6O9L4nXXvlbc4xhPxt42SaEEgk+fYSSGTdPl61u3bcVll75G+lK7du8SS3EKHtiHYh/LJlVa0oemmErG1OlCX/8gevsH5RxQrdfRNhpo1inoadrqczuUV3o44uhptoX4f/HFr8EWEQzwWXTLM0wMoeNivdnC7qd2YmX6FB587GHE0wl87CMfwtGD++E2dVRqJeTqazD4WTQK8/g88BDeQF+GkWkdaEYLllNDRXOjpocQHhjEZTfdhMjoZhQ6Hmg+BQ9u/yUisTaOT+1BtXAS6866CGdtvhb94REc3zuFn9z7FeRnTsDgzRsYxJ/ce6/UxWUhvHuEhGFHPHbQYWyRZEUTAHbC2dSxmwrgn3wHZnQQ773jSxjfthU6gWJxhLOEGMBevGSl80xDEJhHEAF/zyiAz+yxZ0bg/3cExm98nygg6ZnrcClityaLCRzQjabk65IJThtM2juzuUJwis0JHrY5XZm7yCWKIJ/H50GLmRWKG2abeaABsTrO5Qtio+zz++BTbSYzFzcqMIVpT0tL/l3YIB04FBO1ahFt5t3qOpzy/Zbk67EJQCCVgAXtrmiBSYCV6k7J0WrWYWgtAUO5ANsZwMwY0LvZUrQaZiOEgLMpuRFtwxTwWnJWPQ6xZk7Ee8TKmhYjzSbVlczcasnG1JIsQTecTuap6lIkkaEd98fgVbx2jprZFrDcZra7Yep1FHMnoBs225+KF4KyzNMUQI1Nb+b9tnRhizcbtOlzIhyJCjDoVT2yUVLJS6CAVrG0YSXoRCCyVl6DGgiJspYsJTbbaMHLBozpcCCcTIkajveqwTxT2rT5VDvX14Co7lKJpDRlxDq33hD22sRZG+APhTE/P4vF+TlpHPGzplK90DQLTZ3KTzv3kOAKiyhprNBukwAFLdssS8APWgVXK1RJNgUgpAopGIuJYoQbHd+X+bK0DWaDxiXKaarCfbY9CdlnuoFQwGeb6rU1Uc5yzE7Nzso1UE1E9lIi3gtF8fOuYWFhDoGgKqoyFm4s5hT4JAu1rtXlXhAE9au21QyLHK+P6hWquml7Wupmh9EGNoyAP4aenj6s5ldtdbOLwFdQwDGCS+XKklyvZEnQXlXxYHRsVEBgzheCVZxjPamksOAIihJA5niwwcNME6qt2ropr0kFO1XmtDqmKp4qUJ+PedpkMupYWV5EqieOgwf3w+zQatuHaJT5wxG43F4MD49KU6/aYqPXj0pxDY1aBf2ZtKhPX3rpJXlmxzecLTax+axtocvmG0tAKhuz+SwC4SBCkTC2XXih2I83tSZy+byAwSsnj4vNOYFv5npyPpMUQNCIFj09PXEheFBZSxCX81jU1eEw0ukeAd/5zNBml+sM7XDLlaKoQowmczHs/PDT2cUkivQNDuDkzDQMrSpKfj5TBK9YfLPxTIsWAv60j2G2He2mY5Ho72x+mQFLUI/N3HA0Kp83EIrgyquuxCuvvCrzKBYNolyuojedkXFnJvaBA/vFDobqTq4ZC/PzKJbLQizgZ5k5ddLOVU7145qrLsfK4qLYbVI5VWu0xCaW9s6lQs5WxrtcSCSSWKH1MbPtRKFjYmxkWMaRkza/mpcsYc5ZqjMJinO+cl3mCScZj8sYsElfb9YlzzygqhgaGJTDDQtY2vdOn5wRgI2vOzIyjJ50DyaPTmFlZVmsxkcJEjOvW4D2ljAYqQ7lgi2qETY8dR2xcETsn2zVdUma/mL/2dKERJBKpkS9T4IO5xvHjusBrccJOp5/3nnw+1TJ4eVBgnbWVOPSbllUgbSldDjle/iLts4cP74PVbDDIyMyh1j0iaqpa+tNAJUALMFX2rGTWOKjS0KjCa1WQ6XewIGjh5FK92DdxAROHJ+UXBaybRdm53GWKNcLsv709mYwNz8vc6N/sB+5/JpYpSoeBTPHpzE+MirKTpffi+Mz0wKgDgwO4OCrBzAyPCyW4bRIZ7FPUgWf4aGhQSwuLsk+t3XrViwvLQtYkVtbw8DQgBB2+Dq0Pyd4ODs7K4zhsdFRWQtIAiCATlCeQG/FYGZRDSMjY6LoJhN4aX7hd3mQXpV5UF6x+Ofc5np57PgxyaclACgsVsOQQ8xZ4+uk4c3njM9Kb6ZPrp/FNg8+nE8cbyriEz29opTinKo2GujPDKCcW0XE68Th53fi1MJxIedwPzHgxvDEZmiWC9sffxwv7tmDz3zmk9j70it49NHfwOngnqnCsHS0nTw06aIs61gabnvbW7Hzmafxnvf8MSLxpDTSDacChTbk5TzWluYEAKbKXHJzuaAqCi658WZ87d5/RG4hh3vu+RKeeXYHThw9jHyOOdg8IND1wSt1D90kopEgArQtVX2iCCPgHWC94nZi47oRbH/0QTuOogu4sLXQ0Ex84COfQCTRiyd37EKtVMFvduxAMJ7C5NQ0xkZGJIcxHg1iZXUJDd2Bgliih+WZv3jr+Zg69CoStKimiVGbUQ8OUf2SRPflr98LJRCWTC8Cs6cBYJkQ3XxQ2WttKxGxuaajg6sN5Baz+OGPfoKHntqJr//j17FprB/P3v8LKLqJugn8/LHH4aDFe6spRC83rWTJ8GaMRduJqhcIag60VY+sSZdd91rcdvvtcLMtQDCFLQFxnjWEQd9otITEYJNuTltAAzpfr1bFrocfw29ffgVmbx/+4qN/hoWXn0N+gexg+4BLJxQ2HB55ZDtmFlZhOH2oOtr41h3vx86H/x16xw+HxCCYaDu8Ml53fuAOwOHFZ776dxjdMA5zaBj373oME2EP+kdHsZJbw+3v/gMoPYP41vs/gfFAHC2fH9lWAZH2SQycdyl+8sBzSLqiOP/SdTgy9QKStQ6OOlvQVpkKEcYVFzmge5wozLVQqDaxYcsEslkDb3r97WLrRVPfWrOJWDAiNvelehX9qV5RlStBFRWtCr3jwvTLB7GWX8UHr70Fyks5/Ou+X+OOS9+O0cEBzA468ZZ7/hSuegKDHQ9GA2FsL03iPedcgJ/P/hbhaj+e+Py/4cNPfhvreyKYXTyKj577+4gW/XBHQ1D8HVQdOlYWJ/HP+YcxV6lg6lAB0bQT11+8FfGqC394zfvgi/gxFapgc6gXpeFBoDyH3OIM4NKhufjcuNH0WAgbMbh8Ohot2pzRsr8lt5S1LP/NPZSHda6x7DywplJcrPmAcrUOX1CF0rCASFTq66DHiVVDR9sRR8zKoel2IeigO5BmuzNIY6UuDRLWqF6vE2o4hVaphvxqAYGwCxoIlJLYqaO1OIsdu1/+n+19iZslZX3uW8upc+rsa+/77DuzMgMq8WrUxAWVXGK8UWIklwSTiMaYa3LVLFdzTVzQiygoCkYFBQWVbURQtlFAYPalp/e9T/fZ91N1Tt3n/VW3yR+QPI/JM+ODDD3Tp6u++ur7ft/v3fCmt/4uIv1dMOhy46Ejh18aRflGA/lsAXatISCsG5OtYCmzgo7eXokqYfOBtU2JLkeGF1noyNHIgO5CliagLCM4amB9J3lSoL0diXuSyb3WQOPk55wn0Ms3kWs9gTrXf8jN6eXPFuBTgOM1dTDPJDQiJnjL5mq7JdmtrD9ZH8hZSDqX3N/YzKAFtPte8exkK45LniDQvvazBf6lywFt1JittpbZK7m9Au6ymUt2B7N1ub66bx91zbRB5O/FSUJxpF7hvsTr0ny0Q1RRKtG+zoOqRMQIsgzD0CTvmRaE/F9bpUqkDUcahFROtyQagAA61yZGxlDpIdbVkrfekM8WhxACsT6Sgal01aQ2YtvRvUcSCkhacFW+HB9FXKwZGUSbfCqn3TlI8JcNSr/fzU7n+VLRVWm+FZiHDV3qAo/huo0UVgtynuJ6H/L6USu3kF6clZ9BEjHPlobXQcjvFeKq7jGRmZ5FqA30DXej1mrKs4t4w5gbncTOoBdTlQzUfjb2I9CDXhTmV2Hl8qL4tTU/stU60it5adBrzN7W2uhOkYgZw8oyzxUKfKEIljN5GJohzcl4OAQ9SBU9z4gNBKMBGI6CarEBy/Egb7XQMFUM9w4gMz+PSq6AWimPWMCPSCyEsk2SdhCK1ZaMX8bo5KtVyQ/2ewJoaIAZj0iGXLNaw8O3fPpSB+XSCFwagUsjcGkE/gNG4JmVv8JTTz0pBN62x0BOiF1leD0E99wzkGbyHO4IAPzMdy9g/ikH/i3AZb+TQHjIg2xjCaaqCnFN0Q3Ql7DVdgFgrVWH2vIggBjGHm3izNNZRIeBA7/Vg0JgAWoA8Pp1xJMUkwCe1U48e98YrBlAbRhoG0E0RQGsod5SoHh9GNyXxivf2APTuwu5TBBoxpCZa+LYYyewMDmFgKHAjC5j574gDh95HcLhYTTLKWzasA/hSAh2owxYJZx47mmcfP4ZPP+LFzEyshV/dONf4vjJ8xgfvYgP3/SnyM1PIFfKQTMNif5gfyxXKMuexd7U7PQUlhbmpfc1Pz+HVe7hNsl1ol9xeam0i9VF1yL1KoUTuof9REPOd9KLCgaRSnVg46ZN4hbVmUoKea1SLojAaT2aj8SyHdt3YeziODKZnFjzst/BszH7nxTkdHT0icMdfxCFDyQfSn3H3malhovjE+jt7ROQmU6DLauOoGnIudj2BKQnt7I0J8A284HjiSQGBkbwRzfcKG6H/d2dOLhjE+ZHT8NjV1HL0c/KvdftQ1HEohGkC1nQCYURIWg04HWrUnHtkqxV9p5Jfmb/m5FJEqUBMP7XjcrgP6qAuOICRbCSfVfWqjz/EqxzEzRAF2WWgYpBi2dFznoKa76WgqCjIkSXOAGAW6iqvFZHvoffzzgi1lckF/DhsF/KM67PZ0ivtn+oD/lSDrPz8zC8KhytLaTT7o27cf9PTqIAD8xEF/70Qx/GO669FrFwCCdeeB4f/sBNmJ2fwk0fej/e9PY3iijkU//wj3j4oQclb7mnr1eslHPZMnTNxJ6d+xELx9C2LGRXF1AupXFg/w5s3jKIFqNAGK3BeLgSMQD3lwDfjiN9I5L1r3rVq7Br9y7pA46zH8lYJx/FN3khF667rjC2j/UpBQfL6RVs2boNg4NDyOYYJ0fSIuvwskRNSnzgGlGU389x59mBwhQ+S2Irmzdvxu5du0UcQcc8xoLw5EEA+OnHnkB6agaP/OQoDlx+AIcO7sX0+Cj0loV8MYtCs4QGxTkkJ9qcx3TQBCJhQ85hJPhnKyVUlCj8XXvwqmv+O5xEAtMrOcyursLrV2GGbPzgkdvRLM2jPD+BLbsux+COI+hLHcTUmTzu+8ynkZsaF/toDI3gTz57BxIjfShZqwB8aDXX8rDZw+DcIfOTEZ5066nbAgAzA7gV6cV1H/kENh464Nrky5mphSadWPl7cb5cizEVPrpL/LikAP4P2LQufeR/nRHYdvV7pQFKWy4qT6hMJOjBbCexkyVT37IQMl11ERsdBPj4dQLHbtODCxrBYlsWb7K45e9SXSqqV0VAD1r/ciOiOrRA61VNEyBo3R5sneHOfxMAZaMFdlNAQCpmxdbTtgVIrtaKAq4GgiFhdFM9xk2KLJBKsQDbcjPMCHzw0M9GAkEPAXEdBf4AlaCurQjbEGwcs+lba9agaG141xpE3OTZbFhanhOWF4EMLujM0Q2GwmgQpIMqqlMBPi3XdpjMc25oVPLy92wY8X6UVkOKqXKFGiZVACM2K1iExKMJGQuqIviLirFsPod8IS8ACy2w2QBhA04szJh5ZjVlXJhBweGi2pmgNnMdqBDleBPs9oTce6U1KLO7JNdyJes2N+oNKIZH1Hps9EVFBRYW1RozVVWNRaWKjhTtWuvyrN3NSUM0kRKLZypgBaBlA8njlSYSm3u1egODw8MCMhC0ofqQVhlkyPE5L6WXpUHIpg6VjJJ3apDB78jc8OqOKG95PxwvNvmW5+ekUKLii7nAvGdej2s12ISitNEke8niZpYQ2+SmXRMQkOPHphkZQqYZEtVTjIy6lQzKubyQH9q04GM+nuGSCjo6uiTTlla6HHMCVj7TQE93t6hdOAMIVs7Pz8rcIPkhluqQ94aqrUImI01NEhJspyW5bNyeqBglq48NNQJFDctGpVpDrV5AKGhK+7BWriGzmhM1fmd3F5KdHQIos2Ch+pBjxMZXLBJGMhWVz2FGLG1vqJJmc5a5fAuLboYoAR/m71L5zkzmDNWRK8tij85caTY6+Yx4H8xM5nycm5lBd2e3EDcW04tSVFOVmurokOdFJh2fY2Z5Xv6M2c4ssLu6euTfVOJGYxH4/V6x9CWjbm52Top4AkkEs0gOoJLXJT/UxD5y7/69MAwdDz38IySjKSlEaUvJ7FWCgCzeuY6U2HDv6UQykRALltXVjPy7q7NTfj7ZoqOj56WpSCCTz4XK700bN0iDc25hQT6PoEyYGb6qhonxCXlnaQm9uLyIYID5uQryWQKdeezavRNdXSl5P04cPy65rH0D/ShXSgJ4M6uVtsvMLC+X8pJJTsU/7ZX1tfxqzida37L5zSxlNkQJKJN0MTM3i4HebmmO03KbQC/HjkViT2eXrBe64Wbucp5QQUtAt5jnukqXghai8Sg6Ux1YXV7G+MVRjE1MIJlKyEGHahKCNQT32A+mupIKIH4eiR+lbFasEPmzCIhSpUwb5KbVgEb7pXJJMoFdi3ZT5gMbxbNzs0h294jSNJdnPt4AACAASURBVJVISNOcKlsC8pxPLNLY2OV48b8JZPOgw+c6OTEhqh9Zt5kpz9zhREKsuyWXlAo0i0p7kmvW8h5FTUaJJkSZ+8yzz6AjmZIcaF5TrlgUu/XBkWG0alWcP3cOGzZtxoHLD2F2ZgaP//goEtEI9uzYLsBwZyolY0m1JucjbXxpq88GM9fpVBcV7A0BTElSoQOEyfXYw+Y+CTWunTSJR/xzWo2vZxRyrlPNTjUWx55jTfIECRC8Z677zIbm50+Oj8t82LppC4rlgsyndHoZ6eU0No6MSCwCCRB8Jr6Iq76m8p9q/1AgKAAy1atUOXNtpXU3x3FoaEjmPolHZ86dRabo5jPT1SBAMlDTgk4bacmjrmNgaFhymvkOlcpFAca7ujtdwEP3yjUHg67aW5TZ+RwMq4znnziKpcwS2tzvuPc6Gvo374Kj+OS/b3r/+7Fx0wje/e5345mnf4EnnngWiuKVKACrXcerrjgAQ7Ex1NeDs6dPiGqZzf3rrr8BhulHW/eJArhWyCA9O4lKISdkKGZ/cp1QTR9e8ea3YiVdxv13P4BTZ8/inz77T3jkge9hdmYMKyTuWIywMOQAymfC/ajVphUsrZAMV1Vn0VLZwvXXvROPPni/WLzaBJnJWhX+m4pKvY0P/fXHxU76/OnzWM0V8OhPn8LkzAI2Do1AbVuIJwgAL6FUtZHLF+SdENsyRcFlu7bj3OlT6ExGaF4GxVlT+moaQokU/vYfPyV5jLQ9+1WyrgA7rpLtXwFgXYhy/IfvtEczcM899+K227+OjpE+3HbbFzD5wrPITk3CY4bw9Xu+j1yFNq4+1Ns2DJIu2O7QHRhNB6WQB+FSC7aP0R9NNA0d3/zuvQLs+ATqcST/yaECk4fhckX2Dqnj5I11f9WVNuIAnnnwYTz8xDP46fkxPPDID6Hl5nH8iUcl04c1Ea+ZGZfj41N49Iln0dT8yLVs3PzX/xNP/+he1B0fNKEM27A1r4zrx276KBTVh0/f/k2Mz4zjrTd/El/6yMfRbSi44nfehgP79uLuT34BWtWDSqOFdsCDUNzET3/6CLZu60L3yBYsLaThKZbhiwUxOreAhekCUhtCyM610TVYxbbBJIo1G/FIHC/9fA4jW/sQSTqIhjvhdToAOwadtuGaLgfwMxdGsVzLQ2vpsAp1DHV3o7d/ABmfg9kXT2HuxTN4a2wHjmt5/P2Oa5B6/WVYbBzDI9Onsc3ZBm+sC/fddidO+yahDUUwe2YRr+0ewJbOIPrsYVx98PdxOrKCf/nSLXjNW44gqxZge6lcDODkibPouawf9x57GpUVB8mkgg3+Xnz84B8gaXQgfviVmHnwaxj48/fBLmWQdqawVC5A9wWQNGKYX1lGONiCNxpHfTWLfLUk84O1A4lYrOu49nHuBRhjoSpC2qnX6ILQFqJgKJJA3aojXq7gYn0RT55v4NE9b8TLX38MX7vmIDp6FjAU3YDm0qhEOtCSnmcHKle4WHJf8OlAxqOjWBqBv/wLdPf2w6oVQSdiqlZuvvNTGD8/jTv++XacPTuKxlIRV/7hO4So1RlJwvGwrqeyoCFnA0bHyHuhtNE2uG6FxMZOLPnbzNrVUW07qALIqhrqMJCp0uJalfqU6gkiy8xOszVLzj38XiGk8Qz0byyaxYWgzYxegsJubjC/xk2Kn+VyN9ZUu2L3bAuphI4MFptABIapBm67bkts/rgf72YRu2uAe76Sa1iTt5A8Q7WuaDUI9GqaZPYqVKvQuahNggmjdAx3zSChhLE3JFXYrlqbY++C2WzUEXgFzIAJj8lzlCXrvGTckazPmsZgDi0kA3j9/MXmlCu7cS2YadHIP+d6x58nFtlsPEoEmy3qETpskFhLRyOqS+SvO3Rp4uKwnn3OBqbbBHPtuRVp/pCIzHNLIMAIIff7+DXOKaoiuJ9RVc0sdX5fuVAWQFWUyqpLfC0VSD5mA67pEs/YUK9ZMiYktogjRdOCz6Mi5A8JSJ9bWYVTrqGvNyVZZFowgHqpBK+jYCGfw6ZQHItTU/DvGhaw1ik2UJ1fRkxnNjPzoQ0UqIYJBLCUWQUqVUQ0BbGgKTWIWFHXatD9fiGJsq4mIS7g9wjBs95siItOpV5CsVBB1VagBIMwIyE0qg1USlWxq7SKBbQrVYQlUxnwh/yicKYzQdW2hfTH517J5tFoUwEcA0wTuXwJj9/2uf86zY5Ld3JpBC6NwKUR+DUagb+5e5ecLXP5rIBxJGbSISpoAn4FCHoBXziEdksXAPiFByYx+XgT5lYHu9+ehN5howLaQ2vILLfg9RPQNVGt2VBaFkwPhLTmbYVx7sEqxn9ZR7AH+M13bobdlYXjpWOQDTPAvdBGoDggAHBjCtAaBhwv9zr2XnXYaCIQ8+HQa7rRt5EW09tQKSRgN3yYnbyIF58/imZ1FQO9Cew/uBFbtvVB17tgeHqQjG+Hz5sQUNJp1VArrmL24imc+eUxXDg7inyujMENO7FrzwF0JpPoSUah22VkC1k01TZK5SoWltKYm19CemUV2UxGnNbEUIURDTwO8bmKY5R7/ODezuOC13Bd2+hcxfqVBO59e/eJixddwYQcJi6NPqmJ/IYOu1ZBqZQXRyXTdCOkKNIIBOimpYq7IJ2UCDwRfmKNw8+98hX/DU899Qxy2VWpO1jkiPsJv9+yhVDJ3g37oYyMYAwFwWZG/tiqKU55Tz/5hPRxOjtSIkY4dPkRfPxjfyfigJH+HrzhqiuwPHkBC+PnUS9YUke1LeDyy4awa89uLNIVK5+VWDW1XodPHB3phuO6hRF9NQiU23SRo/rXHbv1+CR+Hms3xlUIgdBRpCbll+l3Q+tefq+ofKk+ZS1IS22PioZOSp8Gra3C5HkAJEs6sFUbdX1NxUuGJss+ITPS7YsZ1IxlchAJsY+ZxG+9+bewe99ufOPbd+Hpp44hGqZjkA3Vq6Fn4x585+GXUFY1JAY24ROfuwUHDhzAxQvnsTg5hls+8ymUyzl88MM3oVAr4vDhAyjmVvDySy/hF7/4Oc6euSCuLP09I/B5QygVauIsuGlkCJ2pCA4e3A5Vs1AsptGsMWavIbgI+/hSk0q/ya3C2UNiT+Y3Xv1q+Tp7Mvwj/pVCflWeM8VFVIGzL86efL5QkvMUs6BJKqCIgX2jdWcfYhu21XCjSeiY6fFIf5tnAemFk0hqWYItUCgTj8Vw5MgR7Ny5Uz6LZ4h0PouXjv0C82MTGJ24iN379iAS9iO/uow6MYViBjWlAYtRhYznabEH4kUkTnfXtpzlGaPlCcRxdr6K/t2vxeuv+wNkdRUrxQzS2UWcfPFJJBMqpuZeRHnpAsL1DPZd+QYkRw4hkbwMLxybwPc/83mUpqeEROvfsAU33nwnogPdKDVXJRbMsmk7JvR194UV5zA6kCliAf3cd+7Ac9/6MuxwL9754b9zAeC1KC8Rg4mzpKtOF/MhPh/yW10d4SUA+Ndor7t0Kb+GI+Dff7WAn14zIEAUARM2pKmWZbYpmU0ESdjcoqpKLLjYdARtNKqiMmXjgo0AKiX5Kq+DxNwpCK4y55c/g01v7tRU6ZHhn8+vuIsfM+VabQGzCNby4KsZbGoz+7UtwelUtbFJwM9hk83vg4CLovpZa674aFFKBSUt0iy3Sc/mihgmqgROfQISsqBhfjE3fLLKCCqzeU/bg2AoAI9XQ6VcEyUzAWBagOo6GxlN6G2qbFQBKQms+gM+LK+kJeOYtnhejyM/g9exnq/FhVwUAbS4C0QEVGQuLcFG9+9RFcAQCkcslakUonIqEPShYVEpyzxZBT7DFKCkSiUnbXgll4z36mbYslFBhQAzYpmXRpUuAQVuSFQq8e8Ucrm1LCxF1HlsiBAQtRRLxp5gCp83wWr+GcFvbjym10QiHkU0GnIzJLk5sQmvewU0JxDBzYpABucB5xEBNY4Flc0E5QhssFHjNU1RYNI6mA0J3gubLwTnCJ7KJmZZyGQzyGfmXSs/KgUarnpXMqmVNes5LzM7HezZs0fmLD+PSjXOFVLaTA/HgM+Zam0V09MzruVbG4gmolhYXUSDajNmTpepcPOiu7dP7DH9ArQ7MH0BRMJRUcwR5OV90PqDO8wKczJpEVIuiHUeiRNURNZYVNktyUXju8N7IojCzLLV1SwCgagoPqneZKOS4BA3QDbRrGZJgPalxWVEQxFcddVVKBTLkuebXs2gUFgSe/MNwyNie8xntrK6jMWFWUSjKRw+fJWoOQmaMG+4XCli85bNrh2e7pU5w1xnZpRQOchMbhaAg0MDyBRyksFL8IqEAD6X9NKyWESaPjISo6JsnJiYkGYUVYjMVk6lUpJj2tXdJfOe6kkyHklOWAdSK7WSAIFUWe/euUsUn+fPnsPYxYsukOWj7WoMIxs2CPlhaXlRmoIEj70aiydXDVkoFjE4NCgAK9ckzrVczgWyqIanSslnGGJhy2dh2Wzq6di6datrnVsqYnJqUkBPAmd9g71iG83nNTY2JmPK+z98+WH5epqAWYwKdU0UtjysXbx4Ud7L/Xv3CgBKlwBeF62O/Ws5mLyfySmqk+tIxmOi1CYox4YbXQsqVeayqqLo5Rzne0CrYzaJPT4DFlWJ4QiCfr+MP6+Ff5/PhXa9mkHXhDK6u3tEjbsObrN4m1+Yx+LSIhbn5/G617xWlK7zC3Oi3uQ6xfeZKhOSS3q7ulxyTaMupBxawpetBuqVKnq6ukWRz6axZNnquqwbPt3A2OioALZU83MO0L6G748vxLy5qgCNvHZp1DYtmeP8HI4/m9O874DfFJIOnw/n2kp6RYpmHti4xvJd49qfz+TkcKD7dHmGnG98/nz2HBsqW91smra4HliNBnKZDEZGhiXbmKp8ql/qtoXFhSUpqg/s3YeNg4NoMUeb4Hd2VQrHhflZvOoVr5TPnpyakjxt7om0cqbF1BRdEAiS+nzo7el1r52NZL8pal6ORSgclrWTKl5eL38xj3ndbpXzmGNF4gOvn79nRtEqAXGvDxtGhsU1ILOyKqpgOiPwcEvyDt87rhvcTwf7B5Ctcr2whJgT8AdkLyUBwj18uIQsKrUjwZAcPPj1gGR2V8RxghnBbADbjSayqxlx/NiyeYs4NagkUHg84lLBtZsA39jYRTmsdHW7FtiFPFX6uijug4aOLf0pPPf4o5hfXhSwTshXjoqeDduh6gGZa/lMFnfddRc2bBjCZXsvw9GjP8WJ0xdRrjYkDuBNrzmMubFT7nnAIaGKqjgeAnVc997r0dJNRIImSitLyCzOipUyAWABHMhYNnx41dVvhW0bmBudxZfv+AoarTo+/YlP4IH778XJUycFpOGe72bQuAcQNy+d6jJGJBjweTz4sz+5AXfecRtUx7VDp+WwS5Mmi5qHYw2K4cdffuR/Y2lxBaOT05iYW8IPHzyK3s4eeFQH0XgIcwuzUlOwsR4KkhjnghPxaERyyZcXp5GI+KCJe4YthxrN8OHGD3wQG7ft+JV96q9AYMFS/tWqV1nLChVnDFARaYhV6a23fAnHz1/Ahz7yFzi8dxMe+8H3oFKY3TJw5z33oU5Ahiq+NcY8mbh6vYlSSEe3paMMS0hUlqbhhj/7cxw5dESAMDmqCWGX9DBH1j+um+sqxfVyl/PVblWRnZjBbZ//Ko4eP4fbH7gLI1E/nrv/PrQ9vBbXFtjDfbMNfPWue1BsqqhoGj79v67HsYe+h2rLkCxOWvI2Vf7ewic+8LeoN9v4wu3fxtz0BPKlGpzOGPoGOlFNV5DU/FhVWhhLr2Drlu04Oz4qRDCOuVpNS36ZXcsjFtRgGSaePD6F5bKD39g/CEdzEI8YqNW8WF48gx27hmF6LSzOUSG/CQNDfTh7fAw7d7wClqoLIbDJWo95nJ0xVEsWfvTAI6gzGsXrwfzcFCJ1FVf5BuGz2niqsYB/ufGTOL90AdOBKl5d6EKr7oEeVPCZM9/HePsFdB/cgvSJCyi1Ayit1nEovhG3//FHUFP9WP7hOWy9ci9ONU7hM9/9WxgbkyhpDgpLOVQCXpiKgU0D/bisZxiHvZdjx2uvwY1/dx3es2Mrkh1b0POa/biQP4HhWgihVgzo7gK2D2Pm+Z9hqToP0xuAx+e69bCu4wOvlEtSm3G+8nm7mc+ONDkchex9WoALxIm6oaFVr+Oeh36Ea954jeyrS/oirnCuQK61AE213DlNG+R6Df5wwM041XV87f7HMBm5Gn/z7n3obZZw4eKzMFoVfPHzt+It174Nt9x5qzThDu86iPG5RbzuyBV4z+++C+mzU6h0BrFxx3a3USXKUreRtbQwJ2pIxeMVy2hFM1xnHk2RfG065RBgLLQU1Kmq1AxUFRV5u4WaWDKz9my7OeBUs4p3oCLNQdda2QUlWc9Jhi/1v/+G8OcuM+75iOcYWT+oCBAXl7aw+vkPQVtptjlUDvNrbGhqa+Cxy5B3VcGuQpj1H0Fe1pbcv/mLjRGLDjxiP+eqgXkuci/BQaPhyDlEst0U3gs7ga5jT4uORRoQYtSK0obhWztTUSG85rAQjISETMn757srayjrV65Zbs9QiJRiYcfqnSCsjIkL0BKYJ5lNbKSp5lda0FUHhofZwR73Wt1vlvtjzh6VHLWme97jz1tXWXMKCfufOXPSOKOtuatwFnIxwWY2akWFU0WtVBbLdkHVSWagnX+LGYB0F2gjEgsiEmHsg416naQ1t7En0T7SVOJ1N2C0NaiNFlYX5zDc24/lfA5b6R6SWYXFvLxmE2a7jqGOGCbqGlYyJVRzJSK5aOkttBsk13ihJqKy55eXc/Bz76qV0NkZRSToF1VyPpuRMxWJgyQA6CTa6rSf9MAQoL4pVoKFal3ij5KsF2oNyUskkaDMJjNUVLN5KDzPOW1xlapZFlTTi2atCrvKOB/acDuwTS8qioZEshPf+oe/+TXsWly6pEsjcGkELo3Af/4RuPGr/WIRSxIta9d8lSKVupxB1Dr3AiAcY3a9D1F/J04eXcL5H9cR2ALsvaZDLKArTg70w2tUHGjMWfWYcFQPoTUYGvc3DWFPB049UMC5Z4sIdAFvvX4viuEZNPWqSEJ1w0Io7IVnpQdP3zMOew7wNE20vUGJA9Q1A02sYGBDCK9/4zWAGke11I9CzouLo+cwOv5jtLXT2LzJxMF9exD0jcCr9SEW3ohodAiqaqJca4rNay67jJBfRX5xCt/75tcwNTYhZNVSneCiikQsBoZOBDQLlXoZpUYNVotuM27l4+73wgsTmilxVkN3M3zpSESnRAJlsUhIxAbsSbHX2N3TLcRyktPpnMWalr0S9o4oYCH5jOfjjngEzWoR6eVFqTsoXJD+oaKJu51H9yGdXpV+kHS4ef5fi7no7d+AldUcsitphAIkVLOHrkFhn5x23mZAal2C/gHTK/WKTtclRYflEGjWcezYs3j+ueekhxKOxvD2a34H3/ve/ZgcH8NAdyd+9+rfhlov4emfPIJKllF2opPC1s292HvkEAI9SYnCOnXqBKaPn4av3pQYIzon0YaZUSEi27IcWDWXXOiCwIzUcNW56xmqGu+RtZa4eLlKYN4Hz2isNE0SjcVCW4Glq6h7XACY/+9rtGEyqkPl91qSTWyz7GVtVHcQIOlX8Qj4awbD6O7uw+UHD+PAoYOIdsRRbpTwxdtvwYvPPY940JCYLX/Yj0TfRtz7+EnUAPRvuwz/53O3yll6aWEBHSEfbv3s/xUA+KMf/2vophfxJIU2GXGdYw03MTaNhx98DMuLWZhGCKl4p7h2slcxPNSJPbs3IdXBODob1XJdQFupNdfcSX2mHyMbRqTfdvbsWYnHE6X0WrQIe5JtOuu0SZgk8C7wpJD28sWSzLNoNCafyfhMzmXamdO+2WrWRUjhlunrWIoPsWhc+utUDjN2huRP9sboqMi+D3v0r7jyShw8cAhlCh0mxpBbXMbKzDxiHQkEY0GxFKdTWrOUR6VWRLVdg1WvQROipwbT74cqiD7diFTYbRPzy3X89KUpHHnze/COD96EoqkjV55HubSA1ZmTGD11DKpSgVqYwuZQDb0bLocd2oFgxza8fGIaD938ZRQnZtEAENy8De/7/FcRHxpA1SqjwvuXs8OaHbnGzgXdXVvwcKwrDfzyvrvwwj23oxnswbV/8TGMHNgHi2Ml84qWzy5ZU9YBfq3tiG0+63Thgzjr1Nz//HvFpTu4NAL/7iPQ/Zt/Ik0b6X9S1Vun6o+HblVY4KVyVhYx5gWxA8QFi8wTbmo+Q5EMW1qsthwyyHVpLLO5QUDDXAtcEEWwpgtjnA0Jyb6iQrPdENBRrNVUXcLRCUYSYGDzg3bBBPP8RHvXGifc7bnwaW0eUJPSeGIjgU10HvjZUCEwy3sQIJbs7kpVFk0uwFw4dNWQe2GeJ60yuBd6TYKZOpoWm+ZkJfE6XXCbwBOBKFnUW7bYsnABpp0E2z20e2Amk8MiQE3Iws4NnpsCQW2qsHgtLBR6hgalAU5wlSAZAbhiISfWY1bNtZtgThxBObKqaFHWbluoNmpo1ckc56bJXDVTLCKpFuSYizAGqizi3FDJNlM1j9w3GWcEXzjubOa3bTbexHwftIzj9kQbY6pUaf8pts1WQ54DFXjppSVh3AmASNs5VluuJk9UWaFIRMAIAlgC8kMTFTnZSVycO7pScl3MA85m8sgXimCzmpsZ1U7lYl4KOwKkHakOGTsCDXym9TrV3DYM0ycNeeYl8PpooUqAmRbHfBbTBGqSKQEB2TznmOdXVtGougo4EhRoE875FglFRBVi+sPwR8KIdyQRMH2olyrSLNOoQFa4+VbE8jWzmpVGEkESNqEIdAjQVCgIUEXwaaCvT9SQY6Njbq5ZyBBgkJnStIEmeEIgi9YvVGIbXgI1LQQDfgFimHXCfN98MS+2IcyEZWHK7xGlOOe3o6CjqxOV8opr/wxFChcCgwTtyBojCaDV4rsRl8bZwGCfKK5pOe3a6tFe0ScKQSpmqXLM5jJSLBJQG9k4Iha/LFLEitHwYvTChTU7WYLrzLiuYWhwSABTKmfDgYCMe4vsP00RUJjvKMeM7xwBb9odUynG94FsOoJMg339Mm4D/QNYWFrAidMn5d1h9gW/t7MzJe8UlR31SkMAQxI5SOrge9nFgt7jkWfA583PXV5eFlCX7xGbdmySEaDn+iM55qEgLo5dFKCCz5LrQTaflbnR1ZGUeSdKfQcYHb0gdsTBYFhsksn+nJiaRjAUlDlH9Xe9SGWrS3ggOCdM0XpdrNDJ4DQ8kGfDYj4U9Mt7SNIKbapZ+GSzeQHvWNzRTpPq0XgqKXbU586cEUD7X21VOf41WSNpN95sW9JUFUUq1xuqEStluTc+Y6pLvR7mLuro7OoQxfz8/DzCkYiwV7u7uqW5yGdBK/BWo45wMCDPj2ChFLLttqhF2fynGwHHK8083UQcfd29mJ6ecu3363Vh2JLoQXVlKBCQ6+a7zDxf2jVzznEtnZgck7nFglryCLm227aA/kla0DuO2C6zIZuIJ8SOmO8B1ZgWbBkDXhcJPLywqalJOcxxzEgKorsBm9Bcq5l9zXVOlMrJBEyqcktu1IBdbyC7uoKOWFwU9JqhYWFuHtlVAkM98plk9Z47PyrKWjaZ9+3fj2K5hGRHSuxnqM7mekQlLJXJkkGd5vvp7if8RcCeY0kXBzb/+fep/qUKms/dJwr52No75qrsOIdItOGYUeEuz2DNXYCKbz5TPmt+lj/MTPY6ZqZn5Hlz3JnLyO/lu0q1Kdd+ruHyvhDAp7V9oy7rLq9Bsndpv+r1SmY13x/OcTbNCfwTzBcyD9dsseKkuqyJZDIhB5illTR0Q8f42dPIzo2hsDQtNpvM9eWvZlvBwObdsGhN5qGrSAsryyv41re+jsNXHMLg4EZ86+4HcPrcOLymH7/3piuxNHla3g0BXW3mZ2oCvnp8AVz7rvcg5DfhNMpYmBoT5XG9WpZrIQBlGQG88i1vAZ1rTcXE40/+DN/+7rdx5f79eMfvXYunnnoKT/7sSYlpcEEN1yaUa8lgZ1hqkqGhYezdsxs/uP/7Ygfm0RQBy4X6s5bDTQDYYVZ6S0FP3yCuv+F9eOnUGdx9/w8wOTknLhIhfwCpriSm5mZg1erI58sIUIUl9le0UPWIKn91aQ7tZkka8TrVcrwXgv22jVtv/4o0/eVQs8Y+loybdQBY1HKaKKgdN/xGsqH0loOjP3oIUzOLWCys4oMf+VPMT17A3PFzMNs+HH3yGM4sLKKltsVGV+xsNRXBloOs18I2fww5qyKHTNpqU91/8xe+KOMmIBQBlnZLMuhlLwgTAP4V9Cu/MQhCeCx4Gja+/bmv4O5HH8Phd7wZ73/Pu3DhJ4+jZhXcPCqnDWPNTvjRx5/GmYuzyKsq/vmvrsfPH74ftZbhjgtzl1RDgI+Pv/+jaFgObr7l68jMz2Cp1UK2XERPyIftyU1YCQWhmUFcmJjAxq1b8OAjP0R/wMRr9+6DT6WTRQ4tU8XZhRnMV4rIVAC7oaAz6qBUA377tYexVJnHcCqI8bEJWHVm26uIRXvQ1z2M/t5u+INJOF6fWFiVmINsmjBjdDSYQTwUx8MPPoTTp04jqCt4e/9eRGs+7FKi+Gj6Z/i9DfswXhuH4nhQXyijpy+IbKuMZV8QjjaO7m2dmJlcxeyUjU++7l3Y6YljtJHFqfwsNiwHcfne/bh1+kF0J00cvfBLDLNx4uE+UEMgYuDs3CISig+/vftK/I9rfh+nXj6Lx06kEW/V8KY/vBo9/X4cv+NHePXQZTC3D2OuWMRUuYH+QAvZaFvWNBcnc7PM6XyyurIqbgwq93tVFWJawB8UyzOv179mBR5ApZhB0BdDMNYha/lSYRq6rboZzqoPPs3dp0lW4bpiBnySOZ7J5aDBD9TzCAeHcX7qRXQkO/DyxMu49Y5vwNP2YD49C80LpMIhBSyp4wAABa1JREFUwOfDq/cfwY3v/WMcvfVbeOP73yvWbKnuPjRsRxx/mOlNBWwhk5N9UGyC2aiizTBbWQJg6vDSzYCEQ6WNUr2BhupBleCZ5sFKtQmLyl42IlVmddvybwEZ1/6RuS+B1oqbq+aQyOECwiRgssUhjZ01hrpL1SDYS1KqLT+b7R8qTLkms850FcHU6bixKgQ4RU3ARhGbTpITSIt4BzrXMlkDhYoLS8gkkK+72Xcku7J75+YXs4nJ/+Y7LIrYtbMb92Va7Jse1W2Aatpa7rGrfOa6tb4W8XqrrPectjSyeUbgGURAcub4MgdNdnmSVcjLbElMhItrk/RBK2vXUYBW0VQu8T55PuPazAMaCU88g3ENZp0jxEeSGC1L5ht/ButEzaBbgUvw5A3zvhtrdaDFKBzWbZpPXAaYxRvmvg0VNa4/hga7bgtxJh4LyDNircazIGvPLKNcHBXhgA9mwINKoQyrbsFoNpGKxLBUpI10E3aTjk5+Uf3YxSKCjTp640HUY0nM1Jtyxgh6AygXsnBIdm7Z6EjEsbKUlntn7jIJvKyb+N7EEzGx4yZZiM9pcW4FlkalWBY7N45gcX5OSJUcK9bA3I80wytzhjUqAkEUGbDHZpvdEscdu+GC/8wKpDq7WakhW8jB7/Mi3NMFnbFOioJv/v3f/7v3HC594KURuDQCl0bg0ggAH7h7M2rlEgKGB7lSDdkSY9FYdxEAacKq0J0L6Ep2I2gkcOwHkzjxUAXRbcCet3RASzbR8lVgOhrqBKsYheEPQvP6YVtl+IwWDN2Ez4ng+XuWMP5cA5E+4PW/vwP54DTavga8pk65rwDA6mInnv7OFNpzgLcVQFP1wm67CmCrXUT/SAK/+Ya3QVGiGB+v49SpcYxPHUdndxOvfHUKnYkU/J44gr4BdKW2w6NH4bR9qNXpaKIgx1oxYGCgL4XZ0VO47xtfwdiFUTQbFoh9E2xW5OxiCVFJRLRU8rIGlZg91h8eAWYZ8cDqIB7zI5GIiTMkneySHZ3YtHkLujtTIsBgz8XNTrWlVzI7OytOXOsAML/Gsy5rWZ69U/EIWOjTGY+AHGte/mI/l7a74WAUS8sraDRb0DweOW9J5IUDhKIdiMYSmLg4KkS2dQCYPUgCp7rXJzFwrMVoWUyhB2FkzeNDs+06UZFYLk6WlQqWVxgZF8F3vvNdnDl1EqloGO9425uwc8MAHvnBfRg/O4Z2zSXN7tzYi+Etm+BLRNC/YQjLq2n8/Mc/gafRRH9fN6r1ssTR0PFFsSwoPFM36eTiAmpu3cheTBsqa2a6IbKfrrrqZXHB0VxnG0k0cRz4eX5dU6S2DR1Vxn+Qn6Z4YDRbohD2eBQ0201UFAd1gs064LEVxHQTsXgKQyMbseuy/di5ey+6Ul1oMg6rmEGuksPXv3kHTr3wAhIB1ruWWIGHOvvw/Z+5AHDf1h141w1/JkTsyw8eQncsiIcfuBddHQls3bYZHtOLUqWA5fS8CALYJyvmSzjx8imU8hUszC4ik84gFg6jqzOJdqsKvwkMDXVjy5YhxKJJwQHorsf+AOfNtu3b5XlzHtFpkTW6OH3aroiD2Ah7aiR+sx4kSJnq6EQsnpT4p3XRGq+FohD2wPlvye+lLbgQVt06m33CZCol/WoSFyiKYN3M+UzxB+tgUQczFqXRwKEDh+ALBiQL2i7VEFQ9GNm2EelsGvNz06gWcrCrZTSsKkp2BXajBk/LJUzSTdXxQlyfIrEObNyyH1/88ndwcjKPN7zzfbjur/4SM40ynnvxcaTTF+Fr8bNW4NXb6PJWMahnUVcSyKEPHcO7MD2Xx8P/7w7kLy6g2gbCW7bihs/ehsTgICynIQAwTwFiMU6La/YueGqRsweg1Sy8cN+deJ4AcKAb137oYxjatw8ND8m6rpMQBS3EU9y8aqrKyWdxAWC+Y/8f7yleIRftUPg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data:image/png;base64,iVBORw0KGgoAAAANSUhEUgAAB4AAAAOpCAYAAAD7TjorAAAgAElEQVR4Xuy9aaxl2VXn+b/n3PHNQ4wZGeF0Op1OT5TdIOMBSghbJdTNIBeNuxGNXQ2mEVh02261GNRYDBK0P2CjtiwaGboKW+aDix5UgOSSmIwpjA2YoQuTg3NwRmbM8V686c7nnNaa9tn3vPvivciM4UXEuibIiPvO2Wfv31577/PWf6+1a0VRFPCPE3ACUwnUajUn4wScgBNwAk7ACTgBJ+AEnIATcAJOwAk4ASfgBJyAE3ACTsAJOAEn4ATuGgI1F4Dvmr7yit4BAi4A3wHo/kgn4AScgBNwAk7ACTgBJ+AEnIATcAJOwAk4ASfgBJyAE3ACTsAJOIGXTMAF4JeMzm+8Hwi4AHw/9LK30Qk4ASfgBJyAE3ACTsAJOAEn4AScgBNwAk7ACTgBJ+AEnIATcAL3DgEXgO+dvvSW3AICLgDfAqhepBNwAk7ACTgBJ+AEnIATcAJOwAk4ASfgBJyAE3ACTsAJOAEn4AScwC0j4ALwLUPrBd8LBFwAvhd60dvgBJyAE3ACTsAJOAEn4AScgBNwAk7ACTgBJ+AEnIATcAJOwAk4gfuHgAvA909fe0tfAgEXgF8CNL/FCTgBJ+AEnIATcAJOwAk4ASfgBJyAE3ACTsAJOAEn4AScgBNwAk7gjhFwAfiOofcH3w0EXAC+G3rJ6+gEnIATcAJOwAk4ASfgBJyAE3ACTsAJOAEn4AScgBNwAk7ACTgBJ2AEXAB2W3AC1yHgArCbhxNwAk7ACTgBJ+AEnIATcAJOwAk4ASfgBJyAE3ACTsAJOAEn4AScwN1EwAXgu6m3vK63nYALwLcduT/QCTgBJ+AEnIATcAJOwAk4ASfgBJyAE3ACTsAJOAEn4AScgBNwAk7gZRBwAfhlwPNb730CLgDf+33sLXQCTsAJOAEn4AScgBNwAk7ACTgBJ+AEnIATcAJOwAk4ASfgBJzAvUTABeB7qTe9LTedgAvANx2pF+gEnIATcAJOwAk4ASfgBJyAE3ACTsAJOAEn4AScgBNwAk7ACTgBJ3ALCbgAfAvhetF3PwEXgO/+PvQWOAEn4AScgBNwAk7ACTgBJ+AEnIATcAJOwAk4ASfgBJyAE3ACTuB+IuAC8P3U297WGybgAvANI/MbnIATcAJOwAk4ASfgBJyAE3ACTsAJOAEn4AScgBNwAk7ACTgBJ+AE7iABF4DvIHx/9OEn4ALw4e8jr6ETcAJOwAk4ASfgBJyAE3ACTsAJOAEn4AScgBNwAk7ACTgBJ+AEnEBJwAVgtwYncB0CLgC7eTgBJ+AEnIATcAJOwAk4ASfgBJyAE3ACTsAJOAEn4AScgBNwAk7ACdxNBFwAvpt6y+t62wm4AHzbkfsDnYATcAJOwAk4ASfgBJyAE3ACTsAJOAEn4AScgBNwAk7ACTgBJ+AEXgYBF4BfBjy/9d4n4ALwvd/H3kIn4AScgBNwAk7ACTgBJ+AEnIATcAJOwAk4ASfgBJyAE3ACTsAJ3EsEXAC+l3rT23LTCbgAfNOReoFOwAk4ASfgBJyAE3ACTsAJOAEn4AScgBNwAk7ACTgBJ+AEnIATcAK3kIALwLcQrhd99xNwAfju70NvgRNwAk7ACTgBJ+AEnIATcAJOwAk4ASfgBJyAE3ACTsAJOAEn4ATuJwIuAN9Pve1tvWECLgDfMDK/wQk4ASfgBJyAE3ACTsAJOAEn4AScgBNwAk7ACTgBJ+AEnIATcAJO4A4ScAH4DsL3Rx9+Ai4AH/4+8ho6ASfgBJyAE3ACTsAJOAEn4AScgBNwAk7ACTgBJ+AEnIATcAJOwAmUBFwAdmtwAtch4AKwm4cTcAJOwAk4ASfgBJyAE3ACTsAJOAEn4AScgBNwAk7ACTgBJ+AEnMDdRMAF4Lupt7yut52AC8C3Hbk/0Ak4ASfgBJyAE3ACTsAJOAEn4AScgBNwAk7ACTgBJ+AEnIATcAJO4GUQcAH4ZcDzW+99Ai4A3/t97C10Ak7ACTgBJ+AEnIATcAJOwAk4ASfgBJyAE3ACTsAJOAEn4AScwL1EwAXge6k3vS03nYALwDcdqRfoBJyAE3ACTsAJOAEn4AScgBNwAk7ACTgBJ+AEnIATcAJOwAk4ASdwCwm4AHwL4XrRdz8BF4Dv/j70FjgBJ+AEnIATcAJOwAk4ASfgBJyAE3ACTsAJOAEn4AScgBNwAk7gfiLgAvD91Nve1hsm4ALwDSPzG5yAE3ACTsAJOAEn4AScgBNwAk7ACTgBJ+AEnIATcAJOwAk4ASfgBO4gAReA7yB8f/ThJ+AC8OHvI6+hE3ACTsAJOAEn4AScgBNwAk7ACTgBJ+AEnIATcAJOwAk4ASfgBJxAScAFYLcGJ3AdAi4Au3k4ASfgBJyAE3ACTsAJOAEn4AScgBNwAk7ACTgBJ+AEnIATcAJOwAncTQRcAL6besvretsJuAB825H7A52AE3ACTsAJOAEn4AScgBNwAk7ACTgBJ+AEnIATcAJOwAk4ASfgBF4GAReAXwY8v/XeJ+AC8L3fx95CJ+AEnIATcAJOwAk4ASfgBJyAE3ACTsAJOAEn4AScgBNwAk7ACdxLBFwAvpd609ty0wm4AHzTkXqBTsAJOAEn4AScgBNwAk7ACTgBJ+AEnIATcAJOwAk4ASfgBJyAE3ACt5CAC8C3EK4XffcTcAH47u9Db4ETcAJOwAk4ASfgBJyAE3ACTsAJOAEn4AScgBNwAk7ACTgBJ+AE7icCLgDfT73tbb1hAi4A3zCym3LDL/3SL+Gnf/qn0Ww28bWvfQ2vf/3rb0q5t7KQf/qnf8KXvvQlvP/977+Vj/GyD0jgt37rt/C2t73tJdmO9+UBIftlTsAJOAEn4AScgBNwAk7ACTgBJ+AEnIATcAJOwAk4gQMSIL//D/3QD+HHfuzH8Cd/8icHvOvGLvvO7/xOfOpTn8JnP/tZfOQjH7mxm++xq10Avsc61JtzcwkcRgGYxKnXve51Ew0dDof46Ec/yhMaTaI/8RM/gQ9/+MP4zGc+c3OB3IbSaIL+9Kc/jc9//vN3lZjqouH+xjHNdu2u3/7t376p/R0LwDdqU96X+/elX+EEnIATcAJOwAk4ASfgBJyAE3ACTsAJOAEncPcSuFM+5Dv13Gk9ZT7DU6dO7frxH//xH+Nd73rXTe1g8jmeP3/+ppd7Uyv5Mgsjn+yP/uiP7snTBeCXCfgGb3cB+AaB+eX3F4HDJgD/0R/9ER577DG8973vndgh86EPfYg75uMf//hd30E//MM/jI997GP4jd/4jTuyQ4ee/6u/+qv42Z/92RsS0F003N/0budLjkcA798ffoUTcAJOwAk4ASfgBJyAE3ACTsAJOAEn4AScwP1J4DAJsXeqB/YKGiH/8Cc/+Ul87nOfu6kBKzfazrvN30z+WGJngWrW3tjf/upXv/qeigB+qVrCjdrCS73eBeCXSs7vuy8IHCYB+EajGO/WDrrTk+ZLff7dtiDfCftwAfhOUPdnOgEn4AScgBNwAk7ACTgBJ+AEnIATcAJOwAk4gUkCLgAD1/O3v5zgkptla3eTv9lYPv7449eNcL7XIoBfqpZws2xkv3JcAN6PkP/8viZwNwrA1cXbdizNz8+Hvtza2sJgMAhpomkxoU81tfReaXn3Whyrz77RcinC+Z3vfOeEzVm6jWk/i88HtsWDbn744Ye5jGmpOuLzheMHUVsfeuihqc8/efIkX1o9iziOyP7EJz4xcQbwtPrGPA/CZlrfvfjiixwB/h3f8R344Ac/iF//9V8PkdKWYiN+Trxj7Qtf+ALvXottYS9Ot2LgH0QApjZ813d9FxYWFibqWT0LuppOmtKgk03bzrzrpYC+ng3QGc4H6ZtbwcfLdAJOwAk4ASfgBJyAE3ACTsAJOAEn4AScgBNwAreDwEEE4Gk+NPIrf+ADHwiZE6s+UPPRfeUrX5kqBL5c/zGxmeYzjY9ItDNgL1y4gLe//e2M03yq8bmz+wnA5KO0TJz7+XoP6oO3FNDTrjc/7V/+5V/ip3/6p9FsNoMpxPWf5he1qNuDtv1m29hBs3pS///Ij/wIWq0Wjhw5MrV99OU029vPP0z30TU/9VM/tesMYPObG0dK+131k1dtaNoxlbH9vu9979tTy7jZfF9qeS4Av1Ryft99QeAwCcAE3Caq651BEE9CNKHRRFXdeUOLxOnTp8NiTf9eXFycSC1Nz3rPe94zsaBbp9+IABw/x9qwV7m2gFdTME97Iamm4rBF4Ytf/OJ1dxntJ0JO27Uz7fnVw+TjHVnTrp/2crMf82l1jb+r7gKjF5GqWB3vqvq5n/s5/nlVyL5dg3k/9mYf1VQh1b6elgq9Kn5fTwDerx43Oh5uFz9/jhNwAk7ACTgBJ+AEnIATcAJOwAk4ASfgBJyAE7gZBPYTgPfy/1rgBPkXp/mP9/PRvhQfabW903x7sb+QriefOH2qRynGZV1PAI6fsZ+v90Z88CYAmx/3en7aaRHAFjwTtyv+7qBtvxk2FJexnz3ZtWYfn/nMZ0J67Wr08LR+qX43jYM9o+q3n2anB7Whz3/+8xNpwKcF372U4yRvNv+9ynMB+HaR9ufclQQOmwBMEKu7g6q7l+JJiK6fNgFNW2i/9KUvTUxm19u1cyMCcPVg+/1SWU8TYPdaEOPvD7rI7Cf+7ZW2obrgVheZ+OdUL/q8613vCnZfbfe0BTxm/tRTT03tu/i5saBrC9uf/umfcgStnWEc1+UgLxa3cqBWd6fZs+Kdg3ulV7me8E3lTHsJeNvb3sZi9zT2VbuM271f33zkIx+5lZi8bCfgBJyAE3ACTsAJOAEn4AScgBNwAk7ACTgBJ3BLCeznS93r59UIyKoPlP59Pf/ry/VL7+Wzjr//sz/7MxaAq+JdFaj5DCkatPqJfe77+Xop6+JBffAvVwDez2950LbfbOPaz57seXGwUhyNXfXz/9AP/RB+7Md+DHtdcz0biwXgBx54YFeQ28uxIReAb7bleHlO4A4SOIwCcBWHiWqW9jeehOhQ9Z/4iZ8IqZ7jiTb+fr+Foyp43YgAXBWW7SVg2vf0s2kC7F4TeiwW7rV4VHnF6SOmRVLvJQBXhclqnWKGe9W3es31RHeq9159ZwsgpYGu/v0XfuEXQH8++9nPcmro+Jnx5oFqyozbMcz2E9+pDvsJwL/yK78y9QXuRgTg/WzgRsfD7WDnz3ACTsAJOAEn4AScgBNwAk7ACTgBJ+AEnIATcAI3i8B+gt1eEZax7/RnfuZnMC3I4lYKwHvVOxb9SAT91Kc+FfyjezGb5uOe1u79fL3nzp07sA9+Wgrovfy0VR/lXj75l9L2m2VHe+kNe5V/EAF4L9szvzGleL6ewF9Ng13le1Ab2i8FNEUx+xnAN9uSvDwncBsJ3A0CsIlmdiYBiYImHLoAfH1jMfE8jkDda9LeLzq3Ku5Wz1OmmlTPAN5PAK6e9UBlxLvPqruZ6Axjijq2XWm/8zu/M3X3GZVj51bEZxvc6qF1WATguJ3TbMAF4FttCV6+E3ACTsAJOAEn4AScgBNwAk7ACTgBJ+AEnMCdJOAC8O6MgtQf1aPo6Lu9shpOC8giUdA+06Kdpwnme/lp9xKAqxHL084/tuCg22VjN3IG8H7RvXbUX7XuJuTul2HUfk73/9qv/Rp+8Rd/EZ/73OdC9lMXgG+XVfhznMAhJ3C3C8CE96DpJ25VCuhquftN0HulgKa2xCmV6d8HSQ1xEBOLhcnr7dqx65577jlYemErf78U0NV67Ccy7pUCeq9yqD7G2nZS/f7v/z6+/du/Hd/8zd+8J4bbmRb6ZgjAZAPT2N1IBPA0GPulmD7oS8xB7M2vcQJOwAk4ASfgBJyAE3ACTsAJOAEn4AScgBNwAneSwH4C8F6RmochBfQ0f3c1BfRLjQCu+pzt39N809Z/e/mTDyoAWzlVP+00H+i072I7qp5/e7tsbD+fv9XjIBHAB8n0eT0OVQYHTdt8kDTiBy3rdnHf7zl+BvB+hPzn9zWBwyYAf/jDH8bHPvaxXX1CEx596LzTeBLa6wB6Wkze8pa34AMf+ABoV9J+YuS0M0+niXnTyrV6xZP8Bz/4Qfz6r/86pyiufqYtmNMOaq8uKgdZGPYy5nhxvZ4AbOknBoMB6Kzd97///aHImOG0+lafvR9zO6/h8ccf3yV8x2VZneg7O/fXFjn67tlnnz3Q/e9973snzlS4FQP/ZgnA1F+PPfYY4jpbWmeyZ+qXOJX0QV5AYhvYr2/8DOBbYR1ephNwAk7ACTgBJ+AEnIATcAJOwAk4ASfgBJzA7SKwnwA8LRKW6hb70Kb5QO2+r3zlK1N9ki/3DGDz81V9pnHaYKrnyxGAq4Eg+/l696rTNF/5tAhg6/Nq6uNpPsppftHYZu6UAGy2EWsOVR82+WwPIgDvZXtxedfjMI1BfD2VQ+mdr2dDdPbwQfQPTwF9u2Ysf44TuAUEDpMAHJ/famkd3v72t+Od73wn4hTG03ahfPKTn8T8/HwgRNeTiEmC8ksVgE1wu3z5Mn7v936P005TmdVyjx8/zs/+6Ec/CqvvtLN3rXJ7TZqWaoNSa9C5CpQemZ5tIuBBBGBbjClNBqWMsPMCjh49yvUjYa+aIoIWrR/8wR/k6tnPFhYWgnhu9a4uyHF9v/CFL4D6oNVqheccRGSMGVM7f+7nfo77Oz63wOzi7NmzvAEgrs8jjzwSnkffW50sjfQnPvEJUKrqODX1LRhGE3WalhqbLrA67HcGsEWBV1Ov0Jgg27N0HnsJwL/7u7/LC/z1bOAgfXMrOXnZTsAJOAEn4AScgBNwAk7ACTgBJ+AEnIATcAJO4FYSML9js9nc9RjzPVoq3r38qHSjpS+2QsxHd6sEYHpO1Wda9XEeVAS9XtAI+QdPnz49EUBlftRpvt7Yd28spvngTQA+iJ+W2FJ2R/Jbv+lNb+KAKvqQb9P82fRv8pOTX5SCvcjvexDx+1bZVnzcHvlpiQvZmOkZ9Nz9UkDTNbHtkc/byjVdIfbzk1+ZjkYkvzm1/+Mf/zh+8id/cuIMaLu+ys30hWl+8oPoH9fTEm4V4xsp1yOAb4SWX3vfEThMAnAM3ybAWPi9kc7Zb4fXjZR1vd02JqSZ6LZfNOtBnktlLi4uTkR/HuS+6jXEkBYgE36rPzdGdF4CRSzb50ZTJldfFl5KXW2x+eIXv3jdaN6Dll2Nlj3ofYf5uoNE+d6oDRzm9nrdnIATcAJOwAk4ASfgBJyAE3ACTsAJOAEn4AScwO0gsJ8ftVqHg2QBvBn1vhM+zhvx9R7EB79fG8zn+dWvfpUFYIpMpU8sPN6OzI432l8m2MaBTDdaBl1vOsheAUx7RV8f9Fn78ady9ou6pmv20hIOWo9bdZ0LwLeKrJd7TxA4rALwy4VbTSfxcsvb6/79ziS4Vc+9VeUedPfYrXq+l7s3AT+j163DCTgBJ+AEnIATcAJOwAk4ASfgBJyAE3ACTsAJ7E+AIiTjgJf975h+xTTfeTVIoyiKl1r8XXPfXhpC1Qd/p1i88MILHM3sn/uPgAvA91+fe4tvgMC9IADT7hNKEfG93/u93PL9zmG4ATz7XnqvCcAHSTO9LxS/4GUToBfJX/7lX8bP//zPh11vNysy/GVXzgtwAk7ACTgBJ+AEnIATcAJOwAk4ASfgBJyAE3AC9wmBv/iLv8Bv/uZv8jGD9Kmee3ufYOAI0Dvlg79fGHs7b5yAC8A3zszvuI8I3AsCMO00+r7v+z4cOXIk9Nz1zuC9md17rwnAtyt9yc3sg3uxrA996EN4//vfz+cX28fONbY0KPdiu71NTsAJOAEn4AScgBNwAk7ACTgBJ+AEnIATcAJO4LAQoECjH//xH8c73vGOUKWXemThYWnTS63HnfTBv9Q6+333PgEXgO/9PvYWvgwC94IA/DKa77c6ASfgBJyAE3ACTsAJOAEn4AScgBNwAk7ACTgBJ+AEnIATcAJOwAncZQRcAL7LOsyre3sJ/Olv/ldY21lHujCHL3/1WfzNX7+ArFdHp95Bs17H8tI82nMdXN24iq0uMBrVcHSxhePLM2jUh/iOd30r/uV3fy/mlheBlOreBIoagAKo1QD66wE+BYpw2773FDnyUR+oZ8BwB0VvA88+8VcYjHI89Jo34cVnvobB5ibmOnMo0hR5XsPaaBmf+9I1XNpuY/3yWcwkF9FI17C9cQWba2s4trSMVz70WnRmj2Bp9QQW2pexNRjgQu8EtpN/gay+jFExQnfYRa2YQ1bkKGauYiefQ1q0UO/30GwuIUsT7BR9jFIg2dhA/9xZtNsjLBw9hSIfI+lexLWtc6ijj1YxxGsfPoOHFi6he+nL6Kws4dKFNSzMtXHkSBtff/4CNrtDDIdjkFDfbBDPMZZXZpAkBWbn5tDrDtCo15Hk21ho5cBwFqfPFHjdG1vY2t5Ed6eDixeByxeBVruDdnMBjeQBoPVGDMYFknQdK0czfO2fn8BonGCc9JHlGZI0Ry0forcJ1OsnMcYihuNtdOaB/vASWp0R5lsPA1kdwHkszh7DoFtglHVwaXgGjbkVjNor+MsXFrHYTjHfzLHezdBqpGjmI7SKMQbjLpLWEHlaoNdfwjibBTCDomghT4aY7QDpuIe5+TmsDYC1QQP9MTDOgaxGZpaImRUFankNSa2Ggv4gQVErkJNNFTn/3D4JasyS7wOZaA1FnvPfiywHEjHYnP4fX1YD/ZTKkvLUTmtSZsL/SaR4eg7Xx8pO5VlUXpHJ/TUgp3KpHL6OagTUqV70tzxHllD7tCxqIxfNIwQ5t6WGJEn4fuQF6jzeqM4Fl53WEmHCQ7DGtjomHkkNNWprjWpMT5b/1nIuaGKUSuuoogk1Scou5E9BjOj/alxjFHR/USCdMtz53I+khjzPuQ1cKt9HfVZwn+lsEX5u1wgj4V5L6/J3apcy5TbnOZdBjbLrM+sje5ZeTzyszUxVzWKMGsZFzuwJN9eJysukzsJLpzJ+FNmd3By3yeqXC3i+YTySsSu81fYi0tynKJCxDSZIqO/0eps6syxTG60hTXmSlbYmZOlig/TH+mlMrEMf19i2ZDzQk+jeclJme2J7VFvUtmfFOPQN23ROI0Fsi57FJah9kW0xcxp5SWmv5ZgD0oLGmbSVrjfb4f9q31FfqoGUhCpn6MS87SIexzbEqR/1HrMtsTCqLo0/HSv2LPpebdnsx+pD13M/2tg2g4meZ7Zodh76JrJ1Ho9mb2RTahv8HB1XbGcyA+icEiOQcR1/pp2nw32kPG0M0axDcw+XrT9La+V4JOJclpZPo53qS7TI7qj9MhYmny/9p2PX5jS9ROZXmX9SnWe4j8pJl5mTzeS0juo4lf6SilA9eA6zOYoH+6R9mRlnNi9Lo8VOIzskmzQbkflbuMvYnhyT5dwt88nEhycCtaXoZxNX6Vii9vNzo7nKbIPnK7VHQa1zPWqgvpE1J8DUdUiYmG1bvfm/PH9PfnhO0X6dqIM9S9ttxHlu1HmUqxeNE5u3bA7kvrN6W99FL23WLzzX0NrGa5XO/TpnmH3a9/E99Gx7FvdHdA+3MpXyeL7VgRWu57lF7uHZ0VizXbC1cxET46TCz3jVwqQSsSVbr9zPVdJ3CrMpXsqj22yOifsizIHKzmxU7FXsmMYH2ZzMrro26ZiNy2IL5zm4nM9KE5L3HR6TVXvkNk6Og9AGbWdsWcYknoenr2vyDjMxtnWaoXttrBsDedcqiXHr6Tt9t+A1UccT3U/vGvL6o/3J7yQyZuleG2O8GvGYkg+bi11n7wUREy6bR+CkjfB4jebgkiO1Ra61D61jxKnKWh6t84725SRb6XObA4WJzM8yf8vP4jU2mKheGz+zulbGNi/2NDlv2LpX2n/ZpuoYtGurY0nm17JVuvLtmp/sHYttj95X6N3U5pxobo5ti+Y5eo+h/01ja3WJHzZhy2pT8Zo98Xd5mQ+faddNe8Ze38XfJ7LQhrmH7UnXiGlrObWz2kaz6SpM4m1LuK299uyJJtGcmAA5vTfavEg32nuDrdU6l1Gh/+Ydr9/Vd/6FE3ACTsAJOAEn4AScgBM4rARcAD6sPeP1OhQEvvrv341zl7fxlX98Bl/92jkMhwnyQYI0qyPNa2i2mphfWUBrtoPBuIZLFy8Dg02szrXwqkcewPt+8odx+tWvR3N2BkWaIyla+oturiJIxXMtv5nuavtuF2b8TfV6cm+OMB4PkZCQuHYel889ieVjJzDMEnSvXcD21UtoN+qYX1nB5fUNFLOvxqf+wws4vz3C2tplNDHAuH8BrWQN451LaOVtvOJVp3HkgQfRaB5HO8nQbiYYpnN4YfgQrmSLGKCFdlEgG6XI0hQ7rR66oxnWvdvZJuqYRb2WYlwbYGPUx86ls1hppJiZO4Jxewbj8RayzedRq22iv7WNE8vHcWxujOPNF5H0nsbM8iIuXPwGludbeHBpGU8+/3VsDXbYMUai03A4QqNRZ+/m0tIi//3K1atoNGpYXmyiWRshGTRx+oE2zryiwLETCV44t4HhaAEvnO1ia72BlcWjePD0Gbx4+Ti2+w00mhlWjjfxtSeewHa3j6Ujs+h1+2jVE7TrY4x6Q3QHbfTyJSwunsRO7yLmljNc23gBs+1FtNIZ9Lc3sTJ3DEsLC8iTJp5dP4Y8ncW1UYrHuw+xE2+h08BOb4ROO0ErH6NG5SZj1NIR6nVgkDcwHi9iNGqj3k4wLvosbC4mcyx6DdopLg776PboZywPiNOIHRilsEf+QnIKs09XncOx9Zijm+oUhD522NWQZ5mIe+q8FUcWed1IUAaLdCJAyjPUyyzShjlY2bOjorRIflI2TACmepPWqO7OXESSOglr/GASa0XgNoGNh4sJwCQgkWs7TcWpnhcsrqkXMgh/LGaypxoggYQFYHKisggqIh3ZrTmMSCgX75Q8l2UZujYvxQhmUHGgC+KC+1i0kXLcquYtzJAAACAASURBVEQq412d03aFiPYi3gbHn/aDOcdskuB+qCUiMlZEG3G2lj3MDkidY0ywr5HjmJzoJPATL7ueHIoklCBRaVQd7OpNE5E4ag9tjEgSFjTMoR4mMn0uC+RqH1w3FS/YYWoipPISPUlEIhHIpQNMsBLbk40JbJskELEArO5bMlUVf9kRbA5j2yhADka1LfHpiaAtAnBUn9BOFazUXpm1Ou3JRllYo/oV5qiW7h4lxHDSuSn/VBsyQacQ0W/IWyrKDRjixJYNEWx3JjqqiE0bNCYEBxOUVPS2PuAWqQBM5cfOZ7MLtpXYsa6iF/dbJLAFR7aJBFpHnm+izSPBRnWjA/2byiIB0uoss4CK1OzELkeJjGbpUZ4rrGwbKGrz4R419QmHbywS2LSnFctqJPsTb/kfbxiwzRKR5GJj1aQSmXKs/+XOsj02b8hDaB62+tkGDbMVsheejGns0YSkIqqJBCLJ2WYXFW7YXlTsZLFHJRF1VJtp8Zjm4knsJOG/FG3CnFBxusscV24WMVHEZpBYALZ5aEK0S2SusHmo+t4idqZ2r4KViUmxPYh9yVoSf4gXr22RaMXioY7YUM9IvJomAPO8xkYS5CR+DM034vyfHDwmKgXBVCtF64LJkWY7vL7qhMNzfiTs2TwX1tCikPlSP/GYnBCcqC+juTsWgO2eIJSkUp5sypKBQsIab0wRHTBahrQk/ZJ6T0wgWjMmhDDd3KSbECZ7R6d9E/xUkBOu2kO8juqaphu9ysZHa52uY7b+2Rxhmxy412zDUyp2Hp4Tr0lWjorIYS6J7UPXXxsfoT5kAjwmtexo08Qugc3mHdCaXRHKtHLySLU3thF6b5Ibbf4L84qKtDY2eBaIyuVxyVNA+awgjNO6ltbChjQuX9d4FrltY0o0F0o9VFRTHrIWTA5AemZdtg5MCMc2bxirYEPc3+VmD1lfzcZiOyuFdqlj+TMTAm0chf7RtUpMXBZ4nld1E1g87mw8TBedVRiPN7voAlwV+6eJkdYXVq/qM6qCsWzpKT/yqGjhovESNsfQuC3k/Ueg7BKQw9igMc8vtfKJ62HvgTaf2zXx+2Fcz/h9QuYsm4t3/yY60ZYpv7tW6zKtfql0f6h3zHl3n4UXjNjc7ObyXUhtlNc+/Tu/p0Vzvm2gsTrRpsGcp0T93YkNRypGcxGzjhC87+3lETQTner/cAJOwAk4ASfgBJyAE3ACh5CAC8CHsFO8SoeHwJP/8T34x69dxb//D3+Dc+s7aLTaaNfbaBVt5IMco/EIWZIjT1OOxFyYaSHvrwODPk49eAQ//j//OE6/+l8g7bSQU9Ro0dLIHQoZ2u1gsV9UdxMQx2f5sd9CzZsX/4zkNIrby5EPtrFz5RzSpIbmTAtb61cwHg2wvXYBve4GTrzyIXT7GZ4438Af/qcBvn7hRWTjDDP1DrbWz6KePYfZ+gaKfoL54w089NgZzHZOolF7ABg1MTMzj6uN03hqs4Zu0cZckWI8rGPUaOFaOsQw76BRjDGPTaQ5/fqcYpxnWNtYR1rrYXG+g6xYRpbWMRysId95EYNBFwvtRay0Z9AZPoNkcAEPnzkO8r9tbjyO+eYWHj6ygGcvPInNwRrSRoJef4DtzQyLi/MYDMZYWTmK8XiM9WtXMTtXx9JSB3OdOkZbVDawujjEm75lEZeubuDqVerHGVw+V2BxbhWzs22sD06h259H2pjF3NIMnnz2WVxau4KVYzMs6lKY7cnVeQy2NrHVH2NzXEerdQwUXTgYb6HdyZDn22g3cjRrNbTyZRxdXcXc0hL++skUqM9jvV/guexhjIo2mix0kcOxTzG+wNYQO+0629dsM8UozZCnc+gPahTgg2baxLibo5POY1wUGLUK7GCMzX7Cgh0LDkkNCUeISIQhOS5IiCJ3SE7/5mjOSUtj54Y6PMhRIrFu9CkdbOa8lm/N9S5CA0fkkEBGkQhR+IX5KYNAxMKcCGr0h4QYifaUyBgWnNjPIxGaFlmJrMCYIoBViY19gCK0SoSjiB8q0OhzLLKNa0xiCaMpWEzmP+zYpAhOaXWI+mLHu7ntTJASJLQJxARVqz9VLYiULBKJcG2hi+IENSG25B+EXovs08jrOMpSfMhl9J0JcRTtPSHiabGxI4/7SzuCWFAkuwlSLFJlIjyyCCIXS58maRD2RYYXIVGC3Ephkxy75GAzATkW66hfOBqJVZJUo3rJUjUiVkUTE7GNSoMFGepwkulofJRRkMaRBTuNwJXIbxWZ6Q5yhkdRcibEWXRPigR1jbim+lM5IQKY7DiK/uQYQ+u3VKKruXwWkWXzAPlfWQQOokKBEUU661iwPmantjkZGYtGtIEE4HKm5/7QqV6GptohtZnGNztONZJMnb7EgKNTddSKIChOUxYObXNH5MjU2GfeSGACcOyYDk5UK1OFPBYWtHwRMXYLwMGZq85rc6oHsUPHuY1LiwCm60zEsqimYFPap9x2i6pSgYX7OLIHs3uea6JoRuapkd/W1hDFqQKg2JxtKYiiTG1zAttLuWmE+ysSWGw956wGKjpa5DXNyTxWMuoTEYDZ2a7zZ7zZxhz1fC8z13nORF3bbxNtBqBNMLzBJRJdefqgjUEVwSHMQpUNABZhFgSZKHNCzNXuZ9u7jgAcz0G8vqhgEKK3ymDrEMUvDnsTymQrgPxRwVGVHrI9Ws94vrCPjs/q+xT3fSTE2LjkTASRKGdz78QGlUphtk7YvZJpwqL4VUgwVZ7u5YhViYAl22UB3/5UonnDWImiesk+ggDMG04mhUB+QYgFYH7NFCFpchMSv3DwOxmXSdlAeDPdZKqKanQ92xDbm1wbz2n2blAVmqxM0dwnRffS9mRto9I5q4WKt2nC2yTKTSIqmIkspTz1PSZsXlK2xo9nqSijgNUh1FPn0SCC8aY12T1ka0XYBFA1Jp13JYcECcCTbbS5SJZuE6BqyPgdRe06ms+4SSpUhXGhkZ1WBv/X1gVdg23zArPiPVi0fktlacwHW44ER/vtwVoZRxFPE0t5rQtvfRbFbe8A8t4Z11HeEMtoTVkWJ0VKQVC+R5gAHGNm9tHcYHeEdcFsirpMI8QnNqdZppRIoIzbF8aZ/dwMTisxYeMVcTXui6rYa22YeJZtaIrrouOC6xHZCfPTOd1s3dZns5NYAOZ37uo7vW6gi+2vnB4j7nvYdai7RsNPuWyiz3mujDYmTNpDeXfMhDdpTokA3uteMv6YNT9PeVbfeTkblTKljaQxHnu3srFE0b+UvSHMUbre2ZznAvBeve/fOwEn4AScgBNwAk7ACdwNBFwAvht6yet4xwg88+fvxeNPdfF/fvpP8cLlLik+WJydw1x9Fo1aA/OLJMBleOHiJYxHfRxfncUDqx00kOP0Kx7AD/wPP4zVE69C0m4jT0gAbkj6RqgAvHsP8+4IYPaqhCSryqK6E7v8tZacjySoJXkfWX8bo+4WOouryLvrKPJtPP/155A2gGaHfukeI+8cwZ/93VX8zeNtPHf+LLJRhtnmPLbWnmcBuJ5dRDNtIZ8d4NiZDl7zigfRHz6KpHglmskRXGus4MVhDRujAo1RwamKe7U2tuoj5LU62kWGhbyPOgbIkjq2+jkawwJojzBqkAN9Acm4wGBnHY16H3kxg4XmHDqDDaTrf4+F5VUsHX0YWXcHDXwdDx1dxzxewLm1pzBMtjHGEFvdHM2UUj2n6HZTLC4ex4WLl9Bo5jhxfA61RKSEZt5FOuyhUx/iLe+YQ6OZ4LnntlCrraI/yLF+ZRujfop04TQWFl4N5EdQtBbx7MXLePHyebQ7IyzNLHPfzzWbOHN0Bc9feAHXxgP0hznarQeQF3PoDtexuDjCcHAWizNDjLeXcGzlFE49eAZf/ucBdoYtzK6cwhPX5rC2k6LZmsFsu4krmxcxn9aRdjNsNUkAztFOUoxqQ9QXErahfLuBOSyhyBrYyccY1EkUqGE0GmO7qGNsUQIJOY/KFNCi/UikKwtpZcZOceCYmKSRZOb0IGeIRfaaH5udouqsZYetCTEqNHF6Q01xaCmgLZLDdt1T9Kx9aBOFCDLqGLcoMRLoLD0w6ySytYEFYHJqszRgcgCVVqYBlYCdBDkJm5HazY4jjbqztNAiAJO/V+MAWciSyMBSABcXr0VgsuucwgWC4FimYGYnJItDUkdVidj5WYqwRlhEM2Maon7zTP2ipahm98aOWu5TjooTmuaAqzrCYiempJdVwV7dryYyUXRmcJPRNZQmXvuXhXj24hKecXDacRpfFiQL2XSgDvvgnAzpbEkhJcHB0jpLymbqdxKObIMC+6sp2qhG/Z+wsG/tNKsRrTFKlxwJpSxEFJnwNye4Rg1KFK1sLjDB2iKu2RHOGwDkExyLrJxQaLrUkSLD2KkYpc0Wu5aIcxZ12BTzIACbk9nKbTYakkbbIqGVA21w4LLUqR0LwOTMtLSeLABHghWVa+mwyT5C9Gi0iYNTg2qUtz3D6mPRxcKOxCKxAhZiWaAsxTGL5A5CShB/VbyOhCwT6km4lKEQRaqbmKN9ZKm6ZSoyAVgFtShSeMLPTfYmXnOxJY3wpn/V03rYyBCyCZsgyvOgjOk4ijM4sC2luxqcCI4anV0T26H+Zr81mbVu4rE0ATL+ZJLlPSB0N7EnDjTHqhAv5fCuFM2GQKKtpLblDQ3Ur5qSm8Ye3c8bbWjDitoZz3QsJudlX2k0vPWVvTGwJduGEcoyYNFmHCks83pIHWwOc6u3timMEHO8hwjCMgJYZ+OJd7c4PWucstNSBNv8ZZtPeBMPcdC0/WwTmgbaNmNovD8LktQHFAEYz4EiH1Y+lRTEdL0JqUEMNuHZ+i7MBzY2pVyb43gskilQf5NwaNkH4rTlrLmaPWia02jjxqQ8IZtMWLBnAUw2SFE/ViOAY8GlxvOrlM2ZB1QAltS9JptrzSMBWFKKZ2JHdtSDpp8N9OKI1ZwygpTitW1E4XcLvT/0Q9QFQUiN3jOq5dscZLZqepzx4VU6bFYoMyxQNHVVrLPNNjw3ROss97mJeZFuVsrTMrnLmjCZsnyCtwlPlMekoCwYUjdrcqRvBmGXx3QUzWnZB+S1SrMRRBHUMvNMZvOIIxFlI4FFr4uBTPyGYKyiFNDWflsn2K6iNNLxGmj9zDZO/S4DNbQxzC22IcCiwHXznI1rE3vjd5M4lTineJ/YVCbvc7apIxb9bANHKeJrphXLLBAB4Cm6IjybHdrRCrEgKYK5Znkwm98jupXbFr1jhDksnnKUFY+HKLl0aI9NlrqZy1L085jK5JiMkB3CBGRdD68nAFfHwq5pUOsV20p8j20Wkvcge2/aPZ3yN1Ebw7uTXhqzrfKhYmWO1k2fewi55RwhwHmUVK6tRqyXa4QsxfsJwBlFAMdHcERg5A1QbV6/9wjgPWzBv3YCTsAJOAEn4AScgBM4lARcAD6U3eKVOiwE/vmL/yO2txv4g9//Ev7+H54h7x4a9RTtRgPZaMCO8qXlVbQ781jb2ERRDDCf7uD0qVW8+we/H69+61sAihhNSMYoU02yc0EFMPkdNoq6iD216mLhr6b4Madx0gymyLMhxv0e0oScznTe5jaG/U10NzbQ621h5cQqNi9dQGNmBX/3VB//6Z8SPPXcC9jsDzG3sIjNq48jxTnUhleRbWSYWz2BYycbeOwMia7LKJpvxlbxZlwYzqNoLHIUZS9bw06RYJDMYTDsABihiRFmkXMk8DjLMSAtIaljTKJfWkNCisdwiFqRYZxmSJqzmBuNsTLoopFtIl2aRy9tsBA4k13EyeazOIq/Rb97Ce3lAhcHa1gfPohafx0z46vodWeQtI7jmecv4o1veBVW2j0KgUV9bgHba08i2dnEbDrCqVemeN1rlrGzPsTTTw/QPLKEFy9cxmhzDDSX8cDSo1hqvxIX8iN4ZqeJ8xs9ZDsXcWqljXqzwCApsJTvYHF2BZe3MtTrGdY3MuTNVWyBRPQ+5tMu6tkWRthBOlrAo6ffjo3tAk9cHKPfOI7VY8fx9PkeBsUsZuY6+Pq1LVDU4wpybA53SMFgJwc5LprpGAutFurDDrqDDMNmG5u1FFvZQKIj8gTDooExOwvJOSv2xnIeRaoWIpxatKsICCRYkWmpKKFOGLYrOptWXcZ8ZptG/JgharCfpvQsY5LIMUeyhThf1GmtHlwSGMhRySmdWUQUEZJMIAgVauec+pkdjmWUI42DIbehTNVZRgVKBJOdn8diqzrtRcg14akUCPgsSN2OQaILOzhZAFUxTaOQzAEsqXDJUarporPICcVCgSWtJUoiTlI7JN2xCjcmVHGkMP3MUsmWQi85uCSVqpx9y1ExdH4xO73KSEtzlpJIy+KpRouwc5eEItaQpR4s+lByeBqHmv+a6mQClIk67H+ND7LlZ9NZ4RIhS5GF7PDMZF7huvEZmeKspe6TM6JFCCgyifQVR7ictSzc5TRPthN2hlP6crEDupayFnBkrd4nGxSiFMX6PZ9PrI58E3uYqfgUg7vVojBZa1MRmwRrijCTCBQVV82pmOdIKf86AeGIUnFOU92HdF452YmJ5daH+syAjyKtZdvApPApoVDSL9wO+WMbEiaFVTu3MsE4GwdRmjObc8ulHB7f2oaaRgHKj8X+5PxaaqaImPVExHfBWIooJr6YXbBwbZG+eq60rVcmEIv+SmPS9mCIs5jts7qescBMwqMIHfmY7IPsVVM864YTtt+i4IwR5uwPKXr1/GlbFulefhTblzLRJdNkChpLsolAsiOYUMzzoIZV0X/Z+S6FRXOJNILngSjilCOyVRziVPgqohILdp4rAxbtdYNA6PPgUNbob03Xzn1pgnYkPpuZ0H9JzNMKBRuSjAYyxuzHbOecMUGY83oQp7I1AV5Z8bDmDQ6TKUSZs4kcNgdNEUSC+B6EoNJhLn2uFhtFEouN6IYDtgnp1TLnicqWE0K8VbhMJ53lI77TBGCLzg8bcKIoO55b+VB2eV54akUIVHPmDR8WtxiPzTgqlDI96LRSRo1awl0Tk+hZyiBsCDDBgSP19Ixe3Vwl/5Ha2dxjfcE2pmsC3ccX2RnMKhLZHisiaGInJ2GIKAfSummL/x3NncaAnstR5bqBgyKGbbOSzY3BRiW4WKY17bdYLDZRlL+z/RtUd9ukpmJnKN82OkyJLAw2p/Ox9U+89gdT1d0aewlSsdAbxKPofcTmywmxUMcFZxOIRDLZHGQpsy1qWwrj96Jwrawr3C9BwLZxE2UL0bOOY0HZ1r2YY5ImnN2DN+xEgq69K4S+N2GTpjudPLgcSwujmz2qv3bQuxuvCdG4oRbRejIh7PJ6RvMj1UWPj5gmokYPUN01rEsyFZT2P9FeFbU1vFOoRuegS9YL5c1t0X9f5/coflKUmjyIy/bOoDWLhccw/0/WOsxisgGjnLzkrHeLKy/HSdiopvNrdTNImIuiYz4CbxVQ48jYKdWZSAvN7w3VdNu6oPI7XDRup5UVsxVhWz4Br45VWk9tfpDprOwAs1tZlfXddkoEsfW7zS+SIWDSpmzdsA2ZdK1tXJRujTItaF15ToxeUXhc0sZZXSuo5vwOHs3Rtg4S+/e97Q1T0fiXTsAJOAEn4AScgBNwAk7gMBJwAfgw9orX6dAQ+LX/9c145unLuLY2wva1HDOdBTQo0rSWYZz1NQKijtnZJbRmF7B57Spmaht405sfwX/5334/Tjz6WuS1Jv9ym+ov2+xgoIjEcDRR+E1b2h07uUJ0QenMOAgc0TPG/IdlP4r0zQfY2VpHPS3Q3d7A7NwMtrY2kI3ruLjewf/7xct49sXL6OUpaq02ttYeR6txFfViA90Xr2J2+QHMLzXx2odqOHZ0BlvjY1gv3ozz/QfRL1aR1Rro19bQrdE5rTMYjWaAYoQ6RmgVBZoaSTYk0a9BQqU4A+p5gQZHkwBDEkwKYHY8wExvG0sL89iuZRjWUzSSFCu1aziJr2Nl588x3+lh0NzExfE60Hw98u4lNMbnkWdtnL8K7AwaeO3rXoudC0/h2Inj2Bw30Cq+gezaGur5GA++AnjtqzpYmm3i6WeHeHFriGYnxXh7G/1tSrN8HEvLDwNzp/DM9iLOby2ge6WHpdkxigZFL9exOO5iZb7FKV67Own6Y4rKraGfFqgNgaVWA51WHxe2X8BMModjyQksLqzi8vgonrqU4czJVWxjEWevDNDqtPDE5oiFutVkhNGoh1qDhIQE+RDo1OuYTWqYTWvYGPfQTTvYKmaxOR5JSuOshjxtY8xuN5KBSdpMWHikPxTZSNFT5NghAZCjFdkBImmKOSJSxReOmCCHJp1xyynRCtTZA1WexUoOaL6ORUcRoEz4IGGN0pqSo4ZqYo5g+jc9g1Lv2rlf9FM+11eFMnP4kUOMzjmm6/g5KiaTm58EYHYkcbSpOLJY3NKzLuVcTHX+cbSAflTsDmdjsiPWzssTe7TINEuja2mFZWgW5Rlz5GzkIwLFaSiRNOWZgYVGyrATVgGE6E29nkWiKP2jOcM5QpZ4qAhVRpmpsKxikjnEKM0wC8DqHJTvVfQN8wmlSqaxSenExTNPEc/UF9SOECFJ/WUKJrGzCGrtBznvVDRiO4tUzkcTIcdshx2CHO0okXmSHlh5a1JtkeFUKEhSzYYr7ahTinKNdjPRgu1YBSpz0I8ymkl0LqF0oSquWv5L6muLLJYNCXo2dJJI1JRGchKLsGHB0nCHvittiEXJKBKc79eoZ3OMl6mEZbyZGCGRNBqBaYKfOU1VAA6O1JDWUp3tlF5XI0FDRLZ2mqQ3l7wS9CHRNAgutoGAIyRVNA6RYFxAeV6kRiiKeFaKuaUwIWcuT/twG+3Maa67RPRI0t5yjRPnsm2GkrC8EMkcrX007xEvaotsgFIRxQDF1yorPu9Wz0G0iExzOJMAaQKwRZyziZpDWtNGm62awBEi7VREMAlHNhdoTCYLnnIOt0RSS5Q7tz0EKEvEtm2S4GdHu7rCc1T0C4zj8191rMjMq6JylP5UXyAmI9Is4tSiiCOBW5iq65z/QzY0RQA2ATt23muf2NwqNaJ5S3QX4W4C62Q0nYyTUggwu5GoTr1H55j47Et7Rog+NFGa3xvoXScS0aLofK5q0Mw1RXwai81Cjmts0esmBmsEsAmZ1TTDNvfwPBAJTvb364mNMjZkI5CtLzZuJ8S06FxqbnsUYc/nIutYoI0NPL54elcAakhhUwr9O8t5owPPflZnFjArI5t3yygbtXGJ1JONEGGMVIS9WPxlscY2BFhdIlbcfv03z+khvXx5XqfM6fJuPMFTXwFC9gwV11mQijINBKGe7W5y/prWP3Z/zCOOJN9PADZ7s3nNROlJG5Qof/nZZApcuz5sYNI5QTZ4lL8jxFzDXMJrgWZs0E02MYvYdkS4k4wW/AgV0eNNJGYRoU5qb9L3KqzpPGppuzlil+dCe2sTGzeuNmZ0CimNjMTiikh4vX9XxxhvdJpyVjOPjygzfFxmPM6q69r+Y1g6pGpD1TpP2ouJ0eUGiVg8tXe98g3W5qaQ9HyimpNzzu4EUvTzOMq5rIuN4WjQ6zCTjp2cDKKpoHx++P1Uv4qi1vl9T+1ChNRJTrEdWmYNy66zV59wW3QTF9kXzcVlyv5oo4xW3d4RJ2w42lAQ3jv0Ann/k/mhnM9JAI7mwDAIgfe+1QXg6pjxfzsBJ+AEnIATcAJOwAkcXgIuAB/evvGaHQIC/8v7z+CZr19Gr1sA4w7SpIWTJ07gyNFF7Gxv4NrGBoaDERbmKQp4FkdWlzDafhELiwm+57/5fjz61m9DVqvLbmV2PomQe2AB2H4xnfIL+fXwsNNNhTGO/ylGGI96yIsxRt1NNDst9LtbLDZubw2wna3g03/4NZy7soHtQQo0ZrF59WnMzeygNrqA0dp55I06Vk8+iOXZBbzx1R0k9RSXto/hheEbsZ6fwWbWQp70RICs1THKG+yEpFMBG3mOpkZokZt2nKZ8di39Lt0ocohEDgxzgJJkN4ohMNhBZ26GI4bZtVuM8PDCAEd7j2Nl469x8niBS6Pnkc0D460FFHkP9TZFOXfx9NkuZpbPYGHxOI51gGsbfVzdKfDg8jqy7iYo1PD4coZHHhri+LEUa1tN/NNT6+ykWJ7P0eiNsTlawKB5FKPeAMdf9a241D2DF59rYpgNUWvW0BuNsdRsodO6htUjBdYvt7E5qGOYFhiOd1DPVpEUbdRmx+gVPQzWL2O5yHF08SSKuVfi2nge3a1NpMsPYb1f47OPn+mmHC2+2hijUcvQoGiOrMBgUKDRnEEzzTCbbqBX62Nr3MZWfwE7JLAVxKyOUb2BEQnwRRk1JwIwRe5Q5Juc08aSCkXwWCQWiYFxilcSkQpKaahnCSfgs9/IUS8iFjmOy2guOlOYXfqUgpNFM7mWamGiSIgE0pRvEnlciqdiN6VVp3qeKju4VQDmOrGILZHNElkntm7nrpqjqRRXNEI0iAAqXKsYyGduRvsupjmPqZ5xtB87ljKJGBZJVgzY4jroW4p84XMpVUTkWqqIGoQMFYBNhOTzgsUlq+cia2CXCSk2h0SiId0ySkgo07SwFNlJUZ8mkNm5tfodp6JntVwEYPsjIrWm7havPFOvZSJicZ+zGCWRasJbYsRZNAsRyyTGWISTiHb0DO4nSout0ZfST+XmAJoTOYZbU31TL9G9vEmBhUuR9CyFYojQUkc/1ZZtz8QCTVvM9s6RmblENnJkdMZ1pk0lcm50KQTydXb+pDqyTcRjIvQ8TevL0znVT9N9xw5PC8Mkl3YQRLRP2JHJkdEScRWEf4u8MbFDh4M5Kjk1sDlBydmtDCmtNvUPjQ8WqDNJ0ylRuXaGpjh861RmcM6qo15thOtpyShMaODhXopbQViP2kKX0ljnn1kUGTHRcRGkQBXnWaBgEUn6S2xEGiv+VY1q5kBz2XTCkWm8Rcil4AAAIABJREFUsWTSkWx9ZeN2LFuLmK1sBNFy1U7k3F8591sYqYCmUdxmR8ERbwdp2nji+8xlL+3gD9lviCaSc9A5nWQkUpbOfb0lSKRl5JSVLGWWjnhzistsJpkGrI951oii3icc1rYRJuovi+I0AansHxMPrX4yH4XmRi8dxrUUEG2jjtTbuIZILW7PpDAXilNBOIgTtgFDjZHXhcpmuGqEnMbZh6hUHou6OSOIQrR5QSYTXmtiETpcP9FGaWUc2Rmnro4unRDz4++niUP287KfyjtiQae8TurB0zD/tay5CZM8XI27bZIJuwrKpA58znmWccQmZT/gM9TDHDVdzIrrEfqV5m6bR6LoOq6nCklspZVochN+SkFRj14IGx1kdYzFTWtx1eZ4HrWzbqvPUVuLy6ENYrL6VyIR1TbjdtoaLcz1vHW9YFLQky/DeI/6J45SDPZq6zEdI6B1prWIWMYCZhAATcxSpmGsRm1gQV6F5CB2RlGP1k/czGjzwIQAHEUMh8ODlYultKZ7eUOTHQkRH0Gga6hsBjOx0jKilP05UReLQg4RstMFYOuvmDuvLtoW6+NJAXhyYwVviAgfiTbde5zu/vnk1bszJOxVVnX882jTjWAqBYc11/rc+ljeI1VI1Q1Rk4JvuS7LER6Tuu20uSSee3gTB99U1t7OpY7HSLwm8/jW6OqwdoZCZaSavchGnyjjQLxBJrJD6UgpZK/50r63bCp0rdmabTywusW/R8Ti+kSbeAPsZAp7GsOWKUjeuWTATDAPe7ELvPetb6yahf/bCTgBJ+AEnIATcAJOwAkcWgIuAB/arvGKHQYC//bj34Mv/9Xf4+tPnsd42MBcZwFHjhzBqQdPoNVMeVf7YDDEc8+eRXeri0Ytx8ljbTz62Gl8zw/8a5z6pjezGMq/rHIqKfkFmcQOEXv2+QRnUeXA1v3u459LClnxm4+Qj4fI8yHSOkUCjtHb2UKr3cH21hAbwzn8uz/4W5y9sIbuqI60tYL1i89jvt1Fp7GGbOtpZM0hBskCFudej9eeSrE6O0LSmMOTm4/iG+NXYj05hoRTynLCSfRrCTgpI0We5WPU9Xd8kiZGJMKoUJMWOeqclpS4pGhTlGI2QN6gSFUSjUgSphTaXRyrvYjOhX/AmfEVvOKhRdSXR6jP9XH1698AGg3MnVjA1fVn8Nz5DJ2FV7Ig1N/YwuziPLaG21htrCEfddFs1DFTbOLk0g4ee+0Sxo0mrl4a4xvPrWN2to6VtIfNwSyevtLAsZUWlo4cwerJb8Kzzx/D2fUWtgYZ0mKAbi/F3HyCuZkuTq7M4IUrQ3TzeSAbAb0E9ZljOJc3MVt00Rhvoxj2cKQzi3Eyg3TuBNbXeuh3jqNHEnjWxdleGwPUsNQYghJot0ioGI0wRANZvY1GE0hHZ5GlfWz3U/R6SxhRGm00UUcbgzThaFr6IwmRiSr1iaY11WgwEoo4/a06a0zIlKgNSRdKgiKl5OWzRkkAZr95HOUk0b90HaUIDlFZLOuI2yVEVHJUqaai1YhXEoDNaWkpgSUtsDi6SRDi+sUC8ESUsD1l92CQtMlUvzFrYyGiQDchWOwK3zkRIReVGTm5RFRUsdJU3DJoZ5f4K1KlCKQWoZyJt1ccvebUjc7WtbN3+bxbViRVQLPoLhV/1ScVGs0CZ5JzdCg7ghNKnF2mv2OhXn2O7LgNqT5TFldFJFH70OhfcQJK79XZIOTsSq6/CtnSFtpcoueaat+RN9O2H9DzON23nUVtDmQunaJ1LEqUzs0UYV8EYHLUk41K/Si9dGiHttwE7lg0CtGMlGUgbLbR84WJD6fdtnTnVral2xRmIuRrHaLoylhoYfEoEhcpoo5tzNI6WySaRTxrf7OAa6KjRpxyOfJAGTUU+mwCsGV21XFKUellknGJwJY+lawSPKeSPZAAbAIIjSJ+Ro56ZENhY4KtMerYDSJSJKxPiDGR2G1toXE7yjPU6fxRO28xpEZW8V8jQkUllYgzPtPWorBV77SzqGX+KMUG+rele42jvEz8ENskoZ8ldz2fuRRu+HxWE6dM9AripoqpJtbqea4m4NhgE5uTCUyEFDvzuDw7WvY6lAKwTISlWCEpMeUTi8PWXyauiGO+dM7bHMZ8ebOMRNGGM7kj27IxEQTnMO9FgncU/SyvJaXIaKmE44jFCcd8Jfo63KubYET4LyPjWUCjeUMTn1BbqmfzxsKWsCnF81gAtvEZr0U8N/NcUp4JTmUYGxFtaVEMaVdCauJ49TBBwb6zNvPmBhMCK8Ibf1+RkqeJGDJfyEYiK0v6vBS9qvfFmxtsPFAzYvE73jgRi62c5UKj4YOAqXMUjUEed5rC3uaQaZF/VRZW95DCRu04jEld+8uxFkWKRpHAbAO8iawcG6EvItElPJ/7UzadhblXBeC4D+P6xkKVVKuM5tu7XWVpsZAUnyW/lwBMNmipZrmetnlkIqJQeLC96vwt54eXkdyxTfH3mjafI/bVjibEUNtAYeIcZ23Z/ftFrIGGOT2KFA/vYzpO7Boba/xeoRkjeHzpcRm2QcTul/lONnjpLB4E/fAuZuJvNPfsFZ0t7zVltDr3ZKWOVNdYAC7tVPqzTOJeEf8rnIzbNH5V8Xo/sXLX+FUm1jMTm33U7CbeK7jipQAc23lctrU9Pk95r7qV/HnP0nTBNWJi5ZiYy/NQlIY6bDSM5kWeb7Q/pgnA3DcTevwkifiZ1XEaNrpEKaDt/Hbr812ZDCJwYW2cAt+ydsg7RcioH+7mdutROFSOC8DTZl7/zgk4ASfgBJyAE3ACTuCwEnAB+LD2jNfrUBD4P/6378bf/s1/xrPPnMdMZwW1PEW71UJaB+bnOjh6dBXLy8u4dOEyXnjmeRSjPo4d6+Dd7/lufPN3fgdmV44Dtbru9B+Ln7QgJ3k1fmV6c4PTNz6b66BkWH+iX2RJnMiRZyOMx0M0mg0Wxop8hCwvMB4Al7sN/Ls/+ArOXV7HIG8jqS/j6ovfwNJ8jk59DYvNS1gfXMJ20UKz9QhW0MTrTq+g086wNfMG/MPGEs6OVoFsBk0+7zRHt1bDmKM6ciQkxGm9yZ8xIs8DpWtlgYeECYpcI1dRgk5OMVwZRs0UlN61UcygWWsAxTqWBk+hceFrWO4O8Zo3vAGd+SHm2lfw/H/+Mk6cPolkoYPN4QZevFLHzMxJDLYuYGNrhPnVJfTHlzBXW0e9NpIzFLcu48yxHZw6XeDIgwtYuzTCxQtDfOPsNh59oIl+Nouvv5BjeX4WqGWYXZ7HsVd+Ey6vn8C5qx1c3RkhrTWR5W00WilOrlzAuDaLFy83MNNcwnBMZxrPYZwcxbh7DQnFRg9HODrXwMxMBztDYHOngbXaAnq1BJ3aABeHsywAz7fGmKXo6NGAU/B20UbRKlBLR8h3NpBiG4PxEIN8DkVjAXnRQkHn/1KaWEqlS0/jFM18wJuIfOal04jIkALaRF11iEiKtUIjgMX5SHoWpTBnB59GIoiPT9LHasLYkPbTdvSL7iEClaSuVOFE03ua45zL0fShHD0WCV+lFElRe3JmsDl6WH6REB05P5HrJqmH2VmZjfkMbHNeSarF4FKSTRga9ciRUSwQWdrS6NxgjWhh55GEQ/B1NH7K/HDqGFNRhiOXeSyISMQR73ZWqQnkKtrucsarABycbezw1Kj+0AStr3rT7MzjkPpaQOjZvyaCm4hNjnDZhMICK6cI159xPmhre45GrgIlpbjVaCuuCddD5hbiwkdqKkw53zLnPxxpy5sC9Lw1y+bJznizHzEyTmWsNiUZEzQNNBkE/18Zexl55cQezMmudmmOQot45/lFvY6xfZlIJq5qi+EWB7P0tzj1LfXrNKetOSD5HhMoLCLLtKcQzSrPMFFMuk8iW/knen6v9I18WAgne8s0HbI64umc5JzOyNUxyJs1+AxIjRPl+kiUH52xTkwtFawIwKX4YsIt143KvY4AXF2CLKq26ri1f8eirp1HLBkHJD0627+yrgrANgZsjjB2Ip5Ix3MUo0am5UUm453balHAIgSXmwI06tE2LWiaahbo2GbV5kP6ZpljeJNFOBldHMTBrjkLggmsNU6zz5GjkcHwtVMEYO5j2hRlGRbMmV6NzlLhlbcB6CaEwE3T35toEwsJNKTtXSKktCdGulEh7s+QqUFFzViQNqE4lpaC0GDpZKONBDa2QsRqoimmOfpbo+wiPiECTm2B+yyo5ZFALUYhopBWnk/V0HPf4zEYR4wH4UXtJqwEKnhYpP2EfWsKaPsuziQbi1kTgrTVaQ8hZfK5ZcaB+Exhme9K8YdFHk2PHDa6RJGpsjEgiujj6zMeyyaEB7FVMzjIrKzznqVoZZHWZlS1X0ubapG5fD63Zhmw7BTa/zIIZB2VdT/smdidCjqOCIzTRFei7rSS0ZnD5VnK8ZxdnZdMqCq5miC5h0AaibAmvJp5Slp/saDpAjCJurThklW1MLeGbAsh2lBqGYvzcVSuzXc8J1hq7Cg1r2zpKzdsBFuKF6ZKumPrzbj+NkZ4TbR1UZ8Xz8FhE4n2VSyuhfchO6oi6k85c5qYlfa9l7haDpPouI5KZ8q9k+fExuOP+6uaZlhtStaO8r2xaie7+tTE6SkienzvVJE9umc/AVjGnnwmbCp6SLxJKH52PJ9b221Txq56Tcl2YBuZwsbNaJNjdV6U8bc7O0D5XH2/nwLW5tRdwr82nOsaZRMwFiZqV9lUBWB5t4k2edp5xDpmpgwF4R24y18mflfhjEL6XhEyZ2g/RZk0fvhbPQX0tLHk3zkBJ+AEnIATcAJOwAkcTgIuAB/OfvFaHRICf/jZ/wm/+9n/CxcvrGF+bhUznXk0mw3UKLIiH2N2toN6UkO/20PW62O2UcfSkSbe89//IF7zxjcimV3mJKbiZFEBmKRQSskbe4b3aG/YcU6/JOs5cTeChlO20hmZ9Esr/T2X6ChOT5smGPT7SJM2XljL8G//8MtY3xpgswvUW4vYuHgOM80hjiyO0crOYn14DTvsNF7E0fprsNrq4MTRBL32cTydr+LZ/jyGwwW0WDDKsU2iUp1EyBy1PGMhmupBaYUzYkDnJLIjmBzukqKVUgnXRz0kzTp6FAGbNpEMm+zIr6fXsNh/Etn5pzCbL+DRN7wDjWIdzcE/Y+viE3j4kSNIZhtYH7fxwqUx0iLFzsUnUV88BTTJOXQeDx6fwdbVC7h26QKOzABHFq7i2NENPPLaJaxd6eHS5TGefm6EVlLD0uIK1taG6G6mqLea6BUbeOxbTuMVD7wVZy8dxZefztAqgGbrDLayDs6cXkN3ZxO9/jy2tufRWVnC2vo2ji2cRoYMa9c2kSRN1PMuThyd57aev1rDWm0O3aJAu9jB2mgGQySYn8kwR86unU00khquDltoL/SRj9eRbTUxi2sYFTvYSVpIGscwzGeQJU1Jb4sUJLdT6nFOeGiiqzmB+LxESaZLQrjYWOnYJJEjROSqQErmZ6l49coQncdCn4ofZJviANUkpRqdKB4XkqLEBckilPlitX4srajj2IQ/u0ZSs2n6wSDASEplO9GP6sBpWEkoTROkKaX61XOwVaRMKD0y3RDOmRTJgatC7VCvkIko7DjUc+WISxzZwGlkNYWvjUkRmmuSipgURzo/VyPRRioaW9QPO62iKBZmFyKsiYW2TMU/iXghJ5yy5aggFQg0BTY75DhCU1IBkyY0GTmjKbftuSrYsgBsQgBFMXH0mETxNDLqU0pNTmec5hhlxEnFrkT40CflSHQ53NiiyEmwpD5vpY0gPJotsEOWUpWz0EjOc3qGpsmm/gqbAPTcRrOxXRE7tmFA7IuFcI4ANnspbSdEVJIAYscCxo5zFk00Elc7VeYojbyKBILg0IzEYY68VfdiOPNQZRx6DKdo5vFSpsS0NMWKm0V2i6SSc3jLNIr8TK2DRBNHTm09gzY4SPmoT4qipkg/svsxC8B1dfQGe4ucz5Qqm2lFgiq3n4U22RRQjSKTOongQ2mteairMGcO4lhQ4LO1axI1zgKUigeUkpbHoAnvFs1mmwI0pbfYiGwEMcHVon9ZrJSBxYI62UO9lop4H0Uuc7S5RbGaQKX/pTpwalx7vqaclii8MqcBC9d8TrWlptbzazWKnTerWIpz7UOeCyLRtZKVNKRWtTSacQRwvO7LDC02xG2jqYYFYE3BbYK62U/kIJ94fiXq0OzLNuFMzGs2Z1bEEe7jaKzEo8c2OQShwNK/6/XGLgglkZjI9mkp86N52eYpPjuabMjqUxGAZcnRvolSxQoSEzZL4UWiqStpobXNQtvm2kkxnZ/DhU5PKztNJIr7UrfayNqi44bbGJ9hyxGiUQS8CWH0X92DVG5wCbnNeaOflcvPNDuMsm/s6uPK/BqLavx3qiMJ+cU4mqdUnLfU7aIuauiviKHGPN6gIHUSAdq+l/mjJBTegaM0/XEZewnAsSBYClWytu3VJ/a9tTMue78zgENmjXAMgWzqMTusRonntUzsVzNSVDnzfZz6Xt6n+F0+2FrJJ3CLnqWTVykuqnjN19oGJduswinx5RiEUFZl08rE3KN9y2uURnnSnEnzd8yP1zXW9uxoit1RzhO2x3PjwVIv2yaWcozI+Kh+JjJFcAMnr9ApP3xp9WdK0bXh+4pIOu06+y7Y7S5xd/IManv4njapfRE27kRzbbCtsHlietlhLozrwvNJuWEt7ouJ+cnm10o7wjW65lTZh80Xlv0hEk6DbVun6UI4TdCv8gkbXaKU41UBOLSFnz2dSVWcp3vK7Cq6CYzXR/6FIdimVFXeWV0A3j3m/Bsn4AScgBNwAk7ACTiBw0vABeDD2zdes0NA4NP/+4/iz//8L3Hu/BXkWYLxKEej0cDi3AwefOAEstGAz5wdDfooen2sLMzg2JkV/Ov3/SAees1jqNXnJYYtyVEkI4naKRoclSXpYQ/2kfSrB7vWfrkugx1FEBInQOm8pJ+PRiPUkg6+cWWAz/7Hv8P6Vo6NnTGSRgtbV8+i08ixupBgId3Atf4AF65dBrJrWGx9C06uPoyVxQaG9Rm8mDVxPp9FL1tAUjQ5spCOTRbpQqQyiUQWnxhLj3Q2JTukJFkxRTUNiwzN2kjT4TXQGieoZXUWrmea26hvPo7h2kUsrr4ardlTqPUvobnzzziz3Mby4hraSzW8sHUG/cE21s89iRZFOs+dRHuOkkifZzEa/R0kvXXMNLYx117H0uwaXveaNobFABevjHDpUh3Pnc+xNJ/i1JEVPPvEFpLOIi6sb+D0Q3N4zatWMbfyBvzN0ydx7cIQKw+8HhcGHYyTDJ30GpD1cHlnFUePnMZgu49Rr4fFlQVcvraN/qiOVruBRjLCwtwcdkYLeG5ziF6RY76ZYaNL6XxrmO0UaGcF0sEOnwO8NqyjVb+EdrLFgvRycRlJs4bLWMSIuBezqLUXUctGnH6Uz51OWyz00oedl5oBs6g1WCSmfuGYThWAzflHKZ0tarcgYVC825RXVp3JctavfhvOxi3DfWh/gwgs4/E4CJAav6HCr51fqbv3xxmrKZSJWKJn1FlNPjs9N5a883Z2cWzHVNKYoyfLA9CIgbRHIuDL89FEWrYmsUCrYUrkaKWzk2MxQ8bM7oHHAhRbtQUgRw5wdbay2M1Ct7SV+pVKp3tFqBTxdEI01mex2KCRyyHlYy7pbUn44kjntCyjxmfaqoAQnbNJwm3sQGfRjINt5SxfS85pjtTScUY5m+n/CjQpgwFleua0lRL1PKLznSmyXxQT/ph4Qm0Wl6849knEaZIgJSGaIWWxpLOU82qlbIoqMzGJhC2N4lRBVOYw6R1qh4motOHAorPYoUtM1R54Q4HVJdpAQzYVWp+VkdQmftrcWYq8KqSrQBWnn7SxxUKGOTknpmpxPFN9aY4T2VaeaSlnZUOEtI0kZI6MVQEgpNPU8unsdfN2Z7S5R8UTjQ9XEV1si8RWEoDrdYkC5jP/LA2sRgNbVdnOI16WCaA6BmLR0qJWg4M8BLyW6XhtoghiCo0HOoZARTiWlnW8m6jAc4vZSsTSxG0RessfxP9mIYZT3FPWAon8tY0nNmcFm4g2YVl96nGq0Ui44vqntKGGxBJNT277svj84DjWKJFsBbaLwURHrXJVDOL6q/BejQKNz+u1zRw2FmxOlWj8yWjj2ARjZ3d1PouFivie+Lp4Boz7mld3sxkT1ONxFqXpZPsndqmIXrs2wETR6Gxz1bnXIkpDVLbFM1pmAZnbeC4i0Yw3wOhZ0tGGC7FHi0CenNs5alXn6HjjjPDTshXShFihmwAmhCK+rhS0quJGGHe8KU8+sQhqtmqRdzznq1hXiniysSFEwMdjwtLYqz2HH9maZKmEqwKVrUGRAB3PATbWLF0q1VmOkpjMamPLC7+78kuf9IVtELMxvmt9tcznU9bdOBoy3Bcn9YgNeApPEW5o3SrHqojDgXZY71ncjDdaRC/gYTxFqb9tTqfNZ+EcXBsTU8Y9RQuHfp84D7VshEUGy/iWQRFHAE+O0XI8yGxiGxbKdxPbYBA2TZi9WwSwMrd01xN2qe3ndOjVdw1OKV5G4Eq9ZK3hzCBBdNesDZG927jg9yJ7/6v04+Q/r39+717jLN5wG48z23BUtcNp8+QEb/udTF8YrcwgikdRpmVHSzYdfgOwIxJ0PpLfhKI09rqxx/KAlHUuGe4WTO0c4HIiMFvdjVQ3S+0x91Svn7YGVMdwzKccI1EkezSnTKyB0UtFtYyqUGubY2SMRRt2bFMPVYo3EpjdT86v1q5qufF4lyJsPOnxHjqflNkXCvx3b/EzgK87VP2HTsAJOAEn4AScgBNwAoeKgAvAh6o7vDKHjcC/efdrsb3TBfnZe70her0BGkmKdrOOh848iCPLCxj3u1icm8XWlcvo9Tbwpm97M9717u/GsdMPoShafH5tkWZBAE7yOmoFnQtsbuhKq6cJTur8OSgfcb/IR5wEEjsQBX/x38fjDEXawTOXB/jcH/0TNrcTrG8NUTSA7rUXMNeuYbFTR7vYwjhZwOW1y6iPvoHx+ChWVl6FEydPY1xbxMVRjrVaHTvjGYzzJku6Q46StrNny2g1CuQiYZHCPDgNLV1HIh0JwCQUJ3S+bg1pVkd7LCmMs3EPc40esmvPoZHWMJo9jiyrA/0NdMZreOPJo1iZvYS0M8ATV1ZRH59D9/ITmJ05gVFjFYsLQ7TxNLYGdT5bd7XVxdVL/4iFToHlmQEePLqDuaMFLq8Pce5cB1d2SPBsYGV2FrOtAk8+t4E8Xcb2xjbe9KYlzC0soNF+A557vo2d5DTWcRQXduYwu5BhPDyHJG+iGB1Buz6LmfY28rSDrV6K7rCBcaOOtDYCGVVn4RTWsgRrO9to1MbodftoNGqYadX47NVk1KM8xujX2ugkF7DY3ERve4Bj7R3kSRvP949ip19H3pxHXm8jH+yglqRotWYxHAP1el1zm6lAmrYwyhsY0yYE9o+QACw73NlWNNWwCJAilvJHlDUVzezaUjhjZ3tsnBSJyymYKSWiioSWLXniQn2CqGEskpGgwA5IjQzmKDBygHL0GH2oHuIEk2iLMhWzRS9zxCpXm6LERDDUEBdx9uofSYdbRneykCze9VI4jdpV+nPlOo6Y5LZLPWIxl4VBBipi44g2QKgD1wRIrmEcBcwHdtP/0bUmUspZmhyRaCmTNW01t8rO0Fa+dgaw6Hwy7uU56hSmqF0SlyXoR57H95prS67j036pvhSwSZs1NAKYGFGUNUeqasSOdLFEP1tUtgaPSxpeFfLZckxo1OwEfL2mN+UzqzUFMqeAVvFcItWl39ULriKoijwqlkrR8j+up9oudwM/XOyGziUW+yIxXqLk7fxfi36NI3WDMBlES2UWRAYbZpFxh+hsqZxFJNOUSKI3PY+iYPmMZNudwX0kEXbmfjT7kKaUIq0IFxpxq0cFSntLV202zniDA53NKz55ichW/zxqevZ6VXjiU9xJZI8c0raWxCJMmqZ6XrOmytbuYQqcHl1XHsOiVaP0yNxGHYemk8ain/VJ7BA2kaUqWpailKRW5ehcTm1eniUe1kTdvGEpo80RbGUKnwl1uZwbNe052Y6cYa4bH0ydCao0bWbRCOCKCGSBaKWDWuZO3tihkVzh+Sp2Wt1MuBLHt0VjSzp6Gcs6D0tWzV1z2VSBUWfu0EWRCVcFeb6/4nSfiKau2B+vIJYKXTdAcHr+OEWuoa4IwFJUmVabO4GzmMgGDxNoTQSQGUlF1Mi2bMzz7ZphwJa0qmArq4QAMFa2EcFErJAKXidPYyL9Oj1yMIwdi6aL7CvRfo+XT6mrzEvho4KkRe1Z+3ktsTOtKwKw2bYJflbWxHm2uv6ZZChFyGgJwX3ahzqDyipsGSro2HJeO0oBMhRha79Fp+o6adW0aPFd4pu9dsRpoS1rSMhkIq2p3it11PcHuz/wplaW46zK3P5tfS9nP6twXXlvCddG4m18Nvy0ek3YR3Q+czymYkEyRDbKQCozl+j7WvyMWH6XzSAyedi5ySw4Tovi53cJtflye1y5mcmESIuG184rx4ds7KS1bFJsNAG4HE9VwVLWMAMrmRt2zYG7Osl+j5kUS43FBL9oM0P116py/p1YMqPhFouIZRtiG7FxHc8XQQCuRrwSP36njjJ36JiZWIP0/VNNWA/PmNwcEs8LZbus7L0j3OPxIhuOJjdqhfmwyjz+xbG6YcTe66MNElx3tZPyGAApNN48YanM9U1t6niObcaqJb8u6AZLffeLr7PjEWSiohfYSCjWQsqjDqJ3Jn5Pk762vY3S9HLw29YR+t4F4L1mUP/eCTgBJ+AEnIATcAJO4DAScAH4MPaK1+nQEPiv/9Uj2NjcwPzcAtqtDnZ2eiiyDI0a0KQ0wfMdPPTgSbz20Vfh7DNfx/Nnn8Z/8c634l/9wLuYE2NtAAAgAElEQVSxuHQUNXRQozN/6ezWZMyOliRv8B8SPeNd6ZHnYVf742ing8Ox9L52hzj1YudyxhptB09dGuD//rMnsL0zg2s7A2TpGMPuOXQadB5tinS4hVr7BLa3tjGXP48sy1HvHMPikdegly/jSj9Dr56imzcxKBoY8Rm0lHJUzvml+F45L1TEI2LC0l9QmMRZThGYpM2QANzIUzRzipQeoRhtYbboYdTbQn12Hlv1Dke7drc2cGRuDg+1Gjgx30c/u4bnt1uYwTk0BpfRbD+ALuYw07iCxeQJ7GQdzDWaONIa4NL5v8J8WyJvV9prOPVIissbA1y63MK1rRzj/AiKvIPXPTTGE09fwTNnaxj0Ejz66jZOnWhgdfkEmgtvwlefGOHF7aO4kL8GRTvF/EIfw7VzaOEUkizB8aNjdPNZbPZn0c9mcHnQQ7tdR6NWYDACis4C1rtdjLM+MNjGXJNS5hYcddlMxhgPu0iai2jVziEdvYisN8DxpQa6WRtX8tPY6qaodzroj3vIxn0kSQPIU7SaMyxwNRopp0LOKZIzpRTTHQwLksHJGjRlrTr5+FxbTeNKPyfhr3SeiLAirpAywkSkQnWQmN7IsYbihJVdByJU2g6E2JdK9kjOHE47rQKGnRVsIo4JeOxg1cgScfaLe8nOKzXRiqORWGgQpyKVK94l1X4lX6ZGLqmjT9OTi1A4KQCbE6h0BIl3i6PftI2czJxFSmlPGdkowzxPxbnE4kWUgpPvN+FG09uKm1rOD+bzUdX5zboln8Nr6bKlPXX6lgYzxdbX6ipG2zm2Gq2tYhI57umU7VhA57OCgzBYzkt0Z57RnJFwhC63WX3LVAeK4DXRlR2bah8WFch9a+IvBxWLWMVCDgWGUfQvd4WI+yZgikBEEeoiZFEUEQslalMSDSftE34iWUgAkbjTKdU864vaRxYlSfyZqQqEHLmkYgdHn2u/ZnkZDW7CtYmfduZvLKiZUGSzrWwGIHFEyuToX4qgrgHD8UiiqDR9NImJAsLGnKbT1r423Zvu4cjekCbaTt+mftFU5kFQ0xTjfA4ujQdRW0UwsxTsZXprGe/CggVgTQUfrzfcJsukSZF/QQCW5cw4yRRhs0JF/aWNR5F4ZOXF58WWs0y0QtoZ1TbbRE5Z1eLKCElKWV9LZHzzBgxNBWybXLSMqiDB7VNBbWKd1WdrrLqMM3USS5pu+n9lVgSKBi5IAFYBXXQvnWdUDJvgqv1ctacJsVXT61Md63r2sKSx1knXooBtoovnO31YLDqLEZiaIxfwnKB9LBH6kaIYlWECYhhfkWPfNn6EManpi2nikBT/8lxOka9jI6wVVXEhSi/Nj2cBWCYgTp9rKaNlZpJu0L7nzSjGX+foOD2r/T0WgS0F+kQ/mJimomz1TMlwf0UgnCYAWp/H5ZsAHAtYNhbj63kN1P/xXGfpryN7jc9njUddXBcb+3G7iaNY0m6hK66LCXZs16JOshnx/KIbA2wOCRt1dHxIt0/aU/xeO/Gz6Azg8n3V5kcpI67/xFjVf7DgGUfzi4XLujpFiJ9gpD+PRe44KjYWLi1KlzcOVfjtZQP8va6dMnOUXCbmJHutsrEaNjjtZhmfC20Zf4wTP8/Sf1fbHgnAcURlLOZOiPtxhL+OexpedPZ8WKeUdcg4Ye+H2jdh80J8bjR3j2WZkVF2PX7xemvjif4bZ+eYvH9ygF63b6bZqtpTVZCc4BSdOSz1019xLB02t3e3ABzs126w90DOVKCbGaPNENPWLRP87V01tvFdIqqa24TwKsAnZFwdafLeXBG0daqdsF1rh60L3C+7M2/LVB5tYrhRAdjqGTaOVeZe22TIdQyZY2RzjvwWbC9B5bgr5zaNotb1vZxbdG6MzkJ2AXjazOvfOQEn4AScgBNwAk7ACRxWAi4AH9ae8XodCgLf9fbT2NnZxmg8Qr3ewOrKKk4cPYoji0u4cPZ5XLnwIo4uzeJfvuMtWJxtg8I2X/Ntb8Kpx16Nzuwy6rV5OXswGSFP+RRQjg5NMhWA43ya1uIpTtcbFYAtMmwCojmAWMgRIYrc2CPM4okLA/w/f/4kur15bA8LjKm+w0tIihE6jQTJYB15/SiQ17GEi1idzzidca92CtuNo7g2rqOXJSz8DmtNDGuUTpcEYH0WSRZ2dikLYCTsimDGTjZKh8eCiJzlRVGDtbyGIqkjLXbQyrbQGexgjA76jVn00hT10RZIpJmZXcHsxhYeXJylOEusZV10auuYS8bIxzPYqjWQZmfxYPtZdLMcnfoM5tMRsu7/h5nWNtppF+1iE698pIZ+0ce5K8DV54doLLweO9kSHl3dwNbOAH/7tcvY7Dax1Ori9Y8u4dSZJaStGfSy0/iHp5fwtf+fvTdrtiS7zsO+HM5856nmqecBaDZmkCBBixY4iZJC5iBRskyGzQjLDkf4xf/BT44www4HJVsvDlMiRQ0MkRQBkJQAAgQBgiBAdAPd6Lm6a666dedzz5B50rGmnSvznmqIT7wPeclGVZ17Tubea6+9dp71re9bxy9g2lrC4kKE8XAbi/ECBlGEpf4MB5M+tkd9DJNl7E7HIOnWxX4XxWyCg9EUY6SYYoZ0fAdLSYYuAVhRjH4PyMf7SKIuUNzH9PgmDu48RHuwiPbKOUzjLcxaqxiNHiKbbiOPEozHOYo8waDbx2Kvj4j6ABILNu4giweYxiuYRAuYcptMTYaqg1lSjZIhkoKTzneSNCklC5khauwKSwI6EKDkg4oHWiJeMa6QKCXgr7w+kGkSn0E/ZWpS4pX7Axs7mO6rIIqXcuTEnzL0iCVGfU+JTcrgt2fDuUR3YvNTtqwBzTRmn0gMia0Km49AzCpDjTmqoRefyJwasBe3EkzzDHmWMWOK+wQrEByYxJqP4kQ/9zGdseIAJdiFSSzAu0g50/7wiWNhxvGPgqAmgWosYBoL9R4UCFGAXWb3ajqOZ6O9hoO6c5Qgo76/2v+RNjIVcfD4lYUo/VJVao/7B+t/9PsZAdSaWOR1UMYirRUxiXndiGGccI9cswWNimWtuUc4+QPFjXJ+DBqTHTSuWaGBSBzTfVxfYwfWs28wqCzsW/btE0w7GRf5T9gTtFYKugjYbviZrIEUt5TgguUYtdRFLJ4IAEx+EBErVwFHAikNQqG18nKqfF1BhhX0tn8T6KogOTOpxB+tR67ZwRpbUxtgZpXTXLUIgYEkLVjwPk5j5D3wCAaw2StIQGuk8MCWP3u8fXmPETiqFHTuHcl1GqoW4D7IhR1O4jUA1/qeyrrpGmQMXwMk5WyFE8Z8k+2oQKQsmq5jyfYK+95AcruXgvhcRBXYdKWUOJ1nZR6a/k6+aX4i1/e9Kytn8xwZW5sb730PSPDeE7g59DFWZ7MIrZBwiNEml273rEuNmo05HlVAVY3fJt87x1es2MPPJ4APDA4KfMTPGxTG9I0eXJbCAi0u0EKToMTg1toUFGw9Q9EAg6BlURLvH8f+8+BFYH6RkTR+BvDVAfG8VnpW8Nj0ehLrTvqNZ8ZX1tbWzqlkvB8AbPHGgCX/XnpW4sIblTj1YK6BLmEfK0vO/DmclWZnBwTOA8O8/cz/BNxVqF1bejAA7OJ7uFZgPMo+CyBnhZVZVTSwsfsewBZbOSQ5tu33A4AFZK2xkhUAtvl4lvW865nMNb2/DgCHcdGYzGddBPDXmzvWehFM/bmfzzWNS4qtBuCrxrbk8VWUC8pIxP6jz3D1Pco21edy83EDwsKYaza335sN60Cs3UN8VM+b71NYUK6xnJ/mq98PpJ0HSs6NQ4FpXLWL3df7t+8bLOZxBY7u4nU7BN+d8/0tfMxJXoS9q73H1b21lkgKIun/5TvUfAawjw0SL+aD3B6kDusmT5IVTzLp/HmxzBeXBH+rBTr+nBb5iCqO9rHW9/n1tHvw2FxVTX3N566x+bS1A3hE8Q0XXHOs1uLTWj1TvQBF4j3NgZ6rdN9UWOryuv00AHD9pGv+3VigsUBjgcYCjQUaCzQWaCxwmi3QAMCneXWasf21W+ATzy1zArrdTpETCBwlWFtewdbaGnpxjAe3b+D81ip+5Ic+inY6w8XHL+Kpv/FJRN0O0nQBxThGkqQoCIxMJgIA5wQAp5JRmgcAz5n1X7UH8IxAv1AxLmBvRRKOkuDU/zRpYYxFvHp7jH/zhVdweLyEaUFA4RTJbA+zfIw0mqI928Fx3kO7vYj1ZB8XBlPM8g52sg3cQAv7xQCjaRdZTuBxgmmcIuOMAX2dJuYz9UBWhsmMvlgnQhikcRD4G1OCMEYyIzBA2JcZCoxbMTrFIVZwhO7xCMN4DYcYAGmBaPgArS5ocdAbxlgqukiLHJNkn17CIEmwFHVxNzoGpt/D5fQNREkbSdpHJ5oAB9/EykKODmktj/awsfIAS5sDfOedh+iOE2S4iGT5aWy/9y4unRvgzv17ePV6gdZsgqcfX0S3fxdxNMLC+uOYdF/E1197Ftt4DMdxF5uLBTDeR5/Au+EMiwuLeOd4guuzFiazNtKoDerbutgvMJ4QANzGqJghOXoHa8kIS60uhlmBbq9Adnwbo+Et5Ohz4cDwzg2kG1cRDc4jm6ZorWWYHN1DdrCH/WkOxNRjuIWFdh/xLEev3UKr1UaR9pG1VzHCMkbFAqZFysl4Trioe6gALXugsC8lM2PctjLFrp9TYp1/nT9gJfbGYGEgRwE77YfKb9MEPCd5gsSzgIbEECP2JBUDGOuVe3sRuziArJKek5SMMMACyCXU1CDvK0BFyXQSWEJAWJ8XYvDSmKUmxcmDrWaZ+F/Ws5aTXgSMOhaVoNE8Jk4ec1/kGe87Bh6VAUpgBktXG5NYgQyWPCa2X0wixWQHSaZa/1sGbTh5K6LYxq5m4JLWjpPSArxYUpUKJmbU5zgi5je9TvCkXEgtq7LLmohlZm4sDOowfbK/AjvE0tUekAQAczKYpLEVAOZcms0/ALMqx8wMYJq39P+lLKCBvwxykMkYxJOO1Sn9yQlGAULlr8T0FRCYfcglzWluBooYiBoYjgpaWJLPwCgGHNV9TQowJCCVgcnrpSz5egK2DkjS/JMZAdgCzrL8M0zpQLL6tK7MBA5FGCWLWdzOmI3CdGcWqjKEKIbIWpNBtF+3SZGbfDA3qi4IY+c4HBKbxiqvsZ2CLekeehZ5MMgnbokBHGyhBQICWsjK89jDRWyfUS9skcBm8Ij2giCzJ2ANA4CNqRoKKhTcCkelzRUFptrXnPeM+h+DqH5tlS0bwH1dW5qnAWb+GJbpmCqAeIjEx7IoxjOABY4J6WS+lPmK+UglsW1tUpWhFOJRYIWrTL0qE3CiX98kaWopzwn+F2Ry7bc6G9dXORTxqLSs+JpKWz8KYKr7ioRAmWmNIWbAk0lAU3CkeG/vtX6kXCCnBWkcp6x4xcUQNaBWIilQbCoLet6wTLweZAb+2Zp5MNXc0fa8HVV2goQwV5EfLoH8uQxg8985oOM8QMN8gf/UHsAeJAx+6STBJbYKiM573sDN95GAJhCOYiyf4db31gHAFWAy9FiWGBh8PrQo0BvbxhAZBF58DwB7X+e45Aq2bNxepl6kaN0JrB+pPwYLiCnv8+DuvJhr8/Vxy/ybDmP6DBfzcN95nYfzbWOHc8d2HZqUwp38MXas+ZGsrR6XjwCmeA4OUQ5SzxQPE2tfobO1/aWHqd2vDkD61/kpRPdj2Gfu+aV8rx7/DqAN13XPRf6cs16/tg62n+08NgvJ45cosNjDgz2HeEDSrxEpioT1nWfrR4Crfnz8MXZLee4p467sg/cDjW1889a57mc+ntfXorRBWRwmr9mhqwUR+pzjr8XWUsSeH4vnAMDB9rWYy8+Mod+y3tH3Gq5MTABgP1YGN81vnL/TqvDXOTtz6sxeA2KtuEOfh3kNan4U7uf3hvsePC9e2n6eFxMqSju6R9TS/P3aynis2MFijT2rVq6pbHh5Ni/jjZ5w4ptu3A0APG+nNK81Fmgs0FigsUBjgcYCjQUaC5xWCzQA8GldmWZcp8ICLz7ZZ+Zvu9VmZlwnbWFrfQ39VsyM35WFDhZ6Kc6f3UCvPcOzLzyNJz79SUS9PoAOs305uRPnmCXSUYx628YkbcwoV/ltspYr0h5KZRJI0ymaWHbfdBUkEDBHkqAEAqUMCgjwSlrD/AU+TZDSV+JsjCKbouisY4QeXr55gN/8o1dwlK2iiBZ4WJ1ohBnGyItj9OIhiixn4KqLCc4uFeh3l/BwuIAbkwTH8SIOxzFGWY5p3EYWt5GT/DPDFcR8JqavabJSMpLQCEn6s6xvrGwHAodn9JW9QB4VmCYxOvEEC8UIyXiCEQaYRF3EUY5OMcYsGiOPgXbWQStvIcopQTpEr98BYcNne13cG95FJ3oLl7rvAUUX0zxHXBygPX0dK4sMbyEbjdGP7+PylWW8/d4NRMcR2v0r6K09je988zpWl1tYWlnAmzdyHGcHyLObWOxs48xKgd7yIrYe+xheeffDeH3nCTzMtrC11MPe8T102i0Mxj0spVPcnY7x9oyKARaRz2Lk+QStVgZMM8xmEc8jGr2L9dYx1jot7I6AbLqLvQevopUeIUq3MD7uIZpM0dl6EsdZnxOvw9lbWO5NURzvY/9onxmvtPbFNEcraaHXXUKrs4J0sAX0zmHIAHAfWdRmAWhJuGiiShFLAQMlE2V9WCWPq17qigsEiy2BM03RSm7Y9XE1JoX1WWSgVd2YL8t4mCRPOWlE0sMKPvM9dJgsr2ryekIwD3KKIbkXeulK9olAKuYFKnDGGFroFqtzN6lgujb3jy2BU5+wDLKrnLemsZRJ1FyLF0ICXe8hVhO5ZMEodG4qj8qAswdTCGBilqEkoZhxqFwUBrKM0WySzJIh42uQPDvjwczQLXsME2twNsuZZUsMTElykb11DizN7sAtZZmZBLQl3xlEVXCbZZpJTpnnJX16Q59W0WOW1xWw53Uz4F+BdllwGoMybTQu6HKp/xVU88FMYPoxcFZkN6uAPYEO0vewZO96gEquq+wOF3SFpV4eO5a85DodZTEagJGpPPTJxLPMz3543VjGW1ANiob8H4O6JoErUuRiQvpd2TeVvUYHFRLtmuAV4EL629nZECBWn8B0xT8E/st6lf13A/AaGP1qB76ueLIBuuLGNkcBUUJxkSAAAZziUfG9xX5WsEBvI6l/KTaRHpUhSRyAXMX6wommFjV5Yr+GvP0VnGXQUNnFFSZr+XubVVipkIQX9QkuFlDQi+cQGIvlJxkAVt8OlRHSeFAHXmPdOUBIQErFvNRmAuDqvlUVDLtbUBBQ2fIQaQ0AtD2ma6NhWx4trAjGEvd+LxqIqHLs5rcm2R7mrte3PcCxxepB9Lr1ZxfDaSpApVtbHhoX84gKgMVH8WRlbgZg2QQNyj1iYzMgi/e09UTWQpo6qGjsYf5ssLta2cB9KyyRG1QKGeyetO42X38uVEAtgyrV/ubfclQqMGV9vhUAln1m9xQpbhmDA5GEoh32pI/vYd3ZfmWBjMXcwLh2bFwr1uDrJCU4XwYw16PeyylLJY2caaofYee2fNbFDD0bwpr55w05TCTKGACta1ln7xoAzO+z9ZGAVBYnaSysgmB26CooqEUCdF4Ky7sES8M9dPweAA7AlD4HBfCcz2d7Bqn3Dy+B9GBTMY8djWJDmVAA7wJwqY4mTOTyWqHAxoBbtwZaS+eXUP5eAeLKYhzuA+tYwjwvt6HVerKqVOxlz1B6B4PF7dkt3IvnWGkQEgrRJL7a2WJPFvTJqoJGxWZ2P3dOWbw4cQ47u/B8QsGPeWc5eAFv1UBkR312tHvXAcl5r9vZLc94ns5anwE/rfB4ggRy5YzRWGjniG3qEMrN2rpfbE31OZEBXdsDemsrdlC3cwPyALD6nnsOCcUWutd4n9g5EkoxzJ761G8oa3ifuR7L+Eg8tWePcipBEch87P3WvVwpWVd5PrP+IRrc9flYihzL4mcZno7VgPYAdJvtxS/l8bX0btkAoZaB//mPP/aBeUNtXmss0FigsUBjgcYCjQUaCzQWaCxwKi3QAMCnclmaQZ0WC3zomUXuwVRkBdpJCysLA6wtD7DYS4HZMdZXF/H0U4/h7Jl1DPfuYpQf4e/+yn+L9so6oqSDOBd5S/riKD1AY8QzkaZEZMl7+5Jc5l3K/KR9k5bUlOQEpc+okI9YCJKBnTRtC3ORU8kxkmLK0sr07+nBEaJWC7NOG50ZkB085AR2sXgJR3mEb7z9AL/+R28iG1xGkffRnkboJTnyhADWCdpFhpX4kJmyY7JFZ4xBfwlZvoaD6Sr2pjGOY+AonzFASyLGYGlPanJLwr6u0rzGpAgJGgWQLBfDiZQCaKcxkmiGfDIWFhZnAHK0GTQSBiHJxxYkKU3A3SxHNynQi3JsDdoY7d/BWucezi/vYHhE7zkGsttYW9hDrzfF4dE+smnEwPaljQiTwxt45/oBVjeuYPPMk3j7tT2M8i6OxsDm2cdxZ/QudvffQLx3E09dzLG2HqGztoFh9GN4/cHzuLFzCb3BGezFhzjKJliLVrGajDFCjhvHBcboM9g7KUYMxkWjEeLpGHEyw3R8BwvRDlbSKSbRIo72buLe9W9ibWMdSWcN27szbJx9Glm0jHyWYHS8h6i4B0zuYbR/AwudHNl4D6PhPgpi//ZX0Vs8j8W1p5D0r2Da3sIkWcUk7mGCFJmyCzT/GLad9LAV1pzIN0piXjlWlaR0WFmfNzSwWKVmTWSYpXOVucosUdfL1m7O/VlpnRW4sgS2kBMooajAprJNfYIuJOZdBpMSQBkDwMSCVCnlQuXG9abGbmC2rDLSKEHssrRhzgTe2U+o3zB2MavrehAwEiYuJ+okYc5zVoCJWVkGPBsAzIwqA6ilr66AdMrsVVg8pLFCVk4YoiZ3TX+yDCNdgKWCiaE7w5QkiBV8oPyWsT6MXcmAo8owcr6LSOUOTLNkqYEvVRlNYayyFDIDBuBiFJm5ladoIi2KxP81Acv+Rrbn4pWSb6ViiMy2DKzKkASWlRApaEusUzJTLCgy2pLgD/lGD6woKz2sGYPuPBKR51b2sgA4khQkcxOL14Ne83qlcr7QFUBYAtFsIX00Nebzuim0x2zs8sdLDhpwSDZjNjBJwpplQxJbQFWTBGUQVk0ufZsd+K3SywG41Pgq4Lf0/ObPGhAV+iW7XvKyANYCmossQtGCsgP5Lcro5G7wkRQpkT1TYryZj2txBJ9sypqWwgIrHiollxlU13WxBLyAQ6VcfCgQULnpAFArsE7vNpawsbiMfSljcPuTGc5iEA/22b99ol3WnoAhBR8ciBeYeVqAIYA6FUgxVVvZjcrmNjfQPsYmzP9IUMIAo1CoIwuf67hDL3H/gGXS4lpYIHVpJUsyxLqQDPdFAD5J7i6q4E/lNraXrNjIqT94FmjwUd2HcsArMBx2nRQUyPoaC1VaR5i/GrDI9jYmqpNytjYC3paGu9gziR+/B5RDPHPk1fKZTcbqwQb2Jb2Y+UkAdoOcfMlWZD9QOfnq+VYy/Ox1O0vMJ0vAS2OLAzwsDhggrTuV9xqpE5j0u5+3ydrTdavyuHoeOZalZ+hXbSdQMceeUDjhiltofXSNeFndOpmUvSx3CW5b/PWxMgCn3ld1IPw+xq0VJBOU2JBQfhfvj/CEQTGLWi2YHTVMmWSy+nEJGvOJE2Itj8WQXocd2ckRR2lQruDnLQXYQxGbPgPIbbTnsjh3eIYyG4vagViCPs+y68EG5ZisGEcGyfovfD1aSXvGo6tUwS8p1LNxJdSA3PmyrJe84Asy2J50FvBjpJ5B9ThoBW46XlIRqcc2z7y19ZVnFCsc0DWbs+bhXHbnli+qqPhoNXyFL2Pi8yXyVx+fWENUSCz2zIvPdr7Yk9BJ0LocQIgNumHl+UWLKtyZHPaz4ZKOxc/tPdxZJX5a//EKFietMW+MlUIXiy012/s9LHMpiwDrhR1sPR1YJYbNOWfNy8pYXD6FiQ9aZFbX5j/suVHn54xgdq7E2Jqv+rWQGi8bLPDffPS5R7lQ83pjgcYCjQUaCzQWaCzQWKCxQGOBU2eBBgA+dUvSDOg0WeAHnlzAoNdn6WdKLq4uDdBJgWx8yNLBF85t4QPPP43Dgz1cuXQGH/3hj2Hl8StIBgtA1EZcpIgpr0usJJKesyQTfe+WbFMl7eC+vsrvwhdr6fEoCRxJgguOITKbAQDWfqdIWoiLI6AYI59mODo+QG+wgiQdYHxAYOEhVs5eQRy3sLN3iM999W18+eYStpN1FEkbaTZGXIyRtoA0jdDPpthoH+LwwXUcHByj3Y8wWNnEKF/HQbaJUdzDQZFhzENso0CKJEpAUtTEeQtfoj3Frjp1leolUFzSSPR5SSjqF/hZzgl4yhNSD12FOIIM74wTY5L0SIoM3WKKzYUWiuEO1rp7OLt8iOFehrQ4Qiu6jZWFbeSzIe4/3AWSAXrFDI+dLbCQ3sBX//wOFpfP4Py5SyiyVWwPz+KlN0foLSwhXc7Rit5CuvenWGkd49LlPiYg4Psa0oWfxPfuPoG3p2cx6yQYDqdoRctY6BWIOm3cOxhjNJkhJ6dIZxiOJugSwjYaotVNsLd7HZ3sAfr5ATqL53C0/S7uv/1NXLh0GcMswb39Kc5f/SDG0xbLDe8/vIN2sYOHt78LTLbRa+fIpocgTKXTaWFh5SyW1q4h7lxC1LuConceRWcT06SHSZRgMhPJUwbKiN2R0JpJgYGmj0KfWkuBBR91QGclMeJAGJYwZvliYnYLqMDMRWKRqOQzAaqiFm69NRVudL5iAIGMLXR+DIwETiIFqUplkLF/KbjC/TuFbU4ywgTM8JiUOMDy0GGCklSq9xeuJ9wt3SQ5VEm40hBCQj5IxlJylwBN6tGrcsUuYcZ7OICYKk1JK8Bz9TCjAcA0LccyKWSl6Dosocx3Ev5PkAwAACAASURBVFCUfgjzZqCLQZ0cGQHADLDPRGKZWFAZc8HVHtX+zmQntpVLfDFzn/ss6+e1UEBy+9qX18m9BiDOsa1YKtrNzwBgAmYSBYDllsa2FPvxT5WkFAoT+FdCM2F2O/sNM5sFUDQw0Sf86IrWFZmlmI0ZbcxfBjfJfspajGMBteclfGvJQ/YjxyYVf1Smr1GynC+UxSwChPPnNfkcMD3XW3PK8TVkhM00zHhnUIAltE0yV9huAm6rLdi8pY8ZqCa3LAFgsyv7qhYs+PAthROaM+ekv7DiYmLxq+1pvxPARMoOdH0qyhCJc5OAtvPM+TyzheQaFSDAALUAPJTMHNlPBI7L+Rn6hxugxoy9Ul3AtdEupcR1cv7c4uS0k22tsz9L31MXVQDYs9UNBLD9WgqAUFduattgiCI1+S3Z7RQ7KaEvpQklCOQERCTaGVDgFodl4rXfqBT2lCCcFdcYO5uhFM+ytt6mHjj1C19L0peAgTBE/ZpxLLJiFW907WVsfszXsKIZ9U0bt78ey0k74MDOGbaDe67ieOxkriV8aBFEiBcaN3ieruBB5+rvQy8Jsb1WBMGb1YoSRCLf//iYY7LYvtig/L0WORhT2EAWlS72e9HW/MR93BkswHRZVCIAn+zPAIBQrKT6m1pcDT7lgJ7yM6Ustt3frl0fD8c8OnvtgVfBGis2Yvu6NTLIrS5Ha2elXYYfo93cKnFqDpBjz5MhUGqMCEUZzi4cAnXf2PjDn/qsYPtYfIowVXnW5eenE4B51S9LgXp71Jd9WQLAxkLUwiljDevN5HlFi7XUo83jqjYpWbU+XoRiFm2iIaem+Endd9kP9D8S76msr36N4XlXQrcZSYtmzEbzwPkADKv9au+pg8BS7KWFISZH7MDl4Afq+3bm2nOqL2SYC2jahN3zRCjOcZMvwU1hNLP9VDmlvjfLs0SKOGyMtXB6EgC3wkcrGKrHXA9P6/ns97bfm+YfYdyVFga1da0UEZSxYh4gX/EHfV6h51cranhknNIP+udAb5d5gLAVLQSEvgJsi5eaLzIDmM9s/xz9iKKl+kK4syHYsOaX/3UDAM+xWvNSY4HGAo0FGgs0Fmgs0FigscBptUADAJ/WlWnGdSos8MK1HifLiKW0sbaCS+fPYnnQwUK/jf3dB1jotdEnoG2hj4987AW88OlPoLu2ArQ6oM6VJPUsQCVJMQt/khLyjNAE7SqfKHTygpao1dSCMe9C7zrtv2mAS5zEmGU5SIaWevvGsx1kx9s4Pj5mxt/yynkgS3H71T/D4tYVDNbPYzJ8iO37B/jWe8Dn3lzEw3QNOSUw8pH05Y3G6EcjJLu3sIj7OHhwC0dHKdYvbKG/fgH7+Rr2sw0cRh2Mqa0vgU1FjDiPkDLLq5Q0s+RWJYnrAWFmVhhbYQ4AzPOlHmlAlmUoSC6aQGJlw0mfZJF9bUF69S61gH48weZihsX0AOPdIfrYx2LrDrqd6zgejbE/TjHO2+hHBS6vH+Ly1ja+8JV3sLJ6GRsra5iOEzyYPos3H25h92CEs+eXMIjewnrxNfRwAysrBUbZMQ6OYpy7+Bnczz6O/3TrPNorZ7G3N8F0PEC6ECNLgOPJDNlkAkRT7n1MkF6XQJzxMVqdFh48eAfJ6C7S4QOsnnkM969/B9n229jc2sTuaILDLMba2WvIZi08uHcfxfgAB3dfR7fYQ5wfIEkyxOmMJbA7/R66C1voLl5C3LuMdOExFJ1zyFuryNMeS3VPCmONCkwR5C0VSPDMzyD/TDuTgQGTzK2yISn/Y7wCEeIlAJFQNkp8CSuT0zHkr9QPlSQwGQRStrFJnRrzjzNCCuYwKGa8Jdsr5Tg0raaMMfmXyRIzyEwawoz4maSypIaMjSxMM7lhJUmofXXlgpqQ5W0swLkBH0ZCMMJimdSXZGgJYMpdBFSSPoTlvlDQjC8tYLyxgBTDrGaSFchm27L8rdiFewFzwkqYlgkVjjBrtMBUJfJCnzNK1ql0oRdkFTYRQStiE8FjTXJT7K4ED3kHDzXwxAUspDUzkFsTcfYOYb1q4lQZwOwaWshhALAkp+2n6m8GooQUH4P5BAArSMN99BQoMPltTbSzzQmYVBDYZMFF/lzdTnPNpRtqkp6T0AquSIbZ8RM9U0SAez96K4QISWH1BbGh9C6WZRegnt+vTMcgcc0MepFSLn/Uz3TszASjv2uf0MC+CWuon3T9ccOcbK1qMZrX0oEr/HeuYFAmjybA2eYGnNMJqIC/AcBcQKAsW36vWklASfEJ3cGl5LA6nPmDjKP0S2NJ8XAUzAqS81YgUmIHfJ7Ue7ravpS1kLnKfaxgSwENB4p6e9haGAPYJNFLcNStVmCQ0owz0ybmc4zHb3Y2AFhVMYwFKPuxvF5ga1asp/LSOp86u89AOC6qOLGfyzhl9nDOVvmrBzilBsMNTP0rlO7UEukhDhhoRr8nv1e/5UIV7X9sNuH+8Q6wZB9SxnUZMynUlzHabcLAMq2ui4KvNfBDVr8KItRhBQMnBctUgNkVzQTQx5iwtCd0bD72hzjjAOAT9pwDTlTAEj3mDOA/AVQac96Bp1YEVZ2l89UKCCznauW6ei1bg5pzyFOsv7j9Xc926w9NtxF2v/XmtaIFiwZy0ISCAW51UP3xvlj3VymPcr5jYJzuGanxUK49yyMb+OkUG1S+3GKUFMxJv1t+jrKnlDrYqXPlMfnern49XYwLM+NxqMHMXnIRNpMVFNh6+JjGRSX6Uyo6+P0p/enLoggPTVehMykQKutSbZvLHiorL8J6COJ+ggHsi+v8+hgDuL5+Pr4GkNw9FMhfT8aqil/oMwiNs3y2mx/N/OfCs12tCKYyRjqH9fd1JrfflzKPsnDCA/6Piq9WQETvrXi6DtKvdRDcZvWX2m/CWVPOzvuGWaIOutoYy++d/tApCwPF1e1JUZ4155155SHjzq36U8z7FM/YiS/PCC4+6X5g/3TnqgDCJ6PaI2NEeMg+WQgU9pGO7x995NlHHYfN640FGgs0Fmgs0FigsUBjgcYCjQVOnQUaAPjULUkzoNNkgR96bp3ZtcSiW1kcYGVpgIVeC2fWV7G5voKlhR5uvvsOppMxNs+v4ed/6R9g5fJFxJ0uZtRtt2gHviKzCQjQYTlKQxcC18FSNGH6/PU2gDIq/8w9sgx8o36OxuQSxk0+nQIE2KQd5OPbONp+G3duvYtzTz2PXncDe7ce4NbrL+Gpj3wKcWcBt97+S8TdTXzhlSm+un0JD/Ie4jRFnI0xRY7p6DaGd76L6c2XcXYpR6fdxTg/g/WLV7B26UncOkixnS1hnPYwSQTobhUR0nyGdJZjSklb7TFaTXZU+23ypDnRpukOBgSsN6T2QiX5UiZGRciI6Uxosyb/5FNyL+qB2qIkYj5BF1OsLbRxZrkNjB8CB4dYxi42unfQSl/F3nCGLD2DnWGEfgScX76PF57axx9+6XUsLz6OcxsXsbt9E/ejF3B9+ARef+cBrl06j0srQ2xF30Yy/XMsLx1h//Au9g+O0O9dxeXnfgG/870L2ME5HBz3MTnuIevRfZgLjXg6RVFMMc0nSFKS5J6gmIyIao2dh7dxvP02osM7uHD1Gdx/69voT+5hMOhjbzRCZ3EFSXcRN+/cRzGdYP/+bSylYyTjHUTZEeI20O4mSLspWr0B2gtbSHrnkAyuIu5dQdw/j6S/iaI1wPEsxUgBYAPkAhtCAa0AxDFmqlK6lOyjDaE/ISGvv2fGmf5OgEeVPNeEEMl0czqGJCeZEUwMLQOAZX3ryX4CvWRICjpqEp1TUQ7Uk9t64EF8iqSGCe0h3yZAbZYR+CT3MWCKx6HzsmQo96cMzEFLLAkoJBK8ziYhEU1M4FJClZJU9F6B5jRRqZkrS9AzWMt7QAA/YU6ThLLMhZNVBO6GZKpP7sUC8BGQzOFAes1S3KIk4IzYoFHB/bsJM6FrTI3pxvlIuYewfoQxyWNWFjFbiXsVS4rVwFH6DDFNeXzGljUA2GXmAritwCyzhx2gUiYcqYKklHuV+yjM4pLi9fNB/Kma4OM1VelJGbP22VW/9r5LyW8BC7U3a/nLYPuqDLMmHnXODJxT4t/1ObZEvMQ86+1ajrwEfKqviX9Lht0SyfksD/LQXo7VWDwlFFIChpz8JfBe522FByKr7wABt4ftVcU/pK+zA6ZtpIHRWgEtpJcrFVIYA4p8IqFtp/5BvyO+soBesrYcG6xIpAbwmd+zf1QA8jLRH+KVFVMosGNgAPdaNgDH5q3S3pJQt77XMruSpVUD+9QPlb8d7PK+QJOhJbbvXVKbrx5AdC2cYLah+bIUxwSMjH2N9q+ypaXSIoQ7+6v5B8/FhUJjMurAw1ztTLZEfaXIR+0hwKZIeFZB3gq8UtmWWosVXgsAjmedOsZeBeQw1rG2AOB1InUKLe4KCgvGGNVhcAzSxL8AwPILf+3wDMLvLWOrzctKiurARbiG+pdNjM4v7zdm9yB17NbB287OVd7vXp5We6DyyKl4wtiEfwUAQ86KkrGpAwzuIn4hUvdB9UHbKZgUq1/MYBsHAEsxU8nWNHvZuOt+4tffbCR+JWceD0lVOOh17vVu9RbufLH32fgqyiP6ooylEuYCUCq3K4FULhp0+94koC1+25NMeKYxl1emN59RxqrXWOLPkRN2cBKyUsAo1pjXQoD93heI6JFv8fkEeGisdu3/LhOTgiz78edYqWbAPEmpKWGlj5Ih7u2tUC5vMpuXjK9qQ76tvm4nfd2fHh03T7LK5/kiH9XKAJZpluVClfe7f9DzUR3c9GtfFvpUGaK+ELCcq3mx3ICfmjQWlKxXeVY9CQCLykD93nWb2P4wJRc5r2o9pjW+hPhvCjuqYBPG+4g45dsVhz3l5dfdmeULtOy9vtCm4uvybawyR78u4fN6fS5j888lQRJ8jsqCe8LnvR4urM+KoQCDvbeiQPV+Y7D1OLGv5vi3+dw//Mgz8y7ZvNZYoLFAY4HGAo0FGgs0Fmgs0FjgVFqgAYBP5bI0gzotFvgvP3Qei4t9bG6sYmtzBcgnSCkRk03RTmJcvngOxwd7ODraQ28hxurZFfz0z/8seksrSDoLKOIu4oj4qMTqItYhwyoOAPZJVPd3k3i1JJl1vywIUm1ptf3EfcGmr9tj5JMp4rgDtFq49e5LeO3lLwLjB/jET/wixocFvvWlL+PDH/802oMe3n3rVQynQyycfRF/cW8Z//blKSbpAK0sQ+v4CHfuXMeNt/4E4+1v42w3w/rWGQzWrmHl7MfQWzkD9JaxM2nhoOjhGAnGmiTvRjE6BGBlM2QE1jLTZV5CvZoE4a/rJIcssxKg2+RLSVQ6jpC2SKI4x3SaIUfqOutRol8SWXku721HM2YB95MCi90EmB6hPxljAzs427+Nhf5rOJr2ME4u4v6wQDKe4MzgJj7y/A6+9Z1byKdXsLn0JJLoLt4ZruPt40v43tv7OHv2CrYGHWxE24inv4/N5ZsosjvY3t/BZJzg7IWPIl/4CXzh+hLuTc8jGveBToG8XSBLCkSZgIoE7IyPR1jukCbvGGj1sLNzH/ff/Q4W8j2snb2AvVvfxcLsPlaXBzgeTbC8soad3UMcHA2xv7uLydEeuhghzSdoxxMk7QJJO0LcSZH0+mgtbCLtXUDUv4rW4mNA9xzQXsUs7WEcdTFGquCSgA2WUOH1ogS0JSetV6+tjiVoPPSmzFhZR72eMfwkF+MoZprwZXhW2arqIwIKeeadsBkYdOXMn/VDE8BSEnfUN/Ykl49+R1Kz3H+UAOAk1t7CJEcpCXAaFksAkxS1ol6chGb2payVAWrMMtOx0Pupt2aQzDZtROurStAWM2AliVVJBIqRhDjpZfiUEcx2Z0BR2GuyJWiMAjwzdKXJY94rCgAb2MVj03GTKgAx6Fhql1h1CgKbHWlOPAZxAEmoqTy3rKMynGtJVgJ/g7RyALaFBcXAs2M127jMDtyr3AoCbM5qP2O9Sv5wxmPm6XM/VlljzzYxQMjODPYTAhu5/3kpQczrrX4t11CAiBnKzBMR31Ib1MFF+wx/Tq/DSVn1BwHurUjBkrxULCGAjAEvlmiuyzQq5sEAMN9be0IaY5791OS1eQyimsrMMwXsQxJa9xuB+iS7Ow9wLkGO8rS1KE33rJBwPFNQk7U+4WvhnVdKARj2Df2P7iUsa+n/ywCUMb01Lhg7NIBF4ewrwVIbKd1bpOur54r/PduE/b0ESw1MtkS6gNNl8t7W2Be1+HnOioxv4X2jtJ5uUzMcz0tigF3DYphMWWWo1V6xA4BnLjNv/kKAnbVFCGCMxWNd72qPVkfCVSnbun1sLp61Zml0fl5xEtA2XlM8YFvRPBwwHGylzL8TQI/Gbr//zCZ15lwYqzIc6wCEMUZl25ay8RVf55hWrksYj5O5rgMXwhirgtsVX9dfBR858V4F0Byrkt7r/ZvBV70Ota7gk03PgQAec0x//7F43/MAFK+rA4Hn7XUDoc0HBICtztv7i/dhiZbzAHQBruugIJ8qBkK5wgJ1WwWCJXbQOCimGTw9d0Q2NwmqZWmVk++uA0o2F4pBfnx+XgZolrBS2XLAg+OlaoV15ZYzyRfNnIjvHIdc4YZbPPFtA67LM6hkAMtHQ8fW2nV4byro6uWbZW5ln9cSQNRqCR0DWdBYxFawU/GtSgwrC5q8HefFRH+W+j3/yJipBRD139f9UJ5LygoBk9w+cd3aC+EZ9xF+Pu++89jK9fhABXb+3PIFCJXnPn6+OAmM1m0XfNI9H3Jh5BzEVjxHfkRJQX64/UNNHp3XwIH2lcKgRxid19CUROwZ3j0/zV1XxxKfd9m6/UwCOthKLjr3nOX51dUR7Jkk9M32vY3fv6jAj78a404WN5QMerH4LzYA8KO2avN6Y4HGAo0FGgs0Fmgs0FigscAptEADAJ/CRWmGdHos8A8/80EcHu0jTnKc3VrD+bMbWBr0sbKwgL2H2+i1Yuzv3EOeHePFDz+J1Y0ets5fwML6JlbOkezuJveXBTr6xZyS3xlAQGcAcPgraG3SrrKZE4QEqFAP3ByYEQBMvz+WpKEyjXKMkI3GaHUXGND5/Od/Gy99/fP4m598Ao9//G/hzZffBPaHePZTP43bb3wbN978Fi596ONI1z6Mr1xP8W/+cof7FOc7t/Hglb/E/VtvIh9exyDdx9JgHetP/iAWL38EaJ9DEXVQpCIhPI0TjBFzgp8mSYKxLSJTzgphABOY5BL1dTCiTAaUFdxS06/pL04aCwuYGDE05ywnMKzFUxcziqwf8TqJEUhJsJTYyMjRKnKkMbGCCyzPpjiT7OFC7y667e9imA0wji/g3jBDPJ7i7OA2Pv78Dq7fuIndvYvops9h0N7BdrGKt49W8Zev38XixmNYWTyP/myGlfaX0Tr8Q6x33kPemeHegwNE+QI++PxP4lsHz+Nb985iOF7mPszjeIysM0NSpGgnbfQ6HRzu7TOA2ya7pz1sb29j59ZrWI720Or3sXv3O1htPUQyy9GN2yyvvbezj6IgZmeGpcUeFvspOq0C7aRAkY9xNDrA0XSIjACD/gbShYuIupfRWnwC6J5F0VljBvA46mFUpNLPVF1Q1sLkF5W956r0xUmVLaIADQMA6r2clqtIzQlYy9LSyor1rm7MGg/MhES/753qGD0BQAs99giEFUBJhid7x97HSTHyQZUMFdTVgyPam5Rk/Jz0Z0iEGpuFJKw1UcquzozGXADgYDe1jSZ0PQOEJTPd9S2JGeznk3Xct5b6yQVjgsAnS/CxTLBTyeTEVEiKaw9U69NLLFACgDWDzIKwOhaTCLbkvCUPBVzRfs0kR6usbQYNxLiyp5VNGXxC2cM0TwZ2CKTjRG01vgVQSwWjI9J1V4afgXsMJBhDkxN+zNcUyXcn5+sBKV4XAv2pwCLV2SjQRoC+yPK6HsfORszCCuBdySouudsBeTbaubAyHQAsG6mUJGfWIjO3CeAppWEZELL1dglZ+nSIlZpFFl6oJXd1TgZqEcvWJWMtOWqFM8ZytxPGgEfZJg7w1nnb7yURWwXPbHt5BnB4TZn5XISjMZkBYN5nMlfrAcyfp/7TWjQQmJtzTkHzx/rpyOO0uOVOTvYNU9fwrOD6I4XKawsDuGRve98qw0l5d9lzspay50uWl7xffN3LqXoAgD5DvmlpegEkhC2VGEjLQJwUvPj5W897KVopC2wC8KCxT2hnAgBoJHSFVV7+tATPLS6F/e/lp803HgG2021t74SnFgZErNCtZLNX2efmxAoiu9itx0wJAqhkscV4nrMBYhr3hNGqq+AYb97+XJiiagvGdqy6hu5LkzmvAch2vnhB6LCn1E7yPGL9W50vGF5l/cj1fQTCVFj1UjOgQKodaeJrDIro+WvjlvU3NqkrNjDlCQNwamcjj0yfQb2GQgXUq0ixVwsZeCQOGLQYc1KQuWTzeiDag1w8F2V0GwBs+F71emXgY7srAGxhu36+Wpwr76UFKLZXLOa4sOrBKQF85JcUv0jdgJ8zif2s/xfkqrUzhp19BoRXwHAxwAlgy6s7+7MyMGwD0K0gvQOA5dlJdl74r3Lelj2A5fw2zQgBxnR24YmbzyWLbxaD7LuKOGYFQH/083z5rcbbNIDncwon7BmpHq5tHf3r8wBgPld933L9QDlnjc/+Was+DrZJqS3vfWreuMTvTz7b+fdWAc+SAWzvCT5TA1Z5fTQWzwO55XtgaWevSGCFJPYsLOMsv1fKni+VZ+qgbGX81sZFHmhVkabsJR8KB8OE5hzmbi38vCXU+bPIIokVWunIw9eSslhV/EKKH+yZxT/GhSLCyndtvbueIV4tQp555uzPcqNUbPgPPtowgB+1J5rXGws0Fmgs0FigsUBjgcYCjQVOnwUaAPj0rUkzolNkgV/6qRcxPN7D4eEONtaXsLK4iOWFAS5duIBnHn8M46MdvPX6S+gPEjz/3AWsrRLQG6G1sILNK0+je+Yq0F4Hoh5QtFSQkCSAqWeU9lATuEq/MZ9MDkh6mBLbBBpPEKOriaghsskxYrSAKMFo8gCzSY7OYBUPd7fxf//TX8XuvRv4J7/8GQYB/+Q/fhU/+NFPIV2+hm//8e/gA0+dQfrYi4jXXsQfvbSH3/3GLew+vI73XvpTTO68DcymaLem6HXbeOzZH0Xryicx7F1Ehh4iqLR1lGEWjzmNwKylImEsNmGCQYTMvlCHVLawsuYnR0oAWMXO+G2SjJLfacqdwcRpkTJgR9X3xpQkGDBn0iQx36gXcI4WDajImVWyGke42D3G+e59tGbfwSjrYpJsYXcyQ5LNsJrexAcfu4sYO3jn5hKG4+dYYnl7uohv3xjh4XQGLFxC0ruENOphq/cKlvZ/DxeSv0BrtcD97WNmWl89ew6dqz+LL13fxI3xZWRj4HByhIPZELNpjm7SxmK3j3ZMbOkjoJgiS7q4e+8+xg9voDO5g6gVYf/hK0gm76FHvY5HM6Q052mBhYUlbG5tYWV9GWlKSS9KQGVoE9g0G2N7/z7eu3MXrcEGZq0NJAuPI118HNHgItDZwCwd4BgdjGaJ9mkWxmElf2OyvgGAqraeZVBH2a4BQHCsT2ErqF/TwplErmMNB8BBmZp0HWP/+sRW6RkywgAgBrlQ2Uv2viCpaCxbAgtUYtLexACAshKJgWDMIEuESS9AJ2eoDM+QxGZ2ex76+grgKQBLwoAmk2GFGRLANmXN2RwIuK71i+S5MViu4JDSiggALhN8dH2TZpXEHn9O50hDN1k9Bj61nCJiGhNdWGBFg4jMXpSIM8DWEuxZJvAEMwKpqEClrgMQr4lFSdMpEK/SxwwcK0hggDDbT9eNmMuCqgu4W2F0amGB9Fak99HelgQvyVpzwk9ZLnWmIkl+5zRH69XIgHopLx7yeeqvUjDiZM0Z/FZmtOaCDdjh9dTF8clhjmvq4+qlbC8GgJVlaiwruoYxtQy85zXk1qdlgt38mVO1Zivrt0g3sR67PomtyVCTVpZ95BK/lmytsdJ1Y4W9ZeaoJ4brEtDiB8IzM9YhXYv8jljsptRpADCxmGVsurfUBZyiZ4hDZVq4WiIV4oaLNzxO6v3sGfV2D02sG6gqwBGdUwXi2jW8/UM8VPtaX14DFS0W+TPNfILtru2RLWbQ76xrcwCBVTkjpfYQOi4CgP1eEL8RCNh8lyPrvMIqNQ7vUwWpWaK81sPSz60Oxtl+r7/HF9/Y3OlP23+lrwgAbPcMsqiVRL/MhcEPlXv21zoxBi52UAPpwIRxLn4ngKagBCa5b8CKrQmNg5ULrMerA1zsswZqzgO2wvw0JlT2qt5bQH3ZbyUIo4Unrte1gFI0dlFlCD/6rBPOH1tD7YxtRUphzRzY7a7CfyU7eGZ1OLusOMIVJJm/+ZhW9xkfC+aBXjRrz0AtN7IWJbj72e/snOFrKwjMbVKUSTwXUFYAdB4AXLeBHzOpDxDcbq9ZbAyP334ZaKwWz+nvVBRl4Km+zs+ZofJKGNumFiJ4fU2y1wG3fpzz5uh9lG4RYoNsmtJn7AjVC9bjdWCcUrwzlRIF//wamL/6oqGKLXXuDLjpGHwMOAEgOnDy/Xy1+rlHfTeorqrsHZl4WUxVxhMbl4+7rDWj+6wsfghGq95Ai2o9oFz3K/9vLj3leGu1YR7QLDe3zHX+HH2hio89PjZUJLxdwYnNsywQLAtQeJxSpVIrQKS4I+MM+2FOsQ/7MD8y6nudn/FzXL0wyOKV2boGsFfspvujfubaeHzLC1vTsvCjLJ4SAFiZvtwZiMZlc/ZPETb4UPlQLWbQ88TbRAOp2Mk969K/GwD4/XZF87vGAo0FGgs0Fmgs0FigsUBjgdNmgQYAPm0r0oznVFngH/3YU+gN2ogiklaeodPqoJ2kONrbw49+6pO4emkD0WwfqytttNIjJPEIMXGb2gOsK0PROgAAIABJREFUXX4a/UvPAd1NIFoEio6CL9QJccoMTqv8N3CzbHxWpv4JqGJ2HHJk+QHSZEkTMAcYD/eRxj1EcYoH976HtNNHv7eCP/vG1/Fb/+LXce3yAv7+L/4dfPa3fh9bZ67h0z/xd/DvfuN3cW4lwYc/9iyWnvsUHmYb+NxXX8dv/Nsv4o1vfxn5/i10U+A4XcH6pafw+POfwGDtKeynKzhqLWBStJHMuiCCXRodI4oP+cv3bJaSULMkPvnbOrGCBQDyP/5L/ckEo7FJJatLcqgE8FbT3vLFfsIS0JTKIfBPpKOZAUxgKbP9aDQEmkrvZfrpZjnOdca4ONjHIH4P02mEWbqMIQlKZ8AS7uPS6jvYWrmLmw+XsDt5AYd3D7Cfn8Ob2zPsjB+gtX4N0fIl7qG7OLuD88M/wsXxZ7F5IcPeYYF798fopxM8/QM/jgftj+Pfv7qOWWsFWZRwn1/kGSaHQxxu72JloYuV7hRJlOEwi3Dj5l1EwwdoHb2HuFdg++530E92MD0YoZXF6CcDPPXEM1heWeVk6fH0GOPpMVPtSEI0zqfodhJ0Bwn2DvewczhF0j+HeHAN0eAJFL0LyNobmBD7Fx1MlAEsmQ2XqOL1c4xFS1spuOQTJLSewjaTzwRG2vswx4zVYH7BPqKAnyU+rZeeXjaUEBCwwUl+k3d1zmVyuZRAElBTAQHaPSZ9TK9yLlDYmwQYEWDIvW812eV78hkbhsEWYxqQj1O/YAbcxbcYPGU5YenrbX4f7KEAhk94Cnun/JHfKfuWL1syS4y5K3k4SSxzlNA+qwxYEvMuFmipvK9cMy6oFzOx8WjwMxRUKaFJQbIp9zQm5izvl1KucioVFTxIsgWB23Rv3sc18IFH5BOCCtIacOT3O8cJQUs4sU7TzTxApDLBBNDRe+k9BABblpU+yn7nZGXNkrymEfU+VtCM3uOS9gEs1whCscyDSzZeY5MGUEcTz/K62kRvGooS3IryetKa+B53TsJc9kyZhGXgngCqAN7JxetgmL0YIOs57EyxrxRUeHH0UJCgoH4Az9zeZXly1+sx7FMrMqitu4DixLLX9WRwVda3AgCrjLWUNCn2r+wiY/HUHwBMVaDeJ9Mnic1G9Cf15bafCrtYAW/6rYHYDADrOGQp5vcctOvR5zxQFtbGFTWdAH0cCM0+okoEMg4rECG1ihKgMGFv28MGAEvUKqU+Oc65ghhvO98v0sA6vqcrMLA4boClxY3AOntE8p5jj+sJ/ygA2GxhwIiPDRVpVY2tFfCRYnZgyiugWs/la294XgcXSMVuvGtLdqQqRtj8DWD1NjN8zgM/Hpgxe5mvZNpnPRSguCIkkdgn0E1Zl3q+cWFEeKKRTVJK+yqIYVKmbveLr7EMyglgsf5MZeO0uGXjtdeleKsEhGyPhX3jzu65/szgXgmkhs+5cXtQKfixgfQa93x85WIdO3eYYetBfY2TukDyPntmsbWuAln15xC6JZ2P1O4hXFsLVSoxx4Grdr5xoaEWLYmCgck0a2w1/1XJ7sDI9c9UHrStBblHAXv2uj3KlGdBPUqWz2o+jpk5K/HQzi23AUKhhhYKWezgc9eKNFSOWAoutXBDL1yJm26e3AKgFkPer6jAs4tPzrBcXxmAPd5ZEZ1+S3BnkwGjcq2qv3pQ+iR4rc9wNbWQE+/TQfJ3FDfP9y0eCWWK1RnO2y8+rtXBx/B+p0ozz2b02jz/4gIdd1b6z55YIyrscLG3jOvV9hIV+8wBlx9ll3mvez+2sfGZw98py2f1Muxryw+Vyvav+7nV17Cybq7YL9jXPfNbGZ09u/xCwwB+lMs1rzcWaCzQWKCxQGOBxgKNBRoLnEILNADwKVyUZkinxwL/889/At1uipXVBYzGQyz2B7hw/iLu376DKB/hyWubOLPZxsIgR5QcI2kVSIsEcWuAtSvPoHvhGRTds0C0hLjo8sSKaArQf5zrk56ZQS6RU9PSJ1hyXCLvNmM52BnybBdJvMyfmxW72HlwB8vLm4jSDl556QvYOncFne4i/un/88/x3isv41OfeA4rG+t4/evfwqc/8zO4/uAQ7337ZfwXP/YjePKjHwF6G3jt3hF+9Z/9S3zh819DKz8CKPnW38DSk5/Euec+CfS20GmvYRLNcFxkmCQdJLMlJDPqSThCFB8o4NRGURAzmNi2lGSLkFlf2O+THJEVF5lnSQY4ANgS9MqMES6iMI4JICbwNyJGtSZIi5iY1vL1PyG2mQHAUYR2kWCzlWGrfYB+fg8tymqkMaaYIskiLBQHODe4iXPLr+H+aAH3xs/jzjsTPJxdwn5rHTfufA+L61vIu6sYpUvoR1Oc2f9jfLD7p9hcu4tpnuDdWwcYDndwdm0Fj33oZ/D775zHG3uLGE4XkWBA2tjoxAkOHmyjOD7EYnuIpYUUu+MZbt6+j3S0jaXZXcyiER7ceQ2tfB+Toxk2Vjbw5OPPImn1ODFekD8UUxwe7GE8GqLTSpBPp6DZtNoZev02irSLabSMuH8F0cKTyLqXMGltYByTBHQLGainslHwfAY95NcCd5BButCPldDUMiPkgYoABigwQaCiJXYlgVOCXoplCvNHr8fJxzmAlqV5pbjAgBgFO5V5ISkgAeeCJCizEwsBeXWKIgUsaVpq08k9YwuS51bQ7H1YCyQ9y77F4CNJQJs0p/SB4yQ92UoBWnov3zZX5qPKMDLIZr9zAAh/lsBYHnfOtpMkqoEDUhghoFuJt3LUILBRJUVlJDRGSf8ZACyIVx5qTSxJaoAO7ySVbRf5bJGA5r6tKisbxGlN/lvtJZK64hchqayyqycS8irbzevK4LyA8ZZw5p53ytDk2SuAz3LftYIDto+6o4BTZDl6H13DJSl1bCx7rgACvZ9AGZMk5vy+GpbeFxo7OqZMXdK+DuJ7QC3w0oPPlkwSn/i0a7CYvZNWrcgjKqNUGMgusasIm+0vlvbWnSvS1xphbW3UKUUEUoAW3/tRQOL5SW3eYzWgVIbjZNalxkAA4BC/VWrdJMg1MS3vkdRqsIcEiVAMYfvEAAkB1+Qz4TV9bJgy4H6SYWxPFSXLncZXyJ6vAZrmv/UnEfbTOYzLyjrOiR2e3WwMYBq4MVjJ1i0+p2zOCmZorBN/Er5+HQAO868Bu/TRAAJT+wiNR9zvW5Eh87kKQ1z3GocxNoC9ywHr3l4qN83vDHMvQblKX2Jjzlfeq0xp39dRV9+KckSW9uS5EPo7WzGMFVrUmMY2P5Nr9+zK6tqVs/Xj5ggaAMfSK3i/uc3PhTEMgAlIyGvAvZvlfKO3mgwvx38ttOD3u/3Gt9I9UHEnvrYxu8s9XQFzawUl7wd4VNdMrmfgvs3SwHB7PYA/c5iM5birO0fOeYmzMh9ZS4v99idLLLOt5pyV6h9yPliQtGeJkj1fAns2H5uTAcAS10whgc6HSgzRa4d1tXPa0FQ+jLS1ha2TxWPq966hy85Vs4QHrcXnbD9V2Zp+vQSGdD3ktRDKYXFhzSwWsuvptWWtXBz3/ZlDf2l9cnYFfz4eyEEjFhJmvQHAsgZ62tu0S9FwPp/I9+k5vVyLekyt2Cf4VClpPu/9pS2rDOB5oH9ZYGXj9qd16fP+PtZuonrOSRuKeT8Givs9I+4y7/1VBnB1/mUMDXGJ296Yzyrz2SS67ZxzBRu2h+0ZxIog/evy7Gma9PKNyv/4ect16DmqjI1VW1XtKf5bfbPFDHvG9HFnHqg+dx31pgEAdgpFVuDL13W2Id//fmezt78o6FQL5jj2u+86vq/yz3/k6Ue5c/N6Y4HGAo0FGgs0Fmgs0FigsUBjgVNngQYAPnVL0gzoNFngf/p7H8aZs+u4cOEM9vZ3MR6OsbSwhK21dRzu3cNs8gBPPrGGc+d6QHvGYFKax2h3F7F++Rm0zz+FWYcA4GVmzRJrooinKCJi/6pErgLA/DsGMonNSgBqmWxhYiHJLc/2kSSr3INsb+cdHO4/wJlzVzE+nuIvv/UHePq5F3D3zh7+1//t/8TF1QQfef5pvPq9m/jQ809i6cwlfO5zX8RnPvkCPviJH0HvzBW89uZ1/Mt/91l85c++jds3d9BbGKC1eAZnnv5BbDz1UUy6K4i7y0DWx3QywiyZYhxniGYriAtiRk9QJEfSk3ZGDOeWAsAERBLmJcw+k3y1L+OWYKgnLlmuzgHAnMK2XILK1jI2zGxHSa4QCMeSgVwZTtBzIuK2zP6jRKJI3lLyqoUOFuMcq/EhBtk+lnvE/DxC2pkxAzgdHeLsYA/XNr+LW/sz3Jl+ANt3BriRb2K3s4qj/dtIi2N0l7ZwnJzne68efh1PRV/B+bV30Wq1cG97jKPhDtqTQ1y8dhVH6x/Hv3+5h4fDCyjGXWTtCINOh3sOH2zfwVLrgBnkR3mMBw/3ke3exGa6g52DWxjt3kM6nmDQX8XVx55G2lnAMfWiJbA3yjGdHOFobwez0TEnmcejKfJ8iFY6Zdb6lWuPY5auIOpewmzwBCbdSxilWziOB5hEKcGLQTq4kvh1wE0AARSY5IQwy32XUrgeFBXpZ/lhZrglbh2ALL9zSSeVOQ4JHPtdQEjlerTKBNTx5zXZT28xaVYBVwTADEl/9sECxLsXnrhKHzMwKL39uEcw9eGcUQGHMZGqcn7BZxkcpES+AEjC+tWetwo+y5hI/pdnJCxVBjwdaGXywyTLaEl7Zf9KBKD/BDyXwghieWuyeuZBTVkhmrvIN1OfQ7F7zGx42kMkZ6lAoILEgUSly8Bgr+GoCrYyeJ+2RHJZgVe2IP9dpVsdmCNsXJWxt6SvgrXM2HbghAH9ND8ZuygGhP7EajdmACurSFjAOUtZ0rVoXAEgdwxf868AxDpf4885qWsyLjOVLHGoRSuCv5TgPvuTY5EaYGkASbin2oPBIO43Kgl2mXtA1YJEYZl8db8z0J/WIXd2C4l0HYsxT30CmJQP0jTETV4T22pWkGOFD84uwTcVZBaifZneLwHqMqnqwRYGgEu0V9sASEKWQcuI2LlSaMFglyZrK/etrRPbVAEZvr+CYuLmZX9x3dYMvE0UAOb7OgZyiEkKenOvUbKVXseS03UAzD+PWJzhXa3ylf5Ms/eeAN1CjQ0VRWmZivk0x6oCLSq84r0pBR5lDDW24XwAONxzDnuZE/fsqCbjLiAY/4SiDZX41JhsSXBfhGB7IUBW1pNd12EeA9iAy2AnjZMSEas/nohmMulsJZNwVyBMasDcuWFsQ/URjmHWc1r3L99fP2IAsPU5LZ9DZDzG5JOwbWCexG2viuDjWKUnto5HCkj0mrwGegYYjC/CAPwWKlVRyZQKs1cUC8qWIBIDlTvvepjWAQ4P3ghYWlq77rPmx34+/v3zXpdriE/5H4u11sLB/45NQXHW1rHcKBLHTcbbJJONmW9x0NbdwFldHjGxKFF4fwux2Ekwi63ljBQAWON+3RvDWVOC4cGmdmhq8RKfCeH5VMU/1L95V9dkd7WqM/QrLffuSRleNpm+QU59uTDPubam9l575qnK9DumNz076mdJrrq0mSvWcfslrKHZnfeerLtnvcszuQL6tr/ZxgYAl3t2HuBXvlb61Lz3mb+aLey+vrWC7HH2gEqsqADh9fhTL9oxFRfPkn8fdYg6AFy6dzXSiT/859pCruLVGAKTV59LZFsF76g8Xxlw60dgr3EBpX4vUktVLOL91tYhFGrpM5A80+g5qL4ZSob0sK7Hnvr3P/69Fq9V4sWcIquw9ozHSoFIsLOx2TVOeL9+PzC5Mmn1cRqP2SwUmbkjJ+zJKMLPffipmic1/2ws0FigsUBjgcYCjQUaCzQWaCxwei3QAMCnd22akZ0CC/z4s32sbyzj2uNX8dhjl7G5cQb3b9/HzXffQ7c1RSvexYdevIRLl1YwaxMDKkGaFWh3l7Bx9Rl0zz+LvH0GJC6czloKAGfM0pPMtib55Ks+96oFMk3Y0nvoazoBnPSld4Jito80WcNkNMKbr30NG5sb6C+u4vVXX8Xh0U1ce+wp/PZv/z5+57Nfxic/fA2Th3vAKMUv/ve/jP/wu3+A7Tu38N/9yi/g3JMfw7dfvYN//s/+L7z+xh0UcR+HRQvJ5iVc+oFPY+nCcyjiBJ1eB2mrh8ODFFFOcOoYx9EBUCwhKtoAgdLJMQktY1b0EBUyxwQZJ9jof+k/60MnUoUEFp9MHsoXdXvdADyiZ2r/OEP+VIqOmDacAOFeyuXnCHibEevR5GHp9yyzWKDI2+hiikWMsIIMg3SIdnKIxcUYs+MpunmGlWQfVze+i/sHY9wePYGHh1t4GyvY7S4jHh+jNbmDdrqAYXEFUSvGYPhdrOx/EZdWXsPyoIM47uP4eA/Th9extBDhqR/6JP6/r5/DW3evIJ6tY9LvYDzcQ7/IcLh9F8vtIQa9Auj08HD3EPt33sTZ3hHu3X0b7ekE7SzCBz/0CRzPWtgbTdBZHKBIU+we7GGajZHkY0z29xBlBBfGONjfxnS8h3YyZf+4/NhzSPqXkA2ewHH7Mo7SsxhGPUyjhAFRtrsmNnldXPG+4DnKQHHrZiCvAb+WWOYkTZCSVcDLetgSADhvTxuLyhIvvCUoqSv3rkh78vVlgAKbyLqalCr/3ZK0vKUKJJoqYgDKklZ2besBzCrrMdKcigSEuSFADIFvmty0BKC+ToUFxB40xrEl0hi4nRHbWOQ6ZWvTe8vO1gYemgSz4MaSTKbPMljNbCixmOTbTRWA/iGpQNslXBChtiAQjGQu2TIFsa5IsjkuAWC+mUHhykIWBV8F1SXBTDlQYSgmDEQzMMugWiKsWuqALAgD/1t2o+xhZnKpb5W/kX1sQAGtI7O0FQCma5EENCf3iC1Gv2PgnKScxZbcRzbLGOAkYDSbTpGk1L23RKTEL0qWLc/KMZ+kT57qLAhdROdVOqfkEfV3lRyuxmyT3uVezcJIpjFWGPLqB5IonfEYghys9lP2RQx2d2JBM0Bh0rE5yesr+9vsp/c3wKvM5Cub1/ov8nLYnjbZcPEpA/tDgtSAKp07A/y6HuKDAmQZA5hfU7aPENokmVv21xV3EAlvLbLgPegAbY0XBgabr9u8wt4K/STV/gYA+wS0SiMbA9iu6dm3tpmMecs+GAByJ/HuAAGxvNpM97IBayUArr/3rH4rarFe1ubrLL2pJ38AvgqkXCxgIE9Z4BGS8Z4B7ApofJKdWfM69iB1TGuSU0RR4EiLXfweMXaXgDgSQ2n9/fwMGC8BxtDw8kQPYBmC2ITHo6BBRQ5WQRoN52HzMWOQ3UnPpRBHqlKm/iiRLhn6OQNtKm/QZwiNxx4AtjhVmufkvIW5KoHAFwGIP7nCDSvcUSa39+vQ6137ABveMKNYXEPE6Z8ym+qPKJ/IWMK6vx9Yoh+3K9nnyjhVQVLDdevXts9z+wW2g7QP4P2pvzRVhnn9bMN+U+DVT1dOjPIZRFxHzz0+B+TdYi8rpzHJby04Mkl5t2/DY40Vx4T7iFGoKCr0IbdnDxe/TC3EVoDPNH4O15gRwHybjVabqM9z//f62qivyB4q19YXQASA1s05hKAAUolF7Cw10Cr4m8VufmZwfaCDYocHf0VCOchN69YNs7INGgZctqXgt+obw3OkTkueT6RoZa4d7H1hfeWcfBRAfOJ1fV6RLahQnZ7FVswTfqdqSifkImpjCCviWMvm13OfXfUDdQC4fi5Ux15b+1q8ruxt81lWVnHrHZyy3Bu2R2yzBBZ3hRErLHyyjzwjnmTq1gtKwnhM9jz4gQDAZmMfqfhx7UT0OvmCn6u/7zzQVp6JtGiTvyfbveUhwh05pVqOk7qvjq8WcPWXvtjMs+DtGcI+ZevZAMD/GYvcvKWxQGOBxgKNBRoLNBZoLNBY4NRYoAGAT81SNAM5jRb4H//2BzEcDtFqJVhe7mB1dRXPPPM8jg6OsLf3Fq5d7uLCVhdry8sEh3D/zTQqkLYXsHHleXTOPYNZ+yyiaCBSrMw4pD61kvmNo4mAl4X0sxU4a8qJEwZ8kCPPjxBHObJsyP91W8Q+fohvfPWz+MFPfQZHo338wed+Gx/+xA9jNJ7if//VX8NweIxza5u4/c59/Nzf/ht47+4e/uxb38Lf/KkP4qf/7s/ha199C7/2a7/JjOLeYBWHeR9YvIIzL/44sqUtZhAuRvtY6LTw7nv3sLczwWI6RrtV4DDpYkpgcDZFmkwRJ1MGXON4gDhZRZouI20tIGl1kXV7mLVSBYRI2pbADEuWU9JWAAPPsDCwiyVnKY2gUr2afxP2HiXROcEu8BKBwEHCNE5EQjf0H1YwakayvRFamKBVHGMxLtCLJlhqz7DaSzEbHqAXZejhCPHom+i2ZihaF/C9/XO4lZ7HTtRDCyPEk20U0zF6nQ2MZx308nvYKl7BIPtTnF+IsNxdxvEYONx+Db3+Ds49cwnXWz+Jr79xCQejx7BXkPzzdzG9+zJWOi0UkyMs9FMsLfRw5+4dPLhzHZuLwO6717HSjfDUU1eR97bw4GDEgBuB6632EtLeOh4eT/Fw/y7aUY7xwQFmxCA/PsDhg5sggeeFQYrHn3gC62cew3TwNI6XnsNu6zyOigSTiLpOEvtU889WPe9SN+ymtDH5f0TWW4CEkPcN68kJbscECe9xTD3qbyopQWMRKejoGMB0eS7ot/FUkroK5Ou9mFVqyRv2K0nGGwOEXqFevQbikr/RHmSpYfYRIGPGrCTC267XWUj4KdhUTwBy4pqLD8qEPPulSkLXk0VsRgIMCThmMEj93oA1K4pQMJd7FitBgk2uQLSB9AL2EPAYSz9fxz4zUJwlCfjGspeE9SQFEwy8WiJQkScD+0m+VyRKaQwp8pSKVqagnqmdySLSWYIi3ceIvTHh5GS7INCcei0Ln5flqPnmaomIWNP0Xrm2sKdy0TugzykrhdeM5kb7VXs0mi2Zvaif1YkJuGs+YKAkJ60TZd7pXNz7RGfB1l1kWcnnfOLY5C1ZMpeu6/ryzmaZxB1aRE2MMnCl6+uTmdSTlufEW0gLATThzvGQL0TFNcImj6i3tAEH0qC3TG56CXZ3YPqEM8dSjYtmoxJ4V5BaWZIGUvBneH4G4Wv81AIlA/gNhPFntQmZc9z24JtvaWvXVQnlIG3KAL+uN4P7xO4W6MsY6eK+6km8xdUg1oM2MLeVgUY9sDVoqUYEG5Clmx0D2sIKj5ltVoJCFvJCUYTGq5gCcCgMkLIjD+KXktpaGGIMflakKK1m8/Eyw+V4qk9C5md0boZ1rvSzFICnAnoEpyHxC2WwetBfJcZ5O81m7P9sd2XHBzMzGEsFFBLnFIUrvUuVCQTjlbPYzgtZplJNgWN62IMWp3UPOiApgDkeWLLjoBSYVeZbeU8GNFit1vpe6+88q5zrSPQEMllPBTLD62r+eUBUxe+9ZLUDGXnl6UzRsQqwVgUoDPjgPwnMcKwzu0f9/gaUMgCsAB8rF7giIy5GUdlpAUupGEeUZkyJQ05yI97xBdT3y37dBrTyuEtncHG2QJSSCkNZMCZPY+IHIiuvN6kVK3DxmDGgObaelPvVWhKxizqVPjWGM4XX2q2Vj01hf1XioLLfrehHnx5LBq8UHdl+ZnhM/draSdBeknihzEsr0pFDVvq9O9CX11DjjphDn0X5IceeG+yBSj6bJFrpaHFcDcBrWcOtTD3Bng8CQM42VnAwPIhIgSnbzMlCewl+73O2nvXnHnO3apRysc3WxNY/jLlcZyk0kX9bzOA4N8cX2FdYjsIfeHqy6XObXcPOcH8e8nMp+7g8K4ZnBRcXGFw0EFnrD2R8JRvUbBwA7zAcKuyyE8Nbxc9Xfm/nY6X/uX6kDnqGteBi4ZLp60dkag3yzFs+B4UY4pQnSuEH70RVAPhk7CnnYK1ipGivfFZif9UWIWwja8/xKAeZ87q4qiwwn2X8z6rnWczkIhhne/pc2c5a9mC153F5nYp/1zaT2L8GzuswKsUa5icR8PMvNhLQf4Vlbt7aWKCxQGOBxgKNBRoLNBZoLPDXbIEGAP5rXoDm9qfbAv/kbz3LMqrLy4u49tgFtAjMRMKJ6sXFY1y+1MLWaoJ0liIj0COeoRVliFsL2Lz6PDpnngM6Z1EQOCrlxSgIUGEJXfpSP2KZYhCblqWLDQCWJBBxaGfTfWbaTsZDTEYHWOhvYfvBHXzzT34PP/KT/xVu3Hgdn/+938Qv/OP/AV/6ylfw67/+r7G2sYy77x2hVUT46Ieexpe+8BIuP7mBv//LP42339zF7/3Ol7C/u4cnntjA4uZl3BstIVt7HkfJKnb3d3F4/x1Ew/vIx0Ps7e2hHUXoYsL9aw/TFksHx0kLcdxGQmBvdwWt/ho6CxvoLm6iu7iFTn8VRbvDgLclozhBbol4TV4K1iQAFs3e+nkyO0tRRPq1AQNkFwZ4TeqTWCLWu5WNRteZKZtQe/RRgptr3wkozhDPcnSjGbrFDIutCMvpDEl2gLV+jFZ0iHv3/gLnliIsdNfx0vYF3E4u4iDpIZ0doDXeQTzaw8pSH/v5CjA9xFLxBgZHX8RjG0fYWu4imy3heP82iuIukoUZutc+gz9/+zLe2f4ADlprmOy9he03/hjnlnrcB3ihm2Kw0Mb2w3u4e+dtrA0iTG7ewvlzS9i8fA7v3YsxjXps82w6wWRaIGp10FtbQ6u7gKPDKcbDCYaHtzA73MZ45z5Gx3votjKcP7uGJ6h38NoLGC5/ADudy9jLqVNwwuAeS5EryCnmEwDK5N0MyCWmHNveOoZZgl63sDEEZX1oBRSrMTBXkzqyC0yW00CbCjoSEtIGXIlPSAItU9acXM4liZTVW+aGSmlJye0I8OrHx0xbBi3lU8T+JV+Svacv0h+acfKJRZFodoCQjccl3eQ68mPMYLGxXD0krWluTmI5FDAYSBnSY5qRMjlpzUwxYMvZVAESgxy0xpyQXGVwXRmNbpWvAAAgAElEQVRMzAQUVjTJKlsinpOh1m+TwHKKd+kUs2SCdBYLAJzHyJOHGCdtZFGLE3CtTMDtnAA4lrIte5waU5z7YVIK2sAsZkqTNLD4QcnjlyIAFrAOALxcN9jPkukEftdABkkwK7BRmY/cx8BfS/LTmCyHW0oyu5yzK3gQ+UQtOOEbS+LaGH7GRjdGFAFT5k82J8l3GqQhMuRBvpYToMqW9oC2+osAfZIoDeC0lyNWX/K+aqAav6Ygso05AIcmfWqAvEuY83s1QR+KdcJGU9BYgdSQSHfAB4EdVujDrkr+a2xVVoTWTacMLtmjGrtNUaCkG4VrMTCptmDwg4OWFoXU2HeBLe3GbcxUXh89b5S8We5ZjXd0/SR3SXb2Cen3ysCp+iDPhBEJCXxSGKNgjN47gEgOTfGseQOwA3AfZDeNBSnQs/34xHYFXDaZeWLsuxBLe86AUioeMQZ7sLvBbBwvqTBBJN9DZPQYgtuTuhEDoFm+TaVyDWg3YXRTHVCbkeoCf8Yx2MWKek7YCJQB7wEa6X+uTHWLwQZemt0DUC37IMzIWLXuOKnbNKxhbS0sHtla8FhDUZsWidgh6s4Dux5F7DrAIGGlDr2JhLoBwFwIw8+QDu4w6WQFr6ilCN9Hn61KALKMPQGMVgJrOJP8PqmBl+xLKhHP54XGB/uIMX7t9HOeEwpaZIuU8sQBmONzQKpHKmtga6j+EeoR9KSug3UChpfFZuZHNG6zd1CnULDV2MZmfysMM7loxXhDGwpDMLkXtf3S2U0A4PIZwAPAvL4KAltLDR9b7TlJDw+Oa95fpajL7zB9ZmFFDT1xtH1EWVwiMvOyxjJLtpEGB29vC2Pev+X3VfWeajj1gUF+Y3Fn3lp6x1eXcjOyZ5oQUMOO4FivL1dAvTl4pvm3H3fwtZr/lWolIrVuigV2XnNc1g+H+3OMF1ue+NF4xL+tFwbU3qyQeHg1+EpkzxqlhHqINfwsrLG9DpjqkGw/zwWAPfXcYqvur7ovzBs/7zHpFRGe6eqfq8fHk0Yy25WxIMxvjs1KAFgB28r+kmtVjqdHSG7PGyfL2vP+KNt9+PFX9mcUNQDw/MVsXm0s0FigsUBjgcYCjQUaCzQWOKUWaADgU7owzbBOhwV+5cevod3qYHNrE889/yS2ts7ijdffxPDoAN3uHq5e7uCJa2toFS3MYurvl6MV5UjaA2xe/QA6Z5/HLN1CFPc1RUYSfqn0B2VAaqIAMEFPqTDnigmDzpLOmWE2echf8kfDI0yPD7CwfAa3r7+B7/75H+KHfubv4aVvfBmvvPRV/MTP/hJ+4zf+Bb72ta+jvbCO997ZxUdfeArvvHkbd97bxk/9zKdw9uI6fuP//TyOD4e4cH6An/u5H8XG1Q/ha28N8dlv3sbtO3dxdPNNdI63mY0WpxE63QTLnQQFgT6tBEfEBO730VvYRG9wDr3la+gsnkcyWEfcX8Ss3UOedpCjjWJmHCz5Sm6JXJqf/zLNjEwFDiWhyRxoYZxSdTnjw55pKT1dOZHNoJ0ygZVBwMxGBWoEG4uRxiIbK+CjJPM7KLDQApZbOTN/1xYiRPku7u2+gfX2MTYHK3ht5xreyVZx3BkgmRxgZTZlELiVHOAo3cAoyzGI7mP58A/wxJnbOLMB5Nk6hgf7yCYPkGV38MSLH8efvDLAt2+/gPHCcyjyEW5+7yvY6mcY37+Ns+vL6C0l2Nl7iN2HNzCIjxA/3MGTz17Cg+MJjsZnUKSrGFN/6V4P02yCcXaM4+kxVlYuYXXtMaRxHzvbr2L//g3sP7iDnYf3UGS72Fpp48Xnn8PyhY/iaOl5bLev4mGeYkKMTYbjlJXpAElK+AfZXGXhcL9bn4x3WRZjHwRpaGMcGQPM2HoukcxsDZXire92q+g3UFmSoSKPTNLIBOCZfDL5hbBiNX3nEmEMuioYE67l+vUaE9QAYOLhGwDsxxTAcPcigz50LQbUxFcDk8uzSzQ1KJLSygJxtubxZ3mQEg7JQgLNDHBXVrAlU02yVcwgrC+WrVapXfZ9ZTlHgQkrSWoGIY1VqmPKnERsYGfqXBmMTkjdgNhDCVqTARJah2QH06SLPE4RzaiHNknVk9SvSrFKNCtBXU22piztLOuZU39b1ztWelxqj2UutdFCAZJBJmDP2FsOMTEGsE9QGgAsstkR0lh8nP5twLSBv7R6zKQzYD6sE5lLGHQGLgoLRoBoSg4HAFJBGHqNbG9jCaCD2pKZ33xZkbs0cFBkqeXH99C05C3nnZV56gE+6tEc6hQMENdkrGeX+iQmga+hWMOD0K4HNIFp0qtX4q52kmYbVYoudMwSu4VJ6+VE5b0lczQAeaQEQKxrlukXZqgwux1Lzs3XfMJsZABbAMEckBo6fdcA4HqxCO8zl8y3Xskh8R7YsNKXlwEKZStLPYkULVH2X1QpbLWVtc3zkb15grpXKxLhddc5BN+pMdQs9Aj4UQWALWawRLd+jphZvA9yYvja+SvLIbioCrQGWXEJVBZzzGe+H3DByhA1NtWJdWT/lRl4YKsi7+/OEwHzgpQDj8m/18ZmDEj5vXJuubezgSVqNQOMdAB8be1JHqTWa8z5eQBwAIH94VBnkhnbXfdCHZjkCKB4IflQygYpjeNByfq5yABwogUF6kPhrDQftQ/xJXUPa4wNc3J7i8enyhgSXk+CeH7eEq8NLZaxBCZqKBILB1xlzb0vWVEX+76xgtUwObEeXSxg/3aAsUm18me9DHyJdOq5WIJ4Yb8LAbnyI88vpdx0MKERT7WfuADd1ldb3iUqHXrFkopYXl8GXsp2h0IVLXTgEFLKRQfg2q0D/1WkM4JdQs96fSaTAlO5pkHFcr6UygF8njnbKowa5IVrRinv5dQvqKjgUT/BT/z5bG+u7e9yNqX9pF1AuWf9QsmZbp0G5F3+fmYiO6sNnAxxxK0Nn921+KoRxyzMxXT23GlDCq1rjLrMz7cU4/1snHVsSWoeNxd8rDlliAMEAIe9rYU0al+TTi/LOcp78+W8/LN+o/Rr5/sRh9cdw5VtrL+QIofq3gmxzRWQ1s+6eT5x0n9Ekcd/x6uvT9iTAeKV8/VkkUkZ83SHVnyldK/S4CXwTzun3GOlG+v5WfOZhgH8yFDQ/KKxQGOBxgKNBRoLNBZoLNBY4BRaoAGAT+GiNEM6PRb4P/6Xn8bK6hqGxyPcun0TV69ew9rKGu7fvYUnn1hAp7WDlaUCvXafWbGUDCIAOG4PsHH5efTOPI+8tYUoGSjHTADgnJlYBMQQ2KsS0EWbk5gCAFvursBs/JAZw7vbO2inMVr9Jbz851/B8MGbeP6HfxRf+sJ/QC+ZYPnyk/hX/+q3kOcx/uLle9jYWsTVC5v42he/gSxPcO3SWcxGR7h7+xgbS1184sPXcOXaKt65P8J/+uabuH48BbIZlggEGx4jT2LESytIF9fQ7awiaS0i6nSRLnewvnUR/cVNxK1FZAWBiSmyoofprI9Z3AWYJUz/pynwkIDWDLMyMX2yxvoiWjKRv3ITWKES0JZ9sFRLHgtobGBY6NMUpHCVRcZZbQE6GdjkpBixEGdogWSgcyx3ZliMh1hqTxFN9zA92MZWP8fK8hLeOLyIt45jHCJCaxqhN+1jEI2R4h1E/RZ2hsB0dIilw9/FB67u4vEryxgPVzAaFRge3MZ0/3v40AfP4+WbM/zH11Zxb/ZR9FafwL1b76Izfgez7Tu4tL6E1f+fvTeBsuyqrgT3///9OX7MEZkZOQ9SasrUgGSDZAYJbAaXkXGB7AWYZVR2dbXoBbi6S/Zqg7uXsbttUbaRvQC7C4u1vJAHgQdkg6ALCyyQGCSjeUhNKeWcGREZ85//e73uGe4778UPCajCzi7/ZMiMP7x377nnnvvi7LP3mc5hob6Gs2deQKF1GhdsmkSj1cGhEwtoFbajMLoTKw3HPC9ganIG3aiI1aZLDvVQRAlBlEe+4oDbNmbPnMbRE0ewcOYZjBebOLBnBjvOuwbNkQM4Wz4Pc90iMYBdj1gGbBzIxUCXszkBrSQV7HopM7CZFfBMwR7b+00TqJ4xoSCrKyIw4Ew68aY73QFZmkzihHJMqLAsF5dIdUlw7uXLPVXpo9JPVpm+lF8XSWGWW49BL+a0MUuZJZAZTnGZLidxrInAZOKKQWYLvjmbUOGCkeVVNgQDfHFCi8BY7V+okrMmSeqksZkQFCc2vSSryNcSyGRlBBVMNICjZwFTAYQm1bg/LUGLNKZYjtizVomtKSCkJlo1qZkJiaEbuj63CBD0isg4wDi/4sTIiSHsUs4FxzYL3X4PyF8Y3GfIj5aAWMsAAcCSuHPEY0osejYlFwWQFLBLyBu5VsekdeziNAjJspFxgo5Cp5tnLqD97uaccwCw82vHTE8AnQKGydgsGKTgGbEjnYw4fT+mFlLsEgaq9xUjoUu+Isl9cVKxCxcyaDKV1kDYsu7fLlJZ9l8MPku8k/2o/pAGqsjvrDSsOU5pn3jAj/e6ZEcTUsbuHOuEXR5/lkpEEiy/fiCl3iYppRknU2280PnrfJVBSPsg9YeT/tyP27LpdN/TfJ0Gp8QubqmgULFOL0722rFTGwG1v9xXsTj1FR+KTAzho0kAYAFd/XVVNlaY9rTOxj8TjDgByN3oPPvQyI7SLCSOeLPQtbi4Iv1H5dXd61YWmnacARgItNICi1RSX0EWjV8+vvbRfuU9rrGb43YCME6DeArwWLlVig9J9CPeTzxDsoN8RIsKOGx4nQZFluN9Je/Z8dC6yaU01qoN+QwTFqUpBtH56zr2BW/sHjMAsAIaOny6vmGEO0DOnTm+17sFzlI+7K7Rc48tWQFc9ayQPUznpvqOgI7U4UELAtK9WNmNfP9UjTl2fNYHEnFGVALoVDF9pylm6jmie0v2pfVVjbPEwjaFffqZ0HFY+wDRuqvtWOxzg72Hi/f91swVEq3bN15+2IBCRhFB46YWt9D9TdGOBYDX+YfE9nVjSbW98GMy0s/xtZxEv+wEZTan94wF+6iA1ICSAh4zeB3bhfT36fBdv//sK0l7J2NrYv+Y55e0jdMFHP57Zh6uME3/+JgpoG8/QFB9x0ph+/0qz4SiVyx9RfjquvftM5qeLWw1la4XpRaZMp1bOl55blEAOIXfrvOxhG/28e0N44oA1zrHBPCvZ4Ps5Y1snHiGNjG5X59xX8SYjt3ir4mYIPsmHSM3mvzGsTP2Vfv7QmJ9Nig+i/0lzfyVZ2lp4ZH2q37roTo0iRidLkozXxwAwC/p5oM3BxYYWGBggYEFBhYYWGBggYEFzjELDADgc2xBBsM5tyxw00/uwOYtM9h/4X7Umy30OsDC/Fm0Ggu44vIt2L61iEJQRz6XR5jJU6K6kA2JATyx4xKUNl2IMD+FjJOAFmAkzORAnVApQdFlAJgydQUGP6Imcq5q3zE0wxDdtVPoZHI4eewUpicn4DjDd9/1eezaWkNlchr/+LW7cPXVl+Nr33wQ377/n+DEmh98bBZbt42h121gYXbVcXFRKWUxWiugFI1iuJTBcDVCr93C2XYG850sXphdQi4XIIicDDLQiTLoFrLo5oFMUEAhV4LjzOarYxgenUZpaAJBaRRwwHBhGNniKJCrAUEZ2aCETDZA27GjlEFnEriaE7OJcbfyBDZKn0D6JZySeHF6h5KLnEWFY4mw0Kskgo0UmE1is+S0A69yLI/LNC5KXQdRiHyvi2omxGg+op67aC4jV1/C5loexSCHI/UhLOdaQKmNSjaHtYU8om6ITHgaxaEs2r1RtJs5jOFb2DZ6HGNDdeQyVYQYQa/dQLTyNDZXlnFipYlvHwlwsnUAGH8VVnslzD33NQy1GhjLtXH+3hKWOh2cPv48xoM6tk1P4aGnX8R8NIzixOXIBONwDthZPoqJ8VFUxqbRLY+jjSpyvSGgmUWrPYso6qJYrWCt3cSzT96L3tlncPHmIVx08LXoTVyG2cI+HG+zv2oCnUE0sTNhgSLhLKxWWgUDAGtCXlOBCgAr0OcTPZrElsS0Aho+kUuLzuCqTY7zuEQGV1iuek2SWjdhQpP2BPpZMNDJC7v7Uw9gJ6PHV+XP8x8F0bxkpcqCqgSpL1yI2bs8ZE4Q2p7WLJEaS1UrKK2f4+QcA6MWNFZg2SediKHLSX73R+WcPfAu4KlNYpINFfDNOil5mZubjwMwaR6a6FVmogMbTd9HUvFj0Jb+lqRxLtNBL3J9y/PIZAvI9rLIhB1kggZ6kbuX24EhArcqDgB2vc6zOX875uUBYY/LQRgA5j+R+7wQ/RwolfAnAcRZotIB9QxE2/Vji/L+pwSxMtDIYVVGX1m1DIiz78p9hWFNIYHijxmbs4GTxxUgmpeWbeN6vfuEr0h3Uw5W3zfgAIGnMkftS+4TtQpQSw9ikt42LGheMvU98XphhnOv6ZRMqu43CbDpRCYb3agpyOdiJqz0fYZjADsQxgLAMVGRLqPs4RTT1oJoFnzjFC+vMONTbEMC+t38XRlBzzHh3TrFvQD1ez5mSJz3YJP2iJQrOzZ63/6BBrfw36UW8zHTVMEkXUd3SQVSHVud9jgHMY4fcZ1KAqQkhrUrPDDztTYTzVBvA3dfz3a34EAKENGEOD8nsLwv+YuAQsp4Tz9FacmFOi0BwMogNSAqrZeTFhdZa1Y1SF4t/ZqUz8QFPCl8SOO6nT/FcjNPLgyK7aqx3qt3SuyUqOHbE+h6yZb2zFr6OM2PwWUmvCZ71Nu9of6gvuuva6XVU4CIzsePVfYtxV7vU3FxiuJ3HIrlHHL7i0Cl9Szq9Bq6deB+6Wb/uouJBL4bRwLUdnM2rEfnX37MopRiY4EvbkkBHtZOHJu4KMHFMiomcgUiRt1C94Uc6LJk7lva8zUpiW7PfV62pNS/B/5ShRHeLaWYgF1K9qc/CzK0Z2M2ZbJwguZGvhED/3qmqH/aZxV3Tz0h1oFZ3IGB/iTe0yIbBR49gLhuhclkbCl5pjXx3QGNPp4axQC9ipX45fn609RvNcLk2f3k/yQemz3r/bmPv/N7G0tA6xrHM0v3/Y0fvvyzv58Aq/6ss5+bifS89tfV/aOtF4xv+DiTloNOMYDj28YBjlRCuGSNzgV6pOsjK02RRZUUnI7O+jC5fvuaIqB1vpOytX+f1ileHPI/HY9RkbC2TIVftqcZjV3fjWoQ0uOjZ1gOFrFva3w1V2f7pW640dwSFop9is+G2H39WWEKHf34zENB8rnQ9PJNsXb7rXs8FC7G6bc+/nvmTHz7peev38SDVwYWGFhgYIGBBQYWGFhgYIGBBQYWOEctMACAz9GFGQzr3LDA//WLV2FiegJbd+1EUKji2IuncPSF57G8eAyve81+XLB/EpnIcUNdci5PhKpSAOTLw5jaeQmK0xcZANiBIi5xkEPXgSQEADuARgTbohKzEnt1BIEDGAMCGhtLL6CDLA4fPoq9e3ZhaWkNf/vXf4FrX/9KPPHEk3jx2It4w0/8GH7/D/8Ljh07g4WlEAvLGZRKQKWSRbvVxdRIHhNjJeRzGZTDGi6+YAde+SOX4rEHH0dheisePXIGX7n7fhRrm1Ed2YSF1SbW1lYRRivIBWsoFlooZiN0HeMUQxgenURtYjNylUn0ggn08uOICqPIVUYQBRVkgipywRCiYkBgKyXRhcmoDB6bTLBV5WFI8LiRFUz/as+EhRgAFnlOAYritJf0qyV5UQeq5RC6OWR6CEnnNyJJz7yTgu5FGC/mMVUpob1yFsXuEsaCLsqZDOa6GdSDBdTGGihnGzhyeAGteg+1ShaFUoSguAO97iSqhaOYrs4i1z2GbLaNXm4MQTaPcuc0Kp1ZzC6cxPNLDcy39+FE5nJkpi7DEw98ARNhF9XmLC7bl8dKt43Z08exd/MoDh89hvmwhNVgM8ojB9BuOKZvHeXeAjrNFeRHRlHcvAvZoT3IBluQ7ZXRqc8iE2QROQnuYoAzxx/G0Yf+X+ytdHDlldchu+kKnMnvwbFmEaGT7uVsmSS5FHTkJC/1U1TWKiUxRZJbs0ma8E4BQE5y1P0htoxb97Qkrsog22SSAYQSCUi+bcyCI2Yiy/jSH87s07263VhWlt5yn6OFZ/amB38FKGYwUGQFJR/K89WkaJxKMzlcH5h80k3nb1OuwgDW3poqN6xf9gxQla9OMfYcC9TJUROYIMl2TTiqxGu8Nk6qPUtyyi5+OBDTZaLdsNxeUmY3A5QMhrs0eD6bY+l0B1RJ1s7ZxAGtXjrbFbNEbUShK54oIpMtMls1dCoFbUpGqhAfpU7lOjS2bJYAC7Knm6eTX3eMN5EbpTwh+QfbnGW9+fMK6NqEexj1PANXmW6cwI+BHWW00vhpTQX8VmaaALM0Pg+uSh9ZUzzgfcv5isjPeyAw7FEccX8I+JB+xsRckaIDX1AgjFtnZ+p17CzPWtN8FjjZbCef7dZC5a4FZFTfZHBfGOUkN8yFDRoVteiB5qS+SGvP+zAIglh63IBuPsnpmM2GhangJ/UuNgAwq772Sy+bs9owWhUo0nctA9iBjCr5rIUZWbGj81kFpnTu0tWXLpX0iXjsej/XU9Uzm03ymaSvTRKeCi98IUAMPKgd9UyKAWDppyp+TklxAfzVn3R8btyO2cmNHFSJIsmOpSIkWiMGGtye5z2aQGMSID+9JxLQ2v9Z+4eS/LMwKq0UtIJcaQawszH1A1fUSu+b4z7i5GMmRvuCA5okB2D6/1TCfJ0KbspnCOBKxf5EMYtdMwHnFMJQXCDNDDND4rNHnM4yhBNrT3ZcL7udANESYxT/8AKhsk7ORu75RmzIjGi310V1woCSfNbywHT+BMgRkJ/cVxsBEAwAy5knxSruvNXrWaCH7xMrUbjCG41rMW+a199936lw9OvXquO1f+s54b7nVBpcAQfFK8MA1vMq/X0vyat2MIxMH0m4dmfdn/SZa23p/y3PC9ZHFLR10v3cXzj2X6sg4Ys72EkTyBl9RdpMKH4aj0f2gfT0tQOnfZOSt2VXiJFFHUMCqDN+wn4fK5Ck949sw1gS2agGqG/xdOIYaH1MnykSa7UhcNcfAO7ns/Y1XzCkBQz6RKk1Ne45TvZlYuElRvdxBt+X3j8zkrJ7/KxHqhHyHODUlfSPLZSwz5vyCMLKJaSUYhQGUvbQR1O3NhsCwBKv4/GJkkXquhJIeaw8YA/aU9sLg6lSfNXiHSmSo2e+vo0BNt5DdI6mA4a5v35Tx24BYHqNngPljJAR2vNLnyn8fGRedi7x6OIT3p8F8ib5uv81IFkgEBcIxQU0HB7jeGrPU+uPaX/leKHFEQaDljW09uBnLuBnDp7XP1ANXh1YYGCBgQUGFhhYYGCBgQUGFhhY4By0wAAAPgcXZTCkc8cCn/hfX4/aWA1BpYSRsc1YXqxj/swJBNESDl4yhaFKB9VqFiurq8gGRXTDCLVSHqWhMUzvvAT5yQsQkQT0EAkuuj8OAHZcOE6mc08uJ+MbhRX+nRpNRL1VBNkyHAlr8cSjCPMBnnjiabziR6/Co/c/hG9846u44Rd+Fn9068cxs2MGpZEq/vqOL2BxuYGVtRDLS0C5lsf4WAH1pVVMbhnCJeftwMHzL8CrXn0N1pZO47lDj2P3eQfw5Owi/vyLX8PDT5zBq9/47zG0+XIsdcqo12eBlRPozj2DxtwhNNaOIuosIGh1kcnlqc9vtjKJ2uYLUBzZgeLYDmSHp5AtTyDKOWlo19c4hofc3GMZW2b7uv9wopnTApzAlsQL9eVkmIMJHZ6qwZgg9Wfj5BrLqAogqGCiSfYLBkVSoV0HcdG9c0A3IgC4HGUxlM2gmnUc5yamJ1oY7q0Ayys4015Ds1hHNzOLTPNFhCsLaM3NYSTIYWK6gtLwHmRL+7HQXMX26SHUgjo64RyW2y102h0QFzgIMD9/CMvN45hbKuGp1fPRnnoNDj13CMNr8ygtHsYluxwg28Dqyio2bZnBd594FtnqJlTH96DXK2F56QzC7gra9WUUcjVkC0PIVUdRGt+CTGkCQXkaxdIYA/DlUTQyEeqLz+LMk/+I8sJzeOWVr0NvZD9mC7swj2G0KZnJ/ZW97LYCkqaPHCV7nZSzJsQ1S0KJO+617P7YZJkFacjnrTRkGuSQxJoFihW08H1ZhWXgGIKuByKl8ty6296fJjEW35OT2no9lkA2LCFN0BvwTH3UJ6oI6GFAjZh2LvEuvksgc4J5rIknkYwmkDNmC9s0v01M2WQ13cPh1jRwLmLwILABmTWB5WRzMwH3/VMmIIFWXrJapL1dkYqyoqlPpus6zpLDyiqhIg1NJNK/GQDOODg6KiCDIsUqxwDO9booZbvUJ7cTZtCJAs6E5kJ0XW9fYhJmEWVz6CkgSfaXvqg03h6z8SnhzolPArEVHPa9YaUXuAVphSlNrMdUQtVdThlqvpe1+qEuLAUaAU0JnDbMOk0+kiPx/zQx6Wzi2JdUeKAMJLm2T6QbGVjHs2eR7BgA5lDFUs0MwKusKzP8YqBPMSP2nCQQyklYBdxsD1kHyOgf62cKEPK0lFFmwDyyDf/spFI9CBg6lpNj6Sb/JBKq4tweuDYfpX7ysnbu/a5Iw2ucIOYQAabJjDSB0RJnGOCVfa9yp8JM4iXiAoIs+Y9SkWRNGZ9JSjG7veCu3ScLngaaNDZZFp6y0jyw4UEX3rduTV0Rh3GhdWvi7+PaETjZVsPu1AIVC87w8wPTdz2R0CpfGBnj9Bx8Ql5Bb0nge2lR7d1tCmMs0OT+7QsMlPHpiqgI/UhKpWr85S0t/iXFRBpHXY9if005Q2wcJGBF96E5y20+vh8QlnLRxLpTEYDb865giIpjODbrOPhpIx6vXkuZ3Lw9Yh/V8dp7OvCXesMbgNMCI3oNAl7dZ0hqfQPWmUjIu3v6ZydtySCOZfe0giXx3u/xeSUMc79+KhFvirHcYBTU0jHaNU/PXcdMRfNVLBYAACAASURBVE5y9hAAbnq1eqDVgOn2/LW2jPtUS0N23TumwMyvk/EpG+d8j3U9p3Xz+X3I7GI5WhMxn+ZnDmhe23hzpX3N+7X9jgBI/GTF8dVK4lsb6rq569AaGZCP19GCj9wz3q6L7jHvg/KcwU+2fCZ6+XhR8+DxxCoXNAftYW7kuOk+xqkTezjVAzgNpCXOBJlDurBgHRis66kKP6l9T/6vD/FyDLhiMv98qLEp5Svsa9q6IZ6RjUs6TWtvVnaw4Cb7hj9jjVoJnWHyzKLXss+l6/aNMOfTccqe0/odVTuyNmUA2KnI8HlJbTJk/qTcYBYuvTbuun5s8uzR7zOJOKyx1z8KpdpImH0TXyv2V3Fa70/22moDeuaz0uT8Jf+0a/2PXndFg3QQcMTSteFngLhnMp2h/YreUr8jxj7g9gf/pPfsF+P18z9z2YABnPbjwc8DCwwsMLDAwAIDCwwsMLDAwALnrgUGAPC5uzaDkZ0DFvjTD/80tuzcjE3btuDoybM4/NwRjFYL2DwBbN0coNteQDbXQ5DPY7neRD5fQNipY2rzDkzvOoDi1AUIg/UAMANYwnTKul9Yu4iiKqOamSbarXnkc1Vi3h176h7kS0U88sQhvPoNr8cX7/gbPPv8M7jh370TH/0/PooDVx7Adw89ieefeBH1ZojltQ5adWBoKINCAXAA0fRYFW/7qTfjJ37izfjWvf+AxZXj2Lx9Eo8+9jSefG4Wzx3roDZ1ABe97j1YKm7FIgrI9+rIrZwGFo5idfY5nDn2BKLGCRRa85TwHRnfhG62hLUwh+r4NoxM70MvP4lseRLVsc0IgwJamTJ6mQJLO0sKgGFvRXx4kTnZnUrW+2+4X/ZjZiYlZ6jvo0n6S6KHkgIGkFNJTGLoOFam70vnvuwS9CGi5iqqmQ7K2TpGSiEKuQZCnMVQu478ygqWe2dx5uwRNFZPYLxcRyHoImw2MJLPo1Cp44orLsHW7ZfjgWcDDJXHMVTsYa19BotrKyiXqxgultFsLuLpJ7+JTWMZ9NptfPdoGXOlq3CyWQNOPo3qyvPYPpWj3r8jo2OYbxdx5MwZoBcgyFTRylSAUg25UgmdXgvZqIogP0zSvNlCG5VyFfnSNNqVnUBpGtnKGOqORRrNo3XiYTSefwBXXHIVurU9mM9vxQIq6FGfOGFLaZ9lI13LvVKJM8K9TjWRIjZU0CWGPGN5RGXgxSmcWPJVE0KUxNJ199Kq4g8i40rJUQGOmOHGPYBVotSyd7RIgORXjWyuTeT5BK8wTclXJIHm7swpVmEFK3ON5i0MKc/kkSSRAzaFgcVMQQeaseNaid5Eck+KHTQjpuCS2sXdluRjBcMiO4t6s/d94+9cDOGpcsg5dQEjyUmACw2JWfi6/xhkFmCTyZ6SVBMQ0CWhidTaYaZwSB2Akcv0kAu7GM0XsGksi3ZjGWutEO3sCBphB1200e1F6CKDjrMbXM/zLNlFiwUowUZS2CwzTFYXANiuCbHSCCh1XshQlQdOiTEUJ6pVKppwrQwzir28rwBUagvq6auIorOlAYDtsUOgrzi4SnwTyBE66f4YLtKcqzJ1LZiSc73eaaPFwBD5L/mNy2EKeCY35j0nPPSEtKpy03l9KJGvPYjTCUsBOy0orH5mmbiWTa5zUDjYsZx98rMXrgOAE4ljibm8e3QHJQ9wz8Ij+8UsPAUgNaGdkEpP9KPmiyto7OW+pWiBl8klp01bACPtqn6jLD9ODovEti6yFTgV8IZ9Vc+oGCIjIFES8fGZpmcY98OlOZuYqoCQXtMnmZ2MuAG1aP8aO1pgjkG1WHw6wVJTWfBEoQT7jRYPEJgiEtC+cMqwMNWH3bd8r1ZJxnsAUZiw/BmJhSrDqueEABUej9DCApGqdwCwnv39QCQGR7mHvIIzCvL7M0QM2RfEEPfzLSK0CMDtQ4AAYNqWJv4bUmbCeV8OAPbr6HxbfIrxqljONA2oMcjnFqbrP+elihMMzlgWXlddVRKs/RSg5OOFT15lfNKZqPFFn5EUpJZx0v5JgUd6jiR3svp4rL5h31cpaQLBJXyy9LCRj5UvaOEHnfNaWEb7MiUJq/VBZoA6TzkKeS0t2MNOkgCeyCa5ZCEDg4QcO9aPUcZhpJg1tqtPejjVIrjGIDROU3yi62Rl6i0gmShE8vNxZ6A8nZg4QSoAphiGCkiocEKALGHUKiBNjE3T5sACwLa4g10otl1yf61fG/38OhBTn8XUJW3xhNrI+FyiwCjx2fgs4rirbOZU7DHAno5fnzFtzLB7Ucee2Puyh3VJaa21wMkzluNFdva213TPCvHjRfJu3yvbPzFefWa0agpaPKYqJ1rUJbdj88kPpsjJAptOASmOz/J589zL4UvUSrw2TvwdtrEtVLAKFoaVa9YyHUt4nnFxQ9/3NV6Y5zEeF28uenagoswkcJ987k6verKYh28Rx8yNxmH3wtsuHTCAX2q9Bu8NLDCwwMACAwsMLDCwwMACAwucWxYYAMDn1noMRnOOWeCrn3w/prdPYtOuLVhrZfDt++7H0txR/MjlW1EJVkgGdWl5EdVaDYurq/QrcjZsY2J6K7bsuxyVzZcgDKaQzQ7FfBYHhtCvmj2iexEDONsGohpLtKKOTmsW+WwVYS+Hp/7p75EvFPDg44dw/dvfjk/87scI4Ljs1T+Kv7ztdkxs3YwnXnwRp1+YQy/Mo+3YePU2yqUMgiCLQiGHTWNDeMuPvx5LC2t46KFvYmZPDaeXVhFm2jhyuIlWexzXvPkXsDZ5EHO5YdSjDnpzL6Bx6giyzTrGR4awNncMzz9yD8ZKKygW8hgencKefRdjYa2NereAfHUTspVNKI9vRb46jmaYwVqmgm62GDdHk/VVIEtloD1IZZNOHtzhNIwmwRmAcYks/oWdWF8qm6qyZFrprhJlItXqvuESvtSHNOwh6DWRj1aR7c6hmDmLWrmJpfkj6HbXUO1l0D27gLXuWZw58TyquSb2bqugPJJHkM8hbKxitFbHq1+5C3t2XYinju/C3FIRq60WOtk2FhdPoVwsYte2fVgLm7j/m9/AploOW0dW8eAzC3jwxDhKO34Cp578JoY7xzFcCDFVWMbUpk144PkFrLYaJFvtfKdZ2I6wPIXyyASKBcfZLKNQGSOQrdtdRj7sIZcpI5g4D63sCML8EOpRDqXcGrJLz2HxqW/hov0HEVa3YzG/CYthQBLQMUNFADFDr2KJ1CwDV9KXWUF6kuA2oImmmjzII5rJNuVCAIwmFiWRw4ApoZCchFVgU+RrKTFsmJku0eMkdP299T2XR9d7CmgcA6ucuXOX1l6YnBhiyWLOO3Pq0bInEolDB2QKM07BGQJ4DABMiUk3PpJYjlmcnER3RR5yD9+HVlJOlh0tgJ/7ZEAd8QSMFkMmxBfVntksOpFjkXGS3/mMMiXdHJxdmP3nikvixKQyJxhUlUSySbQpMNLudpF33b8zEYJehEKuh2oWGEEWF+4uotddxPxKB0udMax0uuhlu3B9zlsh0Ohl0Og6on0OHQJdkjaGY+FpClKdRROXAuzRFhfmkuOaEeNZEsvKhtFCAWXDOhCmLeAyi+yyA7D8NSf+bOFCxlGU04xyz0HhT5Jve+Dd7bd4PUkKWhUOnC2NbKVLspIUMElzM/jAfcklwAmQrAwvv0ayqRRk9Ei0ACmUfHXAoVkz909l2/KU4x3o94MAzCpfzHnUGITmbzgJbwYNHcPIAeRujpYhZxPJNnmuQJJNvvpCDtkXvt+oLIJnq+k6aTJbelLTy2QuHqdjPul8fF9l+Y4DgGmvC2PZp4Wp3zINwD9l2OIKOU14begHZoD5IgDatzZjHisb8Hc5mHhbir0YCBB42hV2GNapzlvXTdeMYomA6R4M9uw4962NAWAFPhJrn2KPKxuYGJN+DXja5BcSf4ldpgivAbI50c4bxAMaEn8SKKKJ+fo67UCVnmYl8HUlAzp2kkfP5XgN1unwM8CYQF5kZS1gTq0IBAqk+CBsQo3TxGBVFQJ95jBzdZdUALgf0Lxun0mxji88kj2f3jsxcNIf/FDwVQFDBfFt0YbGI+83CaatSmHTpI2ZUsz/VP9UOx8LAKfnnmbK+U1F56hK7EvPYt2/aSBIiwSEBSsIjgeEEmORGGyLEDh0xjHOj5GIgLE0triq+Eu8//31zTg8QEtWU9DVB1ku7tIiQwGdFYwyJTqxzDnFev6+XpvjoYJl8UkUu7P0S5bnJH52kRgi9uWwYubiQb6IlAdYFViffZKFUxLiuaDKsFnT9rZrGq+/SuWuB9Ts59nmcV/qOF7EADzNwVyGFCDMz+p/KnfP9tMTL47F9rnSAtmemS7X1LO/38jZ9vxOLM+tsSNWkPBnhroE+aVh8Juio/726w+g62fT+0zjhK60xhUJ1vRcouz5RCz0QHByjf2elgLAje6bjgO2gMh/h3zaB3G2nfe52Pd8DDPtYBK2SfUN2CjOyuIkfo+g+7nnawGAda/7Z7WUU9rnFrvX9XcCDSdxLIl3dQw6817+6YP70i4/+HlggYEFBhYYWGBggYEFBhYYWGBggXPWAgMA+JxdmsHAzgULfO43fh4792/Fzgt3oTa2Gd994CGsLhzH7q05BOE8MlEXrVYPq40GcuUiFpfOopDpkQT0BVdei8qmixEFkwIAS1dP14uWkjk9ZBxbjzR4W4iiGjGAo2gVrdYZ5DNOAjrAg9/4LElLP/bUYVx/ww34z7/1n7Fzzwy6xSy+/pV7kK+WcOzsEpbnmgjDHAqlCrFM84UA1VKAC/ZuRT7bxrFnZ7E8v4KRLT2Mb66gNjGOQy/M48zxENv3vAJX/9tfwqG1KuabXcyfOITZx/8B5aiFvXsvxM5dF2Pp9HHc/493Ye3sEYyNVREEBRSKo9i67RJs3XMAnWAYS90MsrUphIURdFBBK8qiZ8CWOEGQ6jOriQGbIFR5U0r4CGAjoBBJEku2w4ML0paKkl49Zg5RbzoBWghEihyAlaV+xkHYRj5cRT5aQrd+FGHrGDrNE8Tqbqz2sDa7jIVTp9HNdzEzVsSu6RJ2b69iubeGTD5Cvr2E7WMt/NiV21EtVbHSPg/PztbwwkKAMF8GumfQXJ3DxRddhSZq+Pb9T6B+9hR++tVlPP7kk/jKdxZQ2Xo9Tp96BpnWUQxFHRzYN4blegPfefIYkM8gqAyjOLYXxekfQ1iaQqeXwVCQRT6oopcvoBnkkQ3KyPeAkis+KBZRb2XQDgto54oIMnXkVo+iefQx7Nt9AXrlTVjMjmLFgYKZIOYtEJONQVRiZokUNDOmswyuGnBYAeA0yOPWN90DUor0aTv7RJ0khN33lamprCYCF1SaUq6XSIJTHz+TaCKninEdn9TRpK4wzshPqC9tnDS1vXjTyToFERQIZka0kTQVmWbq4ylMrxhkSwPADqiLQSvvk5IUVtlMm1hT3/UgcCogsvQxA11dJ9frwDqS+hRQR2XTxfDEbdBctJFzZTMxAEySxpJoZ0aWk0wPEIRNlNFAIexivJrDdLWMzMIiLtrTRSG/ivnVCEcXa1jtOrav64FeQSvMod7NYKnVRb0DtCLnl4SExswwUfFLJ/y6PWYGOyDBM7wkg0z7WAFgZafLzyoh7ADgTtRjIMLISipIp2tKTHEXK2TufhwUZwQoVrBWQS+SXhR2pPghpaStTKu3Oe8HNy7tW6xMdeGqcG90ZbIYRjNfUpLltB80N85MNfffWMwz/qzaR/cmgRUSV+k1AQrc/BQEo3sJG1zT611nPwd+OalekYD2EurGFz0Yoqx6Ser7NLcwab30qBYkyL7VS+k4NcGuY1PAi/vpMg+c2PECDtM8lHlJMZ6BHy+xy4cO30ZlLz3mEifHBd71M2NckmU2NSZlDNNepYzjLyQZhMra98wxKU5yoCqDkoy8KBjRMxKvKsvKLq+McI6QFGO9jDqDfB64cKxyZUIqAC0xSzqi0/fJ33QfMaLlfcTOK8GOTRUUxAE9jqepVraJ4h3yZY3bvvKGraex1dtSQEm35s7/6EzxcvBqk1gZQfeKulQMlug8mR3K/qP8aQHsjQR0ggVozpgghRi9JIhAsuKGsagBTNZa/VwLLRhE78OONTFa76ftADyQpeCyYYXaWBoQxVb2ijm7LEim6iy0t02xVeq4MUujPhh/Iu7FyXHJM+sltnGMkDYRNhbpnrTStHRExOAR+XsSs42LFkyhjZ132g/pPV9wYwEds3dUNlrlzGn/xACwV05QAFjWTPnptKVMz2XvkxuAy1wGap9jpAhH11ILkFK9uNXqej7FCyM1dPQcwAxgDvcxC53GZMBour+vvUs6OflkXydIAuuJOaTA+LjIwVxICgoVFae1EdCUz1HzWfUVp96jksz6GnfqTYCB+k1bhMMulpSB1lskfCZVJKHjSygI6HOePgvIDX17FPk5cd6ui5v6ZLm+QGtdHKCCoVjjgWccxy1idJv2K4lfnxRLlxc1/ltgk9qM9Ivr5jU/l3QM1KIxE6fYoXVTJ3vI+2eZfj4lUs5+/dKFItYl5PJ8Nsm2pj7q8QBZGYifa7UJUT9Qef1rvDbrXqeAa+Kd3GsAAG90SgxeH1hgYIGBBQYWGFhgYIGBBQYWOBctMACAz8VVGYzpnLHA7f/7z2EtXEJQC3DxZVfh+LHjKGbq2DbdQyW/hnK+gE43h4XVFTjx0yCfweLcKTTawMEffQO2X/wagCSgq8Tp49+2XerH/ZLpEDf3q6rrg9lAGDoA2H2mgbnZp1DK11Auj+HeL/4JVhttPH90Dtdcey0+/V/+FJdfeREef/YpHDr0DArlAo6cWsTqskvMZJEv5BFGTni1iG67hfHhHIoRMDlcxCsu245s5SSWWxkcmw3wwINz2LdlE1795n+Ls9M/gqdOruHwY/+Ehae+jvHCIg5evgfTW8fR7DawsLCCx777LE4fXsJQpYLJqVEUSgEarS7KY9PYtPNiTGy/DL3CNqx2R9DoldBzWSjqEci/qFP6QsAMylDZ5IFKEtIv+CbjR/2euJeqsnccAOxYvImEgQf8JCnkepsq0JgJ0Qs7yEZdAn8LURv5XgtRfQnZ9jKxe8P2HNrNWWSCLFa6W4DWCpZPfhe50grGKh1csGMcufYietkOCsUWavlFbB7r4hWXzBA7cnl5CGdzP4pDC9sxv5JDvncWpewqxqZG0I2m8O2Hj2J1dQFve1Ubxw8/isefbuL+hwMUZybQ6c1iR76HXedvx2OHnsKJU3NohSFyQ6MY334xqpNXojSyDwhG4PDGbjcL5AqICgGyrh9zx/VxzSMouX69QLubRy9fRjZqoNiaR+Akv6e3YTWq4GxYQssxeEmWlwFylWJkezJTUXuuEUBFCVztyMjAEYGwrnehS8QYIINzzpxk5SRi3J9Z2XTae1jzRV2XOBVg1oJaBExYFjeBF0kA2PuAoZL4BA4xJB24LUnLXC4eu2EjMGDEfXt5j6rsJs+FCKIxjYfs4ZLSBQdmCoPWg+GSUFWQkRh0IktLr7lkJklPC6NUARABRfQ6yupQIM3moHjN2M/J7UnhnPv+EQia6J8dLw4lAelHt/ZOEp3n6sAnAv8B5OEKJxzz2l09h16uiFy4hlK4iNE8sGOyiqlSgNUjL2DH1AlUyqtoZobwzOlhNMIasX9LtVE0wyzWehksNEICgt3PDgDuuXtztpzv4dZIWIYMjGv/ZJZw1sQhg2FS0CE2JHBVJFxZApqXj4AS6hHOPYW5t7FArgaAIP909/f24u8T3sRoCBeQGBDZhW3X3ZyGo2CbsHo9m0qltmWd3AUJBDbtLV2sdnZwMCvLxkrCXvYjAbwpdo2VVmcfjXnBHDbFt1KASeJANRLu7A8CtighWQDFTtilMTkGpvM1si+tVY4Tq4ZdRrlRoVrrTrZsdU6iC4NXACm/L7gNOfuvkY0lnxTQRoE7XWP2cY4DNAeS/BZbhD0GWDUhLFUPvF9iUMPHLJJE5t1NLH9N9Mr3aN0UqDG9Wm3xiy/80MS5XFPZ53ov+luS+la62d3S+QDZTIA6GosZj++BKf27lXVmY68CAhTPlM1mfFFBFGVzqT1pbUQa1gLAWjSjvqUAhe5Tjj/CYBUnY5ZtDKwlwBgJWDRf3UASf6S+w58brGagMu8iYWxYwAqwa8GAB5hlHPE6CpDvimOE8Uw+2g/4ShdgyFngigoSzxpmQ6XBAu4xq2CqgDwKupmiHAW+lMGavo6TqXftBXgI/AzFfYD5TyJmajyyQHIUQYFr70cGDNLrKsOb9riLyeYatngkPX+qI0mxW8lPJJbROEn2Xj4ngKI/3yl+sEOQj1jwUAotyC/d1EUmn4O7AYelOML6pY8z9nouxtD9KBAnw6EUZqk97Pw969azug1gKu0zbExJsDPNGWGhVJ1nRnrp6l71r0vsisOQPs8K492MPoYS1VBcKkk9gOWZim1Lh2Gy1zU9l3DcJfUQewarNLq9lwJ7dO3kelk/SYKqMVJqX7esX7sY/pwwa2eL7nSN2O3cuGOQUWMwKVaQIxqAVfZO/Ewa3zUGRIUxT/dmy6rIED/Hxtezscr9mx+jkv3Ek15mvkuxpH/P73S8db4e8IHAIxI/pOnJ+euLiQgMjg9+PUvVZnp+xP7niPYbj2N9XOMZqS3MrfxUtYCEQerkWDayB10zXeEhH7bPGHpvjTl+TWhM8hwjPsqPOFr8lxAWT8aZFNDMhSp8COj8+8VAncs5BwDXV7DSBlCpoVZIW/wlfu61sbLSAlBEbXSDL+pnckXUNrr4us88go9deSM+g2vw4S/eiuunv48xfR8fnb/zA3jjb9wLvOc2PPD+g9/HN7+Hj3rbAMVaDYXU+eGv0F7BSv0HsP33MIT/po/80Nb2v2lUG3z5B/GXeXz+/W/ER+774frYD2O2g2sOLDCwwMACAwsMLPAvYYEBAPwvYfXBPf9/Y4Fvf+b/xOLaPE4vnCYm6+rKAvbsHMXW6QyGyyEyJEeaR6vTw5nFsyhUimg2V3F6bhnlsRm8/t/8PIrV7cjmR4BM0bMQ4kSR+3XT9YBbAxwA3HNdaVt47tC91Nd1anoLvvhX/w9Wlls4u9zGzv37cdcX7sLByy/CP37rm1haWUCzEWFxoU2Sq7lsgFKhiE67hcDJrra6GKll8KorduCVr9iLXnsOjewKZpdL+OKXn0evHeHn3vk6VLfsxbeeG8YDDx3CwvHHMIKjuPC8Kqa2jFKv2DNzy1habWH2TB1njrSQQ4CxsXFMTk6gG3bRClsY27IZW/deDpT2IyrsQSc3jIZjeFJSn3mFBKyQxGTPDZZ06jgxJ5J36hmS3DDkO2auEeDGSSsCgIm5aBhuWhGfdQljx1xlRhSxrEPHkA6Z+dtroBi2kHdAedhCZ20ea2ePoZgHMkEeK70a5k4fQ9A5haHKCnZtKmHbZAmd9iya3UWU8w1MFJexa0uIS/ZvQbbTxtpSD/XSq/Hs0kU4uTQJdNdQqzQQBGvoRRN44OkFnFhawk+9ooHlo9/F8RcX8NTTAZbyJeRLXRycLqCdBx58/Fl0Wi20Mjnkh8YxPr0fmdJWRMVp1Ca3E5MykxlHrjCMjoPTCnlk81WEUQEhiUIHCHuuOj6PXNRAGWsYCdoolR27G1juFdDO5l0aL+7BK+CM4HG0CpaV5cAIl0TkJHtSQtJ9loA8IyVL35fPKfOKEjhaSK8gkAAfBILJmivwyfkjBggJ6BLmDa1/n+wTy6mKA0n21CVv4iQegxzEHNTeslrW70EXBrZpTppIdMBQSn6UElwREFACiW3iAFTt/abJSJ/jVqnIBJMzmVD0xRHeRurXbv8wcEtJQAGGclmXiRBAmczEiVmSI5Z9QPvKfc/YQzKZzPiWBaG17rGtgmxOwEqG3TqRkyFvoZRZxZ5yiPOniqhEdZw5+hS2jD+DcnEZvWAaz89uQas3CWSLKA5V0EIGK2EO880M6mEBvV4erWZIALGThO5ls3AsU06GCixgDaZLKYk854MKqNGeV0lgAUKFy8LzNQAPgcEsuC+MobgoQf2RACkBNR3oyuAQg4IxsK93AAIOQgSWuISz8yfta8uytFxAQd9XprawV1lKmienzCTt+2uLJcj7UywsB9Lol2PwOTVfKTJQ8ISZ53w30Ub2yWSW4+U5epBSGEU97dQujGFKiGqsdQC8yE/HYKPMV33UJMzpexJjEv/W3SNAhAfxxP5E+pSErPZ7drGGrqX7QQFO3SPOpzRh7yuP+MNkMwGbdF10LRxz3ZehKFApgL2y952PaC9oK6/qC0ckZGmyXhbZxz1ae7GbgvsMHAgIbpLmXhVAkSB2CI5NNP9k8l7XR+cpvGUPHnjQ18jAJy/N36B1TzE2vXR2qv+7ejH7qYB5KTa9BdqTwLHuAJ5XwmYyVZYdZ4CQwWrxV7WzFtsQiCCzMa/5vSLnQAIA1mcNZfXJHvFgHV1O7C3g4TqgUvaU/yjFWlfQYZiJ6mA03RgUUfqaBf5UOpnu7OYjsuVcOMVxjI9a15+dx8bngR+q3I3fk5JDnqkOkopOuFiI7q3SqRID/HltnUP3rgSV+ByXG0toUf9MgPNmEyTimbBTU0c2FwAIZuNBNQ1f8nc8HT57PWCjRSkyN50Ceaaeg8TOZntoYYk+N/D0YrDPrWVsO/6nOzO9+ox5ntHP8bJogJexGR/QGOcAYJ1fWslB1SJiEEqu6ddEir+sLLtfGyp7iqXZdZ2pVYoUUGlsNoVtfv/IvvC28wVTsfFpy/RhafZ9TfeZuaeqUPATjd5J9A1s4Y4BVf3e0aIsAn+173OsrpJm4+q6eD/rA17HK8axmIsS5G8PJKcY0eZxMwaA4yvZgsDEN8WnFKCkb0glVwwiS6jw/exZDcU+4mos1f7acTEGz5R8Xs8L890EAOzXJt7s/BX+Of6nVKf5M13vwRxs/XQ8T1dcqKpBuwP/YwAAIABJREFUcTGQcQWvYsK+ZDa2fEgfWXQgftz0US0aib2HTm//uvqVcsR5NmmXXe+vse3slRPjNsH++nNJArp3CLe97V34xAkAb78V9/3qNfieMeAzn8cH3vIR3Is34Zav/iauq9kZ8789yIobcOt9N+OaPhc//Jfvwjs+eggz77sdd753P4AfBNBbf++Xe+WHCgA/9DFc+YufoSHsft/t+CzNa2P7XPPrX8atb514uSH/873/Q1vbH8YUfhB/GQDAP4yVGFxzYIGBBQYWGFjgf1wLDADg/3HXdjCz/w4W+MaffQhLy8s4efokduyYwdmzx5DPN7B3zzhKQRu5qIOSY2B2gcVGEy+cOIFNM5tx9NQZ6ov5mje8DfsuuBqF4iR6YRG5vOOOObiLgWOXxY4yber7mw2ryBBQ0sZj//Ql5EsZ7Nq9C3/2mU9haX4Npco4lkPg2UOPYWrzJO65/wEUCkW0V7uoL7Wx0ouQzwWo5PMoZHtwMM7oSAGjIzm8+x3XIuycwsrKSWw+7wr8xd88ivu/fRiXXTiC1/70lTi1DNz5Vy/g7PwCSqVlnHdeAdt3lrG60sXh51pYXMwSk3V68wju//YzWFrooloawabprbjkogM4cuwQFuonMb5lBjv2vR75oQvQygyhERTRcoAkgUgF6gHqQF/H4HXM4MixXCirwakDku+UdWNwQhPDWtvOqUeXCnXgW+SS/aZ3pybiVbqS5Hnpul0EYZdAxiDsINepI2wuA7021pbPorkyh9FKgG6ngbVGA/Nn5jE2PompiRFM1ZrYPhYgjxWcXHoaUe4siljAaLiEy84v4cK90+g011BfWENUvQoLeBUefXEaUS6PUrGBWqWF+QXg0RNtPDM3hzcfDIEz38ULjz+KZm8bnj+zirGxCi7dUcGhY0dw7PQCWs0IzSBArjCBcnkLCpUpoFxDaWwM5bFJ5IJdiIIJtBCi7Vp05krI5atAJg/0ssiGGeSjCPmohVKujanxMlrdLuZWWqijjJYTjCZpVpEvFs6DZ/0SoMmQgQLuBKpo0plADPcfYWd7GTpZPZL56zEAL8wyTW7pttS1ctcnBrCg/S5Jr/KoSUBX2ZxxEt2y8Px2l2S0jt39TUCCgkYCoHLSjtm5CnaHWcfH57Eos9RdN5QesTYn7sFYA3R53/UFDDxWZRFo4tzKv8bpT2UzihxvQrpYWK2eyeS2kWNiKgAQJ5MpsSiAJLFDUsweRaO8feQfDAAzoElywI4N5oo2oiw6uQ6q+RauHO7ionEA9ZM4evpxTI49iV7nJHrRZpxZ3Y92uAWF4jApIYTFIpbCLOY6RXRQRWMtRNRx8yiim61gpQe0sx2E2Rgc1DXyQKgCD8TCZgCE9rsATv0YIpqEdDZQlp9jk9K6CgfUyT67AhKdq4P9STJaZUCpJ2jMRnZrqCAXJSwFmGHAnQFgHQsDwA4o0H7Lmgg17FNJmvIeEyBPSDNuTGlGqU8Wy5g4XxoRW1sBbwdgeiYxFSzIemqCVrYNMaMVcBQAi+IkrXnMUCXmu7CTvVqDuxkRr5iZT4AaAeFONSCuv9Dx92XROGUDYvWl0v8pcMyDorJ2ZHNh49J60M6SNL1sIgL7ne9bcIdsJf2/XesAA9qTnIIk5L3t7H6WNeGPcJxwMZBW0rCnbBzSggMPjBsMyRejKNta4hKtlgOmJODpem/EPvKxTBL7NpHt94TBGmn0AtokGZiCtOrauT0mzEFlxbNPSHR1n3PntrD0WckkltvWxLyXPDescj5HWILc+oWdY2rIhHRbCVav6KHBXnslexn+GCTRa1GssOC/flcxAgW4TIGRxWzJy1yXDo0BanPyAssMllivEtsGJCMwRsA2xunUYWMgw7VbYABYZckjuP7hxIQWfyP/IIEOC7WYwoWU79IaxggLn0VSQKWva3GQi1Z6FtmiLX+u8sATY6dnKy3ekQ+SFSQG+jUnP3Fnlp6A/GHP0reFNvQG6XYkmaZGoto+2hNIq48dutd0nClGtwWmPdgmMc/UXohPS+GVXNuf/abQLQkJihxvH2BUzw87bt87W56dku8xE5taFAjIG/EG9mCZqhLQ8sq5oNcgdSHrZ8Z3baxiP3TPO1w81n+csQrHRu/zcRQrefgtRkUqSbA4sd/T34kRR76E1kqlAoOO2/ahtmdOPyBaY1X6OdTaPZ6fs4eAsEahxLh24mvKFO9nn/RrFHYkBtoWJMqe1c/HzzYSqPrYUT+bAJMTI2MDamuM/nMVU/cF+uP9Li4lEcStqxRmGoCcJWXkQZvOkdiv6HW7H41KhGtp4H3X30Fekbjj7UhxgM9x7gcdq5iss7UWhPQrVvDOFVuFo5N9yo/f0/Xwv1tGEd56cG/apP9yPz/0MVz9i5+BIwAD1+E3v3IL3jT6vQ7nMO54zztwyxPAu//oAXzwyvT3VnD3r12Lm7/sXp/BTX92J248f6PPFPDuT92HD17m3v9BAL3vdczx5/65AGC8BJNZx3DOAcD4Ya3t979OL/+NH8RfBgDwy9t18ImBBQYWGFhgYIGBBczzbtQ3gz4w0cACAws4C9z1x7+Eer2NxaVlBLkA1WqAF488geHhHC47sBOjtQCFXIRep0uSvGeXVnD67CyCcgVPPXcChdpW/OzP/y8Ym9iDCFUglyfGL1eY8y/LUcYxgNvIRCVkwgC99hoe/M7fI8x0sO+88/DHf/xxzJ9Zxb7zLsG3Hn0Gq0uz6EZdHJubR75QwtrZOlorbXSLQKmQw1i1gGy3iet+/Bq89rWvxNf/4SsYKy9gy0wZO/btxtfvP4u//buHCSR6y5v2IzM0hHu+9SSef3oV5UoG51/gmMdDeO7ZWZw87hhsYzj//B9BvtrCyblncfqMk0rOYWW5ifHhYWzdtBWbJqfQ6/WwWF/F1t0HEAxtxtxaGwsoo1eoYWRkGiOj04gyeZKAdT2NiYFKbDtOcVJyIHS2iH3PdfrVhCJJYoqErXsx71AEZe0pyCWg5TrgwYEOYQ+lsINes0HQRrGQQ9haRGPxNEaGKmg0VtFu17G6uIBsp4yduy9EqZLDWGEWmdYphL1F9DJLqNcfRLV4FkNo4IqdRVy8bwZra6s4Oz+HMNiF8uSP4/Fju9CKhoBMB0NDWZxZKuKeR59BVImwNXwSB6ZbeOL++3B6qYL5eoSpyTFcfv4M7v7mAzg5t4puGCA7PIRcoYI9uy9Er1NCdXQUYS5AtjqOXGUnuvkJrDp/yQWIMmUgU0EUOFDQAcBZYinmozaKuQ4mxytodFqYXaqjnSmj4/pLE4AjsqticgJBKJkYJ6xVIthn4yRhKlw6zfX6RSNFQQcAm9677k23Jp6RrYlNWdMeMaYYhXCgEoNgfEk3Tv3DSbzYP5SJ616ha6dk+Jj5qX08dVJxD1m6vtzIgb8E3ogNfJJdkVK5bSwzHDORrb/pNdMgHtnAM4ElZ03zdbYS6EeBR0n6u0IJhYWY/SXAJIHa2p3USddyz1w/H2HwuZ9dD003Fmcf7QfoAFEeM/8vZsoz6MuMP2E6RUA318Vw0MDrNkc4r9ZBY/EFnKm/gFL+UcydeQr5YBorrfMRZjYhmxtCqVxGL1tGK6pgNSpirRtRj/SJzZsxuxThyJkQzaiGTqaDXtSNWbIO/NdxMf3Tp+MYwGVf8CzOFAtSPUNgQZ6biNT6+EHgbYYBYBd7wojk+4nZZcByTVQrs1eT8Sq5qLLiKuWriXpdMd+jUVk4aZCDKwgSTCpKoiu0mUpaJhLcmnBXeWJi9Qmwq7IJci2V0WWsl8EllRvmgg9JzFJRhxTiUGwWAFj3hCRmlYnrQIfA+aAk8bUgguSyZSHWgQ1SfGF7qtrkdWL9lPlNwKujq8fAv02W094X3/BgiYeGOaHrAVPfj1ilvVlBIi0nrHuVAGfnhiI5zozA+HrrnpIESHW+SntdmYgKTOl6q19780fI5ERqPyXBq/ewtvQ+J2uu8dWOxwJaHpRTsMmC7Z4pJgxu2fzuHgr+sqyzAJMOdXGFMirRrfOUudH3RILas8rFl9f1+l1nQH6BfEKY+1S8I9dTIMPbQgFg9TlfCJC8sDIqaWzKVTagmVVIsNe2fqA+pOATKxcoW5QiL8df/ZICcAJ0EPgtdrdxhl0qI5L1cREHxTmqk4tl/bn6Yj37UtUG1HY0Li3o6AN+WFld91nnr8wkTF5bme/yhjeq7il/P1MgIAvoVSdYtYGlVdMgY7qAx/u6InsKXEqsTPs5FZFQ4UQM0PsYoqxK4wp2n3vpXFk0C02rv4VZLoLTRw4LLPYDi9wjaeL+JuangUcGXfnT6Ziv91HxWuc2xNlWyWN5jvCglI+4cvcUANwPEI3Hw4d9Ym7pvq7Ghulrpb+3fksngfx0yiHx7GTUJuzzV9pP+BkhfjBb97yvZjC+bwFg72d9nh/4WsKQ7xOf/FOTubYtnkh/ZZ3tpYDEfk7Ps8Q8dE+J5KzdO77YTMavZ2h6LUxtRMIv9WzwxR9mLusLBDgmqPIGPRfRgaAAsO4Qjq68/+OnIP9M3hfEl/7eMbrMMXSDmEWXpuea/j6VtnW6gKrfPkjEFPO8+bKfBfBTB/b08ZB/iZfauP+jr8P//JeTeNMbd+NLX74X3y8QeejTb8W7Pn7CsHfNPNr34parP4A7ZmYwc+IEav/ps7j9Z3cnJ6qfSTCEfxBA7/u33z8LAFwpoFBvA2+8BV/+reuQJkmfuwAw8MNZ2+9/nV7+Gz+IvwwA4Je36+ATAwsMLDCwwMACAwvEFhgwgAfeMLDAS1jgrz72Tmya3gJXfb+2tobl5Xms1c/i6aefoD44lx3chu1bJ1DMc6dA97+jJ44gPzSElWaE/3rPo/iFf/9BnH/JNSiWJtGLsshkA0pu8q/KImGX7SIbFilp120v4b6v/zXa7TXs3ns+fvf3fg/Li11cceWP4gt3fx1ry8vI5nJohECnE6JTbyHT7SIshCgFWWybLmOsFuL6G34Ge/bswuc+8ye4cE8J23ftxGqvho99/KtodTrYvq2C/Rfswf0PHcbsXB25XAnnXTCCTreJ40eXcXY+g2p1E0ZGt6LRjrDWPY3aaIB2K8TC/DIWFxZQqxQwMz2OIFNEt5NFlM2iMFxBdXIS7ewQSpOXoDy2B9WhCYSZMrphFo6b7FrbEaOPsikuw6GNdTjBSUkAYvwJA9ine4Q2RlK1ykyKK+Q9+GDYNu6COWRRcKvTrQNRj+wXdtoI63MoZB2PNkQ3A3Raqzhz7DBGRiZQzFRQiALkgjqGSl1EjVOYHm4jX5pDo/4cRgvzuGpHFvu2TmB+aRXzywtYaxawZfu1OL12BebrI2iHRQSFEk6sVvHE8aNYXH4GF4+cxfkjS3jqwXtx+KSTz85hy5ZN2DI1iW/c/yCW6120wzKK4yPIl8sYqo4gajnfaqFSq2J8y4UoTOxDp7AZy90hR/gFMgWEURlhIYde5ECZHCVsAnQQZLqolLJod9uoO39BgdaCE9pxElIT1yqV6EEcBxgJuCoLw395ZqGtmVfoTZLhpgKfEs09BipV8pfWmHq0CvsoYkYlJ0R5XZ20Mt9P/MIgG+lEmCZz3L2ICeglM00fQQHGFNDT7U+gmGEx0h0T4K8wZGQgPpks7DOfpJSxenYHD8onkn0CUaVsxb7KsKbriLyxm3ssZxxLEvM1nCQ3M7AcGONBDGW9p5K4NmlPQJaZnqbwZIbcc1FZcwSItzFZauL1W9vYXlzB2vIRnKgfxtrKg5g79TwmxqbQak0jDKcRBGMoVYZQrJSRyeex0mohzA+jumkf5ts1PH28jZVODS1XHIIu95MVmWQC14TdG9sv9imVASfWmafo8Aoqo1Q9hQSySYqZGXLaL5ZsS8C7iwrM5Ow6UVQjzajxR//WJCYlFClauQIFYc0qG0/W2PqdZvjVlnEOlKjcsQyrjFEd3d7PJmRtQjOR3NS+m0ZKmZi5LvYZBiTZyLB/NSlOdtd9If+mvtLCvFb7qW1ZjtdJoEv/bwPEWdv1PVoJhI13tGdse1BSQFbxX8+oVQawzIfAtDR7U88Uk8j1HQAVcLcgl0j7khsYMFXnyYxj2qAEAjOzWPzNAok6UVoH/QRvMAL7aOFlzU1BAD8BKAoUM5nShQhpm7KiQXw2sofHLHW+rsRLA0x60Ep7RRt2KIe6mO6r/Tgp8S+m9jYipQSRnZf2AMoaVZZuXEwQg4oaX9eDDGkEkSfg1p6aR8h8060iVW6drqfqFPasYMPFgLRhnXJfe21dYM4Xe2b5dY1jv7W6BdFs/02V214P+hngQgsvNA7TfhOGLr3Hc6eCKNlvfBYIWKdHpIkd5BVeEj+O4X6f6B6zsu560nqGrnccfwZzgE3uZpalNmxkcy4SIGWkuB3Dz359I8BOz2/9rvuZ1TL44h4EkwGRCcg5YyFa/wygnxG9Z/JvOXxVC0ILA/Thgt428vEOAI5dwMxAgTeVV5bArSxxaykP0pqWEvxazI7UQhF7L31OcK9xgRizf1XiWE9FH6vE/hxe4gDogSzjLxZMpF3/EgxgO5f1oFgsq9sPCOZ5ppjcfQ8FedEUwKlEviU309R8f3cDAMs+Tm5Xs17ii2wbsZxnJyd7xNJzmPT8tgx1XuJY2j3pj/ZB0RwS/ohKjsWP0/hx2r9jkFaLHuM2KzwU3RNsE3qeS93GPvOt2xcmTq7b3nIdjY/8tKlfkP1mznAtJIz/dnFKeh1LQVB62X1hFr0R/95nNlz8zC+253HGxST9QFr/PCHf1mdaP0fjA0l/kU/EjxXyNvt4sgiBN9M5AwB7gPYm3P7xIfzO227BIwduxp2fvgEzL7Xf7HvKIL7yw7jzj65Pfk/eu+rXPozdv/8RfOayD+PLf3A9EkLHj34CV7/3NrTfeAu+6gHSFKCHQ/jSPf+A5+fcjYex9ZXX4c0HZjbsq7vywv24+577cdz11nXfmLkK11x7FXan0NeXA4BXXrgXd33pYdBt3X0vvwbXXbkbtY36+absQhLQ77wJN33tE/jEiRm8+1OfwwcvS2pgvyQA3FvB4Xvvwl1P8AhQ2YqrXnMdrtoVT8TN9anTACYvwFV7kxNcee5+POW++hLvDe++FPunNxD9/qGsLU+lfeIQ7r5P19SNcQ9e/5o3Yf+6fs8rOPztpzCHIrZefhAzrcO498t34WEyyR68/sY3YX/hZQDgMyn/oXUcxt2/POgB/L1u88HnBhYYWGBggYEFBhYYAMADHxhY4CUscOv/dh1mZrbi4KUH0O02Ua8vot1ZxfGTh3H3P9yPfCGDq1+1F7t3bsNYtYKw3UQvauPo6ZPYsmsfPv/F72B8y0783Hveh4lNe5HJlKGsVua2uv9nMCMT5pFxXLTOWXz5S59Bs7mG7Tv24v/+nd9HoxHhkoOvwBf+61cdcorqUA2rrQ7a7S5yLinRayMoRhiuBtixuYpLL57BeQcuwvETx/DioYfxylfswObtB/HpP38Azx2ZRbncwatedSHu+6Zj9LbQ6+Vw+Sv2IYxW8dDDJ9FsdLBt2x4ntIy5swsoVMuoDDvQo43WSgf11QZa7TVKHO3bO4awHWF5uYdsvoRNuzZj23n7MDRxPlrZ7ciVtqI2uhkhSphdWEOzE6HrgG4nuepsn3OApQBknIGjFXG/cLMcL2fubHKDvqaMldT6KVNOARKqXg8BZ10HP0dhhxNp3Q7QWUG7sYxCJU8A0MnjR7A0fxITW0aRa+eQWcth067tyEdNjAZ17J3q4uzSi4iiE6hmnsYrtvawZbyMo6fnsdLrUM/l4dpeVCbegqPzE5hfHUI7GMeR1QrmVudw/MVv4KLxFi4cX8bZY4/g3oePo1TMY/fu3VhthHji0CGsNTKojG5DMFJGmMuj0+ohbLSpf3OlWsTm7ZdhfMelyNT2YDWcRNtV27uevpkCusTMcn2kXcqYYCqSv85luwidTrm7Xpijz3K5gpGuFTtqMt0W7DuAkQBT+YwyDmK6UzI7vA60crLCIk1M74k0MQFLBFhqr2ZmoGo/M70Pg9MsN+378pkkGL2tfmD8h8FlI71rJEmV3URJJMeg9CwyTu4wQMAATUKd1mIVJGfO0sHW3/RnHjaPzPcWFrBSx0sAqElwS1oPmUj69ZmkddynNs6uO7DI+S5d3zB/dQ8x8zeLwDGBhSHvpDhVtpj7zwoR1Mtj54T14aSwI+SiNmbKdfz4tlVMBfNYrR/HswtP48SxB7F6dhY7Z0YQtkqIOuPIBRMYmxrHxKYaelEDrU4X5fGLcHx5Go+drOFUo4ZWrkxsdcGq/Q6O/UalLzmxzz6jPuAYKMKZErCc7GwdVoobPGuRGFSa2WNAgeSLxddcqQCBnWGPADv2VWXCq8ytskZFTljZfBZQdAL/KilO6B+nOb1vmp6LKiHs95Kugbme9SNdTwueqJxuzBJnH+CErdv7juksY9BCCgJnGDB0Y/XbRoAyZUUzUBx6djr3B+fPEygnbH2ah8jX6rXS47b7wL1Hko9pnxc1AAWV9FrKbowloNmeds9ZBieB2gqspiRg+XUvtMw95BUgTUlYWyBIAWBnb93nytpLzFV8lNZU96MCwgJAa6yy1+f8/XqwqV8cUft7AFjs6M9Hv1XimKz722w0+qeO08dZSeor+KR/61w901QAf+oNT+uZJXlfOiOIue9UF/hbticnw14bS3bahD4f+wyC6h4iRrJVj5C2BPbMUo/27DZfyJLci54RmALy1Wp231KhmvyhNhWypvF4RRJV+8EbZmE/kCLBAFZASgBvspHcj/cYF0VxwQ4XS6WbWVqmnwWdPbPQeD25pZWnFvDIbeiE/e2hl4px/h503rAMq5Dj5ZFAntfUTga0WeeLiec36YftAaiYHWsLXjTW89ndB+zsI6tM81YQWNnqdm+mfNVddkMAWOTfE7am78eTScTplP14LjGo7eOVfF2/GzOApcAjywoZ9tnBA6y2mKSPBHT8eGRkvP0zVFIyuh+Ya79vlyyxF7TwUlj7FgD28abPs5IEo0SRQfo8t3GTr6UryqOxa9FvrHGxE79rn9f8fLy8N8ewhB1SNRAxOOq+HcduHUt6DPac97FECgjs8x8XHcV/0jLKL+VX8TNOUvbZzsO3AEg9Z2y4puqTVIgRt0xI2l88mGIJ70kHAPNZn4ahZa3s2WwYwH6soozjxyXP5+5ktdLfaXsn5pF0kcR69puvfa3fdW0Mcu+fKwDwypdvxrW/djdm/sPtuPMXa7jjvW/FLY/ux82fux037ErPaoOfPYN3fR9gZpDWcPPnPo2tf3E1PvC59Z/R/r9J5rECelfh3e+bwb0f/zwOp25fe8Nv4vbfehNmLBhbP4w7fuNG3PKVlT6D3Y3rf/tWfPgNMbS9IQD8EtcpnP9ufPQPP4hrXq5dr/YAfs9t+OpFd+CNv/oltA/cjM9+6gbsNmPeCABuP3cHPvQ/3YK7F9NTKWD/Oz+KP/jANZjIAe37bsHV778DeM1v4su/9yYDrp/A5//DW/GRB0Ds4xhcd9fT915mrX8Ya9ubx723vh//6c8Oiey4nV8BB9/3afzRe/ebPtQG3P2j63D3f/wI7hVgHzM34fY7b8T+l5AMP/HFm/GuX78baY+oveFGXL94Gz7zwDX48BdvxfXrgOfv0f8HHxtYYGCBgQUGFhhY4F+JBQYA8L+ShR5M8wezwN9/8pexsraEkdEyyhWX0G+iF9ZRKAKnzszi6994HKdOnsWlB3fjRy49HzumR9GDY1o2Mbu0iC6K+No3nsRP/vQ78Opr/w2C/DCQLYoAtPtFOUcCtQRPRoGrp0SnO4/PffaTqDfWsHnLLtxyyyexutpFtTaGF46dwPBwGYVCASuNBvXWzTh546iLbNTD5EgRrzi4B6/9sSvwje98DauNBUxPVDA2NI7vPjyPJ5+vI1vKY3jUJWE7OHq0hSA3hEKxjEZjBZ1eB9lsD/l8Frl8Cc1OE/lSgKBQwFqj7SjHKLm2u4jQarm+nBns2VdBbcTZZxT7L3klRjZtRaYyhXpnCqthHsstlwwoo1CZRL2dwVrbMe4y6DrgyyVAnISx9JR0ssU+wSHAjzL4fH8pWco0q8SuMEmGKvuKwCAHhnCeppCJkAubxLCm5EoUorkwh7WlWeSLedSmpnDy5IvIBlVMT+0kiejxUogDe6ZRzDjA+En06k+i2D2Mg9vy2DRVxJHTx1Hv5dCs19HrBrjkwDvw+HM1HF2ewsnWCA4vAKuNJeS6p1BcPYWrzwuwaWgVX/jqdzBUAvbu2YOHnjqBE8eOod3JIgyGUZkeRWl4As1mDmuL8xiq9DA0VERteBsqYztRGtuHsLQNjZwDfgsIc0V0HWge5dBDQP2AHYiYcYxnx9eKnLy2e8/18s0zwyhyIFASgKT+zJIcInCRGCjuW7G0a9ax2K3spvZq1oSiSZD6vpnKypXr51wPW8opOYAylr510LVj3GtfUkrkkz5lhnvxmsxgOmGdrNJnsMH5GeUKhWRAlzOgHCeRM+iG3EeXgWYBdKkdYZbvq34nfxNwSgrC/J4FaywArt9LJBNNDt9LV9ukpBthKB0mld1JfWZ5NxCAQLK0DEa4/q+aWLcACa2jMDB8ApKS9iwnTeM2TBAFhYNsjns7ZkC9s8voYEthEW/as4iJ/ALmV47g0ROP4PjR59BYPou9W8uoZXPoNYooVSaxY/8WBJUIzVYbWWxGJ38Fnp6dwUMna1jOjqCTc9Bii+Ke7mtl8zFRUmzKE5AigRj8sUlQXct1iVNiZjMjkwoNZAndd1nymgEr54QE/0rW1fcRN0whBbFoXbkNp/+TSN4q41j7NlrZU9+vmX2LgGZJKlv58mQqmW+jvmUTkHSNHJcReWl80zORWM5UBsJMQF7rCK7XKNnFM8sENJa+125fOokGZd4q+E7fo33hwF8B+ZyEvzLgU/2mbV9km5ynOXADS/YlE5Q3AAAgAElEQVQ8U7DhxqgsT+/HClgRAziWJbd7LLZBKmlvzxNhVKo9mZUfc5vTTwi0NqaoQG2v9+UCAp0H+6wm4GnsuicF+PVASbpQQXzA9gTVsdg5ppP4HgTy8UhYSsJs9ViUFLhYlmPaZ+M4wLFBth1LQBuw00s4G8a3Kim4z3lwwcqJay9T9TcDkvWLjX7uVgJa4jX5ch8AmMN7DKHbYjEvr2vk9xWItuC0LzrSAh3D5O4JwKN+bM8PPwcHoKbX1tiu31p6n9I4l1CgYDzMymlzi4JUX81+55kMKi0tq+vsno+00MVEMt93154JyrRPg/lkC5ovlWMkt4+c1wq4Us/OPoUtrj2B34/mCsS0l/7F68BICeS6FlwQtvG+1xF6H/fgssR/ia+eWWvi0UbX9kUgpFZiZLOVnW3mstEe3qgHcHztuAew3SexPfi5zX9eekPb+dpFsYBnEkRM9untBzBa8FKLFzbau+uB1Rjo1rW2n1H7uOsSdmgKMvway3mTvGfCS9cBwNZvND6kX0tc34DIdDJY1RsqOE0GrsTZ0A/A1D24gaQ/tTTQYjMjn2/vwmfveul0u2doDra4YSNJ8VQxFPmJmVM/P00/s/IThDB700UkNF9XqKKbN6l4YX3RnvF82CSLn9I+mAwu8brbs6nfd+g1+V0keQ3+Ke0PG/l02t7687nRA3gFX/rVa/Ghr8zgpj+9EzdeBCgYyYDw/n5T7/Na3Oc32QdYesguMkg385UP4dpf/RJu+IP7cPPVyjhVGd40EKmgn7tdAfvf9kF88F2vxwWjwNwjf4mPfOg2PFIHDv7qnbjt7QrotnHvb78OH/hcGxi9Cjf9+s24/uAkCisncO8Xfge/8alH0MZu3Pjp23HTAb5/fwA4vk7h/OvxKx+6CdfNFICVw7jr0x/BLXceBq7+MO78/euT4HPaMgYAfuB9Ndzxi+/ALY9incR2XwC4fi9uedMHcEfdzf1X8Ou/dB1oCC/chT/5zVvw+ReAa37tTtz6thlg5W586Nqb8SW8G5/89gdxlYLL/nU3sBtw63034xo1u75XuRG33XMTDm640v/91/bwX96Id3z0EaCyH9e//1fw796wG7X2HJ665zO45bcd0F/ANb/xd7j1LYqwqy8UUKi0gfPfjV95zzWYKbZxojWD61/jJMX7M4Dbj34C73rvbTiMGq57/6344Fvje33sDz6PQwQkDwDg73GjDz42sMDAAgMLDCzwr9wCAwD4X7kDDKb/0hb4p7/7Q3R7dSDbwPzCETzz7MNYWTuLXCGL6U1bqVfrY48fxsmTc9g2NYSrLj0Pe/dux+SmCbS6LRx69nl89+FD2LxlD97+jvegUBpBoTiMYnUEQa4AOCDNsTd7eeSyeURhA93eEv7kT34Xa801TEzM4GMf+wxW15xUag6tThPTxKxrY9WxQqMIpUIBRZf8abYxWi3irT/5WpyZPYXlpSPIBRFefe2lqDfH8ed//g0cP9lCs1dHcSiHkdEKWvUQzVYWa40O2t0GCnmX+w+RyzrgK0NSze6XZNfi2CWs8tkI1VyESjWHTjeLZgsYncjgggPTGBmvYsv2CxAVRrHSKaMTbUYmGEOUqSLMVJEpjKPeK2K1HaGXCdBRyTJCA+I+iwn5S+rtKj3eCJCSzyrDzyerNW0dS0STlJuwTikBmYnQdcBW2EHQqaO7vIBu10kSO5ZcD736EirlCsk5Z0ollEZGcOrUaUwNDeH8mRFsrrVR6J1AY/kRoP08asE8DmzLYWKsgGPzZ7G45EDyNTSbDVy8/9W4/+EcFrOXYKmyD4udIrG10Wmg3FvBUPspTJTmcPTkGRSwgsnxYXz1209hdXmJpWmDGtqlDMLiGKLcBCqVIdRqwxgbGUYh79iceQyNb0JUnkQjmMJKOIwwX0M27BEoz5BvnoBUB3673yUdlEsYjkrVCltUoTYl/BB4bmRt4x0izC2xq8N9YkYNUzJU6DHqcZJa+89qnlgloBViINYYAVRUVcCAGP0dg7AESRjAij5jkmo6vn6gq0srueS9XlMBG9sHUpNAxEe3zD0TGhLcMTEUS5jH0quaFNoo4ZsE71xCPAYzmITFCTNKTBEPmplVhD3r/Ak8F0lABXqk/yuDppxUJLlaSWAmGHjuMwLOkDyy6+PpvuOARMP4IhHuDAOIhbCHoUwTOyuL+MkLVjCUncWx2WfwT4cfwouHX0CmXcf+nRWMZVsoRHls2bob4zumsdBoYLUVYGjoEix0LsSDR0bx9OI41rI1hJkeglwXXW7tyoCok2VXvUcF50TSWJN13i+UtSmyxcqgUtlaYss5P+bsPKcshZ3k7uViispI088CNvmEoiRRnR872xPD0SRL3Z6i9RYf4aIJV1gRp2/VnvQZy7T1rLjk6zG9Pr6u+jqtrACt6mfub2Xl0xxMf1vdS9rDVRPEJHMtUqRa+CHu5aW3GRSXvrs6R9t31PTkZllI6U1NU+c7cb5e+mcSAMi+zGZwf4v6gyZhTRGFAol0JQVVTVzwILC8765IzHhZC/J/AUZoROJfmijXdaOzQboHq4KoYEleXjy9l+ln2XdqJ/VdXQPPVKfxSZCUebrPOOA4MT6Jte7MtcCs/UwCVBFgjAEJ7nGtn02upSyekrKkoMGD1sIU94UXYj+K4sr0lnuo61sGsLejsvC9dG5cYKNcRQ9Wi6y4bnPaMwZo5SFoYYow77WIJc3qpPgby61ayWE/Nj8nAVMpkArs755xzP0soMO5VwVWtFWFnG7aZ15uonNjHxf/Fm/0/czVV2W4YnraF8zwc2HKtdAQnxf1Ac98lrGQhHZK7pjigB+tDEGLF8Q+vDVlpLIfNH54+8vhq/AKn9lcJOHjK4H8hjlu7KR3pn1l5J8ZD4oBYOvjFrRJgDESsPw5L88GGkspRoi0OjENTdGCrpvd7/Y+UnaYkpOOwSBaMwWBNSB4r9Srq9htEkROg3UKnK4HRSlq+cVKS0Dr2sRnju5ss4xy3vO1kyBhnxoLXilTkBB7Cj/bp8e40TqtLxywV+oHqiWLA/pdl9eZn4F4iOwAThkoMU6zn33tQQrI2xDUI/UGiS50E/ldwZ7rcmuNQHQtVapIxBL+BLOAWZbd+n+/f/vX/HWSyiA67/Ta+bBi56nFl3ot9Vex3DrgVoB1P0ipu0raO7mOccjgtTG8c+O7WnzBEYh+3/A+lgT++dlWn2+11YfEEpGLTvpk0mL6DOPPLxmTWj5hN/uMpQ9DCVvJuq7bKOvZymmr2FhyTjCAj96BG53k80U347N/egOoM+/il3DzGz6Eux2z8m9uxP7vReoYgLJ4Z953O+58rwDHZz6PD7zlI7j/PbfhvvcfBNI/u/tZCWpicuqfGACeeecn8bn/eJVhhALKXIaVndb5OEDvzltxfUrD2gOPV8cy1H0BYL3OzLvxyb/4IK6qmJXsncDnf/mt+Mh9Bbz7U/fhg5et933/igWA338QHoys3IBbv3QzrpHr9gOAT3zuRrz1tx9Bv7njxOfxgbd+BPdW3o3bvvpBHMwJ0P7EDG76sztx4/k8AmYG/y2uec1VuPee+/8/9t4EypKzuvP8v4h4EW/L5eVSWZW1l3YJlehGMgxyYyTjkcBnAHswnjGYttXYBvsMMEwjMwP2mcG4p61xd0ucY0FP2/IYC45b0MOAsRE9WLY5SCwSSCoJSVWSapGqsrbMrMx8e6xz7v2++8X3Il9VYVo2HnjFsUuV+TKW+y0ReX/3/7+47Y8fwq9fq69ObLffchce+uCNQ7Et3tFLOrbhw7jjde/Gfd1FvP0Tn8X7rh+2nqZrfu177kNo7o2uJp8L/mt+C5/9P0aB91EAOIfX+z/wGdxT6D0dPnYn3vbOe3FkDIAvMInH3xpHYByBcQTGERhHII/AGACPZ8M4AheIwH/+5P+KZrOGxqSD1bUX8fzhp3DsxSM4fvIs4szFzPwcvKCOI0ePo7u+jul6Gf/k5dfg+h+7DpdecSm+++QT+Na3voOzZ1r42Z/9Obz8hn+GfruPUsnHxMwCvEqAkhsAWVWpgksJwnAd/+bffhSdfhcTkzP4oz/8Irp9pWJ0nBDbd00jTHtod/rwgwBB4KOUpMjWu5iuBNi9ZwYb3TXsWWxiaqqCt//qf4//9IVH8fnPfwfnVgboRx1MzU/h8sv34szSSbxwchkb3YGCMPRLfJqh7BEU9TAYpEjjElyvhOnpAI4ToYQQW7ZOApmH5bNdBNUYl1w2jalZD45bRz8NkHlTQHkWjjOBqeZ2lKtziEozCJ1pDEp1RJmPKHMQs+xOJ7LZco8AFqmiVUJK4BANkVLMaQCs+3cN2YiOsCykX9ZZ0ceAgDp9KkvktNeBn0TwHQee42BjfZX/u9tqY3JqBmmlgqOnl1BrTGD33AK2VfqY98+i134CbrIEN3wB26fb2DEXYnqmiqWzbZw64eJcp4sw7eKq3VfiwFMujnf3IV54BXppgLNnugj8KcxP19Be+jqStQNs07qtSZC7h69++yCcLEQpoqv0EVY8oLED1eblmJrbhvmFvfA9H066irobg7r5xp6PrHE11jGPgdOAm1ChABCz0tdldSUrHVm1qG0HSwQVNTCx7QQpyAxzrAeErRDQ9sEqMURW0xpYiFUbJ/H0+CQ6ea9hEwMKreQ00Fgfh628hSZrBaABVlpxKNCa56gk4AuKDD6Hvgf+S6EmHnNRQkk/QYFIBvAwJMwVzkOAmY4rLcqsOcZwWffelc+LxbJE0CSLLHin8o5KgWr4BSezMqQEHGmOpgoBm5QZWTZr0KVvkk8hSW7uX2ygjQZM0gtYq0yUejPvL8xglOdBblVs0KMGdW6aoVHKMOP1saexiluv7sJLlnDk5CF8+9nHcez5F+DEA7zs0gYWKwM0/AB7L7kCfa+C9dBDK66jPvNyHDo7g6dPN/FiZwGxN4UsjYFsgFinEjn5TPeoQTBfpu67xhbWvPbzFKTgPnM/WpXLPWn5fymPjbGAFtUgF5SkSKhAgeyZta24GXsNOIzNpp7HBjrqtcH2oCyF1cp0Vmcra2rzx+SExeY8L1wwQMxS28v4cKq/UOAwlDTXSkobcCjgrU4oKkmTk9Y2vTRHqM+5QB1Wc+p5qb6s9mGeV7yAVBGH7MXKdlsr8/XnpS+g9BUWb1IDv0XZVICySUJuBNZ96rkpP0fxF1Cq+l+qNSx9R20byyFILIlwu8et+W9tLZ8vTtOnUN2zml+0VyqFOJTVuH6G8PhqgEifp+eGPS70NSlg4D1UrMBNv1D1fds62uwbDIaHVYxymUVYzGOs+8KKLbfZx6x3GbPHWXsDgzNuN5EDH2NvLElzGneBHrZ6Te+nbKmvFcAMw/U8l5ljnuiK6Jg/9H16vtsKd/v+7T3Tjqvqd6ydDIZZkgGNPF31osoxgzqizGrjECCtJehdw8x3DXsLSjzzHCLIKJa98jMSG1OEotWsbDWhgJ3McTWGw7HgNgi8/yjnCS5coLhS73rbQnrIFSUHwDbkGQLA1ngYG+zCs9K2UM6Po+iYOK6wQ4TlLCFvX+q5lYN3jrE9LrqISmym+fmi+36LWlyeXdZ0Nc+zUV8rKvEpVupYvOpUIZaMgwU5ZZ+1Y8VrW56JFti1558UIZLzibgUyDsEfc70P7agHM/ZIojVzx3zrLb2JwHAvAYKSnv5/HB32rxndb6wZF7poj2r/3Ox6Ehg9BAcFBCq37eLz51R4zQKIo+CrnK+TepwHejicdScKlgpW898Mz56L5C2B/Y1C8QuzqHifdgQr3jt6t/aCcEqajHnt8ZKHVc7a0ivY3kIWu4WFuo1MJXPw5uVXh/2u4PEyN7AzNe0F49tt203NjDwU+9ehetVh1TfE3vpkeMnN2e9Z+ZxpQsXRxqKgWoZogpb5G4LqnyrcMxeD/QKRWWIoogvPlMVZM8BtHrn22xXv3leS8AsOC/rtfBsGp4v+klmrd3zrYOfvuZ79VceNSNfmq8JZBxW0Yoq2Mdb/+BvcPsrz9MbtngJh+7BG3/hbixZQLa1SfE7rAhm2Kt7zEIgsTmuAL3zWBQvfR7vfuPv4GG8Hfc88j5WsK785Xtxy28/OMLuWB9UA+gHLTXsKAAsx/HfeQ8eetdmbaz8zBUf+Aw+VYCKQ2EpAGByaROF8t7f+BQ+o0H5ZgC8gvvffws+/FV/GNqag29WTSur7SXc+JEvG+XsgU+8Grf94Ztx1yf34O533AFY1ytQ99Z//df46OsKjZH/PsdWwLOxbi6cLDmAO2+6Dfd27XHPFcDnh+6jAPAB3P2a23BP9wb81hc+vqkgABBwPlYAvzQ7yvgo4wiMIzCOwDgCP+wRGAPgH/YRHt/ff1EE7viXb8DkZIDLL98Jz4txbu00NtobWF3bwLETp7F0dg2tXhelsos4ipFGCXzPw3XXXYU3vP51uOyyS/CpT/4Jnv7uQWxf3I33vf92NCaa3GO3041RmaiiOjGJcnkSKcPQBOGgiw996H9Gp0/2yxX8+Z9/C2FEv68nqJYj7NgnAHiAHbsWEUYpziydRbWXYLZexjUv24Uu1rA4NYNL9u7Ba/+b1+Pf3/tFfOUrj+HMiQ2QxeeeS3ehWqvi0FNPIXaBVj9FOKBewj4csqUmEJlQEr6KerUB1+thYqIMrwIM0j4akx7arT4GXSCLIszPBgj8CNVaHa3uAO0BqW0zVBoV1KfnUJ3cickt16AxfzmC6T2InQn0Ew+DCIhjIE10b0BXgV5JeqtkgEqUmKSjKAYtuGgndOwBlyRUwhm2DEHcB5IIJbI5dTJ4cR+D9XNon2ujUZ9GY3IS7fY6Tiyfxsz2XWg05zAFYCE9gezcw9joHsDclIddzT4um19B0IjgBA5On23hxSMuNsIUsTPA1skGzq3N4i8eXMbhzjQaU7vRmN6LrduvZfjUPfsY1l74BuYbVVy6o4Zzaydx6MQywkEbSacPhwSx09OoLOzH9PYbgCr1jq7D98oISuewcyYA4jb6BP4b16AbbEMrKaMUKxVuWnKQOsoAlmVFiVLgKIpCAFgr8Aow1YYNxaSHfE9ircCMhvdDyg2dM9W9rek4Amc5baQtpynZrewtmbhoZR2BagVd6A8la5XKlv0NcwWH5HaGEqrqi/Y96DSVFuVptbEOg2I0eSKJrKL55wvHVoq/fE6KAkp1Lh5Wfojq1o4dnYOUz56nbbMZhqufU+cXqE1LnLTb2lqTYbCCLSWXgD4Q03gbRYplyi1ARsMhe/0I9Mljo9T2FhnR6lGyC9cqHMIABKWSFE0H2FrrY/fEWfzUy0KE3aM4cuI5fPupJ3Hk0DEEToyr9jZw5YKD5kQDcwt70AoDtJNJpLUdOIctOLzRxLPLUzjZnkGMBhxK9GYDUDkJoTYDDLkluKfG3Vb5avgoiT+GCqa4Q0Eomu1eyeW/6QtUIsG4ieG+mk8q35rldt/667QaBLrkxQIapuokrZ2kl+IChmFSPGATHstusQhDTeJbDcjQ88leY6P2tKL9JtsbSpJcJ0bpJsVa1VYvkU14RL2irUIOUeRuSgDrAhtRoKk+0upMdoI21zzSk2szwBQ77eK9pGnM+/yQ24NAdA16xSKbIkQwX6n41SDaANisWQ2Uee7YYL2wziXgAmx4dzF2tgoAs/JbFx1J318FgPMNomgJauaXNaKb9syCrah9/zYAti3BZR+0x4jmOMXALloZeu7pf3BBF8WPHrBWYYFtwWn3t2UoKQBYF2GYvdgqDDJNGEUNbcNNC9gWrynOEtPftgiAZC/OwZF65n+vANjeu00hQgEAq/YC2rmBlbSWotN6ljBUsgp0qBesoGtqq6CCqZwBpDDA0V/nnUuDwKF5LzxG7N81YKByNzmW3LsUvQxtDhrOSi9TWzVq1kYBxtq9fuVYdiHN8LpX1yHFHHZRhyqMyPuJq8UhxF0Pvryr6YIDhqzaWaJoAS1Ap1i4sAnGjQCA6tTWXsR1HbrfqAXRhhwb7EI2y37fuMRYjgG2wpXgvImbpfy2gfTQNReKOOz3CxtUqq1fKb/5fgw0HC4SMkuO93Zt/S1g3uojzHuEFNToIiB1DrUnjwJ8sh9IqVz+76FZN/Jn7WNe7Nj2GI8Ejfb12VbA5wGX9jOnWOBQBMD2+ezn1vmuI18jlhW+dX3nHXf9viTzaTiCw6poO3b8rNFzzzyz1cBZ8270eBTfFfj+9JrkcxSKZeQo+VxTAPhCiu7NcbLLa/L/VoWfMltlhNR85T3WbBHqP+x3UprORQBszqttsu25WXym2vN81BxWZZTqz4XWAh9Ho//ivLH/bf/3Dx4AH8Q9b3wb7l7aj9s/dw/eujOfKwJu/Z//OP7mA8PK2+L8NP824E56/BLs3NzzN+8JrHoMC4gctoWmo4629DXnMzDXAsBfeC9u+ciDIJj8CCmON/3ZfMyRAFgf54pf+CjeN6LR78qDd+LDnz54gfPoE28CwADO3I/3vuXDeLC7H7d/9h6OwSgA/Pn33ILfeegKvP1334cbp4s3soIH/+DDuPcp4O1/+IhSIT9yJ65/172AUfRquDlHfYH34vM01ntE+SzK2O+x1/NLObYSE0uFPXx3Arete7vYXOADjAbAd15/G+4t2l+bE8q5xgD4vOt6/I1xBMYRGEdgHIFxBKwIjAHweDqMI3CBCHz9cx/BYLCObncZrfVTOHL0EMODXhhjo5MgKjloh32sbmwgTgmclhBHKaYma5hrTuKmn/hnuObaq3HvH/8JTp08i1/51V/F9T/2agTlCgPXbrSOzMkwObUNXrnGSsNWq4v3v/9fotVpsULu0UePIUwyeE6CuQkPW3ZNohd10Wn10JicRloq49TSMuZLLq7cPY1bf/oncP9X/wqLM5N440+/EcdOruNPPvcVvHBqBRW/DDf2sLbcRa1Wxo//xH5869Hv4sxyB0lcQhwGcF1KGvdQ9qlBrIdKUEec9NiOzfFcTC80EFRcdLttTpZ3zrUw3aig7MSoN8rg9rJeiubCDBZ2/Veoz1yNtDyLHppoYxI9dxJhyUc/yxCxakIn29MSPM5GE+zTDm0W1GD1L+cYRGukYZ2VLFHJ/DxBy8DCqIkTlLMBW0GTerXseUC/jTPHX0BzbgFu0EB7fQPd9Ra2bX8ZIjeB47ZR7a3A2XgMOydPYrD2KC7fVcbeXVWE/VPAYB1zM7M4uxbj+SMpNqIUmZ9iMvBQq+/Bl/76OTxyqI+5xRsQTO4FgllMNKdw+ujDCAbHMV92sG/7BI6+eAhPHXkBgzRGveyghjLS2e2obn0FqgvXIXIS+JU6GpUK9yOeb1D31AidXoKBuwODShMbsYMwDrT9s7LHZJtbUgErnqdadBEAJlzDFfnaiq2QIN20JFjBo2E8WzLnFs0qseIab0KGFzRXOMurVURaDUdJYbLLlR6Etj0kT36TkM9tGMXeVcHjHOJKQsdOCNmwjb7PEJES0Rre2LBMgB4n3TVkEgtoTlrJPTKctpKoVn9XBaXzpJbErZjYpq9zL2ENuSgjJopeytmJ1peuyS+7cGnpDUKtqKAxUwCYhkwNm4LkNIb6nyZ2NnRQyyVP1OegNVc5KOWt8mJWMEPBNrqucppitpRi+2QbO6dO46eu89DaeBbPHj6Ebz7yOM4uncW+nZO4dOcM5srrmJ1tojq9wIUdpcp2rMc7cKK7G89vzOHoRhXLfRchzws1B1L4SPR5KQGqbIwd/tv0ljXKZoJTyl5U4DDZcEuPW4pZWfdkpKhQYQvflygXNcQ3dsFaccwW89q2lMNFUFUUxVREwbUjuYqc4stAUoNfun6B6aLCNklP+pbVL1USkAzareIDk9TW9zoqaU5fK/YMZKt1UbXoOMq6kHkgehzaWqNSyutPPmMaI/MEtUC8Vg2LpTXHhOnQCKtRvQYkJvb8O999DNmfWnsPnUccGyV5zOtEVSaoRLI4Vdj7vhYk0v7CUHQIcmvFkBQRyHzgn1fFGEPqRrFIt6AQJ/ZZqmQVbtiKQ9vydoSqUE1CvU+wRXs+BvxVHludgTbPuDxxPbTH6DiQ3pT3AFFt2mMjRS7G7l/2VgUtpfhF5qBt2evZvZLlcUtzXSvyefnqi6VbcjW+MmrLAniwE+a04gU4j4IzZl5aD6DzAWC5dynq4CmiL6IILkQ9zkBcCnB0vKWYo3huPoZsnVxIYvWpVL7ZpoBB65PVHkruA4WewbJ2ZR4w+LcAsKxhPqdex9IT1TxTTJ9j7a6h5MV6rxoGLfIzEmsbhvJSp31U7Fg1pFFFNfSsUc9D+lkp6lAFNkp5LrbZSu2utz6jOlTvZLTHEPyV9UjPN9qfR41v8V3DjJ1VRDMEYIpQmAvE8mewmYc6vsU9V6C42R9HKP3y8+kXJwN/xYNmFFxVLhb2n1HQcejY+sO2IttAW7H41/sUP4MsGKmgmXq+S0GUbB1cBFUsyiiowO3rtC2kzzse+htFqLwZEtrAczOF3LQ27evSa8wutjLPs8J8kOIXOyajnjejYN6oa5b75u/R810UvVZBS/G9zvQCVw90tR5FVW3f+hDk1utAdLj6OSMFT5vjn3+leN2bimb0nlUskFL7To5o5RovpAAeiocpJlAHsvtX2+8xygJaCjjVc1VWhB072Y9k6G0AbB459CYq7i/amUX2TH7nNQU7+uaswNlxsgGwmUvnWQv69WNonRWLCuw97A1X7y4O1z/sv5+6B298x91YuuBZBeZ+L5cmwBfgPsD/RCs5X57bLdNRlC3xfboPLqBA56jz/OAB8EXv+rygWf/kKADMdtmqB65/yx348u/ejFAD5xt/+8u4643U9zaHoBe7BgOApaevKGs1IF/Wqt+H/+31ePendZxremymVW/mi3d6fgnH9gcCgPMigeF4jgHwxebX+PvjCIwjMI7AOALjCNgRGAPg8XwYR+ACETjwxd9HbYKSv22cPnkI7c4yVlaXsYs0CvEAACAASURBVLrWxtLZCCsbA/TTPjY6PXQjSm56SMjCN01RdkuYbU7hhlf8U4Zn3/jmt3HJvn34lV97F3bt3Is4jNHpn0HIPYbrCIIJ+P4Ezpxax3vf+wGcPbeCXhjh9JkuJxRrFWDbdBXBVBmtXgeDTgKnHKATJnzOS6em8KrrtuNl112OP/v8X+BVN7wc11y1H/fe+yU8e2oVnSxBGCekv4MXe5ifbcCpZugMYpDk1HF9tDdI0QKUvBD9kHoCB8iSEsKowz2L0ySDH7jwgwp830EYbiDqhqj5Fb7fJB1golmBV/EQTFaxZes1mF2gvsDz6GRNdN0ZdEoTGDhVDOAi4YSFShhQssClxCTnWbXCg9Wh0tdXsrv6uwUIyWkADUmKUE4BHEqYJUoTRSAkHCDq9+D7PkplD61OD9EgxkRtCp7TQJp20Gu/CLdzCpfMr2Fr5SgWvNPYvc3HWus4zq4ex5zvY+f27VhuDfD4oXV00wxe4CIMI0xNbsXTB8/i6HEPXedKZNXt6JNCMSgj65+C21nC/m0LqAcJnnj6URxfXUW/lKHueWhQN58t+1DdcT3i6g70uT9zGRXHw3TgYeeCh6lGBf2ei1KwiMhroO9UsdL3GLCpFLQkYBy4GUE1SuKnSNiGM2V4SKBW5ZFHpoxU3kgSkAo1aiX2cB9L1rDoRBkBtRy0arAkSWGxh9QpW7GHdLk5sVDqPAVE2SOlNNbWlJSI5iR0nmhVx1CLWOMZ096NwQbzRvUdSUjZiin+hgU4pEeg9Fdla14lJDV/OCYM1LXF+FBCSlstG/ZqFSxY8JihFifVVd872jNongZlD2WKJUnjqUiCVdB0Hy4XLsQUX8czCliVdFOXVkw+qmRmESSpBL+AYwYpRt2o10magcak5pQwk/axs9nCztkz+PGrXbQ2DuPQc8/ga3/7CBpBgi3NCfRaLfzTS2qYWZiBM9FEo0J9yuew0lvEc+s7cay7HcfWfKyGQEgKXDqnBr40X+hqSPlLSml1zcOAlOcqh1sVgQh8IABMQIIKUWjv8LRJvAHAbFNo8IBWACtCR6CDQAUDUQ1TeP/Q4aK/yVJaEqe2zarCPOoaVe/ozQ8RbTpgVDl5Yl/3IS0COz0PjVW3PqSuhVHzV1+nUYhKwQTPn3yc7Z+RdUHzmq5VxUOvUbWk1f8zdQI6XmmirbelL7dOIg8l7NXP0jEJrJ8vGT+cRKVryAGoQmmi7M0VtgLD1NxXkJQ/p/cXO6EsqkgCTnnBj8RD2aRSv3FVEKSOZayluQAj3xscC0LLwrJjJiNtF5XwIS0ILDuYKoKx4K8iNqYwQdaeSqrLXjvsgpF/Rq9vXZDA18x9Y/V6tlVjek1IQQtfG9taK0Wt7OtFAMz7ke4Zb/YI+jxb0Kt5ofaNfMLTmjOwafRS0FbiFKO89YDE0cyNIYCi93O2xt5sAW2S/8ZFNbei1hUR+X5oFW/Y6jfu3akHauheTcGIXhb8fNxsTSvvKHrnVZpsel3R/yuCMtmf7TXCLgsSPG0JbfrA62el2Vuo8ETN7qF1popVRgNgmhtmvlrPqCElo/4AR4OrkXRBFBUp6TGR9UFjbQpK9ENxCF7rY/Eoy17FilTaV3NIK/NvFAw0z6MiMFYLNy/wk21LLHgtQCrXJHuEsfQ3RQL5M7OIKIfGxzIsl/ebURbuerZuAsAm9naRi4aBag8UFbrsGDKbtFoxXyQGSKp5JKpJNb55UYX6HgF+23ZY5t6o6zG6xyEolj9BJB7iFlE8xgWBrtpp8rVoZuOwKjafpLqgqfBAtR0azNrXe+5FYa51ztH3n39AjpV7hliKbKvNgoyWRJl+v5N5ZN4bC+fNgaUGxVaRodkb9M8M39Po+NmHN5/Xz3K74MP8LlRcT7qiytyzPBfU4hy6erMmTV1mvh/Ku4SpgiMPH96z9dwuFFiY2Jn5pn4fsaGyxFX2UFH85wU5ZiTzF4bzjDPvZtbec6H5Qh/jp6RW04845JAi/gcNgA987NW47ZPhqMsc+trNv/vXuOOWi1gE658Q5TD3Ab7pcbztLcO2w/wxAZW33IG//iDwezfdjvtHqkF/8AD4fApgE6C5K3HDJReIzXkAMMIDuPMtt+HeJdUH9xeXPsDK5c0A+HwK4HyI5q64AXtZIZzDzI9++S7c+OiHcdMHD5iewGpsHlB9i6fv47E5+AsfxyPvv+Gic4CHTdt5/xeP7Q8IAH/8m+/DDZv6WY8B8Pc0+OMPjSMwjsA4AuMIjCMgv2dkxZLWcWjGERhHwETgiS/+PjZap1CtJ/D9DuK0gygJWe273kmxsj7A0pl1HD52AsfPnMHKRge1asBw13NcBOUyQ8epyQmUPQedTg+/9Mu34dZbfxql1MXqxgs4u/oimjMLyoIZVayu9vG+//FDOH76LHr9FEnswC2nmJxwMNcIWJna7ccoZR6i1EOYpIijCNftWMQN123HensF33n8edzy+tdhdaWDL//lN1Fp1rHc64GcpGcrFeycmcC2LdM4fnYV9akyyhVSxTpYWY7RbofohR3dU9Rj1OH5Ier1CZAkOe6HSCNK6cXw/RBxGMEtkQV0Db1BG36DoPQAhFrrFRczM01s3XEJ6rOXIizPA9VtGHjUD7iBqFQDUEEGj8zIkLJqL+FkIZm5Etzi5Cz/Ys6ZCQOHcwfCYcBlJ8wl2cAKFDbYpvRdjCzuIYy68Pwq4JbR2lhHNfDhBRVEdLhoA8vHnoUfd7FrSx3baicwmTyN/Tuq2Di3zJbN/f5JLEw0cOm+PTh5bhVPHF9Dpx8hiRNWN1Nv5onKDAJnL775XBNLHR/r/TUkSYhqaYBJZ4D927chids48NTjONtax8Bz4MPBfG0amN2JrLkP5Znd8CtVTNWnETgBBu02XJzGvj2LCAcB4M4hLk0gcutYS3wMGGaqNDQnUigZyABYJQpTRyvqCKQQ6ONEkMMqSFHXMaTgbIvCRgTMGTRq61HVn9ZklLSDc56YFqUe/wwnlJVq0iT7df9ZpZgUdbENsCTTJKpEpXQT8Mo6JA298mMOiV7MGuakOav6FEAzfR+tPpgMSvTx1XzTah5jN05zURSy8vTUyVet5pMT2sUHAmSpt69SIij1NMMUukWXkuOxAlOkWiSraNdDUAJ8+noGRFnChRKOG7ATQBiRfW4ZqeMg4ntQAEvl0yReOpYjVFR8fkmI6QXCqtuU4KsCoE6aInAdTPgOpsN17J5vY+f8Mq7bm6LXeQHPP/csHvzqI9i3cwqt1TUce+4sXvtjM9h9xW7U5rdhutJEp1PD6e4sjnR24umVWbxwroJe2kDqeOinCgBHpQFcLsqgPy5iAsDkQMDu1xkDWEpmx4q26iR4Dq/ZtlkUkRrYsrBP7I7J6tzqa63SkjTX9czWvbA1WlSQWVtwc0yNuFcpv2zwT9dKx3E9pVyWmMqew3/zkGuFlga0JgFJ68/AAG1DbJQ2umjAsojk4+lNz4wfq1rVH9W3ViUvzbXklQFqJXP/Sz3XrPPnJQpqj+X6hjSBy70ypeBG51EFNNsiM33/rptbQUofXQb2lpWjWkeJWovastX0pNW2nwwvNLRUAJjmdcpzQc2DHKLLU4F/xPTyVoDeBuGmgEAcIVitqcCrwH0pJrAhnFnXFBlLkUSbnp2oFh2igooKv7Cy2EqA0/2SHTN9hoG0VvErpbqaD/YreV4Moc4lg82Ai9wQdGwEVJvexWzlLPuUip98b6jUx4L/BmDwXpnv7XoC6CIcrfqUeaULcgwwKPR5VKHI3RyGALD0faaVL9a9AkH1OqB5fCEAbMbeKgLiqWHbtlrrTsCIAvrDBQsce0tly+PAzwUqhpEdYhhciR20ei4qbSx9nvd3tYkZu1Mp2rBtvxVUNPhZ2dfzQaxnoVqAqnCAji2qW+uzVBQlRRRm/6F1Zzkb2AUsxoHAhlBci6cBsIbNouoXhTy7LWi0WOybLmMt+5ua0VJbQvu0rcRX+5XY3poCJBk3u5jFzDUBYbYFt7L7VyHT+6l5POe7msBb9QRW+5n8Uf2DZSbpHtlm3yyAMF1gZH5YinJ00YApjLCKGfhQUjDGe7gquFMntd95pKZM9tz8SSIQy4ZXtJbsvamkF7yCpcPdg88HaeX9RDnnjHYzMWtY36M653BhQXHs5bqGmLL+IhdZjeh3q46Rr7P8GOrZWwTaUnBzcQBtj5bMgPxrUlSVf0W/Z+i1YQCpNRXU/qsjYV3zheCifRWiFM4/rx0udMDkvYB+Rr2X5fGW6JvtvVBcYI9XPkH0M9O+CPWSflFbZDPHdFsItZ3b6yJfVepXCVWOIor1oZ+3ilDseFPBqrxnmOI0+X1EP0vNetXzzw7JcIGZjIuK2SgF8NCLgRUTHRFdQ5Q/t0xFqXFLUCvg9T9IBXD4MO543btxX/dmfPQrd+DWTRbDQPjNO/Da37gP4XmteodmpfqH2DJf/1v4+BsewLs/csQAyPzTAt3eirs+5uMD77kXe0f20v0+ALD0ADY2yIVrXLkf773lw3gQueL4Qj2A8XcApCOiwf2Nr3/nvSOtokkJ/dr33Ifw2tvx8Z95EO8uAGDVA1irqa8fefRNX5Q+wGSnfesjr8Vtn3wz7nrodtxIbZz12Bz5jU/hUzv/FDd98H58T/1/5Swv1dhKD+Crb8dnPvlW7N10F9K3d9GaOxeZC3yMC1lAn68HsNigjy2gv7cZNv7UOALjCIwjMI7Aj3oExgrgH/UZML7/C0bg6Lc+hjgJ8dyRgzi9fBKnVs5ieXUNK2ttbLR63L82jhLuKTs5M4mNbovzOu12j38J3jI3h7JXQmdjA4FbQtTv4NWvehV+6Vd+FVMze5E6fSytHMKzh57EtZddjX4vwXefPox/9+8/hcPHVtBpJShHHmrVFPMLnurf6jiI4WFjfUBey0gSYNBPcMmOeczPVvH84eOYqE7gFddfha9/4wn0ei0ENReVxgRq9SkgitE6t8LQbnZLFVEa4sSpPkODfujA8z0kaR+um3FvXsCDU6asVYo0TuCmGap+gIl6FYGXIvBjDAYxsrSMfpzBCVI4votWm+DigBMBSeJhaqqG6uQ0yo0mpndeherCVRh4W5C5W+CWJtBLPfS8MpwsQpmSRMQdUUZWIrPjDAklvDj5SZSY/n+CkgY8bPNrK5t0QthWjlGihy3FkKBMKtiUjlpCGNO1pygHPqIkwZkzJ3Hq6GPYNlFBk/olz1UxWz+L3toBBKUuEA/gZX0gOoNLdlSwd88OvLi8gafOLKO9kiJsh3CbKVwvxPzULK67+nW4/8A2fOvgBpaXj8HZOI5yFGFxfh57d87hzNkTeObZp9CPBigRAPYCBF6AxixZZdfRDitwG01Uphcxu7AXzak5VLweAs+B507ArSxgPaRIe3AcgoRAQj2OqZcqQXVWsOaQl/sDcwIrQ+AAbtRD6vr8M6UsQimhFEwFaakCYIDEIwV6BCcL4GYuj78U4cYUO+pPy4lmBboYsTFAUglw6ilNCU9aF6RgFcWuWE7SDGNtolFqStKYlAR5YluAhg1YjQ2g7ocpi1k+w8Bb+QnmQIaJlFYFSNKY2xDn/dDYqpkVg9rOUitPBSbmMEarfUVkYHMTvhid5M0SLnGgdFSUlU0P6iTtIihHDHPikBTwZY6TjxA1dJGlA8B3eM27WQ1x5mCQlJCELlAN0EljhLr/LUMAnWxm2Mf9hFWimeLIkEUXVDDczyTpRtcpSsUUpTRCxclQ84BaKcIWtLF3S4iF5jJ2zq8DyRm8cPQQHvvOk9i2MI1zp8/h7PF17N7u49U3vQJT8zsQxFWs9ip4oTeNZ1rb8PjxWWzECwhTDyUnhsO+vg5aXoYyeuCZljYQZgNkLhVqUI/uAYIsQ6UUoBf7fIlOKVZJYrZoVIpxBoMaHFEcBcDRXCPYxiCOixByRRuPCgdLq1c1xBf7eFobXDQgx+VkpFaj85zJCyBsoKCUsLkVqIB+XhcC4zUMoF7sKlmvzsXHYQWr9vpmsK/hhLaS5hmlAa+yN9cKby244ynHCnFdIKFtWgX6cyGN2CMbYKJ6e0qljYFQnM3VZTfaHlqBZa321/azaq2JP3OumKL5x38KCVwGuFxMkhNaAbW2itjAUV0swecWxTfPXykK0CCVYs/rlkpf9PfEulUnk83DnseSClJUPEUhaCADFWzwdStYzvfAMbB6gkqBgL4OAaUK+snKt5SpGmIIjFKXOJxI597g1h6ixEtqHqpHmp57elx5XuvP02c45lohTOfh/bNQNCB9Is1c5YmnZzH9xc4QAtNy4KeG0irEkTWk2YQNRWRoJZ5SPKNJTg7h9CQweIPHS3iZsmZncKhjJ+uFp74FoTiWVDgin2Xb/xyk8lqX69SKUbGHJwtrgczyDMrXrSqaorYYUhih1ofMRYmPijUvP90D2Fyeve6pp7GGX2o6p0j52OoORZ1tW50PwR+G23pvIotlGg+ygbdoiLgk0O3zs18XcPD+aWM0SxUnsFvBenU14nBg1kaxr6juvSvzYhMos47FIyj9Sa2iJBvamtYdCnWbmMgcV2Mz/IA1yl49HuYapOjA4mY5Ds5hWBFQ5lBPAUfpq2v2Df0fNl4VWKeKNwz2VsVyRkkorigW8LWJvexn9O5EzwAjoNYbid4X1P3nNsNFMGhQnAXoLgpIrXGS+zzfz6jn5jC0ln+awjpR7JvgDs9PdojR61zmDq9f/WyzizTUXqnXdcECW20dw2DUPl5xzMhp5UL3JwUgqq0GrZu8JQmHyCjtNZAWWCubnQbkmwsAi1eiV7ttC134iAHk5j06L1yQ+Wb21MLeNgq6y/5Z2DKtdVZ8Tqs9zv6dylaK2+vMFMbJirWK0uzbyoss8ncEGa80pWZHha+fZ9xlrvArq/34tNamPX/p/X/kXNHFZnZMTMFfIYhmTK3z0b76+ms2o6/Ro/3Sf1XUnCAV7u/ejJEaVgOJN/cIPv8V6b6zT+3H/msP4MDzb8c9f/0+7C8oL1Xf3yPYu2cOR45iBCSmM/zdATCOamUrbsRvfeEuvGlx+ErFehkW1B4FgM1xam/FXfffjhup1rz4h17nNilKCx+6AADOFbs+9l+7FweeOGgpgPPeyP5b7sLffPBG8vW6+DU8dide/c57Mfcbt+PNn7sDd19rj68em9rtuP3yO3DHp/+u0PMlGtvwQdzx6vfiPij18/uuH74zA8Zr9tz5fgFwbqW9/wOfwT0/P7zmwkfuxFvedS+WaL785V1405aXfq2NjziOwDgC4wiMIzCOwA9TBMYA+IdpNMf38pJH4Pjjf4CNdht/9bd/g+ePHsVqu4PjJ1fQ6YaGITUnG2jUa+j2BzjXavFvpWFE6oYSfM/FZKOOesWD72Qol1LMTE3iF3/xn+NlN/wk3ACI0jaOHz+EA498Azu278ALS6fw5a99G08+vYRTx1sotVM0p11MTHus3kTZh+NVcfLkKsI+qQZVT8FGo4JqxUMY9lDza5idqaHVbqNccVEu+8gyD71ehNZ6m4FDs1nBvn074JZL+Pajz2JjI0GSeazAJUjjetQXlJIvZWU361IiPIFLQC9N4LsOfKeE5rSDSsVFHFGGsYzUDeFVXKyuRoijGF65gonJadY5ZvT9kodqrY6p5jwmm9vQmNkDt7ENaWUeHTS4fyicgI9FFq+6W6pWU1E/2xKD6UxDGEle2nadMhFU8lNAg4JFbkb23DRMKatxkzhihdogCrG+sYFuu4WpKimly5gpA9PuOrL+YfTah5FlGwzQ694AzfoGts31cOm+vXjhVBePHT+J9nKMrJeiusVFpRqiDAc1fyeOhj+O460mTp1ZwvrSM3C7HWyfbeKSPXN47shzOPzCC4iikFgfyl4NmVdHMDuFSnUSg4GH+vxuTG3dh56SSGN+so5mvY5KuYq03EBUnkQrdDi2MVk9uwqcU1qF4S/bs2olXUkpq11KVCcRW38jpXOHCMopBmEJcVZFlJRRKrtInQFKpNSMKJFCAK+MlBQmWh1F84VAG/e45eQuZYbpN+sMJdclr13t4UoqYAU41JjpUdI9/CT5zklMUR0aBTP9nq7UOUZ5pIGIWETL8UyORie/E8U2jHKJ+0BqAMxwUAoHtEpYQcHcFljsZYvnyeFuDqPktsytaXtnumqPIZ4y544zT1OOAVw3hEsTOnUQxz4j9KAUw09aqDoDxGkXKalMS7Os0k+56KMKJ8jQyWK0SwErIwkAmz8MCVMm7qLalr+5tyNDIoJcomjTvbIJgqcRqk6CqpuimvWw3W/hssUUk5UTaPjHMFkb4MWjB3HkyGHuKT5oRYg7CbZuyXDJVZdiduteeOk0TramcCzcjm8cb2C5vQVhOs2KZceNUWbQVELPdRA4IfwsRXdQRupl6EUh9zV3yinchPp2lxGiiowTi0o9ykUGuqCDgaK+D04y6vFW/Ed681mwzVhI5+4CYi+s1CvqszRHBNbIeBpAZFvd6s9x0pGKXSzloAAYKUShIgYBxvQ325lriMMwmwZQK2hEgUzqcb4+gboWAGYYpO1+5fxGVCYFGdInluGvihX3PebxV1bunNwmOKWvSYeQ916laFSKaVYxOrkRrKwfZbusVqZSIefW6LL28slJzgObH9UKI2vYp5PjrKw2ttU6CU+PGYoF3YNYg+vFTwpnBsAW3JK9pJjEZQCaIyVjYS9xVKpHDYB1gYQAYIarYrMse6y5fpFo5rDUTiwPgUsbADvanluPkcCPPMmt904NSqSX6abkNIdQQJHe90SFLoUeMsc38xMFkHUynuerdk0wz1HTR1etNZ7vkry3lXqi1DYP4+EiAfkZ+dsGJ3wHtB50EY6i3FqdKeC9oAmkdyPZ+w1kl57NNowUAEzlUVrBTE4DZt2L1bWsG0vxRtfEkNYUH8icVL0vFcdTfaXltUPW+xAY0kNEn0rk8chrT+trpb+0LiYwc8CyO7b7gdurySiM2fFEq9z1mpR1LZ/nZ4K2fD7fy7PMBVuBqeyiVXGKfN/8vB53GybbPdaHrPTPM3cEABvYJfOBT6ILuow1+GbVqL4oMy/te5OpUFSU8tZrfVAVOwwvEDOvhvYXPWZaUcn7qSn2UNxb5paKlTxzLZitj8fFHgyANyszFWDO11pxvIahrdXnvXBPw7GQginr1cFypTDzRN6RbABsFdVxlOSVaUjlqXZ1+9rk3uz1z6OavzQNcUrzs/a8Ot9k1V8fioWOv6mzsONh7Yf5NqXXr74eLppQPNS4g+RrQopi1LgMF/QU3ALUDZuzFyH7qDUs+0y+lwj8t99npDhpuDfvqPkxDHRpbtrtSjY/DIZhc+5SYYoe9OvW0JwylTbqq/a8Lc69/PtWYZXsgfxctVpFWOpbs8+rMwzVASg3HHUv9DldDlZoT6GKb4wDiQXzi1B503uVdRO3XLPnIjPx7+vbLdz/wZvw4a8ApBS9/dUj0SKfXGyi2fb3ly/eKZZ+RlSofIDzKXEP3YM3/oLuPzwE+ux7/j4AMFp44EO34PYvh8CeN+H2D/8LvH4P4e0Wnvns7+D2TzyMVgE8jgTA1nH8y9+E3/zwr+PmS2cRDFporTyDr33hHtz53K347MfeBOrYe94/FwTAAA7dg5/7hbtxRB8gt4AGsPYAPvzG23F/18cVP/Ob+O1fuRl7ZwMMWi0sH/waPv/JO3Hkls/qnsH6AAJXaz78bojrPvQFfPxncgquxnMOi4tLWML32v83v7uXamwP/vHP4W1/cASo7cdtH/0t/Pz+OS5cXvrq3fjI738eB7vAjR/6Au4y1/79AmBlXX3LB+9HiL14029/FL/+mkX4aOHIV/4Iv/cxdS6MAfDf12YzPu44AuMIjCMwjsAPWQTGAPiHbEDHt/PSRuBrf/6/oNXp4uFvP4pjS0s4fuosNjpdJFkJg5AskD1MT05yEm11tY1Od4CyT7bMMUiEWQk8RP0Yk40yts5No1Hz4WQJrr1mP975a+9FUK9zwrpUivClL/xHPPj1v0XspHjku+vYsjCJI4eW0Dk9QLMZIHViVGoB3KCKJHVx/MRZxH0gjhUY8VzA911Ua2VM1GvwPOrX68Etkxq3i24nZKUwwT+nRIA6Q61awZ49s4jjDCeWegwb19Y3ECd9OGzNSthNaRcTJ0ZMPWTpa1nMKlo3LWGu6WLL3AQ2NnqYnJxApe6gF/ewvh4rq+pyFXsuvQoTW/ayrrHXy1AKu0g7y/CyLmYXZjG1uAPB1A5EmEEvm0XPnUanFCAqUWxIMZgiyDx4DM4UwEicMmItmJJEnamKV3kBpdyy+s4S9CLw6RGBSKh3ch+DXherK8toddrYunUrZqaabI08WF9BebCCCWcJbnIGWXgW7dYSphsN7FyowscxNIKzDICX10r49rPHsXx6HRWnDL9RQXOGQEeEpRMJvntmEYPgMsxsuwTHTxxBuHoWC34JV+6bwdPPPYcjx5eQxDEqFF23jkpzF7yFrejT3KnPYGbrlajOLMDxA3Q2zqEcpZjwfcxMTyAr+0i8afRLDXRKDiLHQ0b9mkn9S0CErVPpXyr/ROlJ+hfdY0Jq36CGUvcUsvZJ7N61iNVOCrqSOHGRuVVlBZv2ECQ9OH4VPZQRuVW2IE7SEJ5DcDNGGlNynBIRNC4RslJC0imlOlVki6+HEzPGHlPbbDKMGXK+VAo8+r+UVGAq0U5AjpLaDGV1FkhKBEatfFGVSBWASXHR+Ug5ZakOOPmqoYIobUSYw4kkSUaxza26B2VurcgDJ/8oCSoJYOMgpz5HPsauQ+shQkxFFKSWZ7VJCsRdgFQQXg1J4vIe4SZtTGQtZPE5ZJ6LsLyDjcypkCNzpuC7HXSzGGvuBEpUW27WglZS0DUmqQLDKg/L9ycAmOeEtqEleEEQn2wByF+gkpEKOEaQtrGzuo5LtoZo1k4hGzyOqVqG4y88i43100iiFIgc1L0AszMp4tu5PwAAIABJREFUdu3dDX9iEZ1uEyvxZXjs1BweX56F706i6tXQDyOqX+Ge4wRJ+p0QM1MNpAn1HI/heB6iOMUgKrG1PauwshIiGggqCimR3bLcjsO24vkfbbXMY6omjMrbCjjLk7R5/1dlda5AppU41Il2jZwNFKNz8V6oFaJ8bgLAlpqHr0gYkbYVVyoUdR6lJFLzxQBgmls8F9TxlfJYQykNgM1exvbVWsHKE1qri0VpK/2TqW+rBgmsGtZ24ZIcFcU7z2u5FlEhatAliJThr1E3c9fX/P8k2WqpY+21WEx0C3CWz0gyV+CvDQhYwa+vj0G3hoBiVyp9j3UY1P3SliMg2boQOa+dHBYInLMHnWDXKuWiuomLD7QqnOGo7EHGztiSYlu9ec8HgPOUu4YOBetbVbSR23tT0HlPp5gLWVJTwEAmc8u6IIGnoyS49d8cU7b8zZGXgUsWxBXrX7kOLvpRm59yfNBW6pvG2+q7qxLosrnnlRP2NQ0VDNgJfB0gWTvqKaKhdk571TLkbS63UpW1xpdr2ZVLX3jVIoH9TVgBnz9P1N1I72nlbJEDilwhr2uYNJhiIKsLJdTTbFhxOwTwBF6TalsXQAng1g8XU9AjhQBG6q2hjQ1nNJ9S5xSFMa1ZUYjb/XEFpJjnlO4Br90HRHEt80bGyS5cEMhtnA0saMjPUQ1xFATW7gs2UNMTZigmuthAwbZh8MPHEEgqk03v18oNwnrmCYgTxXEB4uaqYXUge3+SfU2+PvR0McDZspvWx9Y7da6O1QU1PB4MIKV9hG0xrdag2Qf1HnIxACzjrpahLAJ7jesNwVqUo2Dj0D5oWQHnkFAdZ9P+zYWEVpFIcT1aRXXmxcPeIKyxN0MpzxBd4GAKE/TtScFPcbxMxYd1fFWElL/7K7cWy9Z+VFzEmUaApS7i4L3e2H5L+4HcfUCtzWFVtFxjEdYX42jcEcyzSjvoWO8S8k4ql6xgtLUWxG2Ei//0S96IMSvGWf1bufVYy2lYUa2LzliBrQvvzJ5grze9t/AzWb/fKHefHFbr0w3PAut9Sxr85Nei4yptVywnFvXMHi48MbHlx8twaw0quOTnBxcTCRiWwkD9O4aeL8qdJL9M84yyvmbfxH/9g7KAFivf2lvx8a/cjhvOz3+Bp+7BG99xN5YWfx2f+txtuOJiile6Qa1Cpe7C57UYTg7gzptuw70E386rQv5+ADCA7kHc+4F34c5vtkbsHBO4+bc/hTvemEPR0QBYHeee9/wy7n5sdJ9kf8ut+OiffhQ3X4gAXwwAI8SBj70Ft31yia91CAADCJ+6B+961904wJCy+MfH7Bs+ik9/5GYLQq9ArKMB20JZ/Sypa1/9nvv4v/133IOH3rN/1IHP/7WXamyTJTzwrz+AD3/uIDZH18cV77wLn/iVGzBh5tv3D4BB5/rd9+L2Lwhmz2/Pf83b8dbuvbj3kbEC+O82EcafHkdgHIFxBMYR+FGNwBgA/6iO/Pi+v6cIfPWL/xu+9tDX8eiBp7C23kK7H1EHWVZpEQSg/kz0yysB1Gq1xlbIYTRAOfDYOpp+L282a+h3+wzcmpMVNKo+GtUaPviB38Sll+9Hya1gMOhiaekZfOb//iSePvwMXjgTYX0txFTFRd0pod2N0OlnaM5Qv1z6FbeM0yfXkSYu/KCKKIwRDgZYWJjFpZftw9LSKU5aRnEf7c6Gshb2y3AcD/FggP6gz0Bg+3YClQ1ct38/kngS33r4WXz3yecRx9SHN0VGWVBKubqUqIy5hzBBKqAHh3oZhsBE1cHitmn0eh30OgnCOEFzroFGo47ESdCLIpxrh6g192DnZa/Clp0vh1edQ5oMEHaXMFE+jcXmAM1GGY7bxHJ/AuvpPNbSJtqZT4bNbHXtZgH3PVbZJ6VAIZUjW3mex/dMVAUq/6wq5AmuIaY+xiGDbPp7+cwpLGzZAtcpYW1tHVGcoO4nCJJVlMMluNEZeOkGmhMVOGkXk5UBGsEqnPgELrtsN8LYx7PHVnHi1AnUajX0Ox7m5khdE+HY8S5WogU886KDTraAxd2XA90uGlEb22aAg88fwounTgEE1bMYlaABb3IRG0zKKqh4M9h31SuR+jVO6M5OT2DC85H0uqiUXQT1BsJSA+2kgo5fQUgAmEAZoW4Cegx/lfJZJXMoue0gRAUl12PI3V06iGY9wNS2fWhFQBhHbD+bIgDCFBunTuDSxUnE5QAbCND26hjQ8VyCw314cQy/VIabBkgzH7GXICqRspoAPlndkqolVwXm/Rc5ZYQsU5a6Ci4MJ47ILlhZxupsqUtK51wdwAkhbd8si1rsohnWaTXvZn3DZsWGJPflWkTxSYkgUhcyh9R24wYoiQqCrVNVKp7uhuAqI4k0AVnckYt6HCswHpR7KmGXlOH2VZ/JMOui7Mfox2SI7MPLBghaxxBkayAVc1jdTV23EcYO/EoTNbeLAWJ0/SYGWZXtoYsJYdpzDEiknousoHYQc6JLAWABBgzPGDEnCEgRjhBB1sKOyjJ2zXYwUzsFJ34S0zUXh599Ct3eaVS8OmrlBvZuX0Cl3EOjOYV2MoVzvUtwqn8FHj89h2c7M9haybClGqDbjRH4LsJSH6mTwO2GqFRraPU6mJmpw4WHJHKwsdFFqTyJTpyhhxS9QRcxuRGUqii5ZYRpxvfLRQhi+2z1aOZ+iLp3ngGeWq5mYJMuEKE5I0B4uHOiBl2yd1hJQCXyVTMqtw21cV4OITdZZlrwh8bHTjrSKWJWOCtQkI9dbl9tW/qKZTBBGwFQktNV0FcXXGgQ7bByX60SntNWglXsZ5XdcAaX1dNaTathplhAC0RRRQ9aZcimAKNVanbyW35G1qpRfukvyJqTr9sgT35GIs12nRYEYahOVsBWYtsk4guJ3aJayxxb38Om73OBSN5nVI1dnojmz1tzSsF8dX2ipKVz2CDN3pMELptYyfH12MmcGFKV0zhqZThvJ6pngwyw4UsC1eXYYs9NNuT2NRTHTynWdYGEhRj0Nq1Ue6IgNZA3n1/DR88hcBFI2wB4CMiNUmBqFwk9ifP7Ndeh14J1PXydFmRSFs8q2U/zXmna9Q0a5Zi2W9Y/OnQpYqtsQTiz/gyIydXB9ssmj4Ve3wz0tbyQn4RyEtPXXSNJfpSI0lVN5FFQz/46r0py5RD4qHtuK746DEAUtFV24aS6M0C1UDggc5ft56kliFUow3OHY6jWiLFQ54tSQJ3nv7V3mj1Aiq/M/at5zICt0C/WXmdqzDZfL39GA2B7Xav1l89Pez8Z1QPXfq8cUhYOWaSro/C+JVDaQk12nQYXgsiC4+LGoZmhrZ/zLxbXQnEdb3remwPm6Pri80Q9q3jMztOb144ht9TQf+Q9S20DKrLM/POdJ19UI+Juz1eeP3qv43GSa9EwvbgfD9mZW2GUGPG7mnVN9B52sXXDseJ3JPU/uj9Z13JP8jziuakBsK0yNeewWpoM7XdFZwTzu8nmcbchstoJrHcMUYOryjV9b8NqeDnvqHmjfrMbJpty/1JsYv98atl2yLuCPS/kOXG+OVkcv6F3AuvYm6z99VI2Tj36fa34DCmq9/O9RbdwkAI59VZunEpk7dorsThPRllN02d+UAC49cTn8acPngB2/STe+YYrRlsLyw0lR/DAf/gSnkEF1/30bbhxZ/FOR/w7PIj77/krHMYcfvy/eyv2j+gvDIQ4+Jd/iL96AZh71S/irS8fZUK9hAc+8f/gGTrO296K/cWPtA7gvk99Dcu4Em9+180ouD1j5bHP40sPPIwHHzuCjYXrcOMr9+MnX3MrrijY/LYeuw9/+o1l4Io349dvKhwlCbH0xJfwgBxnYi9uuHY/rnzNj+PmKxbhXwyIv/gA7v6LZ0YfW0K3dgD3/Rndx3liES7hwP0P4IFHHsTDRzcwuecGXLv/Svzkq2/GFYub6f3KQ/fiPx7YAHAlXk+qYfsaTcyAfTe/E7defiH6//c5turYraMP4kv3P4hHHnocJyi2r7wBN77mZtzAqm37z0XmAn/0wp+x5wP23ICbXvcmvP7GORz53J/ia8vnmWPfw3Qff2QcgXEExhEYR2AcgR+lCIwB8I/SaI/v9e8cgWcf/2N87aFv4NN/9p9wbr2DHvW6dUqsqlVAiJS0KcIwYzvUarWC3qDHkIecdR3XwdRUlXvZrpxZx0TN4wTbdL2Cn339rXjzW/45pqe3Iit56A6W8dC3voI//vQfod2LkUQlJL0+AoJfnoflcz1Uq9SHt4QoBPo9oD/wsHv3Vpw6tYIsjTA7M80qurOrG4zv4jRka2GyeW42G2g2Jxm8EogiUE3q2vmFGmZmpxFGNTz6nSVsrHWREXFiNSAlBT1OUsZpijAh5TOp8LpIQrJoBXyvhJ07ZhBUgLNnN9DrxZyQmJiuYOu2Gfi1AO1BiI3uAK4/icrkIuZ37Udz2+XwqnX4XoiqQ3a3XUwGDhyvjtSZRitsYG1QRTerEIpiW2O6IqXTpCsj5Zo2OeT8hwJuooTkX+xNviSv7GboG4fI4ghJFCLq90D9wVjnE8VwXQeD/gBxdwXl5Bzc3grmJ0K0Vg/DSdtws2Vcvm8KbrKKqtfC1VddxrbVZ88OcPT0MZRcB3GrjkoQwq9lWOsmOH0OOHmuhmOnG5jbshdT1Sk4gx5mplIcevZJnD57EqWSUiYHfh1etYn1pAe/ugUz81egNrMVbq0J168hKPuYm26g4rN2CUmpititIvKq6JUC9NOS7qGqbIYZ9DEAFgUkwXwHIVlspwM4q8/CH3SxMLcItzKHc4MYkU+qyxBu2MHa88+iGrYwM1Hi64grW9D359BJXLZ4pr7BWdhC2usgCweYn1/AwK9jPRZFr/RndpAlarxErSAJJ5PaNvkoJdkSa1pOfLECkWwt6f84Bc0qKYEWOlWeqzU1yBJFpr34pSBAkslDME9b+KreyWR5qxW/gpWsBCe35rMsH1kJynFWSWmC+pR45F6PpKqnfpNOGVm6DKQdVMsVoFdn7JqWQvTTVcRkf+xWUfM8JGcPoZJtICGpf20RkT+DXuKhUamh7GXoxwOk5Qp6zhQi6pedp7eVJSmPv1ZkaahAS5uswUsM5wkgKUkPXTX9p0uYOSH78gEqaQs7ghUsTq1iqnoC05UTmKn7OPjdx9HpnUIallDzq5iZqGHrfB2VqSba6Rac7VyHF9YXsRRvwzPtEvbVQiyUPfR7Lnw3RuIm6EYd7JyoYpB6OLPRwvatdZTTgKV8vV4fmdPE6X6KbtlD2G+xEjjJyNbcRTdKMcioN7IH6nTMGmvTD1gruVlNqYsJ2JJYFYzwsAhcENjHQGhIkKU+ZyusNL8S1RvvOBp0qHPnUEb1l5XzDz92ZEuiuWKYoT42F7RYChaGMhrSivKZj2YsDrXSUNRzep2oz+Q9i3kf5N7dqk+06iOsAaWl5lHCUkclvrV7gJ1QVytXpWg1k1JqUIIwjkqWM58zsEpirS9IJ8UNwJVtW4eIfk5gvElq8z6gY2nhBLW8dc9lVnmpbzpCJSw1komzATDK5l3GSBVrWH2irbG3oRz1nFcqZA3+5V4FvBixq9JOswpKEvd6jtgKRAEInJJmm375vIZ0VtLfZkVKeasS2QxK7LG2561ACr2nadaoVdXKUUENgT6vPq7MbXFeoHNz8YiMn63+tS2ENZzN4YiAVQ0tbcWZBReNu0JBNaaAmQU97IljQJq6fl17w/ORoY0GwAos5Ys7VwBrK3ntcyL3KqtVqVz1/NVOCWr+D8MDcSFQY6dKrIwKzbaKt7YBpQjX1yQq3XwK52dRJNb8JNuOF95ih+KjwaTa4zJ+bzOFFAVloYBafk5Y95SvXTXP5Y/cnyltITcYAcBaKbnps3pNCgDmY1gxMXuLUUurhaUKK/X+qguuzLjInmyewzkAHgqNNeZyLPq7GD+7xzHvB7JHCNC29kf7GoxDiXn26J7VBn7n+yDDY6m94aWgewVziwgN8EbYOxfhbRHkFaaCpfQfAfZG7Wmynwq4Pk8hpXqO6rPZc8L+krVWBdbJe5593fK+NjRXxPK/uD/IWJhniioskEegrWDN1636LxvQ8ibM7wOqBcLwk96221YTlj9puXYIerWdHIbGRizfC/Gz57dcj7QtsOekfM4GvryGZX3pthD2M0C+z+9v+j2GClzNMFn7a/G4KgL526I9FvYcV9es3uMFAMuz377/fGrkG/TwmA+7+xTnrbJE0eNmfdN+HhoYTb+nmWeluvfcVl6eM1pBbG4sP+gQVLefLRxrKa4ZniPmd4vChf/UVT8oC+hNERx/YRyBcQTGERhHYByBcQTGERhHYByBi0ZgDIAvGqLxB36UI3DwiT/BQ1//Jr74l1/GWquHU6dXlQrQ8+CVqR9nCJc5GwGeBH6Z7JITeD7gloGp6Qmsr/cxNVXH2lqMXqfNfRYrrodXXLkP/8NvvBeXXv0KVnompQjPHH4S/+rf/O849sJRVqVs39JE0k8QVH0M4j46Gy30WiFmm5PYunUHHn/iBPZduguHD59CHLbhuCV0en30Y3KcJfCkEh6U4KY+vWXfwdzMJPcinZ+fxdnlM6Svw/TsNJZOrqHTThgusxttKUNAquFSGRutEOstsnQGotCB48ScUPHYDjrD3PwEmnN1nDhxmu1bXddF5kSYmiqj3ghQn2xg0O+AlEcEu1NvClPbrsLiZTdgYn4fEsdH2SvBjdcROAlDJSfzsd7x0UUFYbmKiGJL6lZQwMusbCX1B8OXgtqDkyPyO7wkUSThz2MV85iRGjoc9NjoWtloO9g4t4p00EPaX4OfdrBrtorB2lEcfOJvsXOxgvmZAVycRb0cYW7ax6WX7kEUkVqgiqNnj+PsxjqyVgO+m8LxY5TqpGB2cOyki2eOBFhbz9CozqEWVLGwJcDRI0+j0zmHNCF9dQl+MIksqwB+jMbMbmSVbSD3qOrkFuy7bD8CnwoKeqhUfHheA0mpgV7qIPV8pE5Fj30JGU1AVs6SAk31e6V/U7qUkHBYGqCUtrB29AB2b92Jij+NWrWJFYL1pRj9bAOrB78JZ/kEsLGGha3z2LH3KqTuNFBdwABVdGMgSmKcWzmNLGpjoTmBXTu2YTUJcC72GdRrkSChT07sKugqyTgF6CSRzHsNjxehUjWAkgSinyPLagKYhJHpjwLAkmjVEMNKgqvDKXjEyhVtH0xfZ0CjwYhkNxU7ojVDa1ur93RPPmZrrOjV+kKdgFZ21upalN0y2fnSfSYo0UISVJOS5XjEIKXshYh6Z5D2u5iobUfUzRBUK2jF64idPl/zZHUKg9Ul+NEqMGhxUUAvmEcvq2Ci7AHVOvf7DkoResECBqUKbUwquUlKT90nlYEIgV0NhLmYg66dC1h0QpTUtNxXl5SfMfw0RDkdKAWwv4zZyotYmF7GYrOLqhPj8MEnsbJ6HM3pKe4/3Nto44pLdqPn1IHG1Th6chdW+1txKp3GC2kZe/02Zjn+dfjooT5Rw3pnDVdsn8KptT6WuxF2b62hFHnoU6GIV0KnX8N6qY5zThn91jnOoIcJEGUldBMHETxEVMQAsgUnOEWhjzXELrE9vVr6vAHy3Im5SbUiLbZiVvWCNRp0NfNMUlWwjlabagUPjREdg4Apg1utnJNkrEmACnCWB6nej+yezXIuOgYDYAZOunCCLZDV9TC0LUAehk1aqSSKVN4TTSpbQyxWokrPT4pFqtSHOvlvks0EgGk+K5JrniECSAWhmGS0XjNsNU+W73ReY/U+wkJUrt+y5TWhEWtr66XDhpB20llZUg/3ulS8zLIAFWt2tQUMwSdlj58n/2UMYp1clkuQxL0KPjVAUDhAlNJSTMI/r2POvYj1PqKgurpZnjOWiisHJeodQvLRwrDzMdFz2YoduyCY/SufFwaia3hIf4mSnOOnx5RhuUACG8pZ4IyvQ3+PYLGyjs7bKpB9sdoX8z8CbYtFNfIuUgQUvBdzMYpSIJoxJvcCqUrRhxcVqazhUe+m5vx8YN1T1WTwtcqQ9H2kOiPFuGXNzh+Tm7HgK22nanBE4a72EYqrsaG3YLso62zYuQmYmPNowkLXy8U42gpeLFIL48Hz73z9YPU8lzoQei8SVarsafk2JLBDW0BbKk4z96VwQJ/TjrfqP54fw9yrFDHIZNZ24VpWPBIA89hbqlF6dvKtiAvCELSzB8ha7/YclJgVgFwR5Kjzqj+yNtQTQ+2L6vFh6y7VZ3kd62uTf6u1qOavnF5gOheNuLpGRfdfV8/e8/T61YjSQC9ZsxbYLMJF2St4GhUodxEkD60bHVsFovP7G5qvVhzlPzWGzUfNAthq6Qj9l2eIfpcrzF2zv+p3MvueZe9SYD5XlqsxOk91hT2e1rwdpXZVx1VFcPZ5zVy1CnBEgW+UwBaIVhNoxG4kzx09n3jdiutHsdjFiotZo/xOJu/AxXmoYbUePzUnc4rKby3W94bBtypSGXKjMNdvuXiQQ4xYuMuz1tSk6BkghFifWj6v3qOtzxTCY89XcTVRi0uvRy6a0AUjdosNXSQna5afxYVjD9nVF8ZlGADr1W4pz4efZurAagw2D/Lrrtg9YtDHXxpHYByBcQTGERhHYByBcQTGERhH4B9nBMYA+B/nuIyv6h9JBB55+G584Qt/gecPH8PSybNsY0s9Kjc6bSRZguZMHUHFQ7u9oXp/Zhm8wEOShfz16ZkpbGwMMBik2LZtHs8fWuJERuC5mK+6+J/e/1685qafQqlUR4wAx04ex13/57/DQw9+DQ4dww0wM9HEensdl126iMDJcOLocVx7zVV4xy/+Mj7xH/4vlLwqTp45h1MnT2N1ZY37bMaeyleqxHMJjWqFrYlbrS6SJGbQSbkPsoSOwgEc6hdcI7VyA9Wqy4DKcyJs3TLLQPjQs8tYOhVibY0AGKUOpP8pJUxdNCYrKHnAynoXruezatKvJajXHDQqHpJBitmZKfT7A/T6fe4bS8ricmML5i59Jab3vQqY2I24VGOL5WopQoVglBMgLbnoxAl6lCT2anDcBrI0QExJXA1eKNEpyQZJJnMugXMklOggQ2Sl6GTbwlIJg8EAUTRQNrgZ0KLex+EAiAdwB+uYDoCsv46lw99Bs5ph53wFHk4A8TJqQRees8GQ5Ior92B2polKuYKnXjyMo6fOoDyooxSRQjFEc2cN3fUuFrZdiwPPlvDwE8cR9sqYrk+iWgnRba+i3VpHrzeA41bguJPwghmU6z6C5iLKU9tRbzbRGZAC28XitkVMT1XhU9PnUoC4VEVS8pE4Llz6d+YgTB1EbPeqMSrb/VICn9ggQXQCgKvorB1Dr7OBhS07UfEamKhPYXkwwEZ8DqdPPokT3/l/0fQ87N19NXbtewUcUq8mCffPDeHixFobS+e6aEzNYsfCIvclngh8dDKPFcAMIrXSkZmQgQUWWeDEX2IgiU7JWPDJHRrb0EoA5UkgZa0qiUIbrtkqXvo89xDWkkADbbTaV37OTq4qrXFBiUYwmgoKTOFBCWVSQ1Nf5ThScDWL4RGHLWWIwgieEyCOO1hbP4Ets/NI+z1E7XUuQJiozCBNfVSnprHSfR5OKYKPGvxKHf2zxzDt9NDpdZE2FuFPbkW/14EztQOIe6j0TqNb2YYkmAIcpZIneMjrVHgnuRZQfAhCo4SE1gsPiILx9F1aK6yETyNUEMGNe/DiNezwT2O28jxm6kt42e4ZdNZOYOmF53H6zClcfvl2ZHGMc2fWMdecQVTZjfVsH85tzKAbTmK9NIsTmMbuaheNpAs/qMPpncPMzDQ6vQ4WZko4Nyihl/rYMuUi7Kg+yl7gYpBN4Xi7hJOdGPWggpD2NSoj8KsIM5eLDzr9iEFwwslrh50NaMq7WQllPcXI7pxiwqBYtdrV9tySqCfFPKnZFMSVsbbtMBmqaUgltrmSVxQbVEksDoFfOylugAgTL3MeAclcCEHjo/vM5gn43NpbQQqtyCGHBleU8gKj1b9Vn1jrIaohhpPoghn1cOBiCrln+TQn5Lk3qto7OQlPRIHXiCrCYFCnlacMmwleFgovbCAuMeUhoXsv9OcUhSYVCNn7OMMX2r+tZpy2ZblYl9LxVa9g7jQ+pBoVJai9ho1yX6tX5bxqj8xPRsBRrofVlzQHLNtn2ypTYk73KAUqKjYZ7w1cKMCuGnmCXRS4dOFUHGPDEHomyc/LuOc5eg2odD9EA/E1gBZ4poYwL2QRyCVjTONp+mvq8bP75Sr4riAJ235aqkj5HO+B+sKKdui0Hw4/lzdzEnv+yxxU4ExZM4siXvZunhN6/uglznGl1uy2LazAXF6XPF/VRYolsvQIl1jw/LCYkg3ACBbbY8PqWrYbH/aPVDb6+jgFtesQULOJeRGu6mek6r6RAxQ5rlK75fPSBilmjuu9hv02rDlsX4P9jBta+4Vrk8/RpYilLn2EY1J4TzdrRResyM/aLhymzYJVfMFzQIN4pWrXSusRUM0eBxkz+zIUpxkG3+b+LE5HxxFbZwMCi3G15hofQ1V75OpSq4CCv2WBKun7y64gvEDV/qT2DNUiglsV6D9D803PI5lfxWIVWdfnA2zGPVnU0tY5zPOpCMcv8O/heTO8vxafG/bzU7ksDK+dobGy48XWy7mFvW27y2NeeL4Mnde69iIY5+sRYDz0SFSTywaC+WDoOjG5Pp7w6h161J9hkJpP2uLavNC923uf+m/9fmKpi8+37vOSCDW3imtk5EXrwkC1rY++5uHjyG6r1dWyHvTB831Cq28LvYrpY3b7lKFr4tPn79kczxHjzc9tXQCq1u/m4gx73qgwDheq6DIM9a0ChLfHQL6nnkV6RArz9ebLvhc/5ZHRH39xHIFxBMYRGEdgHIFxBMYRGEdgHIF/8AiMAfA/eMjHJ/z/UwQe/MZd+LM/uw9PPvk01qkvZclBOfBZydqYaKBk4rUVAAAgAElEQVQcuJzg6HTa8BwPvkcAJkGaJUjSiAGlV/axvt5T8Cxz0Ov2SQuJ2Srw3775VrztHb+E2fltCJMqjh4/g9/72O/j2996CFk8QBSWUA1q3JM1DlNMeA6mqyle+89ejX/xa+/GQ1//Fr75nSfx6BNPc4/iTruLOI6x85KtcD0Hqysr7JkbRwkqgQ/KV3Z7IcqkXk7ot2kf9aCEbQuTuPKafUApwcryCawuL+Paa+Zw2eWLrHBudSMsr0ZYb5Vw/NQ6ThxfxerqAL1uhG4nRRA4GBCkHaSIE59Vvm45hltK0JyoIgsjTDUacAMPXtXHWnsVE1MT6PZjVOrz8CpbsP2KV6KyeBWC2hz3kU0TZdPplxUADCOyoSY7apJX+yCllgBgowwqJHTE1pUUsF4mxsFAlKYKtiQxWhvrKDsOAs9Da+0c6r6DeraO9pljWD19FGH7BK7YPY+5hoNauYfW8hKrNz13HfV6hssu24U9e3djourjwJHDePrIi0gJZMUVBDUfldkIpX4PWxauhdf8MfznR9ex9OI51JMBvGQZZ5ZPYnVtTamI4aJS34rq7KVo7N6L8sQCJqa2ozE5C8dz0WqtI40HmKrVUQsCBH6AjMBXRsrzMjLHRUjWuCC1dBkR2d5aPf0Y9ZUDDKIQTm8VS88/hR17L4Ffq8MLaijXJrC2dhIrJ57As489AL+UYt8lL8OOPdeiFMygFPXhRW10Vk9jozdAFDRQ3bIbWXmS+7fWPRfTlQr6mYONMGbgxloDshgm9SEpw/UYKbCq4BElR5VFov4fi7N0womTbgpmUiKZx91WF1jJGUnk6va7KteqwZ0BEWLxp3v2GZtWDddy1aO2FdaJKdXHWCWpFORJkTClUUldsg4vMWHk7stIogGyJELZY+Nn9DsxyPE5K61j5eRJLMztQLfVQ7yxhLJfhV+ZQImAeSVCr73KCtbawh4k62fgd06zrTy8OuBPY+BV4DS2wYl7KLeW0Co3UZ7cAq7CIMv2lGJd5t7kBBFMP0aa95RAY2WFVtDrBCnFlnpgOwKAkx7K0Sp2105g2n8Kk8ELePm+XVg7fQRnTh5FGMeo1UtI4whRL8N8c9v/x96b/diSZed9X8zDGfPkfDPvXENXVc/NZjfZ7CbVJkGahixLsCABkm2I8IsFGHrwgwH/CTYsQQYhCIIJC7ANgwBpCDQhPdCUKJk2yZ7YVT1UddWtuvOQ85njxGystfeO2BGZt9tvvg/nEs2qe/JknB1rD3Fq/db3LczwJo6ia7DdAoG3iWm2jWfpDfTLM2D1HGHPRT45QyfwOQHeHTiYRCmv1Y5D699DpzdEXBqYJwGejQssMhdkdk59z00vQEY5YsvFPE6xWMagbtXcH9gka/oSlm0LG+OCurXLnseFgYSt0U3uj60UtVUBAJe0CFBWJ1PrpJ9asypZqicZ1c/055oOlbgAgVVGMnksYbJKQOqJUVYAl2Shr2Q2UlXK6mZSBsuUpwIJMnGqFMBc7yL74srdJdSCBG9IKaMUsQxwalCpJ4A58Vq10JRAiy11BQAW/FYolGmcAoBLO0kFAhWQFTfJoRHKIAmA9YSzpiDVAbCCmPzbeQ2b1OdSXDkmEkwqGMt9eqvJUPuzCW6qRK9UHKu/N+KgPUvUGUF975XCtOpJWFl0V2RY9ChXZwWtSVqP8p4ZgEtAptRdnKLmc7BOT+vgWoHwhtRWJrDbFve1KlP4albruaHik4UE8mwUh5qIpeC9Um3H+XORZK9cOtV9qHNUc9+oeJay55WKeyUSU1Ol75UrAaa8N/16Cj7rOn3Vo5XV59WYa9cIBdv1HsDqucNjecmXUQURKyWoVpQhYlSrGsWcXX0lEbfLP1OW25c+XhuUKi6q9rGcA1Yst2DdJYilAeCrIKHqtfoyACKAWQ3I1Hmm1rDqoazG31Syy6IRUsPy/hfMUxWkVEBU7q9qfAoacwEHV6hJe9fLcEr/vEqRWW9i8W9aUaAeZ4XsG7PCm6S29lZjasBz9eDXvm/UcaLnh1IMq+8xldmEUKvKwoD6SKQbvgxT1fpiwCWfGXpRY3vur1rCpCy+9DzSHC2av6NA40vW8KW1Vhcv6Wvr6mKAGki2x3PpzBUPr+pt+n2Kx1wLvKtiDQXh5W8KVwjpBqONXX8uqGcGf6S2Dvl1/l4on3vywLoqMo3xyXC356ZaRzqI1wuI5GJQYLc5a2L9cLGt9gxtz7f+O+zvo8VF/Jq4S1nzWD2PxTNbVAi+9BxUbg9cRCMdULQzrQ3bhSpeXK0upNIKhNR86PHg7yf1XVwJddVppM5e6ZouVM6q8PMl57nWX/jS3rlK3V/tbxW75nX1Nb8GwC95gK5fXkdgHYF1BNYRWEdgHYF1BNYReCUjsAbAr+S0rAf1qkTgn/1Pfx9/+Id/iGfPnjPAyvISfuBiY2MDtk3WyFNWtE6nCcoUCH1CPwZclwCMgShewbbJItRAtMrR63W4F2WZZzDjGF/6zE38h//Br+GrX/8rCAd7uP/sHP/tP/rHePe730O0iOA4NqilLv2Hds93gEWKjlXinTdu4Bu/8g3s3bqL3/0Xf4jv/+gjBogrgruuif6QVLgWPMeGwyqxHEURw/WBTuCybS+pf19/7S3MTsdsVWvaCWaLC3iejc+8s4m33tiEF6QojQSmE2KVkL2wh3GU48XzOY5enOPiYoaToxgnxzFm8xWDpyxzEMclEupbauac0yEFVOh1CN9hsNFFOOggyhMQkSZ1ZOB68Ltb2L3zBYwOPo/c2UNqDZFwBq6Azb1mbRSlCcI6BUnCSoLvsi+hzGAIpzhVSa4UGcLO1CoIzFNfPJEhyYoMy8WMewF7loE0WiCkeM8usHh+D123gGelWIyf4Oaej/2Rg7Onj/H84Ufo+gV8f4VOb4U7d67jzs3b2Nzs4Ds/+gA/+Og+HDhIVy73iu6MchjJEoF3iN3Xfg3fO9nF4/unMC6eo1g+wPPjZ3h2csrKxG7YwXDrNgY3voh08xo6GwfoBtuwrQ4M6ittpogXE3iGxwDYJ6BukbLRQla6yEwLKah/L4Fyi62VyY6Ue1eyGNxEmlPfagsXjx7ASmLs3XoDmVGgtAxYroXjT97Fi4++i2xxgRtvfxnD3RuwnRBpmsFOF1hdPMX87AmG25tA2EcRjpCiC8v0QRrpzV6P+wtP05wtd6noQaTTSGUqOiRSik6ACwWBhXUvwR02oJUQi99iKutbMZ80f6oXpZ4IFjlCgQc4pSUTYXpCiXmwRlFqnCuSPQw5qr6e4hRSuapm7qpklV9uiiIEthqlz2UATJCoQJknyKgfeJFx32aCm3GyQKdHRSAzzMYLbHSHWF4cYTo+wdb2iJW4/Y0RlrMx0miONBxh6LuYPf0Ym5sh8jhFZngohvso7QE8o0Q+PcLK6cH0+7CIMJsOYDgwLBc521ULFbZKdtK4M0pwcqK0TupJoRzMMkNAnXbzCHZ6ghv+Q2z6P0LH+gSff+0uLl48wtnRU54HOk+mkxl820M32MW8+CzOkgME/mP0Oh1Y4euYm59GMn6I2cU9FMYCZZSg4wc8/93NEWazC6SrOfdHJwhu+RuYpD4mS7J37sL1ekiWKy78SEDqdSoGIQt3WttUEGAgLWhd0NlrwrKdCvKK4giLbaOTkvoF0z6hfsBirRG0V9BXpSAFjBPgrAZBTWNAvfdg/XuaMk8HCrKOoUoGy/Wng6/6ZxQVItyqd6fYK4KxyqQ2K7mFBaZay0rJJnLoalXX8I+LABgAi5+p/rGqcOZSMltmi0WCV1oISwAsJYW1ZWaVnNeS5loCuA2gdIWtvK3qcV/9rK1Gk/ekEuX8kRoAVqubPotU7EIlLeOgFDwSMKkkP12Dzke9mIST4hJcccEJF0lINw06VfjvtRWpAoEcU6VYovNKKzKhn4m+wfIhpe6llXxm9Zv+WgUVZCJaDEjAMe1eFCAUQVS7XDoiqJ7EVYTFqlZg4CqFmoIBOrzkggC+fL3yxdwJ21v1yQ3uROumps9yBOJQvgpg6hBTgUnR/1rCPKVCr7C2OOmV5bp6yqg1UilK+WDTxy0GRYphvr6CQOom5Egb67alYlTrTYG5NtBV6uifCjMk5G6UnGjBV3Cb17qso+De3JpKVU3rVapHXpPV9STkUfBePSe1Qo7GeaQBtMa15Qdy0YecXAWHBa2qwbgqOlIrUu2zdkwq4FlhuwIGfWdV0LRau3KFS0WturVLBQRynSqHAvHXGnGxs4Fe3CEDrNZNNe+qbYQclw7J1D0zpJWKfnoeqrWkwLDg+cJut4KSci4VMr4MDeuGqAoAN+9R68d7RWzE/cpn2BUW96JP+2VbZnWplwHmGmbKYpyG2lnE+PIzTZxXbRDafibUt9Gy9Fd24pcgreZwpH1HkxNbOxKISgKt3211IGmWvhKOSptf/TthdQ5p+6a9nvheNKcDPY5XAeD6jGzO41Vx5y3VUgC3prxRE0Tllbxzrph3/TUVJ1UocNV5rO6zugf5XZ1dNtrxUAU7GjBW3x30543cmto6kU4W9XYXThPa/lR4unp+ylYs9ZjlL7/MEZz3Qq3orq99ufBBncXivG2C8Xr/1/P2zddvtKdj/fd1BNYRWEdgHYF1BNYRWEdgHYF1BF7ZCKwB8Cs7NeuBvQoR+Du/9Vk8fvwYaZoSNmFw1gk7rLTjvpqWi9OzCyyXKeJljCItEUVAp2Mg7JIK1kAUZQhCUp4Z3Dd4b28X4/Mxlmcz3L02wn/+n/xN9Dc6sAcjWJ0t/Pf/+H/Eu99+n5XCpDDOXQLPOXzDQp9UxIsVDna6+PwXP4dJmuFbP/wJnp/P4DoewrCLNF7BsnI4to/x+BxGkWPQ93B4vY/BwEaWR0jSFYPBt976HMYnKU6PzhElp/jU2wf44hcPcI36cZZTWHYEyzGxij1Eqy7OZxmenh3jRz98jnhVwvdt2EYH80mJ6UXCKuPFIsd0ssJyFeF4PEFCsMIOwNLDhFSvOfYPttEZjTCJl7A8+g/tJewS2BodYufml9HZ/Tyy4AYWCJBTb1tpa2tY9F/yKYoiBUobKGTKQ1MhNQCD7PVJlrDU/5JsNvMy4x6jaRohT1fIVnO4ZC6brjA9OwHSFQ63eojnUwZ4h7sDpNF9LM7v4fTxY9jFCiYihGGBgxsODva3cX3/JkabHr713gf4yf1ncGwb0dJgGGU6K1Y3FlkI+G/iw+VrePZkgpsDH9OTH+HRs4e4WCzg+C4OD27ACfdR9G5j8PrbSMsAyDzk1LQ1j5GlS/Q6LnY3duHZ1DfZguOQ6txCkllILJsVkWT/TOJPygZxYpxUhQWtYVI+C0X4yePHuLa1BzvowXIJu64wPvoYn3zvTxFYNu586oswtl9DigLL6Smy+QSIJrDyBRwjQjAIsCRLWFKl2j14dg/DcAOj/gizHJiT5S5n06gfNOluxD8Jb9UAWGrUpLKOkjxki1rmdRJLQVvmJmSjSvk2Cen0BCklnFTf3hog0KfWyW+lQmoouBQ4lv0gxblT4b/GMaQnOHODkA31+iXYSz2gqWclFXekSOMIoJ7ORYJkFSHPMgRBCN/zMF8s0N8aYHZ+hPn5CXqdEWKCuItTjHb2kacuNro9nB4/gtXpotMZIlksYOYn6Dou0sKBsbWPNLXQC3u4uDiD1xuy7XfYHSDNSQQcsEqWCiY4XSsToXT/VEBB9ukCBioILNJblkX7JENIxQYEgJNjHDgfMwC2sw/wzs0bWJyd4/ToOTIyrQ8trKIIw/4A6bKH2PwiLlZbcK330OkB4eAmnMHn2Up9cv4Ax8ePkaUOgqCHOC1gdzZRrI7gFmdwHQOl4yNzdjFOdjFdudge7qLniHU+SVKczpdIVwkCn16z4TousizHYpUgSsnG2YJh+ygMB1npoTBd5AbtCQcZAXGDzj9yEhAKVu5VrvVXVDNfFRLolo+V8q9gK2BhfctGnw2VJUdSwlKx9tjPtP4joZxuN6wUo+RUYLBiRfUqpRlSts9KiSn74pGVt3Q1UApg9bmcjOdsq1zNpIZjUZ2wGWZQ0eqdLmBGJYnifSoRW9U/mn7HpIIOlaSt7koUFChFK73MkEhT+rST4W34qy6l4Ht96Tp4DWtIBaSlupgT09STWZSW1JBD3lMNduT8UAEBnYjsHi4gJn02z5luvyzDyGcKw+R6PGrtVFBFEB9xvmlqNh16XVKEStiuW3/ryecKwMn7VdBJASt9/Vb3KAGxuHVxn3x2KbWcmj+pVNbnRgFw+l2GjcIlvlJwV0tErq1mXBvLvIbe8mXVa1udz/qc6wdt236de0G27Fd1VSQvdQnb1PRwfJSqVO9TzM9E+VzUOn8ztNXep0MRdR01Rh0uKxWaMoela/CpKoVvVyqA9fnRyWIFhetCJR02intqWrxeAqAKdsqzqXEf+t5XkEM6BOgAXsRT7AP17/p+5DNP9q+tYqKBG31+1f3XxSq1OpPPEzmmaq7o4S8XXvUcV4tOFlPo93RVIQ2PSftOqK9R3bSb95Z2NuvAj14XAF26CGjxEnujeR/8XiqkkwHhAgouJmH7BjEkpd5mZiUU//qf9r5o/vTye9WZVc1XpRqWVv9VMWStGtf3evvzroKQ7fnXwnpp7Pp71byYXChQ3yjP+UuslNtAUhQRiD96IYKAkJf7y7fj1VyHdUHQVeOsztNWwYC+Jl6219q2w9V6axUy8b23Jr39XFT3UI1dFVqoddUCpPpXCwWA9fWgrncVAOZvF60x6u8X8yQAayktzHlda89Lsa4v/6mPoZ/tWCC+T4i92B6PQvj1nImzp7EudUWxtv9U5Yzeq7y935qLuNXXXLoXqGOA/6nF65uvr3sA/7Qzav2zdQTWEVhHYB2BdQTWEVhHYB2BVysCawD8as3HejSvWAR+468dYrmcs1UwJXfCwGfo8OLFKZZLUqKVcGxgtLmJPMmQJmT1bGG5yOG4FjZGpGozYNikViOFD/WRMhBHCbJZiS0vxN/4q9/E3/57fws/vvcBvvfDj/CH//LPcP+DE0ynS5gegA7guA6SWYrdjoNf+sJnuBfwzv4e/vjPvoWPnl5glmUwLAtJbCD0LPiOgy0CrBdjrAgu2sDXfulz+PLPv41//Sf/J8YXY4bRhuVhFiUoTBNvfOoQr9+9zlbGw16A0M/Q6RYojARZ7uFiauHhkwscnY2xObzF9tIXFw/x4skpTp4nyJMSn/vMdbx29w5Ojk9xPp7iBx8d4XwWV8rKNC6QJwVsw8Jrt29ge7OHp88fwnIAO/DhBH34gx1sXHsL4fankPnXkXtbSKyAe5cSzLQLoehN9aQuK0Zq3qCS4pRY4B6/lNYnG+KC9Y+sRM6SBfJ4DquIWYUZXZxg2HFRpgucHN3D3uYeusEI6XKC6fmHmB5/ABdLtjkukgRhz8T1Wz0c7m/indfvIuwC775/D588OsEsWmK1KtDt9pCkSww6NsqM+hnv488/mKJAH3cODzC9eISHjz/GfLWCF/RhOAPsXP80hntvYZymmK0yzOYRXM9C4PkY9Dews7UN3/dg2y5sJ4DjdLmvL6kcVzn9k+6O0o6UlslhFDQ3MyymE/S7IbzAx4OHD3lNjTb6cLIEbhkhHj/Di/s/glHY2Np7A53RDaSOheNogpPJBfY7fewMRwycXceHQz2lVyukecn/KzLSVxrwbQerHGxFTQpM03JhkI+46SBngCugJKuBlYqE6C5bVVMvXepfS8BC9HUVal+R8GHzZ35NJAQ5EUWqYLYDr9Wsyv6RE0qa4k5PGjFA0NV4LQULKw6UqkmmwXTowPiX+8am3BeZe8SVgE2KgzxBvJwjWS1Q5PTzFHkWAXCwsXENF9MLbG4FOD95jNX0Ap5lwjVNLgw5uHabC06ymJS1OTJnA1Y4wvG9f4eDrR0kpQt0O3DNAF44wiShAgvR07s/GCFKShiWz/2Dc5P6kUsFMPfYE3UYZKPNSkkNAFP8KKlKALhj5jCzJazVCfate9gN78HKPsBb1/exuojw8P59OGHGENfzPWxtjnD+wkLpfA6TuI/F5P9GdyPF5uEeeqPrMMi3Ocm40GS8sDBb5mxbDncEP3uMoXWEDAlKr4sldnE0O0AwuIHNsIvXd7fw5PkjxDZwspjx2RbNp3BJKJ5lnEePkgxxZqC0PJhuCNYwm1sw3C5K20dmkDreRUE9xWGzCljqVStllsrc60CXIW3VM1pkA0UfV1qHlQ9hk+/K/qWcGGV4VusDdQhHa5SLVRQwIoDKcyBggYDC0lyZ/ynOOEogU0EL/R8VISjQWkFDmRFuAGDeZ6JAQewXKpYQsEIlXIU1q/xMsgqX3JpeIwtupe4zDbu2ytYABttPKgtI+gy2Om4q0arHu7avxLktE7pU/CHk2fI819PbEiPo/UJJecW6efFHQPWsuifBWWo1dzVcqfzkPvISAKskL+fblU2nvK6Cibxf9N6EyqmAXQokkGAFsOZG0O4Fq8M/za0iI/Al1XLKWZ7PKx1IyPmrbD45eAIKqv6saqWwZb0E8Qq8ioogZW0vLl6BFTr/ZI9itZYqyMVQXKwdNSNKKVd/rpwD7Tscry0NXOeyH+NPA130M7FPRLL9EriQ1xevCyU/H2UKCqjPl3CPrye/K/B4OATUV1oWCsggU0GH2jPKYULFn4qShKuEuOsK6Mu9XoGqUpyvwmVEFWqIAVVgo6VUU+BZBwvq7Kj3ixiJeKqLe/iZ4Eibh0pZLu+ffkTqd31c6txrQFC5fy5DIiola/Z2VWumAn8K7NK4ZU8GtmzXDLOrM6vaZzTpdLZKO3T5/UBBMwXQfhrEVPeqO32oeaTAiSYUdfz0eeXzSwd0rYKAKg58H01YxcVlsncxr00+j+QyrkD65d9T06THuD23+s/0/aD2ig7vxXsvWylfAmstYN9cLuKkbI5J7m8NgOlAVPV31cfO/X+lhcJPuz/12VSA1hhHAx2rI0E8i6R586VxtuOp1pheuNNY9y1Irq+xRlHEy8h3ffT8zLGoXdzi/o17rsdviiNB7xOtvVON7SoAfNX52jhH6wd9qw+udFxQ+7HRI1fuKA3g0zW5j/1VAFbepJr36lzX7uHyudJac83HvyxeExVJjd9t9QvWgbwq+myv56ueK6zK156Jasxthwd1C2sAfOXSXb+4jsA6AusIrCOwjsA6AusIrCPwikZgDYBf0YlZD+vViMBv/LVNVsouqW+vLWyVF4sI8Somp1eUBVlOGgyGw8BF4NoIPRdbo03s7+8iR4zvfP+HGO1t4JOHz2EYCffetS0HRWQjMHL84pdew3/93/wDlHYP33n3Q/yz3/lf8OGHz9lamnr/2q6NPDfgmRZ6Voaf/+yn8MXPvYWHT57jX//5X+Lx6RJLUnUWgO8S/LVgkeGsbaNMcyQRWTOXGG52sX1tBMPMECdzZGmEz37xC0h7Azw+ncKzPYSmi45t42BvgINDD6Y3hxO6WMZ9PHxgIE9cpNFTMlKF68ZYRk8xOR/j8f0xjp9F2NsKcLi3ibu3D7BcTvD0LMGHD85xdLSA4/k4PZsjSTI4hYm+5+DujR24bonpIkEwINDVw3DnOozOFtzBIQx/D0Wwg8zps4KPgKCR59QNlJWuAmBQMkCpvsgKtrYZ5gQUJyIEICNFplGuYJYrBr1IY0TTCyzHFyjTCAWpguMZjPQEDqWYkpIBMNlAJ/Mj7G366Ace9+HtdGz4nRzbGwG+8qV3EHQcvPfje3h6MsFkvmDVVafTxXK5xLDfQxab+PDDMZZFB4eHdxF4LiazExxfHON8usRwcAt50UFWOojIxtny4Q124HeH2NreQLc7hFG6cJwOwtDnAgPbseA6XeS5haxwsITLQJIQBFlCs+I3vkA0eYCT42e4tn8dtu3jJz/+Pjq+gSyeoGvnCAyakxjnR0+QZg4MewTD6cHvlVhghc7GBjb8PpYzWvcW+sMdwHQxXZDNt4VVHDFICYKA4TBItW06MEwPpuWzAryk/tiWjdK2YXkE9E2UpsvKYAZlOb1ScB9askwnnFxy32yhLrTKlJXMAiALMEw+ngpyKOteBkKseKz9T7kgQGTfmn8YAIukNMMjhmIySa2pHBh+SKtHxf2EPWyBLIu5QESA3kyoLIuce9Bm8QLRfIIyj3ld2dSnmfrcdrsoyhS9gY9z6ikdxwznijhGGqfo9/sIPAfHLx7DHe6jv30NTz/4M+xvbbKFN2m5hxu7SBDAHe6xCjhwPAx7I6wIxhsuwt4IKVl+WxbywoADsgSnrUBWyGRJm8I0yRadVOEWx5W6R5vFAl4eIZ2dISgm2LI+xM3RETrGE7x5fRPz8wXe//EH6A1cHD1fYLTZx961DcxmPiarA5yNCRc+QF5OcXh7H3uH21gtqU8wML6IYDoDnI+XbIm/SnO4xXP0vQkMOq+sDUxWfSyyPQy397A16HL/bMNwcDY7h9P1WG19enTE55qwPy9g2A68cIC0JHt7B4XZQ2Zto3ACFKSQt3xkCFHC56IXgrcp3TfTIKdW6WotY8VakSBS9mitihEEcWolyAUkE8l/Yfmr/l3lR3WxDV2BIAyvTKXWQ8nFLfRHpbgJIFeJ4wpM0mdJO3RWmJVCkSyT0TrEFi8q9bC4Lt0HnU8KjimgyLuGL0dglJQ20r5YxoEhp4pJFR9p8K7GxuMQ/dt1+Cpvgs9hgkfqT2NLyv6zVbK2+nttu1jBTwVVWn1WCwapmn2juobcwyK4yq5VtAQQkECORMIb8Tkq9hI+yH7qKqbVdZTamUChhGzqzFFgufKSVuNQSXg1u6Qe1ABjM/ct407gTyew8u8NqNaCxsJUvA4WvbdSJ0tAq1vEV+ehRI5izSo1KK2Jek9IfbucSvG6UoPVwLNWUDIAVvCyoTxTN1VbZdMMKYh3CV61bU6VKlZfVArsMIIS41Zzw2p1peyUyl9BVSUUlxtQPbMHAL4AACAASURBVAt0JWJjLyrIoWy1Za9b1Ze5UtBWO1gMUF/zVJ8jtrj2Kq8Npb2rf0cASvn3SmKn8Re9H7G2viogpH1Etb4UpKd4yb65vO7lGPSCBwFERHA4Nhwv1XNZFZDIUhUVG3GICGijtn3VFlTasPIl1YvU4qOGtGJK6oErlaAUDVZbsdqpauj1sqveo0e5ikkF5LU9Jr876EtUPPfl2pfFamo9VYeZLARRn8Nt0vn66n6UUl0FV1yzARoroX79HhFjrVBGA3NtVao87uU913bv1Rg1AK4/l9QZyCejZjFfncVV8OS8q3lR8dOcFKpaiZf19G3s/XpklTC42rv6fhHrrH6uSocJteblPyu1pyqUqAom6s9pfw2Uj+CqB7o68yrrDh2E1kdV9XSo569Z6FEdR/J++ZyutpZYb+ppX61xZXvNb9Se5PrefoniVbgDiKOkCUi1e69Adu3QoSB5/S7xb6oIUtxf/b1Et4DWz8Ya9ravdLlg5Sr421hr1YkozxW+pHqOaQD4CpV7syKv3jf69wJVjCfmQxX/1PdZP7+a57UaDX3sN99YK4Avz/T6lXUE1hFYR2AdgXUE1hFYR2AdgVc1AmsA/KrOzHpcr0QEfuU3fPiBh+UyxyIqsIwIvQirVIK9HsHZJGFVWq/rohs4yJYpfKuHQT+E1ykxS3M8OjrH0fkCZZkIBURJ1skhfCvCG7d7+K/+wW/h5u1fxKPnM/x3/+gf4tHRCyyiOWaTBZKZ0Dh5dontnonPv3Mbhwe7OJuu8K/+5Pu4WBVYEQAkJadVwnMJLNjYHobIVzGyKBG9cg0LdhAgzhOYZoZBz8Y3f/WriPrXcO84Qs/bgmcErEb0vQSFfQTTj2AHHTj2HUzOd2AVHja6JzCNY6TJU8SrF8jjCNOLFT788TOYSYp+YOHadheffecOHp+c4/iixCePEnxw7wSmbWE5X4A6opIV9NaGj4ODLRSlhxwuTmcRbr35Odx48/Mo3SEShMjsHgpvgNzrIjfoPhkdMlwUfTFFj1uF7nLTYlUQK0nIKrogy+iMgVuZTmBkM7hGBCONkM4XmJ5PWPWRJjEsu0QWz9G1UyTzM5y9eILV9AxZNIdTZuiHLna2evDcEmm6hO3kuLbXwec+fZsLBN770T2cTZesRgx61APYwGS6QOB2gNLB40dT5EWIfq+H7a0+np8eY1nmmK2AQXgXF8cLTObncPom+rufQmwOMdg6RNANUZYWOp0NuE4fYRjA96nfaQ7HcmGWAbIywCQn+L+EVUTICxfL1RJlcoKzx9/B48ePsL13B0liYXn2GB1zBSMdY9AzES9XXDDQ7QQ4PpogS22GrJ1hjjifY3N7E3du3MUP3n0fi3mKw8PX8ODhM9JjY2Nrhy2FozRF2B/CsnysyIKawJoRwA8HrMx0Oj2Yrg/DC+B2BzDdDkqT+uKSwj3kHs1km0zzyfNsuCgI+tPqL1LYRQwrT7i/a05KQXLFlikhBQqUesOmRKEEZ5RmY9DG/Z/rZJCysRO2riIxp1aRlF5UVrCs+pRJWJU/K3Lq9ZsjpV6/WYKiSLgwIE9S5KsV30vHNViBfX70FEZGBQcZ8rSEZXkYjja5wGO4tYFHD+/DMgt0fAeL8QUD4Z2dPYznC6yosKMTwswiWMUKXd/Gydk5NvdvIDZCbB3exeNHj9D3Oui4HVhBwCrg/mgHieUgdhyUhQk3l/2fnS6y0oRlxjDNlGEg9cll/J5HcI0l3GSK1dkz7PZK+PkPcH3jDGH5BG9cH+HidIYfvPcRel0Pp89X2NvrY/saAdchlsk+7n0yRZI+waDT4fPx81++wwD65HSOJ0/OGeYaJbkVJJjNzmBbU3heik53hDzfwnwZIDMC9DY8Pqes0sTsIofllNjaHeLp4+dYLWPuLX0xPkfYCeAGIfcpn0XEc3uwvS2UziZyx0FK69DrAuYQhkF9yG1YdG4bJmLqEQyXz0dWx9I5qdSbDfULY9NKaU4qP5U05f6uGqSoksF1ulIUK0iYygl/iVAYxBJMkBa3rH6tbElraKsgiBIDKThJ65XTogyxVN9gEqMLdV5DLcb9Q8mWXYA1YVkq+tXyZ0olLRUP0TgY0sp2lAp0UE9pkaSVNEBm0s2itk6uIImmyNeTvUJRnVcgUMWOLlWQP728tK6IFB9XKzDpeuq9eh9w3uMKcGjfICSzql6pTbslyGopNKshaBSWxsAdCJpklq+p2g40QJv2vkqtpQM4HeiwcwBfiAGbSLxrYE8pnLQYqJth5Z1Sasr70AFHBYDlNVldrJMfqR7mOarcFmoA99O+iDGQ0WOkVK8KlGlglmLE568iIC1FnVqrluwpzNbVbAcs0Z66d01BWwEHuTwqw1LdHUS/AQWeeL3LPaL9vFqnan0rIK+4gzoTVI9wBXaqggMJCDUCwa8ooKaQkZog2c+yguINXaPEHeq9VO8kFarV/KpYts8stV4ofmpNvAQaqvNINMoUtsVqr/FzT1I5fQ83LVUVAJaB5MNNXEuBZKECVf20pYJZLvBqz6hf5+ewVO1L4K3PM6uIq3mQVt46NNOKAzRWJ88VodSnP7qN7ZUQq7IJV79a76qq97Me0/pgbKrWlQq2NQ9q/fHy0CAWFTi1YyIseDUoru0vtXz1+alqAxrPsHqhN4CzfHaRU07N/Js24825r9XZrIRXhQp8cAnJc6W61AqGmtvwsi2wCJ+cMdW3XUFANb/V/rlsx38VUKz3s4HSrKFh4wxUBTNaQRePokWJ9aKudszbhSrVetXODb4kxUr2WVDn3c+Ki1KlVvtYnifVGCoAzw+Q6luHvoba811/puznLHX59fEo/IPUHlGOCKpGoyoWkMVMoi95e580nyHqLLhqLHoRQ3seL9+H+PakQ2t65WUQ+4rHdeOR1vg8LgZrPvFUh3u9OEvt2b+yBsA/7evB+mfrCKwjsI7AOgLrCKwjsI7AOgKvWATWAPgVm5D1cF6tCPzmf7SB6SzG2QXBQQeUAPc8C/1Bl/xHsSKL1yzH/t4mjCKFZ5sILROff/tttkW9+8YbOJ5M8b/9/v+BZZrh8dMzTo7ZBLZKsvJcYaNj41d/+Q18/Wt/Fak5xG//03+Od39yD65P7l8lorEBzykQeCVuHXbwCz/3NhbLCCfjFH/yFx9hnpEY04fjsNEx/5d4ZpSw8owhaxIlsE0T/W4HB/sHGAw28PHHDzG7uGAQG5Ftod9B4YVwBtvo7xxisH0Ng80hDAuYzaZIYwujjevoDEfIgwyBkyM0E1jpBKvxcySLM4xPnuLo8SfYHnRQJhFss8Rbb7+O+49O8ODJCg+fzHB0OgY1eC3jFL5tYDQMEHRsbG71EecGziYl4izFm5/+Mu6+83UUnUPMCw+r0oITDAQoJjDoWDBS6gMsq9IJCLBdK5Blovcq0gWK6ALZ4hzl6hRldIRkdYoivgDSKfLlDGZeIIszrJakks5h2iZbrkUkp6ZxpjHKJIZvmhj1OtgZjbCYz7BczNlKmuB1L0zw+t0ROr0NfOcvP8AqyVFSr+h+h8SWGI8vOKnqeyGiZYk49tHvhcjSOWYEwRJgsjQxPjPQD7oozBixmWH3xi/C6d5AXLoIQh+dfg+uG6Db3QBNjOPYwhKS+lGbAfcAjh0X8fwJ8tkTBK6B2cURlmePEJ18jKdPTxEMDpGWIQ63N2CUCdJkjl5XWH/maYY7t2/i+OgCZeFwn1SvkwBmAhQxPn33AB/++COcny+RJAYmswWm8wWSNIfjdeCFXWzv7iHodDDPXazgYr6cYzafYrS9g4PD2yjNEElO/Vld9De20BkMUNohZmUHtuMyUBU23TSfpEq12fKZARUlo9neVajsuBcwJYsZVsl1QMlh2l/U31XKuUQ/Tk6jCVAmk+Oqbyfle1QCi6yRVZZO5s45CZZlGUMZtsnl4eTc15fGRD2ls2yFPFshS8luO0GZJEiWU+TUX9oq4DvAanqK1XQC07CQkg267aG/sQHDpvOkh8cP76NIE+xtbWE6GWOVROgONzFdLuG6LlwzRzw9xVY/xP1PHqC3tY9gYw/97UNczOYgHatDQP7gDo5PznguEreDqDTgOC6wyoDShBl0QGUonOBjC+EUaZqIpFqZoYwnwOwYQTHH/tCAlXyI7c4zdK0nePPWDh7eP8O7795H4NtYXCS4dWuIazeGmC66KK2bODsna+ynMAphu76176I7pAIF4MXzC6wWOWbTGWbTCfcpt50EflAgCAZYLjpYrnyGuaZLkDdGEqVwii4c38DJOamlU3ZeiJYROmxp7iHOMsyjBHHmYGPrAL3BLgq7A8PbQG4NkVsDJAUdqB5ctwubiknMAKnhISH1M5umZ2J9FEoNIpLUSv3CHISALSmHyS5WFgVYhlhpAqIKx0ax3qTCVpSiiD6qSiEq16SAXLUVs7Ixr2xeVXJesyRuAshaElqlfhm+1FnMqi8vw0tpA87qZ9kzW4IaBpwweO9UALjVI1YogJt/OPHKfEfYQV6lSNN/Q6RvqYeyeJV77ir76ZzsX+t368lbhhOa8klPyKp50gHwz/omUauamra0lxLr8gU1t1cB4J+WwFbXY0WwvDelDlbqb447nWEtu3rxPmHv3IBESmkue35yElv+rvo8pRTl868ConWfRb62gmGk/ldQSZYnXAVU9JheStTLM4XeU/1MwjqVMGebZRUDfqM21+pcli8KBTAVIdSwSFhj1wpFcQmpnZPy0ktAUVsz9Zjp3gXcbAOJNpjhq8uCistgToy/Aj5Vn3AN1snx6fGqY03PJNHzW8VCadAUmK2LFcReUfulWlf6mtKAn9iXNQC+aj+o+2nsWU1pWJ9/LUWhXFPqntjBQ4f+TGREIYO4Bj1XRXGHHiuaSr1vuHgDFTDWNvDqfNH3kYJx9BrVB7SLQBprUAOv9Lpufc1zLZWOjXEpWCc6sDfGTX/5WQBYjZXbLFTW+hqAJGWnZlvbWHMa4K5jSudivabaPVgv78sWfNOeB1fta7pH/XX1CLkUEy4YEmtK9QrX7eiVC4Xa43xd6ZzSHmMb7FEMKsvs1mKl9+rW3GJNiH7sl2D2Vfcqbdn1Xuz6R6hrV/Gumo5o67W1xquzhwuvmn2iG+eS9kF8fZ7H5vyo+b9qbhQAVuecvs/0fcdnLBe1XF6v7b0vriHPQA2qN2MioapsGVHZ6MvvMXrc1fef5hw397r+jG7vz6vHV39Xb65N8U2ncRa3LKDV9fguW0RXj9/lz5UbX3+uyL3B96sXnwD45deuX3Wsrl9bR2AdgXUE1hFYR2AdgXUE1hFYR+CVjMAaAL+S07Ie1KsSgW98s4/lMkFRkqqUVJEF0mzF/XNdjxJBOWzbQLcbII0Ttu8cBi52NzZwY38ff/vv/h14vQ388//5f8Wffut7uJhFWCwTtu61LCB0Umx0XLxxaxNf+PxXMFsU+Ld//h6eHJ/h/GKGLCngGRYCp2B18Ze/dJf78xq2h//rLz7Cx8/OEGUmwm4P/a6PDsHpbgDDLOF7JitWzSzFp996E53uEKvUwvGLGY6eHKPrdzAZz/C9H/4QmW0jtW1ktgvTDzHc3IXtdrCMTQx2buLgjc/B7G0gtX3uveuYgFPkcIoETpnAymZYXjzF2bMPkM2ewitnCKwYxMk3NkZ4dhTj8bM5Hj46xXQSwSgM5HHGttmk7OtuGOhvdLFKCI6RnWmI3dufxf6bX4UzuInc7HG/W+obmhkEhAldC0hLCRUB92SynHScyRRYjVEsTpBOjlBER8gXz5GszmEWS5j5kgFdtkqQxdSftUCWF7BciyFwRCpjBn7UK1BYTtuwUGQlsjSDbdusKt7bG6ETJnj7Uztsw/z+Bw+RUs7adhDSfPQ9zOYXKLIEvudhONjA4ydT3Lx+HafHJzifpRivEqSGg+fP5qzANl0b3e0tuL3XYXiHGG7dQKcnYHKnHzLMK0uCvrQAbWQEqxkokVoqQTJ7CKyeIUtOMbt4gfGLZ+jAQhS7sMJryK0+Qo9srFPkZYQwKLBcLHgt72yPcHJCCmATrttBbkxgWjlCt8TPvb2PH7/7Yzx7PobrkcrSxMXkHHFC1sw+iCFapB4PHV5HUUGQtoBpe+gOtjAcXUdSduB3thH0t+GGIfcZNb0OSn+bLZ8J5gr1kFJSiZ7B0hyaf2Rz/1qlepSwTYISVgdRXzK2MxYpM7IE13s6KujCSShNTUaJ5IQAM43JtLi3rLL5ZVUOJwWFOoeTZwSqswx5kSIvYrZ5TuIIyXKJLIpQJEuY2QpFukSZ0ZpfwDMNPifKlJR+lBw34fohgk6I0A8wPr9AFsfohNRz+xwg9S7DnwI9z0IyPYVvFDg+PgasABt7N7hndrC1jfOTIziGhe27X8KTxw8xGPbhbN1AnJUIXQ/RfA6PwGoYIqKbLShG1K84RpIukMUR0uUSTprAjk9hp8fYG+bYCGdwio8R4DFuH27jw58c4+HDMcKOh2i8xGt3N3BwMMAi7gPWJtKsgGUv8ezxBZIE2DnoIKX/y1IslxFsw8diQkUUSxhWB1E8Ra9vAaWN5ZIKWUYwbBer+Bwzsn02TfjWABfjU2T5ilWsJBanJDiplmiNxWkOy3Vhuz24fh9+pw/L9xD2b6K09xGXA2S2D9ML2HbcsAcojB4yM0RukCU2wV9ydyBYIXpTqySuSFZSglepUw1et6RApXcRMBXNegnUyTUne+wabCsubRwVANaUwQpYVgUM4sNESlZTFTKSFsIrqR0Wa1cp11ifLEEXXUtPltN7xN8FBWQgSOCZAXANn+l61FuYLTZpHyprWl2dJvum1gnW2rKXe2BLUCmS+QpB1k/zCujSmS2BRqVqlvtRqa8UJK0+SylUVdFPwyZUl8teVm8pt19xLZGslyUjvK91C2V+h7KBbn0REb2X5VWusOFUb1e/35YTNe5NU5GyspPWlwZM1TjonwpUtuGk+pm4rdqeW/1d3i1tdYF1aV40e9caANcREE9T8Uetw1YYGvBK3aNcYfLMVFJWsSfYBFfalCug+TJ7Z7V22dGDe8GKNaZGeAk8KMgkwZSALLppsFTgapBL7Eh1lst7bakqdfhZ9UJ+iaKyHR/97xVE04yM9biSMrFaNy14xeOUMJVhqVYwUT8jZaFJTe3E3PF+EbCunkz9L22I0rI6lfeq973XQQw7CGiXVi4asn5AjkFBINULto41X6sFVJRqWDkbKPNndRqL3xbnWw19mzCtGtNLwE/lQi0hYhWrdphYcd2opannSQNODTilF95Ii+wmZFc9gGu4pY+X93fLflnccW090ABfVyw89f2kvQbpdR1cazdTrxftl9TntCGwaJxQF+1U7QNkUV498WLf6Q4B+oJR16g/UrMvbt2XAsn6ywz+W0VB7dg056YuXmqAVu3crAGw9gyRX0cVyK73c61wb9Zc1atVL0wQ60zdgVqz8jlUzTm/S65yeVJW4L+2QhfAVbyzCY1VGZj6DlFfT9+rVbEJq9NbRRlyBPrr/PVGg+J64Uy7B3A9nrrgoQlw63tvVL001l5j9YolVf0/ZT/fOuP1WGjf67nnvX5tORGNopdq70vnAgXRFRyXpgbKDl/dzzfuHl6xA9cvrSOwjsA6AusIrCOwjsA6AusIrCPwakZgDYBfzXlZj+oVicDXvrGJNMkY+s1nCRyXMhoFgtDC4a09PH3xgjPx/X6IJE5hFQb6novANPCbv/ar+I//1t9ka2BS9P4Pv/1P8ejFKWZRCtMyYFoJzKJA1zGwM3Dxta99CYONXfzRv/k2TmczRMsCzx7P0O+U8C0Db965hi996bM4OzsDzBC/9wf/DqvSwCozkFNf4RKsVA1sE93AQhg66IQ2RkMT3/ilL2CyTPHtv3yGZ08X8J2SAWAU51imCaZJCTPoAW4ILwzhuhaytIQbbsPfuoXbX/xlpL0RFoUNz+ky/CIKI5IwJmxKoiQzBOUFzh5/G+n4fYyCOQbWjNXLBKzvP7zA2WmOxw/H1HoXZulhwT1kU/j9DMORxxDM8QZYpSYuohI7tz6L1z/zDXQGN5DkJkyXgI2LKHG4hycncZHBLDPAIBBJQHeOeHGGbHGGeHKExelTZEtS/p4jTwiCFbCNjJW9BauIKXNgCyUe3ZBRIsky+K7LCUCy46U8dBqT1bToT0sJkH6/g53dTfhugoP9LuJVhoePniOKM3T6fZhWgX7fQ5rNkSYLuJaLO3ev47vff4DADTHs9fHsaIlnFzMM97bw8MELJEsg7A1Zhe0OXseN134e/eGhWC8OKZRzJGmMeFUi9EfwnQHG4zGvJctcoFw+xeT4HmzMEMXPMRmfouP2YKVd5GUfidFFWgaiJ2uaIElm6PYNVjV7rsO9hs/PptyrNQwHyMsZTKtE4Bb4xpdv4rvffg/nZwkWcYaga2Bjs4dVtIJZdGAUNpIVqYMvMFku4HY87jmbFRZ6w13sHb4Bt7ODwuxitHsdphdiTjDUJnvobRSmz7bRrPolWEBAiZVGpGh3xP9gceEBQWAFqHT4xZCOE+W1YoRgnhDHiTSQsIEWB0zTvpTGSopnUsORzkr0F1bvI9UvQXLuZUhXI+VxRurfGAUB4CJGHM2RrVZIFzPE8yl8q4BnFYgWF8jTBfcx7no+ClaxEhwh9anB6mfqDb63ew0PPnnAa2e01RfnC4+nRM93YKzmmJ694J7Is3kCvzdCONrFrc9+CY8e3mPwvfXm1/HiyX0AKTbufoEc0BE4DiaTC2wMdgA/RES9c/lWMtggi/SI7amzWQQnSVEsn6Jc3odvnWB/00Qy+wnc8gVuXyeL5zNMpgKU58sIr93cxMFBD1kxhBf66PbJ3cDCd/7iQ2xt0zxnWMQFHj1+zOt0czhAukwwuYiQwMd8ecFW5lRcYaCHbmcbi2iF07Nn8P0CNkHzhUgOU69l13ZhUfUMra2M1Mb0vxImFa/Y1OPX5Zj1BqT0vYbSOYAdHqIMApSeB5BNtreFnAAwyG7aAvUm5f6kQg8mQDAdBcSf2BqTQLk47+jaZAHNyXTZf5bUr1WSWrP2VcpLpbbkZKkCjEotKBVyDMTa0FSzrG1kMVXCUn6uelwqlY6yuFT2wAr6kcMy7xdVNKOuw/dK8IHAiljbdPixkksqS6vei0rxWyVNZba0DWZfAsv4PmWxDh+92j3Qvm2rZNW9CaBVK+caCVxBN/mtV6moqvi0oS0lwPX+sVXf5stfQBh06Ill7S36WHRwqF9FjUtYbkuoI8crWqRK+28JV9SaaQKky/enK5p08F+feGK+1RGo95BVY20Clss3+VLVlKAE1W22QQ3PrezHzjGigg15dqp5piIOfVroDBMaOQFp6Xd+lnKPxiBKGppWoBXEoPNBw/xCWyzGpuaiHWd9n1Yq9RZUvBIiSFgt4l+jh3aRgSQvkuKIEKp3N4CJdh1qa8AuFGKhS5twUWyhigOUvpDnVkLxxh7SFqV+z3qMdciuqxOVjWv9HNXuTyqHpSF5NadimHR+XwGE2gBYzh/PjdjN2v8Xf6NP5OI8psWy13hbEajD/rYCvIqV3M9t8C8LCvi5L5/17fhdpdgUxR2q7zs928Vv6TEWq//yHq6KZQRpa/xetY401XD7jLv896ZbghpDTs8wzYVCLDqtn+pVMFAVQ8l/KgCs4KZ0NObrCvworyfP6+o7Vi1yr4oaLgPby2e4gp3tE1k4mDRfbcPqxvl7uR5JrC4t3mpudNjZ3rc85pqgSocGcfLpf1RxlqwXrH4sCgnrORZToIox6jUvhiYcMUTo637OdV9puT/UR/Nab85nIwaN80udFM2xNOzQRUWGaJ+iFSxVz2JqAkPFktoa0p0kXvYs1vePKnqQ20dFRg5KOxTV2pTfHXQQ39ifaj7li7qjSHPvqcoaPUJNC+gGYta+X6j7//oaALe35frv6wisI7COwDoC6wisI7COwDoCr3AE1gD4FZ6c9dD+/4/Az391gxV70TyC55Caq4BFfXYDwAl95GaB7iBEWhhYLTMkiwJlHGGz6+CrX/wsfus//bs4vHsH57MFfvf3fg9/+q3v4ONHR1hSj8/dAewixWqyQMc18e//5lfQ7fXxR3/8PQZoi0WOPDVhmzFCx0ZouxiNRnj9jXfw/kcP8S2yG84t5FkJq6QOugImb3R9bG0Msbc5xN5eD5t7AXYOSYE5guOEeHYywe/+73+Mjz5+io5r4ead29i79SaeTftIw1uISgcFYng2gVUCIAGs3jac4RbMcAjT6lIbTRRWzunFwgiA0oeRAX45h5M+xOL4O3CzBxgVRxgFS4Q94PHjc5wel5hOXDx+eAKUAc7PI2QEwpwYvpdjf6cjep72tjHYPECWW/DCEa7dehuzxEVvcA1RlGB6cY4lqYhRsI22WyxhFxHMcoVoMUaZR3C4f2iK1XyMJJpgFY2RJRFbd5NttyNV0rbtIFqlDF9EwtmCa3e4R2kSx0iSAr5LCnADSVyg2+9wX2jHtXE+niFwSxzsbeD8Yspq3AIper0Qjk2J2QyBT/2FlwwUD6/v4/HzY1ZibvRHuP9wjI+fzWCFpISkHrIJHK+LcHQL1+7+MkZ7b7BFbb/fg2NTem2FskyRxQbK1INlBIiic5j2BGZ5jKOPvg2nyBAnEfZv7OB8cgE/2MKLJyvM5wUWUQLL8ZDHloDb2QL9oc2WvKvVEru7I9i2i9OTGVvlpukMg2EPjlNid8fGg0+OMZmRk7CN7pB66y4QBh3YRQ924aLjkTJ5htn8DOPJmNWUWQ6sqNEvFSd0exhu7eHa9ddQFh3kCJAiQBluwOpvowg2ULg9GKTWlKo4ijuB39RwkVIf6yLn9S6SdJeTaXRqVMls0da1sgmkf1c9XjkZVCn9ZJaNLJE5cSkskumftQKLekqzbpIVudQDuMwz5FmMNF0gjZfIVgsYaQKTehlnZB8+R7qaosyWpG8GIpIpBwAAIABJREFU0hQuKY0XS1DfVE780rrKyEoa6IQ97O7s4fj4KeJkhq2dHTx7/pz7VZIdeWCXWE7OWDn/4ugMphvA6Wzg9ue+ivPzZ4iiBfY/85uYnD7FdHyEvXe+DruwWUVLa+Fg/zYyu4PYdtn62UACEwmy1RJmWiKADTdbYXH2IQL7GIvpT3C442A1vg8jPsHNG9fwwb0XuJjO0B+EyCYxDnf7eOftA4wnCRw/Radn4sG9GeYzGzdvv4mNnT5eHOV474c/RGGcYW87QDxLcH6SYBJTT9oEtp0x2KCiBrIXny8WyIoFW1Q7BIAKC5YpkuqO7QjT7tLiyaS+4klCaz5jJbBh2SDlre/7cNwteL3r6O/cReZ1kNgBjKAPu7ODzAiRFA5yy0ZaiuICYSqpFMDSHlaqsmi/COgAJFINrNK+qheiApQVnGGL5xoE8ZqWAFUKzPlcUX156Weqn2yduBTYQ0CZFmyTyU5WSyrQQRboMikr9pB0nTTpvBSJXE7myj7GKuVcKc/ohYJcGGR/YAlpqoS/Uh7VpFYoLun93MO2tr5uK2bEpUV/4QoAVv1R5edqeXSlalaJW12xqr4dVKCU92sTfFyV/G7AWmkj2lQ7KVh4+fuH6s/Z/snPAsBXKaCayWgqRpHWli0AzLfFimrhGMCfpSXjdaU1g/sWpKTfZ1N9+Xq7/yWflzrUaHlcV+BaU39XEIntemW/VnmdRmw0wNcAlLROVB/tyo5UgDHVA5jXNHWiv+J+qjNe+xk5AehrSoxD2GerPu+1ulha6mrw7zKMUvbvct+3wN1V8Ffdu+ijW0dCAAMNjulBkups9ZIO29sARYcz+vvbans1NvqGpkOxq4CMAMVSearBT33eVWz0GFG8eX/qYISfqc37FsCsBlONMbwEALf3l16oJfaCsCxXY6+go/zF9txU45bqcGXX39iDWt1DtVd0NfwViuJ2PNnMW+3jdgFMy46bxy7PdLG3JTy+QgGsKk900HYVhK7HI54HDXgvny1q79aff1n53V6L+n0SAFbnhWx+wG+v1i0r99mXW8TiCvt0vcBAP8d1OM1zpks3lTK1eq0F61qgunkm09f62u6d15DW81c8AwXuo88VpaVNJ40qJnrLAllVY1pXFwfp91DFR1pAv2wuG88KaYMv9lDT6lydgZefUpdfaa9T8XdhAa3PHX0HaxxNlaMJfS+uSLkoapBFV/q19Zg2Wjm0irPUHq6ebS955qifV+cq/zeafB6+ROHfXjNquaj/UlBngR7/OgbaOaWtPX5vyyqeXvulNQD+/7L81u9ZR2AdgXUE1hFYR2AdgXUE1hF4RSKwBsCvyESsh/FqRuArvzBkRR/ZBPd8G93Qg20DWZ6jsHNYoY/C9jCeRxifJ1jNMxRJgd0NGzf3+/jUa7fw9//L/wLDzRE+/OQT/JPf+R08OT7H85NTBH4Xi8kCiHP4tokvf+UAN28e4t/8yfsYT+ecgHBIHekmbP96ffcAy1WGNLPx0f0XGM9X6Hb7jC18M8dWx8XuMMQXPvMmDm9dx+b2CI7nwLEJIhsMlb/1vb/Ed7/zCabzJYYbPXzj3/smvviVb6AIDvBH3znGo1kXk4zUsASwyMKWwIwDww+Ru9R710Wem7BsA6ZNiR4CHGSNbbOa0SwSuJjBSE6wPLuH/eIJjMUPsbNLClUDP3n/CM+fJFhG1Bs3xnyRw7K7mEwnsIwM20MfnWEXizhny+qbh4dIkhTzKMXN179Ad8qKMeQrrKipKCHgeIpo/ALZ8gKORQmnBKZZwLYKhGSBTcrNMkNhZGzbnCax6MPM/nGZBHomAw/qZ5tkJc7PTIZKlkl9Ag3u/8wW4CX1nzWxXCWYzFIEoYAt6YrGkiHsWPB9A/v7I/782XyO69cGiBYzVo8OhwOsigKLeYpBd4gnT+f45NkMC7Lx7vso8hUMu4vu5pu48alvwu1tIs4zeLaDbocU0iZWyykM8uFObV5rxyf3EKcPkSVPsN11kUYG5vMcrudgHi3gOn08fzblftJZtkSRJ3DNAZarFH7HgR8Ax0dnHAdStm9v7WA2IztjShCt+H53drbR2XBwehbj0cMxDJd6+BqwXOqfHGGzdx0uPIS2CceecU/XNF1hfL6gVYzZbIk4WcF0CAJ3sHvtAPN5ik53EyHB/u0bCLZvY4oeXiws5HbIlt+OJWyKGY2YDlLSm3PSiuaU00O1XbTqT1pZhir1gFSdiSxflUCq4JS8jJAWSThWQSnpNa00aZTEZfibsRqV/5dGWEVTVp4XyQrlagkrS4AkQpkuYJtk+RzBpZ7GqxV8y4LLFpYlbJsAqIC/pCw3ShOe68EwC5ycPIUfhrxuXjx/Ctcmeh0zaA58FxeTCZsxumEf3d3XuEDg/OIY2+/8OopojOnFC2y+8YsI7R7yNEeUp7i2/xpyu4uEFO8GWZ9HyNMYHkz4KNGxqef4Y0zP7sGzpyiSE4TWGbySemifYndnEw+fkHX5HINBgJD6U1sZbt8cIlqVGI56OD49QbHqIctc3HnzdaRlhLNzE+/98Eew3TG2t0LMz2Icv4iwyF0YVFDj0pSSGp/OFwMuKXWNGK5jiOKLArDtEhbvbyrCsflstAwXnU6fjVHL0kScZpjO5lgsllgtEj6X4IRwetvwN27CHhzC7O7BCLdQul2Uto/McJGU9D+H15QwK2VNpgCbCgBLu0Sx06Xds54IFalUueiEkpWSjhXc1W1LZQJaKXZ1i3IFlRl/MUwVPa8VRlZ2jAxsWc0mzHRFYpRGb3AvXiG0LWUvbDG0qh82/U6jJ7HsUSypFSt+TAmVtd6sPDa9HzHbRUuYzAC4kTVt2llL5b2wnZY9kiv4WF9X2G+L69D9M2CUqv5GclwmlXVozj+/wka5DRwqMMJzS04DWh9ihdkr5aBIviugoq5FKvT2a3pyuQKeLdWxuocKCEiIxuUHUunV+DakwV71ehs467BOT+gLQEbzLvrMMpfR+uiqo6+yCa/AQFOJ174X/jzJCqre0zJuDWCrw30JVzhmcn7bSjgajwLA/B5Bq6v1oECI2Gn1GITVv1YMpKnAGCq11Ns8giuaOStlrfqniLeC56IAo+IO9eDr6armqh6fGGe9pi9901VQsgWYSa2p1pO4b/HZOqKpoKEGG/W1QZBWXw/qs9tASMSzaQ8uV71wt1c26fLDeUbYWrVeJxUfkh9SrXM+p662Uq4U9dr4dTBJl7pK/a33DdbnUd9T+p6v91y1g6q5JNcDvo+Kb8l9ooCgLDPTZ7Cyu1aFE1qPbX1+a4Vqk2TSuSzkq2JNVeBTUwCLeZMrnemTXI3qe88Val011+rea1dwbeIahRdyfctxqN+v2VpLYVqNWKxDcW5Wu7FutaH6dvPzqHmW6GuwPV8ChMvrNeZD9fxVz1ixXrVJq/ZH05FAzW0Jw9LcN5rTUcNgCVqFS4XYw9U6ElLYxp6six/kPbb28KViCOm+ocZ95T5sqXRFD+AaTl91TaVUFed8vdfEo0d8h6jjrmIo46eurb69yNiw04BWIMPFk3IZ1XtSzle7eILf1wqyPEvVAKvzu/4KX43xqgIBtS7EXq2fleJMVBuw/ky5chtnr9ht9T7ia2qtNpr9mWVRQOv8o/NCfRf72t11D+BLz7P1C+sIrCOwjsA6AusIrCOwjsA6Aq9sBNYA+JWdmvXAXoUIfPkrHRRJisAycH1nC59+8y4O9rexjJd4/+OPcL6McbZMcTJeIlqUWM5Shi17Ww52twJEsxn+3n/2N/Crv/nr6HY7+Ie//U/w59/7PqK0xPHRAsmyhEuJibTA576wjc3NAA/un2M6XyFJSRlrw7RX2B11sbMxQpLZ+OT+CY7OFmwt/cZrd3Dr2g6i8RE+ffc6PCPBO2+9httvvQbHDxiS3v/wE9z7ySf44MN7OD4bw3V7+MxnP4Wv/8qv4Oan3oLpDTAtBviTd8/w/ScZzhNSw5G/aw4jy4RyhfsDk/VpCTMXNoQif0XwinS4Bfcdpr8baSwA2GqGzvzHGNj3EK1+gO2Rh/OTBT56/xiLCIgTA+NpguXCYrvrPEsROsC1gx2Gh0WRYntrA77rMAQOOz3YliMAEEERgkCWgcA1EHGvUALmBrzAZbhmGjnMkpBhhgwFEgNs5e041NG3ZIhHZMn3HQbl1LeXRE4E2e/fP4NleYiiCI7rIcsNrFYZFosMqzjnPqeZ7JNZpAboUr4HeL6BvT0CUin6XQ95lmBvp8cKzuWC7JY7iFFiOY9RZg5WKw/vf3KCVWlitNtDUSTY2LyF4e7nYA9uILMdZCV1xzXR8R0MOz7MIkU6jzE+PcPpi2dYzB/B9S8QBhH6QRenRylmk5Khse/YhINwPlmiLCKUxRLRcsGqYMv1sVhOsbU9wNOnR9z31vMt3Lx5A+OLBcYXc3S6DqIoRqfTxe6NXZycrPDs+QxJXiLsF/BDA8vZAqP+AbpuFx2X7JvH6PUCeJ6H8XiC6XTOoIqAZUm9Uw0T2/vXsIwSDEZb8N0Q24NtbF5/G7G/i9OMihA85AYVW7hcvEBLjUAQqbNJdS7NQRtHRDvhq2AVC9fY2lt28W0plqq8VEFrWSbblBUvJ7ZUeo2AXMbW5wRlCf6SYnu1Ittn+t8MxWrO4DePqLBjzkUUBIEdiyzaTQyCLvLVCp7sIZ0VKUzbYPV3mmbwHIKaZM+cwKN1SdbN0zGrs7M0Bmk4qac0rW/LNjFfzBH2h1hmHWxudHBydoTOzZ9HxykwGx9jdPcrCL0RllEKw+9i//obyE1SXZNdY8EFEUYOBASliwXOjz7AcvIJstUp+h0Pg9DB+YvvYhRMMQwT9EIfH957jlkUo9t10bOAzZ6Fjl8iSR2MNvdxcTHHdJzA98kZIcVot4PlKsAnDx7BclYY9TdxcbLA8YsJYsNlFNjruMiTGFlagBT5ru/DdgHXNeE5FoqU+rDHrH6npB3ZlXuuzwDYtsiBwIJp2tybm9FiUSJZpZjNz5EbBSy/DzO8Bat7FwhvIvGGKL0eq4FhhUjhIyktXmNUV0JIkHovq5kXKlo6T8SSY0UlqdAkEL0EGIV4nFOgbC2vgQwFE9nuWL1PqbVUT2EJHAUAlolYuX4FQBOJTAF0xZrlz9PVutJaWd1FpRLWkroKPPD4K5tccY/CJppiKaAy/Z/E4vxzXe1T9TmWCXAFcdqgUqTtaR8Ju16h0JRRlpBXt4AWYxZQXnx2jb/0mLPyVSXfW6pCXZWsj4v+nYpi6JmlLH7VgSLmqAnbaqgiRq5sd5ViW31+G2DxXbYUUNVYxQ/5egSA9T8KQuoxvOo7kQ4RqrHwmuFPEXOp9btVfTMb8EH2wWxAaXmP/PtSxdc+Y9Ua59c1kKDHUZ+1NlCo7ocVsmKtK5WucOOo+3bWd6P1rBSzLp4PtK4kIK3UfGo9Vqp1+Ynq4XBVQFsQR36EACn0M83GvTGP2jxX999SJbbV2dWMK4ihQ/I2bNLgheAWYm5F7Oso62D8ZQD48r5U/YXFyNtg6vL5Juzq1UlUgXnVT1VuUx4nD66p1lTx0S3L9cKIxjpr7UN179X9S1j3srnQ70WErGV5fAWnUmeSRIaXVknzmorK60BcxvEqO17pOqDTfKHgFmBJWe6LzyA4LOdZI38qPvx78mGgFwO8ZFk31OD1e4TvhR4/fS4aZ1LDIl+eyRVAk0VIaqNK5bfqsd6oXFD7Um4uVRTCt6rt4WqdtNTAYnyts6G91/QzWjvM22xSV/6qZy0r2yUoF89Gob5V5yAXuVTPLVKk6zbOcvHzw70VV37e1+BVxVx9J+BrKgAsn/P03yjqWUDvV3tGPQnr76eq0Eez4BYHhICg6ozWrq8KKNV6V/fKn9MuKpH2/fzMVgVTmmq9cebx4C4Xn1xVlKGWS2Mbtoqe9DNNW2VVEVC79UG1BKtRvGxHNM86sqkXf9QZoRUeqPWlFSb8wp11D+CXR3b9k3UE1hFYR2AdgXUE1hFYR2AdgVctAmsA/KrNyHo8r1QEfvFrfVhFjo3Ax8FogHdev4W337yDawf7+PjJM/zLf/v/4MGLCzw9nSKOKSFCStgMg4HNStNeWODLX7iNr3zl5/DNX/t1fP+9H+B3/8Uf4OMHL3B6kmK1LJDFBJIK/PW//lX83M+9hd///T/AMoqRFTbGsyVMJ0XgAv0wwGCwjx998JTBqWFY6IcutocB7hxsYrPjInAKXNvfxK/++i9zD9+Hj47xnffex7vvfYjA6eKrX/4SvvrNX8H1Wzfhd7ts0ZsbFuaFjx89zfHHPzjCi4WLRekhL6SKjBIfNvXJFPkpNwOsQvTgpP/IJwvXvKQ+qCsgi2FQL+Qkh0NNRpcfAMmPYOJjeOYEm/0hzo4XePz4DOMp/Y6P09MUiynB2RJ5nuLG7gCdgIDSFLBM7Gxv4mBnhDKeoOOTGs5GklO/T4eTFI5j4/jkGJ7vY7GK0en12eaZ+gGniwsEZFdtGogJeuU0RxYDvG43YFBJjrLU39VybIbqRWnho3v3sVqlGAz7uH3nDTx9cowHD14gWop+y3RrBEhy+hw45OzLCkWyf94YulgtV7i230Pok01tikE/wHI5ZTvlFdlSL3LEC7JH9vDhgzMsaY1tBRhuDBF2D+H338BxTArzABujITWnhWdZ6Dg2smiO5w8e4OT5E8TLM9y60YdhXqDIpygTC8cvEiAPsR0OsD3o4fT8FJnjwPFLXIxPMZ4uYHdHGA03eF0tlxHm8wiT6QKb2xsIQx++2+GextPpGXzPxWQ6x63Xb+DFixlMs4unz45Y/UsQkEB64A3RC/rodwIGzWlmwXZCeIHJdunTxTkuplPMlinizIAbDDDY3GbL841eiG3fRVz6KMN9oH8dibOFzOljlZG3HsE9obajPykl+yv7x1rRq1RqAiLINA7lU3Op/pAJHAXMOEkkkzn8u4VUJZom95il1xioKLUmWz/nwv5ZKslXyxnbiht5hCKeI1/OYGUx7DxGHk1h5kvYZoqSlLZRhmRJc0O2pqSiJ8hoMBRP0gRxEsPIS/hUiMBFFSVDdFrf3S4pgf9f9t7sSZLsOvP7fHePPTJyray1F6CBRgMgCC7DnuGI4AIYOSaa3qQRpAcOTU+yGf4BAh8AvcpshqYXmYmUGUQtJo2ZbCgSHG7QDCUMRyQogk0CaKC7q7pryz1jj/DdZefcez2ue0Z2V2EtEJmwQlVGeLhfv/fc69H3d77vJIjjELPFFJPxOTzPxnw+ZXlVVjTQDMjKfIqsdwstz2Sl8PZzH0fQ3MFonsPpbGNw/QXkloeC6/URALPhGA6sNMRydBf33/oSjOQRNnotRPMU/XYf54dfxqB1jt2NBP12E6+/foDROESzaWCv52CjXWB708XjRwU6vdtICxsnxw/QbvsYDse4dnMD89DCo8NzNBotpMs+jg5OsFzOsMwyeJ4j7LHJ2tsyYTsOuht9OIGDOFoijpcMgC2T0H/GTgJ0DAFg2/ARx5TMIayVHYc+b3AiSOCZ8ANSioeIEgNRvovcfR6xcwtpYxd5MEDh9VGYAVLT5VrAZEdPAFhY29OCJ0wuKU64x2QMsp5S2/hmVwIOKLmVrpTmvEJqFrnqsBosWqnsyF2f7kWhB7UhqUGAUqwmlPFCrSQsZ4VlsqZmkxvXaoM5o7raWg1IBVN4bilgrNRCloTXEq7Wa4TqG8TiklXLUTUf+SkhAaKCHAXZx8o5qiA6/0r9qICHVIoKDZm4f53bVcCoVoNQWVkrnlIBxRK0q7YRADaoT2p2rTokqEPRdefTv7SsU3Wp9xVorwMWcV+iRypwp/ZtaB1I1g/hJBkF3zQlGSvD1wBa9dkS1NXiUlkLl32tgIZKkJGq8jr8LftAzov6PTHwUQSjBhzLGrKsfBPsQgloy3GT11cJGXQuvvcSOFbnp6pTqmJIHLhOoaamsdY4Ma3L2qYKEvE91Oqn6uNch4RC2X7xh1eHcmzq1xVAqHyeabo6pdCrJyBUEjM0W2yxPIkvcUqpX8YhK6/FddbB4Qq4kUkcuoJ1Ba1WSRPV+19fPLsObi6AVbVGSCW5mh/62isWhYvQel1fl7Ek31y52q7Am1rj6RBhOKss2C8Wka3PY65dXD4X5JzTxp2fDsoRQCb08HVoTZb9ulJSCxLKiSacNCPOp//o1t+sglfz/JJYWwf2hYLyIgC+bCwoFtSzoLxXLQGhRGhcu5scFrQkpkviazWuF+vX0h2vixP5RBRTWe9j7d8X1q81QVGWPtAAcjknxcQvx2zdd0xx/VX/6XOhUtxcriP6uqPWEj2uq00Uz/P6/enPQf09+n6q5kL19dVaV32eVceGry3X7Hrb9ILL+nt1xw3RfmG5sO5ZqPehutd1S/G649S6XToPaLbdlXmh/SJg/mrevNvzmfNE13yPWZeoQpe4AsBrH2lXL171wFUPXPXAVQ9c9cBVD1z1wFUPPKM9cAWAn9GBuWrWs9EDP/ZjLRhxjL5v4fpGGx964QZe+cDz2L9xDWazhf/1d/4QX/qr13FwtsB8mSOODGxsOegNTAY2t6576DUdPHfrJn7h5z+Fwe51/N7v/zF+5wv/F85OU8SRyRs8tpnilQ/dxs/+7E/hC7//uzg7WyDJTMyikFUtrlFgb6uH0bTAW/eGWIS0aW2j6Vto+SZ6bRdNUs/uDOAYKf7T//gX0etv4e79A/zJF7+EG/u38LM///PY2t9Du9FkVasVNFCQrbEBLDMbZ1EbX/ize3jrpMAMbcQERMjClLefyObZhZUb8LMYUDVYjRwx10UliB2y+tFLY5hkh7ucIIkfYDl/B/H0HfjGObZ6Dna2+njrjYc4PlkgjCxMJxmmwxSLRcYApmmn2Nyw4TpAo9NCp+2g5ee4sdmFXZD9toFpnGAek66WLJcDnJ2fw/EbOB1OsLO7h5jUhNES0WyIjmexYpJUxGlaIPCa8F0PppXDcQs0mgTtM0RxDI9opeHgeDiE4djo9/uI4hyj4QKTcYjZNMVsSvCrxUpDsupNcxPzJVnPLuE4wPW9How8Q+AToM6Rp0sMNn0YRojBZheTWQybNrAJ6gZd/MVXHrMFbWfDRRhPEbQ2sXntY3A39zEnFeNkimu7m1wDdjY8xdnBAUanj9FtWfCcBM0GAaMEge/h9P4ppvMCjaCH8HyMtu8DtoUTqjnrEZQ1ESYJQtODY+TY7jWwWEQAAizDmMfR9z24TgDXdjEaH6AZNDGdzLCx1cFkQirVAKenI0TRAr5vo9H0YVs+XMcTMI+KpZotxGwVTrbXPnrdFh4/foTDgxNRFzhN4TU8LJZT9Ptd7O9eR29wDYXTQWpvoHftAwitHhK7K9SZOSkcTRLrgVqZcQ3AlaVfuWmtWeUpW13agBQKE7kDR9aVvA9LQE9sWJe2pYYlIZrcVJRgTJpQS8VigYSAbThHRoAynCFejIBkDpdsjKMFDLJ+zkIU8RSL6SmmoxMUaY5W0GKoSIkGUZqxCpsSK2aLORqej5bvwzVMxEkKMjDmGtThEvPZFO1Wi/vKdix4roUonGF0doxwsUCWW2gGlLQRYWI6rIanJITd2x9BZ/dFzNIGmlu34W3dguH7UulswsgNGFmCeHKM+ckbsJIjeMWI1eYnh2fwHBeL2VvYaA2x3V6i5bp485vH3Hd71xoIjATXdy0Mei7Ozht4dJigtTHA8fEbuHVjC0UeodvdxOFxjHv3z9HubuHgvoXRaAg4CwbfvmvDRIZW4KHZajKcpj9kiz2dTZBmsbSxt3kr2LYNZDnVITTZnt42PKQxWbuHMK0UzSbFJMFf2qhesmrZsQJMFg1E1jXkwXPIm7eR+LtInQ0UVguZ5SIzTAGASWfNdQCFCpjVPxLQSdZQwkv1e/1pJTEsv0yuCVKktbJPXlOrVh1jSYhVqe0qY1jtraoasGx7qxIbJABW9TB5A1Wdq+TIynpZAHMFxhT0EPNA2F5yu9fUkaQNVFbc1mwfFWRmQCABHR+rt11RWe5W0S+rNpQauJVFsNx/J3t0tUlOf9drgq423VebzjJfqayXS21SamBeCjgBQkB9Adl0fbFUdNXA04VxVjBHgg0dDpab27pSUzue3hc1paXZrqwRqn9ObVtfjirF0WW8aXyIa+yqNa8E8KWTbLU/Jeig40vVufqsbFAFAqp7UskNDLC0H63BKi7YIGTliVsBwPpHyzOR8o2Ol2BcNEcmAqja1trGvtKU149b902SFf1PAYB1aFOfl/VxXgs9ynqvcrzWwO8VjFXxoKnj1RhoAFjFmpq7uhKQD+e5I9MstGQV8Z7qRzUTpEmGjON1iQZqXqs5TY4vOqRRuQfKOppnGI+fBDBr+HfdzrYcK64fWwN7EgRyO7QEMH0h0uNDgXEdVpUgfw2PFmuA6BteBXmdo5IPIpjrdZYr81Qm/oi1V667NeikEjzKe6wBYPU6f6+prRP0nq7iL8deKTC1NebdAJfeP2UYqKQh2YCyvzSoq88p9VzRIbCKt3IF5ecnRQA9RWtKUGVBLz8kmi4cC+pxV5YbqINvOf7rOLeKT9XmS0GoShbR1xXZDpFUVY3BMtZVIpK6OCfBCF8aYQ2+crTQ2yfeo1atvh3o4yHuXbOYLwNlpZ5X51ZrKt+j/nCQ1ttVyCvXnLUgvgaANfhbH/Pyy0uZ/CbHjD5TOk6oBWoFXdf1fwUga8lP69ZqvR2q96SpwFrwfzFNQ5y1bIcalDVzTMD2mpq7VlKCv3vIMf7x5/Yva/LV61c9cNUDVz1w1QNXPXDVA1c9cNUDVz3wzPXAFQB+5obkqkHPUg+8+vcG8FCg55no2wVeur2DD710B7fuXIff6+O1tx7g8//yD3Eyy5GSss9OYXopgnaBVtdEv23DTCO0/Aaev/0Cbt95kUHq7/7+v8HXvnFM3sqYzpZoNICdzQ6uXRtgPD7B2WmMySIGCW1N20XD0vDbAAAgAElEQVQnsLG/s4W//fpjnI8yzEN2aOa6uVQb1DGBVtOAY1ls3XrnxjYa7RZmixR333oL+zvbuH19Hy+97xbe/8Jz2Ll+GxuDbbitLp8/NwMsjS7+7Oun+Pevj3AcN7GEj9QkxWPMG+5mQfV0adsnQZFTvU5ZUzeNGdJkecw1ULNwinQ5YUVkFJ4gng2RTUYwlw/Qb82wu+vC9xp4+GiI4TBkkH12PMZ4lGKxpBqyBQYbPvo9Dxu9gP9OojErYHvtLkOx6XyOUSgBsOOyQpBUgbP5Ap3uBpZhhCiKkCUxHLYQZqwDyyJg5MK1HbY7Jj6aZQu4VIOUN0iEcnW0SLBMErajHY+nXPc4z02MRws+hmpsknV0r9diO9yz8RJJnMCnGslpBgc271svFwsMBg52dj04XoStrRbmswJ5kqDpu2i2unjta8c4n+ZwGgXabRsbm7dgN26jaHeQFS6W0xhxOMZscopkOUU0m8IyQvS6DnyfIGEIx/KRJw7uvXEIm8C+ZSKdzmBmOZyggYyLrAK+bSFPI0QWgekM3VbAKmeqEWzbLcyWUzSbDUSkfm630QgKRGGExXzB6uZGEGA+ixB4bZwcnzBQ6fXavJlvuw6rSrM0h+224HlN2JbBwK7baTIcPjw8xGg85I0uguhhHHGtZc8zsbO9Dd9vw3G76O2+CH/zBaSNa1iaHcxTCylJZQ2TFcBkUV5C28qG4mqjh2tTSghGwEoAJ4LTOiWRcI9fFqpYUkfRfdHv4hr0O1mh084PqXColnKCaEkW7hNkyQLpcgzEc1hJCCtZ8p9wcor56AhpOEKaLLgvSL1OyRSmE6CwXMS5iTgv4AcNtIMGXLovspgGMM8yxGGIPE1gk7rVstm+mxSw/W4Lnl0wqJ0OzzGeTlCkMQojxYTqBJNiFg4a3evo33oFM6OPndsfBQb7KKiet7R/LnKC1GPk02MkZ4/QyEP4Kc2bOdJ0jiSbwaCa3tED7HZTNAzg3t0TNJsmPvLRfUTjU+zvNGEaS4ynAd45iLiuLs372zf6yJIU1689h6+/foZ794ew/QYeP0qQGzFghzALA65tY6PTBuUN0A58kudYJinChJIrqEY41QG22SGA5qBh5MjyhMeE1iNLzkeqD+x5BVw3g2llaLTI2tqBk5loeg14zU2cLmzMjB2g+34UzeeQB3vIrSZyw+N6wQlZQFN8kapaAWC5ycpqJvlwYkgm/81wWCl/ZaIBb/HKAyjBhvcMpZVkqd7RNyCFDEsmI1BdXwVvpaBXO1btISuVEm1GUnRzwoO6Fic5yFp5tKlcAmBhR62SHkRtVKEY5nYJL0uhfpdwjyGtrho2CMCTGn7VRnVPukKT+kQB1yooErVd1Ta4DqGVCq7c0+bNdaEAVnBAV6BVlYnSlEL2la5kpKFSAFj/fkHKbTHrBRAv9+fLnWa5KV9Trq37jrIOmlWOq284q8SCEt5I9VbdK1WepGqDWVVqKkt83uTWwER5fQmA1bhfaP8alZuyuK4fq0NuhvtSpVjCalmzWaQSKCWu6NtSDS8ty9W59UQDWnfFuQgAi4FQ8UO/6fbOfJgcNxHZ4n0Bv9Wcki0r67SKmFfqznVjqQMKvnbN4lXFKbdOs3mtgw0VRqJ7V6RGVz/ryRKq/WoOcpKGBo/1xJLShramftfvh5T26qcC/2pwj+fHigtX2qqfrwJBtXOLNorQY2t7lVRBSVtqXXoXAFwHk/yMlt21iqFVgohSOXOfagRMB6PrrNn5XoqskuqxAu+reBVhRYsPrXOaklfQoWqfln0pa6ErFbCC7Ksgr4aaRqp0SEYlIOprFzd7jcq0hPE12LxyXKhCdH0dLmNVfq8p71mHZWrtqZHWeuJcpR0qIYlXbU6jktN0TQDIoNHXFL0vROJVtfB1GQ+109Vhqn6v+jwt54NaS7SkErVmVeaZZvmuvnOqS4t2U516fgKv6gPXa+LKtVBcW5x93Vqhj8GqzQJK6vNAvSfaoSUuye+2l0Hv6vkvjouuiL+wLpYFu8U7ZRLGmu8msrGVU+hgvn6fIollvWJYP0kJtiv9KY7Q4fi6z+h9IkZBAPvqjwbn1TyoJTPpqU5XAPhClFy9cNUDVz1w1QNXPXDVA1c9cNUDVz3wDPfAFQB+hgfnqmnf/x74yR/voOP76FgmvHiOD7//Jj7+sQ9i59om3FYHk9TAn/7FX+P+0RkeHBzibDSC247Q6BpcH9UqDJhJAY+UtnGBVrOBH/nYxzCezvGFP/pzzJcFTMuk0qbYGnSwudHCaHKM6TjHMiqQkEUzLGxvNLC10cG///O3sIwdrp9LSljbymGZwgi02bD5XHmWoddtYjSaMSSxbWDQMtH3bNze6WOr30Gvt4UPvPJxvPKxn0Bv+zrXB43h4XDewB9/5QBfPywwyhpIeZMqgZvHcFj1ZWBJGwGkjMgTGBnVLl0iSkIkaYQkDdmyNSH17XKOfDlFNp3DizME2QGQ3EWeHeDmjX1khY3HB8fwfQuz8QynxzFOT0kW5aDT83BttwHfnGF70OX/UD85HeLa3hZsI8diMsXZgg4NkCzn6LU8WLSxZxhcn5dqnoZkQ+36MA2yEc5gWEI1bZs2w4Bmg6BoBMtK4DpU4zdEq9mE4wR4fDJHlhuYL5bIMtrcoXqrEVzX46Ak+90gIO/ojGHV2ZDq6wKO6SJapLAMH/MJvZZgZ6eB/esugiDC7l4Ti3mO6fkcgePilQ+/jPuHCySFh6PRIVvYwuwgN7cROQTYfcTzAkeH74BhXRaRVzaABTYGHnq9BubzGNNJjsXMxr23zmG3XTgtG15B9uIxcsNC0OlyvUtSqHYDE7mbIckNnA1DXN/vYzYvMB6Hoj6yaSEJY3TaLWwOGqyeztIUjw4fwiIIOU/RaXUwmy6RJBmarQaiZMGKXkIp83mEhteAZdhot6geMuD6Lrq9FtrdJu4/vI9Hjw/Rag1gWQFM20KnbfAYOtS3touta+9DsPkiQu8aRlkbidtGZnqIM4nyeQedthdX1o01pzeGqAqCiQ0f9UfbaJLgg+KGa7xJzSTjqUxsnlMNPuoDmldcM5f+nadIowUrf8P5EBnV/o1msNMQZhJifnaE2RnF+xRpNGWFtmmb7K5XmDa8Rg9hDMSFCb/Vg2N75GGKzXabUgcwmi8xywsEfgCPFoc8w/j8nMEF1co1aO6lS2z1W9ja6DJQOz05xtn5MWJjyeNFtaktp4vunVcwMQZ4/iM/h3zzJlIvYBCTZSGMfAxEJ7DTE5y+eQ/FcIEXdvYxmxwjTk8xnT3E5mYLy9Hb6HsRnDTEfLbEYGDjAx/YxuxsiIZnoN8PMFtaeHRa4NHpFIEX49pOj3A2Gv427t2b4vHBiMHqeEKxkmNzp4XzkyUaflPYb6cJHNdFnGWYzJfITZsVuUmWCBDP7sAmJwyYdsFrn22ZaAQNmWiQo9kEmg1Sngtq23bb8OBjfHyC7b09FH4XRwsbkXcHeeN5GK2byO0OCpOUx6Q0FxbjvO4yfSIVsARGJeGSdXfl1isfJcGpsGAWPwoCKyiroE4JsJRyRsHiUqVHAEWq09eoVfQtS4UneQOarm2J9upqVx04q01qYTkqagazGpIbvLKiFcJ3idQo/mWNSgVD6D2lFOWNYM6NEEkTamNbBzB0egHJpf2skDmvwLOE0KqPuBfFjreAvxoAVv2rFGhKEShuYaVaVr/XwYDaKFZznG2gtZq5rAiWG8O66ov6qg6yyw1pTeVc39gvAWH964wChzKOsiIVdaVlrJfxUoIkobgS8FGUIBBsZQXTy/bU97UVANbshJWKXE+kUa9VIa9iylKdViqWhS0tc1auhy3gmFKCcq5NOZCij3lNVrGgtVFXa1JylfgR6F+IpEWwqOklVv/VCRQcqXSx4r7KKUIlR6gnR21jv/ysmocl9FJqtvUgSwfAdZWoeq/EsLJN6tIlsBQTRDxvFP6W1uRqfNRnxJxfAY8KHNfvqZz48s7qEK/+O5939WysQ0i9rWJYa2uUWg+lQ4CKZToPlw+5BADr85P/rYF6sQxIRa4E+vUEEL4NeW49UaUy7/R7pe+uqv+UkpQfF1WrWHHtlWWzalsJpjVwKE4oIZYcyxVgFWUk6j+kjtbjQF/XLiST1PqvDrPqALWelKDut66KVvOKWsL23xq0VvP0QsNld6ua7KottBawelkBYAbn5NFzUcldlkqQau5K7VsVrmvw3OqxoD2MtfOrpA89oaSeOKPuR19DLsBDldClJT9REqFchrSlQqpgySdJxg99XxTP02rPrfJyqgkE4vVVglN1bEWN+rJ9ehyrpC3tNeWqUXkGycspZ5Dy2aaBaDXPVB12vY/Ku5CuHeXcUeu4DoCVar8+h2Ub9TlpyLIVJfwtL7paKPQ1SHSTQt7iYL2LywQurdt5OVElLdYkca3WHhVZ9IyR3/tVRp68CCeJ1SbDFQBetzpcvXbVA1c9cNUDVz1w1QNXPXDVA1c98Kz2wBUAflZH5qpdz0QPfPIf9RGNUhTTDH5e4EdeeRH/xX/5q7j+4m28/dbbOBvN8NpXv4rf+d0vYLhYoDnw0Owm6G64WIQJwqmD40cxstDAVs+FjRif+rlXMNhq4Atf/H8xWeSIEhPTZYKt7Q5eeOEahmcHePD2GFFUwPXISjfHtf0NpGmIb7x+jDSm/6q1iSSh26E6vmRtHKHV8hEnEdc8bTUd+J7JdTbbrRw7XRfP72+zJfDf//v/ATZ3nkOSBZguyTK1By8ghVwLqbeNbx4D//Zvz3CQdDApmohzCy5yONmcbYPj1ERGwIbsjY0MtHFN6l8CwWm8QBEvhRoxiWFEMexkCiweYvLor5FMH7FFbuC52NzZRJSHmMyHbL28mANvvzVGXpA6F9jd8+H7MddEpfrF8TKC7+bY2mwgXs4RGRuYLXMsqO6qkcN1LbiOjel0jjShTROLazJzvd4sRxrHDCJp28B1be4rqgPcbDh8jr3dbd58nc/nMG0P8zBEFJMqy2L4O5mG6Pb6Ii4Nqp07F1CwyBmELufU90BK4kbbR5alaDUc7O200PISNN0cz9/pY0rK0WWGLMqxf2MLt55/BbHVwsFogkcnh6yKPj5cYnurg8fHhxhNp2g1qCZvBM9xsJjP4PsGGk0XjudhNo0xmWQYDRO2oXYDD4NBG1kaoun7bG0dEtBttWBbBUgpSQpKslGOixzD4RTPP3eDLYPN3EGRAOE8QpFl2NntohGYCKMQBychwjiE61no97dwejzFbBZyXxZGCD+w4bkehqcTrs/qcp1WF1GcwPEcdDtttDqkFjVwfn6O2XSKJM2wjBJ47Ta2BwPc2t9Gt+NjNFlgY+8DaA4+iNDuIXdbCKnWcu6xajYpSBFsIWHzYIvBgqrfJTaKhF001YUU9VolDK5YBwqFotrQEkolqXykzT65GU/nJXUqbZJmacx/0oQsxqdAMkQazhgAZ6QGno8RT88xPn7MvyNZgIzUCSCnVFvYc7iubxRRsoLDSuAMLtrtTQw2BqzwngzPYAZteBvXOGFhNiKVMVlv20iiOeaTU5h5CNdMkMczOEaBwfYeNvoDLBdTHBy8jcVkiCJNhKrV20TefQ6v/Ow/RrrxHFKbQH0C17ZQTE9gho9x8PjLmBwOcWfzBozFAu2Oh9Oje1iMHsGzIpj5CTbaMXa6TYTLIW7cbCNopJiOQ7SbbcThAjs71/HVN8Z44/4p2hvAnTs3YVsdvP3WBPcfHCOhQtmUhGA5rLhvdlyMZynPryxN4HsebNPBchljvoxhU41f10GcUNwtUZC9NvGmwoHtZSgMUvTbnJTh2C5aTR/tbo52q4Fms8tjT271lHyTUX3mdIlWb4DU2sCs2EQR3EFkX0PmDACvhdSg+DLE3xRT5HYga39SbAglL/2fwRbvBKr4dQlqeFNbbmjrQJg+J+wwVxuY9Asp8NVGLdvjliBYJS5oj0BZn1fFqtoIJSgpQIJUnxFkUxuycoOYbIYZn6ma1nLDWW15qs1lOUlWdbHZdLQKPS9VPjL/kPWyeY5pNqaSWCnVI/2aUU6DVCiTClxt3qqa29xiqWYiRT4Bbn1Tm1m3Ut7JJA6V7KFvoCsQUO4ta1bF3Cye/2LTl9qs2sFQTTEdfUNZ1XrWIaaE5aV1crmxLaASg2+5p60rx9VYKtUVxSuNJY8VrT+sEBbW1AJ6Kat6Sk4okJICU1AauRlO9TZlYzUbW35FAuASUOr3oe5TnYcty6Vbgmy43qcChIk+E3EnLbQlXCbFXllHtdyhp+MN5KzuFUkCVOe8qhRTREPBTZoU1ZqW3JcqWUAfF2mnrat+dd4o0NzKil0s+hJ26mo99XCXk6Pk1zpk0mBGHdTpCQHywSLtUVdW6Ho80DEK+Kp5WAJ5eX+i7aL9Arop3qnV+tYgUD0BoYx9HRRpqmXBOVb2tEo9WgGzddizbnKodilgIpOq6PqcBCMWoXLU6PwitvkIrkEs+obiRH7NoliSlu/qk7zuSjU536tUD3Jf6mpNPUFAu3dW/AsypHJQynOoNVpDUBdqmfJcLJMU+KbKqCnNRerzT66/enywPXYNwoupqilJK+/L61wC8uvrnj5+2lQpv++o9Yd6k6sMV5IHxJpVh8CcXKQp7cV3rpVCt64g5YQC5Zah2ZArWFqugeU9iSclx8Zl8VoHyuIhXY52JSFCu/F1sJ0+SusQX0+6XIjHEiVUyeQ/6Q6h92F1nRWOFpz8wvbfq6RE6SRd6X5xW/WEgPpqJeMfBs8LvW60cgSQj9XS2li/b9Wv9blfX5+ovSoZTOQ6VGOsxOzSBUEuixXr5cuSotS8V23QSwsIMbFK7OAHca2P5DNNczdYXUfvv5VldrXt2rysWcmrC61LkqjUpa/NB773mkX2FQCuryxXv7/2Gx/Hb97+A/yL/3DwZJ3xlX+Oj//pJ/Dlf/rhJzv+6qirHvgB7YGnnhs/oPf5rTf7DP/qn34W+K/+BX55+1s/y3flk1fr1HelW/9On/QpY4bWhy/+9Jfxax/9O90rz8zNXQHgZ2YorhryLPbAT/9MH8vREk6SYKcjasd+8OUP4sbzL+LNuw+xWM7x3At7+Mpr/w5ni3Py2GVV1WKZYTxOYJoOwx7fsbDRddDxcvzoKy/gp179GL7+1l385Ve+idNRiDDNkBGU8YEkShAvaVeZlKo2V5e6dn0fB4dnePTgjDfNyJqYaoI+/9xtjEbHODk9RBCY6HSEtXHgOVguQiTLEN22iR/9yCZuX+8jmSc4PgAGWx/ACx/4cexcv8V1N03LgWG6SM0GxkkTf/X2DF++l+AoDBAZAZIsgkeb9nEMm4ANIaSMAFOKNKM6pTPkyRzZYozF8ASz82MsJmPMpwsYxRItZwo/G8KMqTZqysrYTt9F0DZhuWDoaVtNPH44wfCcoKKBTs9Ar2ei0+zAyh00vQBFPoPrEEjK4HX3cDqcI45jpGnGIIhA72Q0R8HUhTb0bYRLshmO4BGg9F04ZFVckE2sgW63zYrlZuCj22qxvfTJyTEGm30EDaoHbOP45BxRXGA8XXDtZLL6pm0espimjSKyS07jHGmai2tSveTcZJtgy8ywM2his2ujG+S4db0PrwFWBydRhi4pu/eew1+89gCRmWOWRJhOE2Qx1blLYTkFLN9FOI/5+MHGFu6++Tb2rvWFmq4wMZksEEfAZJpjGaawHZtr81pmgSbVP7UdTMZTWJbJsLbZ9BjETsMI8yhGnEbY3trA3tY2Dh4do93oYHR2juHZGV583z7XVKX6wHffnmI0nqHTa8LzqQ8LzGdzVsgSzCJ7bd9pYDZZwjAyVp6Topi2dlzXgePYvNFDKmtKXHj04D6D5UUcovA8EK7vtjxsb7bZEvnW8z+KZv9FJPYGEquB1GogyVsICxuJQakUFqLcZjtortWqbTYS/Ke9Gv4j91mVMk1jJHLDS6k4RJ09xgSqNrDUH9q8vZgzhMyzVADgeIo4PEcRLVGQ5fl8hGx2jPPDe5gPD1CkS+QpwV8Tnt+A6bUYMuVpzMqYhOa318XG1g2Oq9lkwhv8ZIdNynVKDJkvQtiOB8fxGO4k0YIzDLJkiTyh2r809+YIPKqz3MGg3wOyJU4ev43hyQGvRUs0YA9ewI988h9j7u1hWZhod3xW3BrzEU7f+RtMFncRWG34hYd0eo5urwEjW2J89Dby5TF8Z4SdQYHtbg9Hhwe4cdPB5raLaAmESzJNLrBBlvivj3BwHmH7msM1uYu8haODBMdHZ8hzYSVvGyaagQM3sEHlp1WtQOrhLMmQxKSmMdnCnm6a1h5S9KYRKeBzBKQud2hcU5B1ggGa0z5c34YTpBxrZOPuNEiB3IFjBmj4BZaLAyRpjP7gDlJzD9NigNTfQ2R1YTikABbJBZTwwrXRWbsk0AvFBVlCy3QBWDJBoL7RqjYpV0BTJBSIGKxghRWeoE1OGZQMPlRtSBmDJdgs1TVyc1QpLKUFtIJpZVKDBoCVzTJDV70Oa+2hu4JLYmNcKULFprxU8a5TsxGAIyjIoFpu3rPCWVxAQSzJz5HRmsHAWNTBLa9Lm+jaJiuDHrbV1pSJss1l3WLlAqtAsOzD+kZvfaz4d57r0s5aJYeoBUIbF3UufQNY3yxmq2sF5ySgUuBDWRLTOSoAWEEieXKRqCI3+2UfExynRYwhmARm9EtKrgxKAaz6WGuvgIDiDvmHkhQ0G29eGLXrif4XC6VaA5XJuTY6Uo2rxlQcyUpQOeaMd7X+W4WXaAcZwjLyLOt9ingU0Eve/yoYhMeDUn0pQFiLP6VoU0p2AQVXClmOP2XNrsCihNjlfWvwUoe+wmhipTXW57A6r+jlqk2tWgcIZq4DcxWwrANTeS7GF5rcTOERjimVnLAGHj4J9FPtrh+rwNRKpbeq4augskqM4DVKQptKcoCa7DVIp+a9WgHF37qGW1rKSlgs0q9WkEipy+k1tiZXuvdS0b6KZ4V1RVvleSpzrZpMwouQTEbR4bmyH1+3xqvX6ve+0vSu1vsK9NWSB9huX+d+crLoQK0aO9VaupVra3OdXq9bQNfjVr8nBsCltF5rkDxnuc6V6kthSaxKH6zmuEpOWJ1DwOVqTVVd1SkXobIb+BJlQoL2vNTAZPW+V8eoiFGwtIy10iK+VttVfsnTLb7FuVcwXFiNqwSJVfJJZdgI+vJQqolcj2zRQ6t2l0/DC2tDPdZ43a/NE/GMEAkh7zaulXHR1iFxh9I3Qq65PE9kH9cBeqXdEnDr5754b9q4rYlvnsN0T6XziMjwWLOcVfptBWzlIlOzsV8LdDlxqhrTpQJ6TUyV63K9RrjIearUW6Z++bE71+pd8T37/e8ETDn+V/hnv3gP/+TLv4a/K/jzqcflKTfJv2MBRtf9rTv4g9/4ZTwhqv6OXfrqRD+cPVCZG9/K3H+amH2q8xN4/STu/cr3Gz7VAPDT3O+6kKLP/+o9fOYLlwBl7qMv4hOXva+f8/u1Tn03pspTxcZ3owHfwXN+uzHyHWzKhVM9ZcxcAeDv5mBcPPcVAP7e9vfV1X7AeuDDr3TgIMZ218bN3TbSZYq3702wjCzMlim6fRvPvbiBZjfCPJthvMhwfFjAcSzeFPAaLrZ2u7DtggGGVxTotxq4ffM6PvVLv4Qvf+Vr+D/+zz+B5RdIELOV4tnZFOT022lRDdUMtmej3dvDN795iOH5mP9D3WOgZrDi1fVSNJop9nbb2NzswrENTGczHD0cIXB8bG208DM/cw2uPcTsfI7RSQ9vvDFDmPj4yX/wCfz4T/4E+lt7cC0Ppt9BXLiYxF38m78+xVcfLjHOHCzJ8tNwaB8ZyEJkZP1MqrqEbHDHCKfnWIxOMR+eYHp2jMnZCauAm902Gg0bdrEAogni6YQtbFttC70+AZUlbt8a4OjxCItlitnSxNlJzJvexH8GGwQVXXh2gGbQhOsWmExO0WgGCHNSftqYzRYI/AbSlGruRphNQhQ5KdBMrhG6XEZIEcMNTARNUsSStXKGre0BwnDBWyGDfh+OYeHk+AjL+RzPv3ADnU4b58MxTk5HSFJSoVm8nUXwfTojyFwgIvJaWIgjUtY6DDFd22d7ZALTZM/d63ho+QV2N3zcvNbF5oBIeo6z8wn8pgvT7eDobIHX7z5AbhpotgP4fhPLcIzeRpf36k+PR2j6HQbMjx+dY3e3g+FoLuyXo5CTDOLIwHSRw7QsBoxB4KLIM9gW1Sy2uT2B78F2DGxuDVjxfTwcYxkuYJkW9vb2MB1PEIdLBIGH8/MThrjXb2zDtjzcfXOM45MhbFJaBwa2dzqYLyZYkF1vbKNIHdhWg5XDWR4CZHtsWrAcG41GwBs8i+WMbdC3t7eQRks8fPgAcR7BCAicW+g0AvhODtdz8cpHX4Xfugm7uY3c7iIsGkjRR2Q1EJsuA+Awo7qtFgraFGZ/ZbkJadJYEWQCmfNpKgmh7qhvtK1AlThBqbQqVYqkyCNglaPIUyRxhDCcYbE4hxkv0bEzjB++iXj0ACePvoEsHrHKGrYLv9lDs72FMCIbadpoyzBfjNHe2MHuzRcxnmc4PT1Fu9HA7tYW0niO06NDjuFWuyO2UA2KO0oEINi/5Dkxn00QRVQ/3GNFPNmHO7aJ7Y0WGk6Og/tvYXh6jMz0YXf38eo/+jT+9sEIphtgf3+X1fvTw8c4efgmbJ/mTAPRNMF218MiHGJvs4fDu1/H7PQtbG+QpbOLhh3g+PAxNjZz7F1rwDIbWC5iOK6N2XSOt94JcTwF3v/yJuaLCFHo4uwUWM7JljpmgGsbQLsVoChSLEKq80kqF9rYF5vFVNO31SJbZsDxTBgmHZMJR4E850QGSowxLBp3A3FiYx7GMFzAbfiwXBNOECBo78EwtpEVDWxsUI1hUp2fwLWbaHZewnncxtTsIgvacJw2HKuJMAOWtPyYZMS9qkVKm60MgAzRyGsAACAASURBVJXaSFk066ozmTigYou2HRW8VNaa/J4MNpFoIFSJyk6T7kepbstjhR+zjNnV5wkWEzylH/6MBMc8D+SGJd0BKYgUAObNXak8K+GqrsqrKP0EoC1r5cl91BJQSP0c3SOhci7bKaGLqN24UjUzgJMwjf7maSCBJYNNCW95a7e0RpbKZs2atVSlcXcIcM5KWQ06Cii5UtcpFXBls1zuNou6zkLlrH60kqLlJvWqTXL3XAOJ6vw6uOFzqU1kBVKUVXO9v1VMyLqnIiKkMpT6LSNsulKo0Ymp/8gCWm+36nvRzVUwUr6m1zmuW3eKwGVnj6pWVsk3NdWs1NMKxwRZL11aZHJMKmivATg6fcZBsCKb7M+gYoFVeKLtqmI7g6kSUoj2rZIStPukRAJNsaWgCZ1LwV/RqQoIStC0YjbCWluroy2gpThetXgdcNGfJeX1lPJb9qn+tZePEZNbzGm93QpeKzeASvKEULuaUg1/4RkmL6KD3bqir/71uwqBBRbS70E5GehgVF2XUmLKtU6PN+1+SvgpJ0N5Hj25RSnH5dhyQRMNulH/CBWkUBAzOJU/tF6K38RcEGpGgbgoGVAlQdB1y2e6/LiCfSsArEPb6sDo919ZK2qAnyxgqn26Sg7Q1wd9Ha6PyToATK/Rd1bVDvG3FkTanFfjVxZl1uu1ahdTHxdOA8pmWLoVqDGs1erm63KMKDcCLSmoBs1En4uEBfVzGbytT5P3mmcy8Cr8vPxMzaVBMuUyCUncg6ipLHivfAaXYylTeQyjfL6W8SbdByoqfU6EoNiTCvbyflVKUHU91tKh1iaHlHNKLRFUpkHGtXo2qGPq87veb3Uoqr9f+jxwf8g+0aCoikNV61ek6lVrmevjqnKXFGDmY2uJb+Xx8pmtrruqQ7Hqq7XPbfkI0BXUle9T9cQTbRpfFlP1dVSU/KjOShUzlcQp4AoA1xevq9/xAwOA62NFUOS/Bn79GQbCP1SA4NsYj2e1n556bvzQrSfvoQD+FmLi3fr87Hf+GT759j95MveBp4R5Tz50r+Gff/yL+MTfoSSgJ7/378CR3wUATHHxWfz6k7tYXHYbTxkzz+q69R0YpWfyFFcA+JkclqtGPSs98NLzTbQbwKs/cQcf+eANHN4/wutfvY/z8xgWqUGxQLOTYueah9xyMJ7H6PU6XMPW9HKkZI2cuRieppgOc1iFj36HNu4X+MyvfwZeu48//KM/wW9+/n9B4dKWGtW19OA7PlyqY5nPsTHwMQs9vP7GKdKE1JY5GoGFbtfCxoaNbp9sT03sbG/AgIODRydYkB1t7LGlb8M3cPMG8PydDnodH2++fojzcwfHpwYePJ7h1o07+IVf+BQ+/pOvotHswzDbiIoO5mkPf/a1R/iru2cYZQHGqayPSerDiBSPQyzOHmJ48Dbi+RiOAbSabVbPxSkp7paI5weIZ8eIwymQpWyR3G420eoQFIzQaSfoBCn6nRbeuX+Eh6cRJucmjMxE4AJbGz6fx7UdWKR6bjdYiWs7FuYhECUFWyNv9HusAD47O4NRkPo2Z1hNylyyGaZ+Tc0Elm3xe2QjSCCJrDaTOIXrWPBdF45lMmzZ2+4hy8haO0dhkA1tgbQg1W8G1/P4WmRhvAyXSDKqh0mwuYBFfxsWppM520JbloGd7R6WsxE22g7ef2eAF2814Lk2zsYzeC0fDw/OEMUm11ZttANcv72H6WKBzAxZMToeLbCcJWj4PVaAkzDPtFLEMbB/bRtRtGAr5oSogOUiTjJuO5Ur3t4asKKcVJXTyRS2baLbbbHqudUfIEwLpPQnIdV6hMHmAKPxKQqk8BsuTk9G2N3dRKvVZrvf09Mp1/glBWlvM8BweIr5LAQyD77bZghLluQExmnTSv0RauqC4WWD1NbdNgb9Dh7cfwfn43OYPuB7AQLXQ6dJgZ9gd/8GOr192I0+mr1rMNxtROkAIcFgq4nEcBHBQ1xQIoAl9nHp+qzaoLrPVHOXxo0gw+VqkirAkUo0rl4rNgfpD226K1hEIDMKl4jJ6xsJOk6G8/tfw/zoTRzf+xsU0RSOZcHvdNHdugar1UOYmbCNAIswQlKk6PW3eNPw8OgQWeFgY3ADgRdgNnyE6fFjjjFaG2iuk92wZ9tsN55mKVuXj4dD+KaNtufDpA3PwEVu0jhGyJMZtroBWm6OR2+/iclsAbe1ie3bLyPzetyvJydHCNMQnmGi7buI7RSOs414nmI+vg9YIRqOgRYyvPP6l7DRXuD2jQ7moxAo5tjacUHaYttus4U4uQ+MRkvMIxuHQ2DvehsJuTsbLdx96xyLeciJKbZpII1T+C7NExovA77v8vzzXAFcs1SAhbygGLbgOEDQIAcAF712E7ZDu3Nkd29gtlxgsRRW5ossIg8FeE0bTsOF7W3BCraRGW24/gYCJ4eRDpHHU/T6LyGybuAkbSJpOnCdFhyzgTA1eE7QGkYAmDbdhT2hAMDCLFNAfFWrle16pbqSNwpJsakpverAQN9MVqit3IQsOYeu0FzFIcWxXvtWByw60BWb79I+Vf1bqmuprQKkUlKLuI6+2aosJimFYt1PHXTy/bHSRoJLpVSVYJrmoICyctu2YvFKcIfWTrkRX6ulq4CcwA6yrSt2xs2j4VFztexrbb5Lk2dxnxq4pd9llWehmNM2wfXxK+GyUrKJwbog3ivPodXpFQ0UvShuUYMhmv2vel+v+8ttYMAtbUUlYKBjSP2r23OrMbxgwapUezVrTzWuFdgtpG5C785vlBo67jgx7hoEZnBCz0elUiNgskpKWAcfczqPvDjfH19ipfBWw8bnleqtd4NG5bzhOJBzRilHtTlYxrHqQ76s0vOvxrK0KVfJCnLclNqxBOkyMaJyfXU99dyQcVK5X9kQHYwIcC9AoV5jku2R1Xqg+qzicqFg9sX6oe8F0NQcLuNAKh/L/q/FC7dLh7xsO7+ybV2BXekCoCsOlaOBpjYU3K0KBoWHh1yLZAKH6pcyqUDBOlpv5TpWAcCa/W5BX5Tkj65WrcJsFQOaalPW8q3Hr24vXYe85QyX9s3r4kJ/jY/XnBjKhupzo5KMU7fir41HDUSvvu2IE74reJUKYDEf65+UCRnay+T0oM5ZibOaPS7fIv+5vHZ6Nf7EWrAOttfjmSE3N0LeX00ly2+p5I4LSRziOnq/qLWtvH22ql/Nr7Kda8AgPYCEirgKLy/rd04krD1by/tbYx3ODhDa+OpzV//3un7T46oa9zJilQ1+LRGlvF8ZO6J9VZvmOlzmXtUsm8trKwKv1zmW5Q3k46TM3nk3gL26l1VSQQVoa9fWn9/rYke1tf5d5sIc1daPdV+HrhTA9ZXr6venhlxPuUn+XevhbwEufdfacsmJf6gAwbcxHs9qPz313PheB9j3/XrfeQCMSwHhU6qev2vr1BUA/rbC7goAf1vd98P84SsA/MM8+lf3/p498NJzDjY2HPzkx2/DM2JEkwTnZzNWld68swvLTVEYS7TJUne5REpWqP0WknyOoOlisLWL+w/neP31M7z5zSFvVt+66eHlD+7glz75C3j5wx/HaBLjv/3v/id8+bX/D4ZjwPYsNHwHLd9EOBvjxn4HD44i3Hs4he85aDV8ru876LdgUGVUOyFDYq7vGscE9IBu30Cj0WTlRJ4kOHy0xEsvNnDndg+NpoF7b5/h4CjD44MIZtzAP3z1p/DqT/8D9LduodneB8wu4iLAMPTxl2+c4q/uneE0znG+CDGbzVilaKQR7DxGEc9h5imDKgJT49GIwRVZzCbDd5AtTxgoJilBxS6uXb8FyzYwGT1AO5jjhZsudjcdnI9HeO3NUxw+AMzUxma3hZs3Bjg6eIwoErVCe5sbbCN5erbAcmnDsnwsFjOYZoY8J2Abs/KD6v7ytirZudKms0lKUFIPCgURZ+urPTi5yU5vkaK63WxgZ6vN5/K8JhwvYLVuxnbLc647GoZk/1xwvWA7cBHnKXKqdUv22FQPeJGUUGhru4/x+RDtwMILNzv40J0GfNfCPC3gdTp4+PgY8+mS1a8fevkFnIyOERUxJvEERWHDNpoYnc9gwsdynsKzfa6n6noOdne2EAQ+JpMxy+Bym2oyJ4TR4Lik/LVYUUmQm+rIzmdTRMslj4fjNzGPUkzGCV+HSrSatoXBVh/j2ZiVu7NpiAIOgqDBqu3xeIHpNGZL6N29AUzbxNHhCSwjYKtt2tzqdD2cnoxhFC5sx2FVl+O6cmwS2JaBfr+DTrPB791/+ABhGsE0PDSDFrodB0Uxxd7+Fgabm3CCBoL2Fix/D2E0wMzawtLqI7cbyO02UsNFktMWMQE7Yd9nkIUvK8lIdSaUMzrS4M0rVrEISFyqgkXUMEAu960YcOXCJtHIBWTNyHiaIjHB9PQtLM7ewPmDr2F6coTNzg62t+4g6O3BanWQUL1ps8BskbH6OYnnrISmPnS8prDNPj1HeH6KtpXDzMgimmrktjGaTxHFIau60yTGeDhGkWawTQ+tBoHNBjzfZ7XxMiQ79BBZuoBvZdhouWg6BQ4fP0aSFYgKB7deeBlhnKLRasFtUU1yE54bIHYoyaGDyXCG8fk3YTpLZMsZbvb7OH3wl+g0Zrh9o4fjRyOkyRzX9psw3YQTRkajMZoNm2tNHxzHODjJ0eoGmE5TRFGO8YTmI1maFwyAHdPiet28xjUaMKieaRIijhY8LwPf5w1SqhMOI0O/30IYTRmCB66NNsVH7sNzezBtF6Yd4Hw6xdl0gskyQ5jPYbo5HKcLBC3kXg+ms4+G3UbLMeBkU/jBFqz2CxhhE1OKUccnrSzIzTopaMuabKANVnsrxQ6NNtUwFQD4IjhQe+Rsg6xBP6XurW92M9yUu4pqa5VjVLoxCtgmFY9SecSbuKV1otgYVrX1WL0pa9oKxYpc4zTNsVJjMSyWEJiF81zPVdir8oYpqY5qoPUykC1ugTZlRd1ahs9KeakAlhSRMuDRQCqrf2mzneet2NhduZEKLZHY6FdKzhKniTNVNpLlZ6WiVPSvVHHqEFY0knuFPR3qttPlRrI8nwaqeHw0pZvoZwmzNACiVFB8PMOyi/CXbqvEDLL+YrmBLuGQgoNKBM21lXkrnpKOVk4GAhavasLqG9kiGeCSHx1oSP6jLKBFDFOda0HORduE3an4ER+myGGFsgT/pRJXgzPiaGrfClaCkq3KM8jVmS1G1aiLJIb6vLnsd6W41i1Ted2XccCfk3NKrO3y5pVrhFLQ0/XVmKl7YKdqMdY6XBCnlCB7TVKAivcLYEOdV1so+PuINkyUGLGqmy012RzvVXBaH1kdTl46Z+WHqiBTtLYOmJQCUPVlGVt6ZoTqF22dqsagtphcUpNT3TvfHcd/ff1aJYnw/FUWyqVjgHiec6wpIKcuW7OLXXFOlTSwqoFch3PqPmjuiWlW7f8qBL2oABZBtwaall8wLs7Nd4N54j0VzOKz1XHUkhtUAkg5jVY1U8t5pMdUacOuzTsx/VfzsLyXMvpL1bU6SM1bPZ5Fk9VCLF0aLrRdrc2r63EiiKb6Vu/Uk3n49Np6VqpL5Qfov4VWds/Vflu5wtTVuqu+Vl1Q/VvJRVfP8suAY9nf0nXi4jq2ZmyEPcKq72uA/uK1LsaSouQqZtSjQjw8tXFeMy/V802ctQqA9SuVz8HausJzUQ9V/dnJcSdmOdvJX6IWvgBpOWGmSuIvrE1ruqHeV/X2r0tYUjGlP+f1OP747b11Hf49ee1JYAod8yufrzbn1V/X6tPypv4dfObNz+Fz/04c9+n/XtigXvzsq5qVqAAV914AfvvzX1pd4Kc+gz/4lXv45K/+tnbRT+O3LlN31aw4GVzh0/jtz+ufX7WJTsqqtc9q1xStltcgmPCbuFO3NK1skn+H2r62La/i1Z/6EvBzqz5e297//LdWqrs6WOE++Ryqd6j3oYREP3cHn/us7Cfq9wvKXeqLX0G1J4Fy/LU+ebQmTlQc1IP5vWJq/Rh+Gr/1hTv4zcp96fEEYN19q35a997aexatXddGvNu5yvjhCFsf26i2d+01tDatG/dqn64fHzrmE396cd6Wn/0W+wlr1Z41CPgu60ElDt4zRtfN09rc+Bbmfh1mvusYXLD5vby/f+2j6/oB+PTnf7s6f/R5uzbOxD3eeRcr6SdZV8sawN/iHK3O2UvWxFqCwdOtU9/GOqvNo3XXVOvTe7ZnbQxWnxWXPoi/hdh7lp47lfuqPNueZFwuWR957bqD//HCM2P17HnPMal3eO3Z9kTPjtufwb3PVp9/771uXlybv1g5j/79oPZMfJfnyPfki9z38SJXAPj72PlXl372e+CjH3Jx43oTt/Z72O71sJxEOHh0gGvXemj1DFhOjvPhBCmrLy20OwHDDFKq7t+4gQINvHnvDN944xB37x1zrdrnnm/h+dsdvHDjOn7hF/8jdNo7+Mrf3sV/8xv/A45HJ2j3A3RaFhwzhJXFePn91/H1t05x/2DKusRGg4yGC7i2BRJWNhs5PCeD51H9UAdbW30kWGIym8NmaBLg8f0Jml4XP/HjN3Fydh9Bq4uHj0c4OlqiYzRwc/cGfubnP4XB7nPwGttwvE0Udhdx1sAkDfBnX30bX33nAIeTJcYhmz4Kq98sRbSYY3x+gvnoDGYa8p/p+RHmw1NY4QhGOkeGlArC4vrtF9HbvM4A9fzkbeTRI7zyPh/P3yQFY4K/fvMY99+MYaQ+XADve+E65rMZHh+cwQsayE0Tvc1dDEcR4sTB6emIofiQro0MWUr1hUVVUaojalmuqLuak8rXYGtuAmlki0z2yBbZz5oGGr7Laj86V7PhodkUCsVub4Pr6pqWx/VvCWTRPv94PEEUhrzhOE9CZKaFPEkROB5bIsdhzoply3HYrnp4OsJm38X+VoD3befYGLQwS3MkpoeIap6mOZw8xt5uH/NoDKtp4WB0Bs/voBVs4ujwDHlqw7GbKDK6H1KKW1zj1zRzJEmInEyR3QJJHrKqkmx5oyhmRbRtOvAcAm4B1waezyewHDb+w9npAqNRiNkiYei1c20bhmXg8dExXLeDhw/P0Gy1sXeji7Mzqg+7jTfevA/b9jAYbOPo6AR+EGC5WGA8mmJnp43ZOEKWkAKYavFSPWALSRIzUKM+plrE3XYD7VaT6wA/PDyC5/R4zPyALIJTeF6Cra0eepsd2F4blr+DrNjHON/BwhwAXgeG30fBtYEJ2NrIZDk/ohQE8dhqVlpVCrgmNrz0zR4GBKVlp4QqhdjCVMCNNr8YThF4yRIx/8wCxXKEs8Ov4fzkm5idP8Sgu4W97ZfQat1BZnZQEJx1C4RYwnQ8TMdTZPEMRSHqSSdJgeHRKdLxORpZhA4J0MMJw9JlkmA8n7AF/HxJYzSCZdvwnACtJiVydFn5HEZUM5rUuOSfSgqsGBEp8pHg5t4G8iTE8dER25nTvH/x/R/C3vWbOJ4cM3D3vBbc3ibSgtTi5FTwOv7iy1+EgwzXu12ks7votOasxj96OGb79739Fiw3YSXzeDzkWsSbgw7OhgW+eXeMyTRDGApokWc20kzWhgVgWybbk28OekAesVsBqbWo+ZZFil+Haxov5nM0mz5cz0SnHWA6mcAycty6vY3pKIJltLC1dR1BM+CasuN5iNPxHOPFCaJ0DNf2kLgBsmAAq3ETnrGJrtNC37PhOj7yYBsjY4DTvAXT85EWGcKMFONU41xtVNMMEWCE1zyqLc0QlhwGyPrW4DbToqBiSNXgZWip4Jjcryw36qWCUG1jEnDiuKT/KQtLCQgEgFuBCmXnzO2SgEsBA0qAYJtUCQjqUIlhZ6kqFLbRrNCVMPEiAF5tEK+bM7xBqsBXngklrwZF+VosjRIQYR0AJtDFi6q0hFbQs6JGk+BFYGq+agmA2eKad7UFACD1KvUD3RN3m5D/CT6qhlXCToKVpKCvQ6/LvpmottVrzPLxOgCmdrAtt7RIlSeswCMNALNdtm6/SQBSW5foXhholCrT1ZjpsKhsgxiY8vgSrq1TaGk3y+xfVK2WnxUDx0lUFQXwagN+HQBet9lerrESyAorcqUaW4GCCuPQmIN+zss280W8r5If9LW+hFisAtYUgqVV90plzskRmmKd4nqdDfQFaCAtclWMrsCZPLfkXuJ1EYz6mlBeQwL1Ml51q3hFuXTYVYK+6jmrsHJ1TTXkumpRLECylrWMHVrLyC1F7+8yDlQJW7kGqbPr2nj1OZ6fPGXLhbB8vvIrWlwqAKwQME9f7V7Le9LhlVg8OYFI3QeXwpBJIvLFan9rUJPbzlkWK1ArYLhc32R/iEQLmurV5IsSEFUsoFf9vUo401S2teuvxqQKHfUVr1z6Sjy+ItyreUOJS1lpSazH2Lp1TcwZYfcvwHq1bnW1mdSjK+tvOl+lxqpsjnqN26TNr0pykxb/q+9lsvrze4DOsh/qx9Ugpq4CVkpx9ZFV7NPaVr0nvZ/K+amvk3X3BlogytiuQ2RNXV4Kv9fX7xURo/CmGHnRl3osikvVEwHKeSnbuW6NrHz/FV9wV12pJduomFFjXyb/SKBbh/l83pIsr0B26doh3ytV1SoXR9YCZhW1vJh+buX8wU2lJADuEorVi1D8UoArbqYS+uJZKk+jL03aYapn6slT+pl+9FkGwOuUQfWaj1wj8rdL6Ft20rrPXoCon8TnXtBAJoOzT+JzqMLIdwXVazbif+XzNWDMbcS7A96y4U+yAS7b+R1uOzdBQgkoyL621qQAUZCgnaHWn35CAuH1qjzeOIfq6/X9XF/b39PetT7GT6Q4fQ2vfeXD+PBH9atV+5zb+ubFGKiPa7V96+774mtPpGx9V0XcU/RvJT4k0PzjTwjQ/l41RNe9vybWf/O2loxRH8C14/Gt99P6eFgDPtetB7W2nX3lNeCjH67Ujq6c/9L7/xwumxsCDr3b3AcqAPgpx+DdE2bW9UO9dm513vL9qnhQ/XPZeqq/X6+7vSY5ZR0A5jrdTzRHL37LW3fvFZvfp16nnmKdrT0PLvbbOgXwGV77CvDhj+rVyatj9CQJUOu+767W6VXt+feOvUvu9/vx3Knf1NMC4PeaNzKx6YIF9JPEyLq2lc+2J3x2vMcacFks63Nx7XjKhI36mvttxdGlAfaD8cYVAP7BGKerVn6feuA/+09uoN120Wp4CGcRkkWMrX4bzVaBdpe2SmPEmQHL3sB8LgBXt91GvIwxGs5xfLoAbA924ODxyREsO0O3YxGawlanjR/56Mfw0Y/9PSwiA//6j/4c//P//kcYz+e4dStAvw3c3Gni+Vvb+NvXH+B0lJKLMqKQACZwbb+N97/UQauVIUnIdjZHu9lGlKSYLJdYphGm0xxRWMAxbWxtbOEjL38Ev/e7/zdyI8BLH7qBe3fvY9u38aMf+jD2bn4QG9efR3/rOgyzCwN95GgiLmwscgNvPT7D39w9wdceLXA6mmE0mSNOEgaoy9kQy+ER4tEhotFjxJNjFOEURUI1cg1Yro/9O88j6A6wiAtEUYJofgozO8Zeb4qf+vgeLC/G3eMhXv+bEcKpgYAA40aL7YuXVJzT8lFYLrxGB3FuYTyd4PHjQ94UsKg+cZyzvSxdj+0ULdrWylht3HBNBE4mNvmKHA5ZQScJBhsd7O/vYaPfRuA76HSaXFd1Hg6RZjFDTrJ/dtwG/KDFgPL05Azn5+f8ZzKZIowNJIWNgiBXYWAxj5HnJiuGTctBq9XEZDSCa2bYG7h4+XqOm7d2WAE8CWkjw8J0fI6tXguBb8JrGjACA0fDc2QGAds25rMI00mMLAH2929zfeOEawwT9DexmI8o/4BtnKl+bq/fxfnoDHGYwLFdWCBlcxOeYyFLQ3RaHtwgAaHJTmcbCVnfRhnOx2NykcZoNsHDRydoNHs4PQ1hmi429zbZ9ng4nrL9bpYHyDKqwTyH51usQCUgTra+Rm7wHKCNIbKZJbttAtJUB7vZDEA2gqS+a7UC9Df6uP/4AEnswXGaMG2K81NsDlz0Og5aVEO5N0Bh9VGYNzDFHpbmJky/D6sxANwWcsNDQbWASb3JyilSrhm8Vck1LZWETq4jl20WUV04AeFkzUAFs8gKmH+4sjBv0TlJCHN6itHwHZwNH6K30cbOzh04LoHqAbKihcTIkJoRYEVIw5hBFbUny6ZYTk4xOz+BSXVxiwKBkcGJZ5gdvonZbIpFbiNahAgXU57v23vb8DstFLaNg6MTxMuUrdJtw4LreJzoQG1nlTtZz0cLOEaC63tUVzjEvXt30Ww00dvYgRP00Npsca1dwEZkOSiMTbaeb/sT/Nmf/xFmp8doGwbawRS+O0a35eD+3SHX9O70bLQ3KEWDIH+OZstEnsVYhC6+8dYMo/MCGdF3VmUTBKa+s3hTuhF4aLWoZvcSeT5HXsScmMGq2sLgWsd0PCnpaZ76vo2NQYfrLpOC/drugC3JZ5MUe9vPw3JjNNttGKYPwzZxfHYfjw/fQppGSN0BkmAXaG3BtfrYbOyj5w44ccJotzAsGng07yEzHeRmjrgA0oK3w4VikSEvqZdFTLEKGECakwJcKgIloFhBWGk5LgES1+HVVIZs80sKW1qfGL4WoualAmJkX6BgcO25p+ph8oYrQU5NWcaWsXxuUTN27QYwtaOEzQJS8h9pt6suRyPHCsSaFaz6XYeT5byQkFJXtXKdWgkVCJqw2l5Ba7oG2cQLYb2AuOpHAi8Cuaw6pbrBeSbOpSdxULsJwpuWqDmck32xBOnKTlrZhdaUbHQpBntVMZEGXukIUXtX/bDNszaW+gY5QyzZ7wyiJQCunb7sU6V+Uv3F55b3Rveg/9C59PtWXXVhHdOV4lIpSC+xva42lkoxpYNvNY51BXBJ77k7xHjwOij7lcaV5gergGlM6zcsb+QiRJQJDJV7rarSuETwk8Ag7f44poSXdQXK8K8KsZbW0gAAIABJREFUcKm1vKbmVvOO57+CljJOBC+pDsyq/yTpkuflrpKARVdPlvBSxjHPI4pduYYoJTWfjWo/K5XrasBL9wE9PnjtYVeTVfsUtOF7koBVgNiLltHqGHVcmdShkitqY0jH0XcrlTBSfk50IP8oKCRArlB285yT86kSuwogyWMylfCg8jfkOekznHAj74kTLLS75rVCq3krwJnMIlDxIAFnCfZKoF6HcjQfVz4IeqKFPm9WIE4AdDG3ZE1dra/LPlFJM7VYWi19q3as4k2lzqyfDxfnllgn1TzXn036fYhxFt+JeWykM0IlDrR2iu9RK7XrquKyHNsaMBcuDRdhJ5dMkDesJymUsaPFiR6/MrAEEpVJGtyvWtyJutXVpAK6T/HkXv2sERXLmBUJpIpI1pbiC1bt4mK0UK2smivPqDXrhh4L6v7Ua5U1RtnDXxIr657x9fOoGKjcvOq08ll8saRB2a/yg7bsiHXfnS+si/x8WJnE67HIcaYBdPWsrPeJaq9+7tW/L1cj1++Tv188Yf+JkVyBd/WdhOeDluymHnHPMgC+bGOz8volsGw9aNM3wddblV66OXtZnckngmL6xv93aiP+syghiwyYp237ZYBVP89lx1Re1wHwZZvzldefzLr1uwOAL6wipWJW9ee62FnbFj32LgFb9c89CQB+moSD8m4u9O/F+BBwX0Kj94Ao62toPk0cXwL7vo1+emIAXAeU64Z83WtaHD/J3Kj05yVwRqixP4l7SlFbjxk1HuvaUxmj91o31imAVVLG6uR6bK2PxXefm0+9rn5LSRprOuPCOl9dv596ncKTA+By7Mpm1T/75BbQev99W+DuB/i5c2F0v0cA+IlipN6497QNr8bh+jF9knXzYhLSxeSaS+Lsu2Ch/aRL5vf7uCsA/P0egavrP9M98LP/0IPjCtVtK2jAKgx0Ww0GUzDmCNo+vEYbw3GE48MJwnmIpu+j1/KwvbmLVmsH00WMN9/5JqbhEcMfsmhukJWz20CRxWh3bK7d+9yLP4bf+8O/wFdff8QqyOduufiRV3ax1bdw9/4x7KCA51nY3NhAv9dltXHgke0n2RFHGI5OuE7ojVu3ce/BKYbTCcIkZbtq+u/fTrODl9//MRh5F//bv/y3ePv+DC++2EDXXGB/o4tPfOqX0dq4hv7ObfjNXcCgesBNgOx0ixzzMMLBMMb/89p9fPPuA2S5werPd+7fR57GyKIZFuMjTE4fwzVi+FbOG/JkL9zfuI7d689jNFtiGi6Q5gnydAynGMMrjvHB59v44Iev43R+jq//zTHCmYEkzHDnzg3M5xlOTxYI2ptwgwbmUYJWdwNfff2vES5DzCchbMOHmTlsPU02zlyt2CDwlsDxgF7TQ2Ca2OgGuLa3hTu3b6BJalgLWC5nbFtNwJTUqrR5R+rpJMkZ+tJ9TmchgqCF5TLhjaEO1XfttvHowUMcnUxwdLzka9PmE9lwxynZmnkMjLrdLuajcyAN0W0UeOmmgeee66KwPZyck4U4EC5nGPR9DAY9pPkSuZNitoiRGw3MljlGoyk6nQH2r93EdEo2v2LjMwwXMC3aDImRxEsEfhO+H+D49BhhtMTm5haSMEGz0UYWRei0SKG+wEavhXA5Yuvs7d09RDGpnMniNoUX2EiLFJPpFNPJEsuwwMPHcyS5ge3dTRwenyGMLMymDgyrjTCK4QQFsjyE55HVs4kkjBAu53DZWjjhDRjHsbmWLqnUPcdmAEzbLY2GB8c3MJlSTWfScaewzQUaHrC72cXGRgt20IDtDVDY+4ica1gafSRWixXAdtCH5baRkO03KdUUqGMALFR45Y+SpNShDx+gVHXqTaF84i1SVkap2m1cHZYBsD0ZYjYbwvI8NHt9ZJYHw24iKzwUsJlsFUjYntxKDLZMd4wl4niB2XyEJI/gE/yMlji8/w2cPPoq0nCONCbw1MFgcwPtTgMwEpwcPMSEkgKSiCELJXqQrbrrBzAKqqtMx3Z4DAhaEgCNF1O0Gi6agYPzkyMMz07R7m5j8/pzSMwcgeuy2ra7v41G6yaGx0MsxvfgBim++ldfBuYzdFoxuu0UebrA8aMl15D2m8SNEzQaLlptB1vbpNA9xXhm4f6DHMuZy8kBBPyyNEG4TBnONxoNdHstTKYjrkNdIEarbXNsUB///+y96bNkyXne95z91F53X/r2Pt2NWTALAIIUAEIkQjIokgJkOyjKYTPCQfsz/Q9I/GDqH6A/W4ywg5LoJWxSlkjRoECaBEAQxD6DGcxM9/R6u+9et9ZTZ3e8b2aek1W37tIzA2Jm4t4g2N11q87JfPPNPDX5y+d5oyhh5bBlCRVwFIYwqJ0+HQZocg1pqv89N9+CZfho1dcQxh3Mz8+j4pIldg7bijEad3H/0T1EziIibxmx34Jh1dGubaBmLaNKtcprPvqmh+1hBWlOawYZehtIDWn/TNbhDOUyYaVPrzMcpryiisAlfKBNTIEJhaKWc04yKP4dgUwKmbY5TQo1ys80y1ipXjjJShWe2PKX11Jgjw67mLK+bwauBct35UMwpPySG+76BjundqlsE3vjQvWqQCPnuQI3+oa1UmvKCXQcRFTaXjVfeINeV/sxrxb35NvQyRW5qcobtNLKWYcBBWTmewssKVTVkz+qvqdqvwLahXJOzWH5SX5dto03ouX9C6Wypi7it2qQies9a+Out6TYJFaacZUHU+0twJOEFApAC0Ap3lwABDVWU7UxFWXT46XGcHKMRFd1AFxcfyqWfGtZA1jYfQpYSIeaSv2rrpIUaybBOqW6nQbAOjyfAD0SkApIKOZAqdIqc9Wc8J6dDSlUePVcFkhVr+sq3sWHDwoduoRExcb+ZJ1pORD8B6tgp8ZxeuzLcSthHedroXLWrqABCXIb0C20hZqdZaYFRC1pmfhONQ1FpgHHLFCig78TujJhJyzms4zdBMijcS8BsJ6zRbu1PBbAR/7o9uZKgchxmoTX6ppKAawgOdtzqzlKMFeDjvTcK9WBotSHmJfiEIlYRstDJOJwybTNrshrcf9JAKzadDSXqXU0DxT519bbiUM0Un1+xkMN+jiJgxflz6wcEDbrmrW8BuJVfXHlDCDmu9JYipyaBsCqv+LWyo6/bMdEG7TDFOW8L8H/bJA3mYnKCWE6V2f1lQ/YiNEsDwFo3+/kI7VwpBC1d4tlrTgIVT4b5a/VQjil0Offyuf4RL4XjgmlHfxxwJE/R+GbYRevInF0Lh8d82kIOw1Y9fYdC4CnnjezVjh9zaNzhbrydjIG0+465XOCs0U7jED/pO8qKp3p+Uffg4rnon7Aa8ZhCXWgZDJztH9NPb+Py7ujhzjou5s8LCoVwsXqd0x94Q8uAD4eREzAqZkbtMd9Vt+s/ckB4K9+XlhQ6z/6xn9pQzllIcwfOCuYeO8A+CyA/VhIocd9+u8zAZy+eT079kfng2Z5O2Vdy+99D3DpqBVoORbvCgAftwk/w0J0Vn6UfT8Fjh+72X+G+M5Uq9Odj1qcn5Qb3P51DSYft5DNgr3vIU5nBsCFYu/YFVb+Yoalssyzs8yNWQD4tLl/vAX0DJv5pwD2M0HzjDiU/cIkmC5CdVL+vYt19T3M0akVdNIafyq3nnqdeg/rrLJYLw/gnACApaJa78ssK/SJsganpS39fpYF9IfkuXOke08LgCesy2eXZ5h1gOVMOTLduBnfL5722cFPdSoNceK6eRQkH1lLTjpc9S+B3z5SQuEsifThfs85AP5wj99563/CEfjFn6+wsq/ZquFgv4PRYMxq0qX5BlZX52G7NrYPOjgc9FlpWXN9bKwsY3V+kcEk1W7tjzK25l3ZoFqlMUajEM8/93EsL6/gG3/1J8iTHlaX17G+/jz+8mtv4ht/8zpSBLh2tYJXXlzA6pKJucUa3KqPMIpR9euoVgjMis0bUriG0QhhOEKcEPi0sdsZo9PtYkB1QUkNGJH6lQCci+tXn0W/D3znO7extxdhfS7GxmINFy9fwhd++b9As72BamMVhtUWEDMlu2eyVh4jiRMcDjJ8+/uv4/uvvY0Hm7vYPuhiZ+8AOzs7yOMRar6FikfFVyOMwhCN5hI2LnwMw1GO/miIMKO6sqRQ7CEa7aHth1hfsvHsc4tYWK1i82EfW096GI9jrK6vYmcnwDjw0Z67ANt1sbW7gyQHdnaesC1sngAm2SLHGVzT4lrIlYoFv2piZb2B1lwVi20P64tzmGs1OGaknt3f2+U2ky23ZZsIoxCGZcKyXfT7MXo9AlQWWu1FdHtDhsAEspKYagnbaLcbDOLrlTqePNzCfqeLwTDCMEgxCklJSIBUgKvBwR5b8ta9DNcuAa+8fAlLK+v45jfeQGpkMOwE81R3OE3RHwwwv0i1Ym3EqYX93gBxkmJxaQmO63Nd1UqlySpqBmRGjCQNWC1ZrTYxGgXodLp8cIE2P2zbQdWrolmjWsI7mGvUYBoxHMtErV6B7ZiIU6pHS/bLtrCUTqNCaZNmBMkT7OwO+P5RauLO3X10OsAwMJAQEJ+rwLAy3hQmeBeFEVv4EtiLI8pJpdLLUKtU4PuOVEXmsO0UKys17OwHGIYmRtGYa1s3fRfNio+LG8vw6zXkbh2Gt45htoTQWkDmtGCQva8/B5NUwLDlBj8BOlJgC4whtit51620fdMwktgvku8qbE5po448LsVmsaqtKjYcBbi2kwg+zTmqb+vWkJkuUtNEZpEai2xoExh5Aps2t9MMDrmgZwnyuI9o3ENuJKySoFrOmw/v4MG915GM91H1TVg5Wbe3ebO/1+/isLOHLA65zjbdv1GvI44TWK4D1/PhWTV4ns/9o/rE9L+UFLBRiDwNMd+q8bp1+83X4fhtXL75cWSOhbXlRSTRCLETY37xOrLIxNuv/y2qTRuHO1vYeXAXraaJdptU/ofY24rRrNc4P3sB2YFX4FfI1SDH3JyLJ1spXn9jhPHQhmlU4HgO0jzEeJTAJRW97zP4pjhGMeUYHbIwWRUcJgmCMdWvNrkedbVCKmFS9Iv+LM232cYcpg3TAduPt+fWEUVDtqOvV2poVHL4noFazUOnu48nvQCh3UJaXUJqzcF2llD112D7LaRuFWPbQycUNtVg02sLmUlHEwhWUqzZ+Jnt4MlumwBwyhBJgECGh1Lhqx5FCgArC1mhcJUAmJSSDByUbogMNQWIZRUwX1PAMKWzUgCJrm9mYvNUKBwVyhKb4Ay9pLpYqXzFfZQRo3JpFIpfznppUcyOCbIDCnAqUEwvF0DyGEUw5x3HpFRF6wpM9XmlrCaII1THZU1dLmzAgFXru6r3RxuzQoIjL1sCFqH+KhU6iYLMUvWvapiywlb2UW2gM3iT8583yrXNZwWKFYNkyKkBAD0uogkaoJEK4NNAgILP9HmG+RI+FAxCrkwCYsn1q1jPjn75USpw1bayn+K9xaa36qd+iWK3X7gclEcaCpQi3q2fFJBgXiBisanPancN7Om34BDxuOgWpiJ3ilVaQXBlDzqloDsuprpqmubCkfdJGMvzU/nSStvxor6vyhDZBsFqpMW4/Lv2uBBQ7IgdqVYDXOXslMWxPp8YAMta2GI90fJZ9UOBa+lgUsaXB6QI8VHl5qRS7qR81PNZH7+inrfsgwJKpABW4GkC2GlW6KphpNktFP6FOHtSMVm2VAOMuk26/LsAf2qxEn3neUzKb5mbIg5yHETSlTFSR3VEoMtcnZhX6nV5rOeYfJ6cPqIkwKyTArwqqrwu4G+5hsmJNe1UOzHBp0WME2M5VeOYYF3JyMWN1eEb0UQ5P2QMVBwmNeTl+woATBcVJFAsBYUyXYwBfz/SVePS8nwiTjPUmEW+SSv8kwCwuq94hokbKMcLHViW9s9yjpDNs3QqFoLzMi6qSWXTyisVbdOWvsnxol6Ta8dsuH+k72ot13Ji+mBV+ZnZsF2Npz7/xGe0Z9BUTkwkk/yHet7x839KrT65sohh1+N78phOAmC1jqrPqGMVdLiI/k7fgSbySbv4ESDO833yMMSsvoloiOfmcdfWX1fr2hG4flxbcuATV1aPu/VP/PWnsjTVWnNWAKxqApcfPVoD+L2qaN/NRnzZnlmA8xwAz0q8mdD8XcElEfO7eh1pWTP3PSmAZ4Ae7seMmqsfFABcxFnaflPNZgWihAXp0ZGYhFelBe3MxeI4ADxRX1t+8gxxej8BsMinq5O1vTXY83cFgE8ag6dRbP9dAuCnWlff1Ryd/eiZdibQLX7PBPcmYN67X2fPBoBn2fRrIHDGASEx306oN6+H5V0A4A/Kc+fI6L4LAHzivDnGAvpMOTLduCM58/TPDrrk+weAJ2sLc3PPawD/xL+rnt/gPAIfygj82j+5ALdSQ6fXRRCM2OZ0eXEe64sL2N/t4cnOAYI0Qu4QePBh5wa8PMEnnn8On3rpk1hYW0arXUMa9TG/OofNB3fhVSq4eut5hFGEr/z7P0C7luPTL38CmbGMf/P7/xF/8VffQ2IMsLHh4Gc+sYjLGxUsry2iOxghy1zUaguoVtvwPA9xGiBJx4iSEaIowjgMGVZubm1jEAwRxCGiLMM4oB16G1mao1Z3sL72DF79wQ46Bwk8O0bDj7GyWMPPfPLv4bN//1fQnNtAYngwrQYAl62TjfgQ6Wgfo94hBqMMD7d7uLN5gP/wla/jtbfucp3ciu8hiQOEQZ/BjVmtY33jGThmEwcHPa73GcQDARkJTsUj+NYIVzaqWFszcfPWMrae9DEapegNR1haXcPDhwN47gZWVq7j7r27eLB5nwFuOI4RDEdwLbJYjVFxqQ6viXbDwLPPXcLzL1zHjZtrSLIQh5197Gw9xt7eHga9ISulCZnwpo3poFKt4rDbx2gcIsst2HYdw2GInb0OfL8Bx6lwrd7hgCA41T4mpTDQrFdxdWMJz1xcwf5+F2+8fR97hwH2+ymCiCygXdT9CsJ+B62KzQrghcUMP/+55zAexnjjh5swXAOmn8FtujjoDniDvVbx4OYtjKMUo2TM9Xob7YZQH6ZAnFgMqikOWRqiUnW4zm5AcesPxRaJkXA7aYvl6qUruHv7NjbWFuHZZK8bYH5+kXORwP4wOEClRnbVPo8LbZ5R/eiM6LohLLN914Pn1zEYpXiw2cOP33qIgy5BfqAx12B4QhCdaBkpcUkZbFDNVBkragehNVIFNxp1mKT6ylP4LnBpo4Gt3T72+xES3l+MYWc55msNzM/VsLA6D7/dxjCtI7YuY2wsYZz7yN15uPUl+A2yXJY2vWQ7TepIuR2mYFex2cMbh2X9SbUwqb1Q3lTjF+U2FW2mcl1pUQNYITWLrMQJGRoeq6NzOOTMjSgZMJSn+rZGGrO9rW2Y8KnUKal2x2NE4z1k4YihHY1RlI0wDLpibMa7ePTgHbb9zuMcVddHo9pArVZDEMVwKz5c38fBQYfhejQO+fo0R7MsgpElDPcp1gShkyiAb+dYXWhjcLiH/e4Q1fYaXnjlE0ASwnMTjK0uhoEL12pi69F99IZd+I6JgycP4Tg5PD/h/vT3MjiOi+XVNkZhBzlIEWxgcclCq2EhCD388LU+DncNrllNB2Qycwzb9OF5NQyGIyTpSGD03ACJn00LfBAhQY7haIwkA8JQ5C3VsrbMjO3aK7aFuWYTplOB4ZioNOpYWFlDu7WEh/cfYK7hw0h6aFY9zLVqWF6sY/PgMd7Z2YXdvobUvgSzcgGmt4TcmUNqN5DYNQQEyzOqCW7zwQGqM84wIk/Yqlyp19j+mQAwtd2gAzVi81LZCBeQUyprdQAsQF/O40R2ufRD467A72wALBWhUkFIG5N0HbJmZhNUql2rVJxkjaqA2QRsKmEJb5ezIn1SnVtuxioYK/JfKOknN2YL2CUhmmCsBs95URl+UhVd1PZV1s00N3m7XNhBMyzgjXUJ2Wjiiola3rs4dFECYFKd8tsk9FbwWhzNkGBcwgeKN/dHQuJC8SXhvVLHcj/kfRUsUdFTYEQpuQu5tgZB9NrPAgyqrkwCOgVzVV6p1WbarWACuks1aAnSZ1tgFocL9Byg3JiCLsqGW1dpq919qhMtMLvStMsjAVKtW3yRY4tPaQUs0T99tsiBKath3mBPSxWhvrFPsE7Ml7J+JN9V5xkzwFHZFqXulYcoVG7o0JvLAUiturwf55CE1kr9WIyWovAaLOJlYVohfgQAUxqV6t2ijq/4cJHfhdBXrgcMgensh3xfAbUUqBJJLOH8UcB9RA3On5tUC5/0JXxyPMqcJfXzNBThJsqZpiCUbr2r34cPp0h4VOS0nKM6aFYZzfPDpDySh0mkgn1iPkyo18VBN1r/hMGCAIMCdIq/CyCsIKglbcw1xaZs8FGVrczmIwC4nN/F9wf5rJimZLoKfjL+5UGB4rvJMQNUfCc5RTmsYqQroSfipikqy/FW8ZIrkX6AQzsYJMZcWLQX66JcvwWHnYSmZ5q7U0rYie9gJ833qTiJAxQa6FMHTYr+ynlLhy1lMyetyCfHYnoYJg5I6f2Ub6Tn6qwxlGeQJg/EKDePmf0r178yr8rWiI9oCvgj4ymefup9p853djWRh6fkdSfGUbsAQddZAFifw+XzRKyB4iCdeG6LlsvlTz/YIQ9LqcOW6paz1hx1jbMCYPE1f7LV00D5xBhpzyNxb1UwWKzFr3xgAfDJm+WFPeIxFo2nW+3+XSqAT7M81mHEuwcT78YC+kidxCkr29lWwLKerLLFnraAnqVGOotF8UmJLH93xHpaVxufpb7oTAXq6eqrd2sBPd2l0/Py+Lznax3Xx7PE97TamdrvL/y7/wGzcqPszxlsb2e19SxjpAMTDZS9fwD4mPk4ZQF92tw42+GPEyygZ+X7sarf0+L907SA1jsyta6+jwC4zP3P4Wu/NemA8NTr1HtSAJ/BAvqYuXba/D+zLfSZAPAH87lzJO3fCwBWF5uKx6x8OFOOTDfuVHeL058dk4czjpvHRy2gjx4UOm0NOMMD9CP2lnMF8EdsQM+78/5G4B/+whz2OyOu01Zr1tBuVxAFQxzu9OHaDgzbx+FwgNiMWelXMS34yHF9YxWf/uSz+MznX8D6+iIc12Nr0cFhB8sby7xZ/v0fvgU7G2H/yTt4+YWX4Vgr+Nf/y/+Nv/72D2B4CW7c9PDszRbIAXbj8lXUmotA7qLbDxFFGRzPRbVeQYYQnd4uYMZsZzwOB4jSIQajPva7CQ4OM4yGZI3qCYWZaaDZWEKWzuN//99ew7UbTVy/2oafjbHY8PGpn/k0PvMLvwyrcgEZfAE9xn1g3IVlpBgnY3QO++h1h/jKV/4C9+49wcLyBt58+x72D7pITRtRmqHbH+LizedhOjWMeiPs7+8iSYYIwj4qfh3BMEaekKI5xOJCipeeX8LFNR+WWeMaw3u9Lkzbx3DkA1jBXOsyXn31VfT6Bzjs7AIx1dwlOJmxuvW5m3N48YULePnjz2IcBHj08DHu3LmP7mEfsDNYHtkNVzAcBIhDwoO0ZWgjzUyYjo/BIGDASgDVtGzYjodxGHNfqz7Zy9bQ7xM8zlkJzWAzy3BlpYaFaor19cs4GIR47c1HGCU2DnoRhqMYDizUnAwLNQ81P4NXHWOu5QCRAddY4NqjdsPECGPsdgas7GzX6qgYcxiORvDqNlbWl9AL+tje22EY3Wovoz8IeEtirlWH7QD9fg+dwwCGacHzXQRRyMrVq5ev4e7td7A414Jr5TCzCBfWl4S1t2Hi7t3XsbRUw9JSm6/h2hVUXDq0QACZFJkJLDNBxRUWvbVmG36jhtzO8fa9+7j7oItulywhycbXQ5JydUD0RyOYbB8u4kWbhFT9mvKv3WrCYvVVDs9Osdy2Ybh1PNw+QG6TOjABOVvbKdBoOKjPeVjYWILTWMEwvogxLiCxWkideeReC5bXgOPVAIv6RDVaJaqljSdmtiXI0jfKlWVioaSQCkSGFbwhpq8nEi1J+MXQDimvAxnVJyUr3ySGSTbiVD+aKoQHI6RxBMc2mRQmyQhGMoaTp0hHAaJRgIX5RYbuvd4etrfuwXdJES7siGlb27ddrh/cPzxkW+Sq72PY7yMYB4gTskg24Pk1uLYFI4uRkrVyGiOLIyRxCIdaGQ1Rc4C6b+PJ7gE6gxRXbtzCpfVlGMYQsd2BU1mBiQY6uwe4t/kIUTBA1Tb44AswRK1io7+fw3ZcLK22YNoj2A6p4YfY2PBhYgy/OocfvNrD1sMYcWTB9SxYToxGYx7d3pjV6esbS9jb34dpWCCZNqnuSTlO8JzUvXGSs7U1H14wcniuBd9zkAwDVGwHXq0Ju1pF5hjwGj4+/ekv4o0fvYFRfwvzdQcVy0DTN/HMpQaceoQH+0/wYD+BU/8kzOrHkLrriO0aMqeBzGwgzMjy3GQAnZKFeFF3kzS/UgEstcBkBy/qg8pak1JByhBY7ACLmr6ER6TVKa+5XCKQIG2pACaISXCI8ojUn2y6y++RtfOkYpEZJ00eCYeoYIBSo7KSljJVKS+pDVrOFupfqUxjpaX8O7+VwKJUQbINs1bfNmMYWv6Uui/tNQn5eGaYQm2jasGyXaa2Ea823Om9ieovbdwztZ3cXOZNWu6HVHkV9p1Kfz+pACIoTj+03lEseY5LKMFwQPZVr/fLal69Tqbc3GUQq1TE2t4xH4qZ5q7SYpbuq6ucpIEyP28VWBZjKNchuRlOFsfqFhQTXQI4sW09parkDJmGurIeshp/HfyQbbgOH8XaJvspb1TAI5aN0zt0nD+VCHJcqMYzlU1Q8FQdiFAb9epTxaY7x49AnaoKKw7ViAMHwi5Zh3A8XtPQa0oRXGSJ4NQiB2V66DafnB9iQAQIloRKHeBgSK74bNFw0V5ugga05RGiY2pLilmn6u3KhYGvOAHc5T1ERXmRJ6SeVkpqVTtV5Y+4QAmwZn3TnYQbJdTSc6EAK3K9UnPguG8FTA6xAAAgAElEQVTOBXyUdVn52cj25hnPN/q3qgWshNX6tZQ9Ps9QWX+3iIW2FukAmA4FTQPgifapQydUJ5neqUCiVHgyAFbQlyG4rFk9ZQGtD3MB7fVUn7CA1nJhsjHFOqUM6ifHQTvUMAGSj69jOgvGT4Mr/d96nvN4aOD/yMGAqXHn8hZk465sztW6eQSdiU7TOq9WX76XdtBFtUOogeWBBa1uuwrbsYpX+bxQOXVcTqr1RTxiS7io1tvi3vJgCk9t8aA5kkbqIMbEg1O+S4ebE8+OKXCtAHCRTzxHxMo0CVTLdXh63hXqfTk+ao7wFDkBhpdtnDoxM5HHs9AttU4d8lEK7smITwLbo7WcdceByU/SIY5Sda7WN7lEi2ezBoHPogBWOSOeSpPP/zJW5SEAfc0TIZ0dg9OAsP4pHjPt1i9fXjkpRX+ivztts5uBz599AX86YW04tfl+DACe/Vm9Oz85APyb+D18+7deLG/Gm9NfxRf++Hfx5eVZIdU36mdv2rMi8/a/kLF4n9p+LAz9Ir76D/4Uv/ulBWGz/N9jUik5q65pYTcrFLb4nydtsCfh3VktoGfESm/zu4FLM/t8+ub7qQCYgdLRfk/34DQARO8/OXffQ3xPA8A6FHs8a9yn54+WJ7PSeibsfQ9xmjV2Ur18VeXbMevBZPNmz7ETDxfwBcTnirkxy1L7tLl/rIW3aqGWi9BttqfufSTeTw+AZ+bZdDyn7vPU6+q7maPHPnXkuvGbX8BXf2/K8vap16mzrrMzcvzIvWaAuZlz7TQgO3Ww5qSn77vJvRNz5qzxeO+lB440YyJHztKOWYGZXMNnwt6z5Mj0pU8FwEefHSc//4+Zx1Pz5KT63MX68xP9dvbhuPg5AP5wjNN5K39KEXj5JQdBSJu7NizHguvQfwDmXBuSar0S7CJwkFOdSseEkxvYWK6h5ppYbFWxuuThmeuXcOX6Naytr8J2DAThAKbrwPLmgDTEt/7qT/Cpl28hC+bwf/zbP8Vbbz/A5RsLuH6zjkZTWOq+9LNfRHPuEoJwjN7hPkajASvnPM9mqNQf0Gu7bJ2b5WNE8Qjd/gj9UYpuz8QooLq0wmiRbImHwxzb2wle/1GP1YvXLjex2qzAybp48cVr+C9//dexsPocYDdEXdVkjDxMkZIFdHcLj+7fxePNR2xDnGUW7tx9gsEwhmV7ePP2W+j2ulheXYEzfxX7/Rz93giH/Q5Goy6SJIDrOoiCmK28HCfDxY05XL/QwM2NGryqgSf7fSRGDQfDA8CqIstaCPsV7G11sb35EOOwg4ZvY2O9iRvPXMGN62uo+jnXtd3Z3kbnoIN+fwTkDoJxxMDdq4k6n67rsSV2MByzapkAN6l+o1gAToKXQUCqW5uVlr3+ACQAJcgWBGSnnSGJqCaqAH5LTQerbRe9TopbH3sGUZ7hhz++i/4YOOwlCMcZGr4Fz0xAxXvb8wYW5zzkMSmvF+F7FQTJCIO4z9bWZHPNG2gkhbVMtOZbiOIQvWAAsjet19sIqc5wlGJ+fgGua7Ldb+dwn+2YGw1SDkcYDAZYWlxBZ79LZATzzQbXUL16ZYNVw0kS4eHmQzSaJm7cvMhW0L1eHw7qCMcpgtEArpsjjVJWPc83Hd4k5M1t14BTybhmMNlW9/opDjsxoshBtxuiN07RCyKYdBggThnqEf7NM7GBUq34XPvW4vqqETwzxNLaRQzDFIejAdM0smD2WDnqwK/lqDZN1OZqqPnXERmX0LcuYOAsIffasJwaXKfKADE1gdhIeFwZRzFlK8GL2ixSkEjfoBeacPE/rvQrIQkvPxL6KRBGoImGiHghQV7bNJCGVI+ayj0T6KV60RnC0YBrZCdGCNNI4FtAEozhWzai0Riu4/L4kBqaFPJ+xcE4CRESwE1iVBwPw24XVpqyPXAYDBkuVOtVBGGAIAgY1hP8zaIBooDGmxTIBKIzOGRJTZbeSDDfrCLKgCf7PTh+Ba+89HFYdoYg7SJJHYyGCa5dvo57Dx7g3t13kEUR0jiD7YxRr5noHUQ8x5dWFpCbA8zPO3RkAsuLJhrVHPML6/jRjw/wzu0xwtBGkhpotqu8TpLCPo5T+D45C2SYazdgmTkf9oDtwvLJ8tlHGJAF+JDtrsfjkGER10FOKZYRPJcOvtTg1322275x61MgT+jXX/8eluaaSMdD1D0L1y/Ood4IUWsbeOfxY4T5s4itj8FoPIOkUkds1pGgiTDzEYpKzax6VepOwp+00agwGJfllGcJCFgL20QFKqT9I4PiEiCyxaKCqkI8Jbak5bUU3KXr8ucyYTfNOcqb7Zx4EmiKthBEFmrfXIDjwjpaatZZciiUNzoApmuJOrqlKoY2/hVYVhBb1Hyl60oVrgaFlQ2xaGFpqU4HIQQWUHUkNadgBWNlxxiQSxVZsXXP+V/axIoYKdCg7bgW5znK3/FGslL5kipaKtUmIIO8nrIyVQEWcE2zRmYWra4gv3Qo2scHWCYBu/paMvEJtdGsAIAEFKIXmiWl/LDaUNaVorO2qnlUmM0qO+ypa8n80uhMAS1JUSmsl6W6m568NA6aIrUYUwlJyrq+Qv9MB1yUql38KWw+BcAtx51TVnJ7EV7VG6nqlFBX2I/KvqgYF9/zZL3nwq5WjYW0Khelgyd+RHuEMlZXhBex1BTGDIC1eBTWy7LpJVJSg1TeanpsCgBTpIuaYxJe6x+Q/RSfEUrKREylog62bo+q8rO8u1Jny/k39b24gEqqdndh8S4GRYGxApCRbbJcY7Rhk8/AUu0meKsArfw+tqkvgbY63FEAHm19KNY/GQcBa8uckG8t0pZDROelCrAnYbq0B+Y1tJi36qLquS3WLv69nMcCoE0FisNXvlgCpSkb3+JMhqa4Vl8Aikvo+V3my7TysFh3ZfvFMaFJVaTI38mxLQCVXIdVTfLpuKke0oEwcic50mU1l7S+87yWk7Ww6BYru7p8cUhGXF80gvNHe5YVl9TmfdEzbdz16a0+o+YCD5l0gDgKgNUBIR2mHx3TWWpPzsmitrn8HjiREEdhonYuQcRBB3/amibyUCpdte+OomVHVpGiwbN+U4z7jFw9FlIW+SJzRpy4KnN7yq1geq3iW9EhpMLeWfN5VmHh771ao+R3nml3jGI+8bqqPqyeepNKXDEmJUxl1bK6h34rbZxKAHxUJS3WpMmxLdaqWcrlibk/BYePpkM5bhPfnXK8cvmnawE9y2YWUFbN0kbzG/LfDKV+f9JW91jgM/VZhilkn6gsNt8niDpjI/5f3f4svv4N4F/88e/ic98kq9mvF9a6QjUobBzZTpdrqf4Ovq7bOCo7YbLF/fxXuc+f/cxn8XUoGP4+tb2opTgVX80KmBJH2QGf2F693qje/t+6wNDsd9QYMgA/GwAubIhlbDalLXFhQ3wEpklLbYrbP7uLP3r8ZXx5ympVQbzf+YbIA1K6fvF/BD77GeAL/1wA+ndVA5i6NdHvF4u46fU9hfWwyI2r3/wjXPjSl7Fw5DGgclfkyG88EDlUWH2+2/jquaquoebajLk1Me4vK7tyzUa9yGWK5W/gLo9zaSMt6ln/Jn5/ejzedZz0Of3bwL8UefXZz3wdV39THjg4EwAux0qMzaawBac59sx/VxzeEP0/YW487dxXOaJU66eNwTREPDHeUzV9j4nD9KGbo1bfU/E8NjdlXE5bV880R7U80Q/OzPjKq6zgizVAe897WqdOWGe/iq/j63K9wPQaxPeXeQk6oHMVX/t3F/DlLy3I+a/nz10tV8s5Lmzij66Tk4d+poLxtLn3U33unDK+0zly2vPvtHmjrcVi/fwjbH7py6AjWafmyHTOTcwjNWYnPztOfP7T9dVYHPdcO8YBgZs29Vnw8+TrR0oNzJg6H8mXzgHwR3JYzzv1fkXg1rM2RgEBEIPBoWWxxxwDwjQleAkGZ/TfrlXHwFLbxfJ8DUtzDawvLeLxg0dAljA4u359neu8Xrpyga13U1SwvNTGq9/7c1zc8BAdNvEnf/gN1KstvPDyJcDpwalQjdQ2XvjMP0Fj4RoX2MuygKFvGg8xHnTw8P5buHPnVUTBHhYXqlhZbsOruHj4aA9AFX51CbAq+Ou/+Q6297u8sZ9mVWxuDnD/fsgq17lmDc9d38Du47dx8+YCfv2/+hVcfeZTaMytM5TI0himUcXh4228/oO/4XuMowBPtrfQORzBcpt48HAXr7/+BoL+ATzHwj/9tV/GnT0Dr93Zx71HO+gNx+gNeoiiEccticdIydq14uP5559Hw83x3OUGGvMx+mMLB10CMwNkZoxqpYF7b+6itxsi7A+RZwP8oy++ghdfuAbLMvD6j17H/Qf32BaXgKNtkc2fgWqNrJxHSEkZlgO+X0UcCxUNQU2C4rblYhwm/DuqQcoWtBFBywSkcGq2GxgFAQNiqofc7wWsbB0PI/ieBd9McfPKKu68sYWV5SV8+udewBtvv4k79/cR53VsbQ8ZepPG0DZzrCz5WJz3kSUBnMyFDYch4HDUh1MxMb88jzhP0ekfYmltDVFqsWJyGIywtLLEdUjJntpzSQncZlDbPTxAkoRYu7iOME7w6NEeVlcWsb97wDD38sUN7O1s4erVK1wnz7ZNbD25hzQb4tnnr6DZrmA4JKC3gs7uGHt7B4jjIebaVQx6EZKxgUaNlJguPAnwBqN9WHaIWs1hqHewP4CBKpBXcX+7h83dLtsyJ5mJYUBxtRAGMTyykrYJY2WoVV3kaQDkY1y+epUBbnc0YqvjRnMRhlGF79VRq1qsOA2jXazOraHWvoWOewM7WMLYaqDqN+FYFQaBqUXi6hQZbWzlpA8i8pXxnpTaZCrUb2w3KWr90iYUgzVmvQKAMd6QEFhBDgUXCNqlZo40S1kNTsCV5noWjhm6JsEIo34XnmMij0MMRwdsj96o+sijGJ5tM1AaDUeoVKrI8gwWSblNA3EyRjA65Bj1Djow4hjpeMxKYQL3XPfX9/m9pJQ1kxieSWrzMRxjyLnlOTYqlRq6hz0cHnQwYnW3iVqrhZ1OBzHV1V1e5v6bjs2HGzzXZ0UzzZ9apcbK2ihIUKnQeJjodQPAcNBoNZHkAdbWLSy0SEc/wsaqj9bcIt6+c4B33hmj16O+1OBVfHSHVB97CMMwYTNxoEMfC2jNudje7+PxXoBqewmXL73C7d3feQuNqoMkDNHrH8K2bHiVGsIwRB6N4dtCRZ6bNpqLa7h681n88EdvoFb1Meh24FkGLl9YhWcNcPlSBbndx+OdBkLjY0irN4HmHDJvHv2IDl/YCE0DiaZOE3viSh8jnyYS6NEfKRlBFwpTAiNiE1GpflR+KSzBB2801ZCAeQJs6Bbl/PcCsiiipyzIhWcBqUZJrUjXi/IYpALW69PyRr4EoZTMQrEs+qCUNrxdLJV8qvRsAYAF2UHKnxVKWlYmkvW0tF7VoaXgIYQzJm0wdUDHUEt+lq2Sldqz2CeWqlMJh1R8+OCG2sEXjeZ5IkC8+IxQ+GqAhj6jwePCtlH2S303KDeISQE3qQbmDWV9U1l+SAcj/JKq2SoBfvG9QyluT9hMnviOwvdnydTUy9qmtoRaZQ3b0rqTQqTqQhf9k8CdrpAZCtCLcZTpzYkh76BpqtR1Rb5xztHBBmlZTvnGZ2p4POj/lB23PNygxUVt9PNbWd1aKr2Lms5TAF6ofqUyXs0bOXfE2ix6yNBWO2CRaTas08BkFkAp4Jucb4rrnTRkOlzmbirooCESTTR67NdQAY5E7Fn5LX8KBT7bJkvYKuevgDUlAC6ge1GjXsRDgbxpVaiurC5hSQk/Cjt5GQg1dnwdBfgn6oQeBS5FG1VM9T5Iq1l1WIPHcNInuIhDUZtcuMtP2G6TQ4I6yEAfEEUZxLKpVMPiQqIjqga4Gi8VBwXLVSyOxkusg2ptLxunUPrRmq80VyZVkTrila2Sax8DYLkuF7BbrutqTVbrtFhrZJ7oUEx+Xs9ZAsA2uzqI77k6vDs6D0qaXRwemIJp+uuiPSW1nj6EoaN9uQyUHLiYZyquEoPqucKlNuSzUpuXdJCuiIWm9p4+BaKeaWr8RdtlJlANYHntibjOmKW8Ts0AseqtBUiVb6L/TlAZV9YelhconCbYh+LYNWFWm2atW/prap6UF52MX6H+noKjYp5QSYkyp4ruqo7rzyIZROVsoR8WEP2eRO9iDkz1VT6/ZvVTV1frAZq2T5+GvCcFU419qVcv333s80F7np84UDKPXr7401MAn9a+8vdy4/WZKWXtmS6gb87Pgm1nusiZ31TCw9MUe3IzulD1Hr0Fb1ZPKwrP3JKneePZ4nsikJh1O96ov8uwc7by+YxtPEWVeOQqEij83j//HF5cPopX+f3ympioBXzG9pz2NgkoZkEq8VGpcvsHf4rf+NLCDACsbnBKDr0v8T197AU0OaE26WkK9+PG493G6bT7nTY+2u9P7ZuCe2dYe55m7k828fQxmHj/+9j/o6E6XaWq5/DvMPR8F+vqRE4IAM8HBU4BwGcZ2qddp45fZ/WDKmdQrkso+4U//g18uVh3zgC3Z87js46DiMjT5N5p8Xn/nztniMGMgT29HafPG3Hg4ffw2z/3IhY0943TYnBinp3p2XH68189gwr3grMkt3rPmdrwNBf8cL73HAB/OMftvNV/RxF4+SWy13UwGo3hV6oYktouzRCMQ1R9F0tLDaws11GtuJhv+xiPerjz5hNcvLCMLA4xGvZxYWUVo2GM0TDA6noLV66t4Oc//2msrV/E/u5DvP3WNzGOHqJqruLeWx3U/BauXGnD82McHu6h0VpDY/0aIqeOaq2FuYUVhp4p2SkHe+gfPsLe7l2MhgeoV100Gi7qbaqzug7DaMGrrqJaWcQ4yPHwwUN0u11cuPQxbD0e4E/++C/xre//kO1Zn7u2ARt7uPnMMpqNKr70n/+3WFm7Csu2WXG7+2gT4WCIerWCzuEe0jSB5bjY3j3Ed7//Jn7wg7cwHAzhWcBnP/1x/Pqv/WNs7g9x+8EevvfaXWwfhPjh6++g2yOFJ23SRzAtspQ18TM/+ynMLVRh2X3cfG4eh3vA/bcS+K6LRj2Ha4/Q7+6w7fPlSxfwyisfw+PHW3j11dfw8OEj3hujcaENAgLzJCGpVqtiUx1AbzBgFSJBfAJd9L5Q1qi1XZ/B12Awgkt/jsas9u0NhiypG8djVKo1pAkphDP0eyHCMEHFcRGMxqyMvbjSxvbmIbLMwOrqHDYuL+PuvW3s7o3R7+fo9PqseqxUTawvuVynNBqEyMIMjUoVy4uL2N3bR61tobFQRUI1Rl0PsOew203x6PEDtOZqcD2TYTztHDqWh3icoHt4CM/xsLK6hMRMWH1N/TnsDFihvbS4iHA8RrNeh+OQTXOMTucAtpXg+o0LaDQ9BOEhw0DHauLB/U30uodYW11GFGTY39tniFmtWHBJfUkgbky1p0PE8YjV6M1mDY16Bf0BwW4gSFz0xkCcWtja7rCKPoPNksYoitFq1jHs9eA5DnyPalOHuHhlDdWGz+rlYUA2zjUsLl5Ho7mM+YVFpFmM/YMnGHYfY/nCBtzVZ9HJFxGac0hyGkMCwC4yw0ZskK2w1D9O2M1N7uoxqKMEkZCJN6KUMo7fKiCwvgmu3k6K3RSJsJ3NyA4zRZ4QGEx57pv07zhEMOhyLeAsGSKi2thJwhCY/iRr6OGgz/WbTYusuyvYPdiD61GebbNivOL4SIIIjUoDvW4fc3OLDFpb7QWef3mewsoDVO0IVXeMaPgE4fCAY7q1tYuMrblt7G3vsxV3FMcI0xid3iF8UmJXKmjPL/ChlsNOnwEjHUhYWVrhtWL78Q5cL0Gr5WB/v8+HWbyKA9NJsbxsY33ZR8Uao1ZN+EDC5tYIO9sWul0bhtXk+/RJuUtFkHOg4lW4ZvVg0MVi20N7YQlb+yM82g1w+eaLuHTtJgbBAFuPHyAN9+BgiO7uCGlqwPc8DPZ34FkpGvUqqo0mWstrmFvZQHcYojcg1X+OUf8QKwsNuHmG5QUHF6/a6AwM9KMLSJyPI/TnkXhzSJwWuqMckUn66KN1NYvUKICjhKJkg6ltkJIFsQ5epPyW7bnpIAJfZ2pHWdmnqkcZvYuF6sxv2diZDxwx8MvI6lSAuOKQgmEgpvxjlbKAvsXePP1dSOUK00ulMqZr620pALCmkqXfl8hQKF+5j/I+qs0EA8UPWcKqeXJ0n5sBMJMcobDl+r8E3HV1swLSOkxjACyAo7iLgs3SXlLWt9X3mik+/F6tDi79u6jRK1tMeVyqtScVSPrY6n+fqHGslIzKSrnUWCpqddp+/8S3GHZ9mALAs77mqBjw5r9Wx1hBYKX6LgA3rUcMgAW9KV9nvfbkPQkIs12u2NQX8Jce19Q2cnwgMCtV04VLd1qq3KcsYRWwVTCRoJSaC8r+XMA7CaIUj5DQU0Dmcv6IetEiKgUAlp8XeS1+dxYAPBHbQhl98pBNA+Bi7ko1m+qHspeeNX56+xRIL1T80r5aB+c83kr1WoA9MXd0SKvupddCLfNJjKmypVYHVBQkKeaWPEwy3W4Bdifjqi9nCjzPYmYKMSoUWhzYoNmnl2bg3BQPa1oz2V1BHWLQ19opW11Vp1yHqEWM5XmaMudLMDULeOpjo8PDCeimDoRNWRur+afnxLF/5wMUsl6rUopqAVXrTPH5qZxWc0ao2JUzRTnGwuumBHCngcTj5sw06OQ1VXJMPUfVektwX38OFt+tdPB6hAuKPObDUNJSXLWH80F+J9PbQo4GE9Bbh+JFrgir+aLvEgDPGpPpfOfcOwEAT8eLALB6jh5Ze+S8EXBazbSjK8PEM3kGfZ4G8TPXFjoEow7LqMMXbF1S2jcXceQ19GiNcH2uTK9V1Pxp+MvvkRBYf35NAGD5PDkO4E7ba59ljI5bW6fnsCyoMfO5cCTvzwCA9XH6cADgkyL1wfrdWSx+P1gtPm/NeQTOI/B+ROCjMfePqUH+fgToQ3eNszkV/GS69XTj8NHIvZ9MJM+v+tGNwDkA/uiO7XnP3ocI/MNf2GCoRdagw4Bquoa8adVq+2g3CTrlqFWAZt1Ds+KxBaxhOPjc5z+DZqvJQLBRa+Iv//yv8eoP3kQcBVheamBuroGf//xn8PwnbuDR/W/jzjt/g2ZlGQ/uHCIcGJibz7C00ECz1sLHnv0EBraNrdEYf/mXf8P/AV6pVBCTqnB4ANdJUK8bXF93ru3D912kucMKVqon69g+K3ZXVtpo1musMLasBsKxhf2tMf7sG9/FN7/9I9QcG4stC8/duoYXn38R2ztD/OzPfx61ioUsHSAexRiPQpi2CdqAodqge3sdPHy0g+9+7w28c2cTw36AZ65ewH/9a7+KqxdXsN/p4dHWAV67vQn4i/jjP/sG7m/uIqbabbTZaBqo1Kp46eWXsbi+gO3ufTz/Qg1xP0PnoQE7Jr/cQywu5vjMZ28xZLv/4AnuP3iMwy6pDEfodvus5iVFpOM4rOZlm+c4QaPeQBQnoHqb/eFQOO3mBlvLUs1UgoRU05QUmAQmCezXanXEqYnBcITBaAjbs+HYNtcFHgdUmdVGMIqkDbQBx0ixulhBvx9iMBD15m7duID5VhOPH22jcxjjyU4X4yyF5QGXV0w0bA9pYCEJQly/chErKwt4+PA+vKbJADi2MuzuBXiynyDIbFiuhXqjKuAbgeHcZPh8sH+AiufCcUyhpjXJhjnE0tIK3rlzH9VqjTfQKC61ahWjYIB+vw/DSHH92gYWFmvY2n6My1fXkCRki03Ad4fVletrF/H6D99h2+JW22IV89LiEkzY6HYHSOIMcRTx9ZNojEbLxsJiE7t7W+j0YxwODFSrbQShgXGUYziO2K6Y4kzW5UZuwTYdlnrRZujichVLKw0JIFpIsxYMewGLq9dQaSzDcpps1b27+zo6/Qe4ePMWUFnHKGkhNhoCmJsuAA9J7iGl2rdSFUZLQWnlWyqXBACW5rVUA4+UkwpQKdDBYE4AOLUnyJt9eQKq1Ms1jsmeOIoQRrEA9GkMK49hZTHyaATEIfJwiCwKMB4OGBK7lqzVhwzj8QjVWg1+1cdBZx+eZ2I02IdPtcOjFI7loHc4Qq3eQLXahONVYDqesHXnur97sLIe6m4I3xxh6+E9DHoE9VcwHCUYDEM+eMHrgeNibm4eWzvbbGs/Pz/Hh1sI85FV+6A3gmM7CEYjVPwKeod9eF6OapUUwH0YloHWQh31po1wPMDKvIXFtoVmPYRlu3iyE2Fz00TVX8LeQYAkz1jRTk4DtHaRso1srl3PQMLzrYJ6o8W24WPTxPzaM1i9+DKS3Mb9u68iDh5jvtrA4d4hDvc7sDM6WdBHs+ag1qjhuZc+iSC1UJtbwXd/+GM0W/MYDA5R83M4Gdnx57hyNUJrvoLdThXj/EUEzhpCr4XQqSIg22mqc04721q9PRprWh/UBmfxOFGb99rvGM4WyhlxbIABDdMPAo2lildBOKX8FYBEWDbr9o1KNcz3lTCToZcSxVL7qA6n0nCqjXKlBpWHGuhlpRollR+thRMbu1KZR5p8Ur4LVa3J46YrbIs6r9rO+wSMLEygywdvMV80AEBtoQMTrDyXbVMAQB20KOeZwEZsOSzV0YWttbqNrGEsxMoShs+wg1QAeAI6MVwrOzQNjUXotQ5LEK824xWE4xrAGjCQLtpHbVinrlfCCanwm6otWXZxEuaouOuAldc4CRnYUlMqTHNG+SVsUq8z4lWqY31MNYgqVOFi3dMPy6hauiLeEvwrJbamKivqg0pAoPzG6YqZOA8iraRLq3Q13zhvldpTVwCra+mW6qwMLxV+ArYcD8BmQQ567biqrHrOKAcIfQ5xPhSAVByGOMuPgOCyBrB8Rk3DPxauKwguFcDc/kIcP0mqCtiuavUWc0GrS1wckCidANgLekqlp9Nfw+kAACAASURBVO7DN9NAluhb2UexNpTKzVJ5KKMgn6UCkior/PJQBo+XWH6FxbDmYqsDK1KC6oCb3q6voyKnxT1ZPTi1DojflIp/pTDU5/0kiFNnw8RFp3Nq4r1q3S26PPkZfq82v3XFup5LAtZNK3eFcl+Pup7josqFGA8yKaI68arKtsrDI2ByCjIWWSRfVzWBFbhX9y4OWRQJXviqFClR3EvJb4v5XwiCi08X4zl1aEcARNEPlWoyhHx4aAIAl53UVPlTSmJVR16fmFNxLi8jVqaJcZlxsES9X6y35ZiVOTtZ8/ckBauIazmXxT+1f8+opax3ReW2+pz6JEdR5pS6Pq9X/B1l9hqpLQNFDJT9/zT4Vy4duruOAMIqfpP9mo6pnFgTsdbX59PA+HR+H133tT4WTZmKsxbrU7h/mfWGgZc2ZhalPTos56+cKQLnG/FnCtP5m84j8JGLwIdv7u/jj/6nr+Fzv1UqeN+TMvIjN6I/RQB8aq3oyWB/+HLvI5cs5x36KUTgHAD/FIJ+fssPTwR+8efaGIUJw98gJMjootWuwbIIlo2wtuRhebGOipPDSWI0PAe/8qVfwo3nn0Nj+QIMs4on97fw//7H/4TvfOs7rKjpH/ZYTdVaaOCXv/SLSPM93Lv/t1haWMU3/uJt9DoJLl+t4PrVK7CNGp577hPYi2L8P3/x53jz7ftYXKgjiiPecJybb2E87qNSIcUr0Gi6DH7fuddDo5Fjfp5UySFu3GhiccGGZ2do1dowMgtJZGF/J8IbD/YRxC7CQYKGX0GzWseN67fQ7w9Rrfl47oWbME2qJ0oWwHWpekwxGgyxs72L73z3NTx4sI3t7Q4G3QS/+kufxa9+8fPIwz47tz14vIcf3d1EffkKfv//+hO8fW+X6xCbhsXWzqR6vHHzWVy6dgkPt9/EhY0+2r6F/Xt9NK15XFhp45VPXsE4foJvfe8H+PFbOxgMCW7T/ogF07QwGo55+21+cQG97oD3JKj+bJblDLGiJMYwCFlRR5bQ9Uada+TSDym8Pc+DZZr8GgHhkES2MNHt9WA5JlyPlJaAZdlIogx5ZqKzP0CNLKXHI1Z/B1GC4SjDsB9hoVnFJ164xGroRw/2cHezi/1RBNPLcXXVQAUuMK4gHIxw9fIS5uYrbPtreBkiM0JraQX/39fexihMMc5MrKytwnF91OpN1JttHB4OuNYxzJTHpl63GRpSWyqej7m5OTx8uMnSIYLhnucijukAQ8CK0dW1RWxcWMajR3ewdmFZKAVTYPPRFip+jquXr6HbGePe7SdYWKjArdDBhxhrq2sMbvd2D5FGJsajBO3mPHrdfTheAr+aYm2thTv3NtEPaBeXwGINQZjDsG2Gm3ESCZtugrWZA9etIwhjVGsJ1jfacF0Dnr8Ev7qOKGsC3iKWNj4GOEtIjRoyHGDz8Q+QJoe4deuTGCV1dOMKMs8DDA8GPGQZWaznSEwJPooN9NI6VoGQYgNZKhQVFFYbtmxvS8BqCgCbeQwzC3njNYxTAYDjBFkaIY/HMMj2OxkC0QhWGsOIAq4LnJIzQL8ravPmVHE645gQZG62GrznF45HyLMIlmHz4YZOh+ZzG161DkLRmWFiFEZIMoLPIds+++YQFWOAcX+TraDJKnMcmugPE9huBYf9AFGY8pxZmGshjEbIjRSLi4vwaY5EVKt7TKJjDPoDRCHV3yXFeQ7fM+E64tCH7dHaVYHl5rwGLrVszDcNXLnkIwhD7Oyl2N4Cmo0NPHy8j95wiDBNWeVMynSq8+f6VIvbRL3eQhwNUK9YqFSr8NpVPNqL0Vr6GSxtPM/9u3/3DQy6D7GxsorgcID+3iN45ghpcIh6zcHS6jqq7RUsXLiOt+9uwXLrGIyHcOwQdroAM47Rbt3Hiy8uYDSuYq97DQPzCuL6AmK/joM+kJmuAMByg5DVqaSwTYVysrD+ZRgja2DKxxhDDbnHqHJkEuII5Q/XblWQSG5gC/AgOAXX1WQgKQ7G0NolILBWD1NBH3k/Ak0iwzXwSapYttlWaLmEdwoUKEWhYMbS4lWqKxXgSqQdJ9tNK6UpAXxNYSvaq+CstPfVN6olXFabvgz1SC0/pQAWG8Yy/NrOvlL1FdBXAx0T3yI0KM721yfAvwl1r7wxHwFRMdXboqmo+HNUo1kDAcrOdhYA5v7M4IBK5TYNZHSV1qxvSApS8bqlgpUJoCZ+SIUmHQtkG8tcpSwRaq8Js06q66pUT5L0cD5JmKEUtwxsVX6KMw0iSlSmXgE7XR2m7H6Z5hXTqlAXc94VAFjAKwUW1EEDeoFykNqsACPfVV1Pg64i048ebFCROQ1+6fk5C92eBIDVtVWuqpqg02N4ZLzZmltBcJH/CrZPQAhtvFVNchn9KePVSQvoIis0AKy3ocwnOT4SAKuDEhx3eo1tCSRMk2PO2abqzMpDPUdizYuazEzZBzosoMZSKFTVaQM5sLpqUa0HGvynL5ScwzMUn/xSAVgNXgP1NVfkPnWnPChA/Zu1VpQAT2VDCZZ1WDxtUXvUAnoSck+0W068CcAtXRimY1nCdX1J0bJEWxfpa4xlkL3vUSW8fl0Vj1lrjYqxDplFEkwC3Ak4J2s0F7lS0Nqj67reDn09LduiWTCLh1RhPS0uO4npZs0t1Y5irkwdfJrV7+I1XmQmAfB03ok5oPJjUmFbfF845ibHtff49Ur04tTPySM10++bUNjKQRTAenK1O/H6Gswv2qlOa6hnoqo9rlvVT41VmR9HKh4U64y+dj0tAC7LP6g1azbk1odmGraflBt6e84B8Imz6Kl/eb4R/9QhO//AeQQ+EhH40M39nR/ij/7gX+F3/leqSC5/9FrkH4lReS+d+CkC4Kds9ocu956yf+dvP4/ArAicA+DzvDiPwAkR+MLPVcCuoqaNOBmh2WqhVqui3z+Ab2WYb3mo+waqTo4riw28ePMiPv33PoXG8jqs+jJyZwGv/+At/MG//rfodfbw8gvP48E7d/FkawehYePjL92C6wUIRo9w65nr+N6330Fnz8D65TraC8vYP0iQZA7eerCJh7s7qNY8OK7JtslpkmA0HmJxsY1azUWGBPsHPdQaDprtlKFNxfcQBhEW2iYaVVIcjuG5KYzMRM33GQ72IwOPnsR4dKeLfifhXUmqeVyve3AcC7ZDcNFFe26O6+QSgGzWmwwCqOZuvzvEQWeI27efwEhz/Df/7B/hUy/dxON7dzA3v4T7j3fw6jsPUVm4iH/zh3+G2w93kWUWPKeGVnMBK8sr+NitZ5EnMfqdB5hffIyVZaBiOHjp1mcwHIzxg9e+hzsP30ZmVXA4yNE5TFH1bLHRZVoMS5KEVMUWt7HXH7LFM0FgVkUBaM/P4dGjbTguqaMz1Go+ojjkjULPdXkDmQAwbYA7Xp3hUxzHrJqsVitskcvq6ihFNCaQ5mE8jGEzOMxgVxz0BgkOdodoOBZevrWIm1eWEQwTfO/1x3iw10dq57i0YMBLbWDswrVIuZtgda2K5bUmDkd9Br6p1cB3vv8AQZByzdVme47oM8d+ef0CQ6K7D+4izoaAFcK0SI2aoeFVhV1wo8YGnqNRwOAtjMYMgGlz98qVC9i4uI6Hj+4hyyNcunwBvcMxhsMAj7c28clXbsAxqvjOt97EytICGg0LcdJDpUb5QvVhbezvdRAHJrLYwVxrGdtbT+BXcviVGO05F6ad48lWB9XaAvK8hoPuCGOyHo5HbCGYZmBL8uEgRZ6TctmC68RYX2+iWnUAw0elsYrljedxELqoLz+DzF9B7sxhnJK9cg+jvduok51wcxWB1cIgtwHDhUnXyxwGemTrSzbNAiLILXoJtngDT9b55a1o+jvZiEvVmfIAZCCs2cmKvcEcFlsvU0xzjOMEw/GYAWkSjmAQ+A17MMI+rIQAcAgzieDITbc8CRGHY2RJhDxNeS6PQ7KZ99FutzAajbiGH+UgWZb7lQYcr4oUFmLKdaru3Wig1miwHXzdzYFwF4/u/C3Wl4DlBTrgMcD+/hiPNgfojwhmUj3gkOsuei7NlRiOC8zPt2E5HvZ2e/DdBpJYKOQHQ1LWx9Km24Jt5ej1e6i3faSIUGvmSEJgqV1D3Utw6aJFpy6wvRuje2Dh4NCAV23h8fYWwx6ai1GU8vXo0ILtAu2VJWTJCGYa4vKFBRhmgr3DGJ3hHJ795C+h2rqFFC3c2fwWRr0O6raLdLSPcecBzLiDRgVsYb20egntlcuIjTr2ezF6dNDBIEA/DztPYSQ/xIvPV7C6fAXv3G+ga1xD3FjB2K2hH9iIcsoT+aMAA9VX1pSd+lYp1X1mBauCUIJs8p4x1ThWmE3ljtr0pD+V7bCCD2pDUR1EEDUtxd2UorOAY7KJvPFcADuxEV3UDOW/S7XYhMWqUDTrdQNltouNV4Kbco6QEpjhm2yDAsATsHtiY1dUAS5gxgxAw/3lwxSid9xDNa+U8lip9mSwqR8M97gmt+i8UjxPxFazQlab8hPKXQnDJx71gqyLeraa9SjV1FbwqxgbYR0hoIp2IKAA1NQ+fTNdHiaZrunL7Zf3OgKy0qN2nNNfTYr2cOxKaFjYrsr1ixWjmj03HTSRVXun4JmwFZ/IT0OrTarBW3lLMQYahOFqDvr6KLFecV0NRLFNuATMRQ1gDaSofFP9prmg6l0X01NviLyXEAtKG2+ZJycdAiinumaJPZvX81vfLwA8DVh42VAqZ+0gid4+niuyTwqg8nhNkWqVT7NqAKuZo66r+sPrl8oT+T1JzwV24NXqYxeHP4pDAqUl7DQMLO4l/yJM7UnBK5T/PNa0VuonJSQo5rr2/DuZm9KNQLArYQ8tDs6ISaCe39z2KWtseo+qEU7X43aoWrtTBzym56RyctCdIVQ+TENSBfD1+E3njvoMr100F2TO8usz7GfVui+uqU3GGVBNHeSha9HhLx2RqjhOzFMVAzk+eo7rY3n09RJ2Tuch90M7QFPUldZdFIrDBCJ3jsLcqQmuALB51MZ4Otaz/i26V9a7nX5GTT4nxLuVFXl5vfIAgMpr/U8+DKH1RX8u0Psm6lDPuoB87TgAO+v1ItYTz1p6ZsvDYFP3KR0KNMv9qUWE7zNl16xioDtc6POsWB+0NUnEdPbzbFb8j+v3dL6eELqJX03M4xk219PXOe7+p73vHACfdUTO33cegfMInEfgPALnETiPwHkEziPwQYjAOQD+IIzCeRs+sBH4p/+4jdX1C7iwcRlf+9o3sbS4KnabyNo1DtCs2Fiar8F3DKxWTVxZmcMrP/tpVBbmYbRaSAwLf/h//nu89eP7cMwaLq1eAJIYDx8/wqPOIfYP9jHXzLE8b+LqxjoePxzAMJbQXq+iM07w3R89wE5nwLa5CdcMdRj+kmLQclJcvNLA0kobvf4I9+72MD9fRZaFMMwI7VYN4yDE8nIdcy0bYTDA4nwFh51DeHYV4YhUvT7WNmzAjOC7bezthHjrx3voHsaoVC00WhWEccDQiWqUmqaDKDDRqlWQxlSj14NjufAqVVbXVjwbN69dwHK7hiwaYW1jHZs7+/jx/W1Edhv/4SvfwZu3t7iyoO94qFc8VCs2ajUHDc+GjzFuPevjmZuLWFxcwuuvbmPzySE6vQF6wRhJ7mA0JiiWwMwjtj62bRsVrksbMbiq1hqsxiRgm2dCEUVWlyRkqVYb6PYH8HxPKO4IhnkO20ETxCX7ZIpztdlGGKU46BwiS1JUKj5vaBAk9V0H4ThFljg42A/RrPlcW9VtuOj0MrZRnvM9XJhLcePSHC6srOHH7+zj9uYeeuMAi1UTTmoiGaUcx1otxIUNF+0lB/v9EEHSxOu3OzjophgTaAawuDyP1IixuLKAQSAOIlCtXFJlBaR2dCxE0RjRaICK52Furol+b4iK72M4HCDLqFZtjouXVrBxcRW3b99Gperj8tUN7O7uw8g93Lu/iec/voz11XXcvb3N6t+Pv3ANWTZim+FGqwnXpdquHd5iffxoH636EglcWc5lWRmqVQO9wRauXVtlu+cHD3ZZBR/GOUzHRXOuzrba4zCCY9cQjIDDXoBRFIJw7eJCE/PtOtpz8wgSG07jAszGZbQvfxyJv4B+aiExarCyDJWoAyPuwfIqCN0WxiB1rMU2thSzNPeQwOKDESXIKmEuA1+5Aa/gm9rYog8oq1xlK8mbtkoNRfcgOJiJeUn1p8dhgJTmZRYAYR9GeAgz7CIZdBAODhAHA6RJCDPP4ToWXMuGTeDbdZBRXfHRWABXz0dmJIiSIR9UyOGgUqUDAFXEmQXYHgzTxcLyMtuSm2aGZLiJzbvfQ8XqYqmVsSI4Go8wHOWwvHkEkYv7Dw4QBBlDZ3ICqFQNAYAXmrAsB/1exOORpRYreclunQ4NUJ04qi1O4zsej1FruTCcFEurFQy6IXzLgW9FWF8D/CqNtY/tJxHuP+whN1xEKdUgpdqBNmzLZzv1JBkhxRhzy3UsLs1h+/Ee5mt1tJukRI4Qpx4ayxuwas+hvfxziGwDW7vb8F0bna13kA4eA8EOwv4TNKsu1tYuYn7lEmpzG9jvpzgcJuiFIQxUUfctZOMfY7Gyh2efuYVRuIyteB19ZwEDq47h2AHpsHmDU8IQVt7qAJgtZktlKb2XQYvcnBb1eQV8YEhCuSGVtUWtW5FcwkqXfkf1fTmHZN0+lY9KRcNKLgFyhcJR5J/aFCWQItRs0i+1sKQWisliY1vW0SVgXeS0VCCzqlNtIEuoXIADJU3OBFwWtYcFqCggqwQxOmAoN83LvjKEYVVyqXhUNsWMDNh2WtaA1HSNfE8Os7DIZh2rqu0twZyy3+YYsdWlbtI72Qa9nYxTJIkSwygBgwTrE++VsTW5zrJUpFLDtPHQAbCwgC4VkNxvAvMWHVaSSm8NrInAqCMIGmyQttbiC5KuQhRS9FIdLmpQ8jqmoJZURAr4UZobT7IjWbtyogauAvSa7a86IMPgSlpCa6PJt2LVvFCMqjWYW82BliCP8k6q6NXhA51jUsyVIpDniQK8GlzRmcUEqOJ5NKUOVGMpkrL4nqkg1TTcKg4mTH8jFUkvlPYcYgEnhRpR4B51dZWfurp0WimqX57WRj4IIdcPvcamOoykYiYOIJTvLdSQKohcF7rsJx2IKwGXBDKq7r0CcertGkjVFYwcY03Jr/KQay5r15Crg+4iLeMjbOcViOUawLLeL6FgddhF2PqKWHCdaXlteoeYTmLtU/BXQR51oEZMZ6Fa5me7tp4Vc1memhAx1hGp+OfUK0fUxmrcdChe3kusk0fZrMqTIuvEY6NQmUqgrVmtqyW9yG9NfVlo+Kfs4icOKWjqbB0iF/W0ZWxn/YeXDs/0a6r3qseeDrzV+3QrcLHWlweO1ONErA3l+IquiX+LNBb/X/RduGYUhgNFcEvnjOk+6HNNHwv6vlYeEpHPleKAg2yDmtN6JuhuEupgz1SbdfcBddhgol06ANfXoRkgX39+HlmGtAMLRVkIqQwW3xGoj+W8VOGU0Ra9krXj6a/qMIS6Z5HLM/KjzNepNV2rRa9/lWBHigk4rVTd5djzaMs5Pfl8k3mg1oFZiSrXdNW3mXYb2jPzLHHVb6MfDDgOEJ8D4OMG5vz18wicR+A8AucROI/AeQTOI3AegQ9iBM4B8AdxVM7b9IGJwK/+Zz4+/ekXsbSwhP/0la8jGmdoNxqYb9bhWkCrXsF8q8LWu00nxfWNZbzys59BZXEBRr2CIE2x+WSfrXA9qwEry/H4wV28fedNbHcH+NpffRsuxthYdrDQqsHIGhiOKhhZAW5v7WGrF2GUZLANwkAZLNNmFaplJ2i0LVy+Po+Ll1dx9959bG0NMQ4IJGVoN11WM84v+Gi1KxgNe1hY8BETJAxThEGO0RC4tL6I+RZtTA/gVx3Ybh3jsYUH9w5weDhk0BqStXGQw68TbDLR30/RqldhGxbiMOKaubTpkGZktVpFzTPQ8G0GMwQsDVIX9gI8ORjjrTsdPHzYQRan8B0LNZ82jMeoNwwszVU5fi994iaG4w5e+/HbuH9/iCT3kRo2Dg7IspmsjKnuaY5xNILnE7gF6lTrN4q5bq/r+mwnSza2pHAmECzgjcm1h6u1Om9Mka3zaDREq1Un6sUK2ixNYFommvOLePR4G8PBiNW+jbqHSsVD56AP1zGRJDnCANjdiVD1HVQrHqyKj539EYIhULcd1MwRLq26+MSLN9EbAK+99RB7hwNUTOqFCSNJsdCqo9EIcO1GHQtrHrY7Ge7cS/D6W0P0Q7GhTe1zPROGHcH1gWEwYMVyxa+i0WgiGAYM+ql9B70D+BWXxylNKF8MROGYYffCYgtra8vodHYQjEdYXllk++sscUU9WBt48eUr6OwFuP3mI9SrNTxzYw1ZPEa1RhbVtIFMytGcVcV33r6PWmUe3f0Ajl2F73sYBwMyHkaraeLGMxt47bW30WFLbpMBsFfxkZsG+oMArlNFklqsng3TEHmcwzEsXFhfQ61eQ2L5yLxlOO1b8JZuIK0tInJ8BHkNyGw00jE89EggjdjyMUzrSNmbNIFppMhyUQubamCqTUbafNRhlNgEEzV+GUjJzTSlCtSVRWJDWe60018JbKYJ8owUvDFDcqr3m0d95MEhwsPHGO49xri7g6C3hzQZsYqWIRBZRScpXMdlG/F6rYFarYE4TLgWM6wU43SIKKF+OLC9Jky7DsOuwLR8tpyuN5qsGB709xAP78DJD2GmfThZANfI+VBC+P+z96axkiXXnd//7pk397cv9Wqv3shutUVS4ogaQJBly5bHGowHssZjYWxLsv1tRoC+jmRYNOAP/uDZIA9sSYMRNLZhA7YlG7Y0sghtpIZLk72RvVZXdVW9qre/XG/e/RrnRMTNyPvyVfcQA6pl5ANIvsqXeW/EiRNxk/GL//8kBkZBjiij/w352mmUwCHVex1oNC2sr/cYAPfPIgwGCZKY7KVDtiHOMlLRpmj6Nmw75/mzuu4zuE3zAIOzKWq2CzMNcG2vhma7hbTw8Xg/wLvvH6EwTXRXexiOJ7AdH65DY0fK5gCmGXJer2+tYnN7D/fvHmF3e4MPRdBhjHOqgdy5hd72DyHENgKjhqP+KRwjxPT0PozpMYaH76PlGtjZ3sLq+i78zg6iwkN/CpyMYqQG2NLcig7ghQ9wbYNqSj+LB0EPZ8YKRmgiSly21Kaa0arWprD0FWoxSp6yxmIJZ2fbjrwRLhWoCmAhozyj+SJUwuVPqTgX1+X7KPCoanZqaEKvK6zgSMl6+P2zzd4SpOhgstxHFWCkhJQSxLHCeX7XU/xLAVv6I9Vrl9CT28OQdbZhL+aNAGHqd8ZUPKf0rovPCEAm4ICabxxDBYCV0E1CZwF/BcBkBbMGgCmGZf1lBegZjM5irjZydZWvapUCa5KwK9IuDwdJ0KmBdQUvynGRB0K4TdowCwtlAaTVxrNadxQAVm0oFVGXVKBdBGGE8FFT2ylyqXEtoSSXyUTPNwUt5Y3F8RfRvrLOrxyV0nK7fK9Qa1JbhF2ztJqm/BPElsevtAxWhx9k/qlmyIW4VHOrupK6BXQJrLRa7ApKKRipEmt+nOctoEUaz9Sec21gMD2X+QIaXgJn6BmiricOJeiQVR7SkJfTAbD6zNMAMIMVVriKGJdW0iVAE2puNf8t2REx1LO2lHmkdYvs/i8AYEXi5pm4pJ9SAVip98u91dwExCXmFf96u8vcliBJxUSpd/m95N6igzZ5bkPk3jwALuertt7R80mkl1r5ZB6rwwIch9kaU+aDcvrXYNqcYnDBmqU+W53L8wdfCtgVoKfnyYU1qawbMDv0UN5HzR/ZF3UQQOT/THWtNVWsMyoneL28qJgtc6TazvLTErwKmqjBWHV4RwB4NXXm1ObqMEB5KEA9P+UclAd9dFcEjruEdGwzrz0xRFtFndp5ACfWrTmwPRcIpWItZ7zoHTmBSAIq+L+IZZltyh5fwl1tOS/n/uLxFO4Pej/m3lcdpDKqC2pmLwLzFdCv1kBe29TaLWMlDoNdVN5W56Y6wjM7YjNfL3lBk1EY2iEibY1RB+EuH4+LV9PfK9ZodQBjNqfFV6/qKMyudVkuL2p7de3X3yNSYvF9Fj179c8uAfBl0V6+vozAMgLLCCwjsIzAMgLLCCwj8EmMwBIAfxJHZdmmT0wE/uZPd/C5z3waw7Mhvvrlt6jkKta7LVzd2YBLICeNGZJMxiM0XAsvvXgLP/Jv/Jtobe3A9FuA24ThNJAVtG1nIJoMMJ0MGaR9+OgQv/rf/jrycAQjPUen0UK7uY0333qEJ6MBEtfElGxsLROEsXzHQK/bZcVfb7UB046Q5iEct4DfcHByFuHsZArPqaFRr2Nzs4tgOmR14upajS2syRKY1L3tjgfbBlvSelQn103hNjPUWw48v4Zup4kscvDOd05x7/0Bwhiw65Y4PZ57ODuK0G3XkMYpagQ/bZNrilJtZL9mwUaCjl+HTzDSJktjC069CddtIE9tBIMQwXCANBqhXrNg2TE+8/0v4Patq/jq11/H4fkprJqNd98bsuKRLIMJWidToEjBlrlG3URaUI1O2sURtW6jKEIYUU1cH/W6jyxLuc+0YUWW0FRv2Kl5XI+WNkuoznGrVccq2e6OBuSyzDVyC8vF0fE5ojBFzXEZpDoO0Gk3cXZ6hqKwEIwLHB9FbLPdajUxjWP0hwmiqYkizmDlIVZbNv7SZ3extraFd97dxzvv7KNZd+GaFhzDQK/lYXvbxMpGhpvPbePuhyGOzpr4xmvHGEwD1Bo1XLt2hccuLUYwDIJ0x/BsGxZc3L55BUdPDpARTKx7GKWA3+5gMpkgjRNWW3quhel0jL29bUwmA8RxwPbXkyBCp9NhABzGfdy4vc1w8u3vPGTb7eeeu4FazYZfJ5vnNo5PTtguu91ucc3kN998BzWvhcePjhFNx/rTcQAAIABJREFUc1zdu86W4DXPRTw9xtqKh82tDdy99wGrrw3LxuHxCC7V6jUt2HaNVcxBOIXpWvDdFjyrjmajCbfmonCbMP0r8FZeQN64hrS+DjTbmBDYzS3U8xw1ewrHyZAUBsKsjpRrYJI9L1mZ28gLSyptaNOU6l3O2zkrcKPUnWojWCj4xOYgA8ASAsmliZR/OR16yFCkMZCnMPMYk/4RouEx4tEJhgcPEPQPkIUDIJui6ZuIpiNW0dJnCQ7Rdj8p6E3Y8Gs+tja2RF3cIsH5uM91q2FSvGownTpguUizAo5L1uZAmkawrRjXdwwMTu5jcn6G0fkQNANROMhyYa9NkDxKJ7xOUXNdy4Pl0DrgoNdr8OGIaGphOCCVb4HhmOoDU99T2HmKdtOC4+ZodVpod2uoNVyc9s8xGUXw+EBDhhtX22i0WzgfJtjfH+PoZIJ6q4mdvV0cHJ3g9HQM12nCr9e4dm8Sj9DyfTh1B2u7u/Aam4jDCCudHlzqHNX5pVq4zgZgv4SRuYGJ6SKJRsgmx3CSPrLhPsxkhNVOG2vrm7DrPRROC8OpgdNhhtiO4XgZ6nkEu/8hGmaMG8+8gPvjJs6NVQzzBuLEZlDN9TilQlfVdBVKrVmlvDnIKjfbVY3cUqEm983VJqeAJ3KjmW2QpZpN6Z2kqnJOwSXTrGrzKnayZ1oXBpJy71IpJnlXWCpVuQ0S5pICWMFH1Vc6+KC2dcvNVlnrltYCbhPn6Qw2KsigHtK8aV+qtGZAimMo26uDEoLOog/ymprqk9snATPPRQ6WeD/90DydU+vrNqZyjgpR8wwgcfjpc5r1snpNV6iV/ZFQXv1bQURWFupgU1xEsDuC3Zr6lBXistF031L9XFl/9C86hD/+pX5UzGcNnal/ldW4yiOlppQxFbEAP9cYTOvqw1IdftFGVldFqXUxl8ChVHYq0FOxNBY2zQLOiHk1y2W+rrKPVcBDKppVPW5OJQltdBg5H7OZilscHLho9ytTck7tOX+gQVxRzyEFgPmAxzw31myKxefKww0foe6bzQmp4if3AAnpy/yUoEqBcrKmZQCsQF8lYco5o95jyHdzfKsgrUycuf6qvqv2KT39BZguFyfdclm1W8VYAULGkVIpqBS9F4CRFtgqeBGgUIK/ytyem0MfoRRnBbfM+fJZr4Ftfdyrc7GqCLwIjbWxWTD2VQBMByfU2+ZAl3hAXFQfy1woFcCygSUIlIdhBNgsCxpcuE4VqlWvV/27fmCuPKw0p9KVy/OCuSbWV9EXziPNPULPYRVLBYB5mdCY3Aw0l8daZgd/PsaiKfjoTIG6aGouhruXX1x/pom8ufjcWYgVtYMH+nNhYe6pMddgqLomj4v+urQVpxer970AgLU2VNe6y3usu0jI5yt/v5hfL9XnL0e34h3zfb+4Ns1yTamzF7fsaZCY+3ZJ+8p2asnwUWt3tQVLAPwxJt/yLcsILCOwjMAyAssILCOwjMAyAp+YCCwB8CdmKJYN+SRG4Bd/8RoyUsxOpqgbNlquj3atAYc260yTN1Bpg/L8vI84iuC5Dm69cBOf/cs/hO0bd+A0N5DBQ8EymYLBpWPVWDk7HA7w3/zX/wgfvPcBkPeRRAUG5wkKgkFdH6fjAXLbAGwLjm2iSTVYPZfhLtn67j86QbPtYe8agd4xzgcB/EYNK6tdNOomBv0zbtvqWgPDwQRpaiIIYtx5Zg0h2cNOAqyu+hgfj2EbGbZvODC9HJ1eHcEoQKfuY7N3DQePQnz1X+wzbCUz3Tg1cH4WIYtNNOouW7YSNI6SBIaV8Un7Vt1GzTLgezWGZHGeoNPzmN6SytM1XKx0OqyibrZcXL91Bb1eB3/25a9jMArQn4zRWm3gww9HiDMLcZIhTRyM+jFsw+X934zUlLbNdTrVZiL9PiUbaJ8sqQ3YVDM0I4velBXCoNdcqme8giAMGWSS+rfI6Lq0YUw22xaChCykTTzZP8dqt45et8nqzU7Hx5PHJ1SZEFni4uHDAYrCQM0zEMYFw7PJJIMNGwYStOoGnr3dwKefvYnpIMarr3zAOgfHdLnm5ma3hhu3fDS6CZyai+NzDw8OTbz/cMz9u3P7GQT9IddrrbeAg+MPkRFYXvXheTZD/r3dTUTxFA/3D3Ea1JCCQHiMcDKBX/NgWwZWem1MJn2MRufothsMvY+Oj2EaBElNXLm6jpW1Lt588wNWOXe6Pp555iqSOEG7TfbaE9TrDsJpgo2NHRwdnmE0nCKKMgz6BKYdrK9t4+HDJ6h7NUxHx2j7BV548Q7ufvAO0jyF5dQwHMQYjWPAdGDZFjrdBhyPbL1jnBwN0G42sLG2hla3h8xsIPM2YLfvIK9fR1bfQeJ0EDs2Mt7otWDmEVyT6goWrPalSshkmm2YOceXwQ9tHSuliVTxKptYBXjLuqzlNrPYkFKqPr4OnUJQm8Us2ko5n7MkxHTcRx5NYOch0qCPh++/hTQYAEkAs0hQc00cPnkXyKj275RxC9XVpsMZZNnpOS7qXl1ao9fQW91ArdHB8VkfQZjAsD2YNnkAsCSTa+iGAR0koWsbiEbHXIfctVIkcYBarcb1dsdhgSyjArwWoukUaRLDMqlGsgHLifhgSKPp8DgGYwPBhFSpPibTEFmR8n2MZIrVFQvbOy002j4GwzFMx0Z/OGIb+I5fA/H2dtPkHHrw+AQTqjmcW1jb3MJwMkTN78K2SRl8iiSJcGV3HVubqzg+GHBtaatu4vrt2/D9LqZBhnZznQGhVTMwmAQYTjoo2s9gbHd4DJLJGZp2iqYZIhmdwDEytoyH04BZayOIDJycB0jcFLBzeGmBTkTQ+Aw7V68yAO5bq5iggSQ2kNLaLHcKBWwRu4YKqgp2JaRP4jWxvSnqWUrVitoA15Vy0mWYP6dALYtqZaVfBcSULauEegrI6XaSdF+2UpW7zeRUQCdj1FasyGW5E80AWGy466pVtlnNCWeJmroMXPkZRsVwZ2RrDgZzm6RJJ9kYm3xKZqYsZKg4sxIuFdNztbbF0537IC2v+TBRGUf1G80r6pNUk9KcYwWYAGv8LwV6Zbx5I5lBtfhcpgHky75TqGsIAD6DLQri65v76r2iPvKsn7xBLYEGv6esuSusxEvwr4ERdX0xhLO8EblUIYtP+0JESkit7q4MrjisosFfcUVS5xLM19YvVuxKa1XVPt4slyp4VV9VtqGE28pWt7TzppycVxqqWtR8Z8EdSyBRdpFyr1RwzlR4ZT7wmr04AKWqWVMail7O7lPNkUVwR1lN63eZaaIr95bqNx1k6WNY9lUdFlGDr60N+vvnoYUYlzLntVvrDgTiUAHBevFzGbjTa33KEZYQcFF+zV6bO+igFIWa2r8EnnI8Rf3amZ2v6p+A0PNrCbtsUNul6pfCM4NSMzitPqUOqqh7clZLVf0ceNUs7OfGWEZIqWBLMM7zlKzzxaEMfsZXDmXo19chlP4+/T36WmlVcvYCnGIQKcdPA8Cz/NUOm6nDLXy+cQZSRSjmrab1QwkCls9+VBsuA5zVAz3qk/r6NBfzBfBX8NX5dYCRPdUTX1STVqt5rLdLqLnFel+q5svxkauZFhfup/Ycqa4Yc/FnKD6L20eCwwolvgh8Z+u3UqOXsa4uH+rQQnlARObAwoMCKhvEe9TBCXXJ0mZbTRa1vvJA0nNdfieo1GMuP38BD19U2lb7Kj4777BQfidY0FcdUlfzaXF+XWxD9RBIdb196ljr+X/JgZ1Fnxf/f2H+8MHT8uSl3fXqZZb/XkZgGYFlBJYRWEZgGYFlBJYRWEbgExuBJQD+xA7NsmGfhAj8/H+2hnAUwskLXN1YQ9vxUIPJ9RC5PiP9n2xSAqNAGscghQbZjrqtDj73w38Zz778ObZvtVwfSZLB83y2jeV6s0mMX/2Hv4nf+Z3fhVsL2bo5TYR1pm2bXOO33amxunQQjADbgOd28PjRAOdnAequhStXqVbtBFEaoebX0Wo3keUx0nSCdttjtUMYhcgzgpQ+ul2f4a9jG2i3azg4OES9lmNr24PXJLWkhfEwgJWn2Ntswyfw7K0gDJq4e+8YHz45xXmQIEtdDM7JAleCMtOA5TkMImkTmdStdddG06dauykmYYTNLbJ/JUvZHDXThWdbaDRsuD7Q6fnotHzUSOlo1nDcP0CUj3F8ZOD+gxHSwsR4UiCKacNe1Bo0CtrAM9nq1iF5LqmZPQ/94ZBBGtVKphq4VKOVlL1pThbKdaRkQZvl2NzewTQIuH6uWaQY9vvYWOsiDCeYJgkDqwcfnsLIM2ysdbC+2mLgRsAzSWkDvYWT4xBJQtA+ZUvj8TjC+Rm9lsO2LLZC3ljN8KlbW1jze7j/zhNWvMZTwMptXN1u4sWXNnDt1jq+8tU38dZ7QwRZE+PMwtrOGpwsRT4Zot2robPmwfGBTdp0cEycD4Y4PRsIO+ooxThMMY4J9rms0j0/OUXdc+HaQKvp4/hoH55n4sruJiajAc7OhgzF7zy3h0bTx2gc4p13HiLNUmxsdtk6vNVsyC0rUoHaKAobWxvX8dU/ewPb21dx794DjMZj7F29hvE4xLA/QRimiCd9rLQs3Li1iSwf4+TsGBkpcvMaplMaC6qpGrN63SULbX+VN41H43OsrXbh1VpITB9WaxtW6xoSZw9F/QYyax2JayCxgNxyid3DhQGXt23ogIKFBJQLJoNXFAlStqaVdQcFQZrBF1Z9SntNCSwE4KOatTS/heqQNzMJjpCUmf6e0e8x4impbVOud20S3J308fDu21wfnO7vkfo9iTANRkgmhxj1D5BEIecmKR3pAAlvbPE1BVCyLRue18DK2jba3VUMxgFDYEg1V5qGMIoEeUoFeyP+3SfL8TopvU+RFRNYNtVcdjCNaU50kcYGhucj5HGKOBGb36YdYn2zjmbbpbLkODmaon9OK1kd5EJNm7emmcIzElzda+LazQ6ePDmCaXkYT6cw7RzhNEWLFPCux7bWnu9h/6QP12uI+r95zvlu2XRgoYdWs4dwOkWcjrG23kWjtclwKg7HuHZtA7s7N3ByFsBt9GC7O8jMOgzXxsHxKfLGLqbWCoN/I09gJGS7n8NDDGQhH/qIcpIjNxg+h0GI2Ml5PbYjYDU/QSMfoN3r4lHYw0nRxNSsUyIhKahStNxJlQqxGSQUO4jKApdfJ0tzhnzz8Jdr70rlq9oU55qV2sOMcosV5xLW8r9lnV6hkiIlmbTGlLWFS7WlUvmIHXLQQCngo67HkJdsm+k9EgTzZi11jxTVdDCCNorVZnSpKGbMLe0YNTCiAWC6xpztZ7mxrUEfCbWVUldX1cwD4JmXaAm1ZJvLTWLZfmo3kZOZ/mve3peBk1TOKQD8tA3jEhDOGcjOf+OoQmB1AGCuBq1Uu/KaUVEAs+1BVUlasR0u78hr0uL3q7bqrRNQv6KaKq21pZJdO3AAckJQNsMSrgheoA4QyE1vabU9t2cux5NhmRoPBc4oxSSAUe2kg3Eq30v4Ky9Ygip18EHLFfWZEixIGaB+GIOnBwd1Xm1XhY4qVlUopcdQAeC5cVZEqfrlU7M/nTn3ztO+EryWpcHnDxaUOV0FSwqsKDtnOY5s2a4OfNCcNoWKUngIiHlYqqpVYC7Y10q8J2vu6rkk+n0RCs/BzQVQT9oZ8GwUS9gsDvS7AlR6fwUGFGCP15BS/S8aTq1gZa52wEOfO/rhiLJ9PJfkQRQFBSvwU12DM1Id3pHP3LlawZXxrsJPsSwvUOXq81sbmyo0WgSRDFZqag8H7aCEao6qAa+UtCUEL4/9zA7myGkxp6SvroEL26Uf0KiM5SLorVt/cx7KGMzNNf15xwcFxM9crsicnQPAZV3kxQBYh9lzB0u059DMELx6vwUK1spcrK61i+D5xTy4qF7l7wGVg2DldwX5nfJjjY2q01tRss71XX0LkYcERK1eGW/t4Fp5P3UAoTIec8+XRRJpzaFCrLfz32vU9fWxrubPonkk4jmfHxfGQVy8uio/1SK6jMHHAMDlfC9Xo7loXOYQjSUAvjAkyxeWEVhGYBmBZQSWEVhGYBmBZQQ+wRFYAuBP8OAsm/bnH4H/4G94WO+toO3VYMUpul4Ndpaz/TMpglhGQ5telgnXKrCzvYGtvRv4g698HUeDBD/x1/5tfPozP4Sa04JtNWGy9TABw4iVsf/sf/p/8D/82m/C84H+MGCgRXayvp2j13Zx+9YuW8wGRowgN3DvvRGe7EewLBO7OyvIizGf+O70GmxVTFAwKxJcubKKUTBBMA24Vukzt68zLzg8OoVrmmzpe3B4AruW4rkXPTi1DA1/E++/28fgLMLORgvt+hjrHQNpRG1ZR6e3iUeHI3z11Q/QH1DXW7h//5yhs1AM5vDqHvI0xWSUoNUkKAW2TqZapgSVttZ9mHTKOkzR6/pw3Ay5OYXXKIhpomU2UfM8rG/VsbbZRDjp4fU399k6+HycYRAEiKlOL5cOJgtuE5btIs/JirqGaThlcDcYBqh7HhzHhu0YDLyTNILjkZLSRpgkME2HQQzV013pNDEe9NHwHVa6UhzTzGBr48MnA7RbDjZWm1wHldTESWphMjFxeDChcp9wXBN+vcO74aSqPTo8h2M6qHk5XGeI5672cH19C2ePz3E2GJDGG0VkYGPFwdUbDTzz/E288up9/MmffQi32UZvax2GncLJJmjYMa7c2MbN569j79YuJkmM3/vjr7FV+PnZGJbVged3sbaxSa6/SNKYY/hkfx9tv461lTaScIw4GrKS2XEMDAZk3xvy4YDv+8w1ADaGgwSn50O2DV9ZaTMUrvsEFafYWO8hmp7h6pVbyJIavv3mA6z0dvDW2+8gTCJ87gd+AG+8+RYAB48fHzOQdY0Ie3ttXLu+goeP7mM0TmBaHRhmE2GUoOFbiOMBb/xOAht1jr3J6uNpmCEzfXQ2b6G2ehPjfAOoEQDeQmwbCK0CmVNDnruwCwtOlsAyEgbAKVxQxWwTMQrErBYWYEtumEtVk4I2XItVbarLTUnelCKFpfwbATW1wVVQLqcJiozUxzHbOrsmEI7OcfetN2FmMequiZbvYRpMeP5ZZo4n97+N4dkTWGaBZsNDFAZck5tUtOQMwGpSCWcc24XluNja3kOr1cN4GrN6P8syPmhCYJtspYsshG3mqFkOH6YgK/XJ9Bgu1da2LEyCBJbZRJ7ZOD0awGDFqAG/SfWXR+itemi168hzC5MxcHAwxnic8wEH4s22lWK1bWPvio/VDRd3PzjgetDDUYjOKtmgx0DiYme9jTzJMZqGGMcJan4brlfD0ckpkjxFFIEhf6u5ihs3buDo+BHOhsdY3d5D21+BGSe4vttFs7kJv7OGhyeH6Kx/BtN8HZHho8A5QsNFYrSRZGLjkUCIaxCgpvgWfJBjGESAU0NKwlYAsZmzBbabAL3iDE1zAsfxcI4NHMU2goKU+hZX+Ew1lR9tIpf1ZqU9rbJEFspPAsACdAkgrB0qEAVaSzjM2jdZr09tAnO+yWcH2xpLe2IFbUvIpF1F1evTrXNN2U+lXBSQRdQWJhCnrJkZuKh6tVL9S+skfY77qdeLlFhIWDhLZaICNhKyMugpFa8CrujqTqVEVU9wUSNR/DAE1n4Xs1O8LmI6gzVK5arupeoHq+uW0FFuDpNKX2LsC18eLiqKxM6wKCEgo6upcnW4xXv5ShUrD4TQZ0v1N9eMlv2Td2YVo5zPDE4VpKgof3ldkfa2ao1RkEttoIs2zrokoMu8+pL6wNBdORdo7cnzmSJZfU6BRME85cUX1MXlQ26sFp/VQFe5z8pOadfKbeVDLUJZydfVYAPHSyUq/V3WodahH+eVZmtK1y5/lEpeAlYVI9F+buCFGIsxUrbMZdLxL2L6UVvFCOj24uo1NWYEINUYqLxgIL4gXgqrzoEiuSYoZMLKcTnuJddQa4a8pmlZosQAvU+p9FVNVHlQQyhB9UMn0mpXA2Jq/NTcqwIsyeDlXBAHUDgi5HCjA0GpOhY5KSzEZ/kqYqhswAWYVcxGUl+VDAocFWRBfhHolxbvMq/IIUMdjuD1jPNLzlzlRCABsMpLfX2g+NCBGjWXKKf4AJRUsYuWX/yh19R8msFy0UceEz23S3WyXCi0y4k8rd5lVvdUvXVmVSuGQLWb/p7L/CtzT+a8gnDzsFFXuYr7LgLQauz06c/vqyhqdet8kfNinqn8Z+BPn1N5o837KiUs26GcBMo1UQ6CNhD6e8vx1+Mqx0C1RUW4nJNzhwEuQsbLYlLNnfl1W+a1gqey2zqbLNc+7dDA7FCL0NGqHFe5oca7zIW5fJHzUc4/MVFlDWSeG3KecV7mnCv62PJatzC/NRX5xXMglYMds0Gdy/vKddXhMHX/RQB41kcx2E8DwB81RmWsOf9mThJzzdL69lHzQB0uUutXta3VMC4B8ILEWr60jMAyAssILCOwjMAyAssILCPwiY3AEgB/Yodm2bBPQgR+/mda2NnaRK/RwuD4HDXDRt12uA4bqfdYBcY1rnL4toHb1/fw6c//IIaFhf/rS3+EV15/C3/9r/11/OAP/gja/ioKz+cas2Q6mmcT/O7v/yF+9b/7p4jHQJCMEcURVe/EVsNAt1dHZ82Hb9nIa3WcBwW+89oJTkchlcXF2qrFtU79VhtxYmB6NoTfstFZrSMOE0RGCL9tYXu1gSK2cUZQtOPDKRw8eu8UDT/D8z/owfRSwGhg/16Bw0cxPCfH7q6DbpvqbY7RqKdYXW2SiyxWe5sIhja+8rX7OB9ZODgtcDaYwLUdpGHKdsNsP5ul6A8j7G5YbEftN+u4/6iP1RWCwjX4To3hVbdLFtERYAuAnIYm1not2Aa1I8PGxhau3biJZqeL4TjE4cEJ3n33QxwdjHF8GmA0BizHZ/g7onrHrJ6uYTJOEU0TdLsNNBsWj49lOWxH67gukrxAHJMlt4FGo8E1R/NsinrdYAgchqTaJGVxA5NJxBuVa2sdRNMhbyeTDfZoYmD/8RDTWOxkFoaHKIix0mhgh/pA9YdHA1YU37m+gVu768jDKR4+OoFVWDCSBG3fxOZOByub6zjuh/jma49x7dou2g0PwfgYza6Flz7/ItZv32Rr7Ne+9Ra+9sp3cBw7SFLAnAbw6ivwWz6u3NhBavswTBetZgsHj/fRdC1YWYhey8X5ySOkyRRJFrG607IJ9IW488wejo5OEEcJK6jJondvbwcWQfOE1MwR1lZ7aNQdtJurGA1Sjv94kuC8P4ZXr6PR6eLDh4ccgw8fHjBSs40A17Z9vPyp6xj0j/HgySHM+gqCiJRNBnwrR69uIZwGOBsDkzCE3yBb6DrXig4jB17zCjobL8Bu30Jkb8BsbiEwXQRk9Ww4KEyqdcvO3jynaAMnh4kcttxuJoXkPKArN5109U0JgsSqM1MESDCk+EsJ+gh2RMiSMZnOYjIc4vjJE1aSt2ou7DxBHAzYBj1PI7Z+fnD/XSThiP8zHZ2iSCPRUsNkJT1Z4zJmpr6QOsgwYFsutrZEDenhcIrJWNg487ikQ9g2Kc9zmHmC7a0VpOkU48mA+0yfnYZk2k6Wz2RPHnAeZ2mMlNwIag6abQeNdh1ZRvbcCSZBxhbgaUxwnQ5HxOi1c9y8SRB6jCnRV97oTbC+ZSIYZQhGNrY2N9AfTHEyGCOjOtGdOq5e3YVtmXjzzbcQh4BtN+F5Laytb+Da9T0cnj7B8dkxeu01bPZW0apbaK+9CMNtIjXGSK0ehsZVjK1tmMUArmOTeTqrx0nhS5CXVXHE6aUal+zYs4xGBMjICtHM2c2gXuToeTkaDtnCOxhGFs6mOaKCrmnzbj5tRLLiTtYCJpQYJyn/m2ABgS0FDXjzW9ovC8WbktGKDWK1iU5qHD7Tw+pxAWUVBFYb6AKzKiAE2BLc6mCZ26YUpfK5I5J9Hgzqz0x947rcAFa2zBLAlffWNu/VBm+myKzceOZ/KpdpBT800MfqeEow3oYWsZRHL2Z6ZmWZzOBntpmubxjrfZhtDmtKP0L/JXibEQMRr3mYOhePBZvcSkE4A37iE2rjmq9XDm1R2haLWIi6pNwCBde1+sxiLZpXh4nDA7M1Rt+QZoWuVqdVdFGz2lbQj2HnDAqUfVT1iTUaIcZBATvhXELfVwSPlAC8Aq7LMdaAtRr7uXhKm+ZMKcMkBKODLKLpF0HE7KDETPnI4F9eWIc5ak5U80HlytxmvgauxOGQ2Y/oXkWGz1beQrWt6uuKaIsfpa6dTQGdTJWNLQ8O6c8McRiCC1GXavmqu7cAJRIVMwgXh0TE6iDrJCsQLOsC68rGuRhoSnP6vAKUZc1TQQ3lGqOtTwoyKvWshkHVvViFLOtFKztlGU2h/JQR09ca+r1q4SxyQanWNYX4AlUfzxmtjinnhJyHpbmxRq3VoRAFR8vYaDlFea9+CKkLcCRg+Tyo17OAjR74GcPNVHb6lbWvhPBi5ShzSM9PdfcZDKb7yvmuJ3hFlTmvEJb5IYlfFVrr99Pd6PXL69Bb9XtuTlfmvH7oRMVVgX19rvKcqdQwV3BO2XcvOiyhzxvx98tBbTWeouyAXH8XKL/nwqo9yyrhFquDgtjqj9o6rpT96nmt8v+jYGI1rurzi2B2tU3zfVX10eWzQ80Z+UVjNoXUQYv5/vC15Boxfx/hBKL6Ux7WkRfkwzrl2jBbzxfFb1EOXZZXZYjnnlMzdfZcvi48miG/hyxYOxaNCTsVLDrhUd5o3k597jCF/OCiuUIf//TOxkeFY/n3ZQSWEVhGYBmBZQSWEVhGYBmBZQQ+MRFYAuBPzFAsG/JJjMDf+vfquH1jj2vZTgl0Uv1a04KtauhRTTOT/pOj4xV4/vZV3Pn+HwA6Wzgexfhf/vf/AwdPTvBjP/Kv44d/5N9CrdmEYVrI2Qp5ij975RX8o3/4T3C2P2UAnGYJA6SrvQIr6224fgMzj4OeAAAgAElEQVST0xGmSYFxZODoMEJItrcNB1E2RK3hYRpR3dscq902bC9DMJ1grVNHZ4tAbIhoGGCt00VAykXTwcnjczScDJ/5bA9mK8LJOXDv/QDB0OS6phtrTWxvrqDfP2dIXK8XoPKatLHoOi58t4ssr+Gbrz3Ek8McDx/FrKZN4gJpmrGS07aptiyhlRBbWw4aHR9HR1OMxwnWVmsM0QmW1moG1jbqOB8OYNkOjo8CPP/MBhwzQc0Dag5Z1RpodltYWV3D6so6G3BPgwgf3N/H3fsHbBlLtrXngwiTIEWWm7AsD2fnQzT9Gro9HwVJqwvaaC1YrU11gifTFHFI9UY7SJMIfo3AQojNzQ7SOEH/fAIYZGFNNS9zXL26jbOTQ97iSzITZ4MYjw/GDIPDhLx7qbZzCjvLsF53sNH1kacxxkMCwOu4ttnCSsvB+/ceIQ2BmlFDz/e5BnKz08KTk3NMYwOdTpeV3c1mipe/8HnYa5u4dz7G17/2Gh7ee8x1hus7dzAYjJCe7hNqhd90sbrWwubeswjjHGEYw6P6yOEYeThCywOrsQ8e30cYT9Fs+4jTCOubHa5JS8ppAjjdTps3Xx3HRLvVQJYnaDXq8DwHW5vryFIT77/7AOtrV/Haa29xbdor167h7v1HgFnD44NzDIYh8jzGSttGywnw4rM7rOx96727SJw2wlTUEq4bOdou0Gs1ERkuRpMhYKRYWWvBr7cwGGbwW9fhd+4gdnaQ13dgd3YwsXwEBSl9LVZ3KoUT1Z5WG7AMgaX1s0HQq2LfWFUDlsDnYyxCaoObALBRREiSGJPRCGaRs7reyGKuTWwRBJ4MMBmc4+H9u0jplEcRwSwiZOEQeRQgj0PE04gVwFQPmOsq0qYz2y/ncGyyx25hfX0b7eYKwjDBaDRBEIyQpmNkRYgin6LTcHm+JPGEspPrX5sUm9xGFNFGM/0vqYxJ0Z/Cdy04XgG/U4ia31MX44GBs/MAw+EEyBuU8nDsGDf3PKyseTg5H/FcJBAplNo0f4DJCKjVuzgfTDGYRKi3umh16gycGw0CyyPEIVneU93jJlZXV7ju79buFt7/8EPkuYOG18AdOviw/iwi1JHlKSapgah+A0N7B66ZwjUyPmCSZiainI8YIKERV3SANvSZ5tBWtIGEDjkwAE7gkSrbLNiSu+bVECQFRmGG2LCR0WEMCYRYBagBYKG/ExuqDJXUhqBUM0ohWmnDzJu8mqKMYAaBVAbABOVZ5S12lzmPJDBQCnQBr6SsSAfJGpSkj7P7BL2Z7AcW/OgbliWc4TYrkCr6omqMlpuymjqP3LRLRYxm98gKTQ2CCIgyU8sJFk4KajroJJTQFtXrpijLutwUTN7ur0BCHRKUqlfNFlRcTQfA5fa1VGJfXku3CuFEn0U8ZnvqomPKwlOPI6u2pE2tgr5qX5liUgLLCgRWSEiByAt70TIGOVUv16xsVSz0mKi/02GCKpxRqjCuVazteNPnM6obrqtGtdgrAFrCTxEWwUzVOCtIolRo8nX6rDy2Us4TvrdSY1V33uc6P6tVqgMy3WKc7Pn1n8s25zkLpKKex0+vk6o6NruJrFErkprHTRszlVEMOBnyaz8Spqr40qEdZf1dAh65lqh1QwFMdZVSMSkPhvB6zzG/qBJnxaumtlTzkWGxhJglwOR5Nh8vComwD5aoVgdbcq1h1W4FtEj2wwrpnJ+rMwdW1XdLU/WX60f1/lJly0Bcm+szGCZnRbmusiF+yesV1J2rN6reK7uq5t08ZNVyS67d6hW1potxFq8qWCmXhHLAC7NgCKziw++tWCYrUFbOI/27RmV9U7GbHZOZrT2L1vE5qFs5OKIDSZVr5TgsGK/qexaNmf6sqAJBNS+4JIYGTEX8RD7OzU8N5i7q2+L2zNs0V4Ge/m9L2eDL3L0MyJb3XiSD1ae2Ns/EJQX11w9s6fHVfy+XmEr+z4FcGR/J7y+EpPosVG+w5iyd5y3D9Wk7d1hAO0igHDWqyxivfdKK4MJhAjUv5Ifm5sdlg1m+t5zqF5Tn1XioS+m21XNzsOqwoOasFuenjbv4Pqb8RuYtwS/rxqJnzMX3Cmj8qe1lDeCPSIfv8s+n+O2//SvA3/37+KvfS8Z+9Nv4O/8V8Mv/4K9itdryp/3tu+zl8mPLCCwjsIzAMgLLCCwjsIzA9zoCSwD8vY748n5/oSLwn/90E+urq2g3m8ipDmeao267bD9K2+e8GW+SVWqBthPixRdu4M7LPwizdxVT08fdD+7h1/77f4J2s4uf+vf/Bp556QXAsWC7Huw0wqtvvIF//I//KR68fYogDuC5JnoNByt+hE6vCctt4+D+CQw4bAM7ijJ0212Yno3DwSnGIVm+GlhZbWCFoO3gFI6ZYnu9g8xNcD4YYNpPsL7modVbw0l/ium4j5df8rG1kyI3O/iTPxri8X6IdsfAxqYB2/QwOHXgN0NsbJAtb4yV1RpigptUn9S1YJsWGv4aXvvWY3xwN8DJGWB5TVb+ZlmMhu/Cc210W2SlG6G10sJ06uG99w5ZWZzHMdvmEvRaX3cxjTL4DbJwTrHaNbC51oJjpXBtW8Bht2Dl7iapB/f2sLe7hZP+Q1ZMB1PgW689xNFhjv3HAWDVESUx4jRlVeLe3hbb7JLq0XWpTnHM2whn/SH31SDSQcAwmWBjs4lGw0Gv1cDBwSkePxljY2sNURih02kgiQJux2gc4+BkjP4wYyVuQhabThNBEMIzDDgEV7s+2s0agskUO2servRcbPZqOBsOMRrEcHIfK36PAahf9/Cdt9/B2vY2QHVN2wa+73PPoGhv490T4Otvf4iz0zNYBZAlBbpXX0AcBjh45+sYh1OYBllu19DqbqHTXYNh2Gg2mkiCEaJxH1Y2Qc0mVXQfcTKFW7Ph1GxsbK3j8aOHiKII7XaTawbT4QTXMeH7NWSpUP/SNv/169fxeP8Qx0dDPP/C9+GVb76BKM1x/dYdvPPuPRRGHXc/2EcwzThHei0LZnqC52+S7e82PnjwEPtnU0xist11YSQp7GSKumtg78Z1ROkEYTTE9vYaajWqSVzAsDeR2ztI7CsIjDW0d+5g6rYQmjXEBPRhIZf1DQluCYM9+m8DGQNgqhU9U0ku2oBS8Jc31ckWd4Gtp7JB5G1BVf+yoFyfIg5DthEnAFwkMWq2CdvIcPL4Ec6Pn2AyPEeWhqjZQBINMeofoX/8CNFkADNNhAKYlKZ5KqwuSf3Ea4oFx7bhOC5sx8XmxjaajQ7O+wOcnhwDZoI0C5AmEzgGWbhbcJwClp0xQGWHetNGkpAqv8N22eNRSI3A1Z0VTIJz1FoxXN/AdOICRRuPHp1iGsYIJ6R4tdFsmrh9tYZavUBIyuOU5mwB1y3Q6RbIkhxxZMNvbOK9u4+QUd3fxIRbdzAYDXkNo9yKY6qJ7bItNFk1t9oNmI6N1e2rOD6dwChs3NzdwpWbdxChhTDxMYlSRPUtRN4298PMQ9QdE1lhIkxNpIWNmMCC8MPlcTfZ6pbgqIXMIOBdsDrazBLYeQbbNOA5HmJSRGek6HSQsS6S9nrzsjZvuZmvdkYr9e5YFSxBLdv7ltak87awrMBkSCZU6FTTUQfAlGtVBTBbNWs2nCpn9UMK5Qb8QmXPDKyqfOX/1QCwglZzFrvKopdjARQWHZiRCjmNMwu4NrO4VgCYrKRFW4WykqAjx4UBjADAbLVMbSbHhQvyMhqC2Y1mG7Fc0pshupJszs1RCRy52RzjxV8xLgPAF0nqzBJWwTWOvbQ7VrEUXFpZcQorZP1HwUtut4yXbpE5B3aFeee8Ek1CVP6wBjE5xpeMO+UO/X2m9BPjwWMhc0Ap2sp1T7ZboRf1Pm6zNu4KApTqVXlYohq/RRvyYiN+djJiBi3lprwGtwhilocDFki3LgMl7Oksf5S6U8xr7URGeUBDqAcFBJnBe8F9JBTU81wHeawIFfOcbdJlPWKuGS+SkBXA6nnC65JGauYAMIH8sjBytWapBie1gydiGsm8U/BLwn1xH80CuNTjyzVS2oPz58uS5xcBsFo3yOGGDnKUcZVgTK9FfBmA4TzkdlODae6KDNNVqOo+uuqZ1dClSletH/MgXtU716eGvtaJGM8STgFkiZflMM1ApgK7s36KpMjJY1/VVZagXOSUdjBI5q6a/+VBigqk4jjJP9I3EwG9KCYyb8tnjVJ8ahRXqcPlNedArX6fcqRm7dPj8jRorPf9wrzntouc4xbPAeCLtaB5nBcvuFouiQ7rzzfxzW02B6vSTb3f9H2vXNO0uFS/v5U3vBQAKxvl2fqh1ir9oNNsbdGszcuLz36RvZrzFVdrZ3nY6JJnlH4PdQKntOpfsBaKDK+6G2jrSOV7Sxm/MmdnNeDnxp+uqn0PfhoAvuw7tR6ap4F8nk6VXLksdarj8bS1R91fAeALgFzOu7ma0XOPWrnOV76n6NdZAuAFE+C7fenVv4fP/sYN/B7D108GAH79H3wWv3799/D3f3IVWALgS0aWxurHce9nv4FfePm7Hfzl55YRWEZgGYFlBJYRWEbgexWBJQD+XkV6eZ+/kBH4xf9oA61GA7ZhwTMtUP1PwlcEElhwwvajtKlVYK0JfOrZ67j+qX8NseNimBY4Oc/wpX/+dbz5xrdx57lr+Hd++ifRXevBNCysNFdw7/5d/JNf/x/x1iv32AK33XSx1rax1iPF6S5OT1M8+XCMO7dfwPv37+H+wT5uXNlCq9PCw9NT3Ht4gnazge978Vl8cLCP4WCMIsnh+jng0kY72I53daWJcZiCDGFXVjJcv2ZhtVfD6WkNb705xsHBCM99uoMwjlBkNo6eTPHyZzuAGbCycBoEQOHy/z1e26zBMyzYmQXP8nF0nOFbb5zi7Q8COL6PdtuGzeAF2Nhy0WzXMJ6mLFa7f7+P4XmEtU4DDqmmOzUE4xBOzYTrFeiteBicjbG72YTvUZ1AE/3BkP/e6VAdZYPrfW6st7GxUXBN3np9Ba3OFRwcAa+88ggffHiGB48PYXk2plEE0/RhGS5DYFL/HR310W4LheN4OIXnOsiTCKNRjG7XRadl4ca1bQyGIzx6fIZWp4skTpHEMeg0Pm2ZkMr2rB9iMgWy3EIYZ2xdOw0TZHEM3y6wsdpFw/f4cEAdAVacBDtdD7bnYzwK2DK76XSw2dlCza7h3XfewNb1VXR2e2jvrmOQ5rg/9PAw6OJ4UmBtpYOmCzzZf4TVK8+xyvT9V36fa6nmaYC276HXo9xYZQV0u93FdDzC6OwQVh7AMxPYJsHvGM1mHY12E/3hAKPhCKsrXdRcBwdP9lEjcN9psrVxt9skmSF2d3f4yMPdux/C9Xw8/9yLePvd9+F4Ptq9VTx6fIKHj07x4OERstzmnDTzAC13gus7Pm7d3MI4DHA0SnF/f4DRKMd6p4cinAJ5hLpf4MreOmwnE7bmvo8s81CYq0iMLYTmDuqrz6PwtxH7PUwtD1FmIC3ICpokVAR+hMUk5SjXWZMmlYZBinuNZMiVaH7jcWYFyRtSC+xLFTARm5/CwjFHyhvbZO1L6wIrruIQ0/GAAbDv2Wz1HAYjBONTBKNTTMdnSII+ingKM4+RU4FcqgGcZ3CI8JPqKLdQ5B4KOlBRCDDcaZMSeJ0VWef9I4TRiCGuaaYw8gx+3Ua7VUetbmAajlnJvb6+BhgO0szBeT/C4/0T9JoGPv3sNvYfHaLZbiA3UpyeB3C9Jhr1Lt5++z7CQIDK7e0WWl6Ire02+uMxstTGeBzAMDPcvNHD4LwP0/CRo43z0RinZzGGoxh0UoGsM4MoZgUVjScp9PI8w+bmKvKMbKwTrG7dwNbVO4jCBG4a4dbz11HvXsUo2GKngwAu0NpAnNWRxiFc8se3PdBZnCQ3KfoglRaDRdoQZp5CCkhSh+dijS5yVr6yLpjCa5lIs4I/a1ikABYJISyJy8KVc/a9uhJSbFhKSEoAKBcHB9gi2iBgMss1Rhlqs1fCOaU6E5kq7qnDMYJ7cxvs5YEDpVYVFxQqwKp2T/alcohBbBQDpIYv4UnFJ1RX9jKakMrEcq9aQSNVS1vOI6H8UnUNZ6pK3sxX4CpTnF4qeLmm5WIF8IUNfKkAFq8LlFNupGtgjc95/EsCYJrDbMVagRoK8OgAWNQDFZGcAw/SGlYHwEqVWOaUgokXFJo6CZi3wdTXoDImmtXpItDBFs8LgEDKa4i4l1C2zn8dUzlKLdCvqxSlChzx6Kk+zNXknV3wqZv9mhWxqvVbXluq4qvrsj4XSmgtDxuUMJEPWYh5Sb0kJwAVWb0GsALR9DelrOOxqgAZvqeu9NTiVX0vZwTBXzWfyPpcPT80hamK+AyMUtnipwBgDYpXIUu1LqvGkMU4K4gtVhjBwCWgLgGllgKszp975okMVgeiBJDVFMqVGKv5oy5ZAn4eb2n9rNYsvfZuBWiKtVXVHpfOC7KGr/5cLutcK76vcnsRdNUOtvC6pgN0rX4try4yB8t+yCSgmAr7dJko2vp6mQJYWHELBakO3uTqLesaL543i8CWStHyWpcAQZ7jl3hAfxSIE3B7lhhq7il2yjkia3yLtUSsWWq8yxyvHmaZX27Kf1XbQ4fo9Fx6KuCT86waj8s+s7AQrmzJpZ+pAGp6xus/5b01G/ZqV6vr10daQFfsrKsgfWFuVFTxHMPKOKp2zddYv2i9LKzd5w+y6WvWoqFc1KZF36Eva7sOgC9r96VQWPW9AqzL/i6wJq/2odrWufVrwYFQ9fnnd/48FcCv4+999kv40W/8Al66ZH79xX35kwGA5+K3BMB/cdPpE9by09/5O/gV/LI4WLD8WUZgGYFlBJYRWEbgexyBJQD+Hgd8ebu/WBH4uz9/Da1GE2kUoeY4MLKMdu24/q8Av8Jukf4/aMMDXnzhWRAxzbwcmV3DH/zBG7j73iHbrbZ6Fmy/DSoZa1o2nr/xPD798ov47f/t/8TX//ANVqeurXjY6haoNVLsbG/i4YMJ7t8dcb3T3raPJyenqJs2am4dQ66Z2sRnX/4U6p6F3/ndPxa1UA0b119cwUl/glq9hSQJcHrSR5gmqLUMbO0a6LXqmAxyHB2RqrcOx7WxskY1hR08Iki04iOKp9i7RjWLUxiFi3BKylFgdb0ORCkadg11x2H7YKe+ildee4KvfmOCes1Dt+OD8I3txPBbNTg1H0mW4+gwwPGTCVo1D57joNWi+qMxLCdHo0m1egN0mz6mkwi7O22uD0t1OA3b4vq0jk1QJ4FHgLVnY3O9CcM24HhdxJmPemMDmWXhG6++hW+9fsyWs2dnOdfzjcIJrl29hv1Hxzg57uPm9W2E0xjTScDqS5tjV2Bvdw3TYIBmu4XT8xF6Kxs4OjnFcDiE57iICGrBxmCcIE7JgthBTIDY8DAJSXVowSoSXNu7imbDZ6V4ePoQzWyE670aarU21ySOohFqlov19jbSIEX//BA3Pr0Ha72L7xycYWxuImxcxchcA9weVrp1vPedr2Oj10KtuQWvSPDKH/7PMOsFjDSAkURoNHpo9zbYjjnJDIxHQ2TRFJ4ZY7Vpo9d24NcMBoWD0QDD0RBJmqBZryMKA9gmWUV7SGKqF5vjhz7/OTx6+CG6vR7Xfz0+PkWj0YZJdVTHAV7+/s/iyeEZRpMUX/v66xiNUhSFjbrrwsgDrLcz7KxZuLrX43F6eDzGIDDYOjuNCjRrPtq+gzzvs6p0e6cD37d5LhTwMA1rSK1tpPY1eCvPI3HWYPS2Ebl1hLmJpLBQMOAl2CQhn9zDJFAvNCICEKufyxRkM/BRlWfw9rm2QT6rEUqQjDZ6SdlZZBlMVoNmyOIAWRTCIytmI0ccTtieedA/wunhQ5wePUI4PIOVxXCo9vV0wnbQRhGjKBKuL2saLq8rBlkfOybbQTebLWxubiKaTnB09ARhNEGWRUjiCK6TYW29jq2tNqbBCHEUwya77CBim3jaVvebwErbxErLQv8sQg4PYWjg6CiA49Rx8/YtPNp/gJPjMdLUwI1rK/A9un+Kk7MRGn4bo3GAlZUaGnULUTSGZTbw5DDGxtYG3nvvMWiJnIQJLM9Co9MmKTMGwyFcz8M0mMDzqJZ4GzXXQ5paWN+9itvP3EHcP0GrbaOzcQtBfhNp4SMsDOReA6Gxwip7oSy1RQ1gqgPNdUilrksDwIIEUQyVykjQTN7YMwkAU21fcicQim/h5yABqwJouu1xqbTTLGMldFZ1N0vOqxJNAgD+pwTGAu5KRSBZMMtrzFnQlgBYbsQqKKdZbzKe4ZzXoMRHPVqlZSa9jWeDhAQq73UATH9WVtjcfFWDU5FNeS99Q5f3wDW7ZiEGlnCbzzWUhquituaCjVX1mv43PmhR2tBytPnuVUAqLkcHQVSw5ynnog1kYTMtO6VtvMum8/UEoFSAe7Y2MASWqj4CflUFYAn1ZbsUkiw3lzW4oBlIl30rx6XiSqCAqYqBvlnNkals/NM/Mz76JXJF1M6cTxbV1nJ4K6BbXbYE3yqpBWucG8unQRvdcrxUynHaiAapNir77zLGMlYKAPN7dbtszlepxtXt2VWeyjmtuk33seTfqgC4vK6univr4BKgnClsVQqrz6h8UnVP1QENPdx6n0p7cB2ESseKsh2qrm9pVS7qOvMU1mqKi+7IOEob8FLFJ2t+q5xReauWpllOifWJc4ogOeceo/WyHqiwxVVgs1zsyiVOFphm+2h1XY6HBphFjqi2iqzi16RlNdcPlwri0qJaf4Yr2K8gqALeC4Ayx0lZtPOzQlfYzkCZOvuj203zkibbUcK+yjqr4DvPf7bUFd8XZn2UCtMLaszKJNTWgyo0FMu1epZVv5/MGjSDofONvAy86a8r+DvL6Zk19nzOijmvQLbKKXEYQx3Cu9xut8yJSn/4QNOiwzhz66SubtUOWnyM2FwGgKvPUP3ZMxc36RBTxrg8KyZLNmghr8Zb3UN9T62kkFj7KkBf5Q/PtQWwf9H7RUbNHG/K2VkeCJlfY3X7fm6Des5XDoTo47+o7YvaX33f4v7JVUs+kKrPJY7bbFmbu2T1epd9r1eHFC57LukXFWGWBwHlHJ7Ph7l34/k/1xrASwB8WS5+168vLaC/69AtP/jxI7AEwB8/Vst3LiOwjMAyAssI/KuPwBIA/6uP6fKK/z+KwH/5n97mfXLafHHolzSFY9HGllBU8AYcbXwYBqvceqSkJLiaBDg4OsPbbz1CYaQMTbtrHXzlX9xDlBpIsgIN28fN29dxdHCE/qMBS4m312w8d6MO05+i6ffQPzHx4f4EmRNh59o63n7rPorUg2fVMBhM8Ff+3R/hmrV/8kd/iLOzIW7fuorO2gpO4j4++PAQUWzy+05PJ6g1bDz7KQIpZ8hjBxaaODk5xsZmF41WjWt2Uh1dwzIQZzkreddWV2A7BibjCFkxxLVra2z/nKcRcrISNgx0WnW2XDXtNr72tSd449sBgjBDd8WB52bcf8MxUW82MR7F2H8wRRaaeOmFZ1nteXq+z4A8ikN024BnG6D9/k7LR7NhYxREsF1SHxNbN1D3DCThAN2aA98r4NYNtLottLorOO4H8NvrcOubOD7L8Wh/jCeHA7z33oeIphk21rcQBiEePzpEp9nG+toq+mdn6J8P4NdctJo+rl+7ggf330O9WcdgHGJja5dr6h4cHCKYBLyxSXWBR9MUllNDnhsIoxSZVccoSFAUJoP46zduY3V1HUkY4fzBO+jkA1xpmOjW24jjCdxawYpmBy4cy0UQTrB+ew9jr4V3zoH2tc/jYGrBaK6h29tFEg3w6te+hOduXcGV3WdxcO9dvPon/ys29lYRBwNgOkaam9i+ehsbO9dxOggRRQQTE7hUWdUM4WCKupOiUXNwePQYw/EAq6s9RNMpGnUXnmMijSNWjbdaNdzYu4LR6Bxe3cc4pPrSFI8tHB4do9Hu4NMvfT++/Z33cXg8wDvvPMBwGGF1dZP73KoZ6PohVtsp9nbb8Jt1HA6mODiNECU1PHl8Ds+pY3drHUV+zjVtHbfA1mYH9brHtZxHYxN+9w4m+Sb81U/BbOwhrLUReT4Sw0ECB7lhIyUVplIAl5aVEgALH9tZEcOnrU/a+8otaoZ0AuLxJiwBoVxY92Zit5z/TQohgk+8iZmnsIqMY0+HC2huJUnIBwviKf1niOnwFOHgHPFkiGjYRzzuI40nyNMpyYj5kAD9x7ENYQdN9bdrPjrtHmpuDaNhH2dnJ1xveTolVW6MbsfG3m4XWTJFEiUIJqR6d7jOr1MD6g0CQDEcA4jjhA+ABIGJ/jkpWQm6A37LwWgYoF53sbbahOcZiOIJpjFZXXe4H45dwLUs+A0LUWxhf3+E7noHZycD2IaLKM04NrlpYH1rBydnJ5gEwuK+SBO2h99YIbjcQGuti5X1Lq5vbmA0PILf2UHu30aSraGwPCSGidDeQmzWERVAlAgITDWgWQEs7TQJdpAFNMFfgf0F7GWUwYcEqGSuUDDlbLedw2S/YBpfCWM161EpJudskccI+HelmVE2paUGV+6cl1a6ssauAhtsoSn/KNirtJGVNTpFO7gw6AzsyiQUm5ByI1huipKqXeSjBv2kXelMMaqSnTU9MyCrqR4VQGSQUdreUoyFeplDpm9Qa2p6tamqINoMCgiAVKprGdvSuqn4iFDHla3TNrh1CCxgAQHgmY3yrGCv3BnWVHn0WWUBfWFDWMZ1Nv2VNnIBiJGX5lHSFdjSY0BtSisUw32V/1BXm7tq+Q+tz5pVrwDlCogpVlYFSfObz9zEiuqJ7cPn3ibizPWFJUjkZmqKNb5GCd9mBxxU3s9drlL/VEGKS6FJBWrN6q/qEHVmRyw2/Ge5oYCz9OEVTZFdFEvxLONy5U0uTBTKeatv/JcAmBWdc5eT0E6fL/IaNAcyqs8s76cdumDLcmUBXbZbAtIFh4bFIBsAACAASURBVDP0nJybtgp0lOp6sXaJdUfCxJLMzR9+KGNQAaz8ujxwItYgrTbzhWcg3aPE/7M1Twe1aiwVrNGuMWvDbIDE4Uipv6bFVwO+ak6p+TUHPJUdusxXuo4az9m6Jg4Dic/P7OgvjIWWB5z2coHjbslc0w+HSRQtFP4KKpb91u4jnwl8f76HdDSQpLnsj56r2tSUTx2xmmhrX3lPPcckjK9aZ6vYlRmrQ0Ke02oOiGfE/GNCs8iWixmza71fMj76Gjdrq167eHYYQdl8l+CummflWM3uNJuf4uEwg8vizmqsqusRf7vTaLVyPhBPf6l61+9/mSq6vIlaEORntfVldnhB/n8/HveLB0Fml1JRUzkq3kvPbKGkvzAB517Q16xFAPhSmKquq76zqvGk765le6WDDT+ztKSUz3m9IeXYf1SD5Yfm26WPsT566jmnVnftobLga/oFKDxLbM3/Qz4ztASWX7H4e+DFn+r46O+46LSyaI5RX5/b/l4WqJ21kQDSj//Kl+e69YVfllbFIDD8s/gt/a8/9EvSWhnSyvgebuC38Ftfmb2JPv9z938cP/ub2gf/1m/gG39b6osZjl78HPRrAyDb5LlrAJi1DQBZPf/xDfzS+1/EF+X9f+bXvoFfwAIL6B+7gS/+it6TL+CX/m9VF/gS62Fq50/cw89JZfSiWAE/g99YpJyuAOBFFtA/evuL+KIeo0r/F92P+yftkemaX7r+S7j3K1+EGEHVlgXjBr2/C9KY+6quI/7+hR/6Ar6MH5XjTdf8ddwoYyavMWe3/dFj9vQYfrQF9KKcgMqtBX2YHx+hBr93G/it39Rzfj42C++hjc1HjQsWzpsv4AtfuSFz6ePlG1uFV8bk6WMsx78yJmq0PyoH5+bW0x8ry78uI7CMwDICywgsI8ARWALgZSIsI/CUCPzyf3xT2LtaZPssoAL9x7Jo+9BkNQipeXPDhF2ro7BMnJ2f4IO7B1w3ttuzcPWmi2s3d/HwYYB33hnivG9gPMkQTCbC7ta1UM9cWLaF9U6Oz3/fKrp7TZwejTE8ARK3heaqgZc/+wL++He/ie3dZ9lCeDrs46f+w5/En3759/HB/XextdLDnWfvoLGyjn/+p6/hrbfeRRSleHKQMPS488w2NjZrePDwWNjKmhnW1gw0m6RmJttYE2f9GN1VH4NRgHaTrFpdbGz2cPfeXVy9bqHTduHbq4AVwjBDmEWGYBCi0/CRTEOsb67g8XGBV17v443vnGNvuyFsnSd9kPmw69SQhA7uvzfAzuYOnnvmKh4+eRupQYpTwLNyNOsW1+uNwwKf+4FnGS6OJyFsh+pIJui2XEwnZ6gZBnY3usiKEF4jR6NTw9rGDh4+BE7OyAK2Aa/pITNTvP/+Y7z97UM06i3kWYHpmCDwAM89cwXtVguvfvPb2NxY4bq5tm0iS4eo+T4ePO6j3WszfDs6PMZ4NBEwzq0z5CosWygspyng1BGQ0rIwuZ+7V25i7/odvtf04D7MswfYtKbYbtfh1x1MwjFXZ8xph8MykdsuWnvP4FFUQ9x9BmHrGhyyc3ZtXNm5gVe/8WWEwwPsrLVxdecW3vjqn+KD1/4An/nhz+H06CHO9x8gJ/VxvY29259Gc2UXIdVoDQNEo1NY2RBeEcBMh0iCAU5Pj1jRTdbCpMJu+XX4noMkDDgW9ZrNvxMUJwD/6OAczU4H0zDEaf8cn/3c5+HWWmz7/K1vvYXTszEcm6x+bdRsB62aiYY3Qdub4OpeBytrbTw6OEOQ1jAMCBzaODsdw7EsrPRcGCbVHs7RbnloNAj4mzCsJjJzHYV3DZlzBbWVO4hqLUwMG5lNQNBBbtXYxpdymKyQ2YaZoFFGG22yKuIlG1i6eo6WgSp80ndN1eaW2MQTSrBEg2a09yvsVcl8WmxOFqQGzhJkpDhFjiQNEU2HSOMx0umYAfDk7BTT/gmCwTEmgxOEk3MgC+BYdJggZrBd81y2LyeZYbPexObGJtdnPjzYRxCMkKYJv4/A7N5OF0ZOdskZmg2ygW7Db3jIMqqzXUez6aHb8/HBBw+xvz8G0MTpaYb+ecI26FwLFxm2dlpwHSAtCkzjALW6hTyrI44iGEh4Q3F1rY2z8ykOjqaotSzUyaM5zflARLPdhl2rYRxMkSQx2z9TO5s1FxYfIgGu7m6js96A33axt7kNi8C67aFobSPDDeSFzzV6J+Y6IruJyLBLAJwUZAEta8nKTWxL+RbnAC/RpNzk91jICPLytx7aACUgRvUdhU4853rS4kcBXSHmkpuVUv1Dfyf1narcqLYwdQijmyoKu2UJKTg/5Pa0gsVkyUxvISUytUNaStP1lLuEystFillZvVgq4KXCk8AzAxcNYsj8p9d1Fab+6FMKYAU/WJ3M/c1nSsOKald9XkwDYRmrbNgp91WbLToewTW5RZ1fHTVVAVZ5Tal4VqpPAbHEJ3Uoq/eTAbAE67qClmOYzSypZ+2eB1Pq9aoNJV1L1Xvl98jaxipHKKYK0JRqbhmrctwY5CioIf9XXosAA6uxKmBAB0L6+iQNvefGmNcy7R6qL6IOtbA/57wSqLNUZKo1kA+28Co1sw0W4yl+9PxTdrh0Pb0+up5POgxQsRHRnt9gp76XkLPyXYzmqBrrOSiyYD2nwyY8l7T6tuLQzsy2VUcBOthaZKSu15lFJiy0RfxmqvsydnMKPhFF9f5F+T17ltD7dKXlLD/485rqvzoGKu+r19fXDXoW6fNDqUjJPUBRqDk8Il1Q6CBTaaLNbZi3pVdtqYKoy8ZfeXHMgd6yZvjsUzzWDGppzSH3DGGrrw42zOWqVCrLIz6lDbHqv56vVXt2AUQ1O3PZBN0eV0DM2Wou1h/xOcp5XSlczjU1ljI/L1hzyzfyuiFPAy2a49XXdBCnYij6J2Gnpk4Vh2DEJ6rPjGrOyJnN62p5EKg8hLBAlSqyaVajmWM0vyaX80Q5K1TmtJ6P1d+pHR+TNcp1TFxczyu93x+1ZlyWr7r/exVALhr3p91HXyPE76Js0NN+5q6n2ZIvmm/z957NZr5XeUBhfiwVHOUKwPJwwEXQOv/9YVEuXTaW4pk9e97qbaw+l8sc1A+IyODosaOXLptP1Vyfz4f5gy0q7petXep5o9636HuX+uyfFwAWbVusAJ4DRrITFyDST3wRNzQoqaAVSoisrq/BQwm25t8joNiXfkzC50UQiz/3JfyogpD0np//LehQlJt5oQbwj+OL0MA1AIZ4/6+Cmx8HyF0CQC+bfB8FgH/ii3hq/yvwmW9TeU2AyosAetG4zfe32uhF/RevzeL2cQDw63j91Zfw0lz9Xv1zHxXDjwDAl4BN0ZvFn+UYQR0+kH26rR1GqObCorjr4fqY41LWe9bmzWysPk6+Aaevvg68/BJ0c2cex/s/Vx6mWKgA/rgA+EIOPv1ZsvzrMgLLCCwjsIzAMgLVCCwB8DInlhF4SgT+i//kGQYrVOOXLIK5piSpR1j1S1ABsFwPQRhjOJ3i8eExBucxfIfUsyZuPWfg9jNbOD/L8O03hzgb5DjvWzg5pc1xUseGaHkOVtwG4jjA7irwl15aQXNvC/sPzlBEHr7x7vu4dXsXf/On/go+fOsRdl58Ca9/86sYnD7GztUungyO8eHB/8fem//IeqX3fd93X2pfeu+++0JeXu6cjZQ00mi0xE40Fow4P1hO5OVnI0CAIIC1GLL/gRhxAhiBgDhKrCixkLEESdZCjUciNeSIHHKG+9373l6ruvbl3d/gbO97qrr63ivNRKJmugUOm9VV73vOc55z3tL5nO/32ce5tQv4/A//OILUxC//s/8JwWSKUtnAXjtAdZnYJVfRPhyi3wtRqutQrQnOndFRa+hUKdrt6jAdB+OpR+uBfvLxBM88cwGHrR2UqlNYtoqtjSVM+hM0lrewfX+fgtXPPL8MR40okCWgyyQWwU4dH9zq4MN32nj55adwb+cO9o/68KYEzGkIJib2HvhYWXFx4WoVR71dumFQL5agIcDyUoXa2i6trqDbm+LBTguFQgnBdIT1tToGnT2kIXDxwhpGwy7W12uIMUCpomJ1YwOeX8Krr36Cw8MEhXIDcUpsYxX0OwNaJ5lYTE9GAcrFIi5dOIu33/4IxYJDVdymTuoWG+j2uwgTYK/dh2W6QBph2B9T9aJl27AcG8PJBIPBFBMvhVkoYurHNC8cq4jNs0/g0tVn4E1C6KMOOp+8jTVtjKoyxMZaHU6pgJ2DNiLVwiAAupGGtL4F5+xTFP4m5Q0kmoatzWV4gyG++Y2vY22pgpKpYWtlC2/+8e9hePAxnn35ZbR2b6N172NESYxJouHJ515GY+MKdg67MMjJhXCCwf4tKP4R9GhI4xdHY1hEvJ2mcB0btqWjViqiRCCha0JVYgx6XZw7u0EtsHsjH42lZdzZvg/TsfDc85/FYWuA4TDGt975EIGfUHtoYpFdLrioFA1YygBle4LlpokzZ1bw0a271No3SF0MxoAXAJ1On6oxi66Fer2ERq2AasnGdEraVwbMJkJ1Fe2Rg7XzL0ItL2GiWlRxPYUBL2FjSxVTVGXJ1Fq0fiGIaJ9tdmeb35JSan5zTt70yYDOCdCLbA1HXFVFNtRo+V6yPcxknBwAkx04BvmCmMBgAljZP8FkCG/YRzweIRz3EU8GGHb24I26SP0Jxv0ukIR07SHKbLL+xIEPXVEonF9fa2A07mB/9z4SAiiQoFFzULRTNBsaDM1Hs2HAcQ1Mpz40rYiDgyGWV6vY2Grg9u0dtA49jEYxKvU6tUufTBR8590dFAoKnIKBar2I7Z09FKouzZXRMEYSJtQFgbSjVCni4HCAVtfDxvkalutl1ApE4R5iZ2cXUZxQ8Ly63kQYTDEejDAchCi4BkzTwngS4PylJVTqLorFKuqlBkzXQeQ4iJRLSNIaNL2MXlzDKNYxjQl01xApBlUBx0TNSze6GfQn9X+FApjUaadbfxQ8klrR3Mab20MzPVhMgT3ZkSXvyxSwi9QwAk4I62cpp4jSLtdw5oa+DCJxhZSoz0oPB4j6n4wOU5BGrkCuQ+y/F2xqc2/WDFTT1OPAb9EGK8llGSSwWOT25fKmKX2m0dxlhxgoOOfUQT4kQcGyrCxjN6EfIOpOBqwYIqDzIJs77LAU+8ktnE+af2Ieis3YbBP2RACcwxCSA/KmLQM5szad4u8M1B3/AsDPE9A/yICN1X5mUjkG6Fg8ydgJeEVvlS8krC0LagCLz2cxkne32eCw6whQxgacXpnk80Ll4IJa51QUz+tky+Mrg92sjxQWswMOdKTI9xxRX5v3d14VthiCzsY0qyUrxUZWzrMx4pbnktL1pHqZx6AZtywXdxViYPLf9EDAAoW2OOhAwTgfZ5EXdD5KCkD2TMkBsPycEDlCQWWWS2KccknlDJSg4lwy33OQON8nqp2dA8Di4AFLTJ6b9JBLDvBkQMgMDjgIytYrUUNbWC7z9YpbPVP4m6lfcwDKwLeEi/l6KbdxZh3iucvamrfhURArOzQj1sA58EMvywaM5ahkbS/W0mMQR1Z/Sna4IgdPshzP/R7mANqC+SxyLMtlOVRZPPMDQDSWco7NQduZfKAXPw7h59fJDGzPqV0XQzf2aTbb2bWp3TZ5FvLyAtn18+MAM/WyyaFNNsz5oRx2DY6mT/juNJ/r2bydo5DZmjqj9BV5n4Pn+XU6u95czV55VZLX9WM5yfNVvi5PY7YOzC5vuaX+gr9lc1XYKkuQe/6+QrfM6kezMReHvJhinTtSkL+K/JLuSQ+TCheTOcvxfCxnnRPmuiKay/59Ao1/1BwWmbXo2nLO5n/PD6oseBxnTgj5kjI7FxhwlmqUy6r6uRrAIo4ntW1+7ViUM+IaV1Y/bTWAT7CFluHSQpvjRZBvDnidBNmka+/8q5cwD9FI/Gbg5klAcAEAvvOPcuUsGwe5nY8D5B4FL+ey4JEAOFcWZ5+U2o2FtV1n27kI9M72S27TQ9r/GOPRmImXdN2HQlnyPrkG86Ni+HAAvLi/vC0n9WHm9RPqQcvveQQAXmy5LLf7hD4ea8dP4VhOPgo+k65S1fuXvkcAeEEOPmyhPf3baQROI3AagdMInEZgLgKnAPg0JU4j8JAI/PN/+ASFOaSOJ9lMIzCGbopyqJAqOsbTEHuHRxhOxhSkVgo6lmsWNjYVvPzDa+j1A3zw/gj9fhWV5jLe/c597O771FKV1LMtGhrO1BqYTAY4t6zilWeX0VOL2LnXg6kYePveR3ji4gVs1lfw7FPnYDVMDP0u2q1dOGUXb390E3tHE/y9//LnUKxt4n//334TX//9N3F2tYYrT5zF7b1tKJZPQaSFMgrlJlqDPUzDHjZXDaxvqlB1osZUsXswBdQCfD+G6Rio1UvoDw7x5LUarZrX6w6pEnEyBba3+7AsG09ecWGrHmoFC0kUQbdMjAMfkaIjmJp4cL+P3jBEdzhGkuhA6kBTLYyGHtrtCYXYS2sFDLpdaAlQLWu4eH4Vjqtj96AH26ngzW/exeZ6jda0bdaKCLw+3QHVdQ2mruHC2SVE4QGKlQDrW3UYRhVBUMU7bx/g3r0hpqGCMbFpjoHACxEFxPJWhTeeYnV1Cd2Oh+l0ClXRKYjygiG8MKQb5+RzxNrYsQgUJQcBVKoSNm0Dw8mQwt+RB9hukYI20yAK1jKWVs/j+nOfpza8w/u3Mbj1Ls7YPp5Y13D9ifOYhhE+urWD9kRD7K6ir1eQNjYR1zdhrV3AKHHQXFmGlvrYvfsxWns7qBYLOLe+DkfT8MYf/y4KyhRnnn4OBw9uYOejN5DGPgZeitr6ZTz54hcxCki9aQ164mF6tA3Nb6O3dxP+sA3TSqDpMYYDD8vLFdimQev/knrXtWoRrq1T++JS0cH9BzvQLBvFSgm7BwdoLq8Bio0otnB4MMSDB22miE9B1aZE1WsoIQrWFGdXLaw0LSw3S2h1uuj0Aww8FZNQx2ASozec0twk919eqqNecaErAYWEZNt4/ew17HcVeKgjUOqorFyAWmgwS2DNgZcSGMjeS9SrdPORQBnqXUvMrNmGN3P/zRVW85tGi076sw0nBpeEna2AGWTLillAs/uRvVAGgMWCwiEA3atjgCxOIoTRFNPxAMF0DDUKEYxHSL0R/GEH3qCNJBgC/hR+v8cAcEqAK2ASlWjoI418aEqEleUSNDXA/t5dqEkExwbKZVJv2cXmuomCq2Ey8tDtjRETSB7r1Fa7Pxxh60yF2pjfvdvFaJTAsHSa665LVPBl3L6zgygk80VFuz/C0roFRUsxHoawNJfaS9cqLoIgRqc/pQcV7IqBkqMj9shcKUFTUnjTEV03XRuo1UpIkxCOQ+pyDxEnKQzHgKlFKJddlJfWaV1o2zVRWWsisS9j6tehKksYp00MIh3jKKW20LFqIaI20Aq1/xbKQiUlRsNM40jtKAUooOs1s3lme6dk0IT6k4wTW9MzWJIBYMmqmENa+nmusmLqQgZuaa4IaMqtotl9hE0pA6sCINIP8PbRT3OL8TSiupwZ8Ej/LAD2gufVSRu14nO0bRIAzjJU2qCnFuY8f2nOMzdt7p7O7arnwYDw6+Qb1uRQEzsAweZDvpmbq69pAWA6PCxmxyCv1D/RL6FolhXA+dzMVWOk3USZLv9ksIHPSzYEHE7Py574BxkAztsnbInzz3IATIC9qP/LYyFxH6bPI44B4rozG9N5/VEWiHwTXKxNoo8z8JAdL+FrktRGSSkp95/CQZWjBZ7XmUWylFMUehL1Px/37J5c/UwPvc3XMeVrK+uWZCs7M4Yi0fm05CrgHADnCljxzmwtlqC4HAMZ1Gb5w+Eyi0z+D8mHGXvuDEILq3gBn2cnViJym0LkPMeExaw4BJBP4wyp5xfKBj6PAc1H+hwiqnKSrzmAnoFL3BacKlU5iGeqVXZ5WnqE5AK1oc4N1Vnt3XyNomsat1ZlNYn5s4yMPb8WyzzyvwRIs9q94iCHsOVl48XzTRysydYP0kYRdXkGiLyYhXUCoLAnq2Sly+9A3TykuSgrc+nc4OsmhZZEaSjPr3n1q9RPobbODmTIeTrTFt4mGWDy7pNIa3MSTgYq2UEQoRA/BgllOCisbhcAYFlRP7Ouy6UBeLsF9CL5IdZIUYtXrK2PhnXkuxJxTmEHW1l+5GMoacHZXcnBKn7Q55irMll/+XPsYc+reQiXrdHziuu5foo+sZfzdTVfe8QHpAMSM2vRIrwoTddsfRb5Ks1byR0ka4cI0wI1u7yaiLWLPVfn5oKUu/K6Jj4vr9Vy/2XgKd7LLJ05HOVtk8dB/l7BInj8Z/49LNS5N/Oj8ylrzbGLz39WtE0cLJl/TtI+ink5d7Vj8Fx6Xs/EXlq7F3R35qVHqc9n76ngUweAHwbU/iXwS//qK2h8NwBYXEOOWna9H8Kf/tMFgIyrNX8Fv4T/8Wcax2BYdqljAPhXgF8Qds/iXTIMfBwAzFXD1C77EXbK5BaPAsAP7f9X8DAA/uqPMJhNLaD571nfT4SIJ8BP8sHHAumPowBmrThukZzHK//bohg+DAD/ZdXB8kGGxwDAM9bjj6euJn3OxmJ91jZ88bg8Xr6xzy6w85bs1L8rBfCiHHzUwnb699MInEbgNAKnETiNgBSBUwB8mg6nEXhIBH755xkAVojejDMCujml6oBqYOLHeLB7iN29HnQ1Qa2s4ZlrK3DtAa5esXHp8ireffcInU4ZMdYxjlO8894dHLQm6I8nMDWF1rJdL5cRRx6+cH0NP/TsJv791z/GwYMpCkaC+2EHjqohGij4O3/3KVx9Zg1+PEZ1eQN37h7iG299iOb6Ofzs3/95vPoHf4Z/8z//OtLpED/9xVfgFgHfHOGTu7fQb3vwhxp+9MtfxLc+eAe90QEqtoqNLQuma2A80bG3T6CPi92DLq49Q9S3LaysWtjYIHViUySxhSAxsLe3h14nxGdfugx/0oJjRSi6RKIYUzWiaagYe13Um+sYDk384R/dJOGC52uIIxO2Y1H74eFkioODGFevnUfBVrF37x4qZRVXr26gWncw8UJMpjre+vMHqNcK8KckZsRKWoGfAL6foFp0sLluw1C70LUBlpaKtLan41Zw7tx1vPnmLXztT26jM4xovd7IV+HaFgqOC4/a00YwjCJ29jrQNQuWWUSYeBiMxjBcjaqAh0OP8qRK0YUSx7QuK3SmIBx5KTqDBA5RKPseCo4Nx3Kxee4JXLj6LBTFRuf2J9j99utYVvr43JNVPH3tAjTDxc3tDj7e89BOKogbF2FvPgFn4zxGiolSfQm6SaC6j+98849hqCos3cKz166jvXcX3/7GH+PS1grql57G9o138OD9r0EPxuiNQyR2E8++/JOIjSL8IETsDRF2H8COukgm+4DXpyrnVIvRPRrS2tFxFGDY76N7NMDGWo2qTK9evYR7d2+j1+9haW0ZXuhTJatFbJjHKQrFFbz7zg2MxyE0zYCmKSgUTZoDUTDE+c0Szm8UceV8k9Zr7nS6ODgaYqc9RqIX0Z/G6PQmGI/I/NJRr1agRD4aFYvaQddqFVy8eh1398c4GpFKxhWsnrmOcvMsJomJqeJgkugIoENRdLYZnqbQaW1uBWGSIiJ2wxT+so1teXNzHvrK/52p1uZULGyzl6muqEqM1FaTADB33eSKQG57S4F0RK3Xw8iH701oLVw1jim8VUMPiT9E6g8x6h1gcPgA48MdasGtI4Wpq/S9OrlrNIGhhigXgUbdxmTcxlq9gKtXVrGx5eDCBRf93j5ufHwH+3tThLEDL9RQKNdw894BSiVmZV8omRj2Vdy7N4BTJIA3pDB1dW0ZW2er2L7bwjtvtRFrCporJoLYR+QTSGgimERYWSmhdUgOSigo1gsYeAPoxAHai5EGKYq2gXrZwOULq5gM20hiD5ZlYGl5BaVSE93+AH4ygk7riccwaqswDIMC8tpyE1r9IvyIWF1vYho2MYKDiWoiVk2ERNEPA7FC5icbB4pxUx2qQryfCRgOufKMq785uGVbpDmMYopNMoZs+1GASwYBuWUtBR5sk59tSnK11JylM/0IUfdJm6t0U5YrohiFTdhhBEVlwI3DVnJQg1p3ko1+DoVoOxklyX7mc1Z+fMkblPMbxCJnxftl8Er6QxXsAlIQsMljKm8SL4QT8vsIAOYbrhQmC9hKY8LNWqkCm8dW2jiXoafcRhqCTAHGRo+CXgoiyN+YOlO8TyiY6RBnyrvZhzy7XrZ7f+wbgBj747HK1w+6qS/srDk0FcNFAYfYkOZ5JwNV2rZ5Usxtg+X+ilybl5zxKrM8FlI/5+ocizHP7GYpvyE1VXM7ahk6sFzk65pQgvLDNOTgEw8yD8sCJdyCHfSZTXM+h7KxYUR9xsJVwHdR21u8dx4A09hQUMjHRILFzIqf2V3nk086BEFvOzuH5TGnuS9AsUIAMIkxV7dL45YB2wyMiwMjuRotO+TBVWqEkMn1XBVaqiC3bxfusHQ+8KlPn130HgywsW6xkyViTgoHguzawh2A5xr5GJvf/CAMv47oK1mXhOW2DKLpPflnxXxgICu3zZfnmjxnaIaIwEpr2CIQlF07GzKxHotxlNZA/h7q7MEVwDP5MTejM2BM+8EGkOaPBMnIa0JtuQhyZV3hk3HRe2JasCAfS7kZMliT12a53fLcz9YurvwXa8Gi2B1/Lb/zw97PngHkGcTaLb4jzazzczFij8nFda4VekDouCXzsQU2S+FZICsstxfGX17PMzeE/AAMSwmuaucPzpnngqQGpnc9QXGd/2kWgs+7NtNrn6SyldZBMdZZnziklefJfHyy92aHN/I4LYqNeI2WEcg8NsQywYG9FL/sfiwQM18y5BFhv/Pn+Bw7f9QYLcLL8njMfj7Pp2OxWKC2n4/dou9E+bNfLspxsqqZXVP+XnDyHBJ/ubK6zavQVwAAIABJREFUclJq/xW8vkDtu7D+KDBTp/cHDADnAyFBObm2sTxS3wMAPF//mFz+WA3gTxUAZnG5M2P/fRJ4XhTDTwcAzoZRmgOiPu7C+sDyuDy2EvnRCmAGy8/P1pj+XiqATwHwX8HaenqL0wicRuA0At/fETgFwN/f43vau+8yAr/w31xh9lNUAUw2HLnyQtUwDVIctnpotXvU9pfUPH32ySU890wBtn2A5YaL2zeGUNQmzOIqQqWO9z728MGN+zjotNEfj2EqKlZKJaxXy9TK+LkLDfzEZ5/AH73bxhuvfQA9CbDynIvW/hTLtQL+7s+9hEopRaG8BGflGXz79Zu48ck2fugnfhRm2cZv/LvfwP6DB0gTBX/vZ34MuqFimIT4N7/6/2B4FKDiOrj81FmM4xEe7N2H6iVortowCxpU3UGvp+H27TaW1xuIlTFMJ8KF8zXYZgGhP0WhsoTX39xFp3WEa1dquP7UFg73t1Eo2FTdaJkq1GSKimsiDXxMQg+6XcFhS8M3v7mPMCK22Sl0M4Fha6jUqhiOEty6NcFSo4x6iaiMeqg1HDz3/GVat3N7u42bNw/gTxVUSiV02i2UCkXY5Q1sP3iA8+ercI0haqUEjh5CVyPU6iaWlgvQqfKwiTv3I7z69X209j0c7o9haiYqJQf1RgNRFENRDWxvt6gSmKh9V9aasAoWWt02NMtEEEQIPB+2biKJiIrRgKYnMG0d+0dT9EcEOBcRkRhR5WyCs5ev4epTL8L3U9z48zdgjw5wpaHg89eX8PxT1+AFBr714X3cHYR4v+Wjfu1HUD73OYyUAtxaDbpF6gMb6PUG+PidP0G9VodlFvDMk0/hW2/8IQ7ufoTnrz+B0rmn8eDOu7j3rd9BFQF29toYxDae+syPo7J2jtZj7bb2kI72EPW2YUUd1F0y3jH22i1a93hjbZnC2Z37+yiXTDQbVZiminViwd1poViyYRdNHB61USxXcX/nEBsbV9HthnjnnZvUMpxsLlumhiAcE20sqmUbF7aqqBdCbKy4OLNex2Q8RKszxm57jM40wiggCusUezt96IpFAXulYCGadlF0CCys4ezlK+hPVAxDG4fdGFvnnsPK1jX4cDBWXAwCBQMvRn8wRhhEcFwHw+EQnu+jVGvAKtcpvCN1u3VNF1QvhydcuUQ30KXaqQQu0E14CaoIaEa3ish5B2r1zDbmNQocGJRiW0lkO1O2ao0Rhh583yMFSRGFAaajAZQ4QjIdIxh1EU66SLwBouEhou4uwmBE86lUsKCnRH0bwdQCNGoqNtZdXLzQxHLDxlrNRLNGajVruH/nFt55911qv7y7P0aiktrUCorVNRy0B5iMemg2TKiqBqQVvP/BPlLVR4FYdtsO9g5GePGlFSyvVnDndgc7+31oGnE6mMI2LQy6EZIgRbPp4qg9pXWQiUW06ijo94eIyQthiqqro+bauHCmgvNbDRQKREcXI4hStDtEOe/h8qUVxP0+EKj4cK+L+nKRmGUjjhSsXHsGQbqB8WANqbKJoVrBQHURKRb8WENIYLBiwItCpoikMEADUQGTn0QhVccZvMhrIjIxC1H3Mb0bq05JYBDd6qRQiNSdZNueTDDM/o98hlmFcgDMN0dl4EhtXQUQzQBLDoCFFbGAATGpyUtBFlPtkde1ZNaunNyTqeSYQjNTMOe7oDNWjQ8DxKnKryFoBldEk0upiYDfHOyJ9nNAzbJ88Q95PeYAiSnAeC1lybqTxjol72MgSlxW3hQWbZ9XQgmLVqGeEgq0HAZzJbawAefNnNlknjvIISCwUEvKPZNVb2LOM4VdjgEELCLXIer+WZUph1YccNLcEpBPqNDnFEvUjlyy35XH8ViMVFJTWUBvttrQeGaqanrHzJac1ABmilUBgMk5BL4xTtY3stbR68ngnykdc94oEnsWujzqK5Y4SCOPhQzAyO90fs7Zp9Ixn7OYZXHkIvq5uqfCzpsezuBKdplZyIc+6LBwGEota7m6jxwgYqr9rN4H48cJqQHM1apSh+k8loAfddqmYcpnSva7OEDCc4GVJCAPkdl6weIQhjgQIergihEVAFgAYtkKnK4V/Lrkd1GvVNR9Fu0Vz6/s3zSmJEdYDjI7a/Lu2drR7MHGV0SuJpYPJ8hjPDP3ZLouzYV5OCb6xOA+q/8r1wAW84iNHztEQQ3+2YKajYwA1OL9AgGRt5CnkPyTz+hcCc5AooDX7N3HQKpIxvyuWd3TRe99FDBbBMfm1y+Ra/nSPwsG8+8nx+eovLbMzlmSJ7MW4hlsXggNGSSbvx6Jq7xuZ/1ZsEDQVeXYgQAyeY7XaV8UezYX2Lonr63iVvPPD/katN3sUzydBeEWr/DEyuYSV+jPPfyyAzxz69bCceZrB7ttHr8FoTmWa2RNz2DmIw7YCCXt/HcA+fBBdk+a4rNYe47xZkUryGdYIZOHA9S877PBWhQTOd/FoYz5vJb7Ph+r/HCJdJbr2JsYWJ4ff5o5c98H2EcfPTbyLT51APiEusAzYfleA+A5C+hj6tZFFtCSHW7WtsdSAP9FLaAXzbBH2CpLgO1Y7eRF8O2RFtCzbVioAD5x3B6/rYvj+BgK4IVK4ocoj+mNHmMceIMW95f/cWEuztdNfjwF8LGRlqDuxkJrbvkTJ1in/4UtoE+A4acA+KRH3enrpxE4jcBpBE4j8NcQgVMA/NcQ9NNb/s2JwD/7ry9RWzRiM6crCYjwl1bb1Ew82Omh3erSTdeVZhnPP72J559dArR7aCxNEYchvvNWF+trz6JQ2cBBJ8Db3+ngzk4bRsHBjdv3oQYhmgUXZ9eaGPXbqFs6PnP1EgKtiW+/+xFKLuA2J3DKFq6/eAXukoej9girWy9i89IX8Vv/91dpjdcf+akv46N338btGx9h0G/j4tVLOH9uHY1GFdt7e/it334NIalTq9n4zgc3ADOC5SbQ1RS1pQp6oxEM3UW/72M0AZprRQwmRzhzvohqpY5BO6AAR1MN/PHXbuLixWW88vI1HLa3Ua44GI3GGBPFrKai5CZolDVar/eIFHrViK3yMvb2Jrh1s49eP6LghSjeiPW049SQxCbuP+hQwNFoqlhuOrhwfg3rG0vY3W3hzTduIpiqqC1ZmEwmGA11WG4ZrVYHG2slKOkAZzc1lBwgnPpwbQVbmw5WN0y4LlEjm5gGTXzj9W18/MEQB3sBqktVqtcoVAowzBQP7vXRP/IQ+gkUS8HG2RVCYzAYD6FrBibDCUqOjSTyYBgM7MWJhvv7Q/gR4DgFCvUsQ4GmxFjfWMOFCxcw7g0xbbXhxgFWXRUvP7OJzzx/DZVqEx9sd/Fbb97BoXkGtae+hKS0htR0oJnEjo/Ashh7OzsI+y0omo360hqaFQev/+7/BVdN8OS1F1Dcuor7t76Jj77x7+HCw3AwwdgHtQN/8vM/CsWtYTSeIO5tY7L/AQx/F4XYh24o6A37eOqpy9jfa+PwoEfrLTeXyiiUbGr/TFTvVaLGNYlKmtTajWHYDg7aQxTK67hxYx9H7QmKxTriMIKmJojCCSpVh6qIGwUVBcfHcoPYQBcQT3vUMrs/0bHfm2AShhiOA+y3Q1iWiZJrIfHHqBYKxNsStmPjyrVr2GkNsNceY+SpqDW2sLxxBaldx8EwwdEohqK7CMOEQk9FNVGsN2GX6khtF6FusbrdKWAQ+25FZcCBbmSzjX6iICUAi9qwinqF3HyOqTxyxZywCSZAMCbWm1ylQTY1qX0m2yNn205UwsV0XFHq0V/DcYBoPEHkjzH1+hiPOoj8CQwlxaR7gEl3H/roEK7XQXPJxpWrm1hqllAs2FhqFFApKahUyHo0goYptcs+s+pCVSLs7R3irbe+DS8IEMHAYSvC3uEEhlmGaZVhOS56vQNUiyomoykUrYTb94dod0md5iK1VN896MMp63jppWVsblSobff9+z10j0IU7ApV/cZhjOZyEb1egChVESYJUjWhByV0Yget6VhplHB2o06qNFM7asNQMPEmMG0XXhhjMh2jVjFxcX0Feppip9PBxOvTgyCj0RAqqUdduwCkm9D0M9j3a+hrS/BCB35qYRoRJbBD617TjWNysESJoUQh0nACNWrB0EJoKoH/JrUJn0YqItVAopsIoSJRTCSpRczkCcKHqhlQVYPWA05ILVkKXXPbRgaZyGvMapqkC7GYpbCYbJHy+qkMBnKIgDgz7SWJwXSwZFNXpYdhaJ7wetVE/cuUuAJoMLBHU4kLdbh+LXudbcRzW2Vej1ZWtwmYQyEtqxbKYSUHfsLCnDpmM4tZWjc1432zUGn+6Z1BG44cGUyT62GzvpBYkv6SaMhTI+MsHJbOQg8C65m1ajaXso1bvrErKb8omMj382eamkMB8XKu1mSC4Px6GfYUkJX+mWCkfItcWE3TwwEZ6ObX5lCAXnbeAlpS32b3VAkHJAeRmEuBgGxs7ZFry/JmEuWrAH28/rU4mJC1UFidi9yhTRPWvhzkCRgt8o1J03muiYMHuQMobUtmXysU3rnCKgNQ/N50TeTKuxxOsRjl/eSA5RjcINbVD/muyK1m6aelsaNLelazlE+abMglbETXbg5/OQwmY0zGjFq7cxtkNu+kOqkiBySAQEElt8imVxBOExyqi/7SGPBDJKKdclFVYevM2GsOLmgcOTMjsGQGXmRxyxXDbIURB0/YZxkU53V8BQ3nDJqNADnGwA4KiDVDhv/ZW+nk5esWfwO7HMdq0iGGbPTEQ1GMuwTN5uFQ1jepxnrWDgEORZ9pjVS2XtKn7AJAJlCUAH/CoUAsQgzE52sSu8Vsbp8MT0Uuz+YpW/5n4Sx/IvATDGwFzN8yO8fFPM2vyvI4Q5fig3ytyA8h8H7Q3MyvmQHEfHmSVJ8cAGdgnrdUym8Ztskhlq/LvE6O/4iK4jTOIkfYYMkMmD0uZ1bYbOT4o1ROtvyQRQZ0pTV3Jtb8mqwu/YL7sqGYAdJi7su9WQRH+ZKatT2b54JJSod8RG+ZTTP/eiCeXVICiq8OIj/lY1eLQWrWWznlZgZCnseLxkg8S/g3gmzBl589i6BydhpnLtczp5QFc0DcX+6LStedecAsfeeW57a01tNr0Dkgns/8oJWo+y7KgEgwP+///KAvnssLk5oD5Ktrqyf9+a/g9UXQigGoV7/8H5nd8qKf7wYA/61X8aXfmbVlpupK/Cqtb0rVj3/4JfxHYjWd3XsOQs7BsOxtC2oAH+sHec8/QaauXFRfdqECcyYOD1GsPkoB/Ij+U1tmqX2Lwr8YiJ4wbg+t1bsY7s6OweK+0jG7+YtsnBbe4y9S9/fhNs+Lc0JEhimK8b/O1nqmn7n7j3nN3L8kAJYh9e6jxuUh4PYvlG+LrzPbH2a3nVmii1AsVCHPqbNPAuZ/BavN6S1OI3AagdMInEbg+ycCpwD4+2csT3vy/0MEfvHnL1FllEa2tNMQqZ4iNUz0pxHu3mlhOpyi4Rr4wkuX8NKLG9g8p+Oo/yFK9Qjtww6m/SJ0bKFQ3MJ+a4J3P9iFYpeg2UX8/u//CYqmiuWKjSsXNlAwdZiphuHBCJcuPgUlDTGe7EPXu3j+h56AUVfQmRyiPyqgsfYZrJ/7LP6Pf/u/4Md+4ofpZ+9/fBPVko3RpI9rL3yGKmxThOh1jjDxErz5+rto1Lfwr//1r6FUM1Cua7CKgGbbeP/DIxRtC6oWoVQpYTDxsLIVw3ZdRL6JcT/B5voSWvu7eHCvjb/9X/wIDAd4sH8fhmUgDEKMh2OMhwTEVuHYASw9QW80xmQSQtd1LC03sLM9wbffGSIMVPhRSi2cNdWhSlpiUXtru0Mh5JlNC+srFTz55CZq1RLeeOPbuH1zhOVNDYph4L1vj7G+VsPeTgdL9RK2tkxsbVnQMYIWa0iCKTRljGvXyiiXAVVX0e3HaDSu4PXXdvHqq/sIFBsHXQ+KoWBl3YGhuLh34whqYsAqGwjSAFevncVg2EVAavtqBlyTZEKAgNQHVgzs7AzghYAXRrDtAn1d11K4popGzULZ0eCqKrQggRYCrqLiyloZX3jpCp64fhmdpIRff20X0cYPw2s8hTF5rwGYagolBsaTAQ7376PuuJhGOsrNJSTeEd579TexWm1g/eKLKG9cwI33voZb7/wWPTBwtH8Af+QDuovP/fTPorh+FUeDEEVlBHV0E727b0EZ9KiydOIPqOJ3Mgqxu9sBVAerWw0K6nw/QMF2YBohSsUI48EQ5y6eg6JbaPUD3HvQQ6s1AeAgjVVqUR34E5QKJhqNAhpVCzVHQ7Opw7IjqlBVgxai0ERvZGEYkg3KBAetFrqejk6XqIATqEmCouuiWq3TmspOsYxJkODgaABNL8AtVuGnBvq+gUCroFTfwGgaQU1V1KpNVBsrKDTX0QsVdPwYiW2jUWvANkyoMaCEpKauTgEetfXViMF7ygCwyixsxSZwtiXJN+PlJYbCHb6zxpSdkuqPv5FASY4GMY0nUBMFmqdC8Yid8gCTSRvdwQG8yQiJN4Gd+NC8HhrKGNdXHfz0V34IbimFpoUYTYbodvfh2BGq5RRx0IdrqDQni/YUnjfC2+98gN1WBzGpTe4BRx3gxifkwIJJld6k5nO9UUQcjBGMhzDdGrykgK+9dgebqxUUCxYOu21EaoJms4if+vIZxEqHKr3v351i3FdxdDSB5ahYXm7A81OMxiF2dvvQ9YRarFdKBp57+hqG/RZahwMs11WcP78G09KxvbODlbUNHHW7cAsutYm+cmkTlhHTWsaWrsDQU5iWgmnIwHUYFKAbW/DMi+jF6+gNVHiJiURzMQ0sQI2QxAES30MadBBNxwC1PL8LxwxojsVkrNUyAs1FYBSgFyqYEBickjrGNq3HXapWUaqtIIYF1Swxi+mU1EZmG+kpImo3TKAUia9ClLqxClM1WM3pJEKqENU+26onuaNSvRkHwDQXCEAWNSvJf/FDCIpGFckUriWsjrVQoFHAmtUtzcECtelMOTCUbJipNTn5G78eUXFSxa0ChKQtHFJne85ZXdgchhElo6irTLeXBQidq3UoVIrkPWI7lXyW2olyWJjVGSU20AqZZwweCQWf2PSnfSf/CFtfyt1ITVqivs49scVmttiQlpx/mSqN22DOb1jLqlPRJ2GbS3ECO/tBN6JlaC76Jqs66ecl3pHBZcERJJt4dn4gfzN5r7BazWyiFWJXH81YsNJ7zNWdzNot8oNvRNO+CaWYZEvKbssOG8ysXYKliLGQ/khLYYv1iwMm1hZJIZlBPgIjiaU5OyQgYBqNB8kDydqYtkRWXclsdoZ6ZJlJD1TI+Sf+MqOI433IoS9710IlnhwErsRjNVtZ/W/2QQJLmSI/++GqXtrHOeUgXeO5wwSZd3TeCCLJrZMzFT+vbUvWEfJDQHPmPsBjkDukCyt4aV7Sw0m5WlNWV8uxpWlMD3qwZGCHk/K2k8NVM1CTEefM4p4pb/OSCQLWs7QjseL11YVmTqplK/KbTSWW6/I6Idtfy/B1JkHl/MvA5DyCY2MsW0A/bNwzAHyCypTmpzSv6N2oSv642nUe8M63Xc69k3+fZ47H+8cTOcvL3LKaOR6IH5GT+b3ka8kHCWgvs9xmYHdWJSmv9YuUtPL48enCcnkOALNnJlsf6N/JQVp+SCKba/PjLNSacwphkUdynOdV3ieNARv3FKp0EEfM8zkEPTPfT6Sp0tqSxYo/hLJnmVxbnT8YcwCc3yb3V+BDvMBSmqh6xfqaHyCRmvoQyJrlx9zBiJmlVzq4QbNDBv/y54RjxNzaOr/OsjaysZ9R6bLUy5J+9vAAAcAsTxZDbnHgiR2MEWvuTD7wQ2I0x8QhKvK9LHuGLFphFsfxpFya/07x16sAZrDpX4CAvPP40/+wga8Q6CsscF9mgA/UkvY1QNgefzcA+F++Crz+Gl6j1wKFd78GueYqb9PrvFYsBW+/lt+bBPaxAfCv4FW8htdeZ9cHgZb/dtZOeaavvwD8yt/6F3jt5Vfwyuvn8Y///L/FM5IdMLVhprVeyXs4/Jwf6EcB4Ef2n9WVzdspLJPz2rknKmLnxo3UEz7W3/n2UuD8a2BWxzvMyvnlV/AaJAjP30PH/0deZe+feY8YMxZnopb9qV8BXnkZ+BKpwQweM2GZfCyGj6jzC3F9Nnb/YJvnoxgDuX3/dIPltMifZdLhxwDA4hqizvOCvHvUuGS5RHObtwNSLpGmyGO0KN9Efi8ak0sCaPM58E9+jcfjq9j5ma/gGamOMYnTl75Oxv8VvPLya4A40HESAOb9l63GH77anf71NAKnETiNwGkEfpAjcAqAf5BH/7Tvj4zAL/79dQAWoFhQDQuTyEdvPED7qIfpyEPJ0nD94ip+8ovPYHVNR6p3ECR7COIhBn0f9fI5jPoubGsdraMQ+90Jtb99+91PUHAc6KaHohPgS194FnZiYftWG/2BgnF/CoQEpsV4/vOXcObJVSRGgp1WG2cvvYTG5lNoHU6xu7eDMxfWcev9t/HM09cQTcYwDAuFlU1WIzH2KZRLDQcfvfM+NM3Gn/7J63jtG28gTH08+fQWDjpd7O8HuP1xgGvPuag1DURxipVNB8StdvvuCC+98AQ++XAH3aM2nrjaxMbWGnYOdtBccSnInYx9TEdjpEmIrdUmkmiKZt2CpiW4/6BFBG6I0gQFt4FeW8X9uwOqNu71SD1dG4kaI9UMKGYFk8kY7dYYK8tFXHtqBVtnGxiNx/jDP3gf9WUNjtvA1/5gFxcurWLQ6yEOYjz73AqKhQmQDmAkCgVLjhVgqQmcO9eA7WgIo5ha4FbrK/jkdow/+doIN+6OKBQhypsnn1hG7Ef45P02dMeBVTQRRmNcvHwOgedRheuZ9SV0jnbhBx78QEHryMNoEtGtDtUgVtEhVWSXXJ3a9RYsFSXTQMMtoX84QNVy8dRGHVfONVBbreLsC6/gD29E2DOvouteQKgY0BTAJIrzWMNg0sHY78ImtU5VB3apgoOdT7D77p/i7Oo6KmtPorxxER98649wcONVrK3a2PnwI4yOuvBVHU999su4/OyPYuDb0NQxwsOP4T34ADYSDIcH6HUf4OL5ZUzGY/S6XRiOCUUPMRhOab1nU3MRhyOcO19H56iFa9evIlF1TEMVb/75hxiMiI7SZsoiJLAMDa6jo14vYrVZghl5KFfI2A9RKZlYqQCTYYJO30Rr5OPihbNIkgC3t7cxHKQYDiJ4QQzdVNFcLlPg1moPaI1gb0p2ETV6YMGqNKC5TUxih4JO0l6H5L1bhO2WUFrahNtYg1auQi0WoJC6sIoB2yxCVS1a7S9NuRmkUGVRoMbUW2xznOoSqMp33tqX7mMRu9kkZpBDVI6lamCBSnJlHLW+NRTEASlcnSL1PUzGR5hMj6AQgDn14LUOMNm9jc2Sipcu13BxTcHd7Q/hRR1YBRW2a2FpqYyVlQps3YeKCVyT5LpG7c+3793H3XsttHoehtME01DDYYuAfXKQJEW9VkKcBnRDdm25QusNJ4oOL7Vxb2dErA1QLTs4GgwBS0cU+bj+VAVnL1nU/rnfTTEdqOh3x6hWaxiOCFi20e+T3BnBchzUKkU6V3RqU12k19NUH4aRolQu4rDdxtRXYLtFhGEI29SwtdnEE1e2MOwcwNJIrcsQppFidWOJ3qPTieD7RfheE0m6ijgpYEwUvraGwXiMwaSFOJog9MaIghbSIIaWWDDhQkl9JMkUU29CbbAjxYHm1FBeWkWSuph6JgLfQlxSEDmkXU2YzhpSvYZYqyBRCwihI6AbiTEtBhqrCUKyaZ5o0BMVOjToBJgSOEzADhXjcgSa6iB+BwStMKhC/saMpwUUodvvdGOckTeSVyIHxQOKoRm+Sczzk9hHs7rFTO1HUcUChkD2pqk1OUHRClM45uCTXZP8nbWY34PUVZ6/J7/GPCDIN3wZ6KTX4RBY7PnS9vHayOTf9HXutHkMAEuwmcSIbOCS0Mx3jUHG43U8FwHgefhL7i8206kFt1CjkUvG1Lg9V/BJG9ryF4aZGr5841wGAAR0kxjSa/PBE2MuYGmmtFSIQ4DQRvP6pFzZJENicX9ZnU2byoE07acAtTKEeAgAnq2QOEu2RTtJ++UYMhUwGxFSX5jdN39NwEUZzosxF2BQjMHDvoQJS1PxHnFdOnZzFp7Cknv+ejJQyNWlpK15LW/yHlH3VB4vcT8yg3NV6Jwl69yBAfas4PVBZ51u+fzPgZy4b2Y3LGAM85HIaoFTq2P6NzZ75+Mg/lv0T8SYuDII8JTVpuWHHGhcMiWpNFNpf9ihkfmfrKbyjHqVAW8xJnKeMMFlDm9kkHVc8ccPgHAtcgaIFiiKZ+ERyz05n0RbWB/Z4QWWrELtmtvqs5elms3StRi8zEGr3JdFebsIhi3KczavZq8gr6snfUaeB/Q90iEUOV4z5ywkZS17Tw6AuV8JfXqIQykiHvPzS77+zHykeSo1hI85VapzdwQ5X+fXzWz94kfl5sdRHh85RvOxXjTv2X35+MfkcN9snpy0Bi16jj5sTFJyYDNnmzNNkddKmpcy5J5rtFjH5ZfnAbCIx6NyhP1dyn2p79nzSDq4IV9XXHsm3gvG+FFzYH6MFsFl1sbFAFiex9m1yBxedPhKBtkzADgHywufBTPqYg6u56C46OenCwDzVnHl4Jd+5x/gK8uS6pfDKszUdl00Yo/5mgyfHql05dDvElMGf3c/i1Wi8jUfrjJl75xRvX53DWIQ+zGUvv/o38pw/DFvysft/Jwq9mGfnlE9n6AalpXaC6/1GPny3cXwEep0GtM7+MU5hfljRo2/7dF5x0DwQ8ZFbgeF33fYYQKpIY+db48Yf6Zg/1X80uefQYPCbpqpC1XRD43DKQD+i6XJ6btPI3AagdMI/IBH4BQA/4AnwGn3Hx6Bf/5zqwgTB5FWRqvvo90/QhhOEQceCoYXauMgAAAgAElEQVSK65eW8IXnL+LqpRoMc4LhZAeVJQ07u4ewzSoalU14EwuDoQ7Pt6CXqvi9P3oTH3y4gzOb6xiMH2BlNcaPf+FptG53ce/WAOOpA38cU/tS3ZziS3/7ZUTaBMV6A5euvwK7tkJVsINeH6ZRwnDYRRz00KyZmA7HKNbWoDsNZkMYh0iTANA0tPb3MOz1qM3y//nrv4HdvfuoNyvYOehhfz/CdGzihc81MPIO0Vguoli0oatFtA9GeOKJ8/iz197DoD/GT/5n53HjZhvLay5Mh1juOjhqd2n9OFL31dZsJEGE5UYBJTdCq9VCpz9FbaWIwSACwhKCkYJ+Z4zBIMbuLoE5BgXJiWqhsdTE/l4HDx6McPZ8Gc+9eAG1Rgm/9/uvw3BSFJxlvP61Fq3Ba9s6vLGHS5cqqNdjVCsp4qkH19JhaAGWm6SuqYoL58vQzTHdfDnqhdDtGvqDZfy/X72Lnb0p0lRFuaKhUrTQ60wodEpVA7qdUEtkQyeYByg6OhQ1gB966PV99AcRpn6KKEmgE1vZkABtDcWCQVWNaegDPrBUcqEEClarTTyxuUxr4m5uLQGVFXyn46LrPoFx6SIiIqsmKmCyAZFo8LwB0mSEaX8Ap7IM3S3gcOcmWh+/hTMbW9CKGyitncPtj76B4e5bqBQi7N74GKODFqaBh/rmNbzwxb8Ds3wGUTjC+OAG4t4DGHGMOOyg37kDW4/hT4bo90hMIxTKOkbjGHFkQU0KCKMJ1jfIYYAxNs9sUrVzmOq4s72HwCfzx4BP6iMbGgw1RaXiolS2oaYxrp3bgGmHiJIhHAtYLqfotKdo9w10x0Q1bWC5XoZrmej1fBz1fDzY72IwnaBSL6BcLaLXHaJ1MMCgE9AayLA1mOUSBeIHbQ/TQIGhWSiYNq3xqxHLZ7sEmAVodhnl2hIay+twy6wesGqXkegOBdmpRsAw2fThtQ7JJlem9pUtF4Wnc75nzjY3xfohtpi5poNAAPo3tuFK99wJPIwJOFQRRwGmXg9BOMKo10E6GqDgD6Ac3cJnL1exUhzDG99FtVlGY6mE7qCFdvcAlqVgZamKatmiNs6OGUNNJnD0BO++8yEOWx52DkJEioHOIKYK2cNDYrMdoVAwUVty0DkawNQ0nFurYjQZ42jgo1hpYHe7A0NLMfJixIYDzUjQbChYOpNiadlFrzNE7OuIAwUFp4rDvSOq+CWWyZPxBN40getYsK0YpaKKArH/LmgoOAZs26R10o+6A5SrDdy5e4CV1Tq8yYQq0F949ioQ+TBAFLUqgmAM21bhFErodX3s7ozhTXSMhipVBE9DD5OQgN0Y5VoJw0GfAmtdn2A6CoCkhGrtAjQ1QhB04E27VMzlFEvQLQthEtJDAFGoYkLWJMdBqKnwooTGzigQSLyF1KpCsRuAWYNiVKg62Cef0w0o5LAGqTlMJb98U53AMEVjynKaWAwAk/HXCMSkCh8JKtADB3ynllI9/s8cfJEVwEJVw2rSsh+ShwKs0qzLQFIOVQT0pdfidTyZWy1XB/JaqKxIMqtrK+4wY98pVKf83jTDaU1ltjErgLOAC+RtGaCmtZlzuCo2vLM6ynM2kCRuBL4xXeXsD93MX6SYkt57oppJ6gOtlUqsl3kgiWWzsHmndWI5RJpFHLPwhTZFQFA2APTQiADAsmpUVtWJeq/kHtSee159JamH5c1rWZ0tWz8LiMmuKxOm/HexLMmwkIeSBjgHUwKMk2eRCLSkAuYQP88SOe947VY+ZOxeBOTTaqMyUztRqSuONuQr7GzeCMPjDPJkAl6Zus7bZwv4KkRiszBVREnYdtM6tKqKhNhzSwcTxBwTkFTAbzavcqGbsFBld2XwkVnzin9I3pCZxkGNNDdEDrK65PloCoAklJiL4CW9H62jy6InQJCYZ9lnRG7zdUjYzTJVdA7Zxe+0ljCPAzlgKPKGHuagN5PsqSVwK+cu7fuc0pDmHc/XLFPpL3nestuK8cxfp5b6GdnjSvU5oC/PT3LATuS+UCfLa2aWb/SiC+bkCSrF+Wuw5vJxk9bz7HW+XogBynIvS/N5QszHko+NmES5Mp/DblG2QMB33iExWqIpYozZs4sownPVOzuokueOuPPcAsHLGYiIiX+LwyCsIzLwZOPO81E0RPy3BIDlWLLcy7935evBYv1ufshg9vABVb1LTT0J1ue9mO/XcXUqe/aR5M0PIcifkuHvyTnGo5utX7P3pYdgpIOJwn49nyfSHBGTXRrzY/1kpzJYLOQ5Rsc8bwT7nsHdT3gZlPmIPAzCs/VbOkglFgveXPE9hh7EoesmHx/JypvGVxxwkvLlpMoAiwBvQup0PGTOyvNdPqD1OJ+5vJJRm+PJ8v32yqn97N+MEX2obfTfjC58alq50Jb5U9O604acRuA0AqcROI3AaQT+UhE4BcB/qbCdfugHJQK/8HMrCFHGYS/FJ/faiNIQZVILNxrjybMNfO6Fi7h8roJCIYDrBhiO91FrFnB/p49G7QzKhTo0tYjDlo8wcdEZ+/id338DE8/EeNSDpg/wzNN1XNqq4+a796AERaio4vbtQ7p5/PznzuHL//kXMU08NNfPo7z8PN3Ui4wQg+4eStUNjLtdWFYCRB2Qcph2aRWKVqSqR/b/0BOFawpv1EXnaB+lRg2/+x++ildffY3alo6nKrYfjLG5tQrd6aGxbMItmhSMbG1uwjQs3L2zC98fYmW1CLdM7JSJKnQVXuBh+8E+SsUSGvUaJv0+BVzVYpXWNHX1AVwnxd29Azi1Ag72x4BvoVFoYDIYQ4GN7d0pWr2A1tHVDBO6qUM3Cuh0PewfjvHCZy/h0tUL+NPX3sA0bKNQaOA7bw0xHI6ZTSGAUhG4fJnUSQ2AKEDRsRB6E9TrOgw9wdmzNs6fJ9eOqMV0kOiIkyYOWjX89m/fwWDkUQvhgmtgY6OJt755n4IcMt6likF3IRq1MjQlguOqCKMAh0djdPtEradj6gVUeR3HBASrtF4rqc1qEejnBTBTHbVCHWqsYLns4Nx6Ba+88gJGkYpv3B7D2PoMvPJ5JG4FiWFSMElquMbhBHrsYToawa0uIYKKcW8fR7few/ryCkKzBndpA+2djxF2PoGWDnF4+xO0791COh1BKa/gxR/7WaydewHeuI9u+y7SsAOv28ewew/99h2ocQib5kcHxWKMYtlGpxvCMivod30YZoJiOaZwtdaoo9vvQzUtHLa6iCKyQaRR6GObOhxLRbns0lrZxFL88sYq/LBLVcVIpzizbFF1916LfKCMfrdLeC6WKzWcv3gJd3f2cH+vjaP+GNANakc+HA7RbU8w7PlQFRdmwUCoEyWmg/GUqH99+NMQlkrwoQJNJzVeHRguqXlbobWtS7UGCnViDb0Co9yAXqxAd0swbJcZ9BL3Z7LxROx8qd07BwVEGcPZB91oFpCHKHrJPCQqew7T2GY/26xk6sQ56EIVfuQ1HUEUYuoNKOj0h0N4h7twp/s46/bwhWtFjI8+wHLThl0oYPdgF0f9FmpNF8vLVbi2DouozB3StgHKBQV793awfbcDL7Bx804fkWJh6BFrcgeHbZ/WXSZGyJWaQZXw/iTEudUi4iSCF4ZwCxUMj6Y4OppCtWwcjkJqiX32bBlGeYwz5ywKU/1xCEcvoVpo4IPv3ELop/RwRLPhIvATquh1XQW1qo0kncJxSD7YCMIYhWIJu3tHCMKE2kaHQYSllSYKjoZSwcDZ9Q2osYY0jDEY9NDrt6lNtOcTG+t9+GGCMFQwGJgMoOhk3qmoVBrUFpyemVBJLfIQ/V4KxSqhVrGphXlEai0Px3Qtc1zStjHiaArL0KllPGGGE29Ka1z7cYQhsT+vNaE4NYxiG7FehVlcg1lYZgcIrBIU1Yauu1A1G6pqksULCbFyVgzE5B/oiInKnCiHFWJCzQ8ZcETEcYm0OclyJy98yvJHqIYEAhX7oAk/fSDA5IxNNAdKjGHwDWTyGq93zRgcOYyQwyHy3kxZQwAwVewKYMYluDNWxiydxSYtaV8+V5iieAYy8utRq2tuk01rBYs950XQgYLlhNmzSz9sc3kWAGRgdQEsXvR9RcA6ts/Nr0WJcx4vocTOznLIbZgjwhlUynSaHNFINUUZIMthscbr49K2qGQdmtus5vbc8iY1+T1TZ8/VJ59Rscq4Q7RVthKX+pLlEKmEnSlNOfDgRFM+k0DHLLMdzxXrNFep1epxhSW9HVkv6S95g+hYzssh+VuIGv6hkEFSauX2uHTWcCh4EgAmaz2LNz0AIWAlb1Y2lvSZQCyM83GZAfg8hrk6TbzA/k37xiEYnc3i+ZHVcM7Vk9njQtSzFZbo/ICGuI7kBTBXgnMOGNKDDaIdObhnzWDgmyqVacoT1S8LOpsLs5A2g74SSJHzgRzqkIF0lq+iAeIFCf7JcaSpMTef5+e7mKcCCov7i4yaB8T59WdnPznINz+fsv8WcyaDVPNeCXNQcW5hEeM90/YT1ISLlP00Z+YO/7BxzwMoxidvs1CH55/NnhVZDrJ3kzwWhw9ymC8sdUXGsjVKxJO1Ke9RIh1GIDBdtJk9Gvg8Ec8NannB1wS+DrJxkeoTy24C4vNzMZs/jED7kB2OyQaL91E8s/ghC9ZCekD1pHGfj/vD1pxF1yBK+2Ov03VTcgvgD8tjUJQ/y2agZrY85vbci3JjPs/kR1J2OEU+yMHvtbAP4pAOH4/Z+ZQfmngYOJcPMMmHXfjAiGTJwHA+h4l7Cs3QheuI3Hc6x7LDCfLBmLnJyG6aWUBnM2jukJl87YcdGFsUs0vLS4tu+v352ikA/psxrqcA+Hs3TqcA+HsXy9MrnUbgNAKnETiNwKcmAqcA+FMzFKcN+TRG4L/7uQ0c9VN8cmeA7iBCtWqhZIao2xFevHYGT1xaxoWLTTTXXUxG9xB4bRSKFQyHGjS1gvPnL8P3InR6U/SGMe7u9fCtb2/jg4+3EcZjrDd1vPTMFgICKLoDrFdW8dzlZ3Dz3j1YtSKufe4ZrK6sAIUqFHcDinEexKvVizvodLdRr23Q+quWAfjTFq31qelFJKpNFWp0l5NaigZIkym9D6kL98G738HOgwP8+r/7KvpDH6MxcOZ8E+VmBN1KMOqTmp8eXnhhBZWKja/90S08/UITL37mDN5+5yN8/pWnMBxOcHA4wnDUx/LyEhzbwb0b21hfXUa9UkVrt42668MthJikEwxCH4NeiGhkwOum2FipUqvp/tjAex93ECcONteb8AMC/3SUqyt4sDtGqpi4dv1Z7B3u4v7+t2DZGu7fibC9PUBCbFgVFYYe4OKFEpaWiP2yBss00Ot0oCkxXNdAoxbh6mUHFy8XMZoMMBzGSJU1hGmV2hF//T/dw86DAUJPwYVzm7h37wBxEiNME/SHYzTqBCRpqJRc6AapezqhAHg81RAEoFCN2OESAKxRAGzRGsgaYti6gd7hCI3SCjaWV3Fw/zZqroKrlzdx5frTeP/AQ9S4AmPtGlBuILIcBJqOQDGpHakeR3RrNNFNeH6IeNKD33qARrUGT7Ghl+sYtLehTvageD3s33wfux++AzcdI7SLePKzX8a1F7+MyPfR7t7H7v5NxBMPh/c/wqB1F0Xdho0UzYoFQ/fgh1Nq/b28fAYffPAxts7Woeke4oRWUqMKctXQ0e0O4E1DaIoOyzRRKrpo1sqoN8podw7RrJexWathND1CDA9pPMbls2UcHgyxexAjMUsIPB/hmCjqU1y4uIlqo4TBuI9bd3ahWwzg3rx9jx4UGA5DKKoLw1JhOAb64xCpaiOONHSO+kjCCCZR/xJb4zCFVawiUhR0hwMYlgmrWEahUkd5aQWVxgqK1SWaY5ruQtEsqhxODFIUm9TC5moYbuvLgBNXtvCNKlIcPNG4nS/da2KbxUxFkOkf6LJGrXrjmJzFQJKoiAho9KfwphOMOl2YXh/lpIXPXdaQjt6G179J60ivrp9FuV6HVdDhxT2Mhm2kcQDH0LFcs1BwfBjqBO+8eRPdToqJZ2EwBlVXJ5qD/gQ4PAxw1PWg6Tqcgg63YFHL75qTYLlZxmhC7KhjlJ0SBr0Ak8TAvdaQglDbVvDMS0twSx7KpRhqGsA1Skh9HZ39AULfw8ZaFZsba/CnEeo14hxgIIkjtDstqjqe+n2cv7CFqTfFcDjFnTv7CAMD+3tDnL+8Qd8feCOUC2XoiY2d7RYODzuYBBFW1kowLBf3tgcYhj7cioth30SlWoFtO9jbH+D8+WuY+glM24VdVOgBj24vAEwftpnA1oHEC0lZYFh6CaEfwrYSaIpH10MtJrreKVzyXttCEMQYTQN4Man6qyM2bChOEdMYGPohQpXkSRVOcQmGTZTBpHbwBtzyKhK9iFgrIlCLCOFQCKwoPhQENDdIvcpM9UnWZa4YFJuqTEXKamaKH6pA5Faa8mYlrTdKN2tZrU4BCii0pVanDOMwxSXXS0q1Cvn+KINUc+oj8lo0A4DZJvu8QibfVCVb/8z6WUAQCoAppGY0gSmPCWxKiBicz4scGrN5kp+boDGQaunK3w/mrYUFn2Bxm4WGIrayYlr0RUBMem9hnSxBV7Gtz3oxaxO7yMo0Uw7PQGBhDyqAvjhfkkJTmXExaTfVOc9vTvO2PA6QkMdmEWR4nO9XLP9odLLNeJqv4lALv4hsIZrZXBMVNdnRj/OawDNgnarlElYfV/oh95yvK8rGY87iliU/y5s5SEauQRT24kf++6LYyfERc4dMppl5l4EQnrscamVq8fmx4gcysrnIXQHoYQfSvqzNwm6XC/syJM7Vw/xQBT3aNmfpTV6i6m9pfZiPR9Yf+Zm1aPBJezKIL9YlFl8Kj6QxFzEUNZ3FUIh2EAAsr2FZm6RxErm1qIYsO1AgrKJJPW6muBbXfNh4slvMQr9sfkv9Frk4Y18u7N9FXklgiV01r3Wcr3UPyVepv3mOzR5CyPq0AEQtyt9F45u9j88T8R4+O9iaL4FaMZ/F2DJHB2FPTwZ6VumcXU/uD/+dGClTeDxXG5mN76zdLmOg/HnE14dsnZqDkfSeC6Sdch7I8aHPGol4Hss/ab1gn1t8mEQchpDj/DjrLWsXvzJVUOfrGi25wBW15HUWL76y8nmXj2FeeiF7TSa5j6FgzfrOLyCewbPfK44rpueW0WMOFA+Lw0l/Y3nA3A7IAV153sjjN/N53kd5DGZgLB9L8Ww66fCEvMyJ65PDY2x5mX3uzM8r+bMn/T5/jVMA/DhRO33PX2kETgHw9y7cpwD4exfL0yudRuA0AqcROI3ApyYCpwD4UzMUpw35NEbgH/5XZ3DzVgcHh1OYqoGyk2CtouLiqounLm/i+tOXsH5uCYlBVJo3UbQCjIYKavVzSFIbtcYa3bx/8OABjrpTlOqX8Jtf/Rpef+MdmJaKlVqKJy+6qFZTNEsaVp0Gko4KRS2heXkda8+tIwkOEdmX4Ta/AAUrgKEjjPpUWanrBDS6dFeQ1N3V6JF8BbGmEy0P1VWwzYcIxIs4CojyLaAQ5Oiwh//hv/9lquIl2zZWwUJ9zYCqati+M0XsA889u4rJpINWZ4of/YmLmAZ9uIUGVlar6A+meO+92yhXytjc3MD7793Ecq2G6WiIw4MJPvvCZfQP7sI0R2hs6fCUFK19DwjKGLdjjAY+LlxcxmCc4J33uui0YpRdF9efvYBx0IFTcHHnDoG1Os6efZrWDb23/2ewCh68qY5v/NkuRqMUtkFUmwG2NomtsoOlJrGhNTHsT7C/18XSkouiE6FRCvCZzy/BcWN4voejro/BqAS7sEVtb//Tq3dw/84UamJjda0B6CGWVmu4cfM2wiBErVpB0bERpyEO2x20OyEmU5XWAqbWviqBPUwtVCqaVNWYRiG1w572fSS+AUe3sOKa2Fwu4vKVMzgKphjYdbjnn4e6fBl2dROR6iKEiVAxEccR0sSHpmuIFRVRHMHvHcGJPZTcAgLNomB4cLSHeHyI6egIhx9+C0c334WBHoxCCWef+Byef/krGMUhHuzcxP7ObdiFIspGgKC7g4N7e6i7FvzJEabjFlzXxnQaolJuYH9/F2vrVUQkt0wdg2GIlbUKVZUTK+HxOES1VKLxKRcLOHd2C73+EeLUh6knuH7xErxgAC8italjbK3oFDbut1IMAw3+1MNkOIbnp/8fe28WLEl23vf9cq99r7pb9+3b63TPAsxgMCABAgJpy5IirJC30Jsf/O5HO+wIh58d4XDowU+2KGuJ4CKZpBxBmxRFkSApAgNwBkDPhtl77777vbVvuTvOycyqrLrVQ/IJw1AVYtDddSszT35nybrn9/3/H7mcxbWrOzRqWQkpHz58wtQ1+PE79xk7JmNXxVc1PHtKKV+QcC3AIF+oUirWGI0mjEZTplMPJ1BwvFDGLXDGtDunmBmLcqVKpdGisblLuXmJfOUSxeoljHwD21cYiY0oS5Mbe5JTBJ6sySw3s8T2puuhS4tuFcUbkWWAqogN/bjWXKyE8rxkk18l8CX6kwAxVHWEcnM6GeH7Ds5EWISHqJMJVWPC3saUs4M3ubZtcGWzQqnSYOLYHJw+4+Gzj6T6vFrKsVGr0aho+O457qTNB+8c02lDdyCKr2YY+wFOqHHec+j1Vc7bLgoWuqmQK+jkciFWYLO92ZC1kT//9ICXb96hkCvzF+/do+14dAddDMMh1LN869vbBP4Z2xtZDEXDGdg4I5dyXmXQdaiVTTKmRbVcpVwpYFpCEBsymvbIFfIYZobJWNgum5yedrGsLEdHp/SGAznGPddGV0xqlQ2ePj6VyQZDe0yuWEC38uhWhYfPnkl4FLpZQsVmd2+Hg8NTCsUaASaqnmPz0gZHR0OGQzAs6Jzvc2mrgT2yGXcDivk6mmoQhkM0ZUTg9lEDD8VT6Xf7mIZCuZShVMqC4nHeaeOGMJg4KHoG1cgytGHimBSrW2RKLcziBrnKFqpVQrEqaLkaI89gFJgEor55TFlil9UFtaHUdsnN95iOxnUTJYZLFFMpoLtgnyvUvDGYFM/OqM5vDCoTshODGbkZHZ9HrFEzS9nE2TcBSvG/xWd9ob6Nd9jTG5/JxvYFtUyq1q18CqXYibx6tCsdI4vIBnimqE+p/+Ted7KxHrc7sYCOjk4BlRUW0Msbzs8DwPJz0t04An9yTov2BREME/BN1PEV7yVxTW8aLwNgqSaN4VmMvWWyVXSZeZuXIePse48Wgf8ESMyAWRyM5ftIg8bknF+4KR8Rqdnllj87v/a8nu/Mmjv15UzWo42tnKO+ivpW3KNUtcdKbrmGzkCIOCYCqVFAFjfjE1iWfjfCoVIvPrdMTo33KLkhVtimEiuSpq6Ch4vfMWOgn1LqJcckdsTR56OavnGVbalsvwBWYtiWfj9t750GcBJALmUwpG20xYNH/m/mQhH9WzyPZia2abCajLk0UJzZLAtcF4GfCzV946QMOb5lFsJ8dKQVwOmxlQbAiVpYhi/VcQtjcdbOWBWemv9p6Jvu9wT8JwrE2ahNxm/KmziCuslsi5TkiXVtKNT0qTE/H3oxRkqrM5fXrrjd0bqzuj7wbP7Ea8XyuFv+feYCyIyTY9LvL49Z2TexMlPMsySpJ3FeiG5dzoLI5juJt5rWOccq0hncnoPWqCTBPH7ptfNCexcgWkrBmwycODEuWb/k96dV0C1ZEVOdvpCAtGJtmDkELABfsb6kX4ld8TwZILaamPXh8jMrie88zvPlaTZUL/xiugj0k+dIlCWT9Ee86s/q3KfW/xQAjuI/GzmzUuAXLplef5es2dPPpIVnS6y+nz2nUgkB8wSei2N7VYyiZVBA7nlDZn9Nv5kkmsXJO39l6CrryEfnj46JF6Sl+44fN2lvi8URsGK8RYUYUs/g5DMzy+u4b1Ycuzi6LvbKtdZ/QBbQXzQo1z9bR2AdgXUE1hFYR2AdgXUE1hH4GxGBNQD+G9FN60b+vCLw3b9V5eRwiO8E5DWVjSJc387y1ZsbfO3VV9jY2aC8VQPLpX38LjltjG2XKBY3yOSr6GYBYQ92fHTASXvIzrVv8lu/9W/50z/9YWQnbHjcupZjd1Phjds7VA0Dp+Oy/6xL8+o2l17axMtNUStfJ1P/NgolEAq0wMULxyihKyGwUAHjCWWC2PTypD2t2C4Sv/ZG/y9+wRZKUlH71ZG2vb2zDv/Df/8/MRoMUQ2f1m4J1chwdjbi4NmA3a08lWKe45Nz7rxWZOdqhYdPOnzjG6/S6Q4kfDk4OOGVl19jNHSkpWvguhwfHjAcTPj6164zbp8SBG22rmq4MgO/ysm+C26GkxOhoJ2yu7fJ/ftTHnzep38y5fJela+8Lmovt/H9HP2OgaFvki+0OOt/yOVrwh66xx/9yQOOjx0s3UINRb1Sne1LJvWGSqNexbVV3n33MdvbBcp5jaxqs3tF5eVXmgzHx3IztdfXeXYYYmQKaGqLt374hP1HE1qbeQLVBc2n1ixyfNCmmBe1aoWFrstZu895x6XbCxEMT4J21YjUsSpUSlksI0TXQgRB6p1NCF2VopljI2ew3chjZlQo5HGqG1iX76DXb1KsXwO9jBNYUmkoYLPnjVEtg0BV8F2PcDQkJ6GjKgGTYpr02qe4o3OGo1POPv4pxx/9iIzeRzOzbO6+yqvf+i9wdIOHj+/hOyOu3LiF3X3GsQDFQcjpwUOGvSOp0tV1HVXRqFYrHB0esXe5wXgyAal8trmyt0GlkufzTx9gTwLq1QrDwZCtzU2C0Mdxpqi6Q72a56WrN6k2i+wfP8H1Bmw3wPM0Ts6gK3IBJg79/oChK9IVFCq5DBnF5c7tS2RzFu3emB/99D6PD22GnsFYjHGhskbBMLK4AvIaWXK5EoVSFd3IEoTConzA6VkHx3XIWzr2pC+TH4p5S4Jqw8yimjkKtR3KzStUmrtkinWUjIViiLP7cn6G/i0r98QAACAASURBVITAHUk1d1ZX0dWQrCkkpQG64pPVPHRdkYkXopajgJlyMzEIEBBY2qEqqrRAHovy1wJp+B75nI5rj5gMRwzOxkw6EzaFqlUbsLOlUiuH5LIKmpHh3qP7nA/PUAybTAapkr+ys4XmDwi9DofP9rn3aYduV2Hs6LJ2tafCyBXOA1M6XYXpVNRp1jBMHSsXUKkoNPIqVy5f5vi4z8F+j81ai1Zjm+/94F2UYpbusIOmuhjZHKWyyY2bRZSgy5XtOqrvUMlnqRUz+PYUUzdpVjfJZQt4vitrZCtiLVJBz1jSJr3THXJ20uP05FzGRijsbc+jPxjiOI60gs5l6kwmCqdnffSMga9pjOyAenOHTqdLo9bg/KwvlcwBnoT/n91/zObWJoqSp7W1TRBkefLknNF0IusRb7aKsr/Gg4B+z6VYrOIHY3RVQOwOWdMk8DW6nT6FnLARn8rYF3M6GVOVaulur4/rBOhmFi806NsqrpLB0/OEZoVssUmuJNb8BrXWFchUGHo6Uwyp5PeFJ3q8Ekeyu7i+XgxlI7ldpDhLYOkCZEptFCcb7OLniRWw2OCMNsMjYCBgT2JeKj+XAODEajWxeY3VWbMt6GinNEJvAjgl+7Dxbq/8Z2wfPSsSGcOH2SZrfDJlXiBbvjNTikpgslgzN1Hlyc3nGNpENbZjVb1U4i3a2Eab0ukN9Pm3hDSESm5h2V45uVaiUhMxE+lSYu4K0CVjsASAF9RiSwq2NABO7jex0E7Dt5UAWBK6RZwxU84tAeDk/Zk99ZIadBaF1Gb9TFm81OaFDfoZfI5twSW8iE+SwLIYNiX3IyGtGqvLY6vidPsSACxH5qweaJLckAJE8bhbMvWOJX5Jnd6kxmw0RmOT4pntfpIckNCBOfBLm60nYtEUJIrnXgK8lmGp7HP5fSqC87PaqUvjbw7MonOn6+VGbCFOepDBmJMsWeMzfkXLQqzm9+eqwsQeWaK8GFSk+y4NsBahS2LJG1ssL9QSjua5gGvynGnXgdQcjemJbNdcxbxsC5yA+Pg+ow6P+yaxsV20l474YBp/xccshmfBijgK02ywxFB7Xn81DVCflxQRHz2fJrN1Zb52yvMIVb7sm9UAOBnTC7+bpE4e3dm8HvXyv4UbRPSReF1LYrGcTBCt6pFiN2WXPAtFomJOxVPU2k6thinL3LhJcbOioRfXUJbjPDpOrGXpuu8LNWiXbnhuwb1YM3om9F/u44Xj4/U75RyxMq6pY2Z9nMQl/ln6eZmcY9W8SMbFKteB5DLJnFxkgrMeTD10kv4NLiRRxL1/sc+WAHA6HOk5MZsbyfM2DTHns2BhjC0+9+ar6fI8S9bOKHFn9Us+imVCRTxML5RWWAHCk1NFXxJWKvgvXk2MP7G2RmtVUlt8+XPpeDyvzavGTpJcs5xckU62WgWqF/rlOXD4avM/IAvo54yT9dvrCKwjsI7AOgLrCKwjsI7AOgJ/cyKwBsB/c/pq3dKfQwRe/GqZUUcAt5B6Bm7sWLxwpcyLN7d5/bXXqW5sEGQ0htM2k8E9WmUDRdlCNwT4NQgVFT1r0m6fMZwE1Bov8eyoz6//+r/i8SefY5kqpupwuazzX//9N6iYNmpos//sFDvU2H35GupWheKV76IX7ki1HkEGELUmfWnrLOGTIL6uqFcnfut28dVUvStpXZvStIiNLc/l9PCAf/qr/yf98yHt/hn/6T98kbvvjHnvvYcYmsfORoHpaISmu/y9/+o2nz06otqsoetFJtOQ+/fvUyoVadT2sMcKWxs73Lv3EcdHxxiGTb2uo/sBGcumseEjpJTFwhbHRw6ffHpOoVxlOHI4b0/Ybl3h05+d8vDzc6nC++a3d7h0JbIQDdwioSuu2+Tg9BNeeHkTN3T4zd/5Cc+ejdEUi4xmYpoO9QZsbGtsbrbQtDw/+uEn1OpZSjlT1rnNZyd885vbXLlm8t4Hj2ht1Oj2VD76uI/nVcjnm7z555+RyTi4oUeghnzl1Ws8edTBnU6plApS7drtjekPodNTGI59WUPWMC0CASc1hVJRKCJDDE0AwwzOyKd7NqZo5bixU6dVzklVdns6hVqL0u4d/NwOlcYN9GwDT83jGpa0BfX8KWQMHKEU9AIsoTZ2PaSPaiaLK9SS/S6KN8F2z3h49884/Nn3Kas9qQZt7b7K7df+Puc9Gw+feqtCsVTns/d+wOj4MzJayJOHP8Oxu3iuqIsqapuKuso6znTEpdYGhBonfWHT7XLt2havf+0r/OD7b3J20pXWz6KAZS6Xl9tShilqJPd54eYuL+29IByVOekc4fl9slYXVbE4OYfuGAIXplOHp+cdauUaytTG9F1atYy0H97Zu8THD4/4i3f36U5g6mUkNPZsj2xW1HINpVrUR0PTLErlGtV6U7al0+1xdn7OcDiQ1sUZzaOUUaiXshRyJo5t44UaU0FL9SyFUgNDyVIpV+S8FGroUkFla7NEs5YhnxEWwr60W2+fnTJyXMa+gu062M4Ez51K60oBgcWAEBBdbJ9pmoCvNoqmo0mfUo9CQSVrKeQtC3+q0T6YYCoFbl2/Tqe7j+OPqG+3cHyPpydPsUOb1laVZqtM1oRaOYvFFDUY8+EHn7H/bER/qOOFGal+xlA47w8YTwPGYw3XsRj2I6BgWB6VasjVrTLNepNPPjtGVw2GnTGNapMP7z2jtNli4o4Y9LsgLJBVnWIh5OoVi2ZV58p2iWJWYbtVZ9QbMBk6fPXlr+NMHc7OTun0RxLIW9kC/dGIsT3h4PCEe/cOsScjCUBLxSKaqcq63L43xdCFIlzDMMrcf3BIsVZGz2Y47Y0IQg1TM1CDkEqlRqFYJJsv4boGTw/u0R9NqdeuYOhZKtWWrHn8+cNDsvmAre0CuhYwnSA/7weGrDFczGewR0NMRUfVAkajLvmMKcG+qOArEiXKeZNi1sIS8Tw5xnVsVDPLRMvQc2CChUuOUMlRKLTI5xtsbd1Az9WZhCaOnmOk5bC1TDRfZSqOALJRbVEB2CKoGts0CyVMoliJNx3nIDDaUl7YrEwsXCX0jdb4BACLuZEATAmKxTVEKV95zSQxaEZ0k13eme1yUlM4DSzn+7sxQIt2XKO3Ey6TQKakRnEKLC1vtCYq17TiMPnMDG5LC8co4WV2fVkr96KlZbp9iYJwGQykv0aI66chrTyjUADHH4rqFc8VwLMN9tlm/FxNOFO+xaGI2v/8diY6p1jGOlNRptsrE0ji+Enr4UT9lVKHptWX6XuT8D5+LbZ75pg7r5Mb919kcx0DoQQ8x0BuvgEf1feNDongaDQM4rGZUpMn178IZy6O5TlAjYeTJBCRTfrcHnhevzZ97gtgNhWINARKRWTW5qTt4s80tE3HMgG4s+SL2Fp9USkcwZSI76QBcxybJaXlfC7ERuPJwYlaPLGUTs3VSIk8Vz6nY3YRaERQJQ3MIsPxuL8Se3gxr1LriIxDai1JxzkNgBPb5cTePR2v+UUiKJjMIAmRn6NCv6BQni0tF3FPGubIWqOx3XaCs5bXmdn4ixNRZnXH46SF1ESR8UocAISCP5lfzzvnwjiZMd1UnJ8Dj9L1cxfH2tIan/TXkuXAgv1xev7F03vW7pTyd2b7nILskZXz4hyWADhVnzw9R+brvUyRSXV1DEjTUDENf9PJB7P1K8qFWIZzC9dLno8pwC3H/Sx5at72ZeHovN/na9bymrRq3MrSxUtzePlz6TElrO0v/Hx53Zz143PGRkrBvwBsU6rn5bgsX1N+NEkiWVBLz68pf0WcdfjSydNJBDN79CQ3ZEWd45WTPn4zsa9fSlhZ+D4RJ8ZoicdGSpW/PCe+6FLP65vo/XmWWDquC7A8papedZ3nAeI1AP7r9Mr6s+sIrCOwjsA6AusIrCOwjsA6Aj/vCKwB8M+7B9bX/1JHYGfXwvB9SkbATlXllVslbt9ocOvmLnt718jm8ni4OP4Ae3REtVSgVL2O6+mMJhPK9SJTR8DCKdl8i2L1ugROf/pH/57/6x/9msQBZuhzo5nnW3damEItu1lA1TUeH59z6cVXuPUrv0Jm52UCvSoZQuhbqGRid8QJiurJunuBH9kEik1TufEv1cASN0hAJyAeoU4YCDtoh/PjJ3z8s7u8/f0f09wo8vf+4bf41V/9Pnfvfk65rBDYE7Y3s1y7VaNQK3LcO6bcqHDWdjg7b+N5Nts7Wxw+nXLr+uu8/86nlMt5Hj26x+XdLFs7Oqf7XTZqGvWaI+2TRxPB2pr89Gdn3H885dWvvcz+k8cEUwVTLfPu3X2mQ5ure3l+6duivnEPQ9U4P50yHRfojsZcv92gttHkd//wPT76tM10GFLMlPG8IVtbOpWmw/alTfK5Oh99dIoXCJCTZzqYUCoM+dprOb77nZf57NNDesMzGpsbHBzqnJ/Dxx+fk8vpnJx28EMfj5BWK4fjhIRCEKwojIc2nZ6HH2qcngmbUBXXFxtmulR3ylrBJWEBrVEpZcgaFopvcHrYledoVnO88sI17ty4zsHJEVNTRynV0PKbWLkmqlnGN3KMlZCpYImhhpLPMA0CQh90TyXwNGlJ6+i6BMCiFq/v2FjGhA9/9G/Yf//PqPlt1Eye0sYdLt/4ZQytgJ63KLfKHDw75vFHP0abntE+3WfQP2Jij8iYGTQ1Q7GoUav4jPrntEpVQl/jpNfHyupsbJT5xtdf5ic//jGnx31ZI1pq5zSNSq3KZDKSNtFbzSrblZaYHYzsAZ3uAbXqmGymxPG5gMIi2UHF0CweHp1j6hrlTFZC4Ns3btBpHzF1Buze2mPoqLz9zn2eHjpMHJVeb4jnulItIBXLqkomm5cwWPy91WxSKRVlMsGgdxaZRQv+5rmM+z1ZL1LTdGzbQxU1fw0TVdMpmQHNWo6trSaVmqg/q0noLayAR5OxhEWnp+e4rictuUPLwpU1mn3C0EVTBYiLzNeLhYKEbWIz1XMcTEPF9110Q8V2R7KeuFAUm1h0j22ubN1mLKyKRz0KRYuCsBGv5tFyCqEZkitkZb3tfFankjcoWyLpY8JbP7rL0ZknbbIDckwcBcVQOWsLm3ixeafiOQJCK7i2g5UJKRQVmiWNVqvBo6c9mbQwHTj4jk93FKIXC6haiOuOORv6qJrJdOJz51aWnS2NG9fKFDI+OB7VYhOdPPWKUADn6Q969Edjxo5PR9jEf3yPg8MBU9uXu70iKUJs325tVglwCbEpFlQypga+wWQMnc6IkRNQbZWFl7S0+hYKXUPXyeSyqHqeXG4Dw6hj5Kd8/OmnNGuXpc20YYhxuMnnjyag2mRyDo1GkaPjDratSyeBw8N9quUiurCp9QICp4ep+eSzGQxNl/WaFc9FCaaYInEgr9OoZOi2jznvdhiFGuPQIDDzhFYBxxOq+SzZTJFadZvQLKLlq1i1TfpKk6lSRujWo8p48Z8xAI72mZM6vaFMOomU46lHY2zVGW1ExsqbJSlbGqIKMCXsi0UCSWKSKoFkrOiRNr7JBnV8efnHnGDFzVqsi5q0KNqrjpVxsVpQHCzbN7OfnR+7iJ2iWrCJ4nAOMiS+nt20aEsCZ+W+diogojb6yo1aqVoSMb7Y7rR6d3YfkTG2fCVQPK0qTm+PRy7dc/At4x1vHCfwLbH9jdDIvPURsIivk7qPtBOwALbpzXF5v+J6cW3aBADLa8b3n4YQyQWkZvECM1uMl7hu1IWx3fXCUIvUhstwU9Z0Tvf70v0sAOAYMiwrphObz+X+XBjX8XnTcH72+aWa2cn74rORhffFGKdrP6+CeMl7ac3kBQATW7PP2xHFTjx7FvpMXl5Aw0QFnPT7IohdVac6mTvJiIzAaVR/OUkWSPdtEu/ZGEjZhyfvSdV9xIQi2/fkXDEpEu1MrhuZHUevaBxHz67kJRXyC0BvPmjSNYAX5uUsYSGydxVjavEcMTS8MDcWx2v6HmfjLFHKxoD5eZAmac8sJmKcpBSnibo6mg7RfJDlHuIEjvRcWgaVF8bTCliXbnu6LQkAXp4L6X8n60vUfwuRjdesuYJzDvUSx4ckISFeV+O+Tt/vDOBK9WXkVpJcMyprsajqjS4qvt1EpQvSr6hfFhWl87X14ryU42wFMF8+56r4yPdW2D+k2xt9Zp6gNLOZfg6QT/el+A6XDvfzxpa8nlzro4Tb2fhYcqaYvZ+aY+mxtKJrn+tuMRv/F4fDbN1fXrtl25ZU1vI92QFRJ6xSzCfrcvq5vDyfVivt5+dd6M+UIj79vgTASzWxVz2v52P8IrheEY4vrPubdgRZOc5XnXDpvTUA/isEaf2RdQTWEVhHYB2BdQTWEVhHYB2BL00E1gD4S9MV64Z8GSOws5Uhp/pUsyEvXivw0gsVrt9ocP3mLsVCRaofCzmdXucZrjOhXK4znpjkm7vYkwm5IoynQ1zfoNy8hZWtM3Xgg7uf8L/+j/8IIxDW0iGX61k2crBR0LixWyFbztJBI3v5Gi/9R/8ArbyBrwl1sajpZqKEFgQ6CjYoQnk4kZt1Ul8Ril+nxU6MhyKVwGKjRtjWxv8JwOAPcMYnnBw94Mm9fRqNFje/9iL/+B//a/7oe29Rq8KkM+LWCxV++W+/wps/fpdsNcf+aY9Gq87R6RG1Wl7wNFq1Wzx5MOHhvWNymQxecMaNF0pk8g7e2OPFGy2CyQFbjQb94YRhoHAyzPMnPzhmONL4zjevcvJ0H9cO6Q3gsw96mErIt77R5PqeAN1dstksn33SI1sqUN+oYhPy04/O+eTzDt0zl1K2JuuqlisujS2f7UtNSuUWhwdT7j3cp1bNMOk7XNp2uHXdZHe7wLW9m/z4px+QLRaw8jVOT6f0BwEH+6IuqYot6vcqDqgBGWH9OvWkRahje9gO9Pouk2lkUyyiLDbPfM8llzHY3qxQKZvUqnkalRreOOCjD+5JyNYo5/n6V17iyuUtjjqHDJgwNRRpSWyoORTFlLViJ4oLnkLWzOOaBlo2K/vWnyj4QQazWJUqYTfUcD3R5xY2Kh+//ac8ufvHlBVRR7lAoX6NK7e+i2mV0TIK/UlHWnQfP/iUYHDKaHCO7YzQNJONjZtsNC+jG0PC4CG984dc37nE0wfnHHVHZISS2gq5cW2byXhAr9uW465WbzKeTtANHc+3uXpli+t7u1QzZXqjLoOpgIInlPI9SqUap204OBM1WJGxHYw9uu0OtVJZArmvvvISjx/eZzIdUqgUpbXvWXfIo6enHHXh6VEfezqRMNHUI2VtAoLFRmmzVpVqTnyPwHcol0r0u11cx0FTQjxniqYGEtiK/ioVs5TLRcplYXdcwMgYjCdTesOhcFanNxR/n+K4Cl6gMhxO0QQ0Fpbtno0hSGIQQV4l9HFFneJiGUNTpW33ZDSiWinI+r+BotEddmk0S2iahxkqjDo21XydyWDM1maNybgnkyluvXwVT58ycscMx1M5xvIZnVrRoF7I0D9t8xc/vMvpIMQJTEKKTF2dQBH25n1sR8BpQ1ocB54S1dqVbfXY28mzd/0yj/f36Q8DylmL6cihM/A56XlYFpi6wlC1OG0Lu3mPUtbg5ZcL7F0xaNZ0pv0pepgno1W5vH1DWoD3B10Oj8959OyEx/tdHGH3LJTWtmiLQiEv6gGPKRYtNjZr9HrHMmZ3btXpnI9REeuaiWZqqLrOcDrFtAqMJz6D0Rgjq1Ct73B67pMvbFPbUHj06BHeNIcW5qlUSmTzZe49dlA0D1UfUW8UODzqMJkqFAoNej2R6KGRMQJ8e4Lqq1iahW5YZDMZaU8t4Hz3/JBiDnKWT9b0yFohoTfh/OycqQCeuTK2msUNMwS+QcYqk8nVwSyil5sY5RYTfQNHKREqAmSrUq0ukzrUeJ2eAeBol1aCwJR9stz0lJAjeiXIJNrcTkBebPEa7eTKjU8/jBOB4hqfkaVzVFs02QyWMCC5frw5m6iIxHkS4DdjzQnsjbaMUy1KMFO84R5v5s7sNtMqYdnuGI7GbUlD4+Qmo431GLgub9ov2UvPNtDFx4Wl7dL1Z5vW8trRpyW0nQc0BmUxJItVp7INSS3RpTbMkO6slmACzqJzS4CUAMkkUkvneB4ATgMD0T/y2Z4obJM+TteiTe5DtCUZE6kvVNLCOKXMjYRXMaScwenENjyqnZrc38K4i7t8tVozTgBIlKsxPJIwcfb352/cy/tLYZe5Fj6lLo77LQ1k5udeDdkvQPVUXCTwE4kYs3kVz7FUW5KoROrolMpZlFvXklqrMayNVdEJAJZQLZW8Me/+xHZ3NjDk2r6gYJzVD42mmjSyTvo2Ve91GTAmbUzM06OhESn+Z/M9ZW2egDvxHSZde1xiwyUoM4PkCypP0a50ike8MqT6XdYPFakviVw8NR9WJUaI2TM/ZercqRqhs+OWAPDzgGu0rgi7a/GMnveXUDvHC0KsRo3iJee+XKcW1yA5ypbiP4vTCqD5vP6JtNzz8RY1L1ZMp+d6PFfTADg9J+ftmS9mSdXT5JzRIp8kA0TzJHqsxFWlZf3audV1BN/mCRXJeSLgGQHlpA1RokKsPE2Sk+L7knFZtrhO5toK2+dVc/X58DX9DFqM4/J55DlS61JqCYiHRfxUTdSqM539YuJR+rh0u3z8BRXzYm3fuG1J/6bX5dn1lls0F64u3//z4pGM7wjCJ8+4KEar4G+kBv/iGM7WkqUyA+k2LChpZ4B3bumcHv+r4XWItENP5mQ80BeUwukEsCjH7K/1WvAKiY9NkraW27QqvsttSS6+BsB/rW5Yf3gdgXUE1hFYR2AdgXUE1hFYR+DnHIE1AP45d8D68l/uCFxqGFRysFNX+cZXm7z00iYv3LmMYkZWnjsbLfxph2HnPoVCkVrzGr2eSunSbZzhQNa/7Q1PyeQ2qDVfRC/WZb3c7/3BD/gn/9uvkQPymse1SzVKWsDlWo6Xrm5hlnSKN65TeOl1MpU9FCtPICQDodhoMCTUITQhdIARYTgi8F0UAXoRP9dAEYo7UZNU/HKtx/+pslYp4RDfbWNP23TPBlQ3r5HNVviN3/hN3n77h2QzKqPukNe+do3u+AzfsHl27FNr1VBNHzfskC/k0NQSGW2Df/v776IFOVzbptpwuf1ymYnd5sbeLqPzY7L+hJuXG1QaJfb7PcbqDn/+oyPeeuuIm1cbfP3VS3z88ccMRgJwVrn34VNqBYW/8yvXqJQGOPY5ilLiZ58MuX57GzWnce/JmKNjj/v3ztEQtsUak2mHnT2VRjNPa2OL8cTg+28+oFgMcB2f2zcUdjcMTM3mO7/0Cu+932EwtGldrkiL6nZ7LC2nP/l0n0KxzGg8pD/s4ToCNGq06puomoLj+LTbNs8O+vTHHpqhy7rKtoBVWsjupapU0eayJvlckWlvyvGTEzRHoVEs8x//8nfY2Gnw9s/e5mn/GUpeFWVSMQViDoTCy8cJHQq6SSVXpD2dkCuVpcrbHgltWQ41V8TVTBQjy9QG288xpM7TTz9k8OwD8uZAbgSVqpeob94Bw8JxhnjCKtoLae8/ZXx6zOZ2A4G2NzZucevmL2HoGVT1lKdPvodnP+Hq1lUefN7mwX6bbMbAdbrsXa6x0apyen5Mb9Blc/OShH9C4Srg59ZOk3KxQMkoyfsaOX1sV1jsDmg2WnT6AYfnQyZjD12MZVROjjvkMsKuV+Xq7i5PnjyWSlrx71w+w961XQaTPu/d7/Dj95/i2A6GLKMsYpyViltR53osbH01MQMC7ImNEqryZ0EgkicCWefVNASkHVLMKVy+VJd1dcUGVHcaMA11HM+Vytmx7ROoJufnY4LQ5Oi4S6ncYDx2KJYqgi9j20MMQ8V1JzJBI3RdJsMhuUKJgmUQuh4npyfURFaFYjAYuQynY0qVHKqoIRx4iMqzzVIJxXNo1rISbF/Z28EsqgyFCj5v0B9N0EKNUtZio2qRsxT6pz3e/P77dKcetq8TUsD2TBw/ZOI49AdjCdiF6N/SdKmI7vVEgoNPo6qze7VGfzTg9ASuXWkyGk5od6a0+zY7O1s8ePAEo95g6IQ8eXRGJe/TaGjcfiHLzZs1FDckdCwCOyPVr71ul/F0zJOnR5x3XcZ2VMfYC1VMy6LX68u64sJ+G3y2thvY0x71mkWzkcXUNAa9MVevXCefz9Ef9CWIHw5dQi1LfzTEVyfoVh7btThve9y6s8HTxwcMOhpXdm4zGvbJFSsc97M4ziiy285nOT5tS8t5YZ8vAG82F1LIhUz7Z2QU0ZdZMHNkxThSQjI5i5Ojh2R1h3IOaYtvGQE53ScjVOHdE6ZAexyQKTRRjRKWVSZU8qi5GlqpgW9VCM0WgVZG0TKI0S4TNgINRTPkNrM0CZ5B2AimLNerjTbso9rSC0qmuK6qfC9W+KUBcKKiEccGKvjiRNJWOFYFxlvFsUZMPowjVBCTjLj+4AwyJPV+U+2Nt5hnslMJPeVJ5rAvgoDpt5YUQhEnkAkSaVacrhu8sKm/xBGTmCRtT/84ghOr7aKj2rgxpEjgjRTARu/NALA4R6yIS76xRMxkCQ7F0C6pX5xWYK7atV4AwEk70rvbcc3ZhfEQxz5RIM++QcVxv6j+FcrvVFvjvknGVGTrG8Unancga5+KMRObikcuzCnknxwTKQFjwJG0W/ZhCvpK1XlcXzVmnLOBFl8zAsqp2sBx2lq6jvW87vDid8blBImou9PQcP73hf6Kx2Oi2o7aNO/PuYpunoogVazC+SFWrKlqZGi8jD8TABzNIwE4EoidTPYYwslLxqr55QSDtGp8NqDjWrBJvOL4PQ+yRDVsF+d6JPqLJ1wcK7ksSOAZ3cns3hMoOIN4UexTh69Qm8/Hw6wfYtA4W8fStubLvwJIyD1XTM/mWwq8ppMvIpibgvPxAbM+SUO2GGAm3GthDom5ltjjJpbYaQvo5LzPGVsrBKlR7FMJJzK2iZW7TNiM+iGptxtjc5yQMQAAIABJREFUu2g+Lq0D0pp9NkditW1qoZtPoUgBnFBZeZ5Y0Tp/diQrfaSkTdbm2dq7Avil5/RKCBnbjT9vLMrjk86UwG+u0L0AOZNBOwOZczg9/+ziM2QxXvNn2AzwpdalaAzPg5ccm/wZKYDlQ3V5dF6sSa0g3YLS55ApBem+WQCYK865lGxxodZzekyvWCfSjVyOpUxyWVEuQdbdTdl/JyFPElHSCtz5ujnrmNklo89F70fzKZq/i2B4NnlmxyXPEzn+EgC8lPiwMnnnCwBwjPFn3RYlcqSeUfHVo65JXEIS5XpSGPsvocupft1rNi6Mj/Ub6wisI7COwDoC6wisI7COwDoC6wh8WSOwBsBf1p5Zt+tLEYHdusZWQ+EXXivzn/3dr7DRKjKyh7Iea625JYGsZ59ijz+hVMiw0bpNrvw6eqaBPexzfvgZqjEgW9mitPl1FL3I40dH/Ot/+Xv8+R++iz1xMHyPm60SO40sN/davPHabUxRG3N7m9KLX0G1KiiaGVWok79dC7grQK/YiBRQyyX0hQLYiXCC/P1VT/ZTZ4qxaLNW2IsKu1qHMLBxPRs7CMgVq2iewf/7W/83n318l1dfvca77/8Eq1DiyXGfXKXEcOqwu3eZBw/us7NXxAk8Ll9+iT/73l0efHJGwRKWqgHVhiPK2rK53aLd6ZAJA65Xi5SyXW6+uEvXg6G/wfvvn3H3p/u8/36P7/zKdTa387zz4w8J/SIEFs8ed7hztczNK3BpSyj3yrz51jmdscPr37nO8eEZZycBx8cOh6cdCdwc18XQXDYv69Q3CpSK23zve59jOwLoKdy6FnD7qoWljrlxo06xeIPf/4NPqG9WKDcCsjmDzplN4OfptSd0OyMm0wGiHFroCyVlgW6/T7la5OSkR6c3xRO2w0LBq2VlrVdT9dlq5ckXDDK5DIaRQ3UURgfn7FbqXN3a5dZLdyi0yvzhm9/jydkT9JyomzsmY5iMRmN002LqedREnVQlYGw7mJkMppVlOrGlnW6oauTyBTkmpmNRe3XIybnGZDDA1ByyGWGxF9XGtTIFDFMMDE+CU0cIx50JphYQZFTytT22d99go/kVspbG4cFfcHDwffJWQEZvoqkbPDttMxm2wT1nuyXqLG9weHaAnlepVnfots/ICLW0amDlLQaTMfXKFoahsLlR4vDwPo1KQSpbR9MJp90e550xmpZFDXzOTsa4roaVsTD1PHjC2nzM5e2KtHs2dINSPc9nB20eH3VlHVVN1WVMxKbVYDDA8xypwhbTIGNF9pyBG2KoClrgUpKqT5tyyaDVzEsFqjTvUwQutmRd4okr1N19qcLuDRwMo8RopGLbKpqWo9vrSktnVcvQ6U4J/DFWzsTMZekNO+iiPLOvMnB9aqZGaI/oTSZoVhEvELfl4IeRFbSYi5qqkNE1zNCjaMBrL1/j0kaRS1sVfMPkoL+PXhSf88mreWrZHNWCQ8ZyONg/49ED0e9dfAEXA43eyEO1ioR6jqcHZxKAB7ZLVoXdrRan511cJWAwmfDVrxQoWPDx3QkbOy1US2c8mDAeDtjaqvPOB4cE+TyuUE17HseHI8olhWpN5faLJVr1Av7ERw0sutIWXqxAKt3elOEooN9z8YKQYqlEJpeTfSRsnHXdwDB0ac0sVdK+y9TpUixZbLa2CDyVB/ceyFhttDbptKdSnasZCqHqYmU1ND3D08cdCfZFMsxkHHLrhT2Goy5aroKXvcnZ8RF50yRbbHI6aNMR0HY0xswIYKuwuZljcvxQdrqoPdwNLFnX3Vc1NEtYcz+jqExp5HXQTGneXMlnyJsqqnLA6ekDOt0JrppBz5XQjCy+L2pz51GFBXT1Gqq2iZXdIltsMXYNRr7OxNfwNV2u3tLbM4zsdZMqwXKPMYYQEaSMQUJKvSs3N+UmbvSK6vzOH5titicbv8lGqJ8Ah2QjNFbdyGstq2YTcJHaBhenXwBxyTHx9aNN/iXgFtuqJm0Q19FS9Xzjvdh4QzZq2Pyu5va3AoKmgXZyp8ubxML6OopfBFYWtnNTdQnT9ys3wiWQiBFMDL6SmqeRojeydV71mtUnTndAAmrTNReTvoqVuomCVIB9qVCL1Vvp+r3ikJlVagJNhP3qUq1Nca/yzlOAIGpCZAWexHRmBRyDwKTea7RPHivQkzqS6QSB+OfysOTn4k8JspbqeCaJA0uwQsQpUV7J6yZqryVFdzz8I/VaAvDS97UE3uXnYyXv8jjWl8darLKUKsl4vEa2v+Jyc2vyZOzIxASRNBerJiUYj9WRkVV7eoxF1sHpdqfH6Sq1mWxePEiXkxyWoVYS51mN2qRRyXxOKVPlW1I2PMdYSVvTcCcZMglOk9cQiuNVcU/6awmyLyw88XiVbVejJAI5e2Y1RedwM5mb6faIw9JAbVWd5URVHn2lndvvyjkQK/IT0BqNpbiPUkkokosuAb6F9SWeT8mSOrtmDOvmaROpNTdtE59KgkifdxkIp8dEdM5ojUkSMGZjIo69bPecniUr1tz+fLaORS0XSQoJjZSHXaizOgepK8FukiSQzL+0V/rSvF01Zmbzd2kcJlFL92/sm7CQQJK4UCRr7Cx+Yu4ttS3p+yR+q+4nHe/lBJ5ZmyQAnvfD8rNmeU1adZ70urCqHfKZM5/4MTyNEeZCksFiotFKKLqiX9P3me6y9PNLprLEyQJJkk5y3DIAjuzio6OXEWny73Qiliw/MXtOxDhddubirIvZ8SIxjxuZHhvpGD4vBkm/J/cojpGfnT0WUy1fSnKQy380oC7e34pnj/j8lTUATg+n9d/XEVhHYB2BdQTWEVhHYB2BdQS+5BFYA+AveQetm/fzjcBXb1i88VqFb//CBi9eb2GZouanT2AEGJZJ4NsowQh7/AhLDymXL7G580sYZgPPntI5eYiVdTFE/d/GS4R6mXZnzG//xv/H//Obf8R06lHOWNxsCCXthEpRZatZ4o1vfI3i3lWar76OkavKOqXRr6UC/ib/RUpRRfEI/SlBYEsFYvTbrlD8zjOyI5ogfvkW8FdspAt1sKgb7OPrCppuoXgab/67P+Dhp3e5fWeHDz5+j9PuGKtU5+13HnLl+hbnnR67lyuYeU/asvb7Gnd//Amjvks5X0QUuc0VAi5dEepZk6lzyl6zwld2rjAdvM+1FxtkGi3uP1PZf+bw+MmIn949ZOh4vPhKg4w+5fNPB+SyDUJXo3dyyisvZLh22eLKlQ32j1z++PsPydUtXvvqZd69+xjXK3N4csRwFG+pBAE7VyzqmyaVeou7d084OhphWRqNcsDrr+QoF0a0mhqXL7/C5/fG/OCHD7n+QplK1cQwLNrnDsO+iq5qnJweYxoZhgOH87ZDoZRB7NcfHHZxXLHDpqGJ+q4IdayLofjUy6LWqIWRsaQ1s26DMbLZLZX4xa9/nRsv3kYpZfnnv/0vJZiauuPIFlVYFov9CqEmdgOyGQGVJ5HiRouA78nZmYTZmoBomk7gebiOUL46eEFG2vxapqhBm8W1xcarQk7UTVUE9BdJAkIKKGzEFVzfxVEVho6OolW5ffM1mjWLUf8eg/49dE3UjK6wsXWHR4f7ePYIxe9z63qFWqXM/QefkC1qjMfiGuKcE3KmsLAWqFlQ80xkr1wyGQ9FkoBFtVpENeC4fU5n4DIYOFzZ2uT8bMyTJ2dSvepNfS5tbWBpDttbRYb9Hp7vUazkOR259CaeHLOizq0Y64IV2wLKouLZNq5jY2gKuayFriFV2eWCQd6EcjHDpe0tPM/Hdj08NDQzw3jq0en5jCahrPMqfibs2lW9iOMYBIHF5sYlHj68L4FloOjkiw1Oz56iWwJ65wmExjNQGPWmaIUiDM5R3TGusJlUMxINCPtpYbltmvrM2lWkc2iBTaNgcmO3RU63ef0re/hGhrZ9hnAV9t0R1UyVimlRLUxR1BFPnp5TzF/hgw8/leC1N5rSFvXGSy3MfI0Hjw+wxw56AJrnsrfZlMkk3fEER5ny4u0SjaLJB2+f4Ynat7oqbaizhs/lSxu897M2Y0KcUKVQrnByOpJ1iAtln40tk2tXGmQMjUF7iDsV9cgNXF+VVsjHJz36A4cw1DHMjBy/w8FIxkDXTHRNKFpH0oZbE/1Tt7h0uYmuiVq7Ds8e71Mq5mk2apwcdzEtQ/b/YNCnWM5iGhZnJxNcb8JoKMzPTa5e22Y86eMqGiOtIBXVWmBRa97hZNDnTNRyHtgUy9cZuw4bG3ns88d4g3NyhQodr0SxvIWRKRIoKr3TRxQYUMsrqJmydFYoZjPkMlAw+yh+m+OjJ5z0zzDyeXRLJK+YKJk8Sq4G2T1CpYFpNSnVL+OpRfqOzsjX8DQNYYot7VOlyFAodaK0nmjnPlYDp5VKMZxJ4IPU8CRqtbT9b6yklTU3E5K8YKkcPSYSuJHwhOSdeJ92/vMlkLewIS6vK+4jgdSxWjRpd1z7c/YkX6G8mv9MbsOmxVPRhrOAmCkb5GRjN70RnJxjAdHO6oTGdxbblcrN5BTQnG0LxwGRqqkEICfAULQh3uG+AKJXbCZHrqspeJ/6KjODShLqxLavqZ+vBMAz1bb4YAR0k017OVxiuJpA5FkkhYV0bLmdTgqYWW4mnS/uT7RXWGhriS1yDEYlG515tkqb8ugVVbROq/nS39hmG/DxmwnEuQih5kct4tTF+C33+zJQXbh2DCrSwG2WoCDt0JNPR1eU8y5ltT6DwiLJYlYjNYKXMxhxAaYtCP9iEeZiUkEaHsm/i3rY6VcyOFLANA513M6UqnQZmywVip0Bm2XVYOp6iao03YREwZiGLuLv0p4+/uDsPhZbHy1dkvPMlXXR5Zf6csVxSVtETdUYhS0kF0RrQQRA58kaIhlCzNeUZnspdotpKdGFnwc70wBoVhN91VhK1TOeA8DUOF6xZi7Hc7njBSZLQPN8jRff1+Psg5nSOb6HWV/MM3+S+MweI6kEiDQAns+LefXn5wHThXjFNHFeuz09d5cSQdLjbEUNWjlW0glDqbmQnrfJ9RfaNwN78/m4DAZXQcNlAHyxT2JF+QoVetQO+f8LY2gVkFxObkieOelkjwQSy/UwzuhJVOmp5Wllfd5IJT4P8MU2zGsyp4HtrB2xzfWqpCo5W1NzKEqAiubkqjV32fJaJhLF6uKFtXIJ/85+tjyYUskC6bEXOZ1cXINWLCWpNXpxrqz6bPJelDj2xXM4ffxuo/5Fp1v/bB2BdQTWEVhHYB2BdQTWEVhHYB2BL1UE1gD4S9Ud68Z82SLw3/4327x4q852S+XK9gb9/pRipUammJHwLGuAN+kw6j1E8JNiqUmheJl8blsqL0eDY7lZm8m1yFWuo5pF+uOAzz9+xv/83/0vuE7Ale0WL1/aIKNNKeUVDNXFNA0Ke1f5hX/wn1Oob0u1m7R1lirgCBPIX9Klra0n1bwJAJY6ICWqBby4USE2OKPNHrmhGW/keLFKQFgPP/roXR58cpdyWeed99/hdDDl6HzE4ZmDYBvi0q99dRszo6EbZd764eecnw3QFYVsRkfVVDJ5jdsv3+L3f+89rlzWub3T5M7GLqb6kMoWFLeaHHWyPD2Y8tFHB0ycPG++/YxqA37xjRqffdyjfSpQXoZiBmpZj82GwssvXwY9y0/ee8Kbbx3yt//OddrtKR9/2Oby3jb3H+zL+ryBY5Cv+Gzv5WjsVHn3vXP2n47JZ1UyKrzxtQL1ao9mQ8c0K1y6/Cq//3vvc3Tc5tYLdTJZndbWJg/uHTIeQr87ksrGSrnOs8NDVAHJpi7dni1VocLaNlRDXFFn1Q8w1IBiJpTnUXVDWgczcmmZGV7Z3eG7336D1u4lgnyW/+PXf5PPnjyiOxgQ+oEUA/qyZqqAP7q0mvbFOQ1TgmGhbhPgUtq0CdWg76NJSCssrl1UXSh+fSxLpVTIY4/F8SGmIeyowdCjmoe+rTFxVVx0Do7PGQorZk1jZ6PJqy9uUcy6nJ8fMJkKAFqnunGVqe/KnZfDZw/46iuX2Nmocnb8mF73iPEwZGOrwWBySqFs4Qgo7apMpyqtZk3C53xWYzoY0WpVKVfzPDs+JFBydDpjKrk8jqPw+PEJ9x+eUswZXNvbolzQyJpCtyjuDfrDIWSKnPVH0s7X8wXEFvbLobRjzgjQKBShoq2eS6kg6rp6lEoWlhFy5dI2+Wyeo6Mu4wkMxwET22fieozGE1zHQtVy2J5Dpz/EsPKydvLUViiUm2xu7PD5/c9kDAXcRxOWzucy7qphoQqV9dSjfdyhtLnB+PgJ3riHIPKGlsXSTRx7zGDYJZMxI1tfsZEnPJrdKQUjpFGy+Pore9zcq9AdTSht5nH1Pvakx2Z5g4ppkjMH2E6bx0963Lr5Gm/ffZ92b8DE9emPHAItR7W1xeOnp7hTD8XzEakIO806lpGhP5mytbsFwRlXt2t89tExT47aEr7bI5vLLZM7t2/y6WdtzgY2TqDT2r5CubnJ7/3hn6HofepNjWYzx0a9ijeZ0G8PZM1eYS9eLDYYDFxZt7fbE+4EYt3ScBxPjm+hfFSVACUYks8bbG5V2LlSxvOnGHqBo/0p/fZQJhU0m2UePnzM5d1NhuOBrFWdz0dKeCXMMJ125UboeGRz4+Yu0/GE3miIUbRwxwOciaivfRnPyjKaeHJM5ss36U89mhtlhsePmPYPyRaK9JwapcK2rBM8dXwG7Sdk6VHNg1GuEwgAnM+SM0Jyio2lDFE44/On74OhoJt5DK2Ar+UIMy3IXSVUaih6mVx5k8CoMgmzEgCLVAyx9kr9ZLzzGK3wiTVjpKCTitbEMjUGINE+5VwBnChU5TMhVTt0Qe2ZUunONjxXAMpEcTXDsIkSML1RH9OFmeIqlqXNNsdjFW4EMRZf4t+Jqjm9uZvcU/Tp+OqxijaqRzy3eRXzRtiYL29eR2qmxaum4W4CTRMFpWiHuMRM1byinm8CHaMnZ1KVOGplenN7+buLFHbKzvjibzUz0CFrDcewMA3y4vqvCWSNn/wzoJb0QXpjfhmeRMrlCDKk73XBajSB7JoqAbB4SUvcxB46XTM5tscWzZUAOH6llXDLbVjuq0ixPK9vnI7nvM8uKoDTKr+0ynNZhZdWf6djJBWpAnIvKEBF8kUKZIuEnBhgRubIMyq7+J1qGdLG4GTZ7jsZQ8k9JuAnIpmLAFiCoGReJlAotndfNZ/S9XdnNadnZGjRGnkWo7i/LsCvVMLEqmEroXlanZga2vO5MPtqGcOi5GJRfNU46SFRBKfblFjI+tGqOJtjcziW2OXHlvgyTnOl5iyuol9i8LkK/qZn5CooK1fg5BzPsY9PAO3CueZSw3k935RUfw71liyeZ8kH0fezZJxEAu5VADg1RtJwPa71LFfQpbGZJLUk7U3WiyS5YXktfl6M5K8g8ym/aLee7rNEfZlAwyWoN5sLqXOF8VyI+jGuvj2rMRwnXySz8TmK4vT9pe9h+fkRPWYWHRMStht9K5vPyy8E46nVIflcGv7O7jOZ10sAM5nv6aQYef+J7b4cBLFbwXIix3OUqfNrRs+25bUxGTJp9fzyPcrxEo9FuX7GfZOu/x7B5Mg9Y/klko4W5lbslrDcPzIpYekEC2UukjEVzYp4UVi82qr+mV0n9fy62Mqld/6qcDlux+VG7S895foD6wisI7COwDoC6wisI7COwDoC6wh8WSKwBsBflp5Yt+NLGYF/9r+/TrVkUMpr+K6HopqUay0u7d2StrdC3dc9/oj22btSHZEv16QtdK16ndHAZzTt4js6hlqVdsT5Wp39szG/8zt/xA/++G0J9prlEjebde7c3ObmjW2KOZ2z8zNoNLn6i79ErrqJKlS/spBfvEEc/6nIrGyhAI7VnbLur9i+iiBxpN+ZG4BJy0WpTIpUEwLKiM1Q+Yu17zM8fcTxs89w3T5v/eQu7/zsAUftKeV6jrEzZe96hWt7LVnv88OfPeXep21xuyiKS6EoZIYqezd26Q1D/vRP7vPy9QKvXt/hmy+9gqEeoOWH7Ny+xP7ZhI8/P+XoJOCDD88YOwqdXpvr1xU8p8KTh1MOn47YbubJqi5bdZ2rV4vcfvkmp22ff/rP32JnT2dze4N33znl0k6Neq3M/pNT2icedjBk61qO1l6Od9/v8OzJlIymS3XmN97IsbE5YKOWpdcPufPiqxwf2fz5v/9Q2sm+8MJlynWhiNV5+60n5Iwi3c4U13PIl7K0u12GwmZXM3BdQ4Zu6tqEilDACrWpQsEKhDBYgmIBgLM+XK3V+O5rL/PKK3vkaxWUSo1/9tu/y5t332cwdnCnLvlMVkJkAZUnto0n3G1DFU3XsKws4+lUbmeIz0Sp8AqGYeC5AqzZIJIISibZrI6hmUyGHs5U1C5VqdczWJZC1rLo9yac9F3aw5B2e4KuaBiKi6V4fPWFClcuVRgPJwymCp6aJzAKWJUmjqvgTEeU8w4vXG2geX3cQYej/S6tnSa+McSsiKms8fjBKUGQpdEQVttRvWp3NKVWK1KtFzg4OSRXaNDr2hw/PSCbLeC4Om+9/TlbmwU5F6olk077iGxORdVDHC/EUwz6E5vxxGMyDbGF7XCg49kBih+Q1Q22mlUyuoqmuEwmZ+RLFtlcFtf1ebZ/xmSq4vlCzW/iCTipCjUulAotHCeUatXTdgczV6Ta2GIw8shkS2xuXeLDjz9kZ2db1oy+//AeqgCB2TyFUj0aHwfHZAyLiQLtp5/ijTtMgpCCVaJSrOA5NqPRQG6o+WEEQ0NPJC6MKGY07ly9zHbdQA/Oee0X3sBhxMA5plQ0MQOdvKrSrIWMxiccH3dxnDK2YvB4fx/PCxg5ovZuSLHcpDtwaJ/1pPK6ZFnUCnlyZpaT0zYvvvoVTo7u89WX9vjwg4+4/7SN7Sh4Y4ftisU3f/ElOr0R9x+eMbJNzvoOX//2t/n86WN+8v7PKNZE/WWV3Z2GtNfOGQU6vTHt/pSp7TEcubieWIMsHFds/msoioizH61Kik/OtLlxY4dKzSRb8rDtKY6tM+pl6J0LACwSKIQ1+JRSJSMVmLXKBo7jMOgPada2ODl9Sr2Wp9/tUS7nqFWqHB4cky/myFs604nHvacdgowpbZcnjk6p/hK2b2F7HvVihtODJ6Ba+EaLnFWhkKvjY9I/O8IIBpTyYFVruIFDuZSTCS9lzSTHmGKuw8h7xtHZI3TDQFWzeNTwtA287BahFgFgLVMDq0ZglCUAnoYKnlSVivU3MmuOVIdx/bwYtki4K602U3azcxlebO4QWRSnXwksWrA2Tlnqis+mVUMLx6asVJ+3uZo+NmrdxTqc8pwrlLDL1/3LrzGH4Ek7lzfMk/uJHC3n9WTnSsEliByD6PR5knMkT8x0u8RteCJRI1aAyo3rFJie1Q/9S77JLINR8XFZV1ZYXKcVXbJ2bvyYTtRz8blF/cZ0HJJ7SG/Yi58n1wpEu2fHxheJ+2VmX52A+eixEllox5dJQHFyvxKeCstlYa2fSga4cI34jVX9vQAXlpS0M5CylKCQgNTngeYEAC7b9c7alSgphQI4AVMy/vGNxpa24jxaTEmi2EY/X75uFKbVhP+LoEQ65jPotWSNOuvTtK16SqGc1Ki+MNxSyQOJBascC6m+EG2b159Oal/O4e5yDVN5qBwXF+91AfLMFLrR5+Yfn89fYf++Kjbp+eOL77VJ4kkqASViYfOkgKg/5ta06X5Px2XZRjo9N5bXvYX1RQCwFd2bzIf0XJar+LIF96oxE99Per2Oas5efCXjUt5nfNziPUb3L9eQ9PiJwVz6PtMAOIG/0RXnz5YVTUi9lShOF5Xcs7mVmgsrgemS2jc9J2dxXLIKXzXn0m1chtzL7V/onxhofhHMnd9LkvQxH2tJW5bHZRLBJNbLa08S95lbQ2KjLkohyGTe6JWu8z6bm+l6t38Fa+JkNMj5neqPhWflrCRB/NReKgOxMJ9TiSQrKa/8pn9x5EbOJPH3gRXP/3g5mdfHTj3PVivL574Q6e8az5u7z5v76efQF63Ps3GQJGQ9x7Xk0hoAf/GSsf7pOgLrCKwjsI7AOgLrCKwjsI7AlyoCawD8peqOdWO+bBH4vX/xd2kIcJYRCkOdavMKra2bsl5k6CooXofzg7v49jPytTLnww6m1iVvbjMYhEwDh8ApUyvsYGl5stUiv/vv/oJ/8Wt/gjK1abYaVAsFrtaqXNqukM+EFHMaVfHv116nePM2QSiggr64aSbtncXejQDAvrT2lfa+Iks7BYCjrfCUEjiBwXHdJyHpDcV/clPNw+nu0zl7xHjSpTuw+a3f+TcMJh6GAHDGlK2dCsVSnpPDAf0uHO8PyWZMTMvm6vUqw+kAX82wf+zw7jtn3G6ZfOvl6/wn3/4Wg9491FyfjasVhqHPpw/Oefh4wqefOZy2xxICFYsTDg6mTIYGj+4NaFXLqN6YWknhb337DoWygCY6P/zBPp88OuPylQphYPL44RmvfeUyd27d5L2f3mf/+AhPn3DllRqffD7g8aMpgaNKJeTrb1jcuBmSNwo8fTLl2tVthsMB04nO55+dMJ3CG9/c5er1LZ48PuKtNw/IZYp4vsvYGTIYinrCKrlCgenUZ+o4OJ4j7V+FildHKIAjmcRobMvawHUzw161zC9/7SVe+9oN1EKOsFjnn/yr3+Wt9z/j+GwgPSkNVZNwybIsRuORtOQVkFDUX81kMlJh6UwdTEPA58j62dBNXNeRikrUCZWqqDssbJ4V7FGIPXGxDE3a3RYKAhZPsacBI0/l/tM+47Fos4Ea2GRUn+2azu0bTbnf2J94uKrBVC/yynf+SwZDD5whvdMPee2FOsPTh+RUjdPDET4uRtHGqtqEocmTRz08L0OpUsZzx9TrBZzRhK3NOtuXG5x1T9GNIsOBz8nTIylysG2ND352xNZWnuvXN9A1n077jEboGhRHAAAgAElEQVSziG5Bf+BK22ehts3kSnS6Y1xfxw9U7LFN4DgYgU85a1LM6uhaIOvFqrrJyXkPx1MkPHb9ED9UUTRDqrtV1SKbETWj64xGtoT/x2dtaSF+5doLfH7/KYVyjebGNp9+fo9mq4kfuDx5/IBaJS/BpqJlKZSynDx5RrVc5mn7BLu9jxFOcVSVnFUmZ+UZ9HoSOIj/yZqsAvj5Pu50SDGjUyvmqGUDvvX6Hoqu4GsTtncraKqH5oVcatUxtT6j8RntzoiDAxuzVOfBk8dSWTma2thuiKbnGIxVOu0+9VKBopWhaJnstLY4Pjzl/2fvvWIt2dL7vl/l2jmdfE6fzn1v3xzmzgw5Q4hDUeLAkE0bEAy/GH6xDQN+8oNhA34wDL1JEAzIsmBbEm1DkEwLViAlmZTEZHJmODncubFznz457JxqVzLWqlp71959ejhv7IfdFxfdZ4eqVd8KVef7rf//m4iNC4MuX3z/DufnTzi+mHB2MWLUGnC14fKVL71Os9Pmwf1jJpFL1zO5+dYbxHmLb/3oB4x8j0LRkJtjKmLTyvEA9AIXnQm9/pjJROgOLTTNkQptKXBMFa6WKWyiYa1msblZZTi6YONKidFwyHAQ021ZeCOh3M4x8buUCgXa/Rar6w3Gw0DaohfzRd58/R0ePviQQs7CdVyiYIBpmgSTCD02ydmOnDMn7TafPj0EJ+CiG1Op76DbNVn7vFoqcvzsFN+3sSqb0p7adct4kc1kOCQadeV8Lq2vMx73pLW6ZTo4fkBJH5M32ziFCd3BM5rtp9i2TcQGoXUVT+yGsFbArGG4DYzcKrFTZYzNMAQ/rS2rLD4FCNSlRX+aeFYgNpPkzybFk1E0+zPjwjMFkUy2Zj+UJpLlS4vWxakESsLN9P0UfU1FkBLCLdyok3YoG8vk3qS+n1WZytZmIJw6zGUgej5Zexn4ufxpQambVFpatUUeT9nHLkAYdY1TtWA24avaKwooqJrL6fuyn1KAm02Dq2T/XC3jLNBKk+IK7CRq2AQJzb6ThdgpCFZ9mXjgTgG07OOMNfEcqJT7vZI6qepzs/NoSR1eVT9Y2YIroZWI1yXKvSkgls2YjYafJ6m+CFGzED0Zfhl1ZGr7nW13dvzPnS8d11nwId4XYCVbMza5drWXLrF7VXNkCpT0pB63OlfSdfPXKc+9qLJM58w8YEvjPlU0phbGSpmnp7VMpaXrbBQlYyutY61eVyrsjCJwcQND2snJ8+ECv5y2ebEutXQcmdV2TsoSp7Mho/wWmxxnUG0e0k6haGZazttLi3IUqQJYxm5Wy1ZYvCeWtsm4Vjp7FcepIjAFqom6O+m5ZN7MNp9IpLaolMwuWAqQv8CSOLteSct3tSaqOTFVaM8sduUp0+vOKnizUG86hjN9qQZeVlWZDKGkfmpWra+sqVVMEuVuOpZkLFOILBe85Jl+br6ntvbqtfnNIkqtOd0m8GKLbDVfMvN0utYqBXkajez9aVqPPqNITYZoduWcV3OrtUG1eXbt83egy6CsvE/NreOhVLRmX7/se+msv3RdW4zpDFyrOT4b/NO5nBlnyXo/+0zSv8kLss/TdXy+LvKsHxfX18X1QtUfl7FeGLfKQSIzPafwX41xde3qM8JpKLl/qnhn6gCnL83f92ZHEGvFC/t8YX4qBfAi/E3Wq1nIkmePzB3y51BEX7b5QwbnkrINs+u+bDvG9KlmGsIlAJ4fTcuflhFYRmAZgWUElhFYRmAZgWUEXu4ILAHwy90/y9b9OUfg09//z4g1T1q8lmtXaWzexNCLTEYwGQ0wonOaRz8kZwcSEHS9Jv32Txh3TZrNkI2r17g40sjpNUpunkKjxB98+x6//f9+j95Jk9X1NdYaDUpxzNZGmatXVtDCEVEc8spXvsrOO+8TmTmxPXyagEzsyZLErLDwElZlcSwAcJAmgdKajNNfv1PraPkLu0iAiBRZqiCVv0AnGh4tHhOOz+l3D5lM+gw9+M3f/G32D88YTnpcuVomXzQZ+zoHz4QlrSEVpq4TsbWdZ30zz9Af0fMMnuwP+fzTHm+u23zt3Tf42ld+kWbrHsXGGKM04mLYZ+jn+NPvC9hc5Mc/PpXK0FdfXefx3mOODj32n0Ss1isEoyEFJ+YrX77DyqpI6PqMBjn+79/6SMK9q7sbPLr/hO2NMl/98puMhyH3Huxx1LqgulNgHOb56UendDs+cehz93WHN94qEI9dnj7ssbaWY33ToXke0LoIeLbXZGXN5YMv3cIw4A//7T18T6dSq3F8fsxoqKEbLqZr4Ae+hLOiLrRhFSSUNeOIoiMU2zETX1g052i4DterRX71S29z+9Vd8qsr+G6Vv/G//gM+fXTEeXsoASRhRBQIwCzgWcxoMsR0DJm4EskiYQ0+HAxp1Or0en0G/YG0PRaKSAH/bTegUDDR9Jg40Il9E28U4toW1aopoVsQTPDGIbHh0O1PODweEkn4rGPFPisVnd2tKsWiQ388ojMJqVx5g9f/4n8BWAzPH+Nd/AQnfIoT9ajlq1ycTOj1WmhWh9qmiInN6UmINxE2yQaTYEi1kpNJ9Z2tFVbXS3QGTUyrQBQ4PPr0Cbbt0Gp7HBwM2b3WoFK2ZI3t4WBMtZajWM1z0RzT6w3QdENaZA+GvrTqFVbZg24fPQopWAaNksPWWg3XtTjvdGh2RkwCk0h38CNRqTdgMO7juJZMlhq6jYZNHBsSJtuusAuesL61S6W2zuHRGXa+TLm2wul5iyjWqFbLdNrnsi6y4xSJcdFMoaI/l/WHTwddQmEBP+kTOw7FfBXXchn2+1RKJUbemDAKCGOhfB3J9aToWESjEe/cvcKNnSKjUY8r11cplDTWV6t4vT4FR6NSjvGDHoeHTY5PPdxKjaf7h7g5i9FozHgSYFh5Or2I5nlXWk9vrKxixDFFO4cWauwdn1IuONy6sYpltXmw16LdDsihUTXh3beugz5h/3GHoWcxjFwKG6volTxPTk95enQq7ZsNbYRjRvQuPIJIWNzrjD1h/zyWlsmiLrCoFBr6odykIKpll4oO9WqOa9tlLs5PZV3ood+i3qhwcTaQ83A88llbq0pLczHGB6MBkR5LZXsc+aw2amyv73JxdoA3GhL5MRsbRYJgJNdGsfFhdXWD4din5w1pDVqctbuMQ4v+SCikNxj7MfVGXW4OGXsWemlTzlfLrdIaJkl4r3NGwdZY37nGsNuhVHRl7d4CIUVtREHrS8v1fGnCefNTOp1D8sXr+No2E7eKkd/Gp0ZslNHdFWK7SmgXGUkAnNi6p2nvBOLJtV5BIpHIT9K609qAGfA3U+RlEuILRFgu8emGoUVYdJkiJquaSsoFqKSuUqnNwKS6PcttDAqGpS8q2CuvaUqmU2iZVRYlV5ukmadtn/07ZUJpDJLAqHZP26+AWGrdmziqLmLq55Pzst3K7nUKvZJbrUozJ3UH04Swnlzn7NgJpJvB5jQ2KUhVqujs9cl4KGWgBJx6YssfpyrdTFJbwYqplXcG5ivonoC0FORmr3tqcSwsOhNUJtuRNlZGJyEOMwC88Lyl+JeMgYKGKbNQ0Z3WrM4o1OR7C/aqs15+8XvT+qvqWC9QXi1C5LlLmV7DLM7Tuqpi7EQpQpBsIRnTyfNP0uPyicjIjNkp8Hp+/GTB1+Kj6qwbZ7U6E6ClIGqqSBfnSsfQHNARNcGV2jwFITKsarzKGtWJYXyyXjwPLZTAcPaOUpXPxoJ8bwqAk9dV/eOpej4NsBwGavxISDmz5V20WlYwazq901hP25oFSBlVr4T2UzqcQFC1figonqwJKThTgzO1cr8UBmaXx7T9i+2V7cxAdzEWk0rbCYESx1UwabpRID3nbDxevhFDTToF5dR4TaZj1oY43fiTgsKU4aXrkZquKSifA8ApmEunt3QAygBgNR9noFlselPq08yGo8wgzo6nedA4s/aVx8usZ2ptm8YpnWPyepWd/Bx7Ey1NFhS1yWIa20WAm91Ao9YXdWecws5p52Y2IakBLiyNk9jNgdw5K/gkAGprwQvnVaYtU6ir7pOLltXZzQ3JIJuuM2r+yBIH6drz/GaAywHwIuAV7cgC4OkYS9f855W1yd1vdo1qlZhNlhlwX9hokb1XZsdM+m9xNeLIsm8z9yH10dkdM31l1m3JC2ptUP2a+Zi6kyXtVleZWmRnt+kkg37u/py9/6WFtTOtTwap6oc0MHPbEzJNk/NrZ1kDeD5+y5+WEVhGYBmBZQSWEVhGYBmBZQRe6ggsAfBL3T3Lxv15R+D3/v6v4BQK3H71HdaufYA/8qViNgxCgnEPf/iU3sUn5E2b4tYuvj6i2/oO7dMxulYHs8D5oY4R5ijmHOpbKxw0df7BP/p9Dh4+YWt7m0a1ihv4XNlq0KjnsDSPTrfNV/79X2fnrXek4lVaEMYCOySKlSShKxI3KRhO31N2bkmSTmRaBPBNAbCscqeSLWkWV/6KnFg5EnrEXlNa5o69Lv2hzz/7p7/Lhx9+ikBmN25WKVYLfHL/nL2nA2kvLZR8xXzA1lYJzQyorZQYTiw+e3jBs2cjvnpzha//wpf5xS99lUfPvoMXPaayGvLk8JzYXqEzMnj0pMm9T4ccHwx47/07nLX2GAw1xmOXh/dOsYXNZBRxc3eFL395nWpVx9Lr/O//8HucXIy4eWODbrNJvQxv3N1ke2uNdmfCaavPJ0+eUF7dZO+ww8PHTRmvnas53n57hdbZiMMnPdZWXL7ytS2+9+1D4tCWCtBwMqLeyHH39V2+/509et0AIaIaegETP0cQ6sTmRAIyqaKONCLNklatlrACtwyZ/BAwMQyhbhm8vr3Cf/CrX+XuW69SXN+iHRj8N3/tb/DJoyPafY+1tQ2CiS+VvxMBgdHw/JGEejnXwReQl5h+ryttboVaUqiBC4Ui/f4Aw4xx3RjHTdIU4UTAJBd/HFHIu8TxENMMJLCejENs08U0XTr9Md2hOJ9QH8YUbLh1fYViUaM3GtIexmze/Qtc/5X/UtAqcv4hNH9E5/iblHMRRbsuNwS0zk4p5EZcvaYxnJjs7QtldB6hPesN2rImcq1cplQ05bFNN8a2iwSeyZMHR9h2jpPTDhdNj82NOro+kSBV1NLOFwVIFjbhvozRaDTEtB1MUWd7KDZMxHjDgVT9Vgs2jh6y2qgSRDGHzS7N9hDLKaNbOZxCnlgLOTk7wBadJaz4dEPWphUK4ZEX4Th5YizWNncoVVe5aHbQDFfafOcKNQwrx3mrie+PWF+rMxqJuehgOXC2/xRvNKB+ZZOjBx8T+0OMfJFKoUDgTaTKe7WxyvnFGbZrMfR6dDoXjPpCAexiRjE7qyXWqsL2O5YWyZWKTaNaxB/1sc2QSgX8cMSzZyc83Wtz/c5t9g6eUSy4TLwJ3iSQtY0nkcXxcQd/Amv1VXICQHf61CsNmu0uOVtjY9WmWOnx7GjI2emYrXqyHt26vobtRJTsDUZentYoZmDEPDw75Hw4pjuKGIy7xOGQnKNhkWc8ztHuQW84kDXSDVuos5FzR4xdQ4swjYDtzTq7Ow2qeY1HD/epViuctY65em2bhw8PGQtL9EnE2lqZcqVAzi5z3mxRKBXo9zusrxXIORY5q0K/00GLDA73jnj7rV00fSQdDDQ9xI9ceoOQYqkkAdt5u4vhlHj2rCmV74bt4JRcKsUKhllhqK1iWg2wa5wPI0rVAq3jx1jhiJ0rt5j0BuRFnzEhr02o2xF2OMA2XOp1C8tu0mp/hmFWCfQ1PLuBlr9Kb1Ig0kvEZo3YqhKJzSKYTIStsIQvoiZpkgXVhRVwmrwXSXqhIlMwRdW1FJ+LBBhOFTFz6rtMIjpJkipgIJSgz1spq8+oe636vDh+AmXnAdNlisOsknXunq04U2qtm7RbbFBK71SZY0vwk1F8PqdiXQC6lyof46R266JybPEaVBsV0JLHukTpKguvpzFMgKmC8Rk74MwFT+FuJhGdVdqJ6xMWuHKFFoo8BW9FTeMU9M8lmdNjq3q2so2p2k8m/NN4LSrb5vp0Cn/nryWx6ZxZIU+vMxPnmRJUdlyq0Jypj8XaKSDkz/PnRX2Qbes8dJodNfvdKVzOjO0Ezi3U0s1Av+w8kNvfROwWakrLvk0BoKknCspkjM2sw7PXmYWQs3aLmZrZrJdVM18WpEyt2mkb03ZL5XKqWJxDu+n4nsLXS8BvJnJy7ZiDSqkSXp1P1WIWKjwxHpI+n/2Zjt90zKq5OxfTLGBNAVi2fQIHZWG5XM/STRZZGKQ+o2oNy7ZnWpM+vc5HMnXTEH2VtZeeguDshFqsvypip+a4gpSZPhOzXUFgYdc7A2JJkZV56J5RR2b6ZHGTzbRdU8iVwM8EPWUshxUoVcpesYknrUud/A6QhiEl+Go8JiNwHhrKNqRj+zJA/qI2zt0/0tMlcyL5YXFcPbeRQarK07bIy3v+XpKoVefB7Nz6pcbjotpT7lrIbEJI37/0vrCwRs/N4+Rkc2PqRQB4NqYyG2ky8ZiuU5kNW3PrmzpLdpPPwnybfiQFmGIr6GKfvRjOzybidLPEJZtDMsbTl24cyUJ41R5R01f9WbR9zkZPAvaMTndxvD8X+8viPzc3ZkcX98v0N9+5Gtdz0HZhnZ1Z3c/P10ufYzQx3xdqii9sRFCHF9/faaxctqovX1tGYBmBZQSWEVhGYBmBZQSWEVhG4KWMwBIAv5TdsmzUyxKB/+evv8X7X/4lVtdvoNubTKIhw3GPiReQs11Kbo+zw++Qt2zKm3cYxxHHR9+Qds/jocvB0w7BuIRrl3AcA0+P+YNv3ue733uGiy5rx3rDIVVTQKESH3zhNQbdE+rVMn/lP/mPqd64QSTAUzBGF7V+Y2FnmCQ+ElWwsnZMf2NOslJp+JL02QwCK+1w5hdhmXQXpYD1BCr7Xbxxk4kvapSa/Jvf+QO+8cffolxysJ0JfhRzMXA4OBxIq1PLDlipO9i2z2jc5c4rt/DDAt/74T3OL3p8/d27/NK773Djzh3uPf4e562fcu1WET80uP+0R239Dj/56X2GnQJPHp5i2wYbO2scnlxguUU+/MkDhl0DM3YhGPBX/p1b3L5ZpeBU+Bf/Zp/v/egJhZzB9kYDgzZfen+X7Z0ip8cdzpsTRrHN4fkF570h+2d9hiOo1ixuvbLKxekFreMRtYrBr/zaLofPRnz2WUvWz7046ZPPGdy4tUa1ssrDhwecnfXp9SIGQ2HybJIrmYTakLyoLTuJCDGlPMYfjyQAdoXSUjMxNIuKHvLqZoWvfeEN3vngfSpbu1x4Ef/tX/vrPDm+oNUbUa+t0O0PJLzTHYdcqUy33cY2dRzLJPQ9wsBn2O9hS5tbYQVtUyyW6Xa7RPGEnIsEwGE4wfeFtjvPZCxqtRaYTDqg+XhjXwKrYChUwlDbKHF41sZyDbTYwB97XL9alHFqdQf0xzmuvvl1rv/F/xQtmuCOn9J+9Efok88o5zXGQ53Toy6nhwesljTefLPGKDD57EGbWKsw8CZynJumRr1awdQDSmUDNyfqFwtoqLP36JQo1ml3hQV4l0Y9T71eJO84PHlygJN3sRyLwVBcWyCJYqFQIJdzmYxH0go95+hokaijbLC7vcZw0KM39Gh7GkNvQqlSkbV9QwHrI412q41hmji2LmvMepMhmgDiPWFhbUo76FKpRrFcl1bRo3Eo68TqRp4oNnBKZTw9otGo0W71Mc0Cp+eHnO4/xh8PefPLX+ST730L19CobWxKOH16uE+1VCGchIn6WAvo9psMhl0GvS6OZlCwHIquQaUQs9YocmWrzld+4T0e3f8MPRZt63PtxhqHx8948GCP4VDjtddfxQ/Gsj7z2uqKHEMXnQF2rs7+YZvPP9+nkCujxwbN0x6iJGilXkYLBlzbzrO65nN24XFyOqZRKmD7Pndu7lCpFWkdiHq+OhvXbvPRkwc8azXJNRoEusu9B/cZj3o0hFW7ZgMF2t2Adq9FrIeixDie72MYplyv4nBMo5ZjpZHj+u4qru5zdtrl5PgcO2+wsbnOk6dn1KoNhoMWpbIr4zsaiEVKzLuYctmh3zsi5wjQXyaahJwdt1iprfKF92+gm0PuPfgIzYzoDi2eHXZZWy2jxWKzhklvGFJwqzx5dES372FX8mIPB2vrV6luvMnK2i0Ozyac9DUKpQp7Dz+m5MDG5jbjThPX1hhZgaz/XnfAjoaYmkOtUqSQm5B3L/BDDzO/SmtcJspf5Xxg0h3o5Co7mLkGgZHH1yy8KJI20NKGXyYaU+vZNFEugEYYJtaV08Rj+g+VCBUxkSAxTTpnrQ2zDGxqmZpVhi0k5FWyWiZxU9eJRTjw89ybs0lf0a45gBcr6/PnE7KLkFAdJ9sGcf5LrVXVXU/yt9SSegHASaiXqhgldMhACXXtEqpmLHKVYiyB3JdR4vR8qcWqABpKASX6dApJ0lirxPwUICmLXaXHSm/fWb4ztdKcJsZFa1MwmSbQVUJ7LobpsaXlvFLkquOnIF6GLWPrrTRQCr7JBPoCqJdnVzFesC7OKuxUTBfHzDw4e762bqIqTNq8OP6yifvp5gb5pDMDFFPL4AUoJDYHyH1xyupaPS5lIJXabKHUcepas3Nj+u80Dtl2JFauqR36JfBlOqaTAyeFYzOKuuyYl2BbuH9M451aNafQSLkCZOM7j+OT8Zoo8WYXnoWjCuBLwLOgxFvsJwHN1R9ZAzpp+NSdQF7S1MEgq/6bqUxFqNWcyB4/C3qVAjgLjeWpMmBo1pAUN6U1XhcVlHNKX8l75+Go2tggY70w78O0Hrv4Rva4akPGNBZynCUbMxdjNjf2lUWyXHsyqsWUUs1BqZSSy+Olc1BC7tQxQMRZDue0w7MKTxG/y0Bv9lqzc/MyAJyFgHNjMiPPnM0VsTdmHu5OQeDC3HpuLchsgknuYZk/P6Purdr8quaeamP23pCNQeKYNLMKn5YjmHbiTFWeKEfnd5Bk53i2iTJ2qg+ULl3NNbVJJXNd2TraKn7Ze6Q49mW22PNhmUUpO94U+Fdz5bIxMP8kkZnPP3MjiThiVi08a808Ok/u6QoAL8LfOXCd3TSSOYhy3JiDypn1UT33zM+9xVGV/Cz7bGFcXvbJ2Zqcbt5ZHHcqNguOFBv1+uUnXr66jMAyAssILCOwjMAyAssILCOwjMBLGIElAH4JO2XZpJcnAv/6b/9Fqit1Vrd3yRW2OTjdQ2SJru7exrJtvO7HjHsfUynWcUo3MIp1Dg+/SzAJOX7Ww+u4GHGRMNawCjaBafLRZ21+6599m2g8JNLBG3vs1itUii6rDZvXXrnCF95/m6vvvIW7tSlVpEI5R+TJWn7CmE4TaqEoTOxBZZLQEMXVEvuqNBmVZIYSFXBSDC6r7UhVB6nNna4JeCl4lEfgd4miHpGp89EPP+SH3/0hh8/20Blh5/IctEQd1oixhGoaa6t5PK9No5Yn7+YYjVw++uRAKj5/7Ytv8wsfvINv+vx/3/hdVlZC6rWIrZ2r/P4fP2JCEVuo+w5HhBOds/MTMIWVrk3f83nw6JR+R8Mf6gTjAe+92eBrX73NzuYqnn6Dv/sb/4KHD55yfXedgjvmnTc2uHatIOP/9GmTZjuiur7Ks/NTHh+d0+wE6LbGzTtrdJod+q0+jarBm+9WyLsr/PjHTxGld8f9iCgMyeUNrlzbpNsZsbfXYjgQMFHHcvLolmiqxkq9IQGwFwh75ZDAG1Et5GS91/HYl5DV8tq8tlnm6199n9fffZfq1g7dAP6Hv/k/cnTR5uSiw8bmFfYOTvBCjcbmFTQnz6DTwYpDfM/DsXSiwOPs+FBaOgsY7Ni2PKdIVwW+R6loYTsxQegxHgdosYs/0SgWi0SxeG0o1coi1pNeRCRUllcKBEyI4oBqsUS32WVj3aRUdTjrjOh7JbZf+Qu8+Zf/I7rNI1p7P8EZ77NR61N0Nfpdj9ZFk/2nzyi5MV/64Bqdoc/j/S7nLWFjDVbOke0s5orommh3RGO1xFjUIpZ1ijVp5yxUqUEQs7ZWYzzs0RW2zrrohzz9USABrayzbAjFV0zeNnEsDUMLcWVdWYNqrSiVsN1uh7NmF1/LMRwNKVYKWJbF2BNWxA7DUYA38cnlHYJwjG7G6KbD6WlHWl07Zh7DsHGcHI6bQ9NN+kOPfL5BY2UTq1RhqAvFtYXvRRQLdX74k+/gdc8RhPX6G69x78c/wNVNtm/ckXD+3qefUCmIDSE5Jt4Qy4ZJMJBKYkOH9ukFtmZRcC02VkvYpsdrt3dxjBA99LGsEN0csbNbl/C10xkyGsa8/85dLCOidXHK9atXuGh1CLEZhzbtPnzne5+h6yJ2Bs2zARMPnJxF3vTYXtXY3hB2xHlOTvq4hkk8HFEuuownGsPzmJWVTcprqzw+PsJt1DGLRY5bHZ4dHBFGMeura1imRa/r0+qMGPkDYj2QSmsvCCS1sA1D1jG2jYCtjRLFnMaVzQbEBo8e7VGpFykUc1w0e/ieSankYFoh6+t19vaOqVYFiDcwDTHah/S6XWrFDYa9nqzHXi5UuHq1hmlOOD49IAh8TloxhlOhmIvoNg8laJ0E4JhiQ4nNwVGTXhwQhEINXGT7+pu89srbsnbyed/CjxzOT07wxwM2dnaJvD6e3yUuOcSjLjVH1IEfSAW5mDtGNOHKhkEuL4aQS3NQoBXX6IdFAooY7iqRWZZjMjYdRmECgNENqZGTCtE0eSwBnFAAh0kNU7GUS/XsLPOJqFGZcMnESjMRgyk9jNKUzZKhUoe9ACmy4DCbMJb3llQ5lmZTn0vOy9ezbUp/nibLU74llMfqNXGNUuGXgWOLoC/7BJAARXngKdQQx5jyzEWVpbBcSEMgaxhmVH9J/GaWrlLUdIkqTdV2nalbExCZqKITapjdZpWIbJP2ib6SClOlrlXgKhWNKcghj5DhydL0P9PWWaeq7WoAACAASURBVDenYGravxkSthDDJPzzICZpbqIAFMdP4pmOowXYLF9PqIQcT4YCbtkNBpk2vgjYLz7BZQFStt9f9LnZ62l/XQL+FuGG8jeRx7/kEVK8llVfJxvl1GxKzqPUiKoG689qnxzPmQ9M4YZUWl4Cwy7pF9lfaZ+oDRyqbq6al1nYONUWTwWIqaWzsqRdvPZUnThrW9JgBZjUeJVQRarbM+AwA5mnts9zEzOZk0m8Z1bQz8FEGaUETcly04v1h6dtnsVTQbJpH6eRvhQ2yTUwmZfTWs9pO9X35yyJLwHAakwKZWMCtZMzJXrADDBOjytV0wvHSTjn5UBtcdNC0gfJH7k+pZB0uulDXegULCbuDcqtRIzjKLHVeF7dnY4p1VWLEHTxddnqBQvuuW5eXF8zilcVc/l55RCQgZ7y/pTGRLkJqPOpc8yNxYV+y7ZD9dHsNbnopjG8HIhmv5NYvKeWwKrmeTp6kzE8mzzqPpoFlnPHymwsUfeT5Ovz81EdMgvKp+MpE6ckJrN1K7u2ZLns4kaoxfZllbdz9svKhnl6jlnsMsNdRX8h7CrG6fjOrDXyg/OcfBpHtWaodW1uTKkfpgN+Fvzn5nj62ekcTsd3FuZnx9RiTLIK4JnV+OX3yXRH2OKwy9Q9n988sl6rPffZ5QvLCCwjsIzAMgLLCCwjsIzAMgLLCLysEVgC4Je1Z5bteiki8L/8V6/x2tt3sAo5bHeVUq3A2BuRd8o4hITxY/zgIXl7nVLlFXL1bS7aD2U91IPHFwQXBakAxTEYEXDaG/A7v/MR+0+HGPFEaHplgv/N6zvsbNa5sl2hlIMvfPEdrrz7Jma5RBCKBHCIHok6v6Gs9Sr+FoAy2X2uYwjvWcMgljZxIsmWgOEkzTT7X6Y/VEZBJp5UAtKA0JQ1VONoSKz18WOPo6d7nO4f88/+8T9htVrg2u1d/vgHHzMYFTk+vWDzShlX1J3NxVKpeH7cZNiz2Hva5dr1Nf7CB+/x1rt3+PHDH3HvwYdsbVg0qrC2usP3fnTCt79/xFtv32XvwSmba1scHO1x3hqh2wJK2nz8+SFh4NDvjIjGE9YqOf69r7/Lu29vUVx7lf/zH/4B//Z3vsPaSonNNZeNFY133tom8kecnnR4/LjPndfucNQ5pzkec9byGMdDqit5Bt0J0WTE9qbF2kbM7u41Pv74iKN9AVvLnBy3ZW3Zze0i3iSk3fHp9zU0w6ZYrtDpj3DyOUrFMpZQhjoCtvrSirheLlLKl4hCjX6nh9Y74e5GgX/3V77Eq++8jVurc9hu87f+7t9jEms8fnbI+uYVPnuwj4fDzdffpzkICIZ9crEva5yWCy6+1+fp4weU8jkMAR9th2azKQHlxBtTKuWx7Igw8uj1RoSBSRDo0ibatJD1c3Xdptea4I/EuIop1WM21gtSnXlldZXJQCiFR1h5k9OeT3tU5MqdL3Lr3S/w+P5HDFuH3Fyvsr0Gq9Uc+4/3CKMuR4eHRKHPW29dpzsacXIx5uGTxHJX2GN7XoAWio0GAY4Vsbm9wmAQUC6vc3TSZjSOMW1hwd3BsU36vRahP6BYsog1B0/U8JV25RBOJghkVs5ZFGwd19IQ7wq7YMPUperUyeU4u2gThBa9fpdCIY9pW0wmAaYlNiqENLtdnEIOzdQoV8uEvlDwn2HqruzTMIwIfJ9CwSUUas0gplReYX1jFyNfZmwaFPI2hu7gOCV++tF36ZzuU8g7lLe2OPz8noSN2zfuYro6n3/6iawDfHXnKvvPnhBFI2J9QrWSp+C6PPz8PloobNXzNFYKjPvH7KxV0f0RV7bWMXSPWsMm0IacX5zLWtS99ohXr29QK9kEkyHXdnfYPzyhOwxoDzV6E5t7D45pd0MGfZ92S6jADWmJvLOisVULefVWFT92OT8fIszL49EIw9DpDwKMSZ7V1TXG8YSuN+H6a69hF4t847vfJogtaY1dLFTwvSH9/kTWlTbsGC8cEsa+tDg2dVuq1qXNvN9ne7NEHI6olQtsbmzgBx6Fik231yWOLA72u1y9uo3nd9i+0uDeZ/eo1mr4YUCtUuPk+JCcbdGobMoNAK2LFo3qCo1GDlMP8cYjup0epx0Dwy6zveHy5MGHsoa2H2tynSvlagyGEQ/Pj/ECjfPWhFqjzpu3b3F19xZGYYNnBz067RHNdp/a5k0m3kgqxaOCTThqUnYgngwwjJi862LFsJa3uHlri5X1Bk+ORxyNHM5HAibnMXIrWPlVRqFFaNh4cSzbIwCw8HIQFvJyG09q1ynUXnEo1vwkLSqg4hRZybU7eV0B4CQhmyiCpzbL6k6aktBECZpVOz1/q00gYQJVFiHfIkBWn5lT92QOKVuYAcASpE6z7bPs8WJy+7LjqsMqYHyZwgnhEKCS61OQk8YjAz5lsl7EIqMQksfLqE6nyusU8GYVVtOwzvPYVAGVIC/Rp1lVoKytmkmYZ2GY8JC4FACnwE4m0tPvKoCrAJ6qi6zUb6JtWdX41N44QxMyWwnmyIfs9XR8iOIRqsSqZFHJDrPUrDZ7Ic9VdfzZSsjs+PgZyrMpvH+BUn02tGcW0M+pRNPvLsLBZIwk1zAPLdWFXl5XNztbsqrQGaxUUDT5ZBZ+Xzpep7a+z2PrOZvhdCNEAuhnrcjav19mxp2FT+pbqi+nGzXk2iLg/6ztokfV+eXwX9ickIzu2TVeVgNYbiRI16Kk2MglMVGvJcFKfxIbFmfPqtOxnxkr0xAoC+hLAHAylOehbhboyv6TtvjJqQUAVn2qYJqyvpV23AtzXfVvtjZwFjJlx8pi3yfdOLNTVjFOvpO8rjYHKAWwUDNKRbi0KE8AsGzDHFSfmklPwzldJxZg3XMQ+wVzca7t09rDycnVxqPnNoOIq1MAWNhYp3XoF2OSBYTZ8bsI8rJjTcVokT5KhbQhVq3L/kTPbfbJzs/sv2dryPSscwfMtm2qdl1QjydjT22OmH09mWNpyYG58Zzeyy+bI3N1k59fl6bPB+mcTFS0qQI2nVeXm1dkXBP+LAXwQr3qBJI/H+e52twLmz2m42hxHGbG8dz8kY8qMzeFZLCLcjuzDVdqQ9NiS+bOlS2zfcnQmPVn6vKx8JnsGp4dh0sA/IKptnx5GYFlBJYRWEZgGYFlBJYRWEbgpYzAEgC/lN2ybNTLEoG/91+/ysaVK6xt36Rc2uH44iHFks6tazdwLItO6xPG/lMmoyKN1btUr9wiiHocHz3h6Wf7TM5y0r7X1wNGpsZ3P7rPH/ze52h+QVo+d3pdWZ91o1Tg9deuU6uYUq32pS+/x9pdASFyBBHCXBgtmBAGAbqsVRfJWq7CHlTY09q5ApplJSoBCYCTar/y12dZA1imchN1j0pKqkSuJhJ5plSLiiQN8Qi0PiEeg+YpXm/AP/lHv0klb3P15lV+/zvf5fAoot2bsHO1AdpAAh0jHhGMIiZ9l0cPmrz6ylXee+e2tBj+7T/8PcorAVevuJhhl43GbU6bLv/iX/+QSs3gbG/E5uoW5bora5fef9zEKWzS7EacnJ3Ral3gdXzcyOSN25v8+q/fxajU+ZNvPeG3/sl3yTkG165UeO3OGjtrAt6NpCr388/avPL6Hc4HXR4c7mMVSzQHF+RKgkUVCMZtbtywsZ0eN27tcnoS8+jeRELSk+M+zYsBtRWLIBJYRtRT7UlYmC+UiPU8O7u36XT6TDyfK9du0u/3MbSY1UpVVNTFthyePHiAPjjj9a0Cf/kX3+CN99/DKBXYOzvjb/6d/wkMm9OLLps7u3wm6gGPTV7/4Jc5vOjTPTuiqHlYWkzONui0z6QaUViEC5Vp4E84PW1hO6ZUpBuagWXGaEZErztg7MX4gYZlu+QKrlThjkYBw17MxIulijifC7l5pUqjaFB3HYzIIxCqVDPkqDuhE+apb16nmLcYj/sU3Bx3rtygYA+p5g3Oj55RKnkcnx7TH43ZvbktaweL2qsPn/TQ7aoEbONRQLc1RtRXLBZsqtUC4LC6dpX7j/bQzTzrm+s8fvyJTBQ7Flh2SBgN6A9DgsgWYlFsy8IfjzHjiFLOYE1A3yigUs6Ty9m0uqJ+tUds2Iy9AEO38YYTWddX181UFB/T7ncYBROsXIFJJFTdOeIwYDIcE4caeScnbbalsrqUS9TTQslvF4kii8hwqG1uYBrC/tBA1y32Dx8Qj7vkczb5tXUu9o4wY5vqxnXigsPTvWfcvHqTerXO0eEzRqMeEUMKeUuUOKZ5doFj5LAtAe6HGFoPK/LYWalzbWeDsdekVDU5bZ5h2ho3rt9k/8k+m1WHoiPAX0CxlKfd7XPR9ehPXE7bAUenQ5rtAM8zOD0d0+uL2MZsN0Qds5DXbq1x3hzgByalfJlgNMIUSmDNpns2wM3Z6ALqalBf36TvjTjvnjMc6zhunTA2GU96xALw42I6cNE5wfM9fFE32s5L68pIxDKvUSnrGHgIWFcsFihVXNa3qzx6/Ix8vsJnnxxy88YNYga4hRDhIN3ttimIjThmAVOoiTEo5evcuLZO6+Kcp4/2eOXOdZnkHQrgL+oxd11+8vE+7791g4effowhOsu2iCZ9drd3sJ0cH+49oOtFNFtjHMtlq+KStw1KtRU2tq+jm0VOmhOi3HWgwlmzR+gaTAb7FJ1IyP7B8LD0ADOM2C7vsLOxzq1XbnDcafHjJy1GZk3WAJ5EeXS3jl2o0/NCfGHsL+IiasCKzUAS3ibZXpFIlTETa3ya+NT1pFawqmEqJHVS1ZS6t8okb6rmUhqfKURIOOxU5acSp1nF4VQ5K89+GRxLraEXksXZ5P8UpmUUsQk3TOCKvEeJdi/Y+8p8csZiMZtovey9y5SuMm4ZQCHOKet4quOmSurpsQWYXrAGFbGe2oimEEyRlEUAvGghPb23Cq4s2JJS/abxktcfJvVQszafCURQ6uI5HWHy2ZSEKvaXqJGTe7yqC/0idZjEQRnqPEW1C3aW6eNCWlc6gRdz1uKZOs6yPxbrqWZg52XPb5dtHFDxevF7i3D2eUiq1HKJM8rs+Waa1M9YEs8l+rP1VtMGZ21lVZsEUJqO1UXVb+ZCk2NLMpFCixmoWYQUWTifrRGdjdtlMCypFZ4BQOnGBAVyF+2fp3BNtTtVqSatTOFd+p4AnVNlftqQqWozPW/K/+W7UZxsTFHxnzkDz0CWOr+K66Jd9GJvTkGLworKXvq5OGcYuKzbmSj0JRy9BGRN7ZFTVb4ad9NNDenYlQBY2O2nalE5K7VZnVlJihc2jMzb9c6P/EWImQWpYp2Sa+xie5UddEbJK+MYLSicxQtTL3PRDzP1dtZmWLRI1ZJWbb9sfqpxOL0vZFSu034Wcz6tSa8AvQKLcyriDJlO1onna6yr+8EUGEp76/kRcdnmiVnbU5D6gu8kL8+OJ+8EajNIWuN78R4jf1aW1JeMOVVzPbtxIvnY8yR0um6nx5leZ1ojfHFsiHv9ZX/UOZMxmwDl9M6c4OVsyGY7hGZnVRbwzx388vhlPzbXxozHuJrhz83fNHbJkVOf/cxms+dX7+evOBvby+ybp5tRsnbeC88Nlx1jsa8vveeo3U6X9P1iS8X3lxbQlw7Z5YvLCCwjsIzAMgLLCCwjsIzAMgIvaQSWAPgl7Zhls16OCPyN//wKX/jiB1y/8wbPnu1juQGWEbC7s4NrmXSHD8EQisGrGNYq1fUrUol7sPeIB588wO/p6LGJ5jiMiTnpjPjnv/0tLk7H5G2XYs6lUSkKz2FeubPDrVtbVGsOr7x2m83b1zEKbgIARNIp9InCIKmNF4ZMxhMmvlAz2uSrVQk2wjQpa8jkUpJmlpJJaQOtEpRJbGUScGo/JwCxLdPdGj5oHrFQ8Pkj+p0LfvKdb0EwZm1rjX/7zW/x049PiGOXtc0ValWb7Y0SrfMDhp0xllZm4hkYpsZbr9/krHvEjx59yNb1Mmt1GyeeUMk3MN2r/NE3P6HTaRINBNSLqW8UcYt1Pv7kmEirUqlf4dnBAUdHh4z7Y7RJTCVv8ctfexVRcvSjT4/50Y+OMHWT3c0av/TFV7i9k6Ngixq4IX/yp4/R3SK5WpVPHt2jUK1Srxl02ydMQofRpM+tOwUMvUdjs8agp9M71dBMnZaoiXrkMQk1As1g5EeMRyMqhRyFfBmnuM761Vc5Ou9hO0V2d29zdHxIvpBjrbFBt9OmVnb47Ed/yvDwITv5gK+8fZW/9PVfpbS2znF/wF//2/8z/cEI3dC4cn2bH31yyMXQ5rX3fom9gzMG50eEvTPqFaGY9AlDXypoBY4Wil/T1GX9X8expXp2OPZxbZ2cZUgw3R8H+LGOZppUSq60Hj4/6zEa63jDiDiYUHIDbu1U2arlMXxhfT3GcDRGmsdJZ8wgdIWHM/mchltscP36q1RsjVpuQNEKGfW7hP4JntciMiFw84z9CM+zuPegL+McaroEfSeHp/jeBMvQMW2TKLTQzAK+sIWN47SWrCcTgULhYjkGvUGHyUSkeC2CwJMxENdfcPPUiiaOFpG3DColnbWNEuetC548GzAJC1h2XipNRS6qUV/FDyImvo8fhTQ7bcZBgJ0v4vkxkyDGNhNVYOQHVMtFAlFAOQ7Y3d3m6PCIsSfmoIZh5TAdF8OyZP1hcfy11XUODh9TKjgM+31C08ET4Hqik6+s4EVjmayrlKqUChV005Q2jqYNnX4T2zZptdqUilXKriuVxDpdbCNipVpipVFgOGhTLOU4PrqgserywQfv8PFPPmKrJNaRAn7o0x300SyHo7MeF22Ls1aXdj/g9DzAD3I0OxNGXoQR6qyWR1zdjLm2Vaff90BYEwcWjh7Jut+6oUtLbE23GY09VjdqlGoGo0lbxnA4zoO5ghc7dETt8LHQaLvSUnsw7oAh1OghpmZgGybjYZ9ywaJcsul1O9iWJpenldUKb751mwf37yPs6I+O2mxsbtIbtKivlygUHdqtC6kMj3ydWqmOoZk0KnWu7KxxerzP/v4e16/vyBgLhfDmSpnOOMeffv8Rt65eZe/hQ2IjJjDAikLee+0uhGOafpunxxc0OyHddsCNnW2qJQPT7LGx1sCxi2K0sXHtdQZenqfHIedhBX/UwjFE7egeutXHij2i/oSiucPdu++ytbMq4fX37x/z+DzCKqwS2yVis4CVLzEJTPxQKINNJnpMqAsFaIQeJZoqpcCbU3XKDHDyv7RoVg7GKhk6zUUrCVCSNVaJV6FiVzB2dhOY3Q/mdZxKbjrNJSf/SKGDBFHpXSaxps0AiCxcnGVeEzVkaiGaBcDTJLZQ46XXoBL46j1lA62S+spcNAsJJATKZJkTmJG0LVE+pwlzFR4JjJNEtTyObF9iLz1ttgpUelz1lkzDZz+n7DVTWJsoKmcwTN5zxSkUrM9YWyfNyR4suZHLGM/FUsUvOW56Gc/9O2myCkRMLGWYmX7O8gr1sUwdYBmP9OgK8Cl4omxUpYP1QkZ/WttVvpnA26Q/lPX4THku+yZtudy3NgcyZoghUYBlQj2F+amNroLjU1vkDPZR1rZTWCCr6aY24LMgzE6dvDYFdem/Z2bq82pS+US1AJqytshZ4JnEb2ZBq86TqECTZzOlup9ayab9mJwigb8zzZ5ShCfgcxHEinPNNiDMNhwk8yu1ZFcAaaqMnw7i7PBJHx1nq4PsD7HRIqNeXlRNzpS36bKxsIzMNqBcpmicwbBFZXHWvSDt+pmte3o90hgnM6BmM2HGBJOIp3XAU6guN99MoVpihy7w8qyPY7mBRVjDT9cnNV4ugVCzVSSdexlVszxuMtHSzSBqHUrjJc+dAn9p8Z9VdM7m8rx6PS3tkgWfUyVoxrZajat0PZZnUnXmp6rNOcyYmZ9qjiTzehrb7D1oqrpWfa8AcNq+dL4n9uZZSDt/7Gz8LuH6U6V0FvQ+H/PklTnb7syH1AYo1Y7ZWjNfzzm7h0iNkSkgnW46msVkbjlLBq280uc2EaULeXZTSHY9SmqKp/cteT9IDjRdh5NTpnFUvg5pHOeiqyagWlszNwR1001Wv9ngmv6UNj7zlcwn0688//SQ3XiRqNTnvjXtheTenM5Hdc9MO0KB2tnmkFSlmzzIZHpydjfMnid7/1y8tktbo+wAMuvV9J6vngHSF9brSwvoxfm2/HkZgWUElhFYRmAZgWUElhFYRuDljcASAL+8fbNs2UsQgd/4797kF7/yNcI45unB52xtrMgavBurqxQrJVrtjwiNJqZ2i2JlB7dQJQwtHj18wLO9p8R+CGEOTXPxpeZN5wcfPuZ3fvc7FEyHK+vr3Lm2jaP5bG9UcQsaN165yltffBen6KBbupAjSbWnUA6Fwt5SAioB3oaMR2PcYoHy2hqxbRLqItmrYYQqwZcof5OMgfhbwOBMukQmYdPEt4LFQkkg0hThmCgYMhm16JzvMx620Qydf/UHf8x3v/cU03Qp5AvcurnJaiOHP+xwcXpBIVfFzRU5OjlitVbB1yfcP/mc6obNWq1AzU3At50XNW+HfPzxPa5v3KJ10SUyIyahzd6zLmcXIWubN5gEGocHB5ydHhP6PjlHo1rOs75WpNkd8dm9FoEPN7bX+cq7N7mzbbGx4jAaT/iXv/cJZ4MIt1Kh3W8xCUJu7dbZatjsX7Q5umhy7UaO9TWI7KSGqR3kqNaLXJz2GXQdfvrpKZFdoD0cEAcjtleq3Lx2h2FQwF65ju5Wpcp2Y22Xvb0nEsLt3nhNJvfyVsC3f/+f0vz8J1yvaPzyF27xV//DX6e0scXxYMzf/vu/wf7+IY4Db71/kz/81j1OWjZvf+lXePxoD797QTxsUS4VmXgTBoO+hL0iDkKRmss58m/TNAnjiGEgYKhJo1yked6kPRbVfTWCOKRRdqmWqpwdd+gOYTKK0cKAsj3hxlaJ9XIeSyjBdY1hMKLrD+h7IYEAerGOXTTYvPYO167dJegcsFboEYwE9JvQaT6lVIjI1yw6mi3r/o6HFh9/0iWI8zh5l/pKkaNn+3LMCnXpJPAZDiMst0yohUT+WMLr7bWGtB8OImGKiqwLLKyYpWJE1EjVI/Ji/Jg25byOGQdU8gJuD1lZd6itVPnGt/dod11pkew6QgWsUa5UZK3X4WjMcDTBj2KpENZMh56E8CY512Y46Mma27s7G5hahO+PubKzw+MnTwnDWNZWFmrfSRjITQ5apGGaGlubGxwcPJN1hsMIqWQXCtrxJCIvLLj1UNYuDoMY07RxcznyhQKmbcgNB7ppyGutVGqULIOTx59hmgMsI6ZaKaLrnuxvAY8ffPaY+orNl770Np/+9GNWXIdCPk+omVx0BmzsXiHScnzzG/cZjtv0RmOOTgJ8v0x75EmlthsVaBT77GyEbDSqtFsClNtokU2t5FB0I8plk72TFt1uhGXkuHNnmzA+Ynu3xOHJGYZ9BV9bYe+sx/7ZAb4fIXahiLrNhiXWK1Ez2UUoV6OJLx0MRH1j17WY+GNG3hjXtQn8mPffu81o2JGKa7F5Q8RuNPEolPLsXt+U62kx7xJNYq5uX5c1tsXqtrZSZTBs8/DRZ+xe3SKMQ04O92lUywRWlW995x6V/BrdTovuqEdgxhiTiPdu36RgBvhmn2Z/wP5xn4ODCSv1TWpVg1q1x7XNGnkrx8nxBdtXN1nffo3TQYVH7TqBp0n77/P+MZHewgoGTC6GhOM13nz3K6yuV6lVxzw8GXHvaELk1Mg3NhmIzRFBjGWVCAIXLxQOERqB5RNpoQTz4r8EliawZqp2VRAgU8f1OSVs+vk5tVma6J+rIZwmo1WSVtoTq4T8VGGaKIxVWjtJOs/bQiuQJxTM8nOZpGxSq3dWG3eqGhO1NTPvqVu95JSXKVPTJPm0LamydxGAvvCRIYXA2fflXTGt15pVDElXjcW6l+kXs8n7jCBKvjtn7Zxp32KbprWaFxTP2VqYi995Tt27EOfFz2f7QA4hWew4tYpN/1bfmSp50+Emrktdy7Q+bVozU1iUK9Av7hMJ0kz6XY0dCSyU3asEwFnAMyO54llCdqsYawsXkDIOuSFNOCNM2zod2wmgTsDIfF3rKZRVsEJtOsjAQfSk3m0C2GfPQ4vgd3bmNH4LFCo7TqZ9lIEcCsqqjQ+iSYv9LJSgCuCqTRHyXjcH8dJNH6lVcxq4uWNN255et4TF6W4DFafke0mfyXq36fVIUK/mtnxMzIKVJApzwDQ7ptQ1LSj95sZgCq8X54lcGzJr2nQdyFz74pqS/TlZe2ZjcjZQMrA0fVF1ixptyQYbEYNkHKr1dgoCU8imPp/YLif2/LPa4AubBeRGk/TcC7Aou6ElmZNpDV+13UdtRFHKX9U3aex1Zc+dnU/pv7PK1OxUyt4D1FxT1zobu2nJgcXjppsC1OYDdVwFrWc/q9ExY4fJK0kkpyNJ1RHPzNc5i3PZB9mdKVmwubBAXPZZ1c+Xk+LZOpT9/UeNvUzbRFzEs/R0nVNLltpAlARwNmbkejpz6VDzZDaWk88rsCzdO9JNH9lNG9n5Mtv+INZSAefTiM6NqeTud9nGmewOpuxxF6P4glA9H+xMf1725uI6OF0rLj3Sz37xRe2dvX65TfPPWid+7makz1uXruuXHGRtCYB/7tAuP7iMwDICywgsI7CMwDICywgsI/DnH4ElAP7z74NlC17iCPyrv/U1nFwZO5djfauMPxlSKuQkiDKNGC86JLI61MvvgVlHs/KYVoVPP/6Qo4NnssYqgYuhJzazJ+0+v/t7P+DTzw7I2xbXdrYkUNzdqJNzIqr1HLdevc7bX/0AxxG/9Yt6vxGaUEiGIb4/gTCWKspet8eoP6DcqLOys01sGYRS7CtAmUpvibSeSpMnya5YvqcSCmliUSbSBHRQybCI0PcgGqCFQyaTHv64R68/4Df+4T/lpx8dYuguplB2FiK21ovcvX2FXrtHpVzj6rUbfPzJR4wHFdi19wAAIABJREFUA1qDc3pah9p6DseIKJgGq40KtruFFxT5029/m1evvcPE0znttHj67JxuX+fwaIhhC5hcwnVzPH78AMcUtqghw36H67srWHaBTz4/ptX22FlrcGu7yM0Ni5vX1wgijd//04d8+uSCYrVKPm/y9PCErZUS772+Q+yM+fTzA+r1iLuv5RkQMPJMRi2Nd968zd7jAyaew3d/sMfEsKSCezQY8OYr11hf3Wb/NMCs3GTix+CP2d26hmFoUlW6vnMHL9Sx9ZgffeN36Xz+EberBl//6mv86l/5S2iVMkejIf/4t3+Lxw8f4joRb757jT/+9n1O2zZ3X/8K9z5/zKB1ji4UubrOYDCU/e/YlqxxOvE9CUrNpFyeVIOLuq8Fx6ZWsBn2hwSmLQFwhE+t6FBy85yddjhv+eh6XqpKbK3PakmnUbRplEtEkUZvPGbkT4iF965hEekadrnA1VtfIA4tGJzj0uTi9JncHKEz4sb1GpW6zUG3wyTS6HTho5/20Y0CpmPj5DUIQoaDkRzLQSgUqRq6lRc4CN8bk7M0rmyv0e13GXsefhBK+CxsOC3TwDFMdC3E1MUYDsnZGivVMgXLwLUnGNaYu2/e5Q//5KccnwtVscPmxgrNizNsxyafL0gb52arg+kKW2cBgmEwGmPbjkzkCZvinG1y48YVSsU852cn5NwczWaLXKHA8ck5QSAsWDUJeoUav1otkS+4XFy0iGMDXbPkMUvVEqNRHz/0pB14zi0w6A3I5x0h2AfNl/bdpXKVYqGO58WUS1VqJZdR+0BasXe7TVm/2J/05Piqllf4/NOHrK+XuXv3Fk8ePaJazEmV9HBs8PDxGYYjAHOBnNPAyXucnp/w8JGIaYGL/oRREJLDZaUUsF6LqJbytM4HeKMAx8yxUS9h0WVru8j9g6asfb1SXeHK1gr1lZhSQ+fp0QHF2jU+fXjBWTuQ435ltc7aWpVPP/mJhL+FgiP7TcRdyNGiIGIwGMi+EPynOx5QLBYZj8QGmDI5N5IbGm7fus73v3sPxy1i2AaFiiHrngvluGM4rK9uUCqUKBfzEPtUqnkePb5PY6XGycmJtMefjMfo+RU+/EQ4E2i4jk571METyvIg5u1b16nlddrDQ6qNEucXPZ49GxAEeeq1IqurIVurOWm/f3p0ysp6GdOpUF65gVG4Rq+bx3A2cNc3Oe08lv3VfXbE4MLl9Te/xMp6hUKpy0Hb56CrM4rLkF/BN2wMJ4fvawShTRBZ+LouywQIKGCI8aNW6Ew+PAtLxOqtFK1ZaCSX9UsAqjpektaeQdYsPJYAWCmGolmSOvsZBXMXobM45lxtTV2XgHdqpbwAVBMmN4PDCYxNHgSysFPBQ2XhvGjb+Lz6TZNlEV6UpFavz9o/U96qBHPWcnPxOFngnH1PArSsAli5aywcYNHScgadkuu+LPmdhXTqcIt4bvEzWVvhBHSqkhBJnKeAV9VjFh2SAmDxXhYAK2ivxo043vT40l57ZpErgZyyuBYqycw1JWrg1F5XvJ4C4GmfZFS+aqxfVrc3kXRnbHnTAySKykQVvBjHBEgIgJfIrwW8Fvec53iTAjvPQcl5RJ09vnhmSsbzArzKtGPRJjiB5Uk7JTCX51WIKAWIC/UzU//XRJWqwKlaJ7LwbjpIRa1MARlnoFfFWvXvPHRK1PDi+TGr7J67VgXKpMW5cHvIqIIzUGxufC6AzDkwPC1VkrRMgZfFeD3Xn5lzifE3hXWZTTOL8FNFOCSctjs5X6Zm7BQOpkrVjCWsmqtKPa3aK/5O+lPA38s3CkznreonqeROFNRzdcHls9Qs/onIMRkXM6X4bFHJzvv5vsxsusj0/7ydcGJ3LT+ZXYt/BhVMzqGs6ucVn89dY2bte64u9xRqL47NP6Mm7dwmg2T7yeKfudrni+vv8x9PNhZm5pqck+nWluzXf9baLGJy2TWK7y/aWovnZQWAk/incHg6pzP9K0HxrE709J3MhqYXzY3sve7FUPXSW+WlL/5ZVudz50jH8c979Be17/L4/+w6vT9rHP6Z7blkM9Bl67o6zhIA/5kRXX5gGYFlBJYRWEZgGYFlBJYRWEbgJYrAEgC/RJ2xbMrLF4H/479/g2vX71Cu1ThvPqNSyVPI2WysNLBtOG/fR3d8VmrvYuS3uGiPcZ0y9z7/mNb5MUQhulAAkyPUbI4vevzu732fz+7tU8jnKLuWtDS+ttWgWrZZW6/yhV94h9e/+A7CXVamiQJhAS3+DpgIFZ0f4o1G9DpdxsMR9bU11q9ekUVTI0MkNkUCVyS1FmpKyWySSIKK4yaJF5GAiIQ9dAqA1U51mQKJJmixRxwN8cddiCa0uiP+zv/2f/Ho4RmdzpCcY1Euxty82uCtu9fotdo06itsbG1x7+HnBOMJjY0qz1pPafVPCDyfetnh1TtX0Iw6fljkm9/5Fjd23uDoqI9TXOHDjx5xcNin1QmlirFWW5WJnub5KVEwoVGvMOi1eO32NsVihfsPT/n83j47G6uU7Ak7DZ1bN7dY2djmmz94xJ98/z5uocD13U0+f/RM1nh9/ZUG73xhh4uzc04Pj3nvC3mGlke7r3O0H/PLv/AK7bMmh0d9Pv6sxSCwiUyX8ahLtWRRr1c5FyFxtynYJcpCdR3ElCs5GutrFFdv0Bpq7O8f8NNv/xG1UZf3tor81V/7gPf/0i8RVWoc9of85j//LQ6e7lHIaaxtWHz3x3s83R+Ry68z7I1kTVrRo8ORqAerS7ghoK8AwWEwkRbCQk0prKCFULw38MnbJmYk1KkmI1GiFMjnLNaqQuELzYseJxcesW5jGhY50ydveLJm6ko1RxQbEswKm2BhU2zZOrGh4TbqrG3ept8Z0zs5xB+cMwmGuKUCtUqBlbpNFLUxCuBrMRfNkPv3x0RxXlpR6kaArZvSDjgIQwbDroT0upmTP2taKIG5sFDu9AQkNMReB0JpXx5LCG4bGqZIQoqxqU9YrVdpVMroYUgc9IEx21e3uOiNebzfptkKqdfr9DodbNvCtm35vx+GmJbL+UVTNAxP1HEVcbJtiq5D3hWw2JG22yfHJziuSaEgrKJDzgXk1QwJJ72xx2g4prHSkEBbQPgojJhMQixTgN0io/FQ/lvXDSzLkCrgfreFa1u4jrDBHlEsmZSERbcr1OjbcpNH6/yM0fhCcgHLtLDMCG8ywbaKHDw7Y3Orwc7OFo8fPZXt6Q8ntLsegyFSMZ1z8+iRqP08oVKziLB4utfjyUGHkR9TL5a4sV1n1D6WK0W/6+GPA2kfvlWvUc173L7T4LP9Nt1eiKMZrFTyFKs6E21AYa1KZJc4aXrs7bXo9TyKJYd6PY/ndfG8AZsbdepV4YoQ0Wn3pS25H0ZUKlUwNZ48O6Neq/D/s/emv5JkZ3rfE/uS+3L3rfau7qpe2c3mPhySMxrSY9mCPR4ZsGTDf4G+ewFsA7a/2LDHkGVZ47GtgTTSyBBGnH24DMkme8juZu9LdXWt99bd7809MzJ24z0RJ/Jk3KxqDmxABSgv0ayqzMiIE+9ZIu/5vc/z1ipVZjm/0FTgjDtYXlrDz1+/h6LdQLVRw3B8hKWlBo4PDtGoNSBFMhYXmlhbXUK7c8Lea7VPUK1W8f6HH0LXTBwcHkMrNLF35ODurRNW89iLA0QyUDJMnF9somxFOO1uY2OtytTFd++d4OREgmHasG0fn3/5SWhyjPt37sDzh7CLRRhmGY3qJuzCMiJ9GVLlCsaxiV7nFKf79/Dg3iGuXLmO8+c2UbJcdMMADzoBekEFjlJDqBcRKipTo1Mt6TDWEEBBwFSJIVTm0jBR3Sar9fRPAo6SYziYSwBFohbO4EdOuUPzkH0qVXeJIDeBZ8lmNP1JKijxOvzv+dd4G8Q6nHSMCH+TS06UzKQI55v3vA5ndj+8TiODkslmvKhcTgSKQgHaHPB+1IYtb+skvnSvaYpUKhFMIE4+4mlrz748cdQQ2sHaQPfIQVWqLMpvTosGqFlfsA6fcf2crfasjf98jUoec7KATkBPemfJIJgkEfBBRrCI6iKndU4JBnIol34iGVGp+peNIyIfqYdz0i8TZS633+RjkwBwNg7Sc3PuydmMyGj4N5gE3nGymYCfBKAmEeWunRyq8jgnoFSErem8Yu3P6465k+nk+EmMZxwrAk9hPvI4szYINunJ8OKqyBSesfE9gYbcjpYOPQNcUkjPjhaUy2fGAQ8gh4ypmpedj68rOdCdnDIBwKwOsAAqs7UkPW9W8zW1Rp5SF3OIKyxXfL2YwEwB0M+wTWbfSz9FASyuhmz8ZdflqY2TI9j4FWc0q507nSRAV8wW0wy6Jn7t3AKan0e0AmZplumYzy3RkySEXGIIX/moHAGf8yzpgtdT5m7tfAngAJjDcsHSPwPA4pKRvzdhnOYTdyaxmTw3Zq3v0+vWLwi50w9NzQdhfGTXnpo7/LnHPzw9wdMlOn2q/WIgMGv7DDvkvEo5WesmrgZinz4KUnKb+jNzMR134uup90C6NvBxmJQemfV4YbXNhedBvg/zzxQ+F5J1cZp4i2s5+1xaHz3/vJnVjk8HwOkqIqj683PiYf/+/wMAP6yvZqcpPKQlwvqYhHzyPWvWJxZq1V/0FufHzSMwj8A8AvMIzCMwj8A8AvMIzCPwrz0CcwD8r70L5g14nCPwJ//rN1BrLOKk3YIku0xpVilZuHxhCw92biKSuojlEI3qsygsXmEKPLJK/eijd3B8uA0l8qHJVEtUBhQLrb6H7/7gTbz73l2UihYWaxWsNMpYaZbQqFm4cHEdT794HbXFCrOXJQAcBmQjTYpcnwFgsgIm8Dvo9RF4Hpory8zyFYaKWFWYDkZiqE/44TXeYp7dnigfqO5Xoi1IZaTszxQdRz4iqlsaewD9iRBHJ138b//o9/HOO7eAWIEUB1ioK3jy4gq+8Usv4f233ka9VodhmdBMAl46Rt4Qd/ZuwYv6UBWq36liaamEoaMBcgW379+HbS7g6IgUrAYOjvq4c/cYp20PsmKj0VxkYIQAsDNwsLWxzOyp62WF1V1t9wK88+5N0C/jsu/gqUs1LCyUsbK6idfevYef/PwThKGEc+tLaI/GODk+QdECvvJLl7G2YCN0T1Gre4grMXaOx7j5sYulkozN1SUcnYzw4ccnGLgmBqMAuka1USU0mnUMXA311aehBhriVgd7d27jiatbuPjkZbx75xi9sICPPr6N1u4dPFHU8dn1An7zW5/DlS++DK9Yx/4wwO/+8z/A0d4pAreP/nAb27t9dEcKIBmMH5D6mzZnCDTyzW3aLAkDP1EGUGVcPam3TIe6HhgMJQtju1hAABWaZUKRAlQMwKLxEcl4cNjDYDBm0KtsGVDCITTZQ6lEFtAahqMY/X6Agl2EaSmQDQlqhRSNdRztncDvOXCGA8iGgkKjyhIJFFB95BCLqyp8KcBJJ8Td2x6C0GKKBwLAZG+rygoMQ4PnjZgVcSQp0HQT7ngIleydTY3ZaBPAHlO93jBiAFTXVCAMIEcxVCWEbnjYWE1gKU0Vd9iDLMfQTRn11QZ2D3u4tz2AbZYwHruszrKqKExFSzCXBvrx6SkMy8LIddk1asUSNIUUmBGOD4+YlTHFmFSqmmGg0xvA9QMMRiEWFupMZUqJENV6lcFZgrzUP1TLt1oqwTKoBnGysVcs6ayfyDng5PAAtYqJWpWUuw42NypoNIpot1sYDT2Q0J/mcBg7UBQC6xKi2IMiqxg5IYb9CKWyja1zm9jeOcJJ10F/NMaIjRM9YU+RAkOy4XktaGaEzfNL8DwLN28foNUeoGgYWKkVYKukcZWxs32E0CMAHGOxVMRaU8Lzz69j4fzzeP/9G7hz8yMs1cpwAgdWo4he5MKjz6oWtu8dQ5NIXR1AM0JUyjqzj282SlhZWmT9e3h4jINjincBumkhlhW8994OFpoVlEslDIenaNRllCoqVMXE4R7FswzDtNAbHKFRLyLyPJTLFRZPgt+DXgdh6GFhsQFZJZX8GPfubUNWDJycdmCWFzAYS3j3ndus9nNAGNzQsFCtMcW7Lo0xHB3h3KqBS+eWcHjcw+6ej3aXoLmJ9bUytjZW0D5po9ehOs1yAvbNOnRdQXXxHJTiU+iOV+GjgOP2Id798E08e/06rl++CiMOEeoBdroDHI9KcJRFOLKFSNfh+i7r1zjWEEsaohQGkSUsxxjTG7HT9UMZSBM0UPzYKSUpgQXxMUDgKwd/k23O5Ic2eZNq8elzYsKMUpUjVy3yKyef5PV42blSkCEC3zPPeA5t0mvOOpavd4QbQjpeUOeQfS3/yWr8TcqXztCFicJoblqcqkVTEPqLbEJzm+vs2ulfMiUpf84mgUggMOMUKazPweqkLuKs7XYxzme/IYmfED8+gVOTWpusdwSpq6h6zQBBChdZ39GDJO3epCTqtEqPtZePI6GeMweBGbcSxhXbhM8SE1KbXMHbeQIqJupHdukUhp0FLIll8eQngcNJzgCHRsm7E46W1IPmXSPGROxPDsC4Oi8Z3Q+HXnnF4RngJUAgPq8ZTOHNFAGmAMMo4WvqK1x6M6J1NYeGyX1NkkYSdpGonJPrZIhz2pJdBLapHToHzMmCMFmJ+H2xfmFvTsckA8UZQJ3unSzGuQErfk4E5OK9P2pu8n7MAGoeHk9BOA6Lk7NnAJZb7vP5nPZPUoQiTTZI1bIigGPXTG3rmcKdzYtpC+jJuiUUqU5fTOzXU/eA1H6fDYdJkNN/JDWAHxUTUfWfrQ9CjeZkSKTrejYPkpU+jcY0IhXUtpOJlB6fXoCPjqxd2ev5dyZzlQP+M8ueCEDFUIknF1+feUyaHJGLVTID0jal8yFbF4TatJM2iUlBZ0+WQcX0JGf6ZkYiRNYGVht+Av95v8wGrBO3gxm3dNbp4BHqbX6d7E96VpG7VDrWPw2Usu+UMxF10rJf5Pn51zkuG69Z/Xb+XYPX5J6OiAi7xbY8ClzPiulfp43NauVhp5i/Po/APALzCMwjMI/APALzCMwjMI/AYxeBOQB+7Lpk3qDHKQKv/tPfQLs3wEmrhYXlMlN4rq00US7o8LxTBCHVZLXhjRdQXXoSZnUNcaTi/Xdfw4P7NyBHYyggAGcigort/VO8d2MXn9w6QByEuLCxiivn17HcKOLi+VUUKzrOXTkHRY0ha4nMg44jy2cCwQSZqIbq2HEwHo6YOnhxbRXLG+uISEaga5A0HXGsZhuMiZqH7DaTPcJETUUqHgWyojAr20wnk1qSJXtCIaLIgwwPchwCcYCD4zb+9//jn+PjG9s4OerCUGO8/OIWLmzU8dUvfx5v/uSnTGG5ur4Kw9bw0Y2b6A47kPUAa1tLKBRUHBzcxeJSETdutFCqLKJcL+Ho2MeNm3289vNDbGycx3vv3UJ3EEBWLNQbDSwuku3te/DdEM16CaahAFEHlm3BMOt4sHMMBAEsJcZnnt5kKm0/lHHaA378+g2EfoyFegVmtYjdg0M4oyGWGzb+rW9cxIUNEzGG8G0H26dDvP1OF2FXwjPXttDuDXF35wT9IQmsbZh6jGbTYhs4p90YteZ1WFIBvZ0HGJ0e4dz5BRhlA5WNp+Bbi/jT7/wAh/c/wZWigq9ebuI3/saLWLp+DX5xCfdOAvx3/+M/wtGDLlOEQmqhP5YBrQgCDWS7nWxkJJuKTFRG/UObhmHA1KSkBiY4Tq+FUZxYKjN7cjDb8lJjkal43WEXVYPlCDDwP/IkeMMeKoYKU7bgjvqQJQ9WkTbgJfT6AYZDoFigDPcAmikhKuhMgRy6EcKxgiBSoBRMaOUC7m/voWLrOLdmo1ruItZitPsx7t7zgdhONHaRB5X0jXQfSgTdkBDLVOuXrilj1O8yhW+5bLM6rkPHSZIZZDXZ2I8jhJ4LTVKgawEaiyp0xYSmGlBoi55q7rK6wR4uXlvByAc+vLEPd2wioLqr4zEsW2c2z5VKhanYWp02U92SHamqalAkDZ1TgrBDppoma0Rd06BqGoIIOG0PYRZM9Acemo0ylDjAyekAhSIpp5OdRFVVMOj1sNhYQBxQx8RwR2PYBR+lkgHL0BFHAa5caWJjgyyi2+h2ehj0hszGmZS0qpKMX0WniajC0Itw3BGD8844RkS28poMSVHRajsYehIc30UQejA0kzkPRARzlQLiyEEQ96FZMpqNS5ChY9BtYaFuY9jqo2rXoMgGPrpxFwOyp9YCrFTKWF+U8OKLm2huvoA33ngD7ZP7KJgqVLsAR1LRjSIc9tvMMjTyAS0ymbV3LPkwtBiWCdTrBaamJuCuGiZanT486n9NQ6vdw+79ExZ/ms9+SOMduPzEMlNVa1oDh0dDHJ/2YFk6VhYqKJkaLMtGsVhApVrCe++9jZXVJRiWjs3NLXz4wcc4Pe3C9WIcn/RQrDah2xX87PV30R+6bK1TNRWmRrWmqyhZwHBwjMvrBjaWTRTLZdy538Ph6QjFUgURhlheagKBjNiXWIKCRmp7T4KhO9B1FQtLT0ErvoxusIIHPQ9v3vgpPv/y87i8dg7qSAXMAQYIcWs/hqOtYyjbcKm0uxTQ8GLPC0iUsEOjmFbigI1NLpKdUs5mcCEBuUl6QiKBFAFAstk8sVXmz9Ss3utDwDEDwKkCj2ZSXg3G4TJvU6ZAE5TH4meSpk0UerwdpDLk7ePHk3o1syRND6T3GADmdT5TjsDtlukcUxu8IoDNfZGYAuPZ+afB7EPEfNmZmDpS+EnUkDGoNm4Sc67sTAAcraUz4a8AJB72fUeMLTu3oORj8C2n7pp9fxzVCcq6aVFYcnkOgKn9/IsCU/dOFMBTanFeg3pKMSUEJ639Kypwk/YJIIieXem44W2fvkf62jKtGmeAmhWxFeyyWRsSA3Lx88mxyQ8/P7PXZfd11jyWjUcheYHUyvQau2+xwLNwnQT6JfW6s3ug99PxwPuWg37ePpbAkIIoUmfzqGRzJwZzvMj/0PcOriDkczU/30TbbHom5cFM0ifJdwm+ZrA+5/3O7cvTMSGOa9EqN6a6p6IKOgeBphDgQ+It9vvD7LizGD6kLjeLHktanGF1LYyBSSynFZViEgbrT8GeO0yjzeMl9kdyvWQh5eOYd9mjYHi2FtPiLyf9wMYojRlhHRfvm/WBMG/FPs3GtjAOxeQIPqZnrTPsPGnfZ3kTOeCWb4e4FuXPmR9ryddXoYa9YLfMFZYcoCfr0Ay744fARdE9YWpNfigEFZwx2DNuem1IvmmnkDFdq/JxnlxnOtkkf98zgXD6zOV5HeIzNFkKcg+XZFSw76DZPJ1hei1eO//M4H2VXyOy8UTP3KnnyqxRkrz2KMD7/xX+is+uh50ru7fUFntmS3nyhPDmHAA/vE/n78wjMI/APALzCMwjMI/APALzCPybFYE5AP43q7/nd/vXjMB3fvvXcX97F5Km4PpzTyCGy+BGpWRAUXoMJlXLK4ijJcBchVlag2YU8f47P8Xu9kcIvB50yYQq66CKacMgxt7BEK/8+B2M+mNcv3IJzz51BZurDUTBEJYtY31rGWQPV6oUYBg6PNdl0JfsZT3Pg+M48D0PnjNmcHh5cxPN5UU43hgFUsGaJlOWMdUH1dmLk/qqqqIygEeqX1b3jCl5lGT/h45lG4JaumFP2eG0wUdvBkxZ6fsuTlsd/IN/+H9iOAhw65O7TFn6q790HUUjwpe+9AUMjzrMenX3YBeXrlxAJMlYXGpCUjwE8Qhvvv1TeH4PL750FZ/cPIKsVHH+ykW89e4DvPHWEX7ysz0GgI9P+jgiwGwVGWRZW1/B4f4DVlPY93xUKxZkxYFuqjBNsoT24DtDFDTg6ctbKBcLuH17D5vnn8KffucNjB0PhaKN1fOL2D08RbvdZeq8f+ebV/GVz69g72AbaklCYBTxg1dvorMb4uqVVbT6A9x/cIo4UlAvVdCompDgoD/0oOhF1OtPIHJU3Hr3Bqtfq2gOZEvBtc/+CszmBbzy0zfw3ht/hS0twq+/eAG/+a3PonHxIuLqGn5+4wD/5X/zW+i3AjiDPsyCAyc04UQqPIRQ1KTfaCOalKVU15S6zDRNhL6HSqWEMAwQEzBiNYBDjD1eKy4GlSZe3rqIYrmCZrUAadxF+/iQ1dXVClWUoj6WdGDUCeD0x6xeK9mZj2Mf3YGH3iBGsdBksNwoaghUD4oSMYW7H9ioLm5CsiwcdAiQ+7i0tYHB6R2sNocIJA9OaODebQdhqCb2kvBgkt2z64GEo7HkMdWmomqs7Z4zQq1ahKIAg9GA1eaVFI12wuG7VI86gEZW22GEUlFBY0lldsjOyEXRKqJz2mUbeH7o4NL1ZYyDCLt7Q7ROgYJdwnDQgyJLTHFbKhXZf71+D6RWd30fruvBGxN4T7FamNpC2xY03UCP6ll3HVgFE6Oxj7JtwFACuF4Iw6C5asMZjZh1dKfdQqmgQJdlaLKC0WCAZsPE0qKNlz57iamd9/d2GbAeDD1UaxY67T4QGwh8AyPHZ6rrdnfA4CdBQp3+ZLo3A+5YxXA8wtgNEQQaxoEHWSMb8BCaRAB4DBVkuZ2oxcPYg16w8MSlryNwxmgUHSzUgUFrjEEbODru4uiwj9NWC+WihJWKjc1lDc89s4Hv/Og2DDNGpRJhbbWJoS/jqB/h/mkfo9iDpFL9uxAF1WJrCClbaX4WbY3VayaATvWIY1nDnXsPEEoyWxc0xYAa6hiPOgjRw/J6Bbt7XVTrpJTWYFgl3N8+wsiJUCo1sL5YgRyOcOH8Baba7vQ6GAx7aDbrOGmd4vyFi/jow0/gOD7anSGOj7vMPWBpZR0/+dlbaPcdppA36NwasLRQgm1JMGUfF1cN1EsBzIKC3ijE3lEPkmqj0iAFdQhTLcNAFYaqwvdHcL0R6uUCvFEXhq7g+Ze/iePhAu61LNzaO8CVp56AqZlYKG1g6GxDtRQc9otohU2bAtyhAAAgAElEQVQGgB2Cv2TOzkgUrcFa4sLA6qsyKpw9qbh1ax7A0cKdgFFxWzoBBQ/bRGWbzqmqj20vCxCRoBSHZszVlysK0w3iWSCXv8bOm9skFo8Xr8M2k3NAbSJCm1aKsXZQDkUKWvK20QyYxNyGNVHT5bfROSCf9ehnOVFSoigSQQlXVE63O4HtCVSbKKuz+5xUc8wgI1el8mtntZgZIEyhPftrAlu5LfOk/1LIlDV+Ap1EuMnfzoPUSf+k0Ivg1pR6l2O6aW1XBrQ4AE4IQHKZM0A/canItyeBSxMFLvuoGGcB7vKxSJ+heu/TcGSiUkvspelyMyh2DkayEcmVjkLiRNKOpHYxU19KMoOtCcRPIFEyh5JkK/pJanYmfxdhighA+XusxjI/LoV6IhBMxsBEvhglF8vOzWMhggvWJgKFDACn8RZiKwIUDnQ4uJ6ywE4TQ9j0y8NRDoDJOlqYROI9ZtNWAC3ZmiEALFbrOR0rSWJUaonORMWTO8ts4gWb7iS+wpomnPcsYOTzgyudpxNfpuBnOs8mquY0YUNY33i/JZ+j3K1khc36PgWx7Dv0p/wuISYUJIMoHVspWOf1qPOnEefN5H4Te+7pnwmEZMfNmIPZmHwE5GM1qMWyATkQeeZZwiBttiCnCYpJjJKxkI5trt7PXk/XArHebu6WkmTGaZA/Cw4mMcolgqTBmVoD03Gav4esLm9aS/ds8sHZpCUe+0wxK4wbep7xfhPhL3tNSAbJ7oVdMJn3yco5HQixvcLykHV/ljCSrstZosqMJIipNUuc87xufTJQP3U8s+k8WeWnhmK+z5IjZ2YazeTck+fsNFgX+/5TptvZRJfsWTUZm/wc/Lz586c5nFNlNPLfXcR2LNTqn9as+fvzCMwjMI/APALzCMwjMI/APALzCDw2EZgD4MemK+YNeRwj8P/8D1+C4wc4d/E8LlzegqqH6HaOMB6ewh3vwtQMrJLy1yQYtgK9vApZKeDdN36MvZ0bQORAIaWkrLINXl9SsH88wo9eeRv+IMLmyjKuXtrC9SfOw3cJOgSwiGIqEQMb1VqNAZzRyIHvBwmo8sYIgwCB57MaTitr6yjXqxh5Y9RWlpi6LpZINUkbmREDud7YYRa6tKnJagqriVKYgTUQhFOZGhgEhpkagTZdaZM0VXlIMQLXxeHREX739/4ZRkMXD7YfoFEzcflcHWrk4oXrT0OJDXR7Qxi2ifXzpEpWYJeLGPeO8bPXfoju4BiRNMILn7kEKSzBc21Y5Qre/biNP/rz9/DWe6ew7SLCSMF4HDLobRgqqtUSykULuzs7qSpTRqmuseZWK3WMh2NEngtbAdYX66iVqrh7Zx9jX2FW0q1Th234PnF9GXqhgjffug2Mh/jCZxbxzV97CgeHd9Eb9aFXKrh/2Eb/xMPKyhJ2jk6xf9hHUbdR1MgiWMfSchVe4MOPFBTsZQw6Md578wZUcvnWPSxtrGDt0mdglDfx4cd38e5rr+J8wcAvP72JLz6/gSdf+gzichPv3znE//z3/y+c7ndh6wouP7WE19+5h+2TITwaLwhZnV+C/AH1WQyomsJq2ZIdOIFx+o8sjWlb2PV8psolUEzgP1B1rFD96moDzUoJrb27cIZdKLoBSS+gFpxiU/XQPuhj1PNQrhShFWRECnDUHaA/jGBaFbhjDyDIZ3iwC6Rk12GUtmAvbGAY+NjZf4Br115A7HnoHt9BST2AUVAwdCUcH0Sw7DI8b8hsrmMvgq6QRTGpXzy4AdXylZP6xj4pX8EsrWmueEGE7shhdYojsn6mzcEohC4BjYaN2qLGxkgUytBVC+3jNoONpEAtN1XEiorBUMLpcQRNM+DT+LB09Ho9FAomFhYWMBqPmDUwqafpz3ZnzICuzmyRk9qWhm6gUCzi+LSFTm8Iq1BgNtAF04QaBywxghSpDFYFEXvd96jdY5QrOgq2hNWVIi5faEKRI7RbLbROOnDdCIqiMovj0chjal5nDGhakfVlJEWs/vLRyQC6XkAMH7KmM3twqvNL22ukdPV9FV4whh+MGYwklbUq+ZBjByZN6ZhqKccoVEp4+trfQuwFON77OSrFEU52W+iehKxuueNIODo8RK2qoWx4ePHpdZzfbOLb334ThbKGy08uoVi3WA3hrqNjGBpwJZ+B/DAcwekNoKgy7IIB06b60hJMw8DRUQtRrGHsAs44BPUk7YlS3d+FQhnd7n1UGsDSagk7u8cYOS6LhV0ycXQ6ZJbXUaDj2uVNGJID2y6hVE3mICm4VZ0syx1cvnIFtz65h25vhEHfRehJsCwDl65cwQ9/+gZ29nuIIwm6pGFlpQFVC2BZMgpqhPUG2TqPAdVHuW5hZ68Nx1OweXGLrWenxw42F5+CHCnw3SGCeADdMKArMQzVxZNXn8LIL2MUr+CgLUMtLkM2G1DtJiy1i7HTxyBewIlXgqPacKWIKYClWGb9E4PmO21+phunghovAcBpXUJBncWhawZrUiA0C0zwLWa2mcmUqcnTVoS0tHHNsUZivTsBU/ljxX9nkJErKNMHecaI+Gb91Db3BNiwDepkd3l6UzmFLVSzmYxY0wazP1JtJvtMogZO4Wl0Vgk9+egsaDipI8k3sZOEqAQuTMN1UiNPamUSaMs2h3Ogk10zp3rkCrMpkJ/edwLJJrcvQrepDWihpuys/fVZkD7pK8Gu9xcEwCzOAhig5I6p+83am9ZM5oA0ZcRsc50nBaTtTkBqCngEMEKv8frFBGMnADhRWE/6JrFHn2ZUuRSIzKo0tZpOw0qfY2CSsSOqdZv0Jdn28trEPKaiipbFT7Bpzn9PPQOB2fhMxyRTOKc1q3k7xK5O5yIH4+K5uVqZ3zsDowSAeVs4jBRBlAhy0knFuykDtTkjV54CkFg6J7FkyQjC+E3svSc1wrP5n15btLTO4pzeDBvbzIZ8kmSRDZ1ksmU/E5A0mQyzoO/UHGIDIh3f6Voi4qysfzJqxlfD5CgOM1MsL6iaKSJJkgBfo0SYzhudtXQqXnw6TxI2WLIKSypIY0tzUlwjsvmTtutMP00nx2TX5+NdnBQZLOaAPP0zGx/pepk6GPA5NgWR+bqcOy97RqVrCE9wSfojhXcCAOYq9/SWk9IC/Bk2iw+mdaWzBAmewCEEmYNmngwy/dBIwTBfY2a4T/B5MNV/Z549Z5XIU1A2B8mZcllYZ7JjedKB0MhJ8goH6Wlf8M/nzj3L+vth63xyiqkHyVRizmQdTdpLv+1NweT84ib8Ow+dxUPZFcVEDXbWsx18JpkgPUn+fh523MNef0SzWfrOZJ5PH5n/jsJbLILh7JgZF2lWa4++9PzdeQTmEZhHYB6BeQTmEZhHYB6BeQQeowjMAfBj1Bnzpjx+EfiL3/4mStUKirUKszQulTWMnTZ2dz5BFO5BkywsN66jVNqCWVmHWV+DH+l456evoHWyAyl0ocYEXglqAaEiY/9khB/96G2MeyHOra1hpVnF5fNrWGiWYBUUeMEIY2/IYEqlXIZt2/CpFmoQwiML3ihgSr/QI8gDLK+swCoVGABe3FxnNV9jqu9Lmy0EigMXoevA0DVmR8usNk2LyXEC34dKQJB+eSf6FkuIPJ9Z4vIN2dAPkl/uFQW7O9v4i+9/Fx988CFsQ0e1rOOpKytQyN43knHt6vOwizWolgmjoMHVDPTabdz76G3cu/sBFN1HIPVw7fomVhafhBxWcdga4Pf/8Of43o+30RuC2RiT7a1dKDGFpkb1bcMI62t1tE5bDGjTa5Um2e4GKJfLMBQFoTvGarMGbzhAgakxA+wf9CArJeztdTEYjPDEkwt4+oWX8J2//DmGJ8dYX9Lw+c+fQyS3IQUSQilCabGA+3dPUFto4q0bu+j2XJQNHUUlRtnSmd2vG4SslilZJA8HMW7fOmIbL3ZJRaVZhx9XMfYLzCb76P4dNBUZT2/V8M2vPY9nP/cipHIVe50B/vw7f4lRawANY/zqtz6LV35+B7/9e99BiymMDQb/ydLZ9wK2eUjqUq4EJgto2zJZDVQC9UnpRhUjUg0TCDXLWL10HdXGEghn9g53MBj00FxdxTiWUepsYzU4RdB3MOgOWH1cGkfQDLRHDhyfsDJVw41AQlzDTuyYFasBY/EK9MYydo+O0Gmf4htf+zVs37mLQXsPJeUEdpFqUes4PSL1uAzfp3rVXSiRjGDsw9R1WCWV1WMlNXsUeMxal1APJTdQokPfGaM7cGAYNFYjGJqMwB3DUiWsrFRRqGk4bbUhy6R41dA56aBYJBtfE4NxDxFZE0cGBj3qGQX9/gCVso0gDGCTqldTMRo7LJ5UZ1jXTbR6DkZOwOoB07intlFN4K2t87i//QCdXh+GZSOIYmZ1rsXA2BmiWjahEajyPBRNAwZxWtnB9WfX8MyzKzDMAfa2D3C4P0AcKDjYHzJ4T+B5aWUB3e4YI5dU3zpTlzcXazg6bGFpuYEHex0oqgmZFOERxYY2kgtwA6rRTQkAJZYcQjE2DbLC9qDGLopmDIMU05EFWVOxtNbEhfO/itEowoOddzHs3sa4M0D7YIByoQFVKaDX66JgxajaA7z07BYWqxV8/8/eR2O5gqc/exW77UMcdQM4vo3dgy56wy7MogrTkrB/0EKpbGB1vQG7YMMPAjhOgHv3D9DvA6pqUcVqpvYmu22ylV8oamguxDDtEa5c28T9bapPPGRrpVWUGWQ9OiIA6+HZpy6gXIjx8c19LCzWUFtYYDWcqXZuf+jgiatXsb93iFa7n1hm9zyYmoTLT1zAX731AT65fwR3BJSNAqq1ImLVha7HsOUYaw0TKnqAEuD6sys4aXXw4GCIrYuXEcYy7t09QL10HgW9wtYZ04oRajJUZqEewZI8lIplFEvLiKQ1DKM19ORlnMomVmsqBu0WxnITp76JsWrAYxv/NGEJABP8lemvIMTI1FjihnG6K5lskiZm/dx7dIJszkJU8Rz8dNmWLAmThGvwWpbZJjbBOVb0L3mFA7lkn1cAn8m7Qm1VUb01e+uUwTdmXj1RHuX1R2zDNmVDhGC4ZXRaYHOitaVYiUpIZmk52TJ/lHqHNZ0rsQT1cga0p2WI/E4nAINveOc2+bNNdpZAJYKBsz3ClWf5Gso8zjz2vKsymJWE/VN/+PEcALMPZPCGC1ETxSu7pnBaBkfJKpWDqTSubHN8SmUujqQEdiYhOdvAKQiYA3/JDUkgdV4y3hLsnwFQ9q+cfW8K6pN3UlAnKggFwCiq1GbVrM6UzensE2GDCICnIEQ6xKfgUJqgMDWHORCmdtIY5fGjvkjoxLSCTRjTU8kAvH5o7hqTfp5A92SeTmLIun4G/J3UM01BrTAXaN4lID+xzBUt2mdCG56EMgUNU4CejSMB7ubG8S8CgPODnl0qBcBibfBs7OSuMZXIkCWtcOcUETzzMZVaTPOsGaEWagI2M3Kb1YrmS0sCG7laNZkbXKHN1m5OnfnkS8cJX9Om5lkuCWEKYwu1r3nixSR/J2lfPlEhiWN637lEDb7uJN04vW4xACw8A/J/F/tnFrw/e8ZMDMu+582CfPm2J3GdrQAW71VcN0Wol70+MxkiSTpJ3ABm3f+MdVy0thdB6NSzO1Wns4+nbef235lVQS7WuehPrUkz7N3FvsrHMQPvQvvk3BotriNn5ln6Qr4vuGp2+vi/HgB+1JgR+zDfpk/7dzK9Zo+p/DXZMyd9/omxetR3iDkA/rQemL8/j8A8AvMIzCMwj8A8AvMIzCPwOEVgDoAfp96Yt+Wxi8CPfu/fhmGTStVGsVqEaQKt0wdon+xA16jurAlLPo/VtacQKjZirQDZrOOjt36OQfsEqhQzVaxECi85RqCSAniAH/zwTTi9ABc3t7C5uohaWcf6ahNmQUYYufBDF543ZtaEBctON0TJLVSCoiZwl1SgckwKSxuaacAsFbB8bhO6TWA0ycaPAw/+eAQ1DtnmHcFdRdMYTKa6pKZlQzZ0SFTj1HXZf1TvlH5tpnrDYRCzY3S7gCCMsPdgB6+++hO8+uprsG0N7riPr37pSVzcWEGj0oShV1BaWGEbW6e9Y+zsn2LvwS6WGyXUygrubH8Aqxyi0TTRLJ/HuGvjwfEAr751hD/7wYc4PB0z4OL7Ebtvgt0EOCkOn3/5Gdz65DZGoyH7pb65WGK1kumXfKrvqymkUnaYStTSC0wFGMU69vfaGAxIRShjdamKr33za/jjv3gVnf0jlAsKrj+zBl86xGeeuI72yR7Kizq6PQcnA+D1D3bQHfnYWLJwabUOQ5HQH8WsRqjrK7AMk9WhHQx8ZsfrSy68iKy6TYSegXHPgRl5uLS8jG986Xl8+QtPY/n8OQRWAbvHLfzn/9l/gf7hCa5dWsB//J/8Ova6En7rd/4l7h2N0Bt5sAwDUhRhOBxB0zSUSiVWy9Y0DWb/TOpTsujWtcTKW1F09EcjxJqByKri3PWXUGmuYdQbIhz24JDN8soKAtWEd+ttrLqH2FouIvIGOD06YgpYWS3DCYFIkeBGQxiWBMOiOrRUm9eCvXAR5vpVhKUqbt29g6plYqHSRK/bgztsY72uwPc7CGKg3wXarSOMRhRrCeHIR+iF0BQZuq2CMQWJwDpZj5OdehFj18X+0TFCskwf+8yWnOrqUt/qkoQK2T83SlAMCd1hFzKzlVYxIDhrAs2FIk5aPUSsDjYBYA9Fu4h+v4dqtcIs1ElFTfCXFOakwiUFqaSqGHkRPD+GqZusxrZPsNo08cSVq7h56zY63R50AtISwT9SmMronIxQsQooGQZ85xSbGxaeutbE1Wur0HUZH3x0A92uA0Wy0e2O4LohCraFTmfILN6dcYB6s4T+cAhJNtBqjWDoJkrlAvqDLmTZxvHJGCvrFXQooMzC3URANZEjstcusfscux2KGFSyyo48rDWKMKUYoaMBcoALTy5ideXz8JRluJKK1/7qTzE6PkBr9xjLtUXosoGTw0Mo8QDnNhV88cXzkN0Yu7fb2Lp0GW/fuY0xKallC3e2D5lPKCmUCyUDpVoZAW1uqwpTIpM6l+yrCWrTmIpjA4AOVSVYT5blMVMpb61UYFkjLK8ZKFcNbG/vIvBjlMslVl99aWkBllnG8QFZYQMLC0X89LWbKFdLaCwu4/a9HVjFAsaez5wQ+v0h+v0xQl9C6Mko6DGefuYq3vjwA7xLyRytGA27yuJhlBR4/hBr9Sos2YWCIepVDetbJlbXlvDBjX30HKBUr7M62scHY1xYv4xmpYFe5xSuIaEz7MOWLWijESp2jLXVBgLPgl59Fl3lIg6lBipFA/7YwyguoBcbGJDaPLOaVVm9drI4jiVKtAmhEBQWnoRJjcRk0ziDcmwFTBI0GFSbAQNnAWBeE5RtdHK4k8Knib1rnNQwTfxQJ6pAoc4vb564OTprY3gWpUw2WhNyNqXMSZXCHH5kIDavpBVg2dTmbApis+jNAJBnvmDMAMA88WkmwOQt59bIwga/CMQI8iRwPoGlZza407byjWZ6NoepSjcf05kQJavZ+ujajFzRR3Gm+2JNIejI28btjtO+YCbkqT0yO1Swtc76Nwdu2WcEpR05OjDIn4s/O4aSHCa8jIUlOW8CGPl44AkH3EY0AYMpImZA8uyAzwNgzlnYzBGU83SdDL6lHcPOzyF42sAs7qlaOAPRAkDJQyUR0Iv1cnkseVumAIMA70QAk6nxxeulAJgrDvP1O0U4z9Aj7wOuHOdBFPomu09hLrBQcHUyrxlMcH5GXeLJPac6/JydcGLjPiHa7Ph0/OfHNlecJ5q95OfsujIB/Xx9oecJT/vIw/h8ckkeAFOK2/Q1UvhH4yQdRIJr/qRdAjzM+o03WwDhfBzSmkrH8Xqu5PCR3slECZxTWXN3A7YKi2pWETwLMZqsM4LiP7foTSB7+kY6n5JpeNYKeBaQ5THk75G7TqISz8Ni/txK/mT3n1fP8n5On3FcSTzrl8HJ+ZPElKnnhzBe8skJyVvTMcnPdz7WJuvZ7HrE4ph8WBtnPY/Z51heVbJ+sbmazic+EmY5AYjnmvksmGpEPv7Jv7P1lD8702ftNADOlxuYvrsEus/+yYPpJEZn1+hZY+lR/Tzr+8VDmjAdBRFy5/qdHzjr3PTM4q3+RdraqFR/kebMj5lHYB6BeQTmEZhHYB6BeQTmEZhH4LGIwBwAPxbdMG/E4xqB17/97zOVIjQJXuTDsiX0Ogc4PryNSmWIqr0CW76MWn0DerGCcQAcn4ywt7OHyHchRxKU2IIkJRbQoaZg97CP7/3l6zg97mF1cQlXLmxgsV7ExvoCKlUTbjBEGAeIQp+pYQydrJrJppZscwnGGUytGQUBUyeSinfse9i8dAFrF86x9saMrMVMWen2ezBVgr8eAs9j26ye6zMbVlI9SrrKVJGkrKXffkkRScpETdeh6jaDyY7jotfrY3dvH9///o9gGhqKBQOnpw/wmefP4dK5dWytb0FSighUC/sHu3hAdXWtOpYWl7FQs3Hj7Z/Ai9owij5UdQxpXIatbeGwE+K7r+7gldfv4qgzAmQVYUDANmTKDk2TUCmbWFluot/totPpwtBUWJbK6oySW++Vy+dYjddBrw3LsljNX8sqYzyOcHDQRr/rAb6MlXoNv/LrX8e3//wVnDw4Qblk4/zlJYzDffy7v/wVBMNjdEf7sMt1vHvrGG9+fIhyfRkrCzZUUrG6Lo7aIahcqxvKiAMHCCOEgQJZM+FGDnzqO09DPAYkx8Vq3cITWxv41q9+GS++/DSsxio8xcZrb76L//a/+q9hBQGubjXxd/7urwHWEv6n3/kXePPGffTGAatTa+gWRkMHnuei2VyAO3YwHA7YBhgBclJDU8eRolWRVHQHA/iSBqmyiCvPfxmlxjraJx0oAam9NVjVOozaAk7f+SnKrTvYWIphqQM4nQ4O94bo9zQ4gYRIi6BYIxSrEusDTa7CLGyhsHwV2tZVDHUNe3u7KFNigRsiDCOocojFoooo6KDdOUW75cL3ByhYAUaDfSiBjJJVYmA7lgOMPRearqJZsZkF9Gg4gOu6GLoe/EjC0CGLchoPPrPYtjQV1bKCYlFnY34cOJAUE4GvYUDWzkVgabmGnd0WXFdi0J+4im1RLVcX5VIJzthhmzxkq+0FSbvHpJo1DAbdfbJxtgoY9gYI3JCprLc2z+PW7bsMxJMimZmeKjLMoo7RoMcA9kLFwJULRXzmufPM/rnVPsHRcRudrgs3AFzaAJY1FpNyscisq/vdIbMppjqklVqJ2Q3rmoHTky7qjQqiyEcYarDsCnqjExi2ymBnEJFqNMZ4HENRyjDLDQSBAwUeVD+EjQALRRUl1cegNYIke3jyuSbC6By0xc8hrFzAh+/8GAe33kN/fwe6L6NWLKN1uA8lHOGFZy185eUnsPfJAYqyjdgo45X37uHQk1FeWMLe4SF0KUKtWkChXIBeLOO462Bv/5TFt96so9Xvw/Ej9EdkEZ3UdSSAQLWJiwWV1d+1DXIwsLGwaKHRtJnDAMIQ5UIBmhqDUl1IWdttDVCs6qgvVnB/5whDJ4RhV3H73i5Ji5mN9sLSEgPAPVKNa0WM+gEM2cdLn30GP7/xMd7+YBujLlA16xiTWrqsYTgeYKtRg6WGKBdlmGqIlZUY65sLODh0cNyOAUNBuVFga0ilsIB6scbW5cNhgLEPKH6AqhRCi11srC+i0zpBdfEJuOYVnMiXIasFSJoJBxYGUNAhC382ZVVIsc7q/5LzQCR7gBRAiZMEH7aJynZvhQ3c1JU51T8x9XOqCT7zCM1v1mbWxsnu7AQCpiiWbcyn6k5mf5wSYdoI5eoYrsBNd5Wza3KL2OyFzEY5uQkRbGVgMAcx+P2K4C7brJ1w6CQuQvv5v1mo0rqG03ww29Kd8TWD3psGA3n1j7hRzDfq+TUzBa8I1LghdQ5ciwpTztXFa2UAOG0li8PDgEyu/qUY35nAhrwVUoDPAXDi1JqOtJT3J+A6sb1lsSQwy4Eo3/4XYS+HTzk1WsL3UqWgAKiY6j2DZIJiN1XEivVrU3SR9nfa5/QdaEad58RiOJ0zfLwJQImNawE+sbSxMxbdE8Ahwg429tNCnA8DMLyvsrEo2F+zc4nQPJ3TPP6ZsDQPz8RaqXwOstIJyQBJ1Kdnf8T0EZ7UMQX9Uvgqzpvk7xPVHo8lSxLh60NqCc6vmL/n/LxNsH4CBdmIymrHpmdIgSg/H7fdZskKMwBwthYIMJ8rKekTom13Apmnk0x4TWiy/M64OAOuk87JYsrL2KaQNluPc8kLlEUz1W3J1+6kf7K5kf5dqAFM52MW5JMDkyWVQ00G77mVuKAyFro7iX/yf+L8p1cIMvIxMvmIYL/MEyqysgHiGpgmW+QSIrJ+F+dXGo/JGjmxnE4p/9Qg5fNqah5N1bKehvEPA4D8PCxBZRKI9J6Th0WiTM0Wm+mO4WMzF8/JvOdJALkZlspdJ9dM3S/4uOBrUH6+Z89z5vWRtYU9x3LrEB8T2Wo0w8Z60hf5vuftTT8tNH8WFE/m6OQnqXedPRWmFpe8FbX4pri+TK5zFgDPWK6yl2Y9t2aD/NlnmaXWZnMhl+Ahjin2jEqfBXRsHgDn51X+ynMA/Kgenb83j8A8AvMIzCMwj8A8AvMIzCPwuEVgDoAftx6Zt+exisBP/uBvolgu4bh1jN6oC00LULRJ9XcfC00JjfI66sVrcBwF1YUFKIaBt9++iVHPQRzSL/tUk9MGJJWpCQJFxs7+AN/53utwRz4W63VsrC3iiUubWFmqwjAljL0eA0Jx6DPIZ5o2q/frkVVuHMMwSUknA1EI2ySw5eHw+ASXrz2Bc5fPQbcJKEkM6BJEHbZOYesa3MEI49EIwwEBIY3Z+ZKql1hxUktWRrfXZWBsYXEJiqywuqetdhceuz7VHw7xR3/0XXzrW1+H63ahqgEUqY9z56J81WcAACAASURBVNZw7ekXEMcW7u/s47h1gtXzW6ivXYAqyejt3kandQcHRzcRRB2YhgxLXoIULeG9jw/xwR0PP3ztFlojFwrZ71LdW1IgRz5sW8HGWhNh4GI4HLINFMs0mRVrpWyhWi1gfW0Rx8f7rM4rqSoHAwemWQS5V/f6YxLJEluBCQvPvfwCvvvKm2gddNkmUbWuY3HFxH/wrS9ifcnCj175c6xubGKvHeGT3TFWt67jwf1bON67j1FvjO6QyHkJsmbAczuIfapqSipqG25ECmaifRKCwRglOca5pRKuXTmPr3/tc7hy7SLKKxcwCE38+V+8gn/wW/8Qlu/jmYtL+Pd+48uorl7A7/z+H+PNG/eYotL1ySZWgWXZcN0xopCU3EC300lAfRigUikxC2iyNY78EKedHsaxCqOxhqde+ioK1RUcH7ZQLZWYjbdeqqK0tIaTD94F9j5Cw26hKJ/CjgMMTnx8cquLUagxAGyVHdQbNAYluG4Vdu0pNC+9jGhpCyQsdQZdqOMxxlRzNSLVVwBLJlAG3Pr4A/Q6I2ysN3F6cg/O8AiL1QaIfpG9MilcqYarXbCwvlTD6dEhBkPyayaw6SNWlATMqjpLctBVBaocYWmhCNsi0D2EExDMpRrBBIC7qFYNNJpl3L17zOrOyjLB6DCpDczqPcrMunnkjInbQ5IVOGMPvf4Qpl3AYDhmdtClYhGD/hCeG8AyLCwuLmPn/gN4Yx+GYbBxSZtldtGEorpYX7fwN37lOhbrCu5+fBedkz4QqQhjHUcnHXhkba1ECGKyOLVxfDhGo1ZDp93LFHCFgo5CycJg0GXJF+1WF+fOrTMYbNpFxIoPNxizdna6dN8xU+gHvgyjuohCqQJbM+C0O6ibBvSgj0rcYiqwcinE1nkLH30MLH3m78BpPo/B8T4+ePUP4R/dhXPcTRTMwz70aIRf/cY6rl9awd13b2Gp0sAgMvHGJ4e40/bQHQfQDBXLSzXUGhW4YYRP7u/jzk4bg6HPbI3PXz6PsT/GcEx1nkOMHI8p2EN/DEsPUbSBYkGCbauoNwqwbQnr6wsY9U8w7ndRKVgoF0y4Y5eWOYSRBNWgOsYmWp0BTLMC0yzg4KiFwdiHbtpElzEOxpBlC4ZRx/F+H4Ya4OpT5/DJzhE++mQP/ZaPWrGOwagLyaAIeqhZFjZXFyCFY1haiFKhj+WVIrxAweGxjEKjyOpfK0oBUmhjsbHGEh3uH1KNch2xP0BV92HKEpYXl9A63oZmGDAq5+Fbz2GsrMDXavD1EvqI0XWHiGlhjwzIkc4soEM5RqQQAA4hh7SpO8E4XL3D4SbblGQAlP4nbMumkDTHSjP4lGw7T6AcPWgTSDcBNYlQL9nUJoVaAhFSFPcIRS2ziBX22nmbOaBgYI87ocaEGGf/iBauU9aqXDUs7CmLG+dUk5JBcQawp+uKPvoLBR2b3md6DmbRy1T23Io4gaEsXoJqOnmBBXEqTtnrTNUtXJ0fS2BHlhOrZA5lBQtjMea8DdlZ0r7i9zkF9gToehakSiCVHgPYArHifcutZhN1bFr3NLWA5v2QJAhMR3MCdJLXeR+k/0gtpblel5OeFHyJNYJZ7eYJjkjg2TSYS8Yrq3MwBX3Y2TmIStsw8bJONvj5uFeYBDlF/inoEGH3VOxTOMLrM0+p81K4zNWcWRxzcyWDmhlM41GaQL3EXjoHstIxfAasyBGzik/OIrJ0Dm4EWJgCfLFtk5Am1+Q/7G8sNGmN8OyNFKrnryesC9n5edAzADpJHqB7nDUXJp9N602nCsVsqRESIHhSAYP5ND9pvrLkmDCtnZ6sMRnEy8U8uaXJfSfLaKI8T8YWxTCfKDBdq5z3Xh68p12YEFvh/jnkZ0kLNMZ5DWCWVJAemgz26XlJ3ZECzFlKVXEW5sEX3YeSDPMzP2LCiQhH2VwjmD2VrJGso8kYzJY5ds5piJ6sLXykiCAvqSMv1P1OAj2lFJ4Wis5YS9O7yPo1HRMcU07dZ/oeh/3isytbT3KJR1lMhASHLBkiHbQZY06TCsR+zSC+EO1sPPD4CWOPAeCcmjv/PMwD8nxnitAyOzZbLgWlbh4Ap+OdJ4NNEh4m8zxdBSZ5OmlNc7HN4pibjCm+KvF59osD4FnwNz9fp5Ykfurpzp8s+zze05UspsadqIrm56bX0or2k7rzkzen5ii9XC9XZsyy+UvzCMwjMI/APALzCMwjMI/APALzCDyeEZgD4MezX+atekwi8K/+yTdw//59pkRdW1uEpvrQZRfe8BTrKwtYbJ5D0VpHrxcjRIxCqYCbH9+HMyIb0hiKpEORjGTzW4ngxgp2DwJ8/3tvwxkMsbG6iq3NVawu19GsFVAqKgjDEaKIYEAMP/CZra+syAz4IQR0UmOqgKwBiwvL6A9dbG/vYXNrFRef3IRZ0qnUL9v49EYOA78IIvTafZyedjAaevACqrVLvx0rKBVNVKtFHB4cQCM1naYy2DgaDpMahoqEQrGIxeVFHBwc4Uc//DG+8pXnmcLzmReex40PforVjRVcuHIdYVTEYOiiWF9AsbYIx3XQOdxBQfPR7d3GR+/+CAUT8F0FjfoluEEJr711F6G8gj/87uu4e9RiwJsBCKpf7I1RqxmoVEwoCNhmHwG9aqWMyHdA0GxxoQEFgOc6qFZKaJ2cMIhNgI+UyyQaajSKUDVgMJKhWyt44+27CJyQKVeVKECtJuPv/b2/BUUf4IMPP0DZNhErBRz1ZLz+9iFOTnsYjcZQQhu2rbPdOVJiuv6AgXLq59HYh00Wza7H6rCaMVDRZGwslnH14hq+9MXP4NyFNei1Cnq+hn/1J3+Ff/qP/xC672JjycBv/u2vYvPqk/iXf/YKbtw9AUleu90huu0Bs0aOQTVVB9A1HcfHLVYXmLa3dVNntuCkFial7Emnj3GowCgv4emXvgi9UMPBYRtr6+egmgW40HD+0hM4un8P7vF9KINttD/5GRZUD0vFMjojFbf2e+hHEUqlEI3CiFllH7sVXHjxb6K48QLC4gL6w2O4g1NEjoOCvYDugJSuYywv2zjeuYW92x/DcxJVqut0oEghxoMB27RlamGNCuUqrDZ1HIzhuqSG1Vif0vgPQxeSRPViFaiKDMcZolSwsdxM7L7Jlrw/GqLTGyAixbJPyRkWS2Q4Pe2iUq+zOeOOffYnbdaTgnd5ZRX94QhHxy1omsUsmQkCk+3yeOQhCEPYpQIGYwfE3zW9ABkaRv0RQtdF2dYQeiOU7AgLdQNf+OplXHvuPHb2dnDv7k1EYwODE1LTS0xBH6sSWoNjKLKBOJKZwt3zqW8dlCsVHB21GLynPa16w0a/34dMduY+leWWUCjY6A16KFYsuH4IzbAZ5Bz0Owi8IUxTQ6hU0Vi6AE0rYNQ5QtGyUJZCNAd7cKMRFhrAk2s22v4W+iu/ggfmU7AjFbd+9C9w8uEP4HbIAhmA76BuSfj6L1/BpdUy+rt7zP44Mip48+YD3D3soba0jMpSE6eDAd6/vYPtww56I0pYkTH2aJQCtaqNgq2B6lS74wgjJ0pUwGGIQgEo2hEs3cf6Rh2lisVs3mlOB+4hyjZgSECxpGAw9NB3VAQSJQGMoEhjFC0N5zc3MOj02Nyz7DoGjouBP8RhZxdWaRXFwiXc/GgfuulhZaOK0/YIH364i2E/RKNRhx8GbF0bDPrQlQBL9QpMVYKlAdVyAKvg4NyFCj780MXK1hZg+vB9G5G/gIXaBhoNFXtHMYPekhZC0dooWwoWyw0cb++jYChMNV9fPYfT8AmMzCcxNivoIoQrESSPIQdFKLTpznZjaVuYRgCZOqfQVVBXcTvhZIs1k4ll6mC2Kc8BnbjBntuD5QaHIoyZqEAnWmIGxVJ1UrLhn9r6ko3wDBDMQEp6DGujAMIIqPJz5OF09pgX68oK8Iu9T04HlBCVs62dUvKkx1EIydYyAUM58JC3UU3B4ET1lNqs8s/mYCLrnRm2lvl2sXunNS5V0XJYwO1tyXqDx4dj/mQzOsUAOWkn4dgpqMKCSPeYADZ+PQ5W6G2u5mYb2uzcaa3ZrG9S0JL+m9irWCdYVF5xCJ0AmGnZKYdmfFxOqSFTBWPSx8nnCBQl8QZT99PPFJQSv/dlhDOF7xyapMckMckmybTKNo1hlhQgWO+yawrJEFNfNXPglcedEqz4uE6uKoDRnGKOEAKNE4J9maUx6/OJKlScHxwi83ZMQ6ucwo9dPLWPTa+bJIUlGJPNw4coH/kxiert4dbh4ljLoBtvnAhe0oyPMzCUIGcGDif1wnmyiRjvpNVpjV1x8DBwk0LeNLEjA/UconKVLkM2pBzli0ByhXw9YD4MaV1L7mtiz87H9tT4ZYtWkjQzBS1ZskJyj/yK7Gxs4k1D+eQU02B1arxxJM3XS5DrRdqXaR9NQJUIRydQlrdZHDd8LOSvRc4VZ2BbWo8+i4EwJ9l5psYTRZqceSZJQ1P9eSaAE+R+pn3CPMrGvpKsnfkxxZKf0ngkQHriSsHHcjZXowRGc/X5BJBSooAIOqejk73HmkD/S90GxDrOwkfENibJK7mfZJGZVohnMDUdO3xREJ/TPOmBw+yHPG+zeLIpNA3Ok6kwaVNMz2AOzsXXudZ+Rr+Jd5M8ciaJKvkxNAvg5p+/+e8NU+sMe/bNhv8PO/dkjPO5MHlOTPpSiEHu+8Cs7zHZOBRjlPveIcalOgfAZ8f9/JV5BOYRmEdgHoF5BOYRmEdgHoHHNgJzAPzYds28YY9DBP7+f38dh1SPNPZw4dw6FpomGhVS0x4z9W6jvo5iYRVhYKPT66FcKeP27QfodvoMPBI4QqhCViX4sYtQMfHxzS7+8vvvQpMlNOs1bKwtY2WpgWpJx/JyBbLiQ5LIhplqvPrMApep/aKkPiRZWuk6UCybWN84j929E9y5s416rYjrz1xEZanCwLEkKRh0Bxh0+xj1HZwctpnikFSDpOQNIrB6v1THU2ZqL6p9qiMk0Ey6SlWFXbRRLJfRWGyiUCriwc49HOxvw7YN2MUSrjzzLL7/x/8El66cx/lL1zEa6LDKNahFqhkcY/f+XRg6MGjtYefea5DjDqJghNFAw4WLL6LVk7B96OC1N3fx9o0d7LZJAaqwDTaDFIOew+x+V1aqcIYdFCyTKbYsqnlshND1GIuLDfS7HdQqJaaORRwyi2RVpRqzMoa9PlRNRaFQQgALd+6P8fHNNlMSe30Pkh/B1iX8R//pF9Bc0rG3dwLfacMPQwxDDW+918XhiQOX3IgDHeUCgS3qz4jV4FUUDa3WAHbBhqRqDMwasgTFc1GzNNQtBV/63HP4wsvPYfP8OqxGA91AxT/7g+/hd//vb0MNfZQIhq2X8aVf+RrevnEfp/0AQ6fPYKDv0gZvxCy3x+MRfM/DcOCwOsl8x5EgcHOhySD1/uEpPOiwKwu49uxLUI0S9g7beOqZFyAZJUSqhdXNC2gf7WN0ugfL7+Hmq3+B6GQbmjsCFBUtJ4SvGjCMAFXDY30QlM/j2lf/Qxgr1+DINkaDY7j9Y8DzsLR0gakxIzVGELTQ3ruH/uEBeu1jBkulyIPT7zAFKIF9maC5okJVdDbGw8Bj6l7DkJkqFLEH06QtXKrRS8JlAlCk5FVRLeiolG0YtsWsiB13DFXR4DseSoUSs8FutQcolEpMXTymZIaRgyCI0B8MoKgGPD9Cq91PxkQosVjSPg+BabJa10wFru8jCKnOcxneKEIwdmBpZA/tMwXr1StVfPXLn8HAa2H3dB93t1uwTRmGXIbTCTF2fLaFqJikTB3CdUKmWqWtTJli3Bmh1/dRLhfR6w5QKlPig4t6o4TTVheWVWDQ2y6YTHGj6BbCWGF1iKvlMqV3YDzqMaVstV4B9CXIxjqr80zKZmXUQ/XkJoK4iycvV/HlZzbhG5/DD/dreKCfQ9XzcP9n38bO+68gdBVEUYzYHWK5pODv/u0vombLuH9rBwcHp3jyuedxe+cBDrpDhFYFp2MJ79zcwcFJDwMnQCRpzObaI195xNC1EM26jXqtjNHIQ7tNNc0TdSZNYdsklXWE9bUqTCtZHw1Dg4IemlUN3rCLxcUKWt0RTto+6kvr6JweQ5fHeO7ZLUihBFuz0W61Ua02sLN/ACcYYxD0sbB0EbK8gPv3TuAFAzQWq2i1HBwdDbG7d4rFZZonVDe7wMZGGPZQKetAMEatWESlHKNQ7OHKkzXcvROg3FiBVS0hCEqIwwYKJiXrWBg6JXz4yR5C3YfjbqNeMWHLOszIxKh/ClXzUChbkIpX0FOuYmRdR9eIMIYHOVRh+MUEIkgec3wgpb/EMDy3uU1Vvlw5y9VtU6oeDgNT6Cdu3p8R4PAt7Wn1YPac5WAy3VxnwC69Foe7DEYIG87ZhulUPczUrjcFqaIdJ1eS5WFN5snKkZ7QdqYeFGyaz4DfieiONSctKy5o/SbfJM6AzdyGPr83Vgc4B25SXazAHGcrnBicYHaSiWH0xD42rXPLwVHOGjiJU0I/2CxK/87hKd/w5m0UIRt770zd0UTBx9otAGCmRpxScKaAWVBOTyohTgKUB4NJLFOw+ZD6kFld6fQ0zFY8beeUSlkAM9Owe1KHU+w78bshf50BPyG2WbxmJQIIADi7Hlu7kh8RIHBbbJZckM4HQWOXwSYOXBgAZpbEiYqcwxMOrkRUxMCWAG/z98U/k0y5RE3JqVJ2bg4kBU3vpH3T2kJ2X3lYlKkmz/b1rPqjGWdlVsrJc1OMV/KZFLJmIGV6rmTjTwA/GQgXx7GQSMLHfXIcV0zzmAhuBZmtMW9H2qcppOU10xP2NukNEXZncE2wxU5il663wtrAAW+yXubuU4CZYl+y+issfhPoxVqSjyVdk57LonX6DHifh2Qcvk2N5XR8TMExujy5T6QwfFZiwEwAnGvD9HoyA4ZyeJsm3YiQd3pdmbHeJB0vKIx5CQAO5sV+TssY8KPTwZoA4bPzm8+raWCY4F/mwkRqap5oIta2zv1ymuenk+SAnE87U4FPjzl+qll9lrvM1D9ngVF+5jPjIdf3k2tOoPiZaz2i5q947CwY/CjYO+ue6HfaR51TXJcfdu5ZQHdmjD4Fdotz5lGQmI6bA+BHjdD5e/MIzCMwj8A8AvMIzCMwj8A8Ao9bBOYA+HHrkXl7HqsI/OP/5Zewu7cL13fw2ZeeQblIkNTDuH+EWqmIem0FmlaH7xsgbmrZBXS7Y2xvP2AKYKb4C1QoBAzJCFY2ceNmB9/73tso6BrWV1ewuryI1eUmTCNGo25D0wnwSvB8giYe4lhJN3FjqARH4wiKEqFctbB5/go+vnEH9+/volYp4IXPXkNtsQjX9RkEOtg7xOlxG+3THjqtHlMN+V4Iz3Vh2jarG0v3pulUV7XEFKRUQ9c0TTQXFlCr11CoVaEye2Efx4e7kKIR244plBooL63gB3/yu7h4aQNLi1tQtRUKAoO8B4f7CHwPiqZi75P3EQf7GP2/7L1ZjCxZet/3iz0i96X2ulV37dvd09M9C2eGI1KUCVuQJRmyRFiwXwQ/6sGA4RcDfvWLARuwYfvBggxYgAUvEEWDlkTRA5qrRFLNIYez9PR+91v7lvsSexjnRERmZFbd7pYfzKaRCTS6qjIy4sR3lsj7/c7//42OSeIQd2qxvfsO3ZHK0aXPkxcjvvc736frplbCAhBWSzaaTMIIONrG0GMaQuUahXhTYfUqLJGDTDEaybpnQjEq8oOqltpaV8tlmZcVYE/AFaGAff+DDk+fjqUNdTAOCUaxtKn+a3/jNda2S5yfjsDvoZhTEsviJ+9PuOxE9HseumrTrDnSqlWkLGynTKfTZzCYYDs2qm6SxAkV06Csq5SUkN1Wlb/4s1/j5//CN9nc2UKvrnE68flff/Wf849++dcx4gRbC7BNaG5vMwk1EqNEGAmIrVC2Hbq9Swnpxf0Gni/hou+nyh+xMUDA57WNdfr9CafnXcJEo1xf57U330a3Klz1prz+1jfQKy1pX722fZvRsMOke85Grcr7v/87HPzkjwg7B5BMUUwTzSkTCcthNaLRbFK9/00e/NzfxNx4iKuVcEcXBKMrTAH89BrTMJY1VaO4x+D8hP7pCYE3Qol8epenmGqCZaicHh2iC7WgsIwWMm0UCfR9b4KmiQRZiGOr6JqwYo2knaFURqoKtm1RMhKqVQurZNMf9fHFGBPAE5WSVWYyChgMp5QrNdY2Nzg7P6U/HEor4dF4IpXvYZgwcSOq1TqeL6y0UztoadMeB8RxKEG1rpjYegk91iCcUi1FbKyrvPF6k5/7+Xe47HT56ccfMY0iBuOIYS+kXa9hqhbeOCIklBs/TMcgDGJpZ22YAkD7aHqZy8uBtLuuVCpyTmq62HwRUqs3ueoMqDdLDIaiHvA69foul1dDCZYCf4QjhmEcErpj/o2/8ICjixDKb9IZQ5Bo2P4Y7dn3SZIe3/7GLr/49ddxrZ/lt56ovPDLTB+/z+DZj5h0DhgMIml9rYQua3bCL/2Vh9zZ3+IP3n2P87MJ3/3Zdxh6Q3pBwqMLjx8/7XDaFfM4Si2aE/AVnVAkq5MAXfOplVW2NlvSRrvbd5lOQjRVxzbFGhqyseZg6iIOCbqlsbm1RhIN2d2qE7p9Wdt6Og05vRzTXt9i1O/Squt845v7uKMAfwqD/pBS2cT1Xc4uL6XLws7eA+r1LU5Pe1x2rjDtMkFg8OTpAaOJS71VZzrRAWGrHqBqE0qlGM8dUS+VcayAan3Kg9frDIdiMaliOE1MewfTXKdk1jFVg1rtAR8+OmCaDOmNHrPWKOENp2w2tnCnfRR1gqr7VKp1IvsNLs1f4MLUCVQNM7SwfFs+64T1c6RPZT1gJTYyS+JcOpRB2wwUSPhRVBsJkJDXiizAkqJCMX+giiR/DjEzIeHis1YmuFNN6kwBPCdq6bGfYQOdK1tz0JErf5f9Q3MFojzfUjJ2Blmya2WaHpmMz887U8Qt6cRS2Jq9XtHOPKE7U0PKNmRcbfbRueVzsZ5qugoVrGwzGJ6rrdL7mskS58cWbECLcZf3s8CL5r8Uaw3LUBTqKMsmFz43gxeSKc2RllRB532ZOrzOXikQSV/S9jZXImZBzOM+A2EzMJUBqxlOmStb5905v9A1AJyD/ExVnnZzfs7rqlTZ71lM07NmNr/Z5/IwiGNuVHwWRvg1KJLD3Bw+F1Tj6b2ksUwBcBqjZXgjlHW50nA29PJ6twXF4k0q54X7zizB83jMwMOyYjEfQJkqMYfLKWxeHBdpe1I7c/mTsDYvrhEzJWyqJE+x1+IYuQmo5wBYfq/KALBUxBZU0XPr4JnB8mzA5aLHNPyFuZZZOuexzxWLGf9bhKW5LbHslxwCZ+M5U90uA7XZPC2uE58BMtPhNo/KDBDnDD7b3JECwvSkRQB8ba4Xwd/CPLtuW53HQM7nrJ56ahWez9nsmil9TyOfnz/fpFMYf/l8v2kcyl5ILRPS2ygobNPPLQLdHEZfA3/LbcvinLc6dyvIl+bZ+jO/q4UBPFvXbuiv/Bl1k2p05mixNJbn613WWbP3086Yb0oSMc3s8pfX1OX5OLvnwsVuUDDnVyzaeRf7oggaF4H4fJNA4QrXVNwLnyne99J8L46f9Jpz8PoqWJr/ffY8LzZkef4sPc+vbbh6xXP5iwDgm9q31JR0RVneVJFvaCuMz1edq7hm5Od+1d/E+ysAfFMPrP62isAqAqsIrCKwisAqAqsIrCLwZY3ACgB/WXtm1a4vRQT+4X/3l6VCr9Gssb3bJok6BO4pw94R6606qiLUeTXqdaG8CwmDBKfS5vHHj/CmAQgAHBtC1Eqix7iRypNnI37rt35IxTLZ2dxgba3FxnoTx0wtYEtlHcdRcV2hOhV1f3NfOQVDFSo5kXQN0S2F9fUdHj855Oz0kkbN4ds/9w6bm3XGni/b8ujTJ5yfd6WNsAC/tmWTRKG0ebZMnTDwCDUBYAw2NjawLUsqfpuNJrpppgph20Y3LZkEDYKJtMFWFRNVLRPrNh+/99vUahabm3vo2iaRptLrHuG6Am75dI9PGQ+6nBz+iPX1EuVymW5fw7C3+eDRGc+Oh9IK+r2PnjHwphKmGsLSuOxQKhkk8RTLVNjcbFIqlRgNhvQ6QvHbZjgYMxmPsGxbqlGCwEXVFBoNB9PSiaIITVewTQVdDTFsg8srlSePh9hWjI6FHlfoXU34a//umySKx6cfnaLT5fWv1im3bX7nd084Oxcg2pbJxmqlRBxHEuQJmDgcTiSM9cMIRchVY7i/v0cyGcm6une2mvyFb73Nd7/7Dbb391DLG7zs9PlffvVX+cf/5/eIvQCDhLu3Nzi66DGNNBrtDWxhk2uplB0rs+g+wnddAj9gMhL/FwBYqMNjNF3UtrVwg7TmcYRGtdZm7+5rWE6NiRezfed1ErOBWmqxuf+AMJxC6GPpJaaXF1w+fp8P/uCf4/WeYxgxumnL8VuySqzv7POdv/V3iNdeY6Q38QTglOrfIY4oIp2YeEEoAbCqTjl6/phJv8/tvW2OXzwjCafsrLd4/8c/YDzoEbquVP0Klbfo00q5ysnxISRizvioioCiFmHgSgAsQLiwuTY0jYoDlYrOxJ/KOrPCdr0saGgkIICwavYZTwI0Xdh4q4RJwMnJhVT2+l6EaTlSAS/qK5tmaqscR9KYFMXUJExUiYR2HyOGkqFSNhWqdszmmsnP/dwbbO+UeX74Qta+TbQK0k3dsPnkgy7Vsth4YBH7GroFbjDBtGxM05AKZGH7LFTIQnGr6xYHL6+oVssSZF6eXVAuG4RxJNW+ih7JTQV+qLK/9yaul3B0fEylYmBowhLeg2DE23cUamt7PLkqoVQeECk14n6H4JPfhaTHwztr/MI3voq9/Rf5/Udjfvr8grMf/SGa2yXwJgSBiK9OEgrr8inf/UqNna02f/LTp5iG0Ow1XwAAIABJREFUxr37d6Ul+ePzHn/4/hknI/CSCoGfEIeJ3GChmraE6XEk1NsRKi7Nui2h/eXVWFpAa4qGocZsbTbQVQ9Lm2JYKpESsbu/ITcIJNGErY0qwdij1xtSb7a4uOhiGip39lvcfVDn4PkZ3SuXWqVOs+1wdnFKvz+QqeqNrU1UzWDi+gShhm23UZQyH3/6sRwzXhhiO1v4niWV+7oVUa4qlBzSOtJV4RYQsLXrSGA/msYEYQW7tIdd2mBjbR9ba+A4e3T7U/rTM8buS5r1EpcnF2xv7OK6fUoVoVx30fxjjMo+l85f5lTbJdRqGKGBFYq0p0KgBYTGECUxUOJ0A0kxQSmBZwZn8tq0eaJTJJRzyLZg8booREsTo6S2xMv+mqnIbZ78X37wLidAP08VUwQINyVR5fmW2jdX3KWfWLxGWqf3GgB+hZJnOVG9HMuiEi+FS/N4z+DykhIvb1MOUT8rBuL84n2xmWQGPwrJ51dZQM+PXqodnAdR0pgZBp2rXbOLiOsWKkJn6vL0eAnqchXYrC35qMiGxOyeZ1rnWczFkfl9veqLWTHOcxy4eLRwccjHU9H6eBExZSBY2lenCrUZDCr0+TLgW4b1n9fOmbX2DcAmj2V63cW5UQRT+VxdGGOZfWyx3aItKSRdHtvzWq/F+bswvgpKVQnq5NfBxYi9Kt55TVvZd5k1rqwfnquiRe3utHNnynP56yvm5wyyi0e+IvonrcmsKtqC7Xtq1ztvVariT19yo95C56REVctAdT7Wbuq/IjSbv59+XvbZK9pdBPdyHtyw8aTYpvl6lAIycV1NfM/J76FwB7NrivlerM9caMt8zMwV4bONPLLWdmaGXVSZKvNNDdKePaule1Nclu8nKqjec0BdBGN5H8+YcWYrnsdejt1rsZTvSji6sA4VXCdu2piSr5nizgslktMNFcWRMLNezsbJUj8Vjy22O2vVonp6CRrLcbewveHVFujznRTp5oTivCyOo2I/FPYAXHMhyNt3Q/WAa8/5Zfj7qjVs8drzkXvTGM7H783Qs6CcX7rY8vr1ec/9V83b2XPnBhA7G2+ZxX7ehNn8+wz75c+LzcKmiMLBN537VfH8rPaI9+rV2uc1Y/X+KgKrCKwisIrAKgKrCKwisIrAKgJfmgisAPCXpitWDfkyRuCTf/Wf02jWmUwGGIao69lh0HvO1cVj1po1CRASSty7+w6TcYjvJrTWdnj65LmEdGoilIkCnsbEWkigWPz0w3N+73d/zHq9yuuvPWB3Z4tWs44llHGOqBsaY+ii/q9HGERSrRjJfyCriLPpioJuiNq8YDkVDl6e0bnsS1j4rW+9zp17O/ixyvHxGR9++Cn9gYvrRjilCmXbJvQn6MTUaw7bW2tU11qUhGqxVELVDTTTkgpcATOFYlhIahVRrzURClSPBBdNMVAQ0FXYHz9DN2Jq9RZEZUbDKyaTCy7Pj3nx+BkHTw/pd7q8/oawzC7RH014/HRAd6jy4mTMScdlMDEIEp0gCRgPJ7LmsW2Z0no4iT2pChU1mAeDQVrXN1Co19bRVJOryysJoAzLZDQaIHJptmPK+qOKVBAl1KsGjimguQDrFhfnHorqYWoV1KjC0cEl//Zff4fJdMQP//gRt7ZM7r2hs3XH4qMPI97/6RWaViGKAxkXoeYUwKzXE201iaKEqRdQKpUJfZ+7uztMO5esV2zubrX59tff4O23XuP2vTtolS0OBgP+4T/5VX7ln/0moStqBsfs3aow9kJZ7zRRdDbWqlL17Di6tNIVauphr89kPOHyok/oRzKlZlgGpiVwpXDPthmMpoSRqF3rYJdqlCoNFKNMpblLfesu7Vuv0dy+LRVBQk2tWw0Sz0UbX/HD3/xHHH3w++APJMiOE51qpc3u/bf4zt/+D5lWdhirVSLdJpx00MMJShCISsRSZasbCucnzyS0FbV93cmYip3W+P3JD79P5I5xRE3c8xMJGwN3QrlUZjyeSjVC6E9R4oBa2cSxNcbjvuxLYQEtrKIdx6RZV2Wt7FAkRYWSWBGA36F72cXUbGxDKKaHstauGwa4YcjFpairq0g1qm5YCGd1RRUqUKGgFvbqaQJZKHhE0jwJfEpCZW/DWiOhVVdoN02+9c03sAyTTz99yiQIuXInOOV1rnoTLKvOk0/PpU21pvmUSzW5UUMR9aLdkEarguu6jKdT7t69zXTqi10hDPpT2a6vvPEGn3zyIeWyJes9B0mEXaoTYeFFwo69SaO+Qa83kjW6t7fXmE46TAaH7JU6rG226CcVJuxjl+6gjCcc/+DX5LHCreD1vR36eo0fPj7jsjOhSYylxJwcHWELC21PzAkFx9R445ZDyUwk9N3aqWPVWxx1fX7z3Y+4GkeMhJo60PAiMcdM1lubTAdDRsOp7A+xScQyQ0w9Ynt7g6OTSwnfk0TFMXS21ptMRh3ajbSWuWlrrG1X5Xrnu2P2bjVZEyreo2M2t9b58P1PqFZMHj7c4Y239vmjd9+XgEHYiMfRWCrHoyCgXq3IetH1ZlUC4OEoRKFCGBk8ff6U/mQk7b1Fn52ejvEDQ9YDrtZLVKoG3e5L6lULTQ2pVizu3N2S50mUOnb5LvXmHUrlLRQahH4FTbPoDo+wnTG6GjHoDGk12gyHl5hWhGF4aNPHaGJjQeubXKm/wCjcFEupnCNio0YolHTaVK5TaiLsz2fSxKz+ZKrIXU5GyvmeKYBlMj0HKEsqm5kSVFFE9cbrrwKQLUJWua8jq027nAxeOEnetFyql9m/zlqd/72gRlKLctT87jLAKa2TM/WquKfUACAFTTM18ZJ966w9CYSFeq0yRsWakZ8BumfnWLICzhP3Ui+1lMW/KSk+SzAX1MIz9dmCynQObIuKTwkJC5n8mxRIqSupABTif7nyODUQz21qxY8SLInxJe2RU1A2B82Z6k3C9fTu08qo+UkWIUkOgOcQLo9YkRRlNtfL9qHZGJD/k+UmUtVpeqn882l7iiEuwoPCBJhjo4zPpkMjA7UzlXAGNZfmg7QzX1LEzuZWbl28rDqU7V4CwXPd9ILyWka40H8pW12s5Tu3DRbvvFqFlzZ9Xsta1nMW9YVlDdq5Le7smPkisTBF06m1iF1T+/kCSk7lnpnitLgpJFMXF2Mi64OnFrnp/ErvKHctn6st01q5Eoxm4Hf+Xmohndv7putXPj7nsHV5/hbXovT6ab8sQ/AiqJ+Pnbwdc2vea9Ay2xAw68eswSmATAfcrK5vNlWkgjpTAEvL5OyCy5siFjslG/cCoGeuDnMwn9VzzmvdFo4pnmN5E0Q6ncTmk1SZLtp1DVoubXiQzxbZ4IKa+Nr4z8B1uqBeq2u7DMhzgJzOg8X5LaHqcj3a2SHzxs1iWFSWZ6uUrFkufxYweiGq18bBgt107tBQ+MiNYPQm5fdNy12+qeYV9bDzZUPG44ZNNAsbR26Anfmau3iH899mY/yVyuSl4CycqPgsSN+4GRJfv/pyu1/1ueW/L29CyK+piGeQ/GXxWjc9+4pHFO8/P3fxGq8CyV80rvl8elVsapXqq7pm9fdVBFYRWEVgFYFVBFYRWEVgFYFVBL50EVgB4C9dl6wa9GWKQPeTvyfh09QdMJ508L1T3OkR4+Eha62atNydTFW2N18DLEytjG03ODw8kvakaiIUu6ZMyIRqAEaZd7//hO+/+zG3Ntq889ZX2NrapFotpbVPVR9F8VHVMFW/IEqshgRhLOGMAAQifSnqZuqGJunJi+enUuFrqBFvv7XPvfu76HaFDz74lMdPXuILV1nNolqpyfq47rhHtWTw8ME+e3vbxIaOUiphOiUJf2VCTBNWpCKrpstyZcIeV/5jWOhNE1/WIRa1icHBnfRQtRjLtojcgMHghInb44f/6l0uT864PLmStYXvP1hnbaPBVW/Eo0c9LgdwNYp5dHBOotbpDz28cCqT1kK5KxJ7An6CAIyi1m8dd+oyHEwxDZtyqU6l2uD46ATX81E0Hd8PUkWspkqVrlAvClvrkgX1iqg7qxEnmrTVRtgLU+bibMxk5PPO1/a5uDzn4mTIesvk4VdM7r9Z4sljn6dPPMZjhUQVfYEE6qDJ+qblcp2pVGon2LbDdDxiu93G7XTYaVZ4eHubr715n9cf3ub+g/tY9U2OJ0P+wf/xK/zT3/gD1FjFn7i89lqD7rAPmkOv62IZCvfv7TEc9ahUbRlDYf8s+no0mOB5EVEQSYttR9ygTJ5oDMd+WgNWN4ljFbtcl3WAN/Yesr7/JlZjB6uxKe14TbtEYtURJuPu5XP+xa/8j/hHH5CMOkReiGqIcVGlunWH7/4Hfxdj+wGeUUFIW9VwghF5xJ4r1bSinupw0CPyhtQbDVw/YDoaUinZHLx4gjvs0qqVOT98jjvoyJq/xwfP5XiWAN8QmxsSJsMetYqFirASFslGAds1eX7T1NjesGi3S2nM0aSyVChRx/0xYnastduMJiO8wGfkurixKkG9iIkArSJGcaxIxbRIvIZRJNXBpVKq8DY1hcidslbX2GyrVEsTGnWNr7y1KxWsL190OD4a44pzNGyC2GA4SJhOFHS9xOXlBaWyJe8nCj1ZS1vA9mpNWISrXHW63Lu3L5Xu04mwlN7kVM4RUddaHCvmvkcs7MyNOkZpnc4oZO/OPaJQoVppcn7eodms4YcDhr0X6P2P2VzT2dy/zcsTg3rtNexE49M//r+47HloSomKYfD48pRxGKIlhvx9vdbg9PAYLRJK3gjb1LANlfW6za3tFqWyRn3d4nwa8gc/fsFxL2LoRkzDkEksVMA6quZwb+8eVweHEnTrlkMYDHEsoawOuH17k053IO9X1CWvOg6W6NfE49ZORW7uUM2ExropXRSEwn19rUSjsiUVuWutKr1OH00PuHtvG8sxODg8lvWjhaJwe2eTi5Mj/OmIe7f3UJKIctlGtx0ODy8YjUVNcJ+T01NCJcIum2zs3OLFyws63QAvUKnXW3jhiETto6sJipg3hsFXv7pPIKxTtSZu1KbauIdZ2iJSWuhaE8d2CMMea22N8XBA6MZyjkbRGIWJ3Kigus/wgzOMjW1c9a/T8W/j6haBFsnayYlcR8V6ktZelxK/ec58yXU5T9JnmdJc1ZcrDIssLgev2d+EIjWWQCFP9mZP2gx4LkMikVOeKWJz39ZCjrbQxPRESxa6+XP8pqSvVMFmB8zS0AsAOL3PFACLhmewSUKmFHjOLTtTCJq/wmI9wYJ6VNz4TW2R9sqzxhZ4RZ7cL7Qz1cbmWHL+TWV+Xpkqnn1iiXMv5LevWZUuJ7+L0P8m2XYhgOLH3C62CLRSa9+i0afo01z1leEsCdFyEWh60vmGg2Ivze93nlgvgtf03nN0t5D8z5WNBbAyB8CFABeiNwtHDvuL0D97MwXW2W6BlGguwakl6CmOyGCNVEkWoUfmup7Dq+L30NRmOJ836Q9FQFW03habBIrTMIU/OQBetmwXZ/n8+pc59EzrSgsAnAEl+d1MzeZErpzOBJqZrXPemOUNIsW7mMEX8UOx8fm4KoLijPLKzVKFDRaSgM7CNJ+f6bkTCYEltM5hVba+5AA4hcgLkUvjnAPHzAp5pn/OPp9z7VTJPFdHz9B2Pr/zaSsbnfVlOmIW/skxmz+5LXb2+dweX95jPnaKdcILADhv93ycLF5lFpN8jSlshijCwiKoWuT3xTZfH/diw2kOgK+D8Hkd6NlcL6iLi2eWn83nRdY7qVfKdVhYVEjn95325vyBkw+vrIpz1l+F+S+evYXZNWv70kMr3SqQboZYWjZnquJr4ztrx0JPLG8kyk6WzuDsGZRPjuz5sWB1njU9X1PygTRbNQvlGfJ+lWcurj3pgzar8Z21eqGzlyZkYbTm9vhpvBcn7yJ8nUcpu9zSZqAvAH+z50Q2KQtxL0ym4kzKq1gUn4f5cFgqjZyeIb3Pz4PQi3NiHq/ZJqrMFn35XMubJW78XlKMbUGx/KpjVwB4Yelc/bKKwCoCqwisIrCKwCoCqwisIvAlj8AKAH/JO2jVvD/bCFy+999KmDQY9QjCAdPJMVF4jqYOeXB3X4LAFy8vqTf2UHG4tXUHd5pwfHzKYDBExZTWtAiFmhIQKjZ/+O4jfvTDZ9zZanP/7m1u374ta/AKC1jdFMm9AE3AgTiUCXBRp1IAKvHPY1GTVOyWFsDPsHTG04CDl+d4wvKWgDcf7rC3t4FdrvGnP/opp2cdqQrVDFtCVXcyQol9Xn9tjzfevE+1UcFPEqaCauqGrFcpQHAia8ppJEJmLD0HRcolVRNJK0HVzZIYZeJQ/NNd1DeFYNplODjgT7//L+mejwjGI9aaTaYTl9ZahanvMnZjPvm0w5ODHt1JxNAX9Vg1vACCyMeyTcIwJPBcFC2StUCFGq9cdojChIuLEQ1Rb9MT9X/LEi55ot6yUNNFqZ2e+LxIdOvCkTmKqJctaiVTWhrbjoZpids16PVCLi7G6LoAhzW6na6MpaHE3L5v8Z2fa9Pvq3z8QZ8krnJyeYIXKIShhmE4jIZjHKcibYR1Q4CcRALgZrmC4rrsrTX46oPbfPubX+HO7R22tjewKg0Oh13+t1//Z/zOH/yYJNDQ4oA7dyv0Jx36w5DJWKgBY7a21ogSAQQDCeiEVbGATGLcxaFoh9gMYEqwKKyuRS1cATdRdFwvwA8TNMOh2d5lff8hemUTtbyOWVvHdmpUG+skdhVdjzh59CN+75f/PrXxBbY/JfJD/FhDtWxKW7e594v/Hrtf+1mUSp1IUTGjAENYevqetEAejkd4k6GM83Ds0huOqVXKHB6+wJ9OeP3BHQ6ePgJ/Qjjpc/TiEb2r89SYNomltTaRz7Bzia5E0vZb/M33XZm0H0+Eylbn1rbD5maFXn9CotiMhr5wssabuJQtk3rVwYuEDbZPbzQl1qqMxq606fZE3ARs1g2pUNYNMVY8WTfatg1sXUPsOWjWLDSEHbDH+prG1792j/OrKw4OxSYQYWkMF72QtVtCFa7S64R0Lj32bu9zeHyGqmmsrVcIvIDpeCqVy0JEL9wEPN9l6k6k/XSrtUGj2uTZs0P6/SEbay2Ggz5R5NNs1YnUMonVRC+1JIhvNdYlxPZcD93UmXpDyk7Iwfu/RcOesLle5/AgoGxuYcQqV2ePOekmjCc6eqwwVEZ4/hRL0SV32KjW8IcTPF8uUdRMFUf1MawylmVQrZtQVjjsDvn0aEhkVBi4IW4UMw0jgkTUajZpVOuEw4FUAxt2Cd8bEAVDDCPh1q1NBoMxw9FE4iFbN3FMHVNPuL3bJApH2GWFck1wPhVX1D0XumejSRJEUglfKTn4wYDbd3d59OgliRJi2UIBDHu7d+hcnBO4QznPm9WyTIfalTqPnjyRjgFireiJDTm6ilUyWN9t44UxZ+cTTk4mcj5rpoLh+HheQsUuYao6d++0MC0Lp7zLxF8nMdtYjVtMkiaaWqVWLlOyIxxLuD/4ci4Puj00sT5GQ8qmiqFeoSonVBrg+t+hEz+kY7QZGgJVGmixsKEXa62471CuvWIzyU21DPPEem7jWkykX7PAzWS0eeJTLAu5FXCeHJXp01xJmIGqlOQuPncXlDTFhPUCQJtlfOcfzqBLnprO1V/i/Ll1qmhXnv6VG4wKieAcnsmEf0GZi6hXXbQGnglfUyiQJ9mLSeBlta5MJM8COhfBFW0/pfK48BK/FduXv/VF7DGL58n7dpbsFs9VqYzNXksq5PzPszjmqtA8uZ6AtHotwPxZvVdpAb0o+yuqTtMYiftPlY1zA+il7155X2ZgfrY5IDuBhEKFcbMIiVIgKMBUPrikirKgCs/h4SwmclzOoUCxv9Nhm6lPxeKdw5ni+V4BE2S/F+y58+vl43EZQAjYJ0HTnJzIwORAp3gf4u9pneg03sU5PAN7Mx52E+y5/n03/1xKtlMwlTKpNH7yrwXL39kYUDM4nvPOG219i5issO8kV44WgO18DKbtyMdrbl+cTqUUZonvjguvGfhPaxLP211Qn2ftu3Y/10OydO756pHbbBfXrzkAzTCTHJjzvkmBUnoO2W35GMrWhhk3zsF1Ye2a9U2+jizRyOL5CktN2mdLNX2zZs3ubTYuM7CXH/8qQLYwlwpjP19Di3Etrifipotr2rJiePkexMbUooI/n5di/VlWYeY9s7gWpGttURWftmeuRJ5B1lnMF8si5MeLTQjLtb9vsqFOY58+M5Zfxb/lP6fxmCvvswfKbN6LH+bW3+l6kr/k82NpY8F8DC5awBfXtAXIuLDWLD6D8rXnc6fFDfe6/FmxMXHWtlccn18n9U1Y/GKwvCZ/XpuKz8mb4j4bl4V1/FXjfflaN6nh07n9aoBejMfyscXrvuocKwD8eT2+en8VgVUEVhFYRWAVgVUEVhFYReDLFIEVAP4y9caqLV+6CHz0m/8pE2/K+x++R3tNQMdzNtYM6tWEjfWWVP1+/Mkho7HGnb0H7G7uEQYah4fH9AQIUAR0FLU8BQAO8RODP/nTF3zw/iEP9zbZ391hc3Mdy7FZW2/ghxPCaCSBn0zSJolUAEtVieTIpvxHuLQ4NnVGk4DDF2cSWooawm882GZzu0miWfzkvQ8lKCyV63SldfAYTUmo1R32bq2zu71Gs1XFaLWFlzTD/kDWcrNLZTRTQGOhKhVgQqQ4MxAs/i8y9tpQQhphrxpHqVpYUwOi6Ionn/4JR08/YdxN2N1qcX5yzGjoghZLndvjZyccHvl0RwmqU6G1vcv7Hz6VylVNU6hUK0wmU2nHLJTFupbg2IasxSxg09lZn0rFYTQeY9nC7ncs66WGQgkapoklYcMrah0nkVDoCjtbAbwChr0prabJ3u0mo7HH6cWETteT6sw4jCXcvn/7NhenZzTbAW+9Xednfubr/Ivf+4SXz8dMgimXXY/BKMIxKwyGQyplW4JW09bx3AB/4rHVbqD6LtuNGnsbDb7+zpu8/dXXpZ1ttdni0dkBv/J/f493f/AJwThkf6fNxrrK3YdbPHt5IC2qr877MjFXrVtEYYiu67KutK7aUtGaxBphKOyuHQmORM1jJQqoVmvEis5lZyA3CETobGzfIVTL1NZvU1nfRy+3WN+8TaWxgVqtMR13eO8Pf4MX3/8NKqMrdHciNy4MvRCrVuPO29/iW7/0d/GrLaaKgmk76GEo7Z+F8kPUFh2OB5i6ipHEnF9eyU0HAtqKtjdqFXxX1Bx20ZOARx/+iGn/gn7njEZdxLFH6E1Rk4jInUgALOrbJnHI1J3KTQETz5O2udvrFuutMqgmne6YqRsTeaJGn8JaoybrB5uihnYwpjuaojnreG7MxcWVtDRPwkjaQdeqJSwLPG+MZSm0GhVsYcqbTKmWY2q1mHbL4e237nF+ccHLoyumnjivyWgSczWYougWpXKJ8SCme+WjGqpUcAeRSq1lYagmg06PJHZpNeqUqhYbm+tcXnUZT4Y0mk2SUGzOCBmNxGYJoQY+krn+za1dyq01WW9Z2C07dpON9gaGkhD6Y2IlpNPrEQZjesc/QPc6MPEY9RUapRq2oeH7U56fe1x2xaYGg643kc4Ba7UKmqjRq5u4A58pZeIgpGWG7Dg+PjV8zWYYeWj1OieXV4y9KdM4YRjqTCOTcrWFEoW44wHViqir7HLn7l38MKBzecJk2EUhpNVuSIt0MafDMEaNEyqOjWOqtBs2cTSk2TLYu12XY/my22fqRVxduhLU16oOVaHo1UPWNtf4wfc/ZWungWH61GoOOxv7dK8uGQ+v2Gg1MDSFUqnCaBxk6riQFy9fIAyQ2+ttpu6YUJnQ3GgSRBqPPukwEfXbk4hSzWI4jCjZZeplcW2VdmsH09ohUvdp7twntGr0wiZQkptxTM3HslQCT2zasKStuaG6BJNLTFWo14fUKx47TY2pW+XE2+Uw2aNvCh8FHSM0MWJRyzuUz4i8NmmeXJ2pha5nPG/Qr6UHpWB3/gGZ3MxrABfekHBjpqi9nhxftlMsJkIXkrk3JvQXk905MBSNK0KjhXMWmiCUjQvyZ2lFkaGBaF67MP/IDPpK0Hg9Ub0MJ25KXufH5IrO4mfE8QKkLgOhVyWHi3C52HU3AQpxbqH4nyXAb4CEMyvqrA0SYol4FMF4DoBF/dBM1pu6dkTX6nbmMFGOl1fY1t74hSyDgzMAnIODgkq0OJIWE+mLwG/5fhcBRa62nsPWHHrK4T2rY5vp5j87z5/Oi0Jb57VJs/sv1MYVxy7WJ71ZpXsNPmWqUanAnClds2hkqvdiHe889rM4FCDMzYBEyk+vnTsfG0WIIceUVIJmsHhpPcjXiRzOFfGOGDtFoDi7l9m4zCB3BskWDJgz4JJq9zMFuqwbm8ZQzq1sgSquL+K76eyVpJB4+XUjDJKfSz8r1pUcdBb7e6EvMwX4tXPfEJ8i2CuC/mK/p/FLWyAU2ilwva4szsdUHm/hCpS/blLNL24AmgPJG+dkPrazPQILY7uw0aL42fkGkXRMLY/B/BmyHPO5g0A6RnKb6YXnQXY66a6wNKaX17/ZRiAxlopFzHN1dKHReVzTaKRjagEuf4adfD4elsHezQD0ZtC5sNYW1pN8E5Ps4xvWoXxM5OtWcWwuz7Pi7+lxX2Bhy2L0ebD0el/eBNbnAS8en7o+XX993jWL93rTs/KLzvPPu85NcPmzPlMExnkbXwWoVwD4VavO6u+rCKwisIrAKgKrCKwisIrAKgJ/niKwAsB/nnpr1db/zyPwj/7rv0Snd0Wp4rCzK2o7ntBu6WyuO2xtbhBHOo8en/H+Bwd852e+y0ZrgySxpAX0ZDxFQ8BRUac0lgpgYZn6wx8f8t6PnvP2/Vvc3t1me3eH9lobw1QJkinTaV8q3AT8EskNT1iKIuxCFdRYl2pIAXF0XWMyjTg76eKOfRwD7t9ts75RZxwkHB6eSHWqkugcHR7JGrJZXHZ8AAAgAElEQVTCanpnd4NmsyyhZ6VWRrVLqKWKtEwVCtM4TlANoUZ2MiWHUP5q8j4UYVcaC8g1lPekUCKO0/rACh5x3OPk+Y8JxgMIHPo9YU/dRdMcmRk57/T49PExTnmf4/MhXqKwcWuXP/rj9zg6vsCQqkyDcrnEVecKVRXKWgXXC1lrl6VV6+Vll+HQlTEQe+2HI1F31CCKRPYoVZ7oqoJtaYSeK/9v6CqxsEtODOp1jZ2dCifnl5xfBoxdBadsEwYBoR/SrtXwJhNq1YTdPYO/+td+hoMXY37913+KXbM5vZwwGitEvri+h20Z0qo4iCIJ65U4ZrPVxEoiNmpVtlo1vv3Nt/nKVx5SqpQYTkM+OnzE9/7wtzk87RNPEpolE8v0+Oo39hgJSKeX8Kai/nOI6Zh4risBmgDp3c6UklOXPyeJjh+GqLoAmg6OFmGaEmPSn4S4AfihSqm+jlVuY9U2qbR2KDe3qLV3MCttnEabyB/y7L13+fH3fhlreEY8Gkmb7MR0KDVaPPyZn+f+X/rbJI0mgYCcItEVgSkMnOOEUEnrVIskkeoHTCZjXFeouUsyOyruw/emtGpVzo+fc/T8E3oXRyT+hI31BkdHL5iOh9QETB8NGfc7BO5YWggHoY9uGlIFL6wv2zUTx1BQdaGA96jXm4SeUMBDtWRhinLIasx4OmLoBpSbe3Q6A4aDkayfHQW+VIZXyjqq4mMYIfWGJW2nrUSoiEOaTY1mU+fWrW06VwPOzoWCVWUgfI81Gz+OGHsxF1eeBNjEOsO+xyTwaa7tESnC7lnkVRUJSftXZzQaNaq1Cju3tqWC/4MPP6TREptITKlsF0rV9fYa49GIztWQe/e+glYtEWgGYz9hfW0Hbzhgo+YwHQqHgQ4np+fSctpMzjEjD1yF6VRDT3zKZiLj/+SwT38o+kZjJBThmk7JVNlpmQTDKf44ITQq2IbOmhNxb03DV1oc9D3O/IBAQO6SzWBwQX8ypjsBnxKN+jrhdIw36mHbGm4c8I1vfVNalh8dvGA6Gsh1oeTYsm62sPkW40AJBWC1qFdKxOGYakXU6E54661dvGAiNy1c9HxUvYrrBtJCW1PFRhYDp1Tmow9O2d4qo2lCEa6xs7mNO5kw6HVp1dtEocvW1gYXVyO5GUKsIZ2rA0qOWDN1uWniqndBpWlK2/jnz/syJgIAtzbaXF2JsRpQdhJ2N9bY2rxNlDSZRrsSAE+0Eh2/ilNqp/WehbW/KjafCAPyktx0Yipj1LCPFvmgjOTve00H3dQ4dRsceLv0DUduXNFiDV0AYCUSVbAlZJSJdWHzqhTsXTPoJZOVmRXy/IGYJolTWJwm5YuumfL4GaRIj01FRqna9yY1Vq6Ky5OjRbiUX6v4QM61hEVuUzzHwsO7qLK7QaGTw1kJGfMPFgXGAnRmdbuLmCi1Bb0mYL7xe8NNyeE0HpklcqauLSZ/ZQ3WXP05q8/5igT9MoUvtGLBnjaPRRHCFJWIUlGWRzez5c7kgrnabBakrJ5zDmakUnwGS4rmpxk0y2sip6MnXdezusH5n3LkndpJZ+MlV09nyuKF+ym0Pb/lOaSfj730vWUD3gz2ysPSvpydI1e85qqujMTn41I+lW6o8VxsWz6WRThFX+bXX0aNKaSc/1VArzk7nrdZmhYXrin5W2EDQn4O2X85GM1rdWchF4Bnwco1v1B+f6lcdTZn037K1L8Z8Ju3tBDPYjtuiHQOzmZ9k18jB29LAHZRzZztGpCLx0zPvqQAzwapjEk8UwzPYVgR3BYsteV1b4C/hTgsrDu5FXQ+dpdm+zW1fQYZ58tOFv/sc/mV5bjKF8q8xnBRkXrD2M2tl2fzb7Z2zW3r8x5KVeKZnXJxbcivMZ+S12ruLkNMOW8L42qmFp7dU2EMLc87Ge5ssGXPhZkYNzs2D0MO14vQdNZT+eaA5XvJ7OUX5vsNduvSWlrC+SX4WpzXxXEhAfpi3eJ8zZp1W2EtkmUClkoC5JNqdg/FOV9ox6w/X+HMIE13ZsC6uG5kKuKlMVlc05bfWnwuzefIK06x8OfPAp6fB1A/ux1ii8f1tszGwdJ8LZrgF8fKtU1DXzAu/7ptn63zXyRoxY1BhY1FX+Sj1XLlixy2OmYVgVUEVhFYRWAVgVUEVhFYRWAVgS9FBFYA+EvRDatGfFkj8F/+x5vs7e9JeHnn7m4KgJsm9ZrGztYWilLi4sLjt3/nB7z91jvc2d1nOPS5vOqkNq2KiaoYxElIiI+baPzwR4f84I8+5uHuGvdv77O7d4t79+8x8cf4wZgYT8JgAb9E4lHUvfVFfUhh6Rep0uZXKBhVTdjXahwdXBD6MaYSsdE22Npt05sGTF0BxTQ8Ycfb7WLoGuvrLe7e26e13sCumGjCAlfRmfoRTr2BYTkp0IuFcs2eAWBp6ScAcCIAsAbaOLOwszPjyAhilygYEIxPZL1XQ63y9PH7BGFAQ9ScNQyePHvB0UmfnVtf49d/41/y+MVLSrUSo4lQesaMJlOiOKHVahKGoq5uiOuLGrMhtbpJtVyXdXdPTzpSBS1qIweZ5bGIsxSGJbGsZaqJGqpKiK4IFbGwZ9ZQY4V6VWN7p8bJ6QWXvZCJZ8hasooaE/k+4SSQ56hXDNpNjb/679xHU+v82j9/TwLFSClx2fHxpgLSuDi2TrVscNUV4DZNlNTsEnXLZKNeZaNR4603H7C9vUGYJASJw/svPuSPP/5jokTB7/kkrk/JSrj7egsvnpKoKpZpYZkmzVZTJvfGoynnZx1OjnvYVp0gUOj2JlJ9q2oJjVqZZlnFNCz8RGMSiA0FFopWIlItas1tNLtBYpQoNzYpt7cxa2vUWttYSox//pxf+5/+G8KLZ+hxgC/ialXZf/Amf+WX/g7Txn082yYUexoU0GNV1i+WLEaXBf6kGk0og0N3gu+60k5c9InrelKtTexzevCM2B9y+OxjbF3UnvU4ePlE1gq+vbPF80efprWBk0D4dxOGQWqJq2vomoYWBtRKlhx/pqNjO4a89yjwJGwtORbj8UTWhRZxqG3c4vDwVCqVhc1x6E8xtBDbjCmXFBwnwnESmnWTRgmq5YRqTeXNN+7x4uCEg5dXdLsiqVfDj0xpfYymMA0STs4mrLdbYmoyGo7QzCq608KprTP1E6LAxVQT3FFfAqvt7R2aa3Wcssbjp89k/ejBUCho2+i6jSksg3WLi/Mh7Y171Dc2cMWKEIU0qlX83jn902fofp/JqMd4NKY/GBBMr9BjMNQyPU9DCUds1E0M3eTxkws8V9RJDnFaTVkPt2IarNdjvJGwk1apNRpoiU/NilhvqDiNu3xy2uPFaExtXdQoF3WpL3nx8iVBrBOJ2uaqRRL4JJHYOOFRbTXYv79HosUMul2ODw6J/ADDMKSLQF6XW40jKo7D5nqb7tU5e7fK2MaQN1/fRlV9htOAT552uf/GOxydXOIHwrZ7SqNZYzRyGfZEX+nomoeqRKy1hNW2L9X3ulIlCMfs39ni4OCS1x68gTvtMx4f0m5Z0pJ7NAy5vBqysVWSuxiOTwcS4og+Wdve4vB4QhikKuuvPHgoay4nagVfeYDd2qcbGgyCGo3mlnQrUPQYN0wIYoc4cVASAYCHlNQpeijqpY8Jpz3ajk2ppjJW6hwMG4yVGnLbgrQUVUlUgQ+EHXpe9zKtgTsjuXmN3bzan7SmzZ6ceX3MTMm5nDDNa8GmprrzBHsOgHM12Ax+iDktXCeKcGsJeC4rlbKGL4GzOZjO7VmlUi5rwxxrpgn05euJu0uhaw4GMvVgDoAzRWH+/SGHnckSvJqpj2dKuRySz+8xhQc5AF4EgKnFcLrufXEA/NnJ+2JiXFxa2HPniesFK9pk0eZU3kuxlm5hPOQsZ9afOQCeAcQsfjKm6b0LxZpUmc0pyDXglLermMDPwevyWCsCt2VV4E02trMhXLAxTkWdom7snHwWwVzaVZl6LbNLlYAi29AgvhvlxyyrusQ4zMdgqlFdfOWAcvG+5uo3+f6io/ZCv6UAOKVBRQB8DWlm96hmbsnL42F5Lsw3YBSg0g22zlL5nWG0vNXFay+0qfCGNAIW5i6vgK8zYCzPX7DrnQHrtOdTbDo/sbD9F+r2dMPg/JWrgMXfiuP1pn8LfBEAlM+Z2bEFIDn7281seVFFmjUgtUPPiWimcc7vNbegX2pssT6uHCfZ2BRNycdafgpZQ1mJF5Xm2fmuQesbgjIfD+mbs+vldcqX6qwW15b85/SD13n7su1zfljxObG87aWosp73V7qZpvgqXu7a2rGkdl2GywvtlmNwboeeTfjZLS2OwQKgvUFZnrdv9kxb2kQkN1UtbcAq7tNInwnz7SzFvllet24a3wvxuda+L668/SLzpBjDZWXrTZ+frxc3t+NV91M81/J3hXwJufFBk8+B5Q0on9FveRsWV575vPi8mH+Re7jpmEpJlBtZvVYRWEVgFYFVBFYRWEVgFYFVBFYR+PMRgRUA/vPRT6tW/hlF4H/+L95gb38fP/Blor/kCEAkVIQ9tja30PUa47HG7/3ej/jmO1+nUasTeAr9wZDpVIAmGyXWiKS9Z4CHzo9+csSf/KsPefPWOg/u3mZtfZ21rU1sAbXUgOm0R0n8HIdSSTkcDEkMBc3SiSMVUzfTZIOq4PkJJ0dXRF5MyVBoN3Uaa2UuRp5UYIo6ru5oIsFXq1GlUnXY2GxTqZcxHIO6gIulqrSyFQpLYfus6KaQE0ilb5r2KP4ngIWQNnqp0iURimShjolQIp/YGxN5XVQtZNoZSEtrp1IhCVWp1vzd33+X5y+vuLxU+OjRM4Ik4rU3HjCcBByfduj0R1Il6DgOjUaViTsmCF3skokvCpWio2BweSHqjerEiah9ayHklpVag/FkShwGCMdnXQnYXKsynfTTmsCoCE5ZcXTqNYeLqws6/YSJZ6FbVYJgJAGwPw5EOWRKpqgbrPLVr+ns793h9//gOSeXY6zKOledgEHfwzSEXbBOo1Gh25tSrTkErisEqMIglt31FjvrbbY22tIKV9UtQrXF07PH/OCTP0TRVLyeR0U10RKX2w83SQyxWUCMgyHuNMDQVOr1KvVaE0O3efrkGM8Xikqdo+MrqZis1iwadZv1ikalUqM/iTjv+Zx3p6hGiWpjjUQtYZdb2NU2ZrlOe/8+9a07NFu3MBOILo/4nV/++3RfvIc36RGiUm7vUGnu8NrXfp4Hf/Fv4DsWoS61WVK5qAgALFS1mgDBMUocYYo8kT9BV4Wiw5C1iAXCECCwe3WBErtcnh4Quj1Cd8T56QGBN2VrvU3su/zw++8STccS3Is62GIThBibYkwKi+6yZgkdOoYNrfUSmi7s0j1pb24oGoZmSjVtEKpEqoHVaNG57EllmynUyN4YUw/Q1CnbmyUqwk1a9aTdb9XxaTYMbt/ewQ8CXrw44aoTMRmrKGqNbj/EizSpHBXq6osrocZ2aDZLDAZdIipUWlvYlTaa0cSdDHEsBcfSuTq7pFopS6vwctVBWEBedrsSyK6vb0vb4unYlbWc48TGsDdpbe5h1yuMJj2C8RkXz99nenGAMhqwvd5mNOgRxgGXJ5cEApSqJudTFUuP2Vur0Dm7YtjxUWNT2k3rDZ3x2MUQ9xD16fRCiG1ub5XZWa9gGDGKY3DRjemjcxGM+dlf+A7d/ojziyFPnzwn8jwalRKT0ZhpEOCL+tuRqJtcwyybRLrQn6ucHJ6mKk1UWRNZqPvFgXHgYxkmzUYVbzpib6dEyRyxt+WwtlFiMPV5ejDhnW99l6OzLscnHUajDuVqFc8NWWtuE7h9sbUFlUBCfIFchv2AzkXC2laF9obN2dmAO3sPsU2Vs7MP2dwwJSiOfAvfg0arxHB8QRB6sv762B3JjQyTqY2qWKiJT7uyLWsxl8UYGm+R2LcZxw18vUGrvS0BcKwl9N2QaVQioowuVPjKEEeZIMzZjXgqa6ObWkKpViHSy1yONMZhU25QiKS9vwqqsPoP5SabHALPEu4zwWaxLqE0wUzz3kW10jX1aJqdlqfIgER+eKoYXoIb2TnTWrC5YjODSolwiJjX311IdBfrkBaS5eJ0AuLm9yJ+zi0zcwCcQ7ccwM6T1GlNWrHG5MAvrwecQ7jZZzPoNatomYOwz6kBuPzVQtZ8LdQ+lW0UQDyPRkGJKmLxKnvIVFW3jEnmV5sDm/RvYv3ME+IpLEpBWy7Ok79nylixVUBCdAGHRU3VgsI0h8ApfErhjtwoULDezQaNtP9OrXlzW960LQtYtAgJb1DY5nc0A5jLCuAMdGYnvibuzMFifp4cQMq9XMvwaEGVO58L6RhO5PNBvDRRHFzEdKmG80zZu1QbUl6maGG9pARcdg1etswuqmPTGsBZFJdqzcqhlKm0Z3ETz8nZ8UsbDwrqtHyuzSx4M6V/cfyK/syVoOlGgcUA5nPlWp3XfJBn18vHtDxXQfWYnzsV6c43d4g2pNa3uTJ5AfWmlb0Llsc5/M1h9Rx+Z+tZNm3yebg8V/LxO7v3G9TVM1vsTDmcXyOtQ12A87nidqbuzYboTD0/nxNpbdd0n0Fx3KbXSleeYlvzeF9z8VVEP2ULS3YTM2CWORvkbVyGZ9lQlS0prj1FBXBut10cG7KPbrKDzv4tMY/l4hTNge2sj2YH5qt3Fp+lOIrxkNZ0X6y9W3R5ninfs/jlY2p+rWwVXKpFLeIpx1PBDl3G5YbltrjJ4/MA6SzWcg6ns7rY3vx5uXyefFPQrM+yGC1vPlnuj5t+v97Gf70awPO5NJ+Dr2qH3Fi5PP5e8ftNCuDiPFq+l8+L9Wd9Nn+v+Bz+IrH7YvH8Ymf6Iu1fAeAvFsvVUasIrCKwisAqAqsIrCKwisAqAl+OCKwA8JejH1at+JJG4Nf+h+9SqVUYTIdU2zUc0yDxrjC1Hq21DYJYWAc7fPCnT7hz6x7ra5v4gSJVfUEg4JWOmpipvaca4Cs6H316yQ+//wm3WzW++fWvsX/3DsK9OIg8VC3CdwfYlkBcMePxiE6nh2oaUkEpLEF1QTHlS5Fq2O5VnziIZU3Nne0mmp5w1h/i+ymYCVwfU1V4+GCPdqsk6+qWRa1Uw8AqV1GcCqpTkgkPoUdQNR1NENAoVboUMsipxXJiSOVcarcpskeidqFQd8Qk7hjiCUriErku3rhPt9NBL5U4POvxvd96l84wYdCHo5NT/MClVq+gG2U6/TGdwVjmrFVVqJWbdLqXUulbrpalLWuvOyYWtW8DiAKRAFJRDUF7dVrtDUZjV6oOK7ZFs2ZBOCYKRtiOxWA6IZI1axVpKzsYjZhOhdrZwLIqMlXlTYWy18OuaoSTkKphsLMT8JWv3ubFYZcf/GSEotdljdfxpE/VibANlfW1Jr1+XwL2KBT1VjU0P2Sz0Waz1ebu7VustZuyH0ehzqPDRzw+/Igo8Qldn/WmgIV9WmsVdEuRNaNJRF1Yj15njKokVMplarWmVP36kc7l5ZDhcMpkHFGrWVLB2qor2E4ZL3J4djjl9HIkVVSGpaEbNQyjQaO1I+uflndus7b3JjvrD1CSiJPH7/Mvf/Uf4p4+Q0OAYxWrVKPWvs3Db/9b7Hz73yR2HDlWRX1OYW8sMt2y96Vdrfhd1HgVyeDUwlz0YywOELV34xh/OibwxrL2r4Yvlb6mFhNM+lJFe3jwgs7ZCYk7oC5th/u4QYzvC9gXSYiWxKLGs4GuxrRaGo2GznqrTvdiJIGHsEZXdFXWlA4SjVK7jRiWjVKLQecSd3KCY09ptVTWWkKV7EqA7FgxW22F3a0KpXKVpy86jCYREzfBnVqEiSFK7HIloKlqyhE/mfoM+75Ud6sGXHR8tvf2CRRF2i8L6/P0/iPiMGR9rSX7VaijS9UyvdEAN4yoNzYx9RKT4RTTCFD1MtXmPWyniuPoDAfHHDz5U9zuS8aXx6yVS9RLNdyJsBgW9Z5HUiGuYDJyQwwtolnVScQGkL4PkdgYssZIHxHFLiXDxNIcDg+uqFgO97eqtKsmRslghManB13iss3Db76O02zz7OCC3sDn5YsTEs+jYuiMeh26vZ5UePthLK24DRMcR2U0GjOZunL9iKIIx7KwbUsmyYWVuVzHNA1Tj7m1UaZVSdhsqezeKuP5HkfnY954500+fnTC+XmUWoAnEWEU8fprb3F5cYTnjeSYURQvnd990b4Bd+9vYpV8xoOIVnOTVnON48MX3NoTm0F6mKpDMIkl6J9MjzDNGLPk8OL4XKq2Nd1BVyz0KGJvc51SRae5tcsousPlaIcpuwRmiXptje3tbfpiE4Pr4ak1wqQka2AbiouBUCTrOPEUKx5jG8J+W5ObEoa+xjAoIY8Sc0neRyBhnHhmpInmHAal6lOpiFy2Z80tkpeteAvP0zzBm6pXM31enijP7IXnSqt5TUABaedgOYWRqUA2s0hOKVD2JLqunJXK3SyxX0yQp+cRsydvRHr/Eh7J06RAMgcawhJbMqhZbc386ZfaEad8J2tfdt+zhHcRgN1g3ywOnyktC59dtPXN4HdadXJee/YViug89Ln58rWvNrlqrQChxG1IS+IcGBbudQ6ycp6cgnmhIEztqoWaWViFz9WEOcDN+zWHyws1NnO7aPl1ogCACxBF6jnngyON1Q1QcSFeMwCcAWwZ5DwKhXssBmZ232lfynhkCr80Lqliu5iUl8rl2TchAcMKNVVvUIulwC4da2l787GeSiUlDJ+dcf6zPD670ALkzoFTARynt5oqtFP4lyuu58BxebzlSuFlyJnOrvzCxWAtWhbPIGkei3QxycZG/l2xUDd4Vt843+CRRTybzgtAqFBjegGSSwX6EnHLnQvSG0rXhWxei+8FUhedz9XsIoslX9NYpaA7i2RhPuRzNV9x5ne2OMNkHAvrhXg3V6emX1nmAzyHuMWVrIiu8z0XeV/kx8nvqMVtEhJIzh0Z5Dgp1gIuWK3PAd0iiJ6tG1nzZBzkip2tbYWhkIPlNExpXwiHk5lRwkyhvXA3r1Rap21KL1z8RHq/c4vyXOOdHzPbW5P1U3GezFfNxfrjqZI2W8MLqtl0LS8ohvP3Zs+9gqQ5Ozafw/Ja6ZSer6FLz8DlzQSfCxcLmzdmq9fSBph8zgrXpDx4ed8sbLLKNt/kLhKzvr5hQ0s6b2YRXljXXgUl55sElpwK5s7zi/MxXyvynQxFxX4+Z5ceXK8onb1w1Oe3Lxtjy+vzPHwLa0e6Vi65NLyifdees7Nnw6ve+Zy/L63rNx1dLq8UwP8vo7v62CoCqwisIrCKwCoCqwisIrCKwJ9BBP5cAGD/yT/mv/qnu/xH/8kbfPzf/z2O/uZ/xt/in1z7279/3/wzCOHqkv9/jsBv/4NflPBRL5lUN1t4oylVw2Pc+4j62jo+Du7U4NGfPqVd32Bn9y6eL6yMxzJFFAYicWmRiCq+qk+gqDx62uMnP3jMvc01fuab3+DWndvU2k1Z67bXu+Dk6BmGKpI6EdOpS68/kCpXAYBVVQAKYQuaJvMF9Ol3+9J617ENNtabMk099lwSTPq9sYTAlpbQapjsbtepVi0qjTp2cw3FKBFrBopjo5qmtCQWylpV0aWIQEK+PLkifxTXNmSiJt2Bn+nE4ghFU1BCXwI1YfEbjPsML845Pj5kGAY8OenSGescnbo8fnJIr9MlIcTUVRqNDQZjl7NOD103CCNRl7VO4AslZ0C9WSXwI1nLNQhA12xC35eJEqskLI9jNrZ26ffHCEK52WoR+2M0JpRthTD26Y5SW2Bh7yoS5kIhLfKSwmZZ1ErWdYtBb0R/OKLcshh1XZxEY3cLHrwu4K3F937zhIlXJpDKq6kEwGXLYHtrg273SpZK1rSYkuVghhoVw6bmVLi3v8fGRptaq87FeMynzz/lxdETNEMkx0IMXcGyhK2tyubWGoJpCxAWBBpnFwMGnZ6si4yqEcYqEzem158wHvnUKiWpfnUs2Nw0QTMJqXN8BifnQ/zQl9dRsLGtJqVKi/ZWm/ad16lvPeTO1uv4kc/H773L7/+T/x2tf0XFFpa4qtw8YDX2Ke2/zXd+6e9g1sU4NSUADuNIgpmZhiCDwHFKPGXCVxUBiVJ1UBxFEIXSuljYc58cvZB2zI2yRefkOYdHh+imTuSNuHr5mNidSOX2YOKlcCRycfSIIBZ1oU2ElfBaS+X+/gav3bvD8Ysuw7Er52usRVJNHiQq9Y1NbLVJxazx8skn+P4h6+sJzaYYB74E0KoEwCH7Gya3ttd4fnDJZVdh7CI3dLieqKusMPEj+mOd0TTEKZdkne9BP6HdXqe90WLiJfjiPvUEw1bYv/1Vzs+HTN0JtUaLWzubXBwfyBrTuq7QXG9w3rlge+ce7jghGHskYRez1KC28SaB71MvaTz79IdE7inR9IJh5xhHN1lvbqFT4vxixERVGHaHqG5E4k1ptxvEsc+92zscPHpJEhlMgwjqPprlcXdvn/HY4eWzY/TQ4+07u9TLBtV2kz42Hx520Wo2b//sVzi4GDP2FUbjgBfPj0l8HyOOOHv5TCp4BZT1gohyvSHHoK74jCcuYRJLGB8HoVTelx1LbggYTlyiWJHqvJqwXa443N1tUyuNWG+DZSkcnXV4853XeP/DAy4uVKrVNp1+V4L99fUNotjjsnNJu71Ggs/EnXIp4jwxuXN/nUolod9zqVQaqIpJyWlRKicEwQBT1Zj2p9iGS6U0Fr0q7c7PeyP8SCEMYmy9hN932d2wufdgB71cJbFf46PnZabcQxVgubZGs9nCJeQyShhGNlFSwoyFAjpIFYmKhRVNqOoB9f+HvTcLliRL6/z+vm+xr3fLm3tmLV1L72wChmFoG8kEzDyMySQ0kkAvemHa9DIyEyOZMYyZnmQ9vGCjEZhGIGnQAwIkw2iMrYEGurq6q7P2qlxu5s28e+ybh++y77gfDw+/cbOyoQjRqu4AACAASURBVIFqs7hlaVk3wsP9+HcWj/x+5///dJoLHoJIxCyUMHAlzAUdviAxK1D+Gfo0U+bkksMcwMZJ54UKLc2m59R7+SQzB8Dp6wm/iUtRJjCIw7ucdXD6jGcwdjmJy+EBnSPbZgK3/CeGRfFvBBREBrhj0Js+XxLgHas2CQBTjXXaU5LVNydnzFuFpmrE5ArnlKocRuesUpPjlkXC3BZ6GUgx6Jq12s4k6fmdsasnCeoYnGRoanKjCwCZwK7EipnddUZFtwQ487CTKSrjvogBcAzNGCQ994WMjguWlYmJenABwLJwJQfWGcxKag8zsJSgnUx/rwbAPCoZFR/1fQaOsa8WWbV1ZswzwM1qy8cxZPeWWKJTC8hlgEHb5POc/2SG2mI88o0OKRyN64dmoetCJZeBYUl7WJWJDICOr8tLp+ZjnljTJnFLYfwFccv2eXb+ZG14OXxNIV3mXPGYW/R69v8ZFMy6A/DxwUK6rMzkN5RtDzv3BXbX3DJ6FfTh7V1sREjqtebamrUNXrVerQRKYTyG2H/MTWDZ6zirxo7HwkLFyTa1JGtFCuryMJcvMfGugHicnMdQS3ONqa3jQboAWHlwlbggLOKbXxsS1LVSZb/YVMD7OzvP6fo8JheBzez4zceaL8ILEJ4onBeLc7rO0L8JFiN+sTbHazxf5JNnFFvjM9b2yXjKrhdpfXPWj89mM8zgeLIRifdxtv43u4/z4Y2fP7mNJPkxxlW++Xl1blnNnIv+/bU6puc3DHF7+HxbsjHh77GnMvs+vTzHs21Zbv8yAObr60XXWt6AkazXufisuu+LYnHRsQtAvfjukH0t21cXQeRn6Y9nbeuzHPe0dvDPrwHws0Ryfcw6AusIrCOwjsA6AusIrCOwjsDHJQLfBQB4jK//zz+N/+Y3t/DFX/gsvv5zX8LhT/4Cfga/jJ9beu2X8Cv/7WdR/LhE9pna0cVv/ezPAz/3r/ETrWf6wPqgv+UIvPPb/wkDSvWtNk5HPUReACUaIbD3oBZKcCId0ynw5N0DmGoRpllm6kBKWpLahGr2CgLVyQ0RCFTLlwBwH29+4z5uX9rC7Vs30djYgFkuolovwZmP8WjvA0hUL40SvGHIavkSWaS6dpTIpfq/sZJFYpaxAwLAUYSCoUPXyZIZDM7N5wEcJ0DgR5CFAJWSjFaDLG8VaAbVga2h1NyASMpiXQfI+pn+QGFW0yJT+2Y0D0z1wVXBlG0mFXCs6oh5HyGyEP58jPm4hxn96ZHd8wn6jo07H+7jwcEEDx+PMZv6LFdmmSrCwEe9toGz3ojBvlKpjF5/wFR/VDd0MhnDsgzMnTnmcw++H7E6t3RNzTBQb9bR7fexsbkDSdIw7E9QLliIfBvT0SlTI89sGx7VWaTyraLCbLQ9z2XXpvOQPbGmmpjPffT6I+hlHePBHAYU3LiqYWdXR7Xdwv/1629j6liIqK5zOEXRCFk92lajAoGUrIGDMHBRMotQAxlqJKFWKGF7o41yuYBqq46R72LvyV10e08QRGO4zgye76NeLaFQKELTFGYXLYgBHF/G8ekUneNTBkTsuQvXB8ZTD+OJB8PUoCsSA2xFU0azZSASNVbb+PDUxXBE4yeAZuooFOJ6vJGoolTZwPatl9HefR7b7RvojDr4yz/5Mva/8acoOjMUFOrbORzHh6fXcelTfw+f/8mfgmiWmPKV1VFMcn3M0pVtHIj/xGqzeGOARAA4jJP1URAg8GiDgA8EVMf5MQqWDm8+xsP332RK5c3NNh7ffw8HH76JYDbGZDSGE0pwPJdZKZuyD8dzoGoqxCDAzmYZtbKKna0NhJ6C6SyCVaxCUCVM7AlkXUex1EDgAON+H2cnD1AqeSgWXEjiFJpCquI5GjUJ9bqE3VYD/d4Yd+8fw3YteJ6CuSdgPAnh+pRsJrV5GfuHXZjFMjxfwHAQQjMsNg63L13HaDKG7U2YGnbn0vMMAA8n5CDQxrXrV3D65AHmwz7bmKBqEc46B5BFA+O+i4JsQhbGcEUNE7SYSlYmO/DRCUK7g2pZhD3uYjaycePKTQiRhqPTIQaIUCsWcXbvLoxwDlUxMZv7DPx7szk0wYQz86FVZtjYKsD3ZNx94EA3yyioErbKFioFHVqxhKlahmNsonb5EoyaisHEYdDyrNuH7/pwp2MMTg9w8OB9uLMhU3aHooi5F6BWNhAFNqvZTeOEcrqUZNRog4MiQyRQzYC+yJTBRV2ELkjY3SQ4LqBgTVEoyJjZBJSpzrOMvfsdmEaT1VyeeR6CIGSW/KPxBJd2NyAqAXrdEY6PJ2g1dtHeqmD/yX0UC2W2Phl6AZcvPwcILg6e7DGLdk0gBfkUGy0FvjfF3HbhBT6MisLWGG8CjE5n2KgW8cJLV3DtuauwUcFffmuIrrsNr3AVBaOG7c0dFKpVPOzPMAl0hAKtGFSb2GXjP4gsSJEDQ/RQUAUqQA1RlOELKoYO6c5VBLThJgpYP9Oa7yeaqzQJnELKhTUxT4CvqruYt71NE61MiL8MqxLGltiaLuwgeSKfWzVnH7vcAno5IUtWxcsAmCs3eRJ6Ua+YnkcxCM56/DKASdA3A0AYWElrALMzLWrXMg/VRE2cA2L5ZPpHJcL5/WWtMvlr2UQ11enlqf749QUszCeoV0OIGLottS+BTD5zgI4X1bguL4fjvE7vAkPF8C1RhCcAmNmtL20aSGLM+n0B+9gxjGudT8bHouLc6zEljvuBw9aUPsXK2ximLY8tdmzOjlzKgdRs3M/BWGqmGMX2/zlwQ+clq2jejNgSdjFK88l7emvZ/nYxbhb9u+BXeSgdO53E52fWtss7BhbgfvFl6Bxoylr05oFIdqylatWcpTrdb2ypu9zP+XGX/T2tB8zPleirUxvpZD1gGwgydaU5HM1DtCw0zRK25XG3DNbjzsvieQ4XV0DrBKzTl8M0RrkdDTGQTqAuEwgKiBKSlR1v/LKLoZooy6nubmajBbun3HxIm5zQ71SFnwXtObUst1lPRKjp6EyBb97GOKtETuYkW01yADiu3x73fGzjfn6TR/6+F+OJ3Uk6MbL9lJ8jsYV38kMW1UtbSeKYMcicB6u5erm83EB8/rjdPMa8JTFkje8jO+/zAHgVOFxaM5K7WzXfV43d7NzIKoIzdx7/b2Z+r4rZ0vqQbERYNQ+z8zo+bawSj4dtHI1zbY93T6TPCSqDkj8mf97F73HnsA0Bscc4+8mWbUhfTOyfz18/N+HOBef8Cxe176KYnNv0k3t2XXTJp13nGZr51EOyz+Wn9WX2JGsA/NeN+vrz6wisI7COwDoC6wisI7COwDoCf5sR+BgDYBeHb93BwYyozR7e+qCBl14oYvzuW+jcfglXseI1KvtlbuOVl7bwdC0wgdcvYO+nX8cXX82H+2nvfae7Zg2Av9MR/U6f7w9+6e/h2o0bKDWr6Iz7MDQdgtfDtPc+WrtXYIcaTo6HOLt/ClMrQJJ0QNQgypTIpoQJKWnJApogCdUABj6818UbX/8Ql5t13L59C1dv3YBO6k4hxHw+wmh4BqoaTDCAEgGO6yVWyyICstWVYstHqoc7Hk8xHoxZUsbQVQiRD4HUwyy5IMFzIwZMhNBFraKhWbfQaleg6joCQUSluQHJIABsQFJNQNIRCSqikGxIecWzha0h2T1LJCnmJo1pRkdgilwlqbHqOQTvujjae4Czs2N0pyP8xZ17mPkKjk8dzGfxrvatrQbmU5rkKk7O+ohEBdvbO3i4fwBJolrDYDbAlMugf6BTMoQgQYvqn85s+EGIZqvJ6szWa22oqglZ0hhoHA27GI9OocWsGJMpKWp9yJKMwPcxnxOoiS2DqV+LhQLCUMDeowPAUDEdhdAiCbeu6bjxXAX1dh2/+f++g+MzEV6gMNtgUxdRMhVUyzoazQrOzk4QBC4ubWxjPphBdCNsNVpoNepoNKqobTQxDX2c9p6g23+E8egxLJNU1RQPgdX5NQyT1R3tD3vQCw0cnIxhT2ym9h5PbNik/h3PYTsh6vUiAn8OS5cZwKvXS8xSeB7KOO0EGE9URJGGmTNFoWSgWm/g6GwIzWyidekWnnvp8ygWNuHLPu584yv4y9/692j6LhqWCt0U0R9PITev4sb3/0Nc+vQPQdQIftP4I5ViojZg0JfbBMZQhurbclUKUwDTeKUkD8HCwIM3t+H7VENZxOnRY0wHHai6wmrlvn/nNTx8+zVs1ooY9gY4JRW7QEptEbWCAns+hDu3sdlqMRtpqsFMNZ8v7VyDrNRRKu+gUKli4vZhWjLOjjoYDfuYjE8hSzYsy0foj2HpEmolDZo8wfamhI0NBa4d4d7dEwzHEbzQgm1LcFyRKVwHoxkg6jAKdVabduZSXe4yXFdlQPPGzesolRsskb738C6qjSIu7dxmoH48m0Er1VCpFmAPT9AhEDnrIvRHcNwRfEfEZBDBUAp4/vYOJKuMQvsWXMfHyeE+xr1T2JMzGAopRcniWYGpFyAROLZDiNUGsyw+e/9ttE1gOnEwtn2MvQF0UYQaKNACEdtXfHz6M9fx1tsdfPOdMdxIR7lsYadexI3LZF0tY38coXTtc2jdfhGBFsGzXWZrPp6MYOkKjp88QO/4EbpHD+DNBhiPqb6yxMB3pWRClslWPdZNBWHAFCymqrC1iST3LtXjFiRm6W7KBPV1VCwVn/70FlRtAFnxYdseJtMprl9vw55NcP+DEQSlCNksQpQFnJ2S2nsKzRRw9fo2Hj/pYH9vgJ2dq5DkEN3+MWr1JjSDVKQRWs1dBqpm0ym8uQOZ1bYcoWiCKZQD14EshSg3DeY4cHY0RVExoQkSrlzewPZuE8XWJmaRiQ8OfBx525DQQKmwhcbGNTwZOJiGGnN4kEQaJ1SvnJwHSqxGOinM1ciHGPiQyBZdUOGECvUkiwXVzqbf6BlAFa05il1KgCeQgr0Wy0jPKf84pMs+B9NzMAVrAvfogCSRzxL7K3WjixrDT3uucqDIWr0EILlN7HKtSjoXORbwBH0MPBK4mfk8a2IK23LUIc1RxwrQVHmW3B+7z1x8+D1w4BDHYmGnm16B22LmLsn2ODEAHLeXNjOwnwRC5WO0BIAzACyFh2wdjZtOZ2UAOFNbNJuG53Amhj+0zYpXaCZQQ+egZ8iyCi3mCAmg5qrHWMq71FR+zo9K+7Mr5sBCmjTnEJqfOYHFsWB4ATMISMbDd/lq54BrokhnUJL3R2LfzN1tKSbZGtl5m+a0v/P1WtNrL6sNV8GF9LUc+ON9GJ8hV/eVPQuX6xNnNw0sxZAPfQ7CcsCcwz4OrxkI5MCdrwMrJifv+2yU4w0abFAkfydgnW9jSCA3h3XxkYufxTxPhn1OrXkx0Foeg1xEnsWY8bljVTWPT1q3mm1giK/JpxGNeb5mZTepZPtwyaI5MxdIWZ6Na3btyN8jsyTOxTeOT7zmcIDJxwPfKLB0b6viyPo7M1+TNeTctZJxsQSAk/Zk23oO4nHVdm7cZu3bF+tDElt+3nTiLPqfmhqvVXGZj+xamj5KlgdLcghfY+O1iB+y+Hv5jmNXiKQ9uTVi8UYyMvn6zc/LgeoKxXrc/cn1+VhbXGi5j/PvZ9qz9DzOvL4Ez3NQNwuaswCYt4k3I7sGZt+L2L8Nnk0BTKViEnuo+JnAph5fQy+4/5UQ+qOeBrlJ8VF9lrlGdvNMumbkNxWsOP23A3+/nWOz4+1pG8BW3bFpmqsDsX51HYF1BNYRWEdgHYF1BNYRWEdgHYGPYQQ+xgA4BrFfOryNrWf9jj07xAdbX8SXf/EnUH9qsL/zAPjNX/wM/vAHVwHlpzVkDYA/hnNiqUmv/9o/Rq3ZhFY0MQvJJlaD6PcxH36I9uVbGM4F3P1wH05nCksvMAAZUA1HUr6JMklYGACmxH4oeXAh4O79Ht54/S4DwDdv3cSVm9fRbDchKSKrbdk9O2T1TVlySRTguh6zn6VMLwEVUsXGVswiRqMpJqMpZJHqaUqsViz9iW3uJHhewHZ/a4qAetVkALhcNmB7LlTDRGNjC9B0SIYJSbMY4AJZVpPNMwHgxPIyEkMG9cjPVyLIzP6f0lIJJA5iaOHMbEz6HRwfPMRbd76B+biP9kYdHzx6gIkn4LTv4ckhqV4pPsD1a5cxm0zR7Y0xHNrwIwHN1iaOjjvs3JIsMQUw5WTIMhcMfkm4efMShqMJegMbmxt1OPMAzcYmTKMMVdVxdHSEbvcEhklGrKSsAzqdPlPaqjKpd0OmQKQkIcXOIKVowWL3++DRPlxZB3PxdgJcvSzjxZcb2LzUxv/zW3dweibBC1QGek1dQb2ko1bRUauXcXCwD1PXmAIYTsgAcLtaR7lYYHVi2ztbmEQ+3r/7Juz5KXTNRq1CsXZZvWeyvxZFBcVSCRN7ygBwb+izPnYdssAeYzoL0B/ZUDSFSh+jaCmsvqgo+Gi16+gObIxmPmStAlVrw3E1QNAxsYcoN6vwIxlzr4j2zi1cu/0yNKMOmALe/MZX8Be/8X+iPp/Diqi2rI9IN9F48bP45Bf+CVDZAhRSs5OKWmIbC5hLYqpoi5XplHAKSbnFKkoLQBCr4Sm3R10YBSFsewZTV2HPxogCD449ZmPbdye487WvYPzkA3jjHkI/QH8yZzWe67UygvkA3nwARQQatQpTc5YKGhxnhN3LV3Dl6megadsoVJtQLAez2REevPcuxuMOQkxgmEQmp6gWLLSqFRhSiIJmQ9cGuHK1jHv3T3By5iKMCugPSRVqwrZJQeGhN5ix2JfrDbiBgkeHA2jFJlSlAgjUZ0XcvPEcBsMOeoNTlCoWVLXIIG23N4AbRaydk94RlNBB4A6haz4ikGrcwnSiwDJbuHpjm81Ns9SCIivonJ6gc3wIz50yJS2Nr9FoDFU1mFpfNcvYufU89t/7ENOHe8D4CJ7rY+TM4UoOdEmC7gMVRcQ/+LE6nn/hJr722il+8/fuwyOoqsuwRA/VYgG+oAO1y3jpR/9TyK3L8GQJchDBmY4RBFRj2MHB3nsYnD1CMCMl8hlOjw6YjfpwOIRhKAxyk5X8cDxm7ddUBT7Zebs2ZDFWsNHcdh0HchigYpWw2azi2rUiJHWMQlFitcG9OW3qkLDR1PHOGycIpArUcp3VBe92pvD9EFZJwu7VNp4c9HH/bheN+gYIofoBqZtNGJaAqT1Cs7GFKJTIgZzN90G/A1F00agVIZMK155BEnyUagXopo7ZZARNEuCPXdTKZbzw4k0c907QvNyCWtvEo2EJvW4ZqnwVjc2X8ajrYOiL8GRSoxEA9tj6GYVltoyGcOkq8doZCfADERHVhwYBaoFZIsu0U0IIQSMiW/OWPZAyCjWuAotB3iJRy+dhqtLMKQjpda5fTRVtGQUVBwrscgmAu8iQ8xxwYOeJ27PIn8eodCm3y6Hzwjiep47jMyzZCqep8eU6vUu5aX6FRKG5Qi2dfaDnk/FLiXYe5wTexTFIKHQCD2I7Yn6fCdhaSm6nJ0kUbvyYPJXIRiWprZxupkqsYNO+4Xami3qysT1y3Damhsyoivk9cTjFntNZkJVTsFJfLm0AyJXaXPRCcj2uhk1gJQfi8XWXO5wrE9nYZN9asrVoY2Vj9mdpA0Gie4ytiRfWuuw6iRKXNhaxsPG+yoyNFJBloXVqcU4ficFK2u4LlJL8fYZPkvOnwE/kmxviDQHsbkKa1eetZvm8or+5Oi87HrmFb6xqX7RrYWEcB5f5sFxg03puXmb6g9uRx5+NxykbI8kCk4WXydvxexy+Jv+THp/tu+TAeGgsWzLHAebXiz+dx0sLq2h+30lrU1KY+VxiAZ0CYDa+z6uKz9uh84MW6+ZCFR7HnDPHrMUxB/zpWEnGG+8DOpaP4xhU51wW0qUpW9ed0+zz7V6Mycx5mGp0AewXED++Wnxkus2AzbP4y1kSz8VIz72WxJUt2tl+ic/FN2vE8zjuw4VzQHKvfE6k18h2cKamb9Lz6Z4UPveyjUzg8tMA3uK95Q0vyTC+wAY/ifOKjSfxfWbikLQrD2Szx2Vvlc3nCxTDyVBZmq9xbfP8GbL7mHhb+DEXr5FLIWfPqPjfjdlNJquAa/q53AaU861avPKsUHXx74HVn+XtyZ7vnKqcb3xYaYf+tFYu1g/eX6ugbv4MS8+dp/Rl/nNrAPzRfbE+Yh2BdQTWEVhHYB2BdQTWEVhH4OMTgY89AF6t0r0ggN/6Ej7zK1fXAPjjM76+61vy57/y46i12hjOJlCKalyz1Ayhi100tm5i7Kl481vvwR9MUTQLUEhFCwWiQgpa+nd+rAAOCYcJLnxRwIOHI7x15yG+55UXsb29jcZmG9V6lXkLHjx5gH7niIES2nEvSRIcz2P1NEnpQOCSoCj9hAHZz06YDTQpAkWE0FWZKQvoj+uTja8I13VRKRqoMQBcRKVSgEi1VgEYVhFSoQBBNyEqOgTJgEAAOJTj+r/sJshukhTM9AlKMNCfOBFOScMokJhlNKlU333nXXzw9pvYf3Qfjx89wo0rG6jVLfSnQxwPxpi5KrMlHg/n0HUFzUYNvh+g252g258iEmVIkoqJTQpXn9V6peyeqpCi2oUqB9AUEa++ehOj0QSdzgDXrt1A93QIexbAMktQNQNHx8fMjpkcrelvezZLE1iSKLK4hn6EwA1YzU9SABs6gW8fnV4PE0hw5hJ828PWZoQr10289OpN/Pb/9ybOOgLmcxmuGzC75kbFQMmUoahU89lBvV7FdDBCUbYQzj1UrRIKpoGdS1vYvX4Fc0nCW++9gaOje1ClGba2LNRrOgTBg+s5GI1mzHK30WzBizT4kYbDJ0dQZROj4Ry9/pTVc6Wko2WpUGQfukp9H2Jjq4YHe0N0+h5kU4dZaKBUugJdu4SZO8fZ8Az1zW1YxZuwyptobl1mKlZHcdE9uYe3fve3MHnnHWjuHGHkQSxX8eI/+Ee48n0/ClcuIBJEhJSAZbUYWYqFjUWyAY6BQ7whIBBpxNO2hVj5y2oBMwAcA+Ig8JkSmCXySf3mz1nd5+m4g9f/5MsQJ8cYHu3DnkwwdkLImoZSyYQ360P0xygXVTB7y0Bg9ZIFYQ6rVMAnP/kFbG5+EqGow8ExTk/exsn++/CDCQTZhWYITC1dKxSgRUBBBuplAc2ahLkzxIODEwQoIBJLzPr59NRGFBqYEuycBTg5maLSLEMzazjpzpii3TCqKBVrUFQN169dZfDx5OwAg2GX1aomS+nRcMJUyvZ0gMifQhNFWJaIUlmBYsjoDQRI6jZqzVswygYsU8God8a2V/iOg8mQYKqMUrkMWSILd4MpBrv9IWZzDxubG9CcAPe/9jpUZwhRDjDzZ7B9G3IYoaII2KwI+K9+5vOwChZ+4zfu4I+/OYCjFmBVTJiSh/l4BsgltJ7/DJ77oX+CqLYLR1Ih+xEDuFTbm6D1ycFdHO2/D8EbYz7qwh4PWG3nfq+HUsmAZsiQdROdTo/Ns+2tTXRPDjGfDNm6FrsYiKwmtBT4KBoaNtpVlEoi6g0DxYrM+qtz1EelEOJTr2xjdOrhyZmHWaTC8WbodjxWC1w1PFy63ESna+PR3giGUYTreyiWTAwnQ5TKElPjKrIKUTRADuSVUg2PHz+AaSio1WqQIh2jXhdiGKLWoPWK2kJ28Sc42T/G5a0r+MwnP4W/fO2rEM0ZrrxwCa0rr+L4uIZufwNK8SUcThT0AwmOJMInACwEECJa+0tsMwQZO8tkPRoQAKYZIzPrZ9oiQesbramkiqVJEtBam62LugLY8XQ/zS+ukuXqvouSm/lE6AL+LJKmixw/B/XLADfmG+ez17ze7blEarKB6FzyeKlmYvw8Y880WkfY+fPX4Enw5LmTVfdm7I3Te1xx3XwifFUimq1l+dq2GTKUpuKzr62s10x3kGgQV9a1TBTKiYqYK8PSFZUDwIzScalfuVozSeATCOXW3/E6nI0fyfdSBpdaOcfXytmwJhalq8R3PLGfVcGx/+cH5xXXGQvovHJuFUw4DzVjJW38mEm/cbAwMGhNNtAJvKZ7T6tVZEBl1rqXXZNbjSZ2x9kxkL+/bJtjZd1yXNkrYlLygOIo0YYPcrmg0gcLoJQFImxssY19VMKDw2N6PpJzQPwauxde2/lcXy7manY8nAe/vP/DJcvexdSKmIX2YjrHhC+G9Od/WN+ce3kxJ1cBtAvH69KGiSSuKfBeWD+nn48H9OJXNpz5poXEUjdZMrJKTNbmzDzK0N0lSHtuPGcanlXpxt2doNZETZ3dOsG+LnPL6AXfXZwtGXtpX6Vwdjmyad9zu2fWL2E8vxPAnp3jfC7wsRxvRDhvE84bcm6scIScA8BpO1Ir4cTOOQNp037Pb/RJL5YD3Uk/srbGy1I6F9jay+5xBR29YB6cg/P8u2ly/aVVMLMh6tycXAGAV8WLP3fz75GDx0XxXawb8ae5BfSKaba0xuTXzMVcXfH85e2nL9kXQNOnAdz8/P12lbCr1qJV4PmiZ262fEH+O8TT2v20GK6K36rjs/fOnsNrAHxRWNevryOwjsA6AusIrCOwjsA6AusIfJdH4LsDAIOD3R/An3Hr5qe+9p1VAHd/+5/hCz//1eWu/qe/gtd/9mXg9Lfwz/7Df4mld7/vX6QQmpTBP/2/Zz/6/fgXv8Nr/q4VwB/3+fPL//w5mFYRze0N2IKNasXEta0i4B2jUL2Oqavjta+/ieHBIdqNNjSyyIWS1K+VIEQKZEGjEr7wBQe+IOLBwyFTAH/qhZu4fuMatIKF5kYLhYLBalT2OodQJUpuxsloLwiYKowgMAECgifMgjcQ0OsMmdqPaq0SJKVEJdWDJaDghSFTvFI9YFUiBXABOzttbG9vQLYMJisSRBmhpkEgNaFMdqQqq6MbeXGyi+q2UqY1ijwISpxYCqiiK9Voi5jYhQHJe+/dwx/+/lewv/cYl3e3mC3x/sN7T9/RKgAAIABJREFUeO7GLiazHtSCgpkfwvE1dLsOTk96qNUquH7tGl7/5hvQ9DKGozlsP8R0ZiOgRChTNlF7ZJYINpiQeoJKUcUrL13D4eEJNK2AarmB05MRUxVXyi24nsdiNrZHsJ0ZgjBWBDZqJaaydeZzpmCl+syzsYPAE1C0SkwRJCsCJrMx+q4HP5Tgz3w0WyEuXdbw0qtXcO/+BN/8xgmGQ9rHL0NWSHkNZovdblfhMeXiHEXNRFkrQgkFFHQT5VIR2zub2Li0hbkk4727H2DvwXvQVB+SNEW5LKBaV6AbIgzTQOdshEZzE7YDeKGE44NTCFAgCQaOT3pMOegHATRdZOcwjQiWDlSbJkS5iLOeh5POFK6vota4it2dV6GZbTw86sGFguvPfRKyUQFkUoBWYEs2Rp0H+Oqv/zvM3v8QBbqCJiEsVPCJH/tHuPw9PwJfkBgAZllIbvnMsnYLGQFLRkKARwlLAl4JoGLJPqpjTceHSV1PGs+M54Ssj6i+9bB3gtf/9MuoK3NMTg9wenSM/nSO1sYGKtUiHrz3BholCUVdgjunvguhagIULWA1op+7/QP47Od/HLN5iN70Lg6PvgW7d4DWRhVB5KDWrGBwdoLIGaNNltiGiJdfuIJKWcOffOVr8Ehdr5ZwdDrF7tVbuHf3CLMZzaMx3Dnw5GgAUaEayjUEgobjzgilIvlNKCgVK/C9OUQpwMweMdtkumeqKds57aNStDCfEaSU0e9M0WiqkNQIre02hlMVttfApeufg69EqFgiFHeEYT9WQdMmBV23IEga+3vj0mWIigZVp80Oh3j3m19F0Xcgjsbwh31Iso+ZM8LccVEzZGzVBDx/28J/9B9/L846U/zO776LP/jaAFNRhWIB13dbMGQLgViEV9jAcz/4jyHWL8OVDVaWL/RsSJGL2egE3ZNHODvaQ6NqYdo/xbRPSuAR7PEIQTCHqABWqQyflg5RRK1SxuH+A0yHHegqjYiAbSiplsuYj0ZQZRfVKtUv15gTgijNUa4JeHz/BO2qhhduNzEfTvHkbI7O2EGlVkG342M0diCpDl5+9Rb2Hp7g5Jjq66psjheKFnqDLja3SiiVZUwmAwiRAVEwYBgWzjpH2NzcxHg0h65VsL93AF21sNHeRbFYhKQMEAl7COYObuxexws3n8cf/sEfQ9ZsCMoMn/v8p1BpfhKOcAMz8SbeehShF1QwEUy4sss2c0iRCNkvxna9QlzZl5RCcRqY1jeqo83tnuNX2HQSE91tKvJMbEgJCBA4TS10F3a+GSFP5pEaK8C4Iih+YzmFvZTszNadZU+ajPKIg48EkPIzLUDtcn3ieFlYodDir6cAmKsRY4KznHheACoCMdn36CnElYbx61ml2QJhxU1YhnerlF35BDZPBC+O5crmRTs4RHiW8/Fjw5BKOyyuFiefubXyAoSz+D7NypQJ9pKYJ6fLqwBTNSb5dkTMQyQeASnEimOTBa+svm0GSmfHTDZRvrifRW1hfldcVZlebwm3JdbViSqXnZOpDxcKTHbu5LkSvxUy0Bpfk99DHJ+szS+BFdo4Qf1BKv9YrBjPJQKstBYt5gK3ReVjlI/DfN/Ev+cV0pm9T/GszVpg071lrbw59Mpua8gC1Xxd7uQ49iwVaYNHMj6SyRz3O+dkC0ttPtbj95LXk3mRVXLGQeRzJgGuqxeQZFNXDsom90ZbvHgbs0AtP5cWa0FurCWwm4/JVWOeNj3mAVBc+znZuMDHa46JZRWFqbI6HTy8jngSJ27lnpkfC4Ut3ewCUi9dJmctzu6TQ92kz/PW+hzcxhs+aOQkNX2TZTl7fn7fdI5k28uCYbPvWcnKxsHm0nKdrzMeHxzPt2Vay2B6DrqmGwUSZT17P/n3CNgaltQDTsYn7+PsWsLWZbYZNTsiknBypXii5E+PWCEeX7y3vAkhNeNPvnNm1zf2mdzz56J1Oju+FkCblyhYBDX/+fy45O9nweOF8HLlhop0IV9oyNlNPYMtdibEqxT4q+49fuJm1lpaY1dJk5fmxXJffid/+3ZAb/Z+Pupz+bUpv+knfw+00YJvRKMNjE/7WSuAv5MjYH2udQTWEVhHYB2BdQTWEVhHYB2Bv+kIfHcA4Ftd7A1UXN0qYny4B7dyFXWseO3DvwEFMAO8e/iZ17+Il9PeeBNf+sxPA//rwvJ5pQX0KkXy0mtrAPw3PcD/uuf/hf+yiSvXr0AtaIAZYqNdQElzUFTnaLRfRX+i4o/++C8wPjjEZnsToqTD9SJousbUb7KoQRENCFKESPIQygr2Hg7x5rce4MXrl/DiSy+isdFGqVqCKEY4PX6C6bjLLKDpn56UfgjCCF5Ehrpx0oiUIpSSDIIIg94YHillyQJakSCJESRKaJFimMxlfQ+eT8bTEYqWjkvbm6x+rlkqQCJgrCoQDQuSbgCKwsp7Ue1ikDqWJIYEsURAJM9dmbx/FYSChqntoHfWwQcf3MWdN97B/qND9DtjlMsVplwOfAeKEqFZ0WFZApxoDr1cwmAU4Ph4jEF3DN3QGew8Oj6DIFmYzgOMZg4c32VJaLanPhKhKCpUSYIqUMVMG7WShE+8sIvJxIbvkgK0iMk0hO9J0I0SIEoYTyeIxAhTe4rJlNSTYHV6Z7MJfAbmRPguMJsErO6rImks/rqhYDIfYuK7CCIJYihAM3zcumXg+k2qNSzhL756gJMTsglWEAik9gE0MUJ7ownPtWObSy9CQdKhixqqxRJq1QrqzSpqrQZGQYT7jx7i9PQIUTTHZEb2xDbKFQmtlgnTVFid4kqljpntQZR1HB+eQIIGASpOTwdwgxCaoSMKXVQrGlP/GkaAaktlbZzONMhaGT2y1Q4sNOqfQGvrFYwcGSM3QnPnClSzglAwEAkGQs3D8aO38Ie/+r9AODyCQiBTV1DcuorP/eR/jvKNl0lsGyfhWb8kMytR2i0SpnFCk0YfjT+WYEoAMaE/lmCipGICgFh+KwrhkTRTBE6OH6N7cA/S7Aydxw/w7ltvYXP3CqupbWoS5qMTCE6f1f6djWcwDR2iSJscpmxjhGls4bnnvx/15gb2j99Et/cAu+0GFE2EZlKtXg++PUTVCGHJU1QMH1d2mnDmDr7xxge4dOM2euMAh8c0fjT4voLT0yED8/bMw3Dk4KQ7RmuzDdcHOr0hDN2C75PSWYaiUPLIYcfHIISmUISToz6bs6QSZq/5IbPvbrZKKNUIEtYgajuARpszVFhagI2SgvGwj36vD0232Loiq0XsXLkJQTYgagY0y2K26KP9+3j3z38P8+OHwHSMdqsMw5DwZO8RNqohbl0X8cN/fwO3X/oMDh/5+MvXBvjf/u+3YIsyzIqEyzt1VCvb8IQKGrdehXX5ZYSFJubMzp58BAII4RzetI/Dx/fhz0coFQyMOqdwp0P2N9kbU91vL5hDt4oMTltWEQh9jLrH7I8qhyhaZJ/uoVi0ILo+VG3G1giqVy7JJkoVFdWGgO7xEFVLR5s2RsgeIknHg8dncD2yby9hNg0wcwbYvdrCaOIg8Atw5j4mswnCyIfn0drlYmOriDCcIKI6yGTJLano9E5YvWYBJiKo2NvrYNB38cpLr0JXVcjKAKp+AEWIsLvVwna7ha/9+ZuQpQCKNMVW3cDu7ZdQ3nkJtnIV90+rOBy1MAiasKUQgeRCIucC30zslLlCPiEttHmG5gkHeTQPEhVbnPDNKeP4nDtn63zxEy6eq9k5eMGxHL7lVFapXXQug79Q6S6fL59YZUnatN5onJ7nsDavK05wTgbypsGIHSdyAHjhVxoryRa/JxggWZ+YfjQJeexOkP9JYBp/mX2c1qxcfVgO36jfMrUnF1B6lSqLYEcGwvP6rZkkO29SbIq+ItmcWlovAz9eDJUr6ThYyt5dNp1PqzG7sxV1S+PXEmBI4YrdYJeU0HFUEjyQbgZYhuEpPEjrwcetyapw6Rce2ywsWmp3Ot4yCmCmFOQmxsl5mXV6RiuetDvebLQYbxx0LMMpGt2LmORHRR4q8HOwkZaFVMkc47bs8fNsoaJNYXvmAufOnVW3ZuAvb2/cx/E4jsfLwjib93s8trlleXwSvgGAM/a4PCgf14tNEdlS1jyavN18zCz1T8rMY7VmGlduw52C7qyX+KKjVo3BxfLHV4LMvjLe7wn0jvs83oDIWCb1QbJcpLOQw9lU5cxHJ4ffyT623JrHv98sQGASL7qVLGBNAnIOmCXrR1apy++NLUMZ8MfGX/KdKm73YkPP4voZ0LuYSLFzCleQ8/Ut06Ys9FoFyLKvMbvyLBXOWISna3oKydkCuLCG5uM/3ZixiEj80vIuloUie7HhYimu55fRdOjl4XJ2E0Z2rYu7INczuXWCr2c87OmKwgF+ukkivzIkR16gUl41X86dYQX8zUPKpT5LHCQ+CnQu3RMfC+nzLAHxS5t/MmMoPf7iDniW66+O1vKrz3qefExWnftZznXReVatw3yzDf+Ow636L7qvNQB+lh5fH7OOwDoC6wisI7COwDoC6wisI/BxicB3BwD+G1IA/8s/v7gbfiqBu0z9+/BnYrVv5if/+ioAvLouMMHjX8ZVpgJeA+CPy0S4qB0/908buH5zFy5cNHZL0FQHpjRBu6xgY+vz6PRV/N7vfRWFKISpGegPpsySVSGwKkqQBJVZ90qyAEH2QSRy79EYdz84wvd+6kV8+jOfxMbONiRVhuPMGAC2p71YASzGyR/S7lC6kix1w2ihuIlCAb3eEIEbQhZFqLLI6uQqZEXI6j2SCtiH4zsMalRLZWiKDMeeod5qoNaowSiYUEwLsmECigTf9TCf2/DmVN/WYBbMrJ6YpjLLVoJeVM3y7bffxR/94R/h4d5jqIqJMKS6mlOIoobpbIZKhZR2MrbqpOzzIRsCRE1Df+DgrDPDeGSjUqnirNdlSlqqqTucugwAe6Q2ZrU0Y1CmSgqKug4ldFHUfbRrKi7v1GDPXAS+Ak2rYjIjlZMGLxQxnpHqN2SWwpS+m04m0BTg2tUNBkwf7O2xfKoqmRiPPExGLnFuEkCjUNQwm4/hUA1cUWYK1mIBuHbdwo2bDaYwfPPOKd59p4epHSGSBWb3SLVtFZUAoMhqtGoEj50IhqShbBWxudnGxlYLkCU4ooyHTx5jOO5j6ozRG3Qwm0/Y9akPr1wuwzREBq013YRZKGI+mWMynsN3SREuMOtfqnFaLplQpQCaGqJYBAo1SrCbOD71mJ23WarD9Qgq34KiX0UgV6FWGhCMIqvny2o+k0W5ZGPWe4jf/9V/g8n9+1AiH6KhYfPmy/ien/gvILWvsvEUZ0HjdBu3nuWqlziZFr8Xw6P4WAahkl/TBGj6IUrkErx34QY+5s4Uw7PHzMb4/Tdew4N7H+Lm8y/CMDUMu0fQohlm/WN49hjjwYDVs6aNBvZ8BFVVULDa0PUqzGIBsjFHtWahXKjDKlno9M4gCD52GgWUlDHgPkHFmKFeK+HevcdMNW1VtzCZi+gPqebvHK4nod8fM0vhOAdP6u191BotZsP85PET6JrOrIWjUIWqkIqc5qkHQzPYhgyyCu925ph7EmTdgu16sKwKPM9Bq1lGe6OKQmEbjl+CL5RR3azBnnRwuV3BdDJkcFyUVMzmATSrjsbmVUA2oRZKEFQVURigFAR4dOeP8eZXfgPCsI+CFmF7q4nO4RHalTF+6AdN/PCPNaAXrmPQaeMrfz7Dv/13r2PoedCLEcplDeXaNdx4+Yew9YnPYayU4FKNWlGGz5RePoTAQeRO0Tk5ZLWIfXeO8aCHyJnBGXfx+P4HMHXamOJAMSyomol2u43JaIjeyWPMhmewdAE7Ww0EocNqlsthCNN04PlDuI6AUqEBxycrajJhl2CpGgJniOtXi6jWKrj34BAHBwNoagv93hx+5KDRprq9FiSxiCdPOggiF41WFcdHXUynIxTLInYuFZlFvSJrEEQFo/EIEE0YRgP94Qwf3O3CMFt47tY1ZtkuCn1sbnkY93soFiJsbBbx1jcfQRU0mEqIjVKIueDj+qc+ifqVT6A3vYTHnS3s9+sYShrchOUpvpYQo5is8aQjH/5sowSt1ZRQZipHXps0gac8MRsTuXiKZaAFQ2QZMJFPQGehLL2X/s5PRGdLFPkptEiS29k5nH0+XqSkWsDdxX1mwRlXurLP51hs/KTLK4BjqBVrpBN1dGb3Cbdnvege88/0rEKLf2YBcHP2vnk74+RkXHXGw5cL/dIl+YaX+Lrnj2TQN4lDDMvPA2CmVeRqaTZEOBjPtCSnROQwicGxJF4MWia5/azaL4VxGe0XP/Oyoo0AdVInlEOuzHhijiBcTZZAd379FMjwpif1pflYvUhZxyBXonJmjU+sbePYJ3eZga0csGU7geOMtC1p7dzYzjZ5ZGW1uYuPZ1SKGfa2wJssHOzMsQI4+SSPeR5wPw38pvM6M7fT41n/Js9dgkG8MVwFnDxzecPjOMS/ZdsQ1ynlSv14bBDX48fyisALcLwMg7Kx5AtR+loGuPN1JF2seFySzShcjZwGOgGY3L6ZwzwO+BjA4WFO+p5B4GTzGa9dnF374rGTGIgnUy9WsVKnxQrW+MYzMD2j1OZB4TVV8+fOmiMsr7m8n1Kku1jz08078ZBZ2EWv1l3Sq+kyyU7H1bR8U8lix0P2DPz5kHL6DKyM15kMIKUyM8kcSmt5p2OC16Km9XqhAGbrcXLOxRhNNijw1/My4/TbYDIuM+vNAnZnR3Bu9c5fL7+4Z37n958+a5MNFFyNvRoa5h0AMhsFzjUlB0lTl42F8j59TK3gqUu9nVljFs8xfkG+YCd9lrz8VJXuR7T1ImB60TN9aS19CvR+SncsvfUswDY7n7LP549qS/57QPZaq86TfT9/LD8+W6t91T2uAfCz9vz6uHUE1hFYR2AdgXUE1hFYR2AdgY9DBL47APDfoQKYIO4vX/ky/vWPk81n5oeUvH/yIykYPg97Ce5+AedrGGeh7xoAfxwmwdPa8KX/7joESUKxVkBlW8Ns8gSB3cHN7RquX/tRPHoS4qtfvYNrzQamowm6pMgNqBpvUic1EIFAYgrgUHAQSCKOT1z0ux4+9eI1PP/cc2htbcAoWBiOe9i7/z4QzGEoYqLoleIko0Q15gSWOGc1vmgjfgD0+yNEAVkeLgCwTBbREKBZOpzAxXA8wKWdS9je2GJZv9PjY0wmU6iGip3dS9BUlUHf6XwKSZFhWgZUw0Do+vDcAJPpHJGsYuq4OOuO8Bdfe4PV91QUGfO5D0Whusca7t7bZ/bNMQiVEEYuPvXiNsokAhRdZgu79/iEAWBS+5EvNtkYQzYwGHrwIgW257Man5EcQlQE+J7PwHpBUaEjQLMgYrOh4ea1DTx+fAzdqKJW38X+0QhnfRszx8d4Nodu6pBlGROqvapoKBV0zGc9jMc9lKtFVKt1nJ70MejamEw8zB0PohTCtCjeLoPtkqwzBbJpRrh5q4JKJcJmu417Hw7w1tunOO24gCKy5FjBJEAYQtdkmKoCwQuBOalMddTLVWxubaBar0DWVTghcNo/xcwd4XR4hkcHxxiObSBUELgeqiUVr7y8iTDsQVZl+KEAXVYhiQrr89F4jt5ghPZGGxubLZwcPkS5oMEyJWiFCMVKEWaxjsdPxjCtLQaAHc/CxuXPIZTbCLQafEVEpMgIqIZuqCGMJujuv4vf+9VfgjweQpUFiIaBq5/4HF78oZ9EVN1FmKktF++qp/qHic5jkQnmmsNlMznKDyb1PRfJFp7EjyAEPmzPY5sVIm8Kf3SCO699FbPRGJevXmeq2unwGOPjh1AiB9NRH9Mx2S8rUBQPtj2CoVnQNQuyoqBU1bFzeQOSosEPLYztCdobNdSrFqJZF8H4EYpyD7euleB6c+ztd9Abipg5EhS9jE5vjrv3zmAUSugPxjANA7pJ9Wc9dPtzuAFQLBbQOeuymtrTkYfZOECxTBsSqEb0nNl+kyVyEIRw5gr6kxDziBT0KqxiE5VyJQbSW3UUCy3IShMzR4FeUREFNtvwIFF2VghRKJWYQr7S3IWk1yDpFUCLVftUTxJOAKH7AO/+wa/j7J2vQw2mqJYMltytWD18/tMKfuRHGygWN/D2ewL+za/dw4cPZNgBQW8Bu1d30N79LG5+9h9iYlQxVy0Eksws3iM6SehBjHzAs+E7c5aY7nTO4NoTaKKPaD7Cna//GUyNktI+WhvbrJ53vd5gkPjo8T0E9hBFQ8BGswxdJ3v8APPxCFd2qQ74iFm6G2YJsqbC9SeQ5AiVYhGRb2NnW0KjXsDpUR9793sQUMHR0Qi266LRtticprVpNKTEeoibz23h0V6HwXtJcvHKqxs4OzsAWxslBYZZxGxGluZFDKdjvPthB7rRwFazzCyf6yUB169peP/d96Fpc1y6XMGb33gAyygxtT9tIuhNh4h0CZ/63s+iXL2G02ETHx7XcBQ0MJMK8KBC8KlANbcGpahJsXqKbGIZBYiV8qFAdtC0uHMAnCTKuW1nUk+VXk0BHtvkw6na6qfYkiqXHZJTtiYqsnzylB2ZkuXl5HjWhjd7Va6eyUKnbP473gSSqEbJan2pLfF9LClqE0rO6wsv3+HyfTCfcvazhE2WPpJPcvP2Pi35fS4xzBXFSxA+o0LNXJHXQw9DfwmYxNeNQd5FSeh8XPnvPLZpf+Vsu9PjcryZYFMKe7OK06SWbhaW0LGpvTS3ek2us7SBILkYXYocNThQ4yUBUgiZAdSxtj3ZyJAZe9zqeAmaRlSndqHgZvV2c8OcW0CzchTpeXnDEjVpWms3fj21s2XK8uQZdAHcSN/nmy8S0JvGKwPBaSMYDztByTwAzs/QtO+phnVGobgESTJ1Y1mMWAQWDgFsxGfubxVkTmOUUVazlSO1ik5pcaxIvWBDyZKSO55qC6eCFfFbmjvp7Dxv6cxhbTY+DN7yTRgZS3I6J7ufZC2hz4aL3WXxCpDpoxTGc6vleGFLgGZirZzUnWWQM/NDUWZrdBZ4XmCSG99rUiM3jUWyrSUzziUhwZC07yYmsZkNPRy4LlubL8bJYt6wcZxZL9lYW1K5Lgz8l9TwubnPYTttDljMS77LaHmu8t5eWtMzdZbTtSdjmR67CSwPqHN1mnMq7Pw8ya99rB2Jq0zesTjZJ7C0SYrtz1ixoeciGBnPp4wLx0esDfGg+/ZsmrP3tOr/05HBbbefNUaZUK9aCz4Kil7Ulov65MI17Vk/sOK4Z4XE+Y9mn+Or7vNp582/9yxAnK5vGMZf407XH11HYB2BdQTWEVhHYB2BdQTWEVhH4G83At8dAPhvSAF8Hs5S8JfB7V8XAJ9XGa9rAP/tDvG/3tX+1Re3ICoy9JICrepBEgewZAcvXN7Ald0fxbfeHOBb37yPuqZgMpoydWYIOVXqCqEMBAQdKPfvwhWAJ09mGA9DfOLGDnZ2trCxs4XmZhuDYRdv33kdjj2CKpItsQhJlkGJZLJrpj8EVqnuLKmLSTE0J4tgUqBKIjueVKOkHCZ1MFk2U502WVewubGFwA1YvWDXnuOs04EXuiiXiyhqGjRFglkw2LGkGvb9AI4TwA9ETOYhHjw5xoP9I5x2+7Cnc1iWxdqgaQbmTsTqcR6f9jEYTqCbGlrtBgaDDl693YKlk8pQYpDj0eMOgkCBVajg+LQDL/ARiQbG0whzj4CiBDecIhCovifxEapta0IJgJIsYLtu4PqlKm5f20R/NMVkRsroAh4fj7F30MVw5kDWNBQsC2EQ16A1tQLm0zFkyYfnzxjo1XUdo5GN4dDBZOzBnjuQ1QBWgQC4BN/3YVlVHB8P0ahpaG1IUGQbLzx3Fe+/e4onT6jGrguosdqV+oCUmqWiCZWAsGJAcEOUVAslq4hLu5ewsd1ikpvheIKZP4YnTtGZ9PDG2w/R6/sI/RJGvTGz/93dkXH7tgXHm0JQVMiQmC002XLbDtW79VAql1GplDAZ9aBJESoVC6WqBVH1Ua5TDdYSFGULjmNhMBFQbt2EoG8hMlqY0ciQyJ03gN21ocsuuvvv4I0v/wYUZ8qU5IJp4IVP/yCuvPr34Vrb8EWZKatjZU6CZVidN6bTyryeqBQThRK3FyRbtfijGbUYqU+iEGIYwIOAuedClkL0Dx9g3D2GM50yK+HQt7F/7y1Mz/ZhSKTDjTAdD1GwQkiSjcm4D1Mje18RshKi2bZQa9YhKkVIZhuNdg2CRDVsTxFNerDCIQx08fytJg5PjnHW99AdSoCgwQ0ETOwQd+8NoVsmq6PdOZ1j+1KZqdNntoCp48E0LYyHI3iuB4k+Z5NKzUW5oib1u0UGrg3dYAC4M5gjlE2UGzsY2xI2tnah6woMQ4CpVSErVTi+CmgBTF2APx6i3a6x+rFmwcLcF6CX2lDMJlxogGYxAEz28IIMKIMDHPzp7+DRn/0uJJvGBMVZgynNcH07wA9/TwXP39rCg46IX/7th/jwHgA5QnPLxHMvvwir/WkUr3weY7MOX9djzJD0N/WRHIWs1nUUkL2yj+FwAN+bQRVchPMBDh68A0XwQdtfrEKZ2cTr5CzgueifPUHkjlAyRSiiB00T4c5nkKMIV3fbcN0Rep0TFCsV2I4HRTdgFAN2LlIam9YIm00LcqTicN/G8ZGNo6MxW2u3d+tsgwltlHn4sId6o4BKo4D9xxNEoQZRcNFsRVBksgmnjTkEZcmpgDztC/BFF3fePYJVaKCky7ja2kW9JOL554vYf3gEWXZQb2p48437aDQqKBVVpvgfTUQUSxXs7JRw7Vodor6Bx4Mm3uttoxtsYIZivEmC3MFZvV9WbTFN1Evk5pAkmgl1xRCYYHGQ+p+myfYEADNYktg4kjCUMPK5IosZKJV9+sXKqNVK1LyijSXZc4/OOA+eV+kmsIC51C4ABUuiZ+d7Bk6w4wh0pzgvqy1M5IBLtgI8gZ/fUJvnAAAgAElEQVRtUIrakpUnA0dS6WB8PIcC7LrZm0reiG2ykyNXKLbYW4mkKz4Ft7bm0Gc1AI6NgBd20gtoyOospPav6V0tu6Wm9USX+jABi1kL/aXkde4c/LMMAOcUoeyOM3bJ7DZZbdIsDEpqfabhTnWCC2VjcpEUlmYazIcbh1B5AMyvySFmFpoStGFlMDIgMMVaGeAVbx2In8Pc8psptzgkzAPvxLY2awH9VDgQNzIF6FxJGvPPhYU4V5zSZWmz1Cq4fB7KxLbMi/1TCyBN16HvMAxo0v2wty4CwJl6stn4J24di+su5k3+mok0dImpsc+tgNPxM3x5nLDnPJ9svA2JwjE3ndMWnofTyZxN1hN2/VUAOBm77HJ8vGasdflY5/N/STXJALCY1sNl30ti2XP6/WQRwmUAzGPB18LMbcYbfbiqPFlPuJqa/ZrA/BTIxo3MTu/4U6s2AySwnV+Xj3n+Ya4UXtznwiEgO+bOjT/2REo2I/FlLtkswuZS0p/sc4kNf95Kf8l+ORlePP5ZHW12lef9krdq/rYgXS5y8Zhc/knCdn5Mn4t6vu9XK4BXQdW408J0nUrX+QtcJFZttmKnyK5TfC6taOdTASkvrXLBhoxs29Kxy5Xvyeas7Bp8QZhWvpxf7y5S7z7tnH8V+Ju/p1UwNx/fbBueds2PAsFrAPztjJD1sesIrCOwjsA6AusIrCOwjsA6An/XEfjuAMBX9vD1xxpeeamBzlt3cDBLwmZup685lz6Lqw+/8zWAyer55/E/nFMA/9UtoLNdvlYA/11PgI+6/v/4s1twfRut7TIifQxNm6JRFPDi1V2UrU/jm6+f4e77J1BJIQcxUf+SKk8AJZZIGaMICjNw9kMHVI334NjGfCri2nYDm+0GNrc30d5uY2aP8MF7b8KZDRF6LqLQT5pHFngRJCmxGdaolqUGRVIhSQokspoWJVZTlAAwweAwilXIRKI2tjZQr7Xw8MEj7N3fS4vYURstS4MlAbWSheZGC4ImY2LbcD2qOSxh7gj4xp338Nq33kcgUj1QObaCdmK4U2+08OjRMbr9CYPFo8kElmXg0u4mjg4f4eVb21DEKbYvNXDWO8HMDlGttaEZJdx/+BjDiY0AGoJQwXTqw/VDBIILHzOISpxoNxUDShihpMjYaRbw6vO7DCRpZgEnvSkePhnivXun6IxcQNbhhwEq5RJajTpCz0fg+sza2jKodnEfVkFHf9jFoD+BKJqwbR/TyRSyGqJQFFGu6qw+sefKeLLfRbmgoloHVMXFrZuX8OH7HXQ7EbpDD1pBgx8F8PyQgbGSZaCgG1AJ5sw9FPUCimYBl3a20WjWUSgVMHPmGM67GLl9DOZjvPbGHgZDAY5tYdiZQIymKFoBrl1RUG/p8CMPlWIBqqrCdV04Ltk7y9A1NbZwRAzKipaJzd1NVrNYkDyYVgP9Po29FgxrG0Z5A4JRR6g3MHIk2MEM/d4Jhk+6gDtCOD7B2Yd3EI5H0AwZStnAi5/8PHZe+D7M1TY8sQonEOBRclZk2iyuucpMozg1GSd/4qR5bKMWIST5cqpYi1N1LMFCiX4xApWcdv2A2WBTrdlJv8OUwZIsYT4d4GDvfTy59yYalQJmgz7s0QC3bzYwGjzBbNKBrpjMgns6H+DK9SZJ5dHavonNa6/i9GwfzryDyB9DD1z4/Se43NLQrBfwwd5DuJGO0USAYZQQCjI6/SmOzyL2d7liYf/RGZqtIgolHcNxgPHMhqxoLKk7mYyhiCYCT0IQzaGqAjbabRwfnUFVBFRKFUwmIabzEDNfws71FzH1dKhGmUF8TaVAKHBcCYZVg2KKcOwBKqrCztXcaDK1kGKU4IsGRLUMqEWEsgqfYIZEe0zm0OYjTN/9Fl779/8W0vgEnm2jYLVghCG2Sz5+8NM13HquhvujOf707gx3vjWEYakoVSXsXLuK+rXvhXnpMxhqDQRGASEpzgJKbDJODPgOTFKN+x5bA8Zkoxz5TLGtih72772DZtViwJas25nNchTBUhVE3gTurAdLC2HPRjB1Ba4zQ7VcRaVgoNc5gO8O0Wo3EQkKxjMfzQ0NM7uP0J1CFrtoVBQ0a00cPHFx914H3a4DwyyjVregaBFm9hiPH5+h0aRx6mDmW7AnAnYvbcL3jlCr0xrqQxRUHB52AKEE02wgkn288e4hCuUaBHeOsmLg2qUKXnl5A4f7A2i6yOprv/fOPWxulLC5XcFwMMZorKNcauPabhX1+hzVZgW+tIk3D1s4tHcxjNpwoMMTxLTeL9NtRSLEUGQwXYQfJ4/ZDFaYolcQA6ZAimdSBqwmyXVSGjLgxa2jE9CYfZbFVp8LqBH/Ts+j5TqqcYKTpUcTe9j4LBfB3/RdPo+TjDtzpMgo/ON2x2OHrQEJ1+XWpzEo4VeJHS3Y/TLYs0AF7GPs5FwtmyEM8QJyrpZrPmmbTRAvJaV5kjwjac4DhHwSe5XK+eLvELH0m7eHsTQGn84r67L23vz+uXKOh47DErqfkCX64z4mRxC+5qZ8PwFv6S1mejQLarkKNK2VnAVqtNmAQFlSa5cBrqVNPIse5G08B0ionZm6wxxLpX2dAX3paODH08aglMrxTUcJ6F8g+8X/MWeUeMxJibc2/w4WA4BEqcw6LETAymnEY39hD7xcX5crNPN1i/kmjOQhlj7XaKySnXuUQMslKJUDPJw5RlHATpMFKBRzuoelTVMcADO14WKG0ufYuErryS5GcaIvTazl4/uOt40kptIcmi3Kzy7q1PJasLwMbk4tzc6QVUYzFXjeZn7RFqaKTudsMt9TS+7FLGJrR8b2nN1fKkqNwXq8tYJ/PV5sSsjORR77c1iQg7klO/DMapTWwKUr5BwT+PLDY5FRB8f4d7ER5ZzlcALzOWCjZ/oSSM64PPDxsACpcb+xlX9x48mYiSBywp5aCmcVrDEejv0iUqPyZCmnsZ8o7VMAHAeXrsO2FWTWevZcot2syUaYePbwURafIF29OVjM9hXvsjR+y6vnswBgNh4SW+e4HnfcWB6rpHGsJ7JqY74GXLRdJ/scjL+7psM7/a7K19pz51qhAP4oeLh051nQnnugLIPh1ZsGMlPhwsfRRbF9GhS++Nl2/p1vFwD/VWBv/qrPco5V/fAs0Df77L/o+DUA/nZGyPrYdQTWEVhHYB2BdQTWEVhHYB2Bv+sIfHcAYOnX8J/99hZ+8b9/BX/2s1/Alw5vYwuH+GDri/jyL/4A7vyrn8Xhj/8f+KngOw+AQVbP/zXwK69/EYsqwOftnVfV+2WQ+Pd/BF/+xZ9AzkA66fc1AP67ngAfdf3/6Z8/h0JZhmo6iKQRdN2BrgS4sr0Lb9TE3bcnGJxRDV7SL1KKnRS0pPglq0+q3+cytSKpcoNQgB3IeHhA9slF7NQbqFUK2L28iUazjNmsh8ODPUhigMBzoGsaikWykQ0ws6lGrICNVhOlSpFdi2yYZ1OHwRY6ht5XVRmFYgG1ZgvdTh/dbp/VIHUdH4FPSfpEfESu0pIITVNYvdBCQaEXEClURxcYjmY4Ouxg/8kZJraHYq2JzmCKx4dHKFcqTP1L9tOyomMwnqPbH8PzCcLMUSvr2GxVMOye4vLOJhBOUS4Asujgxq3LsMpVnPRsvPXBPmxXhD0PoEgaHJfsnwMIUghFJ6WzwCBtrVyEJooo6zp2N6u4cqkBTQmhGCbeu/sY790/xd2HA/ihAUkxmbKwVNDQblWgKwKcuQ3Hdpkar1yz4Ac2bHvK4HkYyIh8kdliK4qPal1HpWZg8+oOPvzgBHsfdrHRKkCSbdy61UDgCPjwgzPMZoRdBeLNiCQJE9uHLklk+oqKaUKXFQhhCEPTmT30RrONzfYGiuUSXDnAh/v38fj4EHM/xN29Q4wmIWybwF+ssCQlpWWIuHa9Alnz4LtTFAoWqtUKIpDl8RiGqaBg6phMSOkYodmoY/vKNoPHCEYwdA2PDuawnRparZdQrhBcLEDUa7DDBg5OH2N//x3s370HdzpANBnBCgFL1GCaIqobBj77H3wSemUDA7cCW7wJX6nCk9RYDcyUv4nOjSl5aQuExNTnkRgiEuPEdvyTBTvJS0nSkjY3/P/svVmsJFl63/eLNSNy327evfbqvTnD4XAXCVCWBdAG9OQnS36xn2QYsJ8Mv+jFfDEMA4bsBwKyJUM2TIOEbC6WSJowOTQJDkezdA97re6qrv3u9+a+xW6cExGZkXnzVlW3ZcwMkAk0uipjO+c7S2Sd3/n/P7HdIIVAYtEudB386UT+V7JNRsM2h88fM+ydY+Fy9PhzwumIGztF2qefYekjAmdEoVigUC5RbZaY+hNqm/sExpa0fY78M3y/zbjTo2o6vH5d2GS3aTvCylvDMkymYwUtV+b4YshoavP0oEO+mGcyHci8vq2NBoOex3A8Yez61OoNxoORtGE3dJ3z8w6WXaRSqWPoFoHroisiLy60RxDoRXZuvkG+0uKsO2J39xpTZ4LneGiaTrXWkFbsQr27US7KsNVbmyh6DrNQlgA+UA0MqyjHq1CNioVKXXGJfI/R8QEf/O4/pf3wfRRvQi2/izEdsl/y+Lu/dIOtr93he89O+f0//5BhR8xju1TKJmN/zNd++d+mev3rDLQdJkaDUWTgqyqaphAFLqYiVMDCBtqRYN6bOskGhEhuCDk7P5Eqe2fSk5tTRr0zQm+ErevUShaj/imm4aNGGjnLYDjuUWvuMOl3OD/4glpBoygU10FEpBk0RBuOThm2n1DKOVTLKlsir3FP5egi5OhkKB0NyoWinH8Dv8dFW+TsrdHuT+n5ETmjzka9hTe94Np1QyrJx72AdreHkE03mlsMRiM++eIMw65gaj6VvEarkePrX7vDo897NGt1ahWD97/3bW5f32Rrs0K7c0bPUciXN7h94zblqo0Wttlo2IxUkQu4xdFoj/NwD1ex8YTSVxd+DGJV2QRfRZNKKwdUT7wh5EaYKFLjGIul9yXYkKxCx6Mppj0EcmtRPL6U2FM0M+LE4n6ygi9zf4YoKVhJh2DG9nRZpScAcwpeUqVeWoYYRCS5OVPl6JLiKYa/8YOWVU8Ces3vfdkWNt1cIpFHstifQocUdKUVvUpRtfxuv6RQTnOIJuWbQb0ZbE7KHqPxGchNIXCaH1BGf4mYp9AqC8hm4CKNfSZe2Q0zM0AUhksAcK4qTRWLMg9qBsKlf5bwKQGC8eNSGD+3DF62zLwKBMy7UAwO56AlvpdEZMvkfDn4yd/jLMfzWGYX1mUIZ3lS0w0J6QaFy2BpQeErWXtciBT8LfSLZEPEwmaApNHS72Tdssq5mQV6Ap/T/RTJBoz5NoU5zBRlkpbuC/WI35GzcZtAszRsclbIlj1jzRxv3EhU/ykAzkDGhfiluU4T+B3XP1YQZ+sd30+d260nNt8L9C7TfsJrZhUASSG3bLO0zGm/k4N7Cb2mAVsxVuT8tTBXLNpzy+cn9VsuSwrSk90ml1WgS+BatM8yrFrurrPjcXdN+tQcBovYivEvp8+krUVLBeL7pXin7Xypf8U0PNNnZwGYt9nMAlyMmWw/mQ+6LBCO7xererMbbBaGZ+YvMwvoZEzO5o80Obk8N7kgga1ZJJ5ti8uwNaGaVwDglX0qM5dlx0u2fWbXJe4Z6btoBssz43bVBp7seFi+73yOjpNMXxpfyxs1MvNF+l4Q98y+G1ZNhavq/iowc2UcMl9m1dhXTMErv86Oh6uUu1cB7S9b7rQAy7F92X1ednz5/Z72n6vq82Xic9W9c7ncl7nN+tx1BNYRWEdgHYF1BNYRWEdgHYF1BH6kEfjJAMBfT2OUAa8zW+gMXBWw9p/dfAFwXXGf2b2vPibg7n/4P8M/+B+/z3+28/v8p//Ob/BXv/SPFp4jYe9/Cf/oD/8xN7/z++z+PVGuuLy/8e3E9pnkWv5BApTXAPhH2vtf4eH/y3/zqzh+j0lwTr4cYBd8mQNypykAcIP2scgzq+D6Y6mQi7xA5ngVKhChMDF0RaSJlZbDimYy8TV++PEDNC3PXl3AhAZbO03KVYud/QZWyUDBY3hxiiWsb12Xg2dPZb7Rar0sLZuHg75c6+p1BkzHLuOxw6A/xCpYUkEnlLzdTpeD50f0eyN8X4BooSYRa1Xx7nmxSKUmALhcFMuynsy9OQ3g5LzL8WmbXm9CGAmLWY2L3oijszaKLvKr1qVi9uj4nFKpgqJbHJ6cMRo7Eshs1PPcvbnHdNimnLdxRl2u7xXZ2y6ytd2kPxrTHga8//FjfGyMXJGJAGoTkVs1JIwCdFOTSuLxZCQBqrBVfvPObbYaFalW1jXoDn3Ouh7PT0acdQN6Q1/C7mG/QzmvkzNDhv0LigVbAnKhqFH1AMNUpVJUqPiiUKfV3OHo+XNUxaFcMdAMn7vvvsH3vvcZx8/HNOt56k2F/f0qJ0djHn3RQ9eEgtPEC6dSDTt1Q3zHIa/plHIWe9ubTIZDcoYhcxjvbm2zv7eHnc/jGCEf3v+U7/3whyiGxWl7SLcnlL0qniNsYRV0ufgUcONGmdfuVjk+PkLXTAzDlJA/Zwq1jUerWZJwUuRw3t5u0traIJ/zyWkTikWLR8/7nHdymMauzAOtmybV1j6nfZvPHz3g40/e4/T5M0qmRkkEdehSt+vUGyUKdY1rr++Tq7bwjG2Cwlt4ehVfzeGpOZnjVebJk0qtCKFMFJ9Ynba86rcCAItzxIK5AoG00IvVHLogUUFA6HmE7hTLVJkMe5wcPaOQzzFqH3L08HOKhkI4PWXaf4yp9dhslKRCutHc4Iunj6lt5LFrDUrN24SDM8b9A6JoJPMzVy2PO/s1fvDDp3iGSaj7lG0L142YuELlnKc30un0HEbjqVTXe+4YTdMoFmsMho7MP1soFeWuCgFDRa7ps/MeQaRTqbbYbO3iOjEAPj0+52Loo5ea3H7zp6i19nn09Ihr129KaCnuIdQExXJJiB2xTV2WR6i+RR7iQrkmx6HwGQhUYXNtS0vhFNqpQkUmbLT7Z3z8B/+U08++I/Pymn6JouJzayPH2zdqVN58k6euzrc/eED36Ji9jQb713ak3bde26TYuolZ2ce3mkz1MhNF5IcWajShMnJRIhdTLKAHEb6A1gJthCG+P6XTPZfqVWF7rWEw7B6BP8LWDCxDJfCHFPLi/7KXcNG9QDWKEtyb0QRncI6dE3mWfYqVGrV6CdvwePLgBzRLEUrYYe/6JmPXwg1aPD0cSnhuaTp65IE/ZDA+RtFynPUcBkFIwd7C0vO4k3N2dw0qRYth3+Pg+QmWbVOqVLnoDnly3EWzyjL3uthA0ajl+MbXvs5nnzynXKhQKVk8evA93n3jNlvNCp3OMaFRwQ1zVCsNStU6eXWMHlzQuHGLYdTk4WmBY/cuo6iCE+nSCtqLBAYQkm8N2WY4RKpQAQsAbBCFmkggkChbE2viBKTMuEkm/2GsqIyVpgn+mqtBJehJx2EMBNJF+nRBM8uMlwGwgBkz+JQquxbyTM4BsBzKlwDwHG4sq2mCyE+2hMw1adnX8QwAJzlJY1Y3v9+iYnlRDXnVa325DPIZ0vI4vrVUFUrZ2xKhkqrY+V0XFoPnxVq0wE4V1cllCwAuVcYtgYqUJaSAIgsU5HSaVZBmQWXmGSkwXD4/BsCJjXHm+avuuVC/OEjyCRJsZfL5pgpzecorAGDxrDjvdbYdV7fWHEgk52ZOk/FJ4juXhiaqwBU2sPLSpNwpmBF1FNm343slKsZsfDOvrxlKS0jjguXt7Pr0lSeAeJzXO65vRrGZeS3GXC2tRQyb5q/Mef5gmbs0ORIXLy7NAjBOYrPcL2O78hgapudLpXNSjll/SBTQcpNDZieDvG4GP5P6pdcnOWxnx7OK0KTeV43DOVyNTaQv99X4/ZD9PrVNnkH3OVtMNiRc9bRMudNTZhsjkjkzuVdckhigpjAxaaZUL52oQuPNNPI3dBYuy9/8qVV43B/lb+1s/uFsP5b53tOxNdO6x2MtM5vHZRANsZwBO+4xs3kjge/xXJY594oxMWuHVE2bGZcrIWlyn3Rb3/z6zAaIpH7yWDJny41HSR+8CuKl36cuEqv7xNIcKMfGy+eSVT3jReWI2yTZePKCeW05Rsvvl+XnflXo+zLwOevWyXh98UhYffRVAPCr1OfLPPtF9cq+L6/qCy961lepz6uWPXvvNQB+1aitz1tHYB2BdQTWEVhHYB2BdQTWEfhxiMCPPQD+7N/7Fv9wJr095I/+i7/P43//W/xDfpNf+60b/K//1a+zk0byg9/k1/7F668AgL9a6CUIfrAIfhfvlADqv/N/8R/8vUZG9ZuAYF507Vcr0/qq/38j8Jv/+Zt4ypTAGFFtaVg5j41yjTw1+kcGoVOVeSRDNSJ0hxICT/wQR9BW3ZCWv/V6lWKxJMFppz/lX/zev2I0dLm5tU+9XqHWLNHcrPD21+9S3SrjDNuovlB9Ohw+fsJkNGRre5P6VovAmTDs9wmDiDMBZEWO4VDl6OiESq3C1pawkh5xcnbGdOIKJoQnVLUCMEhGlCxKaYpUAAuYaBkROUsACpXz3pCTiy6DoUsQaHT7E47PuvRHDtNQ2BtqUsH77OmBhG12ocj+jTvc+/wLer0Bvu9RLVr81Ju38cZdyraGqTj8/E/fJac7VCp5Ot0B95+dcf9pB4wiW/vXefzkKaPxWFop+0FAsVTCsoU1tDDNDqS18vXdHZrVuoRPtlXk+GKKG4mctwJKFqT6VywgjQcdBt0Teu1jonDKdDImEqq6KCAIJ9L2WuRR7nb6uNOQWmWDfqcL0VTmYxUW0NVWjfd+8AWDns+1a5sUyi6t7QoPPjvl7GSKlStSLheZTId4YYjjh4yHE2xNoZjLcfvaNdzRGNs0pAr49o0b7O3uoeoaUdHkL7/7bT68d08CvYvuhNEkYjgKJIAURFQslIvNA826wtfe3aLdbqMoYnOAThD41KpFCgWhMp9g26BqHpVyHjOXo1WzyJsehZLB0dmUjz49x3XK0m785u1b6MJ++8Dl4/uPuff5p6h+QM020EV7hiZVq0G9UaOyXaJ5fRu12CS/8TqutYenl/CEZbfAgKpI0iwW/4SuMQRV5NKLYmvNSNi+xnqv+Wc1BBbLbYFQDEsVsbguyaboB+C7mLrCdDKUOWI3GlX6Z4e0j56SizzODz8lmh6iBKeo4YRyqYQrbL8VH7OgYhTzlDf2GZwcogUTwnCKO3FoVVS2GxZfPG7T90J0S/RThXI1z9FZHz8oMvFNugOXs9MBlWIJxxG5BwKaGxt4vioV8IWyJfP9TgUk1kymDji+hqIXeP3Nr0mVvjf16HZ6hLrNyI24/dbXaG5f4/CkTa3elPmmozCQcNm0LCrVGmoUkdNUqtU6qm6SL1fkJoNQWG+rutyIIXMvJ4vXYpyLDQOdZ/f43v/230L7IYY/oaCW2CybbJVNCiqU3/wm4+Im3/ngQ/z2IXsbFVo7O0TlJnZrj+7EQTNM7PoOjl4lKmwSksPMmSiqjybayQ9kTmpRL0MokIUSJ3QZjbtSvS87RaAyHZ4TekMssXFB5iB1sXIR06nILz7BCVwirYA/HWGEE7pnzygXi3I8FUsVCkWbkq3w2Ud/zVbDwHeP2GjaeK5Ko/kzHJ4GtAddosDBGw6xFR+0c/rTMX1XZRpphEERHYPAOWNrs0CzVqSQL/L5veeS85n5HP2hw1l/TKTnKOdLlEpTmvUib7/xTT75+FOUyKRo23QuPuYbP/UGrUqJ8fCMSVDCDS18L2SjtUfVUgkGhzSulwktg8Da4/H5dc7cBoPAxsfEi4TNsyGHhKoIS85Y7SvUi8IQWqjnhY4+FpYtKpCW33QpvJTIQnaEFPTElrBiLKYC3xQepVahEoCl8DOBi3IpPbPgLWCGLGeicE3Vn9lyLYmOr3wZx7ea10ds8kkfNwOvmatnADj1DrgCGi6re8Ti7AyEZTRw8unL8UzUmjMAnIKrBLqlgHhW0CVwuwzTspVPLXbj7+b1lmWbSx3jw0m+ZGF/nYW0cziUKvDm8C5tpyz0yzbfvBnjCUJaGF+yCI5h16UpOimj7FEZFp7O3nM4FYMy2QeuBCVp2eNTUjPauNrxsbTOywAl5q2Xx0AWPM3KnloPr1RfxurRGYSKR1y8dSIDOdN7pdWZAQqhck7GylXwNwszUpCatcaNwXyKchftnqOsfWxSiBhAirl1EXDNIXAS8pV5T5OYyzKvAKkZ2+30OTJJg7JoYZy2fxZ4zPpYsnFLQu7MmIuPz5W/V4Gc5bZfiJ9sq8V6pwrqbL+Rf5bD6dU2gGSfsfzntO8tQPSZFfSKfphY56egWM47cZrfSypyEY0UFGfHmnQIim0NFlTDs79n56xl2+8UVacAOplHZjFZAujLE/NC/WUc438XpPFdbvPs9WJz6+JYWQTm2T4gLdnTcbZi08pyey7PZ4vxWpxk5Nzwknfk8v1n5V6xCSedH+R7VW4OSafnxXlqVZmy753lue2qMrzo+xfVe7kts/dZdqJYde4L+8LSWL7q+leF0i96/ss2A4hrX/Yb6EWxeJW6f9lzlsssNnavP+sIrCOwjsA6AusIrCOwjsA6AusI/KRE4MceAP/Gt79kKJeUuV/y6vXp6wgsROC//o828fWA+naRyOyxt1VhM99E7docfjrAm+QIFUuq8lQtIGdquIqKp+mEusE0CDg9P8cu5CnXqoynPh989CkFu8i1zW2azSq5vEZjs8w733iD+laNYNLF0BTax0cM220Ktk2lWcewTEaDnrSTHvYH9LojGtUWJ8fnnByfSctfYdfqeg5e6BOGCr4fSPArsIIAweJPApKK83RdxdA1bEuXix1OFHF41mbsBIydkPbFkMPjNophc9bu059MJfydeiFHx6dSVSuA493X3+Lhk2cSdoW+Szlv8bU3bxO6fTaKGm/d2XEXa6gAACAASURBVObOtSb99nNMQ5NWzw+ennJw4dIZ+/zc3/pV/uq732Uq8ts6U6JIo1AsUy5XsGydIByTMxV2NjepFOv4joKmFPn4/jGeQPGtXcZuFCtSwwA1dAmmA1QcCrbBZCxy/YaEgYtl6YzGfQbDPs7UJ3QVLk47ONMphB6moXL3tS2OzkT9cvR7Htv7GxjWhHLN4vvffYKu2uQMWyqLfU+oln2mIi+q78tcqWU7z2a9QTCZUs7nKRcKvHb7lswLa1g5woLBn/zFt3h6dMRw6jIYi5yyIRftCa6AfBLUB7KshVzAzf0CqhJIq2/LyhNGIbs7G3jeAIUxlhXSaOSp10r4vstWo0SlAIWSztDVeO+DAz79+Jz9LZED9g5mvsRffPchnzw4luC6krdRnQkFBQpYVOwWhVKF/EaZW19/h1x9nyi/w9SoyBy0Av4KKKhKIB0DhhCfUMRYKoOEWlNBuwSAxdDKLuXGQ02CljRJaMIPJUARbSmUNqrYVzHFdSdUSwVGnTPax88xI5fz5x/jj57SPf2UvBlimSbFUpkAj1BzUHIqvalDJACtWNgTefgCaFag1TDifu1GKLpJ4AS0tm16gwkXHYHmLEaTkG7HIXRUNKHkt3VKZZte32U4HKPrPrZlYeVsfF/BKjS56LsMpvDNn/tVOt0h52dtqYzXrRznvT43775FtbnDcOrjeiGNWlXmOZ5MJpi2zdbWNtPxmLyZo1yuyU0XRs5GFUplMX5FrkVVwP9kYVKAQyWH5wzoPH6f9377v8foH1BQPLYqNZpVEyOcong6TuNt9K1bfO+HP2DLnnJnv4maK+BW9tFrLR4dPOL4+ecYuTx24zp7b/wiVmkbRca1ILVtQRDJPiry2Jqaihp5Uh3sTgZESiABvCkU4uFI5jPXI02e57lDchZYRolOr4vjO5iFOtNxn/7FEZP+Oc16DTNnS8trXRebAaZcHD+kUVHpdx+S04eonsfN679Ce5SnM3FQVZ+Th4/YKtkE4TMG4QQ/V6I3Fm7VBoHr4U2OqRRttrca7O/u8uRRm+F4jGqqtDtjxoFHJDbs5Grki322tja4uf/T3Pv8A9QwJ/NLTyb3eOfN22xWKoz7h0Talsi8zWAwlACYyZiKMcWuD1DsIZ1JQLn16zzqNTgeFXCiMj55ArREfShaUyxiizaNR5EACGqkv4iozd5PMQCWWRoT7JLZcDFbzI9H2BwAx9avElasUk9lGKOAXumIncGsDBAUj011ZtmFWin+yp634jdFnFM1VUmu/tGR3jvLF5cXYFOVnbjDSjCYuXW2jCloiOMeLzTL3MoJEEwBbmr9vAzH04jL6GbhyUw/uFinZRCWPSqOiTk9PmcOKlfBkIXvksX6Zfa6YNedPCi1j70M2i6T25mrwJJyMYaYWXViMvtfCX/ntVxkP4twb9Uiv2yHVPmYCZYsf9xgs29nsV0CNukJKRSJyzDTDmdyqWbKmY6mpdy0ciwsKbBlLJag1vyv8/Kl/UPYLmeBoXyqhPKXB0s2zrN6zOKcAXUrhk5WSxorepPzM3BSlGmW3zntI9JIYHHMZ8eV/HPmHqnKeQHmroC/y0VM21ZufLhiY8cMAGfaIx1r6Ridx+VqAPwqkCm9z/IGBDn3xWmNL/W12O3kcj+WIyRRqC//0lkeJhIAy3lw0TI4uyFmtiFExmFFP7nU/9JNBku5i18AX2PQ/2oQXbbBLCfzontDClDTfhIHLWsZkXyzBG1fBBNf1H6xOv7qF82qa7MbbNL+lPbxhTk6GTev2n+W5/dV173qvVYM6Rd+tQDzrwjHlwW2V8VuPuZePul/1Xt8lf7wZWO2PK99levFNWsA/FUjt75uHYF1BNYRWEdgHYF1BNYRWEfgRxGBH2MA/KMIx/qZ6wgsRuC/+49vEughds3AKIypWxpvb7/J6Q97eEeg+AaBoiBMT11VwVVgGISMIoW+63PS6XHR68kckNIeThX2wwZbmxtc323JHMDFYo6NjQrlSg7LUinkTUxdZTwaks8LsORLS2RFCRkMe1hWjn6/R73RpHve5/TkHGfqoqsiLahYxBYwlAT+ikUSPc4TnCQAjgGwKgGwrmsSWk8ch2kQESgG590Y/H708XO2dja56A05PLnALJQkJDlt93Acl8nEkWuiLQGsHI/Ts3OpPKvmDW7tt9D8ET/39j7fePsGhVxE5+QplVJBqny/eHqMVd3m/sEpgZnn/pMnuMLCVsC60KBUrtPa3KJcsXD9ATlboZgvUivtoCkl8laLv/7+R/QnHsV6A9UQ+X81XHfKuN9hOuxi6QqmpuAHDoHvEYRCwRhJkCislJ2Jh6FanB6dMRmOUCJPxn9zs8rUG5EvNOgPQlRTSAWnRIrL08cddK2IEBSXCjZREEiQJUCS73kyj+xWvYkzHGEpGvVikbJt8/abb7C3u4NVzDNUAn7vj/9Q9gsnEpbbA9xQp9fz6HZH0qpbLIJoGpRyAVv1HK1WneGoSxC5NBpV8nkDVfFQoimFvE6jXiJvG3jBmN1WlaIVUapZTEODjz455ODZmIujIbduN9Etm/c+PuLZyRQ0E0tVEfrEzVKekppno36d+sYWZq3Ixms3CfNbuFoNR2SzFmBPAioTVdETtY/IS6sQajq+JqxsxfFYnRF/Vi2FzheQ5BL1TAUlbCfj/6RlrYBMwhY8dGNVtKZKW+j+2QnhuM+k+5De6SccP32fzZpQh4q8tBqt7Q0mbpfT7jG+2NwwcMgpprTzPT855vbtBnZuytiZ4KsGnc4E2ypQLIv80zkePu7hhTlcVyPwdY6f9qTq2vMm0obYcSMcx5PKZLEho2CX8XyFeusaTmRLdfrerbdQNZujw1NZFy+YMvFcas1tqhvbqCJ/dm/IzevXpe351HEwcxbN1haRLyRWEeVSBVU3pM24JlW/QgEssWGi+IwtgL3AQGdC5+H3+fD/+CdsKCNqJtzZ2yGM2uQtjZOjAUHrZxnpVb7/g++yW5rSqtmUN7Yxt97hs4MzepMuZ0efyBzkxcoO11//RZrX38Qs1dHMPFahhhtEaLpOGPjoaoQWCiVwKDyypWJ/OBlStsuyb05GHQxMcqZO4E9R1QBdy9PpdeR4dSJT3qNzekjgjaSNtVD/6jkb0zQIvDGDzhF7W2WODz8ldE5RRqdUy/vohWscdCLsvM754wdsFlSC8BjXVBkpFmdt0WdMiVu1qC83YqhKRKlYQlMqjKcOfiQ26HQJNJF7XMdUi+hWn42NDZrVu5xePEfXChiqANLP2N9qYot5M+pjWtfQ9Dqnx0eYdgHVGZMLOly7K/Kpn+CHLqedLczdv83JZJO+U8FTKrho+EL5q8XwV0zWojXFpoXYLtNcAKhiLkghUgxPYuvUVFU7X8DWEivoVLGUQNZUUZcs3L/KO16MSZGlN4WvYj18liM3cwNRBqnxmuUtnR/MOFXPyrpyYTz2qpVQT0ApGZKsendmg3tZNbq8iC+fvsLCOT1P3j8DbONnzUZTAoDF0+fWqvHtYoVcVi2cbRfZBpm4xMfi6+L2SVTdyX3SU1NoIt6bqQI4bc/0nFVg6irgcAn+Sv4S2x3P+8lif8o+L4bRcsfYTMmZ1ivOHx3H5csAhfjcNJ7z/L9qonieK4CX4pXm3M3GVRQsC6sy+XJFGoFsHVP2lLaTOCbAXboBIgW64rh8QyU7F7JwPz0nEJm2F2KSiUOGcclnzdTFccHlmywDvURO3Wx+XLEJIQWe8T6oTO7cWV0VZLziDn5JcC1jnAwacV7a30V/nUHn5Kq0P2kZIB337bh/L/ehFNguZfRdsP1edU4Mi+N+tMpeOi3jYv+IYxXD6cvCcvmcDOSKr53DzgUYdgX0FO+Al32WyzQfr3Or+LhN47/P5qskpvP7Z9TQyZdzA/NEhy42n4j6ppbgaR5hETc5saZxeHXQnWTmXjlOl8fu3Gb8xTbz8XQm+khqm57072VF8EuUvqvms3l8X9Y283k560ixqj3TuTU7j64CwGk80vPFv4/iTrZomf+iPvNVoOWXmUOvevbltlx95pd91qrzr9qs8aplS8f7vK0vQ+SvEsfl+2X711dts+Xrlt+36fE1AH7ZTLo+vo7AOgLrCKwjsI7AOgLrCKwj8OMUgTUA/nFqjXVZfuwi8I//k9fRCwaVVoGpf8SNjSbbxjbH73XJTwpogYAvLuMApppJz4t4fnbBmchzO3EZuAEO4EeRBLC6plKvVbh1c5fNZp5mvUzJMsip0Ds/wZ2MEGodYR09dh0CAa98j1qtjG4IRe8EzVCwbZNmsyGVhb1uXy7M2DlDAs4g9CQAFv9o9YVazxc20CGqgHN+ICGDJiBGYgMdwweheFQkUH349IRHT9qUKiX6Q5fTi57MDeyh0BmMGDu+XIMVds++51Mol9A0g4uLDlEY0iiZXN+uS9XhuzdrvHtnm+1Whfbpc7ZaGwxHE7xIJ1/b5MHhGX/23fcYi0UXVWMyGqOpNhsbOzSbG5QqFn40kbl7C4UymlIm8AoU7E0+/PQ+/fEYxTCwigUJsaPQZ9hpE7kOeWm/bOA6EwKBXAJXAnKhrhVW2MIC2tRyTIYThr0BmhJSLgoILyCbj5WvkrMaDKZdIsPBDR0OnnaplJvkdBPL1Aj9AEWNiLTYulrYt+ZzFv5gghlCs1Bgo1Lm7p1bXLu2S2OzxdGozx9+60+5//ChtIDujQQ0i/ADg3ZnKMsm2ooopGxBs6yxs7vBaNLFDx3eeed1nOkQIleCPXfap1K2JQQOogm1kk21mJMAWMtXee+Hj7h/70xC0FIxT75c5r2PntMehuimjeqH7DQK7JRL+EOPZnWPWqtFcauGtlHFNWq4SgnXcSSEFMrynGmhIZayNVTVQDUKhEaBQC8SGXmpiJ/nhZwhhMz4Fgt5WTWi6IExKJH5TJOF8NgiMVZ6yEVy0fE8T1r+hpMek84jDr74DoPze5RFflnXpVQqYVomhyeP8aMxjh+QzxUp5kQf7BJ4A27fbhGpfVxviGqaTCYCkYi6Tag1ypy3pziuyWAQQGRxetAmb1tyU0VjQ+TjruG4Hr1On7xdxHWE4t6gXN8Dq05nFNHYuYWmC9gplNoirfFYuDbj+NDavY6VF+rRETvb23IsiZy0sqzFEsV8SVosizzgmplDUbW4TwgL6ETBma6zxn/XwOnQefA97v/Rb1Py+1T1iNs7TX76Z68TKg7HZ0Ny1/8WP7x3zLf/8i+pWxNazTIbuzcxN17ni9MeRxcnPHjwAyJ3RDlfo1je5Y2f/xXq27fIFbfAqKLbRQKh8tZ8NMVDDXyMSCV2f3ZxvAF5s0AUjHGngxieCgygCgcCD00r0O220QydSSA2oOgMuhcQTmX/EJsz/BA5V4kxNuidcX1vg173CG90hNf+nJweUmre4smZTbVeoX/8Bfr4FF0fkqs16Yc2R6dD8pbNdNTGMkICb4qds9FUk2p1i6kTMhw7dHo97KIh5w/LqGIXPWlBb+otRs4QlRyGZlKrD2mUCzjDPtWST6F0g8C3OHz2lEDxKJk+JX1IqRKSMzo0qhadgYVT+hkmube4GFYZh3XGoY4n5gxhmR4lY0haqrpCX40icgHPBk9MUeSi5syadw54siRI2PzLpfl0DT3JZSjmkRgwiZy9i4uuWTi2/PKdKYQztq7y6vT+ie1uCj9mo3ymTH+JM3Byn9lGEQGZE8iV3jM+RYDyuHTyGRlAlkKJbNnnyCWucwxvk/uIAZiqdpMMpAJ8pTBhBmeWlIkxn45ts2dAbQnMz3LbJiWdRTqTczQLnxcAgyxqWs5UbJqBnXHFZ8097x6JtXByXKoH55GaoalZHBMQO4fTSSkXoO4cv8+eKAB1VmW9CvJclX83uS7ua8mmBPGdkFfGjZFkXo27VtrGcY0T6Jw2cKYfpHAxrm4KGePfPbPYL+WwTe2KZ2AtVX0vRnfBxlg8Ms7qO7/3wjOy42NWjrigc/iaQOBsftmkzSW7TdXfKyyE05ZPOPpsw0Iakmx7L4xBmec4UdlLoJrJOZzNeZ0BjYJmLtp+J3dPQG52DKbzw6x82f6RiYls4owSeWGsJqB3ee6JgUumz6XtHn+9kAM5xa9LM9vcaT1t21lXf7G1ftyd0nrP59q4v2VU36lDQnJfWcRkfsmOVtkH5h17Bo2F6l+0kPjIzTXzF/psw8h8QKTz/9IcuARfU1o8g7oLQUljurizIs2vnh132RgstE2qhF9qh8W+OB8nWWi42D7JFcm8Nbv+JXBe9uD5lDWfD7NK4OS3Yzo/ZOHdYs7ppBLpjJnNyZ28O+dAcj4Olqai2WyfnRJnzZ2Ziy9PmZm5N2tqsBSoxflcjqZs8BZesleF798UAH4VQPtlQfGVfS3T8b5s+Rfnk+ymgnlwr9insDwVLcZ6SXEufp+vP+sIrCOwjsA6AusIrCOwjsA6AusI/KREYA2Af1Jaal3OH0kE/uR/+PtM/REXoyN0c8St7X2UXo7uAx/bzaHLBU0PJ1IYBzrnA5d7Dx5yMRozElBY0WRO4EjT8Hxf5vWsVYpsbpTZ2a2w3aiyXa1RVDWe3/+CUacr1bWBpnIxHNAejwh1lb3dLakUFgrPai1PoZTDMIWFs0ArkbRLbW00JORwvAmqplKuVOj2BtKudTp1pdIsCER5YwtoVfynKuiaLsHS1I/48N4DDk/71JpbXLSHnHdHMgdwsd6UuYGPz7voplB/CitpYS8dSMVqqVJk0B/gTj0aRYPXb24J2SXvXC/z9p0tkTGU7c2GBJCqpkuVqIvBdz+8xw8++wJHVfEimIwcLLNIrbZJo9GkXMkzcfpEakCp0mA8VLm48PFcU1rNdgcDSrUKI2fKcDSSABAvxFAU8oYRKw8DlwAXP3Lk4qnn+fhuwKA7wNRzlPJFnj56JO2G85aJnTfQc0ioqWoFeuMOVknDCwOOD7s06y0qZaFC1snnChRLNl7kSr/AMIxon7YxfAgGI0zPp1Up8/Ybd7lxc5/69gaHwyH/8k//bx4+fcJgJFSoIe2ew8gRC5MCQiaQQ4moF3R2Nwtsbdfp9i/o9noSTpWKOpapUi3l8N0+tUqOSiWHakC9UqJWKhLpPmaxxr37p7z3vcdovhbbidcavP/xE866U4ycIXATGyWLvKpQy5XZ37nN5u42UUHhSf+UwK5JNawz7BIGnqxjsZCHIEJXBZy0Me0mZnEHPb+FVdkitPN4yQJ/CpkE1EpEVnKxU5UwM7FQneW4ixWRCbeJl88yC6NS/SQ4ojtF9SeMzx9w+PC7MD2gc/YU2zTJ54tctM/xwhFTp4+ZM6RqO/RURJrYKOyzs1fFi/pMpxfkbBPTLHDemUgLctu2KFXLPHokcm3nIDIJXJ9Bb0izWWPkONy6s08QRhwf9tlobjLojyUALtV2UKw6z89HbF17jXypRqc/wMrl8J0e+WJsp97a3o9tnTVN5ogWKuJ8ocRw4qCbOQrFklQB64YpobsYMwICy/VPAclC0ZPjvMEEIboS4fWPOPjgL7j/x79LOXRpFAyquYC3v77NG1+/xYXwpW69zbf+8iPe/+v3KeZCarUSezdeQ69c5/PjLveePua8c4TTO6ekmVRKVfJb2/zcr/67VFuvERpNEHDXUAjVqVSha0LBFOjooYmmijE2TjYHTAncMWoQbxUwRLpyPKke7/cHGDmdkYNU+na7Z5iJit7QDWkTL/qZUHyPhj12tptMxyPMaMj45D0U5Sml+jYnvX1sAdLP7qNOnhEGA8zSNp7ewgsswmhE6PcJPYfxUFjrC5hbkjmN/dCU1tnnF2eYOYWT0xNUpcjGRoHd/X0q1V1CVMbCKUDXKBenFCwDdywUwiaoJQJHpX16yMjrYXBOozClXq9RsyEYnbOzv8/RdJOx/gbDYI/zSYWxUsBRVGGanqh/tUSBKDS3YoOO3L2ztO6eqGTlgIgPSaWcFiOyWCiW5g5OYNNCfswE1ySbLuI7xPN/eq/0gbPxmq5PJ7BoViABAxMaMmfN2UXWlytEY4AZg92sZe3s2Uk95VQooGvm9lll1yJQTWqVTDIpsMueI5SFaX1jzBkr2tI8x5nwzuxppWo4hcYZMDyD8omFayLWiwFdogpdpUKbxTGzjh/PcaI/LP7MWQQW82NXAcMUOC7/WIqV5Vf/hLpqgV3GK7HOn6t4L7fvsopuuU/N5vGM9Xf2mqtVW4kKL+4us0+svFwaIwK+Jl8t9KnkHbJo1zyH3GnZlvtY6lshoH9sAZ3UO1HhS3wU23XEjh3pxoc0t2tSWgkNE8ia9oek+0sAKH6rZVo2GZnZ+s4Vl3Gq74yKWvb1RYVx2gdkjxIbdVLIneY7TvryrE0SQCnVwssbRFaMuzRO4t4zFfUM0MaYeWWiB5kHPgPwliDrYgzmOWlTq+pl22/5GyLZVJCqcbNz2LwuySaCtH3CcLb5YJWyLxuD7D2Wc5XLjStLKvUYWSfq+bR+Swrx2c8ZCX8zOZqz58WNM+vj8YaFy0rn1WUVaQSyYyUzTpaszJPHXFKUZ+N4adZY7iNLJ6RlisuQph/48nNP9oplIB8fixXUqz6vMh9l+/+l+qYv1Svq9qJnfplj2fbLugQs32P5vFVlf9E1V0f/8pGvClvTeSady5fV1l+mDKva/stcvxgv8Q+G+LMqjv9fniVS8qw/6wisI7COwDoC6wisI7COwDoC6wj8pERgDYB/UlpqXc4fSQSc57/NxLng40+/Q6iO2WrdoFG8QzSu4vRcxsMew6EAcx36nTHHz0/56NNPGDoukWEyEOBo6hNEQu0YUrJNNioVSgUDO6/wxs2b7DdaWEI5/PkXDNo9aa3bnUwYivzBgx6+qrC/s0nOCPGjKTv7TfIlE4T6TouwBMQzVJnfUljSBoGDXcxTq9ZpX3QQyrBeb4jvCSvdeBFJKIAlBFbFf6pUwj0+POaiN2Jj+xr3Hz5nMPI5OGqTK1SZRioPnx0wmroUiyVp/5rL6UwnQtWoyFxIIsewOxpRKxi889o1anmNn7pZZ79VxDDESpnP9s42G7t7DLp9js67/D//+vs4Wo7O1KE3muL7EaYurFoNCfKKxTxTdyJ99pqtXYZj6PUCHNfg9Pgc1/NobW9x0esmYNcndEJszcBQFQmVVD1k4vZlTlixNCfssgWodqeOVPIaisrJ4ZEEwJVSkUq1RKAHKLrFYOgxmvQoVm1Zz8/vHdJqNWi1qpgGlItVCsU8pmWgmCInrsbZ8RlmoOK1u2iTKY1igV/+xW9y+85NzJLN43aXP/iTP+Gsc8Hx2bm01hV8/tGTU5n/WDJ6ubgZsVEzaNUNtrZbjMZDOr1+nCfY92nWSmw0bKoVhWbDIAgH2HmbQi5PVdjo2hoDP+Lzh+c8ejCASbyGqBsGZz2XjgimWJj2PHY3alRyJhYm241djIKGb044HB3T9WDiQA5XWpOrulAnR0JYSOSL3LgF0BvkKzfYv/NNKhs3CPI1gpwlNTwp1IkH8HxpWKp9U0vUBERlB7mEw4kd9sJCZxBJaK36Y86efkg0eUb/7B7D9hHlQlH2cy/weXrwAE0LMHWD/tBhMnIxIqhXodooMA1GGMYYlQA7X2QwEepLXW6WaLQ2+PiTYyyrhDOOqJbynJ52qNeaOH5ErVXGsPKcnU5p1bdk3+v3J6AXqG5e5+lpn/2bb6BZNo4XUC4XOT95yu7ODp3eSALgIFIoFApMxmPKpRKWnZcKYFEKTSrMTTFSY/grQG8C3TRhte15EgSIPhJ5LuHwgv7B53Qe/JDpg48x/An+qMe1ZpHX3t5kSo9rr91haNf5sz//G55+dsLrt26wvb1FrljluB/wyUGXXqgwmAw5/OIzgl6HVrmIXi3w5td/mXd/5t9CL+4xJYdezOMrDooaogqwH+hoYQ4FAYVH6BjoiitzA4diZ0cQoOliowr4rsrEmUix1NTVJIwdjLoIh2uhMhcfsQlGtKOu63jSAaGCOx5T0AIGh98nX3pAVSq1bxNi07t4SDB6iO91MQs7qOY1rLywpj/GtjzOT04ZD/tEoQDuVQYjsTGgSrmyTX/UI8Sl3e4wHUO+YEp76kZrj91rd6hWmxQKOQxlJGG3Ox1jFYTiP8KfOASjAUfdx3TbH9EoTXjzjW+ijR1Up0O9rrJ1++c5n7Q4G23Qj3Zpe0WGoYEfE4UYmCSL/3P72FRxdBnQJiuZ8n2SAi+52BpjzBg/SDCV8pnEvlgq8WJr4tj2OAYo2U9qhSvVrsnyegxpE+6cgU1yTGYAcvpuWYaeq17cc2X/vAxzK+B4UX/uILCoSlx1vyzIkWBuWcG79Hd5/0R5mj5nluc4BWJJDLIAeOHZGSviFCyn4PcqFdSqRf45FFvM25k+a9W9Vi7SL+XWlFbDCeQOhK3z0gL4VX/P1kGqdBPL7GUIE3cd4dGfqF1XAL24neOaiPfnAvC64hfdrG6J6j3bn+SxFZbg4lbZ6GWvuZSAIFUIJ/lXF94tGZVvtngifUf8Tl4cl2K31iJsSnNCi3gvwdfMDS+Dn6zdbKJgzvSvtK3STQvyTSrBboy6s2NPan2TOvribZIA4Ev20kl50ry+sYI1aaus2jwzdtI+JeOdnrukQl3e0BHfUcRvrrxN6y/KfRnWxblx07GS1icds3F9YreQeKyLTTOLdr2rxsfsOckGloU2yPTTWTvL5ySIMRMDeZ3YVXlJ8R63x8J8ugzQ4yk/+cRq+OXP8saGtL4Lu2CSfnqVnXIKgOMhevXOj1lMMqrSVacvxmpe4uU7p+ctAuh5HbPz9Kr554opYdaHF4/HfWr5szCev4TMc+G61Vz5Suv7BaXzV3zmVfVY9c5Y/m45rq8a25Xvkasa4Yr560Xxf4VbxbPD0vhaVZ9sna7eMJTMX5k2EPPDq8bjRf1v1bFcbq0AftU2Xp+3jsA6AusIrCOwjsA6AusIrCPwo4/AGgD/+d94OwAAIABJREFU6NtgXYIf4wiE5/8no8kxne5j2t0Lrt38BpXm2xA2CYM4D6awOvWcAc5oRPv4lHsfvi/VqHoux3G7y4NHzzi/6NFtd2SezO1Gja2NKvV6iWtb2zQKJZSJx8mTA5zxlMCPGDku3fGE015XJPZlf6tFPqfghWNa21XyFQPNiFB1ZC5f01CxLR1VEapA2NzekHa1wmI2ChVcJ8B1Y+tmsegkAHAKf8U3o8lE5vZV7RIHJ21Ozvs8P7jA8TXy5QbPTi5kPmNhzSrUjCIJbjFvMRqP2WjW5OJuztA5Ozqmnjd449YuW/UCv/judWpFYaksctKWsQvCsrXOdOLw8MlTPvniMWqhwoNnh7T7E3wBaKyCLLOhm+i6IfML54tlNjb3OGuPGE9FJSwePnhGGCnkS3m8MJR5jsW/9bVQA2FNbeUwLQG7Ayb+QFqsigW6YX9Mvzsg8gOq5TLOaMjx8+cSHpYKBUqlAkrJJFSFMnHE8clz8nkT27Z5/uyMUjnP/v4mIVNKhbpUYaq6gprLMRo7+E5AxcjTe3aA7Qfc2NzgV37557nz2g2qm00+fHbI7/zeH3B6cc7h6THFUg0vUDk+7dLtTGSuaKEMFbCsVtLIWwGtraZUkLe7fVQlx3TsktNVbuw32NuxKZcDDF3kkNXRIl3CfzdyuZg4fPL5EecnEcFIpB2N233gRoxdF9cLKVgWOZFfN1LQXIVasU6lblPZ1nl4+jm+oYFmo3hCoQiuH0rFq6bl0FVLqqRL5T1qm6+xuf82G7t3CfJVPMPKWNmmu+/TJcOlpcMEBscL0AkASmFTArVmFquiDkGApXp0jj6joHW4OPiAfvuYQadPs77J8dkJZxeHIjsukesydGO78siZ8vYbG+QKFicXF5RKAZE3lnmDPcXAnQorbo1I0fBDheEwFEOWeqVO4Gtoal7mm54GUyrNFv0h7G3vEvoho/GU0/M+uzde49HhOTfuvkVPQMtSiWq1wsPPP+G1u3fpdIfsXb8tELbMR3t6cizt3HN2XkLhQFElUxHjTC50SftnXSK72SK9zBkKoS8smF26Dz/mw7/4V6i9Q0qTLqW8TsHSeOvaLq2dEtNohGKreKUif/rnP+T8YMI7d+5yfX8fo1Dm2dDn0+MBI0Tu3A6HD+4RDjvg9qk3K9S39rj5+jf4xi/9XaZKntDME+pCBavFUD9UUaSdsSttobVQR1NddDx8x5fgVFV9DEM4eGvS8tr1pzhTlXyhgCPyA+sir/IkhhmRIjdpaIYhx4MYY5HnkFd82k8/wMi9z+tv7tO+2GMw0Bn2Txh0P2PqPKdU3kVRdsmXboPaIZ+f8vjhQ3JqrOZ2vYjT01Nydp1qfQdFh4k7pdcbSACsmwrFSolCuUZz8zqWXSSna9QrOUo5sTlFxVeneN6Y3ukReTXgtPeM5wf/mp1WyLvv/jJnDw8oBCPK5TFvvvtNcuXbPDg2OXV26AQtBlERRyoWRT5PAdGFebwu6x2rpIWhQJwXcpXKNR4lsXp1roKKEWbslJ5o0ZIF8hh2RoTpOMtatKay/CTP7+zeCYRNAXCaUzVefE1yMc7yCs8Vey8DwHP74fjFH+cWjsFeeu9Y6Zj8MIiJ9QvVO6sAcFqO5cXi7LkSqEll4hxwp9l6xTOlbjpVDmaNipcAQQrc0hilP2lSRirvvmDdnrEpni1Wr6AOGXvkZBV7FrN0ppyHaZ7LWC54Z35XCWvx+Lsl+9fsWTOb38RuNgOMs8BhDuySp6Q5lzM2wRlv1rgUM3VpCovjr7NW1PM1+1RFGZ+wAAiTOmXrltYp1rjH7bUA81ML9eTa2aaHJWCebJ2Y5zieNYfU5c8hlKhLeixbvpm9dijzKKf9T943a/E7a5sU0Kcq0Mv21Wk7pr1F5qxOHj4bNzLt9bztZ0pVRSFI8gXLeEhamow5CfZnTZP8YR7V+Vt6Pr/MbNKTMb+wQSMDjONNJPMeKB8ry5yq0OcQfQ5+kt6ZHQvpPLO0cWE5nssA+PL8E89Xs1gmMH82ZtOwpMA9BeYLc2smREle7dkYTwIbw+i5lXN2TsiGJDXijjcIJH12NlZj1W+6cSK1ho7DkvwuyozrzEiZj7NMXTOnXvrjAvBM5rY0/LM5cmkeWZYKXwLAmbzPyQhfeO5VwHH+/Yo5cGleyVr8Z/vgrH2vALCvDDszSvkXxW/VsRc945Wfv2KjzsvK8WXuvdhvX3bny8dXAfarNiJkr76qjK9yrWzbLwHWF0u9emPVVTX/Ms9ZA+Av33/WV6wjsI7AOgLrCKwjsI7AOgLrCPzoIrAGwD+62K+f/BMQAe/8XxJqXU4OPqXXGXD77b9DvvIGYVQlUCy52KgpPqqQV0ZTAmfI6bMvpJq0UK8xHk+59+kDDp6f8Od/9i2++OQTmuUCu5tNaYn82u3bVBK716OnB3iOizOZSrDZ6fbp9PsySlu1KgVTw2fCxlaFQjWHYggAIOzsImldHPoutm1I1WujVSEMQgmAhVhBqEbF4lToxys0KQAW9w58n/FkgmpZPDk8pz2c8vDxERftMbpdwS41+Oj+I9qDkVTlOpMJzbq4vysX9UxDw7JMCnkbfzKkVsixWcmzWSvy5rU67751C1+JsCtFjLyFXSrgjiccnZzIe7qRwXfe/5Dj9oBQzUs1pMjTKwCQUAQHvkprc596a5fz9oCx6xEqOqeHPTw3xC7lCaW6SEVTDBQvYjIYyry4mukRhGOpnHZ8F8vMy3Y8PToTshm2NpoULZP3vv89mpUa9WpVKhLVeoHBxJGg8+DZI2zLpJQvcH7Ww8rr3Lq7B6pLEMQATDd0zEKRwcghn8uTC1QOP73PhpXjp27d5Jd+4Zvs7G9S2azzw0eH/JN//s+56HYYTUaUylUJvodDl+OTrswVLYC6beco2Aqa6lEs2yi6sKMVCksT34HQc2lULDYaBpsbOq0Nm3xBZzIYU6vU6Y57tB2Hj++f0TkPCYYKtXKFQsHi+KLL2HPRRb7iaYQeQtkqMGqPKZlFNrfLvPZOg+PBQ6aRT3foE4Q52u0h40lAEJlUyi3y+Rr5QgPDrHLtzrtsXXsD1aoQ5Aq4qi778fLiTaySSfKazlajhMI1XqiZLwjFi6PxeneiXBQgUdFQwxAjmGIrAxTngO7JPb77V99Cw2B7a5/nB8/p9M+RRrvOhEnooYj7T/v8zDeu44Uajw9OKRcDciJDtO8RaAaBJ2ypTY7PO+zs7XF0fMF0HLHdukmpuMl4EmJaRQ7Pztm9eRc30sjpOuViSW5A+PiTz3j9na/z6OCY1u41htMpdiHPzs4Wn/zN3/Da3deZTD12r92USu9ysUzn4pxqrSIVwCKLdCjKIeqna3EOR7FYLyilsO+NQ0EkLhaBCX3OD55y/sFfc/jhX+OdPybv9mTu7HfevkvYH1Gpl4m0gMiM8IoqH376nN4Z3G61eOfNN9m7/RrfeXLMw37ACJMHnz+koAY8vf8R3riNrUdsCgv6epNf+tu/ztbNt5lSJNRrhIotx6KYh+QCfyRqoMS2z4ojAXDgeNLKWcB4XQsJA6FyFyr+MZNRJHMei/IpmpinxAYYV27+8L1A2mQLRfRgOMSIXHR3zLR9zHT6F7z99jZadIfhoEC70+b07DPc8B45rUA+d4dc4S5eeEHOGnJ+ckjREjbSHhNnytNnJ+QLdayCyPmbl+10ciYsoovSbl41VIqVOps7N6hUmnLs501hK5+nUmzQdwfAmHDcpmKEXPRPePz0O2xvR2xu3eb+e39DMxfRqIzZ2drgjXd+gcN+kSf9TU6mAgA3mKIRqL50RpAbM0IbIhFLRyrgxEKkVJ8mYHRBCZrk35UCzCRVbAwcYgAcK+syL9hIZDEV5yZoLDk2OyWxWV5Q3sh8vHP7WakUTIBk9tUtYcWyLegrLNbOFH4ZACzhfwpcs2W8QpG1Sukbs5IEBKb3koDssv1snNs1gWcS7CT2tYlKWsY+o3KW01nG3jk7X62yXZ2BtCUImc6JKeB/9Z9CqfoxgYcZACnKulCGTH1nuXdXtMvlBe9EZ7oESLPz+AzKXlHwLHzPLvCnluMvqu8CYEhz+KbK26RtF+FVEgtlroiXZV1qp9mrJgMrZ98tWUqn8C5lprKfZCySV907VW7G2vlU2TpX486fn4D4+G03L2gK7pb6uoSAyXfCHX6B2aeQMqlrWoY0PmJuiH8ZLaK62Vyx1BCyjikYzoydLPxNL5E25Jnbpudkb5meksZkuQ+9EJgl4RH/SxX2yetv4TdFtm8vbxbIhnIOZOO2ufTsOSeeHV9QJqbttWJcJG/mZNrJtPms7dKSpAFLrJGzts5LcRddY9l2enncLNfhZYB1pZvAkkh41T0Wvks6yDL8nc2LSSGX57aXlVV2tyuS2K669qqNUenGqVk/XeH+cNX8M+s/V7xvXnbdVc/M9ssXbUjKjo9Vbb1K+frCMfQK7+FVdXoZBF11fFXfms+vy05Ar/7Ge1FMXuU9kiqAs2WJXyOrG/lldc8+cw2Av1w7rs9eR2AdgXUE1hFYR2AdgXUE1hH40UZgDYB/tPFfP/3HPAL+4I+ZTg44eX6PSmmLWuubaPmbRHoDP7LkcrHANApjomiIF/Rpnz6nIPLDFmzc6ZTHjw948viAP/jdP+Ds2TO2G3X2t5o06yVpJywUsV/75s8zcV1GoxGDXo/eyTnHBwecn5wxHU+o2RZqIOBFj9pGiUqjQLVZpt1tI1LI5UyR5xR0TZEqu6pQcFaqEqCeHJ3iOsL+ObbtlaBUj9Vl8iNsTQOfk06H/sTj4bNjhtOIw6MupVoLJ9S5/+SQzmAkYZSla+xtb6KrQgAYcnFxRi4nwFsLzXcp2wablQLVvMFeM8/+bovdWzcwijZaKU/OzuGPRzJ/sBdGnHRG/Olf/jVPj7tMfB3bylHM2zK/noCT47FPpdrCyJWkalWocXwUAscgROeie4FqGhJwj4ZT/ImH704oFIS9bMDE7Uigqig5NprbDPtTnj85IAp8ru/uUC3m+f63v021XKLZaFCuVXFtTVokD3ojnjx6gG0IRaVFEAgY59HcKtHcrtDvO+RMm3y+gG7l6Y+mRIGKHWp0Hj9j085zc6POr/7Kz3Ht5i6KbfHB4yP+2W/9FofHR0wch1K5hOsFWHaZp09P8fxA5kUtVQrIhcXQxwtcSjUTx51IRaLvRqihsN51KNkKrYbNzRtNqlUVZzSWOY4jsUGgYPM3nz6n34VJx8fSbWr1Igdn5zKG/ZGHgYat2/gyaXVIo9Rgo2Vz7U4RJT+gNxrQGfo8OpjSH0bYhTpb23fZ2r5DrbZDtd7CtKtg5MkVa2hWHkcVuC9WKcY5fbOKN4kIE9vKVDKS2EHHCQ3jhfHMAs0cTMW5TkWOZ8UZUTKneIMnPP78uzz49G8InICN5i69wQDXH+E6A4LJEE/1pWJT8wbc2C/hRTkGUwVnck4lp0lAORGGy4pB4Bs8PRjQaBXImRbDgY9t7VOv74Ni0djc4cmzcxrb+3iawmQ0kNbhwr74wYNHvPHOu/TGU3qTKYVySarBbt2+ydMHj2k2NihV6jJvrWC4hmHKzQ7CQt0SfV7RpEozVh7Kle/YslfYXSqaHLNB4Ev1rzjgey5ffPwB3/2d/wmz+4zNQkiroGAUwC7kyDliwGtUGg0CLcJu5fn29z9lMlC406jxU2+9ye7rb/H+xZgvhA30F8+pFkr0Tp5x8PQ+03GHXODQbJa5fmcPu17l5ps/y86tnyVQtwnUWgzOFQ/UqaSRSmhIFXpqAR3nihbVcdFU4ZigEYbCjSCUdtCaaRCqIbrY4OI7TKcTFLFZJQgxc3nQDLr9Hpo3xHDH2JpO+/xPuHndYrfx05y3LZm/+fDkPoHyQwwxv4U7WIW3cP02pYrLZNTBNrY4P2sznvR48OCQxsYOmmlLe23VznPeHTOdKiiaj12wZP5mAftNq0wxX6ZaMNmqbUvV/1TkXdanWMoQwx9yfH7Is+fvs7ERkrOLnDy6z+3NIttN0PweN2++BoUbHDu7PO40OJ40pPV9oAREqosWKahhASJDzi9ZACyg6CoFplD9CWWdhFMSSggFdkYBPAOo8XExqoTCPLVtlm8CCT2STRpLMDELdRfW5pfzSM4p54KV48tsGuXCrlQAz/GUeCfMFbeJ63kyd8j315IiNF3IXQDXiXVwmps1fcdl/G3ngEdET8D2rIIxhW3J/JNa3abAQTwrm0s4BTXLC8wzx4IFO8rEEjmBia8KgK9alJbQN43f8nw5yyka9xH5yczDVwGZWH8ofiskEDPzO2HWV7JANvsbLoVY8n2b2eQz+37pB1+i7su2a9YVV5RF1i/NYysbfG5hvgChVFHP5J2TAcBxteeq4ORHz6wgsRX6YrmEHn9WbXnPUG60yPYTOSYu3VfcJyQS1vjpxoYENsw2PMz05kl/Fg9f3pCR3DvmvfPCSQVwUtQsxMyC/2xNVoLOK4Dw8lia9edk84Sse3YzhGzj+dNEKoD5GEi6W/JFqgBO22LWJqs2JIh4pXnGl+t66TfBXEGbzGKx2lzGL8n3nW7wyFh/x4roOQReAL0Liv9EvR5L2OOcFAuqb/GsuY21nBqTc2UZLknhk7jIeXduYZy14o/H9Dz/79KIuaTivzTvLA+xpfnn8riPXRiu+lw+fzU4W+6D2Tn55fA3HQCr1ZpXXb/qHZPdLHBlpa44MAO1yTzzVa9fHoOvEtuFOfAlbfiyNs+Os38TdXjV+qRzSPquTGH8y6Dqqvf6VfPRq9Qn+7wsAF78/nI/flk5l5+9BsCv0hrrc9YRWEdgHYF1BNYRWEdgHYF1BH5cIrAGwD8uLbEux49lBPz+HxF4YzxviqGVMYvXUEyxql8kjExhppws5/kQOfhBDJ1y0h01lDmCnz1+zr2PPuV3f+d/J5xO2d/a5O71XVr1CoVKgfr2Pu/+wq8RCbtTsdgv4ObUwZkOcSZdqQoWIDAc9xn3z3n4+cdE/ojNjRqnp8cSAJumhmVqErTYBYPdmzsSpA4HYw6ePifyoyRtmUoQCgvoOKdoINJzRhHnnS5eCA+fHDB2As46I0aTEMMq0xeqOR+ePD+SuWfr5Tz1WoXWRh1FCRiPevR6Xa7vbrG/05Iq4Go+R8EyKNs56o0qt9++S7FRxyiWMEyT0BsT+VO8KOS4O+L3//Av6bsa/YmPaUTYVkTkjxm2O/TOe+RzOXZ3dxg7E6a+R75cYeqY+KGAQ31cXyxi2XiuwmgwQtM8yhWRG9nH8cb4QqVolrh97R36XYfP7n0hcAh7zQbXmht851t/QamQZ2NrAzWv0/Pd/5e9N/2VJEvv857YI/fl7nvty0wv7O7ZOSSHEiXSFk0aMCAbgmD4g78b8F9gWLABw18M64MpWxZpWBoREpfhiCOTBIfkTM/aM909Pd3T3bV07VV3X3KPPYxzIiIzMm/eqmqRBhtGXqJ452ZGnjjnPUtkn+f8fi9dZ0C31+Xu3XuyzZEfUrRFzqeAYsVi7dwyA1/kxbUpFxpSYbi7d0S/34fAp/Nkl61ajZfOr/Olz7/M6rkN+rHGu/e2+T//5Vd5+OShzN3cnKvieh6mXeHevX15nEDkFLaK0u+RbqcnbWnn50v0el2KharMPyowoSmUk+GAsqWzPF/j4tYirtOn3W3Jz5iVInce7mOaFQ72BhwfBzSaVe4/3sdPpHIs1+axfIWiolMt2Fy/dp1iucDO0RN8HPaO9ni41+LIMYhVlbWVdZS4wrlzr1CdX2N+fR29VCcUuYC1ktwoD8U/uf8q6eXIAnS0ey0Bg7wit6mdbN2OLFkzcJUHwGKX31RBEwpgzWXQfsKt996gfbQvIb3YoG21T3DcLoP+Mf2TbXRhl64ExH6Pc1tL+JEAjyVu3f4ASxM5rE0UTZVAzDJL7O/2ODrx2VpfwDCK9IxVLLtOuVRldeMKB8ceoWLQCQYULAPb0PEGA5482eHilavEmsHD7ScsLC7Q73el1bKwMo9jlfn5RWmlbpg2Ip+vOFRhGAa6IRYN0atpTGRcUrX0UJsowEyIqqmEvsiT6/Dw1od876v/G8bxY5ZKuswN3fPazM8VWSnbQuhOsTaHVq1y4p7w6MFjVqsLvHR+mfr8PG29zP2gwnfe+UgqvYVbrDtoc3T4mMP9B2j+gGa1wPVr69RqJr5isnn1S6xe+RVcbYHYLuIrProu5qwAmYYEuIo8YpDYzicbgUIdHEj7biUS74lDKbpsswALqqYQhIFU5ot+14TiWZSj6XLcx75DzbYg9OgffY3Vustq7QvcPlA5dgNa7Yfo4W2ppg2DBpa+TqEMtbpOt9shDotsbz9h4LZ5cH+PpcUNNMMkjF0iq8hh15d5z8VaLzYNxQGa+eUN7PIcVrGGpcFytcpiY0HaWIfCXpw+pjqg29nleP8jquWYgdtH9TvMFQKWaiEl3aNWtqjUmzxuwwlX2Hau0I7nZCylWlAVZYn1XyinU+vbzPYwp2AS0DfLBS3Rh8xRmQLgVOeXuYqOCfSkilhqtMcVhNlTN4VqEsWm4E4CvIS2DXOKZpuy8mMpUEn1omPSxKQJw8TGicGoXG+S+Z3UOwU1ecSVKXVz3wayz+XznI59Wcgr8uS5kVxe0fR+WaOlWjADuCLHr4ToSWlD5WOu8KQNOQB3SjV02p56cpM5A4XDUKdlDHO1pgruDO3leWsO9z0tlaecb1nO2WRRTaudKZlTpelTLaCH7c6pFHP5ZIdrcdr3yeWJkjHLHT3q4elf507ZBufGRPLZFBzLZ0Pi/iBUw2MgM5sPma1xKvgW54wyWJ/VY1LNKu11s3EpHQukt8TwvlnTRD3kUyizUM/sd9NJlYE9eYAhA315a2A1tWDPx/QMJWJSZB7zpnMrnV95NJdYQKfjdXhwYxzg5TDsKbVw0oxRexNImZ61EodJcnUcnutI25DB7gyxZ2dJxoFnZj8/eo6LNVw8WBM8n9lhj8bHMJa5wwn5tSH5UHp9qopNIzD8rjCCvsPgjKHXpO5ZOZmrSK4OWR9kdsNJ9YfuAKMPZ64kKW7OltO0cGnpLE8K5HJfy35KvvgM518KgMchcT4muWuHL0+UkRtb2RopGXUKkPMHBbJ+z4mcM7I9yu+eP3mRPXsmlONjU39iik+uc9n6MPHIyQbv1AUiz6HPgnGjg6vT15ixMqbUf+xTo64ZfUdNpsgouh9TRfu8EHHyurMg6PRWPv3Vp9XheeuX3eFpIH+yFqNDP9lhrXTUPzOGycgcfUdIz1ukNvD/ITEY1f+v8+mnf3YGgP+/i+2s5FkEZhGYRWAWgVkEZhGYRWAWgb/5CMwA8N98TGcl/v8oAlH3L1AUYWUrgKmNatVQtBIollTWCUCTQBqx5xMRR2Ij30FVQ+JYgIFjHt27x/e+9W3+9Gt/zFy1ytbqKhc21mhWbBbWVmhunGfj+hdRRG5dTZf/IRwLMquKfJgdCco0YccpQGb3mB/8xZ9xtP2AsqniOX0MXcUyhYoRmat2frnB0taq/Fz7WNhX7xA4AiKLegoAHKKouoR5YkuuOxjgRbG0uz1qdRg4EXceblMoNRh4Mcdth0p9jjt3H0kYvtQsU69VpXrZtDSiwKXTOmS+UeXS+Q2cbhvb0KgUCyiRQrla4tz1CyxsbmAUaqiaRRy6QhqHF/k83D3ha//+u2DUOWn1sKyQMDhCp4vXPsDvdSiaKutrC/TdHn3PwSwWwahw7/6eBHM72yfYdh1dL9LrDggjT+bpHTgnqFqML2yDywusLV3hYLfLo0c7+IHLUrVG0yzy7nffZG6uQWO5gWN4tPohXhhx0j7m7r0HLM5XsAyN0HNlP5cqBeoLTdk2zw+kLazXM/AGEQNnwKDfxjloca5W57OXN/nlX/wc8+trdEKVN27e57f+xe+wt79LtWoxN18iCD10o0SvD8etnoRLjbkine6Ag/02lYrOfLNMq9WjVq1Ly25NjyjaEfP1IpHjYms6KwsNwtCj3T6mVLExCxZ9X6gzC2zvdnmy0wXVptPzpJX2XLPIem2J9sN9Fss2F8+v8MUvfYGVrYv87u9/nd2DQ7zQwyxXeHziEuJJAFkrrVKtnWd56xKVlUXUcgO9sIhRmEtMVbOd5aesBZl6IwPA2Z6b3FDPbcANAbEAUpGYbcJiOERXQ0zFYdDa53j3EU63RcHUODnao9M5pDdoc7D3gO7RQ8pFHVsHQ49ZXV2S0FG4od/86COCIEDXVAlyhZ15wSziDlQeP26zsbSCYRcxt35OHoQo2UWW165ycCgOL6gMIo9atYyhgu84OK7H+sYmrh+wu3/A3FyT9skRiwvzWMI+3QtpNufl+3ahhKYbaLqJqifqXmnTG4dJblcJ4FLPTwlUEywhgIhQrwtIKeb/W9/7Frf/4g+wOnvUtFgqq+2CTrNm8unzy7S7Paz6PEZjkYPjXczA4yuvvMSF1TIPj47pFub5/p0ub/3sIY6roOs2sRLy5PFtjvfv4w66zJUsXr6+Qcl06XsuRm2V8y//AxYufp7IbhAZJq7rYBs2iiT/YgNQ2KYmmTnFeiM297Q4RI98+VusPuL/Z77WAgILNbRUIykKpmHg+74EwYPBQI67UsEm8nvEna9Rj7dZq32ZO06FJ90ug8EONfYZ9DwMYxk1qlCtWVTrNp2Og+NE7O/v0Ooc0O95LC6soio63cE+DgaBUWHvsAOxJuG6kGiXGvMsrF+gMr9MxTKpGTELlRqaWsWNwcWVEFjxjvC6e2ixy8HBY2x9gBUfMVcYsLHcoFbUqBRUbty/y36wQlD7ZVrxFQKlIfM9R7pDpOqEIo+ytPId5fQcgpgUzA4VqWkO4QTMJfNCTrvM+jZ5KiVb4GkeXaEkn/YzUsAln8n/iP6bVKjJq3IKz/xBjfzrWTn5ze3EMlrkI07eHbctHs394euynSPLxgyiJKA7k5Z6elwKAAAgAElEQVQm7ZTtSIHwWD0yVV+qas2stTPgddYyldU7vwmehHO6Cm7a5noGZMbqM9XedaR+mxbDM4HINFgxoeZOLNon8yjm6Uc+AiPr7/SbTQp5c4pesQbJWKdK18weOSFQ08Mp1rcUuGfgKwNzI+CXnhTI+jGF+WMAOC19DLTLgTQBgFNxaB6OZaA8ecBEKEJpmgMPyX2SG2StEBbg4rrkmZaMxaFSMOfgLMZrlj9a5pV+JvRIyjllnTyEkePzUI4JcXAi93ICoMeQ7zhKTvtpBG9HcyZ/bzl/5aGMFDJmiuu84nYCUkci/Yiov2xnak2eqncnV5EkdgkUytb3vJI26b5k3ZejMmWo02Io4jz++gi2D/tlIvby9WG/puA/d00GL09BTOkOkPvJKdbz82l430xpPzYDcgA4pzrO1umx4qeMmaTs8Rzr0z6Tj4n83xMHDvIq54kmJU4zEz/T5txZ62T2+qk6pGv9s9o4rdwz17vcBB2fIePPpNPr3dNrn7V3cm0/a0w9rbTnmfuTMUnSNmQHC0a/P86z5qw45sv4OHV71rWTz6nR9cn3v2nj4qy4Td5rsuxnjb2P29/PU96o/pMrWvKOadofp5jZtbMIzCIwi8AsArMIzCIwi8AsArMI/K1GYAaA/1bDP7v5Jz0CsfcGimoQRQL2GqhaUQI0mZOTJP/raAsu+Y9eRRG5cT3CqEe/c8ydW7f493/4NX7wl99ia2WFpUaDxUZVAqlz165w6ZXPs/LCzydlpao3uY+k9CFuE4kkvqFP6PXxOsd8/y/+jPbeY2xVgOFYwmHLVCUIFgB4YXmOlcvnCV2Hk4Mj9rd38AZCqWrIewjgJba1JAwQ4CoKaXW63H+0Iy2V94+6PN49xhLq357DUavL1tYFDg8O6fc7NCoW1UqJWq1Mo17F0MHptbF0hSuXxH37BK5DvVpFDSI0Q2VhY4G1y1cwKvPEekWC7lCJcEKfJ7vHfO3f/RWWWSf0IjxPqJ73if0DqnbE0d5jWd7Ssk2AQ22uSrlWxlMibt/d4+ggxBmoFOwisaLT6/j4vkKlXKFcMoniAaVajVC1ZY5Pz4vp9noJgHAV/COP7ZtPWFldoLFWpUeXk66C62scHbfY3dulVitKAOu7bQKvLy2am3MLlKt1vNjHsAxa+wFxoOP7ImtpxGD3mAXd4pVz6/za3/8FNi9fxjNL/PnbP+Wf/9//kv29XSwrYH6ugGGqmEYR19Fod1wiJaTWKLK3f8JgIHINR6yulOh0+xSkFXWMqnmsLJe5uLlMyTRx+wP6nR7tdotWu8fyyjzlWtKHVrHOnfu7PHx0xMARG/G6zLu6tFgjbnkUvZiLK8t85rVP88LPvYRmV/i9r/8JN+7clYrGWrOOWWpy7+E9VM2gWFoGrSrBulaxqS1tcf7aZ5lbuUwoNzmTeZH/mbS4mwaAM248CYDlxrvYspcb9kJ1H6GJuOMTuV287gn91iE6AduPP2LQb3Hv/g2O9h+gBh3WlpqoeOhKwOa5dRzP4/DkhMOjFp7nyc1STVOpVsqUSw0C3yLwTYxYp1Kfp3L189x9+Ih+p8vG1qdkPuSBlPEqFG0LVcDYQZ+FxWUazTlO2h2OT1pUyiVpa2zqOs35BfqOR70xz8ALsOwCqioUsBqKqgn/adnGZDM+2QSP5CAVtr6jvIJivkcSAAcSVO4+uMPjN/6Ugxs/Rh0cUy0VMTUVg5gVYRPv+HLcrV26xuM7N/mlz7zIr3zxFQZH99lutymf+zT/y7/+C457ilS2NhpzPN5+xOHBI7on2/gDF1Pxubw1T6Oi0nNOKM3No9c2uPjyr7Kw+Rq+VkfRdQIJcBMAnLYmhXfi+ImKrqpSvW1IJ+IYx3cl9JWbnyLXcWppK36LXNyBH0gA7HuudDfQdQXX61F0vkk1uE/TvsyOusWhr9Dv7tBQ9jlpOcTaPJGjs7hYwzBiOec9P2Zn9zH7h0+wTZtauYHvefhRm7YbYJYX2Dt0cT2kW4Los3JzDqVQplCus9hsslS0mK9WCSnQR8ONA4JwQEF1iZ1jlLDL/v59CHbAfcBixWWx0aRqFVmbr3HitPn++w9Q5j6HWv77BOoCgRLKf6Em8h3rqPinAHA2d/KKVbm9msl9RdxSVDGELENlYn5zP0V6E6rWs+BANn/zuYgnN1oz+DsJS8+a+/J6qQhMcJMEOrmLs7mfAeBsY3hy/cg+MgaX8wpGARxTl4Hk6MTIQnqyPdM2j2U9RVzFuJz4mdyUP6tu8mOngHSqL81AVsqHpHrwjPucCUMmPjK8Lg+AZcvHAfDTNvaHysH8YYIYNE3kR0/eTeB9oioX8OhpsGjYf/Jwy0j5PZmrMzmkkC9LJrOeClKn3k8sH9I1IVV4ToyFSVgkALA0TZ8Cy5LW5YCvOKWRwt+8X3Tm4pt9C0ws1RNl/lljavL1xEMm+TkN0FI1cPp+8lzIlKDPgL/iMzlv6zwoFv04bHtadpYPW/ypSbArejadM9nhkuwghez4SVh8avgO9ffZOjV5mES2OQeWp7Y/i02Wn/vUQYbRuJkW83GoNgJT+dez7x2n+uAMiJWf72N1zgFg2av5eA3Vz0l/T8sZflb9k7Xo9Fw4C05mB3Ym18Zp18vjHhOw+Fngb9p4zT9Dhp/Pnk9Txvfp0TJ65Znwd+KQYD5uHxd2ZqDxWQB4Wt+c1Ybnjd+0ek9+dvLZ8jdZ9rT6Tyt/2vMt/1yeHA9JH0w7dDQ9Yh+nTX8TMX/a2HvemIjrZgD440Zydv0sArMIzCIwi8AsArMIzCIwi8DfZgRmAPhvM/qze3/iIxAF78ncioFgsLEmFaZCwQoCACfajczCLhFZiU2aAHAIw74EwLc/eJ+v/9vf49a777K1tESjVKSgKyzM1zl37TKXXvkic5c/Q4QhlXISLAsCEXWIgiMJlnwJShzCfpsff/sv6B/vSSWdqYt8hAqWpUkFo2EolOslNi5dkLaqAv4e7h0g8rOZupnk1Q2TjIBy+06ogOOAnb09qTwd+CqPdw9p9QJ0YX07cPG8ANuyqVQEAO2h4mJbJpalM9dsUCpYhL5L4A5YXpijVi0RB6JuhgQtAlRZRYPzn7qOUV8mNptQqAktKV7g8fjBY/7V73wVfxBRLdVZXKgS+ofUKzEnR/fY3XlIp+1SrmnYFfDimHLdwqzYnLT7DPoxu7seimLgeQqBK9RJKpZhSSgex0IRaKNqJmHQp1TRMEoG3b7L8XbI0X0fyyuxcX6e+QsFlGpXguSdnR7v/Wybbi+iVKhIlefKUgl3IPIuB8zPCwV0gUK9SceN2X3YQ40tudfpuy6th/uslSr83Vdf5IVrG2xcOI9Sn+Mvf3ZLAuBHjx5SsCI2N2vYtkLryCEKDGnXLPqn3TsmilX8IEDTAhYWirRaDqWSRaVao1I10bQBKwtl5mtVqoUSJ8cnHB2d8PDRnoS/9eYSewctUAocHPbY3juh1w8IIxWzALYRUVVK1BWD8yvLfOr6BTYvnMeJVb7xZ9/mg4/u4voDebDg4rlLktztHnV4uNPDDXXMQoHaYk0qgVfOvcTi1gsodjk5LCEOSeRtYieUYflNH3neIVsNBASYUADLTbp0SymMFAkjxKEIgwA98iT8LWowaB9wuPeADz/4MQ8f3MBUfQpaSKWU5KS1jJgLl86xu7dHpz+g0xG5u0UuYE/Cokq9zurGRVonQiVUlnmWQwyqF1+hPRhwfHTI2toFyrVFWr0Bqp5YMatxQL/T5tq1T1GpNWh3epyctGRu7mq1JCFnqVqj54icz3VcP0osnwUWFfNSHsZI25iqsSRIGIoohFJMlXNdwF+5aSsUVWGAFrg8eeuvePOb/5ay0mZzcQ6369JvO/QGAw4DlZ5ms7Z5nt2b73N1rc4/+OXP0j64w6WXX2ZQXOSf/eHrqNYcYajL9ezug3sYqkf3ZE9asFfLOlvrTXa3H7K6WqE+Z2NVisTWFlde+nXqq6/hKAaxrknVb2ZeLTc4pe1qIutKMLDImy5+YplvVxxwEetSBto0VeQIFn+LfMeRhEDiGtsQsCYkiEOawds0g7sUtAKP4os45gJu74BatEPbCekGZazQZkHYq/s9fD9g0HfZ2X3E/v5jGtUagS9sqxUM06fv+nhRgVhfoNMDyy5LGLV7ckBtfpHl1S1qxTLztkWzXMbVTAbiXyA25kOKakDQP0KPB/R72wx6twj6N6VNtRoVOLd6ibKuUqgIC/h7vPuwz/ql/5LYPE+gmvgiZ7ZSkEhKU30UAb4y0JGbN5lidWQDO4JB2XzKoOfUTfF4lPs9AxQZ6EyuT3ps8ifbJB8DH3mnzAzsTSqY0oIyhWcCixPiO2zD2NxP7z5m9Zo5qo7UvsNNfnFIIl/ZdO04azN/KqjNW0hn61XannwMz1S25hXB+VznWXwmAHDmjD9WtlwJMv3luH1zLunrswxNx0H6EPKn0Gtob5uqLNO4DXs7vT6BtIlSM1OYSkdb2Y5kfOStljPr6TzwmjZ+5IzPjeVsvou+EjHJcl0P80bKD5ydE3QcGiQK1uxnHMolr05eL1X2udzCk1B/0nM7UwCnhZ1S20u76mwsp0FNyk9iJhVxciLkgG8GBfMBy6yfJ9WgmSV7NiDy+ZzPgKjJKptareeUk1nfjuKVHjzKQZsMAMuwTtRJxionYc3g8iTIyVqa9M1pKD5pfX368yNr7Kys4e+0PZPHMybXsLwCXLQ3y4edra+yj7K5kPvekQhvJ6y8c+tDYm2cV2yK7y0TubZzADh/v6xPxrs9KeuswyTJt4PxAwFj433YvyJ9QvrMTe2+cxPj9BovnDrytvkTa/iph0EWq+e6bpTnOJ9//FllTpvHp2KVulqcntunS39ewPis6571/vPUZVqfnxWPyfHwPPd/Vuyep47Z8z4r61kQevL95O/x00kfp+5Pi8fz1P9Znz+rjMlnwLPqPAPAzxPp2TWzCMwiMIvALAKzCMwiMIvALAKflAjMAPAnpSdm9fhERiAM3pcqvSBUEOBJQFFVFeAmr/7NNlTFFo3YABIA2CWK+gw6Ld764ff5/a9+lePtJ1xeX2N9aZ5qUahRYzavXuHCy5+jdu4VQsUkElbFQpshAEDchvAYfzDA9/oEXg+3e8xb3/0rBsf76HGAoSqYli5zyQoArOtgFgyWNlaxbZudJ9t0W20Jf2VOTQF/07yGiYIMPH/AcatFq+vQGcBH97fxY51SpUHrpI1lWbSOjlhfXZLWsroWyc3qMAxk7lRhyyrsWf1Bn3q1zLnNDUrFIkcHh1iFCropYuVy7spl7OYKUXGB0KyjGBZh4HL/xs/4g9/+F/RP2iwsrHD92iUM3cMdHNB3DnB9j+pcQ+ZVFXlrB6FHGPv4Ioew71KwS9y6+YhOB3TNxvdEnlSfSqVAr9uWuhHRb14Q4vSPKNYUzJKKZhVxWhYf/WQf26+wdm6O+oZGaUXAJ5t3fnKfew86hFEBTbOwTRVLH2BqIu9rRKNeoSnqZZt0/JjOfkTgapSKVXrtPu1HLeY0my9/+jpXLq6yuLZMVKnznVt3+erv/QG7O08wjZCLF5rUasIWW9gX+3iujm4W2d59LGUizXmR8/eYubky/f5A2pGbVpHFxTrEXQzNYXNlSaqAhTpY2ETfvfeISLFR1BInLY9Wy5U5nfsDXx5mEFbFuhFRKZt8/vqruAfHXNna4Auff4WF9TU+erzD//7bv8uTfdEHfeo1m5Vmk81LFxig8dObT/AjEwHr/LAPpsbG5Ve49NIvUl26hKqXcpl8R1P7LHVGBoBTYdlwQ1YCo5y9qMhXHYpkj4qCpkRoIh9u4KP4DmbscbRzn7u33uH9d79PuSisdB0scXnYR9d8GtISuMzu3j7tXp8oUtE1C6fvMRg4rJ2/QKm+SrsjFKWwvLDCwI2pX3iRnudyfHTA+XMXKFTn2D04olgs0GmfoEUBvjPg2vVPUa7U6fYG0npZqHVrFQETQ8xiCTcIMe2CXEukDbtABuK3VJclcC5TsYmNamlZmuZBG2KbOJKW1ZHMoxujBB5P3v0BN777dcz+A+ZLOo8fnHD1+kt0Q4237jxBq86xML/I45/+mErcZaWh8Wt/9zWuvfIqb90/4Fvv7+JElsx3fPODG5QrZXqdQ04OnhC7EeWKJQ8p9Nptmef22tV5YjoUqutUFl9j8/p/RFxawRc5daX96TjIy6y7k1fFeiAsrwXz9iRAFcBJrE9ySZKQW9jpx/J/SwilqBhqQCis402TBf821cGH6FGLw+JrDNRlIqFUZ5e2H9OLK9ihQbmgE0YOrucy6PU4ONjl7p0POL+1zqDXoV4rEIQdXNfD8UxcdZF2T+SDLlAQa3TJxAkCeXhkc2mdxWKJsmXj2iY9DAah4CAKwpsgdjsSAMfxCf32DTpHP2Gh1MVzTDZXL1M2oNksctA55sc3HrCw8etE1hV8dR5f0wiE04Rcrfxx+86cOkuu3UOiI7eHhxa22aatUMkP8y5OKNDSyZTEOZ2Wcps2hX5CuZ8IUpNy86quRA04AZPSa8+ClCkeGcKfROQZochEx6Of0eGP5LW8PWoC1lI4mg4s0cYk7W1qJZ0HLZmK/DmsmpP1JglonrclIU9fFyrKVA18+kvKWBSHb0+qo5K/k3KyCCd9MPq8FKKKvjsFK8fvmpQ1vrk+dkWaR3m0eT0hsc5dPKlkTDBd8n+ibkmeYvEYStTUssx8zvZcN54F3c/aRM9eT+b3SK0t4WR6H6nbnjw4lA7exAp8FL/sYMEIFKa557OuzB1wSHoji3XaD2mfDyObB7VZmxOKl8DftD8ziJkB4BHozPLdpndLTsEM6zxWz7RP8vByDGLLi1MV+xSQmuWTzhU/vD6rT97GPcmvnh0eSfo46fVcnt68MnkIqtO84LK+2bgajeL82B2b4emElsLhtC3Ztdkzf7gmpVMl+ztxv8gvVqODKsnYmXZkZRTQ5HZpHbM8x+lnRvbfo3VnrA25PhtfsbLy8xBYrFvjhxDyIE3EWx5umDJ7R0MtWXNPQezxcwPDNWKaEjlTd2fTPF+H4ZzLje28WnOs7ZMHEIYhHUXiaYBs2I4z1PCn19LJQxqn/x5bG58TAD8L4uXr8axr/7rvT7b5WeV9nLp9nGufdd9JAPy0sifHV3agLA+An3W/aWPhaa/9TZR3Vhn57zzZeDt1OCit3AwAf9yem10/i8AsArMIzCIwi8AsArMIzCLwtxmBGQD+24z+7N6f+AgEzk/RDEsqSoVqUtMFVBO2wiIncAKBR1nchLWugBk+quITRQ79zgl/9Hv/hj/52h9SVGF9fo7FRoVGtUy1XGT10gXOvfga9a1XCVVL5sQUG16qUMDRRaENgSdz7/qDE7pHe7z9nW/ROxkBYMPUME2NuUYdTROqWge7UqBYKHJyfCzz19mmJffrhNIuU6GEcaKsCyKfw5NjuoOAg5bHnfs76HaFSqXB/t4+lXKBXvuYFaHurZWwipbcKPRclygIKBULUpXou4600F1fWWFleZmdnT0wCtglG89psba+SmVxDbW+iqdVUQ0LxffYu/Mub/0/f4DbOka0WmxUinYYRsT6hVVWL1yktrRJXFoCo0wQK7KN3eMDPG8g7WR3Hu9wctyn1Rpw/959VM2XFslR6NNpdem7Ib6i0xY2wVZEsa5TrtVxWvDRO3tUKLN1cYXCfExXPaTf0bl9aw/H0whFvmex5xU56OqAsh1TslWWlko0m2V6UY+W46L4BWy9Clj4jsre7SOaaoXPXbvOZ179FFa1jFKp8+6TJ/zOV/81Tx49xDJjrlxdYnW1zmAQcHgQ4Hk2T7ZPcAMXu6gyv1gg5kQC4KOjNl6gSBW66HNNcymZEbWSxVytTNHWGPSFmtVkZ7+P4+rs7fXY2esSxzqeF2FahlSkrm0s0GyW+Me/8Y944y9fp2abvPzyNZqrK7xz8yP+2W//LqGqYNgaZdugbltoJYtWBD0BxdU6nuNLpWi7t0dlYY2Xv/gPWLv4ZSK9TDRULI028s4CwALsZqqkSSdUuZEod3kVAgF8pJhUzLoYXViTCgjs+8ROhx9998+5++GbrC8XIWoT+l30OMZ3OxD2WV9vcni4K0HscauDYZTod0NpF97vOSyfu4hRWaLV1fBdlQvnrtB3IiqrF6S6dXf3Mee2NijU5tjePaBUtGkdHhCHvswIfuH8RUrlGp4f0hs4EviUSgWiyMcoCIVnktc3Rk9sn1VdHvqI4iTnr9xMkxvEQ41+sg2fwgmh7AmEut405W/JpgKfJx++w+3X/wB23mG+qNLqxxiNDYqL51Ebaxz3XDl/3/qzP8L2jri8XuG/+i9+ndAu8Pb9Q16/sSNzau/vHXG0f4BdsDk52MHvtakUyzj+ALOg0+10MKI+1y/NUSkIa/AmanmTtWu/ir34KqFVwxOWuXKXO7W6FS0e5lIU7wngnajD1VjY5QsFUrI5LsBvAiNSJZRAxZom1cBK6Eq3gtiwWA73WFEe0jt5j071Swy0DWLHpa4d0A5iTkKbqmpiCaF45EjIHIWedBO4c+sDrl85j6q4uM4Jgd/BdQag1zlxanT9Ko6vUShYVJolmW9cHLiomWWquoWtGyjVEu1AGP0LW1wVW4kwBJwOepi6R691i97he9iINUSlObdMzYalRhXDNrj1cAe1dB1Xu8pAWcVVNEIdaY0s1uun870c0BuKwtKxI+ZHpqbOQMrTi5PP4NGm7agc2R9R0jeTm6WTf09umsqN0xyjlGWkwzibz9nbk/M9r5AV5Uh73ZQ8Z2AwjAT4TaCwgOLSPjzLEywODmQQMadMHgGv7BEoxt90eDSpVM3iM62dT9vUz18vYVMKm4dQLgfZM1vqIXjO5VjO7jEEQxPWqvl4J7EWB2RGoEbksc36OV/fsfql18sc7sPjO4k6N+GeKZjN1Lq5fLkJQB9HZBlEfio8GFN/J8A9AcDJoifz0k6x4Z0EWcmYyu407iAh653Pi30KbI1gd3rXkXVvWqSS8+uV5WXKzwy2T4z3bPBnMXsasBjC5FygpoG64WMgpbz5eSPXRzm+kkKyz2c52MVr+fEg388OG4jPSfeJEQDO20Vn5WVjYDiOpgDC/BiRn0tGXXpoIKncWM7iDKZPnGfIpyrPA1ypRB+qrNP5m+v3s+biePxTEJ+P9xQFdaJ8zmDs9P9UGesnKXYdP8Ax7IcxO/LsfM/ZeaJPrbcTt582noavZXmWJ8fCmev46Xjkx9Bky6dZ4ufXlrG6ifiNn0qYHshcn47WuqnIfbTOJF8Snppr++OAwvy1k/32rDo9LV5nNfisZ+rHVaGeNeaf975ndki29uUPV+UOb+RjMnZQLD0s9XEA8GS8n/Wc/Tj9+vHikBxyG655+QNGU85czQDws0bP7P1ZBGYRmEVgFoFZBGYRmEVgFoFPUgRmAPiT1BuzunziIhD3fixzAKOZxKqwaBbqX4NY2J2meYBFTtKUeCQGc3EgMu0Shg6d9iG/9U//V77zzT9nvlxka3GeZrXI2vICpXKRlQvnufDyZ6muv0Sg6BKAirIMsYkTd4URMLEjrIF70r545+5NPnj7h/idFlrkSyWgYWhYts7WuU1pt3x4sIuiK1J9KH4MTadeqUro5zqO3OoKRa5OLdk5Cwg46XZpdV3uPNjl8faRtA62LKGg7TLotTm3voIS+9TrVRRT5BJOLBtFmaamy/ypwq5RvFarVllaXEyAnbwypGipFIoWpfllNGEDXVxEUS2ifpfD++9x65tfI+gcSGVkFCR2iXbRYvPqORYvXqWwcAFK51BKS0SaKcGutMlWTIhUCYWF6jeOhfJa2MYG8hrP7dLrHnN4dMLBQYtWa5++s08Qd+l7Dg9v7nH7rQc0tAZbFxaZ3zRpxTvcu3PE7k4f3Tak9bfnB/heQEHk6lUjaSW8vGxSLBkctnt4YUyjPE+37YrMUPiuQm/XZ6W8yFdee4319TmWzq2hVCu8ees9/ugb32B3Z5flxTLVmkpjrkS359PpGtx/2ObgyEVkEl5ZqWGYDrbtUKtbEuYK5WgYmTKHrGlEFPQAXYlYbJSYr2hYpo0fWuzs9bl9Z5/jk4BOV1jgBhgiF+1cncuXLhApPgf7O/zj3/xH/Ohb36VZLXHt2nk8XeHOkz3+9Ns/wI/BtHVsXSHoOdjNIkq1SiewiIIG7YMusdchVg+ZW17hwrUvceXF30QpNfA0AY+Ey/iIRA03t2SOwUTtcurE/Si9YGr7nKqmUpWSVAuLQwKqRuB5aFGE2+3x4+/8JX53n/mKSkHrsvPoBo2qANUKO9v3sTRxWEFje2db5tuNFGF3bKGInN6hShwpWPUFSnObDKISoatw9doL9N0YozKHJdS+3RNKBYO5lU32jo7RFaTyXdifCwC8tLRKtd6Qa0anJ+ylQ0w9VbtaJpEqlFdiS1Tk/RXriSZtf+U2aQp/k0VQntbIbW4KNbCcdSNlYrY/KgB4v81Pv/E7KPd+yKfOr/C4F3BkzHP9i3+fkwF8/3s/FMcSaD/6gJrS40svXeQrn3+BXqxw+8Tn2x88JsSi0+7Qbbdpt9r4Tp+5apGTwwMUQ5OHAVonJ+iBx8XVJudXbEpVn0JzjoULn6ew+GWU8ia+VhQaVnlARig1DaH2jHxUqWgW+UMVudYJxbMmbVFH7ZSQUEDMzJ41B56EzbaIizjIsRL3WVIfEXsfcmy+SidawYhVSso+nTCmG9uUxOEFGUcBzBW67UP2dx8z6J6wulhDU/tsP7mFroZ4rgNGje2WTT9uohk1LNtEUUMK1QrV+hy2arJSnUMLYyLLphPFeKlq21ICjCiQ+Y1Dr4eldDGjPcL2A7aPdylWilQLCsu1Bapliyf7u7jKBo52hQ5LuMJKXEuU0ERa0v3p0/DMzWg5LVJL5TReErNmIHSKHXHCHyc31kebnvkH8H/IJkOlutgAACAASURBVGsCxxJVXH5u5/NdynbJHMDJj1QmJtLgqc9/4SiuplA3k5YLC+IEVI6z8gwO5USESXuHm9I5KJqqcSWQyqyp81XI2d4m5y+m1y95a7hrPISlsm5pX0h1aHbAI9/WXJGTkPFpX4ZSEw95SaZEzQ5RyHrmIHgS71Fp09VMCXQV/ZflZhZlaJliMY3VCCzmyhN9OQFi8vUb1jHXzaIXxPqdAcKhsjxtUVK6WBfOVi+fAijpuZOsP+QYyMc3feZktxCHbIbWxVn3DaXzI4vyzIEii5vsx3TgZWM9D8gnR+U0WJ1FTz7Hcmrc/Ov5mI7A6gjOZ9dmKu383+kTJLVbH7c4lmWJ51BmM5/C+7xN80jlPD4Ks3mc2GGPw85siiR1TedlOt2SSzNYlx0MEm4PIxyc7ysxt4fK6nS9EkUNr86vbfKAwPQ81MMxkk17scwo4hjWuGpZjtEJ8CMP0kiAmQL17ATL+CI5el++fvYaIe8xXANGCvT865NzfjTGx1e6sWfCxDovyjgrr3Sm4n/a2j4NhObrJWIy7Scbr/k2nhWP573/tPsM2557SI7mx9SqDV8czmH5Pez0+B3v2qcD6Gd9PuvXyRpNO1B1dr+fbQl+Vkuf9dzOj6nJvNJy/R+bq8ldxOviu9wZovCpVZlWj+dp+9NiMRnT6c+y09V5VkxGn8hZlk+4gkxrpKEXnj7gZu/OIjCLwCwCswjMIjCLwCwCswjMIvAJisAMAH+COmNWlU9eBI5vfQ2tWEIrlKUNsCZyyeoWiiLggCnVbMl2i9h9TBQUscSegcyLu7fzhP/pn/z33Lt1k82lBQmAF5oVGrUyjWaT5Qvn2HrpNczqBoHcEE0AsCb+OzRsE/lHCWAK+oR+jye3b3Dng58SOR20OERXhb2xsATWqVbL0gpa5ANGiRg4A5mHV9gxlwoFXGEl7ftSpSwVQppQDpt0nT7dgSNzAL/3/i2OTgasr59D1wyZ00yoZi9ureM6PUrlEool2p9sxUVhLOsgNopDAV5TviDsp4vForSOLVgCSuqYtk1kFdCbKyjVZaJAB8/j4PZPuPP6H0P3ACWEwBVKwBirZLJ+dYu5i1ewl69A9SrYy0SqyJkayrqJvL8iH3OyaRFIYCM3wrOt5VjkGPUIfJGTOSbwAwnJvbDPwOnwrT/9Jn/81a+zXGhy+eomL37hCkFhwDf/9Jsc7J8QxkLELGylI3rdAb5QGVYtdCNm45xQN8e0ewNOjkMKWhFnEOBLNm3Q2w9ZKa/wldc+x+UrG5j1Mp6l8s7tH/Hm2z9i0B9QKVsEUZu5hQqlSp0791vy3+PdAWGss7ZaJ/DaLC/r1BsFdvdaeJ5QkJax7TL1WhGvf0yloFErGSxWBQhXOG77HB6H3Lx9yOGRl6guQ7Atg3qtwmuvvsT+0b48CFCmxODohGalxPrWIqX5Bnd39nn9jZ/gCIBnaSzONQickJbXo7iYQNIomGfQjjg52KbXv0OtUeGFn/slLl//daJiDd8YKe1GjCfddFMFAE424aTCK9vkTfcWk+zayefFjJIb0kPrUfFKYpYrwY1Q8+7vs33vFkH3kO7hQyrGAEt1CLyOBI8Hu48xtBDb1tjb25X24303ANXGNEoo6DgDB7u6yPKFF2n7lji3wNWrL6BbFZnr1S6Vcd0BcdBjaeuS7PfA6ct5GLiOtBheXlmjWm9KZW/fFXmpQRcuz6KqulD7ir5LtrJFn4j84pn6N7/FK62dhwRQjO1EOzy5oSqjJAD44S7v//Fvs9C5xa//6lfw5zd5qNTwKqt8/7tv8fYP3+Dy+jzO0T30/j4vbMzx4qVVzNocNw4HPPELPNk7kjmkW8dHuI6LreuEbo848vAjcMKIo6NDbDQWyjbLFYXzFwoYVaitXWR+4+9gNz9FoDcJdRs3UqV1slA/a4hDMWLdkcbWhKLdipascxM5WKceCkgNTUVAxYGMRuAwr+5jaPc4Uq7QCxbQYpWi2qIfwUAxqQoaG4j8wj62GdNp7dM5PqRoinYdQ3RC6+iBBLKe73PUDdjtFwn0BWJVrJlFiqUCaDqlaoNGpUFR1SkaFk4AjqoSaKoECqYSYKsKeqQQhyE1C6yohdLf5t7ebayKSuR1WSwtsTxXwPGPOelv0VW3aFHB1WNxjkWsyhCJZ8rIalf2+tCudTQEEjHO6TEhYjQJj2RMZTnJKMpbjkql5dO5xbMfzBnoSdWRGcjPqnhqK12Rs3q4uTwEtDnb2eymcnxkS0SmUk3BamKXnvxkv8dz7A5LmdjwT9osn7apxWwW48nYZSWchpyjoE2+l4DUUb3kfE5BmzygNMVKOwGeMmLPjvcwdiMLWlGHIUxMFfXDuk9AmzygzYObzN45iYU8ppIcQkmVrsOKJVQsiXtOlpmgvZFMM7kiGxxZQJKxmFm+y/tnQG54abL6J+rBXBuznKbDfMajUCXX5gZyTvUrx3xOGZtUK7tv+qzJ5QQejqd0fEkHinSSJM+mNCZDF+TMYjh7auUW78yiePQAG4578ZLIiT5tXZd9kGvn8Ik40Zfj+XzHwebkXM8ORiTq/hzcTGeQ6MshsM7G2PD3BDRN4bzs8+zQST7GWezS8SPnWo4gyY/n4G5+0Of7S1yTHBI5Q/EpvweetgseG9f5wlOoO1oZ0j7LvnsMIW32zM2r38fXytPg8fRCOpzNOQV9fsGdPCAwVtWcAnFSXXxqkUjXjqyPhzMvF3OZViGduzkmPprWY4Rv3BZflifX9+l5ubP3s9/PA0gn23DqUEdOfZovX87PM9TWZy2eCdxM+mfktjD96mnAMPv8GHyfXFMminte8Jiv22Q7nxWjs9o7HN8TThJnHSp41n2n3ed52/e0Oj6tjGnA+Cyw/LR+nz6nTn9izHnnOWj3DAA/a/TN3p9FYBaBWQRmEZhFYBaBWQRmEfgkRWAGgD9JvTGryycuAv/8n/xDKrU6tbkF6s156s0FypUGdqEs89uqpo0iQKlUE4oNkgghCxS/RU7QGx+8z//8P/yPxL7H+dUVlupl1pbnmJ+vS4C3ef0qy596Ec2oEwtKlOxsyH3MOGgTuUcM+n08r4/ndHh0+wZP7t1A8QaYAi4JdaEKdsGQuXobjSqLywu4bp9ut4ttWTJPqbjO7fdxXQfPE3lzbQn/arUqJ50e7V6P46M2P3n7PalMXF5ak/BY7HuKPL3CstoXdssFC90qCOkGuqZLFYnYyBUbKo7jompCzZjs1RUKNrWKzvxcTVqoCnAcGRaRVUSvr4FSJGi12Xtwg/vf+wZxex9NiHcdjSiIsYoGa1fXaF6+grV0hbh8FaW0BrpNjLB1Te6kKsk9ozhRnOqqluYPTYGKtEV1kQqrSNg5m4SBh+e1+cs/+Qb/6rf+D66sbPDiS9f4yn/yd3CNHu+98QPeeOOHVGs1NEPHcX1pd/zR7dtsbCyytFbHKscsrdc5OGyxtzuge9iX9RY7bL6nsnu3xVplgy+99CqffuESxfka9462+c5b3+DwaJf2SRshnLaKMZcurwneyPs3dniy73HUiqWq2dINmlXRtw5Ly1WOTjp0uwq+X6RUrLO6uojGgJPDbRolk2sXFgn8mNt3d+h7Fjdv7bF/6GCIcRqBbWoszNVRlVC2q9vtU4gLlDWDxWZN2kIvbK5y4+Fjvvfmu/T9gAhfqtUr5Tm8WCUwbFbOX6fRvEbo2TLH9NHJTdqdfV577ctsbH4JSnWpJJbbbekmtjwekeaRFPBX2k6myjypskr3TsUWY06whlD7ZZtTAhsJoBsEHoZp4vsBge/j9Hrs3L/D9r2bFBjwwqVlHtx+l+ODhzQbJY4PdtHVWPZ7r98nUgwGIle0KhTAYjyEEpDX59fZvP4ZWqGFpSqsrm3hBgLyqRTLNUmM+if7LJ27ghsI5XEb21DxBn0JgJdWVzGsIpGq4wWRnHeCJGsaBIoqAbAsRLY1hcGxKH8cAci1ZMgQ5OhOVU7Dbb0haBHqyP72PT78xv/FNbvFb/zGrxGsXuMDt8h+WOD1b75ORVNYb9j0Du7S372D0d/nlatblBdWeOLq3G5F7B61ePz4ocw5LmyNDUWhdbQv+Kd0Ozhu9+j1e5QME9VzscMBn31thUItxKqXWd76LMtbXyKyNvD1Cp5iJ0rfOEaXBzaECliMpwwACwWwsLzPb96L7eXTisKs/8XBkzhSKYq84NoJtnXAibdMP6ihxCqW1sNDOA/oFM0YxHyMQplr2+kcEXkOtUKRnUcfUioMaB3do1Ky5fp998kRHaXGIC4TYlIpVigWSlRqc+h2mVK5SlHT0ET+WQwckRteWEwr4m4+lgAVocgTblPSQHOO0L1D9joPiIwBbv+YtdoW1YJDsdTn4ZNN+uYGXdPCE7A61iX8FXVJd+llZwtdcCYJntzcl3rAhLYO50jyCJlQxEmBrVBWJ7Dm9Cbq8xPgqbB4WLHUijarQ07AOYY1M+VyuoGerQNZntI8nEgYdwLrZNuyQyHp2pLNiLHpMuWbxFiZufez8Tc8pCLWKGGpmwcncp2ajFveLnLyhqchbgZ343CUZzUb10lTxsHKszbGhyvB0DI5scRN+l7UdZRvdJTbdbR+jNc4RW4yB/lIZZokuEjin7fGlGMu/cmgb8Kf0j7KHeqQ/Ta8Pvt2MH73BI6Plyl7OkrzpuZAWPo0GBvv2ajIA+AMPifTI50PI81xDj7mFLL5NuTrIy2SpXBdfk4qYSfHtlzDM3Cd1nJE/8YanIFD8fak3XLSsGxO5+OSPSRHczUbI2O2ymPxzsU0e45Km+2RAjK5IoHnY4A26988qM1BRnkIKxloYwB4NDBG/S4s3BN4OBTky8uGCuyUwU6OnyxO2aGOPPQbrQanc+YmhwqSm8k1ZWz85OOXHADJYiDGuLDKToDc6EDj+MGMEdyfnKP57y25CTKsS/ZaNkeziXEWcBzNMfHfBM9vd5y1aLLcaVA8OWgwvl49rT5nAeBJkP00ADzWj2eAtsn191mw8Xnen2x/9tx5GoRPhtEoPs8Ltp9Vn2HfPgVyj6+S057bk1dMrKtPhZin1+Lnr3O2SD39/s9691n3e14A/Kz7TMb67OsnDhE9o+AZAH7eyM+um0VgFoFZBGYRmEVgFoFZBGYR+CREYAaAPwm9MKvDJzYC/+0/fGEEZ1QNXTfQdAPTLFAolCQgKJerVCpVCYrLtSqFki1zaEaaygfv/JSv/+HXqRYKbK4sylytlaIhc+WahTKvfvmLLF+9Ju1HpeRQbPcHQgYbQdgj8Fv0un380MN1ezy4/QH7j+6hegMsTYBXMExDqoDFv7W1FeZXl3EHPbmpY5rCBDWWFs2h78tcl86gjyHyaiqKrG+/P6DXG3B8dMybb7zFXL3JXGMO2zBxnAHFNOevsPJVVQ3NNKU/olD9xqKeMoeciut6Et5IEAs0mg00U8EuFKjVFyQsp2jji3qbFQyjTOhH3Hr9z9m78UOMoCvtnGPHEIk7sQoa69eWaF68KAEwletQWJbqSlQ3QYHCbluNCOMQVbFQsZKt9EhgILEJKDRMdmJPLVSIwjI6BD8OeHj/Dv/8n/4WN958l+tr5/n8l17il379C0SFPh+++Sb379ylWq9wcHgglZ8Cmt+7d5+v/PKvcOWFl1GtIuWFJVAs+v2QQcvBczucnOxz88P3efv1d/APXb7w6U/z4ouXMBtFbu7c5cHxhzx4cJ9Bd4ChQbkEG1sLxJrC/YdHbO85PN7vSWtgQzFYapRQ1S5LK1UOj1sMBga9ni4VwoWCQb0soFPI5uoCjXJJ2pNv77V59/37PNnr0+qE6LpFuVjAd3psri0Kn1q6vR6OE7LeXMMIIs5vrjC3WKGy2OSdWx/x7s27OIGPH7hYBQtVLXP+0s9RbqxhlOeZX7mMajRRtCJB2OLR45vCWZnLF14Fu4qbquDyiomhqkkcGkiVCYmeN1VoTWyIyw26dK8psUgWUC+QinLH99ANnYE74PHDR2zfv8f6fIMrG4t89P6PeXznZ9RLwq6zg9cXsF2V1sb7+8eoVhlFLyBEwMJS2/N8NE3n4sUXWDr/aQ5c0COfpdUNuo6w/NYpV5sYYk60D6mtnsOPNSKni7AmFmp033XlGiDUxSEavlDk6cIGOZRWpoHcKFclmBHzR6ZgFPNomPBw3H4uIXtia17IH0dqpGwDUsYlkob09O/9jCff/xq/+uIyv/D3foV7YY0f70Nbq9I+PKYU+xSCPq1HN9m/+w5af5fPfvoiZm2e3cDk+3d22T48lv238/gRG+vn2d3ept9uJSRaNWl3B/KQSeD2aB9sowd9Lp+fZ/Nck1jts3puk40LP099+bP0KdNXy7gIxwQTVbgVpNb4wgJagHAxvgVMTQTeGZ1I+zh9IoxtUcqNfBU1VLCiAFvro+s9Bn4VLyzK9UAXeb+l/bCwmPVRY11unOuKQ+T1MFEoaga9k4foyjGhty/zNwvb9o8e7eMXmrRcpBtCs1JncW4NuzxHub6EaujoaiQV3bpSkFbTruhKLUKLA5mPmkBBVwxKekxFddGcfTrOEYPgGMfdY71+Dj3ep1jo0O59mp65TsswcMVJkMBGCU1UTfR4qpAVUCm3QZwoVpPgSGYiY5kArjx8SPJXJsrJ7PohOM1BqQx6Psu6NP+APgUVUigr52am6EtB5LS83vJw09CmelzBOn1DeJQHNoONU5jFsIoSMqUxyuwsZbzOAg3D9xIKNW3TWRY3hMCjaOTXtskvMXmkPgQM077pTLgcP2tTPCliHAJKkJiz1M8DRinIneDRTwUaauq6kCqKMwB/qupyPp62Wc7Wp2HMcxa1kXj4irUsp/yUfToBt4bOz6mS+WlxHr4nTjilPxlszIVJvjN0BkknUHJdCiYzm3GxrMp5l2txOrlEvfQUrEtr8vw6lXRCclAnd0oiX/esX/LjMbNHHtVdPCNOD5SzoNz4AZqkP54ak9yhi+ywlXzOyomTjK3s83nrdvFadkBDPnom+ix/UGtYexkgAcwn1cbj9ZR9k6+3cIuYDIKoY87afHwMZYviuN37dLAnnqfpGjoch+khgGGbRiB/9GhKn8fPkRN9bL1MgfzkGM7nSE0W9AmF9cRYnnRePms8pEN7bABNjsGz1qoz18hcX5xlAZ0f03IUPQVY5997nntO1ld85tQ6k4vX6dmTs+mfAnSnj5PxMZKVmVcRZ+0c6+/nUI7m16lpdc3H8qx2nvW55yl7dM34wa+n9dnHbeMkKH9an53VlqfVJz9uJst+VkzPjt10ADwN+ot76pr9rG6YvT+LwCwCswjMIjCLwCwCswjMIjCLwCcmAjMA/InpillFPokR+G/+s09JRUymXMg2acRGmKHqEiplNomqIaCvhqon/1w/oN3q0jpu0axWWRX2z40yJVuXuXStYo3qYoNCs4FZmkM3EuWwMAC1dAtDD4niHo4bSt1cEPls3/uI9v4TFM+RAFjXhQW0jmkZUum7sLyAXSygWpaEA5quo1omwpc48l0cp4/nupiGThQG2KZFGEa0Wm2O9w95ePceS805SlZBZjZud9po0sNWbo1LaCVAmcwxKOGCUOAKNWdiKegHAYquo+ga5XqD6vIqoWZTLDTQhQJYSHwNgWg0wn7Agw9u8N7rf8acNUBXPanMjF0DRVjuFlTWryzSuHAea/ESWuVTRPYSUawS+S0hkYbAkZbWQtmsG6a0XxV95QxcIgnRIZTAV3DaIotrF3H6Hof7+/z4zR/zR//ma3jHAy4urvJ3fuXzfP5XX0Wv9Hn7O9+UuVu7nT77e4dSZXp0uM/Gxgbnrlzl2me/jGHWUQtNIqVCHBcJPR8FR0L7u7c+4Ad/9j1u/Og9XtzaYmtrEaWo4doK5bUCumnhOyFKGOA4BxD3aHePuH37Cdv7HQ5OBuwfdVmam8dSI0olj0ZTWF8rtNoKu7sOjhthGArzTZO15QaVoo3TF9bPPY47AfceHRHEtizLtgrUqxVODncpmAqbq0vs7u7T6/qcX9qgbhd56VNXOH9pFc+I+asf/oif3vgIRRc5kD00Q6NeW2F94zUuXPoceqmBWqoS6FUCpYIbCLvjAYPePov1eQLFIlCMFOxmG6fJxn9+MyUDfInNcwKDxvKFZjmCM5WRNFxP8ucFwspc12j32jJXtTADN+OA4yf3+eDN71M2Q1bmLFoHH1G0dHzHkzbgrY7L/nGPUDGoNOZlLmVhx+37Hteu/hyLm9c49EUe4ZDm4hKOsDIOAmqNRVRNl3mrzeaK/LwaOsS+i23qcoyIwxGRahAoGoGYG5qYF6GcP6GAvkJZKCfTSPKrpRag4xbPkiakKl+xYZ1tTCUHLDKreAGlLCJ2fvRNuje+xW/+4nVe+/Iv8pHX4CcHGsdBQVqeq06HKj4HN3/K4Z13UAZP+NyLlygvrHG3HfLhkcPJwGH7yWM57jXF4t6de4SOg2HbUgGs6Zasz8P7H6LGPWK3Q8WyuLi1SqkcUKm7bFz4DFtX/h6U1ulrDTy9SigOZkShhKQi569ourB/FgBYgOEElqQW33LzNPk7yxKbbVEmIFTYLIMuDnyoHormE/o2YWwm6mpVwHhhGSwOvYg4GVJlrAsYGw0oaAZ6qGDSQeOQwN2Vtu7djsejvRMGRpH9bh/DsAkHPhtrl6nWVjFKc2BqqJov1x2FAv1YxROOByrSBlwCjEgAYB0zdqibPoW4TafToeccougHNMwmltLBttr0vfN0jHWOlSKeaqCFZbTYIlLE4RYRp9S2Ob/5Lnec08MSsUxdnSqAM5VsCn+y9TlN/yrTzqZ5c1M5mnzcZtH+6z57k7Iz6JwKluWzIYVrGeRMfyd9mvZsmo/xrM3eRImXXDsGMqbk8czalLUnv3me/3z+/eTZPoW4pRfl16yzypu2QSzXtjEl7Oko50H95LtPB8Hj8ZBtm1CBZ7a5sm4STE65/ymQki1NiU21+Fje7jjvTp0dTEhyKKdMbZoCOLO+lWMkyeOdOCin36tyhaZMOQX4GZp9tvJNxErC5VRhOvpkJo5PoGYGMJMlJ7O3TuqeB5ASZuZdGTJgKBJOiEMo6fAd5sRNzvIk6vpUB5yPdjaG8gA4mQIjZWx2/alrcgXlldJDaJUe9kjCmuvn/EmIdIznR8FQ+Z6OU2nlnS4I2ffdrLxMxZ3//FAHm/V5Ws9hzuTcZEx9L9La5bX86fqQPAGG/TeuWM86Yvyw0PBRkSres75PwzoaC+lzYxjG9KBAPn4y5pPOCRJIn55nSbPyqvZRBz1rHRmfgc/OqToGuXOsbvI+p/7Oj5kpa9skjJ6mAD5L6fo8APivC+Q+XhzHo/q0z05TAE97LuTn4uSqmQfAct1JU9/ky3me9j9vG59XcTy53pz19zhQng6AJ+v/PMD+rDjl4frHbcvzAOCnPydPW4VPfRAOO3w0J/NxmoTw2T1nAPip0Zy9OYvALAKzCMwiMIvALAKzCMwi8AmLwAwAf8I6ZFadT1YE/rv/+tWcKigzbRVWtgJoCPVe8k/8B6JQ/cWaihsGBJHCwI25f2+bRn2O9aUFFucqNCo2Rctkfn6OcrPJjbs36XkuZrmBZQvAEmGZJo1qnUrVlBBYAFbDMlA1heO9XXonx+C7WLpQUYJpGBIAF4oW82urlBrCqlZHsYvSylUAWdyBlAsKCCxFd0LdI3blQl8q4Aa9Doe7+xxu72CpKrZmELqeVAAHUYgh8mamFsuKJlR1CYgTm6GGyF2sqtKSNxQbaaaFXizT2DqHtXAOxayjiASXoh7RABSH2HM5fvSIP//938Pdvc9aXaVQUHCFZaynSwW0yNe6cWmF5tYW9tJF4sJ5Bn6Rdt/F97uokYOhxniux97BLo1mTVpgG6rCg5u3ON7ek+U4ritzuBbn1vjMr/7nvP/2BywsLPKDN37AN/7w33H8eIeXz13glc++yJf/4y/R2Cyxfe+nqKHPw/sPefJwm4Jlc/v2Lb7yy1+hPL/EpZe/gGELKFQjVCpAETUSAHhAEHT46P2f8a1//1fcevM9VqtlVpZqNFfmqa4ucuEz12mubqKptoTmYdjF947xukfsbe/x7W9/lzfefBPHH1At1QQmw/cPuXBpQeZ3PjkOODhwOT4eSAvuzc2mHCdiHFh2g4Mjl7ffvU/PCTAKBRwvQlMN4sDFtlQ0JcDUNHw3xOuFrM+vsDrX5Be++BmuffoCj04O+O5bb/Pjn/4MLwgolmx002BxfpWLl3+Jta3PEeoVYtvEUUw8pYwnwH3sUtBFctS+zJUdCIWs3A5PdFJyzGliwyzJ05xsmAnImSiu5N8p+huqX1NIkGyuZzaccgATplv+XuDJgxhqFPDk7kf84Nt/zlzRwFYDyoaP07qHbeh4ri/tg5sLq7z3wS0OjjtsXrjIwuKiVJDv7e5w/dqrLG1e48iJaFQLFCtVvBj8/oDG3CKhGMe+i1aek6DXkKpyYRspxKnJ1r8XRjLHbZjKFCXGkwA4U3Mm8cgUPWri4TuR43cEiiO5MS8gmIhmJFVQsaonSCwOKUU+N//kX1Hu3eE//bUvcP1zP8+HnTJvPAxwKMnPirlihy57P3kdb/smQecxn33pIsX5VT46iXjgaOydtLh16xZLC4s8evQY33EkSNXNohDks7GxyXe++7o4XoFlBChCGS5y7doaF85XZR7oK9cus3b+85SWXiGunmegNgjjUgICJTjNYJ5YPYT9s4A2Qn2W2XSOEEOCgFPraxk7AV7EgRtx/kQYI0eouvCoT/CCVBaLGAkYK218xYVCtavJ+SH6yhLjzQmol8BUThh0k3YeHvXoefDw4ECuX2Jelq0SUWCysnEtOfAgDrDgYhiatA/3NZNA1WUNhcJNHgQSi2sUY2s+VStE99u4/QGu16Jc8TBCDT0U1tV9ul6FgbFBmzl8rUAc2aiRRiTA9hBAifmSzZUR+M3Gj2x6e3PNqAAAIABJREFUhszzAFBY56agIhX1pWcOkoM7k4rQrIxnP30ncmCmH8jg19DSNA9TMmB96iYpBpb5VZP1YXw7OqtNogCeBGNDlehEpfMbwpObuJPvydhk0CtTAw7tX1MklQGUifpNwuBkPRt9RrbnlBV38lpy2wRAZnXIW2tP29TOZkamoB4yqEzGPZH3V4BZcS9pmy/TS6Txzoklh43PIGI6mrK8vkNunOZLll2YViRhqKlF9DCNe3bYJ2dDnVqOy3VeKoCTAZHlQk4OCeTsgofRkdrR4YGQsW6e4JzShlgctEmLSeKa1WVkuS1tsdN0vln9k6mWHGbLxlj2PBreUwY9EbjripjpKcfOddpIfzyCCEnf5ta07EBE1huT42M4hrJnwiieoijRH8KJJfvJg8tsTRjCvYzipgdqsqEuqy4dA9Lxl+XTTu3ks3mVweYEmo8e0MNxnw7cUfOSFVsOr6FsNmlocpBAPL9Ej6ZtSusl/kqfiMOPDe2lUzVyHuhnY1bWQw7G5IDUsORhVUdAOcPLiUvBaLDLluWVx/8ve28eJdlZnnk+d419zcg9q7KyVKtKpQUkDBK2AIOxwYY2jHH3MdMzNv6jmT7HZjzndPucbvOHcZ/jnjNjg9s23WMb99jGHgPGIBpjWSA2SSBUQiuSqlT7kpV7RmTsd53zvt/33bgRGVmZBW53uTvyqE5VRty497vvt9zQ93uf5431hzisB4DjUGzH+blLIkkcvG5TAA9ZfIcB4N3gb7yf1ZoUP/W29TFaBFUSR2xRlHOxN95EgsNOP3HYp8ZZfKzu+EH5xm4wb9j9DJ5zt3Ps9v5u7d0rAB68/536YFhM+tvYtzhvO3z4kIstkEMUz717vDkAvFvs4uOb46RcSOIP2iFjSi6n20MhkwP7Y6dSBJU9vlz0dxyWUapKb93ccQD35vzg830YBB8B4N1m9Oj9UQRGERhFYBSBUQRGERhFYBSBWykCIwB8K/XGqC23XAS+8af/C28KWqbJEJRqejodUtJ2RO0wtdEoFSWEJTyE6IZUf3UZX/riYzi0cAgzE3mM5Q1MVQqolCrIF4uYXJhCqpzn2rhaIsXWvbQtR4KnwHOAsMuqWK9VQ319GYHTRbfrYmV5lWuWEghJmAbXdSWbZoJ0mWwO+bEx2IUiwmQBgZnhcxp+B5rbZdjrm0lAN4DQheG3AHcLrdo6Vq9fR6O6hdD1YNOWnOfzJq3veTAMsrIlvELUl+oda7CoDjDAtUJNVv2aXOPXyBWRn9mH9MwBwBwDyIKZd10pMqQAchA6LVx66Vk88pd/ilR3E3OFBBKWBpc2qkOqoesgm0ljdn4/ClNz6No5tP007PH9KEzuQyKVFYAHHnyngzrVYs1kYSeTMODhwlOPY+3Vl2EGATarLYQwkcpXsP9H/hkuXdnE0WNHce3KBfw/v/s7uPLKy3jDsdvw2vvvx/zJE9h/51F47TWsL1/Gi899B82tdVbX1mt13Hb4JA4cuQuluSMw7BJ8qh+rmWJj1m9A1xy22X76safw5b/5ClYvX0UpYeDwgVlMTlaQLpdwx5sfQH56nq2TA64d7QFhG6HXgdtu4ImvP4K/+swfwwu2uN2eZ8G2NBw8VMDsTA4vvXgB9U2hfGw3A9x+xzx3p53IYrPh4dLVGi5cXIMbhEgk6fMuq9Utk9TbBPNJlWqiVaW+B8bLkzgwMYYjCzMoVXIIshl895WXcWXxGq5duYZEKo3Zffuxb2IClbm7kJ++G0jNsIrT1QBH09DRqS6zCTLhTgVUi5lU66FQerLaU1jRagQASPXJ6kZZA5ctNcXWMeM+jbWhUVlH3nJk1agAqLRRT+p1TTfg+ZQgofHvVI938fI5rC5dhtuoorq2hKwdYixFl/SwvLLC9VWnZ+awuLSEC5cv47bDhzExTTbeGhYXF3HXPW/ExMxtDPgKxRJ0y2YVfbfTQiJFMNWA64fQExmeQ2T9TEPb0A22R6dkCQZ2ElYrPkDLAwFrpZrjjUyleh1SVFWoWGnj3IKvG/DJNjXowgwDRqCUKEHwzwgcpFsbeOGzv48TMym8851vxeTxe/DskoZnlzy4vqhN7hN8DRxsPvU5YOUczHYdD77xJMJMBa9WQ7y03sX11So7FuQyeVy8/CoCr8228b5noTJewcXL57G2voLpqWlMlCfQqjVhhi7qGxdx20IaYbCM6ak0Tpw8gbp2BIX99yNI7YcXFFj9TLXRPa4DTCNFgxkaPE58LYRPKlB+R+ABRrrSWluAA7nBT5/RdE40EYkDISv3eCSxuljYZdPgYftnXncUuCF1LmCFAdJGiITeRqe+BD10UWu7cAKdkzwsQ0Mhl0cikYaRyMHKlJHIlRj4c/KMpsOhMUjtkK1Vqj8CwVST2eTz05LXZgtyS/OQ0hNsK+45y7DsBtzQhKtPoRmMo0NJFLrwlCXAL4AdAXICWzHb52i3V8K8CKhHiEZsr8p50qcIHCj1qLZFFajcBr0GVaNKIBirp9qzwCVluqzTGwNDbNna222WNsoDtUaV7FNC4MEvAUosH8FUsbMeWYcrMCN4F1mr958/rjratqnLo6gHw1TsBFzqj6m67PbN+bjSV5wv+l4gx18UAnUS+UK0BsgUkDgsjNSlcSglPydWy+3qxEGFVXS/ukquGbBCjSkve7vjColyY6OXBZTbXg+TXou7NvT6j5LMRBoCG9krm2ER5L5uFkhVgI44RBBzuXfNvvcUloxU5hL4DQCP3vBTQFA9bfrhnlLj9vqqN3v43qWFdNwGmcdkD4/yR+UIiGrJboMmKiFCxoAAvQLP0XOBzkPrQMwWmK+vicS9/rq2EqZHY6oXX5U01R/t4fa8fXAylrRBa5F6j5/B6i4VaO1LnNie9CA+S4pySs4RjjHxn/74yZPSWqjuh9cyaTce+6AaMfTFIg7z1RRT9avVvavjhdV1z5mg7zqDi09snMb7nftpoB9FgsNA7fUBF4D46eW3n77xTb/Q9+w4SI1D4MHm9cWxb071x29wDmy/zd4IGZxj8fknYju8FvFOcHAwCSYO0gfPfaP7G3YP2xJsdjnBXgHmXtqx1xjuds3d+kZ6a2xr0rB7/3775vvpB9WgYWBUDOr+mvbD4hWtKzEV9c5juvfOXmOq5unN9KdKcNrLNUYA+GYiOzp2FIFRBEYRGEVgFIFRBEYRGEXgv3UEbmEAfAGf+pf/Fp+v32SIcu/Gb/ze+7Bwkx/7r374sx/Fvd94C0790p3/1S81usDfXwROfeYDvBlD4NeyLP5DcLLTbiOURdOY34QiGznQAniGgVbXwBNPvIxvfvMFnDx2AvMzZUyWLWRTBJBd5IslnLz/TpRmJmAkU4BpAQZZrVqizhnt+oeklG3AaW4iaNcQdDvYarSwuLiMdrPN6tuUbSCZMJHPZWBaFnTTQiqfQ6Y8Di07ASQIvhgMgKnuK0FkPUkgi6BYB5rfRLCxiMbKIqqbmwh9Ak2ihh2BX1YQyQ0f+pvun1Uclg3NTECzbRiJJFsFG1Tj10ojWZhAqjwFPZEnWiy3R8UGIAPg0IXmOzj33Cl8+S//BFl3C9M5G0lLQ5egjwZ0u11WFOfKY0gWytBTBRRmFjB+2wlYWao7m4Cm22JjkeomU7zMBAI/gO628L1vPoJrL7+AoNOBYWUZHxXGpnHHuz8E3S6BXKyXr13Cxz/2Mbzy1JN48O7jeN0bH8Dhe+9DbnYG3eY6qmtXcf7MC9DRQeA6yOUK8HwLd73hrUhlJ6AlS/BhCmWd38bGtTNYX7zEtZOvXVvHQ5/7ItqbNcyWspifmcD4RAXZsTEcfeCHUZy7DZqZY4gUgpTDXWhhF4HTwsvPfxuf/+x/RsdZQbPVwdpaC2OlLMYqAQ4sjOHlF85DD3JobOloNw3M7i8zDOi6GhbXqqg3LayuddF22rCTLqt+AydA2raRzabR7raQzRYRdAJ4bQ+WmUIxYWB+qoSTdx3B3B0n8XePfQ3nLpxhCNdxA0zPLCBrZzE5fw8y48eQLO5Ht+vBCwN4loGuTpbjNoxAg+U4DMTJGpdUmaT7DDUDpm7DcyXI0zV4GunBaEwo7CfUarTJzGpKKdZhbWwEgIXVKUNNqbYkyOC5XbS2NrF87SI2VhZx8dXvoZhLwQwdtiomBTABXsu0kaQkAdPChYsXcOToUcwfWOCxRmB3ZuEOWJkKHA/IFMu87U91b5vNBv9NynqPGmNYrPTUNYLZtCFPm+QGfFI3SwDBy0JMlSDeif1IdcQwJSGrfRmeJRDoOnyd5qQDOxAAuK2bcKmurtdBsrGM5z77u7jv0CTe+zM/jcT0Ak4tBnh+hWC7LYA5QvhuG43nH4KxcgEJp41DB8oYW7gdr9Y0XGjpuLq8wapwmlIbtSX4bgvLi0uYnVnAlWtXsLx6DVMzEyjkivBcDdlkHpPlPC6ffxbN+kUcPVaB5qxiYX4cxZkjMPOvhV28B35iHJ2Q7MspRp6w8A6oj9mCgPubq5/zpjy5GpBcWmnHhfSQxgira0lgq8u6txItMgCWCkW2TWYapUEjQaAEVgKI0nVDkDF52gxZre61N4GgC8LSbSfA0rUr7IqQsC3kC2O8numJHPRkFiGNXz9kJbdHam+G0D18wRa8XG+YrGYJQPswCdyHZDftIRmmkDQCeM4KTKvO8NjFOJreGDqGAMCh5nH8dVYZijbTc2ZQpRZhmFhhyPiGparbqsDS8DEmxqJKvIgPTVWjN4IPMsGJUQ6PQQlQFMSScC8CWfK5ocSHCs0paEl3N7iBrUA0b9rGFYScwCBhnQKWMXWtqn2rPrcNgvJNDkBh+VoccMahiwLMfW0ZmM/iPRnDvpqv/M7gVO97Jf6uUr9K1BmpWOOLh1JARhvmrEYWQLav3wYgv7pNcicYhIBxiK7uU8AZdcbB9aofxirUqeoxK5gdV2tGgFRMxAiO9gSlsl2x+PVAm0KpIpzRHcgEA9XKCFdTH0f33wPJA0uuaAd/qHd/IlFElrWQHdsXL5noo1Tb/dceWNZjQHRb58hLqnnC8Y7XLu4ZIQvIKwrFi+9crLamZ45QAfegMfUZJV2JdS/e0TdGML0B3LtXCVPlesr3G0sE6UsSkXbX4h6lhX804MQoiBIGlI07z0Olwo7Fe1ClGAP/fXNFruODa5VahsW6JyYqg+u4+4DsF9XrERiOTaI4LFbjVc3mQSAkzq1UiPKyAwkS/SNDRkqND4ZevXVpW3LDwDganL9xkLodVg0A9OEy0ah5u8GuG72/22ejuTKQKDD4+rBYDb427Fo3e/3B6w4+L27Ujpu91k5Atm9NumHf9Nwv4u3ea5v30t6djomPx5u/D6W03zmavfVrZ5vmnb637OW+ongNPMZ2G2cjALxbhEbvjyIwisAoAqMIjCIwisAoAqMI/GONwK0LgBc/jw++61Hc91vvx8n24/jov3keD/zmB3FfDjj91x/ER/EhfPynjwLdF/Bnv/IVLPy7D+GBFP37KbzloY/j3TM36pJ1fP6X3o6PPDHsmPfjE6c+hB8Y0658Hr/8jgv4gDpXHAAPvvePdfT8D9Dup//qF+UmFm266TAMndW3bMMq/0+R/+a9txBO4AFWAkurLXzpb7+Fq5eruPP4HTg0P4WpShITY3m0Wx06Ge5+493ITlegkzWybgEmqYAJmBokAQb8NrxODV6nDs1twWs1sb5ZYwBMKmSLrJpNHZmUjXK5CJsspHUDyXQGVqYALTsOpMYAPQktcIHA5XqlOoHakKyfO/Caa2hefhVObZ2VoqzFlAoEuiWq6ctWjbrGgDmXy8O2kwyRtUwOIJtp+rdBFtVJwEhDNzLQ9BRVZEVAQEMn6CuUn2FASkS6NxfnnnkKj3zqz5BxG5jJJZE0Q3SppqoWwvMDuGGITKGEiX0HYGYLSJQmUJ45wGo8zUpCN7LQdVLfkt0rWV3bvFUatLfw9Fe+iAvPP42g24Vh03EG5uaP4DXv/VewshPw/A4uXngFH//tj+HC88/h/uMH8ZafeBtOPPBGWKVxbK5eg9OqYm3lChKGj63qBhLJNLK5ccwdvANWegx6sgiXJTEu/M4mvvvY3+H57zyOhf3zyBam8F++8DBqq2uYLedwYHaSAXB+cgonfvjHkJk+yO0nABxoDgNgHV3A72Lpyiv41mNfwitnvo2trU20Gm2YRoCpaRPlso0LZ6+j20rC7WQR+DkUx9JYXl2H4wJtBHDcPFbXHHTdBqxkA4WsDqfeRcrOsJW16xFcT7IKc7w8geuLa5jIJHHH4Xn86NseRHbffnz6oc/i5dMvoFzMQDdtmFYalWwOhYkDsHLTmJ4/htCnOrwh6mQVTokLpGYmK1zPQUAq7kBHl2pPawYMMwNTzwFhGgHBQAKppg/foPEBaJ4pbEHlVGLdWLSHJMGBfJ8BMEFAqS5kPRcpfK9ewpULZ7B09TzgkPLSwdbmKsZKeaQSNpaXrgug5vvYv28fzp47h0O3HcGRo8dRHhsnwTvs4jR8O4su1YnN5BlaEhymutmkgmfLav5DingPusDbDOxooWCVm4RNPWQlFkquc7ztJ9IxDbxDCRMENKimsAFfJ5BIAJhGOCmAqc6wD6Nbh7f4Kl7+0h/h7T90HO94108C5X148qqLM1WTLeBDL+B20TrivvplhNfPAI0ajh+ewvhtJ/HKRoilMIvr61W0Ww6cVhe65aHTrmF5cRm6nkCz3WD742wuDcOw8erp89g3uwCbWK1TRbt5DfP78wg611FKezh8bB650l2wi/fCzx1CxyjC9UkETCkTEhGxjbxIAeDtakNn+ETrjSErPTMG1jX4rBKXa4iqN6sUeSHVjRYGoAxlpcKLlLicGMLAhLIRxJiiOsS2ThDYh04OCEEXXapf7ofoNOrothqc8JPLlxEaSfiUbGKlYwA4BDmBi8SEAf0fK7Rl9WayzjeoRECLa32bno00FaoONmFaDYberl9C0yvCNbNwDIqFxwpiUWVUKt8iohNp2ATskXNFJRxQCCOAobIPVJ1TenOIxXLES+JjU51XJlrQuFa2rXwaej70cByPWx7ZChTJZt4IOksTXf7sTuBDTQhW1oksq23Xjd9zdLwkknIYREBz8DoiJP11OCMr4rjCODYz1TNfqVWjgMv2KWXh4DTfBm+ioMXuXzVYaWZV/Lmj5Woi+5NTOiKLzV4UIlVwn81uXHArMWo0lHqqbcFV1XjujbXevShlYvy9nvpS9eUwa+7eueVYkRC3b/bIfosAMP8eg7R9Qe0HnQxIB1Th6vChsIAuTHM4BowFAJagOTq9ws4xG+lYO+Kq0Pg99hILYvGWVu6it6R7DPcnWeCLkyolNbVZAeA4lGT4y58Ra1ocAvaNf/nLjQDwtrjICyk2Hge4qhdUnW/R1/3Ps/iTTMVCDGm1IPTHUA5fsQYMgGvOEFLAUN6LOkZdNprPyro6Vq9aiPCV64hUTMfU2cPgb9/6OQDltsFfOUcH0ypEP/ag8OA60Lc+UFKBurcd4Gh8fYwnsewO7XpwWR07bKz0nX9bY8ULPyj8jX9+t7V+hyYMbcfNQMDB+4h/9ubh5o1a2YvZXiDt7vfQD4B3P77Xtr0cO+yYYcriuCp98O6HX+fGAHhwTAzGSr0fr698w/X8Bl0ysEzduPNidd/3Er+RAnj3uTA6YhSBUQRGERhFYBSBUQRGERhF4NaJwC0LgOtf/rd482fuw0P/8d2YOfVR3PvreXzyoV/AUQDP/869+AV8QqppT+MT7/o5bH34FD50rwC7T73rq/iNt1Jdzp1+xHEXfuEUPnT3P1Bn7KIApnt69Ef+AdvzD3Tb/9gvQwCYNVKsYKAfofJi4KM26WNWfg5Z0lopPP3cWXzpS08ywLn98DEcWZjF1HgGxVyS7aTLE2PYd3QGZoHgqQHNSjBsIAUw170jJaHXhtvZQuB1YPldOK0mFq8v4/r1ZVbIkZ2pbQCZVALlUgHJdBpWMoVENg/NsBEmS0BqHBopcVktKer96hZRmw6CThVbi+fRXltE2G2KOotiq4X/TtgJOJ4Lz/OgGToMy0Q6m0OaFLnpHJDKw7dS8A0bpp2BrtvQAhsabCAg0mHAN10Eusv2zwx+CQD7HuC5eOU738bXPvcZJLsNzBZSSOoBAs2FFwRsX6wlkgyyE9kirGwBRraAkFTHVN/YTKBQnkU6k2MFtJ1KwbRTME2LVZlPf/kLOPPdbwOuCw8WQ/GFQydw97v/NazMGNygjWeffQJ/8Dsfx8qZV/HAHQv48fe8E8fu+yGYhUm47SZbMjca62y9u1Wtolrdwsl7Xg8zSfVA82AtoWbB6WzBb6/hmW98Cc9++zHM75/H+PRBPPLI17B67TomCylMT5RRHithYv9B3PPWn0aqcgAgSE622eTDjA70sMuaQK9Txcb6eXztq3+NZmMFgdvB9cWLKBQ8lMcSeOnFS/C6WWysEnAsIF/OYW19C5tbLdj5FDS9gpWVLhqtdWjGBoq5AEHbRSlbZqzmul202y7m56eRsJNYW93Cwvg4fvzBN+J1D/wQGtDx2S9+HleuXWDr2lyxhGIxj9myjWy+ADOd59dcx0Wj3UaHVL2pLIPRZquBRm0NvpZEN7ThuFSnNQXbKsPUx2AYE4BeAOw0HCuAozuk34bhkSqdYLjQdNNGeLQRLfeZhQo4hE6gkGsnC7hHank98HH2lRfw6svPI+g2EHSbDH8NA5icnIRPltEIUNtYR9KyUBkbw9rqOvbvO4ijR2/H1PR+dJ0AfioDz0yiG+gIzSQr3dlrnAEMebMTfCYbYqG64nHNu83K6rTfYrUHVIashBLIDd2E04QyWgss+CAFsA+dADA3w4Bj2NCMAHq7ipXnn0DtxUfwU296DV77utfBG5vHk5cdXOtmaBlhUO/7Pjr1Nfhnv4rWxReBZhVv/pF7kJ0+gmcWO9hMVlBrdtFstFDfrKNYSWNl6SqaW03Um124fhdWQsOBhTk8fepprK1uInBJi6zh2JH9mN9fxvVrr8DGBlLYxPx0CrP7D6E4TQD4DWjo43ADE0ni/B4lhIRwHBc2rSumUIOyEpyUtaHG+S+6lYCvWXA1Ax4BXJL0wpUqQqmKI6AbEC4VREfAeQFXKJWGrMEZkLIFrlTVBgFM+EgaPmzDY5U71bpud7q8RnlcLx3I5orQrTRcstvWbK7x7nm+UKNyAfW4olHVKqXng4DA4jkRwNBcrklsBjYyNqnStmDoDThBAC/Io+Pl4ZkpODpJlmX9YiVpk2RocMOaa7RKJKowDM+ZOLiIQUPRnO01drfZPqunHG2ExuybI4gQA8B9I1ras6vrDI7pwQ1eER9xhmGAIGrvgD26uD0xXhR8GwaaI+VhTA4ZP67/MypVox/nxOFktCFNQ1BFflC5FasXeqPvPYMb0tG5I/tY+TVDPon5lretFUrxOWDJLCF5/Pq9uqcSig00btC+mZJceqkEMRWu/Jxob6zi7aBVuIJjg+NxSFDi40q9HX9tp3qjw6CNSipQY2TwfPHL83rAa7i07I2PR3Wf0bchkY0kKn7ImscxK9x4MoQ4J5XKELA8qm8cDZsB1bEa/9tgJxvA9yVeMADUAVPGOw7TBteHG42/neLCbVfW8RIy84yQY0+1PILVNyArUR/2ZT6I5Ch2yxiwEo5DXZFM0o+uo/MNWTPE+BZ3pZwJ6LAIpg+qi/vGcS9Sw6Dw4Dqmft8+Z8Snh7ka7LzGDbdp3gkc7gSth/enTJjZBWTfcJ3a4bPxtXOntXvYeW8E1PYC2/rm7w1Us3s5125t2eked4rXTs+7wb4f/Pzube0B4N2P7T/7zfTNbv3Frh9s57+3H5FHdJPS2x3m5d6ueIOjZOJNb03qW5T6PihmTS/ZardrjwDwbhEavT+KwCgCowiMIjCKwCgCowiMInArReCWBcBP/da9+Ejpk3jo549i8a8/iHedfj+e+NUHCC0NAGAHj//m/fj9hU/jkz+7gNN//C783Oav4dSv3HeDOI8A8K00CG/ltpz6zM/HVBaxDRtqNHncqo16wksaVaQlnVoCDz/yBE49fQaVwiTuvP0EpitFFHMWdDgMPCZnJlCZySKRScBOp5DKFRg26HYKumEzRPDdDjy3hZBqfwYeWrUqrlxZxPraJv+/tW1oSBgakgmygU7ASiaQLRSRLZahk5I4XYKWriC0y1xrlmuv+g503WNL6cbKRWytXEHoNqGFHgKf7F9DWETNwhBJAjC+z1bQtkXqWir4ayM9Pg27UIFmpYBkjlWGmp0UG/kawTGyRRZ1X0XEAlHPkxSTPkFoB06ziVNffgTf+crfIRt0MVvOIk0iSpAtsI6WF8DVLK7N2fI0dAKKqwDltAtKyt9Qt5BKJmEaGltQExwmIFzM2eisXoXfWIfndNHsBsjkCzh24l7c8Y7/A3a6BBdNnL/0Pfyn/+t3sPzKWTx492G8/b3vwMTBQ0iU5tjSO/AduE4LOkFZz8XmRg1z+w9Ds7JsDRsGBshL2m1X4TdX8PTX/gZPfuNRHFhYgJUq4RvffBKNahX7J0qs/M4V8hibncfrf/xnkR1fQGimERoEgD2uHUwKT41U0m4T3c46Ll95DvCpPvMyrl45g657HX6wxQC4206h1Uij3tBhZzK4sriKZttFYGqwrApaLR3tThWev4Gxoo6MqaOQTmJqoohSKYP19Q3Uag5Wl5soFSZxfN8c7r/nJA4d3o+ObeLRb38dy2uXUcoaOHjoEErlMeSMEO1WA57volQuYGNjHa12Fx0nQKDbCE0CuC4sckc2SKFK8FSD6+twHbJOTyFEBaY9DSszjSBdhCNrKGsBkUGh9uQxI2R/rOqSzEeYRQtJkeCxNAnYrtxHo7aJy+dOw21tsQ30lYtnkEvbDOympufQ6bRQLOTQ7TQA30M6lUYmk0c6ncehw3cgV6jA9SjpwIZvkOKWwKPNVs+RjSlWmhV0AAAgAElEQVRpNkn9GNWrpcvHVXG9TWC1polNJ5VWIZlXtC8m1XNq9zomoSJbUKqNS3FhVbtOUNGDyY7nOjyyP9cdhFsrOPf43yJbfxU/+eZ7cc+996KR34/HzzZwuWnDpEQVHssuurVldM9+HY1zz6GU0HHfa48iOXkbzm7ZuOansF5vwnU8WJqJVmcT7VYdS9eWUWs4mNk3jYnxAs68+iI2N9axVa1jeXEVh+YXcNuBWWTSGvJ5C9W1M6gufw9zYzamZ3KY3H8cRuFB+Klj8LQcJ6DU1xYRuB7cjssqsmKxgFw+A8PQ0Gw0udY29UWxMg07V4JrJODQuiLKg7NDgFCD0roiADDXiGRFLo1BYc1s8tjpVUslFwA6Adnc06wzdVLoUvKAy/1I9t0GJZ9028zt09k8YCTgwoQbGPDI+pmSDuiH90L78RR3q1QtKhDAAIhqrVN7QACY3B3q0LUmXJ8SXrJwvDQcLQGP3RICGOQxHYFOAbN7P/1AbidYELdF5s+yDbhQ6Q5uy95IqauuO6zGq2qVapGqf8mRkao/EZPtFo/bALAc+3GoJZotYkGnE/NQQNo+AEhrgIwRQ+5YzdyYR3PfZwavM/gdRM3avk30UNrO76Dw69+gV+2Wm8nbgi7tyfnCok9I/60sd/sU19KON95GHtUD1sGC1fHCGL9t7gDavB/s52hlioFanlpyjRXX6423Xszj51eW69GKx0LwaMSq+ybFagzGR/cSq8UaWUnH+nKnTXu1JsfnhqHq5W5LGpCtUe9HdXXVOiLVtvGZEU1B9Vnx3OmbiQQz1doeAVzOSIqyG/rGT6wD6XURZplIJOc7K3uVvbo8Xo151S3xmOymMtwZdWxXdkaJAnI8qHbwKJAn4u7s69yYhXH0hhpEvWPFR+IW4mLCC0bUG0/s0MFrfC9Yg+MmSnRR42QAAEfjdqBGrzojty62psZjxP0Sq/0tkonEJ6M+G5jLqn3qSdNLPokrzLfHu38N6j38h4E+NVa2rVM7QFqlzt4254eAU74vmQwxeP5oVsc+tyOg3gHK7gYud3t/t3vuPW92an3v9d2uNey5oOITPY+GXOb7AcC7taUX+xuD1HjCy832TfxW9tqeG0W5d47dLaD3MtZ279E9HDECwHsI0uiQUQRGERhFYBSBUQRGERhFYBSB/xEicIsCYKHq/f3F77MLZv63SC08/Ax7AcDP46P3/gL+rO8ED+DX/uZjePeEenHYMcD7//AUPjSzRwtotoP+CB6PX+f+X8PDv3ABb/9FbLej5uMfxVv62vF9xmn0sV0jQABYqNJ6KmD+n1zejOZqltJGUGdLz26god708YUvfg1Xr65jenwWB2ZmMTtZQS5lQNddZLNJlMayKE+mkExbsNJJJNNUY9JCIpWDaaep6CH8wIGme9D1EL7TRXV1DZcuXkWjQcAWSJoG15jMZdNIp1MwqB5vMoVsLs9biHZuDHpuAmFyDL6eYEiieR1oYRvd9SvYvHYObmsTmu/CkPtPQeDDZFACJCxRj5gAcMK2GXzpyTSQLyFZnuCaxUaqwIrEkKCxabC1NUXG4Q1qHXpoMsQjyEIQ2Gs30KptoLZ0HS89/RRefPJx5DQfk/kM0gQvDdoI19F0gYYD1B2g5Wro+jrXMqa6r2qTmyAzxcYgUGbZ8AhyGwZSRoiJjIZKzkKrsYWOryGRKeC24/fi5Nt/GXamhLZfxatnn8Wf/O5/wtorr+Kn33Y/Dt5zO6YOH0dl3zFAsxCQbXXgMDgnQNTteMjmxxBqCa5BTEjODwIE3ToD4Cf+7nN4+olv4PbbT+Daag3PPvcyK7UP7ZvE5FgeqWwaiXwZb373+5GdPAgYGb7XkOrIhgSBA2gMf8gquwHHWUGnfh2ri69ife0yalvncH35DNZXN7G2AnTaWVxdrBM+Rq3RRagn0PV9uF4C3W4Ix+vAcxoYLyZQTBuolHRMT6Vx++3zeOmlc1hZ7qCxRRvOKRycGMedRw7iNfecxHKricefeRLprIFSzmaLckJmrSrBuQ0kkzqrhy9evIh22wEZ9pLi3M4k4MGFGzgwTRPpVAbFcgH5fB52guCvBc9LAdYkrNQ82uEEOijDCcm63GewJyyxpcEqOY8z51V2t6I+sNgzjgYs25qvXL+GRm0dmyuLrAQmNbXvdFglPDu3wNbtiYSOdDqJVrOOZDKNcmUCASwGwAlSsxNhNMhuWABsofoUyk5SGTOmkcBXaOUFuOnhXfGvfvWIUE2ojWXhJtBbduKaTMEAxA1yLXFSRtPcImtpCYB1X4NGMNKwYOgOgs1rePGRz+LYmIcff+PduO3knVg3JvHY+SaWOwmuE051sUPXQXPtEvxLT6J56Xs4NFPByTsOwM/M4OxWAut2EWu1OivdZyancfrMC2g366htNlCenOeOaDbX0Wquweu0sba0BCKi+6Zn0KpX8Zq7bkenXcVm9SKWr7+I6XEDUxNJHDp8DEbyMHzrDtSdItarddQ3rqBgJ5DSbTi+h1Q6iUTSQsI24Lse6lt1tNouyhNzyI9PQ89SooBIKAgNUt1TiGj2iVrlDAQkMSD4S38ojgbXAO6NHeXYQCegGr1kP22Qqpjs8SnWtM57DseK6kTT+kWG1Z5GKmwDPsFjaSktNvvjfa8UtqTSE7BNbcwyjpagmhJ2DK0Lw3Q4OQF6Bm6QgBPQuCdFO1l998aIqJtMd6oAqEyIiMDc9s3hOCQVg08pSokk0rligEaM2G2viHHcG6dxWMhANp7UIBWCDIBZndibB4oJRHBcnlIoC8WhPdvlaPjHmy0piriHOHuKeEMEMEWN6EHAo+5i0MayB6kFyIuxyp54ScEf+WbMxVe2sd+KOP6FQgxD+UH5F3eFshpmCChjpWzQVc1qqbxU5+tFVQmn5QjsI3wxiBRDlRwPXsb6+53XVYHfpFGBrDnNgR4cI8OtYEUrVBKMaK1SZqt7jda/AQPvHi+SqtpYB4imxdS5cpyoO4w4tRhAHJQhQuRo7Y3iGBs0qscjuLZtvPf6ltW/HJfeak9tjOBkbBhEOT8xK/Jee2W8uSazxKKUmCdr7Yp+lnBYzZWo1qzqp2FzXj0T+7XbfXCzD9DKhSE2/7gv5bNWQdY48o6grHoGK8cYCRAZ3vall8SskKOkHQXSZRx7uS7RnBdpgL3J3qewjq25cd6owHQPFouID8JdMarETwTSY5OW4x+D/6K6iziX0j9uA8bq8wyv5ZzaAcwOrg9y+Y3pDvtV+r0pEa9p3ev/HnDrt53ui01sIR8Kl4cA4EGQuBc4uNO54/c87N97OXd/3PoWvW1zfKfr7eU6/QC4vz6zWpPk6NlWfz1+3Rsdu5d2qGuINfDGEew/38AiNjAHbhgbuRbweN++xMQevrGzxNbsbTbuQ06y860MvLPLPUct2K2d8jkilu7eSXfqA3G62Pchmagz7DJ05EgBvNvsHr0/isAoAqMIjCIwisAoAqMIjCJwK0Xg1gTAvoP6S5/Cv/j5RXzg4Q/iPuJse/nxn8LH3/5HmPnj/4j33Z5je9zhP3sAwM8+j+fvvrO/FjDZOH9iAQ//zrsxJpXIf3TgYXzsXfTbwM9N1gDebgE9vI3rD/0yfh0fHn7NvcRodMxNReDpv/p5efzA/wLyBr9UlFH9SV2HGwJtX8OZs9fx9a89BYQ25qZnsH96GvMzU8gkTPhBC6m0gfJYBqUyWReb0l7ZghsAqUwRCbJXJmgTkp00OSmHcJsdLF9fZgBMJXlNXWcLaHJzLhayyOXz8GlzXzdh2QlYJpDIFGGXZ6FlxuFpKbGx6LUROpuoXXoZrY1FhG6b3fZMBpHiVglg0GaxoRNgFf+m10ghbBNczuehJXNI5SvQbLL+taGZSWHhG3qs/qU/hAYJWCUIYlBt39BDfX0JLz75BKory6ivLuP8Sy8gb2gYL2SQSRiwTTJPNFn1u9XVUO9qaLs6nMCATxCYVHO+j8AnGCjq5+m0XUiKY1Jr6gbssIvj8xXMVlJoNmoMgEM7h4UTb8AdP/ovYKXy6LqbOH/xefy/H/0P0Nc38E/e9sMIywUs3H0vipMLrMYmmEEsnKAMlzAOda5zrJHaleOlwQ88+J0teJ1NPPrXf47vfvubOHbsOBZXt/DSy+dgahoOz0+jUsoiX8ghU67ggZ94LzLj84CRhUfQkYBjQMpLUjKSVpDGWpcMi+G2VrGxfA6bGxdx9uy3sLF5Ft3OFuq1FKpVE6dfXUSt1UXXIyvdDDZqDfiBCccLWR1NhW01z0HGcrGwYOHI4TyOHd+HZ5+5gIsX6tCQQbcV4MjsLB583Wtw950n8Z1XXsbD3/gqTDvk+se1rSYCLYmtuoPJSpn7qFzOYrO6hYDU37oJO5GA43fhG8DiynWQkTmZgSeTNvbNT2NmtoJyJQfX9VGsHICvTaPt7UPTGYeenEQ77CBg+KqJcSyhnk7n5/4V848gGdUXFvs6pAAlWZ6DrY01bG2u4dwrL6LTqqK2uYLWVg2FQhHpTBG5TAapdAKlUo771QtIYTrJKvax8TmYiQwnYLDKWCfwR3OJkgDkjnPArwjWwLV+xWTRY7bp/eBLbnBHNECC7NjqozZZ45utamOK1IAEog1fKV8JObswQhOBp8M3TBhoIdy4gmf+5i8xn27hHW++D7e/4X5c7hTw3aUAm14aBtUrJ0DndFBbPA179XvYuvgC5icKOH50HrnZE3i1lsCalcNqrYbm1hbGCkU8/vij6LRamJnYh6ZvIZFOoNuuwWlvYOnKRYwVsrCCEFcuXMShhXmMlXJYW13Eem0RbXcZlUqIYtbEsdsWMDs7j/XaJNYbJVxb68Dt1DBHluKlElarNZi2hWSSRgwpcnV4jo9mswM9kUG2Mo38xAyMbBGenkE3SCAgUMvLkqgTKezChdqX4TC9z7FTsFNKKBng0kcMuclP9swUV4/r2tK1yXuaALBNyS86rTs621DzmiYBcE9T3NsgVt0qzt9T7ZLmTUAFSoLROVmFlMe67rMtuW6k4AcWHEr80GmdDWlYC5ApLVnZVUEmINGpKVlHIGGhQGer8MGnGr09aAHNY1skM/E6L5MN+PODwCIGStSpB2tv8jnkY5H+ikObeHPim+p87YijqTnCZ5JtUqpfCW9i6uG+c8rrqnPHzSkFDFIRUTC9P/EiuiIfRqt570fFpQ8489uhWA9ES3sxHIy9OkKeO/4JBUWVqixSD5JCW9C/3rkHlax9uHi4wioafyqXRPUPja0BRWSkolWoTIaM5hWtt6IHKAFBtKlvjMTtxHkOyXar7xBybMRh2yDI61PvxoF1H7BSIekf4dFvMVXutjG8g2pRfZaSQESvUmwGq7lKJS67CdAxlE0SS3yIgeBYj8mhIQMds5emcyjVO7WT6/fK2taRW4BMnhDDhhJUxIBQ7eXf6OsCr32976N9avgY2KTX4+rZeHwGnzn0nlhJ5HoVjcLe3fHNRZRdlEPgmAwkMvTmuCYSQhQYlWOK70PGL+4s0Ne+qK6ves72TzJxTXEerg8ux6OKa99aofpK/h1jVtvWvag98vz0bVStj8Nsn1Ubov4Yso5GC1t8jeG274SVBtaiaD3pzYFh3xmG3fMOS1Pfy4Pzpj+Bbfd1Llrf9gDYhrVnJxi303j9fu5zr9C196zaXkN5mJq6Hxhvv7vd+mmn/tlre3l2xsdc3BViN3IcH4+xOTJ4nzfqsxs5EAwb3jdzX3sZu3tRuN98jHefl+qchpnaSzNHx4wiMIrAKAKjCIwiMIrAKAKjCIwicEtE4NYEwM4inv/qp/Dv/81pvO+hj+PdM3uM1eLn8cF3fQpH/92/xvvefCdmyC966I+Aqx95Ysib/1zVFh7yHkHd3wA+zACY1L9/hIWdlLg/MAAGsK1u8C7X3GOYRoftPQLf/ewHQKpYVoiRypVlDsKnjhTAcu+JAakDHR3fxBce+iZePXMFE5VJHDywH+OFHIrZNLKpBOxEiFyB7FGL0LQ2DJNAL224slEyW9ImkxnopgXT0rleL8HBRq2OlZUNrK1uQGM7ZwIJGjIJC5XxMZSnp9EiNSapdE0DXqcOw0oiMzYDszgLX88IYO234KxdQvXKywg6NWkLTeoGspol9S1tcocgtZSdsHmjkWr/plJp/je9ZyZT0JM5WGmqB1tmGByEBttOa2yZS7uUdD6ipx5CvwMj7MLrNHDmmafwra9/la2RnWYDbqOBJEHsTBLZlIFkMmDw1vF0NLoatjoB2o7OgNP1qH4tWVILpQqp8ljVRbbSbJNr8Z5yUndxdK6II/sr0DQHWx0fuamDOHjnmzF78p3QzSTcsImL55/Hn/+H30a208SdR27D0Qd/FKWDx3D+4jXMzC2gUC6zXTdvNhIJ1myuqUpmrgIyEKzxuAaw167i0//593D6hWcwPz+P02evYbPa4PrMBybHUC4kMT5RQbYygdf/2E8iO34QmpEl5MWbqFx/OdRghHQPBJddBGgidLfQri2iXruAb33789jYPA3Pq2J9GWg1k1ivtrFe62C92kSrRXW6Umh3XVajB2Sh7JsM4JOGg8mpLl73Q7M4fvwAvvLIs7hyyYFljKHbDnBwcgyvv+soXnffXTi7uowvP04AOOAaqZcuX0e97SOVymNh3yySFtlMm7hwaZEtsE3LRDabQiabgROGOHvlKtxWiyGw44Rc8zqdNjE3P4aDByeRKxSgWQXAmEE3qMDTp+DbUwjtFHyNjI5JxWlAC3p2jAQkeCOeAbBSrYUIqZ4s2aNvVXHlwjksL15Cp0kAeI1jX8znUavWkU4lMT5e4T/pbAb1VgeFyiRSuSKMVB4h1cwm1S8rMQ14pD42qIqsVP+Gnlw0qG3URoKIpGl2Ix2wUqH2bfrROhGXKsqzxBUig5to4j4FrNM9ATNFTUSfAbDjAFrCgu5toXP9DJ763J+iotVwYDKLd/6T96BauRNnmmlsdk3Ygc9j1+/UUb30Igqti6hKAPxD994Js3QbTldtLOtp1FoNtmlfunIFS0uX0KxtIZMsYHrhGK6vLMPSPSxeOo1us4ZyNo3NpSXYuobjRw+hsbXJyvXl9UVstpaQynmYmcwhn9Dw2pMn0GqnsbyZxqUlHa1GgNlyBgenS3B8YKNaQypto1ikpC0NbrfLavtG24OWTCNbmUR+fApmegIuMvDYotvgccL1mJnKCUtooizS7JiTKeSoUcJqWSGV+o7Wb1IuCnRJ1JXWUwK0ZBHOdTxpmTdsVrjTH/EjYUMM7gmxJJ1DEjyev/Jo7n9pdcqMl2pgKnhHfwuwTOpiZR0rzqLqGdNaLM5FThRsr0svyMQDShIY3K6MoKwEUKo6sbJQ70EepYFUsE9cJ65KHfakHGblK3og1pIYLIufQ4BsYUmsoGEP1Yr4KqGqUAnvvBkb8dLBTXC+CXEXg6As3haal0Lt1F+Lc3DjOg6HfakA78dyfWftAVyZlDB4TUWRFQRW71Pxg2Eb5EM5Ed/89tj0YKBQBKp1ho+MgCRHRvR1TKIdvcoQoYfJ1DH9bYtHZXu9VjU94msb134dSEpQ965Uw9vHm1QBK3h3AzVj3LJYDuTeWI5dN1qOB9SarAKPnz8GX+N22ypucZBJ4yGqAi7VrhHYlbbC6t4YAPdkwiKRJa4Alvw4rqSOxhvNqwEAPBgzZfcdB8B7gWwqQ4CXJwVo5RxSK6xk0jK8PXViD4TJxBw5toaO55jtdzwm0XCOT2z11O0N5j7ozHNY9tkgCFc1oaP4cEJNL1rxtg1Op0EQ2DdXYir3ePsH+2H3mPfPm2Hn2g2YDb4fB5J997cLDByM3U73slt7BuM07PmxlzgNg9I73eteznez7eDv4yqZZcjaE60BO7ynrvf9AODdYhwf89vivQMA3gnqDq7tg+cejJsaJzuNs+h4Wa5hp7irpCLV/r1A553OtROEjrdx2Gd3np/93xvoszu1z7TSexlao2NGERhFYBSBUQRGERhFYBSBUQRGEbglInBrAuD1R/GR//2P8NjF0/iJ3zqFD927x1gRMP2lL+HogTfiA7/9a3jLEGGuONMeFMCx4/pAMdkzEwAeBLyDTfz7AMAMmR/FW059SCiRBxTIe4zK6LAfIALf/ezPR5uoOtl3GlR/lpRitFHNtAG+T9vIXN0Xm80Af/7JL6LTClEpVTA7WcbB/TMoZTNIJSz4YQfpnIbxqTxSCcDk0qdCZUBwUSeL01BjFS+BNcsmqBqivtVAY6uNaq2Obsfh6ydsCwnLRKFYQHFiEsnSGMMr33PRra9zuxPZElKVfUByTOicvCbqF19Ac/UidL9FTtMIfbofsdsh4IDwM7QMk+sB08Yc1QCmDVy/0YLecuF1PHihCTNXRmJmHlomB800YeTy0JMZUTvVoFrALhB2oAUu2rUNPPbw3+DcKy8z0G7Vm3BaHVBl5EwygVRCh2G4DAEdT0Pb09F2gbYDdAn+eqT2oHgTNCe1qKiVTHWNuc4pQZMwgOHVsa9k4P57jqBYSKILA0fueyvGj70JVu4QNNOG4zXwveefwCOf/ANMmQHuOnESt73pJ5GYnMdmrYb1tSoOLBxEIpUQimhIKKhZEvRIXB64cLp1tLbW8Rd/+FG8/OwpFPJ5rGw04bpApVjAsfkZtlI2bQN6Kosf/qmfQXHmCDSdVKekJhbbqyRr1AgAcy1TQvEdwG+g01hGp3MVX//qX2Bl9XloqOHqhTZazQTc0GBAvrbRRL3hwmmFaLa7DIBpvGo+wV8LFjqojHs4fvs45uYm8Mypq7DMMWxVfTS2OpgrZXH3sXn8yA+/Ds9cOI9vnvo2UpkEjh06gO+cehGbtS0cWphDMZ1AIZOBaSbx4plLWNvaYkhezicwNT3NtVJXtrpYXL6CVquOMKQ60jrS1L/JAJUxC7NzY5iemYSdLEKzinC1GYTJuxHapPI0GakGmgWN46F24RTWoyQEsTlHNR9D34PXbaO2uY7lxato16uobq4i8LooFfLY3FiD02lxjewD++d5TO/bv4CN6hZypQqK41PimjRvGLrRHBVUzTR0hAFVgBU1rFl3qRlwNZOq8fJmMtWH7hlBSwvVyFq1ZxwpNpv6VVvxZSm+AcuJFrzRLwAwAUqygKaJqBPUDKk+MWCjgdWXn8R3v/BJZJx1nFiYxDvf814sFe7AFb+ENtKw3A5DRr9dw/WXvoUx7zrWzz+POw7N4fX33oVuYgZXu0Us6Wls1jcZ7i5dvoxOu4ZOo4FCtgwzk8f15SU0tzbQ2FwFnDamxsvYWF7B4UMLbLXdbjdgJ02sV5dQbazAD7o4cngcZljH/PQUCsUxbG4lcPlaCu12Dtm0jVw6RD5XQLvTgut1US4VYBkaQteFThDeC+AQjLCTSBdKSOWnYKbKCJNpdHUbnpngNYjWAgFjJMwlW2eGKNRzEl3wGsvbjcK6n8GsgGg9K9wQJjsK+Jz0Q+p2Sioh4K80omQFzuukGpZ8RglCBLkXyl1ZGoD+JuAr7MOVteIAfONmyVHEyj9lxaqzOwSVHaZ1jeCvwao+kVpDbXR1U7ZPjCbFN+LwU9UDZqynaulGgLT3ORFDcRZ5K/1PTjl86RgFpOLwVljIqqdIP1xUlu38PkPwAUWpvNIw9Vm/rWz8PmPKZ9WfarN2AHj05lccbCqe3w9SFX/qB0RylSYrCAVOOcgxohT1QC8qcZP4qH+iOEoELg9XIzQ6f9zyOuqJOGQfAoCVgpM7SRBgcRQNIgnG5VI0rOXi2OEW0P0qYBElcQ4JsqI50bPLjTbneR4oRNoD9Oq2esyvX4kbJQvI9ZPVnrEr94GEAcl23JKU+z8C3tvr9IphL4l5TKEexWggWOrXXg3guFaXyl+odUcmkKk+l9+tZM/Halv3Ps9zI36PsZQCTjpT6uxYm+LzJl7vWaxE/Y2Px6xvgstOiCvF4/M7mtnRcWLd40QGeQ2V4KHGcG8O9RaP+BrV6/9YK3sLUdS8+B2I68lhKtcrlTgSQR9aI3m8bf+hxKr4T3TUoE0s53luh7QK4PfFXM03NRe2ezLIdSNaBfq+D+wOi/vvYyewro6Kf5/YDShyKON104dGTfbz96Eq3eF0217eSzujtVF+eq+fGfzcjdokIGgvCWYv1xh2zGBiws0A+Z3ad6O2iPfoe+KQMb9DIhX/v+ywOSLHQzQ/h/R7PJlr2ymGPru2j+HdIO1ex87gcXvps2HnjvKhBuI1AsDfb0+MPjeKwCgCowiMIjCKwCgCowiMInArReDWBMAcIQeP/+b9+LOjD+HjP703CTDZI7/9pffhiV99ADuKf/ncewDABFt/8UJ/zd+4AvgfBAADZA2tbKa320TfSkPpv8+2PP1X/6vY4JLKC9u2ub5pwNaqQjzEqtRQQzc0cXGxhv/vz7+EfKaCiUoF2aSOuakxlHNZlPI5mIkAmaKBXMFim+ZkwkIqJUZrt9uF63gMZe1EEnQtw6Ltfp+hb7ftYGOjhk7bYTUywdl8LsOKysC0UJrdDytfZAvTDkEw12Fr5tTYHPTcpABYnRqWX/o2wuYq10klq2CNtJpyv0NnwhrC5HrBPtKGDYssrkNgbXEJa2fOI7VBdXzb0I0ErGweRrYAPZ+FVshi/PajSBw7Cq1cgm5ZQMoCjABht41Go4avP/R5nH/lDJqNLlqNLmrVBpxWF57jsdKZauqS+pKUgV4IOBTfQON2uj5ZMhN4Ez6IVjLL0IcqdCpFTRj4SKCFozMZPHjfceQzFOQ07nzwPcjf9iboiQm2ye52G3jm1KP4zkN/hqPjGRxaOIp9D74HVnkWfujD67oM4Q1SgZJtKksLCbuYUlnmQeP6oQ58v4t2q4o/+L8/ggunn0cxX8DS6hYQmhjL53B0/xTGi2nYCQtGNoe7HvwplPYfg25kQR7fdD3qAAMmEJDqlCBSgEBrA34b7cYyHOcaHv3yn+DK5SeRSRLEpJkAACAASURBVHfw8nMb8N0U8qUKrEQJFy8vY229jk7dw1ajCytpI5k2WdU4NT6BlWuXUCxomJzMYKxcweqKj3xuApcuXkOn2cW+sRzuuX0B973uTnz33Fl8+bHHkMmm8Y63/Riee+E0Ll+5invunEc+YWKyNIFEsoRvnHoeSxtV1OrrKGYMzM7MwLQL2GjrWK6t4uK182xLXW90kM/mYGsuEmYbCdPB3NwY7rrrDq6lbGcW0LVeB98oMdBi5CoV5AIAUzyUAphmSsCWvTQmCdt6bhe1jXXUNzewtbWOjdVlHNg/hwsXznONV1IEG7qO248eZ6X77Mw82h0PVjLNENgJNRBnJdBHdYBJOU2qYtJ9an4XCT1E4LYZpMJMIrSz8PQEXFmbV6x8csteAi5mLdGGsoJdEq/cYHNJKTC4nmqsjq3PCmCy3TRhWGl0qH3uJk4/9kWc+/oXUNRaeOCeY3j3P/s5vOTP4ZKbR8M1kYIjbFy7W7jy3NcxbVWxeu453HX4AI4c3IcwdwArmMSib2GrVcXW5gqa6xvIZk28+tIryCZzqNPcbdZZGbu+dB0zE2PQfI9V1XNzM7hw8TyCwEW+mEO1dh1B0MbGygYOLhQxMWHBc5qY2zeN0C/h6tUU6q0SQiMBIxEgbWnIpJO8NqSSNtJJmyFnJpGAYZpcJ5fqWlNt73ShAj2Rg5EtIUiX0NGT8PQUgpAcEThtgutoCyBFsZYKYFlbl3qJLXIZn6razPS7SCihMUWfIFtoTjcgCE2AmTdJBTVT9agVFuBEBGWhTCdnITC/ErlDUJ1yleTTI6tiTAilUW98sNY48ISCVUIFeh4wNKWzBj6ShgnbNOA4DtoazRey3I+2asVolErb+EaoxOORZXRU91bCMf5cbKNXWFDHnusDm7o9aNdLbehB4N7n+oATA8meNe32uoE9tU0P5giHjPjPNjvWGDAjle7geYcp3Pj80j5cnVtNTQXh+q8qyjKodvVEifFIDEalB2njFsh9vaVUZDENNUOmGFTr710FGId/51LxVkkn4p76Vc78yR026RW87Ae+cu7Exgc5VQj7bF7t1H+RMFnMmGhllMtkryMjEChVnNsUvPL2evNj+9iI4jIEfkRjOWZXreBhlHQVG/P83gCc74+7uoXYPQT9dULl5OPvJXEF8LY4xEB99KyQFxPJEb265nQ1WYlePAcJAO8AZOgUCuoIBfBAcsMOAI/XIvkYoxiw08AQksSjSNa2VnOQnAki6hS3BpeuBdEgGBiugvNup1V9bYl8AuLDh/qpV6c0DpF2gmy9taQ/Z0PEtt8WP2pRVNO3P97D2i3mav+8HAa3dgJTvTVlQIU+EJ/4ceJ5Fltfdojl8FVi+6u7nftmodrNHL9bXAZbezPn7l8jbhyN3nlFAsdO6tK9tkdBUl7PubTJ8LnL00o9B3aAtTe65+i9gYSF7+ecg2Oqb2xyIpu4e3JfUgk6YvlX32lkks72/KQobIPz9AdRAN/MPNttLgwDwLwe7dAnIwvo3SI6en8UgVEERhEYRWAUgVEERhEYReBWisAtDICBC3/5c/iZax/CqV+5b08xI0D67yc/jU/+7MIux+8OgOPgNTrZNgvomDp38Ip/LwrguOp3AX8aVwPvKSKjg37QCLACmMECqXJNAWUNgwEwA9UgRLfrwvNDbLnAd545i69/9VkcmDuEqUoF42MZjOWSDGPTySSK5RSyJRN2MmArv0TCQi6XRjKZQOB76LS7/IfqqpL61LINOG4HgeMzAF5fr4J4iG7osE2yZk5ifGoaiXyBVYmpcgVWOo2wsQmv02KtmJ4qQk9X+JxBq4rF5x+H7dSRsnW43QChE0DzBFDTXR/ouDC6PsJGG0G9zRJcI9Cwcv4S2itV7E9nELghOlsNmIaFzVoLSFtITubhFNMw9k0hc/wQsseOwN6/D1o+y5spjc11fPOhL+DsK+ewVe+i1fLRbHnYWK+i2/HRdXyGv64fwPEDhupUF5l+b3VcdLoB7GQChm2x2rjR6YCAL9VBTiUMWKYBSw9RSoa440AZb379CaSsAKlCCXe++X1IL7wJmplnhXW328J3n/wynn34L3DHdB4n7ngtivf8BLTCNALNZ8yrdDhCv0f1jUnFJCvzMbih7VAXgddGdX0Jf/4HH4XuNdFqNPDsi2eQpPqyOap1msFYIYVcLgMrV8Rdb3kPJhZOwrCygEl1ZwkmE1wSkJlgFFn+hloHgd9Bp7WGbucCHvnbP8aVS09ibiaN7z27guvXOihVxtDukgK4hfpWlxW/QWCi1WljbCLNYJnqRZPSmoL55jfdj9nZ/Xj4755EvdpiJTltXZId75H5cdx191GcXb2OF149jXqjjsnKBDQtiVa3i5Mn5qA5XZRz40gkK3j82dNYrlbR6tTgtdb52IOH74Srl3F1fR2nvvccfFKzwuP+SZohwm6dFaQZW8dEpYw777wLpckjcBMn4Gg5OFoCrmHD10yON2MQVlVKrMcW7FST2eNNcQJmvttBo1ZFu15Dt9NALpPC2soylpcXkU6ZaDfXYOsm9s/ux76ZBSQssjMnSGdCt2xOMuh4Hlzfh9PtMvxt0rmaW7ACBwndx1ipgA5Za5sJ5MdnkciV4VpJdEjpHqmQpAJYKiHFtrgs2hgtRAKA9X5V/xaIgDab2HpYyrAsX1gIU0IA27MHBjQ9wbWW1y6/hCe/+Em0zpzC/oKNn3rbj+DeN74J3wvnsOgX4eopJLy2EF+2q1h86Zu4rRjgwnNP4MBkCbNT40hPnkDNnsNyaKPWWEPoNNGp1XD58lk4zRYCJ4Se0FFvUP1fgvcm8uk06rUq9u/bD83QsLK2AsfrQLcIojaQMnw01muYGMvhwKEyXH0Z6WQBCW0Km6sp1No5bDg2W36b7hbGyzmeS61mDROVMTZYD7pd2JbJyTYE9DarVRTKpAIuwrUzMErTQKYCR8/BCywgoHFCKzIpZYVaOqQxxCBXzVXa0OUiwRIXCmjMx8pkHgawUb1pkRDACSe6PFZ6/tPqz5CGYauogdoDfBIAC2QsraZ9qSYj9bGsJs1dTu2V6kRK/DE05G0dmXSa77vZbKHrODDYnlqYz1MiUTGXg+O4uLhWQ92luxTKY95IltbJPegkRhtvacvNTN6QFlvc0tW6v14ob/By4ov4GcQ0ccypzj64ua3UwIMb13xcnzV6/1N68DxU9zte5ziOELe3g5Y0EfU4eBb32Zt5EcRRJ4sUmgK2D7aZD+N5yeb60RzmetJ91sGDLZLzmhWwMpYSPEebyvJ1hnsxpWoc5InOi60b0WX6d9l3AhaMp+SA4GSp/mVHrj2in7nuqbJHjhIlNE6MiZTfElLSHZGteQQJ1ECTQKMvjrSwDagv1fvD6qtuG3exer/xEdMDFALaqBHb28xXoIzaSeuxPCT2T3W+QWV77/XeFcXcEUf2KS3VmFMW0HL2i0QB+g5J9ZRVZ4tYsjpfJazEajSzWpoBbmzu8TNQPAtvBIPEOVXbBgCh/LWn+JQrRlS2vLcWqfUsUjLSfURrjEgyETkqPTX/TvAoXu95WEzVawxSY9dRYyAet20W9LG5wW4tA4uVSgZhkCPrpvN5I6V1b2ptey02MPvGeDxxIArxjeH8bgBvNwi6k6p3x+SW/mV119/i/cjTuM82fTuov9EJbwbQ7nbfw65zM+ePxtsOyQ/D1hL5tNwWg51A4E7tGYzhXgBwPPZ7aXvftb/PGsDxGOw4h6ODxINEwe1oLsVdPQafV2pV3kMf7DpQYwf0PeN3KC9wM+cT97JzotHguXQjebOnHx0/isAoAqMIjCIwisAoAqMIjCIwisB/swjc0gDYeeL/xP2/+hUcPVDZU4DWLp7Gj/7mE/hX999Y/7sXBfBQANxnwSwg8qNvfRgfe9cQr+m/LwCsag1/eAEfufgWnPolNoMe/fwDReC5z31AqsFC6KaOZCKJhJXg+qSWlUCn3WbYRiq19a6Bbzz5El5+9lUc338IE/kyEoaG8UqJa6R6oYt2p4q5/RXkilRztEvCNliWgWwuy3A59EO0W200Gy2hADR0mKbByr9O08HWVh2B73M2ecKyUCqPIVMsIlOuQEtmoJFqNZEEqC6uS4A0ZPAL3YYWhAhqNbSeexbOtWswm214Wy34ZBnsOghcT0BgUgCTB23XRdhxWY5LKmCPwLTrww4By6RatQSrQqzVmthodhAmTEzsm0aikIJvhdAyFoJKBcnpaSTHyuhubeH06TO4srqKWsfDRtvFWqON9UYLbcdHxwvQ9QJ0/BAdUv9ChxdoJDwkJoeQasJS/WPa5LMIhBHc8aEbITLZJNJJE5kEYPltzFcyuO/kYZRyCRTGxnD8Te+FNfcGGFqFrV0dt4WnvvkQzj/2X3By/zgO3vla5I6/EVp2lq1jfd7oFwCPN3sJWET7yxRTAZkYMLkddOur+PLDn0alksVzp07h3JlLaGw0kU8kMVspYGqyzDWV06VxvP7H/ymykwvQraTQTxFo4T15aQPNF6atXlKZE5TcwLWLX8PDX/g4gs4yK3pPPX0JG/UAvqHB83VsbrTQqndBODmVSMMPHNz12gM49ewVNJoOKuU0Oms+yuUyQtuFblvoNl2kjDTbec+Nj2Fh3ziOHpvHUu0ajJSOzdo6aht1tNsBcrkipqaKODg/i42NKjY2uzAT41jfaKLRquPqxZeQz6fYNvvo8dfiSlXDK9equL65hjYlMGg+cqkEwk4TlteB5jWhBW1MTo3hwMHjKIyfhBOOoasX4Fl5dCmyZIerE+S1OcGCN74NxhNsf2uEAau/NacNr13HxtIVeJ0tGKGHa5fPIwxduN0mbIPs0qkOcQYT43NIJyvotnxUq1Vk8im0XRceWWl3NXSadU7K6FLBad9BUqMqzQ4K+Rz3V4Ok6bqF6ZkZnm9OklT9aRimzTtHfuCxkpTAJSlIyZKd/hCMpBq+tLlE90V7VQT+qIY0q7Ro858UImTXTHbmDN98pEjxTm3RNLgkMNUteFR72Ahx6mtfxHcf+WvY1au4e6GCn/2nP4u5E/fiuU0bNa0EL0zAdrtIhQ609iqWzp9CKdnFpZeexqHpCRw5chus8iGcXQ+x3Oqg01iDHji8tl24eomdDRxSSicsdDotOE4b+UwGXtfhPfa52TlsVDdR3arCsDV03BYa9VXYhg+n1sXkeAL3vOY2hJrDyS0Jq4yNNVIaF1B1LLQDHabmo5xPI2WFgNvEeDELUwecTgepdJZjqBkmarUabB3IZFLws3mgNAF7bBYdqgnsJ6CHCVZ3syU8TVSyTuawCqpCc4njzlCGIi5tmxUZk663AmiIh4sAZtQnAoXwZyj5gHpSSInF2qDAXkQehPo3UqZI9WU8UUDp67gOMTkAhD6revMJC1PpBJK2xddrt9twug5sW6j5CVAXsxlk00l0HRfXtrpYqrVR71D9d1EbmYA118nm9pFtNDkVENSjdcaKnpwR+5Rquj74QaBEqu57Ok7xUQW+oxhJpZSoqSzJpIyrgtA9hai4Kpdtlits/55wf93fnlJTnZuvqv6TZ6A2KY2keCb12ikhtlIFS6VedO0+Etr7UqFQurqAgn18bgn+1TnEc0IEJlIeq7GnIKAcQb3PyLrQ8pIiwUW2W0H8GJzuN+qUkCyeSCIVWAroR9GVnUXPdd6wlyBadLkYJAKMqZjFLjogu46lF/RcUeQgUPcvdfV9386iTXppbc+hitks0+8CSg/AyiHWtEqNJdStSiWvhpJU/3MsFAiUirUIfovXhVJ9COhXcHwQfgU9pb6aJ3zroiB9LF1MDAYVTwK5w+obc5wioB23aZZ28TRvI+bWi4t4V9nXx3skPhrFv9Xap6C4mJl9I7vXhmgNk21RYzwax1LhHQPAYo2T1x0AO2odUDCll5ChBvzAXIslFKi2c3vj55V92EOR8bEq28GJOtsIcJ8jgKq5zCUVZOpOlDjQl2TAs37ofFfrSz9t3j5++ybCgMozfm83C0H3AkB3O2bY+zfbjp3ub/D1Yb8Pv9buMeytbWrljacpie9WcTAYH2m7xaR3bK++9WDbd0yyuQHcjF9XFTMRS7OaaDurTPsSdqKHzcD8ica8snWIzQI5jIf1gXgiDIH70UtD35Xri5ip8Xu4uTSBWLRlMskPMp7i69Fext/wY3rf5/ZyjhEA3kuURseMIjCKwCgCowiMIjCKwCgCowjcKhG4pQEwLn4KP/c/ncJP/N7P4OiuETuNT//LL+Hez3wS7zuw28G7K4DBAPcjePyffwKnfmmWYe9H8AAewFvwYaoBTJdQx+D9+MSp/xkX6JgngAc+/DA+9vrH8MvvuIAPxOv3fkMC3CH20Wxf/etgy+mFb38es++S1yDDan7vcbz/D0/hQ3fvdm+j9/8+I/DC539RKmICVrulEkmkE2mYMGHoJpqtJtpOGy6ApYaOLzz8JNavLuHeo3dgYXIGtm4gk8sgnUuh6zWxsbmEhfkpFEspuHqb9Tae7yFpJ5DJZpGwbLaBbmxtwXe9yGJLCw1WGjfrDbZitXT9/2fvTYNkO8/7vv/Zlz69zj5z9x3LBUgC4CLSNE1bjhRbUhxXxSmXnA+Wq/I5X1NJPtipSqryIU6lVJVEKlvWRpaohYsIEhBAgiIBUCBBEgQBYr0XuMvsM7332c9JPc97Tvfpnp7lgiryytUDDu9M91ne93mX0/P+3v//galqWFhYhlWuMpyCbkLSDEBRIfkeUs9FSipZzwMI2vRdYLeJ/s33EWztAp0+4q4LdxAgJAUwCCxJbJeryiqrJpM4YXtoJVsqowVPUgKxTaEqI1UUDGJgp9VDu+tiYa6OpbkKDE7P66JLAJPAhWWxancQRuhHMVzI6EUJ2kGItuej5wXohwl6cYz9MEInTdCjY+KErZ/ThFR1QjnH6jtVgWEoDEpJLVspm6iWDFQsBfGgjZVGBR955AGYpozG4gIe/If/HPryY1CkRYZsnt/Dd576Q9z49pP4+MOXcP6xx1G6/FHAXoWSWqy2FAuoMljjladFJM/v7Jd80V4KPUT9ffz1c1/CwkIJr/7oh7jx+g20NvZhaxpqZR3Lq/NokCL89AU88ul/Br26CCi6WPNm2Jdni8whgAAE9Lrvt/HSd/4Tnvva76JmRlhZOIO339/F+n4XPoBuz8XOVgsyAzUJtZKOkm3g1PkGnv+b90Fi9SuXl/Duj7cYLNWXDRjVMvqdgBymIQVAo1zG5QtncPXqafTDbcwtlpAiQuCHfO2SVUUQ+TAtHYZtw/cJXlagqmUM+gPcvPk60mSAixfP4MGHHoWz8jhevdXH23fWMYhDjqeuyDDSGClB2qgH39tHGA9QqdawunYNin0KMFbgwoEXx+y4TORfTlVIEuViBWKJLNIFSKX3UrePsNtCf38L7e3bGLS2GCSa5Dwux+i09lEtl5EghGGYqNeXoasNtJsDDPp9WI6CMCXUqsPzZISBB5n6dCCAnK2mMOVIbM5QdXRciomPtaUFpKqGdqRCs2xhakuqfIM2cUTsEkA27na1BqiGyNqaxFAVkd97MBjAG1APjxkAElhUNbJ8NxnyxqTajkPIcQzHsMX6NL1HtshIYKoJvvfsV/DDb34V5aiLTz9xDf/Vf/svEVdW8eY+0I1LiGMdGAwg93ehBXtobr4BQ/Owf/ttrNXKuPLAFcjV83juhzfRC30sVAwoccBK+07gY+CH8L0IhqHD9z0M3B5KlonQD2BbFqrVOtbX73I70SaMTr+JMO4iDPqACxh6F7/08QdRsirwfBeG2UCnbeLutox+pMLnBX0Vji6jbtO3hPmKDSQh5/keeD5sp8Y5cHXabNNuw1BlyLUKQtuBXJtHas0jkcqIExNINZHTlzZm5KrewsIoLbzyLTPgNQS0ueoyA3ljrxdy5BWVMdQXRyq68WXPXPkqFN3iaSRGdW6WOwIXMuUsR8y205amoWqqmNcVWLrGfSiMQobhBMXpm+pftkxOHUAWjO1YZQC8SakBUom//YQ2lSgFAJxBZs6tTRri0RfPMdkLo9yj4n2OYe6Je9hDNQdEDFhHMCyTR2ZnDenScLGZVe45wDvugc35GIsAOIOZReVpDqYyhfOBtsmA4cFbjYBb8b3xNhQr6AKgTqDYwqL/GOTi+gkr8hwyjSmLptgvU58qfhUVh5PNwHuRCsdPgo1J5RntV+LXMsWmqIt49uTjQTyKMhAx4ggjZXsBwOV2n3QJKYOj/HMOlA+BuTlvE/U5uNieV0mUKRtj2XGjcZlZoo/lkRYuCSKXRaF/c52E9Spj4UyBPKz/mNWxUOnyeC0osbks9DmI7pcBxuEILh6XbfrgTw7s6CHiyapUcVH+ZxyGjqy+c9WhyCk+6pei3uLc3I0kj7W4nvgqxi6PAKnn8/dGKQmy48VkWMA/o/5xcJxk50yMs2I5Jvvu5Pyaq3vH7jiRe3bUbyc3JEwvEd8jiytvCpCFynpSxTgqJ43jLCZTofV4Pafd9aQQcfK4o867Fxg7GfN7Kc+0uEy22wet87T6TlPMHg6ZqSmnWNVPbgQ4rHMe8bq45+Fz98FTp+d+Lqpeiw4NJ21r0Tcp5cvh42myLEWL8sPG20na8CRhO2lf+tu63+g6xU8lx4/Bk9Qlj9W9qrZPem06bgaA7yVas2NnEZhFYBaBWQRmEZhFYBaBWQR+0RG4vwHw3jfw7/6HdfzG7/8mjte9/hh/+N99Cav/5/+Mz04R5H7QQBfB7G8sHnIVBrrfwGef/L9w6DEnKkAGpv/RU/hXvz4nIDN9HZdv+ETXnh30QSLw6hcFAKaFNAIdtmkJAJwK68coIbviEEGa4rV39vEXX/42LCh49MplXD5zGrZlQDU0aKYMWY4QeF0s1EqwTJXzWsqqgjAIEEcxLN1gsEIQOApCxJFQE5Iy1/f68NwevF4PUhDASFKYkgLDcqAqBsKej2gQsE+uFIZQOy1Irg944lvyYyhhDCVJkQYhowiFFjsJ6JKOkm1JxTIjKYwJ/BKIDqMIUUjflGtVWF0nCRBFIedMBVm0yqSYjDmHMcHjSslgy19FiljdSua1rNRNZaiUv9IwWNFLymRWJ2eqx0BWMNAMrA/6WA88bMQhdgIPnTjGIErQDyK2640p76ZJ9r0aZAJqqoRauYSKZcDRVfhdspKt4cGHr0E1FSyfO4trn/kn0BauQ5EXeEnec1v41pO/h+0ffQufuH4Vq48+CvPChyFZq5ATZ5jrkxeN8kVh7kAUYPo3X5CleHuIevv45rN/gdXlKm69+zZe+e6PMGh2ULMtVCs6lk8vYHF1GUvn6F6fhWw1GAryojK1xgSEyhc1CcsP3A5e/d6X8fSX/j8Y6KDRqGC3PcD6bhNeIqPXpVzKA9Yqr51agKOSuteDLwFvv7OJes3EhfNVvP/OBhqOhesPXsCN7QC7rQB72y3oUDHnlLG61MDFC4uwSiGWVsuoUd5i1UBztwtDL5HsG9t7u8KaO1QQhirm506xKn1/f4tzv165cp7B04VHfwUbHQvvb+5yTl/ICluFmgghRwPEQQdrq/No9prY2FyHquswKquQzSVEqHAOaOp7nPOUNjXIqrAFp4VxJUUch2jt7uH2zRvo7G4hdjuo6BIQdGAoEVaW6qz+HfR7MA0LvUGHQXPZmUO/D4S+xLBWNwmKpXD9BN2uAI9kB90dBCiXSigbEixZKO4jWUN7EGDgulioVRjvtD2yKgfnY9V1snN3kEQBK1Gp/KVKBbppQ5ZVuK0W5ucaKFcr2Nnege/2oUoJTEViBT7lm1Z1g3Neu2RLTQroKIVN+cA1E2a5ikTTIBEg1ID3fvwidt95FVdPzeGz//hTOHf9Q7i7H+FH77fQchU0Ox66u7tQvBaMuA09bcGQCQC/g0tri/jIRx9HO63jay+8Dh8pGpaMGuXj7YcYIIEbkApaZuthgr9hFKBSduB5HqupTVNYbRM+T1MfaRIAiod2dxfRgKD2Hj76xEU0qg0kaQl+UEKQ1PHmzTY65LRN8x9kVEwFa/MOVmsG6o4BRAH6/T7DDrKEVxSCoSqUREMcRNBsDZGhIi2VAWcRqbWEQCohTHWeDyCHSBPakkOq64wPsHw8U5SRpTgvKgsjV6Hiy2e/cdXZVLDGLtJCaToJvKYueOd2sTyXjPAHWajKqbCw1xWCuwpKqoyqThuNDGiUaz6O4PbJal+CbWgoGTosXeHNFDQHeanCc8DGfpvdFFpkpZ8qCFlxLuCeUP4J0pvn8OTF0Yk1V7abLUARxuXHAeAhLMvyIx+hcsufvyLSBan1sQ/mUdsMD53INSrqOZLm5gv19Hpu11usWxHgFfPjFouSt2Weu1EAVNqVMvrK41tUk+YhE/mdxbFFGFa0Ox6L9xQAzG1XaKe8TDkAPm7BPtdDcm+ZIpFiIEEbkAqKV+4lbNM9bu/L9cgeffl9i+UbvpZVehJCixgdJN9jgLXQ/8ZiOqEEPQg7yZVDuEQUFa9C5CyOFggosy7NAPpk/PhTXQEg5uM7yXI/i7E03lDF3MXDds7gf37+5Hgr3pe2mOXwl47LLeHzfjnsQ0UAXIgHY60M7o/GvCgjQ/EpcDhXUI93ZhG7Q/tUPpcU2vcw8HXgdUHz+dpj1uYTc04RAB/Vtw+8l/Xfo64tzhEAeFq5jxtLxXE8OWUVx/dhx520PseVY2weO0J1OjlPiW5yNFg/7N7HlWlanSdjcrL4Zc47R8D5Yx8XEweMyn4vAHj8mXNUXYrzVH7rafGanBuOikexCpO54I9ri+PePyx+P+/zxssx/mHkg5blqD5/2Ji91/401jYzC+ifJXyzc2cRmEVgFoFZBGYRmEVgFoFZBH7OEbi/AfDPORj36+0IQv9b/C/Trabv10L/Z1KuV/8iUwDLKcMFyuNLKmByCKY/Uk3LpgyuaPcHeP75t/HMUz/AfL2C8+eWMmwz8gAAIABJREFUMT9XgaQmcMMBqjUHS/M1zJkG6paOimkw4KUlCYK9bK1MkEzVIZGNp+sj7fWAgcu5OONmF1Kvj3DgIQ4o12vMdqCaonJe2iQWZsW0xElaWY1kn0RqWWolVLt5qjmxUJ4nVU2g0MIcHctfmWUmQQ5VYThCC2a0MZ8UZ0mUQgoJmpClKNnhCo1TFCaISUVM6mNS2qURl09RDKScc1PY+ZIChxcB1cyKlJV6Iu8pLf3EpHgF4CkyfEUFQWFCOWQP3Q9DdD0fbbePTuhjS0rQkxIEiGE6FmzHhmWbaDf3sbS0iGsPXoOiqVg5fx4XP/MrkJYegCbPQYYGd7CPJz/32+i++UN87KFrOP/YJ2Be+jAkfQkSKSfVAJCYUjOoFZnxhkaBY7pCOXQRtXfw3De/jNWVGv7m+e/g+89/HyXFxMrCHNZWGijXbFTqDZx/8CNYuv5ZyHpVLEcThBL+z9lX/oNQGsdSglZvD+++9iL+6Hf+d8SDDayuVtD3XPSDGD1fxoCsoEMJuqbhweuXoaYJbt94D1u7e1jfpJy4KVaWFCxWVNRsGyurF2FWLyNW63ju23+Dva0dOGQn7hh44OoyDCuApoe4fOkMKnYJg14AP0jQCyLOzRslMjY3m2wrXnJq6HYHoi9LEc5fWEWSBNArp+GmdWw2PWod7p+aBGipD00OcOH8Gh569BG0ey629nbQ6e5it9VHZyCh1QV2tjto7jZhKApbqM8vLaEyt8hwNApdtJo7ePutd7C9vQtLV1E2VegIYMDHfNXA0kIVezub8HwPqmbB9QcolytQFAvb2wOoqsl9w3ZMRHGITq8P3wNvcPDCCF4EzM01UNJTqJGHMAwhm2W0ByFanTYWqhXux4MoRcI5iRPYtomqQ/HqIgoDVhjbJZthKZEJKY54c0WlVoOkKHB7XaQRxYM2Zfhsq05W0rSZguYUSVOgkoosBSqVKlp9j6Ew2Z/rUozd914Dett49OoZ/Ma//BfQ55bxxnt7+NZ3X0NzAOy1+ogCD7YSoGpEKEkuUr8DPezjgQuncOr8WWx5Np556R1EsgxbClEmsCoZ6IQB/ChG5MXQNQW+N4BqqLBsC+1ul+ukazr2dragSQkiv4dqxYSkB7h19x10mwTeB/jUp66iTJbGxiWsbyvo+g5ubvbZNcALA0S+j0bJwOXTizi/UsWco/P1fHItIFfoMGIbZJoTS1YdiqTCorRrSoJBkmLXUyDVziMpLSPWK0goxS7NIGR7TXbHmQMs5dceWi7yVEfLqlmGTbamzRSEEwDksIVItoBmoEEbe7K5ga29M1vdfK7IITGDp1wNSI4CBH+pbWOGvwR0GQTLKSz6nfLNaxor+uPQh67KKJk6bE1lFTCpgWlSpnmdLMabrg83VbHVcbHZ7CGQNJFHO9vAwiCKHwBRYRYbTTm5JW9xobsIi4uP89GC90iZyE+Bgupz2kIsz5+TxxSAOM9805Sj+evZsZPHicfWuOUl32cSYE4p3xCOT/m8MoQlpOBkeE7tfRAAZ1LVaVcYArUi9yyqS/Oy07/FeDMkHsrH86dP/ogeB7bD51Kh7w0LU9gAMAl/hAg3b0Ohxi32X367sC4v+tDI7ji/h+hXk2rSUTi4TxFUpc8SeW5hutbEBgS+Nm/KKKiVC8xmXHUrRm8eIy53TtbzvpCXl+47zMdbgLdZpx++kveXgvI4t3ce2mUPm0CcRbfMx8xwruDPNCImQlU/mh/ymOYxmWD+Bfg77BEjy/WsP3DGcfpfgaWPQcHihgER1AMmrzlUGp/f/nYUwNPmzElIPjkPcN8aQr9xSEuvTwOXI7v1bDNepgCeMhAngO/RCuBi+Y9TzIouONmKE31/os9MK99wLJ3wWsfdt3iPk5bvJOecFMxNi+Fh546/PqHgv0fAzXPhlGeIqNtoMjm+HtM3hBWvf7L6TOkLhc1mR/WF/L0DOa+POen4uk2/wHHnHff+Sepy+DGjSetv4z5/G9c4SX1mCuCTRGl2zCwCswjMIjCLwCwCswjMIjCLwP0SgRkAvl9a4tBykCr43wL/08+qLr7vK3pfFvDVP/83QlWSCUFNUmAZOi/8qaqGUrnKqtTdVhdPPvk9fPfbb+DSyhIuLs9huWJhsepgMOggDFyYmoJlgkqaAk1KEbXbDMUk8jiNYiRBAPI7TaMYqR+wUpftFeMEqpdACcQiOyFamS0xi4ocoqsqUrLOZdvBTJFFcIIXX3NLRfqVFrFlBrpUNcqlSkpLXjEn+MxrJXQ8QcjMUi9fiElkSBEBWzL1JUzFiIFSWJJnKJ/H96MFc1JwppSXUywyy7xAyxpjsWjGMR0pkPianGOTrk+r0bQoSBhZZhvYSAJCWUIgpfCkFO1UQi+N4UYBEsr5SddSZPRdF6VqGYunVpHoKpYuXMTaf/EbkJcegKLM8TXd/j6+8P/8b7B62/jEhx/FyiNPQFm7ikStQ4ENKH6mnhELuML6k3JoFpcyBYRBQGB+jwEw5QB+/cc/xvPPfgclxcDppQVcOr+KarUE0y5j9cJDWPrwL0PWKyQjFHHI1z6IWXC1xYI1/UvWxQOvidd/8B38p//3/8Cg9R5WF0tkzgxZM9Dtx+g0iZ6bcOwKHnjwLPqDHdx4+w2cO73AIPPu+gaUyMWHLlMO33NYWn0IVvU83t/x8Bd/+Q20d/fQcEqolRRcvbwCVfdAHr6U07diO4iCFH4QY7PZQhirsEoN3NnYZohJ+Vk9N4QskWJRQr1BdM5lWCrpDey3E0hyBWksY75aRejuY65Rwic/9XGsXryKVDbghTHCaMD5ZN+6cQsvvPAKtu52EA8iznc6N1eCbGisamz3IzimCrffxdbOPjoDl0HefL0MI/VRNVKszDvQ1RSt5i7iJIVqlrjfkc15FEnwAsrrqiKKE1glEzHZHlPOWdOB54ecj3oQJJhr1GCpCSS/z3A2Uky0BiH2W200yiXOze1H2eJzTAAcKJHVOcA20Xt7e3BKJf4mVZdC+YQ1FZKqwSPVf0yOAB7Xh7ZNkNKXxp/nRwwVdV2CQXmByX5UlrHb7rGVul6yIEUubvzkeyhJA/zTX/40Pvqrv4rErOK7L76KN97exG7Lw+buPtujly0JluSjTqnBuy1U9BQPXFzDwtoq3tqO8a0f3sIgijFf0mApdN8KWgHlNvcgJwpMVaFiQTFUtvJ2A7ICL/Fc5XbbDKN1KcLCXBkddwvvvP86el0XsjLA3/vUOayt1OD2z+HuloO7TQkb7QCBBHQHZGcf84aYK2eW8PDFZcyXTZTIPYDaKwxZWe0NKB+6DEW1xEaShOBwANo+049N9OR5SNXTSJ1FBIrMbg0pbxvJlX9CZZ+jK8qFPvyZxhutOWfqQaHqPWpRX1yToX+2+M85+niOzV6jAwRNE8dk/190E+B5nHJFI2Wgayi0cSeBIqVQ5ZRzv5Mdv0avk3JeVxgAlzQVuiIxACaITDmkuc8kwCCRsdVycWevw8rgkMylef4kC3WaS6miQfaczaGiKOdQ2ZixjHwNXUDC8UezAJjjCl5hYj/tuALIHHs7J/OjVuK3czvXYg5SvnAGsQpxPewDQ6bz47eHC8FTLJfF+QfLnZ83poodwv0MImSVzfGesOvPJnLR6KM4HwI7x8qXA+DsLMHtxhtjBLwEmc20fGNxH966yDnz2OUW0IVNXuJZTZ8DsrzCE3lx88vk5RmOqPyZxadNkNyJhsnhHquy81JzI40KOfwsU9DXslpY7B0T8cxsnPNdHcMcwMNRlpWjMH65fYbjsKDEzjZ6FCFy5mA+gqsF+EQbRPKvYSyyZ7cYOwXQmucALmz+EGUubErIIW72WWkU3yJ4yuue9dEhAM6U2Xl1s/FRLN+o9+WMPG85UdgiVBpTzmdxyfveNJh2EvA1eV621UaM43yjQd7Xx+BvNiozle4kSMx/P1CGgrJ1suzFY0UIx/vrtPocdY1i974XuJqPAzHNHRwzR5Vjcq47KeC6l/IN+88h0PWD3vMo1fHBaxYB8MnzsRb7Bf1dMzm3irplY+BEUPlwIHlv9cnuXLznPQJgcmqa1l8Off6dqH7jZ5+kbU9yzGFlOv717Gn2Acr+QcfG8WU6/ogZAD4+RrMjZhGYRWAWgVkEZhGYRWAWgVkE7p8IzADw/dMW00vyo3+Px//DeTyV5x2+38v7n1n5CAAPlTkSYGgKDF2FKkuwSw5K1Qa8IMHmbht/8ZXn8erLN3G11sByHOGy4+C0ZUP2yTaWcgV7kHUCTyGkOIAe+LA0lfOyGqSITQgAsCEwBKQY/VGcpiRtUxgMMTxIE1D+SAa4BOKy9XTO2Ut8V4pEHjkGuDJDDjlTmnKeOyI6rJhQhPptbOFPwEdeLyaqRfkkxYqKgJak+JXIFptUyMJWmtkCW6uKvLlUiJTgGFeBFMGk7c0kM5liiJVDYuWTzyOrbbKTZXUcgWYqL4lwsyVmgjOxSvcmG2gJCsn9CAxTTmKyoiboLMsI6Vq6hkCXkJIqeGUJjcc+BeXcR4DKGsnr4PotfOn//ndYdmQ8/sTjKF28BqxcAMw5SKnFYDNDe0OMxHlcJbJtzpWD7JeNNO7B7W3hmWe/jMX5Mm688Saef/bbqJs2Lp1exZnVBqVlRrWxgIuPfAKlC08AuiOg1HARXCzAU1swS89yEEupD8/dw+s/egG//zv/Hu2d93DhzDwsR4VpGWi2+4h9G4OOijhQkKYd+OE2zp8v4fq1M9jvuVhfb2Pj5iZ+5VMPoFqtYfnUw3Aa5/CVv/ob/NU3vwc5STFfczBft3H6FPXnfUSxi+WVRXRbHQbLGxvb2Gm3IMkl2KU5bO7uQTMVDHwfUUiWygo0TcHqWh0DdxvVRhWG3UASOdD1OaSRguvXrkKKe1hYqGDt3GnMn78GyA6SVCcfbQy8Dr770kt45um/RtCVQT7INcdGta6hH3rYanWx1w6xttBgOHZ3ex+77T4M00TFsWBJAZZqJk4tVhC4Xfi+yxbCuu2wxfqg78INY9hOAwM/QhiTqp/GRshK2Ua9Bs+LMPBCdF0ftWoVjgbIkYdKuYL9no+WG6PZ6aJs6iIPa0qK5BAK5bkmaKsZsOwSOt0+7t5ZR6VS5uMI7JVLQKNRRZRK2NjeY4BOimDb0GFqGmzLRhyncL0AqkTWz9T/IyaUURzDTyRIhoGB78LrNbF7+w2cnrPx3/zXv4bzT3wcXqzh+W99HzdvbGG32UOr24NmqVCVABVDwmrNwe6tmyipMS6cXcaVhx/Cj2508Y2X30coyWjYKholsqu20A5c9D0PSirDVlWYpo5YTtEPfB57NBY1WUFMmy00QEt8zDdKaHbv4vbWu+h6LjSti2tXK3j04TPYWT+FW5tzuLEHbLsR2oM+4jTiTSL1kokzCxWcW6qgrKeolshlQWNIEZLbAcB23JRzfDDoIfJ6vIHGMkuIUgvt0IJE49pZgq+aCFUVIY0gzqMpZXk9R6CT4UcOerPcrmIOOjyvb3FBmY8r5gDOnnk8X0zY7AoloFAFC5olcBHP8XHCMNck2MvDP4bK063oSzTHa7LE3zbZi1sGbF1lOE45g0kdTBN/GMe8CYnU6LtdH5tNyg1OMRAQmPL+5krPlAFwDnzzxemDqk5+/BxAuuL4XAE8uSA8DQAXPw4IAJK9MgbLi/cSz4zh8nsez2wjUn69oxfERwCA7sngMcsBPFnGQz+uZAUdqp3p2XKIfapoWXHlk4Ad3jBQ+Mqf3bnKdOy9KQpD/mwg9kcNv/Lncw7nxS3EczUvn6hLIdbcFekZRM/hUfnFOSMlO7fbiWD6eDQnYZ2ITV6G8bKLjVD5hgmhnBU3nQKXh+r7fGxnfLjQX4eh4T1pEwAlKwe9ntctL4247Tgo4v5DG0Sy9s2t0vO+NdwEMNaueV3F1YZzQ0GVTufTtYZW8sOQjGI0auL804hodwG/R21ZVJWPQdOJ/jPWjtkIH/ZdntcEbS9uPuBXsrodDn9HZRlry3zMsxNNlkd5sv9P/J7XhZXL0+D2NEg0YQFdHIv5NUZln55ndjjWJyaFw+t89GwyDp4P9qnJuXFybsuB8SSM5kifAJQdd8zPDziP7YgZzVkTbSvemN42h87T2RvHwfXR+D7xE+BA3yu2Tz7fZtMWvzU1nuKN8fk+k+6fBOqKzy/TclqLv8+mfR3X7pPnnPT4kx43uv7RG4PG+v+0OB3YqnFcLxjf7HLc0dN6wslLLK4+A8DHRXn2/iwCswjMIjCLwCwCswjMIjCLwP0UgRkAvp9aY1aW+y4Cr/zZb2VAU/y5qMgJFDllZVa13kB5bhGun+LOZguf//zXcOvtLTy6uAL59l0sBjHOlMpwOz0GJ/00RkCqQbItTkJeMKBFfF0hW08FGiTKCssL/mTnrGbWk6Qa5D826VhS47HbYQLbMLC8sMgqun63y6pDUqGxvpcsqzPkQDvIlZSuDb4+n0+Lj5nyIqacmXK2OJctLApFl1iUpbIQKKMvWnSgHLCxISOWyOY5hZ2kUEh5TBbRrOilmqiQEjlbOM0gSKb45UUTXvUW0IUwNv3LaJlUv4I+ZMBZLHhKqo4wCtkKVgDtBGrmZlrUcJFSkqBsJAORKiHUZYS6ikQ3IZt1qNYc9GoNPnzcvvtTWJaG+bPnoV17BNLZq1CrizCsOkKtDEnTWeVM8I5iQLleJWhUGI4D1Z1zjcYDeN0tPPvUF1ExFDz/7LNYf+t9rM41cPH8Ks5fWYNHikTLxpUP/RLmr3wMUAUALn5zfFn1K74FCUlYrfzqj76FP/vc72Ln7k2cXl3E5curiJMeXL8Hy1jArRs9bK/3sbX5Lh550MFjj82zqjOIYsqyir07Ie7efheriw1cuvwozj78cXz/lZv4+te/jdj3cHplESXKAduw4EV9bO5swLJtWJaDzfUdGLoBWZXRarlQNIdzP1+5dgG319dx69Y6et2Yc+Curc0hCvdhWhrKlXlIqECVaoi8FI88cBVubwcPPXwZ1z/8YZTPXOHcsIpiszVtb9DE15/6Kv7mxe8hGcjQEhW1kg2rJGG308RGqwM3VLEy3+Axc3e3hd3OgMenrqQoySFOL5RwaqkGU5PRardB5N2wKxj0BnA9j4YKNLsEN0rR9yJW8bt9yhuc4szKPNqtDnquz8rpRqXCAFiJXQRhjE4AdAMJfT9AydCgE/BVwD9rqoJyuQwoOoJYQrMzwN2NLeg6OQZosA0Fq3MqHEtDz4/Q7nsMo/0gZFt5x7YRhxEGri/U70nCdXBsC4oiCcgXx6yW7vS66Ld30dx8F9fOLeG3/vVvYvHqdWy3fHzrmeexs9HCwA0REJlXIuhajJIOnJmv4+ZPfoKluo2rl0/h9KUrePmdNp556SY6QYQ5W8Pa/ByiWEaoAp1eD5EbwNEUWI7F5sE7rSZkw2BFPgHg1PdQMWScXWnAUAiO38V26zZ22k2k0h4uXzTxiccu4NZ7i/jpjQre69i40xlgEHigXSPkTFAlS3xDwrxDOXAJbMaolcuwLJNzrtNgW5hrwDA1djbodbuIfR+2ZrJqW9Fs9HzAlW0ojRX0obEFcsR5cAXlUGijS+Z4IPJ4C8glVLFD6f3EIq5AN2NgoLDie2BBNANlDAoz6MgzGbsiEEAi5bnALTw3xynIpJlSVxuqBE5fnKkXec6RUmiSzAphco+wNY37BJ+b0nNIRphSDvoIQUReAdQ3Y7RdH/2A8mWrCGmDAs2zbFMtVMBDpWoBXA5hVjb1Uh2orMd9jWIg5qrJr3xh/oCScJh3eXzhPD9uXGVVsNHNHkLjEDqDlzwfH8zvmZcpz+96sJBHL/uOAbWDVcy72NRQFXW6OQeYkgZXzPZTVqRzBloEHGT7zaByCgSaBp14e1eWw1Y8VvM8tyPFdf66qES+YSEbPoXwCLg3sTVAOhjz/JQhKMmiw7CzUIY8aPTM52tnn0sy3MrPw7wXFqGkKGLRNni0MWGyIYo5lzmfc67GpRE5cQ0ub8HWWUBf2j1HH17yjyWjGBT76ZBVZw08ad1KG9uK8R+VkzqVgJ1cp6wM+Ueg4X0piwfPI6PParmal8tRzC+eXZznnCzexY0HxQ0RxTHMs1TWDnl3nKYCHk6s2VYNEdfRBphpcCV/bRLWTQdL4yrOo+DTWBsUxoR4fRTXaQP0uDE0WfdJGJv/fhwcO+4+xff5OXUMcJ82z560fsMxdwSIHz4PpoLm0SQ4vW+cXLk72T6H97Wjn0THxZ/H0gnBuRiko78qTnLtYumOO/5eNxocVvPj7nPc+8O5PrvBZN8eL+e9tOmoxGPPzsOI9Vje86Pb+ch3p1jd/wxXywD7aM7OJu/RJfmPQPrbZfY1i8AsArMIzCIwi8AsArMIzCIwi8DfjQjMAPDfjXaalfIXFIFX/vy3hva/DBJ4YSDifLZmyYFh15CoDl57/Sae/MpzwACoRgmknV3UogQl0nWFCS/Ch5KESJJ40Z5gSkIAJcvRy8tn2c98H0Vlm9E4SXDhwnl4rRa6u7tIkxik8iVwousKlpeXcebMKkolG51OB+vrd9Fp9gA3YrjAVtUElGnNhs6RZZGLNwPKdH9S9tELxAjoWHqfF8tJaUbgOFuUFQuIEhJJhqcDtaV5nDu1hvd/9GMYkYDBIfFXmQxtVSixgkAOkcixcJfm+AnIzZaunAOX5cqcH5NzANP7DMAFoCYqIqkqNNNklS8BYFJccu5LAr1JxIuilM+V1ZyUi5YV0mIBh9IPJ0P/QQWJbCMi5aVCx7gCAFklBOUFeHYVWrkOp9KAUlmBXi5DM2VYjiFsdy0LzsppgOBSECFsNyF5A6S7m5CCHn7645f4us9969vY2trHqbOncenBS1g9vwxKXFpZXMPypeuwli4iVS3O1iyWpYTaOQfuufguEyrB77fwwx88jS987nfQ2d+EnCRwHODU6SrWzlShyDbeeWsfN9/Zhe/u4eOPLaJa9hCrBmRNh5SUoCbzuPnuGzA0C0987LO49rHP4sXvvoo/+o9/jCT0sbxQR61qc67iW5u32aJ4r91h22pZ0tCoN1CvOnj1J29yDmDbKeHClYusTH3r7Zto7vUEqFuoQNcCmIawGe90YtSrqwi9CI9cu4rFho2rVy7g/JUrqJ9/EJJSBiSL+2anu4dnnn0K33vpJSQubSqQUXMcKCopG9vY6Q0wiGU0qPKQsN3so+NHDOg0hFit6Dg9X8JizWLFaqc3QM8LYDsVdFtd9HsuL+RbtSq6Xohmz4MsGwgHPdQdDRdOz6PXbqPb9+BHEhbqNZS0FLHb5X7adBN0Qwmbu03M1atYqTuoGtTTI8RhwMrfVDXRdiPs9XzsNrsMd02Dci8bWJuzEIU+mj0XgwjouQH6LllP66g6DgPgKIP2lNtbVxTYps5ifbEpAAz0B/0edjdvo739Hh67fhG/+a/+BRqXH8EbNzfw53/6l1Ali8F2v9+DIoeolXXA7+Lc8jzefe1VnD+1iPPnVlBbXMbr6xG+/t13uMx1W8WZxQWYpoN+7GOvuQ+3O8B8xYFTKcENQ9zd3ua5TNMtVu8iDLDcqODS2UVYaopubxM9bw/rzW20uzdw9oyExx9exN7OKl76sYq3dsvY8hOEDGOpVgocQ+RvJgVyzdGhkrtATPltE9iWBdMg0GsiIjWwJCEIQiRRjLpTYov1umOzUwH1hciuQ64uIFBKnBFaksSckQMS8a9QBw9BMAGsVIacZvb39KzJFysngW/BsvWgskdsmMm/8p+EJXWuahWqQ56SyNqf4C/l/lVow4/ICyzeT3gu1lXqB0IhTMfyXJ4pm+m4CCmCLMc79Q8/SuDS3JSA4a8fJ/BjyhOcmTTzHJ65OxSVfVznwtpm/uskycmOGWq6clBRjFnhWT1U8OXqzqHq63AV3uSjXtj4jgoiAF6+ap0pNkW1snYeqTiL18oB2PBKmfPEAUvYTDmbnzu2kD4FAA+h3UTDM2rPc8HKmdo039s0wZyzjAdjVR8CxdxKOIcx03L9jgrLP+XgVbw8KkdRDZmDxqIymMFPtv0ov84BFWYGgEVcMsQ9pHuZY8eUPJx0PH2mGV03zyk86ntDOJjbRWfcdQR/s46aj5NhTCZ6TVHJO+x7mZpu2FcnFKkTOXXz+PDoJaH0UMw3yqlbHB6jV/Ncunk/zKyf8y47BBU5Uc4gwzAyBfhETgACY3KQits3RKwO9nWR2licweM+6y/55zdWYY+1Yb7ZTmyGKQJaEapRZz0MZB4Fm/i9CfV8ETZNnisOPzkALrb8caD1wNxyzCaK8Y0oBQvxQ+pz2J8pB+s4PrFOA2XHnVNsm2KbTSvzNLVp8fqHtd/01w/ZBVPo3+NxmLYdYBysTcJHniNOoHKeOkeLkTo+l0653tHXHz2x76Uc91ru6eU/rBdNRPWY+Jys3NPH9nH95WQlnL65a1q56PPOz/p1svp+kLtk/Sn7jDG8Av/pNgPAHySis3NmEZhFYBaBWQRmEZhFYBaBWQR+MRGYAeBfTNxnd/07EoFXvvhvGE6mRBIZmpJNM6NKttaU9TISpYyvPfUdvPPqDTSUEtydHWi+Bz2OYZG1s0y5MxUkqcwLoAQv0jhlJS0BH7KBZSCQqVvDJIakyAgIcKYJrj1wFf2tbbQ3NrPlVrGQSmpbmSypTRNzC3N4+JGHoGka3nv3Pdx95za8bo9haBpEwm6UbZ8pR3DKCj6hxGUBMVIGs5R/kkCEgLSk6CItLytoSKFDrxHApvy7ioxrj13HJz76UTz9h5+H3CPdXYxAJohLQFOGEipw0xCxlDD8pTrSdRVafGRFclaAROLykDnpgCEHQNo9tkUlWRy9oCuwKhXUFxagqCranQ7u7u8gVVPOTaroKoORyPehxSmUMIJCak+KEefLJBvdFIGkcK5gigvpe8lql+oeyJZQDGaqbNWsIAgDqEqMclnH3NICzl67hsvSgZqQAAAgAElEQVSf+UckzsT6q6/hxms/hua7WCaFZOADBtAKfOy4Pt66uwNnaQkLF9Ywf34N5aU1NM5cRu3CQ5CcGlKVbI+FBTRrnDJrbeLRw2Vxej9J4XX28IOXv44v/MnvYnvzNrejrkUwTA8PXj8F3TBw6/0mbr+/h7On5mEZLk6tVtmGWDFNpFIJWlpFNGjDNGt48MOfwdUnPo2vffHr+LM//gLHoFo2sbTcwPKpJfzkzZ/ixu076PsR6o0laLqJerWGuXoNb771lshfm6a4ePkydNPC7Vvr2N7ahUE2tSUTaeqh4hjo93qAbKDRWMTu1g7SwMOZ5Tk8cv0h/L3P/AOcufooVKcBSXEgpSa63RaefuqrePkH32dLcSkkdW2JVbG9KEY3jLj9qO0CP0aTVK4M7hI4aoyrazWcqlsoZWmn2wMfXphAMy30On302j3eRODM1dH2Q2zu9RAGpOlOsDpn4cxKGX6vB8+PebyWbRslNYVN3UJWsdly0fKB9+9sMgBemy9jjtL2xh5vmmCLcsVCy0vQdGPsNDucJ5hAZdVU4Rg6x63VJwjsoe+Tol1ilS9ZWJuUH5ggnufxBg9TtxD4A85Fbdk6ms0WDIPAa4jNW+/Cbd3FJ554CP/sn/8ayhcfxcs/vYk/+KMvIAwllGwHjaoDORzAVkIQAyaV7luvvYoLZ1cwV3dgVmq43bXxpb/+KeeMXSgbrPa17Qo6fg97zT2okNGolKGoMjZ3dtD1fFh2FbZdRo/mlyTG0lyZ8y5bBm048aBqCW7t38Wtuz/E6dUYj14qAekFPPdSiJ9sNNCRTLbfpk0ahIEtVYaGCFVLRqNW4n7kugH2m01EtJmGnRdocwfNvSpUVYepq2zDPV/WUTWBuYYD3TLRJ+cBu4Hy4mlEcglJqrGdO40qRTOETTzl7yWlfQaCaRMIwV+Z5/hxu8WRf2u2mFlYBDzZonlubU/3pWuIHOK5OwMDYMq7THl9Se2YcWl6vpDLBFmD0xzGAIXztNMeBmF9y3M3QTV6MVvHpQ1DZIlPPhB+kmAQhAyFyYA/h8AHVG2HCWCHktXRw5rtcA+zQp5yncNiJLYzTF/kHytfPhtOkcfmZZkEVtPXxUd4ju/LzzIBtyj1QF7OsfKOyVizGGTr1Bn7HKoux9We4kR2y8jqKeyGDzoaFzEFPYeKIRQAcqRAz6GeKGPRJ7vwYWqoHBS1FF/54voIjAzrK2Sbw2Pp9SJmzO9Z/LiW99/8NUYlw5TQ+T1HmwzGrXyTMXgvRsPoK7/fsA8wAM4TQh+MX54HmCNyCKjM38v7yQhb58pbUYIcuA8heQZJOR0G/TdFdX1A5TvsGKlIn5F95Srkob10/gbT3dFxI8frHCKLjWF5KuQ81sPrTunsxZgmheDSvCE6ZrGuWd2zXNBHAeCj5ruTzIWjXOgjq9bi5oNhSD4AAL5X8HvY3HMURDpJHYvj5F7ucRJ4Ne2YokpzEqJOzotHgfx7q9vhsG7yOpNlGM4Zh4zVw54t0+oppsfMOaAQ+MMU4ePzTHF+nGy1fE4ch9TTjpr22knacmw+vQfQfS/nnawch2/umITAJ7tecTKf3Jwy7YEqjr+/AXBhji6qmKndZOuk3WJ23CwCswjMIjCLwCwCswjMIjCLwCwCv/AIzADwL7wJZgW4nyPwypd+CyL/Lm/3ZdUa5ddFEiCVdYQw0Q90/N7vfxHpnoe5VEPYbKIkyzDJrllRQFkse2HI31Eai1y/CWATbCStLMFXAoFRwmA4ITjCihOxuG+VSghDHyGBtyhhoJkvGtIf5Yoigy34khTVWhXnL56H3Shjb2sHW3c24O63IIcR0lCYLRPniGmRTRH/Kox5yHZWqHQFnBCKZNao5ovQ9JIswdMUtA0V1554HI88/Aie/oPPQ+l2ocQhApny8AJKIsMgH9mCBSHbimaLzQRiGKOnVMdcnSZyW5KdtEZwlrNipvClFIEmMxxOdBWlag2lchmu76FcLkE3NfR6PYSuhzQIIQURtFSUnapFuUaRhpClCL5EbUaEMIVG6mGCI4mMCBpDFVUmS9YQqRqjqko4Zaq4WqtiUbdQkk1ohoOBF2AQuNhvbqPiaFhdmEfieuh029BNB5pVxYDqXnagL8/BPrcEdXUN2umLUM9cAWwb0DVROILyqoZUVtmuOAkpd7NYwpVkDYhi+N0Wvv/ik/iTP/mP2N1Z53y2K4sNzu06v2Rje28LvX6EhcUVpImPfr+L1aU5NBwLbd/jup1aOYPO+m3o1hwuP/JpXH7oQ3jpxR/hT//wT2CowMJ8BbWqhcsPXMbm7g5e/N4PsLXfwdnzl6DIGkzDgm2Z+Ombr8NySI2tIE4U6HqJlbVJEkJXZdQrDpI44o0S1F912+S+vH7nFlslL5RLOH/mDE6dPotP/P1/AKs2B6exDFWuoNsb4LlvPouXf/g9hvlkih56lPc1RT+U4UkK3CTEYODCDyIMIok3G5gysFxWcW2lglM1ExVTZQXk1n4XfipyQgduzCpgzTBg1h003QDru30MegkcXcFSVcW5ZZvV1ZTTO1U0Yc+ehphzqA4qtjoBf2/uNFGtOFhqOCgbpD6OYJsEJlW03RgbLRfbXQ+t7oBzhldtHbYmI6FpQ9bgxoDHonihdrdNGSvzdbZC7nfbvAHDdSO02lTPAcoVG6WSiVarDUvXkYYBmlt3oaOLz3zyI/iH/+U/hrryAJ558RV8/s++gmbfg65oWKw4uHpqCbLbRNLfx7VLp/Dy91/EIw9fwfWHrmJ+7Qyef20Hf/zk9xEqBrTEQ0VXUSnXsD8gG+k+TE1HrVyCaRpY39jGIIjhlBs8J/Y6PVatzjccODYB2j7KpgJVTbDR3cL7t1/G2bUYH3uoDts+hed/mOCFt6voyg7iWIZBfZ6UagmNyAimkqBStlCpVuGHCe5u7SBhgiEzDKV9NympZmWF8wTXSgbKJlkki/mYCI5Tq8MoVaCYDhLNQqU2D6dc5VxtESl8JcqJK5PgnKd0YakqgEgR5hQXO4tWomLXTKagm1i4nVyAz59r4jDS7uVaPmFdS/Ms7W1hdS/9y84LBIElYXFPYFhV2TWBz6e8uVRO3igkng28LUeQwqEClo6JIMMjtXgYwk9kBsA01+fQMy/bQZtagQ0ZNLEf9cGn89SFYT7hIAE+dNF4IrdrMXbTADXnr5/4mgaAGWAWrj2ZQnZS+Zgr6wWHm1LZIz6c5GrtYTmya4z1nQlIQcfSs3ranQ7j8EX15BCokELyBPHOy0KQewj3Juo0tEjOFKWTeGcS+A779dCbePwMAZFH/SEvA78+UeZRfcZBTg4GpwIltlgXpTgMMBXbk681YRmdJ1oYqZsPjulsuPAcxTUsNNrIlHwEnvlzE0PWDH7zRo1pcHe8AUSu8oN5drmv5E4o2SmsFM9+ntZf8z6Z3yGH1/Q797scao+BMypnrp4fAeHDuv7k3Ji3wWT7Fo/LMqwP22xYvikA76hxOO29e4OXB8f5UeefRP18kjiNngXT55iTzD33Gpd8fBz199Vx9532ftFO/qh7FMf9tLn7uJjk1y7O88fViZ+LUyy0RdQ/eH7ho2I4+d5xMS0ef5JjT3LMtPKd7LzDn9k/EwDmzTK5s4HIRX/UV9Gm/15ifa+x/EDXLn4umAHgDxTC2UmzCMwiMIvALAKzCMwiMIvALAL3RwRmAPj+aIdZKe7TCPzoS/+atKjCqpjIKQFcQkppxFCBQN9WM8Qf/MGX4bgS6gGQ9vus5iLVGil4I1lCoiiQVBkqLeqRkotlt0KZSrlzeeGOVuhJJka3IEibpGyVqqgKvDRGRFalVBqFgK3MCx0EfUkRSefR6xoBA1ISmhqcSgVzc3N8n431DXSbLYSuL9TAdAUhURL5KTknL+V/G9lDEwTOF0Fzq0FSkbmygpah4cFPfBzXrjyIp37/c1C7XWhphFBOOExqSgBYEfXn6+QrtqJuQslCi/XZd3YEQQ6Z6kQLCDLYUtpXgEhXoDlkuU0wykTohujvtBmOaJYB2dRZNU3WgRJBdLKJDik/LynvKN4BlDSGL5NZMC2EpjDpWILSvJYuQ00imFIMh6CWquK0U8aKrWFek2CTDbVhIQ4IXJMNrYteZ5/tdS2jhDTVcPvOOuaXFqAoOnw/RYgIUkmBVjeRlEow5leB+jKUxXnAsQEqs2lBKtlITIN/9oKQbYoZDpJKmL25UzRbG3j/9jsIQw+ypHAdqb10Q8X61h0ohg6n6mCrucMqVraJLtmAmqA76EGXdXS2d3H1ynWodh2XHvkQnv76d/DsV7+J+VoJc/US6g0bH//EE3jzxg288pOfotVzsbJ6Gr4XolptQNUMvHvzTZQqJrzAg6qWsbGxB8u0oCoJdFXC6bVVDLo+K3QHfcp8HEAzJYRBHxXbYBvzR64+AF0jEA/Ul5awevosLl+6hvL8MlrNJprdJgZeF6GXYG9rgM3NAG/f2sF2u4eW30MYRYgSCUGqgHI+O5qEUzUd15ZKOFUzGAgHMbDddtGPgSCl8UW5fn1UalX4coIbmzucMzeJdFQNHRU9wEpNRqNahevH8CJShwNq7MPRyW7dwm4vxnrTQy+IUXZKcEomXK8HJY04ty9hgr2Oi26koO2T9k9GicahBpQNma2Lw0SCT2p3GnpRDEVJ0HA01CwFZ1fm2A459H1sNz28dbsJVVdQckzUa2UM+n1Eno9o0ENr6w4Wqyp+5Zc/iY///b8Hv3IRn//Ss/jyXz2HXhgzAK6oCq4s1vHA2hzamzdx5eIqnn/hG3jsI9fx4UevY+H0OTzz/dv43NdeZmttLXFR1shWfgWpAezsbiMJIliGikajgSgBNjb2YZhlRJGEVrMN29LhlFTOM6zIPholk/Md32mv4/bdH+LaBQ3XVgFVt/HO1hye+WEFzdiCIpswJQ0xW9r70OQElibBcWxUqjVugztbO7w5g6AtDVKaU1Wk3L5zZQu1El2HxgBtF0kRRxHDYUNV2RI/UVOkigLDcrCweAqqUYZqUP5qnTcO5KrY4UJ09sPYEn1uX5pZqg5/FSvRY0+t4W9F6JPPpzzJiLlO5D2UhNMCu9wnXC+V9oKwNb6AZ2zBP7R4FTbSYj4gkC1gGm8V4WuTy4K4Nh0XJBK8OIVLG0hSytdOOcw5efzIXrWY6zS/1jAYAqROX7YtqIZydeZQuTz+IJ8GAXhBvwjT+Gfxglh0zgBa9rrYkFR8f/qHhRxE5faxk0cVrXHz98TdDjb8JOQaHjIEj+PqJoaME0BSMPEMVmYsfQiAxxaVxdWn5QDOgjKsCteR/zveMnNUh+z5PmGMOtqOULRgLmyKGCqWJyyPs7bLbYl5A0WhDbPaMJ8+0P7MRzMVOee8lrnfivzcIkh5KgTR3TMgOWyivCx5HxFjaSi8zY8rlidrm3zciU0QAv3z55opkDZXFuZ9SgB08ZV/Fhr22mzzAx07UtmOK4DHZorJQZWXf3j97Gj+HJTXL+v/xf5aINLFz2kjUi3anf7L65GDlmH9sgqJZsnyCA9V5NOB/bTRR3B5NH6nQFYuw8Ezpyk4fxbQ+bPC4FEbTwe19/p+EYr/LPWaPuONXr3XeotmL2xOmNicUez/k/eezCc+rWzHwcfj3p8s37R+Mnnf466Zz5nHHXev1/2gx5+0HCc97oOUI+8C02DvcZsfjuyTGQA+7Dk6ee79A4BHz5XhZJ8XNpsfxa/Zc32WA/i4qWn2/iwCswjMIjCLwCwCswjMIjCLwH0UgRkAvo8aY1aU+y8Cr/7lfw9QHklJY1tWholpiDQJEUkaBoGG197axJe+9E3UIwX1iOAqQVoZsiKhOl+D6ZhoLM5hfr4Bg/LPeh6iwEOiUwpND4Hrs9KTTZFJERsmCGOyLI4xGAzQ7Q/Qi3wGWVKSwlQ0GIbB1r+W43A+3NZ+C/22i5gskAl6lEyolgHNtrF69jRKTpnVwO+/9S6UMIalKFBogTFJEKcJ/CBEr91FGrEhscjVSxCbQbZQqNFyEVmOBpKGrmri2kc/hnOXzuEbn/s8DHcAJUlYbUkL2aRw1iI6Xph9EtJkN2dVZvUoy5gJdMoEGpjTIqT8lZTTle6tKlBNHdBVhpuSTlauCsIwYGVpEsTQBglkEv/R+Sw2lvk807ThlEocl+ZeE67nMnSXQrKjljk/qi1LMFOyiQ45P7IhK5gr6Zh3DNQ0GWVPgUMQm/I9E6okeqBonFdTVlTEkQ81CaCmIUyjDEVzsLW3yxC6Vq0hcEmt7SGWPGi2IpSOsoFUs9G1TSiVMvSSDb1ShlZ1kBLMqlbQpTIqKkK6narDVxSkloFUlTlXs2JoUHSTcyxrqsm5onVbR5RGiNUEviIh9XyoAWmnmWAiTEg9HkJJNeiyhpLjwFc1PPP0C3jyS09jZbGORtXE6dOLePTDD+PWxl28+vob8GlzgGJAVnTYVgVklryzvwVJTdmWuVyex+3bG7BMA77bwcJ8HefOnMX7723A7ceI4xQdtwMvHsBxdJhEVAMPy40GQ65ur4tmr42rD17F2VOn8ciHHke776JSr8Iu2ZyLNo4t3Hyviz/54rO4u9uBywrdQGSoJvivADVLxmpNw7l5G6t1C7HvZhBXhs9KyAi6asP3I1aPbzR38c76FquKw0BG1dBQM1LM2SmWGlUEYYzOIGSlpa0Btg5YVgmbewNs7LuQTIf7bRiHaHY6qJYsIPJ5wwfFzE8VeLHE/dXSJVRtArwa912Km0+CdEVFEHhQpBCOkeDsag3zZRPLjTLcXh8373bw5obL6vdGrcw5mt1ul50AvG4L3Y0buLRcw6//+q/goY//EnaCGn77976AF195DZGsIwpClGQJK46BK4sVVJQAV84v4bnnnsTjH3kYH/3oY2icvogvPvcavvKt19EnK2xScUspK45r81XOV+x2e0gSn50FqvUF3Lm7gyCSEUYSOq0uHMptTdbRjgJVCaHElDPYQjNoYmP3DTQqPVw/lSIMXLSTi3jqlRq2BqSurkCNNIQJtWUETU5haTJs24JDOZ4lBRs7e+h5EWKef2VoagJTjlFSEqw1KmhUHAxcD4mkI5IIsEc8p5lSCsuQoZI62FB4HrUol7VWRn3hFHSnBsWwkDJIJc0tzUeiPxGIIijFS3ysThObRQSHon9p4Y9cGIQKN1cn5WCX0gXQzhW+RAH+ck7yzCc3B4UitzrNt2TYnEJRqD9L0DOaRZt7cpgpcDDNIdm8yfemotDmFgGAqf8JM0XhqhCQfXxMczK9JjYjMQ4q5GEVimZRt6GqMYNnQklboFWFPTz5k3q4wHuowCcDeAXYwDErAM8h3M3x9cS1BPTMl11z9adom6yhxL8ZLJsGgIeAbPgRYwQWM+Q8vEZ+reGhGcQtIqEhBBzC0KKT8qi0tJ+LYX5WtvznMQnw0Go4i3YGi0Xe4wzC57bbXM3cEPjoz0vDkGcK0+LRVCzRRQsQKI8xbwgTv4ysi7M3840QhYsJAFw0+B01yxAMF8TkIodzBsyz3MhpTKkpMrid77LgNuWr5//LEHbWQYaq3gxmZfHi0zIde97K4iqjPsMKYPo8JQbjMGeuCPMI2gvrbhpPwn5ddLNR1HjTRZZ7mi7FIDQbv6L18qCOFM5Di1pxNWEVPSIxw/vkat5h38lGaXba2NAsQulR0+RezwLsCrtsIRwvAuAxSDNNxX5kDuBs3ijYS4+6VBEwjvIaj/XDvwUFcN4mxX+5FQvXvhdAehLgdtwxxTY7epSO+tS046bdZxpUO3n9svF0AAAXDQVGG3DEdSdgOD0/8nkv3yww/qQ41k3huPiJthTj4+BX8QGRP18OO3Y4ALPxfzTYn9oG+SanQmkOfdxNxPWwtp+sW3HKmzznJLEqnjOs4bQdF4UDD4S3kG5gOFEc0r4HyjjtBX7uFCf+w6M26dRxkjEzOqbYB+7tzGlHj202mJyXxzZu0R9psxzAP3vEZ1eYRWAWgVkEZhGYRWAWgVkEZhH4eUVgBoB/XpGe3efvZARuPf8/Ik0od6+CKEoRRQHiOGClh59K2G8nePqbP8BL338DZ+s1PHxqGStzC6xEk5QUui1BK6V49KOP4NSFM4BuICV5YuBDKsmIA4+ti0n1SspRWdFYdaeopI4DWrt7uPnee2j3+px7ViZFnqKhVCph4cwpLF6+gETT0G73cOPt27j5kzfQ3NjAhQunceHqRcyfPoWQOKCiY//2Bu6+9Q6qJRsLawuASZa0EULPw85763jqK99EdzdA7IHLyHk5HQUVW4GhCYBLirpANnBnM8S5h6/j0qPn8eZzXwUGA7oYkpi0bIR8I8hpDJnWTSOR75NUq7quo1SrolSri/y0GtkfEzDR0XddvPL6m9jvdrF25hwuXLwI0zAhhTFSP0Dku5BIwSYTIA+hhoBC1w5jhupep4vufoeViXRNaLq4h6Kg3WrDbfdQ0RUsOxZWyjYapgJHkVBSJDiaipKqwaBY8U5vkfeYVsJpwZ1gckwwhfI3s2o4hszW0gRgqH4yJMtgOE0L9zpBK1oUU1KkGqUwVqCw8lhBYGisxpNp0ZtU3KRw1hSEpP40DcSmBcUqQTFspAT4q2VEmgbZKUGybYQEhUkdrGqQVJVkg4gVys0MBLoKLZZgRlQGBbEmIdJS6gAwZI1jRWV0owhf/srT+O53f4D5uoP5uo2VlTo+/OGHYVVsvPb2O2gPAtzdaiJMVSwvn0bQi3B3fZOtqqMUaMwtYG9nhzcJtFr7uHz5Imq1Gn7ykzfgeSHnXO75A7iRhyQNUSmZrPScr5bQ2d+GTapZKYZh6pibm8e1qw9irr7IOYO9gQenUsd+28Mrb9zBjTsdrO+F6LgSojCEAop/AEuL0agoWGrYqJdUNKolhmg0dtqdPltFB3ECWTXQd0MoZgl39vaxvt+EG9GY01DRNJRlGTVTxWrdgKlr2G37kA0LuiFhYc6BIsl498Y61re7nM95p9dBb0DqX8DSDW7fKIxYnRnQxgcS5SNmZfDSfBW2LiMg9W4E9AcR5yYOowCKHEBXA6wslnDh9ALKZF/tBri10cNP3mvDVWSUbR0rVQemIqE5aMPr7yPeuoGPXTqNX/2nv4a1j3wSr294+O3/8Hm8cfM2olRlVbuhypizNSyYKRZs4KMPncOL33wS16+dw0eeeBRzVx7F17/7Fp554U10Oim7A5CiVjWAetVGlTYqJDHi1BNQUdEgGQ42tpoYDEJICQFyDYZONtZAyVZRtRNYygBh3MeetwNI2/jIuRju3j484yyev72CtzZjxG4ValRGSom6pYjbzNBkVGyT+4mh67izsYmOGyKkjROKDlNLMFdWUVUTrNZKcAwNu/tt+IkGL5E5p7JtGrwpAxFZMUhYbNioVXSULAOtLtkhG4DhYPXCeZTKFSiKiSRSkWgmOzWQupysvBkCs9+qyFkuS5SnnYyVI+7vtm5zfucwjnhDQsRW9gR/SI0sADDNVdQLhEJX5Pel6wrwKyygBdYlW2CxJ4b2SJhko0+5aRkA0wYXUkGPsuTRBhSiP/R+EMf8Ly0S02YQ1obSpp4k4WtEmdU+l4T75JQF/ezJTBtp8sXmobp4+gppdhUBzgTQHSkND1/0Fgu1dCSVLQfh2YsMy1jxOLFOLGBxpk4UFxipn6fcjDlgYaGW0xkw+B63+S2CPIoX112QtEyOmy2l5zR06J+bRTG7xxCmTVnfzl86CjsMY045qXMYnwG7rLpDDCJab1ydPQmEpgGD3M3jKLgwVHwVeGR+/Cg/rqiJUgAzoo5TQHJ28nh5RkEq2iPn0LXYJ0RcRbtMVZJRl5DzbQsFwFhUHg8rIH4YolsuLvfE7NoC144B8cJ989QVxfLxGRngz2+TK2HZ/nQKgDkU5hRAC5csg5dFS+fiuScHgyPwXOyDk3A0H8fDcBWUx5PqwPyYXAmal6U4d0yW7yiIdRzgOgx4HhePYl8/7tghlC+0+bSYnOSPmMl4HDcfHjUmi33hsPpMv/4or3nx/Ulle379wxS2U+eSY8Aij7Ph3CjG2eQYPjyO08s9efxkeY/rQ4fFsdjfx+JbGNfFshf7+Ggc0N8kxc0OB2f7HPiKfjaaAw+Ly72ob8f69iHI/LB4H6X0PklfPyx+4nk73paT4+lern+w/cedEY6+1vFuGceWZVqfp7acAeBjQzc7YBaBWQRmEZhFYBaBWQRmEZhF4P6JwAwA3z9tMSvJfRiBrZf/VygKgT1axCcQGJE4jTM6prKB2+sdfO7PnsbrP30f5+ZrePzKOawtLHGu3hQREtlHJHt44pMfwcrpZagEz0JCBRJYKkzXIUDF+UBlAfSihJVevu9jc30dG5ubiMIYEuX/jYXVs25ZWDl/HvMXzkNyyvD9EHEkIYllBIMB+ht38cZbr6Pr9rG8soRLVx6AZdpQvBB3b95AlHhYO7sCs2IgCAK88M3v4BtPvYBwoCL1ZbaaVdMASw0Ti3OUV1WCTvWWyY7ZwTvv9LF44QoefPwKdl79DuD3+M04JrtWWuAIkZAlNEMRGWkcIA5dLC7P4+LVy5g/fQayXUNsN9CPVOy/v4nXX/kp3EGAqx96FGeuXoOzsiRsTbO8ySDAFoZIowhx6CPx2kjbTaQ7+5C294A724jWdzHYayGJSMWkQNYt+EmCTr/P4FONIyxXKqjbBltWKwR2aOGdJMuZTSH/rU/tzIuBSqYIJHtpKopQKvEXLfImcZa7OYGsa2AFIAEZEopLKWJFfNMppLYm0J9qQmFFNt65HzYtPRMUTsjGmpXR5M6dIJRlxAR/dQuxrEG1yzAqdSiVGqRaDWm1jLBiI3RMBKYGn3KrKjpDK1rcCaQUfqZeMiUZBgFtUrh2e/jTr/wVfvDqm5ivlTFfMbC2WMf1By7DMA30PB+tQYCXfvw6oJWwsLyG7Z19dPsBNwPlJ15cWERzfxdxMEAcezimpVQAACAASURBVFhZXYJu6Xj9rTe4zf0ggKyp6PZ7GPS6XPeVhTnUSjY6nSaC0INhqjB0FboEfOqTn8Znf/WfwEwVqI6DmNTQsoJBoqI1AJ574RV89evf5tymRMoIHtu2yrlg58sWyhnIN3UVzWYTnV4PplNCoqqsvu70fISpho29NnY7A6SU21g1UFZ1VFWNz6+WQjTqDrr9EEESw3J0rK0tYm9nH++9v4N+IEMpVbG+v40w8rFYq3OfoN0ZpHim3MP0TRCQcrgaaop62UTJVIiasMI9DBW0Oi7bt4Pto4G1pTJOr9ShRAEc08J+J8SP393E/8/emz7JkZxnnk/cEXlnZWbdhcINNBrd6IPsbrVIiiIpisMZGxvJZrRmu2b7Zf+C/bD7Yc3209iarY3Mdmw0M9KMJHJ0keIhDimSkiiS4tlkk+yDfTfQQANoAIW6K+8j7rX39YjMyKzMqkKLw+6WZRlBNCojPdxf9/CI8J8/z7vr2MiYGoqGhplcFnutGna234K2dxuffOIR/MYn/wUy5x7GD168jU999iu4vbEDPxSKWUvXkDck5BUHs6kQTzxwAi/8+Lt49NJZXHrkQeRPXcRff/8lfO0fnoPTNfgyIzWuYvjImATV81iZqyBAB3c3d9CyJUhaDjv1DtodyjNMuXkpBzI5HijQNAVzRQPHFlJAWMVuZwOt9i2crngIe1Wo+ZP42VoWL97U0GllILsmaIcIK19VmfMlWwapphW2R97Zq6LlBHAkHYGsw1AC5I0Q5ZSCpVIGWVPjcdzohmi5YKjOtue+A7vTBiQDaSPE7IyFmVwa3V6AZo8skVXouTwWlo5hYfEYwkBsaKCxKpS83J0C5HLrBKjl/OQy5SAOkVUNaLrK94GubcN2ffjUwRLBWTqaPqGAEjiOcnpHzgrRVZ8AwGQdKyzvSRHMpbIIkRwnaB4gABxtKiBQmcghSykCWGVKrgsMgEkMHGU4pfkkWm5mzMwKn2EAnGSWkwDw6HJ2DFJje9o+AB45MLngO7pAPy5Po4DOI6pUUl8SxI4Wk3lOjo9JKGtjGMcYmubz6JiY5/KdNgbAsaI0UmrSbgly94iIdPQUMgLKh0iuWFAeWng/SBIWl3gIEBxSmY4pPw4vnVdouaPb0AFAJgaaQhcuRvIogBh97OKSE7c4VsgmorI/g/Fwxx8Mzqhsip/YANH/oTbQfZPbHSnwafSy2l78exIIjPuWx+MRYx0loUicfn8bRs8ZH5wcg6NwlJ9XRoYOlxxtlBgLqkbgbzIsYubY38+TAHAcex7rfNoIAEexGa3vJFh5FGBLADiO0VGOHx1nyXjey2fjoNVhAPAwADw8FPcDvMPGXxIMHgaA76Wu9xKXZB1H8/SOa1+yzqMxHQeE++2aVKmhy3kcBB0f1+HijgaAR6twWEzjOSIJXJPQf198+NlMzLDx/DMc3+EJn24fk+aL6PIXzwX/RAHw/rYPg+4jDJl7OGQwwR6l35O5n+/hJMOHikl8/9dl620XOf3iNALTCEwjMI3ANALTCEwjMI3ANAK/7AhMAfAvO+LT872nIrD989/lxWGyZ/YJ9PDSK63ky3ADFTdu7+LPPvtVvHVrG6vlHJ584AyOLx/jxUzHJdvmHnRLwtn7T8HMGlBlFZ7jMSxSdAEXSBGmk8UxLeKzJSLBAJktY+uNOtqdNjzPh2PbqFEeX9uDYaUxt3QM5dXj0HSL7YkJVFN2YF4g9lz03A7qO5u4+dZ1dFsdFNI5lMuzyBaKcNsNtFs15EtZaLqBp773FH78o+cQuho6zR75MbO6cqFkYbagI2sAJqlZZQmObuHylRbmT17A2YfPonblachOnV+QKTeoWIwX1tI9UqYywPWgSSEq83M4fuYU8nPz6CkpbO20ceOtTXQ7PlaWT+Ac54KtcC5MyfcRdjsIXAdeqw2v0YLctiG3unBIwdnchNvcQ9hsQWv3YHYcqKTyJFBOGiVZE2pV6jVW1fmUEpcyOrPNqsRZQIn8UN7i2GRV2D8G5FHM8Dlaz43sW+NFIeHvKj6nvMhEcEjNSypnVmixijjk8/qRHSyr/djGm/L8kjpYZqAuckGHUEhFzB8Q8AhBKaHjxWRh/6rD9WVImgFfNRCmUvCyKXj5NIy5MrS5MiQzB8lkOSZCQ4dHinJSk4eksDQJS8K1XexV6/jiF7+IV154AcvZDBZNAyeKeVxcPc45ogmySrk8nr95E40ASC0sYq3exW6zC9cjJbeJTDaNVqPGymzKBWulLKimgStvXkOhlEejVWO77Z3tbTSqNcheiOWFRawuL2F7exO+FKDeaSCT0pCRbDz2/sfxsU98EqZuQS8WWW1NfSebOc6J+5nPfxU/+dnLrIikmCuGimzKhClLKBoGMiGQN3WYpozd5i5afheerMKHCQUmHAeo1Xuot8iGmdSTATRVQdak8U224EDa9BlCplM51OtVGCkFuUKagfD1m7todGls6OgFXZi6gjm6lhwbjkuK54Dz+xIAJvUzQUxDDljVW8xZUFIKmr0e2m0f3Q6pyAl6+KxsJQVz3pKhhS6ylA9as9AJFVzb2ODrICVJKGSynFf69s3LMJp38a8+8gH82sf/GaxTl/DZr/0YX/6776Pa6LBlMsHAlK7Bkl1kpB6WsjIeu38VV196Bh94/BIefPQS5PlT+PK3nsVXv/UMel0VmqwiCBxohsfW1cW0gdWFClJZBc2OjbWNJmzfwla1Bdv1kMmYCMnCmdpK4DOQkTUknFym3OMOaq3bqNVuIWd0kdZ86PkS3myYePpVE61OHgolGmbrY5ljRcCc8kiTEpiAVavdY5W2K+uwAxm6FMCSbMzlDJxcLKGQMdBqtbDXctDsBei6ITsGBL6LdquNUDWhST5ypoyVhRIrxzu2y/bcWroIRU9jdnYR2WweukYxIwIL6KTA13QEpKQmRS/txuDrj+zwQ2ik0iXoHdnZO54Ll3ONU55dXjIGLcBTnnhJJnxLekmFXSNi+MtzQZzrPLKBFapB+h9ZbJIpNN1GxMYQun4JhIp5hc4hECcNoRjACjAVWUNHdyqe1WI1Fn06IoZJLmMLoWtsExvlFx53t04oafvAKQENxVcG5exfHKZ2RbrRpL1zNA/uByhiPoyK5fsbQ8ixZYjNNRydERbXD10MkOM4RvmZIz9gkTN1olJaKJ25l4fsIMeblQ6FL25r4nv9JWXmn2Tb32/mIH9utNcoGcdI09yP8/iHqkErRP7LKFduBMPH9YuIcQIuJwHkxKgM0LIYmxFkjjYm9McDfxRvSUhqbaNYxl3cVw8Km2YCMKNjQmxmGLZVpueocW0aggT9nNox4InLiHsiqnT/uOF1/wEEi59zhsdxv/lDrCB5LQz6oN9nI/Xug6kEJB8FHaP/5s0TsZ120rI5UjiPwvNJQPQwoDJczmAz3KTvHVbexDE4AvxHx/coyLsXAH0vxybPOxrDZN1/kQD4oJjE9RnXhkl9M/iOmDKT19KkDQHj4t0vZ/xkMzLV/WIB8H4gffhGltFqjle7Dk1Sg9hEtv/xdUVlTVJJ02fJzVPjwjOsAObS9uVgTn7vvaYA3j8u/4kB4OGJYPCvKQA+wmwwPWQagWkEphGYRmAagWkEphGYRuDdEoEpAH639MS0Hu/KCOy+9J8R+KSeCdGjPLcKgQCRO9L2Vbzw8jX8+V9+Bb1uiNNLJbzvwgmcPXkKxVwBBAaanQZkA5hbrkDVyf5TZnUqr5dLCtt1Euw1Kd9trEClfJRkIBv6kfrJ59y6rV4Hr77yGu6ubxM9hGVkMJMvwdAthhSGbkI3dCiyIoCGLrOCMZNPo1Xdw/U33sRrL72Gubl53PfAg1hZXsKdO2+h1ezg9u01XLlyHe12l4GWZ7dYPTeXN/hPTpNhEL1QJdiaisuXOzh2/lGs3n8C1ctPQXZrDDvIJpsXmkMZXiDBpt+RbbMbQJMMVt0RuN6ut/Di5auco/WRx38FFx99DJXZObgtG2899yKc9R04dzdhb2/Dq9bhNlvw212kAsrNq0DzCbT12CKS8hOT4pX8dcmamdZuZFXlRZmZSgVmOoOO3UajscsqVDWQ2ZqaGC/1h0wAIPChhgHDYYJnZL1LAJatM/vKNMFdyHKVVc0yqTpVwNQhmRq8Rht6QPmPhQKPPV+jdTBS9QY0diQJBqmTEcJVfXikPJbYPBZaQCpwgrUKnJAsnWXIcgBdk3jzgUbglwAjJZFlkCOxvbWvynBJMUy5lVMWuhkLwWwZSrkCLTsDs1hBtryIwvFTkK0sHMq13LPx2d/7d3jlm1/HkqphCQqOKTrOFMsIejYUy0LXNLCnq6ipCvTlFTy/UcV2h5TBXeTKJWRmCtje2YLnOgy9FhZXoGoWrr55A2ZGhe22kMvlsbF2F81qDYFt4/zpczi+egw7e9vo+DYa3RYM1UdZ7+Dc2XP49Y9/Ej0nQGXlOLpuAF/SYaRnsLZexR9+6jNYu7sDx3YZLJNVbzaVQkqWofUcZCRgca7IGy62uzvoaR4C1US1KsF3JHi9EO2Gg17PQ9dx4PgONFNGOqvD0MglO4SlqsiYJkq5PBR4qNY2oKcMNHsSbq13UG2F8IIQmhEilzYwXyjwRg/b89hWm+pMZgEEgH3XQUZTsFSeQS6tw5YpJ7SEWsNGtxXA7vlQCBKrIVKaj6VyhvMAK6ELzTAQaDq6koKNO+twWm3MzZTRtru4c/MK8n4Nv/2Jj+DxD38U+rEL+H/+w2fxk59fQdfxEZBSXFE5p64BB1mph+NlEw+enMXGjcv44K88gvsvPYBeehZ/9Q/P4rs/eR1OV4Wp65AkcjiwocJGSpUwm09jppKBZqaxV7Nx9eYWdmsduKGMVDbDyl9iOpQ7nOhnStWQT4WYn+9BV6to1O+iZ3eRSysozeV488jf/gjYaWQQhqKehm7wxpfAJ4tlH7oqI2UZbN9d79hwJaFsJ2VsWvZQzmpYmc1iJmsyNNvca6LjhGxVLkkqb5ZptNpwCLqGIdLUjoKJYsFCt9dmJXiokP10ii2baV5OkzW9ZSKbzWB2cR6pbB6hpCOUDLb/JxxKHJj2fJDJveaRcpk4LW0jiYBtKHPudqFgpM0lJJWnb1K+YHISoKuE4GWUAzUGwHHu2hi8cU5QYdpLUw2Nt1iQJNKcRviPIBjNrUmgxwSZALSApnw83a/ivSS8mWn4JwmBkyBj2KJ38B0C1zz79HPuxjBOHDMJlCTLjqYvRoqxEnQAvobLYNbLatDIiLefTzeOxUiDEg3c31qhMB4cIjbqCMVkZMq9Ly9pv4ZDVtf93MWxXe9oXCfkTh0LoBgAJ3W9g1yzo/bL4wGDaNEkcMBZoYeAdWxqHJHymHNGStVYJZz8TtL2ub/gn6jMwWBN3K9G1Vh9GJUYhINxErtyRBbQCSibBMC8T4vt1Yd7+yBoKtj/QMkdl5GMbf/7cZrseMwnIFoyDkJxmwTJ+6+FfTFil/lhi+uoI8UmhwkgdBwApt8RBB4oG4UXwVGB573D2v1K+LHxO+TJ/qB+6se3vylgeO6Jx/xhQHRSHO+lvr8IADyujORcelB7Dqvr4QBYbEyc1M9HHieH9OdRx+z4Yg62rp506qOM3cPGQLIMnnMTG4xG+2X0fLECePJ4FfOfiP8RAhgdEoPjg74xVO/xOtWJXx8PxY9ev3FHivr8sgBwfF85qM6/AAvoScVPLaD/cYNl+u1pBKYRmEZgGoFpBKYRmEZgGoFfagSmAPiXGu7pyd5rEfjSf/pfWVFmagruv+8sTMvkBbtOz0e16eCnz7yCf/jOj2CaWazO5rBUSmNxfp7VdIZhQksZmFuaRbaYhWaoAKmIWUFFCwEiOyGtCFA+Sc4TqciQSBlK1p4MgclaNmB1Ycd28MrlK7h9d5OVtqQgTGkWdFWDLCusWvVAwFCDzqdxkErrKFUKDCTazQ6cnovdrRru3LmLVqeLcqWCXKaMXLbIoNjzbXS6VTTrW2jV7kIPbBR1BXnKLUuWpmqIwNLxyistHDv/fqycP47Wmz8DnG0EUheeS+0iK1IVvq/CJxtkhpaALqf4d5s7TcA08b4PfhAP/+oTMItZqCkDiqQDUhZbr17Fy9/6Lt56+hmgWods28Jil8piICKWkSlGnuMgdFzIHuUbFjkeNQolgRlV5lzD88eWsHR8mZAr7ly7ib07m/DrHUg9Fyrl+GSpGC08ib5h5Z2mijy9QQSYGdqIBV2yh2WoQopJScbygxewcPYEfvy1b0Dv2NAJ2ASUH1gwYAbCsgRPlVn1q/c8ricpgz1acBeYWdgmU5sUCaGhwTMUsCO4H2J2sYyZuQq2dqtsL+51KVezx22mYNAmBU8K0dMCdH0Hnu9DVzTIig6tWMADH/91PPFvfhtmuYSg56Jzdwsv/cmfov7Tp2F6HvKKjLlMGhlVQWi7cLoOGh0bza6L4twCkM9h2zKxKynYhYSWlYabK+Buq4mm68LIpGFaGVajb25sQVYJPnnI5jLY3FhHtUpW0TYeuHAByyuLqLdq8OBhq7qDjCGjCB/zs/N4/Fc+iPLScWQqS+h1XWhWDrSD4q3bG/jjT/0Z7txeh0QQKxR5MEulGWiyhG6zBkORGcpWKgVWtm/tbmK3VUfD9qEbWc71Wq120Wm76PZcHkOplA5NDaEqAQxVAuVXNTUNGU3G6dU5bG/fQbXVAIwSrq+1sV31eHykU6TINZDVVDiUb1ZV0fXJYthBm/IOewGI7ed0FUszRT5W0j3Iho5my8XGZh22TQCYNmuESBsBZgsGzp6Yh6XT9dLFnfUtBvie42NnfRPZVBatZgu762/hWEHC7/zWP8e59/0Kavos/q9/+we4ebfKmy5oU4IiKZxv2ZQc5BUbpxeyOLOQQ2d3DY+/7xLO3X8/urk5/MVXvofvPP0q4FvQSTWcUrG4VETKCNGubkF2beTyGRTKM5BUHfV2D8+9+AaaXUJyFqxUHoaqc75v125DAymqFczOtjGTaiBwa9jr+DB0GWfPVuAELfzsWhovveGi55gwNRMpK825PG27Byn0WVmbz2Y4H/rG7h7aTgA3IAAMZA0ZWT3EXMHATE6HaajYqbXQdugaM0BbOMhiv9Zso0MuC5KCnKEhrXo4c2oOEhzcubOOnm3ACw3Iqg6N7LnJWl9SoKgSrEwK5blZLC6vQjOybB9OG36EPJc1tlB4s4bI88x27ooiFMBCAszWqzK7CrAXPNtAq4rI/8tzPyuMoty/0RxA32NFL6egFUpegr9C/SocBxh8kZU8TxdCHRwDYLGYK7ykCSbSvMsL07yhSMCxxJ6UsbfiJKTdB2YiJepQnto4B7CQlu2DC0ngkCx7dKG8/+/RWnHThZ2tUOYKdwyRGiBSP8fK6AiWxVbKg3X2pJHuyAm4SyNFbxQjzqmcPKxvSRylhWY76gTc4w1Cw6v6VGSs0p0MJ4bVoAJ3irowbI1JwZjyOSdydOx+qLRfZSqU50PYexhwJOCqwNBR3s7BHqZhRXKCYhwElaLHmwSW4Ds3t3GflXTC0ls0je4hY+Aof1vkx6a2x+0fZMkeseceIS5J6JwEIOPUkPGx9CzG5xoDZCeNrkmQdt8QpzzGSVV4BJ+GrGcjQC7suZOqZfFB3I7kdzj2RwTIop9GxvAY6Dp0WYwm6058eFQgd9B5x80RSdveg+aq0XIPq088jkbHwHB7j0bu+uNrQjzjMkc3axxWx4Pqsn+sJVKVRF+cVP5hEHDcfWDszWNC/x9l3h989X+cBfS4sXbQfYjn8BGXgbF9S5t3JrQ9uRnjXgDw2x0LfL0f1jmJzw/r+3soauhQcX8c3pB02H3iXs41GFPiXnBQ395LufcMrpXMvRU/PXoagWkEphGYRmAagWkEphGYRmAagXcwAlMA/A4Gf3rqd38Ebj7/abzywrO4ceUV/ObHPoxMNsMwwJctVBsO/v7vv4efPv08ioUZLFWyWKrkkLYshH4Iw7Cgp0wsrq6g5/bQ6TYZlBCwolyPpB4jcKCoGgzD4MV7VdN40VNRVYZDsS0l5fbt2D5eev11rG1ti/y2UKATtCClqCIJAEzQIQxhETCRQ8zNF5HLW1BVASccx0dtr4lms4t6vYl6rQHHBgw9hfnFOZQrBYSSjXZzB83qBoJuDSnJQ8GQYJCqTQ3h6gouv27j+IUnsHjmGBrXnkbobCKkfMceLU6SjtaA56pwAgOdrotWvcE21Km0heOnz+DCo49i6cw5pMsVKFYa0HSEiknaOvg9B3vX3sTr3/k+tq5cRWPtLnq1OhzXg8N5bSnDsASNwIofQCVFZgRric6SbaQTkrpWgk8KWcoxmkmhUJnFbC4PM1DQ3W2gtbOH5m4Vbo/AkwuF8BEvWkgIVAFbqJ9EfwlFAIPbQIKsSvAp57Ek4cwT78PKhXP45l98AaluF7rjcx5OhVgcK4IFkHY1GS5BIN+LgAZZuGpwJVL8yvAVFYGuMCRUTA1myoQuK8JAVlVQrdfRaDahq2T0Tf0rQ9M1KDrlSJXghSG6pJjs9RA6BP5kpMOQ+/R9v/lhZE8sIPBteK0WvI0duNfvIiQ1uWPDVGWYsswq6MD1WNXpOQHqtRYMMw09l0VDCeGlUmhICpqaDjuVxiZZGssS6n6IzNwiAiOFWxs7sBXAkQJUFmbRtjvY2FpHt9vC/Rfuw8mTx1iRTaBht7rDavNKSsHy0jLOnLkf6ewMFk9eAEIdfkDW5hZu39nAn/63v8DanTVkAxdyq4G8ZWFpYR6dXge7zRqClInQJNtrBfmZEnwvRNftouE2oBkppKwiGg0HWxs1dDoOK6rzhSxctws/sKGR9bBGNuqAEdo4d2IOMmwuuydlcWOtg609F6ZpIfDbSOsS8pYJ1/cQKArarota10aX8sEGpBSVkJEV5HQFs7kUZucsBoYdJ8DmVgOttotWp8c5kDMpsmwOMFtOYa6chWXIbGNcb3uwrAxC10e73kazVkNrdx2PnF3Av/43/wqFk+fxyp02/t//8OfYrbs8L0gMgCVobJnsoKC5uG+liPmsAr+zi4cfuA/nH3gA3ews/uRL38ZTz11lAKzJCixTRnHGQLloIaMB7eoeVF2FlTZ4vnLDELt1Bzfv1FBv0WaVFENWUlDLQRdKqCJt6SgXu1ia6UBFC5vNAF27hZkcUJ5RsBXM4fvPVNHoFJG1slDIFt/zYbs2w1VSABfzWRQKRaxtbmO30UJA5vYhkNJlZLSQFb1zpTRv9tip1dC2KeM6ybgtdDouA+BQpWtHRc6k68hBKS9hvpJDt9XGjRs7gJyGRnnRDVIfC9cCP6Tc5S5y+TzmF5eQoY0xmSKsVJZV5zRfi3y6Kls6E4ijuBCyI2Esbw6hPNuyAF2UX1yONpmQzTUD4Ci3aQxnZAaMYjMQzTnsDM72zwRxhfqXzkubg0TeaAEg6fzkHUDXEW0A4c9E6exSwH8ToGXALH4ohskcsLxwKnynxSJq9B8MmuPfRfJIoZoc3LNjILavxEgB1LfCHwehIkLKZcYWuPurFtcmssaOgB9baYs20VzPdtL9ehEYjABtDFHjhiQUlX34wp0ggC+DvAi+Uds4BiIoEfynbVTRRqCoTTGU5vokpdQcpvgXgyX5BNPt810+VwL+xqfsQwBWJ0dq0Cj8NO6GS49UV2PkZWJ0xj/DCtWI2/exQcTVRX77GCAmkIIADFFdoqL67twj5CFZ9qDdIm8sj8URxS7fXyMb8/jkcSsnAZHk7+PMwfF5xWfJsd3vzIEKL7FxgcdE/O9oXMbjk8ZUnAu5D4J5DO6H//1IH0Ji+hBDTAT9eDPjjQpJXmNxuX04P7gUo4t3BCQnyth/6P7KjVcminG1Hw6Pljj877cLsETYk9fL/nqOQqtJYOmwcpI1Pkp9DztmEkA/6DxHVeTeaxsn5QAe24ZxY3640kOdexhgnDRWJrkTjBnG/KtJ88q4kXdY3/C4ivZR9e93yfk62gAT2/9PauMkYCo25Azml2j6iNowzmb+gOsnaT9/wGHjNlcd1jf7i/tFwtPROWAAgJP3+YNnjqN9OnwXi6e/cTego5U3fNS+G/nYQjj+avbtnGD6nWkEphGYRmAagWkEphGYRmAagWkE3pEITAHwOxL26UnfKxHw9n6Ip779d7h55WV86IPvg6ap0M0szGwFXUfB5z/3ZTzz9LMol0qYm8mgmDWwOD+HXK7ACmDVtLB03znsrN3BG1dehWt3AN+G47Qh6woMk2xMSfmrwrZdsYAfSlApfy1BTk1HPldEtdbF9VvrWN/ZYdCnairSqQyrS03DgKopcAKHQSMBBc0NUcinsbhYgqaFyJBCM5WG4xLUa6Nea3JeSk3VsLtdx53ba9it7WF5aQnlcgEpS0N9ZwNOcxs500dGc6Cjh1D24KkGrl3zcerikyivzqN+9WlI/h4C2JyrUiKI6xNUMbDXULG9U0ejvoX52QweevQ8Hn78EnJzc9ByZUjWDKAVIKk5QNGFYo1saD0PbruF9uY2bjzzPH701b+B0+ly/uK55WX4sgydVHhE2jyPldWU9zjwfbiew0poNwg4/zBZObuyBpugDeWVbXWR002cWFxCs7qHa1deZzCfMjTIgQ9DMwRI57ykZNNN1tIBNEWFQ3CVrZkJqJNwMMTK/fdh9b778N0v/BWwswfTddnmm8C8oRKol1lRHFik6lXZKpvKk3wJ3a7LOWV93YBvmlCzGRRnKyjNzDBAbG5VYdc76HXaCAMPCsEN30Xg9BB6rljVUgHN1JFOZZGVc9i8u4H67hZKporllIljxSxKhRQCxUMQOoDrsIW27MoIbAmhJ8olu9zAJRBOi/MKO2S6HgEWsCVxKPnCclpW4FEsZBk9WUJPVdCAAieVhW1msN12UQPQpLy18xXsdZtY29mACx9nzp/DqbOn0HVszoFdbzVRb+ygUlBw6vQpnDxzFrJsojC3Du1l4wAAIABJREFUAskhJaMFuQds3V7HX336z9GtVpHv1mE091DJZrFQKsMNPOz22qhJEhqajq0AaMkGXEUHTA1qhpSSBCsNqGoarbqNvZ0GPC/A0tIiZE1Co11nJS/lcqU+U7wOTq/MoFxOo9FpoOXpeONmHbWmzEpn329zftlM5Ahg+x5qnTZqBOA5IZwCJQzZnjqrSJjLWzi1miEjeXR7PnaqXby1tsvK5kyGcnPPwDIVpCwJaUvG4lwB+YyJWr0L35d4LvFtB7ffvA67to1ff/x+/PPf+hdQyiv46g9exRe/+gM0OmQ5rLI6nTYtGHKItOKjqHs4t1xAXnWgB11cOHcS9126hIY5g0994Rt48eoWVCnN5SuKD8sKUZ6xUM5ZSFPftuvwPRtB4MMLAyhmHi1Hw7W39gA5xeNElWjzhLAmp40J5Rkf55ZlzGRC3N7tYnNnA6baQzknQZtdwA9faGG7NoeMleVcz7ZDOZRFTm6ydM9lUijNFLFXb2Jrr8oAmK4nymtsKB5mCxbmS1mkTA2bO9tok6peS0HS09jYrqHV7TGcMWQDuVQaKROQ/DpmixaWF+bx0s+vwHYkaFaGc0lDMtEj++zQhSS5nN84m8mi3eoyBM7lZlAqlVEsznCO4K4nNueYKYsBcK9H1yLBYdo+QNcPLfpS/lLK7R1GdvPCQprteAkcMeyKEoSHAuQK9a+45uKcv7QhhVwhOMdn/F1xEkjkQkDHMgAWQIpzBpNymBE0gUkBqoWYdv/i5jhQQu4K9EM53/lU/I/BXTsJqOLfHrZsOrRIzwCYdsYMqzipMfttL0V+drqvEfQeVCWyxo4rFgG82PaW40ubqCKcFquzqRzWuEZJgSk2BMbp+CgLu8ilHB3DsYtshiOB9z6V1T41a1zJI0FAAdmo35M/fQvuGNAkwGCc5zg+Pgnxxz1bDQDw8KejYEn0kVCZ0k9f8RZ1bryQP0n82Yea3P5BGQPF1gAAx3CT2tlXykWAWUBx6t8xeWZHwXHUJI5BIjfw2Jy4ScqZgNyRXE2UFMPYCSpnrnc0XkZjLYqkvjzcenkQK6F05usscRHxBrRY7R6d6CDV6FEgeX+8jKW9k+1p76Xs5LgZNxaPWtZhUG8wpsbHehIAHgdTj3qu/lyXUIYetT2HxWW07Hut03A8Dp7n9/VLUn0/GCQH2iAfrW8HY+ooADjZ5nGK/OQ5D4vPaLyTqQuSsR6a56Lb3KSyx0FXccVPVi6PjsNJKvOjtGfQfuGAENf93r7bb/0+9SzPu2OeEcb19b3+7u3V8ehnmTR2YoePo5d0D0dOFcD3EKzpodMITCMwjcA0AtMITCMwjcA0Au90BKYA+J3ugen539UR8PZ+hlefewpvXn4ejzwoLKADSeecoLs1B1/9yt9hc20dy3OzqMzkkM9Srskcctkc0rkCiuUyZhYX8dILP8cbl19Bq7mD8kwGs5UirHwO125ch2FZePDBh9jal9bEW60O6rt19Lo2XMflBfytegfXb2+g2+3BjUAnKzM4Ry04h2ZsMUbwLp/JIZPSsTg/g4X5MiRVZjVYvdnmHKuWkUImlYFlGNjb28X63XVsbu1ga3MPpmZhvjyHs6dW4bS34XU3kTbb0JQ2ZCWEGxi4dUvGmUtPIrdQRPWNn0D26gwIHU8AbN8D7q7vYWvXg6oZKM3ouO/8LM7ct4TF4xWYpSKUbAWSMYdQrUBSZgCZYgsEMi38iry8mu/D7/RQX6c6pKCaJiSTcnMSSRGwRSzeRtaSkVJH+J+K+Ah9l4Iw5KSd+PGX/hp/85nPwgxDnDlzEifOnsDpB8+heGyJ8yaThSpBbMia0PfEOTnZvptOFUn9JBk7Gxu4s76JCw8+jJ3rN/DNv/wsdm9ex9J8CQtLC5hbWEBxbg5mqYLU7DzbZ/uU+ZhAdNvBzWdegN21ceL8eez6LrLLS6gcW+b8wpTrVg8JdAs4QPlZ4fWAbhNutQZvYxO4tY7etTdRv7MG2C4kVeHc0Xavg7SuopxJQSfAwZa0pEAU+Y/ZR1t410bXXwheICMFNcVOrGoJCEU4JPAg07lJrSgTqNfY/jq2C6VvEJQnW2xKUdyRLHRkE1LKxF7oYMfuoh76mD2xipXz5+BbFhxNQ9NzUGvUMV8qYOH4AorLFbS8LsoLC2jfWYfSdqE3XTjXbqH60+eh7tShtnrotVrQ0ipUUkwzqfbhOSE6moVt3cCtlIFrcoAdRYY1U0aqUESXVJEK5ZYNcXdtE51GGzO0oaAyi1TKwm51D9Vel6GDIQeoFHWsLBeh6hJu3KHctxL01DyqjR6a7Tos8mpmpaTEQLvR6aDnBggot3coCUWtRBA45Py+958gxXIOPmTc3qzh29/7GV569QZmZhaxvHQc+VwWui5hppBCecaEabhoNHqsZKa+I0B/+40rkLtNfPKjj+NDv/lxNNQCfv8zf49Xr95F16FFQQG9TE2FqUrQgw6yso2Lx2eRCjtIyS7uO3cCJ86eRV3P49Nf+jau3KpDkbKs/Nb1EIYVoEQKYF3GfIGs6wO0W004XRuanma75ZYrYbPeweZOHalUFpZqol0l7E/KeBeloooLx1M4vVLA1l4TG7vrCL02CpYMZIHLdw28dj0F00jzUCSbcxprBDgVVt0DhTzZL8vY2t1jS22d7KINA/C6KKR1ZC0Ni/NlNBp11FpthIqBXqhik+ZO24VJGzhklfMMp8liHh1kTRnnT51At2Vje7uKQFLRaHfhQYftkxi+BVl2UCykkc9lON82b9IIJGQzORQKM8gVZlBZOo50NsfXGtl/M4ilTS8h5eCMrFcJ/kohVIkgsMjHSf9mOEwzEuVP5ny9Erc//iG7WQEfI+Ya2dyyrTS5ChCojC0WeaxRygBxHxARDDllAG2A4ZTslB5gxCZ53003hnUElaNchaysjSBgDOSS6sT4s4Nu4BMX9IW/5qD8aL5Jlhln3uVW0dhgAC5+uG4Ji8kB/Agg0WYWAmeyUE1z1uUQcF3aYEXzeQyAheUyza2qJHM+bo3+juy3RToAAX992vzAaRkiVWlUjyQIjYFmUp10NCgeAWBG9iMKyEi5Nrp4ngTAozEeBQ5cY7629v8MLEqT6lGhR95Xl+QGgPFy0T4wFhx0BCLTmI3v00PtFLboyfOJ8SZU8HF7Rv8WpxjAv7gvYgXwQQBY9OKAasfAf1zOaAoc3d/i88e5kEf7ZDAWkjbN468O/m7CYnksHElAuSTcG41TfIZ/PIjc3+8xELqXsg+bF45a1mHAaFxMjlL2PwUAPK6dyXiMQq9DYxnPZ4dd1wfkEB7f7+PnkoPuGePG87302bg5jdvvH5xfeDh+43fu3AsAPizmozG4t+OHAfBh19z4eL/9vjlK/yWPSW7qSvZPXO9fNHQejuX/yBzAUwvoex0L0+OnEZhGYBqBaQSmEZhGYBqBaQTeuQhMAfA7F/vpmd8DEXA2f4rXXnwar774FH7tyYehaRpsX8YbN3dw/cY2fvaTZwkVYrEyg3zOwmxlBiePH0OpUmZYZuXyUHWT87LeufUmnvvp95G1ZJQqRZgzFfRcn+2ec7kcPNeDZzto1hrY3dxGs96E27Nh2w4CWUe353HOWwYBBHgyaZFTNp2BZqYRehLWbq9h4/Y6TFnFyvwsfvM3fh0ZS8fi8RXs7JHtag+NVgf5XB6zpTLSpoGt3R20XRsvP/dzXL3yJubLC2juNeD1eji5OouZPKmT1yFJTYAsUmFha13ByYuPwahYqF97ForXZkjT7YVotdvY26syjEin80inTKRNYGU5jxNnFhn06cUC5EwZMMsI1TKg5AAphZCgKy/+igUYsk8mqS2DWKLKqizy8NJ6jpCPDew7IxhOi+OxEkfAlMhik3Jn+j6+9+Uv4+8+/3msVsooFfOwMhYKCxXkZytYPXsW2coc554lK2uCwJRTlZ1XWd0sVGIEREmRW6vWcO31N3Df/Q+hur2Bv/6j/4qdG9dw9vgyTp89hdLiPAqLS7Bm52GUKghVDe3GNm5dvsz9VC7OYeXEKWQKBUiWAdnQOBdx6Drwmk1I9KfeQNiso1evwq3XEO5WIdcbkOstKK0upHYXYc9hy2mx8BcI4B+QolOCSsCIFr8ody7lMpXVKMUiWVEHrGjuLwVFqkSf1ZgEu31W3oWOB5XXUQj6xovXEXQPPObCBD5JAQ5JgyfJbNNN/eRIEsPhnh9CTWehZHMIMxl4lgXfMlhNnM4XUTy+CDWro3f3BnSEaN1eg7NVhdF1gGoNlu0gbDYAR0a37SCbS7Ftd0hqYj+A7/kINAu2lUJVU7ElhahKErxUFsbCHOqqjB1JQpNU710HO40uVC2NuTnKD61gfX0LPafL+bg1JYRl+pitWDi2UkG90cGb13fR89KotgPYIY1FhcGd4zro0XXqemzBHEoqsw8CSYT7s7qMSt7EqXkJJ46VuK/v7tTw2S/8Ld64dheGWcCJ1bMolyvQVQm5jAFNJTvkLhRSLWsGiNqHno21K5eRlXz81id/DY995GO4UQvxu3/8FezVbQapBPvIPcDQFIbYitOCFbTw2MUTkDp7MGHjzKljWDl5HE5+Hv/tv38Xl9+qQ1cLPLYluNCtAGmL7K015A0VRiqESW3tOQx7XaiwJQ0b9Q6uvbXG51tdXEGVrL9tF7bnIJ1SsFRSUclJKObS2G3ssQW+LnvoOg109WN4/g0Pnq9z3mKyMo70rxEw9ZDPpGGlTDSaLbS7PciyytCU6qIrpO4FFudK0FQFW3t7nIPZkVRUW13ePDFjkPW9Sh3B9s2B50CXA8wWs1iaraDX7WFnt45qo8O5gyVVhed3oWseclmDrbkpnzABYGaH5Jigmchkc7yxRzd0ZPI5FGbKkFWDcwUHtMmEZgi65mivhCzsd0XuXYLbBCcFTKJNO9Qm+sR1SbVLc1UEJYVeN5FXl0BXZCvPkFYcyXGL5ya+jmkDjlABk3qfLLtpQ0CsKBZ2x8O2uGx1HESK5Ag20+8o/3yc15cXVGNl0CgIjKo6LvvgKJzsL+7HCtw412zf4ljUj2FqnN+Vc+AKW2f6oWpQ3Xi8ROdmG+34XhBBwwFkE/bMPm9sEZ0SLziLUqhfAI0s8AkAR+fnc0VqTo8AsOcjZHic+IlVubGSeWjVm5e3ozoPvhVpbCNnaXH/ErO2WKjug84Bnxz+XRyHEUbB90VylhhRsHIcD1F1DS+YjwGBIyR7SPE8qqTtx6A/MES7+P8EQh8KUxS7wdiI+pljkgC8I+0aBQkiTUM0JPonEf8RA4h4DPEYS6iFk+1PjrO4TkG0aYPv//16DPp3uE374fnoo25/bEebGUbhT7K8fn/GIyXx4f5674vuPvvm5Bgbrtdwvx8FiB0FuI5r++jvxtXpMCA2BcAj19HQhoLEfDMB6u6bqkY2nwx9fthmhejg/X329iHj6L1j3zUyoV0TrZHZXSKeD4aVrrGzwbhxOTTdT1B+j1MAHzZ+j3pdHFanw64lqsd4wDrom8lzwts5+/7vjF6r8fnG/f7wMx62rWo0n/nhxw/OmbDZOLwigDy1gD5KmKbHTCMwjcA0AtMITCMwjcA0AtMIvDsiMAXA745+mNbiXRqB7saz+PH3vo61Gy/iNz/6OC/U9jwVP3nuCn789MvY3tpFJZfDTNZEuZSHaamYnS3jvvPnkCsUYZDysNuDospwnBb2tm/A1HzMlEtQK6uQybZUkYSqVAoRdLtw223srN/Fzvo6eq0Ov7ynMznYpEZrNmHqKnIzeSycO4tWr4d0eQ5GugAEJr7zd9/GZz71Z5BsFx94/P34yIc+wLCyND+LqzdvwsrlUG20kE5ZeOjiRViGjr1GE6+9cQW7m+u4c+smzp06DdkP8eqLL2Nncx1nTh/D/EIOzdY2q1CdHtUjjWMXLsFLB2he/zkkxxbKyrt7qNZqyBbSmJslOEOIwoUuBTi5uojVkysozpdhlmYhZUuAWUSoFRAqaYSSiQA6q/ZIqcvexizzAkM2st8mdSFBTYFKxKJ/pH2OXSsjbU8In+LJWVeFkohsjhXXxrf++xfxg69/DY+cO4tCLoN8qYTTjz6KO7duY6daw+rpc1g8fhJaJg9FMyHJhCM1OL4LXdUj1bWH0KU8ynXceP0azt73AHb2NvFX//X3Ub91He+/cA4PPniR1bzIFxBaaSi5Enr1Jl7+2U/geC6On7sP86fPwzAthqxOow5/bxvt22/B3ryL+p1bcHZ3odsOJMpT3OlB6dowbA+WHyK0HaYhqmEg0BS2BtcVFSqFxnPge5QTVkAFkS+ZoqkwnLWj7KFkYxzIAuqKfKGUh5raKHEuYTK1JYtolWC4L9SKFHrxDS/6O2CrWJeU32RnLakIVB+B5HB9DMpz3LEROgFbMcupDFxdx57vwjZUOKoO1UijNJOF6nUQVjdh2DZSfgidRNcEn0kVHtgIQg+hL3NdKD9y6LhQSaHleUJNSaNBUeGSJS5kOIqCrqnBTafQTOmsCG6YBrp6GjsusN3y0JV01HoBmo7HVtek8qe8t6ruwzJdnD+7iJRp4fatGq7famBtrwePclYbBqvpbceG57pChM4gU4A4+n+NALClIm8pWCkqmC2nMbc0j2deeAHf+eFP0Wh5CGFhfnYZ87NzcHsdVGayMCyJbYgtMwc3cNG1m+i29lC7dRMLGQP/02//M9z/5Ifw9Gvr+L0/+wYcIU5nJSqNUVLQKoEHPewhjQ6euHgKbn0DeUPGyePzOHn+DNrpCv7wc3+PN9faCMMMW5yTRbiVIfvqHtKajJyhIpWWkUsRVJZh6iY6ro9eqOHa+h7Wt2o8pk6tHIPq+9jeqaFlOzA0CbmUAlPq4vyxEpzAQ8/rotWqgWSptlbBS3e66HQV3lBDanKOX+hzX1P+YoLYmRRBXAU922HATvmWs6kMJN+HJoXIpU0szFWwU91jC+62H6JOSmVVQ0WzuB87rgNJpZzkAdxuB5biY6GSQ6U0A8cJsba2F9k56zS7w7Jk5HMmzzOdto1Go4ueE8L3hYOAqRswTZnhtKrrKJRKyOXLyBdmIUkE68W8RXnZheUzwUyhfiQFsCQL2Ep/FEXMdbS3hcYs5+6lCS1iZ7QZhoETLzyHUIhfknBfoMloI0ekSo0BcCCs6WMFMG/wYEg8okyM1joZADNkHUBXYb8r1K9JEDtMP6PPeH1V5Bo+aDE6uQjN9R9SGEfOwzEQJheGCACTwp+Vo30ALAA31zs6ntS+5NRAh/D9ICo7bjenRxZG0gPlJedIFluEaEsMWe5TDPhvKitqD91HSAFMf2iTy74fng/H/0yCAMPwUpBLTn8Q/YjNGKLJMdBIqo0HOSdHF7tFAUNg8IBnq9H6iXPth0ejls+8oaFPUwcKq8Ogxzg7Tio7+b04lmJ70WQAPNqsyB28/2sxBKK8woLwRGNq4HLdj+2YsZtUrdFTRL9PRgH7PfZ93D9xm9n5IHH+cVcRfc7Qna3chwFzDHj2x16MoHF9Mr6fBBAahsoCHt0r6D1oHBy1rMPH0nCkjnrOe1GT9q/HkfExSQmaHApHj/vwADpoTI5e2+POl7yGD4vhYL7ZP29MLnv8PD++br98ADypD8jhpn8viw4a3URywFTJH717FMCH1XQ4tcJRAPBgrIu58h/7MzqOk3UYN8cc/XzD4Hrc94467vd/d5D+4Ej1kXNHOmx60DQC0whMIzCNwDQC0whMIzCNwDQC74YIvPcAcPMKvvHlf8B1nMRHf+sTODfdgPluGEf/ZOtQv/MTfOfrn0d9+xo+9tHHoBsmGt0ATz39Or7/w+fg2ZSPMoesLiFfSKM4k4dpKpxzd6ZSwYnzF1h9lU5b2N6+Da+3g0xKZgCsFY9DMjJQdCNSqASc27Wzt43NO7fQ2N2B0+nwYna6VOB8qW6zCUtVsXRsFUsXH2BgaRZnkUqXIAcm/uaLX8NnP/Xn6LY7+PCTT2J1cQ7HV1awXa8hXchj8dgxvH71GhB6ePLxx+A5Ntqegm9/57s4fWIet6+/jpOrc6xEvH3zFq5duY69nSqKhQLO3ncWihJifX0Ne9sO5k+dBfIy7LU30N7dwe5OHZJsoVwpI501IcsepLADhDZMVcbpE6s4trqK4tw8tHwZUmYGsArw1SygphDIGsNWhTRzEUwjBS65o5KSLZR9RsK0WM86rFAWf2LpT2QbOVi8ENah9EMLybTU77Vq+ObnP4fnv/0PeOj0SZw8fQoLp0+jfOkhSqSLRqOFG2/dhNPYw/zCAuZXjkMx02x7LMs6W75KIali6fweGttbuHn1Ok5dvITtrTX86e/9f2jeuoFfvXgf3v/oIyjMVWDOzmK37WB7r4VW28XCidOYXz0OPUv2tx4rBEPbxu6VN7D102dx97nnYW+sA50uuoGPFivDezCCEBlJghWALaQpy6cnAy24yC/NY/XBB5C2Mqhev4PqGzcht9qwXYdDJAC4DIksasmml62sPUikGKMNCJTTmJGuhPmVZSycPI3LT/8EEoFNsiEnl+XAFypoyh/sSwyaVQYxATwphKsqsAnKGirMcha5Uh5Zw4RXa6KxvgO71hRWuqUSUnMF9FIqWkqIjuOit12DYreRlhzMWSrOzc8jq2hQ/BASwW5SRUuksCUlM+VzjQzQycKagDN53XpEggPOQUvQWuT6DOCrIX9Eh3CWWcWAI+noahY2fWADEjZlCduBBztVANI5KJYFDw4kpYNSycD87Czv9l/b6uG5K3ew3XXRITqmGQg8Hz4BaE5pSrCO8kOTZbEMjfTyuoycpSGnA5YmQTMlvHH9CtZ3duEFZEmbgqGaPIxb9V2875GLqFRIVapHFskebK+Nu7euwt/ZwMOnjuF//l9+G/rcMr74jWfxpW+9FNnUhpAUBSnDYnAv+Q4syUNesfGBh8+heudNlLM6Lt53AqtnTmELKfzpV76P63e7aLZoo4YCK6XDSJEVrgtTCpDWNZiGDNMIUciqyGVNtHoeau0Ar9/cxcZ2g23FT60uIZ9SUat3UG04SFkG5/JNKT5OlAnwq+gFDuqtKtJSHlphAc/dXOd49lyChypf8qQ412SyTRaAl6BzPp/lPMnNVgt7tRp0TWwSIUtsyv9NG29y+RyqzQbu7O6g4/l8TEVNwbAMOAjQYSUveU2HUIIeUprLec5zmSJsW4EsUe5jBb7bQjqrYmYmC12j9rTQbDnsbOC6FFWFhN8A5YDWZBRmipwT2POB5eWTKM7Ms2qbcrorGqn5aUyQ1TOBmCgvcKTUF+CLgGRs40wulTTPCcUqL3NGYl3hiUAAWEBlnn9GITBZstMYF+73vKFDbH6JLJOTy7r89WFlTAyAeaE7sj7uy27FLyMQPVgcTipBhwDwGNENW+lH5QjGTRfMYFF+VPVIseEYRcbWsWUvq2V5w1T02EHxIHvoCNLwuODziL/5+EglzdcnxTz+vUR3Bp8V2jEA5nzAdADzM6btkaqa7iDUX4PHnRiM7lsuj32IJ6jqxgHgON8ynzaCokk4n3zIivH/6EI3xWHcj4jj5J/hcgaQsZ+HOIIfPEaSxfRdJ8QvD154F/lAxX6GYUtqvj7iTonK535LKqKTkHQU2PI42n/+UWDTB0DUP2JXwFgotB8U7c9F3K/zhLAeBiTvCQDTmGTrgGEAHJcxHtLeGwA+KFfmUaFtHIrD2j52jI706WEQZxQiDV0fo1A9UfZ7GQAfJa4xAD4sfv2+SlxjB0E6MaUentt6tB/YkSZ2czhgDhotP1n/e+mz0e/Fp4w3rYz7/KixuhcAPDRNTlAejzvmkBAd+eNkzN8pAJy8Hx02do7csIFf0dBXhjeUvV2APQXAR++H6ZHTCEwjMI3ANALTCEwjMI3ANALvtQi8twBw50f4d5/4P/DiB38H78cz+MIPL+F3v/F/4ldT77WwT+v7XonAncvfxDe/8Cewgho+9PEnACONZlvCt7/9LJ574VX4ts15MsuFDGbKRfb6VGUflqKiMFPBgx/6MNtVZlMqtm5fRoAGDC1EqVSBVVqGnCoyBKbcqbRG4LXrqN69idr6W2jXdhnQKqqOzEwJW7u7CO0OUpqKyvJxLF58TOTB1TNsP0pKqR/+4Mf4g9/7A7S26zi7uIqHz53Hk0++H1XPg++7KOVSeOvuLsLQx2MfeALtWgO+ZeKHP/g+Fi0DbmMHy6uz8NQAV6+9gbU3b0H1ZLQabXTCEOWlVaxtNAHXQeXYKlbuvx9zZoBXn/0BWtV1ZCyZVXekV6FcxCGRETgwdODMmWM4duIYZmbnoWYqQKoEpIoIVbKyNtj+GYrOIEroekU+Xl6nZZBC2VN5mUgsFgek2KPfCCI4UEVFC5+RAkjYQpKC1IfdaeHrn/40rj39FB45dxpLZ05j8eJDmLnwECAbDAhtpw2v10T1zh224J4/tgIzX4RqWUxkGNr4pK4FGnfv4vatNRw7fz92ttbwF7/37xkAP3npIu6/dBHFyiy29xqo9kKceOhR5JZXYJgZKKrGsE78SAh9H0GnB69WR/PuXdz6+fPYWltDrlhEZmYGuqqx0lUOfCic71MAbcIXDkWGFr/JrjdjoJQuon17E3dvXIes+VBVUldKCDzKianB9xxcfuFZrN28AzlQYKkSCjkDWbIxXzoBTdJx6sLDeOmF1/DaC88g7LRhKCq2my2xIB+EyJoWWHbqkF01KYQlaLqKxaVFHDu2CLXbQHdrHZ1GExrnMQYrREmFTRBXNhS4qsTKZc00OYev3W6jVMwgl1FA2wBo04DE7dU5HzTncyYba94gQAvyAQJF5DlVQh2SS4s3tNgojoVHQ0UGu/JGcDF20WRQxkpoGT1FRU+R0SObarKu1nTYmoGaFKIhBehSHUtlaKVF3Kk7eGOriVu7LXRpbJLyOVb/kspaVhiIhl7AkI5SSudSFixdQcZSkdZDzJZM5HMabt2+jbc817h2AAAgAElEQVTWtmHlFrB2dw9Xr70Jt9fG4488iMXFBYbWhZk0FEPheeCtl19Fxmni8QdP4qP/8mOw07P4o899Cy+8usnK6pBy0aoqUqzgDuDaXVghMJ/28dEnHsBrP38WJ+ZTOH96BSfOnsOal8Xn/vbH2Ky5qNWa8DwJqqEjmzWgSzZ0OUQ2lWaVa7fdgCy5rOinGJpkBe1J2K020Gg0kbYsLMzPIvADVtpub+9yzl5dkXHq2CxkNUTP7aBrtxD0ANXK4uZmAzc3HXRcMvJWuLsY+tGCceBCkwlAK5jJZzCTz7ECvFrbRZfyLGsGerYP1/VhqToK2Qzn7K03a9ht7PJcmpYMmOk0FF1Hx/HQatnkJi/6hfYNsNpNgQoNlhHC0H0xN5ezKObTvEFiZ3sP3Z6PINDgOjIU1eTlR8+nXOw2TEsXm350HYYm5i5VMaCoBorleWSyRShaip0EaJ7i/QpM4yIFa0R5adzQmKTcvaB5IbJtpM0VwnY+niko3zuNM4oTb28A2dPSOKcj6es04wo1emQULaTVvG2GVf5xjmKeVCNYGiuVxdeinxiQRda6sVI4AqhD9/BYhEyTYjw/95WdUR52hgBRTXgYRUqeQTrUyCY4hrm0wSfO7z4CDMNYmRgBvEjYKzS+AiyLOwVxPtrwIjT5NE8KVSRZ4QsIzXlmRZKByKpbOHKoCvsfcF+QSpPslWMgLtoxsNLuL7Bz+/uzegS4YzApPuM+3ac4FdGIqjeMWbnuIwva0QYAUYUBCRdgNdYOiwJFj+wHNzFwFSBTHMjtYLV1lO14FMqNdDp9zG4ckbU4q6/jHMqxH3PUMK5HEp6PKzsCwaLOg3r3bcvje3oMbgey8L7Nc7+KrBCn630wwJKnjJ8XKJQCdMdnjcbUIHhDfTbad28Hjo4C9+gO1R854vPBLoqkbXt/fE2AmsNli2su+XMUiDj8jclg/6ixGC2Pr8JojptUxlGh3CS4OAk4JZWJ9wIDJwHJ+PcizmN2vuybKAe/2C88j90exOaT4a6L/jWYdvaN2UTJ/bocvElg3Hn291Zyow9nQt/H1+LxGo+3aK6PrtfRMXlQnMb1Oz1zJk/aP38c7kkK+kOU9ZOviwk7ZqJ3Caqj2GAo7uOHjdXDPo+vh3HXyb39TmyESY6DeMPNYeUcpY6HlTH4fBCX/WPl6KVMPnI/qO0/yvQ3AsX328Q8+na58ISKPG1bv4jGTMuYRmAagWkEphEYicB/+ddP8LsupX4a/C3WWejfgz+D3/GxigJVN5DJ5JHNFWGlUui0G2jU9uDaPQS+y+uB9C7GiwL8riDek+OEaLTGxm8F/G7DyZWEaxc/lwnLNXp3jNMLdTpdVGt1dtE76DbDZUaPF1Qe352SN0l27YsT18XvhdG9jOMjzhnfr5ObrJL38KFUT4l3vMHzqnAUYjey2PWK1q8VhR3UDF1j50r6N2245//WdZiWBV2nTe70Ak3PGzJkVTimUaotXgOj79BGfV2Homi8IV6s7YhnZN7AHb3xiveAAGFADmhCTEHpsCi27ELG266jTfH0O9okH69pcIorkUqLUinSeRX+b43raFIaMJPSqJG4SOJjQcISVQh6KD0W15/WU+i/yZGNx5ZYn6Xj6Xu0ls31jNILhq6NOzfexNXXX8Pl11/FwtIJzC4t4b6HLiGfL3DTqI4Bpwqktnn8Xh2EPq9d8novOTQGLotWxGceH89qgoBcx2iMBvBdD47jcCpI36d1fPpDZYjPxfNnJCagbexUX3Kfo36QRaoxSntFbnOUqoz6SFFFH7FPIY0NSn9Fa9JRKq3+mPRDBD65SZLLoQOX3A49V1wv1AdhANfpsggmoDZxvSldlif60fPgUjpDz4FjUzpL+tOD47hwHA+O68JlNhH3q3j/oTaJssQY4M/pXCREcn20uz5qHYcd8cgRtZBLxSRArP1wXMjykkacIta/Q3KgjDaV0/pRYmNqfA2JtZCR6zGak4bfVwdrVOI6C1kQUibxjCZe0Hi884b8/uIUr8/xlc0LIWJMs/smnzMqM14EisYmuTrSfEbXkW6aSKWz0FQDvW4bzWYNvW5XxJvGBLWR/45jKMZH/Lt4vPBaFs9D47eGvrM3ot3v4N/+75/C5dFadO7iyk3gxIVF6HBw97UbwPFzWNwHgM/jf/v3/zc+UnpnmzE9+3s/Aj9/6jP44Zf/AvOZAL/6iQ/AU9Oo1kN86+9/ildevwLJ7WGplMfq8iJSuQyMlA7fboOyk1rpPB75yG/AlnykNA8bN15GKDdhajKymRwy5UXohTlIKbJANnjiau+uY/fWVXR278Jp1/ni1cwUdDOHre0dhH6XQdLs6jnMXXiSgQQksiimG5SDq2/ewO//p/+Cay9cwcniIp544CLe9+hF6HOLWF97C1boYqfpsjLukV95DO16C37awI9+8F3MSwosv4fKchEd1cHlN17F+ps3odqUe1JB1bZR91S0OmmUUhpWz1/A3LkHIbfWsXnj57AbazBVmuwptyfViEAdwWDASks4dXYFx44vo1CZh8Lwl3IAFwE9i0ClfLuUR9MSgC9+hOrDhvglfmA3iYCyL1PpNNHTn/gYXtmPqHH8oBHyjavdqOOrn/4j3Hn2p3j4zAkcf/ABzD7wMIpnH0IAOj/dGBwxkfY66OzsYq++i9zsLNK5HAy2hKaHBDqHj+bOLm5cuYrTFy9h/dZ1/OV//o/orN3BR3/1CaycOY6dahW+r+LShz8Bc3kFciYHjR4m+AYkADcv2dMDA+XpDX0EdMPsdOHadvQgq0OmXKZ0ZDRxiytLgBXOmcwPoj5CzYNKVrVdH+36DmS1x2BYBj3wZNie1nG6+Pqnfh/P/PBp6KGGpVIWF86v4Oyl+1F68HHsXLuNwtxJ9CQLf/wffxcZOUQlV8RL126gY9tsLb04O4uMlcb6rTVoUJCzLCzPVVDIptFtVuHtbMLo2TApf20gQaFxHAYopk2kTLK99TmfM6mKO90usoaOdCYLyZChaB7RbAa8ihxA8gy2kK5ubiFwBRQyFAlGaEPKE9zzAVeFESjwJQ8ebD6f5BHQUfghiS1dKdMr5UYmeE9Kbho7IiErQyJ+WFAU2EGITiijq+joqDoakowWQeFsHrtQseUDVzf3UHND2LLO1r18s6cHSYZI4gHE1FTOsW1ppDAlwEi2yBLKWRmnVyuo7u3h5devYeHkRXz3h8/htdeuRsB0CZcuPQhZ16ClPVa+Ox0X66++geMZGR/54CU89vEP4s1GiM997Sm8/vom8XNWI9MmhRTZiXs9uI4DM5Axn+rh1x67H1deeQnnj+Vx4fQKVk7dh5e3QnzpWz/BTt1mu28nVCBrGsPPnEUMyEGPx6ApHiACl62dDYMgp4R8LodurwePLKFtF+lUGqapI5tO4fatDfQod67nY35+FrpGjL/NcL7VaCFlZbBV7eHyWg92oMMLaSwIBbN4QfIZQGd0GYW0gXyGxg09oIfY69rYqLbQcgISAEMJJB5/86UiwsBBu1fnB2C/R5beJj/Q02XTofzEDo0tVewZYSWt6DNdobZ5yFgaSjM5ZDIG4UI0G022gdb1FAKfcj5LUDUTHaeLZqfD40pVZOTSBiqlHAN8en9TNAumVYCRKiBXmIFupWCaFgwrxQ9ypPTlFw5+COSnQgFHKWd1Ao7Q/C+sXxMvjX21K1khewIAE/YMBopfBpw89YkXV34hoQ1GtCkngoT9l9RIrTrAiPHcGakeow84TcFElecAAsYoLbbM5ZkqalvcDqGyFXOzYG8R7uO6iJcyQWh520ekFhazPb2wspMBr/jSC2wM8yOT5ygPevQv8YAdK6r7EFJc7wLwipfgWCrcf02NFvbpRZcAMs0j9PLP7WGoKVIRcN7dSHnLc0qfqQ9AtHjBEJBkMpgSs3oMtOLswBT3fYvzca73/sJBHPWY+4xSv1EwEIHjPryIwA0DYOr3QV3GPcUl68O5i0fGZ/870ZiJ2yVSN0wqO7JKH3oBG4w5jl5CtU4bbZKcdDSuByrCeDxGZccbIhJAMn4RjF/6Jin/Jl8P+6Hp0OLMEBVJPNNMuL7GQrEjAeDxsZ4Ee/6xv5/0/YMg2UEQefSzoypBh1/Wh0fwOAA8Sfma/OYvBgAP12VsvBKuCJPeoA4bDwL6Dff9QX0w4Kj7tppwIUnlv0/bJA+gekMLjPf4CjipXLpfHPRzr+P2oLjGC2qTVnHjONKcHi+0HAZPRbiORh8PK+vgSIzbXHS0TvjHnXf0HGKBML6XHa0GRz1qvEp30nx/lGv7qGcePW4KgN9u5Kbfm0ZgGoFpBA6OwB/+zpN9+BsD4BgGDwPgAQxmCKiqDCBT6Rz/IRho2y20W014DgFggm0DAEywl98Hos3A/F4ZbYYVcE28R5O7HIkd4u8KUBXwxvdWp4tavRm5wA3eW0YRi3hTG9qmm9hYTJ/S+1T8ffEcl3yeJZDVf8eMnFVGn7lG31fiz2m9Iv4R8RN1oec7RaEN7mI9g9KB6QSAFQKDKkNg3dBgpdMwzBSvR3KdKBWXRimxMlBNco+j9GVp6EYKim5xHzBsVRIAlmNG60kU/wiUegRKPYaiFEsSqdA6o+eJvvI9goouw1ACoB5B+/67N4FaWh+lHwGkGZYRrCYATBBai6CnSjCN3NmoTqJeoUTAlzaEi/VYERf6N8HUGOBRnMT7Jq9NEFTzbLh2G88//wweePD9kE0ThqZG6wgslYl3zvM7NYNgSmFHqaQ8aiutMwswTL+jNnu+C3gxtCPg63ObSWQSQz4B70gEFL9N07OWaL0iK6K/CIZzmw1ougnFsMTfUX+ABEUUC1oL4/RTQtgk1qNoTZk7pg+nQ1/0D8U+9B3+bwLC3F8urQHacHpdXnN0AheeTYCXPifIa8NzqC0uH9fr9hgEU5u6PbHG6JGLIkNg8Y4f/6H28+Z7drajNFzkQOnDCyR0PGCv1YVtu5ibySGlCbgqNg5EG+378gm6ZkUiJxLkcZ61RHozGufDmyoS6ymDrfmDFFLRJnsBf4WfHQHgSgpQIwDMY4g3VtBYisUYQpDw/7P3nlGSnNeV4I3MDJM+K8ubrjbVrrrRFkADIAwJEBToqTkjjSSuNLuH0hzN/hnxz549u7OjPSOuRqud3SOSK0pLiQQ9KTqIpOhJgCAFEIQhgG6YBtqbqu7q8pU+IjMj9tz3RWRFZWeZJkGJGlYdJlGdlRnmiy++eO/dd++VerPUtlTNTkB4H3yXCym/+00J0lARk+3onNOJtID1dq2KUnEJjl1T88R/qbXJX5f8BoEA+OVn+BMAwr+cAPD0V/FHb/0Ctv/pe3Fn7gYfkYuP4/3/8Tz+zTc/gHf1rfbdOXz1PzyA9/34+r/f+cffwQfe+Roix8+/H7c8uB3f+eC78Bpu9QYHZfPjP+sIfOvL/zee+fZD2D2UwV1vvQe2ZmFusYlvfPVRnHjhJWQTJkZ6urBtdBiJdArpbBoLs1eRMxOwEhnc9fZ3oOrW4dWXcPXMc/AiZcTJ1NQtJLt6ke7fAj3XK8zXRq2G2YlzWLp6Hk5xDq5jS+dSMpOH09QwNTUtcsrZpIGhsZvQs/s2aFEDrkf51AiimoPFpTK+9OWv4Kuf/RK2pfvwukOHsG3bIHbfcSdeeO4ZRGpl1Jox5Pt6cODoEVRKVdTjJh4jAAyg29KQ7rFQiVbx7ImnMXd5AmaTkqwRNAwdthbHwnwUkaqNe978LnSN7cePv/0paNWrMFFBlA9txi9CzLWFdcqFLZnWsXvvdoxs24J0Tz+i8R4g3g3Eu+AaKbgxQwDgCAgAEyBUgYoCg9WDffkn9LsU4vl/fhFVoSj+i99QwRTZwwwk5mdn8PkPfQD2xXM4sG0EQ+O7MXjoKPJ7jgJR1c3teQ6cCKC7mjBu6T88PT8Du9FET65HgiAuyHwIVuYXMHHmDLaP78PlV1/BZz/8YdhTUzi4eyci8SgGt2/D+IGjyG/dDS3fj6YRlw614OwCv1gBaAgw+ICNPAzkaQh43Jf/QF5+LC2DCf6TTMkA05e36SEiDzg+fBfQdKqA7cFKdEMz4qjaFXzqg/8Vzz72OJKRKHaO9OHgwTGMHdiHgcPHcO6F0+gd2Y1GvAsf/eu/gFcuoDudw8vnJgX0YmEn35WTpgAGiplUBk7VFq/pWqWApYVZ6boi9ba/dwDFpSIK8wsih3zs8E3YumVAyehGgVq9jsLiHFJoYOeu3ejbMiiM8UjPIFAqIpIiO9jCmZdP4eF/+DrKBVuA5KwO9KZMDO/fjXMT12CXAEuzYDdqKNToM1tHpBlB064j5nuvJuOWSLHXqiWZC+wK1XV2J5J9yYCODM2YMFiLhYp4buuGiaiho9xsohLVsKC5aOaymCxXcHaugnIsDwqTtzxDXcqDAwlTR8LSYcaiMi5RetpaBIAjyBgetg50SQfXxNQ0BreP4/Nf/g4uXr6ChJVAVzqF/fsOYGB4EG60jHqzJo0a82cv4uatfXjz/cew544jeGmqgi9/6wlMTpRRqdVQZ2LCBEUCAYLcHiK2i605F2+47Sa8dPx5bO8zsW/XNvQM7cCTF2t4+KmTmF0sq2AyagqDOJnU0Z2Owox5KJYrqNnsAmRQxmAfyOcyyApD1sW1a9fkXrCsBBr1hiQMpmHA0BO4NjUrCVEqnUDciiCfT8Gxy9JFaJkJlGsann51WiToyQAW6WI/oWFYSrnspBFBytLllc0kYCZMlJoeLk/PY3q+qABZRBFpNpGIRUTWOZ2xkMmmYJdrKJUraNBXl564bP+LxNBseNKBKKsLgzOPfsOQ87X0qGwjbkURt/hfC+VyWRKKRsOVrkX6sdNfd2p6AaWyDQ06LMNDLqNjsC8DIwZUqw4cJ4p6M4rugZzYAieSOQwMbINhZAHPADTdTwPZoMBmB65SHpygGcEHvAIGYwv89LuGpWOWiYXfCOL6LGAG8Cr49AFWn4UV9NKGA912UG1l77LfJbghCo/aOpPCVkdxqODNVIUSx7LukbHve2Qvy86qoi67PtWnAg9gxbISrQNfmlmS5xDCIZ3aASNWAOHlJFeAcB9qlmPwHyKB72qQGEuSHrCt/QSf93TQKcnnkSr4qwSQnalBl6ckFP7TKnhGLQMWYQDTB7NXYYyFARsZR0nGrgeMFZawPN7L+24DGHy/dj47lPz48hO03dO3VSAQoFwx/MLF+7WK6L4wdmvjK2So25oGlgWMO7NKrwePVjK/W+ALk/w2ADQMALTHe9cBif6cCsY5PHKtsdggwLpR8Gl1gGWlh/J64F5wbusBkmuNwUaPudO+wttt385q2/1ZAWCZ6qtch/Wucft3Ox13UFhb65xubLxXgvnqGFQk2+mn43j9EwPAqk9IrVPSXOO/wvf8awEAbwSI6zj3gxA/nAGsIfG9kWvZ8WKEGq9UU1LnT/2iAeC15u1qx738/q82ANxpPdrIvFt/XDt/YhMA/llHbvN7myOwOQKbI7D2CHz0d+5usXwFsBL1K8VeDDODAwsgAX/9FxnAVjwF00pCN3Q4dhV2rSxqamRhModTObRiMrJOs8y8VQBwoFIldA2N7FgFALMWIuCUsFZ9ALhcxcJSQTGA/bxtrTgjbMvTnvcEebHCGtfpfvN3orah8rwgRlFNsj7Y7MfRrHdJeCOgFEFtNvSTNU3AiQqWEamLGLEY9JjPtI5FlTpcJotkMgPdZDM7Wb86EsksUrleGNluGFYSWsxn/UqjOtXMVA7OZvsgCSXbVQDgIPbk2AtwRWYrAV8HHkHgOokMNWFtC/vUsRUQKcCWYo2qaxAeaZ+VLOelWMzCoOQ5EAwmA1beJ4tZhyuM3xg0nr+vtcbmfGEt+wQRnoewgX3wXiz0WDOr2zj+3NM4dPhWRAzWdEjiUR3ibNxWDHG+57N8hf1LEFWxfYWl6jOfG/UamqImqK43wWCC3nVh/qq5FsSGQl7w74PW3CHbl+B2REckpgtxzEymESMYr1sCeCvykgK81T3ja2pKDSNQAguaQHnM6j5pBIA9j1kY8+p85BoSAHZqcKolqWk2GhU0aOtXq8EWsLeKJsHiZhMOP8daZZ31McVqDl4kkrBWp66tqnu0AGC+L9ebkmMEhblvTxjBBTuCYsWRems2ztq6K7VEOZ8WBq/GlACw1IFEMlMF+EEjSTjvabfSCv9N/a6Y4YFKE4+V5KKeBIFgRdiQOSXNCH5zAhUjecdRkS7gBvB3YZYH21KAMucbbRl5z5CVHjQlEADmPUYMwbYrqFZKMo7CtpY5ouZJJ8Zva63y1yxZI34pGcACAD+C+9YEcVdZWjf0XQUAn3/PM3jv4fB2TuD9t7wH+Ej7+5uP6V/VEfjM3/4veOHRb+PIrkG87i13w4nQy9fG333mHzA3Pw9dc9GfSaGvtxuZriy68jk4tSJGegegGwkcfeP9qHt1VJeuYvL0s2hqZSTjJgw+fKw4uoe2ItE3BC1morowi5nL5+EUZlErzEsxxkwkkMn3YalQxeTEJCJwkEvHsWXPIWS2HxVJB8+LSdcOPXdtp44XXngF//VP/gv6Yinctu8m8e287c0P4Kmf/BgGHz6xBIa3jGDvgZtERrVmRPGjR76Hfg0YzFqwsjFUYzaeeu5JzF6+Aq1iw9BNeKaOxUod1YqB4a4uvOFt/xqx/q147JufQn1pAl61gCglYCmfqRMgrXKtlodcIqljfHwMW3ZsQ7a7B9F4FpF4FzQrC89IwiNTNGrSMVVcflv9cdKV5EuByiQMur/9jj31SAxCIPldySv4D2E/iCObVGs0MD09hU+//y/gTFzAsb1j2HF4P0aO3gpjeCcAxcJGhByHOJpuAxTTbdZteGSG1qqYuTqNdDqLVDYlkseFqWmcP/kSduwfx5Xzl/DZv/kIGvML2LNlGDv27sDovp3o27oDZn4IWqZP5K61iHqQ+yU3XzBVFfyDQIEPWV5/l8BT8KBSmqUtYMd/xIUK+wS5HBiaIQRbRHyBaK8BrRlBvezAaZIBWcdnPvz/4vnHHofuNIRhOTY2gL23HMaRt/w6Lr16Hn0ju6Bl+/CXH/xzaLUK8qkunHjhHFwtgnKlhHxPHiOjW1EuVzF5ZUo6ugYHBuDUK7h6ZRIembeega1bd2B+ZhYLM9Owohped+thbN86JGAXm88iegxRDehLGujqyqNQWoKHOkZ2H0BhcRH5/l54XgqvvHoWn/r4p7C4UELMrSFrehjty+OmO+/Aj589iblrNaDmodZ04MbYYWfDY3TQaCCTIKs1JSDIwsIcEnELmXQaqUxadRW6HhquKwELgz7KsdcadWE70x/ZNJhU0NNXAcXZnl6RIT5++houLHHeGirgpjd0hL61MQERo1oT6SS7AiOoVUpwNXphe0jrGobzGdTKRdgNByNju/D9Hz2B85en0WxGYUYTGBgYQt9AH7RoGR4aqBXLWDx/Efce2o23P3AXdtx2FP/48mU89K0noLkJFQBENZTrNpoEPZuqs85woxhK1nH/nUfw7JNPIlK7hoGeLgxt24eJZh5PvTyBQrUOrVlHkwGzYSKTiaMrSYClgfnFBUT0DExDSY4w+E6n4tLtls1mMTczIyzfRDwpYCvZ1QxWUoksbLuJcqWCer0G04ggkYgJsMpxymW7EDHTeOrkFCaml2BTx1uLCtOSyQfFdzlfEromHsrpuClrKxnKV+cXcW2xgIrNQIe0Vq4YBIwjSKd5bBqMWETWWQF6IxqcehPFUlkAYAZkBHLpGx2sHHo0It9JmGTKM7qvi7wM2c6JhIlkMilBa6lclDnAALrqRDEzU0W9QQCckuU2cjkN27f0wmt6mLg8jWg0gVxvGul8Bo1GBLqeRjzehWSyR1jF9CqW5gEBgNVS5gSqB6v5JvoSu0xelVyO6iBU6SoB00Aw2mflhtaMYG1sgXuSyKhuz1ai6K+mLVhzBaDauSqupDCbAuwqEJjB6zKAyZVIEhU/OWVDkUqmQizggFnbCjbUthTUqToX+VwQ4M+XtPJ1FBSLmn6+wubk7PE7m6XjWXVoSgLgJxfqg4FED5M1pQhAySR2tfKaMGFk/mc7NemmlYbYpgropWGEgbQPKisGsRr3YByD0wiS8QBs6gyGLSckAXM7HHO1kjx1Yv75rAToA3A6/D1VO+AzbZlF3A7+Bk/QZca2kn8OiipqE6sUIYTwvBL0kuTJT4Lb48bVwM1wchuMoUqiludbC+AVoErNr2B7QcLY+m5ox53GO2gq6AQAB9to9z9uL9IEu9gomLoWALzattfax88DALePUzA3N3ouN3LunUDWTnN7tW2uBwCvNnY3AjqvdTydjqudYbH8/X95ALC/aIVW3fa7dn0G8OpzexnA3wgQtzoA7Fdy/EOT8feVMTrd8+vNz+vPUL2zfB9sAsCrjdHG3v+nZwBv5LjWmqcb+X77ZzYB4J9l1Da/szkCmyOwOQLrj8CD776nBfYKq9EHftvB33Z2sMgB62SBJoSNSgCYoKJdqwjzUgHAgUyqYgJHKMcrelH8WQkAi32TBrBOQICU+aLUjgIQuOGiKAxgBQBLxrkOCCzxRshpYiXIpI5hrUa0TjGOAIN+nh3ObQKQizlyoFwif/fBXp3jKl9m/UU1xsdNHZZJGWcl4UxAMdfVg3Q2j2jU4GDASmXR1bsFRqpbyEgEWgW0ikR9ViMB4DCTNqC+KGBU1R54JiwUqxdzwYYAoXXFNm0QPHSEEEUAn9ePObpNgNG2ZRvMyYPYjSCYH80p1q40Daj8WkmD69DJhBWrLpJrCLKR9askkJWqomIBCygsjesKLBUMm1UOKpCRVtR0cPz5p3Hw4C2IsvM/uO5UBfOZzor9q8A5aa5mDUIYtX4dWIDNppzfspSvkoDmuVFeub0RXM7Dl9uWeUQ+jR5FTNRCszCSOfk9AH3VNaHcMwlZBBfVeIkEtFwCXxHRr8oIcXP88hUAACAASURBVIrHLUqJynJQZKqFXOIoqWqOAJnMZC27dTSdEqqlJdjlRVRZ96vRcq3hk2vqAljW+L5IQNvyqlZt1Go26pSDduqipsi6SljGWOosPgAszGuRc1akDgF6m6z7RrBQscUmMZcwhV0sY8LrF6oTBACwWAOKnaNfr/Ll5MO1mva8IvislHp8NrhYX0lqokl9uDtBlcllAFitWZRFV3p3tHgTGeqAAUxmM1edQP5ZdupfowA89i3fBPDXdcGVuA6yoUUA9zZ2uLC0QwzgduA3+LdafzbaXrL+Wv3afWJDIO4qu9vQd1cDgIETH7wFH932GrOAX7uR2dzSP/EI/OX/9e9x/pnHccehMRy7/w5hwF65UsDnPvH3KFfLyMRNbOnvRm9PDxLJhPib1ipLyMbTGN66A7fc/ya4Wh1zk6cwc+FFaIYDkzcxGb9aBPneAeQGhxGNJ1CYuoLS3DVo9SrKxSXE4wkYyRTiqS5MT8/h0oWLiKCOnq4Utuw9jNS2w4BHtiyL03xg1WWBmZ0r4P/8z++DO13A/tFtSKct3Peud+D48ecFHIqZKYyOjWHX/n1ouhGUGjYe+e43MWSZGMxznzoqkQZ++MRPMHnhCqJ1LpIxUH23EYmB8dPhPdvxuje+GSeny3jokx9GszSHfFLHdjI4/c4iAj3CsNNc6IaHwYEedHdnkUglRSpEjyehWylEjDg0gzLHpnqJJAeDBj+Y8BdEAQx8H0llEUw/2ZaAiaKUtrwuJBJani2UXXCByxcv4bMf+kvES0u489AeDO7chqEjRxHrGQFi1JJXEpgOYsr3gn4MEcVb4gLulG1USyXYlLVoNjB95iwunT2HQ8duw+LCEr771W+Ih+/46DCGtw1g7NA4use2I5bpQzTZB02jfEoARwSAiE838GvsAopI6596MPtqFf5jvtXSpPq15GkUAMo+F1Dq/Up+wiUSTMCK7EDpqKqhXJrF977yBbz69HOwZwvIJSyM7RzGtgPj2H/fWzFx6jz6hscEAP74x/4KC1NX0ZXM4tTJSbkubHRI57IoVSq4NHlV5Ifp49A/0C+g+dTVCZmPum5heGgLpq9No7gwj6hbxxvuug1bhnsRY6ehQclmiEdxby6O7dvHoBkxnD31EvL0xzYNZHt74bpJvPDSq/jYJz+FSrWBtOWhN2WgN5XAzptvxiOPP4+rl0twq4BD4C6hwWtUkdDjSCXoedEQnwqCpPGEJUEtowODYJ/4fDDQ01AuE6x0BIQkRTlimuqquwTQCayT2RtHf9+gMDxPXZrHSxNlcaaW5CAWhWXGYFEqxySw3RTmr6Hz7x68WEOATIv+tJ6L0tI8YoaGsfHdmCtV8MRPX8DSUhONOtmuXch3paFFmbDYcEollCYn8fqDu/Cm+27H/nvuxlf+8Xl8//EXYFch++J4NShFwg7CiCf+Gm7ZQZ9l465b9uO5p5/C2EAcY9tH0TUwhodfnMaTJy+jbBMod4CYIQxgy4wim9CQTOhwGk1UCKzXKN/iQI9qcp7shCU7tlKpyD1nmaYAwUyKGMyyYURkk11XOgA9z0ZEayBuxQQU57yNGimcm6nj4tV5lCq2cm/1VPJB72AzGgHVwuMxIEMgPZnAUrmC6YUl2K4mqghRTZcuTwL9TBRSKUvmlmlQfpvBl2JrUobIdmyUKzUJgMlWbjIS89M98dimBFKr2UIiSwFlU+m4gMAE4nlulCVKJBJoehauXKtgfsGW79JDOGVRJcDA8GAfGnYTc3NFePSX5tyLp1UyFFWdyeyk7e7uESBd92WWKIFNGFWOzPdm4R0vAW9IBaHVOSteuD6MGmSLTGKYZATSyIEUUYjp1QpmVwB1fv9r0D/TajVZ9qBdu4Cqul9lRRbfHAWIivyMrGlBak1LAbWv4J32x7rfy6wAbjKD/QRFtu1L/8p/QyAy10q5XX0LAe6OHdCSqPgJjFKNZjJPyWw1pgym+XAIIHQG1oXCEgwjhmwug4XFeSRTSXTl8miwkaaugngJ6H0QODgblVSpMVApvJ+KBufegdEbJKsrGGdhHMn3/GzJS8umw94//r58P6brQySOoRrrzvD9ciFCHb9KaloA8IpCxkogRs6xDVEOrnsLNA6z9cI0ZH+OB0lze0FDzf82prA02oRkslU2tnyNA/aieni2EvL2eStPSkneVONVO8At7/8CGcArQU3FuG7vOl4PMLtRALg9oQ3/+7UGgINtB8e4VprZfm06goB+M8l65xCe+50A4I0AQKt9Zr3xVsyLTgDwanddZxZ8qxmn7V4Jn9tqY7R8D92YBPSy4k7nBGs9BvBGxnW94+90bYPvvHYS0G2NLMEY+6FAsLrJFVvlsv38DOAbYfTcaMK7vh/xaltc/xpu7Lj9VbfFQlp/uzd+jst2Pzf23df6WDYB4Bsb/81Pb47A5ghsjsBGR+Djv/sGJWe7gvHLhvx2X2AFcCk/WF+2WMASE3rMEsDP9eoiRUs/0gCcC1iGAnixCdj3lg24gqKjJTmtAkYN+txSMa6pJG49AedcOA0HxbKNxaWS6n1VWKr8hDMmAfKCSl7AZfHVloIxCfxtgxw97FWqcqXlxlgVvvjN24GXb0jFhflToE7XynX8HcmzUFPnQ59YKZdGaXNEljPHFzAsWrNlkcp0wWK9VteRSGWRzHbDzORgZHphJrsRI8tRj8CIUIeXSnSUfFYvRCiz7FsuST7OWqySFAbJKa7S6GLVgyxs0m8IkFIcl5LBfBG8Zx0OTQcNp4qGXRaQUPJ9SgL7IBgB1LDPqdRB2lme4n9LiWvWBll3ViqVKt/0a8hk0bKupBDfFgDMQVJlFt+rtlHHc88/i0OHb1GkJwFL/YvkeWj4DF8Bt1mApsx1ID3uqzoKY5O2iXZVAd/+9QyA3+B8VL6qGtDJABVGPNmh/DfrR2YcRiovdpGs46lzIntUF8CXnseUfub5sMZEooPm6Qpc9xzUGzV49SaMWBxR0xDFNnVPKMavxt/JzuZ9JPLVri9lXVVgNq9NpYBquSikKRJqyNrmdaLtIMFfMlYVm9sR71qSVGgfx3uJALCSgVYv/nCekPUrqs0CllLJ02d9c575ftL8OJVHSVBj7TmqUc2PRBBls8Z1gZ9VzGBFKGv6jetSi+T6EpAXBKxdrlcF9+FybuU3MYQYxFJjjwK9SU+AYJKaZN3yX6zr0QqR+Ay5LqJ26NfuCEor3EI1Gci+eT9Jw4ICjwMLMSrCRg1TDoUsa/optxpRZO63KROE2L4BM3gTAMYGAeBV5JtXgsSKNfzptidaS0p6xTa43z/B+Z3Apz/5eOgbd+I/rWA7d9jm6/5TSEZ67X3Ofe2P8MCfhLfPXf0uHnzmvTi40Sfv5udkBP7L//pbmH71Bdx7+wEcfsMxlBsxnDszhc88+HnpDOrvzmLX1i3o6+8TzwTegMXiApxyDUeO3YGD994L163g6pnjKE6dhpHwu068mPifpjJZ9A0OwsxksHB1Ep5dgR7xRHY0ne8RgFTTTUxeuoILZ88iigZ6ujMY2XsIqdGDPgBMBiIXEFsAhkKxgs998tM4++Sz6I2nBHR952//Bs6eO4eFqVnRkB/duQvb9+2XbpPF4jwe/tY/YGs+i/6uFGJxA0XPw+PPvIipqwVQQdhzyT2mdL6GmOZhx3ASb3z7u/DU6Wv4wJ/9GZziErqSJnZu65NOJNNMSJcUAwZZEGMeEkYEtEigj6jOz1DOwORDmAulLt8LzOnpHUFgJxY15CHNAEO6nuRhF0UkRo1m+miyUEuwjcCx78HKbi6+uPjzIcZuH41MWhPHT7yA733pSxiJG7hlfAeGd2/F8MGDqJsE2xKqiyzioskHKr1BZZEPPDki0NwIGp6HmcnLeOR738bkK2fQ0zuIY3fdBzcSw09++CMcf+wx7OzvRt9gDve849ew5ZbDaHgmjEQPNC0pOHW4gEEgKiiQKskH5W2sGF18PLDbyg8lA6+AVi2G7DW/azECNOlnyWYASmUwUOUDReGBiiGnOXBqBXzxEx+GXmog6eloVKvoHcihf8d27LzjDTj/4qsY3roHWq4Pf/fZB3H14gWkjRQunZ3GwOAIipWSPDzLNRtzC0tKvtfTkO/Oy3lNTV2RYIceHIODI5idnsHi/BwMrYE7bzsqEtA6A02dD2VAtwi0xLFn916ZK+VaEZqRwczVq3xmIp0dwSvnLuALDz0Ew0whSS9dXUPOMjGy/yZ883tPYGqygkbRpR02YNSRicfQm+9GpVKEpxF8hMw3sralW1BYl3zA0t/TlblCqW8CqQQKCWrrely6ABkMV0tF6fw0DQtd+T5cm13EhauzmK96An5zDmdSKSQJFLp1CZqyqaQEuOz+i7ErTPeQIJPVSoGtBjNXLyMWczG6cwuW7BqOv3QGS0UNdceCacTRlYsjnQSKhXkUZmeApTnce2Qc97/xLuy49TZ89js/xj8+fRIRTxdvcC9KwF+DJUxe1clIBnCvWcPBXaN48vHHcOeRMezYMYJE9wg++o2ncXqKzQwaasUimpouXrXxuI6YWxGwNmZYKNFPulwTTxbVKaqAtWQiIYEVg26ufbyXyfZlE4CSg47Je4YeQ6VSQERryjbZWWoYUcwvVXG1oGG+6KBUcUSimcEb4x8jGkPciCJpRIUBnE3HYTebmFlcQrFSg8d7XmdiZyERT4isTGFpAXHpwmzIPjIJQwHvAJLptKzNiqVMcFwFkpKsUL6FTHTp7GWQzeBYkwCL6xTVAwwzIq9UMi7nEYu60K0MJq4WcW2mIkEqgee0FUE81kB3VxJ9efpXRHBpcg5VB3Aa9F63YCXoSwwk2dwTTyKTyaIr1y2+8Dwf1SGi5qYEfi0WbEgOysesOF4CXQbJpt/pGgDALRkclSeqLttWIw39qlc+6AOQULjRVKH3Oy2DRFYC1Q7AhCqYa9CU+UqLoSnHHgCIInWjzoG3Q8BTXoZJ1d+UX7c6QQV8KwBZHZvvtR0kuWEWse91zLVIsXuVgYAChlUHN8eFnjrcT7VSleYAyzLlPSY1HB82OrBbld41HP56w8G27dtw6NARVCoupmcWUK5W1dwXEHkZWg3GRuSbQyBwGAhbjZm43I5wffC1UppbUqNVvYTDzLhWUYHPhVViOunuDc0JJal9PQDcDoC1QL1woxVrCAGD3a9WBI1brSkYLkC0HVNrHz5grXIjP+nmrGjzFA5Yy3IsrcugSi6K2L58bit2xdyWXf2BrJf/2XAHsALD1c/qjM9VQLwQuN0+7O0JpbAOQkWb4PMt+fFVtrUeINl+3OHjCL4b/u+NMGbXA4zD8yk4jlWmX8f1JPh+p+9sBKANvrcRcHm969tpW53mQ1CMW+08N3wur4EEdKdrvda6Ez7HTrjnugBwiI3bfp7t+w2eFRseDwld1wY2NzQnOkkfdFh/1roPwnPlRjyAV87n65sENnKvbnRe/awg5/rf63zcqx2XemZ3jhc2ei6dP9fZAzj82dWaZ9Y/xxs7sk0A+MbGa/PTmyOwOQKbI7DREfjkv71P1QcJghC4C8k/B8AwwRsF3ikAWD7DJnUCwLopbFWyJdnATYld2mOJQ50vl6qkhAOgy5d99r2ACUqq5xgBYNYuY8ICZk2HANeyJ20dS8WKWPAx42DG2gkAVuctiXirBNhqGW5ZbyiP11Yc4jeqqu+q5urluD0MBqtm1rCNR6C6HDTzMgQKGk3VmC2rdXGMEQ2aswmKUQUrgkQyjXS2C2Y8JYAW5Z+7egeR6uqBle5FLJGT8WWCTWITQUfWMD2yhCn/LAAw/6uOnyDo3OVXMHXhtHjF8k+5vn70je6BaWWgE/TzHHiUQG6qnFz8gJ2aMIIVmMr36CNbk8Z/AvEEGgOvXNakRN47AMCCfj6/qZgkI9Z5OIcQi0itWWSRpdFAyT/T51hYwL43sMqrQ4mpxKUNPPvcMzh0+JiMVatV3m9KVqxm1mjJlKUyoZJzDhrSWZcQf+N6HU7DVsxzsZoSmmjrNpFrRiKSsFZZF1K1taihZJ1jugk9nobOa2EkpE4e2F+xPh5YLNJOUIXqVJfUoDk2zjz3A5x/8WnMzy2Jzy6vxZG73oLB7XtlnCNiJ0fJZcX0pX2eED18FjMtEwkiNynvXC7Aptphg4CujUqZstAVAfHFH1hYqxVhbzuUf6YMtOOgLvWXZenngMGqxkpxnBQAzOuqCVCsXLn9PN8HVOtuFIWKjZpTQy5piaVbcH+5Ugtk4z8vCb2AVS2s5SUeilUDeeeVeZG69u05s7qfFADcn9SkthkjTuJ7MbMOTkCex01CDe3jWC8MvIAV9UDVtuTK8Pr7axmvbWt943XnWueDw8obmmOn5LXl5cuJC1M75P8blqsPfpf15V8iA3juB+/Hp/B7eO+9HVx1fx4GMMHaP8AyULoBAFjA1gu/j2f+wyrQ6nUA8AN4384HV3xetvH9+1oAbycWcvi9tfdJcPij2P6zyGdv9Kn8K/S5/+kP70dj9grefv9d2H5kDwo28KNHn8Yj33wUqVQCY1uHcfOhm5DrykuHWLFURLVaQr3WwB2vvxfD+8dh20u4/Moz8IpXEbO4wNNn1BMGKR8yA4MDSKVTKBcWuTzBsiwBlfREClErBehxnD95CpfPnhOf397eHEbHD8Mc2if+kwr1oixFTQC/Sq2OZ598Ct/77BeRcIGh4SG88W1vwlKxiInzE8Iu7N+2A1vHb5KFZ/baBH70na9j79YhZNMWNMtEgQbrtSjqbhKel0AT7CKKqI6sSgG1hXM4du8bcWq2js9/7BM4dfwE6pUijGhdsbUiEejidaukGhk0qeCJ5EpXPGApucox499FlrXRgO26yne0yk49SurSr4EBoHowS6dOlMAyH3oEYuhVYcGMmQLQxaJqAdZFtlc9vAnaiUeyYeD85BVUpqdxYMsQDo0NY2jnFtQsAy+S6RxNSsdNzFSSrAlNQ840BQTQYhHxiLXERyGCuttAqbCEc8dfxMiuQzh639vwsY9/DC/99ElYTRt3H9qP3Xu2Y2DnKHp270TTSKHpROGRTW02fElO5XEwMzODSrUGK5FCvqcXRjwpIBAfEBHND0yE7Rb4A/gdSIwRxAOjKX4lEqwQ/JXxJMOS2LcSSRVRGgkg6jLPPvRnf47JM2dwxy0348D+/XCaFfSMjmLLwWO4+OIp9I9sRzTTi4e++GmcfOEFpKwMarUoJq9eRaFcxODIEJx6A1enZsSDmvNvQCSgbVy7NiXALbvpxsZ24crkJAqLC8IAvv8Nd2LLUA+MmF/E4TUzo+jJW9i5fQyJuIHZ6Ul09Y9iaW4WOv89W8P0/AKef+kllCp1CSBMzUV3MoXRgwfx9e8+joun5xCpRWAmo0h26ejJWHAdB9lUCp7mPxg9zruoyMaYDJ50SgEzWLCFDWbGTeR707DilngAV0t1NGwXlmGhWqwIANnkwzeREhnihcWCzGsJCDwXuXRagFCnSomTmnSZ0neY87fesBFLRKFrUTilGkw3gmphAb29aeT7MyjXHZw6P4lKTYdp9oqkctLSYFdmpOlj9spl9OjAW+48imO3HUX37gP4y89+DS+dvYIIO8koUx7TEDF0JCkFYygGeKwRwWgugrGhPJ74x8dx72170T/YhXjPID7/6Mt48cI87DrlwSto0Ms2mRXAtlldFCCY94yr6XDqLiqlCizDlGCVjQqpRAIx6aZUQKVpGXLvuy6DOuXzoToWKVdSY5wtEs1mjPdvRJjTkwsuJqYWUHPo/8E5Tk9e1Y1KH2WLn41SVjuKcr2GQrkiMtAuvX95z+sGLCsuAWqpuAT2YEpvCIN6sqLJNI9GkU6nJSlkYsDv1Cg949Th2ASveU97qNbKsk3LTIq0Ob2g45aJRCKOcqWAZtMW+Wsyo7uyqquyUGlier6CSrmJeo2rZAT5VByW4YI4b3dPFq5n4dpMAfMLc9BilBF30dRc2Vc8kUTcSoolQCqVRjKRwsjwqDCqmcAy2aNkkQSI7GJkYqrRQ0TJHYuOOv9NyXjpXlVArGLd+imj710r4KpfBFfwZABw+etJKzkNvqj814OuZZW0+KxJCXoZlPN4FNwpXjc+czLcbSyga8h/VzouQzJZy0lx4EGpmHT0Jqo36r50kWI1s/OV8tr+gal8jJ/luIqnjifPQP5B2NxeQ9ZvgvMiVeR5uDJ5RRqTFubnJflodYG7ivHNfadTCXT35IVJzmajwcFB7N4zjkoVuHBxQp5RFIegVJRK11tQYQuHFH8dn6XcGscVUsohqEWIrCuhl45SzUxgpYs8pB0WisfagT1VCPcLDiHgPgwGh4viap/LfsHtIGM49FsGgIPSxPVgaCAJ3gLAA8Kuv6FW45M/n6RE0In56Ps/h/8eZgKro1ZXon0bvBfat6kk01WXr9wy1xEDlxnAa4G/qx6vHEvQKeyPT4gF3n6dOm1ntf12GrNOoNVGwM8wGN0JNLkOvOsgux0Gr8PbWH1srk8gOl3zjYB6YcB+rbRkI2MRTvaD3zs1EITB7+u22yaH3j4GKz4fmg/hYw+vAuuNwWpgZadbaHVC8XKzilzLDgMZAMBqPHz/87ZPhsdq5XkG3Umdtx3+rNS82g5gub2m/cBWLibrjdXPwxoNth1eS1aujYrF3/7T6f5ZDZxcbf5udI4Hz5hgzq02Hsv7CZ4Na905y39bf3srng7XL6prNMW0aFEbO5Rf2Kdu7ByBTQD4F3YpNje8OQKbI/ArPgKffc+vtbx+lQfwMvNXMSB99mrA/g0xhYUVyRoB1b1ihlLwEv9V1RCsmJiqBie5K+uWwjwkQqQeX9JeLckB81ENFhvdaQXWbKBaJRPVEdCMdS8CwPPzlIBWuUUg7yzPlBXBgb/xICwS8o5qlA7LM7cuvdQxlqVsw/G2sshR3+OP/H8r3CJYTMtX9V3V7KryGtVY7jfX+u8RAKYSXgAwc9PMqy0qURr0y1WgYzKTQ7qrR+qUVKdMZHoQM5T3r25awjQlAClgI8ksIq2spJblgJp1XDp1HJOnX0RpYUFYoIyrbr77fgyO7ZXmcGGesm7XpHpfTfxwRfSREtFkoTbroozXdCrCnHWp3BfyZGadx7EV+1R8hX1JXBkkP8ZlHZ7zhxuO+j7FwrpkTZJMS7Jopbblg8ICGge2VIrly0aA544/i0OHbkGM5AMCpeLz6jcNC9pI6WQesz//fP9X8c8VT2BfAppN6iHJ4nA8zRoa1UXFi1hqLAqgjhqWkDTI/hUA2EojEmXNmkQNBXKzptaM6iLRzZpVEF+7PLd6HRdPPoWLZ16BW28ikcpgYOt2DG7bg4iZEtZvpFmVa+aRzMJx9xnMyseYoDY9gMuwy0Wp89Xp+cu6ao2sX0oU16RmSDZwINstjG36BNs1VIXF6gO9oUZskQJv8HorIF88gGVqqOYIAXF9pS8hVwtZIAq7oaFQriKua0gYit3NOozy31XgLy96Q2SslRe24AsdAGClh7ZsN7OiVtKmEMaaY39ag2kq72zBJnySm9RRmx5spyEy12Qrq2MmEB3UPHxPZqY1vqQ5AeAAoFbnwc58dQ3JEFcND5Tkpqy4khkP3wfB+hY0QgR/C5oQ/kUCwM6Fp3HcOIRbhwh8tf3cAAD8vh9f//XfDfv//kIA4D8B/rcP4F19oX3LMZ/H7wtDlwDuI7ivna0bOhasCTpvAsCvZcz073/nGDKeg7fc+zpsO7wXL5y+iK8+9G1U5ypIJS1khfU6iv6hIbk3eQOmcxk06y6O3fMGZLduwcLMBUydOY5YdQaxuJJlqDsEgGuySOS7u5DJZOQmVlIOJuquB91KImLGRU7jzPEXMXnuHPRoEwP9eWzZdxjG4LgwgD2CwJR08JSMqt10MX31Kr70Vx9GfXEJvX39eP2bXi8Pgcmzl9GT70ZueBTDO8eluM5OrB8/8m0c2L0NhuEikrAEAF6oG7CRAmIE0SjnocGj4fjSIuyFK7j57vtwatbBZx78G5x+8QQa5QoMAhY6GboQEER5ZhCQteShJZIjEkDVBaSkDC8XwgDk5QJdqzkoFksiqTw/v4Q6fTyDMnaI0cMHGMeSaKPOwJCgSpSAD8dRYghEGU24BKMVQ8/2XIz0dOPo2A7ccWg3MgM5PH/uLL728E8luKHEZ8NTchSpaAxZ0xSGasl2ZKxyqaz4mnJhJZDVFTVx270PYPTgzfjIX/0FyrOXkDOauO3gOHbv2omu4WFkt21DLWLgkYcfw+WzE6rjjHIhHscnivNkZi8sYmBoBLfddQ+6egeQzHQJ4Kg8IQhU8cELkbSJW3El/wFgcX4eE5cuChhdLRQRa7hI6k2MjnbjwG37oKdMeTBSa5kBA2V6l+aK+MQHPoJqYQk7to3gyOEj6BnoRvfoKMy+rTj5k2cwumMPoqluPPLwtzA/M4NY1MKJU5dQq9dRc6ro6e8VCd3Z2QV4bhReM4K+vj55IM3NzohsNc3tt45uw9TUNZSLBUQ8B/fedTtGBruhs6tRIjpNwPq+riR279wp8sml4hysXD/KC3NId+fgVCI4de4cXj55EhWbgNuCeNbmkwkM79uHh775KKYuF2G5BpIZE1GrgUTMRcqwEE/EYVNWhl12zYYASJQboYQvfyq1isxBgoNkrkbhoCuXRa3uYWZ2SeYXWZoMEAjSE7RsRnSU7TpKZELzniPDNxKBoZOxzoYEzm8XtSpBz6g0dPC+diMEo6Lwak0YWgxFnl/KQDwZQ7Xu4Mq1eeS6t8Aw86ofzKtCa5TQtEuYvnwewykdb73nVtxxxzE0u4bxXx/8Ii5dWxC2bExzRbaFMskGAUZKYcd0uOU69gwmsWOwCz957Md44x37sXX7IOL9g/i7R1/CyUuLaLoGnFIZdTcGV+P92ACcklwLejS7UUM8c4tLJaTiSWgeWcp1dV7szI3yPmM3JZszyPxmUMMEqaIAI5b2bwAAIABJREFUYLL7GYh6lEdRTRrs8GQnW8E2cHV6UeSTag4DPSXPwkCL3ss6g3M0ZG2towHHbQog7zVUIw39NaSMqQE1u4KUaSGdiIsEjOc60iPIjIhM3rgPxjOgovcI5VgYIPPalKtFAem5N8X8NlCrOGpdiqnGF3qfxCnhbQC5VFTkkRbLZZGOr5Y9lJbqoE6+oXEuEJR0kM5QMj0jHZqTV6ZRrTVQLDtyrhGNjHRT5KnU+RoiBZ0mM9i0ZF7murqQyWZlrJkcsDFIGmCk45bKBirxk/XIYDOQ6hBtgba+L7DInAsblyCpkrRSCeNy1XoZEPafoJLILv+sVrheBkR8lm4gjeMHtu3y1SLT5df5W9Bza11Xyv3StkIWdoNrP2W8lc+PHLurGMYqyVYv5pXSUMXubH9M6DPOhhfOI3avEvxmIlZYWpLvX528onx8PSYaZO1zuxxCMvXjyOe7RAaa2xwaGsLO3eOoORGcPX8JhYKSfue+FON4GQBWUK6CLcIMKJW0tCGN4fENMWfbAUkpDgT2BjIIq2yH62pQaJdjUlLITJ1aoOP1GItKbIPCQRuI2rEo7kuZydwLHcvKffij4I8N/ybPIr8DeUWc5g/faowxAUEClrJK25bPswUsKGCq/acjAOyvGTzlMLsx+G47ELZa4hf+fOhOaTVDhI8lKB60v9cJ4FkN0A3PobBEt4xIJ2Z+6L32vwf7aHWctw3cWtuTa+nLdIULUv/UAHD7WK4W+7efy1pAT/C31cDVFXOkrbC3csVUn1QfCa2z4cJBhwN+bQDgzutD5/NeGwDmOLBhR1aTAADuMN/WA4A3MuZiv9Fh2x3VC1Q/0nXzftX9BM1PqyPhHadPa00LyZCvvO9V89Nq9+Bqc3Kjn79RADg839YGNDsDwKs3FXRqDVjt7Do/o1Y7nk6NFmuN2y/yb2uP2co9bwLAv8grsbntzRHYHIFf5RH43O8/oGoLzMMJ9vovAYIDZrAPAkte2QYA0/qJNQLWfaA1hEYoz2phNCpiQAsA9ihJrHiFUoMIfIAJvLGxPMocPSZEFjLsWN+oE2QkcaVuY6FQxtx8QS7XsgS0zxrscBFbDdqtXl4l8avyHNY2/S8J8KfiHAUGBSxQ/3c/vJS/t5q6g7jIXWb5BmzflqSsAodVXqn2pzBaH/T0wWBlj6XyYPGZNSxYyQziySR0I45EOo9ktkd8ZwkKR4WME1MyxCzERhRLVYrCfHE03SaqhTmcf/UFAel7h7Ygm88rJq6AYrZIdhOAZF3OdRVgKBLd/HeD/sB1NAkeOlUFBos/bfBSKnT8NxW9ArY3CTMCE8p8iinpaiWP6DMwVaO9gOTSYLAMACvw1Q/og1ze83D8xPM4ePBmqRMRoOa1lzxXcm/WXBQ4p4BoNbdEBtsHhjmXhK0sNQ8f4PVZwEFupTyMeb0UGco364IWY306IQBwlEQCKy3KeAForeQmpQtAyVvLNYj4nrM8xBg0rwGnVsLs1CXkuwdgJnKiFkl2M+smbrMm9Xo5Rt8DWDGaWVeto16rSI3SqZYF0OW48/qQXGOT/etUpObK+4QsYAEtAwCYrGFfkS1QvVz2rPWkbhuA91KnEdDdJz6xrC3jqcBUqlIqWWXWZ1mdacCK8V5RRAaSkgR05RygZDT9jYPGCJ+UEMTkYQbwing4uCnbVJp4bASAh3JK4VAA4Bhlxg2Y8biQOIhHUO7a5rzk8QoLWHkAB/NPQN6AASyM32UGsADXImhKkoySPmdTgWosCBjAnQHgMPC7vOb9UjOA/xyv7N6OHuWrvfGfxizOn9qL/3lNBuzaEtDvgc/Q3QAADAFsfQnof7uS2SsH3UECek0AeAUYHDptvv9/AH/8wXehe519LktAt0tLb3wYNz+pRuD33j6O4XQc73rgPvTsGsFXv/0DPPGjZ5COJdGVScCrU//egZVKw9Dpl5DAfQ+8SZibew4dRWKgB5fOncDipZcRry8gFo9Jl0q9zju4LoBIIplEJpeDlUxKRw+9OB2X/gsJaGTcNZo49dPnMH3pkjAnh4d7MTx+GLG+PfA8ipSwwyqKiEsAmILBmngmfPUjD+L8iRfR09uHm28/jHz/CK5enEI//Yp7h9Czbac8BC++9AKe/uF3cfORPdAiVWiWjpKroYQkyq6FRjQuXSoEcw3Xgz2zCGd+Fjff9UacXmzgUx/9oADA3akcNMcTJuDAUBeGhpIYHenFUqGA4ZEdWCxQulVHtV7H6bNn5GHBBdD1IigVK8IwZGtMhGzmSASVchVXr05habEgQYA89IIiTkRDnV1QDO4I2lD6Nuaivy+FXI6AuPIjbTY1mLEk7OISelImJmfnkUumcefBA7jn2AHkh7txrVbF86cnENNTaDQ9PHfiBF558RQGuvLYs20bFssFOFFganYe+UwX5ucXsbS4gHwmjawXwzt++/egZbN48P/5E+waTmB8rBf93WmMDG/H1vHD0HuGMVUo4SMf/QTOnjovIML01Kx0Gw4PDQqISwmMHbv24q3v/HV0D4wI83uxVIbdLKNYmpdxIDCeyXZhYGAQpm5I59jS/AxeeeklTF6+hAunXoXpOMiZDdx9zwG8+w9/EzqZsHzINSi/GgGx9PlrJXz8/R+H5lSwe2wEe3ePo6u/C2ZXN87PlHHmuRM4evNtaBhJnDp7EksEXDULT508i7JtSwwxtGUYtu1g6uo0NI+eByYG+wel6256+hpqTRtGPI6xsZ24dOmSnKOpAw/cdw+G+vIKsKRRgvi1EADOYtfYTuiWgemrF9G7dTemL13AAD2l3Tief/ElfPWhv8ee8QMolqu4dPEc9oyOIL9zDF/7zg8xNVlCxkzDblYQMZvImpQPtqBbcdgRT4IOevy6DVfAy3g8Dt0wRPaZASH9bAnomS4DnSYKNQeFso14JitMYYK7drUmYSLZwZwnZcrEeorpaxJEjmgwCQDruuyD9y2ZhpYZF1ax6hAE6ja9TCCgeC5D2XFXJEtmFxYxMroLrmeKvBCbPUzNQWl+GvNXLmDPYA5vv/d2HD58GEtGHh/63DdwcWoOSVNHOpmEF43CSieQJMu5XhWwUKu6GOszsK0/h9Mvv4I33r4fozuGEO3pw2e+fxzHT0+h4eqgqwQZwA2XwaUHrVEVxqvdaMr9Sp2eWtmG5Xt01x12z4mQjIBvlDUmyGqIzDtHtCGdfexCjDEg1eiLbKmuDEqR00eEcruIY6lY819VOHU2BlC+hl2O3APBdbUP2lozGbR0E15dMUTJ/mVTQr3ZEAA4oZvIpJIwhD1alblF+IvexWTyGqZKBgkA2w79VtiEYqLqVAS0Zrck3WgcpwmH3sgit6PkiDkuZADT66RpLyGTS4pnNT09YpEknAq9p3W4Nln5NTS8MnSriVxXDF35LApFG9Wqhrn5GmbmKohGTGkwEA9akZVWSZjuB/lMVax4XII+ApIMKBlcExjmMXNu6YYuEsYcry0jw8JsDxIM+o5wLEVqRlx2FNVRFVuVdA6vdhD0BmFogFeshBCW/6Vq9CppWgaPFGs0AM4EsGwRdcnKVX+TbwXXNlDt9f3OJS2SxuSAC6s6tSUB8Og9bUgSyHHgs4D3qcjfcJ77XuIcs3g85XvUNOA4ZeRyKfHTJvhdKZXQ090jjPDzZ8+qRI3rg0P5d01kiagwsLi4gFQqJUoTPMeh4RGM+QDw6bMXsFQo+17DUbn+Yb951TGuhojNEuHu758XABautSQfnQEeyl2HAbngQJgoqfc7Y8cBXO3XEjqAq50BRo63JGH+TwssaV3bkFyZn/S2kqy2Dtrw++Ei/HWNB6Ftr5i7bXrmwfc6ARoB9BF4I18vsa3Y6O3nFd5fe4y8fMzXAyvrAcjhc18PDAn+fqMAcPuxbwRYWgs4bQf85P5ua3DYKJiyFtgcHuf1jnm1/W30PNa6vp2u98rt+vKBHZKnTvtfrRXkVxEADsY9AIDbr8NqAHB7x0ew9snyG5qL8ntISnGj83Lj8+H6NbDDNLjurY0cx/KcD1bn1be8WuNI52/8cwDAnc/hujV+I4P3C/rMRq5JsOtNAPgXdBE2N7s5Apsj8Cs/Ap//d29peQCHAWBlFUcrr2VGcJgdrJQClQensCWFIaxy3yCHUj60PhAsQFLDbyhWALHwBMXL12cAR8kAZi2IjcgeKpWy1LsIjrFeM7dUwuxcQaXGIVscaVJe0UqtLut1OUGgrsWKJhuZyQhV5MUVsrPB99T5qpqBAJYBiBtquOU5C6ArObevVhfk4AL0BoDvMtMwAJkV0OwzZn2JbY4rG9bZuG5JPSWOmJ6AYSZhpFKIJ9MwrJSqXZuWYmBHDbkWSkqZQDzrHQRLPUxfvQQjoSSmJXaThu4mXGlUV9eGAJfX5Dgr0FGBv8z768I0ZXM+ZaAbvgQ0wV7F8PZfBCQJ9Mv7Ehmq2hWb/1l78RXsWrlrICceHscQULgitvRcPPfCizh06LAQggRc9OPOoFlSnceyYpc0UrqKee767GTx0JXrLyLeqlYigK9ifarGaF4rspHVtRJBY4LYOn2MaaEYRyyeRtRMqfcEtFfs6+Wm60BiWGimah7CFebu/PQEcrkuRGKmsI0D7WWOLSWdeS1YU280aAfnCOuantpsgqjXbdkGgW7WZAi6Ow4l0pXkuoC+rInybwSNWbOTvymAN8gdKe3Muin/q3rXAy9g1ahRb/C/vJYB41ddSyURTYtDnlEMTTciFoX07BaWt3gFK6u0FkPWZ86Hc4Ygpw7uzxUECD+nUPWrlc2QBO+NWAxbunSk4mTKU7k0iqhOBcGE1JpJmKrWSP7wAWBPU0xg2Zlq3RDyhsilqzkgKqbiYxxkQKpSw/MhoM45LfPcB4DVuQVS0Mv3QHDOgUd2cD/8EjOAv4Dtf/pe3EkbvRv5WXwc7/+P5/FvfkYAGGEAdkMA8PLBdQRefyYA+H1od/DFCg/gdfbZ+vM64PSNjOuv6Gd/6007sG94AA/cdxfiwz34+Ke/iKnLs9iSH0TCIkOtKTrzhZrqfOnt68W//p3fQqXawOj+m2CkTLx04seoTJ1Byi0iapHNRIYgGalNYcMalolsvgeZ7l5EzIQwDNm/EjMt6aKyq2W8+vRPsXjlioBoIyP9GNx7CJHuMVnsVgLAZChyEWnixHe/h+8/9DVkuvLYf9Mu7Bo/gNlrBfR156Hn+5Ed3i5BwennnsGJn/wIt96yF023gIgZRZkkQD2DCuKowwALM7lMEumYiSunJ1CZmcLRu+7D2YKLj//tB3D+5ZdgRQw4xSpGtgzi4JHdyOc1ZLss6RTbu+8orHgP6l4MV6dnUaFErAC0rrDivvH17+Bb3/gBquWqPJACr0cFCiiJWS66SrZRBVT8HJd2wr0Rr4GenIk33H0Yx47thufaYjI/NbWI7q4hnDt5CjtHt+Cxn55AcamMw7t34Y7D49hxYCeiuQzKEQuJZA/qbgRfeeghPPuPP8TR8b349be/DbOlRcxVy3joG1/Hjq07cfr0OdTtOjKGgdrULN757j+A0TOIz/3F/44337UL99y5F3bTRjSaRc/QfmjpIUxWavjk5/8OtZqNpUUHM1NzmJqcxMH945i4dFkYz7ceuwO/+d/999CTGdTcCBaKJdScIhYXr+HS5QmUKGuRSKK/bwCpZEoetrVSEedOn8KFs2dw8cwZJJoaMmYT/+o33oTf+aP3IKIreXA+ICnvQuDu4pkJfOh970e6WcCt46MYH9+P/HAfvGwOJ05PYP7CZRw8egxnJ6/hxMvHBcSLx3M4fuoSvCilM+oij0r51LnZRWEHcz739fTAqTlYWJyDF2lCMzT0Dwzi2vSMAC+8RvfdfQcGe7sEZovpKghjF95Abz+2bdsu0sV2owLDygooms6m0GzG8cRPnsIXvvQlVIo2Du7Zi2TUw/zUBIYP7ceJ05cxOVFAo+LCjbpI5QnS2SLXzYepE9OEtV0qlkU2g12GqWRSSfGKlwQlOchoNcWnmg/dZiSG2fmCdAES0GW4VSoURD66UCqDnaWU+uHxSneoBOGeSJzzUU25E7I2+fBXTQ6u7/lK2WQdlUoVxQIB4AyMaFS6SRcWl8QPnJ16ZKcS2IVdxsLUZVTmr2L/aB5vv+9OjO3cjQvFCP7+R89joVZH1HXQrHty30fMGBKUKG9UJcAyGlEcGetGf8bEmZdfxd0378a23Vuh9w7h8z98EU+/dBG1GtnSOhQuTSlnHYbmiHwyQWX6nFK6xKnViRKzAVMUDnh/SYIUiyCesGBaMQFILSMCu8772xHgLhqlpD0BPALAHpout90Ulj5Zx+VqHVW7iXozglLFliCPkk2Npi33OLtuLYuSN0riWCP4yzYRyro0m4iZBsWdBMyLND1pBqFcE8ecjF2CZWQS87+UEiJ7lsFx1XawVCgJSGrGDblwDNIYNNOPhFIt1Zotstf0/q2Q7cttEnhFHVbCRCKVlAaLcpEyRBriRkoSziqbA1wbUYNzvIBEPIK+/hE03TgmJudx5coCarYKZJVUPeWW/DWOjCtJtOiVbKJaqQjwLYlHkzJBSsqa7Gt6S8ctA9lMFr09vdi6dasoBCgWNZMb+u8wmVSrKgnW4QQmAGwDOd1wYqpYTasAjX6SE0hPtUCpti7k8L5Wyu4qlqw6HD/B4UrF6+ZLMbPrlwoJDZGDatkXq2Te98dhMrG0sOAHxHUBwCnVXCoVMT8/jcXFWRw+vA8D/bQLacIm41+PCQBM4JgTmAxWjivXAjZ50FvluWefl/2wg5NzZXhkC7bv2oOq7eH02UtYWirD1VSzgChSsytTjaxK9jmgwlYOuKprB1BSYgjshdo+ugymB164ncBYtc8WWCDDunztKJUU+ENdd/39j7US4JAYdTgpDh9W8D6/2g4AE4dVaZn6CRIm1S6idtb6vt9J3b6fVYG89mMNknRuNKx/FlyNVRiFGwGAg2bvoNEhPG7BWHQGFtXW1wIjg4Q3DNhsFAQNxi88huEx7TTT1juW1WZncJzXFatCAFuQQAef7TRP1p7967OXg++vBwCvNg6rjW07SBg+l07n035uK7e7OgDcab4Ed+eKsW0bqLWuWzAfO5/bavByx9mhqoz+fRkubbTW9RCzxC9ZXC+rHrrXVhxTB+btaoBfu8tssJ3O/uVKAnq1MQrPmUDTMVy3Wft7QaHl+vHq/L2VR772tpeB1/WOveOaq7wfOkpOq1V340zdTo1EnUBkmRttDTbr3dM/z99vZFx+nv38vN/9iaOUhDZ/NkdgcwQ2R2BzBF7bEfjiH75Nqd3RUo6yvGEWsIC8vi2csH+V/2/L05MMYYJgfpM1m2P5EzR7hgFg1WRMH2AXEQGDVT6lZIcVA5g4kpKApp+ni2q1LI3DBMeqtRpm5pcwPVdQTb/hgEVAZxWPLcc9Smo5HBcGCkckwAhWKoAfATu/sboNdJK8ULxGfW/kDoBlhFZwBDh9eduwlLSSgVZqWooRyzqELxVNgFa6hdURSlzMv/EzbJP3PXIJAJtkoMYIQlLdkRZmSWGkajpVzCxp3CZAKZ50wnBVL47x3MxVxFNpZLt6fLBejRFrN/TPDWSSWc8j25SgL79HALLhqPcCKWKCqgICtrydCfq56js+6Mpts96n5JEVu5c2eQGruj0G9rPV6xS8VUOhsos68cJLOHDwoBCkAsUtqVPL/3gOvmQxNy4axDxGJRUtqprCapVv+P7Nvj6akiNr1WBUgz2lnZXXsADGAgDrSrLal9ymFHdUNxAz6H9N6W6lMCdfIevUbcJuNES+nNsgEadmVzFzdQLJNCWkdcnUCTAS0BZvYzKshSyjxop1GbKAG7YN21ZezSJBTMlu3x84AOzFL1iug2KpUrI4UGSUc/df/IwChpWVlzT5+9ZiPA5hEBMcFvBc+NJSMwkYwHLt/Tuc7Nqlcl0AYJLsPFqAucrGUfyhuc+AsODfNxJV+xLfym6xdXeq+ePbmHWOTRUAvK2bBBQSNFg3orqgISQOAsCUgA4AYAF+fflnJQHtyz/LOSkv8/A6xr9zDJYPylM+zEGTQ4gB3GL4+veDsOJ5Twi4rpohgtcvMQD8CO77WXxsb0AC+vx7nsF7D7c9sH4OADjY0gqP3hsFgFeTgF7nubrpC/zaBh7B1n77jduxb2QQv3bfXbhUXsBX/uG7iEdT2DW0FTu3DyNh8uHqYbZQENngkdEtGD92K5EN9O8YQ1PX8NzTj6AxfxFpr4yISclIyi7EYMQCANhCvm8Q6d4BRMwk3JiFhqcepmQnlRcX8OrTz6A8OwuSCLeMDmBgzyFE89sJPXUEgBFpYvbkq/japz6LSsXGzrEhHHvdPShXga50CpFsL9KDW6Xb5uRTT+DiK8dx9MgeVCrXBJAu1z3YWgp2JAUHNJMFerqySBgWLhAAnr+Ew3feg1fmHDz41x/CxOkzcG0bXq2CweEe7DuwE3GriYHhIRw4civG990CLcqHSxx1qZgrliAfiGRdfeRvP4aP/u2DWJpblI4vPswYOKgf1RklNheyKPvdVHw4MTBkoOTa6MnpeMsDt+KWo9uhgfITtg8Aj+Dl509g/84xPPzEM6hW67h5fBz33H4EgzuH4KWTqGoWcv3b4TQ0PPaDH+BzH/pr3HfsZrz9LQ9gtlbExflZfPORhzHYN4KTL5/Cti2j2DE0jJOPP4l3vPv3oXf34Rt//ad42+vHcOvtY7DRQKloIrf9NiDWhx+deBFf/vY/iO+AHovj2pWruHL5MsZ37cTMtWvCTr3jdXfjnb/x29DMFObLNuaXSqhVlrA0dxUzs7OoNzyR0s7n8kins+J1yofy9JVJnD75Mi6eOYUEGsiYLn773f8Kv/4HBIAp320qb1WtCrtWxInnnsPH3///oTfWxN4tvdixfSf6to6ge9cunLo6j7lLExi76RB+8vSzePHUyzLoqUQXTr5yRQI5gmhWwpBYhl6pDDLYiNDX0we7WsXC/KzwSeOWjr7+QVybmUW5WBR5FEpAD/Z0iRw3/XK5bV7Dgd5ubNu1R0DBUmVJfEUWSwXke7pRcww8/czz+NIXv4RmM4Kk10B/ykRvLoXxe+7Ao88cx8snJ+HaETSiLtyYKxLAOjvBmh5qbl38WvgAjNGPBFEkyazkUdYJPlYlyCZYqBOUpkQxYlgqVkWyg0EL2doEadllKAcZoZer3+jpNWV/PCf6zpIJSzkQMk4p9S2diY0GzJihgjXTEBkQNgNk0znJFSrFkgQ/vX152T8DHMroxLUmrl08i/rSNO47No633vs69A0O4eS0g689dgJX5pdgRhlAxuDwttAjMHi84rMdRbTm4ubdfUhF6rh05jzuvmUvxvaOIdozjI998yf46SuXhSVPf+aKXRef73jChBGxYejKU9hpeLCJDnsRaPyspsvv1VIFukjkKhA4kTDE15vuvuzglBCXwKOng7GmBkPAb7J/PShPEYLLItbS5E1sihQ02dW8IE2XgXtTAGAGobzvmQxGm56AwKxHSlerEYVDVJqAqKchSVnlaBQ1JmeUdXKbEgQSKA2sRgkyO/WmANuc0wzW7LojMt/sbuV1oyd5ENAnLEsYuk6tJtcra5HVHZeAk4FhpVwSEJE/pmlJZ1+dYbQwevlbXZIhdlcyIF9YLEqDAYNZJiMMbAVvFclsQ5orGGhSVUJk4AXwVckuGxIkSWo2EDfpiesI6Etm9JYtWxCPJ0TqJpfLI5XukmSAILeA+X4SqoLdAHoNcgyfIeqvumSmd/pRwbnaQHuxWHVNKymqYO0OiFjiR+5LBwcsX1/wquVHLGRrUXvwUKtV5Ho5ThUDA/0CzM5MzyrPZgBzc3OSSLHzNBE3ReKbidTo6A6kkglcuHgGxeIc9u4dQ29vF5r04Y5qSKWSMkaCSzAPZUMRmflscrDJBI7iiSeelLnFa8mGjMGhIWzdsQtl28XZcxMoFMkY55Ofih5KXaH1XJLnlegu+wDw6iDFig7TVer2AdgdJKettGRFQWCl5Ga4sK/GXElIB8CBuoa+PFkLiQrNh+BR2/IEXU5Ew8chwHWoSYBzNsAJVgBby2iXauIIsUWvm0OhQkb7/AsTnyVZ8+ehHN0q87V93PwIwu+89SGTNiApmONBQthpG53eU+fcGeAJg5fB+a8HAHe+1urd4NiCotJ6oMlqIOhq7wf7bt9+8Pnw++3HstZxd1pT1juG8LF02lf799f7d/sxdDqX9vPsdAwr93ODALDSL25dy9Z8CjFXV7um4WPrPHa/GABYzdeVTRyd5smKY/o5AOBgvVqPARzeX+f7IVgfrx+XzmO8PpC68nudAeDwOifrTpt6w3r3bKf7aO37ve24g+dtW/F4ebvXj8cvAwC82nrbMSD5Z3xzEwD+Zxz8zV1vjsDmCPw3PQJf/h/f0WIAB0Cw1AAEXFEergFQIqzfECOYClgBAKxiRhVvUelJgU6KKcf6gNgUEegNvURyN7AZ8iWgFQOYlmdNyU+FhVe3UalWMDW7gGszSyu7X/08SrbTppATNE/zAgYEF8mfBGRTXwxIL8JU9ckwBO0CsIxgHPNe1gloQxbExsF/RZY4kH72GYWBB66wqGlHx/qHLz0cxCPLMfay9DSbpdX73A+BSE3U8cRjmYxTQ6mriRxv05WaBrfLOhSV9qgIx7NjU7tI33oa7EpJQMdMLg9dNxWjO6bsBlmvoa2VYszS45dMYL4UgKWYteq/QU6n/r2ShRvIF6uYIsidFOCmGJfyF/8+UrWAlT/Bebcn6GrOEAC+6cABsRkM/GKXQU3F0iRDvFqpSi2Hn5J6hRVXsszBwfvHITLAK/LqAPhTbG4laew3AAb+xLRfk0nToozLtskWJkjM/ZKxzvIlSSwL83NYWpgT8o1ISEeAWqkMM25BTyTFjqxcWECpUhagtUGp5kpVGt5T2Qyy2Yw0Q/Al9nZkapMdLF6YnyBpAAAgAElEQVTMyieYDfbCTA3AcAHCFUgcxLAi0U2/ZoeMYcUOJtCp5iGJC4ohzB8BMhskcSgQWIg1oiqmfIFFUrslEQ0sVD1YUcCIKa9gnjtJevy+bN+fz8H2Fef/+maL1nQINUOsFLpS+b4Zi2JHbxK5rCX3pFyjaAwma4eGIbWpqt1AzWFNWc1/SlrzXFRThLq2YQA4YKjLPOU5h9IMNrAEzN5Anjtg/4Z9gMP+vwEAHPx9EwBuB4DDgG1HOWbFqj3/x9/BB95JVkmHn/A2bhgAVvLUj9y/xvbX2+d1f19d8vq/6ejhNTi5d79hC/bv3Io7b78VDz/9FM6eu4CB7kHsGtqOg/t2IJdNqK4XzUVE15Hv60eTUtDJLPKDQyg5ZRx/5lG4hStIoIqozg4PemLGYBGk0aMwUyl0D21BorsPUSMFL2pKh4xaz12U5qbx6rMnUF1cFG/JkW2jGNhzENHsVsAjw4vgHuUz6JFAs3NNGJjF6Sl87wsP4dKr5zA0mMc99z+ASDyLlGEiks4j0TciEiYvPP4oFqYuYXx8F0pL7AKKo1TXYMe6UNeSaLoxYVzl8llZlC9fuIr6whUcuvNuvDBVxMc+/NeYPHtW/GcbpSKGtw7g0M374KKMkS1bcejwbdi7/1YYFu8XMid5Yk3xcKDc5pXJSXzyE5/Cpz/1aVTJFA08Kfw2uhVMCbKcWtdVdZIxACAHcLA7hne+5SjuPDYGTSPoZ2N6dgmJeC9Ov/Aijozvxtd/8BTsah233rQPd99xBNktfXhx4gJiyRx6e7eiYmt4+tln8cPPfxH33XILXv/6u2D0ZfHk6ZP43mOPYWz7bpx5/mUc2jOOvWNj+NFXvoEHfvN3ER8cxrf+8j/jbW/ah6M3j8KBi6lpF0Z6DMmhcTxz6gz+/tvfQskuS4A3e20WE5cncPTIAUxMTIg8xt3H7sQ7fuM3MVtpYKbgYL5YRnFuFuWFGQEf2WXHsSOzNJPOKJWZZgPlQgHnTr2Cs6++jAQcdMebePe7fwNv/h/+HaJWHk2RCNfgNsqo2wU89fij+PSH/gY78mncdmAXBreMomdkFPEtW/HcqTNoLJXRO7IFDz/6CM5dmUClXEFXrgfzczUBA+nZQM8TBgvxeBq27aFRj6A7l0etWkK1sgS4jnil0H96qVBErVwWuZbX33E7BnrywtCklysf2GT99XRnsG3HdsRMXeSLzXQXlkoFdPX0olyL4LkTL+J7338EC/NF5E0Ng2kLB3fvRM/4GD7991/HpYl5uI6OmuuiIXYvTbh1BgwuqgQC3TqSyThMSjnX6OWahOdGULcZoKhwi8xX3eT9w3NsombTx9ZGuVyWQJPDTSCXgBpvTiYf9MggUMbgjyAwv03wl2xiviSpkCCPHjJk9jbAxITbIfiYTCREwrxcLItvBKWCCYkSiGzUm+i2TFSmJ2E2K3jHm27HsVv2o6tvAD89P4dvPX4cc4UKmvWaBNpNsp0Z4C2VpHGkuyuLtKbhlvFhRO0lzFy+jDfccQTbx3fDy/Xir/7uu3jp3DV49LstFWE7NrRoRLx/9YiDeCIGw9Ixu7gk8imU8iGF1GBnJ5szCMBGCFY7qDcdZNJpNBtVgP7D7BRll2hER73hqx64EekWJLBqmrpIxZQqNVEX0CK6SPdWHXqHNFrgIttE2OHKQJCK4Ra7b50GFZMFzGfyodFTPPCvIQArUsl+1yfXBvrWcMmhV7NIJkVQLlN+PiJ+NlxDCCCXaiUBXgkwqoDRFQCQgCu7Fy2T3cRkQFMsm4lVTI6dCVnC5Gds1J2qsFDZhem4UdTqSu46laIvS0TGmGs+u5nZANBgwsL3a5TO8Xma9JimXLlLOeOEBNhkW4t8uEP2dBSWSD0zYW0o719aBviM4XzOl03RIkgmk+jq7kEu24WYFUdD5LWVR7B08sYoSx60UZKBq3zaZdtE8oLifSA8E3Qh+mAi7wpJCqW43fTBXz9xDRKz/5+9Nw2S7LyuA0++XF7uW2Xt+9LV1Tu60dh3kAQJCtwkWiI5lmTKDP+ZCY9nPBMzETOWbMnjsEOWLFnUyJ4RRWvhyKREkaJIgCAIcAFBAk0AjQbQjV7RW3Wtue97Tpz7vZf5Miuru5qSHHK4KtCo7qqXb/ne97537z33nGN2cwoArABDs0wteW7b94iHIxu3Lu1BmUxapIVq1SKi4SDim3HpDuUfBrL5XF6SBib2lGBfWlpEPp+H3x/AUDQErVXG+so1LOyZQ3ggLLLv9AXmekOPdd3tk2SFzwrHVMSQyGwvl/HD739fGlMo385kdHhkDFMzcyjW7Hj38jJyhTLqdXaROg15bSP5s3TsSoeu9CpZ2FoGGGu+w8iKNr/6ggFGr1M/oH1LW7LlXrWzWDlQf8DGTHu7u13V9nIu0mBhynYr2SojQ2rzAVXybM2Y1fWo+2pcm3kOqsX5pow9E9Btn5sUTTrn1Jucm4UKtYXRVa1O0vzPGF7z3+qcVB+4Kgipe9T5Mgs1MkeNjmBJEo153nVMK4jX3oU53uZVdN8DNS7GebRZk2rb9pB1hrqH7WcF4tX25ilsnT/dBQu1760/U9drnqNZ7FAX0/l55/ys4KP81BgjyxDefE6b96drzM1z68yl/tfTH9js9+xYf2b9ez+Aqx8QL5/p1IXa86bNOjUaGdQTboyfRQ7dvLxtz6NnzlnHzzzsdgBhv3vQPf79m3f6768jU9+1VpnNQrQK6Gk26TeXjMnSmQ/G3Oy8Q6zj2Ynje+9NGxQ3VhYpBfUBMNXcNN49/SZfew0yn8eudpu+z4JlFei7R7Pwo9gY7bsk777ese031j8pANxrI9B5lHueZ8vzbS1SbYP/7pgsLEe5DQZwb6l0m9vTWTENGcDbW0Nutddb/L5Hrl5tvY0Mxza72gWA/5r3YPfjuyOwOwK7I7DNCHzlv/+IAoDZ/CyAJX1b1Xcl89wNAJsgsACqIoFLoFJZyjFP5Du5wwA2PFnJiBPwSAxCDQVC1ehGmWKFGzNvhNS0XA671JPYDM66EAHgfCGP1Y0EVtdSRkepJZLoIgR3YkUzbrZ+V7VPqoIpMFfOlX6sBrirWMMKwGbuS3DH7dHh83jhNDyR5XMieU1yhcFuNeya5A1nMI9ZO3HpBMkVs1rycBNElqZmlSe1QfU2S9HIX4SBqmRqyRotVsoolQgANpHL5oRcxDoW7dWkrkUWY0tDMDwg9Y8qPWKLZFETGFY2TFTGI5jM+xsO+qU+RoCS5Ayv1y0APRm+nXhIxa5mPGQQcxVXU0ozJEcYUt8G0K7G2/A8Npr0zfC9zeBtxwZKnawtDdwT2BBwe/Pt0zhw4IDUp8wvxVxVbN9isYyz5y/h6vI6KtWGyIgv7ZnB7NS4qL4p6Wcz9uCgq1qC8hFW96C9X9mnQrLlOkxAWL4bfyz082qthnQmLQqT5UIODZuGcGxUiChsqCd72x0ISf2E9WUSI/KlEiKhYJvwkM4kUaeiXTEvVoMk07CxggC21+OW2gpt11hbEyU1GW/WXpWMd0MYpwSElTS3XKmRGxA7ISBdLJXk/ndqCWowFdCvGh5EArqqAFwTACZXhLVJ1soE6DSaAvizTBVwka2sQUhnNfm8qgua0tpyjPY4dyzKzFBQxn+7htz2bVF3iADwwogfsagfXp9HyYGz4YF2bbouIDVt50QCukFQmhLQtNAypL8Fx1Hy6IoBzHlHFT/F+lZArpoRamwsHuZy/QpctwK+VravEElEIlqNJb//HQaA//YloH/th/3eOt2+uW/+++P4pT8C/v7vv4rHv8+/P4AH7n8JMABa8/emRPMNy/bCLr5tABhQMtS/hpcM2Wd87X/E+3/1JcDwGL7pMceMz0Kd8z8x/72NhPRu5HHzEfj0YxOYmZ3E9Nwsnn3uRXi9GsYHhzA5MIG9C6MIBFmgd8IX9cIfCcMfG8H1lQ0Mjk4hFIlic/MGLp1+Bc1yEvYWPXAV2OHU7PC2GnD5dHjCEYTHJuAJx2B3BwCbC5VUGrZmBQ7dhkJyExfOnEc+m4NXt2FszwKGFw7D7h2DrekReYOWnfImDdgadtgaGpr2GnL5FF742jdw+QevIRIJ474n3ofBmVnYGxr0QBR6JCrF9JPf/QZaxTyig+No1jbh9TtRhANF5yCKVRu0piZyuqGRGDLFEjavbsCWSuDwvQ/j1GoKf/iHn8XyxfNw1+1oZhuIDEYxtmcYwUFgdmICd995vwDADk9M2KjCk2iQbVXCO2dO4/c//3mcPv0Ozp+/gGq5JAEXO5Nk0SMTuVZTC7u8rA03DXafCQNLBRUum4axEPDJjxzGex/aA5vWRLFaw8pmAn7vEM6+cQrHDy3hGy+8iWqxgrv278Fjj9wHbTiMb7/+Ms6cPYuQexh2dwivvP0WmtfX8MS99+DYXccwecc+/PDiGXzpmW/g7jvvwbsvvoojM/Midf3qt17A+z7+C3AMjuGbn/01fOSJAzh676JIRCeydjR9oxjYewSvvP4GvvL1Z6T7R2vZsLYax+raJqbnxpEq5FEtlPDUvQ/hw5/6WVxLFHBlvYR4toBqPodiMiF+yQTNTM8IBkQMFvkCzmWyePfiRVx45zQCthYmvDX8g1/4GTz0C/8INncIdQm8GtBbNpRySfzoO9/CX/zRn+L4/ATuP7qIkblp+GPTKHsD+OGbr8KWqWF6fgYnXn0RF67dENYcfTbSJfriUu7DJi80QqckSTbqOppVHZFACLlsHE5HSQBBvpAogUyfCAI7DpuGe+88jhi7/RwuODWXAebUMDM3jpn5OQmsS+UCfMGQBC7R4RE0bA68dOJ1fOXr3xDgLqzbsWd4CPcdoQx6EF999jmsrqbgsPmQrzZRIXDBl2Wlgny+iFyhCYfegC9gh8/vQrFAb1odtaodpSKZlCqIdXvYxciOwKaAvuxGY5AqkjPGy1YYmOxgpHSvgy/iCjxuXTowGcC0KEHscIpPCn/GoMzsOCMblZI8DNwYiDCAd5NhSAZwsSSytD6/T4LfQqmIQj6HsM2JVmoTgx4bfu5n3499R5YAvx/PnziD7778JnLFigDQlJOvNIBiRYOt5hB5arcTODI5gqX5QaRWLqGS2MRDD9yDiaVF1P1h/Pb/8yVcXcuj0nDA7lRS1rywarGIVqOIaMyLYMSLcr0hUskExaWjVsBarwT24sNarSCfy2J4KCbj4XS1UCox+CNT1YFaHRIE8TlOpLIi2u5y+uB0erGaSKHAgJIBrAE8MdgWEFUSNyn/KiC9WoLXLqcIm40AMlnkHjjdbthFg7shUjTNZlUCT6ostNhIgxZ8bl3Olf66VAYoUzrbTi8brwD6dVsD2VJGpKu9Pq88p0xmKGfEuao6gxnYUp1AXQ8THAZRBF69Djt0NvfUKpK0cF0qMVhlQ44h06QknpWklMBVLUqPN0SCSEkjEZilNXwLWTLCee52dtdyLJSMM5sxOH94HeLfI/EiB0W1DDMh5XG8HpfIkSsaKjAQHUA4OgSHNyCgNps4uEbFYjEB9MVzpUkWvN/wWucuG+KLzNOT2SG+LAoYpES5XdixVKAwAGMokF5khahOUK8ZXan8e0skiWS95g0UILAljUVc55XHsrT6yvGolJBOJ3HjxrIwyilBtL62Dn8gJElAsUwg3aE6RwkS12oyFg4y4F0aFqeH8cRDx3H53GmZdwtLBzC3uCQgPRtDKEfl8oVVKN2qG40AlBRvopjP4cc/fFHY7AzqeWZDI6OYnN2Dcl3HlasrSGdykixBc8o1UXJIOndVM6iMuTFUauzknitvKZMxK+AvJaiMxJHv2X5f/UEb80C9nzATrO5M1ex6V8lXB3w0gYzuY1j8LNuZUBviaudoCiDjzzvbt9lpFsnY7QCwreeyFZy0jshNQT7Ji7vBw5sDlUzQlS/ydl/bAZu3AuWMVP6W+zaPy/2Z42aVVN8OUOoHYO7knPqN903HtM/AdIN1SlLP/Nl256uurzPONxtz6yF3fm79n4Xt7p/1nHsvsfeYltPeMhq9160aCW7uBdu1f8tzaC009J53+zNdEstqlm1XnOgLSJpL0w7n/Pb7vrm8ee/49rKre4sq1oE1mTI3y8raz7WSEtjiO93/s0rOsd+c6mXUqm36z6neMdnxXO4CFrefr/3OXWTuLF/WczDHuj0Xe5pZbjaOch8sMpS32vZm6+SW54hj3b9Xo/9ubqY20tskJcO3defb3YvtnuHtzu9mz3zvye8CwD/prNn93O4I7I7A7gjcfAS++j98tCP9bDB+WYMQ2WOL/HMv+1cAYJGOVgCxGVPxu5JDVgCK6b2qgCYFCLft5YwwQP5t5LROJ5UJmSfS01TVtShHnMlmsLK2gbXVNJra9s136vgSubVjkd7z4za0tzKVtFQjtgJuBXAVtiAb7xsCnvHL7/cL4YAgnJL15RhpApbzj8mStnoTcwzZjK7kn1VjuJKAVoC7gGQEkaXWoEAoFXWacZeyT6P8Netym8kkksmMsBuporZ08DDsLp+o67H+HBkeFyuwaqOJYCgkdbRcOomNlWuwo0YzJZRzWSGRcJSqxSxSiQ2QDxCMxuD16hiMRkV1TlTAjLjIGof3zRnagJnJoDVAYwFRO3G0GVd1x4P98pZOkMW6CWvX+/btk+bydh9tB6ZDPlvEa6fO4sLVVakJUUnz8NIsFmcnRC1QvoS1bLKZlf63gNcCUBqMZwE+O37Cak4bvs7CZDY9njUhVxBsTKXSiMcTYgU2EA0hPDKLgeFpNO2shYZQrlSkBknbPtZWKBFNZjtB+djwJGqVMorFrGAZXpcd69fO4urZN5GKJ0TCOJ3JYHh0WHCQqfFx+H1BVas3mL58xsQPuEKvZgXwmgQEsoN5nqybkrDBf9NOymR1m7ZcJM1wrrPWQwKJyEezvsvZ11AMYNZf+AxTnVLY5007ai3axLGgVkdVFP+of9dhtEsVrs0WN2oZt9u5aCxfBJFZK1ocDWB4OCR1XKkPsh5MRUIhO1HNjveF568AYMWEV7xx5Y9teHob9UABgA056A6rvNsX2Qryivy5Ae72gr+97N+/uwBw4gX82v/0OZz9id+OS/iH/+6f4fFtCLq3v1vF+gUB1V7GsLkzA7Sdvdk2t3tgY5/Yjm18i2MKUHzxn+HZf/8R/I0Nxe1ew3/l2//8w3sQG44IoJLJ5LG0Zxwj0RC8Ng+mJsJwue3I0aPRa8fE7B4MTu3FlcvXMT6zAI/fi+XLZ7By9TRalRRszbK8MAkA26HBgwa8QR880Qgio2PwhKLQ3D5hIcVvLMPWrMLvdaJUyOHypWXkswWRnJ5Y3IuhPQfhcI8ABgDc0GpoEgiq26FxMbRVUaqW8fLzL+D1v/o2PLob973vcew9egxa0wmHLwinPyiyFKe++zSCbifShQqi4RZ8XgcaNh3NwATi+bIwISP+KAKxASRzOazf2IAzkcTh4w/hjeU4/uALn8W1S+fhaTqARA3+oB9T+8cRmfZgcngI9955P/YfvFfYqC3NrRa5FlAu5/HKyz/Er/1f/wobmwlsbMRFQpgBmtMuHDthSlJaW8rnhuSDmaDbpVuP7D879JYT42Hgkx86hPc/ulfW0nyljvVEErozgvNvv4V7jh/GX3zjBNxw4j33HMUdd+yDNhbBs6/9CK+8cgI+Wwi6N4ozV68gd30Z773nXjz84IOILczg1Yvn8LXnv43jR+/C5Zdew9LkJMamR/GDp5/Bk3/v03ANjOKZ3/0X+OgTB3Dsrnnp8MmUdDQ9w/BN7sFrp8/iz772DZRqDTjrNsQ3stIoMDQRRb5Rhb1lw2MH78DHPvlxxAt1XF0tIZ7OYWNzFblsQvwuyGy0UceiSW9TtzCBfcEAEqk0zp47hwvnz8LvsGE+1MRnfuGn8eDP/iLgDMJGT9NmGS67jnxiDc9//av45l99E3ftmcIj9x3EyP4FaMERvPX2Obx25hTmh2cxPj2F73znG1i+sQaX2wVf0ItKvSmyp5lcAYVSQTr+XC43ajUNxWwZk2PjaDQKcLvJ4iMA6VMdfQ6nvHx1l47hkRFhwU7PTGFoaAhvnz6N+Poa3nffA5gnA9ipYXN9Tba5sb6OO+68S4CmV984jee+8z3kSxXoNmDf9AwOzc0itmcaX/3mM1hZ3USjbEOWHVYE5TRIwFKttLC8mpEuSrfXhmjMh3yuBJczhMRmGZUSWb2UIakJoEQglEEKY1+bjQC2DrdHeWLUCB416gIQsrOSwTI7P8ma1F1eVCs15PMleAzQMBRUrMN8voBCsYBcISNAfLFYRNAfkKCHiYvP6xew2+v1iVeEyOq4nOKv4SNLfmMZo0E7nvrgwzh093G4hibwF1//Hl57+yzS+TyEkIwaAuEBaE4fKrka6gIkljGABu4/vh8r774DRzGHBx+4F2N796LkDuK3fu9PsZ6qocLn1q48tSlt1KiU0GqVEQw7xcObTtvVakPkS5R/cVkAbp4/Wb/8TimYfD6LwVgAbq+GcqmJdLqASoUgpkONmdMlgLzNRvBUA5vxcuU6srmcBH0+j2LJEihngE8fXiYfijHsxsRQBNPjgypoarRw+sw5GVviibpXF+UCgorVWlkCL7vNjQZZtY2aAMBkNrt1MpfJ7lXBI0eOUiyleh3lBrsLlexzkZI9JQLJdrgcuur6bdAzpS4JKUFwBn1Mbigx49Ud8Hu4rtdhazK901AkHZvrnVwTZaiZLJYlSdNdbuRyJeXPzbnksBFLlPllb5HZ7JIgt1DmMVVHIDt1yWiXzl96Hzs0YWgzoyS+WMixI9kmjSJ+r0cCbiaRvFciveTWUWlSitqlnkt6YXsDkohxm6GhYQyEGSmopgUOTzqbEf/uEse5XpdOXAbzXr8fY+MT4i8vDT2SCFPeqIFkYlN8eYeHY8p3pFZDNpvD7NweI9BlUKBJFyq7JHke8hNNE5kngu1k/iaScayvrorMvdtlRzweh9vjlfvCecQElY0xTJzYWMHEg991XcPi5AAev/swrlw4g81kGofvvAsHDh+Re0fVBJvLA00PyPFAr2GXG9V6TRo/2Nfx8kvfFw9u+vpw7GNDo5ha2ItCETh77l1cv3FDmhBGxqdEHp3rmzDC6dEsyTJHommQqymLbLLQOoLJbQBYZYDSaNW3KN0HsFFtUD1FcEsRXSXC1kKECWp0A8BmQmRNnI0Wq05ntRnDdVXGuUCqZnemYiZruDd/EtJYW0a6OxjsW7Dv2VZdujl2/bOzW4Mw6tqtwJpiwKuv7T7fDfB1j2V/DK3bl/NW59UGsizs215fMOuIKSB1u/HYzhO0swfr+XA/yvdq65ju/Ly778vt7OtWxzDPunu7W19j73jt5P72pijdx9whWGeywy07u9W82lFq1H4eOudhnZfdDO3e5o6ehoodAsDmmG0HAIskfe8zbS4vxnzqMIQt42eRbO8H4PW/51tHaadzp9/4bud525knN59jfzMAsOEN0HOCO72uXgC4zQbZ0YTq3sjoVeq5n513xU52udPz3sm+drpNv/fkTgHgvu9Y81VqNG7t9Dx2AeCdjtTudrsjsDsCuyNweyPwtX/8090S0GQAmxLQVj9gi/Rz2zvTZABbAGABWw27l44EtMkyZEOj8v/VqOhoaIRINi9+u0rFjXk3QV/J1Znx1qpIZdJYXlnF6mpaCAS9zajW2IZvV/lj8SA17XkUGGzYKBlMXgGCJVZXObLp08t9mvK5rCORbEEmJ5uzmd34WbtiLUnOWfkoi4ev4fMr42gAwCZQTsCX+biAvsLspa+y4aVMUMpgJqp3bUvy+vWNOJZvrEL3upFJ5zE0MIRAJIyR+f0YmliAU/cik03D6w/D6/YKWYDnRxA4ldyU2o8/4EetnEM5n0IpT1szDdnUBtxaA6n4JjbiSaytrWF4eAgE4WkJFQmHlEqmCJWpZFTGse2da+RKRu4tTevCqGQthRX47vzHBNjMBtvefMlkrapWYxXXss509p1zWNy7KIppbHSVkWlLxZCXRZC8iqvLa8jmC5ibnULIR5syJdfc5oQbxACzWVYdQTGBhbFJv2PDL1hh8EY+SMawjciCRLFSG1ldj0stIpFIYu/+wxianIbdE0RkbBFaoyXEtHKliPGJBfiCQZRKOXkuSqUyQuGokDqokJZYvyFElMHRCbHsy8SX8c7rP0CtVJDz3tzcxNBQDJlcCjPTs1jcsw8uyh+T+Us2qshCl6V+LQ0X8nPFDqbqJf2AlT+wIQNd43ZNIW4opqpSezMloqkOqPyDm6hzX3VVyxNPXZFYrqAq4KpDnk1bi/Z7VVTIPibZQKTUVdRrZvRyq8wH0pq/qTtpAfUtQaLZ5W+kWPyNAMBjQYyPRuHjfKZSXa0ujHaSH1jzUoSFBh1CRTlO8S4EFRL2r5L35nOumjykMcOQf7cCwObfe6WelRR0t8+vAOMG+1fG3vjzdxcAvr13xO7WuyPwtzYCn3h4CbrbjnwhI/Kxh/ZNY8/0OKLeMGIDboSiIZS5QDVrGBqfR2h0Hu9euIzpuXloHgfOn3oZ+fQybI0cQABYzO1ZsbfBbWvBF/LDPxBFZGQYnkAIoDRoLo/UxroEIZSLyBdyWFneRDFXgc/twNS+JQzOH4CmD8DW8oj8aUOro0kf0oYGkoGb9gaq9SrePvEqnv+TP4fTZsfxhx7E3Y88CjsFTN0+2PgyzmRx9sQPMByL4McnX8fB/cPwuTQ0607YI5NI1ZpI5PKIhEbgD4ZFDjaZTMGZTuPg0fvxxrvr+MMv/h5Wly9DKzXgzLWgu10YnRvC7B0TmBobwbEjd2PP0jFoehQQBrBCLMqlAl458SP8yj//VSTTGayurKFeqUmnGVmUBIApYcE/BHkEaKCUsRF82NlqJj+zQ4cDY0EbPvmhI3j/40uwOTQUKnU5Xwf8OHfmbdxxx3589WsvI6r78djxw5ibG0YZhkgAACAASURBVINzagjPv/kqri1fx+blBHKZMiqaDbmNBN77wIM4cuAghuZm8d3XX8P3TryKO48ex9rrp7E4OYGxOQUAP/WJfwhHeAhPf/af42NPHsAdRynNTQ9SH5IVN4YO342X33gTf/TlryJdrkCrN5GK55HPljA4HILD40YpnRMA+KOf+jgS5QYuLefw7vUbSCQ3UC7m5YUscY3h5cgOI8q+UOI1ncoIe/ryxYsIODRM+6r49KeewuKjT6BWoxwtO5BaGBkdQqmQxtNf/TJeeuFHODo3jkcePIzRYweQqdjwoxOv49RbJ3H3vrsxsWcWz377qyiXahLQZgsZ+HWveEO4fV68e+0qMrkiPN4A7HaykHPwed0YHxsS+e1qqQY0CBySmedAOpOVzi8CewStRseG8chjD+HHP34F5868g/sO340H7r8PpUIer/34hICkBJ/2HTyEdK6IVDaPt8+ch0P3CoMv5Pbi4TvvhHciiq8//xzS6SxNV1Fu1lFqVhFwu9Bq0MfWg3iaMrEONFsVOHWyvuzw6MNIxRtYXl4X0FmClSbg8zkQCnqE9YxWAz6/G04n5yO7KIFcJiNSRMJX5SaaTVioaFF2GNjcSKNWbcLN58umXvjyoiXb0d6SffHlTXlnshbZfcd7SBBUggUCwExsnAzCbXAUsrAXNnBwfhiPP3oPxhf2wjUwhc994a9w7so1ZItpAbZdZCZ7PCIBbaMdLiVeymXo+QKeePQBXHr7JDz1Co4fP4Lxpf2oB4bw2//hP2M9UUGRLG4bma1KLoVBk91OoLAG3cswz2V02AEBrgHxhMhoM0ghkF0ul+D3epHLZhEK6/D7delmW19LIJFMw+f1IRKNiCdyoUj2tQtNym/XNRTkhMmIrsJFeSWXE9lsBtHogBG0UEKmJazoyfFBDA74MTQ8jPW1DZw9dx7lSlVAUenopVy0dOg6BJRrNVwCyrOjlCBtNBJCKOiX54iBLjv0uKZQyjdXqomEttNF8NUugWQmnVP3tmkTyWXKe7PLk2ApPZczBK5Rh48qDi4NbkdLPHnp3Wx3uJHOFlGtq65ZjXL/Dga1JfGnbdRtSCZK0DTKw9DzvQy7syEsdD43DGolIKTftKyDDJ65bBIcrcl3SWIcmrxOqJhAGXHOLXYIcw3m+slJ2qhRItmtQFKtJvNXQlsDfFUSzJqAo9wP7zi7FkvVpsjVlItF1Cr0z6XMNDuFWwhHIhibHEeAUkEMcB1kKTuQz2WQjG+KD7jPo6NQyIvMP5PNubkFCac59m5vQGTYPV4/qjXeX6ckQ3xeKNlNue1kIo4r715EPpuRhheyn90en0hnE/jnnFABMO0SyB1T8kMDYR8WxqO4/8heXL5wGslMDvuPHMXi0j5othYCAT80lxsNu0eSeq4TNrtLxldkhsplnPjRDxDwuuHifm12RGND0uCVypTxve+9iJXVDbjcPhw+cgx1NhCUKsKGVtRfFcCrwF7lFjILjPunMn8jgWPnrshFkRmusomdNaGaslFm6GN2JVtBOQtAbDBkVZ6jsmalJtXxBjYPrLrTu89EkuH27swShqJ5mcUOtW+1Xbs725DA7ndRKsE2ZYy72bvqqnqv8dZgbXs0tpFt6ga6O2HjrcG6n+xcbgWOqCS+c89ufR7doe5OQdfe7axFjt7f3eqcZWb08f/uDcKtQGW/AH0nxzGPZS2gbd1Xf6ph173ehvXa/xysIOCt9209n15C5c3v586e9M6193tG+qc+nXpGP4D/5qtMZ6g6n+1aD9rNE5Z9WzFDq4puz+Fvec+75PC29riYC6RZNOuWwb9VGtif8d/LqDeLm333Zq0BmWyYTpmovZ5teRa6GMAEgHfOYO3d17bA/E2Y3dtdi3AP2qD97c3Hmz6T/R+b7W/QbR56O/ZuvyHodypb3rS7APCtHp7d3++OwO4I7I7Af9ER+Po/+XgH8CVgaQGATVCzL/vXkIBWjdOmPK4h5WsBgHsZwCpJUwAw2b0qQ1HqIcwdhXks6lZVURRzaHYBt1LpJK4tr2B1LcMstG/g0i/O5s/4LusAwAyeSEBQbE7l68tjKl9gfmcBQ3kGqyZcgjusCXA8PF5aFjlRqtQQDnjgd7uk4bwNmpPkYHolExR20I6K+Tu9XJ1Sd6LimWL9KuBZNTSzFmFIaXNM2NTerOOtt86g2bLj6rXrcOkOFItVLO5ZEACspQcQm1xCZHAc9XpZagOBQBSBYFQ+X68Wsbl6XZqvA5EBqY+vXb+ExPq6AKqFfAYOW0ss8BIrV3H+wgWEI1GsrKxiZGQIE2OjmBgbMeIXM4cykHVjlirAsS5qi8lMAbA54XI7MDY8hFDAL1Z0ZgxpjausjbidVNKGGgkZlSrKJaqOKYDv8rtXMDk5CY0kCgNsZy2FyoBOu03d21ZLapT5QhET46NtKWRVCzeDD5VjSl5uKD0LOGr45FId0RqrCUAs/1PN76w3kKS2uZHE9bUNYYWzMf34/Y8iNjkvinnRsVnoXh8a1RLefuMVHDr8gJDQuJt8Jikqo8Pjk3A6qHJYx8bqdSQ2SQLyy9zPpzeQT62iWSvC7dJx9co1uL1uBAI+qY3u27sfY9NzUiMSIFLqqjV1vaKiyLlaQb1SFQBY+djWUK2QCcwxZT2P6nT0A6Y8dEkIB8ofmGCwYkCTHCF/WEclCEwp5QaQL1dRptoc5zCrc/WakMiU4Vknb2XcS23ALflEn9WtPzO8u3bAsdeddiyNRzAxFoU/GBClukqlKs8V62m8uayH0+qNVAkql5L9K/7jbe9mAr/c1PQz7wDArE1ZmxSsDF/z770AsBUg7gWBdwHg/6Kvst2D/dc4Aj/98KIAWuxOGoyEcOTALOYmRuB3eRAJe+Fyu1GFDd5QCMPjC3B5Y7ixsorxqUnUGiW8+eqLQDMHrUlZVfo4svBKQ2/A47DBFwogOBDBADubvNSNb6CQTom/BBcsSs/Gk0mk03nUSg15oc/sP4Do7CJsrpAAwAShGpqUv2GnnG2jRTwK9WYNl8+cw5//h8/D0bDh4NFjePyDPwWXwy0MqJbThXQ8iZV3z8Mf8uPrf/lneOLxO+B1tFAv2+EIjqJod2I9X0A4PA6704MkX2L5DOz5DA7e+SBeP3sDX/7zP0AhE0cpk4errCQIRmdHcN97j2EgGsHevYcxPX8QdheZ1B7lWYcWypUCXn31x/iVf/Gr2IwncWN5RRh7DGzYhUZYguw/LqJc4E2DexMAFmlQKUBrcLXswpL85IeP4APvOyhepvlSFZl8HraGGxfOn8OhO/bhP//J8xjUfXjg4B5MzYxi4OACXjz3JtY21nHx5AVk43kMjY4gvraJ+4/fg7npOQzOzuCbP/wRXnr9DeydX0LlygoOz89hcmEULz37LJ76xGdgCw3iG5/9ZfzMU4dw6PAYbC07MklgJd3C7P2P41svvYznf/w61gt5OB1AIVXC5vIm9i1MI5XJAsUqnrrvQTz5iY/gSjqP18+t4My7l1EhY7KiJDB4rQ12JjpsAmL4dDfcDh3FTBaXzl3E9UuXEbTbMROq4uc/8QG8dnkVa+tFOHUPosMhfOaXPoV8OYsv/emf4trZZTx21xEcOTKHsTsP4+pmEn/5zDO4cvE8PvjQhzAyM4m//PaXUWXXFplljTp8cKBSziM2HEM6V0C+SJZnCTYbA0gNfr9XBZuaA7l8VuRNpKMsFMbmRlwkc9xuF4IBL3xeHXNzk0jEN1GrEojzio8G5YdPvPIj6WSU4FzTUK03BKCh7KvXG0QuW4ZWA554+GE0Q0586wcvoFGrIez1I1vOI13KYGFmAnaNUs5FbCYLKJcIwtngDziguz0oFXQkN1t46+13MD4RUyBwzY7YgBPBgEMkfihTznHmNaVTKQFrGZjLvOSLXXcRq4PD4UGl3EQ6WUI+xw425eVAoIoBDkG9YNCHYMgnoDKZ0CsrKzLPyf4lAzOeiIucitcXEECY85fMVeRTCGlFPHx8CY8+eh9G5vchhyB+/bf+Ey6vrKCOMpx6XeS0ybDVdDtsdYK3OmyUH8mU8Oh99+LS26cw6LFj795ZxOYX0QyM4V//1h9geS2PassOOFvwel3C5G3Wq3A6G9AcZWh2skh1AYAZRPF8yQBmcENGKmWuGZBVymX4vB7xDdYc7GfTkM3kkUym4XI4MThECR+3APtlejC7/fAFIsgVqyJhTLYqgWQ2CJSKRQleKS3EDkuyPoulIly6kvdlgkT/ETLgq/QRpjy1IQ/DlYUJDAP9UoEBIIH2srA8w2E/An6PdJAyQK/Va0inM0ilMtIx6PT4JVkkQMr9MNh0aErKm0A353i9Wka+UIDL4RffEqossEHP63Eg7PfAT2l2BpuaE2sbSeTyyvO31awgMuAB40De/8nJeVw4dwOlYhOFYglNVOAPuaTZiKRUdjaKdIxTF69oSt+IHIyodLMDsiE+zDVKdovfcUsCa4Kn0qxgs8Hj9iIYDGP5+hrclCR3O6E52Mlsw8TEOJKJpCSOVIFgcMjkgkE5ZYbCYXqH68jly6hWyiLt7HTYoLsMaSmXA07dBafOhMoLl8srz2Y6lZQmEfrNEARmI0WxkBMGOJ+jSoVzikknGeFu+INRZHJl2F0eUSoIBoPSGUvwmJJQ586+hSrlnh0u6Wh1uz2SRNGHhkkp7xXfN9LEyeagRg2DET/mx8J44NgSVq9dFiuA4Ykp7D94EC6PSojLlRpsZOo7NfEsdzjdIhnG55oqFKdPnUTQ64XX7Rbme2xoWABgSpj/4Ps/xOrauoDIS/sOybNBFjnlutmFyi8m0AYvVu6Z6aHJ+2rK/JrJnNkvfhsWiypn7VsFVyCHwm9VNiljY/ghye8sVfIOEGiCQlYg2VImN0GC9n7Niv1WzVFRLLMAyAbM2062jJPbch7W+FB9/taA1y0BJUvSp069gzRYfUW3+iB3R6smc7AXGL8ZCGId636yrf0+2+/ebAGTLNdgnk9/GdutgLkJ3PZ2uXcAXTUPzPPY6Xlbz9EKqO0coN75cbeOx85A2tsB13c2r8xnxjwjaVFUNYUdAM6qEWPnyFc/9mrvccz7xfV6S8FxBwzg7mfQCgB3/t4LmN4sr2uvQzfZqOs5oTqDZY262fxTsmnGGnVL8FPxKXZyX9VdVdvf7Nmz/k7UQLqey+772rW+yLp9uwhpd8Fpu+E0/Q13mmsLV2jL2m7lL+3suP2Od1sS0P3dD7a9jNva9zZ72W4u3J4EtG+nQ7273e4I7I7A7gjsjsBtjMDT//PPdgHAKndUnrXWP4rdSrZqR+6YzdMmG9iMKRRwajSwilQtPWKVR6kUZU2PUuHkEQg25JoFFGYOrIgAtERjLYcAMD2AU6kkrlxbxtpaDo1WzWiK7XjTbqdi1A0Aq5iNp2cCkKw3CeHAlIVWJ9SRZDbyQJHPbTSkgV13E/hrwO/T4dUpAc16KsFzxQQ2wWAZRzZ9O2mF5ZJaA63daDnVBowNIJqsVI6vMBNljO1YW7mOq9fXEQyGkEynpZZHf9+h4SjsVMTTPDhy92PwBCJo1CtIJ5MCbEVjg2ixsbpexY2rF1Eul+Hy+KC1Kli5cl7U2kbHx2XI8tkUUusrGIv58fIPXxLVuHgyhbHRYSEqLC0uIhTyK3ls3jH5rmIr3lthP9aqOPHqW3jrzBVUmhoiQT8evP8oZqdGpNag3vcKiOf/TFllzolsrohEMikN3rJP0NO3oiytCKY77NhY20AoGEQun4bPT4KBqdRkg+52CDuZDfhsHOD8nJoab7NQZYaI/zQTdGWpo9rFFajL3xFklvqv0RAtuVpXLK88g9kUv7yyISB8pVZFMBQRRbv5A0fhH5xCIV9EbGQK4cFBmceJ1WVomgdOL+3CnEI0YrO97vHAJ+qgReQyKZkLkcERuNmsX84heeM8zp85JUSGQr6A0EAMtXIRuXRWgOA773tYaqWirkYp6FZDeTdTyrnOsaMcdE1qtqwtVcr0/+XPFRhMb2KCvpQ35znxO8F2dS9Zn1KALyWo6aFLNjAPRZ/fbKkq9WI2TnB/AnIa/shsBuA4q5yCDGBjHWjna31icou11BblHfNuCUmAALADSxNRjI0OIBQKSC2JNWDWhfhcKYIDVQZ5Hur4pgcw/64s7xQDmHOwLV9vMIDbIK9xDTwf1sTkumQNM6TCRQba9PnteP5yDll9gHcB4Nt4Ee1u+t/mCDz14JzIeuqOOiaHB/DwPXdg355ZeJ26SGlWm0AdLgSiUfjCAyiwk6XeQDQWRiGXxJVLZ2BrFdGsFVAp5cUInbLFBEg8TiAQCiA0EEUoFpWFki8r6u87bDaRXs4VykgkU+JZ2azVEXTrAgCHZhdgc3iBhi4+gk0HF5SmsEtt9Dh0KomD1esr+MLv/kdh587OLuADH/4ovMEwNN0jjLfEyipyuZxI5P7x5z6LT3z8Ufh0B2oEgAODKLSATLWGwaFF8VfNZHIoZjNoVbI4dNeDOHHqCp77iy9AqxWRTcbhkoCqgQOHl3DXw0fR1OyYWdyHqbmDsDnDAGVZRSaD/hUlnHjlZfwfv/zLSCRSSCbSqJUJZthEdoSLIBe4Cl8O4tFh9ONJ5xt9OZrCeuayrbfsGAs78MmPHMWTTxyWn2fyJQGOUHPh2o1l3PvoA/i3v/r/Iqq5cN+BecwvTmH8zkM4l9rA+UvnkHh3A5tXVnDk0CFcuXQFs5OzmJycQXRuDi+cPIkXX38Dg9EhuNYzOLZnHuPTg3jt+RfwgU99BnUygP/jr+Lvfegw9i3FoMOJQsqGREZDcPYAvvvaGzhx7jwS5SICbiCxsolitoKRkQFs5vKoV+r46GPvxUMfei/eWdnAS69dwJUb66gVGtAYezT4imjC1qSUsgMRMsd9XmHk5XM5XDh7HlcuX0FQd2MsXMUv/eJT+M7r7+CN1y8IQzI64MPHPvgoCtk0TvzoVbRSTRw9sIB77j2Moblp1CMhfOVbz+D6pQt4390/hfGDS/jac1/Em++ehY+M7oFBJDcSiMWC8AU9wn67fDGOYr6BaqUJlwNYmJ1BvdpENlPGZi6JTDGFgWhUZHUY/FCShrw4ytI4bZp8n5qchM3lxelrccQTDBAbsDXp81CWIJvBjj8QQLNpQyAYFLbm+koazoYDP/We96EecuKb331OOgUDLheqrQoqLXrxlgVoZldirVXH5noZ+WIRmqOGgYEBZFIOnH17AxcvXcGexREsLM7AbgsS4kY+uwm7vYVg0I+BaFC62ChjwmCGskF+n08CdD5mqTwZvmT/UqI2h3SmgnB4QICgbDYNp8uGcJgM2CAyqThCwYBIX79z5h0JULwe5SFOqRbd7YbX5zOkhcnCr6G0uYZBN/D4fUdw3/3HMDy3FzlHBP/2Nz6H9XRWGJ3Vag6tmurmhLMBe6sqDR1aAwhVNBw/fAjvnHwVC8MRHDqyB+GpWRT1Afzyv/wdbKZraGg6as0qHALwOUXu2Kkz2C3A67crsMzGYNcpzRhMFBibVisKBKafOYM23qtwxA+nS1OBDwOjJgQcdrudiqVbr0tTACWQCXDmimXp6jUidvGxERarZkepXJLnn8GT6aehgjkmQC34fAQdPQYArDx72Uzg8wYEjFxbSypgU4qLDXjoi0v/nlZTQHb+jl/syGMCY3M44CKgSRBcZFMYSOqKUevkzx3QddXcwA4bjy+AUrkmrGaOWSwSFr/hS+cvSNchEytKvDh1mwC/Iinu1+H1BoRV7XZHkEkXkUpnYHc2EQhwIzbGkOELaQxwu70CfhZLZTkOx0V3ugQAZWCcp9w3vYK1BnSPTZI+v98t85TA+9j4ODY3EgZruCWMbMp2U27cLOSTMU0QmONKEJnAOIH+QpkMYDL4NYQDAengLJHN69TkWeS6yw5GBqrZfAVi8SKdkJREdwjwyw5YAsdeny5rAEF+kVu3uVCuttDSdDQ0NzSXF7ovKA0C2VQKLq2F2clRNOpsmrKhWlNAN4HVbCYnoC/nG+8Vv1MWiAEu18hIQMf+2WE8dPwArl46K++50akZDAwNoVTMYXhoEOwJrbTsCIeDyGeTEqSHBwalOYnNV6+/8jIGwmFMjk/g6vUVkbqemJkT0PzFF3+I1Y04dI8Pk9Pzknhw7pH1z8nGTl8+x1y3RP5bfI5VFzXbR3oBFEk7pMDw1wOD1EOkPJ9NnyZVeDCTHrPAYBzHZAX3gMLsfDfxiS0gUh8A2XCwaYO+bfavETL2L7RbaYJqwy1XLzsSfa/tmXU9YLZKnraCQqZUbvtc2HUvcZjlaxuparVPnkd/f2VzD23QdMt1G9fRdaj+4JoaBXW/+l2H9fo6u7PuXxWQto65OSZmw3m3JHb3MHQS416gqhvkMvyrelKD/ozmDui13XywnvfWZPtW8s89gJvxz50C0P3H1QQC++c+7Xm+A7C3d47w3xqlG6xgsfHcCpjYM1eEZ9/HJ9V6fdYxY8PJ3xYATCm1LePaM8U7hMqtzPne0bQCvkotpfP89iu6tJ8ztSy0O/vNsdyuUMMizdZbtfXZ7LsW3XQto7pcN/C/dewt653cx9sAgHvG+2Yg9k4B7v4z+uY//dvct9WbsHctst7P9trSV1Jim+d0m6Hecj3GfNoFgH+S2bH7md0R2B2B3RH4mx2BZ/7pz23xAO4nAS2sVgEoCfAqgFL+TdaqEQvxO7fr5AAqzzH9f5nfdt4v5OQZALDUGlVzH3Nl5rFsKmf9kQAtGcCZdAZXr1/H+noOFSNn7YyEmcN0j037vIweWvO8CDB3/s5rIOlX5Y/M/00J5851MZch2MnGcNZkCOi6pdmZ1lSseSjWr13ycY4fG+3bALDDJXZMLt0thCYqknUAYI4Xc1aWmSkZTaawYgifPvUa4ilacNXh8fmwsraOgYERzC1Mwan7oQdjqGs+BCMxkaEm0McaGOtIHq8P1UoRhVwGfn8QoXAYtlYN6Y1lpBLrYBNxJDIgqnRXL1/E9EgUZ0+fwtVr60hk0piZmpQaSDQcwZ75KamFGomPKajbZkuyfreylsDyahJXl1cxNz2JhflxhINeqe0owWwj/7RBvHMTmymk0jmx8SqVi6hXyvB6/fAFI5TXk9qLPxAUpieJAmJbVcmjWsoLwFkuFkQemVZsrFOxRiqEFpsNc/MzGB4MC0NYmsHN1MhoPujMEqVwSZYr615G17f6tSHIxTnAOctG/vX1TSyvbUr9iAAvLao4kIfuflhqfKy1zC0egi8YFkb2yrVrCIbCCA8MC7OctZH1tVUhXMQGR1ApF5BJJUWVkZZf3kAIueQmKtk1bKzdkPOPxzdQrrOma0cqnsbgUBQHjt6FgUgMraYBADN+JRBMuWdhztOnlyBvWdTlqATKGiGxD9aGRB66VhNVQHoQs+ZIMJUYgADEDZLbVMxNglipyvqXS4glOXoEs1YuY0n2tXrehQlOYFRAddPvl3fd2nmo8vvt8of2fekkN7It7yEV93weD6ZjboyNkuUeUtdXZg3bCaebtT27Yo2LRDv1BG2oU76a4LgAwA4BgDvPtVrPlM55p6FBkQxUjaAfC1iaBQzmONcEq+yz9e9SY2jd8mr/Zhf03b3tjsB/TSPw2LEpaK0qgh4N0yMh3Hl4EfsWZgRcCoaiaNiUXy6L196oH5kiJU89wnZLxTeQzyYo4CkvhkwqIQzXJllALcDj1qRjKETwOBRAvUFfiZqSpWhCOnnIjqKsQ42/q1YQ9vgwtXcvAhNTgEMHGg7YnG5Ap7RyEy1KJRTycLgcsOluxOMp/Nnn/wT51SQmhybw/o98DOHYIDSfDw2bDWuXr6Nus2N9/Qa+/If/N37p55+Ex+dBseZEIDomHqOlWgtDY/uxlishnc2jmcmg1cji4N3345WTV/CdL/0p3PUSqvkUxiIBFHNZzC/N4+hDd6LsdGJiYR9Gp/dBc4ZRb9HvkUEaWYNFvPHGSQGA45sJrNxYk7HhlwrUNHn5kd0nnS6qDGx0bKled1nQbYDbAIA/9bGjePIDR8V/MVsoolIpwucKYTOVFg/kX/lffgOeUh1HF8axdGABgwf34no+gxOvv4JGsoJaMo8PvPc9OHf2HPxuPyYmplHzefHyufP48ZmzCAejcKxncHB2GsOTAzj14ot48hOfQSMwhOc+96/wMx8+gsWlKOwtO1LrNdQQRsEVwMnzl/GdkydRtDUwMehDeiOJarGFmdkpXN9MIJXI4r3H78f9Tz6Os8vreOHFU7ixEheGIJpOtAhkNWrQmjXxgY6E/QgH/fD7PSgW8rhw4TyWr11DyOXFWLiBT/+Dp7CSLeCv/uIFNOoa3vfBR/DgPQexvLqCr3zlGfhrOvbMTmB2zwRm9+5DRXfgmy88i0JiEw8cexKje/bg2e/8OeLlFNx2DR7NjWQmj0DQg+GxAcQTaSTjZaSSBZGPcbmamJ6cRDgUw+VLq8gU6sgWS+KR7XYzPK1Q3Ry1ShF+jxeRYBSJjYR45/pCMby7kcFmIg40qxgZiSCfo3cz4PcxGFWBL1+GNZon1JxARcN7HnoUZa+G537wHVQKeYR1N4rVPDjF+HolmNdEDW6/A5trFXnp0gOYxdTzZzZx6uSKeKHOzA3gwYfvRjpZRyGTgt3WFO/fQIBsUT6nLjQbZfG45fM5NDQoTQ6lSgvryTKyObIavSiX2YFFiR2nAKnFchatVgWhsBdunbpBNQkSIpEIzp87LyzWcDgswfXyygoCgZB4/wrQ5bDDpdmwcekyRoNePH7fcdz/4HHEZmaRqmr4d7/3BVxfTwjTt1wuIpuoolSrQHPVMBBywxfQYas3MeMbwN65GVx863UcmZ/AkWN7EZ2dxXrVgd/8nT9GserCWiKHfInywQ143R5Zo8i2DYZdcHlaqDXqqFQVU5dBGBm2IpdL6ZV6Sz5TKRLUZfeoHS1bQ7xZeb/cLpcEpx6ydSv0pdK8HQAAIABJREFU1aX/surgZXJWNTw+COixe5Wy5vwcA2wGvUxECKYycCmX69BsBGfrwqgWUFmYr3XoTh2FXAnJZBYBX0g6GAuVItLptCQ6BIoZXJLhq5ikbgnOCLDyeIVyUYLlVosez24B4wgQZdMEGyH+OkykPF765+YELK/WbSgUGVjqKBZqIuGrNZsoFfPSlerxstmlBn+IbOOSdP9RGps+2lzbmTQ1GcmCSRllxh0S5GdzGVkjdd0jiVm5pCSHGPgxXGM3KRO9arkKp+aRsW3UC9LcEOS999I/mWNFsFsFqHyGqtUmcnnqVbATWD1PvI/0qSYwTz8W+tjwdxz3dC6PiigyQCSwKeVNgJaBOZMfkc9msK05UCiUUasp0IHBNv2W+dTXqiWRyCb4HY0EJCkoFgpw2l2oVlsUPoBNDyBfbogkDz20q+Ui3HYbZqfG4NKacgyn0y3zgGOUz+UlAOZ7gWxuD33ImTg0OH91uOwNLE7F8MjdB3H50lkks3nMUZpochK5TALBgA+R2CCc/rCA2o1aWVjMwqDXqHJQxreeflrUKw4fPIzXXj+J2PAIlg4ekfn0/e9+H1euXhcZa9hdwvZmsxbfV6FQRMB6zt+hkTEEQiGxTIjFhuD1+I0mXyu80w323DQ2sgKU7V0YItPmv5UmlIWBa1QX5McWkMJgB7ePJ/s2QDaLfHIbTDZkTiU5MVAX1WvNCoo6nhW46cN/60pcb3adncK8OnejQbsLIhbYRqRElMSWwXM2dLYNYMhEeywJmwmwsiubT7jatwWMNbNr8wTbQKIB2rRxHAOobRcOjHExkvP2x28BUJtevDcDuqyAV2d32wOiW8CnPmDgdizOWwGm3b83k+fuc+m7bxlHc/5ZBskc395x72FUWueLdZ6pxNjqz9yZh8b06DvVbnadXfs3nifrTnrBeeu+2nLonUlrJOsmWNkZKxu93S3PUruwY6gIdBo51NFNALgzH4yJbVkXpBlDmhv6s7/7jeNO8jHrNW5p1OgC47oetm7A1YKBdm9lmQ+We3mruWjMJjVslvE270/78VcdNtuQrTvoYPc19kcNtwNBbwXndn2uhwHcOXfrXixrkngud8ao+7qMZdX4/XY9RFZLus7t2nondzIXtm7TuZvbrU/WV0r/B9JYwbe5AGtTyW2do7EIbCsZ3WdnYu2yw4O8UvPvcMvdzXZHYHcEdkdgdwRuZwSe/V8/2cVaNSV2WT+wAsHMZZnbK8avAju5rfLUVXlpFxtYEDSVTysWMEETq3QzAeCmwQA2OZkEgAnEmgBwS2q1zIcz2YIQgVZWV7C2siw5JMGZ9tc2zaNybgIuW5rebASeFeAnoLXkVgrMdro8wq4VpTJhPLMLuy5sWubWZuM6bQHtTjabsz6go1mrCTtTFMKE9au8gblPkX+Wpm0P3B6PMEBZdxD/UTkHNabMj5U1mUtA3FOvvSzqcVT9KpSrYs/EmgVrOTOz09D9EcQzJUzPLsowFAsZFGilqPsQjQ0L8FcuZqX2QIUwpx1Yv3ZZpHRJ0uAxRL75xnVUS1nE15bRaDhx5cYNuHWX1MhJxDi4fy8mx4dV3iv14X4xHRm1wJkzZ7F3cV6UCFlfUmqcdTRbdeRzRaytbwpTlo3yLq9fauC0gGK9KDY6IX7GJCRQ/Y3qcE2bhkCAJJEadDtwY/my2JeRvJFLp5At5KUeU6R14to1pBIb8AVCCAS8cLsdiA5EEfD6hEluWieZXrnMa1Tco5jttD808wW5QiN84ybSgHDtBjZTGWnuZw2HSn2lShXHHngMk/MHUW2QXFBHbHBIGvnjG6ty7gR7q1USzRLCOA4GgnKOjWpVmvilDqfrAsYW0puolbPI5TJCGojHNzE2NoFA0ItEPI1IOIDp+T0IBsIyrjK29ZryLxZ2L0Heqnwn65dM3xLnQYksYNaQajJ/BKisUS6a21F2m6xhpXxHUoX600KpWkWedoME5asN2FwkoHAO1iUvlGeaJYpGTSTHBYQ3Fa5EfdscRD5kioHdycW7o8DeHN1cV8ieJ8lt/4GDyF4/A6+jKsqRvD6C0tCU6iQVCSgB3R8AVlLvyge4I70u9TRjHejHAFbNKxYgWMZHNRtwHE0AmPVAqxewua9dAPh23ka72/43NwIPHJ6ArVHBcMSN6RE/9s6PYW52BLoHGByegCcQRr1JbQcdvgE/4tl1TI2PC8C7sbpCypswB7l4xtc3hHPSrLWka8zlaCIQDsMTCMLpdqNQyIpe/kA4CI/uRjpVQD5PhhkZsBUBon12N4YmJxGdmECVb7SGHS5/FI4g2bVN1AtZZDfXhYHkCkeQzRfxzFe/gWunLmDIH8P7P/ghDC7Mw+5xo2mz48alq2h5A3j5pe/jtWe+hM98+sNwBPzINN0IRocRX9uAj+bxo/vw5vUVZHJ56IUydEcRh+++HyfeuIrnv/j/wVstwlXKYjHiR5NSrhEfjj31HtTDYUQn5jAwMguXbxiNplNexIoNVsSpUyfxW7/9O3j3yjVcv3pNGMAS9DBwY3cdJaDJfhYGbEcahRORMgoSjbVa8NocGI848LMfPoL3v5/MY6BQLsHt0jAxOoflGyvYd+w4/s9//K/hKJRwZGEch4/uR8HlxHdPvoqm1kQzU0XE4cGTjz2CC+fPwwWngMCOcAgX1jdx4u0zCPjCqK7EsZ9BxKAXZ197FU9+4h+h5RvC9/7o1/HRj9yB+b0E9Wwol9woNr3IaV689tY7+Mb3vodCq4ahUT8axQbKmRpGRoaRyJaRjmfxnuP344H3P4bTV1bxne8TAN5EsdJEHQ55eWqNqrA7vXYg7Hcj4tUxEPDB3mrg+ruXsXLlOmJuH4b8TXzsww/CHw3hxA/egi8Yw3v+/sfg0Zt45a1T+JOvPI3xYAwH9y1iaf8iDt57H06deAXf+dbT0O1N7L/jCYwvLeGV738dxXpG+Z+07Gg5fChWC3C67bh2fRmRyKgKfJs1RAb8AsaEQoO4+u4mVlfIbCxjmj7LOqWriygU0wLIx6KDiA0MY30liVQij2A4hkoDiMfXYbfXMT87jlRqFX6fE9GwT54hAQxtNoyMjKGYrcLr8GN+Zg826iW8ffEs1paXEXbq2Iivwx3yIRwKodFqwh/yoFTLYXW5KL4WoQhliAu4cG4db528IaAfg5eHHj4MW9OHXI4S3RoGomFhqDdbBN8KiEZD0rDAoDvg9yGTTotEbjrfxGaCvsAeNBoE2iifQ3kigmP0KW0g4HcK+OUUBmxNmJ3XrlzD2NiYyGNTTjaeSEj4OjE5ibL4XVSle3P5zCXMDAzisQfuwf6D8xhbnMeNbBG/9wdfQiLLrjgbUok0KgWHgKlOTxMDIUog1+FxaFgID2JhehxXz72FO5dmsPfADCLTk0jb3Pj9P/xL1G0BnLt4A+lsWgIjj+5BPlOEx6eLP3Ug7EKpVkA6kxZ/YgXGtqSD1G5zolKqoNVUUArBW4LXZOwXinkMxKIiB0xzZWFWVuoileTzMcGwIxgKoFgpolQsSNGawCaDFiZUbIzh8y+gP6Vjmg1U6NNbUwCXW7dLEM2EjCzqQqGERq2JeoUevbp8vm4ry3kzmPT7A8jl8xLw6zrliOk1nBffZ/GmdjukWaFer8i+CVwTcK1XW8hl88LIFS9olx2DQ2HUalkkUkUUSgSoPVhdycCpuWEjWGmnR64Xo2MxUI1a99KPvYx4ooCWzYtEMifjQ88YYSUz82kSbmYnro5KrdjpXtTsqFXqAlYzAKbqhE6ZJoO163N5EBsIo1HPo9EqQCdwH/KjVKygUKBvuB06OylsQLFUQ4nxKPgzsoRbIpEuiaD4GtXgcNqkqUR3kxVOniyDZwaVZEM75T4m4pQFUuxmJo2w0/uHkljs8qVfC6XaVeLZ4Jpl53yxYWQoIv/O57LwunwoFOnXQl0tL5JZymk3BRCvVkoI+jyIhQPCBKbss8fjlaRaWMoi90158Lpcm5tqFjX6fJOBHkKpkMHi1CAeOLYP7158B+lCCbN7lhAdHEZycwW5bBp79i5hZt9hJNZXYaen8dCorNnsPOWFfeubzwhTOhoOi0rA9PwCjh6/G6l0Gi98+3ks31iV96fT5ZWOW5fO+5rC/PweUT14++3T0kk9OjGF9dUNLO5dMpjfytPZ/BJVB1PSqV+V3FKj7wWLVMm8A76aLFe1724fXx5RyUx1mJ/d2ysUpQOmmmfYYfsZBKk2G7cNlPXBVgRe7VPM355d1WHimR7FfQFD49qsgajZyNALjFj/bQWIOrmzAoDb4EwfPKQj3boNAGwZTzMj7xzXOta9RQkLwNMGd7oTTjPB3C7o7oBKnbGTa+sCnc3GeLlSY1eWRoAdRPSmZPnWTVVxrT2XjW70fgBwR+3YLHT1O7DxOzV9t/hQq67nzs+7p5eVna1AVq7fvfe996hbwTcToDWY1H1O08QT1Vgb422AsOL63WceyZiYYK/JcDUYwFvv2TYMWz7TFpPhNqu93SWhZra60xZWg1xD971Xl9VB37ueA3OWWNaj3vu8dVgsc7ALkG6r3ZklTnXkbbBHUR/oWvM6R+oG2s2ddO/IyvRvA+Uyn8y50FvUMdfKHsa0bL8VBuysgZ3z2g4s3Ba0lDnTDfbKeGxBxc172T3a8r6wTsI+YH//+9PvmdrBAnDLTTrtN6q4pu5N7y2+GQisirZqdK1zo7voZv3dTsBry5ort9nagaDWks7jpPa3Pfjb/y7vAsC3nBy7G+yOwO4I7I7ATzQCz/1v/50AkVJToWctpZ8pY2xIQHf7AFOmmHUi1g3UtiINbIC/1u8SGxgN1QoEbkgzsHqtMnYi+GuVgFYewE4jV2aOy1iF4CyBnlypgb13fwDr61fwva99UdWHSFVUbxXFSjXjvp7gR736OrmC8AEN1p/UQvlWNABt1gcIADsdTgWAOzSxt6KnKwkGZv7GOg0Fzmid5vG4BSCOREJCRDDrBwpAJyua1lCUiqYqmVuYwLR3IjAs4y3jTx9Tl9SAqJZl15y4fOkcMkXanuVEmllzUOK2iqHBUYyMRpAt1BGJDCIcHZRa2sryNVHHnJmdk+M2a1Vk00lpmGatjmB6mRLEukuU8lKZHLyBABLxOOZnxvHm66+iVrdjM5WUxnKqDUYiQQxEwlhYmFLWW0Zw2X3fzXhLw9mzF7GwMCP1K9qsMUegsubK6g1cYi3cxmb9BmpNDXNLhzA0tRehwTG4vT6UCjkhD4SjQwKQ0x+X9Y6h0TGZk8n1NQGNY8OjInecTm5IzYIM53o5h9Wrp5FcvYbNG9dEOpmkA5/XjYnRYUyOjShQG5BaFuuBxVJVajSxwag0rZtsVplH8kflHvxDK7PLV65hPZ4RIHF6egrFUl7IKXMHDmNm8ZBYiYmtmdODRHwNo2OTIv2saU0hHdDajGpyrA2RwcrGeI4z/627vWLFRSW9eimN+MaaWF1GwhGxmrO7NSTiGfi8Ttz30KPw6F5h67YaStGU+2nQ45d/xO+XpC764dZkjKpUhiPYS+BWmL4kytG+jQqHrPewJtoUtTXW7MgDIpBaqFaRK9BjmLZrNnj8MegeRabjZ7nPZoOKkPRV43ZG5mMjoK7qkopRplyBu6N6tbEZg/bmtebYU7nx4PEHcOyuu3H55HehN7LwB31ieUgAmAQBt9cLzVBQrIlss6wwSs6a64+sCQSAVU5tNrLw7wJZ87sB9ppNK9Z/m4CuyfDdZQD/RK+b3Q/tjkD3CNxzOAq/x4HZ8SgO7B3E6HAATlcVdVteeQMOj+DI0WPIpEs4f+0KDUGxMD2DoDeAfEqBZ/SxpKxBYjMO0S9oUKaVC05dJCJyrMo7HNiMbyCdjmNoIIjHH3kEdpsLhXxF2GWUwrTb6nA3XQiEIwiPDqGmtVDOVRGMjsIbGwGcGqqZBFJrywJwhIZHULU5cOLHJ/HSX76AIT2C9z7+fozfcxw2MoQdLmxcvoZU3YYvfuGPgOUz+MWffwpFpwvvZhrIZIvwO52YGp2G5pvAySvXkEin4cgXMTeitP5/+OpFPPflL8JVSEFbuYYDrSb2z07DPhpB8NFjqIYHEZvdi6GxPdBcETRaBKcIg1NupY5sNoOz587jc5//T/jWN59Do1KVYEgxPpW8BQv9DGzknccatgRudM0k5kCWcB0Rp46lGR9+8ROPYHFxCP5IBD4/XwQlhDxhXH/3GvYsHsK//Ke/jjvmFzA56EN0MISS5sB3X34Fdpcd1XQBfs2BpalJnHv9LSBfRcipY2J6DsVmCxvZAhy6F6WNFIYmRpBy17C2uoxHf+7TqAeH8NIf/yY+8tE7MbcYhk2AHA/q9jDyDQ0Xz1/G1772dWxkk9DHAigVG7BVnSIlns5XUchW8PH3/xQeePJxYQu/9MpZZLMFlOhxWiqKDIe9UYGzXkXYoSHmdCDcaiFis8ufeiaHejqPYMsJv1aF31XFQNgHra7DFYogdmQeFa+G7166iGffOY+Z8RE8cPwojh2/E6HpWaTPXcBbLzyHdH4TwWOPYXxpH049/1fIZVdRrJVRoiRtMIo8wX2PG6l0VgIhEcph/4PLjtW1uEh8kxlcLGkCOOleOzx+O8IxPyrVArKZNNy6F826BuJcutMPO+wYitE/dBOaVsPk+CComDE0FEQsGgSVjbOZDKanpjA5M4Ncpoj1G5vQHR6s1St4+Y2TKGZzcNdacLGzz8Ugri6eFZlCDpl8Frl0U4CrSJSMz5b4w1JKmk0XM7PDGBsfAeoeJWlLr9JyCcFQUObg2vqaBJmci+FwRJiXm/E4bJqOfLklMsCUNWdDgoCJLgfcHicq5axcj9/rxNBgBEG/F8l4QrrAKCVLn4zY4KCSeK8Q9AxIF6ViM1bQqOSxduEGFkYm8Oh99+DOew9jcO8s3rl8Hb/5u59HrUn2bwOZRAa1iurOdHo0uGw1NJtlRAIePLR/H+zNCjZvXMI9h/ZgcWkGoekJ5F1e/Jvf+Bx8wXGsrWcl4BS5ZbuObDKPUDgIm6MOl9cGh5syOWRU89ml7zOvyyGMUIeNjMwCXE4dbpcu8s5kpxJEJDu/UMhLAMkgiDK5BF0pl8LxoSdyvUF/j6o0vFAel4Akn+dAIIBaXUnCMMtiAui0O8SjljLFZJiyo5UdbsV8QXnc2B3IpLLCUCYICge9eMhQtYvXRrFQFaYnOwS5DOczBQGvGczXm3WR+hkYYPMNE0wNfq9PmPn1al2Y4uVSUc45FPEiEtGRylSQygLpnIYby2m4nV6jsYfLeQPBkI6BWAjRmFsSteUbaeRLdhRKdRRoB4AiPF47vG4y/O2oFij1Y0cg4je6FunxwR4Fetu2xAdYkmCNktKUxa7CbW9iKBaATauiWstLshcMRrC6kkCr4RDJdP6M+SQZvbWmTUl4t2ySvPC9pALKpmwTCvoEWG806yjXSwiFguLRo/yWnAJCb2wkUCxQ1tsHrycgP2egSyY2u4uzmawkUW6vG8EAr4WJTFWY8JSG5rNVzBdFQt1mZ0LrQ6nSRKFUlSTU5VANLz63U6SFvDx/G323ybRnx3VZwHgm7CpZDCKdTMm10JOYgPrcRAx37p/DyrXLqELD+MwCBmJDqJXzKBayIgc/ODopc6eYz2J4fBLJVAa5fAGTExN46xTl/qMYHR3F2kYcsaERLOxdQjqbxdNff1o6hB30aHZ5pAmGLOh8Po/hoREMDg7JeBVLFWTouxMbFll4jzeAVsuOhtG+q2DgTpe4JAH9QMhetKSH2miCWCpB6df9rCBnM5FpA3qGP3BvzNd9uJuDhdKUpTTW21/S0W4pdrRPSbpZ+7Or+gNMis1o5rsCa1lQBDMhM69nK+CiivzmlxUM7AVXrcdvb28UE1QSqDzB+iFXsi/LtvJXY7zN43TOTf223/G6xtAAU7vGsQ/Aut1+esezd7vbYwCbV7SVVaouu/t6+u27C+7qAqj7e6f2PgZtMM/KYlfpeZtha523/Lt6TG59bje7F53x74yBtSjQLjgZCJ669q1ZVP/iX+/8tILj/QGum84bU/rdAH87DRTdIL15du05yXvYLoz031Y+Y1yY0uLprCfWa+uwbw1AzZSz7i169kWAqdHS/bX9fVd8j76wnIHSdj2Thoff1jtjXR+sY24Ckt2fMBlF3T/tvo/bHUNdi3nG2/sR995jk0m0o2f9Zhdo/M66n+3A6x3sZttNzOvs28+0zX03m5nM9aR3jvb+/FbrZy9bw9xf1+e2kTK/nTF5pbbrAfzXmSu7n90dgd0R2B2B7Ubg2//7pxRDVUBIh7B6rT62pg9whwGslANFQdCQe+7HAjZDR8USVD6a4lPafmkZILC066q8ijko6wKMUViDILGHADDBK9rN2QOj2Nxcw6W3/3/23jRIkvM8D3yy8qj77Or7nqPnnsEAg2MGIEGAJERSJBWUJR+SFV7J8npjHbu/NvaHHaEIb2zE7oa1DtmxttZacUXTlOQNHbzEmxQBEgdxzWBmgAHmnum7u7q77jMrMzee98usqm4MLK5CGyHLPQxweqqrsjK//PL73vd9jveSAJ5y3F6M+uAr7O1HA6nF3lg5cGYKVMCsjXI8+opmKYr6PYv74CBJ6xTb8D9eFts2RS0NEUs5gNFljhbIanwVsM4aDwUKqr8t6yC0fSbpPCYtyqRHMN8fMlDYWMFrb10RZzG23rpw4TysmIG7t+8il0lJf91EMiMiBRLrCfp1bNZyaYscgRnyBDS0IlHEkwkB+jSftElFcLXewFZhC1OTE4iGdVx664oIreqNhmpFFTKkFsDvOnliQYG6PfUkSQCqHqdCDt5DHe+9dxOHDx9AiHMppAkoSeB0baOAwhbtqBPIDuUwOn0Qh0+dF8fLWr2FTG5UbJB57VS98vxYg5HalgZUSztYvn8PmaE80rSuDmnYLqyrmoXBGkUatcoWCss3cP/aRVSKZUTjEXXPPGB8NI/JyTFpafXOu7fx6ls3UK21wT5uH3niLA4fnoThq0MD4FfySF8kwRZyGwWC6V2pJZKsUG+qGsuTTz+LA4ePo9xoobC5iaH8GIywiWa9gVatJsIbCiaoxk1m8kixvVdIg9tpwrVb6LqutDvjtWyuLcPUKGhrY72wg/GxUam9Lq4sYm7uoJD/zz95XmozdruJbpuCAGXvLD1+fXtn1Y+WPYCb8r2s+an+tKqPrQCZ3S5atILmezqOesYMQ4QHNNNrdRyp87KWRfIAAf2QSVttJd5g/VGeQVF5MMdRT1bQF7j/fAbPZtCapZ9T9uLQga7eKoqXrr1gqx0+O9n8CPLDeaT0BtKxkFiaS7u7ti3AL221dSOMTttGhxbNdOcjCuJbQEuFRu5vHwBmQa7fyqtvAf0+ANi/VgHN/T7A8nNgBe1bwwdt0oLx3e8BvL/v7o/AXzACF85HkIyG8fDpQ/jwk8dw//5NrG0uIT2io1pndd7E3OwM6pUOGjYVVh2kYwmcOnwccSuOdDItIUSlUsHa2goi7Mfg2hJscENa2ypjcb2A9Z0iSrUiTNPF1HgGD504ipmJaelBGbWYZLrottrwqg4i8Tgyo0PQowYapSaS6THEsiPQYmF0KlsorS2h02gjPTQMMzOExe0y/vBf/R7Gwzl86PxHMPeRJyndEiCgtLaJN9+9g//wu/8Ox7MafuEXnkMlZOHqchVra1uYnxjFqROnsd2M4qUrb2N9Y0MAx9OHR/HwhQ/hG99/HT/82p8iWt5CcnUdP5uOYW54CM3hBBrnjyJ8+ASG5o8hP34QmpGB49GWNySqK42K5W4Ht+/cw7/+P/4tfvC976PbZK9V17eAVqw7Bgxk3slnxN9fOqKhGxSUXQdxGDg2m8Z/82ufwtHj00hPTENjb9WVRYTbwNLNu5gcm8Hnf/OLiMBDKkbFYQjNrobCTlk2CJ2KNs9DJAQBfbxaG9GuJv1CNdp+0HYiZELvAm4ijI2IjVDYwEd/5dfRSebwo3//m/jbnz2HI8dGYTsayiUX0dgorHASG9du463nX0S9VEYr4mC71ISGGAXcWKk1UGx08KmPPosnPvk0rty8g9dfvw633UWUthblKlrVCvSOAoDjGhCDh7imIeoB5I3R+jvkUAHeAVptZC0Px2dHEdUicLlpZiJYhYMfbhRwLxLB4QPjOHP6KA6fPIb01CxaL1/EyvPPo94pI/yhT2J0bgFrX/8KvOoG6u0mWgwIYhFUOl2EoglE0hlsteqwTR0V18F2q41ik/eEvaUt1EoEXbcxOj6KttOGqzkIxyKiGOWmRyWn3aJ9cEKAw4jJjZrqWA25bBwjwxmxXbZMDdFoWAAeAoDD+WEcOHAAy4urGB+bxo2dbfzkymWYno4DwyMYHRvDqxffRKXeFLCLPboJzN6/u4b19Q3k80lMTY4inxvBdmEbzWYFx48dko13Z7OGwnZN+hszeMxkk2LNu76xglwuI9bDwyN5eZapyGy1PDRatL9ti9WKBNQG+8SasMyQ2NukElHEIgRLw+jYbQm07t25h3q9jvzQMIbyCgAm8OmFdKSyWQmM2E8k5LRQXtrEdH4Y504fx1MfOY/xE0fx0ptX8C//zRfghaLKJr3TBtywsD0ZrBmeA8PwEDVdfOrxc2jVC6hur+DUgSkcOnIAE8eOoWKE8Zv/8vcQS4xjaWUbpXJZrJ8jZgSVYlVsqhHqCAAMI4QmFZdkaZpUOZvCFJVnhAlGl0xYHdVKVYJw9qWmstVxbVHdUiGq61EUSw1JRhjrsE+wLo7HNP71pGcIGX+0raF9LhMPUVPJew3E4lHpF+IJq5YswK4oiBkgUWla5T1pNmXdoNqXADRdEzp2R4Itu0srYc4FBloGyuU6yFwgWCxsYssUtTB7PluGsl3i9xEQJ7hN8g6JAdlcBuFICJlMFLWmg5WNGpbWynBdS9SwZBq6dhOG4SKRYDDqIZEwpEdtrQHUm+xtResyAAAgAElEQVQor0gTnqbex140kOdBMRD1MG2aLBhko/J5E6vQkPRBYd9kWmXT5oVJlY42smn2U/YQT4R9BZiFapl9hNlbuiiKa1p6N2m5Q0ccl2xCWvBL015JmgiaGrqv/g0b0o+eoDXBfGaxTHaU0lJDrcaeLbYoWodyedRqDRl/BsaVak3+zX5BjLt5DN5rMkNj8p+sVkJ8KharkhzpRkTAUoKjtIRnom23mmK9ziCdPcijkrTy/jkCDvM4tLNiv+Enzj+BcqmIty5ekgSi0bExNZLF/HgOo0MZ3FvdwOjkLCanZqB12yixDxEnnxGRRIOWUySLsNkSE1Tasl9883VMjI/h6PHjuHz5CjK5PBaOHsdOqYxvffPbWFxcQjyZQiyeEoUy+zOT1btw+DCmp2ewtraG5ZUNtG1XeiZNzxxALJGWIJ/zr/+nr9RjB+MPAoClQO5XBlTP3T6wJUUEAl5+oiP3dOAbJAHu2coGKl//DQ+odg8CpUqK2bco6x02sDSTmen3Mg30h8GX+1a0fVWXBjdAdHed325gt18UYaTQBx0DUE99NFCDqnFQv9utIOurAQcU1wEAMQBE78YkBgGwwZHcPVD9z/QVo8ElMaEPOMWS0AWwzwB4yXMOikNBktf75gA874snd0WpgwBrb6w+CIT254KaI/43+LZ3e0GUwfcMnotSr/p/et+jxlsdNgAu+/dxEHiVhNXXpQbv7ysYdytug7kiRL+gGDeoKPXJD31wbzdQN3gvA56EOr8++NYHFdU19efV4PwJ5tQg5v/T2G73CR1/EWAnPWl33Vn/+e9NtcBQWul6xWdj1wfef01715UHrSd7Ux41Ov17OHgMf4T6L6mB98shwW99NYL/utz74D0DfcYHv/fBY7NXtRwsZAPXObBGKvs2f0D88wqeu71qWr4uhdw9Fx8Mdd9dIVhmycrfO1L9cXr/GD4INnz/fFHXvduy/P3q7N1rkOr5tXse7h7LD16neo/tB8mq33+Jf8Er77+mPXwkf3VWmorB+bN7/R78mgD477EQ+nr1B6jQff7UB56n/H7X7Rg4j72tmAfucd/t4acflFe7sZ/+zfvv3B+B/RHYH4H9EfipR+DP/+kvi9uUAijNXlsoAYF90FKBv8ruWYG9/s9+myMFCqocgO9Te6la+KV9SAAS7Wolwj3D7wPskwx5BAJ7/Jt1S/6e1HjWHWiDvLxRlBoTQcXuYD/hB5Ke/J3xAb97kHPIYIxN+YyyZfZzH7YJHehzHMTeQdxLlSF7jbK+FLHYrs2ARVK9Tvtj1iijvqKa9RBaPRMcVRbTlklVcAzReMLvDUyAWPUA7rTruHjlbUxOHZB82LBCGBoaxtrKCnLpOGbHMqKu3Cq1UChuIy8K5IioTlkLa7C3rqMhk0kjmYjKNdDG9+79JUyOD4uLJYnWBK6TloZXL15BrWFLvl2tVUWlSoI6obRjC/MCagfXzrFhXDUIAnPMbly/icMLVCCzxkHL5iVs7pSxuroprbZYt2p1HSycOoejDz+NwsYq6o0mpuaPiFiD9/7OresCFI9OzEovYzrYVYqbuHvrBk6efQzpbF7Oo1Yt4ca1KwhH48jmhkWwsHz7Lbz3+gsyR+qNuohJstkcwgbdDfPIphMoVRpYWithaWkF49PjmBnNIZOOqAh20AGJc1F6xuoi4GBbqkqlIcR0tqDk81LYLmJ4ZASnz5xFbnQc9+7cEjtiApKVUhGlYkn66E6M5lFYWUbb0WWeECBnnaVZq4j4bGQkL1gH637sI00hS7HWwsjwEKrVqtRfSMQfGR5GPp8Vp0MBfW3We9kmTQG7FHNJ/18RcvhKYL6X9TmbNsUUPbC2xdfYeq4tIC8V5nRy430TNbCjAH1xLeNzzztDwZg8B3zG95DSB8jTwfO1y6J9IGoN4vPB3/djWRWt9xyWxMKddS5dwPsjMznk0jEhEbBWSQA7ZIRlzA0jIkQJOjUSYGfUy+ug+t2jN6wAwLwktY6xbjmYR3+QBfTg6z3w3AeDeQ6DfYA5prx++Vt6M38QVfKnXqL337g/An9zR+ATn03Cs20cmBnDhfNHcfvObSytryGc7mJj00WrBUTDIWhOCLFEFIcWZtAolxFqeTh74iE8/eGPiFqOvSFef/0V1MpbSMUsDA9l4WkRvHPzPt64ehsNtwPNIjNKw4G5HDIxA8lIRLqdj+XHMTE+jWwih7BtoWV3kcolkB5Ko11pCQBsRDPwLB3N8iYqGyvoVFswrCjiYxPw0jl8/n/9bSRbYTx29gkc+dRH4UUs2ZzbpTq+9P98Dd//xlfx9LFR/Oxnn0XRtfDSlRWsLK/h0UdO4fiJU1jecvHG2+9iZXEJo5Eozp6awukLT+GPvvYCXv7m1xEvrGN4dRt/bySB2aEMqiMJ7Fw4isy5CwiPzSOZm4ZmZmA7DJlUD2A9pICct6+9h3/3O7+LHz3/AlxRADsSnHBlNQT81RA2DJhcaamepvMzAJMsGtuW9yRCFo7MZPB3PvcUDp08CLsbws52Gat3bwOVNnbWNqB7wOJ7W9BpBYGqKEs1RIUxJP1BEULE0BDybDgwEGd/x1pTzsOmKlQLoeFoonqsGxqWzQ5Sw1n87D/6b9FMJvHSv/8t/O2ffRgLR0bQaDpYvF/EyPA8RvKTqF69iZWXXkeItrOaDbtroN3R0dYdrDk2tltNHJiewtHzJ3F3dQNXLt2AYXvIuRri7Q5cgmKOA8N1oNPq17ef4TWpvqaOBJ3iqEogpWtjYSyDmBmT82+FNbx0bwk3rAR2xsZxYDaNc08+hOmjh4U8YH/rx6i/+AqaoSa6Fz6OkakFuF//BrTiirLqoBWv6aEDE109Ao+WrJaLQruKsuei1NWxUmyhQwBY19Hq1uHpDobGxtAiQBiJodl1sL61IwEVrYK54VHpmctmsFPYxNBQRkBB9gxl710CM7QMiUWjcKjCrNPSO4xHHz6LeDiCeDyL+80Gvv3D5xExLIzFk9L/Y7tSwbUbtxEyojCjSWGPXb58VViD6VQUj5w9KSAwWXu1Wgmz01MCfjYbXaytVxAyGRDTgpzMtzCWlu5hdHwEjttBMpXATnFHgMN2G2i3w9Kjm5u47TrS35b/JeMxsYwJs3+yZUrg3WaXmHAEy0vLEuik0hnMTM9iZW0NtUZTwD1azTDAjkU0lDaX0NlmX+0UzpxcwOmHT2Lq2El89+WL+IM/+R5aNlWbDkyjK+4mHYc9X00YjgbT0hA1XHz2yXO4e/sy3FYZzz5xDrNz09I/vNDV8b//1u8hl5/DZoFkj1VhsyUicTgdV0BD22nA023pgUJgrN1pCVNzeHgIp0+fxtbmJm68d1PWETNkiFI0mUhIMF9vVsTmeWg4j0RqCJev3sD6xo4cq2W3EY7QeoYBSBexSET6B1NdSpsbqm2pJCXgzNYoBP3ITOX5qYCGASJ7rmrSZ5eWRjzWzlZBWfRk0wJCCytWD4mt8ubWjgRcnS5Zvuwx3JV+rcLIa7VhhA10PQdD2RTqlaIkFbRwGRkaFcJCg1bJlolEgjbXLaQTCdRoaV1v497yBhLpLBLxuLBracnkdW3FAub5JGMoFcsww0m4QpDQUWvyGWgISJxORhEOKTYh+6FwLpGcE7Eiqic668Uu0GzRWpnzI4x6s46u9It3kIxb4nSQSrE3kCk9w0slWnProsgm0SWZiqDrdVEsE7zltWck6Ka1vjCrRSKqLJXYC4VqZx6L/VfIBlZ9g1QCoFwZPCEwsBcw+1nT6jtqWXjvxk1kyYC1IspiGy46tKdCVwBgg329k3Eh0hS2ijK2ZBeznwzNrgiiNxstCShoA0XWMJOjkWwCc3PTsjZQHU9wWJErLMzPz6LdbOLu3buo1Ruo2ZpY5E8PZ9Bp1HDz7iI0M4pnnv0YGqUdlLYLAuqXRMXMvr+ezBHp0WJ3BbS+dvWKrEuPX3hCmMd0+jhx+iyKOyX82Te+iaXFZbiSVJAUMCRAva6xN3sGw3mSRKrY2NxGp+uhUmvi8MJxjE/Nin2WGwDAPdDChwL/E4WCIMLq9Rj1Da8kYfB9LPsJS1BIHyi/98BRVTQYDPv7YFpQOR/oZ9sDHgYr6goUDv4w+ZKkKOhR1DtZPnG7AZoAAB78zqAG3yvTDwCVug9278Yv1PkLrNgDS/ugVABm9fuxDgIq/Z8HHHhVUeiBIEmg7n1/jLsbxOpfhSSEolbuWwQPWrbu+hzfw0JOD4BTZzJ4KgqAHRjH3biKnJjqGdY/x36Bq28tN3gFDyoy+Q6s/bF43/F8F5ageCaWWXstWweAYf+EBKL1UZuehfEeYHBwTGQ0/N8PFusGz39w/ghRaAAr7N9/f0j2PFfyXbvU731yRS/h9tW0PZBePjPg0rsHHOzPwz6I1TungRPfhUuFVFuTvZLhAIjalZpLz+rdX6qet93zpT8LB5XIA3O+R0LYreZ+v2Fv76apbxgcw6Dn9i5czS+oDhAOgrHrPVt7wbZdj1RwMB/sHLihDxojWan8+9EHb/ug/S67cH+cQnt6RX/gfPJtqJUt2+4/qrC450+P6LLn9d767r/e+6giLey9d+oheQDJYOA8PohU0LtHH+Cz3FsPZOAGzvMBl/P+C9x7Xf3ZsncvCd7Jktb7wPX3PXfBu6mCCe77HhKUPya7pz5t8R4EuPePNzhO8t5g/RlYRgdduAfB3wcNyQcMK97w9hXAf+F82X/D/gjsj8D+CPwlRuCH/+zvSy5MQITE854CmKRyabWl/gvA3751Knvmqr65AVjKvZW1sl3xjAQRgVJwtwUsdxnm5CSOsQYhzoRSe6Ryr6PUm3BQr9VQKZVwf2kFK6vryq71AQ4pweU/aA//T+3ru+KUwdYKA6RPabfTswSWZF6pCf3YLYg4SICngpivs0ZC29tEgj1olYqS9ZZgd+dYMe+PCmAYFUCRNQDWH5g/64YmhO/FpTV0HA2bhW0cP3oEy8t3kUpGcXBqFCtrBSyvFtFlHcBmzUYX5S7BMn53tVySc2F9MBY2YXi0jc4il0mIHS6J56w50CHwz3/8KqxwCtlcTvJPCicoqBgdyWNidEjAXv5RpOH3uz9xnty4fgsLRw7KfGFNZml1FeuFAoZHxpBOJrG+uoZy3cGZxz+MU098FEtLy1Kzm5k/LEAa5wHtj1mjo6MXv5PjVq0UcefWDaTSQ8gOjcg87bQa2Npaw8zMApLpNMrFAm5efQ2XX/oODM3FxOQk1tcLqJSr0v94fCyPw4dmYRlsRebi9u17mDk4h6jJXs1KuKByKRUnKrKDEgfQRnt5eRVr6wVxAsznh7C6viE2yeMjeRw8MIX7K5vieBaJJ9FCWKy7h4YnYFLwwvFcuStW0fFUDo1GTVrljY6OoFreEUI+BQOtegXFrRW062Uh+bPed395VcaOVtZjw3lpmxcAvSRYEOQMAN3AllmpfdnrVwHDiodBooLq80vQlwpWvo92z3SHI8leVLKC9apnfhDwlSzZ71ktEO0ewy6xWg76cg/E1L1cWMZVqYB53v0WQkrx6/tF992SenGliuXpPnlsbgRD6Rhyw3npP9yhBFs3ReVuGhF02abOc+D6YgqxgKajqRTgfAIDn0OtDwD3olqfuL3X+lnqcQHAHqin/TopyS2ct/3xVv2VA6B4HwD+S2xK+x/5L2cEnv6kCY/ABDwk4yFMTI8hmophs7yBldUOahVbeiqmIgnU23VEEg6m8lF49S5mRmfwj37tV5HOZKU36aVLr+HSxTfQrNawsDCJcDyHG/fWcP3+Gmo2UG7YOHQ4jKMLw7C0Duqloqj52H/VMmLIJYcxP3JQUmsjYmBsYhQTuUlksmxUH0Hb6aJV20KnugOn1hZAK5Ifxeixk/ij3/4DNBZLOH30DE5/9mfgUiHnAOW1Iv7Fb/5b3L/+Np45PY5PfPZZFDoGfvCT27hz/Q7OPXoGZx97FDeX63jhRz9BaaOAyVQSH3vuERy/8CS++IffxMXvfBvxlWWcaNTxuWwCk+k4djIW2h9/FOnzT6OTHkVyaBqx9AQq1Q6K5YostGQpscBPC+gvfun38dKPXxT1KkEhAeDAvhBAWNcQD5sIMwjUgIjJn3VkEAI1b1HDRMqIImU2MZxhWGGj1SW7TYfpuoh0KbfjxmLDdDPC2gNqSoHomoBjiJJMLcEOLMODoccRsj0Yjo2200EzBDRCGtow4LQ9NIwQVvQW0kNZPPMr/xXaySRe+9K/xt/6xEOYmcvBDploOVGE9CRSkRQ2X7mIOz/4MaztEpI6ENVihJtFDFaBi7bnwfRcNIwmumRgdcOIaDpcp42Q7ttYcC6Q3ETmDvuusijYZW/OkKii2bGzKupIHZlwGDPpKCy7C0/XUI+E8E6xhjcawD0riifPL+CxZx7ByNwMLDONzld+AOfSm9hGBc5Tn8D41BFo3/g2vOISNNeBJja07MFJ/XQENjdY00Y3ZMNlsIMYul4Etmug0m5gDQ3U4yYimSE4ZhxaJIn3Flex1Wphp1EXskKDz0s8IsGN24EwAa0Ig0wNq6vLyGbSAiyOjYyhtFOBJWpMC9l4GMlIGKdPncXtShWvvHkJTrOJhK4LaKhHolha34RmRMRa9s7dRdy9cwdGyEUiZuHpj1yAFQY21hYlYOF9T8QSmJmaFlXg+vqmWJls72wLQYEq0kx2GK1OE2bYQLXaEAYbYCAWzUrA0uq0URG2nCfnmMtk0azVkU9nkE7Exeak6Tqot1ooFLZQa9QxNjaO8fFJ3Lu/LBbFU7S4np0TdmE8HMKbL38PpdVFTA+n8chDx3Hw6AKykwfw7Rffwstv3sBWcQeRmIPp6Thu3bwFTU9CD6XRqdKKN4S45eLj507g6qWXEXIaePb8o9IbZPTICdwttfHFL30d6cw0Fpc2sLa6hHQ8gTD7vLq0MNagWaqHMi1+GOI0m03kR4ZFIck+yGHLxNsE1us1sUtOJZLIZJLIZ1Oo1Itw4GBm7gAOHDyOr3z9u7h9d1mefVcDojE+uQ6sEAXGulgG8xckyzBIZP/VVkepjhmIMmg5ffI0HjrzEF5++WVsbG5IgEYiAYOZdJoWQrQepx21IZ+vVxtIikozgaWVVWFitjq2AJvS44S20LUGOuxB4nTgal1kMwl02w2VRLgusVBYVkSAzk63IwE/g6lmjf1ru0J2KDdq0AyC0ZaA3yaTAk3H6PCYsm5utIQxqZthRBMZ7FTr2Cmx3zuTTwepRATPfvhJsWd68cUXxPI6lxsSUkKtUodlWPAc1a93ZmZGQM6tbSqSdbHOprq82a4ikYxKjNpqkmEpLjzSa8eKaDh4iFbf69jYKEuvXrJ6JRkjIOlQeV2XOT85NS73ZWdnG+OjU9CYdHieECAkweK9i0YF7KdSmyxCJuYEYJkEt9ptHF44hmQqg9kDB1Eul3H79i1cffuSgMBcpSLRMOyQIfZKnU5X1N8E//nscG2zbQbOXentzL61ltbF+FAS588/hkfOPYSpyXGEDCZ6tLnpoN2so16mCtsVKx7XSklfdK9Tw+0bN3Dx0lUUtiu4cOEp0H+iUasKsF2tt6X/dzisYXhkFFvFEnZ2SmIF3rVbOHRwXljIl6+8jZHxcSwcPQG76+HOvfu4ees21tY2xbK9Z7fjuDKX4rGYAPUh3YKrmWg0Okhk8hidmBJ3AdrFSyIXFKN7wr8BoJLzT/K8PRa2fRmwHCCwN5MuUwz2ffCiF6HJIZV9WVD4CIr2u0DAQZBhQFmnChMBlBOAFgPFdzpnPAhg26NC7iUxASgyoBxVyRoTrD3Xy+dPVKYDykf+W5In39esJyvrAwe7oAf/+/rFFxkF+afqO/l+cGPXK36RpXdnHgTSDwDWwdGpAlaO0aqcoi6tB/mo75f/2w3Qqrf4iu5B9Zuq7vRPbY999+CxB4tJPbXwrvHun5uaEwGY1h8POYYPgg4mwgHQrK5JAa+9Tw0qdvf2gVWzzweqfQBW1TEGpuoAiO+Pnf+x3pf0h7p/roPzWF37XhBtD0jtj3tvTg4Ab+8rxMnh/PmvbljvfAdBoeA+7+17vRe8HGSSq55TqkoxCDrtvn/Bd/pFgcE5QVULiweDYKJ/dv21ZTecxfW6Xyj0xyp4lvwCQ3BTe2D44APB1nm777r/2+B7fCDP71OrGO3BWx4IM/fVnu97FAfWw4B0EKC+MvsGIMbgOR18Fnu/Vvf/gQBw/xAD91U1h+1Z8vvvUXP+/WsGp0eP6PL+FUVN4V03WBWZBkcjKNQGbx4cTbGyC/aKgBwyQJDolWzlGnc9Ur17s3dN6M39BwHaH3AN/eEccJ/wn6X+GhDsawPrc0AO2kM8GvyaXec9sE7Ks73n+VBL6wcDwIPuGBwuuuIEa9kuosmeAuEAneIDRiB4uX8z76TH/oL37v96fwT2R2B/BPZH4C8zAj/6jX8gNQHVr1ZZQAsZmaCvD/4GADDXdvWzD/oKiT9QBQ8oZgdyIcUiC+preyygKVLxxSaeq5Rz0o+X0KVDAQOJSwoALleqWF5exuLiiriMaZIABGTIXj+SXUOwK74aQKs+CAx+oPPPB8RMwTEG7a/9kF7B1h7Vh2xb1kEyHkdY3Ot8AI05CWMag+R51ggMqTEy/1dEcLqdWfI3ay3FSkXARf5Mt7ul5U00bRMPP3Eek4dOIpNMwiXZPTcutRNaCSdSGakx3bz0KhKpPNKjU6KiXVm8I1bTK3dvYG3xNhIRHcOZJEbHh+CEwrh3f11qAzOz0zIHWCeemZ5ANGL21ZJyP9likEBe4FLEgVIK4IMLB2BoHpaW17BRIAndxdrmlrR74nygtfH8sYfxyIc/gXgqK4TxarmMaDIlZATNc1CpFKVnbi6bl/7RVLtSCT48NoXp+cOgfS9VsFsbK1in82ckBks3sLl0Has3L8HpsJ2Vge2dHXHSS8YjQk44dOgAEvGwALIEgKfmp2FSmsSCR29u++1tfCtw5seMkQhor29soVKtSPzadZWoIBk3sby6jlA0j5GxaYxMTmP+8FEsLy1iampOLIobxTVce/1FTB44hkhmRMB3OunFk0kUNtcQjkYwOj4r17R67x18+4+/CHTbSEYtFLa3MDkxgUwmJWp6gr1i90ygUcBJVaNToCNFBwroZd1pEATm7yjQ6IGZnodGu412V9W8WbeXqFnWAYLhfnIhzztd1YIu0IOOYP1ncBcpQ4JylX4F7mryTyGJBgCwIn302pNIjULVQIL3MRlS1RwX4VgUpw5MIJ2MiPCF7+kQvdYNUc/TTZD21RR4uAR4SSSRHsBSoVHn71uY854GCuDgEQ+A32BdGQSCB+2fBy2eCcRznIPX+PwN2kTvA8B/mV1p/zP/xYzAmQu62FdaBgQIyuViCEdN2G4X65u0vmR/X6gG7roLN+RgMmfCaLuwnAT+4S9/BocOHpQek8urK7izeA8/fuV1hCwHbaq6Ol2EYyZsdKCZLpIpC6dPHsFwLolbN95BrVJCp+khmQ5J30u3S2tVV1hYE0OzGI6P4sTCGeSSeXRbZHDZCGkt2I0m2qUGIqlhjJ5+BF/50p+icH0RR6fn8QQB4GwGTT2KN358Bb/9b/5POMU1fPrcPM5//AlseiZevLqK+kYLF849hoXjR1B0TDz/4zdw7dJVDBk2PvLhR3DiwlP4wh98Fa9861tIL6/iCc/DRyMmprMW2kNhhJ77EIaefg6t/ATM7Aii8SFUK+yLWIdmWQL80Vr1xrs38Qd/+mX85MUXEW2zryXE8pPMp2TEQMLQkaC1LgM83+6RhUjd8QQcIasmZZjIJjsYHrEQSQ/BZQGHYE/bFntkglEhK4LasoMQsTu0oEe7cAlAaRZCdhcRzUXC0jGUTgMdU3opuKEuHK+LhuPC1i3U6FDthNDUPdxvbyOWjeGZX/k12KkcXv7938TPf+w0Ds7l0SBonxyHG0rAtDIov30dl7/yVZiFAiJdAtOq/waDh5amCZDU7tjoGpqADDoMNhoBLBtGnPuxjpGJLEpV9t9swGmbsEIxeN0OdK2lFIc2UPUstDtdxEMajuQzGDWTsjk1Y8BaWMcP7m9i3UjhyWfO4txTj2B4bBJRcxKFL38Z9rsXYaMJ7bFnMTx1EM1vfhMobwqoQaDIc5ryN20syAbkcanoIcMLoTA8WtY6HmzPRdMESiEXDYt9adMIx9JodDWsEFh1bSAWxebWNiLxGFLZHMrVOuEcJDMJ2G4bxWJBAlPei7gVE8Bb10xR3g4Np1GqFnD0xIKAzqvLq9C7HexUN4XUQOvbUrMGPWxgdGQGi3e3cf/eLRTXlnBgfAQTh+ZRdbq4du068pEUJidGMTM9JizCbkjDTrGKLu+91xG2HzduIzyJtrODrlNGraXh0sVLmBwfw+GD88IG7DjsfWuj0SQgloTjkcXXgdb14HZaIHXADEdJ3UChsI2VjXUsHD8sm/y7764jmoxjanZS+nsvL68gonvYXHwXoc4OHjp6CGdPnUE6O4NIbgzf/tGrWC5URQWazjXx0Lk4XnnrZbSaaXRqw3AbgGd3EdZtfOzJE3jrlbdgeR7OPTSH8bEhIDOE1ZaOn7x+B56TxnahhurOBuYmJ6Q3SbPZhhHV4BgetIiJdodjERI2WyaXQS49jLBuYnP1tihXJ0fTSMY8HDtyEF5XIhzUWmV0HBuJdA5d28LG+g5WVlZRrVeRysYFWGOgmEnEBfBlUE9gk8U6BsZWOIZ0Jo1yqSwgIvvYDmezePrpD+Odd67hvRs3RDFdLJURj8bEFpyBzqWLF4VYQptkKxqFRTsYR3XsiKfSUp1kME+yTDKXRTgaFVJLtVnF9PyM9CTZXFuD4WlIhKMIG5bYFtGyhb2wOx6V4k1R2XMu1lsNpLIZxBMxFItFsVAiUM6YMJVKwzRMASsJHjeqDThuCPW2g1rbRr3VkcBvdmoah6fn4LZa2CqsoQMmFhkBSxkm81YAACAASURBVOy2LePPnjtK3UwrctpKJxCOhuF02/A0R6y5dctApUYg1watANjjhWNC0oIZVrY4jjhX6ahX6xIBk13LYJOALoN1HoPBOQNRg4rccET6mdy6cxstrjWmJQEsEwSCqAQUmCgw0F1b30QsEkUymUAmmcDJkyeRTiexvLyEy1fekp7OiWRMLKa4H4YjMcQTaVRrLVSqDekZLskpEwT2NXHZQ7qObDyKiaG09N6ZnBjDzMwUjhw5hGyafWmacLq22EFvbmwIK3hodBxDQ0PgxlytVsQa/f7iCt66dEVUuiRj8P7QljuVtJAfSiA3lEOpXJE1eGJiHGPjo5icnJCCQstxUSuVcPPOfawUSqLopRqbYzA1NSM25+yJY9KWLEQVMPtIh6GbEZQqdWyXq2g7HNso9EhclMM2wU0flKMlEpNrrl1MvA0Cnq6HWDgiSW7bvzdWJIKQoYsimw7MdH+QXs4dW0gVbZJ9SFJiAsaRpPU/7ZZsG2EzjGQ8IYrvRp33nsQGZa3W6doC3NPuWxMbLZKn4Ns2qQRabNb4O7E/YzGE7gPcv5Q8PQAGCYBJb84ANON9FJALytadcywAcH2WOj9jmoacG+dekJsxOeKcZfIsyRTbHPSsrz1RyHPe8vzITKezAP/mNdE6Snrc0CWEAIAHuT4mSjwZAVV4dKoEfBAkgBQkafWBtsBu2ycGKxCXuBvZynTj4LVIfuoDFRok0dd9Vi6vLQCHBLhggmx3Zew5Jvw9PyvpH4sskhj6/xsEeQIlnFjYMXHszx9x1eaYSy8zktfoZaJU0kIYUzifjIFwTvz+Repz6o+QAgju8b8AXPZttXdpT+nKP6g0GHiPJKa+KlsSWd/CKnhd9VtTgLeMi1h1kahC83Nl18br4h9SRXoKal+arMZIxYACZPrzpzf+gcWf/J7jw9hEgaxSPPRjR3nNLwzJHPaJEz0bPTUg8uywgCiq5UHWva/YDsZbjuuDwwJk8Z7y+8na95jge4qtHnyPMNcDUJDPEeegOg++LhoV3wKbr3Ou8tnguQSDIsVOOabqdcXX+V5VSlBzKLivPUJB0P+KYy+uMWqshUDYY7OrMspeUF8KqQFTQNhR/QpK0LeKTPM+qOnD0rJOqOOplcEnXwgbX40LXxGFg1CP1DeLsofPqd9HLyiWquKLUnSyfYpDog8Ja9xk/ZOWHEHRAHwLQBoHdeU7pH2M//lg/Q3GJxgvIZgMQowCrPprhqxfah0UIqacvHq/Av/VdQnOLuumvEHWL+kzqKw21DUHto0BQDpIA5D5pg4iLij+d3G8+LM6Fj+o7ktA6nFcp6eGUgXQvjNDMFc4LtwHeYCALyS92RnG05WFxwvWNbLIgvVBfq++L1AdBCU3pcZQY86Vlc807TL5R86PLWQ43wIgm89ml+fKoj3vXb9gzjkQECrUOKlnR9YNWftUfBIQPRR/wZX7IgVfcUVSagrOD9YPuWgF66y6buVO0SNG9frL923t5W6y8OivY6rMJweT6+B3WqfO+Cvo/l/7I7A/AvsjsD8Cf5Uj8KPf+FUf/FW9fwn8cG2n3S//zZjn/4sFdACIDp6jxASSIyjQUP3hfq4AX24oBBQJbkkMw5hOAGAgxBy1VkOt1cbm9g5uvHMVjopcBlxT+g4XDx4bBfwEf/YCwMzp5IwGGYd+vtDjv34AjW4QZFbHVYTaALaS2p2nwPSQCF/8vqZ+/1yxtuW4M4YWFbYh+yxzXebxbB3Fe0AC90ZhU1zAGh0NU0fO4rnP/RJiiQxgt7C9cR8NW+WCjeI2KuUSlu7ewsb9OzCtGCYPHcPE3Ky4PXohC50G25DlMDwxg9vvXsHl11+Aqft9Yds2xsbGMDc7h5F8XvoJM9+Ue8LYSMBfAl9K/Rj0geXVX7t+Q/UA1oCXf/wKHCMqFtiVckXavd2/vyFA3tEzj+PCx39O3ApLRbaym5RaKe/B9sYqbtx4D3MHDmNsfELiiGJxGxvrayIeoEV1NBLB+uoK7i8u4unnPo1cfgSa10Fh8T28+aNv49Z772J7pywOYeOTY1Lvjlu61DVYP+G9unPnLuYOHJRxpzsa1QgSoxnsycx+zBGxe2ZNhsQI/m5rs4BKaVtcBgk8si0VzAgevvAcpg6eEPD6rZ+8gNz4NDy7jWaF9b4mNlbuyv3IjUzg2MNPIJ7OSU2ZhPVESgHBmWwerWoZrz7/dbz9+guwNCpLXXFii0RYi1IiK9aFRLnrizMCcJJjx/xOppz/zEk7QF8FPAj8qh6+VA6rPD3IT1w+78zlQoZSzUqMrdYBlTmpZymICelAxxoJ65f8Hro60t1PZe0qAVa5pE9clHVA5QguCbp+A22VNxC09tu3+M9ScBhmLsncEM4dPwhdq2M4Py5zkmIGFgDpxspWYKonN5No3i/mpzxDnl9g6z7QA9hXM3PMBp/9gNjQB4CVWvlBKmA+C32gPQDc+72C9wHgv8rdav9Yf+NG4PSFGOCxcb1aPMJWCJlsDNEYrWCrKNL21qbHvSbKxWhUR5RrdcdFzNAxPzmKBMGL4TyS6RjK9SreuX4DlUYFtrCTAcPyEIkDqUxY+s3CMzAynEalUkDXrqO0Y2NqKiLJ7Pq6jUrdRTppYWwoj3AXODKzgHOnnkBYz6KLGraKiwjrYcTdMNKZMQwvnMZPXn4Tr33nBSwMT+IjP/ezwOgIaqEo/vALX8E3vvpVRNpFfO6xQzj37KNYdoDvvXELWjWCJ848gtmD82hGY3jx5au4fe0GMqEanj5/DkfPnccX/+NX8PJ3v4Pk0jLOa8AThoeZtA6MxoELjyP/3M/BnTkEN5GGHorAtTUpnjfcLi5dfBPX3rqM8lYZV2/ewOWrb8PoOmKHETFDAoLFdJo08+8QDJ99w4Ial2GlxuMabiKuuXj47DR+6b/+BaSHpwEzhG65iGphB267geXCGmKpIfzZF76FXCSF4aEEmjptii2UduqIaRYiro2HTy1Ac7rYWi5hc2cHkRRVpxpyYxN459Yiuo6FrUIJLc1BNdRAZjiB5375H8JNZPHS7/8L/OInz2FuIoNqNwQjPgQzNgTDSGPr+n3cffU1xFpNuF0TW1s7aDWrAtw4GrCxU0I4nkJmeEwUddyUaVHdDbVRs8uot0p49KnjGJ6M4dqVN7F8v4ywEReQaiibkI3f7YawXWqh64ZwcG4asU4HOSON4bExGGlgAy28fGMR11eKeOjsMTzy+DnMzB2HGZrE7W9+DZlOGTaB5NnjGJ6ax9b3vwu7WkY6l4NuhbFRWJdgl4VbbjhiUet4YrHMjZqBCK1UCZwXm1VoUQtuNALP0ZCIpxDL5nC7WkRsNE+JKbptW/oTa5EwbJtWsJYE3dGooaxZDU36wkbNCDzbRVijWhswogaS+SigtxCNDaNWrMLt1FD1qjK/4JhoOG1h2aWTGehmAttbm1i/dRtHZ2Zh5jMoNBt47/pNuKUWThw/gomJUbGabXmO9DilGpYAq8mokXFAZAjtbhnFnU1cvLyK73znB7jw+FF85tMfFZU6z9txu8LwYkDbaClAhXbCcNqwdE/sa+oNF+vrZdy5t4qTD51A1/Nw8c07yI6kkMpGpPDGOV2vV3H7xmVEQ3WcPXEAp44fg+tm4Iaz+M4Lr6LaVkG7Ya1jer6KeJ7ApIbqTgTrS3W0yhaskIVPffIUXv7hT+C0ushnTYxPZJGdOIxCK45XXruFepOKX0uU77rXRKdZEsCp0fbQJHOM98ckuzKmOt54TVh6Wiy3O811sSR/9MxRPPnECWTiEUTDPJ4j/WY1MkitiNixa64udssMyNmDhvfWdm3oHgvtDmwOHIubEtFxAQ2JHTCDGqp0CRAx2WA/aNrDcHzJXORci0ZiEpgRVGnUalLQ9jQXnRAQod2QZkhvdgJvtJomOF7rtKFHwwKSdWhV7Hah8Vl0aX/cFnAtSRWn44mik+dWaVbRaLfkZ91lvxz2I6GddQSxWEyARSnWc3HyQS1JwAwmTyRMEgAJgTFh3XawWa7g3soqGs0OQq4Gr62ATNd0EIsS/FPJFq+NISrHiYGuYVnSF4cWyZ16BaGQCytqwQsZaLZaaDYaSEUTErwSNBP2n9SrlbV0YaOArcKWgMoEqKW/LwFd3geCFASxCFCxH3o0CiNsCcuXhVTb80StrUAOFaArIIIqblX8jvA+hQ3EI7RyVwX+Otcz9oZOxETp79gNBZiaUVRqLWxs7mCnVENbAuy+FQ6Px35FUTOEer0mySjnAa89meB9J6Oxi2jYErBY3iN9iyJybVR8M1miRRKt2pOJlLxOwID28qk47doNKfK2bTVW/CwBdlpjBZZEPHa13kCxTuCeQDUzB03soVRvZK6HHDPuXyHV/8bT0GhTKU7LHzJ4Lfmb7E/aiXN8JZHWuSc2hQ1K8DdsmgI4xMNRmHQ1EAWTJgQ0grWcf2KZ6QMoTB6YDLEPOec41xSxWg6p+cx5QziF85SWTXy+yVZmosrLqDcU8YKWyALAScblq2wHbJ0DAI2JVAB4sAgu1mEEpwLgxf+5xzQNwFZNE6JcYONO63bObyrPaZtP4gI/E4sxgWYPb6BKspisiQq042c4J3hNtFznMyfkBddF024rO2UBSVSyHCSDsoz7LGSVTvpKSLHRUuBAAK4JgOH/u8e6Jzjv6z+Dz/q+6YFpVE/mx/VH+ooRZPDVy/ysGg8Fjsh1+EmwAjuUemEwIRUVYg/o9FXjAq6rglDwOQEzA7a7D9KIhTKLVkQklSdaDwWW2ysiRwWoqN7RSvHbA7J90E7AYJ8QwudcGY4pwIkkjUGFQTBCvBaOtYA7ws7m+HLNUABgAObwGQxqWrJK8H3sF8VEm64gvmUvk3UpgvjXZPqAkQID1TlzzRKAyL+fPcDbB44E9PHBRKUGDJjhfrnPnys+tOcX3ALlZd9eLzh+AEopRrh/Pwg8+cCotC/wwTo+gwowUoCcAKJSpFDkCVGtSEylCpCynrBY4dcEg3lM4k1QHFQAsO4XK9S84hjxjyIWDshWB3TLQXlTzk2+X4GkqiTYvzcBMSG4QaKqUVVImU+KNd8HC3vArL/PKKWxAtiobOA9UkuSQhplL+M6yDiwSwIMCSZcG1UxVp1TSJ4VAotybSKD9QFckgQ02qmxRz1t+Ojgo+aI6tXX70suy5EPAPJ71XPZh6oFOJSwQ1nqybj4oKoA+QNC9QBgDIBJmZc611wF8KpxV+D84LOhSChqvIJ1oTe2stb6duADrgEyxBpbNCgrS1XkUSB7YKUeFHjlu7hOOrZqnSE2cgpYFbKIzFN1l6UvnkxINffVear4QAGyvr2erNv9c5YnX0gNirTBY3PfDPa/gLyj1jDGKsGx1XrRd6tQc40EwKB4r8gIfeKNEC/84pwCk9X3yqbAeynrqdNXePlgrY+Z90Fxvu5/VEB0v0KhyEFqPnGvDZ4HdUx/3Qq4M4KOqzWUa548h/79nf3wU3/jah77F7Q/AvsjsD8Cfx1G4KV//uu+/bNSADNfV8Cv6vu71wJaEX8UoU72cz8e7BHIBvoB965PQJ4HA8Ai5BU7YQUA01aLe6nUC6gAFgC4iqZroNnu4qUffk/AppCm9hHZ93oEwcAFyAef+pDvQITRH/XgnBnbBgBwkI8Ev5M4Q2J3Fe8om+Iefe8Db2EQR0ruCEXMZZzKT/KYzEvlZ535KLNHug8SdDdVTMfv00nq1SUOJSAvsQV7IndcOJqJ0bEpHD3zKMYnp6V+Xqo1oYej0leWbmiM4+/ceBeGGcH0/AGETBPl4jYmp+ckF+Z35/Kj0NpVrN6/ih+/8ENMT88KUXxyehpzc3PQTZVfqNjaJTtZetcqALgrilUSxF27JXnv2+9cw8KhA0J0e/utd3Dt9pK0bSqW6vBCHg4dmpV41NVjOPXoh2B7FISUEI/FkYgnBLhmbY7gdDI1JIAea3/M9/m5sZl5ed87b7+N8bFRqVWwr/HO1iYK60vYXl/C1uJ1pKUOksLdpU2pl8i5wsXZs6eRyWTlHty9ewcHDhxSqmsjDC1sSe9e04xIX2xNN6GJwIC1UktAUc3tYruwju3NdWlVR7FDNj+MmSNnkR2dQTiawNbGKtLZIZhGCNevXcPE1AzMcAzFwjoqtSoOLhxTPZI7bBfWlJraxuoSVu/dxtLNt9FulEG9m0XFOOt3rlKVKjWvqgUHP8vf/J3UIfwev35uLABm4Kzs52OKfMx76ZMefLxV4mrOc1kDWI9kzK5UsiIGE2II28opUjHjT/lO1uOE7E+yKON+Pr/K0bUfr6vHRHJU9UNPBSwOS35uPfjsBcFzUOPg6Q5PTuOZ8+dQ3rgpADDDbQGAqaAXy3S6Z6o4m/eKX6N6AKt6iyLS9p0KFMFRxbrq2e4DwQEBc1AFPKjs7YHBexTAwX0J7tc+APzXYZfbP4e/tiNw9BE2p+fDZyMaof2liZHRIUzPzOD2nfsCAleqTdkYKWykVSfreCa9ir0uUkkW8iH9JCfH49LHlBYP7W4LO/WO+PqHozpCpi29B4dyGWwVCHiwSOghlTRkkZ2ZTou155XLBHhb0E0PI8Mmjh0cgWZ7OHH4LE4cewx3lt7F4up76NS6mMtN4qkPfQzJsRm89OM38Ob3XsN8ahwf/tQnEZ+fx3bLwf/0z/4XXH/nGob0Dn7xyRM49aHTuNts48svvIXCnQrGsiMCFGYPzOHl195BtVBCCnU8++TjWHjoUXzhD7+MV//8+0guLuGpiI4z3Rbmhiy4uQjaD53B2Gd/CfqR02hJP0sdpmaia9t4/qUX8IX/63dQWFpEjMV4ACs7JTQUjRymyb6ijtgiR8T2WRW9GdARzBCFkxQVDVDGG4WDT37yUfx3//QfI5Mbp38rOvUqasUKyptrWNspgCj7//2/fR7HZ2fxxGOnYWWiKDeAK2/dQWWjCstr48MXHkY+l8TVS9elP4SndzE9OozRqRlslOpIZsbx3W99H8VKEVqU/RUy+Llf+lVo4QRe++N/g59/7hxGh2JoeAa6oTDCiZzYQLstHWjZokhsuwZeefN1bG6vIZGKyUb1k9dex4HDx3D0+Ckk0xmsbq4jHA+Lqum9W9dwf+kKDh9LY3LWQtsuo1ysQPPCyCSyaNW7gBvG1NgoFm/elA3/2KkzqJYqxB5x4MgCbt66zNagaLZt3L5+B0cmZzE/v4Cp+VMIxw9i5/oNhOo1xHLDWGmFBIiu37mNxFAW0RhVayFU2o4oLsmW29zcgmO7KJb4M62SBRIQoIebss1ClOaKRW02lhDwB2EDm+0KwpEwvHYH40N5AenKnSY8W0MYOuKmiYRlYWgkj2g6AUfTUC5XoDsaoiEqtR1k81mMTuYQibhoa1FsFWm93JT74bRcaF0TiBjQu11ETA1aGNjeLmHtzioeP/MIGiZQ91q49s4VJGDg0OEFsbPRPB0eQWcG946HYrWCKIMrz0MnzNpTFztbLfzBf3wR7713GSdPzOIf/MrPo1UvwpTyIzf8IuJJdq5UdsGtRkHcA5KxNDwjinI1hDu3eP80PPPRZ0Ud+sd//DXMzKcxNpFAtVoFvDCW19fxxuXXkI5qeOrx44BTQ254Dp4+jO88fwktJ4ZIOIqOvYKpmQbS2RKOnhgTMGRzzUJtawzxyDhOPpTGq6+8hLevvKOUDLqLxx7/DLraAbx68SYalMCbUVFjhrQKdK2IiEHlcwd2R5feLqUGjXNT0r80k6c2PY2p8WnUGysorG5iLJfB0UNTiJk6LMuT77DJatCle47Cc5nFEAgGe7i66KIN22kC0rdYKbVo1cwgrQcsIASbqkYpwobELp3FVjJimy2lRuV9E3schmwEphz27VHKoLbmyvNmEkTVQ+gwgGIBsUv3BQe2poADg4p2ftZzeTqioFSgqCbzQBSZgIA2BAk9UccQlBIrgZ5yj0mp7YOI/JmBO0E77h+iWusCUZO2xhqK9Toa8FDr2ijWawKAK5CXvaQZ66rAVin5lAJIrNIFIGDwyDPwEKHij/11XDJhqA5lD2APGscBmgLW2G+bBX8dsEGSggPHZuGct8gQux4uugKk8Cf2oCHoo4dgkcChU13MtciW55GvM8hXSSidDERrJcAtnxUmM7RYIpuX4CYvgMfTpe+PROcwvbaKynlTaTsO9mCmmjVINNkniExXS9mRa64kcGwZoIrbKsgXgMAHXQMlnCEVX1VMlrK3bwlGEJHgMM9Viv6uK+0FLCa3LCr7/VICVnkkHJZgXWzGfSVfh0OlUyUtFCSZn/zDwJqgPYsDTAh5njL/CXCSSAFdLJlocUS2LoEKAsxUCjfqNXTsthAiOKbS/sADYhYTPVXQ4J9A1cq50LZbwjClEwhZtEJQF2GcAkDV/fRBCeGyqqI27bs5r0kwYsLK/wi8OCxy+HNZtbtRwJZK7PvgpQ/BKABBUE0+HwpQDQBN6bvlK7WUgk8BX1J0J2DM+eSz0FkkCQoKvSK/D4JxhKnUV328BljwvBdsfcAeVsL45jH5TLD44St7fcCAV8E5IiCFzD3fDpiFGUOB69LvR1SWvvWrr4YMrKdF3ewqooNKyHx9ZR9D8eeaAlsEbJTf+QCZ5JM+j9lXBrNwohJQrh9qvAIQXQGVgv7sAtrk/AXoVKpUpchU6J4aWwVsKbWpAosIAPOpVpwUpfwMgONgXRNwir/nWApLWj0zPAsei88uj0tgW/YQX5mseNTqvnNuiUKcY+UDfMLlCXoTi2pPjUcAhHPtEHDNf03ujTyHnjizSEGKoJSoVHlsZcsv3+X3SeKxCL4pJvhALzghYYiOWOUWA/bG3D8C4FvVylRxQRQOVCX3wFql8g7W+H6hSYGZMmYyLuxL5YP4PlAUFCwC1nvfwtcH46lO5P7B/UchlFIg4TrCuSzgmgDICqRlMUyV5xRwLCBiMJf99YfAr9TlWCQZKIr16oGButvvO61UyL4aOyg2CLCn9jR1fVzlfIWKv6aqW6zOgfdbgZ1qn1JrhSr6BArcwTm0FwANQHJeH3/HfVsAOBYWCcZyfefuQMcZX/mqxLHsm8V5zcXKX+PVjYPbdYU4I8AzgUheJ+eDWDeyiOv5Y+4D977SmO8J1L/qPH1LfWl57s8RiQWUylopw/0CsSiq+wA+C6hKmasK1Vw/BpUQwXiJmonnSfKV3ZV5yfPmPVTFM7rtBCQKZaEXFJ+C9SkAnUmSk2edsYCQiyy5J4EVHwuuElP4xfNA0S0FKT5juqZImL6SlpNczkUIThxm/2++X15QRBLGD7LXDpAOGCuTTMp1Tu1H7Dloyloi8ZyviBflEcfJVzAou+YA4Oa+pghJ6vyUs4GUSvWAZOLPG5II/Lkoe4VPxFBAv3JYENA+IIjImqnmevB887yErKEH64Mi8Ihrg5Bg1FFsIXQoIP30Jz6hDrD/Z38E9kdgfwT2R+CvdAQIADOPVntWYAWtwF3pCewTcXb3AfZtoH33lkHVb+AM0SN2SsDiO2r4CmD1OwXs+XCSryRlkkUAifswczVX8l0CZF2DLaIcfPfrXxZAh+0mgn1P4u2ADBUwE3tbFEE0tZcGMdfgAKrXAghIIjKpP/RiTwEHKZxQboJiv8u82gfUBpWDwWvBZ/v/Vna0KqyiPbQi6KncJCSkdMYG/NnvAqXi+pCKUSVuFlteDabvHkIwjpE76wRdu41EMonh8VmMjE9Ke65YXImo6ODFeMMi2d6IIMTYJaShUi7Cs1soVuu4e+MdxFNxjI9PYWb+kDgGdjtN3Lx2TXJz1ionZw+K45rLumO3DbfbQbdDZ8QOHBZBnTa67RYuXbqM+Zkpqefffu8O6mIQ1EG9pWFru4pYREM6GUMiM4zU8BRsGJiYm8dQJisx2vbOFsqVitTCmvW2uL8xF+F/dCiT9mjxGNqtthDlPUO1rWPxp9upI9Qpo755HxffeBOlahPz87NYXi9KTWdqLINDB+cQjyVkrO/ev4tDhxak7hSLJWGm09D1sICHrJuEDKp//f+Yw3fauHX9Gu5cf1dqDlPz80gnUtgqrKPTqkn8QutvfjaVyQN06EsmpG7QbNQlm+sQ8G020W7UUCkWUNphnZfOWqxnKZI957z09uXYdgOAV8W30rvXB02DeFgEDH7eG1AfAlBV4nj//TIffbKDCgMVyT7IGQIAmMC31Pwk76KzkyKS0mGRqmiJX+2m1FSk97DNvEpZLzN6VC0NhW7Yf04kblavB4mMODYFpGH/oQzOO8iZe9cR0jA6ewif/ugzWLv7JkbyY1KfoTspASEKYXQjrIiLPgA8qAD22NM4qIn4jmtB3Sewrh78TpVnqfMPQOBBED74mbW44Dr2gr+KzLp3hfgrXb73D7Y/Av95j8D0Udo/sxCqbMSoTlSMdiqeOsLyiEQjaDbasKhw7VAl5cCI6oinuSBxE6wjHob0MZwey6NTK2NrawvFVhelqgfuD9lcGJV6E5YZQqPKwpuLWFzDyLCygayXO4hHotD0uCjRtnYqaDU1JCIaxscSSMSjyOaGsFUswLRCKG3sYCIbx9/63M+gpXu4fm0Tq1e3MR2dxcc/9TkkZ2fx7uIqfuN//Oeol8rIh4Ff/MjDOHn+DJbaXfzR91/DpZfeRT6VxsGjB5CYHkGp2hZb6azn4ePPPo1DDz+K3/3iH+Hin/8AQ8tL+EQyitPtJg6Nx1GOOCgfPY5Dv/5P0JlZwEq1Cdc14DkqiX/3xjX8/hc+j8r6KqIACjs72K60UOtwzdfkGlh7NjQXESOEiGXKZsN+tixWczEnK41BiqGZ7ECLTzz3MP57AYDHJBipbG2gWW2iUtgQANixwvjSv/oSTs4exNnTx5GdzCKcGkK5YqNUKGPl/i00G2WMjI6hsN3GdqmIneIGPvGhp7BZLOPyzbuotYF6sS4BhuPUMZdP47N/91dgJZJ448u/g5/7+KMYzsaxulPGRrGEzMgEdXxawgAAIABJREFURqePoNmNYWV1B26HtoIdvHPtXdTrbHDPuRXC5bfewMkTCzj36DmEwnHc3yzDSubFguTKldexuHQFExNx6HpTPl8t74AAxejImFif6oYnc42GZzUCNQBGh/OIRzUcWTiI1994F/GkhrAZwlgqjzPzJ5BJZZAemoanH8HNV95GdWsbhWYV+QNzmDh4BK+9egl2h4BqA4bWRcOLoutR9UillicAsN11Uas30bYdUchRhcb71+LGo4dgaiGkrIgEC9TNtUKKSRkPWUhHY6AJblfeZ4pdMiXxsglbBmwdApBREs7gI2xaiDHg6XhIhFx8+uNP4er6Dq7cvY9GiyBaHZodQsgx4UZ0WB0HWrcN2+pie6sCzzYxMTYLLRnB5s4aqjvrGIunEE2l4JphGAYVuC1Rt8K24Oke3HZH+oZWtYYogTU3gp2ai62tVSSTYYyNDiOfs9Clor9eQrl4G7G4jfxwFCvLdxGP8VnuiIp0+shxdJwsLr2+iU4jg8OHD8Nxqrh8+XWMTQLJVFuCrZAXE0vkO3duI6zpmBzJoF5p4Mknn5B5dOntJejhJHa2CcYv4ciRGIzIEo6eTKNtNxHSsihuxBA2h5HN6rA7Tdy4fgvdtoNUOonDR34G9dYhXHx3BRVXRwsmuiFap3YQi1aRTRextXEN48NDsIxx3F2ZRMNOCTju6TWECMR7ETlemAphUWnTJqgBO8R+1lQ4JvziuQ1d64L6HCrUNZdBEMFcKk07qjjnq83I7JNghsVXR4FGQYAlhVHJPlTnRAZ6BFKZdCkQSCmSWIynYo0qTPa0IdhLsNOhcsVSQIvpEZgLoSMNPDRECAgS2WPA56vABVRg8sNiPMFUKoITfP4M1JoNtGjd4GuDlCpHXQeDzXCYakZeG1M3ni+BF0NcIXSpLxryWtsjgcFDh0A0xVyMd0kg6vqsRt+/NQAblADGB2kJLvJ6BWfXlXrTL757Tld6pBO8jlhU19uyXjpMWC2SM1RfkAAEYYLB8xYrJ75OW2C7I9a7EtBz2AkKKzF8zx6S4HEQXIrE2eA9VuxKJskEaLlXEkRstzsCchN0Y3HeYmHeLypLcO6y+E9QTrGRVRKumNYEjBUGqorjLOqKvXqQNPtKSwVKKLUdE2KCtAIS+rY7TEREkamgCcknmLCSSDQYBsu4CstUAe8yVgQQCI5ZpuozLiAwLX5Uss17z31aAm7OnZ4HqCYqdSlBi70vwV8xdBLlLKkiTFr5mRaJJwSnfHtWAQ78ZJznTqBI1I+8D7qLDi1qRcWp7J9ow2WETB9UI1inZiDnMq3LCfQGRXCFcfqAnGT6CtgXME9lKT6w54PJVOWJkjMALfuJmYBwXXUuAaAkyZzfnzSwAub7hDpB0EwK6AoADGw4hZzB/VwAZBVH8T9FelAW1JIk+UBDAAoLcBwka/JeOWrvngbnpQofCsCU58GjpVgAHvr9af3fBUoxBYTzmQ3sdxUqFqiEmXiqGpICiIQ9LmuUr04TEof6XkmICWYR/BWFJ9e0QAXLApdvTOUndj0GsA9M9EgwPmgnoKXf71YsgntkFHX2igChEnQhR/C58y2yZb77dlaiuPSBUEW24TZMmyi6VlhyvoGyTkVv6tgdxgAui07q3st89RPSwUKbKB/lnikLXAX2KTJLYNklYIx//nJqgYV10ObJt2sVENlX8rHoJAWyAYs8UYf4KkWuwTIPfZQnsMDlfZfCFfvJkTjgJ/kCdrGQ5pL00VFrOO8fiTBsWULyod+7qqfM9m27/UcNGvu/+b58QbFDFQCVjlTNWYKXPtHMVxsGlt1CQvIVjwpYVSQFmTs9y3h/bfXV1QKcymcU6KnmpCIAKLt2X40b9Hv1yRQBIMl1SUBnkjZIBvLtpGWt9QusPntCrc2+hXFgTS3FV87dQEkesPn9Od5bz3zwTcBrHwAUy2ASOPhsS2FT/U6pSNWzp0gxSgHLF+TeCbFAWTIGxA5Z0zgn6Uoh+4QiG/FyWdS0ByXVvmJauQX0C6zc67j/Cfgr1vyqB54qCHOc1TrIOEPU6iy2cu201F4Y3Gu/BaC8T67HBzhlb/GBWl4D95kATGeMy/1T2Tv7NsuyTqlYo8f38JUAAQAs48L9hECxxFJOb31RWls17whKy3tdiGWfgNQsfHHNlwKvArS5PwvYKqrpoD+iSINkXeAY8z28Js6vYG4o4LVvYU8QOLColjH2IPFE0D5A2fErAo/FFjP+OqeILurOytzwx5/zW55B6YmsSGXBHsAYJ3A14D4ndqE+iO+RLOQrisUG0Cd7CBg+YGfNfZ7gMgkiilymSD/qj3p+fR6PWlc8D4995jP/eRc49s9+fwT2R2B/BP6ajsBP/ud/3CMsBX2Ae8pfifUGSH9+rPLgHsAqJu4T2/p97AObV4J0/dxTAcDMU1QspXJmAYCZ77htlfN7dCirwzaS0n7phe98QwFNEnKpeD5o0aC2NQUGy1YZ5Eu+h0xAIhy8FRInidDFJ6uJCpJxnnIHi8aTyA2PC4G/1aqjslNAvVbu2e9+ELzTe13qLbw+ibx8eFo165BQQfZklc4qYZMifAsxSnOF6EwSs1ICs+0QQXlF0FR9g5nhaip+FuId1cKM/VkfVPkoY7QG9289jFQkLMToeCaFfDaJVHYE4yPDsOIUIEQQCkegmYYAlu+9dRlbhW1Mzh7AgaPHkUiyPVYbrkNg0gbsDliQJ1jvdBpoN2u4euUqDh88IPWDpXvLePPKe6hW60hmk2jXbRycG0U4bKDc7GJm4QxOn3lEanE3btzC3Tv3MDY2KuIWjtmxI0eRzY+g1Wxhc7OAZr2GZDbrp6camo0aVhbvSpsoth/TNQ/Lty6jvH5P6g/rG0VUGzUM5YakLeLUaB4Lh+bFmYux193FJRw4eEjGLhpNwojHRS0til/dEjU1QWBRAtMBR9OwvbmMu9evS3u02YUjSCXTfuuZLrRuC+1aBfVmA81aDa16Bc06LaDraNXqAvwy5+HYKbBQxXcE2aUO5LgiMJGaD2sQ0idKqWwVwKtydY9udn79gPFj0NYneLZ6oKkKonokPPmnn3gTHJVnNXiOAlI4573MscAO3pJ/h60I8mPjmD6wgGQqjcr2moDhW1vr0p6LdTVlB81iE2t9gQNTQFxUuXJwPjxHsV4WmFjFzEqt7L9fIcW93IFPTGZ8Dp997qMorb6LfH7UtyXng8Nz5nkqAFgR7fsKYN9Y/oEKYI4Jc5ceCB7kVj0yrG9X7dc/esBv8G8fAB5UZPfUwYo0/lP4Bfw13Rz2T2t/BP7/HoHTj6fFElYVZnzLRiOEcMQS60QhQtED1gMsqqlsR1RkRtRCJBWDGTVBUVa3WYPhtJGJWEiFafFbQygeRaOlLApMSxW567UOXIcbqIt4QkM6pXqucnMaHoohlrKwUymj3fVgt3XUyh46bdUDMhJjOk+1iwejC4znLBw7noaZNLGz4aG+5CHt5vHzf+eXkJ2bx9e+/Ty+9Pk/RkjrYDRp4HPPPIL5U8ewUge++sPLeP1Hb2NyZByf+szPYLWygXa3i1apjnCjg4997BnMnn4Yv/27X8I7z/8QY6ur+ETcxGMGMDeWQNVysTg+iZm//6vYzgxjrd5BfmwOnhaWvgKVRhUvPf/n+LM/+RMU19dQqdZQrdui5mWhl9dD/IObZjIeRSwSFntTCgsJZEj/PVmwSUQLIaV7+PSnzuGf/A+/iuSQsl9ol4qolmoCAK/ubKPqhPAffuuLyFtxzE2OYmg6j/GDh1Bve9IjkRqBxaVFlOttbO+0YFoGNlbu4WOPPUY9J+5sbqHc9rB6bxVeq4kwOjiQTuBTf/fvUeKJt772eXz6Q2cwnIuj3LKxVW8gnB7C2KEzuLXRwv/L3psGSZad12En872Xe2Zl1l5dXd1dXb337DMYYgBwABIAQYgEd4GMYIRNyCtJ2fqhkP3LDv2xpVCEHbJlMRQMywtJ2SHJFiXSJECCJABiMAPMvnT39L7Uvlfu++I457u3qgAvwVBQIVHoQgx6q8p8ed+9993vO9t7Nx6g0+oiE+/gzp17aHWZ10gG4ACbqw/w4nNX8eIPvIhyq4fba3vop4qo1VvYXH2I5UcfIJUk2D1CMjRSQSrFhk+AeqOOwbCBeKKP/ERGADFtbCeLOaSjEQq5HJqtOPYrFWSyA4wV4kiPMnj20hU889TL6CWfxLXv3BcgXe53sTA3gZnFc/jD195Dtd5HrFtGOGygMaBy3XILeLBLJjICfKkMHA7NepTqTdmH0EY2TbVyDyEfNOw/hwHabEqOLLs5FU8I2GVTN0WZLI+KejDb4ZgPSoFVzAZk4zcZyqIW7REmoxCf/+izeG+/itdu30WHIE2/hTgVpQjRJoFiECDR7yGVI8gTYH+3rsPifruJdqOGlVs3cXJ8EpnxIjoEobNZxIMB+u0OQqQ0x6IhkOTDNMHf0yYZ6EoJwezVAIN4Dsmoi2h0gExUR+3gETY37yKGFpJJggu0Nx1gfCqJJlJotcex9iiOfOocJidLGKKKD95/DZeuZlAa78gWvF0fYtRLoLLfBOWgBJGfvHpS9sjLay3slfvoDdJoNXqIQrLzyjh/aYB80bLPGvUAU5OLKBbm8M5bt9jWRb/X1r4wMz2O+bmnUW+N48NH9zHMjKHeD4GITEBa+3SQTdbQad5GIuhivHQW97cuoBPMoTlkDjb3F1pxx5VjnWB+DHHWEZWxI3RHEfoj5qFzY7RMORZJgVSpPOwRgGSTjQw+NlQ71nh0FqVqfrIBRwBYtcHQ7Iik+OGPEyjk7/niJOH0zbrS24PKCpLrJKZioltval71IgK+vH9UfAZSYXYIuAUB0vEIQx18++hRVRTpwk0N4iwlBVZqn2YGOxmydnBVM9s9hFSoCSyy6zYLqLjIEFynVKZGDgCUepQAsFMdewCYxWXEBjaBapdxxCJLClQBaqZmkr8iAUynfmbj0ixuCcACIZu0Tq1kgEBM72cK68GhqlngtbMTNdtOuxVcZgGBYff9AsTDwNjBXjHIkadKUQt2JHIOwXezlj1iUnIcaO/Ldi+bs7K7cU1eA1841nYwVh6g3XkBRkMqewTIsuFuICab7hwbvjevXepH18hV6eryBr0aVoCsKJ9OpedyJw+LagcjeMBShTlXDdV4zCtmFjs/olRH1qAXGE0raVqIK6PZzQJXCNlrGQGAc1TzhepCzdOhlIYE79lkIFguoJcW6xx7AXAGlqtpwdGgEp1lo1TbcfTjA81nyw5lgWIBrmpTax1bAW4FRB89Z4PJ/UGAg1eU+3vJYl0gjrHe4y6u0cbIWWx5INHZFWvs+fkIMh8DgO2aPYTqW+eHi0SVlClVTQktjvuA69zGR4A77ydJDTGXAeSUr76ZIjDG2TxbRpJzAHCFoq7NZU4aA9ne34PNXu3u8ySlbHXFldawGhqmeJNJmlML21xzNau3iXWgmJSOtKo+jhm4+22NHAM7qGjgXnMkmDNjZctB9YXp0cnWfs6vTfsg1sgyUIjNGK4TLSnfZPJMfGV6U+lNFTpdBAwkFLBI9bcDQQSgO6kdx4ZOBlqP3srWZXF6MFiFvbOulX24A47NOtspR51FnwHA7CIdqVl54WYTzTwnb0Hr2OB2EjhS7NmoHNr2aj04so/GzNnXHmbKOiCL684PsgdvqUr04LRXQpr9rlc4OHvrXl+KeylMCABHCY2FFJge0PYZrl79yo8+cKpBlwXrDG1cI/BINaq8ZdkI2j3UOnDEB84xgV3WJTxyM3DKZA/qJrT/mNrFg8bcj0SgYFPPZQebM8JRc8UrxDkWsmbWexkgb/fxyK7X1umR1N327SNbNN/E9CC0B3dN2etUwp7g5bK5PFmDY8vPSZa+B3lFQBHYa2oCKWRjpkI3a2iSAfkZqZLm89nv/Rwmazz5Ju9oaOx3fonT4tSoPvOP72mse/vic5VrwNw3nMWwW2ti7etZ5wBgl2cuIkfkCFiOJGOW3qZqNatlIxEJ0JbzgO0FnFckHHB9+r3JVDa253olNS/GGqlOec33kR0jnwgG0nqAVQftY4QH394h0YHXRRItv0gEce9i7+2IVcaxM9WsgcC2hES6YotMRI0YUnRe0R5r7graFw/t103edKQCN1ttm4b2bOd955z1YKxIdo4AY3PS5j6BXX4GT1zRTqn1Zs8cfT53JmF0grect2F389lbcbrnoShgLibAbXl25nRnTJ5duTf685/Wu1NIHZFFTJV95eVPHm3Uj3/3eAQej8DjEXg8An9uI0AA+LjVs+X/2rNMhFaR3jwI7HM0jRjoz27HzyjHf3/43Hd1vHfO8Gcc9i7M2NhyZT0ArPPLoOvcaSiAaKA3iLC1vY03vvO6I3rac9ZO5HZmP3pve83j16Lr1XPJnjSeSMafM5LnsXpKDikhElEaCxeewsc+/0WcXFxCdWcNr/7h/4nrb3/bQC8PEnl3Jmd7a+9g53TW8yK0OoKWahKhcM7VSUCXXRt7e6qbnEMZSWM8X1GIolozbs9w1p7+Oextu+0zGTlXas2QffFIdTyjkxIp9+fInL9YC2eyaeTTKYl/aA9NUNPn3tLprNfpodlsY2pm1gHWvE8WCWX3i6rbjlTGVMfyvHHj1h2cXzylc2Ov3cTq6joOqi3ki3msLW+h1u5iZqqEc+fOoB/LoSeyaohRb4C97V1kCwVkEyOsr61jb7+OVHEa8VEPoyCFpUtPoFnexu72KsYKEwiSJJEPkc+PscOBYY9Oh00MWgfY391XLUESN/upuXQSZ07NIZNOq1fAmfdobR2LZ04L3KRFc5DJIJm0LFlTv3KORxIXqG9izFyUywfqU+UyWXOUI5m110a/00Gv3UCvwwiopgDrZr2q/gZrAdaIJLRT1ENhRb9vTlt9KstJdqRjWJcyHiMNsNfj45w80Gtnfos00fd9r8LXFb3HweDDdWgLz+a+6wGLXOntkTkng8g+P0FvEYBNBUwixAsf/xRe+uRn5ahz9/o7eO3rX8bq8n102x1T8Pd57ccUxyT+ux6jPycbkO2A3+OuNq7m5BVav8utbvZanBtVemwcP/TRp9WHLk1NSyE/6Ft9FURUACfM7lkiCiNGsBcq/ibdmw5toO2Mq8gSuSLZr/7LA7jfe83HgV0P+CoP+5g9N3shrDf89z4GgP/cHlWPX+jfxhH4yMtjaDQ6qNV6SFCVKvYNw9WbUpiNXNaDGhHuQR+lYrIcDdMpZPJZa+BShdVpI05VQhfy0M9NJlAn6BmDbKDZzKmWOyB5KQhGSKbI1Da1TC4Tx+REGn0ah1KZyAzKII3N9S4O9nrodi27sVCMoZBLIN4HpseGOHUqjW6sg14rhfbuCMluEj/6hc8jPz2Lr73yDm68t4JsfoQoXsFLT5zH7JnzWD4A/sn/9QY+fHMV505dxJf+yi/h/dvvI5PLYG91HcNyBZ/69Cdx8spT+O9/7X/G3Ve+iZM7m/ihBPCp8Rzmx5Po5JP4IMqg9dQz+PbWLsqDED/5C1/C3JkLiKWy2C9Xcf/ubfzd//a/wc1r1+2BwRzPUSD71URSvrFq3eQzGbPKbDWtz808Tfr4y8ufjZYYsujiJ37sBfzVv/El5KkAjgH1vX10Wj1sPnqI3VoTd1Z38Xu/+bsoxkOcnp/C9Jl5XHz2RWzs1QQuD0c9PFxeQX8U4WC/gjA+wsHmMn7ykz+EiRPzWK3V0IxFePeNd1Hd3EQhPsTZbBqf/tmfRSeXwo0v/y/4qZefxEwxg+YwJjvr2Ng08icv4pVry9jYb2PYHyHZa+P27TtoUEE7jCmfYuPhPXz02Sfw7LPPoIEY3r2/gn66iE5niI3lZayv3ULARkgsEugTBh0g1hM7rd5sYRhvIEiSkNBDJhHDVDESAJZOBEglsjh//hl8+80P0BpuYmZhiGJuDCezU7i0+BGMpl/E8nIXqdwCHmxWsZhNYPrMGXzlvdtY220jGrUQDuto9ukvGJkKcTjC2aULWNvYRK3ZUvONhwY7TFIhACRTEer9tuUGDoFcMoMKDx60CEQcqTAp8C1NUIJq0MhYh3y+5oIk0rEQARlm/R568RHa4RCtYIRGvYO5ZBI//twTeK9cx5/euo/OYIQ0FQfDGHrxENVYD5lRhExvgMlCHLGO5caeunge1W4fG/eXsfbhHSzMnkB2soR6rI9ksSCQqttqKm+60+0jhzgSnTaymQRmxyKUsgHu3L+LmzdvYWr+AtITS+g0djE9QeXuKjZX7mF9dRm9XhuxgFbCwFgpwOK5cexUgAcPO9jfTmFi7Dwmp4vY3L6HjfV7OHs+wslTIdr1CtLJMexvdlA7GKHVaGNmLsLLn1pCtX6AR6tVTM7Mo9NO4sHdHRRyaXR6Kzh9aohx2q53R3j0aIgrV05hcfEqXvnTG9ja2kO1VtFDf3o6hWSQUk5yutRFl6BLKiN76b2DNlKJAg62d5AMGhh095EfG8co91EsV5LoJsdR7hKwD5CKD5AZNZGLM3sEqPbIgi0BsQmk05PY3d92ByCu0xAJAQ5kD9K6lo3WJLpUBBMAc7mAagCy+e3sO2UtROWpA3n7RFZJAujTTjihgoRNYub/STlJYEpyHxIOBkgNARr+UvHVDelAbdbICdnBAEMSebJpBCSLSqFK23Khxyogu+22A4HsfaQaZsGTySIg8A3msnZ0KDaLUrNllrJHwCHtn62Ra3Ug/49qsjSKpXGsbW2ix8/AQ5qzZ6WJYzhkZnSItMuxrVQqzpLZFLo83NOKmoVUkbbZZGZ2O/pPBGFa9w5HyCQSIs6wGKvWaqDBZH9kylhTyzAyp6dMXmbcrK2tIcHmOlm+YYjxuXnslvdRrlZl30wIKRaGasoac5cqVgKxPhPJmt2y9GWDl2omV/5yz2Cj3AmQ1IwnmM8v7mHWgHXAkWu+S4EFA7LTUQLtTseRAUzBRMteU4sZYGt2n2zeGl1TTecYrYsM9BTwTDKCy85UIcz3deCcGu4ue9Nnt7KwYs4sG9Bq4pNNTGaxcpJTh6CEQPPvygMlwD9AmyCLm6c69BNQp9pa1qqmpFJuqMCFSPnQ/DkC7nFaZsvSdCD2tCy9vdV8bKAMTMtk5Lwn+czIEPyfQcfGrlZxRjBVn90aI74AEO87bq4mas8TYJat+FGGpX8pr9iSKs6pDFlSUUnP9WSvYWpZ/3v1GQjAeqBZonwD1NUccI0ITgwBrmquGMjCSRqT/bfZk2tpqtnDT+fsXDVXTNnNZoLZmRsoquuVBaplpApc0usaIGQWbfa++n6+t/YaMt3piGAKbPses8oVI/iQBWzz1wMwiqfg+0tVfojd2ZpwijmzMLdx8kpVD5576+xDTq4cAZyyV8C9zwCl2s+IFLp/nkTtim21bxxwSeW+kUcM4PUAnanVB9aIod0syS9i5TsreGd5bZnQVoBKMcv3lSqdDBEDdgSwqyvkFNbMq+7a/qQscaH6ZpenQtaRu9Ra0uey5hj3Nlnde/DTF8sC2G0cTDXplANud/Ggvv28y0lywLhY3Mo+Z+a2KRA1Zs6aWkArmzwu/1YECBERjP0eZ3SFgHCXi+ruhxTyDs7SuAoE95nPbl74/Fi3t3k1rW++qV6gONTFDxj4Z88OP+YklHJvZMNL91AZW4TiGEnA3cCAcilT3fNSykZnqewmqGVhOaIMx08MdxJq3D58tB8c+6xuzZrpsQMvnSUun6kcdyrEtedKKWJNIs497pdaG46Q41WobD5Ige/Un5x/mteaR3b/komk9vJms+XWsgHQbGbwtXkvzSLabLsFlurc6MhIzpHBbJfZ7LB5RZWu1oUbM9sfbRy884XAVpJnZC9vigBPMjKw2MDARCI6BG/5WCcBS4pUEKxMWM68V+rz+ri+SJRUw4ckEVOgi3biMGivAj+cw27jNZ0sY3H4bI7c2BlJRY3jQ5WS2x/UaLXnAj+/Pz95y2demz13O7amCQaLdGf5wop0EBBve6pe39ggpvbwQLdz0+CexvmhPU4uJQYSS+Xv9l0phb2VtwPZFT8QkEgaIeEa+xx/EtSsucn9tCf3ED8vjAxF5xkjLXiVughZLj+Nv1c8h1OyM4pGzz6XYWi9NBubXpfkA6jm1Dz0iPCxpptXon+vfSiv7/xHX/q3se3x+DM9HoHHI/B4BP61j8B3/qv/+P+R+SuSm1P/irx2qPz1jiXfDQDrrP09WcDHP5g5bLnIFPHb7MwfIwDs6jSzUvU5wEcAMAUqtMVtdQZ48GAZt+/cs/gVp4r0Z/bDM717L539VLea28UhEVAgsDlKHQLEzhXFf49xoyiSSWBsYhazS1cwPXtSIqPVe9eVNWuqR1M8esKvOWo4YvLxHFZX9+mYLuaUP0dZlI1dotVNumIX+SSvL0eQ1T+z581nrHOi4UnJon7ioCsZXR39Z7LPYM4uPGsx/tC71/D8X6u1JQAqjWUVp8izj+W8hggTRrzmfSJgWSgU7N7onGKOJjbM0jG7X62YuPdwBadOTutsxnvb7XRx/fYjIIxQr/fQaDdwZn4ajR57JWkkEiHaPfZoQmQLkzi1eBZBbIBGu49ccRLZbIRHH76PeCqHC1efQXV/Hzs7q8hkx5HPZ7C7voxMJoP9rTUMOjUU0jHEezUpkNe2dpFMpzGWTeHU3BQy6UhnxB7VqqMYVta2MTc3Y+coVvSaFwR8CYKaLTr7RhadY0RYfnE+Wo5zwhyLREA3YJw9KfYJev0RujxbdR04OoqpNmJmLR10ROp1zmleFctfeT/7g7aEG5btqwOZ8eud8pe1gc7zrlY+ytS1/sLhl7tPtjaco5jr5RwRmY30aW5hVIQZ4M1179cPz50kBuSK4ygUx3UGb5R3cbC/LaCbn1f1jas5/Pn6cD04VzM3aZzLkXP1cuRutwqMwOkcnTxJ1wizMUSpLF586jzyuSTGJyeFX8gCmv0Vp9r2LMbcAAAgAElEQVS2KCbWZwxuM0c/Ot+ZE5b/zwmgXF3s/YmOA76HQLXrRfjPZJ/Tokzs90aCNUDYBCLHraAfA8D/2h9xjy/g3+QReP4HmcPHgtmyCpsNWkpAzCMW/GSbhGwwk7MUUjE0RJgweb+JIdxDkAtdSt4BMqkA6UwMXSlYLDM4SFjDk5vooM/mBhtRLFqB2ekxPdAZYE5Q7cTJAvK5CNVaFY06sLFeQ7s1QLEUoDSRwrmlaQS9FOp7m7KXbHRbFkbejWO6lMWJUxNIjtHSNYPdrSbavRq67QrOn5xHaWYBm+UAX/7DG/jwnV0Uk3N4+uoLqNTrGCuMAd0mon4FP/L5z+Dklafxa//gf8X9176F+d11vBSO8LnTU5jMBGinE3il0sEbwxFW4xF6UR4Xnn0Jz7/8w9g8qOI3fvO30G63sLm1IUbKgExvATdDTE1PSWHN48jezjaSsuqLo9ftmDLP2ZZ5dnpIttiwjb/02afw1/7Gl1CYmkcsjKOys4tee4Dlu/ewul3BezeWcf2V72AqE+Ly+VN46TM/gkFiFo82WrLUbnZquPvgrsD7VmMf4aiL2s46fuwTL2Nu8TQ+3NzCmzfvolauIeh2MB4CJ2Jx/MjP/Ty6+RRufuV/ws98/BLmSmkMozSqgwCj4gzScxfxxu01VBp9JGIhcvEA779/Hfu1pg5cPFDcePd1vPj0FTzz7FMYJtK4vbmHsDiNvf0G7t66g0cPr8u6NhhFsiiOx5uyoM7ms1hZX8Mg1kQmNxTLq1SI8PLHLppCOt7Gxz7+WcxMP4e//bf+DtLZJqJUHQvzGZwtzWBm/BS2EhNotouYmP4I3rzexhOlMYydmsW/+OAa1iojoNlH1O2iPeoiQeCF9o+0uk2lpcjt0tY6IDDXl0UIoTgeangwiCcSUh4yE0SOu2EMPYH4RPEHyMcTCIdAB2aHq7+nQmEUQ3IA5OORmj2tfgfVQRvdKIZ+bISZYISfeeYK3t6v4c3lLTS7QIqWjVREjwaop4BwECJJG9x4G5XVdXS6XZROnUCUyyLqjPDBN1/HyflTmDw9j0E6QqXbRL8zhASgfYI+IYpBB0ulNB7euIenlzI4Px/hg+s38bU/vI7c+HlMLl1Av1dGt/kAk6Uu7t+5i/39qlh0VMRyrsrKfS5Cqx0hn1/A3t4IlYMBoiSwX9nGznYNp88ksLRUwO72gSlIezR2TaJaqSOTB04sZFCYCJAtjnD63Emt+2/80UM1/5fO5pAetvHxjy2h3d/Fzn4L1UaAB8tVHFRjaPf6qNR66A+sQIoGI8yVMpiZS6PAc0qyA4RZ1BokjJzH9Q9WsbOxhUwmhmwOSBem0UmdRBmnsbwzJTv8YvIAqfZtPHn2BOLRCG/dvot2eAGIn0c6fRoH1aqybIdDAr/qciMKqUAeQ7FYwvZuBbt7dd1rFigsAJTrSVbpaISpiUk14tlI3t7Z0aGmQyWz7ByNuUrHcKeJNYCCByunzuI+QhA0m0gYu7O8I7ZlvD9A1Ldm5SgRIkqnpcyNdQfIp9PY2d7CZLGEVrWmzJjF02dQZ651GGB9fxdcsWSFyszWqU/IoEwqr5as1I4YsbxuHj7TiSTCdhuJONCinQ5BQB5WS+N4tL6GOCfBceYfm5ZDWobT9SCjz12v182CxwFJVC0bE3co+2qCgzqMkzDDsSS4NhyhlM8jm0qhUa9jv1zBiAVBZBky/gDJZnQumxULt1atOXWrFYq0tW/2ugKWlT8spbc1gNUcJuBABbKzwiQxhQWMgDMBag7gcfnCHHPZVHNfkNjT1Ftmr2yMaWsuE0gxJbWALoIbToXkbUstp9AsPzUuOlSbBSYP/JoXrrA2gMGa0jKodGxn7TRsfDvg8hB0cQpU3/hncSOQcMS9JC5HBdqBizXtnMB5nWaZRUeOnvZGZjvXOm25GBB09wAc90hTHx5je49i5jpAxi4tm0WSGUkFq8xKEgcIDun7qObuo903VjOLQQHAGkMjL9g9cNlWUt6ZUotfAmtUJLA4MMWbFFa05mLxScWzFGDOYvfQetaKChtaAwrZrG8xD8s1WAgmyB7VA76u4cF7wHGkPTKf977o432mtT9Bbl/UE8A34eNRpq0wcp856kBNn6MpJbAD5HhdAvGOKRCF/XvbMrdmBb7G6RJGoDISoMNrOA74CHj3YK2zgDWVmMvZdSABgQwPpnHPsuLLWRp7NTwV/ZHZnBJ08M0OqW0daCwLV+0r9vmpxDtSMxrI/d1Wyc7a1xfPrqnjAU3uCT1ZB3sAz9nGu/2D5y3uW8rV5PkrJHHRzRmX/0yIypSH1iATaOsOXl5J4MdcpBdnCavP5xR5+juta0+CsXUnBbDLd+bnJhHGg2x8XyMEGfBvTHKnEpd9us1ls2k2cJpzTuCWUw4a8cZl+zpLd+06DhDmuHtQzNaEzSN+meokbvndTjGfSaUcSGmAtgBV2aa7ZtYxxb7fe6T+dHu1AFoqRxl74QAxzTfHIPcsb9tfvSWyfXaOlYHpR0oSZa86UFcAqc8NlmMC9wNjsnN9KRve76/KxrW2gogPsmnz89WBnMyzJymKSnCnyvX3pt1pG0noGADpAWSOvydE0N1Fr0srRWbC6T0NQLWxNtBaylTmh5Ec4UFHukZ0eG+PAGkD+GwO+6YLPzeJenygkLSkZ4wDyaUIVVPM1hOfCqZ+HuoZYepmtyf6zHiRuHymuXkfynrekRK80lotGyn++zqLxBlZwmdfPG5rSg841jPGzpBrg8tHI3DPcfHriPeG80Jj4tQFIm3ouTGQiw5BZT+u/lo8aYKva41Uiy3w9uYCskMjjvCZxOthBjz/zD1ITipyy7DYB46vLPL4mUWo4XWZgkmkA64rl1Otf/dz1IG8PkKAI65oBNe58g16P7+9PbP2DTdXeRv4+dmU1L7gSGjco/yZQt9P8p+iG46RDLie2RB1Fvxy5Wh3bN7y3pHw4IhC5sxiJJLjKnV7LrI5ZoRsvpfPnpSVPM9DzgbeVMi2hp7+7Gf/TW5fPL62xyPweAQej8Bf2BF4/b/+5f9PBTBBlP93C+ijaJDvffb4570fED2TdOaz/6w2tAxgA4B5MvVAitk/6/zQN7I1Y3wIuDUbTdy+8wCPVtYE3vnzmD9v+vOrd1nxALHelkRXp/DzJGj/Z6tbjoiFcUY1OIKfz0QmeYnqWJ5JO5224kv857AehZGydEZzvRMpA9259XiUhMBvdz3OT8rObHom2rnLQGBPPFOoD4IoYrqqc8hRyJcsd+X0FyXVF6Sr4/HP5Q6zZol97Fxrn5G1P0HOSJTnkey5jXTI5zeJ3cz35fuQEE/7aTpIyRpYnHAj7fI/G0NTXa5vbGNhflJ9+4TOnnFZHO/ulzEYxNCV0jWGyqiAFz75Y3jhYy/jxMIpbK2voV4p6yzRaTc1jrXyLlbu3sDe2gMUxmeRK03j9LnLCBMBcvkJ8HO0qgc4feEqEqkUNh7dxat//M+xcfstFJND1Bp15SHTqTEK6AbJs56Bs+ydrG3uYWpiwtxOnJOUsppJ7OO8cWd2G1OeL42SKnIuXUipnGavgGc99iNjdNVhPUPnLSPHE+i1OelswF2t4tn4HEdn3aLzlM6hQ1pB1x2Rm+C+1RmWI0SSvC7OrSlbaR74N9q7izdxpGRzjeI9NjKkAZWyJz7sESnsSMRznsWda5Re1wjDusehES85GiQAdjpNxXTKCUyfy2pbi0yxGEnrPzoA2rEd7AxuaPohYcE7YbmaQX8vQrJfD4ylS+L5J89hrJjH5CTv2wDtNnsjAWIho5SSEhuo3qMF9HcBwPYZLPfX7weO/O7r32Po+SGI7RXLLpdZ0YyOSPu9ADD/bDWI1bpujL8Lk/8L+6B4fOGPR+BfxQhcej5AOsXmCa1LY2i1yGSmKs0erGqCKj9xhCAxQpQCCjk27o0Nrs3HNSRb7QFSyQiJZIhkKkCj2VCOIHvcQWQgCDeJQY+gSRfJVFwNmLF81jaGUQfnLxTx5NVFKbvef/8m2o0Emo0B9g/2cepMHrlcDE89cRnxwQg3P7iB+fl5PFpZxdravoHVzDgLhjhxeh758QxWV1a0ITG0/uTcFPgBWv0Ullc6eO/1DQwbecxOnEat3MRUaRpj6RDRoIwv/PxPY/6p5/Brv/5buP+Nr+PsrimAf3ByDOPZCHtx4E+rPbw2GqExOY3k2BRG2SJKJxZQ73Tx+quvoVzeR6ffUbEv9r8yDEMUx0t6iBNYrx4cYNBuI3IMdXvQuHw7UfcCNcfT/SY+/9mn8df+8y9hbOqkMisrWzvodYD333wbr77+Lm7dXkW8VsFT5+bxmU+/hIVLT+LmSgM3H+yj3uqg1anjzoP7iFIZ1Kv7CGM9VLbX8VM/9MOYO7uI21s7uLe9h5VHaxg06yhGI5Q6XXzmp/8y+vkslr/+v+GnPnoOJycyGEQptKMMBrlJBJOn8co7N3H/0RqSPHiEwK079wVaqi/T72Nj+QFeeOYyPv7xH8RBo4d7GzVUewlUq21sbWxgc/MeAnQEFuezCeQLPCAZ4FqtN9HpMmO5g1hvgOmxFH7wY+fQ6e5jFB/gzNmLOD3/PH7r1/+plMETE5zDbVy+cA7Z8Qm8sbqDVDCNJ5/8Cbx9o4+lQg75xZP4Z2+9hZ0asPrBPdRWCFZRcdxCrpBHKp1BIpVWU4rNJT7kxsbG7D6qkTVE+eAApeIkkmMltIIAudk59OWJaI08HmCyZLNRSRkxl9WJIQYD2fTKuJbZlqMRmkNq34foBsxIbeN0vI8vPnkJb+6WcWO3iXRuCrO5PHqDLlbLu3hY30W3S4tB2qUM0FrZ1ByfOrcgO9RhtYHla7dx5uwSEqUiBokE2jz8x9m0Y14G+Y1DoHIfue4WCsjiqcU2nrsyws3bd/Av/vEyiqVTmL1wGmtrt9CobGIsZ43o/XIT9VYfzQ7QbHeRTMcxO1uUoiWXK6LfT6DZ4mGvJULDzRs7mJyMsLg4gW6rjepBFcVUCmPJUOBbMjtEPDlAaSqNTGmApUvTKB/08caru7h4cRqXL0/ita/exosfKWL+dAY3b+9o/a5vdnHy7CSCKI1331/HcMDG1wjpVIDJiSzCWIiJyQCpTBu7B3UkMmmMjY/jwYM9dDp9qeIT4QjTEwXstNLYbJ9CYuxzGPbLiLVvoNi/i088dwKjeAdv3VpG/sQPotyZRqWVRW+YlYVOp0+rloQOYDyMp5MJqTeZN9JWE9I1gZ1tr+XL0CGBigwDCKl25cGOKpueGrXGmiV5QixDKa+4Ewgt06GXc4dZprQQSmdS2K7uK5czMQQK8YTIAL0wLjB30O2rSU6Vcq/VQimTQ7deR6zXx/zcCexXyujEYzjot9FgvicPcTrfOtWis4G2YtIOvof5umxCN2rIJxOok4zDwykVvGRLqllNoqBlu+qZoQauB0JNxaNiTrl0Bj4pW4jjwMOvK0jpiEClC4+jBAgjqnP5q8vh4RjyuruqTb3lqgfVnEOyGusGuKhjKsWPV8U4ZaDew312qpJo4dnrq6HKBr5IIQSTxFg1y2iOi6zbWTTK2mYgW3g2kAVaGrnY8p37BhSp6FWuoc9WtIa7B3wNITQCgEE2TsEq0JQFoj0jTDnqVeaeFWwAkmaLUwh6MES3UCo/YxP7v1fhKcBkKLCU107LJFN4e0vokBHmKmCYq0wSiGLNXU6OPmcQ19w7LH4JAivzeshtytSABMfiBHkd4MZmtCzEY1KwE/AnoM39UqokAa5OVefYqfocrnDngmEx5ZvWZkl9BFKKQeya5bwOqq5kG+sAIi8A8wUE/95nV0r15sBf//omovLWscb6dSI13X/Z+jvwz9tBE3hOSG1GNT7nD++RKeR8Fiptp8y+80ileljAHSvYOCMEtDlAVB/lmDrblOkGMtiStZxJATDHsnS9UppAm5TxTi3nLdMEJrj8VU9EUQHOV+c6cQx3//n5HhrDLgF2Y/l7EF2Ah2xYbY5z71P2pZ/jzhbYZ1gasOOKV9fkUTb1oSLSQEQ2fuR24HJu+RllPct54/KWOc6yOWeDR+wjZ2Hvn78EmFzWMeeuDMqU82UKQTv/2msS3OdnoDLUAHu7fz5P8xAIc5/L2NymyeS1SqXHxp5TlOv87N7P1qPdW5JsOH5ybhnY+u7I9o7n6NDAdp8l7q7TSAumCLblbWtC4JZjTntQU9fCceH5hjEWTnGaDBOHCkjOUa0lAcqmSlHSlCOzeKBLYysFJwE62/9kyU0ChgNX+b7cNwlcefDJ3C8MFDxUKXrVCAFCWbb1NA6JRNKpLWy9cdcjmUTv6+wSeV867TZSqZQRRNQoYZwE89cMaPUgrZFrjuawXbcDyan417q3ZqTusc7wzo7ZKc31es6BwFj8DsB1uepSoXv2PaBrS9A2T4pmUxXYuFlOtuZrxOek7bd6PVkxWzY9aymbQ1RQm3OQVO5yFOmhNzKraa4zkjt4btB8FDveAf3eUt25dhyqP2k7Kbv9oVQTAnXDQCC15lmcrhQpy8u2zpHtuZ6Q46yuGYXgVav8XrlpuHHkz9h1uEaVm78ERdl4I8Cr5z6fAQTKI7OAVsOMGhHWdorQsHVpWdtmhc/XlVWjc1QRKNwj4NpHMplyYKetVTqfaI2lkj5e2+bKsH+Yw67x61vkBT831z0bjaYENkt7Hp85R93WrDHxpAU2rf2zU2S8GK+nK0KRRNGHFvdmByilOvcwR87y32PNT4tmOk7e4L7AeX/88x+SkjQP3ZpxY8Tx0d5GogXJEo6ApFvpbcBFYiQhNUK320G5XMHnf+mX/lW0HR6/5uMReDwCj0fg+34ECAAfWj67SJGjP7NxajES360CdopBbx/rQEBfz3ilpO3t5lplALDLITqmACbAyyc6iUHHLaAHfSOnJaMQzUYDtWpV6t/VjV2HJx/q9pwYyFvPmrLSn00NlLUz6XFQRzWhihu7Mg9EGTBtZHf9Hc/dLpfXTsdmV806xl7XXsf6ciQsGlFMRF1ZMZt9LsHTavkAEAHKCHN+fNiLFZjqlco6q1MVSzKvYmBRLE4oLqLdbaufR6JZf0QHr5ic/ng+6DA7V0CjnX91btH50K6Rz16etUm0Yn3uicqpRBxTEwWUxvLIZhmVNokY+6uNmup+nuOazRparSaajZacwgT28cJEUmdf3WJvtvf2MTtd1JmQPWWdxSQmDQRc1ttt1FpDZIozOHv1OVx86gcwNjmLTquFTrulMd/fO0BxYgaZLB3Auvjq7/0OTpxawtPPvaiotZ2dTZw9exGtThvNahmFUlHOfusPbmLl7nto7a2jVdsTeJlNpzUdqfqlHXC/bwAlj7hbu2WMl8Y0L62vQKcaEobN5YjkvFQmg4mJKRTyBTkC5fN5jcMgHil3mHVro0Y3v4562g8ePkL5oIqWSJNGSBUBQHOfZ0lzd0tGgQHrcnEiBsK4vqTyiWlv3O0wQ7ii+EWeuRv1Bvb29nWd1UpZPYmIvVrn4CVsVWAl544n7luPwtYCiXoJ5MeKaNSraLfYz+Z8ICDeV4+ZxEDDSFw8jlsXzkjOkYmdi5gDfEmi1LnQ9YJsVrv3FKHBH9cVwnSY1328p+HJCVwU2md8drdXA3P+kpSYDPHcE0soTUxiamoC3CMoFPQAMDOArX9H0QPPmK72oLLimAjEyge96yHR/tB17BgYbMC11fZ+7/C/epXvcQto37/x4K/qyscZwN/3z9jHA/D/MwIXn/X2korjRLvtwIdhHAUHzO7uVKTYJdaUyUbI88Ew6qFYyKLfbYsJYpv6EOlMRoU3O1y9XlP5AFTi9AcNhAkW4MyiTaPbbiEetybRcMBGS4TCWIilJdphxpFJJFGvkpFzArdvP8TEVB7PvXAKd27dRLPWwbPPnlajMQoitDtdVCo1bG3VcbDfEcPo4pVzOH95Fvfuv4vdrZaK5WQ6gb1aE2EijXgwgZ31EfbWe7hw5ilce+dDPPfkMxjPJjBqHODlH/8cJq88if/hf/xHePi1b+DC/jY+kwrx4lgGuWQMm0Pgq/stfK3bRndmClNzZ5AojmOX4fOdLuq7e1hbXVVGMm0ye+0u+j02DxLI5nNI6IETmDKYKg9u5LSP4+ZNFaBsJ9kYCxDFAuSGHfzY55/GL/9n/x6K43NqNlR3D7C/cYB3334XX/mDr+HRgw1cmZ/GT37uE3jy6XMIxkq4uVbFZqUrNhbBwzffeQ9hYgz1Sh2pENhcvo/P/sBHcebiRWw2O7i3tYut9R20KmWEgzoK3S4++1NfRDNKYOWVf4KfeHEJZ2bzGKYyOGBjtDiBsDSP/+PLX8fDlTVMT47h7MUZvPbmd9Dq8IEfR6PWwu52FYunZ3H16rNo9SIsb9TREgDcQqV8gEplB6NRE8logOnpHFqtPUxO5ZFMxQQCb23toN/uA50RFmeK+KVf/Dzu3H0DUZrK0qu4c20d3/nqDVw5M4+5qSxOLs5i/tIS4pOT+JP37iKNLM4sPI8PbraxUEihdPo0vvL+HaztVPH2176J+vIjNBo7jAFFvdnAyYUFNVHI9LdHFTAxPm7ZojGg1qjIfmI8N4V6mML4xSsYO38BjS6bORGSBH7ZNGOTnE2jiH9v2aHM7TBlClWeMXQQR60/QJ32JDEgxezloIe//MR5fHtzF7fLfUxML2I8lRaIv3awjZX6HhodgigJZbq27i0L2B07PaXszFGtieUP72Lp8hXEMzn0aW09YpOzhXisL6anDqHluxjt3MKJ3DjOz27ho88P0eju4p/97+tYPH0VhZk0bt1+C4VcFjtbezi7dBb3lrdx72EVlSotvi33JJ/NYXIipbUu23cSPdTQDnH7w33kcymM5RNo1RtIhTGMhTGcnsjhzPkTaPXrWNleRX48idJsDM1eD5MTGSw/aMkRYGomh3s3tnF6IY3SZBJbOzWsPKK9X4jZBTb9snj0oIpRP49Ll+Zxf+UB2sMempUhLp+fxfx8Dpt7dxBPxrBX7aFSG6gp2GzSMgbIZXJ4tAd0kpdQmPwMEmET7b23Mdx7G+dO9JDNxlHuxHHq8suoDLJoIodyPY9KJ4fmMIcBjKHKLJUhP7owhr4QWgMjjYWreeRACQFELgdOVoBOfeYzUnXwVz6G2bx660Kz1rUM0yQLQ4J0AdCLUTkyQiYW4lRxEltb22gFMfSp3GFx5GwhAzaQ2SzlTtPp4czJBaxtb6He76IVBWgSpIwBGbBgsGarVGTHlGPKqpVNrSh+SA17iA17aGOEdhBHnYADQXFZo8cRoyKZwI/APyCWMDW0DopOaewtNA0MILjKb+QzpW+OCIqANetcqmNIABL/k+NJNZgYnwZOSW3rwBBetgfuCDKaAvdIlaXCjPstm+QwsE9AjHJsSSiyz84ClpmUfM4RgpdiWdm+Q6n6yTQ1GrGOrEgwQ9oBYk7id1jwGtBq36rcTd17U/MY+G35gh6kNOKms+dVeLFZI5nFjxXimmMORBCwzMKP7+CVaA5Y4UtZ3qMdrP280sGailqq+j2IxDF2TXhZSXNOiv1tOUfxWAD+z1shSfHs1Jeyq5UlZmg2zhxPB74ri9JlXbMhzkY7wVGCYrIoVp/C1geBWI2JK9dZQBtgwvtMcMjmZ5+gqgPdDjNhnQOJxsGBIQY4us/q5rQvzo2QYeopNhBUoNPG0wM7Doi0sbaxt7wZbyFsdq2yQqXVa5Lqd2tOsBDl36s4kXWZgTN09+CXMqXEnDVrZ7P2NfhfQCuBIZP66r2pOPS2vCr5WDxKtWbKSK4bwSZUV+seEgxzgL6iJeJ2rwig0jVA6lxbSyIiuDxhf822LizrcxjGQLt67UVOsehVeSINOpWBQA7aJff5ULSf1/c5q3DlX+vPtkeaAviYXdZhAWhsfj8fNFcdwC77bwdu8RoJ1nIcpSZ191zPOTYVXL61lJGODU0FI/OhPEvDF50cUwLHKsadfStBNlktS9l3ZDnsFeNSyVOVzMxXX9xyueo17HN7m2nROdQosjHg9VoGr6kdDcSMq8Am8Kti2rGbCXIREBXVxeU42/OEzR6bfwLepJA04N9ILWYtz++j6k/MdJdL6tdeJpnW+xMkIsikZpNcKQYChXgj2KRSA8+RKPwezPvH1+X3CdjVGjYwyuaorRmz4TdVuoBi7lH6LDZOh8pFZzvtx5PKU2XjxmKoNxjLYc1CI68YcYLKV7+elEVN4K7fRZAIpVz1a91IDwkDtZ0C2jchkimuW5e17tWfLg9W1+LAYj/mvHfeFtHPZ+5pXMPeYvhQyS1rX1OH837z3prt+7E14HJn2dzkGtWeYEYJ7iQKI5OIZGRKZu1qgY2hbKrd+vXNEO6byhmm+0yCDdKE5hff31sV+zHkGuDfE3D1+xfvfzpNIDWh+8ux95b0AppdvjfnndQnEdUtBoDzm22+eaWOuSRwPanpNxzo3sgG3OXmckx5PXpWuaaSzhyOJGWuBD3NIzYGOd5yJxj0dX0iNwyo7B0il8s7VTxzBROKPBBA6vZFji/3SO6ZBG4zqbSawdxLODfZdOSXCBhStBOcTqihqjXp5i/nEv/MekXW3+6pxTEkuCySm3KG7RzD600lU5YH51TLGiSaB7lmvTXBbX5z79C1e5UQf4Yqdnf//T5kZBsDh/0+rnva7znCkb2Ot16XawNjH0SmCK0u6A+wvr6G//C/+C8f908ej8DjEXg8An/mEaDZX86dIRvsCzoLXg8Z/plf6PvgG9/4W79yZAEthw8KKNg7IvBpALA5Ynj7Z/dnBwr7Z6M/hx8BqR768QpAsws2nMoAI4lQRBSmqo41Cxm65mZDkiyvgaQqAsCVShk379zC1sbBIahldacHuPyvHvw1tygje9p/HrxRzSfXFyO3s17WWdSdUa2QdQpFPvtEoHTX7fJT7fUcwOZeJxEFKJXGkMtlkYiSBhyHEYpTs+onrz64jdQCKTMAACAASURBVG6n4ch3vqL0hGwDo0QoHQItAnLxOCZL45gcn8C5C+dRLE2IRJVNZZEvlRSf0m62kM/mdYY8KO+hTdFTf4C9vV1Uy1UpSff3D7B3UEOz1REhjYCZCGV6Bof49MefxbMffQn5XA419scyObS6jFfLIZMvWp2uEnqIeK+L+v4aynub+OCd97CysaPagEA96+KDchUTpbzONxINcB45II8gt84iyjNi5BVr8wiZ3BiyhXHkihNI5wpIpjPI5Qmu0k1thAMKXUpTUp2O+m0Bxex9NqpVNKr7qFcPBAT3iAWgh1B5wF3rJ8ixin1HtiJM3KDaaQTslSsoFMasHh/yukg+7KHRbGNicgIv/sBHsLB0CdlCSedHqrB55mxTWTxWRLXZVC+MZy2SPFNRHKsPHuKNV76Kd6/fV38wlUgik04hFoz0+3wqxNTsNGZnZ5ArTCA7Pq3IuWSmoPlIgDdKZyVQq+zviOSfzWWQjg+xtXwX/U4T3/rq7+DWwy1dE3v4+UxSv0oT7lzSBspaO5rDo1iEVK6EhcXz2F5/hFq1IpJ7vzdAp91Hvd5EuV5RT1hOQDrzHi6IwzOw/satFa0Jt74OeR5yCrSfldiCADhPfYqQcz23Y3bx3iXI4qJ4RLV6SpTlw7OnES/o/PrM1XOYnJ7BxEQR/W5XQhcJnujaSfKw6jDWoR4ANgKEz4Ex4Ndb1rMnwD6n1dK+l+X3C/9Zj/YPw5n89+pX9beObJ89MOzdhh4DwN8HD9HHH/FffgTOXDILLTa5On0WgrR4ZgFpAeRUjrWaHeWSZtJkXceQSvOgMkChkNDvG/Way1kKUKs0ZTExig2RK6RkydBq95DOxZDL28bWrFkDL52m6iREeZcgchyZ3AhnTwOFdAKNag/N+hD75TgqtSFKEyGuXJlCr91Ceb+KfCmFJ548JcVSJpXDC88/i7ffuYE337qJne0eLl44iWIxiUb9AAfr22rk71RbZgEYS6FSDbGy3EGIAhZPnsPm8iounj+NudKYsjVf+uynUbpwFX/3H/wmVr/9bZxvHuCFYICrBWZfDbHaHuLNdgxv9JqoJCLMzc2jF0Y4aDSl8n3h0lU8erSCN9+7BiQDdBtdadeGbNCygZuMkM1n1MghUys2oDqCoLg1Sfg/gUC0SRwBhaCLH//8s/jVv/5LKEye1IN789EqbrxxHRtbO/jy7/8RqjtVfOzJS/jcpz6CpQsnEE6U8M33b+H+xg4yeT7MgXffuwkMC6jtNhDGRthafYhPPPU0Llx9Ag2EWN2tIByFWHv4ADubjzA2GuDTX/gZdNNZvP17/xA/9MwZPHN1EfFcGtuVXTTYhM8X8dtffRXvfHAfxVIOT74wiVbvADNzBUxOFrG+vo1YLIuV1ToePtzDcMS5lUSnS9Z+Br3OUBbf1mShnXcPtVoTU1NUliZk1RsD5wOVs0mcmSphcXYMqWiIsxcvIkiN4Zu//yqCRh+FeAELc6dx8akljF+4jE7xFL5xfQODRgMnpk/iwzs7OFtIYnr+Ar714RZW9/bxzutfx533v43a/o4aUTzoFAq5owciALNH7CHFwzn/ZdhAPhkiFY2hkS5i+rkXMZpbQGdAYITWfDHZnqSHAxRjwFw6xMTUOPrxIVa21lFrd5RZ2hsG+pnOIEJnGKKHAN1RC9NBG7/w7CW8flDDq/e3UWsnkFBDdYBBvI8R51QsjV6MwGMfjWvXkIq1kF8oYEhBf6OP5ZvLWLh4FWEmr9lExmAk9W8V7c4OCmPjyPRraK7cRLLXx6WFNj7+YgZBroEv//5tNfwQ8TCW1D05OGghmeHBizbRO1hdNSYiM84a9T5mptNqpO3tN9Hs8DBNVlsMg1Ye+UwCUdBFt1HHxFgaLz13AZ956RlsbO/j9qP7OGjvo9rdxxPPzyBbimNnp4qD3QAbm2TbmaqEAGurxX0nUjbJ2FgCZ86msPaggbsftrC4MIlOs4/V7TrW92p49ukp9NsdtJp1XHxyHL2giTAT4e7dGt27ESCH/Ngs7u+FaGAOjQHvTwmlfIR2+S4am29iMltHNj1U3skgSCE3VUSUH8NBs4TG8CQaoxk0+hll/nJOx4cBElKI0NKY6jTur3aY4hHRFDeuIc4iaDQSE5FFMiEzNv6k6VQuiuWaSuVJJbGUkgamjegmwGzwiBanA3RHDPrtYTKVweniJJZpCZ4I0E2GGCgv1DLc+fMBFV0E0DptFLN5NNpt9AkKhAHI/2FhE5DcccjUM/DGistAjVA1mh2wQCIJ+79d5gWRzShQMkCsD1k0D8lypHqG9rjxIVr8B2fPpMOuWR44hZXleyoXhg1OsmollzPVq+MxYtTrIxUP1bA0JSCfKVTnWVahQEnZoVoOj7XOLfvScmJDdAfdQ+soZT5KdWTPQ1aBZEcnwxBjubxIOqVcAbu7eypSBP6ymGGjmPeRd4v5flQIipWbNCDO25U6gEYgnJ8BQ29haRZDOrS6Ktiu3WyVBY45EFKfw6oMU2FpnOzwTIBbhl6iLdt8UdFP9w4H1EmJ6w75eu67a/Fs5UFg6k6BMM4y2LrIXo1GVqcV7zwb0Daa+6UV8ASxTfF4CIoKnKeaj1nWpm4ULu3BK8fetrxcA0v5ZffIcpP14HKKvUNbU59dyTVGBVmYOgT/eJahqkyfTwQc10BwVkl8I5/LfcgydUWVB3t96cV/J6jA9/Bjrfvrmv2euCFCg1Ee3Ji6Na4w6iMFqBThbu7btZkqTuPt8joFMjlQ0LNaNbpSv1mBJoDB5Rj5zGdva+qbLUohEFHhqAlz1CjiZdm60dxxCjRf9AmsDAOtW+WHHlMZCLznvRRhgXmUxkL2jSUVeFxtkYHJnYGBcpynNhKm+hdAzKXtsrfM9tz2Oz5vfKHIxpRZFhtYJ8DJ5djydWQ3zDFJRC4D10BX7ikGiPfR77BYp42qMai13xCkczbJ+twODFWe1MDZFMuyylSAvE/8zMq8VhzDkZ2V8kEF9outY+o/5rETHHSZwiIEOMUqf14NFZ9b7RpbBgwZCcBn4RLEsjxkuw6fEct92AN8HjhTI8Ap4z3Yfvx7fA41x57PnUQ2jVQ6bbbyBG25TqW0NCKIHFCkNDD1pGIMHNDt540nTGhuuaxezhdPbBGb34Hf/D0tBfksogsGx4fjwnlIsNnusyl1ed2yGz6mfvf7YIvNM2+B7xWuQz6n87qnUm27TGdPppEqxL025yBVHHwfjqPAzMFAsTP8rDz7SJXpnAX4b7ruY7b7/Hk23Tg/meOqz8mmo3s2as9TvM5I7ix8PSrH1Wh0dsjKM6N7TDZr40CraJJCXeawrNwd+Gvzk2rzgfZdNm9TdKZQhizPhTaH/VmD30eikuzPlWec1Jjwe0Vg4trpWU4tP4sAxh7rFFvTmlMOHOU64usSKLR1QEKKKZI1DyI6PzG3nnOI6n4Dom1tWn3K/cDcAgzUNAWAUZu0L7rmlgcv+We/z4oooeuzX7kXsAnJ+SBlMh0DHFGLDWs25/heySiJlppUBL5tLTJ+gvPT7Nyt9mW8BeeBzekQmXTaiEUkFLhnDb8vlU7p/pDw5ZXNumfOplpgPcfErQNPAoqHlskrgoT2HKqYjWTHZyLrU65BvR+dE+gUQYB8SJu9trkOJKget+s2ooGNcTqdcc9bGy9ZSLIV2+uh2bGf5d6oZ8zAVCd8nyjB7LZA6077lfbxAQYiU43QqNXxK3/zb/7LNxce/+TjEXg8At9XI8BKayKIY5pKNhdnRBC46SKNuqMRWjpbmPLTwX7fV2N0/MO++bd/9bsB4JDKQp8z6wBgOeccqYBZg/tzkK8NPbDizyeqE925yWoci086wpQMADYLaIIqPPPa/k9iGQFhnveY79qs1VGpHAgA3t6sGlHaOVN4EuD3gjbGASUAbL968Nf//hAAPgSC7VwvhajijDzgawRt+zk3Y0SCNXchIxfIqlKxRSdPzKBUHNNZxJxIIoxNzSGfSePh7etoNasYOCcMsxi2MeFLck7Wm4w0iqHZ7CKVSeDylSfwsU/8MKZmT2AUxDBkzyEWYu9gX9m8FPvw3JHPZVCrV1UjprMFNBp1xIc9jHp1PLz5Lr7z7bexd1AXQMifqbWMhNbtdfArf+WLmD973hz8ZmYRJdJY39hAkMgJnOyytozz7JEDFQv1yjbQK+Otb34Nb71xHU1Fi/DMmtEZtVAgQdNqMEFvdB5UL8BECF7hyWs1cmpMMXckFUfufKoMWhEQ5VOobkqr2UCa+cQuFkakQxI8eFYcDnR2lJvQsXgW1SMODDXHMl9Zx1Cu1pDLWZ+Vt5CgN8/RBEVPLZ7BT37xF1AozaLX66DTqiOXL+qebq2vCKienT+J7c1NpJJpnXt5b9Hp4pU//h186zvvaY6mU2kR/XgdU1NT+PjHP4bJk4vIF0oYBWn0eEZMJpHKpKUQTyTSep/KwZ7O9qWJKWxvrVrPZNTHwcZDfPP3/hGu3VrR+Zt9BhIXC5kEcmlW81Qzc26qG6KJJQvnIIH8xAzOXriKtQe3Ua1W1PEzALiHcqWKje1tNDu0/Xb9D78/HmZTH/K/rTZ2UR6HBEnXJ+J12b5g7+3BZLrOHSeM6HuOWz77Ovy7FPnu8E4wOQrw9JUlTE7PYnx8DEPOxUZDvUoCvgSAzQXvuwFgtl0k6ji2J5ktOycHu5fH1rtT/Krm8SR4RyCxOtoco3x9yP2KNYevcY9bQPP7HgPA37eP1scf/M8yAucuF01JFGMDpmU5ZWGAfD5n9l9q9NJmoYV0guxpqjmATD6ORDYuW2hZtXUJLoTK4e22+MACxmdolcoGYgdzJwuIB11lDDdqZJgNkM1EKI7lUd5rSemQy8VxaamEdJDHyv0d7JXrKIzn0B3GcFBt4sRcCoM2UNnvIEzHUSgGuHBhHgsn5tGq17Gy8RDDoIXFxWkU0kUszFzB1nIbN999BS99dA77jRaufbgFxMZx4/oB7tyto1Q6hWefeh433nsDS4tTyiMe9Xv40R/9AiYXr+Lv/Xf/ELff/jZmUi3M57rIxduYnSji4UYd7611MZxIIJYKUT8YAOkIoyhSM2cqReBzD3dXNhAWCug1B4hTWseNjUAIT0bxEVKpBMayGQENZKcNuR0KAHZAkIseKMS7+MJfeg6/+tdpAb2gg/P6o3V88Po17OyW8eXf/RNs3tvGS08u4rOfehpLF0+gePosXr22gjevPUAqTYbOCKurm4jFcjqg8IFZK+9gaXoWYSKFzXINe5UOhi1jcMVibSwUc/j8T/4cRskcvvP7v4GFiQinT0+hODuBWmsH7X4DnRjw7evL+OD2LuLREAunC8ikYxgbS6JYzGBrd1t2sAe1DvpDNtpoI15AZa+M2DBEs95DvW7KHcTMUi0dJTEatJGMhpieCjE1XsLBbhVhMMLCxBjmJsny66Ebj6PR7SKdjDDc7yLRKmJh4irOXjqP0pnz6GXn8AdffxetnVVcOnsWr75xGxcuL2L24jP46p9+iK1aGSv3ruPDd1/H/k5ZzRgqCsLQgV5iZI2QEBgUqFHDNkxq0EEpk0IQFZBbvIiM3qsIjKzRws+RCgbIddqYwwDPnSpi8sxJNVi3r9/AweYehv0A/SCDapTFcjzEQ4KnmZQOEHPBAD//wmW8ulfGq8t76MZyGHTbGPYaGI06Al0H8Sz68SRSQRe9G+8gF1aQP5VALBmgttXCgxtbWHryRSRybHgNEBs0EO+WUSs/Qqu7hrkzExhPAIl6EwerDZwqpXH2VBLheAUbW1Wks1N4+70PMXcijXg4RKs7QDp7Eu++u4frN6poNZmrlkSBTgD9OuoN2oHEUK0OkMpmEYszi26IXjNCFO9iLDdAJhzg7Ok5fPS5C1g6MYE/+vo7WNkuY+JkHvvNXUyeyCGe7Ilt9uB+FeVKH1MzKeQyKexsVVGvDZHNm3olV+ji3MUsVh828ejOAGkCni1qb4dg9bmwkMbUFA+1XbSpQksNEGUsS5Xq4ExYwPJKG43cixglz6Pbz6kh1mps4WDrFnJRGZNjGwiHbcR6EebnJzEK6+hHfcTTp1HHGWxUJ9EanUC3n6G0VeQAEivYTFfN5TJ/1TDt9+VYcKjaGtF1YSBmI4scAgJqiCpH0eyfebiyLwOB7T9TErMoZM4L3QOCRBwx2unHQ0xFWUSpNGLFPO5sraPabMlFgABhFFGdE8i5gZnjGTZIqQLia4YJ9BygGScT2OU3BgHVaS6HRE1HA7Vo98jSgIxvHcRoWUqwTLafzLYdSAnU6XWkyO7HZSCqIikZmkWiFJkDs0NWBqMvEKSysgxWqoaZW85GvhrJiIM0DFk0SmFnh06zhzIwSNkvjgbJ95MaSbZJVrSw8GXxSmDPA6/K1mHzlYd6VxirGOdhtT9AIZtBtVbXa/O+dGmBzAIoxj8bydEsYmkFzvRiU+BwLAimmHJMQbHO8tMBeWzG9635zH/g97KYEsArBrSzkOJzWmrNyOXHCIE2pZFTlgt+FBZth3uB7vLzdg0Bp57U4di4oTa9nNqVDPDZmSmcPXNGhVy9WhUAmM5kVRzT3YOsajKNm/02Wr2OPrMsZJ2a0zO/ZV1GwIHWTwINbJ4rw4eWQlR5OdtMu75j+ZzKhPZ5vFR6+7li4AIfFbxPvIdcT/0u74VlPXL8WAhLdUfQLJGUraUU4A6kISBiAE2oAs6rfVWwEaghMYsNd9qo0xqU9r8ETpwNqAAIZhc5hTULD34W5tebPZmpp/nvzXZLijGzh3Y5vC6rk7OWTiYEzkmeEUHEZa16EFDgiA3NoXLcA/RS+NIO1d1JD/rxg3NdGDhBwoLNERVnej75XcVlJtPm3GUQaUxkV23f5Isr35QR2C9VGi1QafN7pLL3ttTK0CbgKmKhERsc5OPsqq3oN9Da7Kf5HSQNcY+wAtdlUWqdmnWqL/ykmHQW8NxVPJCtPEtfMEspHao5JKCX6l3Pfna2WbIIc+C0udgY6EWwiApzU+XavDKGslkQH/2e9qy09zjKEubn4V4m+2LdOFNosylFkEcNkh7VhC4L2am6/Xndq/E8UKjCWsAPnSuYv+pe0wHlvD4Pmune8PyUpksP+0XMx+LPkaUeHYJyXAcizjBLjOAd81C5X/TMmpgAtRSL3qVCmdJme2triJ/RgHztI04V6wFTvrlRcGy8CF7JhrzH6IWWfs/1xT1CYCHXlivkLUvaWsNjYwU1IUl6EeDtbJtd4vihfS7Xj0gjVLoT4HKAnGX2mupS88LbhbvXF5guwNbyaAXK86M6coPAVKdmkoW1U1uaxSCf5dzDjQzF5hXnRyqRMqtyUfTN9l4kEjr8yJLvCOQWkQCmWNf657gNbOw4o0gGILjoWrh6DwMMqRQKRADjE6DVaqPBPBgHWnO/461jQ87nwlom18Cyq7V/GUlB4+Lyan2Txaub/a98lmtt6TX4vDN7Qc0jWn/bgtX9pZ0gAep2y/LhuZ4InHIe6nrc/CEYzjkgdwiqndTHtf2cY2tEB6qUCXCbDXmbRAXmxZM44BTeGlc3F83ymvs1SViBuUrIUpqqm57mheYTL5cuBo4cxu+ngoVzQc8LkvJ4vZ22nRfcuHqCF1tWIrY4lwYpq9016xkkgN2cSPg9GZ7rOceUAezcHzgu7r3SiaSutdWkumagcWFDmPeLn3V1ZVVzavHMokgE9VrdQG5eB0kkJCTxWdNs6n7yz9pH6GghkoJlDfNBwvslJbUasnSaoAMHbZ+7qk/kBeGIDz/7H/xHf5Y2wuPveTwCj0fg8QggE4/hVBhHyRGX/LmPvzLeqOviDAgKV1lzEBAbAQSGvx+/3v47/4mReRRjYfWSJzWLxHhoAe1dQrwS+Mg1xIPAvsbz5/bvHk/b5xU74RWEAoCtpjAAWBk9eh5T7MBzGYlhdG3zAPDudv0QsPEQvifRehD46FddkUiR3wsCG8HNiMCqoTgvZLfMWKEjkOe4UljEKv+8Zd3LZ7uz9uUZqljM4/zZBeWTqv5mHRULkStOKlJw9f5NNOtliYgIpFpEiQHAHINKq49Gm6RQOrewBoxj7vQSfvYXv4RCqYSVB3eRGZ9BLpmVUKXZbKAwPi2XwEGnjnJ5DwtnziNKZlAu78rdkc5oa7ffwtf/+OvY2i7rjMv6uVxtiIDFaLu/+u//PBbOnsXezi6S6RymZ+ZRazTQ6gJTc6cwGMWVP1wojqNZraG8t4V00MR73/oTvPbau2jynKAokYTcBTM5+ruxXvaOZKYCll7aZahGCZfJ6oi9PNfyfMFrsvljvZhkKqP5SWyAqtV8NmP1jJtGViJa5q2dcVmr8rzh1OGHinNLzTUw2b5oZ53JpNXr4s+2eG4n4bjfx9L58/iZX/x3URqfUa3UataQzmaRSWdkwcwbls1nsbuzg1QiLZVwvVZB82Afr339d/HqGx+YixLrMDqFhhTgTOLHf/rncPbJF9FpmVArTGV1DuR7NOp1ZPLjUj/XK3tYX3mEyZlZnbdajbosj4etGv7kt38d33nnNoqFgnpnnU4PY9kkpooZRCT6ubnN3JkRz6A8i4dJFCZmMbewiL2NFdlY84zPmo7n5d39fTxcWUejZfErrjzX2HjA3koxp1x352+C8UaojKv3qIghV+NLXGEmXIeA8PcCwB4ENsKAva8It8dIt/5+M7LyqatLmJqa1VojYaRer6sXxt4hyRayg1aNQwcci+mxBLEjANiuwfU1jwHAfr/yCt/je8Zh78GBwr4n8b0A8F9MBfCgi/Vb72E3cwlPnTG7IX7V7r2BB+lLmNy7ic7CJeDWAySffQon2A94/PV4BP4cRmDx/KQs0nrDDuIJU+52uvYATCZMPZHUwwIYtHsIyG4JBghTcQQpdkpG6LQGsuUc9YZIxPgQckHt4RBBBkgX4piYSSEKe0hHEXbWO4iSKSTTtBKNo11lViaZzBHNVJEN80gGadx5cA/5YgZBMo3VtQoWz2RxsNtHZb8ta+BsgdkMaTX46OMfpjsYnx0hlY7h0uJFfOL5n8DOSoQ/+O3fwKc+OYvi9ATev7GBjc0YvvGNe7j3oIViaR5Li4tYfXgTFy/MY7yYpk4Xn/vcj2PyzGX8/b/36wIHw6iOC1em0W7vIJeJEEYZvHdtDU8/dxmN5gH2d/cwt7CERpeh9HFsP9rG2loF1cYIEcH0Zg/hKFAOMK24gkSgPAk2mouFPIr5PHrdFrqDtkBgWoYxT0CWlGwqDdv4kU8/g1/+T/8dTM6eAHVkO+s7uPbmh2w94NVvvYXXv/kGnj41hc984ilcuHwKmYUzePXaGq7d20YQZ7Oqj63tLUTJLOr7e2h1qtg72ECqPZQKpIMY1rZqCIcRUjx4Rn0sTBbwmS/8DPqJHK595Z9iphQhSgO5Ug5BvInJqRxShSxeuXYPr7x7B0GKreiRsoADKjdTMcRTZmnWpx2sawbl8llsb+4iHQbIJFJ4tH4Akt/TYQKFWICTqRxi9SrGUkA+B6SiPNotzsUB8oxc7fYxM5XEQaOLwkQWsWCAoBMg0S+hlDmDufmTKJw8jW5mHH/6z/8AveoOLl++jFdfu44zn/kUsotX8dv/+Cs46DSwcbCN5ZVl7G4e0OhCAFwylcCAqqE4VQR8KPaRT6YRDWJI9bs4F8SwlMsgnsri5MUrQDoPhGmpVKV+ob6Xa2r/AJlWDQtjMaR5uOIBt95k9wixAVWeCdSTOaxPjOPeZAl3ClnsDjIYjxL44ktX8fpuGa/efyRb3cSoh2SsBXQPMOg0EIYF5PLjwLCN5p3byKc6iIptRJkYDjZbeHhrF1effRFhitaAbSSDASYKIeq1Ndx9cB2lqQBXzp3ARDKPO9fWUEjmkMvEsVFbQTwKUChNYnNnD7l0HPVWC6Mojc2tENffr6O+P0CzTiJDiBgtHZPycBERpN0dIpHNCJIw9WcfpUKA2VKIsWiIQj6Dk3MTODU/hdffvoOdSgujMIZEdoBmt4fWcIiTSxk0m0Ps73YwPZkTw3L5IfNnaDkL5AsJJNMdnD4bodUIsLnaRL3GjO0cDsrMjO7JYeDqk1lMzwGDeA9dFjXJGAqlBPKZPJrlAe7ea2JU/BSC1BMYDUvoDrsYtivo1LYRxMqYLq2h397GwV4D55bmEKa6qLYOwJjLsamL6IcncWtliCB7Gggm0W7EEfWAxGCI8UIB++0Oaq2GbGR49KXlDQ99tWobiCfR5qE5PsIoHKHdbh4Cu3ZWFopjB2cVaezMU6FFq1faK9Kyj5YBbBgGRJCRGsUQdOnikMAgEWK/00KH4McQyMgCk8xff1jvufcT8ulUrS5Xli/rbJplp0SFpgNS1ajl7WYzmUxRNmDZTIyzyHdKWCp1nAJTyub4UBk53uJGoImKQ69wNhtcy621TEjp/gkAOwdqvp/sRtmw79HOluCRyw00qEFjTNWU8iGddTCLRjaU1dDtUs1p2T1sIJvNsldlG7LOIkTlEi1fmSlIADSREIDIZrw/EJuQkCiWKbVZuLLJq9cbmuWQgCpaHhN8tuO8s0K11og1qUeICfwwMM1AJpe6qhzc0F6ba4nXJFau2Wt5kJTvw/vk2dDGriSYPDCyERVQBAtINHCfT+PvgRE20PnZum3MTU3iwtISivkCGs0mulREiu06VIHCQ/7+3j7K7TraylQyGyb/niw2OcYEujWOUhKTPc05Zvdb1p20o2Vj3YGMpuI22/FDO20pfw285Ozg9XL+pwiEyTazYxnNEdWfNlf4RXICG/AclzTtTqlIpRJeamWzHSX7VvmQUt45kEhz1prmJAHxUhKpALMz09aY53UnWBA2TUEm8NDyHQlUMNqB94BAR6VaRbvXE+ObTXe2GqQUo4uEsyvl/Gq3naUqgS/ZdxvYyMJVZbMr4PhnXwzqfaXAt3sYxC1fmF+8z1wDBJI4X6i847/p+6QQs28kOOP7blIUkel14QAAIABJREFUOhCWYIgHPHyx7ps8RmJwIA2LawHAprSWil2WvkZ2kGqYhSltVwk+OGc3n3kpEguBGu0tZMN3BVpImaDsZ2c77Ri/vGYBa8dYwmmnqiXILTtbfl5lGfOQcFTQyjpKNvLOfsrZdvNeEqjiurWmhu0fAke9xbjL6/Igv7eXN3IHG3ehABSzaeY9MsWdlJq0SXfqbo5vh8x/RUE4C2nZnFv+KucE55fIH9zH3JjSrYDbmeXhGsjJe0AwWGuHSkuXTWwGESMBvrxegjr8s/JRIzYHTJXNcdbzxAFmVONyz/JZwSJH8HnhumN8H74eP6fZpJvC+gh8Zk/NyHv8nAIsHRBnzSFzHjBgzFlXx+xZw2siUcVyjruHn1E2w05FLsW2gMJA48XPd2in7d0NnLWhgbSwJiA/a98pNn3OOf9OYCbBW56uzcrXW3QPGakgqz66uBCY9FolA7xJ8OC94r7EcZf6VRbe9r1eVaudXAA5j0aOaMRMdK4/gfd9uShwvXF9aO04O2r97KDLh5BltyrSYIRGs3WYb01Hl/Nnz6I4NmauHKE14vjc8XuxiByISdmstSxQuI9GqyswVRb2h8x67h3uuTykO4/ltxEElXuJB9KpBuf8dmA874X/vRT5mnMET20eCySOBwL+1Sx1cRfc/wkM89+4DrlmZbHu17ez9j6ubidorSaq1El05aGCgg5Sptw1O3n7HCLtyA6d4+rOEc7xQHuhGlVc65a5TcWa8qTdfFIzSS4BJKXY3uBV9wR/+zqXcO81pQcPRRwvgdnulKCYAj539H5HudQWRaEge51DeL18rnGP59zkGKkBm0zqbMUzyMz0FE6fOq3X39nexs7OrtZnndfn1NnMluOZiV+eNGN7ue03bD4naDvtLPn/b/beBMiS864T/GW+fJn58t1Vr+6qvlutsyVLQsKWLcu2QJjBNp41YM7FMhsxszC2YzeGjWAXYmdhGDZglisGzwI2uwSwY27jwRfgS8aWrbt1dqtbfVR31/3uK/O9fLnx+/+/rC7ZEniwDQa6Ilqtrnr1Xh5fft//+/8udU5QlY/MrJMYee5zDAHo277vB825XP3r6hW4egWuXoG/+QoUbAvXulRJvvzrUlCYc2qfxK4kQWeSYIdoMOct1pH/TPDgx37+XVcA4D1xIwRxxL7VEMZSC+iUwCmqQqOik5rQOJPIEp9uBF6kr5aNlHLSTD0j7QWxhtVcXbWAVgCYYBdrLQJuvU4HnU5bFMD1bQWuuE8WErFR5345+KvEP/n+rgpYv8dvCJFT9q8k7HPPoBbB8se4/KizFUngqe1rIv0FIXsKkVtdkUxZI8DvTTccFXtfcTSR2s6C4wYC8DY2LqHXaSAadBGT2MW9q0Rs6XtttkMMRzFGwxDVUgDPs8Vt8bXf9lYs7TuAtfOnMbNyGEGugPEoRH17E7OL+6Tub+1sYmdzDfnKFEqVGlqNbaltFuYX8fzjn8Z//ZM/xdpmA8xRFIefEe1zKeZI8B3feheOXXMAwwEJXzaWVg6i1esjjG3MLKyIg1tiZ5Hz8yICiYZdeBjgkQc+gb/+/KPi4MZ4N9lrWAm8HPsAmmQl94ddzTSKRUh/SijW51BVwbK3JBkzy9GQPrxGNSzjycKg10OQz5nKxvwm91Mmeimteej6J9nMV1BM6WkrWV0BYNY0jJhh5i4Pki4k/eFQ9g7csxw6chjf/X0/JPnNVPEyN5fOpNyntJst6VdzjyVKayuDMuMX61uI+1185mN/ioeefF5qKtZ+VPuWinkZ03ff+0bcdd9bJcu4Xd/G1Myi7E+bjTrqm+soliqYnluQcbF26bw4VHr5PKJ+F/1OC/nAw8d+55fwwEPPIJ/PaXxQwhg5H5W8i2LeNWRkniQJ5FlkuDcgSF2solid0fEnpEXu6cbiUMiIw2efP4tOd2Au44ud3yS2TNy/9JkTp6iMkjB1r826VcmqKQlcCdQKGu+dI1LCyK4y2MTnpI5/iunrzds7l7DPe/N1h1Cdmka5UhRHyV6vLzbZ7JnTlVSU46IsJ9mfwD6fV80A5hfP44r7jyr5xT1vz1cK7qYKYP4o7YfJ/pTzAvuGEqX1YgXwXrcr2ZN8w2cAx5fxwX/7Nvz0CQ/FZojFH/nP+K1/dRzEeE/8yu1434H34/V/eT/O3v9+4Efeh4Mf/mW8ZfZqGXL1CnxtrsDsQlHA32zOQmm6IDlIZOaE/ZFsil3Xgp1lc4a2oRbi4VhVA574SsjCacc2bDaDorE0ycdjMtLJ9rbgVy2UFmx4QYxK3sZsKY9skpHM2adOPif2ZdnIkcyFVjvCqD/BdLEkBUF30AaBwkwmQH2nhXx+hEFPG7S0gR2PIuQD5qFZKFZKCKaATG6AQt5CNinhxkPfhAPzr8B//cB/wVQlwp1334pulMHTJ+v48EdOYGODdmI+alNVdJqbuPbIIcyUCgjsCb7lzd+JyqHD+PX3/xaef+JRjCddFKpZ5LwxQnRFJRB1Ryjks0jsCHMLObj+DM6eHeDSpSaWF6pYuzRAfStGPq/Wf/0uWUYm941FwCTGdLUqqiG2aRhEP0rI5hohjEMwco1ZdcxMzWUS3Hzjftz3rXdh/+H90rw5e+o8Ni81cPjgdXj40cfx4Be/gOtqVdx96/U4eHgZzvw8PvHIs7i0M0SlWEPWmuDU6WfRaNTxA296K3Zamzh3+XnUbAsHVvbjhYub+MSDj8MeMXeYFo4xZqfzuPut34XQKeDUH/4e9s8V4JVcTFcq2N44h5laAbOLs/jUiSfxyOmzSNyMZDRL89adIFN2sHxkBnVmNF+k6jjB9FwexakcNhpNBA7g2xNstml9Z8MNLcx0bdzq5nCNZ2GllJEGTxz7cL0SSECbDPsY9/qo5gIB07iAE0BUhxjmfAXC/oIXiGVL+/IqMtYEru2iPbQwesO3I7PvGnz4N34LT69ewKVJjC5V3O0uNnaGGI6p6rHhxFTyMY+PqlMLbuygOHEwPRrh1baNu8oFVCq+gN0Oi+EJm9YOEjaQjAXLqNNDv9lANhujUqzAlp/TQjOW9MwMc8SSLJrlGi7ML+Dp2jTO5JZgF6fw7Xddj0fOX8Bnn3kIjd5FLJdyqLh9lHMDbG1cgDXMIO+VkQ18nHlmA4Ugj1IVyBVG2LjcwAuntnDkyCKQaSMoxJgqT2N+roat7U1srG9gZWUKUxUPLi1gQlq1R9jaqcsGjNYoCfNBill4SYRB6ODZFyJcXB/DHTNR2cELpxqS+Ro6GUQU3YYCn4vNulNwMYksTIZjZPwIM9M5HD+0gANFX7KhO/1QGMHb3Q5abbJNs7j22hmcu3gZQ3Rx5PY5NBsR6mtdzFaq2K4PhBQxDDmvMGvcxlQtwfwcG/UWNtYjse0JCjVcON/B5nqErJNgeZ+NA4c8LC578DwLg2EHhZKNhaUp9HojNJsumr39mJm5G1ZmH5xiBeWsi7DZQK+/jbj7FFrt57HWWsfxV1wntvZPPP4YnNE29i3NIiiW8OTZTew7/nqMM4fwzIkeMl0PlSSDV9xwPR5f3cSlnR0cveYw9u1bluKpXm9LrnlQmsVWq42t9g5Cq4+JTUZgIiossWpmE45KDg5rUQwC9phq9AxcFlIGLNSCSG2ZBLigjZJMzLLDU8Wq2A6yeFRlGuf5XZDHKG9ksyTqPwXTWAOyEUjgjc19ASRi3R5w86ZKFs2aEfCHEBeBAdorRiPEwwh+NisNaT4PbHJHzPTls2IsnQmh0UYntZWUBrSGBcocIqCgmkXuZnqKKk8KQZOby0Zvmo+pexVjkcXNxEiKdFGcOe4VuxgqUtnEFjGjNm+lSBaASa26uSEW0JnX2gAt3LiIis9kgacbagVatZRNAbZ0hU7BURbrAroYSxsWx5LdamyspTg21FoCw7JRp5ovyBmWdNpMV1WiNG2NkllAGVGOa7NYAE4BXrVZLtbGZNoSFArp7qCAHe8J63MBCfmdsI+8m8XS7Dz2La6Ixc/lrU1stJsYizpWwSrJPyTYLSpjgok6XoSBKkq/ETIJ85rT3GVLlOB0v+A1EhG5GSv8bLHVNWCigH+ilNY7n9qRiirJANsEc3VMa3asAIOGzaxqb1UP0ymBY2kUDhXgFhtlfr4y0J0sQXpea/6+XnNubHRIsJ5JUMzZOHLwAOZrM1iYncPy3LzY5EbDodiLCjDDaIpWC7HLuR1Y39rG57/wRWle8A83RzZBSYuW5WpbLspVzrYkEohKTW2wxW6VyojBQMAHAoaazctNntp2Sqan2KKqHbWRvQp4IApDAn18bmk5TkUdFZjCiOf1JGivrGtR3DF3jJs4KkZ57gYATbNBBRcwOZ58H82X0rxhXi++n4C4xiJYNn20YTfWsHw/tTvWKUnsoeUaaGasKKcDruVKJOG9lDnKNHt4rCl4wvlIPtdkz3PcEzBNlafyOuOQoEC2Mtp1HojUV8U8DzyvNC9XwUXNfhZwUbKzjO0c1dx0cDCvlxlJLI5Ndhkz7/w83ExWCBMEYFI7X2buEhBkDcO5TcFxrvlj9HoD+UzWKjwPXjN+Pq+VgK2iQo7g+3lpnNAKVseDAcHjkbyGY5U/I/GC84bYAZuscwHsTXzAFeVw2pijgp2baM1X5jVVheZEGjOicE/0uvB4aKNNpWI6FuVzmCfPJo4obxWgJmgrGdrGopcfIMpG2jwPh0a5qHbxnEO4Hshmnfedak+CasaSPFV8iOo14wgbn8Buhk2XfF6BVzN/KDHhiqtBej24BloEXo3KVQB0WuGKTTB/R0FlUXC6WQzHShbjcXPN4Hwg+c/ioKE5ZAQsJX9VgHJdMyWLLFLL5bTJIu4SkgtNe7wIg3Ekzgd0AwkHQ1Gj8lwF5DV51Dx/Nob6rAt6HbknSiBJEHK+FsKMNk0W5uZx4MABzM/M4PC+JZk3O+22qEelBjZNHI7zZrOJRrMhwGA/nogNIS2CZZY1tm2q7NYcQiEwiRp0glq1Kk26AZ1DSIgq5I1NOUlSjDyx4ZrcWZInCSqmKng2Dnn/xcrYOHlwXaHdYKFYVGtsZnaT5CPKcFeeFR4Xx1ba6E7XWrG5ljMzbijSU6ZduKdEH95rcVoC+nz2mNVG4gIdGAxpZ3dtlqxiJRSVczmM6HIhGcfaNBM1h2Syq4sBxxjfj3tgupJwDZWsZCHiqKW8kCdkXtaf89q2O32tl3iNBNxXAJpENiFXy1pGAogjx9gf9jWH2Vj4KbDvIh8EMv459nico8kEkbg1ci5VFxFR+krjnXWgPqNU4KvzjGkGGiKNuIzILSYBiAQpdamRWmCS4Lt/9F1fm0bD1Xe5egWuXoF/8legkrFwjHP/f8OZCrnMkPWoCu5OElEF82+CwzJf/je83z+mlxIAFhveVAXM/RP33MYlJP0+axTd31zJAtZ1Uf/90gDwXmBFXbZSMEVIyrJPVpCPDVfWOVzrxRlrFMp6QACY9USv38XpM89jZ5sAlZLI0y8Ff/WzUtBmLyAs5Gf5iCvuOfIZJvaB9bIQymXPoC5ZqQqQNQ/7FxJRJHsp1qSMi9IehMQ+mNFB4Pe2V9yExeVF5ExdlQKhrKm7rToGnSYG3TZGw564biUTXStHowSbTQpwmHNLEqONwHcwu+8Q7v0X/x2mZ+bQrG8jV5rG7PwS4tEQ25uX4Dg+gnwB3U4TzfoWHDePylQNEd1ESGjL2Ljw9Ofx0Q9/FN0ImF04CC9r4+zpZ+Wa8vhf/+rbcPP1RwSUbTY7KBSr6IUhvEIZ5WJVSMQUQU1NzUj9Pxh0kYQdPPy5B/DQI0+j0+sLuZi1A+PH+Llq4pFeGSUy5nJ5eLkcotFQwFyJBjGuakKc5Vii4mXP00YfOgXvLCGvElwWQrL+RwF0cWGjqw37F4ztIrDPHqhGXFEdKk5rsqdT0J/DZxgOxRWJr+NeiD0nca2JIhw+cgjf871vhxcUUKlOmWxl3WeGg57WsCbao1abQdbPY3P7Mvx4jI//+Yfw7Jnz8n4T28exG27B0sK8iLxefc/rsHjwGFzXQbfVgG27KFWqsr/Z3NyS+l4+b9AXdfFMbRa5gqqeG40dLNQq+Pjv/io+9YWnJSaEXS8RGkwmmJsuohxwT0NnA/aSdM9PsRuPjxbeXr6wa9/O6x2NVXm8dmkdTzz1HFqd/u5zpe5D2suSeyN7GHWvk76HAYClt7PH/ln2+0IQSYHfK2DyFQWw9u0ESDZEkhTs3esg8CIySdbB8WsPolQsmohE4jyhqntZM8o8xnmKcxJ7Etp7JDlBdv2GpHJlrjJVfCp2MPuzdA7ROUDJt+l8Ijbiu9m/7J9pn2Ev8LsXQP6GB4DPfuB+fNdHX43f/U/341jzg3j329+Hg7/yh3jPLe5XAQDv4IPvug8//bkvXwrv+qmP4ZffPP2PaY28eqxfxyswv5AX0JGqQTfvoFarSbN//dKGbGwzmQRujgsDrQm10TsSiwxmlWlDWECvGBgPx7BGFugJLNl2VgwEMYozWWS8kSjTitI4ieEWs6gtzooVwzXLh7FcO4rHHjmBwWAL3e4IaxtNhBM2uzLIeQ5yZCaNxti/lEUuH+P8xhitjQnKvo+7X30UfsHHhe0z6CRdFKsZLFRr6G+MUXXm0NpZR4I+nJyLwtQcsv4yPv2Zs3j8sXW4mRIKuTzCXhMLs1MouAlmCll8139/P6aOHsWv/eZv4sKzzyCOQ4QxGUoREm8IL28hZ/lo97rI+hMUCgEmcV6sMiw3woFDecQjH42tBM+f3MJkbMF3i2hvk8U/EitNTm216SkEnoNkHInims1iZq45DKwvF4R9R4tX5kn4LpUlFrJeRhtBCYH3LJI4A8I0TjKBZw/hG3DezvmYSAPBRW87ZJcQ2biH2WkP8+Up9OMhQkSYRgbTBCe9AOe26qhv1FGtVtEctuAGHr7zHe9Erx9h7Y8/gFddfxDTS7MYNbvYOPkkSp4lAPrZzS1cWF9HOJmgNQRy1+/Dc/E2zvfqCKo5aWA1t8miijGMLORrWQztERZqZRy/5hAef+w5bO4MUHQC1BoWpk53caeXxS3lALmA2cm2ZIs69kQyTKk2JQjGcccxklpORKEyslw/QEx1D8ZwklB4pVyURpaPwb1vgnf0Opz+0Ifw1OlTONlt4PxkCHelhvXWDrq9AeKhDzuxMTtXQTQZoN8d4KYDi7AbA8QXd7C0HeJmO4vbF6ZRrbBhT7VGgkxCa2YbbNNl2MxmeR3HogZzLAf56rQ0ZSwfiMM+PLH09RDZAZpBGetTs3ihuh/d+Vm84p6b8Mz6Uzh16THsNM7Ai4coF4G5hSIubmwhrFMRamGctXDqmR7yuXkUix6CfIxWq4nV1ctY3ldBsRLD9Qh+2Gi3IvAa0Sp3tuaiUslLo5bfIxBnyTPticKchQyB8O1LPSzOFzEY5TGxZjFdqKG1VcczJ56FV57Bdn+Msxc34CYOhoMRqKXK1/KI+xYGzQGcgApKG3M5H99xxxE4XhFnLm/h3PoWNustTFWzKJd8HDlUQz8c4ezaOl5xzwq2doZ44fktrCyUUJkv4czpdYQdF92WhVfftYhB7zw4fz35VAP9cAwnn0NlvoxwkKDgLeALn30Kts0cRgu3317DBB2wNmYDz8oC11w7jc3tNi5eclEs3AY7cxj9JIewcxnWqIusXcC1SzWUihV8/rGnkZ8aY3pugFbzFFZPb2Bhmk3yEHYBuP6bb8VOP4udRgnW6CAG9QCDgYcdli+eKwEzo2EML5vHiCrw8VgsbDhfSHOdShZMMCJIO57Api0yCyI26gjOiSqQStGJqHkJrlEBRiCXmzQBEw2gpwWQsSk1oJyqjtQCSAooNi4zNjyf4CJVOVSyUPnIRqHmWUbMxKOSVwpRbXCLciXVzFK9ZkAzcSygxbOQgjTrc0LrHYtzE8eUbgikoUpFnIAgtLimOwDVz7SkjqTxK0pVNgWoBjN2tPx9kmEE303VrQbo5DGneZyCAxqWqViBysZRlZL6vqoilUmCajmjopQCe0++o7CTORcTjOFGVZq0kqQtQJnLRrWx8R1GoWyqxObZbOTpZCDWx2O6FqgqND0O3XIrkMwvnqPob0xOj8wjohqiakk3dgLUpuAV1aNGuslzTZmbYudp1J1pdiPvLS2GpMG8a5Gq+apyr40NbGrhZI1GyLMBT3skQdIzotxt9Lti753axZKkIMxiAjXMRhK7cLX6FBCKIDksFHN5ARJIFOhFQ80KiseyboqSi2pNz5P/13thNjxm06N50IaNmjAjPpT7S+cMgh3CjE+tslMbUyoz6cRgWLLcbNI6nQAwc4w49jTflDbUJBZR8USwTS1KSSwTvoGA/wTSBxKDUfBzKAUFFINAz5GbUOaCirI5QbvbEecE3pt+GKLVasMiocHKiEUXN4RkyArgKxsjtQnlJlhAFG6aJKpLwevxmOAo1WwE1HRDpWo93fAoA1+zVgmmcfPKf2vWLa3MmR/JzE4FitPcXBIixDKXlnMmZ5lKRIL60pSRzaWxWDYq+bTdQ6CG7ye5qQRpjCqOcwefLwLOBMV3j4MgSqJZrmLvRjCGQJ7JduWzw2vHccg5gMQRAm0kPfAppWqQ8zXBLP5hxit/Lqo/3kDOYUaB2G63RVEpeb2sD1xXjpN/eLOHo1Due3qd0rJaMleNLW1qpSyEElHJqhKPX3ydzG0C3muMB+cHfgVuDoGvIHZqsa0NEFUlitW12A2rzRqJjQTBFPQiUYUgMXPBOA9oM03AOG76MwSFtTknmaADEuKU3CEEHcYW8BmPjUJXgH+dW3YbfsYBIMjTpkyzWHv9HiLax43VWYCfqnmqjrDzReUqpABaYZMI5yPwNAuZP0iVjrwm/Dy+B++72BmLpa/Jrec4EaBZx1dqXctz4TNHNWlqWS8ED6M25XtwTaBSXVTtRsXA54PZrqmymueYWkPnfF8/nyQpY1Mtz7q4Xugcow0rbZxyDpTrYdTPnD/F8cAo4gWIFFWrWiSWCgVRl3B8cQxyXeUcS4JBCrAHfl7Okc+W2BQbYJqrbo+EEeM4MQpDAfI47mmlxrEk4KI8zxnY4qxhFPUkD/E8kxjhiPOGnkPgMbOsIMdFsgqhSF5rvodaaeuaLw06NoXM+tCNRugT2OS8aPKvHcfdBWL5HtL7k0xqrv+J2N2R4sS5gzm2JBlx7JD4IOAhM9w4ho2DnBC1ojGGw4GQINQZQXPiJFM6tZlPQUmqx6mkJ3FI1nS1gOfcLC4YXEsJ1FbKyOcLQu5R0gltndUJis8AryUVLULQMFbcPA/OE7x3SvAiKG9yxo2jynQuj87OjjxLaptMNfdIHv8hSSZGxSu20Y4N0km45larUyiXKrq2RXSCUKJGqk4Q8kGGjeI8ypWKrJls+nFeEgtoU/PoM8OaY4xBRIDX2DJy/jcuCVJHxCOjfpCMMzlH16Xin983xD2SFYzFehogIQ4P0qxUQg+JBkrmMFbesjapewP3LBw3+19799ex+3D1ra9egatX4J/SFdiXzWCO5Je/QQH8t52v2Otz7oWCwPV4gpB1COesv+2X/5H9fC8AvBf4fSkAOHVG0jqI+6IX20Cnyr0rQM6LQVoNKdmtCtVlJiVw7wLACrhw/aI9NNdYrqfhsI8XXjiDep2EMe47dmnZCtCwqtmT1bkL2BgQR9ctBXKkV7Enz/NlAWAD9ghZ1wDAXNPZI+UaJhbSBnjmWS0uLuLOO2/Fyr4V5IKC1ukS6zFBRMvmbhP9Dv+0EPY7GEcD6btyb0jifb0TotNXIiWPNe9ZmN+3H/e+6W2YmV3G1s4GytUZTE/PotftSDYs947T0zMIwz7qO1tCxKJilfV6YrGuHGH12UfxqU99GuEkg+r0Ejw/i1PPPY3xOETUp7PjXTi0soDBsI+t7R3kC2UlyHMTSsJ/kBPCXTFfkP1xQPJd2MfnP/tZPPH0GQxC7u9oHW5LDBrJFJKbvOuklkFQrODYTbfh0DXHsH7xDJ546EF0WnXTC1FiuO6XdW+TioAl/VdDmCVyyWXUnon2sh26a2VQCHKCARDoZN3E2rjX6QqRjbbHtZWjqK9fxMVzpzGMIoyl/UKiGlXmdBmiMINRUrxP6gC0b/8S3vKm+xDwWlg2mjt1URUXq1V0W015vReQGMuISk96KL3uDrzxGA898ijOnKed8hCJ7eHQ4SMolApobF7G8eM34vC110nN3NzZRjKxMb+4IE5grVYLg35f99UkEjpZEFzu9DRug25ds+UAH/mD38ATJy/KPeZYJNG6ELgCALsO9wOsqwnYUvnrw80FAmTT3pv/r/nU7E/QUS5Ev9ORiI+HHz2BZqu7+4Tqc66uV+oAwPJN+4Jq72xAYENoVsBYyfB7AWBVAWstnYKv8p4mG/qlAGB5umUvZkgEEhGXwU3H9ku8ELObVcFMMjktMgn0E3RWAJhOmOKUJc+oKoBfmqQiFIMX7VX3Kn+1V6f9Evm+5E4b9a/sba7k/8o+lL1MAv8GFP7GBoDjE/il1/0rRD//Kfz4nerrfPb3vh/f9fQ78cl//3qc/TsrgBUAPnv/w3jPLXtXxBP4pdvvB37zS7//1ayafM9P4PUPvwfHv5q3+Yf43c0P4t0/A/zUr7wF/1wh8ZlZRzIMMz5dbMm+9jAKEww6fW2yZmJkPQuWMxF1JwG+OJzAz9COIYNsLosJ4x6pZokmyAwS2IMEOcdBbSFAc9RCnKHFcAY5MpUjbVzyvcjcZxZkzsph3C2Kkni6OEG90cQmbUcEVLBQzFpYrHo4vM/Brbfvx6nzp3Fx08JzTwwxN53HG95wDKdPX8Jw3MDigbzYv7qWh2p+FjlrChvrFzEIO7i41kSu5KNcPYBHH72M0ycHSEYBspaPrBUhyE2Qs4dYrhbwjn/zY6gcOoaf/+X34uKzz2MUdxA7QyRsgucAN+dgtlJBkh0jHEcCfEVDC+WKi2qZr0DsAAAgAElEQVSNTVlO5FTd0OKCqhYf7R0b3c0AZ89uodNhFhobW2RLjkWtKJYkFrMGabGWE3vlUsFH2KddRUuaTGwSSSamIiHS/qd6knUQFSuOTes6ggqWFG9VNwO/H+JYsYiVjIdaxsaUz8ZkjLFHa1ygPHFFwU1GfpvZdJJd6qA5GcEqFfCKN70VuWIV2//fb2PeiuBiAieMYY/6QNSDz4ahWGhqQTbKFrCRn2C1OMajvTrqJAgFOSwsVNDtDHBxo4l2GGPMXs/YQc7jOwJRf4K4EWFx5GHmwhDHehPclvNwZL4sIKKV02xVybcwihVZpMQlk4CA2tTRZht2FvA9ISFkbYKS/J6NsZPD4A1vhH/kKHY++mG02zu4OGzjrDXE+nQGrWwL3WiCna0xRoMc7MwQ03MOysUSrE6EBaeE5HIPg6fqmGuPcUPg44aFEsp5LqiSPqt2uqn9pCBHXLxsDDsDyS8LKiVqvAWMtOIQNr3k4GGcKWDgF7BeLqNzaAVz970GZxtP4ez6Uzi3elJUbJY7wchJsNmL0N+JMBW4yJdcrJ7hNaghCPKoTvl44YUXUG82sbRShpUl2DJGbbooi36rRUVGhMAD8oGDTjfG/FxOis4wGqJSnRar1043EpVbUVTaOQReDY4/j2E0EsbjaBBiemYZXmEaf/Thj2ES871Gkklm+xlMejaSgYXyNJXKFvZPFfCtx4+h3uljtTHAM6vr6PebqFVcLMyWBIzeafbQjrrITXNsWvACNn4nKE8FuHC+DtfKI+wAtx5fgJftSm54P7Rw6kIDDf7Am6BcnEHemcbZ01solwI8f+oS5hcy2L+/KMXL1lYHyA5wzbWzCEcRnnyqhXLxAKzMIvqTAMm4ge21C4j6Lm45eg1K+QWs71gY29tw/HPodJ9Hd2cCQjJUpC8s57D/2Cw2O100hiVkc69Bo7eAzUYGQ8mSJTnDlnlTGupUNRKYpQJ1HAm5g/mLIza8WSgR/CUIzCqM41y9mrQop4LMqCMls9ayML+wIBmABEDUqlPVofIsJIkUnCrkYWGkBRQLKSkwBQzQwapKSG0eS2NRLFSMQtbkdartiiqJhd0pB2Hmf76rCHVVfeLInEQvaVXXUvHJzR4BcHGP4DFRlWMap5LdZxr3JE5IE9fYF4va1eTcprmdAm4Q7EuVjaJINbbMpmhkcc6NNcEwFoYkNakLFRvAoah0aEEqVrq0bBXbWTO3ipo6loYsj1P2QQJ+sP9ri81ZqiojCqvZLwqOuInaWfNeELxLVWeSc5yaL8lGQ4JZzdbcQMPcuPEQzGZsN/fIAJ0EYVN7SlGrirXuFTvTVDWtQJfamaodrW4adnNsjR0wAUup0Ql6cNsZJ8jsxs6SyMUaP4tIQFOTHSx5zaqMEjKwyWBmA1+a0AQdYCHv5zSHh/a+CcljnCMJJhjlmVGNicqTxAOx+zG5ogKmK8tdGwhm7qfFbZYgDxdCbfoL4G2ALdp9yiJpmOljAQDV2oygC9Vb7G7IZoWqK9pvij12mpmkY15Y7RkLw5hrItcRBwEVkMbql+fI81ECkoJukvvEsS0bSGY/a/YRmxDKjKVjgTZCNJOJgKFmgnJcEwSW+yONjTQPU9Wyen2UPJA+gwLoiJr3yqZHyBKGGKBKWVVAisJWsi8JmqpNdGrHRJqGKNANSUOVnAQeVSXMe6CAoNpKExhV4NKob6kA5IJmrIKVuatTFgFPeQaoPo70GFIrZ1GBEtQkUBuFMm5Si+j0ZwSN0ixp1qTiKGCaTcxnVuUn6yCOOB3f/JKxaDaLkoXLMSDXK2Wsq1pYwFICpKKm1bHG+6gZ4VeAVIUmVVEr492iql3zSXU8aq5WOi+JfV86n5jsIgHKXSpNFdBiY0utqxUMVUWDcXNwOC5oecsGWCKAjigEeS5UC6djTpQUCvLx+Z6M0zn6xZt+3hECmingw+MUS2ZDHtplV5tjZTNH7oE5Tl7fQhDINRNyhLHoVuA3ff50jhDQ0UhOhJBg1iMBAU1OszZK9LmwCK4ZVblabGujg9ear6e6UzKMDSAv5yE24aqKEdCUSlKT6Uv3Ip1/db4ZxaPdTPA0q1UzZtVOP80e473kupyqU9SaWBWuHEN83zRLWYgF5nlKm5qqqlAVgyipqXDgesD3ZDb5oK9zBgFQ8569bk+yW9P8ZlmbeS+FQKjnJv929IJyPKQNHRKR+CzzXpFAKsC8zCUZ5PN5GS+cDdJrI/fCtjGgkoR7CZ69WTN5XBxnKcOeTiLSJOZ8E4ei2OD+I1VusxEZ+DmpjcvFInKuL9dR8v1kPorl3wSF5TqZ+ypW0GKxrVQtqo2opkgb4LSo5nPG91AiwxX1Nt+H9n+sc9WuWglDOvcrCanb6ejna5Wzq1jR16l1t6pjFQBNAU8wI9jMZ2kDVMkNsaxXXGeENMXxRucD/oyqdyG0MDfY27X2J3FhGFLFq+scFTw+FTiep9l0JLTyuvCYTb2humYFOcTy29hUS00kkQQ8R70nqWpMiBMmg53XUp1OaM+uhD6SA5l/yPdQK3QSjNlEV39IJfyYLPd07t0zly7c9ap/iM6MfmYcYdDVsfNSX9lCETzVq19f3RVof/Jn8d7fOwkcfQf+9Y/fg9JX93ZXf/uf6RUgYLifIImTOjR8dRdCoUjNB27FqgZu0+HC1JZf3bt/Y/w2AeCUhJOCvl/6967q18SipGt/agOdAjs8oxer+BQ80b0G6aN/EwAszFNd9lj/cn1mTZyx0O22hRR77tw5NBrDXVvh3c/aBYDllw3ZWWvQXeAmBX7ZI5R+mLGB5hovVs+qANb6Q49ZQBxR/KoSUO1kjXW0kGjVLjz9WllZwatefSdW9u1DLlcU97SEax5rkLCHfq+NfruJXruJYbeNaEgl6RA2we8EaPcjtDvsy2XQ74UIfBuLK0u4+w1vRL40Lesk71W/T7CSZOEhisUK8vki+v2O2BQXShW5B+zHOJ6HaNDG6ROP4KGHHsXmdhNxktXerSH40jHmta97DW688Sa5xmuX15EvFJEkIznenfVN1OYXUJqqwmckYzQWFe4kGuDRhx7G2fNrssfk3oyOgtWij2ZPQfoUyOTx5EtTOHb8duw/fBQbqwSA/1oyc1WdTXBXHd6U+KvXX1qrAr5rPmwGIzn/leU5TDEHdm6/ENrKpQIGwxG8fAk294zGbYu9craicvkS6pdP48RjX8SltR2E/KYofRnXQ2cl9svZE4hkH8Sv6VoN97zublFb81r1O7SAdmFnfbS3t5H1A5RqM5KlS8A9CAoolIvo1rfw53/2R7h4aVNAYlpt5/2s9B6qpQK++ZtuxbHrjgm43m40pQdQnaoI2Mu6lHtY2etnXfQH3HcyQiaSZ6LMKMdeE3/x4T9Fe0BFdJ8XXq7b7HQBpUCFCxQqJez/OB4cAX+L8IOiAMBe4IvoIuMwpoXxYhH67RYunb+Az3/xYdQbHTn/FCwVkHZX4atibO5yUwWwEjgU+FXlr8kTN4Cxzg2m12dekxJpxSAwdU/b85nSK5Smjj5ZMn9IXFMG1x1dElxBnYvY8+BeOCtRdexXyQHKZ6v9uj6jptey9zN0mpFj1v7Wlc+6QiTRXlA6F4h4RaKTtH7XuCLd/7+UAliiY76hLaAJQH77SXz3534cd6W5vo//Em5/l4v3f+Z/BL7mADAAvv9nXo+H3/W1gmuvAsDfGKXE3+0oVlZchGyiZYBSNYv+gBt22pAC+ZwL25nAzk5gZRLE2QyGowRJPwbbK9msBSewkNBpzKEqDchFzEgFSl4GbiVBtkzl5liUkb4bY2WlgG6vAzcootuJEGQreOyLa1i7mGB+qoRDtRIsRLCKwKSSIMnaqHgu5vIZHNqfRWdUR1+UFwU8/OA6FuYrKFdjrF9oo1J0ceCAj7Onm1hamsWxa2/C/NwRPPHEkzjx9JNi5dAb9tHtTbC1FWNnPYuN1RDjgY2ZqRxyuRCBPcRSpYof/tEfRengNfi5X3gvhjtNBKUh8tMRJvEAL1zYQasTo5LLYWo5LyrGfofWIQmmpmzML3gIB2NRSnNunF50hLHe2spi0l7Aqec2cf5CA91uIk2DcNiWRrDr0UaPm38HNAj23QmmKznMTk/DSlysrW+JlTLzntiUF3BoMlbWNplfmCDg5OxRRcfGwgj54QQ3VzzcXS5gsRniunwRs14AK9cXAJhpl0Xbl0xdKk8mdGBlg8Bx0CLTv1rF/L3fhiRXwfb7fh1TvQYCO4E1ZMNODFy16UHGE9t8bLJnshh4wLo7xgkHOJ9NsI4QS0dnYfkWzpzfQD8iqcBBvRHj4toQk5yLYALMwsP1lTkMnrqA2laII0MLN5c8LC37cEq0XlUrRqrOCKJJ82ZMsIkNNVdAYPYIJeeSDXWxIwqR+BlpdA0mNsL73oj8Ndeg/Se/j6RXR88aoV8r4MK0jbO4jDPtDgbwcPl8iELeQ20GCAIHo2YIt51gnzuD5GKCzcc3MDWY4I5qAUen88jnYySuKpDthIuhI0pNgutkSTALgaApG6bBDJltISZ2pDkcSQZWTDtxF31/gp3lOeTf9nZcbp7Ao898Hs+eP49+EiNXLSO0bVzudDEZxJjK+8g5wMYqEA5oSeJgZq6InXoT2/UmytN5ZP0uanM5uUe8eGxArZ7fRM6nsoXNHwu33baMTrcv9sTL+5Zw9twGOh3aVgJFz0IePmbyi3j1a/8Fnjt/BqdXTyLn2JipLsJxC/jQJz6FVi9Go0t1rSsgS9ScIOnRnj2Dom/huqUavuu1d6DVH+LJ1U18+vFngckA1x2aEftAtv0ubzXQ6Pbg5xPcftdhdKK6kBR4oNEgRjgAes0Ei7NVBB5Vym3MLJUQWiM0BkNsNFjYZzBXWcT0dBbNeohHH7mIbDbB8ZvnhXV34sQmbryliqxHGxky8NiIdtHs2EiyBVTLeWyvb2J7s4N9szVUiisYRlVEaCAobiOON3H5QgjPobVOgltuXEY82UJkxYhzc2jhNdgcL2KYKYPU5exohBIzyqEWOKHloZf4iBKqL2h3HCJLMM1xERFEiIGsqHwFf1JSgQEuFFpSRhybo2LZzOstaiq1sxQFoQEi+L9iPcomH9lxRhHL4ksUVgY8YyHJr7Rxy6JRgGI2m/kDaSgSMNFGuNh0GvWIgK7GBphAqTQUJQMYAppJ29qojIQgYpqO8lqDEqgik+1aa7fA5a+JLZS0cVX9Kwo6k/WXFn1i+0oAnUAy/zBHVPJ1WRBTnaT2tgRzhdxiWIVSmvIgSX4Rm6K02WzskwzBRqC6DLNKdGNM0FUsusVuUi27CM5EY7UEZWWbmRh1tMkaJbiqG/fMrl03/60bYWYUqvUt5w5VjGkhz80vQSZRBxm1ZtbTPGOCVKJmM9mW0hA3KtgUwBDrLbENUvBAlNU8B9P4l1srjXNtstNdgfdMLK7Fz1qYAZhYtoJdco/0bliWYVyarF0BZPj5hjjA6+OJoktBQ06JBPoMX1yAG95b3g4CFQLU09LS2AKn1ydtNMi1HxugiGMvVbaJOs7kisruRS3CeLO5SdGxq1lXKTAgucwCRo3lugqD2mVmkOam8rmTZ8tz0efcE40lS1jAI5MLSmUb1XsEBSTPmM8Hs0Qlt1tBHJIHRJ1ogAi1JNOxICQLWo4ZMFM3fdrRlo14amVurLW48eEzx5qBpylgurDXFWxJmbP63hD79V11tK3q6bTxok7nmtHL4/EcFnFmPJv8TB6HkEpMA0mtdnXeod2osI3NHCAAnUPCW2r/y3PjOCawyutKZaPS9tOxmWanEgDmuRCgYCNCyAMyr6ntreb+6N98VlOms4CrEkWrzw7HPxtIaQZsCmBzLpLmEXNAaeub1Q0sf5/3OlXLKiCohIB04yvX1ACizAcl+CP3y9jm7ioQjC0VwakUWKHSkccqud1ORvOmOTZinmu0q1KkOlKbAbQP5j1VFZ+AYJMR+kO1rua1JaiX5t9y/HDCSLOBqW4U0gctyakuJvjOfxvCnM9MXAMai427ycwV228z//Oeab6tueZmWyFAKkkksIxltc4X6ZqRNiGpnkyBUdpfc1zKmBCgUjPRBdgTi/qxkII4rsQphflrRvmYzmOpKwXnByEw2Kr4lueV98nMW2LF6zgSg5FmEyvpRtcD3nsZ+yQBcawQNBXwV1nsrBfTRkJqg52qs8Vmmgr1VB1gWZoxJ5mu6qQhFuNGSc55jfbtvJb8XaomlCyhancB8AmkGsIL5xCxBjfzEI+DDj90vCAhhMArz4/PUTpHCvGK2y5RlHO8Jsp5MTUAbw0tsnmufB58zl08FtdDkPN1IZA5wBYrvVanLTnBdCaSrPmxZtHK80Hi4Xioa8eEY1UjTmrTNczUapit1cTpoVQswHd9aWDymjfqdXQ6XVmrqBAulcsyd9ElQi0aORaotKcS1gDtjiMArt5nX49Bcnx5zTQ/nV+e66vy3zyLHA/i7LKnySVkOJMVJqQHWS/oGnSF2JFa5/k5D4NoIJb86ZhIFd1a/pAwpipmJX2ZRraxtRRgNqH9YkZqMRIpmRNIAFjWTdoBOlfIBGIjzuM3LhipAl6qHEP6S59rqQOYBy3rl2agcT1L50HaFUrkgp0RQJ4/E9eP0RiVUhm1qSmx7eO1bg8GknNIQLvd7ggpIc2zlmMhGclkL/Mkj33bG/9ujYWvxW9tfQjv/Zc/i2de7r2CaVz/vf87vv8Hb0fpKhD88le8+yQ+84HPoY1jeOU77/kysUP7z/9n/K8/9zngzp/Av/+FN10FgL8WY/ef4XsEtoUVx8ZUyvz6Gl8DcYQxAPAme1SJgsN7Yc2v8Ud+3d/u8V9495dZQF8BgJUwqoANSaYkvKWZn1fsn8XGOd3fmZos3c+ndawQjb4MAJatncF5GGFm9qgkasYjjWNhxnynKXE4VCk2m4x3U13gi2B+bjhkH6MUJiEhS8bvXrDXgDkmokpIzBKvoIQk7mMkWsoQZAX0NT9Lc4E1/5ev55psFOF0BrOAfQcP4jV3vxrLK8tidyzuVqypCQAPKHpoi/q316qj36UKuCsqYIskXCHWjdFuDwRQHUasG8dY3reMlQOHUSzXJI+We0kCg36+gCjsylopAg8TVcS6cBwNMQgHcHM5lPIe6pfP49OffQira9vqAkXXTNl3k9iXxaEjR3DbHXdhfn5eCFp0X6QwgAD12edPY25pCdXpKSTxCL1uHzH/bm7jqccexuVLl6XOkP3CZIz5xUU0mnWNzZM2kCp42fMjeEqB13AYqg02XU0MpZjnJftGTJB3gZyXRT6XEyHRKErQ7w+FME989i3f83YsHr4ebmFOFL7RsI9mq42p2pzu88SRJS/XvL51CQmVzt0NPPmFB/DYiZPo9jVfmtdgJAC0IuK8p2Oxj7ZQnZ7Bq17zWhw9dj1K5Yq0ibhPsO0sLp0/K8rram1G9jmso4T0a1s4d/o5fPoTH8HO1rZEodHZ0M3qfnyqHOC+e16FQjFAvdkRciVrRsZP8trofoZkeLoY5dBptdDrNFEsBch6OVEHF3P8/FPYrvelnq9Uigj8LCpFHy73TeyIi0aAvecA2Vxec4zzJbgkAAa0gg4EcKZqmvsA5lJfurCKz37289ipt7RPY9zoUpVuqtRX22aNGUtrV47BlPzLXtdu5FcKHouTjoL7GiNl5pTUStrUkjKGVFWyZ6YwZHWOj0wGxw4uIJuhMIfnQIU7ewjqULgXANb5SImS6hm4x8ltlyStNaz0n1L3NtMLSZW/aW8k7W1cAYN1X572K/cSSvYCwt/YAPDlD+Jfv/kkfuBvAID/t+C9+PnFk9g+UMMHf+gjuOsrygB+OQWwAYDffxAfS1WvAkL/NP5671L3Q++/AhC/1M8B/MBvPowfvPBu3Pd/vOg3kVpM7/zZl/8Me95Xfn7unV8CRH/JcQtYfRA/efqnd+2s+bnvWXyJY8YP4P2pClmUvWdxEL+D39lrg/2qn9w9b+Yr3//bL17f5b1fpJj+uq///+AfML/EJqcF2+fUT4uuGFGYEJMQRjnFY1mfitIJkmwGo9EE1iiGK5MKVWwyMyPr5EAXXHvQQzk7wTztZZdHOHDdnPjsb5wdoNVo47X3LsEJgEe/2ECvFWK6XMHHP3IZveFEcn1zMeBlaB2Rxf7rp+EEDqam2VDowM0B5y7VMZpYGPRDzJC5E9vo1ftIRhGKpQwWlgJksiO0Gsy08HHT8WMIyiv4y08+iFzBw8X1VSlQuu0JzjwbobXhwBq5wpwqFiOUfAsVp4J3/tj/gmD/Cv7DL/4HxJ0mYPfhVyIsLASwXAcnT11Eb2cCK5+g3orRbVgCol57nY9DR3RSa7XHaHdHgJPAy/FzCshEc1i9UMe5cw30+0A4FLqbMJmliSBACdkzzJWlHSJthTOoVsqYmZtDbzgS+19ahIVDWqYSfYnFnrtYzWHay8OadOHnJzhwJI9wa4xyY4gjXQcrjSGOZTO4braAQsnhhRabHaoTVXHGhiOVCxYmjouu66JTq2Dq9d8OuzCLxm/83yjW11DIcunMIHFo50ptLe0QNZfUJZtuPETi2BhkHXSyAZ62+jjpD3CpCFx/5zU4e2kd69tdlAsVXLrUwepaH60ohhcDh/MFvOMN9+LUEyex+tBZVNaHOJBYuG7aw8GFgoB+RMbiTIKJY6ntKtUxEwt2rIoedoWJuVIJzh6dS/CWGmA2/XMB+vfci9Kh/ej/8QfgdeuIJkN0XGBycA6rpT7Oen1csmycONFApxFheSGLxZUMMuMMWqt9zGbKmJoUMTjXxdazHcy0JzheDnB8MY+gQNsRadfCGTuwBanX/NLEomWmjajXp/QZbiUAvARhljmcLCQtZGMbiQtszy/A+/770Vh/EE+ffgCrgy30cj5a7RjdToLBZIJOgyplXTz73RwoKPCCDPJlKmVIJHDh+Blk80NUag4uX9pEQsvoIZXiQKVURKvZkKb24UOL0njb2u6K4nYkoTwZdAfMKY4x53s4PHMAb/ueH8ajLzyNTz38SQSOjaNLR2jCgj/5i7/CxM0LAJxhYwsx+ltjRE1mNI8wXcrinluP4bvvuQPbrSY++8zz+PTTz2N5xsMN1+yTwnt1p456lyAayScD3PGqJXTCDuqdGK/9phtx8ulVPPboJTTrDvoDNpEnKJWzuOmWKsZJiIV9eZw8s4ZoyIAYH8euncLG5S7q2xa2d/pYWgnguGx+DXDkmGbxTsYkWmTR6UTYaYYy2cUjR2xlBoM2ErF29OH4U7C9FmZnSWSZ4Ox52sVMsG8+h+VaDTfdNI21rTWs1gtoJt+CbWsajUmIYBIgb+1gJt9A2e/AdadwfsNBZ7IPQ6eEmGQOAnzIis15SBg8TuCSYMNsQrNCCPeNykaVuxslLxuazByh3ZBaQoo1Utr0NEpAUSwRYDYKWVX6moxbAyIrGKJN8ITgfaz2g2KFQ6DONP9V0aaqQ2b1SWOb1pUm31chCQVkSH4gYMailPdKjKel+GM2CEF3A4QZ9Sjfkw3tNAtXHmWikMbyWew7BRQXiqIUtWqxynUpEualzAmmwStgMovTFFiWLF8DJQsrUlq7u9bT3DBoIa1NXDaeZXOdIVAeY8gmrMmkYhYmAXqFpZUpKw1ic0zcxCoookCeAOJG0SrFrajoTFazWGBq/qGopvhakwvF9+3TapTAjWFDelwfCGbHE22oC+gjRhP6ngIKjuUPN028T3LdxPLU2c2/5D3gOFAFq6oHY1r7chMhu/w0q1XvnwAwxkqIKkPaj8t239jiikKJ10uORRXAoiA3ABRXCrUM0mwgboIUTBypYnV3XOrJiAX2HmteUWaGI7V3FaZxqAQFjp+MZpiqUpVA4FiVtLEB7MVGU+2/Rclt1E+Sd2vyJoUxatShYrsdhcaujNlGlqj5JCd3F+wxZq62BQIIvOe8JgSGuf7kC/ldVZ8ApgLkqvpUMikNuza1c04bPKnSVo7VKNwUzFKChtgn27YAQ2lGJcfgrsWTKDvpgqKsYAFWjR2v2qrSYpW25NqQkbxZh8evzxqbGCnQxPuVKn2VOJDIz0XRaGyoDUFYnnX5PAJh6iStwITJABblpyEh8G8BYQXcIAivcwKbUHyf3fMRC1jNROMXGxt8fwKhPI5BpMpJjldpcgjAOBFXlDQXnedIhaUAjnLt0+xiVfcSsEzBFjYT0nPnmOdr5VjEdstkg491HBO8JODL+xEZhSCPgTlbYtUchdLUonovT7syWobJ7xKoou19JGpdmde4WTaZaJzrqTwVBaBjybwmVsm0Yea9MdeCIDKPiQ0XgogCbOcCYeMQuOf7pYB8SlTRzGPNoeXgou1cOubThhyvYWoFzQaJqFNVlmHUrAom8lrxPqSgLu9vapOtlt1Uv5psdekPGvUvqyNaOtPmmAz7mFnbtD/X5l5K/EiBeb6GzwvvkyifxZY8QaVaUTvmZCKAK+drGbuGlc/5h2Qlji+qZ/n5Mk6ozIgisTbcHWeijiYorGp8Uc6mYPWebHJpaPBeCEGBc4qqMzlvKyioJBNVTSsxg4ArX8//T9Xb0pg1qmd+ntxXQ7BI7axJOhHCEJ/R1MbdrCFChOIxkJwjSosYocTzUP2uym+SeLQjq8cs5AqeJ+ceIaVoo4nvz9/rG7v1VFVNS2HJbKZiNxrIfMh/8yu995yHmUnLuIdULZ/xaOvH+pv24jqHy7gwDhtp9ACVy/xdNpQ4T3BM8v4xq5jXj/eZhBy+jsA1z6NonnuOx62tbQEyc0FexhMtzZnFLpplUV27YlXHL95vKm5LpZIhiqjLiWbfOpifm0Xe1+eY50kFj6yNBpTnXKXzS0YagSHXQh5fFAtwzuxvz1drPHboCAAT/GXNw2ew0e7K88b7zHOmKwvzfFMSWTouxC2D93IUoU+1uCEViGo77Mtz3aHFtZD5FKyWjmCSoFDII+E8eIQAACAASURBVO8HMndYJGVZzDH0US4UZe7geKNdd4ENyRzjS9T1iV+Sx5d1Ua1UZJzwWvF5W3r96/7hehS7APBNuP2Hb3sRcDlaewQPP/Ak2n3Auevf4d/93LdeBS5f7k7tXsfvw//0wL/BwS953eDEH+KvHtoBpl+FN3znTdBE96tfV6/AV34FuJYUbAvXuiSPfuW/93d5pQgAEqAxmaARJ7tZwf8YgeCXA4BTt4pd8PdLAOArKuArGcC8likpby95Sa6xAYBTMqdplClwSFDJRBsp0MyeAmtTOmYBvW5ThCZnz62ivtODQ+dHRmek7k0CwhsA2Dg4pQ4bV4AZQ3QmaLvHrSitObm3HYkLzhW75ysAsPYKBPyVGtHkAus2GhbzZgEcPHIEd99zN5aXl3f3AkI0jMaIBADuYNBtSRYwraCHfWYB9wEKlCR7h8StMbp01xuG6EcTeIVZfMf3/DAW9h3EoFNHt1HHoD+QPePO1hqcOEJIELIyC5fue9WqgMqM8RMnwNEQl86exIMPfhFbO02pzXyfQg3WudyTZ4SMOF2bQblcRiBrc6AOS5YlubP5IId84AN0ZASzfFkPZdBrt4TsRXKpRgBRdZrTZ6O+hUK+jGZjXQh+VD2zlq/XWxiG7NeoQElVwnTbYRmRYGWhgusO1lCpllCWbNwhVlfX0G4PUZqexur5NdzzHW/H8rW3iYinWltCr9uCH+SRL1aws7GGRn0TpVJV6tLEilEtl9BYfx4PfPgD+MJDT0vEI3uMrIuF3CoAMDsxIoWRAUmQdGlpGbPzC1ojOhkhBDsZVxTpHOfZrKfuSaxdWfsNumjs7KBDi2/Za7I25j5LiZe+l8GtN1yPqdkaIqqHRAig9tOsM0nsHw56CMpTKE/NIp/zMei1UK5WUJudR7vVxPrqC3j+6ceYyobAdTBdLVIErIIAIX6zfmOv14XjEfAtIFcsCQAsFtBBAC+X1z0KAeB4LNbkF1dX8cCnH8DWNseIfukzrn2uK3m9KrLV76ndswDA8twaAreJTtGeUkogUbK2EPxSC3nzOvkcI6ZS4cgVAFg429xXkJhsATcfWwZRA1Exi2saSSmMAaXLGN10VCygx28LnZJRlRpUduW8ZN+RSoz3uBTsBXx12tqT/2uI2PI9Q8xWUYsh96bzwx5F8Dc2AIzL+P13vBkffcV78TM/dC2K0WV85OfegT+46bfwB+84BlxmJvD/ieeWD6K0eRJ48/vxu+86jlQs/PKL58sDwAQ+33cgzQF+qde9+Hsvfv1LfeJLKYB3cOJx4Pgte42VX/y+XzEA/CO/I2DzXmB25/ETwC3HX7QheNH7GdD64It+Tz//E/fuyUC+agGNG2+eRWfQQZIleOSj2+2jK2pWiTlCseTDo+ubHcHxLQzDWL4viho7QbmSRd7LIe+WYA0z2Lqwhmw8wsy0jdfcV8bh6+bR2onxhY9zURjjFa9axoWtLTz4QBMFJ4tSUMLJUz2xkHDiMaZpLU11C2IE8w4yRap72PSktQIwzGTQGUfI5xOUggzGvUSA2CxZO7S0LWZw+50HcOZkE+fPtnDLHTUcvPZ2PH3qIs6vvgDLYWMhQTiY4PQzEdZeYHfAR9HzUa3acNDHVK6I/+HdP4HqkRX8zp/8Ok4/8RxOPH5ZgD1avgZVTu4xrCiDJrPoLDKApqU4mJ0d4fobA8wulLG52cHFyy1YWQujcRadBuDGJWHKtLtj7DSHWL3Qg8ssBZfMdEvYSBoNSYiVzZqM5A8GvgvXdxGQyZ1k0Gi2pcFtsSGcoQ1YBNeJUK462H8wj3yBjScPUTMUsNK60Ib3QhtL/QQ3ll0cqxUQMNvZY4PzCrAkvL6JLYx1Arjt2SIq970ZSXER3d96H4K1C3BGAzi2J2phuJpTGk9suFT8xUMgQ5UXVQI5jGwX9RxwPhfidCHCZjkDeyaPYWJJHu361gCrlzsI+xP4sDHtZ3DN/BRuWjmEweUeTj7wPGY6MZbCBNeXcjgwm4OfJ+NoIiBzHEfKL+IpSNOZTS9+Nhcixh73wX6yXeCx2IiyPsJvuQ+Vgwcw/P3fg7d9GRYZak6CqJjDRgU4Vxyhs1LCJx9fQ2sYYX6hgLm5EaZKPrYu9uCEHtwQKIQeoksZNJ5qYH44wQ05F9cv5BG4ZEsB9oQAsLEidRJRWyfM1Y4tJF020mJkCi5GPjDOihwDDpt0VoLu4j5Y3/cj6Dz1l1hfewRnozVcci2c24oFEB1kVLlb8ooYdccI/HmxHO+HHURJHxPLQX/IzNoZDOMmhrHa0cXjRIBLj6y4OEbOY7PXRT6fk2ZYvz8Qixux4iFYTSeAbIIbllbw6pvuws23vwaXhjt47//zq+i3OnjtN92FySSLP/6Lv0RvlKAXTWDTqoYTSC8De5BFJhvJs/q6267B9957B1qDLj514iQ++fjzWJzxcfyGo9hpNXG2vgW/TOZmglGngVpVbYN3GgO89pXX4sTjl/D4Yw1sbxMrp7o+waEjHmbnslhensLSyhxOPP0ELrwQYmcd2H+EDUUf9R2eF1l+Y+TyE3g5wMtTrZ/DZOSgvROh140lf9jxSuhJX5gAwlDAHNbyWTeH2eUEuYDzh4VhROvCGIVcFkU3h6UVC9NzZdS7Mzhz4XbU42lEORuDURZW+AJy8VOYK66jUqzC8Y/h/NYSOtYiBpOsZLhNGCFtc4xwPLPM1xwPqhwld1fqMuHWKmVXLHvZ6DRqYGPFqwpDbXhqTogWiBxTBBNU9WRpc1KawJY2sqWZqUCRAIhUxhobcykuxQ+IDgV8jYKVaSaRNPapZCSAaKyH2GRWBbMWfvwZn8f0d+R7BixW6ydtWO4Wp2aTL/b5xupTsj0MCJwqZlILR25WQ9p8khhCEIHNTQKltDOmZlX9jGReFQCFVsi09qUqUJrAZAub60FHA1EManNYlKIEFCcKqvLS0PKVQKwCc4a4Y2yihcVMFrWxchampCiE9NhEieTw+VOTSpcgpLGvlNekwLAUyfrZPN50AyzCaWOJvavY4bnJHlztetXBRwFyCQogwCZWtzp4uGliE5lfqVWubDJ0C6bgk9x3BU3VBlVBOG5OCZbLWOF9M5sM3ich5BhLasXXVWEtlt9QICsFjQnOp2AJP4vHkVrw8k2uNDN0Q8L3FRBxTGtVV+6vNKvJZDZekNI4EfBPjy3NRCSZjeeXgqrMEyNAwXvjGqWiqMmM9ayci6jTYvg2AVe19JbsX1o/0yrU8KdVma3WZLoYqXWtANqi+Is0czTdaAn4o2x5aRIY9rWAoULy0PuV5jRK5qR8tgKXuwCgyadMgWTZgJrNj6wmwpegTSmVa8yuNYAQ1c1CMtN7qWAJLan0c2VM0X6c6vOQjH9jwf2inHBJh5INIIEWsa81rgK836nVs6jBZSDoPKafoQo6URNzcykAXWr/rQQPvY9GDQ0lm/D6KWGA11M3tuFY5zG+lo0VGa8Eps1znub9pnnbu+NXlJJkeitImRImeFyquJPQCBmTKdjG514Uugb4lnvC54LPslh561xnszugHBUF5WVIqPJQAElRbo+Fnc5nQMgQtIoxX7R95gVKVeCkv5NgQzCIoCqPSUA15sWa7F3O3Zrh5QiQoxZ+yrBO7ysJKnvBbr0reh30fit4mQL7ArQacgevQQpSCZBqgFK+txADkkRAQY6F3eYFmeJG2cnzFxtus1nn/RZ1KcefPJisyYfyer6PEHBMfjVfs8taN8pQ3jOCbUJgMPbP/FwCdQI6UsnMcWtA0VQBnJJHUlCS86MQKozNsJwvCSocAwbE5TWjc0FKQuDzIA1QVy32Zd6U/ZCSBUiu4JzLMcTPyed9Mzer+py54amynGODwCIHDN9Pn3ldeDnW+D8EtofRUBo8fG4JOIuNOMFCql5ZhjMDVkhiV9wUlACVPke0BqdF/ViVwBxDJEo4fH6ppJ1I00wztrShK+OBQKLYdzOj2uT/GfBZAFGzxosrQmrLRlW+uEOoojud3/j8iwMEbemNSkzn/YwAwDxvcSUx+b3pcylrD58RsQi34RnbZjYxecyyVsk5kMA80qxImWuYw6ZrIc+VawI/K5tR8gqPTe4xs4WZl2vpmiCOFXIMajDJ68vr7rhZuW4EZiPWIlQeiUpfrzuPURqTXJtcQwqw1AaceXA6l2jznK/j+J+MtKbYtRM3cy3XUf6c58e/5d8jteGWZpysN6rSF/KoyX7nPRDgn2s2iRzMm5N/0+ZxLASbtLbkwOXaJ44FEz1OZqwrcUIzvd/47ne9fJvp6/2TvwW4xNqH8N4f/lk803fx+v/0abz1a2Vq9/U+r7/v9//bruPf9/Fc/bx/kldgOmPjGvfvT4rPuZm20L1JgpbJCiakQwXnP5avJ/7je4zC11i3mrrq5QBgztUp0VP2xXvqu7TukhrU1KJ7r4NEOewBVFLwVwFgQlcEcbjWqqMY1yaCowROJ5MQzzx3EufOb4lQhMQz1pkkgMkfiTVRhxLZa+9R/irgSwKasX1OFLRJ/3APJ9FQBgAWRyOTGUxgWPoDxg5a68c0bsnsoQy4dPjoMdz9uruxtLS061IjzmisEwY9DAdd9Ltt9NoNAYAHXcaY9dhIEwBY3BSNSxD3t90wQhjncPiGOzB/YD/8HJWoun7T1aXTbjO3Du1mC1PzyxIn5fo56TnyalJIU99ax1OPPYTTz58UQijvl0RYWRoHpo4ihjRvIni4Xqd1B0FpR0BedWEjkHbrna/E0RtuRq5QQblckT0kFclUAne7Q1RnawJyx1GMbntTFKjbqydx4oGP4cLqZRMDYaE3pIhC94DSQ0aM224+hFfeeQNKtRr8oIBOYwtrF9dw+dIGvKAkQoLc9CEcufk1cIMqPL8shDnX85EvFtFu1kFHEtZZrIsZg0GN2GSwgc9+9A/xxYeeRbsTAdZYao1RyLqPvQFTp0nlqS5y3PeyZlKrYnXHUvGo9kVS7b887hJtphGEqapZ+wfcn6iLHOv2xdkFUYpXqjUVEoC4gS/XoLG9hcb2JuaXFsW+mfXtKOyJQw3B9bDXRmtnHe3GlojVKBzx/QARa1pxG8tS+qAZ1RkPWb8Ij4B+QRXAagEdwPMD3SNY2mMgyHzp4io+9YnPYGu7seu4JQ4vElVl9hhCQjaqfe7ZjFiC9V4qLmANyhpZ5watpyX6y3xvFxCW+Cf2JDTGjfUre15UYIu9eUxBg0YPMR+bx2k7Ce657ShscJ/mCwDMc6aKXd3E2FdjzyNtULIfeAUATvs5SqzkjHOFKZQSU/bOTy/1/7tK4F0A+Ir72V4gOP3/b3AAGMDOQ3j/T/04fu0L9P4u4vjbfhI/829fj8V0He2cwK/96P049/Y/w8/ct4ivbH1VsPOn96pf05VgjwoWLwOA7gVT/24A8Esvv3yvT9ytYO5XDADvVSv/Tav6Xmvrr+C85K2uAsD45tccxOWNTXTDEOUpKheATqsnlrTMoMp6NkrVDGx3hISgi9i8a26wn0tQm7JwaKGGWm4K2SjAg3/1PPzMGEsLNt72PUfQ7m/i/OkQJx8cY6qWwdHbSji13sDZ5/porNnITDIYEeTk/N/vY6mUR9HP4dLWDqxyFrmajU5/iELRw+WNAZKchbn9BeQDWrACjW3mETvwM8ok97LA0uIiLl4McfHSFg7e6OLYzbfhqefOY21zHa961XW4cOEsVs9vwIln8fQjTYx6HtcjWNYYgZdg/0IO7/jRn8DS8SP4i7/+I3zqQ5/Fo1/YAF31HHuIyoKLQtmBb2ew2eij3oxRzmcxVbGwb38Ws/MTaWg2mjFa7R5WDs5hY93C5uUeZqpF9MM+Dl17CA8+ch7tVg/7l6ZQ9KtYPbeD8+e3MBhy4qUSpyjZWJkM2UkDzb2Vqo0NbgphLWRoX2pNkMvEmJty8Mr7bsB2dxXdbgPOaIKpXB4HZxaRbI/x3MdPYbabYGEwwe1TPvbN5OH7fD/aOGvDCrYnSlcasUZuBo25PEpvfAtG5WWEv/3/orS5CovKiZGFTOBiBC58bGL67M7DtiLAocKVTcoACRUeDtDyJjjnjfBpXo97lhGVHJxZb+HiZhvnLwyRHTDTjopygvjAIb+EV6wcRm99jKc+/jxWQgvz/Qg3TLnYt1iF61K5xeBNImeaDWn8Z8w1ouWz5lQOwx7GnoNssYjQyaH/hm/F9KFDCP/L7yHYvAQ7HMjYjuwE41oRa4UEZ0pDfK7exY4zQXm+jKX5ENWyhX5vhLXLE5Q9H35oIdcL0Ds3xtoX65gfTHA8yOKmpRnks2PYPL4oXexCRK6NMQtnZkP3xxh3BsrArOQQZ21YDp8HtfJrzs7D+v53Iv7cx9G//Di6hS7OBRk8st7GufYY6+MRHFqwjzNYrpRQ9GexsdGWwiWMQ3SHEbYbHfn3GBGQGWFmfgoXN+sYDKkMYmOQzUIyw1j6a+Oy3xtKwaTKyixCZgU7Ce775lfirff+S4SJhyYG+MX//ItobG3hO+59I7rdMT7ADGCqI9icp90xnTD7LiZc1jLM4QBuPTqP+99yD3Y6O1gfJvjzz5xAc2cHi8t5ZIIE48BFY9BDLjeBNxnBnWQQRxZ6gzHu+KaDWL0Q4q8fWEW/Tzs9grnAG7/9CMZxB91eF7PzM2i06jj1VAs7a8D8coA7XnkMa5tbePaZi5ie81AmycPNYhB1hF03Gdnw7TxGIwubWy1EoQ07W0CQL+HShUuaj87md5jB8uEJyjUWOgmGfQezs0XJkGGhXaiOcO31y5iu3YpPfNyFkzuMDibYjDMIu+dQnJxEyTqJO29bRq54GCdOVrAxOIAequjRVcF2MCFiQwhVEBNtLopynFbyRrlH4IDlrBSHiRa3VIyoWlYBVqbBsACSAjGhQoyKvBGCwEepWJJrRfUTVVWi2rHYhM6pIpGAIwEKW8EPNsKlgDS2gLsFmFibqnWogAD8PAH+FYS8AlCqpYwlNjx0RVcbK3G+NqpZUYWaxjeL2RTI0uY8rXIMQ1SslrS8TO05aS0pYBJz+mi5aCmgy2Yn1S6i8pFdDp9DvS68XgJuWFo8qp2x5pPy52yECp5qNteimuPmkApAAkds1lONZ7IhBTgXixxuoKkenkhebsqwTRu+0lCX/EdVOYuCh2ssATnTaJYNogFeRPHGDY0BllMlGB9WLf4tASileW7ycRUIo9WT5tEI8CRqfrPZNMAZQbe0wOZnij1wPEIxZ6xxOWYszg+a30nwleAJ760Ad2wOCKij14zvlZ6nbDKMLRE3swJSUZkmfWjNPFRgQce5qAsVNpI/osDLanNDMjWNFTI3zgIoUPlsxmY6bqhNFaUrwXWSbIydNoFuz8tKg19thDXTmcxgbmY5HgUkt1UFxQ2+Nh90DvS5EbQU/CWwxIEhaj6yhcNQwTOTyyo5xLRjNXZLKYhDyy427HlvuDnj+zBrUje+Crwpg5Zgj1ol6/cUiOWY5xrrGWvidNuUjp8USGWtQFWgjBuyu2MF0fk9/pE4bhIZJMM3zVhVGkYuH5jxwFgAHRupwkyV0ZbJr7wCmHJTKZttYQFrvrTas2fkmRPAl7c1w89SIHT3Xgs5i7ZihK3U0kqtd2nHns47qq8XxaIBTFIAk6/j79OijNeIoBYtjnm/ZQzYqhqWTFixxXIMoJxmGKvaXzbIBjjne3I+YGbpgICfS8tibdgQmOTcxPsu9uuG+CC5wTIHEgxWBxLmvPIeChBkAD/mvEqm+y7TmiCTZp5TNeB7OQGdBBQdKdioGc1031F7rRTcT+8Fd9d8PRW6/JsNOY4B42S2awuWgu2qAicRhECsEjgIKqUNwxRc5+fQylmuKRXNxrqZ44aWa7wH2nBQVSFPS54biR5QtbSoC7O0vVbbZwEczcaf/+Y4528KiGVUIwJO8vVm3k2fw7Q5IOPcANucV8QW34wd/l6q+BQ3QqOuTXOE1QGDzTTNxxXSQpodLbWOOkPINSagba5BSn4Qa39jF83PFUXpOJLXRZGqYqlI4HPK8csvznF83gTQN01ZKlB5n+m8QmUDVaMkiAiwK2NJ18vU2poENK7VVJRSZSoKaDZ5OCZI9AqHms/GPVA+2M3hFvt6nheJsU5W5jZmZ1P9qfnfdIagHbQqj+XeGPu4LNe/SSyfx2Nhxi/raIlVkQxe2uUpuC5rgplLVI1Ae21Hnsu95ADNllPLZyGxmLx2camQ9ULznFMHAc7z0gTP6rXmNaJi1mdj0YDUPDYCpJolrbb5rIRCKlyYJ5cSA+jQ4HlyvYVkxPtogNW9qnJmb9PBgZ+r9zWSsc5jFZt2abopcYFVCGs2IXPw/EUxrs8sH3Qh2kmGArO7OXeoO0L6PKhyZaxW7aYRLIQXsczjc6HODKnrAucA2m8L+Yp21HRc4XWR2i+jwDevrXZ0ZZ4iQU3WQXkWtHbh0BIrezpIRKry5d8pEUvAdNZ7Zj/1Y//x//qHw1K+AuDy1K++Er/6+8Dye/5/9t4EzJKzPA99q+pU1dlPd59ep6enp2fXaIQA7QuSAJvFSAGb5drYvk684Isd5XEQ1/GNnZjcJA62L8QxN8EbNsQEHAsENkvYF4EktAAjpBlJs/Vsve9nP6e2PO/3/dXTGkZG5pIH5UbnefqZmZ6z1Kn66///73u3D+OfvX7n0481qmP+G5/FI0+u6O9z27Dvptuwb7J0ye8Uzj2Gh798P1ba5r/l+Tdi1/bqd2cNP9v33jiNY8eWgfw4dl0+huDM/Xj4C4+hxo/Y/lLcuq+GuWUAg/uxb+oSx9Wbw/SjMwhQxuiV+1BO1R+9OZy/9z4cPmO+G6oYvemluPrAFtFF+tqNB/Cxf/UhnMdt+PF3vx7b5ev5qF55Bap8v4uOMXUdSk9S+8wjOHzfNzfPS370Khy89WqMqrh+88Hzd+p8V7/LDmD+W1/B0e/MosVnVK/A1S+9EaOVH95wev6T/8eegR2ug1ECDf+DFcAXfwux+k+AIEmwHMVYjxUU/p/hQQVwSmJOSXUX/lRgR22gjf1zqt7btH01pEMD+D6jAthkAF8MAHPxESUqHbE472cI7HD9T5TsTWetTgOIO3j08aM4dnxWIoX4SPNDJWJJ7GV1Tyh1juxRuAchKMw99IW4GQKtKTArIDDra7qmEICSNe+CClicpyTeyoDAQupl7aZrJC+zVgkW9uw7IADwtm3bDKmOPQa+P8mELXRaDTSZA1xfR6u+hnZ9Hb12Q3KCGX3E2jCOA4n1IkmsG9DymNFSGfi5Erx8GRm/hMT2pU9S416Y9XePLiR5qWcFSKMDounhcN+1vraGVqMha3favEjdlzb3tkIQN6x4ITvrP0izJQBsGUIY1+WXvuoOXH3bKzAwMi61SqfbQ9/gMNYWF1Au9aNc7Ue9to6gEyAM6OjnYOn0YRz+4t144slT2kGxPbS7MdoBa4AQxZwPOwlx/XUHsHffdpSrQyiViliaOY2N1TXpGW6sNVEu51AY3YvS8G5YmSJGJ/fLfpnqWNY6xUo/gg5FJNpfWl+dg5P00Gut4tjDX8LJY6exsdFGLyGBwEYx50mvBkIGj5Hxc6i1uugZlTe3MykYrj0utWhOndwUD9Z/aTPV/LGF/Mp7QoRNdLdyfeSKBeTYI6EKl/OV2FEzOogON1r3BKHusz0rhEd1EQUtIWOPuJ9L4HOcCzHRRYeCGYKtji9980AKoiw8jhkBf0vIFsoCqPvMBM7mFdiWfhQB4BpmZ87jS1/4ChaXVjenrYsVwEKMFmBcSdRy/xm3NukHkZghcTv6e+1NXFAAiypJhFkk6itRRgBeiYVT4inxn1R5z/tMa07+P4mjFl5x40Fk4rYqzr2sOO+kCmCCQ6xfjLeQOMgp3f/pFtDpF9R7RB9bAWD+e7PPuIWwovW59kYuKIAvAMCpcCKtE6Un95zOAN6yQj0z0Pp32Dk/4wp3idcQIL0YTL3U7/ieF4OpxiI6tXd++sf+HRnAfJ9f/ODTnp6qeZ81APyMecX83J/H0949tZh+HgB+1nufF18zhOX1DXSiwOSpadOY4AIXzmwRKPVZ6KuyEay2WZ3QEVvjgUFm54aYGCjh+gMvQjEexNr5NprrLbhJG048j/GpPShnh2CFWbS7y+h4bXz58ccweybE9uoUsn4BZzbWcP7kGSTdLpos/Jk7WskLWHF2aQH5oSLGdg3i1OlzcBFgYsjFNYeG0Op4OPrksjTQqHOaGt+OYiaHc8eb8HIVFIezOHzyK1iq9VBvhZicHMDoWAVzM7NYmm/CScroNRycm65JZu8Lr5zEzTe8AItnz+IV/+AXUJocx1/97ftw36cfxtwZLpQ2Bqsxsv09+MUAJc/C/AKz3JhbxUZBgoOH+nDzrTtR22jj6NFZrG+00V8dxrnTXTQbPYwMu7jpthchsJuYnjmF/fv3oLkRYfrYEh7/1jzmZzrotKlMKYrStxeSNdaD61KRRta3AnUDfVUErTbiTgdOHGKgaGHPVBU/+49/ER/+m3swffYp7B0vYiibYMjxcdnwJJqn2jj1jdNwV9rYX7Cxo+xhW18exbyDjK0GHLTXpq02bacjqi/HCAC/DnFlHJ2//Av0c0HvdRDVQ9mEsfGRyXARoKUgG+RtINMTC4wEOcRU5DkJQmKhyGAh18X8qIVHMw00ynks0X4jtLB+tgm2sppxhLFtLopBgv2lMvZkx9CcTXDs6+fgLzUxgQhT1QJ2baui5GXku4s1itguKydMG4pURXPBJBO/gzYbw1QJFPvQfvmrMLB7D4L/+lfIz8/C7rTYckFkcyG30Sv4WB50cGIkxrmyhYWkAytq4NChApAJ8ORZEtgy6PPyWDy9gEq7BHspg8VHW9hWt7Evk8GV2/pQ8JnkzIziCHbSRZh10GVjjOBRlIHVjtGtNRGTOVguyKLKjXTXjbCwfQT+T//vyHz+c7BOPYokW8dKtYDHwxiH622cUYetnAAAIABJREFUJptRLN0SXLG3jKRXwtJCjPPn68jmS5LztbiyLn+nup5Wma7vSI5wZNEqkCCYRrCqsiratGyUhj4XbV7OVoCKD7zkqqtx23Uvg5XrR9sJ8Kfv+3/RqtfwIy+/HRvtGH/9qU+JdTwt+bLFDPKVDKK6hfZaCMsJ4Vgxdg7m8dOvvgb5/jxOLM/joSeewszZNnbuKiLfFyHyMyj2FzE8OoCVxdNoL2cQdVXZv1JzcerEOpKuh/paJIr/jNXB5KSPoZEs/JILJ5fHynoDjbUIzZUO+qtFDI5WsLi6jE5Qx7YdJUzsHEaz2cHKSgcrS11RALsZC61OS7I+5s8vYWiiH17WxYnHFmHlgGKeGdkZjEzYKFUh5zJoZzE4WIHtBBiolrHWWEC5L4/aegYnj9qIghIy+QK8sQkUMx6ynQUMZk9h3z4bYxM7cG5pFEfOjmC5O4AGfMmzZg3ATZeYOLJhLmCUJQCzNHlFHaJsRtn3iuUsAWNLrH5VTajADdW3BAQci3bBbGgHCLttZd4ZJV6qZHPdjDSi+bZSmLHBGMdiEyh2qaJk1TKLRZcyYD1R9ApQxeKbjVjTvBQAz2TJCYBFlRYBUX5Bo2TlBi5tcKYKNc2v1IxaUVgxG9IApVQYizLJKF+kYS0bYANO0/I9JtWB8wEBYMYU0P5ZLXs1a0+VRPx+/J6pYkeUXbLeaX532nRVWNI05EV9zWJMQXW2oSXfmG4VPVX1id2zQxA8lsY1m9NioWtUTvI9qWKiJbdp7hL0SIJA1i/RVFK5ZsAeqv5Sa28CQPy7uBrEAboM7zZW0gpuK5zKAoC20Gzms/j0HbXZlPzVNOfZADE8HlGymn+z0JT8QDbHmQ1N21Sj4M2ykJd5gUon/Y6hZHZytF6wGkptQNPcz3Rjz9qMgIlcV2MVLIoyw1yQIi0FHeXe1usqx0aFpfk/AQ4I3HBuF5BXwe0O1dzGRpqgBC2b2cAIpLmtzXte3Hab7Ui1mxalp3gVqzWnWk6zgFflHc+jqLx5fg3QJEWIyW0kuMhjYIEkSllR4qkqkMWhkCmM7TGLf4I1AiynjF0qwjzagRlFpShJ1c5dizJVeBF84vdRtbnafgr7nqo1XmfmPRnAWsANGceaC5YyzEXVKDm0qvSl7bbkUpshLtmkYh+rQD+BP753CgLz9QRR+CAYw2PinEkQXFjUomJUpR33jZoBrgC0n8sK2ChgtFhfKdtbvpeAPK7acvPks9lh5hpRjHJd8jy5h1MFJkETnTNEuiBMZ8kx9rJyLlJAmHsAaQ0ZRTpBQs6THLNiT2uIC6myVYBKj9bYtCh2pTHCOUAcGeT+MspcowBNQW/+KVmfXbVhTrOZObRlruRCa/qRPI8yzwnWo+C1XAISLo0tOQlt8nvh/4RKODAAIl+bArUcEykRJr13OF+XSgWZBwgMN+oNGftpk5GvT4FTgrxsrBHQo3JWFMqGoKLjRju5AlJROZjJCDDM903nDD6H4zS1fk4VwAoocq+j/885KJ3X0nua95s0b0x2VgrWy7gwSglhcktzLlbCQBDKeCjmSFhQ4oB8dwJXbHxIxrpad5MwwdcTbObcIwAcYwuonBUShN5jQjTiWmny9VKSAd+TzxewV3LYyXRXdU36XQimdzstUf8KsN3rodNWZwEFVnXccw4i2C7n32SIS/x8CsQbQJJxCtrsVMBajPEkZk5tzviQ+dNYkqfZbfy3zEFmzpQ52ajP5XfSKdVxIG4XbCr7CvDLeOA5DEIhMVDJI2u4R3a/nseso2CxNHVJ+DRRAhwzBBQ1X1dVHwSQ8iQ/ZFwhUrQ7tI/uydxD1Qc/n7nEMr7EKUMdJgR4pTMDX0MSRRTJuOS8pZMfySC2OCLJWk5reUN+0+vM+1rnJmlEpxniJiNcnBQM0M11j8A6rxPPge5hOJclcoz8XD6HtRYboSlQK6QHJGgwN7nFPTWtzvUc8rvK/Bgy+1ut+tIM7Az3YQJK6HhV8oECymmuY3pv6vxgq/02zxMbfiTS0haa9tMke3gZAW7X1zYo0pKtAE8Ra2bOVaJahoWcr0oW5vmJapgKJ8M2Y7SE2tQrEE3An9nBPHiNgEjw+rc+hxXA1E984k684/ceAd78J3jPW6/Y7HuE0x/BB+58Fw5rpN6Wh4ftb/p3eOuv3LglN7iH6ff9Ev7w/cckEuniR2bPL+Of/PE/xJQBX/9e7/2d9+DOX/2Q5Ove+dKv4L3vvH/zM6pv+QB+a98n8E/f/hHgwF34zT99A+jj9LTHd96Df/qrH0J4+V14xx+9AdWojun/+g782QfuF/vrix+5l96Ft/3GGzCaB/B3ZijfiDff8y7cMARgyzE+LQO4dRr3vvMtuPvLZPFe/NiJG/7vd+PNLx3b/I/NLOHX3YU3Lr0Hd9+nkQ+bj/w+vPL3/xS3v+B7exhe4gOf/9Vz+AxwfzzpOhg2ZPIf5qGmamCCwQSGn8uPZw8AE+AxVqtGBazgsAJb6V4t/Xv6763f/ZkVwNzrkTibgSMAsO7XJZO3SweKJuyojcOPHcGJkwvihKimLZp7z8aFRFQZ/FJcQVLgWshsCjKrq4/GVggwJYpXgU1lTSVplSSm1HlFFIniEqT1euoUxj2Txu1wS8D+g1RQ2HfgIG552S2Spcu9Bh8aqcTaq4V2u6E20ASAa1QAb6BHdTMzdI36l2Rdxht6JPkJUE1XEdnJizoldnLoJZ5k4dZqGxJ/pXW9EedIjaD7tJTwKuCa1JZKutwEsMzxCQnaAMAapazAr8LaJJxrTBUdT+gWdusrfwwvuvlWDI5MCPhIkUe+WMTa6rLUGiTCeuwBNurwcx7W15exeuYxPPqVj+HYU2cVrHeyQrrjnoX7iZxLsUUXu/dsx8R4BSXaHg9W0K6tYX5hGfXVtjg9rjW6uPbWlyPIlJErDYnKlXnJfdVBNJt1IcX7GcZxNKSWWl9fFHdKp9fCk996GN2Q5McGxqb2iphsYmoPXCcPK+6itnRO9n7nzkzjqRPnxYab8ZIh6KCpUKKe2LRCNDKJTeBX65Wt90DaWyK4kbrGqfJVCQla4lxA3uXaCMGQCYkWin6Cgsc9Jwd8CNtibaEkOnWmyQgAHyXcW3ts3CFk3ZnRa5Al4VLA35IBgAuSX6wCG41vabQ6WJo5i89/4UtYFAWwfi8VfShpl26rov4195EA1+wrCTkk7Wfw/jVERNZBUhtxbPFHyQkyqhJTM6Vj0YCsAp4b1z/GzcmYlFxuiirowurgFTcdgh23NUrJI+k2qwAw94smo1zV73oH6JwgUgSD5KfnXC+l6WRuAsD8XUqAT8kqeh+b/HDjpCcAsMwDvEe1jktr4K1K4OcB4M1MWwVMsdUW+RIArVyVrRnAW1aQC7m5W/J2cWkLaFEg79mSJcx95vejAL4EAKz5wlMXMn95jM8rgL+vfc4N1/djo9lAwInN16VYmkoU+rdD5IvA6ISPkW0FhGQMtwOxCBkZ7cPOyX684NB2rJ5ZReN8iGy7D4NeP3q1ZSSNJWTWanAzZXg0941DtOwNdKoxzlkxvvPoCoIGM5oqONlcg5NhvmKEtUaCYoUswgRx18FGu4f8UA7j+/uwvraCLCL0+xH27fTxwqt249zZOr750KrkH1HMMH+ug9oK7Q0tZMsO+odjtNBGJu8Ki1uUN4EDL1NEbbUlk3Cr2YXn9bB9+yCuOLBLlLPX3vRzyAwN4z3veyea59dRX/Vx5uwKCoUNFKrMNU2QtzzMzPQwui2P0XEbq2stYdjHMRsiWSwtt9BstREI8zpBf5+H8fE8tu8cw1JtGTt2jwg7f36W2QI1LJ7r4PgT62g1bOQJtIlVHBslVF5r3q3Mo4mNkcER2FGIAvOF7QRlz8JYtYI3//LP454vfQJnl04g63Xh9zrwWzF2VgrYNzwObCQ4+sA0XGbbOjZ2FwqY6C+jL5shdwmJkwhx3U5shBkPyyNlVH7sNUj6htH6yz9DeW0GHpVT3QyiHjdrBFJ8ONmcWOY6PF47EVvbiE0PW7hXJqfDRcePsN4XY2OqgBPFAPN2HZlSgtNnWvByeXQTF/liBu2VNeztK6JUA5xVH3a7D489cA7OQhMTnoXJvI9D28ZQEIUmG4m0oCU7zKwzxtWaqx4tuGlJ16TVmldA8Oo7UN27F8HdHxEA2Gp3hOEVWi04VC7bDppFCyt7fKyOe3iivYS1doibfnQIVinBRz+/gKzv4sDUdsydmYPXdeFu5BGdy2H2wXMYbsQ4mPVwxXAZpQKbSyEyQRexEyMgIO5SBezADrnNc9Gp14UplSszqwvoZgOsTI7Cf+Ob4X3uK8ieOo4g3EC94mG6GGB5yMe35uaR9Nno2QH68wNYXaTdDLC83BMrliAJsLq+hu0TO5ArVHD40SNihc3mN/tgzPoeHiZbPMbq2oaqNkXFoztXiaPmpiYCCraNV7/8Jlx7zUtQGpnE8voC/vNf/Cc06jVce/OPYGatiY9+5gtgYi2ZYn7JgeUF6NWAuOkgz6zjJIQfBXjNDXswuX8n1pMGHps+isX5GvoqtFhtw/UTWE4Ow2PbUGut4Px0U7K69+4fwMDIIL7y5eNYnY2QdADfyqGQyaCQjdHf76M04GOtXUNl2EWvnWBtoYvLDh7A6ZkzCNFGvRkIE61UKSC2Omi3HLQaCmJxA8ac82LRR9618YIbtmFlfRHzpxJYWZJeHDiBjZ37HPjFCBsNWqD3yRyTK/io1RtY36ijXPbQYf8s8lGvkT2aYGzHEPqyfSjbIbYPUUG1hOtvvhrnlgpYD7dhsZPDifkm2kEJcZClthQtgriuh5AKE2ZbJ6oYlYaxKEDUIknUHen2VUI8VJEnAFWsyjVR1IpyjcoWFlnaSCbIlapG2ehlY1dZv6oIZmaibJQVIlIbSDKtDThGIEWA3ZCMWQJujIxWFY9swE0RyGMkUSRkrrDYfSrBSDZprODM9pAKJmkgmwKIhSCb8qowU8ibxRYb95IVasC/FFRlcRlGAbpJgGpfvyheuu0ukiCSpqaqC1WpLOWmkEVJcmDjWgtTfogpIfR5YutDNZN+1yDqaaYt1We06OdGX2oHzcsWMMOAZmwCC+gqYF1qjaVN3FQhRgWVNPkJXsguV3OU0ocyMQnIGytKySN2ELrcl6fKKVXYyjUyhahaEitwSJCadtUKtNCqXxm/LHLShrsocjk+BHjlmGOT2BHVNscLC+wSixYCJ2Jfy8aKWj3z+vCYCQgIkUQschUAV1CiJ99R1FMEeoyCmECg2NSK6o51HosXVU8r8zyU8ytFiYwhBUPlups9ioBNPF1yGZVBLgpoMthDVXCp4lWb6LTlTMFUAju0PlVb70DeX/NhCc4TbOpKgcxGACMveK14DgXg5b1AIoRRIIrFmQGGRa1qQC+1u1YggIWmkASMWk7haM3BSfOXOc7F5t0AvwSpRbFGlZ1K66UQE6cOWr0akgTHjQCxop7VYkzu1bRoIkhCMCvry1jkNRDbKvl/tRIVcoFR5vEc8Hum3HoZmlznxVYqLcZidKji5DgwIC7vFZ6XgIW7XAsFi8TamvesAfUUR03QJlhLJrGvykclOxCdIBgVbNpI8xqoai8wil2dP2g9poxvBeWZs8tzzvMi+dXGUo3nU3JsxWVAVbMc+/I8FpxplqYhUAiNzLJQKJZ0rqVVu7Gel+tm7lFtG+hzuWCq1XdGWOT8zgS+BTg0hbrk1fK4qaBlhjJt67sKFnmOApAKAmlWdKrOkB6b3K+qWDacB2k4pLmqm/O0NDd0DClgqsA57xWxLDYznMwXZr7O8F4gWCbqZs4NELWoqDPMD++r1J6Xc5tamBvQz2Tl8rNS1aecU1tzWPlgpuim4lpyqXWdEUKQyQmWsWkydFUxr0Aj7xvJXBYmv86Tck4J5hP069IG2Dg7iALFNFdM5m3Gd+H6CjAKgcXkRfOtxPmARDqjUFarQb2f+afOjZGA1MKEZ+SKAStlDIn6XxW8Mv71Siloy2vNnGYhQRk1qDTIlATDc82xKEQcKv/Fgo1uCWZ+Jmmm0xYAlW8oa18USg6a4bNoPWMsslk/8f2k6Sl507ouSEOLzhXStFJVTsJ5LZcVJYSCyVzrqW64kE1OUozuBePNppXc/+a8yjnivGCAW21ciuAfnlhFUdVv1D7iAkGrZariMwg6Pbn/5dxnfQFa5RqKqlrHljb6eI06ch9x/FOVweMiOScVmvGeUbtoCaAwCiR1DWg0mjJPyNzD68Y9BgFlEpm7Hcn6TRtGkjVu2ygyZzifk3HW19cnBGMCpLyvU6sVgqWdLbbVQg6QtYz3dEcbtkIKUdIdm34cByRQ6DXXSAZ1zdCmpZI0VNkurgTSmIsViDeZ7+maJr8TYkGMnEcSb0FA68GBqvxJsJ7APc+RnPNUxUylF7Pi6ExAK+uADhm+jCuSgjhnkJglJLg4wXU/8frvq6/wA3nR91QA93D0nbfivZ8C9v36PbjzDgNGtu7H3T9+F+5tedh+x9vx0//oNlG6ts58Fp/9vXfhgTPAwV+/B281zw8ffhf+z7d9BGH+Rtz++2/HLZMqbQ3WH8Mj7/9jHDn0r3Bnqi7+e773Jria98QYa+JNb8errh9DpjeHcPsdODj2CO6+407c29qHN37wA7hl8ulnbvq9t+LdH+ph6q578LbX8fv1cOw9P4n3fLKEq3/up/HyW25AtfT07zb6lg/gN392H/BsFcCXBIB7OPquH8V7P94DKlfj9v/rLtxwqAq3Pocjn/1/8F/e/xhC7MQr/+gDuP1yneM3AWD+g6/5tTtx9TVjyNdP4+EP/g7u/tRpIP8G3PmJu7DveQz4B3KLPFfeJGdZmHBt0Ab6ufDoJQlaMTAXRZIRLNvn58KBXXQMKQCse2slBG79SUFe+dMAwCnoe/GfUmsYcPhSX1Wrggv71xT40sQgEpK4N8gh42k+vBB8g55k2iLq4OwT38Ly7CKc6g5Ejo3l5Xm0W1zDWcOqclC3rWKftXkIabSOGpuo65OQQA0wxP6mkNTUV0NRKHOcCpZy365W0Fyn2MuQiLKYe0eqM2XXgX2XXSYK4JGREXVTMcQ7cUnrttFuNdBu19FpbKBdowp4A912A3GvDSsmIZB7/QAZIWk6Ek2jADBrXA8Ro4XsHEI7ixAuGrU1IXulYKJiXmaHbYjxKYhFQI3nOyUdpiSwTWArdX0y/Y9UNykVothj0+1Dow5f9mO34/Krr0U2W1Cg0MsiXyyjUavL53fbLVRHtiPsNrG8soqhkSGsnX8c3/z8R3D8iWn0D4+iMjCEwYEBFPMuIgLyro+g3UDOT5DzYjRakUQadlvr6Laa6HVixHaMAA52HnwhcpVRNJoBBgeHpYa2M3kkVkZyla2AIqaa1D8Zim7YM+jWMTu7KEpY0uf7h8ZQonPhwAgGh8Zx7MlHMNA3hCjoYWb6cfzNPZ+S7ytZsxlPInCe9kj7vFoAbpIJpaTYQorYJEmw3/oMhAmpu409ejruWCf6DpDPhMhnuIeSYAwRwfl0TTT1EOvXLuNC2Ct1GadBda0q6T0qf4sEf2n/XIKfL0j+L0FTyeOlY00cod3uYnnmDD73ha9iaWVlEwAWQYEo80n8UDtoiRFhjUi3IZfEQ9owa70h7SPpGanjHW9KVfamVALt1aigI+11qRW5jDeJ3dI4G9Z7TtKF02nK+3hxgEzWwwuvfjGiiHtajZ2hBTYBYH2h2MNqX+NSALD5VMMr3nI5tV+VPtgvTO+bzftHLJ8NzUSUMlrTpETZ5wHgp90dl1YNf5fq9vu0QH66WvkSALBk8E7jFx75NWyNZfnBAMDPoIh+HgD+vrY3t91cQjfsotifQyfsioUhC/yop7L/cl8G23ZmUSjbkonQagfo1G1MbhvDC6/Yg4mxCu793IN4/P415DsWpvoGUfXa2Nfvo7JQQ9S04Fo+PERoZmvA/nFM/Oit+P3f/SvUlgMMjIxg1qkhdHsYmxjDmVkCoHU43Rg+6XuOjaHdJWRHPKyu1BE3eshbwJ6dLm542Riy+QH8+Z88hnqDjfYcosDD+TMbyOVt+PkIpf4syiMZ+EUHa1T9LXTRrjuIey4GB/rg5yIUSgR1FpHNZjA5NoQBr4KX/eivwhsexvvv/gPMPzmLsyfrWF1poVQMURpw0Wz1kOlaWFlJcNmVeVx+VR5x5OLMmS5OHqdCglltGbEDHBrJYXJqEAvz53DZgaJY5ebLfUjsDJaX17C6uIb6aoSoZWFlgVYbQCnfj6DRRMkHxsf7MDI2ggcffgLrdc0jGB0aQRQ04SUdZO0EvmVhavsg3vwrP4cPf/ZjOHL2KbF+LbgWaO66c7hfwOC9w6OIViI88eAsCisBdiUZ7C31YTTnYqDswnJpX8LmvoPIyWFhuB+VV70GVl8/Gv/lfSitz8CLe3BDKgap0AwRMJw5y8YOARE2zhVw5Q8ftPm2BRRPEHkWmvkImCqhNkmlbQPLuToWuyHWNphF5WJlLRBw+YrdA8iS4bYCRPUSehtZHPvaDNz5NqYyCQ4USpiqVlDwCC5EiGiVzUVMPpNNev7wuwRIfH4fB+vMkX7VazC0/wB6H/0ocvPzsAUA5gatAytgBrKDMAesVyMsD0ToThRQL7Qx9sIRbHgdHD61Du4JC9kSus0YLnLozMWonwyQ2/CxdngOg7UAh/JZ7BqqYKiSQ4Y5lUkPUSZC4ppcVsr5CAK7LtocwEkMv1xC5IZYmxhB/k1vhv+5r8I+dgxW0kMzk2C10kZtyMapjRDd4RBrVhcb6xUsztH2k3aC3A/T2pQgF9UMA4hCGzNzCyhXmGlBEMsW5l+lXJZdQKtNK2plbXFjfWGTTmDPRtHp4cbrr8W2XXux4+CVsvE9fN+XxP47Ux7Et46fxqe/ej88y6eTC5xsjE7cQdAA7MCHV/RlA5O3AgxmIozv3oakBLTtOgYG8qitLCHvhNg+4uH0dIL+wRIacHDm/Kow4MbGcugfGMCJY4to1oBuI0FrI8JwXx+6G234jovR0QFkSwkK/SGWVjawuhxgeHQciVfH4GgZR4+uoNN1MbuwjP2HPMyc70jmdq9Li58IrU4E37OxZ2cV19w2hW8ePgq7mUem6GFhfhF2J8bkLhf9w3ksLjeQzRUxt9hE/wAVLRZWV9cRdqmScoU52erW0A3aolTMOz4GijmMj7jSALzsskOYWYyQrw6jy0Yc8ljbGEBzg/nH/Vhtd0DOfY82RFTjW8woVMBRCgdh52mjU9SCxj5ZsHtTgHD8S7tb1Iupza5aELN5KhmLMhZ02eDrWDQJACANeW1gp/aOkq1pMl9VFMqi2mTmCuCr1ri6H9d/sxoUxTEBHWbucqNtwFYBn03eZmr5KdtQY1/IxjGZwikIws+mYqVL0IlAkTRL+VnKgCbgy+ZxmATYtXMK42NjYoe4sbKGtbVVUbfQsrpHcJxKSxaHHVo/qfWnKmitzUa5WEPbCpyISolAGY+f3zM1L2Z/XeYXBd9TUEPsqQQYM5Y8xnaS342ghWJGqrBJgfiQICWbta4n11UbypppqJaTrC0USaSCh5t8KfaZQShKxjRTiKzISKwwBZjdoriUrBdLCwQquKVEMM18beQ7cC0PAgG5qhATdTPtcOk8QbWSREGT4EPWM8lCChKlFrC8rqIipBWoKMg0S5PgRcZTRZyonMU6VO28+CDIrip2HY9JN4RtcobJPNZJPVVjK3DDh4DNBNNMdi6b3QSAmS2kNqJKmw1jEkCUSMCnEoAmEME5kveCqqpoV8vjYv4mr7WgnbCFg6y5ycJiJ4BiMq2omJYMZX5vql5piyyOCkoA4FjjzZTm2qZW0nJfmZzf1CqU+y0+X5WDaqvLYpF/ZxMjBSiUoaxW5NLkYIFNwIfNEaMKl7xlErUEnFQ7UbFYNYCO5EEaBrTYf/LWpBqOlrBsRqXjyuT+pqCMjjXmdfOcRnJfKDDuSbEu1ySgQwPBMVfuYZLB2LwSMggt2A1wIvcL7VnztKGl4lYzYmXPYEApIbmIqljBLMl4lbzSrtrTK2NE/o9gCscF/8m8ZB4Tn8NzQrVfi+u8AVjE3jubRb5Q2KIu1etLoJzHktou89qKUp5EvtR63TDF+ck8du61eE55/aQpxHvFsUVNKK/vUkGq6nVpZIn1nlpGpwAwCS8CfkehkGo6QlzpCngpObAdEhUJ1ioxRi2HtWHIrZaA6a4jjS69iVSlwXGTWisT4OHcnaqdRVlsbPtUKarzB9cIUejHCfKFvLhByFuaopv3ndrfKvs6Vb/yOWKZS4cDOrMY63CuQwraa+4qQTgh/FAJwuMW5a5m90oj0IwpvSe12yPrj8kmJwjL59TqdQH3ZY4mKSYF0Hi/GncDP+vBz1PVogQJgr0KsqmFvdgQp2QBrqW2cYEwtvZp44jjVggvJEoZEobM4UKuUvIIx0K6bvB7yHol5AfN+k1BUp3OTGYsHRW2KFmFMOPYyImNP8kLqtSW+1UU8qZJTOV5uyPfU2zhpIlF4L9t5h5j5ipgtObfyhpCxgzt2l1XbZHN/MQ1mzbLsn7EkVhFp01XKvzVYl3ncnHmIOnBZOXyHG3eu7S112lBFfdhiEazKddJnCE4Ppiv12G+uIV8saCuGAJCqiJVx5WuLQR/BQTnnGjmGd4DmiWeKEnHgLrcU4jlsllfSCggoUiaguIkoUQi3aeQNBZKJIBkBMd0wckJ4Cr7LEP64D3HfRvvR857kpdu5m7dI+n8LGQjjjkeN7PpewSYW7IvsV2C3Pq+CuLy+YxRyiqRb0tXLFVe8166sLbrHKcKKQXDhdQhdvkZ5CRXzhXQV+ZiA7TzTxJjGIHA88fmdko8a7bbsiIyS1vWAHN/MqOax8nrdNvP/Oz31Vf4gbzo7wKAozrOf+Y9+MA7P4F5XIE3fvhPcIt6G2Pl42/BO971GKpveg9+686rRZGgxfesAAAgAElEQVS++WBu8Jt+B0fzb8bbPn0nphzg/F/+BH73T+YubSMtF0Hwhe/rvTcBYHg4+Bt/hbe+5oJiVt+xh2N/8KN4z0e3grzmaKNj+OxP/Rw+Off074fWClbiKqoXWTDjyffjHb/0x1gZ+2X8s7/+h8bqeasS+M1429fuxNTFF+dSAPD5j+DdP/UuTONGvPmv34UbLjrs+Y++Bf/2Dx4TZXOqGr4AAF/iNZvfBXjZf3gAP/7iH8gIef5NniNnoGBb2Os5IBD8XHlwxqQt9FqUbNpCMzP4ufRgBrDataa2rd+dBbwJXMn6r88V5ayJTNiqAE7BL37Hi1XAqQL4wu+VwmhYzJsAsOvlhZgqTj4R608CwG0EZx+H1VjCyLVvRN/OPThz6ihqa2toNOpo1eu6x262ZK3m2q57PSWcq7LSiAvEmUfdyuTPLUNGj017B2nGK9d03RXyoaRVAbZkL6o5wOxJ7D2wHy+55WYMDg6aqAXWYaFxquL6TQC4gW6jJirgZp3gZqoAZkwWAd9ASOgkYbK+4ecEAT/bFQA4pCVcpojI8tBq1Uytq043KZFrK5glgJucZq17N21qTQ7yxUCwRH5J7yQ10hVbOAWAe3SCSnDLy1+KvZdfjtjKoFgeQLbACLMAxXxZ9uvz8zOY2LUXKwuzKBTLyOdcnDr6DXznq59Fo9bErstfjOr2PRib2o/+/gp6LP4IMnLPl82h223AcbISr3f+8S/g25//FM4tLCObL6CvXIQ/OInJy69Fo9kCIvaji5idnUPWs9GVnMSM1FVSeloOSuUKVhfPwUkiMF5kYHAEo7t2I5BYkx62je1Gq7OBHDPdLAvHv/01fOrjf4taJxBiIPc24m5nehoyDIzqV8HflFRgxAdChFdBQUqqEGcpAwxvEieU+aD1Y3re5Z+MFEngSV+9i5yTIMuMSta9BgCW+kGU7AoAsxpnPSZW1rEtoDwzk/0igd8ysgYA9rJUAKsbkjhscb/ebmF5bhaf+/JDWKu35H34vQnyyr5RAGO1m7ZpjyouP0InUI0t+4ES/9FGLHFgSsLX+06JB+I+I0Aw+1WsYyF9S/ZouM/P5nwhg1arVUztOYCBoRHUTz+KxW9+HkFjmUxUtC0f1cuvE2t0lhD8HrxmrO0F8JV6Ri2gnwkAvnhO0rn4uwHg1O3o2QDAKRCc3lspoVNqrectoLcudwRr34epT/8HvHaYv7+EKvhZrI5PB5KfLQB8EXB7KftpAY7/NaZSlfJWUHfzuJ4FuP28BfSzuIr6lNf+WL/YDHtZB52whd17JqTRxBzgXD7B6LYSqsM5zC2cQ35sAPPrIR756qpY2JZ8D+NjeWElzZxYRbIRodCx8cqrd+OVB0eRf+oYnI6FJMjADmJsuC1krtiN4jU34Hd/54OYn6sj9BI4U3k0nQ6QzdDjC1Gji/7Yh7tBxQcw8aJ+zIbrmJkJYLdtlGjrG/bwmp+eAgou/vzPj2JtzUHSczA2xEUqQuIEyOQcBAQFMxFGRivodBIsnO9ifcHFwrlAmFLDIy7GJ3304iZs5r16WWwrbMfrf/JtyI1X8eGP/0fc+8mH0K4lwnbxbRuNRoSFuTrKOQeFEhWODqYO+CgVB7C4FGB1NcTC0gaKZR9XX7sX9ca8qKmL+Qi3vXQPjp+axeNPLGJ5uQXfz7PKRylbRibOobYeY2G2jmp5EC+Y7MNoJYuRwUFk/Cy+9vWH0OkA7Q6tw4CRwQKKuR4ySQflfAaj4xXsvv4QPvjfPo+Hj5wV20o/b6E6UsLuvRPoLC1hILAwnilSZoqZB84hc7yOKcfFDj+D7QM++obYKGFzOIPALmBueAR9r7wDVrEPjQ/+GUobc6Jm9SIfdswmnIuoHaDZ68LN2sjmlA0UW7TE7MKObVgRmw9kB0XgX7s5Gw2vi8xgjO6hAqarXcyhh3Ymj3rLxvTxRQyOFjG+fQBL8ysYzTvocwaxcSoEFoZx8qsn4J5fx64IONBfwo7BCooVKibZ0KD1ZIyMyGaU6U/729il8tZB281i/aUvw/D+A+h+9GPILizAomIpieCEXdgRm/k2AquDuAB0ywniyTziPVk0xjycc5qIylnML69jdibCmekGJsZG4AY+TjxyFi8Y3QFrJsTad5aQr8e4LGvhcloRD5L5RoU1VZCq9BIjk1gzGbhYtZoNBWcItm/bjtJP/AScL30B4fEnYUVkGjro5lqoOQE2ukOYL9WxmItwftlDFKhNJc9/o70uzSgqRXy3glqtK02vbtDURdpkpSVUtjo2Kn0lbGzUZKPMviYJnUKyMg22ch649uar0b9zCkO7D6CvkIPb3EC3mMPjTxzHf7vvQXzm3ocEqJTsTj9ENwmRdCxYoS+KZzY7c3aMfNJAabAfgRuhf7uPXXsK2ODmMgR+9g27UFuzMD0T4xNfOYLsQAF+PpFcbivIyXyRzamNLxXYQTPCxnwAL8zjRZe/CMNDFRx56htYq20g4AaQFiXlNhI3RrNBq5Is2tEqrr4lj7nZGpYXIpw+GaHdpH0fZe8xbrx2BPWgi9m5GtDw0bOZjRqiaAM5jsNqXsB1qilX1ttYX6clJUGPBFnPRRC4sDIRsmXA8SFK4JxXRFVy9BoIuy0EPeaNuCgMAGNTZezetwe+exC99nZEyTDOra5hrtVGg2rgiPdTFtScsnlHZwTdr7KJr/aJTLFlTiyvlzRdqSYhC9HUdwLeRqqIFAtDk48kLESjRElVcQSFeS9YwqxVUFFtmrSJzM0VwRXbVVYifwcCOZKJqZaM2qRWWyRRPxHIJIBKLE4sgDMC6Eijl69LAViqeKmKMpnAXJ9C5iuaXBd+V27kHclZTQtlqq5UocmGKy1T2TjP+1lpjkpz3ORTklHKYpPjnyBdMZNHzsvquaESjE1bAyClijs2k2XDzZ65WE+q2pnKYrF2J9ApgIInjWplQlroRrQFMlmuZsPOc0IAi+AgG87ptRDFF4EaNnVdVeuk6mwBzGjNS6BP1Luqak2VtGrKrKzudNNM4IoAb5rpKGpmMpkjZi2RJGPY8JwTOgqk5bNUDPnIegUFMGlfmbGlwR9w0WHeswHspfGfMCuZDWdt/Kv1qj6Hjf5NK2ifDFXtnvLaELghyJ1eEz5Xx4wWQ6II8334HBWhAn1c7FQhSpstbQYQ5FAgliBrRuyq2XQXy9WYdamqxUU5SEWl2NFqA0IYtVQRkoxAK3M27IX0QIBOrXndDFV2zLKNEJPIYcCxdMxq1rACu5t2TjwWn1Q3AlhkAdMuVItVyUHm+KASz+SNpmraICBoqcVa2ghKFe48Jtqdck/WodXsVpUA11mj0OSxSFFo8nGihHboamlOoJvnVeyo9Ukylvj9pQgl+C/FK5XwJpPY2MaKGtuon4XYpTRjnRvkfjbrvclGFhU6bLVfF0IFY0SKamFsLKA53vXzHZm3JDubakGjLhdbK0NuEAt3mZMUqGdhLPOefO9QGjpCrDDW5zLODEhIwCoFNQV05jxDYoUoyRXIofqN45dgp1ynKESpXJbzyPmGY5H3Y6/TkeaWkGOMPbMo6I1lFed+qmYDucc0PzptwvE8EDziuSTYQ5CQoZIcv/z8XC4PjzEaQhwI0Wk15Tvx3qSCkIQAWvPS/pjzbWqXG3S35ngr0K0ZZpx39ZymisP0NfyuhQJZ6Gp1LSYMhkEvY8/kn6bOCqnLRArcpcW1KDhom2tAe1GnhqHMb0KwEZA0EACMYDIB5NTGmeeFwBfPI+cjPp+Za5z/ZG1Ibc55jAaQFnCK2dYEp9NMYgMUKvCt51IBOSXqCLFIjfWFqCBEGnE6sQ0Yq24ZJA3wR+5n3ivi5HAhW09IH8bZgSAu/83xIrbGtNxjjm9PbeN5LKmqV54nNuYk8CjwKHOFUQ/w+xIw5O94TUShShtpcbpQC3UeK88rSXp8HaMa2FTldyVwx9mf96+6L3RkjEm+ugGX+Rrme4vNuhn36rSRwOP70fraWJxzDEu+PY8jQ1vzLup0p5F8eSU68Hzy92Jtzqw0ISZoBrIoj0VpnEEvJHmJ35v3kQKuPGZRTxtiGucliXkQjoyC27xunPN5Xfh6zvM8H80mc5B7CGJbVBSVSgXFIkm3qloXYhavW5ygXCqKatfnPRipfaI0VUlCM2NG7KLFwUDVRUK4cT2Zg8TZwVhpi1NBu416rYZmnRaSLbmvCFpTiZGq8lO7bc4B/H8hb/TYBKcFdkvGFNdlfj5JB9LQMwp8vpbHw8/h52WpiGZjLkf7a81nFgKYIfJw7MkcJ9blLnKFwmZDUd0o1B2BexO+F1/sybl2hUQYdrqa5c29hDhAmAx62WOoY4oQMFwXr/vlX33WvYQf+BM3AeASRg+MXQByV07j/FJqL1zCC3/rA/iFV6YI5Qoe+Y3b8YH7PLzyj76K2y+/+KhW8MDbb8eHHryguE2By8xN/xy/9W/vQNWAvd/9ff7+731BAXwBcL74fTcVyFvAVHnOiffjHf/oj7GS2j9/rxP8TID591JSXwIArn32Lvzmv7kf+JF/h9/77dug9J8tj833fAPe+sW7cNDbogB+3bvw7++68enAO4A0r/ngb3wSb33Nlqzi7/W9nv//5/wZIAB8iNnvz9EjpSJ4NUqwEsWoPYfygVMA+FLq3xQY3rSrFaA4BYCVtJwqflMQWPa7Jr5DVbYXHqkC+MJvTIOAqzTrW1EA5+F5eXExEbcwWYdbsII6rKWTyDXnMHTzL6Jv12U49dTDaKyvyT6Pa6z8dPmnrnvcwyhwGaDX6cn6zegiqSl7GtkgohBd9jc1iRRubD6kXGHdZ1SBm8/SXsdW4tTE1E5cf/01qFYHN51n0qxh9hG6naZRANfRoQ20sYBmhi8toNn8iqOe1iqOunnwuFIL6MChO2AOSaaC2PbR7daV/GjAeKo1LwVwpTWZkifVRYZrNGuNNAIk3VenQCRJZHr1qHwM1ZWjR1eOCC++7sW4/MrL4dK9b24O5cFxFPursq4zX7YddJDxC1K31jfqGBkbQnN9Fvd9+jOwMh4OXH8rRqcOYceuA1JHsb5oN+pKEHO5p2uhWBmS/eTcE1/BvR/+C8ytNsT+uVTMY9eevagODaPSX8HqegOValVsoM+cmkaz1cHE5CQq5T6NzmjV4bkOwk4buf4hVLeNI+cXxR65XltDHHZQyJfh+A4WFpcwNrELRx/6Mj559z2otUhsZC/D1A88Han70iYArDboMnpSUoT8aRzlhHwsg3sTEN6qBJYXChPeAO/cqQsAHMNlrRA34duxgNtMtCUA7JmsXbnnuD8Xlzq1RGbfPIxtiXby8yX4xbL+mVUFsEeiHgFdAwBLTdRtY3lxBYePr6IZcf+oJM20zyeEZsnY5rHRRYy9Of0RgJc/7OvEjLSjwylrER0/ah1NpyYqlNVBx/cdIQgyMkn34K6Q6Pn3UnkQu/ZfKQrx1SfuxdzXPopOfRl21EXPLSCevEbmA84lVHfnckUDAHN/rQpgCZN8BgXw/2cA2PQe+AFqBX/BAnoT+DWOAUIkfh4AfvqKrDbOWyycUxtoY/uc2jxr3i8gVs73p7bQ4+bfN+FfbILICsj+a/wLfPYPp/D1vx3Ha/9BVeyef/4/m+fNMgt4GjfdeB+mfv4R/JrYUpvX3c/n/Evg3/Bzbnr6cy4JABu751/8IPQYZ8TaevrGm3Dfnl/AI//kBcCzBYANAP5BfvefnMbfzL4Wr920zH6O7mR+wIf1q7/yItTX17GxsoIbbtiNy64sY622gocenkauGGKwmkPSi7E0Y2Pqyt146OgpnHhqAwU3i/HhARS8BMtnatgx7GO4VMCZxxdwYHIMl09WUG6uozZXR9QMMVT20LMiVC/bh/6Dh/AHf3gP6lEXqMToZBNw2c3mHeRzFtAEJvpHsGtsCN/+9jHsfmEf0B/g059ZhA0fGXho1jaw78oq4qyL+x5YQLMewwltTG0rYWSMgEML2XIFsZvBRq2mGRPMd+3F6Day6K3lMX9qEaODHvbtL2PHXhfT5xeAjoW9QxN46WvuRG7bKO7+m/dgfXZeAN+VpRizZ+rodQRywdTuPuzYU8Ds/II0vBZnHEyMD6NQ8tFozyEIE9x220vQDRs4feYkHLeNiR1lPHFsDdXhfuSLFWxs1DF9fFZA0rWlGI0am0tAqZRHrtdAiYW4RVUQkHNisR0mGb5asnDZngGM7yjBiQP4WQsxgUErxLenl/HlR04icByskUVVcHDgsn6EzQ147QTWqo29pTLGrBGcvG8W3Zk1jMcOJtwEU6MF9Feo3rIRODmcHxjC8GtfT/QL3b/8M1SWl5ERMCAjyh4y7An8kSnYqq1JPlumlBOQjLa/spBFyvQj80jUFQ7BhQSWF6NeDbAwFuFINoa1t4K27+HbD57DQDmDan8BM+cbuO7qfmwfG0Rv1cKTn1lDf7QN3/rscZQ3GtgW2NhXLGPvaAn5YheOr1bQcWiLCpgZBjGtb50EiWOhmfHRfOXLURnfjfoH78FIp4ukW0fEDOQogMswViqa7QShG6PnBAjzCbojDqwXjOLsQIwneisIEg/33VtDGCW46spBuD0Hj923gCv2DaE/8JHMRjh2eAmjvQS7fQv7xopyf2QQiT0zAWlpAJnMV1rqcFSFnR4CN4fe+BhKr345gq8/CPvcWfi01iYOVPCwkYSIC/04461jpeLDGr4MZw4fQWd5AbkMm7oBsXbYgY2B8iCanUDsOrvtJjyXSkUCh8yyTQSYvvKKA3jqyBPotTpiT8gGPtlgBD9yro3Yj7H9uhfC27sXzuAuVAt5lKwA656PJw4/gXs+80V88ZHvwLZ98f+L0BYyBSIPCQFM4vAECOwA46MOWi1Hmr59AzbGtnuorawjbAJXXDaEQ4f24mvf+CbqvRYOXbVTcpk3agT2+3Du3DJatR76ih6GKwNYW9jA2kILe3YcxMS23VhcnMfK2hxWVhcxUO1HvV1DtsTzmggpg4XG0A4Hh67zBaR96skmDj8corlKYC1BddjDvsuqmFusYWGhjbHhEfhZG81GA41VslsjDA67mNhRRYR1DPQP4PzZZawsMZ+FY5xAC1WPtA+NML4zi9m5JkpuBQen9uPUU48hTrq44so9KA1UcfjoI8jmQuzasR27x16CsFXFufM1FEf64PSN4PhCD9NLFtpWCV1ufJweXCuEHVmwIgKrXdnmtTkusgUEvOiSgduF1dN7jklw2n8loh8a22gDGorSTnNQjVuxNFP5I6og2ulKcztAq0nbF6pO2MT15fpxYy6cwoANaFXei4WmySqnJWaqlJGazih6RdlrlGMCxhhwU9i6qUWzsT8UQxmjtmMDOpenhTezawP5XqK8Mc9NmMdDVfqWXGCxfzK20ZKsY7xvCDzls1lxGuD7q22s8QkzqjxpKhtranmdHLY2mqm6UXWOWi2zac3vStBZLICprE3zMUUZSMWyJQojAlgEKVUlpddCbHuMCpfNeQLkF4BTBTA0G5LaTto4KruVDW5Ro4oNF4tRozr2CMApYzwItclLtidtLzU3mjWPUf2yCb957K6cVxbrLK7FZlIAar1OwiqlboV2txkyPZXhLfmdkr1L9awC1FrSG3Ynm+zmfKnajXbvppkh6i0DXpK8k3GRy3gy/0hj3nPQMTmcotyOQrHXFPUXP5fWqykhgEAybajFmktV1pptq/ZGkoFpMpHTQpDNCrFfNZapAhonxhZcrJFUMZwq1SUH0wB8AjaZ7FZRVwrQQVA5VkW4yUcmSYCvT+1iU8VfCtoKccZmNm9vE4RRIFOVrGKvSxCbyxPHGph5a2xTabMt10hZ+/odM+gEClLJGBYgQVXNomQ09Vrqi0fWMceIAJiBAUHE5ptgOG2nOE+ofTgHbka+p2ZnahOGTHkdJxnb3cwR5aTAMcdxIuCSnAeTXySKPNrEqgW3gOTM3TRWvUpciEVZSwCO84eMNea4Glv2VAUho1LWGO3ek8ii0RPMTOX4VntxYy53IbNV1IEKfPBYma0pdr0251Xa1gaifOS5FpWvybvVsaP2xXkq7CRzTDM9WZhKf0IcNTQDXIFSKkXVhp1Ej0pfRV5DpYHYo3PJpCUri3OXeyoC3G0Z+1y/5V4w+bHpHMNzKYpwgoBiTc77R5uDLOqFWCHnkUCn2tLSHpY/PBlcMfgd00gBUZ0bUJMglsxnJldadBBZzdAVnosBA/n+ooA1lsycB/kdeD9szRTme1Ndnd53KUOf6lCusemcx+eIS4XJ2ubzL84m5nsLUEkSh7HYl/vWZnxKDh0qY8NQcqsJgqmiQ63A+VoBCL2sqFZoA1wqFuX+5P1CNSkBav5wHBEo4/UVQomZCwUUNep6aeiJ7b3a+babbQNIK6jP782xIm4ORiXK8+0RKBXr9jT3Xq1/0wxkFb/rGOBnU4VLRbmea0/JA8zqFlW6KlZEGW3IVylpgfcfAWZpKKcWnTFdDXi/EKzsCCBIMJtAvYD95u/87BqvTcL7TgkTslbGnIc6Qn7ivzstZkM3xUGmS9KSIabwu6QgMdXF3E9IDnrGRZ42y3S9oUtRNifXicQFfubK8hJmZmdQq7N2U+WrEIB4f4v9N+ODiupkwT0HbcDDAE4cY7C/D6PDQ9g7NYVdOyZlLPEka1avqyAuyQtRKO+v44braUZ+J6QJIYxQVa9kqtpGHavLqwiYs0xL53wWlkciou6BeC+I8pYNVMmBVjCXZC++V2BcCwR0DWMU6QwgURxU22vOMP9MnQ1ox8zvSdIa84bpXlIqlmXfofsljajIkXDBdZnvHzA7mWpxtXHnudQGtSqJeaz9zDf26TTA15AUFmJjo6HfV8gVnuyHOKvwXnrxHc8FC+hnanrchjd+8J/jlsnSlidcAHhf9tt34nJOsU97rOLIn/w2vvQk8LL/+AB+nBZ1S5/De3/mt3GUmbqVndh3/Y24/EVXYd+VV2P79q1exd/Hez9Tvu7WY+qlNtBbcnlxQZl8wf75wotqT34Oh++bxsrc4zh2pqb/Ea5g/sQKQlyk9P1+AOBP3YXffOf935WtfOEIHsPHXvIWfIkKYZMlvKkAviiPOX3N9HtvwLs/BDwPAP+Am3jPgbdj9u8kSW3PHQHwd50VzuftOMFsGGNVnEYMEfaHeP5oAb1VAXypv0u9yD2zqZfS/VMiQNcFotpWJbAAwxepgMVJZdNamaWRiWCSBYw1LddyHxkhAXPtoSOLjZjE6s4a/NZJFBrL6L/uZ1DafRAnHn8Q9dUV40pBBxy6IJmYJvYRhKisxGSp7Q35is9RdbDup7m36CuPYPe+y1BvUk3MPVnb7HsIHHdlj8KYGyFBirJRL5oaLitAPDk1geuuuRr91UEhc3F/o5FCPYTdNrrdFjrtJjqNGrrNumQAd5s1RIECwBSKCDnbkAfTXF6S2ejzF9vseRYRexXajMjraEPNPZRY9Mo+TM5wenAqQEltrE00h+Yr63orALAhs7KOV6UmRStKYlRnQu4jekJA5fMrQ6N48XU3ilpzaWkBVtBCFFlors2jxdjGviEMDw/I9e2vjglAe+zbD+DYd74pe9SbXvFjmLjsGri5InmooFUz9yukbxBgbNaXkXULcPNlnPnO53D8a5/CU2fXkdgeBocHcGDXuMTaFSr9aPe6ePzxU1hdp7uLjULO155Ij32kGNlSEVffciuGJ3YiiB2Uy0XYbk6ue94vYGHuuMQxcv8hLi4WcOSRr+DeL30dtXYkbi7cV3Gfa4ThenZFvKvKAMmSlnpMRQmbJGmTM809nOQe247U01LHSy2t7m8yRjcd1PTcsxa2kwB2dw2uFQjR3WEUIwFgV4UzWiYaZbKVEWCXFtDMAHY8ileY/1uCl+Pfi/CzRQMAq601j1XA/aCH9cVlfPtkDfWIYg+NFJLAG+m7sE+nIC5zeH0vA9/PiC21l2E+sYNCPou+/grOnngCc2enhYiZWqunNbK4agnwrDEjmz/SQ1FySaEyiD2XX4X+gUE0jj+A9W/eg6izCpt0cruE5fwhtLp1IW5zLJHwyz0p63jOR09XAKfkDV46BbW13fXdi0SqmhdS8mYvyMzQJhJL3AHNvSHXy7hKqZuOEn9lRhPLtEj6vf+LAsDfx4pmgOCf2ZoRvPVt5P+ntwC/F32GsX1+2ad/Fq+VbEk+VGEsACuB2Us95HVfwss2AeVnf+zfBWY/+5c+/ZlGjfznv3UzXrB57N/vm/3P9brbby+ilCtg784JLC6cx8EXlXDghdvx5PHjiJMWEDhoLofIWgU0kgI+d/9ZbKwHKBd9jFSzKGcTvGDvGKbG+tBrrGH+TBNJ2MXUjiraqyvorbfRn/Nww1X7ZaGx8nm41UF87ONfRXY4j9nGHBZrHWzfXUa+5KG11sH6WRvt1Qi3vuQaPP6toxiacOBVevjWd1potm2sb3TRanUFRMyWi1hr9NBqNOHFDgaKWQwPaQA6fBeL623A7sqGpjJYwVqtg6XZLvxgEOF6HXbYRKXPwpXX5ZDJuWis9DDiDuEVr/91+MN9+MJX/xyPPvyQTC7nz3VRX00w0Odhz94BWF4PEzvLmF9YQhLmcfrJCI6VQV9/BpYTo1mnsimH/moJjt/B3OJZDA31w8uVsdHooM6GSRwAkYOlmTpatQy6XRudrmmo0Sqvm8AHVXM2BvMJrty3Q3KY9+0o4Lab92BgmEqTLsK4i6WlWUwvrOPsaoRHnlpA3bYxt9pGvi+LkbEYO8b6MTe9Aqftwm2G2J0fxaQ3iacePo5gdhUDvR6mcjZ2VTyMlPPIlEuYGRlE8dWvhl0qI/jAn6GyuIxMT80nCKqyweiEbF6zCdNBu96CU2ZjRjMdBVkS4EAzJgUmMsw9LsJtv4e1YoCFqoPm3gKaY3nc/9i0MM0GShnEvR527SmhWI4RNjJ46J4N+O0+jBVHcPIbp4DzDYyFCfaVcuzZotUAACAASURBVNg96qKUiyTPNaSugXsnWsDR5lUQUQvtjIf6y29Bde8hbHzg48ieO4dc0WEInywamdBS4JgbMzKsJLM3Rjcboj2axdKwjel8DzONEHPLMWrtDKYmXTjtGLXZBNlKhBLBgoaLXiuL3FoPQ90Yg06EoUwGOa6DzOK1OVYsuGzaM7eDTR1uTKgOdT00qiW4h/bCObMAa35Rshg4vpkvETI/LmdjsdBC+YYrsff1b8ZTH/sM5h/8Jvx2RxZZF77YS1PJJvkuVgQ3YhPRE7Znwkajse0tFvLotdrIJJZYiBDsIFtM7QwttL0Eyc5tmC+X0bfrGvTnfBSdCCueh8e+fQQf/dTn8fXHnpLcTW46CAF72UTAXyvRHERuQgpFYHIqh5WlELX1LoolG7lCjG3bfNTXQxRzZeRyNs7PrqA6luDQi7eJK8H6Rge1jQzWl1vIujEO7h7EQCmHmVOLCFsZ7N99JU6dWMa5mUVsnxzCmfNnkctnMbqtgFqzjW7Px/oac8AzGNhmYXiqi8m9gzh6ZAnnT9s4cnhD7ML9fAZ7D4xibnFFsrtFzcRM5laI5kYHOT8nADqZdvlChL6+DHbtnsTp0/NYWOLcxI0jMwgt7Ns3AscJxNqm5JYlL3ys6mGjvgjXz6E0sAPffvwIhgYjjA4UsH/8KjTmgKJfhZOz0YxymF4IsNRwsVBPYOdKkmUdRU3YCS0Oi+g4NnokCxB0sMkMrCPD+5BADnyECW1+XWQSNqIJImr2pbKEOcRNzqH8ToGTrXbIwgwU9SaVaaoiFcCBG1zmCYpCS3x4BRQQko0AKboRpMolVW3yvSUjKKaCWEFFfpZm4KmNsWSccwMnKk9VDAojl+CGbPDZ+PZVSSMKYrUtJHgnCj/mT5ucWQW5VO0lRSCfa2yZeUySXWpaAGmhLHoxbrYNkKN7VS3sRPVqLIB5XHwwA1BUPqagZXNdMoN5H3MDLtbQqnCkXY5OfVqgqAmWAmGipDbWogQFaJ+bMhz5OQLk0ErZHIOcJ7mGBFW5EZYAJilEBQCiwkxshNnEJaBLq1NaIGsxqszVNJvWFnWQZBcTpHM8AYrYJOe5FRU5c4yphDaOAHyPDhVG8m+1xRVll1HJakZumkOjNs2iIjU5sLoeqJpbbHaNtbiC7UTZCbIbUFiAYhamartKG27NKY3F5lMbIBJarcUg31MkzloQiBUnrc5ZQBl7XxKXRE1uMkzF3jkKpckgIJo5R6laz3AG5JoJeUEICLR2VTWv2LCLUjuUItYh2NRTMEoU8AYgl0KVlrjMRTLscq6HaXaqAF2iflfVrgKl+h481l6sIKI8R+Z0Vd3peVd7Xro4sBC2M1ShMxaA11TzSXnR0+aRWEKrOZQBZBRUpR2v3AM8bt7zXBONVRVV3wTgaU9M1xdeBzmnbIYI0cIoUoVQrTbovLY8ZgKram+ekXPDa6JKTh17WgzTrrUn6mwZ90ZBreOYKm4CgQq8yfcQMEsL+dQu1nh6qasAV76QDOlEVMQcs6I4lXNqMo6NawIVdxz/un4RGE3E+JvkCa7TBIF5zjfVho6qCTlupEnh52RuKhZUlUmgiOdEmNi8PySTTC1n0wwmji+eH80lpW1yoFbXJGDQntXYinOt5nzIuZLWapr9qdddfoRQo44iPD7uFUUxzzdi3q5RaaZNOF5PsUrn+efnGitfBSs5vyea627eW+xxeZ+ziZLR5oGAwPx2okpWIgx/z2adZlqrPbFacuv1SwlFKaAr6tRcTlXPzCsWG21jYW9ybcUaWCzwCIz7OodJ1pySP1KlZjquxfbbqGxF1ZvmgXG+cF25ZgLeUkUe8n7R+4AAZKp6zGf1c9ikJMlJ8rVtzaBOc6OpyE0dF2Ruo6qZpDkz15F0INfFxCCIKrTbRYdqE2OXrFaDGgkg87bJdU2vHcF6qgNSsJlrhOR+i72vKnBJJJBrY1licS6W3bmcApwdjkGTMwxLcm0JmspxWdwnUImjPzzHPFeSfS73hCrkhWzTC2SOS9dpmffMWEvHH+9p/l5sjmW95HSjgDqPSezaRaWsZAPJGJNxwvtULZMJPvKep2sHm2IElNsk+vAuJ6nKRAVw39I1dvuimuZ6wlqJsQhRiILvIu/7GB6oYrCvT9ZG3pdDxhqSn8XPF8DWqEsIqJPcIufRuAGs1zbkOIZHRuR8LiwsyJimTT7PMRueBLHFojKINDedc1gYImfGjeTaM4ey1xEHDs4BvE5CYhEFODN4qcZwUWBGeByiRUU6gWNalzaaaHXZLCfhx9fr2g3R7nU0ZsKyUMrnkPN8IQDQEp250/x+hWJRGqdqj00ijENzbl0bZc7UBjkb3Lxusq7IPoKCEr1Prn39m354DY1nBC7ncO//8RO4+4iHW979ebzxmkuBtN/7sDcBYD516RF89l3vwGfuI4B64ZHZcwfe9C/fjhum+BkpAPz3eO9nAwADSLN+L4Cjp3HvL/0U7n7yIvtnrODwO/8x3sc83Wd8PA8Af+8rdOlnpJpJrUSefzybM8BztsN1MERg4TkMAKffJUiAtVhB4GasNtE/LGPoZwKAhcBn9hCb+12TYZrudbi3U7UgTZJU33tBDamxSHykJOOt7twCSsr6wWeoO4YCwHlkfDr2qLuYZXmSkdvtrGCgM4d8+yyKL/o55Cf34/ij96OxuowoojOHqoVTZ68U7NXPYUyG5nVyn0PrX+7/t0bWFMp92Lv/kMRykTSZ7lXZOyL4mar7uGdjfcr6iw91DOMep4PhkUFcfuggSpUB2HRw4n5dHGQCUaB2OyT/NQX87bRSALiOqMeoLh6bAsDpQ/ZVVABvAsAuYqcMKzeAyPEwOzeHbkcJg9wLcM/nuuoWwxqQtawAbuKgxvcyGcBC5mbshLqXSJyK1HZkgGo9v1k/S09E6xK5VjFQ6evDwEAVBYKKOR+9Vh3FygAWzp7E6soGrrz2WiRBA2tLiyj3DaDbC1Fb3cDy4jzgxrj2R16F6va98HwKUlhXZKV8rtfX4GVZm/bQXG+KHfTZx76KJx/4IlZqETI+1awegtaaZCXzfSERUxQEaMybEBFDJZuyriD4fM3NL8Hwth1wrQTnp0+irzoq7il0N/LdCI3VdRT7yqiHDoaGx3H4/q/jwfu/hXq7JeQ77t3Yj5SRKj1koXNLbaOqX42m0r8booREzBi3HdlnKglYyALSEVUbcekNMU/axKuxt8WIRo5/n/GKwTI8dOFnWBulALB+hrRhTJ1F5W+GjWcCwOwTeEUFgPNFAYC9LK+VUQDL+SYArMIY7gtbq0s4udjjJ2lsl9y3CVxPnVi4d2NfVs4x+2AenbA0r1dqAYdk2ASnnnwUS7NnTY2k+8N0/nBMXZ+qj7f+KXW/7aDYN4T9h65B/+AQmicfQu3bH4ebNFEqZhFnB/CdlTzqvYZE2/FzlVTJXpMqfyVKUOUm0shLRRd/HwBYlM9GkZLOU5s28uk9ZAQkW2OI+JFxwvvIQi+JUG4z4i6Flp/NSvZDfM7Tc3W3HsgzZN7+EI/1+Y/+/88Z+N/eSBZJHjsn9+D++4+gPOzgqhuHsW3SQxIA54+vYX2ui/17xzGzZuGTXzyB9RUyfTIYGrBw20umsH04g5zTAsIO6ms21teZwWuh14qRy3RxYKqKqZFtGNo2jowP9KIWvv6Nx1FkJqZVR748gCAfYGZxFdNHInQXy5h+fA3DfTmxPb3+5n3w8j2cml5AYhWxvtHD2YUVtEIHCysN5MoWCoUEhLqsroW9u7ZjcGQMlpfFN775OAZGYgxvKwAu1bo1PHVkEQuneyhaDvqLQKEQ48prB9HodlHIeBi2R3HLa34Z+bESvnzvf4IVraDXXUcvYtZaXrJ3y30WOmEDxWIW+WwZi7Md3P/lNZTLWVxz7V7Mz8R48IFp1DZa6K9WsGt/CY32MnK5Cjo9iIUwMxE73To8x0fUtuBnikiSUJh39VqMtbU2fOSRs3PCXCpaHQzkVLHxipfsx6t+5CAqQ7RqWwMdHMlsOzPfwZETM1io93D41AKWV5mD7KE8ZGGoL49zp2qSZ7DRiFFqZHBV/yS2lYfw5DefQOvcMsa6MfbbBIGzGNw2iPPjFfS/7g4kpQq6f/Gn6FtYQqYXitIptNU6zI1cZLKONqDbPawQLCt4KJbyulByaZBmdVpW6aIkQAAVwa6FZjZBY1cWCxMe7l2eQ3VyAN1WEyUvQWUgxMhoHmdPtnDfx6mKrmDX6BCygYvpR86hd6aBiRjYl3ewdyQnWcZU9MbS3LRhhw48NneRoO16aL78JSjvuQy9v/0ikhMnELQ2UOwvi+qLX4x/2qwSjHVdbBPUCtHxItRKwJlcgKO1EDPdBIGdxcBQgoIFTJTGYRVDzMzNoJTrR6thoa/jIjz/39l7D3BLzrNM8K1T4eR8br4dbrekVrTasuQkEA5YYsEmGBsbEwwIzLIDLDMED7PsDOZ5YB5m1jOAZx/CjGfsmVkzTjiuwUbgbNkKViu1pM7h9s33nhyqTtWpfd7v++vqSjgBtiTP6vhpt/qGc6r++uP3pm2MdnzM51NoFLJwmUcch8hQYUmb0ZQDX2BTC3YIhA4wbpQwfevLsP65ezBaXmUCCdKTFBzabvPQYgXoNyaY/b6bceCNP4GH/sv7cfGjn0Gu5SPyabtnq2FJ6CPjRCjbExys5pGvl5DKp8VqnSwu3rIcIAjmsQDtM2sthkd7PeYQumkMnBjtYg6PjMa45rtejWLWQy41xobr4P4HjuO9H/4rfOnhx2AxX5aqQBZUszYGPRZYWaikVWuMQhkoVny0m9wgUskBHD6SxtS02sJ2doDt7TE63Tam5tNIl8aSWUqr2dUzPtJWjLkZC0cO53DV5dMY9YbwMI3mVogvfP40xuMJalM1hFaE0YR9pgzXzcIfubjrrjOYX5zB3IEMWuPTkuNNS/hez8H62gjbWxN0uzEqtZywGpnbxhxxWhWNeqy6pbA4N4N8Oo+N1U1g0kOl5uDI1Q1kCh6OPbQqxfROTy11D+yvobXTQsqNsNCoIoMIV19RQ7u9hlYnxskzfWTzLsolG1ccKiPqxqjb86inZ3DNddfh7ntO4uFHl9H3OZ4CePlZwKmgNx5JLvDYysPPFmFXp2HlCBSto+qS0AIMwwo6bhVDm5vyNIooCXA2jIaq1jNAHtU6AnAa0IeHq+QwmQAACrgocEWAR1WJaieph0sC3qqGE+YqgRsDOIkyV9SqCpqx2K6Wz3pg3bXzMQABf5dzW2LTyLmDdlI8qAoAaQAZXlMCqFDRI8CKsVFWrEwZxwJkcA4wNp88pArbU2wpI7jChDTWqbRk5qGBG3pj7ZwovOSgKbZNatuc/JvWlI8fdCnYMQc+HtR5qBDFoc6RbGMWrgXwNooh4WhzjtnDzHbZnjzIEGgzBYDEZpfFaIIILBIL2E6FrJlT+Z4ERCXnUeZaVUPysMADDg+jonAVcimvw+QmGoUqj1RiyWUlikEFYtgWfAlQwSK8YcvyGanamM+fRB/N+EwAaOkfAkrp5+nXDVvdALrC5rRoI6s2sHJAM2A9/1ZBNn+GcwoBRb0WXjuL5jwQqUW2FrTlMEbgnT/jEVih1bpaIgm4xfk2TSY3c6eMfTL7t4AQar/LwkJiQct+zIOWqFAN4Jb0Cf4sASYZDwK405Zc7Wb5UiBOQaBkrAgDmda8PCAaO1eOH7UdN1m2Up83+apivaqgnDxTi3ZRPgKCIuwDxmKc1yK2pSb3XoBFKxIgQMY378PRjF4FHWOxdk3IFxxjHEdykEzzMK/XTTWqAJJiM08iFbO81U4057hy3YllrLhQMXbA5AjzdMpr7Q36cB2CSWoJnZJ8ULXjld+3NHeYhQdR0Qp7fCxtK4f5JP/Z2G2xvfkMeM98TgRiRFVs+lYCRoq1bZKzHdHmfyBgGscwD635giopE9U3gUufSgBmQgvRgNnqbDtXQBQjkkCG1upiKR9K1pnY/YralsrIjNyDZv6qslPsqkkcEWIKSQy0sVYbXIKwAnzzswzIScCa166FMqoFSVxTG30hD/BaSBgzdsiqFogREaQzebTyfAp56YcCmhnltPybIJ3JYeU9kcSS2NLx2em8qiA/+zWLUtLPpFAScpJRAktM0DSzO+6TQgP7FRuLykTeB4FdsYQ3tths+8TOmZ9XKpV21fIc66KiN4oRuQ4CU2asJWQK/i2KeqN+SZ7hXuWqAK4jBdrEHYGWbi7JMDGGzJKXdUVWMFWxCotdVfXsqwkIquQhVYUmrwR0TBQ5yfUKUcjMNXxPPg/pD0Z5LNckMQWaB9dpt+X6Cvk8Crk8soW8yYaVBHfN8ppobrIoz6NQVCCqSmV+tea+0q1BVSZK3GD8gWTAppgHzcgJqis0X12Ux0Lm4VobCGFEAHpbVduJoF9ztXScChg40TmGX6PNI+expHgp1sJGhUzwn7bXLB5z7kzWBClemfVCyFt0NDB2lWKFKOOaez0qPegmoKA07SVlH2GxSMfxo8VkWjXz6zL3OiTlkdEWYhL4SNspcRHw2O9J/ArGUkQj+M1+zH5DJw6qvgmK57Kacc1xStBUiE1WCh3aIhpAg3sO9gGlPQAZm3OgIzbTcm+M2/HSQqrg+M/nC9I+kicejrG6s4nN5rbMiVwV6Z7AYinXAY6BUqmIcrEgc+LFjVXsDHo08Eds7LS5zNMmXhTesfYj3r/sE0j+CUmCCzDkvCNOBqrO4H1JLrasfZoxLionhorQTl+cFei8pWc13Z/FMn/xmVz3vd/z9BU7voZydXjHb+I33vIp4KVvwb/5nVv3WBR/PZXu47dTuuJGzD5ZIRx0sX3mQZz48p049r4P4zitpnO34vb3vAVHy/+A9/4GAWBaRf/Tf/IuhMn9nH8ffv/H34rlJ9lC79pF516M1/7hv8BNh+rIJvj3N9MC+v8HCmDxRzKET/6t/9bxTcvgPq0kn77e/23zycz93eemUJO97bfPaxjHaJt84I4oUZ/6a6cFdALo7lX4JuBMAmh9NRA4AXefrATmnSTEu+Sukj2ankcSy1sTRybqSJLL8nCYXyVKRvZ+D5NoiKB7CTPoI9VfR+HI9yC3/wqcfPCL6DW3ZW8gebk8I3O9NXvzZC+ekDNF7WtAT65Vyfd5bsmWa5iZXUQwYmSGrj0JeGwKDUqKNoCyft8QxgnakfhVyOLgoQPIFysS9cJ1jPtnOvfsWkATAB70FATudzQDmKQ8uhXGJJXrPpptJQAwnU5ISgSJbR4ipwynOItRbOP06dMYDNSJSsB0szvgPsacXBXIM6T23UxjnoRE7GrUqlJfoWOV7quFKGwcq/R0oPVTlgmE2Eoys7i38XzE/f1E6niyCzHkclfcXVQ96gcD9Fkrc1NoTE/hxd/9PchX6xgNCaLH2NzeRD6TRaVc3t2nS6kgFWH54btx7O67sL7FSMga8nmS3Hw9WRgWOc+wupVWVrmQ3AZDqd/SsW3x8JVYvPwaccYbc18TAZ3WJs4/8ggq1Wm44rZTQr5S5AYW937x0zi3vIlsXm2k1b0qsQDXVtz9PGPpttc2nPs3ASOlJqV7fKmYPH7ENnFpShPmw5BsbdaSDAmdZ+Z8aohytAEvptMN25tk4EgItkrc1Dq2nrEYi8azEz0eU7DTBgAW0Je5vzn9m+dVsYDmZ7HfEvOPMGquY2PECEzW+kmW1DoOz6HsQxMBqRnNyNoZ99JKngStnW0SJ3kuneDiqeNory+rNbQhbe7OHcbV5clzi8w/JAmmbBTLU7jy2uejMjWD1sm70Pnyh1DxfOSmqkBpEQ+c7KM3GkqMocQu0V3JnJ0SBbCQCzmGZASq697XAoD3QrR6jjG1n73PPFHRm5pHovpNiCG7gLHUIXyyNfHIl+/99gGAn/ql59lPfLYFgN//vQa2Cby0XJw930S2nIabDvHc587jzCPL2FqJUCum8bwbL8ODp1bx4Ikt9DoQpVWt4uKG59QxVytge2sN1x/N4M7P74jK0KcSxfFwxWUVzNdLWD3ZRWu9i8UDGTz3RQ1cWFlDd9RGfcZGuTKHrZGFex5cRXe9iPVzPlbOdXHD9bMIBxHarY6ExXORX9xfQ6lax5nlFrp+jEub28iVQpRLKTmQh70YB+brmJqdQ7MX4YEHVlCsxTh0VRGpnI82FYEDF6mghOF2gM72DnL5FCr1IlY2m2gUMrh+30G85FU/jdxMGp/9wp/AGq0hnRmjWM2DdnXrq0N0uxHm9+UQDKlsctDcCtDcIIMpi8Z0Dp/72x2sLkfY2iKQ5GHxUAZXX7eAhf2LOHnmDC6tbmFtYyBLU72URXtjIky0hX1pDIY+Ll2KMAomCJihPOTkD8yVXRyYyiOOHXzX8w/jtldcg0JtgnA0gOWlsL26ih3m2aZiyeT92GdPYeW8j24vRHbWQb3kIJ9z0eyNsbI9QNgGMl0bzzs0hX3ZPNYf2kD7ZA+LowkOpVNYmClgfO1+TP/A9yNVqmL8jj9FZWNDAGBO6VFK1Th27InNL4tDKWYCRxaa2z24roVyvSwbF8m0SOznzEZFGEKSTe8gcibo1GKcK43xuaCNjSJQWSwg56YwO+OgMu3i0qUOvvyxHgp2GpcfmhK7N7ufwcW7VzE+0cfB0MJleReXz5ZRrhUwccUQF06YgjUJECJE13PQ+47no3HtUfQ/9AkUNjfQXV3DqD/E/L6a5E2OCXYRVOIiNpkgEzNTdYLIjRHkLHRzNo7v+Dg/TAH1AvILOUynHZS3+rDHfdl45XNl9NoBUj2g7BZEJU4NkSeLcizWHcV0FnTKHlIBo3Qy0DkZ0RB2tYDiVUfQvLCGaDQU22haacc9KnlTyBRtDOpA7bbvwNTrfxL/77/5T7jrnR+BtzPAOErBnyjIgTBAzQFmnRResNTAwlXzcAoWYhbNXCpHuZXjc9ODwGjI3x8hXykhrlQQVhuYeA66sHHv2VU87xU/ikalBNcNseKP8MD9x/Hu938Y9zx0Evm8g1w2jeHQlw3KcMD9SVZyhYUN6Q1Rqo0wDlLotITsiLmFGI0ZG416GedO0MLXRW/QxuGri0il+8gUWOjNoLUToFqJsTDnopyPkfM8bKz2xKb59OlNmXO2mqr29YOUZFmcPnkJzaYW4kkY9X0H6byFxkKI+SUFoKmkrZQq6HeB8+e2ZfO2fLEpOb3VahHjoI9uM0I04m7MQjFLe9oIubSFStXDDTddhbWtNZxbXscgoPKZmbQTVMoO6rUyNpqbyLke6vkS0qkh8kW1MemPUqhNFVCvp5F1Y6ydaSEapVEvH8ALX3gbdpohTp85j53mBsI4jdGkjs64gR5BYDuLkCo8OwJh/qzTQrV8HsvnjiFlLSBfehkG9gx8b4LIGSMOC8KC5UFAsmM12Fc2xkkWpzL39CWqPYJHhtHHwi/VQKIaFrWTyQeieo2AjiFX8OcT1vJeG6RECaVgqYKy/DDJK5RMYbX+ERUsxwcLtybvbvcwJTbWyvCUgnikijgW2Ln5F0WlKIc5J+mhSza6xj5UAVzNJWQhXSxPxQZIwSROsAKOGcvZBGjiIUsOrnz/BCxNFMuGhZgcVpNr50GOSl6xIjLZtUKEYb6hALis2OoZSg6bBDJYPBH7XAU3aMWuNteqlBUgwihos1kFafSgqhnEiapOvmYUmLRhYhE+sStOrlNzg/coYBNrZyp7eWBmMd4wx/Usq+CuZCcbQIlqNbHxFisrtZ6Wa+KgNictYdgSiDcgtSgXuUYYhaBaWiuwLjbDkj+qh2/JhzUWnPyb6k3evxSyqbRjMWCsgCPBRgIOCUDEz1MV8uMAuahkDWDgUuFn7knA6SQv1IBGbCdREYrVKJWZqgniZxO84H0LMGxyRQWQYju7rvRNFjdE9UbFobHuFQWrUVQSyBdL/MTSzRRrCPjxujOilFWgVIASAQvTsF0lUhAwkWwoAUsN+GP6UTadU/UlAc2QCkiTG2YTNM/uHqSZrSn26GEAz2RJCkkhVpBZ8jptZkP11RqU6jQbwspm3jdV6nJtxiJar1ezdammI8ObRLbBsC+WVQQipFjFw50A3CzMaOaz9H+CKjkFqCWj3qhKef0cs8nXk8xZsQSGhUImayzHYwGv2XH3Pq+kX3HcBWPat1IJp8pRgt5iCeZYAuZScUlyAQta4sRmkR9vSbYviy6SE8w8TbHkpjWd2tJJvxJVJnN1FfxPlJHs+gTs2BeUPKHzH227JGPNqPkTwoqAvGw/k8UrmezGvpo/o7ZdCswSsGO7s38kICuLAl6a6mYCfLSwpvraIAT8bAK8Wh3UYpzpywSL2G/USUHt2vl3AsTr+xGM437XWE6bnGaZ16Tvstik8xuvk++ZvAi+CfjLtjFKluQQL0BVLivKS4Kz7HvcL1CNKvOuaTOxLU+lQCvhZF4SRazJt03ej3bGQh4ajwVco7Uwi4C8NnWN0PEszH9TlFTFBckNdD2hmjct/SnJfOV7sy0IAiaK3GIuL/fE/tvrdndz22VuMkAjr4G/JwpYqdZx31AVoJD9SYBn09fZDpzrCBhK2YoKYY5fApoEWTkXGUBa8nCjUC2ZmRfLqAZflZ+iyhY1Z4x2s7U77/Ga2DbsE7Ty5jxM8oXcgyh+NRda7O2EhW/IPyTsUJlvSJySGW6cDRL3Arl2UzhlgSvJVebn8XPF+llyrUe7z3+X0GBcHMQO2xSpxA6eALU4iijxiO0geYAcYwIGK8EqURNHLCr7I3EYoVMDCV5cG3mNJCYIwUfcIHQO4D3IfJvNSPGTbh7cH7E9xZZe1qZEwRSh0+lIcZbjlzlsGTqkGCIbQWYd18yO10KskHzSaVF4bHdVTSxqcu6TJMvcljmU6l+Cs4ykYJu0+j30WATneGQfYFYb53/qiEh2IsmJecZ0COBeZsh5mAC0J0QacaEgMG4IALqGaLyFWM2T8GQ7yGSYMezK3FUuKjOfvgAAIABJREFUkSypKmCC8PlcFvl8Di941fc+fWWSr2VdvGubPIdX/se/wG1XJpeZ5PQCL/vDO/FDN/wjLj9axZ1vfjXe9SXgxt/5BN740sDkC/893vsbBYCjB/GB730T/nZwK27/y7dg3x1vwm+/9cG/Y5ec2Cwv/sqf480/fPCJN/fNBICTDOCvkueLnU/gj3/gX+E49HqPFvZkAD8DLaCfDPZSDcWVMJ2ykKFZHF0+OGZJSIyB1mSC1XAilsFPAy74j+i0T/2vMv931k6hZGsbfju9WG4h0L8VTbBJ0tNT/LC/IgDMWomQRdVJRdapxPXmSSrgBNSV/YKcwQwZ+8kAsHHkUNcfYeWKw51oKbl4iMW0B9crwctXFQCWzWtaclqHzYu457N34IF7Hsb00lU4dO3VuPKyeTmDyX6Huak833NfbyyNuUcV8Jf7aYkpUjegSahuTjw3ynpvuzh01fOxsHgQpx+9X2pQuidKYFTdrwq4qbJHJe8ZgrkATVyP0w4W981JtJ4AeaxR8plyH+HTjWaIkU8AuItgwL8JAPcwIfEzIvD7uG11UgcRRw+CSgSAqYZ2q/BqixjDw+b2BhjVQIUy1cXcY/IMxLOC/r6uueJEJXtCQwqXPYWiwob7LWt98szlnKT2tboP5PtJ/UPvWUKguC/gMxMhLP+PlsW2EOUIUvJcJj9PkjsFI34bfreN6VoV+y7bj0qlJPWF4WAs++nBzhoisfa1MXEycLNlTE9Xceax4zh9fh3RxEGxWIWTzYpURUE7S2uMch+qADUXrPtHcQWysbgwi/m5WY0cEbedHIadDamllxsL2Nhchu3k0NzZQbs3Rn80RHfM/qftJGekXeNghcR3lesE/9kmIc/UrP1oHUfq0sbuWM+X5lmY56DVHOMTxbqrayOdyyFXKCGXLyKdzsMa7SDaOA4rpEiLTcl6F2sV6rokZ8ddC2iqvjUDeMKdmpcT+2dR/aZzcLyc/O1muJfLiNOaZvrSgStG0NnC9thDnOaZiW1q7N1pN22pG1hC9th1f0ucseQa2F8irJ59FF0DAHOPmMwP0h7SV55oJZ/MMfKzKQvZbAmNmQMSiXfx0fuw+djdMmaD2ELoFXDTDTfCD5rSD4UwTNceRnBJd1bwXx32tF73DwKAhXT8+BhKXJ+EOLun5vY4+KsEDJl/ggHap0/iwWOPoLz/smcB4G+nxfjZa33qW+Bt//4K3HPvClo9G8gwh5ce97Q/iFHJ59Dv0+a4gaGfxac+cxadHq37YsxMl3DNkf0YdbZxYLGC3vASrn2uh+WVFLZ2Yjx0fFtyYMtFDxnLQ2uF6tqUZGMevamEah1w0yMsLOSwvTHCWtPG/cd9NNdL6GyRfjTG0efWcOF0C5cudpDJ8r2KAqY6XhaDwEG7F+OxMxdRmw5RKjm46rIptNY6Yltdq9dx9uIOzp0lWyXG0hV5pPIB0jmy3KheriPoTnD8gQtiiVUqzwlDu5yx8J1XXYmX/+BPITvl4W//5j+gvXYOuUyEQi2FfMmRwmUQ2NhpA60t5od5GA3H2N6McOMLaW8R4J7PRXjwvi7GPheECWrTGVx25TxyxSy2mhuqzoxiDAdbyKSyyLsFWNEAV11XwmMnVtDc9pDO5nD21Cb8boBKw8FliwXccOUhnDs9xv5GDrfeei28fA+p0IHlMvesB6ucQdBr4dzpZXzoU6cwaE7QHwyQW8rjqiunsXKpibuObYsiKJexcWCuivQgRLEfYyquoLfcwc4j26hGMRr5HKavX8CVr30tvHID43f+mQLAkr9Ij33NzuLng9a4LBAxn5RZWmGMbotqBQvFalEOVrIQP+GAQGWJrs0Tz4LvhuhkgPNuCo+EfUQ1S7JP05lQFNzBeIKtx1LI5T1kKhFcWuVuh8gMSuie7CHfiwToXCim0ShmxLqZNtXuhAvUGGMrxNB1MLz8ChQac5g8dBJut4mQbLXhCCVmknkuBk4KLYLHTgrexEIxiJEeU0M5xigOELpAb5JBz83BOlDF4e99GbJRhOaHPoZMi7bppuDix/AmnuS1ku3FfiakLf43rSNlUU4hsNllFbCNRgGiTgtuLo3s0n7EfgjLsRA63GinMNzoo3l+HaVGCe5SBc4Lrkf1NW/ER//DO/HZP/8Q4t4Qw9jGhKw8gmRRhGpqgmkbuGFpGgeefxC5hTI8su2Y90WrUeb6cfPrjzDotpAuZOAy46zaQOyVZFtHwsLnv/gwbnr56zE/N42UF+JicwfH7nsI7373B/HwiQtwCX6mCLYyey8PfxRhNGJhlQw+FrLGyFdp6WsjGLEAHiNfDFEqEwBOY2s1RDCaoFQBvusV8+gOtqVP+YEl2Rn9QQeLizYalQw2Vnxsro2xsFBFu9tDRADbsdHucENVwRbtk9faCPyxbASZ32shC4vgfHmMy6+pIZO30en2Ualksd1so9GoSfH11Iku1i4N4aaYCxtiMp5g1BeyHWoNF8WSg4lviQsCD04HD83i7IUVIZc0pqm+ClAp5zHs+2jRLj+dQ5YYZxRg6VBW9netboipmRxqNVfG/bg/QWvLwsLMtSiUrgTsDPqjPs5fPItw4sDKzKNrzWN1PIOmk4HvjJGd9DDntLBQ2IHfexCPnF9BofZCWO6LEEZ1pnbAd4YIXIIzFmJSL83BRFRrtqqruDlUwEUPXALUknAguzjd3KvylUCrbsw47qVwDCqtVDW+u0EVpZkqSQgqyctkmVAFK4V8o86TzzBsZDkwUfHosuith18WZXeZwqKcdNS20xRiNaNSbZ4lj5Y5LWazLFavifotYfYzg5FAhoCSBgCQ7F0FoVgspnWWqDQTBafJDiU4JuCFUQEnm9Sk4J8ouwS0MCCQKOrMoV1UXFRHmTa34qSwT30/r0UVtzyWSNafUVSLnW4CQFOBZw5Ayoo1tl8mDzlRnLKdecDWzE1VuyZAPAvIBOWS5yJWuTIRW/D3MK8VCDIba9oYizWq9hGCI1T0yoGf+T0EQZmHyLlc8p7IBE9yjtSmmxerIIgeFJg3q3nBWhAQZSKtikWqppt9FuNdqqoE4NTrlIKIfI6xBqdTgViZKhhKAGOvPW6ilE2Uz8zS3AVpDLigQLU+A+mDJoeWFtVikywKZlUcJ+q15JBJwDIZVwmpgf8muCK5NLRkJwvdZJrqPamymGCKHNUJJo+Y7QtkWYA3Ga39bk/egwBLOqOKOoKVBCB3i0JmrGg+jlFdiyBfgTgCk2LxnmQeiVqbY0gVocnhUGysWbCRXE4F+Pn8WShgISGWnHo50kk0A/dBBB2oHhPwyMwNAtCIYjTSzGnJwVUiBfuGWpwRuFEQRpTIbG+qZU1kRML4VptoJYRI31ZjY7XNjmNR4vH++N4C4o5VLckX5wZeH+cDAbx5HWRMC/hjsjQNCEvLNrYpSYb6CRa8XEHAEAH82P9oBMH5QWzlE3BoIgdeEmTYtxNgOnEGcJiXLhbPtDqnil2tyDNGEc332bXJFaKNscQfh6KwlTxRGSNKaGH/4JjhmOPcKkA9s0MTIFrGIaNEfGn/xKJMSA6JStMUB/lsWMDiuGVG7F4AWN7fFB6TQzevlRbQJCiwWEUwj30jsY2WdZbZp8ynlkxkkq6Y2zbWrChaRBtl4V6bZmkziRTQHHEqW0W5awA+fp/vR0Uv1x3OO1TCsr/w+SQAZgIAsz3l/sPQfC5tIZT4JKoO5juLip5OJTlpUx2HOpdyKeD18fMkY9cQPATU5DUYRaUq89XeW+IG+HNG9SzOBAZM13lXnSfGE3U7IKlArPeliKdkCv4cP1cISuzDkdp6yxhgBADXLlrAC2lClQfSjuLm4GgcgEQPqDKUvy/PiLEeogCmbbk+V4KAEmnAAqHMuUpsSMB59h1eE+dwUfXLOq5zixIXCPobBwRet+tKHxJek8m257wiIL7YrhtFg2mXZNwLCc2QV7iGiPJY+gPni1CUvjJXSwWUVs9mjyB29Sy6aZuLwwUBfl4z5xxDTJJmiHSMCUFJ3Bx0Hd9bKCTwz8/jtYqq2hC15HNJHDNrixB5ZA9FJb8jwC3XVhI12MZ8rux3zJbmcyMwz2sjCMy9pRIl1H5ZtleiEmfGnadgNcd74AsplM4fBKOCKEI2m0chmxd7fI5/cVDgmjKZSP6yWNMbwYtae1riCsBxrI4jOn8IccsA7izY8fYILvM6xZlBbNNtUaVzLrr913/tqS9KJJ/4dbJrl9/xavz+21fh/PDb8G9/5Uaxs+Rr7f1vxO/+wQk4P/hW/NtfffHu159wI1zm1cwFiLoYDovIFv7urZ5424vwtvcAV//WR/ELt9X//u/9jQLAzPw193Pj7/wZlt79Jrz34SdmAvPqEgD4it/4C/zSq+aecMHhl96KX/+1931TMoCRKJCZ8fuet+JFT/worL3/TfjdP3gQ2KNQfqZkAH+jYK/7NbBKgoIEgGkTrKemZ19frQXE/cCyBAAupyyUCCYYMOhrtfEzpUWFdBXH2IliLEtU0FN3ZX8HADbgrwJMSv5K1uSvBAInX1Mgl0U23SNys6rKUxM3lORqChjLsz0Vuxo3IoRbx4NLh6BsFV5+SkDZ0AIcN49w3Edn7RT+9hN/iY/fcZcQ5A4c2Ifbf/YNEt+QgJwJwCsOOnTu2AV9Ffzd3UdKnBTPh4lK0UZ97jJMTy+itbW+S9BT8aYUDo2MVqMgRHxClXFoVMwSgcJzU4jZuWnkCxU573Ct5JrOz6LLURAMEYy6CIZ9AYBpA+0PDQAsGcC6/icviYCTmBM2nocwlUacriA9dRgptwB/EgjYh3Efo86W2EtzP5fLZ8QZkucSvrh/4T6o3+uj1xugP/Dh+yRaKgmY+yU3nUOhUkWp0kDayygAvttmPD+P1aFLXKJDxCToM6NWsn/MFQsYy0ev5x+NBuF5m0sdDy+BCAam6mXUa3V1Qkk7yOcz2Lh4Qc5ElekG+n06xdEhb4CVtW10eiPY6SxgaxyLPgH9LDr0JQ9HT4aJs1ti1bzLB1eVtPlxqdGYmhL3MXK2S/EqRe8qamFeOCFjnnNkn5fJwHOpkFXHp6QWw334+qVT6DU3kPFs1OtVlKsVscomuE2QUlTA4zGG/T7a7TbarTaGrPuaMxDPNcVaFdPzSyhVGd+Wht9aw9qjn8OktwFXIvtMbJ8Q6B4HUrl/5bhj5BkYuWU5sL2cZCyr7XNWAGDiFhxjclYkqEvhA0nc8RhBp42OlUUqW9OzsKlXsRUTpyIhd0i7mPxiIYk4ArySJGwhwsVH7kV75YzGrVkmOimJxjIAsOx9JZIlsczWs7fFtk5ZuP/eY/jiXfej1e6qy5x04gkai/vxCz/9WtjBjgH31TFK3YVIPtB+qNwMvU4+w4kBhZPrfvLsuqvuThS/5u9k7CTf3zuH7M4lZpyEJEx2Wrjw4HGcXdvGkec/H5V67VkA+Klbyp79pG/HFnjzry7ivmOb2OmEOHBFHocvc9Eo5fDIPSu47LI8Fg9N4cJGBxcvZfDQ/W3xJEin+2LJe/Tagzjz2AoO7itg/2ELlbkhUulp3HnXJTx0vMs5CVk3i9Q4hWF7iPlp5qT5qNUnmJ0DFhfSqJXoAZzCsQcGuPe+Cc6dZMHDxlXXNXDgcgcP3reJbpeARIjF2RkEfgobG030gwl6fSrpxpiiurUR4/DBKrYuDTBohajVCzhwaB8eeOA8li+14aVjDLl4kRWedSRXtlLM4bFH1oVt097OoD3o48BMAdcvzOGHfvwXgQLwVx/9A5RTPkajbaSLIeb2lzAc9TEc2njw4Z5YSs7NVrHd3Jbi4vXPmwbsEf7yAy2cOTlB6JNhziJpHm7WQ6vXRYgxiiUWtCJkMkOkaQPZtTA34+Klt07RqBjrKzlEUQ73fukUomGIG144h4OLNubKDXzujg7mKmW85JbL4RRbSAVpOOkyOt0m8gsVbJ9dlvzZt7/3XrQ3OyjVYoSzKRx97j586a6L+OLdfWStFI5cVcbhwyW0L7TRPDnCtJ3DFfvnsHGqhZVHt1Gyczh4pISX/czPIFeYQfhf/yPKm+twRsw/CxBbmuNpGQCYxmJcRJgPIEwoy0J7uy1FitpMA4RhFQTWZULViCy4hmI3Y5sMtTCdw5Yb48yog44bI3RDsQ7P5/KIBx6Qn8Cpx2gGbURDB5Oei3RQRDaVQdTtwhsNURG1xAiWHSNLrq8TCxgcei7C+f3Yv3QEWyfPIRy0EY0JYgDp2IZvp9BMTbAajzBJO6imc2gw17XTgxMEsLn5EgVhCuOcg8pNh3D49T+GOJjg4p+8HZNzTUwI4oYjFCMSKWzk3DTyBSpuWZWmElbtsmWRJzgnalyjyI2AtUfPyKI6d9UVYrkYp3z4DhUfFoLNETbPbCBdLcM7WEP2xuvQeNXr8YX3fAR3/tXHpdDdi1gAdOGEQA4EsX3kLR9XLc3j+tfcgsL+GlL8XBb+WLzkJoJKDWFBclNOSxluPVxMQrWrXDm7invvOYGbXv46TDWqgDPCpU4L9x1TAPjs6VVhiTFPh5sPYYIZu444SosCF6kxClXuJWiPSMvFEGEwxIEDVZRLDlYvtjE3nUPK7uHao2wzD9PT07hwYQUXL3VRrWWxuC+NUsHF2VMdnDoR4siRGey0uihUiyjWs1hZX8fyxQCDbgbNLdqPEkScIBpPEIcOhgOqV2KUahksHa5gp91CbcZBZPti+VyfzmNrPcTF8z4unRviwOIMmtvbopCenk/jxhddi3a3jfu+dAHhkFa6KWQzLvKlHHqDDibWCEucCwtZZOwCzp1sYbYxha21LRzcn8K+xTI6nSFOnWrjwFIJ5XKMgwdK6DR3EAcFBCOSbebg5LNY3VzFyqVNpL08pvcfQZCZx+nmNPr5Mib5GPmohcO5izhS7+LYXZ9D3z2IkXcNBtFB5FJTahVoDdBPjxDwAMNnaemBg32PhU4Wh2VzLIcyk2ka031gqKw6UfyqepIgHsGTBGRMVH1URXETTsBFs3UNK5U2yxyHkhOpyi/OBbRUEqWSybhUa2DNkxXg1wAmYtnJAqfkafI9TL4tgSNufo3qVACgaCLgD4kWic2yEJtFRaoFct5zYv/MIq0oHnnfxp5U7kvUbaqa4+8QyJLCOhWAJisxYVHuvmdibWUKzTxUUEEnyjVX81d5b8zFkTlPACplzhL0EOBUrJtNZqlRCKsRlGEBm3lTDsByvQqQ872SLGR5tkYVrP/N56WFdx5+VD3oiEKM6iUBAKNIlJ4s4PNe+1RRSYYPlUpqM5VkXGbzOVVRs4gtaiyTa8QiGe1/bVV68mmKdSitnc01sp/xenmvPBtIId1kYapqNrHAMgVuWjdLUdsSsDQB2Fj0H9GK0zCc2YfYvqI2Nn1PbEOZEWnYriR8CciRKICpuCLAagAqeeYEK0cjoxrXg5kA/MKuVgCRj4LKPWGVG7tj9j2qhHkwJqOZ10ZAgs9JCu60+zX3yb4n10RQlqBd4Ityk+8rKnjJrFZLbQGFaIVMG1sB+lhQcMTWObFH5X1LTrmtKlk5KJm25/3IfTue2J16zIiQXG21pCbYTMBU71NzstgXmd/JQoNegyXtSBBV1GZcv+kaQYY/baNtAhe0Pc3IeNHMWypw1b5YixCxWC8PhwMBFxL7a7HdNepNUXwS7BiPBUAkMS5RzIsyMa2gioAwBMjzqiwluBGwvXkApXMH1ZYE/wxphOAdQSm2KecoWmczryw5qSpZgEo4to32AQJezCF2qMgrldXuWRTuemgWINi4BhAkY3FBLLbFqpiAWSRFB8lHFsAlLYpLFuI4vtjmHLOFrLYZwUu510ht7vmHqkkqSpOxQyY8n2G1WlVb3+FQlIyiCBbbbk/HmziwMOtVQWdV2E+kTbu9rlw3n5UoC4zDAscXwR8+Y2WWG/tdA9QnQG0CvtN6VvsFiaKu9A9+trDBpU8H0o/44n3sVfwq2LQ3PkDzrwmWJRbRbDvO/wJYm9xazv98hhyDbK9Ejct+kWTy8n0I4HNeTdSeiVpaLLdFGa2qV5kzBbAlQSAtdrfSlkbFTjUA249jj5/HP0l/JkGF9y2gpAErtYDKfsTCH902ErWLqmGSl+TIx7STHsj4o+pUiBYk75g2FODOkCA4B9D2l19L1Ny9QU+eE7OgE2cIUYuIpf1Es8cBlIpFyQVjn+ZcLuUYA3pyziD5hlMOx57YJNJdwdjaUXnL++M8xq/zlfU8jXAwBCHN41ZrbH5NwGOjcia5VAlIiWW/9gf2TfYJvjeV2dJ/uB8gqE0Slok94OcMhgO5bskA5F7ZuAKMfSWd0qqZRAGqdxPreI5v6deGgJmoG9SCSPu1todaH3Ivk7ykH8m4UFUx74n9mv1e+rNZO/iefKYcB7TBS8B9MfY3qqRkPRPraqqfsxlZFwVgZuZboHsZAfaNsosZbwST1XqZTiU8E8XwSdTh/O9lxBVE7KZNMZ9knW6/h3a3I6Ax1S9U9iYVYQLA45GC4fwdrh8cM3xOvI5kflYSkI4LXjv7EJ8Pr/knfvlXnr6yxtcBgNH+BN7+yn+FYwQp/+KteNGUudT2p/DOH/lN3DPwsPiqX8OP/fRLMFtLY9zron3iC7jzz9+GtZf/OX7h++ryCwJc/tEWbnzjz+O2V1yHMl3Qhl1s3f0OvP0t78Ma9uTw/j3fm9bOv/RP3vUEoPSrNuij78Bv/9yfYvua67D08IM4+yT7Z1lb734rfv2fvQ/hgVfhDb/187jpUBHj4TbWPvlf8J4//giWB/ypJ2UAB1/Ae1/+q/gMrsMr/+9/jZdfUwd2tjGu1YWY+pWvsYtjb3kl3n5HABx4FV77Gz+Nmw4QIe/h4gd+D//p7fdgiDm87A//B37oBgU6ng4A+JsB9n6l50HMh4rQFbqkPIWA4NM32P7xn8xnQVK7AsJAgQQtUVhbyJmvi5XtP/6jviXvwMe8Fk5EDTx4iuy/v5oFdHJ22ft3AvY+GQjeVfkJCKynxkgYstwkRwhHPsYEuoZd+J0O/E4XPsEv1ql4lnQ9lGvTqE1PI1OpIT93CF6lBsvNIJOrwg9aaF58FH/9sQ/j43fcQyY7DuxfxJt+/ifEFpdMpoRQq3sfrnPq7rUXqEn2DgJuyhlKwSXSu9xMHbXGolETq4OTAL1CfOa/ed51UShX5KzQ73UQjujqp9v5FMHUeICZmToKtIAm4dWonHk93C8HwQDjUQ/BaIDxkKIPgsEEgH1jAa3nuoRApeAxr4G3yDpZTgDg3MJ1cNJpDEbctxKHHWHY3ULoDyU+pFQuolQqGGKr7qm5N+FZr9PuotvpYTAKZI0nnZtng2yxitrsQczOX4Z8vqrnfuNkxqrFoLeNXj9AvliDl+Z5IcTE7wPjgfC5xGXIWCVzcCgZICEyEzgkMKtxXkk9R/csGr2RZQ3CsjBkRInu1gyRgPsJrdmKgxcLpQaAFIA29fjkaCoVeu2CWqolNM9zWvPQp806OX+mWqlKWzebLX3OQtBTcrL8t819NuswdFHRzOhKuQFXzrIKMMu9Ajj98OewfvEUivk09i3OoVJvoFKp7J6v5MwwGqHX6aLVaqG105RzAvejPF+wbkRn0dl9l6NYmRECRNTfwKWHP4eovQKHYidwjwp4BJ/3AMAaZaU5w/w7AYBJIKbts5vNwfUIAvOPurlobrES8Jj/PGw14WeqsHN1BYBJExRVLoFmnjkYz2JiuoS0oc+E7aQdxRYL8AuP3oPmykmtwe5RAEu9xajFlVxCkrzmVCcRb8nccc+X7sbn77wfnT730wlLaoLGwj784s++Do6/g9jSWpzWyeiopQIw2VPy//6BALD8/h4Rwl5wOJlLtIamDlZ0IJgMuhi0tnDi/ofRmdi48oYbRKxA189vmwzgb8mK9uybPtsCX6cFbv/5Ki6cHUhWZ7c7wCu/ZwF5x8fxe7bwou+cx/4rF/DA6Q184e4eNleGmK/nUKkGKFdUVXRwsYbmlo8bXjCHTKWLL9x9HpvtFNa3YmytjTFdTWNhuoH21jbm5pkLG6BShRRAGlUbC9N5AchOnBzgvvsGsK08gihGfdbGVc+Zxd2fX8FwoNagCDyMRzlsbLSBnI9ON0Q6a+Pw4Rmk803MNEq4eLaPYTeFUjmGmxmjUuGp0BcVLCemxx5hUcoW9d/CYgYpb4y5hXn8xXtOIQUXhRRwdHEOP/m//SaKs0Xc+dn/BxtnHkUUNdFYtFGe4oZpgnGYwsaWg83NDjwvhVI1g1SKAHFV2F7H7mmhu5PFyZN9FPPMNizIAh5aA1k0S2UtXnjOAEE/RHfLx5VHsjh6YxaZHHD6BNBq+RgPLFFmHjlaRiUfwA1d3PXZCQ7P7cPN33kII/9RzNRnpEiwtnoeqVwerdUhpqtX4T//xZfR2mghsobolIErr57G+QsDHHtwjNQ4RKMSYmEGyPoZDHZSWNq/H3NzRUy2xuic6+Lioys4cHkF/8tP3Y5SZgr+O/8MM902HIIDZBFyUaRDaeRhYk8kV0HKdqIa1NWAfLGtzZZM6rVGWVhcSSawFFpiFpsCLcil0nBSHlKxgwAuVsMRzsY99IsussUsvFSM7d426ksVZKZy8Bn4PrJx6UwbqXEaU7UZjLo+Hrv/HOIu3yFGwQbqZOU5NsZ2hKZroXrzzbj+1tsw6g+wfPYMuptdBF21cQnzHvysLWQB9jnm9JZdB/HKBqLzK8i3+/DGEwxSAfyqg+tf/QJc/uP/K7pNH3/9L38Pmw+tYDSkuiTAzASoOx7mKgVcedUUvEYWE6pGTTYF7VOlcO3QkpkbHlpVW1g+s44wdrB4+RI89p1chCg/Qchi5YaP4c4ECzfeCG9pBlajAmtqH+79wMfw+b/6BLqDAQJmBUcO3IAHsRhxipnMMZYOzeLmN74ahVpB/JfJoIwsAuUWWFgbdroY9XrojwbC/huNxhgOI/idHsrZIlrNMV78fT/HvHBoAAAgAElEQVSOZnMN+fQY266NBx89gXe96/1YubCN0Zg2kWRbqi1sfSqNbD6NyLfRbI5ks5Ip2ELoSHkOJi6ZjLTEHKNcTInd98F9zP3whRjB4hmtoTMZC6vLzMuzsLBIFwACKSEK+Qruu7eFtdVYFLUz++pIl5sYjoFTZ3wMugEyWRcHD0xh2Bvg3Ok+Bh0yQ5l5YUnmo5edoNxwUa7lEGGMbEFtPhHl8ejDPSzMTiObmaBQmuCao1Xs7EzwmU8vi8rbJWNuovZDh4+UUa5y40sreB+HlyrIZ1ycPNHCzFQDFjrIZQNUKjmsLnfQbXuiPM5mY3zXS46g2b4oecW9vofReAbLW9s4deYS/K6N66+8DrX6DGK3gks7VfSdPCbpCGWvi4ONHaQGF3D+9Cr6kyX0UrOIMlUU8nVYoS0WvWNnhAt9G+tDAi0EsFSRKcVNw1LVzaiCsMIethUYSoqonU5PxnOiek3UYfI1s8aoDbAWPbUYrZaOUmw1mZIEmEg4EBCLStjkqGcUaqIIInNY5gZ9Z3kHo+pLADIFqFi01Kxb+T7nHZMHmNhR8TpZyJSiPbfKHGMGkCMLV4rrAk5ayOVUBcexITmAxvJaCrqittlTABfll7trG53YgioLWovptGhKiuOJQo+/0+32hHlKoEEyV6lgMmpjXiS3/wS11MJIc0q5Wec1CEguOaVUNRm7VqPkdB3mqHIdUvtTHm7Yeq6n2bNiDSqMyRhZc4gS22kC90nupuegP+gLO5YvLcproZxzdKI4lOxeo3TiwUruVxRwJBlotjH/mwcEPh8WnwkssJ/RRlZq7ULuVuBCABYBQo0N7Zg5qqqaVRWzqrxFJWZUq2JFK8pmtRBXJipEjcVDZqIEZb8URbph1jLvJ+nXCctaCQ56SBTrVQOWO1QiGqBc206fb6L+ZbvwACnKRiqjzXMkKJx8XqKCZ98TNjPBpcA3B0/NN+Jnsr2EmStkbW0PAs7GwEruTfqhUSsLs5mHdgKCQuQgwKb5scJkZ6ZmJiduH8kgpWqXv0+QRdWwfG4psUfjuBOFr2EIy/OklRoPjAYc5hovKmeOGZZlaCkqTHvN9WY7EFTLZbLy35Lr7KpLQLfTEdV2ArRpoUJrBQIG05FCihJ6XQTk5T1MmyWAMS3CpM3EQUOLDeyLYl2dyew+u+TwKKQJUc6pwlfmJmNBLSQSDnm6AohyXceY5F0L81wVucwaZtFKleEKyCXkDFEiGntrtnWiiFWgBQJiJVbLzG5lIYMqRT4UtVtV+2Ver7gOCIjOjGEtGvF3qFQlAMT7oBUtv86f4R6yUCxKH+XYVBAvQrFYFNCe/SzpHwnpJ1GJizrQEIGS/p7kt7Ef8fP54vyZgKgkV/DQzb7KeYGFNb6/AIHxRIBJJWWolb2AZRxTu/OsqkUVbA93++2ukiV5rgTPCbiTNDQey3skdvYyB1jajxMlJz8nAWAFODS5uRw0iVJVow+0OEZ1pahejHJWxrTYxpOERLWkWjPvOmQYNTFtekkm4WdRecl24bWJMtwA13yvRLXD9mPb8DOpdBiGvlo2uxwjatvc63Rkz8Q25fUluc0khSSAv7gJWMB2c0fem/2hUCzAy2p/3yU9QfuqlE9NJt9exauu26wLUyWt44jji/fDzyeAL/1SxhELcHSt0LaRvZ2xtNa9g87vQupJcvO49ov1YqRgpTkHCKAs1ukkWIwV/DSKfqrvxXqZsQkko9HlYDAQlXdKyC+eqEX4+Di3q4tGhHwhjyzv31OSGYF1tidt+vkc+T26JiTqcT4HPk/OEyRiCPmCa6WxbgyDSBTfosKWsaFEpbSrWdXM1ebvEHiWvEOCsyKD0XWIES2cPwRgprKXlucCoGsxjmsCcVcW3rl283P5Eltpfg6dIVyq5EmuNY5A9I8yefVsn7zJd+YUNQx8dPpdKcbxc1R5pWNPbKDFTl7nDAFnjDU0xzCJMeVyGe1O2+zXlNilFvtaYGOB+pYf+bGnr4by9QBgBDjxB6/A294foH77O/HbP3XF7rWGj74Df/S//ynOCiD65JeH0m1vwZt/6yUooYuz/+1f4I//jIDmV3oVcfS33onbb3tcAvuNv/dXA1e/SpNGJ/DxH30jPrqq37/6n390F6Te/Q3aUv8fr8e7Pq8Eq8dfHhZ/6jXY94534c4nA8AIcPbtb8S/e8e5PT9/BV7739+JWw58jWscnMDf/tYv4gN3d7/CBRdx9J+/E7d/3+Pt8q0GgL8e2EugkUrUb4bqlHMw82HPjCNRhz77+vu3ANcgz1iPct7LpSzUbAt585xEzPYMfHUmMTbDidiAB9/iR78XAE72DHtB368FAO8FhPnfXDMcrjd0E+Jeo9NCd2sHWytr2N7alrW9UCmjMtVAsVJGJk81Itd4SARad7uJ3lYbtco8Fq95DqavPor89H4Eoy3snL0Pf/XhD+JvPn2fnPH3HVjE7T/zBji2Rmf8XQD4cdvnJyv3uCnWM4qSoSPmqrpF5HIKfE4iEj3V/SRRAJOgxL31zMI+eNk01lYuYdAbKMCsia9w7Qlmp6dQrjaMwxjdjHgdoZynqAAej/pCiiJYS0CcAHBMBSrPpAJc71EAiyqYri10nnIBp4A4V0f5wM1wc4zcOy1kKQonQn9ASyohX1arFRRLRYliEWKeOH8FGA366LY6aDfb4hbHPYBYHJPoWJ5GfXYfGo1F5HJF+bpiuDpIBoOOuHHmSzUUciRZxxj1N7GzcgLx2NdztqkX8Ey2ty/xjJ+Q+1nXYFasnrPU+puAZLUxLZ9HIYIQdeVglpKIOL64z+G+zLVVTSuHJg0ielw4IP9Wp68E8FX7Za3ycBfCfYUA1raN+cV9chZavbSi5DyCoUIGDJFh/u/UAVgWiYUu2p2W7OOrFSqXyVoi6Pr4tZ0+/kVsXjqDWrmI/fvnUalPyf5m10HKxI8Men20mi2xm+Y5iiAw94Ic5sVqA7OLS8jmaSFuw/Lb2HjsXozby7AR7CqAHTEx0/2vEDaFeM02odsnN40OHC8vDlJUAQvwm2b2L1XAGhVFsFgBVzq8jNHb2kFcnILDzzbIv5C1OVem06hUatI2BK/5koxggsh7/8QRzj18N3ZWT5v+87gF9BMBYM0PJsF0tyZi7ONZy7zrzi/hi3c9hM6AkSjyaVKzn1rYj1/6udfB9nekBsVzmETTUMkt848hokq9Tj97rwI4IR88ecr/agrgXcKIOPCpu9leNbDU+NrbWHvgOE6dWUZUrmLxyJIS2nt9WOzHcVKxfAYuNM9e0rMt8HS3wJt/5yAefXADizP7sbWyie9+aRFZu4Pzj/RxzdHLsdoc4OEzHRx7pA161S7NF3Hkmio2d1Zx+RVFjAdZPPzAKq45msXBK/O4sNbDhRVmLWSxfLqDjJ1GxvHQaXXx4ltKKNfGKFMt1+4j61nI2g42LwYIUxn0JXcpFhvVTJ62hxlcODmEHRfQ3BpgZyNAxs6i3baw3umAURWFEnMfanCyW6jVshj2WCAvgll4KysbeOQ4WWEsUsSYXcjjseMdXLoYwfMyKFQCLB1xUahaePQRH5NRBlbXw2XlGbz+534TVimNj334T7By4jjqjTQ6/jrmD9qS8ZsvFLG6HuHUyR10ukNk86JvRTafFxvk8+eaiEMPgc9CJS1kHQwGY6TSY2TyjixqYpMQ+0iFMdIpF/lMhOuOFsVCemMtBcvJY31tGzbGmFvykIoiFJ00Vi5UMFMsYt88UJnpYraRgZMKZEFr9bLoblmYaVyBj33uBLbWOhgGAboFLiQumu0J1ncmyHtMW41RzbloTByMRyG8UlasgWfsNGYIwm624E9CfM+P/Rzykxx2/vgPsTj2USbIIFYgIaxwAstPIXYmiEm6M4w+Wdwkm4BWnzG2NjqiomtMl+EVaB3Lwi2BAG4CQ7VGtGkhasMWKzsbQQrouGMMMg4mIsoKQWjIZZiuy/wJrrlZ9IcEQ2Jkqaaz0+i2fQz6LHiEsBEiM/GQE5VhhD4Zb/uXMJmaRkCb5X3TWB36uLDZks2cnfXESpjFXirQyGRk9kPBD1DvDDFLO+5+ADgDDIshnKsXsP8Nv4Cd1hjv+83fxcpD5zEaEtSOUI9jlG0bc6U0bjoyh/yBOoJyBhYV4emMbK5SxSyiQhp2IQOPhWAWXiNuEDxkywVY8VAU5ZbVR2x7GJzroLfuY+aG58EqZREX8rDKM/j8Bz6Oz3zsDvT7Y/gTV1TZXmjBA9VcAxRLwNKhadzykz8i4Pa9996Hbm+EXtdHMBhj0CFxYqAWdKORgMC8d6Yo27Bxy/Ofi6xTwnf/8E/j0vJJZKweuo6D+0+cxv9474exsdwSYG8gxXnmBEaicL3u+gM48WgTp0+vS6GRFtG9fgiH9sFujLSbx6C3g2wmgmfFqBZdLB2Yko1oIcfN5gjXXDePjfVtpDMWqvUUFvbRVoWFNuDuLzZx9gyLmAVM7DH2X8683ADdXgpbG30hNCwdnMLWVhvjQR7337uOfCaP/UtTWFlZR7s1QC7vYn6+jDAeYH6xKLbRpcIsTp1YE2CgMVXA3HwZXp6MwQwuLduIma/K/DgqnxwL09M2ZueKkhHS3uyhlKPCy8XQyiJfzCPtpVApZ+APfURj2rXkkM8zF5F5xQ7CiOUnqjYzCK0CuqMI/tjCxLeRtz2kBdACBoEHP06LWj4at+A5HVig8nCM7Q4tF+qIsyUhEBCgToUB8tkU7jixjXtXCaYoSKh2jwouij2zZIWqHaWobeTgxIw5zfahCofFSWEsstBo7JuEyZgcEpIDvbGiFRBVDqQsjLIobsHLZhEmubpi46QKXB4IVTHJDb9uTOVgJ6o0kxVE8DBUO0duDhWY5EbWZASKRQ6T8tS22k0ylBILZnOqksKzyQoV5TCV/Savj9fBQwI/Vywc02ktelNhKWCVsZ8yhVb5fGMBrLZUxr6T7WnymAhqPs5efLzQSqRPrJRNJqnYpAv4RmWyFnN5rSzMZ6kqFKtJPkMtmAuILweBBLhQsI7PchLSIaMnh3X+PF9ivZuAjV5aDu5UnlFdm8tl1fo7RcAkwKDXUyCQYKlRjvH+BSgSoMBHjzZaLHbT1t7YbmfMQVTuXZ6zAs4EYVnwlnxpk/uasGiF9UsL1iSLl3a38qw1i5UKTYI3CkhptqIwYgkuUTHKvii5nVTJKpgtvHK5X1U1Jc+X18MCuwB4RvFOECgB4MVK0xR9WETn86FyTyyLDdAiB1w+G2ORy/batQRO7I2N2koPLPqslJWtrF35GscFQW1DYJBMUKNEk4zgPUxd7bNqla3PXW2b2CbJ/YmtKufYxMZ9olbpBLPYp8Tqm8+cGaAm9zcBigkO8P1EpWgsykWBmc6oSlhWAkF5pR9K3qhR1VPRloDS/Fn210JOlbd82QRomCMkSn5V+vF/ZJNrFrfayUvGF4Fww2RXEEaZzgQ85d8GxOfzYnuyb/A6fKqBaQEr5BZ9NkJIkRgsBRPZ9wTgNe0n04FwC1U1yOvRzGYFsciFT6zmqcAVcz1DDpC2IpBslP4O88QNiUUsaQ3JYDiiIln7G8FkAnm8juGwLwQZXivbikA/n8mu9S5BMAPsU0VMZWlW1Kpqucz+IIpojj3+Hu3vCXKHminK7wtQNqF9bGaXLMI2471y3uP4kEO8aUsBKY2SmOBVouxNyBEEsCSBLIzEIlZIOMJUVxBNQD+uEcYNgmM4mXMSsJafmeTWJla2ojLmfCmK/JH0JVVa6phRMg7dFFRpJmAy7e9MO/B73LPweqluTVTCorYmuYRkBcNWVxt5zoksXqQFSOX9E3AkCMt7YieUvGDmfRtQnuNS+qhRknLMSvtQ/e04RoFPYDVUVb8hY0hRTp4rvz6El8uIdbGMeWM7TWBfMm+DsVqmm3mJz0nnKDOOuC8VxQDBbqq8eY5QFj77AQFRmcsEtPQEPOYvCFNeng1zqhXUjUKC5IxyUVcPXe/USl1ZGUpcSIrMjHTRQiZBTy3gqeW8mCQbwFSz0TiH8HscB4lThRatdF3mPEeXAfZVWtrxnMePJCmY10unH7GsJhHErDWdXlfAX7oLyOeS3JnPI5ujosIVsJh9gPsMPhP2g7LkP3tKVOp25TPZr/kZsoeQtlH7cY7z1k5b7OypnibYSmIM+yavU7LlSHowFu1cp2XfYYBucQlh36a1NwFrmR+orObvORiFvljJ8ozIa5Q5QezqYzBLWtZJY8sfBnRdyBoLaFXDiPNAFIv9OokVvH8C8lSEc7+t9vYpIQXI3kkiFTSjmLbUJHsQIKfip9dtCbFmZmZG2pBKGVlHZawYtwIShaIIC7e8/OkrUfQexGfe/QV0cAQvuv0lUL3uk17nP4WP3vEYYC/hxjfcilkTdy4/Fazi7F9/EsfuuxMnzneQO3Ajlq49gqMveAkW5/b+oP7s8mc+j2OPPIizD5zDoHgQV9xyM266+VYsJsrivR/9jb738qfw0Y8/BtRfjJf/4HVQ35Gv/lr75J/injP8fh3XvOY1WCp/hZ+Nulj74sdx5yc/LffVuPI2XP2K2/Ci5wQ49vYPY/krtVfUxfInP4I7P/lxnNmYx6EXPg83Ju//da6x88BHcM+n78HDbJfp5+Cam67D0a/QLsMH3oe/uXsbuPz78cpbnuQZDWD7M3+KO08CpZvegFueU/ya7fBUgr1f7UKoAj01jkQN+i3GAZ++MfYUfzLBeSqD5exs7KIJ3H8zQPtv5q2M4lgIAFQDd7+Fzz8BgBNCabKnebL9cwLUiCowyfmVM5ZRCgqLMcBwZQW9dhc7/QE2VtcxGPmY3b8Pi0sHUJ+eEpIlyY3mKGJUnrqnisG9QxaXzq/i5LGHceSFL8fVL/1eWMEOVk7dhQ++9z34yzvuRiGfwfXXXobXv+4HxBlNSnnmbJkogOnuJoRZs//YC9xwreTBTn6WZyBa64JZomZ/Z+ys9ZoMsCT7PiXQytoq5yyFFXmQjWKu1cDM9BwqlYY5I/P9de8jFtA+nXO47yYATEV0T/494T6H9UyxfN6TPyrnVQLAPINQ5FJAqjiNxhXfh3TBwvnjnxUHItYvWedwbUYcZlCv1wUA1r2C1gxkbzcYotfuoNVsot3riVAopN94yka2Oo/GzCwyriXOLRK/s9uhFVTl3XLvwK+L+00qlgjGMNA4FNr3CrHZqHV3QWA6gxhRjkT2ic24qj8T5XDK8dR8Wc6XWvsRdbNEayV7Lt2HGxalPncS/g3Em8TzqEJY/+g1qFVxivsR/hHQ0IXlGFWr7IVC+GPuSXmGIwGxAMvLIRLwnWdorSPoxytwLVR5+Rzg3MnjaG+vY3qqhn2LBIAbKBSY5WvckOgg5ftS2+m02wIC0wpayLTDgeynSrUG6rMLQrjlezrhCM1zxzFurwgALArglHE5EEKfAYDlWWnC8UTk6DacdA5etggnkxfw13Ez+ren9R6tt+n+nK5eJF9MClNwSHZPLM95XjfnHeYNS51HWjtR7aqrj0aMaW3u0qkH0F5flusQyH1XBczfMTFAifrXnKVF9GA+h8/7y3ffi7vvfRhbrR582l+wQ1kpTO9fwj970+uAwYYQr9nf5exm6lfmeCzv9UQLaI5h0TTvEgf2ztVPmBv22EBL/SZxF0gi0ozDpCjgwwDB6cdw5svHsdbx4TTq6IVj9IcDZHI5sTl/FgD+Zq6Kz77X/3Qt8DO/XEFr00c2lcVli3UsHaQl8QiXzo4Rxi6W10N0RyGa/SGyrouj1x1G12/Cy3Ww/0AVq8t9nHq0i31LKXhFC6PQwqX1iWRxRgOqQ1M4dHAOyxcu4dobUrjmuqqAtGdOdbBvvozOVg9nHxlhdqmMIOWjWrMkQzOXs9DajDFVaWASpPHwsXVkvRj5dBmPPdrEZifC4avTOHi4jo31HrKlPhqzGcn6DIIU6JR28rFAwDsusqwRH71hFtubQ1y6MEAQZJAtxFi6MgMn14Zj57C9aqN7McaM3cDrf/b/RJh38Yd/8C/RvHQBhQLgFSZYOFgUNhYP9t1ejLX1CP1+BCcdY9CnLRoP31S0KNOJ9dN6jYA31Q7MkyGIqdaDnFQnkY8MC4MpTxhG+w9mUSi5uLTcRaZQRrPZlEWxWEvBiS2UvDxGozrKLjAzFcLObmKqHmPffAY7m0OcODFBc5NWnBVs+xaa20OsbXYQVwgqxJiaqWB5rYdOy0c+nQdpzwfTabFFGdoBnFodBytF5EcdTHtknFfwgu9+DeKuhYv//t9hMfJRLxZRolrOmsAaT2AHtAIJAf6ROEPhgYmyjfYfXOiH/RGWLzVRLDsolDOifpMlM8UcNFuyB5FSdpltMYeT6iYudgEmtNYgAEYnNv48NwNhIHZnkZtBZFMhYCH2+3AFWHcRRC6cTIyJ7SOy0iA3y2VBPIwxTOXQ9zJo0RZ6oY740EGsOR5OrazKwlxi9p+ruXrjKEAQ+YhHfcxOLByOHCz0xsjFPcS5MbZracy89iex3Q3xof/rj7B1cgP+kICAjyxt9SwL1UwaV09XcPWtN6Nw9SGgQBs2tSXkf4sPF7M9qU4USxgbES1FbAv+oIU4aCM1YYEG6F8aYutiB/PPuRZ2IYdUoYDM7BI+/cG/xl9/8BMY9Glf5IGNlQpiZDBGxhmg4I3wnKsP4uY3vA5n1zfxX//7n2M4oJKLcpCUKFlTInXj86JVL0GvARwnQD5n4TtufB7KmRJe8v0/irPH74E73sHYzeCRCyt4/wc/jo1LbdhZB4PxQGyX48kYBw+V8IIXX46PfPAYWk1m++bFWjoi4YAFqjSz/EbCL8ukLUw3ipJpQlJBvVyTZ5/P27BdWrSECMYRiiULcwsu0pkUOu0IW5ssaKWRL82i2dlGqe7By7BPeRj1Q3jpEAsLFSkAZt0ZXDzfYvwyZuZqGI9j+MMY+XxarF3SaQfZgiXq2TiiWoVAwhjVegX1Rh0Ta4jYptqqIhaoHp/TyEdM+1RXs9NDnzLoGMNuX0A7u1qSDAzaF0kOb2Sh3x3ATlGZkpXCKduCjEN/RBAjECLFKKRKMCU5zkG/C5fZtjFzH1lGpH087YM9DIM+bCrWx0P0hz6oywvhIIozKNA2NOfgqiPzePddZ3Fsi8pnD2mXypiM2eSrGjPFUv7upp3kCgWCpFApABpta6nuVFZukvcpwI9lDgmmcM2fEQCLfZr2mNycmsMAD3ADFrY1cFgOoKKmEdvjJHNYbXfVTlpCbaRIy0I5P0/VtGonKixJo14V4TbzdExRnoCJFq0VNBHLZ5NByDk4UU2x0JnY4UgOKoEqqv2MopVf4xZflEaSbcvNp9pDcQzzkCGqQslaVACSpBsB3ghmCaBmbI9FSTVW0JRZxyZHUhRWYk2pSlAtkKuFsqr6lIEr7SV2npoTzEI3P5NF6kQFyvfitYky11P1rbYv30bBQ5lnUwo0JzbZ/H0yx/lK2MRs0IRFy++xz/F77LN01eBmO1EDssicPBtRHPGAZFTUcp8EX0RZpP2ch0whhWhorNjQStFaWMm0E9cjMMcRG5BFajn4ERVmFpLY9Spjm31N1hQDXuiBhvehVqW8NwG/JftSbWvF9lUIDNpfeb3sH3xJvyVISmssm/bmtOHUvFV5pmSum4wmuReTdy1Ajsld5AGRLyErGLt1HjbZLwqFPGxzgJRM2ShCr6eWuWKhJ8ppBfHk/pi5OvYF/JHMRq7ZvpK+eP28PgWjjDU4iyI8xJt+yjEoIDBJH2OqxBRI18xjPeOxzclGpmWwKCv5mYORPF+xaDYKYcmLFkBc+zofhyrnGBmgpI7ErlQKNYYYlliXEuzMSaYrnycz3mnvRYDKFfCXz1+U4rTZJvkhk5HMVgGfjGKc7UVQTQoMYtWuxSYBWo2aVtovGAvJQTJ/2Rf4fKlO92hfnZVnKlbj4loQIRiPVCWMGGvNbWkYPouMlxEgRUgqNtXJ3BvwemgRbbLDYu3PaSqu5RQso0z6+0gAJ1XTyl7FYiyBXpvaENOOT5X+VPXyPji+pD/LHKCgOkFDgnsEIxPVOecygm4kE/B5k+/BcSHAp7GGU/cActtsVVpSWWvaSu7bjIdEJamsdlV1CymBwLFEX0TyjPhMZDwICGnIHkZhm9hGK5ivRZJdha+ZW8jO5/Oi/TOBO163Muq5f9SxqBb9XPcDAfi4ZhGw4udxLLAN+B68ZlHvG+UC1Y28hp2dHQFjCUKS9EQQXXKpaV8uoLeSI9gf1YWAjgqRECUTC3zpZyGVHXSRUAUr20oer1ENs2HZhyW32BQ8RclvrNml7TgvRCFypaLJMVaSIZ9FVqx/1TKfrg2S9Ubq20iVw1SJi+LAc6X/8Dpl/pdcXpPhx+8VqExVNwWCv0LyMGOU76WAvrYxCQuc4wSEJRhtsmgVINbOy8+WOZHrqwTWmmRHU9CU6zSkHXUVUdKCur/RijwnauSEjCCulGatF2CV42ai4KqMQ6POZztzzPF583dW19extbWlxBSzD5Hxm80KSGvqVxgO2Y+4XmXlmeu6pGoRPvd+f6COBXxeSWY2iQC0PyeNrjvUudd8Pgtc/DffS5T0IyqONEdalFO0uieoTNIayRO+L+1FFTxBYFFFkbjAojsjVyS32dJMde43zRhKy3qieYUEwanGSjPzxrbQGfTEMSNPG38C1VQZEwiXDMcJuuwv4tYzFPB3bnbW9J2RvB8tJmnTz/sYDeiwFUuxu9/ryt6lWCgIAMy25PhQ20a2GS3TM5i55SX/09U8nr2hZ1YLPBPA3q/UIgQBz48naJEs9cxqsm/7q5EzhyEMN+yUZAdTvZ2lQvEZcnfcGfcmMZbH0bcMBL7/rb8s668CZdyX0ZGGZzNDyDYk012lnij3FPjhWUhAHbZXOIG/vYpTn/oiHjm3grjewNXPvRZXXncNMnmNiVFLWOOZazKCE3Wm7NFSDux0GenSLC4+9laesxYAACAASURBVAju+exxvPqX3wzP7WKNAPC7340P3PElTNUqeOnN1+MVL7tFajcJyXVX6WtUt3sVfHttXSVWgnsBAxrLOTCVhsuc2QTfM3vGxxXA6pQhxE4DKibMczkTT1IIoh4q5QrKpZpxgyLJkfFudC6hDfYAod/HeKwA8JhW0KO+AEkstJBynmSusp3EDUfOeBbiVBrwirCL85h5zmtRKNs4dd8dkiVMIuc4GAjZrFDIoV6vCfgoALBE4uo+gc6A/U5H8mc7HWbQjjAOWKN0UGgcQG12Ho6/iRRT64X0bsBoqYMKqrZLTlZysBLDCI6K1lKUqfqMSfziM5VoIaO4VWcQdepiTUAclXie9QjI6n5Yrbk1BoKOSYzrkvrHri0vz1kJ0z8BhM2ANYC97vW1v/H8TacdUShTeCBgaFqI/qDLjpARA6m5DOj4RDcdIZPqnpP7OdbadX+kUVx7yTiJQnr53Hl0OzuYnapjcXER5WpVCJEUegkhjmp+fkZ/gK5kADd3AeC+uJ3FKNam0ZhbRJokTc5D/gg75x5C0LoIJx6L4EnUvyTVizMWQVkluQvwKz1I67fMTPYyBbiZHGyPLjX6J8V7Z6yLGe9CMAgCtJs7yDT2I1Pg+WBXdv2EdSe5V62a6Utd9/ismcFrYfnEg2itXTCOPLqHT85eT/h7lzySgOhJajtw6uRJ3HfsYdz/2AW0RjFyhZycf+aWrsQ//YlXYty8INbvdK0RgidJv7ugtZ579wLAIpwwinLpjJLjnXTpx+3jn6wE5v6WY0dIJPK3yREnMZhW5e1tbJ98THCF7sBHZ5LCvudchen5Gdlbq9jhWQXwM2Q5ffYynokt8IpXuYhGFjCKcGCugpnpGDPTVZx8bAfN9hBT0xWMoz6yeR/zCxWGLeDSWg8zixnYLi3obKwt+6Le3Gn30ek6omKMYgvdNotZQ9QqFrIucOW1JRQKDlpbAU491sf8dBmbqx3GomLp/2PvzYMtye7ywC/vzbvv9+3v1fKqqqu6uqq71fuiBQmptbEIEKvDCIgBDzMYhyNmHIAHZolxmDHGeGI8fzlMzHg8GAIPGFsgBEhol3rvVm/V1dW116u3v3f3ezNv3ps58X2/zKoS4AhjAdrqKV50q/rVu5knzzn5O79vu7MGL/QwHEzQaDjod330WlPMzzDF1EXgs7HhI/DSApP63hiPvmNWDaHnntyDH/lYvaOCnb2+Dtr9HptywKFDNXR6Ls6d20M+W8HKSgHbm3vY3w9Qn5lBqZLDcNRBqZzD+pU+eusTvOXAUfzkf/cr6EQ+/vf/8xexu7YFn2ytCKg1s6jSxrbbw9bOBEPPGtUEdidj5qDl6NSPYpEgLJustDtjc9t88d00bV7ZEIzUnIvgo0ALtkwO4+EIjWYWQ9/DyGczkUWhbcyVegluFKJaqOLa2gjHVhqYbfjIVfqYaTCTw1jrv/s7m+i1XXhBCsU5AshUAPs4dmoJYejJcpbn+y9+YQ/dPfqIpXB6riFFQD8cw09ncOzQAkrpCVKjPh46eBz3Pv4daO+HeO0f/3PMeAPM1ctYnJsDAh+ZSYgKCnAYOJua3LBgpR2NyG0Eb2ktSys8jzbAzPOSPssa9KErAHKSov1kRlVM5A7B1kU6mqKICXJRTmrAcXqCCW1VqEol+JKmfTH/jtmcFZypAF6EfDnTbmOMXD2NqFFHSGgsGCFDED7KI4SLCZVDhQz2azX0llcwXj2Iyxvb2N9roVipoFytqEnFPNTBuI/UaIj6KMAd4zRWpiMUswF6M0XMff/3oTsBPv3r/xqdK7uYskHDrMFUhLGYdhlUoxSe+OkfxfLbHgQD61PdkRXuLq3ejOkkO20WOizwxdqfoD/qobu/DW9/F/2hh+3Lu1i/vI3ioQXkMsD84cN49EM/LAD4o7/1e+j2fHQjAkJpZCIXTdqMh31UXA+nVpdw9/s+iI12Dx/7wz+BP2YhzqZ7gdxPWY9SwefmXHQGbYGL03CIUjWN+08dx8nVo3j43R/EtVefwXTvCvZaA+wHEZ576Rw6Ox76YR9+yEzGNMJgivklB4dW63jt5T2MvBwqtSqyxSwazTmpbgku+8wUTKdRLlVQr1UMxEjTjjAvUDjthnBSVrxlMyxSaW+ZB8Ki8sBpp57J0e4ScHMZdDuEQF0B/tSsWe96KnWHiCC0MZxSCUJwkIUqG5xjfR7VJeOAdqpsyNO+c4K5paLl3joVsUyHqRAD+MqXSEeETTMY9DypZ8R4nTgYD9iApSIxw24ixsp3LGI4CEDZN/OITR2Tk3KNzEjuWS5tqcddZPMhsrkGBiNTp7IgZsGfzzPloyeVOyZ5pBySHyZoD9sY+oEUn/V6RU1Yf5hGKVdGKR/igUcO4j88fxln9jJwSJaIqXpJQWkAMI9y1qBVgc0DkJq6cT5fbC+U5MwYoGeWr6OxATlq2t/IFjHVkllDWf6cil1Zp9oXm7xsUCdKJytsTRFohTXXRXwNRO1v+CLZsdVyB+3nDAwxxrCUh/FhaaymMBVlBmBbgztWAMVWwknhmdigJtmK/HMppFloM/MWZjuqZUsAIT7EmmrUFKJmcwOMJ1Z8289FAnpI5OHns3EucJtNeCov7aynYj5RmvHvCbymTVQCjidFs8Bxy3sSoES1omc2wEqASuy1CFCQGE5gSjbMBkiabQ/3ZfuFsuHSszbQnkW9rGlLJbGWBSgQwGQ2Tww4mOWkfSdKWptXxjY2G3wDnZUzrIa+5U0mz1+K3tg6lGCYAKU4E5OfRctpHlAJ0BDconU2x59W3eViWfsVlXvMV7J8TwOpkpI/YUCzSZIw7Hm/XFNSzgZjgSQJiUA2VFJFEuy1Br6d6xyBhbKkhQGC/JL1bXJgZQ4m82DjA7ZsRGNAX2Ctnr9lbtmvpIV4VnaiHJDEtjZRXcoKmPm3MdCh9yezdGUdnlGmb8hsJQJ+skmlgtQAXQLltLfnBOW7l6A6lY76TO47YokTtLNnz+dL9avUv7c0ZXj9jElQz4i/m42FGNjgs61UaLFFtrQpejme/F209VcGNlX/3DeyGQEWVITKmptzIJkn3hB92RkHIjNw7J0wsn+PlamymErx9xvgxDmg8SR5huo87jmJ/Zn2ScuJZT3EhsbY8zQfAy4y1lq0VKaVKhWRJBxwDyEwSEJDvyerchYnfsQ826x+D/coAuf8fO5xfFfwvcCDsUgGEcFgAuEEla3hQRCHbiAE9mX9KkIZiU8cD7PCHfT7Gg/uD1wLXKfMOBbRQpbmxr7WGiWo649lr801IdUrSRAkdTCHOj4sM4eP6kd+HsFOLzBlrFS1BDnlxpDSnJGikA2g2PY2yc+1+Di7X+3V+ZxylbgHmgLe/sk1KMILgT+CXbzujGuq5kxWACB/VhnRsTV+0ohISCZ8NrJho8V5ENyY83zG/FmCuCRC0tbaCC/cu8xa2hSatgYSi2GRF2IrdrO0NRD3hu279gBfCko5CihP3iy4+V0omIKb+zXHQe+WMNR+KIVrbCen/Z1jGucgEzQXoSHOFJaNckz84LXKyCxeq5x/ytgVwcoyWvmiTFTfAgcLVCiT1Eorf76D0ppfrNEIFPNzeE0CwceM+aBiIlTOGe+HDhi8Rp6R+M9k/Dme3CN4T7Lboyo2zg6X0rzAaAqz/WazliST/migsefclvsBY1X4LLgXxRnYHBvmoNPlhYQ2/iw/a29vT8+P90u7c14zf7/uSe8ns1rknpE06eTYkLW9hcBuu9NW7cDdk/sJ6wnaG9t8DFEulUV6YBO7yfxC3q9cHmh3b/v6rQoFEb041+LsO+4lbDbqnKdak4RcWvH7GAx6+rsiB/H5ci/gv9O5ILa/Tl6mavTyWQtQZ949gVTb/zjfjPxkRCrN50JRZAo20zinObauQ5JrCj5JG1QeZ00d77JG5Ps9oKsFz5A+hiNP7wCRmOJ3KedcUquY04NlyOm5EbymDSuV8rksvNHQXEcyGVRrdTVuB0NTaBMA/tDf+/tfj22L29f0DToCX69g7180nLR+3piE2CYYcVsC/Nc642gVXWDkVspBgxEHsdLOTpFfuy8RsaIIl8ZT0Br6r3oavPRrPxsDwEbOvKn0NYWm/dktisrYaYmFV4rOXKM+vE4Lg1YH65euAsMAF65voXn8BGbm61icnUWpUka+WkGBkREi8PLsnhh9xEByDEilsxVkK4vYunIZn/rY0/jIL/5PyKaH2HzjKfzB7/w2/v0nnsbC/Cze/+0P47FHHhDkZWRuA+jsm0RBO4fdCgLfCvDc+ucc1HSapPTSjQetGjF2ORLQnYDiijEw8I31kF7IFm+Lfn9XtUyt1lRNz4O1rod9HbrtBCMDgKkylQqY/39kADAjgnROvAmv0VXD4iHScNy8AcC1Q1i+/2+h3nBx9rmPCwAOeC4b9lAs5FCpFNFsNlEqWwYw6xue9UUc9BhL1pcCtdNtYTgkKB0idDOozB/H3MoRpIbXRYaWi94NNbIMhu07JuBL5cv6Ka45jbAXK31TBgBzLsnm1+VcMvCXz59OMKx7+H7P0tmIqlSqjkXcn2AaEAD2dK5mPWaRG+ZsZrnIyWO6CQAn12X9ASNWSl2ss5B9jlugcx/JmXmkSZJVzUPiLd1vGKM0hO+N7FzDGBeRqS2uzD6bQKvMn//cOly/cgWd1i4W5ppYWTmASr2qOpMuP+YmRBX4GKPBUOB7t92+YQE9iPsQlZlFzC6vysZbGOxoiP1LrwgATtNxCHSXMa2vzhjxWpRCmn9Ky2zZNrtIZwkAlwR6C/zN5AUEEwDmvfMMyUY462vWp51WG5XlO1BuNHXuNw6m9OhJ1+eWPF77o2SszUraXO2unXsZnY0rcX/ItNmJa4Cdu25RZuu/xQCwoo3sa3NjA6++9jqefOENjNNFzC3O6ZxbXzqBn/red2Kw8brGgjWr9qhsnGecTAttB/Z71fv/CgA4tg+PP+wr9oG4X5jsG/bf7NmTDyEVeOBj2u+iv7mO7YuXsNf3kV1cQYEui7TKnl/QWTjZi24DwF+7d+ftT/4GGIF3vz+D8ShEkSHohTKKpbwAklavi4xLy6kUVldKOHmsila3h0sbfcwdyGDiRCjXiri21sWgQ1vWDA4freHihR4uXPQwCdNw88xB6KCYD1HJ5bG96aNaCcEG1dx8E62dHhyy63MZrB6pYxx0ZYdaLKYxHIxQLFSxvT1Aq+0jlSojmORw9cqeGiUYAx/+W3OYTDz8yX/soNRIY/FQHWvrQxRrIbin02hm9cgiXnhxA5evDJFNFXDwYB1r1zfQbk9RqbMZTxsvFiARWttTFCZpPHTHUfzXv/Ar2J8M8Kv/x89hOvSwv99Dh4pCMrxzrl7mo1Faal7WBv7Eh9djJhbve4xUxOatg3qNTTYCGrThNUVcr0frLtopWj5EmgAMbUYm0EHczRLi9FCkMnRKZxdutw7KBWYmL+DCpX0cXmADvINSPdDfP3A4i7sfWsb58z4++7l17LV5U2QblbC+3sbifBkPPLCCuVmqdDw8/+wGtnYC9FoBjuYKagyOc3ms+xEOriwgBx+5yRDHanN414d+DONUFa/82j/D4M1rakIQ+JqMPBQjoCnmoAF1fCFQ6cyNnz1NN0tLWQLdloEmO1JaWUrxC4TpFMYKrKfVSloWeW4hxGQYIDuZoOKEqERZ5KMUsspiDJFyp3D4LQs2KnA4vmy+TQSmpKe0GcqgXkijtlBB6uhhRDxdOL7Uw3Q2DtNZhFRD0bK3XMFrwzG82SXMnTyJ1tjD+tYOqrmymjNswnRHXURjH7lggoI/RsMFVg8tonn8MFJHDqDX7+OT//e/wd6VdYZCIhqTUcj5YVmlBSeF9/7dH8fK2x9W7jHaQ3a+ME1FyvEatjoY7LUw2G9jv90DskXc/9Zvwx99+lM489LLRM8REBweRgIZvTJQgI/H3/Y4vvenfxaf+w8fx+/+69/QuplkC9Q3AkEKtVIJaWci9XwGPrLlIgWqaPeGiCLmN7LSScN1qGyilfEs8pU8Lq9dgT9ixnMG5Zk87rnrCO664yjufvs7sfHGc3Da69jb62LTm+K5Vy9g4rkolVjwhijkCqgU61hYclGfdVHIHEQm11ABBJcqeCM/dLs9bG5fx2RCMLhqSlJniv6oL/YeFzmL5GymJmvEVJpKkQx6XSox2HxlHluFWjeMaTFKYUWKSjQ2/0ag9IyAQ7FAcJf7Af85wTjsotYoan+YTgkW9pB1mekXCrTtdofK88jk0ihX8+j3fYwDAmBT+ARKmPWZzsiCh6p9NuNGHteyFbS05KHCjWAGgQGCVwPlaRjoRigxl7PcUjVKS0U1cFXEE0iAj1K+Asdxsdtq00MVKe47zH5xRsiSnRim1JQfhGOMphHanTGquQoD5jDotXWYqlSqyGYj3HPfUfz+sxfwZsvB0DPrWxJVWFALvIniw1acN8Pql5bPiZWPNRbN+plfCbDJvYtqwRtNSikZjcxgtq4F/X8yOON6Ni7ozEaZDWqOkfZzufpY2qmsCGPQmwdMJcvElrkJ6MhDiYBMKnFC5v/ROjPSmibAI2CPAyy1nwHTshRlhqkazXQQsAKYX4n6Tmqg2N41OYAnw3Ir6KkDjxTABI+o5DLQWio0gq2c6zoUhAJCLBd7glK5aLaxVCVFEx12uA8UeEiIMxM5zqbiNQtUKg8JdPJzaCc5VbaojSEL+iQXl4pYqnuSwWbDl59EsIP3TeDUrHcJzJmVM//ukA1f5ubGwIosf8NQdrXcVhMgiApKNrZFAqAFJQFnKhZl222gO+v6xJ5ZYH+cp0ygTdaYBFxoJRtF2G+19DsIhuhAJJavgTIpKoAJDsTXyjmpgyife9oyNGU7HZMGSMHil+Uq3lQFSsWdNeU3v3kA5pozK2VTbPKdbMpds77i4ZUW/TzAam7EQLQslAkmxRmTplylta+xb3nAFFuaYxQfrPjMTEVmClxT9JriTbahBCrVpLc8X4KoCVghsJk25FTr85mkIrM69gkmT/ResRxeKjJzYoSTtU1rUWW1pmzd8gTGMTPwl+vCiGWFOIdTEQxSWgZaT/liQRnQtCsjuCVAiBbhCDHS76dFaU7rm3OLltp8pgSZWUew9qlQhZlkUVPpm2auNclGXK/GKOez5PXxEJzYTqtxY4lKMbBrB0nOCf4cD7sc8wSs526qZyp1OXM/C2YNTxUpHUKCwPJyCdKxEZPi/LT8UQKhAkMJZMaKcYIlsnTn3EucDQgUSl1LJbeBgwSDBTrLFj/C1CFhwVR5RoJg8yWN8SiQkpeKYe4tvD7+3JCZYXaq1X4p5rvv6++Rka9mDOcNwRxmENOVhKQEXbMBZrSlF1Ar4J6RAVShZpDlmqSqlddFQgCz32gPzHUab8Tcj7hX8d5lv06reSpR42ZPLlZu8sf17uW+yjlAdQcBV86jeA+kHTHXEhWWfDYJoDj1xqam5Dyja4AUqGbdzZ/jfOSzS9SxU6nBbQw4PwXixzmziTLWSBjs7Zna2ZpsBkYmDUZ+Hn+n8l4JEotgxiwuU7Mm+yrvie9BrUsSF+LOVknZsTnLH+a+MAnU0CMg3e319JkJWUh9DCqZBwOBt9qDYoCQ65d7g9ZIbDnsS9nhiORgVulFrQmuadrTyZKde6TAf5I1Hakx7N1omezMo01s8DnHE4u+rt+3xpvy8MylgL+X9855bXuZWS9y/+e6lYNHDOLz30lkkyGD9krWHEVMQhJdB5pTppa2jF6uX07SBADW+8/zkMq6Ake59xJo5rPjc+DfbTYa9jvlL0hFfN7IE9qDedixTPexZwQPjiH3PP4wrznF64vJYVToSv1Cu2k3q3Fm/cv9Ts+Y+7CIaWwIRWh3O9pf+byTOIdE/cqGKAk1XPvck5P8XNVzE7OFl9JdMRUZTKIIAxIEuHbiZjWJDLxORiNwLYjwqEz2KfKaY7Rh9rUmqYDheqyWyiiViigVCxp7jt/IH6M3HOm8NA7HphzPZ1ErlTU+46EHzxtrX2GTdEpySTBWTc29j9eZ4TuPzbPYZjyxL2dzV+9kRLEymPPB3AGKhZLqFl9W5PYu+6l/8HPfAF2M25f49TgC/ymwlyBfjmDfX2Fm71/H/RP0pQXwGknDf9XI31/HBX8T/E7zawAqKQczVAanHc2Tr/XXKIpwnWpwEib/CufCl3/tZwzkJekntoVNQBk7f8Zn1ATw47mC9V6vhc7GOnavXUd7p4UrGzsoNmZw7wP3YXd7D9lqE0z5oftUUoNl8yRO5eSYw+iEfMEiGkS4ZpSQ4tpc9PwULl+4jMbqg/j27/8eIBjh+pkv4Y/+/W/hdz7+BSweWMYH3/MoHnjLadWPcmpKgBr9f9b3rCsMHL4VCL71/1vpxPqXjiRFKSYTpFOWxbIqNpWlkfpYb5OsaFbCNxSYMQDc2r4q0LdWaxgJXMxqkmRJ9iKoOdL3lE5KBIH9kZzcmOHLJrADgsCxSprygYmd79gjc9IFOLkGUvUjOPjwj6DZTOHMMx/HeDTEeDRQz6WYz6FaLSkDuBgDwLcqgEneZI0nBWqvjZFygGlllkNt6RQWVk8jPbiGqddTD97GyiK0FAERO7CYqjPRm/LfbUIKFNZ8MeceRbTI+czAX9XSAn75zfG2bNq0m1dtpZ6Dnt0Y0xgg5/1JeCWCHF2XeD615yal5y0L01TpVP3yDEXCfRYZEpPzBH6LSOdZg/OzeF6LVaMqPi3CQirtsQefY0pQXbbddi7X+V3nRoN/BYzGbl+8740rV7G/t4W5mTqWl5ZQrlVjgmJ81oud4EhoJsm1TxCYxMZ+X8pjnrGqsyuYO3AMhUJGxIZwOMDepVcwYQYw3fc4P9gQkYsau6Y2XUOpkknStRxuKYCZ+xurf9NSPFMwlwDA5lwnlyvGdwQBWu0uZlZPoT4zb047sXU4P+smccJ0Dcmom1DDlMcCWxFJAdzZvCJMw1il1q+zPcX6VVavGmn7VgA4bqVgb2cH5948jy88ewbDKIv5pXmdhxqH7sVPf/g92L/4rMZCMSjcozLJGT2ZDEJ84/7XLQCwmBox8yS+vwQAvpUcwn9Pek6m/OaBJACGHQy2N9C7vo4L56/iwl4XJx5+CHfcfUp9C3MjSEQn8TnvtgL4a/3qvP35X88j8N4P5uH1JyiTka08thR6gwBB5GNuJgcuq5WZHJbmMrh2rQM2MI49WIdTAXrDEFcvjVBwHJw+OY9Uqo1J6OD6hoMXX+4gymSxuOQinw2UcUvrqn7bRzaVRr2eRkiQbOJgdbWCWt1Fu9NBNk1lSQaHD89ha6ePc5e6slHoD1O4fs3DZBzh4FIBmTHwgQ9VMRi08OlP9KRSXDq8gJ12gFwxgzfO7aHbTaHRLOHy5T68UQqBH2FAdV4ukgKXQGtEBSohTdofRy7yE+D+1aP4yZ/7ZWx6XfzTf/4LaO/uyC52HLD4IjhNuzaq2RzUGjmEKVq3URVIZRWbdhNMfFrKplCr5WQDXCqzOTlBuZTBaDiF50cYDtl45ctd8bRqBPk+6XBTFGsOZmbr6LZGGA+gJl6lRGUjsNea4siBGnJuHzVZQ6fQnC+iMOPAG7s4d34X6xu0IXbhDTJo7/PlFWJhIYfZJhW3VJrk0O0TPHZR8aZAAGzuDbE7Bk6fPopjBxcx3NtAPozwvh/6SUTFObz+b38drTev4MLZHQS+qXBzYYSSQ8Bjqj2fDReX9xMDOuRGTeOXlOXVWWi8OFxSyEYYhROkMw6cXAGzB5ZQaRbQ3+lgst9Cpt9HberouxznSkbuFKFr+ZAOQTe+7NgwRAj+5kzoIB8CMwUH8wtVZFcPIWpWMaUiO0e4UOUSJsxJKFbglwoYFAvYDNJIz87CKVWUGdtvDVAuVKQGHnkD+KMBQjV9PNn+5gsZrBxeweo9J9WA+cxv/y6uX76CkA1xWmRGjlQKVCW7YQbv/amPYOnhe9Ha38P1MxcQ9I3Bv7a9ifbeLsbM3VSzy0V1dgHf/t3fg6effwHt3X0U3AyK1RqK+RICFo7pAMPWFrI5Bz/yMz+FZz7xGXz0t/4/DLojWQBHERn/LO5NbZQvuKiX87jvLccQRgG6fTLhPOzstTW3mUcrK9E81agROoMuUgKRM2pELc3X8cjDD+ChD75fORPB3jq2Ll1DYfEgJrkqipUmyrLFoxonK2UxMj6CkGBtFf4kjdHYMpzV0EullYMyHvcwnVDtnEdEFbgzwdQhkhuhVMnA99jIq2ESEgzuxzamZpnJrDjPo2LIjW1LmT/oCLidTn3ZbLMoZVFAfJVECuZxh04P6cxUaliKV/M5q2QJepQrzCvva18gc7LRKAm8HXuWi+uNLaOvUZ1D6HvIZZKcW6pyaDFIpUkgUIxWN7QuZ6aJOfrQ4tNApoxsHTOWq+nSGjDAlFmaI1qzpwVAUbnGYn3gj9X0lGouTVIOm+kT2aGPQh/jiAcc2qJEyLO4joBSpQEnQ/Aoh9U7VvH5M2u42JpiPGF+YMEsPZUzm7Ar2egkeGW5l1S4EVji4SFRTybZfgacWflreYXWMObflfVPXNyataQVoPZZlgOc2JNazqlZVXJPkL0zcwCN6qpGJQkkLJITwIcNclMlx2C08iYNhCGwxw2YyqEE6DDVIa9JpbBlDomIYopgmx+WAZrYBLPJy8JUalyqeGKVrNSGBPoIFMbAng46AlYM1BAIHecosrjmITjJYhQwnTVbaF4HSUNJozrJEuTYsfkqcNAonmqwE1wQYM/mt0sLZlPAWdYfVfNUhxEUpaLNFHC8ZaoDe8wCppVynmpTs7/kdctqU+CNrUkppQIC8wbwJkomsYbl6mE2uaaEsiY7ATb+Tlkkx6QHAot6nkH8nGIgSraciYV0bBdtxxC+ChzLcOTniwRleeECTAniUmkaNwL0ohHQZs+e1s88uCYKLTb8mbcpUD8mFSQHjQS85u8ivLMDPQAAIABJREFUiMkmAxvzUomOfb0ZOC5smEtBLBWu2dgm84D7RKIolJMAVaZsMNCOWnk5Cb3V6qnE7oy/O2FS83BOgJTjTaWcsnZjpTnXYaIYpEKYADBBAG0hzI8djpQlzsaOsmapehVgB8uIJlDPQzLdNki8ot0pVbX5ollyBwTW0nH+KdcoFeBmrU6lLy1LBY6Secv9QWvb3rEibvENRXCVAFMwFqiUZChb/nZaNsG8Po03M1VjVSStoTlftAZZB8R5rLYm4oxeNWLMYcCUzWY1bWNua11AieeJFMPnTQCZ71J+aR2LX2dAKAFvzS0egJmxxOcaGWBPIIsdDY4Lx82yVS2OIVvISX3Ja5fSc2JKVq53gj18LnwHEaRjLcN9imQgyxk2IgvHvt8faqyo+CPgJBcAvniUy829jWNt85d/X8Q25tpSASu7LBJJzJade4GBjkbIEXBOGy43redAoI/1plTWnAP8sxyVuEVrBrDfFJMeeG8ENAXiiWhgeediT8uq2YgaCfFF+0/aEYueFyTrW0WYkfhCNw//hv0v/511PvdhjpGuI5vR8+T8Vb649igjyfD66S8gi12OiSypp1obZldtVsWJmpcdDu7HBFH5c5wjyvuKc7N5r7wmEoNYHygfVxbOJDCwvjDrNP495Y3H7xTugXy3CVC2KFw9A74TpA4lGFw0trkp1s1qmESJJN+cY6bsWkYJhCSjWj6xFNryvYxdGrj2tdfk4ncum10kdxi5iapwjgPnGT9D+cTx+4X/vVqu6H5JcGBsxzRNZwuOCd8H5lAhK3sS0fjnsXqfdQobqKxLzGnC3q+myHZV7/F3JipxAsDcX80GO16/40DXJrt7Of1QRWoOGJl8VnOT46U4mNh+r9loWkY090FZ3vf137J5s8Tj+hYoXq7qPgkcGxlsgpEUIQF8vvfjZ0zwmKQI3i/rCoHhcT0jG3E2upW5Fkc/EFAdjzUmVm/QvpmkXarWM/ocqYTlVmDjFneUZO/I58D5pMxgN42+P8JwOLhh10mwW41SKReASqV8Iy7A7w1iUJ9Wm2mtR71/6MjB/U0yKKt1uGtT/cszBfPh+DqZaTR0rXSJog205jLfW6xJ+AzjVqzqA+47+nuW982b4jzhnsl6gUpibpBcW/wZrlW5swQxmdG3zHIqlv/eP/wfvp7bF7ev7etkBL7Rwd6/aBj5DuxOI1wMpvATu5yvk/H+VrgMqoIJBBdTDuokLMb20F8rOJggcCvOBR7EpOav9jl8+Z8RAGatyzqeat+bkRlS6gq8ieNseP4aDdBZp/rtMtbXNhFls2h7AXa2e3jiez6IUw/eo2gCKg0ztCFjzT4eo9fqoNtpwdf7I9Q7QPTWWGVnlQ7BqzzGThXlwydx6u1PYPXgQQz8FtZeexKf+N3fxO/84eewdHAF3/Hex3H3XSduWEAnCmCBvVL/3mobnNhEGyD150AfEtbcCrLFutWDsrWmdIJneqp9ExCT50JaFlPFbCCjHAb53kQWO9deF/m+Vq3FEXvWiLR4JoK+I4RUEOqs5gvk/IsAYGlMhUvyPM/7SJkCODeDdPMOHHn0hzHXjPDKc58Xwc4fttDZXUcxm0atzhrfSG6WAWz9ANaX7FmN2HfrddHr0wKa7losvguor9yPg3feB6d7Ce2ty6ptpXhlL0GIq8luRVTVfODzo/tdGVnVoRbPRcEDe0QZAvrqjRC8Zo/C4oFcOc+QCGCqVAoLaMUs+3GDPckaQEgb5omPKW2zBcyaE5tib3gWU/uWJ4xYm3xDopyofy0blpm3GYKh2QIPGZbzzGcm8JFnlhBO6Ki3JmBeDipDTIZ78FjzeSRPmgJZZ+DYjl+EaK4NOcZlsLuxhdb+BmYbdSwszKNUjd2CFM9hMWGszfzRSHUnI+H0z35frlpcZLWFo5g/fBcKeaIeUwS9DvYvvYygs6YIvrTEGXweJCaSRBcf9dUb4BkitjrmWGbyyORKSLHGI1k9BoEZwab84ziGi9Ueeyitdg8LJx9CY2YutnWPRRM3VLCck6ylY5DTeN1xRrado3hN1y+8IgUwe+Ks2XXmu6H8NXX2V4DAt1itJwQDOvZcvnQZn3/6ZXSmLhaWFnR2WDj+CP6b73sC11/7rERF7F+IcKDYqZgUYPTWZKZaz80uQmN0g+EhdfBNh4CvdAvgvLc6nPfgcA7ubqF1+SJaW3to9wa4uNlBenYR97/jMcwtzGguaMQSB7P4HHBbAfzVvqFu//1v6hH4wAdz6LTJpndweLWJcoXNKQ8b6/soZMtYPbSAzbVNOPBQK7oollM48GAd25N97HWm2L6cQn4c4dBcDieOlVCZTeP8FR9Pv9DCwKOdXYTV1RKGHQ85N8JkFChL+JFH5/H8lzaQmqTxwIMzSOUHaiTtr3mYnyWwWsGZc/twyi72+ykMBin4AwLGAU4dm8W0O8Cjb6shCDu4dHGA3b0Ii4dnUJ0p4sVXejh/YYCXX2GmcA55t4hBn7ldE3T7YzWXWRhJfBWmxFLy/D5KxYwYhw8dPIYf//l/hI1BD7/8T34Buzubyg2lZSsBlu3dAfyAFoApFEqx6s8wK0wCviAsY69cymJ2tqqsQtoAVqsh8rkQhw7OY+wF6HWGetHwBTUehwKp9/YDROkIBYr5QubJMb+WaqERFuYa2N9rY3dnhGolhYMHyBr3NZ5UFPcIsOnwH4E9On9Eu7CcGGyTwEO97qJRm8HVCy0sr5SA0Ee9WEYxSmHcZ3HEBnWIxflZNKplDJmpWiniXR/+UQxSRXzpt/4l8sMA3d0xLlzagScA2exj09mQ/Qupbym2lQMLXwrsocQWEBznAwePoseGKPsdtB2c+OiNesjWiqgvL6LQrCFXLiBPIGRrB52LF1HstrDgumgW83DoexyjzGqWUD2srg0LIrPlUN0bTlBwJmhUC6gsH0Du1L2I5htIlwMxltjgSRVrSGWqcAoOnAIwzVY15ltbLaxf34fjZLG1tY9qpa7maLezD88jaOmBWY6t1h7Goz5OnjyJw6tH8PJzL+Dq2nWpgUu0/x0PUc6l4AQT5J0K3vvDP4SVt9yD555+Fr////4Ohtt9ZcKONLlIHIBAVFr2HT52FA8/+ii2dnelHmHzbG5pUU3A/c1N7Gyu4+qli4jSPn7sZz+CLz/9HD75sT/FqEMrcrIfc3BpOyxgw0O+kMPKyhx+4MPvRKOew16ri82tDp58+gWksgV82zvfg0yhgOubm3j6uadlf333PfdIGXv90g72Njdx8tRxvOMHvw/tzi78/V1cff5FzB08htqhIxjnXETjUBm4zO6gRTvLD5+ZZREzjTlHfeQLZbQ7A1y+cgnrm1cxO0P76RwmXlpW24VKHuVqUXanxVIaw76HdFSWYnZ/b88OSFL2ugJp2NhkI43NLSpBaZPMhi+bv44bCkTK5Urw+lR60X55BCdNu0SqFmlLybHi4Ys2wi2p9Dv7PnJuHflsUZnDZCVOxmzqUT0cICCQG2ZQcIsoZvLot9ta62ROjv0uxhPmr4Uo1WuYsjBHHkUWws4AuSxthZhlV0eUKqI36sOf9JB2I4zaQwT9MXJsKrtpNGpVszakEor5k7S7ZGnFwjpTwJDg/HSEVHqI/mAXW1vrKJcaaDQPIkIZUbqAceSIgLHlpbHrkfRA9TFVHqYUZENVGX9TqmhHsRKPiK419rlPKgOVdGI2EQma+J6uxezuue+ZGlVHSIJaKlKpYqLdcmzjkljfxiASDycs342BbAUs1zABJSmTYvvRVC6NIIozXKUm5iHAwGaq4VjQ8kCjvZeHJqor1Rwdm010bCl8wzRIwl3mmpRRLJd0zQKTpYIi8ECgwYAnsTvjbEkWsGz8ElDidSurVeC2bXTchdi4lWW8xyiDnoG/PHSJiRtnElLRF+cIxviumMpUsDJnlAcxAsxph4cEgk6Wz5k0AXjfg4mvhrgAdarReaDjtcWW2gJqpBajRbqBXwKjWRTH6lUpDTOuQCmCP7wWqYBpiy6F3lTPmYdrfiYb5AJTZWdNC0xTxtG6lcQu2ckSqKTasFCMVZu05jLgjtc0no6l+OJYSCXLcWF2TUgA3iymxDJWNqovXy8q0Wk7nKP6XeQhNvMJTLLBT0VpVkSNTM4ASVP8xtm08WFAVrgEAJXFbHm5fI7cZzmGVDgS8JA1dxiq0c97IcgiAo9ybg2I4How++2beUocD85m5UoSCyQYJ9ui0NRusWUxDzm8DmVXci3zPgn2k0RVLEo1myi0tT5jxT0bHgQcuDYSG+lMKgZYNYaWazwYDtDpdi3Lkc+NzOQw0vOgbXBEFWxiTyslAO/BbOcIZJA0T5vfJAuZ81DWYLFCkHa+Am8IEI2skcH3C+dRuVrTPRF451qplqsG3qVTKJeKlpNFkElZmQZsSd0aA5RU0ooA4pNgQxKA7Qncq3jtlm3LJkZWY8D5TuUcGyzjgPlRtMemtbetCyNKO6hWeB15U26z2eBaBqcUAmEkNj7fH3wmVODxvtgU4Jrgeufc0F5eMns6frbmL0kwscqR649zkM+HeyiBK91rnG9tak478HJe0VWkVixq/01Y3H4w0WcR1BZpK846V+YZSS2x+pLzR+SQuKHBha5MayrpS7R1ZTQAgUAbb94H83Zlaez7IhYJuKUjwmSC3da+gGMqEhPlrD6De09M9hB4yjkoDhObKKbm5HPh3Od9m8uLxVfwejza64097SVqwIhYZGun2+mpOZXYOfMa2ewh45+ZpFLEEuAfjoy4QJUslc1SC09tz2HdTJCeCkvl3lp2NhtEvC5TaZtClfsObb2TTPHEht0syiJMfWbummsFf4bXwfHRPVOFQvtzBrv44xv7J8FB2mxzf5CCP7a4tqabqZyT/USvNpK3XFeZ6VSI8r7EoGcTRfZ8VAqPRdbhnGCObIrq9BDap7hPy345ttDn+tE1iqwDU7YWb+57XMP8WXPZSMvlg4AkwWvt83Hur/amONeYzU4Ci1zPeoaep0YZr5nkCe2JBNqVn21uKkYmoqOCvZM5z4tFm2Mio5DIIcvwqcgPBFA577nPKOc+JsCQZEDQkyuXtulcm9xvuC6Z0dYdDBSNo3o/VkiYxTPjDazRqWbULQ0vOhIUsgVl4/K+jcRBwJo5uGblTnBVNQIctAcdKW9Yw5AQyWYSiR6yi89RTsXUm8DIQbkMRhOzLrdsQmvW85rkiJBm/UZLZUdAeJ+Zu3x3IYQ3nhhBxs0gGMYkgWCM1nAgMizPlVKYUJXPmIBiEc16XYImRqsQ1K5VquZcoff0SA06xZAEVstxbjC+IbHN57NgbFEu66JaLqg5zTXPv98fDOGPJ6Ym5ryMoyI4B574oR/6pu5/3L65v/wIfDOCvf+pURiGEd4Mphj9Ndj//uVH/lvzb8jFAQ6aaQf1dApFknO+RigwgS+qgNeCUNbQX60Y+OVf/buWzStbZiqBec4yNI0OVayXpfakC8feNjbPvYnNS2vYaw+Qq9VQKJVw+ep1gXk/8Hd+FI25GdWPX2Htyr8vwIliE56d6EQxRL/XhzckCMquAkmcORSbK1g88RAqi4eRK1TRbDYw8tq4+ioB4N/A7/3BZ7G0egDf+cRbceedRy04Suf9W5W+jA4xAuKtyj6V5PHP3apq5Bk6V1xBfu6QztAEAkd7lzHcuaY6kb3UJL6JfQh9y3WK4HAGYbGJSX4B/Y2X4Xg9VKuVG5nHAqBka0xw0RMAzBqWoPg08PTn/P8k5zsEm+J5ZUC2xVIQ6nPcAqLcDDKzJ3DssR/ETC3E577wJDp9nn97SA2uoZoFarWqcohJyCXZW0rOmNzJWpkxMyRd9gc9/Ts5w062hPrBh3H41FvQufQc1s+/YOegmGjOv5+4BUnlK6tqU1/OHn0E00JDIo5+p4dmo45mPS9BxJDOX5xDrJHTDL3jmZv1rClVU1MXYF+LNVCWWbUkeU/kVsJ6m2Mg95qAPcQpJk6IrGuCmxwdxPjvE5L/QzmYBFGA9mig+TzyeZa2+rqYL0sBPIh8TMgYhYOlchP7wYDJk1hyG2hPfaTHUwzb+8ilQizmO/CHPTnI0O1ENepkKhKuwHnNLiNH5IsNBNMIg+4WZmo1zM40UayWRLJjDS9L5RsAsJ31eUZLvkm0JRBeXzmJA8fu0/mZUPigs4ud88/B270MJ2gjJUeaMTBlb8LU5UbSYI+E84xtMwUxS1XtZkuy16YQI02yNr9dEpCN5MFx4JmUPZn97hC1Iw8qEjCFMWoZ1oCJmt4iukS+V+9IS069iCidwfziMRRKVc3fq288j92r53QuIxEjAYCtZr7FSj6xfk4A4Lhu5lXt7+1jbe0aPvfUi9gN0lheXlT9e+jed+DvfNe348ILn4CbYt1tvSJz0rNnze/EktreVhbLZgCtfScg8K17QWLZbEAwnePotjYBRi0Mrp7H9dffxNb6LqaOi14wxWZ/jJOPPYI77z2FXN4iub4CUL4NAH9rFgu37/ovNwLf+QHaoDpoNGoYeRO02gQq8+j2InRbPlZWyphfKKLX6yAceVhcSuFd37eKN66vSWV64ctA1gux2Ejj6NESKvM+Or6Dl18foTNMYWGRFqwOvI6D6ThUfu7q4RpO3zODZ5+8hEHbwepRgqRd1EppuIGDStFFp+thfZuZtDnsdmixFqFWyuPQchFzNRc7azt44JEqMrkQV6/0USg1cX27heayg1RmDlevFfCbv/kmysUcxv4UvS6VFSGKlSxyhRLWN9qYhlRzAeVKAVOFvAdYKufx2OFj+LGf/1+xPujil//JL6K1v4mQeZ8pHtgJkrC7TtBhKntXZobNzcyi0+5je6srKKBIFV8hrZex5w+lBi6UU0jnJ7jrdF3ZxNwOt9Z62N4gmDhBtdpErw9cv95Du8WGim9NgFQWruNjbrYim5JOhy/iEA8/fBClYoCpF+D11zfR6lIhyLy2DGZn5xH4LjbXOshmmFPHpsQUjdoc+u0pSlnqRAM4bArSIo1NfZ+NA1P8RWGAYtZFo1HFu37wJ9Cd5vC53/gXKI49lLJVDPypKfRAZUIeEwSyEE5TWUO1Rob2d5J2IWTTPOXCLVbxjifej0EIXLy+TtExxr0hCim+JNPwaJdL1VImJbvlMjP1xkNUJh6WqznMlDimIR1TlDfMAs4KZR4P2NAlumPvl+looEYbFemFuWXU3vldSM3OIPKuA6D9MrMrXUwLTQgxdqZwQctaqpIyaO0PcO7MeRQLFezttcyq1QlVuHXI4OuMRSoo5TJSwbDBtLOzj1fOnFVWJedGnipWEuwiYL6Zw0/8/f8WRx9/BGee+zKe/ZPPY/fKDsZDjpyj4onlQxR4KJcKYrG9571P4PNf+BK2t7dVwPO5knXH3BEWrLmMi5P334MnPvKDePJTn8fHf+8PQedjqrt5IIiosh124AcjpNMh5uca+L4PvQv1Wh79gYetvS4uXLqOQrmBx77t3ZhdWJKV5ObWDj76B3+gxtN3fPA7EQ1T+OTH/hALS7N470/8GK5vbWJvfR1bZ8+hMb+KzMwMUvUyvMDFyCNoM1HmG5u+bGCxOclil5VbJW5ADjw2FlsqytPIolyowiVY7oZq7kohl54qI891MpgMmJcSIJ8t6FlI/cNsTVrCuta8JghEixZ3mkLoMxSYtpy+5jNVvbKznVC9N0C2YDbZUxbBEwLTKQSTHhzHx3hIZV5BSrlGM4WVlSYOrKwg4xJgMllQGERIR7T4pK1PD9MpbQIJXI7Q6u0ao5GN3NoMitka6kVmdI9QKqXUBB2MaJ2SRaFC4CylZ9xqe2i1fLT2u6iU6rJvj5CDm6simFJBTevyPByXBT1zsWkb68PN+OgNtnDp4kW4bgGrR+5GNjeDKJVTlvaUZIpUFh6YV25KNzZcE0Wl8WTjDJ+4EOTBh1+yGg6nyihmoT+iVWbMvmQxzgYom9cqwOLilJmTtEiVipbqXp49qbLT7zPVYPLZxuQ11YpA3dg+lQ1NnZ6odqYyjoc0qd7Mzkn5p7Rgpo2crERp2Wk2OJZmwv/GZW7NZ1k7xixB/oyYp+aPq89Och6TnMjE2jOxiJbdqS7HDkb84vvA7DMjjGVhFFtVT6metoOf1NjKrczoOqz8tQN/orIlCSai/s2YMjpb5PMlgTm8ZzJEZdXJ8jnloOvz4Ei7zpxZDZNBTRVozvJy+Zk88PCSuT4IFgvMdLMoUMFIRRSBBI4P1Z+08h4MBUCVcwbycRwyhZz+Ltcbn6kOc1Sa0iqMAGU4EWhBUIw21QRv+LsF0BFklc245RiTPTyOyCo2JTgPS3LtJ2tZQAjVW6Z85e8mnMS9jsBSppjXYYfgOJskbFwTDOR9Wn6hq4xKqc5oaxs3zpNKKDn4KBOJVrRx9i/3psQONgG7ktxRUx0a2YDNJq5Z2rRzPG+oBwmaZbMoFYp2wOR98n9x5jKvN1G5JocTgnJJPqmsgmlMn83FAIM1HAhyEZzVc6C6jcAFgfdY8ckxVNQBmwCxypw/y9/Ngz8BY65vWYkT8OYYpjNoVKo3wFTu7fzm+iWQywN8r98ViMx9VeAX11bW7J8JIJhtLceMCnDmvWb0/HmApqMB1ybBc94z7bU4vgQq+LAJ0MiWLJVGu9UW4Eywk3O4Uq3omvm7CNDwAMj3qdmOxfmgJJRQ5V4oWgYvgcexh9mZhqmXqRjlnOK4pUioC+CmaBPH5x0IhGH8hMzDmPMa5wDzd/HepFKMx09q4+kU8wvzN8BwqRPj/FOpKZnxm6N63ix0CTCyqabs0jizWuMXA8nac2IFs2XvptWAoHUwvwmkjwm4Z1xZ2CX7DkFMrsHk85NnThCKn5UoS6WOlhreRVZ7i30lbgYaL5JGSEbj840zwage5FzhszB3g0BNH1qMKzdrMhVpg/cou39MUS2VsLS4pL23tbevvZc/k5AkuK9ov5Jlt4HmVLkq/iDO2k3cFtislPKb+8NkLHCZ4Gq9VouB3bHARiMWGUApK3o2R7QHx3bXfDcNmcVm+WFat64ru2TumQT2TIkxvWHVzP/Pe0gykS0zLKN1LrVuPIYcU9lpU4XANR5nMdNxgc0OOd+wbuZaNLaE9mfN51vyzwmsEeimHbgatPH+l2Szsa7k+uNnVet1Wf4qmoUgpNZrDGyTrDUcmUI1ziPj5/aGA10/m4d833BPYqYaYdF6taqx4Fha1IC98y0v3uzMlZ9XrYpMwSYl3xHKMidIPLV9i3NHDgkkhMXkKToGcP5I9S0XCL7DbLxE1pKy10gHbL6xdtM+y8MK77VUltqV9vL8PSSRMOuYQL5IErxYkkvoiCJSGa3sHJSLBb2PpNgXsYcNdHv3cS0qLiaVEnnSwGtXc5f7CM8urBY4PlKz0wmDhK0cgXMbE84t1hm8DxJRWNPwXczmLq+pN+gZOSuuX24QCvjMpbKxdz5/Fy0JvWlwA8TmOibFhc5YfGfx2fUDH168b+cyJHTZ+9OUGZFIw9zPWO+U82Z1z2fNMUvU1GxeGoBv2ddqRGdcjS/JVpVy0ZRVDlAomiqeX3JTisl7evax/frRt771L9dQuP3T31Qj8K0E9v5FD44g3xVa/8bKs2+qh/sNeDN0G6ynHTRILExUrH/D98G6ox9GuBpM0fsqlcAv/9OfMfIQ64HEijnJeY0BFoxG6Kyv4dLZs9he24Y/mmDCuqdcQpoxUL0RFg4s493f+0EUK+VYYXgz61PvD4LMMQSjaIk4aCWBY4zgnIVbnEdx4TjSxaZ6SPVGHd6oh6uvP4VP/rt/g//4sc9i6ehBfMd7Hsfx46tmePTnAGCeg826+CYIfCM41ixdBWLxHUwALYOZ5XuxfOph/bfRsIPLX/4kLr/0ef1+Ao2JfbFshbM51ZyKYyFBde4kUvOnMVh7Bqn+ls6h5vplY3ATACbYG58xeLZgnUcXrjgD+FYA2N6JFmfF3i/7LU5hDpmZE7jj8R/AXD3C5575Is6tX4E7LaM4XEMjOxEATMKl6nO5p6kxYs41jF1htM6gjwGzm+NeMqMSa4cfwdFTb8G1Fz+BtTee1vlIIDVjMXQdFhcjHaXIYYxSyuLEYz+ItlvDlW4b1555BXeffgAPPXwMr1+9jHa7jbETYpLLoDNtobe/jlohi0wxi4h5egMX4TUPbjBFttEAZivotVq4c/EQDh6giCCFvW4PL7zxGrxMFlEpjVNLc0CmirI/wfruJhpuESvz85hvNrDr9/HC1TfgTQbYH/Ux6U0waA3QyNZw4q7j2Hc9XPG3MXACHG8cwn4wQj4zh1qUQxQ4mA0cvPnlZ7BSr+ORI2l4vZbqXJLwqAIeT0gmpyOVwb/sSbF/VF9YRaFQQ2vvCurlgsWMlIoWByR3mJSJHFiT8xw/GumbtSjPNDzjpIslzBw8hRN33Y8miXsO0Om0cOXM8+hdfw3RaBuOz1rRQ0QHyIhQr4Gf5tBEciu78476rmnGL2aKUgDT+lnW5ZmcXAdpf21z0/pwIuJ2POSX78NWZwfFdIDlYgaUexDEFXmZkTb8J3+ec5IT1EkDmRLufvBdmFk8CPrAXH79OVw9+4KESezb3doD0XnwzwC/fxYYZiG4v7+PjY0NfPap57E7TmN5hQBwHscffg9+/H1vx7ln/xiuM9EclNY3th1P1vqfA4A5NvGe9mcBYLkBxAR7cwbgWgnhcIz3trF99izOnzuPtZ2exESleh2k209SGbzlbQ9j5dDKzXNXTFS332lnm9sK4L/hl+Ptj/vGGoFf+rllTCYR3jjbws5WhKE3RbWZweKBMvb2aP0QKJd3vz3E44/Q3mKMg8eK2Nzy0NoBOhsR+js+aqUUVo9VUZodo+372O7QajUnNUdnf4zQM1XZHXfUsHzAxfKBGl568So6nQiNGReztTRmKg6yCJF3HfQHKfSGEXY6Lrb2A+zsUkGcwUwtjWImxJGVHBaWyVr3qh60AAAgAElEQVRzcO3KAJVaBY0lF5nKGM2ZO/Hb/+4yPveZPfQ7kP0bG1dUiJD51O0am2jsOxiOInn+F4pUjQ2xkHfx7lN34Cf+4T/G1R4B4F9Ct7ej5lzGzSMcDY2pJ1UXbfqoIMyiUqroEN7e64gVt7RYxcJ8Gd6oA8cZo1BMY+SNMbNQQLUOVKtZVCsu2rsDtFsjZUdUqjM4f76D828M0W2xz8wsYUiVVSwAjXoehw4tYWujjXwujeNHF1EuRujudTDxWNCwoWWNMrGQQEUW1WFsvg0wHLYxDQjE55BLTWRTXMw4qJZoYWfMd770yUpisZEnW7xSxmMf+tsYoIQv/fa/QG7U0zW5tIOjOoW6WyePgMbDpGMFtAwM4KTJsOdl0KqDClAXfiqLxsFVzB45hnS1io12W8AcfGYFZxjZaqpD4cZTOIGHbDhGKR2gRjvnWgrzuRFyadqbMVPTVBDKAqHKNGCzxhhmbIx0hz78MI3a3AE03/kDSNXnMBlcQRh2BaASAJ6kmB1H4DhE5AcY9UfwBsx6G2P92ib297pYWjkMx81ge28ffW8Ij03Z0QRT2rdMCVCaqoiZuszv3VjfwrDbRymTRtEloQHIpjr48Ed+CCcefRjnXnwZz376KQy2exh1xwLoqEpXgzrwiHmhUi3hoYcewUsvvYpWu6NnQ9VAyII18FApUYGTw4kHH8B93/9hfOlPPoXP/PFnBChzIHNU4WXSiNwQpUpBytiZmQZOnbxTeYAE5COH9jk5wGW+SQmFch2+F+DV18/iC198Eve+5W6cPnUnov4EX/jEn2CmWcF7f/wjOH91DZtrBIDfxPzKEUzZVKwVMBjTPt6XEmFvdxvlUl7YuktQn9m5Yw8Rwb8oRL1OZesIrb1B3GQL4E8HiFKBrEvZfCvmOHdD5FzA7xMUqMjulYxEAoKDERUOBCOYX5hDXlm/U0y9CIV0EWGKGYm0m4apjqIpfK+HXI755TV4YyCYkq3HZ8dGHq2CmH1JNiWBtxDVWoRqLYPZZg2NZl4Eiv1tEjTaKsZph8lin2u/2+8gdKgQHiCdp227h157iGqhhKyTQSHn4MSJI9jd28PuXhf+ZIj5xRqWF2dx5dI60iiiQJZptoJabQW9UUqkjnFUgjfJYzTNIsqUwNDxUBY/VJXSPpNKqwCt1j7Gfoh6cwW5fANRKqv9TjYzZClKqWpNcxaQYkbG4K/qybhI0+GHYOWN/34z60W8R7L0LPrQABoesgSsGMCbWEuzAGNOn5qgbOTGWZ9U9CZ5LmZiYzmg/Hl+c03zWUptSj7kZKoDgFSV3F3FNrQDEBWKiZ0xi3E2ftk0TjJvErWXAGIBQAYi+7SAItgU32dCKDf1owEDBCINGGbeCcfbXAZ4rWa3RKa15b8SoBO0yyaqmM+mZCWgp2Yw1at23DW7VxW9ZoXL/ZKEAe7dymcl2UNAbAzuxipNNe0daP9J7Kg5frLiYW5kmrk/sd0RFfBxpiyvjXOU+wcVswQteV8ceClN44MC/5y/SwpH3oMDNd35c2oQkylM69DYLptNCwHIcY4tlZRkrCdKXqmQY9tm2SenDMRUNueQdsvMbiR5x5TjxhMwIgL3CFlV8joE3tsa5/q2DN5IzyLJSqarQ6K0+7PMUs7nBHRNMj35s6aCM6tvAhSahwKnDSRMlLsECdjoT0gSBGV5naVi2SyB43xfAU9cbRGBEwIAzNOk/bEd5PmzAvbi7CL+g8AkXSus2RCiQiv+xB6J9shs5hPI5ZqNLZMIqFimtOVoxuZH1kQSQE41NEkTcd437y+dQalQQClfECEhsUXlPY68oayOmfPJwyXXXpI5SqUzrzvJSC0XSzrw8R4F9sbWzbQZM5snYwNLdS4LZtYgvmoiHtwJlidsZgJiUs3FxA9mWjLDeOwz49K7kRdr88PUvwTBlOEpa1keni2fU/sYIx1cEnkMRGdNxmXJ62ezhbuWVM4ZgvaFG3NPczMGPEQ2Ua4x7bCpDOTcMTtzgsaJutMISgbSq2lF5rtjVtix771ZsEmNbsQNfkaSdczGBJ8R75kKR+1htOiNCSLGMbH8Vx76pT5X9hTXtwFgei5kpXONSb0a5yozCiO27pc1r0g4rNMcNUC45ggEsklGdT0Vr5wH/DMClCJRpKnmHmruxmZk+m8EUvOZjJpsZNjToo1fBOJEyCIhwDfLY4LiRrCxXNfEIl6KaFqty7LZAPrkd0uFq8xlczZIbGoFKMqWn3WSq3pRCnlaWgtoo+Uw88kSN4HYqlwAJkkb8fsuzlK7qXKnXTjPAHk1FTkX7R3CPdn2aLpwcN4lNuS8NjY9+f/7fH7eMFZumyuASETxGuY8FHFHpErWxqHmH98Hso+mnWFMuqTjAhXofJ+QdMG5pufPZ0MykIB1ywxP3tG8ThIO5XogYNRUrfySMlrqXt8aprRI5ntW7/oYBIzv28gKRqTiF4kNljmfUbOs3WnrHrieZUetmAizIOezUHNNOcd0Rkpr76Pyn2Cl6nnHwUxzRvUCiZmJOp2uBzxP8L59AtsiQgQoZE1tLKeEMNQYswbgz3IPopqZgK+5XfA9QnKQKRLohGGKAiMg2H5BVRIzgY1wpGuU9SFJLllrGmdcs7SX0sTcEiymwvKuRQoS8YSnHWAi63Pvht01iRwC/F0XlWpV7zOREghcF3JyZWADm+uGP0NiKP1h+BYj6aBPxw1FKfCdyLWc2MLHpDut+7Ts60VwkP14FuVyxeye1SQMDDAXuctqM63B2D5QtUL8zrZGnaN9x86Ntr/I7pyK/NEI9333d39jNTRuX+1XPQKJ4pIYQY7r6Rsks/ervvG/4BeMowgbkxDbdLL5auWefx0X+C34O7mv0g66kXIw56ZAq2jrGv3NfnVCkgOmoEr8v3RqvPIrNwFgvh9kaxu/a3hPQb+L7TffxKXXLyiui2AkLWVHQYBcuYgH3/oQLr72Bo6dOIlTj92PXCGvCC6+D24Fe0xVHMZAsMXUWJlgxGw6RaVSBAcXUJq/E+lSU6pIqmnH/hBX33gWn/rt/wcf/YNPY+mOQ/jAux/D8TsOg/iXCMe3KHtVY9yaXWrdghsPh6Rs/l8jUvPMnMPy0Ydx/IG3Ynd7F6+eOYPx5ktoXf6yrtN1nRgAZn3CCBYjqPI8QEvd3IH7UTz0EHbOfRrDrQuoEBhPAGCRoVnLxLbPPPOTmMZ/yg6asQg3M4A1JnEBddOqmgBWDijOIzd7J44//v1YnInw4rnn8Nq1DZRSdUzXXkXB8VGvk2hXszgSkXgtM1YEY1kQe6r5h3R+G3kSX7lUWq8+iqOn78XVF/8U184+pbgzWkarvyKxik4pci+hMpQEMoJyp975IxiV5vCZjTfRff4i7jr5AN7x+CmcXbuMI7Nz2GrtIF2t4dL+ZVy89Ip6WdP0AMgzoq4B91IK6YGPcLaEbilC6+oW3n3PW3HPXfcCjotrW9v4oy/8MdqpDGrLB/DIsUWE+VkUei288PrLeOsd9+Kh0ydRyGZwdmcNn3jtKWy11rEfeIj2fTiDKQ42D+DkfSdwNdvFa1fPoz0Zo9aYwcTN4+DsKXT8Hr6rcRei1gDPf+lPsVhs4LFjaQy7LRGvSZjkOYR9oJsAsDlMsgczc/CkAOCt62dRKWTkNKN4EPYlYwBY5wJFjNnZkrWNiO2eJ9A2W2ti5uBpnDp5N+bqFQHA7W4fF15/Ga3LLyPoX0dq1AMYaTchWTYWGshlK1lFJraQupoAsFu4Yf9M9S8FHwYAJ+nBjFBjVJCPvX6A2pHHsL67rn63AGCCvwkAnIDAJGzGET38HGQrOPXAu1CdW0TGcbB56QyuvP48/GFXxAauw1u/bggaFI2V2EPfzPDlPGvt72NraxOffeoF7PgprBxYQjZbwJ2PPYG//e7HDQCGAcA81ytuO2aS3FjTN3bkWxTAbCglSuAYrDVb69glUP+cwmHc4voVXHn5FZy/tIn21EHfD5HK53Hn3SfR2d1D5GRw9yP3o1y32lfnnXgPkgOYItSUnX07vOFv9rV4+9O+kUbgF/9BQ82Dfi+L55/qYm19gHIzhcfe1URzZgnPP3cW+60AB1eBk3dlceKOIiajKfauh+huTzDsTJFxIiwtNRC5Y/QnQ1Tm0ijU61jfDbC10YHXm6LXiXDXCTKjJrjr7gW0uvvY3PSwvR2g2gQOLeWx0ADymRBLs0tYW+tgc8fHJGpibauHdqePnJtHe3eIaj7C8cM5zM2HKlDOvtbF0ePzaCyFKNR5CK7iqacGeP5ZH1/47D7mFsuoNfIC55h7S6DOG1MxwAM2G+5p5Au0V/Mxm3HwgfuO4b/6H38Fl9tt/KP/7RfRH3Ysl5EH8HGAUomAKnOiCJgXMPRTAhCzzCKMGWV3Hl9GrZrF1uZ1rB6uC1xmFlyhmEejXsfatR1k3UgWs9VaiFI5hZmZZVy8OMLzT7eVbVsqusimItmY5XPA3Hxdipp2aygrv0I2jXLexXTow536yEcsaEzZxesbDdncYoYeLT5pAxogk8ojnPA7QLmYVZg7A9YJnkhAy2Y0mxJUshDALJRx8h3fCT9bx6sf/7+A7o4aCD7vn7bFDpVbLqKMgagpuU6weW/CWlnY8HVBADjKYMgXYK2BQ6dPozw3h+1OF1fW1sWGYuODzUlaodIj2pEty1isq4wboJYLcKgwQinta+yyVBmzcJX6l01aKFODdiBsTPVHbJ45mJ1bRPPbfhjO7EGM9s7B620pL3PY9zHo0BptgE6ni/29bQw6XbT32ui1CZizgZnByqEjuOve++mPiQvXrukFzwZ4EIzgDZkXS5jKLECiiFnTIVrbe8rryhMADYcoZjt45/veiWMnT2BrbQNnv3wGjufAmZIlSOUOm2g++p19+P5AmWOnT78Fzzz3IgbDMYrFshQBEQHnVIjlxRmUygXMHzuKlbe9Hc9/8Rm88dobCAOyJfOo1Jso16soN6pozNRRadbV6EmnqHZ3ZQXcG/oYjqfoewGG4wjlSgP+JMIzz7yItevreNvbH8XKygwmnQFeffLzqBRS+I6PfATPvXYGG2sbaF26jNWjdyLkg86S8MEsbSpPaFfCAoGKtjEyzN31PXT2dzAa9AQKLs7PqLjZ3WJWJ0GTEZCh0pQ2q2YhVKXqJRehkA+wvT0QqJ0rpOGkp1JMdHq0EqfdKoGxNHL5Ijx/glGfvjQZ7Le3zSrStXxers12ewtzi0VU61VMwjTGoYNSLYd2t2WKrsDHxlof+ztcO2nUaikEAZU1wJGj85hrHMDlc9vY2NxALh+hWMrLYrTFOdTrS8U8t1JDpZFBpZrB9pU15FJ5NMoNgRbcr2gHz1y9TN7DykpdarDejo9mYR4L9RUsLh/Dpasd7HQAb1rBcFqB55QxivIYI4sxLd2VuxdKJU31ci6b0sGGVv5pt4R0piTLSQFHhPNiq0TtYbfkmSaZfDpgqD5LrFxoDXSzSLy1jDILXLO+EcNW9JpbjsDx4VLAjewWWWLb/qhcSceKWGtO0+qIgCbVUhP9vFwPqMQJmUXtYehPMBh5GLLBzwYmgV+uBVl3k1lptsr8HbL6TFQzcdafGpy0QJ0amCIAUU15Ft9mHcpmKovjxFZTAAH3EGbEMFs0JsUQ3FGBqet0TaEplSbXMK/L7CS5P8iGhwBArDQjCCdCTwwcyTZTZJ1I1rQEDans5L0QeKMFL6tXzkvmHCYqVU9gkNn70tXCgFcDfnmdCWM0OXTzsJyoXQnMaIfmz7KJrZwVuyd+JdfGZ8PGO09CidoxybOlLZMa4xmzH+WXLKb5DHxfDOjEcon2Rmzic1zStImPVYZ8TyXXzDcEAQ82Egg0GgBP4M6a+mYva+pE7tOaVwQaQ1pSG/hH0gj3UB76eMiQcuyGmjxngD4tq3mgjC2DBTTpNxtTnPtrMZ834DweJ94bLYbFvo4JEgLzYmCA80QAlJ4xx5MZRna45LPjM+XP8p4IRHB8mcGdNChIQmBTPlEI0+7VQC8jTigbNZxaxrnyrcl6ZwY4bZRN5UVAntfL5ygnBJKpYlIFARup9gj6EcC8BZwiwEMFMG1ex4EnlRg/g/fDseLzp2qM71J+Bp+PgD7er97/zEnn9ZnanPuwgXRmP8vr5GGcxDCyuLmepFCLQT/uhXpWsX017zGf5XXmdEBP1PiWDU11uIGNaq5QFU0ix2igQ65+ViCq5dgyz1JzM6KavmDNLh4uUyGqlYoUhkZWMNt3rkUpG6l2DgLs7e+rbdVsUgmRUbOGNRfBJ4H6VMwmBJg494xNNs4NAqkEx5VhGhIQc63Z4DOPltbbKammzUafoK8j1SPBJ/vdJKdY04dru1ypWGQJ54CxHExFEe/X/P1UMHKd8705HPTNJjl2CaDyU6p/ql/7cWZpDISx5iOhhvOOinDGV8jmf2AkqwQoFfhFkHUyltOALAWl7M7osC13jwoJWoyQifdyJQjEKmgnrXnJZ8i9Qbb/8cGda4OgYJZNG9pBM787BqQ5bwUQU6kpu33bo8QUF2nIVCbKLp7Svp1Z2HTZMCtu25sckR5k6x1b+ZstfWjEDtmQU81rDhKWC22/l2PBOVspV/R5vC4BuMn1uykMxmbxK+V+KiW78MQWWlm+AfOphwID+Vz5uziPEjU7AWfWJwQQOUe4DrkuOCf596Tazuf1fOx3Z3QtnJME6W0tGCmmXq8ZQBuTK9rdjvY87gO8T36WjTtJQbZfJmQpkRPoMBPbS/Nee7IrHOjPuH9IEUyyY6xs1b6n/Tl2EeE+qVgH26v4c3qnuhntrZzPXAtUcfMe65UKGqWy3s1sQpN8QvCRNtU8yGjPYjY131N8P5EYQPVXuax1zHeSCF8x0UHvc9UC5jpB5wEBwMq2i1UBynk3a3u+V42YYF2sJHdPKpP4PS/VeeLcobU6RGc0VOOffa6EQMR1q7xwZkgXCjdyjjmGfJZJfcFrrRSLqJcrKFDFJGJeqDgOjh2bllJmx5bMSa68EZZiFX2c0a7PzhqZI7GDJnFBn+U6RsYg6ZKKln5fES2qF2Iwm+sgUSrbfpM19X3sKHH0PU98I7Uzbl/rVzkCrPhnaS3qmtUuj/Xfyl88Z+1OQ6xNpuS23/76OhoBgo8lx8GCm1JWMMkKf9Nf+9NQBAEqgr8SavnPuxIpgONzp84VrOnYNwsj+Ht7uPL6GVy9sIZej+RSB6Um+6wZ7O+1cN8j92FheQ7PfPpLePxd78Tq6TsUZ0dQzKxp7UxrKr8YQJRq7yYArEpALzcCxlQAL6K8eBfSxbrq00q1jCDwce3c8/jjf/vr+NgffRYrdxzGB971KI4fP2KvpluUvomiT+9afXMcjASXHBb5Z8m3MVjTaK7cj2l9GZ/81JM4+/qruKvp4RDj2igkoQJY1s8EfzMx+JtRxiyBtsLBh1FbvQ/rZz+F3tobcjMydxQzm5Ud9WSs/hrPW7TANhCYAKuPSO5iFqeUXKSIqYmSkIbATg5RYQ75hdO48/HvxWx9jC++9EXs9HIYD1vI716EG/Lsa04rcv4hACwgnC4o5oTCGoH1Jetz1fmRg2yhhsbRx3HHXadw4ZXPYuO1p9QnMwCYfSgDyawHwXMmAWC2I0sCgMelBXz0wstoXd/AfKmOuVIeS8uH8P577sfmzjXUFuZx5voVtHc3sTu4ivbkMlBKIVdaQHWvhsn+CJ3yFLvjNiabI7zvgXfj9J33qv9z5vJFrF17E2e2+lg9eRqnFyvwCinMTDO4un0Njx29BwcXZxWP9vylM/jUy1/CZmsbQbqCdGuA3GSCkyfvQTQDnMUWtq5tYdIF8o0mhlmeH6t45Phd+K7mCfVcP/nx30ez2sAjhxyMBm2MRr6RUseBYl4IABM01bOVwMhFc+VOZPIEgF9HOcfYnxoKBYukUvwJSaVxzFlSo7EGZa3G+p7Ei3x9HjOH78HJO+7EbIXRQkB34OHim2ewf/El+O3LgEdVyFB9afa4RaqIa0pyGixDm4IAnkVN+cvYKjr2Uf3LPqTj8pxhxGF+yQJ6EqA9mGLu5Dtwfes6cqkxlktppGXXTrGAqX911hcAHBNO2P7I1XDi3negObcgp7LNqxdw9c2X4ff2EYxHVGho/dmXqY6tjfGVltA3QNQwlAX09s42Pv/UC9j2HCwfXFGNefqt78WPfNujeOOZP0YqZbiP4F1aQCek09iC0+glsTpae4xFpOkYTpc7WWYbWV4E6ZD4iovUcB+d82fw+ktncW23C6dSlaio1e7j4B3HsLI8j9e+/BIOHT+B0w/dBzcbj6W2l8S2neNm2dm3AeD/vPfQ7Z/6Fh2B//5nixgTNAtcpKJlvPDiVUydKU4/WEO1WsDlS7tqNjz0tgKOHC+j02ph2pnA6RaAYQoz9QBbmxPUZpoYTn2MUz5mlrOYpEO8fp5ZV1nZQ0z9Pt77/oPodds4+8ou6vN57O1NcOWaj/pMCgeWC1iYZabVFBfOetjZnMjSdW3LwdxSCcUq80C7iMYOCk4Wk24PK8tUM+Vw/iybJlMcP13A8btr2N0bY3Mrh6e/tIdnnhzCLfCUbv78jeYMBoMAgyHtrvtmPSlmdSTAcoYA8P3H8FP/86/ije09/NL/8vPoD2ijy4ZmFu7YR7FAyztXm9bOPl9QbO4Cc82mfsfEHyHnUlmbhe/10ajyOl1kMmnMzzMLtAqP4PMkwoGDeeWOkpBTKS1h5GXR7bA5mFMjlC+aArOdJkOkHHsJ0LqaQAEPZ8U07bW72L2+BlfFjRV8Kdc2w5TDhhiVNrQPY9HD11RJLyVmlhKv4L0L61Ezlxu1FY5sghFgue99H0ZUmcMLH/1XiLq77HL//+y9eZBk930f9nlX9+u7e6bn3nv2BhbXgiAI4iAogSApRzwkiqKslGK5klTKqUrFSclRJCepVKyK7FQq8R+JyyrZqZSsimynYtE2KZukQJAgQGABLLC7WOw5uzu7c/f0fb33+nWnPt/v7y3WlFyyxDKKlHaqpnZ3tqf7vd/7nd/PhZDFbtrejlkgB6oL07IYMJeTi23WZ5GMcQm0a6VFooWd3S7GKcphMygvLiA/PY355UOY+Glcu3ZVABOy29Oej1y2CJesdBaGaM9thXDiPkp2F0WS8XwH1KkxK46q1WjI7LAY/SGzyyJWCeF4DnIZD8ePHMD00z+LIFPF+e99XTZCy4eP4+aVmxjUdpEvlGBlcpiUiloMIdhPBnyrjU6zhdurqwKYHjp6DHsOHsTt9XV0+034GU9cOIStJwpHBW54Dy5c9Btt3jgy7hh5b4hnP/k0qkuL6O7WsHVtFUE3wCgYo9ch2Ez1E3P7BojiELliAXMLe1Db7WAw5KJPYJcKOLZFjEolr8r1qSLsmQpAhalPi88ibNuHmylgQuBTCoq0V4zQ6w0Qp7KwfWZT0EbYleJvl7aJMdDrBVhb38bVKzdw68YtnHr4QUxVi6hmcsgxr6O5jhd+5vO4eO06ttc3UF+5jn37DiBXzIKxkywesQhKi5v+IMBuvYF2tyPFWWYzcuNLm0CxMLUJPvQQDll4G8HyQrFOtdMW3BRB3wk8y0YmzQzACJtbHTiejcq0Dz/rYLfeEgW/y9xm2pFLJmcW9TqLqJppXm+3BNCG7QuYOxr1AbuH4tQEpek8Aio9Jrzmidi3a86eI5bsvQ4RDdp80vo4kA3O/GIZeS+P1k4Hvd4ucnkXS3vmsLPTQH9AIE/tKZEOMDWbQbO9hXIuh2ppVgDpcrGCYDhCvdnEaDxAOtvDwnweOY67bhpzmTnkvRJm5g7izlYPtY6NACWEThmBk0Po+Bh7GcRGDagWLLT+JNONxVtuSFl89UXdLQVNsK3NfGGnBFTSnA4FejnGFRDme/BXTFYQN5f3grqm+JEAwckGUoArQeSMmpgqPDn1UaGpcd2eKHP00MJ8mYIpoEukLIFp/pwZdikqvjXzhxNLEEXYGQZoBiGa3T46vT76EbNkJ+gFkczJHICi3CJDnyAOs7fNUZw/o0qMBVU+Fx4kVBmjbFAekkVNJfnB+m8CdgRZxD6HIC9tVplZSltrAZc5B6tNjYAiBiQl+Mt2cExWpRSUJfuQZBhb5muCaAJc3sNYZPGcG2jRNksBWlnRulPWZ6TqsfFdS1EySFnQZ0GdaiS1oVXVHO8lsYiS9khrpqOA1gQ0qGpikZ8KtwQENvbSAuyT8sKCtwFME7We/mnURAbcI7DG+UPe02SuSIYus3kJQpicWxauyYammph3xzZPAGi14s3I5xHg6hGA4nOiG4SoOWljrNaqfEaikKZtMq2DszkBVAieBTFzJZnbqwd/sUuiQo33aYrviQpYFPGGGZvYcvM5EQAWANYU/Hmx0rZk+dKCkyArn4Oowvm8DHAbx5LZSdbxKKaaUlV7BF50b0GlFtnInjxnBXBU8UtANiEISN6rEJrUcjphKPPzCALzMwgCcZ4VZTsLtIaoILbNBvRRcEut0vms1UZsolbiJnNTSAVG2UuAiUSZZLxTRUDiiNgqR3wfVRKzvyW5yEL5MDlZtIXn+iX3RJUdrcYzGWlLAoVsNz5XoZNMcDcDmSBOYsvL9YnvQSUes8+lv5uca65PBFHYNvwdMt9Vvcb9RiSvk/zvCQk2ZSkuce6ga0sCtHN+yedpxa6AUavRVFUvAX9TKSLQJdm97Ltibz3STGTmnrKdjX0y1cPMTlMgk8+M/ZGZZHrsFdtzFpVMZjDtexO7Zi1c2OgFgdhkU6Ut4A0LOyzw0S7eodpZVbv8M5svyLjpkPzAKdvM4XwvFpI4XiX/V9ScrgDbJBglX8kcwoahZXO/q0pFcVhgVIXvy9rH61Sigy1Z0gTkuXZw3ExPz8g8Eo5DtFttdXMgcB4SUFIQS5Tl7IO8j1xWFKAEamkvrzbDVI0SoFaFLccob0zsgAma5fOy5xWyAQkZvC/JUktJMYwFNb6WFvgrFq8AACAASURBVMWa9aqEkWFgLOa5ESXYS8Uu1ckjAl9qPc7xIH2BdtBhhHqjcdf2XxwnOK5EkcxMeUdyVjn3sH3lGlxX/kwKSCQAsN95BPp0spZ7ZzuIakOc/9S+V0gYGc5z3IfEEmUh90+HCAILo0gslzn/8jO49gyp2qX1tVFjCuHIzA931ywSHSTri1bPqrjnmOZzosqEpAu2FeewcqmClJ+SNlcCCok9dLtQAhABS/YtztNJNjvbQsgsogKf6Hu7rpAI2M8JYMvaarKdxYa6RycUEhCGaoNocmplXiB5yygP+D5yTzyjcI53LGRyeZQrU0I06HV7ck/iJMmjCCAK4UJaz0Uki4oLBx0PXBe5XEaJM1wbfB+xRDIw9sZow4wLRo4Z05LtnhKSAImKCdDN/sX5LVmHZa3nHoPEGomZUPtpURfTzjqiFXdfAW0zr8kcbNZJjnPp7yZDWdW/GYluYYYe+1henE6MCoJrTDQS4gLB/WRPlc3THaoo5Ak+b/Zpjd3gXssSZykqZIQ8EPSl75GAwvmO8wHHHfc2SiDjuCFgzz2y2hjyWbIvMqaF91wkSYeFSwuoPPHkX9DKyF/M26bqd8l1BFT78OG0H70257zTjidYiWIE97VEP3oPiKQgS0kLM44CwR/mF+faRjzG5mgMKoL/tF8EgLl+JlmiJANzT9DdWMfNC+/hzu0t9IbC9sb0XBV+sYTNzS10mx185gufwfqdVaxcuIbP/MxPY+HIPs08FQCYwoI/CgAnpEE5v5u5Xxm1FMJ4cHMLBgAuCaGS8Sx02Vm9/Ca+/o/+Pv7lH3wHe48ewKef+yiOHj0kba+E5w9UfHoOVQBYcV89Kyj4wz/te/6tdYbOpIRvvlPH6kYTvd3bogB9eI8Sm2RPwpoB9x+SXU/3FJJp6cDlIrPvCVQOPYLbF7+Nzq33kMvo7yXkdDq/8ZxAcr9EdfFMJ5mqoYgC+G+uwTyFG8RarlUAfXHqciROa5ypwp87haNP/jSqhSG+/faraPez6DD/t7MBJxwK+VnPKGm1B5YzUswDqewzEmcN1hQkkoUxELkKKoeeEnHIxXdeQv3imyIsoQU065+sNYg7Gq9RrpN7QZIWCQB/BVG2in988W2s76zjI/uP4MRUFaMgxv6FJZQrBXi+g9awDzsIcXX9PO70L6KfChH7GcwOqog7Fm4HdaxvrmM6LuGnnvo0lpePwXFTeP/WNbijEa6tbaOfyuGRo4tYH13GyfJp7LQ38dF9D0iN53ZjE2dvXcbK+hp2Gpso5KtINQKMB23sPb6MQTbCJWcH3WYfQW2CcdZH1A0xTuXw3MPPYs4q4EChgDe+/S1kXA+nFycY9lqSJcz9p5J6CQArYCiVCrr62A6Kswdhp4uobV5FTtwT81pPSrMfKOma56vE0Yvtzm+ScHnu5D7Nr8yjuv8Uji4fQbWYlTbuDUKsXL6E2spZhK2bmAR0jhzAMqCqxbq5uEcyUkytwhWV5p6LADBd55gBSKCbinBaQPObtSEdCzx/kRjQ6QNLD30Sq5t34GGI+QxLIBTQ0PloJOc5rf2bzxLlPC06ijjywJNYmJsXRW5tZws3Lp9Hd3cDw2GHuVCQoGaTG80unZBCZOT+ABDMOkidDoW1mgDAW0NgYe+iAsBP/iR+/pkncOkMAWDiDwSWSQDVCBYDwcrYUU8GA/gmghPDAaFIKgGASRwQsuNkhFSjga333sG5d9/HbjhGdd8hNBst7DTb8txnFhcEFL95/QYef/ZpHH/kAfn8e+cWye2WMGYdM/cB4D/tinT/9X+hWuBXfiWDTnuCYZ+FGB/rawMKQjFV5aGT4NAA80sWnv2JKTT6Aa5ebePkviKCzRGKdh6VQgpvvb2G3JSPVNlCquhgYX8F0cTFV792E90mAUwL06UJnngyi5lqDrev15HJpdHuhuj2ImTyKRTzPlJOjHIpizdeqaG5G6NUzqPWoFLORSpLyysLveYI8WCC2XwK1WpaWEEbq0MpvlZmU3DSEe5sUHmRxsZ6jMuXIs2a5XJOsFcqyykJteeBmQdhtf9jvuMEM6kUXjx9HL/86/8Lzt/ZxK/+2q+g2W4KqCRqs2AoAPD83LRc79paDf1eiLQ3kUyqPPOAK0XMz5Tge8ypcpHLOCgWMvDSLOJS9ZmFNaYqxYOflnQnYVCNogmikEUX5vcBmTQP8MyxYyGJJ3eTMTli4diFy1tirgQLiWFfCpe3V3fE8jpTcOGlHFgTqt/SutmJTWYuLZuZp5YiAMI6wxhOilZrXJBYLLPE/nbMHLhRjEdf/AIK+5fxzd/53+D2ekhZGez2+pJbysw1z8/iocdPiM1wJFlgVI5QwTZEsZhHt9NHq9nDpUs3kUplkc7msXffAQEHZ/btxcLBA5iuTmsOaqMh6mcqXnN+VuwGqSK1JD+SRVfmS3Lej0Sxu7m2gW6rh1EwQb/PZ0rrS+ViOtYIe2Yz+PIXn8fSJ38WHSuLr/7Ob6O+XsO+pcNYv72NkjPB0SPLyFeryMzNi+JvZ2Mdm6u30Njcwu72lqgzWKDMV6awtP8glvbvE9VevVlDmso1l0UYzdDkhi1Fu0oqo8MRrHiCoNPEVMbGk0+exvT8DOq3V7F5ew3D3hD2xEaKxAIBn5hfbcNKOfByWYwtqlgHGIQW0tkSPD8HFrCopPHSNmwWe9MORpK1TFDFwaBHWz4H4cRBZFF5zc2P0uVarY7YBrHU32zTgpjFblpREigbIwpGUpy8cvkatjc28fGnn8Le/YvAMMDW1Quwgwa++Iu/IAB4p76LG+ffxdKevShPleA6zAKNsLVdQ7vbQ6PTR63RRq3VxcZODZ1+KMpsZj3qIh3QqBvZdBaOx+uIwFobbWLhBJiadlTpkXGR8WO0OnQDCDBVZa5fGu3mEN1WjEphCYMB7fII1rjY3u7Cssi4c9HqdDAIqWRlMZcM1wCpTAA308P0fAmDkGQBB92WhW47RL6Qx3Q1h831XQz7BGJ82VSFgaqLShWyay10O7TkDlAoeThwcB82N2toNpnrRwvNEH7ewtxiEb1+AxnHQTFTEeV9MVdCp8vskSGpC4jiDcxVfSxMV+FPZpEZl5FPV5DJzaI1sNEeuhjaRYy9EqJUFpHtYUSgVayiFLzVYwrBA1WkKruOhx9jicsjhnjrcpOmZJdEzaKZMsb6WexSdOlTpxZzgPsARTAHOMPru7tx1Jxg/R1zqDS2tFT+8gxEAJh2vjwopGwHOc8VUJT7V+bzkMhB5R8BJp+237QPMIAfS839mBaQIdqDoajVByNm7gKhbIZ1s6mHAiWySLaQAbUJBInN8Yj9S5mQd7MqTSYxN+MsqKoqDQJq6NmPhVllOfJiCZKRkatMSrazAo3yS1Qi0RqayicpQPNop2C42irbCpKKhacytFnkl2xSz5U5m18CWJrsZI4Trm8agah2uapmUhBUnYTVRpqFaAJawpY21pbJvSaH/sSeOwHuxNJaGOLKCpVcThaPWUQgkGEyi3kdktNrLEv5+wRryTbn//EwlSjDCDaQuKM2uHTaH0v+J6+bhyQeaDh/JRbGiaKU6wyL0PwS8HQUgFbhVCQKocmmyj2NcaQWqARTJCPRAChDqhXJZpIzd8I+V9AkAbElr5ZqUo4+gskcS7R/5fuIRddIlLKSNWvYw4mSjAQCaX+XRC69frKTtXijwAHX6sGgK4QgjnHJqiYAzGJ/hiSZgmbrmnxhglccAwJsEng2KkQ+BIITBEDkGZrMIwI3AiKPxwo6GACYzy35SmzL1Pr3A/CDRYRgMJCXKVBCNS/3F0oKobUv+yPBJwKBiZKWxRrN0NYxy+dK1RznB2kbHmLHMTodBU9V8ayqdOmrhmzBAyLBrYQoICATyRXS31WtK4pVjwpgk0tp7K7YzqIi5F5ImP3sCzzgE3AzZJGAOZgEGpWYQSKGODoYS3p1GNHrVrUkiRlqd87XE6QR9as8M9rq635IwaWctBU/i4C9iil0DBAYUrs3KjYjAVL5XJJCD0E4XjfbObFsZvtyvSU4x2HCApe4AcSxqLFHBDsJ8hhlOC3luO7zWtnn+ewSUgOfJ9uQz4BgnNjNkazCwpFRZ7KdJfNZAMyhjKFkDNMdgvETKgNRdTXbgzbaYpXGaxyPkfGzonaker7VbontMO2f+VwJqNFaXAlUaWQzvqggSNKg/TCBfbYj+71kLpt8Yc4/bB/um0iwY5bsvRbzBFNFvW5AYQJ0nF+lAEjA1RT5SHDkPMj3YV5yki0r93933lJAndfBOavVahnigCogefuJdTPteWkjzIdDIJPXLGuluBzo3jIBMLn+EO5lcUqtrgkgfwAUSh8haOlnZH6ge44U/mL2dSWwcv7mM5S5hWC6qxa8XK8S0Fesvg1pS1TVJPAxez5S8oWQZqhsTXEPopmw3GvxMyWXl0ptURcRkNbc3LufQ9IDLZ3lM/T6ReFu5l2+b6vbVvto9nsqmQ0Jge+fzeYkc43Phu3Pduf8mtilJ/MT1yWNh4hlfqWClzEyPoFmzj18pjKu6VAUGzIQs4IZY8G4jpEQxFIuCTVKauKaJ8QgqcONdf4WNx0+j5Hsq1kkVLcRVXOzTymJhGQA9mHNYCThiPN8orgRckrE97ZBq2pRYWey8rxYPOzQtpquBEKkG6NSroh6lte1u1u/q3RmkdFOezI+aCfOe+Z+iHsDfrOviSW168o1khhClxjNSbaFhFKempbnS2Cf5Ax5Pga+9SU2gNfN3GJV3GvbTwRg5pzFtYjjud2lZbnuhzgfM/NZSA8GkOdeR6IgDIEt+/Cjd9eW+3/5898CVFHu8WzMJsSJP/+3/CfeIZX+V6MYgx/C6vdP/JD7L/ihW4Dgb9FWRTDtUBMN2g/9xn/CG3Bt6sQTrI1itP+UIPC7v/mffaAA5vpONeCNq7h+4TK2dloYTSyMbBfZQhYz83Po9AYCAjZqLTz17Mdw4fw5tLda+Pwv/iyq++fVyYTOVD8AAIvTEaO4DEAuax5PsjwrcQ8t7jUppAgAL5wUBTDX83whJ+vorUtn8LXfIQD8Mg4cW8anP/EEjhw9ZGJ6FABOrJ+TfKh7z2GJsvZeDkUC3PCMdKMe4P/7w20s7tmD0w/swVK2hmD7ksYieQYAplsGSXZyfua+ndEMLgr7PoKpQw/h9sWX0bj5LnIZ7mEVAFY6NUE2gr2sgY54oOIGWsBg1kUFADYuZQlwnYDH6gRDANgHsjNwqydx5MnPYaYQ4eU33kVgZTDGJiZ3LgPDrux7udcWshznUAMA8zO4VxHVKfd2jJIgkZh73PwUKstPYfnYUVw69zJqF84gYIauAYCF8JkogI0NNN31vHQOJ575CqJcFf/4/Ou4fucajlcXsVj0ZV+dKhVRnZrGI8vHMZMtI+g0cGXjPVzbfQ9RntnALuZS06hvtXB59RZa6x0cqR7GTz3zKezZewC2l8GVtRUhVZy/fRGjQgEPLR7DSv8Cpp1Z7A47eGrPo6jXd/D6ynlsdRvIOSUEQQvdcQ/FgYssbROKNjLVHK6Ma2gMgUV/PzbXV9EJItgLVRyeXcZ+q4IDU1V895tfx/7KFB5eiMXGOAhGcl5gHUciLpgBnADAhkyfnVrEJJVHs3ZLrOHzeTrNaJyJ62jsEknfCSFciauBvKcQzF1HAODy0kkcO3wY08W8nJV7/SFuXb6A1p0LGPXWgLAvSIIl0TZaV0toUnw8Cs2z7pYogBmvxwK7AsJUAIMOmIY4LjUuqb3S4c7GoUc/hVubqwIAz6THJqqDNf+RiGMUACawyWofs4ZtWH4RR08+gcW5ebFi7rS7uPbeOTR3bmNAxTJrAyQDU4HwxwC+P/gz1hp2azXs1nfx3dc+AIApPjrx0U/iy08/jqtvfVPFEwYA1nxx82U+RwsxH8zAipNznuB4UnCYnwVR/o5g76xh7czrePvKKmqhhUOHj2K308XEI/l4Grdv3pZ6U7NeF3ev008/iUPHlwW/UfEK9+BJlJwSUDRKLJll/n2vAvff/34L/Bi2wH/x1+ewulqXvNZSgTmBZazeaGPzTgcPnCrg2ANZ7N3voDLt4erqEN97fRfPPl5G48YQs7kS4iDGTr2NwA6weLQAL8+CUgawS/jq166BtvlTBR+uFWB21sIDx8uSCZrxc2g22tipdVAopuFNUoiGEfbuq+Lq+w20m2OE0QSdLotx9EQh2zqWDDkXNsq5NPbvnxIrlPWbLWErZXMpzC5MYWNrF10CTiPaAZbBWNS17Ro6vRA9qikFBPbErpHKqZigogPZzMz4Hl44/SB+6Vd/E+/eWsev/fqvotXuYECF39hGStg/YykmLsxXRFVDxgxtRQhcErCamSri9MMPIJelkoBZpiw+TWC7IRjlNRk5CrgPLVXk2rQ6CeE4ZCO5GPSoklB1UNankkpZZJz0WXBlJqE7cWCPLPhU3EUBlg7uRZhy8a0//D5KlRIq1TxghRJEH0dq10cQWTZlYwuez7Rl2lnTcm0gRZNoPEGTYOpognEYYxLFUpz4iS//ErL7DuKf/p9/C6nBCOPQQ60VCDDKQjVXnn1H5zCeDDEaDAS0IPuNYGZpmsx1MtRj3Li+JnbWaS+NhZk5VKerAuT0R2Mcf+AEjhxdRqvbwq3VW6IKIyBUyRfgjCM4hF9YkAOtXJnBOcHVy5dw7uy7aNeZS0xFs43BUDPdxEIUIQ4v5fAf/4efxP6f/A/Qcwv4/X/wDxC2Jjhy6GGce/sCwsaW5Kj6+SyQLUlhsNPYxajfl+yjlKMgCVVRTtqHTYu0ahVz+w6iWK1idXMThakKhlGITr+NCYELFk2pmop0MWXJuuBM8OyTH8XC4ixqt29hu7YjxWpRx4Egp6oaokmESdqDXyzCShMsn0IqV4Hl5eAWymp+KllwI7Q6LbR6bVETSWYoNwZi7+ygM4xgpTPoDlkMpt3uCNtbW5gpspA9VjvKrI8CVc8pD81GA3mqWcIQr7/6Gmqbmzh54iiOHNkvcNPZ176NmYKHL/3yX0Fzdxdpx8LZV7+LsZ1GQMXKoC2A6vZuU+3VozEatO7oDrFVb6LR7WNi0wo2JUVCZxLBQyD504UixwaZjh76AUHaMeb2cM4Yw/eUpNAPWaruYnY2hVIxjUErRrs2wdLMMQG9W00CYA7qNRYgAT/roUuFcUybduYKAwcOzWJit5EpjOD6LlrdAFtbtKb2MApdZLM+FvYwt3uAjfUdpNM5KbIxVzcMYxRKPIywcN+D60XIFTzMzFbRrHfQbbNPZtDu9JD2bczOleB6McJeFw48FLMV2aRwbBTLFdnUNVq3MF1JY3F6DtPZg3BHJaTsMrx0Gb3IQ2toI7RzGDlZxK6PEYtyLi1xdSOlmyyzsTP2LrIxHBtQV5AKBUbJJ9QNKo8ziRWLAsDiwvQD7HYBx4yS997/+uB1mvWZqFOTjWSiKJGCOQuSLJZLDrQtYDDnWLojCKAoVdtY8r7TVID5LJQz20dfy0NlOLExjCcYRCO0B4H06yHVtBO1wU5sZYS8KzdiAGAW68XGieAW53jdPMvtGuVif6gsUB4CyDuQjFWCnrz3mBtIBXHFQjrlIrLGojhTm0gCrwr+im0yC8cCFGvmplouT9T6Sca5dY9Ns6oAE6WgOjaorSmvJcn3ZVFXMv+MbakAM2RJmNIvc4wJqNHpILE9ZaGXz1Ta1+Szcq5IQGABbKkaY7sbsEJsk6mwIpDLQwX0nqjo4/zEQjTneV6fWthSFR3ImiEqaALHtN0U69dYAGg+DVVOaq6pgp2eABaJ9SY/R4A4RwG9xNp1OAjETUSAlRHXqJyyuWmLO0qUs67k5fJLbLrDoVxXAtAmtsy8nnvzf0WNxXFIO2ABDxUA5kGfed5su0QBzH5CgINzJS122U4JoCRtSEILbZBF1abjjCxzyRri4Z6APxVu5jUJGE1bKAVAbWmXxG46YeOyeM/2JLggQDSBAVGv0wVCXQYErDfqcCrG7rU9VyIGb8nkeBuLbxYg+H+izhZQS/uJFC3yWWlrjgfJkqUtM8leKeaqU+Wph2ruSZi9qfsmuh7Qwpm5uQpQia1uFKGQoxOFIYSISpxuI8x09cTxgs+MYIwq1MWGRAsjwVCKMwTeRCUpbRkJqMH2F6tjZoCJUo971ryqQpkrGlKVqjbWBLQJFvPQyN/hWstDMIFRKt3Ixk+Ae+l7tEgWEDG4a6fNXyExQ/KhTVvLHB5o8YZ7P9r6qlU3rfZjifdIVJgcB/wMKmm5puSyObkfAYRNFrIUqhIVvSg5A9A2XVTyVF+z/2fz8tzZtvKeMkbVepb3yOfAHF9+kaDEmYhWvwKWSgax2nKTQBDLOGQfoPOFMsuZb0sQj9eaKNz1gE71N4l3xkLMthBbqjblMyc4zHHDcSigGsE7sf8eC3jX7XdFCcyiJPtzp9sRsLJKNbEBnAQcFBtqGz3TTkn2L1USYuPraQY1gTSC5+wHdAcpFvICenNaJ4CeWFbz2pqtls4tLMDQYUJUvJpNKwBnGArYTuWtrIHc40lEhiPPNUeAslQ0ZBCCtynNtRbyhqoy2Cel3xo1r9ofKoDGIiD7WKvZMoQI2hcyqkTdGjyHbheaAcz3FNKEsajmXoV9hnNuonqXIpa4HdDC2eTamvWKly+kBbaFIVxwvLHviKqY+cW8RcmIJ3hKQpwqf+/a34sNsitzuaxLhlQidt5ch0c6r/H+kn7BZ5zYmBNMZn9ju5MQxn7J9isV1U5Y8sp18ZU1i/ct5B8ePKnIbjflm68tlWgbrxm9fG4s+DL3nqQ3koD73a4QRalOFuWrgPQ693A+Yc49nWaS9uN78TWcl9gXRfkexxqt4CpILvnpDsfwBzneLKJ2SPZjREEmI9cra44usIjGI1HDs1hIAJVnFgG1Uylj5x3omkTCZsqTQla1MiV7Da4YVKkkjhXsm7SuTtZS6UuiQhmI8wkV/rx2zpEEgNvtjhAT2Y+5vnBc0BFjulKSmCDh/HHuSPEeXenTvX4PG7Uaas223C/t+TnmafGpuciuAOgcH9IemODwCy/+GFY17l/yn7UFuF/f76kC+P6XtsBwwqzXMZrcz91vlB/pFiDJOGNZogguO2oL/WFogrlukShwPYrR+1OAwGoBrfvkSRhg48pFXL+4gnazJxa8AfcZJC3lc7LPW9q3BzNzVbz39vs4+dBJvP/eRXR2uviZX/oyKotlWWtYQ1Rbaf1TzjlCjlZitGx3eKY0bl10ceK3ZXlIFfagMH8CVqYg6y7VlBQ13HpfAeCvEQA+cRgvPveEWEALOc6QqpPc30QBnJy174Vg7lXr3f07Jtjq5TBw9uKxx05iKu9g++rruH3xVTlfcH2jAljAXyclbm8RzxnjsYDk+x96Hkce/hjuXHwZvdvnRQGckNcUHFLitlg/80zPWqic4e8BhYXsrFnFyblKaKnyLB2MLR9WbhbO1HEce+pzmMrH+PbrF4FUGsHwOpyN64iDvjh1cK/AMyT3JJJxSpUnaxAjgpl63iMIyT3thKROAsCHnsShY8dw9cIr2Dr3OsLhBwCwgL/iSKYW0CrY5tk0i+NP/zyC3BR+97VvYWN7HScPHkXQ2sDuMEA4HODAiX149tQTeGD6EDa3ruGbb34VPWuA3HQJdpqE3AjdXhubO03sXmrjI4dO4zPPv4Dp2QXASePcnXeQtSZSw31n8xweP/w4Vupr2FuaxXvrN1G28uj1hlgf9NFutHGgMo9DSzO42rmJ0RDYk9mHEAP4BQtrwwZGVgH7K3tx4fbbiLMlRDkPe1NTeCC/H904wve+8Qd4Ys8yTs1HiPpdhHR8IwAsdRGtpUhdRToXa6e0k54VJXGzdgcZjv+scZPzFAAmIZQKU3XFUscXkmwl5oj7UhIKy3MoLhzH8cNHUM5mcPPmOmq1HYTNG4hqK4gHW1KHZuya1PotrRPpyDK2xiRLc0wRAHapAE+LEyUVwMz+FaKqQ3LzBwp4IUvGIwxCF0dOfxo3DQA87Wp/7Q17cmblebbOTOQolDi5Ei3aeW9+CYdPPo6FuVkZi+1WF9feP4f27iqGw54BgEns11rgv2n/rI5/Sd1BxjHJi7Vd7NZr+M5rb2N7YGF+76LsXw8/9hy+8szjWHnnJTmfuraJ0FIxtvkMs0Ia8NfoAKQWJ6pfnlnUOFpUunY0ANau4OKbb+DC5S0M4WBqropae4hMtYrHnngUvVYD585egO8XsL62jmK5hJOPP4w9B5dMhBeP9jpWk9qc2EHfB4B/pNfq+xf3I9ACzzy5gBGaOHlqGrD64JQahy5uXd/GR56YwyOnM8hkO2ju2Lh4LcR7Vwd49IEpdLYGGA8i5DMTpLJpbLc7mN5jIxiHYrm6vROj3o4wN5vHeBijuTWGSyWRFWP5QAHFbB6bd3YFAJ2eKiPuj+G7KbFDphJWctdEiZURS5NGs4ZOp4HK1JQAPLRUzOZpaVcTkNmzU6o6yPqi4ogRYxDQSrmCrUYbu+0+1ja6qLeYNUVrBmZiOTIhSbFD6oMTVLMOXvzocfzS3/gNvL1yG//d3/w1KVgOhyzmW8IwIvMnjAm6WZhbmoblTLC1sQnfTWMUxnBh4eihg2IH3aZltrDIWShLI5+llSDVFZqBSGZ5qeyhOpvGwpLaG7abIbbXO1iaLQpAlEpTiUA7SwvDaIRabRuTYIypbAV5LihBD4WZEnopD2++dUWKp3sPzGFsUV1B1jxzw6hKY/GdGx+JzEWOloieFm0IvBG439ltiQVzv91FIe2Ddocf/9yXUNh/CP/wb/8aRvWeKJiZWUAwIrFZzVcJBjChdAw7ZEGONsxjjKhaZnEhlUF9lzaQNnKpDPbML0ghhPbGu80B/HwGjz7xMB45/RAy+TRWVq5LsWy+OiVg/yRmQXiE5gBiC0Kgo7azgzura9jZrGPt1ra0czGXRYYAaspDJeNhqWTjFmO9UQAAIABJREFUsz+5jAMvfAqB7eOl3/tn2F0bopJfxI2rN9Fv12AzY9hPozem1fYEaYeHiAkqWR/TxRxyPi0ZqY7hRtQRAKE28YGpBcwfOITWIESAiea89VoY9jvod9pot1qivEg5LnKuiwNz86hk0oiCPgbcjDo2coUS8pmCFI78XEaAiZjs/bSPdKGEyE6jyyxnW3NmpXhjFGWyIaLazslI4YaFV34m7ZYFrGI2ItU9VIZQFTgaYd53kLU1P4/3QXCY1aJKuYTpclHyLd55801cv3oZD55YxhOnT2Kz1sQ3/9XXsDBXwad//iui/s0Vcjj7yiu4Xe/i/PVVsSxt9YdoUAlm1JlUawbRWJW2USTFeGZgi2VnOITvTlDMsmhO28FQ8omDMEZsDTE1r/bLZGyysEhweDxpo1KZYHa6AAQZ1NfHGDQcLMzuQbc9QG2ng3BIIgPtuvoYuyNkSxmMLYKAA+SLFjL5EabnshiNXWxs9dEfZJHy5tFsDOWA5Gf7YjF948YNUXKykEnRJ4ttC3uKYqdCy1kqeDMZVX8FtB7vktRSRqfdl0MX7blTvgM3TXu9sRSsqVqnc990tYowHKPba6BSymNxZgHzlcOIez7GoQ/HK2BkZzCIUwiQQexkMKZ9s+RzmwOFqFzJctVNnDB6JZtaN0GyP5aDGS1kxuqTZTJL5BBowC8p8yW2KfcgvQmYIwcYkzd5b4aeKGaoqBLAQW2NEzWxMov1kMkNOj+aeelU0PHfdFogECy/IyAxlTsOMrRG9Bz5uxR0mVFKoGE0loNwlyz80QQRLIRk+xlLGQUSE6BbN6K8PhbnWTQW1qG5Nz0AGwDc8URZJAc+Uevq3zUPVzN2NTsmRhBHAkomFpCJ+kgsNMUmyqigRXGkmUVy6KOKy7KRpQLMo0J0oIAMwTSxmVUAml+iHIy0cM0xImokY+HLQrvvG2UmwTaxZlVlsdhvyX2oba5m9qodu4DoJtNRwAGqojgnEdDoD9Dv9eQ5EBjgt2zPDTAolq5GlcT3EKtnPkMqQAmM06KVoBLbh8CVAYwELKbKK+1LhmoCUAQDAnnMKdVDrCh6eQBK1GYGQCToQ1JJxFFmsnh5WBa7WU+BJhb1echO8mq7g97ddlRgTBWmokw26i8BMAgqi8JTGeI8DAoQyvsydrEspBN0lhxWtoeAnKqylX5NMIbzJvu9KBppvxlI8b6YzwnwRMBB7dgI8JGww8Mm7djVZpwAEQsFHLNJ2yaWz+z3mlFJrqw+G1Wq8hkpUMk1XsBlo9RJ+rcApszbpcOHpxZufNYynmWvEwqAyWskiMlnL4Cap3shtgvVpnx9s9mUNV7Z9Kp65X6lUi4K+CaxAmLrr6AxD+qSeSpZoqo05vwon0swiipvHuRpKUvFp8nzEkU+1YdcD5nzLkWVDxSI+lpVBvJ3aCGcZJlyX5W8F58ZVamiihwMZG0j4UjGGZ8PWfgmG/TuXGX6XEIK6Q31fhIFhVjCG6KEKE7N2DBcE50PYlr2atZmAioTEJU+ZFSoSoCwNBtaACVVTEqOlHE7SBQTBGwINPNPJTSQeMAIlB4iZuiaPSv7j6jyBYi0pL/RCjdOMmnZD4Oh2B2zD1QqmkPP50BAiHna3KfxPfheBIQSkgMBymQNkIKhyanjHoX9SpSJVFgzp7bXk3bhHoagJoFbAmMsWnA+EzUqCZpZWkKrlTCJUIlavV6vo95qCDGM/YVqeCVADOXa+DzYSuVKBaVKWYgpsdh+095fM4LpHkMLb4Lc/KICVRTRhtjCDswxIWQ+EvlIpjHEFr6GtsIEK3mN7COqdPekrxL4m56avtseScGENY7E0ph7P51HCBAz600tkGkJSBIHf06gLYoDAcv5LfbPtPBnDjit4sSFQSMbOKNz/qaCmsQNvhffR9TKptDB++a6z2dH4JN5YlwTeC1bW9uyr5ess5D5gZBxkBApeH7ieCVxg+QEvgfVIuzLfC4JcN7tdEU9kS/lUShw/6Nrpaq7dU2gepdkEc4FohinCwmzetMpIT0kX4kdP8f4/NycAKBUq/fbbdmzDUeh2EcrSE2yia5THMM6E3P+CuR6SdRMVOwEgQlyz83OYWZ2RtqJc9fO9o6oablGiXOOZJsrCUbAfIkN8WRe4BzlZdLyOTJnUQEfDNFpt8Q2XQgIYv3PtdtDJp+Vojy/SJoUNwESdCT7mPZ/rvRBvh/vgecoi/sBEodEtazrAdW9tAiX3HBzVkhsqzmHMRt7LEomS+Z6ErDkWUf6nMTWkISFfE72GMTtKsUSpoplAdddyxJ3kG6rJe0wdmkHOZDnnkQGJHuahPzCfizjMJ/Dgy9++kegSnH/Ej7MFlhybSySuPBhIGcf5o39GT8rnEwk53WbMTN/epffP+On3v+1H6YFGI82xSxrYwv9YXVl2kHfHo1FLf7vQhY493f+GmglO+kPsHb+HK5cuYlmJ4BjIpwsxlHkfYSjCWaXFvHYk49hPA7w+stncez4Udy8dh21tS187hd/HpUlAsA8c9DRQuMouG8UxyoW2yyNGZH9nHGQMgdPOStTAewVF5GfOQaXEWxuWpw9WDO8+f738fX/57fx9a9/VwDgTz13GocPH5Rzk5y8zT5YYtBMPMcf75iuucAfqIPVInowWcDCgSdw9OQ+BMMmrpz9NraunNF6Bu+BsTkTC1vNJi7fvIl6u4se90YjCzMHn8aJx1/AzHgF06NtFLJUAPMeqcbUczzBNPmWTAkCwArkMQOYALcogEWdyLOpEtspOBHweMw3ywKFWaTKh3H8qS8glxnhW99/X3L4uvXzKAxaGAcdIbXKfowAsEQ3UXSj67TWDNTKWMBHIdk5yBSqKB96Qiygr517BevnX0U0VJKqqH/FbcVct+y/TGShl8Wxp38Og/wUfv/cGdy4swI3BmYKM/BzVWzs3MH+/XmcOLwHnzzyBN658iourJxFs78tduK9QKNyGGPS2t7BrTNreP70J/HCJ38CpfIMRrGN3qiJSqmArc07OHvnbTyw9wGcufEulvOL+N7qORRKUzhSPoAz58+i0+rhgaVl+DkP726tIBq7ePjYkygwdjGooxPUMRhQ/FTHZneAufm9WPPXsZSu4og7h1Zo4fabZ/HozCKOToeIhjzT82yoICn3bjwbx7HWehIntExpHiPPR2d3TXJpM76HFF0AXI4FfpMEquAx99RCfDXqX6mN0dmpPIv84nEcXz4KbzTC7/3uP8Wtaxfw2KlFlN0Ak7AOh7UTW4kDch42Z2915iHtVq2NCeoT7FXFL8Fffj6JGbSDTsnnaf2AtSbWI4hVuDj25F8SC2hnwqjDoQiJVtavY7tVQzbn49zKFakBPnr4Qeyf2YdMugC4Gew//jj2LMyLux7ze69fOo9e4w6CYQ+W1DwYkadihuQsl9SbkrNMQgxhnyMA3Gjs4juvvo3NIbC0ZwGW5+HQqY/hy899FKsXXhYSqUcAmKQEc4ZVMUpSlDM1OYmVY7a5A5vOoqRJk3zCMRn2YF17B2+/fhaX77QxyRYwpgPOMMTU/iU8+dzHUcxncf3i+3j//esoTVWxcnVF9vgnHj2Fhb3z6oBo5pNEva/OfWoNfV8B/MOsovd/9899C/zkJ6ZQnIrh53jAtRANRgh6NqI+1QshHj1dxPJhH7XNIda3bNxa62JxMScB444Vopi35fBJZe3GThflOQdBBPSHYywsZJDxLXiWj+Z2CrsbEVx7iOmpCHHfg+9kTU6kBZ/ASIV5noGoeSzLRY4AZ7aETofZgH1Eoz4qM0UMwh6azS750RJGnksXRBnEwgKLHUUym1NjLCwtiq31Zr2OVK6Eja0e3nr3BlbXW+gNCDJnJROJ6r6JqGSB2byLTz15GH/lv/0NvHX5Bv7mr/03aNcboqxMuRm44xFC+vFbY7jeBDatxKgS6g/E2osKiEqxgFI+i6DfxaDXNqqqiShqsy4LGyzGsliowEcumxElLrOhkowyKqvzzK3LUSXAoHUfuUJZcsGiURdhr48D83uQimJ0G2sozhSBfBHf/e452bgs7q0ilTGWyIGDSUwQUwveLLS2el1l1FONlPIlY3NmYa9YKLPo267XEQcDFHIZ/NRf/mVkF/bjn/wf/xMmrT4G7TF2OwSXeQ+0uHDg5bnRGmAcUsHDIoqHcDSkKJWRwbLRaTZYsKIdrIu8sVILBlxDbLH5Lk7lcejoAZx65BSWlpbQ7rTETnNupiL2zwQDmZ3MguLm1ha6PWbBMdzZxjicyHPqNuoYhz141hgp5qbkLHzsdBUnP/FxxG4W3/36S4h6PjJeEd1WR2w+7IkqjGkpK1aULPawKEZrVma3+cwPpMVhFsVSAW7aQ+D66NppxF4Wxbm96IYx1rY2Meh1BAAeDmhdqhmh3BywQFqwXSwvLODYkWXkZqYBFqyZ2Rwz6xhglmK915FsUz4TMhxHNq/MQkARn+OJ8jGVzmDQD0Rdwk0x2WYsPBG+4cGHbRXFQwGsmd/CgrBPFUSrgbmsg0N75pAvltDpD9EdULncR7FUwlSliE5rF6+98h1RxJ86dgj7F6q4vlHHy999BUePLuP5L34R3e1NZCoFnHvlZbx5fQP//NtvoDMg4K9WfVSNcRvdkTFLlSTX6DGymZS0IYt4VDb4hSwKuRGyqQieFaJaoZI6QqPdhOPbmFkoCdEiDGJ0Gtxc9VAqhjiwdxbuqIi1633UN0ZYmF2A63io19uIgpT0ucDqozNswss5SOcIMQ6RLVAlE+DgchWNVojd+gTBIIesO4VmncCthdK0hcpUFu++e0HAalHdx5YU7A4slxFPBmrdGwwFlKC9i2P56HUjeG4OrdYQGb+gdvFU/rkTpCwXWVo2xizCAYuLe8R6mnNKxs+jkC0hl5pG1OcclIblZTGy0xiMqTr1RWUNhwViLWgnByzN3NSfSIKnAIGaFcNNJu2RODaF8MGsjWQTaOyaZVQSJDV2Kffm3/DwlIAiojU2mLF8Gjd1BHBpI8lDpgH07jla6jXKQVPiXAXQZUFJz3IK/nLLTAtoEoM4J9IqOs051ADALHwPSR4gADyCHKoDKk1hy5gQXDqRMCf5tyYf2TSL5hPzS36g+ZbJr8S0TTQ2UcnGVUTT0nYGJDY5jiMLEJNKZnUK4E6VsGZ9ipWNNJAx5JZDhSptxRaXdq4e+wmtZgd3rVmpGpQiPzfpwpgUeN8AyhzwljJWxdaWWUgEhDyMxcaWByFaB9GWiKzXjCi1qMridST2myzkEsDm9bLgy/8TsEEAloGoDAli8JCZZEGLytfkDhOA4YGp0Wzq4YEgAufETFbun6QbfhNY4meppSkJT4YQwDxWAo20Bx0qwEPwgPOVZswym14JDDxAiAqaKjRakSY2zEZhJwcttpfJMSYowoM2+yGJM1wX+Nm8frHBpNKSikQDovMALirXKDRKPgUqZU3kIYJse6PII8jEwzwfK5WMvE5+loDiJKSwT9JKigd7uW6jszfqLmF5c+4ls5zKSqpxSZZwNBNUbYN5UE3LnkVAVKO8k3uyaD3PQpCCosxDVUCf4FaEfqAgrwL/mhPNL7G3ojqVY5KFJd67AEMkL6kNrqiYCVwbVS6dNkSRya5vsiITYIFW1gQWEntq9pOUZ6NQIPhhSX+WfiG20Kpk5EWqla8WPTyuQ1RoMq6C6lGC+lS7GaIKVX5Kfgil/zAHmA0vSkrJRCVJgFaram/KvsL5l/efAPD8XLZVkhvMpyEAvOvI6zSWQkF1VfFTeU7Xh6zOD3QM8dPyucyqFitz2q7LdJDMGWo7zDZMCl7yXnRliUKT0T26e40yTxC0kbzRvoxNkgpILBJbYxYiSBChMpXkMlpmy5yuagE+c8lCDSJRF8p8MFRVrCoTJAFJ1H9i8cysUOYqiwU0gUTNFychQ1wAZCGeiBUtnw/BuvFY7YdFQcp+QVCMSkjaX9tq2StqTVEIW3Kt7Dd8dpqTzrxRfSaSfRsrsaDVbKJHp5qU3heLNwL4G8tsIc6YLHUqGludtuRhsY9S+Sl2Z2JprwVMquV5/7xHAVSZnZbSTFtdCEgmpBLUU8LYJJb75v6Uz5XXy2eQKHSlaMBCAYtCVJfGiUpanVgSZ4skt12y3DkXJg4RkjOuAHSyhi4uLqJcLEn/Yt9P5inePyNqOMb6QU/znU0OGEF+vq7X6UrGa6lcEpCbSt/tnR3Jvua8TzIBzwmS+Sq20gqoS544xxaJHVLgVFIIP1Py4bm+uq7Zq2uGNscRCTsktXE8EfjjHMS2oUqUJEK+j2RXC4mKWw8Ls9UZzUN23LtAMudgXiPV3TIXEcQeGpcHWrYbpTefCV/HvTX7Hu9HiDyWLXtlxlq4BMUNeYu5aARh035W3rPT72nOmvk5X1csFAXspnsN1/GkjROSl6zVdN8pFKTv8Fr1XjWuhH2RfZLX3usPRAWlvirc75n5WMiKdKHgepATAowQC4TIQ2KNFtN5tmP/p7MCx86A8ULSbjr/JMQqOgN5lrG/p/Ud4zDMmuOweGjmSD43Fi65vtfqu+gPhtL3eL1UEk9PVUW5LJbu4kqleYUyZuhcxGfep0Kf62ko86dkfdNOvqRRBLxGzq35fFH6TKfXExIF9xzJPuHzf/Wv/rmvgdy/wX+zBQia0QaaSsr7X3QbAmrxGHdI2LkPAP/YdAnuHPK2hXnXFjD4w/pqxCQMxOj8O4DAF/7Of4pJP8TKW2dwbWVdHK4owIjDGLlyDrPzM9huNOGkUvjIUx/B4r5FdNoNvPKNMzh4YA/WbtzG7noNn/3Kz6C6f0pI9tzDq/JRvJyUZCgZoIbozP06+7H83Mj3uMd10kgVF5GrHoGTKcn6JrEtiHH70hv4Z//o7+Ob/+p7OPLQMbzw7GM4vHzIKP/0/KNgpaqMk/PIH9fmd5W/5sxEAujOzgirG3N48UufwsK8jYtvfQuNm+dlb72+28CF1ZvY7rZFEdrsdiSibrpYRtor4PSzX8Jjz7yI7sp3Ye2uoJilDTbPA0q+pZsXC71juutRcSQAMK+ValAFgOXfSR3DzHsaVca128HEysAqzSFVWsaxpz6PjBfhG69dhl9KY3f7TRR6bVhBBzm64dCliHs8E8vA95X9rAGAeQag7S9rSjbd/wqzKC8/gQOHl3HpzW+hdvVNEUgIUVPsnxUAFuWymufK2S7lZXH0qS9hmJ/Bv7hwFt9/+xXQb2tPfhatXh2Hjz2EIN3AvpkSvvCRL2K1toL3Vs5ic+s6CtU86r0+JpbGTuzevI3g9ggvPvtpPPPMs8jnK+h2ScAEFmarWF15DzdaKyjlq/jW+Zfx+OFHcHbzCrKleRzx9+Kds69hfaeBp0+eQjqXwZnrl6SctLh4AHZxBkN04Tg9rNfq2Gn2UOsOUE1ncDveRuXkIXx89jTC5gQrb76NT+w7gGO5DoZhF6OYRMixKr4NAKwW0FLNUSJ6bgYD20XY2oFrxfDTrNUzsoqgK/daVN0q4VTqJiNjB50ogOlAVppDbv4kDi8vo729i9/+u38XGzfO4VM/+RjmSmnYcVcAYNviXstELplYKHUSc8ShiyAwYyb5uXT6kgxgm+cJBYDpgijOdCZChW45jBoaBA5OPPU53N68A3vSR3bSwSga4t2r7+Glt1+Fk3bR6HexODWPJ48/iuP7lrUm6KYxc/ARHNqzDxnPQ2N3B1cuvi2YQDwYSmau0Ek59sUNQA+7yfi8d6wmhPjaTg3NRh0vv/YWNvsQ10pMbOw9/jh+4dPPYO3y95DxfHi2xs8lwhISRVRBf685oSX7YNHRU7QBGxH3p8MG4vNn8dabZ3F5pw8/U8DhY0s48+YVZBeX8OwLn0C+nEfU7+O9t97B2kYNM/MLeP/cRVRnp3HsEQLAC8a58IPIrwT4TQgm9wHgD2vVu/85P5Yt8MInMvAzFkrlNPysi3ZjiEZthF6TReQQpbKNubkUOk0WXi0FIBFihAjTMwRzBpidmcZwMMHWTgfZcox0jplGHmbLOTSau2KVfGdlhDs3hphMAszOAO0aAc40ilkfjtRvQrjuGH56GtE4lGKn62QxO1NGq9FBY7cn1n8Th3lnWqzIZGOUCikszM6L6pM2WvSuP3z4MKLxQHJOWw2gE4TohWMMIw9btRDvXWZQ/VAtvyS+aQLXSkke62w+jZ/4yFH8R3/jb+Hs5RX8xv/462jv1gWkZMZmmhiNayOyWNhUv39O4iwdZFkA9xzs37sExCEG/TbSro1yiQU3F+EgRJo5G6Rp0/bZYtZvBGviYhI7iAMFcUajAB7zg33mtrlw01Ru0fpYFX6wBphi0P3EQdF1MWivo1QtoD0GXnvtKhYW5zE9WxAAeBRT2ZaFbWWFFRcGzO+inTbt26j2KcBJZ7Fdb4tS+oFTj2F7e0fyMkbDrlggP/+5LyO/cAD//Ld+E+HuLoJ+jB5Bc6oKWOglCSfFzdRQNy7OGMVSXuwcWSxKOT5T+7C1WYfr0J7FVYZ8wCwFS5ha+WJO7nlsjwWcPLR8BPsPLWNIy8aICgbarw4xNgUfqnuYjzKOmV/lw41tjIYDNDbX0G/VkLZjeBMHU3kPj5wsYf8DR+BlSzj3xnmxCZ6bnke9toNOaGEcRvBpj+PRuo5qL82aEFa+sZ7M5QnS0yqRWc4eRg4QOR62OgHu1AeoLh0E3BTW7qwK6MpNJYtyVGyPoBlnmdEEU5ksHnrwAVQPHkCU8tGmny2VnrQZjmk3xc20Jeo22n2QMcVllhYoLFJxU0P2Va8z0PxlKbyPkM/5yNKGj4BU1EMm7SBljxEwu41gtmWhnM+jnEtJIYibh51mF7VmD2NaM6d9lMsFGc+XLr4rz3LPTAlO2MfVrTa2mx2ceugUPvmZz6BG65dqAe+98T28enkNv//yW2gOqLlnBqqqH6muYE4ggQ+qRCfjCFOVPCqlojDoulSKeDYqhQnSVoCsE+Pw8jyo5NvZ7aDWHmBmqYJ0zkUwosKe2dgtpFI97JkvAUEe26sRWjsjUZNkcxns7NQwinwp+A6iFgZRF27WxcQm6SFEscz+NcDsXArdAdUktDcqwpt46LZYtKRiN0TKd7G5uS19lZt/sVqxxlja72NstTEMmPHJ3FMfsKnIKCAMucHyMehPkM9VYVk+WJdLpSykuRmMQ3h2E1MVD7ksX5+D61Zh21n46RxSbg5xQCDOlX7EvN/BmJslDzbnPSq95TSjBUcpzArYa6yLNc3c6GRoRcmhxb7BrECqn7hpVWCOpwjZOksGLGkDypK994tz4d0vY/XMA6TuIPW1yWaSwK6UTk0erwCoLL0atiqL9WTDUvVrHHHuAsBU+VOlkqKCjd/8O0EWi3NVIMSKoSjKJX0FwZjbb0vU66rBpN27Zn6wOE4gQuNAFBSQfCNe8d3Dk+FBGvtoBYhN2TcBiROFsFEOs83GnBfYugTTTKYvF48/ctA1jGgBJYX1S6jaWAWZjTELuQQPeAgUlZBkvIppo2GFMvNmKEAGf4XkJ65RBI74SmZ3S2YTi+ccR7Q9yihAFIQKjKnCiGAd7YaZlaQAiqjmCKrwEMU8YptqKwWEJTeFhB3JSGWfMHk7BLhMRiPBRG7zCT6kWQAfK9isCnRmpDLvxgC6LD4TDBnRIlctyFlw5ucRAKZqjNcrQJk8Bs6/2u94gCKRhJmniUJd1YsjARJ4aJUsUCpVqDol+N3rKeAoP1f1ZGJry5/xmuUQaOw1+R48pLNwz0M5AbfkAJFkHiuAqiphUXVSYTjRdY/PRArmHOhcXC0gS4UyQZkx7Vp7kvPKNT7lk/mr/SdRJouyfuKo4psAjKHMF5gV7NEpZKTuEZkMcn5WFK2ioBXrZe4hVNXL5yWZv2RXCNitxYV+0Jf/k0xpyc9VMIKfy3blMyDAxd9LMlrVLlktmEV5KVm0nEeMUwABS5v7Hare1XqWr+O1CFkgYu6mh2Iurxm/YiE7EqCYfSGxL06UhuxPqmSmywMLHao+4+8SIOJaJYCMZGZpNi77uvY3TpWeWqrJuqcRFwJ+cf/CMcADMJW2POR7avXNaxQlqss8+ZIAoQTV77LB01r44vPmNcvoNWpxThcEdPkjgmhiNWdZAnYOeY1UAdMBwNip8r4ISlMlS3CexTh5/pJXrX/nPpQDIAGoeZDm76jNNNszJbmtBHc591OVSdCHbcXnSpVGki3NNhlTGSqEC83wTcYjiRVUPiZEDS4SBEUJNulXksvE3O6MtCOfL5WDdNfhuKVNP9cNguSilOaew5CIxImBJAujrO3yvSdjBZwJ/BJg52eYuUZAYBIawlCALhI/BccydsE6c/P1alcsOb0c01RFGxtrIXWIElarDH4mq0A5la1UWwsLyYIltvyekC/4bKiSjxKbdiF+cF+lgB5Ba3EqGI/FbliU61RrTKB7w4kSD+Tc4Lmi8pU5h3m2hrTC17PP8jVil0ZSE90IDHAuvz9ipI32MyqmCUrK/MdsZIknMFnBvtoP833Yd8VVwKxZMt6NvSD7ENuOgD3BW1HjWBDgUkDfMDCkGM2R5v3zc5h9TcCcz0/ymEU1oDEjUiASshf36R6K+bzaOhtiFK+FYDVJBEKiIFmApFijGk/6pRA1TP6dgO0mU1wdJCmddmTt4ViVdZ993OzDCd6HVG8zH1zyy9V9gv2JfYdW3qqQ5Ryial4+CxlrNtcUOgBQea+bFpIvSL6haw0V1mwDeTbSHwkyc5ya/D5GCDgOyqUi5ubm7rp4CEmE+3SCtxN12OE8mlhokxBCO303TdJjQYgWvB+edQn08v9kf8929VV9n3FTmNABZxRgMOwbNZfmF3Odkcy6iHb8aelzJCPxOZD0qf1/IpbYXFNl7ovoVtMXm3reJ7k5PCOLEQxbne3D/O58UaJgaLXJ+yLxgGcNAuT/yX/1138s6xr3L/rP3gIl28KS54B/3v/SXXk7nmAlorPUfQT8h4sPAAAgAElEQVT4x61PsPax5NmY5rnkQ7h49hAqgaka/5Mygc//97+Ia2+8gZWbOwIEcR/R7gcoTVUwszSDna0dOfs+9uTjWD52QObrYbeDl/7ld1HMF9DeqaO728SLP/cFzB2ZhZfyFQDmWkLXLbN3l7AkQ1ZKzqMJAKy5wAYALiUAMCNcPNkHs3awfvUM/t/f+S186xuv4fjDR/HCM1QAH5L9qMTTaSFCs2qT3eS/hUDygfrXkBgnMTZWQ7xypoePvvCX8PwL+/De299AZ/0ydtsd3NjYwMXVG3L+J4hFMti+mXkcWdqH5b2HcOCB57B8/BRWzv1r7N56HzmfpGCeqLm31mxQAYAZ+cdvyR4lcZCKUtpAswZrFLYGvE4ck+j4NmZ9llm/hRlRAJ/4+Oclp/UPvncBkxzQ2H0d08MY6WgoBDvur7kXUBK5RhYp+Mi1XYli3NNwr8BaaKYwg8ryx7B/+SCuvv1tbF1+HaNQXbSEECogtCqUk5oKazEpL4ejT/0sBtkq/vDyRayuXkbU68C3RwjiCVpBF6V9c6iUgMeWPobtnXVEXgOgQCabx9ilM6SL2zfexe7KHZRGFbzw/Gdx6qHHMJ44sqeLLEZs9MVN8s0bZ/Hw4ceBcRft1gBn1i8jX57GjJND1B3hyq1rODK9KPWsld06PD+L2bl5WKUKhsM7mHbHuHBzDbcbY1G10mFxWM7igRMPYs6dxcdn9+PbL7+EpZyHg5ldsbDmmGAkIYU0PP+yVvIBAMwjtQU3N4O+5SJq78DFCH5Ko07UxUYd2Vi/o7sjf5fPIFFkCzmPpOzyPJzp45jZcwCd3Tp+93/9DdRuXcBnX/wI5qtluOjDIUne5jnAxEcZAFi7O12ySAy2RQFMYYgofwWEVgUwLdknPFOZM45ERrG2FY0wiFI48dRPY21nDc54gLizgas3L2Gj2cCd+ja2mrsSRbm8uB8vfPRZTJVKuLm2jsrUAvy541jev4yZYgGjXgPvvP4SNu5clwhI9pn5mVnkSAwxda0fVP3eO155fqBzTrNZFwvotXaMcqWAZqOJQw9+DP/5L3wB2ytv6DnKEp8idduT+p+ZB6QUaIpdUgfUWTeW+uEEdncb4/Nv4Ttn3ketFePI6UcQhm28fuYapvbswbOf/YQ4TPJ82mu18e5rZ0RgND0zg4tnL2B6toqjjzyI+X2LIj5JhCv3gr9CRBexSlJV+RAm/vsfcb8Fftxa4LGTDqIhNwoWZhey2LOXGVsprN7owLb6yIn9roVR4CKTclGu+BjZY2zUW8KGpDWyn54gnyXAaCNbiiQn9c6tJqYyecwv2Gi2m6ht2+h2aDVbAeIIzVoLBd8RpazDgopL8CiFUVhAMO4iDPtigzIzS/s0B7s7A7FZJaO6WMxjNOiiXPYwW82hXMwJYOmnqagKhSXGianbH6DTtIVVx7zPiZ2FnS5htzWUTZaXZlGaRQ4tGFC5Wk6l8PixY/jL/+X/gIsrq/h7//v/jKDbwigcyXUQaEsX+D5UGsSSU8BcNRbHfH6nXVE6SprUKBIlJa3O2L5awDGFRmZjeq7k1tHyOhjGGA1ZhOHeZCQ5BszQ8tIsbFDJS4WMLawi5gVXCkV4MVDN5jDsbgGpCRrDEW7eaiCbK2B2voJsUQxXYVk5VKf3ig3a2tptyQYYDzriYEG1aTiCALp2KoMDy0dx6fJlTCYRyoWstO3xx59BZXYfvvrbfxvh7g6CfoBJSjP4OM/S8nfiENRgfl6AyKEKxpH8qUIqg6yXhx27AuLzehyqmQxIE0bMH6b9DIsYCuqMmFGcymN+7wEcefAUUsUiVlZXUdvdRo55vWx7AZ4J1k4wpmX4xBZ1thMHcMcB4kEXGEQoOMDh/VkUplngSKO53UEUUkk2Qq/bRidOI2Re7oiZuCQ4sNjqw8/kRUlGAEmsT2lT67lIpT35dtIWOmGA925tohv7SJdmMbu4VzLCNtbviIWGk/JE1dvq9RFMQqRHY6SotKFaYWYWc4eOoTCzF55bxGA4QTCxUe91EXQHAjSQ9TcY9KRAK+A9lfGTCSqFkuS3DNo9UZGn/QgpAjdk9Pd6yHo2FqoVVPIZdHa2YRFoHwZqJ5qhvXAKwxHQp6V4TGCLbLUUCiVm3o6wurqCRm0DNCBu765hJ3KQn57FQw+dwvMvPI+dW1dQSE/w5hvfw/ubXXzttXNYbw+Z0iyHDCnSWh66va4UKgkAU30+PVVAdbokG/F2pyF5GgU/RppZwGng9GMHBTC5vdbA9dUmZvZMwy+6GFkW7mx6koGRSg+R8x1E3RSGrTT6rTFKlQKyubQALqMoyWsMkS9lMRwFaLQbYM1+bj6DlD+Am44Qc6NmlRCGGbHD7HdJvvABi7l5fOZUTjAzkIX3AtJpG5UqIdZddLrbMl4z2RIsO4N0hjnKOUwsBYA9twzPK4p1kAWqLIcAwWi7gaWFPAr5Etot9rO9GI0JdjCD1YYTp8gukQ0kbcCHLI4TeOAhK2HVSr61qjm18G7sh9lDaXdEGF4ONkLPgC0AMAE5dayRzbBZpJJ8oEThq9VyBXYJ4EtB3xQ87qZfJUrgu8paLTLftX4RO2iTOyRCWDHGkZ9RHUNbfFqs83r4c7JaaSjs0VKUylXmNUr/UUUXCy99jnMqSQl4UnXLQjwPVSYBmGNDdGK8EUGFNc1HLGES8NrkHCfWVwlwnqg377aKUVMm29dE3SW5sbTQEmWrFlvNflY+T2Bxw2iWza6MWQUFJYvEWDhyPhHQ2LCvhR0p5zpaTiXW01QWhzInivqRlr0TzotjUQKF40gAL8kHFnWpgnwK7ikbm4d2AZal6EvrT4Ib2l9EFUcAigAB+xM/37CNu6OBgkYEFA0AxL6mFqMTASU6va6Arjk/h5St750cqgh0iPKTQLPJQNWcQYJxXCtUaUzARUEUPQgT6JIvUZezoE5lHfsvVdCaMSwWXSbzmvdJJa8o3owNtqhADQAth2vbFkAmeU0CLAqIalRgokKj5a7Yk2t/J3BEUIGv47WTnERCjtqS0q2BoACVd2pRLcoxOi8wV9LxUJJsW+ZsMraBmeSxnIHk7wJQmOc0BoYDvU4BIAhisqDvMsKA2Y0eCrSKTilopTE3VJtGAliSREWARUBgKqktgpw8cGpRhn2QfSaxaCYhgEBsyHViFEsBie1LVV6iDObzkzWYbhtia62qaJKh+KUgzkCcLghyyJAzgJ70ewJQrsnrZR4nLfIlF5mkqFjAZFGXG7BflAPm98QSWZSRCgiLdfUkseami4kSXhRA59zMvQRnDx17tDoVgIwAGvOECYKM47s5w/xs9jO+J/sFny+tZMUySsgdqp5UgI1rlv7JnwkgyoJCMh+S3MB11RS56GiRAOZU4zOHk22mxS5VmmpuNMF7tUbQ52Kyo5kLK4pWWnj3jIpecznTri92uPxs7k1EiWryxNTeWzPFCYiJstRYkBPMY1wBwXCOEbX6pqpZ1w+2Z4+OJQTAo0jem/MCf04CHL/k8+X5Z0ClOC3O+RmcB8QOnorgSLNICXLTcpfAuDi9EEjPZcV6mtdLIIwFsoAKUWOfLnbQUSgAuqiKJS9d1wrtWyz8jAQAk3lWctC5Y2G0guZOJznFfEYKtnrSzmJPThCd6wyjBby07uGM8pQgMfsOVaiidCETf9CXbFc+FSo5aNdLoJRtRjt7Klf5vlSNStmH+WECuGZkHHRaLZnzpS2NOliydTlfOy7adBMg8YaW/iTKGYA7mYMI4HGOYL+m4rXX6wtpRMkBaqemWelqtShjRghXBDbV6lwiDKTQRYW5kleSvsXP4b1yXuHzFIIGQf5MRs8jokxREg3/T63yCDyqFTWfDc9wakVN++++gJlsL/YDPmcSaXhtCcAvFss8KJi5moB3uVBCNkPiAtXvVAo7QobiOBKbbpI/vJQQ7UgkYN8geM4RKfndthIrEgIAycEk/iUkIAKqquRWAFdAZPZx2iAbJQhdLdj3+cBoC852Zv8S9T2JDrDEjpwNqLnUCpyzbzW7XTQJfAdU8UBIPzIPjen8EYrbBdd4P5sRy7rpUlH6bNAboNVooNFsocGc7GCIVCYjgG45X0A2lUEuy6gUOkOwL5CM4d+1see1urYnwC7np1KhgGKOfc2V+bjDM4GcU9KyRogduRkn7DtZ5g7bFtpUnJuYCUYl8d8stoajGN0+CWdsCwd/7Vf+6x+3ksb96/0hW4CAGRXAVALf/9IWYL7rVUbQGPXZ/Xb58WoBkpRnjSU0Y9z+ffdsHr+b4zFWo7FkSP/bvv7JJ/bhxmaDwWncEQkY5OZyOLA0h/6wjzu7LTx0+iGcevQh2U+Jq1zYw7e++ocYNMcYD9viePfMp38aBx45IApg7glYY5tY3EtxDdTDsZx9TTSTnFh5yL5r7WWJAjhdWkS2egS2X5SzFN15KGjYXHkTv/d//xb+8Buv4cHHTuAnPv4Yjhw5pM5JQkTX8/C9LmJ6nDOWsPc0wN2aQuKuRcX0Whff/36E46cfx3M/9RBuXXsVm9fexEZtG+0wxKvvvYMB72HsYnlxLz5+8kHMVKaQ9nNYOPxRLB85jvff/Ta2rr+DQoZnS6moAPZYamUEUyk8oAJYgFXZI/HvPJfwTKC1V20OjfYRojCBYgJ7VhZxfgZe6RBOPP15OJMhvvG9K7CKNuLhObhbDThhR/a4cs6kq5XUCdTVKrGl1SxgJYBz7yIge34GxcNPYv/Bg7j61kvYufIGRlFf9vHqCMSG5fUynkm1r7y/lJvF4Y99Ef1CFf/67TNYuXgejx4/juu33kJcyuNA9Qi+8/ZLePrpj+HBxZNYqFRx7uYZ3NnZQKEyi1JpFn1mxp7/Dlp36ji2eALPPfc8Dh4+Djo/BaMh/FxOYiGzKQ+X1q6gUCrBLrIWmkMQdFCjSAgOep0+KqUy8o6PnZ0W3r2xinHKR3l2CrnsLPzhNtJRG4PMPNZ6ES5duyTdbyNo4Bef/jnsq5YRDwO8/sprmE872OdvYUQC85hnUZKcWdNQADcBgHlms1j39afRsVyM2jtIWSOk6TDHM7Uh/grgaTJhuQ2lApixK0JmJ6BsW2gFwHtbMazyIfCke+Ff/F9AcxWf/cxHsTg3Dc8aCgBs2XRf0rpAUlvSrk2Bhnjdic0dBRsCABP8/SMAsJI2pU4Tqw13p2/j1LNfxGZ9E+54iGF7Fd868xJevfQe5opTsrdrdNs4tGc/Di8eQpfntjDE3sWDyB94HEvMTT6wF7WVc9i+cR5WFGBzdxv1+i7KuSL2zi8aAq727x9UACf//gAAbuDl197EemeMylRRsJQDJ574/9l772DL7vs+7HPvuefcXl5vu2/7Yhe9EB0ESJAUmyhWybJkOrZlSbGcZJJJ/kk8GU/KeCYe/2GnWDMZiVJkRYoTOYlEKZRYAAokQHCBRW+7iy3v7evt9nJuzXw+3995+8ihMxMNoBGsvZidxb5y7zm/86vfT8Mvf+FTqCydR0AAmHnIrFm5LOQfAYAVzaRqohv5PJf2kdhbR/Ot8/jBy29jpQYsnjqKCQ94/rXLCGYO4eNf/oREViJ9c5+9s4fzzzyHQSyBialpvPPKGxibHMfxO2/FwrFDiDtSxEFXgYNA8E0A+IO1Tt+82r/kFvjKZ49ibXkLox4wOZbD3l4dszNJPPboaZx/6R1MTGZQrdCab9Ls4FIeNnZ2UG2YbRctuqanJ7HNr1XqAixZD+TiR8uyuGcqp0JhAr1eHDvbVX0WC8/JxAj5NG3vQhXtxIYJR0gEZNOY2ieT8XUYZ9B8wjOrOQEZvTZymQTGxjKYHGMxgQUVY4Bz08LyCPNElZtL28HBCF4ii/6A6hCDDjzfPidHK9p0TkUT+tT3Q+Czv/SfYPn6Mv6Pr/0L7GyuIBFn/l0ac/PzpthQ0d4WchZVyOSnVTDtES2DNiEwOJumKtiKA2R2D6j4lVUuQYAEymXaj/VQr3UEZLLsxbcnaGxKE5d3wApypALUdlHyG9mqMlNWBcU+sLqypWJPKp2U6opMMGYxHDp2GkdPn0U6V8CFS+9il1kDyjNmccSYh7Rj7XVDlGmp5jL68vmiCngLM1NYevMVdGpVgSyNVgdJWkPSCpT5dGFDGywC3wQEqK7J+AESKuDyGcextrEpsFilRWaiyTKQxTAPfmAWlCOXLSoXskRS6uTZI0dw6PgxbO/tYnXlGnxZUOZV5CAe0HFqjhgLOCQTkInU76G8toJ42MRHHr0Px+6+HaNeD8svvCTQnf1NtrhUWecySGcIKptCjeAXWfqtJrPN2tgrV9EJe/AJeKQzSPjMChugRbJBKovb738U8WQBr770Otavr+L06ZOo1ytYWr6CHK3AucB3qKhuod+hBaAnZWdQnERx9hj6Xh4hfAwSVOWWBYbNlEqE7uGxiBd21LdjIyoI+sgFcRRZXI1Bitogm8HS9RVU9mpot7sCdBKxkXJE2A4iZ8gyMYVYPIt4Iq3+1+mZmk9KIha7qRqrldGuldGpV1FrV9D2evByBC1zmJmZwEc/91NYvvAWJnIZfPuZ76LcGuLrTz+LjZCJnVT60pUkEOuLYAGtdZjHTCJEPp9CoZiBn/ZRbewglY0j58fQZrZ3LobHPnwHLl++hu09bl66yhb3kiNkCgGanTjWN8rwYkl02zGEDSIuzD0eIZv1USoVtAnt9wgq9eRqkC0l0fO62K3sajyOFX3kciz0N8SkjfklVKtx1KsEQEpALAsvFchemADxcOCbBTiFY70G5ucm0OpuoNZc1wY5lx1HKlVgoiP8oIDRiBb03ASmlYNOxmEuOUS7uYdWcxu57AiLh2aRz42jWub2ldZ7zO9Lq0A57HmIIyW1EsGyPk+pBHoDKqc4V/FIY0dXjk+qYqL8HZ5cOEWYvSvbxlS+tgEzhh5tg2S87DJjTS17Izs3Wnoi4JdAiTH5nOZXJzz3vkJwLefD8FBjACsr0qmxxAZ2lrj8Gou2yv4Fc3EJFPN3BspHTnlxpJlFGY/JGYJ9nw4CtWEMjf4QDVpBD3iYNjC473ISzdpKlVcdjlggtpdT/srGyZizkReNiaB5ADalML/F+SBiRstlQdY5lr/KlymOzWpGBXeBlzcylSLGoT75JzKfXfZR1MiWOGCsYFccV3HfKRujZxxZ6hBs0bMlWOmUyASV1O76Y7cX3TmBVQIxrTZVqC0pywwsHiGVjjIwzZJ3X6HMAnVsJBWQbajNapq3w2IxgQ7ljToLI8tfYYwAQZCkDrYE4QSUuUK5cik9gnX83bRIVFG2pfJL+Z4EsSR+Zl6iKX6rtYrlNxKYIAibzen+65Wq9iGy8KXy2B3UBUY6gCECSCK1rxTcVB67LFwDw6msNkteqsMIItmz48GRGb8G0vLf3H/wc5Q5LBDQZaJKaWgxCCy6Sw3rcmCltu3ZdRrpgiSvUL9PYJDgBwGbGu3MCMBksro+FvblW+6UaHQVUfYsGBFAa2wDZ8mG9rnOOvtQ3mPYaisjlvsGtWua873di/JPlWdrgBlfymAeDZWpOQjN8lSqPzcW1MZqK6ccd9mc3D2RRCb7b2c/ug/EMQ+300E2n7MDZywuwIxApAGYVhwhkEaylHI59eys58oy27U5QbT9OYrgHBWtVBK7a2RfIQjLPQtBKn5fil0ObddmsiUeDQzAVS4n53rmadsY4N+MvLCccDsYs38S+GGelBxZnNV2Lp9zSltTK/P+eX0kTNCqmS8jKxh4SuU3szoJHmlKllU8bAx5ZH4zI5eERac4pO031cxUVBNElDW3j1QiiUI2b0p7l13b74XIKCt3qJgMXrvt4Sx/OrIU53wRzUml8TGMlUpSV5o9smdW8exbJAb0ugJ6uX8mSMv5hOpIziVSx3Jx1x6xK6XmwXEmF4IsI1Vo9U2LaILexpQ3K3UDb+US4K5TRCFXqCFxkONRymwq+pkrHpptLV1OCKixb/IZcC5gfi2fvz2/HkJGShBYpNtOEJjyvz9Es9UQWM1iDO8t7LR0/bS5JvGLJBruz9gnSGoh0YpWuCRQUHVbLHB9t/xrqlapSrDCnSkLeG98L84hfI4iTQz7cmvg15T3nTZwWBbYLAo5EgPf1hQhPe1/2e+4VkUuHVy3FaGh7bLZrcttgNaWVIPHzfLcZhfIvpnfZ7tGNvy8V7YpVb78+fGJCfWBgM8laRnlJApI7SFnClMQc55QX3TkHO4d2N8EnpOgFXdZz4wh4VjgNXoJ5Ap5jXPGk3AtMKKHqcQ5MJWp7VwbLHuakQDcF1gmM8ezH6NtOKNx+HlJnTXLtar6Vy6X/5GcPgLQeh4Cqzh/9LGzuysgn+p4ZpsTTOZnc90bK42r8MfPIUmu02yL9ECLZ60hLlOcz4HjgG3A8cR1aLw0hlImJ9eMvVoFq7tbKvayX3ENVY65iA0xFfL5TPgsOBeSksY2FuFFRC6qcplVHppynE5DPjORh4rJyBYsL5tEJK2pXlzq61KhhDRjFno93WOj0VRhcMTIBJc5z2fI+ZQAMP+QVEC1M1/ZTIBchvnkNiblqJDKoN0O9TMiCCRpix9TJvcnf/FvRDuWm3//NWkB7ngP+x7m6FR286UWIIi31BuiQsDgZpt8YFug5MUw5cVRJBn5fRa4s59s94e4KkHKT379t6czIvSUMnlsVqvKlT9xbB7pTA6vvf0u5o4exv0fflBnBu5VdIYfDvHMN57G8uVtDDsN+KMe7n/i47j1sVtVj+M+H9z2qVZq53HByzorRyRvEuBtTdZ+P8a9ZQp+YRbpyWPwknnEvaQpgAcdbF45j9//nd/A09/+Pm6/9w587NG7cOrkSbM5juKnDoAxESf839ZRonVQ++1hH2vXezj3Sgd33vsAHvr4bXjtjW9j6Y1ziu+6uLRsKsjGLnLpIp649V4cmzukc1k4GGDuxOO49c7b8e5rT2Hj0qvIZX3dvmoOIpuylsw1keAd1SqRsran+hhVwaod/tjZPbJepqXvKJ7FKD8Lv3AEZx//Avq9Lv7oqVcQ82oY97fRL2/DC1vI57Ii9um87eoiEQk0cmoxMJqW2XQn8pHOT0gBPH/8OK68+iw23vo+Rj0qgHm+Nlc31ja4y7OKjBHhqPY+/uCX0MxN4Tvnn8X26iVFkAwHa7jermF87AQuv3ZOIo/DJxdx5thJrFWvoFP1cObMnTixeATXLr6OpXcvIdHwcerwKdxx951YWDiOmD/EKJmQ12dnUEG/l8S7727j7OFxXKi8jli+g2x2WnuWSX8aw2GAUXyEVr+GxDANlolZU6wOqmjW+1jMF9EId9EZpXBtuwIvPY5MPI1a2EY8ncBdM8cQ7w5w/twPcCjp43BiVSA4AeDegPs6AsAUO5DoLghcBIcYnTnT42jwnFstw0cPgfq+OwO6uglFXgbCG6k0Ot+rbhOLYa3WxqU9D7OLt6O3tY4X/vgPMOqs4bOffgiHZksI4n3ERyYWw9DOaxJgKPaEuz4DflVrc3V62j3L/tkBwswDHjEHWLFTPHPybEmdUgutRhxnH/9Z7FZ34I3aaNdW8Ozrz+Ib584hFSOhlQ4wXWSSGcyMTUv8FKTSGJ+cwd2Pfwln774fk+kA6y8/g3D1qpSx3Z7tLdmPRKpMUuBiznEct+YidxAMtjPRzu42qpUyvvvceaw3hxifKqFeb2Lh1N34+z/zSbTW3lRcCyv2OhMqakrVX9WM7Cxt/y+bbkYg0h1y6xo6b76K5165jIuVNh657y7kEsA3X3gbXmkcn/v5ryCZ9Y1U4pyNypub+OHT34eXKWJmZhJvnn9d6uATd92OI6eOqd7/bwN/jZQSffcDu2TdvPCbLfD+tcDf/cW7sHz5OkbdEbJUIHQ7yvU9c2YCqWwKly9fR7VKhVEaHkPV/Rh2y2WplSLlizYSzkZUh14VzjnJ2GGWEzXtSENaHNOqNxzKMivlQ+CKF+upYMKiAlnmylDwrcBEYEfFHGdLyUmXKoRBmwBwEoU8M1oTGFEx5ew2aFNNthCzfVmUYJHM1ALMmGJxiVZuA1QqZVPa5rLK2aOqB0MP7TCGJ3/hH6BS3sH3vv6vsLezjmG/jWQQk7pWhWcpQ7todbpipnNRJ1OOrCYqVHMqNlDxkNEmhDYjfiKOTCYpiznz/gfaIRUOcXRaVEGxyMSiHFneVsShbRszmbT5cwVSFjtZxJYSJgIiqBBCDOW9iu6XGY38jGbYQx8JxFNZFCZmML2wiPGpaTSqNVxfWUWLIJ1sMgiU9DHstaUIUm4iwdtEEolEHAHXNhaTqGSQqoyZxEUkaCVJdQIzFvodJJi71e+gW29ge2MT/U5XxX9m8IVc9IyOKLTCcAuzlWVRSGo4tpVABaphWAv3EAuSmJybx9ziYQzjI5EN2DaZjBXS+Zbdjtm5yS5QjL4RBvUKRq0qji/OY252GtQ21a6vyp6WamgWhNQJE/x8XktfALTsWMkS6xFkA9r9ERLJLLxsAaniuCxIr66tydp5cfG48q+3ynVc39hGsTQmddtEIY9B2MTm2nVTDfSHaDdq2tSEBIGZ6cdNdnoM/XhWbLkgl0OT6p9eB1kSCMi8o21Il8D6AL43gseMi/gIOS+GJO39igWkZ+fxwkuvYmNzjyGdKmYyB7LFwtDQMvzI2CqNjSEVMF/RcvXaIZU7VLeoEokhMwFDWp0wE6WPfmyEBjXyXgzZVFLq9w997DFcv/gOBq023rx8mVeFt69dxyYVDy4TULl9/Ayq2eIeMhwPmQCDQRdBOo5UPoXdehkNshz7IRKxUJkqR4/PotnuotEGNrbaUu4wy3tqJo92d4C11QoG3TRadWYhWkZhJsMcN9oupwXsN6n0H/UFLhcmmaU7UKZwIuahlA8wMe5jMKoISBnGMqjWPYy6JfjBNOKJIvxMWuAr+35sSG4jFUB0AKji0PwCBrE97NavotPpCsj1EzkkA6q9JtQzORAAACAASURBVNHr+wi7tAtKYTi0XOe0x/5IckQDmTSk2KC1fb9LYCWLGJ8X513mivc4Z6YsC4/jmn1R1ojGLFRx0dlAS/XnTJ8ja8MbmzkeEg32jWxf+PMRuzU6jO7bump5caYtDryNFLH7m6sfOyybbZSN1QgAjgA4FaQjy2X7tgr9Zp1sKl8DYS03iCOOlp5JKuMFAAcqUNNZoT2Ko0kVMNn3gyFCqoE12xhOxj/mVGcbUDo+qWDu/rthBSMI3HkfOlayR9X0jZ+3ZjBlVaSwsqu3Ta276P02dR/kyEB2uHZOjDam9q/FPkNtyWuO/nZKSClxD1h6RnbM0VvwydjzcyBwZOHt2lWqZJfZyw/Qod/ZshL4kxqYf7P4zIK8byAsgT/Oo6Z+G0r506TtqCP/cFNPgIGHVRbYo0NTZGVlpFdztmABm5/NOXg/I5TzPR0AaNnqB1ZYdkCfDudcRx1QL9KBLEvJvKYFcUuABgvsQcIATQJBLNxHAIw+U+twRwAg31rAH/uOA+EMAIwOfwbGqiDiwDatFw7o5fvLLlv3aqxtO+jFkCJ5hn3NWb8K3BLvwDKv+E2t1/3QbL37ZCIzE5kKfOcw4tS92TQBAaDVaYplzUKNAeQpN27iFp3gc1/TV7FB4LJrT66TkVrWFOKhWToTmOGaLaCN4JqxaJVDrQxgX20kO1rep/JVSaBqWx63wCZ7XtFeQzmWrt8p7kHKYF6z5XorP9WNdQKzajMCxSk6dNC5hPsX9kFTcAtA0h7H13wgMN7ta9RvlBlvCl8CZ7Tttr7NfNKWAWzcCxJwJLFJNRKqnGmb2hZYw++z+CDFsIBIyxNlgYIuCbLuTRAconqdqlcC/FRSmmW4VHecg+IG2pl9uWUKR/lNKt44xbgYx9rHWN51lPdFMEpZsFLyOca3y9RVDANdBZx9N8eCwFNn381+yOfHfjFWKMkCnM9F9srMQyXRkftcZlpHOcwOaItslSNAX2NeqhCOUwO++T22F69ZmeAEjHp0HaDC1MgMLFxEJAuBeFR5UlXbpj2stZ8B9gT2EiIcEGwlEK97cZa/HMN8juyHsm5PJARgKsObSkUpbGkMRPcNU7Ozn/JZyp5dGc4kWrC/JK1vx7j2m4UdCylSy+cyImJyHIuogZFywemaQMkESWzmsMz+ZFZ8/BySKWjf1uPfCQ81WdObijnNoomzVefenG3NfsWCLOdNqmg5TgkqMlOVz49ZvNwDkXSgdnNF1h73W227pyhahAAm5xKqVTmHcOxyjNA+mupfLRUkIXEM8hmyX8thgs4JBgbz/ejKUG/RztsU+wKS+Zxp2e7s1fn7+UIBpVIRpVQaec2fpkTnGYbqWcs4JhgbyvZNoLIyom0u52IrxXPSsoA5jtnWVJF2BwPtR9n+spGWZR/7QVd7Zn4YFbFpkivY/9n3vBjSQRw5qoHZ70hOITGRxByCr7RCHwwcKD/StROsVX92lvdsAynVmas9HEqdzb7MxuM8IMU6s3JVELbdAduHqnoSGzQ3MJKBtE4WsrS+MsokMLB4SBUxgdEUJgtjiPXpPhGiEdaUVW8ELlvjOV45xvQsRXAigYfrVkdtyJ8V+ZBnFmY08z6dOw8JRnKmGPbgZ2w+t3OrO1PHPaSVgW723Dz7kazVIIGHn+3IQAKfWeRUEZAq4IFIM3zJvp/5iFqrzSWE/YRODxzv7ONux6af/9l//1ffv+LDzXf+K9sC84k4FkjUeJ9Bsr+yDfBjF9YdMdd1iC1FT31Qrvrmdf6kFqDCfTIRxyytkt/n/s2+QgCYauCf1G9+/Z4ZJIYJrLabik645+7TWj+e+eHLyI6P49GPPoaxqTHtT21fb65aLz37QyxfWMPW9qb2gA/e/TAe+NzDSObSqoswymzk4jmsbvBjADDXzggA1v6E554U/Pwc0pNH4SVzpgimi80gxNbV8/jd/+U38dS3n8Hd992Fjz1yF06dMgDYzsE3cjgPnl/3z70HHsRBwIZfJmH/6mob33lxDzOzx3H/Q/ei0XgR6xdfxdDzcHn1Krare9islnFq8QQ+dt8DitF7e+kyyvUmnvzEL+ORhx7BlVe/i7WL55HP+nK5YN1VZzOd/wwANpGIU9Y6BfBo0HO1qx+LdKKLkhybPIy8LGL5OfjFI7jl8S+JlPXHT72AVLyMI5N9VDZ2MWztIJfNmLOLSLQ3JgqrS/JMabVifYduAlQA58dRPP4Q5o4dw9s//BbqS69i1O1oj2quVwStbwDALO5w/Q7o2PjAF9HITeO5y69jZe0V7Owt4d6ZE7j21nkUzzyJy6svYjruI/TH0Y3vou+HyKYKODp7K25bPI1yYxsvvfYysu007jh6C87cegtmFg9h4PewG5ZRG3UU3prve/j2Cy/iwcnDqMcGaKaqGHljyI0FSPtx1Ah+J0vI+0X48SJiwxiasRB+fAAvHKA1anKzh8DLwR8kkQUjZVIYtoe43mooA7ffjeGVcz/AHZM5LMaXQHdI1uH6Q+6x7AyvvyVaoNSIzzKOUZADQ0DirSb8EfdF7M/O7c6dXdmGVguys090HlNtIOZhmM6jPCjg9Nl7MRVL4Nf/m3+M1Wvn8elPPoi5uRKSHqu9JFHHhTWomhTVXUTwJiB9EAD2aA+kjOUfB4BZm9O5Bjz/jdDuNtGox3DmiZ/D8uYyMGyhubOMc6//EJe3N7C1uYlsnnnCI8xPz8CP+9jZrSAeS2Fu4Sg+8cVfgT85hclkCq1L5zG4fkXK2Hgirv0zz3kkbyp6UdEsdl7jOS862xsvxNx1dnYMAP7z585jrTnE1OwEqtUaZo6cxa984VNob15U3V/Rb+ybJv13QgSKiqyvUkynnj7qIbZxHeGbL+H5V6/g+sjH4x9/EuH6FTz1wjsYFor48t/8eZFfyBON4qH49y4B4Ke+Dy9dwPT0OF7+wUvCh2578F4cv+20yDD7IhVX5zHChf25CQDf3APcbIH/jxb4uS+eQr3S0KE7myRwRdY7M9DIYu5ic6uM7W0WUUZI5zIqcjTaIVJpZkbEHWucxTHPLXzMb7SDtkdFKFk6Hu2OablHIIyWg6YASyfjUvGmkjEwY1UWW8rVMnu/VDoQC5ygR5RrZ9aVtgCyFGIGqWbLQIDVgFUqWWhnZcU+U1FxAxQIAKY1qwqSopqwgGWZVHFyWoZxpNJFfOaX/lPsbq3je3/8OwjbNQz7LQXAU4XD6qOsE2nloYWICqO+gFNOfElmy+Wz2gwkA2ZD8YBN9o5ZQROsIPhIAK7bZcGBBQF+thXZWAwKWOhhMYxWFQOqnawwKdVIGKoApdwxKY+4kYhjoGsiq83UKfw6VdDUqbXJdu8DyUxONs/z84elsH3n0mWUqzW9PxfJfJpAHZUrZoVLi2VqOwmUsCzMPnLLiZOYnZ5DJluQxUynXkezsodmZRfl7XU0d9bRrlYEMvNaWFBika0ntSDV01EOHIGcEbosLXHRZqYCgQsV3lnITyBIZQT4EAwLslmcuuM2jE1OYmlpWaobKoFplc1nyeKa7Jq5yWPRhrmrgxBpgqUYCpwOWCAHCx1WoG4TYGc/DbhhHqqwzM0wi4uTMwvIT03DL40jkS+hDw+r27t446230ePGOB4gXuli+dIK+n4Sk6dOIJ7NCEyNt9oYC4xtv3b9GvxuF8kEUKvuotGoIBEwP5Zq0wD1Vg/tnlmvSTU0MiV1nhmY5DIOjKnYCWmPJ7waGTL1aTGYSWJr0MXGbhW9IS0jydgcSu3MxZlEChU8qbxxxV9T1HS0qLM4JaX5sG9tRkiXEmKil4TM40kdJLjoZjMp0CK2Wa4gQUte2Q77ymXtk7QxCI2RxZxEWoR4tImlbWQGC3PT2N7dwG55S229vLODpd09FedLeR9xtAT00pK8jyQqVbMiHMVCzM+PCYhfXSmj1wnQanAOobIQmJopUreIVIpjJont7bIVxzO0rc6iNxqgVjc7ec41FKh4iSZiARXQBGEINh5FNncMfnIccT+wPMgercUZ5d1AN6zCi3VNPRLfw3b9XRUUx4ozSHhZZLOTKBZmpf7t9amQyaI3YJ4v1OcwovqtBfINCGp4MRb6aHGbBWcy7nqUo8Pxzz7F4jXHNZU8YhhaUY6Fb5UmBRxatiFzNTSsHFCzz6x1SqIIANb27gDbz9Fd9zdKOo8cAEMjIDVaOqQudYQNbawck9g2ezeUwgKo7VS3ryzlr0aMSfZdwlDchGp+E4BAy18PKToByAJa5k0qBveYlzcgCWMgNwP2ta4AeieUFCjnFMAEr/Y/1e7X1LyRctkAL1lDS/arf9j51bWp1NFOdWUQtQOLRZY20DvacErVdOAVtYna50CmshNO22cIgzbb230gnu3j7D2NROnspd17C+h2SmVdgTsM7j8bO3/fuE8HFkS1DdlhiZQhipTWEAIIAsl1UHaW3VQw0mrT2YayWC21LdV4+3agtDV2yjBeE225XJa0Na0Bp5yHqR7k/Rp4SxZrlBNNghhtpU0NKhKAADiX/xtjRiLBlJ7mJ7FYI0W2sjwD3brUqg4E5/jR2qc1k4f9oQDP/bGiPheXZakBGgQZzEpUhBVQcZnW9fDffFbKtgy7mJgYl72VFNQH2iQC0iI7Xs6pjVZD4BHXTyqrBLg5UF4kM92nre2tdgONTsMU1eovVrBg25DYNDlW0jwcERIaBIs4KzPLlOCfMlzb2Nvb089kCOpQKe2ASb6Xco9JyiKQ7a6fX5c6TMpHIwtohnF25ZHyj9dIa1ICK3wpb7PREJhAS3CBfw5kIRhFAIlAfC6fRzZHhXPg5hSzWDU1Lw/tpoyjuk2HcqfS5/uRKDYc2nVL/R2P6zM530qBSCtyqXAs+1hELxVWTLkcgUbMFWdhjGsbszItYZt7Q64rllPM/kewjJn1ZJj3mIUhMIl2rz4wCI0gRRJTNisFIu+d+w72I9nak3DAvQljP3xanZvtbgTOiUzgSAh8b4HxfD+qr7Wvs6xqKY0JmDlCAsmFbH+SBVOB7Y31DMK23Y97blIZRFZ6AuBJ3LNiCT+Lyms+V46FiBTBz2NbE5Trk82uezDyJa83sgNWO8t+jfsIutmkEJNVPPfbBtRynEcqfl4rwSfOHxFoL5Y71/hiSdfPz4zAOu5hScRjMY1gF8FUWaEzvzc0tTffn7/DvsWfz9NaO0PCigFY0Zjn86XjUCFvClRZC1NJTFVul/NCDIUCyVckd/RRq5Qte7jVEhk0m6WjTArJdAohs9kJ2jvQTHbKVLaTMNPtCvSkQlxq5oQn1YdlyPLeuY9r6nlFTgsCQ6X4GChTmM+FAPjk5KT1k9FQtmdGpCRIZ/mzdJ9hfqvWWOXwehpbUQZ6ROyQKlwuMx3tESyT3eYSKdKjgojyq7n6jhAMgUmN06yUBQbu2twXnbdoj845MLJS534jQbtmAr/MOOMaTHCRRSYBwEPtR0jqIIGCZDfOau1m27lsxJ0qta/iGMdfsZBDECeAn1ABnOcwxfaRwEvlajdUPjDVqOwP7Icp2oZ3u+obKqK6zF8qbS3f90b2u86hJMrOncaTZxcxGQsRRpV4ZzV/gzwV0eCibYK5dkTkuf1oC8X3BAj6e3j19efx9LVQfZrzcK1a31/zOC64ptAym/aB7YYB7BEAzDWP+cwkyEQOGHzeIQmYKZ5/Oe4DnR1lL+8ITmwDKm7uvuc+3HOogDhBXkVfuB2Bi6LQfOtcS2y76H7A9QftjdyvcReneXD3Er7z9PfwfJXraB8//6v/4Ef2ODf/8dejBWj/TBtogmU3X3QAAnYGQ6xwvrsJAH/guwTPmerjfwkkh+bQyAPlnwAC/9PTRVT7A0UynL3zNHKJGF5/6wrq3QHue+R+nLrttEAnRTLtxzcNce3CRbz23GvK6+z0e7ht4QQ++bc+j0SJQp24onnMTc+UfhZdZGRVORJxbTigACb5Meal4eepAI4AYCPojQYdbF99Cb/927+J7z71LO770B148uE7cfr0KQcA33ARM9DlwBnbEZ9/kg4v+hr3iO9utvGNc+sYm1jApz72UVy//BQGzSUs7W1idauCWqOMRqeN+ckZiRHKeztSQJ46egoPP/oL+NB99+PdV57G8pvPo5ClA6Gpn1XzkDjJ2dWy3qsYIckwFR3IHODIQWz/TK26gcXojAQA5xDLzSJRPIpbPvxFOap88/s/RNjqoJDpI9G6gnS/pX0hiVxyV4yc0VQOMdWxzjtSsppjGrwAqfw4SscfxfThObzx3DfQW7uAQS/UNemPc9pypmuyg1bkh5/CkQe/iEpuEv/nD7+F5WvnMVfK40PTd+HlP/m/MflTv4DZowVsXHkBQ7+LcnsH/Rj3tR4+fNdncfvCKbyzcRFvXL4Eb6uPs7OHcOb+W9DItlVL68TrWK5fxUJpFoN+FW+/uo27i2fRy4QIpnJoI8RMeg5L1WWc33wZu/UGjk4fRiGVx5W1LbS6ewjyORyZOobWIESz18VUMIMz2ZPoiliXwj2FY0iQUOklsVpt4NwPn8d0wsNM7DoGvZYA4OGI9Xo2l7WbgcCspVgRaOSn0KCIia5GrPlavtiNqBStYZGVtgHA+6RwxYQlMEpmUB/mcPrWD2EqnsS/+K/+Sywvv4TPfPJBzE8XkPKGEt9oyLAwGL1U3CIa4QDggyBwZAEtBbnlAhPwZ21ICmCQ1D1EJ2yhXBngyCNfxB9+8w/xwot/jnvOnkQyFeCNS29iY2cD2UIK41OMBaRrW4hR30NskMLC4RN44pNfxS133Yd8OoPyG99DePWC9oKsR3AMLC0tIWyT0Ep0dSRC6czCPGZnZ/bjr6LaFs/Mu7vMACYA/BLWmwNMz0+hUqlidvEkfumzn0Bnb0lW83SZtDqxiSZsL+5izFytKTbooLf8LjoXXsNLb69gPV7A6UNzyA3b+N4ryxgUx/HTv/gF5IoEfy0biWI5U2sPUd7exgtPfx/9kY+5uRm8/PzLGpd3Pnwfbrn7Np2LbLqxRTl6ttG/bwLAH/il+uYNvJ8t8Le+cAbbW5sIm01J+seLacxMjukQv7dXkYq23qKqZ4BULiXmc9gjg535c2SNGcOaRQKORFlm8kCOGAoq+tHjnqoizpO0DmNRhpYcITK0SM7SVtHAHIJVVmI39jRBJ7MBjMmeihmfZH+z2Ec1LsFVMVBGfWf1ZZaGYZe5RyN0Qv49QD/mo8Oc3TaZPzHZELOw0WiQN0TLM4K/cfTCPjJ+Gh+65x586T/4L7C3tYYffON3gWEoC1g/QTDUNk/MBK41GiomRPlxBLVZxGLxktaNyjWUlVwKjXpNjHjlPKWTsh2z4nQctVpTVtBsG7K+eH/FYgH9AbPbjK1jihUqoZgBbColfp2FYIXId7uoyYqwgV6nI1tVBxcpZ8JLpWQ3Uq41MIr5mJk/iuLUHKbnFrG8soa1zS0pqVJ+XHa5Zl/CRYQZYWZTN6A6PJNGKZvDeHEMRw4fo7YYeyvr2F1dQbuyh0Z1D/VuVTmDBFIiBR6RSwLRXLgFoCuXYySbWypMqWbkt8w6hQVpFsKprFC1BX6KQGQCYQyYXzyC02fOKrfq2vJ1bfLmFxYcUGFqMBEJYgOg38Gw28F0sSDFw7DdRTLO58E2r6iI7qcSyJaySBUDFMfHUBwblwK5OxyhQdundgfDRAorO3vYKleRLhaRKJVQqTSx/fpVFIMCxmYXsOsNkZufxs7qOrq7ZeRGzLzO4dDCNOobZHbRGpF5d02UKzVZm8RiAVZXN1Gv1QWCKEuNpAbmDrLI1qfdi+W5EcQx4gI3f0m1YdhtoT1oIeaR3EBlOdXjJGEQVKL1h6GD3OwTWBx6ZmfbbnW0r6Sqwcac9JwYDnqy2CaDVDbCowSGLFC7HLRyo6rrotKs53HTQyVfgO6gjwzHsVNxlyYmkM3kBABPjBWxtbmGemMPhVJWG5p3rq/jyk5VhdBiIYl2ZxepXEzZrrFYCmGH1nS0TmwhnSFBZBzL17fRrFPxZgAKs7EPLU6wxGhK/nwRy0urAp5oP5ouZNAKO9irNJAgAJxlhlsT6cwAxYkcmmEXYT9AJn0GhfxJ+MGENmm0amdFrceccK+LTntP2cDZbAkDr4mNvXe1uZqaXEAqWUQmNQY/UUS7Q8Udx2canQ6Vd6Yy8eJkJXaR9EcqovteCr0uC610KnAWMh5bmCCdje0Y7WqpiJGS0wB857ByY+/Jaz1ouaKHaDk/ah+ndNxXtUZIZFQnFLh8o9ipYqAr+HiybTn4sn9x083ibMQY1Eba/ZiB0O73IhDTMQuj7F26ymVYZPZMpcnCMTdxnNcC3jeL9zw8SXXFrAAyQIHuYKQ/4ZCW9kYIubHxswOd8qYPAsAOZBUhIlJDR4cycVGMUW3FcnOxEJlGD8WYptGGUgdJAu4ObFE2cKQUdsV2Fe4ForHtIxucG+CugcwETe1R6v3FZXX/2TllH6COnoW1eyRe5hj70QyXqIgbPfcbDGuXzaTPMhIP12vN504dqX6ivF+6SXj6GetG9rz3AXRn4W1RDQ6oitmcrffWocquXSpM5d9aBiHBFIKNEXiqw48DunjnXNc419OyU7a0VIn6tFX2NO/JitsBZWxjKgb5GXzx2RHwIstVYDEBDsfwthO4HQSjHE2dWcTsJiPb1Iv8XF67CFwuT5jAjFSQLt+RwAt/VhmXVP0xe5fqW9r1SjVpcxKzSqlA4yGNIKMAZloNE8BzpIhkMq3Ppsq5p/xmU4YRiCKwlU7RdYNsae6XeO9xtJm1GRp4yTYnKEsL6MjiV7bOjtNA4ITtaxm2ZhnNR0NXENs/kGhFyNcOTQS0COIQtCoUCvvgIL9nIIbL/3VK1sg6isAsCxS8P9lI81kTXCU5ie4cVOpJDWiEAFlAp9LOEhuo7JX1HGXBmskaGUAcAWdTPRpJRa1caffeUg0GZhFM8I+3oCxgz5PVefQ5bFNzojF7VRbFrM2pxGOGlSnWlWWqJZL90Ne6z+sRUW/UlwLS7JQNvOX7S+3q+1qfuMYps5b9lUph9WvLASWBkm1K0Fr9QOp0U/Ptkx3iMbMIpk1vvS5LcIJApv71tZeUQo/7AC9u7+v+KMfMZVvRUpt/+ETZj9RPk4xcKOgZy+KX4DXVrWFoBMtUCkmCfrTHpdI+SKl9+DPadhEoHjGDlOpjD8028147KoIQqNMMoXnaPo/jltdj2ddmKcx1mONG6kwHnnNvGI1Lfo+As8DgbEaEA4GtnY7+cGzyPmQVHpodrwDthOWOs42pHGabmDKyJ0CZL4L4BMtI6NMsK+vxjABbklgikF2qdD+pdqnVLVtLJB2SFtnH5NBgeb9ylxHozrzgtvq9KROMiS6nC5cpLjKHz/0FiSB2lmHcjH6PxRmn2KYNP99Xz4OFFTkm0DUlZ0SJdktEBD5DgbpOJc7711zviFkhC2kkmFEpnWC/NrKPyKIkNND2Uv02JbenmGyE2/ukoBafrxyBbPPP77EvkiwyoqAhSCCbo6tRHnmqr9kH6Moh4ktbVtrcjxDMnpoYs7nkADJZqVZRrjJOJUSS4CZJhWlSHC2zmHOk7Jqd+wLVR1Rk83mQGMIxwUI5PzdSOEdzaqSmV9s41wMSPLlecU915OHP4AuHzA79vXy13/4D/Odfv4Z4EKBaYwQLSQtdiwJw5zNalud4L1T8d3tyfOEz5rwS9QX+O58t2HgiAZYkFNpLp9O2t3HKcM4BLAy2exP4uZ99HGeMM/AevgZYeuFb+MaardH3fOrT7+F733yrD0oLFOMxLPge+PfNl23La4MRrvQGCF2x+Wa7fLBbgDtgKoGpdqf71PvV07mXajgQeJdnywOvf3ysgFQmicXFGRyeHseVlU1cXdnFydtuwf2P3QcvSTKTA4BZwzEJMJrlPTz9J0+jsrIjcG06k8UX/85XkVuYwNAHkiSSc6fpRBUsBvLEqnOsi+Mwq1p3DmYlL+EA4IlFxJM5xBPcj9BlpoOdpZfxW7/1NXzn29/DQw/chY8+fAduOX1qfx8bKYDtSGHg5kHQ98ezgHkeixjQ/P9LWz18+9VdZHIlPPKhO7B04Zso5ZKy0H53+SI21i9rj41WT04ds+OTOFI6hCMzC7jzwS/i7F234Y2X/gxLrzyPUj6lGib33BZnYyRwU9L+GACsDOCuHEBUHnFEdz0iqkaV4UsFUw6j1KQA4FNPfFkEwu985zvwCmPAqIrR5jso+gPFNEQAsGLmnBOVKYBNyeuKEbavTARIZsZQOPoQ5o8tYv2dc1h77RmJcCxKxv4Yadbo5xQsSQGczGDxQz+DSnYcv//Cn2B9awmFWAGnU1N458I5dGfnMTGfx9Gjt6PfvoDN9bfRrHpodAf43BN/E7fOH8ZL117FZqWK2GYXp2ZmULglh4vtS5hi3nF6qBoo9ylHS8eR9+PotTvYre+hmaihOqyi1Rxh5AXYq68jlqTNcBaDToDd6p4cGn2fluQe+l4be+0dVJpx3Db1IHJpD5PBUcwNxpGLJTGeLmK73sYL536Ao/kspkdLGA54Vouhzzi2fQDY1U1EcmOdKIahH6DlpZmBAq/fRoLqlAMvgYlyV7LIF57d7Ohi9R0CuEOfgHcJx0/ei1yjh3/53/3XWN96C5/51IOYm6UCmKI1uqQYABzVcvg+zBCWBbQDf1nnNgTazh4x1vX5PQHACT13npV55gsV2dPE3m4fhz78Jbx7/SK+870/weqVy6hRQOWRkN9FNp/C7EIOnt9X7McgjGHQ8XB44QQ+/5V/iDvO3qN1qb/6KprX3hFpkkSHzbV1/Jvf/wPMTk6qHkyXxO1GCw8+/ijuve8uy6vWOcRVgPsD7OxuoVqp4LvPvoj11hAz89PYq1YwO38Uf/czH0OvtiayoABgB/haEdDIDaptsa+GTfSvXUb90tt488oKrrfjuOPWW5AYhDj/1hU0Ezl88iufxfjMtDmQiqzoQjoYXgAAIABJREFUSezEcyefWaNSwavPncPld1dRHCtgb2NPLrW333cHbrnvTgTEBQ6Q1CLgOHr8NwHgD/YaffPq3+cW+NUv3Y1mfQ/5bALJREx2rTpkJ1LoMBeIFlwslvRC+EmzkYtUaNo87FssGLuMxUrLToxLCWucaqfKJftZGXpWIGcuaDJJIIQACbO/3AGd4IGK0lQqmFJHK7PLaiRIFSQJAJNNwyKYyxlUkSMhVW2t0Ua13kIr7KMz9NDqAvVaW6Cd6mZSY3SlFOBCxWItrVOKmRxOHTmKz//Kf4btzRU880dfQ79bl4rPizEPgVluVhxSOL2yF03RqshOFqqZX5XOyCqP1zw1QatYywGmCUO/H6JUyuvnm40Wuh2qMZhfaowzTsbpdKDFRnZrBI2YweYABmZ8mIWDp+tmHlozDFFuNFWM4USfpvqUv+eKEFTSEjhm3m+10UKNzh6pArKlKUzPHUG3P8DK6poUqgRpqEK2LEQWucm074ktR5VehpbCVHcmM2jsVrG3uo4Y2VfdEKNeiDbD4SW5GRgIxQI8eWvavJr1jHIBCGCyYMciHpVOHu3vWHylNU9c9sGy+2SRlsADVc5capNJFMYmsHD0KBLJNDZ3d/UMxsbHZE3O58qGlzoEfVR2tlndRyruoZjJo9ceYG+3it29iorh+VIBU7OT8FO+cq0JsrZbIWpUi41iyJUmkM6XcGVpFfV2KJu7fmIoplT56iYOzy3Cy2TQ8mIYkpTQH8DvDxBwgzHoIZ/zcXphAmG3jVY3FGOz1WFBlsxEZqkNVBiKCnl9th83eQTDpB6LmY0lt39kgnrM+uNG3hNJgJCx53GTYQp2qdi4PRr04dHm1m0jWQCUclJ9lT/jSUrJIqM25DGO056sQ9Q5mZtNa0gC82RoCExJYMiw6VEMA9oMEbaUsmugfGIjcXlYPHZCdoPcDE+UigJVX3v9JdRbZeVcvLO0gu1mTwXFdCaBTq+CkdfBUEpLFnd9FLJZES/SqRgy+TEsLW+hXusp15vkE2Iq45NUUodIBLR4LGD1+oaAEhats4WsCtqVWk3F1yR9zGN0L2DGWko2Jq0OlfOHkU4dg58Y18aGyq841cxUfw3raHV2QXf4IF1COOyg3NxR25eKU84Cuoh4PIuwy/FC8kQSYZfKKVoQksAyRCJOC/ghUrTOpPK7x+dK5RmHBA9q9DIwZavGOYk0sn405aYhrkaeiOZcjqOIfBJZqe8fYp2iVOBmZNN8ALB0xzR7y+jQplnRmKu0b9l/Lwfi2s86e5V91Wykh72xUBnr1gls3btEYAHnfRZ8uRHntff63FQ722J9AAEl8Sl1AJLlJfsaN7e0AxpRpUoQlX3W3B0cnGr36SynIzWlNqNkjNqOX2MoOnkS8NwnP+zbN1tm8D6D0P38/n27tWkfzHVtyzEUKYLtdy1HWIxop+wUvqtxZspkUyHbIYZ/jKVtvxq1vQHsjsThQGm6HfzodZvhtfbwkVQ7AnG5Ief9OPBealNdlwO+XWvogOmuLwIAZDsqNZpdVKSAig61I45/4YiRStquw9jWB3JgIvsmqgGlhrSDrLJCXVYiyVLR98yeOI64cs+jHGIDzwU0K9KBP2/5hlqfaAnMzFTaYDorVQIBBLNEmGEuqGyB+R7MrjXQmgdzAi8sFkSqaL6XFMlsUB7SxZo1a1blsroMU4JcBDPYRmTK8/u8xk6nLcKaSDrMWu90kCRI6Sx1CV6xTXv9EKHmbyNu8Hq5t+D8TfCWa2Cf0RZO8e2J5GNzAUFuA53s2ZCRyxcVj7werp1kwVMpF5EWuJZKlXsgg5JvF2WTEoTlS4pgqu64pjsWfTS6RfBzgCT3hVrfOY6lxjS7bX6dvZYFG+3jmJ1MNbbILFb44f6F6kECY9rLkPRFu1baEcvalc/GVJO8B5J6CIJx3BTHSgJG2H9o/Ss1rAOJuf+RonHQFyDKdhAoSkKaA0JbzaaAKb6XHYBphcU84PSNuZWZzd223GhkS84cJeUKGzDLdY0gP4ccVcYqzsjRgGREA6iZtcv+wXZVZAdVoo4UIVBZ1r+WY8tnIwttV1xWTjIti724CAXKvnLAKFXGvHfeoyntOwLlRI5U+0dKZrPFVfa1I6xEhAybl4DA9TUDv2npTEa6tTXHluYC5osmAylvQ2Uo23jSfMH8ZKf45zVxveUzZpvy+RPEIwjNuYOkS6pvm/WmPbsg0DWbTS6B+gDFUtH2+R5dc+w+OL5JkCOxQQrQVErPis/X1Ju2z5QaO8Z9PZ+LzaVyJBhR8U73HLt2tgnbnjm1fF5UWsq2nE4oiAnIjBTWbH/VM2Uh6IhGIqQa+CsVLoH6rI0dIxiYdbhGJv8/YXta2c7FOO+ZTTbBTstH5rilCsXWV/4cX8ryZl9yFucRIYmfrefnCC6c95i9G0u4DOg27QOtv3A+YF/km8vO2xFpcsznJiGi1da44/zB+Y/dj3tw2Y3Tkt1ZQtOwrtOzfwucTmeVRZsiUOn7RkKlo0CC2b1pRXLwGvncCIyyn5KYwHsgUYB/2N+TfgKFbFoOGHx+pnQ38JlrPgFsFu60z+E6plwYK+iyfdQXfR+FQnHf2p425CRuNNttVBp17ZfPfvKr+Pun7Rm9l6/yO1/HP3t6TaoK3g/bQQVPZ/PI85cIKrpknhktZ1m5vGEHmotckVgEaYLb7nzJccVxQyU51xcSg4xkxnaZxd/+lS/hgfx7eTd8rxBXXnwGz+xw/gtx5yc+9V5/wM33+wC0AJW/VABTJXnzZS3QGo5wiVE0bj99s10++C3A3j3hxTGViCOvc+f78+LOoc7+0+3/iIL8n9w6jblDE7j/4Q9hc30TL77wOlKFHB772EdQGCtqK8xzSLQf2ScFj0b4/jefwvIbl1Fvt1EMfHz281/GzF0n5LBGm9hIAWz1AtunR7UD29dpt6+6IElSMS+FZH4GqbF5xIMsYn4KfjKHwaCNytJr+J+/9uv486dewEMP3LmvAP5xFyyd+w5kAu/vU1ztgZ9oZ2fuT6y2y/+/vNXDN15dQYgOztx2N6biW9jZuII3dzdk/1wIhohRudMeoZQvYLY0iWOHTmKyMIHFM4/h1jtux2vnvokrr3xfLpaZlEXkGcHb9lWqDwhM5fmUYNUA/W6IVocubz3L1fWtxiUCKCMMVTjwpTIdBlPwiodw8rGvYG3lGn7vN/85UuMLaLbLGPeaODyRwcz0tPZFEaDGPRj3vc1WaHVqZrEyrifl6b0FsmdKyB29DzOHj+Pl5/4M2HxDtTvW1CIbadVT9mO8WCOhLiaDIwSAMxN4oXkN169fwdbKBlLlPWzvrcErHUduvIJkahF333UW6xd+gFg7gyu76/jiT/085os5nHvnFVQ7Q+R6SRw6lMf40RKasSba3euoDlbRGg1R8ucxlTuE2ChEil1l5OPy5msIezso5Y8iyFD8sI2V2hYaIx/DjtUyGi0qUANkkyUUc3PYqm2i1d7FHYfvQz6Xx+zwMA6lZ5Hzstjrd7HT6eAH33sGd49PYqa/pEhBiYbo2OlqH1GpQTUM1YtYO0ugEQ8w6oTw+yE8j2djOpcN0Wx3tMfdK1extLIuMda9d9+qPar25xIRexglU+jGSphPHcXgjYv4rX/zL1Eb7eAzn3kU8zPjCCIFsIj95nC0HwEkUj+dK+lwM5IojBm93Lvx/GPni6QphVXPMjKxzmoEpjsdbOyECA/dg63BNtZXl3Hx5RexvbUqlyPWojPZAKXJANkSc3oHiA+JJKRRzE7igYd/Bg888BHEM1mkti+gvXUVw3YHMW+EC29ewB/9X3+KxenJ/bNhpRXi4Y88jLvvvt1FWtKB1Op+POfsMQO4XMV3nzuHtdYIk/NTKFcqmJlewN/77JMYtXastuGc96gU4shi7T3h3HWG3Tbal99C+9LbuLiyhZVOAnc/9CACdPDqS+9grTPAR3/6pzF/dFZ1kUhowWcSRSiJYN9p49Irr+PVly5g/ugRbK+tSGB15vYzOPvAvciN0f3zgAJY0ZIHss5vZgC/PwvazXf9d6MF/smvfQaZVByFgg/fo8mtebdT+ddqdZSNWm+WgTgP/8y+yqjoRms4Fa2U18XisBV1E74x4Gm1RxCL9WiBeCzuydqZB2Jmi9HGlWx+LoqcLKlYMWtTvjfPxAp+79KWzmwTOdBZkCHITECSqgSBjCx+yyKNDBsexE3ly4nYlGMxtDp9VMpNVCsNszBTwYtFKgMd0ynmiTHzM45sMouf+up/iE5zD8//6b9Cr1tVjictKcr1Dnb3ymg1e0imk8ioSMdiseX2yUpaFtiWcyelSDIla0AWBAMvUDYwGV4q7lBp1I9pA8LJnvdIUJrto/tT1p7ZVLJYRSY8f46LChuX4C/zSKWs9azgTKBrdnoSyQSLuMyc7aBQKoL2diwAKXt44GNls4KNnToOHTuNuUNHMT0zi7ffeh27O1ua3GnBzQWMBatetyMr4nTSF0OHRSdv5KHf7KCysYVeuQqP6gGyd6ioEsjI4pf1BwK4LWYnELxU5p/lN6gPqdDUl4WilArDAWMntFli0U+KChIHBHh76PT6oNohKBRx/OytWDhyFFdWrqNJi5hDc2pbFoCodGXBcn31Ooa0rWTmYCKJZr2NpeV17OyWVbgT4MmNIvMdHDFRvAISAorjOHvbnajVWrh46bLamp19YiqLzc3raNVaOHr8pIBosrlYm6J9NwurjVpF7C1aKs+XsiiNl9Dmxs73sVelFWJKNsO+RztNK3CxKDSKsRBn9prUrrD4qz4PTwDhyKPVogGtbDfQJJs5FrRD4YaemX+yoaXFp9kEE+A3gZ7ln3Fz5A3N/nXQs3HK7Lo+G4C4sIBd6H34bxbhlNHdpUV0IGcAAkBkgBETIDEgKmZR4fDQo4/jttvvwOz0LDLpAN2whZde/iE2t1dxdfkKrq6uYbcZIpsrIpOjoqGKfryJYZx2pZxffBSZG9iuIR0A6XwR6xtlNFtUGzH/MYlkeoRsPo5RnHaZQ7EPt7cqGAy4yc4glQlks1pvVFAoZpFK+wJdqE4T2OAFCHs+erEFJPxFBP6ksu36YRWDVhmJQRPpoIN2t0zmBoLMBFha7smysYAUc3JAcob9HXapEBQNxDEWCcZzo8RxQEU6rcl58GB3I1HECs4sHpLsQa2jmHPK5zHVNgdixGfUr0oSb1mpHCsmGHVAomPC2WEnIueYInj/52SZ6zav+/QctxOObKLZ0yJpcIREOlWQQDhnMXhQoWqbaXeljhgUFeH3d9ravfPw4tSiDsY0BZ79NPu8WR3Z/xNIctoqtQdvXyA5N+3uPzu0c2Me2fy4Q6aAVjtsRtccAWgiKxkiu6+Wjm7VshONqR2BVsqn/TEwLNoBROzmiIjIcUwFvT7TqUgj+0Vl8YkgbWMusj4WCOwUrftN7uym9T4u99cO2O4+I7DIEQRMVegedtSGvEjnEW5qXVMYOdTf2UK6tnbPh+utbaJNrSglLEE2gY8c8gZi6/1YuXcvs/W2NhOIo69bUUXdR4QR26BrgETOAxG5wdkgCwQBreBZACf5hc/PJmaqTgliESCQRbPUmVR0WmYq/z/KGI1UuVLuusJ8BMhbtMJAv8+vSQnHjF4H3AjUdTmnVOLyBvizVjghWGtgJ++ewF5kc03FJgEmAh5xMZeHsgbtdmhTn9LeQ6PfKbEJoEvpxr4loo9l68rmU2AhQXKqEAmek2Rn6l22AYE/KhT5PMmEZd/iNdEGN081ZTaLVtNASIJUkWUs70F5pe7eqSSMIiXYZip5+L7uiepKvic/j+0lIJdq2zYP2gb28Hq5hvPn+H26kDCugKC5wNDhUFazeh+qGKO2FeDBNd1ltrKNqbLt9cwKlqBKr4dmvSFLKoLqVP/Klpr5qwRGqLJ2Cm/NpXEers2mnA4y3KsSNKHdNNXJKgrJSs9FeCgHlr2SQEvarLlEDOij0+sIiNTsMhwZkBsQiDEVMwl+cuZgfpoIKwNZCrOL8D7K5eo+0EcQh0A424D7OgJgbH8plmXtbHsgRlrQ4pk/RzCc5D8CMQROBegxZ5oKSoKYDnjl31Gfo+VzNNdH8zOBUuYl88JEhHBW4NxLE0RmW/P9LT+Zqlf+v5EqRFrgfk6q7C4SgYdioSjQj0rbJi1vXcYwP4/vwXEp0NEp1cfGxjRuInY2yZG8D76oFiV5gM8yUjxHma3lcnnfrr1DhalTpwrUdgpmWYXT7YMgqMuQ0lhWRrORqfgzjNzgXpj3xnmSKmTaeNvYoHOKzanch0XgNMHZsVLJMnlJVGy35DRAMqYVZF1+bn9gamkRTlrKHI7GFrNtx8fHTYVO8lxsiAbHZKdjil89D3OiYLuYbbfZ1HOO0BxGMoJTn0dtw2slCYK/I4CRhIpYHPV6Tdm9ZPDXajVTJzunA+55eHagVTXJubw/ro0ETPke3IcU8gXweXEOIcBNAg3nXi8ZsDOYspsAOZX3iMu2eWJsTOAuAdd0lqr4NIq5nNTsOzs7VtzRnGKZ7bl8Ts+kpfHTQ8LNL3R20HNNp/cVz5aZa/OvAaK2HnA+5XgTmYTZxrm8AGy2HcF1zlHcSGxXKvCDNO76/C/jH559z9FSVK+fw9eev657lxuW8n0t3z5S72uOc9be7G8cW5y3Sf5thW03t7r9gEidBIhDzalm12l7A1pfk/TMZxb3FvE3vvo53GsC//fw1cCr/8/v4alKTv3j9k/cVAC/h437gXkr7gIO+x7mdO78y3mJ9rKvdPvL+cz/P5/SGY2wREcwRVDcfP271AIlL4Y5z0PRe/+UwGyv670BNg7kSP/6E8dx3713YOX6Cq4traMVDnH/hx/E8TMn5JJ1ELCNrJt1XBoBa1eXcO6p72F3p4xUDHj04cdw25OPIJaiYyD3uUbA1D7oQAbw/prCM5wAYP4sM0bTCHLTSBVnEQ8yiohLOAC4fP1NfO03/yc889QLuP/he/Dkg3fglltO75OeD/aFHwWA3aA+8APdXqj9Ua1ew265LCej9VoL37l4Fb1sGsce+xiO9Pewfv5FvL58GQPWi/sdzJTGUUwXBOp12nQdaeHI/DE8+vhX8ZGPPIkLz/8Rrr95TgAw48oiAFhuXQ4Alg22qxUwe3hnp4zX31nB9c2y1taJYhqTxSzGC3QnCZAO4tr/xvw8RsEkvNw8jj32FawsXcL/+hv/FM0OUJodRzbWwtHxLGanZ+QCqTOwiH0DPP+DH+KFV95BkEphfmYKs7NTmJublDtesTCBdG4c2cU7MbN4Aq+e+zaw9jpiQ+6PDazm3scAYP6vKYD59lTXLt73OWylC3h9tIvJTIDXXnkVvc2raK5vY4NOVHTUyvg488DHMdldRaedQr0R4rG7H8B4cog/f+sVID2BtAdkikMUJrNAuoW0V0V7uIk6z6BeAcNwiGpnFT7GpNidmcoj45dQ6TWx2djFVnULyUQBY7kJDEc5ZQJvV5fR67IP5zEc+sglcjg9vYgjpeNYyM5h0CDJDxKS0KWTtbNvf+tpPDR/CLO9y1Ke89wxHNLB60YMlvbp7uxNxSjdD3vxAGHYRKzfRqzfx161jEajhQsXr+HqtRVVE8q1Fg7Nz+HLn/8ksqmEq+3wfT0gSKHrFZBrFFD//gv419//1xjkeviZzz6GOQLArn5n9Q8767JWx/10s91DrTnATsXwAf5N8RnPlEcXF3DPHccwRaBSY8xXDUbRWgQ4Ge3X6WJ9p4U32wlc7a9gffldVK9tUoeC3qiDRCxAim5G6T7y4zyLxJBLlzCRH8PhmUOIe+PIzS8gf/IEToRllFo1ZTCTOP3OG2/i61//M8xOFk1E0e2jEfbx0GMPKu85V5pGNkfnmSFazbrqzc1WDfVKFU8JAB5icm5SgPDM7Dz+vU8+gVhY1flVLpGs47BezRoR/5fnjXYTtXcvoHn5bWys7WIl9DB//AiKXhdvXljCesfDg5/+OE6eOeXivOyMYsICI/xH/+b5YOXyFTzzp88gThEbhihvbOHw4Tnc8cgDmJyfjQpNdk5XfenGZHNTAfzv0ip9817e8xb4g3/+H2Nj/Rr8RIhBv64sUOV6mxQPXjBCkKQKk4GYcXijpKnQnKrJ5DzGrFIBmKmVXPiYJSimJAFYK7oQUBS2EWeBrac8MzJOmP9EBXBCmy+CgwaQcD4gkMoiudl5RJuZAZK+U7iQld41kDCZygro2qvQSq8tf30WHWgHwsy1TJpsERYEzVaFRVapHgkohlQTcTIewgsm8Mm/8x+h16nipaf+N4G/w34d/V4LzQ4tG81Kk6weArVkeRNIU/GZ7x1PmJqX6qYhbYBLspdWEYQLsm+Wuizk0vZZYJBTsgjTHvbgB3EVL7nwixHDQk3YUbFMRWApA6mQNVAolcoBg4SKP2GnJdCJ78X2pvokk8sgk0urQEEghTmre/UQzzx7HpeXN3D2trtw5uxtOHbsKPbKO1hevoZ6s4E8geMgrecXdprOHpifSW5WjHO/8sTCchWtvT0MWDDqDtBrtRCn4ojFTubQ+nF0qLyijeGAgIanfLpWvSmFlRfwZ6zYxYXLI4BM7DHmmYLFY9F7gDSVYYkA4TAGZqt42Rzmjx/HLXfegb16RQpW9kEWUHb2KmiqUG35cFSlh1SEd5jT1lX2Ma3WZA/JhF+l2tsQY4Z0MV/E1OS0Cu/MWqFqiMx9biinJopighHsTGdyalMWnlUwpYIqHkOtVsXGzpaKxAUWODNp9FnAYgG+E2qRHfaZf5a0jDOq2fpsVyrfXOFZbDNn3eM268zEYN6aUlZlw8HCv6mr1S+YLUgyBn8vPlKxXJ/Z6yPBIGKCaiyEjvhJZmnOG+fP0CI6xucgUgaQJLONqh+32BOs5ufTulzZobTuGJkl+4jW7mRRptJ46LEncPLULeo39WpF9tdvvvkKLl99GzuVHazvbGO33kQ8nkQqyyzkNmLJrhS2mWwO9DEKqO6IDZAKLKdjc6eKRoOFUdqfxpHJJxCkaf9a0zNLpUuo7LXhecxBhrLFh6M2Wp095IsBghQtLQm+ZJDNjCkTvNWJYZA4Dj95FEEwJTAibGyhS0ub7i4yqQ4GozqGCSBdWEAXSdCUOxZnJnIJoxEVaLRI5QaUmxiWTjxZrQhspLOAR7BxJGU9VX1SW1LxGTdbxijfj8A+WbvSjOpwZu4CBroaZhcBpbJRT9ywAub8YCwcK5Ty2UQ5gAcVrZp39hXFDoh04K0Ohg6U2weA3YoTqRQFeu0fSkwBLkDPMQhFA3JArADJA2pWux5+wQLr9v9jf9IOn+rHGJJeAhOH5rGYSSKdIOjldL77QLa1QwQKRkCHXaOtOXYddn9h2MZerY61jSq2HBiqdnT5qhFQYPduE0CkNLWDs1NdHgQsD1iGHSyyS2nndqBqKz4L2aza1+17zmuKgJ9jKwqL5pzqrJadn7KpntwdRcpbFpdvgMS66f1/81/Rc5ftFa2epVq+0ad+fBMRS4/h9EwBUxnmaDuA1oG2em93uQae/uinRTyB/WM+VU5hB+XGBt5e6VnbOQWxKCjuwk2xfKP/2rdsL6F2MjTc+o9cJGyeUj+P+mTUngSg3PqrseLyY6JDVgTO7Gf/ch0iyNVuCyQhqMN2lkLOjTuumdE1EvQT4JLJmD1yo677iJ41D0MEcWWD68hgykX1U9pbRFmiEQhGkInrE/8MRszDNHUx524CtVRFKoMWQ1kzcxMhyyj+XscAWSPF0WLWF6AjAhpVdYO+iDgsHHD+jO7J1MUDy0V2maEcGwf7K4FHAkEsrvBe+HNkJ9+wMaPyugfP5xpgNtRcVxl3kaIaj0CH8my55+uabTPzot1hNwJfCRDzRQCL4KPUpSmCPl1dP+GiLPOYPU9f52fyGpTdq70TlzjbbyZJfHJWvfwcuwYqWWmpXDOgcQTLb6XNG7PBPBIemW1MULAjUgH/juatqA+Ros9+QaUvX+NjYygWqGaNKUKBn6P9GZUEI1qMMS6gLUUr9ysaEyPLMxZA5+ZF2YbLgp0OCD29B9siKswpd03zlKlASf7iHjOyHTdSykjXHbGljcFtz1vKya4RHCLALlIX81r4khqVpCmqdGWVHOwDVrpuOgVIJW8W8QSumu2mLKCpniW5MUvrZt8sxPjZAgadVS3vkT/LFwE6grJ6H/YnRcgkTZ3sBwIECa4rwzmyIHYZ3/ws7rv4zKJ+QKBQpUu31nH8UkFrUQLB/j2rDWk7nk4rO5jP28aZqXz5PPhvgpgRGC/XHZ921FkRQ/l16x8E+MxOPgKq+b607aa1cUQE4UPjs5Q7S8/GIhUhkTvAgH3KqXyNwEIg01wJ2B60i47UwmwrEV3arX0XEJsHTfVKVxOq6KVEJkHDWeULzJUbgM09mgcdjUwrr6yy+wIt+VzZDrII59gWqcMsqznv8dnRypttm6bNeC5njkTxBAKqthM++iHbcoAEVTckmHY7yjrmeOa/lREvMgNJeGYn3yJIK1LRSK4oZkHOKABPcwbBYRFeaWfP+JFkUnOeLL25x+SZi04EBMwbTc0BHIcErHlPHFdadnTGCnDbT/89/Nqt7z0AXLn2LH7n/I4AIWY/Nx24z/Mv+xBtsOkWwNWEbcWzLAvKmlN5vvETirKRG4ZTetMhqNpi5FACpWIRY8UiUn4SPsnP3ONLvVTCwx++FydsOL+Hrzbefe7P8P0tG7cnPn5TAfweNu4H6q1ojbvwPmWkUihEy0r7w0K3zee0nM6JoPpX79UdWZbr1gEA76/eVd68or9IC3C3xn5HwsPY+6h6Zx9a7Q9BK2hmSf/5Lz2ps8uV62u4fH0Dx06dxENPPIIEnRHdme0GYCupy75ab9Dr4rlvPY3lC5fRa4c4c+w4PvbzXwJydEJiZcdALr1ENnb1g/0cYHN3EYHRIziVgZ+bQrI4Cy9IK582EeTQ6zdeFmw1AAAgAElEQVRRWX0Hv/sb/yOe+e6LuOehe/HRB2/HmTO37L///hncKYCNkO38iQ78zXVuY2tNJLhKvaq9KncBVxoNnNtZQzfuIb94EuPVMnbfvIiu30O+mNE+iXW6bquPZq2DI4tH0WhXVcs5cerT+KlPfwWta8+gevk8pgpZUwA7MhbrcVHmLh3IFM8kW+AQK2sb+Nazb+Oda7tIpwLFdFFhOVbIYmZqDJNjGRyeGcdEqYT02IJygI8+8mUsXX4Tv/0//CO0GS9x4gSSnSYWZ8YwRwCY+z/Vwilg6uHqlav41nd/KBLi4qFZdJpV1fmmJidw7PgJzB46gskT92Py8Am8/sK3kNh4S3V41dT3yfSmANa5k+6AisLJYPHez2IzWcRTzUsIMiPM+yP0Wmsov1HDyvU1+NkA4SBEb/IkxuJlbG7uYWZsFh+/+2H4nT08t/QG4qUSfMbB5QLkiz6KWdaYG6jxLB8LsNdax9vXLyPd62BiYhGLE+OI+xPY7axjL2xiPj2DIB4gl51EezTCLuMS/TRKqQD+wMNeM8R2s4tSfAG3jk8qwqroH0Jn1MJycw05TKIdS2OvW8frT5/HTx8/i5neRQwHbcWisdbIul1Ua7K6jpUVWItkvx14AdqtCqo7G9jdKuPNdy7KCpr4AtXtq2ub2NzZwyMP3oePfvgB1TOtz5rQos/6rVdErpxF9c++h//9lT/CaCKGn/nc45ifGUPAenrcRACDXgflWhvlRoj1nRqWNytYWd0TKZqkY+7xGJNZa3awuDCNTz1xL44empUTDQFg9r3oTMzzbjvsYXO7hhe36gjTAa5dexsJEgRbbezu7lk9YzRErphAKsv4yTgKuTEcnT+ME4vHsbBwG7ZzSawMm1jcWcEJOul4KdUNlt68hG/84TdxZH5KYy3s97HTaOGuB+5RhOPs0TM4tHgUg14br718DpkEZDdNwvRTz57DamOAqfkpAcDTs9P42594HF6vKadE1ssVQxQzZ584HwoFN5cvoXLhDWys72Czl8L8yUXMFQJceucK3lpv4tYPfxi3PXAXMowHEqJOcrMRnO3sfaOGw6+Xt7dw/plzqNe6ih5dvnwVpVwG9z3xMBZOn5B74v4kp3rpjRXgJgD8F1kNb/7OX5sW+O//0ZdQr++i36srb7PdasiOstsOESQTyJeYYdaXzWps6GPUs2wqEwsRZGTxhwAFs3RpccAzN5UYcdSbZMqw2CQDf9m0yuEv7iYNFhZ4mBdIYooj2tLGaEdC240RbaB9U+bSorFPCy0qfnqgg5nvGcuFRQ5awrHwQvtXgmPmuW95d4GAFxYNUpQsGaisor5lfFk+2hDNJpllQCp3GB/76q+h297Dy9/5PQz6DfTCMsBA8xGtIsn8pw0fcx2o5DVrQE78ZPQTQOcmQvECMMuPSIHEQgctK0KFwBPAZVGMk58pZvP5FLJp5kERuA60WDCblzsBFm9Z4ON1ssDEubcnu7AROo0uOo2+2oMW09zkcMPE4iGBL+aM5At55It55aw22wNU6yHevbyCi1eWkaeVypFjAoDnFmaRzGSwurWBpdU1lPIlTBXGBCr3ex2b+GXh2Ue33dUmJ97rYev6Cqpb2xi1+oh1ekiORsgFHvJp5gGmMErEpIClendIpbZTmzBbLJlJIc6iN5WoZAfu7qHXocyVRU1aX0LPn5pJdiICwJ2Yh14igF8oID85gRO3nMTUzDg2N9dQKe/Ai/kYdC23gc+aCgiyItsdsra6spRltmNKbEFbiFgUlbUHgRjlUDOz1VMhXGofq+oqF5ft6LMvOQtJrTvDEWSOKHXCCOGgr5/jc+aG3zJbB1JRg0Uq/mHBVlbLtCP2kBgQdB1qwaZ6lz1FtpzKV7UNPekEZg3LsURSAn+GypQEG8rALdphU7nLfkRrdCrxHXDFA48OE1psDTQSN5IqPSmiabftoT+MI8OhQmuVuFn2DmjZMYojG09pLHpJWvN2kFBOIdXaPu594BHl6l26cBFvvPoKzp4+gdEoxIWLb6AZNlBpNbDXbIsh6Cd9xIMRvHRPecYsJBKcTRHoGoQIEmwBHzvlOuq1DpihmUx7SGfj+lNvVgW6JoMCdrZaAmEJIBXytFptoDcoozjuwyOTkzk3XgmjAdXXvLE0et4CBrE5pDILAsvD5iaq2+9i1NpAyq9hFG8jXSginprFIFaCF9DyOYlkispf9shA9tu08mYfZX+IWGxRRjrnHxIQomxugaMHQF6SQaRyd+rfqA9qz6+C/wEAOJKaOuBV3Y4jUvsgG5sRaKcNlpSVN/J+beNroLIyXaWCNQt/I/awNdU7DIS237Zr0GeYAtmJgveVkAcvy50599dRYyEbQGtnUssB17w5ijJwY8o9LcwexxfuX8ChtOUC39BA/8WWZY6v5u4Kvv29c/jj3RuHYNk82e3sv2x8627tAOuskqOv6YrdwVxt6/IgZR+83yY3gE6pdWhvq7EbAdPu+/tW0M6iir1Y72EqJ0f03n92kX20CsBuHhIc68Z0dOA+CPxHgH7UL8wFIFJLA7HUOB750O14/Ngk5jJcF/9ibbz/Wy67ud7awLe/dR7ndrjGOwBfCmFr7B/9GK590YHM2VUb8nsDMI46lyoZ1pnsrdz7KXeZhAN7biK16Nk49bL7fTFL3TwfAX0EQ6ToJSBHW2enrCW4oHHsbKr53KnUJBFL4IVTSmuPQYWfU47zfQnm5DJ5KwQMScIx4IMvupmQzEQmPA84Uu469iqBWj4DRWnEgLDN+YwsL5LZCGBRpWqHJX4Gr4OgKMFpKWZJvON10waZKmSCiEFgOZph6FSOlm0VZWWaHRWk+IqiKpRFKpD5BvDGtiTgRfDM1IJ5qS8JBJFoYHsPYzbTOpkOBWwjAhtURgr8c4pEAuylUknXTMCZYAfBJTqUMG6ExCgBtfmCUzkasCzChLOoJvGPUBfbl3s4gi5yY9FzsTgOZQ7H4lIl042DLh8EiCIQz1S1zJw1K+V9lTcBRroy8GDas/1lJpWWsoL7PCqFBb667FeCYtlcRv+2zHGzYrZixQiVqtngEoS0oUvV+o2cVo6HKJc3UgBHim2qdLU9EbDb1TPi+1OtK3W7U9NGYC/XEFk0O6Bf6m2nwuR+xtSrpkIPqMjMZmzsyJLOUzvQttdsqQcChkUuoNtO8P+y96ZBkpzneeCTmZVVWffZ50x3z31fAAbX4CBO8ZB42SQlU6KlsEO2LIe0CuvHRuy/3djw/toIW6tdryVy17FSSLZFUpQoUiQAggABDI4BMAeOuXqme6bvo6rrPjKrsjae9/uyugHTQcqakUh6CtGBmZ7uqswvv/zy/d7nUgCozEfteMPzIvBG0E6ImKxxta2/KJg574TVrazTmPXKceH9xXspsKj3dUY9z5EKTzlOTYjhXOF842fzuEhyDNTM4jDE54RWdjeadaWa16QagoaSq8voFKraeyozXJT8PAaCjTo2RJFNVJaxANQhW44xsBSnOpb27JwXnGuixO90hBRSo6JTW0Oz9lHZxlFEQoxxiSqVPt1pWrTC5n6JbP6uZJqHGWkhx6bWS4lN0c9tcWAQsh1rtL6Avlsz0bl4bGZkq+sq6mGd883jkzxfPb+5KJBIQ0V8YPEsanCdZRy4FvF+D+5ZRmqYMo6WAMDkcNGhgK46nDsereqFnBmS2pP1MvcrJBZwTHgzcY3kPR6PK9ckHnOtWoGrFc+0zpd6m9dYHB/U2k6XHqqEWMuWazVFcAGQTWcwVCggEYurjDdtQc7fkTxqEiG5IYWF3ad+Dp/ZccvRUhTf+wv8m5fW5LwF0Kf9PbPW6MzAeljnhceZgU2A3aCiKKKIRtrqnMfNnyMoLur5vo9qqybuC0OFIYyNDCMeiQqxlGQb/t+2hvHw4/dhh3IyvIWvNmZe+S7eWFPZ9duefvoWvvedt/ppGgHaP9MGmnbQf5vXVrCX+1yCvvw/QV/CHBKjxfvcBLaHLLHi/Ul88TjXez7mu70P2Pj+JB7rnWP6bxsBzvWdYQup20hCYB7wogaBz/1Pn8fachFvnb0IM+zg8Y9+BNmRgnZckjbMFhcIRYId3I59H8WlJbz+3A+wuriCkXgCP/+lf4ToeAHsqVnGJgAse0R5L+6zAhBZ9WnZMyI4RTviUGwI4fSYONpRWWnZCXS7DVSXLuNP/+Df4oUXz+HY/XfhiYeO4cD+/YNBVoT1zY30gOis99JBzVsul7Gyuih1ZrlaUXFqbg/TLR9fP/8WOsUVJOMOcqwxXQ92iorJNtbXyxKZ1m50Yfo2CsksnCiFPDbuO/WrGNt1D6zS6zCW38dINilOhSSdqX0aa1tlAc1eNfsJksnbdeF6bTzz0gW8cOYaRkdz2LU9D8JSVBHPr5Vxc34ZmUQS2ycnMb59O4anDuHIE/8IN2Yv4Y//8H9ByHYwObETcFvYXlAKYLrRBL2RXtcVJ8BvPfMKLl+dxVAhh/37plDIpdGot7BWqmJi5z7svftJHDj5AC6+9QwixaswtQOg6rVIN0gly2oAWPaIdhTb7/oE1pwsLvuLWG6s4WB+DMbyNHJuCtOXr0vv2YwYWHISWGkU8c7bL2N8aDs+89TH4DfmMNfrIOJkkK22MUyRj1FHIuEgEbJwzehgATXM987jxtwawlYU0VYcyHWQyOcwHMoh5CZxT3Iv6o0aLIvEyQQqIReVWA91o4OYHUUqlEGrbaDWMLCnE8Fw30aLNsmhEBaL17Fo57BkhrDeq6B7aQ1f2H0CI+4l9LqMOiF4T4FOAAAHGcC6h8VOlRVDAyYWZ6dx/dL72NgoI56MYd/enTj71jnMLRQxu7iMfD6Pp594CCcO79b3lBK+SM+ZcyM+jmwpidJfPos/PvvncPPAZz71OMZHCQCrfflGtY355RJm5ldwc7EkNe5wISV9LM5bApTsmc4tV/D+9Dzuu2s/nnroGBJODH0d6xbsfbgnY/3davewUizh3EYHS80WKutr2DU+jGJxCSsrRaxurMLte8gWWAcD3Q6Q0BbWqXQeY7vuQvbkcVQ7HYxcu4RRr41MLCl7hOWZJXzrL5/F+HBW9vzECmqdHo7ecxTbJ6cwOnUIEzt2iar5/JnTcEI+0pkE6rUqnn/5Dcw3uhgeH0aZCuCRAr701MOS4StOYOLEyj63slPvt5pozEyjeukdLC+t4ka9j8mjx7B9PIuV6as4d2UFhX0HcPKxU0jmstL/Y3ebfWqJRtGkXIkX1Ipg9tW8dgsX334HZ14+B8exJc7J8Dwcu+9u7L7rCMIx3m+qZlB5wIHoQGKZtuLB/20PhTu/dWcEflZH4F9+YY/ASd1uS7J4203munXRaffEd35qRxbpbFhyDtZXaQNsykOOtgW6n6/ABHQlIzjsKKtnLjatFnNNTWUZSZgkTCtjNr7EK0A2wFTAUlVoEMjyqaAkGOyIKlbUuoakoEqTSKk52JijWkcxuSyt0JKcLcmaVYwe/p8FuzS+mKvbJ6AXEbtbNvTYRKUylXlxbMAKAFxvw/NCmJw6jid/5TdRLs7h9De/DL9XA7o1hIyuWKMQ5XY9Mu+p3lB2HJLbR6Y3wUo2kttdlf1l2fJ5/AwqJgiqE3isd3xUGx5KFXr1R9Dr0rK3i5FCCsOFBPLZOCJkvIdog+gKeMXmCF/MkyD4Wq02UCyxseihUqyhXKyopmckjHiUzZY4Op2mfGYsziaehQhzpGyqE5hBCKyulbG6WkE4EsPQ0LA0s/LDw+K3nxkbxepGBcuLy0g5UeSytIrwZDx5RTlmtMOmrUS5uI7y+jrCfRORXghGswO700HSALIOm+ERyW3tGkCj66LW7kjmqfD7md+azcByIvK+bIJQHduqt9GlPbFkgPLSa+tGWOj0CQDbqLhdNGkVbgI7d07iwMG92LN7EqtLC2hUaLkdQZdeGqYvDWJq2Aict6n4FlvQEFKppBwLLXiDrAmx36aK1jLEBtnseaLgtKjGImGA85FNZt0EpaLWb7uwu304LEq0coZNU4L9VIoyE1byeHsejJ4Lq0/AsAOXhIKQjaYVhst8SMMSJbsVi6LBBqGAIUrppHJMVMAq9bZd30WP5ycEBN4rbA5RJcD5yWsfZuKqso2WmF/eTVTfKdKCYkLyIa5Ab3l2yv/JiqOVeg85Wkz2aVHZQiqXRbndQaXWQrIbEpv3Zr+FDlqI9nyxFhwaHceRE/fg7NkLePX0a7ANAx97+nFZV67PXEbf9FCqVbHRos0dAQwbYD5uog/PdMnWkHtEyds7yKRiaLt9lEo11GotUZIwAzyZofKuLxbPtMSO2BnUqmwEUjHvIpuOwiF5xagimvQVwcBMwnWjcJsEHtnQjKLSicMPbUMqvwfxdBZeex3rS++jtX4d+Qy74i5imTz6oTHAGoETH0U4HBdrQRjKkoVWw6LW5DXSSloWLwIYSE4mv2jPrWx8CD4qO2Ix+lEAEIFe2ZzpTR7HQDBDBZwFyuCg2NkK7CrIYSDbVCCYtn4Skbj8m5o6slnTYIrYHWuGYaAiE1BWK0kHwKHk6G6qh5WKWFso64fjlu3f4HNUVaZ/QMcESNEnylI1JmpOstnPL2Ds8AP47Xu5EbuVrzZe+fa38f8saEulQNm79dj1vaXASD1g2mpIIzmafa3OXQHA+tpo4kiwEQ7ADFUc641bAOYH2a0BAUDAZm33pdW8gc2yGkjNdpXxV1mjYl2tZsTgmHgva4x50GBWpjjBpVe2zYpMoBVI+R34xcfuwiPDKrPy1r3aOPvcM/j/rrSVlbcsYZrIMIA79eFq9UfQ2QiU0gQ8NrsdSs0dALuBoi2YW7awCpRyZKCUH+Q6B40PbWct11axTeUzgnVQkyDE/ltfV/lJUbIyekGBqGSjU2FJW1iCh4GSVoB+TQ5QebFKBRrYO6scYpLbmHfL+gaSccPagGAe111+jmSaCuKnbJkIPgmQzYYMyXCSN8R1W+UYC3iaTEijg+s1iU4kUjjMs9fgGEFJWtgGoCVBSQKGBIYky1fHYlCBSJKaZFdS3dftisKO5yzWuVR2Um1pmRJtIXbVvK48fipjugrkIwAcEBbobBGoGUW9zBwsrfgTsFDUniqLmUB5mApDnUHK8ySjns4MfA++CKTx9/gzRlcRLziYkhvb7aHZpguEhRSVc2FHNr2BgoAuNKLAlXpU6GSi5OWc4fep4BOylZBuegMQXCJDmGtLMhgBSlEl96Ve4iuXSSOVjMvdJva/PCcBpWjp25IcegFVxR6e4LiytRWlaSQiICDHhuAvP5/2yrJGkyjgKoAyOEZRjst1tgcKbr6nmpsEuZUNLV9BtpIoMbWlcPAMkKlP8mREZVt7HYLokk8g7yU52z7VvqxJWAtQZdpDIh4Xy11RoUpmq/p5ARg91iM9Ud3msxk5P15D5q3LcXOu6wgTUQ1r0oBYuhFwZz51vY6qBswD6wteb9ZpbDDRNprHTjUpSQvy/GLt4bCOZjNBOQ9IpEa7JSx1jq+QK9jolKagAjM5qDxm3occMl5nPsvFwroPpBK0wo0r9xjaNkcUQEkik+Rh6zEmAFyhUlgTCViv0q1HOcKExNo7Go/J3CR4zHsvUEGrvF61vvD7gZ08414kTiCkfp8xLqKips03azKtmOU585oRNOVcJpjLGlWIt3TUEVJLR+aqAMFuW/ZFXCu49nD+8RwJ9FO9zvEK1NWsDfme5XIVzU5byJJUObRqDfSY42xRQc49hQmHRAK6Kom7jCJRtXnvk4wia62KtuDzlZ/DTGmOf6/TETtIHiOJmLy+BHC5mvN+YA3LhjEJBOV6XWzWBUyVplsCCTnusBBJREWg8+Vz6Swy8RSikRj2nDyFR0ZvbUXBa7/+7tfxv7+wimQ6Lfc1x57rEO9bznexraabjq2IFTxu7t14brK2Nmmxzegklb/Na825xTWft2cmnUI6mVQqYt7D2kXKMIbw0FMP4cAtjzVu4dpLf41vXS7LPXX/P/7VW1cS3Hmnn6oRoBqXNtB/E0D2vwb2kuLGfyMJmtFMKuX8gy8qL3faJiJ/S8D5dg0yV9Nqr4/rXk9A7Duvn80RiJkGpkhEYO/nNpwi5xFtxGc9H3/+hXuxsFbF7NyK5AAfOXlM+nOyl1FlrbZvpjBGAbd8PgS3iNn3ce7063jvjbOwuz6efuppjD1wXNkWa6KkIglv7oGCCKhgvy/EuQAAjuZhp7bBcuIw6T5jJ9DrNlFZuYw/+3f/Bs++9A7ueuAEHn/oBPbt27tJNB9gLlvsuvTYBZRePr+5B+Ezj6S6wE3F87s4v1bBNxbXUJt5D97CgoCuLDvz+Tg8dDA3t4pWvSfiGvZRQz0L6VgKh3btw8lHv4iDdz+Ey6//R/gLF1HIkZiq4na4PxFyoJDixSBWutXsLdF1hV+n376EZ09fEkXncC6OfVOjOHV8J9ZLNWyUq4hYBuZKLpaKDew5fA8e/PiXpKf63DN/jJbXwUiygGjYQCHaw+jIqDhOqpxh7h3pLNnEX/zV85i+Nid9zGg8jEP7diCTTCMaTWBmfhFITOHJz34RqF6GU1+GBXfQ61N8eQ0Ai/ON6sNYdgTbj38cK5EkvrfwItZrHRwe34fMzcsY6dmwuRftdsBUspuRBC7Xirj43gVEEgXcd+JuDCWaqJgmSksV7Ot0cCBEsRLrOUYiNbA8sRPn+yWcX3sexbUNtHol7E8fxrrvIpkfxp68jR3mFPasZmFwPFnju23Mp7pYHI2iGfXQN7vYFt6FXdHdcPpxdN85h1BxCZbvSMRes1bH+UICi5kCOqE1uNMlfHrqUYy0rsD3msoCWoBCJVBhrRSof4WU3zfh+RYuzszhvQvnEI1YSEfDEgEYcaJ4+fSbaLp9IV1msxl86uNP4sj+neJcSCKvauQYMkZWYgcyq1GU/uoZ/IczX0Un5+Ozn34c20ZycL0mbi6sY/rmGuYWixgezojD5f7d4xgdzmFuaQ09ry/A9uJ6Be9NL6Dj9fCZp+/D/Sf2DRw7KcThvlLceWQPTgKoj6VSDd2pexBKZXDt/TMoLc0iYqtYvkvTl7C8UUQ8R7ctyotMmGHuGfoI23HEduzC1Mn7sH1iH6ZmZ5Ht1BG1Q7L3vPruNL7x9W9jz8Sw7A9IoijWOzhy4iAmJ6cwvuMYJnfvlnjH82deRijUQzoVR71aUwBwvYuhbcPYKFcwNlzAl54+hVCvJeIeRaxQQie/3URz5hoaV95HcXEBF9eayO3cjV3bhlFdXsKFa/MIjUzg1EefwNDoiBAmhawvvS/lRkVCN3umfT+ICyLJWqmfl2du4o0XXoPnkpDtolGpYNeeHTj80P1IjuT1OrQpmeB7yPp2BwC+DU+wO2/5MzMCv/25cc12DwsQlIhHxZqZtpljY1lksmxQkanSxkaZTSFDGn/MB2YDQxo6PebQeSBURZWvHQmh45INrezN+LxlEy6ZiCCTiSLiGMIwIcjMphoBnViUTStKZ3kT00KZKiiVoal+X1lZktWicuNsaQwSAA4soKWhxAYQG6dkU7c7AlowM4IPESqACQDzCcIGR4Q2IZLbFBJbYeYemwxWT03giS/+c1SL83jtW1+BibqElzs2cwwZ5s5mOZnlWq1Fuw5RirERqqaGqICZ2afZ+Wzwk5UWi0Xg9U00uxauza3j0vUFYWDlcgWk4hFMjGaRTViwTQ8WlUoSRuuLhbLispioVOtotlx0XAVC93wDnZaLZr2JdDKFVDIhGYC5bAbtNpslVFMo+1UWPGySxGNUL1po1NpYWS7Jn3PZnAC63NzE83lktk1gct9+YenO3piB0e8ik2QzTDXqCKLSYvnm3DyK6+uSC+dYNqKGjawdQc6ykOn6SNHSUUByAy6z9fwe2n3aiodhJCIw4mH07RA6/D6z1pptlIplyeqlOpoWzNKUo2I6FMVGo4O620PN62N1o4ZqqyPAxrbxERSySRw7tBfHDh9Cz+1g7sYN+H1PLHW47ZQSsEsA2B008UWNYFhYavmUDshYifVgpyXq8Vw8iuFUAgnbhNn14LPBTDCg2UQol8TwtnHUFpcx89pZZF0DIZcNHJ2RS1W47RB/hmnQBlKBMdTXssEvgLcVQj2SQD2aQjuRQpO5idEIxvbswftzc6hSaW5x8ikAUWxsqMI2aU/Zwty1GSEB5PNDGB0ZlwySaqWM5cUF5IeHEE2lEI4nJQtb7JvF9kcx/BUQp5p1So+ppaKCAXsIGQ1MsqHr1bFeWsDHPvMLeOncObxy+g2MGylkh7I4c/kcamgiLZbRFvYfOoq9Bw7juedewOzMDWSSCXz8556E16nh6vT7MK0ejLCFVtfHxjrtysnW7MNJGXDRRp8CI6q7u7SU7CGTSaDT7mNlZUPmRDqdQcjuIpVhLl0bzVZD1pKInYXXsSVXo292kHDoVsANQANGuI0Q1SVODs0GG5g9yR5nE7XmxdHpDyOa2YNkYQjtdhHrS5dgtlawd0cWlWoRViSDVP4IEBqBEcow3Ro+bfJZ0NGuPhB9SuGvrXtUooVSuRLiZGiIkmCKcprWrwRSRG2tAV6ySXhd1Czh2hkAjLrhwN/R/0abZqUcVOrfrTm/SgVpqGs8ACnV94LWhVIW6azagGkq1FX16QNlKT9jAFoqkDnYPAZWpTJtAqsnJZeVDaheDQdAtppspCRQralAYNUSVoAFN2m773kUv3NXVlbYW/dq47XvfgdfmVf20yqA94NNnAFXUCurAx2CAtOZl/3DlQkf5hiKWwGvu76EAvrLZ+rx39I8Uip+nfesFccBsUqsXvVHKuBWKYhpBRXYeg9Ae7G0DtSvm9bKCuhVoM5WMFUaCf0+wmN78csPHcO9uVud9ebh4ivP49+fr2q/JgI8ga291rsGAySg4ObYBsrc4Nw2QXZtD60V7zJf9DUhrDpQFwcEB50zHFib830kU1MU1DqDWM/lwCotIEQEfxZHBrwAACAASURBVA+IDmIhRi2ZtrsN7uNA8crPVna8nlKNcuNCYpKOb5D7TN+rfJ4JyE0GMN096ObB+0tfYzpEEMQliYvXjjUASVF0h+Bzi8CSZNtqIJgEM2n2ECRRhYjYqEfFhlqpTANF6FY78YHamQAzbYhjMamplL2qAseo7ORnERQmiCeWuASSxT6YzixcY2gF5aNcKqFWrSkgq0sb1q7O4qRqVudwbVGsUhUZAMEEfPh3FQBuastrpQKk4o3Ka44B83A5ljxWnhudatTYKjCfdUIAepOQR/CKtSJtjunUErZVjmmQ96ysftVnS34x1YXiFhOS+Aplz+sLgMj6SuYY7ZH7vgBRtLklKJkgsU6Ae5IcVSYrf44RJDxWju9GuSxAP3+GIByvBT+fXwRCaUMtx2Va2sq2LccQiRCI1+ff8QbkBAGwBfhWNXEAPHO1qlQq8h6ciwLkCmCscl8DO20V2aKoQ4EFtQI3FXFA3X8kHLYEOBSLfgJQJBzEYkgIGBsb2H5z7nEDz7nM7ydjMVnPOT+FaNBxBdjmM0nAzzCzrSJiB9gguJqMi5U6x5yuN3LvSIOEivCeHDvnEfccNPgJnjlSw0t0ggK8CWYXCgXJ3hVAkMfkdoTwx7FiY6RcqUk0Ct8zmYwLuMZZ5LptVOsqG5iAHec17wmC5Nxn0L5axplZ26yrwirORcB+Ej1px04bZHEUagrI53na2kzydtnkYCyAAqj5EiDa6EsmMdWtBA5FoZ5IiFo0UJQTCBVLd50hzn0Yx5BjyzHknJLagfOTGcKmJdeB84tXOSABKCvuDuoN7tG8gXqac4DgvnJCcCWDVsiBzH/u+WJxTFvFVDoljkpsovJYeAxU7Xe4D+J6QHt4kioMQ1Q+/ByOPa+5inih3TRjQ+gyYCKTSYu9uqi0Wft6Hmr1qtQMSZ1TzDVRCCsus6kNWZM4VlSiCwlB5kxHyBaBEonrQyKagBOJ4+Snv4RfvPV+ydi49gL+3csLA0cEzinOR5lPdMRr89rU0DH6Qmzh9SFQTYV7raayoIU4FLKEHBAOO3LfpBxHbNH5fWVrr9ZjNtD53DCtETzy5Ckcug0A8JVXn8FfXa+L28PP/eo/vXUl2J13+qkaAQJhkyEL2YHF4gcP/28D9n54IPgZO2wLzk8o+Bscb9Pv46rXQ0sImHdeP4sjwJ0ISQ+0g84IeHjrX3yqrnR9/P7nH8C5d64gnsniqY8/iXgqIWu+7G1EscvHXWD9rI7kg8CwgU6lgpeeeRbz03O4d8c+3P3FTyJEcrpNUYB2RglUpOwD6n2Y4nArRyv2g8xQBFa0ADs9jpCThGU7AgB3vQbKq1fx9X//e3jm5Xdw4v7jeEIA4H0Dlw4lvFPqYrW3CUDqABlWQA7rOtaVfO7RmaVaLeP6whW8OrOCi+O7gdIyNggSkiRlEVRsq+gW9mZ7JuKss2EhGU5i/7ad2De5C5OHn8LBk6fwzkt/hMbMe8jnkuKeSOdAnmoAAMu+mbsw2WdzD0ZAuYuz703j9LlZrJVaIqqIRSN45OReUQgz/uzAjjFUumGce3cOftiBmb8bI0NpcRRKJNMCtJqoIGmUMTI8jIg8q1l39gUA5jP7m9/6Hq7fWEE6lxSHRvY9Yk4MExMTcBJxFOsGRveexHC0gsk4r4s7cD6TbhDthyUSj/+m3dosG2NHPooVI4SvvvsttC0T43YC+xouUl4PqZhDw0v06YK0cwwL/Q4uvDuDldUKDu06hHykCRM1tDaqmPANjLGuCtPZzgBB+dX8JK4aJby6fAGRTgPNdg0JyxG75jEnhZ1DNsZ6GQxVuA9rKVKPbeOy7eNyNorwkIGcE8WUN4Lxbk71XJbngXoJphdCJJ5DeaMB8/gx1EfjOGM8i/U3S/hc/rMYbmgAmMKKQZ9ri/Wz7oGxz35jbgnP/uAN2YOFHQMmCZZuBzM3F7G4XBL3Q4p3GDXz6Z//ORzYPSECNNnjmxb6vMdZQ8YnkCklsPGN7+LLp/8EzWQHn/ncE5KnOz0zj6W1krh/Ht+3DaMjOczMLCCdimHPrilMzy6i2fBwY7mEa4vrol0ZLqTxkfsPYv+uiS0AsOo/KFcmHT/p9rBUamLo5KdhxdNYX76Km5delQg7hPpYXy/i/JXLYFBzPpeSPdVGvYK+G4LvmUjuGcP4gbuwPV9AePaSKLkToShC4RBuXJrBN77+19g5NiTgOfcopXobx08exeTEJEZ3HMUORvX5PVx48xWEQh6SiSjq1Sq+9xIB4B6GthWwUSpjeLiAX/vYo7C7dYmBYpydxFN5HTRnZ1G//C4qKwuYXq0Bw9tw+NA+RLsuLly4hCVmmz/5JCYP7FYuY1si0WQPSjEU96nsr8stqsjtwVerWsP5197C1XevKEfOFrGOOO5+/BEM7ZnSYoyB/kFAZN1PvEPVuvWPrzvv+LMyAl/+Hx9UtoAEKwlkcIXjzehT2UDgkHm0inXm9YAO9/iEM5hzS/ULG0V83pk9+AwDN32YoT5aLjN4qWogQEvAMYZ0KoowlX6OiXq1IqAV85loayjiPJNKATbq4jANsrW5iQ7JzcxMVLKrg2wFKmslW0o3H9k0Y4GhrM08NNtNyVWVvC3NPrfNsADA6hw1M5tsbbE25WOW6poYCoW9eOyX/hmalSW89ewfoe9uoO9VELZ89Gg6aIbB8HkycPjeqpjQ6iJRYNJ6hcfORqJSmQhL3+8hFgkhnimg6YdxY7WG02++j1iigFQyDavvIp8MIx0zkIpSWcMMXSqLaXOhAAA2UWgd7ZMl02dmINn7GTiRKNaKa5iZnhGQdyiXxXA2p5U8tA6zpalD4J3KUDZOK+UamlTZdnqiwk7G4qg128qO2LLRMm0kRkYxvmcfhrdNYn1tGcWVJcnKEHtAv4/5hWWsrK1JM0wABSpbTA/hrotsHxi3bGRpgel1xNKFoItJy196eIdt9JnL6ljo2+S8AfV2G9VaA80GLZfFJVmsdjO5IYSiCdRCcTx/+gzeu3IdlaaHRqeHsBMTq7Reu4Fk1EYu6WByfAzH7zqKobECrs9clWB7h5Qqlk8kCZBJ1O2BDErmLBKc6NpRyfNlkUldUhg+kiELQ04YY8k4bB5MqwmvvIFevY0Kc+EObsfYiUOonL+Ii//x29jWMBDpKkaZRxUUrc9p+2ZQGcpGv4EeAVjJe7XghiKoRxOoJofQyIyiHk+jzkyFeARHT53C9868jbLXh2cwP5sKX5WdadIy3VQP39LiAqqVGpLJNPK5gszvGzPXsTA/hx27dmJ0YhJGOArLUQ32AMyQnU1gmSrvq7JpxS6Hk9bsImQ0sbvXRaLXxMraDH7hlz6Lv/zBC3j5lTcw5sWQHSrg+bMvw02ayIUisPsmdu07iAOHjuMHL5/Gu+ffQSGdxWc++XEU1xbwxpmXMTSUkUKYCpTZ6QX4XQOpdBxO0kCxvgY7HhHQulwti7NAKhlDs0Y1HO0aXcQTVIj0kMtHYdptyXp0XboBJNBumOh0mwhHe8in04iGgUi4C4RdhGIJ+EYcq8sd1KstOCFDLHmMyDg8awJGdAJ2Mod2ZwPN6jwi3TLGh6NConC7EUSTBwE7B9/kOIbkWqrcZdXsF3BAGCCq6cxNkfROiMmIKpxWqQqooIsBVxO1QzHhS4ZpkPGirC8FKOaXbsKKkoQW3xpsVWnOuhEhDWWVLxgoKAebP20vq5Sf2lJIK0EDdWmgeB2oL7UaUlVRmyLe4LPZ3B2ozLQlcWAfrZx5NbCpy6/gZxW4qbJuB0BssMXm8ZnAwZOP4XeOZW4xANzE6e98F//v3ABah6+QWfXS4GtwfgEA/sOe80ocrH5RXfNNIDIYr55k+Kj3JYAlBtCBFbdmPnK81PUjmUO3GQIVsr5Wcq/qzXVw7aTw1i+V2rzlHPRnDAB65TkghyuwqwZdJYaZtnvbD+CLDx7DydwPB7d/2Pn/eN/zcPn0C/j9s+UBzs5nrOZ8qjwjNUBqyLSgPOj/ETwNmOvquFXkBJ0wAoBYgXFqjPl+ak6pV5BbG+RnBUrIANSSO0e7TA/GUl8DUVeKBasGagUoI/irbJ9lzAkMyn25CQorQkVwhjwn1bQXNaG2WFVqVQ2GShY4QTNmcDL/XZGzlE26soyn2waPlcBnnVER4jLAOaUYH6IoEwvZsKjmgoRkx6YFnCFgWZA3JI4EJGk5KgtVVIOBNS+fR9oylyAGVYtUPBJkIWjHsWVzIJNKwWZ2j6XemyNDC2iC0fx5joliVqtjJkBKJrTMdSpBRW2rxp4ZqwR8eNxU+AWAJu8JUZGSYMjcerpR8JktcQlUEKnrw59pNuoq15jAPq8FgRdTAeVBDrpYBnc8GL4nJLZaVWUD8/OCsQiAaLH/psU1M+G0wpQbVmnBGcxZtuFElSUywa3VtTVsVCrwyfRvNwUA5c/Rzp/jwGsai8UltiBovHHeJmlrK5nTqkHHy8ljqpSZc18XII6AHNWYXZKFpH5QRBmlGna0gl2RB3jMHGuZjyGVXctz4Vej3hAlL610aaPM+chrEaPaWjKblaUwxyCby8l9R/BHrMnlGaTs6CVr2eV5klBJ9rly3eE9JVbkrK8MU0AvAqh92jBLLITKhlYxLlr9aocFvOP7t5otVNsNqQFp+R2QFkRJzvel0taHgJlipRy2EWVkiFY9y7H1IaphZQNMAiuJAXymKqJXNBxS9skkCLAxR64fwcwUCZO8Fsyb5l7EFrCyVicAVpfzJqEyEY2Kcpm1I8HHICOYRFkhfIn9OvO8OgL+0iJduc1sOnEI+NztiuuQgPO087bDAkSTjMqT4HWkQobZt7SrZm4cF0deD37x/TknOA+oam83Wmr9swxE4sp6UNZBnqOA3yrHWfZG2uKZhNdCriBEukw6I+5AwZpKIgIBVV6zVoOZtk0FbmtiLQFurlXtRlNAZj6J5Pry2odMeX5HQxE4jGbhOiF208r9gfNSCDNUKnOPBEPAaxL9CFYTsKedPdcUgsPydKBVI3PBOVd40ZjzHIkgmUyIYp3HwHVOQGsC9LKWKmcDscOHj1bTw4nP/gv8q2OpH+/R9Tf4qdLl7+L3X1mRe4VW4gK8W5YQC+iGE1j8t/tdIRpzLeEaSvCe9348GkeRxJlaVayyOW+Yp25oFwohAoizAMRBoM35hj5iqT341CefwOHbBAC/sKacYY5/9BN/g9G486M/SyPAe5uq3L1hS+7hILN3q43zj6Ps/VFjQsXvhG1i6DZmr/6oY/hx/73d7+OG54uCM6i1ftzfvfNzPz0jIM9908A225Jc6tvxIoHiNz5yADOz83j4iUex5/AeqVkGmb+y39cW0CI22QSAhbynXaxIPLx59TJe+KvvYQgWfuFLvwRr+7hEwCmLZ+UoJipYeU9NuA72XPy7uKJEYMU0AByJCyBsh5NwO3VUizP4xh/+Pr7zgwu46/5jogDev3+/PMPF6SeIhdJEzw+Ml7adYp0URCWxlu/1XBSLa5hdnMW0Z+Ot/UcRchvoXDiD6MIcVhYX0I30ZB/htwzEbAfbRvNIOwns37YP+yd2So8nu+MBDO08iHde+hOUr19APssoGz5rNQBMFzbWsDr6SOlJlfKQDcb3p2/iuTeuoFx3kcsksLhYFKBtz9QQMlETR/ZMYq1p4cbcCsamdsJN3YMXn/kzpFI57JjajWQujUTUQ8qqiIiGPVu6WSqbae6/enj+hZdx9p3rSGUTQs5tu1206g3ce+9JbN8xiXByO7I7juDa+eewOwNE2Q8XBaPaG7NfxD+r9CMdD2WEMHzwSSysr+LNd5+HWy6hEIsi1e4g1Gc8joVwdhiR4XE4dx/BlXoTF2YrKBWvY9/IGIZKq8huzCHS95A0DKREEGWjZ/rwM3n4+x7Eud4KpitX0Cm7aHk9WL11OYZDKz5GuybiJLu5qjaT/XjYwWpuFGt7d6Mzyvg4F4k3p5FcqMme0qAojG5GdPW0ElKnZ4+fQujABF4yLmLhShFfmvo0RupX4bsN1VcXcrfqtcgeVVoD6l4olTZw5doN3FwtI9zvIZkMI5NMolGr4M1z76PZ9qWWz2VIaAjhFz//GWQTdBhlLclIQAsGiYjxNBAdAxoJrDzzAv7Tt/8QbbuGu08exczKOlobDXz0qROYX1jH5EgahaE0Ll6ck/i63Tu34dL1ZVybWcLVuVUwfKaQTmNybAin7tkrc1buPvYDuM9mT4DuYdx70ymm18PSeh0j9/wDRLPDWFy8DG/9PViWqusthHD6/NuouDWEIyY26lX0ezZG0tuFbLnarsIP0Q0pgh2RPsx6XVx3uN8z6x7eeuUC9mwbF3edWrWO+dUiTtx3HJNTU0gPTWJ8YopXQ3KtnYiJsB2SPfLzL51RCuDxAorFItKZDP7FZz+KsFuGFVIKYIsuNktLWDv7BozaBi7fXEElmsbuoweQDRuYuzSNa2s17Lz3Xhy57x6pZdkLFdc13avk+iGk/CC+yldxXIEzofzZ62H2yhWcfelNGNzvdlq07MLxU/dj4vgRWBHGRG6hZHEjogQldwDg2/HwuvOePxsj8H//7j3CzBe31S7t6di4IsufayzLe9p3MaOIC5hKIiAOJsJUDRoRpBFLBYoUJfuM9rqugLGq+KAChA1EKiKYS0sQlvbQKquPYDIfmmzUUCXJ/E+CKrR34OKnXOnYECWAp/ILZfHRxQyPnw2coIcfqHaEmc9Fpe8JM5/qYjZPaX/LTbqyelTKAQUAhyQbNJPeiY988Z+hvrGIt5//E7j1ZaDXEjCHD3Pa+RJ8ZTODwDebG+SAeR4bF1FRfHI9I5gd5BIGBVI0Fkc4kUHDM3F5dgE3l8uIOEnJQTZ9D8mIiXgESDgmkgkb+SxVBrTPa4J5EnyfdCYrD2pmnTLfynVp5+aLKnt1eVllIkfCiLJ4TcaRiEYQjYSUEkMaug202w1pRtUqbViugX7LF2C/SyWRqPNM2Mx6zuWQmNoJM57BUDaHRquB+dUl1NottOoEktvSvJEnEYUMFoGtDqyuh2i3j6xBBrGNNLM9eRxOWIBLt+eKvUXd66ivdkc2mF0WwCw8nRhi8SRCorhm46wnyt+zM6t4/9oNbJRr6Lg+MrkcCvkhUU/UKxXEnTDy2TQKuSwIwhw8vB87prahUllHaX1Vxk8y9KgYaLeUvaY0lpWlYjIaQzIcQZLHbJpIcFY0GzBbTRhUU7MpVimj1XLRClvY/pH7sO2+u1G78D6u/uX3Mdw0EevTihzohW2V/8smKAE6zjXmw5o2elYIXTsCz4mhHomjEk2iHkujaoXhUy5sA0cfeBAvvn0eHctG2zelacn5y5tPJfTyzy7KpWWUihvIy1jksVEqYeb6dZSKRaTSGRw4chTJTE6Kj6ZuWCoGlrI5FHVn39d26urv6sW8lTa2cRwM2l5u4P6nHsG3X3kFb599D6M9G5mRMbz87nm4EQ8ZJ46+18PhQ0ex7+AJPPu9H+DSxSsYzqTw+EceQrmyhrfPncFIIYlCISnKpplrc2g1u4glYjAiXVTa60hk4nDiGSyvlKQAyuSSqGy04TLfu9NCPB1B2PCQiBsIxXsobzThubQrSsJv0vLZRTRlIpOIAcyrCLMwBaKpLDq9CJaWmmjWPVGp0Pbcim9HzxyGHR1HLD2EWmMD1Y1FRMyW2LGzge52w8gPHYBvJNAzbLHHZiOZRaSQPaRBzjwLnVYitiYaEBarY9XE5tCyYUpFGoEMKVoI9AibTlqegyxe/k0atxpoEvBJpE8K5JXGp1aR/xcqSW21GigZ1TsrEE2YurJ8641t8L9ADaxtQLduewMAl78m+XwaAFbvyc3VZjaufFYAROuZFACq8n9hBwd6c61IDmyO+8DBex/H7x6/PQDwV+aUmlca3gThFbdpk8kcDJTWYG8974HaeWD/rMZT9iMawRwA6DJ4WjWqbZqV5c2HwOYA3JQNviZkBJ89eAd1rQIAOMCtlcXNJoYt4uotgLvS2fIcN21yg2MShjadHrYfwC8/cAwn87e6yUEA+EX8H+fKOt9XZffICPC5vwV8DXLXNc6tVOpBzPEAuNYW0ASDeI56Dqm3U5sHIYhtUf9ukg4253mgaufmXAHAH7oHggxtgo5U8pLIETDmtb1zoJCX89DAIE9IDT03bQoUG2xHNNlBpghBKQ2AiqJc0BENcOt7S11DzaDn5/P7dMfwmIWu4iYCwEPWbg36S02kgVzJ5OEGk3mcnicZuBx/aYxo4FPWhg9kWKu1ScA8gjqmhXqtpkhM8n0FAnOc6fpCMFCR8EwF/GpWtsrUJQhH9r4CnYWIp7NqxULZ9WS+0yo4k80qFxZtnS+gNq2wqUCu1wUMEqDWDovaNrCyVTbNysrZZh4yrW+1tS2PISA5iM6VU4aMfp+f3REwT3KM5DorsJlgYDB/WA2KClIUnx2l8uWG2mT+KwHUvsoq1c4IzGzm+fK4g/wiXiseB8EoTlFaAMvm3/N0g0qdMxWUQfYyrzUBd6p2CWgRVBLLXmYGc5NLELZLgFoppXkMnJ+i6tVzlapRsavWGbrqXlPWtATYBESX+d9HXzKblSUtj0UpetV5Sf4Ss5WZNx0mUBmRc+T5CKDHOdE3FIBJS99oVBTorP1lTaQlOK3SPU/lCFONrjOghcTWVzbOvDgtKn7lgqlnGo9VKW+pFFb5qUHMC0E2NjfYV+y06YRDq12CuiRbqJgYNccUIM48NSqAGwQFJYaDFs/MqbYlJoW24GzYSfato8ZOcp595vRGpCHCGs42Ga/iyH6JICjnrJAE4nE4TljqWYJ4nDNCkyWpkJ/DJg7XBBICdK4yz7HZYC4v7cpNOR/WBFSMkHTBOU5yJ8mNYhHueag3GkI6UApaT/YvVJISZOR79C1DssOFPBBx5J7lz9XFwp31NsFXZXnd9Xpik1jI5ZEhUU4r/0km4X1Fwi7zqkkg4Oc2aR8t93NXmnacm7La0c1A1jwTnq5nHB53iOC1sHrlOtExiOMi2dCSge6pWpb+KSFT7mEhzJjqPgrsn0lSoNMAa/V6tS7OGrSOpp1fOs5GL+NO1HOPIGq1WpdxlmvA8YiEpeba+/Cn8Cu7bzlaitLVZ/EHbxTF+lvWWK4NBN5Zf3HvwAYp74+Yo7Kk/Z5kF3MtE3A3HJMx3tjYUNnkmsjDipGqaq4FHDMq4+m8wHNstJuAvQe/8du/ioczt7oP0cSVV5/FD0q23G/7Hn3sVn/Anff7KRoBzuE8yWuK1vojbZz/pqcWMiDAL7N/+efb8VJUwlvzcvt9LHV9rPLZdkcCfGsG9Sf0XbjTTsvcNBG/TSDw05MJZAtZfOxTP48w3fC2uGsJ4dsi0VrbP+saTSycg22L9Ot8dNstfP8v/grrszfw9IOPYvzJh8WJRJS9Ov+X5NSArKccoLTLVwAA2xGEokOwU8wAjsGQZ1QCbqeBWvEGvvEHv4dvv3Qedz9wFx47dRwHDxzUUUO6Bgikyfp6DqAXfZ8E+xqJ8+vRGrklNUW9VUMpMo6vUAHYdDFUq2OyeAkLV97FMi2jW114BGfTCRw9tBvb8qOIWSRHsrayse3g49i+/ySuvfZVuCuXUCAArCNbZH8ie0Zf+g5CpAxilER16OHMhat45rVLYhWczcRRLtfkWbxttIBC0sH4UBrtfgjFjQbGp3ZiaP8nce7172J57ooIk/YdOYr9eyeQi7SFYGmzVy7ujT760i/u4+2z5/HM98+gz2c5AWk6+4Rt7Jiawu69+7Ft73H0klNorl1Ec+4ido6lVbygBumFJq5arCysJf6CznOpXQ9j+uJbePO5r6JXqbCVpOqFiIkQ4xp3HcLIoaOIHLoHN5ZW8U6piFC6if25UUQvXoF38Q2YXluTA5TanW6Y244cx9ADn8Cb3QVcXr2AjRLrX0YbFiWKZc+lNXSm5yT+TBwqdU/diSdQOHwPrEPHsF6w0TGbCL/wBoxL01hjjEibWIMPl/uVLsUwfRx+4KOI7diJFbSwXOvhE/c9jWz9Mvq0gBYFsKrvNM1Aek2KzmDinfffQygSh8cYxVYZNjroND3MzF5DudYU18/Zm/NIZ1KiOP/C5z6NON0gpXdnwGCtzzi3ZA6IDKFYM3D5tVfxwl98BW23hkQqJe6b2/IpHDk0gbPnp5FkRnLcwcx8ESGSZtMJLKxUMHNjEU2vj3DEgmNa2DUxhicfOoIdE0P6eNknV8Ak61PZY3m+OOcsrVcxfvJzyG/bjXJpAd76u9LvpxsAycVnaa3cWkepWsHN5VUMZcaxf3I/Oq06rq0sy94yPlSAt3oNyW4ba62S9ErDvRgqC13snNiNmO9jYXFexHcPPnwSBw/tQziaRIxuoIyj6jRl/0N8gGTa5196HfPNLobHhlBcL0o83m997qOw2xty33Hf2V1dw4233kK0PI/5pQ0s+BHsOnkc27IOitdmcPbiLGKTu3DvU4+hMDKsHME0eK96Z9rNTvegFWGSRE5FUlbEVEXwrBdXcfYHr2N1aR10yXdrNUzu2oGDpx6Ek8sokYDalaiGyh0A+Cf0yXrnsH5iRuBf//peye4SlgXBUTaOmMNi2/B6zMWiRZgPJ8qmkKcUuD02KnifsQnEIoUKAv1nw0a73ROvdv5bIO7ixt0KqYLGCnFvziKAecN9JOIxWH1bqXzJyOHiLorawC5XNfrIIOKCwM+yxd5EZXWxucFmhlgy6w/kQ0JUql0PDa+FDnPBgv+oyDTDsjk3xH6Wyhk2nqhqCSGZmMBHfumfoFpZxpnn/xPc6qKAYTxfMrpo/9qTP7uwIgbMMBtEfJ4wP8tEOBSDK+pmrY4QoBtotF00exD74pbbg0tls+UMVH0UWkd5biaBZAuJmI1EIop4jDmjTbhUSXRdUQvw3NhP7boEubnYkVFv6c814URCcMImog4tiNloJvhL1n5PlDG20xPL5WbLh7/egVGnmtndaAAAIABJREFUispEnSBzvYNYF4hFHEQP7MSOhx/Fu5dn0e/0sH3PLiATx6WFm1iZW5TckSibT8x1Dol2R1RLbAwZ7MH0iL2ZSIQjGM3n4IT66HYaaLeq8LwWKjVa19EOOiI2xSEnjmSuIFbMtWYTq+slsbej0rLadPHmpTk03S6ymZwwgUaGhiWvYHVlVezp+IDZt+8AxsbH8eLz38dIPoeD+3fh+JH9MPtdTF+/KhbhkrkleQNdYRORIcgcyWQkgihMJKnkbrlor62jV6/Bb7XR92iBTqWWixYfmE4YO08cxeiuXSjPL2H50nWEWz7CXQNhZvaaJjwN/NZqDQF/fX6ZNtq0tSQT0Gb2r4U2m1xWCB4Lvp4rduG58TEsbVTEboqAcalUFhCfdh2iUBbCRFes1/ngZBYjLSPdTluahGyi2WEHTpR5tY40/27Mz8k9FKUtDB1GCALQllKzTansCgBgbhg4J+0+1VAm8vkoUiN5lDo9PPf8ixi1LeSnDuK19y6i12+IKilihnBgzz7sP3gPvvXdF3D58lWM55J48MF7UaoUMT17FSP5KLaP54ThVlyn+qGNFhvtVhOxDO8JNo7D4GXPZAlc896zxdal49VhxXoIuy2kIibakSZKawTzozDsGCJdV+zTQ46PTDqGCNXlZNLRrtRJwTfjWF1vo1Zx4ThppFJD6BgZWOEc4olhxGJZseypNzcQdQwk03G0WsxWNJBOjaPnh9AzQvBo48KinMW82Ggzw5tR06oEEZAnUPTqmkRsYSUTjiy7sLJt5sImwJWCT4SlqgFFKa1FpSfGrgNm8ODhEXDbPmSbxusrNqia/as/XoE9geL7h1itBWCxylnZzBlSIKNS/PYF6KLltPo7f06tqx9ssXwYAJZiTM5PZ9jq9wuAMrWFVFm4h+5/4rYAwK9857v48pzKvpXCknN9MDhqVNXWQtWQsuEiuKLzcvWVGXSTgmOXzVmQ5ztQ1GubJm1uHWzsxVpVX8AAfAz6SFvB5q0FQjCWwfc2mcAEURSYH3wN1P3B3BF7cJW/GFzyADDk+yS278evPHDkNimAX8TvnStvHpvewgUA6uD8RcGrLcSCk9SgPLOUxTldOxfInOM9RCIFQS0NAPt92rsqAPgDoL2+HuriKvcEAfy5m9RNnUFjgkcaRFsPMoA1Uh0wkD/EJx0QKf6Le3ET4Q7szRUcr+4ltU8hD1ofrzwnFJs+IBNsAsyKLCH3yBbyQTB5xTkgYEcHqmWNpnOsCLwGoKTY6Q5UumrecJPJOoxOIxwjAnwE3FiAkeRG8JWZrwTx+LuSI9ps6DxhlWdEEC5Q4HE8VeYvs0aptFWZtPKMMZQFs7L3V1nIBD2Y6ys/I5bBKrOUz2e1DhlIxJMCUiUStHdzBopAbkQl9qPXFcUk35MAFxWUgVUxFY3cbEu9aSnlsQBdFm22Y8ruWKYDlcZKGcwvkt2o1KSyliAcwWqCkbT0lWtHYiOJiWLTqgBWnnuQxcv3EgCcNtShkGSniu02wU5RQdIumspYVVfy3/gsJvBCMJLPen6vQtJZm6CY2iwPQCb9nKGCkwCRKFyF8KEymemKE2bUg7YK53VSZIPNuUQQkWBcp62stIO1RkBebRco14hgVTyKmBORvGmywQnekvrE5x4/g3sGgqy1VkNltrq+5NWSgU/lNGsUgmQEFPmcYwMsnUrL/CQxkcoGReLsy2cUhgoyRvw9jgVBRVr7sa7mWLZdxp8owoVEkrQ78meqg9ns4f1B8Ja5WV6zI2rtYrmMpliU9+TZHUvEpcbmVoW9Gc4ZhxZl4kah7lPaCtMhSWpa3oCWCbfXRdvzRIEykssjGg2j1W6iIZnddOqJCoAtTRJmbHMd69NGuSN1EoFngr48ft47Yo0tin/ajVO5TWUxSVU2wiQ/RMJisUfSJq+xKOJJ6GzS9lndW32LbidhUSzL8ft9BVa3mQutmo6KtMp1UhFPqK6nqrndaKja0gDi8ZjcZyQLUElPa2JZuQKld4hZ2Mp2XBFGFFjOOcT5znnKeSvOBl1PbK9F/azJERzVRr2JRq0ujR46uvC+IomDzSHeX1RG8x5kfcpD5RzotNriKhV2wkIkHc7nlB0cG106u3l1vYjFpRUhSw4VCmKjz9p3/+P/EL+859YDwKvn/xT/8zOLEjnE8eM853WhXT0JNI4TRSzmIJ+nHTn3hObAbj3qxLSdN2tbT1QXXK8tOh+IVT7vS8bgtFTT1FPqdrfHiJPd+PXf+TU8ecudO1qYPvMi3m4nkE4lkdp36CemV3HnQP5+RoD18O1Qu3IdoNUurZ9vF8DGNbPjcx9r3BKAmaDves/HfJfCgr+f63HnU/9uR4AK4J1hZU9+q4gEwRk8PhbBqcdP4cDxI5o4Gjh0KatmtaehQ4wiZgb7G0XeVE5Bckx+H4vTl/DSN7+DHekhPPrFz6OfSShBD7uiOu5063uo/a62gObnhByEYkOwE6PShzPDDkKhOLpuA7X1G/jmH/wevvHiWzh56qQCgA8eUnXHh/dEg73T5nUKfkb23b0uKrUNLC8voFyrolyrodxL4C+KG0Akjx2xIdyX78Cdv4g33r+OBoliPR/jQzns2bFdalqSMxkH4fcMbNv/FMb23IfSe99Exi8il6HjDtWsBMAV4UxIxrKXUE5RqpbuCch27r1r+PZL72G10kYsSifEMFKxKKbnV5FNJjExkpWIwngqi/VqB5nxu7FRWcHslQuoVjYwtXMPHnvkAUwUlDOMgHaGjybjetqe1Kwz167jW8+8iJbrIxVTMXPJZBLZbB52OIbDdz+AJjKIR9pYvfo2jh/epWygDaC4vI7p6evSZbGljvSUhtkIwUrvRb28gPfffl2sj8Psi5PoaVoo1Vs4tP8AUuk8IoUxlMpFFJslONkYUqEk3IV5+BsLiBp9pGOK2Mu9Ranm4vix/Ujmh7DoVtDw63oe2mC3MeSkULu4gJuXZzE5mpWahl8NOrLAxK6dU0Akik4yjrrRR/X6HKxGDQtrJTiaWEAXm07Xw3yxjHvvewJtKl6sMIzMEJ76+U8h1bgCo9uUGSqWwCQHhqjyVEIvfp8107WZG4ils+iaIVRXbyLkNXBzdl7iSrh39Boupm/Ow4lFkUjF8fl/+Glkoo4iihK7IEEiHEMokYMRHcLqRhfnXnkBb3/vz7G4tixkw+3DaakvHcdCmAI1G1gt1jBXbkjvnr3jSpkuS+yzKDIue7P7d47ho4+ewK6JIQGr2cNWwlRDAGDuE7q9vowD32/83s9hdMdBdJtl1JfeRtftCCmWQp3Z5ZtYri7h+uIa5ubXEI84OLR7LzpeBZeLi9i2YxJ+PI6N2QtId7tISvxTH2fen4Y/H8Ku8f2IuB0RB5HQfOqx+3HfvXchFk8NCOuKKAGsr6+gWq7g+y+9jrmWh9GxUawRAE7m8Fuffxp2q6gwk1YHK2feRv3GRXjNCi4Vexg7dBB7do+hX93AuxeuYrHh466nH8O+o4dlD6wc0LQYJRCJaPW4AnuJ2SgAmHsK6WswupDtEq+FK2+8hfNvvCt7p26jjnjExrHHPoLM1HZxz1GdUrWGykjfUQD/3T4s73zaT9cI/G+/uU9svtgwI5terPV8qkkbSCRsrrliB00AOBazMDKal+zLcolKUhfNVlvsm9OZpLCfCESuLhdRKjbETsCJkgEdEgtjAssEgUMh2hqQpd8Ry9REIsUkKfQ8tdlnU09UCqKcVCoJ9uBpc6yWjh6yubjYYXGzLY1EbbscCcfk7x3XUyoZ8dpnU1BlT4mNmIDXBHtZQIXErk8btQmYOrHjEB75/D9Gs1PF6W//EfzWmmzGxb7XdWHQKiUUFjZWm+/LZ4kZxl133Ytut4/Ll66gXK4oZZypGqu0kaXCtNaiMpqWn0TBqWhWVnFUA7GZQTYfm6C0UiaTjI0OxrLRYW1sNI98PoNuVzV9CCKxYcIxWl5YxRun35Yxoj0af3d8rCDXptWool4tK+tI5uGFwkin44im2OSJYvqN91GaXcXGWhGtroeUbyFjRJBKJBE9tBsHnnoCKytruP72ObHpy+/dicyeXdiotTB95bpYmdBemRnGVFt0LJXDLHEbtNymUqjnw6HFXyyCuGOjUdtAr9sR4Nd2kpJ1xmzkldIGWt2+gKUcI/a22VyJJxICoL9x7pIE2Q8PDcvxra6sYI3grxlSTZewjaee/jlpHL7+ysvIxKkw6WBirIAjRw5g2/ZtuHj5slhkkCGZjDsCLPK5TJDPa3XQqbfAzIF2pYZaeUOAZipeSGKQ85LNJBv2ffQjNiza1bG49PpwfAt2z0DUjgjA1LVYGDUxO3cNTpT5GrSPjMi84/mxXeZLDgWLA0sa/LSLZsOwz4esTUVwCI2Oi9m5ObHWSzHXjZmGYoneB8suledLEJL5clolyo0vi3g7DCrPF5eWMbe4KJ+fTiTF/lGsRHXOJItkAuOiKmWDWzeuaWnOa5tMRVDYPoari2s4/doZZPoeDtz7CC5cn4XXrSGWGZZ8lsmxMRw5dh9eeuUNvHv+AjKOgWPHD6PhtjC3PI+w2YJJconPfEK6BXTlwR0vRJAbddBya1hfa6Hf41xmZkpDyAQ8v2a3CStqwPENDKUS2OiXUFrjBiiDTg+I+VS31OGkI8jlU0KZZCOXtttOsgBYCZQ2Omi3+ohHM0gmhgFnDKFwHmE7SUNTWf+Y0WuEqBJjHiLvUELujlJhE/zvefC5+dIKFMlmJgCscR9lvBsgTcrOR+WYKzUWm+psqgZqWrGSFmWkarUogFWtdgETLlAW/qgnjCqkFJAUgLpae/mBX90KwG0FzgRA3lpEsckebH01aC0EOw16KhBya+7sj+iMbLEp3gSd1Zwj/Hq7AOCXv/3X+PJCAMDxHAdEQQUK6pfYLOm/B1bAW8dq8INbClm5ZlsUu4YOgxc7zs0LqQDzYCO/xap4gM4GamL9/8HGeYuKYQAgi4WwOprAGl4AnC1mOFyvBKAO8neDgxf1KkQB/KUHjuK+26AAvnT6BfxbAsADO2vaG2uQPVA0D0DXzeaKzCV9fJyHBEa5cQrAbQXSs4ZQXwocVTm2W8dx81QVQLp1nIIxDO4VUbExRkKr64PruZUnsbXPsbXp8QHAeVP3u+VPimkfkD9EOUqlGGuXgB2vs29FsS2KVQWKS7MisBsXAoZWkAdKgWDOaZkLj0t+ZPD9TWMkdcuqMw+cSSRPUoh0rraYo1JXsdb5k6yfuEbzPqAak+PI5otYHRNslexaqh6VYpc/GwC7Qf4q6zx17rT0Veo81yPAq2YqwcsEaxECjSRNUW1IEFrnJEnesChMYwJwxaIEosmwV+PD5x3VmKKulrHzxaaYtWHgM6CymvkQUQCtEGT4TAgrMh2/RCUpx6/49bwGgapWAGDmcsbjAn6xHmQ2FJWWfD6yoWDZVAd3xapXI/1y3gQQ+Q3+Po+DczSV5bMngVQ6LUAhGy/ixON1pa4kAEcwkjVNpaqsfyWr2CEopjLiRDUp9uR9UZ6K7TmvpSauUH3AepUwtdgos8akvTcVrVSCEpwj0M4oDI6F4yiygGTlKjCcoJ1YdBOcZEIaAT4+82Tt7wtYSoCdYDOvH68bLcoIyLoNunbQQaiHXKEg78FaTpTX0jjUFutUqrMGoKUxc4IZuUCSAPN0mflLsLXRlM9kI4agPUFKqVVIZmQWNBsqVOyk01JnEZRnfUz1bZ42xyS0dn0hE7KfGOQms+mFPs/ZExKp2EFzHWADQmlblZK4b8BttiXjmo0Gw7ZQqTWESMAOFWt8Asm5XFY+1217A+Cfq1O9XsV6cR111patttxPdLiRjFebpNOEALfRCNXOJDCojN4NZmoL6RRiaRzYnUeciGTIsabgdee8pYtSQGSQ2BGSDXs91Gt1sS0ngYFjRIV2020KIMwaWtxIqDZn1nOTTTd1D3FOBTnXklnNcdNZ43xvjjsBToLx3MNlM1m5LnGScXs9tN2O1DGsp6io4dgzqkQpZek2xX0Z43oaYptNtTRXdl4frjUkfJAY0dLKWn52jbFCApT3ZD+h6leqbrmORBFPJmFZEbSoPCfw3O9JhMzJz/5T/Pp++vncylcfy2/9B/yrv7wpTj+8ZjwulWevLPJlnadSSYMHEmNgqTmbTqTEdSAZTyKZTIn6gj/b6bqy7qh12pA1lRZ8TcbPkOhih9DFJL70G1/E47cBAL78ynfxtStlAfQ/9mv/5FYO2J33ujMCgxEg6WYqZGGElqm34cW83hJ7QP0+cpZ5S6x8uUJVe31c93riWHbn9d/HCHCOMhM4+kOI03+bEfiFfVl88vOfRiyTFJA3UOnKflwT8BT4qwFg7eoie0jaAnOPr/fmFFa89q3vYPXqDD72859E5sQBNl11jcxW4SaAPABI9D5CgGYCwNEhhFOjooq0Ig4sKyr9lEZxHt/58v+FP3vuVdzz8H147NQJHDpEAFhyxGQIPgwE/9f+TpeT5dV5XJ+5grnFOazXW3ARw1vrZfS6YWSiGXzigcPINIt488os+iHWCS3k6GboMP4hiUQsKuTSHnOBRx9EbPQAype/iTzqouJl/1RlAKvx4XNXvB63AMCSX9p3sVGu4mt/fQbvXl8TEhpdRUgcXFhbR8KJ4uG7D2HP9gKSwwVcuLSB3Ohe9ONJnH72O/D9OlLxJCa2j+DQiT1ANo2qHUIZfZRKJbSuzcLuuvBqVVx5+yKaVRdmTBRQQhaLRkkCNLBtYgeMUAQ7UlFUakWYhSy8dhlD7C22XFycu4HRVEwIezcqNZS9tvw5GRtGPkGSYRertTbSUQOZSAyh3LA4hZTqG6iVa8ox04ggPTqBnVO7kWh7WHjnbXTWZzCRi2PPWAaxsCWg9VsX5zGRT2JxbhGVZhv23VPY/8g+bM8cQBsh1LtNrL38JmbfuoaPPnAQYVuBsnOrJcwVa4iaNuodCztPPYw1y8e7M5dE1HRseBQ928LNZk3i0MZHJnF1fgmJSEL2TGEnCTdmY3xqF3KoIp9IYn59VWrwqAjEgKqo322p+7r1Mlrltlh903mwsjYPv9PA6uKq6rfBQqfpok4isuEjHA9h790HMU6sIh1H20lj28goxuIZxKN5WE4OpUoXF179Pk4/8zXUqiWMjhdwbM82uF2gWa/hCMFN28ZLb17FTLkpeyuv2cLyalHqTjH18n3kklE89fBRPHT3fiRijDNRFtDsRQq2QTcvUcL70oteLTYx+cAXMLrjAPx2FfWlt0T56/qKLF2srWO1toIbSxsoFmsopOLIZdIIR/tYMbrIj06i0W8j1ljFytV3sC+3A9l0HKffO4t3X76OWIO1dJuRwgKe3vORB0SUk0hmVGySXge4F1ylw2elgud/8BrmWl2Mjo9hfW0d8WQB/8Pnn4bZWIVlObj5+puw1hbQXZ/HO4tVGGMjOHxkP5xWHZffv4qrK1VM3nUC9z/5CNLZrI6GUqIL5YKmxCRs8gd9GCGsi8MWcRvl5sR9vsR49ntYuXIFrz3/quAuFmtht43995zAthPHEInHlFhgS+/sDgD8t3k63fndn/kR+Nf/ct+ATU6GMRsd3S4zqmqwI2QrhyRv1A6bsOwusnnm84bhddjYItjSleYHLYfZnCAQ6rlksXug8DRkK8UvrYGpxqN61/M60jghu1vYQxYVGSZaLWUBx0YMF3XJrpKMOrXBpwKFjT02U6Z2jqMqll9VsWlLp3MIR6IwTdrMQdQB7VZHAbuSvaWOiU3VEAsqw5LcW7EoE9UBlYds/JjYvn0vHvrsr0jo/evP/hl6rZI0hJj9y8aGwcKC5yosMtriAZ1OF2Nj25FKZ0Vxubi4iLmFBbRaZCKpHD7luGiIUpWApbL1lG2+Au+0nac0NcWCkZZ9HKM+IiFgeCiDoZECIlQdm1Rxkt2nWDOr86t45+wVsQLmmGYzKQwPZ5BKMl+ZzK6uKEti0YTYd1OhTbVpo9HC8sVZdFaraFdrYmOX8C1kIwk4yRTMfVM4cs/daM0toHL5KjbKRTQdE/aOKaR27oURz+HG0hpWi6sI+T0kCYgmw9IkZHPZa3fgsjnJbCw28KhSCNEej6JkleHbNWxEonGsFjfQdD1M7NwrhavLhzoVwu22FJpsDi6vFDE0NCKqzOXlZWkosatVLpeliKCd3ROPP45EIobXX/4BsnEHIaOL/Xt2ypg4MQeF0RFUGw0UNzZEuUEglY3KaqWF8kYVzVpTFMVsiBE8FbUwVQ1sULH5R4Zdz6M5OTxmIYokzxQNtu2bTJKWJiABYI7x0voqOm4bMd0sYwNX1Jla9RkoK4KmqkU7ZjYmqWyRwiGE9Y2yNOTYAI3x/pCCTvnX0vpPbBNFnKIUbpxWnEO8jwRwtkKYn19Ah1aGNhVGYSEaiApJLDyZM8jfUc0rNS0tGMy7CzvI5zIY2zaMZCGP89M38PLpMyiEDew4cjdm19fRbFdgJYbEAj3s+zh85C7MzNzEO+fOIh81sffAHnhGH1duXEejugKvURHrGZJBxP3Y6CGeCyGWBfqWj1qN9yuby7w+LmKa7Vppt2DEIgh3Q0hEHNSNKtZXe3DbYYRCESRN2kkn4Fk2wrEofBbztDiJRGFHUvANB/WaB7fdRyychBPNwIwNwQwlYRgOej0FnnNzxSxr3ruS4MvcX5+EDTYqO5L3RyVQoPoS8FcDpQL2SESnVl9q8E5yTSWPXGXuDEAazgPeEFIMqcJoE7DTWX5aASxkmB/CuN36oNqqGJXCjgDZVoRzCxAUvNdWAFjlzm6qIZVqV4FHUqgFAKMGASQ3est7BpvBrcDYB44vUAIHNtIDu2gNAN/3BH73xK23gCYA/Ifz2gJawPcPqq31Lladix5jEosUmL4V3ZWfGCiqg/PdCkCqltYmm1vyTKi0D5iJQUM4GJhBY0EjecH3t1zrzfHUhXNgpRwwuQfvtQmEDgrtAIjWPyPXvQ/EJw/g1x44dlsA4MuvvigAsBTxOktUWYer8QvG+APzRCt/VdaRAn3F4EKrFiWflzUD7xnFjtCL3dZmXDAfA9w3sGfWilc2WrZsErhhC+avALAy/xVRQ7D7H9LnE5JMYGW+xUZaAfBbL4Q+D64N2o5MgGbJtqRNsb6WAu4qUG0AQkvmkyaCaNX9VnB/oD7eMlc+cKgfkivIeOl5J/d7kAkugIV652Ceq1moNl+SI6pzuxWDNzhm9cHC2iUApzdvwbjx7wQxBegTNq8af7kXhByn1j0CGop4RCynC7fdHgD5SrnbHWTIEgxhfSguCiGVU0yFXGAvzuMIrqGyiOOz2BbgOMihFXWidodRj26CjGQeK8CG14lqZlmNhGSlwFGOmYDSvZ40iAiCcfNKQp3JJrapQFmeJQFiuc59XymmW01R8VEZzRWI+ahsZLEm43tzLlARyc9NRGMYGx1FNpuVz2P9QxBSlNoa3OX5KIKjp5WnDQEcpYYF5D0FmGYuKhXL+mXQno5gImtqndvGMWUdz/fkP7LuFDWyKEcY2cL6mQC/r8hPtB8mUZFja1oCmAbPB1F9UunIMbdsyfcl8EcVK+smgpjKvcZDVzb4SkEdttjUYSNJge4CymsFOOcXXV443jxGjlXHbQo5kGPDz6JiNJFM6rlF1bWl7LH7PpLRKAqZjLieEMhn7SPXm8REWeupDlERGFxbImweMmuczVXJcfVlfKgkoR2xKAv6Pmo6H1cRUBlvY4nyhMRSxulQNczrxv2U1A0E9jwq6BWYyutFYDaRiGvLQhIKInIMvCZUGHu8xrRL5PvQdUSTFXhPcm4QdKQzUnD/qvOikldbPErdQLCZgDkJA5ZqBhIspsOLHlN+JgFLyenjuqS9Bwnc8h5jYyggsNAGWzWNWIuoPRvtognaUnlNFxqer6hZ5TMJ6ioQWJFCaD2u7J04r0huaDR5H1MdHRE7ZX5eMsG8MAj4L4djGCgyf5ouUtL49uGwicoxE7tr1mRcW0l0iMgzIiTEExu7P/LJ26MAfudr+F+fX5FagraWPC7eLyzngrXC7zIPXRE/eA4cIypgeKOmkyn5knVK1g4SVNrilCXW9ro5Ryt+riF06GE972MEH/vM07j3lsca1/Dm176CP7qq1Mqf/63f/pnvgdw5wb+fEchYBnbbVFXdal2lyite1lbNdKkggDd+i4BmAstXuY7r+Je/n9G786l/lyPAOco5NMx1+RbO1998+hgefOoRITVZyt5n06b5RwDA0k8UV52gZ9PD+ux1PPenX8XRnftw8h98EkjEpD8kZozakTDY6wR7/gHYLADwMCJpAsAxmHzOmxG4nQralTV89w//T/znZ17F3Y/ei8ceVACw9Kk02/HDTlUf7lME+2QKLjbKq1haWUSt0cC5i5dwbaOJspFH+P9n702A5LjS88AvM+u+q+8LaDRuoAGQIEASvG8OybmkkbRah7W2ZK2sXWm9irVsy0d4Y2PDYWtXtrXesHV7xrOakSWNZjQXZziaITnD+75AgsQNdDf67rqrMquyMnPj+9/L6gKG2ogdgg5LRM0gQLK78nj5MvN//3dFikhHOjg8U8SICSw320KsjAUdRCwPo8UCBvMDyhWE7/ZIHPGRIwhyW7D6zjeQbK8jl0tKvBj7ykoYoRS/as0XSn1k8SiullRafvPxV/Hc8QXJUmWbhq4ldOxgrbhtdAD3HN2PeL6A9YqPXQdvRcVP46lv/RkMo40E1afVZaTzOQRxE914FDbXCiTAVcqIkvQFHwvnF2G3+XMSE7nYcREVUmwEqfwkkqhjxApgewEqQQJ+YwWTxQymikk0DQ9Z9k1hYLXVQd1vI2VGMJjJo5Cii5CFcp1OmAZSkTSixRxSEQsXy2tSl3h+HPVKBFMzh7H1yD3wYOPdZ76BhVe+i5mhFGanBpBLKqHJM8fnsbcQR7C0jFbbw8YnH4Zx6yyOzl6HS+6aEAo42K+mAAAgAElEQVRjX/0+jn/7NXzi1lnpRbIOnFsu4/xaDdlICnUnisjOfShFPRj2IrYlXBwsFuAEXaxS+GNEMTQwinbbg2e34VldOF0T9U4TrQ4dvhjxlkep2RChTDRQ0ZMXHB8NL4qpjIVIuyZCG4uRkR1GwTgSFXj6zDyYU2+DJICE1IR2s4FkpI3R8SxSUQPJZAKNaBaZ3BBMP4FcfgIHrzuMdCqPJ7/5Jbzw/ccwlEtg/75p7JmeQKaYwZnTFzA1kkV+YBCf/8oPUO4wqzmKldV11OyOxDiyp8E12baJIXzmgRtxcDeVqWKsLepl9lSVuE3VxySuEgBeK9nYddffwtDkDAKnhtriq+LaSTVszW6galexUl1Cuemi3XQxMzYqBNBULoE6e9TpISYlIt1YxfyZ5zGUHMZwbhDra0v40h89is4G152MAjOQzGRw9I5bcevtNyOdzulaXvVkWHev8L6kBfRTz2Pe9jAyOiwK4Gx+HL/y0x9DpLGMtdNLaJ1+BxlnBW+evoSNRBbH7r8NxRiwcuosXn3zLNz8AI49fA+279mFaJTguKy2ev2N3vNCQF6d+at7A2odonK0uXaQNUPgo7ayjFeffA4Xz69gcCADr8Wefw4H774b6fERtW4J+9eqj3eNpvVf8kV5bV9/tUbgVz5T0NluUWnCsSlC2zvTVLbOuUIayVRUHh6+YSOViyMeTYr9cIcgcLOJTCotClw+PMTmwOOzixbAtIymkpC++AZSaYJRyr6jY7clK5c5uXxRG2Ycrqfa5iqbjTYJSpUhjS6xJzNUtpzjID+QlYYdmwb8fnFgSFgppqiHLWxslNFo2soWMEl7CZEQyYI6ZkZEqShgLBs8fiAZVzz/eCSJyZHtOPqxn0KlVsa7Lz8BdGqSwxGNp4XdHk0mJVsqEWNDiMCQifWNMo6/dQKj41NI5wqY3DItD803jx+Xpo1S0rQRjygVAxWzsQgBJcXyVuoZNmD41GJlx8xjBQxTzRuVvittftlI9rBl6whSCTa5qFy1cfa9Czh7coFiBmSzKcnI2jI1hoEiga2uNNwa9RZq1aYA9G7bA02Ced6JroGUG8CkAsZxUDDjyKXz8BIpYM80pmdm4L70GuqvvwGv3UTD8jDHRsS2Pchs34/stp1YrlZw+tS7CNot5It5pNNJsVpkEeS0GmjbLWkkU+HD82KziNlkzKVwEcX0th2oNRrodANsmdmJhs2mkI2l5VVRjbAQY7bZcLGAWq2OxcVlLC6vCvBerzckK48vi2w6hX17dkv28cWzZyR3eGyggKnJMWnQXbhwASMTE9ixZ7covy9dmoenCQmraxsyn8h8J8BMCz6yCFkyilpJLM9VDrXpUfnRgRcx4GkrWQElqGwIVFaia/hoB1RCUAHNuUUrSAUwKoCDQB+bQipDTa0rAkQJlLNxLizQCNodT4HPkivHJqUGUZQUTpq+sk2dx8hJxGKfDSSloLek4UuVPxtyojjn6sFXDXKZZ3oNLlnAOgdS8lFNS4BWqjsKg7RJieHCSlXyIeLtBrbuPYDleg12t4nU4DRqlQb8Zh2HD9+AC+cu4OSJ4xhIWdi+ZyccAKfm5lCvrqDbrAE2LQBtsO+VTJpIZn0Ux5Iw4xHMLdURNfMYZNFYWUAhTiWRj0rHQ3pwFAkjh3bTwWp1Hm07Btdm3nUGA/EAI5O7sWYnaKCDIJZCqjCEaCqLLmKS3x10LXTbnItxsVgElSYGA8x1rrZk2XliaS7lhDS4+UyK6qLM5tNQFDTS6QvVegSBNbDkkQkYAskEiuhboAFgxd5VajU9E9Q84FUMM2X7AKpQDSI5gn32SlLaXGFLJQBQn+1tuMgTXE2rL/8yVEvAZWHnaTAotC/uA2xDAFgjZqHQTXGQQ1Czzw63v7WzCXhvgqlqym/CVrznZmkBfX0RbGtfvU8LBIB/b14powWEClWhGhwNC9J+PUKoAJbjCDNj9SI9XNCGx9hvk6dspkLURdmqSwO9z0QsVAKHljjhPkIIUaya389eS2yBFGFIle1aCRyid0Io0HvXamuN0V+mSuV3k1N7BAC++UNQAJ984alNALgHrF5uoxYql8OxDMt1zsQQAFZkFGWPHJ6Asl0P504feKkB03B7Yo+8iYer9628+zfVsOE84PXgPmT+a+vhfmJE/1xUgHbYVFBj3ZvfV7Dhw3kVEnw0viwEILlMvOd7GdhKfae2raxdZcT6iRe9aaVJCPocw+NTx6FB2r7zvIwDEs5PbVNPlaY0nzQpT7Mb1JwNVQKatKSeW3w2quaPzNeeyltbrMlib3Ps1QJP5RKr+wjCfhYFgUb7xemAwFabxBs2Z1QOLT9cCLMWIhjHphMVmxw3t+2ozFDGH9AGVu+VIKHYNDNvnQ4YtLFOZ6WGIEDDfSmbalvANe6L94yokCMRlX0rNrZUQ6vrIUpogjuGIarJQqGAQi6nrLxoW6UHOJwzPDfm5vL6cz88plD13CY4TeUySV7dLlqNphwPwW8eb7FQkHcuj4f7Z2ayvLLdrgChdNsRMImRD24H6+vrUmOKIiSiAE7WzlRbuo7OaxUuJBWnBIpJXmIEiiJhchoKkCaOMso2mvuW3GEePy2oCYz7nuS28crSVo1WZGywM+uXAJ+A6Kxh4jFkGT0h6lyC1I4oQjnhmVclIDAX+AIGs+4NkIhSccJnl1LiiyUd84HtFqqVqraD9tBsNtDpMI9WWUCTGMq6Rq6rNBMUiK8ICBbS0RjymYyotzluVFyHzgFs2EhWK+ulqHouBMzybbdRqpbVLKfimmQ5w0Iul5f91FtNsS6kApkgcUbqXaW47bS7UndFowkQ/CuVN9BqMUtbET6kxmx3ZF1AVTuv9eDQoMpkT3GeMmuaoKm28zaY28tcbKUMFeBa1wFi6U71aYeqXmXvzrUYAdnw1cqaU1mpk9CbUuRSgr+RiFxzsT6Xua7sz0MVg8dnQkjIEUtpX0Br1sBUClORylo5zOvm+k/lz0Ula4/XlOpmOslwDEnWDcmOtK4m4MzjqpPUR0ccRp3IfPBFDT0+PoYhKgfkHajWR3VmavMeYP51xEA8quYqs5Br9bo4P9FRJskM42gMCZ5jIo2pm+7Gp6bpIHV1P+tvfxX/5qkNaex5XkfWKamUWvuouc37wkWdRAySNyzOlZQ8v9x2BwlRqasccCFgyLuDBAhmPJNoEhOVMH8mucnyDORavIg777oZe1JX93yAKp7+/V/H756C3Fc/94//8dXewbXtXRsBUVJui1miyr3a8C8dMFY8H4u0yRcSncox3kn2+VX4OIxScn1U6L5wFbZ3bRP/9Y8A52jcMDASMTHGuLurdMi//ss/hsnpKan/xT1Mq3RVj0DbQEuUU5jlq+u13u+pWBW13gsQdGx894+/BG+1ggd/7BNI796FgMRBU/WENkHfkGOp1xgkxUaYATyIWG4CZpwKYMaEWeg4dbSbG/j27/8WvvTYs7jhrptw97FD2L9/VgPAm4OxCQKHpNsrCM0M02PcidOSGurtUyfx3WefRSs5hqEd96i6au417BqI4uC2rWj6htR6I0kLiSiEyMdoOmVdTTJbArHhA7BjA1h/77tA4xIKhayQrBQRi+A3ezQhLKTXM7I+IqnNFXHKk8+/g++8eBo1l07DKXGsjNLBr9uFFXiY3TmDHdu2IGpEcOTen8DL71zEmePPIxaPolaqYun82/A6HopRH2aXda4SiqiYDEpDgLlSGTUjifjwNlHERow2gkYdiXYNfmEHcs48zC7FLjG4kQGYlSUU0ybGi+z30a5aERX50KHFNPuE+VgE+ThFTcKWhhFR7k4x00Qmbor7AaMGa9085tczmBifRer6+7GQ6qKy8BJOPvV1bMknsHcih1zCkvrptTOrODocw/bmBrpeFIlf+FeI33QYhcEUKt0y2q0uTn3hi3jyK4/htkPbBNJjbbu0UcdSuYXRZAqRjolzHWCpVce+go87RoDhGB0JLcQYjeKThKqAede3YMSAWpt9ki4ajI5pK/KjJ/OSDqIm6m3gUpCHG8ti0mog6LaRzSYFc3A7nox5qdHG4noZzUgcJdcS579apQI4DqZzJqaolhbXHMCFhVoHWKh7QG4MH/vYA9gyNY0nv/sdvPv6C8ilgVuPzCKbTeDGgzvx4utvIRlNYHb/dvzbz30TXTMutXytydpOrXtZA3PdNbtjHJ954CZsmxzUYg+VWSz4iNwDiszJWpW4wFqli9kHfgG5oXFRAPPagOubbkfq47XGBpYqy2i7zPt2sW14AsMDw+J2ZGaHRcQyMDgIf/UUFs+8IKK+0eIIui0bX/zsf8bK4rKslbhmT2azuPH2W3H7XbcJAVXWN2G7yPOwunxJFMDfe/pFXKx1pP6sVcoYHNuNX/obDyOyNIfXvv4VzI5G8d5bp3HS9rH7pkOYGsqitbyME+/O4WLFwYHbbsLN994ugDMFSGEur7S1VMNAi1lIClVcfq6lhQKvY+wk/kfnaQvxt9nAW0+/iLdefU/cUNFtSTTjdTffhrEDe2AlqbberCiuAcBX6UV1bTN/PUfglx5WeQlkxNBWjE0mt9uWJgmf0hFxKlaL+i7a6Pi0oqNtri/e7LQ6SyXTSvEoKheqImh3SoYzH4oerCgbQmRlE9QkFmsRHRHg1KKnPiLossGm7U8FgJJMXmWXyX8XgFSrL9jE4suhJdbVBDd9pNJ5RGNJpNN5sVXeKNXQdpVdnU+xLZW0Yt3LlyPVu6rjqvLNqAQ2xEIsFUtjJD+O0b3HVNZXeR6ZmC4K4ilRPljJhPx+267Ad2tw7TrWF5dx8tR5VOo2kukCikPjmNiyHfFkFqfPzuHCxXnYrbq8lJWNn8pBjkuhogozPqB5LoITiYWbYu7xycjmDO19TdGEuhgeymH7jillhd2sorRaxfFXTsh1oKqEqmFmYfDvWr0ioHsmw+YVlSEpxONZsR1mplak7SJFlUijAa/ZgtXqwvRMuKkMktfPIp9JYfXxJ2BdnEPcbaIbAarZDBaRQrM4DmvLdozsJ8Dn4uKFs6gsK+sUgrBJ5he7DlrNhjRqQxtqeeB7AdZrTaxVami0lDKG9s48S7H0o+0eix7TwszMdkxOjKGytoTFhUuo1luo1JqoNpiPpXL94HelsaWs4Uiw85AgucDropDPYmJiVMBkx/WQGxjAweuvx+BAEefOnYbTseGZzBxUFs8MVJMM58AUZhfna9QgbUADfhaLE0/UCJzUbJYJoUB33QRkYhNS+tsWTIf5htqCx9KqVzOALx6gAQKp/oWTCCEHer6yEuy48uI0DaVEkcY4G9KG+ptzxvfV/aHkWpsvP6WWY7M7kEa27XRkXrE4kKa2NOP1/tmclIxMRTpgs1Gp3FxkI1HMHjiEmT37EE0l8dbZefzFE8/AaNZRGBlDpePATBgwE4Poktjhu9gxswOnTp7E/Nx5zEyO4Mitt2DdaePM0io67QYqK/NYu3AaCJooFuIYHcrANJvID6eQHizixTcvwm3HkYpHkYrUsX9bChTgbzgBzNQg0pEBVFZLWFw8haATBfH4QjKCw7u3IDOyD++tJWEHcbhWCtHsEHwrDj9gEWKRF4gum7RGRLgWfpzXkheOqhY2IlXuhmFS5aRQdkaGRKw4vA4VYPwXWiZtLgN5zVjUhqOv0rCVBbzCQcQbRj/TlApHMH255gqMkmnXZ48cvnF4HfkR1XifArg3V694NYkVqP7INe1TG/erLa/8vfBnoVqzP5e4H7jsqRz1sffvK/znEEC78q0ZAl3ac0GNl24yq382MHvsfvyDwx8CAPzot/B7CwqU6gflwvMW6+8Q+JNLppwYBBwKs4GvOKF+BXUIAPaDh7IvfT3Cpn24v1CBGU6P/mvTD/TLwq5PZcp7X88oDYKG4HQPH+1ZtCpwWLEuw6HWwyz3fmpqH372lkM49iEAwO899yR+kwpgfeybxALlhKGGWFscK+ZCb3QFAA6vE//WALAAhj3lswZGRbFGMFXZbfd/rx/oDbcu117GVO1OQGJxT1Dq+hAADn/h/ZTs/bzSy66VJlrI4kafTf9c652gBnhDCgjJPnIsXPj0Zd/K81jLkEP1b/99etl0DBdWISdf23735oreTnjfq+3qcZfxDV8HWgHdA8HVmEuOls7wUYSjPqqE7vNsjpV6noWqwd4xaDBbjR+tp5Vil2Ck3Ge6YcvfJ8FGgNeuUqPJYlD+cMHIKgFK4SoqYWaiknBoinpT2TLT2ljB1EL4IKjL9ymfzVpZTLIjrz+fS7RkI3GLtTBrKIJryoZagcm0sg6JVipjVhEK+WwkEZJATi6fEyUqAWep6cTOSpFOMpmM1JsEScu1mtjrCqgmILVSfhIUkrxdgquptFId007XceT3SDCjcwr7fZIxGo/LAp3vKTYe6JiytlFWvysNia48w3gxxMrYgCzIqbQUG28qNukGwgZnhO45vozRQJFWxsp2TfZPBSqVuHZTnEi4UGB+Li2gxTDb80GVIvN921T2miYG8gUFprPhRwVp4AmgzPxgiWmxbakLCY7zOjCKhjW9UnaYYos7PDKCTDojVtiSfcy6v9VEo1EVO1y5jmyiCMFGNRdJqGMMCs+BtUwyFkc6yWamyruVuUwwvksw3RIgVOyMSeqMxySKRZ7lbODFYjL2VNr2csf5jGFTKmIhnkzKUoauRK1mXeYIiV7MpqMKmBgqmzTFYh6FQk5IiDxeycGm3a/dlhovzKej7RuPifbHAv5rspLMeYPRanQ7yguxgEQAWuER7OR9sra6jvWNDW1jrmJxOF4E8ni9qUxgDckmFUmP3Bczzgo5tT1eG84rIRRsbIiFoZDGCLbK+NBJhkCnqke4biLQzOOUHGfHEXBauQ0pMJ7XiuRdmQOeJ0Amv9do0A6adX9T6mROTHXvMY+ZBFFF+CShk9nSVNxzvyvrJanFhocGMTQ4IApg3veljQ0hgqpxZVPNkzlB67+2G2D3I38b/+MBRhRd3U/p9BP4radXZL7ynmfeL//mWK+vraFcqch93uKcYD3B9Sft6mnhHolgIJ8X16JknOskukQpRTzHk/OOH67FOQ4qQ82Q6+N6Gdx62xFsv+qYdgMvf+n38f+cVs+Nn/6f/97VHbBrW/vIj0DEACYilihyrzb4y8q46vkC0Np95EkCzbvp7HAVdtgJAixpdTEB5mufj84IcP5sj1piKX4VphL+4H//BUWy00KQcL0eksSVMECt4UPCcEjQ7ycays+EqN3F6VdfxavfeRI37tuH/Q89CC+fVSQ/0ZWo9ZaQOnX5rrbPRm8MVqKAWHYcVjILi0AoO45OQwDgb33ud/Fn335GAOC7bj6E2VllAX3lekStdy6nRiiuul7jCMnTwdLqEk6cPoNIMg1zYDfc7AGcn38P5UvnMZKo4+Y9O3B2cRWl8ir2jw9ibLCIPF1BJEKLLoMxwEoiUtiBdiSLpbe/A2f9tCgCKeZhHWUybrAfABYFsCJPCwDsdeB323jutVP45rOnsFxtI5rIIJ1JyHu61WiIowm3dc9tN2MolcDh+34a33vyaSwvLqM4sRNrC3MoXXwRzdUV7BrJIt3ewGqDTjgcvUBqNPbRL9k+ljsWMvvukFjEoLYIrC/D7JTRsoYwFLfRblQQI6idKsIqrWEg5iKToChF9eO4LVlv0oxQrluAeDYjNQLFO07bwUAqjuHBHCy4YGOr4hmoOwaiya3YOroT0Z23oTYxjvPvPokfPPYnGI4Bk4W09KYZ6bi43sSxIQO7gxaCII3d//A/Yft9t8IkQZLq6GYT/+nf/9/47le/gi0jaelJsrZjXEnd8TGWSmPYdVAnlGd6uGWmgJ0ZD/ZGSeI6hGjpM0bNgOMFyGYMNF0H5Rpz1SOiOmZWcsM10PIMAWpZcTrsUeaGZH01ZNTQ7HJtpOIh7cATTGCxQnGGgSARh5sdkbXMytISg90wkzCRNjoqFk7WDR7avgknXsT47lmppzpGAY2GhxcefxTLC+/ipz91q6wDjxzYiRPnLqBZa2L24G789he/A99MolSty7FxLcaardPpChlzdsekAMAzU1yDhPpzZQNNgmzXVf1bh641tICu+Tj00C8iUxiB6bVQX3wDhkcXqgAdr4uzSxdwdvE8NqploN3F/uld2L1tJ7LpDJAZhZkexdTEOGpzb2Lt3GuC4SRTGaDr4/yp07I+ZV0csL9uWBienMDMzIxyjdKCM15c1u5rS5ekNv/eMy/i3LottX91YwNjkwfxD37+Z/D0Z38TNwx1UJmbx8sLVUTHxvDIj98Le/483njxON6ZryE9MY57PnE/pvdsh8l9SN9G1fk9AJh9VgF7FQBMgZWsxbU9tHIU60o8lUTdSGxWBydffh0vP/u6ANfTW0dRXV9BLjeIA/fchtTggBLQ6YbDNQD4o/NuvnamP8II/Pav3KSs8WjFqvjF2iqADT4lcCOIQQCya3bh+I40DV2XSowoEtEkopE4YpK3oHLA+NDlDSutWILIFOBGCVS11b8zP8qkBS2tK2IKSHYddDxmsFGtoJq4olaQRpa6obnQtx1b9SylEeGL3RlpT9FIQuwkmjYzxOibz0eLytcSMEfbnaXiSeTTWdVU0Mx0ZpyxAaLUHXRNSWBg1w3oeB6qi6cRkeOOIBJPCjM7mkwIuNO2qwhcBwEVHE0HttNFw+6i3uwgsBIYGJ5CYXACxaExtGwX5wmObixL04JgpbDXTYiahA0TqpX5cKQKViyFTQ0jUSkjpRiBdWbEeaKaJNF+cnII6WQc9XINa0sbwoRnYUDr56FiHhGLVnFUHLSFWdbhi7XRQRcRUYY0ae1gdzDkm8h1PUSYXca6wYqhVcjD378TY3t2oPr6azDm5xBzmwJ81iMxNK0s1rwY1o0YgpEiBqbHUBgqol5qYGn+kmT85osZsfml7TftDTvMmabqEpZYcpdqDayWyqjW68KmYk5bV0BNNsPZZMxhy9ZpUV6UNtZw6cIZ+T3fMFFvtiULgMWr2Ch2O4hwrrZtUWdHWNAaFpKxGEaGBlAs5HFxfkEA4CASkVyC0ZEhKaKoGmGOl6i1+eIJmLem5rTYEXYIwDOX0ZDihbNL7AwFvFV2NDxoKbR5/Dp7ky/5LhH9Los2vvw27Rh7VpXSWFd2PmxOct+c+2xWGoGBIhupVkyapNLcClQWsexd2/OGt766ixULUCygacEnL13mxJFNpca2p7QTW1Jlk8PGE+9N3ntsMvHej0WAsVwOh48cw9bd++AGXbz+3jn80Ze+joAKmEgULq+vwWZqEnE/wP6ZLRgYGMI7J97F2PgoDuzbhdzoOM6tV3G+VJfixCmvwK2uoFo5D7hVTA6lMTMxiMntE+hEE/jWU2+jWmeWcgz5RBtbR0zEsimUOxYS2XFkYkNwSlUkzSrOvXce2UgCMyN5HDu8CyhswcuLARbKDppeFEayCCOalvGniQ7BWs/1ZG4QZPCiIbSiLEoEEpHrp3IrFVmNC7CIPG8EqGARK7mIaiwFANbNAPlv/BpBpb5lojSfOfNJLND2oD3VYKjI61el6osqzV9NhglBl1CJeyU4tcnAVccVLtC4nxDcDOfKlSBtCGTJ72oALrQpV1mlIXiqMT0CDL0my5UZwIoB3L9IDnODlUpPbUsBlOpv+V3fwOwt9+MffggA8NOPPorfnetfmOprHR6kxupl8dpv8xXa5urrK+MUjoUGD+W6hOptNu15Twuopq39+5TbAkptSu57ytEQWJcxCb2H9d8hYCrPDHlYqAGTsQubUPpYeOzhvJSsXDmePvPg0CZHAOA9AgDf8iEAwO8+930FAIeqTFGFqX/T7YrLKpYQTlSgrfpSb0x0/q00MPS3egB6+Py8fLbJGIS/f1mfLgQ6w330b693tJuHpkyZ9fH05m0op7+y6FKxDqEqVn1NK2T7v6v/ewjuhsC1WF73rMnVHSJ712pjdeHVvRUqU0NFrWKQbN5bfIBv8ga0a0Ro+yzOBnrE6TyvZ7SCZfUIh88ilYgrTBXVQApt1PQ9L3Nbq7P1DmUL4X2iYzZUrnNoPa3uMfX8U5Jg9bzQzRk5PqX8lueUnHNoxa63w9+R21ndjeKeoLyIe/bWoXpZSBh8jmoAWVxoaLHFDHqCm/oZy+3wPSgqSqruxC6aikMqdV2pTwm2ijpDiATKipfgsihJNXjIceLCmccmAJhYKusmmGnA7tjKpSNKhWIStNUlqMxtkrRVKChgSOIbSOIiAN3uoLyxIepBBWiGzxFlnyU5xHwfd5VKlGrOUO0sylGtIuUzmw0yNh5ZH8vCusv3oSEANIGpXDYnABy3QWBPaqDAR9N20KSbi2Egnc2IgpE2wqJsZRY0r5FieSrANRwfLvZFlQ05Z6pcM6kUcumMOJoQVK7Wq6hWqwqg1A1Enn8qlRab8BBspNLYcZoCaLfbVFg6olzg44+gGVUSHL+x0VG0HVutEch8T8SVIltAbhIHQtvvrrioEPgneEfnCXl+E4AVFQdJrT7aLQcdW4HBXCtw6knOrbZWow202I3HmaXMuUAwOYZslopekgEIwKvaUGoxn3a/HbHJ5vzifcXIC46T3GeiYiaJT0WGCBFBWwyHJBfORc4zzuFSqSIAvAD0VFQTTLUicm9wfEhwIJjOa5phpnWfwlvmsCjm6Yqk9hfWD5xDJM4qEoanHHII9tIGKlD1I6+Fso4mPZUW2Z4AskoBY2l1uorbYeY3x1qxbtRzifcf1y6i8Jd9qblNBTfXS9wHld9OS9kyMjOZFtGFXFaNmVboc/s8dh5bm/Pd53kBk0fvwye2XHW0FCuvfQG/+uUzKitc2zuzGavOj+5MHfkTS6bk3HmfCbHEpaWlKfbPjHThOQrZg/bqfC+nM7Km4ZqJ1yadYtZyQuauci3I46GfeAjXXXVM28aJJ76ORy+x9rVw62d+/MoX3LV/vyxLgRgAACAASURBVDYCP/II8B1ZsEwB0RgRdrU/VT/AJddD7Qp75oxpYIY57aEzzgfYMdsz656PBb5nrwHAH2Ak/2p+NWsamI5aSEu+7Af7fP7Xf6lXF14G6Or6SZxaLlMFK6JrCAhf9jOpL320y2V89bOfx6ARxT0PPojkwT0wGXfHHm/PYjqM4lE1KWMSDCsKM55DLDMKK12AFU1K77VrEwAu47E//H386aNP4+idN+IODQALufCKT78KWP0o7Knom0XIel3UGjV5T5NYXwmKsIZnpa/VrFSRcJfgNyt4Z24BcxtV3HNwD2bGx8UhhedAp0fWxXS7sZLD8KIpnH3pq2gun0Q6k5IagXUMlbzizMdzlMWN6j5I7S4AsCv11+PPvoPvvXIOJbuDVG4I+UIent+B3WwiGY/AbjSwb9csvOYaJncewcLiEmLRFLKT+9EsLSGoncb82fO4bjyHfdESFtcaaHXZT4PYPNN84Eyzi7eaQHLbnZjYtwfVs68juXwObadKOhjy+TS6tVVxqqMSu+jWMZttYSzJSIw2ZQiIRejwQ2Yt10UmOqaJxtBOJHMF2gPJNcsVIxiboMtNly7T8Kyo1NNGYEk/zU+Mws7vx9JaHeffeRGRroP44DbMLW3gjRefglOt4NiAhV1RA24kg8P/6Pdx4IHbxNWHi8B2s43PfvbPcPbUOXzi4zejXG/KWC+cfBNrZ95BkbnG64vwWhWMdNexN+1iKElwke4lXem1csVG8LNupLDjuu3wzABNLwLHsxBpbqBR3kC16YtCt94m/mDgYqmD5aCIqaEM9mUdVP0IzldcWXMw0oRrrxPzFWyf3oJVu4MFx0C35aBRr2EoFuCh3TlEum002wbKLRe1liM4QitexJb9h3H4+oOox8ZRGBjDY3/yhzjz3hv4zMNHMHdpHolEHHOX1mC4ruQHl5oe5tZrsm5mfUkbb9Zpsl7sepgczOOT912Pw7Mzqm2mFrPwAtUzEyKmxOXQ3srBWgM4/MgvIpMbhhnYaKycR+BzbcF1nYuLSwt4d/49rKyvwnB97JvZi9mZfUISDpIDMJNFbJsaRen8G9iYO06/QYm+lHWzHnPuW1ESGOfJ9a2yZZYoF8WdF3xhdSlUAL+MMysNIbHalTVs2X0UPzY9geqpJ7C/ADz11hyWYwnc/4n7kfGa2Dh7Dq+9PY/5po/rbr8Rd3zsbiQzKVH/ipulsvratIDWQpvweaE0TGFvQzndKMK3K05K4qDltnH+xHt4/dnXUCs3sHV6Ap5Tg9twsOfoDRg/sA8m56k8JGSNfs0C+oO9oq59+6/zCHzh1+5VzTut9mUzg2Adex4qd0ypoERhYbpwLcXIULaEbC5HkEkRaIzJS5VAcYeZbLSvijGTly8sWoHxZwpU4gOH9s8mqKxk/igB5Y6oMKUZQlVCLC6qTgE6tBUgVRnME2u2Gkjl0sKYJtueFl+pVFZeiLR/dsQOgtbOymaQ4eHsyMQIiBlRUQSwcUVwjQWUANL8dwHhAuQKGaS27sNaqYTa4mnJn3A6XVixuKgvklnao0TguS24TRceM4/J/HG7At46HR/VRgeeGcfk9C7EEnlMTW9HOpvFqZPvYn1lWWVaBbSqo4pENUmowFZqZPWyMEwygAj+ULlM2hJVBcJvgsH8CGG3kW1vIRlP4Nzps2i3WmKbOzY8gIFCBsk4s3hp692S3OZ6nXbKSayulMQeorNRQa7dxbAVwUAkiqjrifrXT6TQyGXh75rB0K4dqF64AG/xEjynig7Hg+phNwrfzKBlxrFBm+l0FMXRYUxv3Ylmo4l3332Hbzdkc2kkk3EpA52Wg1bLEcC+UqlhjQ1NKml0s4M2brTuppY2lc5idGwS2Xwei0srYtfcqpfl4R6lCp25ED5V5arY45uK9n38k00lxBaQlnesl9hwoR0iG2FmLIFA8m1pI8cXIJvD9AQxxa65w2YYmXWppPwOm4p8sbP5wiapNO0J5qqeuCJQsBCmmkfbZIpNszJHEbIA1dYC2GgbHmWzqNRDrBAIRjJLjz93PEeaqKLwYbMumZafS8Nfv9ioAqRqXkBaYYfK5O2xzXiPCYFCK+NCwIDbpwo4BInZQAwV9nJM+vd7OXDwkYaPiS0zSA9PYKO8iuNn5vCVr/0FgqatVDhREy4zSqIJpA3g4M5p7NqzH20vwNjEBBLJGJxIHG9cWMK5EjMB65Jz4ddW0KxfQDbqYOtAEvu2jGFi21b4mQF8+6VzWKtBLCYTaGDbVApBLIbluod4cgQxPwnTtjGabOKdV99A2jCwZ6yAw7NbkZzehzeqMZxarKDcNuFFsoCVEFCAyxVTgADabys7zG4ohPshTu9mJqZAE8xHl+xEKpQiokoMrUxo+63xJGWKyuvBsVR0N/mIcobPTAGAeQ00cKFcYDdzakKgQIPLLBZD9Z3K3NEAfghO9ykn1Q91zdlbe4VAi16O9fCdsHuxuRiUecImtf4dscoM7YX0Uk6AGt1IUfa5m+Bv+K5837JLXhm8JzZBsRD4VexlvoYMzN56P/7RVQeAm3j60W/hd+aUmncTMFInKuco/1eqvV6WiFZBypf6lbj6RDeJFMpSXbAsqrvlnaqukzbxlfcYP5cBwBoEU9dUX7ye2lhDcfq4QnBP1Or6+oS58eHfss/w/NjQFzBMAXSy9z77av5raste/Nyxgx+KAvjd557Ev32jpoZOjmvTdnuTP6/mTzhV+06td516JIc+UF6+cZl1+Cax5v+rXlPgrPrqD/cfN4+jN4+13XG/oje8069cWYSUBk2TuMy9OwRsZL70nUeozJYGhb6vexQFDXorEsEm6Np/j4ldtCjU9QouBIf1M0iN5w/bLIZ5wApMVq4bap2qgBc5B21d32P4h5nHehmntqubO3o7IVKu7ie12DOoRFQvoJ4FuiItCKysL4R6lvbAfTmfTWvs3hNMW/YqwNwQVaYsYMP7MQTW9bTqP0LWW9xODxQWUwY1fipnSN0jioCgwDcCqawduAMyvMWGNcwE18C3LFJpxUuFMZWOrgLDNANBtq+eE5u24eTA9ZQY8sxRT0W+f6leJoiUzqSRpgtLJot4PClg0MryMjq2jXQqpdTSmsCVTmdEGcq/uZhXkRhqkoutLoFE1pjxhMpdtW3VFNKREgSV27ZScKbphJNijlpctsdzZm4tyZdkcwuwRrY7I02icWQIRrOxQRCP9T9BNyqKdS6s2ArriBOC8AQTC9ksBgsFqW3obNMNlNUX1ZJcO1AJytlC5W/odMJGghyvRFSod47T7ggxrlZrKJtqydY1ZXyYoaySXwwhhYqCggC9qMU7CpyMqeYYrQeZR9ehS03bVWrYeBSmBhtZX1Mh7fO828oynGNIa3I1n0iIDfOkVQQOia28GDyWVDoh8Tdis0zgnXEg0aisX8jOr9fqsm9RkSZpcQip/fL5nACmnttFq2WLqrTebMhsJwjNHGUZd5JQmTVNcFHnG6t3kFrjKOtxlQ2dzWQxXhzA2OCgqMc5P3ltN8pliWqhepUfgtm9OB5bq+HF1tiTWpqRLSRj8lh7ADKPiTV1PCqNMM6fsPbhtli3izKfFoW5rJxfPp+R68JxbdQI8trqPqMVss45psV66GiTz+UxPDSETIrk434SBfOdo4rIq50ieAwtu43J62/DXWMKlL2an+XXPo//5ctnVL3HayK2/goU31RVm7Ke7dL2WxNB5D6PRAT45d/871y7Sd55PI5kOgueJ58JlUpFOQKkU3JvkLhrWWO475P34uBVB4BbeO/px/DohY44gx355Cev5nBd29ZHfAS4Ft8VjYD5v1f7Q2XuOddDRWwkL//QcnpL1BQr6A/64but5ql9MWv42uejNQKcuUOWiXHWGR+QUHAlAHwZsHuZBfSmErhfEdyvDOahMIbE6nTw2Jf+FKXzS7hx125c99B96A4P9NS/6vs/DAALqBrLIpIZRjRdhBFRJEPXbsC1a/jaZ38bX/nuc7j5zptx580HsX92VrkmaelQOAvCtc6Vs6LXE5DSWDnCsFAUd5jkFiQn9orLCElxBA+r65fw8pkFnFqq4JGj+yT3lG4q/JJyRlJ7sCJpBFYEp174MurLZ6XXyNpTAcBa7azXV7LDkFBKpyXflRrze88cx7NvzqPkeEgPjCOezkv2sdtuIhGLwG23UMxuxfatOYwWR1GcmsE7x99BNpdHvdbEyvzbqGxsYDqfwd1jMbRLy3DDhRzXMQBaXeCrF1toDh5CcWoSnVoJ6Y2zCDpV5KLsoxeQctZQQRSumcN2s4mbhjqIwEGz7SBB63GKTcTWmRbKAVx6Pk/tgBlX4qAgksbgWBqzO5LgSDFVkcRD9gBIBeQhuV0LJaeIeieFoFlG13GQ3nk3FmsBHv/zL2JpYQ6TMR+j5K/GMrj3n/wBbn7oViRiKViGL/33f/cbv4WSncQ//19/ATbBuW4HF1/+C1x88o8wkLBgxdPotlqIzx1HtryEpOUhJlF5XG8FoOFkh1nHVh7+9TehkIujur6MugNsMSrwq2uo2AbaLgVRjIgxcW7DxelqBNNDWVw/QacHE2U3gaTZlb5oEIvi22+vI2IlJL7QjhXhGQFW5+cwWwhw37Y4fDpDuAaqdoD1uiNAaG77Iew8drv0Uk9tRCWn+cQLP8DqyinsnR7GSDGJwmAG1Y0y7r7lOjz/2jtwXAM/ePOcrA8kdkX3Xtmf9zoOrp+dxo89eBNGipleT1YUruAfZQGtxEGA17FRahk4+olfQq4whMDvoEs3zqANM+ii3W7hwsIcXjv1hsTJmEEU1x24CYcP3CjANPO66dBazERx6eRL2Jh7R66T2MnrdRLvEyXqYAdU2ckLQBpSWLQjAI9/beUS6rUavvv9F3FmqSm9ccNxcOzAIVjzb+GhmQjeODGPExUXW6/fj9ltw7CXFjF3YRmvXyghPjqCuz9+H3Yf3KtcazQALJhGDwDmepv3nxIxhTiPPCN0vnfo9MXamMRk6cF3u1i9NI/Xn34VKwtrGBkfwY5dU5g/dUacaPfddRsyQ4MI+FySFsI1APij9Xa+drb/v0bgD3/tHiGnsHkRgMpZWzIX+HLmDSq29WI/GoEX8WDQ6lXyJFTuFxfYuUxRwCy3Q6VpSyw1pDFFZXCMjQ7mjdHrnxZ67K4RVuCbSVnbEsBjs4S7q1NViACZbAbZbFayzZgBxsYJs8PYTIonyPxSIILbpvKCDR/VJOM+u56BNpnWYt+n1J1sQNGuziAxhlmufGAzs1OKITaUlL0W1RfF4ghio7twfu4i1i6+g0yMlri0teNCvS22vyy0fKp/OwaCLhWutNcNpKEkNruBCbsboO1HkCsMIz84ipHRSUxPz6BcKuHcuXOo1cpi28uHoOTKie1ZSj3UZfz4ENdDJjYmBMvJpBL/ZLGQJoDJEoyNkvJGGbVqWWxz45aBdNxEOs4mAzO+uqiUGkAQQTaZR2V+ETEPKGZzKBZziCWj8EDwvgXTo6VxBLaVAAaHgEgCnboNt1pB06mh3m2hHTHQKDeQjqYxMbkNyfFhbDgtLG5siBX3tm0zGB4ZxMmTJ1AurYnaQ2xKqIZpM4+4iZXlNVFD0NaOjSm+sMIMhVg8iUwuj2g8JVnAzRZVHm2xxZasPgmVZ7ZtKBdTzVCtyZQ8tojYlnsIuh15cUjhZ0TgU1Ej4J1qQUctgqgRGG1TgEFRQ3FbUUOBfFQ89QAifXsFBNaVOolArRgna1tRUTDoRhBfuz7zO6Ku3EvcJ3Eg2kKLApU0CCsqAD8tovnpmr4obUVZyutOAFDbP0vuSYRcQFXMiQ0MKcm6GuYrXpr5YY6lzsSULWtASmyjJbNCfMh7tqnCQNVZd/x15m80bBt508fA6ATmSmz41VDrBPjO956D4aiGN4usjukj4fkYjFvYv3Mbbrr1DiQLQ0CMORk2FqotLDS6uNRUeXaG24JXW8HC3KvIGVVct2UIh7ZOYWRyCkttC99+cwm2mVd5hO46JsdiiOZzWKwxN60IwsJRu46xyDpOvvkmLLuF7QNpHDu6G8mZw/j+fICLpTZsEDjOwbDiMKmkpz0lrVUEqGODNyE5f/3L+LA1ESpkw6JE1Ex+RyB9M6pyfEPlXgj0ypzinNHzi4W3yioNySiqSawYIIpAEBZAIVhxpaqXBWZ4LOKIEAJ84VS8ogkRljw94EZkMeo696t+r1QAhy8OFk4Sx65BMgHr+jJnZSqF8y0ESENQ+oqf9b+MRDlLMkaIvmkkLsxNlu0GJg7e8uEBwL+tFcBScIrScpMVHTKwJae07xOeqxTQGnjqB/TCn/Pe0cyKTUXlFePzvsZhvXtXA2B6MqpyeRMo4iHxR8wWlyOXh0mYJ66tobR6tJdPq7ehFO2ai9Cn0sxs3Ye/8yFZQJ949gn86zeqvbkSzr/+eRee35VFi+KK6oHQQGK4SAjHW6nSNz/99204R2XO6fujxzTVAGevBfk+Tbzetvrmdbiny+6rvv2rZ7u6NoI/9qvI9Xb6z138PQjCsRrqt67mNewH8uXCK/BU9Zsub572ljjhg6EHuOva4X0qQlGO67FRqmN1b4b3QO8hcwXpIQSqNwFktfHeMfTlJ4fb4LNEbnn9PlP3kAZZ+35fSCd9ude9MWCtxRpOv+rlXamJVnxfa+ZGj/gi48/jlnpA70u+y/tXEUBC9XFoz6wulc5U1gtS3mBKUKwIWnJ4Uk8qQk6YACjXnOBv2xHgSiIXdLatWE/3FrkkCiqXG5/GZj2bZk/skAkqEsCiIpjs7FCJzLqTNsFUDhIsokUxB5RgJLcloFE0JhbTBNlIoBQnEa0kFSthydSNCKhMG9/w/kiRoU1b2XZH1K2O7ch+2Ijju13GWecU89hlTCMR1Jp1URSTgc6tEbQWe2txKPElFkMyTYXRrcaR4CYzk0lYy2eyyFAV6VJ9zP3QLk6B8NwPiZBUqxLcJUmwVK4ISZBuPaJItUwh89UbCgzVQdJSR9JRp9tpi50060BaoUXjSRkb1qGJaBS23RQFCmtKNgtMqmi7XbW9LhW6LhqshWlZrC3FQ+IoAWy5Z3xPrgejTghikoDImBO6AfFPo94Slxs/6CKRiAoITNCXTUxeL4LAvK5U7bIe7kiGr8rhJSBPgJMWb7kcc4vTAs5XqhXJuqUltzgjWaZkMYtldJzgfEfOgcC4PO9pFU4rbzZyNXhNEqbZ7iBuWmKTzSxrOqEQ+OX15jhxHiaiEXXtva449LQcrg255tPgN+s4ATt11h4tqTn3CMCKu5KJVDKlVQaKisJtEeQvV6ie8GW9Q5M/5WwinvFo2x2pGTm3246DZov52LYQF7imI6mXx5jLZZDLECjNSpQLgX3akBPcHxlm424QmWhS1Nhbb3sYj0xf9cBclM5+D7/34ppSgzsKJOecoEKZ1ts8L669uM7hfcVz4vylup6Z1KzfkwlmYruoV6qiZm9R6V+vy3e5BuaF5H3gOK1ebnMuswMPPHIH9qTf5+H+gf6TjVPPfAdffreE0kYJn/mVX/lAW7v25Wsj0KubABQ/JPVvJwCWu55k/76fLXPMMCS7dZLZUFfh0/IDnHY92Fcoja/Cpq9t4q/ACFC9PmqZmKCL3wc43s/9y/9B9Ve1U0YI7oZ1OHsM4irHmvl91MCsg0JCo/SgTBWF8fbTT+OFx5/FjnwOd99/D7KH9zPHTinxNMmz19OS/8Z3fUwA4FhqEFYiJ70R/k63bcNpN/GV3/0P+Pr3X8Ytdx7DXcdmsW//rBL0qA5kr4eiVid6AaMFE+L+petAFWNLBSQBYNZ7bXTcIZj5Hdg4exyXFs5hY20JrVoZi80uNrwI9mYDjLFeZL8rnkF+ej92XjeLkeE8EsksjGgEJ5//MqqLJ8UtI5qIq/paj9mmNOLy2DNFMnOxvLKGP/rWy3jzzCriiQySeVr3UlnKdQfdGS1sLNRw10P34ui2caSmD+DU8RPYPk1RRAerF58VV7vqSh2HJoYQeE0YsRgunrsIu9PFli0TSKRiePzEAhYiszj68U+jUa1h/YX/jGLgoFKvIOqayJm29EAKmQSKnQp2FyMgWZS9dSuZR2Z0C+K5rNSqzMldWVtHkEkigTo67EObJoZHMziyLwPLbcEXR0JPxQcSLLaApgPMrZhw3ISIm7oki44cQTM6jOce/wbOX7iItOlhkFF6iRw+/c//Pe558B4kUyruhQDwb/yL38DFNeBn/vZPKhcg2Ljw4pfRPf0DpKl6TmdEzJVcOod8cx1x00NUd9rYg6eEzPUNrCOJ0/nt2Do+hFJpAdUgg5HMFIYzSrhkN1tYY+RfrQbbJVjfQSEewZaxFFpWEhU/BSuRRpxjkLDw1PGL6JpRRJNplPwY7JaDemUdd+wYxJ5MB5Uaa882PCsi9VgyYmLm6L3YddtdOD9/Ea3kNDpuHM9866twShdwcO8IdkwXpcZcOD+Hu+44jO+/+Daeevk0VhuOiEhYl3Nty742a2jOm0/ccwN+/GM3i/pbrU2U8pbtaol6lH4ugWAPruei2fBx6BO/LNiD6zo48+YZzF84IRgDHYc2qiUsVxdQqVfhdy3s2XUAyVQBLR84eOgIrju4B2PFJBbOvIq102+CJqMRuhmZOkpLO2wpJS6VwWGzQDX66DpJu3nej+XVNZw9eUJcPJEqYICq8vQQ5l94CtePR+Cvz+O5cyU0MkX8xM9/BoluE4uvv42XXz6Fd9ea2HlkFo/85MdRYAQPAWCdMdwvcAh7ObI+1uR2sXn2vZ4bF9crXAd5dHciCYDrbD9AbW0Zz3//JazMLYvAa2bnNGrry3CaDmaPHMb4ob2ynpNzvQYAf4C307Wv/rUfgf/jF/Yo42dfqX6jUUPAWlqBsSlGwI4AKcHVNptbpmK6kznFhTabENl0XsArUUrABRX42SwBvzTGx8cF2Nwob2BpZUkaE7F4Qpo73LZSEUfhdQw0mx3Mz81LHuzQcAFbtk7JYnmRytPAx+BgUTLWCE632k1lbckGkheIkiDDplI2j3rTRsN25Dstm9llSnVGwDdKwI1v1G4gYLA4G0rOnLLyo1QpEcnASY+g1qrDspeRiSprM4PscgIY0lgJVDKBb2qFFR+goWrFEPAslspheGwapZqDuUvLyGSYWzWOQqGIsfEJXJyfw/z8vOw3YH6tZYh1cSoZF6uTWExZ1MqjWpqzKu+ALw02iqQJK+CgJ81Dgt6e46BRKSFhAbu2TYIQ6Nz5M2jU6jh3ZkmOdSBTwHg0hXwkjmImz3BbIJ+AkU+h1SXQ6qHR6sL2LDQDC02bNCygW3dQcx0s21XUfQdDuSxuv/Em3HzTzbBNAxdXVlBu2Civr0uTcnBwQHIJSCi4cPasZKSlkylROxAEZxNHGpO0nOup8Ki8CWSOxBMpRJMpsf8gJsMimect7T4C+KbKDJDCUlWiwiZkI5L/3DXYZu2Ciz8JCtYZ1V02ovjyJRgoDXj+FwJzMZXfJlZ7WgkkxTltABXYFyqGBBzTrC+N4GllWQiyKTUAX2q04JCsPDZaxdaC5S9tWZWaRQH7/D0F5DKXTxXIPFfm6yklhDTa9ROJih7JV+QISu6dhkvEzoMsMzWO4t+hFWRiHysNaQU8yLalTt9UqUomIVXCLFICiHpi39QIxrbO4L1LyxgZTsNKFfDcy+/AdJRymo37DhUPgY+oa2O4mMWBG25CNFtEve1ibX0Vy40OOokBlD3m3QQwuy6i3Rbmzj6P+vybmEkZuGPvbuzYdwDGyHb8YK6FhbrKgQzsVSQjbUTyeVyqOIgbKaQjCcTbNUxaqzj11usoxqK4ftsEdmwbglPcgWdX4rhU89E20uiaKRljy3dh0oZRMgotBFYMPu1xeB/LPNB+ujpHmeA8CyUB23Q+BotS5mpTGa5Adw3KSHC3VvQKQUTFnFM1zD/cdJi5LCpwWkJqIF7ubS5UNLATgizhxQ4VZNxbCBoo1d7mfOi3VBblnfL57gHUPTvWcGJr0CYEQ/oBLwGmNADMY5B7s2fTrJd3+guKSLAJLuulXw9s7n+BhnNUbKP7QTfNX1C2yASAH8Q/ueFqZwA38dQ3vonfnleAhPwRQHoTTJO9axvd0HK3p3AUsL4vizeUkeoTlMW0Vkwq+2+jtyTu2TmHN/AVgKOMi7AxNz8y3uGY91lGCwCstyy/H6o09fOzB1Zr5wwhKPSdozw/tKKYi5bU1F78/G3XfSgW0Ceee1IBwPq01JCpJ1gIAob/fNk8kceRzjnum2chWLfZUNy0Ye6BwX3Zu+HclmHvA4GFLaxJDb39hvfKDymDFZyrjlrfTxo4DbOd+4+9T/CvVbnqp2rOqW0o4FXNp54CWC6LAkBC4CYE7MXWmO4F8r7pG8zwH98HwA4t6AUevWKuhveozAsehyaI9Jo0/TPxfb6rpa2969g/vvpseyC17F87JfD8hBjVB8qGecs8FlGJy3spvAjh9Q19MvTckR+r+6U3IlcA5kqlGwLrm/fW5rzi81vbTfXlQffU6NxeSH4M9xO+HrSaVwB/uQU9mLKIDW2w1SmEz5lNkFmpZOW93hcFIcQirQxkLAkVogRLeSxhJIpcJ21jLVbUtJZttwXAJLhEC2DVPDQkP5UAHmtnusoQALRbLbHkDXNvRT1KsIpEOf5eTGUQ8+d89xNYY8YvM2L5zqGy1KXKmWxwi84rnuxb5mVgCLmP22l1CGA5qDYb8Om2wno7Gmbssq5Nin01AWACqiT8kcyo+Enq+rK24x+CjVSLtpw2KrWqkDAJ+vJZOVjIq4nNSWsaogCmApbqVkZ9kPS5sb4OhxmzMuG5aPGQS6cxMTwsAByBYuZFxxJJNNs2StWagIwkgTZtG4urK7DdjgB5+VwOCZIOCdLTHjyu7KTpKsT3I2sCrpkk29jpoLReFhccZmylUnFkMmTpc6xVvrA0gVizd7qirqbLDK2tBKx0zQAAIABJREFUOaC89nxnpJNUA5NEq63adH4Wx6DRaqFGUNDtIJGk5WEEeVoPM+vXoxNRV0BiWlRLnRcEQsYloc6xeS07cq051/iHNxNtyGldLI4wrCn9QIgAVElwf2xEsf7lPOExJRJJuQepUGVmMLdLANgnvy2qSBokBvBa8rbOFfJSwxPQtalijVgy/5iLTBtkzkGet223hYggz90gQLlaRrlSFqCcDU3OdZKCOX9Vfjbvl7goMUjQ5XXmHKZqmsTOaDyDYz/3z/Cr11NRe3U/9cXX8M1TNRkXiaZhPdzVmWa03m47qHG9I5nVdNdSls7i6qKdGxhvUywWBMQP1foCoFvKfUhAd6+r55lSDg8W9+ChR+7A3g8BAD75/W/g62eZje7jzp/5W1d3wK5t7SM7AgmD1rmmWEBfHRhWDaXK/Q1wluTyK0iB4WBzf8MRZT19NT5OEEjOcEXW8tc+H8URSJkGtkRMyQP+UT+f+xd/V/pISvBBsGTT8jkEg3s2z4zq6vu5Uv8qDZ/ilLOvoNx81s6cxpc+9ycYisdwaNcO3PTxB+EOFaQeC1WBCgBW9ZP0JCJ812cRTRRhxtPq30kA4zvLtvHH//E38ejjr+L2u27B7ccOYXb/QRhiwcP+iXYm08CSWnIy1oLCGl1rex04zao48JFEKL2oro9GdR2PfvEbWK/6opw1ui2pP2IUO7CesCLIGr6AQRWCxeYQtt3587jl4/dg26RyqbFiMZx8/s9QX3wXuUwaETq4cHzYPxX1rwK8RH/ZFylDK2rWinSt/I9ffhpPv3URqfQgjEQKXSF0NREzoygWkqhXmth+3e342U/dheV2Bo1SGXt2b8fp02fQ3jiOxsYSFs4u4o4bDmLb3i1wDOBrf/4YVu04Hn7wFkwOp/H4M6/gqfd87Hnw5+C3K1h78QsYSrHmN+G305guJtGcO4XJQgTbhnIoLZxCzUsit3Undtx0N8YP3IREsYBmeR2nXn0S586cRWv9ApLdNQHivYiBYi6KIweHYAYdWKwlCb226crZkpqrbluYu8TomyiidN2pN7HkjWDX0fvw8ssv4oWXX0LMt1GMGYgns/hv/+nv4N5H7kCKMTUI0LJb+M1//Zt48+05HD12DGNFD1PpFs688woGUEIyYohrDevFeGUNA4aLZNREfe4i3EYDls+OawDbSKMRS+NMNI/R0UFcWq+h0k1icnoHDhy9C/uvuxULb7+CF772J1ieP4t6vYJswkJcXEp9NIMI2gPTOPSxn4QRA2qLZ/Dd7z+NZComx724TnWzIt99+sGbcMeBHXjx1bfx7LNv4vbbb0Tp0jmsnD+H2WN344Z7H8KJs4sobj8KK57D9x77LkqLp3BgxsR41sDU5AhOvXMSN1y/G197/E289MZpuGYUrTbdkRo6lzoqvdVE3MJn7juCR+68TvdelF03V4hi/6yJxOxps0Z14cOp+zj4qV9GpjCMytoaHv3cF3DumW9gJOIgYZqIZ9LwLAPr5QoadOOxoqA23LOSiGWHER/agp/42b+JyZEY6udeh2uXUamsIF8cwODYFDwKn7jOlX6RWl8L6VtHRlHUIhiH50tv/i++9lWsL8xjaHwaQ9O70T13GsHSHO7alcCTr1zAuY6FT/3Mj8HqlNBZXMbihWW8dbGG1Y6P6265Dp/66U+p6Bzef9r1sn89fOU/iwsXiZKM9XTbQkjuOWfpOCBx6PJ8tDZW8eKTL6C0WhIV/OS2bdi2YxwnX3kd2VQOs/fdjthAUfUZrgHAP+qr6dr3Pgoj8Kt/Y1BY8rRlzWTiKBTZ9InJopyLaDJvuNhPJjKwHTbVonBdW9lKwJessFgkjlqlJk0Qxp7xZTk4kBWmfSadlYcNGeRLKyvSSJAHjVZxsIlCILhtB8xCR6lUEmZYNptBLp9FvlDAhYtzqNdryOVTGBoekgfp+kZJQEayQwjsDg0OY3R4BPlCEQuLyyhXq1KY064umkgK4CXKTN+AFViCzoQAsFgr01JDA9LFwgRSW/dirbSCTvk8YkFDGhsdz0fEkMQvaXK0Ww2xWkilohgYLEjjiez9wsCAKH4TmUFEk0Wsrtbxg6dfxNzFJWRTRYyMjKM4PIqJLVvEto4gcK1age+1EefLM0JWeEzY8zFp4LGICVUrzIIj+K4YMcwyZR+M4C9fRotzcwjaDorphLCq8skI2s0aKuslNKstJONZZNM5RAIfaSOCVEAbOR9Nw4cTN+HFLJTqDTQ7PuqOJ1kJlaYjebtoAc2Oh1LbRjOwsWfbJB6+5w7c/cB9WC2VsLBaEoaV06qhUa0Ia39kcAgz01uRy6Yxf+GCNOWozmA2GxuVAkpqgI2Kciov+FKyIjEkUinEUxl5yLddMqU8lakq3XNlbyoEK2mmq6Yam/tUGFKJ3RFQ3CViLraDSgWrLJA7ZF5RGRwQPFVNZ7Yre6UiO/nyslRECP3a1IpNDRKTIagXnGF2I1/wwjzqWUUHMLo+LMUakHPl7zDnmOfD3bD4VoodvuAUOKtAR5XLy0YQm2hhFmzYcJeGcAgCy+a5X64E2GRUgLBYwHKvnCsEweVM1f9CAFHgjTBb06eqPCpjSjC9Vq3h/qMHMLl9O1567zR27RhDEE0JAOw3fRguFT8B2hYzpW1E/A5iZiB5waniCGwvEOJHamgCbqKIbrIgze6ob6BdLeP0iSdgVc7iQDGBu/ftxo49B9BIj+DxeRurfhKO10HErSAbi8CLJVFjRogfQ8wPkHIrmMASLp07Bbu0gRt2bJXjs4vb8exqFGu2hTZS8ED7cQMWn1keG4RdMl3gR+LwTJURTlqHNPB7Qb6UrbGA4OKFzz02FF0YVFsZgTQyQ8BE5qLSgCvwhrnCQhRROeShsWmYASwLOhaD2nJUFmBc3GlAZnPBolizUiyF9sGaDazEn0op2P8J592m7agCSwgiKa2cYgCHcygEB8O/Q2C5K+CIOvLLVHRhg6VfAfw+asdw+/1/hwCwNEzeT3UpalkLB2/7GP7ZDQOSxXj1Pk089fVv4D+ECmCVkqLHRO0l5Gr24CIB3dRYqTT2K7pLcg6b4JJaAmsihrWZj3wZAKxuwN75y7iHavEr8m17mal9//0yAFhvR8eeXmbxxWvXy2dWSOgmKTuE5wIg/WECwM8+gf/zdZUBHH5CIFbdA+/z0dgf22qcs4oUoJ75PZVp+LXeBsKndni/hIMcgt+b100B/8oeKLycPVC6b1z6j412+++nqv+h41F8rFD/2+/03AOAQ6Wpus827191lgoA5jtBskL1IQokzHdByKrXNs/hZZXj6Mv+lftdOwxsDvzmHFc3v5rv6jniK3KVXmj1MqX1fS1qWr0hNX6qFpEpdaXKWY+hArkV4SjMUefXQmcMtT39Ltf7UclQaqx749TLDlIHEJoHhMfDvFd5bIbv6BCcFdMDZRMnhysK5037+X4gvUdG0KroUBlBkFOe4KwbNeTMWStkrR55SuV982kitIJwPPrmJkFtATW17b8iZIVXd5OgEdYaYearjJBBda2pM2INURizISdglwBJzMulza0C6PgRMFLnO3OfdNygkpLvEGajSc4ta2daB5PEaSqbYoKnSt0cyO/xZ/wuQWR51PBnJBlKdpWyCRYHHZiiTBTA2u+i7XXFpjjOWAuqQqWxqd6OMhYWs9EYcaGeAST18Z8IXjKORd7VpiVKYLEzZpOw1ZJ6SfJ/ux0k6e7idqRG4buTWcBscFBVOTI8iIFCQbmHCKmd+ax0UmFT0UQumUSC4KNWu1rROOotG7VWQ4hzjA5puR1UGnW0Om0BwanEpQU0ld4SzREnQTOmsnF59IYv6yiCrG27jUqlKtnDXN8wkoXqX5P5fDbXPyoTl+Avn0UcD9auHG9l565yqBNxKoSZ/+YhkUhJQ4XPdMfpiDPLRqWKRruNXD6PAjNxLQKtVK1YcFwX1XpNgHvJoI3SOSku4CEBbrEcD11wOBeF7ECCAkmwynKepAYSbHlcBMIJvFLtQJUDt8Gx5jqNam3VpNakOHle+gIwc26QHBDmUXM9xmvIBnAsHhcAmORKkkFZH3H7JMzx+CRuI/DlHJpOU5TDYs5Bh6UugXOVdUyludiQS5+ZTWXl9iPqW5JlEcGBT/4c/u5eZUd99T4B1o//Mf7dsxsq44324xYzoJNijc5zob0kQXgC9U3HFkBXMrd9yL1FcJfPVzb/OVfkGcHai+JuHS0jtueGusdYY/D+HR89hE9/+m7sueqiZgcXXn0aL22o5/fWO+++esN1bUsf2RHgM21UK3CFkH2VPnwvUY07R+tnKZz+8k/RMrAzyjzzD75z2k0vdX2s/iWK4w++h2tb+K99BDiNmCm9I2aBFuM/yucP/re/I+9N5faioqH6c335nuwRGTXg2+stSW3MWk8R/9jbitBFxYyiXd7A5/+v30MUBrbk87jj7tsxfPQAcznoPScOePLRimAhoDMGL5pDNFaAGU+IaxprDokd6Nh4+gcn8Off+DImx3ZhanoEExNDyOcmMLE1hcE0+8FajAGSvljTdNDptFBfX0OtXEG36yDCOqk4gfEt07L68DodLJ4/hSe+8CcoZLIYHsijtb4ISiCmxsZh+YzZa6LtWVit1bBebaJsp5G94b/D7CMPY9dO9l2LiCTiOP/K11G58Aay6aT0//oVwCGZmjWYdPOEKLxpQ8va8I++8SyeeO0CrNQYrAwVwB4cp44iXXPcGlLooBXdjl/7e38TJ07T6TCOPfv24qWn/gLxYAmOXcOlc4s4enAWu3eNYWV9HY8++hQuNdP49EM3YudUHk8+8yyePrEBjN+CweECjNUTaDs1NCplIDWDQ/t3IosmZvdfjz3XHYEV1BGz4ojlR2AmUjAsH+tnnkdt7jVYTgOReEpc/CzfRqfJgGESNgNs3zGBeqUNnyBlswy75mDLljF0AwOJfBaun0IkSgeeFlaWlnD2UguGlcHG+hJWN5bh1jtYmltCyzfxU3//X+GWB44hTrGK28Lxxz6PXCqOM4slDI1MIB+tYsRYlHUIyYis50gwpANPo1pCea2EeCaDbqODwZGCgJCWmYLt0hGli5ZBiNqD7bUwf76EYq6AVmwGt/03/xNGRgbRqlaxunARF48/j4hvS+zH+uoSyo0G3r7YhDW6B+3SRXjlBZxb3EBheFCIQHazglq5ie0TBXzmkTuQsCw8+exreOvEJXzsgTuRcCt47ntP4+i9d+Pm++/Gq29fwtTBO3HrbTdKXbZ4fh5nXv0WaovvYfbAFrz1yrvYuX0Cv/OnP5AeNp0ul8tVrFVbSsEvgqQuJoby+KkHb8Ith3dKXaiWpBI+pAjDuvcnRp6SI+/DtYG9D/8ikrkBnHv3HF75+p+j+fJXMW1WMJoBkpkEuu0ADt1gzChWV5qoBVG0IyZaToBWJItb//u/j63jeZx+/Isoz7+NptvGHXfcgQGK8LLK0r3damN1oyyunsxCfvOt42iSrMs1GN0fYaLRaODCxQuoO01Ek8P45C13wz3+JK7fnsHSe6fwwqqD7LYp3HvPEcRsBxffO4uz5xcxb1sY3DKJ0a1jePBTD6hIQlHhK9KV9CtFxauUvGH/hJGiEufpdiW6iMTmMC6tP85FCCOeB3t9Fc8/8QKqtTpzStH1I5jZuw31tWW41Sb23XQEo8wCJnH2GgD8o7yWrn3nozIC//QXJ8QOjSDI6NiggLvEo8hIpp0WGxXDQ8No1h1EzBymxnfg5Kl3sba2LA/iI9cfwsryOpYWVzA+NgC6vqVTqhAZyOVkUcvFetN2JDOKbH6y69msYWOFP+dC2HXZLDQlI5YvEjYM+HM2BtjcqtWq0hQlEGtZtP8aEMY5mxXZJJtXal+ikuVD0nbke1xMN526KJYLuTx8N0Cr1pDMMuYBU7kszDkjIhm+hpXA/kPHsPv2B/D8s0/izJtPAe2yWL/SijidiIm9GcuHysY60mkDU1sHxeJjamoSg0PDSGXzSKQHEInm4BkpbKw1Ua628N67Z/D4Y08glxvE5PR2FIfHMLV1G8gAX1tbwfzceXQ7TTGKoBKY2ca09WP+E0Pu+eogOM7GAl9QvDZscLDRZbe7WFzZwJn3TmIgm8FwLoPRYgaH9uxEOmZh8cIFFNI5pONpsbIuGR3YjSbslTLMToAmM5hNA20jQKXVRrMboN5RgO/JxUtYqTWQ8jOwbR9tj39sHN6/HZ9++F7cdtsxHD99BufmV9Bokp1fgkvbGKoGbAdT4+PYt2c3dmzbhtL6Cs6dPQ2v25H5Q3CbH9tp/r/svQmQHNd5JvhVVmXdVV193w10N26AuAgCFEmIlERdtChZlmRZtsf2+JB3NjwzOzMbE3uE7bXXXts7O2F7d2yP1yHbs2F7RmPrlqiDl3iIBA+AuEEAjUaju9H3UfeVlZkb3//eq66GKJGUqFhrhY4AQXRXV2W+fJnvf/93KUtxyTNjc5GWN7QsTKNK3//lVdSrDiJsgojFIhcsNlxU1m26LYNyvYH5pRXEEkmMjI5icXVNlAaSzSsqYAJ8CiBVLCzVuLUssgECqPsstkOiAqcal409lc/MTE9Ijq8nhS1tuJlHUBd1LpUfXMw4j0kMsKWxFVFW1VZQmoS5tTWt8LBQoT0hc7IJ0kiWHplPVA2wcaaLBS7GtDtnXlwwKM0yzjkqI6gwUY1gtZCy+FdCaAXsSkuWn2tTYaEKE8m9oz2JWAkp0MoAC+ycKTBZ2YtTtSLAJRXKvof3Hd2HroF+fPPUaRw7vANV18JXn3gBtWIDIW3BWbPDSoXk8hoB47vvQLyrH54dxtXLl9A3vhOBVA8a4aRS/DhAwHFwc/I5lKdewVbbwf27xrBrzx2IDu/BN2bKuF7yUWW5VM+jLRKHY0VQ8liEQiBdu7SEHbF1nD/1AgK1KnYP9WL7+ADcvnF8a8HDihNF1Y/CBxu1QIhAb6MmdnsBZm1TgUQAeKMsk2eMbI1YsHlKZ6YACaq06rDqLsKEA8QCWv2M1tJUQcn+hxurcEgREeCjwXHUwC6vtYAgZLYSQNYCJlF/8hppZawCdjREopsaBtBt5ldq4MYoWM3vtAK5hmUn72tyZLVKrGkZ3qLIlNPWyuIGmcTGdlZb1AoId0suqGLTbtgoy3vo9zFrqDkO87NWZKwVRJOxDASx/9734X/+ASmABQBWuC0cAeB1JmiLDa8hmPB4lTWlAYA3XAHMWBkgS2FiCoiUu5ARCVqFKNdE/7+8mVaD8ndM3qrK42wBRY21s4yt+hQzVswnb7a6jAOCgCYa2NQD31SQNoEpjYaZ6+j7SG7ZKwrgezq/twbGd66THFx49jH8/sn1ptVw02nAKDMNsG3+1oC2egSqJrg8rwxa2wTc1dmb7Cl1l24eo1sB29bjFOW3NmZqnZvmNer+b85e+BoA3tRe/A69RgI0pg/ZCo6ac99EtGghcAjJQlv0G1auuRcN4EqykXlGqEdEi+13C0De/H5Tudxy9i3HrcB1/Z76WSb3YAs0L0CuzpIVJZ9+T0ZgKHX5RhaXyvnV94F2IeBzi8YokmFOQoW2sG8CuObZQsU8iU8a/Na3iVqvW2y8FSlH34fyJsqto/VyqDXQkLA02E3yFY9JWM/Gyn3jGsscM8p4GVz1LOe6zPcy1DB+JI/ROE8bFwiShDhP5PxN7pJR7UocvAbH9PNSJJFy0OphJMekcH8FqhqbZtM20DbSKttUbYT5RXBVnmGsUSS7nO+m13JN+iJQRnCY708L6DaSNm3aJBOMK+tMXUuUrrw+kvtqWcjlcsjn82KrzPcnaGtToVmrCDjFmoRrGjNJuXGXcwgF0fCVjRejKQiySs3K45X8MldImZxXBJ1ZO9ERpkHbZyso5MT2TEZqeWGDN6g0VopXvieVrZVaFa5LNaordTDXU8OpISmUwLJkpsaYocxjV2paZuqmolEBgC2Ck5yuno+qrjsd1xNgteo1xFIQdgjZYl4AWI4HSQBUhfD68P0JAodoNxcgqBpAMhUXBa1yuFmXS8zasauzQ9XwFhss6jqrNqTK5pUoj6CN9VxWwFaCyLQQ5v+TmJvLFTT5LyBjQVcWArwe7z07JE03ZsmGtQU16zCqoctUfXA+BS1RMNNOOJ1KyX6Oc7pOAJrVETOaWQOypuZ96JAKCWkGEUzlHqPs025c5V8ba3EzT3g/cB7yfeQ55zrwqL6ljXQ4IvOEIC0/gyrZ9WxW6l9xuwkpRS/nvexpSMIVZxRFQKSanArktvYMOro6JcOsUVcAL4+HeyGSDEgmjUbDcp0t1rIBdV68j8rVOvoOHMcHR2Lfebn6nn7iY+bJ38BH/+/zaLjqmWOHIujs6MT28R3o7x+Qe4fnxL0Bx4tfRvFd4Visrcs+ltbYQlgmwcGpiSsNm/JUdkdjUVE5c27zHuHf0cg4fvqXPoa7M9/TgX+XXypj4pmv4ombDcSjMYy/9/1v9Qfcfr8fwREgQDZiW2IB/VZWmlwFZx0Xi8xUfJ1xTVkBjNrB7zu3lR9Dd6wV18OsNPB/BC/o7VOWEeA6OWgHxQ6aRnpv9uvP/qeflppLYhQIwpIAp8mCYv+sraG5jqk9vvoE1k8G+GV9wx6T2DizGgzaQLWIT/27P0XYt0AN6M6RIdz78LthjXSL0506chWTInU8o+TocBJKwY5kEIxE4fP9GI1GpWK9jr//4mk88sjf4/CBbbhj/w6MDm/B0koOC4vrePDt2+FW8nCrJYQskvaojKxjaWkNK0sruHZ9FsFQDF1d7bjjyN0YGd8Kz3fgOhU8+5Uv4eKzL6OWzyIctJAKWehpi6MjHUPYDqBcDaCCAJZW1rBWLKPIjO/4HmQOPoyHPvYObNu+BeFYDBef/TQqi5eRjEfFAlr1utQYGhckAsDK/4n/VTGHQhD0XHz+6yfwtRNX0YgQAO4Uwp6HOihybgvX8PY7tuCRF27if/w3vya93FSmQ9Sqp59+BO2xMqanprC2kMWB3Xdg584MlrJreOTr38JywcaHHjomQGSlXMA3T1zCU+fngUwXwk4DsXAQdc/B2K534OGHP4Brl04hEfNx49pVdPXtwtG3P4DRbcOoF1ZRmDmH5SvPILs8A8Yhd3SkVT+T+yzHQzDBf1uIRIPI5ypgxIvn1HH50jUgUEU0lsHwlq1ItPeiu7dP6lqqQ2PpTqmViuyzB3006iE4Hl2CXHhdW2F3jqMrHcWFR/4SPdEGllaWkIiFEE3EYAdZ57vw6xUELFvmn4o3Uc5GqzdnsTB7DY1GDSM7dmFgYIv03thrrVdKCqAuVrC6soxcropCLot033YcfPAXMb5jTMRfPEanvI4bl07i0vnzOHf+vAC94dRW7L3zKCor07h+7iV87akTUhOzd0yHx0atgX/z0+/CyHC3AKVff+xZnL4wi3fcfxRtIQfPP3MWxx/6MRx7+1145uQEurfdhfe85+0o5ktYmZvH1IXHMX/1DO46OoaXvnUB3V0J/NHfPYmj+0YQs8MicHn53HVE7CC2j2+R+thrOHjf2/djx9iA1PhCNtBOgLIHZY0tBEf2f1259o2qhdEHfgHtXd14+bnzuPDUE6ic+DR2xkvYtaMPmW3bUFqvYn3yGorrBWQdH8uOh6ViDUUGJcdS6Dr2MEK2B2vtKoqrN1GpFbFtSz+6OhLSuyyWGaMSwkrZRbp/BLF0N0a2jGJweEi5F3nAVz7/Bdljnb1wAacuL+CBtz+ItqnT6I85ONrj4WtnlzBbb+Chn/0Ydo/3orKyghuXLuGZ56/Q9hWjY1sQbe/Auz7woNq365gj40ooPQ1hyStyOP/NY+P+sVwqaScs4/6mnQkkolNZ4XOPsj5zA88+8SLCyTQyER+TE7MY27kTY3u24PQ3n0ImFJcs4CBzz28DwG92Sbr9+h+lEfjtf9YrG9NUOiXWYcVSUSzbyO4mE4PNgLZ0BsuLKxjsH8P28d14/lvPoFIuio3alsEhUaSqbN4warUSwlE2DuqI2RFlH2oFVAOIqjjaY7F4EYuroDwkCBATfKU9LgEAvpDe/WRTMx+JgCDVpGymhIRlH9HAm1JHCgCnlW1sqEQjMbFfI1hGW7FyJYeaUxF1cLVckzzVJO0sLLJBg6hWHZTKdazlynD8MO46/h6M7dqDF198DtdfPQOvUYTfYDZDQ6wslLjGl2wMgoedXW0Y2TqM3oF+ZDo6kWrrQCjWhoAVgW8npOlYLxVRyuUxcfkKCqU6ajULuYKDYCiJeLod23btkubYlckryOZWQVYMbZzTCfrvJ8Uuj1kLXFDZOCB4wU2Iw4aLFcDaeh5nT5+XzlJHqk0Wp7AFtCdiiAc8FBbmsKWzA7uGhpBKJJCL2iixoVatIpvLIVssIlutw7MjuDa7iLITRDjZjpVsCacuXcJqsYwgYggFogIQBi0X+3aN4p3vuAfdPV14/tQZZIuO2EVbgRoaTkWafyHfR35tDQO93bhjzy7s3bMLtm1h8voEZmamBVBPxVXmMeceC0c2kcgIMkoIsdoT4DcAm4umw+tVkkYilbS0G4kl27CWL+HSFRZN/XjbPfdheXURdacq14vNJRaEVEvw6q2sr4mCgAoEsZ0M2ig3wqhUgVQiA5+Rvb5HLA/wa6AKrFCpI8fcWy8sihE2a9QcgJwHrwZtvEXZEGSDNCr93VI+j8lrVwRUbu/sErUKCwCl8FXKT5OrTXDWZ76w3Aeq4md2h2kWEixmw5L3C9mh0gQOkHEJRGxmD3sq/5kZKGwGkxGqm9ZGvUUuAZuRDY92ikFRW9PWMCBZs1SwRlENJuBYUVF3HBxoR1dXB16dnkYnpcyRNM5MLaHiW0gyV9tzkXd5TECjWkc4CCksGtEk8g0X16+cw/DuA3Dj7fCYK03QnKKTRgPZudNYvvAiuhoV3LWrB8cO7sfQjkN4fKaOc6tVlANUIwcEWJZClyCZH4Tl+ojWsxjBWBbRAAAgAElEQVT1FzB/9Tzc4hr2bxvGvj3j8Lq34sSih1fXgSqi8LwAwrrhTotvlcMWEICdbFlahSs1m95f6Q29EmkZoIOZi64qstnA5TPOcqXZaNcJhCub8gatsFMJaU7LM40As9Q7OrOV150NU7H5VnYwcn2US5K2QlcAsDoMBSga9hs3Myr/Uts8K9RoExjE35KsSqNINop5udYEnhW4K5/RBJ20etmo/nRetQJbNJhiAGr9vVuNr4xyTg1by/u3AsICNG3kssrvaMW7Apos7L/nffiNO996BfA3v/hl/F/Tavw3mvDq/1UGq9pdSzaRPjm5e8SemUCYmg9GMahARgXcGZW0InDoC2m0oE1HW3Wt5LOaik0Nwr1G88CwIJuMb8VLUHOhpUgRtRaVaJpEYFThas6ZWbQZJDO9hMTIHvzyfQd/QADw4/iDU9kmgE0tliKpaOC7Jf/VZNIaUagBGOX5p7WqSh2ncspV82Vj0G5VwvPnrwXuyvf1nG+1xzaAsbLlNOpRdX9wc71ZK74BxutbtAnmtVqKt9aR5lreWluq28QA8xs/FUeJFlhTZppGH2V66VM3YKaxfJdcdz2/DHlFsnX1M0bufU0uMApZua31ZmwDPP72c1QAsLyTembp2u5WMgmvpXLqUPeWy0aKVvUKYGyAzxZb+aZiWKt55flkVNGtNuY8duOwIddYu1poNTKVcubaG3DaAPpqTA14vPmGUwBsy/fMHNHPQ3lPM0bahaHZjZPj0NzuFvePJniurWyb52QsyG+ZDM1nrQaC1eVm88AVEF0ag1qxIRnEMi+Vo8OG8pgPCCpejfRZYGU5vo0ngbqGKj9cqTWlGdhCCBDraa67/Alrd1EFM7s0Kva73BuwziHBjcfEZ49EXDCn1XEE/KPtMTNNV1ZXsLy8IrEWVC8yxqW7u1sA1PX1NayurIpKldbYvOxU23I/YRTNBKbpNGQANF4p1l9mLSQIyHOkhS6PgWpnNlYIBHP8qKKt0xqYc7HOvK2CqkGCzO8iYbGChqNqHzmGgCfkOVFlMneYmcOhkIB5PCYClsZakGqatqSy7w1HbDlGAfEqVTk/WhvTGaizowMRqo5JbCEgrtXbJAnJniUak3uEjkAEummvnWXWr8NamlbNtJFmbI6LxaVl+X07EkY8ybGKSNOPwDvZ+2XufWpVZR+uyQcEbUmW5D6P+bjd7Z3i0FQqlaUhw3GLUiGsm6Xca/AaF+gAFY0g1d4uIC7HgjbYrMFFzU11ajCIQrGEVbo3US3kuSiWKpJHLHM0EJC9ImtvNq05JplUWuYCz5+AO0FQkg0I6rJ25vlwvso9S7IWSXuWhagdFYUtXWqoGCCZjySECvetoaBkTCdooR5j7e3J9a3VXAze+U68ezBy6+P3+/73ygt/jJ/9m0uo1hvw6sp6mmSSsB0Re3E6mvCZRCvtTKYNHR2dch15r1EhTnBY7O90XjfB4UK1iLKrrN2NMowOSj1d3WKdzmvl1DJ4+OHj2EWn+Lf0y8HMqafx7ILa0w/ce/wtfffbb/ajNwJckQn8bmOk1Vt4+nw+rLseZphJ/gayeGnZOxSy0Pl9WPaaw+eKmXd9TDouarpWeQtP7fZb/RCNAIkFw3YQbaYofxPH/h/+7U9KzWDsn1lHGdKxEKT0Xl9lAet+p36NgCIGICY4YtHrQimGPaeGv/vjP4VX8eA5Doa7OnHkyBH037kboZ6OJpIs7nOsZ9mHCkVg2UkFANusKRilRnKdBa9ewmc+/XV8+rN/j3c+cBhvv/cAdu87gOWb6zh3/gr27BzAK888hrmbC+huS8BmlEQsDQdRrBfLmJmeh2XZSCRjgBVFe1cXPvzwA4BXwuOf/QdcPHlBLH7pDBcNBZC0LaS1irfAesoHqq6PKl1gGi4aXgSdu96JT/y3/wyje3ZLn+7iM/8V1bUZJFMJqZfY61C9NRWVZDy/VC2t+w46h5gg8NefOY0vPX0R2bqFcJSKSSBiBVHOriKIusRxrJc93LFrN7Lrs9IXb8t0wykVkOmMY+7GDCKuhbsP7sO2Xb0o1qv4whefwHolgg984AGMDPWCIYSuF8Tv/cl/hBcfQO+WXVibuQqvXkQ8mkZnMoV0Zwrjo1tQKWeRX16SGJN9e8cx3B7G2uxFFNZuSs+8ryuFdDIm0YSxVAqxSBSrS0vYedfd6BwcQ63Gus5HrUbBUx1OfhmJKBBKsC5ntqqP1fl5zM9Mo1In3zGMZHsXVrt2oXvsTrHvnV6cR6VO4mIMfZke7BnJwKlXVc56OIRyKYvs9VdQvfwiOrq7RHwDt4rO9hiS6Qii6U4gFEe9WkMlv4ZGNSc1cCzViWAyIxm3q4srmJ5ZFWFHe/cWBII2KpUsVhfmcXNqGnaqE+3b34aF5TU89/STUlf3D/QhmelFzY9jfn4eVy6eQj67JuKsZCYjbm1zcwvYv30Yv/Cx98IOh6XWffTRb+HES2dw392H0RezcPqlM7jznR/CfQ9/CCfPXUVb/xjuvfeo7BNnr17BlVOP4vK5lzA4kMa5M1MI2g6eP3sDPe08T4h6N5cvyl6D9R1rtpGhfnzoPXdia18GHDm1/xINgNSyfA334PxDkiPdVEvlELa94xPo7hvCM199Ek999vOoTzyN0XAVe7YNYejQMdSKFVw78S3ksnmUXB/rDR/rVFqzfo9EsNTwsN4IIhWC2KC3paPIRH20xcLIFYsKAHZp6x3H+NYhhKNtGN25D+P79yKeTku/+Guf+wycRgDnz1zAxJqD472d6M1NYM9gBJcuz+LCah2DRw9iz44h1POrWLl4BQtLBUy7YRy4ay/y2RLiHR146CMPgTeQCFsMuZxrtNS6Os5Qzt1FtVRAuVySPZv0tvT9KX0KEmuI1QSV4xMJI0sTV/HCU6+g4loY6onj5uwyPESxc98YSrkVeKur2LN3P9KH77gNAL+Jtej2S38ER+D3/8WoAL5BNi7YDKnWpJ8nFmch2rrWBESlWqAt2Y7e7j6sLi8L0EVrOtqiEbSVvFGxSvXgeFVZbCXbVVjeCrSgva1ifSjFm4AU0pBUdqmiqmCqqecjROaZr2zFJH9VuoG+NEbYpKEagd9ng5bNATaXuSgSVKaVHX+/VqHKlAxqfjbt5Aj+eMKiDrNpxs93mf9Lq2hgNVdGzY8K+4hNtZs3bxDRQjjkIcwQexZYZJZbPHelDiHbPZ6IoLO7HZmOjNgW25EYXI+FGBd7Zfvr1KqSgcu/Qzbt45LIFxuYW1iHH4whlsqgf2QL4qk0VnPrmJufQ7mwhlgkJErqeMSW68E/bK5InhTHKxTG0toqJidvoFKqIJNuF+Uqs+TYhKW1RsoOIurU0BMJoycWRkdbCnZ/H/INB+uFHOpuA5FkCtG2dtjxDF44cwnPnDiNQhWYW1rDUjYvm5xgMAbLJ8swIONx4I7tOH4fF0sXJ06eQdUJotYAMm1hwHNQyufg1+rw2YhyHfT3dWHnju0YG9uKzq4OrK6tYHnuJrx6VeagqAHo/19Xylo2cATYpAI2HEacOXXMACiU5JiZ8xyhnV8iKezFesPDiZdOYXl1DYNDI0gmqaANoqOjA8srK9LIP3LkqDTOnj/xvKgQ2CiSIjscRc2LolqnPWEMIQTF0rhRL6ItFYFv+VLIFqqenCfZkQSrQ5aPMBFVj6qHKlJJKj1UThfBRlmsS0V0tqeRiCdgBW1pdklEq1YqSEPdZ1YFG5naulXn4EkDSQpx3gc2feEUGMzOXpD3UABlzodaRYDXaJhMVBdRsQ1XbMem3bOgJPw+7f0cuDxmqt+DYVH2RASQDiGU7ICb6EbWj6Lmh3BHd0oszi9PTSFWySOc7sHVlQrKvLcI0PguKpwFjYCoYWulgjT3Yl39qPgB3LhyBp1btiHcPgiXqmIeERXWvovq6quYP/0iUpUCDu7I4P4j+zE0vh9Pzji4lHNRCMTQoEqfqpwmYKpAoWSjhMHqDdSXZ7A8fRV37RvH3l1jQM8oTix5OL8SQNlX9s+225B7sUGrd8mX8aQoDIRs1Ngc10XHJvVfC8CnupHK8pp2QYE48y2AII+rVIbtKTWPy0y6dEpssSuOC5c5wybPle/HA5B7Kaiun86WZZFECxZRJRnAxijbuKGT7GjeE/w1BfbJI7FFHdf6/2K3otczAz4bG1LV/ld26eZVptnaXAL1ZlYpMJtv1FSpCUh2CwAncIHJ4tRqdKO2NICwsp/eAIDlWBRCro/XEgXwb/wALKCf/MIX8cc3NAAs42xUfwrwMzbDYvWsAXADAIsC0KgH1cDrTeUGoLRhHS2juaG/bAGADdjMj2iqnwVl2WB3K4DS/FyPS4ta1oCoreWKGlW9TLYoQyUfylw+/TFqzNVFTY7sxa8QAO76Hujr37VecnD+2cfwe1QAa7tcNSKKCGHU88YK3JAMzLGpEdTgvKgeNxTpykJ3A7Q3VIfXAoE3SUOb46ABTA3mm9MwgLE0DWRuaEKAsUbW85vHyk1c8/q9gbpRXbNbpCImCvsWhbd5XwPcbgBz2h7ZqH9b7m/5X/32RtmrlNNq09k6I801MKQHmX4a3NQPFfXOmqQgYG+L3XOTQCGTbuOeV24AKhNWzTtFnJDMaj29DHmCb79JaSyZ9WrzJxtG/fnmXJpDbLgVrd9omboCauv53fpZrefSSqhovRfMW7YCoeb/palmVNZNNwV1n6qB4nNFg6j6Xm2CsuZ5K1nDZl4Zgo++Z9XAb6iADRytreqMJbacags4/VpTr/k40SQi+XeT3aSumRkyrt2GgKPWD/U8ljnIDbhaGFTUBME+mznBCuQ1a4Aws+lkUlM5tgTdWFNFE3Tf8JSVdJ2AslJCG4Wzyhx2FdGUsQyWYsSzGSdKVFcBYwTBGIdCAFbspAW2Vk88fo9KRa7lUvNqMFoy7eCjxhw3V3YXoj4VS2XWzjXFOifgyH0PgeEmYSrIcyV4rPJuhcjA45F8bkXMENqBfFYQkRCtlZklTLWrAq4JqtJ2mWAnwT/aIKficUSDAQFe2aBkTauaQA00GP8h9u/m2cSGp6OyiddzMkY2M4upOtCKbh4HAXh+P0IAmXaQgaACu8UZRlklkzVvlMWJBFXKKq+Z+zpRgjN/2vORjMeVlbeoGJin6wgATMcaxuhQxZzUSmqS4JihTEBZco9rJADSmUZZvNGlplKtKHcbutkwB5q1JdWr4YgAmRwX2iM7QgLW6l89t3ldBAinOoDW06zfXA9t8aTkU7O+5NgRUCbwq/LDGnL83C6GdfOXyzrdeDpGD+GegXgrxeMNPLVf7yUeZl7+W/zu0/MC5nL/xfkrRDbWnGE6AdlyTzVoz65tqbkPIMFaGv8Eu/UXrwmJCOVqGTU2WT3l7sR5qMDtNplDVHPbwQ4cufcY9re9xeu2X8CFZ7+JE+sqdmbXgw++3iDc/vntEfiuIxAOADvCIRAoeyu/Sp6PmYaLLBWBb+CNaT3dp22o38DLX/cltJ6+6rhvCHx+3Te7/YIf2hHgWsh86cFQEJzrb+br//wfPq7iMMS5RDmDqdpDk77pXhcKSX1jwOFW0NeQ4KSfIMUaiXiAUynhL//wz8R2tyMSRzJuY2t/P46860HY430IUh3CSkoAYPaAmJcbhmUnELTTCIYJ1DIWRimLnUYJn/nbL+CRr38FP/5j92P7tn7s2LEdy9OLOHXyNOxAA6fPnsX8agnRcFT6mbFUFxBMotZgb9lHoVBAvkDHizUcu/sgfvETD8FzS7j44kt44ktfw3q2KDV0JOSrHFldKwroy74NXUs8TyLhPIQxeud78PFf+iVsGR9FOBTAq89/CcXsnAKAGc9BJxvZC29YPlvy/4ZMK004+UzWhF978mU8dfI6ip4tfaFgIi6im+Laigh96MxCxfORA3fiA++8EydePCXrdDqZxtTMHOqlPKxyA/ceOozBfTuQL1fx2KNPohbswkM/8ePoH+qVurVaq+Bzf/MXeO7kZex9+49L/7lRWYK7fhO52Wuo+g7SySR2jm3FrrFBjPRn0JmKIuCUsDp3HcX8PIKhANIxGxE7hKrD2la51GTSCew/tBWhRBKhaExqDpv95kgMaBTglBfhlMrS169ZaRSKLpamJtFwVR21WvZxrW07nJ5tCKaTYictETCOD7/uIxFvkzqQpNT1fBaNYhaZtYsYK04p0VfcRntbCp0dSaSSylacghE6AVJVXsstw6oXUS9X0ai7EpeyuupgcqYA8OdVRvIx1iMksYPlmo+AHUPb0AEkO0Zwc24aSyvLcK0wZufX8eqrV1Cv5EBIkTUqhWW8V7gPWVmcxy/99Iexd8cw+Z5CFDz1yiWcPHURD77zAZSWruPUCy/h0Hs+ind99JM4f/EszlIpbacUCL14Dc7yq+jpDCGfXcWWgX5M3ljC3HpOVOeT126gp7cLqVQc9UoFCwtZrK6XkE5F8GMPHMDbj+3TezXlSkrcQwHAvnL+adDhiH1JB/k8MHb/J9A3sBXPPfoUvvyf/hqV6ZfQFShieyaOZKJNsJlSKS+KX659eUbjOCRQQkDdUHsXri0vSy0dci34tD306toZjvsO5dLDmr8rEURbIgHPsrB1bBx7DnB823D+pZOoOAFcePUyRrvGEZ06g45wFgNJF9+6nMVUPYL3fuRBHLtnN4qT0zj3+HM4dWMZ5VAYR952AEs3l4FIHB/4xIcRFdcj9sr13lm7TCqiryJnVkplEaHx/uNeRfadvO815mN6mqFQGI1GHY1aGTdeOYcXnj2LasDGPfftx8rUNG4uFXDw2CEMb+vHuce/iZRvYevdR24DwG9mMbr92h+9EfjNXx5VbHba29IOg5v1oGIsc/HjQ5PqQDZXWCwo5VlDrGEVkKRyMmlRTGaHF3Bk0fDQgGupRhEZ7Nzsug6XPwt2MCxFDXtP0uQhC9xxsZbLSdZVMpaQWoYsaj6sqAClypcPNjJFhA3OKoeWxXXapBURT8TkewLqwEJHpkOsznLZHBIxFjsO1tfziNjMZ7LhVh2l5KMVA5WlsTasFSuYXSphdtWTzGKGuXd1tKGzPYlUjMavLiIhHr8lLHgWD8wSCwaYQ0Y7FZ4LGxEE9JixpnI5aKnAhxefaQS/hM2fbkMi2QbLjmFucR1LqwXEU53o7BvGyNbtAmZevHgGxWIOmTQtrmOIRW3NeKcVHpuqNm7MzGN2lgWBLQ9cMmWYu0UWPUEjAtU0D477LjrsENLBgOQ3tA0PoBrwxfIumkqINYcdTWG1UMPXnnwO33zuFG4u5pEViwk2aUgIiwAuwTgC4g7uOrwH973tTtTqZbx48gwCNjN7U8I8yq6tYGVxQTLTGpWKgKSZthTaM2ns2LkdPb3dGBoekp9PXLqEEvOUQ0HE4kpl4XMuUclCuJNFjGUphQeYlxJWzSFaRQcsUUMXS1UBxk+dOYuFxRXEEwl0d7YJ6NzX14cb0zOiPr/3+H1IpdJ44sknRCWRTKeUgs8Ow7OiKJaonrHhuQRWC/DdCjraWBQHUKo6qDoB1BrKRppKGDpYcz74nJN+Q4BXLmIyvz2gWqsLUaG3p1OU02T4r6ysieRTbH/UWyFgKZthKVb5PdNEFoWhaqdTCRxgg07yZ5VdEIHoV69MiBKZtuFtBKCptBHrZ92gNw11Ad6oqPUR8KgOYcNdvUc4YCFhBxGhaqWjF8HOYSzUbKy7NrZnYpLFMTU3j0BuBdH2QUyXgCKZo1RWczG3PMnUDjYayDGLoVpDz8h2uCEbM1fPINk9hFhnP3205VqySSYqd3cJS+dPoTI9gZ3DUbzr2EHs2HMXXlwP49RCGVnPlnvErVPJLf6WKtvUDyDplTBSm8HcpVOIeBXctXcM20YH4XdvxeNTJVwrxVH2SUYAwgKwc64ox4Eg1DMpEAqjLnmjmhWq+/lNYKoly1kAwgZZaDWlliHI3qijsr4Km6w+PhOZsdjeiXogiIoQWxQDUGxE+fu60auIMRx7lUspeL4sP6qVIZosAwS3bAbZXOU4cH4182l1PrCyNVIgg1H4Nlc0sQpW/5KiSoO/2rm6abPaBLW0qkzl12rA0CgPzfvoMzON8yZwIoQGjZG2gI2ipL0F7JIz1mCk+iuAA/e+/weiAH7i81/AH08Z6EARcwRGYMGppafCzlSDpNS2PBexdlaqRnOshihg/m0AQ3k/GWqj0TWtKXUxFWa2kX3aWnEYxaKADE0gQGdAG9Dvu2RNKWWsyoNqAldi6au+WlXDQtiCj8TIXnzy+CHc+4MAgJ/5Bv7Xk+sb0mNxHdtQq7deeyEZaGDNKCXN8bZaFavrtKHaNu+hbJI312+vB9Aa9eytSuFWgFB+1vK+rfPXqHrN+3y36vG1jqUJ8rfcE62vIxFh87FsgM7NDOUWFbUZC2Un3WSPaLWuyrDWt5jK+TRW3DIVNjJ5Wokj3IhpPGPj9ITQopR5BgBWz2Q11wgA815R+bABSJ64vmhmQ6eIEBt6IHkFN8UCAKsGmGrUfHtHzdyH8ppbJEVqGtziMGDuyRYQ2sy1VtDfPBvN37cq8FsV2WYwDBmDekVzKK3HLOSflue4UZ1vpCpvnjUyLgKga5BWHqSGQXLL/N405ZUTAb+UDb1eP8yz1Vwr/RZyHfhasZY25pkKOjYgsGTbE+TUoDp/ldfZ5PhKo7LBeol1tCvrm1h9kaxEEJd7Al/lFMuPdGxBqViUWozALgmkBIcJWnKGcswJzipynDoeAZPDER3xElDWv7W6WFZnMhlZxwmQUgnMfQoBMv5hnV0jia9BNSPVmAEBTwmGsvlApawoeunkouMxZN0NK1cWaUholTWbryStSFY2CZ0tltzcF4k7AYFw3xP7ZZVl62nwlxbNYcTpCFOryf6D4LA4uNDFhwAtGagEVSMRxOJxxElqDNsCAlPVy+Nh/UtiLsdWgF0N1JpsZ9b6pm6s1+ryO2z40P0mm1uT4YzH2RwlLVQCuRGLxmQcSLhkji6thuV56/nqeAMq2mS9UEC9oeJU+DlhAs+hkDQDU6k2qd2DjO2JxMRKjntGyYJrcH+laqN8nkz/sn5OKNW4APoS6xNUNsiyr4IQfYVMwL2TdgjhmsVqKso9TkBZnptMMV5ngsLt7e2SnSxKA008YSM4HI0jRrcan6qegDSHmcXMfQTvA54LwXvZr5Ig4Crra679orbm60lmaaiYGs+poNxgFnMRVXIXApZk3tVq9Sbwy1OxmDlKm/aGIkXwuoulOskPtBwvluR8+f6cz2JrXq7AKVeFsMBj4vVi3UiQQCyhwxE5V0aUMOao4lSFYGuR6BuJimW2qq8bMtcI9PO6koTAfbQ4cjnKSp33HvcovBeZa5cvl5FdzSNbqco98vF/+S+/27J2+2e3R+B1R2AwZGGAcU9vEhz7bm9MscCC62GORJU3gv5K/Q50hSyM6dip1z3w13lB1fdxw/GQ5Z7u+32z27//Qz0CJBcMhCzJuX4zKvf/8K8/CisWkedvmKIX9pJoi6rBEK4Lstc3zl9a/dv6Pf6/2g/48JkH6/vILS3iL/7orxCzgkiImMDFjoFe7D9wF9J7xpAY6VbKXzrNifU0wWf2Q2KiAg7aMXHF8zUA3HAreOzLX8fNuVkMdmWQjATQlorhzAuncHNuHnbIwvWlHNarLryADXZXPY/ueiShVeC5BHkasvaQFPXPf+3XcM/hPQI6T106hb/78z/F+moVvk8XPfbU6GynyJx1rokU6rADq3shbiCKt3/g43jfRz6M/v4+Ab0vnXwM1fwiUqmk9IFljGS8FHlfYmgCnq6t1f5X9syiyHRlPfxPn30Mz59bRDiRQYKRgQ0P1XIByVQM69mc9O16ugbwq594N06dvwZYLkaGh3Dt+hJyizdQy+Zx19F7kRwawI35Jdy4MQPHj2N4607E4za8Sl5ydKenLuP06dOohzJIdw7Aa+REBUw1cclpIBoAdg124P7D29GVDktvmz3GemkNaPA4lMiD/flQOIhalfEcxN4i2HdwSPrMrJU4F7xwA8FwSshxbq0Ip1KES3FCtBvFahDZm9NS59P1Zma5govxMdS7tsFn/z0Wlkg71hGkXlLAwTqBhRTrl3phHQOFCRwIriEYbCAZpdsn0NnTgfbOuJBFGzV1XUluI8mBZMe644o9M+v29YKH6QXa/1rIMCvYoTNmSAD0kgOkkh3oGNyBaHoIa5UG5tdyuHT+Il69eh0rtAQvl6RfQiccE7vl1GrYPjKIe44cQDpN4Q2dPis4d/4y5peK2H3oTqSDLk4+/gQOvffjeOfHfgFTV15RQGQwjm3bxjDx4ldQX7qKnduHcPbsedyxYxif+i9P4maxgngqjkZd7XljdgjxWEjce0qlGvaMD+JDDx5Bf29GR3wZVyr2nFTvjURJIaI6FOI0kM36GL//4xjauhOvnrmET/3e7yA3cwGR6jK6Iz6SvCHYZ20wK9lD2YUAv+WGL38SbR1490/9Ar7x2COYnbnBTYXq70r8jrabpvCE+6lQEL2ZBPbv3Ydoqh3TN2YwODyKSDyO2et0IM1ioGsIncUV7LGXcXC8B988M4lLy1Wkxkbx4Z/+IJYvnEQtl0duPofnr85jaO8YPvixhzBxYQIvvXQeD7z/QYzuGpMeN89XhH/8I/3PBpx6DdwHcv5Kya8jXcze2+SgSyRkvaYiDUNB1PLrePmbL+LcuevSs9+zeyuseg4TN9aQTrZh5+FtaBQKyE1cx/jWkdsA8A/1qnr74H/gI/Bz705JRhY3mpJBSPZNxEaS7A3V+ZcGEJnWjk/VaUMWCooeaRdGFrgoE30fczcXMb5jAE6jglQ6hnxhVVlYWWR9x4TxI8q/AJlLUXlffgStU2uOhyI3vMwP4FlzA0twCbR0JvuNYDHZMi6CdhDxVArJVFKyAmk9RjCv4TpIJJKSdSV5wFywnAaCAaqY2TYMIhyMSqYFm5RUAD24i1UAACAASURBVIfsCBw+gOwYvFAU+bqNV15dwuTUDWmZJ2MRbBkeEOu7WrkkGRXMmRJLYoJDDUfUiaGgi4Bfh9uoiRqCi3EikZYMDTaL2JQXRatY7rmIxGwEmfObTMEKRbG0WsTMXBZWKINEqgejY7uQ6cpgamYKc/MziMaCiERD8AhkNVzJBVtaWke5SGsSvgeZNj4SsbgUdUZZwPET1bLnIh7wkbZtAYDH92xD15YRabheuXwZHT39cAJhnDx/FS+fuYL1ko+aF8bU7CLmV1ZQc+vkFuqxYw5qDXffuRfH7z4Er1HDyTPngICNRDoDO+SjTuXC6qrYz6QTccl3GB8dxX333Svq3/XsOtbWV9Hf04O+7l5cn5zE/MKcXGNR5QbIkKK9Gy2loZQOAthFpYAg8H/x1YuYvD4F21aZu1QKcGFtcEEkyz5moyOdQlumDcUCLTDK2Do2KhZyVyeuCOgstnSiUFdK2Gqd0E0Ia9kC1laXELYh7Mk4M0Us5kpwQVNNMi5ktoC1WmnLJgybhGJxzuJTgX8sPmj1zJJzdWUNMzOzSCZT0vBhM4iNMuXEw6a8sqI0SiZRHkoeIL+n8mSp1uexsFFIiPypZ5+X90kmIkjHY6IPDts8J7XjFnNKnTtKQgIB22CAlsoBAX9pNx0NhhAjAE/7vPY+xPtGMV0JYcmJYGdnCh0dGUzenAfya4h0DmGq4KEYoBUz1TKQJj+1yX61hOLyEtxaDT3D4/CsEKYuvIjuoXFEM7Sbj8KtVgW8pq02qnOYO/MSKtNXsXc0hQePHsDOvYfxSi6Kl+cryPlR1NlI02CANGZZyFO96FUwUL6GwuxVuIVVAYB3jA3DyQzi6dkarpRiqIK5bwGEaKknGwilirE81fSicpy2zSpm9Ns7CU0gxTTSXaqFKogEgogHbVHY10tZWOB9XxeFtt3WjSJCKDIQWuaAAhhlH8Lmoap4ZI5Iw1wDjUplqrr6RrXHf5IgY3onqiHN3q0lTgb8agWgbrWOVY1+BaYIq1hbEBuL6aYCWKMHCnhUTfdWW2QFlBiN2gZYp5r6G7a+cjytoK9Wv3FtUV/KblQBXRtAlcaghCV54L7343858tZbQD/+2c/jD6fUNVZ4iP7/W7JUzZiJ+E2AYJWLqlOYNtZkPaZNUNeA62auqIujPm8DBdqkfDT3qMJO1FU24ycJxSLEM++xYV1lrnvre+ttxsa4auBLpT2pr6YSUwNMBIB/5fjBHwgAfO6Zb+C3X15rjpcB6wR4bFWPm/PTx6TIC7I9VxnbLSBgU42uAXk1Xpvtkt9o0dR63xjGvfndTSBei77kViB3498bANzGY0TfzN9BnyLXVgNdm9Wimnhwy/OoFUhsBaLFAlzfX+aclGX5xvNMniO8T5u3ofodmXGtr9MAvQFGJdP8li8BKanY1aC73CfyPuo5pRTABA61rToNMsw9rzC9Tc8sBYqqOSrHaIgshjqjT9ycs5yCHjvleP0ax3jLo7w5Xi0g8K3XskmaMPchC1Nz7wqpolWZv/E0E2XrLfyD5vO69d5vTq6N+7F1aBUgr65JU3mrDmATCUGOW0BXFV2g7o+NzOOmUfct2cgCUmrg15w763qN+CqVsLlOuu5nE041z0iEoGOFYmfz31Q78jeoHJAVQIN3QqiT7F8iY+b6bLw3azlzLDwetR4SzFMZs/Le2hpXiKOuK/lQBA8VKMt9BDn/KsOOUS5UKRD84p6Eh0K7YlrtSuOUGXkhBTaSuMUxLpXLKkbGCkoThuoU7i24TkVYQxG0I5BNgIEKYslNV6C0rMfsUuq4AAJ0jJPg60QFyyYSlcW0LqxWm/cX30/AS1PfWQGJq4nEeEwkFFYE9KPykxdcrKiZ+6obvCHWaJGo7G+oIM20tSGVTKh7n8Qwn3Ufm7Y+SqWSAL9yj1uWctXRNuBiiyzxKa5Ey3A8JFfWDiOVoAqYsR7qGvD4eV4NGp7QwpoApB2WyBNlw0y76rpEsfDvQqEkVtQ8dtqBU+nAep1AJbOL+ZVMsRlpo0xLukpV3Gdo+809G8FKyYYOhaQhm83nxO2I5xGL6zgc2nLbzKdjA5FK7ioWFxZQqZRkLhHsZG4u94eWreYqx43f57gQUOc1N/nZBJp5vRJhBczGqJJOxKXZRgUza2uTV5ZKpuU4XWY1U6VEBTVja7S6nWAxG24EsKkiiifiMkcbPpUtOgM9wDnXkM8kME5iNNc8o+zyda42n98cB9YfnPviOKWf9XzeVMsVFEoFVBpU4+RQZIYatVF0SuK+W0iCluQx87O4Z2VjvLOrGz29PbJH5PXlZ7MRy/tGrNvjCTnfUqGId/7sz7zR5fT2626PwLeNALN/t+js37dqeLgq51wPEwQR3iD4az67PRjANpIy3gIwuu77mG94WGKD/U0ex1s1Frff5x/PCNBifDt7k29C6f5//Py7EO/rlv6dAiwVEYprlrixtYC/rWpfUQVT4aoBYcm5JSgnm4o6Lpw4ia9+8RkMpFPI59YRt4PoT0awc+tW7Lv3XgTGBmElmMOqFAiSMczaJBRFMEwAON50m2NWq9so4y//7M9x/uKrIp6xQDVeEW7NgxWxUXUczOfrqDGijVa3ul9lk2zFnpjuCVDE0NHZg9/9334T/d0pLjgorCzgT3/317E8l0edUXsEIymW0f1h1hNU/dLxkHF6Uu1G03j/Rz+BXXfsRCKqesbrC1dFqZvW5D+ugaw15Wjk/iQRUcVdKEMcbcHku+IewliLLz3xIr56YgpF17zGQoMq31QM5WodrMHiyW788595NyZn1ySvdnigSxSIM5NX0GZZuPvAYcSGt6Iei6JUdlAtlVArZUVQwrWY5MAqnU2KOXz9qRNohJMIeRWpO5O0yh8bwaHdoxhoD6MryZgVkstKmJqegltdQ387HTotER9xnrDkJRjJeq8RCOCOAyOIhy3UKmXlGicbFJ63J/1bXnOu/Q0Q1K6htLaGVIJRJwFMzVdwNjaOSt8u+CST6dgw9kfZb5KenfSRVKyjVS1icP08DoeWEYmT5OMjV2yga6AHA4MZePWy5PyyjpYvPeTs7dMlplpxML/kYG7FQZBul20JFAplqSdpjkLDPS+QRKxnHFt3HUY41ia99VKlhjOXr+Ol0+dwZWICN+cW5F7g2LLeTKYTOH7kEOJhEi3D5DIgQeeYZCf8cDtCHcPITZ3H1We/igPv/zkc/bGPYuXGqyhks8iXKzh8YD8ufOu/AtlZbNs2iNPnLmDX2BB+58++iHA8gUg8DM8JCAGWNZdTbYhCty0ZxoffdQDveNsuhGipbtnqtPV5u3Q4bWYAEwBW4rBs1sPg3R/GyPa9WJ5fwV//73+AqXMvwM1OI+bX5ZlCoZknGAzgeBZqbJ/yOiCE9v4R/Nyv/wFeeOwRPPGVz6JSLajsYRKwdc+R14t1PomaW3vbsX3LEIoOxXUhHDx6EGPj23Bz8jquX7uBDteHPfMy9razzs7jxWvrOJsP4iOf/FXsHLCQn5vC5LnzKOXqOHVtCXuO7MYdR/dhfWkdLz5/FkNjW/HAQ+9ELJXUrq4Ux7nKKapakQhRnjv3rk5jg3yuHJ+UjT33Q+JGJPgJ+9k+ViYm8eJL51GqeagXyxjdsRW93VFcenlCIgsPHNmLwbFBvPzo4+h2heDxGl3dfzxrxu0juT0C/5+OwIffFpYGCdVs0owmkBO0RG3KHgcXHzYguNEVINMOIhwJCQtcgDlpUBAAZr5vHbFECFbQQ1smAd+qS8NFQBvesDUHTt0VdIM5ngJ0CVOMSzObvcq6mMW5KEik+Us7L8XiYgNCFAE8VjusG7+0BFEbcD4chfVuh2WRk0KCx2c1BHh16gRgbfi0qiUITICYfwhkxeKo+hYKjo0biw5mb87LZ7en02D+EllPLBBUDloCkUhYjo+5qWjUBPyNBKmMdhAgk11Y47SEow0e+zlkKIVkPKMxZlxRdUh2OzcxbEhR1RtGw2M+gyVFWKanF5093cLUn7wxidX1FXkYCkup3oDFLFSEpAHGc2cVRCCfzHAWdMxU5sOfxQ4dX+JBC3GOB4Httjg6ertQ0Xmy/cNbUaj6uHpjAXMrZbz4ymUsZatYWS8hW8qj7taUjpGMM6+BqOXg+LEDeOCeO1Et5XHl6gS6evrAEabNSy67LgXcsbvukobdCyeex4H9+/Hggw+KaoDZZmfPncXy4hLa0xkM9PcJ+Ds7OyMZbbQAUdPRE9a6YuBbKDsQ62faKi+vLGN6ZkaaW2L7bYclI41zgc0eApJUxaov3STVlmtKRVGXZib/UJ3LRSZoR0UVO7+8gvnFOSRiIcSjttj2MSODGR6EOlXqNLP5OG+ZJ6cAfs45ZWdqSbEo2S5cdEMqb25q6gaKxbLk4CUTScl+o3qe81v1cVWGmMrC1rWbtiFUmTDK8o/qeDapllbX8dKps8hk2pFMxMQynIdCUFka2gZI0X1eNuQIENsWc04D8KSoC0rWCVmHVKpE27qQGt6B+YqNlWoIHVYN7e0dWC1WEKgUEO4YxvW8h7IVVmxX34VrsRClTUwF5bVllLNZ9A1vE4D1xsWX0D00KtbRzPW2yARl/h4JEbVl3DzzAmozV7F9MILjd+zAwTvvxoTbieeni1iqBcHthqi+CFSw16kb9CmvgqHqdRRuTsDNr+Dw7hFsHehBeGgnTmVtvDRXR8UnmcCC1agKAMwnARuHgUZNNYfDEbi0czcWxC22sCZTlafIQkWBIg58p4KoAyR8C5EAGWrMOaW1ZE1YtKG2PuQQRQEs/owRqrY8lYJGuR6IUlOsm7RiV+dQSqtcsjCVSksBgFrBqytJbmjkGanzKKWRrpv3steRBofaxEj+pi5CVeNdN+WN5afJ9Gxpiqh5vAHWGHnlt2WcGlSkxVbUVLy8B5RCToNNMgdVQacgEI0gyXGr8E/OTgLAv3XXWw8AP/H5L+GPaAGtgUal0tVAtH5KKHDFzAcSJPQrbsnT3QTAtQBVptw0akFTfepbUT2JTAZwUx2owJFNFtoaNGz2lbQ1uHpEKGDKfJa5Vuoab1aNmlzRTfbILVnX8ZG9+NUfIAD8W1QAK0m0FvRtKE9bcdFNYKyWTaq5rxnbrSDfayqAv70DJ995rcacASGNwlaPWxP0bJJNNv9661bCvNZcz+bP3kRjUQHAmw/QKPI3v5969qghMAQGTRYwz4MW2+Hm7+qLrp8eTYW0GpeNzFdDUtiYqwasM0tQy2tb7lrjXGCAW3M3CwCsVfNcy5S7uiKJGKBXAYrmMaVskc2zrjX/V96zhaAhz2Jz/8p7bMz35vxX8l696275/W834W7W3t8JRDYEGUNgMeQM84vm6plz10/d5vvyPOU5rwkPm+ZQy1xpPg1NfrMW/sq14fqk1fFNwLR119Dy7FXjpZ/3La8xx62WhY0PVgQnPae0w4Zq8CjSUEiDyyqfPQCfdrui+lVrj4olUHW6ArDVHzXn+BQ0tuXGbl99Nv/bVPaLGl3RCIy1uzZk0GuQyssShyLNJAfjMriOCAC+YftNAJHvzbqfx0OAq1ZTql9h69Mlx7aFRGlUl7wmhXxBjofAYYJK2HBE2TJKlIdeswnw1mqo1GoC6iniAi32WH8rFRgVPAT/CDBzjSeIqtowysGoUmHEjo7aIFksrHKDCearc/SkkSeZyKzpBQQOKWWwOCHRhUlFQMjxsl7j9xGQ2j4WVXWh2KvRfYbW1LSPpMK2QUBXKWupey1Vy3LeBLbjdCWKJdDX3a3On3WrHxD2vYy5RSDXkSYgCbCsh0lr41zI5vLS/KIqT5pNAQ92VKmSCKASGFaKXoLOvqg0SNTkhSIQTXULry0Vt9w38TgFROf15jwh+1cUKjZSEQ0Cx6Iy9wgAM+uYf5scXWV97crek+RhjlM8FkUbc4cZbRQJq9+t10S1QfBfLLZJApUaxNQsIQH2SSagclr2CtxBUq1LgkGU6mp+dk2roePyGh6z2IrTvtNmDhoVt8xDVvcKv69qMjWHOM94vMyoE6t0ziM9v+Q+0BbZBAY43qJir9elwceGJxv3zIvOFwtiqS0qMhJx6BTkUnnBPX1Q7Mjp5ATbFgKB/NwnWTYu6mCCvySe8BrIdXAcvP/nf7H1SXP7/2+PwBseAe4NaY3L3F0qJN+qL+4ertVdrGqC1pt5X9pQj9pBJN4ESPed3p+g74rrYbah47jezIHcfu3/L0eAKmDajDNO6418/Xdv24qxo/slNo4qF8mE1yAIyTqsLbje2OxnaTcJA5CwdyAkduV5A8umqMVCpbyGz/3lZ7C87GL3lg7cmJgUd5W2SBD7Bnuwe/cdiO3dg/BwtxDZRPhjsW9rwwrHEbTpPhKTfytfG66nZXzx0/8F61kSyQCnWsb0xAWsrK4jlowLaD29Wka15sLRedxcd+kUQuBGYp74TlYIx44dwz/5mQ8jEY2SLSrr56Of+TuceuEMKrKuqT0fe2v8m+sl6wbWLLzl3UAAg+N78f6f+BD6Bnuk/xb2fGSXryMWCSKVVmQyAcXF3UvXtzpqiuISVXuq7/vi2ugIgf/E6Sv4+8cuYLncQCTdjraeEawvzKKaXxbyVDmXQ2/PED75U+/C3MIa1lfXMNDdjqxjYWLiGvp6+3HXoQMiUuJxuaw9a3V47A15XFNdESEwdox975dfOoVHXzgt/cHB7gzed/wYDu/djpitgHw7FBFnwZnr1/DMi2cQsuq4Z28n+joJDNMZkT0kF6ViQFSVZSeAex/YA98pwasRAG6oul3GlHUA5wgVoayvQlhcqmNxPod0MorOTAQ31xxcSu1BsWs7HHExZG2uKOT0vnHFtYU1VVCR3GoFjBdfxeHwsoiUSAVdXasi2dOFLaNdojimApg1tHJJA9w6CZKqlq6WXUzO1DC/WkV7WwyJmBLjlCp1alUE+J9ZcbBSjuK+4w9geHSHXCvGzXiRdkxOTuGzjzyKE6+cF/cWtb3x8Z4HH8BAd6fsX6LRpJABo8luhFI9CMXbRX06f+4prN2cwMBdD+Hwuz4CVNdx9dI5lPJ53HPPfTjz3N8jXLiJkeEenLtwFduHO/Fbf/5l2OEoEsmk7C3oukkFdqlYRblYxvhQB37yvYexd7wPFgFgUdHrLZYmMPBOaNbBdDNidm+2hoGjH8aWnYeQz+Xx6Kc/g8c/8/+gsjyJoFMSF0+SG1iZSp3N+8APwmNNGolh9MiDeN8n/zUWJy/ib//9byBfyApJltdO9i8+JDZRCK7hEIa60tg7NoRSFcgVihgbG5IoS3njehCVqWsYs/M4NtaJly5ex8nZKvKpDvzbP/j3yE1/C9W1ZSC7jiceP4UVL4QPfvw96B3olZ3OxbNXcP6Vizh63zHsufOA3Df8fBKC69USSrmcctGRTa928mna0fP5RSt4VYdyr6QEMD6c3BouvXwOq1Wgo7sd01euS5zmnt0juHl1AtdvljAy3I1td4xjfT2LwsT12wDwG1mEbr/mR3cEfv79XcLg57OZLHmCwYQS4lGCXWSUh6SpQACYtg0RLtrc4vrcQFdlEyp2Znyo0QbXaoj6N5GMIBgm6yYuBUSxUJKcpHq9AfghAeoEB+ACz4cOlM2bqHPhi6UIPev5ABfjBAbHiwqTjDXAotWzBk6MkosLPh92RiGhgDj2nxUznqGdrhMQ5g4XIYKxbEaU6g0EYjHkKjXMr1dQ81OiIhUrbDLkrYD41PP94jGV98WijA0ZNkLcehk+Vc/RAFIRS8BWl40TMkPJcqFtdMRWttXwkUrG4fp11AlK+Z6AsOEYVctpBO0UiqUGpmbm4VoxpDq60dXbh97BYbx65SqmbijAk+oFZuPSQo9qT44R7fZYKKpmpcqJZfuJrSk2jJhPQhiVwCgtsVmgWCEbHb39sGMpBGNtOHvxOqbm1nHi5EUsrJZQbwRQqVcl11ny0Bp1hDwHiZCH+992GPcdPYhoKIBSsSSfvZ7PY2pqUpS1dx4+jDv27RN175e//CXs3bMXD777QWTaM1KUXJ24imefeRYry8vYsmULto2PIZNOY+LqZQGQwzYJAbRmU9lhnH/ZiotCsYSLly5hdnZaCj2Cv9IEk8WWxZ1qTEnOs4CzomWXxVAKWoJiGgjjSiP5KcweYaHN/GYriOuzs1hZX0EmnUQiFkGYIC4V5FQgC25EIgObiFRxajahbrooG/WNfC+C8Ww6LS0v4/rUFNLpjKhVaFXDa8Vzk/tO7xmU0ERapPJgkmmjQQqx+2FDK6FyxCYmp3BzYU3GlM1AFnhNC1gNGikgUeX78f4IWipnRZQJWgHMeUGbZM7nYKIdib5RLJZpMWIjgyo6OruwXnbgVgrCnpsqBODQJohPCbnvA3AtAuKuAMArN+cwNLpDrPeuX3gBHQNbkeoeEnt0biuo4uWfqFfE/PmXkb92DrtH4njw0B7s3H0HLjspvDBTxXI9jAY3Eboxx02Pzyab6yHhljDmzmB18hK84ir2jfVj9/gIgv3juFhO4oXZCvKuytkLE7i1QlJ8U6Xh16pKrR2OiN+QAk+VmrAVdBDVhWlqi4LGQaBRRZJ5KI6HoMuG8AoCQW6MHAS5gUoPIGclUAgohq1x8FTgnZp7Yl/IKyxKDaWI0sKuDeB+EyhCWu2Gak/yyxtqbisQWLwF5HmiwBTVsDegiMwf2ezozzEgsLZblZ+37Fll/umNnAIItL7UZPyqSrsJtCgL3+ZEVYV4E1hTijCFNSgbplZaniqQ1fzkM/rg8ffjt4++9QDw45/7Av5wSqv65KZtpj7K/GqOkYyjxo+oktcHKxanGjTcsCU2w7Bx7nIaYrvearu9oZ42Vt1qfNXz6lYASuUA3wIOqoeAuRJqvihERwMqtwLA6pOa4L25KPp9+BcVwL96/BDu+wFYQFMB/JunWhTAGkQ3JBn9UFOqxBZAkpvO1hxkcz+qKdcKWJkxbwk6vqWU+078z1bwfGM4tN12C4iuQNrNFrmtr28SAcw3W5F+M6G+Q3kpymXu5lq+1FOh5dprO291vBuvbVVQ8/kmDaBNSvYNtLU1f3fTe3+HsWqdiwboNiBscwoZu2Z9Cag8MEQEo5YXVayZfgZk1HEE6mwM8Kgt6TVI/FoAsDluYbwb5wCpUDXpSgPO5pTM86v1362f2bw0Lbm9m4ZDIaa6ltywVG82jW5p8LUCwOY5aJ5/BqC8dezl7M2arz9crfpa5aCJDq4GFwWA4nNeE82MinbTOSu+9eZT+a4caH3kkmdr4ibUGiW2zjrnlm9p7PDl3bUSUdlkq4clj1rcTLQVsrrCal0lGVDmu0dCHyNUzJpAYtdGzW5epxxW9PwwpAN5Tqo1hGph5Z6g3n8DgFbPUlF58DiEBMnGG+2EnWaOHgFSvo4qYdaQBMrktFwPcSpvdO44azdpVtCamopNbfVs8vi4Z2J9yp8J6KvPuVSuyOfygElG5BcbVGuFnFLVMvhNxlARbwlIE6hlTcdJIfc0rRDDVC1HFQhJ8JJ7IhILAxYaTl2mD0mzoogmOTMYlONg/m6NahPXFVck2kdzZgiATQCRV5PAJPOaAyzrHVB5Go/EkEokBCxMEfQUMLOKar2qGtMWHZAi8rNETP1hA4tArgIqXThid0w7a2Ydc78IASbJpuKTtNZoYGUtK68Px6NokAOnCZLZ7DqWl5aRL+QVSU7U5SY3zUPEohtPVEBLsS1mI7FSUXnAtKTWDlBUNchrBFBXCl9DCE4lk+jpoQLWw8rKipADxF6ZJNAAhKhMxbI0nrhvIvFT22fLPkSDztzjUX1MdQ7nJRXZvH509mHWcjTG2B4VYwRmHNfqTVU4n2MCLkeiUjtzzeP8UARWEiSVixDBfO65a05N9j3c+3G+cE7ys5n5zNqJdtaMxFnPZkVdJM8Mkn/1s4RKKM4vNp4bVMSLDbmyFyWxmVmC/MMs7GI+j2q5LI35j/+L//47rF63v317BL77CEQDAYzYFjr4vH+LBovPAoKuM46H2veg7aGSioB0p84Y/H4OiytG3vUxSReE7+FYvp/Pvv27/zhHgIr3YfuNz6+HR1M4tGsUmW3Dqj9Jh0NjXazdP/j85/ptXBqNKpj1FMU5rKeE6EMHObeGay+cxdceexE7dh3CHdva8PhXHkWtTrcTD6NtSezfsRtDh4/AH+xAtCMlttFUKiqlpLKADthRcUdUu03a/pbwN5/6CywtVxCLJRCP2VhfuoHpySm0d7YhXypjYiGPcoXkLUaLAXZAKXAZb6ZiRlTs2U9+5GHceWi7/IxCGiblLUxewz/8zaeRLVSkj6k6dQoAFlcz9q7kTwB+MIz73/Ne3H3fPdJnZu+T/av1pWuIx8LikMJj52cFbDp3aYN2rufSHzRkWjWHxFGGBDSO3fWb+KvPPocbq3XEOnqR6BxGJbcKt55HIhXF4tQUEvEufPShY6Lsza3n0dvZhnh7By68ehVDAwN44J4jsBiJ5ilVMesj9jyoMhZXQCuIcs1FIOjjzCtn8Kn//BXZ7w52t2O0rx3JKGPe1DOzIx5DJmFhaWkJl6aWEI0G8cD+Xgz3hBGhe7cwJoG1LEFRB5F0EseOjsCvFWB5jMhTDUTVe/JVjc9YFod9VA/Tc3Sd8ZBORqQnOLlYxUT7Pjh9O1G1glIPsLLnnoPCLCeg+o/iXscaxi1jvHgNuxtzrPLQlgih4lhI93ShfzAtvTIqqIU0qomwFC+JCrruolKuYGEpgKszawiHIujtSkivtVZ34PoOSlUf527kxZp6/85taOvsR5nW0fUa6MDAmilbsvDsqfNYXl2TWol7pF/+pz+J8S0jshdJJDOwo3QDisKyo6rOKq/BrZcQaR9Gqm8n7FSn5Ms+9fg3UK2WcM+99+Pic19EuDSF7q40zl+8hv7OJP7jPzyNSDKJ9kyHRE+SwMk6ulyoinDp6P5R/NwHj6E7nRRHSSkoFYtP13CRDAAAIABJREFUz2PKhkiCVBbaYsXt+Vhbr2BQAOADUuNdeeUcPvXvfgeLk+fgVXIIUXzHjD1Nq+V94HI/ZNlI9W7FQ7/8r7DnnnfAyy3h9//VP8XK8rwA5ZLj3QSA2fNXYr+udBx3HtiPkB3DuTMvo6+3W1wee9o70GOFUJ54FeOdAaScAp6+tozLaw5Su/bhp37+ZxFcu4qFy2exMjmLc9eysPvb8RMffx86B/rR8AOYvT6LV549hXq1gTuPH8GWHeMIRWw4tQrKuazUz9IvFlBYNQjYxyRxhIrzUj7XdD1UvdEGGrkcpi9O4uLUPLbs3YXeTBynnn8F2XwZ9xy/E9W1JZw/P43hsW3Ysr1fwOhXnn76NgD8j3OZvH1U/1hG4Nc/uUc2n8K2EqSJbAsxjdUZorQiUdm/7DEwG5XdG4I+ZBexkcG8Jy7k0tj3HMQYTk8GOBWSBDh4c2uQNxAMoVKpi4WDbK7DbG7QUtlGgIApM7LCIbGgJhjFRUdAAzKQTA4XgepwUBhxfNhTDcmHnDCrXVeKJW7uTY4GN8fSTUEYlTIt5Cy4dWY7VBCORiW3cymXxdzaGjwrAgSTCIZocUYrAksWcWNhoXKYVI4TzzlGKzQ2MNwa4JbhVYuy8FLlSJCWDy/+4bpPVhhZ7WxGsJnHBkkq3YZoIq4ZQUCMGV3RGPKlKiZvLKPqhBCJtaG7fwsGhsZZ8uHs+XNYX10Vhlg4RNUmCyv1YOdCY2xhqNaQjFGtaDOqQUHemQHL68xxYVMl3YV82cGTz76MciOEyeklrGQrIF7PPCzPJxtN5x37dYQaVbz7+N141/G3ISzWxQFMTk3h5twcjh49ikOHDqKjo0MaHOfPncfnPvc5HD50CA++733SJKGCd+LqBL7x6KOYvTkroOTQ4CD27dmN8bFRzN2cwez0DRm7BO3IqaxwGsiWGjh74SIuXDgv2Vgd7e1oz7QpEkJTCaIhEZMhzCD6Zk9UAz3yl7L1I4GA1zVmRxGOxeGHQjh5/pw0YdgMi9D6jhkEorpQ76WALNXE3NxuVV1dlQGslMtstvA6LC4uivqCNnKmmSuv1tZwvP9Uk5osCF5TrZIXC2yVQWeUvcwAY0OH+KQLdR807w8WWlQzi/KYzE4W4byH+YeFXhARm7/HjFraSocQY/4vC2mSIqwIlqs+Tl68hlK5jrGuOLq6eiQfupBfQ2pkN2bLIVT8kBQzolpmM57j4bsorSwhu7yE3uExBCNRzFw+iba+IUSZAUyiB5t9bF6SWVjJYm3iHPKTZ7F7II537N+OPXv2YDrUiW9NVrBQo0JX2TrK2LBwkIdnACm/jMHyJLzsAlZvXMWdO7dgfEsf3I5hvJK1cXE9BHLnWGTYvsOnkeTakHDi1UoKlCRhgs2ApkWxejKLQkOrqKUZrgkDltWA7VURzZcRyOVgOUU4fgHRRFAsfAJ2EpVgBkU7g7IVU0rxlnxNye3VFqhiocPrLFY+GvQxQIn+bBJUVBNdDYAhK5AKy3qQ58CiiYWmNP2Mktkov5uA0obaVW16VC6fakCLj7lqrDfVYBqU0z4NBndTQLmyzKbDtYDM+tjMmmaAbvmclnM3DhPS4DTZylIcUylshGgEgN+L3/4BKIAf//wXNwBgk9OrO1ObGlQ8Hk0FMGpzUfe3qiYNuKVPuqmYNpbYXAsVcqnsXPVYtL6uOdbqUaS+bgEQFZlpc3ayeT/18g0QVLkRGKDQnJEySDYfYT5GEWUCSG7dh//m+GEcf8sB4DrOPv11/MZJlT2prQhUTmjLA9Mc/2s2CPW5mSxWo8JvHcvW/28C9ZrU0Aoqm7m5CWhuadrdCgi3gqCsK1q/Wuf0rXXctwH5LfO/9bXmdebchLTRCvq/xjxoPcbmPNJq5eYYmX8LU1g0iU1g+Nb78bWO59tIB+Z6acKIAuBbM4A3Igb0Vd5g7zct0g25QoPb+oONCrh1fsuzt0XlbMB/QxIQ4IRNJXGcViBW87mj1bOt7JLWedVUV99y0V5rnsi56JzkJsjfYqm8ab602Ci3Hou8x6Zn/+Z0uFZAuhXeF/pec5zVmmc66Bt0jo2TuHXu6odNkxjSPP5bnl8y/vqiiXq3xfbfvOdrzXXz7JbbU5TBm0kL5pGklAOalKIBdf5b1t1bngG8NmJfaKys+beJHTDP6FaVO6sAbeVHFrmCgnXWm/ytFhR1HgTydNOv+Z6GNKOUtKYe4zOUkCX3HfIKksR0bcD6ivUUa02un7QSLhXzqFUVWEjQtUKnINdVFstuQ8iiaYn7iAkTnhE66jAJ9Km602QIk2xKBTJrPGZj8VkZDQalXiY5kSpNkvyEVKq2YTpPqy52ysV6RSy688UiFpeXROVBkDEaiwvhkHsjKpuZj+yS1CpKihrsIM/JFkJjo1pTebMBC91dnQJqegFfuQA5jIFhvi9JtA0BIAv5EsoV2kR7ojYm8bOD9XiIALUjWbUd7R0CZJL8O7ewiLmlJeSLZYkyoTIj3ZaS7F5+8XcIUOdyGiiXsazLHkTGuK4azDx/IWzqBjgvPvN361QRm1pCrKWcJglFWWoqIJQ1FxuNqVRage6MPopFZbxq1Rpy2SwW5hcEsOUehmMnql5p5rL55qERUGQGqaUaiizB6yl51bQbjzCWJY62ZAoR5vzqddyosHn9GUcTT7KhHhM3oLZMBgkSnV0FQtMGm89D7pV5/jyGclmRqZlpRyU1T5PnLVnSDdqQO8p+23XR1dmJgd4+EPTmvCmUiihVSgJOJ5MJue5sTFMVREUWx9St15FdW8PS4hLu/+VfvXWJu/3v2yPwuiPA53FbkJa4b43dsvlA5u5OOx7WCHi97lF8+wuoRKZCk7nEb8VX2fNx1XFRMWTZt+JNb7/HD+0IGNX7Fptygdf/+vjRUbgrq9hBBd5AJ4LReNOxg650xiGE9QnXBzuism35h3WN5MprMK5RLmLhxiSeeuQEYu39OHjoILzaAs6fPoXVxSLCoSDSoRCOjI+hf3Q7QqNDyGzrhyXxfwSAbVgCACcAWkGTWEa6ZYD58AX89Z/8CZaWimjvaMfuvdtRL67hqcceR09PByZnFjCxWEClTkCLxYmlRBNiwaxorYRzKRL5lU/+E2wZahfAjz08uiF6lTr+81//FSYnZlAlcKWJnqZXomn5AgDH2zrwYz/xQezctU0RFblCcm0uLqEtExN3PTrPURDC0k0MRGQzrvrIhixrCIqsEZivy572xf+XvTcBkiu7rgNP/syf+1pZ+wIU1u5GA41eSXGnJJKiRHMk26MYybZsy9aEraE0I0+MJXu8TIyl8DhCS8RYjnE4HLZnCc84RMm0JJu0RGlEmU1SbJK9o7uxA4VCobasyn35S/6Jc+97WR/VaFIS0RMUjeyoaACV+fP9995/77577jnn8jr+j0/9Adb2hshWp5GpLsEbdOCmVOWvcfMqokQeDx+rISPWXSlUyyVUp6rY2trF2YeO4/3vPCc5Yd4v6wqp8EgQVhU5QnTFrkFjlTsbG/jkr/+2FLoRmM2kVP6aucBs2sV0IYeiG6LT6+HyRlP68amTFZxcyGG6UjD+xVRYYZ4ayFbTeOeTy0DQUwoQc4uuFmWq4BmtW0ZCgNrZ83DxxgCDYYRqMS1M7dvNEN3T70K3soQWYy1KKosyjQmqHFeVfpIQhRV3PMJy8yIeS2yiWkpJbNgdjFGZn8bq8RlEgy76nbbEHpLqEWsRlT72fVXvvL05xpX1jihtZtOak/U4j8IxdlsjvHS9ja22h5OLdfjjJNojxkMszIwwGHoYOxHKtTr2mx3kcwXs7DTwoz/2V7B6dBVuJot8iQAwYzgW4Q0xGvQEOM9XppGeOoZUtiQx48gL8Jl/96uS45xbXMSVFz6P7GgH6ayLza1NOAkXz71xE9liXnLbtOXQ43ECgx6LAft49xOn8Jf+9LtRK2QN4UgPWDa/JQx28bGmoo6y5ckKb7UGqJ/7KB56/N0yp7fubOFX/+k/wef/wycRDpqqmugEao5kzm1ULqVn9/F3fAg//FN/G7PLR5HoNvB3/9oP4fbaNVG45HOouUOq2REjYaGvgyptII8syzOyceumWC3yvcuzs1iKQsw5I7z/7ByuXr6G/3Szi9sjB4VjZ/A//syPYf/Gyxhu38TFZ1/CF67t48n3nsV3f/yDGFORNEll1oQoez7/7Avo77dx7qkzWDl5VAB9IdIRDBe7J1VvorUQgftOtyvjwDEi+1fy+dEYXruFm29cwZUbO8jVZ3B0dU7wi4sXrqK538OZxx9BPZfAhRfeQC9wcfb8KcwfX0JjZ/sBAPyNt6AH7/jPuQd+8X94SqvHZFHiAqNsRvE1IquU4J8AhdxE0iKjSh9aVnRNkkYUWCajTZi23LiSsgEKQ1VkTNKSjFT2pSPSZJQGs7JeUtFOuTlJzigIRW9hekfYRLVNhAsYTc/iHFm4KZHlTZHZZ6R/KZ/G64lcVjRGr9uXqh8nmcPcwlFs7dCLgVXvKakc54GZTMTOcCByCkMvQCZLVoD6H3ChVnaAZqG4oYoktvhVkdVL/yzAdcZIJ8fiDxp5Q8AnSzcQaehxyIWYfmhkPtKntyBJGUoAU7aYm7pIErNKjpVjkgF0EEZ59PoJbO904EdZlKsLqNbnMb+wjI07G7hx/SqCoCfSszkC7iKXzaSISYyQdUzJPrKsjck6JemY2ASrw/jN9EALIiTcHDp9Hy++eglbjS6293oY+mRIO1LplHAotzaQoCLjJrBQr+K73/cenDl1DP5whGvXrgrb4Lu/96NYPX5cElUMathv1y5dwn/49d/AqVOn8O73vU/82vZ2d3Hx0mV84UtfRGN/TwIjgpzTU1U8/tg5rB5dEdm2Cxdexmg4kLYOPR/Xb23jFuW5CWyPQ1QZ7ElyWg90wrY03iGSQzfyo5ZlaOesle8TyJVBEgHTKIkUKxIdB412SxJ2IgNIQNf4YEuiUHxX1DeF4yTfY7zWyBbgXGWS0E0eyO8lXJUeVjxH/egsUB9vE5M5AYsGmKwlO5jsbsmoqueeMl6sp4kyJ4UzL4lYHVKRHjQAnwTI4ienjE6CbYS3xsFQ5Ha8cQIBgwJWngYe0o6D2ZWj2OqF+K3PfVHYH+86fwKzM/O4fPMOjq6uIDm7iqv75MKm4cvqEIqkuuRafR/7mxsYtFtYXD0FpFxs3XwVqcoUSvMrIjWUEGBeg/J0OEJv/RK2LnwJ9WQPH3r8FN7x1FPYKc7j2asetrwshsbvkM8zQWaanjDIyAc9LPauoBD0cPvSK3j0yByOLc8hmlrBy50Mrg7y6CVyWvUmzx8Ba8O2HRlPNa49UrxiuJIGrBJwQb7KgpOGSU/nlISPTKeFweYtpIIugnEHxVoZbqGCKFPFIFVDL1nCyKGiAVc9K4FkPW81dWG9fiYgrETIBgAxEoCaFDf+u5ynZm6LH6GY7SiTm4lp8RI27Z6AHRYfNGAXgypd4TlgmFRmSpHAROaazBs7X/QgI8xlyyKWaaSFJRYAtumUSfJfzxrykr3FYBj6POreIexos+PYIJlz+fx7P4L/+W3wAP6df/cb+IXrBsiVPrUSoofaYu5VEvUCxOjhUcUdDxjBlvV2r/hBpKNN3ytgaz1EVVrVvmQ9MPvKwb8a6XZ5n449FzkLwkvJSQyoN50swNthMEgPC5ZredAmlXYCyqvn8OMfeHsA4Jd+/z8KAGxfct/mnnSdtnvqZJLG+mVCb54UEeg6eYDCxYGtCfs8PhgW4DL/ZtdRK8c7AV+/QQCo2NWBDLIFxex17vr4ISR78t5DjFEzsgb0MtGFBfDNhIiDyRNg1qgUTPrUwHz2e6wfLKWRDydIVWVXByEOaYsUs/1uMz422LHe4fy7BcLMlmkKm42sVwxM51qgwnSieTVRBpAV1ahS2MSOVIXHPW5jCKfGogfFD3a8xJfWFpfEGPoKTutd34tzJHd+j0qDewKoNpYwQZ9ZhQ/NT1MAM1k39bt1CyGAecAilkL9mBS0XVbs3JLbNu3n5+9iDZu1dDJGZr3Qdt/jhmxhzr1/q2uu6ScZE6NwIc+XsbCIFwLE1STE59kUJ0i4YWJ2s9LbaSPNcqzhdGwiThjhpm229VxdKe1nVsqD+WjeZ8fTFpPwVCIiDpN9xDxRMdaw/gtfWtBq193JsyLedAffqX+M4Irnu3mZ+alYMJNoWoiqhVhjYc2SPSIFWATofCbjPAGDGe9xv6ZljLBwsxmxaiEwx4QL74VgIQFYAo305yJ7lKxfMiR4plJrESoFjEXph6pDjPHZBoLE/Ak8D91+H1uNXbTplTwaiQ+tWIWQZZqlvK9KIfP7CAAzeUdGEf/OeJIxPAFd+nMxamebCB4SmOwN+vBTCnYKAJyi+hHlghMYDkZoNlvo9Cn/OJIUK8FHFk8KW9mc5ajQQ+k8SkXL+S+IpKCTqlHqXcwYTPuD75V5IKBnKIxmJgwlxhZlHdewlDMIAw9jJq+iBHr9nshMSwkzGdv0G/OGGAyGGI4IUlNmOhDwl9eS4k8p1jT+izl69pKBrbEpQV37TLANPFvyvMlYyWdBIeW5DSNb5KfH9ObLKIN/PEapUEIuk5b+YtElx5iJUJ5b2Cb2K/+vcabx7KUVSzKBYpqM3Iywswjs8jsZ47GYlO/N5fLSNrIpBl1KnPtotdtyj0kyeY13mvV3z5izCCsbArrWyRnBKsiw+kLtbIQhRUYxz4ujET72E3/jG+yOD379oAfe3ANcJyi1PM1i/fvUQVzFd4IxblNx4I/JuOXaxjYdZ9LmPrwISN/0x2iSZXUfrvfgEn/ye4DM9xPpJMp/CJnxn/nB9+LSxatwBwMszdVQmZtFsVpGShi/WSGNMN8o8QcL97mXp12jHMFgeowU9+9uD9vXbuBrX3sZhdoR1CslzM5TGQ945bkXsH5zF7lcVogqp+tTOLp6CjMPn0HqSA3FedrMpcSzngzgRIoAMIukDAOYyh5eH7/2L/85Nm5ty/d/z3/xPfC6bXzqVz4pxV47XQ8XN/YFAGa+ibESCzX5f3+snsb8M4kzP/nf/CUszrFILK2F5IkI/sDH1774efz+734eA0r5iqqRLQJUz1l2AnfsuZUjeObdz2B6uiqqgCxEDwdDFMZdHDsyg0qtKspzcmwWMJW5NqpsmMI5UfE6iJ0jv4/I64tdx1devYbfePYa1vdHcLJ5JEuzspcWc0kMWZi2tQYgi/c8fRrOgComSQHVGo2G2Mc9duY0FmcqqNbKmJ+dlviJlnKMoUf9Pjp7DWxv3Maly9fQao/Ez5aKKPRbbPW64jPMfZ3hJUkZ1XwOudRYcrBX7rRkOz9zpIRj8wVMlbIafybGaHY9YJzCkWM1PHmmBpfsAN6vEAT07DoOKP0sLC7Z3zf3Rnj+jS72Wz4qBdqE0Fs9je7xx9EtzKI19CWuCAKyVzW3yvnInDJjuzwt5xIeahuvYbV3G/k0mcRpjEJg5cQcVleq8LoddNv0e2WBHGMuxrJq98HHg3Hd1dsjXFjrIuemxHKPZLGhP5bv3mlyXnXQHoQ4vVRD0nHR9RLig6sWbSl531OPn0U09tBtsfixgWMnH8b07CxK1RqOnziN4lRd8+xhgHQmj0xxSn4o09wfDrGzs4Nbt27hwvN/IAo07NPOncuiLFjIpTE7V8SLb+yiFfhI5/MSQ7NYkTFmQN9rP0Ji7OPM8Xn8mQ89jtWFCsa0/SBDhz7AhjhEMgrnMPEKtptAtueP0e8NEc6/A+/4nj8rBJdup48vffo38a//13+IoL0jgKcaVlpLHaHoAbkKPvDnfwIf/aEfkeLBaNjBT//5j2N944bExlI4IblZEvkgEu0s6Mhnkpgqp1EuVUTMstXclef16cUF5HsDPLJSxNFyEl+8sIbXd3u44zvILR/Dxz70JLKdHQSNLWxu7OL5jR4++tF34tjpo5haXEAqnZWjJQsU76zfwQvPPofd9U2srCxgfnkGpXIBKZLumMPl2SCbF8Ua5gJZeCls89BHQDuU7gDtvSbu3L6DO80hsrUKVpZmMFUryry5+PIbWF/bxiNPPYZTR+p446sv4uadLh574iymluuoLy88AID/5G+nD+7g7eyBX/qp83IQ1jyQlRilMTclGJTFpGAqK3PIFmQVV1KIo+LNwIN5RMk1BiqU9GBFWkIknCmhbERIZbETvzDjYypMNVZ5GXaxQ78kw1bhxsBkgxxI+ZPkIs9Da4Q0D9ipBNIZTQYzMUJUiG1IJSn3qodpXp8VJa12B8lUASdPn8OZ889gY2sfV6+vobG7j06nLe+lhBt3I3q6qL+GBgcKUBD84LKkDEyCz9x4CD6zWlqle9UPlmrADj1r2WfDIbxeG6HfRxIekknKBTsoVEooFcrSVnopUKZEpKLHBKioixdJAoh9E4QMXApodehJvIdOf4xccQrTs4uYW1qWz1Buudnex8hTcNZNOijl8pJsYgIomXYFfCHwzLGiTEgUkKmtSQDuD9xwo0Qa/jiBzsDHxvY+rly7jSiRQbPTU4kzbjyJEJlMCjP1Ks4+fBpLs7OcHLh86TKuX7+OE6dO4dipEwKa8sVkC6v5m3v7uHnzpsiisdKfQQmr2JvtjnhX+eOxJJ/oZ8GfmXoNj507i+OrRzBVr+Li66+jsbeLbq+PfQZNAqCqbLn49xovK8VJ+HdTpSZzje8he5dMWAVdJcFjwASRAZbELOcb53USAceTwTDZGVAAWGcy+4DyNipJI2CQSYZaUJibLftVpGus7wW3NT4zxq9VquGMJCCDCFbxW4CBYCD/zip+ygqK33OkEoSsCGWyURKwTODQq2usQZRKHer7+FxKpZ3xzVOQ2tFr0JeN4GcwxCgM0KcUupsTVm7eAWqlIp54x7uwHyTx/3zqN7HX2MXHPvQdmK7PYmuvh9OPnsYdL42b7QSCRBYemY4Ex5gsI9DsedjbWEci8DGzdAyRk8Tu7dfhlGrITS8ICEtZbgYbURiBDtndW29g67UvoYY2PvLYSbz3Xe/AXnkBn7s0xK1eCp5Ua/P5ZN8nxLOXoC4loOc7VzDlBLj+6vNYrRewPDsFd+44bmIKVwZ5dJGTUwC9uel1rPLdBKqHIn/IVK+bzcg6xAllJR6V3KSBsxafmCCKMtnhAOlRE73Nq0iM9qTIozQ1jVRpBqNMHf1kBUOnAB8ukmTZxph98SS+ZRYfzEctmBDAbuKjaJPYmspmQtkm3llCN1m7uegYNrr4hJhNw5ybjKmwJlXjL84h3h6fAUlqK+Qo65CyXhUAlr/K7/QwwDXFSovr+mh8dazstP3+WApeEvYCzmji9c3ghf72/Hs/+rYwgD/7b38dP3/d8MfFP1Sc582zr2vApFrTgt2SKBbkzLz3oPdscZKZHJNfWEDrgMlowAPDvDadfPB+A3RNsJwYpqOFK6pxqgCRHoP/aABwDPjVZctcBygePYtPEACeuQeQ9E0FHh5e+v1P4+99ZV+vwukZB6gnwPfB906As4nv9d0NmBSDmX+2gJkFz+LPlszjQ+zbCeBsxzbG7LUFILZfD4OntiUHRRIav7wJpI0BvQd4pHnf3eRnLeqJJTK1DeabY+C4rfjVefPmlsVBWnsf8i7LTLVPmjy4WkvP59e+bLGIMCYPPZUyVQyoNtk7ba0R22uWE3mqzDop3uQsGDQAqGoYmDl4V/ut7cEBw/WuETffM2mn+exkDTTXjIOVto8sEB6f1fIU32ua2zZZ1qf5Qmm/Tsq72dn2GbILmpmv3C+kOyxT1Q6V6XMFK83KN5HSvxuM16ISw5LVxViH3MyHOFh9eP5N5ryVfLOg8qF5YwFgXc91XHTlOyhpUH9S7QirZCArtqjx6AKit2cbaOetFTHQmFy76sD/12CsB+CtWd8kKWL62vaR3J+1cYm1jfuOPZvYtcWCuwfPuB1onUTKqD54XlUe96DAwI6N5EsilVYWOwU79kaq3z4/Vt5cx8qszYwfaBJhvKtE2pqS15IINQU8BN0Mq1g82czvJJCTM5Ypvh2PkU7TzzcnACefPSaCyQphUlFj1kgYGiOeNShBPaKy0kASWr3RULqGHmUEErmXE1zVIkCqIym4zJhcZIsFJE6J9C8LY+mRRim6Qi4vrN50jl64LtI8lyEh5wxl4msRGCX7+L2s6h/Qu9eBgJ+MK/U+HbUACsikDVgyqPEK+0faQ5WlQJjFKhOelAJZMoQFcOVZgt7FoXrS0YeYPrxk91C6mONPhjITqAqqcm1S+xoyaamkwnYS9OSaS7B6QMluiaFVmhzpJNLZjPQFi4i9AW1/IBYzPEsxLicILIxfEGBWb2NR2aFCUFLluVmAK0xyspDI0OLB0AC5THLRd5hPj8TzgADcbA/HhP+uxZj6PSIFySJeqsXwbEpZUOMJLQl1WskQDI6A/oCy42rTRBCY84XzgwpWCkJTbjPEKGSBwlA8g8UfWBRotPBalJAyWVE8YrL0vT/8F+/ehB/87UEP/CF6oJpM4KicKe9fXEm27Q2ypUw88odoxj3fUksmcPI+MZMpQ3onGGObOZy3Chr/uA198Lk/sT0wm3Jk/rOO+uu9/qe//N3Yb3WwfXsbo70WarkMluenUZqZQmGqBhIHqJRBYoKcseWcTlu+vOwr9Jhtb25i5+Y6bq5toTC9iPPPfAe621dRquUwdhzceuMyXnn+ovhlljIJVJIOHj1+EtNHHoKzXEf19BG4+YywZkmU4U8kuc2MAlcSZwzwqX/1z7B27Ray2QI+/PGPoN9p4fd++3exR8W30MWN7bZY53FT0z2FWKOSXtQeRC30fvzHfggzUyXtlkQSveEA/mCIrfV1fO53fg+DAe3zNP9y4CGjrGKq883Mz2NpeQlpElyYM0wmxGd2oZzC6dU5lKtVUVWk5CxjC6SpqkI544HkA0ksololyS+i4EfSzqgve2VnMMLXLu/gs18FdwFxAAAgAElEQVS9hZ3+GGM3Lypx5WIOvU4b7U4D6SiLD3/wKWS9PbGjqFamsL3XwH53iMX5OVy7fhvZYgFHVxaEkDA9NYV0MsL6lTewu7EhpCSyVKmIwuZRjaMXABvtLoYBOdcqzMjxrTAeSRMA7uH6JlncCRydy2OqzPiHxAbm6sfYbY9k/XnnEyt45kwZgTfCaEQg3RShMicpBY9qEZNOO9jvBvj9F/Zwa6svpC2GyH0ng+D4WfTcCjpDT3OIoT2DRHBZyJfLCAFKlEscH9mbF+DevipAdT6XRLVaxDueWMJMxcHezj5aHQ+eZ2IsDqkp7EtRdSXl4vLtPr58aV/iuFLWBe1TPBKPhiM0ugE29gZSAHB6qSoKNkFE1rgScDjfvKGHpXoFGYe2GD1k8kU5e/SGIxSLeZw6dRLzq6dQWzqG8swinFwdmXxFmM1bG+u4evkNsSPstppIJsbwIhfv/Y5nsHnpC2isX0WtkMHiYgn/4jdfxIjzmPaPEi9TTZBALnUUE1iuZ/H46Xk8cWoOxdQYfr8tcRvJVU4qa+LPscir+6MAvijwEfBOiYrQsP4EHv/YjyBiPtsb4/obr+GT//SXsH35efjdPSNVznydKTVirrs4he/50b+J93zfD6BQKcMfdPD3/sKfwtr6dYRjX4oSRX4atDh0JL/Ps1Yhm0KNoL+TkvMJn5V6oYAnqwW43X18xyMLaO/t4SvXG7jS8dHPl1BbWUGxWMLpI7PwdjYEsN1uenjyXWewvDSLTC6HJG08RWZcMZyd9dv44u98Eft7HczP1FAt5ZDNp6V4IJunDWIJQeRrwSsZ4bQg6XbR2e+g1R5gvzdCPwKm56ZQKtJyMylnBI7/5vodrK9tYXp5GWfPLKO1vo6XXr2J6bklnHv8GAqzMw8A4D+xO+iDhv//0gM/+xePCmBE4JOHfTJfuSmKhBkTWmSWiW+Tr4xG8ZiN4AWeHFz7vT7cJOWS01KdXsgSfOMhO8A4lRDvIprTixyZVDap5JokQUQyS6VryQDmoVMqocmqdVNysGa1Cg/13d4AvcFQQLx8MYtcSaVPhn0PYz9CNs2AiJIiXFSqkpxlRXS3P0AmXUFtegml+jxWTjwikrmXLl/FxYuvy4ZB7ISHXX4fwW2yaVW6hCCeJmVEJo7BhqtBA9tNdqYGEwRr6YFFKW0eytOysY26LfTbuxh7bZQKSZRLeam6l+Qo2QTMmoqvmbIMRRefyRMyHekJJV4HYwxGIaKEi2Z7iEZzgHyljrmlVcwvr4o/8M1bt3H12hV0uw3xuyhmMyjSw6tYQCbHKnJjGs9DCpMwQ/XEkviL9y5yFBF8kStJiu/v9Vsb2NjYwX67p2wUehC4CaweW8GZsw+jXCxi/cYtXH79Mm6t3UZ/OFIJYMoli1S0Ml5tUlv8gyWAVY82SsNJIiTpYkRfWI71WOcIGQGFfBYPnT6F8+fPSrX/9u62VrUn6MlMMFVl+/iix7JUlrFyXbzfFMiyci/c5OQzBoAQoFTAUv6f0nIqN8L+ZqKIaRjxx/XH6g0qeC2T9fRUG0kChdX8TJARpB3K/xnMWclB5nsS4vklAJqTENm1gvGbs8CuALcC5FqJYWWWSIpNJMs18Sw5tqSDarUmbbZSc8pggMhMMxgSEJpyfuItltF/51wVmTxeT721HYcALAORFKIkCyoywtwtphLIphwsHFnFrf0B/sW//iT6vQHe+eRprB49gQBZJPMubvUTWOuw3CALX5oZIWE81pzAx2CvgUGrhenFI8oAvnEBmdoMMlPzwt6ltKEC7ymk/AD711/B/pWvYikX4vueOI2nzj+KNSePZ6+Ose0XMHIdARr4uHCOjSifCAfF8RALnWuYSvq49PyXMZdPYaaSQ37xJHr103i94yoAzHsPBlIx5wu7IYEU/VmYdGRyXgpX6NebkGIXYVsY7z9JkBt2Nfs6wzk6agPDTYxa1+EMG8g6QKG2iKi4gH52Fj2nBB85hGOCIKw6jYE6BE0M8DQBk4zENPuD89SgCFoda0AsTYabwoUJwECaqRbisGBHGTJUWdCAzyb4Jz4kE4QxtrWY5KewUGT+8PkkY1fZ5iobzzHTJ0rWRPqPEPaX4kI+rwYojksVmwT6BFyKfaW6+ukrDtKpp2MS59/3ffi5t8EDmADwLxgPYIU+9B55TyIqy7kha4SVYuc/GQkdjaTvkvWyYIOMzaHkT1ygbgL8cOyN12R8c5c1guN8OFkWA33iQCNLNu/FWuQ9HP73AwFoU0hwFyIWoXD0HH7yg0/i/TP3i6dh74wA8Gfw978SYwAfArEm/O9D7FiBlywYaQpsLGPUzhndu/Rm3gQAxjr3rdidfItllNrxse/9etebfKfxbz4MAFtGZbx9hwO5w9dXeXlzL2+RMNJzvE4yK0V+1/1PwDKdA1KWY0AvZXUq+1cLOt4MAMeBaCWQxvpW5veEwq/fPykCiUlAGwCV3+dKjKNt4UHXPh6TezDrTbwvLMA8WROk+kF7L97P8qya9rEYS0USYsU6dp2MPZP8vBStxNjwdlzi1578mTUX4kV9Nzg9ae+hZ9WOT7zIwIKdtr8mIKPF5g0IbD2P43NZ4k2tOjKu9Afrpe2PewHA6tOrgOeb58fd/SgEbdPBAmQaCNg+f1php+NrQW0pBJJ+1d1FvmNSMGkBVl1TxY7elvoY/14LuppLatGYFOMYlYhD7bbzdTJW5oN37W9GJUHAMxP7yUibdrKN1k9O9xizp0/uwzBN9OESLz3dt1SFRTxaDTgrT5JR39D1QxnUjF8Ze0kMIexeE7iZogDdVzS2lLGV35M1oIAsf+x6yOdUYjkz/mHoScJJWLQ8G5niRwEpheE6UFWZTBa94VBkgwnuNTttuYdSoaiKPBGQdQnkpkEIlswcP2BKKyF+uZS1U3nrUAo0+92uxMVU54HnC0u0lM+JVDD7QL2Yyd6lXGRK9i/6CO6Rhex5yGdc1MslFDIZAYIJjFIBZhSQ1TsSAJigMu1+qPZDOWoyWoMRE4b0uiVDgEloZQJTXpuf5xmqRPZJxoVLRSaOKeNokYsmUOzJHk4QlAxdnl27BhinFzFlnilvyf7jOJGxzQJUJtspwU1QNU2msR1rQEBlFnTqXKVEeAL0AOYZmJLUPANQppFMbF6r1+1JsoxMEcbfTLDLsiXqQdouKgxRdpq/IIDe6/VkbmZcylMnpA9oGcQzOJPiEpumUnJ+67Bw1vOQSlByOi3nGYLI9JfmtQnqVyoV5JiQi4BcOi2AOpOWwxETqrYoLEKOrHOX53Yjew8yu7UI4N3/1Q8d3r4e/P1BD3zDHlhIOViRPMA3fOsf6g1cqvfDMS55Kif7zbxKTkLYyYX7AE4TdKEn8Tol2L/Zhn0zN/Xgs99SPUCp8VXXQc2oZrxV4/72D39Acq2joYdes4vdjU0UEkCtVkGtVkKuQFuIHHJ5FiWJdhv8gMX+DB8cJEYDYch5ySzSxSrOnXsIYeCgUhmjsbODytQUttY28NX/9GVhFE8VcwjbbZyan8aR4+eQWlxE5kgdtaPzdwHAZLMknDSQcGV/8r0e/s0//ye49NpVYe2dPvuwgEaXL15Gq7GL/dDFZnMgLFM+8gQv+TiI6p3JOzDny73tr/3VH8TcVElypywIC0lGGAww6PWxvnZLcsr9PhUoqUCoMbgSPhyks2kBHmmtwL2Mqigk85NUkXNC1EoZZAoFFEsKgjLHk8nlZa8n6YFsWM2xqQKWiLpQ5ZL2CZQTJks25eJTn3sVn3/ltrBZJb7L5hAFJGWMxNv4wx98FwqJgRS2lXI59P0hBmEKJ48dwdWrKmPdbHUkzltZXMCxhRrGnV3sb21iv91Hb0BUlakpPV9cvXETzQBI58uyZrJtjPMquSyK2Ujil/3+GHO1EpZmSiiX88i6VJ9MoTcageEUFRpX5kpYniHBhjGgh8AnESSUGI55dYktXCqtpCTXe23TQ6sfSDEfw9l+wkGvPIN+mBKbxiEL6giMd32Rkp6fraFULkncwvgln0uh2Gsg3FhDPq1qmMW8i1NHy8i6EXZ2O2i2WfSmxX9CQpHiQb33aimL3VaAa5u+EKQ4ayhdzDRJe0jLPw/bex0pLlyeLiKfySOisp4pMKDtB4HIbDDC8sKMkHNyhbLGmSNfSFH1agFTMzXMnSAz9CFkZ05g4EW4eOFVXLnyGrZ2G8jni3jmqafR73Xx4vNfw3e9/924eeFZ7K5fQTmfQW2qjH//+dcxjBxk8nmN1Tl/PSXqlDPAh588ivOnZpGivaI/ksI7WrKkMnmxnmP2iIC1k8liaABgztvhkDnsFMLyCay+509jamZO+qg7GOH6hZdx7cXPY/fGBfT3txEFQyCi9SY9lVVS/ZFnvhNHzr4T5aWTGI+G+Ac/9aNobN40sbvmAnzD+iYBhqeWXDqJYiYlcSBBdRYdnpmdxlwwwsP5IU7M5fDiegsvbvaxR8vM2jQ1v+E4GVQI4hJjKDKezKJQdDFTp80Li0e0kIBSzzwHMZbfvL0lyx/PL912B0G/h0oxh4zInCfhkPEbjsVKpt3podvpoTnwkK5UMTVXk9ie8X447CGfoU+5Kq9ubWzhysUbWFhZwfFTy0iNOnj+y68ikSrjscdPoDw//QAA/pbaFR805luuB37+r54W2atisSxAR7fTFaYlF30u2MS+tOI+kuph4lJkqMrGOY5E2oGBiEgwj0OUCzkBOul5GyRVxsEXE3hWo4wlgVGk/xAP/WSpymZAoIRJeB6OjR9XkrInjvhSdHoD3NluoNXuSpVJvpRDOk+2K1m4rICuiCElvX0L+aJs+DwM7+/vy+d3trqo1OZRm1sGMiUUa3UcOX4Co9EQr774Am5dvyam8uKrQTmyNGXb8shm83LAFllVSlyLp4KCwAxwGNCkzAmHh3Mu9poM0uRBCj7g9+D3G3ATHrKs2EqqN5ayAxQIY0aBsmapVA6jIWUlIknqbG9z4aQ3VV7ue8xOTWXR7AfoeQlMzRxBqbaAE6cehTf2cOXqq9jdvINE4CHnOpKsKZaLUg3HvuRmQ7CRh3tKhxBMZPBpQSRuDvSD3d1vYWNrF66bw3ajAW/AwCjE8ZOrWD2xKnPg0qWrWL95G6MhWb6+VGuxh4qlgowjgw0GNvS7EtkN8cKlIb0mDtXnzkFIw3lPAVCywIVhkIgkqZPNplGpllGfqspmy8APTlYqxEImrwi6qgOIpC+5iXC+yaYc+OIjwPI19a/QJB6TRJIgp2STlLZpKlHZnilJuAiDUuR1CeRSxs5VEDzFaUYwngUTWrigYDSBM2UA8D6VqZGWjYuV9+JVnXLkOWNhA+cQg1Bu3hx38e41crjy78Jq1mSRgIAmac1ATjyvUwx8leUs90JfuUnCXjd4XodBs9Wlklyu+IAwACb25YnUdZRKi3dDke0d9eGMA1Rm5tAYRvg//+9PYWerhfNnjuLU6TPIFOoYhB4u7Q+xOcwijDII6S+SSiBBBoNDiDWAMxzgzo0bmFlcRa5Uxv7tywhSWRTmloVZzXVAwPcogRylP7avo3HlOWS723j3sRl873e9D8HyMXz6hRZutJMYupwnXH/Y/wSDCSEmURgPUG+8juywhe1rF7FczWNhqgh3+ggahSN4o5vFMFlQFgXvl88y5bLJQJagn9V7obJr0gTRyU1VhglfLMSwKpuS0B1HyAQBMl4H/e41YHgL5BhHwyFylRWExWX08gvCAI5A+WcmlinDY0B8y+o9xOKzHnJ8RuVwYjx92Rb1C9FDlU3o2wQyC19Ms6StwleSgVawg7+0CUtlqWqhiU2+WyqoyNxPmGcMbDmB9NmQtckwgIXdLo+SiiELOCpSn9ahR+/T5kHizL94boTAiqos6MsCGTqFEzj/vo/h595RB12O7t+rh8/+2qfw8zcMiKYGB3oIlKIAC1boYFmGv4DpooShbTZ5+xjga0G5g5YKtMy1xYyHAD+mY+KAl8WWLPd4coXDfrDmOopzCQf7Dw0A2zGYsPnMl8g8iYDC0bP4yQ8+hfe/LQzgz+Dvf3XfYuzKG4wzXi2r7x6sVsVmdF5KsdQ9Eol2/ZO3mmIJ/tkCj2+Vj5vUY3ydyRVvZxxEts/gXeCxZe0b4FXgrxiQFZ/ndr7H/y1+/bhEsYCWth8O9Z2UU8VlwI2ktu1jKdDQmisBfgRwMgCw7S/pH9OvFgDWuRoDEA3wFVs0FAHkA0JgzDh8yT2bhCr7lzLN2s8RAquifnDT8sUKOr75Nel7A2rb58i+c+KpPSl00ZG2cr52PeH7JoCufe895tHdz+TBG2RNODSOdj09DPyzBSJzH/tOuTcDTvOPUoJm9mnhen8dAFhigkmBjMUZ7y3xHu9BkZ63wKUFkO08sd7Csb3Egs+2SEDWQnNBaZ9Rr9B7UyDV7hWKw3MPUFhdQU3z/Yy3TOGU3okyYOMA8GQ8pdCNYKsBlc1Y3jUu93iY9V7tTLKu7abfhBYf4yrbdUSh6Ym0uG3PXfPE2ChMijl0IOST4tnLqW/Uing2EkUYyjrHmGmMb4SpbpUOmAylRLQwTxQAlj43xRTC7DGJTpHKE/UYLaJkLCtWJEx60SrGH2kxKtm1wiBWZZAx0Qizd3DPkqQPZZUzaYyZZB4M5azFNk0KViVuZSLJFZ9ilemjbUigLFjPw36ziXanJSwdKgeFPBvSlsUwd1kMKeceMm0YR+WKUnTHGJ4JzFohj1I+r3LTsk7QikNjCMZcBHLluxmHUb2JAHGPss9UTkoKA7lQKkps3ml3VfI5DMDS5LHP5HFf2CO1qSmJsSkDTWudQr6gsbWj30Vpyf1mW5iyTCgy6VavKuhN4JR+dIViHoUsGbWMMMla9oQZRFUhTl5+RvcXtayR4jsCz2GArrBqu+gOhuh2ewKKU/KSia8i5SRF2YrnWsYUWqAnxb4cawLoJmHOdaOUzcq/dwd9Iyk+BMFrFmjzjSzkJXtZCqxp58O5Q7lpJsUzGeRyOSno3m80RIEpZKKUBdQE5Wiv5KblXEJggX2sctla0Mq1nWcoAtl//e/+nfsXgj240n8WPZBJJHDEdTBtCrTvx01zabvoBejcB69dspKXUw7q96F9XFfaYYRrfvjHlqW+H/3z4BrfWj3AkIEs4MWUA0pCv9Xrp/7MezSe4tkhCLG320C72YWby6NGT1SqKbIQKkVlhrQUP3mRg86Itg+e5AYIklbm5pHL5FGppdFtdDAzN41kllYAPrZvbGD9xZckD7G6WMedqzdwtJLHmYefQG72CILpImbPHUe2XIaTMmxFKQQn2UeZiyN6AP/yL+KVly5KvogS1cyDUd7XCTx0wiSaA1U80fODyQUYFRXJeSVoC+HgE3/l+7E8WxEwku2nbSALv+TcTf9X3xePXMYI3JeYn2D8w7gtJwQjo8bG/G86BZcSx9yfx6o46IXMcaUlEuX+KoVz3F8ZM9Cmz/cnBXiT3B+V90LuxbQiSWFzv4N/85kvYW27Cy8ky9aTnFkukxOp30dOnwSFI6cqRZQJhmZSKFZrqJWL2NlpodVpYRx42N1poNnsYHpmGo+sziE/9jEYeBgEysVlMEbrxddefwm7gwiZAgFgDXbZ5mo+i1rJRamYx+LiPI4uzwvDNpfLaO5ZkjXM06Tgj9rSj2S+krxCH10RPpFcfSAxrMSRmRRyaRK+Mkimc1rDKIesJEYEXj2I2gqVWqiSstfcxx88dxkPPXoaD51cQaFYUO9pkSJPI5+OkJcCRj2nMDebFL/ZEL0BAc5AmJ3Wmo6Fg0qgYjFiQkhbfsjx1YJKxs6iYBgoKNho7OHitZvY3d5BEDAXmJYiPs4p4hUc81S/i+XFeYQEgCl1nnSVmZuIMF0tYapeRK5cRTJbhZ9dwI3dHtbX15EqVDC7sIKFhUUp4OztbeHGpRfxxLlHsb32OrqNdaSzOYyjFF56/Sp2Wn24+YIAsJybvX4XaQd416Mr+MjTqyhmtOiBZCbG4wekjCR8YhSM0yn7PAwk/0pVGYxdZEsFpAtTKCw+ipljTyNTKkluljLOo/YemrevoLH+GrzWJsJBS+JvUQSIxlJomMpW4E6tYHevh9959ksyznfWrmDj1i0pEpW8NsVSeVJjHjOZlLWF+VQqxuQTYzxRq2Eu7OGxmSRyqRBf3hjgtd0+/FwJqdk59GlrEzrIlRhbFpFncacUYpBspOQVMqL5TLGYk3Exz2CFQg4pPqeMPeU5CwV/GPZJvkug224LaYu4E2P3QiGDUb+HcqUoijwE+GuVMpK0z/GGyGbpV55Et9nG+vV1KY4tz9QxW3Lx2ldfwP5+gKffeRbzq3MPAOBvrW3xQWu+1XrgFz/xuIBhPGyymoYHP2649Mb1+G9MbEguhZJalGym/HJapKhEWiCk5LH6YfFQzuqfaqWIfCEDHweytDZJwUOzyGQJ0KcVx/JvlGIVUCyBVFr9jrh+sBKMvr2drvrAZgsZ1OpllKo0WWcFSU6kqdutIQqFKmbmloSV1tzfx52N26iUimi1OuJz6tDbt1RHsVpHoVLF/Oy8BAc7Wzu4ffsOtrcbsuACI2HtUd6jXChI4KUyw+orxYaLFzETFuwTAovCuFEAWNiY3N7JjKN2fzAAwpFUoPmjLgLfw6Dfk4p63j9B0UGfyRUujtTpZ9InFLYpK5PcdF58oPIM0Nwcmr0AO60ecoUqZueOYKq2gPmlBRQqrsixbKyvidwJF9xCIYtyuSSV7QThmagiI5uANzcxSqpJlX8EjPwQ3f4Qd7a2RarXdbOygfkjXxbZuYV59Id9XLtxE7fWbyMitVgklzNShcaKe5GmG1NumBVKDJzIAlZ8UvxLKeNtfKyYYOsPQ5JPlfVtyI8iGSfJLiZGWCDAan4CjUnx02DCguxhSt9xs6FUXrlckS9hECdSaiJVqL6dIs9G/yxJvlCexsg7G1k+CS4NiMvKIo4fQzAy3p0EWd6uJgyN3Dd1NSjtwx8BCzmXDWuU9yxBFtkFArZSqoSgJe+Fz4nJnwvriywPZURLsQN/5P0qfaMMIiP3ahKg0dgmgdlZKkEd0JNb8T4F1YXZrDIhEwDFVKypvzeBcUouKktMGAl8PkIyln0cPXEco8jFpz/7OfHDmJmq4NSpR5FwK1jbaWAnSKEZ5UUqZWzuL0E2M++RALA/xNqlN1CbXUKxNoN+awetTgfTi8sIXT1QSJI6GiNNmK+3j+baBfRvX8S56Qy+531PYfnMw3j+doDXdiNhHJMpLnC/rdqEg/x4gKXedXRu38SgcUckoOen8iguncbNqI5LgxJ64EHABMCOKwGYtJGJBCNhTyKoAOZpleoTUMMwr2yCWQs1QqR8H+6ojUHzEjLjTVTcAYYsTKkegV9YRj+3iH6yjCCi3CLniPrOSHwdA4APAwgsklClAc4dSpE7kiTUdhx8XhPpmjymd4cynbSAQX4mQIwCwSYmN0iPaYjIDcT+bAGsCTOZHz1Ixit8afyJLSnPPtQ2iT3hhOk3ToD02OHXgnqGGjbZCi3wa7GSxz/wMfzD+w4Ad/HZX1UA2B7HFVg/gBD0LsWxecICVp4WtzplqU0YbfIgT34bg7IOxoI3qPKgRnZ+wmg00rfm4wJITORJzXhPCjrM6MeTCKoLbU9t5n4sC9ncj5XijoFvkzSEvkXmW2H1HH7iO98mBvDnPoO/85V9I1nEoh9tQRwEEubzhOZpfxtjakqxgOkvkSpXRrZ9JnQIDrE/J4CsTnMFOs2zoHRRS9ybzOtJw8wDc1fK5k3PYAzIjhU8WMBL1+IYAzPGRrQPpM4xfQQmTEWr+GAfWvuImr9rT5n+mICDVl7ajrvengL/B8DoBNSLVYBM+tC8UwE6w5aMrQ9SQCXKGoYZz3XCevuqxdBd3roCABugiTfHwh39LtOiGJg3adcBFh0rCLGFGQboM+2zAL4AKMIANrLJMW9gmWMxAJd/ZzuEPxRf/w4XJcSes7issGXUqiKDSgPbuWVmlDL8YpUKpu5nUhFz4EtsLQVi8zzWJmm7BYr5f6rQmN/bMVUB4HhHGrDT9PXBmmrAerPaKnBp5qc22ExC80e5P+OvZUZs4idvq6HM8yaFGQRh7ypE0FbZMVEJ54OnSRNNBxPbzjl9IDXWsfub3SBkTsY+o4k9U3QUszQ4WF3MfmnmlMwRsx3qPhZfx20XHMiRW7lgO+djMLLKHpt1XJYeHazJXqZ+2lyjeC6SztFnythLMMgVKwspROTHVD1DCiBjwLAFzfU+9X4P+tQ8SwLwarGlxMrcu4w8nMScMg56XbVpYAijdj+Mz6low7tnIavEZJJoVVSdxZo8GzFu5rVGI8ol++I3zOQOwcT+oIfBgN64niRtRQKdssZUdBIZZI2RRQ2AMb0UPpLBy+sa1ZoUPdA8SdSSicDYh0Wa/A4m9vhngp5knTCxZ5m3TIAxGTTsd9HrduQswHMpzyCMicl2IggqBZjJFCq1GqZnZqRdZPMO+pSDTKJSKgswzeQk4xIykvO5vK4RJiBhEpTnMfHgpSKWxO4K5jIJKlLWCQde6EucS9shvp/fz8/wvMMCZ4LsBKRZnMziVZ4HeL9MrDHJxbMSE6UcZ6ZDpR88bxIDSiwozweLT5MC1pK97I/5oz7UVLJh//K7SsUiIp7x6LXMwlgW41L+mudA3gPPKqJ6lZb7lSJCgv9yLuQZIsJ//dN/czK3H/zhQQ98ox7gGlNNOjjFHM43evMf4ffrwRh3SEiIbXl/hI/f9VayM+dTDpbEWuibf1Ga+rIfYnAfwOlvvjUPrvCt0gNkmHOOfb1Cg7//139QC8EImngeRr4Hv+cjwb0m48oaz62J+wSV3cSiLIxEMWJItYyIYA7JI0lkcxlVsCLDL5MWVQp6x+5t7iBqbMMNBzhzch7bV2+CAsynl5ax8tA70M9mUXxoDtMnVpBIUc2Dtlkk+VCxg0btQbcAACAASURBVCxg+te38a9++ZfwwtcugORVFvIz9iPDLxoN4UUptDxzjpVckz17aZ4rlRgLoE3Szp/93nfjoWMzkudl8RUBbJaZj5n3ogphSBBQzxx8RMX71AbZKRc+yRuMC4yKhhRmi/KLEme4H5NRzXwyJZPFEk1AYQLMqvaneUuWkDE2VK9iURBM8v0Ei0P8yr//XXzuhZsYiq+xL4zF2dkZbG9s4ciReeztdVCrFOQeCMouzc+Iwh5376vXb6DTbiLvupLbbY9C1MtFHJutIsOcEOMIyVfSDzfAndu3sO85yBdLE0sRAsClbBoL0yUcXZ7D/Gxd1EnYGW7C19wz74EFYJED3x/KWOXySYm59GhsLVBUAUpjdhabae7eM+dryVdLERrHIU/qksQu7FUWmb366hU89uQ5jbFopcZ4SIgr/JIAbjhSb2Eh0IRiq8hYimPPHLOop0xUdZTNzVwnVfJIeBJyi+RLSNKwymuMqSg/PsR2o4nXX7uItfVdBAkXabJREwkpTqQ8dn7QQalSRkgLC+bxbNG92IkkEIx9Ja5lSthoheglslg5cRbzi8dRrVYRIsTO9iaiQQ+91iaq1ZIoeI56TexTsrvRxt7+nhBGRuNI2cVSlJnA6ZUZ/MAHHsN8meQfjbklg8wY3+YnkmnZu6SP2Wlk1TouTRuRJghvcsPI1VE5+jTy9UVkckXNGY4DBIMORq1NDBpr8JobGDS3MaDEtO/J/KN8O8+3X/7KG6geeRSnHn0cu7s7og5w8/o13LhxBVu31zAaEYsYyzxNJ1gUGYoV5Uo5h5NpBw9lAjw2n8Fmu4evNnzcaHrA1AyiyhR6vbaoARYrxBOKKFcrYsHC4kgLMEcR9StDIRJxjgVy/uN5wEQDpjKECkOSsYiSaPfaEofyOeB8pkKRN+xpQblRTCTjWApeE2r5IpMljDDsa+ycSKWRdcfYvvwGvNYAj517FCtHpx4AwN8qm+GDdnxr9sBP/pdLBmjSBCI3RS5s3ESZHh94AZrtthxoWe2ToewWD4ySOKA7KhczGjZ4CP0RcumE+CWUywU4rlYWc1MSMENkw6Bm3wSORZIijWIujyxZjQTfHB/pDL97jNEwRKs5wrDP97qolAvIFZLI5lNIZV0JEmgK7ySzuHFzEyceOoeV1ZPCSN26s4GdrQ00d7dkQyQztd0foTuKkCtWMDu3hHyuiKmpORxdPSnSwq+9dhlXrl6G77cxDkciw0VJ3GIug2q5LAkIBitDqboe6+E+QdZqQv6sUnmGuSksGT1Qs9qFAYXvD9BubkvSAlzsZO8M1W9JzEnpBxBJgMMq9UFIgDONREQ5Wa00J9O21Q1RnZnBo2fPyMG92/RQn57G1FwFq6tHJKFy+fJFDPpdqfrLZlOYnZ6CQ/9aymuErBz3pbrKSfA7GQYxMeHh+vVbwlRwmYxJcazNDyXknCRu3LiFTrePSrWGdq8noPfy8ooAzHc270jlPqMHYRQRuGXVj5HBYVAiSROyp11XgleC3ikwCcF5R0a0Jh8liWa88Mi2pT+yAqmcI1p5z/4VFq0BeHltTR4q6MqKQLJKlO2msnoE+vTaJiFmAiCV3Q4NiE2va5vK1cQYA86JhCYDKSZQDHgh0q1MstFf1/P0nq0nmKuBsjJcNDsr1WPCAtfkoCYC1TdROiBNoFu9OrhZJ4JQWCeUp+Ftq1y3YeXzOWGAIJ5hlHpRb2DLjVGbZw2CBeiHJ+M9HqcREkFMMPCK4EYumvs7KORdfPwHPgbHzeMLX/oymp0GUk4aSysn0ffTuHhrB2Ghhn4qh+GYTA6V1iagymc25URIjX3ceP1FVGbmka3Mylzu7G1ifnEeQZpBGrmdgRwKnDHlp0fwW5toXn8J5cEW3vPwIr7/T30Xevkp/PaFXby87cJP5JTpTZ9shLI25cdDrHhr2LpyEWG3gVPzJRxfmkZu/gTe6BfxxqCMdqCMX6n0dNIK7Kumt8oY0k/CU2DJzbkYOwqKCzRIprHJfvO+eLRKhR6Soyaizg0kezeRd7pa7JBfwCAzD6+wDM+dgpdg/wIuA1vjpa4AsCbxLNPPzjIGUKz+EOYJpfCpRmCUFyyxSD4v0uD6csjoNTCA+BVKrt9cn/NdChtiyXd9DN7yNWFcCVNQGV1anHBwDVNWEGMSxxhjJiF+AAgctNUCMjIO4qWtzZACBc55w7TlIeyJD3wM/+id95sB3MVnP/kp/MI1459iaissIGGZj8r+jQs4m3YaoMuyCvXgI3cQAxcV0BH5XVlXFAyIY7eiJB3zjZT3WX/hQ17RluF6mIFqLWDsUFqgSYpeYsCjjAyLPKRC2LBA5b7VD5GDmD92Dp/4zqfwgbdBAvrFz30Gf+vLezrfIx5atdMs41n6Xg6oBjSagFeaxJggZxbMM4Ce9vEB6MjriCST9UuOzfA4i0+K2Ax4HgeLLAg16WfzfWY716XCAFNx1rEcTmJjZpmn8XktdybPpc4pC4bZPpmY6B56Kg/aoiCdFHnwru9CpvXfJ9eywLMBvmw1vsyJWDGIrj8H4J/0taxv/B8l3QnYmHnPfUMbjkTK0X2d+5/clhm3ewDArOy1YJsFBA9QdyNtbBUKzHoo7TST+q55PAE+TPGLLXmw+69dDy2gaa3DYmPGtYxHUok5LIge+34Z60NsX9nfzTWEzXno/TLOUmDxZmauxBsWxFW4eLLeyR/MmE5A+Fhb7wJMJVmgUsGH/Ysn0uF3tTu+HsXAWBvPiKS/YZ9OCiu0Ffb+FIw8SI5bCWSJ4c1zyRkiwKF5xYFdnavGV9i0zc7Rw31sv1c3FAOsm7ZYJr/GdCopblUBpOONLYstTjK/tt17UOjDPd3ObxkTlQyWNcMUMJkOkP/Z2HXCaI/B+hpL6mMo7YkD9WbF0nEyhUZC+DUAtoyx+YhVbzHxgKwxMWsIldq+e7O288KysA+8wPRZO+QmPXncrHyi/Q7xvTWFMGJbYtjb/Dc5/xn2uR0bMk3SDsFRngE05pBrSXGwFsWSBUzQUIor7Voj8b0pOB2N5KxjLUkK9CbOkBEcoUsPQFoOCWNACxQJ6PKcSGauyAZKAadoPUpcz/WF505K9o34eYKaJraQWD5eLDNW8LVaqWJmZgblYgnFfBHVSgW1ck0AWmFaDwcihZ2jYpLpet6TSCt7CtpyDCixzWJp7u08E+tRTyfFzvY2tra3ZZAJoNt4jMA4E/i0galVq/JD/7N+v69ruxl7fgdZPGIxw/snWBwEwpYRJrMAt1SsycgYsN1eMBJLJmFWmL2K1yToy1hyItnP+J9n1XRGC0XDQL6f/ZxOEWBgGzNyVpW+H43wN372Zw/tTA/++qAH3roHuPSdSCeF/XsoVPljd1tvHGEtCNGUQOSbf/FUMp1ycJwV5/fhNYwi3PTHaBKYug/Xe3CJb48e4OyaSjo4mX7refZz//2Pyb4manQJzZGyCCjwtfhnREIKpZ4TBMvGolxBlp3IIaddZAsFZCkvSxAuTVCMwJraTHHPau21cOf2JnLhEF5jA4+dXoK/v49xt4/VWgknz3wQKJQQzbmYe/wRpIsVAYATzKU5VL0glOXAG3Xxv//yL+FrX72A/aFHBFgUJBJRiIDKIIk0WiNL9lAbKeZ38lkXC3MzOLpYx8pCHTuNFqqlEp45fwoJ8Z1Vm710TlUjxwSRJcenYRolninbrEVrCQyjJHxqczC3yPcJEM2YhAqAEdr+UPpGWMNSiEawXNmv3JP9MXPbzEcT7DX5xASLxJLIBUNkgy4SAeP+EJ/8jd8SAHjU78vYME5YWZrFjSu38PiTD+HG+q7kcseOi0IuKwAxx4TqkQQlO52exEIKQEYYDD3kU0nUckm0mi14knPUuV5PRxgmqZ5ZJENFcsMS86QcUdWcrU9pns4ZI5f0UEz6yNLKTc4lan9BcJJxztJiXgA4yRma+sSJwo+oykmqCSMvQotCLlEC+TT9qiN0vQTaqWl4LlVcNNfKvC/jDNpKkDykinGm0DH0kR3toep0hW0r4B98FIvM16d1PvuM6ZSJrDGsxjFsxyhw0Or6CMZUIVRlTeafvdCBlyqhlygjZKyfTGB3dxdra5vC7s3n85LL3aH8eKuDqtfDfn+E3SHVX+hpSyKX2qvIHEOEam0aIyeFTHVKVEBnl4+jPrMoOeROu4HW9g7GBBMjD344RHO/LVjG1Ws30Gi2pG2FbAbdoebOOeemalU88dASPv6B89J/iYR69ArBTSsI5T8/XcIwX8GApBlJxrjwx1T0TGl+mWApixrSOSQLM8gUpkSBlIUNYlmXGMOFksmiYQtep4Fuexf+gKqNSj4jUPzss8/hoYcIbC8gmasjlZ9Dsxug0WigsXUDdzbWsHXzOjpb1+H1uxilKiLBfNQd4Yw7wok8sFxK4VpriBf3PGwPE3CmZ+Fn8qI8xDFk7j+Xo2psQa3y6IMszF8KB0ao+11Ug76SVGjhSaVYPnNJVyz4QieJvk8rxTGG/hj9gGA6QV3mPameqhmeMFR5bb4kJypkI5IE6UFNFrCSprh+cDxYcNG8vYZsv4sjc0t45zOnHgDA3x5b6YO7eLt64BM/eESrmukvlKC/lCubifhZ0b9zewedfl88FXJZVlkYn0rjbcrEWDpNKeYkMpS5zTABwKQ+k0VksgZwM8okpUQar8vF32dCwHhHMhlTSGdFCsxxAkQJJgMCuMkskgkexrViib6lKZfXGCNJEJoLS8B/y2Nvvye+uOWpOdzZ3Ean1UIhl0aHoFaOFdrcVICBN0an58FJplGvz8lPKl3EzMJRLCyvotXp4rXXX8Hu9h30u22RGSMIzKoiynAUS0UJsAgWslqP4A69iIUVrbq90lY5gAsoF0kFtngMUz47FUnSotuipNoIg25PAz4vwMgLxe84lc4gS5kJRNhvDuAPaNE6hJtNIlco4OiJR7B8dAUOPROSCbz+6lU0GvuYX5pFqVLCkSNHMDc3hzsb68KC5tjWKkWR/KAsMoOq3qgPT6rPCBhGaLXauHFjTWSQ6QklSTcuuPy/VIlnRM6M95cvFGU+MOBgYEMJCW5gBPqkskvtLSTZwLklSS9hQ5vCHdn8KVGnMtgp8T6VlJJsMJIs5HtNNdhYqI4qS6cJd93UhXlumFSU6hYQVTxvCdwJfKyMPgsySZJNAScrGcrKNJuU1CSmtl0q4AmosiEMeEQSWhPffEUOK7pYoUbpP7K1tZLPEExURs8kdfQD6pcmlXAsnhBJG/rFBcrwEQ9jDReGUQhPJGTVU1reyeQrPTQMG42JbKnWF7k+Xw7bwhw1aKEwkrlpikQ1GaXiaCbsdgYuEbICSqdSKiPSbfaQCH3Mzdfwge98D4IwhS986SvYazeRzhSweOQ0OqMEbja6Cv66WQE5JY3KYFowJv6NYHKAtYsvoVyfQ7Y2J4mkTuM2Zmen4btl+EY2Uqo7w7RICDnDPfTXX0Ny6xKePlrD9373M6idOouv3AnxH1/Zx2CcZR2oYUfznoFcOMDicA3D3dtob67hkeUaHjm+hOzcMbzRzeH5/Qx6YxaKKGDMQJ2T0Y0omacM8wSloIcK7joZ9Rpm4KvyxpxHyuIhI5aBiRt5QK+B5GAN6N1AKT3COHIwzs2j58xilF1EkKliLNLaERImqXkYSD28nstcMV4tbJdUX0q1oBY7KEijwbNNDBOosa944oFzl2A/E9jilW18tw8nlN9yT2HnMkEuwNEB8KHM7YPE9ISNZoAbW6RrsuMGHYlhVlpjJGuxlR6NA2LSnoSD8+//GP7Rd7wNAPCv/Fv8vAWAhRE14ehpVxxic9n+sfclT65ldMWS5PJ4m35hH4uHeAyUsdJIWnRyIKF6APSo9JFd12xTJt9vfCQtjGSLAGRdm4CK5vPmRmzyzTKXLWhhART73YVjj+ET3/X2AMAv/N6n8TNfPvAAlsOqPIkKQkm/GUCW7ZS/x8bggO1o2JwTANi+T3tK3mfWPQsu22tbAHjCYrTDfGjyH/ZwlsfNDKwFzO2YKsBlWLEx8E/uxbJd4yxTs2YfBogVg7l3mjT+rE6AR/bdPQDgw17GpmMPvMaNj+mkv2X/utsjVtntsoOChfh2n7MHdVGbMAzgyT4YkzCOl0yIb7iZ/wdsXR3NOLh5OFk6KYqJSy+b+WGHS+ISBgv6wMV4zrFrG5BaAEKrlsBaKhF9N496DJh8q3VQxstGEbFxnrzf3L/IAJu9fgKcxgDgu55nGz+8RXY83j92vtxrbvKaFgCOf8auRdI39ygo4bWsfLGwUm3K2uDGdh3T4pEDUJzN5Rgz7rCyxgesXMOWjAHC9wKAbTsP//+g/00sNrmJg9/Is2fHzoyK9CvHV/rUrrm6X9tnQPpJiroO2MVyLWFDKHAq1zDXVkaIKeywXy+BmfU3PmiTzC0DDstnDFNXnhnZgxXwZJErYzMmAy3Yyn1VcGij3CGWMGZvEXDTMr4t6z327FgQ2t7nZF0ybHgpOrWqCLYI1cxHSRAbEFe+24D9TKZKEZaYC+rLWk+IGojEwkxS6/On1zByd3ZRsoC8/J9nHSPXKKo/TBZrAGBjVSZxZU8UGx1VVeJ5gdY9rWZT3kkWLYFi9rV44tJOyPPkd6zxFL/dXg97e7sYjAYihyxM3WxaPuOPqLrEoleVFbQ+1wS681kyhNUTmWcbKj5RAlqtWpR9RSCW/+dZiCxnMozYbyzyzORzEh/Rs3A4HMh7yMYQMJpy3wSOB0NpN7/HznveU61SFQ+1er0uTF3+MMGqzxTBWw+dVkcKh1TVSNkRUqBG5Rph6fJcGWKv1RQgNxirXCa/h4wJMqd53hj2+wLWy3mDc4NM4XRGkqiMLeknzK+lylO+kJfzKoF3slz+3H/3377V8vjg3x/0wJt6gKxHAqvF++Cvy4tzNdoJxrh1n9i/tsG1ZAIn6RF+H1BqL4pwJxhjm8/p/cGoH8ysb5MeoPzzo5kkyDq/1+vHf/jjYDEUY2pay3Fv0YIqWud5cn6nb6iAmLZgmhYBxTzqeeZH+XvAp6oGf7gHZdLo9VQad3tzF+1WF1UX2Hj9ZTx15hgW6wXcuvAGZvNZHFs9j5ljZ9DP+Jg+fwqVpWU4qQwSlFAWVq3mM/1hD//yH/8SnnvuFWx2B2Bz2F7GBmQgl3Jl7HRaAkbmcxnMzVRwbHEWC9MVVGsV1OsVsUVbu7WJy1fW8IH3PIUkGc0IkMtmkC0W4GZy6COPiP0gcRtB2iSGtK3zqUaZQM8PJX/EfJsveTPmKAg7qsUG83EMxUcjWm8RMCJozv2Xee1Ank8CnnKmktxmEs5Yba7OzRZwIjeCO6LPqo8XXn4V/++XXsLVtS34cCV2KBVc7O+0cebcMWzt9bDX2EWxXBXAr93uSW6Y1oZUUpmeqqNULSGdIeisMSTzvH6/j7XLV7Cz2wR5P4yCjtWz8N0CqpWysL/F5CyZgm/OmrVSBUVaSaRDFJNDFFIheSJqM8JcOxXkSDhIpbC8VCKPF45h1bJwl1aNw4GPoRegP2JcE6HZG2NvmJD89VQxi1oxK0zKUZaAXwWhnGsOFNOUoGIUlCRHOoZHGd/OOjLePoZ+ADpCZtwE5uo5zE/Tv9j4wEvOVuN1jg8L3ajKOQqSaLZZvJcWoJspdFozUo1yGOWw59TRCdRyst3porHTQD7tolxiv7rY3tnF7a0tJLst3G60sdO31hwsRtDiehKQKlNVTC+sYurIIo6fPQU3X0I6WxL2KnPxfcacm7to7u5JHnOvuSdS3dP1MnY2t9FstQXYZ650FETI5nPIpbOYKuXx+JkVPP3oqoyHzxhM7Fs0xhKWfOhjJ1nGV3dC7PtCmRWJcmHYE5CX84IewKRYgGx1kq+EBKLFDGTs8ocFAVrQx/jPEwILr8LiBObHCfSyuJCxdS5dRI7WnmER7T0HfuSiH4YYtHfQuvRFtPa28NAHvh/obCF47jcwc/sVPFR2UEqN8WrTx6uNIdpIIzu3iB6fM1HTBLIsnpyaklhdlWNH6A1YhBkgE3g47rWxGPVFZpqMf85hziVRjRVWL52ZI/T9UK7riTIX20cDQQLEWlzAvDqvL+QWOZ848B0X43wFbr4IJ61rE/ELxtnNvV20GjtwOy3MFst459OnHwDA3yb76IPbeJt64Kf/8hmVQmWVsUn283BJoJbgXqfXQ7PdEVCQlVs0jxcqPuVwDSahnqWUdE4gSzkCU/lCSQKySgUIkc2YoIYBvnxPfXDFO4CVTfQ1JVjoI8NNQ2TNEui1KUutiSGqbSWTbFso/rBSBeTwmlkkklkglcM4kcbGnS3Rl6/XyigXCBQPBZD2WNmVYLUcg4EE+n3q1CdQnppFaWoe+UodtZl55ItFNBq7WLt+Dbtbm0DoSwVOxnWQz6ZRzGcFDOcGw8O5JHXI+BRpbOuzqTLI6rtrfGi5vBG8pqfGYIitjU1sb23LfUoFWzDGyNcKLSeVRmfko9UcIBxFqNfyeOzxh/HouUcxPbeEvdYeeoO2AGIN+lT4Y3R7HfQGfZG0mJ2ZxfzcnHzXndvraO3viQ8XpWEYuCVcYJ8gNBnerRYau3vy/QR6Ra5bNimt/JLqcwk0WHmeRiabERA45Wbkd1p9x/WZoFokct7SK1yzTTWieJpZJpdDURdlNNsklGVGcDNkRY8mHE2CXBKtTOCo36+AtiaVxE1CWAzmx4JWBxLIzF1ZKEFBVq0I0xwbN1cFUs1GLICq+lAIk9YCFIaFI2AwAzknRSHhie+q8FKZZNH8jfF4ZlhqpAUp6Ws+Kz5rhmJgWS0qw65VVAx+WC1ImR8GS+KjTcawJCcNUEJWq3jUkomsyU31WKG3R0GeVya1VBJaoSfpkwSZC0mEURoBJZ/JhqWEjAdQOeXo0QV878c+jL39Pn7tU59Gb+AjW6jgxMPn4CVz2B2G6CRSGFLShL4rAgAb9UbJaIZwEwHWL76M8tQM0pUZ9PsDeJ0dzM3NSGWhx/DWsNKS4wzcsY/UaA+DW68icecNHMsH+ND7zuPkO9+L7fQiPvnFW9jpQpjxlKG3QF1uPEBt/zKK0QAbly/g2GwRZ0+toLx4HLfGU3j2doge6FXMflPJFWHxSiEB5bgVoI1GDKCpQ87CvCScdEoqRPU9opUr7HnOmszYQ9TdwmjvEgrOHkq5UIJYt3ISnWga3UQdoZuT6lZFxY1krfWGNPPjTcdBmWcskjCqAXw/CzBYnGOADi2AVwqRJK1jlLA4mCIgpJlLNon/9UDgN4GwE6/QAzZZHMC24NSkOTYJbme1GVspap4k7c1zIQ+uyg3GATUBM+W+knjs/d+H/+VtAIB/51c+hV+4ftBTWhxiCk5inNM4+83mc4RZw/eYghFJgpukvyF5atLcHNgsuBAHIiyIMAHwDRtNPTQ1aT9hXVsQKw5YmsaIN3i8Xy3jkwn6eALKdL6qCcReHF/D8CscJwP4ybeFAUwA+G8915jIMQnYIsDLQXsO5pJhAlsAOM5+s4+8KSCYoKBxiXMLACvpWcfVwoO2cMEA9VYONd4l0lWHk3f2ey1QbZI4cl1zfWUJHjzNsu8ZwFdvJUa7twDIXUzSe8sQxhmTB+18awawrAxxUNP03wREJNhi5dvNMqLtNhLyAqApPJM03qn8rewdhjFsPWEVRNSX7qMGELc9YaS6FSAz74uNpwW0tTo9LpWtg3AA9ZkPW7lfCyrbZJoFz+yzEGfimrFUCXZl0R4uApCCFsPyjc+F+PpmgceJn+9dk0ZBUtsH/NVdzNl7PqOH/jF2vTgwerhYx079ydtNjGHH3YjMT+KK+LolnzGEbwtoG3725Bm5F/Bsr62f1yp6g7XKXLHgpy2+MBNIlzypedM1/q4+iSsU2OdpIgN/ALKqukps/9DqgYP5wv3ZbE/2edfvirHI7fThfuNYCWUjgW3XUhNHahymawbXy7vY1mYdiMtnWLBWS4hMQ2KFFvxqKe4TKxEqJSkTmEofMqeMfJ5dRxhrCzHAelkbxr+1UpgUVLyJpW7WmMNtjhWw2MddYmSrFGLAYjufbGHShGFtYvXJ3DFLHNc7tYwxijaTCWkAcFMQSQUeSWBJMad6A9IbzjK5KaUtthqg2pD2jzB9XVffSzaxpQHp0Mv3Dplo8vTsyDOijFlE30DKUCtTV9RURJSHzHktvOQZjF6+CjTzDOsK4MkkHcFRSlkzUaeyc9Z5RWMFttkC0fqcqMSlI6pFRuHIKBYROOZ9kQnNeyCTmQC1RyCYQDTPU0YWmv0jrOB8QZjH/GHMnqZvZDol7eN7mcjvdXvSCcUCwWIKeOp5g4XSZBsxxqasHiWhNZGYFOCc8tYE90UGmkXGvqdyfZQOzWaFxcXAl+PFMywTbSxcpkT2cDjCh3/kL8RXvAd/ftADb9kDXLvoe0rZ27cCvP6o3Udw9YoXohXzV/+jXuNe7y85CRxzkyBg/c2+CCrthmOsU9nrAQD8zXbnt9XnWWCw6iYxRTbqPabaD37kvajXqmpzRulisn5HHgbCRIyEUOMy/xD4yJOIQkIKveplb1NPzP0gicso4vj586JSyP20Ry/6dgs7u3sY9MgYHePKC1/D4ycWcXKlhpsvv46im8Tx+WWcfOZj2O23UX10EUtnHoFDwk6SeT3lMHK/C4Zd/F//7H/Dl597Bf2EK+AM0xu0YksmXFRLdfSCHnIZ+uKWUCllUS+XRD2RQK4QZJjzG9EXdxfnHjqBQqmAUjED4qN5KgqiiD/YB8aZggC6YqtAr1Du+0NfQDISI5TtStljEnEMcJbivsUcdkrBRaou8ixBJvSInrTMJxslOMnTUenLFP5T+SSVxvsfPYb3LGVQCQeIwhG8QQc31u7gt77wCv7gletCQBDRgCCF6dkCeh6BpwEyuTxKhQx6Q0/2zhI9cgWkS2B2bhpLK8wt5ySeGfshbl1fQ293FxcuXJZ8L1mjJ6fz8FMFuRZLQAAAIABJREFUVKsVyfmQTUtwchCM0R14KOVz8EZ9jEcDECaT2MbYueiBV+NQqh9mc4xJaL0RIc/4JEUGqSPxD4Fg5qR5aGkMxljvqFRvLq0e04y/KpWqMLdDYZVqLlaLz1RGm+s8/+YN+4j8EZxgiMgfoOcnsD2IMPADFHJJ5OmLnE2iWkhjppKHm9L4XFT12HqytyknzT4geE1Jbychii4iA44k/OwUxsUZyVl3uz1hAVfyWdQrFWTyGTT293DxyjUMdrdxa7ct/sXaXsOXEA/oNI4cO4phIoVTTz6GR546j1J9Dv7QR3NrG02S3Bp7aO21Jb84GPTExkOY8AjRb7b1/nktNwk3mxMwfaacxne9+wwW6nkUcinkSG4jG1/sOySBJ88Pp+hrPeC3L+5gr0cLSSpRUvHUlWJBOVuZZJpYvxG4Z+5P4l/FGDh/WdjI30sMKzaFml8mRYgFf5zfSfFRZD8nJfZjcePYCzFs9NHf6iGZm4dLwlbjCrx0CY985M+hFO7D+/Q/RuWl38TDVVUj+Fp7jNe3uxjlSkhPz4vsNX2kiXmkczlhAGuMG6DdbqNHSecxkAyGODHuYiU1Rs5xUEw6KLoOXJvXkWOWSlCLnLZkoKl6quNNVjDnHb2JB4zzZQQgdqRcjziGe7kqhsU6nDRJWJR351wcod/tSKEKmjvIjh28/z2PPwCAv6120wc3c9974B/8+NNSccODKZ9Rgr88VBKII8DHxUf8imgazgWFtHtHq9Wof6/ALxdvej6xmsoxVc+s8FHJQF6LGxP9mfiSauSESQRTNkM8YRVYJhKVz/NaCZET7jT78Iy0COU8UqkxsjkHpUIWhVwOhUJJ2MABtyQni1Z3iOGQwNYYBZqFR2S8MhSgFBkX0pwceIXZBwf9UYCtvTZy1RnUF44ikclhanoBx46fkDZcePVVrN+8gdBn5XlfqnyK2bSwiwv5LNxMRg7U3LBEuoQAN5NQ5DixAp3eqIZB4AceooSCiiLjOU5gZ7uBW+sbxveXyaekVEaxUmuvO0S/HyLhRTh39hg++P534PwTjyJfn8fajcvYb++i22sh9ByEgTJ0GJBtrG+IlNvC/BzmZmbx0KmTuPz669je2pRNnsbtfuSh3Wlj884mOp2u9D8TKvS7Vck49eVl0kZzt0ZWmb5eblI8GPKFEtJuTs3fQ24cBJ602t8K9Yo3slTfc3nXBDNHwwspb+MbiRBfEzSsKKPnVaByz1LlLnLFmhDS6rED70TNrWtFvICbpl/1+wjKMxGjABwBVN4jqyQn1zEJW2W9cKOhH9f/x96bB8t13eeBX/ftvrf3t2942AECIEGCq0iR1EpSihTbsqOJ7UxNElcmSdXY48nEThyPK54/ppyK4yROaiqjzDhjx45sa7E98lixqDWmJMuUSEokQZAEiOVhf/vae9++y9T3+51z+75HyM6QgBOr0CwWgPe6b9977rln+X1bV4Fpq+AVu5RQgB8uOFnEY/twEpdFqilUKnBNCzz62Kg9NdXWchwW/hJlmBa6yLCnooJFIAGUDcir1oRZBP0IPq+d9jvM5DaKTrX5o7JEYyPE1jqblyIj97K0omGRSGy3RQGsLDJRqLAgm6M8i4vxIoKYz0kfmShAIVuQZ2XPngk88dT7sLHRwde+9hy6ZKy5RQxPzaIRxGAKRIfkECpcaQEvuA1VxGR45WUcccIu5s+dwtjkDLzauCzSovY6JsbH0HOrCLOuMMLE8iN0wbTwTHsZjbmXUVy/jIPlPj78xEM4+NA7sVbYjd999gqWGrSLUZO/0KhamQFcXjmD2XIOF069gJkhF3cdnMHU/qPYLM3ii+daaKIoeSZcjIn1NIFyMudkcUb1UIxMn5keXXEsyLt5IXKIgilLtwK1A5LNG8eSfhtoLGJr+TVMDYeolLJo+Q7c4btQj8bRCGsIeE9cZsaxost8uYFaKwH/DEiVABRScFU1trKANSNQxxMlDGgesCpyWZS0dsLSf1MzA3+vAPAgO1Ctz7fnMaYVifx4AjqIslSBK1Hq2s8ZFZYCQvqFCpDoPxKahfkdiS26fUy/jJWt+Y0+w7qBsQDwve/7vlsGAP/yRaPqE3vtAQCkjqLmOoySU69p8JJysOQGb78uAbTM2ywALMxc+9EUyGTHP7MF0vlQsrhVQ5moyszOwQIHiZKS/VU2ATd4GW/odHtbRZslmsj9sGQEAKWDd98yAPhlKoBfWEvaNWPU9LJB26FOVBBRgQX1SBhYVqcVkAmgmVLpWTKBtLgFXI21aXJfTP9Mt3Ea0En66Y4CnszkRuEpRAzTT+Q82d4G4LLzgALAyi5KAD37d5s9agBJ1X3foCqUAji398kbGAwae2me/41IHonSPjVXpWXECoAqscoC1krR014u45/hYdk/LYiol6kNpkCVeX4sScKOGzvAX/s+jmfbAGDzvjQYaXu5Pi+DMceOPXQSsYe3wDJ/oOQMyxUagIXbxjlz/jvBT/vc89gWsJLvNuo6+91mz54AwDvHV9unblRi3gnwpu/zzr+LXbe9dvsn+58lwknG6vaXBbtto9k+mVatyidkXWLKfAKIK6Bmr9G2hSqKM+LqYscPCwBbRXAaALbt/KcBy9t+Z+x75WemmGUk43oJtu2NrT4fxMQCOyF/KLA64Ihpu3F8lQZK22wbYsPgHg1oB5y2dPZ8M4EpfS8lszdJjVcrcFn7m34vc7BRTNtOKtsOY2edBvxlfjZAc+KOYO37jcOGXMzOZ8mcJP/gOduYEyEoJcC1cYcxhAdRfpvx1p6rEigHrjX8Oc9Dx2OrVKYCQAtTMmYk8+SgVWS9K6oLKj8G8Qcs/IoFoBADdMWic5I62HD9z2ISC5CiHE7Gf/mEdu44IyoDWWsbUFmsM0nqo3VcTkkKXFsTCI77vij8xHfC7AHEzUEUEy5qtSGUWawlIbfXRbPdQLvXkQIp3ycK3m5Xim383wKqslbJZmStyL+TLMv9L8Fb2Qc7jpCTpfgWx2CGcM/vob61KdbKfB9tqAn4EiAWK0sWlw0gHEd9+J2WtDHB3qFaTcYhFpdpV1hwC9IcfD/bS8i5co80b1HiQ+w+m8VaOgCxf/QDtDtttNrtpIhOkreQu0dG0e710Gy1ZZ/Ee8w6wLH3v3/HyHL7n7db4MYt4GUy2JPP3lT7ZwK/Z31V7t3MVymbwe4/I5/1P/f7OKLUwxhzLGiniYv/uQe4/b7v2RbguEs79Jlc9oZkgx975ChGqhUBSFhnoM1q0OvDiRn+FqOWz2DMzaDqxPCovqMLImthtO/vBWj4Ic62M/jaVgYPf+AvY3xyVFwBWXfc2lzH6tKqkIemh0v4zje+gbv2TePh+w7h6snXEHc62Dtcw75j70VcriEzXcH0fUdRGB4RADhDlYisASIEfgO/9av/Hi9/51XkJP6tjUari0ajLTL9oVINcY4Wyx3UaIdMsYybRbWQR8F1UPDyqBZymJlk5AIdFT0MjY2hNjqEfj9CxvNwsQ58Zq4pGa+suXEe8gnmmtqerjsNSY+grV1QmN4jjisZpkSoMwZXZ+KSITJbAuyG5EfrZSPcYRQZf+4VSnj07jvwgQMljKArtroOfDTbPXFX/N9/7Q9wfrku6waCdzk3iwZtgKnOpJtI0YPj5uAbkhmtoP1uV5adkxMT2HdgVpzPWvU6Ko6HxuYaXj99Hj1eO0LsHS2gzzC8YlXXPg7n7byIQerNlrhsMmJRIjCEvKf7eLMw0kgMG+3DvpNjbAfgZR14bg5l6hGELaeOIlQ8L3dCXNrsaa3LOkBlMhivFDDKHGGCkeS8s2YmDoKMO1RQk/mxXkgzbo08pBq1E+dwsR5hpdXR/YgQ0YCy62DfaE36g8TzRllxoaSbEOvKEt0XhyjmQhSyjghfiEbwO6NCBfmh3SLOoGCJ8Ru7Z6YwNjSMXNGVjOtTp8+ivrSI+fU6tgQAjlEQLEGLbFxvHTl6GKv1JhphjNrUNMYmJzFRG0av0cLW1paQ9LjeY+52u9mSNbznFaUfSSNkHRFRFfNUtGrt9aNP3ItHTuyV+imFCyTsSa0uZgayh5DzAcV0uQKeX+nh86/OY3WTay/jAsloTGVdqz+23Hc1QGa/srm56iRk1t2yBaBQi0I2U98j8JqnlXRoop6IucSyNhTnGWYS+23MdLZQYsxkmMPG+hr6w0cwfPhRTLgR3Oc/jj3z38Td4x5WOj5e2gQubraRP/YOHHnqw+guX8fpb31VhDKlSk2eAXXJjLC5tanLc6bYdRqYCerY50aYKuQw7eUxUXBRzPFcVQzV6PcFI+CzwuxwOsY2+j7KWQ/1wEebdd6sI/GjfIppld4hDhWxWu1gIVPEcnEUuWLJbIliIVb4XZIj+pj2IixfXsTdx24rgL9nJ9bbF3ZzWuB//ZvHtAxpixemxsDNpOsWxIqg16WKV8epvt+VCatYclEsMDNIN8Ysn/Q7Afo9Lha4KeeM4yr4FEMedm5g+eJGXTbQOW5W1bI3AhWOnIxD1GolsQVhASGSlb8WAQioMFKVg69uanXj73kl9CKg3uqh0wsFuGamETMZECjHRA/BQTKLfjeQBRKB4s1GWxZRdT9CvjqKqT0HMTqxC16hiOnpXdi7Zy82NjZx7o0zWLh+Bf0urQ1YFCazKIdqtSSKWBYtaGmstsG8bN1E8zoHKlMqXhUQpiqVbKxWq4cLly5LpkYUO1hd30Sj3UXbD7DW8NH3gXycxbsfPYF3v/sB3HffCRSro7hy9RI26mvodBsI+lm0O2pzJv/3Q2ysraPZqGOkVsPuXTMCAsehj8uXLmJldRmtbltY8ywisg2tVaLUyix73sxNXISRjUcrZoL/YitLewdmjnCR0guxtdVGKDkPBNcJNMpN0ixbAn0mo1HWKbTTdR1s1LewubUhk12f9tftruofMgpWCeuelmpSkFGQluw4qZ+LnTiB51hAYwF8xQ4ngN/pydzPhSZPozZUM5ldGTz+nvfglVdewcLiothe82JLpbLc77Nzl9Du9GTylHwKn32SocSSmpecW85lkYpZrVpMsi+2HVl+AhLLn/pbtVMn257qaz4zDLpn7ogq5yXbzByGOZm0Gc4QHKeRS47wKKc1zaTlqk/siGmzzqUblSQOWf4sUg0sL22Wm6paMsKkJAjeJ/CVySOTLSOIuojCDrIEouO8ZFjMzo7jnY+9QxTAL758Fo12BlHeAwpFbAUhek4ePjNB+PyR8MEiuSyWea+pAA+RDTq4/sZJjE/NIFusiZo+am1oLnhtEvkyNwt5sf1wohzcOIC/eR3r51/EVLiB9xzZhSfeeRdqBw7hm5eb+MqZOjpxTfIj2HeYIcHmKoVtVDbmsLuSwdypFzBWzOLOfVPYdfAw/NED+OzrddRRQp99in1FFOo8P1/PNZNTAJi52/0uSNAgquoVuZBTq3tR8cQRcg4ZcH3kOnWgsYD25jmMDkUYHqkgX55GK96Nrf4YWlEF/aiHrNOF4wRwCkMIIx0Dkn5iVD4WBEjq+2xLo0gVWxhaV5vFtyD+YploSv0cZMSRUaGRNwGYsgAnb0HJE7K4NNaNVpF1Y5Wh2VKIessUFiXT1qhhjHJ0J9hhQVCrulTOixbVE4DAbtRi2jOlrKVl9WiL21k88ORHbg0A/OnPwALA/ErJeZacnAEAIj+3ltupKVY1uuqAlFx7AuwO8lR5wXyf2h2btrQKNwPqCqBuwHPeg9Ao1CwgwO+QHm7AAwHGE5SfvzQK4B2AGTceaXBXDmE2GKL4NZb7aUC1ePAe/OQTD+B9tyAD+KU/+kP8o+cHAHBaVqcgo8nFtUrSBIoyAJQF8Gz/MO0p7ST9XkkR1hbfAjKKammDJc1m/sUjW4DFPCIJqKJkhh2of6oPyO8syGnIFfaeJVauFlBLgeximWzIT1bhJ11BaGkD8sBgfDC21qaPmF2OxijsWPalgUT7XFvHgJ3ZtDdSu8rlSuFAn4G0PTDb0T732nV1nLHzWvq75eey+dW4BPuMSPsYS1o7BqUBYHs5yVgoB9ertCA03y/nsUMJLM+qJVaZccZej32O0+OUjpR6vWmQNa1QTc6Ha13GdnDjbZ9XM4TLWGdvRMoW/0ZAsnaZHXfNXMeOW5mokbe93xw/GaPS46kh6tgs2/TxduYF29/pc5cMTHIzpQ2tZXCarGKAzARoNSpTXSPqOkeV0UZabsFZ8wVpi+obAd4yJiX26MyF3wG6ptrNjru2PTm3KJin/STdt95sma39O3FXMGN8WtWdtKGsj8y4kc5xtuBpanzQ8UIDNYQ+YS3BTRvaOU4s0Y3FMgFgG/VhxxMLygvIncwdas8dkhhkx3lz73f2Xzs+sJhk+2Ua6Lffb59/AWYdo4AxZDoLVPNPCyJzj8X7I740pkA1WLMYcNhkmydxJxI7oRlviTW9JfxwnWiUzwOlMdfxehfV0UajToQwmiiAzf6Uvc2491gnHtOsZpxXhwT7zEtxMmbsinEIEmtlRu0wtoN7SVXrytjNoqhLlyPuG1z5n2RGWjETwOX+rlwuougVtR/x+vy+KIgtuY6FRn43QWOfALSoWvICFHdIeO33RFnLe8x84DxdhIK+zNncQ9PWUPIgQx9RwH229m3mQfLntInmd1Px22tz7U4llJ/kJbMX5j21s2YxslIuCxmU1pskWZPAzYNSdUJ1L/dNW40G1re24LBQKGqhvOQx8nxYVDz82OM7h6nb/77dAjdsAdo+H2E9aOd89xbbi6UfZv/SAvoG1Le3eFT9GBXK00at/LYOZD7MnMNzdO4yhLmbcczbx/jeaIFiJiMAMNXxO9fvP3f/OMqsVYpoxDgFRhAlpBOFouAc8XKi/s1lQni5DApkNcWxWNGu9WI8s9DG1+sOHnzvUzh4cJ/YMPP3a2srWF1aE3Br70QNLz/7J5islnHf8d1oLy6ivbyBvdUC9u29G+NHHsTlxip2P3YCEwcPCMDDOYG5u9xXhn4PH/8Pv44//urzWPeBhu9L/B7n6WImixHONZUy/LCFWtFDteSiLArQHEZqjDwoo1LIY2K0KgpZ1kxjfgdteHPMAY3x+kqMT72yIJbPdCNkTU/AX1lDa72AClRx7hFikyGiicOHuvixDYWXK59RNaSN4pD1hJh46dqELpas93AdmHeLeNd9R/DhO4YxHHXhMVo4DtDp9SUj9fNfP4X/49NfQJYOkoYgyOg+W3ekeIl1PQqLuj06ibBeQ1CMUYY5jIzWMD0xhuFyCY3NDYkYbNQ7Umfk1UzXcuJQ2YnogKIOJgR1BbRO7YNzshBW9a9WwBXsU064EQiwLk5hFTOUs1T25oVAwGtnDZdikizyWGr1cWG9rfVcro/lzwxGSzlMlHIC3NJ1j/s+Xg5VycUcVdeab1uUJa+JrotDtMMMzm0FWG1rRAfvFx0qXSeLg6NVITMU6eIZO+I8QoyBQhBZtzgZ1HIZAazpZsn77uYzcEtFjNNi21XXlXqnj14AZDnPOB4WNto4dXUB3W4bqy0fWz0FKorMl+MKWoDQHIaHhjE6Po5OEGOz2UFBokUKyLlFcSndrG+qKwodMkWMlpPnhms5tgEbuNdqYbhSRbvn47H7DuDv/JXHUS1Rpa51WAnWc+muyDUt14UUwGURRHl843oTT5+ax9LqpkQ+Wg8t1nQltlBqwKYiYmqACX5g9712DyEAtApDbH1P+7aS0rmWZa2XQgFx0YljVPIZvGd3AcfLMRrtCAtrW+jmx5Cr7IHXaWHm8jPY1bqGMc/BRdTwnbUu5lY2MfvE96FQrKFZX8H8GydR8EoielOL5kjcaehYoM49QL/dQLWzhkO5AHcOFbGrkEPVy6LEfiMiuQyaviqcu34fXd18ohVFKMQOmnFfVO/s9bJPYvQLSZQh0AwitKMsrkYFXHMqcBnhYmzz6SxHV9VqKYfJvI+FueuYnZ69rQD+3phCb1/FrWqBf/3j9xs7DLWTNT5oMijRDpgbRW5kqSS0xVZqH7PZENVaGaUiAcCeAHhhnxMRweAc4lAnFN3Y01aBikcyV8haVmCUYx4BYP5dGPdSpKGqriAPtijiODlzoy62xMxMl6FB1HligSHWCHlR/m42OrIocl0CwDlRK+eIkoilb4xmoyMVQ56b2PtyuZDJoccs16yHjY6PesdHqTKMvQcOYmR0HLWhUfl/aGQE62trOHv6DBqNTZnY46CPghujXPJQLJbUTkvAbrLdlYFk2dRatCHQ1FNbXrElzuKNsxewsLSKQrmKUnkIrU4X1+YXML+8ik7kIggyqHpFsTN45OETOH78ODrdDM5eOI/l1UW0unX4Hdopc9D3EfR8Ldr0+8ImjMM+JkZHsH/fbszMTIoKc2trE6fPnkGr2ZZ7o/lkhPB0Qpd1kSh3ac5AEEoBV+YbaNtrsYv3gOrTmBO642F2z35MTs6IgpI5xuKXQkY6WepSQdZFFwsQIUK8dOolPPPMlyW8vtcNcf3akvQzMq9IChgdGRFLFN6vVquLra0mWr2OZA3TAkbscTn3ivWxsvHFXpkMqzBCyfMk12t0bFQmKSqe/5sf/mE8/fTTuHbtuthZT0xMCFufFjVcRLCPkxXPSZ2KUy52Yl5jNo8sLa89goNqsSJKXF4fbT9MlpqwEtmm7N+mDQkAhllPzS1locXPGEsggjbs2wKo6kKonIsxVC4ioN1Fs4umH6FLIlqGWdN8vriwZG50VyZhWqnw2SKrSgEGFrcIlA8sfFjkkhxqmMVZtogw7iMK2wIAuxlXAODxsSpO3Hcc9WaIk2euYyMoSu5CL5tFl3wKEhVksaLWzw4Xn0YBzN7ChWTca2Fl7jUMj06gG+ewsryETG8LQ0M1uKO7UKyNiM2QPIFxHk7UR9xZQ/3SqyisX8Njh6bwl9/7AKp79+HZyxv42rk2uplhBFT9ZCI5H7FHCloobFzCvkosAPBEJY97Ds5g9sABNEvTePpcF1uZijzfkpnMDUEUIB/5CCXjhtnnzPVVexMW7UKTIUdyg2RMS/GV42IfvU4DXkgF8AI69csYHcpgaGQI+epubAVTaEYT6GWq8AOSIbaQzfSAfJVegYkNpuTgpcGh1MBuAQr+SLM3LXirhAtVflpIiwrgwXbS2qmm5wkFbYyqUhby2veE8GGIKfp+C04rqGZz5BJ1kLFEF0VyYplmlU4W4BjkoioYpvbXdvOS2IWabUoCwGw7YbZNFg888f34xUdvQQbwp3/fAMBqCauF7cHVWxXnNmAr8Rk1Y1763qXAEqEpGbBVAeCUMjqtCjAqUN3U6kaWfTpIMlgN8GWUxipeG1jpyt0yILNtOt3s6pit7W3ACKOmtTSVBIi3girEYAbwTz75IN4/+V1UxW954eHjpf/0WfzMc2vGbpqAjfYv2cin7XdTAKStkKQLJapkU/aobUqbb5oobpVybIrmO7p08tQM2mcAMeoFWstZfTbTtB6jiNypnrfgsukDCqKqbZl9pKy6Xe6hYb8mvcIq68z93NnMNyJnSH5yWpF/IwKCBXRvgGNLf0v1xW2gnGlwvfb0SJQQqVXxlypIJOcsttuDRpO1jsnIlu8wwHUCxu5UONs2tEpDS0i0RYT0eZvNcAJEkTGdWAibB8FsoG1JRJ8PVcneCEDfSWZRLkoqy1v6h7EOtsOltR839zENjCXPpXFisEDgn/Uope+5PU9LYxAA2Iw9ib28jBEcHzR+xZ6D9PJEIa8seCvWFADO3GG2h6zpTacf9A9LurRYvJ6N9m/9nQWS5XsFnB8o0G27J9n15nws2CvtYX6mG32lDbE4kO6TgxF08PzbcUCuz6h4bbEpweTNWKECALU2l2Kf7R4pNZkSa7SgplwqA4ibh9geW67JFmJSILp9UuzcoV9GUFGdIizILGpXFg4NuGyGaHXX4NdyHWtItha8FfccDRlJRQOY8Uq+xjpYmCHH2FzzkizYbY+tlzYgHtnz5Ptk7e9ov7B9UBmXpscaso0l3ugobh8mbTebOywtuc1WVfufdaAwO8JUXx2A53bclLYzY74UNY01N39vj6OfsqD7wA7R7k1UIWzWSrJ+MdciihYG0PCclMTA+yXXLjEfinUTJFdSgLHlFtcVvXAhNtCqru+LpSX3v6JYyjqq4vVI8vTkC/kM8CDdqCfqZQK+qlTKCADs93ryeboFcQ/DoqTuLfSErQVj0VM7P76HYDSjlggi00Kaa24ek/sqFv4ICit4HaDkFTAyMoJapYICC545R+z6+L/E92SyAgKvrm1gs15Hl05JeU/n7Azwoz/+P/5Zw9bt399uAWmBCSeLQ26aXvf2Gobq38uSE5gasN/eIZNP8xEbz2Ulr/hmvLoxzzXCJvdZN+OAt4/xPdMCXAMM89mga+KOBegv3T8kVqll+Z0F6VgTVZtdCgL4J4nqFDOU3SxKkr2rjmgLHR9PL/h4rpnF8fvfiXvvu0fUnxTc9Pwuzp05h6zjYvd4Bede/ibKTh4feOoRbFy/govffhX7a2Uc3LUP1X33Y3ljAbve9QCm7r4TDolOtLQVUJVqvRC/8Zu/jme+9HWsNHxxgqHbHQEvgjtFxxGAc2y4ANfLoVYpYmyohkqJWfN5If/TfZD7l2KprIAas1SLI2BGLVWBz17cxB+8NIdOu5cAuko8Y71MRRKyjDIuK7rG0Z+pyyLruaxNs/5s3DBoq90jGV9FJeIYJPi4iUESADgDr1jG+95xHE/tK2M6HwEhSVxdcSHs93r42rMv4t/83teYcCagrR8odVfWC/rVQqoTMqnNzZXYPM7zFIQAFc9FMZ9Hp9eReV/2wmZsm6zm5bu6cV6svbkm5mdYDyQILPa6RuShtRUDgNM+l26dYh0sFTip30p9XYBVB8OFPErMCTYRIATu2bsWWwEurHd0vUO8mp/JZDBSdDBVdlDxcrKukYRkgskC0HI944LVd0apceFKfQHvRTtalvSBAAAgAElEQVSM8camjwX2D/6ex3T0+u8YraDqOai5BI4ZQciotTJ233kCqAwJGX+46IjKeWt5CctXLqAS9TBdLWH3cFUswzwZqzUPm9ey0gzw7KVFXNvqiE34YsPHZk/X+7S05topcQfL5tSxs1BAo9tH1qtIvR2RCpu6vbbZHCpZkCAtY0G4DuoFgX5W7K9ziHM5/OB7T+Cj77tHhHCsB7P2XjCCo0hAXwLcofSVOOPiG/MtPH3yWgIAW+dK7ku5lhUXGLquWJciS1KViBETV2fEF7IOFldAHUykBmxqGAKqWwdL45rJBXTZy+ODJ6bxkQNlUbUTRGc9OejnUL94CfnzL2M8bKEYRzjVBl5Z62C5GaB64gR27Z3B5cvzaCwuSKYwIzJ7tGQXJ8uO1BPFJYBRl/0+Sq0VHHF6uHe4hOliHh5dW1n3Zw0bGbV5jkmwDtEXXEF/zmchyur8yade3WXZljG6AbDZj7DoxzjVcTDv8P6VReQlO1Iez/cxVM7h4UOTeP6rL5AlcBsA/p6ZRW9fyC1pgf/zJx8QqwH15lfVGQcMbjJpH6DqVW6W6d3gwA8Zcu4jjvuoDZVRLnpYp51AnxMvfe2LombVgpDmOHGyJZCslrzqMU98VMFfZSRT3dfx+xgfGUGeExJiGfBpQ0FmlWQPcFHEX8ocqwUg2Yxns5JV2uwyTJ4AsycFeBoRU1vM+ZIWzRy0xMZXqzmyWef0RtvnZpCBU6rBcQv45reew/DYOGZ278XY+LQshsYnpzE1M4teL8CFuTlcu3Jd1NDZqI1M5MtmvFQiIyUvEzWvySoguFDSopeqCNUyOUa90cKLL5+Ck/PgekX5bgJPnNCvLyzg8sI6QlokRDHe9fj9uP/e49i3/yBefnkO5+cuoReQyU6VsBab8vkM+j698JsCUHvMVHAyolTevWcaw7UKhoaqOHL0COqNJubmuNjiYsQXwFxATAIRUnFhP1DLXTup9EXdbEgC0hu5OMnJObv5AmamZ3Hk2F0YnpoWqzJOjGR46RpHi0CyGMtl0ew2MXd5Dp/4xK+iUV9BHOUxf21F8p7JXqfFOBn3zDMm6z6OHLHJXlhZE4CchAICwGSKkfHO4giBYra/qMOFRZlDtVRGtVYVphKtKnbN7sLKyirGxsewa9cuuQr+jouGQtmTc212uuj4nKSyMvHEWRdOoQLkPTheQbMdWCAStj6V6WpZR+aYWFGzf1M1SmUfnxex5nC0GMSpTgrmmj8i/xaVpyr0qCzP9hu459hh9ELg8sIqOrT3dgqSYSuH4MdoLygTfV9YdrTmIOisBTbtD7JQtMV8KZhS6UvFL6trntqRgzZ5tBfyhClYLOYwMTGKTK6KudUAl3tl9LIu+tkMAioPCYqyGMZDhMzTpfpXnycqUHg+fmMD61fOoFypodGNsL66il59Re7D2P5jGJnchawEenNsyNOoB9mwie7CBQRXz+JgMYOPvP8hHH7wXlzuufi9Z+ewGdY0JyITo+cUkI0CBYDr13GolsHcyW9hrOrhngMTQt7olKfw2TfaWIvL6EnmsIwEYtdCTXWf7gRZZtlEcLiC5QIm6uszTQYgbX6cvKgsaBNEYsr6+gKi5hqynTXkUcfkRBljExMI8xNY90fRxhj6ThVhyIJeHRl0EcaeWGOLusKodW1RU4EHHdYFlxHEyAzzAnapVZGcA98ranG9x7y1HG/tZxUAHkwRCZhpDmjHcavwSdRJ6dzMNCiXtlA1RXqLvll4QBieNstQmKBUcZksQOmoyrgVtqrNb7TH2jGb6WWz2EsA+Afwzx+7BQDwpz6DfzFn0U8LAA8UcUkRPwXOWmAvUTSmbWAt2GbzKlMAsJaVtu/208q0BGizbGKZiSz4phtDC9XsBIBtFmcathdCjik9aWHcWHdZkNC4oJrek3Sy8sET+HtPPXRLAOAXv/JZ/AwVwMlW2RACTFE9DXiJ5s42kFE8Sz83KkcBumz/NGeviem6+U6jw8lh5BYY8CpRF2+3wBZQw4BAgwdR75ztk9KjjbIsDbKlCQMWWh6bmsBMqYiCWIS6qElBlJtg2l5xM8Q1jSq65Wt3FIQ4X3Ad1O1z88iNaA+NXl8sTeutOi5xwy4ghWX83rg4KqCafVDNW3SNp8/Zzpden90DpwcS+25jqWyby84sVjWdOmzaHl7ay+aepgYo+YadFtBmM5u2k1bQavszaj+bAJ22j5sLsPcuUdIa0DxNQvmzFtNqna7jsvQ9C8LZ60w1kVWg3+iYQroxY5/tLxaMe9M92KHoHzSpAWmt8tZY2akdvVHjpsE7MwZbkE43yNoZtilDpSA2AF8tAKiPzUCZbttTFbrKkOD8b8clvR+Dq7FEGGGnv8mlQElI9rWNlJCQC7Qjpp9jmWtSJAz7uURlnOojOvKakc4AwGlQctANzXopPZAKcD54+pORwADcUrRLHdtwiJJxyPZ9JT4kq68ErCT0qMOzuUYzR4iSxPaz3BD2jxdFgcF1A/PYPJln1S2Jigo6HGksRWq9YOZQdloWY1i4YnwI1zydLscUJbnVN+tYpo+dGTeVkLPDsULO33pIWwdtm/trvthUX21WmT5mg3FC74MZGfkRWxhNGd9LEUv2Hqn3mf5k5yqdJ/Q6dY4zueTmuZZeSVWLUbDoOfADqhrSs9jWQZOpOb0O0uNqfItV/Qt4Lc+YIcKY/FxLZOI52axfqkXEetIoOrjvY84u1bRcJNNSmYpiFucJ0HJdJ3aV/D8KhHBIQFes/wwRRyyuqSRmpIvMVUatnMmiUi6hWqVFNPfcmjlN8jH3M8wmJBmYhUUSaWvVmrRRP+yj3WmJ6oX7UHHGIUG7y+zkWFQZJMvKXiWbwd/6+//gzxoqb//+dgvIM3LAdcTu9mZQCfm0LgQRrvZlxLwlrxEng8MUJOxYg72VL6NKaT6IsBJGN92u+q2cz+3P/NfVArR4PurmQJV8urv9+8fG4dFON88oL04mXKNTxKCqTq0Zip+/1EULzNcWa94M+nGM5X6I37/Wxcl2BvsPHMOTTz0hQDFFEqtry9hc30KvDwy7WVw79yIqhTKO3XUn6psrqF84j1knwD1TYxjbez9WukDh2Cz2P/ogysPDMqeI+MfxBPD8rY9/Et/54z/B1MyorENYIx6qsQZMYlIOQ6USxoZLcMtKVmJ91SvQMtmBV3ThU03rUBxSQLfPKhWjElyJYlprtvGHL1/F189cEkcL1tX06k2shwFTla+lNVxZpwlwqS6T4grDo4oTnbab1sZYm9YNTpAQw/TforKkgMQr4dH77sKHjlQxk+8jE4boca7uddBodLC1uYWf/eX/gJ5Px0QPrV5PvkvW3+IixsPFYhFMS2/WaZrdntQQacXMrFytJRnHEdkXMPKL9dYspqo5ObdexPFIXWV06cI1ly5XchlH9pESsiG1Qv0F529+n7jVMWpRCGzay2jZPFZUAFhydWkzLmKALBbaIc6b/SRBZgGAs1mMFLKYrjioeVqz5PlxrVlwVXRV9Moi2siEPbhOBj2KvyKgFcd4Y6uH+c2+1EfFpZD5z04Wd01UMeQxF9jB5J5DuOORx7HnoceQGZtAXKzKWq3XD9AKQsmv7i5cwuYz/w/Gl89julaVNSyvkTVuftfV9Q5euLKEyxst+KEqRK/XfWx2dY9C8DBdD5MalKjIaLvsYGR0Am6piqWlZYlEJNgrqlmJ+KOojWsgjfRj7nQx72CoUsbY+BRK5QLecfd+fPjRO5HLEv0m+K6OjALae3kVg/G8SMiLsvj69Ta++Mo8FpfW5dgJkZ190zi6ETfQMmBWYzKFlKlONbp3NM+DEXYIGTEVlSXLZiE7quiDfUgq+ASAC3k8cc8sfuLRA2g26+i1GC9J18M+uhfm4J0/jWHQFQY4V92LU4sbuLS8AWffXlRrY+j32uhurKMfOyiVSwL6t9vtZPMhludCZuxixN/CMaeDo1UP0wUXXk61YH6gmd20dDb0TSlkErVxRdBHtfiApMrnkn2dcXidANjoR7jaifFS18V1lOCWWPen8CsWQRjX1Qdmx7Cn0Me5U+fR7Mm+Ny2/+K9rUrh9Nrdb4L90C/zKT9yrE6p4PBgWkDAvHN1UcxgRNW8O2ZwruadeISeDMQd4qky5oZQBUNSgnJR0I0uLZx6b+aYCABtGtVh9ZTi40nKKlhldxI4rjBQ+zPTvz3LwFdAwQokssqJujO3mOJSxXItCAtp1fQXtaCnrFuARdI1D5AREoepUi61qJ0yFaKADtuchVyxjdGYvxmf3Cbj70kvfwYGDh2VDvLK+gcmZ3agOj6NQqWFsYhbDY1NiN/3KyVewvnwFkd8W0I0LHrLcyNbmRMLNOxcfvE5OJFovUYVyu9PFyZOvYn29Dq9YQoE2xEVu5BVY5KKpG2Zx5co8Ll28hPe99xEcv/suhHEeH/u3n0TGKWJ0bARZp4+oH2G4VkVtqIi11RW0Gg0BB8dGhrB3zy7s3TuLO+8+hhee+yba7Sb27t2Dffv2S1FgZXkF586dl7wKWoVJJqmoBtXuWe5f1JecY83a1XxdVUOYnFlH7zcnrnKlikNH7sSe/QdRqlaNxaVZ8ko9KYIf+QIAP/+d5/GHn/skep11BEEWjS0fccgiV441IQGuS8WiqIzdHK22hxBEBZw5dwGXr15Vaw4y6cmKp2Wb34dL4oJkSrCopYtFKk/Z/5rNhgDgx44dQ7VWkX5Zr28JSy/nFeAji6XVdWw1mmoPnC/CLdVQG5tAoTIimbcB2WsEBtmbc7qoFYYiJ28+J5ySxcpXDJwVjI19OFGLq0CjNhEZgaJ4fK8pMMkCMeqjGDUxXHAQkUgQ5xBmXPRB6xkCfg62WMBbWoaXz6NSomVJT1TUnPBFeSyLH3OPZBWk1nlSSSJrj5bEIDDJnJUQnpNFPuvJAq9S9lCpVTEysRcXGy6+vZ5H1/EQctMhVbAsSAKk7XOOrMTEBoZZx0CrsYXW+hKaixdlkcWMh5WVZcSdLXjFAqqzhzG+a49YsBCljyKqENheXQTr1xFeOY+x7jo+/Nhx3PvYg2iVx/GZb57H5a0CugEBYKCT4wLURyloIr+1gKMjDi6deh7VQhZ37x3FgYP7gbF9+MzrDaxEFfTAe+nK/ea9KGQCac8o68pGI8PFrCjbY13UcPMQ8HnWxUXQJ8stwtraIqLOGqLmMkbKDnbvmoBXrgGFCTQwjrYsoQqirI6DFuKAluZKnJGNhhBtdLMipABLXzWTAHuCZfXp4tUs5sisE0vmjJBhdMzjUlGz3viSsugOa1NTrk+KoByjuUmwILDk9FkFXVoZaOxp7dJJS8MDi0arhLKW0iJ6F1GtFllVlWmzULUYL+81hfPELjI1+dmFKlXrtID+l4+NQ+Htm/Vq4kuf/D38UgoA5vkmIJEFClOABa/GglEW7NbnVs8pvZFPjmXUuZbZa88+/d5EiSXzIQMKYgR0AjAWVVJ03gEepMEQy5JMdhH2S0jasUqvBCw1+acp5bKCQXoZpYMn8Pc/8BCeuAUK4Be/8h/xM8+t63eJenSgtuAcY89frls29CkQQPBg82+TD50cx1wvM+/1OjSf1HxRCjjSQoEVyqcBuOS+pO472zxpypS6W51QB79kwYKWX7IhlWfIxcT0Lty7axT7JsZxeHJIbNsqxQIKb7caGgVodHx0ek3MXbmGVxfWcWlpGWfXOpJtzk1ro+sn9z05f2OhZBpFmlrAjh1AnbSagLrWZNiwUZL3pS7AMO/5q0QNadpvm+2uUXLqZpaOK0x00i/iXM31Ua2Yl+fbgqF2LLQZ2juf+jeb5/Ek+tiot9HyA8llSr9E4Wf7lbXktYq/nQe3/ck+F0bNrf2GBRqjsrXXkx437GdTWFxCEjB53XaM2bYVFcDLQaHgocaMpPzgCpMxKemkA5wvUf/yd9YCmVZgJAp0emgzV0mGKB2DhThkyAI6iitwa8E1TVAdZDEnY74hbm5rU5sVbQpwVLXr2sVEBdjzMXEyaQD4u4G+9lo5D9FGrFIqomLiu0ynNiD3IFtXelKauJQ6SVr+Npo9tAl2Cij45gfwTe2bamdpGSGmpQcDbSMW3OzP7ferXR/bT4txUoDZUXKw7a4FG2MxwGtggZRRKtxvkSBSGsLR3ZM4MDqEPeMjmK16EoFS8d6uqi5G4PvSJs2tdZyZX8W1jQ1cXl7HKg2DxEIxQI9rIfukvskOn0TawZplwJsxc6gZSGRuM4paacuEWKJrKisOtr/TXGkSGxVwTohWBuzf+dzThtAYS+ld45jGH5gMYxnjjXsGr4Z7OHGrMcVNKmxrtHo2CnntC/qsiEOAUXkLOGoIMdxLDegQChKzcNaiBbNV5RsFB4/DwiEBeL127qe0IGlz+mQtFaljkzhsGWWO2twbm30CaSbqRPOZqTDW1pCYH1pHy3jqoVJ24WUIlFEJxAxiBeEkrzCjxCN+kpaG3Kt3fLpx6WCgBF7aP2tMCd2GWEyjbTXtpD/40R/5LqPl7R/fboFBCzBTdz+L5NvU/2+9hZile7EfYcNYwL71I333T1azGRwg0fwmnDPXH8thhPkgvA0A34qb9Rf8mBy39+UdUcmnCQe/8siI1F8IHDJWgC5JArqyzurQlU8tdvlD1lqE5C+ODxl04wiXOn18frGLuchDuTyEH/qhj8p76GTWaGzh7NlzCPox9u+aQS5qoFAZFkIS1wG99RXsj1q4w4tRnbkHcXESdS/Avvc9jOHpSZPjyjqXJ0rQj//qb+Li6Vdxx6EZTE2PYpQ10TyrFn3J0M3lClK7LJU45+QQRpxD87RwFJe6fkg3wAJiQUwzAkBRUciaFLNSP/aF53Fy7rrY7tJ+mhFhul5VoNVMWQLkKalYHYk4x1JQIwRHS6Jm3YYqYFlbcW5Tpy1lzdk1q3jnqEo06+D+E3fhh+4awR6PTpWO1H0IUsd+G1uNFn7qF/6dqBjv3L8bjU5H6lfFfAa7RqriMlcp5jE7NSqfOXPuEs5cXUGzy/tI++C6rMF0aUjipXZo3UfFmBnOY6sVokHHxwKB0hy2GnQWAWIHIJ5IQmCVRAFhD1tiqe5RJPe5R+A1LxGF3EuznxScHCaKrmYAc52XAdp9qjezuNKIcW6jI/1R9gSmTDhUymG2lMNQgTa/ClQL+YA1tEwRY7UhxJ0NZAMqqyFkZdpXb4YZvL7Rw2YrUGAyy3qkI215bHIEJ+65B/c+8QGMH38I7tgEisNDCLI5ITgz8vDyxiaW1laxuVVHv7GJ4SuvYOzkNzBc9gB+V1Zd/K6uNnBmfg2rXV9qwOJ4nskIObrJFDfGeBjFODEMddmJEZvYMf5uYmISkVeRPcLROw6iXMhh9+7dQj5oNdfFOnur2cZGvY5ms4V2swvXzaBSGZU86ycfP4YTB6bB7s2ITNafGQciDpqO2vnQoU98PvMuvnylhT/89lUsrKxrZCH3Jtwr9BkzJCwGJTqZPZRYPBtLaFX76trYrtukki5rW81KVryBdXtLiCDIrw6AqtTP46Ej0/jppx4E/A2E3S4ymRCO38IbX30O4emzmCrE2Or6uDZyAIteFSuNFppuEfVMHk4/QKZZR9kl+YHZ2B3pxyK8MmtSrmkZl1LtbOL+go/DZVcspTVfmmteKpzVfYfXrMp4Po+RjHXEc+R5MHtP64JIYgRB9FY/wrV2hG+1HczFReS9AsqVkoiu6KJDUdi+mSG8Y984zp18DVcWtm4DwH/B583bp3+LW+A3/t47hK1C7/us+OarxYYwrExYvGwnpXiRAVWgumEmkKSKRgs88HNkA3G2pqJVZzi1sVKBj7KaBCykhQhtT5gFgBD9DBfOIXqdHrhdpWWBw6xhl4AuQUFTWBDvezKTyJLRLEnmmzIDN8qQTUZLQLKuHEgoLa2wQrJP1Kc/CPsmQyEUVkqlVkMmm0dleByVoTGsb9XRC7pii8xhi6c+v7iMbhhjcmYvRidm4XhVjE/vRrkyhPnrVzB34RyWFhekzTg5F/J5lEtFGdBo+UWwhxbDMlBLocDBpSvX8Prrb6BWG0Le9dRy23VlcWZVI1QiEsxuNtuo1ArYtXcvNpp9fOxjn8bI6LRYrQBt9FodDA+RdWZUu2EEv9vD8WPH8PA73oHjx+/CuQvn8PnPfw4rayuYnBiTn40MD+HIkaPwcnmcPn0ay0tLMomI4loWWapW5f0hYK/keILAijhRnZhjn5HsBCqv1UradYuYnJnFwSPHRA0ck5kmNhkBQAZ6t4nN1iZ+47d+A9cXziGXC9Fph2g3qGrlwovFjQDE35gXUipUJAvZ72ZQG9ktdszX5+dx+do1dGmlYggMBIA9x5WiGYstZFYFUSCTHwvPw8M1TE1OYGxsFJ1OC36vK5M5f8d75Psd1OsNY9WsGbG0fM5zcVugbU0OkVijGdtJri0kIzAnrK6l+SXJX6HymnYpIlaXR4qFL9q+2QKsFt0GBVlTCDeLwXyOkzcV8/y+nCjD4XiSK8H1zNzcZSwtLqNcKgsAPFTWbBROtJxQ5dk1RS0tqOmJyHMasRifRyQKYALAZNbFcLNFaadymTbXeQyP78NCMILv1EvoOB6inHkeaHUXZwT8FZtbsUwkgKXqTyrWCLAunaey3cVGy8fi4iJyQQeT01OYPnof3PKQghG0rMkUZIGbhQ/UVxBePofCyiU8emQM73nyMZT3HsJ3rvfwldc20Ogp0NN2q3BEAdyA21jCHbUYy+degRP7ssi5445DyI7vwydeXMNSWBZ1P9XiUkSLfbhxT5iWfqx9klkvUeDLs8uFBIkcLFZSmUFmGzcCXNQ1m2sIO2sI26sYKxcxMzklY0bojqCOClqZKjpwtbwe9yXHWfPQ2f1pY5TT4jILxcYaUP5uNjccX8WRwBYVZfwkWYXPhVqpcinIcYQbLSEEmM+L3aYpPLNtkxzbRLloMvt2ZAKLvYzZiCTARQo0swVZeZMp0iq4a3P5jL0mN1nbdTbKyjUidFWLGXZfak4TkNUWzmWRqwDwLz968wHgL37id/DP5oz6Si86UYimQQEp4qcK9fZ01d7pxgBwAhfssGeWe78DnNIt4ABUFHt2C1gZ5VWaJ25BsmQHTKtP/pfOldYDGoLJwIbTMqPTyjWdh7U/FA/di5+6RQDwS195Gj/z/HpiK0rA1iqxjOFoAgKLYjnJADUuFEqATvpNeikkz4wVzJs/dTzVlrPWq+k+rc+ZUfPuUJXaYyc22eYHWmRIA8AOJvcdxVN3TOOu2QkcHB/CROHtAjT//xd5cdDD2tYm5hYW8e3XT+NL51ewvgMF3ZYXbokB0vkGY8zgm/XpTbqqsOnf/CKxSsgmactym1Ftjs0bYEEw2bzKnJNBpngH/upje3H/ZElBr/ThLT8pVej5rq1i2RRUSPc7OPPaKXzm1UW0LAhrkJsExNumPN6uBkw/Z3L1xm7Wkj/ssyqKVxPvYL9+25iRAoDNslce8jTZRYAq21ZRDnc88BC+b98oZkpcbyUdTv+SYoxs14zcuFUElGqs4aWLZ/H0qVV0DPJm6k3b1LRWBczxIlEAp1TKdj5IngnTfvJem6VLRn3KVWBgzav9iy/JWjO9yCotLfkonSmfgYuH7zuBRw6NY4zEijRbZnA4W9rT+SrVDNvfzj7RxbXLV/ClFy9hzeTIWlLStjEkRfLQrqvrGSWWvDmqwfABBu+T+VadC+z5bFcAa1Ey6S/Wypjf443gkeMHcM+uSRyeHMbsUFGUQH++L7oitbGyvo6LS/N47swVnN3oibJIL8jM8ebvds1io33EstvcDGsNbtvR3iS75h3MTYOxVBwd+EaqMgypdKfKW0nD+r8eU/ck1uHCEhws6CvrfvMZrhXpSiOvfA0P3HsX7h+iimZn57nRvU4GGVXebntpH9tcPIfPXWxKlAnPyzodyfpBVDaDjGquCkW4b4p2bFvuDbnHs8VttpGp9asCWCwfuacicYfHVAcmVRz3kKnswYcePYQZKXIPyDTp51dsro1LC8+JKmRR9QiBmoVDk9seBWjWN/H6s5/HF6/1FDB3cvjxn/25P98uefvb/kK2wKiTxf589qbl/xL4PUdl2S1sDYLWu3NZjCWT71v/Mm7PCABfDdT28/brdgvsbAGq42dzWbDf2de/eXAYBQI0JJOaeYZ7/CJdPkzNxnIglDBJBV0sdru0Rj/f6OC5poNrIQn9OTz0jndK3a/ba+Hs2bNYWllD2Sti1+QY9uyZlDlKKjlhAL/TRX5jEaPrl3Dk6CMIvGl86+xpvOev/SXMHj2k8y5JSLmCrAe+9dXPo7O+KuCZWyyIWICZrp1GS2q3jlcS0UTBJUgZIZvzxAGDKth+xG/NSravRJZR0cmaDOuFeWCj2cE//fRXcGm5idiQ0gk6c67j3O6Y+CB1NlJiPF8UCLE+IusBQ+BSi2Sz9uL8ZuLZaDnLuVDIhvxuqlQ9T+quXH8cOngIf+ORfThQImGdMXBdmS9pdfzSK2fxq5/6PE7cdRjH94/h4P5ZXL26gM2NBmbGKlja6okT5MRoDc1eiDcuzOO1S4vYbIYoFTzJ/RWhk7EzkMhDs1/ndewZKWCl2cdaB6hVCigVc+j3gS7JrRQksE9kY0wWaQHOJafaPuu2P4KbY9tSiUuFuBFHMZM252Cs4GI4nwWhOj8MUWcMRZzHmfUQp9daKDlKLNAUnxi1Yg6z5RyGC7o24Bqk4hVRyHuI8iWxsQ5by3CjnoB4BH9bfeBiK8JLqz0Vv7C2mM2ikMvj6PG78f0/+qPY9+A7kB+dgFcblrpxNwjR7IdY2NjCpYUlLKwsYX11Dd12F2Gvh9LWCta/8RUsLa4JiZjuJXQuafT4dwX3WafjfuHYRBHLjS7avhZZs46ucQYlHpIA1cqaZAvW57twcfjoEdx37wn0Oy3s37tH1rzrK/OYGq6iH4fotBoYHiphpIu4nV0AACAASURBVFzA/MIyTl9awvzaFo7s340nHzki7p0kW7BOyJocj+2AGdAk19EZMoLj5vHZC5v47ItXsLXVg9/pIaDjSpdW2Uow5gJOKu6sGxqg2lYzEoedxEHHrIdt3cOIoLjeZb8SsULOEdyDLxGgOVkcPziNn/v+x1GIN+GEgWAtme4WNl94AY2Tr0pO9Jof4urEYfhjUyJyasdZrPcjbDXamL90CWWvgGZbnwvWSVk7J8GQ8SYkbnCNWmmt44TbxZ58FqMF1wC91gFRhWV0huXnWUNWC2wlRTKeRR8LU6MyjoH9KINOGONaN8bX6xnMRUV4pTJK5aK8t9XsCHh//127scuLsHjhIi5cWr4NAN+ehm+3wJ/WAv/279DHviD2rAQpzRZUCt0EQLgCp/UEmcTkbjBDgaoTgilWrybWzi6VbkCnR9sLtUXgAJ2lGlhseamAVYsJ/psAsIAXYuesNgAcr8IgQtFxQcsUTmT5LC0QyHTWjaxAziwWcKoy9gm0n252fHCQ8Gktwq+nAlSypDSLUmqjBDV5HIcDjobMi00JQT6vIoAKFwReqSCMKrLi6StPkLHe6mB9q4WcN4Tq6DS88igmZ/agNDws13z92jVcu3wZnWZDfPCrZVp/aXaxThCaixtlsqjXmzh58pQsiGqVGhwZSNUmmhOjKKOp9iMjhqQ1ZjK5MfKlChrdLH77U18RW4Yw6CLsb8nCsVopYN/eGYyNjuD0a2ewvrqOY0eO4d3vehcajSa+8eyfoF6vCyDKjKpjRw5KHnClUsGBfftRqVaxsryMhfl5UUGSPSaLAoLADlk5BJdZCSe4xLanKw0Ha4KIBICpzjZZiqSZZRyMT0/j6PETYgVMEHBjbU2silk5JAD85We+go2tZeQ9B91WhGad/U1Vjfl8jCKZcJK94KHXjdHtcDItwi0UxBZis1FHp9s1THZV4NL2OS82KFm0uz3U2x1UymUBkotFqtL5O06ganctRRlTVKJtMz8njHtRLeaUjUQFAYGybE7DMqSYo0Be3pHSDubnF3H96jXJE+a9pxKcC1tOvJzhI/M5eQbsykTsX6RcY/KuzcRO5TWLYlx8kUnJYitVzuw/UQavvnoaG1sNlEsVlIoeKiWy7BS0V7aVOSb/kJozz0GBerIAycqMQMU9CRRcqPFeq2q+UHRRqpYxNLYXm/kZPL+aQ4tPuiyYxW8GJLix+Cttlc2gn+GmhLklbMwQjdUFrMydRrvrwy0PS1aD31gTssXEwXsQ5YvCfstL5y4ilIJcD05rA+HFMygsnce9Mzl88EOPY/qOY7geDuPjX7uENQpqafeeIwDso9hvoNDdwD63jfbiHNr1DTx2fA+OHiEAvBefOrmBK20XnYgrXFqyEJTtwIu66GdoBJ0TyztR6pJMwkKu2EFTiB0gDEgS4YaBDNEAjcYaOvVFhN11jFVq2L97P0rlEfi5MlpOBe1sUQBgKnPF+DUIEfd9IRdwkeLwHom9nwFLzabFmBpKxjHVhbx/kgkiVpu8Z8qAJfpP0osAXLweWkCbzaQU51PArPaARGKXbDzkMCYjRH4t1pqqkLGfF+AiZeWYlLCT/poCxIRyaL/HKJGtQkuRIOmN1mJS1MCpCSkBgAU4lUEaDzzxEfyrWwAAf+ETv4NfvDBQ/Zo68na0JQHj9bx3qveo7E1USuY6pN1S12QX4fZH21SX9ocpFa5+2lqCDtCNRG2WPg/+2gDAcn7mixO1ks1PTIrWCosK8GJzic3Gkx8t3WIA+B8aBTDn+MgAqdK/E8tRY7spGYzWElnHQ/5viQM71c4JQJe2JLYZlwY0Hvgs2WfBsOkNKiH92t67lNp4UPo3jVvdjSfunMaxXRM4PDmOQxMVlN+usvemLktjBL0WLl67ihfOX8aXvvMGLshG2FigplTtOjUMlH7JaQiBx/REIQdYwCX9eCi7QcA0MpwNUUUBdzvrJCtIw3bKIGszikYewj/7W4/ikcpNvXgES6/gF377a/jjhkELDblBikRGkWgeZkNeNABXGliyT7DFvjhO2oyvnUSEtNOCaU8da3dAkYbYYoFltfQyr+pR/OMfez+eGlYA6Oa8IqxeOYX/63PP4o9W1Wr4TUCpmbdl7g4V9Lf58WlVbTKXJGO5OZYFmsw4znWAYKAJwUA39PpjPbYdR3eOpfy5FDeGjuAf/ci78d6xm5PHyON2rr2E/+0TL2HOZHJz35J+pRW+ZvS1F2GKiYP+ve2DBsCz18J1srazmQNMrIMVAasClG9xsOfQQdw/M4FDkyPYPzGC6dLNvPdvvwdxLd+qr+ONq/N4Ze4CvnG1tc1+NSF9pZQIco/tnCjW9mYcsPO+zXs2mcgquLUkKqOQMIQ1KdyZ+2WLo9Y9JAHnTcFTisDp7G8zFnENzP2qmOcZcqKQbofuxM/+1buhoS834xWjvzmHT33lRbza0Wu2EQXJOGCqjzLXCWvW8AqSB94SMAbPiH1WzLCiaw0ZX9PrDu1tQ8eewE8/MHoTx48Qq298Hf/3H53Fosk1/us/8ZM3o7FuH+N7uAVudp4ux+OL/RArwa3N03UzGUznFJR7uy/Wl5aoAGZ0x9s92O3Pf0+2AIHfPbksSJawr19757jEOxQJ0hjRBUG1ghAkYwG6aN0rfDSTGxP0gXaUEbvx05sNnGw72MjXhMy3d+8BvP8978Mbb7wuINDmZgMlN4ejh/YJMBf6vsSTsf5ZoEglDFBZvoiD4/vQaWdwceka7vuRj2DiyEF1A5S8VrrwASsXXkRzbVEcVoqFAtxyRcDJXL6CvJeTOEAhKkWRiCYc10Wf1sexuh5yLqMKlm6CzFSVuc3JYX15WbJbf/7jT2OlRScsZg9TkOELSSrwewAFPCJppEp6YHMr6w+pYbD4aGICSZBnnY8EJ9ZdrTsH62OuAr46Fas4gusDAll3HzuAv/HAFPZ4jALrSKyfm3ckMuNf/7vfw1Y7xvsePoFsUMfsVA1BlMHZC9cxOVbCWt2HEweoVatY3mrjjYsLOH9tDe1eJD9r1OtSf2VNSRXA+qe+IuwbLWK1HWC+TvCU6CHrkwpa8rpI2mL/2VXOoOIaaDCxw2bWrypC2VekHktnmWxWIofGSy5qFKTQYjoM0JIxysXJVR+vrrZRzlGlbNsDqBWz2FN1MVqg0EVrURWvJApg1vsKXhlBcwk1qR1GYjG+3Mng5Hofr6x2UPMyokKenJ7BB3/gI3j4iSdR2LsX+WpJLMB91ukjYK3dxtpmA5fnF7CysYHGxhr8ro8MxRd+gO7GCq5/66tYOncOORGNq4OVkF3poML9SwQUcxncNVnGSrODZk+J5FnaFOpiSvNkpcbJ83JQLZXgZ7IoDk/hxL334cCBvYj8LoaqZWlH1sEPHZjB0so6nKiNA/tnkPHb2Fiv4/LSOuau1hGHffzt//bdQOCjVK6K2wpxEeYwF5l76zHKEej4odTv/+C1JfzH5y5idX0DnVYTbbpMMt6ARDx59u3eR93y+AxZ4t62fZm1kFcWpCqApaatNW/rpMcaOWPv2K/tcY7unsLP/8hfwmiOArdAMJvm0hIufu7zuP7c8xgvAlGhhtbhB9GjNbcoyR20ugGWVjfw6mtvoEPQmFhQLoNKqSwYiV2j15sNwYWG+w2ccJo4XPYwQmvogN6aGdQYiSX4y2CvTNCXtWMRGYqIhGp+dTu0ezQ+9kEM9CLgUjvA17ayuJQpy/hCpwFxrmm05DmenihhdqSMsuPi1dfO3waAvydn0tsXddNa4Oe/b1LyUGd2TaFYKqpilQABwb2ACwWHEfBmcGFOZoAu81dpMUXWi7BtqPhl5isXLPSu10E4RCAZELTxperV2lFxAOHkTmCVjCSub2gVG8R5jFSHsTi/iLDnY3piFOMjVcSRjyA0NoeGIh0G/LdKUQnUMdi+2+ekwPpCFiEziWPaYKlaU1UrQKFSFHaQ2DREZLE4CgDnS8iRweYWUR0egZMjmJhBo74h10qFJwHFpdUtLK+34JbHMTZ9AN7wGEYmpzA5OY2N1VWcef11LC8uSk6y5zqiMGWNiwBdLu+i1QvxzW9+SyaMWm1ErCP4v6r6eL4Mu8/KRETZK5eBzD6NSf/Le+hnijj9xhLWNxpYWrqGoLeFB+69B2Ojw5icmsDLL72MK5euod8LcfjQYZSLJVy6dEktuJ0sDhw6iMN3HBSw+MrFOfR8H+VSCbOzu7F3716xTXnj9dPY2NwwChZaWMeCn4nlc4ZFK0eA+jCknWwg4DxBer6vz3tKZhMF13kPh+44hpnZPTjzxjmcOnkSpUoJxYqH2Inx2plXwUlDwE6f+bkussxmlUzcSAFlySTm9OGqAplKUZGF0U6GJuEmD5GgQsxckpyqfzMOrlxbwvzSuthSFwueAJ3MDFC2PCcZ9gPNvpDjMN/WKH0EGBMQ2GTP8U+jvJSiMtmDZMIFanV79ux5dGhpU3ATsFlUwGSpZSKEDgFUnbOF62X6sRZ4FLQd2DtqsD2VxAROCPbx3ilTETj5yqtodXqiDieAT9BWWV6OITwQsEzoYapgkAxgtiWvm5MmtxchsjnNO1Ob7byov4fHhlGqTqFX3YfnlzNoBLFYQBOO4TNFBbCAM1naVAP9bIwuQU4uwmkz021i5fJZAauHxqdRq1XhsQ1oy+MNi10O1wC0Z89ItjGvPYDnN9A7/xqcq6/jrpEAH/rgO3HHiXvQ8CbxK//pEha7zJTOoeWUkCWQ228i361jr7MFp7mEpeuX8fDRWbF0Ke06hD845+PseogOlb5cVNC1oN+GG3YQOUUBgNvMQov6CPs9cEzhQszimf1OTximeZfXzmy1BjrNJcS9TVTyRRzYfRDDI1MI8iW0nAI6TgltqqtjHiMvNtlOqLnC3PQI0YNjJi07RYmoajqbIcllEP9nJ+Q94ZMmkAGJLiYTkWp6WgwKAYbqEbFANPaTQlwYFOMTANgWHhORqNokai4wnwFjrW+2ReJ8INithWQNMcEog6wixoIEMroapXGinBUbKmupuN0COg2IymNggT/5zgweeP9H8K9ugQX0Fz7xafyT8wZMF8uj7do6w8XQcc9YQaYXolLktaCXJXEY/Y4FWhJg8rvM0Nu0ounI5xRSY+18ZP9igGF7OLHaJuvZsJ0HQIS5FlEoW2WzVVwbax2rRksBWLfUAvrLT0MAYGN9SutqLexzQzaQPCoBxwKI2h8kA1mykPTnuvHTcdJgTtuAJrV5MpRf05ZqT6uDrlUiStOkNiBKNx0wTuXdcR4TYzWM1qrYMz6Dd99/BA9O/pdQ6L2VZV6IjZUFvHDuEp6fW8L5jU3MbZA5YwAKPvOGJKANq31MYznSpAdDHLCZ19LwRi1GoNgQjRKFnmlza9uUsJhl3DL3170Dv/QPP4R3Dpzr38oF3uAzm/jSF/4Iv/qta6r4NAUT3f+bDbVR9VtnDDtOqiV/GiYdHN7+VPvEQAFsrWr1YwOr5Z0nls6NthbxxnEW7v4n8Tt/8y6M3KQWSA4TreJ3P/kZfOxCz3TtlM29WXNYVaEAwCkWuYw71kUilQGcjD0G6bX5qBKzYeYWmbOs/t6M52LnnXKlSI5jhie9NwXc9c734+feswfDN7Mtlp/D//Brp7CSIojoGDHo8+buJSB5ojK11vKGgJIQcUxRIhmTdRBWpUF6HrP9rlzFbKWM6eEh7N97EE8cnsSkd0Mz85t55TflWJHfwtWFBbxyeR6nlzaxtN7EeqpmaR1HROVtnm+r8pbx1Iwb3F9Z5bwST3Q0NgtuY/s8OGV7D6hWvZEltBAyTa6ZrnsG9Al9Tk1Gszg/S4VUDp7b9Th++cO7bko+aXK24Rq+9PQz+KqkHOiIomttOwWbvYPYits9xsCJJVkHmgMm49CO8YhXIFZ5iYJcP7DnsR/E391380gTPGa4fhqf+upZrDp5aedHPvjBm9Kfbh/ke7cFuM66w3W2AVtv52rbUYxL/RBbKYebt3O87/ZZnvdELis20G+VhEU1ZjcG6lGMtTACz/3263YL3KgFOFLP5p1thIPPPLELHoEpOi5YMQJojao1Es6vfaIf4v6le5xWEGOh1cNCN8A1P8KpThYbebIqY3j5Ik7cfQK7dk3j6vxVibh67+OPoFrKSVxfRFFLj7XXLnqSGR+gsLWF424exfwYvvLCs3jgox/CscceEKGFRP/lCzKPrpx+CY5fR+zlsdX2kc0UUKYcNQzhlsrIFYqS7as1XVY2VHFJG2HWG2hrLCAx5T6BKoCbrS5q5RwWGj7+p4/9LlqhK2rZrJMXW2navFIEQTcK1vtYC2PdjTULto3U71iXy2iEiKqWCSIpDUNi4sw6XRTA9BaUrFxdC0pMCV3tnByOHzmIHzhUwOFyhGrJRabfhu+3sLTWwD/+57+Ng/um8KHHH8DK2ipGhzyM1EbwxtwllHM59LN5cWpkde/qyhZWN1u4urSJTjeWeL8g8LG5ti6xDzwfAufiZmJ2tLuG8tjq9bHc4lzvIJYICO4tNDeVtTMKfaZLGcnoFRW3RDioSEAA4JhgbADPzaKQcURZzvrlSMHDaMlDv9uGTweQOIMgdPDSUhen1jsoU5XOPZlx6Kq4GRwYKmDY07gyiZWLef9U0ep6VXhRB0NidRyh48dY8nN4vZnBpWaITODjzqN34wd++Ecx++B9iEdGEeRVHMDLbvl9rDRbWF5rquK31YDf6aDb6SCgJXKG9eUQ3cY6Fl74FhZPvaLiDFlmaS2Kbn2sFbH+6joRDo0VsdLootnTfGRTEhNyAOvB7CcU5VToLErFbKWMA8dOYHZ2D8ZGhsWxr8zabamAxatXcPyu/Tg3dxX5uIfjRw9gYWkdtSpFHQF+50svoRf28eF3PYwTR6ekZs5zkz7JuLYwFLGOW6iIRTbJDJ+7uIEvnlrAZp3ZwhpPRFGRCDp431gzDxkd0hWSRq/dhd9qw2+3BGSVS0/tzeTmyx7NtIcIlNTpMZvPoVgqiV6Lz4RLlXsuhwN7ZvBTf+WD2D9SFXU771NcX0Fw/jWsPv8cevOX0clXcWF8P1rVMQGPq5WqCHiorj1z8QrOnr8s2E3Oc4UgkXdy8m/2Y8nM9nsYC1t4MN/G0ZKLcZckBHWQZf/i310K8MSymlb2MXrcXAu/g76fhjgsLjW6Nw+jjIhjulGM+R4VwFmc8R0BgOkw0Pf7aNOSOgaOH56RzOHpyWkMDY/dBoBvT8W3W+BPa4Ff+utHUSqWFKCURQgVtAZkMLaiUqihLQfHFyrYCOQEfVVOxpFMboWCK7YKBILL5aJI8/NuBmMToyiWi2q9LIz/HIJegI21LSwur6NHl+Y4i27oYnGtiV4vwOLCEsrlMmamJiVHr+gx15V4rY+YIA3LuX5HrGu5wCDIZkFeDryFclHAPGVEBcJAITOFNtIEZMkGErtcLibElplHpNLSQWV4CvuOnEBWbIk30O814Teb6Pda6HY2BeRu+Rlcvt5Ex69gdHY/KiNjcAtl7N57UDJBr1y9ildfO4VOuyFWwOUSQXBXMphef/11sYAYGR5FsVBBNuvCLRQ1n4CsPDdGwYuRy4TI0A45oN2YWbBIrgHBQE9yYM+8cRrlkoennnwSE7v24MK1Ffz6b/wm+n6EifFJDFcriPucUNpo1tfx5FPvxcOPvkOLIsZapVQq4+TJV2Tx4uYL2L1nP2ZmZnH1+iIuXb6CdqeDbOTDy4ZiE24D5gk4CqMvpLpZc0lp/9vttEUdRFW2WBbHLrp+hOsEY+cXpC8QLOa1RgTeCGbJGo1qJc1L5b8isoJMdoCAsvJ7EgvUglzV0qoql8kximQyYFGIkx7nm7m561hZqaPCSaxANh8XRGqPosoNKptVHCuLRmZGG7s0VSoOACKCozZrgWpuTfvNCqi3tlHH+fMXkMvlRQHM/k8gmPeeSnKZ0owaK32+MieaCXzwjHJh2FebDLFdVgZgLsfJriQWKC+88KKQCbxCUQBga/EhAHCqmCTbBaOqYLuobY5OrFzwcmHCvDC+ck5OrLN5rEKxgNrIBILh/XhuxUEzyCIQ0FIn7SwBeWvrTtYW3daNNRHvpyxLSFPly+SBExjmtRPAVcWr5kxTxcpzoSa50G+jc+UsuhdfxXSuhR946hE89NA9KI7N4JPPL+PleR+tTFGYdW6mj2y/A7/VxGGvgWJrHtfnzuLhu0hw2I/irgP4/dcauFSP0Qk0B7HbbaPfacAJ2nCKQwizeXSZ35GJtN9ysZujfXcW1XIJGyuLAgqDdjY5zblu1xfRry/J5mx2Zg9Gx6aQq4yg55TQjPNoRzn05RnNI5fJCsjNYqZPpTHbTvKZmaujgDqts21GKbcDorI2Slu74eMCXzu5sh8FvAXHzVjOS0AMYy+uC0U+4vp86r/lyCk5mKrBLZNWQCAuHKVIaVQpRolj1tyJyksOyGiAVL6m2u2yEExloKq0LbBgoEoFW41SjBcsgJ4BjW3fV3Awgwef+iH8y8dvvgU0AeB/KgCwFmMDUdJqg9kcS/5ds1VS6t8EANIi7EDwrONDknmcymyxijMDX96wwGRVY0L+MHma8sgk921gUW0zloXhaaxkJXLAoKEKTJs6tCEXSEnaAHWJesv0I3EFiIHSgXvwUx948NZkAH/5c/gH32R13CgCGdZjXnKNFnFP5RMn/dWQZRJ0xtwnmQPM3weguzo2JACOvcZUWyYPkDQwN8/mXEzBTvpjLodyvoA9+w/hyRNH8d7DExi/ufX1wTD/5/G3qIPTp17EJ58/h+dWuLlmZuVASabNaPIvDRAq/SRR9iowbDebthOb4A8FV1OkAgvub3t2rE2uvK+Ej/7d/x7/882T4ZlWDHDhxa/in/zhaVxOKwh33H+TXKHjlAGj1JI5SV5PbMPSt0e6YvqZNOOBbQ/bl3VPbtYpHA8t2G6Y2uki8+73/nf4rffdVMgzaYvn/t/fxP/yCjOaTK+3VnNmjCCpMyGO6KQyECMY8EpVrQOmdnIsm2tqn7EUWJX0BwuCpYsWlvBhCBdSqJP/y3j/R34QP32sdFOfiLXv/AH+9heWkqKW1ZIlufXpcSiZEbR4aJY2CVlF+nUSpWAARsmv4vpMiVKin5B7n0ORcSjlETxwx0G89+he3D1Kl5i/uC9/ax7PvHQGXzu3LKo85upq39D+obwCzR/jS0iTXIcb1xld3atzk32WEvv+lKuI/Z0+T0qslJ/ZTGFZzOqsqfUkI0e3KmSu2SUKRdfBqrxXkpu773H84lO7xZ/lpr3CDfzRl5/BF5e0GKs26IbQl3bckJiLQUCG7YM3PA/r5LKtf/KyFWDWZ4a/dHDosQ/jx/aTGXzzXtHmOXzyS6/ggpExfuCHPnLzDn77SN+TLVDMZHDMc1DY4YDxVi6WvZxA6pV+BOYA3+rXsKM5wJ4lB/0pX8i1U49KpNSfVP7SMp8/55+3/oxvdYvcPv6tbAFmADMr28ZcPP3BWVCJLmUiCTNlzUBtd2U3bmLX7BqEzne0GO4GWbRi4NVGD99q5rCZLUgGPNcf+/YewPTMJLbqW3jy/e/CSLUEv9dB3s2Jum5rawtLS8tYX1nF6soGcq0NfHCqhl1ju7G8sY7KPXfj8PsfQ6lWlXi8rFsWccrm1XNorS+JgrMbAZ5LYQ+th6kqhsSlsS7AumyYccD0K9ZPKHBh7ST0e2L5SvvoKCA41RWSO+s/15p9/MJnvoHlZl/qbJILZtZctq6lJDtdFBB4Yv2CwCiFCBYk49qD4hq+KG7JsIZm6sBKKGPp05A2hWSs38+a4b79+/HX7hnGoVIfYbeFYraHnh/g9595Cd/+9hk8fN8+vPP4Hdigs2Cjg10TJVyYWxGQeWhoCNeWVsTymK6RnKe32n3Mr2yh4euaYLqcRznXkXuw2Yvg0kVJ6rBZzF1fwkojQL4yjH6gICHrPLzfVLvyvNl2NSfGkMv6sK6pWCMlxk2MjWAwr5nrT8LszLpleW/I81DzPPT8ngi4uN+h+OGVtQDntrpwYuqBVQjC+lM5n8XBYRcjRUdzaqU+QQBYxRFcyo8zVo9yBcamBcBCO8Jz61ksBw4mxyZw/N77MXn8OPpj44gLHkIKQKIY5VoNYTYjubobm3TLZOxjR86J4K/sRw2IGvS6qJ/9/9h7DyDJsus68HyX+dOX9+3dGHSPBzAeZgbeEAApLSkSS1EkdkMKLkiJFGNFKlaiRIkiJXHJDWpDQaclCYICsSSBgRkHjPeY6THtfVd3lzeZlf673Dj3vZeV3TMgQ5xqYDDbNVPRLivz//fff+/+c+455zWce+ZxXfeQOKSy2xYhD3F/qucdK4KbxBgaLKKYySLjUpRES3UX5cRGv+/Cp+1zaQBbt2zCci3AyyfOozAwjoGBIUyODaFSKYtr3+hQPxbmzmHb1gkcOXwKad/DtbsnxNVzOJ+gFXn4wy8/LLh9LpfFpz78TmR9T2InOT+luZaxG6LfosUz4KQcfHs2xEOH54X0Jm5MN9B8MScKeM5Piu+IEypnSuX+R2yvFQTy2WzWZTSisjMn5kdRS6iePUiScuySSP1KIjkIJB5J3AMsF9lMHpsmBvCzH74dWwrZbvSPW13E+Ue/iSOPPIY8YqQL/Tg5sAX14qDEUWYzPsgRKCzawlPPv4jjp6bhZ7PKAprCIx5nq6ksyKMO+pI6bnLr2Jd3MeE7KKVtpKXJypJnB84DheOQ2KWaW8dKUQCT8PmC1u/qAYP4FZ/H2LTQShKcbcZ4ZM3GqSgt2cpeiu9ro1rl+tbB9TtG0N8/iEJpCKPDA1cI4Mu5mV157x/8EfjlH9mhOqHYicLFhTtNEstDs3RRWRBiLVfIi6I1I2RmRhY6Ljwk/Uh2MV+VNrv8M98ik/HFHsLzXbESYHdIkx0+AdV2CVp1bkaqs4MFxakLFZybW5MFi+RWsdiHUqmIbNqHTyWtZ8tGxewKRM204AAAIABJREFUpxOCXUpq06O1A6+DIjkcEitawSVkimxqCujkaz2XGwYtKPXfuR5s14OXzkk32vDUDkxcdQNqq9OwohW4SROZXEEsYWnv3Gw3xFu/2bKxsNDCfDVC7GWFMBsYmUCuNIhi3xCaYYjzZ89gfu48glYD6EQoLy9hZXkZ2VweaT8PN5WRQobHRAdtkoUOXV35K4kiLoxhJB1rvB4CjIhaU6HS/HteuzvvvguZ0gBOzS3jv/zfvy8keyFXEMsXWt6y+2/zBHN/dyNBpIoAyxFV8+TEJDw3hXKlilMnz6LTcTE2vglDY5OMT8b09DRWFxZgRcyk5VxIC2HK+cKxpgpciOAglOvLDqCww2vbQbXWwvET01hZqYIcdiaTQz6fRYp20YK4s/hhoWOuk/5VK0c0jijdQQaU1pGiaoPU9i2qE051VDFvgc0KPMhjx06iVm1KFxMVwMYmWchfaQLQtuDkQjR5YgAWEs7Ghpe7uCiLZXOnHbmyQiHJw6zrU6fPYo7FXyaLQj4vc5/23+zKU51r2n71IsvJ9Y6u3hxWubC8bhZV0IpIpA2M43rIZPJYWFzCwQOHkM7khGymwp5ZySYPRLrfjFJF2/sKCGZsPzVLxPc2T6tsjqBlCUE8dn3xu39gBJ3BbXi5mkM1tplqIXeYuGp2lBJYkXi04FG5mpG28ZUx1IRjF6QT0bYiHpVKjJbRtEBRmd58CMrEbYTzZ1E58SoKwTI+cuf1eO/tN2JofBJfemkJz50PsNbJgtkwXtKSbBZ2n40HFzDh1nD26AHcuGcrrr5mD5zBcXzp5WUsRhm0Yktex+5L2j1bYROdVBZ2mhYmMeyojXaLBYQvBVc+l5VO1ZWFWQStutgYcS5kc1mEjRWEtQUphEdHx+Ret/wC2nYWLctHWxTNLKcVMEoreytmpxs7AxX5KOo4yRhXxDmtbZSqRSvEDfCp7aBV1rr+0mpFvj7SUKg0K0ieWxf21FaKCiwUNU73iJSpLhf2roK3C1yohgiVgcjjM1aeCoiVeaVzgAXENGS1oJ4s8LWizOTJsOlAK++EYDUWvZrx7gVLuqpgEsD3/hB+8zIQwN8kAXxc3x/sDra1/WkPAczjYBNDd7gFbNVdllraI2NhZD6acOcfJctYvbyrODWkt2kl6SUpZZ/SGTCSMdrTcNJzueW3Jic5lvtNqTZlDSRxLPfiujpWlhD9M2rL0A+85v3lIULd/9nte/FP77kZ7x998zZ4F1dDAV586Gv4Z08v9ygR1Tphvtbtqy+hR7r+qa+H076bWlMmrh57tYZeUpvpuapeo5pUzMvlGqWH8N537cUHr9mOm0f8H2jC5vVVaYBTh/bjDx87gCfn6tJla9blddt3w/ytzy2zjyjgRb2rvF7nXHfV2frvzVVURI5yMpClwYy1lcP7fuhH8K+uK7z+EN/k3wTnnsE/+cMXcEyT14rgXe+KUeegMkGNvay+s9fngfxF90TX52lPPu4bzT9DWKmGK9N0Y+45PS17wHE7P4X/6VMfwee2byx5Yw549Ttfxme+sbB+C2jySC0kqo7sEsDisKI2Hsl21W4oXfvsnuM280Ct4+vNcV2FrHEx0eu80KK9DQdd4l23xcjlKeKTP/H38LnJjVx/Ihx89D78yrNLyilDoFHt/HDJscsgafLO1NdS57wB+dC7dveOIc9R4hpsBwNTe/DRfVvxru0jGN1wpfubvEne5I/H9Xk8/sKr+ObRBSyG63udUdkKKSuNJDpj9tL9Un++gD9amStNA7qmMYfXq5Hu1gzmYUDWHhWpYa5Bdw3TjRqmIUPagvQ+kN56B/7d+yc3nAB++KFv4Zuz+p4yK0lPU00351jUPLrxxDQ/6BM29w/BPRU/o+oucYXSjRPdOqLbOOFgx+0fwU9uOAF8El98+LV1AvgTH32Ts+bKj7/dR2DUtSVLl89wb/aLYse5OMH5kE9Gl/+Ltqrjro1+2sD2HP53I3vZdMv6ib+S/P1eHOPlH4Urn/C9GoGCbWGL54C/8uv+D20S9W83275jIWVcebQ4QvZIcb5QrnutkJmrHVTaCQ43EzxRtbFs+1q8Q5c7H7t27cC1V+3B+NigSBWEgE0SrFXXsLpaxsrKMpaXlrC8sAQ/auGDI3nsveF2TDfqaPop3HTvXSgNDsByPNhejjl0OPLys2hVK4LPUkjTsZnhq54jw1ZTsCoeJ0UpxKsEPu4kyKQplIAokBlZRoUiRSrc2iSXvmPjeLmN37r/RdRakbgnItaOdTpew4yBts4TwYI8h/MYaBFLPFLsknviqbTC1ziT8DXS0MpABcFEtEOHVg2Pjo/jJ24ewzsKMYJaGbYdwfGBX/3PX8PoYB5XbRuWn7n+2u04eHIOwwM+VioBKuUyRoaHMT+/KEKTZqOJibES6u0AF2ZWcGGxjQvLVdx63VZM5iyk7ECuR7PZwupqFbbr48ipC0iIBaf47GmjEREni0Sx2wpjcYH0LBv18grqaxXlcmgIYCqApSHREldNX5pxIApgEnRZXi/bQRASl03ktZaTwkzkYqXjYHGF9tRV4z2HjGtj12AGA74aHxLWxNhpJW4+s99xkHJYh5HAc7EUWjgTeijHFubLTcw3YuS37sTQ7qtRGKCalOcVo9qoI9NfQq5UQhCSjFZuYFRxyjMmCUKCxfL81oG7fAHR4eeRcSCvJxbMcyLxx+vODGDyFa1GGds2jWG4VMRQKYUkqCGfTsEr9CMiOWk5KJT6kE2ncGaxgWeOLmDbjl0Y7u/H6MgQyrUqJxFGhwYxNz+LLVtGceiVA9i+dUIaBhhXd9XOERw/fhpHTk1jZinE4loFP/bx27F90xDi2EarHQppSsU6RXTkQoQUtW08Op/g0WPLWFqpiDMi4wR5DuQeOKeIx1JU59Ai2SKuTlyXsX/81dVOAJHCtnU8IcVXxFDlMVtEIboJVc/tZrslkYitRlPGeKI/g596z43Y05dBo9mGk3KRieuoP/NtnP32oyhXK4jSPk4WJhEMTSFbKMhxDPUPiLAvDkNUG23c980HUak1lLNr91kvRrtN99hEEcDpBm4qeNhTyiGX4lxVDZ08dToECP4ojod0jVWiC0FH2VCSQARkqldYYXRscqDO+EwzxqNVG6fjtFY8s+khRKsZIJdxcN2uKfT19aO/fwgDpfwVAvh7tbFd+ZwfzBH41X+4V4hEdquwy4cbqyh8SQiL8tATRWA+n9MWHilR+1ItaFSfElkgyuEQzUZDCB52hdCHn93bohp2HFGyslOLD/weLaZkMYgQWhZeO7aACwtNeH4GhWIfCoWCFDJc7Nm9w64m37Xh0dbA7qDo20IMk0jsJKGQnVROshuNhBaP2c/6srBwgZGMTOm9UV3h0unPznBuuFSdWo7422/afS1ym3bh1KuPwG7Po5TtYHhwHJ0kjTB00AoDhMyloJqmnWCl5aASWGjFNnLFAWQKg3C9HEYnptDX34+VxUW8/NKLWFleFGuHhN1NHGN+c4Om6tftIGUnyHgOvHQGcH0hxhDTFiKUMRNbbq3IJmAg6mWdXbFjx04Mjo+jEkX42jcexPz8kmyicdDEUCmLu267CXnfxtLSDFZWFtFoNTAxtQkXZmZQKvZheGgUAwPDkg175PBJJB0X/YOjQgT3DwzhzImTmLtwXtmXAGI5zI2fGxbzo0kY8rrX6w0h+pkte2F2FuVKTbq81tbq0iHV398P309LN6HKeIyVvXNHWTlL8dZjQ9gFlI3alBuBAHaiB9Ybp+oIUzm3QMpPiz0FLSGOHzshhV4+lxcCWOakFNcdsWSTjJMu6CnbcFdJZgoTA+56VABTOcsOR7L1JJA9KqATHDp8VGaW56VRLBSFaJbOKHl/gU014GpyDTTqKHisIl0VNhsLiKjAaxbNJGNpD+6J/U0uV8Dp09M4O30OxVIffN+XrBDL4c8pJZPY2diO3L88d2nU0F9SNNPSR3K4eQ211bCt7HM4jvJtu8gX+1DPjuLltYwogEOOrxybYgMYscH7X7I92bkq6l4FoHPMhERj04VcF2NBq0ljUXCrSGk+8IuSmh2lnQj26hwa00dgrZzFLbvH8MG7b8Y1e/fir1+r4PHTNSyFaRlPrxPCink/RRgLzmM4XsbC9Alcv3srdu7citTIJjx0Jsbx5QBrjUBlOXN9s2nL3JJc4IT5zcyzqJVV16nloNZsifsA50t1dQnN+hqCZl2soPnwkrTXEDVX4adT0mmWyhZhpYuIU0W07AzaVgqhxd5IVbwIKKLzB+XeF/sXZdciQKhu6hAiWAOEVM50AXZNuBr7xC5pz3tB7JUUGNpVlXS7Jnr3I5ZaqqAWLb2o7BXgLnnqmpTnA4dkpvB+4vp0EY+myGRjxWsequSSS2VH2yfRdauizaiDjHLFWKmrx7b1g9NKH7lHZBGwLxMBXMU3v/Dn+LUTRrhkIbBU0cz/121N1x8gZVxYq2uyW46P108TPey0NKSBjJXJUWYzhKiutXVsD51oAF15vSbSZC2M19VRvTCafKSeS6YDWjXBGAL4Ykt5Q9SZyAPB5LoEsB526XxWdve0gP7FD9xyeQjgB+/DP316uTuPOj0KYFnuNXrWS6yYv1cz6SKHT3W/fBfEzbRIGGJA3ue7ApJkCdX18Ud24pP7tuGua7fjHcUfZLnv315/xvUlPLn/BfzOw8cx30OUCjHR8+NCZunmIWWZrNYy83uzT/cSN2YvMePeJWF61KW2lcHeW9+HX7l3O8bePFZ88Qk3D+Kf/IeH8Zo+kd55YNYxY7nfO/e6x9tDHl1K8l5KNKl5ePFElNtMN9XI5+m1/KLx0Ec8uudW/O8/dBNuyPzt1+zv8or4wrP4/J+8hAOUJV1yH6wTSdx/eJyaTDN5vJfmBr+OAFakull/Lj1XaS3SNUBv6q6MmbGn7z0pawr/7PMfwwc2UgDcXsB99z+CPzhaVQi9OFyo45IaWjKpezLvzbkbxTKjLb7LwF9K/Mr4IoPr9l2F23dsw+07+pHf6Ln9d5kEl+1nIizPTuORZ17E12fpjrLeTCB7pXT2q1x3aUxSw3+R041pIpFaQzdy9t5Pb2SSrcZdqYFl1+7GBugmt0vIVbPsGKcSb/Ot+LX3bTQBvIKHHngYX59jBavz1o0lPOtjyVA0Vn1mJ1f1xHr7hNnj1usrNpYaC0sz36QG0QuZ+jsSwB/FP9y2sU0kSfkKAXzZbp234RtTyTjhOphwN8bans+Dx4Losts/m0vB4y/athByrP7oW0Xyl+TuFbL3bThhv8+nRKU5M6dH9P3ywIc3CUYgdAj3tlg1jRtXLT4krjfYKewyiBPUggSr7QSHajGebaWxbKUFP2AOKfN2R4ZG8MH33SFiC5LGdFYkdknlZbm8KirgtfIqWrUqMugIATw5uQfH6jWM7tyGWz5wJ4oDjMJLKQWwZeHIay9jYfaC4GmD/Vk0WwHaIZtpiRlZIvBwSICJ811Hcu8TklriOOOIFa0IWNwEtVoNlpWBn00J9vzEsTn8t+eOixVuGBMjptpUYXRs+O9+qe0UKWabahWhgh9UDJV5vjYYqUQSaocSUUuKWITRauoZmO9B/Jv4DwnvH795HDfm68gxGg0Wzi7M47d+/0Hc8a5d2LJpCtMXFvH+2/biuf0nkXEBP1tAba2Cgf4CZheWUSzkEQYxRgf6sFqrodGoYXquhqPTS7h29zju3DOEQtpCxid+mMbS0prEubXBzFbVRE+HTOJ9xM7W1hoSU0bck44zp0+fx4EjZ5RLmTTBKVyHeb9U+1IBzEg+2jpnSNLyVzr7dWwExPkp9nAspDNZxIUsvEwOLx+bx/FzSwp/pY24Y2H3cB7DGY3v0XGPFsqOLaIXz3HQ57DhhyGPHYSRhdDPIDc6jKBj4flji3j+zDIyW7ajuGmzqF0p8onpGmo7KA6NwCsVkMpm4TMrV+PKFBHxnIl3yxOpHWPcirAvXkTJaqNOMVQYIUVS27fF0pnRj6yHUikLPmMIJaKuDT+XQ8HvIOVm0IwiNGgbaLmIYgv7Ty7J9/Zt27B90yQKpSJIlpIoHhkaQrVWQ6k/i4OvHMQt1+/B8bMXsHl0CP2lFGbOX0Aq7eMv7n8GvpvG7h0TeO+7d8NzfSEpWeVRIEaFMnGdZqsp2OnDMxGePLWCWq2lyE3jlOPSqVTFsBkcj3NAnAglq1qRosYtT0RI4jxEolQ1skvjQ9KR66uex5Q4LIxbIjCj8p4HxzjNH7vtOrxn+5A4SzaDNpyohcoTD+LQN+5DLQxRzBTxmjuM1YFhjI6PYuvmLRgeGhLimYrscnkNR4+fxje+/Yh8Lt1jRXVMaZncax2Mxw3cVYxxVd7GRNZFPkWeg8eoAJ1Qow2yXjEDWFTKKjKO5y54McVv4qDVkX04oUtskmCuneDxmoUDLQcRVHQdRTthEGGkP4ftkyOYGB3ByEAfSvnsFQL4+7zfXfn4t/gI/MEv3abVaSofgZujeTjt2pV2AQ1uiqrbRBSXsrMmoo6UAkYWYq3AlAf0ROUysLulkyBoU0cI+J4nBMvSyhKqzSrslIfVRhrHpytS3DBUPZPLSXdXnptEyhPveCp4U9x4XIa5034iQSbFXIkUXCsSm2gSxewgIwks2hPaf3Bh0Zajxs5Q1JWWLepX/p6bDsk2qnjdgWGcPfo8wtYC8mw06aSQtB0ELSCgBVonFvIlUyiiODKF0tgm+KUhHDp8CrMzy7CcjBCoPA+qBOnHf/rYMRw/fhILSxXJBYiTFnyfOQ8cU2WH6zkp5LMkvjPahjQUoFoUkyR0LyGB+Wd24XBTSBfyaHYSnJm+gLn5JayV1zDYV8T777oN26aGEbaqqNcrWF5dxMzcLIZHRpRFimXjqt3XYGBoFH6mAMdJ4/Sp8zh65JRsroNDo9i6ZauoIA8dOohatSrjSjtoXmsWVSQwaW/dbLVl8V5hgblWlTzoeqOBxaUlOfZisYgUcykMwCwkgCVKZ0UAryuAzU6myFClYiTow5LDfKkOQJKWJIGVRS+bDdKZDGZmZzA7s4iUnUYum1N5BR4JUNU5J6CgKIjVpq1U48pOQgpW/SGc50L66uMmiUrls+XF6DghFhcWsbRclhxpN0XVOxsolAJCqULUeSXsaNTsjAJwNADL4s0lEakV6aLkVECX5GYLaat+ZRYDu8yCMES+UFCFA624xYaDDQGKwGDXmABrVNZKDoiyqmbR7DjMWFZWefxP7HXkeii0jiQ0iwknlcYSivjrV+dRTxxEckKKAOb1Ui9X6hqqgEXR0QMW83rTtkSNgbJHMdddPdAoqjARsFW9rxeHyIUNRAunsXZyP/ZtKuKj77kZ1+69Fl96cQEvzEWoWAW5l1OIRJUetFrY41fgLp1Au7KEa7dNSJ55dnQznl5M48h8E2ttVXBJ00KrDpsdpn4erRgI2gF85vvW62ItnSv2SUdZoViQho1mdQVRu8EWV9idEElQBcIaBgcGkC2UADcDLzeIKF0SArgpR8ZzUkCoQ+s/bX/d0UpgQ7gIqKfV6soyWIGAomw3Y8lCX7KbtVWnBlXlfHQTCwsvKR4lo1r/rAEfNQArqnKhpbnmKAJY2UspYJw/H7OjUHcS2lwfxWpG535eyryZ3GzOISGGVbYov3hlDRnMP3OdXd8vDBysbrCu+sXkKHYs3Hzvp/CfNlwBXMU3/vSL+Dcn1T7FL1Gs63FVtjvrpKQ5LmVOoHZE7Rq/vqNrCym1WCj1nLzfJQSw+tceyFeT43L+uutViOUup6RIaWlO0fm1Zo1aX/vU+9ECWj7e/KzJ39TvbcB4fYTday1wV6eDwvbr8AsffCfuuRwK4Afvw89rAljNC0Vld89BX4feTOg3Kpd6idxLiTfz+l6FqtpKjF3mxWSdkEAdYNumSWyf2IZP3boH+4p/9wy4t3h59waHl2D26HP43adO4pXzq1gVB6l1ZXaXlNfrhmpfWldykkTtbQTp/YBe3qt33ehmg3K+9u3BL/3kPfhgcYNHrjOP//gbf46v0mxFr1WXzhseuzF77n56z2tlzhgCWavweudR7xH3ErxqjVN3eHc90+/beyzmeLa88+P43Y9swcbroPURtmfwpa8/ht87sCJAtiFfBfQSyzQF1ourjO55MLXURdezZw9SvS8dxGLHsq4ANudkztM00qi1bT1726xR3WYl/UH2yI347X/0TuzeQNK0ffY5/Iu/2I/DmgAXC2JtS7x+nNrBwhyHdjTiHka7MTPne/eo15G/uSHsmxzAddfuxUd3DiC/kSLmDb49NvztwhU89sQrePT8MqZrCtIRxa00talmEZXjruZKN/Fd749qHdFNnD11Y/d+69nTzBxTzUyGYFaf1Qv4mnuye9/33NskgP/9PRtPAD94/7dw36yqcy9uMNBEr3pI7pbGah6uW7ArkFvVbOvrpGpWFvcU3fTb2/mk1ilbCOCf2nAC+AT+7KHXcJI1PoB7ryiAN/zWeTu9IW2ft3j2huX/Mvf3ZBB/T+yf12tp5QjHKpDPLhK5+na6SFfO5S0zAnxWHnFsbNa500IAc/2XfVFZPjsmKkFnxJpmRqnRSABHHdSiBAvtEC9X2nihncGao0jaMKZOzsb46CTuvftd4szopdMSHbayuoqlpSVR/66srKDZIBYSo1Eu40Mjedyyex9eOX8B/rYtuOOHP4a+kaGLCOD9L7yAVToYZjMolrJIE0+TB7sICKkAdiUHmHgry8qsuDTyDyTelPUrCWWSwtVGDalUH1zfEfXnQ4dn8JWDs0jCthA6QgCLsVismtw1fsM7kyIF9byu47R0Y7BgV8Qlko5gkiTOQp33G4QcF2WTTGGFVB6y79oiruE/Fvr68BPvHMc7i1V40RpaQYi/fugADp6v4N17d+Pdt16Pxx5/Du+4ahvOnltAvVpFrlhA2AowPNyHlZWyYIz1eguDpSJaSSi2zSemlzG7Wsf4SD8+ddskSikHSSdExyVp70qcYTOIkS/kJO+52SJ5F4vrJWPrKDii+jVohXj51RN48qXjaLZpCxzLukWMkW6DnFvMAOY55jwXvlbtZpkDa7loBKFk19J62s/lMbR9E3ZsmcC3njuCh58/JmpMYpS0Vt41lMVYVpBpwaKpGs4Q36DS2LFREsAyQqAEuEj3FbB77w4Elo1v7T+Hb7w0DX9qOwoTEypujjm5xMIsB5liHzL9A3DzOfiZjCL8+VwimhFaQSsLbX7ulv48fvT6SUylA9hsKIgTIYwdj4rmEE36T1sd+HaMOKhLRi9xusDiOTfh8WHfzwo+GiUuTp5fxSPfOY5KI8KeXTvRVywgl8+LUKddWxNB1BqbInIpnD4+jXfdfB32HzyIG67egbXKKuwkQXF0BH/wR3+BwYE+Ucj/+KffoyIqNSKqsraJzXry3bY8fO10HU+fWkaj0Vb23mpCC6Euzkt8NtP7j3FjouhIiZSI2al8X75e4bxqr5JGB8HoIHNdGi9JogtXoFTxgs0lHZTyPn7k1n34zPVb5ecpeKuXK6i++izmHr0fs/NLyKRSOJWZQLBlJ3ZefRWmJjehr68k2dt0QD139hzOTs/gqw8+jLVaTbBrfpEfMA2+u9Ix7h1IsDvnYjyTVm6fcs58NliPq+OlIbkbiOuNwmV4Dyt8VD9Ps8GAHA7zgRNIY9hj5RjfqTmIXF/u21bYEgJ4fLCILeND2Dw2goF8BhlFwn83zcBbZk+4ciBXRuD7NgJ/9avvUQ+a9I0PSf4owEgBeCoDTnVO0aaARJMnGww3WJJhXKD4q5Bz2rtfqf8S6T5SGZfi/yqLEjfhTCotn1Gr1xHQtx4WppfaODtXg5/JIZcvijWCUkAqpSvVlOxySqdcZQmdIrnC/Z5ZCglKuTTymZQs/sy8pXKWpEcUtPV5KLWdAXdISrMDTBZQDfCzW4bZE47no9EuI0wa8v4WM0RjDw5SQvJlSiWUxkaR6e9Hpn9QFrVqI8Dp6TnMz69idn4VHcvFxMRmyZ/t7x/AQH8/go6D6ekZnDl5FGvlOXi2MtYlYWkJia5ys2jd4bP7hxnHPEkq/cRfX5HAQq5pcECRdwyI8BCxmLFcHDhwBBfOz+Laa67Czdfvw8TogCgZmS3RClpYLZeRy+dQrVYlU2F4aBi2Q0UoF2FH/PTn55Zw+OhxjI6OY3JqUjJFRkaGsbgwh3PTZ3SmSEqIYJNRvFpZw7HjJ7C6UpXsDMmJpv1M2hVFN1WxigBWFrRKBawKGKl/NQmksmrVl6g1NEElgCVtZQ04a8gtrcjzSErr0PsTJ0+i1aTlTA5+il2JrlYAq82y+4inCRMSCDKuUiQqVpify9+LSlcUwBa8FOelKwWI5N4GoXQ3SgaE5SDt+fLe3JRp3SHqZBadkjWtyGWStsbeTUhevcnL5wkhqB4G5B5UqJcCjTRhSEsWvi+PlefFLkyBjNg9KHnRaty4oxrrcGPJGUcseEn2RdItqlS8LCSVnTc3YEJstJhedUp4aiZGE26XABbCkMejfNW1vaLS662Dv+s2m935qcl6Y7HLa0/SmWr4ULIf+OATIxO1kK4vYfXYd7C9mOAjt1+HW955A55bdPHNg/M4V3dhsTBKQiBoygPDtdkqmmf2I2mu4aard2ByYhT+8AQem3FxciUUuyQ+VPDIFZnbQORm0JauxBhxbUU9WMUJcsV+tCPmSWdkPGrlJThxE51WDe3aKqywBkR1aewo9A0BqTysLDOA82jZWQR2GomtFcBCLrIo45gqQp5zzFi3C3Eg15XfhkBfZ/IuVQGr+0XlbmqmWApCrt1iv8wzJMDIVlCTWagfnNYpadV8IAWkdCyuU5NiI6O/uaYZglp10GqVoLlRRYmjQFjHkNNabiWzQtuOi+USuzJ1Eas+e51U5muVHa2y6ucx3Xzvp/Gf79joDOAqvvGFL+JXT+g8R21H06sANrqcLoljCFpsBF/uAAAgAElEQVS9XHD8jaJIOnA18aPsQpXUzIDgJte5SxxrAlje2wDZer2TP2qbe4HRTc6wzleU9a6HIDFXzCis9NOxBt/VkYhltO7oNQp0Hq9ZSzmP+Dn5Hdfjn3/wnbj3MhLAau6otcIQiBfZBwuI8AbE8BsoeHvLeYGozbgY9fUlhN5FRJ2XRintYevVN+Jnbt+N60pvM4/W/5EqsjaN3/v6c3jw1Bxm22q+yPwwDSY9j03r10+7ZsgGo66XAafM3DKXo5cYVHeGJuU7Kdzz4/8I/3LnRqutAzz3lf8Hv/BSXZ9Iz7omKn/1UMmOL3OMsqKJfEARS8o8Qf3rRaR4jwW0OU/zGjPkZi5231vntZumHn1Q8sveD//P+N13XTb6V3RMrzz2NfzS47NoaaChe5ymXjS2YbLwqH/t5qCb66UbkgyxLVZcBhoXlcrFltdmPVSUlyKMxdXC7DLyObqZhoPt9eOO296Nn79jK0r/I3P3b3nt2Uf+DP/4uZqaz+pqahcEtUL3ovtG6W7eksfKVtjuenspE2ABOd+HlxvDh++4CZ/YNYDi/5+I34vGPsHM4efwZy/P4OhySxqqBLgzsScEso1yVTuNdPegngY1dT30ftozp+Sy9Xxel1y+ZI2XeafrdLMeya89jUDeltvxGx/Y6AzgFTxw/7fwtTltLy6fqMA2qdV61NG6N1M9W/eoz6WWvoj8VZOWJPr6WqLG5qKxAAngj+OnN9hGPikrAviU3hCuEMAbuDC9Dd+KFsrXUOGzAQ083F+mwxgLERu9r3xdGYG33wiwVKB6crdkVwL3f3BSNUfzT4LXaExMmsdNvaLIIekH7igRSiuOsRbF2L8W4dlmFhUvh0gisZgTCvSVSvjw++7C1AQFKBkhp0iCNup1rKws4fz0NGYvnMdapUFvXXx8Io/rRscxV15FZ9du7PvER1AaHhTBgMW4LNvFof3Po12vSuyZTUEOEhHfZH0XUVBHFHG/pzKPdYAHn8aPLtAMY1FtWkmEsB3ATvno2Cm0AipeYyGF/+rAOTxydFFwKYpdBIcQF7uk21wuuKBuYtRVpMY5VNyMrvAFkyaWyWORpkUhw1QTlsAsugGLwgmbogg9/oz++nvXDWKvX8VAKkQjsfAbv/cAEUxcvX0IY6MjOHzqAiUb4qhWr9Zgpyl+odCJpHcs1thJR9kx89xIQi1X26gFHfgZD59891ZcsymHnJ/CQi2C71FN20bspFBuMJ6PWLqFdkRBk421BvHrDpKwhVzGx5npeTz4+MtYXm0QFBZMUqIQ3Y7k4bYZacY4NboQdhL1/tkMUh2gFsVoBRHSdA1MZ+CNT2H71jG8dugUHvvOSckbZqcecaqdgxmMZVgHM4OY2DuQo3CpQ9GUg7xYQ0doEj+DjcLIAPbevBfVVoBH95/Ggy+eQWpyCwoTU+pZgM/38nBpw8vmkR8YgpvLSZasCGR4nWMl7lEYmcK4x0t5/Ojt1+KOXVPinkkbYsYL8r2Yg0xSkLi9tPaGVSTNZXSiBlaqLcnEHSr6SugRK4v/V47N4stfe1JybaemxkVgJrGGjoNaZVWUpo1WC2nXwvLSMqYmp3Bh5gL2XbMVs2cuYHS8iABpvLj/CPLZFOYX1/Deu2/ALVdPwElllMNpuwzLSiFJZUX8Vu+4+OqJNbxwuiz3rpwfiWxmBBtyNIqF7GfEl+A/FE0YAljj38SdDa6nHA3V3FbP4pR3KJGUCHskm5t+FopApriMDQUfumkPPnvL1bBAe2oL8zOzmDm0HyvPP4Hl6QsYythYzowi2LkPQ1unMLVpB8bGx2G7FprVNUyfOYeXXzmIR598FsvVNTkekvLiBMn7NUpwfQH4+JiDiZSN4YwHX4QRJKhJ+CqcT3BnxYFLhrbgf/rRTJpFRONMHJ0xoRBxDm//eqeDJyoxnq46aDJqrxMjbLflPt8xOYqJkT5MDPUjJfbydBi9QgC//XbRK2e0YSPwlX/znm4nFb3uhWyyaEvATVOrKYSMMgSwVnDqbCJlTcXNIBZCyRAIvL39FPN/acvrIZVNiwVEq9kSJXCrEUr3DAlLbnKn58poWxlksnmxWGA3mZBNGtjlZ5BQTqeoPLWRzabk/bkxdaI2WHb4TgcZl5tVAkTsSAmlPYldO4pGc0S5K4ZdzI7gkXeSbieVakGxZKESYgWKcE0xq9fLIpUpoH9oFMNbtyPd14eO64iFAS0jDh86JufhpnJotCJR4VKtOTIyhv6+PslrHRmdwPD4BC6cO4NTx45grbwk9iEsXvjv2VxGih2S1+yySmeYJ6AsjkUFrAl2sdKOVZFEwpAddMzfUNRdCsurVZw+ew5xlKCQz4p1bRC0xeaCHWK0iohYiHFQmLkQKStTJeDjlbNlg+JmSAX31KZJ2Sy3bNmE7du2oN2q4dCB1yTzl9kAks1g2zhw6DBOMkc4JpHOTT1GJuOhWMqhUKAdg87qNZ17LNIIdPB6mWxTDRqqCa5zOoxdrqjIVPcT/xclowYYRe2aSsmYsGOuXK50yVppVNB2MgK/SMFnQF/mYSg1riVxJhxTba8tpLErKlnV7ECbZzY+sHBMS/6JKOYtR+yfxckiURuzUiYrZFBUxl37U939pe9gs4nLfaPJMnZySWavNCxQHa7s5OT+6hkf/qyaC8omh//OrFteTxYX/D0JYWVhyy6tSKx3OKfb7aZklTBnm8psFsHMLw6CFvr6+rB95y6sOCU8Pt1Ci/eN2BazoFbAr4BYsnFLIpvqZNM7elfNoGErQ6IbLFbZA+p0PteV92YODAmtVNhELqxi6dBzGMUq7r1lD95z17txLCjhK/vP42zdRcf10Qlb8GhAE7axNZnBULSI8sIMrt46gT27tiM3MonH5zy8dq6McqMtObskXoNGDVFzDbGbReLS1j1CKmlKdxs781w/B8fLwE0ra/NaeRG+FQGtCmpLs7CjGjpBHSNjYxgcmYST7UeUKqDlFEQBHFgpxFxbdAam9BLohga+H8eM14VdqlKgaKtV5ZTABg5VxMkDjFbIiNWPrp8dWqZLUcccPXbVavJXbPuZqyze3NrOWxPLkuirmnJUrajzN/T9rjhddU3N+s0iW8DJnuYE/rBSuJonKUVEMzqgq1DRpJ08julzVOdpq/tG8o+5tiuy2QDCJnuS5305CeB/dULn9THr19g1GnW6JrYUSavWGEPtyjVgw4U0O5nGCkVndMlxs2ZpxbvZpBVRqx5ZDbEk76sBc36IsXc0QC/VU0Y21EsAK/XPOlEn65gmTxVArt0M2NBi7O577GhlVdUW8/zc3I7r8UuXjQD+Kn7uKWMB3aMeNOSRGRMeSJcAVkRcL3GmWw/kYnSbg3TT1kXzp+c8X6cMszO49tq9+PG73oG7hmkjf+WLqTqvPvYgfv3J0zijnhXlS6ydu4u1af7QNB7XA2lY6F6VrluBWq/UVy8BzOYU829cYybv/FF88Z6hDb4AHcwdegL/x1f241D79W+tHgNVFXgROa2zgnvJonXCe/19TOOE2dvf4BPe+L17mhjUMfThs//4s/jc6Aaf/iVvVz7wTfyDvzoNocN7mivMtTHXSZnga7Kqh+xUDVpa6avPQRHAOtHZ2OZf0qShmpPUwahaRSkZTU2g72y1X6TH8Q8+82H81HY2zW3UVxMPfvFP8Vun1d663iTCvU8fhybqZK6LkmTdDloaARVC0T2g3vmS6Z/EPbfcgM/sHcfwRvcwbNQQfI/fp1M9iz958Dt4dKapG480GGvq/Z45KGNp9qlLmkzM2rM+R9U16Nbqsmeq9zbzSHHHaq+U+0v/3tzPZh/wttyB//ShTRucAbyCBx7QBLCZa3p/VfXC+lojHV76S+4RXUMYO+he/kxAwW6WoWqQU88s2hlE7jkbu+74xIYTwHH5BL54hQD+Ht9BP7gfx/zfzXSg2gACuNnp4GyYYJXPlVe+rozA23QEaDdOApjWz1//wJSqUXSjHp+ZVYu0tEkLTiL7osFcuI/wHxOgFkd4ZinAI9UUVhgbR4ezQOhXEUJcd+3VuOXGfRjoK0k90w7bolpdWljA3Mwc5hcWUK8FGPEcfGzMw6iXxkuzyxh897vxrk98SFlASwZwVvDY2dOvIm5WEYfKxplEKvEBIa60/WsctOAwXszxhfCVHNe0JySlEEWwxXWNOB5rAWICjSjGHz1/Ai+ea4lLFGO9SOrEtAbWcR1G9KJdnAVTE+GkdktTTdiqFlBLkRJIcC8lcUj3NRNXJmQwLHi+j3Qhh3QqLe+Vz+TwYzcMY18hgO/EePaV0/jL+59DLuujlHUxOpCF6xdRb7awY8sk2vUaSoN9WFpYRT6fFiy4v5hDs9GCXAYbgknOLNQxs7iKSqONW/ddhduuG0a/H6PWjFH0OQ9CMM+V/GtljSIdEsrM2E1QrauowU6njVIhiwtzy3jgyddwYZ7XIRDBkEv1L+2obQdNsdymkIhZ0pZYNw/yHAHU2TgQhoKRV0ILc/DQP1DEwtIazs2sCg4uzoCWjW19vlIAk2BLIOs7Ixhpj59yHBSo5OwkQu7T4riTzSI/MoJaO8LxC8s4cHYZqfFNKExu0uIv/ZxBLDKdRWFwCG42J66GtDJm7SbGxiSxW23hCuIgRDHv4zO3XYNP37gbbidCu9USAQsVqRSDSRNBFMIT23E1n4jfrq3MiN05mxBqjba4U3aiEE8/fxiPvHAYQ/0ljI8MClHaV8rAtkmyB1irNUXAwc9x3Q4ajDZskkcIEbUi+Nk0yrU62pEj+F2jnWDrtnF86v3vxEifL7WpEugQ31OPXnE6jy8fXsFL5/hztLEO0W625F4NYiXCUYKjXudHCoG0c2LXIUY9lyhhkrp/GPVnGlo5joIlOSTpqYDXj34iLKKLqoO7927D526/AVbUECvqRr2K2SOHMP/84zh58AjyCJDLl9C4+jZkxiexefs2TE5tFfdVKqCPHjmKJ55+HkdOnAIFV5wzjXpDHP/IL5AAvi4T4yOjDgY8IO+6kt9MYIoYL90LlBOVcQVSjhucc0YcQRyWxL7C29QzHLF14gi1uIOnKjGerAAVkkt07NBE9+aRAWweH8D4UL80pwRtZkxfIYDfptvoldPaiBG4/zc/oUkBpYxkQDlLEMlGEOBedWsYC1HJ3GXwexjKtyzcehMmGUnFLjc95pP29eVhuwnCToDEIaEcq82xFSGJXDRbNpZWm1haraFBCpdZBa4n312bUg3aKAtRZT+RTlMZ7CCfUzJ/bnJJ0EInbMJJuClG0h3k2fo7CuGyB47ZDyxJdIaSqNHYRUNilVkCLKDiDpqhsi9jdxXVmX6+gOzgKAY2bUd2aAypvgFpbVtZXsLpU9Mor9WFWLXcFNKZvNitzMwviC3y3NycjMeObdsxMjSAYjGHTVu3C6F87uwFHNj/MmqrC7CTNjK+jTzJOJ/UlrJWYZZAWqx71YLPMVeZzdyUtK7KKGYF46QFrYdGK8b+V17D+fMXUKs3VAIoLXxtV4hiZiWweJBaMqb9tSPXjIRV2vfFItpNpeTnWsxHiNrYvnULdu/chp3btyKfTePAwQM4fea0bLTT52ewuLqKTsdBLl0Uol5tyFzcYziykOvOeFW5CcnFjVwUi/rLLNdCuIrtt1LLqm9XwDla3UpGgrZ5YdEg9s/GDlrPFQkbJulkUWVLFTmLJUXkSnWmgSixzSWhRrttqjV1Xp05FhblCpRSsBMJPVG2dzNUya1RTcriNRH7FnawiZ0gyVjpbFOkEbswef1Uh6PuBjPKbmm6YLYy1fLc2NR7COFEME2PkyKN+TqqrEkCK7sU2TC1rY2ynVPqfBKP/Ka1ykp5FraTIJ/Po5DNIZfLSAccx4SFSbFQEFJ/YHAYYXECj003USPBLMoO/ShilBl8UFdiUgUja+8sGV3dVXkx6KoIHPk76VTjJCSh64lVJf8tnUTIBjUsHnwO+fo5XDOWxb3vuRWV4mY8fqaO6VYGzYSEfiz3Ou2cS8sHsLvUQWVhBru3TGD3js0ojEzhyy+v4HzdQiOG3JNsgmAnpRUxlyONjke7ogQ5O5Z8i1arJSrgdLYg3Xx8uIhaNaSSNux2BZX5aQRri/JwMDo2gb6RCXj5ISR+H5qaAOb7xtpmVgBokua6AcXYoorlEM9XrruybZEmgzRV/6rZQ+t5ZZ7yAUZUtCppbl0Zosdexl/mDTtIJU1YuTWweYSdt2IvE0smj+qccOQ+EjcEBjHrLwFndSMG55ciCpUbRJdQ0722JmOWWLlqr9DPXxqelTtG8hZ1Vk1X+yWou7ZfMnitstxU52xfHgK4U8XX/vQL+Ncn9QO1sbbWD41C0hqig8fdS/4aJVEPsaV+zGR7a+WTXod7x0o6lnveu1uO6rxzA2ALsSSNHjobOlakWXddVIi2qopZDWuVkZA0+prJuiXrmBI1kqwRqPgScE7df4oMu9wK4J97erlL2nJm9p6TGRdDrhnQXta772IXfVHTwCVEY+816X6OW8Te3Vtx9y034O9vy3bn6UbUTm+P94gxfeBp/Nuv7MfBQJO9esL0zm9Z+XvVkD1z/6J7QXdzq/1y3RbV/J7zdfi6D+MPf2jHhqo+ZbmpHMNv/sn9+Ppyzz6jlb2yb8vx95Ay5h7W9+elxLCmOi+as2pZ04R29/68uKmrd170znf+vT95I379J+/Azco56/J9lV/Cz/z2Uzh6yYy/NKmR95nU+Ho9FABBclkN+WYaV9R6wv3ScLxil62JN0PwipWh1nOaNd2sefIarcCWv8vvxq/8zL14X34DhyGYwR/88Vfwpbn1taYXAjDH2Svalblp5jYJYJns6xby/GNuaALv2rkTn2YW3MbGrm7gyX8f36q1iIcefRJfOF5TIK5qr+26wvTmvZtMM6XA13VDDxncu84YEt+QwEZdfOmZ9jZodNeeHutpd8ud+D8/snnjCeD7H8JXZhVh1Xtv9R63OjYxU+w2QpiGL7PGyrzUa5NEaGgNpDkv9f5azK4J4N13fhI/s8EKYCGAHzwgCmAe2wd+6KPfx0l15aPfyiPA+bjFcyTPdCNMEKra/plE8JWvKyPwdh0Bqua3eQ6KtoW/fr8igKWZXs97qb0SFbcnS71uEKbNrEfNg2UJRrnQjPBCpY1Hyx2UOympWfjcrsoXR7AcRsBdu2cnCsWcPJmvLC3h1PFjmDk/i8WVqnQJX52JcO+Qi04U4cBKgHd84uPYc/et8PN52LanFcAptMvTKM+eQbPekM3I9fNSJ6Y9FaWWWMRtbXEEaxFroXMebaEZC2hbaDSagO2KOs/xSElaaDYaaHds/F9PHsSx+QQJrXzbAVqNOqJWWz3bCkZpcDBle2tinNTzMvEy4igk3QLBjonHSe2tCU31TNkR5z6xqk6l4PlZZAp5wRGJv/T3lfCpnSm8I9NCeWUZX/zGC5hdLOPma7eJ0rleq8HP9SEImrh2zzZcOL+AbKmA8lIZI4N5REhQzGVQrtTQDCKU+oqIEwvn58oiluH53nT9Nbhl33a4aKBZKSOVKyKXTYlrZVOymesIOw5StDFuN8SqeHW1KtGGubSH+cUVPPzCCZydqwr5RryPNCGhQd+xheBlDB6joei2SCJ4OO8j56VQo7K600Exm8ZqksaphnIOrFbrKFfWZAxlPDvApmIKIz4th1XzvkQ9Oi6aFEx4LgpiadJBm1iJ46GTy6PtprFabWButY5zK014w6PIT0zJeBMvlehIOl2mMsiU+pDO5ZHKZBSOwnpb7IsttBsttFtN+bu+oUG8b+82/PC1Yyg5EYJmQ7BvZvySa6AiucXXxm14mSz8TFGETI3qEmLLRV8+i9WVNaysrKJeWcKLz72GY/NrGBrqx47NvPcSjI30SYMCUROKp6gKb1QbKPUxo7ksrpgkh+u1KrZu3YQTJ0+LxfTBQ6ewXGvBSfv44Q/dhXdsoY9Rglo7gZ92FflcbwK5ftx3poEXz9fQaCveJKAQrtUSRbOAuyJE4/MVr4HCusmD8J7m+BkXSSMKMFEi6wpg1XAr94UIlVxpvJDYPgpAON+tDm7eOY7Pv/82dNpVuSYeOmicO4Vz33kB337iRaTW5nF1n4/58Wvg7rkeI2PD2LptO9LpNMorK3ju+edxevoCYorrKGZho4Y4Z5IsbyFstjEWrWKf28AAhVSiUOdxUbSgMHflPKieD+RwDY6jwDAR4vBeUa6vlpD7fA2VwrOtBN9eCfBizUK9QxyTGHqkmhYmhjE1VMTYUL8I/1qt8AoB/HbdRK+c18aMwH2/+gFdNBA4dpQ/vbZ/EnsO6S7S+YhUAlOxqcEhElIubTR0J5jst9rOlHWL4yRw0g7gJuho0CQMSbR6QCeL2bk1nJleQjNke1EKnZRSXLJbRT34qmxJBdooyxSxnPZcyZ/IpNPw0ykhSUn4WlGAJKQtbEsIX2YFkwT2kxB23FaKO8kxNbYgsu4KeabyWWnbwSKE1gM+fD+P4bExlEYG4ORycIt9cEujqLRiHDx0HK8dPIRzZ+awVm3IuJE8JgBPBSoXcrF44AKVxOgrFrFzx1bs2rkNpdIA+opD2Dy1HZ0wxuFX9mP2whnUaqtSAKVzKfhZX2xTuMmTvBNLaG1RaGyg5VexS9F5xx1mBqcQMLM1cXH85BlRIa+W17C8WkErTNCOOohpw8EiQ3Jjed60OKblBBfnSCyf77n3Hjzz7LPSJdhm3kRiSQfR1PgIdu/Yik2T4xgbG0VlbQ33P/gA6nyN5SCby6vuM3YFy/xQuRskgzlf2JlEG+V161tPjlk2NA0OGjBS5pkQMUaJqCxWpZNPkzSyZWjykGOlOqlU8cfiIIpVLqcAUFRRMzdDcmfV9RLLGW2fS+UtSVchbcNQrpvKnOD5k5CNhCTkz1AhKVkltFvJZpFwXJk3IjbaGtcSW2le/wiupyxojIJIrKSNIlIIZ8WqpryUtq5R87FLvsm+rtT3orrUucS8bhxjzm3+myF7lV27ouZ4vrTqFps8bRstdtT8N+apqKBi1fShmzqogF2xCnjoeAW1mKaSBEZ1HgXVqfJQop5MFHlOQpPKXs02GZs+rZA010QsoHmd+IAjluVA4iiCmceQZhZ2cw3nXnpSFMC7Bj2897Yb4U1dhafPNfDqQoIwlZcN3rNiJO06iksHsHfYw/mTx7BryyQGShnkh8bw4loJZysxGiGvAdAOmggaVcTNNUR2Bo6fV5aWYROdMEDQaqhnMBYu6axYE8lxhg2kojqCyhxqyzPIpW2U+gZQGByD3zeKON2PgBnA8BFaJHFpLauuZyKKcLVWq34T9Qc2zUSi1tb3L0kFFu60hhJ3AvJ8qhiS68PGBxl3XTh1bX6lz1Xek1bT6xbx7CLlgw7nQAcus0M6MRKxXhE6GAmdHvS693plnFIDGyWLNm1XObfGql1bDJOYllVEz29DAazniWrS2pADxh5Rk52y1ptU6I6Fm+79FH7rjmFsKM6uCWCjAFbW56axg2OryS9zjD0EsCpH1xtAzM7bS2x0gVp9brLm9BCUvYCvaTxRk0Krzwx5LOSLhtN6FVLmtWLvrrrERShk8qJ6srblnuI6qbOZdcL6OpElSll1Dxd23oBfvIwK4M8/tdxVSBtCzQD08qsGznuBcP5eja2xHdcjrueXoabW38dYvK4Dh1IzDG7FD797Lz513SZsviL6/RsLxtqZZ/Dzf/I8DmolsFlVDDlmegg0HqWcN3rmZ5c8NQq4S8j5XgK4b8e78K8/807cmN2YGrb7LskC/vD3vog/mr34Xu4S0V2BYE9HhFmL9P2l1ixF6PbO1zc60l5yxvx7L+H7+n/P47Z7PoBfvnNqw8nv1x1fPIf/+nv/L74wv35PdO+xHnydTW9mfIwKpfe4+XtDBoudngZr9PbWnQPd/V3f02b+mJwqWdPM/sDmSgJXpevxX/6327FrA6dB48Kr+K2vPIUnVi9WoV9MQmuNSI9Fb/f6SZ1j9mvuWylcfe0+fOSG3bh9Irexe9IGnvdb461qeOqBB/Bfj9Zk71nvT1vPADb3R7dWMIqdbsOB2hPlPuy9Nw05Kgrg9a/e+83ct2ZfMHuLANHb7sJvXxYC+Fv46qxxONA1k97TJI6j2wSjVC6qfFeOQ2b/M88sokTvRiWo2AejDum+1rw3HOy643JYQJ/EFx8+iFP6JrjnEx9+a0ytK0fxlhuBtGVhs2djqKeB+80cZD3p4GCbkWBXvq6MwNt3BHjfTLk2hl0b//3OCeVHovEbieMiRilujEopZ2otiYOTzEygEiRYbkVYji08txZh1s52sa9UKi04UCaTxebJMdy471qMjQ0jCNuYO38O56fPS95no9VB3nVwnbOK6/wE9aCDF8stvP+nfxK7br5RFLK2nRJHNIsOd2uLWDj1KjxiWU4a7ZBQhyPkZNBuomN7SKd8ySJtMIvWoeggFltiYrRKxMMYLBIzgEWVqyiTW/i397+MCxUbrXYdYbOlFMCByoIliUW8Sj0tqsw4vg+FG4KDiTiG+Aqb5yPBz1zPh0OBCGPYPPozK+exXL4gkXv8Jj5C8Uu72ZRaZXxsDHcXy9jcnkOtUsOTL5/Caq0tx8LoP0bmMdKPZruZtINaLYCX8RG1I5TyKbg2bXw9BB0LaaeDvizP2ZOauZhPoX+gD1umxjE2mEWz1UQ2VyITDssvot1uIaitwXHSohRGXEfSDlFZq0u+qgge4hCVlVW8dPQCzszVJFs1RUSPWa/EW4l3ipteAk8smiloAYbyGQz29SGALWKmvv4SEi+DDvN32w3MzCxgeXkV9VpdHAJpgdyf6iCnOxCIGxHPjqjSoAhBovx8DBR8pH0P2WIf+iYm4RVKWFhaxmtHTuG5V0+i4ReQ37QZlpdSYjJpALdhkwAuloSwTWWpvlXRaBSZdUKFsbp+CgPjY/CL/RjyYnx8cw5XD6SVBTSjKlrx7QsAACAASURBVG1HYgw5twQbsyI0223kskUl9ImqsOkkmoSiEG5EtCBvYf70Wew/chLlWhuZdA5wOb/TMidJuDZaIeB5qJSryGddVNYaEsVoUZBDvI73KfmBlIel+RV0HAeLK2XcfuM1uOnqrSJ4SuJQeIlcCqi3QjS9Ih5ddfHSTF0IdA2aavVuR4m5KKpjTB1FIZoUFuVrHAoGbdz3FCbHPypnJeMuSPy36+QnWL5qumCDA0VWJMz5gt1jffjZe25Hn69ET+RJGicP4NjD9+PpFw8jqlcwmXdhZfvQueZm9E/twMjWLaA9ervZxrnz5zEwOICgVRULdDZFUIFLkpaEa2VuAd78WaRXziOIiNGqJgQS7MTzWCoQ9yXvwvuCx8z8atECibuYchojNs2GF64PPtXdti0K9tPVAE+ttHGo7aHRcWQMOSZcB0b68tgx0Y/x4SFxs1RCh16U4u27p1w5sysj8Hcagfv+5d3Si6E82mNlqQF21TCsPEI2mxaVoLox1SYrakzJMTUEsNqYScyJpZouVJhLwDufJEtokcxg0wjJDA/VaoQLs6tigxFbtAzhxuAq0kIIFGPnocgD6UwSK1sS0tyAtB20RwKYalN2LkUSFN+JAtCKJImoBk7gIxKlIDdKqadolxsou2rq6mh1TFJEYHUhsyLki8OY2roHE7t2InEitIMG2paLxeUWjp1dwsuHT+Lg0eOorNQQB1QXK7KSqjshxGSVJjCgwS4LyGYzYqW8e8cOjA0MYbA0gKmJTVKMzM7M4tSZE1itLCEI6nDsBFnfQ8b3u/aJVLlepJLSttBhGCChStGmMpXj7eHchXksLpVRKvXDz2RRrbVwfnYBq2t11FsB/FRGk4nSJKcVugn8TBrjE2MIwhCrq6sS9I4OO3k8IcNoAzI6WMK2zZswOTmB0fExHDl2HInjIJXJyUbPLkUWSQQOSUqpTF1F5HcJXE2SdkD7GGUJS2WbbGwsXMQSWVnckngVktbY4+qcLbHp1opS2UmkZlY/T+vjIGTWgs4jJVmuc5T5fvzqzagT4pb3gVYsqm1jPReQZCrtQNYqFQXMOOysosV2AcNDQzIH1edrOo73iaibOR9UMwSLQ/6dqD218llI4G7+QUfZ5PLecpXlOi2m5VjFVkR1hqmuR2WB7bokZUlQ9wK52mbDAJxGgSgq4jRsN6UKMU0wK0DKUmR3EKjPcFOYDdL4+qEF1KhuFgWwKiy0HwdHS817RxHA7PAyRJqx7Om1vpVcCxbpUrgoFWJiJWJlzGVBur6SGG6rjpnXnsO4U8Wd12zCvXfchKpXwLeOLmH/XISWV5Cf572NoIHh6jFcNWDhzNGj2LF5AqODBeQGBvFKfRBnyhHvftQaTZmL9fIyAmb+pgtiJc2usg4bJ6I2gjo7YmO0aJud8uGmMvBZRMZtoFmG3SojrK3AT1nw0hlk+0bQN7YVncwQAq+IBlj808qZ5Yvow2W9U3SdYezUb/k3nKPsepSuN+nOZMMNH16UEphACJ8DFQGsbFREJapWAaWzkaw4fW+xgNZ57iwc+TJxZaBCnqpg/rtYRzN32ULIxheLZLNqKlAwrVKbm0wOZdXNToZ1C02+h7FslhxgjciaHNGuela6mM17K8JS3aecq6obUMZCsq51p68QwJ/Gb9+58QTw1//0CxACWKuojSJVyMK/iQDWz529QlpDWBtgtheoFXKsSxobK29lxSrXp/eN9BjIeqPBcKMEUhaSytJZTyD5PddYyQ3U10WaPExOqVb/yjorXbVmvNeV42ad4pt1CeCxjdBw9JYgAb7zwFfx+aeWNKjdFXupW6EX8DcNEvrvLy3Z/6YSfp14XIcNM9kcBke348fvuRkf25TdEHXK36m4+oH6oQ5OvPQI/v39r+FIW7UMmFmsVpv1JUwXZ90Git7r2UvOqAutVf762sr7ZKfw2U9/FJ/btdGsfBPf+OPfx6+dJNigm22Mzbrym9CNfuvnY+rM7h2mT6Cn/aB7FdVcUw+tFxNPPRfa2GAbhuciNdMAfvgnfgQ/t3Ojz/uNJlqAV555BL/5rRM4p6Ncuoru3mxVvXgbpYl5p24Ths4MVm2CumHGRGjoNdNcfyGB+Qdtw2vyf2Vflz1R11zS/GXBGb0T//1z+9C/YfdJjMNPPoRff/IMFiVWat2ev9c5oLv2yBqq53WP2wKBCQJD/fk8rt13Cz57y1ZMXW7F9oaNwff5jdoz+OuHn8VfnlpT06Cnyad3nTDxC3qqdPeE7n31OgJYu2x0DaDXGz1lyvWsUeu7pbq+igC+G7/z0Y1XAN//zW/hPk0Aq6mv9nhpkOx1TtG1GV9jHEL08th9plsnx5VaWJVOmgzvySdX9YGNnbd/Ap+7HArghw7gFPMjANz7yY98nyfUlY9/q45AXisZ+etGfM1GiWQAXzGA3ojRvPIeb9URoJ3uiGNjs+fgv902JnZN0sAvWZnyRI2QebrSRKVygQVEYowXXeTkAZ1YjI1Wx8ELtQQr+REheUiKkaQk6SXYRtzB6PAgdu7YgmZjDSeOHsPs/ApWay3JQd0xUMS73TL8tUXM1xKsZkp430//BMb27JRYM8fxwRy/xPORNFaxfGo/pROILGbdqrxb4r0kKdm4nk5nBBcmdkx3Me7AxBlYfZOwlH77pCPETmzFyKYdNII2/vUDR1AOPbREKasd+eQcXWmMJzknuBRxYo2rSV6t5yHl0jnSFUtaOtQwTos5xfy9rEy2rbBtwb/o1BcJBizNViSQwkBUy/39g7ijVMdUex4O49KaLVQagZCa2bSHKt0rBTfuCHYjx8bz0pFxBd9RcXKpNAayHRTTHQz292GgvyS49mLVQj7roSSNr64Q5pabkV8ZycbRyuT7UK7WkStkUVmpiJKbzowk2DpRC7VKGQtLFcyvtZFL2UgnFDXUkMrmASuNdsdFOw6REhV2hNBSiuu+gQEhOkt9fcjl1djwehDvq1Sb8jlBs4ZKpSwYMcKWnCOJTj9uI4waaFTryDAmruOiEXjYOdWHrJ9Gtq8flkcsrYNGu4VXD57AX3z9CZxrJchu2ixxagr3UVWa7aXgF/vg5fNI+SRfE4StNoJWU+ZOoa8PfWOjcP20CJjSVgfvGffx3smsXKt2qJzleB7SJGHRFdQRbNYm4ehwToTif8aISKsTohampCkinTQQtWtYmJvF2QvLWKgEWKkRK2YsGwF8V0QXIvSRecsKMobvubA6MRrNQLCzNslavr/riu33rk3DKJVKgmkNFlyx2bY7kTgPtvwBPNsu4tBqjKb4HfPaO9KcQMxc5iXfnwIgzk/G+lEl3OI1aItTIK2VGR1HrF/wJWLctA0PeTTqmYviJakhia9RlMdnLGmAcJFiMweAbUP9+Jn33oKxDMV+5Es6CGdO48hXv4jnn96P5RZV5Ql2jfZj+003wd65D+nhSeSLdANwUSgUBXlsNNdEEc3rRi24sbyuriyhcuY4WnMzaLTaqNZb0uygAoC5JsRC7hILk0g+RlFSnGLZyNDdlUmDtE4nMSz1L/kT5RZabsdYZY0QJDiR5NHysjJmXDNJHmfTaWmuSMIIQ/0kggeuEMBv1U3wynG9NUbgvl++UwoFUUN2mO2g8itpwUCi1fdpIasJPHamiWqsI5s+lcF8Db/5xMsHW8lI9diVZQuZSAveGC6qrUiyBur1AEmH9s8xIstGSO94kh+Sy6szIjVlYohfjhSJIx6bEBokwhCLqtHzUkil03AsLisK7LY7VBjS1pndP20hf212hiUhrFiRw1G7LYtPO6QHPRfklCJPuZh4NvqHp7Dtqndg2zV7sLIyg/mFOSwuVXHs5DIOnZjF/FoTATfQVoA0CTWWbbSc1gs5NzL+HYkwseU1uZ1IkE1Z2D4xhqt2bMfw4DBKg8MYHp+Ck07jyOGDOHb4AFqNCjyHylwLBdry0o45USRiL5BCsCHg5hk20GEIK62pyzUcP3EWvp9FsVBEIVdANpuX7qaZ+UWcPT+DZqi6w7iBpjwHuWxWumaKxQJmZ2dRqdYwNjaBs9PTomJkrxDtGPK+J9+01hgfH0ffQD+WyxWx8U1EWct3DLSdhy1ZByQGRVmtrT3ZtSPfQu6SCCP/Fsn5UV0rRRYJW63YlY1PlLrK+tiQKGqD82QTpnLW41ykSlbcs/n+kbKaEJsU1U0vxKtRz1I5LvOVtuOc54rE5XxWRZ1qdDCZCnwvKfw4/zwStJDP5GeTgKESWwoG7mBiIaiKdu5S0pWm56+xR5a8Vv3FIkYpRkkatqXIVgphev6oHFmeOws1AyDJeUn3o85c0wCsZC5qAEpx4ir7VRXDJKS5ZSsCmOfJf1GCO1roJEiR/Ez7uND08FcvX0CdmdCiGGUmdEqyfi3pRIsVwK8EqnIPKinwxfmunPtie9wDfon1ML9tqvLV+5AAZUHSWl7EysnXsIXWRDfuxt23XIvV0MJDh+dwaC2FhlNUltgsJpIAhcVXhQA+d/IEdm7dhLHBAjKlEp6a97AYpmXtCdvM9LBRXppHUF2G4xfkIYbENgunqF1HVKtIxyAJNjedkeKcDRR2EsBqr6FTX0XcqkqXHxXChcFx+P1jQHYYUboPTSGAlVW7ssznQCmCVW41aQxRd4gAhXI9lUWvKfo4dnxYoA1Nh1m5PcA0x5b3khRQHC/dEGFsVORJUhotlN04Lb9lzXBd5NhFxy5O3hu2g5APZlS5GVt8WaGUO4I4JGgFDwszIUf5AGUye0nY9pDA8jP8T1uqy5zg2bMQ7cm/lXWLx8fC2mT2GfBWbNilpQA33/uZy0IAiwX0MU0Uylq0bvVpcvkMSdJrAS0EbA8gLeSqJjP0pVB2Nob90gSwWaeVTbN6+JWxusReumvtrJtP5LB67KB71ZV8RolkbmnLSKrpjNWl4AQcQ2V3JWtQDwHcXWtkPVGgXX7nDfjnH3oX7r0sBPBX8LNPLHZziQ3t1iUTe8hvk3l8MTe+/qc3UpuuV1BsWtAPP8jivR/6EH7ptnEU3xol1g/QUYR45Vv34z88ewpn2q8nOmUrM2S9OAlossM0H1xypmaeq/t+nQzin8du/fv40odGN5ycP/GtP8JnHy9fdCTr94+iowSG6CVBNalrrBq6r7+IvO2ZbUaZaM67537vrc1ef+GH8L98/sfw2YHvzZRoTr+AX/rC83g50PtNr2W9Kv1krzBfvectDWF6Xb+U7JaGGdnj1h0tugrgnjFTHd5qrTeNbl3luD+E9956D/7FHYPd5oI3Pyo1/OXv/wl+f169k9lj1I7boyjt3VONtW5PUwqP2x7fi1/85K14z8BGN8a8+bN8y79D9RT+4IHn8dj5htQEMs8k90uNpTRP6bmlL1SXBDXXTZn/rO+pZg7y+czMWPOaXhvy3vvPrFecg6ntd18eBfA3lQK4qzDXHS/8s9Tnps4x2cVv0Dwiz7nawUPqOt3Yp85lfS731iBUQO2645P4XzeaAF49jj974ABO6keTD37qY2/56XblAL/3I8BpSeL36rQrAPCb/eI9fTyIJf/3CgH8Zkfzys+/lUeAu2CfY0sO8O/cPCTRYSRFia+QH1LRX6K20W53ijgjfqH2Ax2hxjfK5jDjFOFNbcfg6LBghdx36o26uPPVqk1RuQ4P9aPVqKFWayCxXMGoomYTk2EV19mrWF6pYKVlI7vzatz9Y5/C4KZxQWEdO4WgHYtK1Y5DLJ5+RQIKaFNMMYDYtTKaTrAvs1/HSKUUpkjsod4MRJ1JGFlFwjlCbNHiOJNJodJJ4z8+cx6VJpDOpsWa2XLYBM8cU0ZoKXUmv8VFTRUNUsSTHFIxVSqPmAQdMTnGmhHzkdoAKs5QcDniaKLC1PUIMUgSwOggl8vj9hEbu6wK3PoaWq0Gaq22kEv9hbRkzlIUQFvgtJ8RpWchlxVHwyBoU8oi8WluOo2UFQFxIBm3sBzU6i0kXhYZnyppF1GkjknFJnpoC5Gnz4NimmxWrh0JTeLbHE8SZo16DUmrpiysJfqwKSRjlorHyEa1HcBLp7UowEXHSQnpKNi8xj7jsI0UhQ0qOwrNFqMclXjGSxFXsAXXpqqbf85nUoiadbSrVXhCcnqYn1tBsZAR22+qo0lEchyJTRw6dhZ/9OWHcXixDn9qCqlcQcUHmchCy0a+fwhusSh20tVyWeZoJp9D/9gYigMDgmhU6zW5VlSS3zCUwsc2e8ghRIs3SQJksiR6LdTXqkj7KYQkrMlfcAMRwRmxbVfUp7HliejL6yhVOUVWzIgV19OOhVazjno9RDqbkznG+MZarSX/ls2kkXZdrK6WETBOTuLYOqLypUU6v1JODNel0pkZycxLBlxx3AM6hSE83czicAWiDredtHwuldqc39JIwPpPC+qIGwsWrZv/ed0cy0VADJyYqxCuynePOLqryd6AGbysqzVWx2sh2G8SI2gFIm7ZPFjEZ995Nfb0Z1GvN9Ci3fbSDI7e9+c48MzzmGtQtRvB9xzsmRjFpuv3wZ7aDXdkCqWBQWSyGbGTpsCEyl+SrSLrSpSgjrhw1GqgvlYRe+hWo4FmqyU8gMr+Vnh01A4Qkn9pNFGprKK6VkNQb8KOQqQ9C1Y7QEdIdlqPA1ktlAqSGEuJhXLfJNLDU6rZhFyBVgJHUYD5hSWpSZjTfUUB/FbeCa8c2/d9BP74F+4UZa4ogKX41mSFRTUiSdlEZPtUAjP83WR8qczYNFJpTxYhFgXc/HK5nChdc7ks6s26eOrPL1exXG4jjFOwnaxsiAKg27FYQycOFxAHECUoFy3aOijdnHw7tpBsJOpYAEnegafIPNUVpkgstYEq0JvwJEHlThwiZB4FSeA4FNtYEjoMhCfRSAK4Hbtim9yKLClsYhLCHQtDI/3Ye8MezC/P4fjpCzh9roaFRRura8wg8JHOJVhdXZECgGOVSnnS4SJgtLEA5TFxv+JmL+0qgeTtUiGbzXjYtX0ztmzZJErSwaExjG/agVYrwsuvvIoLZ16D3WkLmZTJZKS4Y+cTF70uoMb+pChCm51RZFIdD+fOzWBxcVXI35zvy+aV8tLi48/CqhUleOX4ccwvLYntB9Wr6RTttP8/9t4ESpLrLBP9MiMyInLP2qurV7VktRYbLC/yKm/YxrKNjbENxrx3wHhYh+29YYB5zAwwZ+DBm4F3GOBh8DnjDYNhwLKNJct4t/Emy5K1q1f13lXdteYe+zvf/9+bld0WGKxqIZsqnT7qrsrMirhx494//m8jNa2AMIywY2En3vKWt+J//s93iMKXRUjgOphuNbFrbgYzky2J2D1x6iQWz1/AkBsfix2qC1lQOSzyUpw5eQa0/SYKUPI8TM5MISgHAl5R3UumorAfFTUa5aDIpsbztAAtmUy83m5BiywDhFvlK4soMeyj3bHHYq2kTRVjiywZylKEEGBTpp4FZ7VJySJJ21PjDc+RimRkRa7KRYLDLDppOcMbyCodbD6gWuVa3bykahsrc80w5nWUJpHp8Mj1dGgXrLY/1rZVLcoN+EvgjQ8KBlSTSkVnumakmIa8VVCPFIc2HzaJyN2U4kjU1aKIZk4xbTQgBdJgGOKqK67Erj37sJiU8eEHL6APV4BDNt/Ent1Yz4plC/+TopzjtnleHBC19N60Etbun5FI8yGEf1iQFVMUHYKWKQocy0EPGycOY3DqQeytAy942gHsOXAd7l3OcN+ai35pQh6USPRw0xjlc3fhqkaG8+fOYNfcNGZaajHzmTPAWlYRe3IBgDm+tIdP+ujFGYbMiRELGE+yfvNBF2BhGMUoOCVZE1oTkyiJ0riLuEMmqCvFdrUxAafcxLBQRlJqIguaiIsBkoIWcyxcaBVDUFUsy3mlzPUVe2D+TEA+lroKBme0jI9iGWeyJAulkgLANtNaAGBrCcUVVya0MoXlyUhtdkRzLJbcJmM4TVEp5MKkpGUNiTf8k7se4qygoLBB8q0qvmBsWbh2cbUSgM409OU2FeDfqHulE2sAIWMLrU0cg5yOyQKZTeMye9hkYit4rMCl2DQVncsGAIsC+CDXGgUuZPxkvxhTpJr70WYc24a1PRv9N9+rNjy2Q7tpza2qM/tl1wWrOub3DQXALHeKRF0EvlhrZ/NwK2uQUVnw+iQC/Ov+SLqLEDLMfUX3AH5xDqkiT3PX7TqzqVDSZnztSU+7bADwV26/Bf/2c8sj5G9sGlyUlyjrr2kk2PVWxk3OWTvg/7jGRAFgIdY0noLf/YkX4Nn1f/HS6lv0AEJ86cPvw6/esYa+jVMwZyL3ySjeYMyK1ah89SKZ3F+rIJa4anUCsHaoclUXno+/+ImnYdcWj9LGQ5/EL7z/Hhw0ecYWmDQ7+3iJofPKqP91azKtpUdR7z6aCn28Thif2+OndBF4Wn0y/vAXX4IbHi9Msfcwfun3P4bPh5t29HqJxu4pIeno0YsTwwicMwpwoaePpZuOrZWjzNKx7HP7WePjOVIejwHH3uwB/PRrXoRXLxi3n62YB/Fx/PbvfwSfYYfGAsCWu2OBNPOkMH49L1UBc7Suffnr8VvPmMbjodXeilN/on1GvvEwfvev78C9PQOOMrbA1AkyNy5m+nzdGm/vm4tyx+V9tqbePGMl3LGm0hp7/MvmzJf23YT/9+bdW58BbADgcWKM3c9Yz0v9K6QvurXokdm7abQXjwHAWlvx9fpMMqqh7BPuSAlcxNU3fe9lAYDfe/u9OGoygG9+/WueaFNr+3ieICNA6+f9Hsn4j/0rynOciDMsmwzTx/6J25+wPQJP3BGoFwsCAP/7a5rSjxumQJhB3MrY56Iykqs/e4tU6hJcouKAAhAKX9gX88sBys0GUG6hPD0t4Ax7S1L70Fo5GmLYjwSAYU+Vj/QKJnqipGwfP4rW2cOo0Nq5M8Rq4uHqm56Hp7zkuShP1JEKyFuWfqhbbkndePT+O+A6FACVUKlVBCBLMu1jCEGc2bMeM0tzEYywz8nOFB0lqfZgt4EALQoZnDhCtVHFI70i/uBrK2i3M7i0TS6VxIGuROtpAtVprNnCdJ8zEYRiI8v+j0PBktbuJKuHsfZA6Jwo1skubZ4pcOL+qxFnPKqSJZwTIJNYuAKqgYfnzjq4priGvNdBt91BdxBKT3uyURG3PapxV5ZX0Ww15fOb9YoCXzyfPBbQOwgIkKWiEk0T9qTpv8Y4RApFNBM5DFNxZlRhTKZAWUQAln3YEsrVsvTjWE8T+Kd7ZRLRrrqPYtKTay09JPlk9s1zJGGqfdhyBcWSi5BqTtcDoelGoyFjxJxWkgDK5UBFWhWOU4R4MJB6g20kvwix82UsWuBE8GrMemZvL0RC5XIOdJbXAb+qfWiXALjG5LFvdPjYGbztz2/D3adWEOzcJdbQDntt7PkQrKNit9ZE0KKdNnGHFJOz02jNzsALKgIMUgHbHwyQiBK+hCsmXLxsPsc+n2A1gc8M9WYNeRqhu9FRsVCWo16vCaBOFDgMQ7kXaIXO9gJ7zUgi6ZFTPU9gkSpo4gcE1nvMRHbYWy4KuMk+PH+/77O/72qMYgIsr3cxXS+jLPeoVHiIkwi+HyCJYulLStgeRWes7VpT+HLcwINdV/ptGdjrLZkYQ+0lE+QVK2PPAMpcAzxmHFO5Lp+iUZUm3kvcH3mvUynLDEBASBaaacl+Yook11xsKokzWmWnKWYaVbz+ut145q5phMME4XCIuL2M+z/0F3j4s5/GypBxcRRmaZzlvtkW5hfmUZpdQNSYRt6YQmNyQgQ2xCyIKRD3kN65iFoYm8i+Y6hCDxEVafa09Lw5T4nxMBqTLp1RhNWNdSyvbGDQDxFHQ1kfkmEk1uziCJBEqDsFeHmCTruN1X4Ed34vWgu7JFqS6n5iFiTu8p47duIMTp0+K6SXbQD4ibsHbh/ZE2AE3vbzBIAzDKMY7U4XCTccgm4E30Td6MhCxE2Jtsvci4RNJIpGtYGmnUREi9qSj4npGQS0NUABi+fPio3GgAtpSrUi7YypluVmQpCDeGHO9Vi+L1YjNgVJFnRdzPj7fFF60uqZCmC11LW20GINbQDgUe+OILLJsBRwgotQEokCmKAwNwMurP0wwXpniF6YYaMbouQFArIEQRnNyQl4FR+nlpawuDJANyxhbR3CMqtWA7ilBL1BW46YmQhkBDEt1XUNmJUR/NWxyuK+2hsUUvhlbjIF9PobaNbLmJ6awK6FXWg0ptFs7cDs3F54QRXLq6fxyLGH0F5bkY2On8MNTkBvaabx8wh0M6MhxyChNUOEBx46KMUFF2geE1l4PjcL2wRzXESOgzNL57G0RBB4iDzl52n+LFWmE1NTeMYzno4HH3wQZxfPysbDoqlWDlCvlBF4BN9ZnCUyb6hWtIHzwviXwi3FxnpbihC/5MsxN6hm9snkI/imSkaxeaA9sLElJvhrgQBpoojSlRkeRaQ8X77XqKrVutbC/6qKI9Auc8OA8JaNv9kcMrJLG7Wp3UphdYlaRRpJaoc7gmJVLq0NJrFDtkQJBV+k+LHlADc9bnAGIBI4kPYX5r0yNjHBV1oAq1rTAr6c/8wuznIejYJuLGAJ1io5QpXUhrxn7j21vFSgOEUUk5DB49z8DFHGW+hKFKLaGVVlMTftVCyuueneeOMzcfU11+Js6OHWBy5gIBbpis+rmjoHrYHlQ6yyQVBIR45TCu2cKlFP2KZSnNNuRHTEoskWdiudBkQlWuC9zF+QwiVoHMVYP3Mc/eMPoJWs4JrZMp717BuwHizgjsUiNpwJDKTQiVCOY9RXHsYOf4ilxbPYMTOBHdMNVBstfOJIG+1CVRwGaAvPgtB3S/AKGVbX1zVrqlhCxCcYZg8XpJRGOOzJtaaOkjnjfGihe4Aw++qTcCuTqDYnBCCOshJSp4yMVkluWQgQAmZapmpRWXo8axbL/NIHBjNnCQCTLCDsOc1AYea0kFlIFCDLQoIzZPFQduPoo70NAQAAIABJREFUM7T4tPcAr5IArHwkIJ4qYmwWeX040VDOmzk4BL0zx0NaLImdDa8M/280y1Isi1qHay/7/7zHZALoPcDrqeu05v7qcRrgk3Nr1HRXCqPcn3wAHeXXGRDVqmLHbKf5MHHjd78R/+NyWEC/+7349cPGHtYU02JdbmW8ZoG0wK7yUQwhZMyCURXAqpBU5a+gXCYGQBu+atttgJUROqRWXmqDb8ZP79SRzb9Vqqk6zwBUvGvM2i0AsMJYsk/JtZHxVWROfq9RHenn6ky+CHOScdcPrAoA/Gy8/HIogG+/BT/79zYD2MwLXfLN13izXpvdRjA2Gg9p7Jtjta+WvUFpA5uGoEYBXCjO4Eff+nr8mz1bCCw9Aeq0x/UQOofxx+//DP7siGZ5WvNwex2sxbnuh0aQMJYJrHuksQyWW0P3UQGA7Zsa1+I3f+rleHF1a88sXz+KP/3QJ/Huoz0D6G7OsZES1M6+i4BQA3hasoFwQwxQav4/AmzGQCYLJMp9awBwe9/L9jL22pmn3Ix3vvFqtLb2lP+RT1vGH//+e/Ee5uGa9UTXlfE7UGsJq+odX/PsGqWR5PoeOV+TYzoCskwMh41osSQviUKx82KMQMeao7L/efjdNz8NV28FemBGIF26C7/0jjtwvwERbK02GiCr+palcnMvG19XRPlMYsw1L8Ifft81mH/crtW32y/KcOLeL+JPv3AYx4ebZMcRIWO0FugiYjlT4/uU1O3j5CzOP9lWN8knl5I17XODzlhj8U0Hnn034fcvAwD8kds+jg8tbjqdyO8ds4DWFY+OKpvKxk0ylu7No2M1hCeCv5t2Ivoae49qTaDEz6tvujwK4Pd+9D4cFQ52jm0A+Nvtvty682GO6Q66bl3MufimfgHzf4/HKdrmOfub+pDtN22PwLfICFSMffovvfwZ4rZGwFMc1jwfFYKI5UDBOAovypXRMyrBW4kSk75sIGpPWrOKMlC44pqLK6IUl30zT3YYzdPNEQ4iyTeNlhfhHr8fneNH0O/2UfUDrOYunvKS52DXdVfBqdTgVRqAVwOcMopuID3Gu774WclSrZRJjm8J+EjXQQJSdCvk8Tk8FzopOlQfijwBCW1gqcKl8COJxYqZDoVZsYR7V0L81dEBeqELxy+IutXGlLExJMIAKifFeYyAHdcc9pAJcFJIYCPS6DSYI6aK0Ke1MDs8WoMSMOQXVbTs7xFk4j7KXhVrBvY2faeIF8wXcR0W0V9bkffQBpt9VKeYI4o0X5gK2tnplkTpudyYGZVY9gT8TFMqQwkwqso5HMTICwG8MkF7B3EvFhk0QddmnRnAOdY3utLLHUaZCKcKBfZz6cbpwcliBOUSQto59zvSR6PVtdQNSahCGL+GAkG3KELIpFUngFeI0O5FSGJaLhdRq9IiGtIbjGPNKhbg0CkKcEhFJpWuJU8VlQR0Cbh5TiJOePIcjgQxHeicEvpUwxYpyAlkrqVizUyn3wgnT53Huz/wGXz+4dMoLexCMDElPWXpbxmg1g3KCCYnMDG/A16tjvpEQ65nHMbIqA6lMEjAQvbGgHoAPH+miJtmclQKKbphIlF5tA/2XAfdfijXtkSMolRCo1nFxkZPHCappiXQTQU6x4hukr5HlXhZ+rZUDkdJInM4ijj2kdqMy+9O5HcFrid24WyqnV/vCUiutSddMV20B3QOzCWCshzwfqDKmOcyFAD8zuIsDg4rol5mT499LgFnEyqGNRIwpN01Ix+l9UYygFqME6cwBopKnKDwiH1T0/mmYyB7VryOSvrX+4GHR3CUoDTn96DfwUStjFdcuYCXXjmvfeWIPccBHrjtf+HOD30AK70MA5IokgQbyFBzfczXPDSqHlpTDQT1WYSejxXOs3IN1YlpNCYmUG3UJSeYRAq2KwkHiDss3TJNXJliNEpupIOsuB4SqJaIR53SouYlHsDZRmHbMBRwV3psaYpOewP9wRBepS621tK7znnPU8airoMrq20cOnYCixfObwPA3yL74fZh/guNwO/+xLNHDelhGEojX2wUxuzbhH1lgDqq2uSBVTZl7SpFcS6WqF65gafe+Bzsu+panF9eFnXoRnsdYTRAHKs9AS16C6wDMu6DRbFwoCJT8lLNH7WN1s2aWbTSXCewwTwEUXcSzNTMjBFTXDpbo+dpozRUdhXtFqRdLGoHVTwKyFJ0cfrcEhYvrIqVxXq7J5kGu6YnMbdjF3K3jCOnFnHq/DrCrIQ4c3D+wqqxIablJDNmB2g2WqgFTQFaa3XmUHTRH3ThFyuI+gly2oMUhpibqaFZ8zG/Y1qA73Z3FdVKAM/zxYYjGuaYm96DRmMG9cYM5vbthFfx8PD99+LYoYdFtcxcYNpa+CUy22IpPPKcADuVzAXceefdomikV3+lWpHXioUEc1a5gRF4J5BKFp5bwnCYYX2thyTm8uzJRk2mHRlSZEJJ84Ev9dQ6mRssz5PXQ2yuDeteNmuTvytNG8kaNcCF6Wew10egQnQmIu1WlErgFKpLCacYgIubHDdnC45pomqGjLYnprkjlsNir7rZWB4p4aSw4+lqphCLPcmBE6TRwq1WZWYjKlSloPYa5vVS+GhRNGqAc87niXAbheNoAFQBggUXZcGpqmz5mWQ1x2qLS7uclHkOBBV1LKh6FWSvoOBOnNOOnOpibvamzWotl7UNK5bSvB5kPaktHgFeVctHEhxbguP5RpVLoDk1FjycC1TechSKUojSNkPvi1g27idffy127t6FxX4RH7nnpKjitUmlylLRHKs0WS9hkepuHxGKYjczTAuIOPcLvjAGWQA4zKjOyORUqyNRUVKZzGsn460AfJG5wATH+x3EZw6h2j6NK2ohXv7C70QycRU+cSTCmbiKHmWPeYTmMEF1/SgmnT5OnHwEe3bNYsdkE5VaE3cvRjjXp9U8EPY3kKa0NKLlQI5+e03ng+OiO+D6RCV6hnLZRxz1BRKtlJghQivlUO6l+Z07EftTiPwZuAHZrxw/Fh/ipSw26bTDoU12Kg7XBaRFZbxxYhDctk1zWarGFLRCFlBdKfKQuTSGwMLrT3W7R4t11kB8nQSbGCvlzdnMyPUSySh5KrkvareUYDjsIQ/JHI2loPb8ima2ECp2SoiLLsIcoOFKKk17SRga2aQ6xtZb1mFDfJD8bQsEs2KV24r3XGbIEbz3eZYs0nM4zAYXogcfIzQHV9ZkA1bywU2yjpwSnn3zD+CPXjDLEnPrvvIObn3Xn+HXDusCo03kTd2efRC0P5OHTd5bvO9tDuaY0lkdKlQZLfcv/861jGD+CC7R/Yh3j4ApEp2gJCcLRtEJYVyhO37CFlzS9dTaZ1rlt253FpxToNQA0uPAli24R2pOZWpbELVy1dPwy694zmUCgD+AnxcAWNm56hSgXwK8m7lkwbMRODgGnFEZbxv5Y2618t7NLGWx2BjVAjNPeRne/sYDmNuCxuTWTcBvrU/qHfoE/vc/uw/nLpK26hw0nAIlR5go769XyG56LPMBdvznUrNV9+DffP/NeOt+5jht4Vfexsc/eAt+7a5NG2j7u2W9MnPCRi6M1gLr2GLmpN5LhpgxBgA/2pFaQMqq9IVBY22i7Ruqu/HDr/tu/PiB2jdQs2/hWCDGFz/wTvy7r/VGJBOT+6HX0TS/7Dqi13VMPWtt8s2YKe3EvM/W3rJum0afWN7qDie1C4lBY8QA68jCnzWf/Eq85/VXorZlp5vh5D2fxm/edhDHjNWcBYCFFDgGYFtSjz02+28hFrJOlG1rGm/6wdfiLbu2iSTf/CXq4PZbPoh3nohHe651Ahh9pmEpGfqPuo3YPcK4XOhLlPQpzwCGBTeepWs/zz4Pju+d3G/dK16EP7oMGcC33fYxfMACwMbq2u7DIwKJrasuqjj0iO3x8hxH5K0RvUluSL13DSFFe45KQr36ptdcNgXwEZOUsQ0Af/Oz/9v5naxpd5cczBFkeownynt/I81xMGIU2PbX9gh8+4+AXyiABIq//C+/IGAlLYsldszZtDPmKLD/w6JLehVc+unKyBpLLGNdAbsssVyJedoT1f2SDbBYgJY+rVbXu1hbbSNdX8PU+mmsnzqKR5bWUHNd1JkROjuLp7zgO9CYnYLr1+BXm8idMtxKUwQJK6urePiB+4Qo36i6mJpqKbWYPeOSJ+chh2tI7VRNivI2S+EXExTSofR4wyFFOEAIH0Xfx2fODfGFlSIGWQlFib0jaE1baRtdpoCQPC+KdoB9GUfGhmNh6wECTlGaSi+HfWLp6bD3IIKLRDFTY1UtaxbHh+CbVxI7ZQpPnj9fwjO8VQRxXwQqGXOMxa1OnfdoY9tq1ER5GPFgkoH0iChKoqUygVq6VSYOAWj2Bij80Og0stnYC+H3rXVvvdlAu9MXW+hev29cInMh6fM9pOV7pQLChJmpOYJigsCnajlBEubS48uDhiiK+dkUH0UpwdYQYcRzdxAlQ81pdams1t4+owop1qD6VutfFXMx7pFiFcYK8vsBHR7ySPqo/Y0+qq0GnKCM9TbtkdX2W4A+qq95jPEAp06dx5/f+kXc/pXD8Bb2oDo3L3OVFtEqyimITbY/MYXZK/YjaLVUmZ2pipjqXxEZZJm4R0o0ZSHHk6dcvHqPg51BhpCiDXYiEyputQcqUYskQTCSrxSg3e4qMcFjPrRPLz6ZB9xv5L5yK3DZ9UqG4gbHe4mZ1lSRc+x8XvZCJhbmLm2bRUXOPntGObH0wQmoU5FPG+7Y7F+eT9CziLDPeR6hVKviznQKB4ce+uwT0kWR8W48v7wgDp3M6maPhFbWnOfS56O4hsIJIVSYrFv23HkfGLU9n1fY8+V8Ighq60l+ts/7gfbyBPNdF91+FzXPwbN3TOE1V8+j5hNDSAVkPfPVL+BLt/wVDh4+i06ao+ZkGIYJVkMV2xEK2FX3RfzVKDkoV3wElRrapTK6tSYaew9gz949mKA6OOBaQAUzYxmJ6/Be5Zzk+bA/aGR+ksWtAiQRkzC20UY30hGR4LW4U27GBwpgTyW3cSKj4pdCM7G6lr4S8/RyrK5t4NSZs9sA8Lf/Vrp9ho9lBP7vH32m+LlLhidvVlFaMidUGRrS3OFiTLtYbp5GAcxcBAGhWIwUSxJkPzW3E3uuvAYLu/dhZudeJHGOI0eP4NgjB9HpriDNhsKekjxfgRj48EArBg8lbjTMDiZgKQwwzakgSMQAdFEWUmXM94oFMjc7zUOVRo4BWS4eC2M5YTJOud/TlkQYYUmCdneACyurWLqwKtYMO3fvxb69exF2OyjXmhjGBTxw5AROL60JINfrR1hbXxewjmpix+VmFmF6ahr791yNnQsLiJM+jp86JFYEvW6EC+dWZSHeszCJq/ZNY/eOBrIsFADb88nUE1hUQPSTx8+i30sw0ZrH1MQ8StU6JucWsHv/Veh2Onj4wftx7tQjINRWkWxmB6VyRTYkYlDHjj6C5QvLmJmeEtsSbvIsdDSnVi2ROU4sgmKCTaK0ZQEZwHXLosLmVWHBQobO6IuyQsGCNWBeAFwBXU32p8Y7mLwSiim1cGOOqBRs3HALBXiiJFToQ+zNHM38tOCIbF7mDcrdp2qI4KuqvYUhxK3aNICYh6oboRZ50jqSnGAFXZNChogWzTxvC9IIkUjnkwK3Cj6LfUSRdiTMDjY2GpJlqwpcVW1aS7cMLkFNy8YXRZ0CQgLJcFyNha5YLQvYJDpSg8qp1SKLJv5hAUBglJY2zFKJEjLP9LNEhypW2VSwc+NTEJZFTcD7pFhETIsc+Wi1CSHIzGIsI+vO5K2w+KGCn2At54KqrFkYUw2fCoOPsFSaRmjUKqjWqpJXcXatq7pmm2NqGJ0sTHksQkbwPZQrNRQbU1hOAhxeidEtNBDBZGMze9vCYtK80qxubtYRrWGEIWaIAeLVAhTjGMNTD6E1XMRzrmjgpTddj6ixF7fctYKDKxk6TgYuEY1eBH/5IOYqKRbPnUGrGWCmWUOrNYUjfR9HLmygxyyJeIBOZwjPKyONU7F81unGNccRmyQWcWJRkwzF9Hq6WUMaD+Qcq/U6pmd3ICpPIanMCWGE40tnlSTi+HEeKWuTFuUZ7Z6p/hVbHTMzBPA3DzJG4ilrFws+sdOmdQzV0kAWJnrNWTCTwBH4KLiOrocWWxFA1thJk8XK60H7o2IBAW3101DmFQHgsN9Dv9tFHGXCriVLtOCVEdSbyFyPqd2qBhZrdtWM2qYj5+hI1WWV7wb8FfadFF/G4pHzmAxGAakJACgASs4qj0/VMAreqW24vf8NcSIv4NmvfDPe9qKtB4A//M534z9JBrDeVxbQ0AHdJBMJUDsitmy2pPjwIu+2D9pcFo1KWtZKgr8GAB41f80Dz4hQJTnQagMt65JB08atU8eb2KNGtgGA+Tarvh4BwGMgCx88xr+vDWMDSI1nBZvrWGUG8M3PwcvnHmsb79IqJMKdt9+CnzMKYLXBVABpBPiOKRE3wdxLGuPirDCmch5rmo9nzPLK2HHz6vN4yQtfil+/sfU4gm2PpQp7Ir43wT2fvx3/5aNHcFanz4jWYAFgwyKyjsIXncR4tiyLh68DiP0pvOh5z8f/9eIrthAE5CGkePATf4kf/8yFMXrHpmpQgaZN4MU21gwao/e9VbpekgE8rja052MJLPrwuQmOjwbDfsbUd+L3fvIleM4W493faOYsP/xF/M5HvowvrOlaO253L+dgAKXRzwRzMu4E9tiNopuvVSLlpSriTeKlbT5aUFU/zqocNxXRUze+EX/5irmtuz/zNXz4o5/Gn9+1iAtWkWzW15ES1GQWXwoS6lJs1n9Zv3m8AXbtvwo//dqb8IzgG43y9s//wRHoPoJ3ffjzuPWsNhQ3Ac9N9wb7PXEIsPEmpj87bq0stYLZ/azSyc4vCwaPzz8hOplr7uy/HADwCm679WO45ZyJgDG3k3kSMXPbKDJMntv4OI3Pw/HGvSWU6PcM8VJuPsPGMQDwgRe+Fj91GTKA/+yj94IAMMduGwDevrcfbQTKhQL2lIqYpNxnC75OMS4q2cz33oKP3P6I7RF4wo4AVfOzThFf/pPfVEc7IRlz59ikJUtPy4Ba2leyzncmHE9+TjVpjMiCa9wj6egYMnOzj357A4PeAIN+hKS9gXK/g9qwg2hjBYtrfWyEQyw0ysiKPvbccB32X7cLfpWgb0uyeJPMQe7VsLjE/m2KXrcj6lYCy+xh1qpVBIErvaUSn2rjvvQds1INMRyJ3KODJL3G8mSAtOChN0zgFwv6/0qADy76OBiWMYjZM0hRchyEtBSWvq32GwkAsz+dZKoa9JgHLLWrrj98vtT/M9OXSlAXsWSIqiMHM22ZEzqIQhkvbqfVOqO8miAIW6sEqPo+vrNVxFP8DsrhOogZl/xA3OF8X88l7K6hXqnSyBpLG0NMlAsoZqGoUJGrwx2J9WFKUJnqTkacBYiTovRYSL4nKJeGQ1EFh1ERcRaj5pXQ7XWkP1Sr1sUh0kmHyMKufE6YewidqgDplTIjvFwMChXE1Un03SqiyEG1kMCLLiAaDOD02ig4FEvRjjpB1B8IEEeF+WAwQK3iCRDveGUhHVBpzDzhQh7BL0RI4eLMBjDXAupOjDwtotdeEYfPbpRjNWmKA9+EN0AcpugRbParQuBfXmnjPR/8HN7/qa/Cm9uN2sKCgNkS9cf6WppCLqrTM6hNTcOtVMQ5TzKNTc3GaytgYEp7ZYLCCWYqGd7wpDKeOZGpyyGd98A+eAn9Xl86I27JxwYtrqsB4mGIIKii6PkC8Po5I9b6qJRpG15E6jREQRyUUhQLibrrGczh9FIf5XqAWjGSTFuC6l6lJX0/lDx01ldFkcqOHWFwcfdEAcMoNYBnjnQ4gF+MRYF9ZzyF+6Mq+hlFIrSOZk73QAgFg0Goc5aqbHFfJRivjp0y/yUekM6CBfmZ9swU8C7RFl3s3inkUVBcxFQOAVgVA0k2soDEVHVnuGayhu87sBO8Q3l86aCP/uIpfOb9H8BDdz+MpQHHgnLuGA+1EzQCF9NBEV6aY1hI0HQ87J8KcO01B7DjaTeiuOsqlFqTaLZaElXJYydGo0QV0/MRjEb76NrDVMdM7W9b+a+ufSlJK7z2VLQPmRU+kDlLoFf6ahwTcTlgV1EFWPI+kj/oCsA+ZsxxHW4DwE/YHXD7wJ4QI/Bff+SGka0bsxe4yIhCyTBMRlQLyV3XPEoWJgSABSPMIcDJxOQsdu7dj/rEtGwq5VoDk3NzqFSaGAxiPHLiBE6dOoZBfxVZ1hNlmgbDE3L0xK6Eax5BXbE58Xzj5a8tO2UEqXUm1wCxOCX71DbGR1Zzmw17a4mrSjTRJejiIeAdF0QIY2t1vYOs6GB6ek6sGYQ9U65hGGd46MgJXFhpI4wzDPpDzZXIM/jMkS2kcJwEM1NT2LPrCvhegP5gA+3eOvpRhOEwRxTmmGq2MDNZwUTdQ8lJMBx05diZZ0twjywlrt2p5Na56HQG6PUiVOtNTM3Mot5qYWF+Bxr1KjbWl/HIsUPottdloaw16mIpsXjhAg4fOoqpiRaqzGAOfLVpNmwhjp+wcMiiJ4BNpZ4BJl2X7ENfN5kCNYRkF1J/Z5Q7olQ07zegDa+dXchFnWtt2QRsVWWqABWSV6nh8FQoUjlKoJOMLVEM5wT5CYBxc1BwQ8BkYQ6qwo3sKDYjyHCi6lbM1LiZ8DUG7BWQwDCMNCc3Q1zMkLoEkKmA5QatCmNr28q/849VqMUEukdA0KYSgTm53HwskCcbLMkIAk4YtzbTmxGiggXEeYxUshdL6LN4qzcEGBRrc95KObOsFchlEUYQI81oVzwUhhkHQJTEUswPR5bRfCVzF8g0lPdlZAXS8sfBkHkPcNDuD2VO0a5FMqSZJROU4BTIsFSbbyUEWJtp5vBq85ewPIkgvCFDk1WsCkNj+yy2zZoRzqxlFpm0LGLu7sCfxtFBFYfXyPAMZH47lPzzi6ruoqtKQFrWxDES0kBoiSLqX5I8FAB2SehYPoFq+ySeusPDS19wPfLJ/bjtvg0cXsuxUeA4x5gkC3LxIcyWY5w4/ghmp6uYrlfRmpzFg2sZznRjrPd7cLMY/X6EouOLzQxZf2EUSt4MAV8+QPH0In6vkKFe9tGqBGKf3Gg2MD07h1pzEoNSCz13AlnRFfUy2YkE0we9IbKUZIFcGaXMuSZB1Dy4sRjSiGlViVvwU3EVBQKp/6ZSWxwS2AwxJAUCrJTzMtdFSDqSJ6323Zo1zB8TAM7A0rLiAn4hQzzsSl5Pu7uB4TBCp9uXNS+n8pdZNH4VQb2Foh8g57rHdQjKcJSkXJ2mxl5f70XNZTUoqMmalXtd5geRe83VlWtN+2+535grw4cMJVuI9bdYh+uXJYBItktewI03vwl/8qK5LVcA/+073oVfPWSBQiVlKAZpkBubcSw565s29OMbNdcny64WBb8SNXV3IXgu11Htbs0ny/gpAKwkErWQVlWvAMAcpDHlnf19I3BpXJVnfmgtoaWJbBWHoyiEcSDK/DZDUBk/Lh5T5UlUAD8X330ZLKC/8pH34+c+vypHLPv3OOg+lnssPzeDZeeEHTsLCKgrpqqodfpt5iLL+611hLnHvPnvwG/80AvwXa0xItPjWnHlGPQ6ONUeIssGOHr0FI5HJZRt9rw5583zVUorYzQatYZk7+xq1TBZLqH0L3UK8Sn8/p/eir9aJNubR7rZ7LXAyj+kAB4HgElCsnPgoksw+TS84xdegANbfH6dO96LV3x4ebRMjeO4drxN6WrWUBNFYe5JXaP1lePA9bjicHwe2uaTBZcvnWZyejPPwft+7lnY87jOQSDvPoI/+rMP4S/OKPHF5jCP35O25rEW3eJqZ9b00T41do027WhtHr2elD7UG5DXEoXGzlfWTTmKEl7wxh/Br127hQm7g4P4lf/xcdwl5Dl9BhAo3wDcwlm09tUGmtNraGo+u1qb89SrX8GNL3kFfvU586g8ztfN/joqCNY22liLcww3LuBrZ7soeK4QEMe/pKYgGUwWR0cy8KZaLeycqGOmGqDijuU4P87nsnz/x/DrnzyB89wc7TjrjBnNSbkWIxKlziGrJrfzRt5hI0fGiUB8tjFqc7nuI1IwK2FtM1EB/Iev3rPFGcAKAH9AAGBj9mydBMbOU9aaS/a7EeFgnCBhAF+tD81IGQDY1hjmKVbqsAMvfB1++sot9UlBunYI7/nIPTgsjqIFvOoNr32cZ8v2r/tWGIGgUMB1vgMqGR/rF1frw1GKNT7PP9YP237/9gh8C4wAK+mWU8SR9/2ROulJbBmBHj536uOgAL58xk5SDMIh2u02Ou2OAHd0kCMgy32T/SS+nw5u7P8w17PX7yEOB8ijBJU0xjR7GkkfvY11rHdDDFO6tdHiNUOdhPVqDU99/pMxO1cX4LdYm5J+IHuja/0E7V4soGEQ0CmxI1m3jLOjze1kq4ayl6HuUG0YKqmfOaslD1GiPZDJmoNiFmGjx56gi4l6EUMqJgse3ne+huMRgUoC2vRRoyoxEqtiZrGydyguLnTPYtwgAVxD4RaRM79H8r70F7R/zf4V+75+ubxpRUuArUxL7bJkIQdlng/7pD5qFDH4AQ5UUuzsnkShuyIiGNo/E/Rmf63iFeDnXVEYnl5sS7+sQuXuMBU18HTdQSGNsR4WRQQwWfPFpZFjQDA2LFBxWcSwPxCQnO7ZSxeGWNjRxNrystgpVyoeamUPUUhQuYhyMZZe7XqhgUF1HqVGA5Hjo5O56FBx6/gYSF8uRzGJUIwGaC+ewu6kg6vnp5EnIVaWzkmflC52nT4jGUMsTNXRXmuLU1655iAedJFFEQI3Rc2N5Tn03iMr2DNbxkTDxfmOi9XuANfsaiIetHH4PAE4F0+aL4kL3kbookhxBRyZM39125fw/k/dhbw5g8auXZIl9bvqAAAgAElEQVRLzH4fazPaLTt+GeXJSVRbTRRKHop+VXpY2hxTAj77trQwJgAc9vsI3ByvvH4aL5uN4ScRoryEfgRUyhV0maHc66JaqWIYp+hHMSZqFfSHkQDA7J07aSgkBALNlWoZJb+M/kAzoycbJfSGwGp3iEbNRRYP0elnKCZdTNQcpMUAUR4gL3iS1c3ez9rKqtTaJb+E/jAU91CCssMoUgxD5jL7iiEOeTtwsrILYZEOoYo78DGFYqPegAQOunOq8ppRfBoRGEtWN/vcInISi3gFhinSs7GYIpaTB3H2zVVdLn1CCpqkB0yRTkliSEpphj0TFbzhqhnscBKEPbpD5fCKEb562634wie+jPvPrKMdhlgIiljsZ4icIppOjinfxVzg4AIcvOS134OnP/sZmJjfiVJ9SsRcgi+YhoAVScj6JCpz45L3dW5a2qtX60y97uyjWSGX9IjpXJjEst4RKJe85l5P8oMJfKvyWftqfG4ISiVRY5PwsJ0B/C2wGW4f4r/cCPzWj94g1gdSeIjFltrmchGRgsQ2lcVulowShndHAlCpEoQKs6EoABd27cXU3A4BT2nxkBSBqemd2LXrSvjlFo4/cgxHjzyMjfY5DKMN5BkRT27uZItoniHBFOZ0ElSipQgXVK5kAqqJjlABYGGFGebciD0tvXQtivhl2SYSK6MHKz+3YKCqT2lfGyCMaIehlhpkfdEemirK86vrEpYuQGWaCPDtl4qSjSyW0gVlfdG2RDIuXSBMmfPgAwUfTjEwealDOEVVnVrwxpDXDHuNY02wjuNcQH8Q4syZRdlUdi7Moew6WNi5A3v37UNacnHwwQdx+vRJ+GT5REM8dPCggGv1agWtWgWBW0SjWpZ8AZ43F8RQLFFU6U1rC5t1KUCvKUCpYBSFIBWO0rBR0F/tPkwTTcLeCd6qao/NYQKkYkUs3yvIJk+rBr5PAuiTFMV0kwUUc7OTeVZAmpEFl4kyWTIuxc6TYG2OoOShRGtdgkbIMeAmPmqOKDBsG0ei8hWFrAHISkXkBEhTql9ps0G+mFpRUOYoAI6AzaoEpgGVNnMtyFCU73e7XXSHA1Wh8xyl2KKFMzdtjoUWLWJ1yfGQPyar13GRemVEtSnsuuoqeJWyspQkY5UNKgKpLP6JmSkqXMyGwirkZ0omAjdQWo6waNROpjAcadXORjsJCbToEOWpMMY8PHz0OBaXluEFZZR9D7XAR7Vc0sRX/g4pqFUVzrHW4kztXGwjWCyMhVGq101VivqHc4HHzWNiEc15SlV6sTmPVW8Bd52NsBJ7CFOOIZmYElCK3PWQkmjAz2OBU9T8GAE+M95frihqqQBuxGtwLxzFVHYer7v5Rng7rsEnDvbx4NIAbeYGOzmCjRD+ymHMBgmOP3IUu3c0MVWvoFxr4djQx/HVHuIc6Kydh+dVEcUZup2e5OHyfqZa2i2kGA4JjhIdVXV/UHLQqgYGy3QwOTOPxsQ0omAGPbeFlEC2WKArmJ5EWryRLEClLhXgVO0KkMqxNsQZWxApiKjrmlr/sUlIKxPmb5BcQHUpp2mKMIkRybFCsrQJ/PP607pbyAi89rRmLxAAThHwT1EBYE6Z1bUV9KIEnX4sD2a0cyLpgmsUbZ6Yx1LwfGFvEiaImU0itq3mso3rtEb4r1o/cY3VPFzeF8zhYOeQ6wnHgDknmsvNorvIBzSOsQCfNv+b97+uG/xzOQHgD73zXfiP7GyOnc9FiiFr0ywVtgWHLQhkGrxGyWOJH2IBbewZxcRbERC9R4wXtLxzLFJBSUwmh9w2wsdQKgtKWwBY3Qd04OWSjK6BUa3JcrWplN18obmAkhdzcVNd1i0BgJ+OX37lc/GKywQA/+znV9WK3zhEyDmZh/fxqmf0/Uv6iWJ/zf/MA8KlALCOC8FlY5FmPpSvq13xfLzjR5+GfY+9R/mNC7QsxtrGOo6e38CFThfn1jZwbr2H80tn8ZWlgewJ/LLX0V5LUcKPI5Sj2elgbt91eMmeKqabdSxMTOHJe6YxFzyeQE6OE1/5JP7rJ+7D/T0epw6kKaV0TMSBwG5L4+1bcz0E9NN17qLrLZbpO/FLv/gGvGbrfIC17jv1Kbz2T+/ByiUgkR67vXm0brD5xKNvG0t6q1b8JwHAvLYWOBxTOfK9lnBR+87X4dY37N1aUss3npUA2vibd7wTv3dUnVB0aRu7IQyhR9bB0faueebW4l+WLzNhbb01UqwYUFcJLpo1bj/fUjE3VZ9KHCqU9+Fn3vIqfN/01t2Y2enP4E3vvB8rxhGGv2d0p4yx0K2zgz3er7snTfNpc51p4uVveCN+8cAWgtX/yHVLwj4Wl1dweqOPtU4H59ptXOi0cejkEpaEIKrxH5v0xM38XKnRx2Jx5Ny8Cdx4/W7srVYw3ahj19wsnjRZgb91Q/+NZ2F0Fn/z0S/ig8faGI6vdWbusLE1shE396gQ5gwZc5Qdzt8kRkBWNbD5q+1eKS8xADA3HQGA6ZiznwDw3i0GgFdx261/hw8umucQu/eYNVJ3ps1qwxJI7Ny69N9W8XsRAGzrbTFM0hktZJxCAde86HIAwAfxrlu/hiPGmefVb/jeb3x9t1/xr24EqsUCrvf5NP3Yv7gmnIgzrJqczsf+idufsD0CT/wRqBcL6H76/QbopSCEKj9ucFqnaa1iemwmK5Pg4cqFZZw5eRpHjx3B6tqagE+MzkrZG2O/KAyBNEatkGJftYx5N8Vat49jy+sC6MBpoBqUgOEy9tQDlD0fc0/ahatvuBKuV0QY5ggLtFA2ylcvwCBVt7hqrSIijHrgo0wlKi16Y+7IEaoloB/lAr65WSS9x7hUl75tIxCqP7rDHJWKi8DJUHACZOU6/vs9PayiIo5q0bBPpYeoGdWimD0F7TeJ8yNtkcUqmzmqDkpBIJFm7F1JhKD0sdXBUuyfXXeUd6viIrWmVTVlUYQ8FESUXRflkocFL8aelQdRifvwg6KME3tjBcdDu9tDzWc/cYClpb7YPheiLqK0iLhUkcitHZNVdAd0EQTKdLTkcyn7pwVVptKOt0gAvFlDlvWRFKoiQBj0evCDCsqVMlyfsVw++m4TvaCGvuthUKxgyPGipXOWYxAlSHJaFVNnnSLrD1Ae9DFdiLCn5WPtzDnc8bUHcPzhh/FDL/sOAQ+bjQo8hxbRVETH4ipJ4UarVUG5lCJiTrNTRKcTolr2MOy0EfIBlQ6fEpuYY2amgbX+AF7mIqj5ci1okc3xL5c9xPCw2u7jI5+8C3/xsbuwUayitnM3vFpVe2vssyapWDKXmi1UJ1rwKlUU3EDj+VirJ0rSF5FQnCAcDOV679i7gL0zNdzgtbE/3xCRgyMOi470Zwf9vrg7MoatWi2h4hTQTTyZQxqFCEw2KnJvcJ6kRU+EXWVP50I78hD22qi6kfTSh0kJfilFo1bCIGT/v4Aa57yoWQtYX9uQ+S/uqV5J7LKZg83x7fUGSIchqtUyavUyTgRzOOYvYFD0xR0vpsCDMX/S004FVyGeMOhToZ4ijBndRs243v/sK+tjW6IuhUL6154s/62EbOO8Kc8w7Cwzw5p5wVSeV1GucgxKaBZS3FQZ4EDgIKPFe+CDYtq1B7+Gj7zvFtx/6BQu9GO0pN2cobRjD7LeKtxoiCzKccNLb8L3vfVH0JqcNIIxbQBIaW/s6e09q+1582w4cow1uVFj5McRGXfs9Sr6U8GY9ge1984+LecFe6MU86yvr2NpaQlHjx1Fp9OV15QDEj8YVXlpd+WJvy9sH+H2CDxuI/AHP/98ecTkIingl3S2FfjTf2rzWnJNwcVP1XuuUQBy4eSruRExh7tSq2Nmdh6Ts/NwylSnctMuYX5+JxZ27keeuTh56hyOHDmIldVTiNJVOMVQmoTFzAXzJvnQTsAuECDYlw2xyLB7AlKiECVIpmwRyQG2qizLoB4lpqtKlWC2ZcvJQzcFpGJHIckIkp9L4JObGfNZxR4iZ1YrfxeBGoImupARpJYMVCrsQioK1YaY+Q88On4k22C0CGEiJ0FdAmWFnJYmiYB/4lcveJiCqwqaKnOfwLMA8VI3+FhfWcH68hIm6mVMTU5icmoaO3btxfyunej0ujj8wD048cgRrLU3xJrCLebwnQKqnisqxrLYSii4HCYpwjBEFBOWouKWG61eczaPOL58nR6DmLai3e6hQ7YNbUQkJ1WBBlXZqpWpqnbVRtluQmTliGpWlITMwshRYqkiatpMxoGlXZjmYn/N79GuWfS9ooJNUQ0C7JqdQ8MPZKPntQtpUzwCU7TxIpACbV7CWALvWTgSdOY8JSOReSG0lCDDjzkDnfUNpFFsXqPgL+dJnDOvA6KuLZcrUoRwXne6vRGrihbl0mRO2I0zqhpDYCgS/RdSgVW0kbHlwQkCVOcm0ZqdguO5CtJKw5XqWEkRFsxIrXM5N2ywoqWCGmWHzQMThqMFamkzw/uAIKBaiNQaLdx593146NBR+EGAWqUs2Q3Mi6Z1uuR455DCWBhbzOSwNsU2A1kKMLW81Wtq1M6jhpbmM4u9ONXFvod6xZN7Pqsv4PigggcuxFjLK0iYo5KrDTSVprFT1tzTOBT7FH3KSVAU1TPB0pKoq9310/BWH8GBiRQvf+H1KE5fgU8f6uOBc320C0o4KPdSuOcPYa6ciCp+olrA/HQT5XoLD6xkOLkxkHnWXV1GySuLGwHzcAK6GBHoTFNUS7QLCgXoZ3ZFloRyBzdrgQD0fIDxyjXM774CSXUeA3eKk0TWNpn/vHV4FY1tSWQs9eVBxeQwX9p4FsWKsWuyTWiqW3hhxHFdETOZ12QJRsKAUwt8ro2ekDT0XuE9TGKgV0jh5wmCPEHdLyIJe3CKGVbWVtBPC+gMEyEHkHAhGTMeH7pK8nfmgUsANPNyaGWT0ynANOwvsUe2oDXXPgGApenOYpS5xbrWcp8ouHQTUIU3rfdJVCDwz/V13L5XFcAKAHPdfdarfgh/+uKtVwB/6N3vwn9iBrABeYQ1aFW/o/m92RkfV+mMVIEWGOFeYLIlbYNa7hcqlExj21TECoiMAcAWXNrc5O39PfadMSDCMrwtkELnBGl0j+U9yWeOoWx6TdRmR/KTZG3Xprrc/uZ4qlc9Hb/yysujAL7jI+/Hz3yeMJwFkIx62jzc2WMYH+cR0G1AGwWA1VJBbfwNwHQJgM45N85T0DFu4tXf/wb82nfWH3NO3aMXZBm668u45+hRfOAL9+Jz50OSw0df40CbEAUeRS3zaNbXoo1/lM9pzl2Bl11/BW66dh+ePld5fMDEeBHvePdf4+0n+BCmSnatDs3fL8kA3gTOxk5g/Ga/CARv4vVv+d/wf26xig2D4/jtP3w/Prixaeuuk1AfpEdzaOwB1H7PAklynpfYW47m5iWAvT1n+7B7EbAj87CMl3z/D+M3v+NfQkea4a5b/gT/9q6BElMMeDQivliym7V1tuiTealklNtcZLPe2QxxG2egQ6sOIRcRHL5OpcoRcnHVDS/Ef3jl9bhqC8WLp+/4AH7so6cQGUKgtX3mP0VXZo5l3Np/nEwyfm3ZLBtvWvi7noHfevONeDJL4svwRVXCmXPncPeDD+KD957DEmn7nKvFHBmLAeFZ2GcyE09gzlMqD3Nu1h5Z1stL9uzRdXGqeMqBq/Dsq/bhWVfMYs57fJDgtUOfw3++7TAW7Vyxe5cZT0sqEWKBISLoo6hRrZvX2XO89B6+aK82zSghPZnPKl35Yvzh92w1ALyCj1ABfFb3JZlPo1gH3Y6khDIJOuM1oOzfVqls88LH1BF29VTOhu7t4uYkFnlawxx48evxs1t5E/Gz18YAYBTw6jduA8CX4Zb/lv/IGaeI3aXiliiAu1mOk3GKDbM3f8sPzvYJbI/AP2EEKnyW/NJtulezhySuWfznprPheI2ioA7Ezphg18lTj+BzH/4geqdOICgWUA2KqBEUTQjDURUbCxh7oTvAqR57j3QurIgYpzvsoZb1cN38FLx6FY39s6i0msKwarUCBEFZer6MjAqHA9SrLuZ37BA1peP7WFu+IBF37JfQkpgKxn7qIY75jJmJgjJwCxpD5zoIBx3pu0zPTaNR9lAIisg7HSzls3j32gTioKkBWBKFpf0AEuslC1X6oaYHJfbTSqxkn5S9TRF30D2MWcM+i7QMzB+2D4Q+ndOEGKcgMr94XNbFkj8re1TeVjDlJ7i+fwQzBVovsx/iYm1tHe2VFdSaZTR89lELOHF+iEbZEYc49pBLHsFkihiA9dUe/HKAycmaqIZZF3fbG1jvxDTdxeTMBAr5ECgFyHpDrHZiFIopajv3o1edRqdUQxseeighzOgOyd5kJoptEa7kMRL2x7ICSoMOZgoD7K7mcKMB7vnaYXzxrntx7KHjuLDeQVDM8Ts/+yqUKxU86co5oLeEOHdxbqmDqN/F1EQFjcmGOBGyt3t+tY3TZ9cxPzOJhhdhdQCs9XJUfY3Oo7Cr3cuxoxZKVNzJ83SZc9Cqe2g1KHqiC2GCz975CP7k1rtxeC1Bffc+BK2murRIrm+iedf1OoJGE+XmhIgFCOCLy2dCkUpRLKBj2vi6DnZdeQVasxPSQ5wtxNi7fhSz4Sr2zjZRqboYDnrEdbG4tIYwBa7cvwdO1kExqCFOHHTaXbh5gqnpCXg1WkcXxRFwrd1H4Ado1GmD7mLQp0iBTp8xCqVAHPEm/BjlwMfi4gqiKENruoapqUmxGe5vbKC/toysQICVudkUOzjIwgLW1toYxkNRdV+YugLHy7vRzUuIRTSlDqTUstNBVd3o6A6pGdG8n8Q9UuIqVdQm1srSuzI2ypmJEzO9nywnOJxrzjOFLcy3LpEYwmcGH5UyO0HqEvhkL8Z1zhB5EqHql0VkVBqu4e/f/3586nNfxZn1vhznrhrtxsv4nte8CMnKEj79pQfwpre8CU992UtRrTXESZAOX7y3Rvwt82xi79lxwqPUwMbpYFQz2zrfuLluAr+bALCNdZTOgxF4qeSZFtfqfECHBILA9913H06fOmWFA5c8rf8TFubtl2yPwL+WEfjvP/m0zYdWPmyPrC+NNafNSxWFJhVOyjwR5aLkieoGHASB+PyLrTKBQriYWdiPeqsJr+yiWHJQrU2h2ZzHzMxesXU4cvRhnDp9GJ3uBbE6oPqNqjdprOeQhZSglksrY1rcegxP5282TW1RreqCQAB2vGkjWRo2v9gwxkVJab4nAKZ13iyohYIwbfjQLlkbymwiOMzFWlrpYjNgmisCVBIccpUl4/CzQ2Xk8PWFQDZD2ejYJM0JbnE70SxjUSiwEW6BVD78FF0F3RilwXFXHxgMhyHWVtbEE3/f7p3YPT+HiWYDc3OzaE1NY2lxEQ8fPojTi2eQxAM0ymVQy+dRoUlrWFGLaq4yj1/sY7jBJASlWWDxmHls/H0KQlMBzE2DWPpGr4/FlWXJSRVwTqwetBjlRtPr97G6sS4gFa2KPbcAP/BBQJRFaNSPkIYZ8jhHOIgQEoAu+cgdFwMyvFjUiPU4W3XMDHEw02qIWmGqWsPG0hKiTkdYbF65LMAdgWxafhC4I5jP0xA2llHkkSFEm+00iUTVyoNdWFiQsV9aWhSQmOPPQpGgbpGvdQtwfdrCBJIvoJm4VCmrJTK/V/Koluf11XFjUU4GoiPj5sB1SljfaOPEyZOqvq1URckuFs2cx0YdqunHOZgFowQGtbcTgoMQE2xjznSwhDBgrIKk+LW5dbRD5+/ln6IU7kG1joOHj+Huex+UIpmW4I1qBdWKD7fEe0Xn8MgOkqCvAMBjn89mv3gAa7EtaiDen/IaJYSwcObY0r6d92k5KMk5+/Vp9IM5PLic4liniNCtyXnxHOk2MOQ9zk2cgK/ce7xXE+RxJEU/51aRRc/KSVQ6p/GUORcvf/41SOsL+PiDGzi6GmPgGyvplT7c84cx7cfodzawMFXGzrmWZHh/9sgyznYiDGLaKjNLgvOLBWoIh2pVZvRmQNUlyzNBp9sG8hhuMUPgEVBnzrjamVMtO79nP9LyDkT+LEDQtKRZIuJgIv7lZDhyvkQjQg2JFKUSC2N9sFPVr7EsFIKdASSZjcExcsga1fWP66AoyY2VOEGuLCbgyyxzZqezwNM8dK4vzNkpZRFoxJNHPVJbRHm7urGKQeagT6auIXcQCKYtkYDAhtij2dUuYmYzk/Vp1ZqXNvLN/GHTlXOCRRgJBI44ImhWPIvWrFgSEo3OKx4zh1wJB6IeNo1PnVuqlSEL+FmvfPNlAIDb+OC7343/eETJN/plFbSbAKzY7RgATprP5p5TjolmnlsrY9mnjLW3AA0s1o0WVdRw5iF1PN9Xil4hDOlDvjSJjdT667iKY2rEUb6oEEzGFMHmZOSzrM3pWFNdGuPm3wIEWzWtjEGO2tXPwK+88jmXxQL6jo/8DX7q75eVRGasuvT6G8BIvq2pV3JcBhSQMbbKWJsBfKkFtFgm6Jlx3FLur2NfCngUMLnwJPz0D96M101uXUWXRxv46j334n13HsNdSz0Mxf3C2AaPZTXb3zgCx8bOUUffgFOXHLetY7TU0HHhGqCRG8xaquOqK6/FD3/XM/CSuS1E0f6BITr1hb/ED9x2VsgZFkjaVFfq/mSP0ZIbrAW0EggfHWTK8ypuetVr8BvPncOWxqzmHXzu4x/Fb3/6JFbH164xad2jgfGbx27m1SWH/WgA8Pi10hVsUwFrAaHJK2/Ef3jd83BTa+vm4D/nk9r33ILX3HICQzN/1OnHkud0IlrlrgXitLYz9bAZQ1FhSPlvQEmbzT3284uGbMy1YPNh38PTX/Z6/M7zZraOwJCu4PZbb8f/89VldZYway9dY4RUxDWZQDZJc2bNFdKRsYre3At0PRLQUFFU/X+pgac+7YX49Zfu3kIr6Awb50/go3fcj48fXcS5geSfaAPYrM085owPRHIkum+O5pdZ9+X7dj8TrqUhBz3KOjS+njB4p9GaxrNueDreeMMCZi43DpycxdvfeTs+2jHPaebZTdYRIZUooUStnzetxUd24+a+Uq+HTRKHBbstscHeF6PPMV0pKoD/YMsVwF8PAOt9Y2bU2Noj1bXd3wyJhkWRdfcYAdg2Ssfsa8IRtnPanJxV1hMA/pnLAAC/89av4TAZfABe+wOv/+csNduv/VcyAswv3bVFAHA/y3EoStXKdPtrewT+lYwA7dPzL91q9nWtTfhMM05msjWk7AHm2VnqL+b8JgOsPnwPvvjn7xUCWY9WuRkwTHL04xTDKMP+BnsIwGrsYCPJ0E9yeKUAlTzEvqqDHVMteLOTmNg1h8mJqihE2UNiXyOKeqiW65icDCSLlvmeRb+MbphifXUFVeZ9egqwOSAI00fqVpAzAquYo0peeUYrZ4oljFCgpu6KcbeL1eVVPNh8Cu4OdiN3mZNrosKsq0xqBRJac8o2yJxYPgOZTdZhU8GAxawLSswipjuaKIfVNpoxZRltcQmgMXqv6EjsGgUmtMb16ajGnlOeiRXuU9KTmEsWUWA/yglw9tRp1DwXxSBF6sxgfXUAr9BDRIWyXAoHE40K3EKI/oDucR5q1QCO74mjGUHDsLuBTnuA5sQESk6Efuwimd2HC+0hepUZDKoNUcF2E4KCLqK0gG4cSk+MAiI+Y8aDCCWe+6CDZryBPUGCSb+Ak4+cwhe/cj/uvf8RnF/dwPpGV1SkTKedna7g7f/+jSiXfSzsqCNcX4JTm8RaOwTiEPWaj0qrLlFhRFDjpIDzF9qoUo1cirGa+FjbiFEvhFhdPI89116H+w+ewoG9NRT7bax1NW+5VaGYJEHBLSKOUtx3dAVvv+1e/P3hFbT2XYHa/A4Zf4okKAJi3ePWq/CbkwgaE5IFnWTGUU56XAVR/rKvecU1T0Jrdlp6/MxPpjX5fHGI70hPYb/TR7WYIooH4li5vNqVbOmgWsP0pCdijtrkTlFvp70uyvUqXGY/BwGKKUVrudhiUxRTqVQwTDj2RaT9DWTDHppTs1huDzA/XUYadrG+1kGl0cDkZFPAU4LUueOhs7GGfm8Aj/GXPu3OByiUaugOYgGxVyb3YGlyP7KggbTgiLtobxihOwyNcjlHSLtn6fO6CHxf1OsCokq+rT6LGVWrkAIUDGZkG+8TKn1VMU/RGl/L19QqFRVrSe+xgDIFTIUCmm6Oa9HGzv4yCsM+ivFAyB/njp3Cp279GNbW2zjfi+BmA1TdIq545nPw9B2TCM7chdr+61F75vPQmplDRa5dVfqGppNtohn1Go/I0WN7uyW52P6avU+57F8as7TZG9sULYwDxKPnVaMWHjIvuN/HhfPncfddd20rgP+V7KXbp/lNjsD/9388a2TJyAVDAUl9SCf4ZVA++XTZc2ltyma+5H8yv9RFrVyWn3MjoK8+QYtBGGG9FyGoNFBvtuBXagI2eEENteY05nfsRlCuYXllFSePH8f55dPoddckuJ1LCTOuxKaWwALtQ0sMsGeuhNp/cPGzzXllidvGGy11TX5jRvtcDbIka4aKVCpDdWFSRpNJLdP8WZPNyqW2VPLQ7vQkr4LHKdGk3KBEvUaw0jRwMy0uXGcI0acmZKQwPzWQ10sPgMo4qgJzWpvEo9xVjplsIDTmFRyFqmM2rFRFmuShKoYJRMcZol4f/Y1VXLd/H560b48ogud37sbM3A7ESHHwyIM4efwRZCwckghOniJgMUZbXwHO1UaMYHA0IOCuSmZG2auSUBW9Au7mHMOSAHRhlmGt18HyMvObeZ19KSpV6VpAb9DHoWNHETOXIR6iUaXSlMBYAXGYoJAUUEgdxP0Ew34ohakTlCUHIqSNAwENUXJnqNZ87FqYx/7dC6IQ7a+uYPXsObEEJuAlDKmElr0DyckQy1xpmjlixcyfU0MuAGepgEJJi0CCvAyp55dkiBCMpJLS98RunMrchM0Wl1v8uiYAACAASURBVKC9qmt166U6XD9vBFCwF0fQzVGWoljQGACY/19b38C99z0gNidBuSLK4zKJAG4RbsmBwz/8XOYqm9aeCKXZ8FPcYtTU061cN78RGCUbpXaZCCo6VP4SOGSxS7VxrYWTZ87h81+6U5qeFd9Hq1FDtezL+Y2kghwDKYqZ1WrUeQLWKZik56z5ZlTbqn25UX4Z0FhBLlUQl2mBQiuUWgtOfQZLoY9H2sBaXkPolBGD9zLnRaL3AIsWQ6oggElAmMUdx5M3QrZ8EvXBOVzdynDzTdch9CbxqYNtnOoCHQcYcs6ux6i0T6Ge9zDsbWCuWcL+PXMo1xv47KELONMmGJsh7G0gkQvsod/rS1YLmRm8An6u17vf74gdTyGnIwGLY53HBdeFX2tidtc+hKUZhO40Utq1cyyl0VpARutnscDkHIwlXzimywDU4przjIWdgrwmW9tkAev1Nc1f2hzRNlnmsSGxGFIKX0cAmAxJMjM8qoF9fjYttGlJPoSXkWPKp4ghClksDw8xs3f6CToh7zW1vScAzLEoBTWxwCeDVmxlirSFcRE5nthjK0iltouibDX3hW28cg3hHGZOKTOcOaeVOFDEICS5g+8jAYMkGZ2j/F0EunWKmd8xBgA/+5VvxtteNLt1AIEM8DgAbPKHjaJRwDVxk1CmsZUjCxgwAoCN7f3IAlrHgmA9x4J7ptwj4vNgVJJWhTUSdKpFqhp4WmWT3uybdvxjAJK576XgNfm50iwf/1wDBss9O/Z6W0xbAFjWD2vwYcaar69f/Qz88quecxksoEPccdv78ZOfuzDisnBsFYAxTX+VN43WOrXu129wHRwHqaiAU6cHCx5rBrAF4Djyuh5uIhn6NwfXPPu78d9e/STseIwgR7h+Bh/94oP45LGzONYOJS9I06gsiG/sv8eUXLYsswrgi5o7Ju/e2ifp2wz4OA5ymDW3aBw2tNjy0So38KznPh8/+/y9lxfA6RzG773nI/jLM2M226NerSDzF1Wfeo6b31Pw6pIvuZQlPOmpz8Uvfe8NuF6NNbbs6/y9t+Mn/+ohnBu/PptOzRfNFbunXXISo3k7rsIYv9bj79skb2xax8trAcw99Wa8/fXXYPYxzr9venDah/G7f3E7/tc5jRGweUlikWvAJfLZbObciLBhrZMNUYHrB9c7fZZXlFRz7c2R2cjdkQPKpSfMFwb4rje9Bf/5mq2T02bL9+L3PnQH/vZEbwQeaqSMzrsRAGzX8vH7dWxQ7b15yXTWuVLbg7d+38vxA7sf63GHOH74QfztfSdx/1IbG2EfG0N1OBgnDwiRlEoa1l+yMNhdY2yNk8an1h8y/4oXZ6T/Q/NFnpd0B5L4jvrclfjBFzwdL76sZJIMj3ztU/jtTz2CZal1dP+z4Ka9r6yq3J6xcFI3p5eMh1yPMQXxo8FG+ky4CS57VxAAvgwZwB/+u5ECWPYtW9NJE9uuBRpv9HUEEwvij6m1x9cX/n0cALbjIOdbAA686DIBwB++G4dML/57twHgb3rZ/XZ9I1ecabeIPVQbbsGe1slyPCyWpt+uI7Z9Xtsj8PUjIOT/L9xmnAhV0Wo3u/Gac/yZYVRzmv5luHYO7/yd/4avHj6uoBoJ5pnmCRP8OtAoCsAXtFpYX9pAGCZYGsYoJiGubJUxvXs3WlddidZsC9PNMpCEAk4R6M3SIZJ+jokGrY77mJhsSrzfersPZBFKpQLC1MHyeh+TNRfNsoeNbgRy2VqtKoJSAYOIhHiIvTFfv7HeE0I+XQqXK7twZ3kP+kVfclPZv5O2kI0D5PM1QTARS+gz9kWRhHxud7UGZSwWhRrcZ72yjyjPJIKOIh5+BsUKBMMIzopYgmIS9uOkn037Zx8V9uXcAuZXH0Zj7UHQJdsvFtBeXZO+Z60SIPc9nDvXRxb1MT87gSjsIE196WHO7ZhE2O0jHITopzmCxhQ8L0C33UU3zuA0J5E1Z9BxK1hHgHaSohuVhMTfCdmrUSU1KxwKd9gLZsayyx5wbx2V/jIWCgPMejmWl5bwlbsexl33Hsa5lQ1sdPoYhNpbLtWq2HXgKlw4dgITQRF/8hs/hnq5JID1sNtDs1GWmp19TUbSMWKM4gEMe6hWKwjKBGoLWLuwiomJKuLUweqFRXQ7Meav2I9suIosddHrdTG3e05EW8NOV4+10kC3F2Lxwhrec+uX8aEvHkJlYSdau/YYha8qgOVZv+SiMjEHrzkhdtIRkwKTVCy3qerk8e2/9gCmZ6bl5hFw07DfSD64plnEU7OTwJkjiNi24fzJgMFwgDB3Ua7VMVUPsBEC1XIgc1ucNb0Kqo0qGJ0rQoksUUvqYo5OZwAv8FD1Hawsr2GYOCjXqpioFtFbX0OEEsqtCQS+g3TYl/upELSQDGMkKV366CwZI2OsIeETEk/TFGutHVib3os8aEh/LcmKYuXNHiF7T8wq5hxiNjAxARFo0aEw4TkbgUSaiqMnHRelv20cRDme1LOwj08Rh/YSCxjGibhf8lqTIM/noFLRlwhL9pqnPQf7Nk5jfv04ggIFMQ5WV9dx7xe/goMPH5P4vqW1IWa8FKVqFT/2rP24trKGO9s1LO+8EpWJaUzt2IXWzKw4v1ZqNRG7iCLY9jEMMGtrdiXrKzjMfrK6uKpQjtdc/23EEcaNcvw52/aHiN3Y2JiLxBmCWyViVz+kenzbAnp7690egX94BN7xH567ad9rtDjq465KW7XYVY93q1LkT7igUtXIxj6tdtlI4Abr0SJEgJEc/WSAc+c2cGE5RK2xA9NzC3DLPgpUIbolzM3vwZ491yBLPZw6cxSHDt+H8+cXRdHITYCfK8pEOQjd/LmZC8jkleTvXAQ3wTHloPB1BPFGzW8q5wQMtn90QSWgrf76tEmg4tbsLsaS9MSJU6JUbk5MSdYEFTC9QYgh8ylEVcxNh8wnorfMNO5JTkASU39blteLrSsXV4LNJh9XH+rVlU7BNQWXCZDD8QXwle/lfSTJQNh+zPZYO38e8aAv+aD79+7GtdccwMKOHZicmMT03Azm9uzAheULOPTAfVg8e0bUsbT2EIUmLbSZx0urBwJaJbV94GKpDVyFO0XRJ1YsbGoTpFFL2IJXwmAY4dSpc1heXkO5XENQqWpDsejg4cMPY/H8IuKE+RG0+uBGTlCP2aQeXBpPRARvC8KKo8qQf7gRcSw5HrPTk9i3dxd2zE4h6fcwaK/K/xGGkmuSRMz/NfZ81C0SUJLMWrWZ9b0y2htddDp9NJpNFLwiCoESBwh88vU66Oa6CKhlW5mGaa871Si7T/ubOvdlPondMtlUCp6Lks8hAGz+OCWxurn7a/cKkO/5zN6tiIUIwV8BgKk0liJXlTfShOU8piqSf2VjVmSltrlqnowtuCHvszmlei+JGpR/vBLqjQkp0j//pa+gNxiiEgRo1qpSwBJ8pNrZdZn/uyk0VuaVsX23FtSW9CFKdy3O7RfvL1XI2EYeUCqodYvrl1Fwy3DKTfQLFZzsOdgo8u+8JwAfBGVTJK4vc0HA+CJJH6oWFRtyWoIvHkOtv4inLgR49U3Xoe808Xf3LOF4O0XXK6LPHPKNBJXeOdSzHjprFzBZybF3gXbbc/ja4hCnN0L0+yF668twnABJSuuXPpBGAnAy26UYcZ3LEEUDlFweA4kFQ9SrnipySh4qrWnM7d6PpDSNfqElYHZq8slHDVUCXEYpHUsxmCIZKpuRIHtQ4biQqafuAdIQNOuX2OybTnqJV9d6Ips7k5dEhlsXCxRJZolC8DIEZU8e1pCFqLoFeDTrzxLEw77mLzsFrHQG6Ea0X+YDFa3Jyyi6AbygCqfkyz2kYHZRQNthkedu8tdlsdKiUuaBqcLt+srjLdGGmrEAokJSIL/TD8WSk6perjWc52TfstizeS+cT8py1MlIhfKzbn4T/viFWw8Af+hd78KvHrJwNiR3Re9tBQtG5AbLVjTZvjLnZfFWEFxRDy1xbalrAWBa9tAlQ+yOjJrHfi5BXtpKSZPb2NHaRrdawG8qLDWLXNeezb/r3cffaRvFFvC0OOq4ini8cSDA8Zidsk2RrB+gAvi5eMWORwHpHlPhRAD4b/CTn70w+hS5ymMKL/sD2xi3oI2MJckwGvmoD4sc8fEFyMzHRwOAx4EU/o5iXsJTX/EmvO0mWkj987+G6+fw9/cewm0PncHRpRWcI1lWkImv71jyGj7a1zgAPH7el/5d5spYZulFzR/ZEy79nVU86wUvxr/7rquwd4tB1M3zSHHv3/05fvzTVmFp7ofNGSp/k2s7Uh5uAjU2O/jScZFzRR3f++NvxS/v/udfl3/sHenpz+GH3nYnToyRIhSSufhrnDBg76nRNTEvvlSZP7rnLnFGuPT9fB3n8s6b3oy/fsX8ZbIh/yeMW97H527/G/zyl5eVJmFsxNgsknXPrG0XzbX/n703gbLrOstEvzOfO9esKs2yZHmIIaPBIQOQOAOZMAQnNIEG+jEGOgyL1Q39WA0dupsO/YDHGAjgJNCQxCRkcggJCUlIbMejPEjWPJZKKqmmO98zn7e+f+9z60qxwYll1ktctZaWpKp7b52zzzl7//v/Jl2LSE0oa5NUhfr167+TT2bxDMq4XAayf8XRGeP4kZ/9Yfxf00/iuJ/kS9buvR1v/uQiwsIlpQDW9KMixFUtlB293pdf++IeXp+v1QcMr3f1avz6T7wCL/pa5Op5gDOnTuCfHj2OB86t4sRqH+kIkacg9qwTYnSueQF4amKezGcaTJSdGddt/cV1t/i6/Dy/4h4eBVbZaJ3egx+++YV4/bbS1zRHPqlL1TuO3/0/n8ddA/Vgja5d8uyMguBalS6vG5ny6LxT3KfF+4v1o3j+ClWtmp4UydLb83L80dNgAf2Jj/0DPqwtoB/v+S/Ok/VAoYhQtfM6kUkJzTWI/xUkLk1u1g4Y8j69h7n2Zd/3NFhAH8JtIwDw9775+57Upd140TNnBAhczYoF9JVIAAbOJRnOaTXdM2cUN870mT4C3Ns4931qqJIr+imyOhb7P02qK0jJ7M8VPUtGp4W9Jax88DZ8ct9BnOnH4sLIyLozSx1s9yG5vEFqIqQbl1XBrh3bsLx4Gn7cw1Vb57D5m67H7J7tolwliMjM2/Gqg4pnwMtDZP2uqFDh+cjLdZw7t4pnXzOLaNBF5FSwOH8B9YmGiq2LEjAFlsmmrm/DdH0khodOYiKkCjbORKFLJ7pebuMhdzfOmL5yGqMLoKEixaQPQrENe5DiNqhqHtkfsrfL2lQrI1klCehLxz7uz+nKN4wsyWW/TTWlEOXyXCyilYOhKcII9pH5M48Odi5toS1MDs5iW3MfjH4Thl/HQw8cwN49W+HbKZz6NObPXMBEjW5pDs4srEjU3kwlkxQts9SA6VbRzzy0UMGF1EbLrqLj1mQcBpQM50AkJHktQqKKM2aeaQ7f5XEBYRAj7XRRbi1iiz3AbBnorqzhzvsewz2PHMG5CysIAgKlJPWnMk4Tc1sxvmULyrPTorJdOvAISmGAv3jHz2Buahzzi0uoljyMVR1cuNhEbNgYG6uhZCeoO+wpBTDCDpJBE6E3g8XlPrbMVsXBcGWtg7XmANu3TIjF97mVGP0gwXVXNZAPVmA4DeRWCVFqoR8BF5t9/NWHPosP/uODMCoN1LZvh1spD+Pk5PoZJkqNSTi1cZTqVdAIedDpIQpCuBUf1z33BkxM8PeRmJ8iiBnvR+dBJTRhb3WnPcALzbOYNAai1l5caomz3cmFRYyPNbB5dgZBFCKKgMZYFaurKxgMclQbVdSrJTR8qmLZlw6BiLbHNlb7yj2S4HFAEUMUY3JcWaIvrTTRGaTYOjcGc9CU32VWxpDEJuLMEFXv6mobZc+Rfms7CFEq13DBLeGsVUfq1aTv2U8UEC7RmXEimcAUabGfzXJXBFu6HypTgbiFUnVlyPsYXac79grgpUNrGKDf7knOr8PevLhq8nmriFalUN76FKMQg+G9TiLI6hHUl89gpT1QQHnzAj5xx2excqGLzHKx3OrhB164C3NJFyeWevium7Zjf9/AvDEN0/eQl2soj41hbm4GjbEJEcwxQlFIH4zWLHqchZjpK/bVzFdW2Ewxz7FXVuA4Q0C46C2MvF859qk+Gb8ExxGigAKINwDgZ/oqu3H+/+IIfODtLxmCoZJZaUlsvahlad8b9AeymHDCpZ1o2fdQ8l0B45IkQslzlRWIpexgHYvsFAUCZGIHaiGILMwvrGEQm5jevAO1iWmUKzWYnBxsG5tmt2B6bouoY0+cPIljR46g02lrtSz971MBVlgIFLazXMhpP63sjZkBMaqMSpWKU4oFU6w9xJ5V2CGZgE+iFLVMmUxV/i6zPPkaA5bj4ty58zh58hSqlRqq1bqoLJnnSZU0bRt6tG4YhCjZPsq+ibk5H9W6hX4/xepahpPzq2LFkkq+boQkJhMuEXvsyYkxNBo1UVDTtoGB8RHD6MvjsL06oIPizTzGoLOG7upFhJ0mkiCQ+bFSH0e5XJHw0bnpcXzL874Zc5um4ZVLmJnbjEq9jtMnT+DwoUMY9HuIo0DC6WtllWnKvARaW3NhZ+HED5WMZA346xl1qARnNgLrFmYH25aLpaU1zJ85B5eTfLkMy3XRbK/h4OGDWG2uolJiUaUAExs2nNyGw3/ltNU2kTsOMtKvaIlMgJpqcsdFpeyjVikJmIQk5k0o9xwZVJIvJ5a9KXKqb6k6ZSNFW8myzVMp13Hy5BkcP34K42OTypLYMeQ8BXygmlN6lOr9BQpfAPGFClaBmuqxEZtoHqs04hRAo2zHaSHNRUrZPhO0FODSsGScHtn/GLq0BCEAXKmg4tFul3bTVOwSADbF/lkBHPyHpTJltSW08gMsHt0CDFIgmQJRlJKHx0pwUZqzcs8TBC6JRfGxE6dx6NARlPwSyj4zOipi4yOMSAHDWXQrTLxQxYvruLQA2drlz9V1FOBbsrHV71HHwSwVT/6v2Fv8tqlcAMjyI/vMLoly90Lso21U0U+p3s+QmBYG3JQI2Myrx1JFeSBmVM5nOWpJG177LJyV47jpminsuO5GPLps4chSF0t5hG4cwQ1deK0FVNFHMuhiqpJjGy2g6zXce7qNC8z0MCx0V5fEqidOyCeIYFKNLzl7NowwEbJJkoYwjQSea6Be9eA6KiuXbNhKYwa1iU2InTH0UUbIzBmtzBXrb44Z/aRZuOimOZ8rFmVUrCdZAtv3RAmslNXM2F1ntkoWNEkuwtKjHVEuZA3mCYtqW2zpDeRRQn07PMtGOugjjSMYVoZurwnOF42yC8b60QWAhA+xsEYubgwEgME8c2rkvTJM04VXronKXwgUPjvbBnphgnaklLsErOWPftYK9l5h2ctztfMcttgn5XBNIObvJhPZdBFRWWxwnlVkE7G/pmKe9yxVwBwjWvNLkct7wcZNr316FMAfe8+78X8fJuFFPUcB5xLJxS0A93W7xWIDXljdyhOhmZVDR1tmERVgLq8553ohtCinDHHSGDa6Vf6o2Itqy2xuTgUY1F3uS14vm1htwaoBmGKeUrmGl4ITlzefR2eOYl6XTbRanIdgcO2aG/Err336AOC3/jMtoDV5QHfyC4vPUYsgAdK1ZbYonrUbguQnFo4ELOgFKVcbIgGyRD2tIgxGASylbFxX5lpTN+Dt/+FleMXYk4eA494K7n74ID61/zTuOtnEYATdKjYcBUunUE2qVfQrv0R9/TiAYQFuFKqu4XXjczFUd+uxEXLWyJeoonk+Lq570avw/7zuKiiu9JX/io5+Eq959yF09DmsgzKjQPio+rUwKuU1eAJQXH/W3tf9FN57k3KRuWJfvQP4j+/4FO4bGbKhqkIhLo/7NQoqjRJdihc/EWjI51E5TK9ffQUAu7jx1h/DHz33a0ENr9hoYOFu2ngvSD06CnAWanxlv6tdBPTYZBo0lelGD9nQ+lsfGp/bUZuv4o6UcRohbAzHtXENfvNnvwsv8a7cuT360XfhbQ9H6wQe/dFiiS9FnKrv1bQ5sk94gkO4HAAeWvcmFp79HW/Ab7x0DpUnffgxFudP4NOPHsWXj53Fyd66YloRIPQacdk9WYQNCPFVJvcRtl5xflI7FnEhykWimA+LubA438tV7KPK7SEQW9uBH/3em3HL7NPFJOni79/3Adx2/tKs6MufKZlbxE1FA8XaLUNOWxxGLgPmL5tXh3mB+vu8fu5VL8M7nyYA+CM8nydQlQ9vk8uOcXStkss7QuwZHY9im6JPfbiWcu17ujKAb7vjQVEA85je+P23Puk7feOFz5wRuMa1MM799FM8ZT7JzP9dpC3oU/ysjbdvjMDX2wi49/6DHHJRa7JKYc9SwEztDEVwlIo2qkPZy2MfMEq4h7OQNS+idNc/4NjyOdy1EmLJBMLFnqgy6XQ3U7OxGqg97uZGBZFt4dzqGq7fNI7rnr0Xlak6HLrgMc8zTTEY9EXwMeYkmKk60tK42E1RrTqoOkDN95DGPSGW08EviA20EgtLzQFm6y58g/Fs7FkAldokcrsk1s4rrRacEgG1DCu9FCszu5FuvwZd2xc3M8l91YQ4cUkUAYzqQ3MNFKc6qpqlWavXfwos2P91bLWfNQwkRgrP9aR+IJhMMEwERQSXJLJM1TbEjRToqwBh9lxcy5Js4Gmjjc0X7kHUbCKIXUw1UlQkS7UrAiPPrqM/GKAZlXBuZYCdm2khnaIVmuglJQT1KSyVJ7CSeehGQDdIsdZjHmwC3yvJ76Ldr+mU4OQZ7HiAVpCiXHYQnjuFqayPOTvAVXUTQT/GF+87hHseeAxHzy5LXizFC+LAaDoo1xuYYT7u3CwCKkoF8HaQhRGWH3sUbq+Ld//2L2CyUcGRE2cwPV7Glikf7XYIv6oydTvNZUpvRa1cb5go2SkuNE0ESQnbxwKUKj6SoIuwvYjy5qvRXjqPwNmCRw5dwAufMwc36aATOlhtd2GxL2pXsbTSw6e+cB8+8rl9WGhFqO/ajdrkpPR8xBJc+iUGTK+C2tQm2OUyojTB0vIy5rZsxt7rr4Vfq6j9rcjCVbwJhVIFGZ99JcfIcFUpwY7uaWyyYxFGlGrjsHOg3+kjMUzMbd+JUwvzqLoeNk2U0W414VbHEIcBuqsX4DDKslxDrUZCgIG1QY5umGFuvISay6HpIRy0UatMiqtdz/Bx7PhFPGvnFKy8jU7sYG2to8j9FHqUyiK+SKIAqeGiNUhx0akgmd0Fe3wGIXt3YtmsNyeyT+Q9SVxCkbwpoFJ9edW/5EupsBYFs0FlPQUm/JkSsZGAQZEXhWK0i1b9ulzcNnn/UzVsmOzdsuembNCZI02gesKIMbV6CvbCccS9ARAPcPaxQ7jziw9ipZvg2TMlPL8KdJIQnzkf4doJD9/zvBmUGxU80nSxmJYQWCXkfJ5qNYzPTKDeqKPsV+GWKjK/lEUE5YvwqLC5L+ZqMT7Q9bHU7iKWU3uEotWz7n4pgYnDPrz0qzUhVuIa6Y6o6+kNAPjrbTXcON5/8xH4u9/8dv2QmTJpSI4hC44kwWAQIAyYQWCjWq7Cd2mdwcJDduhin0FbT4KyKsdU2xIUmY6Sd6lyNsPMQKsfo9WL4ZTGUBubQa0+Aa9SERCpUp/E1Mxm+NUqWq01zJ89g7MLZ9HttBEO+koNrHVitDlxXFMWa9r3MuOhyHmVDCxmFAuYTXUobeu0aIsLv1hBZ4i16kyyKhXqJePABabdjXH48BGxSK7XqnL+LCrEHthxYNgO+mGIcwvnELQ6uOG6nfiWF14N04pl4Xvo0XkcPrGCnuQ5ZIgJNsUqH5Q5CVS6TkzUGSGKKArRbndANl+5ShB3gjQywiqSn9FauYDVi4sKEM1TmeQJ/hKQT9MY3XYTm6YncN3Ve7Bz21bM0m5jcgpjUzMIBn2cOHEcFxfPodNaUQCNRRUHx0Epywj8+J4v48V8BqWo1sAUAZKc4BWtKFiOkjXkwjBcsb44eWZerL5pIWJ7DpZXl7G6tiJ5EwR1JbPXsOGZDlyCSVyYCHJaBhLa4LrKelesBakc1f+mGlOp1XiPEdzXOalcFJhVYWoygKNydwkc0dLW96s4efIsDh46ilqljpJvSx6DAJ5i7awIAcoZsAhbW9/CqsWGxbIC2wpNnFKUFXhxYQVNu41MwF+Lf2gJLEpk2nsAx0+cwvnFi/A8X2xVyiQseKpY5diIHS7BW/07FWBGS+TRJrJqKhcFb9FaFrvXEds4siC5FWfBK0QF24NFNXQvwP0PPChgrOfYqFd8VCsVeWYEiGaDV3Xbhg0ogYi0Tas8O7QhpNUOixsN9PJ3iN2L48DzS/J6ZjLzuYgTWhGnsLTikCBg5lTRShyE3jhCZwyd1EJgOhhwrHTjk6C/JBPmEDacw3umtwQsHccOd4DX3LQHVnUWjy4BJ1sRFgYdUEhiBy5KvQtwglWYaQQ3bWLH3ATGZ6Zx/3wXF/vM2ggwaDWRM9sjV2Ak7YoJsNCk2TNyBP2u2LfQ2sVhDo6nmKNUzNp+A/WpzSjVpxCaZQQGNcwGUrHtZvWibJtZnUl2r2zgeC6ZAKN8xkkcYYHLQSfpgvNVcR1F/SMAYyIgrif3B/M/Unm2OImZtDoyTaSRIkZ43KwwFyYOBPxqdVaRRn1USy6qnivFbdEwHUQhQskAJq2ARANLAGDeJwS4CdjTFp629yQwUAHMopUOBmJJLjbYykZ+mN2rNbDKDT0XmyIrj+GTsCFAmYHMchDQ1odjLhwcpYqm4wI/s3BpKPBM5cpg4YWv/6GnJQP44+++Df/lsAIKebmo4h7aNWu1r9hAc3dVXJOiCa1/PrpWKPCXPWl9vgIAayC4yArWucF6xlFN7VRlJgvQr5XgYh+ppyIphov85ZHPGaqONUlDamZdIWu88yvqB6XeU4BvAQCLklafX23vjfgvYXUSaQAAIABJREFUr3vR06YAfusXltaL+5E4WKGXyGZHY7m6kB8W83ocxVa9sNPUNvXDzcEIqEMDJDXGCqkqWpPyWvmBh703vBTv+HfPwpZ/rWuZrOCf7noYH7j/OB5cDhVoP/xsTcbRNZCsTfJDBX7KeI98frGxGX6G3ugUDf9CQTnspBa5z4Xye/h6zg8FYUfbiWobV/X7q3jxK96A//2d00+P0jQ4jP/0W3+PL4QalBkuRmr9UEMwOrAFM7e485940Hd9261492u2XuEc4GX86e+/F+++OLK+PwHIcjk4Vmwgi3MaBYVHfzb6c4k00ISPdYDKwexV1+MH3/gK3Dr+b17aX/IL48Mfw6v/6iiCETCtcChQxBNNZimuIetATWoZdUkpPlRT0RSXRk593bGkqJ+0eHX9OKw6bnrRi/FLN+/Fpis2HG18/H3vw28fjbWKcj0fXdVthaJeZ88+DnFm9FAKUHb9PHW9x3Oke059K954y+vwE7v+dSvo1unHcPsDB/CZY0tYitU8xqy50SehAGxVL2i0FlV7EiHhyU2nJ7uRg1XXYESFZ6xnbo0+i8WcOjwnIQKpuVLNjeu/15u5Fv/x1pfiJU8e4f6qruT83R/Cz9+5MkKMKqbPdbB3uPYW834x98ow6HpVfcLQ5Wn0WSya6cUUJRaRV70cf/KGHfjXr9pXcTrpCu742CfFAnpUwbs+msX4qhgNdT1Hfjoy7qMq5uIIFClD3xZFfIPcJ8oq9JqX3Yq3XfEM4HUF8AYA/FXcC8+gl/J5us6zUX8Ct5OvZiho+3w+SXGWm+aNr40ReIaNgHvPJxRReCR6iEAGe4XswcZRJFFnVEVGtLalG15KwrwNP+qjsnAUnu3jwbvvQXVqBn/3yGGcbPakR7C7QS8zCyFKmJudwbZtNRw8chrOIMG1z9qD6Z1bYBqRCEnYxxsbb4iVMlWqnu8I6EkSPAUe036CtLeGialxhEYF/YhKxz76uS/vKdkkzzvIBGxN4Fu59DRzS/W86vUKLJL2zRpOVnfiuD0Jm25rqYkByfGMxxIQUkfq0fqZe/QklQqHALD0P7QQyKWDHQxEjJDTroZCLM4oUtERbrSEZpNLlIG02jXgO5Z8BoVAQkBnHycjqEsSvALRNjfGsXn1CHyKD0wT435XbILFPc/zkeQV9OIMK80ByqUaoiRCy53EamUc87RO7rDHYSKRTFZFCea1ZN8nDiP0uwFsV+XhVnh43TaqYRO7rQ52jFdxsRnirnsP4O6HDuHU/IJYC4tYQPaWDsxSCRNzc6jObYI/MYmE8WMcd014Zp5vv9vH4NQx+MEAH37nf8bcTF2suAmuiTWu9BtypHEoQixaydGWmH1dl46VuerZT4xVYaarqHlAr92DNzEu9s/z5wMEcY6xMWbj9hFmnuQeM3qMvfp2ew3HTp7Hn93+Ody5/zQaO3ejPjsrtYtcC+klUeVKl8YqqjOzMHwHO/bsxvg0z0kJSNjTpEKW1471CJXSst8Q102K1HL015p41Quux/WbqkBrEXFzCSUzgc/+YhSJqrXq062xzIA2dPtd1Y9P2BdVPa1BTmvlErKwr2Lc6FIZBZicnICNAI4RIgz6Ivwx7CmcZhYw4yhzE2ESiWiF/dVBd03uf4LKQkK3PTh+GRdTG2f9SQxK4wjhCJAsyneJZFPuo7y/2HpieVd2HOkT85yp2+BHSVuKZEZH92L1GDHijj1IRaFiX0U9L+zdSx6wuJwySlLfJyRbSc9KOdK5dgU1WmCvLMB47F50z11Ar7WExx56AMunlvGqzWV4aV8IEv+40EFUqeKGMQ8WInzn9TOo1yo40ctwsmegaVQRmD5iqupd3hMl1Op1VGt1EWIRAC5XynCkB2rLM0G8gHuUdSGf6g2O1vT8eSE8KhzxxG2sEGRRtBgz0zmV54p9aHn/hgX0M2xF3Tjdr2oEPv7bN8uELM13LoaijlVNBxYaYpvhuCpkPAml2c9FkhYJolorGhRDxaJm2JsEMKjrI0slRWIQCAXC1ECrR8AiQak2hbktu+CXqQauih1pY3wMW7ZtEavos2cXcOCxA1hbXUXY7yEnGJLGyjrXYhYtGVsWXNsSi12HDBiyxnT2g8oTJQhJvKGwW6VQj2pclXcsFpu6QCCQFSUG9j1yFL1+X6xza9Xyur2u2CmzoGFugyO/Z+XcWZS8FDfedC2SLMCBI2ewb/881noWulQbElCXJj9bNQbsNEK14mKsUUa1SjW1jXani3a7jzT3YDkNuF4D5VIdaa+NMOiJapjMLy5AlZIr+RBc5HkN+LNuvw/XMLBrdhbf/JznYMvW7eLJv3nbVtTGxrB64TwO7H8Ia0sXkKcRTCNFpeILcEewjdfdtX0B1EW5S8W1WL1SHS2ppYI/K9CYIHgJldoYDh06hiNHj+PC8kVU61V4vgIWCdqqnGZTFG68ZwToIDhI8JcLrAUBgoXpn3EhsggvCzhSZNBKU8WkRXYuwLtqDLF4oHUv7wFlx8z/2LaHUrmOU2fO4+DBo/C8koxtrerLOZTLJQXI6YKwAHWHYCrv5KFkpLCzXG+SidWzgMIaOKb6lwJXPhtU8uk0X8typXhYOH8Bx46fgFcqoVwqoV72xBZH8pgJ/hDAI3BIBaKcJ9W/60+TlhRcoiYrMqqHRyU9MIL46/bVSt3rKHahV8L+xx7DxcULwpTkfTNWr0kBwYJKnmHJ1DYFmFPnqDOANWmCw8XxI+hLcDAIQ7heCb3BQABDWr7zOeP7IwKBloks6EvGC/NXaLFsOz4yWgr7DSTVzTjZtbEUA30wA0OBbQIi8mw5Drz7sgyVuA2vcx6V9jxe/fwdmN6yC/vODXBkOUSTzyqLnAGQryzAHKzCSgLU7EAsoBtTE7jvZBNLA6DbDyWvIwqZq0G1MhXlivhBYJaMN0n1NlK4zDX3HJRLiq1GlqRTHodXm0HuVMCE8giW5EXTApoFLJ9tsuxyFuIcKwHoNTBCpqdpCJDbDwPp4/J6k7QipJJCkSV2JTGsLIRrZqJC5iwcMq5aGi3cwJAJDClcXdNA2eS5hMjyGGvNZbTWluUaj9eq6v5yHPm93WCAJHcRJHx6VI45Vf38Qxt3zydLryTXUgDgJEcv4dygVIjScxTFLpXAl2bZCT6cZsJkNWlBTacIh7NHLvbPZFJGzEnnOJkklMScwgWuW8/7UBnbkuuRm/jW1/8Q/vxlm654BvDHb7sNv3I4lnlPyD60oZccdM6nvPuUSleyrnXDVYGPxRM3otgqrM9HBJASC1AAwJo9Iq4TwuZUc4oUspwtZD3QyY4621WJvLSlamH9XcBrhQ0WW8hsABQgsVBCSYBRmwXdZ1Y1AMX7hbm/ZlRK41+QHfVaAsC/+nQBwJ/4IH76C9oCWuz+tQJPX/viGNUxKyRYNdJVxALvEZWrTccDWR0u+RpCAVRWFwhrMQJFHmkxfnyxPYM3vfl1+KVvqj++ciXr49F9+/CXXz6Ee5aZ450glvVpJB5gyD4vVFuKtKJE5coiXQDAkea+EOMKNGLkDIZNf81w1jue4Stk5dX3g+Qn63iLIe4voL6yGpcvazPe9rZb8ZaZr6oEfJIv7uHOT9+BX/vCeXT1OxR4pG+0y6+NBsjVT/9lxH3uhpfhf33fc3Ct8yQP5Um9LMK+L34a7/jsEZzkRHTZ1yhAdrmFrOJcrStFRxWhl1jpFnPAaHa4Wri12tTDc176XXj7q3dj9l8jHTypc3oKL+oewM/91j/gwVSTNIXxqMghrK++QhmrAWCpjzXpXi63/reafrRlvQa+CysdIZqI88662lWG1J7Fm299Dd56be2KkRTy9gn88e2fxO0Las9y+bUspgPWdkPVemG5K52k9TEtzkeaMUOnFQ3ZaQCYc9Hk3hfhv77x+bjhCVTM4eppfPjufbjjwCJWSADTakpZK0W1vz52yr1AE1CFSDv0fNSDp85LINvLbuPh9wtDiMcBgBUpV9kfFmRC/o5iXbt8zuH/x5/1Svzha3ei+hRutyd6a7p8CH/4sS/hC6saqC8UDJpAIyNQEG6GhND1T2MTS9pc65OPIi/Is6gz5IdEDPUk8ppRAfyuN+y8wgDwMj724TvwoXPrauViSpRxH+YAs+7SRCyu/aw/dDba0NFi5J5Q00/xTOq1sQCAi+tpmLjmZd+Hn7v6ik6aSFcP4i/u2IejmsW0YQH9NDwEX+cfydzfnY6FKb2XfiqnswEAP5XR23jv1/sIpF/4oBD0JfeThO6QopsBBv0BQgpwwkDAYO75GfnEXVA1T9EIWpiCibWBhQceuBf3nz2HzfUKduy6Ae9/4H44SYRNVQPL/Qy+42FrzcXqIEEvSrFt6wRqs5PwfR9bJ2poVB0hLtOFMItjTFQ9WJ6LQWrC82xUSwbOLaxgemoKu6+ew/nFFTnmKDNRqpdRdx1xvesnBoIghCH9PGbMOswrQsVj3cP6z8XZ2i6cGb8aA7qO6T2rCE+kj6KiuNibYq1D1zQpIUmY5v6cUWSs49jvIsjF/iX3v3yv9KwJIqkCVdZXqocpahJbWPa4+dmWHCPV0ewBU1XN/9Nxjb0RAr5T45P49h0V7LVWYaRdWDHQ67WlP7F1z9VYXVkDY1i7RhmnrQksJzWspAk6USKujzzOIAxUH5p9Tx4/1T5JCN+yxObY769iIm5izo4xVa3iyLHjuG//STxy6DSWl1fEnU626Kxp2JNzXQH4CaIyz5lulFIZSMuMilDJO4VHRzvXFsIAFcCVJMTf/uEvoeGzX+xIPeSUy1hbbYFGbRxLv1pBrVaSa93vBwg7beml+bU6MtcX8c/S/BlY4QCbrtoLv1rHyvIK/CyU+LBebKDWaMBCH/0wR6fVFgUy+9K33f4ZfPizDyKvT6C6ZasoRIv9VcEZNfwK/OlZ7Hr2N6MxPSlCK5LjCVryGiprJaX85n9ZP9G5k+6ka60Wdm+fw/XX7kGlOgY7yzBmJcDaIozmRZSjFraOlxD2l+UZkv0LIwntEvq9HoJBKD28cqWKimfC903pWeVxCjcPYJXK8MtlBP0eVi42Ydk5qhMTyOApi/SYQguqpQ0Bk/OUEZEp+p2e9D8tz0G9ZGE5iHHAmMKyPYZOPxElfBBHSOMU9XodSZ6IOyP3yuyh01mVuAZ7q6GOXOO4sV9K51DWl/w5/6b1NLEM9nGl3yO9VDpNcsRon51LT45bCGlFiTsAlfIULtGJUOVB+66LClXRB+5FZ/8+9BYXYc2fRLq4gE1lziM2vrjQx/61FFfPVjBd8bDYDDBuxnj+1gpesGtcFP8HVxKciiws5Q5Ckw+/A5vW6xo74d/sTRL8pesgz1EwJcENTBWTSPyAzqC+L2AxRUsFACyKf7F0J77OvrRyjOSc1O0yizpCTLW0Ik18RWjW1/uasXH8GyNwxUbgb//ny1XDVehBSqUq+YWjmY20ehWlIxuOSsXJBnSRIyiqUao1HQd+iQ+0YlmFaaaVbvxcPpC0XLWQ5DZavRRnL6xhpRNiemYLJia3wfcJTpkolVxMbZrF1JadyAwXR0+cwfGTx7F04SzytC8qOc5kxA9dAsFU7DkOSmKz64mNaJJaYj/NWdB3mBORyITCeSMVixGVZSlgNxeUKIFh2pg/u4h9Dx+R7AFOyLRs9TwqjE0B0biA8HfRepp9FareKlUHhmMI2+2RI8fx4KOH0YstJLDRD1IBUgissPFPINS1OSGnqNYdTE/WBdhtNTsIghyVyiTGGrNIExMJ8wGyBIMgEBDOoYWwbSHsdaThTRtssUHWQIJKl8yxeW4W1zMfeHYTapUKtu3YDqdWx5FDh3Ds6DG0mqsoGwNRgDoE392SMKt4H3gOVd1kL6lCTCxf2UAleGQAfQJ9MPDle/bhLC1JepEUVWONCqo1Mn5cKaIESOTRqKgL+VIAplKWSFaidOwUs02ujbYNlGKORZ3O+y2aVGKBy+PiIiF/SFxTi6QAwJUazp1fwsOPHhRGHC2vy54t46RYU7r5Jo22oglXhKuyMODxrauZ+CqCeSwguWCxEFGsLBZOLKgUaE0VMBmMypKZOnUby801PLT/gGRHs7BqVFRmNvMXBKQl6EQFoD6WYpTEorHIORb3ZaXSVgwwfWwytmphN2mHbfDaKWtm1cSkMppsRh/dXg+tVgthEOhCKtW2OSQx0I6YY0iVtVI/y3hqW2oeG22r+YwQUHc9X2yubWbGCpOrBsf1Je+BY1EqW3A92m57KDmWWOzQTp2ZNDznKLcwcMZw+xcP4aH5JQRaxWHTkiQz5E9OixgzQ5D0Uc4CZBfPot5bxsuuqePa67aj59fw6XsXsBQ5SFwXWRIgXm3BDQO4SRcImti6tYHJLdN46PgKzjWp9rdhEnXMFbmFLEcyMdOIWblszXHzFcn9QearXyrBK1fgVurwGtOwqhPIvBrCjPMKpay8fzmXMFiDFstKoSMAldy7anPC+Ym20sJroBNAyt8bwogT2GkGn1kdLIpcWowTICPbNUTNoD1QB/A8tHo1lCwHRtaCafbRD5ijnKFatuGRZRpHiJIQFy+cR9TvIuoPUKerAu8xWtbTOibLVMEZZqK8TfkcMW/E9+GWq3INPY/57SRLmAhyA124kt2rcHFly8KGvtjq88EThFQ9p1bK3GHAQQDPyiEuS3aKgHb5oYMor8pcmBgdWE6KPGFeD+9fqsu57dIApuzdTNz0hn+PP7vSADAG+PRH/g6/etd5tDTowWvE54Z3gGymtCXnqPWrQy8rFpcEuCW/WTtgFACxvu7DTG4N/zB/heSCwr2AQAvBdAHRWeQTCObl0GAsnzUFHqrmrwIF1MzJ7xYZxXyB5s2o5rYU8GrDqxrgaiYR9R0/xwQS6f+LcY5ag8TqVWi0qIzvwdt+8Lvw/VuufAbwfZ/4EN76z0tKSai62kNFXnFeQ5WWAJ1cDpTNs7oW6nmSproA5woEVup6de7qc9RXAaDz3wTdCxCnWFfEEsjdjJ//+Tfj31+SQZph+dSj+JPPHcYjSxdxbE09w6r1rlAsYZfL79YNCA2gDS2ctdJYCABDCHAd6LncTrgAIBWIU9jTFv8ZNRIeUdYWW5kCdB1VhQlwVMHzX/gi/LfXXY+nAwNuHv4cfvavHsSxobV2YfmsrZour0rJPhaixaXKxEI1L2sVDDS2Pgv/4fUvx5u3XVnr2bVjd+Ptt9+JuztqvR9mK+thLoDdUYC3OAXZNip2jrqP9NgPt5PF/TDMtNZ3YQGGygdV8Ipb34L/8dzaFavXv+YPylfx0fd/EL+1vzN8niRbS7t/XK5AXFdRXkpm4DM3fK2ebNSZqzlLZlKdqc75rbi35RXudrztJ74Hb5q5cmj40v4v4R2ffhD3ttR8MLrd53GorDEqUVTOnDDG9bXTXhXaPlCVR+vEALUmqHtUPaBqHlGA7PSzX4s/v+WqS0DSPG7iri9/GX93dAVnF1ZxcZi7ru8j7RDAjxMyYQFY6tq4+N3rYHzhzKLm7uL8hkQfDcAP31fMgzKRagKDgo7VsWsQeBSAHpJJJGKCCpsM/tRu3Hrzd+DWbVcm4/OSezZr4lN33IE/PdYfzpI6xkvWpmK8hyB1EbOgXXliNgXlYqj5uVgb1P+Uc09BBFh38QDc3S9/WgDgj3z4Y3j/2RGyiJ4nFGlp/d6RRbsgTRQ7ogKoLtbmSxwU1ketuF7FdwRcholrb346AOBD+POPPYjD2jr/1h/YsID+mufcb9A3+oaBrY6J6SsAAHOWPR2nOL+hAP4GvVs2TutfGoHz7/sDUfgGg4GAF51uT2LbSFZHmsDI6XxooIQMlWyAibSHsSREHDq4sNxCmgdoBwnmm330ogw7ZnegV6ri3ke+rMBQ08dEw8XptRDN7gDXz43jqt1b4dXp6GiiUbJQLttoBzHCQYyKlWHbphrG6yU0B1Q+evBqFWRJJM6Iq/0Um2YnUK2S2O9i0OrKmtsjI94uSZ+NFPmQmcL9WCK22DMJrTLSnVdjeWw7YvaFOCh6X10igEzAhhbOZLhLvV1EjBHAVXtu9qbZvxHhh3a0Yr4r+2BZwh42Ad1AQLUs4fmEoqAOtcsi/124X1EhyL6eVBDavYd7xrDbkT7bj3/3i3HLN9VgZ124VhWDOITjWVheDbFS2owzTgNnB6bEamUJ+4LsN8eiWAaj/9jrSUMRH7nsEQQ9jGcDTKZdjDnAysoKHn3sGB7afxTHT59DSPEABVfsIYrAhSIOF+WJCVRnZ+A1xmDZvAuU8IQ9O4JctFMuwDCeigLQXAwGA6weeBi1PMO7f+8/C6jPyDAKYeoTdR3zaKDT7oiYiH1fr+xLrF2n2YNBB7nBRdS3bpe+V9jtomSmSChO8m30W6sYULTk1WD7ZSETsPPZGwTisse+WJ4E+Ozn78Ef/Z9P4+RqH1N7r0N5agJZnKi+CxXangerVsfY3Ha45Qqq42MwPRf1RkMAR1HHUgWu3TwJ8vF60ap8ZYVxgz5ufP6z0RgbEyI8KyOWWlR6l00TJUZDxV30l+ZRMXL4fkkEWa6ZoOLZAhoyhzfqdWBHXUyWbdieJ1hAnkQSwWh211CuV5FbNXhlF/3mIir1aVjpAL3WGpq9DHalgWqtIu+R+z2iBTkdBHO4ronFlSa+cKaDu44tIco9RBResU9uWyIEodjE8z2Yno2y7t/5VMZKf9tBqUwglP1Z1SsU10sKiQiGEq8Rd07Vn6MKVoQ5OjKTY8djCpIIVY8gc45eFCorZd4zIqti306C7FBiX/LCGVz80ueRPXgn3KUFzJZzdAzg8LkQd6+E0o8a821sm65jyvdQNgO8+poxnJlfxfFmgh2TVTQqZfRMD0upiaUE6JgOEttFyr63QQGKsnUXggP7Yvw3HRJtpR6m84D0qEWQpqzAiRvwNRQkqixvtQ0Q9XCWodVuy3wqbSNGCW4AwBsL8MYIPPEIvO83XqZARK3szRignSSICDpGkQBflXIJJQK7XJv0RjbXUnsuotLMIDDgUhHoygTDjTrBHMXOVgo/Lt6xLPq0BrXQjQycmL+IZjtApTaF6elZzEw2RIVXqlTh1yYxsWkHqmNT6PYHOHf2BOZPH0a/u4o4jYStRkY9AUf+cS1HFiJOpGJpIXm/tI9gVqlSW1qq+yiMO7FGEBGAAu5WVtbw0EP7kaSmAMAEgiyH6lKl/uTERACQQDAVdgRIPYcN4VwYc4lh4eGDR7D/yHH0wgydAQsCMr9JxaFFr/Lop9LPdQn22tg0PYYoDNBudVGrTqBWmUIS00bFQEzVYNCX3z01MyX2KK12E512SzKYqX4m0MPChkWIZ3tig5BGESbHG7j+mr3Ys3s3xicnMTU7h/HJabFumT99CvOnjyLotpQamAsNl04N3IuikYWcqM5oN2MhCTMkRi45iOdWVvHFL92PoJ8hDnKxu5iarKNeJ1huwtd2KkrNVSillPJaqYFGGzdsnihLZ9WIHcoZijbt8OZVQIKyqea1pAU5WVBKke2jVh/DwuISHtj3MCWLqJfLqHi0hqY6nAvpet+oUHtQQaWAW66p6xlq0mxj84nHlPH+UQCwkCNETaaOm8xEm/bPVPSJilApWFvdHh45+JgAGQSgx0s+Sh7tchx4Yu+hQGD53SMNrYTvpsqBhYsyVldNMQJEohTTob15LkpWKqOFVJGS0cVnT3+cXlzXgSF9jnmqiAOi1HTFsprFB7OKaQUuP7PJQKMtOAFdRehwbH6fOcdcvE2V5aD/LvIZcpHKqfOXJHGyLiXLhUV8LA4AXaOKv7vnJB46c1FswHkn2LzDErK4aKtsILFzpGaEUhrAXLsI+8JZ3LjFwZ7d0/BnpnHvgVUsDUy0BgMBFKPOAE6Sw0kCJP01bN06hsZMAw8cWsRyj7batKkZIE9ZnNLamHurDEkQyhxncgzJjHRtYZyVKhX4tQa8agNGmSzIClLLR8wSV96s1MMCzBP4J1tx2HBVsJHKOVVQENl9ygmB8S0hctrqk3CS0vrIgkvLdAGBCY52UTd6KNUikO/b7I3DzU1k0TJgdhElDSkcLTNBzfHleSeI2u20JBuo3+5qAoYlGwiqXInIUtXL3BC5Hnx+PFfICYbDwtKH51KpXpNis08FsO0JI9ZIDXCuJ8pNZq9YVfEn8rFUkVtwyJxFChcxXIvEEc79GQapgU7sI8wbSAwHkdmGZSXIEwcGNwiyqVOfKc+UPIMOXnTLj+BdL7/CCmAArYsLuP/kCtqej6q9nlc6FFZpXEILsi6xa5THahS3KHrQenZSs5pqp18mfBsyYIpzLJrVAgSMLs0j4NE6BKjnSpkH1Fwqc9IlQNNIs1g3xtezZWmrrZ2iL1O7pWEPi/Ekbn7eFsxdWewNQIj7PvFB/NQXlobALDffhd1sgVQXh3Q5CCebAg1aCHA7bKhr8s6IlStfR7BdvCw0KMyNo8ot1cQMfVHIyt1z0yvwO6/Zi62egaS/irsfuB9/8pkDeCxaV9kpUEVdhYxuD3Is6lIWjX25FpddbB7D41lAP1EFtg44/ctVajE+669at0wcNZXNnSn8xE//IH7synnsrv/KtX346d/9LPZpcEDNeYpAdTmAyMGXtV8Y11oVPfqs6HVeWXU7uOY734L3vnLyypbqncP4jXfegU+sqY9Vl2qd4FX8sstBw4KEIa/UNpejudvFZwmZbag012DPJWdQww/8zI/j5zY/tdPi/M7i5alRNDKcfegz+E8ffBSnhviZVvBq0onMS8Xcokkl8r1CmapecMkYqnpj3Umn+AyJ2uBiIy47+su7Gu/45dfjxVdMtBjjc3/9Hvza4Z5qIowc+/BceLT6HpSsLG1/XAD7X6GqvewzFJFRzyOcWwpCSnk7fvRNN+PW7WW4SLC8cAwfvusefOBIV9UGmiAyLMhkcVMWbspriX2+x7miakOi5r6ReA45bg1wXw4Ay+gW12V0ji+Oe3TfH8uYAAAgAElEQVRt0mNQAK1D8oy+zgpcNTG19+X4g1t248pTFzI89rkP4Ff3tdX6L89kMbdq2zweS0Fu4fHquZ/HSicpOeaRCJRinSiu+ejTRlqVKIB334w/fxoUwB/5yB14/8L6XDwkRY8AwEIaUlkvl9YUGvhVc6fKun+8ryEJoZg/5XNMXLcBAD+1iXXj3V/TCHiGgZ2OiYkrAADzyTkZp1ghgPM1Hc3GmzZG4Ot3BD7/az+LfhCi3++J+jeNA5hxDjtNUDKBhhFjLB+glAUwgggXWz3MN0PM+DYaVRNHW4ysizDIUrTjDIM+cMtNL8I/7r8TC51QAMGZsot2kCKEge07ZtCYqIsijytpybQxUSII5cDzLEyP+9g83YBfctEeMJO1C9On7bGqadqBgWrVRxyR2G6g7FiIogFsz0ecFQRkE/0gQbVagesYaCY2Lk7twqrdQFvAPBsG+6B0I+M+TfeJxMY2TcTpKI5j6Y1QESxqYOYfhyS7RwKukryfJSmSOJSowkGvL/2xlHa8tIANQ7kpqC7m+kqAWfox0oPUFbzeu0k9xeOgctk0UKlV8DPf+2147fN3SP5tPAhwrGlizR7DwW6CnuUjiAwZk0EQS7+u5LLejZGGsfRrrLgvgP1YGqFBQn8ywJHjdIc8hgMHj2F5rSf7I63pEHEV47hy2mmPjaM2Q9C3DrPkC5mZ+alJTKCbfUHlKiY7jqGrloGE/SQKLaJYes2LD9yDCd/B+//0v8Fj6RrHonTNTIpuMnHU7Hc7qDYaaDW7Arr7viVipgZd5JIQiWPD0VF6RpwitT3Vfx5wjDMkdglJOFDEdjZY01ic/CIep23j4JF5/N5tH8G9jxxHbcdOVLZuUeIesTxn0WPCrTcwPrcVKJVRH5+AWyopi2Df1e6j7BWxt8jLlyIJI3QY6ZYleMFzn4u5TTM6H5i9PbUnV+R7KmNT9HpdVGwDcxPjSjErjRz2/hlvSDdQWl6nyAYBSlmKukdMQZP00xg1BuckPdhxJkBnw7eRmhmydg/d2BIlr6EFbkFEhzmJVJaYtiDoyzU+cWYR+y6GuOvQPJrtUAB+ic6jordUlj4si0D2qWWHoJXw7O9SREMgVPUJHRlrip4IHpuMwfRLKJfLAqLaLmPcdC/aVkRT13aFQMHTdosoP93DJLiuXq+ssOnIQaW4z55guIbOh/4GM6cPYMZNMc8r2wnwyYU+7JR7R+WY+IIpF6/ZOyZA/Xvuv4BjA9azGWYcYHvNxZ6pOrZOMBO4hMS2sBYC5+MIa3GO0PaHToqMcRQ1v2EgEmENgV+FGQhALCRY5aA5FJhJ4axykFlnD/qBypjOUwGKNwDgr9+1cePI/w1G4KO//d1aDaRY4/1eZ30BzVNMNBqy+BBUdV2CZcoikywLse4Q1hHzA5itmyiVosb4dBy3fD7BLos5D6A62EFqldAZMGsyQbefCHAXRhF2bJ3D7qt2yCJA9a/lNjAxvRm7d18N33ewdP4MDh58BOdXFxEG4kssf4g9uQRTHBOVsge/5MCwMrFIFQWuqex3lQWvtrom+AATMd9vOnjggYdw4cISJiYmUSELh5MtQV9a5XIideiXz4xQlTHB/Y9tZrCIlJKZY9noBjGOnTmLRw8eRas7QHcQiQWCKm6UfTHzR4knMjNhiown2dBbooBOQgJ9BICBpeVFeCUHV121C+MT41htrQkofO7cWbH4cDQg3ev1EQcpPLsE3/UkN7nX6WB8rIGdO3bg+uufhbktm1Gt17Fl61Zs2rIFh48fw7EjB5B015B0VwWw43U2nNLQUoJAJbNqpYnHbFYDWBsMcOzMAhYWVmHkHjprXQS9LibGy6jVqJ6k8lNZb6vGjFKx8v1UF6w33PRNMgyK0wiQvudVk0tbfxafxcU7jVWzRJhLHHKVHeCXKqiPTWBxaQX33v+gAPqNahUVvyRZrrKwCu1Q5WoVALCoZbX93LBFTKUvM0h0dcZihbbK0vzXm97cohKBWQ88V36GaOtksaItShAnePTgY2BBQAvoiu2LGpt26vwjzUqxLlUkCQEuDCowaPVL6xNVvAu4qJ8x1ZtTuQdih8PjcjwYHjOjaV/iDxd/AtZUsFOdy+wFAt3VahWlklJEswgncG5ou+4iY4XPMotwBSbTBlgpkvk9Pu8kHkiGdMLCVyli2KAWO2WDpA6ysHqIg57cg2RE2q7aCLR7Ayz2MhyLGlgcABETslno5CbMjOp4S+VD25RGpvCTAcr9NuLTx4ELR7Bj6wSmtjIrZBornRhLzSYyI0TZKyMNE0Rc/KMuZqcrGBuv4+jiABfaudjSsDjP0gHSLELITGuyEGmlTHZdbVxUzSyeWGg5PhXAVZheCanlSpZtxr85DmSO0q6JynWC7LZSUhdAexGLxQKOiiMC86xI2eqU93AOSFLkg4AB4DKuvKZ+meSADEbcQs1oYmzSRS8lAFxHHsZIojUY1gApGjKfJFGA8XJVq0EzdLttxIMQUW8g14TnxyKT4C/VvhHtY6RDSvqoAZeMTY+bC5I9PDh2CfVaA45bQj9O0ZFMGRXaqmtvUZWSWcvcGNG5iysCiS1MFo7gIoXHidgg4E23AA+duILQqCMmUcXowzAJJtswtRUmJwYWjqLUElDdwYu/50fxrptnr6wF9L/BWrrxK0ZHIMS9d/wtfvKflzRpRTX1xYpLYqVZ6K9bthZA6PA+0Gts4dTBTy5yfYss43WlHDcuKquckzs/a6jCJVO8UIcV1q/eOF7+rc/B995g477P348PH15Bk3XECMQ2PB4Bkgs1nbbs1souuV81WFGcudjpPo7AcRTovRxwfDzg4hIQQyvDClWm+tk66GBrJaEiBRi47iW34A9evQP1K31DxsfwS//9I/iSKuz01zqha/S7kvNdqLNNAv8KuJG1VoO/sp5qMpi547vw2Z+6HlzJrthXfhF/8jt/hfcsa0vVIcFDrbeFUvBy5eglAHBhTTskpqmjG+L+WgVbAFbFtZTrbc3gl3/lLbjFfwpnlHVxbrmPZGoG258aAozs/D348XfeiYPDW6fggF9qnSx314jyvqiV5Lz1M1ucp9xzhTp6RFldXGfWToosZSKvPg9/88vfgZ1PYTgufesK/t/f/Et8aKDA0cvB6+EzJ7b8IzbX+vqp/O0hP0fdn5rEM8yZKlS2mohXqEpZ701uvxZveMF1uLp7AH/95cN4tDNCyiiIfSOA7BAA1uM1StwYEjxGrH75oBSkH0XQVFbOxbEpro+a79Z5KOu21sWTKaDkUAG8DqgO7+PiGuq4FbElruzET33/q/CG6ad40z3Otb54z/vxk19qqueI+4NRco2+AgXoyZqjOAKeYxGzcMlzNqSUjsxKhUKfjaAc8Pa8En/x3TvxBK7dX9sdmS7jIx/9BD4wAgAPyQJspOk5RikXdJTH6P2gFeKj69joOlGco/x9GUmD99/1TxMA/GeFAjjP8aa3vOlrG5uNd33DjgDjpq5xLVSvQAYwI7LmmafJ+Jdv2BHbOLGNEXj8EXjvv3sF4jiTCLeSmcPOY/jpAI0kxLSVYa6UYbE1wJ1nupjvJXAcDy/cPI4SInzmzBrKYxW4wQBzXoZmADy8EuHa8TGUGg185vgpIYsPwlhAq6u2jWPLlmlM1qrieDjIMomSavgGGnVfFIyea2GsSke7DP1einOtAI5XwfR0TUDEIHXBGFbbK4sPc0VaDHS8G2AQUXBDUYQBz85RK7nIKw0czus41PcETG63VhSYQ3FOGElOLl3M2GMq1J3IE6QktnNOEJWuVv+y/5TEAvwKMJzSvYs9Z4KhrGv4unUCnco+Zf2pegsF8W60phquqxQxWY70fbZsnsavvOkm7N3koGT7eHQ1wh3zMYzqpNj6+vUxhEEHYT+GZyRwc4Alft2IUTci1LMAZhLi/PllHHjsGB557ChOL6j+thyHju2xSPqnmtH1UJmeRmViEl59THp6FEtZriP9I/ba2OulyEd67sUeV/qS7MSwF6hdwPS+mlrOM3d/CdNVH+/57V9EveyjudbExOQ4pig6ioGA/XMjFdCXQiD2w7i3HgQ5siCAky2jOrtVosgIxNEmO7fKAry2VlYQBSlS00djfEK5xwiYqhTQ7PsxNozipj9994dw+ye/jNCrobZrF9xqVcihQuxmnex6KDUmUJ2bQ6VaF2c6r1KG4bhiS8zeJK8Ze6MkC/Q7XcEpnnXDddi5bSs825VecJQl0veSfmSaIogiLLe66PT6eM412+GII5Cqn/l5NBhn/cljpjji4soqsjDENYxOrFUlwoz3J+VRrpHCSVJUjACVzmlU+11UwFxciPPeoBegN8hheyVUqsr2mHltaZaIRfbn7nwIh5sZDi91sLzalXxs2RHTypwCFMNWLnMy2uwdEuhX5EUlkFLRfLnJ/jX7joxrpPDEkHGWXi6xDbrUGVQGu7Bo+6zrRoLG7I0ol0j1fflMiQ9TEWz8DDo7UhjiULDklFGLmtj7wCdgry5hjY6CsYEzrTYutiKMmQ6mbGBrw8WLtni458waPrMYiuikTHtp7ksSuq8CNdvEpG2I8KLimpislVAfq4rgo5NnCDI61VloDyIMSOygj4BhIeH9LBGHdFzluQEZEX4qoHXvfv3ZNhDRVptuIonChDYA4I2Vd2ME/oUR+Ju3v1JAySBQGQLs9lP1SXtSBnhL+DoVCPKl2qpinSyW0QQBVEi72HnqnxUqH9pPqmwGMlFU4iHVtUHCydeD4dTQmKQydRMeObAf8wtnZEIlSDU2MY5Nc9vgl6cAgwBeWSyNt2zdDNuzcezUPI4cPYJmc00ACS5eBDFpD02lbr1WQrXMnFsgiFLxvB9aJgwbeCq/k5YV52kd/Mh+uI6LiYmGCiyXfFROmgoEJtuF4CZBZKUmpjKT4Fcq71Mh7ZZka662unj00BEcPHYC/VCpDMUKlsCZmUug+uTEOCbGJuA5HrJY5XsaObOFc7Q7bUzPjmPLtllpuhHkJUd2ZXUVFy9ekEKCimAWQp12F0nEYq4Mz+VC3xIwnjYKVAiTzXX13j247rprMDs7i/HJcWzZuU3YT6eOHcXRx/Yj6rZgc7GzHQUEG5YUerKQEerME8B1cWG1jUcPHkOSOjAzB2tLzGfuYGaqhlKZDDLaVGgrYd3s1Y50w1wrdS/pppTCmC6x7uNPJQ9UAFjVMRmyfgi48vO5mIlqoeg6mqjVG2h1enhg3yNS+NbK6wCw5AaIjEdnj8lnqvtSbGylqa9agBxb2jqvN+qFnq8tAnmsGRjpYSCW5pKZm8K4oyKXJADJ2jBMLFy4gAEzUSwLXlkDsVoZIAQ4KopFLa2ARC7kPJYSWV/I5frxPiSYS3CSSnyCjfwe1ekEePkz2kBTeU9VMQsbUe1qUIDFDQFqKXqooJB8bKrLVb4Kx5n/FnBXmHAqk5fjHsQZuomBOGTRTUudHtprq+i1m4gGBHn7MLIEY426kAy2XH0DPvOle/Dxv/+UKF2FbWmY2LX7Gtz0LS9Akhs4sdTB6WQczdxDbuUIY1UUk31oswgie4527XYGN+zCWltB99gR1OI2pho+/IoHr1ySApZ5GJkZiQq610/QbsWwnRTbN0+I+nuhnePsSoTmgGzSBHk6QLvbQjsYSOZtrVrFWH0c5bFZOH5VCm+BdMjGI2jKOoIkERYbtqNzZPhQMFNGgU3CxKNdT5FHPZxrmf1Ca27FcmVxzExtjhczc22yKWmzw80Lc5xtKucTlI0uxt0WylUf7cjCWr+EeNBHFnWRZAMkFtmRVSl+XBbktBoi45WbCwLOvN9SOhyosafNCsc0tS3ktEEnEMuNg6i+SyDrjsdvmR5qtXGx+mYB1tYZuYVin5aDfN4oFGUWEecKk3NCHqNUSuFYPK8UrkmSS444NzHIGugkNXTzEgJea5rHGxnsnI4TWk1Z2KsWajFaQN/yI/izV2wAwF/fhQsB4Nvx48wAHsl3JAAss39BpNFRDPIasVXXiudRYGYko5TNdFFKjYCsBXjCTXOhdhZy9IilpjKHUssJrf5JGJqum2itdNAeAprrYMcQTBLqxroNtSjxRqxiC5BFDkf2c5faNxcbsMsb+5df2+Lnj/e64nujwPEoAFwcT/Hzub3Px1vf+FK86krL9/Iz+OVfvx2f1+N1uQL4knPirm1YZ3EEdZZ4ceFGLLxFFzd7I9750y/Bc66YOpS/fYD3/c4f4/eWdH2hlfBq87t+Aw3Bt5Hvj9oZD185YgM9xHEKFbBWbg4/26ri2c+9Ef/1e5+HbU/lQW4dw6cONxFd+wK8/qki+oMD+On/9Sk8PNpp17broyCU2lArdG4U/FXETq32Li5uAUzp8RzSAbTSluPIP2w8TNx0K/72tVuvHAjXP4Jf+/2/xz/116/n44LAct3VFRt9lgTs1XjpKBlA1Xr69aOAnX6/In/y/nZQr1dQilu42I2V24b+KpS+xe8cJbio6nedTFK8Rq7BiEZUERU1cK0toB/3VtL3oFS3Grgvfoe6huv56arWUvV0MVbFfk2IM8W86U3i27/tpfjFb73y63D7/g/ghz/PIAatxRm5pwoF7fD5LCygdZY9LeAuuyRDV4zRsVHvV3M3z9fd/Uq855ZdV+7ek03KMj7y4TvwgfPqOZEvsZPUBFUdp8Lfv25brV42JMEUz02RGVyA+SMOF8V5jfKKuD+jAvjnn4YM4D//+ENiAc175U0bFtBPZfb+hnwvgd+rHAuVKwAA97McZ5MMq0LG3/jaGIFn1gh84Jab4KYJ6khQziPYaYoO3Q6bPZBE+a3bJyRS6XOnO5jvJ7i65mDvmI8vnR9gbRDiJdur2ORmQqw/QYvmDsHIAJsmJnHHqSV5L8GYuakqNs1OSc5po0JgzZLeEZcZKkYnJ+twvDKSzES96qDu54iDBKHNHlQJlbIF3wJ6kYELS234lSpcJ8emuo9et43VDi2SS0gNZnICdd8Sq9+DbRN3nU9wvhOiHw8QdwfSWyHYmxKsEUdEBfQS2GVVJbFQQgxXLo3Ko1FFWKQ5+1aprLOSXyqaEmURTcCMBNyho18hQCmIfVLfaKGJKg9Un0zHX7AX51WqeM51u/HW79iFMY89kxI+eLKLQ10HdslDvVSBnYQIGaOXhdjkmhi3ctR9F71AqXwfO3wcJ06eRbvTE2KybqcR6YNBERHFKKUKymMTcKp11CanpA8YZonqJcFEFPVV/ByFCtoxRpfkQ9Uv/8/eHvu47JUSiBeLbJuApYlTX/w8ts+M4f2/83Mo+w7COEZ9fFzA0X4/0oRpS/rItYqLJDEQhhGsrAufjR63LBm4rbWOxJaZZorIYB/Sg2WkyJhVPQiQew3pT5bsDIMwRKsZaofAHFYW4p4HDuJ3//IfcWh+GY3dV8EbnxYhldTYrHfYg3V81Gc3oz41DatcEmtoxjkSlKRrIvvvvB8G3R563S527d6JPVdfpcRGdBwU5WiGvs5eJljM6MTV1bb0PJ9z9Q5RlLMuJ9BKG2j+UbbhCfpxgtWVZcxNjGHbLDEHU2y52f8jHsL3pCmVyzHCsAejdRFXt05hU9pBatqo1coiCGMfbkDnTx6TaaDkGFht9/DJz+/D8Y6JE+0Iq23mQ6s+qym95CIKMIeVxOJS6ogBEHtsdNTTEWAyNSrwU+ySdZFfuEQSRGbPj8fK85Rnw6SaVkXfrJenSkQkLsn8ph4X6UPz/uN96lmiHE6iPl6ZnIffWsPWHZO459gaFle7aND9Uauo95QNPG9zCR891cMjnRQVx8SYZ6IkbpBAn2SThLbYqYDwDd/BpGWh4hjSVx5IVrdyExjzfUzWfHzTTFVee7odokPRjai+TIm0y8QevsAPdFWsHZLUXBJTg6IiZTYsoJ9ZC+rG2X51I/C/f/JZCIIBwiDE3OwMZqanUfJdsfgIej2Z/JRdgy7PC4s0sQNVi7NqJCiGswR5025Xh4tLw1erOaMokUk1ygxU6lPYvfcG+JVxLJy/iKNHDovysV4vif1tl5YomYGp6S2o1qfh+3WUaHXglzA+swkTm7YiimOcPHUc8/On0O00EQU9+lxQYwzfdVAt+Sj7vrDGaUnBY5HsXlEXEfxVdrVhlOGuu+4VX34yf2oVT+xguTAqsJEAsCH/pyJWFiRpVvP0FeNITUhqAiWgzImvNQhxfnkFh0+cxPy5BbHF5u8nyFar1rB5dvMQ/OVCRDyFgCHtdXfu2oltu7bA910w5+LY8WM4eeoU1lpNmbzFnlcyUBP0ej2eNhzDh+9XsNZsycJGK1s5TgMoecwbHsOe3Tuxe/dOTE82UG2MYWJmTuxhDx/Yj6VzZ5H0FBBc9ggM2QLaMc+SccqMEN1/+AQefew4ssSBmVvIo1iyFKYmmSFKS+JccpNVNi9LGaUglFtg2JzSbS6tnlEAsLpvh2oSNk1EXarZe/oFGe1VCL4TmJf7TYHNtDDm+dIq/L77H5CSseRXRAFM+3IWuxKXTLBNGHSFCliNjyowVUFIcE+aYXrh5HUtipXi+2SlCYBLhlJKANYTJJsKeLHs8HylfOHibhnwmdnq6uB7sYIuihsPjlgyq/+LHbNkvqomnazxhQqFG26tAh7mXwrbjWpcZalLa3N+EQDk2LG4p50OM0H47x6tgGgVJFkdkGeoTytlUZdkCIOBEBMmp6bQDiLsO3xSQGfeD4N+B4tnzyDq9+DQii9LsGPLZmyencH42Bie+4IbcejYCex7+ABsIxeAlTnBU3ObsWv7NrGEaWU+PvbASSz2lS1PwGxezUxzTNpZGwjSgXquWstIFs8BSxcw4+VwBHBM4Pl0ISDL0IBb9cTmneeVRB6qYx52bh6HbwJLkYfFToZOnIF2t4N+C4OgjwGbil4J1WoNE1PTsP0JWF5FwNBErEdYTCrGHTcmHBeJvZWcQ9WoUH2+9axSAqsy9wmwpayNSfaQIotgLF0QiC1nqeQR27yvyXJNIsRRIHY0zNCtGE3smMrguGUsd4Fm6KLbXJM5TUzSPA8pCTFmSRS3LDLFhtQwEPZDKZB57/A+4vWl5X6EDGEai4U77WJ4P7PIc/2y3HeGSeWzj1K1IWMQpBn6PHdpLFOhrk6YDFCaZZtZgirdB7IYQbeJNFuD7+WoemVUfO5zLPSCHJ14Au2kgq7hIHAzcRDgpGnRElEPomT5FM1wAf0s3Pj6H8K7NgDgr24h///dq7UC+PMXh+o0sbHXiEsB9BZzvmxa1GSnG+Rq038JUDfM5C2UbwVXRbmXCJChQSr5KD1/ykarmEPlpSRHaEttvafimsA7cQj8DG22VY0z+n2lAhzJEtWK4KJBL+8oFjR9XYbrh/7/OsC8jmWPgm2X/D79nidSAK8D0so6SsCB1/4Y/vLFTxUxvPym6uLjt70L/+P4+ppcWECPrt1yzQQAVhZlrOfEnnuosHwccHHiGvzS978Kt269kghwjsOf+lv8wj/PY1U3ioprU4z1er1xKdi5Tj1Tlt/DAmVkSIqGtYBml1nCw9uEN77+1fjF5009JSeD/v5P4tfuXkb3+bfinc97KlJiHvga3nvb7XjX8Y7M7eo6aQvnEcBpdEyK+mN4fTU4OrTl1cSyIYGhqOP0vqDAmg1nE2598y34+euqV2ym6p76Mn75b+7GQ4NLP1Ku7eh1ugwAlhqOxFSxKb/MFlqDqYUWuDhv9ToZDUVGLOJKuMKPEFSGz7U+gOIeeTwSR6EAHr0XR5+RQtUyPMbR/OXLRpHznoQzDAm363OZchhS97CQfIeqZvUhhaJY3BNGbKbz8tX47z/zCrzgCscDpOfvwc/89cO4UMyNEm+i3IFULMr69SvWgAKg57P2eADw5WQFdQ/Tjl/NOwSA3/vdVx4A/vCHP44PnBsBgPXzxDm5UACPAsBDgsRl+x1ZfWRPqWr+Ag67zDRaczDUXvO6m2/FL+y9kvMlkK4exJ999EEc1g4OGwDwFZuuvmE+aMw0sM25MgrgIM9xKk6xJg4sG18bI/DMGoEvveY6hGGCi80ezje7WAoTtBOSVW1Ml108d6aMG+dKeOBiD/ee6+DFs1WsxhaOtmO8cM7FjBPizoUOOpmNbmzAyagk7OOGqQbuXA3g+Tb8Wg2bNo2h4vuougaqjGlzcsmDpR2ubRiojU/AKZVErMA+LdcXCgJ8z4Fvm+j2Qziuir0jMN0PU9h2hi3TdaRBT9SHJLsHiY04zxD3e/Q0xsOLA3zu0AUs9yJZ29iLimkrR2Uryf8EfyQti33mRNZ/9gll91D0l3WklqydBZqqe4eqTtNOTIz2E6xLE3m18wtfw74h93yxkMLUPpS9DRXhphSm0q/0fXzbs6/DD37LBPbu3IFWVsHvf+kIzg1MBGGAwWoLGLRgnD6B59+wR/pox88s4MzCRbQ7XRURpuJKZcdjeo6AmRQAMVKM6uHKeANmuaKUtVRe0m2Q5H32gti/kz2q6q9TfKV6juzpWJJ9qnpQyvKWIDGtqMXCl7FwWQrXd6VPfeozn8be7Zvwvt/9WdTHGtJ+pSFlr90REQlJ2PRu4+/0PYoDHASDQIQtdIUrl+twHNFionVhGZ12G3N79ko/sBuYCHtdZLQspyNdlsN3IdGRyOmKaIhKl9bmrW6CP/6bf8Dn7jmAvFZDddselGtV2ReqcyUh3IZVrqAxsxl2tQavVhWlMPu6HsU7eYZ+py+97tnNc7jm+r2oV6siSnCpPqbYAhSUhHLfhkmE/iDA/MkF7N01hx0zU6qfLQ6lPG8qhGMMwgSDOEavP4CVJtgyPY5atSJiLrqaUizB0aZ6m80FjiGB/vPnFrH57EO4ebMLZiVOjzcQJSk6YYpuN0CP1uB0DSWY61j4+Gfuw6PnOliMLLS7A2RhAM8yUbEMVB0DZYrCTFpP59LTY3Y0+4VS/xXkQqnxda6SEAVNHV+tiaOsHeW+Yw+AvQDVx+TzyFeQjGNkfT0AACAASURBVMDng3r5OANC9nuJx7CXyvNl3cmxzGmTrcRJFKq9ECvYlgaoXbsHnaU25i+sotkZoNfto24YePFcCbAyPJyUEFkWfEc9k70gRJoyGxsI6WI4CESkF9E6PeawWZj0gIZroMuM8QDoRkDNs/DD102LhfTHjixhPlKimzKfVS3+ckUVrAiyipSsNga8Bu00QnugnTU3AOBn1oK6cbZf3Qj8+lt2CGBXq9UENOUCW/I9WXgkiyGiaksvNJLnpWzIvqLhJfZwKqu0aCpkYh+rFXBim5rLJPP/sfcm4JZeZZnou/95z3uf+dRcSWUgCZMMARQQIUBQGUWRScHuK2LfbrVvd6vd6rXvtW93P2p7oRUUQZkbByKERsYArUGmDIRUqlKp+dR0hn2GPf/zfd5vrbX3rkoUsQq9kHPy1FOpc/bZ+x/Wv9a3vnciU6VSn8Z1NzxW7EWOHj2BZEDgIiFJCk7giMovLVg4t7yOHAEajXkBk8hG4wJUm5rDrt27UaxWsbq8jKPHj2F15YKAVCntc6nKpd0AlZIlXxb4oeRCkCnFTbO23M0KOHzoKI48dALTM3OoN2oygRlrYbJzaP3MsHUCG7QzIIirFACCYghIrv9Xq0SVDQPDzpNCAVuDPg4fPYJjJ06JSpRsrZmpGcxOz4kVS5YowHHYH8iiceCaa0SxS1CJysHW+gbuP3g/Ti2d1hliynaboKZYXQyogGbzhHnNNQGRWYe4bqDD0RWriOpo1wZ271jA4268HjOzcyjXm9ix5yoExRJOnzqFk0cPY9DeQDLsyWJEthozQ1kWDJIc/+uLd+H00hqyhDkeGcqeh+lGGc26Lwpgx1N9X6Vs1Xx+vchrup5e1BQLSS1XiuM22TR/OCDMgkexgEwThWNN8oCp0GZ2RrmI3mCIu+++V4qZSrGEkl+cUHMzO8B0aiez1owig3nPjgJuhVHGopBkARVUz7xTgnxceTwvkHtBy21am/sEdT0fAe2Dg0DyV3n+VOrSOp1Z0QqwNhYcSpMm216Ln0mVKBmM2jZbFNBKnasU94oJqNT2ynI5iiIpppM4Q7/fF1v2Xr+Hfp/MvIEUc/w+ixfmpnDMxynHVEEYaLQB5jHyMwiSV6tlee4XF+YxNz+P9mCAwydOC9GgVq0KEy0a0PbEQoVsyAptvytoVHn/a8IMVEVWQQBj2kgLwOj4cG1VcMfFJn7vL+7EwVP05bQxyGMhGMj1ZUHDIp75x3mCsHUBnZPH4Wy2UHciFJkpHkeYX6xifZ0qdwcRbYxKHro9WlNXMDVVxP6dTTRrJVwYODi9GaIT5+i3NzDobgoRxClVUGrOoVSpolSpIcxJdgiQW9y82EIKYUGhNhypAJ60RGJRzbHKLGMFbmjDFgGfOOY5PliSKssigvFqn8J7SiIM34sm+BksboCiofw/v0+rnLCzDDdZw417OJZnsd5z0MsDbKyuiDWMWB2VPaR5AN+tI4/aQhBRbL8cSRgjCiOxP6HCl8fH60NWpBTGPHfPExspj89GpS5uBcyecYIyvGJFisNhSrWuLSp6FoTqi2xO5vzm8LIYUyUfPok6rRWE8aqwgYuOj8DL4RcDDBJaWM9iMwnQQQGhlyAmkYLPUkpbGN2xphqZ+dl6M0Srl6f+0Gvxtudd+Qzgb21l3H715V0BBQAzA1hIPLK50MDtI7yx5MOPNjpsMijnEMnJNCRP/T+iUDRKNZ0xL8zxiQzgyXaiwoTVRorTPx07jJrRHIqAfGY+1oQ1Neq5Xhiym34SNKBsMjxH4Jf+HDm+SxRck5a6MnsYRq7YYKlc90nQ6tJLZECr8ffHMk42SoziTQHABUw/5Udx+yv2gsvxlfsa4s4//0P8wl2DifMbZwBPfo480VrNJsSVRwAYDWijfs/GDT/wKvzBLYtX9JgHJ+/Gf/noX+MT59n60fncGvSbPN6HA/9jkoEBYZRCU907M74M8CbmIpNf5QP45Te9BC+9zFjjwx9/N37l/gGsJ74MH7xl/rJzgI9+9bP4r5++F/f1NIFBPz+TY9KcxsX1mCGAqlL3YqUqK5mLWHwKV9aZt3J3d3wPfuN1349n1f6uUf6tjNQQX/mrT+O/3XEEpyXbYOLZ1ACtwmtV5u4IUNPPmTiiaK92mRcm5gilIhmzzHkdDBGRp2myWkfjQRNELiIVqO7Ew4gg5jjVbDO+FsaG/O8DABtAePJqCTAqcxvnBZ3ppV8w4sRwKhu5F4wZCxoTHs2/cr7yzTn88ze9Ej/S/Fbuyzd/bb5+EL/4R3fiQfPMTADA6rJN1PgT2e9yXJfcy4kbL/87Ikbqc2D7ju/57QOAP4r/cXYMABtlr1T3mmAh+WumJ61dkcydH60LBgA2CmANdKsaVM85sv9WZCZmxt3w/B/DL1xpALj1AN5+29fwoOQ5FvCq125bQH/zEf3oekXdKmDvFVIAs7V7MEzQM2GYj65LuX22j/Ir8Is7yxgIsbwg+2D22yoUBFg2wiRFESledPWUELlPbw1QtG2cCT0cWKhhMYjx0Pk1bA5C7Jmm4MDG2U4Bx1Y2cPVCFUesQPo6izNNNAMLM1UPDOHzbaBUdNGYakg/LcwdbIWWZAA3irZYUq/3EukNFEtFNGpl9CkSGtA9zhIHxvXOAK4TYLZZRdFV+ySCPMPYEkWqw30IMpxodfGFQ2ewvE6wUDnNEaShY2MahkIqZ4auIhQqsqVS85p1TxG55Ge66jRmzixRCPtJD9DELUy8Rki9Bc4wCiBSR2RSAxUQzEzVgL1dTVgc5Dlu/p7H4rXP2oHFxR04vBLhd+44ipUOM3sLyPohkv4mWvfeLf1scSokkVBqTQ2asedFFz4/gF+twq/V4bF/RsEOSfSeK6CYuGgKEdF4oVCNyl6ttnWWHiAd/FSvSWobU+NJDJy6bjwO9rS5XsdZAo+gvWXj+Gc+iesP7MNbfuPnUK94yKkq9krSV2evkv0gCp2ifhuIBvB89rVjhHmAQeSjWsxRtbfgBxWkWQiLUYrlGtLeOqLCFDYGyh20FsQiIIvDFL3+EHaxIQId9rWGEl+W4DOf/zL+6LbP4txKF7WrD6A0P6uEOASg41h63dwDulRGz8ygMjuL2vSsXDO+jtFzvU4P07NzuPraq1Ft1ET1S6WsK7F4yr2UFsCDOJKe+NpWC91WG8944k0oehR+qd6u9Mp4bDGFIxF6UYStzU0sNurYMdOUXjSBX4LFxsmH14o9U/Zbl9tbWD15Ete2DuNHn7QbyIbIQl5bX3KwO90QF7YILqeoFy1RRn/4k3fhq8dWMSwoa+QgT9DwHJS8AgKbJAypXpUlswZ/DXFzTAw3O1g9nnVfXb4r9a7e60g/QPdDRJSknyv2MVSiroxX9po5ggQQZs8vzcT9j/2/YZYj1uSEq6N1zGZ9+JUaVvoJ+iQRhBG8JEYpCvGEWRfrKXDeb6BYVGpyCnAwCKVnqMzeaM/MHnaGVjfEyoC9UA9nNjbF7n3vbIBmWsBKnKNXsPFDCyU8oRngU2c7ONHL0Iki1ZeksEnjUepsGedUEOt3XqckSyiLQWIVMEXRzjYA/ChfYbdP/++8An/0S9+rMkIpr4+Yu0BWjrIWFfXvyAotl0kiUx5hqtsgvVGdU6XtBJTVKcE6ivWUIljUkgTrHPq5q0BvAkO0y+WkzLfykkzUZaT0zCzOobkwJ3YcUWbjvoMP4cSpcyjXpjE7t4BarQqbNo5eCbNzO7HnqutExXbq9BkcfvAQVlfPIs8GKBRi2FaGSqmIUjFAmsbCFFINEioyizh+/CTuvuc+1OozqNYbKJdKYDQDLSdUZrAjDCRhX1H1pgFHxfSnEkY1qokA8Vqoy0LQu4DcsUX1xiyHKEuxvLaOQ4ePC2DnSqZsQZS6XLu48DcaVdz0uBsxNzcjC0GWuzh9+gwOPXhY7ESYf6sgZ9WE4mdxYRJwUEAVVbw5DmEaMrtU/oVSEjB7M0Qp8DA/M43ALWLX4iIec90BzMzOoDE9jemFHWIH8cADByUfOOy0ULRTWJ6H2PZwbOkCvnbPA9jcZOFGADhF2XMwM1XG7FQV5Qrtj6Vrrxvapp2l7Vskn+NimzvpG2pFhgxUAczGVpy8X5JzIb+qFLbSsBOigW68COOOGQYO4jTF2bPnUK5UENA+RA5IfamFVIHnSjnMQoiWygTFaIkbqD/MpCgGUpQQzGVxpTIVOA4cKeAMCq1UwMrSVhTxJqtBdUlHwLZDcIGFr1jbKGsRFo9cFGlPzqKZuRnDMEI/CjEg23AwFNZhv9cTQJeFEvNSCPSaLAs+k3FKFXskNu4Eek22hgDFZOYFAUragrpE8E/Oq4gaQdtyRRTIvAblcgllZj8EtJhm5rdSwPMaUfXOQlTlvjqSg61Uw6pYF3WrJa1+UizgMPeWRUTK5pejmG2eh9Cp4r9/+H/h4OlNJLGFyMok91eUslTqcvPgMcEkAfptdM+cQnzhDIJsC26WoVGp4klPeQy+cfBBtDapYvbhl10M+32GCqMSAFfvnca+/TuxUajg/qUWLmz0MOy3NavOgVtpwq9Ni+1MwXGR0JLY8ZEJP02M5GX+kvMtpChkEVwrg0MrZbJcddEvALDcZ6UW5vji8StgSLzBVbtSclHIblXzKlW/LPh4jQgwizA9S9FZPwMMz2HvVIJyZRHdmCkjAXrtDe4WpKGe+dwJVWEVSrAxgM0KmAQNXWiTTJJFCVzHk3mWGmQSQsjM5B9ax9D6udpootqYEvuajK/1S7C8AJGcH4k6joC/0k626Hpgw8kS0E/BS0PU3QIagYv22nnE4TqpBbAF9Ingl8pIrBr62Ty2Ug8dKpDdWABgblI5LuhMIBs6MluZY2Ky/2Dj5h9+3TYA/B1ftygL6J/5wpoCTwrMoB7n407aKMvmRaMUipk9VlQKFGCA4RFSoTc8ZIqLG4St2OIaSB1viPTcJKQMpcpVQN1Y3zli1yr44GFXXQFZCmw1wItRqMme8xKgdxLemnxvNScb6tIYMLgUzLlUOaxXLn3MYyCbdYfRwimmvPlSnzN10wvxx6+5CYtXdBzxnr4P//KLJOWZ6/HIADBJU6rxwvs5jl0YgeOXgLBybRa+D3/6L2/Gnit5zOFZ/NH7P4LfPzYcvesjX2N1PhepXydAQFPjmTpCWbqqu/1IgBymnoL3/Otn4frLwju3cNsfvx+/fy5H6brn4m0vvx7zl/V+QLZ+EP/3uz6O/7k+BiDNORvwzJzTI92GSZBTap+JayQ1sCp7pNEinHx9jdyrnoP3/dRl2mFPHlCyhN985+247Wyo7tnEMyAAmXESGJEQxhajMtZ0HSpQtgaAx0+QubUXX+zJ+2zGimlamudb7QvUHCalgcnovcQRgN+fzAAe1acGXJdGqE4yn7BLn7w3F80vIpxRivtxravz0KXJOCadqJ9fKllXvyeApJlvMY1XvuYV+Gd7r6zKNN88jP/rPZ/HV8nHnSDDmOs/4mia6zeWUSswf2LOHV2DS75nQGz+KseCd+AWvPuKZwCvggpgAsCj+6LHFZuTI+cAYQeO5wq+1tQ78ntqphypPcYxBhMEgYkpXq0/lgDA//q6K0vxSQUAHiuAf/x12wDwlVyOvhvei9bP13u25JZe7hdnuPu3AeDLvYzbv/8degV+brGEInsvnif9ASWEt7A6iNANE+yqBLixZuGGpit9hwc3UxQdG7ubATaHIWYrNhYqGVZSD19fG+Lk6hDxIMLjrtmJbG5O+pa7p3xR/NaqJXhZKAtOYvnIGTlm2wjjXMQyjYovr2l3h2j1cyR2IGT+IPBRq7lIJcPWRi/K0BnSEpiAIcQuuOjScS8QQI+OcucvrGCttY7VdogTa1SBDsX2mY6FAj9xz5fEyl3SgLvKvkmBOlrhq7aFuucntZRea02PVTuysFejXJ5UDcpXjUFh9Q1FCNSNOfl9VayK0lJKwhT9MMT111yNlz/vJszv3Iljq2289TPH0BoOpL8adYcoJD0s332XEmgQeOIdc1249TqCRkP6H0GtJn+TRC9JehIpRzJaAdGQnmyqLmHvVlZzOQYCyuwRMiqR/SL2SqgA1qrmEfFUxyBp0ZXYPvPK800cVpW5EAWOfuYTuPHGa/Hrv/BTmJ8tIe62YLll2EEVpVIgogPfBbKwDScbouIX4PsO+lYDZ1ZCzE55qBbW4VSmEXc3kPW34E/tkr97CHByOcV0vYzFcl+EIe1OKO6CmV9H7pQQ+AHavT46m1tora7gnR/6JL5473EkQRn1qw/Ar5YlWEz61+yfSZ3rwK5UUJ2bR212ToQJBaqW6JpZq2HH3r2o1qvSPyLwS9UsVariPioK8xSbvQ42trpob1zA/sXd2LdzTrnMactwXluCxP04Rrs/xGanIwSAfQuzqBYDDJNU4lxCjldlkCT7C/aeh8MQq5strHzjXjzT28IzD9RR9jIM+11kDgU0BRkfF0jEON/FXNXBlBviI5+7H/ecWJdMY4pnSo4tRAyHvVFb97MtB1ZOONYQzy+mg6p+ssIY5DnReIPU7dxvCdFeiUFE9S4jT1LmNOg73t8KEK4rT/bOTS9BKYgVxkAVMEHgYtRFkEYoVhpYmCrj9NkWLqxtIo1i+NEQN83aWI5tbLoVFNwivIDjN5UxWHKVe2JuBwijBB7jCtkjZRbzIMGF1jrWhjHWUqCS2piuuFgJEzxttoTvn/Jx54U+TvQg96MTRiJooZMhz5H985yGqtz7sM/MbWCB8Y0ODtQCTDMCdBsA/g5dGbcP+x/lCvzRLz5NTSQCe6hJWNGZCFYoBpJec4UtQmBRXsKFW1tDC6glbBllAy0PIh/IWLPoLQIjGak6AtxRIVYqlwRIE2Wt46JUcEFI1Ap8LOzZBatYRHsQ4syFNfSGCZyggpWNDta3OmLRsNioolKswKa60K9gamYeO/fuF8Dz2ImjOHHiGNpb64jToagPS76DarksqklmcTKzd2uzjXvu+booIqdnFwX4I8BHIIt2vaM/OveXFiGy2CvxsFb68Tooa1j2iVV5oiZugr6S/WvTpoNNcBdxamNttYVjR49ho7WJKApRq9Wxb98+3PT4x6JY9hWgMwzxpb/5Oo6fWEKv35dihQAw/5bcDO15L9asli0gO8F7/r9MjCjA9ZTCk0dVKZcwNzstKm/mJne2QinoyOB7wk3X48CB/QIITs/NYHrHInrdDr7xjXtx6uRxsUaJshxfues+XFjZRH+QwbPJKBui6BQw0yxjqlEW9g877CwqVbU1kT3Go1C1npq8xZI7Uc0cY6mnFTosjMi2Mg1JTuhGeSGh99oqTal/Va4pb4iMJxbSrivFh89FVjIkVJauydMVq15aM+uGPEFNnqMIjEU5aRpnzI3W410vsnweRNmpgX+CsiwERZmbpgLUcvEbDgaS20yAlzYbG/1YrHX4OhIteH9p0yzAb0z1m1Ibs1BkkayujxpQMrakqUlVNzOoqUj3JAOYKt5iqSRK4xL/lIqi6Oe5Epjm7wkjMKDtNHNcMinYCcZKESH4IW06EtkskPSgmlHq+7TxEYB7Il+O14THqpqnqtHFYUb2IEdeKuHfdBBQWRW0mSGQyt9J/Bp+6wOfxqEzHaRZgNjJkZEYwvER8TxVJktaiOFEQ2wunUB76RjqVhtlm9ZFPp79rKfg/sNHcPbCJpKMoL2NsNeGFUeYqfp4zLV7MLtjFveeaWGpk6JLTks0REYLEtuFU2rArczAKpaFDSlH6lCpzOxmFuoKAOb1cCyVdUv1fE4CBi13RI+rnnMpnmT3oBq/vI60stYexzKvMqM8iyJRTrMs43NKuyP+4TiiBRMtX4a9VXTWjuCG3UXYdgOtrovILiOPh3AKJA3EAgBHaQDbqsBxmC+tJiSSCGipzXnXlkfKljmH9thijcuxxixy/oLliALYL1ZgBSUBf5lJk7u+AMC06E90nohwU/McgcuGT4piIUEJIWoOUPML2Fg+CyQDAfhdpyDzV3eYoz0M0McMhnYZQ9rHF0JxRMgtV2V4GMUv/zabKKlwLdz84tfj97ctoP9R1v9v34eE+PLtf4Kf/vzKyDY90Qpgs0JONsEFANYW0eIGoXciQn6e1Btqwok5bjUvFqRWUU0DzYKdAFxMBqasytoiabThmQQgjExr4qKoZvyE2naULaxApIeBifpzTWa9UQ9eDDSPP0BA6UvyOB/JznQSfJbrZxohBOFG7hljYHvqwNPwKz/yvfi++uU3acdHm+LQl7+At995N760prNJpRCayEwdWQvrDGDeLyGu/+3XSp0PF6Jd+NV//2P4weKVHJU9fPJD78Wv3deXN528X5eC9wLcqRep1+rjMmCiARl5rJOKUlGTXtIM96/7YXz6J67F5Zg2J2uH8Nsf/DQ+sZYiX3gc/sOrnovnXq4aM1vGO976bvzheXWNzXGbcXjpNbr0TpjXy6i6NCPY/HsE/I+vU3Djy/CJV1915dTd5z6HH377vVg391Q3+OQ8JvJUxYFIUuOUbbn5ktdpwsfonIyVu+G3asKJ+bmpuwXkldco8qti6svFHI2xizJeDWF2ZC+t5jRxwZgYk+ZzxspgRTDll5ojdLyEtkacvDdSsRnrQ/2DS8ekAaP1p45x3ok3GtlBy/ea+IHnPw//+5PnULqSj2T/BD50xz342MEVuX+TeeayDEzkIMtlHX32+LqbsXvReLwEcFcqZvXb/oHn4z0v3XeFM4AfCQBWx2scTbQsWwBgo98w52TWNdXrHjtAKNLR+IKbc5TxMhrCCgD+P640ALx+CG//i7txSJtkvHpbAXwlR/53xXuRvPqkgFmVl/+V5MBRsYCeDKa//PfdfoftK/CdcAV+dV9T98uUu1h7mOBCPxQwa6YUiDpw0U1x8zRVoSmOdXLMBexTWNi1MIXZpo9T51exDhulehMbnQSHjy7hqU+7AXazjkqlLJFTfP1U3UURCTqDFJuJjWLRx3TFg51EimzmuSjXmhjSLM7xsDVIsNWLUfR9iRmrNsrKxc5xkMSxgMGdzlBUn3EcipNcr8uorT7Or6xjfbOD7iDGIFJudmqLNxnrY4BdXT9r5pOYPunYCrV86wgfXWKpJVChtkKk4zGZLF8BUxWgpfpXyh5a+Pgms3xiT2ncYbSpslyH6alp3PiYfbjppqvQGvbx+587heVen51v9Lb6CKwU5+6+S/acMdfJQgFutYrmgQMoNhsCuLkS6aYoflT6KoKgimhLqaSVKEBNXBQwTgG96osZwLGILng8ak9SUD1K2aMQSNaiE0txH2UPLPm/yqa7aAFH77gDT735Cfh3b/4xXLN/EavnLiCMgUD674GoWUse4NoUOQzg5wPplcdOExdWhmhOVVEPBoAX4Px6jsGgjz2LU0D3DAZZDQePtrBzsYpFj66bCYYFH4lTQQYPSaaiFjfbXbTW2yJw+Mb9R/COP/s0li5sori4G43dO2G7vlLlijBL20E7HtxqDcWpGRQbTXH5ZMZuc3ZG/p+qbZ8OFJ4v4C8FKeyx878eYxdXW4iSIXbWyziwe49E8JnSX9wUs0wA4K6AuW1021vYMdPArtlp6T1GcSZOgQQbKfhQojaKtBKxil65cAGd+76EH9wZYF/TwsK0jzx3JK5tvd1F3Y3lfM+tdkUpG3a7OHT0PNbaQ1GbizCJPXs9dmlrLPee45O4yajjoIQxpubTOLQmKmuQWJPQ5Xf0Eip52hxaI8crJVYz8XUG4lEkVgP3qM81WnTZ24iimP1dxr7lSKwUgWMrV8kkhZdlCNc3saPuowcHXSsQJ85+lKM9GEpPsOYWUHTE8V2un+fkKHPQFQrY6PbhhiGcKEafwH2hiJlGgCBNMR1YeGbVwv2dDCdSB+tbfd33d9HtD+X+RTJNOSKwkdhGABXfheNZ2M25s17cBoC/ExbB7WP8p7sC7/o3T9LNVkks0LkDOrTVUEF0Y0xUrbK2qpVKgCJZWDWFStueyQREBR3pGdzYcnImeFMuyuRN2wnJQ6W9MsPjgwC+TUCKlrAZ/FoDESycWV5DlECsSZsz88IuObOyiq999auo5Bl2Li6g2WyISpMAWL3ZxOKO3SiyEGptYOnMOZw7fw7hcEuAHCobmW1MVlU4GODBBx+UhbbRmEZQrAoQTVWj5ShbCYJhVP8SNCXwpiyNlbLPFCYCnqcEftQiock5KkuWTDuj/GFzmw1m2xOQpt3u4MhDR7GxsYkDBw7gppsei1K1ijCOsdlu4+v33Y8HHjiBXi+SyZKsJSrxCDBx8R817DJmDBDg85FlKguW4F+91hgBxZVqVYBCApLtThsDKgGZM8I8TuQoBQ727ZrH9dfux46FGczMz2J+127kjie21ceOH8XG+hoOPXgc55c3VNFD69YsRrXooFkrokj7EM3EMqoPU8Sp0a1sJ5RFrg5R5Ygj+0nGhyqW+P+8D+qPI8cooK7kMHPMuKLEJQAqmblitUxQy5K8CH4GfyaqchZgXPhUjKtmDSn2kLT1R6oR1SCMs1gAWZWjZmnrZS4uqSh2WbyRQCD2ysNIxg7/zXvRJ9Ot3RYVLv/wGYhD5lGkcEslRGI7roA5l6p4nRnLv3l/RYlM9W2xCDfPJNeiXGJ+cUnup6hxSZ4Qm2n+20egv29AYZVtrMgHtGAxDT+lqtbNSouKavYKlc0MEUQekylQ1W8rRqGUVJLRqnPJpIpSAK3Ky1QVudSxLFUKiWQLEvBlFZwSlIypbM4wVSuhUq4g8ar4rQ98CvcvbYF60tDKxRpWLKBTBaSymAvTEFYaIu+1Ea2dh9VZgjPsw7csLM7VMIyGCBMWaz7COEK97GD/zil4aYZi4KI01cCDrT7O9XN0mHPR2YQVRaJSdUpNuNUZwC8ho826gJ0Eyx0UmEOsmagqm4WgKVX1LORZcpiMFz7PyvqZrFfhMWgBDu+TFLSqC4w4HIrdUSD238pSB9ie/AAAIABJREFUluMspG1MoYASx3eWIhqswYpXMRv0UC4t4MIm0Es8FBLabrOAi1FgJnjsw7GryK0hJ1lhx4mKPCWYTNBasSp5XWh1w/mX3+O8wT98Hkh6ge3C8kpwS1V41TpyL0DMzQcsDDWWJM3MQo6A75GHvGOoWDGKhRAVJ0OntSzODZxDKjVfGKinz3XRSxvoJFUkXgWp5yGnGprzV8FCKECvYrFSKSMuEsYSM7fw1Be/fjsD+J+uJLhCnxziS7d/EG/43Mro/cQCWje6ldWXzlfVgBofO6oGx9rWsVvEKAvS5O9OgFfSOtdOJAoA1pufEVisyDPc0KjKZfwJ45M1ubWXnD7ZphMAsPmpWtuMekvNg/JvZVUh/560I51810nQ7ZHUo5cqMo3acBLQGccbKwBYbZ5NwQY09z0Bb7r12Xj5niur3ts6fQ/e8tE78LFzClAzGcCXAtSKEKOukPQq/g6wXEYF75u1iJ/52R/HGxavJGgNHPqf78BPfrGjbsEjHMfk/Zi8TwZrUWviBEBjLMjVgcs6cBHY5s7gRbe+GL/2tOYEePWtP1Znv/pZ/MZn78VdW3wqbDzppT+Nt918uRm6MT7xtrfg15fUOJVp/iKyxDgX95HGrAF91ZM8Hv8GOB9dS31tzLi85gX/DO95duNbvwh/y29sHvxLvO5Dh9HS99QoPBSwO1beCuWKTbIJ5ai0TkYA8MVjTa1D4y9Vz+tZQ9fyk+CcqQekATlh+awy7h+u+qcDkhlXlyqAzXNgAGDh6GsAmPWRud6jbpY+tond2MMIKZPHZIgm+kHQFfnEDPiwsdzA07/v6fjpZ16FK/pIZm186c6/wh98cQnLci/GDgE8msnrculMMDleR/XtBEhsvmfmGwGBSWC79la89+VXOgNYAcAfPDPhECF189hSXJ4X1okjEoy63qN6Z5KsYJp5WulhZpxJ4F7Fiag6/IYXvAr/5tsAAL/ttrtwWGcAv2YbAL5ic9Z3yxtR+XuDb6N4BRTAYZ7jTEwF4zYA/N0yPrbP4+9/BX5p/4xESm0OI+SeC8cuIChYKDOOz4aAdHNOjmu9IYp2js3EFYL5VNnD9Ewdw8BG1OtiTyNA5tVx/7k+VtpbeNrNB5CXytjMAgFo56sOGiX2MBhJJ7x+zDWKAp5FKUntNhKpMegcqHZh/UEkYoqZ6TpaWwPktiv9QvZyTp45j42tAfr9GOtbbWxudbHV7mAwiMTNULXWWIuppojCt5QASBGe1N5B9oHsp5paRtxYzO9cHIszSdRTogNLemLyviYrVbJB9RoszoFKdTsKstLgrwKi1TGO1ld5L/U99qqf+b2PxVpewHu+dAZbvYH01HrtPoJChnN33y19ZI1bwmtMoXnttXDLJdiWp95H+HoUAFDVqwBo9gONgELU0ALcsvtoQCz27lwV16XFGComQllAS59O2u2m/6YcUcQlUYRcEODZibpY+vJduPV5z8CbXnMrZptltFY3xB2yVq9KZjOdCH0KMLQyJ3DoXkcRh4d2axMzc004hQROZQZHT7XQ64W45podsLZOwLKLOLPcFzvw+SbB5Bz9KBOxlm0z+i2Qfma73Uav00e325X+9AduuwOfvPN+EWVM778a/vQ0ElqfWzwfBVzKHp6xZJU6anPzqDSaqDQqaEw3RbjAvi+VyoyYc9lXFWdCussBrfUOOr0e9u+YwzW7FmBxXeFgJwhMoRYzffMMvXCIjV4f55fXULQyXLt3EUWPwDV7Y8ySJlBMRT5dDNlLS9APY7S7HZx/6AQqp+/BK26cR7GQoh6kAmSvDV1s9ROUPaDuJtITPr3axaGHzqO90ZH82hLBX/awRbFcEEdRGdcTezGzp+Z9FeEY+6sCyZj9mhIFqX+rvYz6oxwZlc11pnqxVAUboFfAXg36GgXwxHuM1M5iDa2zhtXjIL1M8XTigJfxpoRo8XAIUsEodEsYl2jR4tpGP4zEJYBkEwqcbOI6SBFYGQI7QdlhvGiClW6Kzf4Qu6suZupVhEUXLoVpbgFPKdo4FeY4z3E0pMspwChm3othTPGLsqjvtPsCCtdLHmamq+hHA1iJhfn6tgL4778Sbb/yUXkF3vHzN+nGpQLIVCNFNYH4IDPflKosWRdpY2UrtpUoXCat1jiBT6gEZXHPLMmbFLUhf8/VgDAzmRwbZaoXi4FM5AknLz/ARj9EqztEmNsYkq0UVLCwuAsz84s4v9bCwYeO4aEjR7B5dgmelWPXzgXs37cLU82aLIpBsYzm9Dx277kGxcYMzp4+ixMnjmBt7TzCYU+Fk3fbOHdmCeFwgHq9LrnCnlcUkJDgtOUURM1GoI4MI9dVtrcCDksDR3NryIyRGAeVKSC5DqMJVqlwlT+BanBIngCvqWMLWMPjjaIUzekZUetSHXf81Bncdfe9OH7yFAo0XE1VPmqcKKWpfD4zH3hctHChuxhZUL4L16fRMCSv9Xuf8QxZgDY2NqQwW15rYcj8YSqTkxiOLIb5CHgtpFTzZnjCDdfg2gP7Mb+4iMW9V6Mxu4jN7ha++pUv4f6DR/DgkePYbHcQeA7qFR/Nio9KQKBMFTmyeIktJwFbBdQKMEzLbZ8Ka1fbLhPApN2yI4pVgrdK2UpQlwukAtzVOSuVEd+HmSHGvoIwJYsY2j4TkFUEQqVKlSzUAm2WUwHcuYAmCf9QnRsh1BbLLLCpwh5EAwEdeW1Mtm4cRsJmVNbLSvkr7yeLJ7NTmbtBEoMryt5wMBydNxXmBGhpvRyUyUYKMDXVxPTUFMqlsuRK8zXMDhalqbGXZoFQIABMRaVS2XJgSt6xNIg4bhRgqozgmB0zbrArW3KtUtcqFQ4SXhPeE6owaTIiY5MKYZN7qRvBKrtMafAI8rscMSbrhNdRFL5UsbKQUpY1cn3SBDS2GcQZhnEu9uBkiTKL4/TZC3jCDdfhqU95ChK3it98/ydw/9IGhrmN2GGDtiC2HVZCboUN4sAR7Uskd2QAL+xjePYIotZ5BFkCvxCh2Qiwe+8etHsW1je2cPX+Bdx4/SK6K5tYWVlH6pfRK83g5OZACoxO6wK8NEIepyh4VVjlBhCUEVRriC0faSaoOJhBO1I2a8IFx5ESutG6mFePkmIW86pg5TVUACuBX14bKnFTGc+0P03CEOlgiKKrbIA41WUW7WQGcm1924ZP1XPYQiFaQdPpoV7fgbOrMdpDB531cyi6CfzAhsfM4shHwSojs5mfnCOhvS6p9LRTFntuRwgudAwQoqxrSyZ1gRu4ggPf8RUjj4prJ4AdlCUXmUpgqoAJivd5PxMyGTPJkynagJsN4GZ9eGkXVrSFmp8jHXZRK5Zh2ylqUy5OnV/D1qCI2NqJfl4Fy8OkQDIHc5YtpHYBAw3SEfwWu2zJJlRkIrZ/b37xT+Adz1/AlYWuHpXL+z/hSYe486Pvw+s+vzLKgucWwuQ4iSWTyUnk2NcbEm54ZA3V+w41848b6jSHN4DcJFAwagBokdQkCKwsRSdsYSV3eySlmkB7HtkCOpMcKQ2b6M2WUfheeoEnwcRJgGISAL0UGJ4EeM2aZ8Cgyc+9qAGiD1WArAkraqOmywoVvODHXoP/9PjqFR0D0fmD+O+3fwofOpk8DAC++JjVcy3fI/nDqGrHoryRlevo9wrTePGPvAS/+MQmxsENl3/4m3f9CX7ww2eQXKIANe98qVJydKyTwNKEhe4IMJWB+HAAONjxePzijz4HL5rTZLd/0CkM8ZG3vR3/z2k20xTpqHTjy/CXr70GlyuQPvnp9+Of33EOPXnm1G26lIgwOdZG18mAvhOA92TbfvI9xnUbGXmL+Ik3/BjetO9K3dUh7vn8x/DLd5zGJg9O9i0628oogA1oz/vD6IaJOBvpaUwogM34k5lFYuNUvW6ugVJd6Of/EkRSkehUc1PqMjPmZQKaIDbJ61StY3j2lwLAimA6QSSRpsvF89SlYL06ZHOsbKI9fF4z37t4PlJ3fnLsG7B48t67i0/Bf37tU3HTFV2M+/j6V+7E2+84ilOjmX6sRjd52pPj6VJgd3TPjNW3vj+Tr5P7ZgDga27Fe19x5QHgD3/4o/jgWcX8lTGllUu8t2aocEykBTbkxmSLUeSFOX7T+Ja7ovY4Jv5ATTPj8aiuz7cJAG4dwtv+YhsA/gdN2Y+SXwoKBex3bTS0rfnlnDYB4LNJhmV23re/tq/Ao+wK/Mw186iUfFR9BxWKTNgr9BzEXD8oyuW60ethjvttp4BObItL3ex0DbldwEy5gLmSj7zYwN1LbXz52Fk88aad2DFfR6FSxVYWoOoWcNWULbmm/YS9xAIqPlD2GMvnSl5tTDVvP0KUWAI8SwweVb/VMirTU1jejNFqsZc4wNp6B8vrm2gTeOkNRBWZULkoFrTj+oPEcQXwjnvFah1TdYchzSndkAZkjZuKWc8nKJTiDkfBCLNJaR7M9zWAsqnPNaAm66tkzLL1POGpYo7JqJEFMNbvQ1BONSPkLKbnmug2ZvDZY5simuENGfZjeFmM8/feIz0ujYfBn5pG49rrYHnsE3vKOVMDyozlEpHKiKirekDseQhwKz1F9hepAuaxKOCaToVij6wzfvm3iVMieKgExKofqABxR8UvuhYK7TW07j+Mn3zZs/Hmn3yJqHcHvSFct4CAKlrXQ7XkA/lAelZ5wUe/P5T7V60UkQ27iApFUQyX3QSD9QsY9AZoLC4ijB3pJdeDBLYXILU89KmMLrqIB1uibqWwICy46HS7iDtdAU/ZOVu+sIL/9q6P4YGTy7CLVdT37QMqVQFH2WtSOk6SgZk1XUK1OQ2/VkOxVkF9dhY2e/VF9o6NWIuRfMxWzgSgZsXdbNaxd74pYhERS7E/J73UcZ+0OxxgbXNTnC53zzSxMN1ETJEP488E/DWK5AzDKEWY5djstLG1voFTd92DG9NlvPDGGcxUy8iG68j9Oi50AZ/FXmdZ+sHD3EUnKuDUiXPob3XEjZK9OY5Z9nYlhlBYnTo2RhwZzT5GxR3yWMRsVWcXm76IjANdJ5pxIYaRuuZVe0bVC1b1P1XW+ulk73/CkUttVfRe0OQKK+ar/n3iGhpIFkCZcZPK7ZXKW8myZn+Zgj7HFmyAWbwF2nk7nojYllY6WKMLZprCyUIEaQ8NK0OxYGGQpTjfizFT9tH0Haz2Qjy24eJpUxWc7AxxJAHKtaL0lY0DKPvKnLvoRrC60UF/GGP3dAW7d89iY2MdPlzUihSAPdKO6FG2yGyf7vYV+NuuwAf+/ZNHLVbVJOWkyUYCFTpcVLgYmUmZE7Q2PyWQoRlHkqkqizGVmGoy4c9YwAhTiaAT/60XQVFn2g6mG3XUa8yzLCB0HGzGGc61tpBaAYLqlLCMyuUGZmbmMIxifPnuu/HQiRNodzaF3UHQhAyasN/H3PQM9u3Zi1qlpuw3fF9A48U9u8Vy9NTp03jwgQewurIsADBzH1yHAGKi7ZM5qTmiVIOdKXWy48jfBHIkA1NAYMXgV1MoUUWdRwhO1goAZjOb146WKJJxSXBcA2YFl1YIETwvEJ0lJ/9ipS7Ws8eOn8HBw8ew1emLajJX8JssJpy6+X5xHKFcLMoxS/EjYcsaFOXiQWX0wgJufcHzcf83voHjx09gEEYYEiglaKW8hlHIYuSJynmWRlAOWaDIRpudbuKJj70e1+7bg2a9jIU9e1GZX8R99x3CJz71WVEW+k4B040SGtVAMg08m6ysokz4BDVFyctxoXNGOA44cgRAFcts4z2hwDXaDHP8SBPqopwD/tyS3+MfgvYR80414Ew2UBjG6A9DhMMQnU5X/oRRiKH8iYTRmMQ5wmEsr6UFiyygAi5zQWZ2ACXrmQDRosoFUPSZaUISAu2TfQGnmZVbqVTgBa4oygn+8vVU8BLsLZcCWeT5RVBTlONi3azsf+VJ4hCT50WNCykUeS+1tbUO/VBMQXketVJO8hzoz6MKa4EetX2oAPAinqVKPFN5IDorQTX6jJJFZUSoDGLzt/r/OIoFzE2TWNTLLPIG8roUcRQpJbQuSIUgooF+3jESJ6huyWgnXfCQxjEGooru4uDBB3DrDzwbP/SiFyF1q/jt//EJ3Hd6HZFlI3J47Um2cGElBWSJyg7MXJ5HiAIB4HiIzrFD8PpbCJI+Fmoe5qd9VKoBzpxro9OPsWNXEzsXPPgoodUaAqUprFllnNjoohvHiNotDFsrYsUMtwyU6+I0UJ6eheXXkeS8T0ohK/iQIb4x+FehVfK8+04Kr6DuAUkBSgVtQbJ3eQ9kR6DGFscLr3sWxaIALrqeur4EuUQFTDPpHA7niIzW4C0gWsXeKSrYi1hZT9AeuuhvLQPJFhw7gR1UULBr8P0mLN9BVEilWIalWKOSISNFGYED/ozK2wJ9f2D5RQGqy0GFJTGylCfmIoWDlJbuzAJ2fdn9RQ4L0ESKcg+0FMrgpwO4eR9WvAU72UKzbCENu1icnUOWDVGs5Xjo1ArWe1XY5WswQAX91EaUshAjTzBHZudIAmVzrytyZTXDOVNUnA5ufukb8M5tAPg7vGgJceft78WPf25FEXc4yXO+1apfpZJSG3SjziPxgwCwUKds1g1sgqgNkbHUtJX36khBpQjb1EfKTv4RLaANAUsxxfUEbK7uBLijgogf/mUygMe/ov1mJ5ryZuM1crgwqtYJW2GjFJW52SgvjT2saXiYDNEJkG0S1JDDl9eMQWkDmBhGO1/DOfWGH34D3v30qSti1WjOPb1wCL/3l5/C+x5SzheTCuCLgCZJNpezHBtaXWJ5OwlVGdBp5obn4W2veTz2PvKt+Ac9E9n5L+KNv/c3ytZ0QqX5zd5MiRjUURoFw5htbTKnRzj3CEwrX/McvPMnvgdXXZZH5nn85//4XtzWV88Hv6ydz8L7/8XTceAyr028dDf+621/jY+dGYyyakVTaGTlE6rgS4FgNq0uAnpHd1ndaXnOTf6tdljZ9djn4Nde/mQ89nL8sCdv1vAk3vKu2/CB88bzzBBX1YtUZaQIJrKOEwDmOqiGo7LLUwu3ajxOgPvyb1ENXHyRTT1gGpzyGVJj8f01YVYaiHRRUpm7Mu+Ig4p6LxVtMbZmu1i5r22eJwBgNoNG1oTqwX84wKtOQ1tKK2cg8zUJ7sqVmqgjJVtu4po+EuAvv1K8Hv/xzbfgaZfLOrjoYevjvq/9Df7w0w/iqJzWmBVi6uPR/Kjnu0ufVQFb9XiVezYxf5pnfJJY413zArz3Zd8OAPgj+OAZdc3luTBjTI8pQ1ZKbTP+9HwyMReaddA0y81xyzM/ssLUY0iTob59APBB/O6ffw2HmGVXKOB1r3/VN5smt3/+KLsCVP7uci3MsIlymV+cl07FKS5sA8CXeSW3f/078Qr85lOvgu850i9hLFg7zBC7FgLLQoWquiSBHUeYTntoekCXAK3jYX62iblqBYWojyE8rKCBh9baCKoZ5hfq4lpY9CkM8SWft+RCemJUZZaDktiyUt1JdzO+X2KVlNIxLQiAwzzYwLOQuyUsrUd48Pgyji+dR2uzjx5VvozSI0dfHEq0zbI4Oal6RylzWQ+y76t6ylxPpG+lQVgFzJL8r91TJghppo6RelKv7qbfZGKB1Ho5rvlM7WkiFdh/NB5S2nxKyKgkno+jy0yknFL/skspOxeS6m0bZ4MGDm0q1WOYDhESAM4TnLvnbgUAs//LHuH0LJrXXg9L4uQc6cGxByqqopy9ZnfU+5Q6MKfaVvc9pFagmMLUBrpyLVgCSvJauNo5Ufo7UqurPSDPj9da7REpCCqo3tnKEjonTuEXXv9cvPHHfwir61uIej2UvRTlRk3yd9nflmjGlOBphFZrC65PoUoFrpWiExXRDS2UnBDx+jmJECvPzKLV9xAlEa5dcATU7YUFtM6ex8z8NDxXxStajieinMGwj/5mD51himEKzDZr+IuPfwHv+LM7sdYdwm3MoLZrD1AuwiXZQbtiK8EKxUElOMUignod5eY03HIFTkCREMFF/txHuVyWXtrmZgc7du5EvV4U1zoRsNFtkQILuuxJz1z1kltbWwJOz9Yq2DHdkH1QxL4ZwV/2QhPVl07TGMMwxSBJsN5qob28guN3fgHPnc7wLCqAmXlbtFAsVrDaTZHRmri9JmB0mHH82di40ELW70uPm/13fhbHvPSAiY9M1uEa2BfHSgi8oEB942BpAF4DAEvdqSzWY51TLK5BxpVRVaYKyJXMYEOKHAPDaqui+i4KjNYYzggMVnnC5t7IiJeIP0WYHSfS6BpVyAi5uILWSiRDZHhwaRUn10gwoGMnsNXdhJWFmC96mPEAJ7ew1I9RJmaQJ5j3LHzvjI+zvRhf2UwQeDZKxUDcHPsxRUDqmeD5UElcrpTQDHxcd/Wc9NxPLq1g5/5d2wDwd+KiuH3M/3hX4IO/8r1KtSagnMruVXYDJkycE5RaZYnfSh9XJiU1yRDs5CzABU4WFAGJlGKS1hdc6CKClwI8esgzB1nMmS3Bnl0LOHDVTroi43y3j9D2EA0TlIpVlKpN1KYXMMg8rKx30NrcwkOHv4GtjTNYmKliYWYW3d4Qyyvr2NrsIk9y7Jidwb5di9i5MItymdmgHmrNBqand6BSn0KnN8Tx4yexdO4stjqbSNMh8nQoE47DRVbYV2TfCVShFhEqMZl/6dO2lyAwWScEdlQeV57EkuVpGDSiAhabCVVFyKRLhozqvshEKgCnWDczO4B5EB5g+aL+PXz0FLr9SHJjs5zmqpZcSwJHUkhQIWsKJk7CrFoIKFGNKcrgAhrVGirFIlprLZVPq20wuPjEGpS3ae3B+yl5vKzkCurvPIfHzV2zhsfdcA0W55qY2TGP2V074QYlHHnwIbHzmJ1pwi5kKsBeGh8q71WskwsKsGbDisA/AXgeAhluxqqWC2wYRioHN83ENkapdWkZnKjjFsvlWP+tMkYGg6H8m394TQkES64D34cAmGYocRGg4pr3iuAsbVW4ABOMp7qYYHdAG2WPSl3aSZO1Zks+hhQwliUAr7rnLCKYhavsqvk9ZVttmHfjlEoqe+XOW6r44DhxudgLo0wDwBOsf9OVlAac/pMx60M3GB0C1LqpJLW22MEo2zxhXHIB5PMm105lvvKayRjkvWWRmhGoVKA7XyusLb42YQFL4FKx0Ajck2zQ7/bk3pD1NsgLAvjz9byPLEgFvGeORndLbMCpBL/xugOwfBdHlzdwsjVEmliIBgNk0QB52MfLnvdsvPCWH0Dil/E77/847j6xjNj1ELGAoP2y5VEmIVWPbBKsFFnSh51FyHpbCM+cgNtfRykfYK5axsJsGX5g4fSZFgZRAdMzFexY8BEUiuh2IpSa8zg9zHGk1UY7BQbtTaRbm3CSDI4bCADsNmfEuscu1pBRAZyxmNaZz0JYyGVc2K7KNCb47mYhnDxSIK+w9yDMt9H15tiVTNsCXBZ8UShzHa3nOT9SFa1ySFKZN3w+PykBYmZc9OF7EcquhV4vFaZlP7KQhF2E/Q0UshBeUIJV8MWyvjw1Jao2gmZC26XtPO8L7cn5OSRcaPglpRKfOdiOi6IXwHOYFV1BQhV27kiuMQtggsk8X8/XAJzlwi14cNM+nKQDJ+0jCTtw8jamagSvh2IJJZbjnodzrQytXhmJtwO93EdUcBCnFlL6XEl2OR15yOSVh0e7IlBFpwCEQm7j6S99I975/MVtBfA/XhnwbfikEF+8/b14/edXRw4O4izCTa5u3ptsVWWlniuzDNlQkCigzDMEKOYzNvG3Yr+OASvOg5yfzZpzEXigUR+jAJYMYIMQTYB7ap9k7DUVoGJQBdYCYzXgWKliNm56GtCdCD2PT/y+qCF1vcAXSaa6BoaFDW+AKkGZNMCmaXlmWeB1oMuIrC0aNDZ5nQZQVv4XqtTgqdwoAPD0FQaADwsA/J4j4ehYDPxyMXBhJMoqHmBMQNJDTcpGVR8JkckAbtZu/IdfeiV++HKdjidHdHgGf3r7HXjbXSvoy7Ubg7ZyrSZVkxPA3wjQmQSYxpjwxPjQC7T+zOaTXonbX7H38vJut+7Hv/1/P47PD8bHV5h7Av7TTz0fz7vcXOd4GX/yodvwW/dtqTnYPAd/i6XnRQrpiwa7mrN1qavPXisV+Tqx9bRw4/f/KN76gj0oX6FZJlu6Ay/5/buxao53QgH8iB+h0PtRo2V8moaEpO6fUd8aMFGui+omjsBXGROa/2GibzKZVLSVoAF7tavFyH1ANlAFceswFtIqj3wMXisFsOEc5EoxeokCWD9049PUx2iAR/NydciXMAU0UCyEUX3nRqpn/QyaMT9SnAbX4dfffAuefmVDgMcAsChdNYA6aaN/0TQxnosn7+8IWH8EAHi0BmiSiscM4G+DBfSff/gj+MAZVdfLaWjSw8jG0hAOJrAyNa70GqPPfdLumW+ltDDqvEdqYTO25KmyceMLX33lLaBbB/HWP/0qHmAtDuANb3z1FXpqt9/mu+UK+IUC9lwhAJjX5GScYiVhZ2T7a/sKPLquwM/tn5KouGGUIOJaZRdQsmzUA09I4uyzlGChigTNko04KMGtz2DH4hwqzSaGQRFhUENYqiO0LUw3imBGtxd2YJ/8BoadjvSBgqAEWvzuWJhCteghj0JEw76ybU5dWMUaFhaaqNdK9LZDu9fHyXNrOHZuEyfPbuHCWhsDOgiaUFK9zilQVzqd2lXOZPIa0qQCK0W9azZU0ldVqmDTkzNlpS7PRyvdmAClVLrCddebnPHvqP2DEkPo+DI6V+r1Uylk9fGIQaGKMTNiJ3lPrf7V3nhS9qW2g29YVZzpiO+diCAGwxh+GuHsvfeovi/N4CgWmZlF87rHSKSdY7sKAKbAQwezUu1Jlzz+Uwld1D5SRAP8ntj4qfOQHqbscRWNke/P6yU9PP1+agvIOoLKS+WOSPUqmz6u5yI6fwL9c+cAIsx6AAAgAElEQVTwX37+lXjRc5+Cs+dXkQ26KNsRStUSKrPzcLwS4ATilthaXkVrZQ1+uYLFnXNwsj6ivIpz7RxFz0LCyLXBELVaGefXtjDfLGGuFCOxfSyvtNFdW0N1uolms4ZKlZV+hqS/hajfRWejg40+Xf0KWFzcic3WMv7w/Z/BbX91P7biAkrVGkr7r0LBpRW0o4FGrR6nKMNx4NNJsVKHV67ALRVhszcrfVsfxVJJYuOYMVurVRD4jiIi2PbIKVN6uBI56cv3O/2e9K2na1URean0OX4+YxuVDTTHBAVXJDz0el2sr21g+chD2Ljnr3Hrvjqe9tjd6HYHIjbbvVATQVUvzLA6sMSSmIB5r91FIUzgxEO4BQUAs3PNey0tME2AN7TVSdIx778AxiKoG+MKJsfYuI3KQNK2zSRkmGhDxsyZ9zP930kA2OwV1M9UL9lsapVVtm43S2mrnS9HucEaHTZlr4g3RlXsxK5F1brtQYj1Toj+gCIskkciwVaEyFDIsTvw0XBTLLUT1N0CmlaCJ9c9nB1m+OpGigEg98aXvqyFLq91lMh8ScLKwlwTJcfGbKOE2fkmNjfb8GJrGwB+dC2n22f7rV6Bt/+rJ8sipEBfBegSWyMLhoCPIL5UIqoeiFZoauCX7BVp4unFl5NUHCl1JVk0BC6RCcgTWxaS3EMS2xh2Iglwn5su4/FPuBppYQhU64gIEA9CLM6oxanVi7DcSXD09AUMwyG6rdOYLidYnCqjYJXw4LGzOL60jBS+sH0CK8dUxcPVu+dx7VV70GgwJ7OAarmOen0aO/ddA7vSwNmz5/Hg0SNYWTmHQW8Dbh4K0GSnqRRKBbckk2HCTNiEjc4MtkM7a+YXe2JrLBm0VHpmIXICOALGqUVZSFUTzB1Oq2LnIECszmLVbDg1+VIZQGteG6fPr+DQkWPoDWiZQQagMsAkUKeKJWOjR9BXs5SI4Ol7QdvhclBEZ2tLFJiKecc/jny+KLsLFkplG41aRc5hs7WJYS+UxtZw2JcFcWqmgZtvfhLu/frduOa6/XjyU5+Ifr8nQCsXRdpsUE+lchUINBKE1WrRjMrboVgzC2gYE+xNxC5mGCbCrgoZ/N4foj8IMQxDAaxYIBmlryxy8vvaXo3lEM9f2z6w4JEsXMdBEHgol0uibvQD2km7KJdKotStlMqSE6Csp3WeM4tPMZul6FcxAlm45WTsaQBCgRRqPaSdi9j5aUsXpfzg2NfFqFZhKytOYnHMkaZFiStsQB4XJvJjec812W/0PI1sQTnayDxjC0hU9Dq7gqBiVpAiNKI6d0ggPBJiQL/fl+unFOIJYnl21eItmSG0XxdVcwFRGstxi0pChiOLcILbDlyHBI0cyxeWRfG8srmFB5eWNDhDkNZFJPdbFfz9jVUEiLBvcQo/+LxnI/NdfPHBM/j6hRC+20Q87MNOe6jkQ7zqBc/CD97yHAw8D7/znttx/+k19Fi02K4UoVmBRbM6V6rYS24BRTtF0m9jsLmK/umjqKCLug9MlZuolZkFnePscgv9fo5y2cPiPPOTmdvtoVit4XQ/wdH2EGvMJukO4QwjuHGGkl9EaXYBhWoTfceH5fti5V3IaOWsike236ieFXUKgZcskRwLFnJWMhSlPNmeIjwkIUPyXfgM0FZdWZizAT7c2kSB9vC0hc60zU+WCwGB74e4D99mXnQXeWEIt0hbFd6gIvLcwfr6ljgV5GmIsN8VS3pRUtouivUGPZ9lQ0FLH+b1EMTtDUJ0ByES6R6q+5bqTQ+ZwZVSBcVSFW5QRQwPUa6swYchj5FpQCmmK/x+htTyYXF+jTbg5T2ZK4eDAXxviEqxj4qdYLYZiJ17Jyzi/JaPVlRB6EyhkxaQWGSZ5sjiBJYS2QtLks8IQeDcVfndKjtaDf6nv+Sn8M4XbAPA3+pa/v+v1zMD+H14wxdWjH5RdLyGODYCJzS4YsBMlZiQIdbZ4MyIpuqXKnkVn60dNwyoo23/he2tNzFG1WdsYRX2MgZ7NPYox0VFo7Ln0uQajeqqjCjV1qCS3hyvbKA0uGLWJj77BgwWtxStbhc8V2PKwjrXIIFs5nVmscwvGn4yLN1JhbOw6EWpyOmEGetGdcvfUmxdtXbIp8l7mfe88cVv/LYAwL/78U/hvQ8xD119TSrwRsx93cJRAKEGPLQyVNsp6GuuzkO1OlR+/DNf+yb85k3eFRzOA3ztjtvxy58+hTY31BPvPJnnOrqH6pB0rvTFIJoB1i4F10axICjgppe8Ge966uUhZq0jX8C/++CX8XWWn5oYgOpevP4lt+Jnb2LtdTlfMe762Lvx5r9eH73JJAj+MOBw8qOMc4MeywagnLyOIzWp1Ak2nvTiN+J3n37l8n/Pfu6deMVnN0cAvNRmEzfVANKTBA3RVGjwdfJZHo1hbRMv91e7l48IJRoEVqpe9VliCsI1i8/lI1iLq8YlIy14BfShsrmnSS7mcxXgSjvEscWvuRdm/pBL/UjWzvp9pR5VLxop1keW+BP28KMpkLWhtjk0z66ZMw0ArGwRLVEA/59vfu6VB4C/+jd4x6cP46i4N2hHIDWZjJqcckp6fZDzY/1tWsOs2SfvubFfvgT05nrBe+Fe+0K89xVXwb+cx+bS301X8ad//hcjAFjGmCZGy5w8IlaomU32YtpuT0518lkaDUQzLY6JRmZunFSq06nmsS987bcFAH7Ln3wNBxk9VADe+MYfv5JXbPu9vguuAAGmA66N5hVQAPMRXopTLNN+c3Jh/i64TtunsH0FvtkVePl0GY5nwfdsuAVaM7vwi2UUSmUElTKqgQu7XENtZg6N2Smg1gSKFZTKFcD3YBVLiNlr8Iqgu6BPwUISor+8BO+BL6Kxfk76luWiB9+1UK2W4Fq59AZ7wxiDYSrxc9VaCaWSjSSzcPxCH4dOreIM47TW2yIuoOmy2m8ooMfsj8z5idJ3ZPes+iYmItDsvUZRFQSAqfTj3k56cePaZ7L2NCQ0YxU9ApvNVk6T3wxxTmK4JE+Yx2kAYQUymd61eU/+rXJYVY4wdwViWa3XZP7crzfwxYGFM+shE3qRDiK0B30EcYTzD9yPPGPUl9pPUAE8fd0NKrfXEFsnHVuobmUfMVfumoyuZa9OeoMUzeSxfHYmYiHFI2PP0jgmGmcpA+CN4/EYr6frJt1UpDKyf/oIsvUWfvdX34CnPfkmnF06i5KToVK04JQr8IpUyep+NZ0Voxzrq+tw/CIazTJcJ8dK18VaN8aO6Ro2zxwHwgGa+x+DUyttlN0ce2Y8ZEmMdjtEr91Gc24anpXAk/6nImSzh9nb3MTGOi2Ac+zYvRd+so7D9z2At374LnzxyAUkMeDPTKO0a5eKCuM9IfiZJYIviNhGohMduMwALhblb79chkVnxmJFakMKC9iXC6RPryIEqRSWXYjnKutlj/FpjoDAnk3RiyNj2vY8UaozB5h/0zWI444Oocyz3Wy1sLncwqmvfRneqftwyw278Lzv2YWIghuKG3KIlTvv3nrkYaMTCxbSWlnFxnoXVd/DdJFCJAsJxVZ0WJF+snK4FKxF76nGewOFI4jCV8Q9qYDTEr0nWI3KKRZnMfbidR/a7BX4s0lStiF9CudUFMHaIUkT6hWhQonTBLMQbEJRY5XjmMI4zF5D9ifyWnWf5SKMHMykwtXHqrOUs0x6jLyejKeMBkOUPY9eiuA2d1/FQSXL0AoT7HZzXF/ycG6Q4f5BgtCyJXaReJKTMk9YqZoZHUqMxw1s1BtlIEmx2KwhcG10hvE2APzNFqDtnz+6r8Af/NzTVQaAftAJZCYJQWD1gMkkIKpR2YlrJaEJa1fPvFJuKUBJKTczUa2SlUPggUyqGI7YQBAILKTMLU2xY3EKT3j8tZiaraLPCbFYRqlcRpQUcObsBpZXe1he3cDm5ioK+QC7F+qYrpZk439hdQsHHzoloesFWwG2zE0tObkAR9NTNezftwd79u9FtcKcYbUozc/vxMKu/XDsEpZOnMOxo0dx/twpJHEXOe1NrUQWHJULHAiIR0WfUqsm8JyCAIy+T+tfAkYKDOOXUkmqiY8LN/+mwtWopKnOZDEl1shc1DhBaqZNXmCuQiY2rbTrOHzkKNbbA8TM6eT7RIopxnshuRFseNiWANLM+oySTPKEaVfNgiaJIrhcWAgGiqpbq4492hZ7qDWK2Ll7h6wwSydPo9ftI4moZlYK0/mFGXzfM5+BT37qLxFnEfbs3YWdu3ZgZfmCKGJ37FiUz+p1e9jY2MTK8iq6VHEPEgmCp9KXKsdKpS7AJAFfsQ/W1h5KPcEmUwau0ZIDTHDdo4W0Bz+g5bKy+AiKJQF7fc+XHGGPObli/VGC77mi0FaALdl3qpkvjD6CdFRJC7CrGH/SdDGZkPJ3Lra9YnNMSxyyxmhbzcVfbKZZrDIHWzXaxd6Px02LUlFvqX6/YRgSBFfNHSoybbWAEyqXf6uCi9eBwG0k14WAbiy24MOQgG6EmHbAetGnJTKLQslrZp6Fts5Wti9KKRwlubreop4mQE+QnQpS2peEOtOYnxEL6p2mVGhDFNAcVMxTIAuQwLLYqVo2bnjMDdgcDnDo9Gm5ZxzOrl8UyxcWK7QGzsMeilaEffNN3PKsZ4h98OcPnsRdpzvwvCbsNEbRjhAkHfzo874PL3zusxD5Pt76vttx+MwGQqpDcwsJLYgLrhRzYsESh2JPFBAtjPvotpaBlTOoZF2UnBQlu4h6JUCp6ktuzdZWyOA+7NrRFBU/VfnFSglxZQr3Lq3gQj/GIMqQ9oZw0hzloIxicxaoNBC7AdySsvrmtbbBTZC2Q5EbybuXokAAN4pgxbRBJu0zE7IBFcK8d5LrHZPbR+tzghcarO9taRskiApYNQaBnLbu0RBFryB/up01EAtnocq3of09M3oHg1Ce4yjsgULkeqWCnrB6gUTGqitgKpXuJBtQEUy7905/iEiEwcxICYQEQZIDb2SxVEG5PgWv3EQvKiAi51euPW2tIyAaYsovYJBESMSG3EbJ7qJY6Ms95zFNNwNM1QpI2mu4ZteUbEiPLUdY6pewHJXQKahs5SxjFnwOlw4LsvnJ0Y8Ho7x5eU5pzcNnjOprWHjqS9+IP9xWAH+HFyYhvvSxD+AnPndeEU64ydU+pJOKUTVXk+WsNh1mw0IAmGAJgRGXG2bT+tf5nAReRPluxg/nJVlzL7b5HYHBalkW8MaAzQrsUUCH2MImar7nl2k68KhImpE8KWPbyfleq/UEvNTApgK3tZ2ZBorlvCbVgeLSoUgcfD+ZaUbMW7UJVKkMCvjlIysNDNmQGWcNBfgY+2U1UMz7aPdarQB+zzNmLhMsvHgYphcO41IA2LxCqRcNCK2OWZ2Kzq3nNZZTHOcDE0EzoCrPisZSj3/hq/H2Z89e0eNu3fcxvO6Dh7A2kl8+8uNlxoYZR5OvGgGbE98cg4namaN6FX7up16OV89dDBx/aw9zH3d8+uN46xeOYYncvonGeONxL8afvfoxqH9rb/iwV2988Y/xwo+ujMbm3/ftpLk12YCb+MVLwXRHvlHCi/+3n8Ev7788yHr8MTG+/JF34V99paOIGJo4YH4+CZ7ye8alQ5QdxrL5EQDVSZWlAMDm+R3l042fTQXsqnnGpN6NCCx6/BsAWOI+jK2zJvexqSXHNgHqymsuBS/1v0fO9OaY9O9N4iUyz+nM4dHzqO2Dx10b9RP5XA2sjlU5moYxcUxSq1AB/C9uwTMuj89wyfC62AJaZn+tbJm03h49W+Y+GiBd2yBPXj8hOmrQfXQdTRQRm7nXvgjvf+W3AQD+s9vwgbPKI0vayEIQUHO3EA7MGNXj6G97zuSYtSqYawads2QOMuuBHufSBJe538ZNL3wd/u31V5IoA6Stg3jLn9yFB/Sge+Mbty2g/75z46PldVQA73UtAYAvd1bnKGf+7znuW7cB4EfLENo+T30FfvaFz0KlWUdjehr1WgNOqYS0xKwMBxn3JQSqgjJKlar0NFKXvSkFnip9jgJZuFI4DonWEcJuG60zp1FZPo6n2RsSGcf+2yCm0phAI/c3ag2pN2polC30u30cPrWKB063sLwxxFZvoCyJ2evRew1+iiGGMd9v0rVC2TGb12qRixC21CbACBwElGN/TceFmDrJ9DTNfm0E1GqlrqnHFT47safSNQ6BXPYj1f5R9eCkzyokfk3m1SRz1lp8PZ0UGSFowGq2CQ2wzT5jec8+3H5sGUvrPbnGhBI3Ox24gz6WDx0UBbBq8xbgT81i6trHqL7uiDysai0h71L9m5MERhI0neVUj1gEB9Jf19a8+txYz7C3w/6xqdkUkK1qRwUAq3PjB0hdzvcX8DTH+oPfQDEK8e7f/nk0amV0abfs8ic5hmmOuekmZqfKyIcdRSJ2i1inY6TloOQXMOy14dVmsdUNUSkVkW2cRdjroLrzOiydv4DZmSnJ+5W4P6+IeDhEY3oKedhGFiVwynXJbF3b6GLQ7SGlejpK0GjWUXNT9DttPHRyDb/13k/ggRPrSK0CvHoTtcV52OWS6mVx3z3SgmvnMIorPKX8dRhrVizBLVW0spculrGIK4g9qMhGZfssjnO2cpqjAyD7zAT82cPnz4gNOJ7qQTsee2bsp1nSpxXx0uYGVo+dwOa9X0K8dBw/cstTcev37ESYDJB5Fay3tlB0C4IznF/tImLzIo7RbffwwKk1dPoZrt81h3pgKIxjZ1UV1zdRm2tit3FaNRbPIjCRXGATM6lUwbR+FhFWplS6xl1MkcwVxiCio4k9B0kIKtrT7HX04jvxl7J8NiCweg9Dele/N57GTd/G9DtMT0MwJE3wNCpj4iQh+9NRgn6nLy6RJY+RmTnmqj6cKMQMYuwt+zhPF8chYAWu9NOZF9xPUxGSFJhpLGOeUaC2qIPZES+UiA8E8N1gGwDeXmm3r8DfdQV+72dvFsBILJsJfKScSExgOCcPrWoUi1FmFwjtQxZwZV+oFriczX0yW0QBo7IXhmTH5BZiy8Mwpa1IKIAXp76r9u7Addfuw66dcyiWfVB3lrs+1vpDtLoxzlzYwtLJC0g6m3CzHnYvVDHTrCMcptjqhFhrDzBIcnQIODpU8Cn7BkLNnpXKRMxGTqlSwq5d05idLmOqXoXveKiVGpid2YXZ6d3oDxOcXlrCQ8cPYb2zijjpwMJQ1K225cH3SvC8ks72YpasGFqLfQMZdSw6FKBLhoqJfFBWHTwmXkuxYxXvD2VZLM1d00QWkF1wGVFB5paDtY0tnD5zTgC3ra0O2u0uOm2qb5VaSZSlbJqzOU7b3jSRoPpY76DIPCKo6VKZpBeBOIylYSx5trSCLdmo16toNqcw7A+xvrYu1s6ddgfFoo8duxdx1dX78JUvf0mpUcmQs8kgLGNmehqLiwvScG+11rG5uYnW2roqJAoumvVpWaDJPGw2GzJuuMjxfvB7HlW6VFC7joBajsWCSC26XLR5jszWpcJy1OTWjXDadqgcEdqOsyRTWWBi86ILo1EjSModCf6TgkLyrLkgSvNOF2oGWCBDD6pIE2Ca4K1YJas2jMopVXnMLIxp4ZLnzMtNhHVGdh+JFErBrO4/LVlox0wuxJC21SRa6OMV4F8rp8XyWudP8NPY/JE/zG3m5wkADPWMcqMsFusqrzeKM7n3LOyFbEAQWNtis9LntVGvUwxDguaidub9lCKYmwnFgCSYzoW7FASYn1/A2dU13P/QSTgsqKgQ5liTQoNK/1iUsCU7wfX7duDW530/7FIFn7n3IfzN0VX4dgVWEsG3QpQR4bUveg5edMuzEXsu3vLHH8b/x957gFuWllXC6+yzw8k3VbwVOlVXR4KEBpog/4hASxBklIEm6MAg6JjQ/xGVUYfnGcP//4OKARBQtIEmiYwiSaZRbFLTTedKXTncunXzPXHn/T/rfb/v3FMFglq3HRru4Wmq6t5z9tn7i+/3rnetdfDMMnopGTEK/qbiHVw2hxmKfKSoeIV4kRAATk4cRrMg+BrCyRyMj9XRHKvJ/O31MwwGA2za3ECrRkkXVvo5KBoTODTXxrl+hk6kkvQqdV1DtTUFp9JE7gaoj1VF3jmNUziyjlHeWduI4QvImk7oR5wCSYgiGkjw32jU5NATxyHqtaqMF86BJNbv4bgIe5SajwQopppAhf7dHIcMgnptVFn56+botZfgVyn7VEK/n8D1GiiKshbnkDkcD1AqUmwam5D7o18zfUlYFcnxwzWAlY2U06bnOn0yCKY4ImfOgxCBVj57gEq9iWprAm5jAmHOtZksXBY5kJ6UoZxEmHKBXtpHn2tJkaHudQQALiUhyuUK6lUHE40y0s4yLtvcRHN8HEeWc5xKx3F6UMFqXkVeVFBQuYB+yOKGQvmbAiFDQh6M0hxOVogUj3qA00faxZNe8lr86QYD+BEeuET48t++H6+0ALBU066xVy08Niq1vAZOUCqVPtm6phP8JZgk67spOOOyLBJIJkHgcq+Vw/JaFao9KA9BISOnaSmgmnM38mElLdaywKvuKSpPxOpvOWSbpP4wMT8Ew8xaIeWy5n1G1toW/VgpM16f81/iA3kGCzqzYt0cVk3Pi1+yEQETMFVYe6rioS8tyjNHR+URSzJA33vt838Cf/nUhwEA/tTfqwT0CMZpEzejAPBwANNv1ABOWnK19kGJGQT8olyT3vdlT3wOfveF12K3tRFeh5mQn/4cXvDHd2POCP1eqI5rv2IIKmm2a3hAltYepVCO/lvfJZoiVz3pOXjL86/FpRdz7+kR/MrvfwyfW/omGfHmY/GuX342HnuRmffi1GfxH//kHhj70vMY7t+quWVOmOe1dzcK1GlL6G+o+IDKJXjjL7wUL71YxNreVDqHj9z6UfzPA32dAUZi98J7NvXoa/0n8opaCKjg7qhk2Qj4aRA7m8jQLzHg3Iiv65B9avQF5YlH/MR1ZipL1c5Svkdknc3w16SdsgcU1DufCTNMXNrK/JGHHP2+YQGFLcK377OAqFklLrxHC07aZ5TrGKnB4Tx42ADgr+DdnzuII1Y+0gDAKpV//mtYeGFjsgsST6aThx8abUf7HMGVz8X7HgYG8EcJAJ/WFU0YuubepIsNACxLyVCd4Xyg/5uulyNzyJ5l+HEm/dfkLx1c/9yb8X8/DADwH37kLmEA87UBAK/D5vNddolKqYQdnoMpgg0XU+ckZ11gMeO5IUO8AQB/l42Ujcf5di3wtrf/nuT5eE4XhcHAl/yUk6ZYXFoWQkhtrKmgokjalkBVJHs+0UJVLTryREmsj5njJ7B05izcxRnc2Mpw9fYxLK/2sNgOheHr+bwO84ckKJQQhQMcPn4GJ84uST6V+Suqn1nbHVUY0RInyePJPqyqSPa/8+wYxN3JxFfDWjNl5Fryi8SHBhhm7pRhlJAcRhjBw71vJFjXUGwN1GWMpbZuhnlrAFTesusRDFXlRN6/kJlsUbFTFms2S97gOibgLa9FKe3NW7Cvm+DLc30s9SlZm4oyXa/fh9vrYPHQQWGoin0aFRU3bxEGsBAGCM6SCGJkqS0oTTBN9m8B5dTCjv2n5JxMYi/mhwXUMgC9hodC11TmtV5gLSzluVeOp4xtNYdHssKZe+7E9rFxvPN3fhb1Mkk5as/o8PcEQN1A+r0cLaFSJhdiTKzG/FoT7eW2qiW6fH8NSbmJc0cOIM7KaG2dxngwQCmJMSh8zC20seOSXapil0GA0owSv5VxOEFD7c6iwTAHOQhDVIMGjp2ZRb8fYbW9ilv+6vM4fGZecl9eo4XW9ml4rRYyUkN4Vjbnci22VjVDIeWwXwNf2MDU2ZF2yjNUg4oo4bEfSYyQMctcMXNgVMozJCMZX+xv5po9V1TsqKLHeUYrQALCtL8jy7mzvIyz996D+ukDOLTvKP7zS5+Fy7dMYHOdypUFqpUy6mQdlxycOrcqz+0XEaIwwVcPL+LgqVVMNRu4dvcWtPwSHA4c5tykmMP4ZdMbmud7MnNJQTZqMZaVKzZZzCuLhZxqTg2xGsnLGpBWAGEqahibTlHSXFOdtNeVbLQeCtaKUc2hQAoYVVFc8r2K9BCn4PhUhUr7Gm7b1l/YXs/6CZeUpaxkQj0d+kbNdLnfFWXRpN3BZMVFvRog6XQw5mS4qh7gTFLggVDneOSU0CI475TQSwsshSkGJNJwvhRAwLxqnsJHjm3NqljplYrRMtFvtxpv/H6jBb7HWuC3br5OGIkEGriRaRWzllxrxQfzGipDTH9Ipi15mPXKKpnBJUvYjSKdSgCHIASZfcBqnwBCCYO8jF4MdMMIeZ7A94An3/AYXHrpDmzZvElAiX4Y49xKB8cX2liOgMWVLpZnzyGIV3D5lhamN42JNPXcUh/L3RSFT/P1BpaWV2XB5r3wnjwnRykPJbVKb4QwInASYuf0ZlxxyU5MNJqo+1VU/Somp7Zj245L4bfGMXtuDgeOPIQzZ0+g1zmrVFs+d1GC71VQq1RRDQKRc4uTCCmlYOkR6hLAKWtFkVS2mcpv42HLTYiHnCgK1ReCfgPUvBhhLwjHUCQhPPT6IQ4+dEQ2qtb4uDCiCf7Su5h/Uk6Z/cGNLRGgSgwsUC4r2479OBj0hKEpXsG8x7Ir/g2a4OFnywhqLnbt2oVms4n5uQUBcMlyVpkMF3uv2iMS2J0OJWByxFmG8bExNBp1qeKqcoPkohyzSkuTV2RNcxPlfxacJZuXgQnbIWdFFzdw+oVK8EhZY6hHcknZu6x4JAir7+MGad1FTGI707YTAMmwvvS9ZAGv+XsopKkbofjp8vfCmFVZc938bZaWT0DANhyysdjGcUQ/3Uz+I+AWx2Ts0s+V4GuENIsN61MrkRT05ya0JofD63CTZnAziCIBdKUai0AxD70E8gYDGR9sfwGdyfQS2WACyPy7+oaEofXiJQ9Xk+b6ooSIMnYOE98AACAASURBVFykktL8jyB6ta7OewQ3+Ltalf0TGIY1fZB9kdDOyW73FVCnzHS9XseBw8dx1/0PSXWdBACsOjVezxzD9P+tlzM8+uor8MPPew6cRhOfvWs/bj9wCm4eAHEfHiI03QyveuGz8cLn/F9IvTL+37ffgv0nFxG7TeT07qRnipRuqCcsK/94KzVGplmEpLuM/ORh+OGqSMzQS6NRr2Cs1UB3EKPTS9AbDNBoVDE+PolGjUB2jMSvo50FWIpLWBqkKFPe3Q1Aqm3Jqch38u9BleUeGYokM7Iv6pxLNjYDcwLA5Zw8ZVb1hQi7bRRZimaLbct+TNCo1YZKChw3PHSQ8TvoryAvYvh+GUnKdqVfbhlZkqqksytOHwh8bV8C4p1uiEGfFaBa2CL3wMDGdVAnCB8RzNfKRbZVt8d1IZX1mSPDcX3xXC/oQe2qpA3XM8+j9HsTQaMBrzEGtz6B3GsgJBCflZCzOpjyKkWK6bqHftpHJ+6j1+/Cy+dQK4coZ7GoJ0yM1dAICpSiAXZtbgmofLzv4kQyhjODCtppFcg8A/LysEhAr0DKYNBz9PDHQookR4nzX3yTWZrs4SkvfT3e9dwNCehHdigS4Yt/cwtu/vyszGmJGoShtpYxHCYQDEN2uK5zDaAENNdtJgUEWjNewFKEZg4sWrItBwqCTSqBZMWQ16qjJY4xHp/8ekmamMY1BeXKADZgDH8mh0ZZj8T9ZggYCcYyPOhYkFCTG3JM4j5uKmct89d6GZuNS7zBNd5a8+LUw+1aYkf2MkmesBhGpap5L2ucMluBO5oMWDuScQ+49oX/+eEBgD/5WfzFYRbC6cvu/9b/UiSsLZgl+7SFfI3n9wVtaL24bLLD23w1fvGVN+FHNl9kdnl0AnXuwMt+6x9wmPuXSSgpSGNGpDkIDx/KgnWjZc6jY8b+fZic4gU8PPn5N+P3LpZ1vfCPeO7v3YE1gWYDQsr9bsfPv/FmvHziIleH9Cw+8tefxdu/PgeFUvX17Y7LQ7DXeHbbz50HAku1AidBDdc/7gb83I/cgMdY55KLvO3k9F34b++7Df/QNmyTUXn30eewz2NmjKlONH7bOu+GLH47kC1jdISgLm0yOs7teDdg8KhEsTJrzXwceZ/IRlsQ18hGD4sJtNHPk0HkjyxjZm1GG3m2C9rPgrgSA0uhopmTF9yHDnXVo7dDfbSAY/g95yVbSyiCvQ8PA/hrX8K7P3cID1kA2ALh2lDDsThMMJuizwuHzxBAveAXtkjUMrn9Pc/B+9cdAJ6DBYDFq172IOsDYy0EyKIwCgimD0b7dnQcjM690Z9rSZEWyqzJaTrqAfywAMBfx4PGkHUDAL7IBeu78OMEgKddB1tYoH2Rz8cYbz7NcUKU0i7yYhsf32iBR1ALcO68/YO3iJ0chz6zUQQlmftZXVrA0mIXm3dMI6iq6h1tktSrVjdJ8TQVdTq1q3PzBO2lRZw6dAjtc/Modxbxgj3TCEp9YZrGcSQqgxEVHukzhhKOnpzFydPn0B+ERurZxMdG3c4n41iAoGHVmq2HG6qZCQmD7zdyyrbwSQBLE5dYxi1jfTmLMd8naoC0F9SJvwYoK6FjLfYajdmVcDSUjraevqPFeabYXf2CDUPWxhQltjGt9NiKSuTg+whI0U6OjNDa2AQOzczjoX6BE05FCvpDqrcVEMnffP4sVo4dFzIErQ7ZQLQUm9x7teR4mAdm7nVN8UqZk3w+EkakRlmcr1RZEFSUk7whyRvMHRFIVKVAVQ7U/Z9F/FJEaCR7tSMcyUEKcYbjx/OR91cx++C9ePx11+Gtv/LjwkJl/rFSDdBoUS6ZKnkxaiTKYgC/lIEF1EnYhtcYx5HjC5KT3zIWwKW/cGML7rvzXiRpCVdfdwUCdKVNTi+GWF7u4fuuvwTozwPlAIVbkRxmIuZwAaJEc5zdXh+dHoHgGJfu2oF9Dx3H2flVXDHdxIf++h/xidvvFfU6Pg9lqIPWGGrbtsGtBKogZeJkOd9LX2s+V5i+hrgiID0/XyYWYUFNo/hIwJEKk0Eg76dctOSb5Pt8uGSM+hX49Bau+AjqVbHxY1tl8QCLZ2fRe+BuuLPHcfDYWfzkK27C4666AtvGgSJsw6eo16AnaGk3LjC73BNVRubI7zk0gwdOt5EmBcbqdezZNobdkw1FVjn+DRlJct0lyeAN8Rcbv8qfIum8VvNNPIEDSEl6nNMG6GUdO8UTWaAguWYqk2o+RW2y1mbW8Pq8hshJKzFJ2b/a1qbsXHAHBaNpfaOJlmE+xJYFj+RGeD35Jo57LV2XPB//9B0Hda8i84UYAklLlayHrUEZR88uYNIBLqkBs4mPw1D5bpfPX/HglXLQMpv4TJ+EQpIAWNxA0hvPVxnQp+8yC0s2AOBH0I64cav/7i3wu6987MjmqyCasFUzbkC6GFggWORfZbMEqoGyN8nU40ZG5llSuAKq9KMcq8Lk7aEblxCmHnqJI5tn2S1Az/Ybnng9rr56L5rNFgZhjJmz8zi32MaRM6tYDWM45QzldBXXX7oZ25oNxN0YC6sh5juRMAdL5YpIA7fbK8oWJICSDVAmO7eUwOPGJUxHygArxbbi+tg9vQO7dkxjYqIpBThepYrxqW3Yuec6ZHmAU6fO4P4H7sLcuRkBBKnRX6SRBGYEgOvVOipeVUr5w0FImEg2a27AlI+QajYhGmiVl7QlQeCMG2GsEtACFGs7q/SbSp8SBD569ASWV9pojo2hUtOqwEa9KeHhzMwsjh45gXa3j5isULp1GoluL6gJx45SyQSeCOixWIx+vgQCydgk+MeNvVarYWy8gRplYYWZS+/cqnoM+574HZM5TSBYJDFcMnMD9UKUTSQTxq4wJY1HAQMV9RpmW3ADoQOpScKLV0EqIBSlULTCQCuIHPgoFQqc672oTKyt9LLgpizy4tmhwLFKXajsp3SvSJbzPwMUSwKSfbBmcC9MyaJQwDVW/1yVPGfglQjwyqCLzFvZJEXDTQNl9WgguOaKtzV9DChjoawz2985olAll4WNy2snmfR5lITC3KV372DQ1/fQI1sYxbZddSOnLDZBem13XyR7KbHLfhK/V9eVflS5b2KQBrj3XAF2S5RPVaNeGT8cEwKmU5ZYWLCatBdJbisbY2RQ2cZ8JgLSx07N4qGTC9KmwtwOCARrlSKZ8F4JqDoZHnPtFXjBTc9GqV7H577+IG5/8BicGChnEeoBUHcLvOL5z8YPPesZyFzgd9/2Huw/vYzQb6Eo+8L65FhmwEVQk365lO6hsndOv92wg/TUIfhRRwKtibEmmrWqBD+cK1FaUi8IyrtQ7rjqotEM4NUn0UlddFFFBy7CkoeILGNKNOcMuMtysCq7VCXIxD+CYWEWqxcuxzv9vSlX77JfWEmXRMjo51xkqFZ8WR8ou8T2Ebai5wmjnp7krGyjRzjAAD9Dh4zfSlWY7pXAR7/bQbnMgCrC+FhNZKq7fTKaybqlzDx9gLWqsRLQM9jU4bKoIM3h+7qutDtt9AahrgUowWdFZNnjyiyVxfQ1V+ZTLiCxU6mgMjaJ2sRm5G4NWc6GLiHlfWcpakixveEiRIwIORYXFhB3TqBVyVB1S1ha6mHblhYmWx7GfA/btkyhl5dxrOPg+KCOpaSJKG+gnHvisc22Sss5wnIuADDHHg9g9HUVlhj3mSSTSk+K/d740p/Ce543De/ffTfc+ML1awEFgF/2+bnhYcwtKcOVE1UPL7puWg8oC6yKt6aegYQpL6oPhik6TJ4b9q2V2ZRiAgPiSiGOSmwMv3so+2zVKMzhxH5mNLkuMvimSGgox2nBHaOqITCKBY25N0kigzKs8lTnSSHr2XWtIp6HQpE8FTxG1TUMh2wIIMk9GLhKk/9aZKT5DC380YOcLaayPcf3Kav4US96Ld673gzgs/vxR5/8DN57ODGV6ecRgdeYcCNAkhzWTEGWHiZH2sMAxRaA1yNjGU/+sTfgD7+PUnjr9Crm8Gcf/BRuuW8OHZssMokVLSZT4EmSUBpa6IHVPIcdm8PCgQsoxOq77OMHXvlT+K1rLm7lmr/3b/HKDx84HwC2zVCawo+96uX4pb0X2zYJDn7xE/ilTx7Fok0qjYDd/xwQfB5wabA6y/g973citz6G//D8F+LNT90OLUO7+NfJL/wFfuxTcyNrhwJjZiYM2cfD8M185RpArXdrk5D8tXxeMxk6b038btcG2/fi3W3GijCPRbrNFHxeIM88KgFtjLQ0WSPrmi3asFlO9RUeFiYY5gjvzcq32ZYTBvFIkmWYNDXFMloYaJgSZq1dk0fWRKLEmCMyhcOVw1xbEo6W6UMG8E8/a90loO/92pfwp5/Zj8Miy5gNn1/ufWRtXivUMX8b8egbTgnzlyEYbO1aOIdNWwV7b8IHHiYA+NZTZg00QL9tYznLmD5U1XvDcBKWk06eUTD4m82589clwxaXvivj+pseDgbwPigDWBt1AwC++DXru+0KlIDe4TrYSv+rdXidNhLQGwDwOjTmxiUeMS1AwPedH/2ggqEiX5wjcEuIuz2cOnUKleYENm3dbIgcGjeIRZkU4pMASQap2nFleYSo28HMsWNYPHkK4eISgqSDp+3chlIRYcdEFZfv3opOGCEcxGB27mt3P4S7HjguamEEAOUEM5RLVgGcNf9dVQexqknKUjXqSXL+UYs1JR/ofsj7FKDVgLRyLW5hAsyqAh/PdVLHa+INe06Q2GsYu62BoKpypO+3bGGJ4cSGjflB+6cq3Alobs+Z5uzHHKJ+Rt/PXFNQdlGp1VCqNHD/4RM4du4cBpPbseDXkQ0iya1EUSTtPzh1DL0zZw0ArNXH1c3bsfnqq8WXlcAXc8LMm1lv1BLlh2lfZOLNwmH7Uf6ZDGXm4ljw70hOTtiszJkS1DKkDm04BdltTMFzoP69kFygyka7CBdmsXryIdz8opvwi6/+QSws9yX/ztzS5k3jmBqrChC9uemilPfFZg1RB3kUAs1tOLUMkKm7c0sN9aKHwq9LnrI/iNBsBEA4QFwZxz37ZhFUKnjUpQ1g5YTk3orqmJAKipKP7iDBICuh10/R6cWSg87jPi6fnsRKN8S9x2awdWIcb3rz7+NMdyCyvd1OV8vdHFekoOubt6AyMTkkMUjobGNtpUkrsJ7TIlHjI6WoKTFN25/zS234qARJli/7UcezxvAEYqmg53o+/GoFXpUWcw1MbdmCpZVlrBw/DP/kQZw5dATL3QH+64+/EM/9/ichKMdoBRnClUUky4tIBh3JDYelBk6sODgzv4yl5SUcmWmLAipB/lrFx1S9gsu2b8ZEzZfnpSKmMMZp/SG3bHMIBkQ1+e5hjZRl1DLnJ8qS6tOrstF6lkglD6Ay0QICG0LUeQXsw2JszXfb3zFPLrEzfyw2lUo8ExtKo9wxeh3Jw4yCv/J3jXElv2Hschjbi5ooCtS8CoKygyiLUSZuFHdRhD3Mzy5gl+dhW72EU4mLM6AyoINqKUOTMuZeCaEMfCobAkmWY7UXSrEB842NUoEtAUlAZO1/u5LmR8x2sXGjGy2w/i3w/7yKALBOfDGcF111AmoE6lTyQ+SG+R4ySl0HvmiucwKqN55b9kDVU8o8D1IHq70YS50BepSnLXx0wxIGiXpWVOtlBEGGR11/Ja4iyzQtsLjUwezcChYXu2h3CZjEaDVKuPKScWzf1JACqX6/hP1HZtHNSogLVnaw+g0Iu8vwnQiNCrBpvCK+BmQA1iqUdHBR8T34Lv8j8FLH8nIXh48eR7VRxfSuaWHYsuKoWh3H+PhWbJ++RLxJDx14AEePHsTqyhziqCsyxRa4qAU1VPyqAHQEiljVRLCIIBtBZ4JK4js7AoDKIloiE3ggFVFkYXKjIlDou74srotLKzh2/KTxvK3CCxzxbSAIyO+ivDKVRRYXVzA3vyigJP1BKvRObjZlMyNwSLYtASZ6vIr0K/+TIFMlqwU4pH+xqwxYrewxCXcmMdjPlJqRTdMAoJIQUCYvdwGzNWhxgMhZajAiCTIiO0ZiWKsDyUBU9pdlQmg8o5VGanSviW0CkMIFNNVuZMGKtK6pXhLw0XgpixyylS8XD+RE5HC5IQojMqPsyZo3hj6BJr8o2cxnIQjM65Gd24nCoTcpgWX64hIoJtAfpRzrClAPwgiDQaif5TwxSTdu2uxP8Q9O6cesAYhWZynz11bwC6BN2XKOFfqXEKglM9f3Ua16AtozUEGJPsgcu8rCtUlqkXpOErhlQrKRAcUzqQSNY1Zzkm2tWDsrw3hfDAyikJLVQLVWF/9m3juDjyhKpN1SPqeAvDm6YYJe4YrkCKsmKTvNAMlkEbUIpEjw2Ov24rnPeibqzTHc9rV7cft9h1COUhCCrNdcFPEAr3rx8/EfnvpExEWMd/zZrTg9v4xS4Ik/LQOvEoNhEzSI76erawwhHJeHjSREICBLjlqFoLaHA/sPoL3aRdmrYJAU6Ef06yxQawSoNSsI6lNIvSa6qGC18BC6FcSOh8L1kaViIgq/XIbnxciTUABJrndJSIlntheLKAoJjAmM8vcEpynPzfvLU/om92U9ZIEIJYLoibK62pYqTplVGQtkGLizCGAgc69araLRaCAM+4jCrvQ3WcCr3VCewXF8YfNXq3U5gPE7yDgWP0E5VHmy5pLUzrWH0u0ltyxBO/ut7AcigUP278SmzdLGlHuiVD7X8IyKCZUaguYYcieQNdjh4YHe0IM+gjzGlrqDuJyh8CqYm1tEKZ5Hw0vRqPiYnZ1How606jmuuXQ3yl4dC4MSjncdzCRNtLMW0qIBN3NRliAyk2tFrjLhy/w+w9pXr+1UwV8WQmQObnzJG/Bnz9+xAQCv/3b/73jFCLf/zS34T58/NzxsS8J7CF6u2SQM5ZHN/mE+oKcHC4SaohULuvA9ctjmX3hwsn5IBtwx+XUFkc1BRo79Q8anArIWPJK1eYSfLOU+lilsQB/L9tPrWW8cwyRk5b4c/A2YZMAxrpWjILckHoTRa7uC8If9x4hEreypRhrKJDho62ABYAWLNMEg8Zkc0LTKXP2AYQDgqYv26RsdNJkBgP/8cCw/1ruwHlQmSTEKsBoGgD0cDg+hlpFoEjGSeNKISdp2/Akvxadeskt8t9bnlWDfVz+H3/zEgziaXMBQtoCc7QazDxVEri0CZQeUBkw2NaVtoDeOUmk7fuFNr8BLWxdxx0UXX/z7T+A3Pn8SbYsPjlyuVGrhSc/8Abz5WVdi6+i9/Ru+cnD4c3jFe+7GzNBDzBbRjUiCXXBdiWovAL+HTTN6P8Ls3IybX3szfvby9fIpHeB/veOP8FvHDYA5WkDCmzDyYjYJaSW87ZxXWweNAbX4wpSwmz4dzkmJPbWP7biUvxuQWOazxMX6skUNwxk9ArDKmieXMhXzVgJ6lGlrrm0BZ5uElU+JX4n5HpOUkWIJU0hh70MSiybhYte5UXhm+Bwm7ra1DSrvqM9p10qzyOizVa7CWx4GD2ACwO/67AEcMkmpUeCaagd2STwfYuKgWpNWtECrdt/a+cI+zxDXBxBceRM+8B/X2wN4Dh/98F/j1lO2gMQUvNp9zBaPmD1Aditzn+rrPqI+YOwIpJ+kyNUUYtuVRhJe5vNGUeP6570Kb7pmveaWfhE9gDckoP8Ni+n30Ec4Jy/1yusGAM+kOc7y/P5N1Da+h5p141G/B1vgz/9KAWCN2wsELjB34gwWljrYddWV8AJXmKnMB2lCR/17OVVinhGKAvWgjDTsYubkKZw59BDaZ2eRdfuY8BLcdNk4GuObsDJI0A8TbJ5sYarp4gtffQB3PXgKaUxLGvXRFKTWqo+YPciezZh3sfuq5ADN3sV8iXiY8ve2ONWAscwZKahszmg8Cwjgph3N3U+8e+VHBogzYJENJTVmU3B5CP4an12J62gNJN9HwJdxmbaP5K1NTGNBbFEYpESz/J5F6IDH97kOqvUWTi2s4r6jZzDXHqAgM/iyK7Gcu2JhNehHYtfDXPLSoX0I5+dVicrgdbWt09h01V4BIjWONDRfAWgzyadSOdDu/8yxUq5Wzm7C2MwRVJhP1upTsWO0thgCWOvZToF/ErUKIQFYEFgAeba3W0bv1EmE8+fwhpfdhP/ykhtx/MH70dy6C3mlJVZrzCW1nBTtTgep46Hu55iq5fCyFMtZHUfnEkxvGcNUeREV5osrNeSDZcnjlSd3IU+6iAYOVv2tuOvASTxhzwTGS230owxLXTJgy/SrEzJR7vqoN+oyBvrzs5g5fRqX7rkKB8+0pZ2Pn5zBg/tPSy5wcWkJh48cU2KRnDOYSw7gVptoTE6iMt4UIFA7fO0YxlydtrvODyGCUGlTDZpN0Tnzr/pZ5ulZQKfnZqMG5Cq5RnPPxqawUpF7h+cjnDmK+vxpfP3+g5JH+5lXvxDPuOE6LM7NY1PLweryClZXuqi6DprlCK1mEyfaKQ6cWpJc8f6HzmJuuS2ziHaXZOQ3/TKmxsex99KdGAtKyMMuvLJvMBdLZNKCgiGMac9q4gNsCxw1z5uTjGJlluVPPrOOJeGRjEg927y9XldZvQLWGhBXM/x6BrKMc/UN1oID5vGGgK/k8FV+eth3RkJa+4MZQL0azyh8r8iVSxvQi5nAbQn9IkeUpegsLaHZ62Ci4mKu5KFLKzzHR1QuUPfKGKc6pPR1gr5YazrIwhhlEpUIFqUFlgecw1Qv2ACAvwe31Y1H/pe2wK+/ZI8JPtaq0RXQYnWFkegwlV9cI1JuRATPJF7Qz5C9l+QOulGB1X6Kdj9BL8oRFa5KQKcO0oIa/ASeXNSqDnbu3IJLL9klZ9rZ2UUsLA7Q68YoZQPs3t7EZTsnMDlGIJVSBmUsdVPce/AUwsxHnAJRrwcnHaAZZJhqlHDF7glcu3cXpsarqLhAxXdQ8QiWaDCQcREpVbHcyfDlOx/EzNwqas0JbN8+jXq9ismxlgRarYkpbNq5B9VGHYsL53Dk8EHMz86g015GmsYqdYJcgRyROyZLjxVcyTABK8byBPeEEUy5U2WhEuggEGgltz2CuvS91Cw2Hnhgv8gFi5QyGbkev4cAlYKE9CRmBRPBMgI6ZS9AozkmHiISuA0B27XKcgVnyWgyCS+RlNTEtwL7msiWiiNbDcTfsbqQoJZkIohjKauIwLF2uxEaHspSWKasbkRSxGWAUG7MDFYkWT2SZuf1KFMRF6kCt1LJqNVKUoyQ54gTAuwK6hL8pRQL5SKkokm8DlQCg0GTVM8Jc6ssTNcsJ5BpNkCyf1P1Yk5jAncD7RPD0g6jGKtdAn/qBUI2NCVFxPOA7ee5It8tkWOJ1Y2aEBTgoEzpGO0j9h8/y4DMej1KYGwKKcgQF88SMtRN8KzBKvuMxRSMbMhCTqTCMCEAzvYrIExOfp6BJAHdOIqQpgNU67wntrn+Nwj7EnApwK8perbhYBCh2w2F+Urpb/6bLGStVDQSIMZPhD+LGPhKQMoxpF4qvC7HI/9CELTqAtddeTme/pQnolGr44779+P+o6fRIKuc4HQ5F1D7ml3T2Ll5DBkSPHRsBu3BAI7P5lRmMkcki084GUTKxoCqfAJhfbPdxM/Wge8DjWoVi/MLOPLQEUxu3oyF5QGOnV6EX2/CJVu24sGvj6Pc3IzQrWMhLKFHv2G/ClCmhizvJAe5x8i7IitC7xJXGH4porCvfioMXeKYyDkKFhsQiHVLwqxntV6/u4pa4CEw84LM7KXlZRmvfB5KkrBLqRSQpJFckwzgsbEx9HsdZBllvUM06lWEKQ91Lno9yrWTnRwIkz/PyDjW0j6qD1SCmvGz5vd3MQgHUolJn2dREyg56A4GMm4qtQaarXEEjXF41aZ4nWSMg4MKIHLYvowjp8jF+zftttHygJaXISEx2A1E5sdJljFWK0mfnp2ZQ7WWYryRYvvUBCamLkc7a+DIao7ZrIF2XkMY+yjnjgA4XDOTkl6PqycBYPEv4dIikpg6xli9V04dPPXFr8e7NxjA/9It/Dv0fQoAv/R/z2rVs0lay07HOWYOC5ZhqQDAGgvOoIGS4BB2nFnJLOAh+fDhEUWT47JXjQC+skuZ5INNXozKH/FXkpAwhx6zrel3WX8rKy9tW1k85EeOR1KVb5QrJBgaoogGnNa9nUUtNukhf5rnErauqWQWnq+tojWMYRHdl3sRAx7jDWVhET2QKXB0PgAMNPD9L3oZ3vrU9QaA9+GPPvlZ/PlDlIC2vGUDAMuzr8nZrrWhkZ4VXMccFEfa2LIltfJZD6H+nmfhw695LKbXcXTHp7+Kn3v37bgzWgNqhiDSCNYrsIysTRrHXPi6UGZXbptV+LtuxDtf/1RcezHEqO5BvOXtf4tPrui32mIDbRq9L4xdjd/6mRfgWRr2/dtf3Xvxht/+LO42FePD7/sWiXhNw1nU+/yvvmDko1TagTf96s14cePffovnfTI/i7e99X34ACnLlolrFQT05uXtKoxm2Nsj89i6VlkP3mFqYGR9sWuGRLcjQK70uRnflh1r1yj9zjW2uNhx2EITC+6O3ptNgA7XhDUWs+0Dq5Sgc0KTw3ILtJGxcfvIHOLnqKZhh6v9/gv/bRMyZqqZpK2+y+DHQ1YFf1be8mj85o9/P55ysWPtvI7swzKAH7IM2VGw/TwG8Oi5VCaaFtSMAPBmERwWo+jwNHPFnGv8Pc99WADgj3zor/CBkxqzDr/XzhHpFLMnyXgy7xkpkLH7he0nKSAyBQhDUFvOGmpqYy0U6G54/fNeuf4A8MKD+IMP34l9POwDeM1rXrZOk3fjMt9NLXAJAWCek7/J/vivfU7xAE5yDDYA4H9t0228/xHcAtwz3v3RWyWnY5mg0eoijj50DHuvezwcWmCRnUoVPkoKS8wjvpaqLmfyjm4RI++3cei+B7Fw4jRSKotlKW68chu+f+823LP/NDZtmsSurWNw04N6IQAAIABJREFUixRfuecgbrtjP+KYoCFzWa4yic2+qkVIuqfJPitnqzWW7trvrXqTAXgNi1eL1I1dgfmZXIsED2ORp8Wtuo8zP2ALZYdFUbZfLUPTkELIVLaAsg12lPWrUs4emaMq/SqkiHJZ1XhEaloUIekRClQkV1qCX6tjNQa+fvA4js8uoE97rRIQ1AI4l1+DLgkQCVX7xKBMLLhO3X0Hsk5HwTJijI6D2pZpjF9xmYC9YvHD3KIhtYg1kWDkGgAQiA5jtQVjTjKNCsknkTwksaRRIGK+2Koi6tl0jZUpwYSA3zou9JCt+e7esUPIuh28/63/DWPlFRSOjyQFgkoNCS0R80hA95XuAFnQxNhYE5uqBYr+Ityxrdh/JkSz5uOK8RRO2oUT1NBvLwtwXB3bjMHKPNzJHTgwm+Lc/CqeePU2uHEbUbmOxX6ONIyAsCOe1ATwSS7xXB9hmqPX60murBt7+PBnv4579u3HwkpP2jbOjfqiCUbJbJeoRxD7Mhw/QGV8HNWxCTgVH4UQQjRvSWKG5JxNfpnjV3BGORvz6jZbwH53RTlS6x2srDJzlRxbnsTBlJFmTkwy5I6DVilDeuYUDp2cQbXi4Rde9Xw8du8WZGkZnpNgeXkVvUGEchCg1aigkg8kR9yOSzh0agW333MAcwsdxFlJ8te8U+ZTmd+vBz42T47h8l07saUKpOEAVc+VOcTBaElD4nA1JE6teQCLoCYpJKImtlY4qD7TOj6E1GdA2lFVIbFIJEBsrm2nHYsbdH7p2UNUKoU4pScHUYM1+7UAvEP/YcNGNv0yvF/TzvYkw5wfZddb9D5nWh0FwoI2ew4GJNYszqHCmCCooes4GHdLqJQcrNJnOo4lH+2WCtQpAV6C5LLJvCaJhJxqygzMhRsM4Efw9rhx6/8eLfCWl+3VKhnjx2CWRN1cuJGaSmRbKcPkLYFGTUYRYAMGcYH2IMVSO0Y3zMRTMkyABL6wgDNW23hkMEI2Pco1UzZ065ZN6Pa6KuMaOsICo6b+Y66exvappiRgwpyG3zkWegPsPzyDKPEQDnJEvQ4qpRAT1RSP3bsNj7t+t0iSgpIWeSQbfL3io0ozUSdDRr/aPMBqVMFX7z6Os3MZKrWtWFnuyP3svXwrxppl+DQhd2rYtn0Xdu2+TNi4J48ew8ED+zF7bgaDQVsYypRcccsl1CtNkWim9wJBRQGITOAkLE7ZlBVIJUuYizKZqroxEaTzRLaV0tOnT82gNTaGWrUqgA7lYfkdWrnmaIUXN6+iBJfyCdWabOriP0yA0gQQkpY18hYSotnMtq7GmiiRxZubg5E7tv4SigIb9pHyo3SBp8QGA0YNnGw14rAiiDiaVCWxiifRzYGM0yhGKh66BHkzJGFifHM1ZZIUibBCNbGl0nMEI20lkjJ81cuAgCiZuspopRcv21IBYgLFlFGRF/176bGaJCI7Ls9jpGCEWcxn4c8E5KZ/M4E+Vq1pRSED7lqVYKuVpVbpZ6nak02ZVZNaYUhZZgaZUlXGnzGYJ/hHeWWzuWqAr+2ubEfeeyhM3WjQl2CEf2eBAQPBcNBHGA8E5CObU+SRyx62bduu7GIyorMCg35PWKW1cXracjoWcD1HWOaUgmGbUu5aqsNyyLgLQwZZnIeB8TimnzEDEo4tyiFzzPKz2gcMrAh0MkivVykDXgiDlVLT9A9uVFxMjTUwvWVKgNOVMEYvL6FO2RX6WbgcBi58ynykA8BJ4bg1xAWQmEy6xBr8T+JkleBUn3F6eysb3GExh0efbbKjC9QrFfECPjtzWrw9zi10cff9p+DWG0SoUWk04TZayGvjGLh1rCZlROUqcr8GOJ6OQY65IhEZHFdknrUqlP7O9KvmM2dpxB/AZSFAkiGKI3iBJ7+vBa4whxnAkP1LH3KyuOlHzLamHDgp+1J1WuYcitFqkalfoNlsSPWg63FdSMRPWLx4Cx/n5hbglQMttMgV9OEaQDlcKg94XkXA5X7UE6luDqxKpSJBDyWoORg63Z4we7k+NMbG4VbH4NWa4m9CtnDJo08wi+WMNFGewGNFajxA1UmxrVVBL4sxyB30+ynS3jk0K4BfLrAwv4wgiDDWyjBRqyKo7cZS1MTMoIxOMImeUxfJIY47Hr8IAstYMpl3/jspCInnSLkMmIresoDQDp7+otfhHT+0IQH977H/P3zfYRjAn5vVYmjxt2JhjMoBydA267IFZIZnfvm9HpbVA3gNBJC1dCjVag7M5vAhwLJhkGpFvb5GQePRetAh0GtO3SK5xThI/H8tQ7CQA71sl/qB4UFKKtDNXijPJIl6c3qX99bw+Cu3Y7zmoU51ED39mKcxzzdy0LL3vsYwNWxhCxgZcHWtz9Zk0vQzCkLFvTbOeFtw0+Ofgpdfu67IDSwD+L2HyAC2kJ8BqawEqgXdbB+MdLAKQOuLfTT08hoCwzxcAt6Ox+N3XvVMPJ3uF+v1GhzCr/5/n8Bt4Zpc1eg4kXvSO5P/JzfbDj37PhtKjX5OKvVLk3jO827Cm26cRu0i7jc+/Ck8/88fBKPMYTHAKPgr127gpT/9Brxxx0V8ET9azOIP3noLbl04/zr/XM20DOkhuLZWMDj6aVNPrq0YXIO3/8YL8Lh1AAmkP5YfwG++81P47KplfGphySiL396LqakcrjWy3th7N4UhygA2zNERMFbZtTq29fpmqLPYcaRIxQ5rWxAgzGhTwDBM2vD6tiiECTzzntHxI+eFkUoDiU0N24e/CzZfgu/bUkHDZ1Logj7XqhltbzP/hqPYYKB2SA9X1W8BtNgZXSoSLK1GmLzsGvzI06/BHhULWqdXH/fe8UW800pAC5NpDby242+NGaVnEl0qVd7/wnk7lAG3a87wT71l/8qbcOuP0r9uHV/ZHD78wY/gfSc1tlemt2XI61o83B9GwFvpK0lSjewBFhQ2n9d6gxG5y9ECFVFVKONRDwsA/AB+/0N3igQ02/i1r335OjbYxqW+W1pgu+uA/1EO+mJf3bzA8SRDZ1g8d7FX3Pj8Rgt857cAvbTf9bEPSz6LuYNk0MfRA4ewbedlqI2Pww2o1Md8kpIQBISVHCpBE83vJHEfnaVlLMycxNkjR9CdXUAW9jFV8/GELVW8/Acfjyj3sLTaxvziKk6cnsMDB8/gFBUEjWIRgSYhPRgFPlUxomoZc2XMXTiqcHZBwZltYYnjJS+o15C9UOShzWdEHlr3RwHozP6t/rwqCa2xpZ4HCLsJEcAwdeU8Zou+1rZNAyAzZ6M5I54NfQZI5vzI3BHvyzM5VMYVXlnzSk5QRTsv4e5Dx3Hg+FkBfkkw4b5bI2t16ySyHZegw3xZkkvu0i3lkvs5/aUvqU0Y1TLF1qGMypYdaF26S854JF4I0STT36WF2vHlJB2IwiLbVcsUBayWRigNSS9COBHJ6Ez8hCWmGAHbJH4g2cRIRGtblSU3Wc5jrOzbh727t+A9b3m95KsIvDqO5pMIZpNZ2+6lCKotNFoB2t0e4kGCyWYNIQkHzNcjx+7tm+CFc6Jex/yTsCxdoNNNgNYOHDk9jygupE3YryudDugZvXPLFFa7bSE8TLXqyOMIUZKjl2QIBxnuvu8IPvqZL2BmYcXY0BlDQAl6jIw4c2bmTKuKQxz/Ug4t5KcSWfGNOoJGC+VaTdpcbQkhVnvsCGsh5VI2mAxhIYuynVzEJi9nWeX8DiHm8EnEn5nOeko0IqnnEp/kiC7uP3QK1aqPX/2pH8Olm2sI/ADVwEEYZWKZx7xoUCmj3Y6E1UqCU7vTwz37juDEmUV0owT9OBfZYuaOOV7JKhdii+tirFbFo67cjT3Tm4CwhyyOJK+r5BsdJxobGvvFoQ2j5uip1kj1QG6l8ncr+yyfUUawJZyJOqU9F7F9FUk2+X7LJl47h46eR9US0RYoE1w2/sC2SGFYyK7R7ijjeOgHLFZbJckrj1ERlWqaZcj5v9dpY/nMOaAoo1GtoVlz4aSZWA56pUJ8zAlSKyhNzCFDN0kQJQUW+jH6BKlpC7bBAP7O3wg37vD/XAv8zo9fZ5gcXPg0u8CDp608EpyXU9gk6bmpiz68bDi+AL00c1/qxFju0BeVoLCDfpiCIrCUCnCoxy4AlYPAC+AzGcpqqnoFRZEgikPUPB/bN41j72VT2DpVk+qbrHDFUD11XPTiBPsOHEGvmyIOC8T03cx72NrM8ZTHXIIrd4+j4lESN0Pguwi8Mir0vyU64+QCAKdODSsDH1++6xjOLRTYuv1qzJ5bwOLiOeTJCvbumcb0jq1ojBHMchAENezefTm2bZsWv9cTx45i3777sLyyIP7ABHNZfcKFW0DDWk0CGHpFaIKCG7krMrNSgSZeD8qckYqcLBd51rn5BezbfwAtGt/X6iIjyw3NJ+glwYthYpugShZUOGJoT7CHoFilWhF2LqWCy5TpFaBYGXcSWo14LUoiSEqFtHKHxd7iUSGsLCP5kJKFS38BZecSyGWbE+BWli6lmJWtmyTqoyv/kblb4hKuwY3IiJfJctZqOa04UvlP8cGl1C7I9FVgmJu3gGeG5RpGEaIwlnvgtRkQKynCpM0U+ZQgilLZBMMJglFa2XczuAQcyawVv1yCnGZ3F48EflT/zcAs6kco5SrLHLi+0sfM+VbERIQBzICuQFzQNVbBeALTlpEsAIFhM4tkp/hXkl06QBKGwiwV1zMjH9xjtaYEZpQ+zzE21kIc9UQeuOz6COoNBLUGWqx64+4olVWs2iwJczOKByj5GSpVAn/sgxjdThvVakVAQfVE5iGC30EwXBnSEmhLQMR570oASVlhFjLwJb7ICfWjKQ+cIvAcM6+02ICBNVnKHkHnUqYM2HIJEcd/yUWdgCrnXQlInAoCBt9Qb+8sY9vRn0UzygTddTwaCVNThEAmvUrQswqQSiwVAcIrlVw8W6pugFad3rkDPHjwFO5+4DRKlTo8yqIT/K1WkdTGEAVNtJMyYrBqkIAImdrMcDHxmKDiFqjwgMP+ylmk0EeaRSLJwwCMEtAsEWC1C/2b2WZxOEC94qFIQ5UwEllolWzvG5l38YFOON4pnc2APsJ4qyFyThOTEzhz+jRSYQBHmN65Hb2wQKeXSjUhgV7FRhk8pXLgE2Y52y4tpPAhY4EIA19ZXwgwKQufhxUGy7FhdxMEppQzvECkv+vNhsjeFx4ZwJ4WSoR9VNwSSmkIJ+piulVDTN/iOEW3FyEbnMN4o4RmpSIy+uyDTZMedmzZgrlOgKNzOea6QFKZQh8solHGvOBjpgCBa6qsRdw/HFOtqKXBxg+oQCkr4akvfh3ecdP6A8DpoI/FXgQRrx3NW43gWBfuxGtv0/Vc417702G6/Jts4CPyoqO/Pe/zMpvPu5l/7la+XZrtW93JPx9dFCjcGqbHgnWU2rXfRg/g9+Pm2+b18DaULjOJceMJY+9bDiqG5abJdPX9HXptmsOGlW3SPcCw1ozEkAUFpLRpJDGpbDDNHNiqVXuXw/fJSciwy0akoEfbbrLZkIpd3ZspzabFVUlaxq49e/GMrVJ7OmRqNie24GpaUgQK3Fj21pr8s+1//RY7EkbHwLfr92/oW/sBx0Mj8BGsK3ADAYD/+JOfxXsPhkMQZgjGWODKyjkb6W3uz4K12acURQnde3h7skaYNV/8hfj5sUvx6hc8Fz913XrRR9nAM/jd374VH+99c/DStqVtfwpXDYHf0US3YZtrEZ+R53J34fWvfQl+YvfF+f8e+bs/wctu7w6/d8gCNDdn457ve+Fr8SdPvhitaV4wwpc//1n88T8dxBEDisvqNvSf+saV40Kmo/VzHgXttBICcC9/Nj72mkdjy7ocbwqcvvc2/PrH78b+yGJnmgBg4kYAQiuVppnKIaPVhBnDOWYlrJlEkecVaXojQW7klTXhapRyzNgcArMWQDZzjcxbAYxtMcjo8xqm/7Cow21gqqGV//wvYFwqPn4Z4somPP1RO6S9dLfh5Khh9/QUttZ82Z/PA4ov2MbWpZnPu4iqGNXptbOuLwLAt+Odn94PMoCtR7JVlPoGAFjyXprkZZx1PjCsfXdeYc8I+9rOZX/vD+HWH1t/APgjH/oo3neS9AltIN3ejYQ4zyVWztmyws1zyHpvveZHleZFkpDqAybpa5SUzGnH7C8yMPDo570Kv7reEtALGwDwug7179KLTZYd7Pboy/evjlC+oUV4Dn8oSbGyYQL8XTpaNh7rm7VA0ynhDz7yl6hWKoi6fRw7chST9DytNZXUIcpCSlJQAonZZugbS+Yb1YPSEDNHTmDmyBGsnptBNOihxvP87Cyeec0mPPsp12JQaqDT7yNwy5hd7uOTn/+62E2J0pqxjFMFOgVp7XlJWMlGDY9ZN5EeHp6tNKdo/1OwljDgGsC7lnNUMJnXFuKEKQQentfINh4t5JMiXGNdJ7LORonQFMuygH4UYObfbX7EMXLWzGcx31x1SaJhTjqF6wfwqnWcXOrgrgPHceT0nBSiM/YS5UDfx9glu3HNDU/A5I5tuPue/eiu9BAxbxfTwzZCtVbBqS9+UYrxh4p1nofq9C60dkxrZtbk0YWZKrlOAm8mxhS/2lyV/uyJSOScNeeuss/KRmWsx7hScqqGgTlsixEwXlUezSGq30fn+FH86FOvwM+8/JlI69tw6OSSkBG2TjTgOxkKYbm6GG+1UHJilKtVdHvMDWpekvHoxPiYqEq1agX6S8s4euAAwiTCnquuQaM5jtl2KqAfZaRblUBA2cxx0Wp48IoQg6hAdwAk8QA5yS0lB/OdPj7+mS/ji3fuR4/AAQlRJo+rwVMOkgD4LCSNGNq0KmtKwMT/Ey9Cw+qVxJu0OUlmBT1+fV+8nL1aRXJctIejeqDjKcBOazTG6YwjbcguhQocL9bqiYQOkcxUPrGTR3jqdA1Ls/P4/F1HUa+4+JX/+gpM1l0kaYxS0kdRrmBhZSB50q3jnhApKIk9sxrChYvDx07j/mNnsdzti7Vekqqfs7DWXeZfjU2jR+JaFa1aA1dddimu2DGFsVoTYWdJ8oSyDsh4UIKRLWLV5uFYYb5R7auEg2XUR6XlxNZOVTM5LoeMYIVo165nMCBTnjhkHY8WIbAZR/8tGpHGDtIW9tsY19TZDkFgZvwlTy7jFqiUS9jUbMLnWHDVs3ipN8DJU/PopgV6SYhxt4xt1ZqoTq4MQvQGoViQ8gJJ4SAk5kR8oDAqAJ6DhOf3DQB4Y/PdaIF/vgXe9tOP13yN9YAwwKXkPMyJ1vru8QBOUJCEwQQuOmGO+eU+5pYHCNMyuoNMPCwpvUuZZm40JY+TOkecx8J2pdm3R5J+XqDVpPeuC8dLsXtTHXt2b8aWTRPKkk24WPMg7CODh9V2H0cPH0Ug1TIeTs7MwccAU7UET3vcZbhkewOtehl+QG9bZduwXojgLH0vuUhkpRoWOwX2H57FahcY3zQt8slLS4vo9VbFh5NgXaNWw+apKQFLCJ6MT05iy7ZpYfqudLo4/NARnDp1Cp32Koqsi1JB6VhK0/oCuhFAVFkF9cyl3r9UyUn2LBPGaRiysqeMfhjh0KHDAng2W2PCrqT8BIFOgtgCKpkgTRZ88SXlDqW+zOr7oO/3Al+YnWXx/KR3K7+vLAxjkW4wCbKhdLL0JTdy5Ttw4SV4TXYpq9UIGMZRIu8h6Kl+uTSaV8BXK5G4sVoZDrOx5AS1GPQoQGwrCcMwNL6/ojesm5EwdHX8SeJRdg3jNSAG9rph2Wy/H2hbckwKYBkEws4lG5jAr/o4EJQnODegnoZ6cDBA4bhlVZ7ri5wIgwb6WxDUZSAYJrFsdlIFJpLENqXDyLiMlJuWqdAX5qTI2ajss7LStAqSGzQfKqfkNAHtzgqc3iqyqI9ue0X60MrW0N9VmaZkQadoNesCIg7CnrCYm2MTaLTG0RwbR9iPpH+TKBEAmMFJFHbgOCGazRqCwFW/1ShCQA9oYZHTL5agLr1GdD5wfqj0jt6vMP15GPBcOXhwHDOAWFju4M47HxRghGAnx2O9VpX2FbY2pXI8RyqyysjUP9ctIy27qLOq1WHxRkkY9fSYDSjLgggiDFxw/GogIAGfBC5GvNF0t9yXKX7gkC+X6RfsIaikqJLlWw7QrAbIihQz5zpS2LHQC+FXGmi0JuCOTyKs1THwa+gXAZKcoD69tKkKQBCSYziBcKzzDL5UaSaIBl3x12U/kAGcRRE8Tp8kRtQPVY6vyOE5OaJ+W9qG41m8fks5Yl4jSbRCU+ZqDtclyB2hXqNsvM7TxYUFAe5ZBLNlG2Ws+1hYCuVgwTVDmM/I5TPsnzzlHCxoryJBXspoh33B4hxhWHJuODIXCJQTFCYrngA/gV5K5sgaVWugHFRRoo95tY5BzAKLGIHPCpUBvDTGlOsidQgAR2izSCFfxFTLRd330Ovn8P0SJscrGGuM4UyvgpPLJSyupshQQ1YKkPM7iYwTJJOqXlbFshKT40Z3F/3TsLmMbxAhoSf/yH/BO5673gBwhC/edhv+4ssnsTo+gc0VrsQGiNKzx9CXVdUujGy7YaSr/7ceyOzeqKNVX8M0mPmBZXsOE/8jrCtW6loQQkA/to+5qGWejV7TgorD77A+kua7vxlgKGsp115TFGDvVA9SWk2edJbxULQTP/8Tz8HzN613lBTh9o/fglfcNq9tQ2l9wWk0GSAVzGbfEZdo46urTFr19BUQ2Hr4mEPJeW1tgB4my0WySEeTkW41yheSXDeyYbZi1QJ3I3LFslMaOeghK9BWqvt17L3sCjz7mp24avsWXL1tApsC3ZvXGxpZ715Y7+tZBvBfHLRFbmvfoN0xws4zgHvOIitzQNXJo95lmjBSqTkFd/R4nxmJ8Pq1L8TfvfpqrB8EHOJzt7wDb96nIJL1PLVeWzqRrWSrsg2HPxuZ46MS0AIAcw12L8dv/vJL8Nz6xbR4hH/66Hvwi3cpALwGrK+tL7oGlHDl016CP/yhS3GxEPDqkS/jzR/8Iu7smdnzLdihFkiVg78F2SQxaT2qRmTcyxO46YdfjDc/YXKdPKhXcOs73oO3nRyWEegeYlgjHE9WbkxyYVJgsrY2S1uavhqu4UMGpmXaG9CY65Tpb1fYGbpmMv7muiX7g2kMAY7Ff8t8YBSMFLBPi1+oOjI+sRWPu/YKPGHHJly+bTMuHa9IIRu3ye+tVx/3fPWf8I5P78PhkX3XJp5H/ZeHLFrbl4YZZIsUrJTkKAA86uVu5zgB4A88LADwX+F9pwwAbFk6dpMy+5Mde8M5Y+B9ZT0bGU07ACwAbPdKK8spEbxhVMlQc/CoH3rlwwMAf/BreEDzrHjd617xvTU0N572X9QCBK/2+mVN2q7D60icYYFnwHW41sYlNlrgkdACnENv//j7Mej0cfrEDKY2bUa11ZC8oLBUhfKr5AVuLSRBkORB5TXminqdVSzNzeD0oeNYPXMGSXtV5H23ZQVWZs/iBTdeie9/0jWYaxdYXFkSW63ZlRCfv/Mguu2B1KtJPkis3ixVxMSaxjqPmSEWngvL1sx1zQdr0CL7lwGyZN8dkZLWf2sczVyGFvNr/GRf8m8CfzxfEySVcza/VW3rmJOyL7m2FItrvmP0uxRsVvYtQd+gXBIyDKkGqV9HDxXsO3oKd+47gJmFZcnbkTFKxubkzl245AlPwFU33IDNO3ahWq/jri98EQ/c9XX026tiGcecJ5XhSF6a+fJXZJ1ibpMd4wYB6jt3obppkzk/KONZWKeq/SzPJLlQkWxWVTjNpxtpXSFqqI0dX5pLsmuryHCu/dtYytGWzxZBCwGGecSlJYRzZ/HG178Mz77xKkxUSogHPSz2IOqc5LAQEJ0cb6ECIrQRCreCKOb5K5WcKckj8GpIvQZOn5vDWLUpKni9qCNerEnUx6WX7cHyuVOY9BN0un30cg855aTrARpl5o0LzC71sNJtoxZUcHx2BR/8my/gvodOoU+rPsRCtiFwzHFSC5jv9rBr8ximxpsiMcwxt9TuY36li06P6prMPav3LduNzc+/U6GQqTDJRxvJcLFu48hjnpzjqeyKhV5Qq8EJfOTW3pJ5KuZCDLGJuXSOL84Jfj8Lvav5AD9w1XYcPXoKn77jEKrVAG9546vxpKu2Iol6ODm/il4vQrkoRM2UCp7b69rOC4MCcbeHwyfO4qsHTmN2sY3OgEQ5yTAJSYJ5O5lDzD0XtMn0Ne9PxZ9yBVsmt+DyXdswUXcxXq/AyRPpA7K7sySVPI8UQdpaSkPioiS0rCFGWUOtq1SpU9+reWv7cyk6lXOUsp4V0NWfDa1nzNy1eSo9O5tCaCHW2Fy4ngn1s/Y0ZQhgpriWv+NzEwBmbtl3SqgEHmIqfZYctAc5QrKZsxT9OBZly3pAUcQc/ZBYCOdZjjiL1OtY1EJjuCS/8L4rtQ0A+JGwEW7c4/+5FnjnL9wwZPtaHytOV25ETKrKZkuQi0tGwQqlEuLcwVI3wcxCF3OrA8S5jygro9tLMIhylMq+pPUIQhQufV5D9BNWoAUoZazKqoo35tREA5s2NTA+7uHKXS1MT9VRdmvoDRKRSiAKU3YrSOMSFuZWsLK4gE3jTYRxiIPHz8ArxdjUKOGpj78Sm8ZcNBsBqJhBCVvLsJVFreQIM5kewGFSRp+MVaYepWyNGwDBiZKAnu3lZcycOAGyD3fv3onxiTFZiAkEj41NYeeuK+BXxyRgu+/e+7GweBxp0hFVfC5G3DSqfoB6rWZkPbjIUZ6Z7agbsIRNlNTIgYOHDmNhcQnVag2NVku+V0CawJdrUQpEvWIlojCywtwIJUwQUN2Cp2UCxobVN4hSdMh2I2jEjVKCFQWOZDEvewrkClipiU9JyBvQcwj2R6nIKBPUIht3EIXKGIwjIxHuiNQswW4uzCJPzMpE2Xx0U2YAq8Eam9swFl1usCrxq1WB1gvZJOyNxIQAzEwgl5TllflBAAAgAElEQVRZ4+bRmi+E4yKjFE7JwUBAL5VTkUCrAFbnZtFdWhBAVDc+RzwYWpun0dq8DaWA4K+HlFBkuYSe8axwGIwRqCKgS79lYftKGCcVaxJ08F820ShSG+a+Od4oJSN+FgmKNEF/8SzK7VkxqO+0V6QqjoUB3PQIMHKD0/FTCMA61qqJDDTlrjdv3YZWa1wkT0hYqfgV8ClZJFAh4F1K4TmRyNyIh8WId4sAVpTB4CcIRBoWHr+bE4R9oXlLjlEeNCiHXUaj0RQJ8rMLHXzqtq9IvzIgIbO+GgTKOGX/lR34fA6f/chALEdO5jnvTQoVcqRlZd6KNwvZG2VWrRLg1CDf5JK1YEJqFLSqTWSKrW+yJ2lYOGWyjyllEwpzhgxgJk8bzTpWezluv+MhzCwyuPfQGt8Ed3wKaXMMca0lASrllbPUaA7R35YS1eUcZco6M3iOQpQoX57SczcTaWcC9AR+WSVKIxXKwnA9ZHukBO+LxLD7NKgnhEGJHR7WJEjNMgmolWieSYDDOc22I1Obfyd4T0/g2fkOZs61MTE2iSSm3zh9lsvi0cIq1F6nb8BfXbcon8wgkAdCrhUK7LMYIpP5RGlv/rvRaGiSXg5jlCByRUK+cAP00xx+tSr37JMQXErEC3jcraIb9hEy2KTMdbGEiWYZtSorKlsiHc2K2jwrYy6vYykJ0G2nyCP2lKs+JyxcoTwQ/VocD1leVqCO7cTqYlE0YJMxaOS9cq3zcQMB4OdsF/no9Xut4q/f9S780tfaku2nB0lE+W/2BfcqEsLFg1rXLJGXsQda41/Ejhaw0jDAhOljAm8WBeiHDduV88scjqXAQYphMtlHpS/4rJzTUu1LJ2r16eZLXFRGKqKHwJo59LL9LIA8bB8BVvUQrcu5ykxpotwgGnIA0H1ACzhKqE8/Br/2yufhZTvXG4WIcPtf/+UaAGyra8UzXRMBlCgSNQwj4yP/MgkEHqZ4GNJDv1ZLy8FlxJdT5VgFQUfCauLhAUbZePI/WavNdcyfwz4wfSTfYUBIqSxvXooXfd8uXLtzK67fsQV7Nrcw7ln+7vqNyEfilbKz+/CHn/gM/vKh+DyW6lDOdAhYKAtODpE8hJtcho5PA+6z8lp8lkYAYIL5lv02/ni891eehUetT45Zvvf4Fz+G1//tMaxKEsv4OVumsgGpbRKasnwXvmwxxjf8fPsz8OGfeRJ2X0ynRjO45daP448OGTTWjls7py0IXQK2X/N0/PKLn4QnXhTgTK2tQ/jvb/tf+HRHG9ke2u2cGCbfRopdhElvwFc7N21Ob5i0mroOv/7jz8FNU+u0roT78cb/8Ql8SZfI4UtiSpOMvJCFbKFiJY7oei4/GwH/pfjQtqsZB1wu7RoqkYdZd4YAsJF5FuUKAYgNIGzuSgFyF5dcdy2eNr0VV09vxd6tk9jeDMB62I1XH/d85Qt4+6f34SHaRIin8ZpygqanzOJuQNThOJSkqlUAsn231qh23zS7sUk2F/D3Pg8feOn6M4A/+uGPCQAsMatlaGkmzdycPodIPg6rxdb2G5FvNHGGmYDqAUy7GdMOVqViuJfJ+8sCAP/aw8AA/r0P3oEHzDz7yZ985cZw3WiBb2gBrmOPq1D6c31eZ9Ics2mO+FsUIK3PN21cZaMFvjNaYIwM4Fv/DMcOnxDmb4Mqb2K5myujlWpztAzLc1Vmk1CDymoF4jDEuZlZrMzOYPXMLHrzc+LvOubmqK90sNBZwXNuuBrPuvFRWB1kqFZcLC2u4PRCF/9w9xH02rQGo6+tMlOZX5R8FnNEkm/UAk3m5miBozv0GjvYkh3kzGkIRHqe53VUtU2Ls0SNV1XczOflzG9AI2E387uMBaHEU4p7a27AxJ18n5WC1vInvWdW4Nq4j3nThkd5YA/j23bBG9uML91xJ+7adxCHTpzWImNRaauiPjWJyx/7KFz3lKdheu/VqJN4wfwXmCOM8Om/+ThOHzyOdBCqOl8J6Pd78EsO5u68C6mQNrSA3KvV0Ny1G+VGXb1qTdG/5D8zZVYzBy3nVyOpTZpKSmsxAfcLREkKz/OEWGOL4+XxHSoKss/VPmm0WFWwPSHHECgnrapA+/hx1Jwcv/2m16HhJrhi5xTyaBWDUgu9RAFmShKTCXz51gZy2pqRkMV8XMGcVYxs0EHVL2Nq2zSWVweYW+6hTqJWkWCxHWLzeBWNwEFndgb9ogqQcIQSgkpVLOgcyhYjx3wvkdzfzFwHt3z8f+PuA8eE1CLUJZ79ykoe2jrVwgue9QwhgO2aorw5B2GAQQJpYyEODTqIuquYXehguTPAmbkVnFzsYK5NIJRzhIAwz5slZcHaYiKJyVQK2ZQNDMMwzTU4KJP0Uq0LgYoM4sKjFZ4L1y/DyTPs8nP84A2PxpfvehC33fkAmr6Pn3/Ni/CEKzdjqlVFAg9zK32stntY7XTQ77axrZKjwk0yqAlr/PDJBXz+jsM4cmYeS90BQspLkyAmJC/mcbWwgXmxKu9HFIKYY6W0tSHqwEGjVsX01k3YNjWBVt1HMugh7velYF5BXcUIOChIarLFq7YwXsox5PcaYpvaVlP1sRZHW4BYJaN13ElRrfX6NYX2w/OiAZ9FCprkKJPH1fmrXySfNfd4/jjOUQt88T3mcydk7jebqDXG0ItiUQRrtwdw2bckPLE/eS/MxUchemGE1TDGIKImZ4FatYx61UN1AwD+ztjoNu7iO7cF3vPzTx4uBEyKy1yVSiTKoXLnUi9HgkhRXkI/YxVZF2fmu2jHwCBTUI0a+BEXNZEA8USGWMR9S4UY3hMQ8N1AJJOdNEIrcHDZzk3YvqWBvZfvxNRkA5UKQQsIe1glElx4ZU8kTbudnvhksPomyRJ0Bn2RaG3WAjGs9x3KR5AyTI9VPoeChuIXUFbZh7yg3y6XDyZsuAjSR4MRBAEybkqJbiSZi4W5OSwuzKFW9bBz1zQatTp8v4LAq2P7tkuwddflkqm8/9D9OHTkQSzOnYKT9il6LTIWfrmCRn0MXlAT2QkCLK7HZEcmzDyCWUsrbdx9z/2o15viCUqAjZVflIulLIwEJCIdrX4P3DAsi0HkRVh9JuCyBmgOi+Uo8UsAvlTG8moPK50++mGCrKB3olbokOXJ6/V7lLpVT+J6oymJdILRBI56/RCdXh9RlBhAM5N2p58FE2SNZg1btmyS/qCnbb1aVbljMqkIRFofYeNFLDOAIDuruCwwoUiqjDW2EYvfKPcsbEz+PI4FpErcBnqZh8Eggbs6h4xVPrUGNl1yGbJ6A72SixCUZqaMhiveC2m/j/ljDyJeOg03j0WqmM8Xl6vYdMnVqG/djdRvyObCvsmdAiH3X0lOk4FG5XCzKZtNUEMJK82mAa7STjjuMmG5MogSSRm2a9gXcDBqLyCcP4IsGUiFEsEugq3iuWIqASlVzkCAG/x4vYp6hTKjlPauCmOc360+Lay41Ko5xZs4tpitUdBIiS6mmtP4TA89ME3Flc1UiSy5fIYyOQTmHflOgtCUIm8PEvz9P91hxkEK3/MFAK4FZAOr3HHAexPGljLuGdBKUYJUEigQw3GnlaISbgwPEiJxYwIFDST0eTT5Z+SpLQgsckh8ft4nmcyeKgqQQeNXkJU8HDlxDvc/eEBkfspBHeXGJNxN2xEGDbRT8vtZLGD8PHlHAizl8IoIThaL1DO9fikVnIYMkiEAfhwPUGQJMoL6Un0IYVtTEoiVuI1aRfq1wgDGKyOOuvKslLjvtweo1xt6+JHijxx+wPWVB4sBqpUAE2PjGPRDzC9SNsaBH1D+WQ9TSUxZe9dIpPPAoYUS7PGBsOf5VAWade2zOCtEiserNrR9HFfmEat/yw49oTvICOh6HqIoQ6cfoVavoewW2LKZhyAWdhDA5rpYgecwMCPQ34cX5PAqFXTiKpbCClaSigDrIatCWSghjcNb4gGVILoWFqhsrh4yeAAbDHm0GneqjI1l47q48SVvwJ+uNwO4WMHH3/ZW/PIDGoQyXE5kXzB+RaKQYKolzWFN4dIRn1XuHqSGG/ni89mCRqqK/cxDXqqMeKn8VYxbi5KMJwvHve45miBWUFhBqSGobNiIAlwYtpDIhVowTfQdFOTUw7k5EJp/DBPpRt3Bgjqy/hqf2/Frn4r/8aJn4gXT65XKs7EOGcAEgOcEQFGcVmV/ZFwY6Sd1UTKAtQnqOR44pjldpK9sIsAo8ut4WZPUklnFPZKHahY10eNd9Mx0fRZfKrN3ivS9aTCR1RIAwsel27ZiemIcl2/bgWc96dF42taKKAJsvM5vgezsg/iDT34G7z1IJQeT8GHvssBs5FApBz8rpzvCFhgFaIZgsPFAlZimlIu0vby8y/ErP/+j+NHJ9euFcOY+/M+/ug1/O6uHY1FVuWCMWZyGFfXyugAHlv3VTEL9s4Q9z7wZf/GD2y6KET44ejt+9pav4L5o7Qst03G4b9rbCbbj5a/4T/i5Ky62TGYJ733bu/GOWdN9BreyMZquGQYcZjdfkAiUeNQyaS2Qzz+3Pxl/+tPPwHXrRJHPT38BN7/9qzhuk5BmDbDfv8aWsGuhrqu886G0/Ihk4WgfjjJSpLtHGSqmXkmXVG0HKZQ0LAw7dqTH6uPYOzmGHZMTuPTyq/DD101jqz8q2rx+4/iRfSWVgH77p/aJBDTzZNqdxmJhhP1ufXXN0nLeVBxdnkfBfwuo2p/xz+Cq5+ODDwcA/KGP4f2nzbnM7lOW9T1SeCTWA3ae2A1cxpaN20cY/6ZG0SqMyJpppKPFR1GKolxcd9Mr8GtXq2XLer2yhQfwex/6Ku7nGRrA61/36vW69MZ1votagNHioyvuukhAs1nI/j2d5BhsAMDfRaNk41G+VQvsdB285i2/gbGJCdRbTZQ9T30rTVEbc0Q8IzJnp/6nmr2M+z0szy1gaXYO/cV5DJYWMei0USs7aPQXUfRTzC938OynPxpPvP5KVCoeql6BIo3Ft/XD/3gAYZzDL2KxvSJgw3Ow2M2x6Fz2GwWAWZwlBXaCxioYJPdiYntGWMxREqxSEMuygBX01dyTrajTnzE/uvY+3TSZ++LZVg92BiA0++eQDc3vl0vpdXl/PE8mVDnzfPiVGvpOgLMrfdy3/xBmZk4hItu0VIZfr6M6Po4te/bgmic9GbuuexRqEwTcHc1Jy/OxuLtAd3UeX/q7z2BxZg5ZnCIc9OT+QtqB9dtYfeAgUpIbskRARa/RQnP3LpRrVQHqtanERETIMZqT0/wG866iEJmu5UElpjRMYO71zPMJe9jGm7TcMwVkPCOZSEnb1ihqEXgOCISdOI4bH3sFXvvCp4lX7eTmKSyshNi9cxs6nQ7CKEaF6lUgsBojTjM0G1Xp7+Vegv4ghj9Ygp90sOvKPSg5OaqTWxHOn8agO0AwsRWdlbaMlbOnTqPntBCXjPpg0vv/2XsTMEvPskz4Pudbz1an9uru6u70nqWTQCAEQghC2IksBhCBHx1AVHB0LgUXxmv4r99R0Qu3S2fUGWXTUTYREBkCskMQAtnTnV7S+1Zd66k667f/1/0873fqpEn+cehqJ+Gv8iqprpw651ve732f97k36fM7blWATTrKzc8v4yOfvQNfv+chdHuRXJOS72LDeB0TIzUcOD6LjZMTePYzn4Krtoxi80Qdi80u6lUKPVI0O6G4L9b8AjrtHqK4CM8iQSJGmFkSO9npdNFcnMX84jKWWhnOzS9gcbmNVkgXyxSdJJJzJThJRzz1SDb0UAE3FLQ0tDz9N8eXTZvsKm65/nI89Zqd+Nq3HsDn77gHVd/FO9/6akwOWRgeGRaxTC+M0W0uodtuYX5hWZzyeP9CQTwjrCy1ceeBM6IWbna6aHV57ekMyB6siqFy1TjjJDnmxT1UBFNKqOgTIMwaSSL9ZZunMVr2UCokgoUU4wjddpuMABEhSc+bbp1mDMlZ5/vXPvHZgLZ5varNGhMfyZfzv6/mA/MtVNSroi8lequimPOXgsrMENaSV5w+TX9XaeHayJGMYrOX8ulOyMhLh66eZRm3tTrV4BU0u5HgAuyxht2uxFF2e1SuO2j3YvSCrvSi2cthlrfnqJK44HjrCuD1JXj9Cvx/XYEP/vJ1uYzG2O+Yjag0T4yZFgk5fNgSDydmOzh8ehaNboZmCHRCApHMWOAixbeiBJffFuI0knxUsnL6/Bva36YhNk/WcOWOTbhq1yZMjg2hVi9jZGwEjeUVJAmBD1OYmLxOLoiqsDOTSZ4LZVRkBSoOxTbSZDOIzSuBUE6ekbEbZU4qixk2/umjz4WWuX0ESrgb7yErsATwzMLfxdLCAnqdDqqVCkZHRlCv0aa5rJPTxBRKI6NY7vZw9NBBnDlxDK2VRbGFIFjNRdLzPPilsrD5eA5UALueJ/mq+x86JNYWzP6VzFaPoBaVfAqasPjKVaaqYTA9hNzb31iKKE6guRGaiMDFi7kMLFpSnDh1FkdPnEa7E0ixxOMv+SUpSM7PzqKx0pQiySaQljFHQL85mWtOAL30eV0yeJ4j+RAbJ8cxMlSVBa+z3JBsULHFpdrXZPySucYFQrJQ+TOVwobpz+tBxVtgZWimEbpJhl6QotftwSsWUfOZgeLAq40gK48j9kZERWi3l4SRF1GFSaWkX0Jgu2CiiRquFOg4jmIUY/nEAbTOHoIVd+Ey75WLYdHHxI6rUJraisitSEktKwfBAyrBc8UYi1TaRcs6p11Rnp/mNyeSe8tvsf41OSIsbAn3cCzy/lM56lhFpGEbCJeFnMDzpq0N1be01qE6+czpMwKu0rKZyu8KiydbGY62o4ppLras96RQMOxKaXAaMCofJxc2M/Mist8gE29abXL234sMQsOwZHFKUJKgJW3T7z94FPc+sN/YW9so+z4qnouqsSmRIkAEqa6ogYU9avJNBtVEou/oW//qZuLCr5xdJiX+gJVQzhaUYl2+qaC1NLtYCBDMGGfeuIODh47i3NwSMruEYm0UhaEJpNVRdPgsxMZizDT+dYbLULZIOEjRbjTQazZhpwl67aaYpyvwS0YjN2K0Qldbcir1me3L35c8Vyxu5b1KrowLy0pRq9L6uogwoMaczXOSOEIlgjgEplIM1Ybgux7m5xro9AqIUlpCGweGmOrhkqi4e10q7tT2nISYHvOyxbYpFaCqXmUR7iEl+O6XUaoMSYGZSL5vIHMR7amTqA1Hso9TLMwtIYyUMcjs9G1bx1Ap8zlJsNzJMFQdR61Sg+ekKJfVn6YTAQttH+fbPhpJBT2rhMiyhfjD97FooM5rFCUyh2ZUtxu7VwGkXRuJBKKqnTJzSaRI7AMLBIDfjvddKgB4v6p1eD+4ictM/pBdsJUXoVi0snUF8Mj7tibLxxAThDxgFIRiQ0omc97g5XQh/vFqEc/NMjcfef6sqoV0ppbNH+ceQ5bIFa8y5vMcSzkutcuRHGhhdiqoqp4Hum/OGZr55+RWy8L6NECNriEKzPOrfuUz8Z5X3oKXT18aAPgNXz6/qn7i+pSDt/KMaya03A+znmv2Ic9LAWC9znrM/WwZuc6rjPUcWBcXCxKHDEM0H2PSNGf+lGRLUXkc63u5LoaLHnZf/iS84el78bzdk5hYdRxbLxwf5QoQAP7j/3k7PnQo6menCsSVNyjMvcxZCuoqYxoVeYPIjFlRVJr7yE2w3GM+k0JE5KKyEa97/W14x1XVR1ktfsDbE8/grz/0MfzZESVNKUk6J4UYVrRpvHD+vxD8HfzUfG21pvbil1/1fLx688WAMRkO/vNf4ae+uvwIAFI/4wIE2hzE1uf9ND52y8gPeCHyP0tx50f/C37xPpPpbOqfRwWAJWtL/y4nrshMaizGTN9LVSXbXoBP/syTsTbO8hnO3ns7/sPf78OZfP7K1ZYXAAYXAsFmalxVoPdt9VYB3UcDg3P1imEL9cG7vmpc8GWSSQoolzw41Sk897qr8ZK923H1KK0H178e+wqYDODPHxAAmPVzfzT2S0Nd13IAOF/jBieCwXu9SkLQJrQpcvtPjnf5rZckA/jvP/oJyQCWz88lS4YIoceQ79zMwmbGjTzVZg3ny/JsP13zOQ+u7nM55oRsw9dLnckixMLeW38K/+kSKID/8CPf7ltArwPA68/xo10Bjt9dVImRmLsGl6iVZjgeJWiatWQN3nL9LdavwOP2ChB0vMyx8HN/9EdKwHbYmyQowr4hbWi1FiXIo3tSZtXGVEWgubCI2dNn0FqYl95b3GmhEIQYo61uewXn5lrohRFe84Ib8Izrr0AghOxI+lYLC0v45JfuwsxygCpzNyX+in0M2jArACzxYuJSpi5tPFbZj5o9G/eVkYDS2o8iubxv8Wwcm4S0JOCvnoes5SZnmK4q+d5WSdIKvglR1wgycjCZ+115H0NYpmCFBF+qXZK0gJUgwEKzg9nlDk7PLoqSln1WCjvccg2lShm16U3Y/tSnYvuTnozRTRtVpCDxWLFGepj8UwozuF7PnzqGu7/0dcyfmzUxXsYJ0y5i5fRJdI6fBMOu6PAnIqXqCIYu24qURHmHkWvsI5o9hSpGtP40e3j2R6X/Ztt9lzi5TOYc+dI4ZmSibkY5JYqroenuyl7eKLdp/8v3Zj8qmZtHvNzAz77hVjzjmp1wGdfF3lOWYcNoFStL89ILqtVrSAsOZugLXSyiXvPl3tC5suT5KNra5yy7JbhWgArzc7kxL6botDpYXA6wTH5/XJD9QJyEYoG80uqhUq2gUirL8YW9Nr7yjTvxuTvux8JKWwRZtIh+ylXbccvN1yNpt3DHgw9L32qsUsWerRMiEGoGqUAIOzaNitqXUZDDVV/6pkHMsQm4hQRpGAkhn+fJ+x5wTMYZal6Imp8KNjFztoFzi008dGoBjXaIpUYL7V5P+mcx1c+xqq/phKl9Gb2e4suS8XPLeNWtz8be3dP47j2H8dH/+TUR5bzjra/F1skqhobriLodLDUaQs6Iul3Mnp+XyBeCmcvtAL2YoKSNw0fP4NjZebS7AcIkQavdkb5QXwEs6twEBIAV9NVeKt0d+RxoXzUvbZVEn48D9hIrpQo2T4yiEAeYmhxDMQulVuy2O5pZTWKFEQxwf0dSQR63kjuK5vt2AuDSK5LINq1j89dKWWtixPL3IQakrzdgcL63Nq6O+ZjV9o/W+2q4x1q3AFdcPgHLdeC7Nnbs2IHdl1+ONO5gpRtKvjL754Wkh1a7hzApijq8nUTSY3NsXzCEsFDA0PgEhqY3wx2fWgeAH7cr4PqBPS6uwIff9SRp0MkCL/Qqss6U8SH5m5LhSJeHEha7Jdx9cAH7Hj6NRjdBN2auLgPlTZEiFQtVt5q/FSXMluRizaa1ZqO6xUwyGq7cMY3rr9mFbdOjqFdcbNu1DRumN0m+LtkdVMSJnXBakHxKKu1orUuogMwcnVBULSVNc+naq7UolWgEoml1qmHoodFyOcY+mOwqLowsRdiscUWxlxW60oovWFwQbaTinQwsLizgzOnT8hnbt1+GGhdMK4NX8jGxcRs2bt4Jv1THyZNncf+D92Nu/izCYBlF9JAlgSyqtXJVwFEeN9W9i0vLuP+BByX3g+o4LmJiNW1UhFwAyJRi4beaC6Fh9dIwN9m4OcjG4kUKMpvcLgWBC0Wvb8d95PhJ7N9/EO12V6w6NoxPitXvmXOzODNzHist6vKKko/LxYkAiDRlpekXw2K2crGA6ckNuGzjRgzRprpYwMnDhzF76jSGyiVWLZLRTBYc7x0XVbFdyZlAXOwkg7Qsyrj5hXkscUJ3KKZ2EWdFAcbdYhGVkgfXLcGrjSEpjQKVcWROGW6BjD7epaLYP3dTIGRBSptyArPUdbPZn8Ronz6KxvGHgKCpADDVqFRmb9yG6tRWFKvDUgCxYNROsCqXNZuQinJeEc11zW1s+DPHoCfGH5GAsgQqNAc3E1tnguXCiMwyw4zko06bZ2X3UcEr9saFIpYaS/j2v9wpBWmlXIHv+WK/ovnPVE5y4ecKTPWhAT5NQz1/H573oMp3UJ2UK4j6Tc6BzqTma+rzw49gkcExyvxgWpgXnRJmG03c/qWvQh7jgoNapYKq76Gk8lhYJkeFdsDyDPZVDjmr0qj7+o1a5sHoQeTWIH2ljlFjSUPBKB1zIIw2opqnTUaq2hRp08wStwFWjEXbF+eAo6dmcPL8MnoFD9bIRtgjU+jAkmwJBfRTZLFa0bDJ7xO0Z443gLlz54RhS0U3lbJkefKeF2n5HHMeMUpkFmUmJ5jbJBYjLP49YW+GKPsmLzlOREVPcD8HgJn567gFuHYRY6OjCLoRGktN9CLaKlfl2aPdEJ8hAsAEU5nrSzYpAWCScchsjfi8WwVR6A5XK0LWSC0HBa8Er8RnzEa71Uan1YbHHGHmHscdlG1anCdYml9Ct0N7a16PLqY3DqFaojVRiCCxMTk1jTIzR6wIXrWooDMqWOrWMNNy0IgdBLaHoltSdmUUoZgVYRnXCLJcCUATBM4JB2r5xHnGZANzraEVEIknJJkUbdz4qrfjgy+eXlsLaKMAfuc+Qq1SNiNjFLUxbxcnBc6bYmGvilvNkOFcyx0sM6rVjkvGpjw3ak2sz49uGESRrzQldQsQAhJnCI4L3fjljW3OD/x3VEgRqM2GWmHJ3KC2+bIBzEtm2UArkUjPQPPKc+uunN2ZZ7tonpIC1VJwC+PSMF9N/vHIVTfjPT92iQDgT/81Xv/l8+r4Ldk9aiOUN/Pl+HJwmhiibLx4TZSYsWoplgPHBhjMKyfTUxfiCC8253ex9zbfwqwmAaEgZCra0IuqnjbvTg03PuUGvO1HnoIXbdKM7fWv//UVEAD4s7fjQ4cfCQD3LU4vAIAHwbWc1JODHxwTwrszNZyqwVmH6RgtFEdx83Ofi9944R5M/K8P7V/5ijY+/z/ej3fvU4eCfDOb8+rlWZGcMQ4iE49h3rMz/NQAACAASURBVPn71tJcobD1mfizt9yEay9KjNvAB//kL/HnM6vA5OBG+/uATVE1vgSf+MmrMfavPPPHetncPf+Md/3TPdjXyznw5sEaIGKJzbGauOi9Mc4FCryZxoIBvviSyWe+AR9/6Ya1AULTJXzx85/HH95xGo0BADi/Pv3jye9T/jTnOKDMw49x9qaZltcc+fwsDcz8fXK1sTnvfk57oYDSxA687Kbr8eonb8GmdfLIv3IkPhIAFsecnOzEx85oDyR+yHAfBgHgnA7RB3oHPlWBe7NemN+rAvjSAMAf/8jfrwLAxrGDH5uPHa75uco3H6f9+nzwauUxBOY9NA5BeIWGfEowXAFgcbOwbFzzsjddAgD4AfyBAMA6F6wDwP/KIf3/s5dxbGyyi9jC/e4anDuJtYejGA12hde/1q/AD/kVqBYL2OpYeOt//S8mCoiaGQVRCKqqso6uYcy21D0046mCVgsrcwtYnp1FZ5HilDYKtH6mOKC5gKAT4uDJeYwMV/CmH/sRXLZxXBwYqyVX+h5nzs7ii9/Zj4dOLyEruqiWPJScgpDITemrZCPJADaubkaVSmvj3DGHvWHpD0v2rIoVuF9TlaKSnvt7PeOyxb4N+zdmVdOYI9MLkt6Y6emoYa/Zg4sxF9dCiowyUU4ut3totDporLSF1B9RBcxeY6EIr1pBuT6M6sQktl9zLTZdew0mt2xBkWpAyQ5ORJzBfi/7k4yOoxLRMv0L5oieeOgBHL/vQSwvGjKm7AMyWK6FxqGHESzOaa+FloWWA6c2gpHt21Bw2KsbiKEzHtAK0qrjnPYKCghIymc/2Njx5i6PObDGPb6IhgT81z2xZCmTlM59tAGL2fNmTU5AtHPqFCaqFfzHX3wjJsfrqHs25hstVKol6V8sNdriBun7FD0B7VZH+s0+c9SKVGFbKHseXGqnmH/rV+HbMZyE7na0I08kamlhsY3EctFaYUQYMQJLnQ3TTNSmhYIjrpKHjpzCP37lThw6eU7OY8PYEG5+6lW4avsmGWtn5lew1AkwXCthpdHC+MSoiIroDtput7BxrI5WLxAVcK3kCRYhfQRxWmRvnjA8myYeXCsVokK3HYoF8IZaEV7ZRUqVc5qhFSSIUoppfDSaLcwsNTG3rGDi/MICGs0umr1EiBPzy210IhUuMHP3za99MSbrPg4eXcBff+qLKJUdvOvfvxFjVV4oC1GiJInOypKoT6myPjvfVFIEe4O8x0mCubkFPHDsHBrtQHp5tMNudnsaqUf7TlHQKgAsz5O4f2oWsrg/mmdF+yar0VaqiFfVvir3+Xc2PTGlXzs5NirWyoUskOdP+lSinGdMH++fK9dWk7YKiMMYIfEW3RTJXBTRmtXsvbS+1b5XPh9w/c4xCfbylPegz7BgADJu1baZeIb0ocwzHSWpxNiRoMJM5InhCnbt2IbJjdOiySc9hedUchnjx9+kEpO5FBXRZY+3OozC8ATSoToKlbr0PuM4Ulwru1AS9UO+sKyf3voV+N+5Ap/4f56m3RHipyKKUOqZyvoTeFUPQ2N1LLdbuP9wE/ceXMG5xQ46ZGAUXcSpAX/zup1WoJz0ZBJIBABWBpM2dEueJfkBNz5lL5581TYJNt8wMYJdl1+J2ugk9u8/ICrQKKLkP9aQcwkljyUrVf2o82+1KuBkw4lT8hBMFq0wZoome1ZDAMXqWSaxAiezEDHpSylTxR1R86XoCkgTw0EYMKuUACAnxFCtHebPo9VcxvSWDdiyZROG6lWxj/TcKqY2bseGrbulCDl09DD27bsLjYVzQNKDJws0lQJlYQVx4jx56iRm5+cwNj4G3ysZ61wNhJdJmn8jICBtIDQnQs9ROt3GG3Pgd3LbONGKbkpVN4Qm+e+iLbayy8tNzM7OyURN1+Azp89jpdNDO0yxwEUviBHwM4yFGRcTuYtOCqfuYcPUFLZPbcREpYbe/BLSVhvRSgsrs3Oo+SUBbsl8Cwham4Z/lGUCKEseAe2Fh4fBGNal5QZW2i0kVgFM6E1SGynJA5naYRAIJahoV4aB8hiKtQlEVtlYwJhhwPxeAi5FAsgEaDSP1SYgEHTRPXMMzdOHkXaXheUorErbQ2iVMTq9FcOTmwSM5sJHa24vi1S5zeJXrJlZcBFOV0Wv9jw1+5cLu1xpo+TTLMNMFL98egQwzlmPzDcWNhfHo/adCfjajouVVgff+MY3RYvqeSUZC2Wf4LeCv2T2kQwgn0lVMAtMFpMEMwkkcxHN4u8DgPvNdtMMezQAWK1Yc+seVRhyrNFemcCjV6rKPbn9n7+M2fkG/FIVrmXDs4vwXd4jG37Jg+0q6YBAohQ9pnDRc13d0OvPBgQSJT5VtMoGy5tiOaEhn8P098zrpuLX0mJIFBPa6OMx87OLttq985rCruDk+RUcOb+EYn0KWXkYrYgbCV5lZr1GKMShNNSKLDpiGogrKDx//jySOFS2JYkGfK0JqaQFEOcUMhGJ6dF2hMUvAVoWTSSfSGaOzaxmAsAuUm7eyPY0BY5FNmUSCCFgdLgugG4cpAgjFoQcniUpXlqtltxbkjRof8JnutXqSFY5iQIstHsJC7gM1bKH4XpVwC4yX2kKXbCpKOd7xZidnRWmJuc2WtSP1kqy4VucW4RruQi7zBAJMDHswy4EAnzY/gi8ShWlegVWqYCCVxC7/8QaRTMYxkwTWAw5N7AwtenBq+5NpE7EtN5RPb7Y/3It4LGRcZuBdBtlE/M6OraoNlNufq0C4qKFp9/2NnzwRZvWHgD+0z/EOx4gY1DXAx6yZBKT5SwZOCxo9Rx0TOrY0mdHaTX8mQxkyVGXAa7MXm7PRJVunrewyA2pjmsW4zIny0JlmNAcw5LbkiLkyiMWUbphIC2JalUzWiUvmJCveDCI6ltXaL63HLeZVLjRlF27yVmRtU7ksyRK6ROlZ2v091mG+pXPwnte9Ty84hIpgF//lfMKrEPXgbwpkM9Hq8rP1WOT5cuwxiX3kICwzKfalM4b47qpMKA66xej5eT14reQxGSe1OtJsJzjMa5sw6/9xAvwlmsmUV+L7uX/TsH1BH+tAMD/dDs+eCjQtaOvQH/kPL9K8tET1kdu1eb00eZ5+Z1I5gwAzPs1fA3+9J0vxTMvClx95EU//Lm/xOu/sqTHJEwKzSjWz84t7DgXaBDmheDroDqW/93Z9WJ85s3X4KK0uL2jeM+ffgKfWnoMAPhRxo01/TT8wZueg6eXLnJQtY7hLz78GXzoeNA/V9YX33e/zLMn88eg+4jcX32Q5P8XR/DS216L/3ht+SIPzPx580H82p/cjm90zRxmokYGhdGD9cPgh154Do92QBx3gwQ6PQ8Dhgu5VMej1MVS4yr9Zsv1t+Cdz70aTxleI5/rtblaT4B36eDe73wDf3H7Q6IAVoWRqhlkDjcRMTKUcoKIGVtspOZfjwoADwD3ee15KQFgKoD/5oSqRx5TATxgGS/nlCuj8nMaqJGVWKEbB65hsnznSmjZSFMJpgDwtS9/89oDwHP34/c/+h0BgPn19nUL6CfA8/Rvf4gcHcNWAXsYW7VGH38kTMQKetUPYI3eeP1t1q/A4+wKMP/3cs/GbX/wB7J2MJKJ+0iCcFKPmNgUAViofEsTxEEPjbkFtOYX0WksIlheQRT2UOWOv9UAwi5OnW2g0YkxNVLGm19xE27YuwlBt4NmK0SjG2FluYn7D5/B/tOLmFtUBShBQAouSP5XENcAwKZ/JdbMInxQNaCARhQySO9IBRBCzBcA1/RrLnBaESWjsZRmZFquiM3rKbGJNVaxUZqIexm/STrvRpFYu4YkwjMmhg6FxNQEUMrgVCvwR8ZQHZ/Apj27sfOaJ2Nqx05RE7Kmj5JYosqikDvtTAQivK5hHCEgqN4LkYXa96Td89H77sXCiVOinOTiGzIajMdfcnH+nnuRdNvS52SfgyIjZ2QUw5dtFSCf11DFL7oblSXcmORoq4A9IrofRtInY63D/xXKuMlXVRIiv7WfqoRZJUWz30MAOK9QpTLlZzDaa24Wtz7vZtxy05ORpBGu3DKBbhBhaGxEhQDdQCICSQYoZgFSKlM9Wm/zmhaw3AqQhD3UCh24iFHfvEWIBxTnRAsnEMUO7JFxhM0Gal4Rp0+dwVJcReZWJWN6pGrJPeoGGWbPz+HTX7kXX7zrIKI4QrVUwst+5Mm4ce9l0ns7u9jC4VkKLQrYNFbF7PIKgqSAobKPnVM16XsPDw8L0C/Ph4ynBBW3AN/i3j5GEIWYX+piYSWAn4aoFHpybuMbJ5FlFnpJiKCxJPGN/uio3Bfe+8W5WSSOj8gZQk0UyxQ3RJhb6uL8XAOf+tqDePjMolSjzNl951teics21vG97x3Bn3/iS/AqPt7+xh/D9o0j0qtbbnZEhDFa81C2E3S6PZyea+sOIgmk70XIvdtr446HTmO20RVXwIA9vyxBtxtITci9NMFiUahLv1htoUWZ3++pas9TY05WY//YyxQzS93OwiZZg+IYPqfsR7MfIn1pKopt1JmxWynDdTy4TklcQYUYUIjRaa+g2+3IcRCMDoMQ7eZyf3zm/ScOPWIS7EOTHMDxS7dPkjH4nNL5laOXP4tzomARDjqRAu3Ed9rttvReJ8eGxUmAfW+SF5589VWY3jQp6t+l1EKlNoSYIjHXQ2VkFN7oRoSlOiK/jLhoI4joyAkEcU8JEuxBso+7DgA/zla+9cN5XF2Bj737WblRu2jyyfIiUEVLEr9aQ6lew2KriX0HD+PgqTaOzcZohUA7yJBZvjzcLi1YCfjFUd/umQ8hG+WcILTZV4RHUMSzUfNt3PjUvdi7azPG6h4mx+rYvfdalIZG8fCRIwK2coGk9bJYDHBCERWwJAzLJMcFTgsSKj+VAUZQRFSnXJgJf7JYyTIBNcX6X4SeZJ/0RBUs1qyZLzbQojAuBKKSK9A6mmpjLtayNiv4zM9X//mesGKmN23C1k0bUPZLcPwy3MoQpqa3Y2LDFnQ6AQ49dAAnjx9Ba2leFgKu8yxEqPQ9eOiAAHrlckl972Wy9eDJhEwraFuthfNmqLG6VpaQsW4QYN1krZpsMgOn9dk3Aj5IAadgoYDzcYJTR05KPsNco4W55Y7kJXSiVDJERVttLLfLvouh0RomN01gcmwMxSSVAtRJaRnioNduC5hNRV8n6CGIIxD05fih1bXt2AoGs9BxXdSGhuQYlhrLWG6uKDggfQ3h5gloTUsMuQYEgMtDKJZH4dTHBQAOClRxi9GsFFKi3hW7NMIjBHlTIAqQBF2E54+h0DgLv5jCZ24s7ZRdHwWvAn9oBA6tuaXg5iczE4WqUI4bjjHmJpAtSFDT5PxKQWeYTwLqGGvmvMEtFhgcM8r04yKu7jVUPXIRp2WxYXkSzHSpWE3x1a9+Q4oz2/ZQrtTgu448K67LPF1jGc2GEI12TWGgDUpjpdMvBMy/B5RNgw1QmXhEEGheJ2pHU0QYSxnZBFi2WJLzWLxyFffcv1+ydZnMyWtDq+d6rYKqqENztIZWJgogEyCVdnpuOzugCs6zJISdJffvkYxvfamqxuXLgHVEXOXcB4F14TloJrKINIu8ZiV0oxQFt4ZGVMD5Vopm6iAouIZVmiCLQhTJqCWQR6IJM3t5rLRlWWmi1+2qjRDtRWhr7tGOvCiMOY5n5puwAKU9t4DEcQqP6mMCtWkqGyrbpjU0n2MF6+TvCHCyKA3bcJwixkfHEPSYWV5Eq0kaRFEAUZ5nu91EtVpV+2ASUVjkBKHMYXQMoEtCGMeS7zM8UpXCSeZKjgnLlYKIFuq8H3PzswK2BmGApNfChrER1MolrCw1ZF9HdifnJzsjEB5K0R8kDurjmzA6vQWFagXLvQ6WA1qsDKEZVLAcFtDlxsZO4XDMM1vc4XVyBfyVuVVErUaRw/xkskNZhNNZQTuhwprNaJNOdicLewLAr/55fGDNLaCX8Kk//n386n6T+VIgBUibTdpv7ZspK9tWQMfcopiMW2U9KjFKN2ti7SQuFQoGi3qXL2QhyogBW8embN3Me6rtrWlsy08pwgJBYJOfnhbAaGJ+6/NN8kMRsbFaJ2gtJArTGM83A8ajp4+J9BWN8gwZRZRpLuszr5bdtStvxu9eEgC4h29+8gN43RfPS2OA143rQP5IK6vCiDBzJa/p7feb4IblavNemAxkPm/C8+JsaNS+gtsJAGz+QEghxkKT6w7nYV7/0giefvkevOnWW/DyyXXQ5gcpRAUA/szn8P5DtMU3jH9D/hl8v1VVr87n+TSeq2hzi3UdnqvZ9TmhIlfpFzCOn/vVt+Jn1k4CjJV7PonXfPgwuMUXhaGRPuTNlP6KJDn2q4BsfuyDv+PPkze9Ef9464aLUkK1Tt6Jd//t1/DNFQNGGlKHEk2+H4SWoT66Cz/z8hfhp3ZfLNDawRc/8gG8+8GuAuC5xZfJG+0DaQag65+/Ae3yuSd/tke2PRW/9Mrn4Pnja8OuiI58Dre+/0E085KAtbCxxX+s+3Mh73vw3g3+Tf66C0F+yagzFJx8XMu8WbQxNrUFT3vyDfiZmzZjZG1O8Qd5FJ/Af9PBvd/+Ov7s9v04RDKkATrzE8qzwbURmte5hlxglOcy/geazLqWaC376BnAl0YBPAgASy60OaY8PrxPMhk4vsGxxnPISZCDc6FwfPMc+7wMNupfAYCLFq6+RArg388VwIUC3vbWn3wCj7P1Q7+UV4Ck9uv8tQOAz8QpZgj8XGDrfynPYf2916/Av/UVUPJEEVe4Fm79z7+lBB/J+FQFKb/opuW4jKZT96I4DNBtNbE8v4jl2TkBgKN2C3YWo9LroNhbwWyjjdmFljhWTY1V8JYffTr2bhsTN7J2s4lWL8Fyo4X7ji/i4ZllzMwvoxswWo+kfVrrauycuPgxJ5Y9KkNqZr+De1sB40SEQLCa4CHgGjK+rmuskSy1d81IyPfkPOgqRxUkhRJx3JX4tzAiuZ5q5wTtoIdumIgIpUNwiEQQk8DCXTp3zYzCUqewApxKFZWJSVQnp7Bx925svmIvpnbtFGIUndV4FSWDlJF+Ahon6AU9qaVJQCc41OwF6PQCUeMSjOJePeg0cPK+B9GcnRfgl+dDMRJ3q07Zx7nvfFtIWFyz2QOmetKZnEB9epMIICTfl/1M7nclf9jsvQ2hUqx02QMwznuyD+Le37BoeC1UJcKPJgBM0rQCeNIrG7DtFQeyjH2HBMnCLMZ9Bz/7+pdhdLiEarWMyy8bl3vW6GWYX1SyAO+Z7wLj5UyEMpFdQsEtI2RPu9eBFXXQ6yyhWhtGZttYasXoJD42Dltoh0UsUDWctLGhXsbc4iJ8x0GrG4uldC8GelR3dlZw8OEz+IdvHcLD5xZFxPK0q3bgWU/aiR2TZZSyCO0oxbH5LlY6KUaHylgJumi0E9Q8C1tGXJTtDO24iGZAMQV7yECr08XGmoOxioVu0MNiK8BKhy5zIUrFFDY0U5d52hSozbUCbKiUMDnsYqGXCUDPHu+QbwkYSyc9RiXCLyEpOkiDHsJ2Cx/43H2499ic7HZqZRc//arnYcfWUcwePY/f+fCXUa54+A9vfjVKVoRN48PodDpqrV2xMOoXsNJq48wS8QiOgQCtVg9130K9lOGOfWdweilEFIRodSMwFTkiIMpMW7PusadDkDZ3ZxTygekpkzAhfaY+ADy4P1UKZS6MYZ9czOfkS4VjauVuMrTzXrb0vPme7El7sD1PrOdFhCYZxZlcY3kOTM+W6n+OXR47j4nPsjjMEashFkOSRqbRZ71Y/y2gsOmZZ3GEhM8j+BkFjI3URHhFIHpq8yY87RlPx/VP2oOz3QIe7liwh8dRn9yIxK/IuGRPlFF8YaRYTK8XqRCKAr4khkPhGS3a1wHgf+vlbf3znkhX4B9+68XKNhKwU5veBKK8ag318Q2YW2pj/5ETeOjwCZyYbWG2lUi+JouJlGpfNs6pwmQGcBQaxSkLgMyAtmqty/f1XFuYMvWyg1uedT12bp3AUKmI6U0TuOKa67jC4tjxo2g1V8RSggAwF1EyiKjEE2ZVpEpfyaclK44Zl2EP3SBAkMRixyAEKSr7jMUrG8+yZy5wsxLDKhIoJIDM2ZEZmw5c30epzGk1FDtftfHlRKmWvwRSuGAwiH6W2Zmi2otR5QIzMY76yBD8chVeaQgjo9PYNL0LJX8I587N4OFDD2F+/iw67WWkcSjXYW5hFlEcCOtGcl5tS4B016ai2BfLWHr/E4iSJqAUWdrkELtF89UHgAkUkYHD1/Ma8HylqtAGAyduLoD8NwvNNMxw8vQMDhw5iePnFrDSY4aCJZO2gJcWMFQtS5bA8HANQ7UK4jDCwvnzyKIYQ6KcZQYaLXdPoBl20Y56YsfCDyfgRRWvy8JPsjLlgCRbluewstJEs8kClvYztjTWxLab6jcqUQmKu54A60V/CN7QCFLmGlss34qwU/6dqjNk3No5QMrFKhBgb+nccaCzjJrvwGeuMplRDvNiLbFuEUUo77FhTdG6VhpIskjyOrM4JrBogkEFdCGLykJqGPrS/xOi/qq1Ke8lv8SKwzS3+ZFcyDXzRFWTtC5mAfLNO76NhcVlpJkl50zQveRrFq9mAOtiTCBa/1bZYfKJvF9mkRcwiGBLDlCZMZLni8k/BZA24IuwS426xeQxkoHK93Z5HGTHVYewuNTCN751JxYbLckqJvBPph5BahYKvNdUAfM+5AplBXq1mf3IbF8FhvWirdrcKlhsuAoXWPhJc09U2co4FYNzY3mSK8vEapdFSZLB8Wi3bCH1alhJXZmzWBBybHM+SUJje0ygs9tBHHbl+rLgj8IItC6mvQ8Zozwf3/P0OWJx7nAGoR1zCNtVxivJLYjlyVLgUIowPnMpKlVazKeyASqVXARhF0HQRq1WwXB9BHOzS/DdIaysdOWaZ4VUAPRerysbJ7HTl7lO5zwi3XyWWXCJktwpolxxVejP88+AKKJyWXPbOUeePXdWrNeloCtk2Dg5Jjbe7daKkHbIAHWYhcsMoaQnmzqqv+3SFFZiH51iGZHjISx6COChG3uICg4Sm4BtBD+L4QpQwRKcmysWvnxmlOwgBWmu7OH8EKidjLBoeRIc33xm5NvBM177C/irNQeAF/Gp3/89vGu/Zu1wdDJ/XFQ2fJKMTb1hHKwCwCZrknOAwJjS2VXEkoWnjAmjSBPVHItrq4CICK4hUxizHvm73M6/D3LS3YI5OpxXeCkIAPPeyb3m5xnbHAqIuR6YcZ9bT4uW2mwY+T/igmFERGIfZQAKnX8VaBMLJaMjHqIF9G2XQgHcwx3/8H68/ovn+1k1q4kzvBR5bIR56AdUygJY52n2XIvEVtxksQvRSW2v+nbPPDdjAS2ZTvJM6tji/EbSSnl4Gs+/7ia8+xVXYPNaSVaeSIXeGh1rDgC/76BmxqqtmgJyMk8bIkOuFsgJPYrb6GCU9clYpXMYynprwERRWxrikG5YS7jl9T+L37/uYmWuqxcgPXcXfvfTd+JTR5urulVDjsjtfXWNeqQ7xYUgof67gpe/6a34jd0XI1EOcdeX/xHv/tJxzPeVt7m5wGpW+IW3sGjV8KSnvwR//KPbwBXqYr6OfOEv8X99fbkPqin41hdjr943U+/ktvKqalgldvBvpq59Cf7rj1+N6TUCR09+7a/x2i+cl2PI70F/vA2oKwfvz6D6M78ug2Dvo99LM4bzc5dcOnMSok4vYfvu3XjpLc/Ga7Ze7BW/mLv1RP9bAwB/bp8AwCxH++PN1N+rDEAD/BrNizGoMquXySczRKJ8jjH+Iv2LxPd299yKj7x250U/J4+48sksBi2gHx0A1v1Fn5CQF7l5bT5Q6z5CrS52KrkKWFdrWQMJAnMsEgD+0X+39grg+QeQA8A8xHUF8BP9Wbt0x89xfa1vo3QBEeMH/USqf09HdMN5JCn4B32/9b9bvwKP1ytA++cNdhEveMevyiFK3mu/maQAoFdy4dO6mXF6gfZDW0uLWDp7Bt3FRVH8ekkEu9nARMXBnQfOoBMmQmbfODaE191yNabHypiYGJHeDC2fM9vBF755P46fWcRSq4MVqj65RxIifR6xxb5OQcQqCkaxZ8UYNN04sUfEni8dDanM9Nh7MLW/rMFFW4QNSWahVB6CX6rI37RbTXS7bQRBU8js7BXSfpl9XdbdPWayhipCYRaybIHZz+Rejrtvx0VlbBy1TZtR37YDWy6/Aht27kJ1aEiOkX0x5rlSzKN+IkAYBQKWhWEAWs0SnALB5x4BZx4DRGhRLpcxPFTF2SOH8OC3vovluQXpOVMwJM5qUYqSX8TM3fdoaWKcEi3Xh7dhA0pjo9IfoMhDtLsE7WkRbWrWvE8rjldm/831nopJ7aOKmbHp7Wp/IReLmIa2/jcjkMjLcOnwRj2gMYfXPPcGPPupOwX0npzeiprD7OcAJ+Y6Mn4qPu9LAeWhEsZKGUpWAZ2ij2Uy+aMuyoVYhDJ0YbNKI6IQPnV2BlECTPoJCk4Zdn0UUWcFleEpLCwuwolbIraJUgfzrUhi06ywh6/ceQCf/e7DaEUJtm0cxQuvvwKTIzX4ToaKTeDcErFCoxmg5rJvBCw2Oyj7PoYqJQFV52nL3I3g2oxzLMLzPZQdOjxGos5mVjBV7az3qi6vfVGyikv1IVHmEhuYKPkIghYCEKvwUC7ZGB6uIqAVdhah0+shc0qIiq4oSK2ojY985UE8eKoh96BWcfH6Fz4NtVIRnZUAf/W5u1Au+fjVn34pht0YFUOWaLdILkiln9+NEpyZ76LJuEVLxwSfP88u4OHT83jw1LLYUVPoRoU7+zEUR3S7PXkeWO2RSCB9WvbmxPlQe40qglHXRj6zyhM2+y/pTRkSpIkY1NbQas9V9j1iJ651t/xk9uC0chchH50/Jc5Pqdu8N2HI4zSkCmlD9j2SVBTBVisjtgAAIABJREFUAWn27YKYsJ+ju0Ylb+T9AT7XaYyiGct0A6VQbOOWLahPTWFo40aMXrYH26+8CmObN6HnDSGUPiKdExVkVmd17b2RCMDfUZwjgh1iQhTtyBwiNt7r1cTjdRFcP67/81fgM++9TexIs4w2GQrWOB5ZGDsw2whx4Ngsjp1ewqEjZzCztIKwYCEp2ML24SaUyiYCvwRMUhYjlisLN4sKk4Io6ipOWJ5twXcKGK25uOXmG7BzywSqfgHTG8exfc9edCPg+LGj6LSb6LTbYsfRIUATxwjCCGGS6kREW45YLfoKGb1dIwGJQwJazPnjIhxHAvj5rtqZcJGvliri0c+4Wpe2xpaLNPFw/nwT23buxNbtG9FtnkcxbCAMyYTqYGVlWSwaqLqjBW4vSHDm7Bza7RAFy0GjFUge5/j4CLZMb8HI8DgcpwzPq2Niags2b9uJouPiof334/DBh7A0PyvqwXZ7Bb2wi3LZU+97Fl+0E7EceJIJ7KpiVbz5i7oIsnlPy4V8YiXjRmxDNBNSCWL573Jgb1WJqda8+tcW7RTSImaXWrjz3v04dnYOrTBBQPDBsjA+OorNm6YwNloX5fLi4iIW5+aRhjFKjoPRobqAIbShnWssYK7ZQE8UkxmKUSiWm57P8/DhknJWLErxRbCQ9zIw1rhewUaZOaJFSwpKZgEQSCEIRiC1SDsMrwzbY4YpG80hqOX0CxYcUYYZa2abNo6pAJFkM7JwvPf+A5ibX0a9WhHbYgL6XFiZd0AAQnIPBFzNrf0ERTPWyqs5YrmqwASDqkWsZBHndsar1paaC6qNSs1iMCpgvnXfXodAKZWyPhyvhPsfOICjx0+RZiCMSBZqZYLWngtHrKB5LcxxGgs5/i63iGVXaBDkHVzy8qZSft95vopf5SpGXaTFFpxgi4BW+pkcg2RksZC/74ED2H/wqKg8K74Hn0y7sicFD9XfBNZZ5Mi1Muc8qGzIQWAOP81RVYvyR1NVDTZn8wInZ0GqWlMzL9ig58ZCM1YV2JPxx+0EmaKWj26xhC5K6GW25Hy02h0pengeLLgWlxaRUOGfJuI6QCaoqM8LRXSaHbFKERt4yeFJERcShGAhEgt5gMULNzDFzBILfbE+zmjrQ0U0UBvyBPgVO29uwjKqeENMTIwLe25hvgXbqiBLbbmWVPRyLqM6nrZQ9XodzXZb9gA83k6HwEtRjp/vyWKfmzPmnfCaMEO71eyi5FcF7efG6vSZ01Icu5aFkkOLlRGUPQdJEsrGg3MRc4mZBVP2bEyNj4gl1ImzIeaaZSyGVURuBcVyhROpbCTJXGQCi+1mGPJslCTPBlhp9RBSgV10xMIpV6zzntEKh04KVF5LdWksn8TmygDBtuPjpjf8Ev7bS9c6A3gRn/zd/4x3PcDNtiXqmsRzxHo6B0wJtJN5nOesy5gSUgh/Es1pjnv0F26CwLnNtQDABpBIxX2fG2fmzvI+KRjOOVCybo1Lv8JMmpEimDGd8qkAJqnAqNyYWhzz+km2LV06VEUsz7bJFeIvxDpz4DkwjrZaiPfVv+bzDNGnRgvo255/CSygCQB/AG/8Zwk1lePiKiXn2sfQ1f1BSCminNbGh5BBjGqUvxNgXGY7899zNbTJQ2KzQN5S8qXV6iifg/nJ/vB2vOk1r8S7r678ny+4nuBHkJzbjz/+zO0gAJznGeRK4PzUBJwTIFf/l2M2Z7yvqklVoT0IesjPAr7p5lPXUhfXveDH8Scv3II1u3vRLD79yc/gd763oLyBAUtWIQ0M6Ohzx4rB4xy8heO7b8K7X/ss3Mjp9gf+msN//8MP4QPzg5v5AfRUfvz+prisk6Un4W9/4wXY/gN/tv5hdOif8JIPPYSOonGPeLccbJVZkHO1zF+rx6dtB859ujbveu5P4kPPn1oja9Au7vinj+JXvj3fB3/FNu8x9Na5CnSQbJDPBUoyW50b8tfm/12ucg4oK49m9RwKPnZe/XT82quvx571rN+LHG0KAP/57ftx2LhgyD1QjcIjLdcHxqLcm1zRYMZafs/68/1gdrPcTx2n7uW34qOv3bX2APCHP47/ccq0ugYfWfMI5SSKCwkH+QUc5EhcCABzf5U7OgkATEKCmVNZT1z9sjfjP13lXuS9eOSfJwYAfkB71/j5n/13a/r+62/2w3MFuDrvdC2MSezRxX+10gzHowTNC1yhLv6d199h/Qo8fq6AVyhgm1PEiFXEs3/ubeqkY9vSf2BvU/onBLw8F5VaRfqC3Pt32220l+bRnD2HYKkBNwlhtZoYdjPs3bEZH/3iXQKYcac5PTGCn37Fjdg0ZMMhgZ1EfRLHM+Bf7j2MYydn0ApiUW8SrFVVoOlZcQ216PDHvpy6/IBCGOkRKRGfP/C/Oezzse+TbzEFRGL/Tato3eoZeNjs+9kbJlAbsuci4JcyDdkvCNiDTBlZRGdH6UzD8jyMTG/F2I5dmLriCkzsuhzlsXG4En+k+wV2OgjgEQgKQioB9fe0CaYylwBou9tDq0MnRoqcKHJwUKlWUR8agsdrlAT47pe/hIP37EN7uSnqW8Z1CSgWAr4VYG7fQ0gZe8jIQBLw/TIqWzbDLleEOK9uV7ovZ29A1nQhLWvPQ0Be1jSJ1jnaCyPJW4nkEu1mXMTE2dC49AkZ1eyptNbm69gnSJG2Wtg+UsI73/B8bKozRsxHUp5EY2kFnTZzUxJYBM5sRniV4LhFlKxM+ngk9TdavEYRClFXwPNSvY40ZRZrFUFzCWcWlrEyO4+i6+Laay5nkwvzUUnOn3bKdjHDUqsnveSKW0RzqYHP37EPdx06Jf3L599wJZ502QTsQkqdBKIwhV0qo+JmYiVtJyEW2gmqLvsyFpphiqV2IK6IokxP2eOy5VrT4bPTagneQGBwuatgP1vMLMt57VwKZ7IYY7UCknaA2VaKdpxguGLjsg1jAmgv96hcp5MpP8NGq8eeXoJCGuNr9x3DsdmmXG9aSt96/Q6MVD10egn+5eAMwhS45ak7sG3Mx3Tdg1/x0erFqHi0nbaw0E4xM0cybQa3SFe+VCIYiwUHi80e7j58WhTT3U5XhCS0WOYXsQ0qqIl38FkVNwDJzabrojoI6nji+DIOkwMAcE6k5HupEEerasOpNvF7SrzX2DLzfJpxq2RX45xmgGSJ6aOYjxbpkjdtejZUpufvbegW2qvV99ROVE72NrhE7jjJesFx4Y9NwdswjbGt2zGxaw8mtu3C1JatcOrDAkBLP1ZcA0ycojixktif9OP2eHX5XHeCUF0bswzdsIuq5UmPdh0Afvyse+tH8ji8Ap/47RfJguD6NMFNUBseRqU+hrlGgMMnFnFypoOHDp/H7EIXnShAkfanRRe9mIu4qk0LmQamc1Lm4k+7ZQI8uf2AAEssFLjo2hmqXgG3vuDZ2LVtA8pOii3Tk5iY3ITzswt46KF9ov6V7AEqesmQEfWSg5g2AkmGpXYPvdSRBdvJeqIijqIeWr2eTM6cfGgDwjD7pNfGcM3H9IZxTI6Oo1amEjmBY5EtwsKkjFOnFlAbHcPlV+3E0sIJFNNFUbueP7+Aw4dPolYbRxBmaLa6wtihbUi1XsfwyCiSQg1hZGN+dh6L84vYs2MntmzZjEqlBLfkA7aL6ct2YGp6mxQhB/bvx8OHDqDb6yCMQ7GyFvYdWTdiX62FAAFfAnCcyDnxs7BgQUhQUPuBtEBIBJTSlj40d2LAdjcH+eR3XNxEhaM2EATqQ36U7aEZZnjgwMP43n375XeTk1OYHJ/A6OiwKJyPHzqMqNVB0OkIiFMtl1GpVKSojIspFlrLmGksoBV0ZML2C8xyqGCoVhXFqO+4kivrOQruciz4vicLCDNLM7FhJiBPY+dMwHtV3kpZqU8NgZoiGyKxFHoeAWBCscKopzyU8t6iZK0SZOav777vMM6cW0LJZ7auI1a3Hi2KWVSwsKVVjIA0Gt+VFQnqmkrWpHBIfqbklCkEoSsclSHGmtE807miTwGjQSBU37xAANeouOV5ILOS7EG/ilOnZ3D/gwfQC5kp4qDkFlAmCFz2hQTAY9TvVYBWivJ+e3IViM6nmLyR2c8MzjP7RHmljdC+Mrdvr6rvr9nDBKgdGYPMyj49s4Dv3v0AirQVpm7escQCWhXsBK5V4Z83zIVdNpD5qMeVbwnywkMLHH4JoD2gEJMxapTUojArUK2cCKhOcoCCX2R2Mq9XNxgsUPh2BF4JsjK7JCioajWzfdh+BafPnsOx4yeFKNLskBWawSVA61rodpnNQRKLrfeZ9vYFW8ZtGmnGLwdfQjYsi1UWtAmzXGzWxLqRIYBnWZKtQoV0teoqe1auRyLW0Py5WikjzYpYWuyIBb1llVEpl4Sk0Oq00Go2pWAfqtfFcn5lecUUc7SR5rXg5xREhVxwMhT5v6JSLggQzWzyiCrcYgHziwtgGg43Aa5VEPtul8QYAtI2Wbcd9IIWhodqGGIuSDHF7h1bMDNn46GjPSyHI+gWXSQsSG1yJKhep121iFxRKjkynnvcvMUFdAKWvHSB4D1S63nlEer9ZxYx2Xssch3m4fQCJIYQUii4eNZP/Qre94ota5wBvIRP/d5v4dfu1jzlom0hpYW3a4s6mqrRkCQjsYKy+ypZmycpRTGtmcSX+ZFfpuLtgyTc+IqNU94Bzq+Bgs5cm5hXLixLmdd0vhG7bJNRw722GuuZIppMYcn+UQDVygFOMy/m5A9ZBXKrKdNMlyYyowSoJuo/XzlIWsDQlc/G71wiBfC3PvF+vIEAsAGr+/bZ5grqqsVn+/vtmPvzlyF18KUy53Et4/UygLfYcfM7d2QwBJR8HbTrO/GOn3oVfmm3/zisvp54h0QF8B/94+fwVweDVWtxkwGWD3mx684Zv2ye5EM537yaZ0j3obk9tBKH6LwisQ4yZjhv2Nh85Y345R+/Gc+9KJB18Fon2P+lj+AtXzgDtg/yjXL+bBs4p38cOYEh39CuvlMBVz7ndfhvL9mKizJhbt2Ht73nC7g7MaC4IXHIJt1Efzxmg93bjd/+9VfiORcrSF3Zj99+/+347ILJ1B64XH3QdFCFqTdIm1hGbZ/b0l/xsrfjA0+/qCuy+umt4/jAP9yOvzzUUrKLAaHzbNgLn6BBUPfR/ttjPXHfBxjn5Yqcs4Md1z0Pv3nb1di67hy/BpNWB/cZAPiglNOmAZ0DwBcusQP/7vOETE5i3lAdBP5X556cRHIJAeC/+zj+5pTW34PUkRwSu9BG/Psu3gDAndfLOQFKFMD5g89mc+60IGtgEde8/C2XBAB+74f/BQSAeTzrAPAaDPcf0rfg0NxkF7GFdfQanCO3K4ejGA0iP+tf61fgh/QKMP/3MsdCpVjA9T/xE6aGMv0LRr+xP+Qw6kxrY+Z0Emyjgra30kDYXEKBts+dJrygi2v2bMaWDVP4i7//kuS4styenhzGG192E67YPIqk08BQ2YFfLmGulWD/kbPYd+AYFtoB2oFaLQv5ShzrVF3IXkVJoq8scUHJ3S2Etm9UiH3lIJtnOWnDgEB5rUxyt5CYhNzJel+BJAJdQayADQE5IUXHKdphjJgxb7YPp1rDyPZtGN+1Gxv2XIGJrdvhlMuyuRBTPvYR0hi2AKoUl1hoddpIogRJSDFKgpV2W3N2C1TZEumyUStXUK8PoVQuaV/GuHgtLs7g21/4Is4ePY0ooDJa7YUJzrMn0Dl3DO0zMyp6othFbKFrGN62DQVXHYA0lkJdubS/lheShgQr10D7N/keVRTA4lip+yYBnA2Mpj7Wpm8mrmPsLejnOPyYMMBQIcGrXnATXnjDbtSq6n632I0RBBoXWKV6l06LroOVbiwKyTLFJUVb7Iq1pVkQIJKug4wmdLIEtUIPWdxFz6kgDNVOeLSUorfcQDx8GVqdEPPLLbFNXmksixsoW2AHHj6Fr/zLg5hpNKW3/+JnXIWN9ZKovmnfG0VAKwwxWvUxWffhIcS5RoChiic9/qV2im4Yi0JbHNFjvRoWG3sZ0Ou0EfR6aAcETAHX0nHleSUR+pAQnsYBNg/ZaDUaSN2KjLUySRcVPksZooKLdkQAWEVLbJrxznXDFN87dAanxUod0oe97dlXo+4V5L8tBwU0uj25nmNDPrZN1TFeL8MpORgeqiAKM5xbaImyXpSvcSjHJmImA5QeOTWLhQ7PkVFpXUTdrgi7xPo8NeOG7pNC7tdIQvYUxT0yX2hND5ngsNaL7MupTbj8jUSPrQrG8z0t99S57Xj/v2tnUeMNBdQ1FnJmLIuYpg/eaveJghl9rb6zjHXTsRKDUsn/FcmE9P7kVTwmv4LhbTsxuudqjO7ei5Gt2zE2vRlWuazKZwLhWaRxcbwt4vxKBX4sgj4hU8hzqbnJJF3QDZHkEVo/M8uZWBBFZQF7w+sK4B/SVXT9tNbkCnzs/36WTq6ejQ2blcm00ktw6PgsjpxuCAh8draLTo+WJGpJy4mwG5KtRsCB9s8ER3SxRIFQA21pCQYRdNQMSJnEJM8iQclJ8WO3Ph97tm9C2U2xdfMkPBuYnz2LmXNnxAuei6RMUGx+c1Is2KJYXW71cPeDD+P0UoJiEmCiZuH6vdvhewWxc+jRekQAJYILGdKoC9fKUHJtya8drjkYH3ExVLNR9ipIUh8z51twa8PYsWsrut05BL0ZOkhjYbGNhw+fRlYoi+K43YkErGSz2fZsyeBsNjO0Wxm6nRhL802xi53eNIWN0+OYnBoThpnrVwTgHhufQrlSRaOxjJMnT+D06VNYWloSJR5rKAEmZXE3YDDtQE3eBqdyWrJwES+5rjAEJSOAxYR8swZiMZcrfsmUUTWwKjz1dXnTjiy8ou0hpr2C5aHZDXH89AzOzzdQrdVRLlcEfD9x/DjiXg9RpyP3sF6touwzq5jAFqf2FL04RC8JpLDg7yRHxNHcD07iecG4quIiCMb81xQJ34PnIQH1xoCV4LbkH+eMJ74v2f8FhCyUSCYgeMRxxVFiUf1rwfIczR72fWke333PIRw9Pis5JLTtoHWx7ygAbFvMMFFwVcFEJtyqNa0IzXTwGRGTjmH5P2EjKWCfA1r94+wfr9o8i7UlQQsBp/NMB72/BMElo9Xx0enF+O5d92NxuSUZqp5bgO8SJKcilCpqqmsVEOXximLJ5HgK+GkUwLkFdD4xiBo2VwjmzENjf9onCpjxIoorYy3NjQCzXxzHgsvr5VeUuXbvQ1hcbAjYRzBdAHXPFptv2SiIRQnHrKqete5fVXTw9/JcKxNBgFOpCwzbTcHjVWYkxzgzidUyhxWz6iFyO3YWKj0WleY8xf6W5AnHkuwNbiwKTglhWkQQpXD9ErpBhPMLi5htNLHSDoXIouA8WZqqTM6JB7wGNhSgzIkLwuS0MgGAHU/Ph0UrMktt6SMqkAmkU6VbhO9xfCXy81CtBMvOEHR5n4syHyzMtVAolIHMU4ZfFqMX9gTY9ku+EC2a7SZarY5m1HDeZVY7lY2OWgcRKbV8zW6PwxRxL4ENVSbzijXbLWGKlmwqfBWYFm5tIUZ1uIRe0EacBBip11EplcSGp1qpYaVdweyyh5llC8u9GFFGPq4kFZtsaiqgAce3JXA9ZNPQKaMdMP+EmzoC/Mo4pFpexoXDlOFYCDZUs7jM0iaRKIpkc5MmRTzjjb+CD962dc0B4E+/9z349Xt0vAgBgs84XQCMxRCHD+MCCFrn41BsrGVcGKMbIaU8Uqknv8mtW7U6FvBIPiPPMaQK2ADABH3Fwph/x0tklK/8hTCAZX4xExFHPjeTuS6RY93kvkvZr0wZVVjm84Ip/dWtWu215JzMRl4Y2obIUrvq2XjPqy6RAlgA4HO6MTA2+QLWmpnTHJlY6udffSt9M3fwVKS3IKepDiX5XKyWWGohHV2g/JXfe9P4xTe/Du/aW1mTBuWaFFxP8DdJzu7DHxIAPhQ84kz0nmgDQ8IJDMtYiGlFkh5ysN9EJQz8tXKuDGlK6j4+OzkAzDW4iuf85M/ij6+5GJvlR174xt0fx0s/chQ8Cx573nLO1yZl2RtngnwsDipEdeXCU1/zC/iLp14cuSA89hW88b9/D8cvUKjmoOQFEan9E5HNt7MZb3nTq/GW7RepBMxW8PXP/xN+85tn0R7IV803+DrpaTNCbq2JKdNfGzKL3LNhvOItb8Gvb1sLSABoHfwifuZv78MJk3mez72DquS8zrhwXh78t9R0fVxhFWDo33dzVfN+XT6WOfFM7b0F7/nx63BRLt9P8Od+bQ+fAPA38Oe378NBWQ84pxsredNE6s8SA+NM7rPUlSozyDOA8yZr/rzkALAesxai3uU/ekksoD/2dx/D35zUujQHa1fN8cy8xt2Nie3pH+OAtfijX1t1BZEaxeyhGZcjxAejsLgkAPDc/Xjv330LD9BuBMC/f9ub1/bWr7/bD80V4AgZtgrYw97KGp3VkTABraBXQ67W6I3X32b9CjwOrgCfmVGriF2MzwJw5YteZHp3VDnSwUhtWSmYYO5v2FWLU8Y5sf8lvULa7HbaQKuBKzbU8awn7YbrO/itD9yOheUQVpZh68Y6fv62m7Bl1EMh7sAqOhgaGxHl3cPHzuCrdx7AifkOmt1YycdiJ6sW0KpATeGz78T9cd6voWhBRAxqQ6s1u15UsWTNpSgS+WeybgkCsZ8nNDpa9NLSOUOXCmDGBlJIxAPg/jQposMauFzD+J6rsHnvtdiwZw/qGzeg4DiiGmb9ycxhEkUZ+8dGLaPgpP8cEwAKELS7ogJOiuzxuaKAZtwaAV+S7OmEJuCS1PiJeb8MR48cwHe//DUsnJtHxExcKoDjRKK4SuUyzt33XSTNjtQekQHA2Dce37ld3LkEhDMkRd5F9l/4rf0p7UmLUIpOclQ2cl+UqKjBWF/JcfF3pNBLL1j2BNrH7cfjmPrcSROUswQ3XrsbP3LDtdgxPSXAnOV7cnytNsVTVERFcC2Cn744PAZUvSKRvmKWREDUExFHO7IkCrDsWRixAtidOVTqw3DKVek5sZ/vl8pYmZ9BwR3G+XaEB4/NyfUfJy4fdgV4/sZ9J3D7t/bJMVxz+TY8+7o92DJWRS+OxA2q1+X9TzV2jD3HLJb+EhWw1YqDNFK8oBN0pf4pFh0RRhAAbLY6aHd6aDVb6ISx9AJ9S9+rXK2j0Qmx0gmxqe7AjZtIUzp++pJfy541rwP7UMyZ70RANypgod0Te+aKlcm4uffYAo7Ot2VsVsoObr35GmwaqcB3PXG460YB2j21buYekfm1jErktSX5n7be7AEJOVakEAWULAuVEvuZGR44OoujMyuwXGIBSyhEAXq9HjpGAa/aE+PqKP02FYBJvz/vpRhMRRXnpodkRAUcQ+xdKkCr40+Jusbtyry/dmIU8OXrZJ9piBq6gddVXSI3pT+se3RtceUa31XHNtkrChhNEHuAEMmDdlzUtl+OqeueiYlrnoKp3VfALw8hpICGULl5FsQ2XZ67WGzdZQyIw6IqtmmwzqMi8YMAr9hn83kxzqfiLCrZv5wSRCl/gZ/V42ARWD+E9SvweLkCH/rlJ6FUqaI+Nonx6a04fm4ex84tYL4VY9/hMzi70JGgdcupoFaryoK/0FgRlS+BDz7bcUgLaPr/h7CckoC/2vg3WYNcAJkxXAQcgg6lIm770edjx5ZJ+HaCzdNj8LIG0t6cMHFolcoJWzJtSQslmyMGOkGGucUmvnTH/Th8vgA7DbF9soyXPuc61HyCQZycE/REIccMXwIelhYc3R56zSYmR8uYnqpieIjKVB9R7OLUmQbGtu7A1KZxdJsEf5totzporgSYJ5unHdPrQyZ9QoStXhfnZmfEfz4Oiuh2yEIh4FOD45ZkcapUfWzZPIVdOy7D6HBdFg8Cq/XxKUxv3SYF3Ymjx7Fv3z4sLMwJ0wVpKGARQ+8JvhWLZESlCAIGnZNFpMpRKi2pzCTASqVz3n0g+ydXdnKCprXtI1TAJpdVmlwmM5g5rARPizaZYwRyXCw3uzhy5DiWllcwc35OACLfszE6PCzKXlqvELojKMmFjnkLtGKRtzU5BTnwLKpMRbVlsWdBxSWCC1R/4WKOr1hLqPKHijBCTRJnKY1lzVQVkM40imk9Iww4Dkg2/1kYlkqiWi2XKrBtB3fdcwAHHj4tqlXaS5eYres6YlmzCgArMMJDJJNQrqZYshggXZDRXNGkNoe66BpIxljhrAKdJhfRgDJSTPP1BL9YfBiAnwU0c4CpAi7aJQGAT5w6J1bjjkPWZ0EKViqwSSoQFXhuAWKqbv69AryrVpqPZQXdXwYNQVGKdpORqc32XLWslsoCftrKBHX8KtJiCWfOLeDe+x9UkJXPchEyFlkgCzjNDYKoqvkeakOSWwDz86jcZYGqx0gQ0ZFilDbKnuui3Wbrma+jDTI3JqmAoAoMUpmpwBWBc88vifEPbZRFRShECWaqaF63FiJFyQMWe2pR0HvwyhV0gghf+OodWOwEQn7g/e2FIWyPm6wiOmHQVxhmnH9YAEWRgPaST013AZ+lCG2AEkRxAtcpiTaTRaO8TlTUHNORgL88pOEac7NjdDpU8wIbN07j7JlFICshDAuoVmj3BMn/JZutWq0I+7TZaomVEa2aaEfPDQOPw8pISEnhVn14VQ9ZWkCn2UUW0jbH4Z5ILJaiJIJjZSi7lhJhuCFLujRIQn2siqJFu5VQVP/DtbpE9DZDD52wgkbXxlIXMu9xDi2wsEssFBKeZwqvlMGr2nDLHlB0EWY2mgIWs6zjhtYou6ng5lNTzJBYZGgmonil7THzbsU+WZibwA2vfwfed9vaK4A//Qe/h994UEFD2svwKZZNGlWHHJO8+GRB27SJ17x0FvNq06T1cF+R07fPMQxMsW7KiSKaGS6kG87Jgh8rn5uMZyq7ZU6QjTU3v0qIWLXqMYzpHCg1HypkKj5X4hJgbP9mAAAgAElEQVShGbfcKOiMuqqiF+t5fcAVnFFvVl0mTPOYGS38R/XKH8HvvvoFeOWaB+PSAvp9eJ0BgGVeNzEFUjXQvtkct9nWqA2ZsSKTeZNMaJ4n1ypxxNbGP68DyQPcFGgGMhAZJWLOhrWqU3jRDc/Dn7xqD4YeL8XWD8FxJGf3CwD8vkNqAZ2vK6reNeujAYCFQ5VlCOkUItR2Dntj423cGnKCoCrmuI5xFs0pAupqwDE7+uy34ssvG1uzK5ie+AJe+Gf3YFGONV/rzQbZqPnoNJK7ZAwSmVYPooyX/fwv4N1bLuawEhz9zmfxS//wEGYGbJUHgaJcCXLhp+i1d7H35pfjvS/dgeGLOQwA5+76NN78ycNYHnTuGNw+G3A/z3zKFf2G3YFC5mD73hvwCz92I268OEy8fyaHvvBXeNM3lrUuNKwyaWgYxcmFgNqjbfd1DnwkcWfwUn3f35gmCFuWm7btxite9mK8YWptAO2LvEU/JH/+GACwIXTKlTZApy59hhkqPxqwlXWgiVsZVP/KBepbyGotzq9LlgH84Y8LADyo/pXD7O9ddI3KjzG/gX3FuQGGB3+fjzQ2gUU7kWczDgDArG2vfvklsICeuw/v/dsBAPjtb/khGXPrp3EprgCb/9f5awcAn4lTzMSpNOjXv9avwFpeAdnCUS9g6KCcs4W7nSvl1vLDHuO9uBrlqnm+ZMfNN8muRwAVqvOymEz0vqMi46CkyvN8o4CM4UQ9FBoNjLgZbr3xKkyOD+PsQgt/9vGvYKEZCGi4c9MwfuW1z0DNSiiZk55seagiZP0z5+bx7f2nse/kEhabAcWzqlA0yl4h3RMYdRztQ5qeEXsOBE/Fnta4ruXOF7k7Va56VQId12jSOVWU47A/ktJyOkEvplsYwTK6YfHG+Ii8GsZ27Mb4NU/CxO7dGJvcKDcsB425F5T+i8h/U/RC9jUoQopFsRv0QiWm0znRdhFlCYarFfilkoh1lGK26pIoboPGto3vse+eu7DvO3ehvdREFgcC0uZ1Jx3bjt/5bVELi3CFROSiDX90HCNbN8u/df9iLHJzVaRYYWsxI2Kefo9WtZEC7rMvKpa6BK1yq+dcuKOOkDxfrSl0vFJmNWQBl2+dxlV7tmOI7m1lH0MehVqOuLStrISY3jypYhX25+MYjXaAqpWhvdLA0HAd4yMVeGkLllvGwbkAMwsdXL6hgqFkQe6wUxmSa9FuLIqNcXl0ghpNNM/MoeXXcPfDS0gKDq6YcpE259HoJvjcd4/jM3fsg1/y8NSrduDqnZuxY8MwwqiHaoWW03rvup0OOgGFCEWcWgzk3CfHPZTSFN1eDN+nE6KDsuOIuIh5wXNLTQGAk5AAfYaK56BKG+lihkrJx4lGgpVOgL1bhtBanIXrVVDzXYmUpEDFozsf3SftInrdDsLUwakVCpgybKjZcNMQ9xxbwoHZNqIoQ7Xs4AXPuAr1sovN43Wcm19GtVRCEPbQiqhaj0FPudHRMSytdJCk6jxaYQ+XoiLbRs23US8zco19pgIOnVvCoWMLsDyqogPJcA56XURZEe1uKE50YoJhSKvi9WjUrrlbVa4MzvdE+XNoXJwNYKzzivaBdBiJrbSUyKZ/rWCAkhSMsrwv5TV/wx6WCiOU9DGoXNd+i3aV9Pc68dFdlX0e9r3djZsxcd2N2HjtjRjZcwUKfln6wKViQRS7vC+qwE7FRjFm41J6CRnCVKP3XGZGRwR2FXTnM0O3Pn7zOeV/Y0xfrxeIMIzEGe27rQPA/wbL2vpHPFGvwGd/8xZUhkaRWiXsO3IGC50MyyFw+NQcFlqBLBi0Maaqcnx8XECAMzOzAnawOR6FBC6V8cInznJ8tbk0QeMyKcSRgL8EH3w7w2jdxytecgumN4wIALxpagh+Mgs7mhVGFhcsMkH4/o3ltixOQVpEu5fi3HwTX7/zII42fDhphB0TLl568zVw0ZXiokcAOGY2pWao0iKhGQKNZgdpGGFytITpqSGMDZekIAhDB6fONjC9+0psuWwjesszsHoNrCw30Gg00Gi10Q1iFFxlT9FyYrndw+JKG03mcVKnVnDhVYZwbnYFM7MriBOCL8zGsDBRr+LK3VuwffMkyrWKLKilah1TUxuxcfNlSMIYDz5wH04eP4LG4iyStCegESdF2y7B9xXUlMIpDJDQa5Z2ybTTNipbKoMdi9YxmoGq36lMpKuZwKr+laJXrKbV6paTuuReFl3KCLFrz5WYXVjB3fc+gHPn5/HQgYPCOqxVPYyMDIuFMidf3k8CkqrOVM9HLhRi05mYvFsDxOWLhiw5fD3BYALA0qhRtTPfVwkDVAm6YuXNRZ+NOxaRLCMVw5AEXgXZpC8kshRhivmliixwlXJZGJT33L8fBx8+gaKlWbYEUiu+K2pzgpcE5qia1FKLi5teDwF6jO2r8BoNaKu5CUaZLspbBR37Cj6xxzH2xJL3m2cM63UXG2fJblDAm0Arc4Bdv4YH9h3C/gOHYdOqmLa6ZVcIF7QSzjN1Ca7mKl9heOVKxQv40rmKSQrKgQYTf69ZJAY4N+yuPP9X5zBd5DWTmudD0M5BWvRRsMs4cfI05mbOIw57MgaotlVbPhZrtPXWIliVy678TBUrj4PFEO08ZExmmdwP2htzPFQrVbFglgxyxxVSAX/me+THy2PSfBUSIHzY/Obc5PnyXalUUfLLKFf/X/beA9quqzwX/fbqa/fTdVQsS5ZkuQMGDAZCDabZuXBphrw0EkgCaePe9JH2AqSQ9pKRRrk3gUBCCwECOCFA6GDcLcsqtvqRdPo+u66+3vj+Odc+W8IJvkjKuBgdDw1Z5+y9z1pzrTXnP/+v1VHmc0ar8rInx+U7ZK8q4I2F1p+/629x9PQy+nEmOd9REiMWMA0I0kjsZzhWg34ozxbVsbyeMXM7QrJyYziuAcelNT3zg1mkc+xU3jkLHJI6WG8x57vZYA41n5dAMln4vkq5gbU1Wg05SGLetz7SJJJxqFTLqNZqGAz6GAQhAm5wONfqzWIShpI5kpYS2FUXfq0soGW/HSAPqBShcrqEDm2tkwiVqo1SFgJJIgV1jgi2k2NqZhyOw3kwwFitCct0sdCKsZRMICyVkZL4kiSImTdkOMhDA1GvBIMq5JxW7QP4lRxexYbh+JLjHvJ3W9x0sXDUwJ3gO5kAwDmZG5wyyOxjTjDnjSHGauHJr/4Z/PUtm8+/AviPfx+/vEfBjiwqBUiVe5HZzobMN2JeTRKG48r9yvtUKakVUDsKJOgtmro/RyRmyk5HQ1c8f95UZNAS4B52erVlD+dk5aslY6JY1FodPHytdhPgPMSXMmdaQA3FYk70ORRNZQLAnDOVlZcYWCtSS5FkLBtJpXKuXvEM/O7Lb7ogAPCX/vFdeNWnT+pzLmy7tHpQZyIPQV2dBy42R4IO6/RD00DMekAD3cJC5ZQvNtnriqhUAHUFODp+E1c94Sa859bdmPxOLcz+Lz1uZgD/0cduUwDwiPpT1gzZtGlwXl1FuR6BqSzM2eAS8hSJEdLoKHgV6/cqnQKKBCG+Xs35QPO6/4aPvmb3OYOcw2ENDuB/vvUj+AwlwNJf0febjh3gWq/d2YfrzygYDLjYfuUT8LOvfiZuPBf75XQBH/3Yv+BPvzqHzgjwWjzLsiIXiNgZ94R6tmWUK9fiT3/h+XjCOWbTpodvw4vfcR9ahZOJVnWPTFnaek83TXUzqmgBlFDGU577EvzGsy45T9epiw+/4x34I62wHM1qLgDg0VqmqDNHh6kghIwSd+S+HQEYzm4RyO8p2Rif3IBXvexleO2mi77P53c6OtMCWumDVJBHoXaQZ1KYidrGTisPhs47Iwrg4f1Z3K9FE0rXs/zL/S/KAC72X8MECH1Oo/fpGWP5CBbQ6nFXFFNpjuvcRSHJ6Tw0knapAP71q85R+X/WhU0LBbDOAH7TRQD4/N76j7FP4zN7rWfBHyEvncsprqQZTtAK9mIO8LkM43f9e0fBXtkzkeAPwDNKElHmSoxYSfKmT/4XEg5ImNjFaCit5rvkhidqfE/VxzkZ0IKnKCtXURBatuxHxUo2jWF027AGPTzj2m24/NIZLPZSAUje+aHP4NRqT4CTy2ebeMMLroBvsJ9ioVyrCvmSgGtcsnHHgZO4a98clrsRIqoxxV2O+0blusa9OusgOrwp61lFbKcqj3mkQtDVXwVVQwHq+ToYKns0rmH8Y0isEfs6JPcHaaoiBAVcYqbYJC593osweeW18KamJaLJEgA202pbAvcE1CiEYBuDTUYLvu9If0PydnMKO0ooM15LbS8UwCqEvlT6P6IY5H45TSVblnGDBKEGgx723XUXjj94EGGvL5m47JPyOCRuCzlO33+v7Gn4fR43nQUrMxtgjzVVr0/vP5XrFy9hUYhorSVfUOQCa/K29ECFaKr6m/JvHryQzhXBW/qO0mfVQpUS0HAMPOnKHdi17RJxvWR/s+aZGPcN9NstTG2YZPIsxifHxBJ5eXkVzVoVvV4HftZB2G6j3qgJwEkhldOcwZ6TA6z1E1y9wYPZOQHbrcCt1TFYXUTYacHyqvDHJhH2e+gvLWDgj+OOw2tIMhPXzjoIWotCQPjEN47g8/cdwcxEHc974k5cdskm6X32+iGadQ8L7UTaHbQ0J2g3NTmB/XMr6Aa0pi7h8tkxnFhYFeI3rx2vu2HmWFrtiELXY9+Z8YmJjk+UxgnvB0pEfcx3YtQqDhp2iiyKRPXL+0Jyk1kLuspBs9tpo2TYWIpKON1NMFt3UEGIB462cGC5jyDOUfcd/Lcbd8L3fUw2K7jvyBI2jDdERDHfIwDN/o0pEZMEL08t9yQmcqZuo+FAMq3pehemGQb9SERTa/0eOmsRDi+uYaw5hjzuIw4DRDFV7Ynk2fKaUWAnRAOtAFb7PYUMCwle8rkVXVD2PoUQiK8fcbVSKWWquaRcGJXDatGy0lizzDfSM1Iph+pL53mzx1SIu9T7lXpb7Z0KzGGdSF3Yijuz2zD9jBdj6gk3oNyclD49rzkVvJyL+Swzrs+1TeRxLPMYe68iKKL1NGfAVKmBKfZR4LBS5oehsoqWXgJJA90eev2usm+ng6JbvggAf9dXAhcH4D8dgTv+5oeRGS7mlrr44jf2Yi0ycWqli/YgFiUt1VBbt28XtU5/EAsz5/DR47JQRaHyZi9UkTJfaJtLsRUQoRJtO8jgyOHZJWHDTI1V8OLnPxszEzW4ViJAsBUeh50uKYm/kSERZV2O1dYApZItoGA3NnBsaYDPfH0/ji1lcPMStk97eN6NO2DltApI5fiyUiaqP/LUWPgxAH6gFV8Mth+rV3SOogXLqWFhpYsrr38y6s0q4s4CSoMlhEEX/X4fXeYb9PpI8hJ6UYZOkGG1G2G1E6IfUEXmwXHKAgovtrroBmzIW2IJzYmJmQSNio1NGyZw2fZLMDMzjVqtgUqZxzGGDbObJJuj0+ng4MH9OHzsEAZhH3ESwUy4eKnMU/6RbFI2/HVQPCdZfo/KRtq1MOdWbCKk+8AiZR0ApuUzlxLJaE4IyidKVWsygyOhBzgSeDh+chWn5tewvNrGamsF/d4abBOolV1RJArYPFR5qkW1KHaUjQQXH9XEl9xJ/XPlFaPolmISofMF5FgL4FgtZQJsasxEljsFppAhKVpP+X1iJ13kzAoWWxIlKseCALBre7jzvgfx4MEjopj0XE/yLWq+B4d2Iqay3BZGlCjwlGJRfajcyVr9oxZKLrTqFLSyj+CrFH2FTbU6PQUAF0pogqNK3SfHrBdsgs/Ma6D1qWE4cPwKHj4yh3vu24uSSfDJhOPwmF34kl1sSYEu9jxyzKooV9B7jrzwhdMMrEJlVTSSRhtkio2ojkct4LrRpq1U+WPmNovVqsLCkZVYONPWnSw2qulpg8OCpq+yK3o9uYd4jLxPORBTk1MCoBG4JFGBjETVzM+FNEImHG15xLWZWbuuqwACMvSoitb3Pa3IqQ6mgp7sVSqCHYeW3r4UcgSLPY9AsCJBEASlQpigf2E2S8Uui0ixSWd+S8nGH/352/HwiXl0owSray2xE2HRxedEIjCYacss8jyXvBjbsZQSP1aklyyjZbEqVDhefISSmPY+ig2nrJME5ZRMYjIfGxVPLJiVPTBHSZFHspIjLFzbNTEI2vL5sonJc1FFkxHospghQzjl76G/MjcFKXIzg1elstlV819nAKfkgkRigpW9oC+gZqViIE8Hwtz1uZlMaQFkYmJiTK5LnOVwy3WUTA+d0MRi4GCQlUT5a3gsmE353YhNmHEJlAknQRdIeqh6ZGuaiE0XAVxkTg2D1BAbaGbu8FqT5UkQL85ilSNMEgfJHFxjxFVbNYBZ7j/51T99YQDgP3kbfkkDwLwAFvdWCa18OEKKaSysXwGqTKUcF4KIyuxNuZgUYG+hoNegbaHoVZu+XLkJ6CxUtbHX8wlJGNrCWRTDRfXNTbapcoq41tIBofD7Ucxf3sNqjMRiWvMuCxB4uOmUjbBSRxWsUcXgVkCaYmqrz+N1qVz5Pfjd/36BAOAPvxOv/vT8UIksNsA6h76gMvO4lfW7nkt1zo0woeWwOc+pTCT+LXZkelwFoFNe/Uopqq3Kxnc/C3/1w8/CM85bZuzFIrIYASqA//jjn8I7tAW0tDiGQK5SvvGelsQj3RCJTAVkqOtD1xC15kuVIPWBzgHmPKH1GOv1gaojapc9HX/2A0/DObotr1/IvI3bPvIh/NrXF0Hujvpar1kUJUwx7ov1snBYUfVVA99z04vwa8+5FOPncnu07sKP//FncBcZbyM2x4Wl9ro6RY3McP7R4K+6++v4/p96Pd644VwOhBYPe/FTv/PPuD0trMa0Ee8IEDwEtkYUtaJSlDqojhff+v34lSv8czwQ/fb+IfzhO/8RH15QDY6h9bus5Xp+0OrQwjJ4fZTOPISRS6zGUbPi9UKsptqikcIfm+N4wc234Jeunzy/RKTzMzLf4Z+iAOC/um0vDkhJvW74WlyDs09QKRxUfIp8iWKhuGqqtlPT/3qIgFRiioUC9/Kb8cFX7cS5cDW+adDTeXxAZwAXKmVpiOnYh+HrpfG43qj7pnPT950ibmr1sOT86uPX92YxAcgnlUxcfcvr8JtXnm8A+F78wd9/BfdLVx5440/82Hf4vXbx8C/kCPBe3Ml9BDv65+FrkOeYizMs6vrvPHzkxY94jI/AtwJ7vRJEbUbAV9VP619BnuN4nGH5v+h+43NyCaOh9LHMXHetHIwAiBIVoAj6rGOKaBI62BFwJYhlRz3ka6vYNd3AUx+/A2sD9n+A3dM+fvfdn8bheeUudsXmMfz4TVfAZc/QzMT5jAKWVp89XQ9zC0u444EjWGgFoo6ViDHdV1JEO7WnYpQbexkiBhBralPAGCXDUEpCJRhQFC4hJGtLVo4zSbpS7usaks5bMe1bhwAwnSRLMDZeget+5A0wXAqIVB6r6iSpva7kIhe/xyypaDIqfUkoZyeFtnnIEYSx9M3Y32CfjG5u4lhnKkEO47ViOlbGVCJHomolkDt35BD233UXWidPSiYrHcqkT8ndsu0hX13G6pGjsjgL+Mw9vuuhtvkSgMfB+D7u33UMmWoVaktcruUEILm/KYivgrIp8YsIdHPVR1fItdoPFXURx0BI5ZQbmSZ2b57GjdfuwBOvukwcLo+ebsk5b52pSm94cWFVgNu1ToBaxcfYWBXHT87jsk3TcJMusrgnghoMuqK8ZJ4xAeCVtIrD831MNx3MugGMqA+3NibXt9Nahl+fQBoPsHzyJAynhgOLAxxc7OOSiQo2O32sLS3j1Eof/3rvHL5xaAlXbtuAW27cie2bN6DNPOIsRZjmWO6q/lcUh6jbJey8dCNW1lbw0KmeAMSb6o7gESdXuhLjFqe89inyaCAAIDu1tsSRQfKeQ9oEM0+afWSKTEwf870EDjN/nRxOFsq2ky6QTFom0EoRDkUs7CUuDDIstEOMV1zUjQjH5ts4sDRAL8rR9B38wPOvwli9LKAiFcbsg9Ou+nQrgMeectXD1o1NzNTL6A0CnF7pwefv9nIst7pY7FB5rbJsuUzapRRl08Z9xxlPWEbFzdFqDTAIFRmBTn8UsimHt8L1bH3eKnrOyi1NPYeq768dV4dKdAXS6nJZ9pd8XUGKVd9XoK2qm4vfse64I3FhBKNpea5FTeq512p3/eEFibZQBPPWT0sm/O1XY+rGF6K8aStsCvLE3VFFLVLAxc6ObysVP6PnOA9FUaheq7OPxMZaulbsf2bIGL3Z7SIYBAgHA4noo7iv12mD8utGs4HpyQnUarWLAPBjfO2/eHrnOALzX/k9zC2s4t79x/DZr96H+dUA/bik8hnSFFdcdSW2X7Ydt99xB3LTE4vPww8fRq/bQ5YQMpNpSDWU9WMq/8+chDCFa5M1lsJzAd/KUfNtbJmZwnO+50aM1T3YRozZmTGY4TG42bIs8iWTIC6b4BY6Ldp7JHA8F+20hIeWYnzm6wexuJLBSQ1sGrPx9CfNwkYAkzmcObM5tVd9TKtaE6ZngUYNzDuoVcoCFPXaA1G95iVHwte3X3ElduzcjvbyHMxsDZn48vfR6bTRWusgTHIstwdY6URYakdYXO1LvmjVa2IwyLDWC5GULBmfbhhjcXFF2RynXNgTsapoVl3s2r4FV+3ejapfhWe7aNabmJregJmNG2FWKnjo0EO4+/770KLlRhogGnREWUOwhqpWgmFk6NGCmwtZFJH5ZCqgUEBDFkYEMLh4cKGlZQkZc8ydoMWMIWCTIYLtiHIyRFmEzPKx1i/hE7d9DZ0eixwWdlR391BxTIzVKgKsEggj0KcATKUWVWCpuhF1D2NoS1zcnmerM4r3aULTyF2sGjgFkCKNRVFW6uaIKo1kQRcARbIvdfasVYLv+ahUyqhUa7jzvoO4b+/D8hrfdlDxXdTLviqkJV+WjMFCpUtlqAQdqGPh4qtzDgRM0fbLUppzESILTSydC+BqvcEj/6fVv7orpTLOVFyxylGRBVu4bbC9MhaX27h3zz70g0jOh0V32XPEbqTsqOwKLoiSp0z1L5lcHCeDxaNIrlVDTCy3VfEpzLFRNQ//X4+Xon8p2yFROKOEXq8vxcB4g/c0LT4htkPMp+B5MDOE9j1ckOuNBrrdnqgj+cKlxWVpWDHzmkV+o9EQcFbmgZg2yI6ylqYNNO3MHQeW5wk4zCKMDMZKpab/VFCuVATk5feluM9VkS+5LDEZn4r9x8JX1MK0FNZZa4XtuEnbEJBIwsKL9kOkRdjo9BL82Tv/RhTA7SDEWqcttyHBe841/H8q72nFTDLJ9IYp+BUfrfYqut2BnDML8igcyPGXHV+yf8OAwLDKsnYcCy6zcSXPMhRbmKmxOmq+j6AfYGVlDaZdFscEPsuW6yDJB7BdxdIrkY1r2lhaXoGRlyTLRuGGKjxWVKXCHs1ge3wetW1UnMA2uGHk+abox4EgMo6dok6g2PEQ0Po6y+FZHjZv3oK1dh/dKENs+ghhI7Ncmdt6tMLW1sjCQBb6XgYEsRTgVhohj3rgu6gEH5QcLNMSv+QBLq2lPZmbSCDITNq600GB9zfZriq/W8CiTCmKlVOxhRtuvRAAcAsf/ZM/wC/eHw9zUYRxq9mDwq0kO5iAsMx969nU8g/HQInWAbrpzNfSOUHuBJmbmA2vGMd8jStsA5VdUqgYhR2trXJk1eSNFitLKXkuyTYWEJiW2/xeMRepwlxSXXTjoLDcElVykTVMi3RRNVO9qJ59rh0yB+j5godV5AoKAHwVM4BfcEEUwF/8EC2g50XhzTEJiPQXLNORnFgBgdXuRG2SFXKo/ugvAcI0uC7rjIB1Ogtdg46icnY34Mfe+Hr89sXAznOsDB/57cwA/uOPfQp/dSAaKnwLTGZ4z6mro34uVt+p1HOMbxBYVTc4jIw29nzWFMw5zIYeKmFVI4SNFW/mSrzplpvwwzvPF4ST4fg9n8b/eP892E/Ac0TBVGxmi8dvdCQEhuIxG1N49Q++Fj+/+9zAzu6ef8SL3ndQss+EQFZEMYyMXzEuQwC4WNML8hZcPOfW1+OtV5/j2OTLeO/fvhd/+lComwFngVYjz6PUXpL1VGSMs0Ybx//zEz+MN8yen1tv+eBX8dZ/+jK+0lLNBuUEoxsYkndVEAkf/e87w8Jfn09BWijcXHhOzR3Pw1/90OOx6dF/9MVXPuoRUADwX//LXhzU93DxzD2SilvtK9S9KBys0abVCBGhuH7Fa7nOFa5D7u7vw4cvAAD8/vd9AO/WCnU59qIBPDKfyHZAP7yj80xxrkVsS/HvQqki2xA9h6r/H36IEOquvflH8VsXAAB+2/u+iPsTNeZv/InXP+qrevGF330jwMexsLQdBda+3ZHgWreQZDhOe9j18u/b/biL73uMjkAB+toEKen+ppW9/xHY+x/dm7zfFpMMhyRK6sJ+kbC60TYxq6PA+NumrrlKQD0pKyWSS2XDqn6XPupc9aiqnonS2gqsMMLjd81iy4ZxOLaHsXIJbjrA//ePt+OhU6qX8bjt0/iR5+5mSBYqY1M4uhShmwOT5RKsoIfFpVXcdXgZR5f7CEOlPhXVnY7tYk1OLJq9UvYeKeJhP1MAYK12VYsTQSYFfmp6MmJm3GobV4lpkFxb5a7GngSzYQk6R+xJso9JccGmq3HlD7wOiOiqqCxgJSZN+nN8n94Psg8mPSOKINgXYV3Ifo0neaJ0aPQsSxwFudWgo5rUqEmGLI4RpaH0TigsMF02WyzJWj545x04sud+hOwFxRGSmNFQau/slCtYeWgfohbBdRUfJYRs38fYpZdq4FERrAtlZBHBxH6QqHgLMEviCQlUqj09HSCVCxn7AFr9q/ja8m+VeKH2HGkYwzEMPPcp1+G5T7kCV1++FVEY4dDcPCYaTWwaLwulIrMAACAASURBVOPYqVUsdwYiSOL7ZieamJ2q4vRCCzMNFw1XuchZ3JX12kBCEUeCkldHp9TAvYeWUCk7uHpTHXa8BqdSQyur4NDcEizLxWavi7X5EzDcSTy83McDx5axoelj97SLoLWEU6sBPn7ncdx9ZBnXbt+IFz7pMmyYamK5H8Gg81yS4OjSAHmJPewcHpXMO2fEafRr+06iUXZx2aQroPSBuTWEGUURMYJ+F1XXFNtwjlzNpZo8YhNcrj/PgYAyf+b4Veyd78kAX76hjrTflt6hW67h5Eof3TBBzclRd9X+s0NXzyBFFMSo+xYGYYyDpzvohakczy1PuVQEUBTgDOBhsTOQnk4U5xhECcaaVUyN1zFeccRZ9PjpNRyeW4Jvk3hgYq0bohOk8lywhVSxGcfmigK41WpjYnIcbprj9FoXQZTIOfJvceaUKUCBtNIiKUBf6YtTGa3EVnwGTYkt1MRYbdVc1MSqvlY5wkOwdgQAVqpi3VcZWkSrTovgB3QmkNhHU/WbhjSaddtnVZorsr78V7LgbL4M/o5r4Y7PwixXJabRoq28ON4pV0yqf4kpsEel+uJKzcz5iD/j9EjXR+YK836n++HKyiranTbSMBCbeoqDmmNNVBtNNJt1cfos++5FAPjCLmkXP/07fQRW7vlrHDu9jC/dfj8++dmvIUgdDBKl9tu9ezeuuHK3ACz/9rnPik9+bjk4cWxOAGCCvyoLQttXUplUNKTTTCxDmGXq2gTcEtQ8KmGnsHlmEtdfexVqFSqsEsxOj8GK5+AkK5KxACMWq1DmSPYIAAcJbM9BJzdwcCHC5+48ivnlHG5m45JJB8++YSNqbgbbtMWKNc6Zmcvmu4FauQLb52pLJR5tZ5WXfKfdRZ5x4ihjECeoTUzgyquuwKC9CIQroo6lEo/K3FMLS0hyC3FmodVL0eplwmjq9Pk5Abr9BJnlYZC76CUlWczENpQ2y7RzTgNYaSiZAGRkVfwKdl22Azu2b0etWhVwp1yuYnbLFsxs2YwwjbFv717s2fsABv2uFEVGGsAzCWhTAWrA81jA+HKtegP+vlRYelQCM+uW58kFQS0eBDaUOlGYOVKE8LoxkyBGQGtYs4JTywP8821fxSBQ9t6WSTXZAGM1H01a6ZapurRE2cn5u2hmFCwipQRSixHRHPlbfz0yAFy0ONSLRvqL2v6taCSfCQDL8iMAjcpalQKU4yK5q1REOwJEPrD/GO6+/4AUtQSAJU+CalLPVoUsmY1FYSZKWjmpM5hO6rhUMVqcjQAWOg+0aIQWFnZq8VIA8Hohr22VNQDM3ymAsKxsljxrQZRh38EjOD53Uhe4pih/PduGb1MFTAWwYnxJw4gXWx+rMCTJ3tTqOAXoqsVaYhVoZaPB8nBEtUqrYSpnecxUTjM/gar3ibEJ+ZuFut+sod3taDsgR3KvCahS9RrzWaXVu2QGk93liG0xi2PHdgVEZWEuf3wC8wR4K6LEJmDomIphyusmd06uSSRaZc3NAi0+qDrODFPA5ySlnbzOtiCz13UFNCSQxwyYMAgxCPpora2gO+iJjTOzlMkWXV3tYP+BI3j46Cms9CMsrrEYjOFXfQ048bYlQYI2QSki5lPYBvwK7aaFAivEiH5XFc1UoxAA9h0fUZBg0KN9u2pS0l6cNtjcoEBygIEN0+NiW8O5s+zX0Frj5+hqn2BcnTnckXw2LWf4DHY6nKdyGUsCsATmyb51LFf+DIIubLGiNqUgpNWwTWtxg8pbOjJkYmldrXjKWp8bXW3VSrvsRnVMWIqrDDTxGsicCqxyXcaats9U1vP68Pmi20MWxiglkbAYOR8ZaQRP7OAddFMLi/0U/UxZQDMPndbcLBYDsv6oBCdDk9QeKorFJltn3nCPJCpQCze86qfxrgtgAf1Pf/j7+AUNAA8JKMUEpdm3knciGbuF0khbMHIMbD53FjLLEIVuRCsoedhoR88MVDJ81aZRQKJRNrCeF9iUFsa05NgS6SUDV1lPC3jM51vo1grgHLWWLtRFhfWOlPpaNanmpNJ6NqacTw6DSn69USD4VjSU5TMMA9Wrn4m3XCAF8Bc+9E7c+mnGOig2eWQI/D20sRyq9rih0K4JAuIWKqiziqvhOqMBgaEFEe24hIBWxo0veSXe8eLLMPadXpj9X3r8BID/6OO34a8PRMrKuQDRNHuY6yQzwpS1Q2HhqhT0VAFoSFcIaLTRokJAKdrYcBGjdTCfWoHCBbOZf1dwzY2vwN+9dLNYM5+Pr2Tuq3j9n38Bdybrm2I5FE02K7a5xX06JLsxpgQb8Qu/9EO49ZxutBR3f/JdeN3nl4aZoUrVqDb6alyUemJdwTqihNVjn+cOnnTTK/CHz5w9R4VjhiN3/xt+/SP34KB4zxakC/X3KMBWHN/oM5nbW/Grv/hKvLh8Pq5OhK984oP4ja+dRk8DfkLE0+OjYOdvRghGAbZHOoqzraBliDWBpGDBY2I3/serXoibN5wfVdv5GI3H1mdoAPi2B3DgrEs4uk84+1rK9SksEXVMydlrwhlEDlEYqLvEvfwWfPCVO87x+TjrKqTzeP/73o+/PaqbbiPnMiSRaKLEqMqiqNtH90ajnyzbB60AHh2e4t5Vz6GJa26+EArgu/F77/kC9mRqz/Kmn3zDY+vWu3g2530E6kYJOxxzqLA811+wluU4GnMf8R/5OZzrb7j4/u/0EaCV8mbLECtlqnt1qXTG34/2HJfSDEfo7HWBCQe0Saf6d3xELT9z9RUqFkWTfVT/TGdtSiFYQinN4Xu2ZP9mK0u4dHocT7hiCzbULZhZCMsp41QrwD98+i48fKolgOL1O2fw2hu3wq1X0UITDxxaxJgHXNoESsEAvbiEu48t48ETyxhEqlYXFTIFBvxjKTUryefslxUAMMFfcaLTYy4Ebu1MV9TJBPYiHfUl/WFauQpZmhbRClhl74gRUXQeo7jGnLkcV77mh5DHzN4NRBmrelZUHys3LjqImVTb2o4SgAgATACJPUnlaEXhkpmpPFiCqrR+Zh+XIh6CTpUq+08VMEJB3MnMEhaOH8VDX/s6WidPIA0Y8RUJAsvfR+CJNskn7r0XOaMAS0AUsS9iwarVMLZ5k+o1i7Wudrgqanexi9b0TW0sSPGDvN5QOyGSxEnaZgdAiTYU7i/HnpHQnSEOI4QD5t5G8CwHj79qF26+6WmYnalLnnO7H2Gs6uNJV2/FwYfnBOCkUKhR80S5GgQ99Ac5xmouXDPC2loPNdtExSNxIkbQWUNuVzDXBhbWBth1yTQmrQglxotNbMKX9y1jYWUgZP/HX9aE01tA3A/RLzm4d24gVty7phxU8h6Wuwk+s+cUvnHwNBo1H4/bMYsqwblqBYZlYMN4Ba3IRncQiZ3zYruD5z5hO/YfOY2D8z3kuYGZmoXLZio4dHJRFOq+68jYuDbQ7jIvN5R9IiUfJpXelgUbCdJwIL1uRsMdXQkEYL58YxNZ0IHrGDDcihAkVgbMks4wXbFQN3P0wwGC3EB7wJuZYpMUR06vSh4vc5Wfc/0ODOIUvuchGEQSF1Y2c9Wjy0uoVF2J8mPE5WTdETHYA0cWEYYRXCNHw7fRjxIEUQ7fZo+eegITxxZWxMZ4ZRBjx/Q4unGKdneAbj9EL4wRkrQgsYjaGatwkimAWuknq3gwpQpeB4CLuU+s2gtr8SGhRP9UQGJVu3L+kb6UvFjr7vV8yLZUSoU6x1t6yjoTuDiukYlWgcNq3eYz4l2yA9b0FukHWtWG9HFdcXG0pT/OMWUcHoVGnOt4Ldl+s13GMZZE1Mbnmy4IFLwtLy+j3+2K8MerVsS11fdd+TfJKiRG0oWSIiFGFF7MAH60q+DF131XjsDDX/pzPHDgMP7501/E4blVxPBgOGUMggjTU5PYvXuXgKBfv+MbYgXaDQNR+7HZLYwvinqK6mWEpcwJqUw1qkWpf4KJ8RqmxhsYb9TQrPjYuf1SUaTZZobNs+Mwonm4aQulJEHJSJCbOcK0hNZSnxJHYYSsxgkOr+T48v0nsdSzYMUZtk06+N6nbUHdjgT4EIUrQpWbYTmwaLPLYxB1qGKzcVGlXWsUEdCxsNYJ4dXG8fgnXo/e6kmYySkgJxBD9WCG1bUewqSEfmSIhcrp5T5OzLew0iYYlqPklGUBTZw61kJIjgLBtZTgTEabiwxVi4AAm/30vCewCkxOTmD7pduwadNGNOp1eI6HWr2GmdkNqI+No9UbYN/+fTh++CGkQUfC4pFF0sYnOOB6ZVheRaydudhxwWFTlupWKoIrnissOVGyUN3G4oMKyjQToFxZB6dIjRyDxMD+h+fxjbsPIc5oAczrliIK1zBWdaTAIHAnVtRib1s0Z5VxhNiVDC0MlUfnsJDVzcPRhmLx/4Vtm2qYfDNPUyk+Rr6vLUNFSyQqSd0UHKouXQEZCUQ+fGwBX71jjxxb2VVq2lqZi48l9s9U/wpILqdACqQCIIVppZV+w+MsGFLqxxrk5euU1aWysywWVmWFLp9RWEBrBTC/RYBIAc8isRWzGyrXj8/N46FDh+V4CGwT9BU2o22J5Q0XNALcLKQUeKwa1yzWxaqWYA+BJZMkh0RlDlMJKs+UIYtuN+gLwOS6Hnr9vgC/VIsS8CPISFUvAVuSBVii+uWq3Av8HczjNXgcNtWtBHbLotBV6l1aNfNnphQlyp5HtfcFgDYIIq4Dt2KnyeJX2yHrvY7aLIiilxY9sRR7zOdlQdTt90WNzAwJOUexox5gdbmFXncgxRRB7CQJEScBoowArolt27fh8l2XI89NLCy2cNf9+3BioYVOlEk2h0kluGUiiZQ1DY+VLE/aBREArtTK8MsugpjFZyyMOGXjnAjZwDEdUQATXOW9xrvIpWKfYyXKaRONBtXzJay1W3INec1D0lVzQ55b2cBatGdSSndReZcMDPoqF5kFjrLm5mfzubaFGNPtdySL2LSUlapjMGfdEbcA4dyaQC/oybXkXEXbI7LtaInOHzZq44gSEyvdBKlZRWR4YnmkeBG09eZzopm0ZL6KBU+CEnNjrEydp+Ujh4fVfiJWOmFmI5dCuiTMS5sZzb5HbFqYv7ml7ZBKJbm23BCK3bKQEUzc8NI34l0v3nR+rTfzVXzkD96KX9qjso0KqxqxaC+ADpnCqPzPlZJWmQ0oy2ZhK/Ia2ShRzu1YyMgClTwgXnNDNsvi7KRtwAsb18JuVJS3BNIly0+BlgSJi6JZMkZ19pnMa5qQUjDBhw1gPVVqoygBTCX/dkQppdjktNfOYGrrH1Er6/eKerZUQu2aZ+EtL38Bvm/z+QY7Anzhw+8SC2jJLizxbkrlOBU7eh1c4j8LAJjqX7F61irf0aKsaKrLszIKAGQ5bKrMMYmf/39/Gj93Mfj3gtWy6ck9+IOP34a3H6DbAedADdTqjWNBblAWcere5nqnNuxqTZH/uNfmZl2TISTvijOWqMELQFbloBXXu9R8Jj7369+DmfN1doMH8bNv/jj+PVJAtrJGX1e9ChytH5gCeFSnmQLWdvzlW27F085F9pQs4kPv/yB+9772uv2WdhQZPUUBgLWddmGDfCahzsDWa5+N33jZE3DOkaCr9+Ln/+xf8GUV8ay+dM1T1EkFUCqWhSOsvWzjM/Den7wB285lTIa/dBl/+Yd/g/eurc/PxZzA309V+aP90iT69VyrEVWllH9CiNL2wVyvL78FH3/tebYLfrQH+13xukcAgLWHs15y9a02siYVeddsjOrntHhWxaln5Lldv225b1T1lLvrZnzgAgDA//Def8C7j+pm7ugjo++pwq6vAICHc9l/kPetixHdkjvzZpBokuF5mrj25tfhN863Anjhbvzuez4vADDrj4sA8HfFA3lOJ0lCFgHgUWDrXD4wpA10omx5L6qAz2UkH7vvpYXydR77C4/UNfo/O+9WmuNYkl7Q3GkeZ9MsYTt7OSP10YarrpA5XbkgqUiboraTuV732lwS3wc9XDru4RlXb8GMb4pDXDs3sO/UQPbdd963T+yAKaK54cpNePnTdqBr+FhoZ6iVS2ggoN8yspKLTpziobllHDg8h27APbgiFhagq4gXpNilOMBStruMu6JCWJN1hbavxa10yCv0g7LPFxto9gpUjUhFsIgYyXkWhXAmwC+BYfZgsvpmXPnaHxIrWCMLRKTD/hB7lRIL5rlCvobFmDtL+jKMfCOgXPboIOdpl6sMVSp70xSB5KqyH5TDsBzYvgdPx4bxWLnnZPbvQ3fdjeN79iLtd5AM+kiiRAHOBKwNB17aw/y+A8gpV+Y+hvF5FJRMz8Bt1rQTmz57XkshxipQWExuUwXuygiJmJcuYSrblOMj6l7tNqiuP8U6MaJ+hKBLy2q916IbtWPhyt278NQnXYfp8SpC2hjbNsYrFr7n+p04PreCfn+Abrcl/d8dO7aL61qvM8DDh46hXm9Ib4a31lSNcV4Bak6KIDHx8Ok+MsPCVZfW4YUrcCpjiMoT+PK9JzAIUwSDDp6wfRzOYAkJ81e9Ku4+vCI5t4/fPgMPAVbWeji2GuLg/ECuq1sKRQi1c/MU6rWqgJvMuWV7hf21NDMwMVZHveZiz+EV9KIYzYqLJ26fxrHFFZxcHdBKVHrAkv9M0YdtYaXbx1Krg5pfkfu35pVgZ5GoualVHWQW5rspmg6webxM+rnEQzKi7PRahM4gxGTVxiQzk3ndYaAz4PvYo0xxYnENQRihXvHxnCfuwrGFNiYnxtFbXkBqlHDZxim5np0gQbnRkOtslSy4BuPWXHTCBKcWOmh3e9hQU3Lvtc4AGYFJ10AcRIgzYhIuTiwuw7bKcj0HgxCtboDOIEIvTIQgIXtTuT9oha4aOErrowgS4rwlP1V18JCUXQiEdDRgMVMWRIXRjnvx/4VzV+HKJo5xzCKmebb02hWhgyTtoq/FZ6Jw7JRugOzl2V50Ub3sSrhTm6W/XBIBCGMRKdxiJCAjA204ZVeIHcQwHM8T7IYXmv1q6dFTAEWsw1XOo3mSqqhBioeoHibukxL3cKSvT8CD147P4EUA+P9sLbz46u+yEfjke34Vn/3CV7Hn4FGkZg1BasJ2yqI8YzA5HzQq6BaXl2CVffTjEN0OswP4jFqysPGB5Fex2eVDK3bETg7LoPWoj5npMTSqZbG/bVSq2H7pJaiWqZADNs40MVg5hHKphwqlckaMBLRCyNFeCZDT6jgJ0c1KON428JUHTmOxZ8AME1w+W8ZLn78TYx6LDaXQK9nMti2mRcWfYb/btvUiYlgwSg7CyES/Dxw+toSZzZfhuuufhN7yMZSiI/TmVH7zMLHaHiBMDHTDEo6dXsOh40s4tdhGmJG1YsCrNrB119WYW+7j1Gofi62OvDcdtOGXEtTtFKWI2QsJTKcs3vUsjjhBVSsVbNm0CZds2YyNU9NDoHJmdhbTm7cwkBVHDh/CgQf3oru2KorgPIvlnDjOUpQJg8ZFSpUyFWXMO84h6koWiQSiWItkeSJ/qKokZBHGMZIshlOpiKX11+58EHPzzFmwNfsvQRp1JMN4oqaKJwFPycgpuviFLel6jJdeiJRCd5SRL8w2DXDIoiGNm/Wmhnr0zmwqSv+xQDfUT3VTVgHM6ndola7F8bBQqVVFWX1qpYevfP0+GWcWiRVPZbA6ZIzJa8l21FnCJrNhdZCYLtRGtxZFY7tgOSo+owKAVf6J/okw97XV8tDGR2WgCnCvMWGVKczvk+lEa2MDy602Hnr4CJI0UQAwbYQtAr+q8BGrC4eKWVrjKMYUC2AW6ywCFdsQwv4jS1GydWm7om1oaLUcMqyW5AgWuAmzW8twHE+uC3N4aTtMoJdgnO94KFsuyuUyPF9l8PqVMjxmLLPIlnNXCzoL2Cyh8p4kh3SYU001ZZGdWIDrVBDHzIhNaeOSII4jyWVhlkcUEmQdoN/rIgwC9PtdrLXbslHgOZGMUm/UMTO9QQDS/iDA8tKqAMC0CBHA0aaKEpKLy8xgEi0u27FDFMhJaqLVCfCRT34ax04vqZxzuS/1DUwVslZfRLQrpsrVIguW4HdJsn7TiNeRJJJArmfZK4sXgijsaaeTpQoMpzI25zWz4PgmTAcYRANlEez4AiaL25EAjGTMkRHLa28Ju5Dnm0jxn6lCybFlE1WrV+HaLjotZpR34PpUkYvUG65houz6kotBFp3j21jrrqE3yBDSEt+14FeYt0wyAfNLxgGjgoWVEIPMFfCWLL1q2RP7KM7fFt0QBj1R7PEepjuCaaTCXaD1dIYKotRBlNsIEhbSsbD1+GwQKOe9XK5WRSHOZyOkzTKLSNNAwmeORSHnfT4bpoMbX/qTeOdNGy8AAPwW/PIDgE1wPFd5v6NN1QLLEMsosflWxBBu+NT9oZ55yZmW55Agu7aZ1OgsP4P3NAFcscfSxlgCbGpLSj6zQ7tXeTbVvCPFNTeP2sZZmuFD23beTHo+5bFpq2R1r5ZE7c1NtXy/IGKRxEOgWRNwdPSq6jErtg7q1zwHv/OqF+KWCwQA0wJaABYCwGzej2xK1EZZ2Daq+aHPSeXLKFLN6NfZAPBQkSiKqQpueP4r8Hfftx3nZsr77RSAGYJ+TyycFleWcWBuGSd7AXq6e1msgaMqMHUnads3fZ8VajW1CmogUgi86l9KSV10vPQGTJOO5OfiaU7DkB5Wylvwsidfj+duOr/APgHgt33sk3j7frW+FHN68awUdaCsy5oYVjhTsKEiALBmGgsArLlX0vSQ/5QCWE2I6k4tAJ5S8/H4i1+8Bc8md+W8fM3jj978v/HuVZW3OaqwE+WtVp4WxDYFAvMcXFz3tBfjL77vctTO4TiSk/fgbR/5PP7x2GB4vXmPqCu2fu+rDHU1FqP3RpHvpO6PCfzom34QPzJ7juhregS/9eYP4Day4UdJGPpjxWWgOJQRVTCMOm54zk34rWdvxXmJ3u7twc++7TbcIU41hQuLOlM1540+Lf/5RSgab0LA0V8y7xfPTtGcA+BMXYGf+P6X4GUT53Bhv823ZmmEdruL5V4XpxcXcWilhw4bbSPEBLkm+riH86HO7xJ3hYIx8S2P4VvcJznJZSk27rgaL3nc5nPLuf6mYzkLAC5cBM469jMa4cUYaAWwzDPDfLN1dfrorxIlgt4beFQAXwgL6PcqBfAjjeZ/ZPuspnv1juIczhyiM+MPRu/Z4r0kyl0QAHhRKYDv17b4P/XGH/+Wd9LFF1wcgUttE9Pcl56HoeD0tpJmAgL3RvoF5+GjL37EY2QEGgRhzpPqvJspwgHvuQv5tV0/I6NrxfjlO5WKTxYqBQRSvUZvZKpFSWYnoOsbBjY2XDzn+q3YMVmFy75VuYq9J3tYizJM1sr496/fj7v3nxCC8dOu24arts9KD2ms4qBmsQ+TopdamFsORN2axQGOnljAscW25KyKrbF2pysEHMUaRpI8BQnM0VXegZkAL0VFLKR1AlEGY81o65yJkxYdO2RPLECW2s/GVAcTkmOvMishzFIk5QnsfuXrEed0PCTRPEYcEvijMpnMawp52ENxVHwYRQy+J86QBFQpSCDIa7HHyz5wGGBtbQ2N8TGJEytsqQkg0YXMNBwkcYhTRw7j2J696C0tAxHzRAeIY+YHK1c6t1pD98gBdJdWRJEbZ5GyZXY9jF2yVVTHImxgXSKKTMb+cXRUX0lqNDl3TVjkfp+CCKlpBaASwDelWIGzZ5ZL350q5DTOxJ6b4JmoMLTi85nPfg5ecvP3wjczDFbnUXNzbJ6uoWwCx0/3UMpjWJ4rYGSYW2g2qgIQL55eQi8IUW420elHYhmdd5cQDbqwq3W0uhl63QCzEz58g3bZKdyxWRw6sSYRdbV6BX4pgJOlqNZ9EYnNL62i7Lqoln2srrURpobYcC+3GSeXomxDIvnY/6TSnPbUvD8zUcTGSJMQpmNhQ7MsLoL8nRSisKuy1g+x2gkw6A0Qp8pxTa61baDslFCnk6NhoN0PVU+J91UcIwxDuJ4veb9rrTVU2b+0S1jpse9O22kXvSDW/dUSWt2O9MIoKGFjmz30B48tiZK3UfHwpGu2IowyTDfrcOIeDKpTTRcrHT5HJirVsjgNivMe1epGJviHOLiR/BAG6PR6WCOgT9FJFKE/YLyaJYIk9m1PnprHJZs2iuhqcbWNPiPZSJKg/TLtyHWfUgHAql8pfRJ55pRqXxwABevQ+dxFFjD7LEVUmbxE7Z9UlIoSBaheinrWRLRDdz6taJceLtX3IkpRs5cq2bX9sxBYdD9fq3/5vCeGjeaOK+DPbJTMZBbjPH6JI2Pbz3ZhWQ6yUiw9ZWIYjl9GScRDVP2zX8joPwsu3SPrvupHgkQID0FCkgW1GI704vJSKv3yUJ5fW4gHFwHgC7miXfzs7/gReOMPPh3H5uaRlDxENMiyfPT7tIlYQ79D73xLmtlkolSaXCR6CPqDdRkkgWCyqcSyg4CTUiu6DguGEM26j02z0yB5i/YhfG2jVsMVu3ZISLvnkgFUxtF9t6PppdgyMwOUIsR5JPkQaWgglDyDFKVKDQcXY3z2G4dxYjmFm5Rw1ZYa/vtNl6PhRAIYSDPcYoHBJYQKZWUbxmMzrFxyOTlZJLmBKLERJQ6OHF+C5dTxlKc+Hd21eVjZgoBZXHizki1Wrcz+PXayhf2H57HWzwTsgEXL1hybLrkU23Zegc984WtYWO0Iy4mFU9kx4JRSGMxZGHRE5mR7NdXIZ15jnqHbaYsKdaLZwM5LL8XOS7Ziqjkm3vfVhofpjRsxu3W7sIH27t2HBw/sR2t1BSYzOBHDzAI4Vi4ToulWZBElwBsFkfxNWwSxhPYcBRKReSb5lWTfJQICM+Pi+OmW2ID3QqoMOXkya3UAKw9Rr1gYIwCswV8CkcpuQi1GXHwKG3DV5FbN21EAWFiOohJeB1mlkacXLfUg6ab3CItJrTbrLVFZTb5K9wAAIABJREFUQDSwWhAOitwAgp0cUypUCVp2QuArt98rqlGqaMUemz/zPbiOLd9jYavWNGYUqtzNQmVzJuBQgM3FAqgbpFqJNtrkX2/SjGS5iIX0OgCsXs8xYeOeTEal4j55ch6dXlcyMAj88lmiopuFeZUECjIm+E6tEGUhz3uQ4C0L+CiKBeDiOXC8qQwmoCtEDr8KW6yZy/ArzHSuwPPL8u9yhQAdmVa+Yliy2EYCl6y6JBRWHBW5LHTE3ZNFtgD4VA+zkGfBz7xfVSyIrW1KcFepeMliZGYHQdJTp+ex3AnRCpQlOZ9UAqfM1GXudhyFYt1Tr9dgmiWstVYxXq2hXqvhwIEDaDRrmN0wi0ZzTIBh3mfMwqENS7VaQbPRQL1ZQ5W51fxD0Nr1RDULg9nDVfzPX/lN3L13v9jaE7Bbv37qmkjxI/5GfLZM2B5JEdyUpJITzM0aQd6y7wgYz/yQKIxhEQqmVTsV07xGpCMyz8LnaEbITAXY8XiVhb7O1c1ShBwfIf2aAuLzvDh2VEQTFCaQHEYsbqnaNhAFfI4jeGVe+0Q2HjYMYUXyJOhyVLJyGI6JtXaCfpjB8gzJSCcw3miMwUQZceJifjlABB9BZorKteJbyJMBDCp9jQwZ7cIlh5HeS7IfQ0L3gBLnQh+5WUFWchAlBPWBkDk6zBBmdgjnX7lGLpglTFslDgsVtDnVtB7VtNxccW4q4ekv/xn87QsvgAL4bW/BL+1htoglZaoUucPceg0sMMNEbKl1nvmIMkwUihFBe52xK3bNZCMrW2im63Cbx2eSzy7zbshiVmxHQ647V6aCDa0yeoVLJRsk2UBLrLMmVYkKXwOFEiCu2I1FrnDhACAAEcdP4hP05+mNgMX1WbOLi945Xyus5DxH7drn4vdufTG+b8v5BQqBAF/88Dtx678RAFbkMALfav+hQW8NaQkYM5J7NWRDnwUIFABqsW4U64uw1uvX4i9/5eW4+bygT4+irMtCnDp5Al8/cAqHWx2c7vTw0L69+NqqUo7LhqoAmGRzVSx9igEka4v8UaB4oXwmMWJ0LVGZXCrbXQBxTVQRcoVmBhcrp2zQlAwchlnF8175Q/jzG8ceEZx4FGf4iC9RAPAn8PYHlWtB8VVcE4HoNEjI9UiujQDFkuyls+rpTEG78lQsygX+Zz3B2kSr1GX8NMmM96r8u7YDP/uDL8frLztfCHCAz/z93+IXvrGMRCxNdGtOqwYLcPsMlTOfyNo2/OSrb8GP7zw3r+P5L/89Xv7RI2DqWQF2rQPAamTlFpK8DZUJNvo1Skrjs7D7BT+K//UMstHP5auPj73jL/F7hzWoNforxY5aETPkehM4LZ7b2jb82KtejB/cdn6uzeDwF/Dj/+t2PDRy9xa200Ic0Z3J0RpNbq9HCG5+JAC4qNHk7yEAbGDXs1+Dv3jOBmky/Fd8xf1VHDx2DHvm21hY62K1dwq3711CR+emP5JltWq7rjsoDJWwetE6GwQektvOApK/1fnxc8zp6/E7P/psPOkc46XP/F1nZgAXcQtnH/eokqG4Xmxysb6U52TkWj/SdRcCh27C0gL6Q68+z6puWkC/9/14NwHgYWNM74keYdZ9JHBejlurv9bv30cGgHVImwylWEC/5HX4zXOW/J95ZdLFe/D7f6cAYH5dBIC/1VNy8eccgQ2WIVnA7qMmoPzn4zbIcxyPlQr44tfFETh7BJpGCZttE7WRmLFvd5SoOD+ZZDitFZ7f7uf8Z++j6ne3Y6Fy1vHWN0wLaEVXM+4Vpb7nvkD2fgokZPlX9T08btdmPHnnBGbKBhoVHz3292rTWG73sLq0jLsPLeBL9x2RXszznrQbT712k2TMZkEoUVmsMytlT4OOTB/KcejEAu7adwyL7YECgBklpiwDdR9MFaHsk4kTHXu42oGF/VwBizQ4pMjOynGD8WE8nZIGqgT0k75RSfa/9PFgr4h9SL4/qTSw46WvR26FYsPMHF4Bj0XwwVpUgazs9zBWij0QxooR5OP/W46NMM5EqECXs2DQR7PZQK1WVgRSw1IqW7rlWSbiIEZrcR4nDx3C6ok5xN0usiSU68BzIADFvhZ7Rwt7H0AaqHxZfraIPipVjF+yRWUTy9dIDVAIW9hb0JbP7IkKWK6aSwowlvMqfLxypH26RoaKJJvncM2S2B/3BzFaFDiwQ5ADl+26Cq//iTdgdqqMYwfuwcZaApcRXIMUlmvh9HILpuVgZqwpvWvXM3DZbBnTjQqyNEAaRuinNubXBmKpnIQDbJqqoGHniHpdmF4dp3sp5pZa2DQ1Bi8JcfKhg/DLHirTs9hztAW74mNb04DRW4HtlpHYFdx3dAlzy10BczdUHYQdut2Z8CgmsD30cxcnltYwv9yG5/ioeiVEwQBrQYLxmoMtDQurKy3U6g0kJQsnVtpYXesLeMgeKJ8LCnzGmnXJ6jXSUJTSnW4g4HDJdrDUGghwPD1ek4zfsLuGZnMMy90UR04tSgRj1TGwtLIs4hXf9ZFZFla7gYipZsfKaHf6uPvQIlr9GPWyix2bxnDpxinJHQ57PbmngjgXq+1eGElPS9Sx+r6hYxPFGlONMmpGjH6vg6V2iLWohPYgxsrqmn4Wcrm/qgQuYOLIySVxAGV3bK3dRcQOf5aJ+jpJlV0zfc6kjtQ9FN6L8rzqvrvsCXVdPLqn5FuK3sLonmnIp5S+uiKbS/9bbOmVel0p2Net6dXdvt7/l38P44io9s+E3AHbR2P7TvgTU/Kc81FW7qF0IkzkHuWcQ1W75bgyJvzbqVbECcEVMNhEybXF1rtWqyhhoeuIgpwW2bZnoULCAJ8p0A6c80RJ7hkC/xcB4Auxml38zMfMCNz6sseLhQInfeZCUCVGNd3KMnPJcsmsJLjEB9qv1jGgUm9Ae2Rtlcv1T4p0MsI48bGAyFH2DTSrOTZvmkaZxvd5qphuGTDebOKKXbtgWcxqsDA91cTJh++CnXYwMzEGx2VeHBupJkpUlvUHMmmEto2D8xE+9aV9mF8BvNTA1VvH8PIXXIGqFQhAwfckpUia8LR8ZVOUtgBU7JFpQiyRAEcGB0Fqo9XJ8PDRRaSZg527r0LQa6HuRWKhTEvZbi/E6aUWTi+1cfzUClq9XGyy05IrEzPzRi2XjDQLa2tdKTIIuk1NTCCigrHbQ56SiUJ7QxZLKr+VC4YACgnB4kyx/EwTm6emsWv7dmzbsgn1iin2s06ljpkt29CY2YhWu4O77rwTJ44dEoCG+Qa2wUKCVrbKNpZW0r5bRhQmYoUgzDFm3nq0WVW2JATcuBD0Q1pSlHH73Xtx1/2H0I8sZLklIEMppbWGgYmGh/EG81wJdtFiWDW0RRGj1QfSvBCVKydglncKQZHGbdHI1IvWUC00khew/kCtN0OHTR/qDgvVAxWWo1ZoGrBloaHUn8pagmAm2W/3PHAAp0/Nw6UKUVTALqoVX4DVdZ6UAq3JRFP2GMpGubCHZfGpwAZ1HNJQZNNeN0B5vUXRLSehWFmS56EXYgKnbC5Tsc33UVEo18N2xPKDjw8zoHlvSNe7lCMIBlhZWpLMWz4vtArhQizZCfIazWS0qERkMVzYMfsCftPimWBuWQBeT/4tYDKfK4K4mhVGdhfVv3y+1603dRYvG/QC5irtlhTgOe1bVD5u8ScIInT7AQYxQSg1NgR+mSPM8SQJYXJyEq3WKo4fO46VlVWxYElMB7UqM4NZCyeicOY1IvmBRQFzXFyq20sGZppNVMsVlMss/gloU1mrmKBiBW4RvPZQ9n3JxmXnj3bUAo8LIMfP9FAqOchNF7/067+N2++5nxQKKU4K4EFyUotmngY6OdxU0zK3hUAvh5CAPD+/UvHlXPn9LGH+LjMo5ClAGgageRJZp6mRwqu5oKCJxRPHna8q2y58yxGWYESLeGRwLWZ483oLhUUAYN4PfsVHmkXwxIrdxcpKR24XsbXPlZ1QxfXhma6MWYoYQdwX691BaKAfMlyDOTo5KlUfY2NTMEsVBIGJ0wtd5GYVqeEiF2cBMu0SAX+tLEHOeUSsjZnhawhLj5EAQRpjwHa5XYVhuGJrTStsFtO07BkMqOQeSB67zBcZ7c9tOL4Pq+wKAJyYJYR5pmyjcgNPf+XP4T0v2nzeFcD/9La34Bfv1ypZ3RwWAFg3YAtVrI5FGd67oqLPydwMZa0jqEqVLjfsUoyTAUw1M+1puFGR+VGBdcxvkjmQ36dSnmxfDevKHMsh1eATgQjmAks2MDc02iZZinCdOy45KZKVrH6vUvxyE60ygOXeyggE82cGLObjSlwD5y1loiqzlMzFGapXPRtvufVFFwQA/tKH34nX/Ou8dm0QLpYcm8ylHAtuLDhrFkouPX8q110qzVUzYRQIEOBJn0UBNnLdmbzmVfjyG64+J0Xmoyrq4i72HTyAT935AD5518PYP1AHIwQn1kvCBNebqII8MPLBQlAr7Hz5NGkSVEFEGCrSC4VYMRdJXaGMlWVd5Iqvs9KFqyJAHGcdtTHjZvS6V7wRH3zm1HlR5RSnIBbQH/0k3rEvUjbpauEfgoKFClmOkfcjnxedcSaYgkJ15TzIsSfQpnpiagMnq6jEKvCbiqxW3K+Ajauf8xr8zS3bz9t1PnHP5/DbH/syvtJS5EE9uMI8Zra9gK6jSle+YPJx+LM3vRDPOif8N8VX3/cneOPdoVJEyyI4pFYP7xipKQq3EH2v8LVKOK/rK02YG7vupfjQrTvPWYF79Evvx+v+ZU5Z82l73aLWE6t2ff+NNiLy5tV4yxtvwjPPaUyK046w96v/it/81H7MjQDQhRpFzQE6W614S/E6fQ1lzi3GVb9G5jz18KjLrGvTIgXEMMfx6tf/MF4/+6hmgnN4UY5e6xTuePAAPr93P754tI1IF7jSRC1sBIUYpB+xIheQ505lzSORY6Qhu/5V1KPravLCy1t/7lmgZfHO4rNlfPyr8OaffiFuPC/XtfgNfdz39S/i7bftxQHd4C1s7dSxqhgGUcjIdVQuPzIPPNLzOHLOo8eu9BBqPqSt94UAgD/wvg8IACz3U0H4OVuxPdTun3nLyDlpws7o9dTc0ELwr8991Baf40EF8I/g18+3BfTivfj9v/v8UAF80QL6HB7z76K3UpFJQI55wOfji0/UqSTDMW4oL35dHIGzRqBslLDJMjA5kqf77Q4S7zWCv8ydvhBffCKmTAOb7W8mSLCnppZAVc9oiqwiIOvFn73CiXoFT796Kx63dQx50EYaDVCulLHh0p24+8AcljsB5pbW8MX7jooL4k1P3oUNdRtBHGFmakLen/e6QlEW4KtaRmuQ4OTCKvYfX8Th+TYiuieyLh/GlSnQh6pG1fdj/m9J/s3aXMjKEu+i7I6l/yflO0FeJTKRHpkGnwQELtSFGQFo9ZqM7j9uFRue/xrYNQOlOEQWUwSgYoxy7SrHbaI4zrG3kbHv4cGvVsWVTsoCWpKxz1ehe1qAaq2KsN9RTlyGJY5qQrBn7zVKsDp/EgvHjyNqt5EFA/m5xD3RtYy/h6qloIvWsTl5PWsJimaoLvSmpuDWqiOOVur6FbWkdHm4H4yZncpx0nE2mmwoLn88IRL/+1QeB0ohCQqHTFyzbRrPe+p12ND0sHffIXzyK/vw8EJXcqrZ79t91TW4dOtmRJ0ObrxyFtddsQEr3R7izgANlz2sDPXJaekZNasegqXjSPsByr6L/qANszqJduphbqkrJPYtTRt2sArT9TA/sPHA0UVs2jiNymABy0cOiqMcYwLHpicxvnk7PnvvcenrP2Wrj6Ddgu1X0EsMzC+voVnzYcUh2qurMEgocB25Xs2JSanpsiTC4qlTWB7EqNXGkbkNhGEPO6YcrCytgP1EwvCxVRawmO6ASAMRhUiGs0OZAyQejdhEtzsQcrHr+zKG7W4fjmNgrF7DoN9HtdbE4sqagNP1ShkVOxORjbgksj9jmcgtD90I4kpKDTufqaX2QCmAL5/FpvEqfNuQyDmKpkgo6PT7qFSqmBirSWQdP4+gpFcbQ4mW41mMmkMhQCjPM62yF7sRDs2voDuI4Zm0LS5h63QD3W4f850UR5d7mGpWZX/fjVL0BoFkZfPZVBF/aq8vtbBW4cr/SNuhEEeNRIVom2jV71G9l4KszVaFqrOLTbjqG0hZKo5YCnRWTm1nOnUW/fhhXa5tpqNEKdb5c9Mro3HpZahMTUkfgPMSBWgcXyEOS99HnwsoSvGl706Vv+P6MoYZ+7xUnvtlwY/oairgtH4+pY9ON0/p79LhMpIeMMklJIpcBIAvxIp28TMfMyPwqlc8CX6tiUpjEvsPncBau4dWaw1JGEroPEG18fFxYa3wgWSewoAAsBQLasEig82iUk4Ui7REtTExUcWGmQqqPhXEzPtUC55t2hirN7B7106xfy77JmZnJ7Bych+spIU6H3QrRlaiVsqAmXnIycoygF7JwJGVDJ/64gM4OR/Diku4ZtskXv6ia+CXQlhkeRF6MSRtUJggYo0AFgwpkiwiBQVRWsJaL0G7n+OBfXM4emIF41ObMTUzi5Wlk5io04YlQI/As+kI82pxtYtOP0Vm+AhiZWfBIPs0jYTJZZVyuJYBzyagPSl5Ee1OD32qH9OSMNdoY0FGjzSMJfCc2a1KoczoTwcl2KUSmuUKNs/OYNuWaYyN1VCnIrhSw8T0tCiCOWnPnZzDQwf2Y3lpEWlCu5AerJwcP1oFu5J/TJtZgnpU41EdJn75Lu0V2EhWWVq0pOj0Y3zuS9/AkbkVxHCRZcrKiaPJPIbJhodmjcAb8zdYFEr7eVj8qEagAoD52SpY/ptt2YpG/ujfZ2ZXrqvw1AKnW1hZkavBAovHrYEBXVwq1pPKA1ZWuY7YvqSmi/sefEhAR4KJjmUKk5LqXwJ48kfslHWDidiNFLe8Pvy+ytmV+0dUSNp6mS/Q9pdFI5bAhigm+B4hTqwnHkpRqTMNeK+wUFDH6UpeB5ddZu3Kb2LhYNMWWq3wzDlhvgltq2m7zPfQAod/+x4Vwcy6tkVdSRYkrZuHikOd06BIpVQ80h68jyxjPoKy7BDLcC7OktnCxV6xvggI07VDrINpRZzEYt1DQJrZKqIGzghUh5Il3KNNC+1EuIHQYyhAt2GiVqviks2bxZrl+PHjypKbmcHlsjDeyHIkOO0TwC3TatyWa0TQm+xOl+dn2gIkE/BllU09Ge0/qEyWIoQbE5v3PAs4wq6k1ZH0waJHMeZKJITYvqj6f/W33oJ7HzwgLD5mcQjDjrMZ5wvTksKVdswsmiwSAwpPAboSRMri1/Fs2RiJkjthsa8ybxzmICNDFPQlj7fEzZNrwPINUYBKgURlZq5UnyQnkADCHRULmIpflQ0I/0RhpBuAKqvYdAiecRNgIwxSBFEoYDgVvQJKMpM8VkWc5ZgI0wBxThtJBz2SDZjJYsZiIz3WmIRj1dHvAb1OBttviCU2QWjTpj0rFXoxjDSGTXJCTgUyVawWSl4ViWkh4ebOpXU095bKcYHAEPflrk/gNBFFd9APZNwMzi3c6PB+rpRhlT0EVH/TIskm5Gziqa/8Obz7xecbAF7BR9/2Vvzy/ZkUtiQ18CBFeckiVxe9UmRrays+C3wMZTMozWeCsgSwDSFxJCRN6GdGcng5L3Iu4YZCV8ZMqZL5kmASN8bc7BZ5vZwjWYRr+1kqJWW14vjw/7WKVI5PA7YEekcb9dIg10Awmwd8hpVlrJoj+ftp/CBzmgaAC2CAf9euehbeTAvoC6AA/tKH3oHX/stp1eDgE0QnEY67nl9V71vb246cl5r3C6bN0BdCrZt67lc7IKXSrs5ejTe98uX4mcudC1iX5Vg5fCd+70NfxieOrGJNLeNngNPigqCtwGQt1MrOoiVaXDl5lCS3JycfQ77UPajB8KFaWK2pMn6sEVgrjJxhoaSW9bcAc4Y7wxIe/4o34gMXAgD+yD+LAniUyFWo2NRcq66rWKNxXtPKUbkv9RZTpuyMlVXBf2AEgxoDjYnoTW6h+NP3cPNp+NBvPB/XnifBerJwP377bz6GD58uJP/qxpL/BACmTdt6PqzwLrY8F//8Uzdgy7ncbfki3vEn78BfzGmnlOJeKtgNIyCS6KdHAL8hWFyAmFJ/5ajvfCb+5AduwJXCKP/2v+L5PfjjD3waHzupn1X9+fJUFur2oWm1xqmmnop3/+yN2Pbt/9r1d6an8J4P3ob/vXcVVOfIfKHdEooXDdf9s56Hs5WgQ/KIxtqGngpS1xXEGN6DFVz7xBvx8zdfhy3nB8N45JFIW/jKl/4d77z9CA53Yk0aXJ9HRDFfKKw1074As9WjzTVjfUyK7xVjNHqfnK2OLg5IGkBnnOOZsHExx8pneVfhzT9zAQDg27+Et3/qARyUEzgzCkaZI6xb3KnzV84G2jJmZGwLd4VvXhdlXtUj7Fx+8wWxgCYA/J6zAODiWsjf+kgLhcTZwP0jXTd1w69f4+F7RsinpNAQAP61CwIAUwGsnrmLAPD5mNAe+59B5S8VwDPW2cEd3/65t7McB6N0SI759j/p4jsfayNgl4BZyxQQ+Hx8LaYKACbAdr6/mFe8xX5ksJoEd/kaiiNU/Sv2rtoymYDlVM3HM3aOY/dMDdWqh1qlArtcx4nVNk4v9rBldhzfODCHT37toPRvnnntJly/Y0Yc19hbjHo92K4t/Rv2kbj/p2KWUX8nF9u4hza/nXCoAGRbg30ksZcVwFUpkS0CNGJFrJwfucKp7NF1xz/BNaWPpIQQQu0UUbN2AhLir8QRS19U1kavgunnvhK5X4JnsMNAkYoCnuJwIECqaiup8eG2go5vjGMiwZ5gbcnzURufEOtXqpWp5mWPhn0R9qsZNab2ShBnteWTJ9A6fRIlRn2JhbCyrVYAsAGP0XgP70PU6otbEXu3csaWi8bWzRpQMxVRTY+EMi3S+wcSsbXTUwFzyX6C3Sv209iPCUOYYuWrXPyeuGMGz7xmI668bCNcWuBKbyrFnofn8P7P78OeI4syAoww3LR5o0QIEoB8zfOfCM+KMVmjyjxA0u9idttuLJ0+jqnZjVg+dQTVSh1xqpTmlluVvdnC6VPwak14tqsyiWsNHF5OcWq5h61THg7veQCdXoBKoynughW3hPrMJPYc6cM1Yzxhs4980EGUJAiSEk6dWkB9Ylyc+CgaYJ1uuZ6IQWqNGuI4FICu0+kLgL623MYDh05jy9aN2DbhYHlhURwf2funxe/p1S4GvS7GGjUYFHaw3xQRLKd4KUaeszebSU+SPbswLWG51RFxxvYts8iiUO6RICvhoblVISZsHK/AzmM5FhIW+nR0c3wRrwRJCs8ycM+Bk1hs9dCourhyS0PsiOvVKhqeiTRXv3d1ZQ3VShmbN4yJ2KtcptU4nVBLInLhec9ONeHSqrvTg8uoPdPGnQeO4fjCKiquhWa9In1D7lta7R6OrwYI4gyValV6OD0KKugkV7gqjrhAKSCXI6V7QJpYLj0VRn+REC79LE2oLilSguzjhDGhiMTFfoB7AoFkdVa34iMrAmUBAA978nqSHO6vclp007ZabWBpLW37ZVQ3X4Ly2JgitYpWUDkCSjeK/TfBKyhq0oRdTh4limtcmASBbQd+lb1iX1TDPFfHV5nBIvRyKJahBbSF3LSEuE2nUoWJWxcB4PO9mF38vMfWCLzuR78X07ObMTV7Cf71c1/E4cPHVfakBoCnJqcwPjmJ+UWGywcCANOTXpQZBOCoWiJgUErFirhedTEx3sCGmXHUa8yAZKNQZRhQoUsr1vHmGLZt3QLXMVCt2JiZaWCwehxW0pZsi5IRITNoNVsSBTCZZszh7GbAqZ6NT3zhARw90UXSSXDNjg14xc1PhE0DzpIt2aKDpINBGCrf+QwggYjB891eV5SH7V6EVifE0kqITp+WnfSad0H2imUyf2NecnY3bpwVO4ogpFVyJsBHklmSIcp/y9RL5aKRwTFLqPkOpseakpPZ7/VFcccJXPn5SwIsojiUWZYgGRcpKuVELUcrBDJcyKRjIzlmRoGJrZs3YseOSzExVhdVMhmDGzdvkUW9H+fY++AB7H/oIILuCoxoTWxXWeMUAKPv+QIWRQkVm0rlSXWla1OdQzWahROnlvHvX75TbHnjzBJ1N/P5bKQYq3iYaPpo1DzJgJVQdq0AlmaUNASVMknl4SqGkfq+VsKd9cgU2Y+F2nY9u0wtXJJvUORDymK1ngvMwrBoiIwqw4p8AhatPHcCjHB8HDh8DPsf3Ce2zxw/X6yACRaacF1HAFa15qgSTbI7haWoFkta4hBYDFnMMFeZOblaGUQQicUZAWcWsVEcKftlseRQYKqyk5aQSqVG15bqzD7g54pay7SleBDFbrkqDEYWg7QwpppXWFEscAuAmU8cgUiqdxOy2ALJipVMU9U9UqpGvkYDupK5CjLJeC8zbzcWZh0B3CgKRc1LgJbn2et20e31NNGB2ayKCUZ1Gxdwvl4KDMvShb7aALgOWZmWAL7ValVUrLQeYsE3MTEh1u9yj5gqU7dcJlFBqfQ57sp6SIE//Dxhosq1kWVfVA/yb6GZ8ncqQoCA+ALccufBJiGfJVtIH2J5nnNuopKY4LGN3HDwW299G+64/wG0BxEGYtNsiyWS4diwmaGbZOhTuWqxwEzkmeH40wKYGx8+u8zeZrUkttsG6RslYaKRBMISlpbWBA0J3Po1TwgozEHlvU07ar6n/P+z9x7Qkl3lmehXdarOqXxz6NxSKwtJCBDB2AzGAzYggrERxoADwQ9sDOO4GKdnAwMCzDiAbQbHGQyYZIQAg7FxAtlGNiCUU0ud+96+sXKdc+pUvfV9/z73Vrck60HffusNc0urlzrUrTphn73//X/JD0ScIVgclPMCgVmY+Tz+iCAj876BYonF71AWzmTMcuMUhgST+yJ2cJwMYuZR/UFyAAAgAElEQVSNJIi7CVrNttkB0x0gTzC2bEo9P0EvbmozWAyqyGdrKHg19CPaGfvgDNHr99Dq1B2pJYMKLaeplO4T2GQOfA4d5p8XShjmfITMCOY47tM1wHZnUl5nEpvjWJD1WQR3EbZoK2+bRcuu9SxTJc8Cjsw+H0952c/jT67dagB4BTe87c34pTtI+jAGM6jch9lVaw7yqKSmQthzamUSl9zmToxsyy/hs8iX7NDJYGaONRcZ97xzPCey+c9qXjfFq2UAm/W16wy7Zr8pRw1cFjCWfhevk2Nw2tbXgEKCqAKC3WZAm3QduylQ9Ry4TYD+baMNbV+cNsX5mdXHPB1vve7Z50YB/NH342VfMACY3xkr59WBviNgkpseN1YJA1YNDNQ84LJn0vVi441uczL/+BfhE6+6BudvTS/ooQXesI4vfOqT+IUvnZBjRtdl+6btiBQg5EY0HlquNOc5gu+pyjC9f7J/dmAGD9d3fvopMMUxo/vjVKf8nBRoNheszQ5VqnBL73UKqNsKkMFjz4UC+PhteNcNBgCbdYNzgknVlCItpOCFuYFwQNMWy34xq8gpgDne9cyk+c82TkyRz42rgTsiUG3oTmfxs7/2Orxucovq8OQkfv89f4o/OOY+j4wMt0nmbU6Bmw0wPwNMPvFH8Y/X7dlQY38rRzJYvxNved+n8KmVzRoprXlG6yYpLEg8sZt62nwgda6z3OZYCuYux0+96Fm4bv9ZEiGSU/jQn34Iv3d/tNE8SDOn1HxylmPGV7DmQv6ia3Hjj16M8rdyMc78mca/45W/+Y+4Z6QZKwB4BHQeDCy2YbQWVC3ljidtguh5SZseo89OqmR235HNzuElr7gOr7twayysH+4yhCduwbv/8kv48nqMVtTfIBZYz9AOJAWA+fuUDKFbP6LWdc7oD/mKhwMX/yMQOP2Ah/u5lGxDBfCbzwEA/A0pgO/AfWp0b9b06X3bmC9H1Pdn1v2PNNRGSULp3iK4+Hn4yHUXMORo617JIggA//nhTcvm0WO0ad7GKPcTdh/dgzxyFA/dJ21GP6T/lo7/zR87VwDwLXjXB7+0YQG9DQBv3XD5dv4kDusJL4vzuC/aIgINwbgH4uScZ7N+O9+Xb9dz4xBj5jRzdbfitZ4McaSfbHnmNI+TNtUXPEJecSkgaGH1ulzjtEckeGrkYBYJ3P/M1Yp45tW78dgDOwV61AncrtJ+iARlSEhw6+E13HpoSUTRx+6fxBMu2YPm2irGqxWzmFad7ZmikP1YglqFgvoUtxw6ifuWqLIkaZN1+lBgb+pSlcg5biALaPZsbI/j1IKOsGv9GrN4FQDM/pNtWjddtlTPO0DY/b1Ao0yAYP+lmLryagy9vtST9jkDudDFdEqUsZUngnpa01GJyZ4m84GrY9arZQ9Ods8EsX2C3gn8PDN/I/ST0MDgXgfN5WUMe10BiiStU6HIfYfHPlo+r5i9tfsPyZ2N1ZjsoXMBcsUiJnbsBK+J1nZmXrk9K+8f/yxrZ/Uy+R6jvWpfQ5C5EwowJAWYPfFibojHXbILz37KJbh83yxymb6Or9sj6O3jxNI6knwR9x5axGduuheHl2khTNCygLmZaUxNTeAZT7gITzqvJLFW2F5HZ3kBl179RKwtPIjKeA1RnwrLCtqtuoqQXq+PpeVVxVRNsDdHQgAV4vkc1vslHFzsKI923I+xuNxQL77T7WHn/CRW210sLMe4bN84ytEyoqgLrzCOBxebWFxrSSHOXut4NcBEOSdHp2KxjCTqoNNqYqw6joMPPIiVmM5xZfXKLtgzi/mpKurLS1hZWlJEnV+pYXGlhePLTbTYf+3HqHjAZJWA4QDFUlnXZ50Kbub9hkPcf7KOdpc69z4qQR67psrIhE1zcyvVZBfdCmOMVUsoUFBBUUw2i05/iNU67beptg/w1bsO4+RqBxO1IvbsmJajJIkBgQfMjhdlU85xuWfXDmSHPTTrtIYeQ6PTRS/JICBBwxtidqyEiWoJw36E5tq6eujNXozDyw3cf3wFvYixakOUMgTlc1hYa2KpEep8apUSmx/o9CzejftgKetFqrDMX4sVdGIrNxGm+6B0XhzdA5y+XzIgdvQl3qEIokYqTwFg3v/R1wYQLBCZ4C/FMqO9+QwKtXHMXHQZVX7odpoI2NuQJTznEouOZH89TEL11D1GDxL8Dfj8EpugMKqoPv0g4yHJ5ET04N+xx08nSM6FdHRlX7tSq6mPzUg2X/nKtJJ+pB3QVqwa25+xfQX+N78Cr/vpFyIoVBCUx/CVr35Di0Kz0UC33cF4tYb9+89DPx7i+MIC2u221FB8eGNmS5AxpFzIAcpFT8Hsu+anMDs7IXWv+uwZqt36avSRVUU1HxWye3fvAOMfy+UcZqYriJsLyMUtWSJm8zGGnk0AmT4VffzKBK1hBkebHj79D3fgngfayMYB9s2N4YpLJtFq1NHuJFhvR+iETTX1VVANgF6cxxAFKfGkRlFuBcFYWhFw8hgICCTDLJuJxGyan51WA5JKRyr2qAqMYloyxGIv8edZ5JSCLKqlQDYrpUJBiz/BgDimcnKAZjdWUDwDzsVeImDnMqxkb+KYbmxosTjgRK/cCDbyB5BFxNz0OK645ADO27MTk2NV2QAHpTLm9+zH1M49WFhexV2334rDB+9E2O3I4pfXnFbcWowLVIsWhRco35IvVlNkCGV83HbHA/jqbfeg3qHVqBXUBPWDzEAA8CSzDGpFWS2YAtgpEcQEJPhmwfEq/hyI93DgrwHDmyCvWiGpWm3D0mKzGbZh/+gUwAK2U3vNkUbfaAMrbQAKMA2KePD4CQHABB8Lvi8LCWYiE4j1AwI5aq/rvFjHcpHN+wRmLSfT8nMDWWkzS5hgJEFgNuZ5nwjA0bqCoIvAOM8DLWOZVUGyAxl6BJ8J5jLDV3kl/G4/kC1zNkOrXGb2EnQyRpTZSRtgq0Vfi79aWZaZYmGKjsXVRzbTQ9ijKpeAtCl2Cex2eyFana6A3Xa3i7X1Btq9LHrkONCC2CkZTdFreb0ckwKWBVwSVKWdO5mWzHAlsE4r8ECLMDN5K+UqqtUaxmtVlH3aj3O8FfQ8sZjQ/EAgjJsJV0PofrkupmVc2hiy95j9tBqQqRpKKkECsKbUJo7LzQjBVf4Mn3M+LyoiMu6eEoDh5pDgZD/Uc+XnaGFOZlkF17/7d3DrXfciGpAwMsTKegMhzxueyB1DFhx8YKhklfW5gdPCB6hwzfM4+dmREUcyedkc51nEyP6bmzmOpSy8fAblSgHdXnvD+lt+uMMsir4PUGncj1AeLzKiGN1WRypQgthhp6dih9k2hWJemw4WtwSdORdxnEZ95qXzWS9K+UxTgl4nlBoxk6ctsTmvcvNTrvkIWJSrxAzgo4qCV4HvleRmEPa74CXsdNqyifbzpmimizkzZjqRh96giCRXQUTSDO+XnAxyyJDJSGauR8ZwXyQefTdPldMNz1kboI5ZKhmtUIUjgXcqwjN+gMe99Ofwxy/Ys8UW0Cv4xG/8Mn7h61RSGunGL5V0G1g8KjXegW8sSjcKYcnnTflmicEpeYfOFp6YydwYyg7Xzd+aY0VkoqODKblVTBOQJ6FAa5Bdl5Qwo6GmB4SNAGZiczwbWJYCZpqpuCaJUU3gmfO8I2IpKtRs60UU4fynnHmz0XKTvrGPHYmG17/8mKfj7S85RxbQH3s/XvqFk5phZU2th9pZIDuQ0qGbjnnqyDLCFAkAm8tEquobJfyMbm7Oe9ZP4p9+YM+WWh1vlnUtfPHjH8JP/N0J9ByJJrX6NLaNTVIpSMt7I6COCuAN5fUIgCMVrI0nqcsJdNNdQuuqzf+nEZtM+iYCHedS4VluHh0FgDeVs+lGjQrg1+MTW60APn4b3nnDp/G+u6KNY2VzQ7Zw2pA6t4UUtNIiYLbnXLZsI0mVexY+JxrVIwb0y7BCgmebz1MAOLWgMoxsHK/4qZ/Cb1y0VSmtET77/v+ON92X2v8ZmCPgl2uAy63WkiRfqym88Id+DNc/4eygzuO3/j3e8qmv4Obm6fm/D7ddtU3+psXsqI2XGx0OIMzgkme+En/2rNmzAqeBCP/wwT/AL91uRK9UkarRnkZ/OOa4aj6vhqd874tx/XdNntFO+NY2R727P43nfeBu0LAwre3OBICHXFDOAEbTb9tgvI80RNKGYfqe0ZpR1zC7Fz//cy/Gc6vf2jE/2k/1T92CN/+vL+AfGpvv3JhHRs9TlZ09wykZQtWeq3fVELUzTz3gNokYI3Eso/NjWnePnrv2IGaI/RAg3d5n5ItM8TF48xues/UW0Dd/GX/4OVpAW+7h6H0enf907I7k8HDXeAM4PyP72ap6c7nhZxMA/ouXbDUAfAof+9DH8MEjRhZN1wId54hyXSSOkebY6Hmk92Z0PJr93lDN99F7drq2Mournvcq/Oo5yADeBoAf7Wne/veHuwK05d2b8zDmmdfM2b5SG+hjsSCf7df2FTjtCkx5WezPs448e8ZBi656/cGWkw14ZHvyj6xUvuay/ZgqB9g9U0XcbWKYzeHfD67g4LFFbRJJGubaz/zWay7ZJUtgKgUZlcQcVFrSkpLeCgdYXG2iBzqlZXFgroIr9k2hVV83JelwiIWlJTSjAXqJp55HmPEwyzi+3ZNS4/37vcdx37E1ucKRvMqfYe/JCgH2Js2Clr0t0/Ka/tciyRxB2vV7eKPYi2JfwvFZXV9nkwwVEwimApifrQ1wABTHUDlwMap796jPQ4COOwfy4tWXkijD9hrp/keOXaqPoGPnPpg9E+6B2TehGIi1FvdZFGlwb91rtwR4Uvk7jAkKk2RJByfLO6UYY+3IYfRX19wegPs02gXnMTY7A1pd2v6EPTkDgDf6W+rvWk2gPYPcTAaI2z0MOrQDtr0N+yoXnrcL3/mEy/HC77gASW9N4LtfCNCrr6s+O350CfVeDquMLBxkcN/hRdz01XuwXG+r/1Wp1jA7P4vpiXE8/YmXYbIwxBiamM62Mb//IuTyGYRRC5WxWcRDTzbJ7W4fh0+s4FS9i24vQrmQxwU7x1AZdLC6tIh+roj1TA13PriOUimP86fzWGv2BNLecs9hdOMi9u+uYCxaklCkUhtHI87h1oOL6CZmBR5GPcxUPFyyZ1L2vVTnImKUI7C2to6FhSWEmSLWUcR6J8L8WB6P2T+NajGQJTZJ+pz1F9e6uPfYio55GPVQyCQWSzhRVl8lmw/Uyxxks1hphzh4oo5GD+gl5mDp9zs4b9cU6msrEq+VK1W0hwGWWm1MV3IYDzxkkwgDz8fRNVP2VgpZ3HL3IZxaa2N2oobzd08Ji6Dgiv3YYi7BeMnHdMXHnrlJETAIpHNMNltNhEkWTRQRDvOUK+O8uRou2jkBP0cL6TYanRAn1yMcXqibS2jUg5cMEQ375qYYZ1Bv9tSn4lgYUoFPFbtiGxmjRaW67Qk5ppUTTsGBq+XTmneUTMmYPHsOXXavpkz+fmTudP+2SaA0dzy+0hbSRg/fFdj8e84Rqahgo47n2OdzGRRRmplHZW7OrOFDEjmMnJF4FD+ZKEpW1GKLZKy3yl6v62fxOeH38nnOB4HAYGTzKFWqek5J8hjKH97DgNF8ga8xWGAPbBsA3q4atq/AI1+BV77mWjTaXTAestkJcez4SfRoTRHHOG/ffjF3aOvAiYrtST6MnIxof8muPie1cslHrZzHzGQFc1M15LJsaJpyTzasfWbgDtXApBKPrJl9e3Yh5yUolz2MVXz020vIDzrIS+0bS7nGhnF2UBCIyz9FuQLuPNHBJ//udtx/PEbRG0eQTeB7dVnUDlGShXEfkQoagjHZYSJGDj+LxYpsTTynXHSZF1yUmEfMxbKQ9zBZHdPEys9U1gUtWjl5JUMpJKmkVbOdapBqgJ3zs5ibmxeQvLSyJhvtTjfE2noLnW6kSY2MNNp+KH81zVbb8NW3nb7ZhrL5aPeLEyKvWZDLYHqsgv27d+K8/bsxMzWBcrmMcrWKqZlZTMzMIesHOHrsBO675y6sr55C1GuhH3dk9UzWHpWYtKDgcXOyjYcRsnkfyTCPm77yDRw+uYpOX0nCZslGALkfYbIcYHyMICbzVs3OlApOsz3ZBPcMnDOA2JkCugzd0xcY642483UAkNYgZw9jJ57aTrjmepobqIyR00GBUYBAits0K41NlJyPo4uLOHnihNhABCZpN0wgmADnaI6crGRYzMm+lgxH28JSpctfaR4gF6wiM3bztC2mvW8WhZIpdgl68u8IIPM7ONZpW0zFdNYbyWfIElxOb7KV0Tx2IzaSOckFlapxjsG+CAgEdaVKbYfo9WJEYaz8YFoAh32CvV10uBkgIEUlWszc1xBhxOeCuaAD5UywwGQxRpZktVIRu0rsOILSBMcJNAZmk10o5FEu5VGr8n15WW2woCYBgedJu2VauptKmuAti/NNxZ6Aqw2mqGXb8RdtnLWgSyXpMt5kNWR/P+JyYn00IWWGhFlD0DYfKmYEurksiwHZmInU7vGwD5IqCNDGcU+q1J07dqFcHlPm9Vve8W7cdf8h5VQwy3ut0UKj3UF/mEV/QKtawU/aWJAEYM6mlmdMFXB/GMsSnY26iIAxp8M+xDyjpQ/nxSDwUKjwPSQGcO7oavPEfO4kJhDpa54l+Msc38p4gG7cwqA/gJ/xZWkf9SIpqfldLIxyQRZREqHZaiPk9CSQD7JeyQxpd+Qh7g2V/80R7jEfOMvrxtxp2gNHqI0XUSNbrpNgGPrwUUSOaZzDCAlC9OKuWLKlckHzYqFIhwQP3ZhZt1V0kwJaSR5JrohomDPbbN6Pboxsn0QfEmz66GcHdI02a2SJsS0D3ktiqZsHdCRQAWvWt1QBZ3IFPPlVv4w/fNHeLQeA//I3fhk/928RslSvk2zAzBjO7VTPumxmHSvnSAK6zoaL80CSyyAmmM6fpQJcmuiM4g8sm0WSdc3zfAbpb6VzZQyBa2DLApfFrPyzWOQ6dnSaseIscUx1aPNFysDmZ5Bhzb+LsowSYAaxUw0rJ2nUqpbrWV7FNQEsZcXqMbI5Wn8imAigcvnT8bZzpAD+0kffhx/6mwVbebk5J1EjzfRVY8NpkwkyifPhzte2JmKhj+bdnAlk2CqZx7Nf+8v448dtqbbLFUwx/vUv/xgv/ZuTiHS9DBgcbTfZBt+BeNyYcY5ySk3eewN53HrnADRTAbt6hJ8qpwKnZnTNLFsVOF864E/XaPMY3G5vo24w0oyRDrSZAvDYF/80bjgHAPA7Pnkj3nuXZdeKbCBz8U3gN1VqpnERdALgdSEhhcQ5vptPT54/6RpE2sy6a2cfZRvPNB84zacfDqt45g+8DO952izOUue6URTfccPv4iU3Ne1au9ulJ5AEqXTDrF3wEJMHnoz/+yXfg2dNnU3TsYu//vCf4U1fW9c4SElPsssbUamaCtOIAiNl1SZY5s5g9Eiy538fPvvax+JsBdJH/u5P8dK/Wd5wc0mJcqk1Ib9ax5bNorLnsXj9C78bz925FaD8EPf944fxqr85IbeE9JXOhemfHwkAPhP8TevJzafQPuEhAPDkk/BHb/xOHDib2zpyvKf9tn47fvWPPifw10gcrvYbKXQ2nHOcClitVUc4GT1eayq6cZo2vkdy0c88t7ThMwqw2rU4PUN5Qxmg2mrkIhQux1ve+NytB4BdBjAVwGaIf/o9cVuDh1zR0fum80iV02cAwOkPpiTS4JLn4yPnBACmAthZ66Vq5TPOxQ24hx0djwQAb1hAu3VA553ed514Flc9fxsAfqRHbvvv/7+/AlT+zuc8zDDuaAtAOZ5BczDE/VEi8t32a/sKjF4B5k3vzXtS2J7ti1ETJ2g5y5zKLXxVshmplMuPcIw/8wNPxmS1iHZjTSDTeg/44teP4MhSXb1C1VheBrViAQd2T+PivVOoehmBl9xPEvA9sdZFIxwgGmSkWt09XsDVF+6CNyT5P0ZPWaIhFlbraEXcO5IgnEehUsHOmXHsqhVRzANHFtfw1ftPodXrI+xRLWtZnrYXNTWuXKr0bKe2x2blyn2HBfGa5SwbwFLxpXtbOWa5mBXtR7lXJqDGvSujkRK5rbEGZv/FH5vDxP4DKM5OIetbDjEJ6uzLSqyRxmDQMdGywNQrYy/KVMg2JrQfYrXD46DylyAws37DEH1aCScxsgNaRFu/l++jqtBLBlg5dBDDTtdZ1zqVtu9jcseceiuSADjxgX0fazO7LpJv6DsT9HuRVNYUDwTZnLJkd8xP4bGXn4+rL9qB3ZMlzE7Rha1LdA+9bl09p6UTq3hwqYeWV5Q6uVTwsHO6hi9/9T7c+KXbZc1MB7Xp6Qmpe6fGq3jBd12OPeUQhe4yStPz2LlrXsKOXJFqUsb/+VhYXseRk8voxMzL7WG8VsEFu8ZQzYZora4gzhVxuD7AgwttqWFLHrNpe6gWctg9W8bRpQ4yQQ6X7RxDobuCfpygEQ5xbKWNheUmKoWcREMTY2Xkhn3tcYJCEc31VWXyzszM4fixE+jEAySej9pYDf1OE7MzEygFHpYXT6nXOTY+pXt9cnFFoGgj7CPqdlAJsrJmZgZwpTqmfitVyIxk7COPpUYHy2tN3YdaIYcdc5NoMB+534dfqOCeEw0BxDtrOeTjnvqtdLgMSjUcXQux3g1x8PAC6o0OdkxW8dTH7JIA6NR6i7cH1TKFFkNUc0Psm59CZayKsNNCFPbUS1pvx1jt9FEuFTFZ9pFLetg1NyXwvdfq4NTyKhIHVlLE0eln0ay3sFxfk2toOMjKfrpDkQQxk6CoHqApf4bqB9PdVH2djXXRYhJTUsKZdaX2Aad1LhxhUaCw9RWst+rGudtTqKdAMofbj4/2YDT2mfPteg/ptKkpw2VeU/THZ4P99Fyxiur8DgTVsogY3Nly2qAjJ/tVFNKoF865JY1gVIyn9YmIw3Cusbg2RvCxf5eTHbTHvnuhoN5dKuQo+ME2ALyFa9n2R30bXoEff80P4uChQxhkPSkE2bzudnoI/ADTU9NYW19Hq00LDLP28Knuoi0pQdMsgY4hJsfK2LNrFtVyXuBvLkuwM8KQ3qMsCDbs1oYI8gH27d6NXfMzKAQZjNcKGA7aGHaWUMknavpnPCrwCPkCuUxRVrZhMkDXK+Irdy/ghi/egi4m4KEsa4Wkv6aFv5/kMcgWMOQx5HMCgLnADwR8WHEi0FIdRmcpxwWfwGYmQa1WQqVURq9l+Y5mudDXYswcVlkRSrFD+zkoU/byi/ZjfnYKQamCJBtgpd7CkWOLuP3Oe7C8siYwhz9DlRitWczOj2CXZUlyQnP9YU1c1PdxAs1mCDFk9R4Kl2emJzFJi5NuC7t2zuGC/fu0EFXLVJdWMbtrL2b3XSjb2ttvvQWHHrgX7cYqkpD5FbGU1QQkqVKm8jQGF8sswn4W//gvX8dyI0IvYdFmGjH0Q2T6PUxWSpgcq0g1y0LUQuhZ+kif7WwcqOIkIG7FoSm30oaOu/mitTum34h1jJhyynR1Obyp7eJo49XZYOp7CXSd8Rxa1K0VeZ5nmSoETJHPg+aucRTLipWgOcE73k8WgSr2nJ0rj5vAFRciqXhpX1wswvcLYrCVyyX9nwpe/j2fD4J5BHIItKRqXX43QWSOn1Shx3MkEMlq2rKCaYXBYtj+L6tmsiFZoFLZ2evoF+8lc6ibsmTuiu3ZaLSl7uR7qQLlohmxKN+w14AKItr7ELjmefC68XmgcnmiWkCxkBN4W6tVMD42JnU4lcrVckl2zbQpoeI3mxmIeanzZKKCMijtfhqYa2y/DVW3FP8G8qoocArgdFwQ+GUBr2vusit4vUw5TvBXlYNjdlqORAqdDEDAwRXcVD4STOgPlOVCsJO55GEv1tzV7nYQDnoCxsOwh1Mnj6Pk5/H8a5+PiclpFcP/7R3vxu1334eJqVkVju1eKHt45m9046GysXltvTzV2WZ7xGOmup/ANUFRZfLynIZZdJo9DKKBHA6YuUNWIF1jxqYq6A9YZFKFHAswLxdpTSJkFI16XedFEk2hwozfIdqtLgKvgCBXQLfd1fdRjRvFXYxP1NDrR1hdr6vo70UxQtp3R1SKewKBB0kWYZggS1CeilOSQHyqXmkR3EV1rGQkizCD3KCITD+HwCOcwpznDuIklOK3ViuLeEMFM4ut/sBDNKDqt4TOII/uMI8k6yvjfDDIID/wkOG9SWKx8rpJD7liXrYtBHuTaCBQNMs8eBIsuAGMYrkmKCuU997z8ZTX/jr+5Lr9WwwAr+KGt/0GfvHferKCEvDEe+qedeb2EpzM+YFYwCT5pGOTYzrOZRD6lnvE3FaP/rAxAVhnb0UWMxXn/BxuDruJFNHcAKaZjbYQZnRtPD8vVIebDzGh9WWuEJca1AhG3DTKJpcYufFhMMh7cqYg6EtCgqgqJCyIJcoMGqeUd/nAaeaw1hq5PtiSw3mzfPl34+3XPRsv3L0Vmo3RibmHL33kD3Dd3yza/CAAmCdjwIaykp3a2cBfO78UPEzXEM6tG6pYN6/YZsZyaRBchHe/+VV4+dkiXg9T27Xu+yJ++D1/j5vDTQRO68/I9bWmh3FUZHvm/qC10a1U2kC5LFxTghtQy+dejie0EXOZl+aGYBbeui4uB1oUXOVoOWa5LbAbpYORKCyDOs1yv/q6N+DGp89uqTI6OX4brr/hRrznrp6+m8+xbM4dgJ/O4Kl7A+euIetBztesDAQAMyPd/jMbK3VqnOWty0J2sgGlBjvLYbsEGcxe/ky8/5VPxpVnmXWb3vL6bZ/Es/70NjSdcjsF17nJHAVk+fsdV78AH3zpY7DjbHqOw+N421v/Jz7U2FxHU7WAjS9nE56qM91aaY8/x4s9q6whH/KqXoXffdP34YlnicXGh/8BL3vfzaAz9gY46GoyU6E68D+TweRl34Pf/OHH4+r13vgAACAASURBVMKz/E6dS7KKv/rUDbj+q6sWETBygunZ2j1Jf22+Ia1DzgQ7N37OvdXGmwNiHWi384nX4c+et3drLYL5PcMm/vaGD+OttzjbPsfEHyU5pvXRBpjp8ontDE8HPswS0daBzftyuuL0zDGx2Qyyp1MNStnxW7Ny9CvOBFiZAXyuAOA//DwVwCwtzUrx4V6j1+bhCUD2U4/08ykATgD4oz904dbe34QK4I/iA4eMxKY8NlcP63isE6zXaeN45FwfCQDm/bGSwOrp1CI0vUqcQ5UBfA4VwDy2n/6p1z7sfdn+y+0rcOYV4Nik+nc37Vi3AJTT1AAIAF5Jncu2L/v2FXBXgIpzZgBPy53r7F4cZwR/mQO8VS8eFXOxmVXMnsDDvX76eVch4/lohAka3Ri9bg/3HF7BsaX1DdU7a+ixcklxd5ftHYen6K++9hGLtIyt98zPKweMlQLMVEsYLwcifhM864R048rj2Eqdu3lUiwVMVQsS65R9Tz7NIq16Hu472cTBhTrW213rp7k9WsLsWLdplL6f0VIp6XNjrTPymOpT9QFtTRRHVn099vpsWVSEmQOIBaayH+tlBDRR3cj+E1V++coEanv3ozQzpf2SgGfuj53SmPtd7UPYP6Kyl/0ZOeoxpou9mIzsadlj4C/2SlRTcN8tUJZ79Fj9urSsLJYKWD98GN36GjJuby51YiaH0tQYPEZiCdhyezL1Ha2fYf1hAsoxYoLoPQLMAwR+TiKpi+bHceXucalS9+7bgW57HWXfR6lSlrpx2M8gilrosi+SLeDIsSVUq1VEXesD7do5o8i+D3z+a/jawUX1xUuVmvq61GV//9OvwHddPC7b432XXI7W2gLKlQl0aGOd8RD1QgPRhh5WV9dRX29gYmpavR4PfeWtHm8ADyy0MD1ewpgf4/b7F9DtmAXzlZfsQQ9Z3P5gA4V8jCfuq6C1sqyeMkkGqysrqI2PoVyt6Hr77IP5BYGvvE8dZeVWBN5STd1uNlBvR2gnPi45sBPDsIWVU4vqZ7FPOD4zhXo3wbETS3KyrNCBkBFyvodGo4koStQXzQWBud5RdW6FE+rNtgRbFJy12g3LjS5P4J4TdfSSAXaO+fCitrAKdhm8nA+/PI4Hllu4/YET6sMRAL7mwhn12lfX1tUTnBivYmVlDbvmZ2XfXSz6GPQiJxyig2keGS+QiIrW7N0EmJ6dxnQ1QNiqY329JRUwAcqZHfM4fGoVrUaIbD6DRrOFejvEcjPEaqOLThQjlhNoHpVSoB51L+rL6lixIi6fV/1kR3TYJHM6m3bnQKMn9jTSaEr2tMlJoq60XhWfw/6Q7qvSWjqtZ63n/jC1d1rs0gEvBYDd5Kc6li4h0zPwq2Mi1g+SWKIqkYsJjFOoJ5Ge1dWcC9gLTo9fxHL3fLPvzUeTfdoCHf2GOfXwPJ8iJ38bAN6qxWz7c749r8CTn/40hFFHNqkEGGyjaWsZH24uqHzwZHdJMLPPLF8qU2MU8sDsRBnn7d2BaoUKHFpCWz6nhZb3tdgYYOgsT4Mi9u/Zi/mpKQTeUFYOi8cfwEShjekywVEFVdjFVggGvd8D9DIl3PLAKj77pduw3JJBsRR0nCTInBLDi20pKva48FNlyHziHEE9NtQth5gAje8xpzMvmxCBs0kflfEq6vW67Cm4UNDRgYsQJ1uxSmTfTLOVRHnHDKV/0jVX44J9uwQO9QdkseVxarWBf/v6bbj3/oMqZKQOstnV2fqa7z6bdyWCjIVAmapyp1YRZnYqAp28HMbHJzA7M6viaXl5Bevra8pMYNbwhQf2Y9+enaiWCsoILVfK2H3+hahOzWN5rYFbvv41LBw7jF5jDej34GfNhptqT1p79DOWm/CZv70Ja50EvT5nfU+FRI7FgA/UKgWMlQlG5aSa43XV9WUjyzWTUmtK3TPi2bz/TsFmtqSmEJT/P4tNl68rQiBb5kOZg26qd53fBIs7qqWNDWTqNVrfcOET61BsKLKkbCGzdceOS8Cq0MssSsWKrCI8QurZHIIC84yZLVDUosGCRMrgbEb3g6pYnifHhzWfbXHkeOYxRTELDQLINI41xeqGolfMRxa3BLstH4SAcI8sQIJ1zJCkNXOrg3anp1wNKnn551a7g3a7i/V2WwWgZXla1iiLXl5LjlcqAalANitb5muQoEBguqTs3WqlinKphGq1rP8TELY/lxBwM8Ic07zl7nLs8rNcO17fx/vHLiOzdqVg9DgiXO638A4rGFKQyuoQgv5OVeJsRWQ/qyLCACkt3LSVVma0ETDI/uKnyQpI2c9QMc6c05AFe2SKez7jZGjy92TAEQBjEURGp3xDpcn0EcdDtDtt9IcR4uEAR48cwonDh7B7agqvedWPYW7nHBI/h9957x/gnrvuRymga8BAbDsyEmmR1Oj10ewyZ5Xgfg7lYtFyaMKeipFcgXnEZK7auB0OCIJQfUvlPFXCVOXGUgBnvARZj1bVA5RLVFn7yA7zaDV7OlYJO2ihX/ZRrnLTwsk3D9br1MjxWpDdOD5R0TwmS5ahuRF0I1o2U/FMZqvSa0S6YQFkqvFQuSIcwxyrnJsLAe/GAIWcj2ziIe4QUCgoS6VUDpDzs5oHe22zdeEYqIzx2YE2p1E4QCZXQuKXEOcK6OeLaPfpJFAUQ5HqZ236sozg9pH1mTkUIu4yX4iODlTPWi4MnyeOJipy+6GxcvmvT33tm/HHP3QOAOB3vBX/9VYCrhHiMITPuYjVo4rMPLLMIebzTuC8ECDJZtDtRwaY8hrSAktTiqArgVechwgYJ1z3BLbbfJWLs0h6sQBggWOcx7hRFE7nnAoIGHtZRF4GXZcLzCwjPldW0Jv6c0i7H368K955p9Pin/O52sOy0LHNp7KI06azqJPcXNt3Eejus3DPQsdcufwZuP4Hn4PvPwcA8Jc/8n685AsLFsvN6oBxEOoG2KbBggNsFRGY5cAvY1JzljErbdYfZgTmMoTdYjkY1PDkp30P3vLiJ+HxWyUHTcu88B78/G99Gn91eAWruqQpqcnmL2PFG3vWrJRsraeLgdaiNO5gw8yfQ95U32ZvbMBprt83koaynQ0ISddLu3W8t5xjBiLp6VqmqjeXi8p/44ZIGdDKmrZr/PgXvwE3nAMA+B2f+gzec3dPTRtunKmIF9hNNr9zSkgt0B2nxwCSDfDSCHgZkc00yh2iBSRZWoWTXGbgckoOSAWLts2dwGve9Hr84q6tqcmH9fvx2x++Eb93T1PPc2pDnaNF9WmquyEOPOv/wmeeOX1WXzw89S942W/9PW7h8CbJj8+CekesjVLKU6qCt/ki7R+mYBDnLDXaUta2A4lQPoCfe90P4MWzZ4NQc7I/hg9+4q/wnlvXNuz+UtKIabhdiT4EdlzzIvzpD16I2lldFfvhwdJt+J0b/xl/edAY/BvNBkes4Dxiz49TfzqL6jNB1A2gzBElrARPyQY25+g9nCunLsArvvcZ+LHLxza+cwtORR9x4l8+gV//8lEcbLqcuPS6uf+njggbBI6NBo1T+T5EGeuY+meAiFZ6b1opp2vHmeeRXhfZsW90e9y9TMk5Ah2dEqBwGd7yhnOgAL75n0AA+D5j95x2mKepsx8GLH3Ye6Mpb1NBn46H9L0+M4C3XAG8iI9/+GP48yOmGksbZCnBYJQ4MWqKO3p+Keg/erxqlLP+dmByeg4bym/V3jlc+dwfx69etrULX7LEDOCbcGvf1ujX/+RrtupR2P6c/wOuQJDJCPSaJ4CzRa9TyQDHGamVqpK26HO3P+Z/7yuQz0DgKkHgrXgtJQYAM3t6K15U/dISfZz7lUd4veA7H4N6L8REMcB4Eag3GvjGoXUcW+5YCAT3pllP+ahPumQXpkrcT5PSDdTX19VbItnf+mt0Q8zI+pR9zjgzFCiXyQZo9UI9P+wR1MoBZmqWY6rMTFqr0rGuVMHJ1S6OLTdwqt6We5z2uOpv0VUxJ5czKYGtJarjS1WHad9N1byVpi7711EXnUhDxD71l408zX0da2D2uBRtFDubZ0dSZkZrMDaFyuxOBGMEYHPI5SmMMUEAe9N0UVIcE/N3MzmBQoruUj+Z1tAUCsUbxL84CtHrMmrLZfVSfcisWr+A1vIyOqcWJXTixpu9KZVKgY+x2WmReQlspRFFtvfj/pt20rFc2wj+spYv+nlMVHxctGcKT736YkxXLFt4brKKYdyFn7OouUqFZPsEflBFjrnMBDK7XbTqDSzXOzjZySird++4h7UTR3Hr/Uv4zNeO4sGlloDLSq3KtgV2TlbwMy95CnZM15CleIV5wlEHYauJTFBB0umhNFYBvALarQ6Wl04pb7dWq2JAi+WJSRxaGeJUPcKe+QqCqIFD9z2ApNcWeWD/RQdwKvRw+8FlTNXyePyeEqJmE/mgjHrUx8p6EzNTY5ibqqLfbiJmVm4+QBSGAMU1hZKiFxv1dawvrSAh+TmooZsp4YK9U5jyY6wcP0L7Ru3789Ua1qIcFpbqKHgR4lZDfZiJmWmNW/abolYdzXYHST+L1dY68rkCMn4OvWGA5bW2lNEFdHQswxzFTz4eXGkhyHuYK+fghRTVtLW/Lo5P4eCpDu45sqh+11S5gMv2Tuj5o4X2Utv6/4XsABWfVV2CWqWIfjdEoeArmrE/zCi/mXbQJCZQ5ZwNCpislRAMuvAGGaw2ViTSmNm5E41oiEY7kfgn7tQRJUPUe32cXGaecYRWp4eusq3Zu/bV71Pknesz2PhjTygRqYJ9Z+4GEgp42DsfeV8K5lqf1zmUufo7FVHpuXZihbSu5XNm/Y50f3o6Ofoh05uLNOOzaeL4TddG9YJ5yLTwprBqfArFalW9XsbA8WGz6DL2H61HnPbYRfZg79rt67Jy7mSP09OcQFEb+598lnPbAPBWLGPbn/HtfAWe8NQnqUEfFAM0W3U1NGm/QPCSxQW31QbSOIWlmn4DFPJDTE+UsWfHlOwYCgUPfWZtchJijoI4aQMBTGxoMguCP+nnAtQqYxgrl5FJQkyOFdFaP4ULdpcxM0aYgSCuNd4I+HBx5IS92EjwmX/6Bo6uJugmDIE3O2daz3JS4+RogJ3l0XHi4fHzeKjkoMuiUF0xvvr6ezbLqQYNSkX04lhqZ4J3kc59iF7I72dTxdheAk58D+fv24nHXnGpcoIJhrLCIEvn2MIy/u1rt+LoiUXZwooQ5hoc1hQgmNfXZMUzJQDMhZeoF68TCziqeXft2oVypST1X6vZFvOo0STbiXnEtDnJoOTTSjaH2akJXHj+fuyYm5Zla5l5rJPT2LX3PAxyeRw/egz33XsfTh47DG8QSdXLaZLXzQtKWCcA/MUvo96lNUwObHpmqOAbGgAc+BmUCx4qtAMul3S+WnhTSzLXyNcz4urcZEB7B7NfMdtSqwbF1nOZlmnPJ83DVImYNjGd7kENUffBBCt5T3lvpNZVZrM14hn6zsme97JQLKFQKIn9wwWeymWqWmVXTHUmj91ZeptPuYETah6d5ornbKidLaPZdtvRpLbMzITm/SAoyXxg2YMT5I1i9EJaNdsv5mzUmy20aTGsQpO5HJHseUwBnGYOukXV9cNpKV1ihnC5qPHAzF1mGEutWyk7EgMtiu08Of71TMgGx+y6Bfa65yGXoy06K3cjaQhYJxBBqJH3PbUYJbhJqWZmiLxYY6byNZtS93t3f/lMp+EnguB1Y40FKtBHlkoGXHJ8E9il+pq2NN2wh7BLIJQMTLPfIclEYDCffymmbRM0oGpTx01QNWd21wTklVPDDUoGnXaMTjuSqrbTaaIVdtFpNeFnhrh49y68+pWvwO79u9HLDPCOd/13nDi6gHJQQjvqoBVGqHcj9AYewmEO9a4x73JZkkRsg8INh8+s82rBrGkJzPP7owRDgrmcu4ZDBMxCpmV2kUCxKer7/Q6KBZJoCGZzLmWuR2rFy00cNyy0HyJJo4hB31cRTCsmQiJ57nZJPvE8KZ05bvqZAULa0XMDSJJMRKJATmAwSSUEM6j8NtYsQU5afQMk/TKfNJNkZRntZQsoV8ZE3sj7nsDl5RMNB7z1UaZLw5Agdk6OBkk2h6FfQBIUEGZzCJMSoihn6mi3uSN2QpVrwuxhWd8TKKIF9FA2/xx7Us5zfu9FyBI8l5V2Bk981a/hf5wTAPgteNMdLl2WStnIrJrFpk6pyZzr/TzypSIyfl4kAqr2RfSgJb9T/PO+CoiTnS9nBXuuNUNwvEbcNTvLLJ4vN6b9gfKhCZRrvnFW0FT0DkjfTjPULfJVBb1eIjikzGkHfjhFqEr9VC2agsZONZyCbo57Zc+vVM/cttBiOYPqFc/A2178nHOiAL7pI+/HS/96weW/DtHPunnOuTjouB34u0HgSd1CqArT9SVQwRXLGgWy0XYK5sFgAt/3ghfht557MXaeJd51Zo23fMsn8YLfvxkHledsCi7ec1l9pfZiadPf/d9AOTNE1v1yx6nrn64xo+xYl2lvdQHHmQHe1lkx61+SlngdtBa6jPg0byd9j5TTjnHPDbX2fxjicde9cesB4BO34R03fha/f7explNlOv8v8gGPVQQiMvjdM7IBqznA363zlnHpwn/dDUgY/UG/eGagM0d5wxbcbjCbApxpr/rBN+BjT9uiwNbBGm782F/g576yZJZxtKJmXTF05Ir0fg8KeNFrfwb/7cKzazie+Mbn8BMf+hoecA4vnBdF4HB53un4Nr2DRR6ktKsUKEqzwW1jbWu9nqHCLJ73nO/DLz5l51mqHRPc9Xcfxqs/fwxMGnBDUtdmY85xA3v6aa/Gp587tSXbpObXP47v/+gD6OmcXD3krAMth91ZEcpizMaE7oYjlYwqtlVGbZBmHNDo3Gf0LLuzyu+4Am/8/mfg2p1bC6ZhsIyPf+BD+P37aSHgmPSbZbIbzyMqX6ea22jSOPLBmerW0XNMP1f/dyQVW4KMNHTav4/cIcvkTqtrR8Pg3MHm7kYtDpwzBfDNX8If/fX/ewA4taIcPZ/RAbfRmBpRLYy+17/o2nOQAbwoBfAoAJweU3rPNu9duhicrqgfff/mWLX4g3Q/tEFmcG+2+5PDldeeCwD4G3jXh76M2/qmFvmp1716S57r7Q/5P+MKcGxOellcxE3GFr1o/5zms3LLtP3avgKa2wHM5rKyWN6K13oyxJF+gvZoBtW3+ME8Ih4b1fCPpP7lRz/5qosxUc5gV9nD+toS1nsJDp4KcWK152JQjGQ8N17GhfMVVMolxBlf9sPVABhEXQFV7Iuw5Cbxm4riPIntdEdMBmg2O+plIO9jdnIMUxUfw6irPgwYUZbzkXgBmmGCequLRqsrK1r2tsIw1P/dDsgIyU6gYbWo7XNSMqxI0trHOkKqi/QygNpqR1MGm4OTuSaJowySn7mnZj9F/QEhRQ5k5k+yV1WqoUIb2clxkbR5bRhxR5pwAvZWuHegm5wJf6x/m8ZusHZMTCw0GCDsdDCI4o2YITZhhp02msePIumy76JKytybvCyqk5PwgryOkeRUxoyRBMu+MnsIdJvrhzGyiQG/Y1Uf582N4SmX78NF580hygQ4fKqFfD7AFefVEK8vIW43MTc3h27UQ7FSQtYfQztOUO9EiDodfXY3jFGPshibGMN8LYdBi1bKbXzh5qP4wi2Hsd7toVSuSKhAkc+1T70UV116vj5vz+w4gmEH7aVTKJQrEjHQNrcwOYuTy20cPLqAsUoBu8YDZCkSCopoZcpY6mSkFt5TA+on7sGgkSCYHkNpx17ccfAUcvki9u0oIl5dQBBUBOLdd3IJy2tdzE9UsG/XtIRHzFcuBkXLjw4CnOokuOfwksQv1VpZ7obZnC/l7v4dk9g5VUGNWQJ0taNooTCG4ystqWEzQ4q9Yo3PNscuBpiuFTE3XkDc5Ximqruj+MWMX8PJRhv1Vg+VIMDMWB6TJQ8nT60jQ/FD3sdKvSNBV7XoodVsImTNky9irRUZcWKYoOhnUS35mBgbk0PgSoOW4FlcuGcWfqaPJI40zogpMGaR+bRLrQjLjZ6eiYKfWhjnGFGLiXJedu7ZpIeI5IWghKVGC80O86c9RW7ymWt1e4rmrNfX1eukw2GHbodS65uoLq8epO0b+We6lXK8s3lKCUDaJ0gB4LRvYWI5x7lOQeARAqNGvXR4tv86c7+hfuxodvAjzJGm0rd5yR58t8dN915uX6euQCFAeWoKuUrZhHyKZrPvV5/NkeD5VvXgNB/QTc1EXRLV5YyaTDGH9fbVOzmDXvotTujbP7Z9Bb4dr8Dlj7tEQePlWhXLq6vyuOd6TwA05mLG6U5ARyz7AWWFehBwu3OO4K+PcpGKUAKmHaf0EE9fEyiVlGqqacLIYkibYVql0pLWG2Ln/BQmxoqYG8uhFLDYoao3a1mmtOZI+uhEQ9x18ARuvX8R2fIcvEJF+cFUtSkd2AHVnHAIfBBQIhuMKkECS6Hcdwll0XK0Z7bKWbp15jA+OSn2EMFenjvtOGmZwgxVczYhcEGrzQxKhTzO378bj7vyMkxN1MT46ScZsXMI+t70r/+G1XpLICUzM9OZxxrd9llsjip/krkIeV8FnbJnY8tqPf/A+Xj+81+AhYWT+MpXbsbRoydQbzSlQha7R4w7ss0SBGQ+DmJMTYzj/H17sH/fbuU5lItUA1ew74KLMTa3SwyiO++4A0cO3o24vQ7EXRV1uaCCtW4fX7zp39FLciocCfDQojWbhFJ4F4tkDOZQKdJCmAA7J3RrSvMl5o3L39LC4hBeKbycktuUnabuZKMzVTnJtpt2zbJDNtCQ4CytW1gQ6DOo2HbAJsFKgrzMoJUNc5F21j4KzPYtlvVeMRlztGjxkB30qTVUcSkLGIL/yv5loUwwndpPs6fkxrKf8dAnCOVATLNypn23ZaIQ4OUv2nq0OpGyeMPY/tzpdPRvXIwFChMMjiNjMg1NSc8Xz4820jxugnnKhC0VZE9NoJqAXZpTzLHBfIxiqaj3MMOYT5Epf7WsCxSVHXfaJXINYVmM8vtkRUzChBXpvIZ2/dOuLllgbLbntcgSqKUykOwxApxZFhTuenAM8nPT4t2sOHIqFqRIlBrWWJm8dsypIDjO60MGpql5+YvW1THCJNZz7vAKy4NxzgMCgAdmw8x7V8xlRZbg/fXyAb5+6zdUJPlFWiPz5zy0W1R2Jui1Owi73PQQtASKXgaX7N2N17/u1dixZxaRB7z17e/AiSMnMVEdR73bQCsM0Y4GWGtH6Gd9ZPwimp1I+SYqXgXsesgHGeX61ioV9JNQALZUpAPObZwnPFQrvI8Z3c845PxE8LqPgp9F2Ou5/PCcxhavN5lr+YDElxh5PmPwEXb5jHsiD3g5KHs9jkPtw1gg8vp4hawsjTq9GF4mwDBDYkZe150kBWY2ky2ncZJnHm9f8zjnMaHmzAICn+kAtbEJAxyZ790forViCmr+Kk/URPqIuNHhHE6QOZdDnPX0y8tUEMe2YeAGUezEII8hSTiyfcqoOOa/JXxGEnsWSMrgMx+1e8hGCfJUXA9yeNyP/Ff83rmwgP7Nt+MXbyVpgKpsjvmMNoBxGKHPvBWqwRywy8waWjJlclT4OkaicoJNOUuzBMLCtJDmPTeCgKk1ZcW8YQ3sNp8R51QDv6kKViY8n1yyHVnQKt/EiEtSTzpLXLeSGrisdZRjneuxAzSk9rXvJpCkzbnLizXipc29pjx1ObEsrJ0quHbF9+DNL342XrDn7ECth9ZGPdz0F/8DL/v8SQGSJPqQkZ6ypc0qLAVhRiwyde4kJ/AcTUnODQ+bBAaba9i6PN4ZvPw1P4Hfe9LE1ir3BifxwQ9+Em/5p2NYF4HM1JbpnGptgU1QzKH+9nfKyDrjWrrJOV0fubGytZNic9pxcR6wpr+x493aKgDYWLoamw5YNjjQsWoH1oxIATpeZ44p/vvVL/kv+NR3b60FdP/EbXgnAeB7QqlWVdVxTZdljP2FdNopAJw6s6RHmIL/qiFSDxFeNwMypQCWkwSfT1PaG1DsQHQHgu/9Ty/Hp1+0D4UtKcoHuP3zf4IXf+GExpn5l5Bh7WqdVIVYuRTv/NkX4XlngzsP1/G5z34W1//jISy5Z1YqfrfJTeFA1Q0OMzLI242JNCtaD4IRrqQKHgE683ufiv/5+qfhwrMkRYR3fBz/+X8dBOHLDQDY2QbrO0Xm8/DUl78Rv3nlVoCnA9zyqffhJ/+1tWExvdGAcIx1lzjlzEEdKWMEFDhNUelcZdImwgaQ5q5Xqqj0938H3vUjT8VVWxwj3rzvn3H9jTfhn9fcvJteRDdm9Ry7gzKCnWONpP+eknxG7u/ocBfIm5ITdD827SttLkrJeGcMBNZWqnw38343gMoUQE2/6FxZQH+TALBNd5vn+80+9ucOAP4IPnB4Mzdy4zkcAaL1dyk3cpSUkLpEpNnB6TyTcmJc/vvouFXfToQfD1fQAnrLFcAEgG/C7VxIgG0A+JsdaNvvRzGTwSWBh8KIev9sLgtnsVWqgPuDLQHnzuZYtn/2/19XYMrLYn8+uyWZ063BJtHgbM+SfO2LaPv7KFboT7/6AErc+/c66ol0ogRHV3tYXAud35G5Rc2Ol7Fntqa9BZVzFIBMlfPIxF3Vf4ytWu8wxoo5pD66EV3UBuqVqX9GdWMxwFS1iPESY6L6ig4L+wN0owTr7UjgEkvKTofxLkP1vdhHEGGfBG2q6hi3S2e+4SY4ZNsZK8LY+1FtSIWs2xJI5OCAJNuZWI/IFMO2r2OPjj0t/j4MScgmYZ29BVFgRWA3xxLugzzkijUU5+bhT43BL7GHyt5ibP0p9WLMvYx9RFMvOgLpgJ9tUXSMpYp7oQRO7MP1uz3UF44jabbs2His7Fuy51YuoDoxbj0SZ3vL3tUgitAPQyTqHzAWMIOJko9L9s/j4n2zutb7dk6iWitheb2NgT+q/gAAIABJREFUVifEZK2KQiGPpNuSmKo2NYlKqYh4MMSRhSZWGh2pZCWYGfRRKRXUi2CffqJSQJ7ijUGMk0tN/Plnb8Zth05KvTo/N6/95NREBc9++jWIex2Nmcsv2AFvGKPf7koNHFQmAL+A1bUGllfrKBbyGC/5ut+UeI+NV7He6GFptY2JiTIqwQArx5Ywf+Ai9JIYSauOUlAEybpHTq6hFyY4//w9CHIDhOpVZwWkdnp9tJtNVGoVZAMf660u6o02Gm1GrVGMkJdzIsFTUryrxTzmpseVd9tnrFoYWjZsFGNldU1gMffXvP6VAi3PPVAkMz5mqttT6010Vlaw3unCCwrwwgh+JkE+YO+6pGfia/ccUc/9oj0TGLTryHh5DIMSji2uYbUZKtqvlAcKOY5jbsDzWG501Iebm51GIZdFIZ/BWKmA1XoTvQGtitmDi1Cp1CTq6RJ/kO14YnFOLr6LmEeOPeuCj8lCHj0dc1cW1NzbKwrMy5sYDFn0KDBKYvUYO+02ltcbWFxrqb+nR45kTfVLKPSh4M3GdtpnSOQ+aiCxCLIOUNWPuv2loTL2bIySKLUvSfeUUu6bAjh9KQH7UaDVFADW1oYHrMxgU9pb78fU99bjUbiRVOKFsSkUazUMKV5hA5vOAIpt27SQFwYhMYDDlejMR+c+is5yhh9w7GwDwGe7km3//Lf1FbjwMfswPTerB21xeQVhTGUsG8lkNnF1JqMpUq6vnyejYyiQkeBvrVpAIe9hvFaSSWOr3XSB4NZ4pmLOACoDRJkTyc8u+EX4BL6CnKyjGRhfyBnQHEp5myh03cC2tmwQmt0EEajW8/SeqNcWqCRVoVMPSqVMhR3BQ6dQ1M3zuNBQZZtDP+ppgmX+aa06jrV6Q4whtvsIJHXCGBRvKZycAHZmgHwmkX3D5ZdciCuvuFQAq9R4OQ+dKIN77z+Cm//9FtlF95glQRWQVMxUT5tdr66DQFBmaTgrulTZYzJhTbgHLrgAV1x1FW6//TacPLmoYkiAmpuEla2h8yNARICefvkZMb+mx6t4zCUXYe+enahVK8gVipic2YFd+w9gem4Oxw4fxJ3f+DqOHjqo6xEmQL3bxy13HUQ8IADhy9rEJzARtpFJegiCDCqlnNSLPAdNvLzbLkvDVNgEGJ3tMs+Jyj7H7rPGR2pbl1oWGjNIGR0EfP28FOi0MCaYm/cDZQIwszagrXG5LOBX4GfGFj8DN9zYSjN0pUIamgWzFkPLik2tRQmuUNEpQJfAT8Ic3T7aXWYt9NCMaLdBMNeydluNJrqdEJ0Os2RjgUQEBAlu0p6Y7TYxHZ1qolAITG0c+Bugtf1dAUUpQgOUS0VUaM1c5rkSvDalKME6qauZs+vsMZ0u2TXqaA9uiznBJqndUyDXswLXcknMLnujYebMsfmc2NgxdmWqzpICOJs3t3XV5FllNCinks1lBwDzWsuWmcWuU+nSYphgroBd/d7srqVUj7hJ4OcZEYJjVhYlziI4GiToJAYIM8eXDLduu2efF8ayzCZIRkYrj3337CSe9MQnoFQqI+v7+Ozn/xora3UEpaqe73y+hOEwC3JCuvUWWiSzqDmeoFbI4ZJ9u/C6n/gxzO+ZRZIH3vaOd+LYoeOYHp9Cpx8qa6Pbp/1zjE6feaUe8sWKxkLYoWreNijDIa25E907KqoJ3vTDvrLNpaAesOD0YJk5fWQSkhUCWa5TGUzrIQ4cNaU5HzgA2C/kwV8EAeOQCl5aLidS+5obi1nQFpjfTdWv72Fu9ywWT53C0vKqwOIi7YO8QBZEej55zGTIkrETcP7s6vgrVCYrr44/U5b9M589fneUROi22sh0B1JeeoUyIqrD/SK6lIJlA4S0u8/mMcj5GHDMDTO2AeqTMVlAPOgjorKXm7qAttJ5bbhkcUO1N4szPftZ2fEHLAhJBAgjDMIhnvijv4Lf/cF9W58B/O7r8cv3GDOSoLxt5kypO4yMxUsbb0N5bUOrLHnOPbzXnNK5SWVWkWeApopZbklp0Ux7a/4Y5xUSk2Qp4EAyqoe5ceRG2k333OySgsJ1Qc+ayBkWY6CcI2Zl0x6Yex6CoARRdd82148U7JVVrmODcsvM55qEhBSqTOdg27xbBi/nw7Er/zPe8sPX4vl7txoA7uKmP38vXvb5BSmd7dgd0cdl0Yw2y2WZzznM2bllB7TO5qbfNgdUK+u2CJC1eQqZ3XjjL/4kfv3CLQqDdZXe8Njf4vt/+x/wlYbzhqC1uSIPRjZAG2ua7Yo2z2UTjOPz7QoRrRPpPdj8LHNZUK6v21wZ6JdaY7sMHzemZGjGOUZ7YNvU8Rrx+dN66P6e5AT+/qqX/BfcuNUA8PHb8I5P3Yj33tUzcFbAkwHAAindxlGse0c64Ly8AfXzvqY58STW6DOMHCfSgyMK8ORybP7wZ1MWsiNBkBCw46rvw/te/nhcukW3vv7VD+K7PnBQNnkiP2lzahtVUzqU8YTvfg7efu2l2H02wGr7Vvzse/8KX1hyWc7O5jsly21szp1Nu9w0RgBgc1RxB5ASAl0emjDhATOw9uKtb34Znls8y63L0t/j+e/6ChZGdv5GhhixDsufj1/9uevw3Imz/C6d+BI+9McfwHsfMLtkKyBSskc6P7oMbUcmSXPq0vpntCmh1sAjsNj1zDrlfPnS78UfvfxK7NiCU9j8iAj/9NEP4K23LiMcBWlH1EWm1N+cOwwEdkAwz1uEuIeCnrI8fBhmvnmubL5S4PFMi2Vd0zNyptOfOnMVyBQvx2+8/tl4SmkrL04Ht9IC+nN34j43253ZTLJn7vQHTeRX59rzzR7NuQOATQGc3g85wzjLvdPuhf5uU4Wue3AmgD9iwT3KIUrtykevB5vgzAD+lS3PAN4GgL/ZsbX9/tOvACul830PBOfOZqkc/VSuywSAF+Uotf3avgJ2BQiw7s1vTeY0x9iJ/kBZwGf72pHLYg9d9h7lg558yQ6BPMWsh0IxryiwxUaMEytUGlodyr0cVZUX7Z5AreirLduiOCfDfthAvSMCi0eX6gLCGHHG/pfcEBndls0qI5bxZvy7Yp49yRzq7S56MUneBJCtN0PhRLpP56EPJKaJra85YK1uZNWYUWzqQ9JmdsP8z7Amx461/Zr1BVXFuZ6gBflYzB3/Tt9LtzkBX0CXcVDauzJ+zLnYub2x6vLUUYl9sGIVpelZ5Go1eBR/0ImS4p0h4Ad5xGlOquOkShwkYNWRiZM+PL6n00NzcQFRp+2c8Ow8FbnGjN6Jmsip3OcP2AMkONc1sZHiaryMlKK7x0u4cLaKx1+2V2KpIwvrmJufwoFd41Jdk6Tf7DFrt4gTxxaxut5Fbccu9Ttnaj666w0JqTrshzFCbkARTlFKR/ZGSUxfbzC3Fij6Q3z9zgfxt1+5GyutHuZ37MBYpYyMl8F/uuZSXLSzipnxMeR9y1PN9TqyXt513n4Rxn2E6qN7FAI1ejh2chnjk1XsrOWBsI3ixBTibIAjx9ewtnQKlYkJXHDRARS7J1BfWoJfm8Opdoz7HziB6ZkpnLdrAsNOHf1BFv18GT0KKpaXlD/dzxUlrOA5DvsR6h32tloIwyG6zQZqY2UM40i9UK84hvtPriMaZjEzURboHfa6yg8msB91unIdnawV1W8lYHzviTrWmk2U4y7W62vYtXMHTpw8ialKHnnupTwPzX4edz5wTNnGe6eKWF08hbGJSSAo4pByr623XK0UsHd+HLm4jW67o3zh1VaorOJKpYjdMzVU/KxUyfWItu0tNLqMWysjk/UVEzdGMRv3YuwF9RM0QrqHBnKlJG4wO1bFehjj5HqIJOygGuTUL+Q44k46jgbKEuazUquU0euGOHZqDYeX1hGFMULGBLJf5sivnCOkVHe523ywGEtpfXIDcy06yp7DdH8ulb3r0W+s1QJjnfLWzV+b4PCm2t895htkeNW0DjdWzer2+RYJzt4oI8rsuaadPPEfzS8iwFvdvMETp7CiUkGxRsv3okj4mo/SvoeLyzTBmeubcW/qRBTsRRNH2AaAz3Yl2/75b+srcPk1l2FiYkzgbTfsmP0qGw99Cx4ny4RALgFgZv+Wi77sZxlITuZNiRa7BVMY2s+nOh3aZZo1nZZ7NvdYNPS58OfVYB8OIgySUOrhQT9S4dENmWnJjMuBFldOCASByGbpJ8zazSs7kza3ViTYS81Wbagd4WVjsjPVLQEZWgT4PnN1awLbFk8taeLp91XGCHimT4Pst2iBzJyJYYzd81O48tKLsXPnrELoZY2bz2FlbR1fv/0gjpwwSwtaUCCbM8trAc5k8+RkO031nuVT2LFKoeoaHKmtJCfw6dlZKUiXV1ZUIFGlTDDZesBDqfDI5rNmCAu8LAI/hwKdPfsh/CDA9NQ0zjt/P3bv3IFKOUC5XMDM9Ax279uHOJPFoYOHcPedd+LI8ROyGllYqasAVIYhgY9+iEHUQYkqRuWWWoZrupoIDIxj5Ly8ABLl/Do7GNmY+nmza2FmgU9Al/bEBJGLWgRZ7JSKBvAWyN6k6I2Ao2MN0jZYqigpSu3+skhk85+qXg0n1yAyIM2WIirXZRlOZh9tmZMEndhsmLloEmDkQtpstgXqSsEbkr3VUxHeidou65FAoukjCJLxGHiuym/VeeWRI8O5SFvsslMhB6iWmcFbUkFuquQA+bxZUVOlJctMZWLbUsmilwt+mp1rxS7tm3lN+cuBQW5Mm+2w5UST8WUNdzIVTDV3mhIoVcVsKBHcZlzoOcc7GWeJrherCG5UeI16tK/uG5FBiudOW3mpAl5YVFAF6q65LNYd81OKRg4dAr1kkg6oVLXMY+YcEzjWfaBCn3Y5VAAzVcTL2b3ivegSNuNYIxmBRat9H89z79w4nvYdT0ZtYlyMz0995vM4fPwk8oUK/KAiyyOSBLqdHsJGG721pp5jLzsQ6/WiXXN49St/GLvP24FeJsL17/xNHDt8HBOVCTR6XTBnptcfYpVjIxqgRwZpriD7XRIGpEYXqGYqGwP+jeknBXXOMpn5DPM7sx7vr80BvMdU7VNBXPCZmMmNjWVxJwRL41CZOlS0Fys19DoxWg1aY1N9bsQRfjavnR/YGGRRNT0/iWarjaWlNXQ6VPaOyerejFB4vGYLKY6tFyPjJ5iYqImMQNYh/0mgi9sMUZmurJx4gGKuplyXcJBFi4yYPJXWdA8qieDCnA0qwiM6NNA5wbAsFHxf96wbhQJNqWwl2JiCqyzgeQk5hoOAueJDIOrCY/4M15e8j2te9mv49Wv3Sb2/Za/hKv7ynW/FL9zhcsodWKV7wWeKuG8U6xfdIwSejqgaeS75Yt4soLhRJQjM/Brhx5b9TOBVZBOuQ3laRNnzwXHD7GN+ByIDmAXWEIhWIz9BRnEFBohtqvRJxnCEDALQ2Ywpqvl3zuLTGKZDZQzzu7k2aD3ZUCC79dDlxPK9ylZ3z27tqu/F23/kBXjBvq0HgL/8gd/GSz570u6/2JoEpp2q0gE7InkkfbN651Qmy3KSr2yznYK9BIC5/ohA4ua9TO5C/NKbXoWfPW9LRwqOffF9eNJHjrnNhmtyjLBhbfZ2GTXuuLTV0mXf9EQT6Ya51440tUmEStV+rE2cajYFgEcBIWfvLQVwMkDgvKilUNX7zVlEClm3qdOYYusom8FV1xEAnnvUJtQ384z1j9+K62+4Eb9/N/O6jT2sQ1E2+Ygi0Q0nrc0iAdn6I2KdKyU4WRk0bDa+/HdmGLttrLO/tvN0i76U6zzd4q7H4ud/6Nl4xZ6tuffDI5/H97z7Zpx0jORN/25Xa2AcL3jFj+BtjzvLnNiDH8fj/+Be2Sqnu3cjfjg7L9U5rvZxG2deMwH9zhZ5FABOayF+hqzn+fPDCq577evwpgOP1n58lDufHMMfffiv8eFvnEI9fau4Y46gMPRx6ZOfiV953hU4sAW3IT51B9794c/jxgVbY22Ib7LTN1SyAjA3rclEftkADK3BMTJq9HvVy055n/5ZpJtMFpOPvRbve/GlmP1mHoRHe29yFO9+94fwqUY6dK0h8h+x5jfOwV1f1sCuvHq0b3Ofu2nfnO4t1AByYPfoh4hoMgKwbpb3I88wf6BwOd78huecEwD4/Z+7A/eJAJFafdu8eibwe9p1GwHIU4vr9Lx0/Ta3KTZLu3M8VwAwM4A/cNhsJUUEdUTM9LncODZWsa7OOnMcpEBwet7GA3DEIvcMbD5z6XgyBfDWA8C34F0f+mfc5jKAty2gH/XR237DGVeAI5f2t8w//Y/sb7+ZC8c5rJ4McRdjW7Zf21fAXYFSNqMM4GlHej+bC8PtGcFf5gCfzYvHRFvq6qOof/kdV503g5LvoRLkREqmCnipOcChpZYRddknIgA8XsH58zVFsdGtsEO1Zs5Hi9mjdGXMJIqxSjJ5ZDwPSZwI5FVEHXtWeboV0tY5QbWQE6jGJk2r3UOj2xNwzKYCe3WsOxrNjsRA/H6qmcO4R7NBy+3NZtCJSdCFbGjlPOIilBzEZPtbbu1l3erUgw4cNlc85wRI90PG/YDqWXbIYApKFx1mfTLrl7BWU4LZRjPSkU9ZHwdFBJNzKExW1ZvIUm3JXkTSl9qZ+2L9XqCuuTQxs3cQ9tBdW0V3aVlgVPpSX3FIkU8OpVpZtsn6+V6MpEeBA2OtrC/Dfh+FTBfunsKlOyqoZiLsmJsS+f3IYgPjE+PYt2MMcbsOv1DD8fWeVLyHjy8ilyujPDuDB0818MSLZlEt+KhVClhvhljtJej2EllGs8fOOL61Zg+nVtu6V9O1QI5yH/vcP+Oewwuyb963d68c5fbuHMcPP+NKdLoxHlxqYKqYgx+xJ5bD1PwMykEOpSwBzyHCoYeFxXWNs727JzFoLAq4n9x7APcdWcaJk6tSHJugaAKX757Awv23q3c3rM7groOMefJw3p4ZlL1IfVhaVlPElTCGrRuhPD6NhU5f4GuJ0WAxxVUR1tfayq1uUkCQp0qXltweDp9qIqRQgM/3dAnj5QDNdmz3bZjAzw6wY7KMpfUOyuUKTq63kWe93Gkg6nVR9HMY5nzsnvAQtakI9tEd+PjaXQ9IdLR3popuoyEyhVeqKPKt3iIYaQKB3TMVHJivoXlqUUBrdWoadx9aQqPbxTVXXoi5sQALC6tYalo+L4VjjLnMF0poCezNqydv/fqhjp1CDIqBCLYXijlMVKtY6SRSRtOFLpdNMF7KQULsJAM/z34xCR0lxbI1O6HsovmQEDRvtdq6Xuy3SkAT0jXAnlE+UDwes0q2CE71Ixwp9iF7kdQ5MiWHjmw80h57iq3Y/smelJSQqXg+90pr4NHvsN9bxB/nFL9Yxs7ZCYHkzD3nPMYWlpG9KT5xGcUZD36hhEKthkyhgGGOTqWMKzSvLrnLyn3SEUadkyh7yByf2wDw2axk2z/7bX8Frv7OJyKfH6LdWEXBhxS9fAgJ/jJniL7zsvR0xXwpnxfrplT0ZVtBBaMWWDbEuUC65pWaobLbHZrakspcZesyY9gqgSQOkSRksbCysCIiGeY0CbNhaBYhfZsM1PAm68zAFssWdZbIacZsOiuloJezwaUqLytQJoOdu3ZibLyGgwcPYr3RADIEIQL0Eyrlipp8stm+Mev8LOanJ/CYSy9U3i8BPTWsBwnW6k3cdsedOHxiFd0u7YXTfp41KA0wMpDOsvFMDSRvftfoZ3NLYA2tGcgio7VxibkIbb2Hi58mU4HdVGBSiWSB5wRPCSBtZB4TbAi7UCmVoco6j/N2z+L8vXOYGSPgWsDY1Axmd+9DbWoOa6uruOuue3Dvg4fwwNHjUkETgBhGMYa0yR72USnm4fsG/qaTuuV7sInvuQxmvsc3ta47pqAUyHpWAC8VvTmzO2YRZjaaTqEqkIIAJLML2ESxzFeqcrXouFxeAt8GMA6lLKRKVCAxVcwEKaNIwC5/0b6mS8AxitDtx2gxh1eq1URFGzMk+P1mWawOq5pEVCPmcsyEJlBdgE8rikLBjp8gru/r7w3YpSWz2TiTfUaGHbN2yWAkIC+ltG7DRhqkvkvgrthVBHqskSqShHXQN66RFFIuOEFgh6Na8W3aFLgsXuU/pE0uR36wvtFGG0xMxbToFTjej+waJ0OBvSwg+xGvD1WjfWXKkhEq+xGCRInZiqTNUwL/3Jbw1inzRIpfWgTFAnW5OSHQSwt1ZSGzYCYBgpZEZEu6nFMCahmBPRmpfXXPBwQ2SSZIAWCCySwUgX2zNXzHkx+P+V07VYx/8jOfx9GTS0CWrEhaQ/PeBHIMiBpdRI0OqNGmJU8lyODiXbN4/et+HLv2z6OXifFbv/MeHH3wKMqFGtZpGc0xlvGUu0EbJl4DWrkrhZPPH68FM/aQ05ClZJr2PARwqQD18+YfKaZljgptoFwJxHLr9dqa7wwANuUrN3u+WH8D9MKuFNd+UJAlDZ9FWjkn8RBRyIaHU3YTgHYMPxINJqbHsLC4hDrPN+Q9KghcFXPWjS0yeWjbxFiMXG6IarWsTRQVwlLZuU0XmXP8fbfTVfEZZGvIeCX0M3l0+7RmLcjWhy4B3GDyPiayrOqhQ+t0rheyyuZ1sQz4/iBGqVQQQYUsYv57wHvLvSsBYJ/zY4TcIMJkOY+pcoDpWhWXP/un8cJrdrhZYouW4OEqPnH9m/GGr0diyJIlzU2lNqcEG42uLIB/SDa0cn2MICGFLoEPxfRahi43mLR/ph2XZhJZNxsrmuCE8oeUHWwgu4BhRgMwwzxdK0h40Qaa39vHkJW/inYD01M15YCqWBJtuKnxvP+HvfcAl+wszwTfqjqhct2cOkqtHIkiDNjYJJsgkcHGZsYBEyTjtfFicGJnjDFBMibYmLCzXi8I8BgEiDQLNjkbE0WQuiW1Ot98K58K5+zzvt9/6t5uCSPRV/PYqy49/XSru27VOf/54/cmdNnv1BdtA64Vx1lviRzkslY01qi+NTsGFdr52QQTuSbxvkqXPgaved5T7hUA+PP/zxvwjBsP6x45z+ZoUe76Tmq1zfswC36xESz7RbbHlpcsGo6d+jUNpsC5VNK5vXj5H78Iv7et6uUY3/3oW/G4Dx41cJZFAEf4MDbtJvB0qoLLrPAdKScVe6UZ6ubZsakCc9gW71Br4pZs41HpP7X3dQxdUUekUDVltNZk/h2fvc5fZlvGf2dfvPxZv4MPPepeAIBv+BD+9kdWLEmtiU0xuylgTBVstsySzGMVIdqtmWKY8xXJF3ZINd4zle4EgPlZ7kCn5S8FgMnHsTmQvf+yq67BDY+e2J4Jov0jvO4dN+Lvbm1pP2BWclsPtRP4L797NV62+/Q0TYtfvh6/+I+3K9M6ZWKnYJ05mrgYhpTcxb2JrGCtfUdgsRYbu76taknbEZTwqKc+F69/2ORpzqERvv25j+GVN/4Ah0bz0SbRLIs8Hvak5+LaR0xvA8kgwcGvfgqv/edv4lvclp+iAN0KCpqlvRU5UhLCVmA1/fPoSaVWyE6daR0mJXAAtcuuxP/9nAuxTT3JPr57C179phvwifrmM/pJHXUTAEzZIGkfGZVWRmeezc9K79IKlikIaqSTLa9TQPH0TJWeVdId4ybwaOr+JLwQ//VeAoBTBbApgTbHmp7OFgvl9C4037q1xD1C9yjTvFwjv41aRDZ39n/h+U/Ce559zmnmYp/yBIeWAUwAmNfGvUI6Prf23xSWPokA5D5q632n80Dar0dP3Z0H0tgHe0ZZXHblb9w7APC7vojvSj2SwdUvPpMB/JPG7Zl/v3MLlBwIVr4bINjdbT8ex27uDdDQvvDM60wLQODkvJcTCLwdr6WhAcD9k5eju/3RafbvDtaC7sZW8cHnzaBIgQXPQayTDIG11hC3LZqbovZ9WQ+T1QJ2z1QFJlFokvHN5pkAE137GKZGcjirBcOEjoMxCkGoeoTEHcw9TWIUGT0mEUNWKkaKIVqMmdI5MVZ9kdmkFEV0WXsgqMVaVGaIQbePHgn+GdrTDpAnwCJBBhvLapiKKHKyAO7bI9lKuzOtCqAm2OB7VR12e17+PWOueFbuCgBOH0C6+7fGZA2XZ0idZSVkIImUFtJ8/sz7KiBP1WCxCK9QQI7uY8oHJbBGIn+s833C2KdOG521FfSbjC40h7zUvUN7DdYoCqzJsF5Du2iS40n4N7UyRVA1uruFHmbGK9g7U8RkMau4sonpKTSjIdbXW5ifnUA5iBE1N5AvVBAHZSytrkp0xBN5eWYaS40+Jss5bDQinL97Gq1WG8NcHt1+VrbejFzkGYlK1U4/q+/cMZFX7e0L37wZn/3Kd9Bo9TAzO4PxyTGJan75Fx6KvEeXxx7mikBr+RiKlRpKlZJ+3iOo6wdox1kcProiF7id00VkonVkg7ziA79z83Hl5ua9HDY6XVx64W7sHAtQP3EY2WyAXmECX//uAdVILzx7Bvl+Hf1OD7lCWZnTrLe2W12pONuZAMj6qHfpeBZLZXvg0AmMj41jpd7EWnuAsj/EjpkpfPNHh7He6UlAde5cCXOTNdx8x7Ic7UoB0Gk25KTY6CZy7svnPcxVQgw2VlS38UIf1WoNvbXjOsfRPjsJQtyx2MbtR1dRKvqYLvlyBKXTWlgoYLXdw7GVrqLfzlqYwFnTRTRWFtWvZncv4F9/cIcsmx986V6cO1fBsTsOo0PHwahvkY+K7cpISML77MUZLNbbUiHHUYR6u4f2IJHDYDnv4cLd0+j0Yhxd62C50UWv28ae6bLAXCqkg7wnp9RWxFp8Hl5miO7A4v5iWsZ32G85jrJYXqljrdWRWyqtt4mxyKPSZf2RZGEEbecOp3G6+RJB1mDUUfRQ+q+pgt/25Y6AsSUDWHty3nnqQukIzRyn3BNLZOT29KlQj6SIi85awHiljMNHjkt4w3bsRt2Re6Sc0JzDGInhGd9HUCzDL5X05wyFZvxq9/mKTktX+bCQAAAgAElEQVRBacUfngGA7/bCdeaN980WuPQhVyATd+Chi/P2zmF+uqZsWQ6ljVYXRxdXpBoNiyXksz4Ct/CmBbthTAvXrgAFAsAsgHOh5S+rqTs1pwqnMsvgcu1YXJZnyCnMyqOcR0wpLE0ibS8labPSr5QjqvvwYJ/qRBxARmDVFWcFoHGT4Cxxpb6ktXHoY37HDqxtrGP//v0CVMfGJuB5eRWnxTpLBsh7LPoOlal72SUXSkHLYiXfT+bKbXccxje/cxMWV9YEHDOz2F7GRuGER1CU1ywrFhXuTAFFK0/BgrolZ4npcm/L1Yr86zvdrk2YDJhX8ZsZiGbPImUo3+/52twRgBIBj9a+spw0pg0ZW0F2iJlaHvt2z+OsPbuQLxY1gU5Oz2Fhz14UihUcPHIY//Ktb+OWW/YbMNCLxIoLskDoZ8ymmMrEgil5qXjNFwoCvAT4MpM1SyDawAYC3dmEGziz8JX1rwMbuBBrMXAFbbEJwZzQjDZ8abGG/Ujq0R5twCMxsJqtFlrtDjaigSw3Oh1T9Xap3iVoSfvtKBKIaao7T2ronMu/pQ0OAS6q2WW/TMvpYqh7KZWLAqro7F0iwFvMS8nI/sKf4bMjO9GKO64Iy77s4nHNvtLK79qGEkym/ZXemxFjicxMMhNN4Ws2zyowa+F1ir5U1Tw0cE7DwdkAcmUj29C2w7YwclEnMGlKWQKtHH8DtDsdtQOtmJldTDsM5cIK4O0aE5QKfKqylIXNjFnTihDAYHJys0M1PjcT7VEWDBfnbqdr4HmGwG2kPsjNMcF5bSmYw923ecDzOAYMFNNGILZMGoI3m0Vvrt/8XtpTEzRjWxrBwJhnsazYz54lAPwATM/PIiiV8YGPfBwHbjsqR4AgX0G5UhF4PxxGaK3U0W9G6IHWzBnlsOybG8eLf+t52LFnHr3cEG97x/+JteUNdBoRbjt8Ahk/hB/mxTokOM7D1UazpahcKth4MJL1YszxxafMOYv2R3YgKeSLZr/Zj5T/S4af72dQKppylzbXtIInqUNHH2aq8+AnYNE+m89EVrdxos/jM2NeOu20qQrnBp0WPn5AcoWPqekJLC+vYW29hWFMNTE/j5sim4/iuCcLbLZLhn1qSFsUTyQG2XHHPeWRyLaa84ksWXkY9eAnBeQLNfQRoNUH2nEOfWaE53ypfmnVS6LDYNjD0PNkBS3VprJbh3ZQ7Xf1/QTBy7RCJ5s2k0Mt44koQVIOn09m0EE19GRzNVmtYOd/egEeeOm9AAC/9r/hf/uWqbnVRM6Kn/es+YHEFhAc51jpuzxrOlEwRJ5rgiNuyGLZMnvFRiQYHAboZWiNRfZiglA582luL3/cgF8CwLSZlh2Ws3XWyIlpF05k2NTEzFW1RYCgl8K7dYgFs6BzGYF8KUgswNcVx1VMT62HU3hOzgEGEqa/CLPy70qXPhp//twn46ptBVF54R184fo34Wk3HnTZvVlkhy6XXGQDc7UwAovlfZs81KkhWUx3hBdjmRrwx7mLB3K1fXYvXvXaq/H8bUVu6vjoe/4Ov/FPRw2QttRrO1g48oqRlcz2MyXGiOHqLI/TfYj0sSOnii3QxEk5m3ZwSm2/tSa4wpGiHpyNEltUCQAu41cAcAp2DAnumzuEbGWNsYXLn/k7+PCjZk4TBDx5X0wF8Gtv+BDe+gMmwxpJQeXYNAPbddpNNwruyzhnptYsZoHONZP7uS0r2uh5CwDeetWpUlEW0G5uo2Lg4mfgay+4GOVt2bo38cVP3Ig/+fgtOJaiYe5zlWsWnI/r/uw5eMJphQ538KUPX48Xf/qY1suTQCJ3j4aT2+HcxOSkHKXM6JN/ZisAnAJJWqMyeVzysMfilVdegrNPUwTcPvAZvOBtX8IPeDHaw1qxzbpoEU/6tRfiT87bDh/uNt7/1rfjujssH/5U9jjvi3+XKi0TFwyt8bGlkmFs8FHXTLvonXKu9Flu/inf71m48VlnbWvkQO/4v+LP3vVP+NzGKZVk22adBHBuBbc15afzgzsjpP1k6/u2ElHSvx9KO78Jnm8tiWt9cAUeG7OWdJCq9reSENL3yT47vFAK4IdutwX0Vz+Pd37iJtx8isV1+ty3AqNbgfG0bDXqH66NtDff0l5b25F/Di+4Eu95zvYDwP/w7veelAGcrgd3un4VzLao0926kKqGt05h6RSePsvR744EYv+fw2VX/ib+5JLtyN7e/Pbh0rfw+ndtyQC++vnbMrue+ZD7VguwD9Oad2GbgLm09ajQPDaI0f0J+YP3rda+794t+xnV5lTcbsdrfZjgjsHwp86apvp3j5fDGDfrd+P1iItmVEOJGEGkmmcOzXYPdyw1Ruszz5oUceyeKUktOUhyUuCSYM96Cdca1lvHykWMjZfRbgGFvAGvi3XWI/KyjqbSmAAVAV8BuYO+7I/pxEVAlzsin+RSOprlMgKAqd5U/ifPnLSCFjmeNbsExVxGzo1ilLOG586dcu8TsGsAMM92PAsLImY9ixm9dLNivYTqX+fcwboZ67QWJbYJAKuspNVTTEiB1QTGAkVwUeDgYpW06PNSLCfZL+SRVaRcHjkvMEL2sI+4G8lCN+a5XvFL9jPa37oasojKPG/TtIs5v5S1JomA0IWJKvbumNR1Bj7dF4eYLocYK/vIB8ylLaGbeIo8mqv6mAgzSPpdWR/TIa82Na+oLca4Ra0eCoznW+0KvK/6rMf0cWJ5FUGQVz2H+bl7d46rTvbdA8tybZyuBLhw9xRanQi3HF3FRz/1NRw8uqJr3rFjAaGfxYMv2o3HPORcDFoNFLMWWcjsaD5n5gP3Oh3Vg5N8GfsPraLR6WHfzglM51kqGsryebHexfduOyFHxLmZcVywawrtjSXVTfuZEPuP13Hg4CL27prFBTsq6K8dU50j6/kCfb1CSS6KFIewzksV7sHFOsZLIdZbXfzwyBrKxZLcIYNcgvFSTjjE9w8cwf7j67rei/dMYKwYYv/hFSyvNNBkbGM3Urbw7tlJtChmyGVw4c4pZKOmRFZhpYSNxeOIVtdFQBdNnmfHfA3H6xGOr9Y1HnbOVDGeJ4l6iE6cw/GNCCuNDuYnyvD7LbQadRRLFRRqE/iX79+B5iDBf7rfXuwd87F06LCR/sW/Z3xVIHIExQFcntY6wKG1NsbLPnqtru6bwpJSMUQ5CDA3XlT8JWMH71imjfQQ8xVWowZYXB9gqW2xdBxb1Xwg1TYlBXQmLWZj9KOuKWCRQaNB2/AIG40Omt0+6m2KMwYStlAERQUxXxxfnJpEwnDny9FZwpGx03hAvp/7WTtzbcYMGnnWREppHYSDiEdY1nXS8wr7N8eNxo4718i1NUmkkH/YpfuEMxxdqaPFeYXgeKtlQq6oJzFKekY7iQ7C+lGhCL9YghcWND4yfk5CRBFmHDFepZTkVGrp3ZiUz7zlTAvcV1rgovtdjDAXY8dcFWfvnEKYYwE/lkUuF5ruEOgMgWYvQhINkZXPK4uf5vlpdsabaolRMYKjjwHrzkqDRcIU2NUGQKCZtITI0OvRAV4ZAiz8lcJpKqy6LAwWDbnYZ2JkGbbINVuWuqaQUxE1tTTVjGHKKCqvOJPkC0WUKhUsr65gcXkZ5XLZ7HZZNBtYcT/0EuSzfVx80QU4Z9/ZCAuBZWMOyLoLcdOP9uP7P9yPDdo2OHBIahVtIjazoAimmtopVbJYNm3MfOBMThusVA3FPEwylKimZIHDVGOEyq1gr0k2lYHSdoUWJ2Lspeo0llFpXe0pCzjPvGYCP7S89rOaGGlTsm/vLsxOT0i5XaxMoDQ2jvldu5ALQ3z6M5/Bt7/5LZy/72yMlcgQC2QVm2Sp/iaI6RYNZzNIZalAPanXXCE/BSxdBjNBPBXaCCwLrDRbbwK2BMSo3u0OgPVOH/UNWpAzC7atf2u322DGLN+bgur8DNpLU13Kl8/MYp/ZuVQYWxYxVbn8xfahbUo+tL8n6FsuFlEImTWcFxDpB75AFQNpM9oQunhcp95l32aRX9CogDI5LtOCOZOn7nNEXJCVrHAKs3C1LDA+R1uQpJslgJ+jWpibMMs/EdWCfUL2jqZ007U4u2VuxAggUtVMwJvgOJW5ZH6SKEAAXNbJMRdaZqcM3DVwIbYsbwKWykUWGYOWw1RN2ya7P2AbtxEPO+j3OwJY1jaYDQO0owGa7Za1cWjWQhxnPGxwXPNgwgMIN+7cojP7lWOR/ZgK7VzOH5EyUrCEw5LtpyKXuyaCv3yv54V2XX0DjKWaJQiPBHsmy3j4wx6IyelJBOUyPvzxT+GW246gG7EwnVpzJ1LdJt0BogbtkPgZfVQLWZy/YxovfsGvYfdZO9EcdvBXb3oL1pfq6HViHF2qIyxXEOQLIhrYZpX2LUPkSyX01G+HAmVpV0uAne3NxyV7ThXoMyiXS2KG9notAcDlSgGDQVd9mUpe/jxBRlpHc5PHQwD7KYHdClmrHudL7Sn1rMgCDXJ5dDoEI0192m43EeZpDw7Mzc/h6LFFrKzU0e2R2DCGIF/Sxo7v6w+6FEuL1MKDnpdkUBsbU780ADiSUtUU61llGZPYUcyX1A+LpTEMEx+NTowuAgxzIfpZT5tKqeRogcTxEHfhoYeQQDizPWhpVfQJ/eu7mTk8NVZDnnM15zgqx9lP3fw/6HZRCQJM16oIsx7mfvZ3cMUDd24rcIVkDR+67jV4mXkbahwrK5msYDF6jeyhfsznL6V7qnZjX401P1ClS2VqztA+EWCCUgm5Uh69bII2xyHn5V4Ej8QYsiB1qJSOW+uMgGCtb8BQQIRpGlWkF3nH7I+N3mk2oCNbSBYASEahIpibbR6kh8MRMKrNu1w4bMXgwVaEC9r7C3AzwIQsWRb9q5c/Bq96zhPuNQD46R87IrWjcp5kZ55aenF+crssQ1fNyt5ldopIxAOGgGCbX3hHKjI4FViSORtv/Otr8NzSNu7W+ofx99d/AC///BEDU8Uud8Qzx3BNiSmnWn5yLeR41hougk364MxmXfnOdhR15smxLJC0TvCQaqyEEStec2aa+aoOZHsDKYC1rzAQmM8zBeVGoDqKeMLzrsbbH7Id4ayb7Ts48l28jgDw99v2l2lekMvxTZXAYui7fRlLS9oXchxob+DuS7nBqXbAERpG4J99vBzb3N8JuJKy0TmIzD0CN7zi0bhke8QfWPzWR/Hr/9c3sJ/fyD2tu22uxeULnoiPvPBB2HE6Xa11K97+vo/jzd9dO3luS22O3SF5K/hrh1mnBNmiitWh3UWgpGDYiGzAZzF2AV5+9dPxrNN9/K3v4IWv+ii+Ttt+bY4cP0FFuSm88KW/gV+bOp1GcT+bHMaf/R/vxseiTQBzc9drjhajPqRscNOZpADw6Nzh2OBpUdF+ximoXX9Nr9bytoHag34FNz514WTF7Gne0olbvow33fgFfHHdMea39KWRoD3l+GwBM7QvOhUz3mrVvOXPo/twPx/rnHTyi/fPttuqqE3bSmMrzalPLYfTPLD0/2euwLXP/1lctq04IzOAP493OgvoU8H+rSWbrdet9SAlCo/cnkZ8GUcsSRUK1ohpUwbnPxnv/aVz7wUF8PtOAoB/bLdxiokfB/Zb10wXxFTdbhL3UUHLxRxxzuWaePlVv4U/3XYA+Nu4zllAs+2vPgMAn+ZMcN/98ZrLZ6Ua+O7BYT+5rdpxguPDGEt0APvJbz/zjvtACzBrei+jxO5ibbynt9+MLWt6dUu83N39DJ6vZr0sdkpocPd+6sHnTKFHlzapVElCBtqdAW49vqHYO77MBreCPTMluWY1O0PUO6yjDRW9xJ/nFrjMDNq5GoIMyexZrNTb6AwSTNZKqDAPN8lhpdFGs9OTPS8J/iVGmbFm0e/LNldxbDqdWrxRs91Fl0pjl/c7pDigS+A2RkHRfX2L65LS18YkH4POoMoKzrifNbU2nR4TByCziifirztnsxZhALDVj9JXagHN85NqLszDDTwBeIxGIXGe9aIWLYdHpG47G0mbI0dJI+immXIGT6d7hFGQTbq70LlL2aQ8J7Pm6nuYGStgYbyIvTNVzE5UcWytgV4/VlRetZBDqVhAL8lgrUWHGoKLFeyd9OH3O6rdsKZAUr9fLKM2Na7zd2N1A9WFHdh/vIECbZrhY/+xZQGwXtJHMSxgdmEGu+YZ7xXjlsMb6ERdLEwUMTtelCL16FoXX/v2rfjsV78jtej01IRybKeKefzu8x6NYFCXWIeimKTXQkRgTbbbBPYDBNUJAdD7Dy9hshLigl2TyGcTDChAyhdwtM7otj52TtcwbK0jarYwufssZVV/9Xu3olKp4rzdM5gt9rBx7LDi7lijVlRYtYpSdVwxch1GwCGPO1YaWJgoy1K5MTQxE+sCuaSH887aiblaVvbj37ltCd12GxfsmUWt6OP2Y+u49cgamq2OgH8JkgqBrLfXm11M1Yqo5Kw2yYfW3lhF0ork2CmFPWsJYQnF2Z343sEVLG20sWemgnOm8+iuLqqPlCbGlRudUNAWRVjfaJlYxS/gRCPB0U4Pe+YnsKcWAM0lRMwIDnwT2NA5r1KVgIjg5TDr40SrrzoiKbJHVtvo9lnrjFHO52XnTmX3dC3UOPreobrELlTmk3hx8MQq1ru2FzTVfAbF0EeNOdcDq++H2SHouS0yyHAoN0WOW44FZhbDz+P4RltKabo/Eimg3bRq8o5pOHKmSTfLjggx2pMyJlNndXO207UQ8BbW4nbkbr4T0YNiO84lASPlqOplXJSdQUiA4OOZnhpXn6kWKa7Lysq61WHtLINeFAngpwCOfXCt2dbPidyxZU8v0nmYR45AcLEgy3c5yHGeSG3mzwDAd28hOvOu+2YLXPHAczA3N4mz9u5AjjBVMsTG+gYOHT4BOoD0E2YZmh87i8hbWdZpQSZtORXzUqtGMcAcK0/AaGq5yxK0AV3GGiGQbPYbnFD0r6m9B1FHl8nLge8RdCL4K4qRMdzMQsR+514i3XikBWPuSLgxZFF9anpWk/vS8irW61xwC+LBUxXKLAsCntVigIvP24tz9u2TepSFaVqibDTbuPnWg7h5/20KtydoxeI62U18qRhMtRAZNmSoEFTeknWhrEa+V1nIdPTkewwsY9v4VJD1epaBqGLwZmHXJmICZ6ZCNXs3K4iR1cXNBe1rmVnqYwAffXiyg+NXemKF9aIucnFP2R/z0xOYnJxDgYtVpYxipYJGo4FPffKTuPSiizBZrdn3Z5n9EQkEZnvzERJsMFDfFqVU3Wn5IgQXadGcyAqYm4a+7Jk7AntlzRxRuetU4wQyGdsQGSic7t/VNvSslSAss2kt7eVQKnj6f2YI5/MFhFRuErxh3glZgWGgxYcArOcTnLQiITOjaWtuhfKthAHLHeFmL128lDeiQ6sqh2qHVC/ieIiy6M1mPKeAcoV42sCmyj2rzrvlijafRkawv8uY6lVKMstIEWiqtuuLOch+ysVT1jORqXnZRpaFHGtB1Iabz4BqeynPabVOliFzkPn+WBuCbncgWxEp8/sdKYVJL+DGnSpMJF0E/hBhyIXbR6fH7w+UbdFotZRlwkU76hNo5vjjwm/kC45BEhgIspMRaWxNU/IKwMgR8LRr5RgggGr5xWZhSfCb8wRZe1zjCf4a7mU2Mb6f06Znz3gND7r/pZiYmdBi/48f+ij2334cw2GI/oBPaoh8mEGp5MliuN8Zmq2yn6CQi3HuwhRe8uLnY8eeBbTiCG94w5tx4ugK+p0Ey40IuYCKVwLQZMcSAFbFW0zGjOejzwOJVNcJIuXnUpVruRqcAUhCoPLSl/2zWUCH+RxKlSJazQ6azQ4GEW2OSFog05XWt2bBkw8LyHmh2S/1e8oLV0JsTNvoAtbXmmKD0kq9Xl+l8zAq1SJK5TKOHF1U/m/USxAEtHc2UsNwwDyQvg4VVOFmYypx+R2WIUSSASPeCZCLJJHLodPo8n/hF4qImfVeGQPiHLotZqNQ6RqqPbjlC3M8gAUi5JSCBAUPKHgeCr4vxS9/ccKgCllzq+8hM2Cf7COKY7Rp9SLCAg9YZH5WMDM+oez56Ue+BA970HYDwKv48HWvwcu/PbDsaxc5ININwXEyyGXha3kiIjU5m1DlNdNRggpUbp6jHsj+oWJXUB7/LR9Yfql5u3N0aU4iYMXv49Dn+ikAzB3sqfY2btImoOE8gkcW8XKv4HtIhHHgBgFVbnQ57rheSDXOzyBRhZ9J+203N5irAldc2u3a7/LhcMBi+ZKfuxcB4DfjGR8/NroezbxuXlA7uAgEzYhc89ixaYkvlImEmU0AOD1AaNpwwM0wcw7e8tcvwnO2FQA+gve+/0a87FO3gtwSrekOvNSau8XSUOs7AW1neaTMTlf52YzvtDLDZuSAoZVGGjNCGydNU8yaa4RZ9ttpzEABOzxxDSHwxftPbbW15+Lh2bVlqkKeOvsK/N5TnoD/fM5pSVbvtCmmAvj1H/gQ3vaD7kilqu9UJivnLMux5v14dE4gQ5qkBJ3cHJnBKZdToMtAL7tnA4QdcJMCZCmA7DZCslRnu0xcir/47afgaVPbgwAPD38Wz7r2M/ieVPc2LqXUz+/Ab/3ys/AHl9VOi5TS+dH/i2ve9y/48tpQY3pUI3SKbdnjbX3uTv09Mj/fQgTRdamY5rbShhRteV4+HvP838e1F56uMuYI/uhP/x6f6DpVLvdD6ZUXLsEb//BJePh2CIDXvoWXXvdxfLHnxlhKjHHZVOJ8pP85lNSeT2o9bvd+EmA4Ao1d/zqlN6cA8MRDfhU3XLm9jhOLB76Ot3/8s/hnOsjZlk8vWd2n4zol+Wx5y2jLeBIgePKFb1XEpvdspIGTIZHR+za/3jTAW3BGzVmj7z8ZqMlkJ/CwRz4SL3jUeVjYniHmvunOAHCq3E7nu03odgsw6vbUW630UxeEUT9IFdCOPJK2u3/ek+4dAPjdpwDAP6bwbwkHjsTgWkHXfFeghZwerAifdh37s6gwbo7M4bKrfhN/evG2IvMYLhkA/B15oBIA/q07rQFn/uJMC9ydFiA5dC6XFSi2HeAcv5OzVStOcFv/p1dp3p1rP/Oe/zgtUHVEg7uTufuT7ipKEhwdxMoCvqcvXsdZrFfcA9vzcxfGaOqEUt7X+TIGCeZD3HqiJXBXBNRcFgtTVSxMlBTJtl6PpNZkLaJPEnIuh1ohj2rJR7VEMryHRpdigVgAF1WkcZzBUrOL1W5fZHTG7/HMwDGapWOXiy1jbjBtdju9nsUhEUxi7Yh7rVyAdo/EeBK/6WhFFXKkGg7PpjK0k9DBQCIDhHn+tfooP9esri0qR8Rot8fm6sa6CGuZFDjwXM4Xz1asAVHta7VVnsUzKDNayqfrGdsggwrVkYMejqysW33D+Z3wbJyR4MiAKld+cxC3ta+dr5zbXgqKOadCgmy7Z8YwX8uj5McYq7BmzFoYF/QYhbAgYDvwgLFaFa3Ew8HlriL3LthZxXi2C28QyUlR7lWsGRLF9nz4+UAZwAfX2+gOY5w1N4FvHziB3iCDUsFHuZRX3XJ+uoq56SpWNzo4dHxDCtJ9O6qK6jux2sJaN8Htx9bwoU98AYtrHYQFH1PjZRQyPq755UdiZ42gowlCsvEA3cbG6IyZpbhjbBZHmzHuOLEhIPv8nRMI+k30O10ExQJyfiAlLNXNWS+HxtIaqvM70Ojn8I0Di1hv9bEwVcHF8yFQX8QwihRnlg1DxHIB9NGJEoTFAoY5Hz+4YwVT4xV0+xFOrDEWzkcln8AbdJAPQszNVBHFwNdvOaEM5JlaERfsnVEtkjbQUT/tO3RWG+BBF+zEoRN1lPIZLJQ8dLod1JsNCQ4yEoAUELUaEtLkKZKY2YWv71+UwO2ChSr2lmNsnDgsW/Xa5KRyi3WuZ5tlPbnukdQflqawPAyUqUwn1IUKMJYbIhl0lDucZDwMvAI6bZ6NMyhUq2gNMzimnGPL/z2+1pFIp1YuKJKQI+Tis2axayKPT/7rQax1YkyUivDiLpI4wsrKOjaaXfTiLLrS3A0xXsqj0aXAJoNaMJQgwTJ+ef6hEyhryZFEQkGhjEYc4PBKU6KVSphDvxsp+5t9juOHSn85tjprdrPHM6Wu1WiyqkebEMGRJraSVLUvZwRiBj5r7YGvuidjE+sbTT03O6cQq7aa2cTEOMaqJVRLRdmRl8JA43a11RaGwLpBNe8hzEL24OuNNjpd1jkZSZqO2Ywj6XNIeWYNTQFYsYSAecEUFJwBgO/pMnbm/felFnjmL16GnXt2yjOfjLOV9QZuvf0oNjbojU9Qw4qzAr4UQuYKMQ7oNRDHAZZbiwsCRa0mJcDWDVou8AQzVDTXom5snbRQzVoSxb1ihSOLDu1ATH+pQic54FrOnX1uyggRP8UpreyfUkvpWPkYVL1OTM1gZa2O9XrTWHO67gEKYU7++rNTY7j04guwc3ZamQDk1XUHtILt4ns/vBkHDx/TJJXLceHmRosLoqn2LNfXAGAx1TkRp0CCq+eODvQui5HtyeukbQIBCN4TLVkJzghUo/0HN1eJqW3teq13mjrI3qfvV2aFp80c7URZiNVESbVxGKr4Oui2EUdtYBBhYXoOu3fvQaFCS+uDKJZKaDWbyg0ZqxAANkWWytPO5pG2zJYja1mvtBcmu6fT6aDVbptKdTBEg9YxzN6lPTMBNeZtEBxkgqpyctl+tIGlqtQca/NhHkUqk4t5VMrc6FLZSyAplO10MR8KqCoXPOWo+n5oxRNleLoKl9ThbBfbWHIzHcNyZ2VTTaiONXqnwBXQk16AAG/2Sap0qXR1VtoOeE+VEmxHbg7SrBOrz1t2rRQyqd2lQOVEgBetdmiVw9/5/wT62X5cdLkZILib2sxIAZsq95RtbQ9AbEb+7rJaWp0uWlSrRpGAWSqnu92OrKB552TJMQ9ZGbwDLrxWXM5k+gLQg7Coft0tpVEAACAASURBVOMHQKmQQT4kc7CqvlZvkrXGB8Ocmb42F+lWOVW9kX2qzG+qz3Ic0yEhL9lCs0kINMoSXrkyBhRz38sbEgAshRj7NscOyRTc+JtKmuxH9jNmxwra6vewqzaOhz/kwZianUCuWMD7PvBh3HLgKBIU+YmyRa6WqYztK6tmGAFePkToJ6iEWeybncSLX/DrmNsxg07Sx1/91Vtx5NAJDDoJWkNnGeQbAMvsWtPiE2gjiOesfsniJCAXhGKm9XodZZ9zomPWCW3DeTgZDmnh3pdLQXWijFw2QH2NynZaUhOQSRCEGXQ6LR2eyqWamJhk0fL5Rb02IXSBkGFQRKfNZxhLOc689ExmiJAW0/m8GIr9KBEInMS0qKYNS04WQL4Xo8j3eez2fWWmcAblAU7zY3aA4aAjFmVIYJc7zGFODNVegWBuiGIuRECyQ2IgN5X0ZCQXfQ+VfEh/JGULczPKTbGxfDcdInhBmsm5uaQdTBJjI4rQYGwAQXRmuhSLqJUrqBbL6DQ7mHrk7+JnH7zrtMCWO63hySo+/Po/x8u/abZZsk8n6cCtEwTXjNhi65ls9p2Dg4gadIDQMmh5ujzVJhrXA7NsFhnIDqgELj0egETmIYHK+TcIyLXoAoMWLe9UYK2ATbdmadEkWcDXc+EoGHS6Ap+l+ktBVIKmtLhXHnEGA87T7H85qvHNXkvXxf84TlO1qAPoeJ+VS38er/qlJ+CqXdta4XcW0H+NZ37sKAa0ChfZy4BK3gOzlFKgUJbV6UvZ1XbQJHFJgCLROGcHr8N6CgBnz8Gb7wUA+H0fuBF/8KkDoAGRwa8nv7YW8tk3tP9x1sSaKUc/4HKxVOSwP48SrRwAzFwuEiBOtsXfzBm2fRCX71jjjta3qQI4VbJnhmmOrlurkwST5/8crv3Vx+Nxk9v7XAeHCQB/EO/4IQkmNLN3YKlzP5HVuCMceIriyGLAXF9HHLO9Ii3jNgGOVKFp5CFalbPdN1tdn3iKClIgcGUnnvXEJ+JPHjG/Pfa90b/iqf/7h3GTlMYkZ9ihN65ejDf83jPxtPEfg+7crQNDjK9dfx2e9/WO6dlpCe8AId2bU2kaKGSdyEh+Jnjf7P+bQJLFo9i+NyUh6M+u7c569K/hfzyRxM7TeUX49Af+Aa/+2iGsxlSFDF3eWh6XP/IX8donX4jp0/l497PLN30KL3vX13AT0y+cdX5KoFQh0JFDRcbQ+E9LegqUOekK0r6S2pDr2CIS6+beWcuUm0fuLQD4nR//LP4pBYDdrC9i2da+7AopGhenKH9/XLOeCgDzfamLhOYE94ObSl/L99qcYk8Gy92BwhV4NtXC2ew0Hv2Lv4CrHzK/TTbr6RW08Z2vfg7v/MT3cctI8b9JeLkrtbLucZPtYHszd/iz4eGIAI6EnH5T2qRUAP+vsIA+aZ7aolZIAWCNbPf8UwD4TiCw2A6be4aTlhTnHcGD+OVX3lsA8Bfxnb616TXXnAGAt2F6u89+BEGxBS+H8bsribybLUWV5iHuwe/m+8+87f+/LUDAlRnAU7TFOs0XTyIEf5kDfE9e3GOdFeRANfI9uYpzFiZRK2XgJXRks/iwTj/BgWN1RVGRGMmz0Hi1iNmxghR49WYPnd5QNsxcKir5ABPVsgQlLdaVqNgbxpifKOLsyQIOLrVU/yMZeS2iwjiS6pdnCrlCZUnUtrMOo++oBGadSoRO1QuATpKRGIiub3mW0Xj2JdDEo/AgllDBIt2M/E8hg87TmawUwFQcEqg2ANjOO3op1sUB0XzvIHYRYtb+rAFWy3nkSZpXnS2RUIe1kCihxbQJi/ZMljBZ8vE9Whm3zEGQYJNh6EbmVjXTEWrtkOYERA6QZnsofIbXkwUma0Wcv2sck3kgO6CVbke1WQojqICku9rs5LjstYe9Hmq1CpJ8FfsXO+jFsXJix3NdDJp11e0oMkAuUI2LCux8gXVGD0tRDqvtLh60bye+vv8wwlxRBFTmnM5OjuHCPZNq3+/euoj1Rg/5MIdLzprBZDjE+vK6yADr3T4+/839+MYPD+vsP14rI5fJ4RcedgEeeuG8IvKoHg9Y7/ZoSR0pX9cv17AaF/DDo0211UW7xzGR6aBfX5GzGWtMvUYDw26kekZ1dgb1tQ1FZtHueC0p4Wu3LMtm+/Idecz4HXTqdVnzDv28rm2jDXTjLAo+3T5DdJIcGt0Bzpkfw3K9jXKphPUjBzBodxANgUvufykOrWzgmweWwep9mMvggl0TmK3m8f07lrDeZh/NYHqigmIYYtdMDd/40RHMTZbhtdfRZmxakkU7imSbXAqzyMdd5JK+BBXdoIZblrsiSVy0cwxzuRbWjh2CX66gNj6BqLGuqDsS9yvVqup9zWYDUaODwsQsVpMCvndwGUE2i/Nmiqhk27JHH2TyONboYq3OSDbWIwuy/ZbgwCsoSrJayqv9u33L/j2yuIo90xU8/JLd+JdbjuGOZSNW0yFwplbAuD/A7bcewVK9jWK5KLdA1vk70RD1Vht+ZoBeu6uMb9IeOAY5hqkep2COgptssYpj613lD48XsqiFWTTrGxqXBN9p604rcY5ZOU6LyJFBxDhF51zG9/KaWR9WHUJlb0fQd06fdGsssb7veyhWihJkLa+sY2WDeeapYMxW7IX5GdQqZc1TBKqLOR+1Uh4DRLKwphirlg/1/EiGJPjbbEdg3Xt9vSHRGC3FdR2jWFAO7yxyhQIyVAbn82cA4HuyiJ15732vBV7xgp8B/BARJ+UecMvBEzix2kacBALMaIVAn/ZMMkCSi2WrapYcxiiS9S0tcV2GoqknbbGW33yWVrGuaGUrvjYVlhNBhhlBpFiJmlz1qFzNuiK3ivNU37GAaCinQFbLjTNwTAASNyoO/E1J9TpUKxcqETtrdmpCViGr600t4FZgS1AuB8gHwMxkBZdcdB4mx2qauDi56P31Fm760QGsrNNmlSALVYWhK6yTgWIKLwI3pprdZNiPip5ZyzxkQZ/tFDAfgXkXbEepY0w5oxgK5ayRDUfGmKlu9W9qc1NvqTSwpXCkBSPDpZKqRx+DDDM5DRgmK46gMEELXp82RJzUGw1tpC685GIExTxuvfVW/OiHP8J5552PvB8og5f2vwRyGc5Oi4tGg9m7HYF8tN8QkMKNn1SpdkHKJs4O4YemCuXkzHuh7TJB5mK+gFKxJBDSfmURhsxQ5Z+p3vWVtzuyCXY3yo0j24aWMbI2dsoXbnKs0OcgFT12syZXMYzArOuL3CBbcdSRGaToIjC5aVfJ79UnGZ1xpDrZ4tKnRYsq2kE8QI+grmMskrVo+bum0FXGiexsEvQi2/immQl8/lpAE2eL7eybBRBH0Qg4J5uMADoBwFanLVvgNsEg3Z/5MUaDCJUK7cy58e+r3bnB5DMk0QEJyQUZXQsBYCoTmQtjfXWA0Ovj8sv2IQwStDtNHTBW19voD6liZBYtFaMEtzx9hllBZk2xnqPVB1l+zIgxBS8BXLY975VkAZIbVKDOUc0daIdBxTXbTQrgrCdaR8QcCBIFXMHbACPCu8BCeRyXXng+JmcnMTE3i/9xw0dw4LZjSJI8MsxX9rOolDjGaDE8QL8TIywVkMsOpQA+Z34aV7/w17Fj17zs7F937ZuwdHwNOYQ4vtrQ4YgKYJJdSNIkoMY5R0yybBbdHr0paWocQIYuAjyYvz1Ap9VWvyqEgVhwUt8mfP8AxaqNpXazh9AvC/zgXJHJso/0Ua2MoViqCuSVDY4stCMMyCqMOgiCAvoRxy5hQALrZnNdGytjcX3dVNobbQwHGRSCIlkHspUt5nPwOQ49qpITZENiu1S6hrKhJzjP/N58PqtcISrSCl4JpaCMido4QuaiDGKEGQ9Fz6nswxAe24hjhAzefk9sQ2Ye01qchXgClvw3bjwJQFpEgM15vAPOB3QN4FGLQFa700K5UkapEGLYi9BqdTD7qD/Gzz1k7z06SP/ElTtZxg3/9Y/wsm+RE8MVJEGfv9NyOFVoOscBU3raXMxDq2zY3Uae/aOY54E0VAYL7ZR4OMoMBiAFgsbXUvQzw9r3DASmLY1zbSCQrA22U3GyJeRcocOyKTtlW0USkFTHBAYYY0AixEC/08pbICrX0DRnOJdBwudC5bXvGegq6yMyoDezfwky8BlwfeY1lC97NP7il5+Ep9wbGcDvfgue8dEjUkXzl3M4NmcFBecYwJYWTEa5uo58xLbjs/Bc3xfxxllAkzAWZ/fhTW95EZ69rQrgw3jfBz6Cl33yFhDiTIHdEaAwWgjunOcoobCIOm4/ou2OzZXcN7glxdYlAVqcRsy+LVUAm6rYWLJGRjdw0HZN9vBY9tzM+jVgfysRimv85P2egQ+/4ArsPR3M8i4G1eDwt/H6938Q7/hBZHbUUgaQyODyR53CnPeme5Jlte3RTNlsYLkIZtqspYpo+zKCv6aKtgZwsNDW/xkR69g2wdmPw8de+gjs/IkTwN14Q3Ic1/3Z3+JvVzgO7bpVxKpegQ+98ol4wD2p7N3p6zbwvre+BX/6o8HI3cVu0T0gp3B1t7350+ZGPbLVM7DIKYW3AEkkTajWpT2y9Z3Z+z8Rf/MrD8BZp3XdQP3Al/HK934an1lXkIuKgBlvB371uU/HSy4qb8M83cQ/feJj+Jt/3o/D6vjcA1sMBm8kBXLpYJCCfVS7Wg72pmXyqcBhOn4EFDrrebdRtGgS144EgD941cI23MfmY6MC+CQA2JGANMdvgS201jgrZiObbA7Yu1SHbgUQ3depTXQ/3HcZWSDlKo1IBuocm6SDrW1lHWfz39PzRTYzg6f/6nPwW/vCuzF47slbDAB+xyduwv67AO/Ta7urTxSIv3VOG02q1g9GoL8DhVOCcHDek/G+X95+C+hTM4DvCpzX/Tj2gUBfDfKT1cAnPes0V2RLA6TOW/aj/AQDgF950fYrgF//ri/ge5z8gDMW0PekW595751agApDAnNURm7nixnAt7BwnaqWtvPDz3zWf6gWCKg093ICgbfjtTQ0AFgmCHfzxT6+y88if1eODv/GZzxg3ww855BI0Iq1EJY/bz26LHthrsusFc1M1mQ/zNpCvT1EM6L98xDVvI+pWkV7JeZo8hdriguTFSxMFtFtNLBRb8sZj0AbOd7LG207pwxN5cuoooiZnrkc/KQna9pM0tMZpQ9f2aS9JEG14CMACc/m4sZ6B0Ei1gdpE82dJx3IWBMkmEQBEU1nmxEjrxJll8ZOwUcxgwjYMtxitm5WghLFDrrYNzZbuRhiZrxkNcwkI2tj1h5bvRht1ppYc8jGOH9+TPXUm49vaH8asE0HfdV26q2uwEo1ZvpMdf5wMUkEgFXTs5ph4Oewe34K5y1UMB4CzY0N5alSrdKjAIZ1r2wWhXyAHdNjmCjlZXFMMQ0zZm85YVFqe8Y9lHMk7/dQ7w7RyxTQTzxZRU9XcqivLYMGfOXZBSyud/HAc2ZwZHEdUZzDiY2WQN1zds7h8vMXcGSpjtuObQhsp8Dl4r3TmCskuOPA7aqxUf14aCPG9R/9EhrdSO6WjBQ7d34cT3/UxWgMSB4AxsMBilQr580lLluq4PaNDG493sTO6RIumsvDa68J3K/N7sCg2zIrZQL+wwTV2R3I5UM0jx83p8qxeXz91jWsdxJctKOEfZOesoXbsSf74sX1Bk6sD1Ch4rWxoj59zjl7sFjv4PJz5gTs0VGzH3XQa2xIsDK/c1YZyl+/5Rh6favD7JwqCzDW8+wOMEZhQ8zelcGO+WkcXm3KRbO9uorDx5cxPjkOvzSGjUZTIOJcxUPZo3w9Qt8rYm0Y4tYTdczWCthbjTFYOSIRxtjUNKJ2C83GhonQeG4olCVOWjp4SID42K6z8N1jLdx6tIH5moeL5wsSVrV7WRxvDbBU7+DYagsLkzUE/bbc7qanpxAU8jh7YRydRgNHT6xitRUhGiTw8mVcuGtMooEf3r6ojGIKTaphFpfunURndQX7Dy2L7E8gncfjsYJvoOqwj2a9ieWNOoZUW/slWW2zDFSlA2bcR6vdxSAbojUAGt0eSgHbgsTzvtUkaNPeHwjfSPGUMCxqbFOlTPFUnPNxbLWhvxuvFFVb5DgXIYQKa5JAEiDMZNDrdRHmQ1TLRSytbODo0poJHOQYagNw5+wEpidqIozUKVTqJ6gWQ1mbc+zQUYA22twKj1WKUk9zrugPKW5qY2mtiZWNJjrdnqsraGfsiC7yTTD3xjMK4Lu5gp15232yBf74tx+vbIhmlODYcguHjq+iFQ3FMuEixwJlQGUk1aYhg2nNKtfL+QacsUArS1eXVbaVWaWDrxDMUVYqNx4EVlL7ZoGSsuO0XFQeGMguS6U3zI+jEoPzhlSDaWVDtQ7HZE/TYFxhQJm+GVNQcbGuVsool4pYX1tzqtmcgFjauE5PjmF6ehwzU+MCKQmekU1DJtodh4/httsPawPBDUt6UTqfawNBVp0Vq/ivbAfaH3DBYpGTDDoV5lKVhpQfziZ6lFfsNh6j4oXLNXYgJxegVOGhXFlXGLM6tKV1mOrDmD9i5CVZ2YISkOTGhGpFBbGrrc2HH72uCl4qRmUzUpOSNVepVKQgpJqUts2y/qbNTMYTEEjgiD84PjEuMI92s7JgzuWQDwqyfSiWqNZlbmwghbJyeanodeCugA3dP+vjLjyedXKr4Ng4JIAiADc1/rPCJttbOYrO8tLIBlYgZ7+0fEFXAGMbpqF1qao8Vfi57+e9mtWzgflKWRRLkTY5lkdLtWsvslwSqnZpE9ztdc0qmG3s8pDZpwmK0jaEm1W2udkZE++w7GJZYLuMUQLIBAH7Pf4dGVg9/ZmLLj9Hymlu+PR5Wf2sbKCVr0tlNzOIackTKauazCsCRzwwWB5EhHarIz0W4QbLVSEISFYV7Y0zAgdp/X7e2QsCDYkWkZG1uLyKfkzlK3NsOf6o8mTWi1k0s59T1aYsVz0w3i8PFaaG52Y6HQcC012Rks9dIIfyw03xS0oHP4WuO8qIYH/zjBRAkgJZfmXHHq2N13D+hRfjU//8GY3PLGG3jK/+xMzn0LfxwA0Nh2iQS2SLfu6uWVz9gt/Arp3z6PT7eN11b8LR46sCuFfrdY0XZnkwRyIWIJ0Tk5RgIVXpBGypoiUcPUwIaNvBjLYqBICl0CMRJpdBq9EQ8YVq4FIplDKemeo5P2/51bzWUkHjhsSKYrGMQY9HmSGKxQDDoWVf0Dq9kKelTAd+lqpeD6GfQ61SRKFUxNGlVQGmZHdyJg4JtGYzyPsZVAoeaqVAivlS0YdfLgr45iaP/Y/q6063LVscHgKpssz7BQTZECVmFefIPibQaFmTZNyyz5WrVZQrVU2FBHWyOetDhMbJTiTAqfmFwI+IMUObG/KhZT6TGcw1Jcyj3e1go9EQIYT/znl/bW0Ds497FZ76c/u2tSCPZAk3vOL38bJvDJELaO1PpayHmGQfzpUEf0nQ8cyJgQcekk7CgP11iIgsTmQQeIFAccr0dX9D2rb3EPf78NlveWAnAE5yk1sHwjwzx5nb7slai32NKt2IJAi3Pqp0QUKIUx+yfTlqqS7mwBgBHZzrXYav2OEO/FORmeBxLouExTbeRxYYUDHKOdZZQCvGIWZ+uqdxUrzo5/EXz30SnnovAMCfv/6NeOpHjiBWiK4B2VsDLq0wzinLIX0EPjW/GPzJgoSIT47EswkIOgA9dw7e+OYX3wsA8Ifx8n86gMgV6dP5S3OYU56l6kSpmEWkcQrfNINZ859d/8ihw61ZtlMyDaOIE7J+duSkVNWmpjIign0GLb6ZLWVXoUXY2QiPQDGt5aTIZXDWL7wEX3zK9uaa8psHR76N1/7jDfhbAsCcw925S2Bcmknsii2ydXbKAlvULTsoJUOIXaz7sDVeQHiqAHYs4xQjNqfs1CJ6Sx5seBHedu1z8fPbYUOMCF/54NvxXz67KmJFxMWMBmb7rsK/XPMAWHr6T/lqHcBfvvO9eMdBUy3ZnbgdrFM82/1bJrtrrpOswE0NfnJGtBEETga+0hiK2t4H4fee9XhcOXeahdHe7fjLv34X/u6Y25qxrxbPxR9d80w8ffKnbI+tP9a7GS+/7gZ8djXt36nKf8RyHOX/yuU4BVFdPmo6JJxm0u1GDGQb5d+quOcIfalK1rB0jD30V/GhbQaATxz4Gt7xsc/gU4ub5NcUjNRdOSLJKH1uK8PwFLX7qS1M4o+G3Rbbd9tTpRbrLorHfWYKhN+pnp0q0NPr4XzC/bddIDLe2XjZ7z4dj9lOgo2u3CmA/+f3sV9zv3O+cCesUY3WkR22yvzSNkwdpU4q6roRpSHh7ChTt43w/CvvFQvoFAA+1aEgfWYjMNutA2pXR3Jw3W8ECI+s792YTj/jzsQAbRZw+ZPvHQXwtdd/Ad8VRzqDq1/0/G0Y4Gc+4r7cArR/fkDeCKzb9eIQOjaIcWIQg2Dwmdd9twXYr2a8LM7eJpLB+jDBHYO7bzFOBfLun1Ll/pDzZgQCRcOMCIeFfB7DQYKDR044UJVntZzUjRWCdv2egI020elMglopRBxn0aR7GoC8n8NMtYCJagnRsI+usoLNBY8gCn9fb7SkFG41WzrvUpXJE2alGCKfYaRVLIAnLBRxbJ2g7ABTtQDj+Sx6naacIieqFasfUmXIOpdzbiKQqpi4rI8eweNIFGfl5Gb65g5HNSFBzrVGW8KYLNXPva6c6qh0ZIQcz9Z8lUshFqbHpAL1s4kA4HoPaPBz40TK4J2TzDjOot7qo9np6tye1mNIVj+xvIF6u4+1Non5m6tuWrc1tm3GOfJZHXHH7DgumCsiM2DNjTnHVDabha2i4jLAeKWEsXJeKk+KICoTE1iLsji83EE1n8OOahbZYYSYYonEx7F6H+udAXZM1+APumi2Ozh39zwmJiuqKTHPdfHECpoUQvCavAATtQp2TNVw24kGVrpDuR9OlgvYt1BGbtDDiZW6KSOpSvZLeP/HP4+jy6uqGTJebKzo45cee38E1Rk0ukPsmAgwNxYiT7pgpwHkCzi4nuD243VcsGcCe2v0/F5X/X9ix1moLx9Br91ElzUoP0R+bAKFwMf68ePIVyoYlCfx1QMrGAw83P/sMYzl2mitryMJK8iVx7H/2CruWGxhppLH8vETYMbXw694gGpurJHxftjjCBjX11bQqDexQJHHWA13LG/gR7dzA53DhXuncOGeCbTaPSytNhSTpsohHS6DItY7EdUReiatxjrWmK08VsPR9Zbc3B51+bnorh1De20FedavimPYf6KJo0sbslbfXQUKcaRnm6N19XCI9dVV1X9LYxOqLa4eO6rnP3/BxfjygRUcXuqiEg7xqItn0Vg6gU4rwiAXoh+Uccuxuvq636czYxf79u5ANvDR7PSxsdF0teqBxt8wCYBBFzvnJyXkWmsnOLLekdvSA8+dhzfo4eaDS7JBjocD+MIu2NcjRAT7AzrFZdCJzW693R+i3Qcu2TuFXquO9dU1DIgJJDG62QI2elnE/R6KjKnLJUj6HHusbTo8AYkcOVWDFtkhh/JYFQeX29ho99XGc1UPjVbb8A1F23iod0n0YOGvpwi4Uj7AbUdWcGhp3RFOLL6QDUPixFgpgB/mnSCEnxNjksrhbKIMY+Yg87RM/KAQ5gUlCa9wbknMMKcldLPZxtpGSyD01v22zkhnAOD77sbgzJ3/5BZ4+W9fiVZ3iKWVFlbrPUnrWaSmhzvHNgc0wQfamDJPNckqDWLEGJc6dVSItII0ByGLFMag4b87QM4pRnS2pC2ss+9NuKiCykArpg5j0n5Y7LKCkNRR+mXMZ9nA0cqXIJ4AQ7McJSBNFR+BMIGljgVOYJLB51G7KTCEeRuqkZMpNz+LhYUFZ/vpoUuwL5PFbQcP4djxJakSBa0ODQCjOjjnyZDXDvJURqYKR804VttRqc5lXIxye/kPZBaSOUMAnRsDTryaE9lWKYvd7pHADO9PIJvLGTRPwKyUncx4pYqSIBLfa8BhZCAaJ2XHxJNVr0A4KyCah77ZsPBv7CMN/FS+ZxjofczSJWswn/VQ8nwBuB7D3Qs+SmUDbQiaF5hPyuxP5vEy/5igoqsjWcHaGkVArTLkUnWTFULZThSvUe3J+zV1F9V5ppyTNTMXZtW8DZhiuZiLjxTn6g+mcE6LzrRW1mLjAHiTnxFkZFauHRhp3yo1jTJBE3RkR0HgtY3+oCswy2x5gW6bSl8reCuvV/Y4TvGlz6Ta0dR9yt8dDGQjQtC22e6i0eZiaptxAqRcWGWn4TPL06xt+i7/1fJTrAG52ablOBW8/FkyIfizzPAky4+3RcZVlopyP4dcwM+zPFPabhM8ZHsxs5j9g/dJoIubC34vM2XCHHC/iy9A1GlhZfk4SpWC1IP1doRB7FvOigBVWmQTOHKADhWxAnv5/DhGLAuCf3YYjqnOyTfo0e6ac4Iptrmh1jUOLceGhwL26VRJTtCXm0O+Le9bPxS4jgxmZmdw6NBh5RtzV85NGrtZUbbgkDI7piKegGwmFgB84b6duOYFv4mFuRnNIa9+/Rtw0823ISiWBYZTjUpLpUxQsBTtoY+oR2AmpyzfIKQVk2UcE6xl/zL3cB5WBoiijp5JyLztTlv9nT2O99FsNRENBrK0JROVvzO/mn1G0LyzRGVecRAkmqsIGkbtLsrlkg4Y7ITUrRJUnqhVUSlXsLRSFxmBP58PfT1Hn6ppWt14MSqFHMoFX9Y/ubCIsFwV+L+0uoJmq4Vms4VWmwCyKYzzQVEAvybdNJOUgFIcK5uF1xoys5hgbi6rTJcCgexcokwgHoIazZbGa8DcaDfOOHblqkDyRLejOYrtGvVod82c4qJcAvj33BzvvfJ1eMZjzj5N69JT1r5kER986dV4xTeyAkmlzOUa5PkY8rnQPj8IkaGCm2N02Jca0Q8I+Ds1BFC4dwAAIABJREFUrU+9eA7eIIukz7mA+fAEcZl/FCMzHCAXD+FzrRryM4wcESgygHb3OSSk4QY++mQ8J8asJsDM7yIozs9hOwkO5BlYbhhDsz12al8VzNl3COTyHziunKJWikweUGl74eUQ+TH6DFLhmBOg7IBFfnacoHbpY/Ha5z4ZV90rAPBf4WkfOyKVNb+f7aJ515Zvbe7N4pZyy9jAbu0JFIy86dkqgNXIQJp/UnUXAeC3XI1nbSdA0T+M973/w/jDT9+GLttbz2ezwJhajW4FgI3M5EArKvjN195FDbg4Crc+8V65b0gdUIYZOn+4Z+NgUGVEC6hPnSps3RvwsOZUjyT0jDJ0ZeduxDrOZUm2iKuufgXedjGtDLb3RQD4Ne//AN7yg64eUapQ5n4tBaJFwBO4r2AtcgbdPkO7jRGRTs9ae4MU/iW5gbst7g9NASq41D2HVC2uNrTNHTLZOVzzimvwkl3bU15e/uGn8fL3fgafa5i9HOfF+191NT7wqNNDOtd+8Cn8zvVfxjfanEti9Dnnu7xjs722vbYIGhqktmfS3jpVC26xibYt1cmFb4u6oDuD7b3hT+ExT3g2XvfI8dPsBE28/+1vxJ/up2bDkRWq98PfvuwJeOh2AO8nPonHX/cN1Ldcpe2t7D+HcG/2KQeQjtpl68+loKd7j+YWR7awgsDJRAK28djD/jM+/JTtVQATAH7bRwkAb6pu08tMn5vcGFIw2t3m6D2jPXJKct28SZ6t7O2bmeQyLzTUU2NDd71l7jLygDu2pcppkQ2MeHFXr8z0I/B3Vz8MO06z99z5x5kB/Dm883/+APtt0jgpu/nf/DpFrLjs57tQW52kpNW508ZIeMGVeM+z7z0F8Ej5q062aaM9ep6b2T3OVWiT2GNHJFOCa1rT/7u5dWtWuPsw9ZnEFMB/csn2K4Cvfc+mAvjFLzwDAG9797+PfSD79zkBbaDN9WS7XgR+FwexgOB7nti6XVdx5nP+PbQArZf3sp5xDxW4d3XtzTgBLcZXHZH537o/ClZocf7Tqo8feP4OqdhYd6VIhQT2bhTj2PIGGswSJdney2F+qiJQhaAIa5uFgIILT2TmeoduKFlMlPOYrpVVA+CZvTscSIAxHAxUv2FOKc8UjILaaLSw0WgLgCHhnZ9VIJF7SLe5IQrMa0UWh9d7AlbOmysj128rhohKyamJMQFbrGGwBig7aBLFKbqBh+VmpLoyY9sIbCLmNdANzr5vaa2hGpcw+2FPOb/JIIebDx1H15Gr2e60zN0xMy71cK2SR7Uc4vhGF+ttZrv6mKoWUQ6ycsard6i2NaVup2dCDebW0mq2EoY4tLSEQ4sNNLt2ntY5M90nss6Ys5rEsD9E4Gdx7nwN00UoQjCmCxXj9uhuNxzKYpmgIEnrPHonfh71PtDr0yEswFSFtsMGeLOmxPrLocUN9GJa29JJr4dKtSBQfq1HB03PMk9pz5wA3V5P9TKqKKeqoZTRq40Yk5MV7NkxqWzbtZW66pNBIdDz7bQjfPJL38PXfnibygZ0quQ1Pv6Ki3Du2QtY6+Vw3s4xzBSzqJ84itxwgOLEGBY7fM4D1Kp57JsOEPY26OuN0vg04riPo4cPSwxTqdUQFkMM23QIBQoT87hpsYX9t6/hrB01XLizhqRTR5/RgAjQod1z7IPOPWWmhXXqqlvQ1rvd7Skflv2MgpMsrbFZ/88wBtFq+LmQTpYFRdlNjeeRS4ZY2ehhca2FjXbb6nsUbGUDy5nu9zE9VkG/28TMRAXlMCNAln2hy9pt1EI4ZG3NQ75UxnKrj6V6V4KdybKPs6cqCAdNtJr1kYMksYOoS4vnnsYPo/OyU3vwpZuPqN65Y7aKQmaonOcAsSysb1/tSqk7VqJwJUI5T3tmT9/FOrCJgjhWcqZslwtognJYQK3IspSHWq0mhe5EpYAms7vX6qg36i4+cCgwn32E9bqQADDHj6KAgHyxLBvsXBzj1sUNgaTjRYq0slLNL7WY+TtULnHBA2oFD5lBl3aheq6sn1LwwXnAAN6MHD3rAx+rrb4J/gYdzVsc+3Q0pL10nGRRDHxMENj1ErkT3nZoEYeXN8wafsi6GO3oMtg1P4VCzmrRAWuJAbEDiwQl94PzGduINUHWyPJhUfgBY48sB9xyxwmEs77IaiuJAUurvF9iVFZrOAMA/3tYnc9cw7/bFnjpNU/F8koD6/UIvaEHj3737ZbUbrJuVkGOhWMidEPEGcu8Y6FJIOtI1LNZfNCZnmoeAnr6dyv08WAr1QhzEeOBVC9UVHXbZG1ZYYkTTp+AB62jqWKSGNQVWLlh4EThBwJJpLxR9cIYY5z8OCFZsRhSsFYrFfRaAzQ3mrLA4IajVPBRzHvYu3snZmYmTWVqclTZj9x6+DCWVlYF/BJ8G8ameJZykmBAj5P4QCoqAk3281RdbjLzDeyyxZzAMQtRYtkIFLD3c9InW87A3wxiZ7kwYA6swMchwryPdrupRVIKUOZoOisFAXMEGruRlJfSzzBT2GcmauBylFkYsmclFRjzQanIpZ1LQJVlARPjY7IQJrhLexJbgKmGs/xIZgmEOTLKPHO05K5XdRsWSM12UIAEC5D0ks3QYoZgqN2nl6VlLq+NKjCzf/QIirBdBNByH0Y2Fxc/U34RJNtq12d4oVWuuEjpXlyhOc2D5mZIFqHOeph9QosIbZUJlDvwncAsFxKqzXqRbWKZydsWM4EADDNcqVyUFyuSIe2TaT9t4C/7VYfZx1Eky+dOu41u1BXgKkWmY1yaeycXMtrz9MxOJEvL69DajExLnww2LrJkRzFjmRvlnhYvkgRU1E9Mvcv8UDImtTCP7t9IEiqV0s7ay0p5zefHftfrRuhH1ucIyLENCMhIvemTcJGAFkpkde2Yn0Wv3xW7jgu+LG+ioTbXym1h1m8+LwWjlND9gQOEna1vn+OL3+sAYM0D7H+00SVBg+QAHkh4r1RUJtqk02qduSUGAFM5B6ldTcnNfsG2KKn9OaBqYzVtOqiWJsgmoI32IyRnyF6UqlRPoOgg6iAbR7j4nN347Rc9H7t2zEuF++evvQ77bz+KmOPbKeaH7Ht5Mmd9RAMy8wpO4casWh6mbFvB8c+xbC5CAx1u4kGkXxwrPIAR8GQmBsWiTQLC2SxK1Qo26k1tYKqVEqJOVwAxmR+89rFKCZVSHqsrq8q95jOslsoan77otgMx9wgW8tTBfkCFN+cFKpE5X2SYPc7M8H4HgZegXOA443P2tXmtjdFqJkC338Pho0eVI0KSSzzMyG7azkTMjOW8luY0x6gUSwiyvhVw9G8EGAz0YtYnN2Tsb7Ro4ZxCxWuGOboib1jeUBR1Let6aKQXAsXMUmefJjmh1WZ2ShZnX/VqPO3nz9rWYhEVwDe+9Pl4+dc9RDzSCUwcIsc5zSsCfsHydHM8TJOcMdC99JMASaZA6wbksm0EzEGKCdpT0eBcCrg+MXeX1t8EgTmvR10k7M8cbyK4eBo/sk0KA/1iRvUwk0F30FWOt4BzMnc5j/NEI/t2g0D6mQR95hQrn8hl+jogzIgqNp8pf9kpF2UJH2QxoLLf43db4Do34zwsZQcxJi95PF73K1fhyj2nqRK80w6ngy9c/0Y8kwCwLdKjYjz3ALLXdZhdqoiTVTVblesm2Zxp1rFTpHE9YF8RaCFL+XPxhre8GM/cVgD4EK5/3w34g88d1MGDrzTnNwWcZJ/tMol16JLS0EBuYfbu30zN6UCWraq+9H44jlIQT/9OwpNTDXN14P0LDEwr/5uAX1pKHQFIOhyZU8r0xY/GG57/ODy2uP3bzsHhb+EvPnAD3vJ9JiQbSJES3DjGZfnuWMEqftDiOjX20D3anijdNyrL1wHe2k+4XLNUFC5CwxZsV3vPEQDMJWoCT3ver+HVV4xvz3zR/D7+8C/fg/euGveiuOOBeOWvPAnP2XE6YPoAX/mHN+DXv2JOEQSASTwRaURu70YKSBX9JBWlQBALdjxw86W9zZZXqgxPAcXRsxipQ4Hs7qvwpZdcSnrlab1u/sgb8bTPbtgejvPPrsfik799BUinOt3Xxnc+iGe86weou3OCnRU2SaS691Pw/TTz2Pahrr2cu0t6PZsAcQp93hkA5sfWHvq87QeAb/kK3nzjZ/HZlVMA4PQ+XC6xRsSWuWErpH9XlAYBv1usv0f+4JpgTQGsPzqQdCtYqlZwxEw7DdhnyYHBvUakAm8Sj3n8k/EHV8xsrxOHvqeNb3/1s3jHJ76P/TK+2ARMR20xUvC6+0mv8ccAwFvJAOm4MLWtNYgygP8XAMB3NRZ4PWlaqYHzm+uCCEXpvaVOOU7loOfogP5TP5fnqMuvev69AAB/C9e954sjC+gXnQGAT3d6O/PzACZyWSx4WVRSIsQ2tApHdjtOcHNveEYFvA3t+R/5I5g1vdvPbUv/ipIERwexsoD/rRfnZvZr2pv7PyX/8P77ZlSPoJtYtVTU+WGdFrLLDSn8WENljYhAUOiZwo/rRT4XY6qaNwAGBHcYQeXJrZH1p6gfqzYjMhIFIczRVJTYUFmkAbOGo4HcHpknzAM566IEYXqRxXYRAF5p9QUO750MkdBBTKphX/VC1UIHrONmlFNMIK4zSNDqx6qlcekt+VTuAp2eqXOVq1oIEPh51UEwNFcyNh9j0m4+dEIAsBwLkUGtXMCeuQlUSz4qxUCuZlHfaoBeNkYzogX1ABstnqGthkihhaycKSLIB1JOT+ZZv4Qsh285siYw1jls236J+yBFz3nodCJrp7wnULPGWDF3ei1SjUgRDOsdfk5OkXTQpJ0vlZe5rI9SIY+xsqf7JuhFNSOjv1jzqVAZmQNa/QStxJPDHW2zGcvFa+VeiG3EkiBBVxLr52p5xeQRGONzKxRDbfMYG0Y77pbqcD6iTge3nWji+k98RbU5tnGx4OFxD78Ej3rguTi+EqFLR8hkiJmyh/HQQyuOsdHz0B16qiHtmi5hvsoLXDewlrUKOqRRYMQaO8/gdBQLyugFY7htsSmANefFGHT6Unqzn9W7CRLfx/R4DefMjwtIbrY6iq8zW+EsogFrgD5yfmDnRNp2Z7IoFTxMjZVkxc0a+xLtnYMMqsU81tYjrDTaaA8HWKu30Wl1pVYlcZ81F9bTdF7yPUxWWL/LopQPsdbqYKXeVm2l0+2o1jI+VkU5n0Or29MvgqSzJQ9er65ySaFYRLfV0niqVKpoNNtod7vITi7gpjtWkfSBSolRmUboZp9ldKQsx4cDkSTmaqHUqSsbLSyL9BCjWmLNj3GUDcrrEJZCczv0AuyYm0DJizFRDtWPj6/VMTNR1R79jqUNNCK6RgJ92r2324pkZN2ZzgGsm9bZxnoePiYqPmrlCg4eXkY3Zh07klguGxYE9lLVnVDgEvioFShu6GPQ6SDn022yp7NEkC8IUG11OvAKFbSovm+bi2U+T0dDeXQrZpDiKdaeeH8E+RdX61ii+p4OibKct5oGxT9zUzVZcxPoZX2YEXGI+yjkfSnaiY0U5QrYQ49CBwpPWDdnbZN54s65U3gErep7A7Qjkj5YQ49l/U2A+gwA/B95VT9z7fd6C/zKLz0WGxst9AYEuAjIeWi2DSylrSdVZ1S2UZlARNgKkmTqmHrUzqpbFBkCM82CQ+Cg6BympOQhOOvnUK5VkQmoggtRrVSxvrLqck1d5l6WscQEUEIranLx4eRKmxNXcOQXS9nKwjdLkU71oJxXAZEEF2gLW0Bro4PQC1EqcpIcYnK8ivnZKVSrJeVg0s6WgMbq6jqOHD+hCYvFf6I3VF6yMCvWS2pfq3uzwq9pZtMClDuuj+ybLSidHHtOlLIEHva1yWAhm7+owiOI0yMLsNmS7S8ZVAS4yG4aG69qkidAQKvRtBjM58RfAjijvgG/QRbFYhH5Ai1HCeD6qFaZX1CUOo8TKBc15hnwyvn9vHdmefD+VIBVrKxTaKryZspdyTi5URopka2gLytcWXObmksdImd5xptEActylKWnK2gYgGKZxGQCWmGEih4rkKT2n1KIqXldriKVTswQJQhO5ahAc2M0cSPN/INUZUsV3mBAwCndwLlcOWVQm60qLcLFlqQlToesqi663SbiYSSQMupafmuj2UHX2UAr25YAZqpykqLLSAipRbKUamJ5+bJqbnZa6quWMUL7ZC6GBjKHoSnWOUL4HhIguFGg5YqJyQj0m92JVMEE2zP8fAOE2VfZB0mU4KZUOczMXLSAFZErpJgnEMsaYTYrBTCBGG78aRsUEJgmo5QW0tzcBm5RdoAei9b1ZoO+xzqkUC1r5AwCW7YA0xaXeZ2ygOYuxRESlPPLjBmnBJSDIb+bcwzzdQmcd2ir3df1qrjr1BvaBLItswkibjZoc5Rntq+ByoOoj1i5KFTfBg4cYF/p2/3QVjnMYs/cFJ777KdhcqyqIvZ///vrccfRJWQC2h8ZGJ3xCcwV0YqYq5xDnAm1oWOzU9VOG+itivYMbDwPopYOMrQu8TO01mkLhCUAHFPZPWTuI8k1gdqF91MpFrQxrXDzFxLoLQrg57Plv1MVyyxo9n+yRDmHkoXIU4DmHs53MUkhpiwXuSbm3Gt55ASmPToVKI90gFLAQ0kVY+MTCAoFeGTtZoBbDx5SvjnZwJmsr80Y5wIC2TwQMV+G42CyNm7zwIDHQmMv8rmz5fjMecBhX1BuuUCeDPLFoj1LydW4QR6KoSvqg6xhWQg1cIPzGMdLzgux7ymvwlMetXd7AJ3RCrqOL1z7B3jpx46jMcwhYp/k+NUEZocQKejFNOE65elgF8VU0vKwGiPwIt1H3DcXAg4AqeupJGbuOAN9HI4ad3oCcDfveZPAovHlcV5g5nQWEa37meHrDuts40xsiiANUYp8ZecsuayUv6P8IueKYGEuzAcGssNEamSylTW/8h7JEOWhnspKEadsnaxd/Bi85jlX3jsZwO96A57zsWNmj7xlrZQCOFU0O4cPWxdSgAbKRrJlPQWC3fojwIAEIhILzsEb3v47eOZ2Ap3xCfzj9dfjJZ85bKm2UlqmZC5b51PwJAWBtXbJjYTryqZjSZq5yblJjh5aHjchHhIFaBme/g1ZrHK+4PM2/xMVbqSu5cFbduEO8CIQInCZ27Kcc0jhcTfEFc/+XXzo0aenWP1xG08CwK92CuCtwGNK8tC+zwGWNhSc44cjQ1neqWsGuSQY8S9tmozmhVTGaE4EJnJ3axwJAnIGsT3DMCniYY95Il79lMu2J+84OYq/fM3f4M3HbV8yfemT8O5ffwjOPy3p0glc+9/eiv++an1JjgJ6ZuZaQpKMXm7PPAL4XKPY/mtT9ZgCXLbfssrjJnBm+9IUEMvM/Qze//s/g7NO8yTR/P7H8Rvv/jpuiv4/9t4D3Ja0LBN9q2pVWnmvHU/oPud0hg4kBwEJkoSWjKAIgpcxMCLieO9gmOuYEEcH8fooo4NhvCIgCHgxoAxzRaTFgCANdKDzyTvvldeqWmtV1Tzv+1ftvfsIyHB2z/XCWU+f55zeodaqv/74vYnXLuMR3/Bi/PYLT+Di02FjfPr/fR9+6L+dwiiPQdGY2wd46341FvaqrLskgAcpfvaIprt9U6CnURIXZInCdrlQA1cf+5340LccvsgWevCvdx/4O/z8H/wlbunmc0MB2ubPbP98t792fCEAbOyC9669CwA/iDhirNFyQ3azl96vFs9/3ShL9y6220cumJfUl2o34GdfdzMed/EP+Au06xCf+fuP4TeUAZwrYXW+2FM0X1hP33ueeYTIBWB/MQb2g+OmHcx8TQD4Xd921QH01323k6zjC1lA77/h4vMUADC/t6v83qcU1rPY9/AL0ssXBYDhPEQK4Fvxlnd9HLflFtDfd8kC+kDnha/VizEbcNGxcIik0K8QLPtibXd6mlxSAX+tdqz8vmnDTBUus3gv9sWViKpy9qsv9arYFo65Dgg+f6Vd+uHHFrQfJgBEoJdqW+akrm10jAKYALBHQKwqJSGJ2awZ8ZzNXNWFKiOyAhYo0J+ksoSlWIBkerodUrhCEFIgTjQW2EvwpFn14JccdIYTxFPjSsOmq4aBarY8n7GWljk+mr6DcinBbBqrTkFZDtcrE2E1NWcVp4ThFOhFpu4kRaII/rk7HmtGydTEV3murHypGFbKcIl5phkmUYL7zm0gogUygWVYWJir4boTy5iv+6iXQ7npkRg8V3ERTVOsd0foDAlIMUfW5AfTOa7VqKASBBLO8MZc1awzNKu+alUnz+/g7PZA+aP7t0Uk3bNeSACVddtGYOFhR+cxV6YMihbMHpqNutq5NxojtV10I4K8rOVlqpszzpAAI5+nzkXMP/Z91MoBhsMBJhTVkMjt+QLeCAB3x1PVhPhsWPeuECQvWcoyJjB5brMrwcnh+TqrLzrTW5apxQ1Ym0yAoGRJ7fl/f+CjAsRJrmdt8eFXXY4XPuMxWKyVcWpjoJopa8k+ndl818T8sR6ShwJetlCBP+3C4fNq1lSbpohmceUwhoMB+t1tVBeO4Gx7ipPrO3IprIYhfGbOup7q5gQJh+NIgoZrjy9huz1S5BqPeowlO7rURDodY9jtw3bL8OpzaPf6Elt1ugNl2F6xHEqccnJjqHrtVYfq2OjGOL09Vi2NtsBUBVMdn0QDRMM+avUaGgvL+Ps7TqFWCZWpTQU6+/WZrT7KHsHzBMM4VcwhAeNGvYKAfZx12WSGMOnBTiNd//ypB4ztt+tjaXkF3V4brcOXYX3EkpxCF9Htx+gNxtqnE/ws+676MNW+i3NlWSWPmVdN58jJBJcv11HFBO2tbZSCCiK7jPXeWDXVqk8w1sLRhovt1XMYWGXV4eZDW1ncM6+CUUJxGx0BgUbZx7C9hX63o34TO2Wc2R5LQEXSQNPluC5htRtpjFeCEBs7zMk2RGzOJbXAkTCDtceynSL0HXQ6HWUHE6BlKdfxeD0Ps8xFezjBXLMmXKI/ptJ/qjFtIq8M1kEx02w6RaczRGc4LspTqmXTeZK27qHrKDeYlXiiASQ9cIzRnl6xkhQrMCaRDoR6TiSdUB3P2q4DJ6Or5EyiwGliYSxbfJ6VDeZEIdUlAPhiV8NLv/9V3QLP+eYnaYBTBcbiO1VKg2FPdrx2Sr95clTy4mxe4OREt2fDZ1hOxvLPgHQCwXKAQkBOfrCldZlbDnDo8qMIqqE2NovzC2KobbV3ZE0q9hMVjMxphFHxckFmId0oSgubaNoaqxKuYrBUOLkqWVm8JS7AJbFcqKylgq1aDtBqNTDXqqMSsvhu2Oe0u+33Bzhz9ryAaMv2pLKVDW8OXhlgina2uWqDYDg3Srxn7f44WZnPKMviXAXJCZEA7c7OjiZMqm6r1ZoAWbZhv9/HcEAm0wijwchYjORKUWaS1ho1Ad0zWh3wvmiNUbLFiKFlKMFkbjIE/lY8MfMIABOUINAYlgkGExjLLTQJIEiRnKue+dGL4iK3KrRYEIBeyq0qqawu0qmohOYOx9gTKgNaBRYD3NKCjs+HZAIB1LJtzvOQxaEzSlVj52wKoHyE5rlq52QK/gT12a55GDyZcMrbFOhqMmqNzbIBRqWOJZickSFpgGHjBUx21Fi/y69xU0cGHFWn3NDwRSWnrJdnGdq06Oj3pAD2fQK1tCW3EUeJFjJZQOc5BIWaQu2gAq7pG1J6i4yQ52NzYSRAmhlLWC6AvH9WONlf+By4mDELQiAw75FqToFsBOSMgpibNtrEkEhBHIAgIQFC/gz7qfKmSSogmUH5z+YwwN8tADra+BoNa4aYOcR8D+azktVY8vTeRqRFxQLbfyblUDkkMzXDcDwyIJXlwMotdIV4EVCm3RC9AnLyA5WPerb7LD4JkHATJOt3h7gbJxJHm3Zm5PL5mIxIpTxrw85xTDaZF3JjEasvUkFcgOE8qbB/cJNDq12SLNjOLIlyrHFTQQCY9jpPf/ITsNhqwvcDfPgv/gpnVjeV/6ouXSKLlQBwgGniYJq5IB7NeYDjjUppefISg5eHK+9jqk0IN7KlbKbNX1Ci1cxYhySOP1qQ00WgWq2j02bebVUFfx6Q5uo81DHfmZa/xnqZRyJjp02g1NjUK2uY/V/OA1TUKQQWTmqUtGauIms2k9JdmerENTlH0erbsTAXhJivN1CtVSGDYTLqqhWMZwnWN7dxbnVDhyvZeRMEJgDslcwBCsBcs2nyy1NzuOOzoUqWlFs743wbKDeGB02OQWXQeHvV491Cdk5gMHOKUY7zmSnDuVJGOaziyDf9CG7+hssPWHnUxl3v/3W87W82cNv9p7HRjxDNAkwSAqJ0NeBBjPMe29+wckl/Sji3BiFKzDCyuLFNBejTuYdHQiXXc7xkCWYukHkc6ykssnNFrM6NTDXHEjwmq9eAx2wB9oWMOTiug5TPOVcL5ea4+n1Z3xJU4/Pk8OR8x/xgZS2xfxoyDa3CtZHm/3G95HiSktbYR1PhnpJZzDU98KVArt3wDPzMtz4HL7zs4gsnD94ojXHL29+Cb//T87sHA4LkKhZwj0BQhp9nN88zL4BrYiWIRRLIHplM7ZCvVYXi1raP42d+9Q34nsWD3KIN8ZH3vA0v//C5XOGqVemfvIEhNeSOE8V+SASx3GY1j60w62y+fua3YOzHAJpl+MVtacZiDphREUslLTIVCShmrfY4rqTyNXsTAWI5A1b7L871rUfjbT/5cjzvIFXR++6eAPCb/vAP8dY7ol0k18zVZk0zNlR5PnF+2/lQz4Fzw2gwKmD5XOxZHKtNFSJvviYLGgMAc+2XWq4A2wv1O1tt7ka85Ue/HS+uHkQ/GOOPf+MX8PrbqEpwsPT4V+Gj334Vwou59Og2vO6n34uPqMn4XKE0eQPmkcywn0CZb6+KimKuFNXys1up2sca2G2PPWtcE7WRP5P5G/HG1zwfz2l9pSXK/MZ79+LX/+CD+N1lUoJVAAAgAElEQVRTE1jVY3jlc78Zr73+ABp8eA9+831/gd+5bUfFgF0g+wKLa0PWMfegPrZPRWmaZe/+9iuC9fNfAAA2cSGmD5Yf9a34k5ddeaDgYLp1K37yN/8MH+ntA4CLeN3dLPBMol2zSyrMivc53+fPfr8CvrjXXaXuPjUwyVjF94tc9b103XxeyttqlzxQWEA/yFbZwTVPfgX+89NXDngNLgbRngL4HvNEzbkqJxbvVtMvsDg3alkzt+wnn+z/9/720fSYtw8B4Hf/f6gAFuEpv59c4J87RO0pxAu7dwPUm7baDwrv7+NUAN/0kFhA34pffOctuG1mPsBrv/81FzPzXfrdSy2w2wKhZeEKzwBmB/miFfSZaYp27oBykNe+dK3/f7QAgaKVi7BivvAuN5MUp+gYt5+Rte+HWLo4UnKwqJipr7yNjq60VKNYalaVc0vyNsGic1sD7PSonGMkm4vDC02UPTrBGYUb6wTzdQ+XLc+jM5hKNavYlCTGUrMBK4klbmDtJnV8nN9qC1ghSZyq0nLo62xvdB0mio4AFIl1LIcEHs+0PJM4qFqMahoLlCGhXB5SVoa5RhO9fh+lShMT5vH6HjqDCN1RpDoEazJlkt5TU8sgeF0pe1IDZ3AVtVQNLdRdgkyMswNuP7mOzngiMQf3RIutGh52fAmtkOcB2l3PBEwy+3djMNX/szUci5FXPlYaoc7B1dBXrWOtN5GrkuxnswT10JcSmVms270Bzm10MBiZyDATh2dczwhAUyxBt62jrRBXLVJ0YCL36M7GI+E0Y2ycqU9FzIyODc2L6zytnOm+xjbgWa1V83TmITA3yVgTAm64rIXR1iamdL70QwxmDoaTFFWKdEIXNS9D3ZmglCUYTDJ0B5HqTG5QQXtiIaJgq8TsZhfHV+Yx7W1LRPB7H74Vnzu1rucq8kCrgRc/47E4vjKHsztD1fyM0ts4DbLmQxHCPEHzMBAxwI3bsNIJ5lpNrJ89g16nI5DtxLVXYmdzDXNHrsan711Fqx6g5PiyFt7u0SLZxLZVA7qmWag3Qiy1GohHI2xtd9EZUYVq4fBCA66dotvZgRdUkdqBMpFZz/AyYCHM0Fs/LZUpXF/9g+KKzk4Xfq2FUr2BbkTRDpXOLtyMgGsf9UYDcELZjxNabJUpcCphNBpiMDExgnxWndEEc/WKsZ2m8tsCvMySU+OJQ1X46RizaIbNzU1sRxbG/S5SJ8ANxxc1NiK/jnNbIzSYOTzgWB0KJF5sBIhpgZ2r2HmaD0NTh6dl9EmqcaMxAgrRaqGyv0ckDExTufKxX1y9FGKwekqA/OKRQ0gmU6STSHUTqlozWorX5nB+O8JWdySLbPY3CjUYYdmbWHDTKRpzIa5Y4Bgd6p5ZD+W4O7szUK2XanTWVaicp7snHQBYb7SnEQb9Ls5vk3QATFljzVIcXmmh5pZUM20PIn19FE1Vi6LVOn+3P4wwjBhxSX1Phu12Xz8rpCavhRHQbtWrcAVCW5iwjgrahNOBgOdjS8A83Ss5p0kYYlmoVgL1B+YZs27JOYLjlKUh2bDndvllOR8GGEV0htw9KX3lk/Sl37zUAl+tLfCMZz5JA4iMMQKKAtYmsVF5EcSwMylPMlqeipGRZ9vSxk5ZhGR2zXYHtynuGYCEIDKtQTlBE9TgUu2GPpaPHoZPANh1MN9qoVGvY31nG6fXVo2lQJ6DpAzX4npiczPf1FgTszLBfZeUtJxtCuvL3EKQX+NmaWtzA42Kj7lmFSvLS1hcWpTlgbESpoVJgu3tHZw5u5rnj1LFQ0CP78HipCPwTcwVgqIsJuVWm7LTYKE9B/84sXPzQBCWKlu+TBtlGI9HGNOO1qEVSE1gbq/b0x8uGNysCVDgZoBFfDKcalVUmzX4gSdFL69JADgo02KBADDtLgzbjCCWTUvTHKzl53Jo1aECiJkh+ZyocAtouVHktOYFRIG1fG8BxcamuQCi2RSCMXL/OF6z6AemkmvCi42Qh8BuwCdj1EncWOUWxfybgKsUogIwZkhmxk53MjXgFTdYBGwJXhDIKwBDXlxgaK6KKjz++X608GX/JZNRGc5aHKaYDHcQD3cElBL0JROrxzxWWcRAyuhKuawMXT7r/mCK4XAoG2uyJ6lQ5+YmjmbY6VAVbPRMJsg+z1STvSs7oxkbhdLL2Jea/qmEIuZnE9yVIt5stM3W2wDC7NPKQdG4MnoO9nXa0nLDr7zbHHWm4pWfnfeljAbapue202IwEiDi+8uyOhXIxH5CUN88SWBCVaryh12TyUuFbq7AYL6xcheVZ2qU0urLeT9nWymPVKC76ePK5+RinSvkjC03c1WYd0JiiFmgd20sLW4saKc9M0BHDhybDTiBOAMAGxDYlsUJQVGN8xzs4LuxvxIkZn9le3AMsonZ/8rlQHY1Zd9BPSzhWU97MpYX5jRX/dUtf4v7TlPlZyPwjXKeBWjmTpNIQOYqrYXYXtxEcyPH7O9AmCazXWhDYks57Tm0cAaqZR+BQ+sSY6VkmK0kW3C8hmi3B+i2+2LlEsCfbzbg2AR2R4YE4AcC17kxJ0NTJIhcfSivARVJjWhVGaOcfPVPFlBJvDDkCD4XzhMCFjRPJpgrh5irVKVG5z0yd5mbJr9Sk83LYBjh9Jmz2N5p67DEWSgjiUX2xo7YkDz8MUunUQ4xS5g1HhsiSonuAmUB0aOxySDnFElluiFH5Kp1qTZLeV/NrW6FTmZ6VpwXqV6ff+IP4VkHDQBn27j73W/E37cbiC0b/3jHPfj0XR3sjM1BjrnAghVkWc8ME86RRNGZ2Wz+JsDNNmFtlOCrm9lScBLIk9Lbs5EENqIsgTvJZOPMsVG4PbAlplGEyXAEi3ZRHGacStjnXA+J72DmO0hDF3bOzKW9T0JLHyn5ecAno9PkFZmRnM/xnDc4B5BkxfWAU74U4+IX5HbKhjBlFk7anXuoPvpmvPHlL3hIFMC3/O6b8ZIPnDFgLtuVEQomHMBYuhIA1jJj1K7FRzMToyHVcD409NGcSMb1PVdG2/YJ/B9v/CG84dqDCCLd2+Hd92e/hCe87+yu4pCfbr/QsFBgcl4uxmdhSUvQUPsX5fHuXXO/1ae+zrWB4y/PcxTomzsrKOMzV0kLAM4LpgH7S64gVRkmV4QXwGjmXYEfee134g0PO0hJ9IN3vrNzVAD/P/jVO5gtnyf6Kr/WrB9792lAfO2zdsMtzbPbNTbVv/ONXAFamkVC/aNo0yLzVKsiv5+r+oxqjs+mhm9/w7/HfzxxEZW43dvMcNeHfg03f/A80szF9S/6t/jg05sXtf2PT30M3/vWv8A/xGZPwPaY5ZbhxSdWfmv+Uv/I90ziAGQs2hlXm4JgWYDkRXvvVz5yLyeAUw3VwDNf9DL8/DcsXaSjwhAfef/b8VOfGwOtG/HGVz8TT6ldVLPol6M7/wiv/v3bcTe3YPvyTgt1qsZR/qcgDRX/X9zzfmDswk9UqIeLlEhNO4X9sZHko3rj8/C7r7wJhy7+dvauML0f//EX34M/7e2zgM7PHEa5n2fv5gQf7mP221zzoynm4wsVoHMiagGaFvcvN6I8O9YAwGZO3T8XFSrg/W223wKa1zz6iJvxxhc9AscvSvX+pRrTKIBpAU0AWPucfFb4J8/4AnCfrXbh8y/e6Qv1AzN3UwH8fPzB/wIAeP843N8C3C/nC4P6n2bBfFHZ/bsgCBVT5D63iQtbk/uzm57/XfgP11+sufuDr5xsfhpv/r1b8DnD+8PrfuD7DnJUXLrW13gLUKV5lATSA26HfppJtbn9ZeS2HvBbX7rcv4AW4Iy6VLJxhUJlL/7VSTKcJqhXEE8vuORyyViaBw9yIPmff99rjq8IuFxoVGGT0J0xrxS4/3wbq1s9kU+paF1shAgZuSRCt42K76HsZlicb6E/86S85QaK6zdJ5cwjZS1MTnkEuVj7SUlqpCAAqpHRqpnHK9WFKKyY0GHQgkeVPon3tJXWtzJsEkQax4p2Yl1oqRlgfm5OSsrtQawILwJAPEPTqc2IQ2xUchI5Sd68XrXiYac7Qmq5OsvS4bDm2nIai+Mp7nhgFTv9sep53L8emivj4ZfPIfQoqDB7Z0XhRTNUanPYGE4woeK4VEJV9TojvqC7FmsPMztBmfF9JMhPYoxiZgXP0JPj3ExkWlr29gZs+92jiRFRiMjuKhv5ikNNxeONR11lu1KNjJKH7pj1PCMooY0za17mTJPCpZueonmApUYdC0t11Y/PrvbRjSPUyz58x4fv21JXy5I6SZRrfGyxDHdGhaqnGiBrNvEoxng0QG8wRNiYQ3tqYTTj9wOpXNlGLPj8zafvwiduP60zK+tAzUYVr3npM7FcBdrDqXKIx4k5HzCLmMXjRiVEuWShOxgIGF2pOagGLk6fPIPV8+vIbBez1MLSQhPXXncEbqWJkxsROt0+2u2eLL8XaoGep+sF6PSHaDVCLNSAnfVttAcJhgnrFjbi8VDufST4Ulyj/sd8WkaZzSZ47PVXoDRexWwSKX5vMmK9lpblY1kXMwKusnwZ2qMM955alZ0261RyRERJbbvSquPQQlOxbJjFCCnocaYI/QbuPB/jbHeEK5dCHJ0L0d1pS/ywctkRdEeZcqePHakjnaa4977zuGu9g9HIkA0efe0KHnPdEZod4p6TW1I5LzYrGG+tIZ3NUK/X0J4Bd5/vqP2uXAwwGfQxTlxYfqg2pFCj28/B22iECSz4biihx3zVwsMvX0Q62EHZsdHZ2VENlLVHOUNOgeb8Ekrzi9iKgdXNHna2+5hOaUVu4g5ptX3ZYgOeNcNap4e5xjwa6RCeZyH16vjU/RuoVMu47lAN414b21tb8MMKEsdXtvZKs4I0nWC1N8JWO0J3GGOW2spUvurwEtr9AdwgkOqZKl+JV1LWmhgLmGHESDkC6hITTrDVHxkyieZSElo8LDRrcjAkpjAV6Zvq6VDOiVSRh56HgayjKTRj3SCTmrxRq0lhPpHo0KiBx4x0ZPwdneFsElOqGA6GiOWidwkA/p9flS79xtdMCzzjWU/Vgk11KoEnFWHTRMwtWkSkkzHs2VR2FCzQzOjfn+eQciEmQGoUh0aRq7KGNkWCi0xWqxSftJ3N4IQelo8eQrlOq2IXhw8fwtGjR3BucxMnz58XeFCAZwQxNZMYWaIBqiQ53cv+5SzARY5sMv4xNXvDpyczJ0mmOLRYx9HDS5iba5n8jLAimxUCFA88cBbtTk+gEYEqbhqkQlUBl8y0RBOMsivJCstVqVLsjkac89QesgElqObYCEIPR48c0iTLya5QGvN73Bww8JxTYUwwYDIVQEd1ZiUoCzDn/xPg9WtlKS2NLSknUE6YphgtHacEQGphA7IqF8PYLHPjKEBX+Z+FUtconsWKV33dqHVMIdUUioxSjyo4k0vH70uplasyeW2C+QLm80I3N2X8OqEngswE39hPmPVA1SKBuVkOzDJTlgCTlLryIx7DsSfISh7NZAHa0LIP5ZawyjqFpQ3hKJ4gTggWTzGgFUm/L2A0ntDSJIFdCmExS0BAJzAbbsGOewLOowlzewkC0wJlCj8MsLi0IHLC1taW+nGcZGKK2RYzFUq5jbaPaZyh3R4aADzvHwUioFB6qh0F1HLDbfqvybI1hxHZNKdT/c02Zj/ScxN2zt83ICZBfgmX2e9paSywzsI4imTHIytkNhnxZMdYIDMDhjv6KemTuaLIaI/zTG2L6kxXebJ8UbVJJiQXZAVd5GpEFpkJcLMvcCOhbFeX2d8FqcAs4Hnpai/D1TGKYz0ylwDkxOQFEyjXMzYFUFPXN8Vc2nITrEwyjjVaeie5DQ0fna0sFGXaBCUkZLJSoR0btZixNqT9sbGYZ39m3i43zsyYNTbrZh4ScEvLJGuG5VZNAPB8s6YG/PMP/wW2uwNUajWEnsnsZf+QcpWgvayWoRySWrWsQxc/k2fzgLU3pwUE3GU1kihf3ONBhTnSUis7yqhxbB9pSgCsil5vLMseqoKVgWMZpTI3eQbIIbnCqO7N2dIAiGwXYx3M8W3sw5kVXqjbDWPVgC7KQOaHEUA8E6uTBxbmaxg7WQfjmErdFLVaU4dD3wt0GFxbW8fa+haGkwyEHZlVy8Md+2To+QhJQCHrtEIyio1qlZZOvuYa/hwV+QKnMuhwoCxz2bdy3rBNBnSeI8k2JRPZgDicf2nZnuKK574RNz/x+MEWibJtPPDen8FnNktwAxeZ6+F0G/jbzz6Au06uoz8li1de31IbcpyQbUgbdstiHy9pPbDIACALku0f00aJunfT/5OAAK4F8mpL7Osaxya3VqQG2fhmSEn46Y8wHUXK4RV/xiph6maYBiU4jTKywFV7KkOb7cXxRLcDWsQzL53Eqhzotdnf8/nSWEu5WpOmiRlnk3hmIhymM9lDcznhYKcyrvaY5+Lnv/tbH5IM4I+9/S34lg+c0ntLzcuZXKYaxi5Ziubc3lhEqdzWU0Qf2pzxa7lVuLKBlSPDjOu8TUpX40d/+rX4wasOFgCe/N0v4ejbzhjWKvcsuaXx/k2hwPfcaEKrsZG0PsivtcA6C8C4+P1CDcb9FMH6Yi0VEG6cUA34bdFOmcUb9h2or2jsi9vMtuOvGucJ+Mt4ztNeiLe+6GrUH8LdKwHgN73vD/Grt48ESkq1ln9k/r9plqJtzL6FDN+iIERrc/Xp3KZWxK6cTKR5XerOHBAyEj6zdlA9T/UsFz/uA6XUpy+6mesf+dJ/hw8ckO11946P4j/86cdxR+UmvOKlz8Wrly4GWJ7gsx/9AH74/Z/FqdzBhkORPHipIvL9mCH77EWgFH2H9+yQnJXvxQprX7mNFASJnMRXPHb2CxFGCqeWE8/Bh17/dVi5yH5x8iO/hX99Sx/poSfjnd/7GBy5yOvx1+/841/BKz4+0JpdAMAF+HvhuCnAwWJ/Xrz9ftDtwt/R95Q3btC1/f3V8KgyzD3mhfidb7/hotvnwc3Rxlvf9F/w7qH5qvkce1bWu/0/33PzWYpKWih62fVzl4j9JYzdPbq56K6KVKTBnPC5q27O5y/tInJCiubd3HrYtLM5Q5hDg43WZdfjO17wbLxg8WL6/D/XMYwC+G1/fhvuFqHjAkC0AEILxew+tyLTpwsao5kn9/qB+deDSj75c/eve8FDAgC/913vwTtOPxil/0IlpwLc1xk2V69f+Fn3q33NpJrnND/oHs39cj9w0/O+Cz9+4ADwrXjz731MADD7x/e/7t/8cw/z0vcvtcCX3QK06iVId5BZwHxz7ok6SYqT0xTMcL30+tprgXnHxnHXhneRoCxbbpBmODdLsXMBoYCzLxXsJzwHVLRf7OvqE0e136UjoQQCmSVBhHJD232dgULPwSLzfj1b9Q3aAx9ZaGpvHIRlnNmkzSrtmkle55nChu8AlbKPchgim9J0OJWDG9dLxg91R6YeNlf2UHVt2UNHM8bIBTqnMueWyw7/PrUzQi+ic1WCasnCcqsJz3fkELnWmSAMfZQIgkZjVGs12K6PzR7zXmNlmYYlY0k9nrG2BLRqFd0rFZ+wPDlTcS8fDfo43x5gSEtnnlUFAAfK4VXdl+3DCK2gLAUgBTBRkmEwnsG2fcVLJRQEpTPMhSW0pPDkGZy5yj30RiMBuoOYtURjFV0NHdV317fHstjVOp0/VtZJ6ATGPRPVkmU/w1KzhvmqJ6UiLWcHMetBjhTSPJuGfqjacieiYAo4VPdRLdGdz0ZEEJBRYASSGXsm+2nGHEawSj6oXFxpNQSMHZ6vgOnOcb+nTNZytYyEYgnLRrlRwWicISk1cH57E73RTCRykvspHOh3+/hvf3Ob9kmsgVGY8K1PfSQec/UyZn4dnz/fwzQa4ZrDLVQ9C+ubWxiNxmjMzcMOQiy2qmjVymrPv/vUXdjoT+FX62hvbeKbnngj4skIjcYiTp/Zwmq7jRMLZUz7HQRWjFqjjqlbw9rQiGWYHe3GHX2WyG9gmlnY2W7D80w96oH7HlCfo+iE1sfHjh/H+nYfjVYDpSTBzs62AFmqoGk13B7N4IUVNOdqSMcDxaNt9UY4s9mG7waw4ylaKwtq73FvG9W5JVw2X8Xq7Z+AbQdoHr4M56KZanbhdIRZp619VrU1j5FdwX2bA1x/9SHMogh33HUOlVqARr2BzjiShfmNxy6Xanxt/Qyuve5qtFo1bK3voI4JkkEXnX5ftdZSUEZsBag06ghmA4y31hHOL8Gq1LG62UYUz1TDpoqVZ/xeRNfTEh51zSKSYVeZvbVaA3fccwpBmZ+hgnLJllPiuW4flaCCw3M1BBajIi1sjyb4/KkNoFTG4YU5bJw/g7NbQzz86qOYxSNY/bb6o1+rY5gFGI9GwLivrFzHDVVHmNk2OlEidW5vFGO9O0RGZ1iKpQJXFt/TOMGZTgTHYkZ2KPLKZNxXXdJ3Xc1ZtP8mIM95pj+IsNXpGZfCHABmFGezWhaZnf2WNVACuooiZE00SyVGpLp4MJ6ofkZVPJ0HKeTieCRJohHYUvvzulFWQns8Q5UO5LaNrZ02jh5auQQAX+wCden3v7pb4Jk3PyNXp46MdSgLTrBQ8XyUCMZSHTmL4BLMJVAj4IVZonkmnzzfdVoUaFXk3imjrRB35MWoWTqDHZSwcvlh1Dl5hR6OXXYY1z3sWpzd3MLdp04JNJxMZphNjJ0yixIChPPJY/ewLxtdgmymiCHwVUBkBs8zFse0MZhrNnD08CKa9SpKKuY7mnw73SFOnjonVR7VflPlZ3Byod0uqzamMKG8V6pS8yziQkEgMFjWpZ7AP9nUeiXUahXUGlUsLszBpxKQWZm06ZS9KP9tFLsqxEg9aoLuCdwS/DXVTuIQZK9ZyHL7R5OBa6yRDQae57yp/GkAPwKRhRWjPqdyCY0N2m4uXF6MYl4li4sqJuyCTUbZa8oqplBbqLNMMZ7ZlMbCUcATwYgkRUzwH7YmeVrJ0IaGbDvlffLnlP3J/pLnTDC7gopFsvxSAsAzJoFgLBWjJVB8Go0RUzU9GInJaP6kiFNjEc77i8YE4AnWsD0ceH4omxgQlCHoMukiGWxKycv23tjeFtOQ6jkuWHOtOdSqVWxvb+kZo+RiMOgjwxSVsKTNM5/vMM8AJognq29ZcO7lQvJ5FsQB9ouisEMwkc+JG4JpMjUgbAYpIFXHzkEDbthN/zDPSSVtx9UGl+8zzoFN9h8B8swdpQo3JUDJzYYB/Qmo076XebO0RRZgK0tl0/eKPiRFt9BTk6UobmVCxaABnosMShYUjWU3wU/Tt8TcI65YqL7yXGIN/RCYWiQpkFXqCsxg3gpBK23OZXltqrAs5NslF54XaLzTJp33RACTn5WZOIeWFqWMHo2HWF3fMGpKZcoS2zRkBRaOySTlHEBCCv9dCQhSGmUJGYU8uCzN1/Dkx3+dAOA4GuNvP/FJbS7CShlzNVtsTf4u75NjmZsNV7mvZOeZex/LTp62z8YNgFbS/CyjwcBkdpdsVKqhsoIHg54OEpG+7gOWiyBsIElLUruPItNvhffkxBbqhQMBzYaBKxINQUOpUNlnmfttDoEcI2Txklyxazme24nyAEe7It4D/+ZBx8xDxiZGdkvaeJYQBhXNP2x3ql75ofrjKc7vDLHDLHSSL/IMajL6fKeEwKFteQnz8w3MNetiFHP+5XU5zPW5mMvNrGqbB0lDdjDuDSUxZUlKkKW3xWc00z0GfgmuG+DIU34YT/xXlx04AHzy3T+Nu7ZLYiFbJQu9mYXOxME957q49e41nN4eoTueITa0aB3GLduH65EAYPKlmaHLLF3maEuNKyIHLc1tJGQykwhRIvPXgFwC7HOCFOfCUmbB5QCbzJBGsSybrEkKOwGmdoIJzSx8G5lcLoz6mmsG5zUd8G0LkcZYCoeuFJy26CjA9uXYZ7/hs3YdTKSwp7vEDIHrM0gVGbOVlJFiLN6rj/xm/MJ3fxteeOJgmPN7u6UxPvaOX8KLCQBzrtNaYqzDCuBC95dHExQ5sAYMZFvYUlprfVJ/dtTWnNeMdTDnyiN4zY+8Hj9100UZ9P7TDd7oNvzom38Pv/kAGfHGJrYgSu3/YTkfFEI7E2yek7PMBy8UwAVoV3y/UAAb++v8B6XWM9UHqWPUTNw3GLKJoCPlqpsf43prXBjkUYDjX/8yfPi7bkLrId6uzs59xmQA306b+xxQy0FgswqpwfL9oAFwSQri+FBuqzEL2YM0cscR7bUEABsQWM84J/vxlpQBLIcGy5Ds83eSQjK1cOWTXoa3v+KROHLxNTlg+AB+/fffi1taz8JPPv8RuNbwyb6yV3ISP/vTv4V37uRApBTAtGHPSQPam5k+Zm4qJzfm1tf6ksaPGQcaLznIZfYPpgPukidyVbiaIVfKw74Sb/6578CzLzLPNb3vj/GK95/EuYXn4KP/+soDmJ9H+Iv3/Bb+3af6xm1mt/aWA18XZqTmzcS5b3fg7VpB5wTGImt7l0dhQNdCAVwAcNon61yRInjYs/Dbr/5XuOKAZWmnP/5+/NAH78JaYW2tI1JBkC3GTq7SZf8uQL8CEM3Vynq+ZlO52+/3zzXFfjQPl91VOF8IHJu+lQPR+4DX4radyiG88lXfgVcdOuCG+CcjZw8Avicf08WPmBkkn1TzL2quz6NLvhif/wupf80QMOdU/7oX4r0vu/pAbb6RZwATAP7nPteuAtjog3IN+oMb5svJAC7uUwAwLaAfAgD4Le/8a3yOqhrgEgD8lc36l37ri7QA+/5KydYfup8c5IsOTmtJirPT/YnbB/kOl671L7kFCMxefkDkApIIzs9SrKlutfciuHyl66ApFu3Fvx5zw5WqadAJj6pe38kQpxlOrXVwdr2jGkAlcHGkVZNFK5Npa5WysmBJeKdwYEQlKMHBGbNwjbCiQYCFZ3+3hJrnIBr0MKRL3szYFtN9jVczlQcfkukAACAASURBVEMVARHPEliOUc5SbNEZz3BsoayvyweO6mAvwGAwUm3kUKuGM5sDKQMJuHIfMo1zNZ5XgeMH8DHBZDyQaq85Ny/xwdpGF3NzBtTt9CIMJzHKfkkA973ndnB2s6/6Ade6lVYN159YgmtnAgBH0wTNWoAq66IAKlUf7f5ESlye0eSkRuCawhkKXEopdrY66PbHUgWzRhOr9uHorEEFD8+WzC8+tdVHb0wHypxkxbqZxD2MSfPRalYB1sOTGZrNCuarPgbDGBWf51i6PEbmfM3aULWq51Sj81881PvZQRkTEuOHrFtTUUlAbyYy6FzVw0LoiMjNXNiZ42GjM1QdbInq79CVEpM2zIcWmyiXphh02iKo8xnQrI5gKMFeWoj/+rs+pDxpKjWroYtvetQJPOH6IwhbKzi72UFp0kOYTQTCGWJ7FUP4EuKcOLKMM+vbyoc+cWgBp1c3UKlU0QhdrG730Bkw7szFFUfnsLq+I+XujUcXEc8obGDdjCKcsoDuWs1F0u9i88xp1BaXcWqbNSUfg04Xs3EPj3jU9bjv9HnESYArLm+iPFiTEAVzh/Dpe9ZwZm1HdVNmQGfpDL3hDI1qBaEzw/H5EFU71nO9a2uCTmKh5gVYqldwequNq48dxqc+fwrXHJnDkWCMaWYjbC7j5PpQSmfu/bkNbtQDHKnZwjdSt4p6vYLueITb79vATp911AmuObaCQ80Adz1wHt04Qz9KUXc9XHc58YUl9NvbmHTXsdMbIPObGCU2JinQH43VD6lkZx6vH5Rx66kdxLaP5WYFNCM9stjERz9xnwQ+1xypobRzCqVqE72ZjX+428TUsRZ/ZHleYrfB1MQHsv9e3nBQT3qoVmpYnXp4YGuIGqM1F+fhYIJzmyOstXs41iohnA5QaTRxeicWiM2INuYt03FwgUQN0KHURlCpKjt5ZzjB+kZX/Yk19XqYoRmGOLXZkbDF5zo+V5cCmjXVUX+A4XiCjd4QfQrsZhCIG1Edn4t/ONUwopI5ybSAlmNqNZCSmvdY4bhlMUzp4I6U+qy1saZZr5Y1nzHrexhF2nO3GHvpmxop88p9KpPHyv6VIv2SAvji16hLV/gqboFn3fx0DEZ9RDHZYSanlYXkqheCq0oS0a4yUtYlcy0LCz+pFQgqUSXLTVJezGVTuR7ZLB7iSZRb+LKox8JXilLo4tBlhwQAu76Ny48ewiMecRNWd3Zw2933YMwcStoV057EeLKq0M4/Zl02BUYpmmQRy69RKUV7Yy7YFhq1MhrNukoGBPjKAYGaQr1p4+Tpc/jMrbeh3RkK/A3DuqwmaBswS+i1P1CWgR/4YlXxXkq0OvU8lINQal0uHgRAA5+Lcygr4bDsIww9AdvcEHADZqyRDYjG4k+WVy+Lgo7aMbcDZgHVQIy006UtqKNMQO3PjB7JXFeWmns2f1KICSgi6mU6q/m1vVy43Z/PlQhi5ORXVlEot/JVvkie40yQiXbJReYuN5y0FVU2b55FSOYObR9Sx5N9LVXeVkYrj0gLlAg9yuBN1ReoEIwmibIMhlGMbELQLsFoZqM3ycRCpO0pWXxJNMYkjpBRfWe7SEseaDihnGPPFUBMpWWq6/L5k63HPkkVp4sAI9jTrhhWZEpube+Y5mEGpuei2aij2Wyg02kbm2/LQa/fxXQWIQhsVMOKyA6DfozBiEwjk8FZMJlMMSYvysrCuMgyM1mQBthjFrMnENRYiBu1PAHM4mXUpWYTqUsSNMtJAlLlq+s6UiTyb4KwRTaotBAWbVQcXZOFIakFpwZ4V2Eqz5E1fcCoYYThUgjulLTxsKjKJiiV5ycTPKKtLe1n1LdKzIdwZEer9xE5g6CEIWcYADhDwoxR5RyTPUm73wS9bjfnh5hMXylznQRWaaYNLKgEnlqYxRlmE94bmV0patWaxg176jgZ5BbMnorhBIwFWPOz5BazbE+OSd+ZoeZzQ0zrZVo0Z6j6Do4dXVaOzmQSYWu7jQmjcks2Wk0eGlIM+kNTEPao6iRD1BLTk2OS7dRt98Ro4yY88EJj8azsXZMFzrFOu3Yq92azWCxZZFMB+ZbtwnErsJxAgM1kBtnAcG/F/koQtkJlrYBno3TmTlh9N/B3rR0JfVHBzrFJqoHGK/+ogJ5nJtOausQcDVpXz5BMY2NnKzDR0nMmaYfjxXepti7Bp3I+zUQoCCpNrA+m2Oj2sNntYxBPBIaSXED7+LLryq6lShv/koOEOduMCGD/UMYv7cvzuVMKadq5M4OEqmcPlsNcoASj0QDJNJJrAw+sVBVzBlx+0g/jCV930ADwDk6+4ydw+3mgVvXgBzbiJAZoy+M3sNrLcOs95/GJ2+7DRjfCzPKROIGskhIC1o6LgNbdVAB7JSS7xXrHWNnntrUEurzAR8qnk4Od7BuGkJEiKHlSfVKJyzxgIeYxweCJ+o2yX+X0YJSnNtW8no8pFb22AZgnDMmhw0OSwSVWrWxYsjQryoxlwhKBarJqZ/HUsDg5PwiAsGTFTGcGkhnqNz4bv/Dql+BFDwEAfMu7fhnf8kenYGkdN2QSKdUKIKNwsMgJKnKqEEACjLMMk5wYwa+RFEEAkXMnwWRziQW85Lu/F7/yjcvKrTq41wyf+/PfwPPecw/6/EwFGFk4XigCwCyyUtbx63J82ANOCiWiAarNGl6QtlRLkTafStCc3CZCjVHvF0UZzTtKu+D97inpcxm1iWVwFvGcm5+NN9z8SFx/kQDfl9N+s7Ofxs+97w/xn+/g+m5ITAU4KUWwCEwm35kv/s21T6pdAvnKNTX7nGJtypMltO8wRux7CuIiP1lkNV6TBz0CqCT3sP9r+5dh4Zon4v985fPwootS6xYt0MeH3vtf8edHXo5fesLixVknb/wlnvczH8F9OTBJIJJ7JBI8cjfrfBdmtm58poVqVXtqNWIO5nKOL76Wf1R1wzxaQf/m90lQMbJp83ysFbzuh1+D16xcZNFy8Dn88ofuwb3zT8dbn9r4crrLl/6Z6DR++x3vx1vvHu3ZvBcKyQt+U8S33BFh/7d2x9QXeKfie2a/s7vbVZsWKlnOye7xJ+DN/9tT8fUHnZs9ugdv+S/vxfs39pS9RY5xAXKKULlPtboLEOdzRAEKqk/koO3uU9xHBjAK34KUm7vL7GsTEQT2ESqMwjyfl6hquvwR+M6nPh4vurKxR864+Cf8Ra5gAODf+NDtuDsnRBQ/WMyguwSGwsp8d2/9Rfpw3hbFdTT/at586AHg3zuVO0btOlg8+DPqs+zLPS0ygB/Ujy+AhAvy0BfNAIaDRzwkGcCfxi++46+lAObY+IHXv/Yh6wWXLvy12QK0zaVd76GSsXU9yBe3mvdOE3SVk3rp9bXUAlSX02J8QU57F/di3zk3TXB2HwBM8Pcy11z/4t/BfL4nPeZhcDCVmm827GFi2QKX7l/r4vQGAeBMwMfhpTmEgac5ealeRp2ueckE01JF51WfAGUV2OwTcLFQIxk9SLHYrCMajhCnEKBDQIZ1D57XSzCuZQRjypWy3M4I4FBlOWL0UMq6iYua72IU0zqYWwYboWtjrh6g4noYUYSRTgX2dKMUM8aVOMwQZh5qBXOhhWlM0M/F/VsEjvn7JJVbqPkO+uME03SGI9WS7JXvXo1waruHeGIsoJfmqjh2eF71B8ZWcWVdrHlo0YgrncAOA5ztzRBPgJVmiDFrG3SXSy1sb21juVXCbMaaGx2lgHEOkitur2QsrgUYBx76UYJ7zncEJlM5zLoTLa8JUpXDqsj9gTWDb03N/bO+wpi1qVFTT5hrnAEec2tZz0szLFZ81Dxex8aZboStfiY774UawSwLO2PeZYLFEPCTIYKgqtrLXWsdKShJiK+VPdRqZaS2qTtTiXzj5S248UCg8/lhip0IAsYedmwFpztDfODDf4fN9kjEf2anPv+JN+FJj74OO6OpAPA4okBnAtdK0AqNSnjm+qjWa9hsD3D/edZNAyCZ4GFXLKJiA5+9/xz6o0gg3LGlOZw4sSJl7njQk1KZfaDvlHHfWkeqZNfzUQ8DnFiuYqnGdk5xz+oYd53vSwhw3bF5NKtV3H3yvHCAig+EozUklov1iYtb79swsWgp0Ky4aHgpHjizhXZviMBNcfzoCh5+2QLsuIvqwgpOdhOsbY2x3CyJYHD7feuYwIeTDvGsR1+GaBhhtTvGJGM9nzUyV/Fw2XAbUXdLtantrTZqzRqWjywjimzcvz3GA1t9JDMHNxyvYzwc4561LpxSgKtWarhqsSQlcr/TwShOEQR0sKR9Yoi4FGJiu0a9zjzuEjDfLGOUOPiHu85ivTeR6vWZj78Jn/rs5wHHx9WHGsh662Z+Ccv4/JkONrb66tesJzILfDwDVrskG0yxVPfwiOPLqNmRalJjeDjZdtCoZKh5Hj553ypOnm/jUNPDNzxsRfVSEiyoyjWOrawHxphFI6TJVLXnzmCsmn2jVkUp8JHYHtbaA8XrXb4wLxHVFm3fZzGuWG4hnUYYRTH6/RHGE2MtHydGnNTrR9jsDhWzVtR9aDFeCx2kBIiTRHXKMpXzrGmmqVTAzPhmrXss0grtwo2QxNU+PxPpgEXnVi0Enc9D30HZdVTDjxKKtCzF8V0CgC9uHbz021/lLfBNz/5GDEY9TKajXctm1y6h6laQjCaYDgewCIiV6KFvijAqUuRKSBb7WaiSPZ9UoSw0cPBaGsxcsI0iLbeA9h0sHV5CtWksII4cXcb1D384dgZ93HX/fbL0JQPIAMDGloyAF8EsQb9cDWR/5ygTNI7H2oBE0UjB4ysrCzh27KisSbnAE7hJZgTmbCnS7r3vJO686x70++MCasX8wrIsFaIopggUi0t1hbaH5RAeVby0OM1tIKnWNGpIFquZrbpf9WMAWiOENvmA8rCXmMv8vMlRNhmrsnQlKJOryIzSyWwupSoNfKmgpIxRWxqAkIVWWWYWEkL1UaMQFkicFxuYNVCAwMoqzosoBOyTrKSMC4IzUuwx+3lGYIj5uTM9O5MtWvwhmGvsGRUqKRtKPmMHMf8kJVmicHNBy10CO2nCfN9IuRW0u9ZCQ3CCTME0k2LYtZiXGiC2fIwTZmy6ygqZ9HYwHXa0MKkk7HiAV4ZTrovlQ8XmZDzERCBSLDWbFK9UAnMjU6vBsyJkk67auFavY3N7C8xt5otkgWq1gtbcHHq9LkbMjoWLKB4jTWN4Li2IQ11vOIilAibALaUvt4ayr+aVitxDU7wvlPGK0c0BDQJfsnvMC+QGFzJgR2FpTMsSU+PjwdUEvRJMIkBJVhZ/n0CgmFFUzDIzWnm1PKoY8IEAnQlbMMV2qWPZb3ILcV07B3gtKhPz8ayxpVxrI81SRh3fm8rRgNbAZmwX6nQro9rcKAanBRBLC197Kntdthktv43SlJxVAoLG7piboYA2t34K251oc+faAQ2bMepFmNDOJyGomCEkcEoAhZaWXiqrE94KgSvl4ITMoWmiUglE2CCo2Ot1kE5iNMIy6rWKySUm0DeLkE6GsrTnRocbhGlqieARBsZ2adAfaWyHHjdtZIaaHG29MgeD3hgR29Nn7q0rsLqoMpCRxynC9R1Z9ngBFcIOnHRqgDyOc6sEy/Y0ZqgEHgyn6I8mSBIeRnyEdoZKKUPA/G/m2eTuBrQGL6ye+Wn4iDXGCQZOOPfFmMYcu8xuZxZxoDHEsRp4tpwJqCDl73EeUAY2mKscqs+o31FZ75BB62kTmPo1DKYJtnoDrO30EE85/l2BNwHJCB6JA7aIGCVmejlUuhP4pB25yeNQJgdJAMwWygiOGwcGbug473C+4uGHrN1mvSKlNckFi0/6YTzxsZcf2CHbPD8CwD+OO9c9lKu+8ov7/TZqc3U4YRkbPap/gcGkhHtOdXDnA+vaZHMTPytx80m7W2O371dCOIGPiAsUAW7ehSxMmaVt7FeT0mxXqSgw16Ia21j7c/wTEFZsAlXEAsU4F8ey+U9p2SU1v7HrZv4Pra3gBzxZY+Imxu6T66BsQqngN5nfRr2vCc6AbjND2hJAwMIIowqo6s/Xs9qNz8DPvfwFePGxgyppFBumMT72rl/GS3IFsOYKAty5la8yTHXfhQ1ubpHNtbXkgKszwe4CpOD8JttbddYcFEMTT33+S/CLL7kJxw/642//DV7y4+/FX0YmC303KkFKVQNkF3nmxceRzfH+Qn5hj1xYee5TcLI9uLZHfF56drlinGQbi4QUc9Ax6lC+l1lzjTkynzkrNyfwqpc8Fz/6lBNYuEhs78vd5hIAftMfvA9vLQBggpJSn5v1TACwjFtoYW0eFcHaQvWrXNNc0WdAGtNni5/lOCAr3YiIc4tbYbymoGtU08ZBgngYbdANbNrEM1/xA/ivTzqAYFpkuOe//xred9X34cdOXFzH6t36bjz9t27DoMhDzvc/8kyRXX9eTMwjAHRIztvFqOPNHlhTmCz+99xcRKpQ3EHu4pKrJAUAG0Zfnpe9gJe++lX48ZtqFwfuZW186q51rNavwXMPX1y78H4G93wEr/2dv8HnZrnid48Tt5v5XSieNRr2FREKxbN2YPssgvcrMfcDwEUOtcgV+XgsLLTtQzfg9S/+Jrz0WPDlDoMv8+cSfO6Dv4nvu2V7D4zIbZe1r8nnh/33teuOUOD++bjmWlAQRU1nyNXABQllHwCssVOoh3NwuSD/FPOpCBV5ux297gn43mc+Dk9ePFgr/S/eSCYD+G0EgHP7Vj3HfQrn3MDczHX5nM890H6STXH9C0kAD1I+5wiqd+0L8L6HSAFMAPjC1x7JyTzAwgJaJMxCEV48x12Sb/6wc3KRec77Ta733sXObNz0gu/BT9zwEGQAv+MWfDYHgH/w9d//Zfb1Sz92qQW+vBZg9w5tC1e7DgjaHfRrlJr81i5Jlgd98UvX+xfbAp5FdbkjEPggXlQAn5slAg5dC1h2bDD79yAspovP98pnPwazUU+k79QJcP/5bZxrDzCIZtoz0y61Vq+iXimr4jZfcdHyM0xGQ2RuiHHq6jwdlEpS957b3Fa823w9wNXzFDDY6IwmiJmbSSUv3ecYQUaHJVoqTyLYWYJyORAoRyXp2s4Aw+kMc5UA1UoFG+2BSJyNio+GT+V+itR2VIcimZi2w6zIMr4tyVg3ogDGRs2zsFgt6Zy0PUqw1jdZrofnQgHBZ7YGONRk9uwU484QU8vBned2cHqrJ5dGnlEvP7SAo8tzcmxk7Y41hxNLVSwEPHp7iCwPW0MjMKE1MxWq6zt9iU/mqwHckqkzMnvVkCvzmhsjA9OpnMyKPTTdttbaY5zvjNWW8uKzHAl86KpX8hyBeEdaIUrpWOf3aDxFuVpVDSP0LFQqdHkj2Gzijvhcyi5Toyyc2h7gfDdT7fKKxTIS20VvMMKNJ5Zhzcbw7RTDmYe1/kTxZHSVY7ZxvVYWsEYlJkUgS/N1XH+0gXppqpzaYebirD5zimbg4uxWDx/75OdxZr0nxTPrbY+74Tgef9OV8MIyLIvxhxbKVoIgi/UerKnNpmPUm3XZQJ/Z6uPMah+RHSiX9upD8zi5toUzW2NcdbSKG44uIKKNcJLizJlV1WW9ShnNaqDnxhptiQ6G7GNE5yl6sRJ0hxOca090jzdedQT9bhdTKxBpYGWuDMRjufJ1O21s9qboTxK0u2OJVuYqHgYjuiemqNbKqlGv1Es4NFfFYGpJXZ0iRGc41LOrhGVM+h146QA+YngWbcdjLC0uY25pHplTwqg/VB1uexhjOBxj1OuhYk1w3VWHpboej6dwF49gME5QdSYYdHuIMlcOjQs1F9lwSxbKzMc+fW6D6D+mjm9sqqsBKoGxY09jgu4TDIc9WNkM8cxCb+oiDqq47qpj+ORt98HyyiIkXLZQxngwRFCr4e4HVtEZmbo81fPVwBMWQxc3Eik4HsbDIY4eXsbCfBN3rXaRTKZozc/hs/eewaGlBWTjCHMVC+sP3CdiA2ty/WiKxPXk0Le90xZxY+aEcsCjQ6WbRhrnzOqVqt21VQum2GBzaxOZG6Baq6LiuugO+iJdsCqx0+nqGnQP4JwwjqZyFDTndUOEnatV5BrAehnPJTNW3t1ApA/meRNjCajkz+sJxCV0Psj3CgSWhZPYBHsTjCfGbr1ZCVFibYsiC/4MK3OXMoAPYim8dI2v1hZ49s1PwjgaIpow45SWILZAuZpfx6Q/xnQwgJNwkTD5u8belQoDFvaY+WoAYSX+csOt4qgpiRJEojqTbJKieFEKS1g5uoJqI0Sl4uHw4UVcc9WV6AwHuOfUSURcLGiHKUvmGeLxVMwmWoIQ5OOiyOI5C6BcCGbJRKBrmk0xP9/E9Tdci/kF5lrSRtlsBAmEUoHHzIWddlsbIU1Ysj11Ua3WclUv84SNXSpBDf5RMU7KTLOBkKqiyFdLmcXIAoX5/p4Nmcmoy4UseREjL5DK9sConLgZ0aYkLwhQ5WRs/kwbw2MurrF7YBuaog8b3ihA2d5G6cH/UuXMsr35XAhIxLFh1BBAJ1DETRIBIE6oWcZ8VZPRamyeC5tFgpi5/TUXBdl+Z1pUxuM+jZ5l1UqAnVkc3Kiu7YzQjyzEicn3tJhpQXsZ2bsyC9gowfXx+WAcZmjmVsdSf5UwsWgW4xqQNY0x3l7DpL+FNBqYIqkXolSuA+WGlKW01ZiNB4iHPaSTyOSc7GaikX3kIfAInEdaOGr1Brq9LobctNDCt+RgvjWH5aVFtHd2sL61BcergjblGa1RrFRZzYTRBn1m8NKShgAelxhjHWhsyQsVhXn+UjHltpZkD/JrBuQ3tm8CgaVSNjNKbuioxZ0gGr8ul20SC6TWY7YHNxy22H7md6iES+DRWrjIXc5Vt8aeuQCAzSaUikQWkmmRLACbz5X9Qsp5WsGm2gSqIKoxPQPdrm3mqRAQJKAlXxZTqReoK2trTxsTgV85eC22m3JscwW0RUvvWLbItk17dpPNm9kkIZBpaSx0bfYHqrhTZt5QdUy7Z46tVFk23OwIdHS4WSX4baHiB6iUQ1mKVCqhQAJaeHNcEGaIokis1sB3MI36mLH/cowkJDswM8+BXy4jzcbKQJ9OqVw27022HYkAnEPIxJxORYY0WRZSttM22oPnMJc5t7YlMcJOQCdlugEQeOUGrSjQK8+RWdczSxvALOOclGI04uab90vw10I58GUfRACYJBcBgSKMuHkOprGUt2gXFcWyppZSn0rdZAavxM0T1csWatUQvkDakHtwjWcSPziGBEZyTtezTaWoJ9jEA03JryLzqIL1sNkd4dz6NqIxGYs+WrWG3oPgr4B3qjXzDHhY7F+GNGLUaub6xiKfwCvtr012MSd6bvQqZU+uDQ7ptJmNo0/7MTz2McxGOsBXto1Tv/9j+OyqC7fMdB22gVnT2IcHA6q/bVilQPPYWifC589s4+7VNrajDDEJR7nVPMevxYykMIDDbB7HVs4uaY9easOla4VHgoMxe5QtvCpRzIEmucDkzCszXGNOukAdzEhsIAMqjSOk8QyW1P4E+0uaNzNaUtVKRL52LfzpTkGSDNdJEi80R3Ce4bVljWOskwvrSa43RSZ47aZn4Gdf/ny86KEAgN/5S3jpn5wD88U5Z8aMHTAsLhMlwLW0UCnmhW66DHC+nNJSO88oF3hBck2RsW4mQVhWgGse/TT8zPc8BzdXD7Cv5Jfauf3P8cq3fggfH5g9TqHkNeYHZu3dBTCLrODcnlofMV9HC8CpUAMX12HEQ0RAcDfiolABGxIB5yEtCXo/Y2vIfkPySaV5Lb735d+C//2RrQNWP3/pdpQC+A/eLwto3VceZbCr3JPazfQ5uQ5wPeNikAPcAooLa+L8rWhrrnlI4AhJDQYANu2WA8naozCX3PxdXLvYV7JbuTd8N+77/qsvDuTMP9Ps9rfjA1e+Ci+5KExwis/+93fiu/7oXvR3LZ2NQpoOG5zDNUr3YlB3gT31rCLehDEo+WayyHg3qyynCkOMlPuLgHISPfaeoUgWaRmPedrz8AvPexguTgScYTAcou9XceiiJfcZPvcnv4JX/VX/wWNLtmwFycHsjvS6AAgTsW13v7e3/77Qilf7dp4PTNB6DqCbsWycBFKk1SN4wTNuxhuecNBOAnwgO/iz978Hb/qkAYG1YywA6C8E7u27J0OMMG1Q7G01r+SEHoMT7ssBZopwAaLm48fs2QpE2ORtK0PZKiHwXRy7/in4t89+FB5+wC76X3oWGeIzf/dXOQBMwkjh6GCU/2adKkg+OXEyB7L3zlgPfof9X9/tA8UgAfCQA8CFQrvoroWle/H/FyqANTXugV8PIjrk61vx1/6fK+76oQOAb8Wb33kLPsOwRgCvf933HfzCeumKl1oAwHHXEaB2oPv8vGW3kxSrsxT93GHhUoN/9bcAZ1Mqy5kxfRCvXprhzDTBkA4ztDulelVxLAf3+o5n3qRILxLB6Ta1SZexcaw8zVrZN+dBWPAZWVbzsUSQLMvQGU2x0e7TB0rxWvVyiGE0kgrOisdS9RLQDBwoo3dm2djuRwJ6lD86igTcUs5ANy9aLIukHVYk4iAhnrW+SrmCXmTqGxS7sA47GkWIeKZ1fIlA6mUfzcCCR/hN9ZQU0Wi46xw3ptsUBUWWDT+sot3tYKFallWrR3dEna5LUiZujmKs5QpgngMX5mpYbNUExPLcXAkcXLZYQ4uxZ5aF7XGG9iASkFhCKmUg61Ez2mOrBGtcz0SoLxH0nkkhzag51h9cximlicAm1psYNbc5mEkFzboGdyO1Wk0ulxQTEEA7MhegEWToD8cMHFSUGdup4lqoEpimhS3dumasz5g2ZkUqobrICkEF5FpvpHpC07d0fYpjaCV896ktbI9naFZ9eCUbbjpVjWQYJyZ6S25/wPGjy7LYHk1UQUYvmmKnOxQwWA5L+Mc7zuDTn79ftULu8x55xSJeVBiRkAAAIABJREFU9JQbsNSqYzJJ0CeQOWMusYXRaAg3jWFPhlhcXkCjNYeg2kB7OMNWtyer71l7E9XWghzT7FlfuEC50UJ7aw3ra30MZh7Scl3iiEbVx2LVRYWZrj5B1KEyZxnvSKIDFaxTtwo7rGG73ca5jS6uuvwQLl+Zw6nT54Ub1N0Up8+smugrkuqpZK5V0I5JUBiqJs6+dqRVwVKjjK12HycuX8b29gD3ntvC8gJrVMyydjHodLDSKqNWr+H81kC1pqqfwctiDGML923F2OpFYLW9bE/gzgao+xmOHF7GLGYvSdFcWsTWuVVMoqFwCYdA/EILo34H1WYTfljGvXfcLZLDoFRH5le1vzu6UMFSJYVFxX1YxZRCDEYlTmZywlRNiYIUr5LXIGc4dqipOn5/MFCt9tRaD2udkerCJBks1iooWzEG/b6JO7QsLMw3sLKyhDtPrePY4TlUfR+f+Pw5LC2U5Vq+sd2hcgblcojLlls4eX5TeMBSzUfc7+L8VgcbwxS9Ccc6BQUTZhWilE2x3KyB+gNaOc9VquiPR8Jp4intuOsoNxsYMzpxZuIy13ba2BnN1L9o2y6Ryz4AeHGurohF1mkl0CEZeDSW06rcK/OzXcX388hAC2EYqI42ppCMtSyOaT9QBCVdFCWQ8jzZsRMnEkZRDi8BwAe3VF260ldjC7zw+Y/DOIoxoJ0uwdyM6pMSGmEV43YXs+FYdrwE3FSEya1paQPAoqgWRlqh5sUnk4tnCnoq1LHQX0R20VIjt4BuNMtS7i0ttXDssiNo93u48957MByO9BnILmvvdHatXmWVnOemGcDKN9mkZKYwgDwo4ejRQ7jyyuOw3byobqXyzLdtfj5TfDeALj8bbVBYdM80sVCdpS0B7TJl20AwwAB1RsmbZ4xJPVWSJaVWJkG0BGd56dy6tVB6ip1vcnVl7GhiHU0xW3mIRjFjiskUZxEkNipgToYWAWCy1wSumPxlqTFpJ0ogdzoTAESFHbN3aUMiu1WBLpYmaCPs5DVow2juwRTPSvps/L6Ugfwj0Hii/iBgr1A5pRniwRC99gZq5RIOr7Rw5MhhhNUGtvsTPLDaQTdyEGeeJmPbYp6rAUJlXSl2EAtVLGSKoyOgmH9T/kbrugltf/N2TycDjHfOY9bfAqYj0K7FcT24lQbSoCE7CBaKJ6Me4lEP2TQWk5EqVrUvAQ5aFpdMyTiexAI8+P6j4Uify/ddLLTmlZUwHA3Q6w9lS8PfmE4jWaQaQN5BHCciEfDzqsAqm+vc/jJnKSmfUOQIo9glM5IZsbtkiLyoZYAZm6U6TSdUB9OCeTqbGBWlX5KdBoE0qoLZNkZJnFsNC2y1Be5TVajPI7Uv85SpHlPAb36oTqU8DZlL65iNXpHFrJbJ+5SU5xwfecawzG8Ke8B8vLPv8cXFmX1Nlui+LzKBAbhSuLRy5rNWX+aG3RQu2Z48TBD8Dctkh6aIJxOBlsyV5cEiFIOypPxe2nkwF5oqbIHGJQtZNNbP0gY2HkeYjmPNK3zOBDK5U+BY51ilxXC1MSfAnOOb8wN3ctksgmMlerYEuR0qs2lRmkYaH8yklv00CMZLuyYyCHM74gmfeUmWvZMRwQ9a7gayxS6AalqHO04m5S+fI/sA80mk9C/RiSBRu6Up24Rjj5btHobDCbq9ocYbN7rcyPDwx4yMLJlK6UmLJ2ZSs/3Zn9kv2I7sa2TG9gZDzZkC19j+VAJXw1wFbcP3a5jEmeYIZXYLfyNph087EUljOhlr09Saa2pznVHlbHuys1nf6eHMWW6AZ5hvtFCvVnWo4ucZU80r9VnBUTFEIfYnAtLsEJVKWfdAfHKnPQRVzdyQ8lmHZBUL3Cdpx8Php/17POGxB20BvYX7f/cH8clVH9XWHCxuLksuRuMIw+5AiltaWxM4pwKVmUCDpIQHNob43L2rOLXTxyBzBKKz3XjwzRgRUK/AKQcC9ZPxDG5K1TfZlAmcgHMd3SzI3ixyOqmWNiUv5fu6NOJKEU/pTEDSiau2APPVxzFm/DOi3Zc5jMpBwk/hlwPZs/M0SDUyBxvnbVqjizmZ58mCivzQy+2mmTc8MyplEUEy1B/1LPzcd7wAL7z8oMtwY9zyrv8L3/bBVQF+JHvEFkkXOTklz980i4/JfRURJFeuzdhGJUN84b3xmZCEwgOGwLB8j5HhCH7s538MP3bkodidZfjMu38F3/Znd2Mty/OK92Wzai0tqkF5lIPA6nwsaCwqBpeW9iTB0cHAqD7ZDpxjJ7LFzgGQ3FHCWCAbUo3yv3M0RKtoMI+nPPlmvOn5j8a1/wssny9s1dkZAsDvw6/dSeKdsV8WAaYgMymj16DWUgLnBDcBO5yXpKQ3Y4EHV60qAo0N2CUFsABg4yQjYCcHUwz9LV+b8vcx5BsDFJeufgH++ocej4PpCnQeKV9csS8+g3e85wP4T59YR7y/33BO0P5vT/kqd+u8FU1mrUHCmM+l/rFv/7BH5MjnlHzMFOprs7c0T05/cf8dXo9f+YlvwzMpJPkX8ergt/7Tr+LX1k28hT5mvjflvzlWzB7b2Ktr/1/sl9k+2rsXpDtjZfbFwEECwPxTKF53Vfr7FMXVG16MD3znw3EQ+vF/0rzxnfipX/9TfGjVuM8UU0YBchYAb8GQ3z0TmMnD/PwFeZmFdTTPCvoBzbGGKa+2KqJJ8jXZOIbkOdSpg4XD1+Fbn/2NeMkVtYcEgPnSXYwA8EcFAN8lrYY5W+YfPh8FewCwVLO8z33kmv3XF1Au95+9yxiGUH5RkiCvfQH+8GXXHHgG8Hve9W68vVAA7wf096vVtdbvX1/37rcgsJg53pB/DafXnKONSjwnmRbqcX3Nxo3PfygUwLfize/4GD7DBAsL+IHvvwQA/4uYLr8KP0TFtgQC1w4YVGNTsZ7RSVPluBLAu/T62miBecfGcTpwXbBefiV3zz60OkswzIDLaKn8EKjVn/X1V2G9EyOmCxjPvzZQ9SxUddY3sTmsA/iOJQtiOhO6foAoppoyVpSaxDayIh6jEXo6w05JFPUc/R5BwcHMwf0bXa0lVHtmsxglzKQoDH2KQVJ4sttNleNriIQOKpUKpnGMQTSRGGHQn2Bq0c2Ryj3WNVxZQlN9W/cJttqIM9YkJgJgWc9MSE7OHIHY/Kyd8RQrc1UEaYxT20M0QkdCnv4gwVpniFMbbUXzsZY216hivlVXnYVA6KGFhkBgPl9aEZ/a6GCr0xewyLow45jk9sZaZsKaK9uPoCyJ/DbGqSUCOmu8ckxMIthpgkroq/7AWlZieTi/MxKoyrM+1+FatY6EtRiLttEJlqqMmePeJUBqUxjCqDdLwHRIhaZTQpTQijqTepvkZUbe0Y6aAgiXat/EEXBe80uy7mZttd1P0J1QKEGAy0PTd1APHHR7fQHgPDNVKx5arSY6wymqjSoWGlX0BmMMI9Z/UoGUnz+5iY//4106PzDu7sarDuHlNz8OAWLE4zHaMw9ndsbaWYRZhGDah5dEctBkNB7FBPXFlmrF8WCAjXPn4NUaOHLl1UijIZIoRnN5GfffcSfObI8wtCoCPceZLbHYVfM+KtaUB1ikXhXntwcC6xZaLdWamDHN+6PzZMkL0ApdtBo+JmkJZ9e30Ci7GI6nOLW6jZ3OQL9z7PCSgNLV7b5A9JWleTR9oBay/S34LmPkZsq67vRHqh0szjWV/8xnNUumGE9sNCsOsqiPfruLcqUCKyhjY4f1N4osjBW3Hw9Qrfo4duWViPp9xOlUUVb93g7SaYKg3sD84hK2NzY0Bkq+h/bqKnqxDbs+B69cwySxUK95CLIRdja20Y0y+BxPto/tzgCHFuZElqCtcaVawXTcVw28UbZQCUJZKa9udRUZNp5l2O4ysnKmDGo/o5X3BCOK6umOaWU4frgl4ggJwHMB1dJj9cvV9a5srQmM7nR7WGrUsNUzeb+YxiJPEMUIylUp+EnMGA6HqpNaRMBnkdwy2cY23QNIpOA4oYvdNEVlrinCyGQcwaWVc5JivdPHcGKh3R9jg4QOCT4M9tFqVFQjBQOc5ALIMyCB2wQ+iRNJYpxEqV6n+ImKmjwOTJGjEsCZ8zNvgVM9y850QuQ5gUpgznl0Ab2kAP5KVr5Lv/M10wL/5jsfh3Z/grNrPSQZaeAuPAbUeyUMdzaQEADOjCpYQd46WBtLvkIBo6KDVBl5gU+jkjZ9JkeBA5VALRd0ArXLK0toNKsCdzjAd3a2sbXTFhhJkJbFHQITVGnSNpQKRjKJuJDxGmEQIPTLUqAFvi/AJFBWL8Fek/VLGFSFMNkuUy1slChi/OsPr5//vO7KBJJbKTePxvaZCkiBp8yjJVimgu6u/2QOcHLRZZMYtbBO71LrERDhRMW2IoDHRYozoFFPGlVTrtLKFcWcVI3FH4GyEHGaodcfoN/nAkjAl0roqUBaYz9JBTQB9jw7VgU0qrHZ/gZoYratrJ1TbhRzFhsLIqWq8j5WN7fRHXJBngkAI7DICdkpkb3lSX3qECQeDDDpbqAZAiutKo5edhTl+iI6ExsPbI3RnpQwpqrYojTEtH3BxFdhN7cMJgi2Cwarom2rEE4wmjnOdjaFnYzQ2z6H6agjC91Mlr8u/P/B3ptAW5LXZYJfxI0bcfd735Yvs/aVogBBbFewVRTUVlkFFByXsVVsFdxPjzrthoJ0q92nx0ZF7RZFFBRpj9rt9IwOiyLiQUAKsFYq98y33zVu7HO+7/ePV48SW6rJJAvMVydP5XKXiH/819+3tQfwOiMDTmidmS2RJXP7Py2cZYGrgECzk2tQ92FKO9qai12UF7JRIfAqVWJki2daZFIn8umSrZanfE51GmNd3jZigwqJLsuw0bTNn6zJ2fXEPrWxoMKmWIhsdyMM5BlV2lQgh2btWHlYXVtFmscIQtuwcpNIsJmLGZ85nzU3wOw+aUwgU/CTFd/Z1wkEETzkIi47F1ovWztzBPoRFbcVsiIxZa0DtqmG1hig/RBBoSA0dXUQovRoHdMx8CqjhS/7f45Ot4cFFb3KLCZpgKrTFNkiRrX00SgbKKVCpUKWRX72xhwRrY2bZFO2LZ+246PTZRmLJJFUKl8efmiDK/uTKFJf5222Wm3ZiJvaie3oIVlm8tWjIpjzhCmQC23yfVqbRG30BkNkS8uI5ueR6cnPT6lILwW9CMAkyE9g6dAujJsSWuzyublDjMY4821IRihtfHPDT8BXh4yQttimKOUYpjpaak/nIqC5hVo9P0RVMYeYz5lqa74/wHg8x95koewM5vKuDbrYGPbhc0wUmRi6Ab/LZYpzE9bqdjBPYhxMpmLk0oYmni90jeu0xqY6uhWBfbTR6GA8Y1ZNhsk8xjReYjwjISCX9XK/G2FzZYi1YV/Px+c8RdDakoJQBRH2x3P92tubqM3a7Y7mSD9oIQgjez4sRDvLFs5jKmQ2fAyHfc2l3JiXpVNZe6X6RCfi4ZekDJImulj55z+AL/zcS20BvYN7fu178MHxqjLEuabszObqy3IEQIVW0JCtOO2jlHteAEHYkVX4B8/t4y/vPY+TZ3ZB7oHnRzr4ydKeh2wSksK25t2ior06l1IqIUn2ODIfOmCP61jAcemUrTyAcwFUL1HEgnPS4DCnDRnV3QTa+ToRFHyRC1qdNvyIm34fKQ+/tNzW9XPk21rNvkqihMIGZDVt4AnnpM4Tno5XfO2z8NzLAAC/7fU/jxf+8Tm1r9YrHrhFDLM8J67TssA2Q2MEXF95aM4zJ5i2eVeHA86xKvCLVWIxFFpjG3jat7wcb/rCywLd6DlcePfv48W/9Db8beagG+eEUu+BaiBP6x3tumV77EA8B4A25WzhyHENWoRZFiz7gYEfhl6YyYdpBTkfGshlyELv1qfhlS98Gp5/68Cyb6/AjwHAv49Xf5CuDgZA1jn1JKmJOEelutZ0zgWcQ+XbLGKb8QidowpdL2qQ1wGAirkQqcnZSDurcLaf/l4RF64vHAXI2PTXPhX/+WXPxBdfrq7wCNu7PPOneP6r/hR3la6/1vnIArIMqKsPxbUqWu3De6dqX8UzAy8f2oHU3sAGoB/+OEtfLcrOfaNGGvUtVRvP/84fxCtuvzTqmEfYFH//5ekD+OlXvA5vHhsAyPwquZ4cWjTbXvoQLNV9Wb/Q/rmg8f4j+xFZo24zR1St93KN4WfiNT/85XjSpebB1JeYb+H3fue38bN3TQ/BfAHaTtHLe62dAfQWN04OFcOu0lEDg2JwcZ9+6CFj2fGyBXeFlofbJdu5Y4gvfvoz8E2feztuvAIEEmuO2gL6Ltzt5kTrow+Nh6NPVgCoDRgjzxwBV/U83b/VJN3aRr0+p/Kzwjueiz988R2XGAC+gN95/W/jtSdrAs/DxvUhtO7yy11G89F7O6rstr83Ip2K+iyMKXZC1C8XCVHnOxsA/G+ecGkfYrH9Xvzs6/8cf+sUwN/1nd/+yAbZ1VdfbYGPsQXYr1cbPq4JfPQuA7jGXdRBUeIBxlpdxYA/xqfyyf2yge/hBkcquBR3QlvZtKouS//k9T3tMx+DSWy5rKxhRk1fqt10yVoGa3ABOm3WOAP026HyY5nHyxgp1hRmMd2/ctURCLClWYJGZaR31l+kjGtAVtHbk7mJaHiwLZaypqVLWMHzYIN1LApvlkY+5fmUBHCdN3k2D7E/HyOeN7HUHp9OTR66zQBduqUVqWJr2p0ulkWl7E6CeDWBk2fN6SLDei+UPfKQBPOqwiKv0I08XDxYYjKN8cD5HZzd2pN6NvADrIx6OL4xwuaoi9U+o624FpojIgHw3RlrObRVZrwS835zTOYUNBEMYrXIXF7471YLachSmM6HFANQ6ci1td2mHa7bg/hNHMwTnN9fIKXwg+0ZBmi3qG5mzFOq7NXja33kXlN1U7rMqf7Emluai/DfCAky65iKRmAxUUO6j9Gtj8psglty6wMO5il67VD5q8yIpeIypAMfCQCBj3mcoPQCRIGPjUEk0Uhaeeh3qLT1Fb+1O0/R6URYTKd48Nwe/ttf3KXaN+sqj7/tGjzrC/4ZimSGpiLK2tiZ59ifxOiRgJ/HCPM5NjZWMFoZIF0u0esP5Ea2nB5gfHCA3soxrG4cQzLfV3/prm7i5H33Y0GlZxWKjD5JKwF8a902FvMYs8VcNV46O7J6x9pGr1mqZsWMWYKz7HN33n4Ltvb3MY1L7M9TOX2O+m2c3Z2grFi/z3FitatnsH0Qi+DQijw87sYTUsrO0hxxQkvoCNcf7+Pk1gT7kxQn1keqb7faIWbzBcazpWojIfuG52PY6yD0S+Usc1iQaL427KieTGc92lEzUq5MFrKQXl0b4GB/jKg3FEawffECvEakrF/aanMsdqgYLwyEZrTZcj7DYpEiZZ8LfCxzKtAhlXenwz5Am3TWJQtsTWKs91pY6TaxM4uRV1S9h+q7tKgez2Ijy8sZq8LOeC4iBq/tMTduqtaaFj7uOXkBvVaE268d4WB3D+PFUjUWqv45znv9oYgau5NYfYt50Kzpsc5M58ID1mDDBo71OxiPx5jG7J8RlvFc9XSOFdo/q44UUsQyEXbAGn1cAPuLBAeTOfb2JwKu2eY1iHtsY0XgP4vOrPFaFJyJRZinLUt2n/XVpgQsFIvkLKh5nJPq2j9FWYUIHyYM9FTbHHRbODHqohXQxW92FQC+FIvg1c/41G2B7/9XT8WF7TlOnj1AUXUBjxmsDfRpO7G/jWIRo1GQiezUhqa/McD3kLltRX5ljdZsZTpZUvGjDFwCIsZEardCjFYHsiJQYVrgBDc6zA4wNR8HPge6lHsNFqotD1VRhyoyGqhbq934fxYXZU0t5YQBDxJBKYPYFQ+pSgsCFVRZLDEA2KlM6oKcNhMElWih4phuzDEg64TlZpflJnY2F/ucmQS8x0CsbCtQmb2oKYctx5HALDcSBTKBkFRfSnW4TMV44Wdw88JLJijFdmExf5lkZn+tfy9VMJfFiVPW8c/07Ge7EOylvUscp/o/VZbLZKmJlWq9EyeOYTjoSrmZlyHOnN8WALygPXRFsJHKCgMrCZA0W5GpeJgPMR2jnOzgmmETN51YxXXXX4ugu4atBXDv1gyTPMSyCpFLWeysCN2wcfpfAzWo9lJ8qWXUcsFVXiDbt8jk209LmMnOWcTTXXi0oigLWc92eytik5kVKwvFBdKE1iKxgL2C+b4snAkUp82d66PcRDUIOllWJvOA64VE4IIw41JFSLbnMl6K2WT5qMZ2skK8sfG5uZPtuVTplkXAPs7+wr4qBQ/7JBWptD5dWu4sF26BZCU31G0EfqSNqFTAEYFL5qTS5reUetVyZak6NLKCCui1XSitiLkAEtAJTPnKDTjZYkQgcmKnZUNACy32mOFAOQEtVZSPQFbZYiGVLv8skDkwVS8V7sKzOYZTqqtjWepQycuNiBSksnku0WmRcSqsC+0gEClDivwmi/1czFPkyVygIlmPBKB5mBmNumh3GljMpwKWo2ZDxI6UG6/ZXBta9n3iRmFo9kbStXAzSYVlQrIE1cO8d1oWpbq2VosAHAkeHlrtDqKwJVW8RisL8GSXJQuNfxEyeCcqtlrhTdgb5y3Z4RO0oBLJWUca/GRgleYuPm8DfTVHkWLgB/pOZmsIo6dSV7aLVP2aepQUPW5qZb8u3M8slA8WMQ4WCzSYXzPoY3N1JFsl2iQRKG3QNptjJPDEjmOOzoJjvKCtEZXYlkMri9gWc2tMeUJw1g+6mMxzLJYpdvbH2B9PxcrrdjrodTpiwNI2KuCYKdh5aNtCEg+PWwFKryl2ItmGy2Uu5ayIKBWjaTsImrRrsaI9xzj7gEqXzPMgI8+rZMlNNnBZBtrotZgBFnHepINCrkMNc4SOf+mP4au+8KZLq0yqtnHPf/k+fGB/KDbooD+QVQ0BXC5bYlnTLULzCtcH2jEH6HR6GutpRXucFA9sTfGuvzuDe85OMU0byAquFSQX2FpBWyYqc6NuiIIES84TzKGnewD7ckACAK3x2XZUxBp5R32QUQkgWMtTrrOLcKBImTIOIUbK/pFS/W8Z0CLX0DI9CkFLYYLBBYkjWmvsNVyXg8pDU0CrhyLh87U1u/ukL8crv+45lxUAroFnjjkB3nQFEMjHviCqi4oWpA7RAp5EDSNrmVJK+w0H3pCsQjDYFhFzzLjhaS/B//stT8DwMm7TZiffhZ/8o3fhHffcjw+N6xK9Ff4PgSgBE6Zq1bpZqzB5SDKLFNsfiBRgeygbJU7hpbp/vW/gvxHs7OLznvwE/LPHPBnf9MV34uZLG/n4iFusBoB/8YNLt746INOBwQYyuecjJxL5FB+unYI4xNYx5xPDdoxlr18ijhUuF9isw2khrpzsGixzdtHaXXGsOOsBb+Wx+N4XvwDf+4TL4Af+iFsK2H77a/D5bzhpmdx6tA6scvdR4/7C950duuZQtiHjU7hdUVM5ANhxD+tdtjmsHO7EnQLW2XLXAkq3b2GDfvqzX4Y3PG31f+FOLv1b0nN/jR/65f+Ot0wtNkP3SeWEGw21NbZIl/XX17a6sm9+iFH+8Kv7h5TAcl058gxqxS2/K2hcj+982Tfg6088Ulj5EbRNOcW73vYWvOEDp/Hu03tIa6cglwH/0T7pELfQemBd/VAVrzFhpB777yMTL+t24H2G67fg82+7Bp/zGZ+FL7uuc2nX1kfQBPbSjwIAH7FMPvr86md01BbcTZOOOFOfR91FHCFFHLYJs8If+1z84YsuBwD8erz2pGa1h67H9VnuB/VTB6DXimSn9NV91P3buQHUBAXtRQ/tsO2seRgloHv08WnP/Fb8m8df2gWh2H4P/u1vvk0ZwHwOL71qAf2Ie/fVN3zsLcBsVao2bwiobvvY3/exvpIzIq2gL9C56WG27B/rZ1x93SdPCzBTmhnA6x/huPDovH7uYD7jzpsFrnajpmokBIJFqiy4HybQwvNSoLPyajfASo+xWyWm8wSrg66AsKxqqm6Q5VDcloBQ1gSdy+Co20JB1zDaxbI8RGkz44YY0SbhhAGWBDnrWkla5gIqCYCSzM7IsCAkIBlin2f/iq5kLfg5z6KQ6o+nS4oLeL7u0O2taYCY1UcaqjNdszHCxYMFpgmwjGOs9yOBb/denMqiejyZYGtnXwIGkrGPra8IkOu1TIwTL6hcZgyOKQWZNcq6WDcKVDMl+Zzn3llMhyJVaC0SzPNM0agoNIta4tGBdVPWMNguIp9SeMRajh/Idnd/upSrIf9tuDJCWRoYSXD7xs2hACg6MdK5izUD1s5YB1DEGAFxgvoUX9C9qvTRCRoC4fisV4c9q9XKQI/3xFSpFqbzBRaZxSbyubPt5gnd8nzZF4/6XSzTDPMkl2veBkH1NMHpC7vYWB9J+X364hh/9tf3qa7V6TbxuNtvwOc84U7Vgikq6XfbAtYWi1hZtb2gwmw6FuFgbaWPZDIRgEj3QNZW2ZaNZgt5slBduqClN2tK04XOvCSdx/MJ4qRCVgXIaSce0Z5YpVjVw1gDpetnVCyRzA8wmy9BHQdFXjdeu4k8aGA6z2QdnBYF1gYUi1SYTmPszzNzjasqzBcJhr0mjq/3AS/A/oyAfw7637A+ffOxFfz1PWcwS4DpdCohxObaQID7uYt7SErGx/kYRrTgtpzfyWKJ/qCL9fURZosU2wQtKdBhJB2ZEnki8sVqv6la56Dbxd7evoDgU9tT3HtqB/M0x6DXwrVrQwwGtGovkC8XiKcLCSeoNq4CEikSoBkhZw0IBnRWBOC9Ls4fkCBa6Lus1lwhTegCGaEdeRgNWqr98BrpFEmhDm2uSQpotxo4e/4A5w8SXBhP0G40cPuJDuJ5gjPbB+Y8mmXodSKsrq3j3MEcs6W509G+nDUwkioYlcl+c+3xEdbaga6XpJNWs4mE7gF8llkCGsBz3mLFu6T7kMd+WukUzS1KAAAgAElEQVQemN3Metb+7gEu7EywoKCK80DQwOaxFSmVWSckQZy1VFrSS7JA4Jfq/laoWi3rPWwfugeSxMGaJB0H2Qa83lDkB6r/KeLis2qizbkhy7G3SK4CwI/Ope/qVT1aWuBHf+DpOH1uDw+c3EVetbXA0S6D/v2Lg2148oHnSknWSirrUYJHlk9ljGxZFwsMMWCWal+zP22i3W6j2+sI8GUWBZW8srnk4tJuCygVKEYQje+lUokqmtJsjgX81opjr5Ka1cRDlqOofEQBcbb5UBGRoDGLSTooV45FbTZiAoA5rzubwTqPV0s8LZbJfqO4SEwT8mlMqWcqF1+gYJ1tKYDHgbeqzpTMfSAYS4Yecy55rczZ9aTgJZBL9hu/mxOUrHMdWGqZmPZj6udAmzsS8AgqUb1K//t4sUQcJ1gSVJSiMVeu7ZIAARW8KfNNedV8H+0jKynerjuxidXVIYaDvjYpdz94FtsHMyR5odwLgkcCpDKy/wKE7TbCTleqDCo6s+kY3ngbN66EuO2adRy/5jjQWcG5eYG/uzDFJIuQgew+Al8GxAtwO1SymbyJQDYnb24MDAC2mhy/g3nBXsmw1RiTgwuIp/vwqAguCRoydH4FaLZNrcmiMhXQeSLlb7Kk7QtD380ykO3JTZvYQQLsrH8RbKCKlYvGYWGGII3HCE8+s1J5ngSC+XoWXWpgXmotgslU/TYJitnzcjoO3TO/hxt4gvKmPveQEjxNUhXqZFvuk50Z6rlyIPHz2l1mifBh85oJADPzwTKpudHV99A+VPmhBCJ99RPmqzTaDCo0cFmMQkKUJckNXERpNUygiXsOKlIjAzuZBZsutakkw5SFdy6wApyp+FWhkcSEBZpehWG/K1siPqutnT31s3arLRvkFSoqAw+tiC2dI01igYi0JCLQRYU2s3zZK5St3GxiOBqIjakNecxNZIFhr4c0TcUc5DxgADDHcoSECnxneV1kVFIzt8Wul6AoMYWVlaG+m5/BWiifQ7fTQ6fV1XjjZkNZkyqYOptMFtcJBquvctPNYV6DUHYA4wZF6l71aRIDTNVW53XzvSQYaO5rRIiatA41dWPQtHmIhy6OT44NHi449JnJTPsYsmxphUOL3P3FVHkazPQ5sbaKXhQi8AoxdX3nqMDP5LXQOkbEBQKUUjD7AhilkpFDAJ0XqP5uIAh7mC1y7B9MZANDQl5DebQkxHgiIcj8Wnb4lp/OeWAyXyBjVnhFkk4bne5ALF9+Ng8PzITkYY3W1iLheCTuBJq7uWnjPM+5ejKbmNq43ZF9FYkzJKXw8JtliQ6sPIB6XhPXfcWP47lPu1lA+yX7qbZx9699F/76fKQDMsfc7v5YucRkPNI2i3nRZk9rlv6cp5ntQzv+VpPjMsV+WuJCEuD9p/bx3nu2sDsGFjFtaQjaEuit4IU+eiu00PaRUV3O+dDneCdQbJ/L+UvRvlwrXbZQnj7kviBgKyCRyTJo6HEj6/JFjIibaZeHawpBX2Cz54BgKrdLqiQ5rzUbApL4wEM6efApU1nvwMjek78Cr/zG510WAPitr2cG8BlEsklv2Nona2BPamXWIQQAc17m4ZnztPgXLjpC6tLaItmpRtkhOE85a3pOSCt3PgP//qXPxpetXbLe8tE/qJrh3X/+dvzq296Dv9qJsbU3wcK9UkuBFMyOTFIrWGuBmghk7ofP1SleaMddF/ZrBfAKowm6A9x+80142mc8CV/2+Btw3aWt8/8vN5QBwG/CL35gadatNSHQRRUYgGHAh3TMWo9J2nOAr5xWOD/xuTrw3IG/agflQ3OuN6tnfhzXbNmDO8BLhC2B7HZgtLbnetXHZ3/h8/HaF10mK99H1Go5/vx1r8I3vHOudx0lMWhtFZJnilRdv8g7sAgHvp77LhX/3LsPQSVnG10DgUeAXj2PkkQKIxvW32sKdQ+PeeoL8SvPfxw2L0Oh/RE1DQrc/Rd/gB/4rx/AGZffpG28ba8M1DyijP1on80IkPrn4YCvYYCOVOFAcv6N5mYHANdjka9i//K9FTz9mc/Bj3z+Nbjccbjp7n34/Xf8Df7ve7axn0yxS5EEB8M/AFBY33GEH8XwOKchRT0csUh3ClPdo9/HidUWhivHcOeNt+ALHn8bPv1Y+woDv/UTm+O9zgL6no+mzKudlGpSrhsjNVhqz7COznkIAFY/F4PvITVxDYpHdzwXf/CiS20BTQWwAcBHkyEPr9ORDnWFlhljrzuS/6tz5dE1RL+31xxV/9akD+va0snjCc/6NvzYpQaAt96Nn3ntW50FtIfv+e7vemRD++qrr7bAI2yBwANuJcB1mUA7Ar8EgHeLCsurIPAjfDqfXC8PPeB40BAI/Gj+4bLHfOov+6xP096436ISMBep1RR2rBMQgDWCPoGWDi1uKdZIEok7eO73gwjNqIMlrVwXFnXGuCWuK1Qx9tumTGRztGm1nGQYTzPwpMms2rVOgF7TV82EFTOe9WdxhkUJJAQx5RiVY5GlIopvDFrKo2X0G+ujBAm7/I7cVMkks5PUvdYNkC0XsmdWfSQMcct1G1KHntmJMcmgGtfmoI1rN7rYmya499wYY1rHLmMpQDdGAyk0uS+iopd1SokLgoaAKJLZCZRSFTvotFTPYM2VNS3VscpK/8ZYwamcx1jDZWRhy5k1lq7+yfNwiTYJ6WEDDTnJBYjzEqe3JpgxA5kCi1aE0XBFWbYULGwyC7gTKYKP0VrclrGewRodwUBGyjE6sdO0GB+CbapPstYQAOtDOuyVsgaWX2SZYaXXxuqgh93ZQspirvQkyQy7Jp6i1S3Bv4QqSSqXSRzwCd5OsT9N4JVLAa+TOMf5CevlBUarI1y/OcB1ayvoDfqKv6NbHAUZPSpQFRsHPXvW3fqdlqL31ocRei0frXZLDoxsR9aEUq+Fi5MU49lCYCLPcou0QCv0pY4+e3GCC+NEdRVGipFYTxIwgcPpcoGe38C1a21cuLiFaZyjyzixpo92vyvXQYLuFw/GeobHei1ct97TuNid0SZ8odrnyiDCoBPiwfNTHCQGtgd+gTuuXYVXVHhw+wBpVmLnYI6br1nBqBeoj1Ue61QUm1gE2XI2FUAdZxUG/bayg3cOqBSe4drj67Ik3jqYY5mlWB+0cN2ohU7AaLhQtTvW3Q7mOSaLHOMlLcJ5Tq0kwGK/P7bSFYZx6uJYKn0KHfia/nCInd197M9IxvdxbODJFv2u+7eQlHzebbXtTSdG2B4vsTdN0e220QoqjNrmMkmL7Dihu2elNh4NOtihYtprYrZcIGyEGPYbWEwTxGmGWZIJJ6DiuhNFemaMiTT7bKqQS1m3M3KO9dtuO8Sg1UGc0U49k0K9Q9LAMsFeXGDQ8mV53iBWU+aq97Fv0tGA9ukkLZy7uIOT5/ZkIc85j6+56bpjInBom87aNqMZlwYsUyFNvH3U74gckTFurarQZs2YRJaqxExtS3t7jnsKozyprQ/oBsC4uTBQJKRGSFWfhB/Nq8HVa7vaAleoBV7+w1+O+x+8gPsfvIhSpQ/aTHCz4WOyfREVs1Cd7WrlFQgiWmm0ENGGudNBn4Hk7bb7c1ussKgVClCQ5QbtWaWAM/tlG45c7CyTlmd5ApZW9rF0MwJZAvCcTaVUmrIltkxFvk+2grLLEyyj93PBMAvW2rqVE4ypFU2laZCCCU+oPjJ7ajtTm9pEiuUmg8hd8Zmvdzm6cl1jwYp/llUlAdel8hLyzIBiU+OSPUcwkQAWgQOCQ1QqcoNEKxCybiznToUMAsIEjotcqjreGJXQZEHNZnPZJFAdPRlPsbuzJ+BF6st2R6pq5QCz9udTPcq2ywVikMm2sbGK6645oYW43+3KTmRrew8f3trD/nzhNpyWEaz7yghaRYh6A4TdHnefKp2lk314+xdw46CJWzZHWFldQdlfwfkl8HcXZpiXbcvDKC1vuS7BsQCjdna2bSzcEQBmsdfAJgLuZD1y0WFecCJb58nBFpbxmE9J+SbcgHBzIEWisjV4vZbhzHMjv0MWqU6Ve7RgYmAwv5MEgwC9Xl9EBC58+hxxrirMUxIcTLVEWxwBifyRTTBEXCAwRiA47DAb1dNrzLKcQD9ZTwbUsj35Z9ngSrJs+R02FnLlbNPqlwUrZrUyxhZ+jtl8IusbvoesS/VvZwfI8WYFLg8tqjr9hvJfZ0tmebBNqIoloMRNHcFlX1bW1tUKbSA4PgloE3QlXNWi/VY7VBYMmYXdTgtlbmrMqN1Aqwf0e21srK6o/xCcPXXqnDbUXITnk6n6FllxRRkjSWaI47k2tCr8a8dLVSWZoECn3UJFlTlJIJ22NpwEAOUE4GqZVJeyvZLEMqzZn5bKiTBwU2xEz3fgXVPXzGukhdLdd38IS6okuSldxOh3exgORgJkOX7Yd1rttg4LmlOojvQ4/xRqP/ZDi5sjucRIBLwuZXG6nqLsXRUgrW8rv5EgF63jdY2WN60c1pLj0KxSpPeTGwDnLcs0FQnE80TumOUp5nmqjGPm0hBYXx+NdIhhprbmspJZyoFZ3kvhTrCAAGNDGzPNFQQdSQTheFLf5txp9v6cs9gduZHnXMMNIQF2gsd1Vjj/nvkZnHOm8znmi1jv6fV6CMOWrJ/5vIztyxzdGPvcsPu0UO7o73vdroB3jjcSVMjE1Oc7Ugzvma4PtMlmH+ffM3eEffYxz38VXvSMWy45APyh13wr/uxe9m2SFVoaI8pEIlMzTTW+e11aU9FZIBUoTzcIbuB56GxU3GxnKOkO0RlikrVx1wP7eN+9Ozizk6BodHSwLrwSWSMXgEs7ch7SOf8radtvOrvTBkpabMtqvIDHjFj2dLldNFB4hSxgCXJRRS4Le04jRYEWD3/OPYLzT50/rqR5sZcbsu/2uakPm8gCWt9b9q8AJpfZyufR//R/gVd901fjuTde6oJJjLe97ufw1X94WiCFyEjqp5ZFSRcBHtANAKatlsGGVHvKep3jnXn3LvdeoLnbP9QAgIhRvo/Oxi34kq/8FrzmWZ8odWOKcw98EG/8H3+KV7/rDKZuI6Ps+YQeH5Z/S1DezJzNRsz2K+KJ6ZDWbrKLEJRXC6Hd7eHmWx+HZ3/2E/Hlj7sBN3UvKQXikuwwBQC/4U34T3fFzpragKlDIFh7KVMAm1Wrc0HQ3C5ampFt+OwdM19zpYoQZsXufFzUhsodYuu4DGH2Dlmq13pHOiy4naPWht6T8bp/92J84ZVuunIbr/vV1+CH3zc1wEbzvwOCayDSKQEFCtEKnf2nbh/+lca+tW2tcuZYEdDlfumzXSwFXWXIqo58cx6xecFliQI4fsc/xw9/zZfgGatXGgHew2/8/C/gZ8+YUr6+fg0jueXyeTtlq9s31vdh+3frI0d/Hg4C13v6+jVS1Tj76FqsacQ9U1p6Xhs33fZYvOybvxJPJQvlE/BTxnt47wfei99529/g3XvcA9ewtdk51j+cp10Q+MPumo4SnD2M7EnCnhe0sDI6hs94/J34ojtvwadt9tG60o/777XlHO/9y7fgF//kLtyj89FDa8/Rck39+7qvH/3z0bapnXjqdcEwce45OdtYPwnveA7efDkA4N/6Lbz2lJ0nDw+X7uIeyqx2Y1jj3v7xo/XXh5eq6vxf44k4UoSbR1g0+7Rnfht+/DIBwH9rzJOrAPAnYB64+hUArXtvZWZpTYi6xI3C+sh2YUrg5CoIfIlb99HzcZy1jgU+blEU16P3h0SEs1mJlz79MwUk9Wj1TNfFJJEd8CJl1SPHSr+jc/jeLHbuh8Aq47IaHg6WrB/YykPAhPVGEt0J+jFCbqUTYHMQKaOVpk+diLXVTJS3gK5ifqksVTqyxTGtYFPMkhIXxwss6DZYlVjpdRFUJXamsepH3aDElABPynA11pqoTjYAdplRJMQaVKkcXP5Q2UdQmvWK9V5TWaIP7s4xXdKStsRqr4uNfog9upIt6FDGGkeBlU5LLnJb4xm2ZwmSjPbJTQHGizjBPsGeSj6COLE+kE3ufkz720o20axlscYVJ4WyUClw4TU0kOJgGgtINRdAq02zlsI6C4ngUl2zludVGC8ynLk4N8dGDzhx7JgJSUQY92TVSyc27tfqmiZrIykzSdNcwDsVwKzZUKUqNSydtzoNAc5UWE+WOVb7fe3xWJWicppgHe9ZmLVXSSkd8TOWJabLTAA5QTsqnykCoZXzsvDQCjysD9uYLmLEhcU2sqZxYmMoEgFr6AT0efYadhoCDanOZNvQcpm1In4vI8eu3Rhhtcs6Oeu0JPWXiLMMcRFif1HIzY1RYbPZApN5KkB2ddDB7nimPsJ9HZXKrBHJ1awCEqqnwza6UaU+lUlly+cVYTRoI17m2JYK1hPg123xeguB/XuzhZS3rG1N4xgnNkYsr+k1xBB2pzmaXoobj6/Br5a478ELmGYBelEDHYKnkcUiEpykYp0W2zSmphiIbcBT+PqqOcRJbFF5uLg7wWK+wGjYU+5zp5gJrG72htpfZqnZhPP9B3GJjPp0ujlRMd7rSOS2M11ikZrSlUIZqsb3pwupnbOS9s0pnvzYG3D+wdPYWrAWCax0IvSGXRxfW8HF/Rm2ponG+PHVrs7IF3Zn2JP9eSFBDY+AtJlmRjj7MFXdrQbzthNc3J5gtR+gEzVwZjfGxf2FapshC5t0uSTphFb3tI0s2IY8fNKy2qzaSShIc6r5E53fVT9OYlx/Yh1+yrhEZv/SQTBSXKUcwBoNxMsM57cn+ODJLWV7c4wQAL79xhMiiTD2jyIQAryJssw5Z1usHjERfg8FIxTO0J2Q6mqOO4HYuWEkVZnJAnxrjzbgdLEs0Q0jq99RUHEVAH70LoJXr+zKt8CPfN8X4fTZbZy9sI9Gk0X/UPaho24HXp7KXoDMr06rB585l1QssRhunhlaQKOQbBgHvjprXMuissKnASUG+vL//OHGQfYbUqrZ59AOmFmFBq7obwUgcAPBxYSLl6kcqIha2mcTULHSubPSNJtZAiYWRVyhVEGd0yY3QKZCVbG8ZoxLOGH2ytw8cUKXctfZKieyvyVAS4CPKOkRlSntVgq+18xhpVgiKOSyX8XEy2njwAxf2qDmAg05mS5pDxEb241toyIVsw3aLQOrnb0wgRUudMulTWrTCW1zKwOAm02zVhWzrCF7D6q0w1YTq6sjbG5u6PkRkNnf2cM+s5YrD3tpjjGBHS7ubB+nCmOVLAjbiLpDeFEbQiYJaMwO0Jxs4aZeE7dsjDAY9bFs93A+Ae7bS5CUHQAMX6cFiuUTW0FPEiBT48oOhBbIZg9B4NqnZApmc00mHRW9WTpHWSTKFVGCJoujvlMr1sV2HRT5jM1exlTVBroeqjsEzAmZdAohs6FhpiytTrhzzors0DxPam++XwreQqpdkQoIANLOpRUKJFLWoRZPOKWxEQx422QwGqjvrE8azEj1UXip3sPFWoo/+Gj6oRW+TdSGZovPj+BfiDKjmpwqOWOSKTvTgY28GYJsHCu8Vy52BZXSQlG4CNI2g59dSc3fa7fQaYfod2mpsyalLVWQox43YgQifFQZ1cBUQFKdmZtdDlWnIbOKmc1sRWgu6mfPbcnShJspgt98lrRJaTQrJGksxTPnBC7iHPu0+pHgrSqxuramQn9MS6LA7oOsSZJFOA4yZnksqYyNRJYgUKkxLiDOKrMcD/wlJ4EmLa0bAtEJAp87dxbbF85hOZ0g4eFDm88Iayvrut7phJv5SrbIJHkQ0O9EfJRmykowUJCz1EgGAvO33MCy+E7n9SK3XE5ujJl/zH83m2iziNcBgVnKAi8IADd0H7S15vxHZTM3NzxUiCzAwwVtnL0QMRXbVOSniUDHATdgvEdnL55pE1ah3W7pMNekVQoB5GTp7JZ8gbB8JiQzUEnKDR6Bx6ARCgCeTiaaWwmAkhlI9h2zRpg/TMi73e6q/3CO4nxjwJuB9+yKJAeIcuNyOkoq5R2gTFvxjfV19Do93ZuRZDJzieCBgOpwAny0lao8Wcswf5wzRLfX1SHjMc/6MTz/aTdeYgB4B/e/7nvxjvsztRv7TpbYJp/PmQ4CvCe2KxnUBH05Tx+Mx1onoiBEQeYhWYwtxhVw3amUd5QGLfzdmTHedfc29ooepkWEisp9EgrKUmOB1uhcy7hWZJx3ePgLGshDHkI8+LR8YsY0LZ/ChssAra2PjYRA4kTJDPEyV3+QbX6Sgx5Vura8EmhaKyUFuPLQE5kdtVTCtLluBmblU5ZYe/JX4FVf/1w8+zJkAL/9tf8Wz/+js+qDvBaBd075zHVW86SOFJYNK+BHLWxAIO+lJmlxzeZ8aOpR208YMEDA20d4xwvw9p95Om78BG+pinSBizs7OLmzhwcvbOPDpz6MP//QadxP26olmfb1HohEnx7WOk1UzQEe99jb8dnXH8OtayMcXxnhmpUhTgxbVyzb92NtNgLAP/07v4dXf4CUHIuLsBgFI0ARsK8VwBK5Kq/XSFa21jnWnyIEbI/n/L315PncBV8qytYUvlKFOmWoLOZdZiwXFRa9pOIkKYg7gvB2vOLlL8E3fqK4AP9Aw+UX34cf/40349cfZDs9ZGFuYLABVLWdr3YDJK6xOKTMMEc1cipyA0RtT8p2sCYkocJIO5rnFWNhB2eSy1R+O8TVLD/Xqzr4qv/9ZfjZJ9Ex5Ar+zN+Db/7xP8S7uO826baz/3ZzgCzTnabSKWMFjjk3F5H8jign6zv5aKCa2t6RBQ7BcPZJC2exs4c7k/heD//iX74UP3HnJzphu8BiNsW5vX2c393H2d093PPgg3jfhTEOFkss81q5zLytFnrdFlqo0Fm9Fp918wncsDbC5rCHjUEfG8M+hpSMPKp/5njfO9+KX/qThzKA68u186Lt4A+f51EF8BGLZ/X9GhwV6cT+fNgf9Gwt4oMW0G9+8WVQAP/m6/Da07af5163vm4jopqDkK5RCv4jFt3uPsyp5YgTgC1/D92/Wxcfuisb77KAftZL8PJLnQG89W680imA+Z3f9z0vfVT3pKsX96nRAlyqmAVM8I4g8OX4qUFgWkJftYO+HC386PhMWorfxJzTy9SPPt675PR+jurSrMAPfcln6mzNc8HxlS4u7E8FOnLNX+k0sdJvCSTbnZu4gbvf1a4R7mlxSiCLgA3/3G/TApn1RnPxW+1HWO9S+cjcU9bjKp1pW1QcR76AUp65CVLRUZDE76RoYG9RCGyLeXYV2GmfOei1FY82W+ayaOXfMRJKNU8CRzzjuZgKltz4nbwuqldJVCsp3lD0kJFDeZZlLZDOe/uTpd6/p5pNAycGfXRDT/e4M10I2F7phtgctqUwpMUz75GNN+iGGLRb2F8WGC8Skfy56rKuxVg8lWwZI+MDvbaPxWKJKVW0lFfTTtqDwHeS/A8FJHIzKyXCuP/MBAexKaQ7nQ7W1tbsrEpgt1GgQztpxUfx+wo5W/EcFAWeQDYqbZesK2e2JWdsGq18ae07SwqRoW+7dh15xaxfOhmWAt9EiKV7Wkyw18ewE0qwwZrJhK+rPGyO6MpXYmecYVn4qsOZQ1ydi5qrnTZWB1IXU3m5mM/UT2gVzZoga4Hcg8sdk+IRCjWoUO4zjtHHyqiPPGFdNtM5nkrvnUmsDNmD6UzXORytSolM62fWt1hnZduyrxAcljsnLK5wY0hVbAO7kxl6VHjnHvpdH7fesImzF/cxF7GhkEKaLnl3PbCFOf3NPQ830XY7jnF++wDNdgcrowGuPzZApwnMYg95mWLQCnDdZg/ndxc4mCyxsb6CxXIhu+pe1JGbIBXU7JtVanUfKaVHQ/WfvYMp1nsRBhIJLyVKuvXWWzDZ3UEWzxH2Bjp37l/Yhs9s6F5PtT5+RtjpIWx1sLu9o/bKPR+7iwIIIgwowGmHyOhWSUdAnveinrK6I9/U7XvzVOKkThjhYDrFxrCnvSNtrg0fMRzgzM5MADxtkPMkxtqgg3GcIsk9ZW2fWOvh2lVGanZwz+mLWBu1sTmMMI2h9lVsXsmc4lh9gTVY9iOJsMoK08lYZ8qVbgs5Ajxw8UDtNGo34acz5OkCa6urFkOYJWhROJGlGB9MVKelMI27YhIwTu/OcXpnht3JQnW1Y+sj9KRw7qLfoaV5CNAFkMKjsKUz/7mdqeqiBN6Z6d0KiK0QG4mkBmYdjXbWrBVzDqQ7AAkscookCYT4SXkVAP5416qr7/8Ub4FX/dizZR2ySCq0O0M0my20wwgRvde9SgoVMZCpKuLC7RSdKqs4kNTY52youthp/+dCdvQgz4mFmx3lQQRUP9ZAryv0yXq0qe+UalJ2yFSkMrsi0P8tUi6HXzBDURo+pwK2c7NyHMAimOKDdU1kfKZclIWS2oGcmwROwvZ7TmIEVwlAEvyjKoybBm4eDOQRkCn7V7Pmkg02GUB+Q4tcsqTtMAQccuJiJinBRYKa3Ggw4J3ZHVlqwLh93xK57GtNxSEQnMXskLaotI/mvRN0bKlIzpB1AjJSl3KypDd+M5QKtFCQullXt7u0fhtibWNVma5sJ6of93YPkCaZALVJXmCRMscz0caIuyTadEoBHHaUbeBHXTQ7XXAuzaZ7CCZbuKEb4oaVHtrdNor+ENt5gA/vJ0gIepQMdue9kD1Ie2tbUKhcZHGkyKiUTmX/yl8EXWS33WAh1wBGgkqU0RYlwWEWmE2NaztLK7JYZqAD953VrT1ps5yulS/c0HDjSaCEwBJ/WJRR/jRzA1wWdG1nzudV28hxUWRWh2yRHdgcagG2LAuCMKYUZXGOm2QSGipZlKimKQufBrrdnlTzeYOZvjlazPv1AywXKfK0QqMRqR+yb3MRZn8okgpVbgpTbtoLZxui3FnHUlSWbhRJCUylKfdb3UGEICRm35AqloBdJwrFROPmPQobaNOWlyA2cz1o+8xNrDKYuRknkcEyW8wCmyBmgKhzZ/oAACAASURBVHgxR5Yk2hgkWYXzW3u4sL2PRZyLacp/48ay0xOS6gB79tcEJE/wfZa97WE0HGrsLZIZvKapg2sFiAgeyrTO4QVNWeoyl5jbZlraihThxDBSYVOlLDt5s5XvdCJZCZ8/8yC2L5w14F+Fbw+9Th+rozXZwtAGmd2B7ESBew0SNmgPXRfxeIAy9S7V0BxXhwCwlP6m+uUmiiQFgfdUe4oZYqCuMqF5MKNa1GZQs0lu0C6J+dxsm4yzqV5H4sG8DLAsCVg39ex6LVNjmz13IJDc5lgD+ZU7zO+hpayrmRDEZw50ukxsrqa7KMdeSeZehZyHvOVSmySCnySDkBzDTR4zTzy2N/PVnY262SC3lL9iALep2Hn/bBPOnwlPPH5T8zoJLST3cH7kl3MuC5tUwBpwR1srRgQQNOYhbqJNq9kYk/jCwv8tX/V/4mu++NIDwPf9+kvx5/e6+ZbEiZTRA87+iMQZETEa6PW7BsiznVwee5VxzTEiiliKPvNGaKNdWFZnNMCZaRPvuf8AD1xMsT2vBKhL7e0+l0xvgq9F4COlPXSrgaDf1WfmPLg6Ox5u9GsQmIpZrVhUims9rVC1bDPskcVaNdCgi1CcoVgkApI9HsxlE0/Q10dB54ywgSIMUDFzuRUizkgkANY/4yvxqq97zmUAgBd4+6++Es/9g9PwQpJgOJZp127GwSLaqM/WewAXWaD7JRObU58BvdwPWBNw3bM8WYkiHRBMcNhbeSJ+8ie+E99x65X1SqZ7Cdd/ju9ZHGOPAU8VXSfaGEQR2nTDUuZoYAzcT7IfAcBv+D28+i66NNjcLVCeSlzHpq/Fi9oycS2RZpdzrIH1Il3IgcVgOAOBbZ9JWgXZ+FpHTPp2aI9rGcCmipealodfzrd6n4GGVfN6vOQ7vhk/ekVzgCvc/6f/Bc9+8704UBmk9pZxREcHCtXgZ61wbhwCwLZH1f0rMsKsMQSMObBSe0VlInGvdQQcFdHOgKcaQFPh0AFhJ77g2/CW5113Ra2A8w//Cb7qF/4KJ4+k1up+XOZpUF+/nrepYkUUdbbpvF/ODf/Q6Hk4EHwYQ3KolH3INrlWVtdkklue8tX4j8+988raZLsMeu4Fack2i5dYsm80W+i3QuW+WRwFo0TMXvCT66fOAP6AFMA1bFuDvx8B1DsFu/b3R/aKOl86ByXb1xuoXxMr9HeH4H6F6LHPu3wAMBXAcur5SFU6x6H1RfZXU4U4JqoT9dv1Hp5nnLW11jaHAtvs+JEP2MgxPp707G/HT11yAPhv8DO/8Va8l2jZVQD4k2tYfZJfbcvzsBn4+nW59JssM1wsSpxxTkif5E129fI/SgtQTX5Ds4H+o3Rh5HGZ/W+/qPDtn/d4nbdHrQauW+/rPGyqTx+rvVB1Kp6Pl4y9Ki1+jA5x1C+QYLxczA0AZoSTz2gdX69XjJxfYuAlcktZG/V17qb1b0kksiql+OPn0e1L7oPLBFHUlpBka3eCGQHJhCTnUsDt8VEHFQndBUUXVHfyDGe5HazxUQkst0WKdgjYFJWsrZm3SlB7f14gbAVSzU5miUDEMQn5KNALzKtjqZgu1tl8HO9HqoUQ7ORRiQAoY5qmzPBlXYXiAhKfeTzkIdyjEjPRPRKM49pLkJP1NSqD02yJYbuJht6XGIGyLFWHMScw21MSzKNSOfRpU73E7iLHfefGsnTmeWZ1dVU1RIoleG/Hh20sk4UEC1GrLbJ9Klc7R9Jmvm9oLk+s37KWQrB+mdLG1/yMNlcHstqdMbeUYGwTpqpOK4znzGRlDF4T1692VYfZmyeq164O2lJM0tYbipnKsCx9FMlSjomMn5L9N0mBRSaCO62F2b+oSGYNrN9uYBB5qqmP5PTXRpksFMnX7vUFOo/3dxSHFXS6SBeMWcswXF3DeLwv1fakMgCS+5JVkhC7AfIF3QAT+GFbfWwaJ5jOpgIr06qB/fEMQ5IK5im6vRAbawNUOYUnEc5u7bkIPx+nt2YoJILxpYRulwn2J3MkVYBGGEpJfcOxnimsqwq3XLeOVquJe09tIfcCtGmJfTBW7X/U7sAj+b4o0Ak9dEMf6XwqEU2rN8Cp7YXU9l0/Q5SM4TP2slzijsc/Ac2ohf3tbbQGKyiSGfbPXUCqjOUOOr2eXNcoamAf2N+6iL2LFzRm514HiddCd0Dgs4XNQRP59ABBq4csaGKeAckyxs3XbeL+01saW3Q3C1jTbDVRpHz2rJmV2NoZq98tcw9Z6WG5zCRSkPp61MWU5I0lz8N0D4iw0o3Q6vRp7o5OYNnYB3Mq6lnLpUDByLTMFicOwLHA583oPtqU+0WGSRHig2f2MZ0vTWpXJOhgLvv30WBgLq4ZcQSC4KVAWQnZ2F+aTTkIHszM2YAOB7TCJkhO8kir1cVKN0A/8tBpllKre802Lu5N9T7WG+cUZ3i+srjZJhzwrOPSpZY1BJImKK6hA+KZ/YnqnARjSLS4qgC+ukW42gL/kxZ4zX/4l/QDReU15cEum0puQAgI6uzKxZ8AgtmdinWtbFqCRWabyg0AC+eWAeyKXFJEWkawDudO0at8ShWpDNClMkwMMhYQacdKxaQDfmt2tBUKiQeRqWSFXx6oa7WJiooqErkCAPMEde1UpeSIi1Qe/mS4sYAsATFBB9k8W1FdCgpZEDO3IdK1EKwoq0xslyBg8c2UY10qwKQ8beLitMC9Jy9iZ+tA9hUEh2RvSh96eeOz/GRtweujglDFTdpE55lZNas4bh78BmJb7qwB3KZykt2lU9Co4C2wlAHotG+hpUOO0aCHlbWRch66w77ai3mfewcTzOdLAdQUXpGlNmd7iHWT6hnLRo4F1LxSpki7P4IXEQjuCaAtF1N4B1u4vh/hmlEXDQIZrT4OygAn95eIU25uSqnUKo/WFGzrHARO+AwIprEAQgBYKhVX/Cbox0VCalKCUnpsZh3MDSvBTLYFwRretzIU6v9YDKbNsp4/N5/OMtQVjs2Wl6pWyPaERVH2N7HTaKmrQrLL5+J7KwOAtZkm042NRRRLmQgGaBNgU2GpUenaLM+z0qJPVlu8TJ1a3VhK3W5XG7y0jC17VGrrEnPad2RsbwbYW6608lK5+NK6Qgo3EiNKWday63fJfiK4247QbUU4fmwD66srUngPhh202iRpkD1nQLvAco7jhmdFQ22UWajXaNFmnhklZD7yWaloxoWWinRaWVdAi0xIMuTYX9IMcVoqO/rUhV1t4PqDgdrzYH8XnQ7t4GlFZFbm/BaOZ/ZhgiIkcUQhCQmcP1JZXhts74pcDhzQOOFMRMDMqX757HjwkaKbyjNl85IsQZZbQ+ONGeMExafjHdz9wfebEpkNJ7sXZqh0sLqyrtyMi1u72vxyU0haiQmxrUBnoIZlcSu3WcV0G3OyWSRcSiCeqlwfYkkyu0KFegG6joRQchyzjxLgpaVJKdtjliY5d4mdSnKEU4jlQYTc5+GJcwwVzT1TArt58lBB7wBFfpvynWWjaYQXHgZpf83nqTzlJBbDNCkCZQFR6V+PBW6ayPgk8zQj9NJoCpjlRoqwNa39uRllZgxtoswK2/oQxw37M5+P32yjIKA7n8m2m/2B4D/7EJWzzEtZzBZiz/IZMfqajNjxPFaeEL+f4D6/q8oqPO75L8fXPP2mS1sEqrZx/39+Gd5+N9ucZByzIFYOsnKkCVGZ4tTUija/EoiXyrBI0azolkDr+IYy5lshx0uCZugjiFqowhHmeYRTF5Z4xwcu4oHzB1J0p1WAwmPbNsUIJY2TgCzRwEa7qb4O2obLAYK5T8xDqRAyeydsmvo3yxFIIRwgDgg6MyvVgyevqQIeD8VZBY8gsiZ6m7M4ZfLzZVDRDlFFTRQB/0w1WYC1z/wqvOJFz8Szrr/UFtALvP01P4XnvekUT9TqOGR/8tAtVb+bq418Y7QtkpfM6tLGOElEjgNzWCiv83JJYJAalOOKTHKEuP2fvwhv+tdPw7VXd3yXrQUEAL/xTfhP74/FE3nIjthlNGvPVa/jBmRoH6U1xwDN2h1DRC0puDmpGOFJCmDOtS72Q3tF2xS4fHsDRg0g5Zot7xcDgDV7h3jiM16M33zh47Fx2VrhH/vgGG/8Dz+J77/vIYWrdhoOvLUFz2zCbYdn1uca3w+ZySoDWKC5ACRrg0OQSXO+2/c6VbRtsbkvdftkl2Nu+2gDmpq3PhNve9nn4MQ/dguX7d9z3PMXv49vf9MHcU5Kb1ODGCXA2kFuEc4S3Mh35n5Sr9BuR314hQ8HfB/qk1bUYx/RXtoBiCKckYhyBLA7fE/3erzg6/83/OBtnyAf6MvWzo/mDzYA+DV/YgBwnY5+VP1rXdmRGJwCuHaDOEps4OvkOcBzpBxn6j19bR1vfeuyKYBf91t47Un5SRkB5iMyfV0UjiOrsmDN8WkOV39f6az7qqOIahX034N/tUn/hADAvMbv/96XPZo70tVr+xRrgY7vKb91/TLlAbO5yG04nxfYJih01Q76U6wHAZ+IPvTxNNqirDDjPrkCXvz5T8Rqv63IJ55DWccoM4uDoOUp7YG1R6aopdEQCLjMgH7HxzDylGFKIHayLOXWRpCFFr60YO54S7SQoR2G6HXMpZFEchKNSXAmEZ1ndSqAc0Yb2RYJ83mM3ekSBwWBsiYqksIbPu68ZgAvnkh5mJY+iDmylqIEEq7izpGJOaG00eW+k6Btp9nE7jzBPCsFNiVlha39GZYiGXlY7TXhpQkWGQnjVLAS5CYxn5+fYciIsaav+hPXx+mSakmGpdDxr0SnRUUqlb85+i3Wr3OpfGnqm3oB9icLRR+FfoHIyxXlxLoRxQusjWQZ1coEwJf6XtY4CGzxfvIkRxU08IEHd7A9YYas5ZgSBGadstOscPN6D14Zk6EHvxGpzsLtKwnPBKromkcxiyynKeXxadMcCvydzJfKWqUohxm8Fi+YKaOWoPDujDU3i8ijO9jNmyPVUpd5jvVuW0rxTHsOT+ITWiWTAEC77MFgKNXlxqiHYVTBzym48dBsdbAzz7E3oXMg0G95uKZdICoWuPbmG2U1nczmCKKenuNkdwvxbIqo28OxG2/CdHdHIHuftbTpHnZ2xji3DDEtWcuNJBjYGDSx2swQ0gGv00ej08feONYZiADwud0pFgTDefQrAuzPZ+j2Orh+jbFhDVw4WKhWSqX2fWf2sMjYJswO7mGlFWJvssD+PNG+jzbYJEusjno4GMfo9DvYXB/h7z58AVWzBRSJ1MQhFa7ziZTdy6SQin047EuhTQA2R4hTOwtsHUyRLmP4yRyrLaBVJVg9fgLX33wLLpw5i0YrQmfQx975LaTJQiIrkjPb3b5EQ4yYS+M5Lp46qQjHBdqIvQhRp49W2MBt16+jzX7o+7KO3tqbYDab4cT6CmLWYasAiwbFIqyVNbA/paqZfSfHeBZjpROqNn1qayxXVNY2qbpttQJ4eYatceyAb4owChzbWMMoInzBuaRSnvA8rTBZLNGnM2TooVEksr1ezOdyPRz2u1JnM0+br92aLETiEHCcxEAyRljR+THEysoK0mSuqLuwPcDBjGSIXP0IjQDjyUw1R34uM5MnrPtxsLOW1gixtjJAL/IwbHP+ayJodeU0sJhOpU6Os1TkiDj3WOpCTDU4HQNbzKZmnZ51XLobJNifx1bnLBijc1UB/PGsU1ff+0+gBX75579Vi4BMM1xeKYEhFpxZdGJRnos/FaY1GKnDuSs2CfJgbqYAGmZCGphl/2yWf/YaFrftoC77TCnQaiu8SpmHZLsJEJYaVcaQ+hzZR/i+FmkD7HxZljKUPl4uzLJWucEGUhv7i7w324R4PnN5qbikEpWFZrJdaB9iilPm9RpgVjj7VX5Whk6bE1SByXgHZbGkXwSuvWYTj33M7VJLMt/iQw9Occ/Jfeztke1EUNeKTa2ITJXaooxFTkl/xLKTcokKWapdWOB3YChBicpkL2orAu9SKKuKTzVs0xR1YtcRxMg0GVOVurE2wjWb6+gP+soEPZjNsL27h4LAMYGlwhg/BH/JyprHzBGmwpnKZU2Ush9kVZJAWavX18aPm0pZEsYLlPN9jJoVBpG17XiZY1Y0MM0IvtLixYW4eYk2DrKK5edzgmYPczaOvF+zbSb4w3skMhnYvTvGPMtCBD8VWck8XBbsFDdIW17+IjBnbSq1ITdrVGyyxVQ8NhYkFUOEMGlVwT5KBS7Bdio8AwG4BTKC4MwAiQyIl7UkbaC14YSUl8zF5qcSUCSgOktiZUUzU1fEAQE33Exa7rP6qwNB85SZnabkI5jbobKTStckQ5EagE2wmxsS3rPsl1Eqv/maa47jphuuw+pK3wgIgS8QmPYlzN7lZovWIo1GiTieIS9SXUO8WMriNqPKkRZ43OgzA6VBsN9lkUldQf6HFeUFJlbMcWGfoHyxQKtJ2+pAADCzV2IyV2dLAcDnd3bR7fUFFM5nE5EbaHPK+zE1Pcehs253BBA+dyuGWzqtVBGO8aoCr/3R+gEt9ByxxJe1JQFXAkgy3BNIywwJAetNs5Km1TkZkVtbZ3H6ww/owEFWoRScVCCPVrGysobJbIlFkuqgUGVmcVxX49k/TcFLvoHZ+LIQTaC9GaYovbnLgqZtEPugpzbnODEih1ktlSXJLaHICxx3bFICwFKLOAUc+xrbhIpBWmJ3hgSpV3RQk4W9y0PlGOU8p4MWL5YyO87Tipc2Rq7AA94HVaDOPpf2KJxpZnmAuOC8UepQw/lSgmWy6WiZRKvsThcxGXp5ob7F58p52OF3h6C7+ivti53la9UIEbV7zj7f5mGBvuyDtPSex5rTmB3c6bQQJ8zmIaGAxAiOW7NLJGvYLz3c+YJX4mu+9OZLDgDf92vfjXfcawAj80iogmUEDScZywI3jQ6fKecfkQEcIYDs2YCkjwZt5wvZYpGF7PtUnJJkYO8mGYEdcx4Mcf/WFH973xncf3GOcRoiLlsoPMqGGyJ6kA09WhswXByxyw4nw5j2zLRIT8tcpBKO3SbnMZ3QS5RtHjAVJIuCMmMepHMjbMhomaCHSByFbLbowlBnh2t5CXx4Ia2IfYw+99n4mW98Hp55GQDgt/7yT+IFbzwFUrqkBG16aERNBLSVdxa/nNPJxuUt8LDDQzfnIUf4texUt1fgesLxzwKGYgE09iqbL0X+GuC53/ej+JUvWvknsHO7MreYn3kPfqrOAFbUr5NjH7Fr5notcp7ADs7XLvuYM75zdrF1Xp4JjtRnkQq0OpZaTrbSdo91/q/mN47VOl6E6zQKl6CsTaYRsrqfhd/9uRfhaVdKDJ7fjx/60dfgN8cu+/eIpW0NUKmfCwA2C2RRLzl+uUeuI38dOUKx2W7PfagGrG1xa+tnWUGborp+jRErHlIlCgC+4Qvw2u/4UjyVkfBX4ic7h9/9/T/Gz73zLMbu3nWNDuBWicz1GyNffSQxRS87JLG5/uFU6LUCvb4tzR1OgS1yD+fBuk+673MHFXuLs4xsXvMU/NJLvwRP+kQ7QV+J53FFvnOO977zrfjl//5+3KM9iF3EwxW0tRK4BoJrooA7fbozqBGI2Gd0xnTAqrBUM2ZW37pcAPAbfvO38BsnHY2jBm9dmx7mArt5ze1sP0KZb7fuGqBuBzm227iVO4B2FkeJkjyrN/Cky2QB/YpffwvqDOCrFtBXZID8k/1SDoGe7+GxYWAChMv0wwzW7bwUCHw1E/gyNfIV+lha+h4PGiISPBp/atIfr+1LnvJEPPa6DexPZggZhRVAdqmsF1y7sQKvsjiuBsGWltWg8tLHcNBFu8Fa3gJ50VBG6JwOX6y5MLovANpehtWVgep9AnqpVCS4lywl9mGNg/WkhPm/i4VqOZNpLJXgtGxgTI9aNKQa7VBw0APCMpYSktbF/MXrtPpLE6wDcHvP99OSddBuYmMQKYZskeXYmyXYPlgI6IwJchellIvdJsnjCyk6GQlHoHrUJnG8if3pEsdGXSTpEnuzFG1mgXYZNcfa50I1Oq/MMU9KNFsRBu1QYHq8SJB5AXbnzI5dggLYjp+jHdCaOUCn1xVpX7XaVk8xZXNaI6sm5mPQ7WDJumVJZ8w27j+1hXsuTFDQccuHwFXWXJqNAjeudLDepxsPI9BK1Vl1ZqfLINXAuYH9AsvpcOmVWOu3ZJUscjfrBcvM1YYsg5jRbARxd2YZEjpN5ibSufXESGAyc1FXu1TdJjh/wDg2IAxYp6I0PLac2iAQwLi+MsQ1a0OB36zjLSsPFyYpJnMWDRpo+xmGiNH2K9x4282IGhWSxRzd1U3Eiyni2UxqaDpCrp64Ftl8jLOnTqm/tFo+zp+6gLnXw8wLRUzrRPzVkNL72MpA2ML4YCxiQavVgl9mWBQNLLwmCs/HtWvH8KGTZ2X3S4th5sNShML609beFBcOYilr5/EMQVngmo1VESMujmNTN5Mw1I9w2w0bWE7niMscq2ureODsgdT1vJZrN1dw34PnUC3m6EfAoM04QNZgOojakdz5WMc5mEwxGU8wnkxVO2FO9nK8i+5oDTff9hgkyzm8MMLWPMPWzgLdZo7NtaEyj5OsgSioMOhHyu+Ox2Ps72xjuszRjNoS7bD+u3nNNQipREaF2SyWy0+2jOWiGLYi7E9S3D8uFcNGe2QSIZKE2dtzjZcR9Uu0TU9K5V6P4xJ+s6ma2nrLV2Qca/NcP1nfZs4zrbNne9s6bwftPs4fLHFhfy5nAEoQLuzsqU5M2/U1KnIJMivSkiKbtmrkjIzkkpzMxpozxJzwPHT7rAGT+AAsqwin9+YiYxAn4Nn1wphjvkSzKtBvN9H0couGyyjMofgiUe2v3e4j9gLhCJznlgvWDa0AwL3/ZJ7h/H6MRU7lfSB3AeYBc85jP6CLJX9PUQfHGu28ryqAH40r4NVretS0wP/1im+2gpoKw2SM0H62RKOqwRaTlpU+LfxcJU+HbB7YXX6RywclWMBFW4UXFm+krKptod1YpjWukJVaCWuqp8p9NP+Bdr2y2aUC04FUBKQWspNlYbGhDQXzMKl8pR1nbZtFQIOZu1Q0F+BCws+gypUASqEsXssh9qUcIvgr+wKBPgT9UqS0FAg8dDshmpGHeHGABjcPrSY2Vke45cYbdF07Owf40OkY53bJOOOmI5PNM7EZAqAm2zCAgQpeKRkyA+iUzxoa44UXzwnTVMkEf/nLjvwEgQl+StHlalRkRnHC5PuozltbXRHLZ2XQlZpme+8AO1xw40RsPZ95my7fWAX3NMV0PKkNycQEZFGttiLkwkMWE/uDsihYlCRIVMQIvEzgI6fovCCQQtsLLuTmuU1lLLiJI9OM1qPK/DX2IoHaNKE1resbtMpmMU+ybiqma+tt9hnmgtL62TahBDDIDOTf87mxj1ARypeoXwpQMBAhIIvSq8QiKlISGZjnYcoSAcAEIatC6mluAvmL4CttQ6i+my0WRohwoESXwF/QVNg9wRQWm5idykWXbcV74nex78iasLKcVCnlaXWaA80qNPCWFjijrvoX7ZYJrrbbBKWBdjeQLTitZ/mzuXkMT3rSEzFUDkSBPEtQpFQOp9qc0OKCucSDQQe9fks5IWzv2XSG6WSBeE4VqBEveC9kl3JzRtvnOjtZiloSP6SoF5qo8cPnwn7B61/Gc7NzZv70YqlMkskyw3yZauPEdqTakCAlwWQJGvmZ7v6Vj+xqvHWRVWf7ugjrKoA1lKB/cmoIPnfOI8oEZZFcLgEkmVhBTJbWEW2TqcqkvXdHTDiCwKcf/DD2ts4r37hMmTHji+3a7w3Q7Y+0Ad/ZO8BybuCsCpC1Etghwjy8qO+y/7DQ2CwQhLXdqc0jujcC6CR/6J6ddW2T+bxWxpPLQkF1OTMubJPD3GtnmaD+MhhGGAxoc9Q0G/ScykZTaXOe45eYDaqp0g+TDAVWcwfkcegJDFRWMV9GIkyjiQRm80xijNR2YprywMKDwEwZwq1OS0Aon2Gn1TabaY5jgsu0m7YqrR4bmYdCdsQZIReXamc76MiSXiC4KWa5KSP5Rtaksi3lnMuxz35mzgtsY7Jvue489mt/Fi/4slsuOQB8z2u+G2+52zJKOb9mJbOPC1OImYxIc4m5CpjdOu+ZG2pupNmn2MBZkWq+pko6QIDQM6cBn6xnblY5vloRMj/Ewmvh5E6Mu08f4NTFGSYxxOCumNPJuapFhjUPz021aYPrAYHQRkMAcEpSCwFyWiFzY8x5rlEIGJYdLtF9Mo7ZG+o8QbECaLveEAEiXybKnTHIzexPqS4sGz6GT30eXvVtX4NnXfIM4AXe+is/ZQCwGGYl8kYlu3KRbGqSBecOrjO8Tq13bD9HwHC7JK35IqPZnGoOIEacIBGI67pWwyLADU/4PPzQ934DXrj2qNlifUpdCBXAL3/j7+EX7nK57m5PYoQJZ83Nfsn5SXM31ajmtGKWrbY+aGdUmWuH1LBHrF5N9k2Qw9YtZaxzT0UCkCMI6Nu4L2XJgXMzdxGaT0iQ6ePbfuzH8NM3XsYK8v/kqRYX3olv/fk343/MnYLRqU9raJZ9nNdOOqO4+9o6WYaxTTEmxSBAzHZhoYn3rVumItgRJw+X0I+Aea3NalcJUxXaeqzfr96Jf/2i5+Alt10hBHjnHfj6V/4/eI/bz4r7V2PUNX+Q7UCAu7bHrdvaKULrLDwTUrv84CN5fzWQWN8712D1M2f2Ui/xh73jaFYgn0X7GL7oc74CP/GV14OhC1d/LnULzPHev/z/8Iv/7f3QcvxRAOCjqu7D3x92bIfV1/3BKYBr42Q9f0eQMAoA0LzjufivlyED+I0OALbdqBvM9fx2SMYwUkvtNFWfj+sz68Nbl2uzHY+NzlGv2eZAQzSZA8UA4J+85BbQ78ZP//pb8D4eveDh+69mAF/qzn/18/6RFuBIOh74OHEZ84A5vugUuV+UymONyUe1KgAAIABJREFUryqBP2X6JfsPs6RvIRn3Uf7ztU//dBwb9TGnui1JBe7NE8ai0oGkwrEBAZ8CDboJ0sGEZMEwktsa6wOLeIYyzWUHWzCObjpFGi8w7PcRhj6arS629icCZ1mroY3zbBFjRgFeAzjWayKbTnTu56IzmcXwwo6+n/tUqvgI/o36PbUky44Uy8zmc52/FkmBRc7rbaDPjNlmhP1FKqXfSquBzUFLObrzNMO5vSnOHVCpWyGNY1m4nji2ijNbBOp81ceGjJbLU/RCi1TguVg1ZQoyihwp16UGhSVUl9LpLlGdgSslBQBRGKquwHoDnfCoIOW1pYybKzPZH3fbHatfNHzEjPPymxiyBteAlKXMEiXg7fsspjDnt4nTZ87h7gtzTFOuxyWaLkqNddzjgy5uv37NapYEjVlM8n1MlxkWOdswEnBHJS9BMoKztB6mInOl38G89LA9ZZQYBVTmOhZSqFGViJnU1PDRajZUO9zoMpiWwC2FBj4maYG9RSp7Z+4PFlmKbqPS5zdRSiDBSKvVwQDDflsg2WyRSqVJUE7pelkMP52r7U6c2LDsVL+Jsj3Us+tQzFQUuDgvUTVDDEMgyubIZhN0h11ZHcPvIOj2NadS1Ru22qiCSDUO2WwvFiIz9JmbxVzlizPspD6maYWnPOYGVPkMO4tU8WU3bAyQz3elAM68CGe2J9jhc5Fjn48bjo1QNAJcnLK+maluRKHKE29cgz/fUY0pGq7gwd0M0/lC7ofXbw7wzg+dk0vn2qCNO25cwUY3Ui7zzjRWXBePXezbzPltBxU2upZNq/aIIozWNlBkJXZmKU5dHEsBz4zc46stKepPb8cSpYy6Tam6R+0WqnSOmH2P4GSyRKPdRxH1Mc1poZ5jZ38s58djww6uX++j141w36ktvO2D52W5fe1aGzeu9bE3WWKcLJWzPGgUEmI1ogjnJjnuOj2Wkx/7Tj9sYLUTCaimOVy2zBC1AnRCYLMXIJ3PEPVG2IqBs2MjVLBLEaSeLTPFXdKK/kSf4wjYX+SIcygmlD8kBLCtW36lsxHJFlRud/pdjZvze3Ocn6QapySo0HKdRBFa25PwQXeAdrPC5kpP/Zx20VtbFy2KDm2cmTqyStNcD7jVJVjP9pvOU4wTPi+qlE0kmDjLeAkjcsvKDnzavXNOZI3s4bTSR/mCcPXyrrbAJ7IFXv3KfyX7ZaoHqCTTobSgGtSAFxbhCoJwDcvnlY7RWW2xcF+rhFVcVpA8X2OZXVyIdRZ3h+N6A8NDrIAxMbbNGnWZMY/AvOMJbFA9SfvTWppHwI4KTx3sCXj43AxxEmBGoNldykYyjBCnFaZxjnkKjKfMK1hqA5HT+njOPxNMoRovEmhFJWKnG5mHfUrlZIJmw0On08Rw1EGWcsJJ0O+0sL6ygmGf1qw55vME56YNXNij5S3XSLNBpoKL4DgVtgQOuLkh8CImN0G1PJWKsVnb8so2kaA3nzzteF1esdR5BKcI48r7Wu3D6+TC3u91cPzEMYwGZGJF+rWzs49zF7fFgCkob5M3bKBMCmaKccNCBmBCdg2ViA0qq509HhUiVJwFDVlds1hPYIgAasANITJm2SukHswgiCsUKZ92A6VXwGeORNM2sizMCzSSUpdgSqj7EPuQBVunIORN8zsJpdDZQaCVsryoWivNEtmZBJvVM4F/W0yajZA4mdSSZE5xg1jyfbQ4ZcYJV3eC1yDwS1aWJzZibelLRWyrQwAxQkQbFhTKqDgYz9BgHi9BrIyZHVRdN2UpzO+WQSmzQaNQLLUqKwSwcENHCw5i/8zQJjhJwJnfPej2xNrsd2mREsg2mMAaN9jKi84XRNnR7UZaDKfTOQ4mY9x2263Y3NzUWGRb0e6CubBZklo+N4vrZHquDrC5saoFPYmXSGICwYksQ2hDI3VykaEXNdGmbXJk+dH80ThWrgLV0AVm81ibFipkJ4tUGcACIz3mTjDz1UPGPGbZ3pldMq+tqjLNJeqjUvpaoc6s2g3etdqcAyz5tw43UO3saGHbqruH2dgESPk1/C6BvSQbeGQ9Wv4vwW0SDHhYaLVDtDtN5EmMi2dOYrJ7UbkV3DiTmNHvD9HtDdFqd3Bhaw/jA5IyXIHYqfGlDE9T3Zdsw6W41P4TZECYTbuRMrjhJEhXW9DLDl/X0QIaBA7ZToHIJwT+yDRkP89SI3cQ5D6+uYljK120fM4Pme6TGyApfstU2Zj6M8EREW84Z5sVP/spP5+/UAZAHoBTXJJRHMo0EFOMmrW1gcAkmZCIQrLBZHaA5XIhIkG/T5tmszMnW1T28Bayo2dolu08TEYCsjk+5os5xjx4Zsa+4wGNBwd+BwFggarKJSqxWC51vZrpHKDJR835tlFRYdvEHS/8d3jWM265tDmV1Q7ufs334E8+wHmQ2c0G5uqQqYxNm2fq4qyp7gy4tAjOXEQRWl1nIiH5aDd8dAloSp3NQ0IItCLlVYdIELVb2mxXYR+p18bJ8wd42zveh/N7MRZlgNTjq2hAzjk3NOv5iIBwA1XYRE6nUgK1bH8OPPYVrr0+50YOJwKgvE6zlnpIxW5rOV0FyMfgmsMDNwsFPMjRZlWKOA/oP+Wr8TPf/iI85+ZLXSxZ4K2/9gq84PdOyZJcHZ6Z2fKWN9cBxghwnvVbIUr2N2ZAkRSkOcIUe+YUYMAi53GONRFBZBdv66ZIYof7khae8oKX4rdfdAeGn8iN1KPuuyrc/1enMfisG7BxCYUQ+em/wcvf8Lv4j3cxl6fmr4ja5mxNnZ+9c4Dh2Oez5N6tJgVaVIMx7bVGKEPYCIWmo3egsMv0NHtkzprmCsM9o+AUAiXaB5qCVuuH+kuIZ3zLj+B1n9u9Ak+lwL3v+kN8/xvfiffEvB4Dfmyus52w7anJ0zHiJX+xV3MECgAW/m0AOPcxZotuf6c1v3a2OWIlq3msBlBJ8KnXT75G+2UDgHk913/u1+GPv/Yx6FyB1pm95/X44l+/RwV3s9p3yaguOqZWeQrQ1zOtmWOWJ21OBsZsr+NmDgE110YfCQA7q23hZuaQUdtpH719zTHC8PiaCo3RE/B/vOTZeNalHDxXoL0/7q9MT+Ovppv4nLVLKacnAPxnePUfvR/3yPHlIZV6fb1HVb+H9+DsYWrgvgb4D0mFtWW0CHH2KptTgPCO5+APXnzHpQX08wt44+ucAthlAB/aONcD3a7CAcAc2LUzlrO7+SgPSIQFvd/mNv3H+VK9s550LQP4sgDAr30L3muJMPjB77lqAf1xj6GrH/CIW4Cz/HXNBjYY83MZeVw81RwUJc7mJWZ1RMMjvtqrb3i0tcBaw8f/z957QFmSnWWCX/iI51/6LF/d1WqjVhuBMEKAYDAjxIB6xIwWs8DAAELLHCEGN7O7Z2aQ0GrQLitAwAAHJGQAwQACtAgrkIQAOdp7W1WZlZXm5fMvIl64Pd9/b2S+KrWEOKpudaOXfepUV+bL9yJu3Lhx//9zp6jwmyV3PdMOEsC/+5e3wnA89EaRZL1STch6sxtx71fg+FIFx5qeIqsPlK0xpyn/sH5vVh20zBRJOELAHFL2aOgMZjgYp5kAy71JIn0G2kcv1QNs7e4LAOzaBk4s+FhkLq5pCNGfwoIkLxBmJgwS2OmWRXUpFb4wVV4sOcooRCH8yFYP45xKvxzHlhoCxvUnU9QrDlpWDrvI4Ver2O6NcXa3j37IvqSBimtKdiuj087tD8SV0S1yAYxpu4tsKu5kieWJ9XLgOFho+NjqDXGhSytjE2dWaliouBiMJ+iOpqBgOacDHvOA80yUnhZ7noyVsdlny9BsMAuZCsFE1LGjVMUO8ti5tdyiNXFMa2ITFYfmXLb0fnZ2drA7TnHv2X01i7QzF2ubiuvh+FpLclQbvnp9L0yw1ZsIMZ7fW6w5AgBPcwt134VXhOLo1m7U0J8CW6NURCa1IBCRRt2HgJVJwusZIQgcrLcCVNgHp9DED8TRjepY1tXL7QDbexN04kT6qadXGlhwKfpwEMGRvlO9URNBwWAwhJvFAiJynKijYS9L3PxqFelH9CJgN8wwjKZYrLo4ttTCXY9tSZQV++1t38RS1cWRpTqm0RAF3QaTGOPMwl4Iuc6wqKwlHpBioeZhtV0VsJEYwd8+sIW94RTrK22sVh1UAhub3ZFM7JZnYikokI668Kot7AynQh7I3QomcYF2jS5iFrb7qYDZdNH0rBQvvGYV6F5QBIHlY7jj4YtSL7XqAWoesLnPrFg6NqZiUX28YWE8nCAyLESFjVHEPqkSx1C93BSlbSwq53HmIk6BRtXBPY9cQIcXzbOxWK3iWJs51xYuDiKx7Kaamw0a3mtHluuYTMaw0ikqriVgKOPWaBnN+zdJIhS2j4VGBU0jEuvoxArw+H4ittdURA/HMVp1ipBM7O73sdis4Vjbh5FFAop2Yge7wwl2BxPpt1UsYK1dwe4gRBiyt8xeeY7Pv2YFo+4+bC9AbFXw2M5YepxNX90v45iCOIh73+nlAJ6ZYRKmcqxDCq5cDxHxkzhG4DMzOkPB319YwMURhUvsy9MhMhb8hTGOC3VPepeMoKTbH1tQ0XSKVi3Ajdccx9mLe3JOnmuhICA+nMgaQjtqYhythUWJhIrHIwyHIyFzRHmBKC7EHSCWHHNHzpGEBgLAVEzzs6XXOQeAn4FPvfkhPWNG4C1v+mEBEqi25H8EfwUos6hCU405qn8zgnFauqEaUgrEFXtZAoKlravYTxLYyMR2WAG9BHkVeMU8VwILB9mtOf34Y6Q5FZdsUFHxppV+XAhELcpmMVV/CkSi/WatYqIa2GIFIDkCBHdou+HXcf7iPu6471E8sbmHziAUIJSLmGUym5LWrAq0EXtaSzHhDOm6qQY7lXxFNoXnW1hcaCBJGEaeYbHdwpGVZVHjRpMYg+EYe7GF3cEUhuHDtCqIY4KcPE9anEbaElhZ6/KDpZFJ1SlBIVE/lCA4m90aTNUe9gKkZEpVyIeSNDMKWq5YspFZXGyL9TMBSr79XreLjY2LYIwA1bQEZCQ7WCyNCSrRgpiNc9rKqGyR3LR0BqUyGyNAQMYUX0d5bTSNVBaBYSMqpsidArbnIosLGLGBIlbNzSSPIW6oDjemVHErla+ozcQKmPOFzUxlCcxGHhu5ZIVxs0UDWypP5Xz5fcGtDbnuicwl1QhlQDUVwOzq+LYnanUBpgjCKbRXrJlFQSQWglSnMkfXlteK/YvnKZDbU8Ch5DFniViB0EZje3dXMkpJWJhmqYyf5CzorGQG1QcB5yCw2GoKuFv1PNRcDwvVGmpkInLOkokoofdTZIZiV3FYqfpl1jKtoYV4KfuwTGyAKapsLjQxCSPs7u2J3c7J01dhbW1d0E/eWwKkU93M3JIpMz/UBnFlqSUqcCoWCYzHZIZmBUZRhO5wgP1+D5bt68REpTAga4rq3v3OvhQVvD4sIFQut7KLJbiVcczFTp3qagJ8piI6KiGWbLQUX1I18MVGt2zUK52TWvOk0V82dVW+Y0m+Vll/ar1QWYZ8kisVFDfwyhaWJBNaLyuHApXBy3xfX9mp61xsUddbBYpkgnF3B5PBvmS/cHNBSx/HDeAFFURxjo3NnlLv02JZ42CSE8vrIWpuZU0vubrCQqUCUwGqMt+I+HNuiJrcgOvTOUDZiUv+N5v/poMip4q9IvdTmhmi0h5PqIinzbaL5VoNR2n/LFkxBH5pEcR1l4QVThQqHUWbLnM9zGMBEliw0ZqoKGwkUxPJlDbCVJBayE2qkC1YeSR5LI7rwbY9WQO5kdvvdhCFQ3iuiUYjQLNekeNnzgbHnfcNr63in1DVm0jxxCKOg0X8TYE/LDpVnqesW+ISQVKBUvvS/pn3YRTR3jiV/ydph3PVY8a1AMIpAsfHqZe/Ef/qa640ALyLe3/+B/Ce+3SMgKwN6riVAl7lMstcFOISnQ9YNKv1k0JGN6A6mPcHnx+O2PyzOGg2AwQ1uizQgp5v5yCP+Azh+gtUfEeAcSacdgYJPnzPE7jnfAdPdKcYw0fB7ByKwQkC0aY98JB7LqZ8Rvie5AtLbhM/OM9g+9ruksSdlCgRrw3JNmrjW4qE+AMSc+S5Jq4bhbJPJjivIxPqL7gNb3zVt+G2q58CAPjXXo+X/8GGIugwi50uCTGz6FNlr87nn9zANmzfZ7WKhA4V0uyeyTvVuyXVDOcvaYBMW/7yx8rAWy0wtnsUr3jla/ALX/q5CwEX+3fgB3/uHP7Nj38DXnQFZYwEgH/it34bP3tvCQCX8r3ZTFW1ditgjk4XwmxTUIh+LqtnvFKnyn7AMmVvKGp83bQruUGSjVvaI+trTMIirzmzsLlzObC/l2eQjS/4xlfit7/h9GcB5Ozibb/6K/gvH+sgKW1ctUKZhy57aIO54JnkcivzCwXwCjjJua+jSeR5r1iBquckRDrlJKNU8DpCRT9n5f0F4NSArzyftJJav4eA580vwR+99iW44WmvQnLc+0e/gG/5810VA1ECtqUZiN4blIruUvlYKiVL8FdGTLvrXM7vfjLlaAmoHYxxeR1kQirwsVRMyzhr8Ll19Zfg//7er8TzPmfjgFM8+KHfw6+7X4WffMFCuYO7ArNmjNv/7n34xffcjQdlK/jkADA/qMx+Ll2jSAiQmAuJLCot6A8JEyUAW2JGXCf4RQXwH3zrtWBv+Yp9pRfxrre/HW87q45HTES04l6tXbPIlWws1HcPwGlFgLj8S0pFIUSqnwvlQ7LOSeLQkxUmbnrZ9+O1z7uCizufozsfx09qAJj31o++5tVXbLjmbzQfgX/KCFRNA2uWiSWbM/+p/eplBTYImEkm+fzr2T4CDdPACcdCXXqGz9yv2158M6iqINjYH06wUK8iqPh4bGcgtrZHGhYCcbXzsTeMMYpUbqvUrNzYFFOs1nxkU1oeG9KP2t3roD+hLXIkvc92syFZvByKjgDNVOFmouxdbdVEFevRuSqdYhLFGE0LdCZ0c1PRauydsh5erHpoVxyxo+bX1ijHRMrLVO7PlXZdavvOKMZSzcCKlUufyq3X8MTuANuDKVOrRJnIHFgCYPuTRPodBHEaHrDkG/CMTIDGflxI1jCfhuzR+ayhDRMXuyPp4x1puAgYK+TYmKSGRJPRMYvxZ4zdYj9owTdhFYn0Pei6RiCNakQS46lSZI9D8mPrAXrMPqZrHs9JLGzphOZKPixd95i1+4E7nhDVM2sUIfpbtNF2cWyljqNtT3JmbcfHKDMxihSLiurQ1aayyB3HBaq+g4YdYxpNpf+R2DVsjSk6suHbNmqejXbNxmZnLEpfu4hRD2ws13xKOmV3OixsxIYvoHYjMDEejuCwhnYCbO71ce16E0u+ilwsXA/D2IBhU7Dioj8cgZhfyy0QmDmqgSXK1KBaw2jYR7cfoRfTGt+UjPS6Z+PG0+vY2NrFuQs9xOxBGAWWGh7OnDqKCztdNGkv7hD8m4pDIKO/JJKtURcQnVbKyWhfosX8Sg2P7U4wLdjHK7C9tYczJ4+I2IhECPZVTqy1UAz3FGHWrmCzF+Ls/kSIDbQzbjccbOyOcbEzQZKneN7pJZxaqGM67IoDJPOIH7s4gsN+SEHrbQsGe58SW1bI7y97OXpbW7DojNhewiR35NjdIoWRjNVYs/fo+ZiYVVzoTtCsVVCr+bj70U2MEwfPv2oZC+YYk0EPhusjsyoYFA4udkNRGp86uoCL+0NKi7Hq5+jubCMMQ+mP+kEV1YVFbPYjLDRqaBUDDLv7cg29hVXsjKcYDcaiZKWN83BABzkC/LaocFuctzVP7pFEektDWOyfRmNRkFPVbFieWLJT2HFyrY2Ni13pyVH8cv/ZHewPQ7Hcbga2cogMAozGEVwrE/t2Atd0keN9Fzt1jCI6etKiYAKLgivmZnMOuxVkViC9Pvb/2Mvuj0M0fAcIBxgzz5d4ks0xchGmBW45c1TWooe3+rDtDH4SotfrK4yDPfqgJs4F7GEbaQQjYy89FRB4PE5FnETbfPYRusNQMsW5P1ZukcphdQ4AP3OfffMjewaMwK/89Ku0eoyqMDZmCwEx2NzPC6UW45a4ANkhBIYMaX5TTcs8WzbtRK1TZAIOEOhlI13ZLCsrQL6vqCC0ajdPp2LbLKovrfQR21ytPqUVBxvvzDpl81xtEGh7TOCU6p8Cvk1QSKmACNz0CabEGayghYfP7eDjdz+Ei50ReiOqErmB8qR5LHmtOieqBJPYNKcFMEEcqn956KbJHEsDrWaAPOcmhTYodWU/SwYPbahHIXoRWVJU45FuVkE8VX79EwahJyq3kw1vOX/mydLmU2cas9AgKKrGi719ZU8q1p5iAa1UlqIiEbCCjfxCL9Q+fM89GBMCQcylJXhnEYklABzz2hB8UuMkObyiKlHZq1SGcGFXObxKYcX8ZwHWCKgSzC8Inirl92TKDRaRCoJNJqpeTTI7yRqkklohEARNlRWjvJ+ch8rVJLgomcNsbMjG3JAHtLA0xQpWZ3hpK0eHeZG+K4o7HqPYC4PkgRQmVcls1UmDme+nnHYVCEwFnM5OZmYH81Q5rlmBqudiuVmXHFyCaQTiqYylupfqUFqPExC1HdoJe8pm2XPE3qZZr6Je8VCvVlELTLg2rWuVIkd9PG1XCBKlSHhv0AqXwE2uMqgzAnqmicDz5XyZz0ugnngnmUwEc2lJvr6+JgD5TqeD4STEwtIKjp84BY/KzLJhRHCZJIM4FiYj80tInqC6l8fXrNWkSTyehNjr92VzwMxqwocy38TzuGxRUXGvFL687gJslvl5vD8FpVZW3WLtXNoeS9dUqRSoEuWmWN1bVE2q99D9bTX/SgXUZTltahnUBAet+BOwR9Q++vdERa9UY1wL5D4kecMwJIOGNiqSL8JjtCDgPtlgXCdocRMPezCY852mqFQCAU17ozGmmQJLB4OJqFjFvljblTJfxrUI5CqgmfeM5JCrqSsbW4/rk2sr+yMCWbYhCmTaYvNFUvAkHDsCbPwe8089ZLmJ8SQRhfZECgUDddvB8cVFNOo1IRBQJc7Nq9yrktctvny62chNGdW/ucpQlXVEWT8z0joi25REEq7jnDPMKCaALFm7jqxFLGwm44FkWreaVVRrygWBnxGmqYwFN4tcwwiv8ZoKSYegDS2LJeeGRCFmq7MoZFGq8+S1XoWvV1NWdS5TKq3hYjSiq4JyB3BNsvZo40O7KQsnX/aT+Op/cfrKNn2KHdz5M6/EH9yvJj3vURaunFMm1wfaMGtForCd+axLeb9y7eL15/NLPf+KgnOPv2PLtSfYr7gzyq6Z6xgLILG+NwvUfILFLECVKnuQAOPcwd4kw0PnLuLxi0P0QpIMHPUMIOAcBPCaDRQEgpm7QvBXOt58zCgHBYMb/5C59UoNzGeSjDLPjYplPl+sFImt4htsujoQaCOJIaLDxhSNm74BP/293/IUAMAh3v/Wn8Q3vfuc2GOTRJBPmUes7MvpYqAsq5V6l0W8eHAJgcBCzvwkMrsIlpUEILHnLlvrZIkq1SdPOpM1n88DBeDk9jG88n/7Abz+iz8HQeD4Ebz2134fb/2HGl7/pu/HK66gEJYA8H/9rd/Bz94bq/taKyvlmmowTfYPYp+uSFh8rmnkQwMkGsXQv885yTeSHO4DcEc9D7j8E/IU9a8GfzhjuGNhSISoWzVop95F/Xf01pfiF7/7K/CFT7fTcXo/vueH34o/EfMaBeAcKBZLhwEK+kvQVgAetToqDuIhGHaoDlY/l+esnuOyJxTle/n0PFTLSsuMz2Kxedd2sjoTVSz8ravwuv/yXfhfWk9zAVL08Mfv/HX82Ef3hVwm2a2yhdCEMJ6MKMO1WlqIIGrNkyeIVkWrfx226UtXEe7ny9QVUUTr8ZdxPBgn9T4KVFPPdCGeadBNyGuSQaXm0tJz/wVe/x0v/JwEgXfu/DP89/fdhbPXfDN+++uPXsHnMRXAf41f+OO78IAQyEoWoNorXOrGqq7cgfJVz/tyPZmZHtoX+tI5TQCYM8W97uV4z7ddeQD4N9/+drxVAODLPle7Uii+hz6pkhCiVezl/Cx/cxYMniVIlCuI3AZ6z866/OaXvfIpAYBf99ZDBfCPvmauAH6aV8n5x+kR4BpMEJhK4NZTDORxlRnkBXbSHD3pN8wvw7N5BCqmIRnAS7K3fOZ+fd2Xfx48JFheaOJipy/7O1rcsq+KLIaZTMTetfBqmFCCmNJpjo5gCtwjSdCrNCULlJTIY4s1bO50RTXbotOckUpuqhDf6w3sTQrs9kcSZ7fUqCFJUuz0h2gHlihvE4pXCkN6Enw9e681scJNYOap2AQTTA0zYD/MRO3IfTt7ZNyfxrQ89j0sBoDLvtp0igQmHtnuSi7pUr0uVs+sqQkmMb+WdrnPOb4Mc0oFKDOAbQFo9waxAEq+wx4dM4fZu1GZwXTdQkpb2gKNZgOT3BLxTZHFklk7iaYA1ZCBIzm8tLKlsIXA805/jGlqoFnzUHUKmCkj/0y4lTou9GNRry5WfVEvhkmB0XiEmkkV4xD3netgqxuLq5qKUWNvwMKRhQquXvGkz+n5dQziBMNwKoR49sSpkJbSl5mqloEjSxUREVHQsbi8iEmaSswedda0SaZ7F620aYFNgjxBYRXTx56PgV7INYoNz0QAXNrvcskK/ECUpkeX6rDzGHE4FiDccOsYxrnMiWjQV31kx0Y9cAW43BpR4NRA1THw2OY+OsMEvmdgqRFgtRWgCPtwnQCj3Mbm/lB6N2dOrUv28t0Pb+D4Ug0nmsB4MBSrY2Yde+1F5F5LavaGNUE+6cOyK/CbDTy+uY+dATOqa6jVajj/xAYKiZJj3zbDQruO1SazZzMB9hbbdRFE8Nh9iSTL0e2PxEa52mzh6OoC9scpJtMMixUH99z3AAapp7q8BHI9Hw2+brklGEISj2BOI7hZJKp0DVO6AAAgAElEQVR2KtG7qYMn9hNRqS7WcixaU2SMz5KISgdGdRHnOxN4roH1to94amO5aWC0vYHdvb70jwK/AqtSQdBYQLVek77No1tDAVhXqwX6nX2JmKQ4pNZewIVRiq3uGK2qjxuWbUxHA4TTHP2owCgr0Gw1MJ2aYuPOnG7GrLEvRaykVrXR8g3Uqw00l9qIRn1U6H45nWJnbw9La2ui0N3a2kOlWcfKyhL2eiFyw8V+f4jN3a5gI+x3SdSeOCSlgqfQTZR5vQbvMekrm3Cbi9jtR9juj6TPRYLEmfVlTAZd6VfF7EHZASZTWnnTh4vxhwl2dnfR6w8RRhmmFG5V61ho1rHWron7wUMbe6LCo6r83IVdhAkVwlURyTDrejBNxdq66VvI0liiLUckTLg+PN9FxGjCMW2nlaMi107iToKXzBXAz9yH3/zIPvsj8Mtv+j7kmYUi1XmtzD2wc5U/ljH7kA842p1ORLofi+Uis1wJlE3FvlaAM+YfUBlHm1HKpaQrq8BEhSepDEXL5GaED3XIgyrwLFnMKp6LwHVFHUlWEO1JAi5mGcFiAj1sDCk7PZXDStCPSkQDne4Q57Y62B+lGCYW+rGB/WGKje0uLki+hCUPQVEjSyOpzC/OpTHP8+PGhu9LlTKtj7mZqlY8BAEVdaFYFNS5KCXMtXTFFnkyDjFh+HtGJa2HpHAxDqkOzpDGGTJpeCuwlSpB2WSYXCSVRSpzMgiksgXFhUsaAjovTjX4lEpZrFstvk4p1mTTYZnyfpLTafHzCzDxl2Ans3EzAkAxFYSqlUVlbWm5R2BXlCRsyhO40LaybIqlMa+jAqJVNjTBBlPGmw8GAmBKrW2qnOCCSsJIAEKbIAPPjSwdsUlVnTceE20lOP6yOGtFp7TxuPERVTctjg/MnoWxxeMqmPNHialuKk+jsWrOESfJFcAsAAJBOoeNPDKQAMvlxotKQwJ1gYAFYlfhe2j73BhTjc28UyqyaWtrotmoCPjGvJMGcw18BxWCegSJJE05Q5HE8mARQGhGhcKNHscsCmMhR3DTJ+C3zspmbqgoCXl9aCNL+w++RjpEvA60x0gxGo3QXmhJxguZervdnmxkaYWxvLIidtWS7SnNUiqXc/THU2xsbqHT6WI8JkuNimRXCBa0ciYDjKo6boRpqy0qW461VmPz/RStVDWrlGWxtlosu05lA7Xs+peNW92Ukr9KMZhudJU2fgo41PP7SRQPs4qIUvEhxY3+Ejvpg+YZFcAkUfC+oCUmLUvIXnNkbEQ1rLOxmensE5Blbs14iP7OLrJ4KrYnVGf1J2Nh1BqWL5bpBDxpJcLcEnEIIOjJJrrYttNKiJv4ROx1mV8RBB5q1UDU+EolzHkMZe1ucM1UdkcZF1MBzTnTaTXuImEGSFJgHGUYhYlYPFlZJhv9I6urWGo1JF/D0S4IAqxzVaJaXDswEKSk6pS51VPaEMvarJS6/H8RiPIP826nPAc6NqjsDKpfSXZgYcisIBaEXF/HkxEm4QSZtrUW3YnME+Zd+8rSR3u/0sae10lyiuU+ckWJqkhAilKirrt2MCAbNslFpez7FXT29oUNWfUDIS74XGdy4NpXvBFfdcUB4G189A3fjt+6W6m3WYCakk1uw2YuuEMXBWUvy82t2NJzkSG7WdtB8/rKNRBXBj5W1Pos66S4QlMBrdZrPr+kmGWOkmOL3XvZxDZdH0lhYP3EKRSmi7+5+zH8yUcfkKKbxACaGuRU2jP/qFqV/Bkh64jKPheXbzIfLViIQ5KMFCDPwpzXP+Vzh88pHquVIScx2HVFqs+pKEpnLh/TFI0b/iXe+B3/FrdddaUVwCE++LY34BXvOS+gr6zFOv9VVP8EtMkWlXzjct0vWdUWMjoz8A+LNf6+2OWSsqPAHBJ/ShDnAACWfFQFipHIZHjX4fX//YfxquPPbBXAFd0Fjh/Cz77z9/CGO3toBLfiza97Bb7qCsreBAB+1//Em+5hXpm2JS2tiMWWV9lzy55BK/hI3hJwWJOFDgCPEvnUQkzObe6r5HkhWKBSgks+roD9Sv1HsE7Uv9pCmPsbiXXQSKF4mRgNfOsP/Se88fqnV75ZbP4ZvvJ1f4mHSwByFqHSTWxxytCPNyEsiL25OvpS1avmuSI/6d20DFv5XFTgpQLGFPmsBJnUYFJdrP4oC+gS0GSWeGEexfd8/3fhx667ghPj05jE+d69+H/f8R782uNjZNzTlZbMs9abEo+sAGAlyz3cl5S21rLX0CoU9f8aaNeAsiKTHQLAswBbqRrlPOJYlGPI79NMQQBg5dR7oOBc/YJX4B3ffC0an8Y5/vN4SY7Nu/4aP/Ont+O+xMHpF30LfubLlq4oAHz73/0Vfv69d+NBOk7p61zuF2fH8HKF9yX23pcN9qz6t3xdCf471/3rpwQA/o13vANvOavn6IEif4aYUWZUz8SbHOxtNSlS7bvVfDt4Usl9WhIoFQlCPkWUwNx32bj5Zd+H1z4FGcCvfQszgNWR/Ohr/sM/jyk9P4tn7QhQxXnGteA/xXa+fOaGeYHtLEeHhNrD9IFn7dh9rh44bcPXbEtA4Gfy11d+wfXioLbUqIgr3YXdLhYbNawv1kTxlqQJerQIHqgd4fGWh5rNeDM6hynnNTNo4pHtEY4sVnG05UmeJ2PwRsN9pFGEaDwRscj62goi05IILwoPGPElohy63xkpzJzuiBZMsXxNxUGs4dg42rRExBJTHOIGGE4ihKzZbB9FaqI7HImqV+JKAFEbM2s4DBkjxtxXG+Eklt5URSySCyGV872coCrOe50xAd0ETh5jfxQpl7nCFrCHBPzFZl1i86iS9j0LdaeAJ85CGZxKA4/vRSAEeqTpwMt5zmOEzDlmn9N28fjeWPq3J5eqiClQoUNhHiOfhtIP4pEvLi2DtTn7ZKw9RpOJ2NCSjB8Oe5JXujdOcOeDW0jlua7249yrLjZ8POf4otREdB0k8Z5KYf4OhVHc4rKuV4T3As26g0ajKYKjZtUTpSQtuLM8FUCOb87xqzea4ljHaMMpVcXjCUajCSKKCkxHXk8VOHs+y4uLcG32IEM0qi7W21VgSqfADFHQxIX9SOy+G3aEYtyTHgh7adX2Iga5j9R0cfpYW0Qj2ztdLLZrYsOcj7oIhyMYbgtrV5+C49ekxxtUA9z5yCZc28PRdgX5aE/6SkGlJmDzwzsDJIaL0+sLWHVjJJMeJlGOYZjA8ppoLrTQ7e2JYrvfVwAex8/hXocxaBRgtVtYWVmAX0QChE/GE4naY8++WqshjiYIanWEk4lYkq8eO41HH3wI3W4fmUlrYIqKDORuIE6l6wtVUbxSeMR7Ipr0ZE9Fa2i31sQosXFup4/euIfjCy2k0QSLCwvoDUcSU9laWMDOXhc3n1rAomciMQ1sb27i7MUhMtMToRj7cqurSziysoBRnGBrkEqvhT3XwXiMRrUq86BS9bG1PxTF/VLdx2qlQLc7xMXdXcmNbjYrosjd3hthOKVHK/tVlmRnswElDpe8Dp4n0YEuIoSDoZD92cOkonu/uy+OgLTYnk4Z9xahubQmyt8+s3QlVstGQZGXGGzS9TMTZ1Bey3rgK1EQcrgU08DGhTEVuq4am3pFejgkdzA7nLHrFaeA7xKsVSKK4WCIvcFIcpzzjG6hiiRyYm0BDZt9Sgsb3UhIHrxWdOMkbtIbTERwxb44++ZU/U+iULAQZglT6Rsy1jMmLsHeqwnPM0TYMKK1d8x+5zwD+Jn8/Jsf22d5BN7809+HJDaQJQQ66KM+QVLQkpnZs7QUVZmTWR5JL0YUi2yAC9jAx2YK31PqKP4hEENVGBt2nmGi6nNxIlhCEJBqPQJyBjwqbC022pnhWyqFlUpWAFOqMyUgVNlxKmtYZSlN1prtBoBhozcYY/NiB3v9CcLMQWbWYAYLeOJCB3fe+yiGYSyWqzwmvg8feGKLx+wDnaXLxZgnxwB4AS/B87AkF9hm3G3C7ADmtbpy3lTzUXUaRwST2MxzUTgBwhgYDBNEYSbgpGTCivpVqRIJDvEz1TiqHDyCQvybwJcAkRYXTnLmWOQrgIEgBY+fyl0en1g+SyansjwQO09axfrMQ3WlJTglMB0q5Y3YT7O5ILbLVI6m8E1ah9Eami0vlSkqD5WEAD3zVKkUU+pCyfel0I/6W7GGNQRYIhjE73GuSMNXQDvmHBOk1xaPAo6oxblUIjMDgscpABmZQlVf1GtUJHLh58aEDysCWyrn79AG2LMcZFNmWk7hM6OE7EYC4rYhWRbMw7U8E0HNE2AhHI6RRlMErod2tYLrTx3HaiPAUs1Fk3Y23LBRbUm1MTMpCdTQ+nk6xXQSiopPdm8kM+gGjEK1lcqYwK/YeMv1VOPMXxH4S5TXShXL7hmBMR12qJrbvL4EdTiX0kQIFvxcjiXzY1mAdgcjySRh5mqtXke1WpFGXBiOldKPqjjbx+NnN/H42fMYjkIstFowhJXpiTWyAC8ElGROKVvastEkc473hD43ZT+p8gJLL9lZpcKTNekU20pTpmeK9FL9VF732eadsgf9xCbtky2HvA+U/bu6f0rrHVFEkRxikXhgydrDe0MpiEz4ni1OAtxEOEWGrbNnsbe9IwVRRkIDrenl+tDqnnCZyvWVe0KDFVJoCeFE2cy7vgWP1vOVQJTEHGPXcTUQqhp0BA95zmQyxiQ4cI5QKV9wwjhIc9qdG0Ic4eYnyQ2Vuzweib295IxXApmvgePKHFSKbbX+EfTlReQapu5eZZsuKCSvH1X9mmDCPHJRB0ucLcFX2trkkrExJbGFWdwpSQ200FfjSPKF5fmwLUdAXbGRt2iFrHKdSyWqfLasyyRSUJntiWME10f+Hr84frT8l3VPwFNeR1esoLlBnIzGcj04p0UFbLt4zre+Gbe99Iy6367UV7GNj//Ud+G37iKUKI8AGGQscm4JaUAr1gnech0wue7yWKmmVZajLLZm5zLXsTKLVlSI8l7q3jH4rJFsT5JVSGvlMywXaxzXD+D4Fclmp81N5lTw6FYHH3vwEZzbG6LPAt2skMYgjE9a7tfbDVgVR/Jy6TIheZYsf3Nufpl7lKEQRrgtAaNFxmPg+pOA/tKisCWJiBbLRIzFGcLCws0vxeu/9V/jG09d6UZJiL95xxvxbX+2LWAd17dEq/YUAEx2aCasZzozyPzWgIwsrwKmi7wUBa3UhWFASyqC41Shq/XpYJ2S56ACmhWQVsAxKzh17S141Xd+O1555spaZV6paXlF3yc8h1975zvxYx/cwCQvUDn5tfj9//Mbr7gFdKkALmWVsjbr/VnpOCJqTFkOFaFCpfuq66rcIbSzhLZMlWVFnp6KRCG7m1JRrC1Q5TmsSWklAOzQGUKea5qwJMQm9aw4/dIfwd/ftnpFh/gfe7Ptj7wTL33LXdgWMt+M3at2VpBoBVHhHgKcvB9UzroOd5MH3WFu7wEpUAPes6pi7rMF/NXgcfkeBH9Vhrh6L9lPij00R3kBX/sNt+Env/pqPJ0i4M6Hfwu3vf1e7AmZRT1GJM9bXCJ4vofW1nI+Wg18QBDTewDZOxy4YVwKAB/uQ+QdFEGwzFIVBbEC0wj+SnK6bvIL4UC5yyugs7Qm5j63tozPu/XL8Z9f9lwcudLL5D82oZ72n+fYefCD+Knf/QD+fsCxreJFt30n3vBFV9gC+m/fhzf/8V2SASzKd00+VFftABE92COq7ekh0H+JWlZ/X/3aIdlH04VlBAkA/9FToAD+VADwkwHSn3CMlx37gVq4nPtSt82c08EYWLjlqVAAb38MBIDv0ADwj/3QXAH8tN+C8w/8hBFgFvBRx0TwFIPA0s8ogP0sx26WYzjPBX5WzkaumCu2iauISDyDv770ltNi8dquebhqrY0ko5vhSNSqy+2G9Ga2xwkevziQ79V92r9aks1KcLhZ8RHQ6cxhH4LOiKbkkG5cuCjK2zCaClCyvtzEOnNuYSAuHPSjGOMphRq0O85RsakedcWiuDdi5B1dzYCml8PNDHS7+2KN3GgvwXRcOcbxlOpfA9FBPJhYGsqef2WpCc8oMBwMUG/UEY8j2CQzusrFkWISx2avBnCqddAEbePCtgA904SAqXYnpLsfcjQqvmS5st88GkbiqtZuVUWdbDtVPLjZwyCOsdauogjHIuLguWfsQQcudrt9iQtsVvj+OUajSCL6eABlv251oSkW0YYTYG8UC1BM0JECAAKJ7Fv3xxN87O4nMIyoPlb7VtY6Nd/FqfUWlltV6Q0T+CNgyEe3RIHRUSynsIluhEzZzQSQpmWvjRTtxQYc9lkKIJyEqDXrAuQSICZhvdZeRG8Ui3KTIgUhvYprGXtWVK0yMqyQ8z62XEM4Hooz42KrhdZiDWHm4ZHNXUSFgVVm07YC6b9wD95oNaWf1ekTnLSxWPdhG7b0Hh89uw07izHs9xAZHlbXFnHDVcdUPFqlhY29CZnkOH9xGyZ7rHRKpILZdjCICQY7qPk2DLoqJqHqM1GQYzuI0ym6g7G4JFpUN/u+zA/aWWdT9o/p/GlifbGCqlVg1O+Lipq22dM0Qq3ZFFexXqcvObuLa6torhzFuQv7YkPMrGLao1HcIP0cvyriCVqUM4/ZMw00Kh6qzMA2cjyy2cMTu2NxGGT04HKzKf2xvcFYRBRV18Rqi/bFtBuf4taTDYx2t2D5dTxwvotOxL54jjwKcfroEtZrdD2LsJd62BknWGsz39lChyrzSYp6vYpsGmGz08dizRcwk726q1ZrqPo2Yt53/UiEInzfVtXD6eUazOkYURjB9HzsDyfYn2SwHE+EVHZRSKbvdLgveAGVy4Mxbb4dRMMOqpU6akur2B1OEU2J96h+oo0EvpkIZsEepVer4+EL+5gkBdYavogYDCSo+XVsDmPl8MW2uBY60aY5zFTm75HFuszL3lBZp5vJAPFwiDB15HcT7i1tFws8n7aN7v4OrNoyntgZoF3zsdquYLs3wYVejIiALwV6FqMbbbEH57onpArpa7K/QMcC9sgdEZIwjzkO6QIgFt6XGgo9g58F80Obj8DTPgI//sMvQ5bYSBNTlIu5EcEwU/HVN0BFHVVdBWyH4ALBPSAOY2HoWEhRDYDTp1aE0RSI0siSRZOLr5XFotAjqEnGjoLHyJASbZhWPhDsFbGryhyl2lL/XPJjtXqEgAbBNKqXuHngmxG4CeNMshZ2uyEu7A7RHefYH2d4bGMXXVqIZIYAGbQ9lb6arayuVQ6hISygMk+Uls0EM5ljy/wCCplpfU0ZKS2iCTCxpU+AU7Ismd+Z2zCZqWm6mESZMJySaQGDJ0PGnFbQan8/la1KNa62uJV8UAJGPBbmc2oAYjKmRaoCPkUIIg1E1Qig/ae0zmQMFHhcUF0tnveq6UWGWzqlIofnq+xHREUswBsBpdLmV9knS8OWD+EDRr6y4lDCUIKkarFX/zaFlSOAAvOFaQosOY7047eRUkpBO2TblmxTUSpblmwaCFqKAtEyEU1C2UTyzdmiTGICrhwzfoYCljgfUoIptCtp1JS1MxWcYYiKy8wNPsR9laFQD1CvB2i1a2i2qnCQod/ZxWAwkvB6Phxuue46efAYWYgkHEoOqjxEeLnYFNSqPnm4ZdyomZJnrFRFyq5ZwHczFfUw5xPzkZUdD22zIcpe/i6vLR+u3NRHoiIlUKbAJbH+plVsmsgG1BJ7VgsRraNzquptFFRyC7CsMkf5gCstaQmg831kfjg+Nrc7+PuP3YnBKBa1tU07Es9FNfDl+grYzA041fUC9NmqMarBVcWBUCCuKHA0SixbTT3vZv/mzy8BfnUD//IGV9nQm1X5zr6G7zELKl/+OpltmjxQ9gWVTTWPUTXOFShMANIW6xIyEi0qySwDrmfB920Ejo00nGDj7Fn0mHfMdUTuC0G8FZFBFOrcUKg/XO9oFUyXgGqFJAUDfoUAMN/T13Z8JLUwX8eU+5qWPqXym7b4mWSw8h7kNeT94Yr9UJZbwnBlpgltWLiB55obhtz8TuHbFhYbdbQrVZDwJw1rKuFmrgUJErw/5P6VC6jU3TwGHj/JG7xPuakkQMiMFRZffL9wMhJ2HtdnjiMV8Nz48r0IgJPxwXnkOuoZwP+nypT3vyzTmiQg5AexXlf4sxL+KzBYqbF5H6n1VtYTrktcvk2uB7RJVrafLFaodq4FVVz9stfiK7785BVUHPHgdnHXz/4A3n0vi0vmvNOZgW4MvI/oNqBtKAUYVq1jT2IHSPBQTGORJ2tHUnmNQZKSyqTmM4XPMSpteW8Px8xIZVgAFU6ZKIBZ/CnSjClFNAFbTj+uMtzAh4WDjf0JHji7jQfP7SImAGzYwq7mOuvXAiEC2V5F1gQhKRCUt0xkXIt5HFQp60xxFlbMvJH7mcQiUdFqQo2o8gs0b/16vOE7Xo6XnbzSyEaID/z6G/BN79mU54Q4TTiK9CFjx70GM+pziCuG6MjTTPLdmdVONbzkQotLBWX1FkzPg0FVsG0hoeMF11SCYlzb+Pskb4lducpC5bOHhCHHPYX/8OpX4T/fVHna91dP1wcWo0fxS2/9DfzER3YwLu2Fr34J3vufvh5fcgWxbyqA/9tv/g7edE90cH/y8lxC7hFAVu0blENHKeTkfJUkS+1GohSus88DIVTpKAGlU1eq2FLhKs8cKoD184rhFGIFruMCSqcEHkDz874NH3nlLVh42i5CH3/5+7+BV//p4+iXimf9bCnVvBKtoO2Gy2ejInNotZ+QAvW4lICntshVQkkNgonzgrI7V5moapyU5QjHR6mAxf5feBRci/QSVgDV0y/C/3j1S/AFalv8NHxl+Mg7fgrf/fckXymwVUgoOjqDByAkJg0ACqivs5O5J5DaYOZLMudn1MEyj7Tdbjl+6pGoQHWqrNVr1PjzeSq24nrfUgLAyl1DjaNaq8oDMrDyvK/Dz/2vn48rHpf+NIz+p/cRGTbv/iv8X7/3t7hjrC23Cw9f/k3fg9d9QftQnfrpvdmneNUYtxMA/v/uwkN6rZbrpPeas0Dv5e2bcq9Y/l2SCA8+bMZyfZYMQAD4D58qAPiJQ8Xv7EnPgtrlPveSn0vz+ZCwUp6/LoMPxuNwTzzrcm3iltu+H6+7whnA6fbH8BNv+SsBgPnfj88B4M94ts/f4DMfAZIpCQKv2k89CFwebWkJvcda/jM/hfk7PM0jsGiZOOWYKmLsGfr1ipd8CeI0F8e2ugtUPTpo5egMxlL3sQZlxBd7jI5posfcSwuoeexX5egMI/iWhTNLFSS0UHaruG9zIMpbqvm43yHYt9ogAdgWNTEJxOwBEbhlzyJMKCqx4VkWwig9sFU91qBbnom4oCjGJrYroIoCPhWRkfUVhQURwRZN9OReTVSK6RS9/kBqaN9nlF4uYiBGow3HoUSaEXg0HB/9UYQopnWs2DeJ8pV9TjpOdgch4kQJZCQ/1+cYpWL5O4wzVHwLYULyr4HVhSqe2Oro866i6pgICVLT/c/JEE1GiDMLnVGKmMdbEJQ1xep4qWqLi1xnUoiadL1BVzATneFUejjtBvNRB7j/kS1c2NuX/l65D6kEHo6tLkjuq4Dblo2VVhWBKEITWT8kA5Xuf4xKpBWua6FGZ0nPQr+zIy5/blAVANQyMnmfoFIVJWdhuxIXNhxOZKNPEJnKZBGvuDYSgxmwsfQRfPa9HAPL7aoowPcnOTb3elhZbIstNfvzVHDSgZLqY6o8G1VfrHTZx1/wmA/t4KHz+7jj8W0hGVB0My5cHFsO8JxlH5NhH9NgGed7MU6vN6XPQEEDFaYEOXntCB4utANh1LAn6jt0n2PvxZW9/sXOviiZrz6ygLVKju7+vogBLL+J3ajA9jAWa+bjyw2stCto+gXGezvo7feASgtEIIx4AC9P0Vw9isjy8fjWvhAq2JVmX4Z5wQvOFJ2dPemn1ttthGYVm7tDFSlDcnocoln10emG6IUJWnUPzVogEVsbnQE6/YkAskvNALXAEeXxfmcfSy0Xxv623A/ewhLOdxNsdkIRY51ebWPNTzHpdeC1VzBIKUQJRAW/1ZuIqGex4aE/DLGyuo4TTQtb3RDbXQp+Mqy0aiJQemSDx03bcAiRYb1hi/pd3EpzCOjajwzpt3WGA8nLrbo2ai5wfKGJcTTA3gg4t9PFmbUaakFNwN/Ht/dF2EHsg3OXOc9cf8ZDWlBnCOp1RBmw05ugP6E4KRE85LqjazCyCBv7tJEPpK/FOi1MEkwmzDY2UaNwxXdlveK/aUOfhmOJfSPRY5AY6E+m0ns8udZCb3cHVc/BxAwEA2F/naA7TQEcMxenWdukgE8B1uzbkkzBpYIunRQE9ke0mlcxUgu1QMgm+4PxHAB+hj735of1DBmBt/z8aw5UTQfsaSog0xS9bgeuCVx78xfi5A1fDL+xIE1Wy7QFrBLrYGmWqMbUffc/iD982y/j82+9FW7dw51/99dotOvY6+yJEs+hWs515Sb3q1V47XXc/2gH7/3DP0dnd08WNQsJ6lVb1LVMulhaaaC9XoflW8oKuGAjS6lECCwyT4LqTlolEPAiMNZaXMPK8etQXzoBr9KQ5hebzgKMio0qQZrDDDFu7/kaaakZBobJFP1JjDCz8ZjZxt3mcZw1VzGGL/01YjqlAZ/GR5WcQdAyKvVUM13AWN1MOswmU42oT9ySqqzcSyoNeZvylboEOWhk8WfaZrn8vdKD97Jf+dRTrdTdHL7qkuOQ7m1pm60+SP3GYTbbIcWmbIToLC/9lgVRHlGfKPWzsvYrz0yMqQV48vwcX7Rc4PPbwJJjYJJkWPMtNG1gZwIMshQ3LzpYdHNp3tHet0qUIC8Q58B2lOMv93L8xlkD54cKdCtZerNHfhi6Vx5g2YjW3b6y2rt8HLXlJVGLG5oZvv0k8IVNC01HK5YIAJmAL3mhtKWkUJj/rwB8XlK0UjUAACAASURBVE5lUExdoQLaJikwnLLZaMBXskRRuTFjZZJQJc9zJGjHLEz+jECHTECkmYndrMATYYHb+wX+rm9gO6VyWx+4klKUJ3n4v5dMCH3OguBdFsB2AIopJV4ZsEdG6ZJb4OZ6gVvqBq6tGlj1DVQp0hNWgpovjCYlAEYlJR/2JRdX3x2iChOwSqy3gM0QuKuXYSsuxHZ7zS9wfd3GskcGmOpts9nNDS7HmTNnkkCYmsostFSRkSeaS37LfgxcjDk3CmxNDWxPDexlQD/NMUhZHJjItANACUYc3IMHquaZLrHMWwVkHXypTp+SDinZ18FNU7zkGbLQzw9jPgLzEZiPwHwE5iMwH4H5CMxHYD4Cn8YIXH0D6401xOYC7PoqLPcE1ldOYqF2FEZlFYG9ijzzheQaTwfY2r6I7Yd+FcbgHxC0FrF+8sVYvv6bYRYVcUUhl05AbzriEDrQILgciiZdSGVbkjv0lpqJ7xL7UhJeVBGuf41EDQV2sBkp8TVUqJRFt8FogRk3Bh3LU9rt09lHuSOo16ky6FLIT2pJOT62lhU5pHzNp9SYSOyLqpmFnHQ5kaXMiH6Sa1HiViryiaRXHaOgCVEHZLqS/KOZQKUjxGVh2uqYxW1MAR/lGPP7rC1nCUaXuzXNJPLoXHuOvyIRSl1GwlHpNEYHIhLxZsaQrkhrF34HMFVEk9BvSGh2LNz5yMekfltuLuLowiou9vbx4YfuQRYnOH5kHTedOoPVehs7vQ4Mx8K9OxcwmSYY9LqIklCcwhYXF7Hb2ZOeUDge49TJUwiTGDu7OwIETKcp2u1l0jgxGg4k3oU2lBKzxcJNu6sZNh2cHCHPZ1Q7SAVNhzEb4TRCI2hhFG7jD9/4o/hPb/5FPNEzYKc+mu0GHn70AViMuioYnZYgSzKsr65hZ2cbrpNhcbmJo00XD96/i5FYb9JFLhdwLMUUidFGxb8ecXo/3HQPX3Tdc9CLu9gPOzjZPoav++oX4Zfe+qfYG4/FGcjkQApNUikCGVcjEVxFBNst0PAt3HrNGXzg9geQGSSmUpgRIDVbMLMJHHRgujx1klGrcozN1nVIUxP7/S6SPME1N34l3GAd0dSH51XgOMGBQ5hEMwmD91ICoLrsWrxxwEljTa4mvyL4HKQ7HJDrVQTIoVBE4hhKdxSlVziYU1TEzX7uQabG7JpwCblQx3GVVvr6PlTrCR3qFJgnhGb+EXcrBfwTBHyye/wTyEfqiC5r4l16Y5f3XPnd2//gez6NVXj+kvkIzEdgPgLzEfinjsBcAfxPHbH56z+nRuDX3vyDBxs6KcZEUZqh1+vj4sZ51HwHZ264CVff9CVYOXmtKJYOAWC92dF/JVmC9//1n+Odb/olvPo/fh8udLaxcf5RbJ99CK4XCLOMDCvX80RBV6lVYdbWcNd9W/jgX/0tLpzdgFUwfJ6bMMCl+s0B7MDF0rEGTF9lV9CHXrbtzH0VtpMD3/PFhqPmMQvUR2vpCJbWz6CxcAxutS5KL24uxeq5DAgvz1fnBoqKzgBGSSKsFwLSBNy2jSruNY/jQfMouqgw8VIVgwIE8T1pt1mCmyo/92AvqGfTAQBc/rt8QZkzU4J1s+hraY8oGJ2uTMvZqWQKs5TwS8Hj2VlcqhjK783WtiVWOPO9S0rfWZWF8sW7lA07CzLqzzlQTZRbYX3yytFbAXXK1lC/l8hACnhBgZYHtJgPTcWbkeDWuoXVwEA+zcWOe903cKJC6W2ORVolC8MOiPICG2GOv9jJ8EcXDJwb2RpsVrpzBclJpVpi94cjVCpuPuWdzyaDsrWuOzluO5bjFcctHPfIgIKwNRMRCCrbGI8uF6LMVLNBBMKSVaium+QAUqkjAhWtii9oC1xgTPA3VwAw36BGe2t5PZsmBI9zdELgiXGOc5GBs2GB81Pg/rDAMLVVIS4nfBl6fznroLzQs6C8FkIeTuAZNZKWJtStHNdWCrygAdxQM3GyYqDlUk+pxliIp+KZrMaAILbK8C6LOzUxpMiSnEhgkgHdpEA/Y2vAQCA9nAIVg9nZiqnHxgXfwSWgTKCc1skJmxcKTI9zA1NN7KDlcjcCzkXA+ZjjU2BjaqJP0FePf1mrzSS2XToDygbGzPhc8oLy56U6v8y0nLk35wDw59TjdH6y8xGYj8B8BOYjMB+B+QjMR+BZPwIvevmrMOhu4sjiEbHhcxZuQmG0YWdUEC0io3MX44KQYr/fw3C/j+neh7D3+LvQbEyxsPw8XH3LTyHxLNiC/mrgVOz8lTtVCa7kBNw0iKirWyljWDflYPyGqt/FdrMkn2tAyTT4Puq3hMiuHYJIFCdwWtbfl+7fVZkkbmBSjCkg+HKQlr8jhkBSs34iAMy65JMX3zrPXoPAB5+va4fS2aAkVB8A3zpjku8r5HTLgsNgU8a3aPWLuO2w4szo9FW6bmi3DBmKS0Fsuqcp0IrRT4fjzlop1U5i/DW+56EbQ+kGpce17F+UNb1CjZVDDoEyAd14XRWAVn6xNFrf+p8wbIL+fC9X5o3rO7iDALBhYqm+gGOLq7iwv4ePPnKf2HseP3IEN568Gku1JjqDHqJpjIf2tlG4jJgpcPbCI+LQFE+nmEwmcEwHx48clZiTnf2OXFv2s1zXh237mCaRgLNSR/qMrDFRrdaRTmMgG4sDDSwHI2YuTpk/SlVgINFMjXoLUZwgjAf4mhdcjW7vLO5+dIjCqEgdS6XjKGR16SEvEhEkjMcj2KaH9mqAZNLFl13zXPzJHQ+KIq5WbWAyjgQAbixeg/H+BoZjKr6qqFdinD5yBLDHCOwpvuJFL8av/sZfIKaajpEpooJSPQGppXmO4gxHc50Erg8EToa6a8EJatjr2ur7QYrFlecDkYntCx+F5eWIJjYsZwG2M4EXLKJaOYY4m2IURmitXIugfgyevw7HYcYjsyKV7S3HLqeFz2VfB/ez8nlRUWcwhTihpqUCgEtGujgU8b24Puj5JDFU4p6k3EsINM8SLspPPQBm9U174JYw06USoJriD+2MU7ZH6Kgl7jKHWgblDqXXGLoByhGX8Rz6PMu7qmynzM5ztQLNOkLoV5dsjsvuyY+/+98/658R8xOYj8B8BOYj8EwcgTkA/Ey8KvNjesaMwFve/BoBa0orCxYgo8kYWxubGPW6CFwLx06cwLW3vBDHrn+B+OjblitWtmTwKos/VZjlRo4wDPH//NfX4uarVnD1rc/Dg0+cw0f//N2S6esFFQm0p61DUPElBD2oL8OuruGO+87iL977Poz2duBaDDwHgloF7YaP7b0BmksNNFeqcGqWWOeS8cdsBIK23JQ69H53aRHiokIbWM9Ds7WC5bWr0Fg6AafWQBDUJGuW7NTZTVtp/6kAYAOjaSIZGcIAlc020C8CPGyu4h7zGDbMBUxp36rKTU0ZLhWuJYX40ktcYkJa53v4wwOV4ZPY1BxsGvVe+VO99lPNqE8GcM5+/xJF48yxXLZhvbyAPVBNzn7+5RV0WX3P+PiV4yEbZtmF08pT2dkSJeW3am6GG6oGamaOdc9EwzVwIczwHKpOaxZOVZgbqrLiaOi6lxb4SDfDH5wvcH/XVvaHwu4tKdJPAv5+2ncii5YcjpHj1naO773KxOe1lfUo63/acYhVs6EAYCZ4ljbFelopK1ad28yDok2xWKKbzKtUTYYoN8TWIymU4pdgrqhpM1phq/+PixyPDA385W6Cc7GFUVpgUhSIaFkSG0jEX1F/HVzKJ5lfpcJXK6V1RKf6xQPhsAaAFY4u16npFLixkuGLWgaeW7ew5vEe1O6TVDxL1qMCwfn9EggXFn5pdal5y4ppS5cYArpAqHspjv58upfS9jqma6yMrwLRaddN9TQtRbhWDJICHWZwJwqkZ1ODwPjjsYH9rMBeAvSYuSv3qz5FXYgyb+YSob0mVF+iBFaR24fkgVlbqVKpXwLAM+NXfN2nPcHmL5yPwHwE5iMwH4H5CMxHYD4C8xGYj8BnfQT+7SvfjfFoHw/f+8c4sVbH0vJzMbGPIivOwrbr8I06TLOFLCEx2sD22bthW0Pce/u7kEwfw9rRGj7vi9+FEQG7PJe9PMEqBbgqW89JOFHqO53H6LmBWPkZhrJ5F/cuSWpRgI2y4TpUE6rttlJrHnyxljQKFXWjSbiXFkWHoLBE+ogVESNJDpW9l7yfELwPFcACus2AqKJqFqD6UtCV9WcJfEmuu/7xLEg2+zmX/3YZtUIVsG2rfocIfQV0zpBr8JexSod1zSzIxvFWRZUoroW0rom6QvZVtZIAX5LfeWDNJYfFf0sc0UwfgNdBlUJUcquMTvVa1lEKBD5QF2trd9aDq5u/DdPWrzddcZFjsXj32Tu0AngJRxdWsNnZxT88/qAogI+tr+F5p87gSGsRo2mEJInwwQfvQW472NvfQ2fYkXgpiQwAcM3p56Czt4dRNMGE+YNSX2ZoNRf08aWI4zEcyxNLUIoB2BOiCtyxUjRpSWta2BmOMI0TUV7TXpM9I34OnfEqjo8CA7z0Bcfw4cd6OL/Zk/r/yNoaxmGEzv4YllMgT6dq3uYOqs0C680CVlTBY8ME42GEIKjIsdXqASbRBIZ3BPFwC00rhletYvlEG23LxWpjGR+9/x7sDy3E00KsOLM8PXCxk3GnFph1r6hXMzg24PGWKxKcOHIEe10Pk+kUcdpHYTbR9Bowsm1MswhmsQTLWcQ03ZKImXr9FAZRiuMnn4u9foHltWtgEiC2XempKACYCnuZTZe0gBQHQ88OiSijU5nues1kmZdzS5Tt8g9OKKXA5+9LL07aDWVkhirA6dynPkP1OC5X5pZleQkQl8dZfgTrfBIhhOiR57Atesmpr1LRK/EimrBxeD6f+FmfbHFW91tJgidw/Ykgefm7cwD4k43i/PvzEZiPwHwEPrMRmAPAn9n4zX/7n/kIvPUXfujQkpjg0nSKzYtb2N/ehcmNkpFjZWkRV113I07f9EI0V0/AtgPYrntgKaR3TxoONfDIow/gvo++H0k0RvPIadz70Q/i0bs/IgpBZuvavgc/cBFUq6jVmlhYOwG7dRwf/vgD+Oj7P4Sw2xGf90qzhuVWRULdmZNZb3lYP7UAw8uQ0idXcnCZW2lKhqXPEHDPEwCY3vBkbtbqC1hYPo72+mkBm5uNpmxa4ziVzakiHCtrJO4slS1vhnEYitJS5VoqkCoqbJw32rjdOo7HjFVMDF+VPpqFKU7HJRlY11Gqbjq0fL68wCs3y5cAbrNz7rOVX/KPqWL1Jv+TBoNdTpM82IFr5O8Sc+ISkVNkS+7O+R0Cow0SffMcN7Ugit+PDXM4ZoGbawa+sG3iSECAGEiKAttxgY/3c7zvoomNIctS7RtU4ucliDk7viWo90nv83IzT6A2w6lKgW86CnzVioEW7aYyA2Gq2NEVh/bPBjwTomBVp6yAYDYjFONUAd0scGjexAg+AqS8zJx7BHmZD0KOg6iDM4i99SQrEGdAYqjch4cHwHt3U9wxshAyg8LK0DBNPBEyj+HJAGA1D8uj0genUdtSLTwDhB6Mx+yMFe8xuGaO45UCz28YuL5mYtUDSE4nkOoYBWpWgZpjoEo7bG3/XLoiq7fV9wPvO20BraP6FJAu/R11AzHjkbeXAsNVFiozVntxgR7XgMKU8doMC1yMgG5qIDKUgvp8DOwmBJcNAdQJppcEjNL+TRGRpYxVVag0Vw4ngxSks/e19DgUbVj6HXr9UHkieoT1sfNf2dc9CfD+z/yZMj+9+QjMR2A+AvMRmI/AfATmIzAfgWfvCJy49WtRhDtwjQrc2hC+Y6J29b9H1bsGqX8UbhHCygii5UjgAsYUuWFid2cL9/3lf8NK6wm84IU/h2ntGvmZkTMDMJF6KY0HqFQb6GzvwalWYDEeivt9t4ZwuA+HqmGLHrWpIs7CFgtpbtITUZFqLFjAoNKuV1k9k6wrsTuM4pH6a+YazICZGkbWdkwEgJWSeBb4UbWSdvvikdDumIWZjr4q1bSX2FnrSBr+6kE5weNgeUuQVN6T9V4JnuryYzbHXMA1BbQRyCIATBBSADLpOSib5bK7oIKIlAtVIbm1pRJRJZ0LYV8rrA/aFHSVIujN60LF4wH5tYBpKetbfvZBvSgloiF1mNSyBL5nXMFEASy1oDouBUgqEu/Kxm/CdhWIbxjMJLWQGRnuO3eXKERXmks4sriKszubuP3xB2EkOY6vHcEtVz0HTc/HJIkwiIf4m4fuQT8MhThQcDxgSJ14fG0daR6j251Iruo4ptGyBdu10aw2MC1o4VxBpeJiNIxgWj5g2nBo7xwOEEZDVIMamC+fJzEMJ8dgwmttwiEZgYBxFqFi15AZEd7yv/8b/B+/8h7sdslCNpHmCZI0F5VuliXI8xQryy10dseotlK8+DlH8de3b2Acm7A9H0eOrkjMGudbEifwaz6sMMVVz7kaj56/E7ccW8Y11zwfv/v+92MyYizbFEXaQKXhIZ6MBQynXxaV87SDlgrUIMlCqcFdjwFMVIznOH7qBjz62B6SIkS9vYJGdQmD7XMAJlheOQHbOIn+4EE5L9OqobF4HVKjgfbKCWR5E4bVEMEFTKUyJpldyAli4845Wt5fh9eftyp7GqpVpIBj6YjoQlnuBYnGIgmBPRE1XxUIfKnoQc1mNdFKJ7CDOaw53ZruL/OuJF2Uc7cUHBP8LVXG/FuR9FUDpizbUxlHZVUvt4sGdC8Hmw+XEdUjefLe3owiuMx8n1mKPv7u7372PhzmRz4fgfkIzEfgGTwCcwD4GXxx5of22R+Bt/3ifzzYvKRZhu3OLjY2N8V+x6b1kJGj6vs4euIkrn/+C7Fy6gYE9SW4DsO61aZMNj7cJLHoMkyE4Rgb5x/Hb7/t15FNUrz4a74UH/vgn2Jw4QnJWhmEkeSC+r4nIffLR45j6eQZwF/BHfc8hg+/733o7Oyi0WpgsV3Fg49twrQ9KX6aiwEW1wI4HpBMCeKqTanpmHAcF57jifVOJXBRDQJ4rvqM9vIJLK2dQbW5hIXFJUxjZrwAObOENO6Vpyr/Y8JA8zgWVaLY1+hNbCEZrCa2zBruMI/jPvMIhkaAgscgxZBmJWq14GxhJLmoZVGoN8uXQ0PKYkrPiYPq9jMEkLSdzZNuTmfyhz6Z0PeKz9By1/7J3vgApD0EXlnY3NjOJQv23nGKvdhBzShwJgCO1QrUuX+HgUEO3N/P8djARJLxmpQInf6wGVxUTfrLLbRL9rOaEGVzgAW/bRWouilubBb4hhUbN9YJdhoYTpX6lPP5WAVoWoBrAR4LCykiFADM92DRTvWq1BsEfglwaqtonq0AnAR+WcDIvUWWaoEoMzDMC4SJgXEOjKYFduMCD08K/FWnwL0RizEWwQUmUwupdlLSPtCXViaXNEJ02SJzbaaAu+TaXD5zlErbc3K0HeCawMTVPi2ZadIG1I0cp2sWlj1g0S1QY9NCx2NL1raGf1lGsuATPrhmpKv6Tv1beL4cKzKItfqXIDBtnidpgZ0Y6CckaJgYZsAjkxzD3MAwM0XxSyvpUWaKhfsB8K3n3iELXzHiD9UEejzKLGTJBVMW4/KlGc9lhjSBYN9RKnRer0RspoC2U6BqWOjmGfa/lhD//Gs+AvMRmI/AfATmIzAfgfkIzEdgPgLPjhF4yff8BfaTMfYubqFlj7Be89Hf+H1Un/fv4Hd2sStZoUDu1FBtrqFWW4GJALYT4MJjd+D+j7waL/7SH0K6/pWwchPxZCjgkeP5yKJdwK5guNdH0FpAZiRoWA4mThPZaBtJyhxVqvQsIYT6bhW+V5WBS3XerZTMUlvpOkWAJO7pc2UZbSg3Io1bqVpARz4dXgEJcxIwk+/DmuvSfE+l/JU6X7zMVP5w6SJWZoWqWKjyyxSloeBHuuaaNcYqgSkqUFUpWr5IkYlLSEkckwRsU/Uk/7ZNjocBswSh9asVrMwaS/0tx6d7EwILC+FWsd4J1Io9b6bORWUDK1thVeuUYLL67BKEVva9SuErRyzFm7aH1j0L+fSZOjMjDGtmWN34TViM88lZB9swbBOJkeGB8/fI+RMAXl9axbmdTdzx+MPANMHR9SN43tVnEJgmOqMuHt88j8cHu5hEU1RrNYThRI7FtRwsNxYQ5lOxa+4PRuLIVbBurwRouYtgnthy00Wv10O12kJeWBiOQywutjEYdtDZv4hwqrNr4wjP//wbcP/9jyLJAMt1EMUxXIeApQ/DmOLLrrOxcSHB410LMSZwLB/sIU2zHKZlIAgsjIYhqn4N9eUU/+qmm/DefziHzc0dUfiaVopGrYZ+byzz3AtaKEZ7WDy6jtVKhFtvvBXv/sA/YL+zh8JgzytAkuwDxoI4ayXxSPUMNAjLzgHBazri0RPN82jXzPmQotFoYzR2kNJK2Wyg3jiNfLKBcHwBx06eRNW9GXu79yMzh4inNtqrz0VsNODWllEJ1mGYdVgO535pm6zmIQvkWXKFmnnqPmA/QHdxPmGxU+phCkyU/bOQGvRvUlVefh0q5dX7KiKGInkIKKxztXmPaSM5ISbkWm0sanV5b21rPtPOKOeysotX+eL8EvC4tETnfTJjZS73yuHBqXvnyZbyyxpqJZ4tyviZn3383d/17HgQzI9yPgLzEZiPwLNsBOYA8LPsgs0P9+kdgbf/jx+RDROZqL3xEA8+8jDiMIJlmsqy1uDm2sby8jKuOnMDTl5/K5ZPXAvfralcznKjL5s2QTkRhaFIOT/0N3+DP37Xu/BNt301MtvEY3d8BNNwgAsXtxFORnAcG47rob1+BJXFRTTqC7CrS3j40S382Xv+DHaeotkMcO8DZ0HfG98NJL9lYSlAbcEWJuc0miiLI5tMTheO60q2i1/xBADmH+YNB16AZnsNC0eYC8xCtQ3b9ZEyI0azDsuNXjhVADBVpQR2VE6RKnrIkuXGtosm7jZXcRfW0TGbYJGjgGC9IywtYw/qKQ0nzlosXV4pzV56LUi8RGF7uPMs3/WyyVJuMw92qJeBf/8YmDz7+5e/1z8yL8tN7ZMpli//2Sei0Yfn8wmHqFC4lWqOultgN8kxihwB5VwU8MVFqpAsaAJz4wSIEha0JfA384af9PSfZNxKBFhTUptejmvqOZp2gbZd4Oa6hbZjIM0MDNJMGM7X0w7ZNxDYBXxpPDDXRk0IRVwv4LL5oYt51ijMxlV9Cs4vbSetCQcscsguF9A3Yz3Mz8pFDRxlJi6EKe4dmfjwsMD52BCwM89NDViqky1bCWqAyyaDLlvEdk1lVovNWmkFfcmlvvRiybTUKliC4i2nwBJBUANo2cAJt8D1dVMDwEAg+cXq3uHvyTlLNrDKBaYqlwCvFJIakxeWr27scIGh0JfgLxW/ncjAODNwMcwwMU30p8DFtMDmFGCyE9+L6t9EbM0UsH2QyFPem/K3Zs6X99nMOUvROXv/HuQLqXErz9+xciz5Beolws2iNy9w3DfkHHmyf/GlijE9/5qPwHwE5iMwH4H5CMxHYD4C8xGYj8CzYQQWT92MRtuAv3QjQvs09s/dh2W/hmtO3Aqsf5l4GGVFCNuqwJJsVdrusurIsHFuD7d/4BV48Y1fg+DGH4Tv2OjvbcJ3LFi2jyLbxV4vgpM7CNpLCMM95GEIf+VaGOF5VOsNASYH3RH6gyGa9SZM2ELoNlwPFm18uX+3qHLUatMkFdte2q4ShOPftE8mxiQgplhMzbI6D68CAVVRtepvHWSOljnFGnxiXq0ogKWMOLSMFuBY8GXZ/MvPBVSdAYAP1LT6M6QuEgC2tG3WdZtW0pZKSBLrRSEpwJmqLZW9sQZqGY2jGMcHIDAJ7FLe6RxVibSSSCRl2lxaWJfnUFpcS/11YOtMwi+Vx8xSPlQj03qaGal8LUFkHpOMrdTLfN0h21rAOSPFGhXArNMLngsjmoDcLnD/ubsl1mutvYL1pTWcvbiJO594EEU8xVUnjuG5p04iGg2RWAbO9fZx9xOPiC1zNJ3Cd03UgipWllaxt70rtV887UnPp9+N4HoNNJoO2hUHO3sRjq20sL/Xx+rqEYwmKerNNkwrx97eDjrdHcRkT9s2+v0eTpw8iRuvOY4PfehDyNwasjgUUL9ebaNSN+A6Pbz81lP43b/fx/nePtqVBjyvgt1OF41WBf1+F7WKjyhMcNURG0k/wbmJhTQmWboQ1zoOh+9VECcDVKwArss5OsGp5SWc7Sbo9ROAIgNkAkS3GlXEcSa9su3tDUTxQM5V5QFTgJEKMEsg2HUduWYFpvAYkVZbwE5niFrrCI4d+3LsbT2GyfgxuEEGzziDKLoAr2YiSxuoLhxD4R2FVzkCy6rDdqsweD8JD9oQ628BTYXQXlLlNfjLvgJ7ZTL12JMgGWOGfV8w8oprAPsfCqBVjlwkICit74FKV9oW2n5dRWAr1zD9dqIq5n2n1fUH5G59z6nPZia1tpMvyRUah1UkEfWH/U4eD+e+IkMc5g7PrtVyS+melnxM+f+fwq3vYC257LUf/b3vfDY8BubHOB+B+QjMR+BZNwJzAPhZd8nmB/x0jsCv//KPwGSe5jTGExc2sLFxHg7LLLJMLWX1woyUwHWxuraGq6+7GWdu+mI0Fo+gYHbKJQAw/5EhimgjY2MSjfH/s/cmQLKlZ3nmc9bct8pa7627d/ftXd1StzaQhIxACOMBHB48NjbgsY3HDI7weMb2eAnb48A7Y8cwdsxAIAxmk41kGUKSEZKQLKmR1OpN3ert7mvdW7f2rNzPNvF9/zlZWdW3tRCCaaGTHdVVtzLzLN/5T9b//u/3vu9zT36RG2efUvK10ahz+dyzXL5wlp2tTVzHw/cL1BcXoVxQUqjVmKPcWuK8gMfPfo7RuM8Lz51DDsYtlBgOurQaJRzJhG0UqJctxoNdAiHhXFdzShzfxS/6lIolKuUKtXqNar2CWyhTbcwzepAoNwAAIABJREFUu3ic9txRKo05bFEyY8BUZtbUHwUMRiOd7Es3oJA6ogRW0KSTQvly2LE8zjLLE9Yy15llLLZGOiGUoKPMXzol0JTHTD2r9EVmUmvaB9MiHiAop7kpnVu+epTIpKnw4Bz0oLJ3OlZ4as+vHHITonrvoF6hEp6oizOS8FUY1q9EDn+1wa6WybF2Dou9sJKckXRlaqFTVfWUctf8OrUQ+mqE9wTpmx8mxUvPJ8ussROqfszxaqy2zXL9jxYtyq4ofh1qKXN5omZxomoxp6pQIXbNYoOOLCE64wTXsijaaTauctYTU2I9p0AAtSVdyEImWgyF+AxgJEAqlCxcqUGi1tMbg5jLA5uro4SXR3BpCGNBRvsymLMeXNMNP30NDZmbPi/ASps4siypA8SvgiRZ4Ehfb0PVjZnzoe1AxbZZ8BPuKKO1qRSgrOJ8ldnr2NcG+rRWmtpkiWrWWFxLJ7NegjT/JwNMopqWOmwGMZd7cGVksRPCbhSxEdlsjy260nSiXfvGpk1Pf1KD9D5M1bzapX8gozrLHdrrr0gV0QcaLkxnvhlrMiYrhYSmONRpNpGcr8WSmzDvW4zDmKbr8B/emhPAX+0Wz5/PK5BXIK9AXoG8AnkF8grkFXjtVOC++3xm7v4xOv23EoW/BzdvMnQ/y+FyifY9P8tOuQ0UcaIEMZy1hNzTuX1IGMQ8/di/Yy75Evd8x8+oNfT66gWqRZdwbGM5O/TEvSiw8WszDIY3qZcdemGLrZUnGQQeR5YXcG2Xna0NhsO+4peZ1iKVaptydRYsn8iSPNQUT4vsM30YDtIoFOVntU/Wh2m61Z+UgE2zTBUjpCSwvCC1eNbmWJ3jG7I3ms4fVTbKAAX5v9pB63bNDl5BAGckaXokGQFslI17mMvY5e499ux2DQEszyuXOkUoGTWlwVBGAWzsdlMxr5KCBnFmEDlrbt9TPGsdpxv7dV+yHmQymKWYSppFiVoCB9JAL+yjZAFnx2zY9snBC9npWBGHrr1Pt6PrLWoBLQ5NAS9ff14J4KWZBZbaC1xdvcqXrpwhGgw4cewwJw8tKp3+9JkX6dsunfGIsltkp7urJGO1UKTguQRJKKnIdHf7xEHA3OysRoINhxaFQpfOAA4363S2Rxw/fhK30GAQhPQH26ysrOh7JQN3MBjhuB6bnW3iaMzpE0fZvnmTnhCXfoled4xXHuHG8PP/4Hv5qfd+njOXOhRLQmZa7PaH6lBn8qQtxsMx737DIudWxjx/fZOS42EVDPEpsWVhNKZcSuj1QloNi7/8fd/Gf/zEi6ysw6C/jVtoE8ZD2u0jes13dlaJ45LaaA97q2CHWImPZQnhK+NoV6+JEMCKWe0E305YPnKIy1d6FGoNFg6/iXEvpLt1ja3ueYruMp63Q7FSwXePaoxSuXU/ldohSqUGsVUwbnj2eJJjLWSpNHFP7jdpWNd/G3Wuvj5VsOv9Ic3fYtdtO6l6ODTjJhVgZPnZmS16pgQ291PWXGE2pAZv5gYz0VrpeHtFBneq4J0mbc3x7imJ1WksbViQ48tumFcjgCeZ3ulNf9BYLvtcud2n+EEb6ZwAfu38rcuPJK9AXoE/WhXICeA/WtczP5tvcAXe+//8dbzEZ3084PyZl9ja3MB3HJ2kmXwM6SwVG1dbJ5TLR45z7+vezLF7HsGvNqYAhWTBGMpyNBphO452mI76fR7/7H/jt/7zb/Ge97yTatXj85/8KJ2tNVzHVdvm2vwCI1uI1oiqELaNFtXWIrt9+MTHP82zjz2hGMstFun3dqnXyxSLjlpA18ou9UpCNO5op5/k1ggwcVwH33XxPY9ysUilUae2cBi/XKVUrTE7f5Slo/dhl1rUqnUlrg1YtBEF8GA4MrZIakEr3a5xmsua2SgJBrI0f3WFBk9yiJdZpEfJdCemwGs/hySdkymJZObJKQpNfzxATKXlzOarZl46jQt144ZATPuGD4yOV3tuLx1o4oCr0ShZ97M5RgM197a+f/I6/VwWeDyBApNs2T07q3S2vG+b0yTj3t72nYQiWPkyfeWKbdMu6FdOtL8C4Wt8g9J6pz/vY0On8m8nm8nek2C7CQU/1hzrspNQEgsmYNaB+0s2LTthtgAn6zZHCyYDN5J7RwhO6cGNRAkbU/VsSrYhgk0kjum1FqAoaxfSQy+q80GcsDu2WRO754FkXllEYay2WZujSMdlL3Y414vpRBY3QrgZyDama5CeUzpOpnytX/kpktkuZZckq01GzKZ2allmtuClipNwtAiLgvcTyT1OuLsGdxRtir6lNXKlANpw7yjAzkaBbFYyjfuhxdY4URtt+a/hWtRdi34UESQ2rtjGxaJwTjg7gPPDhAE2AaKClnszXdBIx8VkuE7feIogzYJO1hE/XQCzYJKpxveeMUPGHJd0P2fZ1MbyDHzPKJql/13ujaqdcKqU0JR6RELyW3z4bWlTyDf4czvfXF6BvAJ5BfIK5BXIK5BXIK9AXoE/iAocPuFz94k2vf4Gm7vzhH6EZc0xU6rR3+ly/E3/lPHVTxH1bhLc9TZqlfuxE0fJXjt0WFl9ks6z/4gTj/wkA/skbjACe4Abj+kMh7iBjVPyNU5H5vuLC/dxbeUZFpaOcOHlp0hsD0EOo+5FtjbWufOOe7l05Rpzi0c4tvw6iqUFYsek3yoXK9m3043SKfspjeyuayxr5aHz+gl+FkJS5vBC/sqTkUbPyJfAKWmQz7CvKH8FpwnRbcKChexKlYKpa5GSuineEKLKYIs9asqoIdO4qPSiZSrc7FVKaO2Dq2YdRtWXGSZT698U+SuelERY4/oUy4tSmaTURNZiJg/DqBlSTUm6qabYFAsJvtI6qaDXEH1G8WnrGosAIHOesZK3glmz7mJtElYi2pxjKFFHhBy69h/VilujshxXGwZ24wEXV88YC+j6EotzNW6urXDu1hXN4W20Gti2j+MVuXprVcn+3mCozluuXyAJAhr1JoPhkOGoj1uSpGibslfQ9Si/ZcGgpgKG1c2XOL58jFGvyM7OJpXySRJ/A9dp4BT73Li2g+NJnavs7G4wGIxJ3AQ7Djh9/BjXrr3MKKniFXxGwTZNL+Z/+wvv5hd//WPc7BfojEa87U1v5YtPPk4QRbRbRW5sjrBGIT/2x+/hQ1+4xupWgGvbRK4oiCOKrsH11VabjdUb/OR33cHPfeaq5h5tjX2W57+Nja3fpVGdZ3OjT7HkEyZDGtUTjEWcsHuLTmcTv2QTjubx/RFhuIFjiRK+SGSLItjkAos6ud+LqbaPUZ65H9+egWib6ze+pJ52RatJZaZNqXwHwTCiMneaYvUwtuuL5lyb2IVkl7tN1u5EkWCaPVKbZNvacwSc9OCbtSSxHBeBh+e4ej/JyIjEN2/SZCG3khnLeq9ZaA1l2GZrSOlINUtSqXLX9JNPryOZUS5rc+mdZxTG0lQvjQqTuKs90tgop82inbmfzNqMfp4csH9Ot26Oc+oDV+sw1Vixd0jZ58z+T+dszSEngP8g/mrl28wrkFcgr4A2w93mr0NembwCeQW0Ar/0c39DO3hrh07w8d9+P+urN3SSJrbPjmtsoPVLLYdszQM+fufd3P/o21k4fjeuWEHrLZZNoiwlgI0NkxCoEWtrG3z8Ix8i3r3OPQ+9ngtnz3Dmqc/qhND1fEpz83TigNF4SFlUu6UytfoMjfYio7HHL/zc+1i9elWtnYe7PeozNao1j92tvk5GC25Mo27h+SZvNSOCfcfGc8U62qHSaOLPLOKWikpkl0o1Gu1ljt31ILZX01xgA4QShkFEMA5MFmlqBSMEsCGDBewI4MtIu4TAidmJXZ5PlviitcQta1bVuola8UzmoQa4SadvNnt8BQGcqkGz97wqn5mCvtQqOJu47qdTp1WQU+6/GfeZKhkV5OkEfpIYO5nZZhPadFae8qevPKhJlkp2qlPnPD1L3lMf72UdH7TsMZuY2sc0cWvQgSGAp8DxV72VDWs8RbgfyP5Nxb8TdesrrHwS9S1OXIMfNNVVAIUFdVsIT8m7FTI44XQF7q3bVFyTJRNKRm0s4yZm3rOY8SRTCe2OlUUHQzAate8gTJQUFdWvWD5vjyyuDiTvNmFXcnATCzexWA9ihrbFplgiRxZiYj5KbN3XPlRiLm6Gg75qmfahmmyQThYbJu5hunYhm7XthLYXU1OO16KEnLvFKT+hWYhpF22qQpymNs7KMevhJGqvPohhawjXe4kS3QJSjxQc6m7CbpSwGYra12IzjFgJI7qxqxm/QvwaS+2vcH6vILL3COCppuW0NqZbXij66YcqotXjKsESstc1YFOcz4xrVNrMgWQgJ5TsSG3apFlGXhNbFlvfkyuAv7aBl78qr0BegbwCeQXyCuQVyCuQV+C1UIFvf4fHyg0LXxobmx7XbjjMN3+EzZ2nKJQ/j+PNUz36t3FLswRjj6WFuyEa4oQRUVLj6uZZzj/2Fziy8G4ad/8wvmXT61yiXqxwY+0mzXIVr+oy3O3Qnn9Y1Zs3b3yGcmOG4WCL/u51htsXGOyu0GzO4HhVXXMIqXPnyTdTrByn3JwjSS1eRcGqZKf6Dmekp8kA1bUBJ8OOKUBQu2MTdWWQZ2qhrM2iBuNlucDyvK4HCNmTqjs1KzQjUxXWilOYEKspmZXCL8UK8to07idTCAtPJcdrCGjjMpY9NHt3yh1Mfs5ySg1RnfrhKo405yBqSDWxTQlYQywbsDQhe9PcXo28Sve73zVK8lv3VhNk27JWI8cjD9/zzTkK0RaaCK1srcQoNVPlsa532ESOYOaAQ9d+Hdt2DemnKlCLnjXi3PUXlQCeqy1xaLHOuRs3eOn6BcLRkEazSqNSZnu3R2glrG9v6VqF5uyKijiR+CVX8Vux6BHEIUkUaPSQ2C/XZRz1+/h+lUIJlpdmeemlS7TaVQ4dvouVlZByc52XXlwlGsPMXIPerji/CdHcZTDsqWrZigJOnzjGSxcuYLmu7ttOQu46EvKehx/i5z9zhs2dEY1ylZ1OhzvuXsIOA14+s4Mfj3nXm4/x6Rd36PbFEnmM5Vm4TkS55BOI2CCEdzywALUK5154gUsbYm9eZunwd+IVC1w4/2EOz93H2vYltYy2rR6DYImot0oQbRLi0mwuKXE7GFzFZoTrlMCJdP0OJYRdarU5Yn+ZxsIjeFaLJNplff1lBsOrVLw6btmj0ngA1yriV5exC2111QtVWW9rZJSsXxji19xX2diWoaoaBVUhZ2s18juJ6HJNHQVSp0g7I4Czpoas+cGo8oXEFay9t3aTrc/paE7xt/78FQhg85zZxsHX6X6V791T++t9kq15HHBM27sx92zXzWdGanM9TQDvW0jIXN72fplGmPP4B370tfAxnx9DXoG8AnkF/shVICeA/8hd0vyEvpEV+Ol/+T/zxc8/y1/7m3+T3/7d3+T5L/6eKmc919PsHMl+ETto6Vo0li8WtXqdU6fv5YE3/TFmFk6Q2L6CD6VQbNsogKXLVXFYTBAnrK7e5PFP/TYrly9w6u4HWFs5z8rZ5/Ecm8JMm81hn96wr2rdUqlEtVSmWq3QaB8istv8+5/796zdvMWo06M526BW8zUbyJNOwdFYwVB7tkS9XjCqZUe6DW2jApacmGaTkVchtC1KRU9JZl9zgec5cuoBytU2rdklbM9lOBwxDkKdN2rub9pBa2x5pQPYdLxKl6FpApZ8FpduHHIrqvC0c5jnnWX6VkF7JDP14R6mug2zm3YT67WdEGXZlX7FL1Kib49I3acMVqR6oCtymgg0TY4pGZfOcl/ZRJn6RGVk6YFj3scOp9s6uI3U3sd0dGadytkJZl3HabdlmlWkc/HpXU3Pxie1mSI1J/u8PWv+6kTxAdvolJjUCX1aGz3uFPQK6BErJaM+zk5emiNifCemYFkcLyQ8Ukl4uOVSdWB3nLAdiWV1zEIZzQeWu0QUr1EIJV/uLaP47WrHr1gim9zgYRzTjS0u9RM2xhbrEUoCyz3VR1SwFmFop52uqXY7O4dJZu00EDtABE/qOllueOXHynRtsyEom5kigEX1Kr3Akmss57Fsx5wqOmoFvVyKKbkO4yhiIAr+RO5Lk2WVAbzeCLYCUTNbDFM76O0oYSOMuRUIESz3lbHFTuR85bynx97BMZeNtQMEtg52sS0TO+r0TLOFkey+zBZt9hVCz9c0AFhiZy33fJaVrBuShRHJdpYaqDRAPweHoSwlWcTf96pdHN/Ij/F8W3kF8grkFcgrkFcgr0BegbwCeQW+IRV4+MEy2+GAcQAVV2x7qwRWh9GoyMaaw8xslaN3/Dj9QYGWexa3dQIK9zPbuJdB1GWj1+Hpz/xZDjPLfe/65wR2k+vnHqNebbO6fpn5mTaRExJ2O7QO3cvG2gqnFo7x3Nkn6HUv0Fl9Biu4SRwO1QUqtnwOHb6TwRBazftYPvZt1OdlDcLMxUPJcE3JHkUZaXO6jbM/CzgV8KpVspoSyzxd0bohZKcIYJn2K/RMMZM2gAsxlap893J8U/JXtmkOY49gTa/GxKAps5HW2F7TfW1I4Kl9qXX1VFNqmruqhJ4+pgncNKs3tYYWBbBQwdPHLfuRvN7MA1qJq1S5a87NYHFRQ06TcULoyXpKpjZ2XXdCekutZKlBI7JStWRGiGcK4Egd5PosX3sflqwVya5kfQnYGG5zdfMCJA7z9UXm22XOXb/EmdUrhKMx1VYN23LY2NhmFAVqGy3uckkopKKD5zmMJRxX8KVr0xuMaFR8Hn34fnY2bhEEUCpJY25VG6RtO2Zzq0ez1eT8xWvYXgx2wLA3Q5xsU66WsajpqOiNdpSEFkzXbDXorG0zv1hjNByxsTGgXKsxt7TDz//4n+ZH/6//zPq2qOMdVR5HzoCCBdsbHjU7YG7e4+Kmz2gY0Zgp4UojOBb9XlfPo+H3+Ys/+A5+9WMvsL4TM+4Psaw+cbFBqfwWRv1VHDawLBnr1xn1LrN4+LtJopDtjWdwig1Vy1cKi6zeeIok2qLgFomSQLcfJ6Gqdiu1WULvLuaOfAeFwgx2FDIc3mDQv4oliltnSKn5Ojy3QuJIpnFT10C0F9pxsSy5RzLid29dR9b7JvbnmXvcZJyaa+WkgztbepK1QbVc1iWFVD0spG+avauefGlHhKFx92zGjYZ47548SO7us2n+Oj8JMzW+fqKkDRKv0ASk/La8Rusbx6ZhZBLple00VVak/8yOMyeAv86Lkr88r0BegbwCX2cFcgL46yxY/vJvrQr81L/+e7z/Z3+Ff/0z/5CX1zf44Ht/xhDAnofnu3gFj4Lr4TmO2v8IISxqYFHM3nXvwzzwxndSai5hif1y2omaEcCqqrNl2mZrB+H5C2f44K/9Oo2Cw1vf/mZe+PKXuH72BYrVKje2Ntjd3aFQKlIslyiVy9RqFcrVOs3WEqXWcd73y+/j+cefpjbToFEv0N3aoegkDIdjdocJ1XKBw4calKTxUbpOxQZaQIISwC22Q4veeIRTcGlUStTKVQqFIrVKg+WTD9JcOEF1Zk4tlIIg0MmngBlRbxo1s1hMCQEcm1xgJYENYRvaEWGQEEQJo9jmgj3D484JLrkzBEKRxSYfZkpnOyXLnRpz+wit6X+8Ggn8KuM1a3xMOxQVDKeElZnY7mfODuaiprPrFEBP2OJsGrtvpxkw1Mn61CmmTlAT4Kx8qmYJiYWQIYCLVoJnxQxF2RmnhKYeWtpBnYGGiT1Q2rCZdZgesM3ef2BptV8p+DWnN+nOTt818dg2b8iI68yOSzqb9xHU2fuVJ5Y83JiTRZslD2o+3BxYbEQJy17M29suJTdhvR9xK7A167eiGduSZws3x6gKVkjDUtrN3U0SVgKLjTBilDhq75xId60CJGMFJs0HpMZfRsa9x9QqT/oKgnTaFlqrkJ381LWdIi0n5P1UEdM6CAYriRIayQCGqhMza9mULVj2E5bFjstK8Ekou0J2R5Qkn1sJY3NvbY1hZQA3R3AjjLk2SlgPRdVsMcJkGst9JxZkyn9ry3x23GlW721vgQPtu+bNRhmQEeQT5tdsYD8BnIHNLPc4a2DIbNXNQJemgOlYL8sVCCikv+zPIvn+nAD+1vqLmp9tXoG8AnkF8grkFcgrkFfgm7sC80csFmc9Op2A5nwFO4lYXx3RaDSI7QBCj3Bc5tDpv8pTz3yUU3d8D8sP/Wk6ox18e4fxdsTTj/0NrM1zvPk7/hHMPMzK2S8Q+UXqxYhSqczOoAe7PUrtFpudl/CGs+z0L7Ny7hP47OBarroZl0seg36fglPnriMPMBrPcse976bUXqYvtsRprqdAFiU6VbEb6nfHcpUAFnykVsbaxGrm5oYANu5fap8c354Azq6kRtlMEcBmDcAogWVtwLSAGge0aQWivD+zhE4Z6wnRqvhj8voUj8h2Uttnc6CJacS3DW0WJuGe+jLFep406atr0T4frbQWYo8txyj2REa5aGo0lZss2FMI1vRks+fEutnUbc+62qyJGNCv5UjJuz0L7LQOrotrdTl09VexrBKW7N/1NAZpfbA1IYDb1XlqZYsXrpzn0vaarsEIXPMdnyiIcIquZg5LraW5PxR2V2vk6XqVkJNybkXb4v7Td2jzcbHlcePKeXynQpiMGYVDel1RtNY5cnyBS9efgWCZ1Y0rNBsVVbjGYUUb/W3XJhwOFS72Rn1V64b9PkePHOLS9Wu06hUCu8cH//6P8vf/39/k7FqPYRhTKVTojiPa9RIrN7scalVZWirxxS+vqbCiNVtia2eDhfnDXL+xqrbOP/Suh/nUF5+l25OM35FaLbvOXTjOZaqN12H5bVavPcmxk3dz8dIZZmSNbOYOkqTJ+pXPUG2Xse1jOHaBrfVnCAbXVbih0UWWoGkHy/KpNxdYOPVdjK3T2G4NoeGTuEN39xrReEC5HDL2Tuq6mGUX8LxG6rhmYbkOruZnG+GB3nK2yTI2w1Ni0szPahuejhUZZdK0IPfYHqFqsHNGhMrY1n6KVyGAtVFhWvX7VQjgrNFijxg+iMNvp3gwg36i1pfPgfT8DmZyT3+qZ/vICOCJAlrvyShVRO/fX5ZvnCuAv7n/PuZHn1cgr8BrtwI5AfzavTb5kb0GKvDUy0/y1378L/HXf+xPUjl+Bz/1v/8kSb+Lb7lqU2N5Dn7Bp1QoUC6VVJ1bLhTxXJ/FpWXueujN3PvI2/HLTTNZssQCeqw5LDqJFsJKbY6ELA058+KLfOA//CpeEvHt3/V21lYusnLpPBcunWdj/Qa+J1nDPm6pRLFcoVqr05qZY/bQUQ6feogPf/DjfO7xz9EoevS3dig76P46g0izWWr1EsWCxVy7qGSTdKvKpLvabrGytcX27i6+61CuVaiJwrhaVRBaqNSZX7qDhWP34Jak67JkiCbNAZYuVwMMlfSV73GiGbBCDmeTV+lEDeJAiR8h+DpWieftWb7oHmPXbjJWuyk7zSE1BFWWuqtDIQv9nVgW75Fz0lWa8aLp/NsoE/fNK1/Ns+ZVBtp0W+NtbHQm71KAexsi6xXq3PRghGjLQlQm302msO/GLBZjZlKi7HDRVlvky8OYq0OL7ihmENmMQhtJmxHALu8zBHWaxzp1LOYQJprOdAKfAuj0cAzvvVe/yXlNn5LypnsAxWzIdFhPCO5sV9omnbVqm+MS8Omq6lxsuCQxx9iAybM1C04WEwpOwkDsnRNRxSbMOKKYh80wYTuEvhCGZnMmA0dybvU+Ss9fFiikc10tvHTATCmr92qggETsohWfqeeSNiwoeaqd59ME7/5/piZO5pcZyZ6Nk4zR102YGmhVE4u6nbDoJXianWVRtuFoQYhhi7oTs1iylQCv+6Z0coyi+r3ah6d2E1bGCUML1sc2vcgct9QxCC1JCppYf5v7RLYR62eNfNfmCvWWMnbT2U0hx2aydtIef1FjZ/eZvFfywvTlGZE8xeiL1ZXWKQ30zqzUTIu8Ho9pDMjGQVqyVDE+ycP6gZwAfg38mcsPIa9AXoG8AnkF8grkFcgrkFfga6zAnXcW6Y/HPHh6mVs7m/SDgDAUYiSmVPJZWx1Sb9Rx7Xk63RlG4RZvfM9vEhQ7RIMKaxvXOfuZn4DeBdqNN1B7/U+SbF6nVq9QajRgPGTnxkWj+vNsdrdfYnv9Kjtb5ynYIV4cU/BdigVpCi/hl9rUZu5n5Byjv7vLkYUjHFk8heXVtWFU+y7VwFhyiI3tsXGDNuSpYAMhSB1P9KeJZtKqFbJC/ZS8EscvtRhOMXqGxxVPGZWu4AppBtftJ4YEMxbOWUSRUXgag+SUIBa8oW92UqXgnrp3WsEo5PUk21dtoFPgmQj5lmaXpopnfS6NE1KyKbODFuJ4KiNYDyG2lBg3x6q5PXqeQs6pYlJjfUwjf/ZQ9CREmGzLc00UmBDsBvlNmuMNAW7Qo4Gmap+m6EnWgmI3YvHqL+NQJEkCbM/kPq/s3uLW9jUlkGdbM1SLFV66dIbzmze1tsVKkSOzc/i4vHz9CuNkhO8V1ckplhxgR8hNaDVqnDx5hM21W5SlAbtYotGc5fQdh3nmS1/m1vp1Sk2XfjSmXJplYysmCoZ0dkOqzQXGwx1sv0C/PyKJXPr9IX7BJgxDgnCs++iPeiSxTb1SpF72SLo+sXuLt7yhyRuXjvFzn36ZTm9IsdDm2sYGS8uLbFza5PhSi5EdcvX6jq5p1JsOlVrMaBDRC4u04hGjOKDUWKDT6ROPClheH6dcw41mCYYv0rz7bzC89HlWO09y57GfYBB/gjiYYWvYwI53CfsvMjd7mFv9BnbvGsHwDI7lk3jjlOwHzyqwdOpext5pqq0347tNddOyRdAw3AW2iRDhR0mV9pZdxPOKZiiIslxUvJYQmqKnN/eKrvmlEFrWycx4kXHqYGuTv8kJltc58nNGCut6TKpGF2pYhBZp3u9ESa627untc8DrWPq6AAAgAElEQVQZLsvYNkPN3OP7H+YXWVN3Zl+ebk2J2Vd/pAswr/KCyXpQRnyniuUsEsqsVyW69pg1ohxUKGf/fuIDf/5r/CTOX5ZXIK9AXoG8Al9PBXIC+OupVv7ab7kKnL95ng9/6DdwO9c5fu8D/Off/E1e/MxHVUzo2CbvQ1WHMtkTm1PLpugXWD56nGpjluUjx3ng0bdx/P634BXL2hE4CoS2Mgo4nYSlnX2JJUrgkCce+zwf+Y1f44H7jnPvG97MlfNneO6JT7Fy+RzBeKAZK67r4bs+Bb9IqVji8KmTFJaWWD72EGcv3OIjH/gAnRs3KXgJ/fGAQS+mUCxQrZbpDwfUqj6Ls3Vq1SKu79Botzh/+RIbt9YUzPipurlWqdCsVWnOzVGdPUxz/jjH736YUqWN48kk2BBuMqmVSds0ASzkb6BAyhBIQSRW0EGKfUQ5bDGSnFOrxtPeEl92jrKbiC20yQdV8ldqpL8wBOTEXVhzhqZ414z1zS7ENPG7n//8xo9hneHv4xtvu48Jh6wY2Ch8DYY2NjiSnXuyGvPueZujJSgJVI9ieuOYNVFPA/Mll/Uw4cM3E670XUK5ANJBmoo3VV8pgF1r4ygQ3PdI+b+Md84Agk7O5bnb8XHZfD/l9iYgYcpyKBvHk0zdKfJVO1MnCmt9pTECSvlBOQMlhcWF2BLYY8y5BEQZYj/RJYtIDzoNylFy0+RMZ1lNGTGsSHuqGzY7/4MgQ7KrDFFr8PieAn2qYq/AOgd+MVEAp+NTDiIjObPcrMSiaUPNTrTDXbqEZ2yLtivkt0XLjTlcsKh4EU3XUWvr7TChMxbiF84OxfJZMo5hOwKF2+YmMfeI7C87rIz4TseU2IxleVzaYZwuQsjNI5d6tghVN2J9ZNMNnHSbZvFDBoS8Xt3adGElvfIm7shcQw0bMtd0L6DLLMpkLQmZWlyBYcqvZ9ciyQngb/znUb7FvAJ5BfIK5BXIK5BXIK9AXoE/sAocu6uC5TiUrC7N2RYrNzcpFExTtVolu4JPRvR3Ew4tLLK14fDAO3+DnUILx+pyY2WLlz/29/DCJ3C8Mvd/5y/Q2RlgW6tgu4y7Nwk6q3helX44ZvXyh/CCNZzEZq59hFrjOKXKLJ5fp+BXGY0Drly/xEyjR7Uyy8LMXbhWm9rsaYaWy8hyDAmc4oUMJgtxK4saKo4V6eIkxmavaXqiZAwjQ/DGQo4ackrn+tnG0hzfODTq4ihKMVoGk9Pn5U2RZgin8CWziE2EmjX4OFNMTmM4RY9phJPJAZbHHuaQn5WklecUjsn+1XdoQgDrMYs70VQDs2AZWccQlaxiyhTTC2TJiGolgB1D6k1gj9jbai+sUQDL+agrWtpaa15nCOC0JViPWI5Lv2J5/Yilq7+CZRWUFs8UwKvddVa3ryoBPN+epVFt8OK1s7x446oqhIWon280CYdjrm2uY/vK2GOFCe1mk0aryaXL10w+rS1OYtCuVfFsm91uj3LFp+671P2AuVaBtz7yKC+ceYkbaxu41SqD0GdtbVPXiDa2Ijy3wHgcMR6FhIlRGIsTntbTgcFggOdazLcaHJub46UbL3N0psC//Ivv5of/1X9FBOdBqchytcjNnRHjrQEnlue4urFDpxvilXxIOmrP3E/gkSWHF1d6lNsem5ti0e1BXKVaqRAG1+nsLNKcK9IZ9plZ+kG2L/wKpaW7cMIlhsMtCrUWd9/5dp5/6j/R7VylNf8wna2zRONz2ImP5Ut0UoLr2YQjh9mjp/EaD9NofxuWVTYZ15IdLWryRBTMCY4rnl0ejlvYWy9RAlgi4GLN85U1NL3Gkr+cNj6YNQ+zViYEsGUbS3UZT6YPPYvQylS2huDNvjIV+cF1DLkG+tzU4s30awwB/GqN1lMW6pNPSTNy91zmUnyfPi+krYzzPdXv9GLbnnPAtPLZnNr+nOHpNaiDazTyeSR1+uL7/9wf2Gd3vuG8AnkF8gp8K1cgJ4C/la9+fu5ftQJX1y5zc/UaP/1P/gFvf8Prcedm+OX/+59gCYmrJIqxZpHplRBY0rXpuC4LyyeotuYoOB7Hjt/Jw2/7bg6fuhfbKzOS/FwxcU0cJaCMTZAhWWQiNw4Czr/8Ao9/8kPsbu7w0KNvZTzc5NILT0IwYG17m+3OjlrY+J4hgQ/ddR+dpE+r1mLx8EnGTpX3/9J/YvXiBYb9Lr2+EMA+tUqJMA51Qh+FIYtzLWbnaszMtbh86SJbt27qhFdsrh2xiC64FH2HZnue8vIyhUKFSqPJ0WMPMLd0J06xqq9TAljAntgXpdnAoSiBFayJtZKVEsChqi0FIAm5F0djxrZPEDtcc+o86R3jgjPHMPIINB7YkFuGzzKwS4ChkHdCnCYyEY0tXLWWinCGAUGpYLJIjfbUTGR1Ajw1UdVN3WZSfFC1uzczNT9NWLCvOnRu4y+cbuLAYZjfJhSshIeqEX9qyeKehs2sJ7bA0vkp2bcWjm3U1s/vwn9YsXlqRyyALSw/5IRjszYMGOARJA6x5LmqNbcZY2nb8R5LPU1cTv2sk3TNXJqqjYLllLxLO0pNKdIGBvWu3scO7yk/s5pNmEdztlkXtYEZ6VVSJXyKO9Jo6BQzpRUy95leSf0hReh6+9hGUXxA5G1Ofb+Fl+FI00ULc1Fvr+A2lyW9aOn36brpwMxwUjq+FNFlNtJm4Irit2Fbav08UkvqhJnULqqQ2NQK0LYTZryEomNzbRhzfRSzFdr05F4Ru+ckoa8LFCJXNsdlxMpT13ZqiFtWhB/KvWLjWyElO6FIrMB/OxZ1sUMBmzk/4K1tsQyDL28nXBw49EQxHFmMtZYmq9fUIV1q0eYCM74MaBWSWBQDU8XPhk+qGtcFmkmeV7od+ez7/q/hPspfklcgr0BegbwCeQXyCuQVyCuQV+A1UoGjdzSwnAJlZ4AjTmDlmGA8ot8fs7sbsbA0Txz1Fe/bYcThpWWubLU4/vDfYsgdrG/f5NJn/wV29DhBkHDfg/8L5SOP8OITH8YrtxnuvEQh6lKuHWFj53nizhlmqydotY8ySGqUm6fodgc4bsRwOFLVcW93hVOLd2JTolqapVxsUG82FGeLi1KU2ESCQyZNv5biOyEUjX2Q5L4aSlUzW9NGVsXxGf5TNtM0lKIKv70Lkq2HCOkq75F1jlCzdVNHLyGN0xxUsRSeggqp5bMhWKMYAs2Kmdr2xAIq+53BgArD0v5wIaVVy6wq3z0omvob7aksUwwrOHaSUzxlsaukbSTHLwSa8YwWsl8a/uU9Cr9U0mtw+eT30jSrT6Q1nGBmkxU7KVW6HVdPIWD+0i9iOSVVAFueaHrh2vZNNns3FYO1my0KXoHnrp7hytaaOjTJdWuUSoyDkLGsgAjDmkTMz8wRhgHdwUizfaWWitOiEUVHSNYYy0mIggGN+iydboeZtliY7zJXK7HUaPC6B+/kdz72SexihYHbYnMj0jWjublFer0+l69doVgsMA5GNOp1Xd/pDjsUfY+i61FyxQzcYa5S5B/9yAP8+D/7JNuRjd2q8uiJGc5d2ibp96k3K6x2xgxGI1qtEqXCmFotxi+U+c57jvKhz19gvZdQ8EoUSi5r611KhRrx0KcTijX1O+l3nmf5wf+V9YufJilewrfvZGa2wNqNCm6lyeqVp/GcK7RnT7C1scmw9yUILLyiow0KpUqR3i7MHbuf2tyjVJpvgsQjUhtmAbzSFBAYWlTUu2IfLfdP1uydZt2KAlgJYBnXohzPVOVZj3a6TJL2C6jq3qxpaOL0nrI9WxeUtbR0+UJ7vlM1rVmaSF3bJup80yxvFkvM9+zfhmreW7PRZ/Q1GQGcrp0IOe3IuoHcr2b9YLLOYjZo8nylcSI9d1mHm7aAVkHDV3nsWb9nOcW3J6gf/40f/mqbyp/PK5BXIK9AXoHfRwVyAvj3UbT8Ld86FbixfpWtbpe/83f/LvVel7/yt3+CD3zwfTz9u7+pls0y0RMyy5UUkdTaVtS5M4ePUaw3cWyfkl/izjvv4pF3fC+zh+5kLKq8tENUK6ndbsZuVW2RopjReMT1a5d5/y/9Cn485Lu/793sbNxi58YlOr1dzp05QxSMcTwP1y9w+NSdXN1Yp16rUmvUac8eoj57hN/79Bf4zEc/zvbGDiXfV8VvFI3xyx7dQUQcxizNNzl55zLr6zd0H3IUBbGG9l3dfrngUW/PslsuKHioi9V1pUSrfZhDxx+g0lyiWKroxDfSyXKWpSNEr5loChgUQliAYKARQaJSlV7XSDNvAiLi2KNreZx15vmyv8S21TD5yDEMYlvm64Sp8tMZjXB2dkiqDcYCaCQ3NwnwNrqMZ5pqI6VZRPLdFij1anzsV8pJvd04P9A6/fu5FQwDuY+UFshbdhPeUo/5gXmLe6s2M75FyZaOUpmDW/QjuDJO+NUrI35n01Ur6AIRS8WIpp/Qkjo4MV/YsFgPvLTuexN7g7RvP9Hes3FOgb2AiwnZbQhgyaSZfmS918a2K1OCpq/IrH8zRja1i55QuPtWDIwN84TMVEQk3dupUnhK3ipPFaXLVq2ZEnzHYje2lAhPYiEhp2o7IWuNwtqcYwqSpvefMcq3s/EWxD4F8oy/mdTUrDbs68bN6qXoLmWzU4unmmQAp+BPVPGSPSRrMKNIcq8S6o6lqmCpsdg972i2b0LZSlhyxZYNboxglNjaDCCAXsGnrnSYMSxnpp3EVkLVDjldiVl24ZG2w+m6Td0Vm6mEl3dDHtuI8O2Et7ZdTlddzQrfDCye24o0C3w3gCe2RqyOXK6PHQZxZmoln3OxqpgLVkzVjXVxYnPkmmsgdZHLkJHg2ZBLh44lLf8Zry7XN1cA/34+QfL35BXIK5BXIK9AXoG8AnkF8gr8/1SBO+50SByx3B1hl0s0Kz6DwY7O3YNxTL3Z4sbNLbVBXjrUJBhsstiEhZM/yFrvB1nZeZaXP/XvKBLgzSwhiO7QQ/+YK8/+LPWFB1g5/zFqbkC5eRfbNz/PfXedZmXdobVwD0kyRxhLg3aX7sbLBNGQ7d0uJw6f4ubOOveeeoRGcZml2WUi2yHxygxCQ6iG0pipwNKQmdKqresYghHSxlpt6hYJpOakZtDKZPkqmauqWrCiNHoofYm4NSk80tcJd2asleVhGnz3CGBR4WZPGHiqKGZCBI+icF8Gr2kAn8ahKdGVrjPIfmUtxrVsYsFY6XqBQX57xNS01a7uPyOB023r8WYkWigrCUZRHAlpm9r0qt2zQEvZtzyXOmI5QlyLFbBYUqdqZLW9VQVkmmWcGsBZjo0nbnJWzOz59xLbBaR5VxTAIia4srnCVn9V9z/TaGqz+5evnWWls4ErMUauTckvUK3XWdvcxPMs5ucWubm2jusW2B10jZeW2JJLfq9tUfJKqlYdBl1iwXVByNJinWDcxS1UiKIB1XKJcLDLsXad73nHI3zkY5/h7HqJYqlKd3eXIAiNW5eykxGzs7PcWF0lssZUKyWicUyt5XCH2DZvXeUv/8n7+b0nNnnf4+sUvTql0k0GXY/jS7Ns7m6yO7axnZiFhTJO0sGxXU7OOnStEpu3RsTVBEaOutcNRpLxbBFbR9nZvgZuhWrpFCO2OXn/P2Xj3M8SMcZz72JsbTGKaxybPcXm1hfpDXcYdgLi8TNYYQBORBi6NGbqbG8lHLvnjdiVu6jW36I1j3V9LxUfaDO0GUOuqHZtNf4241Ob5OXeEXWs2IQbO/NI45f2SH8hR+WayfqBkL8yPrKmdlHdTqzN0/FoVOlGQCFrA9MEsIhFsp7vTP2bLS1ldlwTGtgya2B7D9O0IaKT7CH7lvxsNWpXwlu2LgpmYxxvGkL27r+MXDZudre/J7+Wj+XpjO2Dr88J4K+lgvlr8grkFcgr8PVXICeAv/6a5e/4FqrAytp1RuEun/zsF/jYr/0iP/qX/gxxqc6//7c/xfr1c1iSR6N2KMbCRSZJRa9Ac2EJp9pQC5iC5VArV7j7vgd4wzu/l2LzMI6CHJloyaRKbJQmfaw6yRMVsEy5bq1c48uf/yRXLpzj7gcfolGyuXj+DC986UuE4xGu5+F5ZeZOHuX8pUsUq0UqtTLVSpXGzCztueOsXN3gw+//LXY2NvBdY3FUKPsM+yGeKzkuEc3ZBq4Tk4Qdndz6fgHXcdRquljwqLXbrIcjFR/WSwW14CkXSlRqTeaWTzF3+DSlaltfL8BIpo5qp5QCMyF8BVQJARxJhpB2E9uMUrJYe4u1OzlW0njXqrJemMVzHTr9mC+vJ6yVm4SVmubMJOOA6MYm0bHDjD2x5Anx4xBndZ1gcZHI8fDGI5LtHqNWUyfxoe1ozqtMWKWj12QfGWBmslrTa5BaE+ukOs0Ckqu711+ZWvAa5Lhf7ar/nlKOZsSXuuWafyjAFhJcuoj19wIyEhbchD8+H/HOtsPxkkNR8bnYBYl9tsWNfszaOOHCIOb5DsyV4KGGxR11l+444plbAVdGCV8YeFztW/QiRw9/aoa/XwW913u9p4g1yB2xDp50k6YAef925F8GFOyjhSft3AeI5glxup80NYBC1gT2gLzZXUoUpmpkw91a1Ih4a91izpP820Rzrb60m3AtsAnkfLXG0/tOUZJuNLOGTs/kdrbPr6oAT9+jRHZKVmcFmXrPngLZ2CNrdRzwMRbfTVkoEDt0R8Ac7MgiSgINsY+SUZygGb9jUIJVcoJPloTwTZQAXg0stqWjO21594zXt45r2w44ZNkcKsa8Yy7hnfM+bUtUxRa+rOOkcb3jGLppK3pFjk0d34wOW7YrwD6IoBNarAwT3n91yO9seqoekEWJY6WYE56lWdWHyjYXeyHP7tpcHdhsy7GosiC9BmkWcGZFLp8J5pFab/9330J/TPJTzSuQVyCvQF6BvAJ5BfIK5BX4pq/AX/2Re/nQYy8Sj6BUk2ZsWJhvs7p2ixCXdrPGrRsbtGeaOG7MdmfMnUcWOHX0+7m8eZOw2+Ozn/4YpXaDbndXSdXTb/ppnnnyvbT8iN3hDQ7VHmZz67Pcc/xOvvD8JY6ceBuve/j7efLJTzG7dJiou84LL3yCYnGGpaUqN288zwOv++PcvLLKu97xg7jJHKVam75g8ciir7gtzQW1Tf6ozMoFf3h2opm36puUOXgJ4SmvEZwqhJcoAzWvN7VJnkAjM7cPp2KH1Bo4jYeS98h6wDTplJFeE8SmtkbyW7OtQC2ZDVmlDfKKtbTDNiWdUgVwYtYUMltlowLew4HG6lkItux9gsMnYNU086bnsS+XNLWCViczJQBTK1spSZY3PDWKJ7hVF0Am/mOGNBYFrhKm8nuxahae15gFCz03e/bnsa2A2BGb6ZIqTy9uXaPTX9fzbTRa9HoDzq1d5tZgCy+W9RmXRqPGzm4Pn5i77zzFixeuMko8rDggiEbqBiaku5B7oTT/u742/idhxExrhp3BDp4rzcMRXtHHCgK8ojQWeBQKPhtraxxqw5/9U9/LL//yp7m4a2yfxZksiSMl28OxvNemWBJr6Y5aHM+0ChxZmGXG8Ql7q/z3b32UH/uFT2JbVbyRhed1OX74KBvbu/TCIa7v06yHHF8KKcUF/ocf+m7+j5/5IOW6ZcQDonIe1VmcX2Zt+yzB+D6CqE+vd4WQR5g91KIx82bW1gbUCteYP/RG4sQQ1dvrMZ2ty8y2N7h5IyLoPo0XCzncIYiHzDbvYGO7w/Jd34FXPU6l9qgSoXKnZHbiE5IzbeT2POO0JuMuG6+C8SULOHttZh2uIgjT+4BrW/iOq00XMkZkHMo9mNmdT5Op2pyRZeimunm9e2V76qiVekSnY33PoMzcR3r/ZRnWr/Jpm0UzKRmdLmdNLxtNmhbUNS2LzDLrZSoMyBolsu8TjJ8txRxUBO8XEqiT3/5fTY40J4C/6f9E5ieQVyCvwGu0AjkB/Bq9MPlhvTYqcH39EkRjVjZ3+Tc//c9xurv8+R/506ztbvORD/wSu+srCoZkAhiL/Y4oFAtFqrNzWF4Rx3LUdtWzHNpzLe44/TCvf+u78Zptnfhpj6h2xJqJlJnwRQSBaGKNDdKgs8UHf+M/snHxEt/+x97KcDTkmccfY3drQ7dR9Hxmjh/hqaeewC+XKVYrlKolVQM36i3m5pYZR0U+9+nHufDyC/S723i+zWggeSYOktXjSwZKFOEXbeoVn1KpoOSwELBesUBrps2ltZuECg7ESrpKpVymJvsql6i1D9NavhuvMU+z1qJWKGnHbDZ5zAhgAVcyadVJsyiAZYIupJO65WrvobHEjiLGYj+V2GxuB1xZ7dEtlojKVXYDm43ekN7WCP/IMla1hl+pMh7vMry+jnv0DkKnoMrhsNuHhTklUcdxwliAjxxDsURoS69w2n8pXYwpCtRJdWrxJCcgFrxCxCpczECgwXFmki3/m5C+U+Sjwab7+EiZ9s97AePYpSedvxK7msTUbIdHaxF/5aTDkhfjaVelENZGHdsJEs7syLHAUgVaBZuGY1EyTDsDzYe1eGk34RevBTzX8xmGqX3v7W6liWp30tqtflaiNE5R7gFi9wCha9CFIYvTukwsib/S/iYVmwbnt7FpnrJo1uaKlCQ+5ie8tQ5ztkU3SBgSsxXAi0OLSwNbO5p1/WH6cM0BpsRtmnMVGzBvDMhuc26Tczig+NaW71e+fl++TYZmUhWs3OUlwWNxQsWV44aRWFxnuT16aIZMl4PSRQZZiLFjyrZFQRZChDRObIS8FZJYXirq8GOeELgJu6EMA4s/f8Ti9VVYKMRUHfnssSha0kUv1vTiPGDaGIQolw5kUfLKcNcvvaQy1iPNlA6w6UYW14YRH1mRpgOxjbN5fd3l7prkUcuxJUoMn+slfOxWzOc7Fl21Hd9b/Mjs2M0tE6e2adLRDMmfuF0G0Wvjsz8/irwCeQXyCuQVyCuQVyCvQF6BvAIHK3DfQy2+59El/ssXLlB1ioyivpnLu4YlEpJsZzNkcbHFcHeE7UTUBZvPvoW5Q3dx7eI6cfBJbnx5Bat+lLXtHnfd/5e5cPnzlKsduleuUlq8mwfbXS7unMYrPUQv6bN0dI7OyiX8ms+XPvuzVJuHGI+u8sYH/hrnVz/E5vo2y7MnuPPYI7Rn7qXYXCTyPSVFR6JcnKh2M3WvcfWRRlVXlLNKeJpm7Nh2NKtXmqaNXbIhfhXypmsfRjRsmlnF9nefVW1KAgv5qVu+DdmjWb1CMmckUgqxpH6py7I2h2fGUoroUv45s6g2Hdzm63YE8IRsfhX8lpF4sm1dAxAsJjnHqgQ1DmaCj7DF4mhPrZmpiQ0kTk/OloZb2wCrFGurEjRd49FIK8tR/C/bcwlon3mv+J1NCGDXhgsbV9gebui5zrbncByP5y6+yM3eJrZEHjkORc/DGgfcc8cJXr54mYE24XrqEDcOR5OyiBghFAtov0i9XKVRa3Dx+hVsK2KxPUMQjNgdjaiUSsSijk1i2rNzCBjs7tyi6YfM1B1+4F1v4f/8xcfoUsCVbY4CVQzH7pjhsIfve1q3StllplZksVpn9dp1/tafO85P/NtVtkchh6uz9IarlKtV+uMxoeWohXTJ2+XB02UeumeZJ56/xYCYwVaf3a5EmFUoVgp0OjbdfgWrIPFKR/C9AKdgUyw+xHr/BqeO/xCrK5+mUj9Cf+gwGt/i2NG72NnYoloK2d7YZNx/CaJVtnbPE4YjFubuZrvTZeHkt+FVlylUHkpvdWP1rSIBEQ2kec9KlE41gqvVeRoDl41judYTAjhdZRAMLuuBsm4n64UqHhGl+G0I4MxaWZX4k/vCrFeY/m1zA5jn0ob51Iwts3w2Kx+vwq6mzQy67pDmZU8iwBSWp+59qYRZV8im7h11ABD3QvUX31tGyfK59373lSyh0yi3nADO/7jmFcgrkFfgD7UCOQH8h1rufGffbBW4tnEBO4zpDEf81n/9bX7hX/0b/qe/8AO86bvew4vPP8ULT3yGOBiz1dlhY/0WSRxSLlUptFo67RLAJZ2XAgZ812a+Pcfp+x/lvke+nWJ9FsvxSDRfZq8FNQxDojBQQlKVfZbF7m6HJz/7O7z41BMcvetefN/i4pmX2Lp1A9+KaBw6xGP/7RMK3rxikbLkEVXLFGoVao0GC4eO0Zw9yUsvXeXZJ5+gs36Tbmegal+ZvNZrRd3f5s4uBd9lpikEr0e55OEXPRqtWV44+yLxsKvEcMHz8QsFyqI0brZozM7i1VpU2keYWT5Frb1ErdTEV3V0lg9sVMDa0asksBC/QgCbnFv5LlS6ZBQZ25uUEI4SgkEPLxkxXN9g+8YGO50+q1sDCoUCo3BMrTlLMehwZrPP9fIy8dE7sFtzBMOE4pFTxF6BpFAgGIwJu0PcdpukVlGQJxN7mYhLZlBgWwwj0+lcENVwAl0VccZ4as8N4ykbnIzcMjPxLM12im9MyT21f8Ki7CTcXw45WXK4uhszV07oDGG+aPNgPeYdsy6znunO7oWiahUgGSs4EmWo7Ti0fVGSCkFoVMxqQyTPJRaXg4hfujzmQ7dcNtRGWL2V9992ChhkMi9f8pPpAJcFAM+L8eOEYWSrVXlmLXTwvpWzkZqIO1iggDMl8g5yoxnRvNeaut+LO339JGcqU/9OrRLIMRbsmBLQci0WvZglD0pOzJIvdkvwwtDi05sRnVDOIl1ImICVPYtqPW471u0lkSjQpfN2mrTPiOIM/xnQoy5I8lCl8nT+jUEu+/KQs2NPrdM86fLVeoNrCWFqFlTkf7KgYfDbXjeB3i+pvbOsI8lVkHGo6vW0u1aqXXNhwYmZc2MiG82A/oljBU6Voe7CXMF0uQsJLNsxiuTUzso2eeVy4ceJdO2bBgi93qI6T+3aRjEMJTM4iNkdWUq2V72ElmxblivE6o6Yq7vw9GbEF3suZ4fgJeBrLLAsIll0Y4uh1FoJbgHVsdpO995z0Jrqm/3xFd8AACAASURBVO0vRH68eQXyCuQVyCuQVyCvQF6BvALfShV401uWCD2L9zw0ywcfu6i5rEK6HVleZH3tOrFdIhg7FCsBGzfFKrfEqBuy3T/N67/rX3Hu+b9OdGuDTrxNtFsnsneJkxp2+Shlq0NcO8S91io3qz/MVm+FanmOcLzNKFiH/jaHjjzK1sWPEhds1teeoVm5hwdf/328eOF5djfOceLwA9x97w/hF4tQ9GSiz9gWfCHNxTIZN7hDApO8JFGXIk9wiuaAinrSUTeiQAgrtYc1ZOgkDUijnSJDBisBLA2lQgDvdT8naldkyGJBGdrUnMErITEzm+asUXdKASxI3DTXm7UA091ryFejHJR/SyepYA1juyywRghgWWCYVhvL8WXk3N73PULaKCpNm6ps1/Q3p8cuymZVGae7EuX0tH3udEyQnluk2Mv8Zx5KgykJLN8Et8q6g9EDe3ZI++zPKaaKnATXrWAlEWfXLtENtvXNczPzVMtVnrvwEpe3bxj85jg0yxWa5TJr29vsSKaQZTMKxrrWMlGARrJNV/G6rN0szC0wHgy5vnGDouMRh2NdLxJ8ViwVCIYjjh05zPVrVyhXCnR3t/EqNZrlHbzCUV5/OOBzZ3bZ3Brg+jW1Sh4EomC39P2j8UCvgRWH/LE3vYGXXrrAP/6xGX7in11gy66wVGuz018lcXyNQxpFFsPRiAfvXqDsrGgO8PV1qEjTgl/Q9Y+1zQEWRwjiAK/SIhw3aM21ub4SUS32GHMMy/eozR+n2F/Gqj+H6zxCv7dKYjmaGyxAOgh6JOPrJKMrrK4+znC8ydLcffTHI1qHH8Hy29RnHk6b/VXznq4pTDetp+sC2jRvcLYq3XVNJVXoigX0VMeC/F7Uv46SrQZt27L+lrmd6ZjbU8NONyRMq4JlHWD6oWrgAwRqNtay12X33DSBu/9zWkjpdA1Hxnlqda3jN1X5HlT6Zu/fb/+8t9V9RHA69vetk6T3iX42aI7wVANIekK5Avhb6a9pfq55BfIK/GFWICeA/zCrne/rm64C1zcuKhEphOzFKyv8s3/wD3nD3XM88m1vY2bpCM88/ml6m6t0ej0uXjhLOBxQqVSxq1XGIzGoFTBlrJSFCPZcaNVa3P/AI9z9yNuptpewPDVyVdWd2rBGEaNAknQysyMzwRyGI373tz/Gs5/7LIePLXP02DLXLp1n/fpF3HKBF599iqjfwVLlro3nF/H8AoVSiXp7jtryMaqzR4kCeOGZL3Pmyy/R72wTjgNa9ZJCFemClNxfmfQWPI+5dp1q3ac9t8C5Cy8R9bv4ogrWL1cJ2Gqjid9uExeLFAolipUGM4snaS4ep9WYV6Ww67gmE0UzfbIcIRH6mh5JtfhRxbPYChmrKPM6ySIR4BcTBwFXnnyS0cotCsUioesyVy4S9jvYkplT8PnSmct88cIafnseRwhgq4A7t0SxNYPTaDEYi52yR3H5GO5Mi+EwxK/K9aoROq6SVWrN5DhK2gWIolFAsclkFTJMfpd1Xco1kt+bCbaxc8ogY9mCuoPmuO4mNlthjHT1vrEc8ZaGS9sTQhjWR7E4bHG8ZHFnzaYuWS+g6sth2jUtwFEIaSGQBZwrMSjgUZSsun8zdnpBwrlBxH9aSfjwLVvVmBM7XjPTVsK0YsfM+AZirI9tRrFF04k5VY5ouzbnR3Ch7xCmllwHb9yiHXO0GFJzLC4PLDaVbM7aYnVHU28xgMVkxRgCsu5BP0TV1fpqZULNW4ydurEs9kio2QnLXkLBNjnIsnCxUIBjBZP5K6D2Qi/hS2MhKKXBwNOaGAwxpfDV7cbMeBGH/JhuZGu+rZy7+inpy1PKe8KbG/ssWbyYzjlOXdL2Or7TLC3T6mCskpRftROKehzm/YGMc0tk3xZWKFbJaZmmSWDZt6qHsyytdN0j7W5XO68koaJEccSiY9N2ZZzFvH3W4e5SzPG6TVGIX7Gkn+QV6zJNep4paE0JYGk3kcUN08dsFlHkesr9KGBQFhtCqZ7aXZlzcxJzPtIwIePu1tDi5d2IlQCKkoMUJwwiuB4kXJBrE4ntWULZg0occWcZPvLtom/OH3kF8grkFcgrkFcgr0BegbwCeQW+OSrwyFvmKHgVVjdv8T++6zi/9qlLhFFMuexgRX3FFtK0a7kxg6Gn6r+2N8/5lXUO3f132Nm8wqj3X6gEMdd6uyTBiGjsU5r9Tka9y5w8fIqt3Qtsd9aJOn0KM/P0wgILs/fTKh+nN7rOqPcshfojvP6+H8Zhncu31mjPzlCyBur25VYXqbaPaJOo5NOGboInjeWmP1NJWSeJKDk2BSGmxAlMFcwBQeyqZXQkzdHWHgGsUEmdstJM2xS3azZwSgBPiE919zJN1RL/pA5EKcEj0TBKComaUEGVUQsKJJPGd8Eak7UAzRY2OTZi52z6mBUspW5KgcImgTh6bqoqfqXiWPYtNr1CXAsRrOpLyfydvNZgR41P0hxfoXMNctL1CcW5+xXAcuyaCasEsjyEADYm1EpRp0SfnrvGCxvM6biyXRfXHjB37r3q0KSxy15ZsaoQwP3Rlp73XGuWZr3F+ZUrvHjjLFEQ0JhpUvV9fNfjyk6XQSA+0yHhuK+ZxEZpbOpTKlbU3WncG1IWN7UgJrTHHF5YZBiMWdtao+IVNU+4t7NLpdmiUC6wvXFTlcpFO6KPi9PvUFlqUN7d5J3f9Sd43wc/ykCax31Xc6893yOKhtSqTcpFhwfvOMmXXzjL3/4TVX7jsYhPvLDBrKyPMabbD2hUCuyOZFVFIoY6/JkffD0f/dwLJNaQWfcQL2+vMOt6DMYOh0/MsbGB2j9b/kU63SZLS++iu30Jr1GmWHqELlvM2XewOf4Ctfo7INnE86sMJDLNdhmPxjjRNl5wjZtXPsHO8AqHF+5jGIbU5h7E8VtUmw9ofFssKm1b1owEH1tmLSptnDcDzWB0WR+SMRzpSNlTgmujd7amkSp/5S5SwliHgGmg0MWcKet03ca+vvRsVcmsQ5kVBrNWobfBARL4wKa+hg9TUSKnx5q6zk0yfqfCz/S4Movn9PhuR/R+tR2ae1cUxFnDxd69Ou0ekBPAX62S+fN5BfIK5BX4/VUgJ4B/f3XL3/UtUoGV9cvanRbFId1en49/4mM8+3sfx7Nc3vbOd9FeanP+uae4dvUyFy6dIRyNNH9XLF472x2dOnmeh+95OJ6jpGrBcanX65y+9yHuf+SdNJeOYbliz2Tgj9gzhWGaK5LmyCjZh00QhDz79BO8/1d+nRPHZrnvdQ+ytX6Lm9cusLV+g521VWWSR4MhBSF/hZQtFik1ZxiXymz2+iwuLbO4cJTVq2ucef55Lr18jrIvW7fZ6nRxfTlem143olQpUKsWOLy8xObGFZJgjOe4+K6rBLCQrtVWg6hcZjuM8L0C1UJRwUZ9Zp7WoRO0Fo7SaMxS9gtY6tskuT6G5BQyL7OEViWw2EELSaYKYfkSy2gBe/LEmJvPPc1wdYvW3AIn7zlJb3OL7Y11CuWyApcvPXeGF166QCAzYM/HnVmgsrCk1tih49Hd6XFrZQPqdUrzC8RWkeL8IZzFwwzcArFTxLU9io2GTv6jMKTkOQyFjE2gE0cULbH0NupugbOS6dvyYoSP3Aos1oXYiy1OFWzuqSbMilq7n/BUJ2YrsXm4nPBwDU5XLAqukLYGzC6UbBYLYukr1mGivIS+kGgC2qOEipPQ9Gw8zQY2JLBM0iPJTpZJuaPO2Qwii89vJ/zMpZBLI6FQFYKk/4+VRL6nHPNow0Yahh/bTrg8sph14aF6QsmyuDiC57pWSo6mN/tUrmvbT/j2ZkzDhWe78FJflNOZkt2ApEnr89T75ESlC/ZEJeHGIKEbZ0xrasYsObN2QsPj/2PvvYIsy+/7vs/JN9/bt3NPT57ZjI3YReACEAAGAKQEQWXSEilIslVWqeQqhSf5we/2Ax9suSyVZEHJUlkiaIuiIJIQSWQQi93FYtPszE7YSR2mc998T3b9fv9zZ3oWIE2aVaia0r1kY6e77z3hd0Kf3++bmHUzBTkFkJ6xbcZ5TjczQHDdgb0oo5fYzJUsNuOM66GxhZYzWeshTdJ9bFnTMM36An7n7MUWB5EBrifKV7V2kqrKMKDInJJ/W2KZJtMFZbnL74yVsdZWfn+f2tiA7GKPLEMMV7chRVJ+u8okF7awnCNFXSdY+aThU7/rAgWf3Gf1PRNKCAR5yopX2LCJ2tbKOR3kPNuweL5lsVqV80OTpnSfZRigq9P6o6pg5abnuVqjq4pbFfkFuaFgtMu9TwB2z7HN+aYq/cIyOjMZXaEo9FP5N4zTnFCWV3y/F1q83M14d2QGOnN+zuOS4exYnKnl/MppMZ2bvqYVmFZgWoFpBaYVmFZgWoFpBaYVeDAq8OGPL+NU6gz7IYd3Nvhv//IL/Ovf+AP8vIFfikmIyW1fMDl8V9SCObu7IfXKPCef+J+4dPsHsPEvuXVryLGVFfJ0lzB7grNnH2Wzl7FU2uPd6z9kPLbJqwvMz/0UP/XBn2anv8nm4S32r+/hewMWZ49TOv0zNOoBthXgiDI3GtAsVdWGNhOjnThWoFBgKrGoNiCp6QFsK8fLEupWooRRiYeJYgF+HSVAiwJYKOmiHD76MkBuAXwKWVuR04kFdEHuVdDIKCUN+Gv6fm1nCqRqEgRzlwdc9EITAE3mAIb/at5plIlmS6RHEQxNdkj3KTW9ZCZ9crGPslypg/QgAlybfk0Um0ZBrDDUUcBNwVOTXywW0Eb5bPofsaKeqDB1ObJMR7o70wcq0K39ngHLlMws9daeSvrNgjRegMWJJcSAkMWr/yeOBu8AMivJEq7tvEc/7utsZmFmnlalwZXt69w82NB5lB34LLbn2FzfotJo0B2GChBGcag1SoW2mzt4nsxebIKSy1ytRbvZ4odvv0nm5DSDCvVWQ/dvNOhAZvPoufNcun6JILAJoyGNWp3BUOydSxollGWhZvLWW2WWfJ+lVo3/8PptGnaKU5kjzvbxrTKVoMTqsWXeePNtfulTNqdPnON//EfvMj83y2A0IoxjFudnubM/xMnF0rnLyZO+Opd1O2N1mLMsH6wxjj1H6sb0em1wEpJslTzzqTUWKZcfoje8jOM+SnXJh/EcOR0st4SdCyHcwvXLWGJnnkTYRHjRHr2tV9jtXmN2tsw4XGZ2+QS5XSdoPa7EDUfON9vMpOScTRNz7kxUvkqOdqTPNq5W0vuaVv1+Sa4hCIhq3MwEJuDv0WvprgnYXTPAezm+8r7srlL4fXJfXV+hWJ+oj4UgMRnbTNT5BUHhfv3wj7/PHn3PREX+o9d98ZPimrxnU20GGz92PYVltd41ZFt1TlRkUJmr+S6JQpb3yq//5QfjD8F0K6cVmFZgWoEHrAJTAPgBO2DTzf3JVmBDMoA1E8ZYFW/t7fBr/+bf8eV/+X/x0y9+kL/2t/4aw9GYl7/3dS5deJ00HFOr1jkY9dna2CCPY1xRy3ouru9oPoqAwaUgoFFr8MSTH+LJD3+auePncYKysWGV5i1JFVxUdl2h2tQmRB/mUi5ceIdLP/wut967wfmHHqXeLLG/eYPu9h2cwOedN18n8H2CoKRWzQJodrG5vb1LuVqhNdPk5Imz2HmJaxevsXv7Ggd3ttnvCADs4nsWo0FOpVGi3x+zMNfCZoDvWARl34C/jgDAngLAWbXEQThWMynfdgm8gHKpTKVSpr14nPrsqtpQNxptfEvYtzmJsnjNPt4FgeXnRy2hRQ08sY1OY/xxl1KWUSmV8D2fOE8ZxbHmF8cxjMOMcRQrq1KXmZqGLXEc4lKD3e6A9ZtbjMfCBs0ZiyU0AV57BqfeojJ/jCEO5fkVkqBKGiY8cW6FbuowjjNaFZ8ZJ1Nr67oroJlRNJ6rZbQ8uDWCNw4t9iOxKzaq3lbgsDOCd/sZG3HOqcDmmRacrpqcIAUcM7E0tvAdac+N+lLAtWEmVtA5oYTAiprTkUYjNdbg0ptYtoKN0oT4tjRQFlFu8cpByj/egOtDw9o2mU05vpOxEuQ8WYHHBSR0Lb57mPJqT9TGNlU70QfzKJP8V2n0CjDy6CN9nlN2YClICGwBqB22EhgnBQA8CYj6Qy5VBUetlFDzlKVxzqnYosoVhbhFxYaVwKJtm9zmQwHBc5uBWiYLAGzYoneilINMlK4wykQdbBMnBSg7cXK2xa6ssGBWKzNbGb3yLrHzVquvQtGqrG6psoC/siu5KKVl3QLAm0ZQfhZYOYFYG2cWcUHa0EFCQfeWWYuovufcTK2Qx5nDMIeB2Imr69okAHhCoZ0UqtjoCSb+fluxu/hvToWE875F27FVlX6Q5pyrws/NwMM1i4YvdtMa3KWN/cRPQGot55kQGMSZzVxrxgJaSAbKcD9icW0aOWlyBQA2DazUR3+q9m8GBJZ7oyxPZhrClg5TUQbD/ijnnQHsxrJNOSeqFucq0PRsAhc+tSSmc9PXtALTCkwrMK3AtALTCkwrMK3AtAIPRgV+5hcexa+WyDOH9y5dws0HfPSFp3np1dfJK208hgSVhqoO03TAcBTTrEnGasCNrWUoz8PWdxglYs3r0qyX2ekHJHGD9uoLNKPvsHPQJQnE+uhR6nNtevtNKitNHn34czTZpRMNeecH3+Tpn/kfCLvvMLvwNKHnEt16ncxu01qcI4k6CMXcdJsZTsVTBx9XQVgBdkUFnBHkifYHAiAbY+icvgKJhkSqJNj3vaRn0z5BVYj31L2p5gyb10QBrD/R/FMT8WSUsIXTkUnFKUDbgtxafH4CGE9AMFXuCoAkyG/hVKRzEtm+gjQfC9CtNswGSBM3Mdl/hX6LdQqKrNmuqja+H1iT/katek26ky5L+hxZgOybAK0K6QooLrnJhTLSFatsqWcRsWPeY1yVRFUqPZbGYBUgYZhKLzRi6ZoAwCYnWQBgO0u5vHWFYTosAOA5FmcWePXqm1zbX1cw3fNKVP0SW7u7tGfndH6jTlNxaJTNmsjsqDNbluS0ZxqcXDqmc4fra7c46BywMjvPwaHYiod84AMf4PI7F2nP1BikXZaWZtnZ2sJ3S4TxSAFs36swHkdk4ZBxuUTLiXnu7Axn50/zv3/r+9SFi243sX2PclDTfvug3+NEecynP17iH355jFWyNM9Yos2OLc2xtjOgHHgMers8/cwiezt71Ovz9Hqh9qVlP2N7t6OW6gtLT9Pr7zLT+qvkpT5BKaZUeoputsX2rR4ziy1K/gLDYZdypYJl+zjqwOcqABxH4mUV4adD4u577HUvUQqkUqvMzC+T21VKjbNGnDDJt5WZgJyfiVF+37V5lvrK9aLnmUR13Q8AH7VcFutnNTSXc01U3qrquHfOmWvTnGs/DkSenPv3XX53P36/0j0rzv1775241pn5xt39+kNuswaMnoDdJvtbVfKFmtmQMd7PXDcLk3Xr+4pl3x+PVfxi8tEJ82NitS7zioIYoQDw//0XH4w/BNOtnFZgWoFpBR6wCkwB4AfsgE039ydbAQGA5QFGAeAsI0wTbtxY5x/+6j8g7a7zK3/1C5x65Clef/sNvve13yLqdqlWqhwMemzeukk8HhqgTlWbmAwQUZA6Dl7gcuLMI5x77Dmeev5jLJ99HL/cMNarkt+iYlkDAKtNctGiyDNTnGeMeh2+/fvf5N3Xvs/pcycoN2o0HJthPOBrX/mKZvn6fqD5P6Vanf0w5NqtWwYQrpSp1KssLi2zuHSKsDfivXfe4+IbbxJFQ1wnZzTKqNR8hoOI+ZkGSdEAlGse5XJApRwooN1oN3FbNbpJSBxHysa1Msk89iiVSlSDgGq5Rnv5JO3FY9Rai1Qas9iu+B8Z698JACwPf5orqjbQ0mgZAFgA3jyLWKo4NF3T+IlKOkoyhnHCOE6Iw4woypRVGsvxkgfWiZrY8/BqDQXHR8OErY0ddu7ssL21T7c3oOxZlGo1gvqMAlqtlUXccpM4gsceOYtfqWvT8slzJznTruoDelMkv4UNlmS7KnCaWuyMM9ZHGRtjafJcSrK9sil63FKWfJulmkNJJKSFWlXKICZIQwF7xVlIM4MNACqs0kFicRiKpa7JmRnFEJFTku5K1cAChIpCOFcw+N1+zr/azLkVCohbNOhWTtXNOVeCU74ok3MC1+bCIOf1nqxf1Mdic20TJdLs3n2E/zEX3SRDuLDIUvuse++/J/o90lQfAUn1oBfkTwFTHylFfH7BoxeKktoAlIdhRj+3uTK2WBfr7tyAw02xgs5gK005TG21Dtd1qzR1ErIky8hUmb3oiUWTnFOwFlr0xHZMhh8KjBoEV9TVUpuSm9NT8BtVdLcduDPOGOZGbiv8eVHaHvdEjQwdtbE2q5X6DTJjjbzqwnJghiFrkcVmYqt6WfbBSgvr52L4cW/UMQGAJ1OQ4r8/Uv2cGimngow529Fs6J0k42Qp47855rLgS86QKLkl18fYTGnDiYUvs4WCKS9qe/mSukjGkljXmfZ1wjwumjjLDDPk3iVfMmQxFlYGBFZbayVuGIs0uW4jUQPHKf0o5yAR4Nih6mXMBjZVudY0Z9jiY8vTDOCf7F+06dqmFZhWYFqBaQWmFZhWYFqBaQX+NBX4hV98jqDsUvLLXLp4ie5wrL1B0hhyuGlBKQWnzGgQUav7pHlEs15nPBiTjmHknaF/4wKNpTlu3zzETj2oLGJbdZ546nkuvPobSJBUULHx7DMcDm/hWY9Rn50lSeDEQ58gTnfZefsr1J79O5xILhLOfhw33WJp8RhYLTI7Ym/thlJtxd1rZn5Byc9xHCtIKHFHEs+jjrZZokCwgrJFX6OZvhNHp/ulgQbMLcAgpfJOFLJqCX0PJFJASa1rj4LCAoRObJaNIlc74kkbNIn8LQ6QcR+a9LICIJo5wD0npeJ3k/fL7xSsLVyaik/L/EVBJktykAu7Z9s25PsjgNwEzDYqXwPgCnhnSOsmL1jdctXe2fRXqvQslI1HM4ClvtI3KdisbktGJSnLinMP1+qw8t6/UqBXD4QXIDOFC2sXGedjAwC355kpN3jj+iVuDXeQbOVytUa312c4HLK8sMR+r6/7MR4PjMrZgcAtUS5XcSyXYb9LYDnMzs9x0OuyMNOic3BIrVZj0O+TOzbnVpfZ2HqP0Eq0zxPFbCkoqQueVNjzygz6Ea3ZOne21yl5FfYzjyfnu3zmodP8r1+9TqUtmdKr+F6dUsmjN9pnqdoiyd/m0q2AMJeYMo8oHnNsfobN/R5plFKvW8zO2pRLAXu7A6q1Jt3ePqNBSrVpMTPzDEk2zzis0Fx+Actrcni4Rr2xzH6/Q6PeVjKGX6qDJaD3CCso6TGRgyTgvM6bcmGsj4m6a1hehzjsYNnLNOfaOG4Zr7REnEZ6fGXuJztucq3N6x6wK4Bw8XMRNBSzFqVPvA/g1X5ZBkFKCJC5zdHl3HOUm4DAd3O2i3W+39Z5EkNmxOz3A8DiUHb/a4K0/vi7nZyPE2Bb3yHKddnGI6/J9fD+zN+jCmF9z2Td7w8mLpT79+4A94LCdBeUfG7uQ5N1vPzrUwD4T/P3afrZaQWmFZhW4A+rwBQAnp4b0wr8ERUQC2i1ClKr4lSBRZEHvvHaG/zWb/w7ouEBH/rwi5x8+Dzf+87XuHnxTbVXHSUxG7euEw17BQCsoZmqohOwTrI5LddhbvU0teYcq8dP8fgzH+XMo89QqrWVYWqeOg2IJMxYtXHVxkzUoSklxyGNEi5fepsfvPIHXHzrIp/+9Mdotup852u/y/7mhmYBu4FPuVplr9vl8uV3cT0bV4DhctlYPDcanD7zCH51kZ2tPe7cvM2Nq5c53OtoczsexiwvtUnjPv1RojbW0kgKY7PZqjK7OEt9sU0/DxkNh8SiwI1SMmVLivVVQCkoKxDdqDZozS/SFlvo9gqVVhtXbIUUDBObHdMUCqhkgCWx3ZkAwCErZWiK1XGeGqvZOGMcJgyTlGgs2ckCAqeqABYA2GSWZuSeT9Bo4Qe+PtQLoDwex+xtHbJ7Z4vO7h6dwwMODrrMLq1w8viSNgsHBwOas23mF2aoVXw+9szTfPipJ7SZjZOUZkWykwvWZm5ssuQRP0wstsc5B5EBxgR4my3ZVKUhk2NZNM5qwatNhsm3PYwlm9Zk+8rxl+Me5rIc2BxmanGc2DaHkWQEm6CjSNYnLGI752RJANKM3Lb5nb2Mi5HYIZt8aektpfFvChBsW/iugfp2Y9hPYCGQzNicPVl2UmT63mt57uYzTeSxhhk9sXsuGhrtaifApXmgV8tk0zUdsYYusnNAgcznqymfW/AUsK94Jte4E6Gq37d7YiFssZ1Ymilbti1EEC0G6/uJyWQ2vmKmd1bGdW4x76U8W4NHGyjgGCY5N0YClopaWhrbnL1E7JBtlv2MhpPTDixujOHGUHKbxdoLOqHU2NY8ZMfO+HANni0LoJuxE4u6WK5nUWvnbCRGvb3oSv5zRpzb3AhzrkW2Lk9Bde0Biw0t6L7mHDL22L6JytXv5a1y/pi5h1Eri6JZrLFn3Iy61CKFYZ7zeDXjV5ZtmpIR7Vhq5a3678IKTZp5OQ8FFJaXbIsAt0J4iFNz7YmtmrKb5bopmPSmvTXMeWNjJepiqYUZ2sg5L8znKIFQ1MR6HZvGWe5drufqtngCPHsyk7CxRdVPzqeWpxnA0z/A0wpMKzCtwLQC0wpMKzCtwLQCD04FPvuFx6g1q8y0l3n3nYv0e7uQxDTdlJ3OmFqrQWcoub4ZtmvTG4TMNEva085WA0K7RdoJtRHb3u4RjlOs8gx52uaZZ07xvVe+RWrV1HmrufgpyLbZ3w8YW0Is3uPY3McZhWvE/St88Av/hDd+95/wzIu/zIVvfYnK8ad56PEP8cYr/4lTx5/Ai6F58jjhwQbl5jyjzhC/0cB2+jiZq+pUVdRqL2L6jMm8wfQAh89edQAAIABJREFUpp9XME3fZGYRqWbhFACUgJtFrJMCwIoO32+Jqzzhwg7a5KpOAGfTNwrwZU96j4ntrfnIXfh4YqmrNs2T96Tm33eB2wKAKtpC/bRJDDbvUUWlKhtNvyLgsmldCyWmvEfBPyG8mv7V9LFmW7S/EbK7kGG1/TWgtC5/Ykdd9E3FqnBsAZ2NBfQE8Epx8KwBS9f+OVbuqoLSDcqQJVzYeJeIkQLAS+1lmuUKP7z8DhthhyxNlbS+1zkkHI85tXSM7U5X82TH45GuWfsty6Neayghv1mtMu6P6PW7jOIxrYb83CVwfVUQX7l6keW5Jpu7t1lcPsZwNGDQ71ApVxlFA1zXVYJ/vd5mbsbl9tYhSeSSphG9UcRyM+JvfXaJL/0nGDkZJfc4md1jZ/8mrt9gZgFu3BxrfzoYDCgFHgszTfY6IcsrDca9Me3ZhN5A1llhd61H63id3Y0ejo4HlvCCYyyd+zg9IStYT5DEEa4b4XplzazOcp9qraxOaYE7pjfew62Iu94MdtrSCY1tiztXid7+GrWSw2hwG8ebo9RoaoyZF7SMdXoBRsZJQpIkqp7V860QLog2fqJqV/pCQYI37brRnsuxNh2/cc8ykx1zERg3rbuXkzl/7/3kvhvh/fr04kR8361ygrnqXOaoDbPmQP/oEsyP7tlaT8YSR1O7zDVlQFm9bu4yLn78fdrUwdwbfvR1JBpMZgRFjrG5vZg569HX9788BYAfnL+G0y2dVmBagQepAlMA+EE6WtNt/YlXYGP3llou6/NJliAPggIiDsdjvvPt7/Klf/RPma/6/PW/8UVCy+K7X/8qBxs39SF8c/0mg+6ehNKo6ldkjfJfA6A4akvTkswRt6wPwiuLSzzxzEd56IkXqDbnlaGqD23SaKhFUdF0qNI0oeSIjZN55lzf3uB7X/sGGzevkKc25x85Sb+zz9p7Vwn7PcqVEp1+n6tX39X9kHV7vjzougRBwMLCMqWVZWbmV8nE7rgz4Pqlq1x59126nS7LS7Pk4YDROKVc8olUXJvQalRpLcxy4pFTjPKIjY1N8jQl8BxlEw/HI2V2Wim4YhddKlET4LnWoLm4ytyxU1QXT9BqLFCr1bUZVNalAEpZRiRWzkmmYGuehqxUc5qONGaJWt9GSc4ojFVtOBwnhJHk32QkqSiAhZFpspQFAK60Z9QSWwF1Wa7+XvbD4rDTZef2bXY27hBLeNCgTzrY42CYUV09w8xMVa2IPvexn+KXf+FnidKY/cM+J5aXkC5QGkVpjlJD69SDIlmvAlKH2uBaaq0l+bVqlVUAwNIcxMqatlU1KXbPAmr2IhgmNr1UsmoztiM4jGxGogbOcrqppdnAsnyxfBZb4Rk74XwF3Mwi8G1+OExZjyzN6V1xxRrafFZsiG+HAlbro3+RZ5TTck22UV/Uv5LNK6xnbdRNY27lunekeYEoTq5GBYGLLCTTTxTA773LVSyxBJSVNlvacPmnbaWccHL+7ILNipex7FtUHLEKNlbDYrE8jOH1Xs5LnYwrI5sDE8yrx1BAWcl6nrDC71qJSW6wLTnHOY+VURXwrG9rHaRBF8DdtywOxzm7SU7FtagI0C7cDitnN4L9GNaijE6Sk9m2qrIHMSQWfLACz9YcVbpuRaZmZQHXLbFilvPXouZaHCQph0I0zh2uhbCb2JqRK9usfZfYgiGguwFlMzvDx6ZWOEOJKdWgAGolR1iqJ8lO8pLMXzFPlrxkaTIrds4nGvCZBZsFsX92DAiu9w9RLheDGwVxi75Mmtu7Fs4FI92Rz6l1tNhxm+MtCxCQeKwKYQF+jSJYGe3IeW4AYAHYRbEu/6fL0QxkYaA7BI6tX45jCAGpXKN5zienAPBP/G/adIXTCkwrMK3AtALTCkwrMK3AtAL//yvwyc+tUp+ZZW7pBDvra/R6h/S2N1hYPMGo1+XwYJuxEEclMsmVGKGIOMoJQxNjFKdjTq7O8sZLe5w+2+TOVpc4rTM38wKW9R773XWiPNT+0XGPk6cWtcWPkruPcvvav6C9/DgNp4ZdqnLyuV/g1uXbNLOU5hLUlx5X16jlzCWmx7g+y+HNtzizepzOfkxpeY5wfxePNrZv8lalLzYhMBPE1bgHaZdVgMITleuk34oL22ITNSQ9h0QUKbpToLYm1sogXwX4mhcWyLkBpqQnnqxSAFRVAUsfKf37BG9W8qpRyKryVhWKE8vpoq+eKI1VLVz8rkCzJvzjovW6q+YV1yJ1HiugOd0PdbS6Z2f9fv1kKiTdYnYgnY4Qg2VbRPWpm6WWwEcIyWo1Lfa79j2lY6F6TK0cn5SFa/8Ecp/cTvG9kppu//D2BXIn1vostFZZaNV48/o1ru1tKngoRPJhOCYMR5w7doLD/ohRFBGGoQGmnYRKqUGtWmM8HnKsPU+t1sCypG9N2LyzQ7UUECcZ3cGIM8fm2N7dIC85pKMEy4mMfXSaMQz7miU86I8ol0Vh2ycO5Xxp0h31aLRdGPk8emzAF37O5R98qUpYqVDNStxJt5itzrJ/sEk89hmnfTMLI2Wm1WJ/EOqxLnt1zpx8CC9/h52xjRVv0xtA2XcIU4s48QnKbYLqCmFW5+BQel3pU/u4dkC/F5GE13HshDQcqcuXZ1d5/Km/yMXr1+gPb9M88ySnVj9NUJo154D0teM9HKtKpTEHbkJuyRExBAi1+9a5VKZzPSUdFOCqzLiOnp96TuRGFSzW4PIZPfdNG31PZaukbqMqv/sqsnQn38s84A99mQHCH/vGNTFn+1EMuACKC0cvufb0tH3fG49eC0Lw/nHQ7mRjJoLoyff3L6u4sIt16L2l4IiIhfrdbPDiw1MF8B/7EE/fOK3AtALTCvyJKjAFgP9E5Zq++b+0ChgA2Dz8iX1LKHY4pZKq4/YPu/zmb/4Wr37jP/PcE2d55iMvMhqPee0Pvs7h7jaDwSGH+1uMBqJVzLEdYdna+uDuOAIA+9QXVhkkKa5rU/I8luZmefiRp3n4Ax9ibuU0tuPrA5I+lGlup8nbFHWsa4vpUgHCCDgdJ5pD/O3f/SZp0qfdnmF5cY7uwTZ3bt9kNB7R6e4zHA0ZhZGy9FzPxy0FzC0s0cGApzOtGZaXj6mVThxlXH37Enc218m6B0RjyVvxiDIBCWPNApbs4pMPnSR1LK5cu612skHgUHIzqiXw0pioP9SHRlfsX70ylXKJioDHy8fx5pZptZeZW1ilObtEudogz01OcJwmmuMbxQIAj1mu5DQFqMzkWGSMk4xRnDKKBACOiUKxgDaKYc0gKiyl7VJAfXYOzzcKYPm8NrtFDpGxrsoJo5j+4YCBKII3b3L72hrXbm7glDyq9TmeffoDfPzFD1Jtzai99keffYo0TXSfW/WarlMYtRXP04d9USKLWjXPiwzV4sHfAK9GtKq5QkVLIfssVsE745zNYc6NoeT45nQFPMwtJGVZgV9Vbxrlpyg5ZV8eLnJ9BSwepRa7UU5q55wNcs6UjVWyZBNfCzNe6cO+ZPxqQy6sVmnCjSW1Pt5Lg32EiypA3owj2Tk226mt56T2NUVT/+PuC7Kkap7RcFG75KEAx/KQb+jSeCR8UHJrZwVMNedew7WpeRY1z6imJRvrh92c7/Qy1iOHbqGyNiizAZ2LcYVE+JqcYyvnuVqmQG3dBeFUL5ZcFgOouKbeokYNM8vYbSP5xbA7MoDuIM3xRDZLpgC82FW9MUgp2RZ1B44HNrOuqYHU/0CA4Syn6eW0HLHVFktph9vjlM0QujncisRW2iiXRcUsYLxsg1y/kmEs+2pSvx1cZaeb7RR1txwPyRKWmgmAH91lqKvDl+7vkpvx822bF9u27mfgGreBgnugFtgTi27DpC/yf1Oj2NWBigDRoh7WZrCwvlKQ2Fxng0hAW/ldYRdVEAg0szoz71dyiyt2dSbbWZYp+cFiS27sozMDAMt604w/szJVAP+X9jd1ur/TCkwrMK3AtALTCkwrMK3Ag1yBFz41y/mHnyfMB1Qdm/2DAWuXrnHs3HGuXHmbv/Azn+C3fufbRLlHqYpGJEVRTuA36R50SDOfw4OQkys+zeoS23vbdPoWy3OfYCv8A4b7MifoEMYl/FqbPA7p9ZqUFhxONZ5m4F7G7TXpDA547MW/S7Uxz7Xbr1JyjjP3+M+x87W/STR7kpMLn2Ft+xWePv8Rxo7L/s4Wy4unuPzal/ngM7/M2IkIkzFeUNaeWAi4Bgg22bgT0qhxD8oUvJuAQAK1yjxE21ghI0+AV8ObN0RsBXN1ioEt7NBCSTixzL0LACuwW0hsJwpcg0gZRWtho/wjtrOTPN4jiJqC0BPl4iTc5ig5uVBySl+k/ZDG1xTwt/aV9xSTapE7UW1atjpzafawbJsohJVoa2JtbLGmLsBqM50xHZd+Xv9fOuvCelrmSvK5JGTl5pcgD8BJcR3pizLeWL9AakXaO83VVzi20Oald97i0s66qncV7I1jRqM+51ZWdQ4yimN6A8kCFscvyZauUK/VGQ8HLM7MMTs7w5Wr72pEWL3eYDgMWV49wdsX3uHJR87yzuW3mVta0LxbmSOJUEBsoMfxGNcVirKlLm9eGQbdodqM98OBupZ5wYhqbZZffNLh7MM2//LfzpHNHRKNbW5sHSpReqnd5PL6rs6H3CwkaMxwMIxxRaHr73Jy5WPkYZfcfw97ZNF0+nzyxY/xg9dfFxUBB4OQmwd7jEdCpHAIahUyKyEaJZw+fp713V1297o4TgXbFrHCEMvqQF6jVH2IDz71GW7t7nJre48PfegzVEqLxOFFDnb2OHXiRUJHLMLNHESOk5y/k6xeOafU2lmHNzJwMGeJKsXFClyAYj0l5DOFYn0yvysctIxi3fTY90yQiwHfkZvh+/DgH3Ob/PFg7R/rfvr+LO/Cte0oAHwXuC3uBZPvZcYl1+Hk+8l/J5bRCuj+GAD53nYVZI9izqGXkl4+RS2PqIBf+fJ//cfanembphWYVmBagWkF/mQVmALAf7J6Td/9X1gFBABW1WKeKcgWxhHlckmRO3n4v7Ozy2//5m/y9d/6bR5/+CE+/1/9BaI04off+wY7a9cZjzpE0ZgkFp5sRq/bVWBQAGDL86jOLrK9e4DnS6PnqBK4VW9y8uRZHn/qQ5w89wGq1RmD/gjjs7BWVbBF2KaFWk+aCCsX296Yzc0tXv/hq1y98EMCx6HRbLGyPMfO+i327txmlMZsbu8y7ImtjocV+AoAbxwcMOx08XyPUqNGe26eY8eOY6UeaWpz+bXXufrOJcpORpSLtXCszGbHL3Hi7HHN43336hqDJCMTtV8ecW6lSjkbk45Gmn8j++h5ojr2qVZqVJeX6eUJ1XKdmdYc7YUV2vMrzMyt4lUampkqVr1JIordMYulRK115YE7SjPGsWQApwyjRK2gw3GmYLFYZCeJsVkSYM0R++m5BQWAtYUt7KX1kXNisz3p9wpbHMnL6WwdsvHeNW7fuMHO5jajXp/WzAwzSyu0FpZ44vEnyDybpdVjfPz5Z6iXyjQDn5laRa15RaErrZ8qJotrR47hxAbKdAEmP1i+hI0sn+lGxor52jDnSt+oUoeZxUBUsZmof42SdSwM6dwmJuGZqkPbztkWcsLYnCttP+MDdZuGjapRN8KM3TjjZmixllgMhIMrLGwT0lR4WRtgUUDhWTum7jlqg3yqlLOf5mxEnipRpT0yvGeTXCT/0u8LpviSl/ChmsWZssXNKOdbh2K57BrcNs9ZtFKeqtssCShoWxwmOXXbVUX0nIC1jgDdcHWYc2kMO6lNr7juitVNaLV3bcZkO+b9lM82LT5QyWmI3bmdsxhY1EQur4MLM+BQa+XCYnk/ttgcwOY4VaWrZFiLFXXFt+iOcr7RlyxhWxtYzxK1dgGwYlTVvRhVeJ+pwpxnbMw2w0wzh3fF2jsTC2lDd50owwWUFZVuSaLCyPAcUfVazIpHuJWxHebsxrYagBWTAwWOBURWJbYMZ4RwINnPTsafn3N4opqzWrWpODlluQZ1QGEgcj1GShiQ3GIDRkdClNCBjwF+ZcBjLN7k/DG20CPJpZacbbFiV5auAd3N14TdLNbVtuZdC/grx1eHR8qGRn8n1viqetYMLLF5z/n0iuiYp69pBaYVmFZgWoFpBaYVmFZgWoFpBR6MCjz8Qh3bWuS5D5/GSyIGacLV713hxKPLXL1xjfPHjtM72OLOTsQ4G9BqVBQwHA0yDg5G1OoNRj2P2dkI4og7W6GqHD/24l/iO29/n8M7V6mVc1InZRAJiTLnyce/wF5nyPb6dzn70IfpbLxOz2nhDpf4M//dr/KVf/Q3eOJDn+Vw7waHW0Pq5RXiOjz/7Iu4tVN895vfxNt/g0/8ub/J0G6xeeX3sLwFTp86RtmrsLvfwy352ttLL2f6U+mbZOZgIGFVuk4g4Dy5CwAbzLWwgy4ygCWuKc9sJX1q0q4qYY0q2Lg/G6epyeuupXORGSwZRjozeZ+N7X3vU1a36WPu5bOaJRog2JBqJ7mqBnQqgCgFpo0jlgDZE8voCUh79EycAM+SiyztnKohpc9Sp+iizxIHp7tqZVEtm075niWu6a/uWupK/5uMOXbznxUAsNRXiOoJb21cJLUFALaZa4gFtM8Prr7Le/09WrW6kv67wyFpNOKR48dJcPT7Tq+r+1svS0SVSzkoszg/x3gQsr27RrUa0Gg0ieMR6TgnijKOHT/G7Y3blCoBZcdnGIcEARwedknSgUhpdV8alQrhaMQwCbFzhzAqM0rG5PmYoDKLG6Yszy7yN34FfvjKDi/d8CAKWBvt4g5SXnzuLF99+TalbECjlBEGLXXjcq0SQTCkZM9wYulFztVfoX26yle/vU/Q6HLY7Sp5Ik1sFudmCUNxfytrBNHu3ga+X2F56STrN94jjRMq1YraaTvlR1ho7rF1I6OTbeP4Zc498jmuXe1w7OQA3/d4+Oxfx/ZXOBjsQElmRF6R9ZxrRnaSxNrpioW32iAnktNlFMKa4lQozo3DmfTQ99Tjev5M1L+Ta2aiEP9DbnOaF/xHyWx/5HMFAUPnNv/fH5wogu8tRq7mwtq6+OHk+jgSfVxcTyY7fHItTN43Wa9cy/L7oznXRxXER8Fh4y5w7x4wqaUZVeS88uVfejD+EEy3clqBaQWmFXjAKjAFgB+wAzbd3J9sBTb3bt8FgFV1GkWUBABWeyADAt++uc6X/vGXeOP7L6lC9LN/9rPUZ+u8/dr32bh+iTyJ9YGwOjvDa6+8gp0L2CNIkoddaXD90mVVzTm+ZPP6eAIMlyssLS3z2OPP8uQzL7Kweg4nCApWoqVAtOO42jhJeyE2QtKEKBvRgt5oyObtG1y9cJF33nyTdrPM8sIijXrAjbXrvHvpIt29PXJXAGCPufkF1tbX6G5tKVLklXy1S65Xq8zMt1k5/ShJXiIeZ2xev8q771wiGg60EXRLFebm5+j1R2xs7TESUEkBz4wnzi8QMCYZDBT0tj0Pz7PxXAGAG5TnW9zaWqfsBtSbdQWdG602jeYc1dYitdkVgvqc5q8Sj5gPxlSlwVJ1cGqsnyOjAh5I9nAISWSso+X3coCkQbDLJVoLCwR+oEXSbGG1vTUP6voAfzd3qIh40RAjiXSK2d/ZpXNwwN7GFneu32J7Y1OzdOQYuK0ZFs6e54Xnn+fUyiIfe/oxHjt7inHqKICtlrjFg7+sUUA0wwNWR6HCLsh8b/KPBZiTTFnoxAb8vT3M2Bpb7MQW2zEcigW0WExrc2wjZ8asZzEUS2zLKFrFWlhsnVcDUYk6ai0dZgmnKzBfcbgd5lwewu2xzUFiFKgC1JWzlGXPYrGUcsy1VWm8E8GsZ7OTplwaOkRWzqJnqVW1gLIyGBBAdU8skCyLWXJ+qpnzZ5o2s36uWblf2c14deBoTuy8l3PGtTjl5ZQli9iC7UjyfB39r4iEhTAhQPNhim7fILMV9L47K9B/TPKGJ3ZbOW0n5fNt+HjLpiaZTA60PVRpq3WXxj0Ti2kDjo5y2B1L1m9GyTGgrxx6JYiDNqffO0w0Z1kyfUWhLdshTbmAmHKE5efy7pXAYta26GUZu2lOJ7VVaTxxQzPjFGObLIpry3ZYdlOeqEt9UZvqRUGZ84zNUc4bPYsf9C06ahtdDA2KcymUUUVm1MN1N+cDNZvTdsyjbZ+WkzLjOQqiy/4KsKvgrtpayeBCAF4Bo41VmrR/xpLLkBPk53J9SJ0kX1sygoWEIWCx7KtcOqoULwZE0vyVXZuyJ0Cy1Nnox8WqXvZdgOiyZ2yg5XwVyzEBs39+1RAypq9pBaYVmFZgWoFpBaYVmFZgWoFpBR6ECjz8eINj536WpaUM376pqsnXX9ng3CPH2d7epFJtsnfrNqNhn77n47sRThbQqJVJ0x7Dnk+/F7O4XCfqH9Bst+hu5bRPfp5L13+bcLCDb9UYjPpYiYdb9U3sz9Al8EYao9NUBWTGcGyzuvwwWXyc1Re+SHzzm9y0bKpjj8XVJvXaGYZuRtlOGZXnee33/ynPnftpDksO3Ve+wYs//UUG9QaRgF1RhuXb2K5TkIEtxKJV+n1Zl2MX0TXSXEickhCRC8faRKKCckeJngqsitNWoQCWHlutkrXBK8DW+wDgIse3OPimT5JVmP8aBbCxjZ0Qp3XdRQ+jSmH1YDZZv/quYsOkvzU/N7/JM4F8FZI2rmDyZUncjemptf2/q2S8H1QrxM1F/1MEGwkonos60sQnqc5Xvtes10LhOVF/Fr2cbE+SO5SjTWZv/waZH+EkDo4XkGURb69fJHcTLMthoT7Psbllfu+Hf8AOch6J1XbCIMzI4iFPnjpJkrjshUO6hz0czdedYTxIaNVaGgslbm9hOsLLM/b6B1TcmJnWOV5/7SWeffJ53rzyFs1amZJboTrjMBrHOH6O44f0un3NrhYygGf5dDqHtOePsdXpsL0/pOqKk1dMq1RnfuYEeT7kr3w25cZNh3//5hrlYBF7vK9g9+1OhY+eHnNt12WceAzGJZjp0A6WqfbW+eLPP8k//OptHEosz59i9/A1RqFxvSNyWZ2BY8tnGQwzTp1tc+29HUq1Crt7If1xByfwuX7zBm7qUW40Ie2TqDNcQGT7NGp9uv0eibWAXzqk35dzrE3JbxDMLrNy9s9Tb8/jezXSUYWcMqnTkZym+6zB77M7lkuB2Jy5hYp1Avtrjq7GfxWAp/TEcp04sc7VJPzJtURNbajaGpH1PpRWnbbk+hMnNSx8IWjjqKOazP+M6lhykXO82DW9PqGSRoaWWIor9b2YgQyKOYpcz+Cm0oeb6YS5su6d+xMl/b37sXnPXaBZ1y1kb/NznSFoNncBjN+HIMs07Eetrd+vJpblyDJe/fUpAPwg/B2cbuO0AtMKPHgVmALAD94xm27xT7AC9wBgAU5EARxrZu6EwSlM1iTOuPjOu/zrL/0z3vrOd/nMJz/KJ//cZ6gsLnHj0gWuXnwZO0mZXV3hm7//++KJpCCo7blkQY2LP/iBAoGa2+naaiHkSmam69Cq1zn78NM89/HP8tATz1Out0ltm3EU4TkeEhNieoqiUZKGy8pV2ZcJQDoYsX7rOpfefp0rF99leX6G1VPHWNtY4+3XXyMajnF8l2qjTrdzyP6ddVU7CyvScz0qktdbLbNw+gwHccLM3BK1Uh03dbh+8TKX3r6gdsqW7bK93SWKEzQi1nW00Xr0kRUCKyIa9EzusALAltokl8tVGvMtLr7zpnr9NmdbLJ9aJSiVKZVrlOtNgnoLtzGP01zGr9Q4WYUZWxqrTEEpUQCLQlEAYAGqhM0ax5INHCvAJ0CxAJNutcLM0iKB6+rDuQBZmv1jnnTv2la9n9U4AYeTJFHAKw0TBp0unc4B+5tbXH/7Ihs3btLrD6g2WszOLfH3/u5/zxc+/zni3DEWUUYWq6Ch8Eg9sd5WBrU5dtJQq72Veaw2IL6oMxUMzrTh7yQWOyPJA865HVm8O4Dt2GIkClBy6pLxm9kcKDG1YG07GdK6LLpG8Sy2yg81HB6vWyz60E9hfZxzcZjz8n7OMBXwNGe5BGerDscDAU1tduKMfmzR8CwGObzbM6zqpZKtGbnrIfRFbZ0bpW8nz5m1bJ6vWzxZg5orCHHO5R78oAtbiWGbzlgCmELdNiD9XiJKWdhPLGIE4M7VYllAYAHFRemsxIsJw/V9zblCpKKmtTI+18z4hQVXLZsFYJZMXgHEtY23jPpUwHa1VU6hHwsDGWZLqGW1ZObKe+U4jBKL98KcjUFGnNmqzBVAejNK2U9EfQ3dNKds25yWrGEn504secAmB1qWI3wPSRUSE21p2CQTW84FUf8+XU34xLzN8ZKlecSi6BXgtRPDhR58bQeuhDmxKMQL63A5pyPL0hzgsi4/VQXvcSfn6brLqVJCO3B0edIQyjLFhtnT6Unh3F0g6VIGM5gxQ44oN8Cv5PoK0XmcmaZWrhfpa4U8kaSSb232Tw6D3K9KLvol+2osrozNtSvKfxkaKNlBamoRJinjLOULJ2Trp69pBaYVmFZgWoFpBaYVmFZgWoFpBR6MCqw+s8BsbZ6MEU9+5BOM117l6pU1zj18hmgU0xneIRuXmatUef3yBrVGRuegR63i4nsOjl1mZ7uH75VZWq5x4/odmk6Fxz7yRb71/X/LqNtRZaTnWxpxlFsZgV9l0BtRr5eYn2/S7x5qzxiOY2qNKt2+xfxSme1t6XNKLMyewGpW2b55nRc/+z/zjd/8+5ycOU7JXWbx8adYj+YJdt/l7JOfZs8Hd3BA2bJx3RK2UyIvmiEliIq7j5UWjlaF5bEtOacy1hCgV/TBprGyBFmS7wuCtQFUC2DpCCj0fgXw0SOvgJc0IbI8bVEKBrDmkIoltOmjTZ9e5BRPMn8nCyrWKWpdeakid0L21s8ataWCwApYC5xs+pq76sYCzJ4s8v3qTFUnc21MAAAgAElEQVQXFy5eohIVBych/avflAB9d0E1Mws4qtJMLYfKaJ2Zta8QuwO81CsA4JC31y/dBYAXG/Mstxb5xjuvsBkPsWJxYINBmCIpz8+eP0eWeKz3DukcdKlWa2oTLdLmkl/W881yczZ27lBxfPpJSMVJdV3Nap3xwMatJFipw2AoCuIBQanBYNRhHO/SmqlpzZMYVRI7dZ9sEOGFQz70xNN0ul0uXj/gIBlhl8aEcRs32+evfK7Ea6+WeHtfiAs9yoHLXj/hL358ju9eDukNcvbyhJlKgxZdPvxoi5e3zhCt2WzkL7FamcOxDvjUo03aM3vMnzrN73/zkMtr26Seh1+eI0kcLCdjd1f6+j3jSma71Cpl8mSM7/hE4RC/6nB7O6VeavPY6TbR4Cpr71XJqiP8RpP1nTFu2ePx5QYXru/w/M/+Klm5TJa0VeGfZDJFuKe2VYC/sFM2MWKpHntDVkCFEHcVsUWHLeeJqoQdl0OnyrPpFRbufIttv6nnoarQJSLqfSeZEscL4rXMEOReoOBvbkj6uDXyoEHm1IjLdRLLI0ZU0KICHxpyQkE8T6y6IaDLuSlxT0p2n4TxFjrmI6r8P+pubDTPxtVNXjpNk+vLFqev+8He91tDm+HYPTD5KBAsdXjly7/4YPwhmG7ltALTCkwr8IBVYAoAP2AHbLq5P9kKCACsD/CaiZkyCkNKJQEtjuZ4WERRzJtvvMH/8b/8bzDYob00z6mHP8DHPvkp+sNdbr7+EtVmnd/7z18lSxMFQB3PJQ0qvPPKKzh2juPkOALYCBAsbEHb2Km22gssnD7P+Uee5ZkPfpL28kkFBn3XN6o9tR4qwDFb7GlTtUc2DY9h6A77PdZuXOeNV1/m1vX3WFxaYGl1kbVbt3jv6lVlydpWRu9whyQOcSV31PdxfI+gUmbh5CnevnKNUrnCzEyDdnuRar2F7wRs3tzk7dffYk3yf6NY5X6O52tDdO78Ck4eMuz2FEDyA59a2adZr+BVyswuzXPlwmuknRHtxQVWzp9RkHh5aZVjx06YPB1sYq+MU60yV/YpOwKsSo6ogFQQCgAsFtF5zmAYKSBvi9KwUCqKXa94GTXmhNHpawOW5InJPlWQ2DzwahN55CFYH2YLZXCSJhP0SumRYo+rtri9PoODDltra9y6dImN6+v87b/39/jiX/llbAHola1sMRa75QQF58X6V5ms5mlZwc9JY6oZqsXxlP0RoE/AykjtpMUSOWdjnPNOD26McvbFWjg1at+e5AQrxTRjwck4VbGpOjnzvmixcxZ8OFEWK2QDNgsgPUhy+qquzSl50qxKvhPMSU61sk2hq1ba8j3sRilXBmLXLI2+xfrIAMllV5ShOddDi21VpVocs1POlCxO+BYLAfRzi4v9nKsh7Mcmu1bA/CXPUZbqXpKzKaB2wXyNJQNYLIhVcSuDBGMtbHJ/i+IVjYdkHQkY6kvmkQ0fq+R8ug3zJQNci0pWFdfabQjr+l6GsfxbjnPFFgBTrjkQiocsR9Yj4LNYbsu+99KMbmixH1psJLAVolbK0uX1M5uWBcu+yfm9E2X0UwGWbRquRdODgzhjP5H1mdzjtpfz4bbFc02LWckrdo0yNxRQOhEQOOfW0OLqGLUE3x2LMtziMMvpi7mXWkhnCl5LDU76OY/7GccrRo0rsxtzTsn9wlaFt7xP+L7C4peXqs4LOytDPDDkijgxJAlhF0vRJiCx3FXCBHpRRm6J3bQ5NwK5h6n1lalx2Xdo+A6BnG+FvblmXmcwTlMGccwvnqr+ZG/o07VNKzCtwLQC0wpMKzCtwLQC0wpMK/CnqMCHPnSKCxsWZ1ZnODfXYL17mXE44MSJVdqNZd668BLN9gl6u2sMOzkH3T4nTjR0jf1hj2qtjOv4dA/VrJatjQOO1RuUl57m0tVvkY3R2CTHqxBFQ2VXiitX5+AQ15f+MmZ5cQE3iLl17YDZdkn78kqQ8ta6z0n/SQ7tMUvNU7x1+z9y7tRzxAcVRkGFR058nFF+wEl7ROnk0+xYZXqHhyRxojmu5UoJx0+UuC0wq207Cp4KcGQyQFPtIURpKL9TACzJSDTBRuW09xSFqgAuCNey86KyvQ9gnbzVNA8TIEidxIq4VekhDFlVelTTuyigpYTWyWeKrN0CKz56aIVoLZ9V/W8BVoniV3pbaTnTwupaY7bUJeye3ZTsj1mj+V+J3Dr6UsWm7WivJ+CupVE3Ga4rkxQzZFDCuSxYybHmS2cOjkNpuEbr1n8idof4qatub0ky5tKdy6R2rArgpeYCAgL/3hvf5046VEKxF7gMw5RGkPPcuUeII4dre3cIhVBfaRB4DrVajShMaNSb3LpzVcHC+cY8WwcdFtoVtraus7ryMDvbhwxHe9SrbfxqRlDxNUZLgFPPjxgld6hXmxoJtrmzj19zycKYdi2n6pd463LM+dMRP/vBBhyEfOcavHbb4/Mfzjkzt8o/++0rdMYVyiUf1z/kb3/hBf7V16+xtTegm1nUA2g3SsxUP8Fbb32fR859jtOl3+H5525Tq5/gH/zGHfpRg6zfoZuXOXnCYdwdEpSPs7m3Q6Xkk0QB5YqjBH3PdhiGQ6rVKknskqZDGo2YdOAwkuMjs7MwpdpIOH9+gar1MIP9Jt+/9BqJI3bWHfq9Cl7zcZ558e+TWil55Bh1+ATsLKydjQJeCAjFLEfIznqCOqqY1jmSKmXN+WlGBhnLbPPp0k2+v52SJ30z1VBQV6LLjLJWf6bArcmonsweyf3CcFqiw4wSRAUhuSjRe6SWzVjI87bH2J3HqcyQBi1Sr8Y4B8eRiYmrqndfHPHEMa/I4S0Cis0pPhG/F6f80WxsnYVNTNiKrOSj6uFJjvjkWlFwuMjrNgZiZu42uRYm+2puEVMA+E/xp2n60WkFphWYVuCPrMAUAJ6eINMK/BEVmCiA5S2SeTscDShXavqQpQ+Q6u1jXuNwzJU33+H73/gqv/P7X+egO+CXfulnePHTP682tDubV/j1f/OvsSJRALu4nk0alHnn1VcU/LWdTJV0YpUsjZVky4gFU63Rxq21KZUqrKwc58kPfpRT55+i0ZjD1QdMUUXKQ5+G6+iDo9q2Fs2OgpCOTRJH9LqH3HrvKi99+5vsbG2xevwE80sL3Lp5k83b18mTEdWyx87Ghu6f5KGIIndxeYnvfe8lfNnukke5WqfRbGge7tzCCpXaHGvX7/CDP3iVO2tr5qnRtnno4RXcPNK84XGUYnslKqJyFlCqUuH42VV216+SHA5oryxz+onHcMhpVatqWV2tVRXojpMYz3Up+YG48GieUBSLhtJSO9lQ7J8lgymM79rPSP6ooNGpLdLEEvX5RVozS+BUCFPJM5XGTEDOeyzliSW09ogTZrEqHoXZaRpHZTzqg7g82Ms/M+JozKg/YtwfcvrUSZ44d47l2Xlm6w18x2Gc2gxiw3eMJsvOZL2m8VQ6geQcYdSaYhl9r30uGtICtE3TjF5mcWOIgrFrA7F+zkgcAfIy5gN4uGzxUM3k0gYOuLmAf7kCocrR1AbDgI2iCi05UPGUK0AvMcxlAe68XBoI8xlRWXcSm0sD+MGBqF8dxoUFcdMXVWzKhZHNVuYo8Fglp23D2RIc940d8o1hzmEuIG9h2pVlCrRWLIswz+jmroLwBadU6xuS08tzxkW9zYExOUuyO3UnpybLyKEqqlg75fmaxYttaPkQWLYCw/Il4PYEWC8OoYKWJcvUaaK+FgC7JEpzvbbATiz6lsUwzumlOfsh3BT1dEdAfQFfU2VGLwYOq2WLlthuO5LVDP3IZP2WXTFkstkb56o6zpKM2YrNip9ysuaqGljt3JWgUAD/Aj6LlXRicxjl9EV5m+fcHssXxKmF50DTgRMVi9UgpyKZu8bjTM9NOZaSLyzgr2yT1DuYZE6TE2EUx5MBhf57Qoaw5FxxdEgi553pRwUgNqB4bkvOsDlf5DwSqkEqoyzHouo71ArwXfYszcTZwFxrcn8aJAl/6XRt+vdnWoFpBaYVmFZgWoFpBaYVmFZgWoEHpgLPfO7vKKl0Z+Mr5PkmxCGNyiwPP7xKa6bFKy9/nePzH+D2nVtUvIybV3ssr9Sw3JCgPMvOzg6NRoV6I2B7e0zncIA3hqT6KGnyHp29kKWVBvudkNn6HJ3RAKyENI2Jo5TAy2g2GrTnHS6+sctDZ2uUK3DltjhwiapygdSKiYZDutLnxG1Cx6O58CQVt8/i3MfoHT/OTH2ZOi2wDrFKfRpRQJiUyH2PTIEdY6msCmAFzwrXMY2WKUApdQMSIrCxTjKTkXtMW43MmihvVY14z8pZ1jGZpUjPMjF3migoVTUriyoyahSAM1xgHNk2/db0a5PXJO938v1d0FaBXQHkpBE3dru6tdL/6cfNTEG29V7e0P2n5F0AcNKpqu2RxN8YAFhI2Bq740gnL1RpA34r2Vx6q0IBrda50o8N1pld/20iAR7FPlvI43bGGzffIvdEgOAo+LvcWuJrb73CRtzDtxKCUqB9VasMz555hGgMb2/couRVafp13Q7PNzbXjlNie29NLZHtSAjpCZWSRTzo0mqucv32JY4vrzIYHeJXHDKnTFCyufD2m1QqGY3ZBFuioNpLbOx38MU6vCNRZDnloMXaWqj9sV/xsJ2ET533SQY+N0Yxv/xTQ67vnuF3vruh23T+XMKvfPI5fvXfv0q3n9CJXCp1Bz+PeXL1Eyy6t3nq2cvsdSv8i1+ziZpV6oRE8ZDO2KFGwsKZAM9+ns54h25njYX6Anu9Wywvf5gbN94gCMTJbkGOJo5n0+vuMu7tg5cTOA7Vap3ecKQ2yYFbJk1imvUqP/dzn+HNl3d59/pLdMcBpSDHKi3TXH2WpdO/gsyVxApbz+7C8nuidDWnnyEo6GjQcvT8NGJ4c8JPAOAgGfBn2zexxxFX7txhYJUKBb2ZEwkB/q4ls86dCvBU1yHLEsW9IL6Qpyph0G0yMwRPz2l17RKANx3pjFBOcundh1aTLGjhzxwn9+qMCO5ZWxfzqfffhH9UvWuuezFS19uBkBtkfUcuvPd/ZiKwmIC+sg/3DN0KWv+EnDEFgB+Yv4PTDZ1WYFqBB68CUwD4wTtm0y3+CVbgzv7aXRuTNEsYjAfUK2KfYoAheTCfUOTkoSaKI7rdDl/5j1/hP/zar7E8I5avTT77+Z/nmY88x1f/47/nwsvfUxBGLGos32Fj/Rb9w31sO9csYFcAYM/DEpWw7VBpzRDmrjJzSyWTlbuycoIXXvgEZx56CrdSKxi6wtQVC+iMURSrCli2TcHkIzY1cTxWu+db167z3W98i93tDU6dOc3K6iq3blxhb3+DO+/d1KZBMonLpYD5pTle/va38D1R94p9lU/glyhXq8wuL1FfXMYq1ak3Fxj3Iy6++oaC4Z4tubK5ZhWJPU7uuJQF2LZthimqQt7b3sSLY46fXuXR558lSyOGu5uE3UMCqUPxwCuKVG0StXHTx1w9ExTHlcYqSwrLZ/MbsaZ2fJ/6/DKVVgOv1sAqz1CqtGnMLlBrzZHbAZEoXAWQUytm06VJsygMRLGHkjJKgzp5wD76EGuwyHs5wsKiFKayKLw926VaKrPUbjHTaFGvtaiW6oxyyQY2wJoCfYV9lCvW0IWaU8A0aSBlWww4bOt7xQ5ali92v4cJqqi91MlUfSoKzKWSWDjbtHyLqp3reSbNiDFdNgCegH8C+MorLMBUVc860vSKta9pI0oCGtrSIJvUlm6UsxnCe4OU7x3kbMWOfl5Y2PN+TtXNuD62NZ9YQFFR7QpwWLagUdgVRZm0Y8YkTPKRJbZGem9ZhqxbGKtCaMhsAyq6AjxaAhoLCGwsugQilk49EWthUCtpsV2u5A7S9iz7KZ+ctXi6YYYVkoajuVOiTFfWtUl+Mtm4UiPDMtdZRaEU9lQBLWUoLIxkX8R6XbKZE+jGOdcGGRcOlHJLuwQLvsNSWRSxRmksFsoywBCluhTetaW2OWM9OeVo5Jo3LAC2qGiV2T6xTDa+ZgqwD6JcQeBELaAk9xk2x3AnzuipmtjWY32ybtMoUn7kPAxx6IxiZaGXHLkOBdTO1BJbhzbFbEYICAL4KolYtlytywxYLgMKUagnkmWciOJXyAmZqrFl0DOxUJftUlvzYvARuAK4S2aYsciSmnuOq+p3ybcOE0vvT188P7WA/gn+OZuualqBaQWmFZhWYFqBaQWmFZhW4E9ZgSd++i9w9fI6Z083YOst3NpjDNLLnDtR5eTcDO+sXaHsH2dz8xAvX+fUqbO8/fodjp1yeOMH+zRmBPgKsAXUDVM29xJWqhV2xi69bo+yZ1NvgmcvkPM0Hfd3SA5ncLIIz/cIR4cKNg+GIf3eNrONEoElGcNnSe0uFy5fJRw7tE+eZP8g4vTyR2hUY8lE4uVXf5fZ2knWB++xvPAIeKeJ8zq19jwPP/I8zdqC9pQHwx6lctkoDKUvdXJV+CqeJU5bBeg6AXWkj5D+46h60ah6jXp3ovzVHGCdURzN2r3/gEhfFusHLBztp8zvJ/m89yfzmt8psKxvun9Z0t8rKF0AwLHOEox6WOcjRT6vEF2VJKw9vyFpT15KW5YaiFhSVMMF6d6yY2T6IoCvEsSzVPsu+V6tqWW1qXFHMsvThOCC5u1QGV7Gv/O7lBgrSOc6HmkW8tbmJbU2tiyXxcYyK+0qX33zdQ6HHfLAoV2qg+czV7N5fHWVfjfjrfWb1Ms1mtUZ0tSiH6/T8peVYD0I9wmjhLn5OXrdAWE0VmGBzjCylPXddY06C4SsHHe1JIsLM5QrNnY2JnAD+oOUce4xDg8J/Blu3d6hWi9T9Ups7sVEEVR9i8ZMgJX0aVcq1Nwh55pjXn7HYd8t83MfCWmyyv/z7m3y4SyHYYJXO6Aeu/z0BzJ+9v9l781jLMuvMsHv7vftW7zYM3LPyqqsXGq3jbfygg0eGwxu6BlE0+rR0C2Q+QNpQNNCaGyh6VkYiQa6kZjRNGYYg6HdgHGD7TJ2uVyLa3FVZVblnlmZEZmxR7x9ue+uo+/87stMG2PA0C5X8x4KKh3x3l3O/d2Ie863vf8R/Nv/UMJKYxMVpwMjN4vltavI5DYx8A4gq21jbp7TmiX4Wk5c+TZuPAsjSeAUD6DTXoWV9KHrOQSxDxORWGBTKDAMYjD+mddEN/l9F543gpvLIQpCiT8bBQkePPk2fOkrT8KyPeRzWRjGPDYHLWRm3oIjx38MephFEA3Fvl2nc1riwyet3jCRxAZ03RZrbvbKiWaB2Wi6NsRQ11HyWvjAzBaMoCvHcm57A77GtaNJvBtnDRxQcN4l65l9uMb+W4MVaAgMU+4H5VAXIwwZmsUoJlu2F2uBiEEIQEcJJwfM6eb7KVpQSnp1iyiSeC+w4c4eRVLYi65vQtNC0O1aj20FXFPtL/g1Z2NqeDQGd285Vaf38l/5lZreQOp9atCi5A3f+JLtpfOW8baf/dSP/D1/Q08+PqnApAKTCkwq8K0qMAGAJ+tiUoFvUwECwLfsiOIQvWEXeTcv1suMJOVDlhDW0qxP2kSzSRl4Q1w+fxb/6Q8/ic9/9nGcOrKEH/nxD+H4Wx/F6ZdfwtP/+dPQwkBUwHEcoNVsoNfriJULLZ8sy4ZhmtJEOIUiNrd30Gk2BCDmA6rjWCgU8jhw4G685/0/isWj9wOGDTcxBMikpS+tj3lsAuQQBE6pdmzOCFQTUA6GPq4tX8Hjn/sCGpubOHj0ABaW9uDV0y/h6tVLAt5Zjg3btTFobKPZ3ILF4zNtOI4rD96l6To0ZggHIXTLQcbOY7a+B5XyFL7+xDN48amnkYRkimowXdrsqkxQL0iwdGgvll9bBgY+8qUClo7ux9xcDU7YQ3tjBUngI6LSl+Co7JdNlQLGNaqfKa1OFDP59gMpQXd+W4Pp2MhNzyM0qJL1xZLHsHMw3IwoucuVGdTq88gVa4gMWh6xqeADbtqYUnXLTKC0aRSLnJRtPH4IvhMEHlsBibVTymTks7wwQqEj62RQLFZRLFVRKlSQzeYRgLa8utgOu7QylvfynJTiWG1HyV0JAhOwI7DmRxrWRzHOdzSsDQCqcE9WNeT5gE0AkwtUAEUqixUzlOBqxtSQYUwR1Z+0/6W4GRwyqJoREOdzukNLaNAKi2Cusopu+7FYR3+9Bzzf1tAVmmqMvEngVTXEBFT7QYJlj3m+JDRw27QrlmQlAYfZBbMmtDD2JNtWWV8zaTkJU9WpHsMF7Y0JvgJVJ8GUxVzZBGcHIVaGFmxYKOhU78awEh2uHuKRMvADdR1ZKnjBNcJmXim2VZ+vsmnZgtM62yZAKSpY3iOqDpKVK0x3fil7M14LMmoJbBPA7BCgDRQBIGsCOVohS74w4NFWOx1Y0D6NhBGWVZj0sj/2dwRHVc4ygWtDV+dK0zAepwL8ua30s2wCY4jae8tL0AmoJtfR8kKpedlMUEjzuhKq4mFiEEQCQFsGVdnMGE7gmty7+r5aomMbNUXMUDZv6vtBEsFPdPSiGH6s2MwEsvljAtyi5De4jhT7ny0sh0a00+Z1F9Y9rdDSdciV5ieG1CcMY/yrY9nJ359JBSYVmFRgUoFJBSYVmFRgUoFJBd4wFVh65z/H+pWXUHJ3YHXX0PPKKEwnOLQvj+lsAZ7dx+bmCJ12gEpOh2b1cOXcCEt7K4iCIla3l1EsUbXbx10LUzh9tg07cLHaNTEcNpBzXCwtzQPIo9nfEBev3Z6NbGUOo7aPvL2CxfkMhXSoTxfgWA6a7V28enEb+/ZXsXytgULZwJ6pMl654KM8dxi9YUZUnJW8ja1rF9EaRjh0ZD92WzvY7eTw4P3vRqFcwHqHys466jPTCvwlwZPglh6KM5RYMkvuriKr3n5xppE2O+k3xzOScR/Fb0uP8deARncqBwVjFTLxbfNZtb10v6kL11hKKMD0HUczxp0Y20RSsdhAs+ckwDaOYrqlelRRNwr8TW2ghTqdqisJfKe21EoAkM5/9BiWpst8gs5iY4hNXL1kH8r+WQHAQumWI1QgsInc4DKczcdgJ8NbADAtoF/ZuADd5D5TALiSw1+ePYNGrwU4Juq5Imoks+sB9s/UxU75Wmsb5XwRjp5BFLvY7l5FNTuD5oAW4WVs7zbQ6LRhZ7LY2d3GwPNlZuS6BA89mLaBxblp9PubyGRcrK22cfLkPGytAcesY/lGA2bOwNDrYziIYZkFjLwY9Zk5nDl3DaZuoVxwFck6GSHnunCtDB482sJTzxiYKhp481tiXL7q4EyjhX43g5HRRdEq4s0PuGhcj9G3P4Kvv/wYTh49hpvLT8EpT6HvWYB+DYm+BAyvo1LgsrNhZOsoFBaweeNlGEmMSm0KzdZNaDoze0lQsMQKe9j3RFk99EL4AdXBtoDenGN5Ht9LIjT7chPEa13LRKk8B38Uo9PeQr5QQbvRxqDThlUsIq4cxIMP/itOP6BrJQGB2e9KJBvFBJwFaASD0yxoPYSBEQpejLfUe8gP1zAyY6zvrODzLz2DYchrz95auW1ROy7q3nQxe94Auu3CjHSZZ0n2lyi7dWimjWy+jIybRTFfQsbJwdQdGDpVxayTyi5W7m9EiNWaVHMqzrdGiCiGgClik8zMMUTWHow4syMFPNYRaZxSCCVCrd07bLDlflYu1H8l91f5XSvlu7zvr5HV3wkAj2/fr/3Bh98wfwsmBzqpwKQCkwq8kSowAYDfSFdrcqzf9QooC2j1sEMFcG/YQSFThKGbKTNONQHjpzSqXCPaoPL5LI7RbDTwW7/273Hlhaexsr6NUyfuwcf/l4+j6Y3w2Gc+hbXrrwnoZ1uaPGz7SYzLl68K/qhsok24+QLWVm+gub0ual4qGU1L2alSLey6ZZx4+O149IP/BPMLdwFWRoAbZuOyQRMF8NhnRZ0M/IAZuAoUS4IAQRzgxvJ1fPFPPoOtzZtYWFzEPfffh82b63jl5WcRJhEKpoZcxsTli+fg2LYwJ23HRWlmGtmpKYS2AbdUl6Zg7eoyvFZLAMU4iEDMKZPJotfdwdb6urAXwyBBbXoGuxvrcLQYmVIB5bl5zM9VMVey0NkiADxCPPIViERA3LJgWjZMgyxFMipVJgvrL6CvTjAxzekhqOa4KMwvIbF0tLoN7DYbwrD02HjqJiwni2y2iHKhgGp9BgsL+1CbmkdkZcXSl2Cez+0Jo1nBwuMm9tYDcArSjtmYbDDHNsby0Jt+UZEs/6StMFXLQSINe75UwVSlhplaDdPlErK2LQ2vumaqM1WAnAJKCepSQ7s9THB1oGN9pGHoR5jNaThc0GFQ0cw1RattWkqnNs/pRiQvVmyhhcipCZBHVqhlqkMlyMj+gs0QlacD2g5HQJ//m2xTDfjaro8XOyYC2gML8Kehwm0iRo7qT1PH6giS6UuWad0IcDBDNmuCFrOLyZeOfGQyFjaIy0dKwVy0qebV0PCV0vaBUoKHK8wyBnKWek9Wj9GKNfzxaoRzAw0dgolJjLxuYUoLcX9Zx1uqBvJOApMgrK7UxjxHAWAJ8qYgMG2uWWafgKmctyZKWQKxt9iqY8V5CmCLTjzNYyZIG6ZZTrbYdzPTWRfrZ4+ZT9yKROsoVTTrSiCcTSJBUYLBvAwEwi0jtUETqzR+Xh1TxLFFmuVLgggBeMHoI2bpamjzekOXXF89obV5qHKjhRhhqYZLZPJs5pRimcB/zBsmJb5Llpcof2+r2fljWoprsYlBGEpzGMeEeEOYdC9IG7phGGKQWuK7WoSCRVtunmssx8GW0ZIcYP4Ohaynnh+JJdW/PjXJAP6u/1Gb7HBSgUkFJhWYVGBSgUkFJhWYVOA7rsA//9h/xud//5cwVRxh/eolDAcRclMu7rm7CvSA7LSB126uIWfXkbddeGELiWfg4oVd3HtqCUPpRduwNBtT9ghrOxbmy3WcW2tgd7uFrObI4vcAACAASURBVOtgZnof2oMuev01zE7XkCTvxfWdr2AmG6NgtYSweuSew2gPtnD27Bbm92Vx9fwAx49VoYV5ZMoannpuFYW8g5HvI2ufQm52Ad5wgKR/A8fveQ+eeOZTMPQuzNwCcvU34+Sp92Pv7EFstrfQ7Iyk188VS9B0UwBJdhWmxPio+Kk7AaFx36qsnFNgWDjFaS87hj/ZG7AvEUWvet8Y7Lp1QcbqQWVmJsDt7ZZaEZVv2zGrT41VvtLejMFgArrs/UxDwDUxOuJcZKz+vdXXq747iBhzcyucSVyQUtdrid0aQ7hjdS/DV23WRnKKx+5h6pwI0LFO4/zfsQJzrJjWEwOZ3iW421+EK4FHVBJbCMIhXt24+E0K4DyeOHcG2+0mEsfCUqmKA4v7kNNiVGeK+OJTz6IFH1ZiYK42h2JhHs3hKjJ6ARdWXkU2k0Or1UFM0rSbwcE9e7G8chMDr4vqVAWtfgtxEqDX7qM+bWCqVkSlkMew30KlSHJ4Fq1OiFgjUOyK252p59Dc5ToGhsMYlXIVcRig29tBqWhJnFcwSHBqoY8XLht4YNrAw+/L4RNfiNHzmhhELgaMMbITaB7rnMeBpXfjlZefwbG7H8Xz5z+N2fphmPYsvNF5xPoCgv7LyDt0o6NbGBXxFqaKCTbWr6Ne3QMv7KPvDWReNAo8iSmybBfdvifkc8t1xdWq3/cxXa1hfWsbhmMrPgKVukYe+UwVQTBEbHRwZOkBXL38IiqzJay3bGi6BX/zMgZWH8XSISzOvRX7l+6STGFXc6BRhmuEyMITVTJdy0jz5vClVghRNkzEQYJGtIsvfOUzWG83JFKJhATTdgRJNWQGpJztRqMB5mdmsdHuC9Eg0jkrMNLcYaWnpahC1jvXb+yDKDaVyCbBYaqwczXkc3VknJJak3FKXmBMmpAWOKhQ0zPOHAbM9c4chF45gMDICADMODexTr/jdUvokCr8FblBkTXkX+n8kS56Cvy9rQD+q7bS3+gG8LVP/dB3/Lt58sFJBSYVmFRgUoG/vgITAHiyOiYV+DYV2Gyu3rIziqIQnUETpXyFmk0kpLzJA5cCINm8EHyRjJeUUUqwyfNHePmFF/C//s//BnGjj1E0wkf/x3+JU29/G66fP4vTT38FkddBPp9FaOg4e/YCEj8S8Ne0LWQFAL6OxuYadMkKJnhniKWqTtWhbSBbnELslnDy+Fvwjkffi9LcPoQaWX+KgaosjhSmJZm1IY+TJ64pe2MBuBVwvbpyHc/95eM4e/ZlUd2+933vwyj08dr5swhGHVw5dxqWZYlKmU1AuT6N+X17EWkxGs0ttFsdDIZkVMbQTAMZJ4NcNodiuYK9S4fgWg7Wrq/iha89i2ajhd2NHdixhsrsFKbnprFnsYbFqo3u9k3EQYjE88V6RrdMWLYtD7QqJzkFf9N2jO0a80j4gKqgzxiak0Fhbq/kDW93e1jZaSHhw3HURxyOJFuY9jm02dEtC8VsAeVyVVik8wv7UZtaRGJlEWkOvCCQ7RPUJpNYajk2hk5BYAF/x/VkA8y38Xup9ZNiRitFse8HaQNMyymqLqlM1VEtlTFTq2O6Vke1UoXrODBTDa/kzdIOOtZwuR/hYpu2WOpc2ZYeKenICis5RJ7RxwRODV0UuLSdJnBIcJlWw1QRj7OVxA7ZUHkxohqnPXQMtPwY3UgXK+JWwNxWHb1RhHMjDaf7bE5U0yEvgvhsLKEhayQC/jH3l8c8b/p4X83A4bIGFwaaYYx+GOFyJ8ZTLQ19Hn2iY96McDSvrJZzRoT7Kzr253TJFGYurzQ3CTN0I7zWTXB5oGF7GKMNDYMRsJgDHqyYcPQYFcNIbYhJeOU6V00JQV5uj7bXVB3zUtLKmipWXh4C5FThqnwdsnnHKn8ZUUAjQJwGEPNeH0axAORs3jiMEZZtmhctitcoZZJTkcxmKImR1QwSuJVtU8JsZoXEiiU4CRpxglGaBczhgzJnVkA7ZyYEU/negU8lOJXAypKNamb+TmCGFdeIWqeRAORBzHWjiCm0oua1Y0WYpM2LTlX42DKcKn9hyfO+E1lzItblG8MAbYL6Me3KZYqCQZSgEzL3yEDZSlC1QpRMlXs8ingcsVjFiWVaFMOLuZ7Uuf6bBycK4Mkf4EkFJhWYVGBSgUkFJhWYVGBSgTdOBfa/4+fRufK7eNfbH8Kf/MfPoZLXoeUcnLq/iqsvraI4l8das4d6cQr1io3d3Q6qBQ+9DpWU6zh2/xxee20TpUIBU+URzpz1cHLvEXzt3DXoFp1zNOTzi9jt3YBrFJGr5BH7PdgGg4IDPHzyOG7ubCAxQrgZDa++tI36giGkzcbNEIfudfD1V/qYqeWQsV0s3/QQOn0Y4SLqCwexvfkc9i18EPv31HDh7JO4vr6Ke0++A72+h9qeIzhw+D3Y2hliZm5OCNNhosPUIiGbEtQiaOTLnEEBT9L9sG8a908psDrO1lUEXPU+9ivitcXZQ5qpOlbajlcAOx9TcnOVFTT7MrVtNctQqsIUCE5HHONts2+Svl7aOILNioErn5FILAJSqqfkfESpIRUKzTNg36JigEneVfsg8C0gdOpgpd7JHsmQY1NBS2Kse9vyOnVgkxmRqExvayCFPB0bsDvnkW88DlcbcWsCAFMBfGb9/DcqgKs5PHXhVazt7EBzHByZnsYDR0+gQ3c2dHFlbQ1Xd9ZhRRpmy3Ni4627IyDI4NVrp1EoFREFEZYW94jzWns4xFS1ioxtoN1qYBSPUChlMOp7mF90YegjTFdqGHYbcOws+pzH0P3NzuPG6jp0I8Di3CLWVtrY7gyQdUpwjJzAnStbN1Et6ijYBqazBt67OItPn7uKdy5WcO/7LHz8D4B80kDXsGCSXMxMW89CJtbhx0soVfbCtLpYvnoBtfocYipUg0sw7GMIR2ck/zoxTUT+FA4tziBr9HHu7IsolPLIVyvY2NpCKZtFlJjodRuwHQt9P5CYrVw+j74XY3Orj3qpLM5j/BlnYPv2343r17ewOL+EeBRgFDbR797EoYU5tPoxHLOA9c11tL0Ocm4ZneGuqInLuTLuu+edmHUXoMcGEp3iCwV2Sn42LcgNDbOui4wRo5N4+LOv/in63W0cWDyEzb6HVreDnW5H1Ol08bLZN/sjVIp5uSW2vBAGx45mJOuaMwPO4rim6YYnsyaqmnUgXyihzYxjI4GZqHlZGKXZxborgHClPI9ScQqGZquoKk4ZZJZAlrmKxNJMC329Bmv+Poy0PBLaDdz5GjvdjSOzSZTX6AIQQdOVG5+MHgUAVvORb359g+L/Dve8Z//wh984fwwmRzqpwKQCkwq8gSowAYDfQBdrcqjf/QpstG6CqChTZQkctvpdlPNV0trGskxpIJR9CZl31P+qJyFpVQiiUPkZJ9jaWMeLn/xP+Pjv/A7uu2cOCwf34v5H3oX7Th3H+dPPYfvGVfiRh5defhWJHwpblQ932XweG+s30dheg8lcTcsQG+RxxgxZjm6tjqvL68jZWZRqFdx97BQeePhtmNt7GFamANuxxf5YLIXZhIRUo6pc0zAK5WGN58RHs1EwlAzbMAjw9edfwPkXn8Pli+fx5re+BcWpKq5dPosbV68hDnzoBBedLGYW5pEpZLHdasAfDZCMPNCyZtjrwxsOZVu0jaYlc75QRLU2jYOH74JbmsLK5WWc//oZjMJQWKhLc1XMl210d9aQBCHi0UiO27QMyR42TUvyk2kpzYwU4ebqGvw7bGm4Uti86XYOpcW9yJaqqM/uQ2V6Ce1+Fzc313Dh6gW02lvwvTYiv4ugu4ucnYNusfEBLDeHjOEiW5vCXH0Ktdo83FwNRrYIL2G2Ch/y+cDM2qV9aJRmrQirWeWrCPtXMn/5xVOJVMYQkTtReyoWdByqDGOVx6OaW/bK2ayLWrmMcrGMmbklVAo1sYRqhxFeaREINETFyxSYfdkIc1lLLIgyiY6CQ3tmZelLgHNAO2GRfSqja7VOCTynCs20wSYYyFc3SNDxgZ04QXOU4OYQ2PCA3RhY99kjkD2aWv1Klq9SsxKApVK3oAELLnCiAhxxdWl8cqLeVhLWXmTg5XaIF1ohOpGJA1kDB3IJqKadcjRMOYawd4M4FsA2Y+rSctOKmqpTscRONGx6MS70QgQjHfVMgnqGYKQCepllnOO9JLbLQvG9lWcl5s8p0MocXDY/ApqmAwqVOaWAYf5TZeOydsrCWlp5ApupORKHA5wtpDi/qNEJ5jLf2DBjsZwmMMrfC2L7LJbTiunLa051L8FZgu8EgNmTpUd8i3UuswtZc2TxqmsbpG1Vij/L8StLKwV6E8j12ViHwCiMBGRmBnePOcIByQAGihZkrWRsDneYCa3snvlrIw4jDAIT17s+Nnwd7ciEH0bo6Bq6UQxbM8C2f84OsZRJUGLOMI8rAgZULafrk0MVgr9930AnBj71jgkA/N3/qzbZ46QCkwpMKjCpwKQCkwpMKjCpwHdagfqsi4Xpt+EjPzKDf/fvPoWBY2GhlsP+eR9ff66LXFlDoMeolvOYni5hd7eBY0cruHSxBd8zMej3YDpAaxCjVgXmnCnUph/Bl5/6S+ltbHcKQ68jisxKlVmtFqrFDPRwFT/1k/8M/9fvfRpd38NUNY9iQcP1K1RkFhFoA+hJgFLBgp1xcfVaF3HCHF8D+VwCfxTB1GfgJ+vYv/g+mFYR89PTuLL8JOLExI21Bn7qn30MN1YuYHl1hPsefgciuwBfem4NRhgho2lw2aeYgEfXJ5Jg2e9I761Iz8I/JWCVks0JLPHzqpciWBpJnjB7SPZQYmvELuuWFPi2ung8ZxHecsqolt6atswpcHUnuES3KYJit5S33Jc0WmlcFAG5VDGpQGlFiBYyPL+kbyLErYurG4+d6l8e99iuVlSXQhJWIB+/L+fF70kEl2J+S/6p7ENXPdkYAxMAOILT+DpKreeltxTysOEgjnycXT8rCLim25guVjFXruDpS2ewvr0D3XFxtD6Hd5y8D7vbDTSTIa43tnBx+Rragw5s1wG75bnKHiwt7cMTLzyBqXIRnh+g1e1JVm3OdsW2ut/vy7FmXQ2ZXITZuRq63Qi1qg3H7KFg26gUi1je6mKzPYJrm2i12rCsGMXcHDY2NxDqLsLQRSGTQ9AwsNFeRj4DTBUzqLsuGr0mDpTKKO0ZYumuMv6/P2vDyHI2ZsNws2I1rOlF+Ds+vEDH8ZMfxstf/3Ms7NmP9bWXUSweRWSsoOgcRic8B5O0cbOIjLmEew8fQrP5Ijo7XWx0VrEwexyN1hW0+6EiH4cmbDsQS2jXZv0jeIGG7YaHQiaDQqGAtY0GwBkVBRMkYftDLC0sYtjbRa3IerQwX7Ox1upjfSMEcroIKajgnq3X0es2cXDxELpNB/ff82YUHUf6eT0OxRmMsyDHoG23C83w8MnH/iN6/Q28+cgRREkB7SDBzeYmNtsdhL4BP/FQLeTh8rrYFjxNx8rOLvJORhp0Es6jiJnLQ1n/nBWOhkOJaCs4LujMxVmCYWqiYM8mGhbnF7CyvXPr1x3vjyDwkSCPen0J0zP7YGo2Eg4eNFPyoLluuZZ9LYuguB925RA8M4EZ2rKuv5m0Mc4El/lVOgwhcZ1fMg9Nc4t5v/EcVDbx2Fb6tmsA1+MEAP5O/zJNPjepwKQCkwp8+wpMAODJCplU4NtUQABgybfkg2ogAHApX1Z9hjDb2ADcznMR2yAR86V2R7QESgE+qvDYlH32zx/Dq09/GWdOn0O72cOP/cQP4uSDb4eb07Fy4Tye/PLj6Hea8vDEh3PbzcDzh2hubyCmnY1BixpmqxqiEuaDX256Bk888RxcUbICNlXBmSz2HjiMh972KA6efBOKlRnYTk5yfJiJOrYxIgCs4nTUeXi+J4zGVCIs9s+NjVW8+LWv4ezZc5IHfPTwIckj2thYQ2NnW0AvfpzMyUavj0zBQsGG2PQk/hC9VkuAL52Nok1LmgwKpTJq+w5hkAAzU4twMwUEQ0+sgW2/jd72KrQwRDT0RDWpspEtlQFsWErZbLChYl9FpqFqFvniAyWbSsPJobxnHzKlKspTi5hdOIBiriC5L0EcYqexhRfOvognn3gMzdVlHDywiEyelkddDHptRF6AWAthxTEydgb5fBGl+gzKC/uQL88iV5qGZmcQ026Htj7ScqXdndju3s4MVlkryvaKgJxSYStmMr8Xc+0wR4b/FoUmv/gZGj6r9Xbo8HHcdeAuFG02ATrWPIjVMpW75STEYoHadKVYZdZywWQ+rbqu3ZAq3jHLOS1Umn/LyjErl4dsxBpypgbThChbh4GGrSDGylDD1UGMVZ/5slR3ahgqoqgcHBW8rEBej1E0Y9yTA04UDcw4Gkq0OKf1tQDRat9cC0YYC3DdTYCOoLlKvc1DpnpZ8qvTiqYtttSMls6hMKkVQtqMgb6vYXNE1qmGshGjaOtSA6qRJVdZ8ncVkHv7pXJ/xkCyrB3y2gW4HydBq3uDNaLClvbRtCx3qEqmAl9Y5co6e0wu579pH071M5XQvDlcnm86EJHM4xREJsjKF/cpNlpUzvLzMkwgS14NTKRmooJW6LRcs3RwIblVHKRErBYZ7XGai61Ut8yx5vXq+YmAsgSMeW1VxnBKAkgimMwTYp6yniDHXGp1AcTtQIsNseZeHgDXSQJITFwPQnRp8RxrqGoaDrsxjmQi1Kkm1hL0Q1p5JxgFmlyjTkxrNWCQ2LgRRXjlvRMAePIHeFKBSQUmFZhUYFKBSQUmFZhU4I1TgWJGh1sEjuy9B6tb22j6W6gXiji4t4NnngSq03nM7HHh+wPUp/K4cGFLsktLlRIuXmrj0P5ZuNkBBsMInUEf7zz1CL7y5CpurK8jMRzc/+Cj+OqTT2Cuvgc9bxmH9i7h8tnzOHFiDrv9bbR7IULfhGtpKJVMNJtDaJqDQk5DuVRBszNAq+uhWi6hN+xJNA8Buq1mF6Ohi96ogVrxJPYceDu6revYv28eL778RSRxATOz92G33cKP/8TP4uy5q5ifPyBuaGahiCEp8V6EYmghNmP4BsTFK2a/wP/SjSuKVB91yyI6JcymZFr275yrCKALXcjzY2RU4UF39vMKZBVQSUi0KmtUYFtR1qpopfGLCkQ9VSqqbal9q/gmBQCrbOHbe1H0d6UA5qyG5F86c0kwTkrGVoCvArFIshY76HS//A+Bb845eP6SsnoHACwkYioj5fvpkbLHSyLYOy+g3HlBcmQTss91hxRenL5xWuY57BZny1OYKZbx9MXT2NxtwMhkcVd9Fo+eehDtrV30Yh9NM8Bzr7wkRP3VtRsolHIYdkfimsaGdWd3F4ZmosCMYMvF1s66AJi2zcxeoFy2YVrsoX20On04FvDA8b3I2D5WN9tCIu72lWp4ZydANm9jZ6cNxyxj2PdRjob40R88Ai+6hP17FtFr9gFfx/a2jz/60jb2TtWh29voOMD13QrcQgd6UoKbS2BZBfS32/B7I8TaFOb2PILttddw8PD9ePXsn6GQP4hChTFLC9jtvoRhfwPloo6MtYA9e47g6pWn8aZT78UXnvojHL/r7VjbfBWNtodBW0Mhm4ObG2EYxMhmLXQ6u+KIFcQWHEOHbTtotLpIDFuikahWLeTz8EcjlAs2soxVC0eI4g7ec899+NLl62h2uhKlO+gNYYoKPoZrVHDPsbuxu9bB/fe+SZwCxX6a64aUAi2A6+r48hOfx05rHQ/fcwTTmoOOmUU7CPDa+jaK03Vsb60iZHQa5wuahpE3RHVqGhvtDmwuXAMIvFGqMg8xO78ggD9J116vh2anhRHjuzwfSRSikLdQcB2JTVve3kYm60CPEzi6ialqBauNprpHNEOso8vlPZibPQRdz4s62kgCmCJosLENG6X970dAFFrjfXL7PlWrOh3wjDN/09kLSeY8F2WRroDeMamDv1fSmy9V4qt7dQIAv3H+Fk6OdFKBSQXeWBWYAMBvrOs1OdrvcgXuBIDjOBD1aClXVEchTFY2ACk8Q7CHTQ8f/lMAWPqJ8YNO2rAE/gi9aIQvf+FL+NJnPwuvu4WtjSF+7J9+CIdPHcPOxiYuvPISWjubiEaegKsmAVnJkQnQHwwxGPQEACVATCvmyvws/vLzjwtbUHMI/qgcVlo4W66F2vQ87n7g7Th8/M2YXVwSsNWk2pWZuZJ1k8aEJokAwI5D9mh6XnzK1fgYGMHzPFw5fx5XLl7A8vXrqNWrmKpNIfAG2Gk0cO78VWz3hugGAUbtNvZPW3CToSiCmRtK8Ja5wWQl54pFTC0s4fq1Swj7fVTqc7j7vodRLpbQ27iOzsYKNCpqhx6SMIJlEfBWALBpWArNMwxhzFKJqyC68WOkylHV7QxKe/bCyRcBKw/byaNcrAiQS+bjVKmMbCGL3/v9/xvPPfMM7rrrIH7oh/9bfOUrn8fXn/lLWFQAZ2IEraY0dvlcHplSCYmbF1ts13VRrtZQnVlEvrYAOz8F3cmC6ClZu8yKYaPIZ3bFdFSEACquaT89ZjBLfjDPleuH1yMFE2nLI+9PFcTFchXz9VlUC0Xk83kgU0SPlktBhLsqNoqWht0hlcSGZPwyO5cgJR+vqebtC1uajbSyEpbrToAvbYSVoZWytqY1sQI3NbQC4Fo/wZV+jJ1IcQMIcjJnlixpX5ZKgjkjwYkCcLioY0+a58ttkFErjkUJQWN1TpHOTOCUGZ3m6/LnI7m3qAJWdtd8C/OquR9lpXSHmhoKYGUOLu3JBgBcUMlKZjUXgCHLRFjZSvir4FRpwJXil8cVpMA0AVRRzI4tvAgHi52RqhtVsQSUmXGbM6h0TkQtrrKTFfjKf/OYvEQTe2VeS4K4VCJLtjItoeU4yIBVtmH8zIgq3UgT+2seD49LwGaqcNNBR0oiT0cVY6mxunhcW1zzXGtiz8bjptI8oqI4tYqO+R5lEyWpP2OluQD4/AzVzemAJLUy47AjFCavsm3uh0AjNNAMNKyOEuzGGlZC1kHDvJ5gv51gD9XEtNUKAzTDBM3QxEasoc0ZjzhKG9hKgN3v51WevCYVmFRgUoFJBSYVmFRgUoFJBSYVeGNUoOjmYOR8xAMHbikD39jBQq2KfXMOvva1Jkaxh3d//xEByaplE9eWN3HtcohjJzIwMA1vtIbp+gxWN2/CcHUcmduDF1/uYHt3iHzZhudTZThCMNRhWENUczYO7t2P3dYWWgMdTlZHq7mJvJVDsWDBG3QwXa8AmodOP8DQ1xGFGqJgCMNRxG/24Ql8+L6LMAngD8s4cPQtCPoWquU5XF1+Fp3eRei6i+PH/ztcX9vC0p4jeMfb3i/9f1Fz0YsidMnkTUz4nA3QlYw9EHu9WIMVAZm012jq7D5Tunlq2TzOKmUvJ0pZUdmOs3NVP3XLWe2OpXCLCivAKmNnSHodk6xVhiq/1HiGXlfM/GU/rMjCYwBYbTKdF6RzGdVxpf2fHNMdemLpU9P3yzkqQzUCwIIijzOepHVVCmK+W0BqHqq0nLcTUFWOsQLAtCSEtv4MpgenVW/L7xlU0w5xbuO8EHLvBICfungGmzsNWLksDtdm8e77HkTQ89Aa9fDVSy9hrbWNfkhwUJlRl8sVdLpdUfyOwkCiepIwkVznoddHLuPCMnQBGefmpuEHQ+iGj0Qb4PjdJ7C19grm6gU0Bjps18T6+g7mZucRIcTy9QbuvXsGNy6s4off+zZcW1vD48820QhDdFqsQYj5mTp6jXXkBgFKWeD9j8zg8a1drA0KqJY8RCMX+2oxNvsm9D7QGc3CG+6iH2awZ+YQKvV5nH3lcziw5wSsnA7bnML69stodDoo5zqwkhKOHnsYzz//5/jwD/4P+PyTv4uDiw/g7LmvolKdR8GZlVra2SGu39yGYYRwHAONdheamYWWRIjCAJbjotUZCJmf8Wok63veCLVyBrZuIZt1sNtt4E0Ls1jtDdEYJOgO+xIhxlrGJK9rEZysidALUXQrAo7GAdeAGhKouYkPf9DCvXPzWKhV4IQGhk4Rbb+Pq2s30PVGHECI66BkAAMoFPI4ue8QvnLmZSH7h5YGO8rANGmL3ZP4LlEuy8xEw2g4EOe/7tCH7TgSJ8a11esPsNPqcJIHhCFKbkbmF41RIGs5DH3JByYDPwgNFPLTWJy7B65bkfkGhRfWcIC2oyE/+370shTD3LaEHs9Cx8QKEiZiERZQGsH7U6mAxwCwsl3nPUzxg2JFjL/Hfz/7h5MM4DfGX8LJUU4qMKnAG60CEwD4jXbFJsf7Xa3ARnNF2QsJQEcAuIMSwcQxcHUnAAzAJ4gn4MvYafZ26gUfKAkMe8EAlmYjiEI0djfxxc8/hi997osw4z5MJ49H3/0eLB3ai1ZzG6vXX0NrZ0sAVqoic4Us+qMRVpdXEImtsiW5uFPzc/jSF78Em3bTdiJAFa1gTEtX2blOFiM48EMDh48ew/H7HsKefXehVJuCmy1AN2i6qxiq3mggD40KKOO5kN2oQGKqJYM4EEWl1+9jZXkZl8+exfbGOnLlMjSDD8k9XF9fR6e5g70lE1F7C4NWQ+piSI5vBoaTRSafw+ziPFYuvAJvt4ny3CLue+s7kMlk4TXW0dm8AYSRUgCHkYDZBMJpW0MAWCP4a/ABk60WrxIZiamFsmSlagIAl5eWBADudka4cu4qKtUqTjz8iABt1akpWKaOP/r9/wdnXngRBw4s4V/89z+LZ579Ch77s9+HlSljcY7M1HVRAGeyBVjZPNrDAbrNbRh8+Dctsd02CyVEpi35MoVyDcVyHblSHXquBJOKXcMB/b40seImQB0KGEdwc6wMJjAsQDDVvwR/IyqZVT6zNIxcW6mSmGDc/iMncc/Rkygxg8ZU171BRSetgQmiahqFwqKW9agSTa2xaQdNxSj/N5WmwqK+xWPQWHb5ORFasRjWdVzrWFrNsgAAIABJREFUxtgZxbK2C7aOdhCJfXA/NtBLAAcJjmSBN1c0zDlKAcojpiKZvTNzeC2eC6kECUFV1YKHumqS2bgwY0nF6/JeURZctFAmIMr1R0tnh+XjsYtyVwHQzYDAdIIsqPgl6E1AkllCbKjZgav9CWmDjuHje1RaZGWPLcArrcjuILCqM6BNOs+bNs6JZCvTXpogsE2AlmtQFLs8XqUoJjA+TFW8kh1FuzTek+nvBQFfkSq7CRSTucvzjAjYqkEE90cGMO2jxgCw/IS1ZN2EHJBmYXEiweNLRy0EnAU4lzopizW+d5xpJfeJMOfTjF5eJykMHQzUxCKMdFFaD8MITQLzgaoRr53P3xNRgp0wkfV2M9SxI1nGCaa1BAt6jJKmcog3Q2At1rEb6xhxEsI1xTprBoIf+Gb28Hf11/tf2dlgMIDvK2IHv/4uLzaxtFIbOz7c+VkOpXK5nLg3fK++XnzxRfz0T/803v/+9+OXfumX5PxZi9/8zd/E6dOn8ZM/+ZN4z3ve87ofPn8P9no9GRp8q5dymPhGZTkHl7/yK7+Cz33uc/jt3/5t3H///a/7eUwOYFKBSQUmFZhUYFKBSQXemBWoTmfQ72WwZz5Bs9dBz49RybiYzh7EysY6DLeDt759Ea0doN9bQXmqjjMv7mDvwQyG7T6amwlm9xag5bqIYxNly8bZcx76HtV8KtZHN2KUC7OIkw3M18u49tom3KImAHG7QbWvjUwuQCnnwEEfs9Us9tYPYhTpaHWGkhX8ys1lLK8NMIosuFkTWaeHKLAxCiKMhiSRz6NarSFEESfu/hCef/F3QTptZeoAssU92Lf/QURaEeWpGZg5C5lhAttT9sh99lDkYrMn0GOJGKJ6NqA6MIphKv/jNEpHKLJysSUKRzyz+DLSCQP7dmWvJpm9Etlz+yVmX6ndMvNV9YTuZYpAyz5ZwCP5Thrjo2ugsJgv2trKz+V4SESl1a/KJpXvG4o0K1guGybZj3rxkLgZ2bauSw4rrXUVADxmUqvzGgPAY4Y1j5eKYtXVjr/uAIBZsbVnMDU8LcRdkoOpAI5CD+c2zwu4RwB4plQTBTAB4K3dFuxcDgfKU3jP/Q+j3+6KLe8rm5ex3Wthu9NAGIZyfgNvCJN2xCNGffELMC0HIy+Aa7vI2HSaC1GtlLC700Y+n0WuYGI0aqNaqmDfUgIzMnFtrYFiJYvdVguJVkShYGF3e4iqHeHQjIuLawPc2HagJYsI+y3caN+EbRiYqc8j9Do4Wqnhtd3XcHSuikZFx9rWAPPlLAbdEDOZHqJMiA8cryJK9uB/+8RVmMUSHjn5ATx35mnUCm1MleewtnETMKnm9dHxc8i7TWS1OpaW7sXm9hnsm78fz7/6J5ir3iPkCg0Z1KcWsLW1iuqsg1fOLsM2fPS6Q2RLDmC48ClW6A2QyWTQGfrQmKkbxoJr+iMfpaIFR7cl6iuITVhGD/ct7MPTl27KepGIpMRAHBool3QMhwmiwEe1WBASPUkSpm7D90MRKnBGs79cRo1OfBwKwIZmFtD3bNxsXEGkG3jzAz8g0V7KNJzgMd26BtIzW4NQZoiDuCcA9Stnv4a5+VmEkbJMozChagXIV+t4/sxZNSMjkBz6qJQq6Hc9QHNQKRegxRH6gy62e01ZK45lolSsoNPuprMAtT0nU8fBvQ+hbJTRN2xRBEMfIZl5F/zc7Df+8uZ9w3kOj5wOc0LYV/fTLddBiaBLCRkp2V7uM84vb8njga996kOv2x+GcT/PA6DYYkws+eYD+vvMDF63k5vseFKBSQX+0VdgAgD/o18CkwJ8uwpcufocipVpecAjYNfpt1DOldMGQjUutxTAAgCH8rA1zoMRhucdjDeCN74/gqFbqbJTWf6ur6/iqce/hKeeeAa7G9soFly85/vfgcV9hxBHIZo76+g1d4F4hO3mDlauXpOcYKp/DdtCoVLG+UsX4bUa0Agaje2hbdr72LAyeTR6I9y8tgrD1OE4JuYXFnHXiVM4dOwU6gv7kS9Po1CowBNlKx/kVdsmqTYpy4/tG62TLYPGNqkNNlWB/R5urNzAq6fPoNVuo1AsSo6wFg2we/Ma1q5dRBSMoDkOEo2PhiayrotirYze7jo6GxuozMzj5FvfiUzWhbe7ie7miuTiRsMRNDaShgFDFMAqA5k22DFBYFrL0NaJQLVGtaxi/rK1NBwHlb374OTKaHd9PP/Es1i9fAl77zqIyuwcpueXkC9X8eSX/wIXz5yBY9l417sfxaVLF3Fj+QLylRnMzZbQ39lAxnWQzeYR6zYuvbYGWw8wXXLkuCpTNYw0Hd1OC5HXFWCNIEShPoM4W0A2V0C1Oo1soQInV4FmKhCcbE4C2GRWJpqhAFqx8iUQHEsjQkBQqYZTVigfngkWAjh410k8cOw+FC2yVpVFljSbKVuZ0D1tdwhsegRyOVQQYJJNKYFB/m+VUaTstZTil8Aqc1uZ18r90gqKgN+AACDh0yiGY1J5HaPtG1gd0v4owf4ssD+jo2JrcFOQlSpeNusq6FbIpWA+E4+L9seEYAnmUh1Li2X5uc7z0DAgwBwmYjXNZrxgAi4ZpWn2L5fgMNawNgyxMeLPFQAcpTZdAioTMJUBwRgATqTR5r5URrfK3aX9Ms+ZNeG+CZ5yFSWJshknz4BgesbSULRpaw3keMxyXup68IvEeH4pG2e1b55bxtCQYba0oLm8JqrZJ1jvgfbPHJiMs59T1S/VvGwyxYpMAczSD3IfkSIPsE2UBkvXYBNY5xCB11LA8VgYuDp1vfKz8UCF+4/hB7EcB39n0KYq0hL4wshlXrSObpSgEURY47/JVI6Uipx3GNfQiAAybeOhi403z9VOErH7luvPvGZmTwuJJh393OHBnbz/ewcA7nQ6+MVf/EU8//zz+PEf/3H8/M///N8JsL127Rp+7ud+Duvr69/yT0qxWMRHPvIR/MRP/ARKpdL33B/ebwUA3wmc/vIv/zI+9KHXryEfF+zOY/rrivjQQw/Jtbj77rvlLRMA+HtuuU0OaFKBSQUmFZhUYFKBN2wFqjMmkiADLUxQLJrwIh2DfgeGO4WZwx+APdiBa2vQc2uI2s9jdukAXru0hYV9eTQ3CdTlMdrdQXnBgWaOMJ0xsbYR4uaWAdsyoNtAEhooFRMcPZTH1dd89EYegp6FMGtjqq5jHruYmp7GA/c9gj/+ky9g1wf6XojhMFJxUexZTFra2pidnsH5syvSCxrkN8Yky9oIYwO2U0Y2dxjVqaMIgh56rUsw2cMbC8iXFjG//yRm9+2HYdhwIsAOFNDD5s3TQ5Q1A1oUYj0x4Jkm/CSSGYK80nzgQByPUmtkwpqRpP5Iz2ISHNXZ5BriLiWa2dSpaazFZeQT8VD2UyQIC9E+7V/Zt0mmKMm6uoaQLGbib6kFtPQfdyh1VT6xIsIqyfFtC2lx4EoPXfBiYUffJklT2UriN/fHj4UpyqzEwArYUglQAlnf2tadC32Mc1El6tx8DBXvHAyNtGAGvJKQH+DcxqvKJtswMZ2fw0wpj2cuncH27g6MbB4HarN456kHMWh3RYn9WmsNO14TG51d9IcDeCMfMevAYwgjFZNFgrIfIpNxkXUKcnSjoIti0UVn4CHv6ghHtA0vo1Ae4dj+ErZ3htjuJShODbC+kkWplEWS7CKJLPR6AzjymQqSMINOL0a7P5B1Cn+Imal5/OuHHbx6o4FPX2ljtlKHuWSgudNBpZRHZxDBD3bxgeN34bGXLuKhA8AjD9n41CdrsPa+D9fPPYbIrGC+VkC7sYJR2IdtazCyOXjDLqanqpiqPojt1kVWDjc3rohS2aHzlRDbOW3iWlLkc84WoDEjt4X+IILpmhh2Y9h2goxbEhBYIsQiDUHgyZyD1tylfAGmNkKoF3G87mBlZ4itoY8RhRgW10EAXbdxuDqNtdYuZktlxCFQzuRhGjZGo0DI+xLN5dhIkhAwsrKeY7uIXhBiZWsNb334UfQ9A7FYNt9ultm7y0QiimQeRoiVJIGrV8/g2N33wBvy7G1EoDCECuZQwNtmcxc72+swOK8qF3D+xjUMRj0kOu9PA+VsGS2vi3Klhn6nL6C3/FyLRRleKVVFORwkOgr5eexZfDA1VKdq34S1/63w7RnYiY+YFtqcv8m8RBdVsqR0yT2REi3S++NOpa8QLuSOV2yNMQj8egLA436+Vqvh137t11Auq7nvN79+4zd+A5/4xCfwD9Eff/nLX8alS5fwyCOP4NSpU2/Yv4svv/wynn32WRw5cgSPPvroG/Y8Jgc+qcB/zRWYAMD/NV/dybn9vSvwp3/0f+D4qbcjV5lFkATodDuoFCp3NAO3M4C5MwLASkl5O7dzfBBiB6QnoqriA+HY+oRNDZmlBIZvLK/gq195ApdeOY3Q62K3OcS999yNE6dOIZezocPHxtYazp85jeb2jvBJmYvLr8TQ0NrZFjZut9mU5s22LWW5nMuh3R7g+qWr0JkrYgKOqYutspPPYM/huzG95x4s7D8qquDp2XkUCyUYuinbU0a1CmBkVg8BYJUNqh5QFUCpJIbMTdlcW8fN5RV0Bz0kwQCXTr+A0OvD5sOwnRFmcMa2CFXB1kPcuHQR5Vodp77vbXAzNrzGliiAozBESEucIBJAmYpn2j7zi8Ar/8sHfObaqGNRSmU2PAK8OS5q+/bDzpfE8ufcK+ewfvka8rkMNMuGlSshV5nC6vI1bKxcR9Tvopi1MRwBTa+NXGUG0wUb3U4DpUIO2VwWUWJg+eYOchkDdQLApikAMG10Bt0OsokPLQqQK+SRm57DVrslNjmFUknUqgSrTcMUm+1cNgfHzcEtVGAUykhsFwZVwqYNjaCwUAkUcOoTDCZDko0claLQMH/oBN504j5UbFsAVTY56u1pXlLa21LhSnCSwCBBSYJ3BBPHqm6CzgJWEvBNgWKCv8NQWS/bpspQ6oYxeqEuDbpLm2WDwLCGjh8LIDpna5I7TJCULWzO0FE0COrSbpkNOG2S0sxZHXDIHOdREAeMYlHt0jKa1l485k5A+2kCz7EAwwVTKWIJyPKLV5xWy+sEgH0DUUCVOWkKuoCQWdmWuh8VHKkY6DwGyeMVUJW1UJm9A2YSS54ugWH1ftZ6zPQlAMxMZVptF2xN1MBOCmyPhKWrAHYFICsraALJvNctS2Ur5wRIVrlVka7B4D2T0KaZvz/UZ1TDNDYl4+8YMYBXKl4CzaE6fzFPG9uVkV2c6BglETy5FZlxpGyuCYS76fCFYDuV0VQcDyOILfNQmO8a/CTGIAI6UYKO2FEDrZhfPA82fGT2p+phYfDf9klL+e+37LXlNpSJiAoIZ0M5TmAeN7bx++5Ag//ev63/fhsgAPozP/MzwpxfWlrCr//6r2NxcfFvvdFxw8jPU0U7VhDz9/1LL72Ec+fOybaPHTuGj3/849i7d+/fetvfjTd+KwA4CAJRza6trX3PNKV3grkf/OAHMTt7m4HebDbx9NNPy/HyGv7qr/4qDhw4MAGAvxsLaLKPSQUmFZhUYFKBSQX+kVTg0KEiIi2PdmMLh5dKOHOlAdeuYRSMkK8vYWHxHfCMo6hVPoHdV8+ivriAXrOFak3D8uUh1prsj3o4cG8eXfZZQQ/3HTmGx558DZ2+j9CLUa+6KBQHiJCHN+whV51GoxuiEPZwNJ/gXT/0Efza7/0JdjtDxHoOOsEjLUAQKAWuZZNYrMM1ImTMANOVIm6stsSQynCLcJ0SBsMuvMEQ+cJBFGqLmJs+gVbnHA7tvR/rqy3MLOzBngP3IIwLKLqm9BaeT0jKlL7NT3xUEk1coDqahh4zfTVDehNJR5VoGh2e9KMpECu9w5gYnHbtmiKrEpilWlVI3qIQTAFYnX2gUhZSIa1HBPQ0IdKybx0DSYrYSzVh2p/IPlPjthR5VRnCabyP9D+plXTaF8v72bOyy0l7Vu7E0g0Bz1T+L3vuFB/meX6DslFPXWpub4MN5xjTU+ekJhbOzS+iMrogecAxc1h1Amk+zm2cTa2ANcwWFwUAfvLCS9htNgUA3V+dxTvvexCDZl8U11eb61jvbuHK2lUQWRTFMYnCobLglRoJUM5j1+E6ObEt9r0+FvfMIp9zsLx8XWY5zI09eXIBmbiLK9d3UZzNIwwSrK8PUCxMo5DvwvccbG8OYFmu2iYsjAIDu60uOkGMHz06jfsXcvitL57FfYeOoru7htGCjq6ToLvjC3k5goPQD/Gz/+Qt+A+f/BKu72ZRS1r42M8exZ8/EeOldQulqT3o7V5FzkhgJyYMR8N2twHD8THwWrD0ecTJLkzdwigaQWOPblgYJQlKbg6OKJ4ZEAU4bkasmzvBCNudATIOwXETWTtCEpni3DXyfVHJEmw1tBgZ00K9VkW7sYnq9CKyfg+JH6ObyWFta0dUwL7noTpTw5SRgUF3uWweA3+ASrYECmZ5zyAOkDENyeON4gCx7sLk2syUMYh8XLx5E0uLSzh96bTEnUmmtK5jOBjCsbMyn+Dwgi7NzLI24WC2Vkd70IXnhyiXplCr1FCqTsFxsogDDktMWLGJGL7MZIaIEfgDXL78CnJOhJJr46WrF6HZdNXTEfo+6jN1rK+to+DmVKydLrRyQKNSv4R9C8dQys8LoSCGhcyhRzHUy6JuplvdeJHTFUDFmaU2zykj47YduxoJjO/bseJ/TI545g/+m9ftL8nrAQD/Q4LJr1vhAHzmM5+RGcdP/dRP4aMf/ejreSiTfU8qMKnAX1OBCQA8WRqTCnybCvzW//kvsbTvHhw98Sa4pRpa3Q6qxZpS9SrT5L+SATyGOW6BHGw0BPzi03+M0WgkADBf0oTI09wYN0nkAWxrcwPnz5/H6RdPo7F2AysrNzE/P4Xjx09gen4O3X4L/W4H/XYTnd0G+v22qHaLmRwylQKe/Mrjyh7atMUi2s3n0OsOcP3yFSRGDMPS4TCP19JgWSZy5SksrzUkt3bvvn04eNdRLOw9iKnZBUzVZlCo1WU7Y4WpZKSMibHyD5XzwZaGD31ybhpjRkJsrC7jc5/5NEa9HgrluoDL7AjDUQ/NdkNAxM76JvKFAg6fOA7DiDHcpgL4JuLAh88MYD6IG0bKuqWXriVAtmo6mLerrJjE0JcP2mzseCyOg/qBg7Bzeayt3cSNtZvyAE21rZXJQbdcAd26zTb6zTaskA/EDtY2G1hZXcbI11DSfVFhMwMmk88Ku3qnwewcE5W8LceVr1TRpcIy9JGNPRhxiEK+gOzsIk6fOY9CzsDCXXdjNbARNdaR9HZR4Hb7PZhxDLdYRqZeR2SaMEwT+WINtfq8ANduvgjTzMCLdbEWpvUvG3s2FAuHT+L7TpxCnZnNqe2wUvOq3prgn+QOpxm8vEJUbCogWGW6KnvgBCOCymJHrHJ6BSgcq2KhgQAnm6NhNM7TVXZb/Aw/TwvqfRkdU46yQaaitWrpmHZ0pdoV1ai62Xh1mE1M8JS2yLwFaKvFZpiMcILZ7HU6EdAM1LYIYjppnjCPTVYbFa6JhkaY4GqHalQDphZjxtFRtckbIJCs1uXYyl32n6p2JZt5DLZScRxHot4dA8DKMkxZt9Pyy9ITZHWlNM6QPGERXFU1JKDqhbRxVqCy2DRLri8zdzm0SJC1qFBWdss8ZzaqVmovNggBL0gE6BfbatkGr5falvr/6noGBOZv5XYryzXWgT/rJhEGHNBECsDn+dkaUKRlGa+jgL8xBrTOjjVssM7sK8lkJxucwD/B7DR3WHo2gscyxEk9rIUwf8vPWn6uaAfpS2zc+EoZ/5K3nA58ZJqirLjj7//eAICpuCfg+8d//Mf4vu/7Pjz22GN/Z0bv39Qwrqys4GMf+5jYKRO4pNr472oz/V/yj/W3AoD/S+7vO93236TmJeBOm+ff+Z3fwYc//GH8wi/8ggziJhbQ32nFJ5+bVGBSgUkFJhWYVGBSgTsr8KH3zuD61S2EmoONToDAt1GfzyDsjOB5EQaZGRx86KM488X/HVUzQLGWAYIWDh6o4sbNHSTZDAZrLczt19DXTFFE/sCDJ/Ebn3gcjlNG4mnIFagUBJy8jTBow41qsPw+PvLB9+D//fyfotFNYER56v7Qp4Vt5CFIHLguSd9NZVWsBdA1W3pmx9WQZdRLrKE9iFCszSFi3zIkKDyD6vQcRn0XO40BHnn4ISRRDbqRR744jbn5fSjmCO4yXkdD6LMPiZCPDBhhhIYVww2BkU43LlolJwJMCn1c09GXXNrbADDzf5U5lCbzAmkS0l7ENLht5fYUi0U0G7dI5fxSARzHyBAu1hjRE8Ij4HvnPEbcm1QfLN2TzGEIwiklosxcJAZHqXTZ4IjNazrLIBlakaQVSKwsoZmDSpIyHawUaCwK5LHGd2xDrZpvBYaNFcBpu3R7/aS9TxLDXHkMFZ+5y6qvZZRWGDED+JwAwCSZT+fnMV3M4asXX0Kj2ULiuDgyvYh3nHoIw9YAkaHhlZvXsTNswNP72Gluw/O9dBig6jQKQwHb6DhGhzKPpHxHFze2SqWEYb+FdquLfE7Hgf170W5vYN9MAavbWyhNUwEZYG29j/37F2AZtA8HXnphA9VKGXFkYWqqhu3dDprdAe7bl8dLz95E7sgJNLdXkS9l4XQ3cNcjC+j02tjYHsBx8uh3fRiRhaW5Lixfw9OvAaMgwdEDwP/0Tx/Bv//0y7i01qNMFrXiAszEhuNY2N5pIJ+3YFgUCVAZ20K5NIveqAUv8FDPZRAaBgpWFrpJELUPm4ptN4uR38baTh+7ng8tGcG2s8iZI+TtPIaagXa3j5HP0sXIuTZG/T7mZmbAYLSAcwjTxKOn7sUn/+LL0k9nCznkcy46jQZm5+YQNfuwXBezxTIMLlzaj4sTYIScZSLv2qIuTvSMkCS0bBX9IMKl1cvotTu469h9CEaerK9xrjUVyOu7TXR6XfR7HXQGfbmHNYltimFazPCN4bgO+p0O8sWSxDjRQc73NeSqFRyYPYja9BIMkrmZ1U0vPrr72Qmeeu5xFIoG/GEPu7stmC4zwcvYaW5hFFAVrUl8m2YMGbSFcukwZuZOwIxD7MY1VI+9V5H703nTeAaoxUaa+atEImr0Mr7/ojEnXAlIUgX9+B555lMfeN3+4PxN/fz4wP4hQdt/yG29boWbAMCvZ+kn+55U4G9dgQkA/Lcu1eSN/xgr8NF/8WacPPUQ5vbehX1HTiG2HNTKUwpMuiNrRix3tdQCOv2+gEypzdCt2mmxqJEIAN8GhckQ5f8p5pzkvoqNkYFet4ebK9fwyounsX7zKq5dek3Uo7WpOu45dgSaacDzfdBE1usNAa+PXCWPv/jsZ2EZFkzTEiahk1Wq292tLckPoa2QQRBU8oFtVOqzuHDuNQw6fZhmApNNQTaDvUtLWNi/H9P7jiJfmEa1PoNcpYJKpQbDtKXJY1OkgCnVBunM1hEAWNnp+v4QLz73DIKRj8U9+1EqV7C1viYZwbSOzuZzAg4zS6NQLgqIaoz6GGxeRzjswRt6wqwlG5igNlXJumkJeKbTdkq+lMJQQHcBgNkwxrAcF/UDh+AUS2h0+9jaaaA/GmIw7GPQ6yDggy2NdUwDruNiamYeuWwBre02rpy7iOZWA3kHyGcywkjmQ3yr28fGRgOJN0QhY8uDMvOMfR5HksBMfMl+ybkZ5GYWcPb8ZZQLFmbvPoELQQHexnUMN6/j2GwO9qAp55MtlqDl8uj2OwgHPbHwWdq3HxlmCU/N4f9n7z2gZcvrcsFv5105nJxuOjd1bjoTG2hAQoMikp6iQ3zoOKCiMw4ulKdjAEXU5xiWDDiGp4iCiAQRkEw3nehwQ9+cTg6Vq3bes77fv+pyu7m3722Q6X5a1eus7j6nzq69f3vvOvX9v2RnC0jsHGLpoqGmWkVG795zDZ529bXIm5a4PtdJIvb7XkVvoPCsAtn9iGIhDoXsI7EK+EzK4rVLhzHYuauhEfbjhvukLUlBiQbuO2blPKeJELgE3ZaWYMxJUTI1iWAe9PZWbR2VfmwzZxf0VdiUD9AFyyMRUC1RxwTMKqZJwBL7i2JGQKvoasH/JNn7RCUPiICDUcMUNJxpRahFhgCeuYIhxHqrPw8SxmfV4H2ikoQ55dvsSpYoMxLiEpJMMQNjn1XW8gC0SAS0CeR15aa1TV53yt1L1y9JcxLOSUzymmS3cv8OHMEKzPVjqHUDlsHobWVD5jJBlw5gyQBXqlhx2wKiYiY2olPakpkxkkotSHDbnUSR8yTdfaTo9t3EnpC9KoaahL9Lkr3v2uW+8PWa0NASUAuYfc5WOqnPLpz0lSn9Oi6lhh+QwAPp+7fjvQf9XuIt76v2NRFmUCmvFn7UvaouhPQHnhwR0Kurq/iZn/kZVCoVvOENb5AO3Kuuugrvfve7v6NP9kJ/By8FMB48eBA/+7M/K13Bf/RHf4Qrr7zy7OZ4nXEbd9xxh3Tc8kEHMgnpc+On+LvczoU6cPl7jK2an58XJ+yZM2ce80/3rl275LgvRAAfPXoUGxsbsi/T09OP2Fa9XsfXvva1s6/ByKdbbrlFXpe/M9g2f2mwL9y3ubk5MCbqgQcekOMYHR3Fs5/9bNnviz0uRgDz9x9++GFRHnN/Gd9Fov1CBPClzv3c/eL5+cpXvgKS+nwwgeOmm27C5Zdf/h1dUY9+Lmd96623YmJi4mKHOvz5cALDCQwnMJzAcALDCTwJJ/ALb5zBlvEKUmRQC7L4ty/fh8OneogiCyF6sDI6RrJFZDOzWOmegZd4GNXK8KI6NDtFqeJC7+hoBzXYVX7mN/DsK7fi019ZhN9MsGVqDq3uGja8BJfP34hTK3dgKu7hzW/+L3j/B/8B6y0dQZTCsh0RnXodA27WRrO1BiQuEnSgaXRFBnB0E0ZMl6ASEY+Wilhea8HMlGE7WQTdOlJzBMVyGUunVzE2egMioYyKAAAgAElEQVSSdA1PueXVsI0KKqVpOBkTbiYLj9Uz7JJlopMfos0Us1iKZqRyhkJcxtRK4pmRwhQ8RWJYYQupteU6B7EXCV9dFxEpSSktVoJV+pZJrtG7mlLgzXhnAWr96iniMcIRblgcw/16G+IsAl/BvkqkTwKX6xMSD31WljogovtRUDoF5ZqsrzA+VyqYiJdYjSOJUIngUyG2NeUAPpcAFlzT7xOWSh72wg72qb8+JJin33mqIByjgxM4x/8J+eQM9EFKkuEgFgJ4HzQthqabGC9MYqxQwFcO3otaswEzW8COyiSeyQjoWhchUhzeWIKnBzi0sA/tbl0JwWU2FFWzxoxCegthEMJ2KOiPUa3mZDah58GwiDHpFDeQKxQR9Jp4/Y+9Ah/91EdRHRuFF2xgcSHE/DzXSYATxzZRyG5BvdZEGDCJzkQvDFBvethsNdAJDFw5OY6VHpDTE4zEaxh/ahZhD1g400Uau0hDE17UQ7bi4Uef/Xz84V99AZ5vIp+zcPmOHF79ouvwN5/6HI5Qqay5oDCgsdHDSGkKWScjRLTO6yb1UCyNo+21UatvyqwS1p0ZjDHnsfswU0Nweqe9gnoHWG52xAThZLOYm3AxXqhg//FTsibS7RKKR8i5FpIwRta2MTMyifV2XTD1tryNzXYMX7OwsLqEcrmE8XIRPc9H3spgvVbD/MQsskxyC2NopokkCZG1TeToyg8YmezAgonIyiFKLJxcP4Y9c/MolHegp2dgEvX3I9KRkIRV15wpa2EG4tTDxz7xt7jxKbfA0B0sLS9I7HOlkEGhkMOhE0dQazcQi0DCRymTRcS0Pl2HH1iYmtyB+R27kIaOXB+STqcl2H/wTnhxB7XGIqqVEYl23qitwdRDJKEBTfcBMwO3sBVbZm8Akiyyl78YqW5KpZXSRahVTd6IXHvkg9eZevTXGCh3YFQ8e4J5etMQIdP8Uh1WGuFrH37pE/aufyl4njv3WKTtpWLLAcb+x3/8R3z2s5/F6173Ojz1qU+VYx9g+ccaBLH2F7/4Rayvr5/FozfccINUIBGb8kFhNFPIiLeJ01l5xd8hPqWJ5eqrr5bYaVYGPvpxqccxwPjf+MY38Jd/+Zd4wQtegB/6oR+SzbFHec+ePY+rVusJO/nDFx5O4D/BBIYE8H+Ckzw8xO9+As+92cG119yIydkt2LrzKkxs34Ntc7vgOgUBJooPUZBCCGCShP2XU6HJ/Y87feJj4ADWNVPFBwmYUUBEwoslDiVGHFHRx5hoxbfwg3p9cwMH9x/AyaPH8K17vwUtaiPwIoxOTmPHni2IfGBiJC99wP/2+c+hubmOdqMmJJdtu3DpEtUBP/LlA3LQ8QQ4mraF8tgEDh48gl69AdNUDmF+wHQtU0CfWRhBsx5iZnYrxiYmMD49ixG6gyenUB0bR75QgsYPbiSnqLLsk2wkkzy/i/vuvQtREGLb9l2Ym9uimoV1Rgkn6LZb2FhZRoNRyXRNBj5Sr43GqYfQq63D9zyJgubz+UHFNNgDrD7UkzwVVW+fZBIgyT5g4dFS2E4GY/O7katWkTol6HZZgFwQeuh0mvD9DtqtBs6cOYrN5TOYmJmG4+TQ63QlzlmLVJ8KiWYWtJLEClMT9baP1kZNgU/OSk/QrLfQajaEtqNClBHbudIIziyuSKxxYXwGa0YRaRyitbaIvRM5ON6m9KQ42TxiJyf742ix/P62XbtEuWpYPFYTsWEKYJjcshvVkVnYbg47tu/Fni3boKcW6lGK1ShFiwRwqBzlkr4rSbzKFkyQKI5dksIkZBkDLPHQqvNXONG+85Y9UaTnSGLydxQxSzCsrsmsnmJEyF3ANYARW3XfkoDmg1eBraXi8GVsMn+n3/Air62TfO27VgkW6PolvhcpBMUDfbczyVshMQniCS76gc7chmkwVhko2YrUXvOUa5jnvu6laCe8HthRC3HD8ngsIX3V9/ngPrLLdxAJzf3iFSTxYP3uILWewGs2haPpsPr3O+fJeYRCwhLE8EsRs/x/FenMWGZF0gb9COXBNRsyKq1P+JIcVyCoT9b350VOWLp/eakJ4U3nNKBTIS/xzCSfFejyOMABANN4LhLp562Jk1ldB9KfpYLF5GsAyR7xLimq+H682eANbfCEwf+ffaNTOWsklzlbiajmc7l4wsUYmaKaqBC/9OxzMUXXEb/gyUEAE3S9853vlAjo17zmNUL8kqAkuCNouZTHpQBGRiq/973vFafxO97xDrz2ta+VTR87dgy//du/Lf3Dj34QAP7SL/0SnvnMZ8rfjIt1DfP3B9FLgyimx9p/umWvu+66CxLAFwK43/zmN/Gud71LiN5zHySA6S74whe+IE5cbpuPwb7cfvvtkgzBaOlzHzzOX/u1XxMi9bEel0IAP/pcXIgAfjxzl0s6TYX4/fVf//XvOG7+nMf6K7/yK5iZmXnM5xJk//zP/zx+8Ad/cAiIL+XmGj5nOIHhBIYTGE5gOIEn0QRe/TIXqz0f3YhRyC7qqwFa9QATM0WkaQC/4WOxmWLELeKymQBd91Votk6g5R+A4VwJ9O6BaUWw3S6sfAa9IMV0NsSx00Ac3IY0uRdpnEFU8KBpWTx3qorxqQL+/qv3S01Q4LOz04Nh5xEkLuLYkM7hyCdx1EK7RYRChjWCaRAU6ygUTWRsoJSNkcuO4/DRJsKEwm8TufyU9KeuL3u46abb8fDB/Zidvw2X7b4SpmZjfGIC7L/t8FN8kIgLtwcmBqm6GYqCiRFJfrrSzUuCRxd3L+tuWDFDV7CdJMjSkaoxeSoRV2VEAbCmwU6AogYGA8OHLolEIbGCnogoV/heJhJRtKqzFVUHncQiT+47cgVH9lOeGFM7cBzyeWdjm4WE6mNKIavo7iUuVTVFJJFJ5JJAFezJNKZQJTCRqFXrHOpB4nfw+ZD/DtgJnPQJYnFAc/jqMUiOEzGsEHwJSof/B3StTSpQ1k5UBHQP+5YeEpTGbtnR4ijG8xV86eA9aDQbsLIFbCtN4unXXg+/6SHSU+xfPYkzmwvYbK+j67dgmgPyjTVCOmxDR68XCMnDGjDiEdtKYOeycj7yRRMxfPQ6HsbHRzBVzGN9YwlpBihXgGzOhd9zsLHWhB+OoN2LUdvsoVxKoQWAYRaRK+Zw4uQxtHoJAh+Yn9mJduAhixTbt0QYm9OwUQtweqWD0Mui0w5gWzFSu4Obd8zhGw8sod7RMTGWh46OnOOfePnt+Mg/fwpHNjyM5l24bhah56DoVqAnXG9hX26CkQqrvpqSLEdClniahKZju2i01qTjN4gi1OpnEBpZLGzUoOusSNMxUkgxUSpjtbaJ1MxgcaEJ26U72kYa6ZioVuFzXUgD6rV17KiOwNJ1NGIbR5fPwNF1lKp5jBaqyGkmYj+CbRsSQa3Hllw3WhIgYxvIOAYiLwDY8xuzR6qAIEzw8MJJPOuWW7HS6Eins5GSNE6R6AnC/pogj4X1YY5pI40jnDpxDHNb5xHGdMarNbgkCvvmE03WERkdv7J8BknSk7TAzc4G6o0aYkRwHFtqzXiSd85fjdHqFKKQRDDQadfRap3GiYXD0C3lnu96PkyNQpOc1ME55V2Ymr4B2d0vh5UwLlqtG6gFKOWO59qm9GLLNa/WN9Q6Afc3hsn+ZIrSNRdO7Mn6QKibuPNvnv+EvdtfCp7nzl0IHzcaDfzu7/4uPvnJT37HMRSLRfziL/4inv/858v70WAb5zvYx4pR5kw/9alPCR4lwfvox86dO2W9gXVIFGtT5L62tiYCZJLNj/4dfp9rDdVq9eymHs9xPNZ6A2uxKKx/MqWePWEX1/CFhxN4EkxgSAA/CU7CcBeevBO49UaSoDbGx0cxNrUDszuvwN49V2N2bg8qY1MwbNIxqg+XX6Ku61PAKvbonL4bHiYBDwGbbp39mTxnAAwIlCISwDEMulwHhTH9HlNGyHiej6PHjqC1uYpTR09jaWkR9Y1FrKzUsWd+C0w3j0zehS09s4DvB6htrEtcNOIIhmNgcXkR9ZUNWJYNw7aQKRSwWW+iubEOpIyoNuVnjuPCocO1VMWD9+yDxchaU4ObdTEyPiZx1KOTsyiUJ1CoTmByeg5jE5PI5UtCWjICt+e1cf+37kMUxNixYydmZ2bluAigRN0rsc0EjupDYtDtYf3McZz81pfRWDoFr9c7LwGsG4YAIwlmUjWj0BjvLOpDFf9kZTIYn9+DwugInPwYiiNb4GZyMBhnTUAXx9Lr/K+f+Qc8fP+duPryK7Ft1+V4cP99OHNkv+ydhQBBqyWkLN3L1fEZ9DQTGxvrCHuhxFDnszlRjbZaHSGwpceWfT6xgdOnFlFrtWFnitK5yn0Nuy1MlVw4iScgzXRs6LmyAAtboyq3iquuuwYsj+lRwcnoJn60t3O49WU/jp27r0Mmk0OhUIYrMda6xPhuxik6jCAOCL6/3UStRAQqntiLVferxBpzX6BLtDMJSAJfEqIk8Gr9/l/VVURV90BNrbp7SfgWTSp7U4lm5u8Nuna5HUY4d2hp1VRnrsFzoxCwKEENU4fHzt1I7Rtf5SykPhtdrdyr3Ja8fqrO9UBgICQw45hNEriKcG2x1zYClnsp2lRhp4nEWXMhgaCDHcLURAogAQSCVA0dWdmuOkH8R3GppKz70V8kN1MVZyYKczDeTMVF8zBJMnM/lSBdOX/ZT9wlMctYbW5dCPm+quMsAa7AkIrpVow95zQwA4tjW947lHJeRPByvZN0ZScvFxzUG1DAvl+S0f33IBLAPV1Hux+t1j+F/VULdX2oxZFvy1bO7oCS0H/7R4O36T5BPfgN3sUGv1KgrHOBhW5mktQpChQHaIzG5gKQur54PJV+HNyh5zpP+Js/QdBv/dZv4XOf+xz+8A//UJSwAyBDQvj1r3/9t9+HH2NvLxUw/s3f/A3e9773PaIfhwpggjO6dkkK0znL/fr4xz+OD33oQwLgCCbpwr2QA5jqX+7/5uamELMveclLLugAvvvuu/HBD37w7Ha3bdv2uAjgEydO4Od+7udk+yTM+cUFRLqI//iP/xinT5+WSZ2PAOb36QD+yZ/8SSFMmfxAtTBJcTpoOZuxsbELTvpSCOBLdQA/nrlzhwYObnYNv/rVr8YrXvEKUTZzHp/4xCdQKBTw9re/XUjdwXMJoN/0pjfhZS97mfzNo7Dg/e9/P/j997znPWeV3k/4jTDcgeEEhhMYTmA4geEEhhO4pAn80CvKaHQ8JHBQY6RsI0bBcbG56SPj5mDFbVxz3W7c+bWjuHb3DK7dPY5PnJyHWV+Fkd0JPfxnpOEqZsYrWOx0UO8EqBoxzHwFXs1CO52D4c6jkGziJbt7WIw0/PO9R6SSCGkEU28AqQXdLKHWWsM1l78Gd9z/ERj6GIKuC8fuIQhaMIi/jBCxHyOTAfK5LAo5D5aeRS67HfsOnhAXXrk0Dtdlvy+wa+eL0OsC22evRj5XQWVsDCbFyIjpK4bOXlESplGCXr9qB2mMnsFuUgO5MJWoZKmsIZ4hropT6Ql2ODGmkFEgzshdksiagQCMddZQpKdai4Vgopu4qxnwKO4WcbCqMVKRzBQY64KJ4lSJxKkEpstNiYlV9/CAAB7ETZ/bPcz9Uw5Frkko0opY1eD6hDh++/3CJILDvlOR2IsE8FkxrPoPeX6f7CKpxvUFKqofTQArYb9KK+OaRfHQ/wtdb4lDW/Ue24jjDg6s7lciWsMSAngsRwL4LrTaLRiZPLaXJ3DL1TfCa3jwUh/7147i6MJJdIIePK8LN6shYnqauJt1Sd0KQ+WQzmRceEELpYIB3SjBTlpsh0XEqOWxAhwngEszAjuCzQStzQTFsoHqSAmG6aPWbOHEsRS19Rzm5koo5VL4Xg49n8lTi1jbDBH0Euzdcjlang9Xa+Gmawuot88gl5vGA8fX0Ona8L0I+RxgWDEKRohKdQv2PbyITEGDF/jodhLktQAvfvpefPzuU9IbXK248LoasmYJBTcL18iJCCCftdANe2i16nAzrnKSkpDUDXh+A45dEKNCq7OEk2s1tBK6TyNZ42Jt12ipgCj2EaQ6GrUQmk18zLoqF+VsVqXodZtiQMhpFp6yaxu+8q1DiKyUl76ky1XyeVy+dQc0L0QUeBjJFUV4wRoomggyjgnX0pBGMQKpvrKhZUrwkggHjx9FN03gc53OiETwztfs9boYr46g43nQaX7gmk0QYteOXQg9H2vrq6qvOqFJwoaZySKfzWNifBbl0ogIMpSc30CvywRCE6HfwerqaYR+F83eOlZJ9OtcK6FgJI9d80/BaHU7tIQO5iYWTj+IjfYygqSNrF1Eo9GG4aTI0TU+9ULM3fhfeZPLAsVAZMF7SWLUeQ8xer2fjjgggI2E751cE+AxcQ3BRxJpKMabqIZH8Fcf/7VLeh/+fjzpUvH8+Qhgvv8weYpYn1j3bW97G6655hrBulxb+Iu/+AsRSf/O7/yOYODv1gF8+PBh2TZrBVl1RPE073O6e0nwcj/4c+LRAQH80EMPCVan+PhHfuRHxGE8wKRLS0t44xvfiLe85S3yO4/3OIYO4O/HlTjc5nAC358JDAng789ch1v9DzKBZ93A3k9NlHyZwji0TFW6QHbP78VlV16P2W27UapMQmOnr3SBJqJ2U7zttwlgFf+qImcHEdADUHKWV+nHw9IdFYXsfTmHAD5nngQZXb8rzlF+WKrVV7FwegFnTp3GxuIp7D9wmBW5sA0HoxNlGIaLkWpRHMBU+3lBDwf3P4TjBx+WaBjDMoTI1k1THJXN2hr8bhc2I6QdG47rIluu4MF77oehx4oEtlR8tO2QPC4hNV0YTg7T2+cxNjWDYrGCcnUU5aoCjceOHkUSpeIAnp2bhS7OXToClYZWomH6vaD8kLy5fBqH7vwsNk4cEQcwZ0LAxQ8l/F1+gFWOYMaVGEIspZIrxW0pwEdCzXIzGN+5B/nRKgy7hFxlDm42j1A+5BqwHba6aPji5z+J+775VVyx6zI8/baX4tOf+xju/rdPCZE9kTfR3ViBY1kSi0Tl7fJmDZ3GBizGN7kupua2wCmW0Wz34HU7SBixZJqwiyNoeiH8MIJr5tDshDj8wIPQogClnIskDhFFnvQ02bkSlk6dhmOkmNmyBTc/42a4JhB5HREECElqZ/Gc17wNOy+7EaZpCOnJD/1eoonztSVdvhqSMFWfxSU2WdKzBAyzO5bkHElSRhTTUUpXKN2+JCd5jZKSI7nYEFCvi0t0EFJOspTkKQlgh/nN0OD23cA2+3xpxlY1TuIG5rWaMYAygVQ/Ppqq3C7BTwq0/Ah+pEj7AQcpBO+AvJa+mD65T7K3H6suhCm3L8SpjpC4X9zzCToSHa3JFzWRfsroLqrP+3HVoHs5QUEjca3APTtxeCXGJO2pLIeGnCxkxGiHnJWCLBLnLNetcq6GEnOuIp/ZmzuIyZarWshZkrHKEUsCmyMT967kV3ORQ5GsjFRjB3PYj7gWMYmQ7vw3A95VrzKvVhHyc75pDFun/l217/I4emkMRzNQS2KYGol9LrBQNd+3gvfJ4/6NosLbH+3wPfuGdE6ZdH/Bha/EeHM59X2Smgs6BS2Re6pkaChpQEYDxk2gbFLbkaAdqYhv26Rin65tRZD/6c2ZJ/wvxQBEkXykA5XAjLHJBE6M6SVJR8XuxR6XChgH5PK5yl6+XzGGmsSnLGL1HwNymr/D/bjtttvOuxsElvw51cZvfvObhXDke+X5HnS90n1KQEjie+C4vVAE9PkALsljRliTrCZxfe5rDbbPeOTzEcBTU1MCjkl2Dx4ErOxEpgOa230sF/DFCOBzO4B/9Ed/VM4jnQ7ni4B+PHMf9ET/9V//tYgC3vrWtz7iuGWBg4uHfeDMTmk+l2Q8yd+zYi4AjMji8T7rWc8aqqIvdmMNfz6cwHACwwkMJzCcwJNsAq985QS8oAs3n8Hy6gZ63TwcU0Oj0UPPA6IwxN4teWhGEXr1BzAaNmFs3I0z5o/CK3ow64tYXfgMRrM55Ec3sd5NYAUxnMkCjp+p4Jrbv4ycY+B57m+j5hv4u6/U0Govo1VbAOIlBO0lZHMWWn4IV59G29+AH1yFp9zyYhw4/PfobWrwumsoVivQUEfsd2DRcSyCWRJeJVlDWF53MLN1J4rFSZw5cUzifmemngPHraJcGEdldEzwoZBpWiRR1XbMHuBAErlSUavSFZuiQcGtZokQlfiIOIhYVNKHpCKJ9KYGK0mkmziBKfiVQmRPHMMabCFg1XMtYigR0dIFrNKbkrhPLMn+KMDIiib2855FqxLhrES1jyaAJaPsbBcpSTbiaCXDV8lS/WKrR+AlOoBZz6VcjZJY1RcKc91nIPZXlUHsDzYQpbFgSoZjfxtWcW2in/6W6rKu4e7/U5h6GxnDUjgWpnIALz6kHMlnCeAyvvLw3agzApoEcGUSN111I/xWhG7axdeP3IXTy4sIE3Y+AxbBptBuqjuZcbsUpbMmKeO60LQeRgrsjg7xpjfcgs9/8TDOLGzAtXXYZoL5uRGsNusojY6g2wnFNVqplFEq5aCJ6LmFMMjh4X1L2DV/GYIgweoK0AkXsF5rS7zzVTuuRceLEPZO4WnXFRgIjPW6j5XAxtpGBK/TgZsJYeoWLCfAdHkUp9abSGITzVZHHOlp4mHnRBFFC7jndADH0lEslqGHpnT0lrOjiHoairkMgrCDIKIcm/VNPJecPNPm6CbOwNQdBGkNRxaX0TFihEEXI5UCamtdWKYO244l8rjRCGE6QBjEsHQLI/mCRGi3g55EKFuJjRt2zeLOfcfQTSNEfgw346DZ8VDN2Lj+iivheMolz2OTePMkRsamA99C5AfwNV7fLoxsGT4CHDt2Asdbq9AjOv5tREwICyLkM65g/WbgCZltcoo6hddcdGREOAUedJxDRAd0qNOh64cJdMuRCjXoJrrdGCOjE9i940rksiSmHdCsTidxnHRx8NB9yGYNcX33Ag90z7uZcezZfRN02LDSNr55z2dg25qsrdU7KRJnO57+orfA1yYQ6LakAPCaFYe73FNqbYaPc28n3jN0+HP9Lpt6yIerKERnoK2dwGzJQmhq+L2P/t4T9o4/wPNce6R79ULO1TvvvFOqjH75l39ZcB4fgzUFEq2Pxrqcy9/93d9J4tejXbGPtwP485//vOBIipEpyD4Xh0u6Qb9Dmvt0LgF8PvzKRC+uC1Bkzn0eHx//ro/jfGscT9iJHL7wcALDCZx3AkMCeHhhDCfwGBN49g2GqGfZ92lmSlhZ7cCxDJQLRczMbsGV11yPy6+6CdPb9qBQGkGiMdJHxROp/otBBq9y/5KCooPXZH9u/yF/qPnffTKUHzi42EwCWNVoqk9PZz9MEQyRAGYUsjSDknxhnG6K1uYmllZWsb65gtrGJtZXl7C2tIY0CoV4zuUzcLMZUUe6DklrDZubGxIL0mo1UC0Wsb52BvX1dYm3YX+w5WTg5HKobW4i8DqIvDZsyxHy1HIcFEaqcAoltLo9eIzZtQxxH+ezWWRzeYlQbje7QtyOT0xh6455jE/OCqh0i0Xo7EOWTGLlSuUHw/ryKRy583NYO3kUQY8R0H0Vq0HAZIoCk0pZcVKD0TdScNrv16GWUJGK7AAe3blLCGw/0pGaRWT5QZ7kGTt6C2UBfvseuh+HDj6A7XPbMDm3E0eOHcDxAw+KStNJ2miuL4sTPJMrwHJz2Gg0sbF8GiWH5LmF6viUqKAb9Rq0sEsLLkr5MirbdyEi0Ap92NkifD/BycOHkUrfDqOlNSHyOefUyqK+vglEkXRy7r1sFyz4iMKOxILLp2jDxU0/8r9i657rJZ6bBC5VxB1GAQckEknosUdaOYBFCS1OThKEypseaIwt0tDudycRlBPQsIOJ1yejfPm7vKYYXUzyks/JmykmHEZ08XU0iZxmjyy3TSdwwVTuWrpgSfhx18oWULCADOOKuV3GE1PAkKRoECx2U7RDgmUS3FQ+q/tE5iL3kbqXyImRaM4ZKSyDit4+ocyo5RioJXTaKrZY+or7JClfS3pxScImyvE8ItHVdP1y39T2az6wHhDUQ0AmY6VdQ0McpWiGnBUJ7QTNiMetw1Osa/+epiJdqdKlI7nPZPMpVKvLvS1u4kSipqcJ1ti/LLe2Im5J8DJmjAshjNDmzEkmc7ucCXWyQjyT9JZzzus7Ro7XDsFtn8XlOQukGziWSK8mI77l5wPP9ACG9fPBB7CMinQh2r/9niX/KW5t/pBefWn4woQeY4fN/9OwEcXy2mVdQyNK4WsQ1++MCYwYqcSEkzDmNckFE9sg4OX1qCLpfvX6/BP+9+cjH/mIkKcEUq985StlfwbEK+OV6Lx92tOedtH9/F4I4Mfa+MVAIc8P3ae/8Ru/gec+97lCKJLEPt/jXKL40cTkpRLAnA0jp0g2n4+s5XsOZ/bhD3/4vATwhcAqCVM6gc8F0uc7hnMJ4Je+9KWYnJw8+zTuGzuJjxw5Iu5mKqx37Nghf/su1AF8odk/eu4kqdnfTHfzxaLBB89lPDaPi/ty7mMAxrm/A7B90Qts+IThBIYTGE5gOIHhBIYTeFJM4Cd+fIv4Yem422jUsLicwjZ9tNoxvKYN263gsqueg/XFz4uDcuv4LHaOr2G98QzsM34AjaSB7pf+T0yVtmPP1Svw2yEWOgGyFQcPr7aw+9l34KWZuzA++hn8wdeeh6nsFHK5fdi376hEBi+c+CayziYSxgCl47AKJVx25Stw4NACtsxchiNH7sbJ05/EFXtfgnpYg9dsQPPuYc8SssUCck4ODouBzC04cuQkRsZnkSnsxM6tV2Jk9Arkq9NYW13Fzu0zMNIIRmLC10LYaYjx1BC806DQFSYsQQch2hSlG66QnCSp2AUsRBXxAwld0ptxiqxU/DCiGogNQwllmbBEzEey0oCQyLZGAWER520AACAASURBVLghWIpffCX2jPpEdlwvULlNQnp1ei1k9BzcnIUkSpT4meRuH5clBsWwqt5nUE1D/MLvcN1BFdWoCGjR6A7cw+wO7tcfRRRYx6HgJWJ36R/m60sPMvdE9ZtyDYJEufgeB71J8n0BuWfFt1y3GTn2AcRRR2J3U53rGTa8pIMjKwdEHK+bDkbyoxgpVPHNg3dhvduAY7qYmZzGzXuvR68T4dDiURxcPoTl9VW4rgM3w97bUI5LYWgCPAtxyJS6EIZWwBtfO4ul1RaSsIulM5tYbhqY2VpCNatj55ZpjE9N4UvfuAOFahEnTi+hUYswOZnH9m3bcNc3H8LauoNm00CxRMI+hm1noKUl9PxNNFodIHKwZ9uVSCIdrdoBXD5H97kFL42xgSqOn16HjSz8aBXlsaoQvXtn53Do1DE0mzqaLR9BGEO3gPm5Mp573U584877sRq5CMMiCpkQOTuHjF5Exigi61iIIh9xopBzHDMKOYGhG3LOuHbE2cIJse/EQfQos9Y1jBRKWF5eQy6XgxZ7aMUJfB9wbbW+ZummfJHgpQuX1wAjvndPjuDkwooI78PIk1jmUAwcCeZmJrF7dAvskNf/YLkggWMYsC0Tgc/MbFaa2YCdlXj0hdUzyFYyYD6d4RbwwIHDIi4v5vJyX6w1WyImuXzP1Th88GtwHRNJ1EXX95GmlqwTUXCdsUx4YYjY5N2muq9JIJfLFWx2W3I/ct2NvDDNCdde/QyUiuOII0tFl4cBDh+8G7peQ8fbRI8CeWsG115xPZwgxfG1Y2gsPYxkZBrzz/vvsJKgv8YA6ImFkInSCKDT05/qyIRKyJ4aXK9LEekk523kuicwma7AXHsYY8UsIO53OoaV+Px9H3/fE/Y+fylVS+fu3Lm4lesG/P+Xv/zl4swd9PAOnj/YNhOjzsV/F8P6jx7GALPTRUz8Pzo6esF5DTAnXbrnw6+tVktiqR988EHB9VdeeaXES383xzEkgJ+wy3b4wsMJXPIEhgTwJY9q+MT/jBN4zs22OC3p5tQyeSycWBHKlQDBdW1UqhVxtV5xzY3Ydfl1GJ/ZhmyxCtPOiPoU4hQkyaR6cfmxqNfzxD2rKDJFsCiXoyKjhACOSADTb6lIIvlZrGJymSTT8+nQpY62Hx/NON9+rys/8HdjH2Eco9NooV1voNXYxMbaGpYXF7G5vo56vYYg5IdGoFgpIZcvoljMSWzM6TNHcOLIETQ2NuQDpdmPgXYcC7ap49RhOowt2DZJYOUOrk7PYL3ewMF9RxD4Ic21/CyHUlaXaJ3QoyLVQDZro1guoVSpSldxbmQcupPH+OgMKuPj0idcKJfRq63iyB3/hrWTx87pAKbKUVcOYPbyEijJB3pDeoZ4UlItkrmn7EJJAdt1MTq/C3augEazixguSqWy9Jk4+TxGRqfkONrtNrqdhpDaPT9GvbYhs1pbPI3Uq8PrdpF1s0IaO5ksgiDEsSMHAb+LKI6QL5ZhuVkEXhe92jKSOECuMIL83C6sdHqwe02MbtmKRS+Gt7qAtFVDnvHCQQ+uacoM7fIEep6Hdr2JjONg157d0NMAYdgVYEnQSwL4hh/+SczuvgGOZSKKUgHLnSgR4pAEJj/ckzxll62QuBGjmOnmVS5rqjqbJI3JKVMYKp1DqsN60N3CLiZ+EKdrNqbLWU+x1dVQZc9vnGIzBFoRAbuuunV1RkfT5UmilQ5cbjdBxdZQsQi36T7ux07r3EaEdmJg1UtRDxLpy41SQ3qkNINdsnTKqqtb+m81CGFbtUkiSu2yqNH5s06oYSVIUe/3/UpPM3E5by7pwIVElhGDW1qCaSvFdltDyRi4mEnyqtjorMFj1OHqSkzAGXHfgzhBK9ZwoqvhOAlrLmeQ0GQUWF/hGjDGjDFh/TdKXUjXPpjps8B5LcVeO0XOADoxn0/ntY5GGMl5kT4tuolJ3EqMeT8Sml3KfYKes2Xnr0ciOWUEN5MH1PuEw+h4lTQlx8HFjcUEWGYsOPXq/TjvgRJXaGERDaidVv+tIqrlv0k4y/9zmcWUWLa9VorLbPXaNca/QTnPzwQqalrTE5S1FGM6ME6SXUuECOZ+2gZ7wtTiBzubfuuWwhP6Z2UAeuhaJVHH6OXBY6CuHbhIL+SofTSoY6QSQV25XD7vsV0IHBGgkbzkvuzbtw+9HicLLC8vS9/shYhRKncJ3Ph6A8LzfC9MYvYDH/gA/uzP/kzioUl4n0sUXyoBPCBT+boXIkIHQPZ8DuALdRpdKvg9l8y90MVz44034hd+4ReE/OXjsQjgS537AEAPSN3t27dfFGyTCP7pn/5piYk+98G/N4zrpjOZ191jbesJvUGGLz6cwHACwwkMJzCcwHAC3zGBH/+xWYzPlLBeb6PRbqG+aaMbrMDQR7Bj+r/gnkN/ifrpIvZetxN+T0fSOYbRnIPXPreL3/n7a7HytJeg/NU7oZ/5f5AbBV7/sqvwsa8eR5h30K7rMIIC/o8fm8cfd34TzeU89NVPoFu/G1avgMXlL2LLzFacOnYECZYQxzYyhRE0Wy4CcweuvuZWaHqKOOoi7R7DWjuDrGnj9NE/RyGnoVi4DkF4DFk9j9VaS7CBbmVRGn86brzxBcgXZ+Frpqxz5KIQTuSLM5KJP5YeomjoaCcRepEjCVZFEsmph6Uwg3rKSF1dukv1mE5f1tPoCIkzGEfMvmCKk6U9Swm26RbmGofgD2IdRt0ascQiR10djm0gsRSZaZC4SmKpkCLJSqK519rE8sI9KBrA9PxzlVOSHbDEyNwko6GlgqaPR4mTJGlpQMqSeFW4Z5B4RdG0YGbF6KpfYJWQiPkVq6eSoxStK9/qY72U+0bRs3xTdQmrkqG+oL9fecTXKx36I6SJL323qUFZv41e2sGRZRLAMXTTRbU4gnK2jDsfuhP1uIuM4WJidBJXbNmFdi/A6cYK7n/4PoRxJDPMZM1vVxhJBLRKqMnnXbRrMeZ2hHjli6s4eFcVe25u4GvfWMPc9u146L4ann5zBfd+9Th2XzGDjZ4HP8pgudZFt9ORA+T6laOzPiuHjQ2qhENkcxTm2zCNPBaXjouoPQosXDF/LfTYxMljd2L3lIXxsTwKJRMHV3Us1Rkb3UShmKATdJHP2LCZXuXksb4ZwLBy8P02qqMVpEEdY4UU83PT+PRXj6LppchlCijldUyUZ1AwKnBtV5zgYRioxQ2uYiShWm/j/GV9wYLuxth/6iC6sl7EtQtT1nSYiDc3MYZDp5cFj5fyrjJYBIH0DIs323bQ9RjPrGO2WEQYhDixWYObScEaVibFmbopa4bzY5MYc0tIQiULpwNbkuEMA17IVDtDrnPTzsGLDBxZPIpte3bgwL59UltF5jsK2I/LHuMUXa61GFkYhgNT5++byGRsjIyOoN3uotloyr6S+PbCBF3uUBojY0UouDn4QYT1Vh2pYQtRbLK+LJeTjmbLysDzU4yPz2HbjiuRRnnp/Q79FlZW78TpMwdRrOzA1NwkLOt6WNEptJ1tyOx8KeKI/n2uPDF5LhThBqOjtZTdxyl8y1PXfZogl3qodhZQ7u4DIvZHF6WzWNMy4pAWB71JcUiE3/vH333C/uoMSFriagqeL5QCRkz9t3/7t4/A5xcjQC+EJS8VAw+GwrondvYyOYv7d/3114PY94YbbsDWrVsf4Qi+GH49H0b+bo/jYr/3hJ3U4QsPJzCcwNkJDAng4cUwnMBjTOC2p+VhUbFnuzAKBZx4+JgQLCTXGJesG5qQdYVSGaXKCEbHpjA1sx1b56+QeOjR8SlYTg66dP4qMqjr9WCQUCYRMohAHviF2W8TKgLYYrQS960f3/ttlkZD1+/JzyWoSOJW+lG/VMRqKbphIEpS4W76bkESy/wAz69mo4Z6jYBpAY3NdawsrqDdbqLX81EcqYh7t1QuwnSptgU6nTaa7TriwMPBe+4SV69t2RLv7LhZZMsl6ZXd/9AJNDZbqgfE1jA37sKIPESeL/HCdDVbtgU3Y8PNZTEyPYvN9VVYiY7KxDR2X30dKiMjiHtdbJ44hF6jjsD3ZCb8/e8kgPmhk85EOq/peo2Uq7JPADtuBiM75mFmc9iss+PGRaVchWWbcAtFjE/NIpfLCwgQqEYlZxKLA9Dzelg8dQLN9TVURydgOTZa7Q5azRa6nTbW11Yl3sfze6I+zmbyyoVdX4PvdySiGHYeyy0fdtjD+K6rcG8HaJ86hmD9OK7Km0g7a6LEzFWqcMem0ek0gW5dZrv3ymuEkQtDTyJ6xPqpO7jmZf8VE7tvEBd0JNlamhB9jOYmIUnNAeOYzX4kMUnMRgDp25XEIOji3KXblCZg9VBRUYPwWQJepaGlazeGawCzriZxziR4N/0UDZKdqQ5f+nkVecgvgl7+P8lPksJ0vTLOmJHQKq1LdRETMtCV60fUiiqFqJC9Qq5CuqAok5DuXz1FVddQotHbUA5d9g4HSYqNEFjpJeiI+55PVQ7mQewXFx3Yw0tARUlFSU+xJwtMOIqwZm9wk/NJNGR0qmd18M5zTRVDRlezF2lY94AFP8Vh2nOFIFekNyOxqd5lTHTYd+yKMZpwiARyv9+Yky/punptUxNynjHVBEYbUSIkbSPm8TLijOr1FK5OMlzNgapgkuq91MBCDJyR3mYNBYNRS0pAUo0TjJhKlc6eoW6Y4mgCrNFZ3F+syGkpioyqZTyQMLHqeqArWxYsGGst0dr9iG2px+KVoGMUEXaZwJiRisKe54y/206BzdTAKuOsocFOgTHEmDVSjIpzHKhaJOBJAKsocsa6ve/pF49W/n7+gWJ0Ewk6OmMv9CA59/u///uYnp5+zF35XhzA3A8COXbwXOhxPgJ40MX76Djn822Djl1GXLPj+Hxq4cdLAN9///0XJC///yKAGXu1c+fOs4dLYRDPF0H7uZHLFyKAH8/cLwagz535uXFbj3XRMA57SAB/P+/w4baHExhOYDiB4QSGE/j3n8Bb37IHRl7D6noTETGjn4Hu7sCpU/vRWsvBL24i04nxguf/Ae4+cjea7W/gmfPPgVU7gh1XNvDV5fejtttB7zMfhbH4e/jpH7bwuW/EWHIMWPEalupV7Hn+/8Dq2h6s3P8WRLWjyNhAq7EE32InLQkTle7EzlDTdNBpRHCcjHShJmkBuhHDzfnIlW5EJpPB2vK/ImNVcPmOn8ChU/8MV5tG11uV2GVdz2Fu7ytQGb8MhdEpaHQYIkE5BQoxk4iIcGJk9QhV4o8khWHq8ITktdCFSl/qRRqsmORsCjNJBM+x7zSIdaQancPElQSEoQhJuZJBJyZxrGAPOm9JGNNBnPhYWziEfK6FkdGb0EtdmCT5Ygq+VXcvjAQnj+3H+sK/ord8D572/F+FVZiDHQOWKiCVky9CesGpxK5ArA/qg/R+b6nqx1XoVcVHM02L5DSxHAllnZiN4m3BSKrvdBAzPfAQk+ji9wbxTwOBLf8tJHj/wZoe4qFzCWBiZ1NzEZk+Dp55UKVMGRZK+QrKhRLueOBONBMfjmZhamIWe2d34PTqCg4uHEezs4k4IgHMvt4sooQif116ZE2TAmD2I0couxW85seB9YUats1m4I6M4k//9DRyGQNX753C2ukmfvhVM/jUpw+gnUyi2W2iVPGRzxdh6BmEkQFywYcPrKDT4exsVEaKQqKmiY3N+iIMEsA9A1fuuBZmYmBp8QBcNDBZzWFyIofjLQeb3RL8aAXlSoBGkwJ8OrdDlPMlrNXaIsYngcvu5XLJwWjZwNxkEUcPBljzOmj1TJSKwEiujKniHBw9J/cCo9e1Pimvzo4SGjBpLhUu2MOZxiLWgxZybg7NVluR5k4GWyfGsf/IccQ0G2jKoV4q5OX8yzYZpdwLkOgmCoxI1jWsdELElEJrBkbKFWQl1S5BOWujYhVha2y9Zsx4hIxjSz1TQEW8XJMGrExBRPH7ThzBRq+DNKGBIZJrUU8ilLIOdmzfhQOHj4izgs5z3dbgOAU0Go1+Gh7X+2L5mdfrQDMcUMjPvu9ctgCdEdLNNlbWN6Tn2DFN5N0MvE4PPd7XxP1xLIKPhMRvnMWePdeiXNmGtBdD930cX74Py439QFzETU95CXxrHOnk9QicSTiswBFtA2Og2d2dIDAS2IkPPclj0j+O8d5BRJ11FEaySGLOiMJ3LtqYcOIAoRHKPXXyzAJW1tfw5cNf/Pd/077ELV4qnj8faXsxAvTfiwDmoZAE/tCHPoR/+Id/kHXLwYPdw3Qf33LLLfIedTH8OiSAL/HCGD5tOIH/IBMYEsD/QU7k8DC+PxN4/jOrotaz3RzMSgmH738A5FdIApvSU0Oyih/QdegmXbE2shlGEI1AMzKYmJzGjvnLsPeKazC3bR5uroBewN5dV5G2jDqSmFj1z1kHcJjAYkx0v/NUvMP9qGiqVNnjq5pAVD6udA+KcU9DJAQw7ZZKjsrny4dPiUVWTk86Skmq0o3c7XXQarTQazewsLCIzdqmREB3GnUsryzJ8dIFPDE9iUqlijgMhYz1elQc1tGo1RAEPcSGiePHl7GxVhO1q+Za2DGVhxF2EHY7amZCADvSH8KOkrHZSayePoqg3kJxbBbXPv1WVMolBK0GGkunEYd+3wHMCGg1r3MdwJrG/t8BAcz4pKgft6vc03Trjs3vhJXJYbPWRJjYKFeroJuZ52JselZinftpviqqRyN4kwYZLJ48iY2VNWzZNo9CuSTq2iSMEAUxgoi9Nbp0rvg9Ray3Wx2sr6+g12sL6ErovmUMcaeGXHkSi5qLxtIZnD5xANdWijCTHrx2C6mhw8qXoWsx4m5T4p13X3GNkNph2FOWTnGLurjs9jehuvNGaAbJb4L/fretrki9pE9akpgU8jPS0I1IzCplM4lK9u+SPOTPCRLE+cv4Z1LkjFim+zWiGpvfUZchY5y5fYmRjnXprSXZx+3204LV7PvdvArdqOdLn624iZXZWIhd7gOPaRCXxWsYibjMwziF3Y8NFnyvpciKu1mZ6hnTTIK7GafYiFKJKKKTth8Gpt4M+vvFe0MagdIEI4aGcQeomJDtMeKZxCjJX3HQSvJQKo7nUUeTjmDeNx5dt1GK5RA442mopVwU0OBwH8HoY4Xqzf654PHyHsjpGnLSmUxCnWp8Ha4RCUkrfclUzQqBSgdtLNHcPA7qjquGJq7Zfg6AuKNJttIhTLJ4IaUKnnCLM1FdxEVoyHAJxdAQRTrW0gStfmcvz50LDRUkqBok51VnMxda2lGKtTDBRqrJl8/Fl0EtM99D+hHz27QEs3Qjc3FEBRrIok9X09DQgDX2LiepxECXOUMtxpylY84G8nYshDnn2Q5TbPgxPnjr+V2y359380duldcFo44Ini72IGH6ghe84DGfdimA8dx45J/6qZ/CG97wBiGf3/3ud+MLX/gCXve618kXCcxBF/CFVMHnxjnT7fqqV73qEaTnuTs76OWlq/j9738/9u7d+x3H8ngJ4CeDA/hch/FjnZzzgdvHO/eLAehzX3/w3As5gAfPpauc54LRc8PHcALDCQwnMJzAcALDCfzPMYG3/29PQVdrY2mlJSLnwM6j5juIu+vIRLNYj1+NbZN3YWljHbZ+E/K5AvToS3DCDl6w6yC+cO8Y5t/wLZw6sYaNf3oK3v6qDA4cGsV9Jx/GrU+7HJ+5Yx+WW1O4edcP4h79mTj18IPI2TVo602kyb+h3dmA67jwvBCGRTRmgFphRDoMOwPLzGCkWIIXraGbmuh5NTh6Aj8wUcxNIIosOPYkOp11IA4xM70TIzM/gPEtV8HIlWHYpiSO0YHI6p8McX0aI2+lyDLqlmQuSTFDUzG/dBFL4yyJX0u6f60kgkk3JsXp/SYjYkGmopHcYrKREK6iWyUJrL5IzlImHIQJNjeO4Vv3/j2eevNzYY4+W8hu9thKzVOqwUpTrK2fwLce+Cc0Fz+Nq/f+MC6/4Y1CrhKaSfmRYNNYyCnW0MQsWEpj+JIcRgw1IIEHDmAldpYSpT6JPHASm/3jkHUV1u6ISJ+zUGltBMFqxUUdW9LvQpWO1n7/sBDRxGAU8R78QyANxAFMPG5qDgLdw8MLD8l6DUmyjJPF9OQ0vvGtO7AZ0AHsIJMtYmZsAiu1NRxfPC34l4lmdIAaJp2UxJyK/lQEsJJ6j49EeNtPjeLB/euoTlXwiQ/XcPOzM7jv7h5+8MUZ7NxTxO/96goqsyVEuRhemw7ULtbWgFbNQrvhIjBagj1Zw5XqjiTXMREujS0EUQOm7aLXTHD51quQ0S2srhxAztVw9a45LK2u4nDDQ6F6Bc6cPoCpaab09MTYYNoWspolBGsv8CU+O4lZmWWhUrJRcGO86Fm344//4tNIrDZcZxxeu4nt41sxkp+Q8xFF4SNJ//56gOTxSRVVF2veOk536hgrl1BrdhBSlR6nuGzrHA4fX0Tda4JLcNkse3LponWRdxxZM+n4kfTrVjIuiraF5aYnnbmakaKczWNmZBxaxL5lYDJXkoguda0kcFmrZhjo+X4/7tyEmSmKI/fwwhmEmo0r914vDlidVWckpulgNnQ0u4EYNQK/I7V0XAdkXdmWrduha5asw3WadRRsE8WRMeyTdAB1zwZRjFK5jG6nK4ICOkYpmF1ZWkY3YBsv1xx1iQ/3mH9N4XvIGOcMcpVZ7J5/OrJ6jIcO3oGwtwYvTbB919OA3BVwd70Qdpwg0JjI10Ka5JCPOygkG8h6dRQ6dyOfL6Cjl+DQBe33EJhcKzBhaCF0K8XJhSUsLZzBU65/KpxsBdBdvPeDb3/C/hBcCp7nzj3RBPBgQEyTYj0RO4m5lnDffffJOaZ4/aqrrhoSwE/YlTR84eEEnpwTGBLAT87zMtyrJ8kEXnjrGCzDhp3NwK5WceC+u/pRt1TLKgewqPTYxWmaMNgVbFiIDQe1ekOAUzaTQSGXE7fplh27MTW3E1u278HENN2nZUAzVXyxEMC6fJAmOWtZ9ll1qcIvfZLY0BEFPrSUxGcfYqhUIfnwyw987ZAAQDWPqLYb1Y+qaCql9FPxrup3SGJSORqEIVq9jnx4ThiJEwRC8q4sL6HTbGBzYwOnTx5Hp92SbYwxtrk6hkIxD9PNotnuYX1tAyurq1ivbaLqkgGtIei0BBixJ4dksmGxHymLXDkv3a4rJ4+jNDaN65/5bFRKRfj1TTSWTyMJ2V3ck0gfLpbzi0pG9aXIYEMzxZ3IziBGQMcEqX3azM5mMTG/B2Y+gzOnTuHEiVMwpLcnlF4dOrRHJyZRrIzKV75YhZvLCNiIEePMsePYWN3Ajp17UKxWhUwn7SoOWYmwUp0lCWOqglDUwuyfobpZl1hqQ5SdUegLwNjseDhx8jAe+OZd2D4+hlzOlefzxLDrJooCdNtNWJaBmZkZmKmP2GuJ+pTgMdZN7Hnxm1CZvxEpI7L6hNogKpjXG091Rk9RNFUEMLt+SfryHz9O0WR81tmOIkWZiku8D5JzeoKSqbp869J9q64fAhEVC636jYQkVxnl/etOxWvJZgax5lQcU1lKtzF7cvvqZyGAEzp/FfgeCBjKRoqSRcKVTmzVJUwIQuRKopVEMB25jBIOSCL2j0sFqlM1zvsxlkhwRmYLR0m3PkjGphi1dNl+RMduyHOo9p+LELxdeBsFUSpOZ8ZX8/V4vKLC1oEjDRL6Gjp6guWIMci8u/g6iRCqRv+e4l3maKm4Xuk4prqe22kH7K5SsdskZAu2jpTdxDq7ehPpGyZZz3hpl73HeooMVNx1L2VcNmOXgdUEaPH7dC1rQFdL0eGLyrlNZVGDkK6dJMimCeYtDRM6CWs1C8a4uaYOQ1MLFVGioxWmWBdncYoziYZWqubZ57bF7V5JY4ylEUY0UxZr1tMEG9L2w4g3IKRyn8fOqCedMdAaJgxgQouRNRK51rhfvAb5el99wRMXAc3e83e84x0S/04X5uzs7Hf81fn6178Oukyf97znSbeu67oX/Mt0KYBxZWVFtnf06NGz3cIX64M9H8C8WJzzuTu5vr6Od77znaDblf9mb+657tjBcy+VAD63A5hR1894xjMeMZMLuW0vpoq+1Pir76bP93y/83jn/t10ADO+m8c1iKJ+knysGe7GcALDCQwnMJzAcALDCXwPE7j9FfOYHNVQ67lSL9TLX49O/goUegUs7PtVWJXbMJ7dhaNHP4sbX/PbaHz180C8jMX1e/H8mRVctbeBA9oHcMq9Cic+fCX+99do+MBf13Hj9ZO4fG+KT92RYN+iiVtv+0t85PNfg9G9H87EizGSfhxpksWJU/vQbRwFrKKQvDk3RdzMIbI9bJ+6CUsbX8fkyNOx3tyP7VPXot0NsFg7gEoxi0ZzCbFvwNKLyGX2oNk4imIxj2c+57/Byk9Dd1zoXNNgdDAFsqmGjKmErdIrSsEuvy94WGFIpqIRqAZphCA1xH2aS0O4UnGVINJiERULXpV6nEHljDoJMd2qFJyq0CGkFLKGPXidBu6697MIOnfhmbf/Boy4As0kIqTjlMLbCGvLi9h//C6cOfJXGLVNvOjVfwcbPoLUlu0lCd3GupCxJFSFuCWBTWBH3CJi30EYliJ2iVkFebKHlwJj9grzKewElogk4mKgJ8dNDJQiYURVf3FFDMqyLsMtaSLilXolEs5JCkdSqyJkD/wZNK0HWzqQHVln8PQODi0+CC/w0QtiFItVdNtd1KIWGp0WioWyOKd3ze/CnffdK6lvlpnCtS1xeve8lnQzR6GHQs6F3+sJjhypVPGc23rIm10s9UaxtOJh+/YQD99h4enP8fG8W/fi1OkSvvgvB3Bi1UNL60BjtHEJSHpA0AV6TFg2Aa8OpBHXvdg16yLwUnGhUwCv2QYCP8HOqd3I6yNYOvCvGBsFIquIm592DT7+lYOw8jm41ih0awG+74mQmWlzI4URNJotWWOzbB1B10eoTFCtbwAAIABJREFUMXVOQ8aKMVN1sLmUYNG3kSR1TI6Ng9r/7ZPzSEIDIXuOWZs1iDTrr42J4YKsbJqgEdaw2F5BVs+gEfho9XwR2e+Zm8Ti8hpqvQ7yBQ22bYGh3FxPyLkZ+FyfS3T0vAAFK4Oxahmr65tY73YQxiGyro3ZkUmUnLzEjucMQ8hjrgmR5LVMQ754vCRtNd2ClctJX/OhE2u4/qm3wWCfb786i/ebEMYUYceAbTJamcL9BDEJ4MP34+qrboQXGBJLTZNFghaiKBF38IkTx9GNW5gcqUhn8LceuBewGSttIPASFApl9CJfJdhpBjbrdfhRR0QEOcdBPp9Dq90EjAzyhVlMzVyBSmEOSwe/jNP1Q8hvezl2POWtCK0aCuL672JL46twag/gWDvA5NRlKIFrmezuMhGnITTWd8Uhar0a9t+/D7fc+Aw45Sp0P4M4b8v7hp+a+O9/9sbv4d35e/vVS8HzfIXz4dZBd+6rX/1qwfuPro86deoU3va2t0mV3rnpYpeKgS92ZFwf+JM/+RMRtw+E5gO8y3WP82FSCqLf9a53SZz0ozuAH+9xXAzrX2z/hz8fTmA4ge//BIYE8Pd/xsNX+J94Ai++bRqWbsPNuxKT8+DdX5fIV7p/2TFDIpI9Guzy4AcvRjvbJIAdB2srywh6HSGW+HzGJjuuK5HJmWwOpfIoprfsxtjsduzccxlm5+bhZguIYioYo74DWEUmSeNMv5STH4pJKOrioyQwU9HSg0V96QAOA9kfAhf+jC4/Rcop2x4/jIoqdeBYjCNxrJIM8qIAjsUYF+XwC9NEXL9RHAhBGXg9YQfZn8k+4dr6GmobG2h3e1jdqMMPY+mWLJdKmJquIPXaOHHogPSEFEoVZHNFtDo9tDptBH4P5ZyFxcMPojIygWuf8TxUKiX4m+uoL51EEkVnCeAByf5tApiEMF3Q6jxAJ72kwKmgOU0XUnpyxx5Y5RweeuBBfPkLX4LOTpioK4SWm80imy8gXyxCI7nj5JEUSiiXyshnckiDCGGng7HpSYxPz6BUGUOxVIbrZGSmmq78mZwcFcni6eSspa9VgUOqUUmXEjCzP7e+uYoH7rkX42MT0rlDAlIAKl3ZUYI2e4Q7LQSdJnqbCwhaylGtaogMXPaSN4sDONYMicoSvbLEKzMGmmpPknwJCqaKCvJJdjKmOdbQCFLp7g36EcYkZAcBSSRqeYll2d1Lwamhox4n8EO6hZUSWgi8PogddFgPxAmD7lvZT4mB7kcTC8HIeGQVqSXAmuAlNYQENRICNcYG6xg3NVRJPmspGpGGzYB9t0r4kDFJiGqwSYpSfIEUa0GCZqTD0enoVVHJxN/cNyGYCajpktU05Azl8OViBuOX+5XIysUvncHq/BHoc36ugPlUYoszpikdxiueAvABUpxmD3LS7yuW5/cXM2J2XWlwGX9sAQWSw3SK0yUbaWhFiohn/LSr87rQYBk8s+xr1pDoXHBQHVMku0nW0iVdF0KciwiDxRQuajDCLMWZKEWnHwUfMpKKYDNl/zYwAhXHXNUT5DUdGb5vkQTWOBc6s2O59xnH3U50LETAiShG07BoJJBeLjNNMAqIg5oyfnb81AGs0IUs0faK+JX3o35XMVX//C4dAKN8XU1DU2O3MQ0Kqg+s88LsE/bXYdDx+/KXv1yikgjGHv0YkMT896M7gh/93IsBxk6nI2Dvox/9KK677jr85m/+JtgXPABmfE8moVqtVs9umuQ03cFf/OIXH9ExdLE458EGSHy+5z3vwSc+8Qm8+c1vxpve9KbvAKOD514qAcznf/CDHxSQSFc0ifFzu4QHncQkTL/fHcDfiwP48c6dCuv3vve9+NjHPobXv/71eOtb3/ods+RzeB2d6/S+kDtbuq7O+bv9hN0IwxceTmA4geEEhhMYTmA4gcc1gefePomrLp/G/gNL0OCgl1hYrS+hVe8I2VVbKWFidBaWsY4wuRbp1DZU5/8XnP70H+CF1ziYrPwzxjpT+NiXAlx7QwHPuO44/vzvN/CiF06gtZnAuOxn8dCBLTh06pMYcXdi/8YR7NrxU4h6Z9Bc+gI2modw8uRDGC8XEXkWQn0VaToJ31tA0AsxNbEb1bExpLGLI8c/iUImi5nxW+BrdSwtLOLaa6/HQw88DLcwj/X1L2H39uux+7K3ITc6A83KqNYhtuzS2ScO2gAhURyF2EKEKlEuMZKkQzGCVgTDdM9SNGuAdBSJYuIf1YdLDEaQRkEocYpy8vJB7CXpSYIhiIkjxEEX7dYm6o1j2Pfg/bjpinGM730d0qSHRHMEZxP3NRprOLpwECcPfhhp8yBe/tpPQrccEYRLUBpxpoiTFTalYJV4VEheYj5ZJ1EksEidpb9XuWf7QdOqQ5Y7SgJYgL9y+w7WXqTGiBCJ2xK3tDoOrjVwG36SyM+UclultumRjtyx34CW2rB0T1yfvudTxY39p/ahWCnAj5RgOZfJ48Gj+xHLehKJbZUCtraxKWsgFPFzKaRQzKLbbUvUVjbnImKaF9GYGeD223bghqs3YUZd2NUCTp8uYel0C9t3dfGcZz8VXtvCr/9f/4Lbb78Cn/nstxAlFrbNXIZTm8vIZdlvG6Hb68L3IsxMlXH6RA1nTiXwEjplVdx0z+vBdG04dhYj7hhGnTHMZpewtHIKx1d8zGzfgdPtFL1wHdPjV6ATHFS1aBQtt9sIuz6y2TzCKESc+MgXgW43RiGXh2mmqGY1PPOmW/F///m/IFdyUCnlUXIqyDNdTsv1Xc90dA/WvAa3NbF0LNdqo1NDbIZoMgUv/v/Yew9oye7yTvB3872Vw8uvu19HdVBqBYSEFkkIYwlJBBvPYGMwY8BrM4zDznjWafdgzHjWuw7s2Mue8Tmes7O219gEe2AwAgkjI4JCS92tljrH1y/HevUq3rzn9/2rmgYEAwyYVFc0L1Xd8N1bVff7finGRqMh87BtQ2U0mm2kFp3ImiLKcCz67WmyT612F+1uKPm8GcNCtVjARr2B9XYbAa/oyMdQroiSV0DJyaCSLch5pqKX14RtmQIAs4aMhnMYEee4ci0dOnEcU/v34tz5s3IdKVo70Gm3YdmGmjeJYl5H2lURU9fs3g7bycFyXYyOjIsLYRgnUgPLzII9Cdt2S1Nzyo4fYm1jDqdPPofJiSJcW8ORk8dkXijzvogZzB4sx0Oj0UbCWUB7A1umtkrGcbhWw9hN96KIMubX6thyx8/BCtex1ajBWH4KhXABRhoKGeLkeoShsf0YdnPqNUWnRD3FI49+DA88+Crc/fJbhIRy/MQqWsij021CyznQIr5/6Pij//jz39T78bfzwf+tfr6/rRcDbU+fPo1f/MVfhOM40tPv2rXryq5xtvPBD34Qv//7v4/777//y4jl3ywAzD6TwG0+/9VEevapzC5++9vfjne+851X5gwvvPACXqwn7cdhkQjPfR4ZGcG3ehwDAPjbeSUO1jWowHemAgMA+DtT18Faf0Aq8MCPboVruHAyDjLDwzj61ONwdFNuttncmLoJs6dMNfg9QV6LvjEuFuem4bebMMQqmmChAZM3krouN4CmY8L2CpifXZHnFMtlbJnahZ279mJkcgpjW7ZjeGQMTraAlJm2quWS7SVhFxqVwz3DJfonXQ0Ad8IAjmkjSmK5kewDwNJ/EdClAlj6IqXyI+BM4Ji/9IMAjk1zH7X02bpiRcR8lSiWGohyWJi19EkKBVDmOqjY3VivYXVpCY1mDfPT53Hy+cOIuz5i04PjOnJzOTY2imKhiNJQFUFLWQZt3b5NGIfN5Xksnz+OsNl8EQUw669fUQOLElozoDGgp5f/Kjf+iQ6LCuCde+FWSjj01BH83Yc+hkrORTkLYRbTLsn1PGRzBSSOi6Ft23EpzuDSkSPorKwin9exJQeEzZbYVtuZPLxCCW3JXopQKhZQKVUwNDoBr1gS5XDGySBTyKNQKCGbryI1eV0IKqlUretrOHbksKiPp/bs71l1synu2UnFbCJCtNeXsHyBDO91yYPhuSELdvd9b0Nl923000bKbk+dJFHo2hoZyr3sXoJysVLtyjmmfTABXbFi7il4BZDtKXnF+lgT9S9ze9ldkM1Mwmw9TrEekm9NU65eRpOwoxWTmds29UQaca6vnWjo9O2pe/m7BGNVcpLKrKKhM9Wpk56GnAE0OtxXICMK3RQrfiIZuWzAqIiVv1IBzAZeT4VBSyviVq0pAFQxm4FjGtC0EBXHgEvwO05Ro9JXGOwEXZUFumQ3SdaSatAJ2HYjZh0nyNuG/J6XdciGnfuv6egw8zbSxKKaltEbKa2n1QHz1ZknI5152THzcFnzGDlDE6tpMq+5LwQ/W7GOIE4wYRpi9cxt62TZCyBLu2iyY3tDEA4T2KyGEItmKpupQSUrn4ML5m4vpwmamgGfinhmCFNRz6GEGlXAJYM4JcAeC8PcEesxpajm9vJicZaiiRQbKYFdDU2ZcfA8EcKN4KYahgwN+YRZx8CylqBFNj0twvtMEQ4zerbRqroqx5hfLXEw4HBE7VN/4BM/RH3zP/1CFevv/d7vgY3Ki6lYv/Te9yWb6D6T9mvtbb9hJADIXOFcLnfloefOnZNt8Sttmbjt2267Tf7etyJ+/PHHBaB9wxveIE087Zz+7M/+TMBfLv0M4L6d8/Lysqznuuuu+6pd4vsjbYUJFNO++sCBAwIkc9tfuUhsQSaDbwYA7mcPk8lMBfDrXvc6UUeTPfzXf/3XV7KIvpcB4G+27qwba/Srv/qrcs4IAvePmwSBhx9+GGyu2XQPDw/j+eefxy//8i+DIDzP6+tf/3q5JgiMMz/5b/7mb+T3/evgn/5VMNjioAKDCgwqMKjAoAKDCnwrFfjN334IFy6fQNTVEfoJVtfXYIl6LUFiDcPxxhElo9ioTSPVM5gYuhVL80/DG70XmfFJ/Jtt78MXXtjAn//9Il42kcNb36rh0DMhHnzjNfjLT5SR2/JW5Ep5LMx4CLMvwfnjf4qRG1+PZOY8jk1/Aka3C/g1BPY84s4k8u4aomYLraAL29TgeB6StIL1tbMIgw0YSYJCxkBldCs266GAAqkRoli+HkszF7FtWxnb970eW7ffC83KI5E+QZFT2VcKcbMHqtFtytKAbJyIWxE7BZJIfVJphYzLqBhaHpMETQKxgUBotgSISdhOYdJ2t6fO5FeD6lxTZQdznhG0aSfrw+80UNs4jzTuYPXEIbz0vp+Eae1GZJJwagmZttHexJPHPou1i5+GGRzF6x78c2iVXdCiACEBYImxUY5X7C/ZrFnMEZZ+VkPErCsBhdU/ZeWsrgrJKVU7quYdPbCa/R7nIAR4dXGcorqXZGc1FxET6FRFHnEh8Zj1YE9Hy+k0ipFllNeZ/1nANYMuSWkAQzNg5l0cOvkcHFdDs0tioYegE6ARNGHYGcShiuFp8xroqZE1I8bQcB6GRVJvjEaDUV+JzKBGxiu45eA4Du71ceNNI1hodDBsawitS2jWSkhjHeVCGe1WEX/z1w/j3lfegLOzpyTv9cgzq2imzL5lLi2QIdCacxC1M2g2dCzzujd0OLaHen1TxXXZBIQ1VL0qJgvbENSO4SV7x7C+uIwFYzeaThXTl59EmmaQK4cIQ4LXBIBbGCpkUKvVRcFbqRTg+8zF5YxLGYzncxEmSkWcOLGBqf034MLZ45ia2A6NwgktC88tyrZZfFpIX73wmlZW0MyR7qKVhlhvNrHe2MTQ8BBMXi/dEPwvTQOknNfpmlg3U7HLeQBdwphbm0YhxqtVNBttzCwsIiVIiwjVQgE5O4ORbBEZPSs1o9MbFcAEgE1DF8to0+CczYSVzcFILHzx+UOyP5zX2XzVSZ5WKoru7VvGcerceQTs7QVINVAsllGvr8IgGYA27HJdxei0OdvKArojWcOZwhB2bN2B4eEJmLYnZBUOBmV2luoI/A2cPPUsigXOTwJcnJ5BJ6RXWYrRoUnMLi4gQgjPtmGwZjBRSsfxmlc9BI8kB6uJjD2KVucCwtaycjVMY5xZXEd14gDyuo0jzx3BzS95CbaMjaI6XMDYeBnT01Qb6zLnYYyX1ehCy9kwokTmD7/9f//Ct/K2/G15zn8PAMz5wh/8wR8I2fvaa6/Fu971LlxzzTUyZ+UcgH09Z8UkZ99xxx1X9vcDH/gA/vAP/xAkpRNAZm/O2KZyufyix0Sy9W/8xm9IH8r+koRyvu+wDyXAPD8//1VOY/wbt311/3rmzBm8//3vx/Hjx2V28da3vlW9/36Lx/H5z38ev/Irv4I777wTv/7rvy77RWIHj+PF3Me+LSdssJJBBQYV+KYqMACAv6lyDR78w1aBB+6fgmd6kouRHRnB0ae+AJsAMO13afvcUwD31am07nVsC3rWw8LMJfitprIqNghi0R7ahKnbMC1bgFA7n8HJk8eFQcsbaMu0YJq2fEBbtgnHy6E0PIZCcRhDwxMYm5zC1I49KFdHkM0X5SaUGTxa2jPB1QnKpGj4XTi0gklou0TEp5c1fEUBrKyc2Lbx8WTJMh+Hv+OHPm88eviRrJ+WRIIJ8uY3juAYbO2U8o/IFeFEMiuvKJp6NsC0xGl3m3jh6BHEQShZuhOTkwiDEM1GQ9TDnbCLtYU5tBodmI6FjbUNlD0DensZcaeBbqcjKtq+BbSofq+ygFYsWGUBLW2okGvJygVML4uxndcgO1LG008+gw996BOoFLKoZFNE3TZsy4PrZJHJZeBVKth57Q041s7gyGOPYH16DtWRLA5ULGyuLoglt5fNAXYGFy6tAXELwyUyYoHS0CjaQYr6Zg1G4ov1t5spIjuxXcBiNqijE+PwskUYaYT6yoKA/qXqGHKFnCijs/myym3ycjAdB536KpYvnECnviFgMxsf5hbt/tGfRXXPS6GJ1Q9gW7pYUrGtLlEKq+modROsU2lKhXdPyS28UWnelb0z83dFOS7WzMqOiwBh0VRqWVopkznKJmGN9sAhbYy/ZAHdc3sWNm1W01Ai78EQcjRW/RQrEVnBfbtoZsqyYe0pgHk0mo58EmOLnaBIADg2se4rey72PS02M7Rvpko1CrEwM4elhQXpdaNGEyunz6DV2hC7p0yljFf82I+hOj6JvKWhYjHvlhlIFvwwhU8GOqOqKAwXGjhtpJUyX4DxQIHbZMPy+XEU96yvU9R8XTKAs1Z/iJCgTfskKDC0HhPwJpxNVWuKNkkUyh1MXhvSbCrCt7LL7oUq5zSCsXztKdiU4DDtt7MkN4ibc4pOrKERp5LjS0i3pGnI6CornOc8gi5gb4NKXKqMQwLDuoC5zK0Sy3Iy7BPA5WvVUEMbSwYaVGgnsHuOAA3oaCS6qJu5bbL2xbiMYHOsrOTZyHILVFGL8rxnXS8EBA58FO4L0bz3TQs0xZaXgUqfSy9O5RqS13x3AOB+c8eGhA0XAbuvtfSZsWzk2LC9GIjK5/bXubCw8DXXtXv3blEb33TTTV/WCF2tmr36ybQO5mM/8pGPXAGA+yzhr/dZTFD4Pe95D9797ndLM/j1FjZ7bDa/GQCYQ6/Pfe5zAnaura192erZjPK9ms3v9zIAzJ3+Zuqu5n8paO/F4+bn5FcubHR/7dd+Dffee6889tFHHxWQnqDvVy78jKWK+M1vfvOVvOcftvurwfEOKjCowKACgwoMKvD9WIE/+D/ehE989pNwTBdxlGKlbWBo7AHJDr10+jRGx1axsnYrRqsT2Fz6P9FOfxyLS49iW3kE7a6JG7Zewltuz+CP/mIZ0wsx/ug9OWzOVFE54OGPfu8Urrn/ZzC57R0IDB/t5hLqK4vYOnU95k99GEuzx0RVeHlxHT4sZDJFRH6TnrxwStuxujaPnVsfQsNfQW3pcXTDpvSlYbsusOxNN96LF04eQ6I1kcYFJPEqstlduPe+fwvDGoedGeJ4QXpXuvmwfQkM2rOyj4thklDaA3ppwUz6bye14WuREJMd7gdJxHSqUlk8iDiPEJtnDRQBW1eycXvhVFf6JsJiGqK4g5WVOUR+C0ePPYbmyhHkR11MRCZe/tp/D1/3pH8jBzVIdRw68QmcO/x3yMbn8eAr3gN3xytgRSF8RtaIlTV7E+XixL6VCVUkMNPpiP2o9CzMKmaj0wOAJRxJ+h3l9EVQrpccJLa2nLFITjAVvz0QuG9vzV6YKmeSj+nGxKOUKCRFZ1bPiWrQXvgd5IcsxJGHtdoSkjREvdvARthFFDbE7SsMUmTdLOrNJlLdlJ91jc5UIboBj4rHkmD7jlFoho+FhRpMg/MNHeOjFm66aQvOXD6LB28bQ9ZO0M23sG9vGc89vYLxiSz0dBsuTEf41CPP4iW3llDIuChOaPjIny/AG8pjdSWGl7eRy1tAGKDTTZBEKeobMeYXCRYmMAwLlsV96sKkm1oMVL0KJovbYGEJK5fPYGpqJ4LCASw3bWysH0Pb3xC3ruGRKpaWZxGGHWSdVJHzXRtxEkh+bcYy5Xq3PJL2AS+MMTm8A198YQZZl05wXYxXdsCADctkFjFpC8rV7OpFfqbjF6O6Yl/6+NXmBuqtpijb856NyA9QrhTR8evwSQw3HXGEa7QacN0MGu0A9UYLtm1itFSCFqawvKzMsjbqqxgqFWHEwGi+BCMm4MrLP0ZK9yyTSlwdfuSLAhiaBTeXFyX5C+fPI1sawy0H7xK7ZHGTI7lARBqMQTMRUiDA11EQwg8aePhTH8aBfdcLgM8ZnmmlMKwEuXwJx46fQLPTRJy0xfLZy+Ylg1q5nzkYGZvC5OR2uG4ZeqIjDelGZmBlZRpLq5fQqC8g69lodLrIFctYnVvEHTffhd3bxhD7BRRHygi6bYSEq6MO9M0FdINF2HylaAmeurCMqd0HcO32fbCcrLzuMjZjz2RAiMA0EPTIC0xC85sBkKPlNkkSGt7zvp/7rn0s/PcAwNzp9fV1cYz69Kc//aK9H4HRhx566Mt6v6uJ1f0nfS37ZV4DjzzyCN73vvd9VQ/O53KGTPXv2972NunH+45XBIX37dsnvS8B6asXOnqxfy0Wi1d+/a0cB5/zW7/1W0II7y9333033vve936ZW9h37eQONjyowKACvC/pa3EG1RhUYFCBr6zAg6/eDduw4Xo2SqMTOPzkEz3FL4E/svA0GIYGw1TKXKq/bAK4+SwWZ6fRaTTEdsUwdWXBImphgru23Eia5RxOPHsEppFKfg5tfQRUljxhE67lwHBzWFlbQbu5ITbSvCkkUFosVzEyvhVj49swMrYdllfAlokpFEeqSC1bAEsq+AgIUiFLhTIZqcxEVeAUj5bNmLKApfU0O6QgUDaWivSqcoMFYO2Dukks+6H+2ssIlbwc4c1KXdhEKaAxQrfTxHNHjyIIIuzYuVuyNknOJDDOxwi43GPVilUTgI3FGZx+4hEsX74Av9sWa6OrAWDWkPsnGSpkMfa2KVnKZF9zz1hPJ4uRHTuRHR7C6VPn8ezTx5Ev5OE4at9zhTJshw2DIYD88OQUzi3WcO7sCSzOLkrgzZinob4yKyxLWnTneMNv2jh36jhKWa4oQa5UgeVmEHZbaNVWkUQJstkcslP7cXF2BQXNx8jua7CcVHHi8GPwF+dwYLQEBDVpCNxiCVauio7fhm0kKGTz2HfwVrm+kq4vTGGeCTbZe+/7GQztvg2W5wpIz5tlKlbFjFonoKhye1eDFO1YAYn8HyF7sUAmC5qP6al52ZDyZltxtFXDz8aegDKZvFGqifVws9esK8hYZKRy867UrzosAp+xUu0Gqcq67VAxymY61WGnQM4EPC0VhXAtjATAZI4tbYE0AR8Vc1pE5WksKt/6zCxOPvEEFs6dhZkkSrVLS2revOoJQqqcqb53Pbz8zf8Mu3fuQ8HRQXNhvpZoYd5lThMfp+kCfPP6oNI2I8x1KmkVWC2Nuq6BxHRaEHUMpQ5OwwhZi0lAKVyC3NBEFc08XrLLBT1nBcn+ltfClxjnivGorkvJEhbFNNm6fC2KJ7W8bgia0sbajRN5DbV5/JqykybhmNvOaCkySrevlMuahhaPjcC+iiqWAc1mqku+MV/nwnAXdT/BeQ4/1O94XqlE5k+0++4PR9RpJvCrbOOVWlu9CyhHNHU9carDwQvfYvqLUmmr9xX5RsgpCuztv5uIhZVgwSnSh747FtBUZzLfd2pqCq961au+pi0y95nMVbJ2+ZWWTdu2bXvRD0qqQD/+8Y+/KDC4Y8cOEPzl9r4yD6i/MjZmn/rUp/DUU0+JdRTZs2zI2BTydy996Utx8OBBPPbYYyBj9+sttIS67777ZH206v96C5nJr3jFKzA9PY1PfvKTmJiYkOPsW2L3t9ff/tXrohKW+0LmMLd5/fXXyzESpP6Lv/iLLwOAjx49KsfR395X7tPX287Vj6WlGfeT9eJ+cnv/reXrPecbrfvV22CW82c/+1k888wz0nyTHECg/vbbbxe2/tUL/04VN4+dz9u/f7/UiY8lYDxYBhUYVGBQgUEFBhUYVOD7qwLv/w9vwiOfP4R6awPdZohq9SEsLc+hZe3GUGkISf0/4dTCKA6M3ICl1sPQwyHML5zF2BgQrJoo5iz8yb/N4fDjI/iTDx7H//57DqJzBzDbiPChZzJYqB3Bfa/+XzHknsb4ZIKZ+QPQttyKZ46vY71+AhXXwsXnPwA7XkK9XYeBMugmu1ZbQ6UyDL/Lvr8MDZtotxdhGGNo+qvwbGBqcg9GR3bg+VOHEMcaMm5eyOvXXf9TyFX2w/VKsJwCNMbgsLeJU3SpuE1juJohqlfe+8tX9j+9fr5DiihzT9NEehWGVYWasoHWYuoqGaFDwE65FEmPQVBUyMk6hA+bxKDBMZ2Hmt06lpfO4/DRv4dfu4CccRlakOLVr/4lZMbvlxlAa3MOsZvH/PwlnDv9ebTrR3Ddjj3YfesvIorzSFMfYRyJ4rLNkUjkQNOj0i5qAAAgAElEQVR86fekl+o5FCWMFiJxloRoYT8rtyplBc1ZCYnuBI8JnHDvGdfDXlomIcJvpcqYYDPdmsT2tzc76bsjEarVEgNr6+dRLW9BF03kzv0unj11CHsmr0GACK2ohY3WJvxOgCCh9jKGY+jIOS5agY80tcWK2PEchL6ORqMlPTRiE8UhD7EWYKhSlTbNcdfwY6+9FZfOHUdq0QXKxZvvvxF6qQY/yiHWIhx+chrb99yEp599DE98sYm3/Yu78fhjn8Wdd9+P97//k2Ip7bgW6i1fMpENg3baPthatJo2NjcDATL9LqPHmJurQzcd6ImNkXwFQ9lJrMw8gzuvGUFkenh+w8EmI8Gy27Ew/yxsTym+bdtAq7PBK4YnCYVMFWHcRhxHyHjKIphxTbpNV6kYr7j1lfjEPz6GxCyj097E5HAFburB88rQEg+pWGL3ZlU9IJjXbx8Tllg0PcJqcxVzqysCYA9XK+Lcx9xk9s35Qg5J4MPSbLExp1V0y/cRMGM4jTFUKcNvdmCkJsI0RpgGGMmXUDQzcClkgCdObDK/SSJ4hi3zKj/wBXCmlbSbLSHREjx77CRedtd9KBaHEWqBElTINcbrMIStEzzlbEQ5tKVxgNnLF7Bz5x5EBIDFN9pAlPrQOUcwOO+IsbK+gvr6KrQ0QKO9gbXGKjbrDHBOkPEcmReSxF6tTGHPrhs5iYBNIF2LsbJwGn5rHbfddAu02EShNCTkA75WZTd0KuC7MuuLGvMw/RWZr1AFfOTSJdzz6jejYOUU7UHU+gqA7uq0C++tJzWU01qjDcMlfMw5ZAf/7v2/9F37QOj38+zFqa69Oubo6p36en0rrx+6PdHdi0Ry9nu33norCIaOjo6+6LHNzc1JzNCRI0dkVsre/OUvf/nXnBv4vg/21s8++6xsgwt79XvuuQfbt2+/QjTvA8DsRxlFxbkAAWQSxEkYf+UrX4kbb7zxRbfzrRwHQWDOQzhnIWmeTmHs10VcNFgGFRhU4LtegQEA/F0/BYMd+F6uwIP374VlWPAyDkqj4zjy9BPCkDN0S27iCPoSJCOAYlr82YJt2TALeSzNTCNotaD3LKL7VtEET5m34dEKuVLCC4eelSbL7imA+3nCZFJ6tiv2MEvL89isrcoNHVXEBJy5HctwRcFqZbM4ceYsHDYntL/NemJBXCpVJFu3MjIJJ5MX5XGxVEZ1eFQyiAlaspFhXo8f8yYTwjDkh7TYXAsQmPZYagrUDZMQNgFYAYR60A5BLwaS0K5XbIkVyMPfdTsNvHDkCBI/xuTuPZgkAHxlnYpxS1BMFlENpqgtzuDME49i5fJ5UQAzP5g1Jnii96y2CY5qmiXMRp4LLgqHU2pWYlAEgIe37xAAeHFhFctLdZTKZZi2DsNykStWpanjNmhdbVoW1uotdCSfxURzbRlJax2GzayWTO+G3YBh2djcWBcVaRpHMEwLjpdFt93E0uxFyTdmo+Jlq1htspkNMTq1E/MdG6dPHUNrbQ7XTZRhct20F8oX4LAJSCNoSUeslK49+BIBsUPfF+aoZOfCxIH7fwYT+18q2yRrkwC6MF1Be2FmEZOPbKBNe6iIQJ9qXwl4MvOVRaYFFQFAgqf8SoBRyAEiUuVNubIkprqZCtWupguIyqeTtSx38GzWmW8r+bxU6Qbwg1gsfTbCCPXGJmorK9BsAyOj4yhmPeRIkmAOLFW5zK1NdDQVGVTypJhdE7bbaNdrWL48i5kzZ7E+M4uk25ZmjogmGbGSv60l8DI6glBDREskWm2V8rjnp/4ZpnbtQcFyUCBYqwHNRKl0eby04Q56LGwFzSowlqAuO3jmCzM3uE1lrZ7CYcMrlk9KeesIaAtR+fpSR2WxTiU9X0dCqeL+9ASvbGy4flOj0lmT9ROYrYcR4lSHRQKJBgHM2ShyiMAmiWptSbXuAbL8noA7VcfMRVYsck0B19w+Wfq97CnJ2xLbKUV35jXS5YqY5yvtNUFxNqR0JlDgsjgBSNZzD0wWEofanz4ALIeuqSytfh5WLxWr9/rt+UDLNdkjCkiXqLKpxZJLMTdklcmD3x0A+Hv5M+f7fd9oWUWmL5vLbzSj9/v9mAf7P6jAoAKDCgwqMKjAoAI/PBX4k/e9AWutBF849DRqq210glFY5TuRt/ZgPVpAo/0I9mx5ANPPfwi1lTlsmdIRBRZS30S0HsP0OrhzZ4rX3DuMP/srH6/9SQ3++RHMnAcubHkbKuufxrZdJ9HK/gFyk7eju/xBVPSnYKENvxNhZrmNJkJMzywi0Uxcmt6Am9MQdg1EdN/qtJHLFxG0W0jiDoYqO9D0N7G4uCbuV8Mje6E77E2A9dV17Nu7H3NLwK5r78POHS8jDAPdtGCkKiM30WNE1OZK5JDKvhW6tfSPqgeXHFxoEvvi0L1JMUCh00VI19AV4rACjtXz2eeoXqMnFJZ10dfLC33UWy3UamtYXDyJi2cfQdqYRhqtw3Vs/MLb/xMafgGNIEattYA0sbCyfAkL80/C85dwz+v/GB3NEZCKZOKk3YGeHQbMTaQxZwdKPUzQV80PVBfMfkrCdCUKh1E2/E4BXjJY4KyjtwjRXVqcXr90JeKIPRmduSg3VTMJgr/sX1ub88g4NmYXT2NixwHMPPkeFLsdhMky4Baw3lyHlVEK1kargzBkx6rBcxy0OQ+AhVarDTfjSM5rq9mWWUyz2UG+WEWl4kHXl7Ftm41d+0axtDCL8ZEEjpdHu+Zj50gZNxwcwmJzGYFfgL+Wx7b9Y3jvb38M/8u7H8LHP/hJ6E6MO+6+Bw8/8hjmZhw0Gj68XB4bmw2x9A58IAlJxOamPXQCH2FIu+8EuVxGzqqluRgrTKBgelheOovEb2N0dASrgY6QFsaV3VirLaPRmEbGK6HMTOLZ0zJ3yBVoT0yANICmM+s5hWXxGkpQ7wQYz45ia34HVporqPsNzC4tY+++rdC7Llw9D8fICnCsyMiKGK1GTF/KbBbxgakJeSKxNEzPzWBsuIqN9TVUS0UM5ctyrfPciUiCc4MkBiPW1jfraHdbGK6W0Wl2MFweRs5y0Q5bMs/ydBsFKg1gy7xFru6ESmZaY8cyZ+OcQKPAxC2I89kXnz0EM5tBlMbQzZ7yN4zEBpiCAvHhovBEM9HpBth3zTVIogjTswsS12UZnO9VUC4NiT10NlOAZTsI/BiWbotYggSGOOoKGLwwexa1tUWy8nHh0mnEkQ/XsaAZGRhJGT/5hp9FZ3MDY6NDiOkuFvIolOqdEwhdC2C6Fj798Cdw7cEbMFE20F66LA4BhmbjudnLuPOBn0ZOy1CeLsp1TUgUJgLDREAOvzo5Ij5I6qu4PDeLYi4vdvD//q9+54fnw+Q7fKRXA8B//Md/DJLSB8ugAoMK/PBWYAAA//Ce+8GRfwMVePC+fWLL7HoOymPjeO6ZJ2ETeCMDlmCnAJL8qsMwDWEb0trXLhawOHMZfqtxRblKAJjKXvXPQsa1YVXKeOHQYQF0HZPW0modBIlpL8PMDSeXw+LSAuprywIAUyWs9dbhWC4810WmXMaRo8+ofFCCxLSQZh6x48C1XWQzWTS6HSwszIvSmNuxvSzyRXWzWB2ZRNMPYbsevFwBhWIJmWwe2UwOmVwBbiYjgB8tdZkx6pgONN0UNTPtbFLDFLCJ31NNq8BZlTPbbm3i1PPPIfFDTOy6BhNbtn45ACwqYsUAFVQoTbHeA4DXLl9CVxTAoaxTKa5pk60UwASATY38ZAUkK9Stn3sLOcbhqR3whqqordcRhjrK1SFlr50tYGh0KzLZbF8OfUVBKczfJMHs9AWsLcxgfGo3Mrm83IiTcdfxfdQ3NhAGPjrtNqgwY92lAe52VaPYA7bZsHVDHwZMbIa0hlnF4qVzmBqpoOjRqDiB5ViwnazcJPvCcjWwdds2pFEX3U5L8nzYVFCju+uVb8LYNbfD8TJy0yxNqoB5VNyyQWG2q7JcDplxJKpfBdNJGyIYHc+P+pmPp40W85sk64hNsPTDCRxD2UV3Y5IECPgC3bCLZqujwEreuKcJNldXcfLo81iZnYXfaqO+2UCz1Zb8HYLqmUoFluUIgznjulhc2UDY6QrIqUsWdg6ddksIBJtLa4gDNrxK89wHGnnuVZMdSwYOReiFjIkoNdEMI2iRhsQ0kB+p4t5//s9RHBsVhrRJ6yjaGUuMMpnmSnSrwEwCnupnZlizZhx2SNNncHChcn0JoseGypCyhJMrftoCmBKEJTDboTUT7cOYg0UglXnMUk+lpOVzMoYmOUUEpXlFBByKCNjL+ivAV/71+BDMPu6fN2K5VFb3uec8GxxOEAxnpcgMlu0TiKYev7dvYvMtoLeyQKNSmwMNX9TKKjeIgw/pT/u+3l8ab/S9rK96t+wlOV9lrdX/Vl4BvH7kdSjQs1x1HBbRck3I/b3a8RHNh/jaGyzfjxXgeyEtpKj8vXrp2yqT7UymMRXFg2VQgUEFBhUYVGBQgUEFBhX4QanAu3/j5dCdMs7PzeD5k+fRDoC0/TLsvPUhnHrhwyjld2Ct9gIKI7cgmP4APK+LudkQadfBtpEudm0dhrnexq/9TxX8v3+6iaFJE82VTYyNH8STc8DM8kVsK67iTe/YgtbGFpxZ/1kYQzfhM0fPYvH0X8L2G4jiMlYan4etZ2A5MVJ7EYlPoMWFbmTQbPoolmyEHR+ek8fs3ApKJSpgQ7SaigSc9bJw7Ty2jl+Hll/F7a96A06dm8VodQ+GRipClyUgy56MADDVimxt+lE1Ypvcd/mhYjbtBTOx4SC63PMAYh/FHGH2KtT56ew7FT4qFslawrUYikhrGOgmXQE/zZQq3wWcPfYZzJz/ELS4DSO1MVIo4taXvgsrwTLOnjqJbVMHUN/owjBrWD37Gfz42z+KphbKPofBKs4c+Tvs2ftT0L0MEipDOVeII8QBgS8H7XYHDucBMr8g0Eawt6cS7gG5fUBRfKR6pFaCasKVFZBRAb88TtaMjGP2eEKwJQDeXEPQWMT8/Eexd+ctOH2hhVudF3Bh8zIubF7EmJdHI/ARMAuWe25YAvDSNY51SUIirpaA+xYb9NSSfsvvxGh2ApSKFWTdNg7s13DwJg/nplPsuk6HFZlotm0M5QtYXKjjl9/+Uzh56R9Qb8aoFgtY85dx9oUQt926H3/z53+P4rCGBx58NT796S+i1mQsVQ6NtoH1tQhhJ8J6rYZWM0bQ5rGruY9helhaXZWYIIdxSm4BY7kpWGETw2UdSwuLmBwbwjOXlpBaLlLdRWloBxbmTyCfK6PRXIfjxQi6HbiZCK7tiaVxsxXB5MxND+G6FhpBgusmboLVzSIyAyxtXMS52UuoVAuIwxhbqzvhotCjxfeA336Os0aHsV6Os4CpdO4zUGvXML04g5FSWUj3w5UKSpm82LvTYjuIAjkn7W4HraAjM4FO0IFlSjgSLMNBTjNl/2y6/oFkd8rNGdXVUwBHEbI2X3saWt0ODIsRbgZyeZXd+uyJY6iHbaWqlf8oAOhiqFKBH7TRJggd0aHNRKpTFKDI35KqTc4CZxIxE7YTaJYtQgXacGuWg247QOhrOHDDQWzdvhdJrCP2NTh2Dj7rrUVYmDmHaiWLXRNTInigRTUt2+kOmMQpbMdAEotPG5595osoFW08cP/daG9QMFDG5tJlLC4+B02Lpa7Pz8zg9gffjAx6OcgCHpN+bgCGiYxuo9Nq4uTzx7BtcgJBRKIK/6pDjxL8zl//7g/KR8V3/TgGAPB3/RQMdmBQge+pCgwA4O+p0zHYme+1Cjx0/165AWcWSXVyqwDAFjNo5WbUkFxfBQAb0OUG2BALaALAK3Mz6FIB3Pu7WBjTwlmAYCqALXhDQzhx6DBMkwByX92rAE7elLq2BTefx/LSIuprq6I+FgWwZQqwRssm23FQHBrBoUNPwhFQms9XdtQuraYJuuULaHVbAmjyhpXb5z+C2bSsLA+N4PS5c6Clp2nxppDMUhuO7cJxXHi5HE6fOYd8Lo9cPifswlyxhGyuiFypDDNfRGI4sOwsHDcjTFWug/bKYbeN82dPII0SjG7dgbHxSQHwWAvdsOSGlcCQqKepPDYMrC/N4OxTj6E2N3PFApoi3z4A3AfeeYOqU9PYv7nvAcAE9kSd6lIBvFMA4PW1GsJIQ7k6LICrly2gOrJFgO7+05WfrQIeydSdvXweK8tL2LZzL8qVilLbigCWN8S0SFa5QfxlmijQTVTTAgAycDYSViVzkNJujHbYxeLSDE4degZDw+OobtmKMOggDgNhzjLrttPtSmPtWkDaqaPTqksmLW2y2Szs/JE3Y3jP7dJAKc+p3hfJWFJqXm6famLJdu4BwGxmyTzlupjFJAArmaj8WUBM3pObsC02lSrrF0EXnW6IxLAEXNTCEEuzc3jqyafRbLTgdyMBp62wDd1voUsleZQgb5oIkwS1ToSYbk7CoO1ZB9M6iA0YT2isgGglLdbEdquvMDYIDpsaLKpw+dVg80CjceGeSm6xhRBZx5Jt2oaLGi2fYKBYzGHLvv0Y23sAo9u3wcwVxD6bamcBuUUMq0zL+3bFCjDluhXQTMCSjTXBWp7vvkpXOWor5npCO/VEAamScUywmIA5TwkV1OQkiKWYIkPQCk2dD3XNUKvdi5eSEvAxknEs/GlVlv7v5TXSs/JW5AdZiaDYPBYB9VOCwbStluQpsbyW1wIV3aLuVZlU/YydFi26++x2UQArLXk/GILbVIZZV6G9X/l975oX7Fc4ygS7lXNAjrZevRziDLOHxU5Ngec87c+/Ove99pY/2J9voAIcfH3wgx8UgJd5t3fddZd83hD8/ehHPyo22D//8z9/JX/oG1jl4CGDCgwqMKjAoAKDCgwqMKjA90UF/tXPXYebb7sLh44fxvNnzmNuyUS3tgEzyMLc9waEtSK0zfejad0Pa+FvMTRpI4rY+9uIEh3uWgtbCgbe9j9msPyFBhZnijj4kuvwX595AdW4idve0UHzUh7/+j+28MZ/+UU0R0bQurCCtZUzOPLor2H36BY4+ftxufafEdYjjAy5aLbPwUgzovrLFvKIEx8tP4YeWyCh1LYqWNjYQN7rIGjHQjjvBAHKJQ8bawH2HLgHN9z+NmjmNszOnMCO7XtgWp4QWUmAlfgdXZFGTZJOdQKchuqr2AHoEVLxcRY+s1LOMlZHUmFIWmWHwUigGFZCIip7Dh02v6f1L/sp6Ah0qogNIOnCTXQsz5zG6XOHsDLzNDqtk9AsH27oYc/1+zC/4qGYayOKS3C9SbS6C2jOPok3/tyj2EyaiBIHaVTDxz/yeoyO/wTGt78cw5PXIew0MHPhBEqFDMIowsZ6Q2YUTqaEfLYsUTxcSDomgVv9pPJ+1SL04Z6DVo9gLOCiLgAwSduWOKtJ/o706pGVRxQuIqg9jeeO/BV2XHMDgtXDuDl3C862T2Fp4wwS3cH88qrMgNjLdpsdiVeCZUCLElh2BrV6HZajw9QtAaLr9QBJYsBzEtx0YwV7tkeY2jKOFX8DpTEHYbOLp54OMDmmoxmGGM9s4q47bsBqs4ZSYScOHZvHM0+dxWtecxDnzs3htpeN4bMPP4+3vePH8Yf/4e8wt2Kg3qClckbmS/V1RznhpbrYCGcsD34QotasiSV6ueAg6xRQMiaRd2MsXD6J3RNDcDMu/vHknADtadrBxLabSCvH2voyGq116AbJ3wmqww4210kKZx9roZwvI+x2gTSUqKh9YzfBSXOSOR1hE/Mr84jjEI3uEkazYxjObUcK2s0qTyslMFDnUn1DkTdnbg4cw8RGt4Z20oIZUGntIet4IvygE1wq5zBEJ+xgs9VEO+gg4WsAkRAUMgKWmjDiFAU6+0nPr8BlKvNjaeRjpGEMz1CAfTcMpPfXDQfZXBmarjKA59dr0B0XYXcTpUIeaRgi63nw/QQ1P8Q1e25Ee6OJzfaCiCP8KJDZE+eC7LsoNBkpVLHe3JA5gERadX1kPFpSe2IJLeKMVEcniAQkvnn/S3DngVsQtZvI5rNi0c7XpEDJJGNESnl99sxzCMMGfvSV9+LG669BFDaxupZgY7Upz9lYPIml2fOi8jU1HS/Mz+Blr/kXyKYZmT2lVCEbwPzsLOqrq6iWCzK8ImgvUxXOMsTFjLMOHe/9y3d/X3wOfD/s5AAA/n44S4N9HFTgn64CAwD4n67Wgy19H1bgtT+6D7plwvFsVMen8PzhJ2HRfrb3T9h3kgVMUJUgsC5KR69UwtrsLNqtltgGC1DcszAWAJjgrWMjNzKEk88eEVC2b28sGcEWH2MICJspFbG2tIDG2prc3BEc1qkAthVQ7LouiqMjOPzEkwK8WLYrz7WZR0wFscMbzLzctM5dvCQgtVgaU9lMlbDnoDo2ihOnzqC12ZLn0l6Jf/dsB66XQa5SwKFnD8EVgFuHbXuwLBe27aBQHYI3MorF9SYuXVhE1/ehhbGAX9WyCS1pI+q2RdVKcDibLcr+5IslFIdGsVbbENVloVLB1K59KFaG0VxfwtzJY2jXVuF3WwJa9pXWcqMtymsqJx1lFtVTc4oVdM97l4Y9luthZPs18IaHsLK8gnq9hVyhAMc04Hk5VIbHkckWBbyXztawlfUTm9JYw9LcWayurmLr1G6UK1VptrgxthS0LBYAWPajZwFFO3CxzSboptYTRj5DayRXiEDdem0ZF44eRnFoElN796ntSlZvIg2zZDInKRpri1i8cBydek35LJFVnGqYuOMNyG+/GTEB4JAAbih2W0y68aW1JpCcIGg10A4S+EkiWa+uZSFpNrGxsYm6H8CjRXa3I9mmjShFpGuolPKoFIsCAnbiCLWZOTx/bh6VSg4VR4fTaWC9zuaji26iYb7J5gO4bph2RzqOr3axSavvnInAjzDf4gHR4jhBkGgISPlOVC4vLdPjwJAdZ1PLZplW6K5L9bom9mFZM0XB0mFTOcv+Vxq5FJ1Ux3KbWUohCraFIA4kn0epmTVUua+WizUC/nt3Y+9dr4CVH4LmZiXvRrSoPdBW1NMcXNDVWsBStiT8u4I9e+ZNcp6U9bJiu4t6WHmf9dKs+sAygV4CuAoI5b+ellnA1l7yldhs8/1D8n16dstsgwj+EsTvm1fx3MoAQcBkpSQmwO8xC7z3+ECLQcGyR7YuSedyTGpb4tYsoLC6fqhPp+05/8BtCCh+FcYramA6CYjaWVlTSwOrRjrS3H3VImVQKnN1tArg5v6x2TSTFCVanRPUF5U0GcMpLj7IBnCwfL9VgI4HDz/8MN7//vdLBu7VCz9z3vKWtwj4y8+ewTKowKACgwoMKjCowKACgwr8IFXgZ352Lw4eOIi1zU08+dyzaGxqokCtL3URujuwdfK1cIZaOPvc5+Am55AEEUbHAH8euGGXgU4dmF6P8Jr7M3jjfUP4L//5AjY3M9hW3Y7C5Dq+MH8QHzmuobH+GfzIwXci0tfhVG/FnF/E9Od/FTvHr8HWfe/E8uLHURnZiYvn/gJhM0CmkGBtbQWeZ8s8ohu2USnsRn1zBn7HgKZbyHg5NNs16FoGLQI/jo58roil9Q1ce+0bURq6HovNAAcO3AzDLCAxXeh6G+quvr8ofyJxMSJplj1YD2xTvVR6pXegE5HESfGpcb+PoQpYgcrsuYS0KkRaMZZWhNIeoTno+jh/7nnUVg5jee4RtDdrbCXhQcPOnbfihfNnYBg+SoUt8OMG9HAFr3jVexHm96NgZxCjhr//wE/DdHQ8eP//hZVOiOX1OejxJhZmX0Ds6xib2IHUqKA8sg1OpgjbGkcmn0EYdoSMTxCLcwxmvxKgSgmOSa+vCK0khfdkmV9yQYstxKGNIO2guTGLlemPYseN26Cl92P+4l9idvosxtxnkDO20SMKF2onRGlKWFMqRhCP2cviSkZrYEf6+3arLSpNgqh07+o0NdiuIX3ycCXFLQfL6KbLSBMTN91Zwd99eBmhaeGVt0/AtSKkrolrJ0tYbC6huZxBM21i4VKA3XsTHNi9C8dPLCCTGcJHP3Ict96dR3uzgs8+fgn5sodcTsfigoFmw4KhO3C1AmzLFAI0a7++OYehYhnl3Bj0JIOgNo+pQorJahFrtXX8w0ITtunBttvQtSwKlTEYmo75pdNoBW2MDecBjWCvI7Mf34+Q9/KA3pFedevoTuTiMZkhiEI18bGwegnNTh1OLkHOsVCwtyJN8+I+JfbifVZzL9FZMFlekybnXa6QpOloxHOc8XhVaTJ/U3MA1f+mcRt+EmG9sQE/DuGKY5+GKCKxHshYBvJeFjpF2pKPy/xeXs+MWIplhuOatsyLmOXM2SLJAvlCVQQLh09fwNj2ndhYWVRkC0OpyflasKjCd3PQLA+WrSEImlha3ER9cw1790yhs9lC0GnLbCwIO7BtC75P5XKCWAtRzuTRaDTRjELY0OAaHt742p9A3imgWBqGnxhSax4rlebi95ZEuHjxHM5emMZbXv8AilQlmAZMhy6EJGek6Easv/rXnj2F6bmTV2y2Ty/O4+7XvBk5rYSLFy5hs1lHOV8Q0YfKaVPTlS+B81Rnq7kJQfLf/n8GAPC36/NyAAB/uyo5WM+gAj8YFRgAwD8Y53FwFN+hCjxEALgPko5vxYmjhwQAJnCj9dS/yppYAbhU8SoAuIK1uVl02k2VVyr/lFU0QVs+lsPx3NgITj17WKydFahpiK0y838J1PIGNEsAeHUFjfX1K3bSfCwVV6IUtm1UJsZw5IknYOoEjqnetcT6lo+hCjebz4kN8fylSzBNWwBom8dFu2rHwtD4KE6eOoN2owXTpv20rdTBtJB2XRSqRRx65pDc8NqmI8CvApddlEdGUJycwtmLC/jiPx5Go9mRXBKqpq/dX4GVNJH4XQHAqUi2rIzccHOfKmMTOH3iBIJGC6XqMK67/U4Mj29Fu7aG9bnLAhyLBTKVnbTn3CUAACAASURBVH2rbcO6CgBmFrHKI+bNch8IVoBbCNvLYGRqL3KjQzhz7hy++OSzSKIQBcNHzjKRz5dQKJWRzRcF3MtUx9AxC9hcX0HSojJ3E64eIOtkUSyW4Hl5sdPZ6HThahCgXFSzjicmWdyupZP9SKDeQeoW0Oh2YZux5C2HkY7a8jxmzpxAZWQMW7ZOXrmWIjJDJStV2UdHYRurM+fR3awLACwZr0mK9shBtHLbYWZzqDTqwFodNoHoKEAzoVpWR6sbodtuoen7aIUalttdVHmdOLQkStENaUdsCAu7EYao+REcQ4etpwLcc9/jKBBfrqVWhCEnxaSrw3U0XK4HGMnamN4McLrWxXjWwE0TLpIgxcllH8ttH2MZHY5uY7kdwmPDoHMfYjQ1YCMMUe9o8Fxd1MdhrJPUCy3R4FkRxrImip4p+T3MzM1oCZqJYmAXdQ4YEqy0A3Q1W4YJlgaxRuJwYShrodalBVmArAl4toVQN+GUKjDGtsMY3w69OgK9NAQ9U0JsGAJ8S440GxJR9BKM7zFRqdgVAFbxiH1afclFRnWwsmrm0ELUur1//B2B1b6yt99AKqG2Ap6VlRqfyb1WwHUfUCa8qoYKCsRlI6hAXKXKDtJUrN6zpD4oP2/ZbzaVVqLyfXtRwvJVLic+lxk8wq5XMwoz1RDIfrA55nH1Mrhkdam6vlOg2bfN7tlEq725ShTcb6yvNNi9N2PJAe7VRf7Go+cR946HDffrvtw++Dv0Nj5Y7XeoAgSCz549KyQSLnST2L59+1fZQn+HNj9Y7aACgwoMKjCowKACgwoMKvBPXoFf+te3IefmYVguFlaXMTu3hNryjdioHZa4pUxuDMXhYWTtIlq1U5jfbOCOSQd7xw08crQjeZ9mK8JOfxPX7C1juOBjbc1EKW9jbmUdI5N34XPpXTj22d/FZjXGvn2/Dr1Wx/zcX2Kz1UHRKeKBn3gfAt3DoS/8V0Ttx4Ggg/KQLrFR7GXKpSparQ1ksyNYbyyIepQq5NinUreNSnEEzXZHGoWNRhfjY7vQ7Xax2mjgjW/633DyRBf77jiI2DbhhlnEmi+AjbQewnxWLkNU+UrmrWpxxMlLiKu9+CFFhmV/K3k70lQp22fljsQ+LJamKukZQmnwezbLcRKLurG1MI/FmUdx8ezjCII6NLsDzW9i++QOzC3GGBrZgtmlYyhky2g25vHAA7+JTPW10LQaHLeO//L//SvATXDTwV/AZnsGK4uXUV9bhB/MIFOoIugmyOcPIJfZCbdcRm50J6rFSdTrTZimC8/LCjmfxHNOHaiuFBUnycuqaVOhN+yvCJAJ1h0gTkw01hfhWJtomVmkzQDTz30AO/ftx8WFHFqLfwYzaGPbyFa00UIzamKtvS7k7ohkbc8Rpy0qUruBqj9BR8Z7dfw2spkyNjaYyRrBjzvQAhf33KOj0Wlj74Ex1NtdHD8RIrJ8/Mgd+7G8MI3xHRW85YFX4hOPfgEzlzvYsa+I6mgXT3x6Ftsmt2Kx3gbcGXz+U4DhASMVC81mCQvLNXi5CGlUwfJiiCTSUfJGYcKGbunQ9ABdf0PqVcyOw0h06P4islYDlYyD1z54H/7Nn34MiA1US23kvCGYORP57FasbaziEhWkWgv5ggefVlqI4ZoOLBjIFlJs1JvYNXE77MSDYbDX1RGnEYKoAd1OcP7ScViWj+HiDmSsSXEb60dfcW0aEfKeAxdBZ5MzMNuGxhlKkqgIMzGpUiRw1cH247NChEmIVqclmcecLziuDd8PEAYJ037hWA5sqoYlUktd/9LL85pPY3gCKqdohwEYdsx5XDZbQRJHOHzqJJqRD5NZ21pbbKSTKEYhl0cYpQjMCLXWhogcytktMo9qtTZhWIyu0mBEKsKq2WnKteq6GRVxpqUyG6gtrOKul9+N0fI4CoUqDDjiYNYmMb+XUZwmIdYW53H50gX8yCvuhufkMLe4jmt3jgkxn1FSuu0IJM3DWw95/fN1nGJz9gRm504o0oJm4sLaKtzKTmwtb4EmttVqIiAgr87YuEhmeYoMrwmBQgDhHjg8AIC/fR9pvP76fXo2m5W6D5ZBBQYV+OGtwAAA/uE994Mj/wYq8NCP7meorqhkh8a34uRzzwi4J8zBHqirvqeVjLKBtixbAOD1+TnJtyAwKY+lWrgHAPNnAqu5sWGcOXwUhsFsWwUAi8WzgMS8ObWQLZWwsb6GzfWa/E6BxH0bZwXyDm2ZwNGnn4JFUNq05e8KIFYAcKbAG8gAC9PTAg4rm2hLHmPZFoYnxnD2zBl0G8ya4fapHrZ6ALGDykgVzwoATOtpVwHLlq3UwyOjYrN89sI8/vHRJ1BvtAWs9DIObjwwCSfpiLVM2jse23Klccnns6hMbsOpY4cR1DdRHB7FDbffhaHxcbTW18T+OfLbAmQSDFQAMGutcpT5s9SeiSHMAdYVk7CfeZtqsQKAt1+D3NgoDj9/HB/82CNipTyVT1C2UmSpSM54yOdzWO4EGN97Iy4HRRz+3Geweu40RkcruG3/GDpriwLyerk8Ut3D00fPY6xso5K3ZD+8XAnrnQRB0IaX+tLkMks5HdmNizOrqLohKpM7UNuIsXDhPPzGEvbsmoQeNVUdc1nEVhGmqcGIE3heBlt37EK3o45f7KUTWjoD55MtmE+GUKiUcbvRxnjgCyC61tGRcUjQTLDejqVhzFpAvcsM3xhlqreZFZREwnTl92x0OmRxUs3M5pX5ujpZtWRg0nEqRdtPsLNooGDGaCYaNoMUkwULZ1db6EYmtldMZIwArWaE5a4vdcxpOjzDlmvZNWMwI2mlzRt9HU0jwLmNLmzNgm4kqLUiyRd2NA2uDuS1FK6ti1q2ZCYYcTXJoGnFEAUp1du1AGhECTrM9aV1tWHA1WJUXR1+RBsxF03dR9WIkTMtBCmPWcOmZqPhFIAde+FM7UVaGUWUL8PNFEX53U+rooK2S7s0Nm4a0BUhs2KnSzOowncEDJbWSQl0ZRHwt5d51Qdy+w0kjZoJ+BIC5TZ4sfIxtLPu5+Py9700bFECq0cTDCalgRbfBKyTnrWyWhvtqalGJiQuymMBdPk71WyJZrcH4NI+S9qwXuZxX8/7JZNnJQdmPjOBYCECM+e770X9lYDvVcfe50pLLXqWcMowmwC3Og5hXvdqFb9uYAH9DXwMDR4yqMCgAoMKDCowqMCgAoMKDCrwPVKBd/3SS2DbLsrlIk6cPIawS+ve23F27lGkS0u4Zt92dIIatDSHzeYakmUNP/taFx89FKPVLWK520A16WKH6SNv2rjj4BCmLzfEBtd0NIyNjGN+ZRif2ngBG+ddlK+/GdnKFE5//sOI7Rg2bBy45Z3IDe3A0X/8FewY3w/DLaPRfkEsZVdWFlEdGkGn6aNSzaPdbaDR2ICXKYmqMghJrrZRLZfgdwLUNpsCSiEqYMvEdlycPw0YDq674adww80/jcQi2uP2AOCr+m1RO/YtdlUnwT6yr+6jQlj+S1XcEx2ABMRMQrHKZT9F8Jea1yvWS4KnspMCkjBGt9OB2VnEFx77GH7iNQ/gwoWTePbpx6EbK+g0F0WJGmqjsN0U7eZpaJqNreO7ccOt74KhlZAtWfj4374DiaFhZGQfOq0NrMxvItUD7Ji6B1smX4InnvwwRreZuDT7JAytiIPX/Ut04jx27d2NzWbEyGDkihlkbAdREMN1ckgN5QpGbIuAtqigSaYlKCw9D32fA8xeeAzd7rNYu/Q0tHwBUze+FsHmGBZn/xyFpINSoYv12Rjl8SpOT59BpNNeWMU4WZawfCXWyXM9BUf2HKQ0RiQ5RdQ32nBdA3PLdSSRjUomwK7dOu585V6cv9DGhfl5bNlZhh2nWF9ewasevA478lVcvHgZa/EaLp3ZxE++6QF88fFPYGmmhOnlDezaVUalXMLR47MgMBiGQ2i3XaysrKDbDGCZVQHt8m5FHOFICBAzNekwDTjWMFwtQNVtYnXuElzLQS5j4bmmhtZmDXfcMYFp5gHDwvj4rZhbWcT5S0dRKnG+oyEMdDiuhsmxLagtb8BxKa11MZzdL5m3pk51ryVAYhB2sVFfgpv1UGueRyFXQd6cRJSoeZ1alBqXJGQ27RYFFCZFCVbPjSuR2RkfTXBYpXv1rmdxrhL6tNgud7ptOOKyZwqRPaFNdNCSiDiCm4SRCQDzOugrXQnyEgAmKN3odkRJy1lbJluWfTxx7jw6EbN2M9Dh0fEbCQJkMy4uLB1HvdtGmnLG6CFKmjL70PUU+WIGkR8K2M6sXt10kcvkELd8aFGKG3bdhJfcchtymQKM1EDX7M0FYkU8j4IWtMjHFx5/HD/3jrcjDlqIYireHSS6iYuXL+Cma8Zlvsn5RJCQymHCNFI00wT04QuCGK3lS7h88TkBgE3dwZmlJVQnD6CSKYl7HiOplOsZXxXKIU/NCsgJIUG9NxwgIT5NBwrg75HPucFuDCowqMAPXgUGAPAP3jkdHNG3sQIPvGq/WJ04roPhySmcPEoAmNkefetnWvOomxoBZ8Xe2UamXMb64jy6rSYYetEHgKkQFiCT67QVAHzu6DEFbFJBzL+JxTFvrgwYloFsuYz6xppSAAvorG6OxcpZsoItjGzdiqNPPQ3edtLeWQBg2kQTBLYsAYCjJMLi9GW1XgGZCeJachM6PD6Oc2fOwG8yA5gAqy5W0swYtmwH1eFhPHfkGVjMfJGcWMWaJPuxPDyK8Z17cOHSAv7hkS9go9kWwNLLuLjp+m1w4i78Zl1u/rhdmwpp1wFZaNWtUzh97IioXGn9fPBld2NkfEysn9fnZiQ/uNNuizUNj0kB4Ar8Zg0EAGZ9CQAr6WwvOLWfAexhZMceFCcmcPT4KXzgY5+Rm8ztuRQFIxaL62zWQ66Qx2rbx45rb8GlTgaHvvA5LJ87icnxIdx+7QQai7NSRy+TFyusJ547g63VLIZyjjS2dq6A1bbK+82kXSCKkM0UEQ3vxQtnLmK8mGJs6y6cm27g/PNHELXX8D/cfi3ijTnJQbazOXQ1Mslj6GEbGTePa29+qTTQXb8jWb2SWRuluJhOYoEAcLmCl+kd5PwuZhtdGKmJgpXI4ED2JYnh6hoanQgZgr20S7JVo0NVbtJpI+wEonyWPNmItt3K1orAoWEbiKJACA2jXigq7JVuiqwN5G0d5+u+sKD3DnlotdqY24wE5Iv0UMDqzYB5N1kMWxpKnolWrEPrBHAyFqYbLbTaISpDJczVW9I8uGAmDe2qdfhJjE4ao2Il2F4wJVOnETJTVwMrXg+BUNex1qFVd4qiCwwbISyHTaiJ2VYX7djHuAnYtB6n2tkgaz0VAHs9tdF0swgqw4jHdwDjOxFUxuAWyrANDhIM+BxasIETEi8NkXqZvz1LZTXl6P1f3wKsl93LOihnbwK2X4JWRVlMtqxG5a0Cr/sWzVwVrZZDiYpSoK2kZXFAwp9TgsZUFiuradlyQrU5BAwWyzT5O5XBfQhakyxmtq18HHeF2+0PWRQRuu//3AOev7S7CgBWXWbfsUm9zGQA0ZMX96yfr3raVe/Avddjj9UrIuurtp/82EAB/G38uBqsalCBQQUGFRhUYFCBQQUGFRhU4DtcgV/8lbuQzTmIUh8Ls+dQ0O/G6flhXF5fhbY8jUJ5FrXVBjwrQBTnsLeygVakYaVTQCvyMbvcwt6Mg4k8sHeigtXlJrqtOg7efDM+u2Fgrl7DaMaGa9dw294ObtmzD48eAz70t88jzLWhw8FGaxuSHFAKT+G1D/4mGnEGq3P/gKXls4iiujhkZbxhxHENfnsT+YKL9Y269DSxZaFZj1AtZRH6gYC2tc0uUs1E3prEgQP/P3tvHiTnfd53ft77ffvuuS/MDADi5AmQlEjqMCXLlm1ZtiXFZxRX2buK13vEm91yUuVae1Pe3aSSSlzJZhMnWXsT23Ii23Ek24pknbZFUpRIAiQBEMSNGQzm7p7p+73fd+v59YCinfyhP6QqldRAoWamp/vtfp/3wO95vtf9nLvweXQtQjOP8tb3/CKLRx5WvxfrIdWnDIN+v9YOCcSrnJQy5X4m849c3Ie0XEVhyR8VAaP6zkSBVkkQq1ipmCFZWPJVhYGsm8O4G4mUWr15iyyUfehS0PpsNV9ja/UCe3u3KXkaS4uzbO6VqVdn2bx7hTTfxjEjJmfexrHjP0F9epYvfupniGIBSot020IqN3nn236JRidhs/mn7O69QNQv82Mf+GVuXD3H3fVn2e9N89Z3fAhDL2MYYhUc4/f2mRyfBr2IV5pCd0wlDFAUYhUTNOwbVZ8k0U3RBnHnFr3OVW5uf5E8zBHqa54kVCrvJYueJzcD2p1t/E5MoVqgJ/FhmqYcnwT4FdK757ns73coFBzl+KTidSydveaA+nhZudKt3GlTqnok7QHvfJdHs+njVApYlQynqLG/7vP+73+Ka6vneGh5DNdw+OSX1jl7+kFOPerw6ldf4fkv+zzw+AwL09P83kdfJUwMMj2lUJhka6uLRPEKYbzgjSnVs2MWSLVMgXziEGfqRQxdQMAaBS2kZqwzXrE4eewY+70Wv/vMRYquiVvq0mxELB2qotvj3F4J2d5dZ2ZaVLUxhl4k1wbUSjNMT0yys7PBzNRRjKSEYQlAHGAZrjqfoijAtlF22N3gLhBRNmbItCFh4Y2eVc5asYQW1zBxpRPFru0osrqy2Ja5kgDAIjBQvb/y4XrDglu2E6eJAjnl/BfBhIDg/X6IQaRmXMNLQl4zvC6UDXQuDm6ZyhuWkyNQDmsyw7OVGjfVUl48/zqPPfVu3GKFbrTNhUsv44ddnnzbY2q2ppmi4uwO47AkzzcKlVugECxsw6RSrqnz5qmzb6eQmjz58OOE/YBirU4QC4XcUh5cqcyoiLAMiz/8vd/mv/3Ihzlz8n7u3FjDKVUZdAJl9RxkGb5ms3L7Jo+dWBhe17qhAGC5Pj0RHHgFvvLMczhukf7eOnnYVPspAO/VrQZTS/cz7lXUuSEkD5k/DacA8jUZzk/lM4n690AxrVTTWcrf+//+3jf5Dj7a/KgCowqMKvCdWYERAPydedxHe/11VuD733NKsd5s12Zifpmrr5xTdrZDAHj49R4ALItJBQAbFoXxOnvbAgAPhlbR6t9Q1SsWScoq2nGozExx49WLsg58Q9mrnqdbmAIKmwIA1+h29unt76ELACsAsNgOSW6wgLymyeT8ApfOncPMLTRrCA7LglDZTdsmXqlEkmVs311XC1v9QGUsNtCGbTMxNcPtWzcUACzvqRov3cVRWcQWtUqda9cuIfCb/E4AYFESW45BsTpOdXKO9fUG5166qJiNsmgWkPeBkwuYaYzfb5PmYh8t7MWhFbRa+E5Os3LzFlG/R7lS5cQjZ1k+soyjpzTvrhL7fYJBoDJvxG5Jgd4KwB5mAA8XkwLIS86yShdCGLFK/SiLc8dl+vBRxuYP8fKl1/noxz9DGmUslDTKhtgy2xS8Aq7n0er2KE0usxVZ3Lx6me7mBjOTdR46MUd3Z1NZYzuuK8nCXLqxxmS9TN0d5t6I0rjti/I0wc4C8jzB9kok7hS37mxQKuhMz85zc6XF/uYaedjjzENH0HoN8YpCczyizCFTDXFItVzn7JNvw7B0olAAcGk4MgUA381m2c4nKNTHeTjtUU5C+n6KpetYeorhafh6TrXo0msH7DV7qhExqxW8hSl0t6BYr+H6Bv76Fn4UU7JF9Ss5Nrqy5/IcISiYbPb65HHOfWMO+4OERhRTs1I8XWM7HqqGl4q6Usdea4qqV6Pk6OyLKjmIiTFZ8mwWCmLvbBIOYvajBNsxiZKAQrHC7c6A3X4POzfIYmGHCgkCgjinYGhUXU01Ir00UcfU1Ux1npdNnd0wU+rhup5ytJTTzU1CdBqDAb0wpWBrlDONgrIf1wmyGD+T1kfAbSmKzZ5msefVCGfnYWYBc/wQ2cQCuVclF1soaXoOlLtDAFNTalvp8VQTfiCuVSxWAYezAxW6gMEHucQqi1c1k8LiPhgOCKP4QDp8D+AdDg5kjDAcqgwB4IP3O7BdG+bwinh4qNCVlk6ykYf5wcNMXwGYRQWsWiz1Wf8qPDsEb4dg7nAY88Yf9f09DfLwU/zlAc+bSfr3wOOD5/3XUOB75OthJ/w1+a98hA+OMoC/zv+KRk8bVWBUgVEFRhUYVWBUgVEFRhX4FqjAf/e33sHA38UseOxvruA3Cly62mK7W+f44nFKpRK3b1/Aos+EkfCTf+0kv/e5q2x2ffLYoN/PWSwYVLWEtyzWiUyTzcY++qP/kGZ/lvsenuErf/KvyNyYnZt/SCG3ycJxHnlwhe979+P883/7IuudCpkWYCYzfM8P/yLr2y2C/Rfo9y/hGl2igU116jiJv02rs0qU2rhugKVLLIxL7scMopBKuUCn3SOOczTDVMpKy5zkoYfewbPP/0eWlk6zcOjtvPTaOj/+4f8ezaodKBuHgJpy5JJuwpCuRXoKcXySBklsmoa+0Ll8r0i10rNLEql0KDFJNKDba6n5Qqlos7O1Qrezy9nHnkba6m47p9lYY35qhj//9Ef5kR/9b6hqA555/hOs3P4SO83rmHGXkw/8D7x64TmOn5rgxmt/gVUwiIMi7/y+X8ZwLS4+92u0etcJYxtLT3j84X+A4XW5cv2LdHvS7z/E8aMPsNVsMF5/gu3G6zi6zuTUIhvbG8Rpl0F3kyDKqJWWefChd9AJQ6qVGXTDRrOGYLeA3mJtnScRadLD4HX09BZREjPoQho4bO7+BWOlI9RKNdLeBdZ3dun2B1RKBRXXJTa+4t4mM5xer00Sx8p+OtXFrEpTNt1iDR1HMXGYUa2XuHa7R61sgmUyXgyYmy8yPlsm0bs8dGaJ5565zNkHj3P1tWvMnz7FqQmTqpvxJ3+2ysK8w8Zek4qpUSvMgVckShpqVrWxYXN3o8vm3YQorCuFaTBoUfYSfuwnHuWP/+A6Xs2h3xLnOfFkm1T11XSHmpFx/zzcuHmVv/2RH+aTz1/mk+euEmcDpqctZueKuM4WK7ekS57i9soOtWqFXuCTik30hE0aFhkbG6O5vcXRhUeH55W4VOnDcy+JRQEcqv7ST7u4joU/aFIvz+IHQ2vyv/rnnirYc0ToYCvLYnnePWtc+b3oXGWb985vtZ0D1ap03Ek2tHwWVfEgCMjigYphU4p39dIhEUIBzooUIaR46dZzojhCtywyDMrVGlEWcf7iVSrTk9zZWSHOQjUHFPK/qK9l2CDXTb8fUCqWlPo2jCIKXhE/CCgWKlRKNfI0Juin/Mrf+ruEQcr5c69y9qHHlINYkgVkBHz+M5/h4ROLzB56kLe/fZnu5h5ZbJPEGrtZjKUVVLlktpIaLjevXuDRB4+q+ZsAtREWL517lalameQg2VsLY+LeKlGwrwYhQky4tLbL3NL9jHmV4b4oQohYbYugwxp6xcv9QEVtyb0hpT/ween8OaIk5S8u/9m3wF1+9BFGFRhVYFSBb78KjADgb79jOtqjb2AFfuA9p1VjI0Dh+PwS1y6cUxY/CgBWCsF7VtBDmxlhvAqTsDg+xv7u5l8BgCUf5Z7Vs4Zp21SnJ7l18TV0kecpMFngJWmkhjnDsuhzCh5+v4vf7w/VxAoIkgyNIQidazqV2hh3V29DaqIZuWoQpOmyFLKsoduWsnRt77WVXZGofLNcwzJ0tSiTLNxWS6yUQhzbEP8bglinIA1UlDExVqOxvUsUJtiuRi42zLquAF3dcsF02djap9lskQiTLxdbIIfDC3XyJFVgX5SCZQuwKO9rEoY5lfEajZ0mfq+PVywyu7zEAw8/wPL8BM21VSK/9yYAeKicFhX0mwFgVS9RPR6gcYq/KQCwlikAeHLpCOOHFnnl5Qt84mOfxO8NsK0c19VxigVKXkHl9ez3e3T7Od3MpNPYxYojqqUKY2WbKAnxSq7K4JEsk42NJppjUC5INk+i8pzDfkocCKsyRXNtECvtSGO7sU+gwfjkDHfvbEEoy+eUsfESZhJiuIZSYSe5TSgsVkNjcnKSd3z3u3A9iyiURkjymsRmKGM9mWErrlGdmuFY3qYayHlhEyYhjpljFjLVhNeLHo12zErTp6lZVIolqvMzdDJp7G3K3X2SnW38MKUoZAILlTPjmSbj0xVJh2Gv1STsBlRsi4Gm0+juUSbDzW0GqVhHR4zbAjxabLZDSiaUHYutMFZgcRgnFCU/uCBWSyb9fqQUuGVLp+qYDPScq+0OfpBQ06UpN4kOmqxOkCmgVxSogyQn1XNiM1Gg55hpMWmbhML2jTSKUcZsJWcg7PJYV5nAUaKTGLGy1JbrwVBoZ67UsELKMHNDKZ5T3cDPdCJdoyVK8rEpotklsvoh4kKNvmRZVafJnJpS1ypAVo04FAVbXa1DIfAwS1euK0UElyHIAcirtLVfE8weDEbuGUMNb1gHHOUDMFbDEMaw+quSsw4g4QOTamWVNARqVayOet49s+UDIfwbrs9DA+k3MN172O5Q/qvqOXz1vT9/FQA+ePye6vjgk/wXT3/j5W8yk5Zm+YAGPdQX/+VGPP/x6jfwbj3a1KgCowqMKjCqwKgCowqMKjCqwKgC39wK/PWffSewRXvQJtpvkwxcXr3YxXRN4kBnoBUoZgFmqcYPnkq46Ues7SSQ2vixQRLr1OMe5TzAtgxOzU8SxSZf2FvgbT/2O7SDTYrpHV5+8Z8Tta4qEnhmzJLTwfJzTkwF/MgHnuIf/bNniE2NR5/+FdY3zrGx8gWq5ZhqySAOLZziQxi06Q4aFGvL7O2+wHR9kiTzCLqrtCMDz5Fs0ow0RYEvQkTPM5MzZ36Itbs73N19hfnpt5Ah4JzDB37y54l1R71GZQFL1Iy82BzOQZTVrq4TBKFyC5PuRDoa6Z+VdlgBPj66VkTLXIw0Z23zIue//Id4bLC79TqhPz8YrgAAIABJREFUUeLDP/WrXLj+PI8//Ld57conOXPmUbZvrxO5Od3tC1y58AWCbodU3+d73/tzbK5bvHr517FTi358VyyR+IEP/EsqExNceOYfc+X6eWI9ZqxwgqUTT/P665/ATnvML/0EE+N1pbo8/eCTLMw+yvb2Cp1Ok0H/Ip1Wm7GxKXZ3mszOLdJqCsB6GrNQp1ZdolCuqZmOUjEKKCYZydJD721hpHfp7z9LY/cc3c4mY+Me0+NP0el32Wu3aG1fITU0HJXPLNbPscqV1QyDKBVl6VA5emh+jt3GFhJvJf9knuI5DkmYYDkFepFGZ6+D5ZWoGH0efGia2iGd3sDGtnyKFVhZ2eDI/P30CHjsWI0xO+HTz24xMW4yM1uGqK+Uxj4B2+tdbt3osNvM1DEaxDpbDZfxymP0gpvkQZ8nnoDjpwp8/OO7JMGMmgs5emlopazblLMu7zxRp1LQGavV+ONzr3FufYNazWJmxkPXfcIkZ3/Lot3ZpVCE/YZLnAdMTk5gmT4DP8ezF6gWyxStKojQQXpLlUGdD0FJyUYW22gC1dOmSQeTEpk8V4Gnw9mayGfvuV7JHMkRMYMlCcP/JQB8z+1KvZfKqL3Xd8vPamSn8mpl/tQVsnzqKyK+UrcPE56GXa+AwMoOOsMzhbKt0e33MRyLTEBVw2B1e5P9bgM/DYnFLU3U8gqQFhcxCY9C5WC7zlCxHEUJURQrQYjse8Et8PCpR6i4FbIICuUCu/0O73/79whUzfNf/AumK2W+97vfyVi5Rl6Cq9fa3D9nk6QG+2Gfz7/wLINM46mz302tWFLgdJJp3Ll9nYdOH+eauAQmCZrpgkplFqA7IZcQ4CAi6d0hCtvKNEwELJfuNphfPk3dqyoFsKhHZHYqYLQizGup2rfN7W1eevkc3/uOd3FzbZ1Ud8hykz/8wr/+5t7AR1sfVWBUgVEFvkMrMAKAv0MP/Gi3v74KfP+7T6kFiwKAF5a4dum8sqFVS8k3KYCHdiZDhZ9S+7qOsm1Oo+iArThcFCoiosrAGH61ih7drR1yQ2yRhtaveaapJkzsmCT/ReXd5glhFCuw1xZ1ZJJhKasaDT9KqJaKDPweYahcZQQnJooyCrbko6Skuk7ZM+m2BwqCcUSBGWUiPiVOc8rlMkni0+1GFD1T2b90eym1mk27G7N0aJrt9X2CXo+Cq5M5QzWvbRhotgO6xd31PQZ+MFz1AnXHYrwo4GlGZkKUa5iuRtkVsNbAj3Jm56fZazTptbu4XpHppUUeeuRBji5O0VhbIRr0VfbPUAE8tJAeWkAPbbB1Bf4OF+BCLhzqM2VVLovLDNtxmFg8zPjiEudefIU/+q3/RK/dIzE1LFunUClQLntYtk0/jPH9TFkNd3Z2MdNE2VXrWUzuWJRKLtVqUT22sdVQam/JsxFrZlEQ+/2YfmegMmFsz8VwTYqmQ6sXEpIxMTlFp9nG73bQsxS74OKYFqZrUCw6akEdRBGOYzA5McaZsw+rDN7wLwHAKRvJNGv9IlPLh5k3OwTNHXqJTtfvc7RiUJYM4M5AqVd7qc6W5rKfe2hBqKyFtts+oR9Sk6aShDgVC2E5Z4aAY8kpcOSpR0n9Af7NizhRSidJhVSscnamiw6V8gSvrq7TjgMqjsDZOkHkUxVCQGao3OFIDIeMlMQWUHuohh0MMuLUVErlccn5dXS2uwNKmc245qnhwG4U0CLEzxJkVGBJA5UalDSDWsFUFskpIZqZk+QG/SBFTw08N8HUxC4aIskSThx0I6GVRIRarrKPHU2nqJm4opvNNQYIeC/WXTlBpOGn0kBCX8gRTgW9UGNPc4nHZjHHpmm7E+TCwjcK5GYBrLJiOatrX90CZEtyAb45y2qYiDRMBj4QwUrneE/9e6CQVbnR+FRMX+2zlfbJI5+9zKNvjJHqxQOYWJreYQM1bGqH2bpv+E0dvNdfltoeKG/VfedAtXsAAB94lf1Xboh/RRV8AOS+WdD7ZnXw1/b5rwLAw+ty+OhflgjnPz/59d2IR88aVWBUgVEFRhUYVWBUgVEFRhUYVeBboAKPPvEop06nDOJtSin0uxnnXpkj11tolUmC7obKY50yGnzo/Sf43Plttvf7+C2x0epjG2UKnSZTts7JiTKV0jivbN3huc1xfvxnP0an3GPrdp/etX/JVnuFaHeNILCUWjeIOtimh+gtq6UuVa/Ire1AWnF0ewpPpSJFVKt1CvUFttcv4bgZflghDnYZG3Mp106xcuN5wjSmUCiga6nKU23vi/oQil5J2f+ePvVezl/6U4x4gSMPPEWlusD9j76HyCiR6qkidAvRW9SKAgLLvyjoUqsW1FxjMPDp9/vMzE6rTNY0t8n1nF5rj9U7t9i++zJx5yLbO69TEIu0tMbS4SdYvfUVfP8OmmlRnajx9vf/P1j9HtuDHmdOHOJjf/DLxJ0BZcdht71KnrU5dfJvcfXGx5ibmGFt65LKHX7sqV/k/sffwxc+8XNsbawpZekTj/+PfPn8r/HgsQ9xc+UqxeIpur2LTE4vU6k/ThA1CdqbzM0c4eXzv6kAQs8Zx7QmmTt0WvXCnV7K8n1nqVemsewanldDt+whOCnk4jym022Shg3i3ot0Oy+SJzHj40WuX9+gO/DBjsj6EU6tQL/VIwhS1UpVKiUajSaG62AJSCiWwaBinWamxxQ5PkljlfUsatD62DTXrm0wUbdp9lIqVsqTb51kP024vZqztJQzPq/T7haYr1cw3BZB2+enf+gpfusTL1GtpspC2dM92i2f3UGf5n5AFEmMEorccP02NPZKzM9NsrvdZnoi4cM/fZrNnXN86Ytd/HAJwUhdw6ZgFclTkzGzzdnZGs39u2SZx2oUcnV/kxMnFjD0kCxJVL7y7o6viAGdlo7jBczMT2AbBfQ8VAC069lMFI9hiHpcN4exVdJtSy6tAkNDVbdES0jjGLQBtiZ09aGgQpy5lG25fhCCpCzKxQJ6GGcm8wBpyWXGdG+S9AZrWh3PoQObEl0oIsOw5R4SsHW6gz4kvopYG+ZdS8efDtW/KntY8p4ynOGgijBNEMO1Sys3sMpFWoOemosJAUDU3fKZqwULt+jiZynhIFSq2cCPFRBtORZxnCrwW+Yej599lLWVNd7y2FO0d3e5uXKFyMkoUaBUtvjhd/0AJxePU6lUuL21xr/53X/DWx9/Pw/Oubxw/RJXb93g9bU7PPnIE/zgu3+AucokulXkhRdfpVgsH6ijheAu80uhwN9zKBMFb4wWBSTddcKoo2ZwAlxfurvL3OIpxiR7WLfQFJgtRu8a51++QKO5y8TkLG5xnFz3OHP8Pl55/TKZLq5mBr/72f/7W+AuP/oIowqMKjCqwLdfBUYA8LffMR3t0TewAt/79H3KWli3HAq1Me7cvK4UuArQyHKSNCcRdWIiisOUKE4VyCvALcKMk9zO5EAFl2fKXklWjZnY+aZiBW3gMMyMEZDTMjWJYh0u6iSnVfJVHBvH1PCDWCkBXVNjEKfYkiesQd9PmJ6s4A/69CW6Q+ybDQjCjIpnK4BSNVAlh72GZP9oCvSKohzb1IjSlPGJOr4/oNP28TwDTWyH+imVikGnn7K4MMedjX2iThdbzxVo6dqG+oxmsYhm29xda+D3fSXykzWxIznEChTT0WxT2dO6Tk7VE4trjTA1WFiaYb/RxO/08QpFphaXeOCR09wnAPCdewBwoOqrAF9lsS3g7zAvWcB59Q4qG3m4bP+aL68AwC7ji8tMLC5x/vwl/uDf/xGdvS4SYSJ2zmPjVWpjZUrFIolukiTyWV0i30dLA/rdPo6l4ZXLFGyTcrGA5XrsdruYkr+qD9WlXtFT2TOD3oA0ClQ2qzQsxdo0YW6SxH1lBxaECa3dDSJRc4vAO5IcopRSqYxTruKHMeFAbJzKnHzgfsX8FQtoaQrkfJO82410ko2+x/Th+xgvJoT9Dv3c4+6dOxx3elS0nI1Gj0i38XWTvVKdTqih9XrYboHd3TbN7SZa0FcAs5AKhoyDRDUupu3y8Ac/QKvb586zX6Quvxbr8jzGsz2WJoucfuA4X7p8g1vNhqI+KJZqGmDKD6kBuU2cpmhpRL0keVIm/WhAqBm0fDD1gJlSQamIW+2eyiguSm4Qlsru3ddDxl2TSdvCz0OacY5jexQtk8iP1PWRmWLpLMOFiCQTRbdMPOTcD8lFRR0VOeRkTHkGm4OMm92IVhzjmjk1w2DSLqmLReB5GWK00gw/SQlygySHsm7gSj6VptFObcZKZe7ikdsVMtMmk27ZHAe9AFmgznGtMAn1I+TehGo874G0Q3RYLLOHCLDiSGQZutQ8tynaCWX6zKRbGN0NinpCUZjMZNyKitzUjhB4iyimyIGS+I0M3jdyiO8pfw9ye+9Jfu8BvQf3xaHad3iRilvZmzOA31AJH6iKhzugnjSkOx/ojNWVpp5zrxk+AKHVe7zJ5lmprYcvH8qk7wHAB0nAv7L8DbxbjzY1qsCoAqMKjCowqsCoAqMKjCowqsA3twLf/4H/hWr9q+jBJjubLc4efYJL24e5sNKl7q2j6zMKoHvvzG1ebNxmv++xtQdBN8ByfDSzxFzS5q2nT3D7tVd495NP8qfPnWd/8t28dv0S7/up32Vz5wVmSlVePff7+J0/I8pd8kQjHvQxTI2x+hjt/Y5SHz71ljNcem2VXX9f9Yulokul4rC3n+DZEaWiZMfOEUUDKuNCPl5i9dqrWF5IyamSsEOcGESB9IJiA60p8M9PMupjR+l1mvjJHE+/58fZ3Ut49B0fIDKGi/uw75MFAXESkqYBUW+TQXudwWBdqWXf+Y6fJGWLz/3ZR/mRD/6vtAaTNHZ36Pd32L7zVbZvP4MZtzGLArJqdHpjHDlUodvtkmURu43rBIHO1JGHsO0qtfojNG68yPKxk3zl8rNo3SsUrRC3+oDKO+7srSuwz7QMDh97G488/fP8yW//dcKgj63fR6x3sfQGrnGSTrzNI6fexZ21G6QUWVx6krW7f06rucWhmbdRn5jDsRJl69zvd1jf3qBW9mg0QqyCxeTkaSbG55iYPIFVKCqrZmnwxXVq0O+Cvsf+9u8T9W4xNn6Sc5c+znj1NDvtKwzauXJVE3pwFki/mZJHCQvzc9xZv6uI+q5nqpxbBSpLTi2o/NVjRw/R2NnlfW8/zgsXdvDsBMNvMygGLM5N0O2nbPT63Lod8RM/cYLddofpmaNk8Rqvv7zKsdNL/M8/9h5+6R//pgi4WV4sc2TxMB/73QtIDOzErFg964RBTLleYu1OQnPXZrw+Sau3wtufOMzRoz5eucNcYZF/+s9fIaksYOUxeuzi2iYzRThaHWN39y5nHnmYj37xWVphj0OLNSpjusr6bez1ESMz2dfZOY/1u74SKlRcl2rFZn8PqpUy9eJJBbjKHEjX84P5j0asVNNDgFzcrpIkVHMwLReCvlhAiyJ3GL8kTe+QiJ0rtbLlOXimp7KoBdhU8yMFAht4ccS1O7dZvO84mhaptlkECOLGJrCyRCupGDg0ZV2cRoNhVNlB1jW6kCLkWRmJKOUzcGWqI1bHWsRKY4tA12m1uxRsj5YfKNc0mZ3JbElEFqL0Ve8mIHwiedJyHgiJIlExbOVSiVMnTnHz5k3a7RblSp046FGpFOkNuoyV60znHo+cfoijD57kP3z+j9jY2WV5fIpybZKvXniWerVGGER0+j0eOvkY3/fu9+FEjrKcVtWSkcKB3bbsq9g1K8M9AbnlexLSKEQfbOIHPeWSKHr/19b3mV06Sd0tkRDxzJdfZHp6npMnHuDq7TuYOFiGg4xFBZ8/e/8JXnn9VYxMgPOMf/fpX//m3sBHWx9VYFSBUQW+QyswAoC/Qw/8aLe/vgqceWiWNM5Ic10pD/vt7kGW53AxJovyNBULmlx9Lzm7ysFWA0/yYcVyNkoVWCmMRZWvI0illpEmuVogC7AYpcNt2dYQABa2oOTzCtPPFQaoAQM/UpayjoC7cYZli9pYgOGUmaka3Vabfqxhm7my3xEAuOxZQ/sYy6ZSdGjuttSizbb1IbNTFMBZxsR0nf4gpN3qURIgTTcY+CmlsihLU+YPLbC222Gwu4+py+fW8WxDZdQ6pZJSAUsGsIBzQ5Wz1EBXzMd7SmlRpBaKNrWig+faaLbH9MIcaRRjoVMslqjPTHL0+CIFPaG5eltlAwd+oBjFArQOgV+xgBYQeQgCDwHge0rgAwBYVqxGjmk7jB9aZmJpidurK7z4lfO0Gm1a7X0KxSLTU5OUPJdC0SU1LbzyGGK4NAgGhL194m4PK4/IhCFtigq4hF2qcGtjC4sYR8Bw3aRYqSkb4cGgB4MOWhZTKJbJx5e4u9NgvKjj1qa4st6iv3kLf3eH+w7PkOztqGNVKtdJnZJqPsLuHiWvxKmzj4kT9zADWOXASMRwynY6wXq/yNzhwxQsye2NiU2H3v4W0+Eudhqz2fBJdIvYdtktjjMQu+PeQKm9d3ZbNDcb6EEfUxyWFVchUwpgpV63bB79az/KTs/n+hc+Q9WQ35mQx9imw+G6x6GFWa7stohdg37q0x/0sAyXQqlMZmiKCd7t+EoRLRm+VpBguSZjUzUiP2AQ9OkOeiRBwoJjU5SGKNXoxzb7WUxPD5kqGIxZJp1BwN4gwigX1YUV9SLGSxUqRQvPK7Kyu0dr0OKQ44INzSwlIGVSqzFrJdgFGSZorDUiukmMbqRi9kTNdCg6Qr/QSRGb6QRpO0MBNQWcJ8VMMkzJVA5Mltwyd+OY1CgqBquwG3S7Shqm4A/A0jBrZYyZo8SlaYzSJJpdJdPF3jtHD7pM2QZ6FJMYNs1+wLiZExXHmHdC6G/jBrs0thpU7JzZos5stcAt3+WGNk9aXqaVF/CFMqIwXGGaDIcvb5g2H2T5qkcU4/lA7SsjgwP3qmF6cfpfBYAVOCzNsrJoG5JVNKHwH3w/xHwPwON7mz6QBN+zkR4KhYco9cHLDm62B35Y6tdDEk329499fTfi0bNGFRhVYFSBUQVGFRhVYFSBUQVGFfgWqMBP/U9/RNFuo0f/kbHCu1V+6x3tFF/4g/8X3fDZvHOHsvUC/+Tv/AK/+tF/y/LSD1Edf4I/+/xv8OgjJ3jt8k3G9q5QygbMHqqzNDHLM+cv8dVukcnaLMcf+R5OvOvvs3b5BS5+5e9iRtewtUm2drcVwCJOWKnYNRsmKTGlPGVZet21bQqVCUVkTWOfQdSg5Bbwig5B4ODYFuOT82R6FStvsrZ9mao3RZDeJY4tRbgWYE4Uh2FHyK06kzPztPcG7O/7VCaPMzZ2nKnlt/PwW56mGwR09va4feUq73z8FF99/jO0dy9iGR06nRa9YAXDzfGlb514QoFGu70VTj/6g1Sdk1y//J9obn0JPzZ56+M/z86dy6xtv6Rig0RZm2kN5XjmuTVur6zzC7/4TxmfPspzX/0LoraJadm8fuVTBJ3z9PsOtUqRTnuTPIsUuTpIct75/r/D83/6fxHFfR575Kd48eLHcYwc308Yqx/Ctg2WDh3j5s11yvUjLC0dIU9nubG6xtRUpvrW1fXPMjt2GqHnHlt6mM9+9t8zNjnJmTNvY2riGAN/nGJ1DENsfjVDqX0H/X22misY8UVKZofbm6+S6fs4doXG3i6B30cXwHs/Znpsmt3uNp5uK+AwyqE2VmJvbw9dFJSYQwVlnCg3Mi0JscyYj/zAUfxsny88u0c/0LDrOevrUHM1ihO5mhX94AfPsNs0mJ2b5FOf/BT1GliOw//xcz/JP/7N/8TWdod63eK++2ZY39xkr2WSU2Bze5/+QGPrjqCfHro2z3htjN3WTWbHm7z3PeNsrDeZmpjglVdb3Nh10UKb8bFxCk6AGyacnlhme/U6tekpvnDzGt64TbEgtsghSajjRw5RoOM4Ma4nfWKRa683OX6kysLEIpev31HHRkvHlKJbN8VlKxkCrRLJJIrzWOyQBewVVawoo6WPNUiz4WxI+mVpWQU4HZKXhYiuU7CLivQuLWmm5RhRTt7b48kz91M1Lc6trtPTbF4691UeOfswcRQNc35V5vW9fGCTwaBPGgsJfhgHJ0C1et9csoIT4je974CQ1e11OmEgB0ERQsamZlhbW8VDY75cY99IFNE9CGK1HxJDJlbVmTjqqfY+p+wV1awwFPWzarllvijzseF727rB4tQsR+cWWJiYZXZ5gV/7d7/OIPCpeGWmpie5vX4bxyvTEVGDrnNs+WE+/P6/QdwREN0cznPEge8A8Nb0WH0uNU9QFtwGluQb5zHZ/gr9oHUQTwdfuXqHtWabJ868i54foZkFFW116uhxrt66iaZs4g0120pNjccfepgXLryILjMtLee3//MIAP4W+G9u9BFGFRhV4NuwAiMA+NvwoI526RtXAWHPiupS1jupQsqyA0GcLHgOgI43AI0DuEUxFDVcRwBQSOJULawkA0TUwkq1qr7PcB2LgmUQJqliJ4rNrljyCviiAGBRNjoOhp7h+5EgnUhEbxjJoh7FNvSDjIW5CXZ2miSajZGLFY5OGGeUHAGAE0zHpVywae4MAWBpCMIYLEMjzTPG7wHAnR5lUTLqwsyEYlGnG2SMz06x2+wzaHcVE9ER4NoTAM6lUKngFMukuaGUsNV6Hddzlaq2027Qa+0re6hqtUq5XlEqUV3LMG2LQqXMztpdwl4fxy2xeOwY84dmiNoNmqsrhP2hBbQ0uYYong8ylt8Agt8EACv1p7Ln0ZTVjNAtTcthbGGJyeVlbq/e4ctf+jKN3T3IhfFsUimVKbou5XqVVhCycOJRLm53Wb12me7WGvPVCovTJTqNTVzbpVypotsFvvrKZSZrBSqupXKUPclQDnOSsI8VD8izBK9cJ6gv8tq129w3U6U4Mcvz1zYJdjYJttd5+q2nifY2VE5zoVQjc4tKbZ6ELTyvxOlHHlW1CkIBwBPVwAghoJdV2ey4PPzgfZSchK3dJlNT48p+KGzs091vsbnvK8JCYphsuXUi0yXv9olzg00FAO8pAFjOIZVbmwrPM1GNq2FZPPbBD7HdGSgAuGwKMCymxLH63fJUjfr0FBd29rFtjVZnhzDxcS05T0vEqUEeh4pZa0gOcuLjWAXKU1M4ro0R9MmCHvtRyO7aXZ5cnCEjZr8zIM4qNMWOOeyQ5gFFaXpTsYSymPIK7PW6rHc66npybcnHMeliKJb4RMmjoJls9dpojoOjFWHQJzEilY3d60kIdY5WyOTCQU809FjswyU3W3kukxui0heAVDKyh9CqnEpaalEwHAZmShqbytpKk2140mjFpIGiOuCVDJXZHaUOuGOkeWHI7NZjrATOzsxgBDG3d/tshoFSIlsFh6qR09RSYsvBlxxm2+F4ReOxaUcBwDc7YhBuslVfplM7pDKXxSqe9ICdq6yg5VgesE+UQnfoUjDkKcvzVIc7VCDnkul0EMmrfj5Aa9+whf7aPVQTqwJ1j/taUrBkLN0T8x44vh+84A158jBb+J4Y+MA++s0KYsXV/gcPfONu1qMtjSowqsCoAqMKjCowqsCoAqMKjCrwTa7A3/ylzyFmpVOly5T0WRqFQ9x48UVevvgfiDcjcqvDu8/uUZ37CJ997l9gGUcxvGn89g1Mp6SyOpcGK5xarDM9OUOyv8WttsfvXbypcjUXatPseIs8tvhuknKJl57/R5RjXZkOBf2uUuHFcThU3FkGReF5xiG1Wp1GK8Ap1FXP1RvcQcsNamNVWp2M8doEhcIyfuww6LxCkDfxzBKGPSCMEgXgyLJfiO1+LyDPBaQxcNyCAsD8OGd54R2E1mEef/sPYRaq9EVZK7m0hYCrr7xIzUn56nOfhvgyjlXENKcxi5Jt2yaPMzzLod3ZxmAePJib/y7isMTqzifI+zuYNjxw+qe4ufIMtlXk9JGf5vmX/ncFPlVq9zF5aBFXO827fvAH+corn6a7vcX2nS/S3hNCuYcf7ahZSbVaoucH6OXDaL7U1absLtPoX8CzypgsYLt7dDt72JrBzMwhbqzcUVE+9bHDTM6f4M7K68xNH6JcqLGyehGrMEG9Nku1cBzdaHH+lU9zZPlBlhe/m9rEEYqVSdV1ZYk4enXpdHto6SV2tz5Pq3+TZmuLyfpbyfTb7O21lFJYz0uKmJ/pElVkEYQhoWTZxn01B0oTyWQ2yPWYgmsrm+B6yePpJxew2zt8/3vr9PQqr9x4lVKwyKdevcPDJ48SRTd58MFl9voabuEIXb/J7dtXiAYRi0dn+OFH7+Njf/pVvLJH128Jf52cCm6hxH6rj246XH6tR9wpkTsQRxXuOyxuZdc4PN/lbY/P4njzfPnVW2xs7+H3Dba3K9RKMDtusrfa4syhs1Q9i3ae8bkrr1KpQUninAIfI7clEpvNTZ+FxaO88uo1lhYn2V6LOLxoc+LQo1xZWaNaqqHnZUnCVYQHTUuVG5z0mGkqFtBDBbAiFmcS5CT9pyim7z06/Cq2zAq6VSILC81yldKYOKa71+DH3vtuolZnKFLIMp6/sUIbR5GhEy3iypXXWV5eRvKDbfFJV523rizO81To45qa6dwTJWRxQibKYmUjneLnCTd3Nlnb2UYXQFfycnMBeMWxThj5IiwQYYY2FJmkKaZlKXdB6dOFvKEyhjWdkmETpAIuD5XGAtiGcaRmZfK6sUqV6fo4u919Dk0vsNdqsrW3reaIcRBhu2LFnmKljsqS9twijz30NI/f/5iaW+Z6Qj8JKFkljFCcy1JiucZxFPguxHm0AD3PSbKIwfY1pY5W8XQGfP7cFaaPvBVLL6HrQwW7laUcXzrC7bXbQ8W1zCkkF1jXOH30OJduvqbuYWGe8dFPjTKAv8n/hY02P6rAqALfoRUYAcDfoQd+tNtfXwXE2naY2asgFGWtLCDcUGh3T2H35m0N5XCCS4pKVtaeCvSVBZFYuMSITGpZAAAgAElEQVT5UA0syuA0GwKpliz+hgCwKICjWBapQ/sXWRyKBbTwe8UCWi2gBACORd2qcCyCEJYPTbPT7OAnYKQD9bwoySlYks+aKCVswbWUBbQAP6L8jDNdon4V0FWql/DDhL4fUioWKFUrOE6ZhflxDNthcnEeUkvl24q1sTSeujAxdckiMbELZeI8xw97xFFI6A/U136nQdDaI+r28Wwbp1DAME0FbhdLRWpT09y4cIF+u0OhXOXk2ceZX14kaO3TWBEAuEcYBCRxopSyw+xfWVwfKIHfpPyV+sqiW+qomImizrUc6guLTB1e5srl6/z+xz5Jo9Vhftqj5opKu0ShWKIyVlP2N8cfeYrPXlrh9vXbdDbvcnJugtNHJmlv38WyC7jFMpbjcntjF2KfcsFVKuxCuYLpFEmCgH57lzhNcL0S7sQcF6+vMjtWpTK1wI1GG3+/SdLY5cwD92HEfdVICIBulctK4RtHAZ7jcmj5MLaWEPpd9biWJUpZOzM2iWPUWCpC7rnshboCyTtBRL/bw+8HbLZ8Mk2jFWc0ChPEtkcqTahuc3e3TWNjCABLfLNYFWfiz53HypJc8q4f/+EPsdnqcePPPkvFSNF0AURjlZV8ZHaSsZk5Xrq7oWyy97bW0YkolzRSJJNXUwDtA4dnmap73L57l3aYkju2MA5U45EMJFPYYq+9R71qoccZ03aFVpywT4QpTVSiMQhzRbwQK/K6ZeNHEbudPoN+rjKA5Z9uWCpfWC4wIxbFfYwuwLMpDGz5OVBAaZYY6HYOXohmJ+SBRR7qajAi4K1mJgqfzCT/1zQoGAbdMEbzxDZN7N4zcjuVkCGVc6wbOoYVYjviAGAo5X6uZRR0EyM1lMV5JuxjsXc3RCBs85Zjp4jaAZdXd+jK9a6njBmmUvlvlGqYY+MEMehugQWx+CprbKcWnV7IvBXQMRwadoVmYhNaZfLyJLlXIxcW7YHyVq4vYQcLACwPiU2cXBuSXyT7qf4pCvGBmPfgexEFq8fkBqbykA5Sew/UukMAOBfi9fCmoUBgad6GIPQbkt83AcvqZvgm4PhAuvyGMjn/h2e/vhvx6FmjCowqMKrAqAKjCowqMKrAqAKjCnwLVODv/Oor9PWcmUINLW0yuP0SFxKX7q0dLt34Y2rV5/jZ7/5pXt09wvPP/ROWj34vQWKzdfc5Yn+PY4cfYryzQTBoM5vHnH3qDH96Y4rLLZ39/TuknZtMljo4M9/P0pGf5fwrv0SycY3IMxj+lfxP8IyMbiJ9k62ALZkNmGYZTXPpdVpYtoXjagrMGx9/jObudeYXTuOWZti88yyDtKkcjywnJkr6qocydFupgDXNFm4xRa9Cs91krDZJu7fF3MRbGV9+G1OHnmRs/iiJltFub7B7Y4ekd5ck3CLLfaHzsrfjs7R0hqmZMTUcCQKTOGwTdG+ytvF52q0NMs3ENHR6foiLx9LRd9FNOszXnqJQKvDsK79Jsr+J65aI4ga5ZlKtnOHBsx/m6Nn7+IvP/ituv/xVrMI+lrGEYQZ0W7sq11YilHTbUv1WkAk5WCPKhQA9zURlgd3GC8qFrFwus9+JCVOJfhIltMZ9x95Co+ljmJE6JiqHtd/j4TMfYLcVUHIXqJYTXrn0RR5+6P1MTT+FW57A8QpK/dnttDBNnc2Vj7Ox9kekdBmEdWam3kGcXGHQ61EstOh39xiECROTVSSmtjfw2ekEjJVdQmHji/o3ynELOrV6he31BrUC/PwH5viTZzb4rrfMc/HWOoePeqz3fDy7yIQHM0sLBFGXtGvhzczy2mt3ubN2l/e97zF2trc4Vcm4shXS7Qds7/QpV1x2GiE7++IkZ1KqJkS9EndXdQIto9so8MRZeOwtARNFl+mZY3z8C+col8cJk4i42+LiLZ1jEyaDtliPT9G9s8d985NQqHLu1iVO3b/AxHiN/daeEgL0opiVOx2290PafZeFKYNOa8CRxeNsrt1lZvI+igUZVkgvLgCwi6YLGXvorieuVvcAYAF9FRFaIHjV2w/7WNUNC6Au/l0HRGfJri6gYbs5169fVXOtv/G+91NKTXTXUa96/votBrmtZnpxJurXVJG/V1ZXGR+vqnNGLMMG/oBMrKcPRAlC5pd5gJbKO+Z0+h38NKDRa9HxIwZBokBlcV2THlrOUVHteoUCfhQMz9EoVgpfsf2WWZa8twgOHnzwAV4/f4nvevgxNltNVve2qdTr3LlzZ2hhLXFhMhyUsUgmM0dRpYia3iCJQ3Kxux76fCm366JdJPR7TI3P8d1v/xGSMOTwiSP85m//a1r9Ph/58N9krFjm4rXzNIMBDyzeT8UsYbkG7U6b8y+9zMzsAktjNnm8r9TCMhv8/Muvc+jk0xipi0OoMsYlbmxpfomVjXU1H5UPqZwUDYOTy0u8dusyRhSp6K2PfuY3vgXu8qOPMKrAqAKjCnz7VWAEAH/7HdPRHn0DKyAAsCzK7iVXys+ilhwK5g5+dwCUDN92+EwBfF1H1LU5WToEYNRC5yAPWOyghV3r2DpFyyKMU6XEdUydSNZIeabslYUgJ0xEM78HAIu9S06UoNitstYMhEW8MMWdrSapgGB5pBZgSSKZu8KUzJVFs6gxuz0f1/WoViu4xSJjYzUqlSpT83PUJybwXEfZ6wh4G8uCNhXwtade+9r5C8o+RzKBHNNSdjQCTo9NTTC5eJhmL+T1a7fYbTTpNZtEYcih6SpG3CXp+wpUEwWpbbs4nkexXGV6YZEbF17G73YoVcc4+fhbWFhewt/fo7G6SjR4kwJY1L8KABYlsH5gM3Ng/czwseGxGgLAoua0lAJ4kZnDR7h06Qq/81sfp9nps7RQpeZJDnABr1DCK5VwPJcjJx/hj7/0ArfXd/GbDQ5PVXlgaYrWzjqYDpZbpKRUwC7tVkvV0bJMvGJRqXazMGS/1VCW3rpp4ZYqNPY72LbD2NSceG8T7DfYvHWdudl5quUyuWur39uOo7JtJGtFsnZd1yTu7eB3WsoCWxieWSZ5Kx5eZHDES1jrpbzejImTjMkJl7prEYUR680BUabhmxZNt0YYa+qzFUtVVrf22VrfQQt9bEfyXHTVSAl8K59ZPsvZH/kAjU6b61/4IhUzxjRskkwAYIujs1NUp6Y4t7ZOwegS99bItFhSYGj3UpJUo1x0eOT4ImG3y6072+x3Y9U0SeeVCjibmuRarPZVLI3EVtwTGzND1LmifteZckt4bllZMo9VTOpy4uXSwMdcvdNTKtuCZtEaDOglQq7IMLSEaqlM2BsoEkWm6yTpMLtJwGBF2DWEJSHXsDQech1KH5YpcDhNDLREgNtMWRXFiDTYVtsSOfY99rApvaHaVoxuxuSZSRbb6tyT61PMuiRTyMxNZfueGZY6P4/PzVPEVhZte5mPq8GsodHXy+yXqmSGQZCbaMUaBcfDS31y11JWYrV8DyvL6OYeg8kFfG+M5NAx0vosuaWrmokVlGdYytZdsr8t3cIzcg5VDeZcm34Id3sR/TQnzlJV07KpqV0ZKoLF6l6Y6wl5kqjzrhvnJCKiFnJCmqhzSTKXhaEstzuVayy29fccEhSCrA9rrhpt7Q0wWqVXDV3bVfOb/8qZb+DderSpUQVGFRhVYFSBUQVGFRhVYFSBUQW+uRW4/9Q8T7/31yguPEmc3GR3e408LfInn/gFluqHmSqd4wc+9At85vPPstO6xalTv0CAx7kXfgNnsMtuv80T5SnOTGmcWJrmcy+c57bxMNe7RaqViLRfIjPOYSTThM4sThyz3f8S5mCSRG8pVy9R3YoFsp9o9P0EVzJ5s4hc2RBbuEK03Q8pjVWp5gazD/0NBvEannMfU1WbK5d/h57vo8ctNE8UpyG5EJidoapX1vjdTqhyh11X4mxSCq4A1A5veevPEOomJ898kFQP2NtscXP1X+Dv3KTdyiiUj/HYIz9DlN+lublOTJfpuWWuXr1KXa+RWSF3736ZLN2k32/hGh6eU8dPNpiqvJvxo2/DtVwuXvwUPf82Dx17goGvc/nqf1b9jhDYDW2aw4cf5ezTP8rH/+gfoPe3lAVwEgeK9Kp6O01IwZayzZ4Ym6fV2SWIAybHHqBg53T3rjA2uUSzHZAmAUESqUxT1y0oYG6ifopM04kjAZ9XmZ18iJsr19DdfWamT5NGGlP1JXY6Kywt/hRjhw6jFTylhIwHHaxU55WX/k/KhRJXbz3D0eUP0ezsMz3RZ6fZRguep1QeQyMmDAZ0BxHVsSKaXqC1s4tXqhAMpFEdEPQdPvLBB/nSi68SEfGj3zdNY3ObwIZHzpxifa3BIMl49bUmYzNgaxU0z6XiuFhuj07gMVk9yc7mqzz56BQrVzoU05Abfdjb2WVsCoK8RqcDN2+0cPQypjVgdaVOYsZMlzscPpzzPW+ZZvbYCT79xRfZ3REAucjcok2S2Fy73FSzl7Ke0FnxKVnTmHbG0ftP8trWZerjtlLhDgYDNQ8SYLPbcdhqxDT6HWZqHo32gJOHTrGxucdjj7yX/cYddL2LpokNtYgfhtm7CiBNU+JYVL9DF6zhfG4o2vD1GFNKl6CAxsiyKciszfd57zvfQVXL+bU//n2MVCO1ND7yvg/hieWxYyig+Plrd+nqMgXQlchBCBYiqpBzSddM9httDNvCENlu6KNEI8NxnwJYxQnLyCWGqsfljdvklkkvCBmEvtqPWnWcMEgIgohSuUSrtYfnOUo1PJw1DudZYnEtyg0XOLV4mKnpGR6tzPGxF/+cZurj9/qKwy0zDRWwJPFNmvbGzKzguvR6oujWlU22nNeFQkltX+aISgmce9x/7AHOv/YST3/Xd7GyukIktY0iJsfHWL11m/qsRcU6jFsc48TCEQ6NH6dYnSAhIVg7TxJtoavs4JQvXbrGoZNvp5CWMbJQORlmccTC/AJ3d3aIFVA/JGjI/KBedqnVakPr6Szjf/v1X/rm3sBHWx9VYFSBUQW+QyswAoC/Qw/8aLe/vgq8AQCrRZKmVH/38liHWrmvKeWGW/waACzgrojnclmXCiAp4JdSAw8ZiwJAieK3ILYt9yygZaGn4jkFQBzaMIkFtLBz/TBSFsHCrBNwV+yb5TOJ0ndsvEyz3Vd2VGLLLGBmsVzhyH1HGZsYozZRZ2ZuFtu2scQeRpocybkN+iRhD9M0uPL6FTqNplopW5ahmIy2NQR6a2M1XnjmOWVtbZm2UoKKqlisnidn5zl0/BSrW03+/NmXaLX7xJInohk8fPoQbt4n6g4UCK5ZwkKURsSjVK4xNzfHrcsXCRQAXOfko4+xcFgA4H1276weKIDFAjrD0M03FrOicJbm754aWCCs4YL3IJdEFI9iVWM5TCweZnr5CJdevcLv/PYf0mh3WZyrUfNMbGmKHFflGI/PzDA5s0hjkKDZNnG3Q3d3HdfvkzsWVqGsrLQ9r4DpOPT6A6XcFKWpsH3LpQpFUWtbBpZXwPWK6nE5I0TlK026HNm9xjZ3L1+mMj7H7JFlZEeUulwbLvbFMlieN2g1aKxepd/ZV42AYq8mKUFgYwcZx8s51xsDLmwNFOh67HCNSc8kjWPu7g7wo5TILbBXnaAn+xRGFGs11rbabKxuo8W+yreVxlY2r2eZsv62DZuHfuhHaLc6XP/zz6k8WqmzUqObGkenpqhPT3LuzhqG0yUKbpFqKb1uit9MySNDsUoLVcH+YqL+sEkTtqipawRyDUmetSkq94xq0cbwNMIgIxtoeIklsTJ4roErYKayY06ULVIaJThWTqDZ7EcZcQhZnCnwuWjZJKFk9IpTuwCvEZ77/7P3HlC23Xd972f3fXqbXu/c3iVdFVtWwRZgWwabYozDozgJLxAHHHh5yVrJwgkhISF5DxKIs0LAgTwMPHDi5/jZGFwwNpJs9Xavbi8zc6e308s+Z7e3fv8zI8mKJEs2fhL2nLW0RvfMObv89n/v+f/+3yZAZETXE/skSf6NsBwdUxOGbE8petttqbat2BRx5JMRpXmgUZP8IGn4/BDHdVRGTagZaD7YljBnhbkbEWk72d9iyawrAFnO00gIKCrBzSb5VJ6g11TZPKYZQ9DiaH6chcUNTMNl1bPJDRZpdDWq0uibjlJ368mUWsQxvQ2G7AYjmQxeT8OzHVZ8E/3WNxPsv5GmWGVrqKwhS8gHSB3kqSGMaY2EFuCK9jeWJQaNtpAJhFMuzGLBuFWz2geCFYFCgF0Zt33mCrawpMWmTJPWN6Ll61Q6AZrYl0tdQlF++4qkoOgy8TahQHKXQnn2GURin7D96ttDx4Tvv/mVPYh3P7Vbgd0K7FZgtwK7FditwG4FdiuwW4HXQQXyAwkMf4Af/nv/CVPL0ggSfPbj72Gk9GY60Vlum55loSzkWY3NzR6WdZx73vl+rs5d5qnHf5/G2iVuTOW588RRzp4/g1PI8ZdXfDp2Htuy8f1Vkvo+KpWz/NT7P8sn/uJDbF3+MyJTopxsRQIfHSxy+doqtquRSGRUHxkGbeWMJL1DtxOQTNk0OyE37L2NkQPvJrItDh6+jTjucu6pP+TC1QfJW0m8aI1uq44hPVavqpSNogLWsWnWfMbGJlhYWsY0fHLZPFtln7e+41dpxiYYea5c/TTe2hmi4BL7p36STHGScvsK1fIVNjfP8MY7fpS/+ItPMDF8ivzUBL16jcbWHBvrj+A1deyEh23kyKVLjI4lCLpTbCZzTI/ewPrph3nDd7+L3//IvyWhe0TxZXq+Tjpn0apl+Vs/+zv86Z/+AZvLn5SOkcCXNiTCcRx63QZ2ylVrJ2KlHEWespUWS+WMazEylGOz2WNhaRXHkP7LJingr7gxaS6loQFc6ySWm6bTCvC6Ne76jjfy6OP3MzQww+r604SSeztwBwNjx3HzRQzXRfSnphayMrfE6sJnyGfH0FIa4+O3s7h0Hr99nbC7Sm39U2ptaWAgR7vZoFyrURxKkUqVuHplTvWSzbqosBNMZDuc2ge5YpYnzzZ4x/cOMFga5aOfOK1EA2Kj3fTqlMYgVxjn8YeX2Hs8S9zrcOToDFeubmKaGt9x10EMv83suTUytJnvJCgkDXphly8/uoWT0ukG4i6m02kbbK4F7Ds5RCmxwY17U3znW9/EH3zsC/TiJOlMksvXNghaOWy3zvWrHmIUdfLwHsqzHinyTI6kKY4Nct8zXySRNZQ9s6y/tJotEokEUZilWjdYLjdI2RHlZpmh1CiTo7dTLBVYX55V407TLeXIJes90p/K2oIQlRVAqgDgWAGc8lOcrkxZCzBiIlnXimKctse73v429J6Hq8QOPr/2iT/GjHR6RsRPv/OHSPgxumuiRxoPX1uiLoCxIsELYdzn3IWzHD52GE1CmsV9i5hur0OjWSOdVI2/svWW/Yn7l9g+L4hFeaeOJ7FU7YDSaEmtUXS7omJ2lMOd2Ejrukmv6yuAWTKwlROXqIEDD0szODoyxl033syVZpl/cO/f4N/+zm9yYXOZ1XoF8V0WkHvnJbWR9UZx/JNaSc1EXCLAtbovREki7b8AwEQkrRSW4VBpbKl1A1lnE9WzrPmJRX2tUufkG+7mthvezPie/axdq+M4YJkOWtilN/cgPX9VuarJwud9Z68wc+RuLF+i6TrKFl2I55MTkyyurRF3eyqzXIQFsq4qtd0Rcgig/89/6xdeB0/53UPYrcBuBXYr8K1XgV0A+Fvvmu6e0V9hBcS6Z2dSqdh0MsFWIb19dZtSnH6VAri/c7FxmdgzRaPZoLa2QSj2vQoA7quDRW4XRcLO0xUA7Cn/WAGVNIJQTFojpZgUdaLkf0jwcBBIlrCivCrQrlgqksmmVabw8RtuxE6myQ2UGJ+YoJBLosc9Oo0t2s0KnVaVpeUFFufnMCOxntWVnbNtGUrxmSsN8+SZMzRqdaXUdRwXw3IUA9YSkHewxBNfeUipXWVSajg22raad2h0nJkjx5hb2eTzf/kwtVqLqNnC0k1OHZ3CpUWn0VKMQAWCWi62m1B5I4VCDq9Roby2SjaT49BNNzO5b4ZWrcLG/CzdZoNet0Mo6k4FAPeVlH0FsADghroGYqMjL8k+EQaoANVigyv7EwB4aGqGa1euc99fPqKA9HTGJpGwyKTymIkkhgDjArTrNpqTRDM18imxdK5jtFtkxqYYGp8ikc4oayiV7yOAqZpU99WM2yZDCkSVGbUcl/wU+x655PKSSe7GxgqLZ8+SGxpnYv9eNAFXd3JZZSxFoVL61ssbrM9dpK0A4LDPPA1C2i0DsxNxpKBzbcvj/GpLjck9U3mG0wbdjs9mLVBjpJdM0h6aYK3t0RMrcMNkfW6L65eXify2agxiUdbKMQt9VDewLZfDb3sXnVqd2fv/lJSpK+BSwE3J/N0zMEp+cITTC4u4WgO/dg0jpbMRNoi7IT2xSZKN2XLMQN0l9GwsKyKdQFBkWlWfyLRImz6TQyk2W011DJov+maLltWlFnjQNQg6OppYMkVCiJCcbEH+fQXOimJXPNAiM1KWSbI/sVkXZXEsoKep4fekQRTSA8oy2nYFpJTx0SY0AnTLUYpgBVmGJpafxA5NIrNHJ9RIi3peGktdI+j2mzLTDdUl12MD3c3TMxyV71N0HCzdodP2aLaaFBIuw4UcdsohaZkq8+vQ9Ag37hvAakc0Gi1KQ0OsVJrMlRuslJsKbB4bHWCh2+WxOGbRt+mZGaxkSYHcss9ebNM2HYJUjiCTU81232o5wuwFJIXgEfqEZho9YfefPXKfKCvxkECpcreluDKO5Zlj9DPLhQ3QzwTuU1wcSzKNdMWKl5weQed3Gmw1MISUEvcdCRzLwDF0SqbBgOuoHCDJJ2r5IVUvZKXl0wufyxsOfnw3A/iv8M/V7qZ2K7Bbgd0K7FZgtwK7FditwG4FvskVKA4epdedJ5Mo8IN/+zf47Kf+NQ0GGEjNEPFfeMeNh3jsygZ+p0XdTyib3Tvv+kXyY2/mvr/8MObKw6Sq18g7AYVUgZVmky1zgrOzVxmZvIVq8yyjpRlWVq+i2SMU99xC8+qn6UmPG8ek0y716paat2uaqSx7BUgSe1yZs0v8VBSJlbO4KrkMFA5y+Pg7mNz/BgoTQ8RumrVL9/HYk39OKTlArXle5ZqubV0jCJYJOpInKk5JGt1WhGsX1L/rzRqOlcA1s+RG3sQdb/m7XJ2/SDaZ4Pq1T9OoRIxNnqQXr3P2mf9Bp9bPRp05dBspJ6vWFhJDp9haeYaL539PkZPzxWnq9QJTk4Ncu3aGt9z1g5w+9zAbmxXe/j0/g50Z4eFHP02nvk6ncRpHi5kYP8716xeota9jJo7xxlvfwmMP/zdFuG20F1S/Jn2aKBjtpBC+xXpaRzMCosAi7ULScfF7AY0gJJsvUStvEQmQFnokkwniUJTDDoblcvzIDzC19yTnzl/BTViq35R+dGnxaZbXH+LEoX/EiVvvotysqrUTBQ1GPbxGm9gXJy8XN5Pt96nddXrtFbqdq1y98Lt0e574tilVZmEwS7tXYXW1TRj3QW5xmGpUG/ytHxlgPGvx2MMr5Efh8MG9XL++yBvuuZGPffwRvvsd38Mf/t+fhThgZibL5krE4kaHPXtyXJ8r88N/4y6Wri+RSgXMjIzQ3KqRjtd4YqHD9ESeheshS2UPN+WyXmnQagdsrSfAbzJ9GN50tMDf+Ykf41c+9J/pUaBc7+JYIaZt0KhodOoZyvUF6lUUuXrQzaK1NdUHjx2c4fzqGVJpibYSRahDu+2Ry2XwPJ98YZrHT89RyKZZLW8wkMrwxht/kkef/iJjpQK2bqKJwl2Tbl162D4RW+yffb9voRyIXdU2EKxIxpGmiOtT+Tx3n7iBZruKbZnK5U6yerVQ59c+8VHMWCcwI/7X7/0B0pGJZlvCqOahq0vUiZSzlqwcBGHI2YvP4Ic9ju8/TqgL4Tom5SboCKnedFhbWyaddenqMZXVDQbSOWJfU4TuC/NXEHi30tpUinoBYU3DotfzlL24EC5knUOW+mSdS0Qbyt7aiHnjjacYxmTIttlyTe45+QZ++Xd+k2rPo9pqig8eruPSbLfU+p6sPQmRJJmyFBlCXAclb1fW0sRWXP6t1LYq+0pAcyHrxxw4sJ/Lly+rNS7lnC0kcNPl2NGTbDTr+F6CH3jv+xhI76EndQ81HHpECw/he0tokS6O09z/zGUOHrmbbsPDsSLazQ7DQ8MMDg4pt7Mw6Kn10H6msUY38JXoRNbJZG3vgx/6h9/kJ/ju5ncrsFuB3Qp8e1ZgFwD+9rzuu2f9CisgAK1MTGRSJBMVARglj/a5DOAXA4A1srk8+266mXq9zOrFCwS9jsoBETto2Y7YuwgDUrYvgInYrIjqTjNke5KhGimwOdYtsrmCAncFfBkfG2PvkYMMlAYZmxhjZGSAhGPS7bW5fvki64uz1LekQSqrfCBXKVIF3HQplysszM2phkVUvQJ4CgNTrIdLwyM8c+Y87VpdTeRF3YsAvG5CqXyHBgc4/dAjarKtmkzbVtnAouYtDY2w99BRFjbKfP6Bh6lUBQBuYmNw45Ep7Li9bckbqsmx2CBLMyWNl5mUpjTH0tw1Mqk004eOMj4zTeC12VqYw6tV6XXFykkA4OcsoEVR2weA5foIICwq2h2rbbEy1voKR9NVGcCD09MsLq5x+dK8mvBKIygN2sToNIPjk6SLeexkSllni2pbMCqBx2avX6FXrzC65wDpfFGBuwJ2KZGjWO0IS3Lbdkgm2xKNqtBe6fCUdY804aKZjOj6UO90uHT6cZ544IvMTO8ln0wQBB38IKTR7KLpMZ1mRVkI7zt4UDXykoEsALBMxoPQp9HQsFoBJ4omc+UeF9daSik+NVVgLGfRrHUoe6L0DPEdl152iPWUw+LeDGQS2I8scP5PH0brtJW1sGYJ2cBA1ywCqaWZZuatP4hf26B6/i/JxCZx5KlztpMuxRPGbAAAACAASURBVNwgydww19eWmU5WSUarNIGz1bLKyVX5y0aEH3jYsUnBypHt6opRLJ7Hi80mnpSnYzJjuxwoJnlyZZPIiOgYumq+hZkuNeiE/fcMadZjyfXVafQ8LFng0IQ44WHbOk0vUCzV0AoZTFmYgTRRDluNGJ8etiZq15ikYyvr4krTx00Y5PJ9O6aOZAV3Y/ANJo0MXjLCLLrQ7jJVTLJnPIftyHFZpO28ajwr9Q4dHLZ0qDsp1nyDai9FPldkqpTFdmyCRIaalWO9q9H2I6JWF9fvMJgW4DSm1QsIdLF7igi6AXFP7Kqlhiq2GE8z6boJ/OIocXpAkQVUzrU8S6QuKmeob6MtWT8CzIoCWJTJguhL5rNp65jCvA18/FDsofrWWaEg4kpZ3icwKIW+1F+1s8/6G/SfS3JDiJJXjfZe/6ca7H3igygFNFmUUu+hAHMZyzsvedbJ88vfbiYVSULXCN937BU+iXc/tluB3QrsVmC3ArsV2K3AbgV2K7Bbgde+AmP7blO2qkfHLWpeDW3vW1i5dpG4coZjB+HU/kkeu7aMHXe5vpnA2wpIuMNkD4xR3rQJrj3MsaEkI36D2287wlOLFR5ZT7DcatGqr1DMjeKHAiDn6PotDh1+Exdnv4AT9qNa/LBLLp2i7XmkEwJWxsrlqdFoooVtpXiNNIem1yNhlDh2/Ie49YZ3kh8cwhww2QyTsD7PpQtPKkCs2Z1lemSa1a1nuH7tCeJeDT8SgrFP0I3weyYHZ05xbvYh/ChgfPg4OuPc/KYfIZ0bZWP9NPOzf04pt5/N9QadToOV9S9g6hY33PhDPPL4F1XW74//zV/k8fs/R7KYpLY2x9rKZQ4eewtr6w0wxZFshEwp4OLDj5Ify9H2NqE+xsFbTrK61OXO2w/z5JOfYH7uLEGvx4H9M8zNXqcX1jGMNHEoPbWHKT2tqIAtXdnnWpZO1+v3MKLqra2VKebydIO2srb2QpsoTDA8speFuXNkcgZB4GNoNpoRMjB8kMnJdzMyfZRGpYdj2WxsXmNza4XhUgHTGCRTHEdLJbB1ie4JlBJUiwWcFERPGiNx6erQa9XBWKW88CRri3+k1gCkB291e/TCDoOjBc6fX2dqf4rIR1n/mnqLm0/AxJDG+PAUXtAglXJpdUy26mXKZYhdl4tXYXVlk3d993FSWY/P3n+FwaJKMcKx+pmvR48cxvQdok6VUwds/uCzFygNJWl4MU8806LeCDFdlKK1uhVx6xsGODRu8X1vfhMf/I3fRxOwUnr0bkDCTJByHdY3yywtQ7EwRr1ZpVxuc3BgilN7DnHryYN8/snHeOr60+hWj1QyTbPZVRbIa8vrjI4MK5X6wnKTZNJheb3FcM5i/9S9PH7mIW44dEhlyWq6gKEC7PcVwLLOIr2t5OUqhWvYVwLvvI7NjDKVKVJyXYI4IAwjJSQQ0F8I8aKy+Pef+u9YmIRWzPvu3c4AFgA4kgzg67R0HUfA51hTBPfzVy4QmxqHpg5z7tozdFoN7rrljXjtNm46T6VTY37lKgsrywwNDNKsVJmamEJPuMxdu0zStPF0nXqrpfpnr+MpArbS4UYBrusqkYisa4mgod3uYNiuWhsYcRyG3ASX4y5OK6ItayKNOm7CodvuUiwUqTVrfWV0FOG44lpn4HcDFZMVC7Ici3hBU8IBWU8Q8r2cX7vnYbpCNgiVklitqYmzWBAqMoQIQHpRyHu//x9y05vezuLcdUxkjUuWEjrEK09gdVdULJRcmgcvzjI8cpD9k/tIJlx8Sd+y5ZxkyUAWOWQlo5/SLCCwuteMfgSXvP7lf/4nr/1DfvcIdiuwW4HdCnwLVmAXAP4WvKi7p/RXVwHLFlXhDkNN1JE6XbGaUdjGdsbli+wuk80zc+NNCoxdnb2imqt+HqbgHrJNYeKZCugV0FcAOFPTSaZSCnzND5bYe/ggI8OjTE7vZXx6ikJBGoEW1c1lKuvL1MrrNLZWiXttEoUipx98VClfhSVpibrXsRX7z3YdrGSCRq3F4uwChiVZvH2QV6yMBQgeGBrmwtlztGo11SgpRawCeA0cN8Xg8AinH3kUS3oYzUK3DTTJxLUdZSVTLA3S1gwefeYa5UqdsNXCijROHJ5E2gSv3VSTOsmSFVBKLJIHBgYZmBhjbGyUrtdVSudEKkdXmqa4h7c+T6uyie91FcAlSmexqlbgrwKARf3bF6+qSey2DbQgtGLdLfU2TIfCxASlyUkqlQadbky2UMB2LZLpPIXSuMoAVlbdAoIpWbdMSEVJHDJ7+QKtaoWJfYeVZbVCw2TCKurJ2Fd5Jp12i3qtwnq5TLNSpl3epNVsEPY6rGppLl64ynDSIz11grOtkM1nHsPfWOANU6N0q6t9EkAyh4+rWLdx2CJhO9xw6+1YrkvP6yiwTlTkWhjQaFjENZ8TJY2FuuT9dhT7e/SWGQa1Hs3FMpV2QCcy6OgWXtKlNzLAtcNFNT4OzDaZe+AZ1laX6XgdlWujlLWGrdjdXuSSPvVdJDvLZNrXODk2xML162wJW7PRI2dmyCdG8P0m+WSberjBetyirgX4Wky93c/VzbsulkTnhiZhPSQ2QnQXEo6tmOLppMPe4hRGs0K92aIZdmkIsNoK2KyEbG61ybgGoyMmScdiMDVMOpenE9Sh41GrNWlpPtmCRlJU3KaGlRAgVGOqkCLwE1SaFsMZU6lTBQSWzCyxdqqIcjiZIFdIkLBcrs9WKFd8xgdz7N+7hyCdom6b1EKD9UaLZ6o+1zWXhjSgpktHMyGVw7dSdIRNa9iKaaxQW0UKiFSz2Nfy6ypnWQGsutzrfdg0FlcAeQ4EAVq7qxTYfeXt9oNCjTRNNWzxttJ2J0BXwFbZdl9YLiDutqp5+6cmgUexoZ5d6h4RoFc+Jj8FPtbjfkaven8H3JVtyR4jxYDQvJBI7iP13jZyq1wP4j5hQKBk9SyL1HkoFbucj+RJCyC9bV21nYTUb/MUKUIOoa9oj/7lPX91D+vdLe1WYLcCuxXYrcBuBXYrsFuB3QrsVuCbXIFEfpJEKkMinGf/jbdS9sZZufbnZNItMlaPoSGbSiuk15EQFVhbF6psikwuTatjcWDfd5Nb/zgHUyO4OZOtwOT+5SRLq9fw/TaWJSCXCXFTuRMJOCS9baD6YYmaAT8UZy1HgTPJpEtHiL2SUSpRMCqCJiZykoQdj0P738Hbv+cXyI4k1Xy93RHycMzWVp1KfZW1xauEeoeBnMXc3Gdp17bY3LqCZaVpe12SZpZqIyKbSbO5tcBAfpDp8buJUyfYc+AUi/Pn8IMFltdPU3RnuLrwFMMZi+X1Bd7xtn+CkWuwsNLgO+78IT77mQ8zd/4ryi1pZvp23OwQXT1i+co5bnvLe3jgM/8cjAM0w7MMu1N4jTl6ho+TOMzJm76f+778X7nthjvodua5cvEs3XADU7OZmT5BubxJEJfxpL/thaTdNM2ghyuNoPTumq2UuaO5NN12Xayc2Hv8bXzx0ae46cARFtdqDA6NsbVxHbpLBFEZzRzAsUym938fE3vf2iedRwU8fwXbSqCJS1csFrwGyXRSEe+fc+NVlN0+OdzQ8Lot2o06RrDC1uqjrC98Givy6GoBm1UB7g16fk+tcZSGHaVkTic1To163HLbsFIzm1YB0ylwYXaWlh9gOia91hb7xsa5/Za7+a9//Kd85VyVbMrj5IE8K5U6ugUTAy5H9h3m8uUVsr7BVujyiz9p8Qsf3uTWkzZnL0csV9qcOdPGsn32Tadx3YAD01nefc/t/OZH/4TLK6Fg6EzscWnUNPwwQNNdpap2rRRnTy9THClhGk0Ge/vROw2Gh4dwR7I8PveIEhk4pqksj4PYolqtMjk8xuLCGulBIUe0WNmoMVkq0m4mSSYnGC7ZOJLUJA20uKop8n8/LktA3W7XU+szQoZX9s/b/91xbD8jbh+8NDGUylREAELMl3UksUT+rf/xcXqmrBHo/MQ73klKgErHJYp0Hp1doimKXHGdEyvmOObC1YuKnH9g/DAX5p5RRIsT+25QBIQHzzzF/kMHuXrlCp2wRSaRJ9RDqq0qOgZ7JvcyPyvZulIzU7m6ydqObhlEXkAmnaQXSxa1rGNZinwhohDpy6dLg5w4cACv2+W+06fp9DxssZxWznF9q+htdYoCcCUnWY7bl1xvlbXbJ3zbtlhuhxjbdei36n0CuSKfy/NFt9SzJgy66IaNnXCxjCwTUzMcvvG93H7rDVw4dw7HlHWlDpqvYVQfQ+usC3aNZcRc22gwMnWCtJPE0G1lPS3KYHEFEyc+05b3+u5zQuhv+hUFHsszLIjhP/3R//FNfoLvbn63ArsV2K3At2cFdgHgb8/rvnvWr7ACzwHAMkHSFYNUZY18TQA4x8zJm1iav0p9bVlNtsRhV6arMqkX4ESAv9GRkT7Q6ibIDw5y6tZbmd6/l7HxcTLpBJ36Gpvri1y98BSLl8/T67SwdU2pHvt5vmLVbJMeHOSJBx5WCl3LEADY6v/eshQDUJSbYje7OLuIYckkTEDgvgrYcmxKQ8OcP3ueZr0GhqWAUwGIbcfCtE3cRBI7hnJ5i2a1hS42uLalmJQC3Dq2TSJXomsmMZwEod8jDkPy+Qz5lEt5ZYHY75EuFJV9cMfzaXfaVNY3SWfzyn63ODDExPQUxYESTtxl/sxDlJcX6Hke8QsUwH0LaAGBdcWcVH2AAFV9X97+1VWAsUtxYoLi5ARblYaywsqX8liuSTJVoDA4hZNI9wEuAa9kkizgmtjnEvPMkw9TXZpjYHRCNRmtZp1KpcyjDz2FFreJek30yMdNZmlHdj97qV0WH2LcVJ5eaZqrVxaZHExROHgTl72Y1XNPE1aWuWmsRKe2gqmZpDJ5ssVhGs2WmnQPDgxy5PhxDD3G6zQVM1Im52L7VZGol6bP0ULMajNgueqT1gxuPjVDp1elslphqdqjjU1HAMBCEXc4y/qYja/rnPSS0PKIW3U6QZeayDKDJmEvptvVue6U8LN5OnNPUgpnSQR1PMWytbAk/9aM1WRfsoJMAaj1kGa3owa3penYuliGj+AkBphbWGGomODk/j0k3Rzr84sMJRLs3zPOYMImnTBJ5WxlV93stDFV/k3AuhARfAFPI4qlBMNDBZKFIqGZIUDHk4xk2aFt0fZjmj2NehAjJlq1QKcVWUgidifuEvoajW7UB8SlbzUtupFOvd1CdPmhsIFDg05PGSir7Gs1fqUZkoUCUXFjEWoOgRYqlr0u3tnJJIFp9+2+BeAVXFONQ/l3vw9TduTKSnkn27n//33Ga7jdsEnfqhEJGaSfoLsNIod9K/g+bbxPShBtrYCoanTKJ4VqK7bOBpp0TOJUIHm9snBgRIwkE1QaLUItVufc8EKU0FlZLtlqMUQdh1Ksy3FEWFGgFoWCbh8kDlQd+oSKZ8krz4LCGpovNelnLvWtz/vn3y/As/1o/3+2CyPgr1Is/5u7X+GTePdj3y4V+NCHPsT09DTvete7XtEpP/HEE3z5y1/mAx/4wCv6/O6Hdivw17UCr/be+Ot6nl/vcXuex6//+q/z3ve+l5mZma93M9+0783OzvLRj36Un//5n++rfP4avV7vtX0tS7lbm9ey+q/dvlOZHEPDOXKZFmuVFl6gkdUSaLmQe04M89TcJo5rEvZCur0eSwsC5BpM75mi6m1wz13/mNnP/wqTiSzZYoLFmsZX1rK4aY/aRlk6GBzTUSpcLeoTu8UeVQAgmXOL+1cfALbV80TcxTqdjiJlh34XUwinxIih10atTeSnufHgGxh0B5VdrABhlhC+0yXMhEM2n8GzE2xVq5w9+wkyrsnW5hnabRtH3JN8URaWyKYzLK1eVH1PLjHOsZv/LtmhY3SjTWavXaJSeYRBZy/VTpk946cwUiaRnqXbqVDK7sdKV9HCHM3qM2LTBRQZHJvCdXSyhXHOX/gk/vI1Zu782/z3//h+Tpy8jQvXn6K+PEcmN4SbGqfZNnnP//Iz/JcPfwDD05mcHEc3GswvnGNy+BYq9TUsM6Td3sK0BGgTNXRMoGxtTYpuRCqdpVytKqJsMpdiYubvsLlVwUnWSSdG2XfgCI8/8TjNrdPUO/OUkgVypZvZf8N7cFwd2ywRUGZ2foP903uJQolzstAscezq03WFXN7HKTUFjGmxAIs1lhYeYGH+U/i1WRxrhVxqgtmlLbp+gO36dNsJEule/9rGMe/4zmn2DW/RFUzfyhEnk9jpFKfPX6LS6JDLlVQs2ML8HK1yjcl8iruO7OHMUoeLs3NMT5dYXi8zOjJBt9MmV3DJaxk+/WerfPp3x7jnhxd539+0WSjnmb1eoec1GRotMTOR5sS+kJRp8chT55ivuqyte+zbP8n61jJR4Ciytu26VDZj8tmEcsxrbHWIrJDqXIrJYorvuPUGPNvn4tYF1jbWQfKXUzl6YaSykZcXrqq1qWo7pJApcebSAjk15kp853d8L1urs8oiW5rK7WC2bYVsrEBSX1k/98ns/d5bely44+h+BmUty7YQ2rIIOGRdTABg1ddqKAA4FAI5Gj/2ju8lEYJuuQqwfOjydbXWIKC8pcX0oliR/euNCpMTe7k6e5mEafGmU29kbX2VB88/ipZGRUApVzI/pCcKZb9HrxfiOikFyOqmMl4mDgTA1nCtBBkRgJg6m9UNpTQWq2axnJafQt4vJlIUsxlq9RpaMsX6xrpaf5MtCZCsQF2V19U/fwGB5bkgttgC6vYBcx3LsMhkMsoGutft0e62VW8u/X1fTCFK6n4knSjTxblP6mcbE/zE3/sg6USBoVGHr9z3MJmcjlmPGcyBt75E0NvCEHKKFioAeGz6GCkno+LVWj2PVtBkYekq5XqZVtihUq4zMbSHO2/7DoJOQOR7rKxcx7Bj/vhPf++1e7jv7vl1WYFX2wPtrg+8Li/j7kG9DiqwCwC/Di7C7iG8fitgO5I72j8+ZTlj6PjidyITeZk8KhXw861O+yCk5LhMHjjI2toSrUpZgZWum1DNx759e0kmU/hRyE233cL41DhDo0MMDQ9D0GB98Sobi1epri+jB74CiFdWlmlWa5iGgW2KrauDIRNaZddskhkY4Yn7H1KWw7ZYHSn1r4Vl9xs3J+lSb7ZZmF1QgKkw/5Q1tCUgr0kqm6daa7C2tqYAbsNwMATcVUpiAXkdUo5NMu1y4fHTWHZCqVPlfUPYgekEhZFxzFQOJ5EklUqSSEgeqkV5ZYXFqxeFfog7UGJi734kN3hsdITC4ACOm1QA8I6dsnRO5aVrnH/wz9lcuo7veYLKqompNKzPZQDrig2qMoAly0XAMqWw7Ntsy1URADg3NkpxcpLNcp1mo0e2kMVxLJKZPPnSqLLBDnptNjbW6ekGZ65c58pTzzC3sIgWNJhMx7S2NlWd0uk0upnkyTPzFLNiB9zPR03lipDM43XbtMprRIFPJpmhOD7Fk+dmcZNJRg8eJzs5Q3t9kcWL55iQ40g76pqlMllyuSKagPcCypsWqYSNEbToNGvPKoBlQl+tBOhlj8NpnXIH1sUeiBArG3BkYohOK+D04jpVX8OXemXzDE8OkhwfoO3rGPNr1BpbpNIO5XaH2ZUNtKBJUu/iOkUCPMKwhRb2KCY9ipk0lXaX9YZNdUsWHVwmBwbwvE2mh0Zw0iNUva64SytyQtCRMZtByxYhCBmfKLJnzyBWKsdW3cOWc0zrLK81uLi2xlYQqBychB+TMyzyCYec5NHqFkuhzZoAkQMDJMf3sBnqXCs32PICWl1hcluEAsJKoxVLHrCpWNaREShQVQvEUlqaPLG2tpRcXBYBFBa5c2OLwlYRBzRiUeOrbCENPdaVFbioZZXCdtvxWDWf8kxQ+KZ8t6+bFSBWGPkyPoUsIDbvsgCTkAzlKMIXta0mzxOxZhI0VVeqeGH3qkdMLICvvk0U0ciZMJ4zyIrFU2yx3AmVVbUA1LalkUuY5BwDR8B5pfyVOGRpUuHmLNxUzJIyxQgeWn5MK4iodUPmGj3ObLWp+BG+puNL9pHUKYiw9Ri922Ot3sELRNEboQfbzzg5320gWFk4b78EyFXkCaUE3raU3ia7qNPatknvu0VLbXfAYY3wH93wmj38X20j8Zod6MvsWAAFATx+6Zd+iXw+/3o8xFd9TK/2urxWDZ7s9+Mf/zgf/OAH/9qBOa/6oux+4XVRgeffG1/Pvf9qxuyr2b4AYL/8y7/MD/7gD3Lq1KnXrFYvBOJezfm+1EHLNn7qp37qf/r129/+9ld97+8CwK/Z0Pim7ngXAP6mlvd1u3GJRhoo6mhJjeqWh+/VSaXGsJwtjuyf5OLiJqMjWfxuKK0QCwubAr8op5zA75LNZ5lq6rztzuM8efoC+069kS/OO1Qbq1yX+KHmKtlUllhl1koPLARQyOQKrK+tKpBF+vV8KUuxUGJza0v1FwLeiHVvr9tSFsRp26bsRXR7AUld5/bDtyiQZmVhRRFlLi1cZGbvXirlLcqtmupzK/4Kra6DrjXIpEfY3Foj9Nt4HSHCZ2i0NpQT0PjgGKPT72V0z92sV9aIjATNymkKzgjpwSKjg4cw0im6vQa67TI3/2VSUYJOdYtrKx/nyNjPMbl/hIdPP8PJE8c4v7zAI5/+5wwO3s7E3mGSqTQPfeG36QYVHD3L5NQkl6+dQdOKvO37f5q//LMvEGtXiEMh1NT7nktGEyIbPRYir4Fu5/HadexkEt/voUUBtxzbw5OXruOHOq5hMDN1gn03vJFQv512Z5MrVy9RKk4xODaOrWXwgzXu++I/ZnriTupVi7XyJY4eeTNTk4cINJ/1lQYHD99OpOdU/ylEXCFExwI6iy2x9JRydJFP0FmA9iZXLv4F3epTuKkylYpPbMd4rYh8MaUsnG3h6Boak4Uip45scfDQBLWexCCZlL0WvaBHrxvTCzSWlysMDueVVfXIQInaehM3E2FsVPinf++d/MJ//CRmwcbzbEqZLHkX7r9/nYHCGB/51Rzf/7fPs2c6oGNNEXltTpyc4tL1JzgwUOTI2B4ShR5PLyyxsNomkTJptkM6YqcdG9TqAc2WRDPllZq3VMywVRWSb4t7T/0QS5fOqDGrpWMubV6i1mzhNSImRvfghx6Wmafd7jE0MsqFq+cpZAe5NL9M2jJIp/YyPXmA+uYaxF0E3xSiuFK2Br5SkEof3etJhNa2+nc7Dkn6zbuPH6Zk9NexBD8W5a3KvRUSsvT9msZvf+LjwmzHDGPe891vJSEApu0KRYKvXLxOR/5tGvhRP3JJlgT0sEvSdTl2+CQ5N6fGVFuL+dAf/job3kbfSS7U1TUS4DmTTCslbbVWI9YCiqU87VZDkbenxw8ye+kao1MjrG+tIX9PxDHNMG0C38dxEiRch7DXo90WhX9f4CBxbK2OKMZ31hJiUqmUGm8ijpCXAN2hH6i1Phn7oirOZXNUa1X1fSUu2F51kOeLbRvKGW11uYxlJVQn/3d+8n/ji19+nHe+56fx1td58ov/L2v+VdY3VxgsjpO2U2w2N7j55A2M6yKoEDFAxHy5zcjkIVwzSctrs7g2y7W5czRaZRUt52rQiyJafkQrjHjb3e/C1mJWVxbxgy5fePDzr9mz/9X2oa/Zge6uD7xs6XfXB16PI3P3mF4PFdgFgF8PV2H3GF63FRCl7Y6NTx8A7jPidhTAfRtoJfHbfk8UvmLlnCY/MKAm//KrmZl9FIaHlfXJDTecZGpqgvxAjoSts7lwhbXrV9hcmqNeEfZcoEBFUejapoORSLK2tkyjXFGKW5m0CTArwLCAwcIyTA0P8+j9X1ETQQEPhSlsKYDXUgBwIpWk3fGYvTqvwKq+UlgycQQoNrCcBKaTUHbRc/OztJoddKUE7it9RQGcSiZx0gkWr8wzMDzB4OgY2XxesWt7vR6tZpeVzTJ+FDE4OMDY6BDDkxNKBbyytKCAtcnpGYbHJxRwp8iIO+CQ6BkVMqQrYK6ydJXzX/kLNpcW6HU6ys5KKX637Z/7CuA+ACzFl5r05/IC9kV9FqQuP23yY+MUp6a4eG2e+7/0CN2WR6ngkk3Z6hz9rpwrlKs19t14K5976DTr19foagaTQxkOZCNaG+vowsRNZ0hlS4SaxeL1WVxTAGiDVD5HcWyUhJvE9zrKstewkiRSYp3lk0imGBoZI5nO0WmuUxPlcyrH5JHDZPI5BSD0s6ZRiks53+bWKuuz5+k0av0cYWWbG1Bp+DS3miTDFo2eRqj1mB4cYnR8hjBaxXQd/uKxp1mpNunpPVzTZKSQ557b7mTfngNsLC7xhScf5vG5i+ixpdilsjphhBGTExNMDQ3ghxVqlRYblXVy2QzFbJqDUye5NLdF2atx6uhhxopDJG2LqakpZS2VKWax00V6mkMrjtnsNbna89iIXepGluvtJnO1Kl3DIdIzRFoSXfNwzRSbPY9esy20WZzqFkeCHvvzea7WulzYqNDKlAhG9+GZjlrcUP5AwU5+zLbqVIBcpO4CAMs4EPtkGRRCxRZgWJjm8uqDpX3Jq/Tl/UUV7VlQdzvZVgGV21bOer+RVzZeMuKU1LfPHt6xet7ZZp960NfnCvwqIGzK1rCNSN3XcSRjVcDlSLFye5HYbocEalu6nBZ+HGBJDrjkUnXFmqlvwSxKaUWUEHtzLcLWIpXdoyDo7VxdlRPkwnKrg7+T2qvsqLePWfBr3SBU3XL/XNWJSKa1NMVhoI7BDOVYQ1VvOV51PpIRrCTNfRv7HZWv+q4CiJVMeJvyvp2HrXYg7+3EDQsTvv+P8Cf2v2bP/m+FBu81K943ccev9rq8Vg3eC0vw1wHckdrecccdrylI900cOl+16W/kerxe6/Rq743/v2r9etnP1wLivp4x8VIg8ic/+UlFABECzisl33w9+//rUttv5DillvJ6pa4PO/t6vdTza427b6Q238h33+Pl0AAAIABJREFUX6/PsW/knF5P3x0byzI97rDihXS2AoYKJby0w6B3kXZ2Cq+2SjGXZWGhqpyLctkCG6ubCoARK1mxIr45k2ByaIiCHlIzmvzJeen1HJoSL1SeJ5fOYiYMmvWm6jWFMFoaGKJWq9NtypqAjp20VG/SbgtAZiiVoSFuw7oE0IS4Ym+byLC4USE2HFIyTRcr5ECj3exI0CuG5pOxdAVCFoo5Yqr02haxGRAbFpvlTeKeQxx1GRiYodNtslWpqS7nR3/sVzDs47Q6OlE6S6eyxEBhlMAxyLgdAt1lY2mR5csPYHCZvXsOkR0Y5v/5yK8Thg1uuPVNxPpBjtz+48Smzif+/T/g+3721/jSZ/4dteUEpeGYM8/8GTefupNGucvc4gO4FKl4lzh66K3Y5n5mF75Es7ZBsWjTrjXI5LLUy8uK7O0h9sQ9dR5x4JPWY2wrZLMrDkgWGdskijscO/4eSvtvI5E8hG7lyDgBtapPtTVLvXKds1/+IzRrgbCnqaiqiZHbyBSynDn7Rb7v+3+aBx/f4i1v/3FsIft3PVqNugL/M9lhBSj2I4EC2pWrzF/4NAl7ATfcpNK4zPp6gOHA8ECRteUeU/t1GmWLdrzFofEZ7r1ngYuzw9jFFF7g0Wz3qDU6lOttPF+Un2Kdq/P9b72JrNPgwUeucOLwSR47/TTTw0lOFBNU2gaz7RY9J8W5Z1ZI41BfjPn474zwgQ+WCfwmnrWHe24b5fSVRxjfM81QWGZotECYSeE7JhcenWWz4+H5XcQwrqeEtzZBZKis2mwqiWUUaXk1bN1nON7HT7/vR/lP/+X3KU5luVaZV3316vUaJklGJ4u02x5T47cRxg6PPf05DDtNOj9Ar7rB1qYo2NNMj41hmwLaypje7oO3HY9lfUTATWlCRSEvoPBOdNGdxw5SEPc+pQA26Po9BQCrzwnpW9P43U9+kul9M1y7eImffPd7sFR+mI0eiQJ4EU8+F4Mp9utdjzeePI7ZbfH0aplTJ+7AEuc7GxaXl/jNP/oNAqtHp9MliGL1/kBugK01AYUhlckQxL6yv04JSaPt85Y7voekY/K5+z8HZqQsv/2oq9aD5Fjlnr/lxhs5f/Ys9UZT/JWfJYOoKCWl9hXVueQby3pApMQf/VpI1BOkUyla7Y76vdfr9RXAnqcELRIV1+32eMMbbmdx6RoYdZYX6hh6ilvvfCu3HLuHsFZlbeM8n//yFxgPwSvm2WxWuenoKVYrF0mae3jTvknCqKsEMiJKWGr0GBzeo/Z/fXWWpc05qo0q2WyeYmGUXrejhBvdToOtjWVamkchlcf3Qu6688185KO//5o97nfn2q9Z6V92x6/2uuyuD7zy6/jtNF/8RnqHb5U67QLAr/ze2P3kt2EFxPJZJl99d1PJxdAVaCPv9aGTPiAkqlpL7JQcS+W3Hjx6nKHJKdxMVjHdDh3Yy/DIMMmcjRa2aa6v0dhYoNOu88RXHiAh6SCiFLQsZYMjti6iwBVw1xQAeHWJermMaYjtsiiADTWhlX/Lz9zQOPfdfx+ObEcAXQGPFQAsCmCHRNJVIOlWuUK5Wlc2u4qhKtnDtq32J6phsV+eXVqiXWuTcNNoso2US6k0SGl4RKlla/UGrXqdjbV1BboODQ0ztXcfY9MzjE5Oks5kn7Oh0WJa3QbnnnwSPYwZ2buXkZFxZWur7Vg1i3JTgCMByxUQFbG5eI2LD36BLWUB3VE2OQoANmXi2881MfS+LY9sawcAlgm9qCvFLkcBwJZNbnScgekZnrlwiY/9t0+xvrzFaNEhm9RwHVcB26lshtAwGd97jC88eoaKNMqOxVDWZdIJaYnljp1QGcUjExPkBoao1Gp9m23HJZFOk3TlKvbVx24ur2pZKAzhug6GI5lDovyE8sYy8+fPURgZZXLvIeUTJRbXQdhTKlFhfMZBD69eZXPhKp1GVU3kVaZNFFD3uywsLlKplWXqrKyEvI7B5kqKwcE2mhvRqHTpRS6xFTOYSZHQQ1JGmoJbIJtNs95bY7lVJpUYxK9rBA2PGw6Oc8/b3kw2lWa9ss7C3GXWyxtk8wVuv+V2RobHyWSzfWB1W7lq2gl6hsWy7zHrB1zq6sx5EUsBbEXyn7Cfwe7GGL2AY/ksg+ksq5UGjXqHRqdN006yJp2vZhLGMaYWU7QtUpY05eCLDXEgFsaiZA0IfMnNFfRQooDUSoYgk3ITookduNNX9CoIts8yUGxZUQHL/+8QBVTdt3kbz2bcKkBYrqIya+9/dZuooEBPyR16VvEq25fP9Lfbl7b2nwfqpUghspN+l9rfZj+bSF5ivazsnUUY/JwxdN96ejuNdztyevt7/c8poLXvPfDs6am9bgPU6vy24V4F0j4PuO7fcts209tC3L5N8/O8mtWxbn9Kjm0b6FW2zc+PKN5mxjxbZ6mNgL/bALBSVfcP9jmSjKigt52g5byjH90FgL8N/6zuNniv0UX/VmlcXkn5vhUbvFe7+PFK6vSt9JmvBcR9PWPi5VTEr/Z6fD37f71cn69V22/kOHcB4G+kei/93W+n5/03p4Ivv9UTh0vccvMRLp2vkismOL+wihE3GZ9y8VoJOuEyY2NDLMxXqW71FJlW1I/S6+STBbxWi2OpLJre5cDkEJUg5MwW1Dq66rcee+p+pdTU7QKNioC9Bu9//wf48G/9AYm0Q6t6lUIyTTOO1FpCOpUk1CVSyib22rhifRxrtDtNCvk8m5Uavuq3+3aydmjhGkmisIODRjqTItJCfL3LRnNDRTv5YUcRqcu1NraTwjK7hCTIJwa4urSAZSQZGX0Dd3/nz1Mc3dvPL+1Jfqmsm4R4YYsHH/wjBlMxFx77EgmnwebWBo6VZ+/et7O48FkmB25huXoeu3QTXnuVY8fuxbdMzj3yILfedpL7Hvi/aFY3OXLqn1Jd+iJXF77EntF9bJbnCXsut939Lp58+FEO7DvC4uInVJ9smlnM2GAgDRfKLcwwpEcSrdvifffeykc++0TfrlmPcCyJkoqYnLyNA8d/mEbXIZUZoFhK89D9/5n25hkmR/fiODrPnHmagdFDmNog2fQgmiGK3RIXLj/B3NwZNFZJpAZJpicoDt1AfmA/6dQBisMDxIZO0DWIorNU5ysEnd8l6papVjfxGlAcMBkqlthY82i1axQGoNV2OHw4xU3HEiw0LfKZFON7xvizL32JRjsk8Cy1BpBK2UwNj5HLdoj8mKGBPBtrS5SKE9QrqyQxmCravOMd7+b9/+o/0vU6lOfAT9r8zv+e4d99pEY1THBi8gSXVjc5sDeHFS7z4z/yJj716YvUjA2aLZvNWoOW56ucVg2HRl2jVg0ob9oUhxrkUpOU10ICY50wzjDkD/CGo1OMlIZ4eOE885V1otDB1G1mrywwVBrF83wGRmYYGTvGE099hla3xpEjd7K6fIGV2QqprMvB6f0KPleRR0KCVuIBsSoWxXukSPLK9ljU1n02tiIpf9cNx8hKvJLhYhLQCXo4jovv9bOAddvmd//Hx4lEbh1G/MS978QONSIZE7rDU5ev04hMDu8/SC5ZYKg4QGvpUdACvnytzKlb7kBvRzzwyJfZf/wAf/DJj9CJO8pe2et5Yk6GZUhOr0UU+uq4Vf6wZeB1PJXxnU7miMJu38o5VgneCtAWNz9TN1Stk05COX2Jg1lPvq+WN0T8YCj7a6lFEGgqN1yyqHRLHLkMFTO3trKFYURq/W7fzBEWl6/S6rSU0ljWliQO7S133ctDD32anlUh8mwmR/bSrHU4fPgwTz99msHBYWr1KunMAIuLVxgcEfvuGL/dJFsYZmZqD716hfWNZW46dIqspbNcDRkcnabrtXjyzOMcOn6UZqVCtbFJEHQJI49qo6Hi4EQh3vBaTE3McPMtd3JlfonP/8kfvRaPdbXPVzu3e80O9Ntsx6/2uuwCwK98gHw7zRe/kV7sW6VOuwDwK783dj/5bVgB0+xnZvQB4L4NsUw2+9iSWBKLNYypgMTBkWHyAyWS6QwHjx5j39GDDA0VsUWk2mtTXpuntnKd6up1NESZmSBRyPPkk09hCxgrALBpKhBYAFlTrHIFgE2mWV1eobZVVgpgeU+aK1H5KuDWEgB4jIcfexSEASz5vmJ5I5kdovAVBbBjKyBaGrxGz+fS7DztagtLF2sch3QmQyqdJl8oUGl7SqGbKQyCk8DRI5aXV+h4krBqMDoxwf4DBxmbmGBgeETZQAvoI/bEgvnsWM+oCTgxjU6dC089iRaGjO7dz/DIhALeBDeTjNe4F+J7XZVTYgmOp8Hm0izXnniI6vqaygCORKEqoK/Ux+iDwH0FsEzS+zbQysVXVJDbSmABgMXmOjs6zvCeGS5evsof/7dPs7ywxljRJeNKzV2SAgAXcgxOjBNpCZaqbZKpFIVikbBRQa9tYmTzZEpDOJksjutgWwlV16GREYqlkspZllRWYWLKCRiRqFFDNaGPBQGVIRBp9LoeS3MXufL000ztnWFoaFRN/Ltel0q1RRh2aYqNVhAwMDxK2GvTbbdVtosA22EUsFDbYGl1gW6ziuHodMOIhJ4i2NIppgfAjQmCDmYyi207HJ4ZYX5+lkwqz4kDB0ikU0SSnRv7OJI5o7noYcT09BjZwRKx2AIR0mvUaHhtnNIAHc2k3evR7Qa0Wl0MzcIIQ2UfXHbzPNWNuNwNqfUg8sUeCYxQAz8gbWgMpRKk0i778ykmRR2fSBBicqXR4VOLm1xpBwqAD0VpKzbMutkHHiXPRyzXe4H6fwVLyvsKxxSgt7+YIS+lBhegV/kzyTh4TnWqoNMdq+ftzytQVmG3Mnb6ALGox5UtlCJ4KD+pvthfoH1D9tc/Bk3eV9daeT5vW0n1Qdidl9rETieqftVXDG9vUFk+q3300dud0OBn83jV+zsItbqZtiW0Ym0tI2vHev55FvTPhe7284QV40C+psDb/jEr+Fcyf7df/eN87kjVOW6/tx1etX0c2+cm29i5BM9qnXfCrvpbejbLeOcEtr8jmcjPSoEl9/hH9r5mf1VeSSMhn/m93/vqHKJ/9s/+2bNKJWkuPve5z9FsNvnMZz6jzuW3f/u3lcLyhd8dHR3lP/yH/6As93YW0+XzH/vYx56tgdiK3nvvvfzcz/3cs+8dP378JVVmL7RplX3K64XHvHNM8jtZbP8X/+JffFXdd/Yhb/7iL/6iyqh8fobm80EQ+Yyo3r7RY3+xY5EaFYtF3v3udz9b4xc73ve9733PZv6+sMGTmvz9v//3WVlZedEa7tR+z549/Oqv/qr6zIvZuYqVndThmWee+apa7Vz/59fkwx/+8MvW/Pkb+Fpj6sWuoVwfOSe5Njvn9fzxJNt/sfPeqdOL/e7lLGxf7BhfblvPH6MvNbZfeLwvto/nH9OLXffnj+OXuj7yGcmEfql74Outk9zn8/PzX5U1/ULr45d7Hjx/DHytMfpK7o2v595/IZj5ctdAxtnz7eVfrt5Hjx79Kgvonf0sLi5+1f3z/PtWzvHFnpFy/8vz76WspF/Jc3UnA/jrvUeff61eDgB+4e++1nV94aLDi9X0xe6TwcFB/vAP/1Dd+89/Vr/w+fRS97Qcp/zteaFaWd6XZ4r8rlAo/E/Puxf7m7VTW7k/X8n9ICrplxoHL3b+L3d+zz+eFxu7O8+Hl7vHX+pZ+fy/3c+//q/kefZCcPxrjYOXOoaXO79X8vzc+dv0ap73L3YNXjiOvtbf4Bfb30vV8zWb8H0TdnzzqSm2GhV8P4WTELtkjcBbJ1/UWF9vMzxhMziQxmvD2nybt3/3O/ni/ffhpnOUqxXl6vXWvccZGS5QqzYIExZfunwdJ51h395bOHP6HH57AYSEXIsUGKT5sXJpOrB/mEtnznLHqZuZ26hQizucX7xMIVMg8PtxNOJQVW+10SPJHrXw/QgviOiGBrZmMJwdxG9JzrBFyrQppjNsVDbwzR6B4aPZGkHYxfdDmh0P3XTQtDa9QMcMXcodj9LAEYYGT3Lshh9ieOaQcl0SdbEC5EKfsNPjyw/8n8xe+BhuLPFYOQaHDrGy1iWVMdkzfCOWW2F+aZFsSqNSFherJJfnryqHqdjyyTh3MFQ6zIm3vp/f/o27uOPmd1PbusrK1lMkGKU0nOLalTZ3v+UHMJ1hHnrg1yhmtmjXXDIZj7mygRjd6p0GCQ0VT7XRgYmJfSwuzpNMCFDeUY5rsZ6jGzZJm9BrdgltAdj6alHXSqMLqd3vKnLvkaNvpNtN0fZlPWeUrFMi8tc4e/Xjal3l4IF3Mjz4XSBrL8URYnFs0zdINffy+FM/Q6ZkE9eeJIzX8T2TRMLC0g0SCZNOp4WGiWtr5EsOx04N04k1Wk1fRX89euYcAeIEJwbDPRZmQ77zzVPs27uHL/zZad721hu5ePE8ly+s8V1vPqrWEgrDaT76m+f5rX91I+//zceZyExy4eoCv/S3Cnzh8QrLi0Ms1SGVnqSoN/iVfzPD5lqTn/3A49x0r8R6FRWBodnx8cMmtYqH10mwueaRSx3ETa8QdoeoVboq//fwoEuqliBfSmDaIctiVV3vKHXpyMgerl9fpeeHpNN5TMdS7xE7XLz4MJrV4NiBu1ldvcRWpc7e8Umlan9WOLBtbyzrX35PMoB9dYf3Y5WeIx5/5w1HyRjS1zsKAJZ1DHFqCyUDWNb2dJOPfOYTtKIIK9Z4nwDAsUVgyhpanv+PvTeBsuw663t/Z7rzVHVr7urqeVRLLbXklmTJksC2bMA42BCmJIYEbCc8WLzkQcLLY60YkvVi3kvyHlPyCBCCCQaDCYEY27JMbMvW1FJLavU81zxX3Xk895zz1rfPPd1X5Vtd1bJk2aTucrnUt869Z5999t5nf9//+///eqyXaHoA3ZVellwE2AuvoHkOf/LyC8QSWd51z7sJGUkuz0zwX7/8exTtHLoXptooowv4LMXtNiqvI4p5ksNwRalO8h2uxq6xXSwvL1KpVmiJ6pgo+VkiFS8qYWI55ymP5XrTB4nl82IHJ97HQkIQe7Jmo6HyCYlEknK5QjLWS6m8osaHxOPH73uUkydfxLCaFMsVlU8aHhghlyswNDKE3SrQbBRxQzqm9JUeo9V0aDarygPYbnqMjGxTsW4hv0w0Jt7DumqD2L4N9mdZXZqhJ9lPJpJhZ+8gpZZD3+AuTD2CkAV0w2N+8hK1Zpkf+dEPKjuxl0+f4smnnuT0pfMYpoelClhiNGyHhbn5N2HV3txXbuUHbvbTVn7g6+1etvIDr82LbeUH3rj8wOZWqG/8qC0A+Bvvw61v+BvcA1bI36DdAIAFJFKEQ12Bfv2Dg0RiCSXxu+fgAXYe3M/20W309iRwanmWJi+Rm75CcXkWz2kS0g10w8QTIDNiEe/t5/RLryofTwFuA0BXSS8Lo1gA32iCubkFissCAPvvC1tYgcRqk2opaeJyvc7C5AyaaaoNoPq8ZSov4KiAvLEIPT1p6p7L1Yk5nKZOJtNDMpMkkekhkerF1SyKtTLzC/MUVgvK//jgkf0Mje5g596D9PT142gOYcNqwzw3ES2RoFF+vKKn3PZMFkC0XMlz9uQJHNtmeNc+Mj1ZGo0qjt1Qgenq7CQrc1Mq4Ont7aN3aJBaPsfi5DVKq3nFABZ/0k75ZzmHYgQLCKw8fwWE80H510hBmyFSQ8MM7dnL5WvX+cxffJGlmUX6UiJrbaJH4kSicXoH+hneuQtDqqFFIisZJ5NJ0aoUccoF0iO72L5nr+pnwQwFxwrAQCW/25bgUX4rjSa2LUFzg7KnU8ytEvXqLLshLs2tcu3pL3H1hWd513ccU37Bni2IqUmpapLoiWJX8sQjce647zhGKESz3lRVmgKwt9wmU4uz1Co5LLehPJWajk3KTLJncJSjh46xWsmris9WyKDiaQzvGMSxIoR7MiS39dOKRyk7nvJcEZnruuPRdKSCVOSIXUriV+s5VBoepUKZSsujjEm5qdO0XRzNJBxNENVMBcI29RgVK0IoFCHaMhQzt9myiWgawyGdAymTQ9mkAsBX6w1qdZea47LiwIoBK02doisetVCToE4kikXOSBnw3vSUFQBU+ckK7iqBG2ab1RssQD4Ttw3Rtu9P+29qULRB4QCjVb/bLOG2tLKSeJZjXfku+fF9e8XnSL38hcD/HUgdtwnAKjrtlD8OGLAiQd2WQG5zgG+smD5I69OMA4atnNKXVxYPpQB0lVO2gek2AHwDSPbNiNvNazON24zeG367wTEBm1ed5CbrNwiYFUgcgLbBfFLv+D6/fo+1/ZDb/7oBed+QhO5gEwdX2mZA+3L5/r0QQN79u9+6AHC3xL8kOj/2sY+pHwFIA3/ITmBKLrnbZ9eCqOKZOTg4eANQCsAk+Xynr+ytAtFuINDJkydfk+jvTP7Ld3cDeIPbJEHNZgDgN6Pt0oYgkfzhD39YAcDdfEiDwEsAUQGJOgHg9bxIA1D1Z37mZxT4Lu1f289rtzHdAI7OY7qBP5/61KcUiCKS/t1e0nb5EfB5vT6Xti4sLHzdGFh7Xzvb1+26u723mcrVWwFet9O/nWNbrlXae+LECXVda8HFtX3V7b53G+s7duxYVza2W4XvN9JPmwW8xC927Xqw9vrOnTvH7t27XzNOOr9/veuXMb/e3JB7e6u5LzLFnff2du/BrdahbkB4ACwGhSRr523neAjmy3rradB/m1lXBeTsBgDLOV5P1fet5kPnfZLv7+aD3Ln2rD1/tz5d2y/d7qv0R7fPrnePbjVvgzm0UVvknJ19+3rnw9pxEKwN8rtTAnp8fFxJa3fKa29mzd3MHN9McjcYc+s9Lzrv09q+2Wh+b+SZvdE4l89v9BwJxshGkv8bjaPNPINvpz+7Phi/Td/cf3CQmrAF236vwgo0tRXFUlTKT5aAjS36evo5f24By4yj1R0euf8dfOHFZ1WccU/PGMVSju967F7OXpviK+fmMEJRinaBQwfvY2V6ikK1hqOXcFoQM0wObt+O59ZplIrs7t1OpH+AJ575H4R7IuocxXoVy/BoNRoUq1WyyTieIz6gFqVqHd2IUqk1GM32k9AtWnVPgVO9sbhSgMqXVmlpNYqtCkbUVD6mtYZNvSXSsWFypTJGK0SuIpW+Ed5x74fYvus9ZPeMYmsRZWVTLhUpFZcozF9jZfZZrl76Myw9hk4/9x7/HnQjzcz0dcbnnkRnlH379nP6xc+RTCcolUT7tozZihBL11nK53HJcOThH2BQ93jp1UklB5wrTrJr+36uXn+GZHI/TnMcI36cbO8SheU5LDfG3Uffw1de/E8KtIx7Nu88dpDPv3SVWqOJacUVE1GYvQIGhkIS03qUq2UMAVdNqLs68cgQ4UiFQs4mEjIYGThIqZynUJzD9RpoboS+7fvp6dtHobzCgZF7lWR13Z0mbO2mZ3Av23Y8QNMuUG2USDdXSBpfIJR6P9cu/AmuvqDkiaNxl1RiG6XCPPGYKMBFiJlN9hzqJzIQw0Tn/NVrqo1TC2V6sgMM9PdSKtpEIkmGB1pMTq7Q2xfnrsO9NOw0tVUHx56mVKhRL23nM/9jnrGea/zzn7yDf/HHZ+kPJXj8UJLEsMlv/9YUy9EH6Pc8/uXHmoSjQ/xfv7FAK7pCKileswkWllYImRlK9XnF/s7nXapljWYtqsBIjyiNZhlDi5EKldArSWy7xsN37+HCYosXz44rIgN6iEQqzeT0LIbVIBVNgd7i/uPvIZerc/b8Ezx0/wc4f/lVivl59oxuaxce++pxqsxYE+KBg9MSL2zRor75Cv7+jjv2qfuui0yzZ6txrPYbji+v7Ggev/vf/xLXiCjm7w+9//1EIwNEkkMYZgxH4nqJe0V5zFnmpROvcMfOMLql8YfPP898bplH73qUI3uOUy7XefnqC3zlxJeJR2PkSkvKuisgJ0ghheSoJG/VcltKNVDaInOv1hDJZ78AXfJ227ePMTs7i91otlMSwnb2c2zykpxXIGUthdXSD0JEadQ9wnJPH/l+Llx6lvHZy0SjMXozQzQaFRaW/P4PW1EatRqmZtIzGKfcWpXlC92K0rJbaq0Rsokwqh0p5kcnLLZzMRNsh1q1qtTvJI4XUNtp2Sq2kjVm9+geDg3soVRbolw1uP/eo3z4I3+fdF9G9eOzJ57jwQePsTJb4LkXT/L7n/oENbvO1akpWgJyuy56yGRubuktezJs9Ezbyg/sunFvvhm5ja38gF+Uv5Uf8PNEncXJwdjofG+j+futnB/4Zi16WwDwN6unt87zbdkDUj0XkOWEoRuORdWGTWSYRRp33x130Ns/yNC2EcZ2biOdieJWcxSWp7ny8gmqS/OIO48urFzx5hCvWsNUIHA4YhLP9nPq5CnC4l5qScDhA7yyoVK/DZFgTjA3M09+SWRchAXrf5dstOQY2ZSJz40VlQpHA2JRnv7Ks4pBbFq+J3AkFFFevDt2jBHvzbKcKyn5o2Q6g25qLC6tUCgWqVTr9A2P0D+8je07d7Nt+5iSmFYAVRtcEwZ0WLxvbxiI+uCU0waIRJo5eDWaDeanr/HMX3+eZr1CT7ZfVUlXijlq1RLJZIzpS+dolaskUhn23XmUsQMHqZbKLE2NK7kY3wNYJKV8D+AbEtBa+78VAOyf84Y0kJKiFaDeIjU4zNDevczMznP25AXcShXT0nBCYVJD20hns8r7OByNK5Zs39AwPdm0YllPT1yjklthaGwfqUyvImXKdQvQKyC2gNN2o668TMrFEvVqmXpxhVppFafe4CoJzpx6lb29EWo92zgxWcC5/Cru4izvffQeqgtTCjDXw2Fy4rdkuLSqJbI9Pdz38DuwoiHsep1WSxjA8mPjeg5hzSERdoWnq+SQ+8IDPPrYI6oooNFyFGt8iSYX7BoXdIOrjkFO88i5OnVPPGV0ag40NPGDcVUf6y0b3ROWq+mLmzdbaKXBaTXEAAAgAElEQVQGtHQc00KEiaWCmVgMPRrFs2I4VhRNE3kj08dKJWoQaWMpkmg5DJkeRzMRdqdjRA2LQq1C1XGZqzmcFo8cBeVCyjRpOBo116MuQDS6svkVn1z5YoUbqvEVFBwIAGygqfa2/W9FBlpRets4bSD/rBomjOz2Z9tMWp/FGjB8BVhuy0ar0DIAgNusY5FyDs7ePodqixp3bcZsm00c0GfViFR+uT4L98ZxN87bBkpdn1HsSyW3VaQVYCoM4Tbr1zcrbjOg298VXKhqmQSOfnGKYjQr4Lz9nW3w129C0Ic+S/dGDwSMXuUz3AaUFWtXzuvLj8v5fRaxAMAiLyV5CL8a2W9/ANiLV/VNtrACjhU4LF3hA/r+XzW8nz7ylj0XNtogrvf3zvfXAwe6AW2d4KqweTqT6UEnrJeEX8u0Co7fDCjWmWwW0OmNAIDfiLavB7B29sF6x3S+3wkAdwsM1gYH6wE1awfimwEAdxvsa9lj3cZOt7asBfO6gc9rP7cZAPh2Cg66jUPp327jo/Pe5HK5rwvgOvummyTs7Yzj4J6v7ZP1AMDN9NNmAS9hPHYWcGx2gescx5uZG7c794NiiaB9twMAyzXcat3oBgALC1sKLjpfnWOr21jcCBi73XV1M4DhRvdnswDwemN67bgPxqRca7c+XVuE020+yjGiXvBzP/dztwRIO69trVJC53mE/btRW9Y+s76R+bD2s5uVgF47f7vN583M8Y2e/Z39tt6Y3MzzfL3+X+851bkPWAvcrlecFXymm0T3Ruv9ZsZRN+UDOWfnPbyd/txovn07/f2++w9Tqtk0mwWyiTS5ep6IWSAStZSiVanokOmFsKGTTI0Rjfcq5q/E2WEzQqPikW1GVAzTE43gWjDZrNFwS+QXNRW/R7QWxYpDKpmiKoy8SokoLomURk9G5/4D9/O1l1/ANF1ioRizxTIVTwSdBRAyyZfK6vxRYYoaJrlSQXkRuy0NU9PosXSODh9WsrjLiwskogk002A5N00z5DJVWCAai5Ir5AnFfF/RSr1BmAgrFYeW3SAWMrnz8N/l7gc/gp2OobUkZtCVt+e1sycoLb9IfnmS/v4D9A9t49rEeeLJCGdP/R6p+J0USotYRpZq9ZzKR+zf+24uXnoa26sQNtLK87YlYkumQdyOUTLL3H34R1mYXyUUgXprhmNHfojqzDTLjWtMzCxx/9t+gOdf+L/p7TuApRWYnjpFworyHXfu4M9PXEGiZ/FgVmpiRkOppel6iLoUcDc9otFhxQ6l6eFpYVxjHtOLU66u0tBCRCwL3RUWZ42WJv7MEGaA/tQwTSvJvrE7OXfpr2k2bY4c+W560neRSM3z6rVXeOjYD/HcV/8tY9uHyS99mUjMUgzvSqVIKp1B81rQqtKXjRLS6rzjnbupmDqRlslyZYVGU6RzG6TTGUzT49yFJYywxQe+9xE+9akvKADwwXv3c37qFLsH93Hu1FnSyV2MT3qcvhilJ1zi3/78Ei33u3nl1RewGjUe+b5jnHtlhI9/6nl+/gd28c7vs/h7Hz3DdG6YI3vmSGeLCkQV8nOzLkUA46TTfczPF3FaEVqORWE5QyQhReJ5THuE4USZdx3Yz+BghqVmkyeen+Sli1P09mUoFMrEY3EsK8Ls/BUy0UF0Q1jmCe6577uYGH+ZYqnEjp13Mj/9Cj2JEKYog0nc74fjSgHOFfDTsdsS0G0lKomIJU7VNB49coCI08SwohiurRjHkUhUxbYSjraMFp/4zBP8yA99hHSoFyOcUSx2WwfTcZU377NPP8X2kWGSkaTK10yPP0PTcPm9v/4CxDyMOhzedY+yLIv3DxHrSTAxcYFq01Ngaq1eVu31meSSt9IUAJyMJxRwLazvar2h3pfxKLkeybP5KneaLwPt2CoOF1KFFItLLiwcDuE6fn5EAGABbB9/1/sZ2baNvtgO/t9f/z+w4hqPvOO7ePnlEzSaFZUrqJarhEydVCzmewyHq5SadcVuFm9rpyEsZEP5aEuc32zYikjieA41p0rMiuM0BC2WvAoYmi7q2biehk2N3dt2cdfwIUq1SX78Z/5XHn3wYRYWc2T7s8TMMF/56rM89OB91FaLfPWrX+MXP/6v+P6/9X7++9PPk00keOXUSSzTYGF1+S17HGz0TNvKD6wPAG/lB76eBPB6ik9l8G/lBzJftwb8z5gfeDMWwi0A+M3o1a3v/BvTAwJ+CrAStgx6e9IMjG1XXhWhSJy+oUEO33WEkW0jRKMa1fwcuZlr5KeuK/nf1fl53GpNbeI0+R7lXyvgr7BWBQAOk+jN8sqLrxCWqkDx4w0A4JBfVScAcCSZUADt4uy88igJ2MHydwGBld9vKEQ0GqIvkcTqz/Jnn/oLLCNCIhFjeJsAuiNkBOgUHxF0FpaWWV3OqY1gPBVjeHQ7O/cfYMfe/RgSUbXBM7+K0r+dyoNWGJqOQ1jAbLXXbsNqnkhFOUqGRoDQ3MqKChgbtQJTl1/l1DNfxq5VFEApPiRSqSgyy8Nj2xT7t5kvkcxk2XvkKDsP3QSASyurSgJaPHKD6/bZvhpGGwAW31EBa33pWT8yUCRkAYYNi7QA9Pv2sryaZ2l2Rd1LV9fQoilGxvaxbWyMaCymrllXIKBcl/j1tpi4epHiygJD2/eqzXWjXqVcKTI5Po1nV2iW80qKuVapMrcigVCNkF1R8kDRWII5a4ALl68xmozQSvZyYXwJd2kWo1rh8N5tuJUcunjNhCJUGqbyQnHtKpJse+w97yQWj9Bo1FRwo6pDnZbyXM729dCbNlkpzVFcbZIO9XHwyGElOyWAdE23mHJKvOI1Od0wmK5prDgulYZONpzgQP8gWijCYt1lbilPbmkBu1pX/jO6FgYZr2EBVE1cQwoXBOw0wIyBVO+KVrcRwjNiqgJcGMy+RLEAtr7ktU969ZRXjYUkQUzChohaaar/C55HvWmrr7Z0nZAUFYgisg62oWOjYfs3A1quSioICOy1Jdg9qUpVf/dZuZ6Ayabv/+sjrr4cuAKQ236+/qD15ZgD2WU1ggNN8jYjWIJM//NtRvAN4NS/MHV4IOnsT472Nd/QTr4B+Ao/4KbxrQRMAcrbZvgq32sfYPWb1wZTFRArIHfwbtDmwFO47a2rPuVXFvvNVMhse9K2l+K2r+/N/mpLTt/4cxugVQBvR3PVtQrg6wPQcg6RbfeZy+0D1eUEYHb7vXaf+Pi9d8M3WZUVt72Z1Df/1IG37FlxO4y2zkZ2bj7XJtXluPUSxp0b+TcTAO7G+OlMBAdyjmslJaXtm2UAvxEB3mYC6PWO6ez3tf/dDYDrTHSvB1CuHYidEk9rpWvl2G8EXForqblW+nPtPdwIABbGWbfrXjs+NwIENgLg1gPDNtO/3QBLkWnuJnF+q7EhfSOA1doK4LX3r1vAvV77N9NPmwW8ugGf3Ra5bhJiwTjbzNzo1p8bzf211y/nWe8e3A5gf7sA8OOPP96VLXur8fd61tVvZI4G92yzAPC1a9e6zsHOuSEgcQAArwfAbybhc6tCl/VUCNaCfZspnLnVM+sbmQ9r59t6AHBwzwN7BbknnfLEr3eOd0oWd1o6dJun3YDV4DkfPAe7Pc9vNb9fj8pCt3bc6jkibdxovd/MOBJ7g25KC2vHT2C7sFF/vmUbvjfhxGO7B6VSlt5smqbrYLs1IlYJR5h+ukuh4DE6JsXENZIp8cIMEY+ECBstlvMFnIpJK+eRtCxGhvs4eeYs9URceehW675MqxRXZrN96HadaChGoVxnIB1h+2iPkkgtLubZPZIgE8vwzgfey3K1ylNnzjCxOEkoEyNfLlEv1wlp4o8axkwiEBoHh0Z4/sociXCZj3zPD1OdrNAS155KkWgoquSbC40ck/UlVhtlwp5GXljHdpN6w1EWQA03RqnpEjc99kazDA7cxZH3/m8sGkOsFqZxC3Ump06wMPslRoeG0ZwhlnNXWF19ld0j38OVy79Bz8i7GL/0AvFMP8XVK+heBscyGR0ZY256Ak9fQfd6cFxhBjptf6EkjtukVjd53/f+CBcurvLwd36EP/3Ej7E7tsiVlTAkQuzMDDFbNgnVryECufcPlZmq9TGbr+PoLnatSthMEI420XRh3BoUSjaa0aN8fbcNHuPUmU9zz10/ocD0c+f/mtXiadASHDv63djNBhPjJ3ANFxMBh6eVlLMW1ckmj3Ds7od57oW/IBbJKXWuZOIQk7NfJpYRH+QaWm2YoW0rLCzMETZSFIurRHQIh8FtuHz/B95OMX+N4T1xQrGkGEmpEG5meoK7Dh+i3qhRaRiUahanTp3DdSrs372HO45sZ/zadY7v6WOmbHD2fJiRrMVv/8F1rMRBwvY0teppPvvpI3zkhy+wfXucD//02/mJf3SWsYEYv/6JOD/8D3tYyodp2dc5MjaIFlsiX1wimYwzO7NKKCSe0DFKZZ2WHcfFppwbJhyrENKj2A2PuNfih951Fzu2j3B5ZponT+SZXpnnyN2PcPLFZwibNkISaLQEdJdCBYN4NMHwjnvI9ozw1NN/ztvvfyfnz7zAYF8M3TPVvBJwUl4CjDpOC8e1lWeu6+o+ICrl3kJa8DzeefQgMVfHDAs9QqfRqKs8SWAnZdPi9//yC/zDj35MESjkMwIsv3TyZUZ37iIZDvPlE1/m4sRZfuZD/4SvPvt5rs2fZXxlmrqnEY/GFQO5Xm2oYvx0Tw+FUlnlbCzd4o4DRyiWVrk8fkmp80keR2IQaZ+s6cq2TNVtSw7Fo2nX1d9bTSmD1wiHoqq4vmpXfflnZZ+mKVs39QexG/OkmCNOMhmlVK+BLaSNOrGEoSSek5koliH5ASnjF8a0oZTj+qJpys0m8R6PYlHyVyKhLexkiMSTKs9Xr9YY6uuhXqtQlmIIz6XZbJFMJKlUazRbDslwFEcHp94kloxz76F7SBlR6rV5vv/DH+HA0KDoirNn514FaD9/4gUeuu8olUKF08+9zI//n7/ISCVE4sAoh7JDqvAk7cK//qNPvAmr9ua+cis/cNOyKuixrfzAzbGzlR849nUTaSs/sLFF1GbzA5tbpb6xo7YA4G+s/7Y+/Te8B5IpXyJY2LQiv7Dr0GGGd+9kcGSIwcEeQoZLeXmO1dmrrMxco1ktYnk60VSa/MICdqWqpIpNYdEqgEsYwAL2mliRMMnePl564SXCbTDTl20WD2ADwzJU1V04GsF2PXKreUxNp1ZrUqn4FYUBYCwb2ljEYqSnh749u/jsE19l+9guBodHFNDqahr5fJGlpSXKtabyfh3buYudu/cwJABoPO4zJDXZzEtlX5tRe4Mn2AEAu46SspbNqnjS1mtVqtUyM1MzXDx7kbnpWWZmZ1kt5ulLaBiNggJKBSNSHsbiWRKKKN+QZF8PgjPmZ+cUw/bAncfYd+QI9XqVycvnyC8s3gSA2wB5wACWTboC1wW4NcQH2AcL1b/Fu1n+Z5hkBoYY3LuHvDB0aw6pTAozahFJZsn2jRGJxNWxqiJYqkIdj+X8KksLs0xeOoNTXSZshRSmJvI0uXyBJ7/0PDsH06RjBqYhwUWc1ZqLJyzaZqktxxOl4IS5NDGHW68SiqVYWMqh1WpEBGDUPcKGRyTpSyo3nZACgHt7kuzds4P7HrhHVYCLb7DcEwUAey3uPHI3R+48RjgUomY3WKk3yWshJlotiq5LpVmiZjfxdIe64TJXqbNUdFhqapQci1g4wX3btimvmMlSlaVKhWq1QtW2qTgOIS2EKxWdpu+L63i68mAWjx1ND+OJHLIUAFhRCAkgLAUDvvS2wINKosj/h/IT9v11VUjWlmGW0lrx3pHwxsMzXaFq++ztNqtWsVAVqNtmvroeuoDAtoPnCMMUpEhaqSsrlFGCm3ZZsAr+ZHy2PYB1CXrku+T9gH7qg6U+TNrWcFYDyB8D6vPBZ2QuKL9gH2RWrwDwVef3Ga6BJ28AAbdx25tGvur7259vs4J9ieb2Nd5gFssJJNST+y2d6P9bnVYh2j5g3QEXt0F3X5ra5zG3ObY3cOCbvr03fY0DtnCboRswdeXcN1i98pWOkqlWILACmTvAZXkrMDZWbwfg+00VAB/vvskIVv7A8v3S6r8/+pY9Qd7sAK8zaS0XeSs/xaAT3ggG8EYgUGcwF3hIBsDTVoDXfTh2A81fD7gUBI0f/OAHb8idbgbw2QwALNLDa1/dPFdvJQn6zQSAg7Z2A2MCYHLt9XR6fL5eAPj19tM3AnitvQ75LgHsOz1ZOwGVbxYAfKt78K0KAN/Ouvp65ujae3UrsK7zb+sVYbxZAPBan3Np9618veXvnYBg53+vBwS+lQCw9O1aGfHNMIDlc5uZ453P3PWKIOSY1wMAbzS/NwMA32qcb+Y5svZ+d3uyda69nX/vHEebKcLq/Oytikress3em3TiHbuzxKMhkqkUsXSGmfnLhPQqlVKDRNok29dHKVdhYChGNJYiFu5TgNX45AyemSRiR8gaScKey+LqMg00psX7VUAYR0AxW8nDypY7FXHJ9oSZmSySicVIpAxMO4TeKrBvdJT7HnucqakVxnaMMT43yUJhheuz46oY1KnbeLaOYUVUbIveYFd/D+fGlzEjYSyvxF3ZvRw/+qCyjyov5xgd2UNYq5KrzjG5OI0T03h14gp9mT7qEjLYDap2iFK1QdKKsT0MB3uGqDpZ4sd+AC97nHJ9mSee+E9ErXGGs7uplesUi5M4DmT7djF55dMcuOPDvPj8J/FCLtHQEENDR7l+9cu0PIPHHn4vz578U/aNvYsLl79Gs7YEhk4onFJsVGEiNxolFQuH3Tpl8USN9vCD9/byl8/NEIpbVGslRgf6uTK7xD94cDd/crKKoy2B1kvfYIKF6RnFxjZCLSKhELliHdPK4ugmtq0RjjTYueP7qNmzRPRhZqefJ1+dIZs5ikuBleUFhof7ScX7mVs8g91aplVtkM0O0p/dz0D/CLq5QLlo0zfYR9m5Qn25Tlgro0dFKttmeWkRw9bZPTZKpifFuctnVGz74P1ZouEyQzt6Gd2xjUqpiuZqjG3rp2GXyJcKzC9XqbfCZDIDXLpyjf6eXkaGQ5hai3x5hFL+Mnfv68UrVZifC/Gbv7tMwTFJDqZ4/Ph5/sVHf5if/Gd/zM/+nYf49388zY+//yC//tknaLr7GBndySsvXsZu1olEezBCjsoV2Q0TM7RMrVbDti1qVRP0Cs3KdmKJBm7TwiBJX6pOrNbk733oPcwuLPMXTy0zV8wxtv2oUrK7cuFlypVJlVuQOFNyHX29PbRcl2P3fBfnL54iHHFx7RbxsIupWarWXOJopVLWclQOzG411LwSX2YpmlD5HMXONnj0yF4ikisIGViaRrUmAKsol8mxUMfhDz/3JP/oJ/85c1euqXi2b2A7hpHEdk08vcaTJ/+Cl86fYCgzzGppibpbQzM05ZFrWiF1TttuKWA0Ho9TqzUUoWPHtlESkRRTU9doaS0FlkqeQ3xz5Xez6ctWK3U7IYfoOvVGXcXxkZDvKa6iahcqdq0t+SzkBEcp8wnzVnIEhhnirsNvV/7Pf/m5P1SgetNuyFQhGk0okoeo00lOIRYOIbbClVqTiKtjxMJEk9BoNKjVpF0mtkxQzVQMYSEzSGGEkFHK1Ra226DRtJXyYER59TZp1hqEkzFGeweoF6ocPXyUkGdQqc3w/o9+lGYxz/1vO87YyBghPcwf/NGf8YMf/ADFQoXS0ipX5sZZldxhcZo4OtVGVaki/pPf+d03aeXe+Gu38gN5ZWd05swZtvIDtx4vW/kBv3/eSAD4f+b8wMar0xtzxBYA/Mb049a3/A3tgYOH99HTP4xhRNh/8CD7jx5mZMcwhlejOD/B8uw18rNTNEsFpJBPE5DSsIinM+Tn52mKF69i8opvr6EASTlQF5BXAOCePl58/kXC+NLOvr9vWwJa+fcahEO+zLNsEuPpNLNLK1y7dJVW0/aPNwwswyDd18vRQ3ex79i9nL5wTW2IRWZnZnra97mJpdl7YD/Du/cwMDJMNJZUlZTKTaXtQSrAjO20lEyNknoN/ib3V8nPuGpzKbLIKwuzrC4vUKuV0E2LV186x1e++DXKpYoCu8PJOId29BByKtTLRRxXmLomhhXCDIWxIhHCqZQC1u1SlVgiQd/QNrIDA0TDFrPXLihJnRsM4DUAsEhNyyZeD5jAwkbW2kBiG/8TpvVaADidSWPFLKLJLD3ZHaoatF4rk1tewhG55MUVzrzyEuOXLhG2K4z2mpSXpohEEsTiadDDPHfiPHtGs8r/xxUJKT3M8mpNfY+m2RimgLshPD3KxEKOarNBf/82KrU6mtfEa7iEY3GVPIhEDaKJGJoRVUFQ2PQY7O9l/8G9agMvFauOyPKIl4zncuiOuzj24KOEklmWPLiOzsWWzhm7zkQlx3xhSXns6loLo1VXfR7yQtQ8k5YWQkKzYSOM5lkUHEcxkBOWQUNzqbaaxMX9yPUUmCwFB00P8uLvIh44UiFqS+QlYKMFRljJK0vgkgxp7IuF6LcsBe4Kg7epaSqpIRWlUsRQR6PhQVm8oR1HAc22UIRl8kiFqo9JBuimv6qoSl6Rl24zSdtyxAqobYO3gfqwAkCFISzjwP+wz1htSxkrFL99Ah+QvlnoIACypglYLOfzJaB9sLN9jCbMZV+KWqSMpZDD9+Xt8Mdt45yBnnPApm1fiApQA1ayf0zg69sGY9WBAYAr1b1tADjwEb4BsPrX5r8CRnEAgN/0Tb5BBFbR8o3GtXum3dmK9duGltWl+GxeJSOt8HUBgNvFFQq8VVpPNySmlTR3gKbfIAD74PtNCet2S9sgv8+gBvfHt79lT47NSDytB6YGjJhuDGC5oI2YN+slld8MAHgjUG8zUqCdG3u5vjeCAbwe66uzD9Y75lYS0N0YcGu9Oru1fzMDce15O1m3m5F46hYgvREAsLAJN/If3sy43OiY9a5xM/27kexp59+feuopdTs6PUE778960qWdx9yOPOzae99t/r5RAPB683GtBHS36++cG5thAHdj5t5Kono90Ffa0k1yOOi322UAy33t1scbrVW3u66+2QBw55jYzNzoZADLtXbr024S0N3kgG91P9Zby4L++Omf/ml+4zd+44aE9Hrz6VYyx9/IfNiMBHS3Z+FmAODNrMPd+me9/cB6z+r1+kYKvbp5Qa9lzN5qvd5onG/mObLRWi5/38w6upln8O3052aes98ux+zdM0iptEosFaNvaIhybYbCaoV4zMQKQ1gKXxsOozv7qWMRj/QTDuks5KrUGxppLYZR8RgeGMKwdMbn5hgvrGKIopZtK4BNGMACGBm02LtzmGqxyWi2j0J+hUa1STobZ7lYhngvTlM8a+uUhU0ZiuDW6wz3phTbz25KXNbAbknM3OS7H3s3T3zxC6y6NqZW5oMPPM7Rncd45cJVaksTDOzcx+Gd+1m9eoZWs8BUY4nJ+QWMkEnBbdG0q+hmhqsTs9yzfR9hauyM92NoFo4dY9qNkj34HsZXviZoHOHQHlby09RqE+wZu4Nrk2eorI5DfBcxN0rVnSISvpf+sWFWrj5NU3kJh7k++SKH9j9CobjMwvxXSaVGaYqaVaUBZp5quYWHSdoske7tJ7eco6VnuHe7ycuTdcZ6dKJJj6vXa7z/+DBnKvtZnJG2T7JaaeF6JXTHJDuQpFquUKq06OnfTk92L8Vanh3Dx3j51WcwYxYP3vdRKtWvUVyVouW4KpCWazt37r8RMqMkIgOsFM8wmNRIxiIkUy49mT5q9irhZItmI4br9KEZCyzNrKqcSNowuOdth3jhxVexwiE8y6RUydEf1XjfO/tJJkym52c4eMcOluZKjI4Mk4rEmFueJ5buZXKmwJWJOQ4dPsT1qSvcdeceZsaXSMbStPQy//2/5lhZzZJMRYjGFvj//lmW8+dT/Nq/nyYSL/HpT93BL/2rCd59fBf/7l8/zX/8qw/y737/WSzDxa7HSCTexif/28tUK03CMUNZn0Vj/SwuvUAsJvZPOuWiQ2+fx9JcD5kei2ZFisINLGxy06c5uG8bb3/gKF96pcZSNcfeXQfBi9NoaFy58iKeu4phhFhcWMAKaSq/luzdw549d/DsM09wz9F7qBTnVR/rhjB02/F92xZK5NYFBPbjTT+uVz6yms6jd+4j6vqxu0ieNwIPYClXdz1qbpM/evLLfNcjP8iOngFV5GxG0jgy/gwL21nhP/zJr1Ku19i9dztXrl9TSmVS7B8xw8qqqtqoqzyQgKjRSATH9nyZZ6fFPUeO8erpl9AtkYD2rcyEHSwxtzB9RVJdXi0psFdfrCuShOS9YmHpRx8Arzq2WgsUocQwFPA62D9CuVxSEuLFvOSWbEzLo9lqq5QpP2GLSMxUDF5d9xAru3S6l0rNJWx7NA2bllfDcV1cR9YdT+q9VQ7QadQYGR6h3nRUnrBUriivX3lJGkC8hVV+ynG4675j3LVzH9Xlqp/ncByK1SmWiPK+7/sAH3z399LX38f8zBJPfPaL3LVrN8XVOc6dfYmY2QKnqkBnZZslRf6exz/73d97yx4FW/kBv+u38gObH4Jb+YHrXfMQW/mBDxJYMG0xgDc/n7aO3OqBt7QHvvM972H3wUOM7d7N6Ng2UukIi5MXmLt0ivyCyP1UMAW8kv8JsKubGLpFIt1DYX6eRqXsA7oKvDSUBIywHXWRbw6FiaZ7OXv6LE6t7vv/ij9wGwgW4FgAYJEeiimJ5wjRdIqppRXOn76gPDhkcze6Yze79h1geNcuQdmYmF3i6pUramMmlcnD28fYsW8vI6M7lN9tUyRcWi10zVQbZAFj1G/ZAIqHhyOVg2052bYcreu0fEbs+BXmJq5SXFqgsLxEuVwknkowumsf16/M8fTXTlKt1hQAbMUi7N+ewbDL1Eolv2rTCBHPpBkY2S8+uzwAACAASURBVE4ik8EzDXp7+2hWbQaHhxnYNqrkmDW3wezFV1iZnqBZq+M6jr/xbQPefl9Luw3VdtmsChAWyEPLJlLiAAGm0/1DDO0XCegcV69M47RcenpipFIZwpEUbkuqrCtMTk+THtrBifFZTj7/AqX5BQ6MDHBwLE1+cRrLiinpb92KMj2ZIx6FUjlPSzblZojcSpVCoUQoBOFoiFBE/Jt7aHohookog9t20aJFce4a1ZUiwyMD6K0a0ahJOBHHJkw0YlFZmcMyQxw8eoxQyFT+wiIx5DOAHUbuuIftD76LWrKP847DKdvhcqNJxbNZqddo1ks4TRskYBAmsNqtC+M4hEYITalo+dJBcp/iMhbDOlpYihB04ojnjEeVlpJtrorkku0iksu6o2M7vjRxsylAo0gU6zi6R08Y3p1NcUcsqgBf8fotOY5fLe7ptNBYFg8rT2PZdsi1WuRaLnmRgjbEX9j3k/EZrH4QpxiwgcqzOq+/HCiQVkk0+6xa/+02WKssd+VvbRA38MBVprWdJFUZM53+u74rriKSSwQkEs+OJBf8Mwb/r7BYJUWmJn2bjdtugfL89Rm6iour2MPt71R/8sHsGxcSYLdt5m5wsTdYtqodAQgd+AHf7IcbndN2p26fyWcaKxA3iIlVSXSHnLQq+wiu9kb/KYJ0+3w3fYk7PHw7Jarbvr4++BvIPLeb23GffFayXLemmOA3XvKxH9/xlq3vGwV4spk/ceLEa/w81ybn1wOAu32280LfTABYztPpvSmb74997GPqR4pt1r46QZfDhw93TV5LXy0sLKi+kNcbAQCvl8SW5Pnx48cV+CfH/Nqv/dprmJK3ApsCZpSw42TDHbw6A7P1+n4zA/FWjL/NAA/drnkzgM9GDGC5JqnWXnvda69pI2BBjr/V2P1G+ncjALizHwQoW3vf186fznHS7d51ux/rtX8z/dTt3gUMul/6pV/adIC3Hsh5q+SBtC/4XDA3ugHAG839WzEP5bOd9yCY53JtgW92cO5brSG3CnTXFnesXV/X9ufa89zuuvpmAsBr19XNzI3OMSnX1m0Mr23zrYDy9e7HemtZcH8ffPBBpQYUPCfWjq3g87cq/NnsfFhv/e5sezeQsdvzeTP3c7NzvNvYmph4rYRbt3nX2TfBtXXaCqwHAHfO743auNE438xzRNq50Xq/3n3v7JvNPIO7jbduz6zNPGO/nY4Z29VHq1rk6L13UWrWmJs/R7MBhinsPJtk2OSh+w9x5sxVMtvGqFQ0stkwxYrF0nKJjB7FyTeoFCuEo2EiyRhzjTJ2zUZi7kajqeJeAYwadoNkJKpA3ajjsG/Pfqamx4nFQiRiWfbvPUQMi7LX5LPPfAU9ZCqrHUszVKjnujaJiKe8Yy3L4O33PsSpk89Q0MQT1aG1VOYffeCnWMhXaeYXeOHcOXrCOt9z7H4syyOvvG9bTCzPk3eblJpVDCPK3GqD48MjDEVMklqMmm2omFosQvPNPOP1Bcbu+0lsayerCxexvHFWFnIUy9cYGdrBK1de5Pve+XHOXXuOg0e+h5XcBV55+k/pHdiNZsTozSSZmsjjOAVct0nTzqnYriezi/PXvoxlJHC9OvFUkmhukocf2c3nnobje+aZr9/H9OXnGNxWRStr7Nmxn/SR/53chd9hvOAwn5smnhrCDNdIWHfjcJViwWPP/ndw5fIpDh98Bw0Hnn7xN7nj0Pdy6OCP8fknf5mhvj0kM6OEI4OYhsfzz/0m2CVS8Syp5BjTC18lE3IZGKqQTIqMckvFyDt3jjIzMY8jZdHaIPfe+TgvvPDn1FpVqs0Ww2ND1PJVauVFju2O8vj9Gc5O5pS91kN37lR93Zs2yOdbTE6skKu4hBIRJucqDIxESaY1enp7WZyF0e1jzEyd5drEPpLeM/zoB/Zz6hmNqhuhJ3aVh9/eyxOfcDnyaJF7Dj7AH/znVzmwK8bTrVkcvc473/EOfv8Tz2DEHS68Okp+NY4R8TAiIeKxEerVqzSbfoF5JJRAN5qUC2FFZDD0FJrWoJRfAWeOgUyao3t20gyPcvLlZzm4fy/Tyw69g0fQdI/lxbOsLi8ST8aYmp0U9W7McIp9++9mYW6BkZEshaUZxXi9qU7nx9OS8xEpbrvl5zpU7N7OESgPYAGAHckvaMqzWdirokAnf1MMYKfEn335Od790N9hLNNPS2SgDbFsC+FpFg1jhd/85L8jkUpRKK2oHJkoiXktAW4N0rpJyRNmrEdLvedLSAtHueE6jA4M0WyUKZULuJqlDJSEXCFz2vef9pm/NQFoVc7CIJPKkon2s5KbwvFaODRxPI3+TEaptQkQK/7UH/qRH+fJL36eldySyleY4tplWIppLOxi12sRCmvEE0nClkk8FqZeKau5aRoRlUN0kJ+6qsiWwnf5EbKBgONjIwIw1xTILfZtudUVlTWIxuL0Zfu4evU6uniLi01eJML9x+4l7iaw9BCea1OtLnFmvsj/8gsf58j2XTiFRZ7/H0/SahToiWporq9kKMX9olIoV68ExUTGW4Of/xZlAK8XJ23lB7byA0GB7VpFoK38gL+3Xi//spUf+ObvfLcYwN/8Pt8647dRD/zcv/hF9hw+wsBgFloVLp96hvmLr1BdXVSSsOIxKxte2ZSqzZxuKH/fRLqX/FwbAA68fUXmRYHAFpolYKbIryQpVepMT0wqYE7AZJEUVqxe5fFrKBAwHg6TSkTo789ydX6Jy5cmGN2xl/2H76J/eBuFUpWLly8qUHphucK+w4fYd2A/Y7v30Ds0hC4SxooN6TN8G7IDlC2qkuv1BXXadp1INaVstAUIKlVKzI5fYHVxgVeee4bVuSlyq4vonkfICmGFoyQyPQyOjLKaqzI+taxA12q1qjbJvakwlivyUy21YQ1LkJZK0nI8RreNMjC6jeGRUcGtyfT00j80RDQaZ3VhnAvP/jXLE9dp1mrK91U2ygIA35CAVt0ulaB+v6tLUazgNgane2oznB4YZnj/Pmbm53nic19hcnyGnSNpelIRJbsj3kipdJKJ+RWS/Ts5M73ElcvXsKs17t69F700T0kqqhNxwuEQsWiC1RXxQqrQlGhf0whFwjRbAjpaZPtSJJNSORummepjcW6FbX1pvB6RoZqndP4U9ZUcx+85QGVxQlV7hhMpKrZJNB7GrRaIxBIcuec+QmGLRr2m2NyyIXdEjufOB7CPv5uFWJqrTZvxZoO87dDyWrTqVRDvKOWbLJJI4mvc3lUbIeXb67NKBX0T1q3vn6yb4lOtYVguaV0jZemqUlRksKbdBknXICREXU/DcjXCno6uKlfFxxYEJhVv613hMEOWqcDGhqux2PLIS0GnGmMGVUfCDSkycGlpHiVPo6gbiiksAYCCCtvgqQIolQSysE4lSBDQWhaPNtgaBIPyW0khtdnCCsH1wV3fx/emP62SgFZy1PJqf+Y10sXyWV8SOpgv/sE+XBoA0MKUV+/dkJRuL2oKHQ6imJsMY3VGJYvdZu222bECsvrf5b8U6Bqcpw2s+lFtIIctPRT0Q/tDbQav/7kAbG1D1m2w2f/V9hxWALuA90r3vINIHADLAWrc9jkOPInXMIhV9KwA7DbQHPgHB+8HtGw5r4rq2hLaCnduC1h/aOdb9jRYT2Y2kGoOErmnTp1SYJSAUiIt2Smrux4AHCRWg8/KRQo4l81mFZi5ng/tG8EAvnz5MrKZljafPn2aX/7lXybw5euUfBQ5XfFSlXYdPXr0BtAdSGjKdQrzTK757W9/O6lU6g0FgKVP5Hq/8IUvvKZ/5f1OH8HgPt2qvZ1VlZ3t//CHP6xAluA+CAC+WQA4OG8ghyleiCIVGsgQr03CB0n9e++9l/e9732KvSOAeucrGBfT09NqHAjTVb5X2vWP//E/Vr83yz5de/7O65ZAK2h/Z19KUl7OJ2Pj6tWrPPzww2osdmujSJDKtUpbZQwF/SCBbTAPbqd/OwM88UuV7wjmWre51Xnfd+/erQDulZUV1Xbpp2Asy5z6+Mc/rhiN0ubgete7H6+3n6SPgrH0K7/yK3zyk59U46q3t5ef/dmf3TQALN8TtEHa+sgjj6hrk/m1b9++G6DcRnOjGwB8q7kfnLczQXGre7D2+2/V32s9fW+ljNDpJ7p2DZbx0Nmfax8Ot7uubmaOjoyMqP6XedtZOBOcO7hX3R5UwVqw9lhZO7vNjW4M1s71d+0aE6yR3ZQogvsRrN2yjso87eZX3tn2QK5ubdvXft/atqxdNzvvxa3mw6/+6q+yurqq+uPOO+/8uudN53yQNsm6eccdd6jnrfSNjK2gL6empjh06JC6X7JuvZ45HoxVWSvWu09r10NZq8+fP6/iJfnvP/iDP3jNs2Bt32xmfgfHyLoqjOxf+IVfUHKL0gdBIdat9g+yFt3qOSLXsJn1fjPj6FbP4GBd3Gx/vmUbvjfhxOm+EDsHe2k4ZaLZNPX6PBYe9WYUt1JVTjl2HXp7Lfq2baflhnFdEZ01KdseGStDZbbItuygkpTN1QqMr85jWREiIUvNG5GTlQJnAcqa1QY7BoeZuzZBPBJV1i/9ySi7hsZ473e9l/mJSaL9vfyXJ79IvVrF9lyqjgDSYTSKpE1oWRYtYdq1NLRmGcRvlBKNis33Hv0Ozr98Fafmkh7OMD91nZ94/L3KL5dWjZJWY6awynwlT95uqjaIBPHBdIYD2UFM4Xy2NBzbpmHblJoN5hsF7nj4p6haQ1yZPEN+9VkW5lexjBKWHqFvaJRtQz/IUmGFRO92Xj35x2SSZS5fuU4k7pLPLRMP9eEyTyI1RqGwrApwRbbZ85bwWimygx69oRQ5t8D05VV+7AeO8XtPmtzRN82Va7P0JvsYSFbJDn0fiV0DtCpRVpyDTE18mkhLGNIzbNv1OLPzpxnu3Y0XSxI2aiwsrBCNb+P6zAnuPPQog6P3c+bUZ1UOIBQdIBTJKAW0VMxieeF5Lp3/EqlkFFMvk7RKeMYKg9v7KOTymGENy3QoF3QS4XvoHxzi7NXPYxke9UaLesNm994h8isVGpUVvvNtO+kLF3n2VJ59+3ZyR9ZCRHyr5SlOnG7ihaLKEThsNsn0DLOSm+D4ffuZnV5Bd0WFrsi+HWEm5nPsG0zyx5+G2VqC1UaUUGuYjHWd9w6VKOcd/sEvjHH6LyY4tHuYV9NVvuM9B4klVvit/yfL4bt6+MyXn2J8yeDimT4lW52M76SYO+PbA3kaoVBMMb8lHyYAohAcdJEez08rINxorPCLP/W3uTS7TMlLs3Pvnfyb//A79G0/gBnpx2mZTFx/BadVVLmP6alJejIxHDfE/gNvY27mIulYGEPBpwZeO86WPFM8EVc5K2Gh+opbvveviqcVAHyAkO0JrqryVnarpWSb5XukqH6lOMPLEyvctf+9bOvN4ihQOaI8ocenJ7F6G3z2qb+kKfeoWVA2ZvV2YYZ8bdSDmubi2ALqCrgcxtBM9u/dy7lLF0Snmocfup+33XuU06fP8/SJk0piudloKtKHMG+lvZITE9U23AhH9j/C33rX3+bXfuufKjA+mUqwuLhCIizt9jCsMC1TJJoTLC7NYwi4LWptLVtZe5Uqqyq31RCJasMimoiQiMVwpZ9EstlxlKqgFJgIi7fp1H1Gv24qeWhZb8QKLRKWHJmh+qxWryt560jEUvnDaqWC43i0lGdxSOUspdeFZR2JZvA8kQk36ekZJhFK8B3HDtNjiv9wC0NzEI04paCm0hZBxbj/b1EalLzIP/2dt5YBLPHe2tdWfsC32NjKD/y62gNu5Qe28gOSR3kj8wNvwla161duAcDfrJ7eOs+3ZQ988ot/RSJssTx5gfLiOBfOvIyTyylmn8g5y6ZH/GcF/BJAWHnS6gbJTJbl2Vnq1Yp6zzItQuIVq6Sg20CmVOuJz0coorxDZOMoVXvLi0tKisiQ46Wa0jSIWAaJWIg9uw+QHtmFFk4q0G1ycoFr1y6xvDSjJHUee/Qhesa2M7ZrD8lkypfA1TRxNvWZjXhq89dsyuarDQCrjbLuq7q6tmL1SuB3/fI55mYnqOSXFUD88vPPq+BWAG7ZBJuhEIaSco6pc4knT64mnrYp7FqVVDzG0Ihs/sJcv3xJVUOKHPO+QweIJRMq4ZnJ9tHTm8USvay2j6wAVStz41zsAIDdlgDAxo0fBbarTa8AwO3fwhhtM7ElWFbYn2GS7htm5OABpmZn+fP/+nkuXrjKrpEMvQmDcDhCIh6jtyfLlWszFJo6k/OrrCzkSQ+PcOTQXVx/8WnMbBojYqI5deKWxdTMCnFh9Q4PMtCfJRKLIKTbhlRxOmUiFqSSaZZ6R7nw6hkOD/dSC6V57uULtGam8CplHn7oLurL02rsxFJpPCNGrpCnN+sD4Tt27iRkQKNeVQxgx3OxabF88Djn7n6MuUSaslR6ShDmCOAqskR1qNfQ6g2/ilKqVdtAnymMbyVp1GanCiAnfWhIgsDAFV/ekEfG1EhKssEUANAi5zUVhipVtIpr62octSy+v7cHU/PPIZGXBEMyhgzBPV0Qlayz1ToXm00WbYeCK3WsPhNUEH/5TqlqdUwTT907X47cDwgCyLXtG+ybNLcBWJH6DoixPmh8A6CV+Sf+z3JRro7uivx0C6Ek+wCyKnPo+ExQLSBn9Zn8StZLgbsSaHa0Q7GSVVjpt08Bz20ZZxWWBa+AXdsGqoM/3JCffu1SGIC+6lxtQLVt89sh23yT/avKONp9cQN/DgJe1XlBN/nArA8+35Rt9oHsQH56LQAcXE/A+m3LUfu4ufrcjesMAOoAGO70+W0f65s1t1nQEph39JEMFvdDe7/lnwtBontwcLArQHCrCwg+K8cIe3Yt2PZGX3wAHgYJ5FsxxDpZvd3aJX+XVzdQ5I1s92b7d6P2rm2TJNjXeki+nnZvxErsdl4B2X7iJ36iK+Najg++U4CN9WSOX09b5TMBsLAW4Am+L+jvxx57rCsAvPa49cbQG9G/m7n3ct9Pnjz5GhZ4Z99sxHAPQMC19+P19tNG57ud+7bRtW2mf4Lz3c7c72zj7ZwjGLu3UhS4netfe+xGEtBrx+brXVc7x4QUwdwKAH4913O7c+N215i141+A0jdqLbndttxqPnQWAmzEapVrkjHc39+vkmqZTEZdZieI2U3BIljzuq25G83xzdynTnA3GCsbKS10zslbrV1B29dTO9ho/7CZ58hm1/vNfNdGz+DN9OfrmU/fqp/pyZo8cN8R4imTyxNXsJ0CESlkbaXIRA1I6ExPFMmkdNymQSHXUh6b9xzbx4pdZ2WuyJ6Bg8xdneCB4/fy7LkXqZbLRNIpFvOrCtQqFsukU2ncpkjOWoz0DXH+9DkG0hnMcAS30eA9x46x/8BeIobFbH6ZP/3aUyo2bmkGq40aY8M7WF6aIK471HSPkmNgmWH0eo54OkWzVaThhogWa+yMDNMs1LEyIVaWKvzYdz6KFjZULFpzalxcGKdkuMzncoz0ZKnbBlnX4+DgKJ5jKnUxRyRrG3UqbpOis0xE6ycf3cXwve/nxRf+lCtXp4lGXCzXJZ7sY/+ht/HK6ZdJZ2Mc3X8vuZUZPvPZ32Ns+yArqwvEowmazTINu0U4GqNerpBM+CxrTcsQj25jcfUSuqHRqFS5a9sh7j2u89cvNVkav04obLMv2+LgnR/iyuKr5PV7mLj8V9S1PJme72Rs7z2MDn4HTmiVhZlpIrFDrCycwnWahMNj9A1kVU7DNiCb3kZudYZs/3Zanqn8cY1QhFp+mtW5k1QrL2C45zhyJMPk/AQtMV3yNFzPodXUScceoVC/ymrxMrqewNBtqhVRIXMZ29Wr1MQKK0scPbiHvniMJ0+8yKF9B1m+Ok9Ptp+lygSVik2p5BBP91CvFRketJSN09uODeA6NR558BHOnv0KtldjZCDKV75Q5ysXoVkdxrFqtBoWUVz2a/M0ax4Pvb/GPceSfO13Suz+B0dYXTApz5WIxq/zk3/3OH/6mQmuFFN84fM2c4sZEulhcstSECOxrlhAWVi6pQr0JVAUxTvLNcnGKtSKCxhelX/5zz9CqbTC2N2Poxv9/OF/+W2+8JRIffczOHwXheI0uCWW5xfJl8uYRo1kIsPBQw/w6qsn2DEygNmWtFIpDRXL+8p7wqaVH3ndABMlL6SLBPRBTCE8WLroLGPbrgJdZfwrP16vyGe+dorHHv5RBvsSnLt0noceeA+tloZr6PzW7/8bam6BcNgkX11R8azjihSzSctxCcXDqthCih+MsIaJidOUe23znu9+L1955ikq5Tx/+wPv4/yZ81ydmqNpuwwMDDI+PqFA1UqlzOj2XUxOXsHUE/zw3/p5hrLD/Mf/9E+xIi0VRj94/zt47pmvcvjgQQq5Is2wwczslJK+DoVC1Gp1YpEEO3fuwa2LfHWT81dfxlAS0DFSyTilYtEHqcMaiXiCStVnHYvtk3gGy3lssfpCoyfTg2M7iswh91T6W85jhUw/rPc8lbcrV8pK1dAyQvRlelUeJaJDTINH3/4Q/VJM4QrjXWpOVGLAL3RX//MZ052AvdxDOZe893O//Z+/VZf+G+263f1zt733693H3m7n3E6MsNGzfis/4Pf+7e6X14tH38w9fed3b7Qn3ux+cSP1mDdiL7iZubVRDL1RvP6tnB+43fl9u8dvAcC322Nbx/9P1QN/9LlPMnfuJNXFKaX2OjUzDcUKjrB3dRPNvAkAS9WcgHnyWwBgCSRqlQDINQkrf2AJpCwfCBamr6mrakSRVLGiIQWQzUzNMzM5g64JO1NX7MxkIsmho8c4dv8jeKEwX/rS17h87gVmxhcZ3b2TB97xAENj+1XC2QxHabqOL+vseTiyeWvLwcrWzm7L4IhUjpzDl2XVWVmY48Lpk1x89QXySwuUcivUmzUl7ZLJ9DJx9boPcOomlhFRTF89bKKHw0RCUZJ9Q2RGdtE/OKw8fwury0QiUXr7emg1a4R0k+Fd+xjbu5dkOuX7DN/gWvpAm1RoimzN8vwEF5/9EssT1xQDWABQqUR8DQgswKXcA/+TvvxzWxVYkS1NAektUn2DjB48xPT8HH/26c9x5vQlxoaS9MYFAA4rOSDxS5qaWqRgeyyvFJTfzcDu/ZhahMXr5+kdHSYUDjE00sfgYD+FYkWBvIZTJxrSVFBarLk0ayVa5SWMVotoKs1qtI+Ll65yeOcooXg/ly9dp1FYwWh5yk8mojWVPFcoKn5B/dTtFvFMD31Dg/SmEzjlVRqVkg8AuwIA21zafS/PHX2EXCKppIRkZ623ZZjlfhuODXVbsaYR31yJlsR7RmS0MWmp2kuxW5HxqhELmzgSOEswZ+mEVR+6RERG29OoKcDUocfTSGgGtZbG0YjF4/EkozI2ddn8+yzclrRD0xE3nqVWiwvVOhdqNeaaTZZEDtrVqAko27QRtSSRilZO046PUcp3eG1vXQXyClopiHIgCd0Jwio/WQlEfJBYKuhFA0mpgYuskjCdm67yz9JaDpog3+K9I8A4bQ8hdY4AQJa5ELBT/YIOH1sWBrIA1D4wrNoo55Zz6j4AHYDQAfraVoG+aWgsxRaIj06boXvDt7dDItq/mDay3V5mbyCmfmf4PP0geHqtnHLAUJbfkmyQV/CemuOBJLQKuHxgtpPV3I6e/Wtp+//6kV4gix3A837bfGK0jwzfZDLfZAP7zOU2oByA90Hg175O74e/9QHgb6cH3kaSj99O17LV1q0e2OqBzffA34S5v1ZCb/NXv3Xkt2IPrMcE/1Zs63pt2qxixLfTNW219Y3pgdFtMR56+71Ua3lOnz1DLAUxy2A557FzJEu50qCvP4xe1rBrFZpuLxcvTrFre5qebQNcuDjHcP8uRvqyNIp58lTIeibFRo1rhVVlVyRWUSIhXLObJM0oYSvKwsISvWGdEha1RouPPvYoA7299KcyNJpNXpq6xEyjyvjKCkkBiVsO1UqRZChM3q5TEyUyTSPmCeMyTtOuUVE2Px6HB3eQu57nnd/5OJXiJHdGh7BNsKTIV6SftQoXF6cpVmvszA5Srtj0WRYDqR4FiIo0rrRXPErz1QpETOKORc4cIHv8I1y89Ff/P3vvASTZfd93fl7sHCfP7OzO5oxF2gVARIIITCBIU5QpkZYVKMn03bnOpGTZp7Nc9smu0tlVDrJlmUUFn2SVzKxAMYAESaRF3F0sNqfJOXROL179/q97AfuuzmKV7QPMbmCA3Z6e1+/93ns9/9/vm3jptZfQjDquWyWZcqlslpRSUfMtzIRHqyW96giJVE3FE4na0OvEwHDRJQ7L0IgbLs11GB4yuPXWnSxvXOSNM1XWyHFw8l72JZ5moeUyP5dFc3XuPNZhYSEku+dJtuozVEtlqpVZpezE6nDkzl9k16Gf4PLVq2zffxij02J5cZ7xbbtotjwMv0478Eklx5QbHKatbIIj21oJJArQWg1q1WdxWv8RjBllndtqpAmCCgkzj2XsZqO+znp5CT200XRRYBrUyg6h73P78SkJYKJeLVHI5xkaGGd9c4bV5S0a9TSB6zAwbtKul0X8jaOZNCotDh7Mce/tt2GFq+w/mOL8uXPUq/JaAzuI8f3vp7k4q9NoxwmCJBL05Pkupt3kcGyOcS/BoV0NElqatdsauJ3tDOQGSWTipJnjzgeG+fhPXkJLWXjJOMvzkt96PXIAEyc8zVbCBiEdiOBBnOwSWoMHj43xkSfezfMvvcRt97yP//iFP+bf/u5vERuc4Pm/+Bb//J/+a964voiRyJBKjZHLF7l88UUVBVvZ2GJwIE9AQDozjKW52L1oL928eQNLFysOaTIfebOH7TaoGjxw9BCWip7y8NsddCNSq4qIQVzVnKDGXzzzGtnibqCm8m4/9pG/QczKIjFsf/jF38ZOBSxvLdFoVpTNs4g1RD0ralZx5QuqCjSPywAAIABJREFUDfRCjs3SBrZh8P2nnuJrX/4Sv/nbv0+tU2ffnim8VoNUboD5hWVazQaJWFK52smaRyyX7UQKTfNoN10mx/ZTHMxz5cqruG2XdFIcAAdZWV9ifHiEbCLLarnGZn2NeCwCf4sDg0xN7uXY0TtIhUVOnf8BJ888pSytxUlOBBeSUSxAuUwsfN9lZGRYAbhCNBE7b0ILXZd5pK3itzrtjpqfeIEfGZip/GFNkRSUU7NYN4chiVSaA1P7qC1vcu8tR9g+ViRuhBHpXs09DDUXCkJXzfh6D7GljwDg7jNR4lcUd6brfOa3//9TAP/X+Q3x9trK/wg9wturov296VfgnVuBPgD8zj13/T3/71CBf/j3Pk67XFI2uaJsFRWpX6t31b5i5xyBkqICjuyfhQ1pkizkWVmYx6nV1fOInbMCjXVihkXMsNUiWdk82ybxRFzZpfiWzfziOjNXb2BJg5ZOs+/IMW67637yo2OcP3+B7z31FDeuTXPirts5dvwuxqZ2Mj42odS4sn1Zc7XVwiqyfI5sVt60dxUlqdgNyXo58F1WFqdZmrvOK898j6XZWZrVMrou4LOBZltYdpxUIilyWly3w+KNGUxZAIr9dSxGZnCQqd37yA+PUao2qJYrFAp5duyaYvv2HSSTMRZnp9XCb3zPfgZHJhRwJpBY5Ngjq74AQ8AmXxrVCmuLN5h94zXKiwv/SQZwDwBW2S8CoEvWSjdvRRB6UQULuCXnS0BAUXHmBkeYPHSI5ZUlvvGFb/DSq+dJx3XiknmbEmucBKlkkpXNOq1QV4vlVqPN1KH9GI6cV4+RyVHVfEiSreTxvHrqAtvGC5hBB1vXMBNpKq2QwG2jdSoKaEymc8QHR3j1jauMDA0ztWe/Uqa65XXq5TrpYpGRoQEKo0MMjY2REsV2KKpTA0OyfxtbbM5eUQCwyhAKArzQ5fzOY7x0y7upCACMrwDeUM6VcnYO0VwPHI9QVK+y2Pc1cSGKDJENyaA2FYEBS6yfNQXe2gKWawEpQyMvxHVDIy3XjrLulqMOyHuBOu+rjq9sknZZMe4SayGkGfOp+x5bXsByABuSJ63rOCFUPJ8t36MpLFN1bYYkpRnQdTpCRvA0xYjVFTNXZPGaam5VLozkD8txiThXbJ1V/HCo8oIxLHVQKgtYjk1Yo8LyVYJXQ4HK0oELs1oeCkuWV4v9tB9lXstNIDVTNsxvaUxU/rBSAUegtMKmRRGsrtg3s4cjFXBX2doDkpVVtq72OYojUlL0LnjbtbgW4Fjhy127qq64OLKweosNdBde7t2+anfUrRzlGd8UF/eU03JMCpDtNcPy/pKH/Z9uM2Lhdu2o1adE7xEpvLteWjcb6gjIjf7aJfH2nLHf4osdsXtvguA96+hoFyLltLKe7r0HhH9l13+HT/EfnbfoN3g/Oue6f6T9Cry1Au+0e1+Ata997Wt8+MMfvumM8F9SHfTP+DurAn0A+J11vvp7+8NV4LaDSYa338r5qydJWpCW1b5psNb0MR1x+IJc1kJfc/nlz/wtvvrMizx35gz37N2BkSzw/IsXGB/czkDMIj9gs7q6TCGZZHJomIuVEtOL08SktyzX8UyLrJkmhcXs6goDiRgHDh3le6dPc9vYKB9/4D3guWAEzK8t8fzcNNdE8dfukIibjBeHKBpxbMfjaqtEyxKVZhPddAgCnabrYwl53bYI23EGhou8a2o/E570wJLXGSjQuG13WC6vK2BoIJWjsrnJkICFdlKcmel4Lprkofoe5WqVeMIi0HzWWgHm2GFevfYaq6tvkEqnmd6sMZjIk9YbTIwMcG1tQ7UKyXhCuaHZcUtFdkivIoCbFYvTaXawY6ayok2md1PerDE1cQ8zq9/Bq1d54P4W7uV3M7d5kX23l1k+l6PaLCkVdljYS2mzQTbbZmMtTnLEYnF9gWqtjhsklTX2kds/yu5DH8W0i1SqmwwNTUCrTaAJmT+r+tZAa6GHYsEtnljithUjppfRWhqNzhuUN/+cVudlisWjNJ11EmEZk33Mb2yyKsrfYJBqdZlEPMtAwaVW8Wl1HO677050rUnQ1mm2FvGaBcanxrl+9TKhL8RpnzC+RUxPR05uYrPc7rAtl2T37gLVyjz33ztEu1omldaJZzpcuzbOt7/XplQ3cIJhGm2blFam0hniE3deIJ7bwbPfvcTx3CCH7h+neWAVp1Kk3clSb8UYLc6Ry9apLxb54+cX2GxNYLUOM718Shps9DCObRv4RgxT1MDSY5sGCc3ivbfabM5f4V133YY3dIBnXz7LIw/t4wPvfzcnX57ln/+brzK7PCcNM8X8TrLZCVbLS2yuXMayuqrWVJKx0e00yqtqhiYzjJtxXwL+yqzBl8zaN+OXpLeX60jmRffs340t/bcf4IsgwnMwrUTXPS6g3m7xrZMnyWd30WIBXUvz/kd/inZLhg4B09NzNN06F2ZOEuhNNZfYPj6G13FYrazw3vc9zM/+1M9w/rVL/OEX/pjTV86ybXIvtfUWdlyj2thibGiIbeOTFAaHefHFlyiXJc86VNe2RKnJDEKc3BSBXygApghEbFy/RiaRRQ9cRQRZK1eVC8Cthw9z6o2rxBMGftBRxylHH7PiHDt4hAf2HOT8jWt844XvkyrkqNbXSGcHVPSWqPOj0UeAYYaYlvT2Ju22o75EkJLLZhGruFqjgR43ovmI6xOzYuh+h8C2cYUAH2jYvs7Dt9/G3UcOQ+CoaZA8ollkdE7UXErmJGLtLJFQ3RGDshDvAb5qjiJAs04gHyTAZz73Bz/cB3L/1f+fFXin9Qj909mvQL8C/+0q0AeA/9vVtr/l/wEq8NmffUCpdiVDN5ETAHgFv16Pcmi1SPH7n6hSTUsBvvmhIeZnZmmWqwqM1ARkE9BTKXpFDRxTf5dFrjQziUSMVDKOZtlcn11hYXqaHbv2cvcjH2D7voMqD+e1559h5vIlJnbs4db772Nqzy6KQyNKiSvLbnnIIksWXU1P0mEiRWNkryJMvQgFC/xAgbTXL1/g4tmXKC3OE7M1zp59nUaprhaeYlltSI6LZI5IRq0dI5lKkkgkOP3CK6TTWSb37mNil2QqOmysblEcGWXPwQOMjo5RKBaVtZSwi0Ovw4XXT+E7DpN79lMcGVMKSsWclX8kJ2j2BkszV9FCj5GxMVq1Cquz1ymtiEVRu5sB3AXbpfbdL1lk9gBgqbEAyxErNQKWDd0iNzTM9kMHWVla4htf+hYvv3JBxeAGeohpW2QycXL5NBulBq4WY+/BA4xNTrCxtYRbqTI8kMJvN0hYBvF4DM/X+M7Tp9i5a5S4HRJTFs4FNCNFo1KhWlknnckyPL6NeL7AVkPyimIUx4ZU7k8Mj+rqKoXxbQyNT6kG2Y6JHZEsfOU8ySLZp7KxzOqNC3TqNcXa9EW5GnicnjrMy8ceppYpoms+cc3CEXBYWi9R/8oQwBfb44h5KYt05bQjcKNSResElqHsn3u5OKL6TZoGSV3DDjxl4WMLiC7rfgS09ckpsbFONUR9JXSDgnAbfIN4GJIxfAZ0jToa65qAtRrN0FVvvS7grTCD8dGl0TF12hIMLLbZuo/raHT8EMPTkETKmhxLqGH6Yt3sY6i6gKuFGIGHJ6QK3VbgdC/qV/dDRbRQMTrSYYjC3Rd2cC9/V66VKLdXEmjU7SBsCZEiS8Mo2KTqjLogrPycqIm7Ftpy7Opnuvm13Zvrpsq3B7KKktkKBeAW4DrKvY2+uoCvbF+U6+oa7VpQK9/srvpY3a9RZm6U6Rshr+q/N/9zU1Ibfcp2AdabIK1C0KN7P4od7m5DwG6l2o2eiqyYItC4u4PRe3d3QQHU0cXzpvK4pyRWoHkXwO4CxG9aUkfbVp89XZV69AHVzQ3u4cQfEdZ1//FfqwL9Bu+/ViX72+lX4J1VgXfavb+yssIXv/hFlaPVe/TytP5bW+W/s87sO3dv+wDwO/fc9ff8v1yB9z1ykOzoLs6ce5nQka6lw/ZMgrV6iwNHhlle7kDb5KEjB9ncqHJqeobi8CSDnsvD77qTqwtVTl6YITBMirrgjAIIWQpE8eIWi6VVKhLnI7OGtsuBiZ10Kh3OzVxnbKBIbmCAy+tr7MvlePTIbaTjopKFdrvF+c11Xpy+TqVex9ECcskksdDnxNFbWC+XmS+tE7hVHKNNy9EIAk31sjYu2wf3EtNSpNoN7t25j7htK1BXHp7WodKqqTYhbUVuYykzrvosWeq3nCh+SAFzCuBxqfodLq6uqbzhRizk4vUbpGNxcCq8//EPcWPmEjMLiyomSnoey7IEE8TVdaWAVI5Fsn9Czm66qvXKpFMMDt3G8mqFyfF7uDL9VSSHKHTggeM/wdkrn2MifYDy1suEQYaaX2PfYJ580cIs+Dz7gkXTbFDqmLjihmS2ScpcoCPuaSa6rZMf3s+efT/JxK73E+rLmGFGkXtd6YF0v0uwF9JyiKmX6GxAOt2g6X2XoPMtOtUqoSd5sqLMtrm2eBVf92jVTTqdMol4muFhn2YdOk6LW245jE6dpDnK+vp1lhY2GBwsEo8nlb12u+1Tqa+o+K5EOoUjkU+dJk8+dhDP32KwaFLMV9VsKZHUmFvx+e736mxUB6g1TerNND5xNppFDmcu8sTDY3zp+z7xjQUKBY/bd2VI32WTi+3n9OU5Za+9c3uVoeEmy6tzPPWdQZK5NumBGOfPmCwultG0IXQtgy7qbF3yb8ESJ7GORU6/gmZZ7Nwxxs4D9/D9k5fZsS2lgFU7Mc7VmSpL6yvUavPKFWx8Yifx1CDrK9M0m1Wq9ZKai42N7aBTr6LrEUAoX0pYoVSpunJIexMAjnpZ6dPl6979e5HZgPT+Mgppew6GbqufE/vkK/M3mF5bJxUbpqOV8Dtx3nXX+/B9DTfoUK+VmJgY5vzFc1xZPE/gucQMk8F8ns1OlUIhxUee+BDvuf8R/vVvfY5SvcUv/PzP0ayU+N//4a/T6jRJxOIcPXSE02+8rvZNxgwyzxGgU8BVubNkWiNAtlJQG6baN9MS63idfCbO3h1HKcazJONxFjYXOTdzjkTCJsQjHjMp5HJ0Oi4Jw+LOO+7kz7/9LVzdpNZoks0kldNap9lkYmSQtVJFWXeL8lg3IvK7ECzkM0Dc/irlMjEBeUX5KzMElRNm0wlD0lZKCQv2Dg/zgYfeTdIIicmEIwjwlZXbm7WXzwv5DFAk+9484C023YEoE97yUATxt1hC9wHg//LvoB/mFe+0HuGHObb+a/sV6Ffgh6tAHwD+4erVf/WPWAX+9s89iKmbmJZFKpdjbnkJTwDg7gJUbEqErSeLSbEwEuajsr9JJdEsUb4u4jUaSs0rAJjgYALAWZahWIm2ZAOLAjhuUsgmSeaLlFoaQ2M7OXzH3axvlnj1uac5+ezzKi/3kQ++j/1H7lD2wpLHIQpYYccK4KXsZbsAcMMVE95owatyYJXS0KfTrHPp3Cuc/MFTrM7N47eb6KFGplhkYW2NrZVNtT1bWJZikxOzMAQMFhA4mWbb5HY03VSWL3NzS8oi5tCRIxw8dozBsTES6TSJRFItYOW9hYfptutcev0UgesysXs/g8OjaKHP1toyG8uznH3pecqL8yrfZXznLvYfux2n47A+P8vWymKkABYL6G4G8E3wV6muFYqmQHql2lQOvV10yxCLa5Ps4JBSAC8ur/InX/oWL508GzWUAsibOtmBNPsPHmTnrn2MTk3x+tVrXL52g825afZuG2XHaJLG+rKyiY6nU+h2kivXlpSRclzlNJsUR0YYGpnA7bh0fI9kLk9haJiJnTvJD4xhmxHgahkmqysLbMxcZ3T7FIMTuxQgKRbZG6slylsrrC1M4zQaDA8PKcWx02kqix75Cn2Pc5P7OXv0frT8iGJsq9yZ0MfGpOSHrLdc2jdBy1CdXyULV7hjZHfsCz4ramlhditATxqPgJipY0k9TYOaqFgFyBSgFrBDF9uUZjnE9UMSTqAyYJq6DA98EjgU5Xu6QdWQaygKA5Z7pYZBEEmUFcN1WIdtOCxrBmUxzxLVrG+oLGxprOW9EyG8N2FzPB5jtdNm3vW43HRZkGwpAR59W9kbKUGpTAtULyGNiEtKRjEdDzeeUM2WXNNyPUfi2i4AqjJ/IwVvhL3KPdRV90pTJkC8wmWF6fom2NnTzao83G7ukFhth12raj0I0T1RQMvMIgLCoy9pXCMFcVSFrpW0/JxSBHcVx7KLal8itXDXl1qdgwgMjpokZesePdm1bI6s0KMj7IK2N0FYv6sRjr57E0dWBYlyeJQq+E2ouGt53bN57mLCyg67C+IG/5nds+r2olrfVAzf3GAEwqt37tlci937k30A+EfsV2r/cPsV6FegX4F+BfoV6FegX4F3dAV+/OOPUO5Uee2l1xnOeQxaAUcnimx5DTIjQ9xYblOab5I1XP7GL/4dvvDn3+DUtWlF0o3nM2StFFbTZ1s2zcBAhpJYHXcjZVpuwOzqKuVWi1w+x1gmQ311HUfskTN57r/1Vi7OX2elVmdUN7h33yFiEscTs5TKcb3ZZK5e5eS5CwRxW7lHSQsWtwx2DI8SS9ssr8xQ8up0HEPF5MSE5ByDE3tuwV310QWUHN9GPpsTJEf129JeN9sN1S/JbESyVfUgIp57AgIJ+TgIu45VHq7l8+y5s8xXt8iODzG3vkE60JnMSt+cZ2ZxEz1l03alb4gAIelixGpX3KHEwSmdStGst4jbBo4bEk+lSMbSDI8eZ2m9yvj43Vy48h8J2zXyxSPc+/Dfw9bhW3/8XtL6BPX2NbaNmArgfHV6gLlOh0aQJZNMobkGtfoqTmcZ3UxSrW+RSCXwfYPQlaxYB09PcOL4p9l/9MdoBGIHLYCYELWlnbEQKFj6Z8sVhelLpDhDi5NsrGjkcxMUC5P84MVvs1Faxo5nIEjRbm8Qs9MU8nUyyWGazTJjIyN4bo10bBu+28Fzy5QqawwMDuH6BltbTTy/QyYbp1raJKZpHDk4wvbJkJjlQNBk+3YDfJOO1+Gb3+1gJnZw+lwV101SahmMDBTQWvCZ9yzx2ydHaIQzbF5xuG80TbuzyZO/cjd/8Plr3PHoCTrt6+zcnWTuosnQngW+/pV1PvqhQyytbdDutCmVPEUIKJVdauV9XLlWwTaGsDWTeKDxgeMx9uyexIyZvHitxgtnlvDcCi3HQzfiDI5M0WgHrK8tU6vOqfnGnr0nMO0YS4uz6vhb7TqWnaSYFoc0L4r2EkKEOL+pCCbhuwtB3ldzuK7tVtQvaxr37z+geMfSL7uhj99xlAOfWEs7vsP3Lp2ijY8dxoRnoWYQtxw9Qb3WYmVtjUQ8pgQJw0PjXFu5huO0sAyDRMxms17h1ttvVe52CSuu5oQvPP8i+3bt5NFHH+KLX/o2W5VNNc8Slzmh6ct1LUR/pfrtdNQ+32zzu6RsUQW7nkcqWWBieAdrK9cY27mHYKvGth0jnDz7MvGEzuDgEPMLC6RzWVrtDnE7xoGDB5i+dol2s61mcZtbVax0Atf1SNgWhXSCUqNNsxHZQSuBipBPWuIUkFKxaGILbcdjdNptRVJPWDamE7J32xRPPvAQyZiFFjgYmsxroiZf7M59XWLRIqcAAeTV+ZBK95zWukrgHljfi6qKhhYhgcoBezPH+bP/7g/f0b8f+jvfr0C/Av0KvF0r0AeA365npr9fb4sK/O1PvVuBdgJopvJ5phfmbyqAe5bPPWBSXiMW0LYAvKapwLFsNk+2UFTZG41Oi8sXL+I5HewuWKmUtiozJaSQK3Db/Q+z/8TDlCp1Tr/yHF/+4tcIXYdH3vsox+99N4NjE5jxuFKJCqMxiuuUP5s3bVakEWv5wpoVB9yoSXHdFlfOneHZb/wZM1cv0Gk3FMNWmLay2E7GU1h2gmarxeraOs1GS1k0i8W1acUZ27mTW4+/i2q1wQvPPce2iUnuuOce9h85QjaXJRGPKxtiWSyaAmSpJjZUljvN2iavPPs9vFaTodExOq06S9NX8JpVCgNDXH7jLI1yhXgyya4Dhzh8/DiuZMbOzbC5vEyn2VL5OJKXouy2e+rftwLAstCUDOAuyKQWnso+2CA3MMyOw4dZ3drkqW8/z+nXLqhGtTA2xi3HjjIxnMfWfaZnZth99A6+9oMXmZmbpzG/wNH9e9g1kqSysaRUvPFEikQqpYDRzXpTnQ9Rh6czaQaGhhnfPqXsnM2YsH4FHLbUPskSX+GobsjJH3yXV559nsPHDuG3W2ysLanMn1rVJ5M1aVfXSNlxDt1xF/FUEqfT7iqAhS3qs7rrEOUTjxDPFVWTLeCyjs6CH3BF1NhuiCeWRwrklsW0qGi7rFjlaCzq1G72s2o4lCxcnS9DLM1NyQSO1Mg9yFFdC2KtrTKjJetXQ3MEeDaw9GiB3xHgs7d9MyQhOVOhmEeHtH2BGaOMZylDyoCc4bIZxKVXVQri6LqNwFBLcn/CgFHD5OFkjMeyScYti3IQsuC4XHFcph2PZdfnXMtny/OU/ZjssmaEmN3sWU9UwuomkWMUQFuON1IVK3K6gLI9K+Runm+U6yvfkvsrAmxVxrBSFUcAaoSzRte5Ak4Vgh3ZMClAXbYvltGKoCHK7KjGWigp37IfVgRGq1s4Akx74Ghkl9R9H8Fa1X72/J6FIR/lPqtuNZL3Rg+l7O3+vcvCjYBe2V7E3u89ogxgQc4jha7UpOc8ra6b3v6oH+hmH6vj7h5vd/cisXAvJ7hrpa3spSOLaXVUb9lFugZRQjhQGUIf2Pm2+Jzv70S/Av0K9CvQr0C/Av0K9CvQr0C/An+ZCvzqr3+Gr/z571CZa7FrzOVgzuKe99zPU6eu4/o51itllm6s4ncMPEOjODxKqdHCbTYxdZ+kESMR6owNDBAzDRptR2VwDg2MkLZsPM1irbzJyuoSgwMFTJX1OcqLFy+zb3KM169fVD11znF49La7IvtYsXDWHVr1JuuNBrPVBmHM5o2rV3FNAWrBiIWkbenHHNbdOvEgrrJFVzdXSKYTDLht7t5+G41awLZsimwqo4jtCthRC3pPzRtEMSiuZrJRaT3cUHrBCAAWi+ggbnC+vsIbM/NMbB9jfnGWVrXGB++6m7OXzrHkNPECg1TaollpYCQSdFotpZhU1s9ESk3bsGm3ZW4SYNppNJmv2ANsm3y/6rUHi0f586f+Pmlri4fv+g2ye/ezUStz9S8+reKWLKPJ1GSRhRWTzKFPcPH1k+QnPW7d9z4uXH2DUOuwOvs8Hb+D02qgGQJmS89mImlJxVyeSqNKaIfs2fkh7n3k03Q6SYJQ5h4OWmhFLVi7hmU9w9lT3+ahB27HcRbpNEKuzS8ys/oGpY0O8YTNYHG3AlsT8Ry5+DqF7Cie0yBwfeyYgRHGqJU8hgeL6HaHhZUlOoGAn2mq1XV2TQ1TWphlalsBK95kZDRBzG4yPpolCDfQyFOudXjhtRQrmx22ynncToqE7bHR1vnJ4x02q7O8MTeuXN7C1RIFs0GaBLsfz1Ct5whzx8ia17k8+zrlTYcf/+g+vv70Ve44lifFACuOx/VLHUQzfu5UmQPHBjl/eZNMZhynVsPdtPnsJ27hB997lvEdO2kmp3j6letUKnMqz9rtOMTtDJM7j9FwDDZXr1MuLRC3E0ztO47vSQbzDdrNKnrMZCg/qHKWJcVK+khF/u+ChT2CvFL9dltdJYgA3nXwqHK9k/lCvdOi5bSUcl1Az9XKGmdmr6voqISvEU/klMBBwP9kIku1LnbhBSVe2KzOq+sjstILiIkoJBPDsBI89uj7uXzuIuev3MDUPcJAcrezZBKSL+2yVVpXAgx5KDBURjOGhudFczo1Q5C5jB9gCqlf1/noh38WxzE489pZquWrfPZXfonf+4PfY2Fpmmw2rqyck4kUGxtb6r47evQwF869gWYbTGybZH56RsVOpfNZ3E6HwsAw6+ubJGM29aarZn/VWgk7JtMdyfv1SKWinGA5PgHVrUBjojDIX/v4X0V3OsS1UEzW0Lv8chGeRDO3yLVOuOwCXCtQu0s+1yS3uftnOb7e93oOZRGJIiKG+8oCOgKP5fFLn/sPf5mP4f5r+hXoV6BfgX4FfsgK9AHgH7Jg/Zf/aFXgs596WKlLbcMiUchzbW6OoFa7CUKKUrIHTApwJorMmChnBTTWNAWmGTFb5XyMbhvn5dOvU1te7KpVNQzJezUMhicmeeQjn2Ry/2FOvXaGP/qD36e0dI3d+4/yyBMfZf8tRzHsuAKihPUoNjRiQS2LRgUAKxVlBAx5YufiuQp89Zw2izcu8/Jz3+XS2TMszN6I8CtRNSuQ2lJAtVg8x+I2+aIc4wJL8ytomsXuI7dw270PsDo3zcXzFzl863HuvOceduzapWyi5fgFFJJ/lNJS4CKlqowWfQJAbyxd5Yv/7l/QKG1iK5akrpSmYiedHhrl0pmzOPUOsUSKA0ePcOu7Tqis4dW5ObaWl24qgGW7bwWAlTW3NKVy9F1QWICuyKZXsmICNMMkWxxh++FDlOtVXn7lHNPTS+SLSWKWrjKaLSNQNkuL61X2HruTrzz1AotiR7Wyzu7d29g9kKKxsUSYyrBt1z5l7ewJCOqGjGwbY8/hQxSKAwroizJ2pU2RRkTOgUbo+lQrW1yfXeD0K6d45emnKW2sceLWfdQ359T1lUjnMawMtUYd6DAyOs4ttx8nbsvCvIXriT2PgH8+cxOHuHDkLhq5QSxdJ61ZVFyPpcCn7RuKHetLDqzaj0Blt6jAWQFkTRPpaENZlMs+yjpbMnLFIinwSGguKdOioosRWIipmXSEHdsJCYRZbpmEXldRHErl5RzIiZd8HaW/jT4gJC+5686sFv/qktAwHJeUESqAua3yeSXHWWyIIPA0fFEci3LbCBXYLNdWRoP3JE1+upBiKmarrJxqELLYatLRDF4gcJduAAAgAElEQVRoe7zacah5OstKHRxZK0cp07I92YwoceVNusfdU8bK8Sv8Muoa9UBHFwttUdLrVhfw7aqnVWyyhqvqG2UNRxebVFLAbvm/G8GlRvc1CkyOlNRq8iIgsHpPyROW8xIBu+r+6TZBUfZwFzyVoipb6l5Gcc+euWvZfDO3+E3wtxtFHCluFXDdbbDkXukCxjezhmW7CjnvqXojgDwS6vasqGU/o9OqLJ7lP93mO3qiZxHdpQv0wOWbO9KrU8/BWny1BVb28d/fzwD+0fqN2j/afgX6FehXoF+BfgX6FehX4J1dgY/89ONcv/IstZkW951Is2NiD3VjgOtl8Ovr6GaCuZkl1pcr7BvfQRtHAW7L1xZIZVN4zQ4xL2Dn6AiDhRSnVzbID++g3unguwGmkYDVBXaNjGLEpFfSsR2d565dVtmei5sLDBZyDGeyPDK+Az00sTNxtKDC+fMXWa83qODTIUHHthgrjrDSLOMpALqBYwWstzuM5Yeo18uqnxSysGn7/MJ9jxMse6zVKgxm89gSaGyYXaKqMqxVfxYlZo/jqVqi0KPaqlPxG1yoLLFUKlEojjCzuIjmtPjYQw9yfuaa6t9aQu7uxsi4ro9hGwSeR1Isp0NoeJFDVSaWgI6ryOiO66LbafT4MHfc/gmS8RHWqlucfPFzDNox7nn8fyU7uIPNF3+VhlHhjecvMhQ3aQVttp34NazCNm7MLpDL12g4JhPZB+nYFzh38neo1K5jBFnaXkUR/11HaucrUM6yTBwnmrtYMY2Dh36MI8d/mqaRxww9kkqKGuBbJZLmZXT3aVL6MJqZ44Uzz7C+dY6NTZ14KiRhT5DJhWRTO7Ha06SSOeImtOsNMqlhNst1Fpc2GMgXSCd8ak4ZP8hgxheJ2xY3rmzx0EO3MDN/llzOJpd3GMpkGBpqY+lxVhZznLm6zlY1S7NdpNJZx22OEI/7OLbJLxyr8KXzbao1XWUjeyvrjCeLPHLiKJfCM6xvThAfS/Ku47t49dwN9uzYIh1rcelGRSlypwpZZm40qBl5qtUyup9ls2LTaPsUc1nWrtcYziQ4ui3HjqmdjI4X+drT61xcXGRxZRYv7KieV9cE4I8xPHmQZqNBvbJFo7mpZlOTO+5gfWuOVm1FAbADAwOKhCCzHiEhCPFAwEpRrCoF8M0MYJXbpIjvom69a2qf6oFXSutMry3gawaDhYKK3ZpZXKDarhOEHZLWECOjY2yVauq8J5MJwiBFIWVTq2yo19VaJXTDVyC09Medjk9OrJfbjurZi8UBitkDHN77CLG4xdef+rc02xtYRoqWt4IphHQvRIzDjJiL7cVoBm1uOfg4M7PPkyuOsb64zLsfe5Jf+PQvMTe7xp69u/nrT97N3/2t/8Bv/h8/T6lWJmnH1IyxstnkAw8/xFghw+z6Ml/9zjd5+MGHeOHlV5UiWqLYpK4tr0XSiqn3jiWTNNyAuGnTKG9iyVjEMFQGdTyewmk5bC8O8cS738NoLouluYoE0cvx7eVDRV5yUR/fDZj6f1g9R0MDAbyjeaAfRiptNVvoktWFMKJAcdlOd54RAcLwS5//wjv7F0R/7/sV6FegX4G3aQX6APDb9MT0d+vtUYH/7ecfVaCJrVvEi3kuzc7jVyMA2FD5v5pS+yrlpGEoa5hYF1yVxap63jaImxYDo6O8JACwNEKSr6uhQNAjxx/i8Y/9LM0Qvv4nX+OPPv95irkMH/trH+eehx8hkSpGFrHdbAxl8+w5agEoYJ/KERFQ2BfVnSg3fcrtCmtL8zz37a9z9expbMug2mqyMDuLKfbVpjBbbUzDxrRNbMtUltLFgQFurG0pO+MTd9/L+avXeP35k9x574O898kPMTQyrFSOKqOnBwIpe+koW1it95SqMWBjfY3pS6/z6vPfobQwrfZLFNLC7o3ZFnGxik7nmLl8hXpJbKgCUoUB7nv0AXbv3cHa7AxbS0tKAfz/agHdA327ALBgcuIELfsimSWC+QlgnhsYZfLwYda2NvnKV7/J2bOX2T6WJR/XScaSpDMp8sUCa9UmQ9t2s1IP2FhdwSxvkkyYJAybQiGLns2RGBhg29QUBw4dJZnMKKA3slGOWItREm9AdXOd+dkbXJhd5eQPnmVyMEmz6XDm1CXa1Tpa4HLL4Z1USwsqD3psahejU7uUtVIml2FiYoLBYh4zaOO0WspWyws8pYS+OrST6QMPsJoeZssRa2iPosrD1VgT6+8emCcnQ7A5L1A5wFoiRiiZMZKVLCt6YW4rpE/peylYks/rUNMMXD2t7HyEbCv2VplAV7ZffjyB8o+WPGIBjgX4lM0IoCyga9fOOLoQuq2CwoTl+/Ke8lovAhk9E73lYgfQEYDUFYenbgZMVxmrwFDDxzIN7s3F+fhwggMxk6IldRcrao2WFrLua7zW8XnKdXm13ganm0El+xQEGJJjI7xhXUy1TQU0y5dSvkay3m6voqksG2lrgtCIxLbyHdfBjNmqFmLfLICuUtUq5awo8MWCXLqkALGAFiY+hmzZj1TJwio2bWWPJGpwR5EmRKLvSRiQUhDLHko+eGQHJfeUMNB7Ns+RJfSbdtBdy+au3bJqwJTjdtRoicJWbgCVMaweXdXwTSFwBO6q76rjlRtY7J27iuDolL15LamnexbRsu23KI2lSDcL2M0Y7jaHajNvsXxWxyOK6EDdOQRP7Hl7fND396JfgX4F+hXoV6BfgX4F+hXoV6Bfgb9EBW67f5xULIa7NsPhIwcI8uNcm15nvdqiUVqjVRegSyJkoBDTGdy+nfnry2TiNqVKg6mxCcJag6nRIRK2yXPTN/CNOHbCJpsexAgsvMVZxgaGuFFbV+Cn5um0dYOx4WGuLlwj8D3S6Rx3bhvnjqnd5NotVhdmMQsZsGyMjs+61+D84jIDY1PUfY9qZRPLdig7TRW347s+iZhO0rTQHSHsdnhs32GGOhlCzcKU/kbW7kZkVysEa2kQFNSma0qxKICTENI7YZNKvYpja1wpr1BqdliuVdEdj+MHD7CyvMBW2KbecSMLWlMsq8UaN8SKmarXlyxisX0ulWsKuMrGk6rnHC0Os16S3N6ATPE2br/tI6RSQ3g6nH7hS+jGFnfc8SFW5p/i/PkvsLpcYCjmELOrJIsDXNgc58Mf/id0CEjqBiuVq0wUHmZ66zkaK9NsbT1Hu7rC2tYCmhbDNAMaTRfP95Fc+rglSuSW6lMzBR3Xz/LBD/4yxuBDBEJkdjzivocTPEWSGVKpNOcuzbK6eR3dKLNVgngupF7KMLVrkIHs7ejVcyStLKHboVmrohlFam2H9VJJ1WV4uESAScddZiCfo1RrUyk3KRQklitgZMhiZDBJaa3J4Vt0qqUOc/MxVkoW12ZM3CCBZiRxW3FGBps0nDX25ttcXdHxtRjptEmwUWZAT/DAbRNsFTa5ej1FyxxD1xuUSvAzn9JpVZpcnV+k7boU0ilaNcl4jrG6vs7Oib00O02e/k6NkfER3FabVJjirr0TauaTzFp86VuzNE2dpdV5ZUcuF5KID+S8B6GrVNFWLE+pukK5tEg2n2Egt5+t8hXiVuSU1ws5kr5WZjw9UFJmIHL99R4RkCjb9dm/bae6TmOmZCDXOTd7TQHMEtlUqdfUzELmRgmrSDyRwDQyuI4ogPNYZgzCKivL8xQGB6g0VyiXN/ADB8u0Feis4uAMS83/CCzuOvEIplbg4uVTbJVnMUwP1wXDcmi2HBJmQsWd5QdybK7V2HnwBMeOPsSDjz1KZ2OVX/0Hv8g//9w3sGyPtZUtdk/t4H/5xKN87DP/mD/8zc8SixtMjIwyOlTkoeP3cuXKDKlchq99809IDRaUWv3ipUvUavUorklI656j4uakU09lMniOj2nG8ORadduEbYeJTIEfe/y96txKDJcZiBpZ5iTK1yxyQFP/dh2+umprySBW31PjAuX7142ck/qL4rerelYub9Hs4K1gsvxMINbvb3Ed6ymAf/nzX/pLfAr3X9KvQL8C/Qr0K/DDVqAPAP+wFeu//keqAr/2qceUcNDSLWKFCAD2egCwWLUYkpeqY1qRGldYo3HdVECwMBSloYnZpsoLGRob55mTr9BYXlG2wcWBQd73Yz/HoXsf5MrMZb775S/wwvMvcfDonfzUz/0MqYFBfLE91sXiNwJflEpQQDnfwdAFAI4AXwGT2yF0ApfSxjJP/elXePWFH2C4bRKGSTKVxtU1lhZXqVdrahui7rQMW+2nZP3GEmnuufd+th06yjPPPM9Lz7/EQw8+zHt//AmyA6MK5JKsWT8IMcUHRj26akXJV3Edmu0mVy5d5jvf/CbXL19k33ge3avj1Gt4smgXgNyyleLYlsW/aXP14jUa5apaROdHt/HAYw8o5e3G/Awbi5IB3FLWSG/NAJY/Sz2UIliU0LIYVS7QAoBFzYFKb5WM38Fhth86xFq5zJe/9A1OnxEAOE02BrF4klQqRTqdUlnBS2tN8hM7iacsJgpZvHaNUrnOyKhYXt9LLJuJImaUe24EZIWhi9PusDq/wLVzr3P5jVfYWlsgmYhR8W2mp1fYMT7M4OgEW1t1KltbKvN5aKioro3BoWEGRkZIDRaVRZiofw1do7K2yOqNi7QbdTzfVedZFss3Bnfzwo67WU0WCHQrsjA2PNKaTkPEoo6PJmC8LKgVUNvzGpYCSZ0iS2OlepUGQYgDKlPHIIgJRqsT2KbCDCXHVmU8WSaaMDVNG016NzluBdZG6m8FZ77VHlnswAVklstETQm6THEBQ8WGTFihyj5IugNffINU/JMmOVBin6xslKOfQzPRrIjxaxsuEymLQ9kkg3aUobvi+syGDluGyYaYRzvCgrbVNtweI0D21w+xpXELAyWKdpSbcjc3ujvQUKCrPC8qZ1F0SwG6QK8QQXy50QSsVpd+hA6L+l4l3QgJQzeVzbURClQsf4+UwhFZIsToOGiWhWeZ+F21tKaU3VK8LpNWUWu7WcQ98FSFefc4t+pNe7dfLwT4TUVyL2e3p/COoFbFpO8xbNUPd1m20XtHls1duPsmaBvZU0dAdM8y+ma+sLLC6ql+e7nCXWvpHu4cUYS7zWME2kfbk+dCgkd2/Ej9PukfbL8C/Qr0K9CvQL8C/Qr0K9CvwDu7AoePZ5W67/btJrO1GFsNn1a1gxE6bNYbhK6N43nk8jHu2LOT9594iDOvX+TU62fY8sU8V2dqZJiBhIVt6Xz55RcpjE4QuB0GhyYoza4wYupkMkWWS+vkR4ZYXN1A1yzyhRw3VmapNxrE4inGRnPQ7jCSTlJ2WrR9AXXy3DE6pRyWmr7G+ZkZ6htljhzbz1ZznQ3XYbXh4Im1sh5i+j4JzSKTNkk6LR7bczd6o83S6ir1VlORVFstj6O33ql68pRt0BGrWCsCcaW3dPUWNafDQr3Ms9fOU9MC4rrNTitFIpvk4voiRjyGLpaxlknH8RS4J62oAFVmqDExMIDX6qiYq6yZpJDJsVWqsGvbTmpNn6ubm7zvQ/8AJ0iRTBeUK9rrL3wPuziDu7XJwYHznCvfzQvPfJkR26fa8ChMDTFfsbnvnr9JbmgvcwvLlNvPcvzwJ6h0EjQrS6wuPYPlVZmZeREXh1arpcDveqtEXGKdBDiO2VScNul4mridolSpsX3nQR57/J9Rc2zQGyS1V8nZW1Rrda7On2Nm4TyxWJ2B3C1s1lcZzr+LXDFktHgfpRt/hu7FcJwGq+Ulyg0B2g2azTqZlE3MWqfR7jA6VsDtbLGw3CKXi6FbAvzbFLMeowMpisVRPH+F5UWNuYUY6xWPRiuF61vE7DyhX2dye5lUuM7iuo8Zz7G5KcB2DGe1woid5hc+di+nNi/RcG1evRqSKGS4cX6aT/5UkVQ8gauv4Pg288trxK0Co/EsT794hdsPH+D0i9Ns2zPBtWsuG1s17r3lKHppCcf12XtwF3/63BptS2N5aVH1/9IHysxIFLSG5gBpMvlJMXmmtLWA464yPnortfoWTrukhAPRvCdqftXMR1mSBwqgVw5pqq2N+lkBfx2nQzaVUh26ic7kyDgrmyvMry1jJOK02i1lWS5iBD1IKFFHPD4gQw/lcJeIZ9ncWCBfyGPbcRZWzynFczQuEOA4anQHBoZoNpu0Gj6ZzAChzA2MKpVKTSni1SxBCxkoTJCMb+fTP/M3+Mf/9DPoMY1P/9K/YfuuHViGxa98+q/wr37vy2gJm4tnL5FJZNizawd/65Pv4/2f+tt86fO/huN3OHHHnTz5gQ+SMVL80Re+zKkLp3GCTmQTrrK6zcgNUGX8dudUqmgh+XQWJ/TQWgEjySyPP/QQw9mMEonILEuNLHxxYIvUHEpJ3QV4I6BXJhvRpEBGI0JyvwkAq/nkm1bXEWgsVvGiAhbCQOQaoKYGCvCNzld07qLXRW5oEan87/zOV97ZvyD6e9+vQL8C/Qq8TSvQB4Dfpiemv1tvjwr8AwUAa5iGhZ3Pcnl2HqdSiRTAWgTOyiLQEIDK1LF0k5iygTbRTbEKMkklY2STCUa2TfKt7z2Lu1lhz9E7ePKv/03IJDj96qv87m99jrQZ8qG/8mGO3f8oViqBFpqRQq9rpdvV66nCeL7TBT51xaqTdVatXufUS8/x1T/+9zS2VjHFSteUxjJGIiYWz3FiiQSNZofZmQWatbpiBcaTKY7eejv3PvQw5y9f4+RLr7LvyBEee/JDFIYGFRhliM2tcmWJVII31b/dzJ9Wq8HpM6f52p9+nelrN+jUagp4Prp3FN1v4jYbqLyQ7gLe7Xi02i6p4gCbayWcehPbssiPjPLAow+ye9ck6/MzrC/O37SAfisArOrftYRWDOtuM6BwMwF+u1ZVAtrlBofYfvigYtR+5cvf5rXXLrBtOE0mpmPFE6RTSWLpJAPjo8SSI+iJrFo0j0yOUUjFCb0m4zsPkUrnlfWtgLGSU+R2WqzNz3L94lkWpmdZXd2g06rgNcqRbVUux/D4JKdOXyYzMMRtDzxI0jZIxg3ajSZWIs3RO4+TLRQUsB9Fsob4nk/o+VQ3FlmfuUyn+SYAjO9xtriHk9vuo5yIEWCBgPgKvJMmyO1aDStfYXVNKpxPVMA3c22lSJFiVeXlKOW4XGfyA9HzCviVLzlfshYXxqwVsb91t2vVo/oseUZk15EKXNkZqzzcUAG9AgBrZhCpjgUUlo1awkQVQDhqAuTZpB7SbAtDNLIHFpthZSwmdVGq0a6cWLajyBaSmeOSNKEj+brNAC8ZxxcAW0gAyv4a1cSoTB4MHLHHFgsipeONrJmj4kTNRs92SJOdFvmzAOdR7xY9lLo5yltWrYsctlLyihF21BGJNbQAm7oA9rpJKPXsRucaovZV7ZNkBUdBOorWoerQq2UXgu0Vs/cx2LNxVjsjf5EdE1C3K+JWzVh0DUVeAdEOKYxa3bdd6a8CcnsbjUDdm6BwVwj8lhCl6IXdEN9esreQENT79gDgt+YFqxxiObs9gDl6j8jSutsx9u5XIZM82s8Afnv8puvvRb8C/Qr0K9CvQL8C/Qr0K9CvwF+mAntuzZDPpZk0PLbyI8xdWqdTbxM3O9RjKfRaS9kmW7GAnUMj2L6vXIDe9eAH+fwffIGRwgAJ32fbkABMHs/MzbG4XCItblwjIyRbIUMaJPPDWFpAPfSY39hgKDVAYSDH86dfVq5dFaeFGQswWgakYrQdR8X/mEaoAMuNlbJS0jp+i5+4/yGyvstsfZlLWyX8RA4XF9OGdq1OyhSlqzBkK/zkne/FnVml6Xr4VhLLiKPFfMRkyXU8dgxK7yo9V2TNq0CnoEXT0LhU2eDrr75IMpck5vg8fOI43z/3Gi1NJx2aBJqoKE08L3JrkjzTSqOC7cLdB48QNtqMjo3SWquSiqVoSnxQOo/rGszVNnnkg/8ELR2XFo215RXW1q4xe+1rjBkznN0ICIxB6jMzHBzXmVt3cDM2i5stcvkig6OPcv97P4NbrfCHX/gkn/zkv6dSaTJ745vgrrO+/jK+axCPDTN7/Rya3VTHGAau8KEJ9biKblLdqxljq1xncmhUbfvOE3+dsYk9VNa/Q6EQ8PSL32Gr6pBKVdkx8kFWNja45cBfxU5WiOt7mH/9d9D8GOu1JW5sXVH236qH9FrkkzYEGxhxi0Ra1KgGCSvJ6sYSuQEh0utMjabIJFok8wYbiwnqTZuVksbmlmTJWjQaQpb3GB8PcbR57psa5ZU3Vlh2AoYKORqNDlrFYc/gKD/zxHG++NzrOLrHXKVAw8gwlJnhjltGaHRqDAyt43biLJebbNVbHB2Y5LXrTVbml9k7VaBazjI3Y5Mfc3n41hO0Fq5z/K53sVkr8X/+zknCVIzNjU0CTafdaanjFNA/GcuA3sFxNSYnjimhwNryFZrtLbZPnaBanlH1lpmBfCkVqoC/QnQXYraAizcB4Cifut1pqoxduQfc7uwqm0izIz/IUnmDrWZNAaRROlYMS0vRdqokEnl2br+d0eG9nL/4HLX2depC5pDYJum59VDNhwJfgEpHgdKKOK56Xp3JyV2srW7SaC+jEVPXTTqd5tgtD/Hux3+G7/7gND/x40/w2f/pA5gxh//5V/+IHXvynH/6LP/X7/9d/tkfPkMKn3/5G/+KJ598ghP33MFPf/hBltFJ+TN4ukUqkaJd99mx8xi16gqbW7O0HVfdT3JDyoxK9kuAcfWcGuaE+J02B3bs5EMPPUImkSQm/brkXgfiKCjzINXYR/WVPl/FSCnbtmiioGrvRXPJLoFcZjXqdV2lsCiC1ZxDwFzV9/s33QGV0fPN86SmSV1gWABgOYeRqEC2Jd/9u7/7J3+Zj+H+a/oV6FegX4F+BX7ICvQB4B+yYP2X/2hV4Nd+/jG1iJHFVDydYa5UYX15IbJRFgBY2b8IuCX2rTqmqWEJi1C31IJV7JUzMYtcPsPe/Xv5/suvc9uRu7n3Q59kbmWBb/zFn3Hxmb/AMwt8+OM/wR33vktllPTEeVFOSgQSvZmzI9a3fpeVFypmbqW0xn/4nd/mzIsvKHhJLHOVzbNpqPxhUdzGE3Gy6TQtx2d6eo6g7bPzwAFOPPAA5UqT1069xvDIBI9/5KMMjo4oEE2BdD3BoWL7acqGWIBVt92mvrXO+vI0W+VNXj17nhdePktjsw7NFmYIwwkN29JwFSinKTW12PEK8Oy4MDyxjfmFZULPI51MMjm1kwceuZ+BgQxrCzOsz8/jNNvqPd+aAazA4G7T2QOjVa3E+lnRM0XpGirVaKY4yI6jh9kolfmzr32XM6+9wXA+psBYLZVlx55djG+fIl0YUKrM/QcPs237lGpOrl8+T6dVZ2znHmwzgeu0WV6c53tPfY/Nxau0tpaVFXcuU0DTbarVKrVaSak8J3ftYWJqNy4GqcIgqVyeXZOTBJ0Km4uLDGzfQXF8p1oQ+26HTsfD7zTYWFmkvrlFTHo/t60ygKWRkQbHDRwuDu7nxan7KSVygjh2uZiSdxzZDotVlrCz1fWiAl6i595UfMr1FDXr0QI/UsGqrFqVuytZsRGoHughdsNFi8XpKAsmWfiLpfRbol+7Wb2i7lRCV8E8JQrZCLBrm1jNDQXKNrUYQWYET09DzCKUPGFNV1nZSc2nLZlLoubu2khLE6isz1WGTEDodPOMla11iO56GEGA64nSWaDUnj1Z1K8o0FlAa1Ouheg6Vn1MN7M6+iSTRiOqg2Ke3lSuRnVVeKYctRL76pECuEd9VT8X1UTzu6CwCvjtqWG7oKcCaiOL5V7fpJixso9dW6WekvotxsxdzX8PsJUmq4tVR+hqFwjuorkR3n9TqauaMWnMBMRW57aXIdz9/O6BwG8BnqOd64L4ChePAOabeT1RmHAE6HbB+Qj4j35IHa1kcHcV8tH/usSRnpK5+1nW+y0SPrL9R+sXSv9o+xXoV6BfgX4F+hXoV6BfgX4F3tEVOHZbjIGUjWbnKbkppm/M0Ko62DGD4khW9UJGqJPQbTK2zU/8+I9z5ewsrz/zBVa9LKn4ILce3odXL3Pq7GniEzkyeYOYXeT82WtsHx1Bb/gUrBxaOqZinAI3IJvOMDE6yvdfeo54JkNhYJCZ+VmanRZO4DE2NshWuUEsESNmBDRqJrrn0nQ7/MbHPkqjWmK5PMOfzpfRbZklSF+kY8R16tUySYmx8h1OjIxw4fwC8XiebCLD9rEJ0vk8eqfNcqXJ/tFh4l0LaBV/o+tUvRpbrseFjSUurs7TxufY6Dj1dpMbpS3VKZgG5FMJLCNGGDbpNEMsSydmJhi140wUhxg2s9h2jGq1RjKeJBDHKQEM9RyLToZ4fjvHH3yCervKU099Hcv02Vx/hgeOxXjmsk2jsoy/uUpYczGzKTpah/m6jmHpDA5t5+Of+F0aocM3vvirTEwcJzs4ygvP/Camt8L24e248RG2ViSC6QLtQEDqFl5HJxm3GR8eYHa1gaeb3HrgKG9ceAnHz3Fs7z0krDfIjx5Xat/RwiYXF77OzNIOdk3dQyK5U4Fcw0Pb8IO4Ijxfee5fqh53sXSelcqCUvsmYzESuslQESobqwyO2LSdkEbDw7JDdBvS4i6X1JgcT5OLZbl6ZZZyZYj8eI3a1hTttk4s3mGrmlSOYI890mFxZQt3dYvlFsrxTdddrLhFZ9VmKJ4kF9c4cPs+vn/6BqE2xFK1w+5dsHuHANgNReautdpsbDmRJbhm0NwIubHcUT121spQrTpsbeX5h3/ro6xfvqqc1+xcjC89tYgXM1hdX1Pqah1RJsepVjZUT26YoTIDEwvmkcnDhK7HwsLrTG3fT7m+haU5Kj5IU1nUmpp/GRK9JcFbQiYWMLfbxIrq1nVdWu0mtm0qhbgQlx1RHGdzNFtN9X3pXWXG5Ychli121IGKQ9s+fpyB4jgvnfoKrttWCnfH8ZSyN5GI0XGFECAJTnLdWqX3R8MAACAASURBVNF2RP3ueMRiOXy/g+e3sCybIwePQWCzY8dhTGuKl1/7Jgur0zzxnkd58dk/4Rd//Y/YMT7FL/219/Bnz7zO8uoVOi2Nf/Eb/4LH3nsf/+gf/TIjxTyu36Et72sI4A2FwijtRpswaBL4LTUKkpmJr+LYHEzdUjni4vJXTMb46BMfZiCexFasdlf19pExWajmPMqcSwHmIgK4SRmPXtebi0Si4Juk8R7A+9YPcc+LQHEB5dUMIIwEAyJu6Fk7R4z3SP2rTKO7rm83yehd0vqv/P6fvqN/P/R3vl+BfgX6FXi7VqAPAL9dz0x/v94WFfj7n3pULezky0wm8VNprp49R+A5asEr2j+VjyN5vN1FrChvY5qpcj7EAjZhmuSzCe564CFGDt5LOjfKtemL/OlX/4hv/MmzfOoTP8b9H3qCwsiYer2wCQXQ6kJTEcDUBeuioojdcpMg1NgqbfH6qZNcPn+ap7/1LcxA9IsGuqWrhalknagvyyZh2xQyaexEGgeDXfsOYMXTnD3zOpoZ56H3P87UwcNdUPvNfJWeZFAwJd93qTeq1DZXmT5/hrkr5wTLw04Wee3cDd544wrNWoNBU6xwNZquKCH1KKNY7GeyBjFTQDPJFjHIDw6ytFZlYHiEPXu3c9+9dzG5a5zy1iob87P83+y9Cbxl11Xe+T/3DHee3jxPNU9SqVQqzbLkQdhgW2AIEJyEYGIw0ECc0A3p0IATJ93NFIJDx7HDzzFpEuw4bhtkW7YG25I1S6WSSjXPVW8e7zydqX9rn3NfPRUlq2QQluFe/Z7qvfvO3Wefdfa9b6/1re/7li8KAHzZA1jdBxlb7okkAIqx2pbYlY2qJAjhl1I61kh1dTO+Z7fyezl96BizlxZV12c0kSTW3U88m2F0fIJtO3aQSKbRdPGIFdDU5uBTj1FdXSLT08/S7CXmLp5iZWmRZ58/TXc2Rky8UmJR0vm8kulKRlPo8Tjpnh7S+W4GRkcZGB0jmkiE7FiP00de4tLp04xt3kQqm6W0Ms/i3AwXzk3j1EqszV0knU6w64b9xJJpms0GjtNUm2SRNTrSv4snt7yVQjSvNuySNWkCystWWhF4A7ZswJz1FZtYMoagSzME+QJB8UBeWWS5/Ra2rwfNByEoKcN4EQ9dwE3NXJe+liRsHSyUcwgjXGSGRDba0sASCStPSSKLn27Et9V6dpXmsrTbGni6iaaOl/OLR5avGOLrXQ7SLCDrRIHAAirKOAFMqoinAgK3RPNcOtU9peesJKlV9uNjNB0808CTdm3JcpT0dchyVgBzKLGsgN9AetkPQe/QxDpg5sp4ct6W+NxEgiYGea1KkgKA2JSuVU8KE4Fvr/xn2nXRWMcR5rSSlQ4R1w2ZlHTOrp9LxmsLK4WA/PrPbcruKwDg4Ba0pZcU4LsO3obJm4TTFT+vtpdvyAteB5BD9vC6FHToN9xeI2rMsLO3DRSvg8DB7JRnsPI+Dj6XAjZ1ey7rVON10DhgAYcgs6yvezsS0G+KP3SdSXQi0IlAJwKdCHQi0IlAJwKdCFxTBG7YmSBmGBRaGpVIipZbIWWlqRSLVKsV4pkYGcvk+olxrpvYxXNHD1OfLbB5qMlT8xHmpsts3TSuPDd3bN3EY0ePg1khlTbZJCDu/BJ+ySQT6WWxWsJKxik2Kvi2x5aBUQYTqSB7ScQ4d+kCC+UCJbvFanmVeDJJqVKkS+RrI1GcCool+O9+4j5c8eUtXeKTz5xBtzzSmRi254B43jarKl8R+6OtqQQvTreoOSKhq+N5LTTXpOXUVafvr777veREZcmQZngUqFZ2y5TrNi/Xlnl25iRRL8KOyUkuzs9QrLeUfZQ0hadiUdyGQ1c+Ravpq0br0UQXt45sw/JNpVIlcxLQSHm2KonoBo1Ijhmvi5W6w3ve+7PMr57mv3/2dxns78erH2d56Qzp3ttolWrYq6eYGs2jJbfxjZcOErFKxIwxcqO3sTJb4h/+1D/jz+//bWZmn6Q7P0i5dAnNb9HfIxLVd9E7kWBh9nmqaw08v065KF6zDpYuwrcpxqdupFSqUqkdp1ir053YjN9YY2JI6gJw553buTTfQ9fA9+HrIzh+VIHaEbkfYTp85JHfJ6JrHDn9LXzLUcpu0CKmufTlbAaGoyyvFigWWuTTvUyvzBNL6WTjOlY8Sl+XQVofUDLga6U48yvTLM70oscLtOwIji2N9UsM9BToimW5eGaRWtOi6fhYGRfbbWHVu/BWHe7aN0WyP8ejJ5aZWQBbt5iarDM0uEo2E8X26pRqNdbWmliWqazFirNVViuiGuZBLcemLSmeeLTIv/5nv8D9/+2T5Lv66R8e4VNfOYFtwOLiAq5bVexkTY8Ri6dZLcwr+y7LEusmHT8SZXhgO8srczQay/T0jNGorGCGubsovAn5QvJuyaNlnbQ9gLWIp74X4Fb8mkVOWOpEAi7KnIUdr+SHQxDSiAhlQlizgWetaXikk/0U1kpoZlPdK8nhZQypFWQyGQprRXTdwHGbas0rSzJNIxqN0Z3vp9YQ7+QlJRs90DeOZWRYWFxh6+ZbmJl/nr1738uXHvwjeiwL24zwO7/9GX7hn/8Yv/jhj/HoI/+TcqHGpbPfxIgaNGsNYsK8NwyqDZGUdkXajWymi3Qqw9z8BXTdJhmPKcDXsuJKRn20b5Dbrr+Bwbyo+EkNLbCrEoaueC6rKpwoqUkshDsg9Q45KFRnU03zYWO5HNuOlxAr2h6+QU3psveyvFfl/dGuQYUIsHoPKxnosEjR9iYW+e32vdh4T9rn+tX/cv81fQ53DupEoBOBTgQ6EXh9EegAwK8vXp2j/45FQBjAAjbKRseQrsxsjkK9ztrKKq1KlUazEQBTgfZwiCuJwKvaMinvzagRY/OO63n3P/wZzHQ3X3/wYb702U8QM3WGNt3I+z/wU0TScSLi6RsQLBWwonwwQtBLOhjbqJvMZXllgZnzp/nWw19m5vwpunp6OHToMJVSHV0TWWphyIoPsR6ApbpOJpNkYnKKzTuvw4gneenwMQqFCrfdcxfX33gT0UQcjwi2Yweb6zamo+tKwqVWXmNp5iyHDz7B+RNH8OplYlGTTK6bmcU6Tz17gkqppmSIU8qDJIJv6kQMA7vVwnEdknFhU4sKcBQrmWJ4ajPRaJQ9u7YR0wPv1E3bN6uN6OL0BRYvXcIOAeA2A7gNAMt1ttm/6h4pBmogISz3Q2HDmkYy383orp2UGw1WZxZp1Fo0JRlIZtm05waGxycUIzl0M1Ub1bWVNZYX53nky19gefoU5ZVFJaWTSCRIpDKIstfK6gqJuEnP4DBD41MKJE6mMgwMDTI0MophWYEPrCudoy6VWoOVYoX7P/8Zjjz+OG+9Yx8r0+fRvRa6FWemUFNS281SQcl67b/jTpKZDK1mXXnlyGZZvo707uKJzW+jIF41bgAA+7aNpmSeA69bZaik1HtFBjhkf4a7eQHfA5kduUXSh+uR8W2qmkVDE9liATgD1qwcKo0GCiiW+6kUggT4DBMCGTv0bbGsCJlYwIRvek1cw8eRJF46bGUhCxgp3rpqbYmUkqc65IWlG7Byw65QJZ8e+Ad7svbk+0ggSxRckwCbmvqSZlZPrlcYwHYAAEs+ogsoLE+rSxW56ABgbScgahDlyyN4dQNPM3Ak0ZO2XjmfIt0LazgARVXCokSl3YBRG0plSxwE5JbxAr/fEBT2A2kpW3W5BlLM64CvsviVa5J5BVcl8wv6ZcOHAqiDdtt1kLd98RuPW5dX3sjwDrI2wZd121Pxa3+WBAF8JTB7GbzdKCMdsobbcs/tGAgAHK6t0MAneL9t9IBWQPCG87SB6fYHStj5q+7HOyf+jv1FufbLPXjwIJ///Of59V//dWKx2LW/sHNkJwKdCHQi0IlAJwKdCHQi0InAGxaBHbu7VcNzvm+Q09PTRA2NdDpL3IqjRyxGJkd59uvf4OO/+XO8+wdvwy+Vue8nf4tGNsbZU0vojThjff3UmjWy8QjTjkOtuUQ2FaXVrLB98zhUIziFAGxquS5LtOhLdtEXzzOSTgrqylJpjbPzcwr8LdgtbNfBTMeo1ssMDg5TKa3Qk+2hXm3x737o71GvlpldneZjj50QOSUSKVPlXJrpEolFWFtbVY3dg5ZOvZpgYamCZSYQdl8JYRlKrqXxy3feSU88UDtrlyhqVJgvVHhh/hyz1TX6cz0s1SoUnSpe01WqaJJPjfRNKMavMCVxDFynwXWZLHsGNykwzpHGZtHu1XxajrA1XQSsq/oxztVjrNQccsM9PHfoIXryA1Rrc/z4e67jE5+5n77MCLViA7M6Ty6dxRzaxNNHnsfzNGJRGJr8MTTq/P33/Rof+y8/S2nhJK4v7M0krifgdJqp8b30j7+Vk0fvp1I8RMOuY+ppVtbE4qnMYN8ErrMHMw/Tl2awolEyaVhaOkw+k2UkV+Ptt27m9IUJ+qY+iGOO4Vs15QXrt5uoNZeXv/k76H4CTXOVtHTdrVN3FigvH2bXpgjF1hwLSwZmRGpJDvMljUTKoCvlU2/69Ka70JsZrBQsr8WVjHKtmsTVV7CdFIZb4e3vcrDrLdLEePb4JeJSLzFarBVEnUwn7ulknD629nfTsiI8fq7CcjlGw4Wp4SpbttjUW8KSbdFwSkrtrFBYIZXN4Zd9ltfqZPpSXDpVZmpkD/Mzq/zj9/4wD3z+f3Dvu97NanmNP77/JHUaFNdKmKYRgrOSkevSE061XlV+uVLrktJAIjdMPj/K/PQxevr68JpNJKMWZTaRY17Pi2V9uAGbVx6eJ+zboFYidRORQVbN8EqO2McwTSX93GajKoaroWM7AUgpyn6GYWLbTQwzFligib2baVArNZSaX7VWUs0Q7VRYXqcYwLZILpvq2NY6w9hi795bSCYHmF44zYWLx/iln/84jXqRk0de5MknPk/EqILVhRkdxGtcotK4hKmlichcWxFiZgpPmPJOXb0PrGgcK2qp5v5kLEpd5LQ9uG5iK289cCtxQ2ouHi2pDRlBTSYQJ3PRBPy1m2jC2NeFwhJaOimvXlHaE2C4rSwXlCHadl3BB2lb2jns5V5n80qtSNTapFk+qGvI64S0IPdGsXxlPqE0tIwk77mgdzxgB68zhEOewr/49FfesM/uN2LgRqPBRz/6Ud73vvexb9++N+IU3/Njnjt3js985jP803/6Tzt1je/5u9m5gO/lCHQA4O/lu9eZ+xsegY0MYN3QFZO2q29A+fPMzs2xtrKC59g0W00Kq6u06sEGX7ZVovgat3R27bmVd/34T0MqyxPffIjf+ej/zd6dW/jBn/hRtu07gGZEVWeeAsNkw+TJZukyoBOopgYbMtlcLS/M861vPsDBx7+OU62A+PjGpUPQ4vz5aQVTFZYLCpiWTWk0FqVvoJ8du3czvnkbs4urnDl3ga07drL/jjvIdXcT0QSwle2xT6tlh12oQXdg025QWJrlhScf5fBzj9MoF7AiBqZlqk2oMF1nl2o8+/RRqtVaKAcbMJl1y1KItms7CsyKJeN09XTRPzjAwHA/e/ftpTB/jkvHD6O5DsMTU1x38wG1YRT/38WLF3DqTbxQAnqd/asYwCK/HXisKhluReoMgGuFn4VSxslcntGdOyi3bCqlFolknHgySjLbS6Z3lGg0oTa5rYZNs1njzOmzPPH1R3n6iSewIjYDeZ3y2iqGFaWru5dcdx/RXDeaGaO3v5dMvoe+4WGGhkcVsB3IKftqTayWKhSWFvBbdU5NL/DYcy9y5pnnseplbrlhitrqrIohZpy51ZZqGPCbZbryPdx1792kM8IAbqlkRKSiPd/hWNd2nph8O2uJXhAGsGzAxV9WgGYFgrpEQvav8l0O5XzVRjv0SA7UegNp8SBzF0A3ZMWKp40hCVa4gVeAnqxP8a2V+ypeMSGYqtZlABymdZctuQg9ibZHboSa41PyNSR1K7suDTdCTTBrXJWYSZoiXefyCmnudWStGKaS9xaZMGHVugLK6kECF0g4C3YaQROZa/G7EaQ49CAWNq7INCswVZacvI10YTqH0uCBhnUgxyy/d1yiTh3XN3C0uGKqKxa1OomAweJbLQxoXwHSQVYTvE8ClDWQXRYwWgkjK3lkL/QEWoes1f0I+bVBzFU3rIDgoaaSdCi3Wckhs1eB9+EnnEhlBz/I4toAFKvkS+YRsm7bUs/KQ8on0mhBzMJpg75t7LfNwg0p4aqjd31cSdiCcwUewgGCuz5E6JmsPmjWTYgD1nkg+XRZtjrI7i5LRweXc1mO2r/3u+cB/LGPfYzx8XHe+973vuF/R76TE1wJAL/Z5/udXGPnNW/uCPz5n/85zzzzTKcJ4c19mzqz60SgE4FOBDoR+BuOwOhklsmBEZYW56g3yjjolJ0mlhnHwKS7K0VT84lqEbxWE6s/gV6wGer3WV5sMJ6Zwi3VyXXlWCqWeerSSfK9CeyyTSvqMTyUpDuZoDRXpz/RheabPD83TX+8m96uPur1NcZyedKaRb3lMLu6St/EOE+cOEKmN8VaeZVGzVYAb293glbd53+/5d20mkXmCwv84aMnVL1C2k9dzSWRNrG1Fs16lWgUtvR3c+zkMtV6BDOaVTmMRx1NpZsRfurOWxmJRpXamJKRFnUy0+Z8YZVyq0m1XqFitzhVXKXo1Yl5GlY8RiKaIhPrxyeBL/K1juTxNrdFDQa6B/BNDcu1cTwT27VxpflZ2tM9nyYxjq00aJomz55+mh98zwepr/pMrz7I0uknmY/ESePgNC3STWm+tiildWoVj5bhkbFGiZiQ7L2OeukS84VF4u55Ki2TiJ5SAGMy4TE5cDf943fw3FO/Tz6lU2+VcT3x+y1g6ibjg5OkU7dApk8pVXWlt7NWeplnX/o0WnOOO/bsI59zOHT6Ejt2fZChTe/D0yXXlRRSGVaphuIXH/oYhmaiRepqnIXaLEvFS5h2ActeIppPosWrCD2gtuJT8iIk0xrDfVFmZ5r4LZfJvnF8M8/8ogBpSVxNWK4GjmezbVxj+/ZpahWd5dlZFtweKvNr5HMZNKMiAsok/SQrpzVuu2GTYPE8frZM2U1Ta7gkI3Ps3GHS9HRSOR/DqhGNW9TrJXzDojRXIJnMokVN5qcbTIykmT7d5N59d3P6yAVGJifI9af52H9/Ec/0qVUaZHuGqJQLRCJSN1tGN6KqllMsruBrDuloHFv36e7ZjduoUqrOkbJEMlzyckk7RaksqG9JXaQNAEvuKQ0FwkIVoFT+bTf2Cwi8zhIWUS6psYVetUJSUC5NCo6WhmlHMXwVAOtoDPTuYtf220kndF548Slm509iOyXlASxzaPvdRqNxWq0Gji0sWKk5+KQyWSrVOvlcFqeu4WoLeG4Xml7FTI6ye/M9HDn0F1TdCNt27qM4v8RC+Shay0UzIur8hmZhaC5W3FTexrrU/MRGq9nkwHX7OLDrOqKqNODgyZeq/4jynqnIBUTTGNIZXyvhyzp2aqodXhewVxj88pNYbSkyS5Dvt1nNCjxv5/WqNhEWEVT5Q+qVgV+v1GckvgqgDxnWbXsomY+qIcixfuARrGIv4LCqLQRfrwCAffgXn/7q3/An+l/tdFcCwAJ2/sEf/AEf+chHyOVy1zT468nzX0+T+Hcyl2ua8Os86EoA+PVc7+s8VefwTgQ6Efg2EegAwJ3l0YnAt4nAlQCwgIriqyuAa763l3QmH/iY1KscOvgc8xfOB9LEWoR4LMHuG27m3h/5aWL5HF/56gP86X/8z0yMDfND7/8JNl9/fQBgtqVvQ0lYYdsqVmNophlIGgvGZ3Px7Em+/uUvcvjQU4r1Kd2GwjSNWro6XyKRxk8m+Oqff1XJwGTSWXZet5sd1+9Fj8U4dfI0iUye2+65m/6RMQUav5IQ6CvJYdn8CnN1ZWGW2YvHmTt3lEe/9hCmksMWGWcDMxpV5zbjCWYXKxw9cl75pASgb+ATmkiLz4xIRJmKOTs8Psz41AR9XUkibg3Xa3HqhYO4lYpiWA9OTrHn5lvVpnRp+gILF14JACtmc8hqlg2nsHLlPBJvhV/K9l0xKwVcE8BSU96+Izu2U262FACcTMYVCJzM9ZPpGVbeQpXiCqdOnKJl13nggUc48/IxxajNp+MMZQxqEQ8zmWJ001bGtmwj091LKpVmfHIz8WRKbZ4FpLYbTSqlNaqFZUqFFQ6eucTBJ5+gNxGl3NI4dvIi/uoqUddlsDulfIXMhHTjRqnUdTRTpzsfp7enlxtv3k8iEVX3I2AAuyrZOda9hSc2fz9rqT7l8ao8maW7UjSllN+vI1pZaKE0sdq+h96+yhc3lAYOgLhQKlriF4KZAcIqCZEAtKHMksgrC6BumgFgLKCoSsZCf+ow+U/iMBrzmMqZTKZj9EgbualTcOFcvcGlls/5SkuxisuNFpowjjVHAayBR2/AtA18Z0MkX2H6l1mrcm9NkY9SjQoeTTMqNGJENSztuTR1cA0DRwHVAi2LRHMInCo/XtHekjdUCAILa1j586oTqk5sDZEgE/lkWV8iZ22gGZpK4NuS0iqQ8ggTpnbzgZJ8bj8UY7qdQAUJ57qPriSgSppaAG6R0Ar9iYMOglCuO4SNw/UdMGtDdr7KoEI5ZZW6hiB5qLHcZn6r9CycRzBoiP6u+/mqX4YAtgwaAsByHhU3kXgKPZbV+YUF3b72EMAOmwDW5eLb92tdGjoMiPpcCKWj5d+3TXX+/rxKBF4ruRNwTh6vBWBLgnX77bd3OpI7K+11R+C11uDrHrDzgk4EOhHoRKATgU4E/hZEoHcwxj96yzs4Vyvx4pljlFZbmF4DI+ZiJaOUV+vkMln0WJR4ymBprkI0XiMeFyZqHzf2DLKybJPNd1Gulnjy9CGark80KepZJj09SXZsy3Ps6SZ9RoRMLkvMjFEtN3CsNLPL59kx3Ees5mPoEZaLReYTBmdXFrFMiBkmjYa02TpEIyZrlTVuHBvjR2/ej1Nx+cQTz5EVV9BIhLPTF+ke7EYzXFy/Aa0a4z1ZzlwqoptZIlqC1cKK8l21BWSqG/zc2+9iLJmQPll0zZM+W0qtpsoNp1cWqTpNiGk8d+E0862qylFNPSE4FL5rYERjdCXTZPuGydXK7M+llcSuNHrLQ5rYm61WwBBUAJFDK5LkfAMOXzrJQm2ObZv3gNvk1LHHFLCrx3qIRqKszM6wtauHdC7K8/MrOD7Yop4b0cnnJlgoFhXr2JKmZq2M3ZJe+pSqs3R3Xc/NB36Ahx/7FFHLpz+VxPElP4+xsPQMvi1qVzFGR76fnTf+BLYvjfYJWrUSjzz2B6ysHMQiwo3b7uTUuW/SNXgfW3f/MPnBftWsq3lxfL+C6cd49pHfAs9WaXfDsTl18SV00yETaaAZdYyYT9LSGMynOHmpTNOxSGRtevMm9WKC5eUCfV2jNJoZbNcQAV+8iEj8Su4Lt+2dpX8kTtxJcvTEKSp2hpUljZEhk0szC3Rn+7GSK1w8OsCeqTjZTI5vnixS8WN4rkGlOM2msRi1ZoHxTV30D0WpN5aIxz2KZYdmvclANkvTaWJaKarlCCuXdBKVBptGxklkTHbddDf/+uP309BMquUyXd3j2K6sWZ+F+fM0mgUsXUDgCKulFeJiDSXQtGcxMnYd5y+8TG82rRrD5f61BerarF7x9m0nwy23SV28sn1X+eUKuUGYrvVaM5AuDqnq65LGUidQje2+qq+0v5c6k8QyFs8RiWTZvOV60qbBU88+hEcpBJgF8AxUuoRVbBhWAIQ6Mo4waQXAdRRDPp5IBKz28L4Yyhotx44db+HIi18lYgRy0tKQEaT2ktxLUUuuVxi8rrKbSpkm99x1J9smJxRIrGp1mo+rfLGCBmxRKNMFDI9lyO2+ibHRcdYWZll88Xm82hJavYCmOUpxTnycJdaiWXjZ77ddS1Ajhl69V1rRBQQB1xFWtiqEhCBuIOscdIQHTexKC1EIDBIX9XNQ+wjaIQIv4EDwTED6BqYudcgKv/onT39P/ZXoMIBf+3a9FgP4Wusar32mzhGdCHQi8O0i0AGAO+ujE4FvE4Ff/+m3rwOOavMp4KMpzNMIpqEpaRhDj4IV4/y5c8xfvKR+l0kmuf7AXdzznn9AtLuH55/6Fp/6+H9ieGicn/2lD2HmuhBWn4ypmI0hniKsPwGAleSsyMoq6Rqo18scO3yIh7/0BS6ePILrtgLwV75Mi6gZyBNnUmky/X189jNfYGJ4nBv238zgxATzi0ssrayyd/8+du+/CSuZDJicGIFsSwjYSAderVmnsrbM/LmTnDp8iOXZ0+RyKZ59+gW1mZYNp+RnIlkt3YkOEdYqNsurdeKZJJl8lka5oq5jbPMocTNC1IiSy/eQzSUoFueUr24+maVreJCTh17AqdWxojEGJzdx/S23KIxtUTyNLlzArjVUPNoS0O1/JW5K5lriKJIzSkZY7o2AaiHrU4+QynUxsnMHpWqd8+fnsVsu2WyKdC6vJH7WVpZZW5zhxUMvku0dwDMTFOaXyYh8dQRMAZEHBhiZnCTX38fA8Cg9AwNKKkgSU9kAl0sFlhcXWZufZvHCCdbmL6oOywtrDY6fPIcugKyeYHGxQKTVxFCAqy+4JdlclJ7ePqx4F0bMIp+L05VOMDE1TixqqY7SVqsZbKA9l+M9W/jW5h9gNdGHJgCdAn1F+jkEN4VtKhtt5WOsMl6VEKjEpr3UBHwU4Fi1vYZy0W0WqJJHltmHJkVK5jnAHZUnryxIAX8tYa2G4HKYBEnyou6Ca5M1XEYSBr1Rk3K9TskwWEEkrVr4ko0LUB2NYcs6F2A1oCUHwKvSKwrzH5WVhH65Ks9oe+cKO1eklzXFCBbmbkxmLV2mloWjulqDLmtN0FWRjFb4csCWVaCvAslDO2QPjGaVrsqS8sixidKKJ2il+nF0S62FpPNQ6QAAIABJREFUAKQNmNIBcBsCx5fx42DS7f6NNkNazSXwaV4361XHBcmeklDe+Dmwftz6R0MIHLcnEcRLyLiK4d32AFaDhWC3um9tWm74IbfebBL+rO55oDYQMHeDn5W3b1v1Ovx9cPGhz+8VAHCgUBC8fn2NtXHwAM8OPuIUezg8VtLOu797DOA3+x++1wLfrjVR6gDAb/Y7/ead32utwTfvzDsz60SgE4FOBDoR6ETgjYvA8FiG973tDp44dJLq4gJV26FUbbDvlj1cmD2M7yTIpQfxIw1002NluUhPT4ZysUpSj3DH2GaOnV2m2nTYvWOKx08fpFixVdOsHmuR6+3irnt2cuyFOm5xmQvnLpJMpunND4CbZnltmpGuOP2JDE3HxoileOLcOaqyh3cbjIz24/o+l87PMjQ4zMWLl9Qe/S237GPu+CniiSEiLVFd0rg0N0e8K0M0LXl9majfZKK/l5cvLKNFUtTrLcX6TCbSag8f9TV+6sDtDMXjWGIzIwmDIfxJqNYqNPG4sDCNbcFLsxeZFzBYekc9i5WlBqVig1jcxBZ7pEaTD995G/2JFPF4XNU1VFakxK0CQCmQiG1RMyz+v+cPk+jrplydJxkdJmFqdPU1OPjScQVW37BzL4vHn0MvFxjfMcHXTy1hU8exRRa7SCKVpNIMpG498cl1ivjElIerZfYwMX49J04d5SO/8SeUyxrLC0dZWG6oGL989FO0amfR6k127ryHXTf+b/hGDCOmYdc8yqUFvvTgr2A3FhjM70Mza+TytzIwvJ/ewXEl3xvAXQ6rCzN85csfoieXZWV1SYHUkpK6ns1gWpqOqySTDpm45LZxziyJWpVFV49OMhajsBqhYbvYTQND70I3MmheA83VcXSf/vw53nmbx7Pnba4fHeOlF89hpSawnSa6Y5PKwNJKGd3McP5EgR9+61vQjDj/4/ETVF3xfDYoFeaxtDpjQ3lM02ZqR4RIooTT8qg3PRKxOPGIr1jRxUoJzTNZm9NgEW7ft4/b77qDh547w2e/fggvEqNULhJNxEilBnEdUUxrMjd3Aae1pPx3dSNNsVjENHwiRpR0rg/H9jBCtq0qC0jqLfZQsibwaNg1BfoKsCigpNxX+V7AfMnzRRLa0C3FVK/X66qOp3JcZZUU2F0FQK6s44ApLMcKo18BsL4TAJ3Kh7qpSCCqfqYA1OC18hrXDZizbUnoNllBGhqUBHKYn5umpUooLUf8ibtoNhYDmyulDibllaABQvdcLN9j6+QEe3dsZ7i/Z11NwDVNWkYMLZYIPI6l7uE6qqZo2VCJR0lv38a77vtRhuIuL15c5Ykv3k9k/gheeVUx7gUAFvKENFZELQtXlOQ8uYYgeQ8UCYNazGUrqss/twHgduO3YlUrJnFbBUyU+GQMVyKpAHZZ4xIIZZIXkeqhnLOFoXm8/W23cfLUUXTD4bbbD9B190feuA/vN2DkDgD82kHtAMCvHaPOEZ0I/E1EoAMA/01EuXOO79kI/MsPvC0AgMUD2BDwUydi6arb1jT00BvExNdjSjp46dIF0pksN9z6Vt563/tJ9QzwtQe/xsOf/zNGx0d45w/+PXpGh5TnqEpw2h6foWeG2hvJplbJ4wbSMuXKGs8+/g0evv+LLFw4H0iw6DqmAmJNdMNQHrbReJRcKsnY5k2cPDPH9XtvVODayTNnyHflOXDnXUxs24av66pDUWSIZBsm21LprpXEsFGrcvzYC5w6/DwXjr5ExGkRF2+brhzfePRp5cEj57WFpex5CkzVRULZiFOu2XT39xBPRSmuFsh29TAynKVZXMIWaWi5RvEmsnRiwlZOZukeGODs8aPQaiop5t7hMfbs308qneDS2RPqeu1qQ8Wjzf7dyABW3xNBuilVD6OSBZINfSgHHQLAo7t2sFoo8uBXH+f4sbMM9iVJC7u2JUmpTTKZJGJZLBZtxnfsodVskk8lyPbk8FotBsam2L5rD4l0JiBTujbNWp2VhRmKSzMszs1y5sxFSktzePUVBfQlYylWVuscn17Cth1yvf0KNGxUajRbNql0injCIpuK0dWdIWImSGfjVBZn0FybrXuuI5PNvYIBLGvjRO82HtvyblbjvYHfrzxCvFQANtVAqvBBub8hALzu6Rz45GqyUZfNvtrwt4HJ0OPX94m4Qbd1aAKsukQFL1UAsLR7KwA0ABsV4NeWL1ZxD6WPZSLKx8mRioCSRDKSBl0Jne6oTiNisNh0cVouNUkywrFCIm7okStZkKz3gB0bnEu1mwfKwoGdcZBQKHnmwHM3kH0K/IYF0Aw8agPwst2dGnTihlJckguKPFl9meHlM0reqSVFj3iWcvfuQPZZF1bwBilm5ZEcIr8bUE/VzdpmLwcLMUikxONaJip+RVIwER/hy2pKr1B2fgXjWUDVEKgWRnMA1obIr2Lotu/1BqK0ysMC7yP1UKB+ADRfjlvwfdi8G8SmTT1WsQqVpdte5OpcIWs8/LwImP4b7p3C70O4dz00lxnRwbHh0pQmiHu+ewDwRukhSUr++I//mHK5zOOPP77+9+o3fuM3uHDhAp/+9KfXn/vJn/xJfvEXf1H9/Gqve+c73/kK2VwBa//Vv/pXr/g7+IlPfGKdlSvj/NIv/RJzc3Prx9x2222KDdH2AG7P96677lL+OS+//PL6sbt371ZSUxtlpq425sZ5yXgbr2twcJA//MM/ZHJyEklkZTx5fO5zn1s/j7z+Xe96F7/8y7981XP/VeJxZVzFJ2jj+eVeCNv5tWK5Mcivdh0br1WOLxQKfymmV97Dq8Wrq6tLxUL8nl4NLL1S4upa598uJhw4cOAVLO/28/39/WodvtZ4cv7e3l7+9E//VK2v9lqR675yHV0Zlw4A/D27de1MvBOBTgQ6EehE4A2MwMhQiv0Hxjl3vkWuXmNotJuLl07S1zVEpsvk1JrLmbNnGRvpptn00E2bWrWp5IlbdpW3TG5ldqmBbsXYtmmUg3MvU3MiuJrG2GQfc4tLbN6RZm3RYtDV6POSzJfKzFSrWNE+NNNnaf6sakoXGdyxniFqms6hEyeJxyJs3TFKsb5ElBSZTJb6co2T8wuYhkU6Dj1ejrInql0mS/MrWOkUvuWRiosGUoO+nh7OzRdZWiypBuzufJK67SKk3GzC4x/tfQtDVhxL5TI+YjkkzdiiHtZw6pRbVWbXFpltNHh5eZFqxcZpClvSoFKpE4/HVANvqVLnw2+5hXzUIB5PqvlJHicppALWBARWAFKTNbfJXxw+xlK9RD43ws7NNzJz/iWWKxdoivSz62M6PjcP9TCYSXD00jRz5g7qzZM0Wx6JZJSZmVVs3Qybx2P4Wg27JSzeFJu37ODI4VOk0jHiKR9Lm+Qf/uhH8CyTlXKZlw5/jfLCU7QKR9gy9VbGdr2f/OCk9GCrfMt3dWZmX+bLX/k18tkuMqkpBnu3EUvuVnLIpplUbE2pKV04d5BHvv4vQRr6dY2W4yKuPa5r0xOzSWZdRgfjjPbFmL9YZVpA+GqE7i6x7MqysFBRTNqIkVLAelpkwoWoYCeIGuf5kfc4FJsGyys+zeoC1UIvDd8gGe8mGhFgX0DShPL2vXRK4237d+JbGf7rQ4fwjJhq8K9UV8Gto2sOAz0GW7bESPUIeFmj1nToymUV693SLKyYTnGlQGlRx1nNsX20l+VSkVWvh2OLVfAt5hZnqTZE/jnK5MQuTDNF07YpFWbw7Cq1eoNYMkFhdUmt2WgiSSrVQ624sl7okLUoYK3kwdIsXmlUlD+1PER+WZ5ve88qsNbzFWFBlUpCizWVQ4fFAyFTyPqSepL4Z7eBT2G0SzprREwFJItinYCz4hcsY4oEtADFbWnp9eZvJa8c+BRHo1FsAaLD8QUkDRju4jtcQfOtUG3MJ+J5xNDoyaS56YYbGOntpTtqEXEcHN/FE6lqOZ+k9LEkTn6IVP8QccOkslZA+N9SmyrQZNjq5j/8hz9i23tu5c/+7b/h8HyFJ770VZrnXsCtrqBLi7wAxlKViPiKlCDXIe9feeMFMZaa3WVmscSv3fut/JKllugFcW/HTJTjVMmh3dwu6b/yVg4kn23fxrXryov4wL7t1KtFYtEIB27aR1Pk5ZVdl6HeT913/9Yb+On97Ye+Wl61MUeVV79WTnil7LIcL4+Nebf8vLEWsDFfvFpeKse3c+Er87Or5fztnE5et1GO+lrmci3XeGUUXyuXfjUJ6Guta3zXFkTnxJ0I/C2LQAcA/lt2QzuX89cbgX/xj+9RmxyRcAkA4AgRU8cyDCWDbEQjRKMWjmYpeeXqyjL773gHd737/WQHBnnphSf47X/zB4wPdPPTv/y/MDA+QUNAN7WzvCypEjqHBuCO+JiGAOvSwixHDj/Lg/d/gYsnTipZF+XFKgC0ZqLrpmJBGrqGblqMjQzz1u9/DwtrVWYuzlAoFtm6axc33nobyXxOgWftblrl4yqbPtksex6Ls5c48txTvPTMYxRW5hWoKptX8RpJpvM88MATyjPEUJ2L0iUo04gQiSXRRF5qrUYyk2RkYozunl7i6TQWZVanz9AsFxU6Z5giGx3Fkq9EjEy+i2atRnllhWQqrYDW0cnNJFMxVufOM3/+LK1aXbFbrwoAyyY1BIDlWgK/5LBbMWRpprq6GN25k5VCkS9+/kGefvIF+rpjJE1fMWzjyTixdJqpbduZXanTPTzG0OgIA/0D6LpNxG4xvGkbsURWgeYra8scP/Yy1aU5inMXqK4tqc3q0nxJ3X/bFy0p8RFKslT0mSnUVJIytWkTI4P9nDpxjEbDZteOLehak5QVoek4TM8W6e7JYldWSMSjbLv+BsVSbjabuCKrJevCdznVu41Ht93HSqJfPafgtZBAq+A+YY0rQDhg8arOTeWRu95erOStBZxVE1dAYeghG0r2inywGlsltYE8kIJRTbnpCmUP2Kwh0C7sVQXGKha2nFqSgMBTJvC8dZVvlOY59MZ0BmNQcTTmay0ld15vs4plqgK0CuCqpLyDcwTfC4NZDGuC50PBZlx5K2k+CT/o9G1Z1uVj1xm4bStauYqgazdgvQfetpobUVMW0DTiNZS8k46hxna0hOpq10RqSa5dgb3KKDjMhkKp6RBrVazbUP4oCKfERGLmB147rXrgy2tYwaRCMF2uMRjz8mdYAKYGyZTy6A1B2DZbN2DpBr8LztXm2oag97oUc8h+bnfmrjOGQwZyQM8NF1IgHRb4GcvwYcevkskOrucVPr8Bshz+Lrz2jbryGz+S2/7B4XX779j01/uB/TpGuxIAFgBWvHoEzJNHO5n64Ac/uA7ASXLzm7/5mwo4E6D0asdcCdxdzXtn43OxWIyPfvSjvO9971s/d3sMmceVAHBb8vmvwgC+GrC38Tk5r8ypDTLKz1ebUztBbHspf6fxaCeNcg8k/lcbp31PrvRU+nbeRleCpe3lcaW37dV8iDY+92rx+pmf+Zn15P1aAODXWgtX+kRdbcyNY6ytrf0lj6mrFR2ef/75v9QgcLVrvjIuHQD4dXygdA7tRKATgU4EOhH4OxOBPbvz3HfTZp59ucTs3Cl6J7O8N2LSE1/ikXn42gUY37WJ2vI0ia4B7OIyTXxaTYuGY/HevXtZXWpSbVSIWB6NPjhy+hz9g8Po1HCcBuObTJYWbYxVne2DY1iuwdzcCqVYL15rjZPnTtPbm2OpUaUnnWW2sKzUtDKJPBPbBqnXi1ycu8DE5BhWQ2eh7uDZLsmMhtnUOLu0SMw1qaw2SGaymKbOWnWV7lycWMzi3MV5jKg0Qrv09li0XI16S3KmKtsyPVzXM8r+0XEQ0EapLUmDsYtjN7HdFk23Qc31eGFunieOnyeRzFFvOjSaDfL5blLZfmr1Gj+0bYQe3cWy4kppzPMCf1JhAAswJTUKx22watf5wsGXWGrUVON9XPfYssni/EyRqhfBb8QZyPcyGCmSM10amS3Ep97J80/+Ea5Tp6Sa0bupNms4th16tdo4roB1aQVsZnO9yie1WavS0zVMqRZhYmIft9z6c9Sp8OyD/4k4J5kYuIGh3e+hb3QbnqipKTYj2LbJ8aMPcejFLzA6OEWj6rD/xg8Qy8dBpI6l7uK4nDz6BE8991vUK2WSiZhikPqkaDTK9GUhFq+wfbKbnpROYa3BXLXO3JxNVz7J/JKD3bJUPh4R6WF0MtEe6n6TpO/wA3f5GOYi024Xk6kIF2ZLrBWarC5myXVpLM608KkwNDoItRSrq5fY1DfEzbfdye/9vw/iWAk1x2qtiO80FbifMFtMDmfp7YswOGWxsLJINpPBoo5Xd1Vty/R1BlNbefgrR9g2NsC977yH3/uTR2hEM0pCa25xjlq9qOpI0vQfjeXpG9xEvVxB110qlUUqzQoxK8ra6hqabtLXN4RvN0MFraC5v225ZHs2xWpJsUsV81Zye1VHEyujoDM8qElIzSIUABPlNuUBHChfWWJ4rVjmlyWiFbjp+IpkIYC8jN9+qPNIbcAOiAkqP1fnDXPnsLXcl7qc6OxFdAV+quZ5X2STfVxf9PdsomIrh8GWsSFu2ruP/nyOqNhiOSLFLu8o4TJ7+AICR4Udn1Bkh9bQGFv238GmyQnlZjVzfpp41KAi9bT5ReLdWXJJndVqgR+/+x4OzczxwjcepXrmCJSWQFjg/uV4SW1PNa+H8s0CAMuXamoILbmUzVQowKY8uWUdi3x5KPMc1FJEzlyAYXmdXKP8skoqAVumRtV7UDc8du3eEtSRxMdZxtJ1NEfiKYWYBs1WiYF7P/Vd+VsieePZs2fZuXPn+vmvZPdeS054LbmYjCON1+0G7o15meRj0oDebji/MhhXy9k31hE2Hn+1uSwsLLyiUf3KuVyZD8p4cszGvPfKOb1WLv1aHsDXWtf4riyMzkk7EfhbFIEOAPy36GZ2LuWvPwK/+o/eojZ4Ads2YPwK4zZqmMQsAysu3h5JXE3n7IWLDA1u4q33/SRdQ2M89dS3eOzBz7EwV+K+v/cj7DlwqwJU641GAOLKJjXsnAuglwCMkc1lo1Hn4vnTHHz8m8yeP83FixeZuzSLJ2xKtWkSeMoIJKRDJdpt1+/j7re9jVLD5+mnnqSrp4db734Lo5s3oxvRDd4nAeCrwDRfo9mosDhznm89+GWOPvc0rUZNeeuKtLRlBrI5jZbPk08dUxtBsXX1RHZZNrcivxtNEDHjmNEEm3ZsJZvLU1hdY2Vlkf6ciVNdpVWtKLnpiBrXQDfFQ9gikUyR6+5jbaVA79AgWfHrHZsiHjdZPHeUubOnaNUb6wCwgPDtzkQlBb0BAJbtvNyf4BF6m0Q0kvluxnZvZ7VY5ov/8yG+8chTpBI6qahGJpNiZHKcTE83I5Ob6R4YJ987wMDQAN3d3Zw7/RKtapnhiR1UKyWK8zNcuHie+7/yEPm4Tzzihi4mJssza6wurGAbGlbCIJ5M4kpnbjRJ71AP6UyOhZkZDj//gorbHTdfT23lIrFolGgyTaGq0bCbSgZpZHiIqa3blF+xJMp+CAA7vsfpnq18fdt9rCYHQjaoAJdtP18BdIXl2w6DyDiHzM+AXh7IAqtjwn9DsDeQQw6fW/eHbcski7SvgK8iJR0AwOrCQ+kktW7lZ0PYruqntoltwPhUS1tTgLLIGnmeeEw5asMfOsKgKy8aHy+RDDxiJDkz2+cJdJ+U5LQu3dOS18l4Pq4p7FyIIjJMDk48HrCF2/666/ToYCIBWzmU4JbkUELX8qApjOjQ71bWkVJyDqSZZayIEchMa/I/MZtSjbKS8IU+NsJSVktPriKQS1b3RclPB4C6Lp3D4lckjHUZoy2hrS6o7XkcxjeU014HmtvSzurDQsaT9vjgfgUy0IHkc1tgOZCqvtyxq+5DOFe1DpRE+OXXB/LMbXlsmbuMq+EpMF8eId1a3eCA1RywedvId9BysC4FrWIRnqftixx6/ahTyT26d8tf/4f2NY54JQAsjFMBdgWQlceVYK88d2US+Grg48bE7Gtf+5oab6NX78Zx8vn8XwLx5PgrE8yrMUmvHPdql341CeirPbfxeqVrWBLSH/uxH1NAd/vxaqBhO0m91nhcLandmOy+2jhXSw6/nexWmwF85XVsHF+u7Xd/93f5lV/5lVcwqDfG/5Of/CRtkLsdi2spCMixVyb0324ttJsPNp7jyvuwMU7XEo+r3bOrre2rrfkOAHyNHyadwzoR6ESgE4FOBP5OReDArhR9OYP5lTjphI/X9LmxXuH3/7PD6aMRfu3jLs3RcWZn5knVfLSpFBdPLGHZaQb8Ij936yYentN4ueITd2A5WcGIpbl0YVoBXFHd5qbbp7g4UyBmpdif6WdmcZkePctRO8JkXGOluEpfX5pFt87CxQUcL4GhO6wtlTCyPlo0QyKdxUi56H6DWDZNcbnB4tIi/SN9FKorOAWXieGtrK2WSZoGZZpUy8L6DWRxfakDSCrpCYDqKJBWlJUSZoR/cPv3sUsaYm0dTI3VZpWEGVXMQQG9XN9B9zzOlqv8t8efI5nOENENVgsF8rlezGwf9eIK79syzHA2EeYZqqs3lH0OVJtsx6HVqlGP+AoAbpoJVioXGenuY/OmLI89dRQ7FmM4vYWFxYv8wA3baK6c58hakuToPtZWD1JcncfGYK0mYKCD2xJmZpAVeX6EeDpFrVrAisQZ6htU+Y1YYvkMKzWed7z9n2PmU0xfOEZl8TCZiEfXxD2Mbt0WNEyHSlQCaNWkhnPuCCtL09QbRfbsfC/p3izClzSkWdmDlbmzPPjAh2i1bGWTJQBkrSFKbGVySY/dO6NsGslTXVuj7tVYLHmUijqFks78UgNND5rphdUszFdNq+O6Gd56Yy926SS5iRhHzpT5oTu388Rzx3G8PI2Sw8h4Es0b4vmD5xjZamIvuth1eMueCZL5Pj7xlcM0zazKESulEkZE7mMA+CVMh51b8vT0V/GsJrF4DCvSJKdFOb+0RExLcPvu7+P4cy9hkGDHdVv4o//5ErYgphENAZ1qTpNMJk21XEFqGtLQPTSwhUSyS+XZizMnVQ1MpIMbzbry1u3K5ZT/tCoviH6yume+avqu1GtqfZiWhe02lWpa0Igt+ftlWWb1mrZaWlhrk+fisajy3xWCgtQQ2uxVsTsToLgt8axqKUrSuG2b5ap6VJsNiyevvdzFLSQK4a6r+oHU/FyIm4ZSlUtZGgdu2Mu2ySlS0ZhixKIH8uAaNrYv8sjC6PWUd64TMYjvO0DWSLM6O839jz2NG3X53J/+F2J6mrLbpDcew7V9Hjt8ipdffI7P/eHv0n/Pbdz/u7/Hc5emee6xR2mcOoZbnEdo/BHleRzUKaS+Kdfe7gUXskvA6pVaWmDtpHJ9aZJXYLeUMSKKca+Es2W+mk9L5J79FtlYhJ3bN7FUvkA+k2Pb5q0YUXnXyTtAZLrFR87DiHhE7CqVVfEMX1EAtBJ8A8Z//JE31d+TjXnz1fKq16oPXMtrvlMAWNSdrmyO3hi8qwHAt99++3rT+dXyv6vVCb5dvi155Wvl0jLPjbWW77Su8aZaGJ3JdCLwPRiBDgD8PXjTOlP+m4vAr7z/joABLICrYgBrmAIICwgcM4glTLpyXUQlqUkNsGX3LeSHxjj4/EE+9fFPMDqQ5h3vvo+pPXuJmtL5CfVmAy2UnGlfiepYDGGvRr3GiSOHePIbX2X+3Cm16RbJaNksN2oN5TFUKpaICCtWAyse4+6338v+u+7m5PETHDt6jv233sTWG64jL7LDspXaANTJeRyR9/V8VhfnOXH4OQrzF3jmW9+kuFIJ2MRyrYapNsvlsvQs6xw9OaOmG9UFJgp8U4yoSc/QMLv27iPb083C2iqXTp1j+tRpTD3Crh2jaHYFu1pB+I9yLUo6O2qix6L0jo4xNrmdUqFK/8gwk1MTdPX2K/+iI08+xNzpEzTrddUNKZvxNgu4DQK3JaCVB7B4v4j/r5LcVYI7ao7JXBdju3dQrNV59JFnOfjcy6rLOZGIkc3nGBwfYeuunQyPTtLdN0gqk1EbXNmkPvXoV1i9dA5Tj1KtreJVK5RrDl96+HHGR7rRPOmiFbkci8JijYWVEkYixsT4MKNjo9Qcj5XVNbbv2UpxrcqTjz5FebWg8P+b9m2nUVwmahmku3Kk8kMsrBbo7uthdHSMvu48ODUa0um8EQDu2sI3ttzHcrJ/3ftVk024dJa2gVdRflYdmKEM8Lr8b5j9hP6wAXAsslWhX7AkO21wWMklB4CgYo5LB62AsLI5F5lo38GLxQNWrPSpSoes7NwlOVM+zIGUkOLaquRBw/RcjEYNV14nckOLBUjFAxC46eKLtlgyoaSmI0JQ1sEVOygZyxD5aVnLoXeP3Gc1tocnSZ7yAQ5AYqlHhBR1FYNA+jiYu3KfUQRlSewCOXVlByQduo4dmOq2ZafD+GmmiRhfB6lJwAAWqSKVxdseusTaFJlnHV95BkVQSkgKYFXaZQpcVkCtavUIfJsjMt+2L6+wntV7NZS3Us8HDHcljy1Tb9/HsHM5wFtD5m6beBx247a1moL7EAKuISgcyFKHpN8QnFfguMhayYTVfGUtyC+lkzqQg25DvOo7pbcu4Phlf+Z1OekNElCX5cmDdSJrR5JkBazf++ZhAH+nAPCVr5PYbOxyvRp4KMe0kyv5/vOf//wrOnHluTcKAH61BG4jWPpXAYC/03jI9Yr8tnQ7v5pP0NUS6I2xvBYAtX1/2sny1Vi0G+/hhz70IZXUXtlZ/Z0AwK93/jKPjSDvlYD2tYx3tST+1QD2K8ffeE/+5nZdnTN1ItCJQCcCnQh0IvDmjsDPv+8m3EodLTPCyeef5B1bavxAzOG638qpPbf3TZuf/3+qHDd7WHMctvelWCg0eZu3xP/xk8Bkjn/+h8Mcq0XoyqU525ynVKrhNuvsveN2Lpw+SjRVY25bIE5UAAAgAElEQVSpzkBfP7kmlM/Nk5waw0lliJxfpT8Oh4prGHmTyaEezr14nn2j2+nvSdFrxik2fL62doiFchWDJEtrDcaGLXK5CQqNFaruMkmviwtnp5kan6K0ukKqN04ymuHwkdP0duUZGO9mdWaawmoDM5ql6dTUPn5qdBJ3eoGfePs7OHb0FEuRGt9/3a3EhRRoi+9qIKmrew7nqzU+88wLWLGYSptKpRLdPQOYqR4qq/P8/G17ibg2EWEPKtBNvHkD9q80u8q/4r9adOp88YUXqUeiROIVKostbr9jB489dYhIOkXUFgZtiTs2jZHxixxcajHbFF/WOhG/gadZLBdFhld8aw3V1Clg9vjEZi7MXMQwXOKWgeskSSZ3ksh0EzE1+geGyXfdyO79B6gUS9jFS1TnzhHr2czA1i2K6WhJf7Jqjm3hexaFUpW52UUWl8+wZ/etROKGOr+UXxquT231LA/9xYeoVesUizUMI4pLC82LMNKXYrC/iNuAfMqi2ChTcSwiXoLTF+uU6sKWNjAiBpYlNRuTmBGlWq8y2eOwaXMDklmSMXALaywvQ6UZoVky2bY9ArbJkVN5as0G20ZyOA2Pzb0x9u3bz4OHZjh+YVH5FauaixaAoFIDEDno7qxJPt+kYSwRkfRdJIfNBAWnydJsgR+/92f5s89+jht33kA6rXH/Uyt4eixoGA6MqVRNTTGhVVOwi+1qOL5O03VwG01mZi/hOE1q9TL5rm4S8UCJSynYtfNfkXwWpqznU6lVqbdauDgqn5fMWdME4A/A4gCoVRzW9cYCuSbL0ElELar1esBi9z1FelAkCeVuJMpiriIbuEopLVANuyy9FsxJMYaVhVKYs4eqX8KGtySPd1psmxjlzgM30pdN49lNVSvwNCXCTMOIEUnl8Y24Alm9VkUppknDuFinPfDMM3zgP36C26f28hef+yz7d9/C//XxX+dP/vhT/PQ/+AX+yYf/CW+/4XrVvPDZbz1HvbjMJ3/j1+i/6xa++O//PYfPXeKZF56m+OJzeCtzaMJ+V2zdwP7KEFsqL5C/VqpvilwRPNpqaUGpIhIAwEoZTpjMDSUnHaHFbTfv59yFI4yNDTE5PqxAYZFOFxDbEMn1CFgGNKpF6tU1IpSUjLZSXtNEUlvqfCL9Lmxsl6EfffS7+gegzXbdOAmRaxZm8JWqXXLMtQDAV4KuV+avryYBfaX89JU1gqNHj161jtCe++sFgKUGcC3XuDE2r5ZXbsznOwDwd3VJd07eicB6BDoAcGcxdCLwbSLw4R+/dR0AVpIoumzydbU5kqTANCPkMxl23HQn2w7ci57IcOzoC/zppz7NySOn+Jmf/1luuONOrERCbRzVRq/VVADwujrrusyrp3539MVneeTLX2DxwnmFe1mWRTweJ2qZaIbOzFKBU0dP4dQb5Lvz/PDffz9T23fzyDceVf6iN91+Nzv23YDX9j5RG9E2M1bwKJdmo8bZE0c5+twTzJ0/STqd4OjLx6isiTyLKLiYVOsOzZZLqdSku7eLkyen16VehYGcTKfZvH0rN95yI1Obxzk/PcMDDz7G3NmLuJWKAlg3Tw2g1cu4jRpexAhAY8NicHyC4S2bKNQa7NhzA2PDE6TzWfr6exX4J766R594iJlTx0MGcAAAS9zbLGDpTlY+KyJ+pBidfxkAFoAtkc0ztnsn1ZbN8SOnuXRhXoFwZizB1t3XMTI1xcDgoGLoKpapxKdu88LBQxx68kFYm6dWWEGPGqRiKWo2PPbMy+RySSJa4J9rREUGO6lkr7t6siQtT3njnLmwyKlT59i1dzuOE+HsyQvUahWimsbU5gm6B/qpFBbpGxmkf3iKRDZDV18fMSuOUy1SmDtLs15T8keqC1oYwNkpvrnlPpbSAwEL1PMwHBejXFcx9uJRHAXQKrPioJu17RUcSvioDFwBvO0dvh8AlBsAYU0LpKGVpJckPZINyJoS5jXCZm1hx+L4wgoWEDZkd6quBFMAW8n2XCLSUSsdpKYkOqC3mni6hVatK2DbiMdxpZNUigb1BkZEIxqLEvENbLuFo4u3lAC7ESV37pmaYuKqC1St2wEIqgvLVkBi+THiKcC2jXIGUHH7fRBKKbtKkxpfMhI5Vr1UOmJDb2FJjHRJTiX5lYRQtM+lm1cSI+mCiCgPZa3uoguD2BAA2MCPGAH464DvbGDoRtrewEpfGZGHkve3yJurxLj9Fg0ZtYF/r1COFTV4XeZ7XSd6vdFYEl0ZQ2LUTkw3MHSVVHcIAgsgHzZLtP2AA3C57Qcsvkohk7jdGCAAuqwVCVfbj1hFOQSRw6R+Xb66rcMepo7BwglksJUkuZKQDv2j3/7m8QB+IwHgKz1/JDRt359XY1m+0QDwAw888Iq/fFfzAP5OGMBvNAD87WJ55Z/ya2EACwB8pf+yjNP2AJbvryURvhYJ6Cs9o9rz3egBdeU1vFby/Frx+KsAwHLur3/963zgAx/o7BM7EehEoBOBTgQ6EehEIIzAfbdt555Nmzk6Pc3KSomf7T3HDe+Mkpry0HMaluy7Gy6/9386PDALE5MjTFam+cV/kiPdXePpv0gzdrPBP/vsMMuza6R2DHDm7EW2bx3HTEe5eOYk8axNuWaSti268t248wUWuk0unj5NrJjiAzfv5n8cPUFmpI/MYJKkUcdtGhTNFgNuF7XaEiWZbzJGrVCmUFzD8eO4tkHDbogiMW61Rb9IAdNSDMXF2eMM9G7m5WNzZFIijlSnK5ri0kyRaCpFvtvCjGhUVpt88Pt+BAufZsPnkw9/hus3b+U9uw/QmFlmYnhUSS3HNJ/Zls0nH/4WyXSWpu1SKBXp6x8hke2jtDDNh+/ej9tqhQzLIG91HU+BbpKHio+qbTco+02++MIhap5OttfDLqWx4nUWVsqQiBHzkjitCrcNdvOWA3v4/c9/lVOlFhHNIZcwqTc9ijXJYFskYgHAKVl/T3c3M/MLxOI6rUaEvoHruPnmH8bzEmSyUwyNT3Di3Dl2791Bo75MyoxSnL2EnutFj8YwDQ3DF0ajhikeqtKQ7XrUmh5rhVm6uyaxtQZiLqT5hgLRP/77v4AZOapU4WKJhJKAlhpRLGYis0pYTVwvguXVlDqYb+YoFIpoiYyy3DKl2TjiE4ubigE81DdBo15k+5DG6KYyy06LQUsnFhFZbYtaTe5TBLdhs2NqK2dm46yWXSINj0tzz/D33363kuJ9+sQitVbQ2BvRROI4uB8iAy15qQCT/T0x6F6l7C3j+TZTmW4Wy6v0p4a5bugtzK9c5MZdN/Pk01/nS88WicZTQclLCXEFyluSwitnIU1b98kVVq8tDeyqEdpX0ssCHsbiccqVMvV6g6bdCuSJwwKGkCpWSwVlpSW5rDTkC/vWMB3qjXo7Ww3sjNT1BLLGMoas96Rl0GgF3FRHSUMHj8CKLTjuMitYmgkCVrpIQ8v6kZxajmm5HnHDUOCqqUUY6Elw54Gbmejvx7Mb+KqmEuS/th7FjabRYikl79zKdDG55wYyXf3Mnjun0v6I26KyvECjUuL40hK/9jsfYdRO8Z/v/wv6s7187v4/4c/+w3/iF//9v+M//q8fJubBs+dneOLgITS7xp/8248y+c538F9/57epVR0eeuph5r75MK3Fi2jiSyxqZKreIPNv23cF+b/8HDRjOAoCFmKI1Jr+f/beA8yuu77z/px+68yd3jUz6qNuyxXcwGDAuGFaYiCwSSD7bgiELQm7m9A2jSRLCyQECAkLJIRqsA0GF9yL3GUVq440mtH0cuf2U/f5/c8doTg2GL/JmnJHj5CR7pzyO+feOd//t4VBGcfSCb0yZ565lZnpY4rwXbt2kGqliJUQ0Yen1pdsy8LRTFx3nsX5YwRBlVQqQ6Ab6LaFhY4n5gaV2AeG6koO8dyquq8HfvWBF+RnzbNVB61gqf9XBPDpJ7/SSXw6Tj8dc/6sEMA/DktLulojAvoFuaUbO21M4F9NoEEAN26KxgR+zATe/YZz1cOdEI3qAUmPMOpdmLEqzmfdhi1c+rq30za4nif2PM7t3/kKc5PT7HzxSzn3ootJ5HIx0aP6RSR5paYI1rhqI7btya+aW2X/7kf57je+wvTxUQVKTNvCsWwVUZNKJsk0Jzk2vcyeh/fS29vHG3/t1zCzWb53/U109PRwxWuuoa2vH0+IO1E8qpgWeYiP42/lV35pjscfvIc9D93P8twkmh7S1tXFnt37KEtfbaRTrkisjodhG1TLIV09bYoAlodcy3LoGuhj57ln0dfbStIJaW3tUGrh225/gOXFPOKVlP6g5qYUhnoYFsJLJ5NrZmTLVspehaG1Q/StGaGrt5/2tg4VQbPiMFyaPcH++25j8hQBHHeEnO4AFjI+JoBFkbjyEF53ncr+6h0mQgBLB3AtCJibXiQIwHIsks3t9A1tJNfWji4kZhjh+h57Dx/ih7f+kKceehi9kqfLL1HExcwmsQ0H00zz4O6DipBOZ9IMDg2was0QGBZuZRmtViDyy2SSWY6OLXB49CT9a3oZGBpRgCEKPUWCpXPt9A3209PTTq61DcvJkEg5GKahFJP5qRPMHnuKWk0cwKIojtR1HW0Z5ofrr2Y23Rt7xkVdKW7Nsqsilf20QyhzkSoVt1p3j2oqLkn2q3kSdxw7XYWUjTODhQCuR0ALAFKkpJChMfBR3GToKgFCILNS8UAClOrO1Fj7GrtrVeeO5IVFaIZch5BI/hQXraIBRb8bYlZcoZHRXE+pRMFSTm+z5uFIPFGk4wnJLNynlYh7jnyXSIhWW8hgHc1W9Ht8jHXCUohV1VUsN0ggxKWod+WY49dJl5X8nfKx2xAlLSVL1Ww5Vznvepy2EMOyH8HBgoFkUJ74YyV6WkNzBQQGaLUI3Y9osuL32YInsCYiGUWi5cYV8l3IWTv+/FCgWtcIYrNv/P6PC41jc7F8WCjuXq7Hv0zTXklYjl8RE6vKQSwvVN/3I+I3Vlsra3Pd6lv/rvr244+92GW84hBWjt76NlTVsWy/Hg0uLnMBgE/vi46Dsk/pWVZKuOMTUsMTcFePyVbcd71DWL7n0tUv2M+ff6sI6GciPH9SBPTpJ/1sbtd/LwJY9v1MpODpx/RsxOlziYB+vvN4egT0M23np+0Hei4EsJz3M8VWnT6P5xKF9VwI4J/2+OUYTleVj4+Pq8P6aXqgny3u+5nO+Zk6rhsE8Av2EdXYcWMCjQk0JtCYwM/oBNb0ZfmDt/wKx49PcWB8gg9eOcP6nVPUWppx+oZwDz2K3bOV6sQoiRMoLGD3htDvEe5JsmyFjB0IeddnBuloiTgyP4venaYw79M3mGZ6YgEtEWCls3Qnm5memcTJWuKXZGm+yvreEc7KJVWf5/FKiZ5EF1859Ajn9a8mWtfJngcfoWOgG7dUItOSJWOaHJs4RqWcIpVqZnZ5Hs1ycByN9lwz3e1Z5henKZfLLE4vYlkpioseq1Z1MDM2qXpeo5RD9/oOSkvTaG4LPW39zC3NKnHw+MxJ+lqaqZRCfvfCy+nIOGieT+D7lCpVpuYX8cOIUrnKwlKeyaLLbE2SzVx+941XY9dqcdyuOCCFYPNCRRL6ggODANfzWIyKfPv+R1l7xhlMzB6gO9fHwSOH0BI50qmQpvQVzB6/nkR+gjdf9RL+5Gs/pGBk8PSQnmzE9FJA1QvwQ41sylYYsTljEEQZMq3rOH78SQxDcLOsYtRwEh0ECZ10tEoRX3bzMC9+6X9gcGiVOk5JoBInsSWRVaGIjl0yKk0pgWcvofktlKoSY2wpB20tEpezi7fs8g+f+0943nGCoIyhWYjo2nRMKhWPSi2u3omCCmk7gWPalEo1lbCVcHSKFV/0xzi21HEJhBX8XMVOtrBzuIlsW56KOcPLzzqTB+44gJMo0ZbopFLMqVS0yami6r5dKMgIEhw48Bhnresmm25luhTiimBfqr5kvUIIWul61VYIQVlbclm7WmfenKZSrjKYa8Ojgr9kUTlpigGc617zSvbsP8p3n6ph63GSlOqZlQOufwlGFXd3jHlj0nWlVkgc4EqwXF8lk+5cteoWBvhapCrVUk5KrZvc++B9iB05lWonlUrj+SVKhWnCeketrB3J9oS8VesaYez0TToxEe35FroNviuCB59QE/GB9PdK1VikOq3lADVdBPZy/CGu1JlFAXYkKxkBq5qzvOSsbXS0Z0hpBp6sD3gWnhmBpeOHjur1DQ0dMzeItfZs2ptzTB4cpWWkD60vx7u2ns2tR0fpz7VSteDRR/by2b/43yxMj/LbH/tT3n7xy/n8DbeQydrc9PefZ7ZYRU+m+OvP/gUbsq0cnqxw765H+cMP/meuvfLVfOj9f0jGhJlKwM03fJPJh+8mnJtSVVxiGJH0NFkDFHm+6lbWdWq+F5/3inA+rJF1PM49YyNzC7N097bR1d9KpAQNdhzZLFHvsu4XLTE/ewxPotTF0a7Le8lQon9Za0jnVpPsOR+zqQPPK6DNPU5pdp9a2zJwCeuuf8e26X79vS/IJ/+zOVmfHgH9dDfv83EAP/17ni3VaWUQp+Pk0zHn0521Tx/cT+sAluqn54J7T9/Ps0VA/7j1jkYE9Atyizd22piAGHpOecAa42hMoDGBp03gndfuPK1zVhiRMI6PlQc7LaK9o5NLrnwTWy+8nMnZGT7zqU8xe3gfr37da9l6/kXKESosjzxgqg4VA2q1Gqb0f6oom5jj8T2Xp/Y+zvVf/gITRw6qxy4hAk3LUj28jmORTaXoaGtifK6Coad45Wuv5dj4SR688x7OffH5nHvhhTR3deEKUejV0NU+Yj5GPIsSDzw9dZx7b7uZ/Y88iFvKK2JMunjbOrt44vF9LE7n8UV1G2iUXJ9ExqJS8enr7uT48VnSuRw7L7iAdWv7qRSmqJbmSadTtLb2se/ACU7OLaseFn9+ifZkiulinprqtTUxEya6YbN24ybOedH59A9209zegW4l4thmRVDKg7bL/MmjHH70PqaPHsKrVE+pMP9FBLQkDQsxL1rZOkEfd57GRLsioHRxAOfoHxlR7tlCvoiTSJLOZsi09NDcvkp16IRRjdGjRzh69Bjf/f4tHHxiH03VKtVyRUXW+HZEMuPQlEyQam5l36Ep1q5fw9p1Q2TTwlC6FMohpaUFvOV5dD2gKdtEZGV48JEDdK7qZXDdFjp62mhrSmH6LrneIVp7eshkW1T8jihDJbpqfPQw85MTSj1uawGeJ05ZlzCQuJ2A0dwQt228mrlUnyJyVQyyHqtaFVEp11se7j2f0DJjwq3elxOjLHmd0JhxlLIiH1Xsc4DEFemh9L7GJOhKIYwuyuaaS2jpBBJbbAnQDdEEKKnYaC/eTp0KFHcwouyU7SQtIsciFAJXkY3xXS/bDENx0iq5r+rFluM3qlWMYlFFI6noYbkfxZauCOAf9fNYVYkdCqkmk0RS2xpq6NI75Rho4paXA/J8FW+tCErVXxO/LiarVU42mm2jCQEs2ebS7yOA2jKJTJNQgNvKkFa4VBWDBVHVV9sXECV6ckfmgkRYWTG4jMRrr6nTkze+uJNX6oE0ibKW6yVkuB4pQYjsK4a3K9yuqDekCyuOz46Rb6QI/EgpbFeisOUb6tHU9d7iH2U3xe5i2bGKu66TxepeUeTuaR948p6RzmVF8MezUAsQsmPZTCj36EpHdF00UHeMxyRwvRNYfVPdnrzi0l7ZTT1afcV6Hr1s7Qv2M+ffigD+wAc+gPx+eleunJjEGQtI+8QnPqH6eXK53L8632frYxWgt2vXrlPR0M8XKD0TiHv6tp9+UP9/CODnM49nAs7PRiT/uFk+1/M4HQyLKlkcvuecc86/6Gk+fVung+6Vv5frJp3RoniW6OlnWjRYeY3ERwtp+5PuhWd7M8j+ReEtX6e7sp/L9n4ciH/6OTc6f1+wj6PGjhsTaEygMYHGBH6OJrBj7Spesnk1qaZWvvLtb3HdFRfz3y96FGdHkeqqs0l3fgTfTGOWP0N4/G+pVUOSAxeAl6GW3I3tvo773vstvrO8nqNjs+ydOkqUsKks5AkykLBzhJZL//BqAv8EPZ3DjJ2YYX5uknQqjaM309ZkEzkevWaCjpYumpYjjh2ZZDTlsyjEY2sWN18j19NKYXGOol8h7Rjkcm0cHB2nu3+AI/tP0NXTzJYtq5gYP0Rpocw5Z1zIww8+ga9BMV9BUw5knXyhRDLbSq2QJ9HSQWFxGTtpkWlOs1xYIiFwuKLz1h3ns6m/l1AEviEsLCyoKyuJZkKEipg86yQItAC3qpG0QnyFY4Xw9ZUgW0ghXVyHYYgfynZ8juVP8vCxKWa9Gj7L9Hf2Mj41TbptDc3JIZo6N7F89EbKE4fZvqaXz99/mDDZhKEXWN2TZXSiSs0X8tDC8yu051pV365bDVh2TYqVkpRkEUXiIk3S2jpCS247M4v7yS8usmNkKycWq1z7pveTaAtV5DSmCKDlOIXE9VVMc8qcpbgUcOyp46wZWU2uNUGp6KEZHfj6PPmZMjfe8E7m5w6ja0J8GaSSFhW/QuBLt6pA9ZBAcLwfkE4mCD2fhCPrQhquD8WKq4TzEpdr6TqJhI5lp9jZn6B30GWZZda1dTExNsGqnnZaHZPHHxOfdx9uFJBIaCwW4nWok+NH2dafoSWXZmLZVtjQ1EKE1vMVeerFLljpZlbY3WfNsMO8PsliqcSq5mZSKY3abERfZoRSZZnNWzaze98xdh1zVYTyCgGsUqdOUw0rR63qu5WlCBFZxw5duQ9E+C/7U0Fm9SQzV6KF1bqZR+iHLBWWVPR1NttOR9cgtapQkRGF5WPU3LwyDsiXzEkRzPVuXUmT04IyKScp4WNoCel8riHeVCE/hTxW+4lMAs0kNCIsTcMMPfSgxobWHGdu20ZHazNpxybwFhWRXzYsUa1jaBFVzVWxzKaeIHBstEAncHpYShq89b/9Pu1Ji2995wEe+udv0nHldn7/V97I337ui9jpiHdd9+vc8sBeHpk9wo1/+hf81uc+zm9uPpO/u/Ueujra+OLffpK//Oyn+Jv//Snue3QXl19+NW970zXc+9g+ZhfGOO/M82m1HaaWKhx4+C6O3/d9zPlJ3KCGpQTzQraHhHoSSwsxNV+Ft0VuhWyzxdp1/WhBno7OFjq6u6mEcS+xqSq3ImxxCBcnWV6eIfQWIZLeZmnV8uqmE5mihS7rKVYSM9tF88arSa5+PaGWRI+KLD7691RO3obmlgmjcn29SqqioOeN970gPw2eCcs9HaM+H0woWGxlXWDlxGRfp2Pmn0QAP5vrV47vdDz69ME9HwL4mdYJZDuCeT/4wQ/+i/5g2d/KjH4clm44gF+QW7qx08YE/tUEGgRw46ZoTODHTOA/XbVNPbiKKk5ce9JRIXGo8hCUzWTYedGruOjqt0Eixde//k986W8+w+WXvZwr3nQdyfZW1Xkbm/5iB6aQX0IAW6YoT6WtxCAIfY4e3MeXP/s3TBw6QCjkjiGqTgPdNFXnsBCEElXTlmvl3Esuo2/dJm6//U72PLGHK666hp0vPgc7mxF+SJGlfiCqTQFT4jaUGB3Zx37uuOGbHH/qSbya9M2YKo7ZlG5iO8Xe/UeZn85jGkKgWpRrPnbKwK1Fyl3cN7iWke0b0KIKkyeO4lWLGLq4f9vRtCQLeY/QSKrOH71WoymZpBqFtLa3YScs0pkk3b39rFq9lpaOTmzHVryfHKNQcqFbZWF2ilJ+iVp5iYXjR5gcPRITwPW+VDWTUzHQcUSNuH/jzt6V2KCVONs48jeVO50ALuAkUqSa0mRbOmlq6WJxflbFYN9+y+3MzC6zd/9hSstFbCGSA3EXm7hRFStp0dbWypZzdmLZCcywQlQtkBa3aaQzt1QjPzeLX8ujOwat7d30r9nETFkitDtZv36E3r5eZmcmqcxN0r16Pc1d3Xiuy8mjRziwWwDmDPm5E1h4rN+4mZb2NhWDHAr5Kj1Ikc/RpkFu3yAdwH0g8TyncpWE2wwwQlEah+jSjSPRxnWnueJ05el8xfGrEpTrpGPgK3IVieASoCNk5Qqd69UUGDdrvlKuKiJT0qDFXRz6eLapXM2CGMW9qrphlStZyFePKOGoXt7IdhT5LGVJhphbA4m0SqooafUmEcI1it3PuhDbQUimJK7mkGXHQAmQRRWt8pVjB64QqNLXqyWTkCoTalnVryRdweJWVpykAB2JNTfj97BEGomAV0+IC18IaBEf1ClMNyKU71WuVYPAipD+X4lsl/grIZhjECzxzoFI+mORRVwiLJlNsRdW5o4qL44zrur5zsphrD5P5PNAhLHqotTFCnGnrjibY85ZCOrY0R5zvbFFWE5fE/Qv4E1d/9hpLd+noq+VizdWb6toJUHayqy9Qi7X7wFJAa+T4yvcvSbuaonuFrCuEg+k4zd2AkvktbxXT2VR16uHFZI/RQTXTcXK/RuT/Sukdp2Hju+P+lf48vUv2M+ffysC+KMf/agi/y677DLe8pa3KBAmX6cTvivRvxL1u3r1avWa+fl5RQwLcbzSNfS+972Piy66SP37nj17TsUQC0n5dGC48j2yzUqlwubNm5+RYBYQJz3Esq8jR45wwQUXqOMT0vOJJ55Qfy9fAura2trUccv+5M/nEwH9086jpaVF7Xv79u2nyO5nc0XLcf6kWZ5+Qz0XB7CQ8iugduUYfvCDH/ChD32Ild6lFWArDlyZy1133aVm2trayrvf/e5TQPj0Y5M+Y9mOvOa1r33tKXL5pzn+lXNZIZL7+/v/VVf0T9res7m9n37Ocj4SJ316HLXcO9JP/WzihRfszdvYcWMCjQk0JtCYQGMCL+AEhrubOXfTGioBTM5OsC6Z50v/q4aW0yjk2sluuBG0syE8CrWvEAZT6PbrCGr/hFFaxGsf5sjHv8BTdxs8tFjgweUmjszP0K8SEmkAACAASURBVL+2mwN7xqh4cM4F2zl6dJSuwXZOjk6qbk3DiR2iVgG6m5o4emKUC150DomqR7uZ5cDMNKOlIgkzSbRcIOxtohTVMA2dYzMT2KHPQE83e548SVdfJ6V8BT/S2Lx9M/P5SYr5BdYNrsKtzZMv5FmegiYnw9B6g4fuHCWZ7sUtl0h1tTG9WCCRkCJYjyAqKwIxUdB42YYz2Nk3iKnpeJ4Qb4FyFcrjvy9rBCr+SLprhfhL4Po1hRdUL6znKXJK9cNKDG/g4ys5rc/Y4iQPHj/OPCE1bxkrEsdmSAmHtQOXUDM9EnOPcVb/IHOTY3xlz0k8zaS5WSeXNjg0JvGyBs3NSTTbQA8jVvc1oQUORyaEHDNwPekIlsqqENczaeu/gPMuehsTMw/w0O2fV87TCy/7K9aecQ4Jx1V4zJc1Hl9Sp0qc3C3XeRor08/i0r0snJxk8liV6YWb2br1Gl52xX8nNAo8eMvX2Lf7E3hBCQ0byzLwJWlLs6hWvDjESqA1IU1Jm7QSUdeoeOKIhqoQ5bqt8KEsQ5hOiGM67OgI2XJmlnm3RKYmWudFtFqCgfYB9o+Cn2imUDSIAk2R4ULmzs+M85qLttCa1fjBw2MEWjbGcFGAqdUoe2J6kPUqAY6S4hSQbQpxsi4nyrOs7+lUZGrCzUGphReft4PFssvNdz7JYpBWiWJC7sqaWIwKYxytHL71dDpP8LQcbl2Z7Mn5xZrteiR4LHp2hciVqXi+Mgzki8vKZGBYNpohMdBNZNItTM/sx3Xl/0dqv/E6XHzvyTqD4JysCC5KJWquQaDLPB2VFqccu0GEFWlYEl2sR6wb6GLr+rV0ShqcpVMVl6zgbiGowxA3svDNFEGuk462Xgr5WbTJEwSZHFrXEKaZwi0u0NS7hsNHD/Ke//ou1rSl+dqd4/zzJz/F2e+4lNes30kx4XNefw8ThSo33PMYy+VFvvzhD/Oev/4Yb9txFt/Zc4g//sP/wX97x6/zqldchmUbat1DXMqPPnWMJ+6+lZK3SHNPH04qS3V2huXRPXhT4/gVH8f00QIfxzJVJVzkF1nV185AfxdeUGFg9SpamnPqvIJIktOEGK5hiMd7aZLC0iRWsIBFkUBE9LI6EbsM1LVVhg6pbJO+a7mfpRbLcDASbTQNX4w5cAFSz+ZOH2J59Fb0aEKtgUR+LY4Fj3y1XNH9+vtfsE93wU2C3wQfS03Q+9///n+B954JEwpmlK8VDPVMpOuhQ4cU3pTtPvnkkwpnCu5fSXU6HeevYLuVOqKnY7SnC3ZX1gTk9e985zt573vfq9YR5HgEZwuOE+JWMO+zJUPJecr6w4qg/em1RRJB/XTce/pF+klY+icRwM+0rnH06FHe8Y53/Ats+oLdGI0dNybwCzKBBgH8C3IhG6fx7zOBd161NX6YUf0YP4oXtgyN9ZvO4JVv+h1yvet45PFd/OBbX6erNcdFl7+a9t5ViLlRme6U1zB2yElsrjw4CAEs8UESQzR27ACf/+RHGd27Rz2IC9FjSKSxEEGqbzRWYiYci6uvfRNnXvIy/s//+UeW5+e49nWvY9XGEZxUCtEqyl6kC7UmT4PyoB2Kys/lxNGnuOWGr7Hv0YdVJJMu/aOGpUjmcjmg5MPJ6UXKhRqOkGWaSS0MSTUlITB5+bVX0dfTxVNP3EexMK8eNCXSyLaTNDU1K7JrqejTt26ETHs7oweeoqutleHVqymVCqRSNumkQ+/QekUmSySMnKcQldJFsjR9kgfuuo3i/DSbNm/GckwWJyeYPHpUEcDycK26VupEvOw77iiR+az0l8TksHypKBtxmuo66eYW+jeNUPE9nnxiP3OzeXr72mnJ5SgXK5QWp0jYOnc/8Dj5MkycnFWdPG7FVWSqZkekWrKc86Jz2bRmgEq5yF33PMBATytm4KrrkkpnWcrXGD84TiKdpGNNP10DA/QMrWZw/Xqas61KcYxucvuNN3Bs/362nnkGC3PjnBw9SOR6TE0XWC4XcIyAnr5eNm8/g5ZcFtetEAkgXiGAMwPctuYK5pK9an7K0SuR4sqUGWIodtMnXalRNJxTvbjxO6Tu7K3zgXIviANVopUF66k6Xem2VTxmDMLVGOtAUGKiVay4xCj5VQUOA3EDKxAQq6DVHR9GGJ6LJuS1Ezu8I0tUxaGKcBbiXravRQZWuQTU8BeLILFaEj0lMdVVH7Ms0ddxL09UE9Aib6hACSQkhjnen6+irLWU3PM5FcWtOmulJ0jIaYl4TltEEuesXK1yQvW+YBEfCNgrS/SYzDDulE4ZtuoldvExKzV006Ik91RoqG4nJXNV1l45H1lEiGcfCQEsTmpVseyqzmKcBOiOImUVcJaZivtfEbcrFb9CqgthW4+AFuJVXMKKR11xatcBs6g8JK5bZiG/1TfFBLQAtdhVLKbgerexIpzVu6KeOC/HLgsr8tkQ9/3IdpQvWvC+RGjXyfMfdQfHPU1qG2YM+OIbTrYZ/3fcFR0DdXWnxZbwUxFep6KiV7qL5Z54xci/zwf3/6Otng5mxKH5k9ypAqYeeeSRZyXUng/hJtvs6OhQZPEzOYxlFCtg9ZJLLlEEsCx8nP738t9/8Ad/cOrvn+/4ns88pqenn9e+f9Isn885rIDXt7/97c/oBj7d0SuE/zN1Az/dGfxsx/FvffzPd3s/TtH9fO7H5zP3xvc0JtCYQGMCjQk0JvDzNIGuTo1V7a2UqpA0dTrCEn+8ocLqj7fQonsweBM14yIcwfpRHjMsg9UMoY0bfAfLOhOt/Fm4828oh2284l0LlPQCPUNrOLB/gnRLB/nKDM3ZDOmeZigIrimq2qDR8SWShOzs7WNqucTGlnb2jh2iy+ngyNIMR90ya8/ZgTYzy56jhxk5Yzsnj5+g6LsEtTxrhzuYGRcReoFkooXl0hIDw9109rQzMXaSvo4OqpWTzC3UyEQ5Ng60EWrH2fNwkqKjo4c1DNdiNqxQrrh0D3aSyRnML0yyIdlPe6aLV288h4RyxoZ1EjiO3RV8VioVcaw0y1oB087SrBnMF/PKySoksMAeEbgqAjiUSF6BJz55v8QPD+xlFl+5gv3yMq6v4WsGC/MFNLOXC/tN1nR1KaL5r+54TCUpdbVkYvH6kqwZ+CQTNq5ukLIMhvvSHD6xrHpSpQ7KTuh4IoB3NIplXzTGKtXLETd3aFIzTFw9wVt/++/Qmtagax6e4J5awL23fYflY7eTNnpp6++nsDzJifl7SfjrODl5N2lDZ3DDZTR3bmbfQ58mkSgThNJTm0BXpKOHVwuk2Er1CgumkyqwgfZe3MUCNT+Pb5r4YYiTTFKuBBSWS2QzNk5Kx0Tn7D4Ls2keu0VjONNOWCtQmq9h2IOMz7WzVJElGFfhQYVDg4D52Wm2DbXxmpdfxD98+wcEtWXO2rmTJ6T6y7AoVCR5TlzTshah4Ukdml6ju8litHqSjYMdyhm6qmM7X/3S3Vx26QgXn3sGf/a57+EletGVcllctSJAVrllP8KHsk5VdwCLUECVRIVx/7OqLhM8rNLhYvGylEcJOSwsuB+4uGr9In5NIL251QqBYHtlgNAUmS9C+lgUHcTGDF1Xa3BCnGdSWRaXKkRWjIst31OxyWdvWceWjWvVva7LdQnibl9xBHtOliDZgWnZiObcsG305jS+08qVb/11MqkmHr3nHh554B56h4ZZv2UbIUme2neQm779HRamDvHfP/g/ecOlF/Hd+8b5zAc+TOdLe9l3+4N8/kufZGtnP3un57lz1z4O7n6IvY/fz4f+5x+xdcd6njw2y2JhiR2b1kPFZXxxiqNHRplemKdyYj/u6ChhWESLbHRJVhO3fKWA7pfQ/IpKrNu0YZiEHWKnTHZs245lmfiRJA/q1LwSCTOiuDiF7y4R+SWCWgEzqqLrIuwXI4x0nEvwdTm+jnIfSXy7Wq8UAXpsBvBlLVKuhZ3CcGz8SCeZ6UG3bNywglXNKxNEpEnftZhr6qmFWkTntbte0B8HK1hu586dKs3rmb6envL04w54hXRd6RD+cU7Z07fz4zDaM+3vuSRDPd/BPt0J/Wzb+UlY+ift//R1jQYB/JOm1fj3xgR++gk0COCffmaN7/glmsAPr/8UDz94HwuHDtDZ2kkmlVIkXUtXB+dd9kZWn30Jswvz/O2nPsnUoQO86TffyvC2MzBMi0DIzboyTsg7cRAKU1SrVrAMiR2OmJk9ySc+/CEOPPowgSsUUEz6Gsr5J4OO+1STyQTXvu46zr30VXzr2zcwNTbOr7ztLXQOD6Fbjvj9lAs2jpqOqAU1AukgKRc49MQuHrr3NiYmJpg4OhaT2Ybsy6BcDJhbKJPJZZmazVMuuyouWnZtJRKs2bSJSy+7lFxO55Zvfz1+UJMeYNNS8dSG5ZBwbBKWA2aSuaJHxQ3ZuGE9CdvCd2tsP2s7Qa2KaWr0rF5Ha1e3ckTKXmqVErvvuoWH7vg+5eIyXd097Dz/AuyEzfzJE0yOHsWv1pRaUx7iJQ5IdTKf/ueK81emJ+SVPHjGOcjqgT/d3KoI4JLvcfONt/P4w08yMJAjm7JIWwmSjkm2pUVFNc8uuWRac0qN3NnepUi0tuYmuld1UZs7SUL3qAQRt/zwYdas6sYWxbKdIJFJk8l1EmkOpuOwfutm1o5sIpHKYlpmTEyHEVMT0/zdRz7KgX1PsnVkkNLcGCImkGhtI9nG1EKZzoFeelb1M9jXTQIPv1pR7mgVg0XEWKKTW9ddxWy2S/GQypkp91a961U5RXVRrep4Sp1aJ/nUa2L+cyVuW/O82DGqooPV/8T/pmKYYqJQsqgEFIWehx76JC2d7o4Mlu8zna9SEEet/BI3qriCBb5ZcSy3FOpIBJi6IhL1LcIHRXyGypErslVN4p7NBFroEqbScZyxkJISdyxOV08UquJ2rccMC3krFmJxORsmoaOjCckq7nBlVxU1rotRLEBLBj+ZUsR7eEocUJ+VIoNjG2sk0UaKSxXnsK3eh6JQVfyqcp9bBIY46oXgjVOsZVFA5NkC0A1PXPZy3uL8lejpOILbEJBqhCqKO5LztywVYyUAVIhwxbgKIazac+pxy9IyrCKxJY5ZA1vio2MhiCyGCPkbSY+xIpJFnBK/LnZexw5lBbLrSErczAKgqb836j7gOGpJkb+qVEldc3XdZR/x3VAXBfjxPSLvPxVjXSd/VXy0skLHPxFWYp9V5Hh8buojTPYR3wGqVyk+0foiwBVbfq5/mvw4p+rP9Yk9z4P/ZZrHcwXCz3OUjW9rTKAxgcYEGhNoTKAxgZ/RCaQ7sqztdbBrOlEtotfQ+IvfybLm8mOKHNXWfQmsV+BrWUwV43Ma5qCgpOFhOI0x8xE+9Vt/x335YdpXd3D/PQeJrBQzc/NSa0rHQAud0SyptnNYWBjnyWMncDSLczb3MXNiikR7O+d1DKBFLkeKZQ6d9Mi0BErcOzk7SzZKUnGSZEybJX+RCy8e4fHdxzCri9i5YQ49eZDBoV7MbE05Tmem5whdi/Mu6COadnhqskBrWuOizb1869aDNGc7SWYWmT3hMOfPs1go0tnfQ3t/juZkxMToCYaah+i0E2xs6mPL+o2qWkq6f01h3PSA42MTmEmLe6f28uTBGbaPrCWTayVVKpAsVDln+06sMKQSuKSlgzbwVSR0tZrn20cfZXp2Ec8wyFg2hVKZQNyztSqVoJlhI+Syczbw0OFpfrBvWmEUxzJIJh0W8kW8SNYSpIsWmjMJBvqzTM4sUyy6KnrZMEyam7IKCwnhWXVr6JqFLylUukY6I11eDmW3ipVey5W/9j6sjhHc/Dx3fePTzMyM0r3xcgrHv4y+XCUf1NQ6Saapk2pNp1A4RMIoI9RhKEsndoJqpYataSrNJ5VJqxSqZMLB83zVSdtq66ztamP/6EnSLa3KJIBZJV+sqWjxarlKrt1SccMbuzKMnOHTZBscOzJGXxKaU6vZO2ZRDVK4gQiSQ9VJ7QUhDh4npmZ46ZZeLrtwE0dPLrIwO8OWrjTFRCtH52scPXaSfKGCK45hJbuWflwDUy+TbXZxUhYdSZsrL38z+YOHyHYNQMrmT//qZgoihgjt2IkrxKsf/xmLhQU7i7tYYKEIo8V1KtVJMZaV357amziWA4HLSmou3+NJvLg0NQsJ7FbxfFe5dxUWDmUfBo4eKBwvx20YllqHMiIf25aUO5dEwkKrVhlobeGMLRtZ1ZrGCF0i31P7WSGfhZguaiFpzyRvmjRtuoThSy9nZNVaTh6f5dDEfq696hXccP3D3PLU/+GG3/80n7nlIf7wz3+HYaeHF7/+Yv7sN97Ot+6bYTxa5uO/+Vb+4tvX84a1HXxjv8s33vcBXvyel/EbF1/JRVe8lpaBVj78h3/MkdEx3JTDS7dtQPNt9o8e5a4H7sQJNFq6uinm53DnJqjOT+PnF0hqIW5lmUiMHp6rHPKhP8fOM7fi6B6tuRSrNo/guuLolQ5ji8D2VIe1CAWKy7MYCOFbUasS0lc9dvyYWiNobsqozyxJFUza0hYlV9RTdV6y1hbKup6sB+mWujeEbvf0IK64knUJWZoyxT2dVIJ51VgmyzHyxpJ1BMOr587FQvzO1zz4M/rJ//wO69nSmJ7f1l6Y73q2yqoX5mgae21MoDGB5zuBBgH8fCfX+L5figl8+o9/i1Q2yaO3fp+EZrG6tZsFv8i2C1/JJdf9f+pB5/4H7uSW73yHs3aezdkveYnquRVCRh52FO2hnHERvibEz0oHsEmxXOCGr32JXXffxf69T2FIFK3iTYSajUkSXQsVCHjN66/joquu4Z//+Zt4hTLXvPF1dA2tQqg1Ye8kJtqS/hxR2kYBtTCgUljikXtuZ9edP1DbKRSLjB8dU2pYPzIoLtfUA3TNDWluzTE1k1dKXuknTaea2bhlK2942+s5vPs+dKo8eOddsZPRsLAsiSuyFVCyLE31FJtOGiPdSntXHwsL8wyvWc1Z551HIu1wbO8eFTHcvXY17Z0D6kH++Og+9uy6j6ce2YVfLmM7CUUAj5x5NqlMkqXpE0wdXSGAAwyJ+HkaASwgQkV0K9I3djrKf0sstLhjJZ4n0xQTwGXf5zvfvoUHb7+Xgc4MySaHVCoVx+06DsdP5klkO0k3Zzk2eoRSvsDWbZvpaUlTXZ7CNg2SqSyRluSBhx4jl0vi2CadA0P0rhoik2tjzYZNdPX1YjtJ1cEsUTbSUzM/Nc3tN3+fW278AcsL8+qBt7spo5SlHcM9DI1sIN3STSLTyqp1a+gZ6KU0N8P8icMElTKRW1UEoyg0x9Pt/GDdlUynexTRpyky3VD9NHL72J6ooXVCGUbdQa6oxRXmL6bi6kRw7NgUUk/uHVFmq0hhFb3lxwRhnRCVyGZlng0rtEUewx0pFms1JqpC5IcEbrHuQReCNFQihkizwJBFDi/mCSPpLzIJBHwXPfRMUpGCirsWkj+o4GspdZ7ytWIWjZnEeoeQkMZC/sZvlphUVB27SiKuIrKwbPTQIlR29hiciBtXupJDceKqjct7Uw4qJiPj3mSXULmT4yjmMGFhCngRUGnbhAJm6k5a4Ts1K8LUIxICXP2QWqARyBtfXLpugCMuZS3CV51JAZFtgG2piOhIRBi6CBp09b2aF0cvr3T+yjWJVbRxgrRyastniTh360ZrVWusFNVxXLSQwXG8tBx/nFygPkribPg6360UACqiSSmx5USUmziIncXyW3X9xvFb6lKoXu26UEDpCOL4NnVfyb7VccbX59TXCtEb88n1SPr6da0nZgdXb/u5/jnyy0R4PpcL9cs0jwYB/FzuiMZrGhNoTKAxgcYEGhP4xZvAutUptCCBk0jT3BHhVA2Si2OclWjinX/cRGLLAJnhOxVmVhjnR+0nSngpGEALp6H0Tdj1Ca78zWPMSZ1NOsPC1ARBmFSRtIJlR7abLM1Ba0+aAw+N0TmQI5POMn1shkRLkoGuYZZGx6hmchyZm2ZgqINCyaenp5cDBw8o1+a2oUFqlTxWW4kju2fYsH4d+6fyzIzNq+f/TVsGSYY1Mk1pdu0ZI5tNkDbTrNncTDBVYqiti5laRLIJ9u+eIWWYHJiZYdWaPsYmp2hqdUg6HrpnMNK7nVbHYTDXS3dTJ5KTbQi5F1Y5PjbKxpERvnvPPRxw55gsVynUimSSTWR0i9+48kqmdj9B3/AaxkePMbe8yCUbtqGbPkGlxGceug1PaKpqic7mJorlGoGp4bkVjs+ErM9kefm29dy9b5RHZ4XMEzKxojCj64eYiRRhUFWux2wyQX9fmvn8MuWKOEgNfHGhBr5aH3A9T7kYDV3WO2yq1YrCVmkrRVWwuZYmiCoslgfINiUJirsZ3HQl287/baoze7jv7o9QLszjedKTPESxMknKqZAQDOxXlAMzUBjeJO04FGs1RZxZtknVdTEsC9cLyNk6nWlxUAqhKWlo4joNmV2sUnUjXIk0TmZoS0Sc0e9j55rZNFzl4FNTrO7oZWrCZrbSTMXXsBJJolBweYTruZy9bYTb77qPzrTFRWefweFjh5lfLrJ5xyre9Zcf4fgDe/jYX36ChaUiVVfWIURcIIYDifn1SKVCRPvc5Ji89qrXs3DsGKs3beHw1Dh//Y+P4DuSCFYXKdcxpexbGRwUboxJW3FsC1YUUlo5gOtkri+LB5Eucom4J1gIYCGDg4BKtYgfeYooFy2zq1Tx8lYLsXRxalsYUYClBQgFLXMf7upgXX8f7c1tNGUiJHpavKziDnY9XzlkA+VKjteTBNiqCPOqT6mpCT3bxf6gk4lje/j7v/4CfjrF7/7267jr23fwic9cT/+ZnbS0reJ3fvVdnP+WC3nzS17Hpz73cf7uo3/J/oNz3D96go/83nv47Fe/yGVrOvjoDbvZ/+At/OWf/b5ymJc8l1po8cTxfTx4283Y0/OYvX0qdaw2NY43P4Wh1lUMlegnhLbc+2GthK2HZBI+W7esJwwqjGxYTa4li+sHam1DjCiOYH0qVCqLau3A1tNgN6P7ZWqlGXTTw60UVSSzxENLkFkozm8RnZvi/g0wdIl0l25mIffjjEPDSiIUrhFJfLqBF3oqvVBVUan1KPFUOKpmTAnVI0MJ7eP0MtlufX1AeRg02q669xfqh8bPGwEsGPf666/nmmuuOZUOJufwfFO7fqEuZuNkGhP4OZ9AgwD+Ob+AjcP/953AJ973K3R39XL4/ntVl00ymaS9d5BL3/afyXQOMXr8ELfd9C2a00kuetU16Mm0UrZJl2b8EFrvN5FoE10IYEM5gMVx+LV//HsO7n5EuWfzxSozUycpV13y+QJeqYIhsc+JBNe84Ve4/A3XccNN32NhfJJr3vyrtPf1KDWjqCFFCSrdOioqRwEcl/n5aW676ZvsfuAubF3DTiVZLpQYPzqO70fkiz7lqq96TETl2tSaY3auQKXmMzAwzItf/XJGtg7x0K3fxgxqtHZ0cv+d96MZNpEupK+jyF+Ji5GIHSuZZvOWHcrlOLdU4IKLLmLDphFFnlWqyxzc/ZiK4Fm1bhMWGrff+FXGjzyBr2UoL86B5ynSNNHcQe+adWzetJ7izAlOHj5Q7wAO6vv7kQNYyN8VAljRgxIrfToBLIG+hqHctQObNill6Pevv4X7b7oTxwY3pSui2bAMch1dHDx6kkI5ZGTTCNt37uCuW++gq6uJnqzJ8uKMcjynnBTJVBNLPpR9l7Ub1pLr6GHdhk30rxpSjmFxmgpR55crPHj/fdx4/XdIifo3mSRwPSr5RQUyxHWca2tnYM0AfYNDrN04ohYK1H0TeuSnJpg6fhB/hQAWUBSFzDS1c+vGqzmeGYg7dYQ8lHAsmYfceyUX7ER8HCryqB7LW3cAiz9TF2eqQCT9Rx3BAghVMJM8iMtrBARLj6+dVFZQmW2SiJ0tATs7W3lybpFdx8aoViTKvB75K71J8ltoVul0EgewUKyOPPRbyhkbViqYkUeYSBJIlLeAClHmyj0wM0ZgZ6immuIeWqWaF/JR9h+DFyFU1YwUAwt6sQy+j5608cVVrEaoYUjclAAXcWCbVhyLLCSpxBvL+6W+GKPikWWT4nSWY/UitJIHoi4OdQzbQkvaBBIhLQs50h9kW6pXWFO/NTBDIs2Lnb2YRLUQrRAiJV5hIkRviolfFYUtM1UR0tJBLNy1qQhXURzH1Udxb7CKSFfHWT/W+EKqxQxxAmuWRpQwwZG4+Eg5fBUJLrHSvpJTq1kp92+go8l5eUJMy3nFrl7pSo5JZ4nCVrJu9V5U+1DceKzAVocg2zXkyq5EeAnBHDuXV9IK6oXUMbBXydX1vmTZjipyqn9eK5EBhFef8e/7Af7vvPVfJsLzuYzyl2keDQL4udwRjdc0JtCYQGMCjQk0JvCLN4Fcd5q0HtBkt8ZVPF6JjFFl/fp+euZGuXw9vOSfv4SnX6eceOqZO6aVVH1OTavhhJJQtMjcnW/mw+/bxzEK5N00ZU/StgzcchELl74Wn8cfC+k+fwOlqQJOWMZ3F9l05hYOHj2CX7UYbu5hdHaZVH8rC4tzlIohTsIgmbFU1233YJeKFd79wC62b9jGntFJyl6BZj3BYHcXy8tlqI2Tygzy1MQ4vu7T2rqantU+TZ5GmE9zxiaLRw4vsqCVWFwK0Go2VtakKp3Ehk9rh4lRMzH8ZqJymY0Da1nWUhRqEb4rOF+qkKS/t8zc/AxT5QJtzQ41qSyqStpThb50hrVtXew6elBhk1x3JwOkSbHMyzZv5wuP3UO+6mKbEWnHpFjxKLueimk+saDRqzlcvLGL3RPTPLHg40sPrEpPEgeiVOPo+K64kW2Fc1YPt7Bcq+B5Grppq6QzV3CSSn+SWGYhuqRSS9y/CRVnnbRtaiWPSjWPqaeV09E00+hhCjdaokwLG/vO5sTEbojGsCX6W8/ghXOEQYnmVAbH8MS/ii/V14xxjAAAIABJREFUQoaDV61hpR1sIyaASzUfV/BioJM2odkxWFgssnZ4A5NTJ8h1JJhdqlBzA8o1IVFTJCjyplcNcODQLJeebTMxXSQsdRHow5xcLBNJfZKgVBEKC8nq+5yzbQM3fPd7KmnuonPP4YytQ3z9lttJRxFtCZslz2W+GEmolaotk/jpQK0TCHYVCCluZXH2euxcN0BnSyvZbJK2gV7+/NO3UzZ8dAkDF5G54HIRHK8IiNXHQixeF1evIoBFUB0E+ILrBW8L4YysbflKqyz4VQnifZ9a4FP2RJwuWFX+zlMEum1oKkBrIJdmZO1qeluzZEUQHrmK6FXeYSXMcAg1R3XV4sdie6mnkqSu+C0bE9cyJ1kTKaYyGMkOLviNP+AD//Xt3HrPA3zgo5/lrn/+Nv/lr/4rn/vYp7nvy9/io1/9R3YfPMHAtj7e84o382vvfw+/9x/fxcjQEG/+jx/gN667jFe+/MVqueKWxyaxW3SGUmnG5yY4fGA/89NjuBMn8GbHCf0iqlPOMjBEWO4FuEFFMvTQKNHb1cLw0Co623P0dLerLuRAerbVUkek5hS6FYJqAT1ycXUPW62pmISmQ2bwfBKdWzFrMywcvhNv8QiBVyYKamhBSVW+yfKRrKlEulxLEeBHsWheC9R6RigLD2aChAhYjE4Vs+6WT6o1OBF9KDOBuIJNmbnc77FQXYwdK9VuSNS2RFar5Rifllfd9Qv1Q+PnjQCempria1/7Gl/4whdOXYeVPuKVGqlfqAvUOJnGBH6JJtAggH+JLnbjVH/6CXzy/W8klc3xyG23YhgabW1tvOz1b+ecV7yJpWKRr3/lyzx579289Td/neHtZ1DzXHxNIlLkQTOOrJWHXiFRhECWh8lyaYmbb/oGD912s+rRdWwL2zFUP4Yb6Ozbe4TjB46QSthc+ZprufYtv853v387J44e5tq3vIH+dRuIvABD2KdIUw/EEiMsD6kSVzQzO8U/feFvOL7/SaGisBwHK+mQX65yeO8xqmV59AU3irAE3IQRTS3Nqksmmcnxuv9wneoqevS+29HxSKYS5Np7uP+Hd6uHQFERCrFrKgLYJtfRwYjEXhsJmlpaOOv882hpa1fklShnF2bG+P5Xvkw5v4xjOhwbe0pFxyTNBOnmHOgJ9h04SkdPH5t3bMewk/R0tqKV5hk/sAe3XFFgYMUBfIr4lcjfusNVHjJVT61wgnUHcOxKRHUAD27dTKhH3HHjrXzzq7dQlXNP6GTSDqZt09rVxXLZ5UUXv4z83CJ333MXy3NLbNu+no5kRCE/Q8JKkcw207ZqFR1D69CcJJu2bKJ/cDh2cSrQEiqH796H7+XQk49y/PAEo2PTWKkkW8/czsjWzTSlTOZnZ0k1tXHWiy5ETzqK7BNyVwjXynKemYkT1JbnIaziVquEbk2BG9FSFtPt3DFyNU81iQNcV6BEXMCeuEndqnrAlnvCCORhXTHiMbxS5lJxkIYYlYr6u9CWKKh6tPCpHlmJIK6vUdStpvE/hTSZBm/sT9HTlOCRuWV2T+WZ8yMVW6VVKsrFG9mmuu/6F2sktXmmnBR5u5kAE1NAlSZRQ1WlCA4dm9DS0Xxx1orIV7zvcQyxIknrbmSVvSWvcJyYiVS9s0J8e6gY62rcFayl0mhO3HsjRlyZqbiFpds3UgrUuktY5iHKU4nIVjsWNbPc3IFyTsvs5JjCBVcRppHroklUlFeTgGZIOuhN6bjnW345JlGThqzlKNSlFgzkiAWBGQrA6iJiriua1VtXFOCyS1eAtJC3Im6Qc5OoKyVlltwq5SQWl662co/HbUn1WOYIzdaJpNI1YaMlhADX4pjoMEB3LDUH5b52Q7RqKOg6jmCuz0LdG/VqZS3QCBX5G0dwx+chcd3yvg9VR1XMBq/Ejq+UGNejtBWWj+coLvBTjK84oRWZX4f96t80oit+vgngn/4nSuM7GhNoTKAxgcYEGhNoTKAxgcYEfp4ncPZmnc1bmmlpNsjmbB7d00W6pcj5Z+yk2ZgitTDGTmeOtf/tFgLnXFUzoyllpQ/VGl6ihuUn8Uwda/JFvOf1u3lkupnMcBNOogXdTHHi8GFKM3P82U6TPz+WY0NryHU7+7j7qRMkFpdoXdPJHaUEy6FNpmgytxwwWqrguhWKhSpr1rVTxqXNdKgYIXPjkxgli5aBZg7NTPPSncOUF6qcf/bZ3HjjHew8Yy2jT81hmgscmdLYumOQo0tzdHRXyJT78ebHsTp7WA6qpOwMjpbk0MRxkokch/Y9RdeAybretSTNVqrFZbau2cS+mRplXyfpWCwuLWFYOmPjh/G9KgiuNvPMzufp6BnCq4yRSaYoV7JcsGETN+26l7SdUkLhbeu6uWp4A19++A5mlpbJZpI0ZSwW8lVqoQjhA07M+awykmxosTm4sMC+guLaCQMPLdDrXac1FTOs6zZmZLJqVQtzpTKW7eAGgrlrqsdU0sWUAzgwlPNUEYGhr1LPsk3N9HZtZs/e+xWoEcwohJaIwJtzq1kq5vHKS3T1DTM/c5jIr2JYMVEmMtqknSST8jAtSWNKsJgvYepSFVSjLSuCaahGOtVSDUt3wKuRTRoslV3cZZ+unhY0p0a1KkJpjUrZx5N4Zl1n++qI4U6TtW0Rc+WQuclWlkMhBi0Fn+UILHRclVzlccHOzdx00/cpVj02j6yizY6YygeEho5hCIEed0fVvFBFZMce21jUqyqdhEwWStULedWOQSWGPzg2T/dwD1/+5hO4poie41hfVRelNiCYMMaBEne94gBWXb+ij65HQMsrBT8LCS/JdoJXpW7K8zxFAte8CkHokjY12ppSbF23hu72VlJSu+RLeHRFOUtF1ByTy/HRh9hYqSaCbCuakUSrLlFdmiKsljAk7Uz2r9aT4mOV4ynYIU2uSdCUI7HjpXzvm0/wxne/kj17jvAn/+VP+Z3f/y3aB1L80e99hL/48/fy9c/fwDs+8j/Y88M9XPGqF3Hpy66iXFnmphuf5KyL1pOx0jx56AgH7vsBpruMK+T88hTBcgG3lkerupjiPldtWiVShs/QQButbTm6urvp7u4gncniBh5h5OGYBr5bxvXyymSi1nokuQup5opF9HIuMksrlKhmgzBh03fubxOm1qEXn6Kw/1vUlo7i1QqEnsxO5ivmA3kDSDx6nP8l2nG56vJbkeSGQ2A6mF2Xkll9BWawxPy+bxHM71Jd0Uqwr9vocg/WO4JDQ0h+j9D1CWquun/lnopCMZkk6Xvj93+efzw0jr0xgcYEGhP4mZ1AgwD+mb00jQP7WZjAZz54HUYiwcO330Y65bDjvJdy7X/6EJqV5KFHH+TTH/sEq7s7ecfv/i5Ocwtu6KkHYuU0rLvd4p6TWD0nsUK3fe9b3PyNf8TSddULIwRwMmHjJB0qkcGjjx9m5vg4r77yKl735l/jgUce4pFdj/Dq17yGLWfuQLNsRdKo6GN5gK8LiyUKd25qnC997m84sP9xLOn3EBWkIpZMTk4WOHL4pHrYFueuPA+b8mcUkc62sOPscznvkhdxYM8DjB0+iKkFKq5XjquprYt9j++hsFSm7FUVx5RIpRheP8LaTVuo1Fw2bNrCjp1n4zhO3KcqYCkKGDuyhy9+9MMszkximg6WLfHRQnrbpFNpcj2rmCvUWDsyolySL3rRxSTMiKcevI3x/XsVASxkoCJ+66SvEL7qQVQUhdoK+SusmSgeJZYoJqZiArhZdZ5Ih+mN37mNb37j5lMP9BIBlcpmOevi89m0eQTHsvni332RxbklRfx155J0aCELlkb7QA87X3QhTZ09DK1bz+qhteocfYE+nsvC5AxPPHAvT9x3K6WFGdLpDJ29feQLEaGdoKWvm1WDA7S1ZglKFQbWbyTb2q1Us16lxPjEScYO7OHIYw9gErBx+zZyrR24XpXIjRWpAmfcTAe7N17OWMswk7pBST0064QqkknIzhgQikpTuTdVN6uQqz+yvK5Ek+teBSPwCcRNLrxdnQRWPdFiCbUlNEmikgU8ifzXw6lVSSUTuJFBqVyMe3HDCpo7DTUBWjkVcSzEtLmwoL7Hz7SiOwnSc0VqaZ1q2lKOU1kLCcQZK9dX9enKBXRiZ6kAFOWUlX3HynkV44ylyNwVh2mEjx5qhFVP7UsUzoYlkUZJdOnPDf1TyuPYrRq7a+MTjh2qEqEdCOoUItuyiMSVa8n9JSra2GmviHZxRReq6n0n8W2RKZ3AIZrtQC5N1OxAUvZZ7y9WRLUO1TB21Sptcsy2apGHlhIiVdj6+E8hYEWVG9XvX+XMrR+j6kEW57bMRDp/RUmfNCFlEil3sohNYhezenPL9mRfKj5aVfeAOIDlfhEpt+Jx633Z6rjkvgnRFWMsMuvYAaxIdCGl605gsTIoJ7PqVBaEXD+nlQ9s1Sscx0irSCcB3/UoLfVpVY9/VvDx6jN/Fj7mG8fQmEBjAo0JNCbQmEBjAo0JNCbQmMBzmsB7f0vDSUBT8yBOz9kcGD+JVTtCW5inyaxiudCnWwy2Wmx77XsJN/4eBz7RRW9THidyMNdegrn21cw8eoB//N9f5okK7F2sKbFxS2cbVnOOheljrGsy+OvzSnz67iRXbJ9j8LoIMikQYXAtpHygnd/62zzjmoltrWJyYoGqmaBDL7PkVcl2tNPf3kpNW2bfY7O0JRJEza3kT+zlmleez213PMHZ557P/bsfojmjEy0n2bpliIE1nfzgnnsIcxalfIn1wy1Mnyww3L2NsuMzXzjJ7Mk5EprJYMcwex7bj5M0WX9+G/k9EXZngo5kP6VECwsLPqYFx46PUiwuEvhlJeZNpyxq1SK6xCDbSRKJmoqWLS/ZimzVdFddCw2bjB1il4u0dXcwlV+gNSPJWglmF0sUKlWKFYdyocRQxwAj6YiDi7Psy1tYkY8hSVBCqhaLZDNp5SYt+rLkYLJt1QDHlhepVKsKasqaSalYIpvKUioto+mCZxIqHhqpLDJlzUHSnAQniTNW6qZEkB5H24ogPN06QGlpFs9dUHjVsmQdRghgie41FVZduypHpeJSCWpUatCUMckmDNWnW5FO2yDCL/hoyaSKKHa0QLlwa2XItaeVj7VUdvEiT633lF1ZF3HpSRm8/FyHVa02xycjxqbb8PUmFfYk60ZK+6vWowICz+f8HSN85avfZH1PM6+59pVcf/Pd+HoyFigL+afWmcRhK4lxcaKY7FthOOW81Qj0Cs1JaItqvPlNbyBKtFDR2/jTj31ZrTGpSGUlgIjXnJRkuC6IViFVEkusUsp0RegqCKs6aH1qNanSiuJjiao4psZgVztr+ntoSqeUY1eXmqkooqrJCoGO77QRhTW06lzc/yvrF3Y6bhMW0jHTRcums+la/WKspMv06AkmHvgixtIikRg5Qh9dc+ukaXzOYaCLPhvNSqN3rWLNxa/lz//Xh/j4J/+M4fUv5rWXX8Yju3ex6+En+e5n/ojU6nVc/Rv/WaWyTZUXSRg2u753I4XRI9CcJZ3OUjg5hladIaz4ytEuPbxaWMWvFBge6qOtyaEtl2HDyDoScq5akkjeEwqTB+hyL6q0t0itMYquXdZExEGrTAMiaq8t48p/y2+3jBEvnihRuSlrNYkWTLudyF0kqo2jBVUl+Fe1YPXlAFX8pKq2QrEdqH2r+fpFFQkdImLzNK3bfhvaz4bycUr7vkpU2qv6hL1aRV0/FdUtaWTyXjFtDDuDkWjGdnIYCTmXNJBGt2zSO979nD6HGy9qTKAxgcYEGhP46SbQIIB/unk1Xv1LNoF/+JM34zkpHrvluwwMruG6d/8pPWt2sJCf447bb+LInn286qrXMrB2jWoQkR4WUcup/s2o7npbmVmkM3Z0Nx/7k/ej1zwM0zhFAKdTCTLZpFIl7jkwwWDfMG/49f/A4/v2ceCxJ7j0FZexdttW5WwUMCEPddL7q2JvVIVnyPzMBP/w6Y9zcM+jimSR/hMhalwvZGmxxuJSmULJjaN7FBmoKRJXem3PuuhiNm5bx5MP3M7c5An1gCfuZIm/dSwHM5Ek25xjztV5bM9xkrhsHVnN0Oohpdq78OJL/i977x0m2V3e+X5Orpw6p5npMFkzo9EojCQkBDIYEGbBBnQdAIddWHuT1/Zer9fruyy+632ujVlwJlzb2BhYgoQCSihLKI5GGmk0Ofd0jpWrTtzn/Z1q2Hv/2n/MWla1nn661VNd55z3nOo67+/zfr9fxjaPx+C7wxnlhr5RWePJ++7iqXvupFmvYZhi+WKhmQ6pbJ7iQB9XHLiOtXqbLVNbufrag8oOpro2x4nnHmX62Os/tIA2pbkxYxCsYLDk/5oqk1XdAKs8EgHAsU20yhzRNLWdsd27FDi/795HufOO+9UZSaTSbNk2xY03HKCvmODlV14hnR9ken4Vr9Ek47vk0g4tPyQ7Osjwls2MTUyxa88+BSTlPHitJuWlRV4/cpjD33+GpUvn8VsVNWmb6x9k+779mIksmVKJvfv3UywUOfbqIVZm5pncuUvZd89ceJ3zp09x+PARbD3CrdXpLea56vqDynrbFdWp68ZNmNxApzKEu95NozjEWcvhVGCyEDo05FpQ59xUsFflS3kyBSqw8oc2wp1IV/RQJl2X0Tyx48nj2oZionL65OEEHnpW7HwCzMhV8F0gqSdFbvkKRsaALyCQbk36wVYDmi3wdZVprWyIxZpLGjJDx9Jk4lQycHUCGUxQ9tUhoWRYS17Meou2KFnlIgoEPgqoVQHBCnyq6VAF/M0YvEoTGxs+E4myNfDRJLcm7tIUiEYX8vmDUd64qZT/V+BcgLU8b6xcVU2PWInbtlL1qhxu5ZYtgD0GtWqAX1TH0uibMeQU+I5jqYzf2GKrA0Xl300VnKzybmQ/lcpXHi/HIx5VKn9ZmLALYuMlzy9VkeAdBUxje+dY2S6W053mS/7iyHlyzE7WcUcBr451A7zGjZ5q3hTUDWMrNFH2Sv2kNCrvN7adVoBWAWdp8uJMYTXVrrykYot1ZQGt9qmjqFZRwhvX18Y25Pji3Y+PIVZKR3JMan/kByHRT137JntH6R5utwLdCnQr0K1AtwLdCnQr0K3AG7kCn/rXGooJGln+5ttVbt6VZCApvWmdXHGYhx+bZWKghz35BNr8PFZ/ksF2jXKryHxtjezkO5h4yzbu+LsnWGxG5DdrHD17FC0qEplrhEEvb7lxknClyh+99xhf+47F7f8ygbVFXIEaMZzydL72tx73HztIM3+ChekEZ8+16S3a9JhQsTPMXZ5muNBHrs/i+OEZhreMopstbLOOF/k06k12D11NK7HO9Pl1bDPJzv0T1GYvcX6lSmEiz/L8KpvGQn7qQx/jjjsf59LyRd5103YOPfEq5foAEyMBO/pynDwX4JUaTOQneeHsBXpzQxx67RyWWcAyLZkpptVapdnwaHttBgZ6lUVtpVzD91z6+1PMz64w0LuZiDqrayskkykCX8M2XMYLPSyszJIp5cglHTIpm9mlVexEmpNn12hUXbb2DfPTN+3me68c5tC8j9esKeeyQjqF16gw0FOi4XmU2z5t12ff+CTH5maUy5gMvQvgFRvodruFZURqDaRW9dQ+GMo1Kl5rCMShSbrbjrJSIKGKuiFQkFBUkp5bU7BLejLLNpRyVfVUQcDYQEY5w5XDOu12wGjawrMj0ukE7VaLRr2F3zKxHI1M0iRlwOJag2uuvIFLl2eptGqUmxWSqXiIOmxH6IkcenuJn7klTc7yubyW4cxcHyTyarDeMkzlGCf9nbJU9jyu37+Lx596lmv2TnFg73a+/LW78LQEptmJMBOAK72xQEd1fDHIlt41zvKNlaEffN87yXp1xjYNcXJugXOLbR558rhSqMpjY/voOK5LekxfnL90yfaNM2b1yBNTaQLNR1Z2DEKl8h4Z7GGwv5/Qa+H7YnuMsu8OPAHYbdUfS8eqsmhFHJAqktn/Ptrry7Ref5y6V0HvHaBndKtSd68sLjO0bTcf/zf/kg/99D/n3/+7n2f39mv5/d/+daxLh9HaVQWARa0vva1aZ1AgXHJ0xfjaIUoXYMtWRrZcxS/9i1/mgcceZ3X1PLfcehvf+pMv0nrtUdyshV0YJZRIKUPDCk0a1WX0qKUs2VOmjd+oY9Hmqqs3xdbHrsf1B68jnTNptz31Gpc62ZkkWijrfw4hdaWIjxOypG/348GEjqpaoK4sm6j1Bl2nFpoktEgJPpK5klqdkGvUFzCrLK9bsbJa8oTFIFtrKJWvWr9RCzsRvqwjybbCJaWOt2WYQPNxJWYqbBG0xeZZp0EayygSumXalYtKfW/ZWXQ7g5UpKuAr38vrQ5TXpmkr9z75Dyp4Xlud48BvUbr6U2/kt4fuvncr0K1AtwL/YCvQBcD/YE9Nd8f+IVTg7/7g52lbDseffIx3fPDj3PrhX1Fq15cOPcczj97HtddeyxXX3RQDICW8C5XFzIayTikYO+q3SnmFP/mDTzFz8pi6gRKQY1uxBXQ6laSUy1Ao9JLq28Keqw9ydnqaxx74Hje99SZuuPXtsTJRWIpsKwqxBaSKKjT0WV6d5Quf/TRnXjsc27J0VLEtN2JtrUGrJda2Bssr1VgxrMfwd2R8nH3XHODqA9t5/P47Wbwwg2bE+yW+r7qoMy2dhGWRFgXn6E5m/TSj+TTJqE0ul+amt7+dXK4QW/tocT5oq9Fk5sJFHrvvbl577FGalXVCU+yEDKykTb6vn03jO9iyczupQol9B64hXyjG1tkEVFfmOP7cI0z/zwpgU6B0DHdV9q8hQE0gcKwC3sj/lUlI+fcN8CUW3mO7r8BMJHj+2Vd4/LHnlDJ0YusUg/0FWutzpByTV4+dIVUaw0wXyKYT4uSkrG/1dsjI1DZuvuXtyiLKj0JqtRprS/McP/wiJ448D26ddi1kcW4NLWGo49q8Yzf9Y5uZ3DpFJpdX2LFZb/GXf/xHnDnyCgcObGf+0ilyjuSipDg5vRJbKTWq9JVKXH/LTZT6+3DdNmHbjTNvpM1Jpdh03QcoDm9R092X9AQvezYvNXxWxBRZk0nMGP4rSClDA3LDL+BPbuVl6lbGiJuSB9NStSrgUjMt2rok0kRK8RumDEzbINWqUZDmrFesxKCqa7jKssdHl75Omq5I1LoBUUvgsChxfTQvVNuRjGJ9rUGQSaA1fMgm1bSuX8wr7kjooYUyuRqhexGeWEh7rmqqPZkSDYRBL6G5Gn47pyaQdXnutqsmWKXhC2P5cmf6uhO1JY2pDEkIBNZkWlaaFwHJrgK9SgFrGrGSVY0jR+iiYHZl0leslQ1lrY3k6eoCcgXCGoQqQ1hsqAKijn2zvGZUDq8sDMj3yp09fi1gWIRyMcm5Uz9XFDc+J6IyFigq+972CKXhk/MkUFiep/NalyIoOB2T6vjf5NhU5y0j651IJWVrLTWJ1b3SFMYnXf5khLGaWAHeKAbNbgcIqwUJaR9VuHJH9dv5C6wAvDxfbP0sLaG6tqQxlm3Lbhi6yltWAwEyyR0HLnc2LA1ivG1l8S1DImpgA4KPXPcP4c98dx+6FehWoFuBbgW6FehWoFuBbgW6FfhfqsBv/IqJmQmxHY1VD6ZPTFKfbzM8OMP5Iwm0RIKd28Y4e+wMTjugbyBga1WnGoRUHZfluslH//Uf8Jdf+yx9mSyz1RpRJsFqdZG0bfL6yXXefd1mcuVFPvNvy4QLefRbDFp9NxAtvoKV9YmmQ37tkyavzc/Su7nA/KLDclWnv2TQagaURSHstWgsNti5dzMLF9Yx8wlu3p5itb1Kw0ry0tPT7B4aBbNMpRbSNJMMTg4wWRjkmVdOYPY0COoGe6/J0Kon6S8WENOj2qXjpKISjUwPgW7QXFlhZ34P52qz9CY1nj21QjLj4rZTrKz7LC3OkRKns0aFRMIB2yDpJEnYFqb0fyYkkhGXz9VVLJblSD6oxurqsur3N/UWuHJ8J0ePPo+VExezgJ5CgcVVscwNubzk0RYb44EhPnxwJ48df5UnztUxRK1oGgTttugUySQdFUVkp3KslBvsndjB4fMnsRMJbHEosx0Mw6bVaCkgJcPran5WelHJLFX2bhtDxZJ9K2rRWP0rQ+lixyttkBpU1kQhLEpmlP10u91WPZBk8PbmU2J6RmQFpJwEOaNBHQ/LcGi3I8prTVxP54ptYzTX5+kpZJlfaTPSN0rVg+Pnz5HMGjiOuEd5CsZaZj9JvczBbdCTaLLiDnJhqYjhSD9rKHttW9MUCG62Wyp26qqdk7x67CS7xge48cAe/uSvv46WyKnWUmosB68GfzE7wLfTE6pp/1CpSAPf5g9/97f55K/+S/Yc2MvVt97M1+96hLOXqjR9F09cumS9ypecZ0/1mtJHSr0LaY2+vgF6egdIJTPxoHBzHd2r43kNXNWDdtbS0LFSWZpuoACx224QOHmMXB+auIZV5kkd/BAf+sB7Ka+1+PZX/xpbm8cvDXLLLe9m38Ru/vIrX+W2n/tJvvSlP+L3f+3fc9sHbua+Ox/n03/4RdZfuAOqC2pdTbpdue7kQwQNonqVtT4rsggtCytdxL7yADv338yxB+6GxjqhkyZcXSFoLUNkq/PvmBZh0ETX2tgEXLlrB6WBFP2DvfQWcsiSAqFNGIkNchXXraqhf7U2oVtYiSS+UWBgx4/jmElqSy/h11bUQLisQ8SZylINWfsylNW5rFlEMvxuhFhRAk1sxJUoxSU0RActi4lq2lw5wIktva6J41tsFS2DDraILuwimpFCk7Uh3SQwkmoNJaJBu72G01jED9pEcp6adTS/pfKKZR0qcpKxgMRMopsJTMtR4Dr06krp7GpNfBn8RyLtRAjQJploYhhLoFdg+z+uDOD/pTeV7oO6FehWoFuBH0EFugD4R1Dk7ibeuBX41h9/At+0Wbk4z8/9xqdxcr1Mz5znW3/K1RhmAAAgAElEQVT3NWrzM/zTX/tVkvmigh2KoQikE+i7oXJTLEdUuG2+9dUv8cjdd6nMUgGwAnDEjkc+bcugJ5fn+rfcwjXveC9Hjp3k+08+wVX7r+Lam27GdBKxtbQ4uCqrX1EAiwoyYH72Ek8+dT93/M2XMTsWO3Lj6LkR5XKLejO2sRUF39JKTd3YpdIpRrds5uAtNzI2mMFtrPHME09RWVpXkMYyxT5aV2pdlQNjmWQyGbbsugY904tjaBTzWa694TpsJ6Gm98SuSdTFlXKFI8+9wAPfvpPps+dIieVLFNLSNZUnPLCpnwMHb8BKZhmZnODAdaL6jRsl1U54LdYXZjh7+Bkunzr2AwtoUQ+L6lcmMjcsoKW2oqKNwXFs+SyTqBv+2/JYBYB37cZMJnj00Wd54bkjbBkfIvIbBO2GsjMuFkucn16gRZKpXXswHJPNY5vI5RJkHJPhrbuxrJSaUl1YmOPZ7z/D6UPPsT53UYHifKmHbL6fRKaX3tEhBjePMrltO+lMXkE7t91maXmNV185yt1/82Waiyv0l5KYQZNUTwbTSXJxvqomTPMZm9HBQQ5cdxX5niKe21aNq2Q1i4WPWCkPXfc+Etle+vryGI7Foq/xgq9zyIXLGCxrFl4oc54dOXYsuIyhpahkPRe8Jrrroku+rhYQSL6rNDtSRAU847jdghHR4zbRfZ1ly2Q1YxFJvrBA5Jb8qnS6Av7k4hRIKZO4AhYDrFoL0/cJTRNfkyllNeob2zvbyY7dsShSJTPWJzIsZfWlqK80CnJOZd/dThZvJE12rN5VE7Bq6EA6SSH1MlUsxymBtWIbFk8oSzMpk7ACJRW4FBAp+y7PKb8smTSWkrESuT5aO1TKZLFkVsBSTrBcewJGlTzaiEGqJw2h2LDHQwkyFa6aVNUwe2iJjiq4Y+msbKs3uKhSsUufJMMistN6bCfWAdOyz1LGOBNYUfL4eUW1K9+rnrRzbgVGy3PI3xTxWFPDKOJHIOA1zu2JX1sx6FaKcNcnkoxhOfWKDouqWTYT5wMrGzP1t6sDi0Ub7AmE7iic9fjvXQxzO3nKG3nTHcv7OHG6cwUqMBxPEKsDV02mTvjPb3zjvjl097xbgW4FuhXoVqBbgW4FuhXoVuBNV4FP/JyG6TiUCm3svMPp00kWag5LF9v0pRwuza+hiatPC3pG+2jN1RjCIGFXCMMsbqrCP//1P+azf/2HjKU2s2IuMbt0iWTLYXF1hSI6Q5tMfnc4y86frxBO5dHS+/CGfgZ75QlIn+K5vzjGFx/VaPopjl1YJDue4+KxdaZ2jlMnx8WTR3E9n0yQp3c4SXPNJeiz+ac39nOpvMArl1d56SWPnmwao9lk+3iaQv8ky5UVnCjDq5dmGdpukLPG6B1doeoNweoZCo7Dpv5hpl+vsFJZw7IDxse2cvTEDOt6wP5teU4u2PTnGpRXDRbLsF6fp15pMDK4iWZ7Cd+0SNkOuYRFKWexsL6EbnmsL6WJtAbJZB+tVoNmu0xffwnL1jFrAhybZAq66uNs3WGt6uE2fOYqPklb48CmLeyV81Er88AxUVyKYbEXD82LSjeKKKZk8DpJtRUxMTzOq5dOqF7JdhzxcsN1XbTAVu1TqyXqSVN9L4phlX8qg8fSWVomoSu9YNxjKRWwSt6JM4ZdJXkV4CatZzw8K78rYLOQTpIQlWjQoig2z+mG6s/DyKJSN2i1TGWXvH2sAM0VBvv6OH+xzI7t23n1wmXOzy1QyBok0zpW5CkXMNMt0JdxSTpNtpYs2vYEl1fSrKyepW9wkFw6Q9IySVoObruF1/a4bu82Hnr0Ca7ZNsboQJ5nj52jhaNUxcr6WL6qXC8zdquKzdU6Tmyd70OHd910De7SEpt2jPPauXO88OoZ6m5aKZjzmRT5dJKUiAoiT63TyHqZfLhmEs1OY2eHSBWHlKtcff4M7fI0zdY6lmETaKJztciVhrHHxTkqorpwgcrKPNuvu1V9Rm6De7/9VbygzObJCf7Vx36eP/vms3z2d27nyKlLfOEzf8qB6ye5uBzRShVYunyR//CRD/OWD76D+791H3fd8STH7/wcWnlGAWBZq5C1JmV5LWsUolrWTQyxwhZFr53EcVJYRok2ywShQdCqkmq3aGfyjBd0JkZ72bRlgHQmR7q/X61zyPi3HwjsreO3quqcR0ZDZUDrvokWiiq6I6iQdQVdw8hvpe+GX1PX/NqrX0GvHMdt1SBoEwQtpVgOQrm2dJxkBkcAvlVSWeKumSY3fKVyRWsvnyRwL3ecvWLltBXo6JGsHfhEor4WkYX0/EEgsgWV/xuoBSHZ87qyadaNDFYiQ1vWEExxJZRouEDN/wetNXS3Qui2cMMA0/cwdB8/bGGnbfSEjp60MDsxVXI9yDYi30AP2jRW1/GrLj0feOhN957SPeBuBboV6FbgR1GBLgD+UVS5u403bAXu+9K/wC6OMDx8JeP7b6Tlujz11KP87Z99nve881be+9GPKTCncIyyuJF8F4FHcnuq5Lqq4Th8+Fk+/+nfo7a2psCKQF8Fk+QjCpUKeO/e/XzwI59gudbgnrvuYs+undz8znfipDPqYdI8qDxhydYNBSLrLM5c4KHvfI3V2hrPPfy4ukETINpsh6yV22pkVVoPXeCbrrO6VidfLLH1il3svnIn2WRIdekS6UyKQy8eoby4roR7SqlrmBgyA6lDMltk89ZdlCYmaTTbXH/wIOPjHcvnjstss91gaXGJZ596mucffARvfQ1l1iMKXaWKNOgbGODKg9eoBunt734XuZ5SDKbEdiZwadYqtMrLVJfnWbp4ntmzp3CbTXUcopQU22yV+6s+pcGK4Z6ogNXzdIZyN9TAQjAl43fTjt2YmbTKAL7vu48yNpwj64gFt0MqnVBwO983wKmZNca37WB40ya2bZ2israErRuMbt1JdW2V+enzvPzSIR6572GSoUsiZZPv7WV4fIKJHXvoGR5j05ZxsqW8Am3LK2ssTM+wMHeJp594hpefP4zRaCh+J7ZIoqAs5B1KfXmqTQMnnWCgv8TYcC8Tm8dIF7L4rtjrtJW6XE0hmzY9+26mMDhOLpshl82Rd2wWNDgbaBwKTZ7yYVbYXxBh+AGhK7Y+WpzxK1BQNTM+RquN1vQI9EBNISsQqRpUuZTkuglxwoApr4lj6ZzUTKpKWWyqTFs8yajV1DWi9KOd7OeNbF3TbWHRxPJ9mnqKIHLQAsmnEUWowFqxdBZ+HKpMJE2U6jKlKgp0aaHFG0p1nIISYxis8nU7P96wMY6tjzZeT4BlgEBddWmFylpZKaAVhJUfGjLwqnKepfmS15Rk6Yi9lSYgVgCwZPwq22VR2OqoMV0loJXuXgoUby/mq7GyVtkrq0EEga3SuAlElgNUuur4wZ1cndDW0OU4lWpXMKw8b8cyWjYl9tACn6Xxkl9UAD9WZytALsfbee1F0rgpW+bYIl0BYGWjHT9OgdiNvx/SdMvzSB6wKxbYAt/lZ1JvOQ5pfGU4WIoff6+gspRJ2YkrC4F439Trr2MFLRC8kyGtCqMUyPExSz3UwkjnZ3GucUT4K29/w743dHe8W4FuBboV6FagW4FuBboV6FbgzVeBX373IHp+gcdfg6nhXqbnlxmeGObYkUVSdpZavUoum6ZdcVUfljMd9GZLDX2qFsV2qHoaxZEJ8pk0K61Lqr9J6i7ry8tM9FoYXpbf7qkx+de7wR5i+eiTZK7/bRLONpj5b/zZrz/NQjTEWibB8qzNTHmN6bkauUKJplvHTBpk0iYLcwFrq8sM9PZSshO8+6YhjOosD51skSv0c+S1Y0S+xnBvEs1J4wfS+9hcmJ1jaDzPjl0DvPDSCa6/8iAvH3+WA3u2EDRtJgv9rC+tc+T0HGYmTyaXpGlH+I15xrZk8BolKkst6rUc04sXyWU0Qi+i1faIkgLMPCzpIfFwkikFPG3Lpl1vU+jJ4LabVCo+pSFHWS6vLjcZSOsMlnQSKZ1a06O8rjG3Wsf3TIp2mx2lCW6b6OGR6aM8O2PQ1JvYdoLysgzA2yTw8A2HmkQQRRH7x8aZ9tYINVEj6jRlUFr+LZR1CZ0gCNWQuUQgWZZFoy4KX49kxlHn0m0Ecc8nXbC4RKk52nhAWdaDZJ1CBsEFIsvXOFtX+u1I9f9+4NGfscCpq3UOPSywsuqraCTJ6L1q2xit5ix5PcPp+Tr5XI65So11iVsKXEb6RUUNda9Ja91k8+gw5eoMvdkMptXD0cuzKn/5ys07SdqW+pQcWMnGFeXwvp2TPPzE93nHtXuprs4wX3FpRk4MADvZsiJAiKF23A6rOiZSJFKi7NRJ2gWefeZertm+nSuvuh6rkODM6Usqq1ZAr+dLrq8MZmu0JBZKN6hne0kWx0nkhqi0InZftZ89u7dw8tQar73+NI2jL1OLGgzt303ScThzZo73/8I/Y/vgIG0/4PiZZR76yp/yoY/8NN/49gP8zif/Ld+6+zlaocNNe0sM9PXxhW8/zl987tc5duh13vdPPswXv/V57vr6vTz35PP81099inxfSa1tBH6Tb375Tk4/9mX06hKhxDzpcu7i3lVsyjfc5ZTSW4FhyQjW6S2WGBsbo6/PZqB3kJ5CD6lUGtdsYms6ricDBQ3wGuA3RS6BbqjFDTUUHQaiNJYoLZ0g2si8lutF1s4sLCuJH2lYqRF1rUTuOpFXjq8xUfHKeoAo6MWhS4YMZABdrMplOF130Io7GDr4i9CsUT32VfzavLL/ljVLsWDW0j0k0zkFiJWCGF/l84oTW9CYU9fp+sVzPHfiFEvnwbFdcvUWlOdp6P2slWs025IDrBPIcEMQUW+1VUxaZNu4oUsuETF55S7e/7P/FC2tqTU3z06gB2V8AdL+GsnGLC03oLFYpllZZuT2F958byrdI+5WoFuBbgV+BBXoAuAfQZG7m3jjVuC+P/4E22/9SUY27VcCubmFGe6/915Wpy/z4Y98jNLo2A8OTm6mgjBQN7uKRcmNnQ4Lsxf58z/4r5w8cpjA99QNn9xUCgCWG0FT15mY3MrP/sIvM7B5K3fe8W317+96723KKlnZGysNoEJE6kOyc5bnL/PQPd/kwskj5PoGeOGx76sbMMmSKVc8BYGTSUNlthpYKjOl7UdcsW8f19x4ALe9xOrlc+hBQKlvkBdeOsLy3LICXoo9CQjUTVJ9A0ztuZLBoU34us4NN7+Fvr6+uNnp7FOj0WT63FkOH3qR6YsXaaysofm+erxuSeaMpRTFopQ98Na3cM0118WATpE8aaBqzJw9wcKl02RzGRK2w9rcLLNnT+M2ZCo2QBcgqZSTBqYRW0Op/+9k8KhcmQ5zUmBYKStlOjbD6I7d2LkM9979KPfe+SBDfSnSCUM1haJKlsnYgS0TJEvD9A2PcMUVe3CSDo89cC+62yKbL3L62BFmz58mYVoszpWp1tuUxkfZtX8fY+OTjGwap9jTp26qm7UylZUlnn/qWZ58+FEazRqNWpv11XJsJSRqXolvTViMDvfSP9SDmSwwNNyDV1nEbzXZumMXJcm9cVv4bZnwjKFZoJuUtl9N/8RurGRSQcvedJpMsUQ5CjgUhjwkWc2+jucF2O0Ar+niqdxdlezayYgNMMRqWfJWFKQMVc6t9LGSS2TbGgnJSg5hqN3mnDSYfkggWbueqGgFMiZiNXAYKCWwNMGi9lW4VqlkGyTNKmZLo6mnpcWPs2YEugai4o0VxFbYwBVrIV+AsqiURb0qwFfIcke+3IGgP1DBKoOmGBIr9ayAYYHHcl1IFq9cX3IhyxblMaJ6lccoWyVFMTvNeJxRG9sih4Qql1hXqmAFNJWif0NJLVBXnjfOWY6ZrqiA43rENtsCwjv5x4rQxkBdqYk7Acxy7QpgjgmygGCD0ImHJGL7ZoHPUpw4ezcetxbAGtt6C8SPobMsYMSbi0l0x3Y5lL8zsZJZ7ZuyAJfHdx6zka0s+9zZ71ghHiu05dyJnZjYUccNpWQDx4BfmmD1fAruxj/7/3wovi417ijKFSSOSbXYsMW+VXG9w0/c8sZ9c+juebcC3Qp0K9CtQLcC3Qp0K9CtwJuuAm/fXeQDNwzywAWwV6pMt9dZbTfp6d1EMdvL3Mw5pWBNWVkSQUBzpYIpN/gS0YPbiTSyCXWbwcF+tGTI7Mx5epMprFada0ouN++GK3/HId/7n/Gc3VjRHCTeS6TV0Zq/S+Vzd/LHT9Vp5t/Kw6++yMSOPIePrFJ3Q7K9RSLdVcrf0yfKKqKnkM7TY4cYzDNhj7CatJBZ8UiGZJVrUZPyfJVdW7az6FZJOCmmtmZ59cxZZi9oXPuWHs4eOsb4xCjpQoKco3Hs5Br1holvFVTLUmsvs3lIo2esxPKKwdr5Bm7VZmFhGTsR0nLLJDKx9W0+3UPL9XG9BnU3wGu1SVgaE2PDLFeWqFfKVGs2ZlZjoJSgWtdJWgZ5xyWfiYfbQz/FyvkZ3nn9PgYzBkdeusC+faM89OJZNk2N06trfPnlc6zUKqSVRW6SctAgUnm4OnvHxjly4TTJXJZCJke5UZXwXpWVK72OKzBQGR3ZCqpJlq30+V4QD+ILOFcmxUGggJp8lbUg+SUBh/KYGObFTlIS66SGkRVQlWggjZGiQyLrsVyGlJNnYWENJ53CCXyumBxirTnH+lKbkLQaKF5rtkkX8qyvzDMiTmCahxcGrK5KbynP5UC7Rn9pmNVmbLkrQP+KrVvJmTZ5x8GNxI63za7xzdz9wMNct3cSW3NZa/oYVlqtAeUyafLZLOmMg62c4cQ+2qDpG4RR7DJmWDqu2+JP//Qv6Uk6/MSHfkwJGk6fuoAn6mhEGBEoCOy1Q1q+h5cpcs0/+Xmyw9tZXD+PkxyGSsD2qSH6h7IsLTb5yy/8HWvuGaa27OQ9t93GiWOXyIyMce6Vh6nXNG798dv4znf/jrn5BfLRKP/lkx/jwReneeXIScY3pXj7DQe548GnMbRZbr3lNrKlIqdfPcbdf/N5MgO9DO/Yy8JcmSDS8JdnWDh6iGTjHLbnEvrSj0dYlq6c32QQoa83x7ZtWymWsgyPDFDMpZRpmqEL1Bd7a3H7a9B2Kwqi5nu3kEptprZ2DtwZGvVa7BamdBFyDcXD4qZhKQtz03LRRR8sa4cSSaX5Kt9XDZZLO21n1PqRgY8swwjE1yT7VynL1aKjcnOTZQ9ZYVLLDbpFvRliJvtxWy2i1iy+W8dSWbxpbCcNdhbDSmKYabUGIet1kjVsV5f44p99iZM1nfJshfVEkVRV1geafPwd+6m/8gRVceuWfcnlmNp3FSdeeJ5WW9TNstZi4LY9fEunKY5jDvSYBrYZECXgo5/5j8p9cO38KcqzF1m8rHP0csjlVZ9MfZnffar8pntP6R5wtwLdCnQr8KOoQBcA/yiq3N3GG7YCf/Gb7+NnfvO/kUgP02hXePrphzn/+mscvOGtjO3Y/UOL3Y4CeAMAb6SVtNoNvv7XX+Shb36DRr1zMxPFzYPcoInrbm//ALd/9Jc4+LZ3cd99D1FZXeK2n3o/6WJJ3WAL/pUb8TimNAYpZ8+d4LH77+Ls6y+jRQHFoRGef/RZas2Aer1NEEa4gU7C1vHENli36B0cYmxygu3bNhO21li+fF5NNkreb75YZHpumYsXZ2hWakqNKdN7A2Pj7DhwjdqXQq7IdTe9RdlHi+3RBsSpNyocPXyIVw+9QsP1sWyDsN1Sj0tlcxRKJRzbVDnCkzt2UxwZUhnIsQduwPrSPCcOP8frL3xfTZYeuP4GUuksq/NzzJw9RbtejwGwUgCLwlEUv/JVLKFFoxzbaIuqU4FfuSlWw7jy1SSRTjO6Yxd2Lsd3736Ee77xXQYKJo4JTr5E38go4zt3MLlzN0ObtjE0MoRuWupm+Y9+71M05y9Rr1WI8Eim0vQPbcLJ95LIFBjftZOxzZsZGB5RN+ytWlXZCs2dO8b63CVOvfw6L5+6TJhwsJNpkgmbympZTVfnpNnMpxge7qVYzHHm7AyplI5bWyGfSrH1ij30Dg4StJv47bY692HoK/uoka1X0D+1j2orpNUI6RkoqebG1C1WbbGCNnjI0zjjBjQ9YXdi0ePFIE/Qp0yZiuWOgDpldRxnuQprtCWrSNfpMzSymo4jeS5unVnDZN2NGyOjXCXyQnw7HS8ctJtooqZV0mszVpsKTJUOX3HPWMEqubNqW+riiRWnmlhqhW08S7JlNAWEFawVy2GByJ2GScUuCcQU0By0le1QYNloYm8urFT2Q1CjQG7TiDNpRXmuhic2wGncLIkyX+2rXHAdxqwAcmeiVtk1q4GCDcviTnauku13bKfVtaa8wJQ6GVHMit2XAOOO9buCnepT7JQ6wFhF6cZKa8V/1TmR/Za85g378o3AKQHZhjpWlSts6gokx41dnFusaq0YdgfUqu/i3CYBuApqq5qFcb3V7xtx/I+q5wY878xjqN2JMBstxZp9yd2WDfrxAErMmqUG8UCCfCr19QaY7lhDq/OmJpxjgK4WSqRbVgA+dkwI/sWtb9j3hu6OdyvQrUC3At0KdCvQrUC3At0KvPkqcN/tGu95d46f+3SF2dBkzdPxrByeQL66zuSWHubmZ9mzaz8vf/95NDd2PdJlUFXclSReSddJ5/JctWcf9bDF0ZPfx/RCBnJZblxd5ROfgeTBG6D3TwmdfnzvNLa9n5aWIFG5H3/hy5jnH+PJ5zX++tEir83MsWn7BGu1gOm5WYpZi4auEbRzVBZXSJsmPQWNfF8Rp9ziUqXN7OwKQ8OjpNImk1N5mvUmrUrAYmuN7MAAe6cyXFhaZu3cPFccHOTEo2dUfum7bh7n+SOXoW8/s5dnePnCDF6txeYhh117Ujxz2CWZqtOcE9VpjsWFBqbhM7W9yNJKRcUKub7BeqXC2GiRlu+yNL3I8ECBgaE8Z87PUUwnmVnwcJ2IhO3jBia9hSxZJySbjpXCBgmiesDDj9/Dr//ixxnvn0SfPUat4HD8fJNf/PB1/NrnvsqClyasrtMKEvgq9cdQSt4rJ8a5tDJLXRyRgohcMUe9WmZsaJgzZ8+TSiZxEgI7ZfA2QdOXYWIwLIdiocTczALveMeP8b3vfY9E0qbVbCvlr+pxfFm7kDgtOddy3kU9HODYSTxPrKVji9+CBfk+i+VVac1DarUGmVyOlKYxOVRgsbVMrayTcVJUmlVqrTZOMqnWf5IqrzVeG5hbbGPYNhkZCk84eM0WbVEJlwrS2LN182Z6shlSjk3ScOgf7KdVXeM79z/GDft2sDh7nqsP3ihHqpyk1LyuygCWdln6adlng1bgYJjJjtmX1K3Jf//6N3n7DdexaWII3U6xtlohCHwFfqVgzWaTINBYrTQp7r2Kn/iZj1OvN7nn0Qe5/m0fZOfYGEbB5cRzr3Jw/34+/63H+epX/gtXX3UdP/ORj6CT5uVT57j16t2cnV7ju3/z5zT0iG3bt/LW6z7A3OJLjG66iue//yw/+88+hFtu8+XPfprV9ZMMbt5JkE6ycvRVagsXSch6TSZFWnJ93Sa260F7WeXZ9pWy7N27h2IxxUBfD+mUje82SCQNBfRlqEOOS2pkGrqC+ip+TDlvxc25bpoMXv1R3N7riWafo/rq1wncsnLvU1FUWnxdiGpX1OWiijeHd5JI76a1dBi/flHlBhN6GCpA2lHXT+C78UCBrBWEsTK51azie21cV66t2HlQrMxl3c+U6DLTJJnIEUYOjp3Bt5NKEGJYltrPqN1QWcqyKCCK4rSsdhltnNV5/uL3v8s902205QC7ANmtwxihyf/7bz/A2b/9HA2xSDcshq66AWd0G6/d8w1WV8pqGUQ5ymFjyXpM4CvhiqkbtJMB/XaCBy600BzQHRmojxjI2lw/1MvAcA+XTl3kJ76++uZ7U+kecbcC3Qp0K/AjqEAXAP8IitzdxBu3Al/5/Y9z+7/5QzQ9wfTsWb7wJ5/h6l3buPFdP0koHk6i7tvwglUMJM4AlnsfMUR5/qnH+dJnP83ypUsqH7dDatTvyD1gIZfm3e//P/jgx36JV15/nZefO8Rb3noz47t3xvYp4urayeMQaiIQcH5hmnvu+ConjhxSU6qGaZMp9vL0oy+wXmnHGTO63BjqOI6lVMj5Yh/7D17D5i1DrM2cZWnmggJHpin2MqbKMXISadbLVc5fmGZlcYXRya1ccc31ZPIFBT7fduutmI6tcmhV7k0g8HaRk0df4tnHH+fSpSVGpqZIZ9KsLS2wedMmUrk8vQP9JByZ+tPYPLWTbG+/sqmWHNiZs2d45pEHOH7oWaJ2k/7hMQ6+9WZKpRKri3NcPvNDACxwzBBbamX/bMZAWL5XN9CCyWPIpHJLFbgLVXMtFtoj23eSyOd54rHnefrBJxlKWwomO/2DTB04wNjUFJPbtpHNSuqSzsz8LM8/9gT3f+ubRCtLuEFAdiDH5u1b2TS1k83bdtHT38/wps1KjSyNzfz0JS4ee40zRw/RXl9Q2cKXL61w4vIqUUJsnnvo6+th7uJlLCfJrh0TGH6NoFXGtBKcv7Si4KhpwvDIEFM7t1Mq5glaTYK2qzKgpWaG6TC8TdTBI3i6Q6UakSkVsAVop5LYhQwzgcnLoc4LbY1jPjRkqlQpj2PbIdOtoWsefjKhLKXFgljqa2ohOS3Ekwli9f8RicjCDdpUo4B6pBN4BmZDcmEMBYNpuWhem0gshVo+ekumVuPYWsmPVoBUYKBATDk1svihumeBpjFYVIrTzjmUf5OcG61jTaysjeVDIK9MlUqGtlsjcnQCxwLZf8mB9iJ02T8BpQquKsMq9asbal15/QnkjcGyTmQ5MZTsyFhjsCm4uANGBY6KKlddUnIcRqyiFZtkJZeNQWZs1dxR+Iri9n8Co6rX0zXVKKvHdpTDSkGvlMKxMle2K8+pLJ6VCjqG1SrD2BYyrxHZHWWy2G6MrswAACAASURBVDupa72Tv6t8nuX62PCEVkcdw2UFpQVO+yDZx2r/ZNtxfrFIjlWJlW+ZnAtxLohwVmpEpombEACsdyKV5dzJsW+4EagTGg8e/+A5ZP9jf2p1valrLq5BbN7dAcCGTvDv3vPGfXPo7nm3At0KdCvQrUC3At0KdCvQrcCbrwIvWKodWLqc5fSD8GpyiC/cscRKdYl0toRmefT1lsimCxx75STI8Kx0JXJ7bOqYotaTeBjDZHJoVOXULjemVV7mB4aT/MZvgLYrQTR6J1o4CFavjI0DKZXNSVQj0F/GffIXSPbX+diHdZbNBEt+HTcKKK977N09wMunxVUqQd4JKWayamA3PzjK2qUzOKUp5uYu0I4sdk2Okk/UqIZt+ktbCbQa6+E6I4nLrNQ3Md7nkDVg8dIJlpoeN+4bo5C1eGkxg18zeObELIOb0qSTZV47ukKolxgbSVFb1kklCpx8fYZkyqa3J1QKWa9tUK0F5PIJetI6qYzG4qxAMpfRTUXmLjdIJhyWaiFkLaJ2i/VqjWIuiaV7seWtq4kLMs26Syqt47Z1/q+Pf5Szj3yD1exmjpy5zE/8+DV887v3MdsuYrpNKu0IL4zwpM/U4YpNm7m8Pksr1BSg8qUHDUJs01aOagLsbdvATooltGStin1y3PO166L6tZQ1bzJpq6+q7QnFLtqk1RKlt9kZTA9IJEQ5G+G14+HkbM5kab3McCGHmdBYXm7Qk82Rtgxabsj46CCb+ousNtZxnCLDfb2ksmlyhQKlfB5H+qnAR9cC3KBO2xNLYen1Yre5pG3TaLeQICG5+uLp5Lg/bDVaOIkEhhHyV//9LiZHBwm8Gre87cfQtNgCWtafpLnTzQBdXLkEXFqOqpWmpYh8k1D3WZy5zDPPP8bbd23DyKSx8kUMM4XrtfH9looUklxlRJFaa6Hv2M1tH/o4F6ZnueeRr/Er/+YPaCw0GRrSeer7R/jJ997C3U+c4lP/8Rf5rd/4HfZdtYsH77qfD//iL1HKGLzwzEvc/+f/BadvmHf+9O1cnqsR6S1OvfAijeVFBrbvpb60QPXcC1hai7Alxw7tqEImiCimbbZvHqE4nKCUscml8lhWSw3KW+K656RoGybVtUWSmo/r1jBkqUHTMWToHE3lBAf1QK3tKUGHo5PP9aqoq2Qqi6c5pHvG8NamaZbPoyVi0YMYnovqWK5fWaOS9avISFK68nbM7D6qp+8mWHmGwBUA7Kv1ipaAfMlsdiNCzcB0LJJORq2Fqb5axBCaZFbLc8mQt5wzObcpTMtRrmiSsyvJ1QKVo1CEIk08t0nk1dGjFnrUVAst6rVJhLPe5i//5AhfntYpJpKMTObZkipRa7f4b//qIAt3/wV6zaQdRISpPH66QPnyHNW6p4C2gN+y5uKFOn6g4+uRctDTbSilS3z+6VllmtbO5kmmIlXHsA2z7ST9wTJ3X/j/24u9+d5iukfcrUC3At0K/H1UoAuA/z6q2n3OfzQVOPnivUzu/3EF3g698gJ/9n//J37zP/x7+qZ2E2pisfJDABy7GUtjITeEsLwyz9f+6oscevIxamtlNRlYr1TVzZU0gaKIvf4tb+Ff/eanWG00ePjB73L1gWvYedV+1ZwoS+POR2y7qrG+tsID93yT55/6Hp5kyarMVoPVisfpUzO4XqhAy0YEqYDbTCHP7v372bFzC9OnjrAi8FcgoLJltlVzIjbNtmGQzmU4fmEex8oysWsP2DZTO3dw4MABTNtSmEymV6V5WJq9xItPPsbFE69SrdSpu5qyfZHb29FNY/T29TM4PMTg2Aheq66sjjZP7VGZuaJqvXTyNY4efp4n7rsfzfNxQ41C7wDvvO3HGB0dZn1xnstnT9Gq/lABHE9MxgA4jiCVxkpuyGOVYmz9LE1KbKMrX510luHtO0gU8px4/RznXz9FUuyYMjlGtu5kYuduBkZGsW2LwHOZvnCJ5x5/gucefoS1SlXl1yYKWYYmxjhwww1MbNvG0PAYiUyawPMoL81y/uQxXnr6eS4dPYrv19CtiGQ2z+WFBnMrVWXlPLZ5lPW1MqdfO04ul2b/nkmaa6L6tUnlirQCg/Vqm3SpwMSObYyNDGFHHmG7Sdhqq2wkaSoNJ0Nx65UUTI1MqUQz1AiMLO3KKqmkSbaQI0pnWNZsjusOzzQCLhoOy+L2q+BlhOG1sYIGkkPrOwkikaILMCekNwpYs1O4yl5bsWHVCMq8K1hEgUDQOCtXcmR1L1D5VoE0d/UWeksspeWZOtBQwc2OJfCGalTBTlGoymNiJWysLt2wOpZVkQ5IlA5BPsXmWSBws4m2tkiUsSGT6Ty3He+TsMhOZK40QiKbjQR0qqZXEcoYRv7ghSUZvGacfSt2X7JZBSpFDdzJw1US4lgJrKArVpxdLEBdrMFCGesXfyZLTWAL2FYAujMVvKGU/wHIVjvQ8WxW5yPOQ1ZQXIHnDRCsgqTiHGNR/qrgpVgJrDye1M/i7cVcNbbjilXJsVWz4sIdAKug7IZCuWPBrQWGsvBWf7A6cD6OKQ4xy01Vi8DqWHFL7dUeCrXvZC4r6XFHbaxGnzeOJ1b9qowi+Xvxg1qoi4FQhlS0kPC33/eP5r2ieyDdCnQr0K1AtwLdCnQr0K1AtwJvggpceBtkdiv3qWD9Jc49+iK/+bdw9LjB6FiWVS+k0aiqfrG8XqXhtkUjSHNJIJSGmS3SMzjG6VPH6cukuXLXJIeOHWFiaw/Xjad4354F9t5Uwxv+cczBr6BbEsojfUy208e0idrH0fgqj//W5/jyYy5BfpQ13cLX1jl/WoZH16m3ZdDUZvfmQRaXVkmmsyQcWJ5bY6UVMpbJc3FhmYQZ8WM3beelY8ewybN1W56pK7awLVji848tMzGSZN/IABdOnSPyGtz8jn6Onfc5veSwXjbJDIc89OQZ9lxjUWmYJO0U2fxmaitrBCsRuSBFKwhxTJdiKcXFuVXqlQDXajJayNJXspmdr1OtVSgUNSpNjWSqRLXtoZs6HgHr63UKxTS2IXFEPu2WgFzp2QxsL6Dq+/w/v/wu1o8c56GFWV473cbOhviewXrTJ2Vq1Gq+gmgq19Y0mOod4tziBfRUEl16FulXpBn8QaZvm9C3aPsuExO7mVtZxDZaVNeahAqKSp6zrRy6pNcRt6c4IUdTikwBxEHgYtmQTifUwLgWpUlJdm4iZGZ5jeHenOohFxcWuWJ8kl/96O0E0mtGbbVPYqEcqv3yVWasfAiMlr5S1mQ2rIV96e1krlrBbUP9XGZ7RSlqiuJTWUdJmymWzD5pJ4kW+txx/6MktADbCnjXu99HiMRsCZyM84o1mUwPIwXeLV2jUU8QOKYC3pZu88idf4XVs4m12hy3XnEtlaDG4Og2xAXPdevKEcz3XJXd22x4lG68kW1X3sTo6ARzyxfRwiIX51e4/SduRpYSpO/93oPPcPr8s0xu6uWVZ57EXVwn2T+Emexj+dRREo1VZIbZTOXx5LrSQ4J2A92vY6RyFNMaA6kEE1NjZNIaqaRG0tLAraJ5a3gygF+RWK6qel1JvnNopzFTJqnNP8bQdb9K7fzjzB35AmYocDShen1Dl8GP2HUuIestzjBBeRGMphq0Nm1TrQPaehZfYK0oqQOBy+2OiEGeI15HC4NIDRRoQZNqVEIzMujuigKzppMCO4GVSKNpkudso+uJOMZK2YmbyhFN/qbEPbYMZ0tYndhGu4ReXcVfaWGZwPeVGl16cp9GHPUmVvSiJlb9uKXszeWYPMkoD0KyXo0/+0938bcLedKFiLdszrAzmWWh1eTjP7mNyouP4NUj0QAQJdNUfY/ymktN/l+e15ZMY4uGG6hxfHUJ6SGmo9Fv9XJfYNFbGOQ7z05zsH+NcrXFUlvn3GWT0VKbe891AfCb4F20e4jdCnQr8L+hAl0A/L+h6N1NvnEq0KyvYCcL1GvrfPe+7/DaU4/xr//DbxM46VhbuJEN2oFK0lC4YUirVeeZR77L4eeeoryyonIw0vk8Lxx6hdr8ulLDTk5N8H9+8vcYHJ/iK3/7ZXqyWW770E+h2Ta+Hyplqdzcx3bRkbqRfvShe3j03juUTXTscmyyst5iaa3Fermp1MfxboldssHg6Cj7rr6KXbsnWLx0ktcPv4AhmcCipBUArFtq+lAyaCzdwMlmsfvHSCeL6IkUW8bH2XvdVQqwqnlVmURsNZm5cJrnHnmQCyePqQnFRDIBZpJaKyJT6KFveJiRoWF27buSXDHD+ZOv4/tNtkztwQ9dzhw5xMKZ49RaNY6+eIRW3VWZRYX+Qd73gfcwOjZEeWleKYDFklogkhxPnAGsx5ZKst8Cv1TkqDQ68XGrpkXd0Manx0llGdy+XSmA52eXKa+USaQcEsU+xrftpad3QJGtWnmdc6dP8eorR1T+cNBqUG26amJzbNtWrrzuWvpHRujr61fTweX1VQW/F88dZ3V+ltdeOcf0+RmMhK4aCFFOB1oCO5Nny/gYtUqLY0dfZ+HyLCnHYqi/iO9VKfWmGZucJF3ox04X1Pc9/X3QblBfnlEKYAHAcm1Jo6BbNtnNu0nn+smnTKzIQ0/kqKq78BC/XaGnWCS0UtSzGc62fM4nC3zft5gOTAWSBfgZfoNI9wkti0iAoi5NZEQWjbrlIGz2B9e3irUVeCfwV1FSBW+l39D9EF2aC1emPgP0lqfssDue5R1l6UZe7EburShcxU5LpuEFXMa2VwrwylCDyujdyObtQEUBwNJft12i9UV0WyfKJomkqw5FUa58hZXdckx4BSd3lLkb2bjKjji2YFbAt2NNbfoyVasRqtzgOMNYZUh3AKZKaxIAr4Cq6IqVzDiGp6HbsXGOAbEodmOb445Ct/PnTvHR/0lpq/5HnlCUvqpD79hHbZRdeTTHjZ2cH5nqldrIU4tdkiLznUxdpXBW4DoeglD2zCp7N85E3sjq3RhSiaGzZDlLv9hROwvQ71g5K+6sMp47il1RaIuVmTqtcS0EJstgjCZPokD2xvF1zn1nylyBb5VjLPWIh2Y6/vGEv/Xjb5w3g+6edivQrUC3At0KdCvQrUC3At0KdCvwhAlvvZ+QG1TPYEz/Bp+8/fN8Zw5sMwWJJJl8hrVGHdMycYopMpJD+tQxbsynOVn2+We/+Z/54p9+jozpsL42Q8vwmZwqsDOVUGrV269dZO/HbJicJdAcDOnxtDQm4jQmrkdCy1q4p6/jVz94mvPRVsJsg02TGZ5+8hIr9SbZYp5CIYfTljHekACHRmWBQjrLmheyc2CM42dOUMwWadWrXHVgkMqcz/aBHPv2Olw4Y3BpYZqezXlWT1fxjQqZpMP4RJpVP833XnmdhL2dOXuWoNZkpH+InoEpjglIzthkTR2rqjGZGqJSb5N0IhqtOkkrQ72tc7Z8gXzGopCyadU0VlZWmJoc5Pz0POnePmZX12m2fJysWCRXGB0doN2oKmvmwI9oNn0azQC94dHWTD77q7excugoj5QXOHTSpRG5mH5I0w3oyyVZWqsR6jLIKy1lyNTACOfmzqMnE9hG7LSmQGkn8yaKHDTLotqskbXHec/tH+O+b/8nomaCml8n2clm3RjyFUAraybyIesVvsC4MFT20I7tqDWUbKKoVL6bRoq8duosI/05VisVNYg/3NPPJz743tgcShS3MmwcyXmL3Zykv5bWzFc9o+QMS+8e92ACdpUzlJpbDn+QJxv44txmK4GAHJs8zg8EUpo4ls6XvvIttm8ZppRPs2vPlSpvViUnST8auuwYKnJ5ZU5lEO/cMkK5fJnpRZO6bpMMa/z5V75NpVLn2i2jXPO2XVhWES8y8V1XwUxfFMm+WHgH+F6IOTXF9e/7EP3FfqZn5nj4W3dhprL0jGxhZWERvV1m9cJZdG8ZQ3egVScjkD0I8GwX3Ca9uTTpQpJNw0MUSwUG+wqkM7bKbpZh/gCThqPhCmCuL9KsrIFXIWl4mFoLy9RpRQa2lSB027iaRUIP8EUMMXyQ5Obrqc2+hlM+rRzPgkgc9mT9SUCsSSIxhLPtRhKD72L1lb/CX39NDdHLqAJGhJgEqtl1z8V1GzRbdbx2Ox50F4c1sWE2U2iGTaQXSdpJNMNBS6SxrHysHO90zKHeUM8dRS6RZCi7DSVACLyGyuSN/DaBDHJvDIGrNC4Hy0oTJLJYZhLdSGIaDr4SmETK7lp6eZnpF3tpFTWnlhA1wtY64eIyX//Dv+LumQKBX2dwUKM0NIFBmk9+aJL1B++jVq1JYpx67dT9NpWmwUrdpx5CIpdRCv5yVQC7TrGnpIYSEgmTkpbmoUqkVMyPHnmNT70fTK/A3a+61Ms6DW+dz7zU7r7HdCvQrUC3At0K/D1UoAuA/x6K2n3KfzwVUNknUcjS0mW++52/44pd+9i8Y0+sYFNw5gdaQoU1BK55gcfrr77IU/d9m/WlOWxbbvptioND3HHfEywcvUSpJ8O/+4+/w9t+4gM88L37OP36cd7/wZ+kb2xMBvoIROmpGhCxpNUIQp8Xn3uSu7/xN8xdOBurJ9GpVDwWlxqYySQLi+uxzawuwl2LTK7IjW+/mQNX76JdmebM8eOcOXFK2S9Lhq6of2OVscAuySOxueLaG/ATOWUffdXB69g6NUVoxDpneVy72eD1wy/y3MMPcvn0yY7w0cS0bQZGNuMU+kmkcmwaH2f33r3kSiVq5SUOPfoQrUZF5dQKXF2avqAycQLL4fAzL+O3xPwqon9wmPd+4D2MjQ0rADx95hSNckXBwTj/V26+ZZJQkJwA4B9O2sb2z3G+cjzlKrAswk5nGdy2nUQuR3m1quBlrpQj0zdIvjiKZTosL8zw4D33srSwQDKTwzAiSj05kqajphjlnG+e3KaygVvNBideO8q5oy+ydO4EbqOi7HzOnlvlwuVllXlb6M2ze89uNN2iUq0ytXUTly+ucPHCRVKJFAlDZ3ZmmpHxYfrHetm2azfjW3eSzhUplHrUMazOnmd5+hShAsCxBXQgUFALMUoZtMwOpgb7CStrpAsF9IRDaNisLM5TyIhFWISeShOlMixGFt9v6xxPlZiOLFbkGhPaZ3TgnMqeFeoXYUY6vgBHNToaTxDLhwLAMnYgaliZjpavMuksHY4oYUVeLEOt0pRKQ6pstOKv8UslVo0qwCsWxxvKUQG3qrEVi+dOA6JIqyiAVQut1LhKpSvQsS3baqKHHlhtomzuhwBYqW+tWAEvebfKYjkANenakQYTkvB9kjKJ7Fg0bVOpmVXDbIqK14nHOWSSVqapO3BzA47GByn1ErgsGcTx61TZNgsoVa/NGMZuXI8CY+O/GbI7UvxIDV4IVFWWz+pnMs0dU1Rll6zqtqEAji2e4lxitacdyKvHj+0ojjcs5tGFzItdtNWxuI4zgn9oP92htaKaVucRdf6kxjIhHOcCy/7K9joZv3Ku1WmJbaU16fpk39VgQKwiluNXYPkHg7uyRCWXkRnbgCtVvjS1qhAEv/WOfzxvFt0j6VagW4FuBboV6FagW4FuBboV+EdfgbnfG6P0/p04Wx9SLRHaCpU7BvjMXTt56lKT6mpZrQeYyQQVt0GuN0fUjqheapGrrJLfNMaHPvaLfOMrXyNt6gyO9vDq5bOMjKaYWWj8D/beO0qyuzzXfXauXNV5Osz0TE/OQdIozEggCSSByCAwxjbYPk7gc2y4xz6c6wS+9jnAtTk+xgFsjEGACCJIIKEsoYCyZjSaoMmpp3OuvPNd329X43P/txcLrepZvaanpmpX7a/27trf7/3e52W9DiuiJr+6b5GtnzpAzVxPNjKJRCRSES/ypOL6m4apj/OXv/wkh815zo867N8/xCuHzlMPHS6MzVLsTZOO8/St6uPiqVHioMy2jZs5dm4Ux0gzOTVHJpMmbZns3rKeiZmLjHSsoMue5Fg1xWWZRTqH+znxcpUNG0scO3aBdVuGmKos8PXH6oyMZJkLQ4Z6M0yfXWTV5l7m5ycFV6Qwt5XxBiP5lQpLm7eFPCQDpQE1iSuaOEp3Vw7N1Akq4NYaFEppjNBm3ltM4E9eRLqQYmp6ns2b1zF68Tym7RBJnxaL4zmFO1ulFmr81e+8AePCKH/96EEmqjn0vLhvLdx6RH9HkdOjU4SaQc5OUfOaDPf0cXFiDCNjKwFYnLLLRLEg8DGcBpXqaq7ZdwvPPH0HGAUMc5GM7TA/V1d9lYh1pmHje74azpd+S4RaycuVwXxpEU1TY7BniPmFKTKpLFnHYXBFnnNjk3QWLIXAtSwHt+bx+x98D3qr1xThVHpm6aak/xIxWblHVdRQQp5bJi7J2lEi4YGvhv0N5QBWorQIijIYrHrxGM/3yaXSEi7GN+66j+EVnfi1JW646a2EuqXocuKKpbnEO9+4FiNucv5EmXzRZ8Xr9vODL95LLV6F5o1y1/0/Zk9XD89MTane+R1vuRVf9YQhnisCsEfk+aoPrDTqGFYaT9DZcaDWBLRKTQjpSVKR0SBv2XSmBD2cJdXhsHrVED2r+ymZDoG4XYWkF0fUoyZuo4LnumQEZ22JyBxje3WM4hCDV/03/HOPce752wm8ceLYxzFcDEXuMkgVB/GMTrKVU3hBDV+ZDDJqaNnJ5ZCwaBFbTasJRkatLWlC+9JMQsvFyG3DLq1n+tyjBOUJNdCu9kfi1ZxubHHtitBrpAE5b5NgKtmG/GC18qExW25uGaYPA4J4hsBtoImw6zeJQztZO5B1HZn3NiQGLaV6a/l9gJ3BNHOYRgYr5SgamacgajaGu6jWwqKgSRB4uI0xGvUy1cqcWodJBTGGLn29h6EJWj1HvOoKVl3ze3zttqv5yrEm9XyWPRtW059J0yh7fOydIfarL+BXTNxajOtCtekThJpycNd9DStXRC9kWVqYU8eiCPJ+ZDG8aT2mr/NguYGt5fn+kyf4o/f0UeqBO380ytFxG+qz/Ohiciy3v9oVaFegXYF2Bf59K9AWgP9969ne2musAiKGeFHA6XOHOfrkj9l/69tAdxJRbFkYWRZ6FFYnYmLiIg/+8NucP35YTemmHItU2qGrp5dv3vsMM0fP8cu/8SF+46N/wIkzJ3jykQe4/sY3MrRhg7pok0lNcXoqAbjVSBw7eoDvfeN2Th9+mcBzlehUr0YsLTQoN0KypSzT00tyaUgqZdPR3cGmXXu4dt8uGnNnqVfmGJ+Y5/TR06pZEeFX8C8iBgsjxkpZXHvjzUROnoZmsWXbDtasW6satxaohqDpcuDpx3nkrjuZuXRJTQ4KPklEpr6hYZXvm+3sZXjtWkY2rCebz7fykc5y91f+nsbsvFztEvkeKdlP3WC2GnP+7EV1ESzilSCgxQG8cmUf5ZYDWAnAUaTcvupbzJvqb3EvJ6KvQj+3XL/JzyJsJ05gO5Ohb8NGnGKB8lxFiYXFrjy57gGcdJGLJ49z/uRRXnjyGbxKA2fFClZv2kjPYC/D/T2kTYv+DdvQTZvGwiJHDr7II/f8iKA6Sxw0lONbRMfJmQazSzVWrlmtkEMruzs4dvQ0Z8+cZd2WdZS6BslmZWJZ0Dwh1YbHpm3rGdm2kUy+RKnUq0Sx8vws4+fOEjRkGjggcl3iZjNBQBMSxE2WolkuTfhsWL2ZXZdfQzqVJi05sTIsIC5cPVIX4bPzNYYH+3CJGPdCFvIlLph5XtXTnIg1FqTFFDzV8rSwNLKxTmRKcykIKSsZclCTBQm2WRlzlbAqt8sYciL64rWEQyUeJjk3sj+Ji12+xSGbHHsqD7vlgBUXsdp+Epzd2lagBFERJPUwoqs2h+nXWbQKNDUnQRk3azhpHy+VJtbTSuRNKMRJ/o36Ryyw9dZUxDJ2WbBNYUTKDWiYGk2pmyIWt/J5Vb5PIurq8l7JdkWHlexcdUKK67Xlcm05jMVRLO5f9d9KeJafpF1fFkNbgrD8v7wx4sAVcb3lYE/2XxYJlpXTlqC87FiWgYfW9tVzKDFV3O7JAIQcF4n420JXqwrEqjkURHQkWvWyM7rllBcxNtmf5K3VlJu5haKW+qpZAxGu5b2UX3cJUvunAG3lyJaFCXmvEky3EvtV/q/sb+v1qAdLnrnURZ4sEbHlHsEftR3Ar7GPzPbutCvQrkC7Au0KtCvQrkC7Aq/pCvzlFRrb++Ft332Y2NxPXTI/j2/l1247xlhuLeOLk0ro6R0a5Oz0WTqKJdUz5fROFo5cQCtleMttH+CBb3xbCT179+3hnp88xrbtq1i8NMqunbtpjJ/jph54y5/sw9j6XdIyZC60InwchPrk4WqTHP0f7+aHBzSO1TXixiKFIlwshxx6YZINm/oYWNfDi48dYWjzCpbOLaqooYGczfnqLDNz4Otpcr4HpsvaDVu5bO9uMlqK7NIFyiMr0Y88T2Vigny4mb7VZZ576QzX3biSp08vcvcTs7zx2jxPHa4y0q3RqBaIrXEKK4Zwy2UM28err2ONiKH1EN/3KXTmqXgVZhYbGCkTz24wXXUVVUqoRE46rWKe+noyLIzPktJMlmplmkIssiCbS1MvV/CDiP6hXs5fnMOO84S6yR+9bytcnOXzzx1ldDENjmB5Q5o1m9UrCpwZXVI46VLWJvBDuko9zJdncXVbDRubmqtckWnHSly1YdJyanpe4ZtFELb1khLfG/VmgvOVgWcypFObaTSPE4cWlh1Sq7tYjqxHaArLvHVkM4EMLxsRjeoCq4f6ma+UaXg1qs0Kpe5uyhNT/PmHP6ywwL4eoMmTS48lKGjp2aU3FoJVHBFJpI4aqG6damIaUMPi0v8lpDQV3RVI3rQgoB1iPcQNHYxoEcu0SJsmX7j9TnZvXU/slbn8muuJtByaFWHK2kscsm99lVWvv56pl4/Sd/UWYuNKHvzW/2ZhqpsXXnqCM6fOcuX6ldQaU2y5Yge+MYAX+Oixi9+o43oBgd9U+5ArCE47or+7g+GRYTq6ekdv+AAAIABJREFUeugsltRakh9IdvGS6qGj2CPUIjKxhZ9ZTXHlLrzTDxPpMmSu5HBcXVKxJfvWw9cs1Z93dJQwQp9qzcU3DcLqAlF9lJSRDCT7/qJCNOM3WfnGT0BmiHM/+H3M2jhaWlM1MWRQWdb/fFlLifEagnA2sWRg3DCxnZwSdE0rp8RXJ1XCtUJl+BADhurNQ1NFZml6QxHKNG0JGk0CtwbhEkEg0V4Rru+iRZbapmYWyOU68ZcNIPJeCwFQd1WvLa/LtrLodgHP1zEjcTCXod6kXpthcX6cen1ROXxtS55fjo26GgBQrDUhl8nwuUwFCPY5Bk8TZLSI/WnMdIFSZx9WoQ97cY5v/+03+PKxDKlsjSslA7jgMkiWW96co/riMYXgDhs6jZokgEVUPE3lUFfFEGDqOHaKhWqTQAbwLRH8TXZftpfp0ePs/sgvcu83vsvJU2ne895+Qm+Bf77jGKfGPHK6xbeO1V7Tnx/tnWtXoF2BdgV+VhVoC8A/q8q3n/fnogJykdRo1Ln3gW9TCmM2Xbcf05Acnn9z/i7viAgxnu/y8P138/xj9xM0BA1kk07Zqlnp6+3h2/c+T28uz1/+789TiQI+91ef4Y3Xv44rXncdmAmeRy7UREhWglkcMzs/zbdu/yLPPiLbbCohqN6MWCoL/iWk7sdkSmnmZiromkV3XxdXXLuPyy/bytL4SZoLE+iWxaWJBY4fOpHQYI3EDGghGTs53vT2d1JcMcilmQU277mclcPDSlyVL8kX8fw6L/74CX70ja8yfemiQsHKJKRuWwysGWFwZAPdg8Ns37OHgVUrsdIpJagFYcSFY4f43uf/isr8PLptqovjyI+pNXyqUYpLo5NqyrS7v5er9u3n8su2kLKhPDvJ+KmT1BeX1BSpbrXwz/8/ATjBQv+bCJyIT+KuVB5pTSOVTdO3fiNOocip4+cZH52mb0UH+VInc9PzjJ09QeDXsTWb2alFsqvXsGHnTnbs2UVtbkJ8xgys3sz5U4cZO3GY6dExnn7wKTxbQ7fFTQ1mKoOT66LQ1U0mpePEPoWUxZlj5zl/foL8QC+rtmxn8/bNKkNH9wN6hzfQ0d9PvqNEFATMTy5w4ugBzr16gKhaVvjt3sEBla0rLuBQmj1l1KxzfOIVzpydYKAwxC1v+kUy6SzrtoywODFLb2+vzCjgBjA1s0Q2m1F4HzNt4zk2i6HBDCnO2zleiEyOBVCRJlIRlAVhDLYIzpkMkXTgKu81UoKuEjdFCFWoIdE4k5xfNaKtmtQW1rgl+qpRV6Ehy33l2FZ9cCL2y7CCCLzivlWu0hYOWY0Ay+jqsgAcxGTqZcxmmUZs4ppZFJ/ar2OYPqEgm52Uyk9Sp6VqbOQHEX9F+VSK6U/RRgqMrBDIMZFyPoubuUUlThjHLfFYV9nUWjqr8qIS+7I8TpBc0jBJ8906+1vYaiXqtqBNiXF6ed8Sd7XSmOVxfjLtq05C1Z0n/9fSTJOs3xZ9WQ35L2OcEwZ1y/Gb/BpSyGdxcqv9ECyzNOzJe6WMzC2hWGGjFSK9ZXBWdIFEmJcvcUvLt3JnS31ULnBLSJYVEGVIbr2Zsp/iqm7huxOxfVkQbon7LZFfDWOoSfVWLdRLVQow4cdv+rn4HGi/yHYF2hVoV6BdgXYF2hVoV6BdgXYFpALnvr+Kb//jDNcGea754Z2E2Y0Y4Qv81e/8Al96pE46l1FC3Mr16/DNmIMvHGFk3RqKTgdjPzlJoa+Tra+/gSOPPamGJ1etGeDw6Fm6e1JMjo3Sv6KbPBaX9ZpsbV7kPV/8DNGKj6n+O9QDjFAGPBfB/xb/9O7f5r6JNP1DXUw0C9RmR/HtLOXzs9jdObqHOpk8fJb8ihw9eZuFuQhND+gv9FLp7mVsosrohVEKXXluvuVmVgwO8aXPfo4//e1fpGyYjM+fJPPsEc7vvIqNCxM8f/wI09NlhofzVKou60fW8fT8JQZ9nZfPVuko+hTyDnlHx8is4PyMy67CaqxIZ7FSQc+ZlOtLVC2LhWoZJw9T0n87aUXZ6uzuolapsGpVB3NTFYq5As1anYVyg0ZQY3Cwl7DexPOqpHJ5JqbqxM00tUaDP37fdlbGGf7i/kcZr2RxkfzbgMAzGexOMzpZVS7RDokQUvm5No5WJ53JMj5TURFOdV8nYxmUihYNz0M3YpYWBecr6wqSOKxhOAFuaJMf3MHv//bn+MY3P8uxk/eQ1gtYVoru7hKnTh7D1CIlDEprumF4PboSZwMiGWquL1DoKDK9MEOukKHuL1E0HP7gFz9ELKSr2FTYY5X7q5y7vlof0qV/lr5cicDSnkmHLuq59OgtkU9L1kcktkj6wdjU0a2ATNOmbtVw/TRpB7K2wT995Vus6Cmg+Q1uetPbMVIpIi2ltpfVYkZ6Pbb+yn8hThdxQpsgNnj8z97N0dk8X73nPmIjw3Wbu7hmxyZczyLdHdHX002ukMfJZ9EtwWJLvBLoqV6cbImgPK7wxZgORhhiKWOFDAMEmLGsvJgKvRyZHk62G704zOLpx5Rz3JAs29ATRhVxfpi+be/AG3+ZqHJRaeUqrUq14D6RaqINunv78VMDxNUZ/KUz6N448/UMUbOOtzhKwzHosm0Mp4Bu59TwhtDtTMMgCJpooaWwyRKX5Zg2rmEpmpsh7my3SRSMKsSz73kqczcy5rHDgiLsIcMFmpgmssROlsgsYlkFLDOLaWTRHFvRBsOoSRA2MUMRywN0AnxxAtenqTXqNNwQzcqz8rIPMnXiaeoXf0gYiPxdJfBiMfESKVqYIKZNZQ7QjBLZbI5croBpOcSCxm56aqlFLb2g4TYaNBtVKuUqbm2R2MoyZM7zwoNn+buDPr5ZZyBXYqAjR7E0wCd/6STZ04vUy2k8N1I5wL5aBoi5NOVRrieD6ql8mrnFhorqsmQNygtYsWIIM15kfLCHrWttnn9qmltvKzHxzBj3PR0o57jl1/nDp9oZwO1P2nYF2hVoV+A/ogJtAfg/oqrtbb5mKiAX2ouLs3z1y3/P9fv2U1g5iGNnEizt/4F/VtGeccSZU8e49ztfZ+z0q9iCkHFscpkUHcUCw0MDPP7ScX7zdz7Oyk2b+Id//Ftmxyb4yEd/T+GJRZkRwVKwPpLNIhevbr3KM88+yZ1fu53JM6exNGj6sLDk4UlOsB7TDDQyhTTVmq+ajl2X7+KmN7+B6bOHqM2MYZsGTjbL5PQSzz/7MrEvF6MxphFTyGR5622/QOfAMAsNjzWbNtO1YgW2IxjcRBSTBunYkRf4h0/9L+ZHx1STIc2PbTus3rietdu209nXz64rrqJvaFBN8ypBKYqZO3+GB2+/nWeefRovlAwfh1DQT5JBE6AutM9fmlHb2bvvMoopk/XD/aQzNotzM4ydPkV9oSUAm3orBzhx/C47gJdzgZO3Q4Tz/1MA1pUAvGL9BlLFDh596Bkevf8JuktpshkHTRyMeoCdy7Bh8w7qvsG2K69m9bq1dHb18OB3v05tYU4JXUtzF6HpslD2+MmzRwg0HSNl0LuihzXr1pHNFnDrizSXJjA8j2whh6U5vHL0An1rVzOyZTvrN23E1CPCapnhTbuwi0UWpyc49sohXnjqedxmmVp5isH+XrZu3013TzeB11DNhRyLano1qvPiyaeZnF7A0vJsXLWbHev3MrRphL5iRglzpe40jXqVuakl0v39uG6g8Eu6ZaLnc9RCmMXm2Qa8YDpcslI0xO0r77cFTrVOkCsQWhZWILjiZBBAptcF5aMEX4UubqGCRRRu5f4q7HLr4FGmUR0yYV01RH4uT6zbRIlFtiUcJ8KhHC/KSSyNqnKUyuSzNLOChnaVw1h+VqKrPL/noSFYJp3Y0olkEEAF5LbcvNL0xjIIIE1yC5+8jCpWB2hLiBSBVLKIFQgrEVAFax0r7pgcpDaalVKuZ2lupHmXDB4RkWVzCoG9jOBS2b/JTitxVQ0nSAOetOeJg3pZJBe9Vho8LXEXy3YFoSzZUTK5q3ZFXMEtDFKimSZfywHX6m8Rb0V0bQm7SWGT7leJyInAm6jP0qG1pskTpbsl8Le2I7e0xNok7TdBPmtK8JYpd3Eci3i9jMBu5QtLBrcgw2TK96eYahGNW5joFtpaMpOTP8lX+H+94TXzWdHekXYF2hVoV6BdgXYF2hVoV6Bdgdd+BeLz1/Kx9z9Fze3mmswsH/qb36V8+l+44/l38uDUUbzZBeyMycxSDV9Lc/LYedZtGSZo+NSPlenrKlLatZNTP3mJTMpmaLibV0bPY5sBWcNUkUuEJnvWFunM19gb5/nFe/6SMLwBXe8kjGRIF+a/vInPfd9jrlxmKs5TdUdxgojUik289MSrrNu+gvnqEpv7+hidniTSYzrXrmLQX6Thw+ioQTSwmqJTojtTYHDrOmYW5unPd3D+yce47KorqGUjrKeepXb5tUQL57j/yYfosGyu3LKdTX117rj7PMWdYHlFDpydx2vUuPGa3czOneLUqxlWremg0OhAi0U09amFVeqVJmNRE83RyaY1KnWPZrVKqZTkzwoSOpPV8V2HhYUlrFbCarEzQxw3cStNMo4gdg0mpyvKAVwul/n9W9ez1u7gb595mpOTBr4mLkkxX9ZZ2dXJfM1lfr5GPpvC8zwymQy/+M5buevuHzCx5KE7Hpl0B3h17LSGF1hkshqL8y61igwyBzgpwUfH3PCGX+fwoadwLBckt3YswjPLRFoNU+sg0peUwJxKZZQLd+3wOhxxYIYNHBvGK7M0vSql7gLlWh3HiojKTT7xnz6MHoW4QhmT/itKMoBjrYZjplT+6/KwscQLyYC4RBLJQLaK6olkJjoZ4FbZrmGEZXp0kWHUdCg2bOrBJfHQkrUdvv+jJ7h89xaa5TKljjQzc7NUFxpUA5+cEbM5NcmHv3Q39FxFNd0gV3H5zFvWk+7ayAOHp9i+aiWdnT3kShr9ayp0pdI4mQ40J0OmUMI0Uxh2CsO0SXWuJt/Rx+LFw5hRjUDzFFI5sLroXH0F3oUjENdFllSRWqFmYYV13EAE5Cpao6zWBOIwIAwa2GmTVOcVTIydJSifAM0hlemm1DVEaHdix4ssTExTry/gV4TU1qRU0og7C6xdtQXP17CjNJExRSCY6ijAksFqU0TdCrXyDLmcjRFnqdfrmAq2FmGLTVwzlAtb1gQbZpTElEnMmmFgmJ3Yep7Y6iNOx8m+ylpOEODWZvGaS1Sr0xBXxbiMZYjoLZPRQRIZJS27QNQtg9i0FbY80izy3Stw1lzPwoVxck3JNZac6apadxDTheeKixqazSb1Rh2vWSGQrGxPXNENmq4MFJj4vgw/SJ9v092RJWPJESXrig219tPjTfD0j0/znQtdmBmdka1bGbRtThl1/vUtdRa/fpgJ18dNgGFiKCYMTDw/VtnadtpWWOkQgyDWlPM94yTu6BiPB60RRtavQIu72bHVZfzCSb7yw3m0yGQ4HfLppxZe+x8i7T1sV6BdgXYFfgYVaAvAP4Oit5/y56cCYegzMT/JsWefYvtVe2l6TRwn20IM/9t+KGEucPnR3Xfy+H0/wK/VMA0d2zbJph16CkW2bBph9WU3sGH3tfzkqcd45P57ue1976d3ZARTcDMyzammNSOCIMCLQl458DxPPP4wBw+8zNzYBJErF3ABTTdQ0o2tx7ihRraYxnQKrN+6jetv2Mfk2UMsTY0KKQnHcUinbWIjxcRshXPnxpmemCRlxLzrve9j/fYdnB+fYvOuy5WAK2gcmdSUL3EDHn7hKZ597EFOHDnPmXOX1IRj2nFYv3kTW3bvINfZyb7rXkd3f79CQotwJWLeicNHuPtfb+f0iy8x12gi6rXpyHYjOjuKuG6TYqkP0lle97qrmb10ipypsX3PZeRKOZbmphk7dYb6wqISwWTbCQJ6WQCW6dZkwjVxASeCVoKCTgQ/uZx1sin6N2wiVerg/h/+mLu+fjdpU3J+NLL5FMXuIut2bGfN5p1s3L6HoYGVKi9I3KF//2d/SPnUqQTRk7HU9GRAiucOnsFwdNauH+GKy3YSeHXGJ+aozs/iV+ewHYNCIc/A2i004jT9a4bYcdnl5PI5HrzrBzQWFti2axenjh9i+vxp1RBMztSoex4dfV2MbNzIuuGVZMwY3xVkkCCERA6UJrDByYuvcOr0GFMzAasGV5K3+6jrEVfs3sI73/pe8hmduUsXcecbdG1fhxfFjM9UWap6dPd0qGyh6XKDs7MN4tUreS7fzcFAoybZNUoQjdAsaTg0MmUXw9AIaoJA0vA68gm9ueXYVdHALSlRms2kKRUVdvk7wo591cx4jiCoLGXgVRm1gh32k8xg+Vu+lcNYiaSh0MnRlSu1lQEsNRBh1gdNsoCbFdBkAQFi1ZUp1nErF0mOCTsRVgUlrY4LgSAlblUFZVboZjsRNpWzWYTaFpJaJquV0Gu0kM7ymluDES1BVeUYqzFambyWBrzlcJatR8k+a6at3MnieE7Q1CKkyv60fn/ESQ6wiKq6IY2eiL+tTOak0MljlgVbJRZLl588XpdtJ7ucuK0VOUCE7ETzjeU9lWeWerbyoZZTvVtvZCIDL5uhpd4tR7DKAVZuYmkoEyqBykaWnGf5t4xfq1q0hG8RgA07oRmo3wXyHsjjg2RSPfASDLSamImIPvamn58Pg/YrbVegXYF2BdoVaFegXYF2BdoVaFcgOM3Df7qJz9yp0TkwwFL1Il3zQ5yoL2KtNlgztIFXjr+IZheYK0cM9a1ETwVMTYzhTeqsLmSxNq9j4uBpOjI2azcMcOjiWTXQGTY9bJHn/Jg927qpTUwzaDW4vN/kQ3cdhPpzYO+lOfYwL3zzDu4+colXD9VJ9Zep610MpvO8fHwM3YP1Kzu4tFhlVW+RVy/Nsm1NL1Hd58LMDPVGEd80Ge4YwC1ksHs6aAQBK3v7sLJOoin++GXSt1zHyX/5ImFfN++9cgc37DnNHQ/2ciHWCc4+hVFaQ38OlmyPl5+fwSi5aM0cXQM6Lxz0WbNxHW7dVAKbiMB+2MAyAlyVyRqz1FjETqdIWzb1agM7laLsTlMqpnH0Xrx6wGJV0LY6oVYnn3cwyeLWqhimhii8fjXG1A1+YXeRPV2r+czjj3JmzkFPFYi8AC+o0JfrJdfZy6kzJ0lbDtV6hUzG4ouf/Qt+7WN/hhtoZFMuYZQjjiroqVXEQYqGf0H1MX5TJ4x8LDNDw2+SyvRz+Zt+mYWxSV566QcYdkCquYBBL7pZwfcsMFxSqTTNpsfGNRtxpDfCY2pxgqVKldhw6eoqMD2zwKZ1fdRn5/nT//TbNCoLStATYpTUTcRqEfJsIxngr9eqqm+zzZh0WjJhGxSyKUo5h3whTcqJcGwDPfZwbJ2VV29l4eIl6hOzhFqTRtivDASTYx73PvIq69cMc+74y1z3ujW849ffz8HvfIpvfH2MOp3ktSZbO+r80nee4Mw9v8ZD98wyOr7Etqtu4YHHz9CRt4n0Cnu3bmHdYBWzq5sNe9/CxXMnSMUVLHG9KmFVxNEIL9YwJZPWFwGxRujV0VOddK25hrFXHyMOa4qMhp4io0cYglYWNVgiicUdLP2t4NesHJZZwMqkVSZ0bEjeroQJ+6rfjN0F/PoCn/zjO6i4BpHew9pShes7p1mqqFlrhSduxiHNZkxh7ToGN49wzVtvobo0z5kjB7GCBp3dRXRH0M9FvNDEdBInrSxlRKGnMojD5iXcZoNmU167DNzX0DKDbLn1S0RzZzn60CcxwqqiymlpC91Ik0oVsc0cRmZ5yFzWrXQVk9Vs+LjNGM8Lcb155mbKLCwuqBi1zswKZeTAbxAasTp3Uo7kUEsLbuF6rnKNy/pH5DvKVSskMwXrUmQyuW9Mb28ew3Rxa/VkwF7qKuenZtLZmOLQA0f4ylgXemedt+xdx6pimcGqybaNFaafnsVtRiTpUbrKZK41ZXlDV+hsWRaQNQJ5GwWDHknGtQGpjEVswveaG3ByDqfOTPO+t+c4/EqNu55bIKUHrIk9/u7V5UWS9kdNuwLtCrQr0K7Av2cF2gLwv2c129t6zVVALqKOn3yektNBpidHpVbDsbMtxPDy7ibZlucvnuM7X/tXXj3wXJKFKdemgnxB8nZ1rtt3Lb/00U8wNTfDX33yk7zzfe9mw85dRKbVuoxs5XlGSUbO2TPHefhHdzF66SLnzo8zeXEKTzJNgpAglIzgROz0Ix0rbXH5/jfw+puv48Khn7Awdi5BPJtmIgCnbNKOrRzJl2ZrvHz4NK/ffy2X7dvH+Oyscv72rhxGwEauJ5k2kn0TcOCFp3j47m8RNmuYdpYgtnn+Jy+zedtWtl++m1ypyDWvex1dXd2JeKUQRQFHn3mWb3756xw9fEw1LYm6BGs2b2Hs4hmyKbn41bh83/WsWtnBxWMHietVuvr62H3VNWSLRZbmZxQCujYvAnDYEoBF8F3OAF4Wfw01canpIlAlSFuZJk2coDGpbJ7+9RvIdpR48oGn+Obtd1ETXLGusWZkiB2X72T9zh3suOxKurr7Fe7Hb3jc9Y3beequ79CcWqBqaqTENZyzSec7uTC2xN5r9lLIaASVaeLI4PT5WWYnp+nMpBkYWUXPygF6R9ayYdtOih0l0pmiOi4+8yd/xvFDh1gz2M3C5DiWGVPq76F3eL1CLm3YtpWRTRuIm1WWJkYJBP/sNpQzXGobxi5nzh3ixZcuMjHlUerO4wUxoenR11XiPe94H9ff8AbVBAXVkGx3SgmmVS9iruqpSVIZMKgvLVBbXKA4NEBj5UbudQ1+EsZUInGvtpydQOHCBJnVK5mpeGo4QbDQiZD5b5pkIli2HKat91odgIksmWCHRTtsHbM/vf+yG1ZlzkYKuSzZPkkocctdKwKz3E/EYWloxHHro9zYgmImqKNZPprpEFgiRMqEqYi6gsiShkYcrJJVnIioMmRheh5mNIsvmTR0EZNSTZcSmpVLWNyrIlrGxL5MBMvxYihRE8tJvmWHQr/FUBKnsjymlcWrbMpJ85KIyiI2C1vbVgKvPDbJ+xXXc+ImVuL5cm0JklrJfcUR3MrPVYPGyuqePJcm+T7y3cJ3q/vJ/VtO6MTD+2+5xWrflIt62Uotx1TLMU0iRCfZQHKbnF9JBnQkIq6aTBYhWRZwWihqyUOW4YyWsK7eV/X8pjq/FH5acFSCi5ZsZlUfcVbL8weEH33ja+4zo71D7Qq0K9CuQLsC7Qq0K9CuQLsCr+EKeMdh4iO8911Pcm4hJJPqY3ZiWmWRpkolcoMh508vKUdpvWbRVeqkZ7ibU6dOYi0G7OropNbfi9MwKNkGOy/bylfuu4t6PaBW9ShlTPIpkzUjRdIyAO1X1H0/9efv4cx3XqU0f4j0nhWs+cDH+OM/+TTPnSrTtzLFsXGbrLZIXHVZ191HjzHHs2OdXLkNvvHoRd66q4uHXp0jaAi21aBRCyk4WToNg2v3beXulw7T0zTR0zE9doFij8fSUk0NnheL/fzKliXe8vndnP/qcf7m2zoXxkfpGOqnQ8+yem2el8bmcUODeq1G3klx9KKGb6RIZTpp1GqqffI8l3y6TrXSUAO6qbRO05M+X8f3PVJijzUjatUmxXwpEUDrZWLNpNCZxrJ0Kot1LFNoZCaWYzE7t4TZSPFbezewq9/mv/7gKRbjFPVIJ5ctovl18maaTau3cP/Tj9K3opep6TL5TIoXHvkHtlz7G+QsHUOEYbdJT7GPmtlkZryKrlUgtNXArR+5WLq8zhAnX6C2UMXOGnieRSoj/bogg2UoWBozGfzVSaUctV9rhzdgaCHNoMxCeUENyRI3KJbSGLYJ7iKFlE1HrkC9Mc1/fvtWdm/aTHVmglUDXTQaEYdOP8ct/+V2vvuX76fg1dB0B6dgqSxioael05KhHGM5eRxq2ELhKplY134VrFl46fdwfcFeb2c+tYNobIlf+x93sGfVBupLk7z+in7Kl46xdX83991zBq0OrgV//PVn+X/ev49jJ0N2r0uzoMOSu4aDp85z896tDGQ1LtarjAy4lDryrFg5TGVpSWUImymJUrKwDQNTspX1RDDEl2nuJFfXMC06urrRMnny2RKpVIl0NlTMuSh2cZsVhSmOKhU8v4rv1SXkCTOW7jJEx8fXQzX0oDmO6uX9qIyhWfzxf72LudwgA0MD9Pnn+ci6GWoVyb+FuGlTroY0ZdBdEGh5jW+MafQaOoXeldx49QjjZz1WrXFZfc3rCKsRbirAdmU4XKhgiVM3jCtohHjNOo6YHbSMGv4wrRLNhsvM9CiNyhKe7EPQxMlkKHV0khG8eehSr1Zp1mt4bpN6PQmeblQbyk3c0ZVneMc2zLrNSwcexDEdNZyuKG1xE0szlWtYHNayLhgJoc521HqIEbgYjqzfyXHpU1mqMbbUoNepYa/ejnHuFV6u91GbOs+FyVkmpusKPX15R52+us8/nukg1Z2llApImSb5nM0Xb5vCP9vArYjYK0Kv5CXLLLxOs5lQwsQk0BQTtzhRWgPmMudv2+pl8Y+X4Ld+9d1UqzHu2Ud4/P4lDtRsplyPm9Zo/PlzLXfBa/gjpL1r7Qq0K9CuwM+iAm0B+GdR9fZz/txUoFJd4vmf3MOV+26m5leoiQDs5JQA3NK2lJ4hFzf333cXd93xZSrzs0kGC37ipAtDOnJpPvGZLzC84wr+5v/9NJWpcX7n43/wUyFJLh4Tcq6mEMlTU2M88qO7ePnZp4hsi7Pnprh0Zlxl/sqXYHhFVDZ0mRTU2bhjN2/7hbdx8fALTF04iR4FmKapsnXlO+1Y5NM2XcUcCz5ku0dYt2kHx44fZ+O2LazbvlVdZEuGiCdoISPm4DNPcO8dX8F3a6Qsk1Q6R6bQy8RMna17dmIaJm98662UOjsSkUjQ1Z7PEw8+xH3f/BZnT59V2Bd1e5C8nlypCy9skskt8Z8fAAAgAElEQVSnuPba/WzatJIDD91H0KiKVZn+FQPsufoacqWScgBfkgzghUWilitZmsN/cwDLz0nWiTiWE/E3cSmKcKWELV0ayzwDGzaS7erk+MFXefapl/E0g1Q2R0dvJ3uu2svGbdvI5ksK9bwwN8s//s3fMPbiSzTm56lqUBMsjmPR1ZFn47ZdFLp6qcxcxK/NKyx3sdDB5GyN6YU6azdvpn9kmC3btzK4cpB0Jq9ygsvzVX501/f43h3fJqg31MS3TBSv37WZgbXDbNx5GavXbcTJZTE1nfLUBWYuniFsNAi9BAGd6KU+k6cP8uiT5xhfdFUubaEjg6v7OEWdW296O/uvvoFSqQe/abGqv5vawiST589hFQtoxW5CJ4PvNdGaVTJpE7uji7l8Nw8FaR71YLb1fkqoS26+gh5qVAs5DNfFXJjBK60gMEQy1TBErzU0IlOpkEl+7XJubevcUE5bdaIoNjhIZm0LNaxwVS1HKDI1KuJgIEJvko2rcM+t2zRxnor5VW6XwQK/Rqk+R0ezwqRm4PWvITRlCMFU+cRyHip3byDfkTqO5MSVDGY9bBJbFrGRVY16LJk94hRWww/y/F4LHy23JQp2HHlqAUI5XC2b2LYSUboZJHnGsn3p56UUy0nhyvQrCGXBOiU5vNLQycS6QmTLTX4SWiTnigxGSH1E7Fc+ZYXWToRrVcfWn+WMYVU/lUmVCOaRCN1yUConb8uRHYRJhrPCiCdcKTlndF3ypVqPaYm5kjHVigVWk7zye0l37GShYvl9VChr2abQphMRWonmMpZttIYwdEFqS86wFCQRgZNs4wRLJjsefuR1PzefBe0X2q5AuwLtCrQr0K5AuwLtCrQr0K7At/9vje2b1/LyRD+f/J9PYTgZ6ksavhYRpiKcYpow0sjlQi6OiRBlsG7NkBKBZiaX2NvXR2NFL1o5YOPKPtKlDN9/5sd4nkZfR0GRd+S+69d2oPsCGfJYmKqwZ20f7sQYCy44jQyT1ClnitS9kJ6RgKlLTZx8Nx+4eoRSbZ4oavDpBxb45bdt5777T9FfqHF4ScNoZCllDdLFHBPT8zi6g1Zb4ta33sw6/0UMq0xs+fT5Brd8yOeD/y3HbTsdujpdrv7Mg4Q8y9c/8rc8d3SePZs3c/HIOeqpKqfDFEuzTYJGBaOwkrLVS7Mu6yEGzWaEHkekUnVsw2d6aoZCzsEwXMxUhnK5Ri6bp+l6lDqLqm8S0TgIfUI/plDsUDmstqMzNSkO4Tye26Cjs0c9xp31+dDOEd6wq5sPfP5BtFKBJUHiSkApPrlUGrfu0xBhudhJuVpW4vpf/8nv8qef+x6V2iU6zTS2rVGOTKarszRqGQo5jaARqn5Gt9K4zXoylK1LTy59oc2m9Xs4feoYEQ01UCzDtNJvSRar7Uj+aZOVg6up1stohk+jUSFdSKFLTq3fwDQNak2fjevWMDe7SLU5j+bH2KajapZO6Vwx6PDBD1xNzu5gXX+FqUunOXnyIrf89y/x/Gf/AEuvYZoR2Zyj4pxydqyIZrnBHMa+53CP/3fS0QH87jdTe+ErVBjh4sEZvvSAxZoRk8gPuemyLI3yETg7xw2f+wse/uu/ZvRshdlqwEPHYLqR5cbd/WxZ0eQrD8/T1d3NlpFBOg2PzoFO1vSHpDtX0NnTQy6fJWWn1NpFEDepu1XcurhkXUXzUpFgujiVbRzbVHPjfgym6aOTVsPF4vS1DIdspqAi2GT9whD6m8i+sUcUeQqJLVnJoT+j3uuG3cfg8DWcfObv8JtLfOGzDzCm59iyepAebZbbeuao1QSjB42GTdXXsSQWLK4QFQf462cDHCPk+ESDT3/4WgoNk/FLRxm4citxpUFkmXT3DCj8uJ6yFNY88lzCUGpoYRg2VYnv8pKc4qbbJCVrO3rS/2fEoyCvV+LeWkQycTyHsk4QhGp9Zn6pSigF0UPirEVfSWeoNEQljFiYa+JWNRrNkGqzwVKtTE3hnZvM16DWaDI1PUu96VKOSpwbnSLExNJNPEOnmM1z/cYOHn7lPG/Y1Mf3D0wwlNMVsjvtFDD1Gjs7F9mme9wxvgI3p7Fl42o6Uhq1coXP3niByuEqvmvSqEdYjk69FlFvBuiWjQDKFbRcHMhq/j3BlAuNznF0gijkyfzl3HTzTsp+mmNP3MfL52qcmYzVubktv8Q/HW1nALc/ZdsVaFegXYH/iAq0BeD/iKq2t/maqcDM4gQPfed2bn3/r1NrVqjXBBdUSDKAZS9F4CRidm6GO778BZ564J7EoajmAT0CNLIGvOOd7+WDv/snVNwaf/qHH+f3PvqfyQ+sQFOQ5iRPRGFbY51arcLjj97PQz/4DrguvuFw4tQ4U+OzP3XrBVGMKfk4mYxoZnzowx8m9qc4/uQjSeynTFmaprrQVEKwaZJ1THo6iuzZfz2l4a089+JhVqwcZP2WTRhOijCMCPyIRrPJkYPP8O0vfR6tVmtdfBtY6RxrNu8i1dGHadnceOubKGRzYCTZqNKk/eh7d/GDb32HuckpAhGdxBUsF4BRpJobzTYYHNnCe97zFmJvknqlzKljR7Eko8e06ezuYv22HZQ6SjTKc1w6fYLq3IISrhQCWi76DRG+BQPdQj+3LqiljrqMYqp6iiCc4GfTmQIDGzaR7urk1SMnePG5Q+qCtNjTx3U33cSmbdvV5KlMcp45fpK//cxnOXviFH6jlmS+GoI2Cunu71F4bTNd4IH7H6LXCUkbKGE4X8hR6uon0z3EiuERtuzYRrG7M5HqmiFHXnmZl557keriPDOTY8rN2tfbS7ZUYnjzZnZfvVcJxfKavWaNhUsXmJ+6qFJpw2aTUHJjBLmrjpGQmXPHeO6585yeKNMIQ3qGMipHpxFGFIsFVvYPsDBbYcPWrbz9XW/HtJo0LlRx3Zi+NRuIC100o1ChpVN6iGPG6FaG3KoN/NiP+WY95lJsE4QGVn0R5hcJSz3o4rqdGSfsWUkoIqYI875HnLIJLUEdS0GUuqhQ0uqrJVAmztVlU3DilBXUmdIHBTUsmqXKFG5l1CoHcOs2OchF2BSXcMstLIKjytVtuNhzF/Ft0AqdBCkZSHDQA4NY8nwkK1gGJ2R7kXTr4siVDUuukqcmVa1UIaE4B9JMiqNVWraIWHhFKtPXSEROlTHdyiiW/TNtdFvEYMFBJSKyuJjltcrvBdmpBMksP0pKToJzVjBvUValTuIqFufxsqM3EuyV1NBqIZeTzFxx7UozJfAwmc5d/rfKIjedZAhDuZ1DMEJ0w1T3V85ild0rHWeCYSb0kpeSnDTqvip/XB7bbKp9lfdPMqOVaC6IakNLXqs0yVKTn+YbL2c2y2KHvCdJxrEs3ChRWGr2U+x2grqOVWYwhH/wztfMZ0V7R9oVaFegXYF2BdoVaFegXYF2BV77FXj6npupe3VcrZupmQp3/OtPGD8b4oYp9KyFXeqhEVaZn5/lhjdcwfj4NMWmz+LcHCfGGuwqFWn09xDO1FnV2wU5uNSYx9Ydwua8wj+Lu7G3E15+YYbuzgxTU3U2DGcJZ2IapkZWC+nZMszEzGkalZDB9UUiI834pE5fbZyhIlQ0ePqMxmUrTF487dPXlWchrGCFDqWUSyFnUQ990rleZhd0FsN53rMyxVtvzDKYqjDyzmHuu/co//IvRf7ol0IGihYDv/9Z/PgG7v5vb+fURROtXCETmkxqPgfmZtCaRYyoTpTuY6IeKiG8Lj1cbKJLX63PJzPAklXsQC4LzdBDD0U4hZrrUygUSJkxlmVyYXRMORg7Sp3UqhWKpTzVakXRkHq6O7k0Nq2E1myY4pe3rOEt+we49X/eA0Wb0LYIm5GiYslwuwzTducEgWsxO+4SNG1++bYdfP/BY/jhEqtTGd5+61X8810voPcMceH0MTRNcMUOoQyXB01FnFKiZtAkjnIYjkMU1Yh9TzkxZd9kvUIIbJI9nE6nEuEvl6bSet3pjIGdjbFbA8iClpZ+TvKKg0DoVD65ThngLmOFIcVcivmKR0fOwgw1+osxVJd42/W72bmtRCkromCFualpcukMuz7yCQ7+yycomiH5rhI973uY8a/sZ+CNv4Wf38b4Nz+OZ9r4boaHX7DozFsszs2ybZXG/utDfvKTl9n/8ZPEvIJ25B/4lbc+ybN1ndAOcAj5L2/fw9cePk1PPsvIql72X76F2uIp8ukq6UyaVDajcn9LPSuwHJuc42A5nVhOBss2f2qekP1WmUVhkMCrIpPQscj1bCG2SvhTL6msX03zldjbqM/QqFUV7lgGxC3NwbJsLCFo2TqWZtEwSjj2MNVLz9JszPO5T93LhajAxo3DlKIL/ObqScrTAZVIoxakWKz5ah3MNkOsjjRffH6enetXcHimxM1rFim5Nm4Y0LV3G7a8PhUfpaljyMRSPW5ohfhhhG5ZKn9ZN5xEsDZtOjo7McOYMIjxNJ26kMXiELdeo9mos1D2mJyeUcS8CxdHmatUlUM/LM+xebiTtJ3Gc+eZqOj8+OQSHikK+Qy6t6gw2CaGOk9EUE7bGilxQEsEmm2Tjl2cdB47lSVoutheHc1OkU9HfP7xE3zoqgFGm1m6LZdLSzWmZ2cY6e+hT5vgukzM149B36o81+/byUAQMuvq3DL4NJOnZDBB8NdyFkayXKnm8mXd05MTQGUla4ool6xXgCsOYEdT6wsPOpsSEp5fp3p+kaMXqpyZXiTjRFzZ7fHp59sC8Gv/U7S9h+0KtCvws6hAWwD+WVS9/Zw/NxU4+OpzPHrHV/mVP/hjAq9JTRyTqVxL4E2yMuPY4+knH+eOL32eiTOnldyh1BUChRNe3dPDn//t1+hdvZ7bb/8H9u65kp7VQ6gwExGaVCSpCCWJ2+/w4Rf51le/yMzFc0gG59REhQvj89Q9cRAmjj4RK0Xoy3V0cMvb38pV+3bw5U/9BbrmKyFHBCxpdpRIqv6tYWga6zZs5PVvfheHT4ySKua5bP8+deEsz+0HEU3f5eChZ/nq//4s4fw8aJLZmmStrN6ynZ1XXsfMfIV33vYedUEv4q9UQcTf+757N9+745vMTs8QSoMnVdL0Fro4VqLxliuu4B3vfTPnjj2HtrTIXD1kfmpC4ZTk/61MnuGNW9i+fTPe0jSXTr5KZW5eoWN1U6YqRQT+PzKARUDTInWbCFwySZrIWolwJ5jsdMsBnO7qYH5+icAPKZUKFHqHKPQMYVtpJXw9+fij/PDO73Ly8AmV1eNLhkoU4WTSbLxsNzffuI/61DkWFus8e+AUYX2BjBWRKeRZvXkLqzZuY8O2bQytWo2pJ9mzxw4c4ptf/le8sMHGLdsYGOgjbcH8zDxmrsi1N9+EnUorTFToBYydPc3zj95HeeIMm7dupWtgmECmSt2Gqql8pTSfyzuWeOLHh3lhtMaBSxU8J6C7ZDNbcckWcwz0DfHqK6fp6kxz/ZtuZP+73gxuB7lGWaGC7FyRWqiz0JDGXBooH316jtzAAL2bt/PQ9Dxfc3Um43QLuSyX94l4mtjaxcCZ5NSKmBq1smuTABpxipqJ41Op8S30czKaoG7SBY8VBUSCOpbGT21rGW+cCIjqFGq5gJXjVxDQkhcsjVMggmmCnZbJaCqL4EbEGUOND2sy+hxoxJKVLQwiEc7FJW4IHqmVAyzNpltVmbbLebWxHxBFIojK4IKcohZaOgtWSg0eKFCzCLiBYKGTGVepi2Y4iQirhFQ5nwVn7SlBOSmXiK9BCxO9TAZTjHblrE3OkwCa9cRJLIw0lWnc+h0jW1GLFxqxF4AvHZcspiyH/8Zo4igXhJjUUVzEy2K7IJrF3RwItUDc2Sq1KMktFmey11TCtUJVmwaGZavXK/cLoqYSi/UWslkcy7ElzVvyHqt6qEELEatlmCVSeUj44ohedgYrhneCxZf3QX5jKEU8JPrEr/zcfBa0X2i7Au0KtCvQrkC7Au0KtCvQrkC7AvfeuYf58VHVZ0V2AScIaC45HDo8w5ve8X6+88AzHDo1yhOPXeLGt1zDyQuj2ONzpLNZjlxaYns+T7W7QBcZRSmaqY9jdpoMdHbhmC6Tc1VMbNatzHDg6CJ5M6Eh1ecrxE2PJc2gEBYIUi4j61PMVjxSKY0hw+eWq1Zz9tBxVgwNUChqfPL7Ta7vLbNnwMfMwf7tMiTdgenEpDNVTDvGj9K8OtHDxz6/yPuu66Loz/Gbn94J6z4B8/fy0f0/4N2/rpNxPfZ88PUw+EF++Gef4tTBk8qNmdd1Tkw1iUo15qbSuJqP19SZnCszF8fMNAMsI1auzY6OPHUvInLFaalh6i6lviLFVJqxsTGcQlZFXdmRT7HYxdjMEo2giWUYFHMF1SLKIG3gu6TTNmXpfXMOZi3iXat6ufnqXn7j9icp4+AZEW4tVIPwqbSF69Yx9Jg1a3UaCyYzF2zevHeQ8+cWsPRp/vyjH6Cx9DJ/9/WzPDMjZCYNV4aD9QF2XX0TTz3yFdzQpqd3gIWZKUwnoNmUtZAqRpjC1z0cJ6X6WuklE4KZrtydkn/adH3lBE2nIJ2TGNdkYNd0DOpBTWUiCxTNtFL4gQidDrYjmb4WjUqFgY4O3nTdDn5wzwPkuvupTU/QnTLp6enGiKr05D1u3LeTQqqCNz1BfalJZqiT/X/4MCf/5042fPxFiGq8/Ll3oxuDhLleDpyw2Lh6kAVZe9i+hf/xl3/Dlx76JmHv9WD28M83OjxxJmDC1Lk408XKrll+9QO/weEDzzHY08PpsUl6ulO89Q3riLVFsvlehd0OjAx9q3fS8GP8hTMqGkiEVjW8HYo7VmKEklZfYodMFZNk4DVhac6nWpujMnOJ6lKZ+bkFfFfyastqba2nu4tiRwErZah/y4bsVIa0ZjK7tMDCzCxeaIE/yYHHLjCj5dm2boC0McV7hmaplZXHgiVXxw+Tx9clXqqvl1dTq6jP1rnjiQt8aGuFId8mvSKHt2Y7lXqaGg3CRpV8Zx9HzlyiGensWreOl14+xvnRGRaXmtSjOuGCz7bNK1izdjWPP/Isa9as4vilcVwhA6QdOvMZSrksW9cNMTM7r4bCBZ08u1Sl6UbUFy9w+z99EjNnE5QXmL00wXfufYW7nz9NPpsl7VZpmlmVIV1emKe3p5uULet9OuX5BTqLJSZmZunq6eXsudOsHuonMCwWJia58Yod/K97j/Cb1/azoBVJBTXOL4UJfj7VYH33IsUlj384kqdheWTzWSXCG77PI79t474iSHYxCsjyh7iZZY1E1kZMta4UislABHHDxAtDDHEfBxGmlayc3BWOsKJoMrVgcvHoEQ6OCpIeZB5g7yr4wqm2ANz+lG1XoF2BdgX+IyrQFoD/I6ra3uZrpgJfv/ML2EsVXv+uX1DY5XqjQsbJKryPOAFFzliqLPHt2/+VH37zK4R+MxF8VBxqRNZK8au/8bu841d+l4nZKT7+kd/l87f/M54mOaqJuKPyOhRKKGZ6epof3XkHjz/4QyXOLJV9pmcaLFaaeOKobQlClm1QKnSw/023cvMtVzFx6iXu+/b3FGJKJutElBGXbLL9JC94aGAVN7/zF/CsDM0wYuvuy5TYI1haEWdcP+LMyeN8/tN/zvzoRXRB01g6pmYyuHYDl7/+DZRrLm+77TaVzyOisuxD063z8H33ce+d32d2apqGIIvDCCeVIpPPEgY+6XSG1evWc8Mb9vPKc49gSP6JnaMSG5w5PYqlWyqneMWqITZu204+K1OLNS6dOk5lbkGJXYY4mk0Rf5fxtUkGsOxfIgAnOGjliGwJjzKBK+jq/vXryXR0sLRQVkJqsbOTUvdKch39Ck996tDTfO0LX1RIZduW7cDAwEol0EtT1d9b4MLJVyjlUuh6mmPHJjg3NcHQUAc79l7F2i1b2bh1K/lip4qBrS/NceyFp3n6vkc4cPA4sWMysm09e/fvY7CzpETMNVu3Y3V0KWFzZnyUe+/8HqcOH1C16SwVuOqavfSsWqVQQJHrqtctUpoVxv8fe+8dJtdd3/u/zplzptftvWvVu6xmyb133MAkJEBIbrADXCAEkgskJkBIgEuvMQYXjB2MK7ZxkSVZtixbVi8rabWStvfd2elz6u/5fmdN7u/+feF5sEd+9pEteWfOeZ85O/P9vj7v95uFXoOBc+fY1T/M6VSGlFgUpYqy43l2roDX55czqcuE47s2xkVXX4O98UIqmEazTCbMOHPZIgU9QJIQY+kR/AfP4InGqFvUQXVXFy8VLH45a1BQwvLDuuR3AsSWZhWkB144akX0s+sVfyAuTCna9/elv+J6SAetiBAudQJrjkv9RBrn6AlSG7tIC8fw2xHH8zHowiUqfzkuquXiiphhy0I1HDAslEJepCLJaezSFIaBqgRpMlPE54aYSFlMBepxPP5SX7H4MoslyCnAtHitCJeqIf7MBBEbLdy+4niFQ1U4ZoUrPOhFEQt50UFkuyJVuuSYnY8el522cidCuHqFBvPxxkIbvfTaFA5k8RxCFglsBRgV7mNDxISVXOuyY1jcU6IcBy+OjIQ2UUWUs6biiBIdmTUmHMiloQvXEX3JpRhmRcRgiYf36yh+PwgQLCCriNQWMWTi/xO82Jx/LnHPC8eyuJ7iyIX7WLilJQjOiyF9dNmqJO4F0d0r/lwAb1v+vFCFY1k4+n2lPmhHDLDIXmFBv4W24rVRut7CFSw2rVShn5Mv9Qd7vOD3Y/2vW98x7xXlEykrUFagrEBZgbICZQXKCpQVeOcr8NR9HRzrOcuKhY1oXj8+wyYzk+bNnhk2rK/EG6xidnyYeH07qn8Buw5N8fg9u7j4qmv42W+eZZE3QrCqg5w5Sn04Ttos0tKY4tXDOZYtr0AYRR3CVDa6HD88QltNNYWxCcbHsziqiJcuuRAN16Z7dQ0+2+XAsWk2bK5mU6XK+dV5Xj0ySqQ6yFefc/mbdT6uXVrA0SyaKmPkvGlCXi/esEjWEslFEXon4nz8x+P84CMNZKamOP/zn8eT+CjmxN/zww/+hDs+UIXmVGFlBqj50Hc5fN+rnNn3EjMjKoMzOQyfxmw+i2pVkrGy5PIWc8UiI3mX8VyBUFCAZ4dwOEQ6a8gqKwFxvT6NqkSAQEhj7MwIDR31zGWzpJI2sZBKQQ0wnZqWw+21FZWk52bkkKxcOqkuuWyeyupaWoNBbuwIct7KSq762nZqa2PkFZXpyTy67sG0DLlHEgu5RPx+Ni2rwki3ogy+wYWXr6FS1bngC99EVc4w8It/5TuPj7PtVIGRgoiiFtHEKoZtUF/XSjKZIpfLyMhlsQYStVjil+71YopIYnFwYhkr9mMUXYZjOZqIPTZld7FYTAs9HKdIJBqS0K5gpOV+iSEKVS0Fw7EIqR7y+RwFQydSbVPpgWzGJZ13aGmupTA6zcquCo6dmSSp+7l2fSuLOur5yU+309QU4TO3rWR4doruxlo8qRMs+OxbeI78jNef/gUVrcsxsnn2HYfOumoG+g+xsruej31vG+ua4etPPg/RKr51+UaOjVqkA1FOTqtElCTRWA2dVRE2n7eG4fFRLr32ElZtbKfnwG62bd/Be667rpQEJuuhHDRLwdQ91C66g9HT29HNCZnoJYwP4jVpi1WnYoLjIdS5BjeZwbaLOF4PEU8jhcwZxofO0XOwh+TUKItXLJKw3DQLeDy63A9yMfCICiXbxsibpIoGZ08O09/Tx9FcI90Lu6hXD/LXzUUKhTzpgggW81C0dNLZIl7dy5Cj4Vu0lBd2HGdkqsil9SaNAYWZvB9j+SX85qV9MnI6FvERDyrgi8iI6spQSHZTBz0Ws4aHYH6cA6dG0ONx1iwRfcgpGmMJth3oo62ji0xuBsWrUedTaWmsp29oAjM1xZwpAKnKtHAHpyf5z+/+A/7GNfitaXrf2s0zzx/kwdd6aYrVUBlT8Lh+tGCBmK0x7nroDIeYSo8yM+uydkUTuuuwr6+fze0dnEmnqfbrVFfWymS5bzx/gvevqeNIssDUwCD1tdUEdJ3nDp3l77Z4qZwzuOdsmBlFoyIWwUtR7gc8dlsKZcjFNkQHsHCul7YcxB6JbISSAWiiok447+erpsRZiQj1GCh5la9NNrCgq4tnXtpL2hCGBFNWnOmOj81VOR7oLVXelX+VFSgrUFagrMD/WwXKAPj/rZ7lR3uHKfD8i0+wZeNG2a0j/snmM/h9QVQJgMXHd5cD+97gvh9/n1OH3pKuwLd/CcftosULufs/7qW6pY1fP/wQDdUVrN64HlN52z1XAl0CABu2yZu7d3L/D79NPj1L0XAZH8+TzVkUTIuiIeJxVPx+P16/jyWrVvHe99/M6Ok30DSXZ/7rSVQBroQrV/GUnL/iA5fHQ6KyiqtuuI1YbSvDYyOs3bKVYFREFEvPnpxQHe4f4kdf+ypnDh+SMTTyc7tHpbFzIRfecB1zqSzX334ruu6TMFZ8r5lLc7rnIE8+8jiHDhxD9/vRfD7pnq1IxFm8pIuQ3yfdx/5QiDPHD+DFkFFNmj+CPxZnYGiKkZFJuhd2s3zdedQ01NPZWk/fod0MnjxBZt4BLCKkBQAudf7+txtY/HfJFfz/B8AlGKziC4ao6+oiVFHJzPQcpuEQr4wTq27AdXWOvfEKycGzbNuxh6w/Jj/ETo6Okc9kufyyC/F7XbJTA/g0TcZJewMxJlMmGY/Guo3rWLh0Be0dHXIBaORz9B45wmvP/5bc9BiRSJRDvSN0LFnKohWLWbZqBdPDQxSSKZqWLMFj2PQc2MPZEyfZv78HVzXxqg4VsRhbtm6iprVV9gY5IgJa9gmJqCQFTp1mYGSK/VMTTJhF2ZnjFqEi4uJqClnDIhgNEDI8rPHrfGTrSoIbrmbAEyVlGwiOGoiG0MPVTBc0+lPDGGdGqIzX0NBUjx4L41TW87OZDIcIkLJ98xDQkcBaGK1Lpl3REavgCtevdP7OF5x5ROgAACAASURBVN9K+6z4j5ITWPrBBSAW8FBMgIrzMefwBiIyKsgWvcClqYnfLyQk2RSrCBFHLHqAZQx0EdJZ3Okp+TpzwhUSnoo+IAc/Wn6W6Mw54nmHIW8DhjTIitBkASTFGlREaM/HIosnENHGtlWKOxaRVGIBL05MQGAJr0suYAG5FZ9PHp84j5LLvwSoxS85zSy4t4C0855fybCFO1ZCYbEgFSBY+qjlQIbo+bGNIopwQ1smil0Q614ZJaZ6g7Kf2BFx0CK+WhbxlqLdhftWJAGU4Kro2y0tvOS4h4DxutBC/Hmpo7kUxyzAuViVldzVJR1KRmDZWyzzrwWYFQ8mXNliitdGKbgoZlHCXkdopOklyF0Ux12QcdKiE0vA7pLzWUz3lySQAyLCCS7c1CI2TQ4QmHKwRMBt2QH8lQ+9w94xyqdTVqCsQFmBsgJlBcoKlBUoK/BOVuChH1Vx4GCSJd0OzQ2LUbJJ8rk8e4/nWLIQquqaOHeqjyXLm8jNOaKZhkx2jkT9pdxx1/PEcx7qGrspmAo+LU9FZZAzfcdkh3CmaJKorsEXFr21XUyPnZLRs8ZkipzpkR2b1jwARjS6BBSqaywuWFZPMjvFwWEv37w5CmaSsXGHLz5jc1G7QaWnSNSFO98fZ9rIoqV9+KIukYYoRUenf6qaz/5gkO//TQU1i3QqNn8T/Jcz3PMlnv78f7L5piay586w+oouvvOF3axat4y61VeQT47Tv30XE7M6s4bDbE5nNJ/F5/eRy2YZyMNILodfBJ+pohvUweuJk7VzVCXiuKksbsgiFNYxpwv4o16KHoeZyQJ+j0OBEAUjieOqhPxiEFuscf3Yole3upLJyZRM/bpq9Vq6C2OsX9/I5f/2ouwK9gaDZHJFgsEAmVRKxjKL9OCWJoV11e9jgecAt3zmcnAnKNqLqNryWbKFHMXDt/OFD+/jmUGHvOahWMjjuEUUj4YthmVFq6qmYMsaLLFfoss1kBhyFe7HUk1Vaf0jbJIeAbsVUT1k4vOq+AOlqipVVPaIgV/5iCbVFUG5LhNR4KaaJ2h70BQ/iqZSRCEYN0n4Gmho8vLy7uPoBYuVDes5kzzFaCbJshq4Ys1qHtlxgtbKPOcvauSRl0ZZVhNg6yo/N3zzdV7+ysX4As14gg5+J0rfhMraJZ28+cY2aiNePv/gUdri9VSbozheiPphKquQD0SYcOIsqMwyPOYhpKhcfuUWQlV1hBIuLXXgj4Tx+lpQnAKW3Y/Hicj4bsWTQzGiFLQklQveQ6pvB4rVh6tH5d6OThW6EiAnhqNdC0/IQ1XT1cyefQHHW0lQT/HCo48zN5vk6LkZrr71vdz3w+9z4zWXk0rPMj01xfTEJEVDTE5E0L0OBY9KlT+Mb3qGMU8bTZURwtoRro4XEcFdRg5yBcjkxFyycKhqjKth9qdNzs3ahKM+ro5M0+UPMJvTONa+ht/97iiWLyAjzjtqI9TW1cuBbrHPUMx7aatQ+E3vFDd1xnn+UC8xX5i15y3Emk0T9bk88/o+Fi6opbtjuez0PjpV5IIllTz1wg66lm+io0LniVffAm8YIz3OAz/9NMH4emYnjzI30s+Lu/bzvScH6KpTyc/kWb6kmSN9Y8wVU9x43kZ+tWMPa7pb2Lqmk+89sJ1Pf/Byjo7MES4anJicYnxikpaaKhpjOo/sG+MDaxv41cEBOqsTnBpN4ZpFNq9soVEZYJEBr8zAxqVxzuuuJxDxY4fqWDr5HBNnRQqgIVMEjaIIfvZgOqYIACvtLYrtG9FwJWbDZQ0WqI6KJlr0DPja3AIWNDex7eU9pHM26VRBzOLL7z2/S+M/D//3fuo7+X2kfG5lBcoKlBX4YytQBsB/bMXLz/cnpcChg6/T2rUQw8jJD/iiB1h0epSCmF0KlsFjjzzIfT/4NrbsjC1NfAo8Ew0G+fhnP8+VN32QwdFzvLLtRW647daSo87jkaDkbbeqWAwNDvfzq1/8mEO7d8mekMnpAtMzeVRNwzBtisXSB61oLEpLZyeXX3sZPmuS7NhZAlXVPPHQbyQAFqCoBH9KCC4Wi3HJldexavNFDI6M0LZoKdHaulJMsoh+dmxyqWl++t0f8MYLL1NIZ0qLGM1DQ1sbV998M6MTE9z8l39OJBiS0S4CRJn5NL2H3+DQG6/Rc7yf/v5xfF4/6XSabCZLVVWCxUuasItpzHxeOkFFBIzm9aHqXvlhO+j34o/WMpnKsX7jZpo6uli4aCFz0yOc3r+LwVM95GbnJLASHcBisSU+RIqJwhL4LS2wxO/SyTjvAP69E1hR8M07gMNVVRw/eprenj7qayoIRSKMjAyTnx6V12zvkXOkTYVgKIo/EGSk/xxrly/ANdIY6TlUn4Y/HKSmtoHajiXE6ptlf3BFVbWMlR4bGGTXc8+wd+cL2IU0sepKWpavJlHbRHNrO8tXrsCjefj2V77JUO8p1qzq5tzJw0RCGprq58DhYdKmQU1tmIaaKjZsXEt1YyOWgKUFEQEtPkWr2FiMndrH/tNn0QIeRsaKeLQAHlcsiIUBU0zSOhTyfhYvaKXBtrmIOVatWka6fR3ntAb8FZUEohFcj0vGdJnOa5jJOQkfgwFp/8QbiTKlV/GSprOnoDMrw5pU6SJVTOEqLZTuZQEARfeOjGCS1LPkBhWvIUctOT5FV7ZMbBYwVrA/cZ8U8FgKtirimUvO2pKdVTyouJbi+wUcFRDURMkVUNI56Z52/AqKPyBdvwLU2gJ1FsGTK+JYKmrBltHGjnShWjJmWXqWDRNFwkuxSBcTDHbpcANeHH8pAoqC8fvoLlv26KjzscwebK+KIjp/ZXevJrns/BRFKd5YRCrLjmEhizif0uJfQGBVuIQNE0f0BEs27peQVJyfY5k4ZmnRK6CtmIgWk/1iOlg+hoy9LsrvEwMeaBqKiKeWx6CW4LYMRBNdvYIUC+D9tnNavG5K8FsA9ZLJWgBucV3cEhAXkF0AdsMk5LXxzUxR9OoU9SimdDiXoqLl9VDFMaqoMg96vgfdcbBN8ec2ivZ23LOLK3/WzTuuBVQXowACCItebTGe8uX3/Um9H5QPtqxAWYGyAmUFygqUFSgrUFbg3a3Avd9u5dipCToaTGrjrWiFApPJEY6c1lm/1iJSEWB0oMDq5V0MTPTRWN/F6LkBvAEf//xTP8WRHPf97GKefLiPk6M649NT9I9P0JqIU0yPY+kJtEgFHv8cUcfPUP8kPlvFUn3kDJOiAC2yoknwFB+JSJbakMJFHTUQK3LnVefz5MvPUxlSuftxLxd2ufh1hwNnkjzwL/XkDIPojIk3FsJTFcB0VUaSlXziW6f56ScXULsoQXrFdYQjt+H0PsnzH78bT3uOm97fhhPp4q5bn+WWG1ax8K6vECh4OfH9P+fAiRzjWZW05qd3NkvUoxLXdE5nLXqmZwgHNHRvaWC7WBSxyDli4QCJYIy8kyQaDZKfyqNHdNL5JPk01MT8pEwPmm6SNRxSqaxcp8YTMYxCjkQwRDov0teKfOL22+kojNPQ6OfCf30eVbWJxUJMzqaJx6Lks3nZFRv0BVjUaPFXV36ClVsgeMEn8VoF5iZewWm4iXh6hD3/9n7+6aFjpNwoQ3NzeMX4um1jOTZiFtayxNrbI4f3395xEcPpwuEr09pc0V+skzeKRH1+mbgk0sDS6SSRsJd4LEhldYy52Ul01ybsDaBFHHyqIaOucwa01iXIjcwQ9VWSyg8yLVKZgjbXXriOmnAlv/zNEczcOLXeALFYnuYFq1i/cQtuOsdrz2/jog1VzOWz/Nu9x/DHdf7swhDLtv4t/dvuZdRxCfp0KkI+Xj8K125ZCW4GNzvDl+4/SGNnLaFkkT2jM7TGYWW1X1YA9Xra+Z+3buCFHSdorK6loa2WobEZNmxswMmeAW8UW82gKEHZ9yzcuI5XpMaJJKyENDAoiShxx4dXUTFyKQw7SUGkoc3NkUj4CZsW1auuI9h9E099cy2tFR1ULLyAxKJb8SeP8Zsf/Tvv/Ye7ee8Nt7K0OYZr5bn5vbdRKBY4euwkJ04Oki9qTE+dw+d4CORNxvytdHY10Ro9ze2+cZQ8zJTmr2UUdFGYjy04q8R4aqhA74RFY8LHX3XmaPBBKh1gsnsTT752lFQhSzhWzcKGBEGfl4qA2KbwEKipoK/3HIvrGvjPF1/gb2/7ML994yWuW9kpa9OE4/n+p3Zw6x1/RSE5yA8ee4bLN7bz9L5Z7r79fB5/aQ99Y1nec8FKfrvjDeqbEtx83XkcffMkmy9azIKWxezcs5ev3H+Y1W1BfAWTCcXLtRsWU3Bsfv7wTj7y3i1UVVdw/8PPceMlF+BOnWTE1okULfI+Te7LFG0HvwYv9sMl9S7ZYIRTPX10t9RR6dd46uAgn9wAMUPn+0dcZkVVljeCXwzwew1eulMh1ZPFEcMnjoIlBxx0LBH9bAtHvAfTtDFdRaYAKOK+cE1EwZQSdAn7/dzPMhGXx2zaZPtb50iJGXRhTlDghsURvr4v9e5+gymffVmBsgJlBf5ACpQB8B9I2PLDvjMUmBjtRQvEscS4moj2LabRddFfUiI/p8/28fMffodXn38GRbjsZC9NyTl74datfOZfvkmoqpaHfvETNmw4j4ZF3bIrR0AbGRkrO4RdOVm6c8fvuP+n38fK5kimLCancpiyl1MrfZAyLCKRCB1dXVx81WVUxFUme/egWirhunoee/hx7IKJq9ioIvZZVQj5g2zaejGX3ng7/SOjVFY30rxksYRxgrm5rkoyNcNrLz7JiQOHOXX8HKPjE9jZIvWtLVxxyw3MpdPccMstxOIJmf5r2ZbsQz51YA8Hdr2IVSzSP57hxIkBnEIRTVGkI7W2sYG29iqM1BRWLisnXQV48sg+VY+MY4okErR0LydUWScjorsXL5G6zk0O0rv/VQYEAJ5JSqimiQho0YOqCogkDKcC/Ja+BBAW8F38u/R8Chg5H68tAXD3AiI1NezYtocnHnmamMcl7FUJxkJofi+oXnr6JikqKp0rVlKVqJQwt7OxCiMziy9bxI5FqF3UyfotW2nsWETXwiWyr8XMpjlz6gRPPfwYR3a9jqIpJBoqWbVpHd0rVrJo2UrZYWQbNpNjI3z3377OiSNHaAv4MXSTcDSEFgowPi3clB5a2+ppb6mhpaWeRHU1dqEgo3pEBLSYDxYQ7viRA+x6qw/TsahuCMvOYpHC29BZK/XPZWfBcGmo6+aqSy9n7LVtbE5P0dRcg3b5TUxWL2IqmZVQ0BcPYqAzJSKlHE1GU4UUR3YVuZE44/4Y2x2NQ5bCqKViiH5dkfMjHKIlVIviCtAprm/pGpdgqICKJopZ6vkV11/iR+EKlQ51MUGt4HhELPN8d7OAkdIFXCoAFtBUEfFO2Tnc9ByW6J0VnbyegOz5lU5YATddTTqLZeyQ5aAYAqzaiB0S0a0rYKwA0QLAukUDtWiX4K+8Zx3pnFX8XhwBTwW4FlxYQGuP6M8uuVltcbKil1cTgFyXoFVC2nl3cUmJ+YhlEfMsfLjSAVwafHDEMYhzF0HKwjkrOo2FG1doNT8tLh3Jb//oFNHRQjePAMjiPIWO4u/n45aFljL2SscREF0MP4jxWV2O2KOI2GfRFyxAsHhM4bwVUdoCUMv7qOQhLsFg8fgKqumgCkBuJvGZJsVAGFvz4NfEhK9wn4ObS8suK3nNxHWSl7zUvVxyToufbfLKlp5DdBtLiC92q+Yd2CISzePF/N8ffWe8UZTPoqxAWYGyAmUFygqUFSgrUFbgXaHAHZcpNC6Oo6Sy1CcqSQR05opDvLzH5bYb/ETiMU71TbJ+9SLGJ3poq2+it28QLahy306Vcy+384P/GKIxvJh779nPzR/dwPd+3E+Dd4yxcegZg4IWJBhT8RkqjqXj5AvkXRXDEp29YvhWxRQD0jYsrLehsoGmiMGy+ib++m8cvvuz41SEa/n24xN8YJ2Nlvez97jNPV+0mdQi+CYs8nqa+oXtFHMWyWQ1d33jLD/5TLPsE453b0Gvb6I404d75DtY67/IxMwwmW27efqFc3z0fYtIfOghssMqgz++hd1vTXN23IXKBK+cHGZBQw0VrsOhmRwn0zkiAa8EwCIe2XJVmivDFLNzjKYyLG6so2DnKcxZGJpN1K/i84RIhGB8LofHpzKVyuDRdOLxCIGQTi6XZWp0Bk8gSiKucdfN1xMcOkJLY5yLv7qdysowdbVxzg1PoToKuXRWwt+wP8Gtlxo06wFu/eFRPKaHrEdh5L/OZ0Hblbzwk+/xxBGVwxMVzBghck4RKz+NqRbJFh1CIR+2Y6EqOj6fi2nYmKaD5vFKF68YShd7FiJdTVFsQq4i/z6nqixe0s3o8BlUzWHtmjZGBwdIjqRoqqmmMmKhuQUsV2FoKocd0oi7GlYGLr+mk+RAkbRvhktuX870oHDNJnj1pWGS/fv5zn/8NdtfPsTwjM3tV2/iG9/5MZdtaENXVaKhZmbGezGDVXz9gTf5wvsbaWpfwdCZE1TGomw/6uGyjasJ+A1OHdrDT587w/L2BKPTCjuHJqn0h7i9XcVLlp6aS7hjUzfPbX8NMS9eXVvHmgu3EvQP0JgwcfUKDDNPIFKBSh2p8ZepMGaw0wqztkPzgi0wfpBU9izpfIhIOIHHr+P4m/FWdGBrCSYGnqV27cdR2reQ+t2XeOrZNyiQRg9EKBbg1Ikemhcu4sBbR2itr8PjmjS0djE9MUSxUGRitkC+6KEQmSWez7HQypBR62it8eEP9HN1tDTrnS0KgKmSTYsaNNEwpTKiBtk2Y3E6aRDWPHygxaI24mFo2sKJLueh3n66app5fNcxPnTLBQwN9LN1/RKaW5u4556neN+V5/GNJ17iczet4+c7DhOyfGy+dDnqVBLbyWP4E1REVKbyOmbR4tcv7uXvbl7B747NUWtOsHXTRn7wu0PUt/twMxP8++c+RsRfT6Y4RHFW4819B7j7l69yfkcnq7qCPPb6MLdfs5iIEePvf/ko37/jUga9Og/+cidXnt/GwtYm9g9lWBiL0DvaLzu8ba+GhsFLZ+HKFg8/3H2W89rreLNvnAX1cRZ1NrPQ20dzNsX/Pu4n4w8S9WmoiI5qm20fUJnbV6DoE9Pspf05sS+Qz4lAMbGPU6qPKpqivkwlbziouoru6FhqkWBI5wfmEqIaDE1k2Hd6FDtTuj/Eq+zmLovv7k+/K95HyidZVqCsQFmBP7YCZQD8x1a8/Hx/UgrkiykyuUzJ5ufY5It5vLpP2hSLtsW2bc/z469/jcnBQRlzImCU6Liorozyj3d/mYuvu5Vdu3ez87eP8Tef+hSBaFg6aEUsrWBoHlfEONmcO93LT3/4Dfp6jlHI2UxN5cnljVLdqlhE2CXHovigfenV17Cou57+E3tQiknZPRKprGbv4V7Gzg7iVSGZnMbn9bJq1Tpu/osPM51KUTBsVpx/Qal/UxEozpVxVbu3P8/eHc9i54pEYxWcHpokmzO54IoryOZyXHfzLbIHV5AwEVWdzqQ4dfBN9r74NE42heXqDExmGZ5I4nHEFKCHaG0ty1auwk5PMHLyuJzSlXBWVfGIPhgRS11VQ9OixXQvX019Swet7R0SRtliCnf0LGeO7GPo9ElyM6IDWHx4LIFeGSPjKXUcy+he8ZgS+IoPovPuZ+kMlngdfyBCw8KF8ph2bdvDo/c/RsQRk6guRZ8HX9gnXbyTaZv2pUvQvWH273kDNTVLfcjLWCpFIBChddVSNlx2Md2LFtPU3IptOIyPD3Nq3+uyu/fs2REGhmZoWtDO2k3nsWT1SlpbOvDpPqZnpuk9doLHf/kIPUeOSheorgoYLrqcdWqb6vGGKqipq8FjZ7EyM3R1L6KxpUXCdrNYlBE6ItrXcfMcfGMvB3tHSRcsKqoULAPm5kz8IT+ZuSINHT58WVjZvZyPfu5z5Man6H38aeqmeqhuiWNtvIFBJ4bfo9HQ2AA+jRnbZaqgkrU02asT1CCYCECkmmlF51XL4aWihwnXV4KhcoRA5PuUMojFMIHktzIO2cUVwG++V1ZoLSeiJSBWS/260oEqwKCBItytlolmGygC+uoeXK9H3huugKUCfPp8uF4vrhi9VjTEQQg3suwEFguOUuYyrjgew5bdwYoposZKkVziNSSctfIgbRtVgOliqc9GumnF44u4LvH9YvBC3tAleF3qNRYvMa107KIXWEQxi8cToNWaP2cBYR0x+W3LQYxSUvM8KPfqohwKRdx/4kvAULHiFMcirqvoIxbAV15oKaT83rfzlMTPATRvCUBLpFuKEpNOZqGHjOEWbgB1vsv3bcAsFrilGGnpFBbXRow5C7ewhNLyrindP/MdwfJayb5hS8a3d0YDzM3OkfMFSZsmas5EdYvydSAguIy+L8gyJfD6UALhklPa55VaeEwLR8SnFfO4drF0p3qDWF/6iz+p94PywZYVKCtQVqCsQFmBsgJlBcoKvLsVWNmlsG5xG5X153j2RbjrshjDsTl6d0X4wJ/5MdQ5Xt8X5MaNCUay56ioqKKvb4ZoVOGls9XseNTkO//o0tLQwt3/coC//8dq6XxtCi7kyR3DfPfnZ/H6bfSwQ2EiSLwyjGHlmZsTiTt+qivyNFSFCcf9VCcasLMZElEP8YoKek72c+nWVn676zStCR0lXMFkXw/t9a3sPdLD7TcsZXT4KB+4uguz2k/AMpgdmMH1L+dvv9HLPZ9bhidQpHLj+/jMez/DwmgV131kM/WXfoWpwhmqxl/gS3c+hN9nUOFNM5eyqdZCjJtBnh4ep1mNQ8SLUbBRi3kGXY3xgkXMJ6CoQzAexkzn0VULv+ai+X0EPQ41viBFkWBl2kQDyGQiTQ6Mawzkkvg8XsbSSenarElU4oZN0mdtrrnwf7Dt8AN89H3XEx18i7a2Ci761gFcM82W1a3s7RkmlcoQDETJ5dPEvDqruhVubPTyvp8P4Ho1pl56P2/85GkGMlHePJtnxo1wOilSporM6ecRCJrkx3dQcILSBRmPBsllC7iWqNryUTBEvZUHSyzIHVFVpRIO6fijOoH0FLa/Accq0L1kCXv276GqIoCRcli5wEc+F8fnZFBCLk1BL9UkCTVGODVms2FTiHseHOemO/wcfU6he5MXLVSP7clx8s1xBpIu16/u5JIrN/LML17iL+/+O/zpIb735Z+zbn01CX+IYE0zYwOnuf/pfo6PWXxycyVP9dmMdYVZ4Ilx59Z1tLRWcPrMYULRSj791f+ivnkpSi4HgTAb6lTU3oPkVJPZZZcyfrCH2oSf5cuX0b1iLTtef43rrm+ntXs5hdwcZr6fUMvNaD6NH3zyg1QxhT4bJq+P4wtV0tjUjc/OSENBoKOWUHWciG1jOzWEGuOkikkSHVcSaLmY0WPP8vSvHsXJzVLM2cyI7t5cVu4n5AtFmT4l64dsG10Xa10vjhOgqM7SEPUzc26QuA1vzMTxxTyc3zLLXTVe6aaf1nJyBjybhnyh9DWu1fFczs/OI4M8/sAXOfPjL9MaNXlhBIrtl9F/8ixnZsZY0tXBEzuPcP7GlVzUoeN3dUbcag68+SoXrmzhmb4JrIJDlZXh1is2ks1OYc8Y9PTPEa5tI16VZnjUYrYyw9jZApevXc2Zc6OELQV/TYDR5BSzk0m+/uV/xO/3YOZmSSfzHD8+wD/+4AkuWdlJZmKKqy5exqd+vI1YFD51+xa+9/AbrKrwc8XVF/Hl/3yaL37kOp7a28OmpYs50nOU1MQkdXUVxANeHjowwZ+tqCGpKkxP56iKBVAJsuvUMe7c7Kd2NEdPPk5Xk01DOE3U4yOpKGxqLNBz2Cf3DUW7lBzhV0vbAGLfUvOVZuxzIu3ZgpgXzLf/XoOQpvC00sWGlQsYnEjx8s6DzBQddHRiqsPVDS6f2lcGwO/ud9jy2ZcVKCvwh1KgDID/UMqWH/cdocB/A2DBayzyxZzswBVkZ3J6hl89eB+P338ftmFJF6YjIlR1jauvu5KP/dPdxOob+eF3vs2KRZ2sPn8zms/7ewBsiz5UV2Eum+S5xx/l0Qd+hll0mJopkkoXpfNQ9L4K8CMWP6J/dumqVWy5YB2TZ45QTE3gVUXEkA/d5yOUqGB6fEb23Tzz+LN0dbTxvr/4CL6Kaiamx1m5cSv4AvKDsvDnWcU8h/a+yvanHyc5OY5X02XEc9Ybor1zMabHy8YNG+lc0FkCYyK0N5vi4Bs72f38ExRmZ3EcD+m8RdJUmJ3NYhaKNLa0snTlajLJGSaOHyEzNYloRxEuSzFR7PXq1NU30bF6NTUtbaw6byO19Y0SEFqmwdzUCHNjZ0mODDJwupesAMACLAsArHlkz4h0/nqE01d0MQvYW+o9/j8BsIBv4jEDwgG8cCGxujr27dzDo794lNl0Edujovp12cPT1NlBY1sn4UiUM339soc35Fj4TYezMzN0Ll/Oyo3rWbJiJdFwlFwmw+mTx9jz8nOc6zlMLB4jEK8hGG+gZVE3y1Ysp7K6mlw2x+DZAXbv2MWx/QcZGR7EzBdKjl0gEgtR11hDR1uzyG7GsXIkp84RDQdZsmw1zS2tEgAb0gFccotDnhMHDrH38DmSlkVTo4fKigDjUyaDZ/LkcjbhmJfqKg/tTR3c+t73sMDnIz2e4q0DfXgnz7CluxqzZTnqsnX4qqowLIOMq5A1NTKGginifERHk1+ltrEFx+Nh0DTY4XrZYXjI5G0sfwBb8ZZ8r2+XvNigimGF+e5eAYApmKiWWCQLW61ego7iXIw8ajaJVsjKmHBfsYDuGDiagpuowBb6BQI4AZ9054rXoKT6805jwUYFsFRk3LMAqSW4K2OmhQtYwEgBiMXv8njmXcbiWIX7Vh5PyTXriu5cES8uOrXsUne0oKXCxVz6JWCofEHJ55eOWQGyJYh2JYB2ZZdvyWFbeiGW364oKgAAIABJREFUHLBvR4EJp7N8PjGsIDqhRGy38MlKdixc1KX46LfLc1zHQLFNCcile1c8mJiqFaBXAGsBlF1HdgkrriGHKkTcsgTA0llcgtPSiS0OSdLo+d/eBs1iqEMt3ZvSeS2upfieef1ED5VwQkfsLPW2RTYYZEi4+LEImTY5U8EUfl/5XCU3s4z3Fsfq90EkKKPBhStdnKgr3Oz5rBwSEP3A1mdve0e8T5RPoqxAWYGyAmUFygqUFSgrUFbg3aFAV20F+VyGNS3QqMdZsRiOpWY5e8rPTdfF8Khz/PTpDJ//y3pyapZgzMOZEyYd3QW29fh4/Fd+/v0uD02dfh5+eJTGZoWrr4viF05fTWFwdAzd384/fSGFaU+CHiCZCmEqU0R81SwTFT+hOcKeYSrrWzk1lCKdg6KdJOrXWdy2hL7hQ3iDPpYuiHOy36JZjRKshTve28KLL77FBWsWovrn8Jsehk5PEmu/lD//zE5+9cVNuGGVHz10kFdfG6fOP8UdV4e46lvDJOcyYM7yw+vXkfLUMDk+zUyuQLQ2zuLqBv7r5CALAxEqgvCGcI8GQ7h6iNPi/wn65frEzhosaogyLRy9qkNQy2Nks6xobsMUVTp4CHpkvhSZXJaq+lqmjFmqopUcG+4nVxCdo16Gki6hdIKC6ccNz/DJP9/AMm+Ktu4aFn78MQJePwGPSV7MBRsFKhL1TE+PURUKsrDOYkmVjwuWNKIZY7x0aJbhnJ9YpJoX9w9TVdPA7FwBI9ZBOLyEc6efYs7KEZJ7D66El149gJgHdmwRaW3I/Q2vCIrS/aB7SEQDRLwFPnDFFr714MvEIwpr1p/PCy/vJB4OMm2k6azxMTSQoyHqpUYpsv68Dm79xN0UJ19nx68fpXZxjAfuHWbztXHSfR4u+evLyJkj7H7mIEvXtdHXk8Iesgn6C1xyzfk8/OR+Pvfpj3D/N79PW5eHqmiCWEMHM2N9xFu6eeSJ11jqsfjmRD0L1jno+Rq+ev4KQjVNzMwO0N97gi9+4xmiFZVUmcMsra1mhX+afMrDtDfOQPdFjO57k67WejZdsIVgTSPBaJTKhkn0UBt+JUAhcwhP4mI5r/ytv/8ibSGobN3AQw8/xv/6uxsZPXOCF3pGOTNykpVLNnN2ZoLUhJelbQkuuaaLhhaI1K4k2nwphjmF4uQ5vfNZnvj2PcRsm6a2Ns4O9JOzLCrr6xkZGZFx29lihkpHY+ltN3PfYw+zeOU67LEhrL5hxpQwXn+RZR0m76mCpGDbrigu8jE5Y5LPOZiGw0Q4yAtjNgNTGl3NGpd4C8RDKkenLV50q8nMJFlYUc3AdJaVLWEyJly4vJ2A7jI6kyVZMEk6OmFHoT1q8+Cb59i8up3MyX7qOpt5aNd+RLvtBy++lormFHv2HsdtjjGeHeCilrWEqOCV1/ejRQPkCgb/+oVPEQ548DgFUsksp3uH+Ng3fssNa+pY1lbB9357hE/etJjdbw6zrX+Uf7p5Kzt/t503rAa+cFMXqckkWdsik7ERO09ygEGz0KwcT5/McWt7gieG+wkZohqtgJ1LoQequXZ1jvCow7cP6uR1G1stkjDzFHwRXv1gkrljkC+WwtbkvL8BBbFxKfZFVI2iaZOdB/OaiJ12LKK6F0cvRY/fm6ygvbGSk8OzHDg9RdKy0WyNgOZyw9IY39418u54IymfZVmBsgJlBf7ICpQB8B9Z8PLT/WkpkMrOUDRKXaeOY5Ir5NC9fgl1Tp08wSMP/JzB06cxHJWBs4Okxidpb6zmc//yJbZecyMnz5zk1KGDbL7wAnzhcCkWVkAfVyAQG8tyON5ziB99498Y6x8glbaZnM7JaTrBed7u2xUO1RVrz2PteSuYHT1JauQcHrcUdezz6vj84stDNBQmUFHNrx95nltufS9dK1Zz+NhxNl58IYFYBY6ryC5Z4UA9eXg/z/z6l4yd7ZP9NYJJJRK1tK9cT9F0WblxA4sXLy7F2ioaVjHHoT27eO7RB8gnp3BshUzWlrG2luplYjpDXWMjS1csZ3ZsnMP7D+BmMhJqicWXYELhoEp7RweLN66nrXMRy9evI1FZLRd5Zj7DUN9JcslxvKKbdnaGQQGAp2ck6FI1FdWjzUc/z/f/yihbVUb0/t/9v293BAv3bsPCbmK1tezZsZtf3vso6aIl3YuqrtHU3MSGzevIFbKg+NGCIbyaiGvKE/YI8B6iedFSVq5dK6N8k5NTvL59G69ue57JgT6CiTCtixbRvWId7d3LaGhuIRQIkUklObh7N8898TRDQ2PUNzSRN3Jk0yks2yEY8NHUVEN7a72Eh6/vPiA+M6NrFvWNdSxdtoKGuloZ/ywAsOhWEW23LhZH3zzEmeFhRuYKKB6H+qYARcsgNe4wPeVSUa0SrtRIThksrI3xvq4a1lywldmG1QzvO06+t5dwpJKadasItrYwnbUY0auxAzqN3hTFgsbkRJJETYymtg7m0tMYWAx4Y/w2ozM4kSFXU0nK48UVC/FcFrJZyGRxc0UUAX2zaRRx/UXksiGAu4YTDqEERFmOgW0buB4bNSpAYaDkwA2Ifw/h+AO4unDKCsd3KWpZuFRLLuJS761wySqiU6ngoBTno6ZF9PJ857Bw4oopbDFBLiGp5LLz7loJhUu9ub/vHZZ1wSWQKeOUhbtV+GJll5OY8FZlHHKpO1fA3VL5logVk9HHYtxVAlABRMUPjJLrWQJjaeY1ShEB8l4QzywmPGxUj4iT9s93H5e6iqUT2DJLLmT5ePMuYvnvom/KLGmjCkex6F8u9Se7AhiLqOj5g3+791ceizgIUdsrOoQFvBbPI47D4yJSvQUIl3qIzZeCjSJisouGfG2q0jBsoIgOJxHF7nWoUWBaVcipvtLor2gvdhVUAdpFyoHoKQ765PNJl7WIg5awWvwu26Qx/+fNf1pvCOWjLStQVqCsQFmBsgJlBcoKlBV4VyvQViU+M/u4rKmBaq9Jz+Qw2WgUkwAxM00xY+KprSIyN0J1Ww3xGExNTHDHn9Xw5J4ADz87zeeu9bD8vDB79xc412/xt//Dz9RoFn9VA4O9p1jYCXk3SCpfz8mTjbxx5ByBygK6P87zTw5y8apmOuthrhhk+66z+JU8se56Bg73o/l0uhYE6agSVUV+gsEa3MIky88LMJNvZGqsl/ddtpKCOUhVMMZcyqB20Wau/+C9fPljl3J08ATH3iiQYpo6q5lKzzk2N1Xhu3QFb738Ekd7q8hG8syem2ZJTTWDk3OEElUcTGWo9ofx2kXG0zaV4RB+28YTimMW8jIlLY+HjJnF77pUBFTiMQ+6qlGj+zFcR87uBjQT27Jld6pAwoYXqsJVHB4bJFe0SE4qHJ0Y4+sf+zn/9N07CYfC3HV9G4HRaWpaFT54bx+BQJR8Pkv3oiZy+RSpuaIIKcLnFqiLR5nI5LiypZSOdHI2QkFJUxFq4PlDg3JdUxkNo5hhJvRRCgUbfzGMq4t1d2mdJpY+voBY2ml40DEtUyaVib2C5rYGRkdGaUp4+Nm//wOXfujf+eRdf87RU728dfAQQZ+Hyrif7roG9rx5lI7aCmadPLetq+CDX3uQ6e3fpnLxHSSTJ/jXT3yK2osSJEbqOZA5R2V9jFA6yIB9giqrlbkxi82rwoSXNnLs1Rnu+vSdfOtTn2PjlgZqEzVEGlrJTBeoaa/lhRcOkx+e4de+JhqXBll19gAXLL2Fjg2rUYwMZ97Yzv0/uY+Nm5dTnD1Ce6wNe2ySop0npzlMr7iLNx57kAu3bmTR6lVEmzpxPGKQ3sIXqMJKT3Dk4FOcd+FHmZwe5u5PfJNP/N2NPPHIq9z84UuI6BW8suMVHn/iLeJRE9MfoqoqweETJlFvkH/+wlVEwwVClZ0E6lbIBCvVq3P60F6Ko3MU7CnMYkHq74g1qmHhiN5ZEYWuOfhdjWFL5dVDu1nXWEvA4+PVZ7dzJF2B2H64YFmau9q8mEaRVMaS8FJsX1iOTjLlMqvX8uBwkT3DOer1CHctGSdqqpwzfPS3bOTYsaNy8CONF79XJzU7RX0EfLaOqvuora5A8ShMFOYYHgNfNst7rt3KzHAfYb/OC2+dxhvTufOmK5gaMHn22GHGzRSLV4TxVgSJT/k4W8jLdf3M8CQfueNGTh48yMc++iEmJ6YZ6J/kS/e+yGVLarFmZqlobOZ472laqqM0NHfy21cO0hiwWbe6iyffOs01yzvZeayPrqYWktk0TjJJU2s9mfQMD74lHMDNjLoaJEdJmlCbSDCaHOKDqzVmBlPcdypADoVgIEAeDdcp8MKH0+gDDvlZlVxOaF8aLk/lRNCZIrdSDNOV+2zCwS+SAAqiocoCLQR+v4+7Dnq46uKN7N73FiNZE2PKS1Kz0bQsH1oY4cuvzr2r31/KJ19WoKxAWYE/lAJlAPyHUrb8uO8IBWZSE1i2AC4KtgDARg5d82OaBof27mLns48jWj3z6Ozbe5yR3j5uu+VG7vzsFwhUVrDt+adZuGABda2tJeefQMDzjj9bcUim5vjlPT/ixaeeIJ+3mJ4tUigKyOeWIJGr4PUFJPzdcvEmCqkRpvqO4xQLaB5dAmCvruH16YSCGnXRGPULu+kbyrJ+6yUcPXmSptZWGroWSiglvgzHpr+3h2cefoCT+w/gCIeg4hKI+Fm27gLCVY0SVq7etB5NOG4VZHfNiYNv8Ztf3MPE8Fk0VcMs2jJW2h8K4Ko+XD3MoqXLsPMZJk+fYmouK5qTZd+vonlklGxddQXd61bR1NHBpvO3EIxHRFgMRiZFz/7dnDq4l7a2Fiqqq0gnZxk+fYrstHAAzwNgTZNu39KXcP4KF6aIWhLalqDd2+BX/LdwCgeDERq6BQCuYfu23fzi57+R18/j89LR3cWaVcuoTQTZ/vJ2ErXtVDW3EIkH5bHWx8IEE1GaOlfIVN6ZsVGOvPYaj937INNGlsqaChYsW8Ky9etZsGg5tXUN2GaByZEBxvpO8fLjz3Hk2CmylkswkSBaGcc2TUKBIB1ttRiZSdxCilisgtHJHIPjM8SqKlmwuJMli7oI6qrsADYKeQnuZc+sa7DvzYOcOTdOzjApug55xyAS8ZMcy0lgWlOjEq0K0ds7RyKss7bFz5ZNmznvur8kk3U5eayPqM+PZWcI+H0EquqZDdXIuKaGgACPCsdP9ElXtKaHSc0lSaaTDNkKezM6ZybTmI5L0ipAcg4lncIt5HBEjpJRinN27KJYE+NGI7JLWK2qwUkkUCIR3EAITzCE4/WC/FJwRRezX8QkC6CpSbgqY52FCfdtU61krfOwUUBG4fqVMdAmilgIipWcdK0KF6xw1c67jcX/Ky6g1K/U8Su+V0LRUrF16eaQEdHzvcIy0qi0yH8b3Mpjlb228/HOAhrPJ0SXHLolSC13BWTU8ryjV8LeeQfy2/e22NKwiiXnssePqwv3rnh9ixhqcUxm6bjEQ0kALkzFpc5iCZPn45zF/LIjuoA1XZ6CeH4xrCLuGenEFucuHtAWFNcBXRXj6aU4aRG1PS+1jI+Wad7CIe3I/mSpa87ENvOoIhtLFXBc/GzyoArHsseD4xUgWoDxUpfwfLM5inB7S0gtDlwScRRLdDK7pfMU3WV3vecd8T5RPomyAmUFygqUFSgrUFagrEBZgXeHAhctqGJiJk9TooKY4kiwKJy7Y7kkMRk1bGOoedpDVcxaKebGZzEsh6AAmQtW8fKJ07yv2+SCi+J4vF4OHEpw+YVnmJ5RSOcUbE+KlUu95F2D7NQCXntlIZVNreSNGRx7jkd+8wZrFilUR4ucm8izePUFZDO9jI8b2OMWq7Z0MTbUT7ymktHJaSpVmwM9k7zn6mU89Xw/muvQHqnHVi18qORFipGmk3GKKKbGrFNgSU0CRZlCK3o5MeGwsUNn36lhljV20G+b9EynKeZzRHSVvLcCJzPHmFUgb6n4vD7CCnhdixVN9WgeiAF6KMCBsVHcvMKalhpiHhtTpHx5FMKKB0sMv8uJVgvVcfH5fHJ03vTZJKJVvHysh0xRZ3xujuMTChWOnxFrhpAe5G+vqGJjTQVrz+9i82cfx+eLki4U6G5tIBzy0nd2GI/mMJM38IrllOqwujJAoaCRD4lKoyka6hawc/8wyYxN0Ccciw5G0UQz/RT8KbyOr7TvoIlKK1fG3TqWIvuAhfM3lzcJhYI01FSSy2ZYWOfj8x+/jQ9/4VGsfIbuZYs5dOQgHe0N5IwUTjJP+6Ll9BzeR9hyuOv915PqfQUtPMuf/eAlOHear37yYzRe34RzoAZ91WFmcwEmjlpcdNtVbHtwN3PTBS5eH2fn2HG8M1H+5Wvf5If/8Gk2nd9KU00NWlUzhUyK6uY6tr10hNxcnh9lQjTXLeOu4Z9x4ae+Dw0LKEzPsu/ZR/jWN+6hqq6ehDHKRe0R3Jm0hJdpR2Vi6504vYdYs3oJ0eZW+sZStC9eyMEDT3PJJRsJeKaYmztBRcNmfvfMM4z3F3n+2TN86dNr+a9HznL9LYvZdWScg9uPUF1poVa0sLApyL7eEQIVC7jrwxfKe0QLNaBVN+PzRsEocHz/qyhFMT+eQxHrWdPCsg0Mx8AQNVkyfSuPo8WYHTcx9Vm++/Pf0Z6AJhuOj0DOges3wl+3hcjmLPmat0yXXMbBFR3ABYXjmp/Elot58rl9dNTXc5F9ikLaZJfj8twZm0S8it4zk1y6oYNTZ85x1UWbiHtNjvb0sm7jhfx6xwGuPq+DBx57hUvXtrD9VD+XrG4hjoadzWNpcQjoLKmu4YlzZ0gUshRaob3Lz8SZUUbsKPkZlYnRCToSjVy1aQ1LF3fJCOhIOMrUdJ7/9Z2nuGbjAlqrA7z04gssWLSJhR3t7Nr7Cl5XZfmGrfxu+w4uWdVCTFGxw3G86SRZzUsh7zI0Mojl2jxyKMV7uyI8ceYcUW8lyzpjcj8uaYa5aukEledyHFY7aWtMEPdk8dsmqaLNdZ1nGT8JHltB9+oysVDcE7YwhXi9mLaJ7dh4/T6ZrJYrGsyJgXfXgxbU8AQCfHr3DHe+/z0888Rv0bxxJpNzJHwx+TO0pSLPl15NvTveSMpnWVagrEBZgT+yAmUA/EcWvPx0f1oKTCRHpKNQxhPbFjkjg08LMDkxxs7nfs1AzyH8Xq8EwHv39mLPJfnsF/+Zy268ldff3M3EwBnOu+ACQlGx7ClFpQqo67iOjGI5caqHr3zm75kaGWcuUyRfsLGFm3C+51ZxPTS3dHDh1VcQD9sMHXuLQjqJR1HRJCxS0UREtEfB59eoC0fZdO016IkODhw6TE1TMx2Ll+CoKrbsJnUZGTzHM4/8kv3bX6aYzUq45PVpnH/xJUQb2ojXt7DuvPV4fV55scTCa3J4iO997T/oPXIEzatK97GASwLEegJBals7qKxvwSoapCbHcXMpCraLKeJf5fHpMsK5tbOdBcuXs2HLVhl/LD6uG7kcR/fsYu/OF1FMk4XLV1LXWEchk2Sor5fs1H87gMWC623w+38C4LdB8P/tAlZVTXb+1HcvIPb/sffmUXLd5Zn/59atW/vW+76pWy2pW7slWbYx8oKxjYNxwGQGhgwkQCYhmUzIZMJkZpgsZCATMhNIBphAIGSwCQFiY1Zb3uRFtiRrl7WrpW71vta+3XXO+60SZHJ+fyYnB/+qdeqol6pb9751a3m/n/d5ns52Xnn5GH/z6Hep2jb9w0OMja8n4lUwfC4HXjoGRpy2zg5GNm9QSuaAWyWeSNE5sIGrl85x7rWDzF++wpWJeZxolM27d3DT3pvpHxgimWhS0Hri9eNcOfkq5WyW069PcWVyQeW2tnZ3KZvh2WvTJEIhRvtaMQtLRBJhUq2tRJs6WS3YDI9vZnjjeiJ+h9KaZMhUcOoAWKlbXYsXXnmV6ck1pVTO5Kus5iq0dERBtylnHPVhvKs/ydx8lmTcR0e7wdBgH2+97130r9uNh59CrsjC7DzVikVbdzeurlEqlilkchQLBWauT6MbYfJ5k3KxxMraMsvyId7TyVgWbrmEV8qLjh0vlYCuTrRYEiJRSMahOaV+dn0hBQnV6oj4QRmiPPWhyc9GEM0I4hry99pFUxnRomjVVa5wLbtWVKRy7DUSrDBjTXBbVwK7eOJFJCpcsUsWG2cltq2d8zeg7o9BpFg9C+SUcJqqjSYhNvIlzFkhTDFnFqvnWjyugprq12LfrHSyNUWrZP3WoWztOqJIl+sITZUryNNegK1kbov9c+25rfZLMoIdC1f2QY7VV7tntRM+aahqAyOegFb1TNGU4lkAd+0Y5c+i2JVXEtlGbSdFJS93qwC6WkSp7YPKE5aLQFxRAQsEFhisxMN1JbQcn3yrRM4/yUtW3k7ihCDHKlBaForkezkeo2bDLrer3e8NIq7ItfpRDbTI4yo/yG3lOOQh/FgjA/in6x2xsbeNCjQq0KhAowKNCjQq0KjA/78r8OCWQa4vrrKxLYVRqjLU18qZbIFcBeLeCobjxx+OkS0WGUiEmM1kcbG4ae8tHDg5x+nFGd65fQNt8UXiTc0cOZFjKFGgpSdGKBhj5voU73x7N03dRb7/ow2Eo1tJRiLki6tkSlm+//QzvPdnHiCk2RSdNRYrM1xfWcTNBwhh0dShEwu0sHh9nqHOJpKxMDOLy6wfGeLKpSVmphz0IJiOOPLIUGhE2dj2x8Kkc1VWXJuethCnZ2fYbCSZ8WBLW4Apx0c5b6n7PZ9do+q6LKUrykErGvBhui5GOEJBBtVLFhXDZri5nVJmmcGmNpYqRfpaWhmXQetEkGypqqZPg0b9fPLEOEl6KY+AOAmpIVKUYrai67x6dZl0scLEWpnLKyX8Pp+6r1jQz3tvGuL9t3QQSAb5F39xlO6WdqZXFjCqDsNDPZy4MqXWNtayBYZ6OigW1hhubSefz6HHQliuSXNzjMW8y9XpBUK+GOWSpfpI5d+mIoBc1feJslHUzDJR7Df8mLaHY+s0t7ZSlf7J8hFNJdk6PkwyBJMzWRKtTVTdKguTM7R1tdOzfgQqeSx0Pvpvf43v/e1fEsvNceTEK/z8v3uA0489zpZNG3llfxZz1yKtV3sIby9zdSrDri07OHbwIu1tmwgbFUZ7ennx6t8w0HULDz/8qzz6yd9l35030Rz1EW7rIpvJ0NI/zIEDx/CtXeFz6R2EU7PcZHjcHhzltvc+rFrF9OX9/OavfxovGGKAAv9qTxPlTAmt7DBVccns+RChtUnWretl3d478PQof/TZ3+czn/5tzPKkapNPHnuBZGc3/lKJ1yZCXLs4y4N37sBOdnLw618mMbaXoy8fw1stEG3z+N3//occevo5xnfdRqkyS1DXCEQT6MkOgtFeQadcOP4KdsHBsXKqpxbxgiug0ZYhZVsBYM8rqgzgqTWLM+cPk1l2sXLXCVXhalbDbfHz7k0WD8v6lmOQEW2rZ5DPWVhVXSmCJ+Nhvrsc4OxkbUDgDzab6hybcoIM3vk2/uzR7xEOBAj5HLZuGla5uZVKiWAoyeLVc2wYGaFYKBLwR5gvFXnu+GVuv2mbGpS4ePkiW9b3M1tJM9zaScbJQGoVxwywsACVrI/W4TZWK/Ok4h1MHr/Cp37n35FemGXL+EYc2+D8hWn+4Ms/4oEdfXS3xnn8hdf5l3du5MJsnnPXFrht1zqyizmms2nWN7fQ1hrFdaOcuXqV8d4O0rk8T56e4Ja+Pr5++goPb2rn8nKVkf5m5hezJJMhlrJF3n+3w8ShKl+dkBWGID4jS5QmCnqewx/WWDlWpVL08Plr63xVq4pp+lnL22hi4CZLOfUlA0dmKwI6ZQHGwRBGcxPfTgdIpFIcP3UR0/axmM6T01JE/D4e7ivxR0ckQbjx1ahAowKNCjQq8I9dgQYA/seuaGN7b6gKKACskJAogG1l4aujc/n8GfY/9jXccp5IMEjVF+DYsQm2bNzIr/7W7xBrb+cLf/pp9u7dzfiO3fgCAVyBNHV7WMfzVK7NY49/k69/+VGyS6sUSmbNZrbupSLNheYz2L33TezYs4W5K8fJzUwpOiMA+O9DT4FFhi55sIP83L/5dU5emKCQK7H7rjuVVaw0V2Innc2kefa7T/DUt/6W/Mqy+hDtMwz23n4bW3bvpqIHGd+1h5bWVmV9K+rBfD7N8Ree5c//+PPK/lWAlBhYh/1+1fQk2jsZ23mTUvatLq8QjoSVytVyq0rNGDQChAyDQCBA5+AAd7z1PpUXI5CyVCpz/OBzvPb8firZHJFYkqGNYwwO9uJWcsoS+h8C4BsKXzn+mvJXuFzt/38IguXncFhU0euJd7Zx+sQFDjxziEA4TFNzAqp5NKtMPBZnbiXHSsFkYGSE3bfexvqNGzj07I+IR+I4tsepoy+QXp5XNtmJrkHi7Z1s3bWLrt4+ApqPhYkJTh95hbOnDlNcWyISSXJxcpm1fJX+9etoam1hYXqOuYkJAuhEg37B33QPddC3fpih8W20dvXR1t1DPJEktzDF6sw1ZQFtV8r15kbOIpuJK1dYvD5LOpOjULIplW0iCZ2yqDYRdaWOjxBr6SzBsEaiyUd3d4KxjZsJRdaRTVuYpkxoSm6LhVmpUixXKJQr5Msm+UpZWRyVLVHx6ngCZiMJiMfwIhFl0+yLhtFDIZxwFK+1FZIpvEBY/H8UyPWkwRIVrqPhBWr5tCrHV8FH6QwkKCmAJspVQxYfJN9WU12DApRyXbEVFvapVLo1flkjjQI+BYYqb3a5Fq4AXfmdUvNKT16DrtIUSkav+puyM5e/+WrZwJIdLPbRUjfHrQFfGVP3ifV03e5ZwVxNWZ0LLK3JzJU3tHptUNuU+xIoq/Jvfxy0WxcOy4KBLGaIzXJNKat2UB2L5O3K7SR7t6IUvhr+2nNW7M0l11cssBWRFagtt7OU1bPK+FUXqYGjLjcsoGXhRI2lS33FYlpN54rpcl2I+SY2AAAgAElEQVSyrAzVFK6twXSB1LINv9S9bqeutisN9Y0c5Bt1lRqL2rqqhhEEKN8A3jLcohC6yoSu7Z56/OrqayW9/vFDqOH+5w+8od4vGgfTqECjAo0KNCrQqECjAo0KNCrwxq7AW0Y7KVZcklaRhD/AYFOIRUvjelkjpWXpTsZwfUEKhTKRgMfFtRLvunsHf/ntg2zafTfPn32FPX19NLWlyJZd9FgGX6lKqslHacmmoz1CbnIVaCHU3k8mn2Pn+Bgjo5spOnn+9DN/yi/93PvobWtlen4JX9BP2SkxOzlFMOKyUlhmS+8GlldzXDxzlI0jBq2JMJenLPL5ENWKSTImNrZBsqZEXImzj0lPU5RSxaNsu/QaWXK+CFOlMhk8bu1KMlHyc3F6jnWpEJeKaSplm8W0RTCSwAiK+5JY8lpUqlUCvgBe1Ee/56Ono53rmTQD0SaGmxO06RbtqRArhTLhcFi1hqp98kmjJT2Lg6GGgcU1yEfY0Ch6AoAXWS1UmUhXuLpWIhzQWcuVaUmFuXe4lbuHQtx9763s/tjX2NDXy0ohTTVdoq+/j1OT87U1DJ+PzpZWctkVmg1DmTZ19PYwNTtLPB4la1XQgiaxSBuXTs8pwOW6nrqdNDey5uBIz6jaH7+Cw7qmMzwwRNk1+PBvfJT29hZSnd3k1xbYs3sv33nySXRsLl+5xIff/yHOnD/PO+69h1//yEfUEPdff/HzfPITH2Wwy2JydprLE2e5Z3CMk2dPoa+FuNp2nb3GZlp26JTtEpGYydvv+xW+8bWniUd8tAc7KASv4DMTPPjef8tvvu8D7L3nzXjVNfbu3sxqqciWHbfwyrOvEp16li8Xb+a6Y/Oe7nbe/877MCNNKpKoPLmfz/3e55W9c2DhCMN+H9V8GadYpdwzyuL6B2kpThJpaWX9ztuZz6yyYbwZ21rj9LFX2b59gHR+Hi0Xp6O/k2PH0nzjK4+wd1c3+37ud/jyn/wa//Uzj/LpT3+RpUsnaR9qp9nweODX/4zS7ARUpgj5HWKpFEasCS/cic81mTp/ClNArZlVPbe4Vclak22bNQDsOEjKrU6Y7W++h8PHnqWvZxP7n/grzhw4zVQOQn64fyf8bLehYKTf9vB5BpWiQ7FcJZ2HKSfCFSPI3GIeLdHOreU53JjOXCXMyH37+D/fOYFmrRGOxtgxvh5LBuFtGy3eS9gp8PSRc9hmidvXD5Ho7eTF185w/55xrl84T1PPBr7+8qv0dXdQsFe5/2feTFPFZXpqgQtry+SLZUzLpHu0A9vUMBfSfPpj/0YtfsSiISpVXQkLPvXIszywY5D5iYsMjO/k+LnLaj2yf3AdmbUCFTPDhtZWcsEw1+cWuXBpmnhTC+VqhQ0xC19LLz3hAN8+Nc0Dm5o4u1Bi82AHMys52uMBClWPf3VzienDGR65DnYwgRGzMdwERsjmkZ+Zw7ngw7Z9asmlXLHRdYOiaWFrfvIlm0gkiGlVsayaUVtVYLCLiqtzQzrfqzazcXwrr5+7zFomx1I6y3I+gKF5vG97kP/yTPqN/QbSOLpGBRoVaFTgn6kCDQD8z1T4xt3+dFRAALDiFTL96blUrDLVQpFXn3+K0wefJuL3E4uEcIMRZhcK3HPvO7jzgXdw7vI5Dj3/HG++6w46+9apSVYBd9LcOI6nPuCdOnmMJx77W1555XVWZhYxbfkAJQDYw6drhEJhunqGuOu+u3ALi1w7e1jlnQjIEeXtDbNVZTmrucSDYd71/l+ifWgjr597nfXbdhJJNf34etVqlSMvH+QbX/pLpi5cUABJwJkoXffd9xZ8iQQbtuyofegOBmq5vGaFw88+oa7/2DefV5kkyj7Z7yMUDNLW1cHYtm20tCRYWlzC8wdINjerfA/JppUsnJamFPFomFgoRM/IJmLJZkSZa1VLvPjCszz9+Hcora2qqVxRLG/dfTP9PW1UswvMXv77AFjUjTXL5xvw9wbw/Yf/15TAtazViADg0Q0kOts58uopntv/Mk3JKJZZxLNNYuEAkUiEREcPRS3A9ptvZWxsM5FomN/7dx/BVzIpr66RqeRo6etg047dbNhxM/1D62jv7FTWUNcvXuDlHz7JiSNHKFby+A2XRCKF6YYJN7UwMjLE2vIKly9cxm9WsEom2UqZnuF1jG1bz9bdu+kaWEeyqYVKpczS5FUKK3MYuov9YwAsyM5VgwRuaYVc7hoXLs2jW34sy8EKa6QzGgsLRZqaw2iuzkqmhC9QY4SBkE44ohMIJcmnPVYW12RLeIaOT7JaoxEQBW8iBYlEDcgGDLxQFMIxEBV7PIYWiuIFJNtVVxnKnsBcgaYCGAMGmqh5BfbKsICCs/J3gb81r2EFHo26SlYsgtV1BQzLRa4rEFi6f38N8CqwWweJirHWrJulAVRgUf2s4UnYTB0IS1eu1S2z1cErMFyzZFYQ1a6raWUbohqumCrz1pUNhwRKB2qqY9mGNPwCexX8FSgrCxJ1Na/8Xk40sZMWAKzIs9xO3Mskl9hSIFpU9qouytZdjsXDEyitJt7rNtemKJjFfluu4KtbMwsYl9vVL1JLpTgWi2exgRZLJYHcds2pQOzc1YqErerq3tg/ec3QJOg3UFMmKzpr/0TlK7eVvZd9V4G/Lpomj13dsUCgroB5VesabNbEbts0ccWOWur2Y/Atryo1OC/HKMejHi8F7muQXdnb2y7u733wp+ONoLGXjQo0KtCoQKMCjQo0KtCoQKMCjQoAbxkbpCwzkIVVkvEY/nKW1lgTM7ZHMD9Pa0crkwsZLLEHFlvTtgQdcY1Xr1dZN34b+w8/x87ObiIdLRhumGRTEdfLkQhqlEyD6esSr6PjjxcIRYeIGgE6Ein23HYvS+Vl/uqvvsh//ejHKRZWMc0yVr5ER6qDkmUR8JXxx9oxqw6xjg6y6SkOPPEoRnGNKh7pUlTtU0uilRBlIobB9FoJLWRgaDZZW1omnZvCLquxEJWlLD9cmKMzFKG1s4erK/P0xuNcyqyiO5ApmdiaoUCYZLYGDR2/imAKYbtVHmjvoRQPcHximp5Iiq6oTkdYpznoYeKvOZrVB2ilf5d+xu/3EajHUElP6NdsnGCEYzMZFjN5rqUrLJt+dMcjW7AwjDIPbOng7nVNjGzq552ffZq+piRlSxSiJn4jwGK+Sks8gGnmCIeayZZLpAIhJEqntaONc5enaGpKkTfLBOImoViQhUsWtikwWscwAriao5zcqtIDiVuUWFZrPiKGn5GeHuxoK1/6+t/wmT/7FPfc906ihs2WrZv4hV/6EAGfnzvuvoMH7/9Z0oUygVgI2zLJlh06EiE+/9u/SkcXLEwtoy2vYDQ1sTa7SDiso7dZdNr9DN5aJltaxB+IUSr7GO3fTrXk0N7Txplzx0hpLXRt26gslgdGB6nklglEY8Sbk1hli7nL09w6EmfZDDEw2IWdsXjhmXPc9Su/ytj4VrSVF/nAz/wK/u5u1uWv89ahKEG/5L2Wab33fbyY7aLPm6N3+y4iiU7McJFEk2Q4V8nPr9HZUkJrfi/Fle8Qj/Xxd9/8PG3JMAdfyvGjq5O8b8cI68cGqIY8PvfZp9ky1skgVbSMSG51TrjdbNk8SFd3GxvHtpIuWbxw4ADvfPv9VHKi/C3UALDrqtqJO19NDezgipOWG+LklXlm5y5iS4yRucTa1QxzZpBQNMY9m9P8fG9Y9c0lyQAuywC5zDN7mI7GUSfIK+UmLkxmKFou/2l9iShwXUsR23UHX/nRYaxijlgizHBfN161rAYCdH+Mdr3A85fTtEU0Olt7WStnlJvae+68lWzV5tjV8wy1dJIrFTASYVocjWgkRc4pMG+5tPSkyLmTnHw1j+n5SOHxwYduZmiwU627eVqMk6cn+fPvHuXerf20h8PMry6yobcVjDDZTJZA2EekZFPxaxQqDkSbWFlbpDUUZzJXpCcZYXYpg4HNy9M2e7oszi2bjLYmmCmadAR1io7HO8fnsC5oHNd7aU9FaI6u4VX8FF2PX9t9nblTIbVuIq5ntu0q90Ld51KyPSxH1PCOigGT540eMAgEdbW+KeuCbsLH1yagp7kVo5ylt1nn2ppFNQNVPYbmzPIfX7Ia7zONCjQq0KhAowL/BBVoAOB/gqI2NvnGqcCyUgDXviTPomqVWZid5olHvkJldZZ4KEgqESOUStHSs5G9b7qfUHOKZ5/6Id2dXQyNjuILhESHqACw6DJN12ZtdYUv//n/ZPLaJIePXFZ2MTJdWsNBPpXF2tPdz+13382mLQOceXk/1y+cUX+rWR8rCaJS6QqfEgvj2267hwc+8Mv88Ac/Yu9db8ZIJPE8sbKtKRWvXLzEI3/xZY68+CJ2xVS37evp5sGH30EgmWTd2GY6+vtV4+WTfFDX4rUX9/P6y/vxfAEef/yg2j9p7vyBAO093WzbtZ3+/jamr1zBdHQGNo0rdWd2aYlwJKDybJsSCTWhGwsG6F6/iUiiVSkIRfl76ODLnDp+Frtq0d3fy/a9e9m0dRttTREWLp9m9vIFCitpBfOkWf1/AXAdhGv6j5W/tenc/1cJHFYZwBtIdnbywvOHefzR7xD2yTH4CEUjJJJxUu1t9G8YZ2DDZkY2bSYejbO4OMvvffAXySxnlc1T67p+Nt92E7fs20dv3xCJZIpCJsPVc6e4dPokh145yaWLk0oRGU+EGB3fiO6PkM9m6exoQQ/HSCZiFNaWyK/KKGqYbXv3sH7Telrbu8AzmJ+Z5NyJw6xMX6G9rZn+oSGsalVZQNcceQUBix3vPKsrFynmTVaWqyp/aLHqUTY15uZLxCIBhvqTrKyUWc3kVZxrOOnHCHoMjG+gf8MtnL++wPmFadxQCC9RA7xaJIkXTuIK9DX8SrmuYK/YNQd1ZeMsls1iUaxskGt0VdVcIKfk2Cr1at3GWNkn3wCDAnSVLbF6gJQNtFzXpwcUqFQQWSlf5fs6UJRNSw8gsLQObhV8lHuW3lupgG+A4JpC9ieWzLXnk+eKirh+ewG+ss0bSmFLmkWtNpYq2duiUDVEiSzH4Fc20bJrYgNVA8ByCDV1bg1Y1yydFdWtPXnrttOyz7WMImUzLd2lWCWLoldgtQiFZT8EdtetmzUFoqt4Yket7JrF1rluryy1kcdAaL5Ws0RTcNoVwCwLLjJcUs809lwFsgWyKrtnZf9ct9JWOcU1dXMNVEu9BOiK8rj+VYtYrgcv1+ya5Tq1qfya6liT20jNHLHAFphtormyvzIHL5b5N/avvhnFxWvgXJ01CjjbOL//4TfOm0XjSBoVaFSgUYFGBRoVaFSgUYFGBd7wFehL6GxYv4nrU1epOBZRz2agu5ugVaFHd/DFIkxniiyWLKUyvak/wXxumYVKB92jm3ns4PPs7R7GnwizfSRJNb9EeqHEQF8IM1FhaqrC2gWP2FAnVkVDM6tsHB6lYupoUT8vvPgUd+7ex66du4lE/YTCHuIudvnCJXx2ha7e9XQNjij1Zr6cZWk+i1XNs/87f4XuN1jNVynZLrF4mGJulZ7mGIbnkWrv5dClCXKWTSwcwjEtfNLLJKMsVyxu3jTMmQvX6O9r5+LiIk26n7VSFdsN4onzV1jHsX0k9QB37bmN7u52vFyGIB6Bjg50q8rq6hzetYs4jkVrewcRfxDHNXFtB11FVrk4uIT8Bq5TxW9ohEMh1goFzi4VWCiXmFytogW6efdD7+bgkeOcPn+Qh24eZldblD17urnjv32b1lAI09WJ6mEKlQJF16ApEsRyCuAEsdwA/kCRmBdg3XArx88toker+DSTptakArvLE2Wsas2OOpmKsVaW3GMH19PxiUW151F1bOLRAKO9veT8IXpHRlhaWeU97/0gUxOX6euOkl6bY2EtTXNrE2Nb71QttawLyDBsOm+SNEz+7BO/zNaePtaurlEIZgiGunHzC7Qno4QSBkmvla6NBiulMv2dQZZzOQrOIi1t3YT9rbz40kHa40O0DhQ482KGbTt6CYU1/MFuoglJevYzdW6a++/aSUtHG02pNpxSgB+9dJyb3nQn/liY4WaL97zl3YTbUoz7MnzgpnZKXoBSZpYn07203PRONnfoNG3agu0YLF55EdsrEYg1o7suIX2V753I8oF3/gxecZEzJ44ztZhhdmqZfKnM5k3ryBQ80lWHs+ev0TvYze7S6yrHl3Ccp5fC3L1vM3t2bUIPhigVPUqVCl3tXRSyVXTPVH2+67hYtmT/2jjSj4pBluagG0EmJku86+f24Vge3/7qV3hl/4vMuEn0sJ+Hd5b516NBqhUfXiWHa8l6l45tOfgKZU44HexfLVLK5ZjItvDR4QJuxeWaZxHc8QB/8uhzhPx+ujvibBodILeWYXRkmMe++wy7Nw3iuRbBgJ8WL4Sd8Igk2qkWFvHJQEMxxNG1WVxRLEdTXDp3gZ+/bQuZvI8jMwu0JCpEN3Vz+IUpWmNx/F6GP/rld6FHdBLJBItLVQ6dvsZXn3qdO9d3sTA3R6C9k3KhRKawwtjWUaYuTzHc1UZ+NUMxnODoyXNsXTfActFkS1eScm6Rgi9Osy/ENS/AgM8kUy2Tsn2sRSIErDSrFvzWWwKcfibNtxehKIP6IQ2dEHGfyZfuW6Vw0sOyZEy8tj5SERf4AESjfmyxgdd9hNRapayfurKkQtF2SCQNfC1RDkT3MHXhKovFIu1hi6ZwkJcvzjO3GuGeEY1PHmhkAL/h30QbB9ioQKMC/ywVaADgf5ayN+70p6UCy1mxC6rBHbGSzRfSnD55hB98/f8Q9tnEI0HampOs37SJzbe8jbbejZy79DqTFy4ytnUbTZ1dSpQoQEdyY0StV7GrPPm9x3nska8yO5vh+nQGS6n6PAUapcmIJRLsuHkvt7xpFyGjqCySZ69erQFfpW6V/wUA17hZV2c3v/X7f8qF6Sk8z2B4+1YsmYYUdSAahXyGQ88/zZOP/4Drk7Pk0zmikQjvfvfP0jnYS3NPH4OjG/AHglQtC79f5+zRg7z4/b/FLhRYzjscPTahGh1RAqZa29i2ewebNvSTX5nl4vlJsiWHzqFBBaStfJ6e/j6aO9vp6unE7/OIGga9G8YJhEIcfm4/5w6/pJq9tZLNWrrI3n1vZnz7ToZGhnHKOSZOHqwD4FoGsG74FAC+AcCFJcnUpcCsf2gBrVhc3Sa7BoBHSQgAfu4Q3/rKt/CZMq3sYkRCDGwYYnhsnD1v2se6jeOEo3Fya2s89Xff5vUfPsn5hSV6N4ywZfcu3nzPXXT39akJxpWFWU688Bxz186RSWc5d3GB2fk1Ei1NjG/fwKZ1A7x+8hwTF67QNzRA79g4w+vXEfRMrEqZrpEROvqG1GNdTGc4dOAgJ48dYnXhOu0tcbbftJOOrg6ciolTFQDsqSEET0yOcgtoZl4BtdevXmB5tcpaXsfyOWj+EI7l0NYUqE1mF2Ra2CaY8JNqj7J9313ces8HOJ3L8Xdnj5FzXJxgUOVEe2IXHBQb52AdxPqVjbCoUEXRrWycBUAK/LwBJ9XnewG6dTWsskwW2Fu7qGluTRSlNbKobILrqloBwppYhN2wfBa1q7KGlqzaGrjUbFH3ilJXLgJWBVjKE1LAreQsyeiuKHuFPwr8rNsQ13Cluo6ygJbrqwxlAZo3gLKoZgUc1y2hBWyKLXNd+atJcI1yX3bRFKxVBLgGgCWzWP58A3bKOad+qIF6Talia6rkmj20qHRlarn2PFfbqcnUazDWsdHEI8ms+SR5oqwVsCuWz7ItBZwDCpgLaBeFtYKySpFbe/24YUmtyW3V61YNyCorbQV8axnKtaxiQ1k3y6ZdlcsrQFlAr9RAjkOrK3fteo5vDer6XGm4a4+nKIbVsch5acvjULfBrsNptU0F4W8AZoHfNfcCOXz7Ew0A/NPyXtjYz0YFGhVoVKBRgUYFGhVoVKBRAeiJavTFk9y6bQfbt2zGM+TDtI+Ez0cAmzMTF2lOtRAMhcnmS4R9GgWzwNpalbm8xQ9PvcrNXesItySYm0/TGayonjg1GmFdi8bJo7MY8TGylSJ6tUQ8EiZXNBno34A/HODQiReJh2KMbRxhsKePZDTJyMg4nT0dXL50ia6eAYpVUeKVWEsvsrZSYP36fq4vzFJZXuTIiye47/57CbVGOfTKSxw9eFCtGxSUmlIjFgxS8Sxcn0k8EKSihym7Jr0DHZw/f51I2CBtVhTcXi0WSTV1qrzju4e30t07yMsnj7Fj23aaokHlHNTR2czAhhEmj55kgRycOcFktkwhn+WWnTvxRFUZjSnVpuH3EdY8XK2M4xpoboy4f5mMA0dmcsybJWaX/HzkfX/CCz/6Pk+c/R5dEY+PvuPNBMMFIlGNj3z1KCEThgZ7VKxRupSl7A/jlPJorqXWJSBELBVU6urN69o5d2YePWKxadsQrhbg+RdOgB2mUKgQjoaxHVMNjzuq7dTQdY1bdowTNkwyhQLX5tPoTV04WkQNNA8O9NAcCRLxm3R1pMiVq8SiOsN7HqI5FafgWFjlMmVp2YpLHH/iD2iKdbEtV6TS1ofR3cvhA8cxgnkirQUyuQCdQ0EW5rOMbopRLWVp7mjBMi1C4X5sN8XR41dItGbQzCBmtaRiq1yvmZ5UhAsXLrGucwMf+cV34DgFLFl38lrJZTS6Nm2GoA9r7iyf++1/z+iGZqKFKdZXyly32nHdDN+bjtP/pofZPRSmGk7S0tzFl/7zh9jZkyTW3ExnWzuFtTQTOR9lz6Slpw2nqYV9D/08DoZSSfutMuIv5WoGbrWEU87wzGd+E7tiUbQ9ztDD6GAze3ZtVmtj0eZeMukMA31DmGVb9aCyJiSKX8s0VV9q2zIY7kMzDGWF7ng95MoX+cb3n8Kbn6WpajJd8BFtSfH2LQUe7JZWPUY2V8Wp+nBNh1KpSsxvcNJM8Fy6zMNveyv//o9/wGfvCuJYJRa1IGuj93Hy9AQlcePTDdYNdvLMk88ztnE9M2sZYpEwZ85fVufGztEhVsoOlUKR33tgkIliiZl8hMVqgbgex08Ez8zS2Rzimydn2ZjUGRwd4m39yzx/cpFvnLZZnErzhf/2sySTstan41RjvHj8Kt88tMTt4yn0bBY3HKWytkjZ0Ojt76E4s0RzPIldqWKiUQkEqJSram3RwCUV9JOreuSrDk9enuaB3gDfnatyZ2+c05dXGO1fRybYw++9bYpXv3eNJxaD+I0I8WgCN+rDsMp89s1zWNccNUQhw+auynoCq2pjBPy1n30+bM+hUpHHRjQPfmUrH/R7+Jpb+fRcK52BmHId6ywv8MD7hvnGo3N8//g896wz+N3nso23mUYFGhVoVKBRgX+CCjQA8D9BURubfONUQGUA3wDAnsvi/DRPfPsRzr92SMWYBv06yZDB7Xfewx0PvZ8qAb732Dfo7elhw7at+MMRPIFYngCTGpCdW7jOJ//zx7g+dZ1rE6uUq676vbCgYNCPoRt0dPVw30MP0NVqUFid5vSxY8xcm1LiSLGH9qkkYsmc8QgFA/zyb/0X+jbt4vUzr7H9trdgaTJBK/OzGtVKhUtnjnLo6e9RyhRYylS4em2OW2/Zy9DIkFL9Dm/dSiASVerIimWycO0CP/jGX5FbnKFYdsmVNS5dnlPNTrK5hdHxMTaPD5NbmcQxq8wsFpmYXsEIB1V+R39PF939A2wYH6NzXReF5UUCrkb34AivvvQsZw8fhFKZYCxGtHOAYKyZsZ07GNu8mWg4TGZpholTrygL6MLKWs2u2qgpgH9i9yzNl/xcg4w3LjdUwDcAcCQSr1lAd7Rz5NApvvXX3yG7vIqJS9/IEDtv3c2uW29ldGwLkViccrnEkRee4/DLL+Nls5TRWb9zB/vuuofOrm48u8rkmZMcePpHTE5eQTPL2PhZylj4wwlGRgdJhj0SQR+XTl5hcnKOYEsTG3btYHBkPd0tTbhOhYGxcULhJiYvneX88WMcP3SCheUFUm0tbN2xmfUj64gEddxKGVsAsOsp8CZwbnVmjkI2R1PcYmFtktmMRb6ks5guKeV1NKjRHA4SCxos5/JcW6yihX00t4cY2LmLN731A1Q6evnO9ATXCjlM+QAv8Nin1/J4JROpbretYKuyPBbLYrF+rilga7myQkDlUrN5/jHYle0oy2dDZdoKtFbQUUlL5cyt5zrVFak1AFxTp9ZO8roKtRaxW8/MlSxf6TDqeb4CdU0HTyyObBdR0Mp5IixXFPLKhlmpg52a2laUwDcUr0q2W4fRogYWC2cBxTeAtahZxVZZ5ebW9kXOqxu208rGWSmY9VoutuyzWB0LSK0r+T2/hyYvEgqQCjytgVoBvUpLK4sPSspbV/n6ZJHDxauaeGJbJfuj5MeyK1WwxbhNuLGu1Nn4DWVVjUB7sZhWdtm1RsvTrDrsFaXtDTCsSGw9p7h233K86vEQSK1ykgXgWvWMZQldlhrIVWTKve4creBvPZhZ9k8B7JoaXL1UKnW1qJ9NpfT/SS6yZCVXa6Bb3As8H/anfu2N82bROJJGBRoVaFSgUYFGBRoVaFSgUYE3fAU+evc+Ip7Hrm3jxJJRdN3FciUXs+ZKtLK8QCjeQiZn0taWolyqcH0mTbKrg3Q5y+e/8zX2tA/gGH6iuofTrHPp8kXGujpYH7LILllc8xKMDq5npVwkly9ybXYRvxGiq7OF2dkp9o5vZ3zrBpYW5mlNJejp6qBvZIxSqYLtuHR3dXF9eoWL504x3DtEUyKgZkyTsSBrq3k0wyWZCLG6uMrMfBpPD5IrprHNqur3K1U4evgZesI6hXyVJdPF15RgcW4BxzMIuFWiiTjZTFoNvZY1MGJd3LRjG0dPnyMZCrFr6xhbNo8TjQUxdJvTB45yKTvFaGGeH17Oqxzi4fYWNo0O0TfQR6GQo5BOM7c4Q8zXRMDOY/jS4G8iX8jg+EPogQC6FsTxKiSH9H4AACAASURBVKRam3ArEGxNkM0usWvHZuYKZX73y8+znM4yONCK39RZyq5RcH00BzSCrksw6FEwLaKJdvxujpHBAc5euoynhQjFfCytZnGqIUJ+H8VShXgqSbFUIJlqYjmbV8PGuiZxXX664hpuIMKFlQodLe3kigFOnTvF1x/5C5757uNEvApatUjZtHnXQ3egb3wr8WQLZcelkF5VfZybXeIb/+fD3L7ldsKmxpZbTA6/dpGWdpPe3k1Mz65yfmKSnqEUTUaUpYJDSJtnx829LM65mOUUhekQ2ckyH3r/wwTjITXcrPn86jGPxkSp6XLg+aPcdfc2PCeE6/kJ6M2Uiz78LV1cnZ5gtMXHh977GwRa2xnRLvCOuEY21kPfcB9fe3WWjr1vY/d4N75IE27R4euf+g3u3xwlGCjT1dbD4myVk7MWWdtl57672Xj7LZgBA/SQykuW80a17xJ7ZFbUY7Bw9gieZRJKJBm9eZ86PwO6SzgUxPFplHJZ0itpVpbWCPhs1YuL3bh81dZGpH8XG2Y/WjjI9588w3zmDF5eI0yO9OwyC74wTYbBO3a67NRKai2lVHSIhwK4ZYdqxUHXAhzKh3hivky5aLFoBvmLWz0Clsla+wb+y9NX+e8f/221vhEOxbHMPH4CJGIRquVpXJ+f5miCH7xwmnOXjpKrglG5yi9tjPKNqx2cWsywvq2ZucwSxVyR3aPDRAyPYjyMnfdz/0Pvwpg6zCj7+eBjQeamsjzyuYfwMEhGo0xfy/Lq2XmeumQyalRYLZaZWLzG/ke+KCbaaoDEck38ukelVKRatYlocH1ulpbWNvx+g0ismXAowR//tz/hXNZmIOLRnirxq33zfOzFKIFoC7lEO7+x4zzXnspwWo/R2xmhOe6hFWzyXpBf3LbAtavgK0MgoNKg1PKBLIWI0jcUFXWKDOmDzIYrwUZAo6r50T2PYPsAfzjRSpuZoSmxxL/cleLCpVmuXPboD8SZdNb4N/tr7nKNr0YFGhVoVKBRgX/cCjQA8D9uPRtbe4NV4O8DYNuyOHf2JF/67B9RyawpqyUcm2Q4zLvf8wu89d0f5MiJE5w+eIDdb7qVrvXrapa2nsAOif+01Yfeb337UR7/6pe4ej1DLmMpxa3ASr/hIxAyCIeT7Lr5ZvbsGcPOTFGtFjh14jwzE9eU2le4k8JXmkfYr3PXW+7nF/7D7/OF//1F3vVz7ybc2k7FsmsWSp7H3LXLPPP4o6zOXicejpAxwYi0sGnDRpJtzazbvJlka6cS69muxdLMNE987YssXDmHabrMLebVhOn587NEY3HGd2xj245NLE5dwMytEopGsX1R1spBZpaXCesuWzZvYHTjJpUPXKymefmxxyjn8oqNzV2/hlku4AvoJDv72H7rnTS397Bx2zbi8TiYFun5a0yde42ZK5fIKwD8EwvomgK4Zv8sAPj/SwH8EyDs44YFdLy9nQsXJ3jhmSNkVtbwhUIMrBvhtrv2sWHzGOFIjHKxxNkzJ1mcuaZgXSysE46n6N+4lba2Hmzb5Oxrh/j2F/6S+bkZTD8kokEiiSSprkESiSRufgmzsExc6mL6OHNpht4t42zZsYktO/bw2gsvYpXKqjYnj7zG9LUz6DJO7E9ih8IMbxplbNsWNf1cWJ3HKZewyzIxKznUHsJhVyevMnN1msEOnZJT5PBkkbIHAd3ParpIc1NQQc9yxSYQlrwnD9fvEUvohNt6ufedv8DATfvYn13iRDFDRnOUeli2ryCzwE5DrMtFBVrP2RV+KGDYX4PDtdzXWv0VRBSYKDBeFMBKTSzUVEdz/XWH5J8ARwWMNQGGAjl1lXcrcnYFVeW2ChArn+NaHq2S0dYdiJX1cz2713TQqqLyrYFT4ZKiMFZqV5kGFuArWbz1BRmlRJVJYbd2Hyq/VwVzu2gCLpUNdaCmbnUE5gq4rimbVbKt7I9A5zpoVYbPAszleS7bkYbUFpW2hC6LbbPUQiBszYL5hgJZ9s71KrUDUkBVfmPUaif7Ly8Uss+KHNdUw0rlq0C6pxTJtbxhAe1BBaGVLbY6dqlhzapZXp9qFtC1LB15HondmNxWcsnV8Qsxl/xk2ZzaR1FA124vfFdSp1X3JvnCop4WZb0SRt8gwrYC/LI9lfUsD6ZYa4tlnHR+Ar5VprNcX6CyWJjb6JK39Ie/+gZ7x2gcTqMCjQo0KtCoQKMCjQo0KtCowBu5Avev6+euW/ai49I72MfUzCIjA4O4VUv1pnpIp1SuqM/1qWQLFd1HSSJ5XB09FOF3/vwPuKmpi3BTK7rpsLAwxWhnlDt3bKOjOUTFKhALtZDGwgjEKJZtLl6bZm55jQszMxTKNnfdeieu6yOgh5iZnqNi5TH8QeWK1dkSJ+qzlRNUV2eShelZ7rh9N+VSmlwhj2X7aG2PoxlhLk3MUlhdJOSV6ertZCWb4abb7yJX0jkzM0cpXSau+RkNlphdXqU/EeSR/S/yoftvx4mnsHMSY1XiejXGp554nv6eFiYXi7R1trF1bD1tba3Ypks6M0Mi2MzVK0f40N4hfu2vX2X3hgFGmuOUHJeV/Bod7a00hcO0drTz+pnTKk/49tvfRKqzh0TI4MKpM+h6iVAySDZtMzFZZd2WIVI9KU69epgdw0NUowscee0MG7ds49rJ88w6JWYkmiqa5PaxEdoMPxU3xPGrr3P84iwtQxGsikcw5FLItqh1meLqMnHLR6p5hNnpRayqQyRg4A/5mMsVyTsylC49j0NHKknVdVgulehv7wEjxFvf9jYWZqa5cuYYTQFoT8Uol0ze9/DNXIqPUzVdbM+PoVUVrNdLWQ488T+JJaoU8wF27h7AdkoMjucZ6BukvT1MJV+h6F2hXOyimi/Q1hkls7rA/LyLY3VRWSjz+gsW/+Pzv4nrJNB9NmKmXa74SYXzqqd8/sBJ7njLzWhaM+FIirWFAiEjRrClDS0aJuTL864778Vo7mE8OslHtgZZ0Tfz/GunWfEPkNi6j3v37aJgwUv7n2fm1W/ynrEoEcNG84VYWLN5ZV7ypKOMbt/JlvsfpG38zbW+UvpHz1FCAZU0pFysXJW1K/mxci77sHFtsf92sapZHNeSbp2lmTlWl1bxiTOWckSTtYF6XJTIInwScxXEMXx8+dEXiLaWcUKtzJ95hqblEvhTmPFm7tua5jZfFdcqkSvXWlPP8lMtiy7Zx8urAR6fqa0L5PH4zM0adtlhpX09+q630to9jIFDZnWJ1raIinZbWZqhvXcE1ywz9crTPHd4ks5giAXN5h3b1vPapUW+df4Cu1sGOOalGcZlPq+RtyrcMdrH6VPXaF+3jr7eDjKFZT68YY3nLlp87uU1/vo/7qW9a4BYPMKpU9M8e+Qir01U6GuyuHphiQ++9+285ecfxJ+3Ceo+5uaniYeD5DKr+DU/tiGdt6cGRwJ6lEiySUWO/fEn/phLJY910VU+8YDDk6+18YkTFuNxnUq4if/wpkUOPrnGk5JDHkyg60HCMtLvpfnav3BZPVtVj5Xf8Kv8ZNu0cTS35synizmbpZYtKiVZIqmJCEwNoiE/emsbn18YIFHKULAm2dLpMbUY5uDVGJdXTP7Tngof3t9QAL+R3z8bx9aoQKMC/3wVaADgf77aN+75p6ACy+lZFRkqH1TzuRxPPP43PPnNR1TmpV2HQ1u33sT7P/TrDG/dzde+/jUCtsntd+4jmErWAZnwGJlOdMlWynzslz/I1cuTTE3LxKyfioArTcMQINrcoiycbrnjZuJGgezUOYKJJEeOXWDy/CX8mquG6uQTq6HDuq5ePv7nX+LKzHXKpsPum99cm5Z0TMQFdiW9yIHvfZszh17E0CAeidLaO8jghm3o/hDdw6IAHlBKTctxKZWzPPblL3DutYO4ps3yWplqxaarv4Mrk6t0dHRxx713sDp7kezyHIZ84A4FMIJh/NEuVosWsViYkY0j7Ny9m7bOTi6fPc1f//GnSa8uoflclTEkKsZYezu77ngrw5vGGB3fQigWV9mi5bVVVmYuk5mf5LoCwKs1BXA9A/gnANhXB8A/UQUra+x6DrDARLHLDocTdG/YQKy9lUuXrvHaodNUKyYRse664y7Gd+4gFA6zMr/Ay889x8L8HM0tcfoGBmmOG0RjSTpHN+NZHhMnD3HowAG++9jTyjpJ4HdLRzN9w0OkUq2szk5SWLquYH80HqetZx1arJXRbVvZODZGNJ7gf/3hpzh19DihkOQu5YiEXca3bWBg41Y6B4aVFbdhBKgsz7A2ew1TFMDlYk1YqhiijbUyhbm0QCoQ5drqIsemS2QcD0l8ljxgV85Pz8Xxu4RiOvmciz/koQc1wu3t3P/Q+9j55gfZX1jltJkjY/jI65pqYCVXR+5DMnqV2lQUvgJcBbYLOBV+GAzVIWRNHVy7iBI7UMv2VSBYIUc0xwdVrc4gBbDWsn4V2xU4KscUEDWrQOO6dfINpbDKrq2DRmXXJVBTsmfF+lkgaU31eiNvV/J8VRUEatYBr7JflqxaUQmLfXRVrl9XxioIWgOpcq4IEFWKfTmWG1m1yl65LkSWbF0lkhVrZlH0Cuyt2ynLcQnElhZb9lnUv4aohOvgV+5b9aq1ukrrqjkV3GoBXz2b2NOMmmpa1U/2QzBr/XjlBBCga9u4Pmm0a/VVqmkBr7Jv0lz7JSu4rnCuUd0ahLWsWpavArzyqiaAV7KUawpoBa0V6BZFsFg1S41kilestWvZynLctReg+mOi4PCNE7MOpVWxpI2Wx8FRk9rKHEoU5q6omO3a41BxcT7xSz8F7wKNXWxUoFGBRgUaFWhUoFGBRgUaFWhUoFaBw9/6Gk9//3GyuRLRpg6ef/UUZbNKxCrwsV/5RZJ93awu5giGoxghg3RmmdnFWTrineRJ8Lv/6+Nsbh0gHvHYGq6yua+V7q5WlgREmYJsNBxNJ9XSQltrgum5BUKiOrVtliJhPvOVZ/mjj/82Vy9bWCWTYEhjcW0OWysxefEUe8aGiIf8VKsa8/PTbBjpJbM8gyEKQUMjV7RUBm5VIpHsmtXz6EAvuldgbiHH0I5bCCbCRPs3ky1bHHzxiMxn41U09m7bxivP/4CB9haKZp6CHac5qZMLNtHS1qbWCi5fucKxs6dYy2Xp7uzlzPmzzKSX6bZ8pCNVHh5bxzdfvsSGgR7u2LNFpQbNpctoZgnLMplMFxgZ2cy73/0vyBYyYDj83be/wbnTl3jTrbuI+g2mLl9i59aNxFNBte6SzuTwHIe+4TaOHzzI2eUJHn/lBdU/D4zGmZnP09MVpr3XJWhtJ5c9w9HDYbqGymTXfNx+SxOvHEqTmy2SaolQLWlkpx3MvEN3aw+aYRGKaaTa2jl+5jo5M6965mg0gu2WaWmJYxddNRQfiaYwzRLxoEdrSKO3sw2z6vLw22/m2JpH2tZxdFFrGujFMqFCgY6di/zw746QSxfYtrOd3FyB229uYaKyxq6tcdLLCxheivWjCYzQdWw3ytL1ItWFMQx3lJHBUaVG9Xyi9IzjlwFrDGw9QDASxPB0nnryKe697z5Cuk5VD3D1xOv09HRjtHTxwuPP8/ZfeoD/8a8for2li4h1mjtG4UrkQb7+9R+yY8su0okBNm/so3v9MH/2qa8QLk/xnvE8OmU0LcT8bJWzpRBGrA0t3sxDH/oAbWO3quHhgNgYK6MorzbYL+PD4rglw9riDqXaep9yt8M1a2saZhpdc7ly/hKL88u4gjM9DcMfJRwOYVo5bMcmEgkRjolVtUlQd1ldTrO0UqVcucTTj+5nKdJNPODxc7f72LY6K87eRF0D29aUirWcl4g2h6NrEf73ZXlOxCBg8bH+LDTF6B4ao7j3/XQ4RVa0IEkZyNc1Bekdr0SzUyDcGuO5L32Rzfvejt7RT6GS5qUnvkvGNDiRXqK5r5WAa6IFS6RXPVzHpGRV6dQHcMs6Q719ZLLTSmDw7z/22/T3xDi7/6+YuzzF2B338Mr+7/F6eoDf/MPfwvjub/I317oYXjfMA+96p9oXCeL9/v6nePDtD1DJZfGsCs89c4A77n8Iz86zMnudySPPkAi1c33F5Vz2Iu99YBvO0ZN8azVJdjFCJpDFrgb5rfvyPPXDNQ7mQkQcA19rK7qWxa+F+e93zOJf9lMtOjiOhi3rMWqSX+KqRLDhqpl3WYeslH3ofh+ubqu1zuaAga9vmA8+NoHjSFxZgqjEMLs+jFSIl88U+PheeM93Mo23mkYFGhVoVKBRgX+CCjQA8D9BURubfONUYHFtVindBJSsLC/yhc99ipOvvABaSIEiw+fy9rc9xAd+5T9g+g2OHj5IcypB70A/jnzwVgpJt8ZIfBrPHXiSL3zyk1yeWKFUtjFkCrVqYUhuia4zODTMXfffT1dXhMXLr6FVSoQiUbK2zpmT58gszOF35QOxSTgAv/4ff5exN93Gyy+9xF33PoAvGMV0HCqORbFQ4vgrB/jB17+KWcqh+3wkYilul+tFkkQTLYzt2K4UjLam4VhVXvjBExz4zt+Qz5VIp8v4cSlWHAaGBigQYs/NuymuTbMwdUlNXvpl0tjw4Q8YpNoGSXYNEE0lGd++lb7+PgWozh49xmd//5Mszy0Q9EM4oBFva+XudzxIc1cft+27EyMSxXVtckuzrExeUpOgubUVpsUCenVVqR9vAGCZLrwBgW98//ftn298r1CbTwBwkq4No0TbmlldSZNdKxCNx0i2dtHeP0I4liC7vMhf/vnnmbh4AX9A5+Z9t7N+bCNx3VG5J80D63ntmSdZuHiSxeUMr792BZlJLQT97N67nY62Zq6cOk9m8hpVq4IX9jO8eROjO3YzvvMWOrq6CBlRlcX8px/7GMdPnMPSNJraUuy5dRcbt21i8023EIzG8ONjbWaS5ekJgoaGVSnhVEqqgVWm3p5JdWmaq6cnGG2NcX65wvHFVQQeRpsDaGWXRNRmer5K90CMvFOlXLIZ6onX4F3TMLe+7V8THdzIS6tzXDMs0tEARb/U1cUUwOwz1Llb9xOuZesKDnTrQFhUr6JJVvm/N77k+sFa3qz8U6pRWSwQda5ATLmJTIaKZXLtekKTNWlaRHkrEwoBsZKu3686w2pZtAoCK5BZy7pVAFjEsHZNmSpKU0+gonKEkmZS9kGArL+WF1xXMStVrWQJm6KqlbxkYb9iBe3hye/FCloAqLrPWt6vArZyO4GmN3ZFHZvcjwDVuuuzPNfFKlnksfKlPI/EWlsaIoHLTt2mvGafLbspk8xi9+xVZf+raJ4AdpmU9aMFJYdZ7LNle3XrZskP9gRSi7WyrSyzZLED4cYC0FW8rwDhMMhjqBuqvvLP58hUtaWGA5Qtdi2suK4srimspRZKVayssmu3qwmAaznMtYltKbLkL8kClUBnAdkCxWsW3CpDua6eVrVQiuq6PbhMdnsCz10808H9+HvfOG8WjSNpVKBRgUYF/i977x0lx12mbV/dVV3VuWemJ89olNMoZ1uWZFvggAGDAZu0BpOXZYFdzAILG2BhlyUs734s7JJNBoPBgDHGyAHbcrZsyVbOo5nR5OkwHSu+5/lVy+wf358vh4NPz/FYUk93V9VT3dP1/K7nvu9mBZoVaFagWYFmBV7wFXjz7iu5aP1K+ro6cHyfr/zwNkKGgek77L5oG7PFKmEvzGU7dpLp7yA3m+Pgvn30d7eSL47xye98i7VmhvfuXkwynqDmeNgyyKuFqcvQqsqe0YknM8zM1ZRquFKcI5tpVZaxX/zmndz4sovYum0XU7M59EiM544e5+TRM5hyUW6VMI0IUzNnCIdN3KpFeyrNpk0rGBkZoVxx0cw0xXKeV15zCTMTY8q+9sjJg1QdA6O1gw1b1mL2Lue39z5CSEswPDTChk2buPW2X0IowctevJF02mTnFddx4vjTnDlymLlyDS9sMj41Rcmucff9DzBXrqh2Q1k3F6p0LOjm1q99lve//8O8aMtGSpU6t959P5FwiGuv2s2+I2c5O3ZW2ewuXLyEL3zhP3BqRWZmprnzznsJax77HtvL0oFetqxdphSPR44eZuvWddQkZ7lkEatbdC/q4pu3fpu8X6SlmoDMHOWuOI70iLpk1Nqc2uvTsRkqQzESiShtCyNMTlQYOh6mvdbFw3unWb68wrL2ZcyMHuRQPsPSJfN54qlTYKj8HKVGlfWI9o4WlScbFkcn1yKia2qNIRuFjkyc2lyJl1y9jZNVnZJrEKnVCUU0fNeiPpfn7IlHmSrW0T2NKy9ZTT12ktZ4hNMzOuXcGK+4fDW5QpETh2tsWrWcJWv66V1wOUQXEJOMJKuMVS6ghUPoMgQvSgGxl3bCxNJp6rbFnvvv4cqrr8LwTSoa/Pa7t7JuzWqcmsUXb/4XvnL6IabvuZd4Os1sdYKxcht+NcSPv/ivLOnLkMsu5Krt6wiZnUydP8T8VIRTT9ymrJDNaIpYKk3eN4kl0mqovW3RIoyeTbghA00TxbOHY4thsUBfW+UBy2teekqpl8LCroPrWGpgOSTNvlvDrVSYy+Wwa7O4rk0hX1ZrTIlECtfxCId0yuUcVr2s1pAqpTJxJ8JE/igHHj3IMAvwwnNct9lnpz+KbnpSLlxHx7Ed6nWNUslgxorzXC1BXpzBTI2XZyYpt2WZm7S5f0YnYVXJ2R6p1pA4WCNO1vl8kaIvLmqwMgFrts9noZ6nPhfnOw+PMRTqQtdC2BGXiOtScQpEI21UaxY1u0pVg1W9/STCOoVqlXKuwvvfcQm92jjG6YM8cSbMwxMWA/EEj9czlEvn+Y8rMmSv/Kiy0Ha8EuGIodYwTM/C813suq2WcCoyWO9qZOo5HvjFz1m9aTWVrk1MlSy6li4jf9s/M1xfwTnHYbwAx8ZOMVeGb/91htu+fJrDFRjshK4+WGjDlAOv3QijYymoyPs6TK1qqzi2muVgRjXMuI4ZNajYLvW6qyzy46ZO2XPR9Apd7fP591uPkohAdycM9CTIdFTpWxQnXEgzfKjORT+ZfsF/hjQPsFmBZgWaFfhTVKAJgP8UVW9u88+mAhP50YDuhEKMjo3xiX/5R8WnfD3B9MgQXYbNm9/0Lq56zZs5fOwgtVKOzv55hCNiEBMoI0XFJ88hLqsf+/B7eeK+xxmbmFOWP6Zp4DquUqBGjBi7LructVtWUZs+SX7kFBFdx9A1IhETLWwyb34vk/kKd96xh7WDy/nAxz/D7bfdyuUvvYa2jl7E6LXuOUpVfOb4Ib7zf/6D2ZFzyqI1HNG5eNeLWbt1O64RZWDJCgWXZTct3+PU4QP89CtfZmr4DDNFm2rVUTm2+ZpDe1c3O668mrnZ8wwfOaAsfATuKFCl+URiCRau3EBLdz/LV69m4bKl6KJKtB1+e9vtfOcr36Awm8fQoaUtwytedz2Z7h52XX450XhSgbSJc6d4/L7f0N+VJdOepZDLKQvoklIACwCWKcI/wN//rQQWCKUFkkh1PFpYmoggtzUez9CzTABwK7lcgXrFpqUtTUvXPJJtfVTmijz5+z38/t7fc25kgq3bL2bV1k2sWb+O3/zgO7SbCWZGRxgfG0aTZirRxcT5ArOFGRZuWEV3m0l1dpLTJyYYPnUePxJizdZ1bNq5nVVbttDW1qkasROHTvDo3vsZPXmEYrFOMt3KwmUL2XDxNnoGBohE4pRyUzz9wL0MH36aBQsH6FmwANuycGtVNTHriYWvbzN5+hRDx8+zYn6S3z02Qk32y9OZLckiQZUoOulUFD3hUgyoIG0x5cPLZCnEusuvYMsr38CT5RKHrRx+OokbjeDpHqWwS12P4TQUraIEFcio1L+iBhaFquT9NiycFeiUL6W6jQTAUBSt8jgBtJZAawGgkoUbQFX0OJpmKJV5oEZtOD7Lcch3wwFaWULLBLA8TgXVBurSIGfWC5SpSj0bQMWQG1KAMYCWso8CRQP5bpD/K42Q2BMH1tAqhzci6l9Rq8pzyXtVtiX20VLTEJ7YfMnNbj3I8JXnFjW0/PiCTbTYSqvjkvdDY7tyXyWMDhOKhFVtFeyW/2RfxK5ZpqClbrI/VjWwj1aw2VPDtCHJBQ4LQBUVtih35bEBsFbwvJFx7Hp11ejL8yswK4BXnT8B+XLOjGDbF0C4Op9yXqQOQS5v8DIRxbL41cvxBxA80AEH9tcK6jcsqSWfWNTJsi1EGSyqaDk/yjf6AjiWGkjBRB2uB6py9XNH5QBZH7ruz+azoLmjzQo0K9CsQLMCzQo0K9CsQLMCzQrcsOslmCGHsFPjrTfdSGtbmmq1rhS1be1ZZssWt/7oVi7euIFYMsVATwu//d4XWJMOEUuE+NR9p2iJtfD2i9pJouFE25iZqwZWwbU5YrGEGrJ2XZ+yF2FquqD6mfkD/RwYGuXOh4/w4be/BNM1SbRk2XP/wwpmSc+h4eDUxd9WHLLiVGslauUZ1g4uJqt75GZyGGaU8+PjbFraTs+iFLH2Ng4fPEemazmnR2eIZVIsWNzPvU8eJxROMDI+yxNHR9h98TqSps/IuRHWr13NvJ4ONu26hmJ1gpPPPs1cqcpcuc6+/c/x5LPHsRyPiB7CcurKBnqmVOKDb/sr3vxPf8s/vv0vcPJljp4bo6sjy1++7Ub2P/Ygr3nre/nspz/D1VdfRbqljYhucHbkGR5++BEy6S527ryE/Mwslfwk40NHccI2b3rjX7Dnrj1sv+TFhAwfv1CgpStJvjxNV9cybvvsP3HwWI4NN63gF/ueUjO82RRMjkPvIKxJrWT/oTzpsEdrd5VaKcKrt6/hF/cfwB/Psao9y7IdFZ54to3Xv+nNfPRffwqt8xVsTqdbKZfEqcvF8cJqbaFQrnHm1HE0p8L8nla6MyZRPFo70izfuBNPnNDMCu0tGZzyHD1tWXTTIZrqJhYr02q24sV1JCHKD7cHfaoRVcPnelzyfV0OHX6WtSs2AqfotQAAIABJREFU4c9NEopFsVX0Tg23PkfZCpGJmpw8cpThofNc8YbXUpmb4+67fsN1L70WV+BzOsbfv/pNvPfv/4Z/e9v7mNXhxw/cxcS+/XRtWoUfcnj0wDCPP7qPc3u+x5WX7uTAXJLNa7oZWLKJ6dxBUuEQ7QODhNwYZiKFkTAplvJExdkrZFAsF2jLduNpJroRxZWeXblN+QqKSnyU4wrslfZYXuFq9Dv4lv9pYcKujVsrEfJspRiWXlN6Stf30A1dwd9wKIKDhmnIe8bFsS01jOE7BT7x139JvhzHTkS44eI+Mucfx6/VqQuo9yAWSeJj49kOXu9iSr2rmK5HlZ369qVxsvMvZjZXpiQzGa6omB0qtoZl2dTqFSqVIp5dpF638PLneeTh51i0fiOhsYNcu8Li7FiJ+46OcuN7/gY3nETXo+r9GcLAiEeJy1pFZj4feM/becPOPpZ3DVEd9/n6r6q8/kMf4dl7v8mPf5/jfTffyOe//kvu+unn2Pf1D/HIoRmqjqlyx2XNa3LaZkZyhyNSXY32zi5sp4JhmKT1MsOnitz0ykGiRhE7kaR0fIyOy17DD366nxFnmoTbw7OjR5Sj3T++vMjdv57l4bk47bE47X1ZtaZWK1l8fMtxaqciWLanfj+ZRhRHYK8jMDoYKA/LOomcPl0spMO4fl0p0hNhjUr7ADffP0tV7PLDmozdY6YN2mNVvHCav3+xy5p/Hm9+yDQr0KxAswLNCvwRKtAEwH+Eojaf8oVTgQsAWBDV2eFRbvnGj4mYcebqJabOPsOyFoN3vfdjLN6wjYfvu1OpRxcNrglcauUCV1SBih75PHNkP5+8+YOcPHyemlycej7xqFxgamr6MdXaztWvvJZ5XQmG9j1ECFvlAku+RlyLEIvGSKQMCnWd/fuO8qF//leGpyaZmpjg0pe9FF0z1YVz3bWZmJrgu1/8Aocf3Ivji6GOx8Kly9h11bUqR6etr4e27j51dS1zxuVSia9+/vMcf+pxSnNVLFtsXXzS6TgVO8TmSy8hnTI4+NAepbyUi21lUauGSzWWrNnI4nXbWLhsGfMXLSAscBg4euAg//Xpz3Lm5CkloJQpwBveeANmOsU1r3w1RtRQl/n5sSF+/aNbsHJTrN28lbaeTooz0wyfOkFpelYB4nBEpkQDAPy/lb8qb6QBgBWgaoBf4VdyX6UAXraUeHsrs7MFrIpDa1sLLV39uH6EB+/+FSMnngM9gdnax7J169m8dbPKnf3QW96EP1Uk7nrMmBBrTdLdvYicpbF4WR/O7DheeZZ0Os3YTJ3T5yZZsmYV23dfxsq1q0mlW7DrVR7bu5fx0QnaWqLonk2hOIeZbmXn7iuJGIZqVk4fPsa9d/yU4eNHSJsGm7ZvZt7SJdj1Om6tpuCvUDo75HHiyEEKY+dp1U0mRkrM1hw1lenpSWJJDac2TbZHoFuIQsVDN3V0XaCsh+WG6Fi2lMVX3ECxvZ8Zu4aZbSOcNjhezyGmS0XNx46K/luUn2L9HOTsekpVa4AuubcBEFQwUkljhYgG0FSdbAVpZYdtQlpE2UaH9OB8ewJnLzxvQw2qMnZFjSsqZSWZl5fnhYzhYDsqC1fBWVGdBhbMyhZZAWCBp/IOkNvUq0BtV6ZTn/+S+4kCVtS+AkCVHbUA0oZltKiIZf8Dkat6jUvGrjSgF7JrBTIrNawR2CMrQF4PLKyUwloUuHK8MimidqMBReXdqXKOpZZuAJJlTCTocFUTrBS0yubZDmytZWrEuSDEFvgv2b1Bzq+y4r4AZ10rAMphsUoXqCu1krqoMYgG2JVmXKy35X4CnyXL2Aq2o4ybgvPZMGxW8DesFMlBRrF6/ckWZdVE9llZVAuMln2U45dfekrmrbYtzyQLFnI+5LFhUQLL+QiFldo/5NbxPtZUAL9wPi2bR9KsQLMCzQo0K9CsQLMCzQq88Ctw/RXXMHF+nFQsQVsqjVUukYrGyIrVr+sxNDpGpW4Tixi0mRYrY3kunh+lVCqjZSJ85oEpDNfj5hctYTo/R3tHF4lki4JYovKsVeoqQ9M0Y8zmZ9RsZmtLgmq9gp3o4Ou/eYYNC5MsMOOUqwVi8Shrlq9gcnKSrtYUlVKBdhmmLsxg2Q5mGFoSUSqEKBVzZFoTrFo/iJ8wSWbaqIXCnD1yjKmZMNl5yxgdPUO2M8vjz52hJ9uHGU3y6e/eRpsZ411veR2/33snqxcP0tfTxaXX3UTZLXDssftJCVgqzjGbK3DXPXvRXYddmwY5eOo0R0+M8ezEGN/62GdY94ZrePfLryCZ6uHoySOqX+yct5CbXv9Kla375BPP0NvXxfDoKAPzFnH5i3YgbdffvOcDvP1tf8Edd/ycd7zlTcxOj6o+Lj85yvyeLIePn6Q9a+BXNRZtuIjW7oXkHVHY/pI7f3kHS9bNZ7hicfj2Y+wupLk/59Gd8nmZG+bpDUt4cm6KsTMjLF0R5i/f9gYef/hHzEymmC3mefYAvPTl7bSmW0i1bOfL37mHmh8NnKNwZQYYBwPHshWE7cyYdLfEyaYNelp04nGTyVKJzrZ2ujoyOEaSTDpCe0eGZCqFhA8lotKTptDScXQjRtiIopnJoFe1pkGLQjzDmadOsnDjYh76+m3s+fFPwDRUZJhYAUt+7mv/9uP8f3/9QUL5OdZtv4htL9pFuLudc5USF++6VFn3epEwd3/qPzlXneSRux9n1nb5+S9v4def+Axmfw9XfPTD3Pcf7+FM5GLy+35F/9LlnK5FeM3Vu4h3tLJ4+WaGhp7D0HUlWIhE02otRXpjgf6eH0MzZPhXJ6wbKg5NAKE43gUD1RJnJDA4GKh2HRtXlMDKZSxwEpOZatcO7JYlXkvNdHvy/HHVawfxRxfsyGTVQvr+EK5vEQqbhH0La+Jp6qIIbktheCY1u0Y0uYQ6NUJ+jUhIbptBFzcrw0DG6LEKxGNZipEIaaOLas3GcMdw/SQhJPNaFMsGrkRnqZilOq4XhVAevx7CrdvYflHl4iYtjaJXxqnX8GtVqhUPM+qQiLWrfF6xgU6aJq2aS8TOUdJNZnJVRvMuhZkJckNDxBcuZCCdwGzppC1ZZ66YpzZXZ3TWJVeqKre42UKVyfEJioUi1UpFre3VapKlDBkDzAhcummAe48U2NCt86K18oKNkncdntuf44SbYcXGJWTjJi9efJzvfmeGBwpxEhENI+OLK7daz/z0pZPMHQ3m8VWtJUaqkcolqzcCfSUKS6LlRLyhXM88T0XdmWEXI93G3+2ZxdF0LF9TDgqu7hAxkxiWzz+/toXtnzr3wv8QaR5hswLNCjQr8CeoQBMA/wmK3tzkn08FAgAcwrVcHnr2WW7/0R2kU2lCEY+Zs0+zdel8/vJD/0rV13jmib1kUgn6Fi/CUao74WGh4IISn89+/pPc/r3blQWx5MeKqjERF+tnXV3kb92xgy3bVjN99CnsQl5dFAsAlkm+mKETj8VIp2KMl3wWLd3M5l27+P0993DVtS/FN+LU8Ij7OpVamft+9xu++blP49UsdeEVT6S45rrXsGn7Dkr4LBlco8CQIB2xhH1m32N87+vfZnzovMqllZ13XJdsthU9nuLN73ojX/vCZzBEnShq4pCGLk8c0Zi/YjUL121mYNly1m/cSMQwFVwqF3Lc8bOfc/7MMLocox4h29OBHoty/eveQEiXC3eH4tQkP/zq/7D/0Udob+/kqpfupnd+H6VZUQAfY64BgDVDQHkAgIOsX2FQeuM2yR4JQNUfcoB9BaKj0RS9ogBub+PUqRHOnx6lt7ubREc7Tz3+CGcOHSBqGgxuuZiOBcvZdPEule07N3aWj/7FOxieyeMaGrGWBIm0waLFq+npHWDs5H5qhSmiukYqkyHe1kuis4/BjRtZsmI1phlhfHiUb3/pK5w+cYyuvm42b7+Ynq6ssugZWLOGRLoHp1riqYd+z4+//QNMv6YUlS2pFFt2bKZ/+VLseg2nUns+t1UA8NPPHaQ6e4aMq1M+X0eTqUszitY2wKHRs2xcIdnFLvuHHeYKkeCCO+qQyWpqoGCy5tN66VW07nglWqKdjlSSXLjItFXmuFWiICpq0yRm6tQdh5rASYF8noB/Q0FOJQYWFajwXnlLi5JV4Gkw86kmW5UCWJSqMrmsaUoBqnCxgEXhiPIt7w9pBBvAV2UBhb1ABawUw5Jv29iIdBsqx1a2J5bUDRWujEiLAliaETUuLS/TAJgjwwgCImUfgh1VMFupVp8H2MFrR8luFewWiBzsg6/smOOBHbTr44naV34mmbquHbzmxO5dlK0CgAViSwl0uV0AaaBiVnnH8gNR+9oeIfGOkgMQ+2td9k8apf9lva2srZWkP9jXBtQWBXgoIjnawWtdnlK4uJq1FajsSa6QnBvJ8pXH2fhyDpQft5yHhrW0TFtL0ybbkeZVrJkjcswNhbEyvxYVv4yINKaxXRfPcQLbbGnilRpZ8oKl/g2YrXKFBWDLpEjg9K1qq/KWFREPIH5Iw/1IUwH85/Np2NzTZgWaFWhWoFmBZgWaFWhWoFmB67bvxLB9wskYpu1jq/SaENEwREM+bnWStkSIeQmT3ZvbqZUKlAslFSmVSrfy6UePk5us89ebO4i2thMy4pjxlLomP3N+lkwqiW37nBsZx3Y8KoUZWmJJ6uEQ2YF+frD3BDetbSPp23R1ZenobFXKYV/gS82mUhZHqCixuEk6GaVSLilnMs0IMzUzS2dPO9GkQaJrPvFsirmSxtj5EkdOnqdvYICR0ydpmz+P/Y8d53WvfjW+bvOBT3+ZIydPsrinl0wmSjWX5zWvuo5Xv++joDt8+KYbyAmEKpSYnRyhHI6xa6CHm2+6jsl6hZv+9Utodgvf+coX2XDNDt56+cVs3/0qjh99ht3XXMudv/4tZ86epVwp8NbX3cBMxWbfU09y1W6JunqEeqXGK665lkppjFXr1nD0+Gku330plmuhhz1qxSns4jRDx57DjrRz2TWvpFCa5OTZWXz/d4w4D5Du0ihXXTJnW9D3FxiaaGfo3BTXpBKUr+7HGQgxc/4o85cO8ORzdW779QQDJkQ6omR8lxv/4hoKZYehIZ9CPsdEOcPo6CiO5dPX08nAoj462rOUCkVy+YKK5TJlLUfWg8IhUqkUEUMnFteJqfMTVwpNGRh3cGhryRAOGxixNGHNQY9EIRxVjlBuuIappwm7LoZX5cv/ejNvePFV/Ntnv0wsE2d6aortm9PUT5hMDE2zaPEyhoYnsEM6bW0G0RL0v++N7LjiahVBdudPvsVPvvxdPnjjjXz4S98lGUtw9zP388XrX8Obbvkh+GWm7Sl+9cmvkZ8e4rJLX8WvTx3kLa+8iuyC5bT1zUPDwKWKJ32dGSbimGoWXIajZc3Gkz5ZesfGELGAwQtfsp4jt18YJhfRhNfoy5V2QuKn3DqGhPTKl/xMpiKCtFn1XlKxs40oJ3ms9MKO4yhXONH4JtwyVn4Ez6upPlpLZLGnThHrXUE+XyCZaSds1/GtkurFZUBdN+PUqxaO6xOJpwmZSWXpbYt1dcNRTGi/7L8aTpdvUwC3IPyQsjIX5a3aN7mPHIdSLssAuQ2erbKj9bCO61Sxq7Mq8kmLRAnrJrhVZZctTbPYi4dkoNtzFCSXY5PbLCvISJYdqlkyLKIC6/DU3wWUC0gPK6W7bFeguogNfBkz0DRsx6Vm2ZSmz5OuTTFbqFPTWylXy0posCl1ki9/+RhjNehogf55kIzAWN7knZvqTI1qqs+XqDXlFSbmbCpCSpYiNOqOhaGG8OX8y9qITlS3CUUTzPkRvvVEPljHk8GWKMTisGYrxNpb6B0vseq/xNOw+dWsQLMCzQo0K/D/ugJNAPz/uqLN53tBVWAyN46LRblqc8dvH+SR392PEjHaRUKzI7z29W/kyte/k9NDp6iV88oqWSCXXAkF2rsAyAxPjfO+t76NY8+eUBeXdSE0nk8iYSg4O7huE5sv2kzEmuDcwafQCVTBmh5WFjkxQyOZiNHT3sq8lZtZd8k1/O6eu1k5uJJM74ACZHLZKxeU584P84n3vVfZBLtieRvW2bbrEl52/Q14hsnClSuVEtNVlr4eQ0ee5omHH+RXP7ubybEZmZ1U05maGaO9r4vrb7qBiXNn+cUtP1Yqx0jEV02MmLZ0LljImu07Wb5hI4OrVxGLmkrFWSzmuPWb32LfY08oFaJcvJtmlMENG7jxHe8glkgoGFbKzfDrH3ydJx/co2qcTHXwqutfSmd/twLAwyeOMjc9oyCiZA3Lfv3B+jkAwMG/BQT/waY2gMQyFRoogLuXLSXZ2c4j9z/F7d++nVK1iqNBS0wjlTJYf8l21m3fxZrN24klUhQLOf77ox9j5NkjnLIq6lyZsTTL161k1epV/PrWW8mmdMTo24xF6V20mEXrNzG4fjP9CxYrridZxj/8+rd48sn9uHqYzTsvYsW6tbTFDcKOz4LBVeRHxnnyoV8xl5/jkUePqgZRpmV7e9q4eNt6NUxQt+q41Vojc1WUk2HOjBxldOwURlXnvdes5YnDp3jweA69I8PK7gGOnDxAf5/OQwfKjE14xOMC4H1asjp+XMfWI7QMLiH1oldwNj2PsuXRmYzQkg5xrl4kJxPMYRNT11Q+0ZwtjZC8Zht2wrqh7IXkfPgyydsYyZXc2AvUL6RmmfUgtveCPbcCoY1JXVGiOtIMCawNLJQDa+MgR1bdS9lKC1ANwLIyjbpgYyw/U3cNVMBh9VoXICzdh8BqJ7A4vqDuVar0xmtEdY/y4MAe+kLOsLKLluepyzSv2JwHTYsn72ndUHnZSv2qwLUHNRu/Ug2sj82IgsDCe0XgLFPJynpaaiDW2EGKsppyV8chKl3f/oPaWQBpQ+mu8nxVoxtkHfuWZDvJfmqBmlfIedgjJLnJ8jr3PVy5j8pBEvArj5X6Cqx2GjWQnVY0NlAiy/GEI8EIbyPjOBQWEC/3Cya0lai35igrJ6mL1FjKqzKNlRo4yAUWUO8J2PZFiVwPbhcwLI9T6mmxpvaVNV0A3R0llHZvfs0L6vOieTDNCjQr0KxAswLNCjQr0KxAswIv7Aq8/5XXUSmWyZdzhOwKizoTkB/Cq5eouWG0aIzOpM7mxf30tOnEYjHsSpVcvkgm2cpXD05xZtTiEy/qZLbmoUdTKq5lanqKwtQMEmQkPUDd8WlJRVi8cB4hy6Ie8qnGs3zqjv18/JVraQ3V1XV/1aoRj8dUr6hrGtV6HSMew3bqZNIJfAGQsQSJ/i7iYZP86ASTo2PU41m0ZDdlN8zQ+VmSiZRyqjp2+jQJI0ksArt37cQOhZgZfoqW3hQdCbmWL1N2TTx/Mdktr0NLhXjsG/9AaHaUXCHE+bEC+arLmhVLWbKyX1ke//jO+/Ftgxvf/pcsvPgSbrrmUt79no9x110/x2hp56//6j2cOnGM//rPLzAxMc76jZs5cewgN73xddzyvR/TmkyrodQ1axaxZssW5ooldM9i6/bNat0h7NTxSnNEdAcvkcaPd9DbuxyLWX78/Y/hZw+radbBhSnyc3MY7fDQ7bB4MEnh51Xy/TGOlUrEkvCuqy/nM7fcT0uii3kdRSqzXbSHy5yMp6lyiqXLuujoqOOPvZhTJ85gRLL4ep1IpA0zlkDTRQ0KrekkETWc7GA5Fql0hkxLhkgkhGkKKfVJROMkojGMuEFU80mYEaJRAalCyGToWhzeZOg5ihaP4oVtjFgr//ORj/DEY/fSFYWFAymilk3Oslk5kGX/E9PEWvuZHZpgXU8HM7kSG953PeVkhLFzw7zkZW/j3a96vWpYLatIXyzBtGvzhU9/nJ/99DZSkQjXvf4l+AvXU/ngp/i+eZrlTjt3p1J85N3voqWnHcsTh7Awjl8mImtKThjH1AhJRFMD5Kq1GXGCUm5S0jEGkFD+J32mK/FKMj8tbm7KdSuI9BK4ayglcDDor9zepHtWaz7Bt9xfAcgGiJXXvrpduZL5OH4EPeRgFWcw4lJDB1ePortlXC2h1h2URbn00Y68jwS4il2xqFptmR9XttoKxsoQeEOVLAPojoghLuyH6qtlu3I+A1ArxyxrX7IGaDm2em4B3NJzS/Kx0E/VJ4sG2Je1LeHCsq3AcStw2JIWWlez9fJ4EQgoJzAleAiWMFTQlUzUi+uWFsKpiarZxxVbbdmLhhXzBZV0SIupx8hzSF9vuVWlzlXnRZ7FstTzWrMP8NhvnmCubJOv1Cm6HnbRo1A4yweucPGnI1Rs6fnDVEo2hilrdD5WXYbcwximT03WDcIQiWkq7i7shNRtdqad01aa2lwBq2ZRsh1mnSoxPa1g8ZVLQmz+TO6F/QHSPLpmBZoVaFbgT1SBJgD+ExW+udk/jwqMz46qi7jZUoVvfeVb7H9kL8WRIWqlWS65eDMf/Md/p2/FOk6ePKQUfK3dPQqUyUWiF/LVxZ3je3zv+9/n61/9GrnJHH5dVIS2sl42o1H6B+Zz2ZUvZv68Vg4+eKdSFkozp677JftELobDYGghOltbuOEdH2Bouszo8BCbdmxHT2Yalrg+c7UqP7zlFn721a+pfFXZk4ULF/CqN7yO3iWLSGbb6ejvV7xHpjALM+Pcd/v3GR0a4eGHDzM7XUBXNrIGZirJq298HU59gmq5wi9/8Dt1gWmGfSJ6mJZsJ6u2X8zKLZtZsXoVXZ2dCtpZdo2jh/YzPTyiYF88GiNmmkRMg/nLBkm0dqiLZrdSZO/vfsEdP/i+qkmubNHV18O1111NV3835QYALgoAlnlC/f8PAMtFszQGDcD2vxXAArFCWsMCehmJznYevP8JfnDLzymXKuoCuTVlsnXnNtbv3MHmHbtIZ7KUcgX+81Of5dG9D6qLYt2MEkvG2XDJFjYP9jN64BB79jxCKKaRiJssWLmCDTsvY+ma9fT2zcOp1nju8Ud45uF7sMp1jg1PsXLTBtZt28Lq9ev58ue/yOTJkyxZ2MuRRx+nozNB2Eyw/+g4mhmlf1E/Kxb10N+TpXtgnrKQFgAsF/h2KLiAPnrsAPnCJCkjS3e2jfueO0ihZBFNOrx83Tom5kqcPTVJ3qkzla9iVWWqVizHNfrnpUkvTqGvnI+3ciujLf2M+nHihsHyZAQt7HC4XqOqx9VrRI8YWHhYAiNVtmsjx1fgaFjypnSlslWpPWqwVyyaBXo2lK+qIRJI3ICuakw0rC7yRf3rWQIpbfVaUfbEKsQ5gJqBu7SoY0XtKvC5YTktcFNJS7Ugn1hspEUZrBohAZIOvjQxAodlP6VTaih1g5Qh+Wp0Two6B5BSKY4dn3DNxatKRrBDWGUjCwCWfGI9yPmVYxISWvcIV+t4ogYW9a8Ac/Wn8jsK9ktN34r1cjARrZo4lU0sjawo1wPwq+CzqIRF/dxo/i5k9gZZvTJBLHsd1FX10TIRrOyWNcICh6WZVJPWosgNspLDnosrE7iymCS/U+Q4FPNWv2Dw9QhhyRqWRF/VWMq2BKpLTrALlthVC4j2CLsebsgmLGHeDdtoBbrV+QgywdUvK8dr2E87Ss2trK0bMuILCwCiUHbe99I/jw+C5l42K9CsQLMCzQo0K9CsQLMCzQo0KwC854qLaMtkMeemqBRO0xnTMU2doq0xPFPEr86hRTIKnGS1Giu6EiSV44/B4NJF/PbkBM8O+3z8FQvwqRGPpsnPVdBNk/xciWqxgG15xGIp/Gic2XyebDKBq3tM1DS+9LtTfODSRWSTYpMbXPtLpFSmrYX8XIG+eT3U6xUM08SyqpjxhBrslgHk2UKR8eki2fYe9EQ71XCGfUeOE29JUy5PMXpykt6+hRTzh3j7ja+gOCXxUiGWbY0T7u2EWgFP0wk701BfyXR4I6mEiX7qG4THn2X4TJ5jp2Y5NFRg6dJBFixZpPJUv/2jX3B2eIpNO1+MY7ay94Gf05boZzo3TCqZJdveyuTEBCtWrGRw7SA9vb0KBv7wB9/jxNlRsCy2rF/L2rVLWb/jMhYtWsrePb+lZ2E/S5cv5bGHH+TeO39NMhTjXR98D46hMzWZY+zcKN//9r+wfPUWlm88gtk5n+n6AY49YLL+RRZaLst3fzBJ2YizblWY8ikDLeZw8IBLdkeZ0z+O80/v38azM8NMtY/x5CMVNVR92Ysgbrdyz60uht5OWG8lGZVB7ihmIqlSkGLxBKauY9fq+F6NVDKhwGBccnxDYnvsKvQ2f94AScMlFrJpT0cxIxqOGqI18EOG6nfriShtRgdf+8+/JZUxedWb38nfveuTDHR3kg5NkPJMlq9zOfygz8mTZdZetJGjBw6zfV4/j86OsfOm9YSqpzk0PUkquQb/vM89Dw3TMb+L88dPKPvpRSGdOTwyCTBKFpl5fby8NclPTkywZAs87g3yyY+9m5l8jkxmES4VdNLoLToJP0E1OodmJ9T6lW2J2lX0oCFs28ZxbHQ5Juk3G/FCsoYjylTJBpZWXVfQV8yrgkEGXxYKECt0Uz1GlKxqnSAkbar0xcF3wHzFoa4hD1YSYQtdF/VrEH8U9gLIrEbVZbtiEy1+ZSK2iOjKjlnWMORnAmVFVCG21Eq124i9EmAum/P8EBHJOVbuxsHaQ1ii2MThDwczEm38PVhxkLU8V8C4H8ZzaioyzpFYKhnEljUC11W+fNKru9KLK2DcUBk3BtjldjlWUxfltCx2KO2t+tNrWFErVfTzo/iiyg3U02LRLeuTngxqqyF5H10PauGI9MNziYSDfQ/VwpTLJ9XwgUaRhKnh1W2I+1iWjl4pU5waw+hoIR7LUK9J5Xwiaki9rtYEyuVpUvGUWueoWHPosTSRzHxCIXEZBCccRdPqhBwTvCpe1SGcSFIr54g4ObSlH2p+zjQr0KxAswLNCvwRKtAEwH+Eojaf8oVTgfH8OXxXY3x6gpvf9hbOHz+G71mkTJPX3PBa3vfJ/8NcvcoenZSkAAAgAElEQVT54VPE42niLZngYjSQ/qlLyZlSkZvf+R6eeeJpxaMEpthyQemHaGlr4/IXX8nywUVMnN5HbuSsAjyaUq82rFODS2V1Ubtz526ueM1bufO3v2Hr1otIdHcRVn40OnXb5eSJk3z4be+ipKCpTzKd4mWveBk7rrma6WKBjdsuVlOKYmtTKxfZu+eXPLv3fkZGZjh+appqzVLbTSZTrNm6kfVb1nDmmYcUPL3nrn1UqxU0zyfZklHTt1su3UX/QD8LFy1Sx+rYNscPPcuJ5/ar6clI1CTb2qYaHjNmsmDpINFMVk0YHt/3GPf/+pc89fgzwaWqFqa7p1sB4O6+TuYEAB8/wtzMrIJSWiT0vAJYTX0KJxR73pBkAsufwevueQtoAfAhjXgsTZdYQHd28NhDT3Hr935FqVRR29u4ZQPbX3QZWy/ZQUu2TcHfW776VR645z6cqq3gfSqdZvOlF7O0u5X86Ak8K8Td9zxFuCXN+s0b2HrZJSxZMUi2pZ1iPscDd93Jk/ffTThssWDFWrIDS1mxfj0LFyzErTt8/h8/ztzp40wWi1g1l0RKp3teH+N5i/mLB+hoS2DPjLFo6QJ6ly7DsSzcSlVd3LvyyvIdTh87TTxcR/ddHjowyqnRgnq9xbIaq/qjtHdF2LfPoliTnBuTlpTYGQVK1ZDu0L+4kw1Xb8Ffto79eitHQ1GqEZN20yDlO8w4NaakWbmQ+SsNjwBUpRpXVQ6EvvJzlXcrEFhe8A1Qq5S7DZWoNBYCb/+X0lbZK8vksLwfJI9XuuTnbZ6DjBmxSFKexiqnV6ynIwEkbrQ2CsIGs6+ExEJaoGXgDR2odxvQUlkbh+QdFGQKBzJhycgNbKSC7QpAbVg5iUJXhLnSWIrtdSREyJBFm4aNs+Qfy/HIttX+u4Rs2V/xlpL6SsPaCCmShlbyfuV4G+rbIPJX4Ks0q0Eur4LAUgNp/lQdxZpZFMzSLAYW8vJbRf6tdlkpfBtqZfFVVrZSAl3VjHhQh7A0dPLXxuOkRuoG+e0kTbIaHQ4cC9T5FMgt2c5GoHC2pKaWOg/S0IalXnaQdSQQWW1JPVTgdcOOWs652p1Ala/Ou+y92FAr627Zb3ly+f3m4b331S+cD4vmkTQr0KxAswLNCjQr0KxAswLNCrzgK1D9zfvY8/BxTjz2HHU/TzbTybMnz1P3NIr5KpFEhsmaTVngVsViybwODNdmtlRleg66OxNEwik+94Yl1AyfWskiEk0Qy6Ro72unki9hlT0OHTpJIhpGM5KELYeK4zBasvnWQ2e5fvsiyuUSvZ2d+LUKIbeu8me7+7vpas9QzefI9nSTn5lRawuW45PtzhI2TCpVlO3rodNn8KIxBhYPsnrNFp557ilGRmZJRyq89X2X4FfLHHuspnrQpet0PC2PP1Ngbmac/LROzetkXBuktaWVFn8Eb/Y5dbxO2SJftom392G0tSiYdOTcHOdm6uhhjQ1rNvPsyYc59PhxSrUp1i9ege3ZjE/naMn28qrXX6ssekvlOv/0L58i29GJVyvzhU//G6OjJ0j1zieebsMuloiFHeJRHduaIxPVqUt7E2uhVJUs3hqf/fy3uektL+Ij//hFVq1YgJ8/z8tem+BoeoL99/lcvrOXp/flOHzYIN1WJewkGB3NkUp0MjQ0SdzQiKoOvI2t13cyNjFFZ08czy1w47UR9t5yEVZlFseP42iiegxjxAzq9bqy4BYA6tTFjclT4FALRzCjkr/qqrxUldubiJGIGMQNn0TEJxo10GMREqkWND2uBqGPnfk6K1e8k2/e+g+0t3QxWypSOFXlVVdcxF17HqM7amJNOVy/eTvT4Sx3P3g/U4UibdEM1UieXArmL8lQckOsXOlTH9XZe2+Uro5Onho9Rotvs3PRYg5NTfD+HRspTta48+ABXrVwI/rCszw1fZ6J1CDV6rOs29bFjkveRLkehcmjjERjbOi6Fs/0FdgU9e4FZa70jAJuRcWr4nItUdcqA2PCmks0GlP9qYBU13PUWlIhn8cRCGxElW22UhSrrOAACAdK2GBNTX6m69JzSnsvlsmgi720I+dMBqCD4XVHBqbl24gTsqsKsIZCbiDc0LXAQUv6bVlOCDlKeCDgWeCp9MyRiKmGpwX0etSUoleOSYC+q/raKJoeC3p821NCD+np5bhkv8Q9T9TBakcVbJV1KlNsBRsgO3Cuk3XGRvCS6qWVy5gogZW9skLUz68zyqaCIesAXDvBakdjHUXge+CoJmuTgfBaYK0cg/T7okbWiPiWes164msnymtfZjxOKnBenDpOQrMxJN842oYXmaKmd5Myu6gpa+lYw1raQ3emlNOX52bQxC4xbFEsThA1okRCGhXfJFSdxehaQGT498w6ZVp7L8MpTWPVC/imSThk4WtREv1vfMF/hjQPsFmBZgWaFfhTVKAJgP8UVW9u88+mApO5Yeqez8mjB3nPa24IIFoYlg/08c6b/46XvO4dnDx1mFJ+mnkLl+CFNByZwlOUJsgFueM3d/HZj/8bM5PTWJaDYUgOh4AejWWrV7Lj0hfTmrJ57oG71EVcYH1zwQY3UETKRGB7exs3vvvvCUWTeCGPTGdnkBXih5UVzVzV4rOf+BT3/fIOpd6TC9ItmzZy47tuwtI1Fi5fiRGLqevCumXx7BMP89Adt3Hu9BClms/QuRx1yyaZTrJ87Tq2X76N/Q/dTUzziCQzQIxjJ88yJorWdeu5ZPel9M7rUzk8ajK1XuXs6RMc2b+foRPHybQkaOvoYF7vAiImKse4f9kqjGiSk888yRP33MmR0zMcPXacWCxORI+wYuUyXnLNpbS2xCnMTjN8XDKAZ4K6CABWKmBRToryN6SyhQPYJDmvAYQKmF6gwJQL53g8Q8/y5aTa2zl+9DSPPvwM5UqNdGsrSwZXs23XTjq7eyjkZ7jr9l/wyIN7KZWK9LR3Yzk1euYNkE2FmTh7ilTMwIwnOTdVhXiKy6++isFVg6QzrYyeHeLOn/yMR+69j4jusnrTGga372Ddpm1k2zooF+d49IHf8/0vfZVW12ZIqXrDpDIxlqxYSKajB92rMjV0jFQ0woo161iwbDmuVceqVVQDoRJRfIezx04RDVtoxgT7j5Y5PVyVqFeV0dQW1+noMjh/3iWdMHEiIfIlm3reEiZId0+UJStaWLJ7K6k12xk2EhzwdE75Jo5h0qX5GLbFuO8ypwBfRCqpYKUihg1gGDRjDTVwQwUcZAAHytwgkLeR9xsSwBo0Qap9UaA4+Llimg1wKQBT5diqbFqBxIEdsXouaYIaWbvyp9hCyfMELWCjAVLPL92leBcH2BRlg3TB5rnRUz0PgC9YRTXslQS8CuhUalVRKAdTtcKala2zqHMbNtYhlW0jNwb7q6BySKZ3G5BcmlI5BoHIkuErTWgQgquaLuUQIHPfAo8bQcqNJJ3gPkrZG0wj+3K8KsNY7iF2UTLBK01uAKEDcNywnG40sAEcD/KypZsN1NVi6yzHF+QDPW8bpayrBd42LLplWyGDcCgSgGUBwbIvqnEV6n2huZSNy7EF7zl1GMqOS86VHuQih4K836CZDfZVPY8siv3VNX82nwXNHW1WoFmBZgWaFWhWoFmBZgWaFWhWYObXH8Cx6mihBJ/79y+RL4mCrYWEVeXp8RJVT8MzEvj1suodI04VzDRVVyNqRpktl+gwWmmLnOMvr9/N6NlhWtIdZLIG/fO7CWeStEYSHD1yFLtSV4AwHm/h4PGznK6EufOBEd66ewnZqE2iM4uRbuX8dJEnH3mGdEbyg8VNLMLgkm5Mq0pnNo2juSRb2nDDUZ587gxGopueRd2EIzHyxTqhqePErWnmdyfo6IkRy4Sww2nOnjOp1n3m9+u0xvLYcbHldcEMEQslyU3CbK7IwgUmYSeHX05w9vwUuUmNJ0c8dl33Fk4PnaWrfz6JdJqD+59ldmKEiaFThGyLsgX1ehnLtpmcLHHjm15L27wuynWXT3zi06qXz4niNJXh3/7h75mcHiYZi6k8VNOMsXxhD9Pj5+jtX0AkaTA3e55iLU68NcnI2ZN86Vu/4LWvfClJE275yS+Yy1fobs9iauPY9QL1WIKKVsGy00p5WqhVOHGkRldvnFDBprUli+34lCtVXN8lma2zedcCZvN1liwa58DtGTpTi7FjY0Fmr+Hh1KJEzQihSA1NMn31KKYbIaIlwdBxQxXaW2MkE0liZoJENEXIr+LWKtjlMTQ3TLJrHtVqibCorfWoym0dLdzO8XNFQlYr87pzLFvYzenTOTKGycwIPPZ7iw3zW1jWn+XEaY+Ck6OlI8vho8fZcVmW2U6PcslhzaYqj93nqcH/Z59ModkWWd1n58rlTFcshs4eZdSHTifCkoE2+hIa+vIxHqnP4/3Xpzj4/Rm8mE/5fJ1WTHJrKszb8Coy9kJIhqn7LtGwjpnIqH4zmUwqG/SWtlaiMZN6rU61KsPtgXpWrJZrNYt8bkK9P9LpNK6oUo2EUg5LTrIohQM1b7C+dsEaWh4vADgiMWGSb2uJ8ldX61Jyn3q1pnpUGTCQYXEFdJWQQOyWfQXqlQW1slYWgCmDztLHhrDqllL6irpYnkP2V/YhwKnS4strULJ7g/Uo+bcSIqg1KLFCNtWyiUB+NRCtlLeB9XeQIezhRww1FCB9uhExccIuusqbk/tJnFIQkRUscYnLWkIdl6wlSg8eCgcD8Kq/V1PjARRXe+hfeKysiQhwlp+Jiln+HsayRRwgQwiBkEKOS6OKNnea/PRZIqaOYcaxkWNMgV1VFucWKayQQ1QGwmXzApTdKaWO1s0EftjArY6ha3HCXkw5kcm+SSa0EdFw82epuSHC8U5EZ5y3SyQigWOYEcsS6ru++SHTrECzAs0KNCvwR6hAEwD/EYrafMoXTgUmcyNULZs9d93Bv3/w7/Asm6ipseOibXzo3z5P75JBDjz9KFatzIr1m3AcPwDAim35VGt1Pvrhj3H/XXuoV+vq4j0Wi6oLRLEt3n3V1azeupbhffcxe/6cgiQyIaiST0MyueeLqJCIoXHZlddy0dWv5uDBgyxevYZUazZQ/nketu9x5PAhPnLzzXhVi9rcHL19fbz+ja9nwYrl6MkkvQMLFOCR6cpzZ0/x2x99nyP7n2Rico54Isn4RFFNBy9dtYpLX7KbI088RLUyTVQ3CEc0kgJp4y0889w5Lr3qSrr6etm6bStmIk7dtjj49DP87o5fcf7MaYWeuvu6GVyzlo6+PmJmmHjEoGfBYibPHuf+X/1MTSk/fXySidEp4qkkiweXsnnDIEsGumhtS5HPzTB67DiF6Rl1gaxHJBNZLtoD+KtyX5RwsZEN0wDAzyuA1YW8AOA0vcuXk+xo4+ypcxzYf0SpWdt75rF1x27mLVhAtVzg9h/dyoGDh5geHef88LDQVC6/fCuaX2NqaAgjFiYai9PW0Uv7ohXMWzbI8sHVmEaEiZERfvnDn3LPb/cQTZhs2LaJrZdewur1m0gkE8xMTHHPr+/injvvojBTVBY8sm8t2QyLl85n0cJ+7r33IWUdJTbNne1trFy5mnkD/dj1mgLAru9hy2vCdYgpu15IGAXuue9pxosu5bqgzxqu5ZKOmUQiGuGIi2bqnDlXpjDtkEqbZLMaHfMTDF61k95tu5iJJzjmehxyQkxrUVK6QRyNnG8z58psqMyPyvCsdB6SgyNWVA2r34Ytc2CzHOT1BmE1cr8A0Aa5u6IeFoAoTVvD4lg1Pg2ZvFgIK3vnQP2qugm1UQGOcv+GQli6KHXeBYhKfq00NgIYG9BV8WUBowItBaCK+jbIAg5Ux0HT2JAxN6BkQwGrRPuN/Wso+AWCXhgqCFonNRasmjmVb6sktEoEq477ghWTIqHisy6gU+CvJU2nFcBgxwr2Rylog8YpGMuVEv5BOS03BOA6sGuX5ioUltxeaQYDV4CgWQ0FUclSJ9tRUFlxcHm8GiS5UNdAof08vFVPLDURha80Zo3BCTVpLNA5TEiTP8UiWlTKwbkS+/qGUbeCucH5DBphBaUbh6OUzJJVLF/K8vrC8ECgwlY28G/Z/cL5sGgeSbMCzQo0K9CsQLMCzQo0K9CswAu+Amd++h5SyShzhTliRpJ/+dx3OHCkTHe2zvCcjhZrUSrGJe0JWmIGLVGN6bKFayaZnJymWrdxvCSDC+CShb3EdI9sJs28/jRL1i9jzrWIeWFmJqfEXotc0WEm5xAOxTl0fpKfPzrGX7x0JW3VKl3tLQqmTcwU0UQ1qtYZoDBXVXFFA3Gfgb4sJydmcKJtjOXrYGbo7JnHgmXzGJ0sMj8d44k7f0IMi46UiRnTSMZj7JuwePq0Q5tf4eXbBDpGsWo5vHqFQjWKTUkpXwlHSWg1qn4cuxJiujRH1U9w+FwRc/5qVm/ZhlOtMnRuWPWDHe1JvvI//03d8iCSIKLL+ofPquVruO4VV3LouYO0dHXzxa98DU0zqVl1ujq7uWzTOlYOLmB2YpwFCxZz6PBRdl5yEbncCIZu0tHbRcirM5b32LD9YqqWz4++/y0OPPk0A319TA0fo2pnODk+wY6tq6nP5Oke6OSePQ8xkisRTcdV7xMJ64xNzoixrervorFY0ONIm+tWaGuLMjleIax5vHzXTmZnhinWHBJtsGKTSzIVw4hGcLwqpl5Hsw1KpzpIhVopOlXG9GHSnTlOPOqRiXfRv6ZErNVnrmBjRmLUSjqV2RJmTMCcxCpFiUXqjJwao70tyfi4TjQ2x7I+qbfHVK7M8ceh4sZIdbcz0DFM7TQs7OljZtwmX8ix+XqXo7Me3S2w/5xBSnM4P9XB4XN5/KrLFat6ccfOUY13U09qHDk6xaxvsXpZgr6UwRs/2spr33War711Psn/1LjLHcY34uyrFXjFDpOpMxatvd20rtpBa29f0LvGQthVW8FfUdOKMECG/qOxaABQbUfZZCvQGjHwNZ1oNKrgpkBcWS+TQWwBxAKAZShZ4Kfc7jgWlm0pAYHrOgreyzYU9JUMbIkrEqto26FSKqv1EDMiED7IFTYNQwFapUz2fWx5DtfFqtfV8zUMuRo5w3IOAuWx9K+NjCq1b7I2pYniWdlSBwIM1ROrLN4gKzjol4Pc42AouxFGpdryYBHggvOfWLpL3x2R9TcZAG+kaKl845CPFi2r3j/IRU4RDiXRNTOIxfKSQZ+vnLnE+7mEI+sRApLF6SwkOclSlwCAN3YjiAGWNUeJnpP1krljTJ3YS8eCJeSsENFIBF8Xh0JJu0oQNlqwHRkrtxXUjaSSVPNTgUI7bBCJJVXdZM1AqaF9m4iZxPXk/o6KzAo7M7hWCT+SJd46yMzEGRIJWXuIEO1pRkS94D9EmwfYrECzAn+SCjQB8J+k7M2N/rlUYCI3TKVS47+/+AV+9rVvEHJdspkEr3ntDbz3nz9HrlJi/1N7ScUSLF6ztmFf4yrlm6CPffue4R/+9sOcO3MOV+WUiK2PieO4tHZ0sf2yXSxb2snTv7ktsHcNhRUAVuBXcm/lQgvo6evjhnd/mLKnYdt1uhcsJpFKq4trAc7VSoGffvcbTI4OK/uZ+3//OC++fDcvve5azo6McNHlu9VFtXwVC7P87hc/Ze9ddzIzmSdfrNHW0UKx5KCbKa649mry08NMnDoaqGojGkYE4jKR2TkPJ9LGsrVrWLNuHa0tMtnpce7kcX7y/R/y9ONPKnudjq4ONmy7iCWrV9M30Mu5/ftw5WI8EeXJB++hPjdHqepxcqxEreawfOUyBtcsIeKXWbxgPj19vQoASyZNYWYmsM6JBBe7cuF6AQIHF8ByoRwoHS98X7hIFlAYi6fpWbqMZEeWwmyBcqlGJttCa+980m3z8Ow6R/c9xjf/55sUyzaFQl4puEu5EsuX9qk8ErdWJ5GMkO3uZvn6Lay5aCcLl61UFkMjp46x/9EHefKRfYzPlFgr8HfXTpavXo0R1jhz/Dh7fnMnB5/Zj12XiewAlKWSbSwaHKA3EaI0V+LevQeIxiO0draxZOky1q1cQVIsreoV6gKAPbETAs1zaE3E8T2btGmy5649OFqG3z9xkOWLUpiZEMW8DBhE1WJDS3sI13aZm7TVudTNMCHdo3N1N6uuezktS9cwi85h1+MwOnMKMuq4Ylkk2E6skAV+KstnsXqWnxv4ovoVCKv6DEUvA+h7QQHcgMGB9ZIMALvKDjmwX5YJ2YY9sGpUglweBQkVUJT7SZctEFXR1UAJrPhoAwBL1oxSJzfgs9p2Q5mqgG+QYxtk2QbP40sjohSwDbVsA7wGEl9pjBr2yWp7AQgVSKsAsxprUEcTqIyD2OAAhgrYFlYtMDooiIK8qsETa+eaAGCbsG2BVQvgtB38nlBqaVEZy2qNqGVVIxrU7MLWlOJXEeJGzq4ZI2QYyrJKqYllIEKNUDvKUluUvQpmq1zkhvpZqPAFAbYCv7LDF/Y3wNsXMpZl8UOdRmnetMCGW2U9S+OqQLnYcUu9RA18oYmVF7bkBSuf++BXvDS5ooRugHexfQ6QdADt3Xe+7M/lo6C5n80KNCvQrECzAs0KNCvQrECzAs0KcOzHf0VXR5Z6uYxjVdX1/9v/5n/Qo60MjZcoh31MXC5Z2Y9dK9GVScgsKOcncvRlPRb3reCbe57mDdfuxJkaoa0lSk9nB3P/l7338JLjLtP9P91dXdU5zPTkPBrlnCVbsoUT2AaTbINJS1jY5bKXDbCL97K7cBdYTLqsCUsOJpjgAMIG23KOsmXJSlYcaXKOnVN1df/O+60e7/39ARwOvq1jHXlmuiu81T1d7/fzPs+TnuXm99/AXDpBanxK3T/HF4uMDM3h89cxP59guuTmvhenePO+dpKjQ/T1dtLV1cHRly8yM12gPuonFJGevZ7f/+ERVnS20NPWSCQcYS5XZDoFXSvXEg778UUaGD9zGqbOYLhK+I0SIT1NQ8yLs5JnaNrF+cECG9f5Wbe9Da0pRtldIOdyo+VnqRTL6KZOJR8nt1AgNT2PlfNw4FiCExNldnbH2HndTTRt2cNvfvkL6oJRstmssns9f2GQ/fc/QEFUg8rGF655zevQnAXV7p29OMi5gQHVq8jQreFy8aG336gyk2en5+joWsbxk6cIB/zc8PrLmJueoKGxAdPhJBhpZWJxgZbONTQ3+fjYe97Oyk272Lqhiy//53dp6+gjFPRw8dwI+67Zw8kTx9hz2VXc/l/fpVhysmpZGy+fvUjcrEYYqQlYC5fuwisWwuQIeqNEvUFCvhJt7Q0MjUyzsDhHb9dKJqdncHnKZOYtmho0murDLMwVqFiLdDXXU1+/jCfHjpCYyOPMZLhka4yIYzmTixO4wkUC9XXMj1XUcHzKOEbJM8CFYyDC66lhWNYToN4L8+NpYpF6ZpILeBw6i4tNxHMjtC3z0eTJEq1vYPxUkq7lXtJ6ikTOom9ZJ797YBq/7mZoMk3Kgr5APRkrQaDRiVfXGZ5N01ffjVnMYk47aN4apz9Z4I1b1nD0wkX8L1rMxj1cs62H03mL7fUxHh8/RCzaxGXvuZxSqQ6yUbKVefy+gOr8isUi8XgcjyGw0hYwiKubWCvLz9S6gOYkHA4TjUSUIryxPqZAsKyB5PN54smEAsQu6c2dTjSX214jcmkqMmvJJloAsVL2CkSWIWxlgVy27amV2lW65LKCx/YAtOTqltVzDI9HKYLFilo51Lk1PD6fgss2JHXZ632WQGgb8Mpa3JL6V+UbywC1rANUbarleWKDbSuP7UxetZ4hEFy5p/3fg+DSbst6l1MBZIGyNhC3c4NlNWjJU8vhEhWzrC/aOclSa/v4BJSLE1dBnZudfSy9vVtZXat1MrX2IRFzttpZMoYtaeVNcJZyONySOe61FdPFrILPFauAw1VW9Sw4PBiyCWU8LfbWdlpWRa0ViUI5rdYaXA4B+XnK2DbdSiLjdOKueMF0UtYLWGjyCsHhKOISh7/6y2ufMrUK1CpQq0CtAn+ECtQA8B+hqLVNvnoqMLU4TiqV5OMf+R8ce/IptAqsWNbB39/6z1z+5ndxYfA8o8P9rOhbiSck+b+SkVlWIClnWnzly19l/52/Jr6QVDeH8kcAsNvwcMm+q9ixZwsnn76f+eF+hZdstOJAkwk/uSlzgaFpXHPD29h5/dsYHR2jsaMDbzCgblrlprFglXjx6QM8du+d+LxuYs1dPPnCef7n//gwRSzau7sJNTRRVjeSJY4+/yz33/kTBs73k0mZFAtl6huC4A3Ts2od0YjO0InDlEtFNGQas4LbCbrHT8+GrYTbeuhbs5qe7i5105yX3Nv7fsdv79nPzPwiwUiQ7bt3KnvlrZdeyuLUGPd89avMLUo2SBnDcJPJmjjdPhYzFdyGj0v3bqGUnqVcSLJ+63ba2juJL8wzJhbQCwsKAKqJSDUV6cYlIMwp2Ss2+LXVwDYIVtY3CtyJWNQGwM0CgGP1JObjZHN5IvUR6lp7cHvCDJ8+yfHnn+XAo88pW6SG9jZlD3380CH8rgpWyaJQtujuamHz7h1s33cFfSvWKJXlueMv8fwjf2BxZoRgrJX6jlWskbzfvuXKiuilQ4e4/zf7GR8eVK+NilPD69IIhvx0tjaSmBnCo1UIhqKMzWYpewz6Nqxjxao1RDQXVmaBYiGHmbczgMsyVlB2sLAwxuD5M6zqWEZz1E//+RmGJsfwxSoUBGLmnEzNm1yczhNtcNMec+BxOZlftChaThZzJpG1Lax763U0rdtM0W0wUanwUqnCnNPAEgipOqKqvbHNNKuQV+CfW1kSSd6NDTFtOKkAZVUVbKt5pbmRPBvJ1bUhp0zvKiAo/1bVojYAFiBs5++oLkIaImWtbFsCKQAsP1VgVhpyaV6kmXCoRkt9TxS1VbWwUuVWraTFirliyhSqyKTFK7tqNV2S3NwlS+qqqnkJfrpsS+dXtjyrUcMAACAASURBVCvnJcMHKjN4KefbzuhVEwMlOaf/hraquVXjwA4ceVECi8dZEYc0qKoGMiJi5/cq8XS+aE/OKmVxpbpdgaeSIiTHogi8XVO5PjKV4TZwuHXpJHFI1yUdoMocFtgt27AhsOr5qs12pagCmMDKVxXRNnRWzWpV1axAvLJult3ZjazDXf25nLAm+12CwHJQ1fNQecCKhNvbFntrs6yssFVGMwX7taJsqqDy4ZtfPR8WtTOpVaBWgVoFahWoVaBWgVoFahV41Vdg+Dcfo1I0Cfn9lMwi2ZlzJFxBPvkfdzORKTGQNKBYYFNHPXWGRncsyEQqzUwmj6FZ+Ew3ZxdMbt61DFdpga7OZtqb20llFth3/RXkyiWm+wcYOn8Oq+InnUjS0NTKhalZfvjgC9Q1ruW1nSXWx1y4HXlSqTSZso+SVqSjpYVy2UXe5cUV8DOVcfP5b+7nHW+7gRWRHAUtwLL1m5BUqFMXxqhMXaRDTylo3Naq4W/R0RujlP1t+NxZnDL06W+kEori8HTw44//G0FnHQOZRT7wt//GU089xZve/howL5A6eog/7H+Wx056eOTiLK5shrfuWctf/+u/4tB87L/rHsoVJ36fh1yxxIGHH1dOWVPT0/zt3/0t+bTJi4efwxv087Nf/pJoNKZ6I8lvfe8t72LTsnYuDpwlmTUxfGFGRifoaG6koc5Jd2sdfr+fostLR2cvEl7T0LQMPezl8Tu+zi8feoJ/+fQnOHDgWUZO9jM2NYQRjqkeWxY6br7u9Rw5dYg/PHsExD7YENtl6a1K+JSqs0yuUsLldBKuE8thcFcMUvNF3K4g88k5MqUikaCXkuUjVShiiP2xN0wkECAS9fH4ky+wZdMGdm3p49DRU1geGLg4QFeki0jMx6q+HnpbGxg8N8h8IUt8fhFnqUJzUyNHBw6STuqUynkcuhPdX8ZwVzDLAZobouQXXAwPDnLz671MZiQiKMrZyTEa3JCXFsxpoDmKZC07Oszl7GR2dpKGBh+LqSyJqRJps8LaVWFeHkyoOeEGvx/dl6E5YJCfrLAlFkWrFPnF8CLvuPESOkcqbF8RZmpfhcO3vUzzbp1Ud4VCoo2wuQzLWSCTsbBKplqzkdp5fV4FgUUpaxi6+tqSfr/ioJBLk0ylFPiMxWIUTQufz4sp6wcCNT06uWyWfL6g7JI1t04oGFI9pUcXu2XbSUtgq9igFwp5O2ZK3LKkR7XK6nGy/SXVrRpLFiDpdiuIK19LNrO03ZJXrLndJNMJpWKWY5a/stYg35d1DFERW6IS93jUz1SebsVS+9DELtq25cI0bUAtawgCmAXYynGVKCnLZ7cmxy9uXzJjrca4lU2zfEOOZ8n6ulIFxmKNbRZLal+yFFOy7KgpOW8Vjya9u5p/N6vpXRXbpE056WlVtXT1PJR6WOpUouxM2tnUZHA7Ciq3uoAHhxZSdtdly6Hi6koVA1dFVnnEvlrEAbbzmTxelnzka+VS7TDUcIda31HnJSpjORZ78F0TFXM5qzKT7SUgC715y6v+M6R2grUK1CpQq8CfogI1APynqHptn382FZhcmGB2cYZ3XHs9ybFJDM3BpXt28rnbv02ko4eBi6cpZNJ09a2kJJmW5ZKaKBT41T8wwq3/+AlOHT1OUVR5tr+KutntW72WfddczYoVTfziG7dBLmPzNYcTaTHEBkkm7ETg19W5jLd/+J/BG1Gwrb6lzQZTMtlXcTA9M8GP//M28nNT+IJ+Vq5YS9nXzIaN68lYJXpWrbHBGBWmpib5zc9/ysGHHyIVz1G2REFcIRgMsnLbDto7Wzj5/BMUU0lBctW8UzkeFw0d3azbfTkN3T2s2bAO3eEim89y/tiLvPjoQwwOjDO9kKZ7eR/rt21m+6V7aGxt4fzRI/zoM19gYnYaj9eF2yMTjODx+/GEmmhrbyfsNZkZukC0PsqGbTto6+oisTDLyLlzZOYXldWtKIAdmj3FqCmlpJ39a/+1rWyWMk9eUQNLo+EN0rJiOcH6eqan5lgUu6fGGKGmNibHJzl18Ekmx6c5enoUh+Fj0yWXUi4WePnoYbKLi5TzJoHmRna/5jIuu+oqlq9eSTGf4/gLL/LwvXczMz5AW08363buYe32XbS2dqjc3smB8/z4Bz/h/IURZW0l5SwWK6RmZvEHDToDHnJmmlDUS3NbF/WdfdR39tCzZg11kQipiRHSs2OYRQHAeQWA5fUllr2jk4MM9l/Ebbr40M3v4pEnfk9LXYknBmYwC17WN3o4P5rl6FgGX0QnYJQpFStkMw6EyeEqE+4J07B7Pa2XX4be1s6cw8UJs0wcD2VNGg4bOooaWNkIS26MYn0yFCDwT8ClYat2lRe3QFmZ4FxS0cpNfhXsSsch07cq+9WG2AoCiyJ3Sa0rCl6l+lW+Seq9orJ1VZ5v9XvSRAknlokEpUa1LZlsNiojtW6lVLavv4BnW0ys7JiLYsEsAFiOQRTCsv1qRq+yR5LzdeDQDSpiTSTqV5n4UMME9qytDb2rltHqO2LBbFPsV/YlcFcdvt3kKCSs9mVRUQBYzl9gePEVxS6GWE07bZtqy6RiFdVjRLms4KnUxO1RKv5qqo86FqXMlecJjDWkASvjkCZZ/q3m9KqaVwGtXWs7y9ehAHCpCmalrtXrqCCwGyR/SE0nV22e5UTVaodD1cchx6JpthJcqYFtayr1u0ldO4HuYn8tym/5f/m3WM0nsuxp4w/f+GfzWVA70FoFahWoVaBWgVoFahWoVaBWgVoFhn7793hV3+Ngamae5khZgRarFGTXB79LUZnySDOg4ygXuWxFPV5/mFy+RGPA4OLMOP3JCleuaOTdr9nBkecPsnv3RoL1OlakAzM5z+zkPIuLBRqCHh4+O8m9DxxjTU8dy5qDnE3o3NRTIqoVyeDk4oVxsmW3gqB1IR3DKpOquNF0nZg/yFjF4MCDz/C+a7p47TWXc3R0lkDAR8r009zewnf+67ts7O1j+yY33TujFDv60I3l4GugkrQoWzn23/Ervvy1A7hM2Luqh1u/+B+cnpvi4fueZe9Ve9i8fivf/szHyGSTzKUtfn9knJBb5y9uupL/+YmPMDw0xsz4NPk8XLh4gZmZBYrFMuFomGLJ5A1vvZmJgfMsxlPMJZN8+7vft+15VW6owdWXX0lrXQizkCRTspiYS+Dz+Ni6eS3HDz7PG1+3XeUfu0NhfP4IgWCEb3zrGzzw9AUChov1a5ezeetG3vGXH+H2T/0NZ46PcWK0n+6OLvKZDO974z7Gho/yxMnjWA4fhZIMKhtKddno9VOqVCjrFlkzTSDsJhgwMBw+FiedeD1e1WrGi2UKonosmJiVCtLyiVuYrKN4fDpT4+PEwiHqYxHGFzIsptIUsgVGxlO8+3WbcGpuLtu4Ac0b5D+/80M0yV81TbKZNIslyaTNs7o1jNdpMZUp4TEc6HqJxKJJR3sDK5obKZQvcHSgoAB4wAnNzX6GF0qY5TIxv062aFEXLqlzTBdLBIJNZLPzjIzmSKZN2ptd5OU8Kj42rmhkPjXBzLyL3uYezh09R4vLw553r2PdyiwDv8nx8mP9fK3/k1z43Ulmo5Mk0qfxh92cOr0FLa/jMHU8Hh+hQEitlYkQQpS5mUyWUEjybDUbnLqcSgmsVLnVtr5ollROssr0zeWQUXhREWcyGQVcRSlsw1xbNevWDWUrXSyaKl5M1zTlsia2z2apaEPaqmW07Ff2JyBWen4RGuRzohq2LZwFCL/yr4DLqsBA4K048MnPpZdVjlaiexVVsrK1tqGxrE3Zql07PkpUywKY09mMOm61ViHrV2I5XgXWcq0XFxbV1wLL5byldxeb6bJVVmpk2d+SbbVaC9Nsy2vZvlqrUIpg23FrSSih8KvMb6sBf/WoV+qmgLWsN1TXN2zQbEdMiWW1RNe59QpFU7ctol0WulHBKPeDI04xO8TU7AXKlUXC4VY0rQ6PEcFhtKF5msEKYpoVHO4gDkcES4YPHHLdxcXNwnJYZEtOdFcJl+lEs8I4m5fXPmRqFahVoFaBWgX+CBWoAeA/QlFrm3z1VGByYYwzZ0/zzuvfgJY3qQv5ueXdN/P3n7mdVCHLyPA5/IaHcKwZ0QSWy3ZWidio/OTHd/L9b3+P6ckZdaMogFKmAIPhMJddeTV7r9xFITHIfT/9KZVsFofTfsySAtjhquAPGFz3lnez+TVvYnx4gubebuoamzGtohilqGbzd3fdyXP336MsYP0eL3v3XM7aS6/m/NCwyr9xegylwizk8zz5yKPc/bOfMT0ygpm30N221W9TZw9bd29n6NQRZseGbVhddYwVHhSI1rNz32up7+hl8+7t6D6/gnlDZ0/x1B/uZW58WNlHa/4YLd09bNi2lZ6+PjRd4/BTz/C9277KQjyOy1lWdtJi1ROIBNm4ey+6u8T0+dNq2jAYjrBizTo6ujvJphYYPX+O9Ny8OjcBwE4Bk3LzWVX7KvCrLKEll8RWA6ueQalS7Rtrny9Iy/Ll+BsaOHHsDMeePkJrOIDT72V0aoLE7DQOzWB4NsPaLdvU8Y8PXSCTjJNJpFQzsHLzRq543bWsWruWYjbL8489xkP7f6cst9t7O9myZw9bdu+hpbWd9OI8544fYuTMCR598jBjk3H80TAdPV0kZ+PMDQ4oRWZQrom7QvfqLlZv3MyGHbsV3Pf6fMwMXyQ+PoRfd1IqSgZwDquqLhcAPDE7wMD5YXILJv/2Vx/lsUMPUUlPMRZPk88ZBBwmmlfn4GCc6WQRw+tUlj6FIhheXdkqVUJO9DXN9L7xaro2bWfRadBfdjBT1pCUVwmfFtW4UzfsiUxpDER96tRsO3GlwpbmaMmC2VblqrZCBhhE+au+llFW237ctnQWACs2wUuKVYGEAjxtxa9DsnQV1XXhEPgrilWlarUVrTIV4RAIKU2MUuXa113ZMbur+1FWzlWgKbtS0FPsoE37XwHJ0uyonN6qIlUgpdgqiaJWFM7VyGN7+/bhK/VxVfGrQHc1k1hNtMqDRNgqCz6iPFZTr9VcXxUaVVU2y2qAqJGLBdsGWo7Ho4PuskG31EIplUUlLDWR4xdfJQ2HIRDYzh2udnk2aJWmU5pE9aYVJbJAZlthrZTI4iWvoKxsq2r/rGy4q5nHcmx2+JDt/aSuv6YgrwLDZbGYkksisFm4e1UhLOcvT5F/BQ4r9XS17ktgX5TIMgBTrNgAuGpNLc229cE3vHo+LGpnUqtArQK1CtQqUKtArQK1CtQq8KqvwODdH6VSLDIzMoGr4iao53E3BfDn4mz/2AHSeQ2n5Jc6XRQqbtzlvBoJNdwOfDr0dncxODHHuvWdNFkmPXUeGmIh6rv7GLtwjrG8jx/vfwLLodOs5fnAjhYuWd7I7Pwggd7NfOHRad7cmiVKlpzuIxRqwmHmODedYyExRzGZxRsKU++rsJDIkii5Cbthx5plyhK3ob0DDA+JTJZVK7vAb3DHL+5lbU8rF08d5YprruHwEy+QcPsw/I3Uh6L8/uxZLpxPUbSKxKIBtm3s4AO33MTqK64jV/KSnbrINz9zK8Pj4maUJ5kr0H9hlHWrm1i+fhlXXXUNZdNJOllkanyO2bl50tm8chTy6G6uecMNBD0OXj51lk9//iuYZSdetwuvq8zuHXvoXraMublZAn4PC3GJkiqwbvVqGmNhPM4yqdlx2pobCdWF8IXrae7uZS4R5/o3vl3lIq9Y3s2nP3Ur/kgTv//h1/jV/c9Q8vjVMHGQHF/755s5/syjdK7exa9/+1vSMsBqaJQ0DQOddCFHAVMNuko8TsUlfbWD+QlxN/NTMEVpW1B9pJxn2WvgKBXwlnJKKRkKBYkE/CoX1am7mEsl0ClTxMv46Bj1kTBeTx1rO4P84bnzaG4nqVxRrdOIS1y6ZBHUHPTFQhiuCqMzCQJiSe3XmcsUKLtLLGsOU8gnGM1pCqh11QUZmk2RKTkoFSo0hyWuWWPPJV0cOjpE0tRZXLAIeCwy+WoubiVLKeRkVbSBY0MzaE6LUBDe8tot/PzBk3xy5xYWF8JcaDzO6s4Cj3whzi1/fwUpJtBiXjZ1ruWeZ37F0IjJ+o078WVX2rnKuletOwnYtJcEbEip1nKqlsmSBSzrIGI7vLSWk8/lqqlMTnTdUEBc9bQCXV02JFV2xw4Zwijh9fqVclaeL2BU+mmxkHZJxrD0yCXbrll+tpTpK0DVJb2tKFqdLjRNhqor6jFqfw5Zc7NBs+Ex1DrFEjhW0NqQ71XweTwKNktEk3xfjk1ZRJsmHsPOPdYMGyzLzxXIFfVuqaTgtChsBbja4LeaOSzH5nIqYJ7NZtRa4tJ21XKAxECphQoHmttWCqs8ZF1eXdKaK59mVW+1plF1X5P1Shk2V8dXsq2mZf1gKWNZHi4g2m7ny0qlK+s8Uku5DiV5fTtEoCFRcS6l5BXgLcdjlYoYpHDqaXDFsbLjmMlhEvEJFWGWygwRCkVwOaO0NPViOUO4fG2gt4EzBLGbXvWfIbUTrFWgVoFaBf4UFagB4D9F1Wv7/LOpwPjcEA8++CD/66//Bq1Uoa+7nX/73L9z2Q1vZ2xyiKnJIbq7+6i4dHXjKVOqAurm4nE+feuneOzAExSKYsVi3+DKTdvq9RvYc8WVrFnTyOS5IxzY/yBWLqVuzmwALBkaclMLK9es5Z0fuZWsy6vsbjr7luPx+ilaJoVKhYFzZ/j+lz9HanpStRCxUD1/9Xf/SN7tw2n46ehbZoMp4ML5fn72vR/y4tPPUcznlTIyGPCC5mbvVdcQXxhn+ORRirmsrdKTW0kRGhuGsj1evmk7y9duoK6pHqfLzezkKE/89h7OHH5O5RY3dC6juXcV3avXsnz1WgJ+P5l0gju/+yMeue8PFApFzGJBcaJApI61W9bQ2t7G2LmTaJIJ6nJgeP0sX7Wa7mUdmNlFxsUCem5B5SO73TLlaN+YS/OggJ+yga5OQ6qs1v8/ALathgQAr8Df2MizTxziN3fcgzOfp+R24Q4YuF0OIg0NBFs6lDLbJTe1xRRWPkfA68Xp0ulbv5Hla9YrC+Njzz3Lj77xHWbnZlm+fhU79u5h2+49KndoYWKSF598mNMvPa/UpqcvTJPFzfJ1a4nW1TF68SLMz7OQkuxjk841y9m2dwfrtojtdRdmIc+5Ey9x8ehBfLqTlatWYYmFUT5bzX0RiFhiNj7A6eOD+IsGn/mXWzl18jmOPvssbpdF1nJzcmCe1vYg5+cyxBMmi1nJi6mQz5fxBXR8Pgfl1hDano0s37uXlR1rlCX3AHA0l2G2ZKoJTVF3CgAWnFuRTlcyWqRxkyZBoK6odqvgUOyY7ZBeAZJV8CnWWSq7yQa1r6h9FQC2X19KJVrK21bBxerggQrNEYsgBxREOWs3e6rdU5DRtnMSSGlDR4HSzqXwGRsIV/N9pdURuyRlDS1UVuXfStMj6loBtXZGrbJLVrk0tpV0Nez2FfWv7F0phGUzVciruiixWKqCT7VPGfRV9kw2jFUlUQMJ0r5XvyfKZ7FoEsgr8FjgrzSe0qlJPRTAlcdWv6f+X7blVir4peldsZ12FMXuWQC6bRUl10xAtgobM0XpK/sXcG5De2UJrWywq5ermmy89H6qSI6vSjCX6V+BuvL+koZSIK+GCvyp5hTbUT5iea9sC2wltpoDUCFA6mdSC0fZSUW9FuyLYg+YlKm86+o/m8+C2oHWKlCrQK0CtQrUKlCrQK0CtQrUKvDcl97G7MwUISPA2MUROmN+lu1aT272LE+Oe/iXbzxG3pTYmCLidCog2PAZCiJ65KZZcxKNeOlbu5pnnzxEWOZAgWwO8pqOXiqyrTNIX7TCW3b3Md9/gp7ODnCbZNo28dn7RnhPr4v84jiBujDx+QTNrW2UtBDHBgbBdBBPJnn91ZcwNTFEwB2iWCkyMniOdWvW4dWKRHv6GB1ZwKv56er1EIj6sIwGfv/sSVzuCI/+9h5CsSYqlk6yUCCfLjJTdODSyzQ6NLLmIh3NrbzujZez76b3c8+9d5A8PEguPsz111xJqCWkbHP7T59nNp8lLQO3uofmtlbO9E8p1WXQH2R0ZJqWWB0ZC9qa6rkwOK4UnD+/+/fKrjfgKvOOW97J5MIikboGpianmJ+fJRqKsHvndsbHJ1i3vo8L5waJRAKEQ361TtHc3kZrRwtf+uQ/YKITz6T4wAfezWVXX8sjv3kAR53Bt277OjOLCbb0efin9+5l/OUTuH1hKmRJx9NMzBsMLeaZS1hkcZBVLkdOtQYjLmu5IjitEPF0ilyhTMeqVYxPZNly1Zu46h234C9leeBXd/D8/p/R4HOoQX0Zwnb7vUyms4RLKXrX7SQ5PYgrn+Sf3rUZd9cm/ulvv8DxOV3FiQm4MwScVspE/R4F4KSfFGjXGPSQL+bJSJvsd+MqZgkFNZJFF1rQYH4yie7XcFk6GlnW9ThJ5MvkZCi85CBbdpCIl2lp9DK3kJMZc/xO2PuGPsaOXWB8KorHAaHli+xq3cUzjz1P59Yu2h+dp/c1QVr/eiVffO8L+Cpu3vOv3Qx+8gTuUh2ZJihPLvDWw3/DvT95gSv3XU0mbqG7RPnpwjRttypZXxDFr6iCZZ2smuJUtUq2+25laVyukMvllKBCwdiSpb4vvb2AVAGSsr4kf8QWWjYg0WvFQkHBUPk6GAooi3Dp4wW4inWy2A0LTDVLZjWjOEldtK66XGHbOC/l8U5NTRGJRNQ+BAzLzwTYKmtrBaFdSu0tA+L5kuTZ2tbNog7PZ3P4/T71frAqllLyyrlMT08TCAYV8JbsYcnHFjW0wGA5T12XyC1b8SswVs5Tco9VPnBZtiOZvraCN5VOKYGISuUqV1iYmycQDtpKZZWxreHWdLV0kc5k8Pv8ylrdFqiUlZJYALqsVao1E9Wql3C7BUDrKkIMh0nRzKC7dYyKW9VXFM4yUG5ZWWX97NK9pLM5goZu5/mKktnvp6JreGSgQ/ORc3pxui10LYNby+Eyh1TMXjE1TSEzSXDHr2sfMrUK1CpQq0CtAn+ECtQA8B+hqLVNvnoqMD47wLe+90O+8++34XY6uXz3Dr76wx8QbmpnYOgMiYUZlq1ap5xblaDRMhWoe/zJp/nK577EuTP96geabmdryE375i1bufEvbiE9eQJyWe7/3cOUMgnBZohQTwxkBKX5fTpvueW9XPHW9zA+N403Eqaurknd6BVLRdJmnh997asce/QhCsUCLrfF1fuu403v/SDTiwu09q3C4dCwnBUyyRS//83v+Pn37yA1H1eTfDKxFwkH6V61ip17tvP47/czMzBiW74q81oHLpx0rV/LlssuZ+WmrXT39WFVyuRSGZ47cB9P3/87itkUdbFm+jZvp1uB0rVEo3XqZvKphw5w5/d/zOzklLpRlhttyQjevPsSVi1v4cTLJ5joH6LscKs8oFhTAzv37KGjo5l8fJKxc2cUABbk5XI71KSnWyYznU7MKmR0OWWatAp/xYpHtKdVKCk3yAKAW1euINTQwKGnD3Pnj+5hIZFWQEwzXPg8Oqs2rScQCBJpaCIUi+E17Kzm5vowHsNL1+rNlEplzh09xEtPP8nhl07jjzVw6b69bN99KbGGBkYvXODx++7n5NEXKWbiRCIhUhUDf32M9o42CmUXIb9ObnaGmblZNHeAXVdeTt+aVUTrGpmfmuLQE49z7uQRXFaejetX09XdhWS8FEQBrHJVFH1kanqAi6fHWdveS19PH5XSGOnZITIZB5azzFMnJvCGgozE02iak3TaJFsok06XiIUMWpp0chEPns1rWH7pXlat2oE/FGMaBw+m57lYTKt8IGU5LFOw0tCU5RWh27bGCmraQFgZQwuIlWtQBfPSfSgrIbF0rjhsIKis0mS2QCyNJYdWFKFVa3RRnUrXIOpY9WYSC2MXDoGGuRKVvGk/X+XYVpXAdrAMFbcTh+TxCJyU7k8ya+X7AmlFkbtk2SzPVb+aqjBV4KuyXK4qgJXE1bZ8VudrxxHZ8Hbpj3p9ibV09Xm2VNmGxMoeainU2J7EVSph+eOUHN5qDZYA7pJNs6hwbZdt27ZZVMmSQSQ+6arO1exf00HFlAEIsaKuHpfAZgHAkitUKKmGT4FkKYM8X+C5BD9JIyrHISBe5frKudogXwF9VRKZDK5aQQv8FTW0/E5TNtAKB6uJZoeolZU9l1z7/7aSkuavSn3tc17yxLajm+1aKndo2w5dXbu3Xfnq+bConUmtArUK1CpQq0CtArUK1CpQq8CrvgL3fuK1RBvamRmdxI+DXHqW9rY6/L4C5YLJfedd3HbXcwqw+KU/kMFJuU+v3gs7/QYRr8aO3bt48PHncZgZaXfQy26MislHruilkkmqQe3WRg/lZJKZnICgClZdK384V2SjbwYtMUNnZxOtze2cODuIZRbZtXcd3W3N6j58YGSWl0++RG99O8FImMVUisxCHJ/fwcbN25hbnCYYa8AfqiOVyNDSpuOvb+T4QJlv/+JBDAxa6lyYmsHZs/3sWL8Vw2kyOTvO7pU9nBkdIdbQjrc3xPChl7l+82Y6drYzNCgRThWyiQLpbJYVG9bQsWk1J19+mYqu0z8xRTKeRnd5WJhbxCt2sE4ds2hhWi48bo277n+acsVFa32Qd9x4I+l8kaHRUfy+INNzc6xduZqeri4ee+pJrr3uahqbO0ilUoTCBiOD47gcZVYsa+Ps0edwG0EamptVfvAbbn4///WVz3HdLe9j+Om78IcbiZZHaHMlSGRF4aw6PRKLGRZm80wmC4wnYSonbWrJdsLS3JQcLhZzRZLxnMqxnZtP0HfF24mt2EB9Uze967YQCHq5eOQJfvWFv6PRY4NDgXAlb4Qdb3s/R3/yDVr23sDwkScI5y7ytY9voen1n+TIXV/i5r9+UAkABIyZ0mOZJmEDwgE/i+msLBEqQAAAIABJREFU6s9F9S1qbFdJVMkuUkWLxVyeSFgnni+Qz1fwhwJkEnmaYiU6Y6jaziRd5CoOFpN51Xau7ArjclqMTRS4truRHX+h8aUvjLEx7+aq5Z3cdeE8bbEedp9N8lDnAsy3stOd42LUTZc3zP0vT3Flq45v1GQmHyTFHJ/70Zv5yuxjhP1B9m5+E/2HU7iUpbb0ly61TiTKWVkbkhxoAZS5TPaVGCf7cU4FPJWtsvSeTocCtWqGWTWpFQVvZW1MBAH2WpNtgWwPg8sqhUM9RpQP8j29CkSLxZyCs83NTZQrZXXNZbviUieuflapRDKZZmBgiM7ONgzdo8QMAmHFglrWV2SIQcCr7pafFRSYbWxoVH12Pp+3M35LJfW6DAYDqvcVECzbFmis5qfF7lngsabZw/6yPqAygyU32V4/lB5dFMder0/17W5doqNkucBC9xhqWxLn5pS1EHEdrK5ByOy21ECOJSnxbhWnOn9xA5P6iaOXUknLbIZkEsuajRqIl20X1dKL1MI2sxc1s51NLCuEJqaqlax9yHHI0LqusoPtNQCzOvAtGemWWaCYy6PpXiryO0wUz16vygOXNRePJ4Cki7l1sQP3Ub/69a/6z5DaCdYqUKtArQJ/igrUAPCfouq1ff7ZVGB0boAv3f51fv6lr1MfDvBX73svH/7UZ0imUlw8f4xIMEi0rcOGGhUHpbJJppDj9i/fzl133k18MVGd4NPUzVFTSwfbLtnOvss3M3LsSTy+AE88e4z5/iFwlm0bHM2lJj3XrF3FX3z47wk0tZEr5Qg3NuPWPAoQ50p5jr30At+77QskpsYpSa5LXZjPfukbXJicZv3WTTgCYcSQxayYXDx/jh9983s8/cjTtgWuQ25APbR197Dr8t0EQw7+cNd9zI9O282pMD2ni7q6Oq686a2EGpvYve81aG6NQjbLmSOHufsH32FhfBKPz0Pv+k2sv2Qva7ZupbGlWXGk08dO8JNvfY/zp84o5a/cPXoDfjbs2Ma2DX1kFyd54cRZBk4OYuGkqbmRXfsuYfOOHbQ0RZkeeJmRs6dsACzD0mIdLYrfqgLYcgkMk1wdOyfFhnVOG1xXYZ+ygPYLAF5JqDHGi08f5qc/uJe5ZEYBMAFavSt62bFtPWeOHMUdihKMhonFInSvXElTLEg4FKKhcwWHn36Cw088QlkasLZeGrqXs33nDmL1MSZGhrj/1/fyzKOPk8tl8fkN2nu6MAJR4vNzBENeOlasVfk8ZjatFJjtfeto7e7G7/MycnGAA7/dz8kjR3AZGuu3bGDd8h6iAQ9FuWkuiGJbNLmWypKNT88S8Hqo84V48rEXaG934dHyTIwL2CtycS5LsuRE88lEpkbUA1OLOdIFJzG/G4eoPA3wtvip37yaddfdQu+KraScBj9aHGbEyqg8G6X0VOpstw1eESugau6sskauQsAlJa5Swlbtt5deSEo9rOijatQELCrLpVKFSrGaL1uxFa8KyMpks8q/tS2VyZeoyKhyRSC0KILFQrlEpSivGigLxPQaVCSrRwFOG0QqVa+MMzjsBqsqsbdhdLVpVF2vQGL5sWqwZHHGhrlKsauUqhXVbKk1G2nKVCawLWaVmiiALH+U9XEV1i5ZUCuVtPxXVdUKQBZVtWT5VCGorZitWjALfxZVsiielcVV2VY1y2SI5YKSGMQLAJas3apIWdkrm8pO2lEoUZZJZ3UZbBtqtYwh73lpzqQhXlL+Vt8vouJWEF/l/Vi2i7ecs/wVOy0FiVVakG0Z7bZznR0uAyQDWllt21bTquerWmTbSmvb7ltZd1Oy66VeT3atyrdc82fzWVA70FoFahWoVaBWgVoFahWoVaBWgVoF7vrY1Zw4P85kucSeaBtFvYCrkKG9MUiwbGJGNX7/3Bw/fPgiWZc94K1mL+UeuFJSvV5E13nzTW/hjh//WoHictlFUTfZGXWyt7cOZYeru7CKOYo+H8MDC+xc3sSUw8XxRJQub5yOUpxVvW34PYa6F09ZWXbv2sbBgy+roeb2zoiCL2deOsvF8XnWrVtDWNeIJ+aZHh7mnbdczxMHj+IOtqgM4abOOsx8mWzKTWuHn//6xX5G5qGvrQWsLFs3b2BKYp8cFvlCnnwiz7rly5mZGubK111GqCeCOxcnG5/lR9/Zz6dv/xqHnjkIlpPeSzbhLFn0D40wuJDm/LkBmpvbKBYld9VgcTFOLl9kYmoGnz/MA48eVoZI9VEvqzrbufqaa5iZlgxhEyMUwe/xKzvrS1+zF5/Xx8TUFD6VFwvZTA7dCeODp5mLz7Flwyaee/IJNGeZq298N/XRGO6mHo7e/WX6updz8OGf0RmsqPzedKJCINqEZpWIp+KkUlnmUwUmFjKMFMU2O08iaxLP5CgLsLMcRMJ11NXV07V8NYHWlWiBCIGmbgxPgGI2ydkn7mHs7AuUKgVpXIn2bqFtzQZK6XmmxyZZd8lr2OK4wM72U9S/9k3kXjzI69/zEPPeCpVsmWTBwOMtopcLGC4nllnBqog7UxkNC0PX1PXQDC9zqRw5Kir/VuyjJffVKhQJirNuVDKVLaVcLjk1snkPDtL462CF5sZbp7N6TQfG0By/Gpjjpnk/zXu38dWpJ/lB9Cp+8PAz+N0lDrlLfHT1coi1c/D0GV4YmGGdbqj1qkjFww6fnyvOvJ97H/8JG1buJhNPkh/eyNTYFJ2dPSQSKQU3pQdesi9W6leBszgVyK1UxMI5p+Cq9N8l6XdV0pA0zjYUdWsutRZkFk3VW4tyXEF2txu3igazc3ilR81l04QjYQVWFUwul9T/ixrZUGpViC/GWb9+PbpH4rKKCiZXKKt1JYHMsu+JyUk1mC/XWylxLdsSWY5Z5QFb9lqCnetrR8OJ6MKUiCeHA5+ogC2L8fFxWltbFbwVBfDi4iI+n09Zf8t+AoGAgt3yPIGzYoUtsLmuPlbNHnZguHWl5tXl+GU7boHBLgWcJTtZ93qUsliUxKKaFpgrwwqyf8n3Ffc1qXs6nVZrL7rLVgrPzs4SCobV2omchxyHrJlJbUXFLKpt+Z0ldRShgiiWZZ1TrmWhYKrtizugHIth2I+R45R8ZgWxFSUWOG6rmE1lr23DctnX5uv/rvYhU6tArQK1CtQq8EeoQA0A/xGKWtvkq6cCozOD3Pbl/2D/d+5geWcLt/2fr7H+sqvp7z/F6ZcOsmfvPhyBgH1TWHFSsExOnT/LF//353n+mRcwS/a0oUy0yU3Zzj1XcOUbLidx8SVy8Qn8ngBJp5fTx8/gLJoEAj4SiUVcZYsb3nQTO6++jrm5OaJNDXhjMQXA5OZqdmGab992G8efeUZN9QlUufGtb+bN7/8QF4dGVGZt2aWMlUnEZ3nmsYe595f7OXOiX0Elr9cgEo2w9dI91McMnOUMjz32IonpuMpAkfwSzdDZd9WVNC2TTN8d1DU0KIXzeH8/v/r2dzhx+Cia00X3qhVsec3lrNi4SeX+yiTizOgEd37nBzz3xFMqe1iAn9xQrt6ykd2X7iA7fkqplsfnCxw7eIKAP8ymS3ew7bLdbNi8GUoZhk4+z+jZUyTFAloAsCY3knJTbP+Vb9p2O1UrHLHNVqpU4WU2lBJY51EK4JWEmmwL6Du+d7fKHBJY2LO8ly3b1hIzKjz12EEWCxbhuhA79u5m265LOXvkRbpa2hidi/PsgfspFdOs3rKDNTsvVZbQ0XCUxbFBnn/ycR4+8DT95wZxGW66VnSxZeNaRk9foP/CBbzREG29vWzetpVo2KsU3is27lD5xacOH+TsicOcOn5ewcxV27ayev1a6nQnVmYRUzKAFQAuKfW1QFKtUuDS3ZeTXyzyuf/4Cl2dfmaT8+TjTtoaA5yfXmBowVRgP+w1aAg5WMjnmc26iLic+FxlAlGNRc1JZONG1r/h7exYu5czxRx3xEeYdomnlQ16RayrrIPtoBkkBFamn+Xn0pypu/gli2epv2roqiB4iQsqa2Q741caLjU9KsBVnIZlE0uZ02pSV8DlUk6v5MdWlaySASzPz4mq1US6V/W17NPQ1XS9gEkFJKvqVTsbuCqvVUpUsXhWLyZbnSuAtBrra4+wygSrQGnbYlqUtupfgcnCSOX9XAXCMrGqlLRLAFidd1WJrpyv5cl2Jq69DYHY4qluv44FrCpFtPwjkFeyrBWIlbFfUUMXqIgSWJTKMtCrpnolgPe/IbtS1ooNtKyQyLFlTaUwUBdNqYeXFL3VqQ65Xkr1LHDZBuRK0V0l2grwSlGW8orVdsT2W+Zb5IUgamW7FirX2SHT2DbQVUZe8lh5rSiqLedsX0elRraKyiJfXW+X7NdB5d21Cd9Xz6dl7UxqFahVoFaBWgVqFahVoFaBV38FPv+OzYSDjYyfG2Y+UGazP4BVNnFaRYJeL37dgyNcJG65eeDgAg8euUBRbrcrGrqzrAySGv1+3vvB9/GVr36dZLlCwKWzrzNKR5OOVkirocucQ8ch0A8vmAka6z1qMPzBc2U2dHtxTE3hyCfoagpSX2ew7dLdzMwmeeHQad74liuIz2cp5BZ55unjvDS0iNPMs2/HSgIBgwvHT7N1fTu5AgQbOnEF65lczJIzZXjcgZUv0t3r5fS5BCeHhnnL9Vfx6IGHaGlqpKOnk7NnT7Ft0xb23/ULLt25jfT8JB/4y3cyl50iNzNO+8o+8nmDUiDI3Fwc0yrQ3tlCOpnmwJPnKRRKSu330COPsmbTLooli8mZacYnp7gwPKf6u6amZhLxOVobwvzvWz+h+rCnnnmetTt2k0tnOXXyFNe9+Q1qWDtSF2N6eob4/Axer5tSJsmZY4eINUao9/uYHBogm4iz9arrGZpOcfU7388nb9rC7l1XMHTqJI65aVrr3ESiPlwenZDuJJNOMR3PMziTYyHroGSl8YbqiTZ3Em1sZSoeZ2JiivmFJIVimWKgjaaV2ylWXPRu2k3LlkuIBD387pv/wtnH91OulHBWDHo2XkLX2t0ceeqn+Epe3vSRf+T03V/jU+9x0P7Gf4T+n7H/QT8f/fzPcOR0Sq4yLc2NZBbnCBvSa5XJlywKak65rFS19fUNTE3PKoX0QtYedJdMWq/mYCGVJRx2Ek+ZhBp01R6mMgI4fWj+LB16HbOuMq814nRe0cpLdyW547m/49OXfIWj2Rxf+fkbGfmHwzydnuW4r0inDql0C4l8loW5BHN+JzdpHWxd08vQweew2gpsf+BqHNY8P/jSCd7x/u0wv4GwawUej5eJiUmKBVPFaYkts0BABX3VEDgq71asiL1enVyuoOBnIBhWatkl22cB26IeFtgZDodxCOi2LNsS2tDVQLU478nXAi0l4mgp/1bycQWsyvfFclkUxgrMliwFTCcmJ2hvb2N+YZaGxnr8Hp/6pSbbKhTzSsVbtir4fAEKeZOTLx9jxYqV1NfXK5CbSqXVeQr4lJ2Kg93M7Cyx+noFc5UFtUBYp1Mdv21jrZPN5UjE4woMCwAWhzGrJFpaW8krj1EqZkPH0A2yuawN0qu21rIGpxTDko+siZrWfrys54jttMfQmZiapKG5SQlO/N6Anf2rkqKk37eHCgRAZzJp0ukU2WTaHpKXeCiHnQusxBgqIsqhQLKyka5YZDI5fF6/WtxRiVqvZCfbecqyvCAKeNMS8G4qcC7wWPansoslk9jhpG/fX776P0RqZ1irQK0CtQr8CSpQA8B/gqLXdvnnU4GLoy/zxS99lkfuvI/LdmziP39yF3owzJFDT3PypRd4yy3vpKQsUm3YIzc0P/35nfzg699lbHTiFVWcTP719a1m+769bFnTzrkXH1aQV9c1fP46SpqLtvoYZU3n0JHjVPIl3vdXHyVTKpHPZVi1aTNlUd5VYdXv7r2bX33zW8zPzCnW0xgN860776B/ZIrlG9biMLwqd0Om8/pPHePen/yYY0f7GRubQzc0/EEfbR1dbNiyHjM7pcxcB6czXDwzoICt7Gf95o1s2LGVtVu20LVsubrpy85N8/iPf8wD9x9gMpOnpaOV7ZdfxqZdO+hbtwavz0cpX+Q3P/8lD/7mdyTjCduKRnMRDIe54cYbiE+eIxOfwevx4NB8jI4noOzmNW+4lo27dxCtj5KYGWX45CFGz9kKYDkezW3fZMqNqtwwL910uly2AlgUlVrFVgXbocu2TbHXF6B1xQrCTU08/eSL/Oh7d5HN5GnqbGPHrk00+h24LJODh84yMj3H9j2XcPlrr2TV6vV84oMfIugymEokKeZSbLlkC7uuupL1W3eq3KLJwUFeevwPXDh7lhNnR1lIZOno62HF8na66kIce+oQ/WPTOOsjbN6xha2X7GH4zFn8Xp11G7fz1COPMnTqMJpuUt+2mkhnB1t37yLk9ZOZGSMzP4FVtBXA0igIUBOVqsdRpLOuAaPi5wc//TUtzT7ijjIXzs/REQowvJhgaNHE5bCIhiRbRyAjxAsVYh6NtoiHnKtI0qvh7e1j89U3c+2eGzhdKfCdmX6m9KrlsiwAqAxZsSCyLZRFBewQ8Kcszyuq4VIZv6ICFlKp1MDytf2+sF2SpTOpAlwBwI6SbTMknYBA0yVbZeXCXFGwWz2xmonrKIp6VKyRBQZLZ1gCgfilak6tW7Ntm8WKSGXdLtkvi1JWNip20mKfJXDXgUMaSHmdyPFXG6WlrtAG0wJURUlbtUlWzVPVSkqmgau2SbbotVLNH67C76oS1v4tpzyocWi6bYdtpzbZStqqXbkCruKorOCpnIMA1CqoFVWvqJ+l+RPVr6qVDVhtY2bbeUDZXss2RTmclzxguy72uf9fmcyyffkdojKGJZ93yRF7KZ/Xzu9V217KInbYjaDKAxJoK/besnKgLKKqecxyqeR9XrUCVypi9RqRgQyZNpfrb+KQ85Dw8SoELr/7uj+fD4PakdYqUKtArQK1CtQqUKtArQK1Cvw/X4Fbr95IfVcjMbNIy9giQ/Ue4rkUIbdO2XDS3hygsbkZK+sjYRZJ+Zv48Kdux6q4EYNZT8CDp1zh47f+I9/71re5oaGe+0fPUTbClIo5Gn0GjVqekh7EyieJRnQ21nlxWBojlTL9mWbWtzsYPn2OntYm1nQ0sGFzH6Ojs5w6d4q+7hU0RCQCKMFEPMnUdJqi5qfBF6Yx5GZ0YozGYBMD/cdoa4wRro+ykClgOespe3VGZxYoWAblbJJ1a1vx1zfwg5/+ljXLunG5NTX87cxnuHDxAsV8XkGcqOFidVsHg/NjrOrqwBP2s/tNryOZWkDXguQsE5fXQ3YhwwO/+Dn7rriKl09fZGRkAU+kgbHZRfrHZjl6up+yy43fL3DIYG5unp6uVpa11HP9tdczMj5L67IVzM/Ms27NWrKWyZatW7hwYYCmllamh/o59fJLdDRESM9OMTO/wLbNq5kYusjC9CxN67exoruXxnU7uOf/fAwz6yPWFGb0/CGWNUaI+iDoczGXctA/l+fCxAIDMyniaYnbEqc2yeYtkzfLFCylD8UqS6arC0+0nrYVW5mZmKB3+RoMb5ipgZNMnDmIWUxiaRLnU8ETihFsbaQwNojpcLB17zXoU6f51xvLdL3tUySP/Tt/9ZGjHBxz4nc0UNYyeNyGsiQOGBplUSoXTWWP5vG6KWTyhMJRUskEQUPD0L2MzS4ooOc3RIhgUB+UoXmNdClHJpWnsd5PIa/zmdvfxTs/eDudDVHc2UU+f/Wb+M+nnqG7w6BnrMATlpcPtkY4NHCBBxI5bvx4hOEzcZ55wE3GtPBpTjRKvKV1A9r0CIl5H5VPLnDjm/cxN59kdGGcqblhdrX/A95Ks1oT0Fy6gpsup84zzz5LW2sr2WxOWRNLkyixXAKIHU5LAWCBhy6n9O7SvgoklmFxUQBrCrYKELWHqm2LZwG/MvAsUFPl2yor5RJmSTJtZZhaNa7K2S4RTxAKBZV4QNS8AmPdhgg33BgeGworJytHhUwmpV7rAmh1w96OAGFZD7FtmcVhz8/I8Kiyi+7u7lLq2mwuUzXLstdSZK0ql83akFdUs8WiArnxxcUqwDYI+P12/rEsV6jFGHsRMBQK2dDU5VK2zpLHK/nELY1NyilOoK9sS+C2vDelPtFoxF4fc6IAs2QZi2pa9/urOcgy3C/rhhV13pKDrNTYTjsfWNYnCoWsyjyW9QBRDc/Pzaj9eMTGu1xWAFjWHiSaTb4WJbNcJ7kUKvNYwXhZB3AohbWUVJ4vym4ZnpHtytfyuPXXfvT/+c+YWgFqFahVoFaBP0YFagD4j1HV2jZfNRU4fOJJvv/tb/Lg3Y/w8b95Px+69bPkCllOvXwYK19g2fo1NlBSybkOpmdn+MLnbuOB/Q+oG1a3WK5YYrfi45K9V7DvusuYO/ccuYVpdKcT3SV5GQZGwKvspPO4OXJ6hK6OZbz7g3/J8MggHn+AWHuHYmFyc5RIJPnsP93KqWefp2CW0BwuPvD+d3HlW99IIp2nbe0qZaUiesKFhVkO3PszHn/gEQaH42SzJoGgh1hrM5t2bEcjS3x6SN1Auz0hzEKZU+eHKGSLvPmWt+H2+9j3uivxuHzki3mOP/EE993+dQbnE1iBAOu3bWbXvsvZsHUz0Vi9uql94bmD7P/5ncxNTBGqi6pjFvi7Zu1akjMXSU2PKRtZv1vH7fPgCrbS0NTD1kt30rmsB6tUJDE5xPCZo4yeO0Nyfg7RFwpEVwBY2T7bykrbAlrDLXk8AqpkEnEp07SauaoygKsA+Oix89xz70PKPmr16j5CngpWagG/18tizkHOYbB9z6Vsv+QSfIbBzVdeqzJLJOtn047NXP7aK9i59zJ1PUcunufAr37J5NB5iqUys+kykYZmWpsiOItxIoab+GKes2Pz9G5Yz56r9rFsxUq+8dkvMjI4qOyiJsfH8Htg22U7Wbv9ErpXrFQ5OPGxUab6TxLwSJ5N6ZUMYHuq0yTo9rO6o4um1iaefuD39HbW8/CLp3jsxbO0RxoZmJxmJmMpS/JwQNTeOoYhqb6iIHcpAWjJY+CPGbQt70ZbtomWbVcyHDI4p+Uo6oL2BO5qzOeL5CVXR73OZcpUhh00NaGr1J2iZNUEwMqop8BfsWIW22BRw0o2jO17pgBi2aHUvhWKNui1w3ZsZbHAYJtXKttgBXxVVnA1D1fgryh/peGVIdRixbY8FrtoOS6Bo7qTcnV7TtUciopXgLBTAV1HQVSoMpAgObZ287HUBMobzM61sWG1wGVpRJWYXFk6V5TVlwBadPscZYRa8V5RtCpYbA+CVOzQHTWDIJO0qmRVhbLKcZZ9KJvr6nNt4bptvayyjKvHLMckEFj9Ldm5PJLxq/KVZfc2RBc4bCup7eN2mKYNcqvZPQKJVfMq16Kqbla7U79URPVcvTZy9irzWOBwmbLYOalIZgHZth020oPK8S/Bf1U4ddHsPOGqHbtAcrEOlzrbEmYJK6qqu5XVdoXyu6591XxW1E6kVoFaBWoVqFWgVoFaBWoVqFXg1V+BfX2dvKPPx6qClwcNyPhcrEnnmQ568JeLDCYsdq9ZRX1MJ5st8uKpAR4/cZFT41nymkXZ6aZDd/LpT32KW//9k+h5g8e2t/GOwxeZ99cR9mW41tHMWGCU+byTD61by68mTrHNCDPm8tKfj7G+Dnb0xhhfmKSzrYXTJ8/jrWsiOTfHwvQg77rlRp594Tj5gs5itsTw7AQ+p8m1O5ox3D08feIszZ4065a10di6HLfLzbTWgKs0wdFzi/S2RAhFDcouk/polCZ/kEp3H+f+8DSPnTjCSxcnWNHRw/jEGIH6MI68hT8YwouDbCGn+s1YLMzlV25ixeZVuJx+FmdTvPj8c2zf2EYxX2Tg+Hl8sRgvHR/k5IV5To7EyYgiUTMo5VJ4RKUY8FMX8bKqN8K73vO39A/GceguOlsbicViaH6/Uh0uzM4r1aH0ZW6tRHZ0gBPHjxCt7yIQqyeTnKc+oOPyhfHVhRk8P8LJowcoxDWWr+nmwV/fyT+8JUZ7r058NsnRY0mOTDsZTWrMJsskirIOUcAsu8gVK/Z6g8urbH4zOQvdF6ChYzXeSACnyyDkD5MrF3CWTCbOHaHsssim0vjcGsFIPUXNRXGsn3C0HjMQIjo3zW1/XcfaG14PgwfY9NZjzEn7ZXqouLwUzARhn0f1ZDnLUu2xyrtVyNSiwfDiFMjmK+L0hPCK43CmwoIrh6NgEfE04g8u4PFqxPIaM7oGqQpZw6S5L002Act3NPDsXXPsKzkpxDrwzw1jNAVpLZs8E89xy19sZ3rzAK2t3Zw/0Miv736AyQn4X9d1c/rhRXavX4s19DIr9m9hdm6RiWeKPHrXGTyvh7evez+NsY0q51ZAorSz0l6K1bmA1kcffZQtG7cxPTVNLp9RAFPlBLsNlRlrlsoqUEnWgSw5eTU77SKVSCr1rlx3UZAKgCyaJl5DJ58rKqV5uWySF/jr0pSdswKNjjKZdJpgKKSSn5wyTC0D1tVBaOmBpf8XiOxUsWMVZVns8ejqvSKgVcBrY2MjjU0NdqYuAjnz6OIAIN10Weyh9f+PvfcOk+suz/4/c6b3me1V27S70kparXovluUKtrENtrGBhE7eOCEJLYQQEsCAg8EJJhgwMdjY2NjGBePe5CJZVu+9bdH2On3mzJnzu57vGfn3Xu//XFyYWS4hecspzzmzc57v57nvW52zqJ7lPg2Fw8zMzDA5MUFtXZ3K2pV1OIHAcp5TsbhaExEALMebymWVOMPjdDFwfoC2jnbVhrslA7o4nJ43cur8RSQh1tItTc0W/DZNtW8ByAKO06mk5Z5ntyvQq4mDmuT15sQW20E+l0XXc0rhK/9tWXFbazjBSBR/IKCyiJXwQg3cF9dIRKhhg0Q8ztT0tILb4son5y6qfSXcEOtyw1A20Gr5w2ENKgg01gu6svmWbYutdOfFn33vv4mUzrBUgVI/+9QtAAAgAElEQVQFShX4E1SgBID/BEUv7fLPpwKvvPpb/vDkk7zyzFZ+9cufMX/VJibGhzlx8iBtbbMxXZaVrCgY5WHm7Xfe4b++9wP27Nyrpg/F5kXPGbS1dSil7NJFbRx+8ymcZh63PPjYHerhzumWCU4XBbuHGd3HsjUX0dDWxMzUFDUNs5T9q2AuscN5+fkX+fkddzLSe149bDZWlXPf4w/z9Kuv8L5rrsV0u8nqOfJGliN7dvDw3T+ht2+UeNIgmcoRLgvTs3olVRVRRvuOkcvE1IOnPFgG/EGOnB2jp2cZwZpK1ly0kUhZkIKpqYya//rGNxk+dYZMARo6Wtn0vsvonDef5vY2BX+GBoZ48Q/PsPO1LXjt0NBYrexmFeKz2xgfG1EqXdNuU9k03kiQBasvob6pnTkLFyjIm5gaY7zvBFODvfSdOE5sfAzNZqgHUckSEbDtlAd3CVS6AIBtkg1c1EQW1Zoqh8Vuw+0LUdfRSaS6msOHT7H1jd0EvDL1GiM+NYxTM/H5vVQ1dRJpaGPluo2UVVQy1NfLlz7zf5iYmGTe4oVcdNlm1l18MV5/kFNHjvDoL37OwLFjCgz6ohEqm9rUccWGz0J2RjUU0doWtEgVPatW09bWrhqC73/rNnZseUtl8ESqylh90RoWrV5Jy+x2nJrGuaOH2ff6S5R5nbR2tKsHd8nAERshUU8qHWZKI2L6aW1pIJMZYfVFC9nx1iFu+/kDLOrsYXB8nJ0nz5DPm0TCIfR0Eq9fJxp1ohdsTCUMMhkb7pCNWc1l+JrLmFjYzcic1djLIkTdTiol66VgckaAvN2pJp1l9NbEgc0hFkOWmlTZKQn0U42wgFGxh5ZrI01U0RK46GwsrxPLRihXhKNF9axiojaUy7DsRmCv5PMqUq1bNsjKSriggKjYHr8LOhWMlOMQeKkOxlIX63lsYjttdxWtmU1MPat+XtS4toKissXcXktNq7Jyi5DTsojOqcZI5eNqNkyBq3JeLqcCtdJ2q/xe2a/DrvJ9paNVbtmitn1XAV0MGr6QPyxfL+bxKjBeDAezYpOt14cCzEWVr1hdy7mrcxSVcxEYKwtsmT6XrF3lUa20w8pyWY5NeLzgdlVLpcCWcxIIa32fUicXd3MB6CvbZgVo5ZQc6hJYn5O6WRk9cj1kgl2TRRph3YW8GoGR6y7g991MYPmnWEop4O7EZli1UfnFUoIPXfzn82ZQOtJSBUoVKFWgVIFSBUoVKFWgVIG/+ArcvqiR1eXVvJpIcDqTYU4hxUhFCJ89REtbLe9s28XaVT1ovgCPPPGMUoxm7R5ODSeI5W3oDqhz+vjbv/0k/3rHPTi8OmsLeX6yoJxbz45zLOXnb9paeW7mOHOjEZKGjjOj0z67jL6ZAr3ZKG3eDA1+k3BNBU2zGqxIGJeLHVt3sGnjCo4cOcXkzAxJXVcgqiIQpDYaJjEdw+Ez2L5zEJvHpKetnrlz66ls8tHe1M4rL+5k28F+Ll87h4r6RsoqokCcOGEGtu8iG7bR1ryUL/zHf1MR8pKczpI3fRQcEq/kIuL2kMwlqaupJDcVozLs4aqbruC+p5/jho1zWTi/kYzYvZomb7+wHX+wmXnL53N+ZJIf//IpjvenmIrFkFH2nKGRN0xamitYubqHnq5uMkmdysZmBs6coqG+nnWbL1HQKZ/NMzQ8SFNTC+d6T3LHN75BJBomk5jB6zSpn9VELJlneHqQULSaU0f68boNGhtns7orin3wGCu7sjTMrSE3McFoX4p4TGck7aN/PE/fjI2DCTvTaZ2UZOjqBgU9jW5qeMK1uILlBCvqcEUiuH0RQpEagjW1jJ46TLz/EMnpAbJ4mDVvJf5QEGN6FM2IkzYdzJ/bjXtsK+tce1n3V4vo232Aj31lgIG8E0OXDquAbproGV2BM4GFKqYpX8DucOJy2Mnk0kQcsKS+nEE9yYlhE9NtoyJp8NkV7Tx55jDnc26+0tXFz44doCFuEJxnZ/8ZOzXzXLT4oywMVnHs+DRL/2o5sVNv8Kt78yyrnOGkqbFSs9P5hQq8cyFvczBw2MX9vz5MKg72IbjkQzUYYzGS2/ws+efZHLprNxXBHJt+2M6//PIU729bRpVrLkuXLFLrGXo2C3aTdDqD1+NT96gof399/4MsXryUQCBENp1QAHhkZETFZgnwFaWuAMyx8XGlxBX75lAwhC7rFbEZdN1QINLrcashBF0UptLMavJvXa3VXPiQHjyfLygLaemlJS9Y2thsJqtaWQV/ZX1Jot4UBJZMXLuaiRb1sADYYDCohtHla3L/tbe3q6i1dDqtYtoEqPp8Xnw+v3LUkj8CvY8fP65gsDi8iepY9iXK3EQqpVS1CrLmDRLplAWXVR6x/A91HgLBRWUswDQSCSmRhFOi0mQIv2AqtbMobVOppAKrAl8Fil+wxFaAWIC63aGU9olEUgFb2ZecVy5rKa9FbSznYc2QWxFZUg/dKCj4LSA5HA6pnOELsFjuTxHBCGyWOkotRIk8NTmp6ia1Uis3Nsn9FacxWeNzqHOW81ty7Zf+4t9jSgUoVaBUgVIF/hgVKAHgP0ZVS9t8z1Tgycd/xOHdBzi8+zg/f+gxnP4QQ8Pn6D19nI7uheSV+lBTeRV50+SBBx/iFz/6Gef7z6M5ZWrQSS5rsHLlWjZdfRnTvftJDJ/BpckDl4bb6cJld+DzuvEHPQSCEWrbl9O+cDmDo+dxuDyUVdWpiUJBL+lkmm9+7d/Y9vIWcpksHrvG5//+s6y44lJmkmnauuYJ9iFnZBkf7ec3P/0J+7fuYiqeQXN5SKd16pub6Vm5lNTYIGMDZxUDc9htOGw2a9qwfBa1jS20L+qmta1dQadkJsXTDz7CI/c9oB44a2pqWbd5Ax2LFtCzbBl2l1M9bG956VWef+wpRnp7qS4LUB4JkBifgnwOu1esgsVGV6YEbTiDflZsvJjW7iV09yzD6XGRmB6j/+RhHEaGxNQEfcePE5sQAFxQzY1MEzplKtFuRxchpNhB20QBbMepphAV1bIeLCWPRFTW/hC1nQKAa3h76x5+98BTaOksBfJ4PBrBkIfyWQ3MX7mOJWsvoqq6jlw6zYP33cvAidPYnS46erq55IorCYXCDPYN8Ku77+HAwYM4vG6cdpO6umoiHh8jx0+SiI+hOU1qWlvoWraaBSvXUFPfhMvu4tjBAzz3zB8Y7x9SD+qdi7tZvWkjFZXVmJksB3ds441nnyY/Pc6ihV20L+hWKt5sNqMaG6VRLUBmMsHQ/rN0tc3C5crzsVtv5u0dezl8cpB9e8+qXOTtJ04yGU8S8AfUxGc4pBENO0mkDcbiOXUtvBFwhe1EaqLEV89lesUVhMOVVLmchJ0aYdPFqXyWCbeHoVRGDQKYkrlsd2OKxa88pYvqVEFLmQQVFbCMdQoMFhBsKVkVm1TXxGqaTBlnkBNRGb3FRB6BuAI5FWe0gCXKqlggcDFLVi6vgOKiOlXt27AUsppRzJVVObdih2ygCTBWbsXW5KnCoQKThZeq4WF1E1mWy/JzyjLqAiC9kCMtX5PtiCI5hylWxtKgSAPpkAxcsXgWFbQdnJb1tWW7LJ9zWxBcMnIF0sr2ZW/KorxoKa3ydi2bZlUola9riWblH8phQOUFizW2lceMqwiIhT3L5/LWhK4C1WoPhroGygJajk/qKeBbt0CyZSdQtOBWgFv6Ys26lPK9Zp5CXhYX7ErFW9B1BX8101QTugr8y8+rH7T2q2pUPC+lBFbXSuyiFUm2bLItXbmCwpLVbF5/6XvmvaJ0IqUKlCpQqkCpAqUKlCpQqkCpAu/9CryyqQtbwc0T4/00eB30pmzokQBVmTSzqmv4/Z59XHzJGh59/g1iSaiq9CsQE8/bSWR9ZAJxXLEIN99yJb/8zW+5adEqXt37FnNs8P31S9n8yi7Wt86mIzfAqxjkDR/65Axrl9Zjq2ji8ECGZneW9UvmYPP7mRqfVErC0+dOouUlMkoATIjjJ/vpmt9CbGyEoMuPmR+hrrmdVNJFfX2EHUdOUu4RxXGB+V2thKtqcTjH6D02RiI5QnI8RiGXwqNlqAy6OJoJ4Eg7SM3E2HjFJlJmhorWudz1i4eJz+TQnB4chonL71K9fyaXxxMMcL6/n0V1Pq659jKqW6uoKgsRLyTIxhPYHaIMTlAWCXDi9BiHTiR4Y/8Btc5R5nGxbtkiTgyeZ93VN7Dh0iuZGB1moL+P6eFBPA43ocoK/IEgwVAYm6Fz+nQvR44f4vcPPapcocprqhjqO0POcNI3lqSmLEhHRxsnj+1RYCuZ9XDrNfOZ48kxvymFbpshp3JZneRSQQV+T43lODRZYHo6xlTGUCriiqpqMnkYi6UZTpj4KhqpqK4lUFWH5gqqNRyzkGXy+G6M2BBTOYOFqy9lJpElYE9z7sBO0nqS+rYups/1Up/u5bYv1FHXVMXUnpPc9kQ/O0btpJNe1ddlCwaxeB6n20tez6m1D1mTUeZPTolWcuB1+MSQWp3Xl5c1c+fO0+Q9Xm6qKWfDJZeQ2f87wo3LuGf/droHsuyMBsl6pvjB3V/krnv/m6OvFchPGPz29X/lzp/+iCcej1GdVeyUz8yGg8uj+OdW8c7248xv1Fi1voycFuC1LedIj0Jduo4r/mEVD/3ds8zpaSPuO4GnM0BiSKeJy3G5QzgddhrqqxVI9QYsBbWyBi6YuH0uZQ89NDSmXLxE2Sz2ypJxLIIK6WmnJyeJhiOW+rQ4/C+wUuCpKH8lY1ZUsIGgn3gsqdaJ/AEv6WxG2R/X19YRm5khnZUMZFmPczJ4fpCG+jryhihhBRBLhq4VfyTttShVc3pWgV4BnVIPUclK7yyA1NBFaZwlEU8ppa3PbwFXyfrt6VnI9PQkyVRC2UlHohH1vWL/LOtVcnzxRIKB/n5qamro7e8nGg6rX6KyLmdZTBcwdMnNzeNwyRB+AV2Ov2Ap0QXmZjJZevvPMG/ePAXF5UOUvW6PW90PXo+XquoKkomk6uWlhRe4HImE1XGFI2F1/klRqXu9ak1CnWNx+3ouqwbD5Zxk+UcsoiXvWCCwguYqv9da55Ps4Gh5OQ0NDcqm2ul2F9cZ1CqALFyo/8+ksxw6fFRFs7W2tlh23ZrGyhv+9b3/JlI6w1IFShUoVeBPUIESAP4TFL20yz+fCtx795fJJvK47T4+euvXyOaynOw9ii2TprxxVtH6RJR+GolMmtu/dwe/u/8RMuk0DpfkXZgYBZO5XfP44Eevo3fHSxRkyk8zFSCWh2CPw4Hf6SYQ9NI5dy7LNt/I6ZEphs+fY+7CxZh2twJXwmze3PI6//OfdzJwRmybTWbX1/LThx5k277drFm7nrRMzyGZIDNsf+0FHv7ZzxgaiqGJ5XIoQCYL8xYupKI8QN+xA5YtrrJNttSDLq+XnosuJ5nNc9m1V+Nx+5QCdejcSZ554EEGh0c5cayfhcsWs3ztapVXG60sV4rjfbv38MRvHub4nkPkM1nKw340XceeyStQnhZnW6dN1SPgcrJgzQraFy/hove9n4A3RDIxzaF3tpCeHKWxsYGZ6SkGThwrKoALuB12pZYW+2d5IFUwWdncOpQNtuJLxVwV+VuBMLtdKYBrOzsI1tQo9e9vfvEomZk4Oc0k6HVQW1NGz4aNXHTVB2hoblFq5VOH93F+4BwBh5OCWNEsWqGay1xsmq2vvMazz79OX9bE4bLTHHTRVFfBmT2HGDnbi+GxUdVcz+K1a1h10WZqahsVgOw9fZrBvlMkJscYHhsjWlnL+ksuwef3k5hK8OLjj7N/6xbIp9R06rKlC+icPw9dKYAzqrG33IkLTJw/S+JMP+1VtZhOF5/7+hf4/ZPPktenGU35OXmoj7f3HWQiFicUkntLhgwKeB0mqZyN4ak8sVSO1nk+mhbW0Z/KM9S9lOziZeqatwVDlDndOE0bp800NruPEzkdXVk/C4wUVaeXQnEqVrE+uUGVdVLRB0ipgSWvR6Y/JfNW7IEFshYFokUALI2rshwWe+Cc2D0LxCzmzSprYkMpThUEVqxZRhykIZOJaMn2Fbgpal/hqA4LGgsUzeaxsoMlMdfKz86LfXTRavqCFNXKHy7aWRczcQVUitJXQWuBsSoqyDoOUdeKUlhBbSWT1bA5raxgZQH9rsrXxBSraI/YIIvyuQiYFUAtfk0OomjxrArjlNxea7AB2absXIUFXVAEW5lFSiHskjvVZllhy1SwykRSRUAzxF5JlMWagtMqrVfqlCtQkBpLw6jAvGQiWbVUCucLVtyS06xUvzL+bDHegjTeMvBiCjmXQQBLxmuTwotC2XrxFaGwpc6X7SnYra71hTxm6/tkAMK48Zo/nzeD0pGWKlCqQKkCpQqUKlCqQKkCpQr8xVfgpRVz6NV1tpwfpXxWJTmbjRqvm1A8yd6qck4ePqkyfnWboQCTkYlTWxVlcDLFTCZL92V1vPVEgmUrO3huyy5yNpgD3Liym5mjB8j63eTsJq6KMl4dHmWBVsGEv0CdPcuh8QSzOpazpC6Ez2XgLatg1/ZdzJnTxsDQeUb6hpganWLTRcs5dPI0y2Y3kZBB4FmzOXDqGcoIYCT9VIp60nQTy2SZVV9FbTRD/enDpK8O8NWv9bGhNkhdhY/c5BDt5TW8NR5jXnU1LTWVjLqjTBoGtfWdmHYPJ8+eoiLi4Y23d2CkdWLZNG5vELfLzfmRccrLImzsqMA9dYaOOQ1UtbRR2dnDnv1H6F7cTiaV4tyRo9TU1DMwPsXhc0m2vL2XqbEpwj6vcvTatGGjsoa+5qYb2XngIAs729n59juMT0yxfPUqTpw6zdDZs2zauJF/+uLn6ahvYDIeYzKlMzydImc66OleSCIVJ5cUi+Esw4MxJqbSfPUTl5EcHKRgzOB32mgMavi0PBlzGr3gJZfW6JsyOZaA8WSO6awpM7VktYCyZ3aEavBEa3EHgrj9ZfiCQZLTk9gzI0ycOUwmlUR3usVDi0Iug2Y3mIlPUhmMoGtOjNQoHYE0X74qQlVNgAN7ZhgzgvzqnXGyeTduVxY9b2dsukAyI2s3BaUCDfoCxJIpfC4XmayOo2DQ3VrPsaE4MRMmX72Hi5ffwJURjevuvI34f3yLfx5J8b5qPytSXg59azF3/8+L/OC+H3LXnV9l9x+ylDVD+3w7K+Z1cWzPWZ56NMHGuQ28/+tlPPmbc1zzyQU0t7ezb+dr7D/cyyVXXE5acoUnTI5vOUdN4wynXp6hZrKHxLlDlH/GwSOPZagsm83C1moioQhtrY0Egz7sbsmrlfUyse124vM4FQz1+31KtXrqzDmMvEl7+2wmJ2eUG9rUxGQReKaVM1woGFSgU9ar+vr6qKysVkpWGbyWPjceT72r3jVyOuPj49RUVyvFtOTPiltaLpvH6/MQCFiwXdYGHLKGYZqMjI4qqCv/thy3ZK7Zro5bwKocq3Ts2ayuVOGidjUKecrLytW6oYDkefO7eHvbVjZdfBGJ5Axer2XlbUVMWdBTIK78cbr8bN+2TSmJZWhdBAAFiYESta5NY3xqmurKKjVQIvvOZNLEE0mlolbrbZm0clIT9a1AdjUfjqmArQBeqY0IVCSXV7J8BQirr4tVdcFQoFicAa0aFlTGcCabUdFNcj6iYFbW2JoNr8dDTs/hkWxgUUkXz0OphGXNRsVl2cjqOkMjw3R0dCjwLfbbUk9R/irMb+TxKBtvSxVcv/yv/uLfY0oFKFWgVIFSBf4YFSgB4D9GVUvbfM9U4O7vfpzK6jq6V1xFS3s3E5OjHDq8l665XaoZEYhihYRqnDh7lu99+3u8/uIWDLEzcVgWNXMWL2Xz5k2kxg4R6+9VwEWmNiW3U5S3mllQfMhhwoKe5Wy68dPs3X9YgZWORYvVQ6jKFCkY/PC27/D6M8+RTaXVA9WXv/AFWnq6cXs8VLW0YEOUdXDm7Anu/s6/c+5IH/F0Cpc0pdEyqmZ10FBfxdCpQ8THx1Vup4AiAUjCxXrWbCDS0MKyDRspD0XJ2wtq8vCRn91J7Pw5HMEyTp+e4orrrqGpfTbtnR0KRh07cpQnfv0Qh3bvI5dOYebz+AM+9EyeTFomF+VhuihwtGs0t7dy1Q3XsWj1GiqqajDyOscP7uLtZ3/H7LZ26pubSExP0n9CMoDHFGzz2O24NLt62L+Q/ysPlhcygUV1qB6k1X6s+UKBjqIArunsJFxTy9bXd3HfLx4lFktid9iIRIOs37yei658H62dc5SNzd7tbzM2cE7lHzeWh9Tkcs2cReRiM7z+1O84tPco2/Ycw3A5ae9sY+mC2cSH+9l74Ax9Zwepb5vFik1r2XjZFdTW1pKOJfntAw8yMTFBc0sTdZUhTEeB7gUr8USiJCeH2PLsczz22z/gsBdUNk950MuqxfOY3dWlHsazmZQCwFZma4HpsbPUikLX4edo7wx//4+f4o3Xt+DyOzl4OMMbOw5ydvCsakBCYTu1dS50sf+Kapztz5LO2MiZGjkTypuDeBrcpBYsYnr+cpVdVBsKUsjp2Jxugj43OLzsyORIKeAq4NEBHndRPVuElCqESAXmWkDXKRlOFgRW+bPyNVEQK8IpKlQrU9YChHnLukwUuwIoBfgqFWwRwsr3C9hV9s1KfmqpcOU4lFW0upXFk0qpXBUszhnYcgJrdaVWtUkesNhYC8C10KllZVS0cFfDsAJj1etNQLaVs6u6OjUfIfBTcm6dcrhKeYxNL4ZNSeCUBWxV7q3YIIkC+oJ1tPqaqGuLWcgCcB2WnZPSJUsTKABcLKrkl4ECt0WYbLcyfkVwrfYhvztUvq4E/NoxBQBn8payWeUmW9bZpsBuOUYBz2JhpSC0BdmlMRT7Juv1YimeZZua2EsrYC+XRCyzpR4yeCCqZ9mvgHT5XSHKXwsuKzqslMWWNVRRHmwpoeUcLrwWRSEsUFmmnaUhNAyMj9zwnnmvKJ1IqQKlCpQqUKpAqQKlCpQqUKrAe78Cv5zbykvjA/RlC7SXV2IvGESjAa7s6eSBwXPs33eGqFu0mFZ8TsZwsvgSJy8/O4Ffc3PZFyLc/+0kCxY28/LWQzgFOGl+fI44180Ks8TpY5vHze7D/cxv9vPymRj1US8RexYzGMUdaMA5M8DHPnQxk8kC5wYn8fvsHDt6lHhM1Ks6ba2zlRrUwTT5nEbv0ARfe72S0VdSDDxdS++ZfuasXsMbb+0mGB3iqk920vK4j6Tdxe/0MfSxYVqjswiOztBcGeUtm87lszvYbWg0VNRy50O/orG2mdHBETQM5s9u4OLNlzITT+EPSNqOiyNHj7Jr10GCfi8bWmuIVvoQSfTWQ0e47kMf5OzQAMtWr1aW0InMDBXRCk4c2Y3T5eHff/g071vdw9KrNvHVf/kRZaEqHK48ds2Nw+lh5fpl5Mmx+9jzrFvxYX71v4/zoc2X88Rbj1HnqyOWSJNIjJPO2TFcbqYSY7RVtnOs7wTeSA1raqP0J4ewF4LUBzWWNlruRl67B789h82eUes5MdPBTMrOaKZA/7RBWrJoNYm2cas+yOH2YpgOdInkwU3BtKlB+nQmg2FMYcj+jSR63kQrGAr85Qp5XEVAJzBXekxHPsumuWGumRvioW3nGUtkGSkEyBZs+JwyXO3k+Lm41UcXdPIFa6hexqY1v49gMkfSYfKBkJ+bNi8mF2im6aY1HLn5ixxNJTlTWcWskQFGbTZaHG4ujniw3bWUv/n6y9zxs89y/z0PMToawx6xM3zCwMhC25wAG65o47UnD/LBm8JEy7u5/fbX2fyhWjKJFAsXXMHI1Bh79+yiqa6Riso45071cv0lH+TLFz/FxvUVyl75ra1JHIVR5q9bT87tpq62RgkZRCUqPXAoFCAYCNLbd1opUD0eLx6Xi0AkTCKuMzE1rQaxc7kUfn+ATEbWRARyOhR4lQgxGXAuGJLv68DtdqDnrSxelewkg8qaqV4XyWRKqWUDPrdSswq0VHm4YrlsFpQaVnphgbnydYGv0pcrICqZuEXlqih/nU4LpgqYdkrsUkFXQgWJgBNbZbvdht/nZ3pmSmUaC+g0TI3BwUGWLenBJcdNXm1H7J4lv1gWGQR+y+fELXBscobXtmxh9apV6t6RYWzJ2E0kE7gcTjUjLnV0ul2MjoxZObp2lzrHbC6lzksUx2plTGCzTWqWU/BV4uIkdzgQDCpwnUxnlMpXIK3f51MKbPkZUdXP6ZAoM5f65S5wOZNLKsAuQNgwCvh8bmKxOA6HC7eo1PNifW1ZewtolhrLH2Wr7bBqLvbYsm9vMKCgs8ondjhoWP2J9/6bSOkMSxUoVaBUgT9BBUoA+E9Q9NIu/3wq8PNv3syKjZfSsuASERQyMjLAYP9ZFi1fSVpZpFr2zwJ+Xt7yOnd87wccO3REgTrJuBW75a6eRaxZu4gDW56EZEoBU7uK/ZSRvKJiz2YSjUS4/AMfpXHxWgb6z1A3q0nZ7CqXXWwcOniQO7/3fY4eOqqyQ2bX1fHLR37F008+xbUf+yt0pwPpD1LpOE888iB/eOhhpoaTKi+0YHPS2NzK/J4e4lMDnD60x3KBLVroilK5rKaBBavWMXvBPDoXLlIPj2I8vf3VF3nxsV8TsmtUtXYQrWmnrLaG1evXK8XjTGyaJ3/zEK8884LKWxGwmtML9CxawonDR+k9e1ZZFLkEHmngCwX4q7/5FG1dc5gzr5u8aTB87gwP3fNTsokYHZ1dzJ7bjpmNM3Di8LsAWOrptGs4peYOy5JGQJSallRwynog/X8BsFMpgDsJ1VSz7c3d/Op/H1MgsHvxUpq75tLZ3cGChQsJBYK88cILvPiHp6gsC7NswzoiPieeSIDq2hZ+/8C99B89wpnzMfpHYrTO76Kro5HsSC9Bn4ez/VOMpXSWbljLpssupba+nthEjHvv+jHb395GVWM9qzeup6E8io8CrcuWMoS65o0AACAASURBVNrXxxu/f4j4TJIt205i97hobquno7Gc+vIgrZ2dyvZIAHDB0MlpOk7djscc5fyhMxztj3NyMM6NmzZSXR7GyKQ4PTHBG/sOksrDdDxDW60Lv99OPGmjdpaNvtEMiQR4g27yugev14T5jdAQZaxhAfnqBsqqfBgusdB2EnCLCtpHr2kjI8pNw7JNLqhcF1HPWmBXkVKlgLVsoC3rXwsoXgC9VtMqoFZ+ppgpqzyhrVxZm+QcZ9IW1NUsRazNLQBaBhtsRVtosTUS2mvl/ZI1LLVvwS74lULOsn2WbWgqL1hsn8UG2coKVhbSAncVdxYgLGpXK/PWsg93quZdZStJ06eyc02LWatGSOCl5N/aMAXiyoac8v0XAGhx+y47moBg4a4OKxNZgdJivTSnNX6hQK/KMdatXGSpgWUUreCp5rZh82qIuPldqKrAuMBYTYFXOWcr57cIyWUDuTxaNo+ZlXpdCGu21NfqQwC6Jfy3mkIV4Wun4LLssmXbKl/YyGJm00qVLddUBkYUKL5QRwG9ytpaeXFZOcrSIBftri/AbDlPaW4tFbg1QW1+9MY/nzeD0pGWKlCqQKkCpQqUKlCqQKkCpQr8xVfg87Vuds7orFu8goHRUyzVDeZWBxmeV88vX96HnvOQyMSYThfddAw/pj/J9Z+u5sWHJrnldp2H/81LKFzNuWPn6Qi6GY0n0AJ+lWH6vSX1/Pvrp1nS3cazB0/jdNko94fwu2coeKL4y5oJ5KZZ3F7LoeN95HAyOjKogJmeSROSaCm3k+62arKTfUwnnAxlCqz7kol5dJzTb83i/NAwX+9axVDneU43nKJu3lKytw3QHs/yk9448ZAfMzPDfauX8NvJCTau3MC3XnmWhtp5nBrtw5WYwu1ykk7FcLs0/ALETAOf3UlPdxvhsnIVHbRj+24WLljEa/v3UYvO20MxJuNZWoJOOhor+MAt1zKZgsnz/dQ3NDCZG6Z8dojE6Wmefv4INaEynj10nKHJAnWVQRory0iI05onx9LVs9HdBTyEmBjSePOVrRj1Y5x8W8PuEocwgxX1LZyMDTJ+3qC8zY4+7SPiiDGRdlDXEsXj9aGNneQ7H2zF7U6Ry2noeRvxeIGplIv+lMnglI3BpMFIziSRypLMGmQkA1h6RWzkDRlutSCiprJVLXGAzebB6ZJ+F/RMQmWwCvgaHBK1sageXQqUiRNbOOCnK5gkYMtTFokykXdwuH8CnG58MgRs93Lg5DjYXNgcNlI5azBcLI+NXFrMubBloL2yjB5fmNMTZ/nFF77ELd/9Plf6Q/y6kOH1O/6VzF13s49K9CVZDrV4eP3p/TTNLefjf/cR9p15jHtuP0/H7Aj1TTbWvq+DkenzHN07QlVlnvhUkMx0jBOnfdzyyRqWLPh77rznawTcdkb7Y6xYFeHFZ6a5+ZqV7P7NCUaPmZwZmaJ7TYR951KsW7JGxQmFg0Hmzm3D6fEqYOl2eZS6NJ/VGR8bUTUJ+DwEI34aGlt55pnn1HUK+ALq9ZHL6oTCQQUenQ4BrZDKpEilMmQzOTXgn8tl1LqQx+MjkUgoaCqAMhyOqrUA5Qomfb/k0Mo6gKYp4CsWz9LvijjB5/Gq4WZRzlpqV11BTU0rkE7nLNMxQ/adpDwaUdDZ5/EQLQsodW4iGVdAOZnMqOOUv21OJy6XrMHk8HldJBNT9PR0k8umFKS2i05cufPJGouJx+dTcFQyfdPpFMdPnMDr9RMMyP50K5PYzCv3uFxex+2WyLcMqWRaWV/LtgTCWsct7b+d8fEJBdml/1f3rAgs7HLf59W6ZjweV/epgGs5D1nvcTkFrLsVBBcXr5GxESV0EKCuAHZB9u1WUFhgsgBvqd0F6CuW2KJalw/DNPAoFbQMxhcsRznNgvfyPZd96o6/+PeYUgFKFShVoFSBP0YFSgD4j1HV0jbfMxX45uc289HP/SN1c9YrJeaxQztJTE0xu2cxYrKqHtAEgtk07v3V/dz1g7uYnphWkEXsUJasXsPKNStITJxk7NQhBaSEnzlMGw7Tyr8QAiOq1s5587nhU18i5/QwOTNKpKLWsrkVu1jyvPbS0xzYvp2JuM62t/bwpb/5P9R1txJxeqno6MSUyblCnqHBfv7jn/6BgbOD5LNylNIz+Fm6eq1S5e7etgUznVAPavLgZVOWsm4u/9CNeMqrWL1+tWradAqkxye542tfIpeYwOPw0LJwGRWzWtlw6SUqa0eal5NHDvDwvfez5539CqR5/D66ursJBcLs37mbifExdT9I7q/mcXHDR2+melYDl1x5hXoAnxgb5be/vIfTh/arCcAFi5fQ0lqPM5ek//gxYpPjynZGrGpkWlbsb0RBKA+flgWN5P9aMEseYi/Yx1xQAF8AwMGaSk6d6GPrG3uJjU/T0t7B7EU9dC2cR1lZlEO79vKLu37M1NQo6668hOWr1rPt6adpa2pm//HjnD2yV/TVOCPVpHEyZ247/ft343WZlJdX4K9ooKxpNj2rVlJXW0cmNs69P7mHt17biicU4OKrrmTlutXc/6Mf48wa1LfPZtvzz1MVtWP3+jh8dobm2a20t9WSGO2lubGezq4ujKIC2BALICWw1GhKDjF6qpe66z7Ny1t28ewLz7OgsoKb17czk81xonecvvER+mZSBFx2UnmNeEqnvc1J1sgzMmlSXhNhMu8kZc+iz1tEuq2JQsCtjI/cVeX4a8qJ5w1cHgf2QIik04VgQFtelLMW8FSyVBlSEFgoYFRZ/UgwjvVHgVZpYIpKXwVVRe0qLwK574qTrIoGCgDOZiGdQrzKTSOLTSYl3B7w+cEltkwCJeV1k1fT0uqiy+JKOo8msFLVx8pJRi9gExgsqt+iQlipgOUcigDYUiEL1L2g8rVyiYVga043ptgn6wW0rKEgcEGAsnyLIYpbXaY8sMnxSfOlIK/k6gp0FmWwic0tCmjxPpevi92yhpk1FUQvaHlsHpdl5yw1EbSq7K4tpbFS/YptsoBfCbhWYF2zrJ+LKnh1nPI7wpBtWK9lqaMofOX8NbFtFsVvVrKLLRW+lTFs1V9lD6trI0pdee1omGpfsj3LhklAs6ZLprL8vpDsaF01hwocqwxnKwNa2VfbLT21svkuqp3lEql9yj1RzCmWzHAxtS/ceN175r2idCKlCpQqUKpAqQKlCpQqUKpAqQLv/QpcEvWQdwfYUOdlreHmmBYnuGIJ2TC8fW4Lu46kGRsCvwfCaHgLdjxOjUs/nqWuM8LWfdPED8Pxk83cenk3//Dj38tjOyG3xtd+uALPwG7efDbHZHMjb73Sjy/tpq4ii7NQhqfcjStYjZacIeIpkDJsnDg3oPpjh0CVXJryoB+3A1oqAwTtOsnEJGMzOpkOF9W2HLv3gceEf1sL82Zqid3SzZW3vsC1kUr06XFuXbiQvzl+lt+vn4e/tZ5/fukFPnzzX5MOR4mWuejdvYMjh7YTT2Tw+ioYPD8B9gwVQbeyNU6nphjXnfSOJWho7CDg87Hn2H42dHfz9Du7MGxOWjwaN125gdrOZnzVDTz664foXrSE9iXN1CyycfrZIYyQlwNPH2TUVuDh59+itXk2DZUetEIeny/K8fOHWXbVHKYTCf73pwe4+uJyDvbHOXvAwBMxKMx4ub0tyv6xMe7PezESMQr+cr7dHeHYYJBfntvHLWuWssI9xIaNDuxlNnzSxiQ0BsZ0Dp3IsH8kx/FRjaGMtJx58pJJKy5Jpka2qPCWtRpRPdo1WbOx2h3pq8JVOWbGvMqi2O+xK3gWS8Rx2R1Ey8MqQ1VyZQWS+Z0GKxv8zCoLYKTjnJwxmM4aSmFaXRZkyco1/Oh/H2M6YVIQVWchTyFvKotkEzcud5ZZNvnbwaiZolEzadW9dHY1sC5o57Gjp/jmv32Hd+76NhMxJ8/7JxgMVDI+MsbcDviHv76WnUd2Mj6VwNfShK+5nkWzC/z4nq0sXJ/iDw8ZrFjaQHw8yfnRKWpqwOEPoxPFRYxA+STVVbNBG2d1xyb+5dOPs7xrNmW1k7y9f5JdO21cv3k1+VyB6spKKipCVFSWKcWoDYGGGTBzFPI5otEwuWxa1VjWQVJpsR52kssllaW61FdZFufzCvAqly40dF0Gl010PaOcq6RPFbApH3ndUtoKiMxmdGx2Qzn1CfyUCup61kpd0jSl/BaQLAIGAZJi4yxrdbK/XC6HZjcV0BWVbTqdpaa+Vil/RdEqr0NRGvt8HpVF3LOoW31+cnJaxWwlxBlPHMKwKagqa3VGQacsEmJyaoKF3XOt7GE1SC0tdtEtzcrBUoMNTocomzV27txJIhHj/Ve+j3hshoyeIR5PWFnBdgfpTFKpeeU4y8vLSSdTxOMxBb0TqQQ1VbWqvpaSOqPWBi5kF8vnPV6/qqFE1uUyGRwXFLw2GzlDZ2RklPLySvUzsrQgx+3xui1orsu963gXBMu5yBqQumY+j1IFCzAW4C7xZhLvJnURy+mNf/3d9/6bSOkMSxUoVaBUgT9BBUoA+E9Q9NIu/3wqcPWKeu6673c0tC9lcnKEp596kNVLluOrrVeKRIGa8jGdTvP923/AA7+4X4nt5MGqflYz8xctZuXqHg6//hTZ2ETRCteGWz32ycOf9aAZDAZZu/kKVl75Yc6dPU1NU5OCspL4IRscHjjHy0//lom+06Q1P2P9M3zjP2/j6LFjdK9YiU0pDa2Hs989+jAP//huYrEsHp9TQZ2y6lksXr0Ww9AY7DvD+ZOHSI2Pqgde+XrPyhV0r13HnMWLKauowO1xk9FTPPKTu9n7ykvKgrqmqY0N11xPdUsTLW2t6mF9rO8Mb7/6HFtefZtTx/pwuV3UtzTTvWQRxw4eYqiv33KgddrVg2jPsiV0di/giquuwml3MpOe5qXfPcnjDz2oGpbOufPYfOX7aagtY/DkQQaOH7EAsDAwp10pfWVCUBSKsj0BVQJ/RV2srGX/bwAsfEuz4fJZFtAhAcAn+3jn7f1qMlcU1ms2XUxDcytjg/3893e+x5EDR+hZtYRNV17B4iUr+egV7yeTSKLJA6/LQVmZl6Y5XXjdQU5u20Yhm8JXEaSxvYXOZavoXraW6ppq4qOjbH35KY7uP8rQVIaeNWtYt3kTNZWV3PMvX+X1bbvUBK9hyxMJeWhsaySVd9PcVMPQmf24jRxzurqZM3++mjq1FMDKY1fZClcMTTCy9ySPj8WpnbuAkfEJMjNjRDWYM8tPbUUdR0+fJhKyc3ogyYGhNCI8bSy3qQZ0NA0XX7KYSX8FZ8ZGMaNhhmZ1kA6I3VBRXxvwUPB7cIadeKoryGhOMgIFTZcCmWI3bNoEbnqUIvhdsChw0uGygF/x9WE1MKIQtT5VEItnAY6mXVkXiy2zyvJNZbAJ/E3G0QQAi1WSwEi/TM6HsDll38JWi+BWWRqbkNHRBHyqaVkBvia2rIQzGZiSDywnrxSy1h8rZ9e6lxSglOZQ2VdbIcCm3LRy/MoSyqYAqpWzK4BVbKYF1MqrMw9ikeR1g0smO4r6WmVLXQTLck8KpFXiaMlQLtpUawVMAcgCgKV5l9o6ZIrXwBQQLs2hXcO0FzBF2l9s/HDbLfCslMOWTbUonJWOV7ovpSI2LBtssZhW9ZXRc7HDLjaTUiPdstsWu3a1HzlOgczqd4JspWg37RBraY1CRibYRbkrgy9yK4oPtgpwtgCy2H3L+Qu4tls21SoDWBXbuvZKoSywW66py45x/bV/Pm8GpSMtVaBUgVIFShUoVaBUgVIFShX4i6/AteUOWpta2RzQ2Do5xdaZcT77wY/wxUeeYo7Dy1B2mGgHLN8YpL25kjefPMPkSfBXefnI1x0cOGpnaVMV//z1NFeRoclVjlnr5Z6X9vKrlzZzOnaEjDnIqUw9P/jceWa3OMgO5sknvTgCDjLSiyUTLGyrZ2x6hpHpGAW9gD/gJ5tO41bDpYYaDK2I+qjzJ/jo+xv5lz+cp63azs4jOtdfHuD0qQTfrWugdSTMde8cJiTezbqbTs3AVZ3i1ssug4oyTp0Y4+XYIImcQS45RE19O/VVFTTPbmZ4fIozZwbo6x8mkRglk9KVHXY8KwOqWa6/dD3T6Rzza8r4/L3P4Dc0anxZLt+wgqnJYaVejoSD9I1O4vKWseGiJcy5spGf3fVfpCdCeHJZZpXXkSiImjTLh265gYd//TCHjw3grHXgdE/SNK+ctJ6hbHKCe58yCHq9PPDch7l+5f18o9HB0ESGwRl4VHPw6w0r+dfn36Kx1sv+fIbHbv0EDbOO4F9eiSNrI3XqGM89Nch923OcmMqRsHvQDDtuTSevuVTPI3DLFNBoMyzYqz6sGCRRYopLlPSVP37gUv7+o1tIpydwyESvw4aeN3AKZCSvwNu73kxanq5yP5c32enLehianKZgd+DzuPC6NBYsWcjvXnyH4UkdEVLm8pIPm1cDwnE9w6K6sPBTRsd1yn02Nn+qgZ0PjOIvGNwaKZAxEvRWNhLoG+LZmTyjEReJZE6pfRtrK3n9rZO0ujXmJoKUVcww6oZUG2RWO9h7wMDtszMzkOf6a3wMD7loaIqz/4CfqUyMYAjqZjmYzjip8qZpCDTzwhvnaO2KMrd8IcfeqeLR3zzCNZs3KsVnRUUZy5f1oGk5EvEkkxMx4vGkiq4K+v0KBgsk93icaA7TSoayuUmnk0r1K9bOkn3r8/mVGtjn95DNJFRb6nS6lbWxhk+tX0mjLNm9piZwuOh8JddJWRDnFZQUhW0+m1WwUpTIAigzktUs21O5vB4FkgX0C8TP5STqzKu2LfBWhsb1bBZlC605SErmdjiowKsFocXa2XLScnnc6hxy8jVRyLrthEJh8rkc4singqjs9qJltKHWnwR2C1QWq2mxiBbgKnWUeycn9yJ2JqZipBLTxGIzxGNJpQQ2jJwCv2IBLeBaz+bJZNO0tDRRXV2l9iNfE3Ww5BK7nU5VD1HwSu6v3e6mv38Ql1ujPBJlJjajMoJFhJFWX3dw7mwv7e0dan1AILIMNIituccTUMcp21b71sUm26nWGGUIXNYgRR2thBsO8XCTOklusZOLPv69v/j3mFIBShUoVaBUgT9GBUoA+I9R1dI23zMVuOWiZn7++Bt4QvWMjg3w+CP3cvkVV2EPBdGwpgZFAHfs5En+8/Y7ePnZl9UEokzKrVi7ge4Vi9AnTjN94ihGPiM/oexr5bHflGlCU8dusytY/KFP/SNaqJbjxw+zYOUKDHmwU5GeJm+9+gy7XnsBh55BC5azbPlGwnW1uL1+KpuasBUfLEcmxrntS1/h2IEjCrIFQ17sotxtn0dNVTX7du9namqExPQETrGxBWrqqrn5M5/AVV5O89y56oFRc2oc3rmDn/z7N1QWrM8XYu0HrqaybhZrN29SFszJZJKDr7/AG88+w8kzY4xOxKiqq2b5uvWKncWnptBsJg6XUwFg4T8Oj4cbbv4o0Yoq8kaOvTt3cOc3v4WRzdLY1sqlV19F14JuAq4CZw7soP/EIWITkzhsdlwOUf2K4tey3ZaHRAXhJS9EFIkClYpAXQC8qrXNxOULUt0xh3BtNdPTMeKxNKFohIqGZgJltaRiCd556Q9se3M7sQxKqbvh4k1KwfjBK96PnkhRkO24PLR3tNI8Zw5vPv8SNslJcTmom9PM8vVrWbpmg7KuGunr44VHH+T8mWPUtHZS2zGfBcuXK5Xw9Og43/qnL3G+f9DKibbbiFaUMXfhHBKxNDPDvYSibiKBILNbmmid3aoepAUAG6I4LY4Vjw/GiCcSZKOSVRThjRe2M6uikqzDgd+eYGNXJ+eHxqgOORmfSPLongHy9gDpmUFElGrz2pndPht34yzS9VVMuTRGAkFyIbEKsgCpUpqGvLijAbSKEGm7g0JO3d3vWluhCcB0Y0rureTWKCdoIf5FO2h5qLfJZG3RIfjCbwaBx8oaWhS9ov7NYxOP9VQWWzqLmZ5ByyVlXNfal8cHwTAqVMplNcuiSLVJTZTlsMBM6/WiCHFecmlFBVzMFZamS6yeM/L9VsaTAqQCQgWkinq1mFdrqXFlyMBGQQCwUq6qsVbVsChl7QX0KdsUUCtF9bownUXorTKHxXraWnxBrKRFWSv7EXiui4WzYWX9CmCWAsmxCnwVa2mlBL6gALYpVa4wVjVX7pBjtgC2ovoq59dyIbAgu5WzLBPDFszOW/BaFNZFiK3ssFWNLmQGm5ZyWq6dAruiAnYoCG6lS8n5mBRkoUHs15XVumQYy74ty+p3Ia9SBFsZ0JL/rHKf5bis0WB1veUuEuV14cPXv2feK0onUqpAqQKlCpQqUKpAqQKlCpQq8N6vwA8aotTVVrJ3MsXDw6NgOPDZ0qSK/dPsujL6J8eYt6SBvoEBmhvhiis1xkcLHDsPn/zEHO74Zj9Hdju4tL0WfyzDVNMQN32lHbetjE9/6g3+9j/KSIcnCdhn8e2b+win3DjcWZz+AKGKZobO9+LyuRgdm8BVcBIOSyapDVfGhT09TlraBLcXv5FmXU0ZG7uz3BPP0+QrZ5BxOoKN3POoZK7CK1VBAp48n+xL0+XRCJs+vjKvEXt3JWdfPMBHpqfpqA7jS8yQi9bSWB1k66GzzA54+fil8+mcX8vg1CSBYJjxrA17uEHBSr8vzPjYKHM7OhgYmeThJ15hVrmDzuYaqgvj1HcsZWbsPB/5xBXgrWZkUjJaE7QsqKXQ+hzPP3AUu8NP18IWTm9PcO1nruW7t9zNWCLH8oumuP+pDM4RB+tWNbIne5ZVDU6eeM1FVX2ST3/xBv77s4+z1m9Hz+psam3j5wdPcteHruPbL72FXkjT6XEyZMb44U8vIVPuIbDoCtj7HM//Ygvf/r2Ns9lp1QfZjRB26QkdovnVUO7BMsqvIoRsKtvVgrnFWKPioPFz2z/HlSt+wtyFdg7vFncoHdPwUlXrYWoiiZ4TJatNWQK7nAVmBQt4XU6V3VwWiFBVE2Z4+CxXXT+LU30Rbv23h/nELVdx+aaLue+en6r1pg9++Gb27NzBJXNdvH14modeO8KtV23kiH0Lh/dBfXkN2qFJ5rrACHmwzehsTelkbHlsZoiVN9Ty2pOjeKumqB9zEArnufrqHvZXDvHqjhE+9w8NfPPrAzz24DV8/u9eJhBN8unr2nh9z3kOn8kwOAaXboxS0WxwYm9MKagvvcjDr+/L8Pl//hgfv+x+4tOwdlUPNYEyNEeeeXPnE5ueJloWwut2W+A1nWF4fJLx0TE15C/rPZKhq3JnbTaVqesPhXnh1W3UVVdjl9xkqVXREU5o7dDQMC6nwFo7HreT6alpyyZZIO4F9apk/rqcCk4KgAyFQyqnV2bB5XMVFZUq3qyyqsIa/DZNtQalYsZE+ZrLqXxnZZYlw+ACkL0+Ff2Wz2VV7y3HbXc4lAJWoLGsmVlZuVZEksftVuBVgLHcNvJ5AcyifpW+XX7uXfWxgHCvR9k7y04lNVhgraiZRRwh0NyunM1suB1uBVozGQGxBXUcsm0rk9jDxNS4cviS+sr2laDCYa2riNJc1g4vQHOZi5fv08VRDTt5I6NqKJnLEhlld8m2RQlvvRYMPaf2IZ+TdThZg7tgAW05rcl6h6mudSaX+/+VxoZAeOvzoogPh0Nc9Mn/fO+/iZTOsFSBUgVKFfgTVKAEgP8ERS/t8s+nAv/+ucv52n89jOYMMBOfYN/+7czpmo9eMBSEVJapBRuvvLqFO77/A47sP6wsocsrKlmxbiPzF83m7FvPkZseteyiVV6wgUPBH5Ey2vFoNhYuXcNN/3gbo+MTqvEJVtdYLq0Fk/GJMZ5+6Jec2r+HsNdFV3cPF111I7v2HWLxilVo4YACPmJt8+yTT/Gr//kpE6MTyibZH/AQKa9RityxofNs27JdQUR5yHXZwOd2cMtffxhfTSWt8xZSXtdA3siTSya4/WtfY+DQMQybjQVLlrD6sktYsHQJwUhE8DWnD+zipUceZLh/hOGxJGndZO6SHlq75hCbHCGXSalmSKaR/f4Afq+XpavXUN88Wz00jw32cv/dP2XfngN4/UEuuvwylq9dQ2tbqwKhZw/tou/EIeLj4zjRcKuHb01ZxEhToACYag4ECFuA6YL9s5VIK3ANnALJ2zsJ1VUTm46RjGWIRCOUNbaiOfxse+EPHN/zNu5IFbWd3axau55IJMrBXXv52j99ibxMaDrtNHW0smJZD4nxMV568U3VCFbVVLP6ko2s27SJ2pp6hvr7eOzXD3Bk9w6a2maxdOPFdK9aQzgaZWJwhAd+9gveeWsbRi6nGoOq+np6FncQdLl44vHnCMr1qorQ0jmbhR1tRP1eZdWdTVsZwHKd5cF8cmqccFQe8mN0tnfw+BNv4CyUq/O9+srVjKbSnNp+gEuXzmVwcJDfvX2UvadG1VSrQ8ZZXRodCzpo6VnIaa+PXo8dIxRAF3Wp1NLlxpRG123HdBYoNFcqq2NTl5pesH0WWCgO0E5Mh7MIgaXyFwCw1YxYE9HWa/5Czq4CrxdApUzjCpAUOJvIYMvmIB2D2CRaNgXSDPkCmKEIZigIHo8FJwVoCljVrWZLUUhpRFQOrgVqVbxwTuybVR9CISdqYLEntgCygsUqy/dC7q3NygyWDByBn04B25qyahbwrECmfEi3o9TDYrss+xEbdbFALp5zUbCr0rvVcYkiWFfXR6mfla/zhfpcsGSWY5bjMxU8laEDBXGdogIuwl1pRGVq1iFZutY6gy0vKuei9bbsT039W4haiW/dDstmWuUMW0pg2Y/YQ6sMZGUxbzVvSpkrP2caymJKxRUrxbUoea1jLsjvLc2aYlY1lWNWNtKqMNa2ZJvqNSn3iKVGtrZsAWoLqIN5y01/Pm8GpSMtVaBUgVIFShUoVaBUgVIFShX4i6/Ar1e081LvKPlaD7ERjWl7kikjztqLA3TNodQIdAAAIABJREFU95DO5kjbM6TyDvIFG0PHkoTtUFtfRtZWoK5d55mnfBx7vUA0EOfuL6/j+Kx91AbX8LPv7uLA4QS+shif+k6ACXcCT9zPjz8jLVGSsLeMcGUV5/v60WYMElqGvBPChkbU6yDvtxGcgQ+0dPByapSRyQyfa7bzlj7JnPlVnBjMs98zSe4FcHuDDJLmEoeHD1YnsWX8PDDpUr3VfVevRgvY+MoLWznmD7AiqvFM3xjNWp7LZ5XhmPLxsi+H6YVlNR0sXBDmzIyNN3ceJRIuZ2gihkdP8tW/+zjbjvXz1Os7OXrkCN11UcKeFLNCLcTCWYyJPBs3rKZ+bi2vvXmaUNjJdTfexGDyJ0zkX+XFZ/y8/2/n0F4+waMPTfPQj220tEQ4cTDFj39Ty21XHCGvaYRaWmjrOsqeYw4eeOGLXHzp7bTFWimM9LO5vZ1aY4J5C5bz863vMOVIYAzoLPe4eTsYwj5rhl/+cC27dts4/MheyruG+cGLToannRTsJo6gjcSMnfKKEFOTYkPsIFfIUNBt+Pw+BdwEbslgeCadtXokDb71o4V8+x938rmv+vnRN8Xu2U/P0jr27jwJtiiac0Z1R5pNVL5uQlqasL+MMn8ev6hAPXY2bFpGa3cvR/d18+Gv/UzlLD913+3073qR62/9MnVd76d31285ve1/eOTREXboccZOTHLRjXB4j/SdbpxaOYXhKchmCBhuxnCSziXwhUw+9o0l3PONPVz/+QomdiWJuVMsWdZDx/wyEprOz//nTaprfNz8wavYc2Avs+tOkLdX4quzk081kA2e4tDWJJ2dTfjdpzj6pp8j25Pc9PFm/vOr5/C5Wzk5NML7Ny/Eb0q+rsHyZavZseMd6murqK2uVuBQ+sK8KGN1nXQqrQDxxOQ4Pq+lOBUArBsFzvSNKBWqQ2os8F2crGw2YqmkUtKKG9bMdJxQyLIvtqCm5VYlogG5TgJlZTlErpPYc8uajADaYkPMxOQElVVVatsK8Do1pYgVZWxNdU1RHWupvZVqWXKFZQig2Oc7nLI9Td0XAullWFxgs/y33BdyLvJvv9+v8o7l3wJ/xQJZjkWtntg0goEAejajQK1A5MnJSVasXo7LIZFculJIS7vtdgu8Ncgblp24MgV3udVaooDrZErW5MRO28rYFXAcDodJpmLoGbG4Fgc4B+l0wlpXk7U2h0ByWQ+RNQgTPSfbl3OUIXBZKnJa9RHNchE2q3UCWVopKostVzEruk2uixJvqDUC1PYvuMMJoBbLaVnLFMC+/mO3/cW/x5QKUKpAqQKlCvwxKlACwH+Mqpa2+Z6pwG/u/AI3/O23VI5nOhljZOI8Tr/PgkiSd2mzqwei+x/4DT/6wV1MjU2oB7b2ufNYsnoV5RGDwZ1vkk5OIhpYUftq/x977+FeV3ml7d+n96bemyXLknvvxg0wYAglJIEQQsqkQcokmQmTQtqkkIRvQgghlITewdgEDNiAaa64F9mSbKv3Lp3e9u9a7z7Ob/6AL1eu8B3BuWxLR7usfaSz13uv53mMaSySbaogsIkCn48rbriVxtVX0tZxluKSUuIKlIhjapLd77/Nzi1PMd7Xi8Ni5qbPfZm4zYPD5aOiYQYmm0NRmpHRcb51y5c519Ki8mlsVjNFpUU0zp1HbX05u3e9z5EDJ5WlrdVmwm41s2DuTK6/6UZM/gD+/CKsTrey13nzpW0899BfSUcT+Arz+dhNn6Sqrp4Zc2YpKD3U38PbW57gyJ69xMTiyWAFm5ul69ZSUVdNNDSiIJrDYsHrdOCw2bHbrZTNmIXdk0N8apwdW5+i52wrExEjJpef9ZdtYv6iRaAlmOhpp+PUEQWAxQJa0JPNrN+4S+av3HzKzbBMPMoNpfz9gp323zOAFf0SAOwkXymAixkbHmVyNEheXi6+wlJOHDnJu9u3kjYkWbD2YuasWEdZWTkD3X386oc/oeVkk7o5LaurYfHSeQQMUwwNTHJ4zylyS4qpX7WYiy7eSFllFd1nz/PC409xaP9+isuKuejSjSxavVrB376uLrY8+QztzWeZGB0noaXJL81n5ozppEMDmFMa7+9vxup20bBoDrMXzCVg0TAnZYIzSTwSVrmy6qZZ0xge6icRDhIKRolrg/jzbSxpuAJnbgU+T5S3d3XSvPcDVs2vZc6saZxq6+Sx7Xs51zuhbtLltbto6VzmrljK+5pGq7ygXQ5SDitGmxWTZO46bQpGpswa6bKAsudJGwSCmjGI9bPUV7+Dl/FllUGtW0FL3q2e/atTP/066HbjOmiU16uaGBXYKfbHSQOGaAItGNVVwDIpGw9DIiIGQWiSsxvIBb8XzW7TVbtKPWwEmbZVWTrCGkVxm7F5FtCZycRV6lphnQk9y1eRTQGgYmmcgasqC/eCSjYpENaMwao3Y5rFiEEpfMW+Sx88kNedyr9VqtbM/vVg5Ixbs259rOqtVMACnGV0QjpOqaFud6Smi1X7L0BbU5m9AqUNTsnf1b+i6iXKWeW6LN+fYcgCieUfiUwm74XOVQ8xQpNrIapju/zCEgtmsdqWXGDxDpNM3zQGq1Gpn+V8pUFTl1X9p8ivXsOoXCeZ3BXbbB1+q4eyONNBtcorzkBeyVpWhDrzetVE3S0gXp271F0foEnd9NmPzHtF9kSyFchWIFuBbAWyFchWIFuBbAU++hW41GGguLKQ6KTGidSgsnF1G01EEwbGIgkcZgvhsFENktpcUa7a7GdyZJBznWA3Q9l0I23jJo7v8ZIXCPHvP7AxGErjcBsx2xPsfzOMadzPtEVJ/vZckAJvBWW5k7z3ZpqwKB8tHkZG+pXi2G814kw5SQbSpFNhHDEXCUOIBg2WllWxt2uQdWUp9pQUsKixi/Z99Qyd7uOy2518/5eDPPhf0zjyWpBvtLhJ+oc5YchlR2sHd113HU/sf4k/T1kx5icxpuOYxlJ8vb6Ad81O/BYnIVsuwWAMhyePhC2G0eGhvaUFs5bE4MmhMtfJdZcu573Dp9lz/DwDff3kEaGuJg9vHI72hnjspc/wxx+/wsZNN/DBnveZP2u+GoZuP3+GfWffoHDaAFd/9TdMjt7LuS4PO59rJ7/Ixpa/RPnWD2HvT0KcCMugqo21V2lc94V6DjYf44UXnMROpqjRfHhNUWYkJ/GYHOwkQbchyQpjHjMK3Zw52U7xhmK+cccmdv7uOBt/Wkdn337aH47yyDkrOfNDvLQtqobPo/Ew3739Eu793W5i0s/IPK5yRdKjjuLJOEajWbl3mS1WqhrH8Lth6cpi7vtdPzfcdClHjr9O89FMik8sF7fXQGGJjdGecbwOG9d9opGDr53C6XDhdsUwWi3c9K0Cgj1XMplTwqWb/o2H774Vks2svvx2qmdspH3fHzn54eOMjhu4b8dBwiH42W+WsH3XcXzWSrY/0cyma+vY93wb13x6Mw/+bismO+TXuCjflKDvWIIl1/oYajJjMg+T0oyEtTRL5/uI28OMn3eg2TQKC2zUlyR58uVxLrs8D7N1hJ4+P7Mb5rD95XfZvM7Ko/dY+foPVvP8w/s48KqRnuERyirKmD9jBqlolGQ6TF5uKW6Ph6HeTqWGFWtg6RlddjvhWEyBQHGbE5WqUsbabApwykc8beDYqdPUVNUQCYbweNzq85IjK32oKFQFgirFrsr+FeW1tMAxpYoVRbEAZ1lPkt5f1pLEkvnCupsA51AkwuTkJG6nSwF++T75UMrcZBKTRQb0UzSfPs3s2TPVemAqGccq/XRG6SrrbbKOJyBWQLMofuWYRCkrHwKIJQM3KsP5GbVwOBzBbBXwb2doYFDB70Cun3Qyhc1uZ2piArfPQ0f7OcpLSiivKCGZFCvpNE67TfXicn56brEOe9UxCGCVKDEcnGpqoqikVB2P2aypSLaUWqNI43S7VG3iMVHoxklrAmT1bamMZjQFwaXmLodTrSnK1ySuzGQWdbCco66uln1KTQXWC9yViyPHJvVJpPRjkmOTmojfm1wLqYmA8NWf+e+P/ptI9gyzFchWIFuBf0IFsgD4n1D07C7/dSqwZ9ufWXrF5xXoCQcnGQ8OqmZOz7UUBmJmcHiUP95zH0898qSe54GBWfPms37TBgbPHWDsrNgxyw2RAGCZqksrh1xRrVptBmbUzuQz//E7EkYbfaODFJZWqAk7UdCNj47w7ON/YffOVzHEIjTUN/CV795BW18/tfWNGNxulX8rkPD1V97gp//5Qx1YaQYcdivTZsxg2eolkBrlyIdnOPRhEya5WbMYCQR8fOnfPk9xdTXe0hKcorA0wNnTp/n9T37OWHcfRrOFdZdvpGpWI+s3XoLRZiM0NcGhd9/m1WceY3Q0iNlqxZdXSOm0RmpnNmCxWQhL3jEadqsVv9eD12HH7rBSVt+oclT2v/kGu3dsVceYUzGT8umzmbdwIYEcP+HJYca62hhqP09H6ykFgI1GDZvY98hEospu1aGvRYC6QLcMxFMq6wtK4L8DYBd5ddMJlJRyrqWdk4dPq6YDi5nDew4wOjLAvDUrWXvZldTOmE0sHuXpRx5l39vvMT48isPjZumapdijwxiiQYwOH139IWrr61l2yQbKa6oZHRhkyxPPsGvHLgpLi1h18QZWrl+L1+uh89x5tm97me62DgV/RQkt0L6iMJfec6fwuQ14cgNMpr14CopYvnEt+TkBgr1txKZGlBpTAHA6EScl08WagTKfk/qSIhJ2B8+/+gpjkXNcefF61m+4md6uSX74i7vp7xli0ZxGNi6sITo2zOOvfsChDtmeQSmB3T430xsbGW6YTo/fTkpybP0uTG47BqdDrVBIqyVo05jrxeTSrZ8FKgoIVDAaE5isqpby1wsAWIekOgBV053yoaSkuv2PTn+lG9OVukqtG4kr+KuAbjiEISzZO3q2ksBlzesDnwdcNpkGkOBeNBkNUEBX4KkAX4GLAmQla1Y+L2rXjJ2yQMlMHq7YMCsL5Ax8VSBamjsBwsrBOHPsooJVmbVyDCZwyqCDVVkliypWqVyV6lcKpatpdZlvBtRmLLv/rgKW5xh1tbD8sKnaqFxeXXUrymSVBywrClaR6st+5OtybtLVCsTWn2+QXlkGSVQWsByCfk5KTa1+PsxootxV+b66BFo/R3moMWt1ubAbSYsdQCZf++9KYXW5JO8oiSGuqUc6KTbSco5iYS3w34RBrMLlODKW0wp2i4pa/rxgCa7qrfAvBk180/Q86/Qnbv7XeTPIHmm2AtkKZCuQrUC2AtkKZCuQrcD/8xW4pqKA4dgYcy6bRuEHMZojXRwbSTGlmXBanGimKaprDbgCGvWNHvI9U4wPwrbX4cyAnSJvGps9TXAih6JSB8F0B5duyKXzjJ0je8aomR9mwbIAR5piGExhhgbBGCkgt3SQUwckpceH0RzGkrAwSBpLOMovF5RTsGaMPYeLeOb4BISH+EZNGefGJij0OGmrqmTZ4gOMOQq4sspAT66Lqc5e+g46+OkDad76dTXDf+3DOzDIHWMat82t56n+SU4m+3BqVjYaveyLD1NbW4kvz0E4lUNlfQMvbX2Ez335c7z68h7sLit9Q2MsXLSEjtbTOMywcc0S3j90nL6pBHsPHKMmx0tujou5Xj8UJfjmb2dz6zXH+flD1Uw0b+L44TcYmzSRthh4cddrLGnw4W6YoK6iiPeb+7lhZT2//W0zYz0GQkmNG/wBXhkIY4rFKMiBn91fwkD7bH7xuyNEBsdY6PAxaJpicSROwmZjVnkZB7v6KA+bWLdxFsfP7mHO8stp6ungpPEUP7/jUvoDp2h+KIJhUZQf/zBNdyKCMZFPmgSPb1vBF685QCgl+athpZ5MpdOq7c0r8DHQP6Znm1rDOFxGntx6Ka/+bRd//X2UtAU8uPjOL8HtquDH3zyN2QoPPPFZPveJp3HaXDzw9Hp++7XteG0OZszQGBqFRZvi7NtVxkgyxqNPN3Piw8f59o++xr333Em5Zxlnzh/haPedvPBgio5YN4l+WHaxjXFbjL5jcK7DxC3fruHNn7ey+bMz+NvbZ/DbDGrAd/Z1XpbWreOVAzsYaYvgr7LxzS9ezQMPPMvABNTW1eE09eEodDA5PsTchlIefLCHG6/OoX5enLNNUZzOAE6rg2hXjDMfBugcGePEBxbMxjhTTLFp5VIS0TgpQ4orL7+YnW99QG9vHwUBL0X5hQq22q02HFazrhS1mAmLWlbTiMZiWC/k9Wpp5Rr35rvvs2jhEtIqNzetcm4FvktbnUymFYBU8DeZUl8XSBmLJnE6HWr7AkalJxVQLOpb6Unj0Qher1dXqUq/qqz4BHiGsYpVs2QAp/VtSz6w2D273S5yAn4FMgXsSoauWRb5xKg5nVJgWdTGYvEtQ9aieg0Gg7hETKJcAfV4qUQiruCp2CA77Q4iobBaI5Chg6lYUNXB5/HidruVPbXJaNYj1swmOjrOsWrZEmKRkHKLs1plgUA0JjJsLvnJmZxdWbKwprE73ERjGsmERkvraZYvW6wsx6VLF5tpcdCbnAwqJW4qrZGMayptSrKF5RgDOT5VR7HsFrhus4t6WKKqzGqfsVgcm00ixS5cg2TGGjql1iiHBofw+n1/t4NWA/gmuSb68wQqb/7Gvf/Pv8dkC5CtQLYC2Qr8IyqQBcD/iKpmt/mRqUDb8V1UNq5SADgSnmAiMqFu5DLERSn5Dh87ye/vups9u95XU3J2m4Pq2mrWblxO97EPCA10YTKmMClLVE0cXdXNjcVkxuu1s/6ST3Lxzd/mTHMTeUWFYHfrmTJGAx/u38szD/2JjpZTOExGPvfF22hYvAKT3Y4vtwDNZFVAORwK8f1bv8O+vQfU8Um2icfnY9HyFUyvL2as/zxdfVMcPNCkbirlpvTiDevZtPlScipK8OYXKivfaCTOw/fcw+433lTAsaq+jg1XbVbq39qGenVz1nLyCC89/DBdZ88RicbVTazYR1fNnIvBlCI0GSQ0OY7dZiIQyKGwpAi/y47LZqN0RgPnm8/w4v33kwxPUVhZxdy1l1A9Yw6VFRXEIhMMd7aSGB9lfHSYjpYzTI4OYkbDavn/1b8KxkkNDUY9E9gkymrdJlfpKgU0qmlco1IA59XV4isr48DeYzz1yFaGB0f1aUmnjdmLxFJ7M4tXrsJmtbBrx5vsePllUvGUahi8PjfW5BQTw934nA68xWUU1y+gfvZ8ptXVMTk8wKH3d7Fr57tMRJOs3LCWlevXk5cfoPnYSbY+9yKTY6MMDQwRnAyTjERwOewYEwlSxiT5eQ6qG+qZNm855fUzKKssZ6S7kwG55jZFTomHQ6qxEOQqAszplVUsXjSfZDRIV3cfjzzzAuVlVj52zdVUls+lqW2ABx98jsGePi6ZX0ZZrp+X3z5E83CURNpM/1A/sXQSd04uhqXziEwvJylZv34vaa/k7TqU2tXosKsmQxPgKvm2GWiZFqvltCi/zWgWq1Kyq25D91PSQXBGJaoybhUIznBfRXR1Ba2CsPEkWkyyfxMQjUAkhGFqCiIJDCpb2KoskDWnDbweNJddqVoVXRQwLMpjAbgCUhWEFQvnzN+VRbRAx4yKVmyi1BBqJntYvk9eKPJ8BWIzoFXgdjoDXwXwZpS6BpcRg0wCy/kolatJZSUrpa7ad8ZGWdS3Ug8FowXy6grgTC+EZs1kJKvn6JhdQd20SWUBq3+LNbVS/yYxIBZLAlZVfBSaKJSVDUESg9WCZtdtoo2xNOm4KLyl/pmHvITE/kpyeTM52X8H1mo/GppYSSkVvW4xLp2eqLwVe5bMIcktFtts4ciSbawsvPVMY2xyLpl/p3ULbWW5rXKBkvIrUgflQqylRGrb8qvTSOqaT3xk3iuyJ5KtQLYC2QpkK5CtQLYC2QpkK/DRr0BjwIUjEmYwDW6bC2ckxLjNRtUsIy5vhIIpM4mpPHa39JP0wJVX2giHYxz/AIwOFz3jAp1SKgO2fu4ikvFjzJ7j4sD+cQIBE3Pn1/PurhY6z2n4yy1EJ6IU5EN5Eo62QWFJLYOJDlITYDZoRBNW7viunXcOR/D1QL21jPtaujAko1yda+LK393Af37+CW74QR7V9WaihyEU7SfX7CUaN3Hfk2Pc+M0S9rwygP1cisCoHX/KwP8xR3jKk0dToYsdwx102txKHVheWY82OcFA/yhFBXYuXbqcv+15lauu+DTxqIm2rmZiiSSl+TkEcvN5e98R0gYbY+P9ONJTpGJ2xDV32QYXXb2d1BgXY5zTijs0n9BEKQGPhZMnDlGyrpcT75kYMvRhj0B+MdiDcPAtMNZb6Wk2ck2dj51HBwgbrBQazHisaUqqnRzsSxCbnKLMaCdMissTBvpyYa61EAchcjweykuN9I9AYkOY+GA+Z5o7uPnfL8M65wzdg110Dk2x+/+4aR5M0B4MEU/D7/+yirvv2kNzU5r1l81n16vtmGWQ1mCkqjbB+WY7MW0SAxGmjLBnz228+epL3Hd/D+ER+PrX13DzV1288uJrPH6/hTNnErxz8grWzNnBl746D5t7jOUNs3js929y5bVOispLOHFohDiL2bnvAz71ya/x8OOP0zNwnrLpJh5+6Nc8+vutbH+rHd80C+fa2qgqd1BZHePqmzYw0m3lv773GpWNac6dhN/deRn3/q6NG79WTmK0iZdeG+D271zFN/5zC5/ZPIP93R1suqiWiPEEsSkvE1NOXnlugkBRhC/e1kj7+TYKckz43Sn1Wo2mUrz4TITcWD6xUSPdrUnGJ6F7JMh4KMblG5djFLBo0GioqyYUDBMKxRmbmqTA71XrYaJAlVxdydq1WGT4WlNwM20UC2dZW5DsXemHUTA4FInh9HiIRaOYTTaS8QhWq6wHmYnF0wr8BoNT6heR3+/Xh88zCl6V4RuJqBzdZFJXnSpbaATYCqw1K7gp3yIWzWpNKa2RSEqMlgmX0040mVTrT8puWXJ5jbIeZVL9tqh1Q7GIcr8TxWssHtd73mQKp81OLKlbTut5uSlSiQjj4+Mk4jEFoP3+HAWRpcVWjBiDAtby/AtW0SazSUHnvv5+LBY7+XkFpNNxeno7WL1quYLBMkQfi8qAgkXPUVbLEqICliUL3YnNKMpjkwWHw82ePXuZPXc2aXGcSyVIJmLKWlrsq+X5UYnqykBzURPLGpsAboG9hw8dJr+ogPzcAJrBiM3pIZWMKXW32EnHYzHi8ZgCwEqEkdZwOpyqNlL7lKYrs9UxptNc85/3f/TfRLJnmK1AtgLZCvwTKpAFwP+Eomd3+a9TganRHly+QmWDMjrcKQI8Ha7o92MKdL2yfQe/+9Vv6TrfqW5Yq6ZNZ/HKpZjTo/Qf30tyahzMukWsMC+L3CiaDcjgZVFpGV/+3v/BWVTLoYN7WLx6DRG5eUylicTCvPDUo7z65BMkwyEqysr59o9/RjiSpLCqErdY4ooikxRHjx3lW5//OuFQWHE3h8dBbl4JGy5eQyrahzkVI2F00N09QlfPAPFYils+ezPFlSW4iwpx5+ap3JVjHx7m/jt/y8TQME63k83XX0NxXR1LV67EYDQxOjTEi08+yv433yYVjavP+XLzqalvUFZHsURETUTGwlO4PQ7qZs6msLQUs0CueAyry83W554jMjBKPKWx4pJ1LFy7geoZDSSjITpPHyXY201ejp+xsVHaWk8zOTKARW74RQFsMqnJTF3VqINesdU2q7yS/wWApdAZex2zXQfA/tIy9u8/xlOPbmVoYFR9b830Wq649ipWbViPJ+Dn7OlmHvnjn2k6dlxNas6orsKZSnK+4yw2p5lAXi6zVq5iwZqNVFVPIzg2wr6dr9N55gQ4feTX1LN45UoKCvIY7e/i0T/9haNHTih7XY/XTzwcJTE4SCRjUyTwbsbc6SxdvZKZ85fjywkw0HWe47vfJjU1Tn1jvYJlSgEcj5MUlSgGli5dxar1F6Mlwox1NHO0qYnnn99KSaXGdVdew/TGi9mz/xAvPP8cjliIitwSTp/vpWckyNBEnM7xUTXlafZ4cMyfS2RhDfFCD0afFwJ+NI+HtNWK2WHDZrIphqkjSrkxF8sr/SHW6Ej+r4KNAgL/V0aucksyYhBbJ4tZV4xmkmB1aahYGqeUcleLRUEyk4IhtNAUBIMYxa7ZaCVt0jOGVfavyy3dmK7GlYlW2Y5bALRuN5zxldYPVkCvsjzOQFY5ZrE/lkZSZdpKw5fS4bB6vm5NrbYh3xOT54ods0wCGzBK/rI0+D67soTW1cMm3QJb1LUZjqtJwybTvxmgKqLiCwBYrRyIoli+3yoq5gw4ziiAddCqW2XLdqThVKpddTJyPAKoZd8ZVKusxkxoLjk2E0YR1koesUzTKrWtAF3dql7qL+pv3b0gs824APi02pfBrLsaqGt4Id9Y/pQaSIOcFLW1lEforu7Arc7DJMBZT90WaK7/bpTrIeBbspN02yd1rdTgQEYZLD/DH88C4H+dd8PskWYrkK1AtgLZCmQrkK1AtgLZCnxjro/1PyjntUdOkdSKaRzTsI2GOOU1MTYSZPHlAR56apRbPm0lZXTSMzBCzbw8Hv7NsBqMTDh8WBwTtHfC4oXzGZ88Q22jnZ7+McqLXfzt+RAzZvgUyDrfFsbm0bi1oZTIWC8bK2dw18nznOyMopWA0wgeI9x403Te3t1C0g1lJhst7yex2szUlCTpHkhx8eJKVmDjpK8P87gX38QwI5OFHGrppNjjIq/AwTn7OPHqJANvmCiKuVh4iYkTrbClf4xCjx/DaJweTWN8Ko7M6GLWMEfTTK8r5NI1Ad56cxSD2YfJMsWSxcvxe928/d4evAUFdLYMkR8YYsnsXHYfilCUU8iyTS20nVpOaGyKEc8B/DQQHh1g3dIrWDrHxZ2P/pk1G8oJal28scvChuk5nGsbIJJysK64hB8/dA5zLhzbfSuz5z1MOpZTggTRAAAgAElEQVSg0JRgvt9BHgFeG+5VA81ps5mlWopRk0Zpyk6OOUVjhZfFBT5OrG9hVJvGnsfbCQRSzP9WISv9OXR7xznX4WHkjTa00RpePzPAws1RNlxRx/iYk+rqGVy3+VGVRuR3+EmYkpQWBqmvnMGTr53lkqXTuO62pXR3vUPLsU72H4PhTvjEDU5u+PRc/vCTvURjcK4LHtn6WX5468ssXO1m8ZppVHsa+e2v/sQ3v1dIX7ONnTugrLKSO+/fg9uR4oqrK3hxSydFZbnc/8wa3tl6gIce6OGqz27k0fvf4447L+b9109y9S01mBN+7vj+broHBvnm9xrYfPFF3HDlY7gKwxT4YKDXxs9+fT273txKSVk1Wk6I5oN9LN/oYO6cS/ncTU8Tj8AVm/10DIxTUwXL55dgMg8yPOxh944xPDkmRpqcHN+TQ1obJpk2KhexxpkzKMzzY0qnlG9XeUUl5861K4jrshrxuZ3K5llArnwuJsPSmfUbAZzRZAKrRQel8VgCm00gYRp3II/BkTG1FpGIi42wQUWf2e0OolJURG1rVrm5MvxslvUKZe5l+LsNtKxnyHMlViwqqlWHFZPRQjwRVe5yqWRaWR3LvpVVdEYBrGygxeLbaCIcDmN3OvT1BNXpGtT3xgWQapATCBAMBcXgWB2DOAHKELXL7SIaiaq1KxFMSFfe2dVLYXEJodCkcruzWy24XA4FcUV5OzY2pqBvZWVl5lh0cYRAVllTi8YTJBIaPp+H17Zv5davfQlDKkIiHicei6r9ilpdIpiU3bLJSDIZVZbZIvBIJFLKpc9stbNl6zau+diVJOJRDOmkyjGWoXOpVTKeVFDZItcClDW0KLijyTQVJYWkEjGMZqs6J7H2FldDge4ifpE1CbNFzyuWegns9Xo8HDxyVK3vOZ1O8vPyufnnT2TfZLIVyFYgW4FsBf4BFcgC4H9AUbOb/OhUQMCvwIxYOMjZ1sP4CoqULbKybtU0YskUD/31ce757e+V/bPD6WHR0pUsWb2Epg9eYajlKAa5KTSINZCughRWYjYZ1ITjoiWrue0X99PR28/YcD8VDTP1acBkmuaWJh67748c/WCPyg++7hPXs+m660loGp6CAlwer7p5ikQj/P6uu9j6xBaSaQ2H3YLb52PmvIXU1+Qx0tmM22HF5Xbi8XrpGpzC4ytlwZJFeIsKcQVySZlMTIyN88Bdv+fDd3eTjCdYsmoZsxbNZ8XF68nJzVM3b/vf282j991HeHRC3aBLVkjNjAYsViutTad0GxijTFOmqa6tZdaiJZTW1NHT2sb506cZHh6j6dgRKgpLqJg1i/nLF7BoxUrMFhPtzSf4cOerVBYWUFJZoY6n7WwTE8MDSgFsVwDYrG6W5QZUCpk26TfachMuk5j/WwEsxZbnCgDOr6vDX1rC8ROtvPHq+4yNTmFzOliycjnrLrmY4vIyzp87x86XX+WdN3YyPj6Blkjgt1hwa2nG0mnsXjuLVi5nw9XXMK1hBtHJEG9ue5l9b+6gIM/Pgg0baVyyjIL8fIY6z3Niz3ts27aT7v4RfMVFTJ89m0QwxHh7O4OjI0p0Wj2zgbVXbGRGQwMBTy6tTSfY8+4bjHS3K/hcO6NOAf242PrEYySUYlVjzpx5XHLFNcr+p/30CQzBPg6dPsf27dtYvqSUaz75NeyuQj48eJC/PfcSoe5xUgYzyXicztEgbZNRUrY0cYuGtaSWxJJGYhW6+teYm4fm8aI5PEppbjNbSUq+qzQzCnka1M19IiG2ZAJ2L8BfPR9XqUMFvCprZlGJWvSMYGUPpGcDC4hUH8kEBsm8FftnZQEd1hXAkTCoSVNR2DrQxM5IlMZ2B4gVtNWmQ05hi7LycQGmyg9YWiSyuupVQVplAZ3UQaooYUWhKvRSALCSpMrnJeNWzys2yD7leaG4yrG+YPEs10G3orYr1a9S7Kpzl8ngDB1XvvBiuyx/6jbvaZVxnLGElm44mVZNcMoqoFdAtDBhgdIJ/bhkKlepe+VYJN9Xai/HmNCBtFg1m2UfGTWtZlSWZGKLLfbLoqxWDtYC1kVVLfnEUh+bXCt5jq5IVldAcWVNsdrMaLAOrtWAhS6yVgcvT7hgmZ0ReWvSS1sy0FgymFU9JbfYIOPZCjrL60CpsRVw16+HnIucs5oc/uT1H503i+yZZCuQrUC2AtkKZCuQrUC2AtkKfOQr8L1FPhb+OsLJO/1MtAzjKcohXRbhyJEw411W5l1mpKM7is2u5mSpKHaRcIZ47x0ITwXQtDF+cbeT57YlOddsweOX+37J2rQzOhSnuz1Bbp5Gbr6d1mMJjNEUtzbkUuOwY+saYnqFn54x+HbnIFWrCrBbY9jcE/S1GzHkWLl6rp9UW5DhriBL55VhO29mKNhPd52Ls7ER1U5YUuCdsrDAGaDUnOSDoRiptInj1klGzkCd5mHlJ71MFPXw3P12RqeixOIwHIYSt4HNK2dz4NhZqvzFnA+dU7OfI0EjKc3EtOpSSnIKMaUTtJ5vp3N4lLLCcspLDSxaGqd/wE5Xc4zaWTGGIkmKSmew79gBLHG4+bL57D3Yyqxpc3lj326+flsFv7+3kzvuLeeZ33ax5yjMr7cyOBKnv8eNKRrkl39ayg1XHCQiPZfRgduYotoJjTl+zBEDeyf7ScY0Km0uSq0p7GkLlzeUMWaIce7aHvoPFjIr7WDHWDNrLjVh1JwkCuOsWf0JDOMT/Owre+kMJvjWj2r48Ohhli2vx+PJ5fmHhigq7+PFF4PENQef+qyBRY05fP2LY5RUJwhb49zxs8386Z5XqJ0X4N0tQa76GHzmc3Po6Qhy+L0xtuwa5JEHv8jxg+/QFzzL3n1m7r7zsxw7+yyRkVzWLrax6dIW/vTi57jm0odZOE9vb9/bCzNnWUgbEnzv22v53nfeZ+210ygtcvOnPx3mU58soayqkIL8cX79mzZmLDQxNmDmpz/9JHv3v8+zf+nmO7fP4tl724nnjzFvpoV9xxN89QtlRA3T2f/2frp7Q9icECgTczAzf3skyfd/Uc75c8NYkxEGj3noazZjchXQdHQUgyvO0MAURcXFzKyfRjg4RUKGr0mzfuUKmppayC8uZt++PVy0ZBGJWETl3MqamvS8yaTkzqZVDqwoQmVdSyydBbTK2oF8LdfvJml2caKphVy/l6HhUewOm1LmSlsva0JiTSxrJIlk8u/qX5lHFhiciCeIJ+JYLEasVt1yWHKbE0nJy01jUS5jmoK1kj0saleBxVNTIUR5a7M7BV2qfGABswJ3ZXlDXAD1bQlYTeFxu4mEw3i8HqV+lbUryQ8W1bCAaVkHdDicBBXwNau1NAHccq6Tk+Pq+11OFyazLnK4AEjFQtpqs9LS3ExtdTVWi4GxsRG8Xr/KTxaYazQKnDUxPDJCUVEOJUV+8vK8euSWLEUooB7DaDHrpmCZIfpoJKLUuCaLlUgkgc8fYOu2l1m2fDk2cXlT4FtmxQ1KOCJ206m0gHmbWp8Q1bEca1xgssWs1jQnJiawOxzYJKNY1iHEvloykaNRorGoqpVYfgv8FcAt1/2TP3j4I/8ekj3BbAWyFchW4J9RgSwA/mdUPbvPf5kKiO2JQKJoOMzAQLsCP6J0vaBk7B0Y4u67/8QLjz+jPldaUc2i5SuprS/l0OvPM9zWqgR1EpEpXElxIokBNRjw+Dx89Rv/yaprb+JU0zE1FZk2WUmnkoQjUbZv28ZT99/P6MAQRXl5/OdP7yC/pBRvQS4mpweL2Mmk4cTxw/zo299noHtIgZ9AwEtJ9TSWrFzMUOsxDPEgLrcDr8tJbiCA1ZdHac0sPHn5WAO5OFxeoukEpw4e5MXHH6el6SwOu67+LauqZOHKFcqCZ6i7hz/+6rc0HT2hLGgF9lbWVlM/p57u9g5aTrXgdOiW1AXFRcxbspyFK1ZgsLt577VdtJw8yeTIECPDA8yfN5/Vmy9j+sx6CgqKGBvoZttTT9DTcpq1a5dTVlXFlADg1iYmhvpVvKzVbMJo1m2grUbJnDWSFJgukFeUwTJ1KXbQGQtoNekp9jwCgGvr8JeX0t7Rx+EDp5mcCpNTUMDiVauob2xkamqCp//6OE2Hj6naGy0mxju68BmMTCbjREwWGufN4sqPX8vcpUtUw/L2K6+z/cWXsNssrLlkA8s2bKCopISus2c4sONV+jvaOdrcjdntp27ubAJFhViSCcYH+xnqH8Ts8LLm0g1MnzkDu8XC8X2HeHfHdgYGeqipm0ZDTQWFeV7F4AQAJ2PSmOsWxbk5ucycvUDZ8gz0dzOntgqrJc2hoyf5YNfbXHXNpSxacREJzcr+/Qf58K39+NwWAi4b7+87zYneScJ5KcKeEIloIYm6uSQbi0h7LGiyWpGfi8GXg9HpwuZ0qubGkBYLarAZ9MYqHA2r+mryUPbmQjyFSgrwFAisq2kNSiErmcG6UtSgLJ0E1pt1ha5k/gpsTcQxis11JIJBpncFAAs4tDpIC0SWLBvJJva5lB20gGcFTGUqNaPSFSCrydCG1CmV0vmlAFWl/BX75ySaAGdR+yqCqhCreq56jqKesl0wxEXlLHBUf44hlVLWz6I4VuckzFZAsNrJ/8o7Vk7QUot0Jv9YzwTWs48FUKcVqFX5vfJaFZWu/CBnbJl0u+qMildZSItqVoBpBlbrIcW6lbJYQput6vsVYBdraAHS8itKAHw0JQFIej6vsnoW6235adKvifrQy6CrdFWGceah3LJkUlnTrZ5F8auubQYeZwCxWFMruJuxXVcTC5IJrSy+dcisFMsC0GU/Ap/l2KR9/uTH/2XeC7IHmq1AtgLZCmQrkK1AtgLZCmQrkK3A5goDtz7m4b6vTDH7Mh/jbROsmFaAwRhkYjLB4eYEBUUutr4ZYs5KAw31+Qx1BbF40yTibuoaCjn6+CkG4j5aeybw1BiJmTXCIR0mOdJm/vLcVVy+8jUSWpz8cIpbFvnJiThJDgfZvGYGAy1H6LLlc6Q6Tn96nOMtSfwOCIdg4zonq13V7HiqmQUFXkZCMTyyTzrxhJMsKa/A/M4EoYkYvmAUs9dOyAV7AnHKrq3j6b8209sLa26AAs3AUMhOx7EUzR1xKn3FzClwU7fWzQtbj+BKWilZ6uPD/bJe4WWwZZK6chuTkwkSSY2L1i/h2Lkxamqms3v3K9z18AL+/IfDVOaYOHomRe0MF+FYiPExkDjWuhorpnic1ZcW0NOeoungCKWzSoiFevn4p1fwhz/voTIAXb3TFPz0GjuZtmAFf/rRAYIRL1d9IskL2ya5vKCIA9393L5yFq8eb+ZLP76G+3+4jSU1fggZWV5SxH2DR1h7ew773x7FPQ6vD8G6i/JYtWSCQzssXPGpGby44zD5lulsf7GFtw59ms98/Fm+89NVuOwWfvbdnVx9bYDXX7Ny+PAkDQsjfO7mPHY+BW3REP3dDu56+FJ+8d9PE4zDkgXTqPIHOdU6wIZ1HkbGInz8htvY9twDnD4S5upbGrn77iZK3fCVH8zhsftOcfMnp3Hj9T289sEXuObSP/D7++r43n+0cva8mGIZeO7F6zl7YoyHXzjIiaMTvHfk4yyY+SIvvvQlWs+eoLXtKEl7AVHzecY6YNGcWtI+C68+1cIPf7KR73/hDYbMMGu2na72KN//fh6njg9z7XW38sQT9+Lx2nnh+SjF5VBTGOD02THyAjCjAs696eNsj4V4yIxRmyJt9NMxOkBdTSUumxWb2YTLYaOsqBCbgFENhkbH0JIJKgvysTvtSkAhkFUUwDLE7Q/4FExNJtIklf2wpuyTY3HJm7VjkD7f6aW3ZxgZgRZnPrGL7h/oxW61Y7Pa8bg8JDVRtQqU1YUD8neLxaoUqXrbK4pYS8b8S3Wzal+SxysPp8ulILBAXrfPpbYRCoWJC1w2GvG4XUrhGovHlGufWFWr6DGLRYFsl6yfpNJKaStrAHabFbvVSigSVr21gE5R755pPUttTbUKYRKwarIYlUpXQLWodx1uB6FglKHhIRW7ZjEblLpZzsHl9jA0Mkx+Xg7xaFythwl4FZAqH0mDKIxtysWstfUsF29chtGQJhWLqEH+ZFqvndREqaQ1sdqOK7vpdCqmoLOID8wWGxMTU5w4dZpFC+Zj0BJEwxF8XrdSLIv9tNXqxGSUeDUPsbhkL6cwyRqFio2SNRFZl5P9WRgcGsbtcatrLjBe9nfhmOW4b7zjseybTLYC2QpkK5CtwD+gAlkA/A8oanaTH6UKSEZGWlmnJNNxBkZ6lT2KfMgU4tHjp/jNr+/iwPt7sVhtNMyex8p1F+FwJtmz7XlGOjt1nqKL4HR1ncGggN+06gp+ed9j4PLQ3dFK6bR6laWRSqc5f/48j9z3AO9ufx0tkWTTJeu55Ztfx2yz4s3NxWC1qSyVaCLFH353J9u3vMbkZBiL2UpeQQ5LL1qLzRyh69hh7HYrDqcTl9NGnt/LktUbMPkLFeiTDN60ZmRsfJi3XnyW/s5znGjuplHybWfPZPXatdicLqLxCDu3bOPx+x7M3GBayC/OZ9bCORSXeDh6+CTtZ3tw2Cw4XHbmLVnMvGWrmDlrJj3DY2x9fAu9HR0M9Z0ltyCPDRsvZcFFq6msKiceCrNn5ytsffJpnHYbl1+xjrLKKqbGx2lvOcXE4IBiSmbJKVVZJSZsBgsmo0HZLlkMJjWRKVBdf+g11qmdEavdQX7tdPyVpQwMjtLZ1q9usvNLyqmbvQi3w8Xe997iib88ztDgMCWV1VTX13Jm7z4Sw2MMxmIUVVVwxcevZdX6dWrK8Z3tr7P1qWfUTeuqS9azdtMllJaW033+PG9s20LzsYO4HE4iRidOb4Cc/BzyS0spDHiITI6oBqNo2ixq6mpV3s3JD/fy0jMvMTQ0xIx5s5gxdzZ5DhO2dASTKM3DIZLRmGpmVGYLkg1j0a2JjWk+c/MtOEwpRjpa2HushY7Tx1m6ppHCynryCutoPtWCwxDHicYTj/2Nfae7GHTHMJQZMMULiZXPIjSjgpjVRFqsfcrySbudGHL8mDxOPE4n0XRc8TxrWs+3DUdDGYWswHjRtIryW5oH499tolU2r1L8CgwUeJ3Ss4FFRW+06aBYfKXCEQVojakEWiyOIRrPKHgFJlqVgthgc4DDSdprAYcVzDZlhyywVe1DYKral55hKx3d32GqAtKihk2A5AKndKMmpUQWSK1soAW6ikpVIK0OanVimVEFX/i65PcqKKzDZ7FPVs8R4HkhT1gBYB1yKvitk+gLMmH982rfKl1YB6sCp6WRVdA3A4wFFisoK8xWB7aqRZXRfaWaTip1tNEhimiZFEjpimc1daJvX+8ApfbSgAkINqJZTBgUvBbFrnDeC+eZqZ9k9yrrafl3Zt8WPWdbso2UqliRc1E/XwDTKnRbf8j2lC23Dr/loc7xgqo5A8zT117zUXqzyJ5LtgLZCmQrkK1AtgLZCmQrkK3AR7wCN19s4FO3+/jz9ye45MtWZlb7ePsFA97IIKMhKCwoo62rh6EJI1WNNqJWjRMHNWprbBw/MsGoAVZa8zCPmxm3wGy/l+09LSSKfbSemcAag6tu8HLo0CStbbCp0sc8q5n0WBrbZJqlFTmU5muMhVO8XtBHc8LOTGOKh45r3LYuyemhFNPTGqf32rjsynUMndgH8zVKz2kcGpnEdwl49zlJmKycc0apLvXw2vkhrlrTyIGmJsZ7nHQHU5jz4lS5Nc60gqHHrIbUZ5fksLN1lOtvdLP3bQPWdIzGtVYmJ2K4Ux7Sw5PYkg4i5hDBsFupDY35PppO9XLjZ+r5t+87+Pl/HEWSZ4b73FQ2JNm9J87CBT6Gescw4CDXFaFhoQFb3M+BpjGm2y2ct6dZOKOB9p6TNM6Zz7HDE2x9/jyfuNHKSGc+b+2cYtoCO5/6XB7/flMnSwolg9VAiSdFzDFK+DwUJmDWZ8ppeXaUxgIfbctzOdLVhsUXZNm6Wbz0xkk2rHdT4rfhHs/hvfZ2iosStB5zEHBFWLRoDtteOcE9f/ky9/3PE5w9lSIvL0LfqB2fN0pPv4W6qgRrllfz5+famByHTVdVcdnln+G2b95DUhvntltyefLpMD/5QZxHnjbT1xXjti9Vsuu1DtZeXcUzL7azZK6Lz375MlrOHsVFFc++eIJ/+/w6xsbOEov28+JDRdjKRgn2x9m41kRh0ULueewDZjfmIfFS9z1wmsULA6y/vIz3PgjSM9FNTWOIgNPOgrmbeOLJrXz8yjLaW1z8bXsHo5IVfa2PeF+AhkUD9PUY8fvyOXW0nZqZLvq6NULxMN3tsKS2mJm1Odz53WZMJi+jkxPk5+QzGQozEQ7S0NhAKh5SQE8UrTXFhVQUF6sB+5HJsIr4apxWjVVLE46L3bLeI1skF9dmUXbO0n9KXFk8nVKKVlHMWq0OEjEBs3aGg2HyA4VMTuiRXgJd0/JfWqyaLcRicaUslaHosKwxAG6XI7NOoCnIqaXFOlpAqlFZQJvNNgVrBboaTSZ96F6T9ttEghR2m131sirrV5Y1ZD1BS+EUKG010dPVTUVFpRrsFhWxtMMCjKV3lnxjgdfSM0uursNqVepYactDMT1b2OFwEAmGsNl15axS+kocl8WIw+5W52N3WNU6gOT0ipugfF3Atlgp+3x+pSZWKxSyHgM0t5ylpLREZRQLzHV5HJxpOsnaNSuUxXQ0HlI1lXQntbqknPWMCmrLyYsqV+UjqzWBBGlsKnO4q+McU+EwlRXlaiBdALJXXOUcdmJpAdQOYpEgw8PjFBcXYzZppFK6QlplCst6gthqG83KgnpyYpLh4WFyc3NVDvLnfyXCmuxHtgLZCmQrkK3A/+0KZAHw/+2KZrf3EauAQKGUyt9IpGIMjg0ouxgBHyktxWs73uIXP/4F/Z19BPLymLtoMcvXLCYRHubtLdsY6e1VN7QyjSd2MWar5NcacNusXHHZZr74/V9x+kyTmqCzen3qZiiejLPztTf48133MNzdi9du49u3f5c5yxbi8Phw5+SoLFghMy1nW/jRt29ndHiEqWAUh8NNZU0NC1cu49gHO/Da7eRX1BBNxpjoaaOxupI1l12FRWyZnB48gQDxVIqD77/D3te2YdLiTJq8NM6aR/2CeVRPmyZIivHBQX72ndvpam1X9rRut5Np9dNpmF1LMjLMwHCIM6c7SMbiNM6ZxbxlS5i/fAV5BXmcbjnLloef5XzreezWKKvXXcTs2QuYvXSJUjV2NJ3iifvvoaO1naKiPK4QAFxVxeTEBO3NTYwN9qvmQECp3LzKBKbFYFH2MQK5LALbMmD97wpgyQdWHYUogO0UTKsjUFHOxOQU4amomtoMlFThChTRdvIYu15/lXfe+ZCUycLCVauxO0z0tXeQFMiGifr5jWy68mPk5eVy4tBhHvifPxIJBll60WpWb9pITW0dvW1tbH3meY58+CGpZIyy6grs7hz6e3oxkaKyrk5l4bgdolg2Mn3+cgXIDu56g/Onj9I9OEVu5TQWr1pBfl6A8EAnyeCoAsCyr5QogEkpnqYrV0VVaURiaT/7hS9TOa2a/jNH6Oto5dCpZg4d2svSVQu55prPgMVBeHSU4c4O9uzax+nOAfa1tTFujJFbXE2yoo6uIh9hm5202PN47WgOC5rHjsHjxOX3E7dZlerWgpFkOkUyHiUt1krSHZkEY0qlpOExqUEGpRy9ACCFYIryNim2RAYcNpcSCCtrpriAzLAOLhMxSMYVpNVdiTNg12rG4PaAZBO7LWgChI3SiJkVAFZWzhlFqjSCirUqyJrJ2E3IzhIZCJzSI3BFeXshN1j9mRH2K1WubsWsjkn4pgK8pgwPvgCNM6HeCsxegM8ohbHCqUoRK69NyQmWU7mQUawr03V1rWxccnB0SKpstiV7WGqncnUlj1jgtTSZUmDd+lxJ4uW5kbh+DnYJ4jKixSRTWQfGomJPZ9S9BnX+OuRWYNgCBrsJzWZAkxUYpdjVJ3/Vecs+BT4rS23VFWbOUWqQsdJOp/X8YTkXgeNKEp1h3PI58YgSpbQcTMb2WZ2v1D4D7dNXfuwj9n6RPZ1sBbIVyFYgW4FsBbIVyFYgW4GPcgV2vVGKNS+HjmN9vPzeCN+9FW75AkxzlnLmeA+eXPjUVwvYsWWQ0nKIeo0cPeAm1ztJNAzFVV60oUkaJt1MxV1EDRPMcuRxzJLi6MAgSU2jpNZGNBXh1EG4fp6Nkkge+VNxeoIxajwullV4OH+mja7PF7PvyAA3+xu5adsRFrgd3FLnZDzpJmZN0zs+xvolF/Hku29x7Q2FnOzoY39HnNAQXOPL4UxhkoaohSe7JvnYCtjfZcFhDHP95nXc9fAHBHwWOo+GMeGgzm/WB6FPD3PRFW52vR5k4YJSIpEeFi7N5cibI5QVF3Di1AgjyRQOO0xOwMKLXIR7PdTXB/nyfzRy3x9PUdhQQv/RBJq3m7E+A8GpBAEn1Ff5KSu309o9qgbLzw2laG6PcuO1Tp5/IozXZcKcl+bMMY3KagfFFRHOvQmXfbOc556LU+IfoG8UOOtkTrGDy2+upGhmmD3/PkmDx4HrRxoPfaUff66BfekEEyNx1n3cSlMnVE6P861bl3DgwFFeeCJOygWXzjFwolNj08oStjzbi9UFd/xmFff86gMmxqy43TZ622Lc8i0n777j4tTxHmbNKOGd3b1svLyId9/pJ5AD7aOQ67Zw0YYk77+i8b3/gl/dCTd81s9Vl/gY6cqhYCb88I5WSoqCLF9cyMw5ZZw+MsD2HUNUl7u57bYV7P9glC0P7Oa2Xyzl+J6zXHHVp+gfO0l3Zzku73Fu/PQpVl8yndzi01RV1TMaHKWpbQi/Dd7aC5uvruONJ1u59+75jE3l8aNfvUPanmBhLVy5eSan23sxJSpp7zqKxw45uR4sYS/5dgfbnmhjvC9FcNHTbKsAACAASURBVMrK8Hic6rpSJqbCBMNxxqZClFeVUZLrVwPH4+MjlBbkMb+hnlAwhNXp5cPDx8jN8ZPjduKV4WWSlJWWEg4F1VqPTSKeSDE2NoHFbFfbFADsdDj1oX5TmnAixa7dB9m4ZpUaSFAWw5L9G0/gdDrUvyX2LByJq9eqwEtdXar370JmZW1OhBTSxwo0lnxhsZtWg85qYNqgLKGVq5y4y5kk2kjmy1N0dnZRWl6qhAjS6YuyV0QiovgdGRkhPydXPU9A5uTkFHa7jalgSG1DFNBWQ1pl+MoxyIcIP2wy7C7GXZGIUhuLPbOooC1WC4P9feQEcgjkBNTxdvf347BamBgfIxoNU1VVlVEGi/I4QTwWZ3R0BIfTQSAnT+UcCzw2GkxEI0HGJsaJiFrYbKa4JJ/G+hqSsUlSsk6imTPZwBJHl1R5vbLOICphkzFJMqEpS29RFSeMJqW2fvvtd8kvKKQoN4DbZcPrtJBKRokmjcriWs5jZGSY8rLCDExOqbzlSDhCMiFrMZKZnFDPHRwapKioiBt+lLWA/ii/f2bPLVuBbAX+eRXIAuB/Xu2ze/6XqIAOgCORKeKJCCMTI1hFiYiByXCQJ556jrt//T8kwnGqp09n8YoV1NblEw+O8MGOXYz2D2K1iG20kVhSU5kYoXAMj83J/Q/eT93ipRzc/S4zFixS6kpl6Ts0yKMPPsyWR57CmEqzaM5M/v2Ht2O0W/Dm5ePPyyOaFPBj4N5772bbYy9is+rivyQWdQzpVJyzx46zbuMmZi1bSSwd4cBbr7KwfhorNlxC1GjEmVOg4NngQC8vP/4IHSePYXPaqV64CrfXz+qLL1aTfKl0kiPvf8BdP/0VsZBkqpgoLiumobEehz1GYmoMg9nB4JhkAxmYMXs2Sy5aTfX0OgW+d+zcyb7X3iaZSFFTV0FNQz1LlizDkxNgbGSEp/98P4d2v0s8kqCkJJ8rN6+nrLpa2TJ3nDnJ6ECfgrkOswmLAGCDZKHoWcAC062isBT7W/m3MLJM9q+ypM3kt+RPqyOnsoLJiRDRqQgej5uckgoGBobZvWM7bWfbaGkfpm7+fGYvXUwyPIomE5lOO+lYknnLVlBRWcVobzc7tmxh9+7DTJvVyLrLLqW+sYGp0TG2Pf0cb72+k1AkQkFJHvMXL6D9XAcdzWexWwwU11SzbN1FjPX1UZDrpXHeEnZs38mZg3sJFHiYsWglZQ2zqKqoZGqol+5Th3HZRc1sJBoKKrie1lIZpqnbCctEpwLAX/oa1bXT0RIhuk4fpuNsK+/sP0Z8coRbvnAjxfWz1YRrd2szY93dCvL+bf8J3jxwlNXr1xDz5fHKQC8jbhvpXD9phxOzxUDaaUZz2TCYrBhzAljtdkwYSQgATiZIi3WyqFENaTW8IFOvosrVQaCAWL3RUjBeMmmTSfV3u0lsniR3N00iFCOViCu7YC0WgWREQVFRc2vKn1hkxxY0rxtDjk+3f1aG31b1EGWsWFQrAKx7NSOyXINQV2nNlGJVVLUCoBNqn7rlstQwo16V45QPOU6jRTVJQio1Aacqyzhj66w+LecnIFOyvU0YVHMkzaL8b0QT0CodnvqcKIERmTqaLQOKM9bkykhZPS0DRZV6WKBuAmKSPSwDDmJpLTnGoohO6JZV8lq36jm9ogLWBFJfsOAWu2jJ95Fzs5iU5bOCxrIjBYH1wRE5LCxGsBnBZVWwXyCwMruW404aJJJYv3Z6SLGyeRZhdCYsSG1LYX/ZvlyrC/BXgXRRecv2zXqe8AW2rvKQ9fMVuJy+IguA/yXeBrMHma1AtgLZCmQrkK1AtgLZCmQroCrwh597mb4ij6aWMKRDrF8e49nX3DRttxEORymalqSkNkjabOHA2xYsvghnjmssXFjOxPgU4eEo4XCMGoOJCquXvlCYgMGGx2ujaTSIqTpO+0gSn8dJQ0mAgrYgXmcersEowcgEjlCEytJc7PYUc38xky2/OcUriRESI/DpmvU0OqI8++EeIiEHeeMR/FcuoLV5lJqSSka8B2mKRVk17MbYY+Bo1TgFUx7ORRLkTIsSChq4vmQhFm2C/znTSq7mp/nsOPNLJZ84SnB6gP7hMcpyUTA7OAXr51s43VzB3FnnmBgMUDhdVLMRJtqN/PzBEu7+gwy052I09PODX87mi984QSDXxMQYXDW3kGhKY3AqwtDgONOr7IxMRRkMi0malWOdGuvdJTSHujBMpInl2OmZiLL+4gB73hpjPAF9LQ72nanlv/+rlze3j/P1n6f403/B1ZfkU7NsiFOvQHmnE39RmOJbpvP0swkOnmxjahQqCgIk3CGS/jhV1fCVL1s5etjDwVY3S+pHiE4mON+S+v/YOw8uucoraz83VM6dc1KrlVo5owAYRDTJ2B5nnHFm8OCxPc5hnD1jjAfbmGBgbHIwORkQIIFQRDm3Oqpzd+V4b33rvNXy/AIvL/OV1tJSt6rqhlO3u+55n7P3xspGyNhjLFvWyKJVRZ64d5yxcR9Dw1N01mpc8oEAiXQzt9x4kkhTGpdp8taeAu9+fyfPP32K0WyBOnGw8hcI2Lqyb3Z482w8C47th6//eBVfv2EvhDN4CvDBj2kEzPNxO01e2vUizz6e5a7bvsHJvUc5eGQ7K9ev4p473sCyT7Ppogqa5q/nt796iEcegqwDNl3s5bovXkoy28NzL+/gvVd+iOu++yBHXs1wySY/N/zH5/jmj37G4YMOMnH45Y0bqK0NcN8Tr7D5mSk++Qk3w0cydIYXcO/PepnVEmRgPMGeYzGKLklFC9JYUcFQdJhoMsu8+V34PNIPmmQyGbymxiXnncvE6ChuX4DHn30Jj9tNQ00VoYCHynAAt6krEFgRCZEviIWxm2w2RSYjCl6JOTKIxmK4XV6lRjXJUNXczu13PUIkYBKJVCtgKAIBu5BSVtLZjKyo6ZhugbYlW2dpSzOZAvF4HJdToL0fWwCwJsBXWlmTQq4ERQUA5woCk30qw1fUxWcaWYG18lg2b6l9eRRgtgj6/WrtQmyUZd1P1g4FPk9OTlJRUalsjxOJOFNTU7S1tJAQRbPLRVYG321p2Q2l5k3FE6RyaaWaF+VsKpWURCl8frc6FsndFctrAcThUEDl6KbSaSorq5TaWtS8yWSc2tpq9R4YpkZeHavUwMAuFpRboMogNh0YDgf9A700NzVSXRnB4yhBcYG+Au0FHIvjoQB43VHElDUgcWpzOtVKjMBdWYMJRSJMx1O8+MJLXHbpJcTjk2rtK5GMK/WygGKnQyeZElXwGJVVlQSCQRKJJKbpVOsGoiIW22uf38eHv3d3+ZOmXIFyBcoVKFfg71CBMgD+OxS1vMm3TwVKGcAWmUyCVCbOVDyKy+1RN4K9A4Pc/NtbePju+5RScV73Qs69aBMBVxKjmGXLq2/Sc6xX3Yim8wXlwpq3bOycxeqF3dz7xGP0j55iamCQ1iVLlDhPbjrf2rOPm372X+x9Ywceh8mnP/lRzrvyEpHAEqmqVZbGWStLf98A3/j3r3Hq8EkqAk40j5dQ7SwWLunmxUcfwe/2cs75F9O9eo3KFx0bHaQx4qOpaxaeYBDNE1BivBeffoSXHr6f+PgELXO6aVu8ku7ly2hubFawaWSwhyf/9x6effJFLFujqqaSttmdNNdHmOg/jKEVMVxOdHeISF0nXQsWMm9RN4FwhNHTQzz14ENEe/vwuxyY1dVsuvpdNLS0YuWyPPvEkzz74CMkJifUTX5zezOXXXI2FRVh0vGSAnhieFjtwyUgXZcJRAHAkucyowgWNaHAsBnw+7cMYJnMnAHAVR2zibS2cLpvhMFjvYRCARy+ADu27+LIgb0EQyEyjgCL16wjVBHBY+Zxuwy87lJeS3P3MnJTcZ65/24mh4fw1rUza8kSFi5ZDvk0b778Eo898ATHT/RSUVfNwsVzaK+v5NXN2+jrPU1VXRWrztnIhk0XcPevf0NiYgJfpJKTJ3oIVQRZc+56Vm3YSCRSwdTIMLteeIZiZpqOubPVjXhGbsJFKSvXY7H4N1siaVwcus1HP/MFZnXOUZAwnY5y9PXXOHJ0L69v28rGs87iwne/n4LmYFr265aJTRc9A6McPNVPTXMrh/af5HdHj9JfGyDXUEUxEFGQsGhYFD0GRlFDDwfw+4LkNZ2cQEQrr4C0JdbKWlFdv8oPWUHgkupTwU01OWsqiyD5Kzk0ul2gmC1gJLLoOZtcPovucKprQsukKRbzaAKJpQkxDDS/By3spRjyYptuKIoO2SwN8kp+jylf6yX2S0EpeItnaGXpwEoZu3Ksyg75jFr1DASeAcAK2JqqYVQK3pls3GJBVMFCMaX+MypZAcDytey/RHJLmFPybkVBrFT6M5BXtiPW0XKdquuypD5WcFQB5pLts3ShesGimCmUQKnAVTXYUFIKK2trBV1nwHW29FzJJ5Zr3RY7Kml0SzSaoqGjuxzYAncFJouaVyDzGagtPzYuU0FgPKICnlEqixpYQLf8nalFycu+9Bar4/0bUJZ9K6pdsqee6ZLlfRMIrNTOMzMB6qGZ81VN+UVXvn0+LMpnUq5AuQLlCpQrUK5AuQLlCpQr8LavwPWfqaS9c5Lla6u5/oYxbrrRwX1P5Un0V/H6a+M0NML6jT6KzggP3DdASxUMTMLUkIkjUFA9SjanE/AUucoOsn1imm5PhEFHnrShMZYv4ItkGfKYLKh00HzcwuebTeXJAc5rdmK4fewan6K9zU9Vs4tDUz7uP72Pjy/ayK8fepn25lkEC0nWNHt4ZkcPfzU1VlW18urxU/z2Py7ntbsfY3msjdf0XjKtHgqFCg4MD7B2jY89u5N8fO4CTiSn2ZIYZ+iwxsZlTWzbNU7KM03zwgADPXECdXD0EGzaUEeTK8n+kwWa2i1iRz3MXZgmgc7i+Vmqaov09zTw2HNDrFum88Fr6/jRD6KcfU4dL+8cpKMpT9tOH2nTxe7KMdxpJ3owRzYRYfdokYWndNLVGU5kUtxW08L7hwcxqy2+9+UOWuZ1c9VVb3C8b5Jf/9CjQOPdfxziJ3et5IaPbqeuDi652stfb0xRUeNm4yqN/Vu83L0jSnLa4PxPN/LyrVMsWpjniKHTGk6x7oIgyUyAra/18tH3B9i1O8mqVV7e2p5g7zGY1Q2fvfZKnvrTy7y+J83wWJZar0HnIicXXdXNlz+9nU9e382Lj48yODTKxCgsXlXLK5tHOec8F9teyNE218tYJsmqzjDvfd8U3/sRLFoAr2+Hj3y6DXf2FGvXw4EjUNNQw8hggcefnOT227/Bz7/znyx5RwcrVq/gI+98iA98xKLvFMoWu7rjNDf9IMWefSl+/OMG6udZZOw6fv7dY3z5a+fyxDMvoE1FuOpD3fT1T7P5hTfYvSvI1dfEmJr2o7sThEzoOwznnO9m46K1vPDtfp7dPozHF+LowAROt45VMPCGQkyl46RyMHtuE5nkVGnY2/QQNnQuOudsxkaH8QQrePKFV3E6nKzonoNDBpztknWyuEqpHNhcTvWLObEeLmrEYkk0DAqGtO5FZaksYDXkczKesMilsjhcpedL/7t37z6WL1+irJ/dTpf6m7dk/S6D3x9QggRxkhNYeibCKB5PKFVuNJlSryvqGl63B4/LrSK+BCrLQLgAVMOhUZDsX1lvsCzSuYLatmTXylqh7Kv0WhcuAcZ6KYP3jM306aEhWhqblEghb9vEE3F8ChoXVfyZOKLJUL2CzZqh9pXOpAkGgridOulcSimUDx86QX1jvdpnyB8gGPCrWmayWeWwJutk4bAfp1mkpirM0RMnmU7ZBCPVFHNZDK2gzmF0ZISqqmqyhQyhgNRH55XNW5m/cBWRoIOQ38DOZ9WaRyZbVC2/2xTlsjivqfAq1e8LRJbeXwC3zH3LQoE/GOLOO+9i/oqzaarz4rBL6zICrXVD3kuTTMFWoL8iFFTnm8pmGR2dUOtguVyK63/z9Nv+M6R8guUKlCtQrsA/ogJlAPyPqHp5n/80FVAAuJgnl0sTTUwznSzZzAjs2Ll7Lz/98c/YtWW7UiQ2Njdz6VUXUeVKYeTTjNsutr25j4GTg8o2urmpgRMneomOj/Gf3/wqH/7CF3n6uYdZ2r0UIxRSMCuby/Hsk0/zqx/+lORUlK72Zr76jf+gdlYLhttJuLIGW9PIFtLcc9efuPuWO0nFklSGPXgqa1ixbhMnjh7m8O7dLFq6lOrKOjUZOX16gHMuOp/22U0krAKhmhryRY2R04Pc8/ubOPTmNkynm7M2vZPmeQtYtHIFLlMmHm0e/9PveP3FNzh6bFDdNHYu6GLO/DmMnTxMLjWtbGzkprO6rZP62d10L15Oi4zQahqvv/Iixw/sx6NpBLwu2hYuoXPRUrWdif5efvL9n3Dq6AkFlGoba1mxegmdzVXKWicVj9J39DATI8OY2Dgl/9c0VBaLgr9ngK8CwqU8UwXulChxBlyJZbHTSVVHJxWtrex/6wjPPvpXotE4lqaRiMXBzlLb2kJD11x8DqeCZrVVVdQ21RD2OAlGAkTq23nk9tvZv+M1mrrmsvy8S5mzcCGOosbh7a/x0tNP89aBHizdydz5s4h4IGDY9PZPMjidpnvFcs6/9BIaW1r5z3/9Mkf3H6Kgi5K6mVXnb+SsDeupqqxgtK+P5x55gIFjB5nd0cC8pcvQTZNcPIUtU5aiALYl40ZpXpHkXTnVj3/ui9TW1JDNJokNH+Po7qfZe+Q4J/rGWLd8DRdd/m78lXWg+0rTsLkEo0OD2IYDIxDhmYef5bb+Po7PrSJTF0bzhEtW0HIz75Z8J4v6cBhbmjTNZNqysOxSlotSwuqGag5sUd6KelZ+bkRlq4S2M7BSvi/YCj5q6TRWPIWeyqFnc1iahSm1F9SZzVIsZNFk/y6PUiMTcKEHXBR9YlEt2b8l0KxaENOJ4fFS1EyMokE2nf+bxbNqvlSwjSKPKtdWKYJVls0M9FWwdiaHdybDtvSPji3djAwYCFwW9epM3RUMlq9VprGA0hnlrAr1FUIqhRPz9DN5wkUFTv+mhlWZxSJ5LqmLJfdXqZrPHId8L/WS14vFtByGeqxkzaz2LQpcgcXZHEhmstRWvpfMo2JRXTfSzNryesn7FZtoZ2kqWVlgK+A8M9SslM+AS2yhBdyK1bS8lwKoS1bXApAV5FUgWIB1aX9irS11KYHeGWiuLLNMik6zpAZWCuJSrnGpdpIHXKR48bv+aT4LygdarkC5AuUKlCtQrkC5AuUKlCtQrsDHP6JzwZVV+Ow4pqtIdYODP94Cu55PsHJDDXuOjtLYYhIMFEklDS5+Z4A7bo0SjBYYMMM0VIU4emqQbLLAvzXN4oG3TlDn8VFd62Xf8DQTukmkIsspHYI5m5uMDrwt7Ywf34kV0jkWz3Jx43wmnWm6bY2jJ6OMnTuPm7fsJJWwaUtYjMejzKqGZKSC45FJ4jugtq2JDttHINmPy7AoxMBqqeHWnn7qTJOqhQXO1ZppDIV58XAPJyeSRKorGRmO0X2WwTO70ly0qZ6/7jitXmvnobXZo+KBqhe46T86RXbC5ry1QSzbwXsud1FZMcnLL2XoHzK49msGD97uoGlekJ2vnWbXAT8f+mQNp249hfuAiz1z0sQMncvPn80jfzhCIKJTjPvZWxnjBX87P071sF9DQcfzl8NgH2wfATsOP/gRxLZUcfYXvfzbV/voH4SrPuCnuynAm7ecpjLpZcMPqvjwlX3Kojs26mHZpQa7NyeoXwXzljgwfSH69sO8NVn6juRZtbCdp54+hl9z8Pl/m81Yro+H782xdK2DiBlhy5uT9PZlyY5l+dovK5g7Zy1bNk9z6x+2MNrnoKHBx+m+DN1rMuzeBVVhH/XVWfp6NbSwTV3EorsThhNwYB+4/EGClSk+/JEw7zy/kdvuOszy2W0c3XeEYjjIZz/yDW7+9e3ULQDdE+f7nx/iJ78K8OZWD11LnOx8Pc3BQxNkvNBaD66gzP3WURfxMp3o54mHNL7zo078dSf4xVcsPvXh82hbluYvTx9gxZIgrzzRQ/diHTOlkxj1kBlKcmpXFaN5Lyd7TqE73YQ9DpKpAjndwUgsxurV8xibPoWpO3EUwwS9bi45eyNTYxMYLhd/3fImU1MJGmqqqQ77cDlNQsGgsmAuWnlllyxNqCU9pUNyplG5sKrL122sguTSygy1RV19LY888Sxnr1lHupBWrwkEQpzq6aWurlaBW79yMXOQswUyCsQsZdh6JfM2nVGPyTqR4fQQjU0T8Pnx+uTrOLZlq3Um6V0lBzeXK6gsXpfXp4CwwyitRYkttWxT1rPEXlrWVkQR7DQdaht2MafWSGS9qqIyrPKDRYks/a+cr8oFTqcVFJcsX/m/M9sRC2d/IKCAqekw8XgcZLJpFSslyuigz6G2Z+Xy5OR4nS5y+bwC0jmrQDqdpKWpFiufxtR0Cpqbg4eP0d7YgMdbygz2eL1KDJDJpNWQubKz1m38oQBDfaOYuodgyEM44kMTVzZ7JgdY1hXkPNRst67OX5mD6aIMzs6cu63UzJIuFc9avPLGHubP7yYZHaWhrgoKWXw+D4Vcdia7WSsJOSipoMXW+tqfP1z+kClXoFyBcgXKFfg7VKAMgP8ORS1v8u1TAYFXli3ZGTmmYhNEUzE8boFNGs89/yLf/Oq3mRqZpLKmjiUrl7G4uxVncgiSUYxABUWHl9a2Dupq61TW7i13PMi+N3bw4uaX8VWH2bbtFRYsW4mt8khtTg+P8r+33cbjf74PzSpw5RXv5EOfvhbN7cTj8+HyB5SosKfvJD/8j+9yYu9hZRMj03QLVp3F3PnzueeOOxVz6VrUjZXKkU8lqa0I8ZFPXkPH/NkUZHrP7VE3qs88/BBP/fkeJodH6Fq6jFlLlrPuHedQXd+grF97Dx/g3pv/i7HRBP3DU0QiYRYuX4JezDB69EjJPoci3mCQjmUrWbp+I22dXbhcbqZGRzh+YA/5VLo0jelx0ta9BG+wAi2T4tkH/sxDDz/HyPAYoUiY7oVdNFR7aaqrpqNL8mJinDpyiInTg5h6UVkpKfirSYauMQOeSxbJJTtoNXo4YxFdAlElBbCbqvZOKtta2L3rME8+9gqDgyNMTU+j60WCIT/Lz1rN+NAw0fiEahwEYC9ZuZLJ04PMm9fF7r0nee6RB4lUh7jwve9nxbqNOJ0ODm17g81PPMjY6DhRy0F1fSOOfJz09Gkqgj48VU1469pYvfFsGpubSMai3PqrXzE6OIrtcrHirHWsO/8cQl4vA0eP88QDDzDUcxRTy9I9fxZzlyxV6tlcPImdEdtvq9TIlEJu/3bT/qnPfo6Qx+DIkT28vvMpjh84hW56cTp8dLbP5vJ3vZuaxhYm4zbbXt9OZVBn8aJOBfqieRfPPL2Vx5IjjHVGGPTpRCWnxulVrNGt6XgKWbrCfnJOF3FM4kWbdCGHYVsqg9njdGEYDqbyBZKiCsZWDZxS4UpjJ5AwlUWTHGCBgMk0ejSpplHJZHE4TTymk3TRLk3zZvMUZQo2GEELhZQVtShoNbcLTCdFW666kuU3hqhbnQoAux0eiQ/Gyij/YmVtZBfzM1m/As/FnnkGAGuCm0sZwyVFcEnhWtqoME8dWwHMEgQWwKoLLBaALvBTZeRKEyRq4xmoqb6YCSOeUQX/TW0rjxhKy1tSzAosleerbZW0s0pwPNNYiQV06XkzGcdnrKJF4Ss202LnLLW1BfpKbrKFlsurrGXJVRZ1sib5QgKChZebBpoofd0zwxLy3gjQlaZPoGxehl3sUqavdNqi3nWUmmB1DGJ3LXbrCu7KcVrqd5RSequM4iKadHum5ALPwGPZp/xszgBtBYoVdJa6aRQvKltAv30+LctnUq5AuQLlCpQrUK5AuQLlCrz9K3DBhhCf/L5Gg8PNxPEEu99KkiiEmZycxh1ws29bhpp6k5DDw+qzTFoXxPjatzS6agtsPQCzQtC2oIk3Xx/gPf4qNvfGKTotllb62Ju2mRyOc+M1Kxg6NciJtMV7jWZ6wj7279rNptYqbtnTR1Kz+PHcZl4Y7qfqiiu4/dHXOJ5JUJXXWer34252sH84ituZZywbYP9oiqYKJxvCleiT/cRtmw+uWMfm1/dyVyGGzy7yqYu6qMiaTE5Mc/PxQeb5ggxPQu3sLNWtsK1HZ9MiLw9snkYvenB5NFLxJD6/wZzOPJGcH6ffpKUmx/6BFJ/58DzamtPsPNRHa5ufyWgdDz5yjOmJoppLncLgwsvcvPSLJO1DUFfVyUMVx6meBk450atzVPoM3l3TzUg2Tc+VI+x8IYo457Y0uth3NMvG80wOvVngmu+FmN6Z4M3dFo56k7RdIFgFC9t0kvv8PHhHjLs2r2Tuiu3U6Bp1Sx0c2WcSbkxRVQkjuSD1VaUeraIxSsSnc3SPTSYbopiK8okvmry+xWLe0laeffoUVUE/sWwe3ZHFb3n4ynfWE6h0s3NbL9/92kHimQIVAmDzsHptJdvenKSYDvHBjzt44M9jEICNZ8OHr1jIN753hKXrVjB3WZRbbjxAbQuEHbDgLCeVkwarz9Op71yHs9jKgcPb8FaneOaJHrxOi6Y6D4avlsa6uUzFeti2eZwtOzK8+721vLHjJB3tNfg8Lu7/Y5SoFiPkh3+5Zi7333WYH3y3jXw2wJ1P7MOf0vjExxbz4P/uodHswqMt5r7bXpJYWEyxai5qJCWrV7eZjKVx+nzUNdXhcVhojjxYDiLeRs5Z183wwBBOt4/dB48wMDJGZTBEbThIIOBVPb8M8Ut+r9/twOPxEYvGlNI2VbAo5AtkZejdsjHMIk7DpeyOQyEfA2MT6vmFZIpUPouhC5CV/NwSWBWImhTbZlNUpkVl9azL+pC0+LJmoRzDimrtLFfUSCXiFK0cVZWVpXUk6WlVVFJpHUlgp2y/LdWfrwAAIABJREFUaDqJR2NkM1mqqyrJ5FIlu2KvVw1sl2ymdWXpXFLDFtWxRMJBsrkMI6OjCmovWriYkyeOqyF0j8dDQ329qoMcu6h/lYV1Nkc0Oq0sqCsrK5SD2eRUlFzBYnR0lGA4QkU4omC0THMLkJZ1QAHVYsssPbnH4yplHEvck26SSiQJBQNk8jkFrpOJhKpBPpOnqaWFbDatLKTVmoLYMRcsJmIxNXjeUl+D2xSYLfFrYnxmlGLAZBhdaimD55KrrCKnSsPesq1oKo6Vd+N2FglXRXj8mb/SPX8ulaGgSrmSrClT10iJ9bZhYFn5mcxh+OwvH337f4iUz7BcgXIFyhX4B1SgDID/AUUv7/KfpwIC3HL5DEW5+YqOE0snlDVMLJXinnvu579+9Eucppc5CxZy1jvWETTiFAaPYdoFDIeJw+0mEAjgd7vRXA7+svUYtbqfX/zxLg6f2I9m5fDVNah8DxuLt/bs58Yf/5hT+/YT8nv5/JevZ9n69QrghCursTQBoPDgg/dzy42/JTkxrRTBvnCYy97zIbZve4UDO97C6XTR0NzC6MAAhm5zxTsv5FNf+izTuRzBykoyRZuBnl7u/s3N7N7yBqbLxSXvfjdtC7rpXDhXWc4U8inu+K+fsmfLTiIhH8PTGXyBMEuXLOTgjldBcogFoWlFWuYuYNH6dzBv2TJqGhspZNIc37+b6NQYbsOJ23Tg8jhpmbsQtyfE1mcfZ/uLT/HKjhMqLnXW7HYWz+8gPtzDnO75dHYtIJOIc/LoIcZOD+LQLNwzAFhsjw3dUDBNpjHlhlv+PaMAFiwo8E6pJtFVbq0ogCtbW9i18yD33vMMgwPD5GVKNBxgzvy5LJnfwRuvbWN0alzZPl945VWsWLORb133FaWwTaYyGA6dq95/NRsuuIhwRZhDB4/ywO23MdF7TNW0qmkWydFJeo8fxtAL1DdUs2DD2Sxffy51Ta1Y+Sz7tm9j6OQxRkcmiLS2suHc8/D7fQwcOcofb/49w4ODyvVXmt0FC2YxZ9FCTM0gE0tgiT0RBQWBJW+3dJdtqevhfe+9mtjpozz5xnaOHDlBW2U9RlHH1p0sWrWSS6++QjHOXXsO8epLr7Bu5SI2nbdGNXRjOYO/PL2F41qM3KwKRr0m/ZrJoFL6FnHmbJzFLPOrQuRwciqfJWQ68BcLOLFVVq9SYJsO4mhM5XPkipCwZELbUhOeAnRJ5tDkHORAsmmMsRi2ZuGRgdh4sgS6HbrK4zEtnazHRzEShpAP2+NQwlplBy1QU4BvUayaDeVSLGJazZbrQjKBnar5UcpVU0c3dQXMpUFT/YY0dyoDuKRsVV+cyQAW2DnT+CnwKcpZsU6eUeaWZLwz9tYqT6eocnBkO/bfsm0V3ixtU8BovoBmSyOpJhL+75ffjKpWtq2epyS5MwRaQdeS6rf0Vs8A6jPKXUusrEuZvsr2WpPG25oJAhcYi8o6FjKtrJ81UXNLJrAGbsn/ncn3FWDrcigIrGqYk2nsmZxgUUDL/8/YR//NAlpqIMcutZPjE6ir1N5iWa0p0CwQuATXZ4TWypG6VDf1R05TspvPu+Sf58OgfKTlCpQrUK5AuQLlCpQrUK5AuQL/31fgik0mH/iKj1eeiJHLQHwMqoIe/NkI4/EJDp6yaast0lDn4+JrfJw6PsZvb4lwum+UrMPBuxZ62X0yyqzOJsZeGWBUnI1Mi1luJ7Pn1rN/IsoC92wy1hD5kUHeVz8Hu62B59/YT3va4vfZSb7ZuZjp4X00LVhMIhjk7sF+4uI6loWEUSSVz1FdNBmpsJkYt0mhUe33sKGiluHiacKJIjV6gapsJXcUxmn2uljWFmR4MEpFayNDPSeI1LayOzGCrxJ6+vP4NYuv/8cyHnvqBM9tiWJ4TLTpAtd9pBlne5RIyskf/hzlW19ege2Kkhg/TSKa5bnXU3zrqzX8z+2j6HqQvt44fk8RbzvMmmXw0IMWN1zSwF//Z5jegs1XK2v5w9Qk014/H96Up6EnxHXDg1zwUeh5CQZHYHkrvLYHbvr5RrYe28P8JZXsfL2HfW/CJ763gPvuOKjA3MUX6dz3fZuvf2sFnjmnufm/qnnve05z/ddGKCQ9zJmbZ+F6P/c+EGc8aTF7tofv/OQCvvCBvzBvgYZlVjPSM8oll7fw4nNZZi9KsnurRfssB4NjMdVnfflLXbTNKTI5Ukc6PcZnP3yCuWuKrFnZzt23H1Z9mWk4Wbigmk9d18GDjxxhYCzONz5TwcHnE9yzPcrggM4Vl/tUFuupyT6KGTdL1hi0+5I8tcvk/HcUeMeqD/DiKw9RU+nk9Gk/o2OniU9BuNHHsmXzeOGpHYyfquC9H6mireFcHttyO81VbXzrW8f4/k8u5l+vf5prv1BPx0IXr7wQRY9Ncc01F/LSA8fpXHyK4eNuGFzEcw/uxwhV0jt6injCoC7gIu2sVIrY3v7TzF84B4/bRLcyFOwcpuahNhLkrBULGR2Nousme0/0cbTnFNVhP811dWotzCoUcLpEHaorBWohmyCVTON0etQwdUGgpVKZluCi9M6iNHXoRbq6Orjpj/ezduUKsczDUuIAp4KnkrstDn3y2oJtYxVF1VoSCMg+DVk7EFMzl5tMNqMsp2XdQRe3u5l1JCufY3pykprqGqVCVS1sESVqyFuy/qKszhRUnkxGGRk6TX1NLQ7dUNm88rx4Konb68HncimVayaVwu12qmZ4KhrD6fQq97K8qF+dztK6RNFi/oIF9J46hWQMJxIxqqur1fmn0ynVTYsNswBl3anhcYhyN6MAsMfrUccWi8UYGBygrbFewVh5fV6do6iWpQMv2WFLLrEogOVfcR00DRfpbJZgOMTu3bupra3B6/EQVs6EpdirwdMjuN0+Il45dx/hoF8JELL5vFoDUmssRVkycajjF2Wzz+cvOagZSdH1yhQ6eTtHIBihb2CIbTsPcMGms0lHx/D7vaWhcq2kjNY1B5/42YP/33/GlAtQrkC5AuUK/D0qUAbAf4+qlrf5tqmAbVtkswnRMxKNT5JIJdRNU8/QaX7769/xl/seoaqugaUr1rJgcSfOdB+ZwX4FDSXC1Gk6VbaJx+XA7fPywlsDfOZDn2HlhReyZcsLzJ3fTV7sYJTVTJ7nnnuOH3/ju+STWdasXMqXb7ieYFVYKRHDVdWKnIjtzL9f/xV2bH1DQZVCwWbBkhWsOGstt950I3mZRtU13IaD+go/i9cuZ9nKFSxbuRLdF8QZErib5S9/foCH7voz0YkpupctYcU561mxYb2yfzEcbva/sZm7b/41IwNROlqqyLpCzF64nMGjRzh9/AC62PSiEamtY+HGjaw8+1zaZ3diOJ0c3LGT4wfeUjfldQ11RLxePF4XTXO6GTvdzwM3/5rxyTi9w3E8gRCrz1rC2Ml9+EyN7iXL6Zw/XwHgnsOHGRseVBBbALBDM/6m9lU5wGI/PaMAVirgGcAm519SBhs43C4qlQK4lZ27D/CnOx9jqH8Yw2nQNreLdSsXE3RC7+kYe986RGf3XC6+6lLq6hv55FXvJ5fJYrodbLrsUi68/J10dLRz/MgR/nDzLQz19uFxadS2tKBZOkfeOkgun8YX8rLuHRs596JLaWxvI5vKsPXFzdi5NKZp4XSYzFu+Dl8wyMiJw7zw+OO8/PJ2DKeDcHUFrbV+6sJuZnfPK9kaxxIqA9gulgCwApIKB1tyW82lG87mvrsfYkoTi6MCYW810WQcmmez6T0fY06tnypXjh07drF7+3bO3biatetXK2vtqYLJUCLH0aGTjHkyRB1FRh0OBimSxEFa5eraBFwOspLHU9TwibK6mMcoFjANnbw0M/Isw1RccrqQZShnM5m1yKfz2KmSBZPk/2rJLFY0ijYl2TsaTmlO4jE1Il1wusk5XOBwYUk2TtAHYT9Ft+T+akpJKsSzKKpfU3J3BMiWKGOxIErTGVirOUo8VWCmAF9pQkTRauqlhkZkwnKtKIVsaWJV0coZsK6sxAXqCl2XxwVgSiMqilfJMNalcv/3GqV8lR945Swt0LZkeSyvEevuUi5v6c+ZfF7FdCXD2enGsmysrDSbotqVXx4z4FcB35LdcilTeOYYlXIYyApMl+3n1eMy3ayk10LLZ5TJymJLzktGuJXVs9iHl2Ctgrhi+eySBlgrQXIFjkET9bSC1vKNPLekSLaN//s5Uzm/8h6IjbUcJ6IglsnpmcxhlRNUguGKrZ8pmgLLOsWzL3rbfFaUT6RcgXIFyhUoV6BcgXIFyhUoV+DtX4E9v5hLr53iLyP9LHI2kYlBzlHPm69tZ/Y4aM4II9oUtgc+/d9LeeDe3dx/L9Q7ITALrm6DQ0chVKxi375xhoGM00+LnmN+c5C9o9PMcTdzoNDHPD3MVW6d6bogr41O0VRwUh1o5PSpXprbXbx5PMVgZoqKEPhdYbbHNaJ2lHzRZL7txttcIBmt4OXJAbw+P6uCYWLp0zS5nXQUs4zHvLyUFmWjm8npBNGiiWHl2dQe5vnBaVJOjfmhAPqozkmmCQTg3R92MzrWjG56OPjmXlx+WHqul+FTKYb2eZhVl6N7WYhMdgqv00lts0FeK1I/x8evfzFJIaWTdRbIFX3kCkmu+EiYSsvkka/GWdBhc+Wkj+9Nx8kbXv5tkcbOao279kb50Pvh+F89MJXGvQiMnMay5a3054e4+KI1TBf28vXPTrPhahdjx7Pk7JI99bXXdPJv73mL299s4a5b++h7OkjgvBhbHvDxi9uaeWPPJLfcMYZVNFh9VpFPfOYqfv3zB+lqgunB2Sy5dIThEzFefAGGhiBSDUFPUFkgd82DL35mCS9vOcDSlRF++e1R5q8yeOUFi3DIx9qzZuMzHPz5T9tZsT7IZe9rYOfWIhPRUSLxKebPdjOut7N1zyC5aIxb79rEky+8RnVLnkioij/8T5pzr0jQuxu+9/138/AT97FscTuHDvTQ0VhBNt/JvY8e57x3WBweMBk8mMXlTxAOeKlrdvGrX01x9upKMtYEe7fBL25awrOvH6L3cJHavMXy9wa484ZpFjb46Usk8KaaGBgYo721jUy+wNRgD5MJm/EcxG1YsbhLDVwL6HN7DPRCgea6GrpmdSqLYol0em3HPhLxOEG/m5qaGvweN7l0Rq1cCER0OZwkYzHykgXsDajh8HgiqiKXlDHXTEyTgNVgMEBzhYc3jwzQ3NpKJppQMFSApvSlblcJiBouUw0ki8o3V5AVkpIgQNaixFq4p6eP9vY25epniKI5Uyjl186ICWTNT7YnPbOoXcfHxtXrvF4P04moUuzKsoJC0raGz+9WSliX9NB2yfZYrJhVvyvYVqljS+A4FAooYCsqXRkYkOfksxlcTqeqYSaTV3BU+ufJ8RHC4ZCyt7bEQU3WupSBmUUmlcbr96qcYYGmcuxev0dZcsdTCUIeh2r1pYIC0aWOQX+I6HRUraW5Aj6svGy3QDqVwul2qXopF7cp+dn2qxpI3eS8ZU1jenqaRDJJ/+g069esIh2fwusw8Ea86l9lvVYs4nCJgtkinc6oBRJN2WWbao1Dfa+OS7KULQyXhdfXwB13PsyCZV0EzCJVVT68Hjded4iP/vCut/+HSPkMyxUoV6BcgX9ABcoA+B9Q9PIu/3kqIDmnicSYgonJTIJkOonpcLFr30F++J3/5NBbB5g1aw5rzzmH6gqT4sQxrOi0spsxnZq6MRP1q8/nVjYw+8eKfPvbP2cqk+X4/h3Uze6SW0914zs0PMztt97JfX/8E25T51Mf/zAXX3YxtlGkrq1NwSq5d9q77yDf+/p3Od3bh9/nJl8ocsm73sPwyDAvPvmUugkTrhM0DJZ31rPhnRdRPXch4YoIrXPnqUyUk8ePc/uNv2XHK1tVDsjl77mazsXdzO5eoLJEbCvHjd/5D47tOaxu1CoqAlR3dtPU0s6+rVuYGhkim06qKc7u5Ss4713von3uXEKhIMND/Wx+9mly6TgVtQ1U11ThNzXcbpPa5i5u+9WPOH54gKDHwaTloK6pkfb2eib6juPzeOnsmkNHZzv5VIKeI4cZGRKgXgLATl3yf0X9W1IBi/JXTQvO/D1zZZ2BwQoAu1xUdnRS3d7Gjl0CgB9laGCEcHU1685dT4Uri8vOc6h3gkSmyEVXX8WaDevIJJN8/N3vJ5PKsHjlUq58/wdYvno1o0ND/Panv+CtnTuV/fCsrnbaW+o5uO8o/X1DmE4Hyzes4dKrr6Rjdpeyb/7j735DX98plq1ZRyToxutysHDFeo4cOswrj/yJ6HScowNRqpvqae9oIjfaQ3NDNV3zu9V0ZToWp5DJKpW4yrRVQA/0ooGpWQSQqU4PE+OjTKeSpB2VtK89n5Z1l/DSoSG6XTHOr8rQ33MCb9DF4kXziNQ0qTpmdC+j6SJ9Q73EXRkSZo4pQ2dUhykbpooaeQGehqHskpyGicu2KdgZvBq45LZesmyK8n9yXDpT2Rx7x8YYV8RPoGxJDWqKTVAqgzYRw0ykFaD1uV3kopOq6clbJrlAgILPA5K17fVQDLgwgn7VTMkUr1ghCbjUTRe2KGtFYavsnxyQM8EuoBsuNbWq8nFzBUmpUbbUzLBeAZK6qFRdpWxbuzATCyyCYGWXNKMil9ZwxgZKrrcSPJZJV4G08jzJtBXVq4BUZwm8qhqUFLFn+KnKDp4RvyqlrDDVfE6pctVBido2KwchqmQZE5c8nFJ2rsosnskcPgOSVfawQFVL7JsF3BYpCmiWoQwBwcJllW3zjFJc7LLF8lmNDSgfrBnl88xBSS2cjtI5ydPknJXauqSsV6pt9TodHEbJfFv+T+yeBX7LKc9kCv8t11iUx2rq+AxYn8kHVpnQcow69sayAvif59OwfKTlCpQrUK5AuQLlCpQrUK5AuQKfvlAj1wDpNFR7mpgcGsDWTXqGTNoiBse2JAmaLoIhjdmL80w5Xby6P0UxBu/a6KEnVuDIqSrmGFN0jnt5NjNJOm1gBDWCCZuffmkVH7jtDRaG63GlE1xb1cRfJ/sp+hrZNX6cj5gRnsin8VZW8GxfP0uCbkKmi8MJC62QYthyYDryLI14mUppHMnEyRUMAiGdFhmgtQu4Mjk63F76UgYntITq6acSKUQr2eAwqKsL8dbgFAVLIygWsxI3YwRZsNSJu6pAZ3uO1190oRWmmL/ES9+pHNmUj9hEguXdOs0tVfiDFvlCjJc3Z7j2MzX87rZRLN1DRcSioMP0hItMPMXXf9jJwHgvT16f5xfPrWPfu3ZxYzzB+pYg7bVBfnl6gIWLYc0iaGzYyCO3vcI7rpzFi0+eQPOa2FUOvvilaqVKve2WftZvqmVuR4LPfGGa1BBMDsFb+z9G/9BO0qlR7n1omG3PQyIHv/vzat7YN8BPfzZIZ2cjHuck//7DJTz/+AkmxqJ0ddbz+//u52s/tvjxd8AqSA8fJhGPMjqSUy5uYTd89zdruPVXxxkaShON5vj9nz/Gv1x9Cx98X4irL72aL/3r/SRSBpYeZf7CCLEhB8vmjHLBec28uqeCnYcPcsllczh8ZIiteya55mPVBF0JvvP9NN+6pp6nd45xxdUfJFTxF2oMnUI+zZHhNH+8E37zi/XsHRrgrw+b+BqOU1MboLHWx9YnNFasL3LnbeN0LS8wr6GJSq2eA4cP8qlrQzx/r4fTh2xIB8hF45waidEbTZHJZKmqrGZsclLl0CaSaZWD29jahEuGqaWVE/jpNFg8fy6Ifa/hwOH0sPPAEXr7B6kI+KivqsDp9uJxu9TQt8PQFbCNTk0rQCqto2xLbI99fg+Sf+sW1zzpcSVD12ES9phUVNdw412PsmrRHIIen1K3xpJJBRdDoZCCr1bRIuj3E5+aViDW4fGo9TuBkiIYEOc3Q9zGJDs3Z5HJZQgFQ8pVTWCp/JE1F4GWApRFwGGYYk0sylR5TlFZFOdlXUErYhhOpqemlRuZ2y9D6UWV6SuKWLsg2cYFtU7l83rQZ4Cs9M/JdMluWQbovW4P6Vyayqpqjh07oZYIBBYrAOtyl7KCxYnQlhgqiZIStXFBub95PG5lH53OJHA4Qpzq7WNWW6Par8MhttAObFuylA2sgo3L7VCxXfJ+yrnH43EMUyMSjihwL+BXQLBAbWXrTBGHGpKXNRGNjF0gFI6w+ZVXWL9hI2Y2od4jt8ejILhWKCmC5ZwlP1lJFYqo99N0SHxb6T1Q9XK7lEo7kxZhhJM9R3pJxlPM6+qkkI3ytT88U/6QKVegXIFyBcoV+DtUoAyA/w5FLW/y7VMByf8dGDxBMBAinU8pACzq2Bdf3spXvnSDUuHNm7+Qteesw804iZ6Dyl1VJgslj0Om6jwuU01ANtRW07T6cuYvXssLLzzL3NmzKUh2iOSZWhb7Dx3gJz/4CQf2HqSjoYGvffXLdHXPJV3IUt3YrGxw5Ab1xl/eyCP3PEImFcctE5WWxif+9YvcetNvyMcS6kbWoWt4nQ7mtTXywWs/Tve6DSqz1R8JqxvXh+65n3tvu5P45DRrNq5h9qKFrD7nXKrqquUeni0vvsADf/gdiem0uqGtrK3jnIsvZ+e2raSnphkfGyWTTtHU3sK6Teez9Kyz6JjdWVIW/+nPvPbcMyo3ZM15m2hra2Po2DFi8Si9p0cZPnmIRFKjrtJHqGM2XXO62P3Ga+iajdPlYf6C+SycPwfdSnPyyCFGB/owNVtlAIuFj0PXMQUCKwXw/wHgMxOLSr05o+CUG3/T5aS6YzbVbW3s3XeUe+95krHxKEuWLyXk1shFB/B7XdieKmpnL2DD+ZtU1vFrLzzP669tIeAJKDh+9nnnkc9meebRx7j1179XN8PNne2sWrEAOzrJ9l2H6Ts9zpLVK7n4Pe9ifvcCrHSaW351E3t2bKN9zizWnX8h2596hkjQS2PnfP7y4EM49QIVdVVMZh3M7exg9Ph+zEKcjrntzOleWALA0Sj5jDQAM+pfFaGqUdQtnJrF+OEjtNY3M5iawu6s4fzL/p2T/eO82jfB+lY3c6cHSCai9A9NU+OB8y5aS8PsLgzTQVpzMl7Q6R8Zw3bnyThyJPUiY1iM2zajuoNxAbiah5Rho9sFAsUibg38OvjEilszSBRthvNZhrNp+uIppqJZHKaDvMdJMpHGTBVwxuKEijapZEaczsjkREVcJGwVlGX0dEUQW3coO2k9EsYKebEdJdtnyd8p2TXPZPiKWlWUvQJQdQPbdqDbLuy8LFCIFbSOLlOnqYLEzKCZDoqiOhW4qtS8Ygktj4mNsoBPB5o87pKAm5l83lzhDDJVcFQgtXgzCxAV1a+oXVVWrsBTOUb51acAsKKeM78ISxbTYtWs9qsyiOVfUe0KFZecYU0paA0B1YW8yh0qBeSU4KlyqrYsbGnIFEyeqYPYUCtzKFMxXXlMaHZRXSv5EkQWSCvnrGyaNTW0UNTsktJYdiHKXSUQ1tFcTsXRz4BfNUY8M8kstVYAWY5VRfdI/q+FhHhpDslgnnkvBEgrxbO0jiUbavk9qV4/s09ZeNLkfM6+9O3zYVE+k3IFyhUoV6BcgXIFyhUoV6Bcgbd9BT72aYOsx8Q1VqR/RMNhW7iLPvJYpNLQHnCx/80pRvJFzKyDlmq4+KIutvX0cKofToj6LqbRESyyIubHcHt4ND1BRDeZzuf5WIfJ6ouX8p3fv0VDUGd5dTUv9/axpqOLt3qO8oVla3l6YpCH9/epHqnC4yCZLqAV3MSdcWzLpNPrJuvKkk0WyQQL+LKQM7z4HRqpWFINhrr8TiRgKOArQMZLXV096fiYsuQdzdoc6x1VMK4grkgm+I0i7/t8HY88dJoPXBPmnttTdLYafPxLi/jZV4/gCSWIRgssnlWBlZlU5kjeMOTSOol+GzvjQfOnSUa8LDnL5uDWWob6e9F88OEvutj2wyztF4L9Kjx9BC5o8PGUM01Fo83N/3M5P/3RYxwehKZqJ4FQkQNbdbqXZTk5FOYHP/Xx5uZBQk3NTIwYLF8xxXX/HiU+5OXsjQHIj/DOC7z096XJhWZx6o0cMbOPz9+wkG9+bR8DExrT40U2rItw/bdXMDI9xGsvOFja3cB9f3qVT34pz/Y31vLb/36J866CPdt0sjGbr9xwHr1HDnHBxxt49I4kd956CKtgEqovsGQtVDmgIlTF/hPjHD/iweFNEz0NSxY4uPv2azh9up9v/vRZ3nFRvbLqbpkT5Fe/OEbnLOiaV8lbu6b59HudfPsPFp+4KkTLvCAua5jWZpPN+3Pce1uaaz/u5a6HU4hRVaQeLrvcy5N/TrH1KZRT2PrLHdR3BZkVqeL5G48TafKxbk0tW1/vZ/CoB48B7a2dPPX6Dhxakea2DsZGxphMJIjmdeZ0deDQbZwCRO0iRtHC5zLZeNZ6xkZO4/f5yNsGr2/fzVgsjsvQCHtd1FVX4XSeUco6iSgXOulzDSUwmIxOoWkmWbEhDgWU6ZRATUMAqyQxORw01FXzyAuv09TaTtAphtCihi3gcMl2LQVTJ6emSGcztDY1k4zF1fCyVSytm8mfkvi0iC77LdhqrUx5c5XkugraCugVRW4qlVaAUjlfyUqBVQK+ctz5Qp7KykqsQpZ8XtYRHMoW2/SYypEuGosqlW99bY3anuzf6XQoy+SAX5TOtrKf9njdap0sm0qRLhQI+PyleC8bdEfJzUwgt1IWe934fX76+/rU60WcEgwEcMl2ZRDf7SCXhoqKClLphIKstl1gbGyMjo4WCgVN5Q87RamcKyg3OfU6p0MNx3u9XpVdLrnAkYpKtXaZSCYUzBYQLsBe1twc2DicLpxujwK7T738GhdfeD6uYhqflsE2SsBaLKalumqpQlTItq2OSYC15D8rRzh0/D5RMYsNtRuX0yaZNUlYTh5/7in+unfsbf8ZUj7BcgXKFShX4B9RgTIA/kdUvbxZN1leAAAgAElEQVTPf5oKWFaOWHxMcZpsPk0ymyKVKXDvvQ/zy//8OdXVtXSvWMX8Be2Y6QGSAz3KptgU8GgaanLO7TQUAO7saGXD+64jVTT50y03c9U1nyRdkIk+m0why4H9e3n0gfs4eWKQtuomrrv+Czi8TpUj7PIH1E3q8MgYX73+33lrxx68XgdFw8HZF1zG4rMW8/Nvfhdb7HXlxkrT1D6v2HQWn7vhOsayRSrrG9VkYc/JHm79n9/x5ksv4/N4+NC119A8Zy61zW24vC5iU9Pc9NP/omfvXlweF/mCzfwlKwlHqjiyexuxWFLdyDldOvOXdLP+wovpmj+PQDjAnldf57Hb7+JU3ykWrV3N8nPOwedyc9t//4ax0VF1k561CvgEHIZDrL/gEnbvepNiMoHhMPD4vSxcuoSu2a247Tynjh5ktL8Ph8BhZ8lW1pSb0BkraJnS/D+1b8matvR9CTiJUlQAcFV7J1Ud7Rw91s/Tz7xGKmtTEfSRGe7ByiXwhfzMW76RBevOoa1jNplUjL2vvUJeKzA5kVDnGA746Dmwj3v/+L+8sW0PkZpqFiyYQ62viFVIcbR3iqzpZdMV72TlmjV4DJO7bv4dr760mYr6es6+5CLOO+8d3PiVr3Pg8CGlqhVrX6fLpGNuG5GKOo7u24MvINeLj46GWjq6OlSjk45Ok0un/pZdKw2SYntaAbdZ5MThwxQ1J1Mek7MvP5upKY3pkUPUVkQY6nfS2NKGHZ1icGIELZGiM+zn4k3nqOziYHMT6UCIgYkp7GJKQeCsYREzdSY1g34MlU0VDtRxIjqMpuWoMA0qBNQW0jJXqiZSo/kcaVHkGk7GrQJjiSSJdALb6WQoXSDXN0lwbIpAMorHNHC5fUzmLXICPi2LmNNBvDKIrWyNQPP7oDKkrnF0p8raFTBpi51SJlvKzZVrXfKADYGy8n67ZmyOS82T1Fe35DFRqc4oUFWM74yddMGimC6gi4JW2RXrChJrkmskzWA6r9SuSjXrLFkoKxtkydIV1awoeKVRU3bKkoct8LPEPKURVEMbyq5bRK9iRy2wWRpGrZQZLNerAFoByaKKlWMVqCv5R8r2WRrTmZBjCemV/1NWy6X8Z8RqqkSLZ9yrSxlHsgKg5wtqAlnspDHFfls6MTkXdeFQdJtoknEsr1fKY62k5i0JkhUkVj9ICgIrSXHpAemhZ/J/1fGI0tkh6mGjFKUsNRGFtuxL5QlLPeSM5Twlk7gEleV19oYL/mk+C8oHWq5AuQLlCpQrUK5AuQLlCpQrUK7A524w6Wxv4tF7BohPWmzqrqJvapyREXBX1OJxjNCUq+bUsRSHoklymhdPPk1lXZCeZJT2llpi43GC3hSBk24MLc+opRMzbRJ5Bx9dXomRG+T4pM7AhEFaz7Nq1mwC0ZN84NpZZI9P86fdBvfsGaMt6Gcsl8Uo5JQiczKd57LaSvqyCQWa5q3w4vA6cAcEtgUYm8oxcChNNOYkWpzG9NjUVsF4PEA6ZuKxdEYT02QLLvKG9KpiFesjUUiwcG4ro5kR1q1N0jWvnUN7q+lsDXLfva/QXJ9T7YLTCFHpcuIJaZw6MUpFS4DD+zMsm+Vm6FCaSGUE1+IxKis9vPSoRSJuYFQWueCCHMaUi/GYxtnrVnL75zZT727mSX8/zSH40zMfxWvqXHft7YRnu9i6LUt+1MH996znPe97iTse8XHHr5M01+hs3m7zhX9r4YbrhhgdK/D+S2GgFz7xcR/H+rKcOhzh0Ikxlqyup7ppmMcfLRJphqrKJpwFP5/+aiOHDjo4cnCa/du3E4s6+d4v1uIKdPG1637H/BVw1+/lXOGHP1jPuo0u7nxkK8/eGWBobBQxZZq/HLw+uOH6Lj77kaPEUxCshHCFj2s/38pk3xQnD5zmRzdt4oPv30pFqzT3aY4fKjLYC5ddVI/tG+M950e4//kUXRt0skNh8lo//7LBz73PJ0hbBmsXV/CTn4wR8UN9N1S4fSxoTeLMX8mtN71JJJIkGNFoX9lMvGcU3qokmh9iNBWnPtjIi4fHCfgcVLscRLxOxvKGyn1NpXN4QwEaaqrxekwFDk3drRYg/C6djauWE5uYJlewcXu9PP7sS6RsHbdDI+hzUxUOleyFdfA4XXhdTpV9K4rPjPT/OQtLKyqQKvm9sq5k5y0lCNBtiyq5TgyNaMHB5h0HWD2rklRe0KGm5pkFJmoCZiVX2OnkZP8QTfWNJdtk1awKZBZoW1BrQ9KLiouaiDSkvVXOxCpKLU8qlVKOeLKdM1bO+ULJYlmAZi4r4LSI3+fBFAW0VVBAN5PNqv3nCmL9XFIPq50rtWvJDlqsm0XhLIpcGT6X9UH3jALYFntqsU4uWErhKyA9kcsoi2yxaRYwbrpNDE1XkWQ+v498IauECulkgng8jcfjBEsjHpuktrZWZRwLOFdz1w5TKfhjsRT9g/00tbTgdzvVOoyB2JDHlCJXzr+2tk5ZdMtrLdsikcySTKXVsScScZrbWjAFzBcLhP0e5bCX09w89vjTvOudF+PUJMtZbKBtBc1FLS3wV+pSELc2NBWBJusLIiy2CiWFsGZaeEw/TjckRdVdMLn+tw+XP2TKFShXoFyBcgX+DhUoA+C/Q1HLm3z7VKBQyFKwsiTS02rqL5VJc3pkgv++8WaeefhxmjtnsWbjuVSHDBKD+5USVOCvgCFNLypYqYvdLBZds7v44Ff/m4PHezm4/f+x997Rcd1lHvfnztw7fUajLssqVpd7b7Edt/SYFEIIAZYOS2d3YZcFdilL2WVJlqVDSCObSiqJ0xOTxIlbnLhXWbYkq3dNnzvlvuf53TG87znvvxwOOaNER/Zo5s7vPhp57vP7PN/vdwfLL7tSWdMKkpmOTLJrxzOceHsfg2MZ1i67iG03XkM0GaeypoZsziLncPDME8/wq//9JYMD51X2SE1tI9fcfCPJ5Ah3/OZR0tMTBfgEjbNn8bV/+CQLLt7MRDxO6axqxYye/sOT3PGz25gam2D9hlVcfNkmWpYuIRAsQ9DUc9uf4qkHHmZmeBS/34XT5eHamz/I048/zlj/gLqYE2Xn7KYGLrtmGwuWL6VxzhxmJie571e389oLL1FaXcmqjeu57JqrGRoe4jf/eStTQ6OY6koPQqEw85YsVMrevbv3YDid6oK7qbOdbTe9m4ZZFUz1d9N36hijvb0FAGxbPusC2C9YQcsFbEEJLBzrzxnAdv6v0FO3y0PlnGbKm5vp7u5j1+uHiMdN+np6iI4NEPQ5FQDfeM17WLz6IlwOjZMH9pKKRPD5HJSUV1PeOpepnh6euPsOjp3sZTyeoXPRfPwkiI/0UVVTjbusjsq2+Sxds4oSn48Df3yO13bsZDqlsXTDOjZfuhWv7uKrn/kCg73n1AW52G3VNtazYGEne/74CtFYHH/YR2NLI/NbGqgsCykQmZgcI5NMkFewT6CgDU3zqRg5JjiXMDlxLklJSGy1dMYjCXxeL153gOWdS0hOxpS1cCqd4eTp8+SmZvj0to1sXr+K8gVtxEvLGY2miKUyhKvKmU4NELOSaME6NF8VUXQCup+Xxk5yPjGA35GjwfAo9a6Zz+CUBsrK0ReZYSadpkKmXK08kZko4+ks5+MZzOEoZVMxvGaMTDxBxukiIvk4Pq8S9UZEDR8uJeeR3QOXnfvr96J53SrzV27TnHbmjWZmsZL2ZKwCl/JPjsuFQ31fwGnBWtlyqvs7crrKUpYGS6lSRUkrIFXum7HALKhqpUv1CGw2lFLXSomaGJwypSoM1FRSVjtLWOXYGjikoVM8VvJvwaELsJbmUOCokmorQK3GmgUxi3pad2Pmsna0rwBiyenVbJWwlc0XHJoFwCpabX8q5a96gA2L5ZdZ5fUKnhZia08OK9h84XvK9lka0cIEtFhYq/FiqZfUWdTHF1TAhUxkBWdtCK3OUdlU29BWLMPzaiJaoK4NiMXKWdS/6g6yHtVRCxAvkGSB3AKHRfWsFmhPW4tqPHvxJe+cN4vimRQrUKxAsQLFChQrUKxAsQLFCrzjK/DuS0LkPTGcaQ+h0hwjQyaX1RjcfijDnEZITjtorQlgpdzs2j1GyOslntaIpE3C7iyZvMAemMiAHnMSz+doCZYzaE4Rzzrx5DL83bJSErEUj5wwMQSS4GNjq8m//MMmDv/xAAmHzne359lU62L7xBSJqTR6TuOT82s55xsmlQuxNBxkNHmOK/51PbN953jjzBiVlo+Tv/dwPp/jxEiK6/8+xK9uHeBz/7iMF57voqF0Fq+93IPhyFBWPpvh6VGcmp+sK0faihB3wJe+2EBTSx0//NEuRo45uPZ9tWy9Uueph6IkUxNMDOoEQ1kSEWhZ5Kf3uMVUJsFsH3gcULZSo8ah89hzMghrMqehnq5z5/nKpxfRPXKK2NlS/Cfq+eWuN9GDOkvmZLn+M9fQunyIT3zoTa7+WB2tLrjr0X4WtcHHvtCBqXcz0l/NL387zDc+v5DBSJRbbunm+ss7KQnB1k1zOHv4LAnLya0/OUFLayXoY5T4obtLY+m6Si67spMP3Pgamy6Bw0cha8HKFWWsWj/Nirkf4u77zzA8s4vlK/L8+D9ss6fLrjf41rcb+cKXz9B/AHJ+F4vaTGoW1nL22CCd9VU89niCmhoXI8OTRKfFPClIS1uUq66p55L1F/G9H71EdbOLZHqYl5+xeO9HAxx6Pc4Vqz1Ml1p4S1Ls+qNBbVOGOXUQ9Lg42J0nmNdon2UR0L08t09jQauDxSscPPFykiPbkzinfAyOJQhXQHkt1EQrmUpb1JQGeevcEMlEhrDXp4bzL1q1lANHTjE4bWfztrQ04XcrA2G19yKDyZZD56KlC5SVsmprsxmm03m2v/SK2pupCgbxhvz4fT41FC1uaT6Pgdflwq36SRGhZkmaWaXQTaaSGIZLferSP+dMdN1DPBpTAorm9hZ+/9hTtLV14CTPqTNdLFu0CEugru5QznACd6PRBC6fS6lxJZs4Go0TLgkTT8TVvpWobvM5Sz2HqH39fr8SFsgQtBxD1Mger5upqSm1dtlvyl1Q63q8qmdXMVBi8+xycb5/kMb6eiLRqIrGUsPTaMr6WPbIdIfxp/vK80mxlKW1ciwTq2TZKrCHqmdiEYJ+vwLbEnUlPbV8T9S3Ao0DPq8CsnJcOTeJGvN5XGoPRuCzz+/nyLGjzJ0/j2hkRg1/ixW2iFBk71IUvnL+6lNgu25wpKubVUvmKqBr5xY7FHSORSMYLpfKDs5l8nhFZZ3L4HRqRJNp3G63ch6biUToHxiks7XJ7v9dXg68dYhtVy9X+57ZpId0Pqa2JtTene7E6zZwG07SKRsqe31+db5en5d0NkUqmVavA1FOf+VXz7zj30OKJ1isQLECxQr8NSpQBMB/jaoXn/NvpgKmGSdv5YjEJslaWWLJJF1ne/j6v/w7/d39tM1byLI1y/E7Ygyfegvdyoi4zrZKFTAjF33ZLDp5bnj/R1h3w2d5a/cOZrW0kVXKQIfKwBga7OG5h+4iGZsmEJ7D+g2XMqu5Tlm2hCvKFUeSCcvvffN7PP/UM8om1u3zsPyidWzYuILIWDf33f8i0yNTCuIabo01q5fyzX/5BoPTE7QtXoSkgEyMTnDnr25j+8OPUxou4YMffh+dSxYRnl2L7g0QnYnw/a9+nd6TXQpglVSU0LF0GYs75/DYQ39gfGRSQRx/MMiKi9Zw+XXvon3+XHSnzusv7eDBu+5hbGSUjZdfykVbNtK+YB4njx/ntu/dwvTIGGmZvHQbtHR2cuklG3jo/t8zOTaheFT17FquuP5alqxZQdjjYOTsCXpOHGX0fC9OsYA2nOoiW8CRQN//twW0XFxeAMByAS4Nh1IpKosbD+VzmqhobuHIkS4euHc7Pef6FDCTKdXKyjCbtl3NpddeT7g0zK6XX2C07xxldQ1U+NyUVpViBKq5++c/Z+RsF+5QKaYrQFWpn54Db+L169Q0tjBv7VaWrFpLOORj1/MvsfeVFyiprqJu4XKWr1mrslz2v/EGt/34Z8o+2234mT23iRUdDUwPD/DHN47h8hjUz21l/rIFhLU8Pqc0xjrJ8RGy0WlJkLHjYLMWk+MRRsfGCFTqZF0eDKeHs73n8VcYRBLQ0VjGnLo6xkfHqHRVMDGa4UzvKP0Tk9RVlfDJG7ewbvlCKhvroKRC5QBPxbM0tc4jlp4kkp7CU1JLwN+gNiwkP6c7PsSjQ3vwklb2z14B8cIGC9OuU+kMk/GUspJKmyZnzg0xPW2SdlqYI1MExAotnyWczWFmsiQlS8ftJpEwGS8NkS0vw5IdEb8Ph8dDXvJ4XQJadRwuydh1kBdbZjODlcwptazUR3VSYsEsqlvJ/RVzIZdkXGlYcckdFgjsVGpZycYRuKsskZX9sWarVeX3VXyyPAaWDHCIajWbU7//EvAkjaZlOMFnA14tkycv9xMLJhllzVuqORZVrcMtr0eHreIVSCoTr4YNY8VKTUS5is3KV2WlnC38myjtn8DcgmK4AFLltazwsUBXRY2FFNvwV9lKF2yZL2QFK/Wz8l4SuCyHy9tW1fJnpcqVjqxgySwPUiBZyia/ifIY+d1R3Wnh2LYKWjWrF3KBFXi3c4DFVrqAhW17a+Hk6pAX7LWk8bXPQQ6rFMeyvI1FBfDfzJthcaHFChQrUKxAsQLFChQrUKxAsQJctcVBvddFv2kwejLGvE4XzWUmvWYtLv8gI30CD8Xm1MX0iMlwt0ZGnIIMD6PTMaoMN3PCfrpTUSzTyVQ+iyctVswexhMpBeDKNSgp9TGYTeDNOikx3CwKVWNyHjNvsabB4L49Kd7fWEUMjbdm4lxaU8Wo8yyllzVw4Mkhqv0VVCwaYrLCwfvW1PNG/wwfeu8n+fWXfkdvF/Rqo9z+9DXcdfszPPl4lpv/bhG7HztM86wm3jw6QSyTIKeD11fOya5ROhe4ufZDiwgHB3ljzyTJbI5aXzkzE8MsXRVg18sRVl7Uyo4XzlBdVomZGcMIeJiahKqmEO+5YQl3/Hw/3roMrlSUg4cg6DOIH89w0tLYstniA+/byP59Q9x362kmLI3akAuPO80dLwQo823hW99/imC5hypvNS+9NsicMgfv+2gHwcY0r+w5ybP3+/jmd2Zz323DhOvL2P16L++5qYS9T2u0tycorS/BG0iz6qI6fvTt45wfgHP94AvAF75RwYN3JPAHJQcXrv1QJ288N0rrHA/vvq6VLZe8Rn0HvPdmL89tTyqlbmM7PHTvSj70gTc5ttsJ5TkeeriZL//TWZatgp1PgZnzkowlCZfA5AikU1AS9PKVb29lw0Y/n/3MH9hyrcX50TR9p9zMbwvy5pvjvP+GOqKl/Tzzf2Gi0Rlu/Hgns+qGyUbCdB0ZoHOOSXvHbGIZk0zCy2svnKesvoQn70iwqraTfCzHm90DBCoM5pRlCDnrefjNo6yfO5dzA0N4dDCsHLFcnuHRFDHyLFzQSk5yZzUNl+7A7fLizGVprqth5bJFnOsZxGVlVbbvoa4Bdh88QH1JCU015WiOPAnV4+fw+gMEfAF0p917Z/NZBQLV5kxe9mfc9u2ZnMoclj4xm7fwGi4lnPD7Pew/foaqikpCAZ8ahM85DRxOnUOHjrB06RKyZoKy0nL1+FgyYds2W7YDXDQSpbKySlkyy4d8FQWtbUKVV0rgsbEJAoEA4bDYJycVrBRVrih5BQDbrbA95CwiA1GoSqaty+NWe1GTE5PKjtnMpm2lq8Q8WZbae5J9ELFxdnvctg20QyOZSKpWWyCywGmP24PL0JRSWsWbSYauYShoe7rrNH6fH4ehqzW5PR71nJFoBJ/YMmuasnGWvSs5t9HRUWbVNyq42t3dhcfloq1xtlIR25BdJ5FK43bq7Dt8lA2rFhOPzlBZUUEymVBwWtS7yj3P0JUyW34+spchWciybZARVXLKJBgM4XQZ7Nyzn7UrlxLSc8xk4pzrjlHfOJua2R60uKn2OsRJUM7d7dJVBrRYfEtdBW7LuqUGAtDd8tWS/aMMX/rp48V3mWIFihUoVqBYgb9ABYoA+C9Q1OIh3zkVSKUiWFqOmeiUUtVNJxPse+sgX/zEFzAwmLd4KQuXdmKkxxjv7UKzJNM0r4CmgF2BIfJ3ucj/wrd+QnXbco4ffJ1g3Rx1AeTASTqT5vSxg7z4wO2UloVYumoLbfNXEk3FKa+epbJLhZecOtnFD771XY4eOKwsnYLhMq58z7WUOGfQ8gkOnRji2OEz5J2Q9Vh8+OabuOndH6RvoJdZTS3qQm7P67u5/ae/4tzpLi6++CLWbljN3JUrCFVUq2byhSe388id/0dkYkJdsM6e08gl2y5hqOsAh472cb5nSMG+htZmrrzuGlrnz6W1o42xoWEeuON3vPriSzS2NLPhskvYeMlWwuXl7Nq5k7t+9BMmR8eV/WtVQy2XXr4VPR9h+3O7mBqZULY7Sy9azdU3XE9HZzuxsfMMd9sAeKSvF90hE4t2prK6QC5k//5/M4Bt2+cLltC2/Q+4DbcNgFtaOXL0DA/e9zRnz/QogOYPBVi/ZSOXX38tLe3t9J0+yd2/+Jm6oN60bRuRIyeobKlnz9snePWVVwkF3LQtWACai2P796I7spSUl7J0w2Y2XLaN6qpK9u/cxWP33Y+ZM7n4qstZs3ETJYEApw4d5YmHH6avp49MKk1VfSPNDZUkhk+ryc/jPRH81TWsvWwrlRWlJAZ6cORyeAMh4qP9JMb6yVumUozHoxlOdI2gOVx4whqf+sRNOFzTPPLUE/T1Z5lO5tAyFl4vNM7x4EgFOXJwRr1+5zXXsL6jnouWdtI2fy5VdbPI+ksYSlhMRbMsWrxOCU8HJ86QcmjUVi5QmS8Oy0Eyl+C2vteIpcbxIRk9atRB1V3siSZSJl2TMySScbJmloHxCOlUXjWCvlQOI5PGL5OmjixusUQyDETIOzoVI11XhVZXC+WlWLJwUZYK2HdYtqBXIKfK0M2gmaLcBU1EwNgZumLFLOsmJdZPokzVbcvjaB5NAobFXtlOAbLzcmWSWQFaO9tXlMJi0SxqXbEaF1CbF7Wx3SraqlnJB/a7FXSWnFtLJL/SEYkFtMdQilrJ27XXbmcHSTdjCTBWVspiEW1DXLUSlZcrf5c8YAGsThu+StaWTAEr6muraRVAledUKmBFgwsk1VZBq48L2cMqh9hWHKuvqqErEGeVfyxKfNu2+oJqXuVLq5+lAH27Vip7WSC8rFvRW/uQ6nEqz7egblYDGAXYq35OBVvpC7+EF5ZWUOmrDGM593Vb3zlvFsUzKVagWIFiBYoVKFagWIFiBYoVeMdX4Nt/X8r2N6aZt7GNk3/oYmEbnBmQ/FIPJfUmJS4nLs1DPA4TZhRH1sOJgyl0w0/ADcl4nLIwDJng1iW/VyJndBzZnIo5yusWubxGxoTNl1fzxqsDhMIe3MMp8qEKcrFJ1rWWkB6K4XdZeNxOTMtgcTjA0aopJsNpzP3QsTrIiDNPoMFgySonqcwkV139WX7949+y98kc3YMOvnGLl55jOT726ZV89KZXWLawhZ17u4lPe9RwbCDkYdHCWg6fGqKi3IGnOsnVV69iMjVO99lppvoGuOaaFnR9mB1PxKmYLbCrkZNvnRGjJJxusZd2sGbjXE6f7uXM6Rjzlmkc3m9hJUR5mOdsP8wNuKmIW4zMzVJXDi+8LPFPXoypJFvf72L9liZK3CW8ffwImzcu4t++txfLhCVbynn52QlWrIV9z4XY+q407e1tDJ49wdGuHKkkfOPbizm+e4a33xhj4ZUGE10VXP+JGM89Pc29t6Uw3AF6TmVZfUWKlUtqefXFKfqGknzhnzZw4uQZTr41xA/+ez7f/NYxTh91cfuTFXztK4MsXeFgfFjnlu/V8/pb3dx2C4zMwD0PXssPv/ksV783yJ0/Nhnul7RVgWBpGpt0IpEM/T15ntr993zoql8zd00JF18V4PCBAa5/bwt3/Libq7a1s2//aTDg2AEniXiOxSvmsWJ9gvHRPlrq/HicTs52TfP2HrhxeQVTjePsfTpM5u0QhpUEzc3p0QEMzc1MXieWiFMd8lLqchDPO5lI5RmZipJzOin1l1BXW6b6xmzOicvtVorccFiAdBvNdbPp6+lWUU8Oh86efQcYnZpRezQtVeW4HDIwjVKKorvIOww8br/qXQ2xBraySt0pJs4y7hzyB9TemsBWlcsr+bbSfWazeLwyBO6if3CUEum7C3PN4rqlGy4mpqeUe5yWzxUyhnNKGSuqWXs+WnpqOxZJxT5pDjwe25JYbJtlTT6/RzmQyb5RPJ5UwHpqalKpauXxVVVVyr0qnU6hu0RdnLaVzwJpBWqLetXjxalppPM5JsbHCYZCqlU2nLo9JG2320oQImpcgZ7iRiYWyWIhLbbSDofYYGeUTbaZThMM+ciYGbtW0vs7xEI5o6CxnevbxMx0RO0xCFAXsCqQVyyiQ34bqssOgcftJZFKKNWz1+tV4DqdSjE+MkIiB7WVQUwzQ2k4pCytXTLk7nCQTIiLnE/tgQhYl0grl2T/uu3YKIHEao48myBludj91kFampspDZYoeG34dF548Vlufvd77JzjpKxBDKfl30fbFtsl+3m6AO+C2jkn1uAG8XhCnde/3lZUAL/j30SLJ1isQLECf5UKFAHwX6XsxSf9W6lAKj2tbFei8Rl1kTo8NcVjf9jOj775X7gMDwuWLWH5snYi50+Rjk7hFIUrkusrZ5hTF4liKdzc0synvnUbmVyOsalxdJ+LnCa5nRqR6SlefvpxTrzxEm0tzVx9w4fIuuyL0Dlz5ynbX3nc7x98mP+77S6mJifQXTrNLZ1cds0lRM7ux+kwCVXMJpnKK0C1Y/9B/utr/6FUxpWzajEdOrFIlKcfe5yHf/eAAl/v/+B7Wbp6ObVtrbgAACAASURBVL7qKgxPkKnJKX78ne9x6tBxBdl8wQDrNgu8zBEdO09aC3Ls6GkF9FauX8u6rZuZv2ihmgp8e/cu/nDfg4wMj7Fi/TrWbtlIW0cHTqfBfXfexYuPPansfEIlfpasXUFb4ywiI2c4cT7KuTP91Myu490feC9LVq8i4PUQGTzLSG8XPSeOMdbXg1uz1OSiPJe6WHQ61KSiAGD7Qtz++ucMYPvPAqpchpuyxiYqW9s4dvwMD97/NN2nzymVcOu8Dq5+zw2suXg9VibDL2+5le7jx9i07QrWbdrALz73VYbSKeKZnFJ71jbOZk7THA7u2kfKNCmvLGXR2pVsuepd1M6axZljx3n4nvsZGRpg3eWXsmHrZqrKKujvPsOjD/2eY4eOEQqH8ZQEKPME6Dl5mIqwk9KaGkpnt1IzfynNHe3EhwYZOHGIUEkJodIKzOgEkeEeMqkZ9HyOoaFpzg4m8ARKMbwObnjXJSy7qIGf/+rHTE3OMDSe5/x5U03ulpV5yGecTEUsAr48q5c2UOMwWL5oHlffeD2BYJBoDvrjGYZHIixcvE7l0kai/WQMJ7OqF9nNjOYklUvz0OBbHJ/pxe3M2OJcsaKWBimbU7lT/YmUyo6yJLcGBwHdYCyZUvk06UQS93QajzOLPhUlozlIZGBQd5AtD8OsCqzKMvB67Ixdw6NApGTSqI5OpnGzprJJdmSdkJKbBfwKKBYFq2UrgJXtlI4l9s4JC5J5NLGDFriazSsrZwG8ylZZ8qSVulj+l2EL5YmsVLmWKRsyduZtTm4T2Cvqc5eTvIzwOqQRVIJjtIAL/C51m4KhytlJFLqF7GEVDOyw1cLSDGakgRJ7ZAf5fFZk3QU4bVtai+JYKXDtYF0bDCueK+C5QGIVmBab6YJLs8rbFeArHWcBAMu35DECjqV+Cs7aEFgdRc5bOUhLPXL2mtV3BGyLrZWtBFY3yXnJ+tXxBBaLTbTk94gKuPApyuAC+BWQbJti2R8ynKLAszofjdyKjX8rbwXFdRYrUKxAsQLFChQrUKxAsQLFChQrwPylGpmYRqXTYtkmH9WVVdx+Ty9LAhZ6sJwTIxOs7fBwrj+Fx+nGXZ5m7xFoSMA/bQ3zZLfJiVHQUyli5T6smSwz6SzxbJayoI9sNgGGj+xMkrIai/FhaV88rDKyHNOylFsBJkpibE5p+P2lBBNZ3GUGesak6Suz+OP+0yxprWTP2RQ90yb/+bm5vDV6mJ4H81zz8VJe2+9jJj3AJfMvoS/xEk88EOAn987n37+4V/Vtfb1uzk7G6GhtYmzkPFs2+dj+eIQNWz3seCPFwy9+hM9/5m5lILSww4kvkKMx1MHBfWfQPbOomzvJnNJ6DuzrJVhRwttHo7TMS7Pj+RwV1VBVBaGqatw56OsaIe+DE28bdE5baNVOShZlONoL58/n0VMeFs7LYgaz/O8vA/zuxzFufJ+Xf7s1SUO5h31vpiQxiKtubODFHX2E1PxvJS0VASYZZnQ4yewy+IcvXsbdt79Ay7IAvW/H+NjXdZ59ajb/9+soPecnqW+ROd8AW7c4OHIqwpEjTsp8bhZtyLD3RY1f3lPNQ3f3Mzoe4Nu3LuUb33yNtWuqeP7pUT77CfjtT5zUL8jTssLBa0/n+PBHyjiwf5K397roPWEqlymJ0E2Mg5kK4HWZVM7RyScNYtkZ1l6jcfXlFr/9IWQdOu+6CvTyLHf9UHiqgcdv8Kmvz+atN7qoq3FTHswRS3p49t4Y61eEOR1xcOM6H0/f4iSrx0k6vfSOphgdSWBacWrCOv5wgLHzFp4yFyOjY5gWuP1+GqrLwBC1b0Blz4qNsGkmWLlkLks7WxkbHiVvyZCBhuHI8cTLe0imTFbPb6HMkWMkMoopKlWHh0wmRVpil5xuNdggA+IBnx9D1MTympZha0vsmCXSyx5+lp7dTAsglfQnL/Wtbdz54CMsbGnErUvfaCionMmkyckwud9rm0lZAkdzar/JzJgKWhq6S+XaJpMpBUNlj0gApsQtyT6S6l9Vr5rD6TBUf5vJSI+v/0nhq3bxCgBWvory94L9c1AUv2bKbr3VALyGaUmurShocwryCkRWj3c6FAwWYKx2BSxL7evJ9+RToG4inVI1UupfyRF2Sk6wDa/FcjmnziuvQLTYPSs3uLzGzEyEYMCvlNLR6QgBn8/O/XXJQIlYUbvQcvaeiJqT1yWyKofPcCOr9zozZNBxCUTWRZ0cI5VOKDwvFtJet47f5yEWS6g9gbyuKSAsec0jI6PEs26aqkIEPTqm5SSDOLBlGByIY+XCuEJZ9u96jfdedzWpZFx2RQs/c1E8ixJYfm5OBact3VYXy2tAXgtf/kVRAVx8my1WoFiBYgX+EhUoAuC/RFWLx3zHVCCVmlTwNZ6MqovKrp5efvbTX/PS0ztoaGtjyeqlVHgy9B/YVYC/toJOZXvIHKPTgdfhYNPlV3PlR77G4bd2U9feJpGj5GTC0soz2N/Hnf/zn4z3nWX50pXc/Kl/ZDqdVKyptLpOHW9qepoffu9H7HjuJVwuh8oZXbxiOQs7akiP9aIbkivqIuB3U1LXxKnBBJ//+y/SO9xHeW29yrDp7e5i70tPc+jQcYKBcjZuupjWxYtwhUKk8havPvMiD/7mDibHJ/B73AQqKrj63Vdy6s1XlBWxTEY6fCH6RuJsvuJyWjs7qKmbxcTYKG++/Bxnjh7DHaqiddEilq5eTWl5GacPH+Nn//Uj+s/2qAvsjoVzWbtuGX1H9uNzO3D4ShkYT9PcNp+LL99MU1sL8alxpvtOMTMxxrmTxxnvPYtbpgVdkrdqZ70o+2e56C4ogS/cdgECX4C/8oMQAFwuALilndPd53nyiZfpOt2DL+Bl02VbufLaa9Ran370CR5/4Pe0zm3jmvfdqCYsP3PdzcpWSUD6rIZ6Fi7uJD0T5eWXXsft8bJgxTKuuuE6lbsy2NvLw3ffw5muLlZsuIitV11FTU0NZ48cZ/dLz/D2waNMTEQUjPPIJGxG8m/ylIS9dC6dz4pNl1PZMIfk9BQHd7zA6LnTdC5aRk1jk7L8zcSmSE0PYUbG6T8/zOm+SXSPB1/YyYKOet73rs3c8dBDpNIxRsYtzvaKWthJKqvhC4cp9/spdU7SNq+R6pCPmmCAbde9h7rWFpKpDOdjGcYnooSr6ikrLyOensCpBygrn4OuezFkKjSb5pHBA+yKnMet5Qg6shhWGjNpMjYTZyKRUlbM8VRaTbcHnAb5eIIJmWaXrNxMFkc8hUceMxohl7XIBgOMOjTMUBBrVhVaWZC8ZAAbMkEu6l6HnWkrAFXsi9NpBXE1Uf5K55oT0C/2SGLVpNkqXkfBxjgNxDMq51fU9hguxVmtZEbZOwsjVTBV8oUNJw7DjRBNZU+Uz5FLJtHkOSWjt5CZK82eMj9W+b7yGJ28qH1lclbucyG3VyyjC9nAdvNlw1KZXlYuzzZZtptQ6QuzGbspLah+RfUsdtK2LbOtypVuV337gsJWvqGgdEHpK49XGbw2NlfTx38ePy5YXhes6ZX9dQHI2uPJNhC3CnWUv6scYFljwR5azuECbVaPtWzVtcoBFuWzswC4bStrtQo18luAzQUltSiaZcggu3zzO+a9ongixQoUK1CsQLECxQoUK1CsQLEC7/wKXHVpUPWg3admVL7qdEQu43XcaagK6AwlU+RNB/ObyklEMxhVWaLDMZryYXzOFPsGU+RdkIyC6QUjA+m8iD1deHSTptlQESwjl3bgd4/T0FrPwZ1jNM4qIZHKUeJ24m71M/TCebas3cr2Qy+yztVAXzDL9tR5ZoUdXP73bdz221PMnV9NZ80IvZOQH4V8Gaxs9zJhZllS3cnOXd3g8vPBT7fwrc8fJ5GO4QuEGeyLsWKrm9ryBQz37uZkr8yAeogmU3zgE/N4bnsfeV9A2T8va4TTvXDpZnjqeVi/LMTgQIRcHJwGnI9AZbXGW/sswkEf3lBCtXPzV7o4tdNkOg9TUxBMu8n6fHR0pJTj18s7Y4gQtX0eNDaE+ODHqtjx/ASXXVvHvb87ytK1K3jskeP4PBbHDmSZ22owNBhnaNzFhs15IlM6mVyKm27ejGvG5OHn3mDBMo2+EyG+8j149PEZfnMLlFZ5yabgm9+6njt+dz/JJIyPwaIVbqoqvZw5E+W91yynqfUsd/5uHIcVxhOeprTaxenDEkvk5OMffRfVC9/g61+NU1sbp7QChk7DxKSH7nMp5cq1drWfyHSAN1+fUaBUdwZYsFIAf4KbPl9B9+kUgxN5jEScGQOaauF8NwyegWDQS3lVksQMrN0EXadg9ZJKygM+9p3opUSDQ4+gBs8HJkyGhyJkXS7CHotoKkd5CWqo/PDxUUxlYKVRO7tWZd5Kj53TNBWzJKPQ4ZCXrRsvIpNIktFyJGaioBmkcxZPvPBHSgJBGqsqqSnxU1LiU7/wsZhAUoGbKQVTY8m0UrjmLYeCo+Lelk4IYNSU85u4uuUs2cvRFLyVvbOQx0VJeTUPP/EULZ1tuDUDj8ethokl/3Z6ZpqKykpchazYVNpUEFXAqq1wTSulrcftJpu1nbwEyMo+UTafU7bM6nlzkgucxefzkkgkVSawAFkBtxJ5ZWYzqj5u3UUqa6rhcBkGF/FBNpsh55BdCE29RiWeLJES+2hdqYQFFgugFngrsNvrtXN0JS4tLxbRKo4pr2yWJQZK+mdRBMsa5T6aguLiBGapYxiGRiKRUrbQubxJJp1WyuNIJILb61HWyQJPBc4mYhFKS0uVKlrArdct6l2Xvdcgvbgzj+HQlUubrDcQcDMTmVGj2n6f2ErL4LsNrQ2PR6mlxc76+Klu/B6d6upq/JIZnU6Tx1T3TcSTaj9BlMvyWoonBBiL6ttFNq/z/M49VNfMZs2SRpzplHI2kGEDp1gDyK6CZiuuZb9AF5BvZvnGHU+/899EimdYrECxAsUK/BUqUATAf4WiF5/yb6cCAoDTGZOkmVT2KweOH+WbX/8ukckUS9eupbY2jDnaxWT3McTsRV0civpQAR/lM4vH6eAjX/p35m24llde3M7ClatJCaTKi1ttkv173uA3//0dgi4n777hg1x108cYGB+hvKJSXXDKBfGuPXv4yS0/5ewJyfQwmD2nmYuv2ky09wiOdAy3oeNzG5SVeJi7fA3e6nlK2SjKUuSCOJ3iwOuv8ObLT5POOehYsILFy1bgq6gSjxhiiQQ///5/8/bOPUqNGC4toXPRAkJ+BzOD59ANyYFxES6vwahqYN7ixcxfvFjluRx+czd7n3lSKaJr2xexcNVqapvmKPuae3/9W3Y+/zKZZEplhWy5+hJSE+dJTQ0rW2HD56W0YT6dC1awZPVycmZSWT/nYlOY6STnuk4x2tONC8lTceHUBQCLulOmRTV1IX4hC/j/T/0rF9nGBQDc1s75wXH27DlMf98ws+rrufiSrXTM7WRk4By3/fTXTIzP8K6bbuDiLVuYGhnjSx/5JKlMmtKKCpasWU59WKO/d4Sde49S39zCFe++juWrV5BNJnns/gfZ/dou5i1fxJarrqS1tUMB7Afu/B3jQ/2kssLHdLLT05hWTg0BeLw+WhZ2su6KLbS0zic+Ocnul1/iyK6deMnQMn8+7QsX4/F67QydVISZkV56Tp/hTM8oJWVO/GUOnJYLn6ikgw7MhIOhiRRnB7O43WIdDC6Hm7kVLhY3O0i4Kqgtr8Eys1y27WrmL1umGqHzsRRTCZNINENLawvoFkkzhTtYgT8wC8PpYjA2xPaBtzlkpYjnodLKEswnSSbiRKNJIok0WWUH7CA2PUNsIqLshzOlYdJih5azcJomuUiEYCpHPO9gyvCQDLnIlAfRxA9NQLHHjVXI/BXg+qdMW+kO0qZqnOQ1IEpgKyMzpeJ7XgjWVerTQj6uCVYsg5UWxa+Gw+dVSm6SWbRU2oa1ispKoLEEIenoTjdZUQhL05rPKFWsAGhNrJDlBeUqWE6Ld7XkEcs0sVg/K3hbyM41NBwu8T2TLKELWbg5G6R6XKC+J4D1z5m78nuncqsFuCoHZVH3XshKEuVuAdbKVLCsW0UB2zniec3+vjRwovRV6y3AX5VDfgFA2/S4QJHtc7SzmFTRbIWxqITl1gtQ1/aVLmQJF+TCyu65YAktT6zWbVtf22php/qZFI5qy4zV09pW2goay9OuLGYA/+28GxZXWqxAsQLFChQrUKxAsQLFChQr0FrtwCPKxLRFdZXBdFzDFzDIpx24nA6mkhkChkFZIMjk+BT5QIzSUh/p4SSGbuGt7cCdHMCdt6j0ekk5ckqVl0ylMKMp2mZXEIlMMpXKkMqXEqzWcGkljJ+fwifWvs1ptDEoH3YQanJzdChJp6OOZ9ImU0OjVDQEWfkeg127J1m+Eua3Q0Xlch5//CChQA1Ep4ilEmTSkIxofON7G4lERvnB147j8blVFqtLooyu87P56pX8++cOcbJnios2u/F5cwz0GEwkk2KwRNADnU3Q3QWrV+sc2qfT3pJidnUNJ44M4/aVcWZghg9/oo4H7u/F66mhsnKa9sVpfnWrn8b6GO1LHOzeHSQyNIOvFKaHYdlKONFlMG9eOWljmEOvGHz4UxkFZpesh+eeg4lBqKjxMR6F+FCW7343zI5Xxzl8Kk9Lk4fFq2bx3MPn2HRpO71HT1PaUMmjd40RycD2P5YRHWrgk58+hOKbKS873/g8H/7wfytAOjwAyzbCsiUGuVwrYX+Cc4f7OTeVo/8UNM6F2rogvX1RKsv8LFpQz9brZ/jut4f4wAfqcOS8fOVzXZQ0wNQQys771p+u4ptf3seGze38/u5z+LwZ5i02mN1YwdmRITJZ+O7/zOX7nz5B2QLwzEAy5+Bcv8SLaVSHLVavmoXb4SAxM8Lu56Ak7OD73/8on7nht3S2zGc6FWViPEY8b3J+JMKatjrimpNc3sXhk91kXTpzJHJJoFthvleG7HNpySU2aKgOs2Xjeo4cPQZIFmyGTM7iyKkzDIxO4HVqtLd1EHS7KPEIsJtWOcGJhKkGu10+nYyZRXe5SaZNNaRtw9WMUn2Ko5s8sdhCWzJkrQyobHtkl9PF64cPMX/hYrR4EsvhVBD5gtOb9JpioZy3JJdWMmTjjI2PqUzaUCioMnjVfpAoaR2GWruogJX1cuE4ylZZDXLbDnKSQ2uaphpMFogstwlElh5Z/izD+nI8uc8FmCwGY5LHKy2wnJNLF/vppMo1FridTCfIZLP4vF7GJyYIBANqUF2O4XLZNtLy2IDfr9Yozys1UuflEOfBJIlUlkwuT1XYb+9NZDPouqZUvxfWkhJ7aqV41pSKWfblBHKPDA/T1NSMUZjvVvsoWMSSos7NkTUzeD0ePF7JGw6SyZgK0svwu9cjFt+ypyHOZBrTMzECoRLysneVSlESDKk1i510WVmJTLCrPTun7lND+CUBD27DSc6RZXoqge4JMpPO8Oobh7j6inV4iKGLMCCfx+PykpV9AdlrKexFyFK/9tvtxTeZYgWKFShWoFiBv0AFigD4L1DU4iHfORVIpiZJplOY2bRqyp7/4x/53r/9gNn1rSxasZQyX47+QzvJRCZwavbEnkwM2pGcAlKyVJaF+cJ//A5fbQPnTh2ltKZWWcUIFJmemeSe23/FG888RmtTE5/70jdomLeYsYlRguWV9sW5ZXH77Xdy7x3/R0YmAP1eVm/aRH19GVNnD0Imj0vZ2zgpD7jZcvV11Mxfx8Fjh2hfsAyZ0RseOM+rf/g9fUcP0Ny5iIaOhTS0zyNUVUM6l+HUseP88j9vpfdMD8Ggj9lN9axYs5Jju19GF7gktjlOnVkNLbSs2kBzWzu19Q0Mnu/l5Ucf4NzhAzTMXcS8VetpX7iQkrIyDu5/W8HPwXN9KuekevYsqsp9jJw+jkPPqPyPYGU1Ky+9lo4FyymrKKH3xCHOHXqTOY2NZHIm506fZuhclwLAHsl9UQC4oAAu2D5fuE0qfiH/V30t5JtKpohYQFe1dTA6NsnJk93i7svslnY6Fi9T57f7+Sc5caKLyoY2Nl56KZVVlTz50OPcf9fdWJrF8jVrqA27SU31YnjCnJ1IKZC/YfNmAm4nR3bv5IVnXyLnCrB12xUsXrKI1EyEu355G2/t3Y/DpVPX2onf52K0q4vpmQhZTaNt/nzWX3U5je1tpKZj7P/jSxx4803MeFxN4NY21tPc1EhlRTn+YEgBxOjEIG/vfYuTZwbxh8Ss2ElkJktttYfmWjcjU3niWQfDo3HcPlFmWoT9Ok3lsHaej4q0nwpPNV1pJ2sv3cxFmy9RmS1DkThD0RhjQzM0tzVhkVKvnZzuxxOoIZfP0z15ijOZUU7g5kzOwJPPEDYTpGdmcERiJLMZok4wDSemmSMxPkPOzOEpDZMSNpjOEjVTOM0c3qSF6fESM/Oky11olSEsnxvEosjvU6BUqUpF2SseY6JYFZvhAsNUsDVrKetucYh2SOOQkUnjQtJvWtTCQDqrfkckE1nGyC1DV3+2zHRBHGsDVcnslfxep6iARZkrjFUsimyyqpo/BZ/FSllZSWchkbKtpMUSWtYnU60yvSuWyKLyVaBUXq9i955TCluBzJrPjeW27Z0UkC0AVZUbXMgyVtOwBZatLJzV3RxKQSxT1ALZZdJay2nkRNZcgLwKs4oKWOqg6HPePo4CxwoRKxCrrKvVh5BYsZMqyItVtHChhoasW1HhP8FilROslL429FVNtFIyy+iu/BIqSbBdiwsE2BKLdlmz5CHLfSSTGPLLLn3nvFkUz6RYgWIFihUoVqBYgWIFihUoVuAdX4EFDS5Scacy4CkrE9tcid1JkjX9WFpcDVFOj6dx+nXSMrCs52iu8mNETTS3mwbdy7mpMTobq9BHJxgxcjTOCZDOJYhP5TF81bz51hAf+1Qrjz7aQ0KGRF0is4RwLax9VwOJe+X6fogP3NbIzVecJVHnZKQnh18TRaRJcKlOaSjIqlVZnEaSgK+Z/Ye6qDBcTA5kWbg8oBSwNTU+Pv2VVt7a1cVLzyVVu1VaEmT9RW4SKYNtH27kS5/YQzoB85YZ5OJzufwGH//1H2+TSJnU1MLFG0vY/sgMVRUBqktibFgzj137TzI9KT2Tl4z0/fks//yd+Txw73nWbWzkkXvOc/pchI7GPDd9sJz//e0Eg4fgxk9Uc/89IyxbFKBnMEZLq8a5IYuRcw7qZueZ3eDno58vx7LcfPcbXYyMS86wztaVst440ymNoSmLL/9zO7+45TSr1gTZ80aUuiA0rijl0XunlPr4p7fBq0/D9mdduEtNWubAvbd/lY995oe8+yMdfOvzp1iwOkRzS4SXnoLLr3Wz5dIafvK/A0wMOFl7eZqxEYhNQ0d7GSO9MT7+hWq6etO0NzVy6PAovb0wHU3S3TtK7WyDD9xUyw++0stHvtzMi8+k2LdjkCuuaOLk6UHSpAlUGNSUZRjqduIozbFtC1SGVzMy2s/8ZRHu/XGUGz5Yzq9/MMG6BXXs3xnFEOlv0ovfJ6+RCt7uPoVb05k9q4pj3f1UBNzEc2IXnaWsvAJPwI9HXKoKe0wKruZNmmur2bz+Ik6fPo3H4yIaj6MbPnSXnye2P4XT5aaitJKOxlmqb1bdnpXFpYudcV7ZMEsvLO520lJeyEgSeCxKXGXxa6YU5AwEJP/XFk7o4jAWj9NYX8fug0cpKStXTlxBGZYWAJwvAGAxGL4QP5S3FJi1oagAehmylmgwXYFYtTcko8gO6T/tHOCMsoOWvGFbcSoWySIsEJgqt0nvLmIPeazhdjM5MaEgpz8YUBbSch9RIYsFdNpMK3grSliVNyzj2IX9KQWYLbF/dqqcYIHSsociQ//jkxOUlYaVl5ayjM5KBvKfBQ0SOydbHXaUkoBoyRk2sCwHY2Ojan9RYLn8zGSdIvCQcxcALpbX6ueiO9XahoYHmdveqhTJcn/p90WRLPbOKXE4Ew1v3lTw3kyLAtnJ0HC/suturK9Hs9JKrTs6MUPznEZiSpwhkF/ygg01gC4ClGzOxHDKvomch6bAspXLqGiwTDKtXPbI5khpWV55u4fJ0WE+/eHrsJJJMok4eflZiU2AZQNwAc3fuP3Zd/x7SPEEixUoVqBYgb9GBYoA+K9R9eJz/s1UIJWaIpqKqgu0qcgMd9xzPw/d/RCLlq2isbkOb36Mvv071UWLw5FHVyI4G7IIldIdGkuXr+H9//hTJpJR5RCb1XTSlq0APj/Qy/f/+UvMDJxnzdp1fOlr3yVl5THcOprbq+4zPDbOrf91CzuefRGvy2BWXQMbr76ERP8pEpPn0SQDVWx7yFHq9fDxL36VdKBMQeZAaRXJTIoD+3bx7L134EgmWbvlStqXrcZXVok/XEYsMskfHnyQZx59munJCNWzKli+fi2R0QGmBrqxNDsvVff6Wb5+E81LVzN34RIypsn+V3bw9L13KXub+WsvZuWWrcye00hiOsr2hx/h5LFjJKIJwiVhqqoqObLvdYx4ipxHw+cxWLRxE2su3UZbx3wmx4d49elHyc5MMX/hIhxOi57TJxnqPq1gqNtlKGscseZRIExgu9POAb4AfCUf+E820EopLPcRANxIdXsn0UiCeCRKIBCivLENwxdi144XOLDzRaqb2lhw0RY62js533OO+27/Hd1nuikpDdPYUM9M9xE8Xo2S6lnULlrLwqUrqSov5+T+XRze/SoZ3Uf9/KUsXbkKRybK26++wuOPPMPYdIymuR20LFlGNj7NzMgQE6OjuNwBLr7yclrndpCMxtjzyk6O7t8vyS6qyZLnra4sxzBn8DiganY9Xr+PyOQIu3e9xelzo2TldWdoaHkHrY1e3Bkn/TNpSqs85NIZ8GiMjaSZVQnNjS7qwzDXCtE0ey5dOQ+dyxdx8YZLcRlOxuJJ+qJxBntHaensUCJVU8sRjNUr+AAAIABJREFUzWXIGzrTiSkymShRXeOtvM6JvI+hVBorlcARmcQ/M41mptUkpzPkRXO7iEzGiExG0TweCHhIJ1Ok01k8uTz5lEYuXKJe71bQRT7sUQBY8/mVBbSoSZVtsrJ9zir76D9l0CoprTSsDqWCRVTAcr4ZUesW4m+TObREXj1ey4o1slBcSeiWzFrdBrR5mRQWWGtgiYJYoK60cfI77HOqLOK8qFplLWp2NoeWFKuvtA1NU6ayo/5T3q8mKmJpWOUxYu1cyKVW4yC2vbOa/RDQ6/OoaVcBywqyipJYnlespJUw2VbZ/kmlK+cs95XJZtVoORXUtd2xJbvXDvSVdSoAXMj8tRmvZR9XdcECbAtqYtWkFhS+9gHs/xXMtsG3UuzKd8R2W0mT5UxsCIxLwoZsq2vNkVfrVipgsX8WACzLysuadByars7JBsbSGGvkll3yN/NeUFxosQLFChQrUKxAsQLFChQrUKxAsQLLmkLMxBO4fS5cHqeySsXMkEl5wJki5AXfhJuER8ftl7YgTU1lACuaxmm68OZnOBSDLzUEOSnK4XCAeGSI2SE3ea+fV45O4NEq2LBxmEOvVZILTrJoYy0HD8RZdFGGrv1RVpaVM3U8zeU/M/jCuinCtWFO9EXZ9NEKdt8zgrsZmhe7cLlMJseCrNoQIBZxMtHTj2aVU1k3wUc/8Fk+/rFfMne5WPjCu7Zt5t4H9ikIXVuTZHTAybs+UM3tPx/kim2dbLuxns994kXiUTvHd2pGrJk10gmL6WkIl8OCRhfVNVW8dawf3TIYHM6QdkLrbJ1PfXYV+w8eYMfLSVpafZzpylPh9fDprxgMjDZz90/PcPTMBEuXeYmMu8A9w4JOB4887EAzsngNWLK2jIBnkptvbudb/36asUmNdMbi5qvh+KBBoMbi9IksTQ0Qm4BLr1zG2vUt/OBrD9MzDNFpyEU0nnm1nj2vJrjzPg29bIzmKg+XrF/DzhOvUFYF2++EkmoX3/7BBr7+jy/z919cwakT+3luuzJX44YPl3Di0IwyhioNeiGT5PP/upI3DrzJgf1+RobjrFzTye9+eY5563ycOTPFe66CO34MF18PJw/5GOyxqK9I4g462HL5PE4PnaDMnePA3iAebwqHI0Mg38JlG+fy8p5n8UZyxIdCuFwRYqkqEpEJ+kdzTAM+HeZUziGaGGZgJk1FMMTYdJx0wdmttCwonbOKTpJoK+mPvR43ZeEwi+c20zFnFoMDQwwOj+PyedVAdE9Pv1L+yt5LRbiEmnA5oZAX3XDb0UtWTsWICQzURL0qranscVmasmMW5auZtf8ujlQCOAVcyrC2fKh2M2sqaOg0PJzq6cXrNAi4xT44g0N32epY5W5lqVg26U/Felmc4OR2AcTxeEI5zekqPspBNBYj6PGp4WZ5LnlOGUIWICzqVXsoWVpWaVwLA9eanc0rHwIi5bECjOXPZsa2khabZYGuRkEtLOckYFuOLbbMqaT8zOyoKHlO2bdSTTQ2gBaALEpl2UOTTzk3gaeGsrSW3OC8srwWdXE6mVCKYqG+M7E4oWCAVCKm9txU7SRDV56jYGkte2MqWitjkstnlA21mc7j9foYGh6htKwMTTOVSlcGxAMBv4TV2Y6EKVOBYxw5HFIbUT+LAMRh4HYHmJ4aI5WSNQTVXkDQb2dFi0W1Q4bEBc7nsmpfw3br0zFzWTwuJxkzie5xk0vn8BsmeV8Zu948Qm1NDfU1lTjzcXvw3KmpuDd5rX3nd88X32SKFShWoFiBYgX+AhUoAuC/QFGLh3znVCCZGGMmHUOo1ujkKD/++W3sfW0fC5etpKLCTWLwCJGeU+rCzukQ2xbQBdAIINGyGC6d62/+LBdf/zm6+7qoqqkhnjYxczmVL7Jz56v85OtfJeTycuP7bua9n/wcfQPnqKlvUFOOwnB2vv4Gv/rfn3O264zKIlm6ei3t8xsZPbYPMxkRl2n7QlWzaG9r48vfuZXjPT2U1dariNSxkSGeefQBZdPc2tTKpm3vZs6ipXhCZSrP89jBvTx21z0cOnCcXM6ibW4H7QvbObrzRTXRrNR/QEVDM+uu2Mb8FSspqahmqKeXR+68g6N79zJ3yVI2XHUlbYsXEgqXsuuFl9n57DPMTE+TzVm4nAbJWIzc6CiOjMWUS1Pgc/P121izYZPKcnlr12u8/NTjNDU1sWDhPDzOPOcEAHedxtDyyjJHclv+nPf75wxg2xqooJBUFrqS1SIYylZMljU0UN0+l2g0QUoAcChIRWMb57oHefyeu8jm02zYdi3L1m3BMjPc9Ytf0XPmDLrhIhQuo7frFFZ8knCpn3mr1nDRVdcxu66BvhMn2f7QvZhmklWXXsHCFWuEh/HWjmc5smcPR04NEKqtZ057K+GaWSo3NxubJJs1qZszjznz55JLRji2cyeHj59kKpbB5fERriqnrnEOPofF1LlDKve3qraR8qoaYjOT7N17kK7ecUyVISO2Y07a5wToOpMilc5QV+Oirt7D2f44bkOjoVKsiw1cRp46b5Cq8GzCoTJa2htYueFSysOlRLMWfZEMQwMjzKpvIuBzkE5PEs8lSTt0klZKTXlKes8pzcFJLcyeWI7R6Sm80XHCiRmMTFo1f96QG6/fw3Qqy8B4lKzDidejk4vFMKI5TIdOwsyS93nIeXWclWGyZT4sCXpyebB0HbfDwNAcpAvTs5i29bOCosq+qWA3LGG5AidF6Zs0bQAszWYsg5bM2wpd6TMlK1jZJuexdNlI0JV1s8r/lX+yRDGcycuEhupILSuLQxTJYlF1AZTKAcwsltg/K2tlcXmXxrFg7+w00NTEskNBXvkHQf6zJN9X1qXWXYjl9ejkTYGqotK2J5eV7FhZJDvsNUoxCyDYVhPb4Nb+ntxRauC0IbFMWIsltKxHwd8Lts6inLaPqeCv3YfaUFvZNf8pCriwloJiOCdwWtYrTbfUr2ANLU28mVGNs6ZyvAXsFsS+yga68Oe8QwF6+wnUHLYNhgsoXTWqK4sZwO+cd8vimRQrUKxAsQLFChQrUKxAsQLv/AosXqDj0gJY+YgaaI2m8ng9TuLxHOGQh452H4n9JlPpPGV1BjozeLIOqoxZjLlNWkty1JqVWPEID2SHaPL7GY6l8biytC+ew45Xeli7ppJV6yzu/5807/vnMu64v5e/e/91DMy8yMrmeu77p14VSfXB+yy+fAPUL3MR7cqSrNZoKMsRaqhgZHqcwUFobArjLZ1mpgc0UyfjzDKvA9aunU1X3wAH3oSSEpiZcZLVDAbPpbjsigqam8txefP09E/z3LNjtMxewPn+08rW16UnON0HrXUG8zvKONo9ogY/y3Qoq3ITrC7j7OEo85b7eX7HCCG/m+R0mo98KcQfHkgSCHnpPhOhJOSnrjbOwsWQyc7hoUcmKCuDptZGDh88zYduKucXvxki79K4/Kpqnnh4WMHONeth/z4neYFkWoLbf9bGp/6xizkt5TQ2Bdn9Sg+zaz1MT3r4t+93giPLzdfs/3/YOw/3uM4y7f/OnDnTR6NRb5Zsyb13Oy6xnTjF6R0SIIS+u7BLWdousLCEpSVAgCSkkd4TUgjp1U5z71WyJcvqXTOaeqac73reM+bb7w/g4iLf+LoUx7J05j3PjDXv8/6e+76VLa6WhXsfnUbe7OGuJ91MxMZYMbOBk53dGDUwbYqbR/6Qpm6ywVC3i1A4TrAUwpXwwbuwfG0ZS1ZofPDWCGbUg78ixSc+VYbuSbD/SJ7tO0xmTSoha7l4570xFq2o5ODmCe58YCXbDrYxPpLjmft7mLawHEc3BIJ1+CYPUt8QZvRYlr62MLnkIJt3dDJrZjUrVgQY7zKxRg1OjmQYHe6hdyLP1Wet4NDu3bRFLepraxgeGCTrcBJLmXh9XtXzlYRCarA5q9yhxKjKiZU1qQqX0Fxfx+wZ0xkdGVBQdTwWI53Nk87keO3tLYRKypg5Yzpup4Og12+H+zjyClQK5BOYKhm58ryLU5vLqamcW2WprOXw+dyY0l5nbKBqGLb1ryxFFLISFyavC4/fz6vvfEBT82TisTgBf0DFMRm67a4n6ltDHMLymlL+pjKmUseKnbTqfTVxHkspIKk7XQrSOjWHur6cEYVKQ5hZU61ZqX8NN+lMSv2gsoGtpqyc7Ygxh7KAlmFrUe+qNla5YdmufLL+/+04J8MfYrssGb0y1C1nVRmJkirEPNmKYOml7UFqAcYCOuWXwFvJilL3Zxjqd/mzgHOl0Bagqmmc7O1havMUHLmMgveyTlE/K2WvZal6qyFtbKtqr9erALG46bkMt7KHtu8rSzw2oUQZIqzIppIKXCsVdE4sp+Wx/f+PilrdqwU+t1xHLLVteGxmU0xMTKjnSaLK3P5gIbtYYqhQz4HLbahoOQHtYi09EY1QLgpot0ZkIsPWrbu47JIL0bJRdZYh9ROw/5/3FC2gP/rvosU7LFagWIG/RwWKAPjvUfXiY/7DVGB04ARpsTXNG/QN9vKTX/yG/u5BpsyYTlWJRcf219ASUSUA1JWFi2QA5wt20LbFzZe++3taFp3NiY4jlFaESYolSiZHJBbljt/cwptPPcPkSZP4zve/z5wzVtEz0E24qkZtrmVT+ciDj/DY/Q+TSpuUBEJs2HQeifGTTHQfIy+7apmexMTj9HDVJz/NorXnE0mn8JSWY+bzHN6zkwdu+RUTg/2sWX8W6y+5DH9FNe5gWG3wnnnwPna98y69faNkNIsz1q5joLeVSNdJZbEr4kLd42HthRcxZf58FixZqpqI9994m4fvvAef18fac8/mjLPXUdfYwFDfIA/94S5ad+5U1lDSSEgDIuroWgckRNBZEuDia65i+YY1tDRPpa+jnYfuuJ2xoQFWnLmG2bNm4Mwn6DhyhF4BwA4bAItdzukcmNOb9NMq4NMWP/J5WwUs7MwGfWUNTVTPmMnYaJTRgWFCJUFcgTAvv/g2B/fsZcm6M9h46WXU1jby0tN/4vH7HyKVTBAOl6JpTvr7+9QU4/TZM7ngqquYt2wp44PDPPPgQ7S3tbJ8wzrWbDyb0tJSdmx+h80vPK9sgXLuIC6fXynIa2tr8IdKCHkdylpp5pLVCtbuefNFetsOoHuCJNxlOIMVTJrcRHl5KbHBLoaO7iQbG6O8qo6KmgbisXG2bT9Ae/eYAsCyWa5ucON36soGK2+azJnqZtaKCvbvHqCy2ofHn+VAe1rl7Sye2czssjDuZISySbWsPutCmqonk3H4OBU1GYlM4NR91DdUkxo/SVIgsG6QckIqn1ONXJ/u4BBeNsd1uqMJUqN9+NMxwpqJV7fQnBo1QR9JBwykJHLXwtByWKcGyERTJPxeUmLDJFbIHh1HRQhHZYiMUs/alk9G4UMGIVTflbEnY5WiV15QIuVVmbcFy2JR/6YksyevYK4VzyGDrvYXaDYklsXnNJUpJN+viSTfa9hQVFTEWVHYSqPjAFEUS+PpcpEXEKriegW0CiQWBb8oXiXDpyA5FuBbyMFVsFUyjgq5PGJlpZTCMlksUNjrBrcNRKWRPA1mFTBVkNu+lmrmTsPkv4JagfmiErYBsALH8riiqhara6W6tZvUv65XbrDgzGz/8LVze8XuygbD/xcCWw75XltJrLwMRLVbgL+2qlggc141ypo8114dzS0W2jJNLacqSuusQLqtuj4Nqk9TYjt3WZr13PL1/zDvBcWFFitQrECxAsUKFCtQrECxAsUKFCvwnSsq6O0aoazGgcPpp6fDxKG7SJhJyqoCeEJZIv1e+ncPUep14m32ML1f58honCPOIFMrxrioooKfDQwzf6mH/GCQgegQdQEvW48lWbvIR+XUPCvOcnHzl6Osv7KK1q4kn//XavbsOc7iqRXQFebZ59o4/5thvnpVjI99po4tW/oZj8Efbr+Qr37rBUbTOdxeA6crzeozYfXKadz3mw7cpX4qgyVMX9zFqy/A0jMa2b21i/I6nXTST0U4gZnKUxb2Ex1PUddi8MprWS7YNIenH9jDlFkWckyguTVcGYuZ82Bsws2Z6ybhmkgSS2T48OCYcqNau05n85sWX/vhmfz0e++wZHmI7pMxpkwLKHvZyJiPkcEEy5d5OXo4SVllNUcODSCRog7LyZe/5OVPL7k4eGCECy6eyst/6cRjeMmmo5TVy9Cxn9FBnZ//GO57JslIp5vpC+Ps2iLqzRyeEp3v37iAr31xJ6Ggm9bDaa7+dAPR3kF+/rNPcsO378Ucgis2zSbn8RLJHGSwS+Nku4buTuLWQ0RGJ2ho9GBZpbQdH2LpKjelIdi+3UVsdJTKSQbXfS5DRWmQP78cY1KNTs+xLE1zPfzuJ9J2pTj3AujogtEYXP0JPw//Ks+clRC0dBLjGktWZOhoT3H8fTe9g2kuu2AxbSf6iA0P4TNriGfHqfL70Cvr2XbgGB6fCyMzjs9dSu9YjEw2r+KlUppGTWlYAUnVKYuyVZlcZVT/J5+f2lDJsgUSVzVGMpEgls6oXjcyEefUwChtxzso8fuZNq1FAUKn9K6WpeK7xHNOeldl4SzZuBlJr9aVA54MRIsyWKK7rHxGvhK3N6CUqAJAJa5MVMCOgm2zmU7j93lwifOXw03CNDl4+Cinuvvw+oKUl4WpqKhQcFTEDqKS9bhd6kxA7Ixl1lnAtfSk4oYl1s2iCFb9qLT2EhNVAK05ckxE4wq6+n0Bkqm4ug8FagsQVRS/LrdLQVw5c5B6iapYXV9yiwvrEKto+X/TzCjoLKIOOQPMZ7NK+SymYn6/X8FSWbPP51WfV5nCuayqm6xDgK/UVq4ln1MAWNVJ1mAoKCuK3ngyrb4vXBJQ+dyikhV1sZW33QYF8KvzMHETy8sgxwQuw0MGU1lsyzUEJKN77DMyXaOvr4+qigrcUvtCreRMQ+5HHkvECqI6FqWyylVWEXf2uYWyydYtsllxLfTS2XmKKU2N6pwuEU/Yv2ez6oxKVNMSVWWKSEDT8Lpd5LIZQn4XXp+fA6eGSU+MsnLFUrKJOD63wc8ee634JlOsQLECxQoUK/A3qEARAP8Nilq85EenAiePbMdTWYFlGXT1dvKd79+Iy+mluq6KkDZO+9Y3EFNZh0BfyeOQDZiygs6jOx20TGnhhu/djb9iEqMjvTh9Hsy8RSadoau/j2989guMnOxl+dJF/Py235MTtaFYrjjd5KwcJ092cs/td/He21sUdC0rK2f9uesZaN1BYrzfVitqMklpUhEK8z+3PsypoVHCDfXkdYNoJMJrzz7D03feTV1tDeddfinzV68iUFENukHb0UM8fNsdDHefIpNzEKypV6Dy8LZ3sRKSayIwx0Fd8xQu+Pg1TFu4gJLScga6e3jgtjs5uHsvsxbO44KrLmPmvDlqw/rKsy/wwuNPkxkaJp3Pk5JpyUIUjFc5D+ksX38may86lyUrl5FNZHjpqSd59dlnmTy1hbMvuZBJdRWkR3ppP3KYngIAlpwR439bPhdsoGUT+n8VwLJBFbmj3fDIRtXhdBJuaKRm5ix6ugb4YPN2RofHldizo7ObppYpXPSxK5m7eDGnjndw2y9u5kRbu8qrcYhiUpSVmoPSslIu+dhVnH3hBUiI8MtPPsOWt99h9uIFbLz4IuobGji8ew+vPPss/V1dlFVXEg6U0HOqi/FEglBZgJkLl5IYH2VSVSXTlizj3VffpOPANjzOHKHScoJTZlLSOJO6+gbyZpqhjiOMtO0mE49QXllLZW09ExMRtu84yMn+mLzyRJqJr8RJPpFXjbJGhsXNPqatrmIslcLl9TA6HOVgewyvy8OmdStpKfcx1t/D5JZZrJq/jLraRvK+EnomTEYTSUb7IyxYtIh0rI9krIeUZhJ36iRkmjZrMeqAY5bO+ymd1kSO0egYgVySJj1HIJchkUwS8rnxBt0k8hoT2SzuRIbBY114w1UMO1KMeBxYoSA+8dHyGhgBP1GZUBYbZU0vTM7aLxxdlLGWpdTkCqRKZyXTtfLcqGbJ/rwCvPLEmlkw5VVnZ94otap8LpmBnJLYqrxgAZmS+ysfinjmTj+u5Of+NSQXDBcYotQVZ3eByIVMYkWOczaAlaZLrJYVEBa4bCiPMM0tCuKCTbM0UTIBLFbXTicuf1BNTosCWP2StRXWpf7RyLWUGlhAbMFFSi6vbJo0O+9YBh4ENhesm5UwWUUAyz3YFl8K3Ao1l5dL4TBAQWZRASvLafsv1LTxXzOPpYmUG7QnkAtGz6qx1k43/nLvumQgazbQVuuScF/pJB1Ykrts66vt59OwgbUCzKIAXl7MAP7ovFsW76RYgWIFihUoVqBYgWIFihX46FfgmqUai+bWUt9YTnf/MAcODqC5ggxHoiRMuObqafzhgTYWV7roPOJkjieHP+Lg/RIXoVyEz05r5o6edibNq2PuGp13nkiQ9UdproahcTfNjTm2tSf5n5vquPEbY4QmJVl9fjNvv9BD/fQ000qqeeHeAb7+sxnkdT9PPLof12iAt9sTeDImT726iS/821aOtY1RP9mF02VSXQ1f/upCfvS1vUTj8L3/ns1TD/bT1TtKVVUdfd3j1E1L0N3uxxeOM3NyE5/7eiUHdg7wX1/tYuk5JXSfirJ6yZl0Duymq01jYGiCTed7CTfkee15nRJ/gqVTvGy8aC7f+uEOSarh8suqSZp5OruGOHYY5swv4cjhLDXVCc5cX8WLLwxiWQIZU8yd18SuHZ043T5aZlaQSI6zdHaMux6SPFGNxkaLzlMu5i8zWThvKQ/et5PKehDDsp/9wMfvH0gwvRn274PhQfB7vXR3J/nDA4v5+Q93039Sx1eWI5aFtaugqdLJrrYq2o/0ctttZ/OHe9+kNAj7dklcj5sZMz3sfT9HRU2MxAQYXg3DA2ecOZWtW9vo6YF//pcVHGnfybp1AZJxP6lsjmO7BjA1uOG6VdxwzQfks3DHYw0889QEFaV+trzdiyPuIhE1mTGjkdqGU4R9QYZ7QxzbniCthYjE+jj7gvm0757AHBsjPKmKzpMnicTSeEvKSUX68PjDpBx+Rkb7MbN5SsvK8XoNdIdh96Mqn1YGfsEtcVKlJWxYu4ax8WFiE3Fy0nOKZXIqTWf/AEeOtJGzNAX+yoMhGhoblEubDDKrNlkgctYeyhc4KedEbkPaTAGaBql0Areh41LqAYOJVEpFcUmGrX2mZJERBzA1ei1ObqKYVRfA5/WqbF1ZdlIs1TUdX0lI/TAZGRmhvaMdM5+ladJkPC5fAZZaykLZ5dSV5bCKGSo0uwqmFhS+6rOq7XUqgDk8PEp5ZZkCxAJf5SMtkFS33ebsbCNUVq78EkWtsqDOZFQfLF8g5022GtgOflNhUWKd7HCQyok1dEY54VVWViioK19rg147xkxZYitVdk7du9hDyyXcbo96XLfHw0Q0Smk4CJYohi36B/uVuETg8rh4rlviPOBWUF/ZX+dsNbEAYqV0Fgtmpf4VBz2d4ZFhBZwryspU7eMp24ZaIK/TqTM0OKDc75wOA3/Qq6ysZS3BQFBm84nF438FxqISN5NJqirKcYmaO5tS8F/X5HkVJzT7PmOxhLqmgH+pT8DvI2uKIjyNW9zQHG6c/iCHDx1icn0DoWCQmx959qP/JlK8w2IFihUoVuDvUIEiAP47FL34kP84FTh5dDteBYCddJzq5Ktf+zYNjVMoDbmJd+8l2tmGpjJF7DwSFReq5dTvsqE969yLuPBzNxJNxvH4PaTJq8m9ZNzkzc3v8LOvfRuvw+Dqay7haz/6CT0DXYQrK0hlsmrS8Y1X3+CBO+9hoLcfzfAwf9ESfJ4Uwyf2k03HFXuSaUsHec5cv5F/+8EtHGpvxV9VTd7S6Gg7zl2//BWte/ayZu0arrj+OjxVlQTC5Wpj+vwTj/PSk8/i0jK4AuXMXbqCQzu3Mdx1inzWhkG6y8UFV13KzKXLlNVzKpFk+zvvct9tdxAsKWH12es4Y8OZTJ46lfZjrTx69/0c2rUHTy6nALBZAMCyqZXNcWVNJZdf9zFWnL2ekrIw7QeO8Puf/px8JsP6i85n9YZ1+BwZRrtPcOLIYfqOFyygDScCgaXO0qzIBvq0+ldZ4CjbbRsAy2ZcbfplyrEAgGtnzqHjZA/PPvUqB/YfVRvjusZ6zrv8Etadc7aaeHzo7nt597W3SWWz5JMpap3QmzCxXAarzzmLSz92FdXV1Xz45ts89/jTlNXWcM7ll7BgwQLajx7lmUce58SxVpXVO2/xXAZPdHLqZDdJLc/UOTNYvfFc3n/9NTLRcSqq6zje2kYuPYFPd1AzqYmZq8+kclKLalAmomMKAA8rABxVX19dU8/4WIQPdhxhLKPj9JdgToyQSclrQcOtO2gqd7OsxoO+oJy2vnF8Xg+9p8YYm7AoKXfR3FhOwKFRX9PExjM3MW9qM6UBN5bhYihlMTyRprOjm6XLlirFcHyonXR2hKTTSdrpIpWHUStDVy7DEctgb0LjWDSG10oxyZHFSKWIxhN4NIuw20XMyjFhZbDGMzjjkDKcJPUMkVIPnooglT4fpkNT1x5HI6UUqQW7YIGYSl1vK3ZlCELBSFHKykJSWTWVq5S1ZkZZP6P6PTvDVmUES9MpStms5ATnbCgpmcDCjaU5FBtlj2F3xg6natxysRSk8zhE2WpINq/DBrmiic3kyKczNiCWLlUaGoGpAlILuT/q8/IaNHQcfheW10lenAQE/orSuJCTq4s1klNXdlb2mgSaCsAWNbKtBBa7ZwV/VbTuaSht210pRi1/4XaqQYfTE8+a2GIrSJ2zFcYy4VxoWG1pr93wq5xhBYFFda28tdUaFeiWe5C1FLKLleJXpozllk/fs7pUDsuRU/XTPKJ6tqG7wHRluy2KawH2MkwhedWyTvWTwEH+jPP+cd4MiistVqBYgWIFihUoVqBYgWIFihX4/75GUTZOAAAgAElEQVQCN17nxuUNMhYdYe8RcBo+kukEZl7UtjqTF5YyONjP/KYyttw9yvxmmDoU4tFclHNrSnFOddHmHeGsi6YxdKqHd38bZfnHZzKSbGf0lI8ZS+fy/qH3uOnH63j02c1secPD9V8xef6BPDmfxqHNFk89s5JPfmIrP/mFj/Sgn0cfioE/xGCsn3sfOovzLnsL2d5LSzR9DowOwh0PNnL7ryOMnrJYvmEBNRVd/PyHJymtL2dgcISycigrDfEvX59CqNrJtz+/k+RIkEuun8rv79zDM099g3/651+Tj8Gvb97It771JvWzLIIlZSw6w82bT/TxyQ0hFq+fxQ3/dIBLry2jp72LKfNqMLUkHftTaI4cB/fmaWry03dygn/9Edx6E7hMTfWqLi+kci4Mw2TFiip6Tg6y4ux6Hruzn0/+8yzuvu0gDktiiix8QQt/2CDgy3D/7Wv57a17aJ7tZkrzFO77405GB0oZj6T5r1/V01DeyHe+/haDw0FyuQkCAZi3FhKRIHs+lF4c5p9psGBWKSuXevntrf10HPKxdKOf/Vt7sNI+vMEE0oKWh2UG3016Ik/bQIZ//94kvIzxwJ1BvvCNLH9+dIgzzmxgxexybrpxH9dc38S9P+0l63DxxRvO57nn/kTQEcTpCdDePUJVRS1rF9Tw5puHsTQ/h473s3D+DHbuPkaZD2ZPrqNh2jzlorZt+w6i8SQun5uhoXFptWhorLNdofI2EM04dBXj5RLrXZeb+gofC+ctwHA4GBwaVMP4kpvr9wfo6enhRGc3wzFTiQBKPR7CJUGlGHa6xC46p1SxkvmayZgE3H5l76vslnWdeCqKPxAkmxGVp6kgoNftVrBQlL7SMxpOt1KLCjSW4WXVm6Lh1CUb2FJKWbfhwuv3qr5e/t/OTsqpxxCl7env8fi9yoJ8/9FWOrq6VE5tRWUVoZKQDSfl2tJvS98qQUZ5ycrVlBWyIZm+KudXY9xMK+GCAEtx9ZLOVNYh1tR2uy0KV8ks1pVl9PDwMGUCTkVRK9coAGGpDwZ43R517/L4qUL/LdbHhstFd08P9fX16gxDrpdMikrWidNwklXxWWJNrazN7NuWIwTDYHh4hGBJALfhtjOJxWnQaatwzbRJPJFQz4NYYYuls+5wMzw6QiqdUqDY43YzER0n4PcrCBudiKk1isJXoG445FbxaOFwWKnl7WlyexFyziDrkvuORCJUVpURCsi/nTwn+weoq6pUw+EuhxiT6SStLFkzo9TGfq+HgdEoFeXlKt9ZFNMCgNVzmU7i8/ntnGMzSUDso70u9h88QtPkaew7eJgdHX3/37/HFAtQrECxAsUK/C0qUATAf4uqFq/5kanA6EgnaZt40Nrewde++l2mz55L2Jfn+NYXbftnBYDtTazAYNlsCnj06C4+++8/YsW5n+bo0Z3UNbdgymYylycaS/HLn/yM1598lvrKSr73w++w5oJL6O49SbiqmnQuw0QszoP33M9zjz+h8jOrGqewaPliug6+z1j3CbUmtWHVNPyGxvd/cTulTVPRvD6SaKQTKTa//gb33HQLHsPJxZdfyqZrrgSfF0130tnRwcN33sWB7buRKNSmmfMJV1Wx570tpBOJgsOsRl1jI2eefy4rzjqLYLiC7o4OHrrtTg7t3c+s+fPYdOWlzJ4/F7fHy0vPPM/Lf3qGyOgogVCYZDxOKiEWO/YopcPpYONF57N24wbmLV3KxEScB357O1s3b2Hu4gVccM2VzJgxleRwL8NdJ2g/eoiBE204NQvD7cQtljMOpwJRdhawbQl9WgEsLzwbAttySdnAS/NRWt+IAODOU30886dX2bvniNoUrzlrHRd//GqapkzhnVde44n7H2Q8EmXuElEDn8A1MshQBhpnTefST1zLoiWL6Drexh2/vlVlNIuiesWaVSSjEZ57+DGl1MZpMGvBDKY3VLL1/d1qMrx2ShNrzjuHRctX8pdH72f39r143B6cDguHruEPBpmzaClT5yzE5fKoCdroyCCnDuxk8MQ+nOSormugpraeodEJPtjZSjLvxBMuIzY0QD4ZU7ZKsxvLqXDmaa50oM+p442trcSjDjJahlQCgkGniFIx8hqzZizks5/+DEsXzMKbGUPL5xjPu+idyNDd3cfsWXPxhUqxEiOMjx4n69RISq4OOhEyDOYztFkaWxMa+ybSkI4xxchSJZZAuTxj6SSelDQFBnErp5pVzXQwlE5QVhakVzKywwFKPS5Cfg8pp4NoHqKSa6NytB02y83n8cjYqeTaiA20yvTVcWZ18gk7i8YhlsTJFJopCl/QRK2rcmvl+8Wi2GWrW80sWkrygm0rY2nElBpVri8q4NMK1VTOVguLBXTAYwNP6YdkglZ6PmULZVtGnbakVnbSMoigbKrt5lOotayFgMu2UpbsXrFpluZUwqJdOgKB1dXTGkJ0BSznJWdYILAAYPUiLtg5Kxqu6KyyyVZqW3lMeWy3s5AdrKPLTyEZ4FDrkPu0ldEqkVcT8y57ell9f0G9rFTFKo9YXpPSXIrKOqsguUNyf093pOq+bItppeaVsXb5kEMmAcAuGdCQD3EzEDWww4bA+ZwC1Jrct6xdDgBWXfCRea8o3kixAsUKFCtQrECxAsUKFCtQrMBHvwJXrtZYfkYLLkvjlZeGFUyqbMnQ2ZUlkwCPBhuv0AhTxd7nRzn74xWUPJvk5yfjXOgPcHj6GK2d8KM7ytjyeoTKpkYGdnawcx/MbZlM+9BJnL4QP/yfLGNxF/v2uNi+ZYDPf62Ob/17L2MnDfy5DK9su5wjuz/g8O4BOgIBel6NcfbHGlm0yOCa605gBMA04YLLdeKRHC0tPu67I8Ov74KbfpLh1t9eyp23dvL8S3vZeDXsfRdcls6mi3Pk3R60bBmvPzdAZCJI3j1OTSPUhoJ85jOLuOUWcSdz09/vprI+SkmggWVLRlgxCzz+Jr73/aPc8JUp7Nt1kkjCx0g0TlWghtHIAK27dCZP9zE6kuCq65r5y8utTA7XsOdgP6k0CMeTYVRfOEBWS/KFLwXZ8kqCt1431ZmI4ZbMYj+GEWXd+jr2bO3lP75XxY49GU70jHH8EHhDcLJNXKAsLr7WwXBnnklTK3n71QhdnSbrz4V1a2fx0x90qV7ScKVx+vLKO2rxgjCu0gTjoybrrpjECw+fwshWsOuDYa7/lzLefnmUiz5VzYuvDvCFLzby4Rt9TG2pZO2ZJo/cMaxyj9961eKhJ85lw8zncGR1zl2/iFdf340bjY3nz2Ld6nk88sBfqG0s5bV3uphSXkbriVEcHh9pclSGAgwPj9FYXUl8dIBAXT3D0RSj0RhJ5dIGVdUVys5XAKCYZCkXKLEX1gTMaVSGglx+8UUq93VEnNlSJrFUSoyaOXDwMJrTw8jYGHEzSyqDGsafPWMaleVlynVNWQI7pfWUPs5SIC/vFMtiAak2sMym7WFsyZcVpazKuZUXnXyPJdDP7inlbCaZktxasVe2YaCKbZJ+VGyqszkFPQWQSo8uDm82jNVsq+ZCzNBpK2KBzarNtDRcbg8Zy0H/wBAn2jsUAw6EQgrcilpWen1DNfC2L5Xf5+PY8aM0NzViKSWzCB48NnktrFVi2GTttuDAUNDUMFyMjY6q+5TryrXk3rNW1s4FluvoTjI5ia2SPt5Wwf7V3hkYHB5S0NZtGKoG2VyGyooKotEJ1X8rm+mC05aoeV2GYY9Ny+C2nDEgttJ2rdxuL4lUQj1XSmWck7oZtvW228Ox1jbq6mrUNSSL1x/wqPXF4zH7vMySnGPU32cyabWW0lDIhuSaKIftOCqpTyKVocTrU+eTPcPjGHJ+kRUFuKEstQUmq+dVpT/JOY6cD8hAgk7KzJDM5pXqvLIqrPKZ5THkLE5i0XSXW0WniVpZBCr3v/LeR/9NpHiHxQoUK1CswN+hAkUA/HcoevEh/3EqEIkNEzMnlPXNvoNHufG/b2bSlMmUu+Mc2fwXHPmsmn5TStOCdaolAMeC6nAl3/nNvUybt4q3XvsTs5cuRzcMspZFz+Awn73844z1DTBv5nRu++OdOAI+ZftseP0KAB85cpR7br2TnR9uJRAMMX/FStxGlq69W0lGRgtTerLR1JnWWM/tT77K3tbDlE9qJpZJ09/dxz2//r1S686fP4frPvspaqZOxRsqVZOLrzz/PH9+7AnGh0ZxB/ysOnMDR44cYWSwT2UYi0hR+NCGTZuYNG06y1avJZky2fzKqzx2170EgkHWbTqXlRvOpLGpia72Dp597AnaDh4gl80yeeY8OtraGOkfLEwSarTMnsrZF53PunM34nK72fHeB/zhF7fg9fm45BNXs+asDQRcTiI97Yz0nKT92GH6248rS22nAGCx6dHsZuB0BrBsiKUGpzepdv6vnYeiegXdSbh+EnUz5zAwPM4HH+6l9dgpwuUVrD/vHBYuW8ro0CB3/up3HNp3kPrpLcxdPI+ejg48Ahw9XmYuWsiGc87FmU/z2nPP8u6WHSxau5Z1Z2+g1Odm6zvv8Nzjz9A3OEzT9BYmVQYI6ibdAxOMpWHuGatZvX69skV++bE/sv9wB2ZeJ+Bx4/X7mTJrJtNmzcGnpmpN4vFxTh0+wLEdH5BLDuPz6MoWuqa2jv6xONv3HCceS+PyGmgBi2nVYerdFpFoikmL57NuyWzSTpOHn32Gge4U8ip1u52kTAuX5iBgWJSUBJjVMpVZzeXMbaxl/uwlTOBnxJCcGhOX5lS21rlMilTkOCY50h4vSZxEydGfM+nIw/6Miz3JLCOJKGX5NKFMCgOxUdLJpXOkEinyWQepTIpcJk1NVTX+Ei+HUhMEvCVkDSjxGgRcBjE0Bk4rtzVd/VvJWCLVFdzqQNr+jADNjGarZZMZNZnsEM4pnauygBZLZhUKpNS/Ah8dPrfdXMYzKoRarJ+VAla6FKUOtsFsPpdRXydti3TSahpXlK3SHSn1qzJ8txtIabak85PsYWmC5XqFfNy/5vgqYCt20PJYOpZMWqSykMniUJ+z16n+scka1HCDZPpI5rE9XSyPI4cglthuybplzU4bWosCWBS1yn9LoLdcy3DaDbX6JjUSoRivwO+8qKBPN3OFxl3+rBS/0uSKZZMSYBcU2JLfLflJKgO4MFEhUFuAsGoObTWxGkaRyWEB3B7DXpPUQ+Ugi/RZmlYptX0vav0ywbykqAD+x3k3LK60WIFiBYoVKFagWIFiBYoVKFbgwrWVJMaGqcpXk2WAvjGDOZssDmzLMRqzKAuCowzOO8vF7ntMNn1rEiduHqMrnmfIkeCAy8eUhgR3/2EjP/ju2yzcMJeu4UN8+GxWbZs/+cUKnnokyY9+neXxe/NUN2c4sR+cfvhgB2p49he/K2fPU0mS2jhpw8vBN5Pky2H+ChfhKpPf/Ra++8PLufN3L7J0jYO+Tj8514igIc7fEObuu/u5/rOwZ7dD9Um9nXl6O5yMdMe58BLoGoUlS6r5y2MwPDaq4NCmT+l84uJVHNhzjN/9fpDqWrHJVZyH6qCX628Ic9FllZw8ZvKb353g6z84h/vuf5E1qz/O/Q8+RT6RU5myTY05PvjQxPBBQ1U11Q0pBk9NcKg1j56HL31zJo/ed5Srr64kPgyBGi+HjvTx0lMZmmf4iSeTJBN21M0VV8B5l1WRTQ+Szlfx+ouDuL0wtWU6D93VSs+Qm/kroaYix5YtNqCvaNZYvsTJlZdM49qLD7N01VQ+/OA4XrePnJbAYcCTz3+OT17yCNd+x2C4c4L2Vli0xODZu0u4/PrpvPH2doKTclR5IdkLLYvgxIiTiSOlfPOb0/j1j7fyle9Wc2pfGS88PExDtUE8q6nUnGjEYmhsnEAgTiJmMDieobaqWpo6uvv7cbkNMqkUZeFS0skE9bXVDA0OMhI3SecsKqur1NdIoydKzmg8erodUzm9kypKWbdmFeWlIY4fPUwqpym750Qqrc4qOk514PaXKJWmgOOMlVPOb4bmwO0xlDOV6hszecqCbmbNnKmskQXaeb1uUvGkUgO7JMtXIn1yAkBFKStuWTZoFRgog9AilJBfNtSUpliigET1m1X9pFxH/k7UuKI4lscQO+SA14el6QoEn76+puXxeN2qt1UGV5ZYDsv15Pop9TqU9jmXlzzcHG6Xl0QiRXdXLwPjo+paohQWhzPTclDi86lzPLdYWmcz6vxKlpuT4XOvR6mV5bGdykJZ+yv01pXa1kF0PKJgsiWu0Tmxg5asZBEfyLmUg4w4+im1sz04LfVJSDyXy6UeR345lBhA/yskFhBuK4Mz6E6nytMV9bXq6CWH2O0ilUrZ189mlLpXamYYkoWcUYpvgahyFmZ43Ow7eISGSY14nBpOHEqJKyBbDXY7xNbaIhaLURIKFBzXpOe3c4TNTEapg0VZHU9OqNgugeFj0QSVYXE9kDOrtFqn4XSQKWQei8AjEPDh8/oUUBbFuJy7yL2JGtspBzcyrJ7Lk06adPX1MKm+jurKMjVU/rtn3i6+yRQrUKxAsQLFCvwNKlAEwH+DohYv+dGpwHh0mERmQk2lvfHuhzz71Ev4gz6cyU46d76voIdsXmVDJtbONrNx4DR01q9dy5d/8CtcoVKGBroJVlQokaHYIr/yxtv81z99HY+uc/GF5/FfN/+C4x1tTGppxsxaKofkzy+8yL233slQfz+1jZNZtX4dJw/uoO/YERnRRFOqQHGvdfLZz32Ocz/1JYbHh3GHK4glk+zaup2b/+NHOHI5zjpnPVd+6uMYpeXobi9dXad4/I/3s3/bNrWBrmxqpmlSA0f278fM2Nm/Yh9bVVXJ+R+7jLkLl1JaUc1Aby+//59fcPJYK1Nnz+Kia69i9iKxFNJ5+enneOHJp9WGtWpSPTMXzmdkeIBM2lTNnjQJ4XApZ23aRH3zFFKxcZ685y527zjI1DnzOOeSTcyYPQtzfIjhjlZSE2O0tx6l90QbDrEAcjnxyLSjbMILKt/TEFg2uTKlqZS/hbxRBYTl/8UCum4SdTNmMzQeZeeuw/T1DzN5+gxWbTiL6uoqNr/4Io/e9wipvINzr7iM8oATM5MkbznUROaZ526iprKSfVteZ9+29yhtmsX8FWcwqb6ejv27eOGJpzjU1kVZbQNlJW6ykV5KXA58lfX4m2awaPU6qsKl7Hr9ZY7tfgdcfsYzLjR3CS0zZtDc3EKgxI+ZTpNOpjh19Bg73nmT2HAvXncOv1enob6emro6hkbj7D3YyVg8QVmLnzUz65muOxjT0hiz53B4y3HmTp9Oy7wG3nnnYeqrdGJDXnr7MrQNJhgcSuOw8lTUikVWGcvmTWX51KksX7iaodEcyXA5uNxE208wd+5MsjiJ9x0k63aQ9PlJa27iGoxoFoNOg0MpJ9sTadonIuQTMbzpBJXOHFUuDZeCsBrxdJrxdJbxeJJQaZCykJOcN8C4TAu73STJkxRbJodMrQqkBlOaRrGwKlgYZzUHcU1TEDgv1s4yXGzmlFJWPiTz16GGL8T2KVuwOJasX4GzAox1rFjGVgHLn73i1yTQVEfL6Gjyd/GUbZ2sXjjSmIDlkole+fcm2n4nmstlZ+Mqga/9uBLhq5ir+o80aPL3BfWusFCBs5KRKyA6kULGrEW9r6aZlZC4kBvsNNDdHtXwyhSv6mSVAtie+iVt2oMfis/KfwTc6rbyViyoC5bnanJD1d7OJFaC+NPNuN0lF+yrC6lFcq/yBQKX1XVEQ6zjdnlIJuMKmKu1KHvugr22gPiswO+sPR2sFiOqYA1NLMNsH3ylTFZQWhTBhWZXVM0Oj4vc0nM/Om8WxTspVqBYgWIFihUoVqBYgWIFihX4yFfgyot1MhMBvLkoxw4HOGNpLZmmNo6/q5P258hN1JF393HWZRZ7X4SWxTq7Hs+x0OPkLxEvIWuC2vmV3HpfE4db02zdliLcovPU746ycEUtc2b7ufvO4/zkdxLVUsadN49w1fV+7r4lTp/MgCfgv382icixCN5Qive3l5FM97O/E9afAX09MDji5vs3LeOe3x2gpyvCN75/If/5zbeYNDvFJz/m55c3xpg9BzZvgR/eUs2h3SlefDKOy5nl8qtKWLlJ4+s3RIhNQHW1Fz1vULs8yonNcN3nFvLQ/ftJxvNU1HuZv6yGzc+d5OOf0GhsamD1sinc8KXNXPN5H4d3W0yd3sLOXacIGlFcOQjVuhhL6fSc0nCaAtuypBI5oikf8fE4X/v+Mh57aLcCW5eeX0fXaC8fvqkzPOBg6nQ3Pd0xcELzjDCHd4/xs9+fic95nKOHB9h/KM/SpSt55okPueDKJt54uZc5S3207o7QPLeZtqNppi/o54PXdW68bRo/+vIhNBf0tWs4XJq6J7cHps0Mc7xtgpYlpUQjw5y53scff5kmVJ5j6iJIxkpYd36W159OcOXHIeCB+LFGLrrWy3sv17NvWxfXXjqNt/fuYevLGZyZCEMpg2wqS/3kWmr8IbbsaQfDoins5MTAhIJ4cl6iWQ5ykpcrikrDIBpLKIveypp65TpnSbcsgE+sgyVvNpfD7zaYXF/N9KZJVFZU0dXdQ9rMKOgrXz8RS7LvwBFymkYyk1eQVVpNw+0hlzXx+7xKICBq0EDQTyKWJJ/NqzMt1YuL+lQUwS4HVeWVlIVCuERNmogoVzOBmCqSK1eAvdLPK/WqOIPJYINOWnpwcZsqZPNm05I961SgVCl/nTKCLYPL9hCzKJXl7wWiih2ztNkutwxKiyuYDG2Dx+W2IWk+b69THlfOFJB0KFM5UAnwlb5Wemo5Z5C1Do6M0tXVQyJpEigpwef3E/T5C+rUTAGwo8Cw2DuLGve0yECeG3XKZFn4fX5O9XSpPzsL51Buj0vdu7q3bM6OsCpYRpeVlZJIJtQapV5OpwNRG6usZZULbKuj7Sxf6cVdJOMJlfMrtUmYaQWIVX1kTQpg28MAKhau8LqQyLRcLknSMuju7qUqXILP67cV2hlTqZjz+TSplH1fArxNGWqXYXY13y7PiYBxW80cDEgNbEe0cKiKaHxUOY5JRWXoIJ3NKdguohX5XjkvEEguA+Pyukqm0oyPR9SxhaXZz2l9XQ1+jxu3ZuGUsxJ51edy3PmX9z/y7yHFGyxWoFiBYgX+HhUoAuC/R9WLj/kPU4Hh8V7MbFrlpDz1wovs23UEpxt6j3xIpOO4sgG2ZPcsFEdzYLiceA0dn0vnk5/5PJd8+t8Yjozg8fvIiE10Pk8il+fH//lj/vzYU9SWhvmP732bjVdcxv6DO5k2d4HiLP3Dg9x39738+bE/qcyUWYsXMaWlibZtHzAmXZ1SHQuk0qkIubnnqedp6+lixryFxDMWQyNjPPLHu3jj8aeZPLlRZde2LFhI5aTJapP55l9e4umHHmV8ZBSny8Wac86l/Xgr7UfbyInSUNniwuVXX860RXNZtHIFmWyebe+8z+0/v5nS0hLWnHMWS9asZMa8ubQdPsqTf3yAQ7v2EgyVsGj1amLxcYb6ujF0Q00ayuZ7zcaNrD9rA5rbw553X2XrKy+Ar4rpi5az7uz1spNl9MRBMokJUmaKk8eO0nu8Fd1hW8y4JANY2QHZsPe0DbStAv5fAPi0AliaCF0nXF9P7cy5xBImI8OjagKzpmUGZbWNSmn75yeeYseuQ0xfvITVGzagmxM4ciYur4uSkhKa5i2lt7WVB379a6ob61h96VVMnT6T7mOtvPDIg3R3d5H3lBL0B4kN9mDGR/CXBpmzah0L1p5DZU01hz58l3efeQrNSlBSGsBTO4Nw/SymTJuKxye5MSaZVJLujnbee/UNek92YmhZgl4I+DQaG+qoqatheCTNvkOnCNeGqC0zWFgawOHUMCdVUVkTYtt7raS1KBee18KOXTux9AwlcS87duXJhcKk8xr9fT2U1mgsaC7nqtVLWLJoJVWNc9i3pxVnwxS8gQC9e95ncq2b2ilLmUhEScSGSBoO0u4SEi6NqMPJgGbQYRrsSWQ5nphgKDKOlYoRdJj4ckmqvDolXo+yjupOJMk6BHB6KfVahL1e+nMJSowAEStHzOkmkbPwq+fXUqpvn6W0uKqliWka45ZGTDNIysCFKHTTtuJX1LKOjG1JrGyiUqatoJXTAWmNBIKaYMXzWGkBr4AL8Iqa1lbfOjI6VjyDlcgoqKlAp9g2qWnmDJpXsoKdWD67MRerZithoiWyWGlZpG0bZV9c2rFCvq6Kp85hucReylDr0lVqt20VlU0l0KRLFfWsqHCVilcaOWmOZIrYhqlixawXbJ1zAqQL9lAKyroMHDI1LWpmTYiz2GDrqm4KXMugSsHiWeqjWu+cZSuC1b8VsX4uBA8pWlwYnlBNutyJWD0L87ZVv0pRXHCRJi0/L2Shdglsei4/mmRdTiyxwJbJFwHtmmHbTCtw7cBaf+k/zHtBcaHFChQrUKxAsQLFChQrUKxAsQLFCtxwdQmHj04wd56TRNpPd0eE2cug/QNIlII1CsMRWLC4jA3rPHSO97LnMSdtJ7JEDR/VhsVNf5zDlBk17Ni9k5vv7mfjeR7iJzQsnwsrHeHjn69GDyZ54qkU775o8p3vuPj5TSY/+FUDz93Xx+SGKs5YUclrf97PWARKm3QWNOYwqmZx6y9bCQRzlDZDVWUVJ45EuOJ6Lz///jiXXV/C1reiXHd5iMYZLXz1X47x9R9M5/C+PTz2ANRN9lJTkeSL33AQcOl85jovX//xJJ5/8BDXf6+Ksf3DbNtexr59oyxfPoUdbw8zEYkweQ7KkenB+79H7/B2brntddUXOJ0u3IaXkdEI05s0qitqePPDPiLjkEm6mDsnxOhIioGhCRVX5HH6mT7XJCZq6UEPlY1xRgYcjA5ZlIc1KsotImMO+nod3HTHWl565i1O9IMvD5dc5eLpJ02uvGImf3lzmNbtw8xdEmbDBXU8cj7hN34AACAASURBVMch9JA4IsEZGwyO7PHTNzjOZ77q4JZv+Qk3WpipOKODhhooziayhGo0WtbqzJ/rYf8beba/NYGnHKon+6huSXD+xgB3/TZGZTlc9akQI20lnHNJCw/94gNmTJrJObPW8pXv3kbOV4eenSCTcxCPZzAE8ppJBs0MQY8XS2x8Ax4i4ykqq6rV2c9gIqaUk2LpGwqV4JcDATVkbNsOC8xLJpKST0RlCFYtW8qUpmb27T9IPJVV4gU182vlOXT4ONFEipzTSVKyek1TqUhdLgOn9Llq3lhTalYzHcfrdpE1RRWcx+31KkWp2D7LNQ2VOWuQmIjh8XqZEDvhXJ6l8xeRSafRnPaAsABOgZdmPoPASBl8Fuetwsyzgpl2xJI9xC/KVpUTW8jkVe5SAnFNU6mPBdAmkmkFrkVBK1BZwLOZFQtne3A7bZq4C7FPIpCQr0vEE38d7JavkT5Y7jMZi6lzJAG8cnYVM1PEEyZtx08RmYirxxOb54qqSpzYznhZM43bcKJL9JKcLVgORoZGcAeDCvh63IaKPlN9dd5S5x8CUZOSmezxksnZ51mi5vb7fSqnN5vPqefZ45HIKYHmUitbMXwa9OazNoxVrbomx2XSj0st7cxhe3DAiXxarJ51eQ7IKUgv95TXDHbs2a/sveWsLWumKCstUWcDKRkEyGRVVrEcYRQMwtT5WTyZoMQfUK8VzWkokYeyrtY0hiITBAN+de4pa87mYVTssT1+BZj9AZ/tBlfIYhbAL4IQdS2HZedLo7Fr915mzZ5H0OuCTAotb3Lv6zuLbzLFChQrUKxAsQJ/gwoUAfDfoKjFS350KjA4elLZMkfHY/zmjnvYuWUbCxfNZuurz5KPJZTtqmxuXS6Z4kNtuFy6Rrisgq/9x/+wZM259PZ04vC7yQkAzllEUikuXb+J6NAg05saufuRR3CWBIhERwiVV6uJxV17d/GH3/6ew7sO4AuUsmLDegb7u+k6sAc9ZxZyP5yKXa06YxE/+u19fLhzG1OmzSGdz3D8RBs/+Oa/kxoYYsXKFXzii18iY3goq62nv6eHR+/+I2+/8obazHtLSjj3wvPZtX0HJw63qilMgUJVNdVc8YmrWLR6FeHqaqIjY9z+i99wYPsOWmZO5+Jrr2TOooX4AgFefubPPHHP/WozXN/SxOLVK3EZ0nWINU0Qn9tNwO9l+ryFeEsqiEfGuOun38WRzzNvzfk0z1tKc0sT/W0Hadv5Pk1Nk9WGvqP1KD0njqGTw+N0qs21snsuZMLIZKFAP9nAy8bytAJY5aQocaUAYAeldXXUzppHMpkhHompTX3VlGlKUPmXRx7i6IF9DCY0Vm48F8NpEXBpyiK5NOinrCxEqKaFW278GX3d3Vz8yWtYtWEjsbEIzz70CLs/fJ9wVTlV1ZMY6+mjf6Aby2kxe8kSVp13EY3NLfSeaOfp++9ltL+LUpeFJ+hjwdmXUz1lLqHSErLZNFbWZLCrm7dffllZZ8tmXEBbwKtR5oemhhrqamsZHk1ytLVXTf763S7IpbjqY1fx8X/+NI8/9jBbNj9NfVUVQ6cGyPlyyji5wnSwq8Ng5ZIlNEybzEvvvkGeYdVQLSmv5DOfvoG5i1fywZubcU+ZTElZJYd3vkWlNsTSZReQKJ9BrPsQE7kIpq8E0xck5jSIOdy0ZzU+nDBpT5iMxeLEUhGqPHnc2TQVHgdlbgepZIpoPk9liRe3SxfeSjanqcnQjKExJFOjupucbqgsYsGjhqZR4pDmSeZsnSTykNAM0oaHsWyOWDqrbIvyZgotlkLL5snrTsiJIj+PFU+jCZsU8Cmq1JxD5exaaeXtJLMTKuNXpqKledI1A4ep4cVNciKh7LBUtrDK9rUgZEClruyR9ZRYTlvkxVI6KRDa/pknrzmxHFeWx3bstf04glGlyVVTGxZO+d2lY4nttGT9CkwWta6QYKeo1mUKWsCzjiWvb5lclqnltGTyynSuqeCxUiIrUC1fL8zYQDPcqmGWdaoJ6lwOyyFNt53Na3u72992+hqK5UqNBBYLQBeBsGQrS5avKIml9bXyytIqb5o2OFasW7KGbatqcfWy789uwtVv8meZ6BVlsfpwyw9JW2HscJA/+5KPzptF8U6KFShWoFiBYgWKFShWoFiBYgU+8hX4wsfK2ds6ypxl8N5mmDxJw+110X04DWWwoLGM0Q4P7YO9tMwCzQ/muMaJtmoGBoZYOqOEzr4x7n2phaCniX/+p7e4+tpqnvvTAF0DkE/AHY8v5olH97Jtm055eYZFM+D1N2DOcrGAbqGvq53chMWqs924/VU88ngX//oZF9WzlvPVL73HpovX8Mor73HWBWLJnMG0xhkeg3nz/XS3VnDNJ7pZvPwMvv7lXVQ3w3gkya4tsObsUs7ZWMclFxtEhoe54soeyutdfPfbi+kZGSXWM8HNP+9TPUC4VGPJSh873knhLQOfV9TD8zmw7zjHTyX44teaeOzeTtIpmIjCVZdUsmv7EGNpnaFuP9l8lE3nT2VgsJ10oo7244M0T4P4uJfKyRFCpSFMU2P39hhmJkvQD36jXOXgDo6llWlRQ4Wf2Qvj1Ja5OHTSZO8h+O8by7C0Gn5zY5QpU53UtsQ5tm+IgRFYsBomBjWGO3V+8tupnGjLctuvRtAzFqODWSasGCQhmYAvf6+Zkewo1dUQ763m0XuPsXRFE8dOdHLB1RW4SoapDrq5+StpnnvjPG6/6VVOtoE17GfpsrmM9/fS2Z+gdzxBiSuP11tC3/CocnoaT5uUeDWml4UpL6tk/6luUmaWiaSJw+kikzOpq6tTPZYabtYtvB6fylOVwVzpdWsr/CxZMIPmhmbaWk8QicTISm+dSivw2zcwRFdPLznNSdLMkM7nyKnhalGBZhQgVZBOelRxlXO7sfICqHUFqcXNSgCswMdCp6vUxvJLrqFsjQUiC+RMJFVfKsPCZipNy+Qp1NXUkDFTTESilJWV2VbAojDIFSyfDdsqWsCg9JWpjA2LldmVAF05H5Fh6UxW5eaKklapStXMsj10nUynbTtoUf5KeDSWDY11pzovEwWrwGK5H5UrXBAQKF8vGbKW+so9KUcuaanFytpFImnbLEdiMU509Sj1qkBOgbblpX7KyyoKCmw5V0ipFlgeTyB5TuCtruPzeJW9spwTypqlbVfQVsCw7iKdyjAyPoLP51VrD4VKScSiqv+WrxP4bzflYtBlw1SXwHkBtoZhRxbnc/bYuaiz3TJsLetwKbFE7+AQnSc7mT1nrvoecfsqCfiZiIyTiMcIhMuUhbTkQytbaIHyAsQDXjtzWDKexYraoSvVskOykC2NVMrE6XZTGiphsL+XyvJyO+tZ1dKOp7M17CJYcdhqbSCVSuLxePF7DfW1ulNXqmMzbzE+NobP56EsHOb+F4oW0B/5N9HiDRYrUKzA36UCRQD8dyl78UH/USrQP9KuNoYjI1H+8yc/peNIG6tWLebdF57Cq4vVswOXy1Ys6g4Bsg7q6xr43Fe+xaLV5yjYMtjdSd7jwjJAzznYtW8vX7n207jyFhvXreWmu+/lWHsrVY11CorJ5va5Pz/Lbb/6NcmJJDX1k5mzZCFdxw8y0tWOSzamotJzGDhSWb7zwx/QsngxDreB4QkQT8Z5+eXX+P1Pf0mJz8sll13EeVdciidcgaa7+HDzFh64/U66OjvxB/wsWrWC2ppStr6/k67jXTYAdmhsuuJCapsa2XTZZWQ1jd7WYzx06x8YHptg5do1LFq3mqnTpzHU18eT9z7Eu6+/RVl5GavOXkdtQwXkTTWZKbDV5zYI+N00zpiHwxXimT/eyc63XqKiaQobr7iOOcvOIDE+yq5XnyUTHWLWnPmY+TwdrUfobD2KGAN7XTYAPp35a9s+C/S1LYeUm64A4dMZwKII/l8AuGbmXFKpHMlITCluK5paePHFN3nrzy9QVuqjsmUO/X2DkEtQEQ4zY+48HGmTmTOmsmX7Pt7dvFVlHq86+0xKAwG2vPwaTzz0sAJak1payCVNOo4ew+0zaJ47k7XnbWLarNlEhgZ4+Pa7GJFMH78L0nGmzZ3DivOuIFRaRTaXUvmuY/39Cv4e3r+/kJMjQBC8hkZFACY3VlFdU8PweJKjR3sp9QS5dNkcBuNxnFNn8d3/+AzPPHg39z/yHF09SUQc69fzLA/oLA/rvJNz03TGXALuMJu3fYgRTlMeqMGf1fjSp67ljDPP47VHHsJZWYYLPwcPv86iOTNZMG06rupmxpIxxuJRMl4XGV+IuO6iJ5ejN+tkW9JiR1SsomSwNImWHcdhmVS4NEq1LH7DyWg2TdjvwutwUOvxkHboeDw+jieGiKIr++2EU8ejGcIM0fMWJQpu5nFaOhmHwXjOIirdl8vDaCpLMplTU7BaIoOWsZTilKypmgqHmUXUqQpQikLcIdbNDtUkqhxeJdwvSFlF9W4K8NUwNI+ycZdThUwureClUtN6nThCQqFN8sMJO4dYTUyLJbmobTU15CGW45ZS9wr9LbTLqlkWNbGuGiskU9iZx5EDt9urmh/h0JYlU8ySpSvX0bF0+aEhmbp23rDYaavpb2n2Th8ISLOtrKflPvNovgCWz2PDVxnjFbstGwnbH9LQqQxhW3Es3ahS5AroPZ1pLMMHYqctaxUg7/LYmU0C5GVSXKayxc5K3A/UqLBtYa0grwLJtv20JS8IqZ/ci0wuC8gWsC1UXOyfNl78j/JWUFxnsQLFChQrUKxAsQLFCvwf9s7DPa7yTPu/c2bO9JFm1Ktluci9N4oxLpgaCCQkpIdN3012yYZNsvmyZHfZZGuSTSOQBEKHUEJvwQaCDRjce5Mt25LVpdFI0+ecM+e7nvfI7H5/QPJdCSMuY1uaOfOeZ2Y853l/z33f5QqUK1CuAJ98f4iuRIGZi7y88FSRpUsMaqaYvPNigFlzQlx4sZc7fjJEbcJP+4wC/UDjbHhts/SsGqVRLx/9uzx734b/vuMijhzej9eJc9uvRxTcXLt+Gq+81MXSlVEGBi2SgyZ1dRYDZyEaryJWneSfvvMhtm0+yQsv7eQTf1PDjq0epjYnGEiFuP+OCYYSDnUNOmsv0eg6ZlPd6Gf/bp2lq3TCkVq0Yi9f/9Y1fPLDvyVdgptumcbRfaPs3D5OadzLr+6dxfe/fYhntxh87CttrD9vOQcO/4bR7ioefSRBbkKjudXH1dcu4jf3b8f2qtaf6bN0qiqbiVan6esfY/Z8g5eeMpnS0MQnbxQ1aprX3rCxiznqYzUyUcuSC9P4jXYevPMUKy8IUBkLc+xQEq8nRCKRIhKL0dhSSy5zloO7crTO9nDksE1bu0bXXp3v/9gmPdbMy9uHOLjfpLkJbvxClJ27Gnjn9bPMWunByDez7+Bp1l3poWgb/PaX49z/VBM3/XUfkXCM+ijsfzOJROt+6pMz2b6rk607YNGGSrzaONu3QEOTq3Ju79BI5x3mroQjL0Ohp4WkeRZrQhTX9fR2DhKu9GPnClyy7kKOnTzJcCIhLRkl6Ud1nXxaQG6OBTNbOdw3RDZrUrRKxKqr8Ro+lZMq+wACagWaFQpFQsEA+UyGpto4i+bOZPWqC9j2xttqDjmRHFctWc62OXPsMENjE4SiMXyhKINjowqC6rpBLp8jGAioPRr5s7Jt1jTVTwu0lOFwpUj1+9XAslgYy96KgtCTvwusdAFwyVWOyvkUCpOKWlvB2lw26/afMlCsaUowIXFWfr/rDCa0Vc0EOxpW0VWWioWzDPSfUwyfU+yqfZ7JIWNZg0BdZQstQLsk2bqiHnYjnKROcpuiZSr4KNbJcnvpXeU+Aoej0ajK8xUbZPlZMOBXoFqtQSyYddkDkEFoXeUhq3xdB3L5Ih6vQdEuMTQ0TCabZWBoWO1n1NbVEQqFVVawqFhVfSRL2O9TkFa+L2BdZSf7/aQncngNPx5DU1Bc1pHJZNTaBTL/T/axq/iVPTA1DKCkIu6elzhwCRiWOsvvvoDrhidpv8OiTBYVcyBALpNR+b1j6ZR6fqVHF8VwXll/h9X+pQyJZ7M5urvPqNzeuroaAlIX03RFCTrkC5JL7FcDCmNjo+p5lZzqiYkJdW4CuyV3WSC1z5A9OVdhrXtEnSwD7KVJe+u8ei0r0O/RkYTjbC6HPxjm2LFj7DszXP6UKVegXIFyBcoV+ANUoAyA/wBFLR/yz6cCvYmTaI6HxFiO/7jjDuxUioCnwKEtm9TFq1zMSe6GcBS5WPR7Ndatv5Trb7yJ+paZDI71YOWyOIaoG20cS+eue37Nfd//MV5vgG98/at8+DNf4OixfdS1tSg4lUiM88D9D/DbBx7AKjp0zF1ETXMD3UcPMDY4gFm0SeeKFG2H1qpKNr21haNdh2htn4bpGIyMjfDd73yP7a++wey5Hdz8ja8SiMeI1TepqdFH77mPR+6+T00OVtfUsOyi5RhOip6eBAf3nCCbyRCrruDTX/oMM+bPo7GllVwhxytPPMTAseOktQhrLrmUWYsWEAgF2f3ONh7+xd2M9A3S2jGdFWtXEwnKGKc0GEHCoSj+gKGsYFpmzWfw7BD/etPf4PEYXPbRj7Ds4rXUNjVxZMdOfnv7T1m5pIP5y5ZhKgB8lDPHj2A4NkHDneR0oe//WEDLxaWyxRGBoQLBciEt8M1VmAqQijc10zRnvppuPnP8FH6Ph6zl8NKmN+g+1U1bx1SMaAVj3afx6DYNU9tZfvF6fv3925SVUN60WH3ZFSxfdxFL58xi7/Zd/Pz7PySbzzO1Yzp1sQqOHzrGwPAIDa3NrLniCs5bswaPbfP4A/ey8623KWQtwhVhZi1dwIoLLqCpfTZWOqMmO1Ojo2x56WX27tiBJdBs8kuWHw97iYegsUFUxjWMjOXpOjbA1Opalk1vY9fpbr70f77K0PDD3PmrffSMlLDyDo0tMeLFHO/zOrS2xTg8p4FwbT1Hd51l16luLlpZz5UXXMCCRWuorJ6CxxPk5btuY8xTIDUGW/ds4ep1q7lsUS0v7jhAId7Ehg3XMuEUyQcDFHwhUpqPsyUfr04UeWsiQ1FsmyQ7eWIM8ikqwwIMoVqGE2ybqZUBbK+Nv+TBkDHbQICkbZN2Ssri2fTIe0mauCKV8hQ60tRIVK9OFp0RzWHEtkibJqWS5ORKTq+oUB0wBbuCI1OmRVH0OpQ0S1kuO5aoWl2PYoG25EvufWSiWd50uQJaXnlqETCClNCwRNEa8ru2x3kT2RHQfBr22ATaRNFN/9FdeOqVHB+ZTNZ0SjK5LHVQ4NW1glaGyqK69fvVM1vKmei6hWbZlEqTx/bIa9htMDWxyFLtvLzOBQJ7JnN0BSALeJUpXjlZFyIL8JbcYzk5eQwtGlLfk0ZLzk+Oh+Wo26q0Hs1xFb9iIaByfTWlGMbvUW2lyhs2LWWvrRdNVWeZ9BU3BKmZLs2sQG2B68K2Xc8pBbDVeUoWkUBrOZp6LLGB9iqVsi4NrOFXwyjW2jIA/vP5tCyfSbkC5QqUK1CuQLkC5QqUK/DnX4GPXhWmt1ggl7fpO+WhfYZNda3B3ndMrr0uQk1TDb+5fwA9WcKwdRL5PIs2eHnzNYuiLnbFGtPnGmSLRX78qzn0nTXZ/OwJehPQPHUar/3uLPMW+zn4ToGZC0vs325R2xSmrS3HsWMlpeKri2WY1dHK8ksnePbBNIUxg4VrLXr7mnn8zgFC1UWsko+6uMmi5U2c6EoyltSY0p5h1cXTeO25E9x73xf5yNW/IFgL//7z9/Gjf3uRlmk621+HqpDJh667kMOp02x+aYhP/tUMunYcYfPjlSy7uJaH7z7B5VdPZd7KJPf9t4ldkt6koASLdU0GF11Wy+yFJvf9dJihPoNU0uSuB+rZtmeQV7cEVS92w/UXc/89L7NkeZA5S6NsfjpNNp1l1Zp6DuwappD3kBjUKDg2gYhNfXUIU3oy3c+u7WlmzPYQDsb5wmdrePb5JHnvEMkzVQzkUvzlVwL0nDLYvGkEyweL5jRQ1AZojMHRMxGiFSVSA1kO7IfWuMGKlRon9oq9r8nlV87ie987SCkC7/vYLN56/gR9XTaf/8Ystr7UScfCSmpm5Oh6Nk+Dt4Wp06axZddJSKNyZTumN3JqcAJPOISTSRKvrFW909hYAr8/Qv/AkAKTGdvEzBWVg1WkKqoGioXiivLTwYWcAjeV9bIvQF1lhCXzOpjX0cHx48cZS6VJF4susCwU6TnTy9DQKC2NVfQNjZLMWfhClaRzaQUPpQcU9zfp9eTY5/ZNBJ7KYLF8vWs17Ai8NFSOsKuMdW2NA2LrLI+pLIgdAqEQhVxegUWBhQL0JE9W9kjOxTCJ+tYUe+aAX9kcW0UXkIZkb6ixSUF1sTlWjlWi8hX1rD+gVM4CZJUa1XEoYqu9IGUrrFSxXgWA5XFUbytqYelPlQLX595uMtZIFMICWeX+AoZFpStfAlcFq2p6iaA/KNIBdVwZrhZ7bAHJ0nQraCr9eamET/plaZUnc4dtscoOBEilBQgPMTSeVgPosViMikhEuZ9JdrO04xJnJtm9HpUBrJPOZlTdRAUstUmLq5kGI8MjNDY1Yvh0tUYB8tJ7S9ycPA8C9CW3WZehd3EZFGctTWNwaFDtS4jiWnNszKI7QJDL5RXMlz+rmoqQRV5uljivuTbcUgdLvONsUUeLilfq6CWZHKNQyCkVtUDy2poa0hNjygJc5Rf7/OrY8poSy3epeXJignQmo9bhlceSPYdJ5fb4xAQVkSi2bRHy+5QdtCiNZZhdhhAe2PzOn/+HSPkMyxUoV6Bcgf8PFSgD4P8PRS8/5J9OBfpGu9Q04dBYnh/9/FdoxSyjvZ2MnuzE43HUVJ+yxVGwBayCyac/dSPXfPyLhCrjdJ4+TGVFXKlZS5qJ6eh86cYv8uZrW2mqqeHxRx6iamozQ8N9xGpq1YXToWOd3Hnb7ex84y0KRYc5S5aRzWY5ceiwuniWC3S5hBL13uc+/mFu+s63OdvTRVVzq7KSPd59is9c/ym0ksOGS9bw2S/+BXpFBUYoSufhTu67/VfsfHubmiRcsHw5DU0RzMQAlZVxso6Xk2f6aGtuYcmK5SzfsBa7pDF09iz3/egfqamopX7+MtqnzWDBkqUMDfXz4uOP8+rzr6oL4ZVr19Iyo41CZgyv2AJ5vVTG4tRUBgiHAzRPn80P/vn7HN6znxnz53DpB67mgnUbGBoe4pm77uLU/t2suWgpcxYulohSuo4fofvoEXRdwJxX5clIU/D/QuBJIOyRBsFVYyp7ocnpSLHyqWxopHHufIaGx3nmyVfYvm0vJa1EydEIRcMsPm8lXQePkhgboiriZ+MNH2bphWv45qe/pKZgQxUV3PD5v+DijRtJDQzws//6AV2dXdS3NDFn3kz07Bj7DnaRypss33Axl175PuIVEV594kk2vbSJ8WRSWQNPnTuX89euYdHiZaTFQrxUIp1K8PYrv2fb669PZuG4kE4mXRsaq2ipC1EYH6EyGqGmtobevhRHuwYxdK8CcnnHQ8CwuXR9hO1Hs/SctohXGixd3IyZHiXdmyVWGWHRmvk0z2xn6yu7OHMqRyRmkBsf4RPXbeDaD3+C9PgYW1+9j1MDSUxiPPm7d1i7oplE9zhW1OLiaz/CRSvOJ2UWscIGRV+IMcfhYN5mW85Hr6Ux4ZTI2wWKuQl0J0vcVyLs0/E7DvlSlumRCAG9xIQwT12Uq2B5bAq6Tkb4q6bTGowxbhZUMysTwON2UdkNSe5vSiFFh3HbVpO5juNVkLJkSufoQRMYXJQ8JDePVzV9tok6uNgpS/MhquCcdG2TFs1CMAXWSt8hoFhAqAwYGF4c2cVQbNNVIjs+HS1t4wgwFtiqfi6AWZSuknfrV2pZgZvqPqqzlP8J0BU4KsBVoLNYNbl2WwJNVb6w8FJp/MWaS2yYxP6pWFRNngLJAsR9XjTDPWe5uzuJLU2aQakoGwUWmlGSOKhJq2XJFPYqG2a1TjlPYbLS5Ik1s5yDNLXKqxr0gOQc+xWgFbCuSa1kklomjqVp9vkoyQS2QGCZthYbMrWLoClraE0UzCWxnBb/KbGbFrDsrl19yTnK+gV2e72UNnzoT+fDoLzScgXKFShXoFyBcgXKFShXoFyB93wFPnZNkIODeWojMDAQI1KZIhq2+fjnFvBv3znEDR9v5OEH+ikUdWZOr2LXniGWLvJj2xo79ueZMT2Cv9KgLprnc3/TzjtbJ5i/xOGOO3s5fhSqG6ChKshbb+T4+5sbuO/uAfQwTJ8Hoz0QrYXxU7B8uc6m35WomQr9h6N88/sWv/hxjt4BsaR2yKbg1z/7GH9360N845t/wa3/cjer13s5cdRC98Gdv1xI58EC9943zvLz63j+6f1E4wLTNKUQvOM/P8ZDWx7lqd9m+dEPLqevbxe3fCXLwo0+3nx2jNo6Px/7QiP3/FwGqP0M9tgEghbzFsW49Noo993VQ+9xyQw1+fK3P0H/4QfYcMVV/PPPnscaAJ8D8RZlwsTHP7mc137XRWdnkqBfyJSXtvYKTh7JkiHFjBleuk9YhCphans7j917isoozJ3r4aqP1tJ5cpi+bptDByAzAVd9YDo1rf0883iByniIRSs0Vq8Lsnt7nP1Hj0JCFKcVhPwVmNkz1MbCbHo2RTAaxledYaBTknUMZsz1MNKZZ+75UVobKkienWDuBTGefrKH9csWsGPTYaLRGFogimZqHD9xhobaGDXVFRzrHkD3BUmnUnS0T2GgbwC8QSYkNimbIhgMEK2IKjczgaLisiQtk8oglpgiyyIcCFIZjTJ3ehPrV6/mtde2oEygDT/JZEr1qrnxBJ5gkJ7TfSoO6OTZszQ0NjI8kpD2z+3LZLhXg0A4pPaTVFumy+CxDDO7Vr2i6HQVojbBYEgpUj3iACWAWNSwYkHsk70WXQFHAZdmycbvmqLbtwAAIABJREFUE+toUXg6qpVV0b6OpoboC0XpmUXJLAPumlLdyj6NwEwZGlDObrrXdabSbKpiMWKRCtV3yhC/wO+A9MXS+0/m4gqsVIplUQsrEYA79O/2xF6lbFYDzzKcXHLI5fP4ZZBbbmO7FtFSPwWKvV48kxbXqq+WddmWOj/XdtodzJe9J4GYAltdq2MbS+DpJJyW28r9JaPYNosKggsYFfFFyWtwousUA4NDhIJB6mpqVL6wX6KbSua7VsuyrlQuR1WsUr3/BBYPj44RjkYolTQmUikc26SuVpz2HHSPWEl71GP19vZSHa9WNU+MDhOPxzBtk4DXhy3W2j4fjoBv26KkftlKtSvZw3L+Argz2Zw6J6U21nSlphabZqWEtiTHOED32T4am5uIGPLcmMpdTfKN0+lxN5vZcu26kQgvTSeXt9T3RSUswwOiOMaRPQV3KMCU59kRO3LJDJbnLs1Tb+x9z3/GlAtQrkC5AuUK/CEqUAbAf4iqlo/5Z1OBvtGTyna1fzTND398O7WxAAffeg3SKRxsdaFSMB2GEylGEilqo1H+9T//nauu/6i6yD595ii+cBhbrHUcU+WWrl2+hnwqw+qli3j82ac5euo41Y31CnLJheorr73OD//t30kMDVNd38rKdRdzePduDu7c/a7TqrKHMbw89NB9eEIGjTPb3Im9vMVjj/+Wn37vB7Q0NfK5L9xI04w22ufPxzRLbHrmJe667XZyqRQVFRUsvnAl5EcojA3g8WoEjDC5YDVLlq6kbcYMmmdOp5i3efGxe9n3+gvU1Laz9LL3MXvhQqKxOPu3b+Pp++5lLJHBCEZZtGIZgbBBf89pIkE/lVVVNDe34cMi4PXQ05/gobsfxPD7ueGzn2TFujVURCs48Pbb3PPfPyZiwJo1S5m7aKmy0T15/DBnjh5SFtsCgP1ykf6/FMDSuKg8YNU0OAqaqiZCqbNdO2j5/RwAHhyZ4JknX2Xb27tVMyMXrHMXzaW5Ns6OHXsYHZ5g6YWruPZjH6K6rp6vf/6vMAt5lq2+gKtv+BBNtTW88uzz3H/XPYQrKpneMY3WuAc7l6YnUcQTa+CS919D29QpdL69ha79u9h76CQDwxNUNTWz8qKLWLZ8JV5/SOWg5CeS7H5zC7/ftFldnL9r1OvRqamtYuH86XgL4/SeOU28shLdCHGke5hUqoCt6QRDEern1KEbJqPdA2h5jYJts3BOK3WRMEe6T5NKZYkF/TRXtXDNDas50LmX0V6dq664nN37DpLu7+SyC1dhBYK8tftlhpJjeFJ+Xt4+QNEPFSEf5y+o4bJLLmXKnLnoIS8FfwTbb5DzBjhc0Ng14ZAUWylR6BbSjOVS+PxQ6ZP2yyZilAiULAIOBP0G43ZeRdb69SCWAFCPC+PTajrWtTcfF5tj3VCq2nPWx6bmkMdmXClbZZLXwc7baAVL+gyllFX2xAqa6qpZlEZJ7KEVMJUGT5S/WQfxyBYlrZrcMEvu/SfzjNQAgde1VJJJBCMQoCh20MJJBR4XxBpZpqVdAKzJ1LL8p9StPjSRPav8XGmoXEWtNPQleU3KuK2S+Yr9svysiOZ1cHyTmbmyDLE1DwSUxXJJVLjKRmpStSuKXTnm5MSzaqId24XftjTeYqtlKtWtgsVyHmrEt6TU0HK+8nctIMBaV3m+npJrDy1qZ5VZ7Aug+2US2VX5SiWU4nfSQlpUxrI5JNPXorhWdtdyfGnipP7KG3syC1jBYK+7+SDF8Opofo+C6c6aMgD+s/mwLJ9IuQLlCpQrUK5AuQLlCpQr8B6owMKFXizN5pe3XcXXb3mBmR0B8skgBw4kGBqBm78Z566fj6GFdQppgWfQXOujmNc52Z+nbUqIvpE8hYTGustsamqruer6MLf/bJzRUZuhRBozDW11YSorM8w9v5pNL5v4ohOQ0Zi5QKPKqKFgD+HYtTz/3Ai5hMP3fwXfuwWydoBcNk9tDN556yY2XnUb06bW8ubOfhYtruDQwQkuvqSB7tMDzJsLLz/nZ90VcfTAKLu3mzQ11nH5ddX87u7TXHKjqfqbZQuXcPzgEN/66xPMPS9Gb1eSxQuqWHt5nKcf7aK6Ls7vf5cgHgvgMfJ87ZYFfP9fDjAyAC3tkCkGuWJtjk0vQby9mt4DE/zw9mX8w7feZtly2P57aGwHS/MzNligIlxDNjeClaugsr5IJGRw7FiKSBSqais4czLH7LkxVpzvZWg4yUC/h6MH0hTzIfrOZonXwddujdF7ppYnHu5kzeUwrWk+XSdzLF58hphnGt+65ThzV0h3o3N6m4OVcrjhcyvZvesEXQeTpAolrrthFrH8FIraSc5ffRHHd5/k4NERdu08yqc/dSVPPPYidY3NjIyP09jYxvHjnUQjEbSS5PDCRM6iuraesbExRsYm8AcN/EHXJtfNStWUfbGuO0p5KQ2U4TGorozSXBenraGKVcsW8+aOvSozNpkS22Y/eTOv3KJCdoHO032cGh1Ft6TP9JHKZ9Q+j2H4KRZNMrmcUtQWzaLqZQX2ucPmLtSVx1dqUk0nk07hlT0XGfoVRadEjgnsnYTGwXCQfC7nqm8FIipXqJKCx/J3lV3r8U6CPWmL3ezdfD6vnOHkzSC3lTUIABZFrs8XUGIH6R9lb0dAodhCizpWft5Y36D+VfF6NIK+gOo3RcEq4DKbzbiKaVFLy2NNPrbukTXpk7XVVQauUlR7/Wotsh2g1jyphHaBuLt3JIpVAb2yRnmOzKKFV2ygVY6U7DNMHlfAs8oVlu0AOW83T1mNVmsu7JY4JPllSj+v66TyRWUZHQ6FGB0d4XBnpzq3hoYG6uvrMQs5VWt5XKmlUmCLQ5nPUCpgcQE0fH61B2mZBZXl29fXx3nnn0cunVYKb1HryuOLJbWZy6ssYhmgl8ZdVOhyLHm+Zb9ClMFulJSAe1EIT1ozy6B2qaSeF4HV6Ykk8Zpq9foUYUMqn6WmqgpD7LZzebXfIGsWACzPt4BzeS6y2QK+gGQzi4W4jk+GzEsWqVSKeDyuzt12pD6WUgHLgMFvX9/5HvgUKZ9iuQLlCpQr8MevQBkA//FrXn7EP6EK9I92KYuYE6f6ue2OX9PaHGfbC8/jFG1lbTKSTDORziOxpJLL+75LLuSWf7mVhcvOJ5VOMth7Cm9FlJLmwcZmz/5DfOKajxD0+Pj2177C52/+W/bv3U7rrNkq+zeTy/Low49zx09+oi5mZ85bxNLVK3hz86vsf2ePm1s6qWw9b/5s7n7kN+zdt52ZixepC7JkOsO3/+7/sHvbO6xYuphvfuebZLUS8aYmRodGefSuB3juiafwG14amltondGMlR7GyqTQRNGseWhfthp/tJp1l18BhsHY4CDf/9ZXMQoFFl60nsVr1jFt7jzGRod46dFH2fHaa4RicepaZ+DYBQbP9iBGssKcps2dTzAcZ/trrzMxOsZ4LqcscFZcdAFXfug65ixerDKE7/3RTzi8Zx+18TAXr17MvEWLVBaJZACfOnYYMStSCmB1ke3aP78LgqWRENXm5HSmyl45ZwOtWJqHWH0jTaIAHk3x9FMuAJbGp6W9jRXL5uC1imzdvhfL8vLhGz/O6g1rSY6O8NiDD6nJybkrV7B0xSpGOw9z/6/v48DhTlqmTyfq95IbOEFtQzXRlpm0LVjJjFmz6D9xjHdeeIxCaoRQvJb+lMOUeUtZvGQZlRXV5G2T7NgYh3a8w6bnnlEXvMrGdzKzuLIqxuzZM2ipDlOcGFTZxI7k4JY0UqZYD0WxNYPrPvNBli+dxqHjB3nyns2c7ekhlczQVBeluUknWZDjegh5dYqJENfecBXBWJItm7fy/o2fYsOVa3j91efYufVVQhUhXj/Yo6Z9vdII95mILLYxHmXNytlU1VfRMqWamUtXogdCOJEwOSPC2ZzBsVSevlyOccdhSIM+K0fQr1PyFMk5Rap9Os3STHls/LZJUSZnPZC1ZMrcJujo+HUvGVH3OiWKhpeMTEM7OqZMoKrauNZOom7VHZ2Io5Et2eQsB6dgUSoIfJRXgVBJ9S5x7a4caXnc7wlc1hydUk5UvGJxXHQnoguOso12xL1ZXksyTSyZ3uIsnS2oqdmSKJYFdhYl48pyrbIUVLXcTF9p+NR9Bf7qSsGrMoknH1N13EoB61GQVoC3WD4rYCrqYL/k78g5yqSxgFzJO/Ij/7i48NWFxypPV9lAu5BbvpTg3WMoWKzOxyq66lt5H4gSVyaelU3zZH2E9/oEAhsq41geQx1LBMjiwyWvRFtXjbQlNtMqw0dstIQNhxTILkljKg28WJab0uwKZBalsKiCpclTnbUCxZMe+arxc9XJGnrAh73uA39CnwblpZYrUK5AuQLlCpQrUK5AuQLlCrzXKzB1pobX5+H9G6s5NTREyfTSMXcKO9/Kc6Kzn+uu95BIWjzzNOQn4AOfnMHLT56gsRWl5O2Y2sRTTw4pJd5V11TSPzTO577UzHNP9/LmG5JHWkI3Sjz7WJwv/8MINbF68tlBlq0M8NabeVat6ODIzlHygVEOvQUFy4PP9vHK2zHef2U/YwUNb9Bh48UxLls3g6df2ceVl63iH7/zBlOn+Cl5C4wNwbILJe0mwqbn89TWWay/Nsp4oshgt/RVXpqaC3z6S6s4M3qcpx4cYyIRxhvKcfRoiakdMLsN2tviDA+GWbB4Ns8+eZAdbw0wMQEPPL4BpzTIv91ynMFRjYsu6+DIvgPqMc/2Beg7qpOZyFLXDl/8XBMvPNeHz1fDS5tG+Lub38evb38Du5Skps7Aa4jqMczoaJ7EhEMkVI/Xk+bg/hQdc2HWogAP/zzP7DkGA31eEiM5YvEKvnZrCz/43mGiMVizrobNz46wYrmPz37F5uZrHaZdUCJeY7B7q8kHr9N5+t4SU2fHGD4bxjZtzIxJ46ww3ccn0KMFqkMOMV8lff2iiOxHK0VIZNP4/BUy34oWCHC2Z4j5C2bR1dWl1LTpvOVm1TpQUVmpBm0LZl7Bt0gwpPJVBTjKlwz0RkNhYqEQC+a3sXLpeezctodMKo9lWCRTWQUaY9EIp08cJ58bZ2pjAzuP95KRfjmVIxytYEKk3ziE/GHVEqscYYGqAkF12d4Ri2mBlDrZXFYpnX1ew7Um1qAiGiWZTKrbeT1uNq9r7+tVUVWSYyt0W9Ssoq5V3y+ak2pcUc66ubfngKCa//V6larYHWCWdtXtFRUItmRvw++uVUCzg7LIzuVFPayp+glQLOZzari7obaOhvp65dLm2lgL4JXsX10BUOlj5fmQY7t7AuI65q5H9d5AoSgQWeCuAFU32ihfyKu9GIHQAoNlzXIMXfpvtf8kbbutRBXK/joQUDWTtUmt5EvqVhOPKStqUb7K6UpnLXsQ4tQl+2Ciapbju0pbFzQLsM/nC/SODDMwOEhWwG0oRHNjEwFfQL0eBQRbZkZl88rYtgyMy36CKKIF9EfCAQr5PKOjCRXzJseOTAJdyTLOZFKq/lXxSrXfo6KxdKmdqWC1KI4VAPeKtbYMJbjW26oGmuPmI4ujmuOQLZn09/bRMX2Gem1l8pL57L7W5A+yJrGf9nl9mJZr/y2KYbGKludB3htyQ2XpLRnSuRSjQwNYps32UwPv9Y+Y8vmXK1CuQLkCf5AKlAHwH6Ss5YP+uVSgf6QL07HZuecIjzz6FLpm8trTz5EczyggItBOqdqAWMjPzTd9kS/89deorm/h2In9aHYeX6wK2/ZgaSZ3330/P7z1+9SEQjz9xMM0zp5F15F9NMycpS6WznT38IvbfsErL7xEvKqGZeedT9uMeja/+AqH9x5796JZMmz/4et/w4YPXkexkCJcXacucE+ePcM//v13GDzdy0duuI6NV19BtL5OAeh9O/dw549vp/tkF5HKCAuXL6eUTzI+cMaFZE5JXfituPT91LbNYNbCxSqf9pmHHmDzw49QU13Hhg9/kHnLV1BZU8PhXTt44PZfkB8fp3XGDPRAlLPdJ8lNjCtloDzG+ZdeTnVNIw//4i5GB4cVxKqqreSjn/kUF27YoCYYt27ezF3//VNle9TSXMuaVXOZ2TFD2f+e7DzKqaOHFAAW9a+AawV+xQZ6ckpTLvbVBT0yCXrO+tmFX0oFLArgugYFgAcTKZ4SC+i391IRj7Fw2QIqPXkCuknfuElV2xw2Xv0+muprOLDjbYZHBilk8lxw6RUKum2+/y6279hPzhulvrGBMwf3oZdMps6ayvL1lzBr8UrSYwlefvBBujv3Eg55qK6vpmbmElpmr6S5qVWB/kIux4G3t/HyU0+QK+ZdC3ElCtWoiFfQ0dGB36OTHxsgHtZJJDOksyZef0BZXE9IBnTO4eLl8/BYJi1zprPi2qt5+slneebRJzCtAo1TxXpIY3zYZEZ7DKvYyAc/9gk08zTbtv2O2VMX84FrP05DfRXb3nqOp555giPdAySSHtVEDY0UFISc3VrJRzeuVHZE6fwYvuogjfOXEGiaxmhR43giz6hpczaboV8mYmO1mD4vtl6gNuAlrxWpkmnUUh5/0SZLUVoHbNxsWVH/qkwcAaWal6RdIqV7yWoe8rpBXtfIaw5WSRqPEj6Z1tUgKMLSkiZHIVO0MLMWel7ek5NWy8oOXLo/sUS2XUgp3fdktrBX8natIlbRAokpylmu3bH8J68nj4eSyhX2KNiqezXsgqnqL6BVGlDp5nUBu5IfpLJrJi2OVfa0B01ZOYsd9SSX9rq5uwJBVf6ucS73RoCtwGKRKYuy2FSqYWVxLZ2jgGyPZBC7ecCOqJcnrZfdYKYSHn9AWV8JfFUZwQJs5Uaao3J3ZWkCsAUQy3tGrcOriuFaZovOV9k2S5awvG/c/CP5XU5MaiBNo7ynlI2z36duL/ZOCjrLjsJkdpWqhS0qZDeLWz0NAsTliVbvWzm+B/uKD/65fFSUz6NcgXIFyhUoV6BcgXIFyhUoV+A9UIHp0zXSHj/OUIH5S2D99fDYnUH0QI5C1kdrXZGVayAYn8Jj943S2ZVBxG7hqKj4YO1lJnf/1EckXlTDxzUNFdSHxYa5mnseGscuBKmZmuSOf4jziZuTdCytxHKSjPdFsOw0Tho+81fTqZiS5+sf6yOVc6jweHlmU4AXX3d4blMGu6BREXWY1d5AZUeeumgVm56y8frPMH9xA7+5M8GHPmlQXdPBA/cdxjELXPmRALlxOHU0z+zpUdoX6oQj42zZEqS/t4jtszl2EOpr/VQ1FVk0w8/xXSbN02voPJ4nkx+n76y0LRqfuamOt18fpKG1ju1vDdHbCedthKXnNXDHrR5C4SE03cJfAb6iw9e/s4G3tm/jTG+WJSsreP6xCUJ+L+MJi4svk36pSGo8zNBYBqxaBk4VyRVt5p+XxqvFGe4rUl+X4Z3XgmQzUtcSoahD/RS49HqDx39hsmxFkJu+fB4vbt7Fns0epszXeOiBBAum1GIXhinlallxQTPPPL2X2voa5SA1Xhylyu+lprKWvaf7CTgakViE3EiR+fOmsufYMRzLR3N1FabXUs5QuhHgZE8/eH3K9aymOqYGfgtm0YVoXg85scr1+bEKRTfiymtQV1VBLODhQ1dfxaFDJ+kbHiYrg7WidpXxekdjbLgX3eejr29I9a1J0yZXKJLHwlOUhzTITWbfBn0CCqUV05VQQZSvHp+baytwUiyHBcpKjquASenzJONV2jfZW3EzdD0u1JNeVGCsVlLqX2lEBSgLDBSIJypTsT+WPtkuSe6sX/WMYiMsqtBIJEI+L8pWr1pTOBLBsoqTkFWbzIB1oaOsR/ZEDK/YY2lqvbKfoxy+JCJJVMwyfG3bSqEaCodoqKqmsqLC7fPRlEpZAcySo9TWMmCtoKTpOvjJvoLsJcnalJucPE6xqOqi1MReQ/1M2UKrMXTZJzOUulbl5ypRgqsKFmgpEFnZdyuonFfrli+5nQxHi3rZdeHyqp5c7SNMZhfLNwRcy7oqfSWVq2xaJSxRHAf8ymXwdHcfA4OjlDQ/9VUVVFdE8EvKk+FRdtjymvIYApMhlyuofYJwOERFKKwUu+lsVsU3ie24VSzgO6fYVetQZcPv8ypFsIgpxFZajimnIXueotgN+gMq2kqstz0+AeJeMtkig4Mj1MTDhCNhVTupe0lsnaVGk4Zg8j7IF2wF3kUZfC6DWupz8NhJZsxsIeAVa3GDB3635T3wKVI+xXIFyhUoV+CPX4EyAP7j17z8iH9CFRgYOUHBtnjlzV1sfe1N9u/fy94333HtWCfVuHJJKPhx/vQW/ulfbuHy6z6K1+dn9763qYpF0UIhLEumFy1uvulmXnn2FVbMbueZVzbR2X2CkN+PvzKmbKJ3793L9//53znVeYKm9nbOv3AVDVUGuw8e4+iBLtUkyMWhzzS58/67sHWH2uZG1RDkSw5vbX6Onbt3sGf7cW75zjfRwxGqW5rVxe6LTz7Lr370c3Vx19Yxk6bmOiZ6uxgfHVLWKwKcps7oYM7q9Sy/aB1GMEQ6OcY/feUmssNjLF+7Wlk2L1y+TOV4vPT4b/ndU88S9Adp75hFKp3iVOcxPJo7Ibpg+UpWX3GZuoi/76e/IDEwoi5u11+5kYsuvYT5i5Yw0NfHf//zdzl76gyNUxppaa5hWmOUeXPnKyAsGcCnjhzCwFb3lQtJuXhXjZBMZ07C3/9t9/y/7Z+VAlIAcL0LgIcTGZ5+5lV27TzI9I4OauMB7PFe/H6N6mnzmLniYhYuWsJ4/1mO7t+N369TW1VL48yFvP67F3n18UfwV9dhGZWkh4cZ7OkmXlvN0nVrWH3JRoJePy/+9rfs3PI6jpklHNBomDaFJRdfSfvspQoQSvN39sghHr33HtKZ9LtQX9YqF87tM6YSCQYZ6e8n6LXRbVNdJE9kCiRSRTJFW+UtK2iq61T4vRTw8InrLmfD9Vfww5/ewTu79+MLKiErsaiXqS1xaqPTuPGTX6IqWOD03qcYTheZveQKlq5aRTE9yD0P/pRtB/dztqeAqVnkixbpMQ8r5zXQYHgYyKSINlfSNnsmC5aeR21bB8OWw6nRCXpGk/RKnlGgkmw0ihEUuCizxQUFJyu8PsJ+aTiL5GWKVBfX5SL+yfwfTfKDpInSHHIaFDx+fEaQkBFmQnKtrYxSAdsCgVWXolondLFmkkexbExRAIuyV9kzC8Q10CWXV7J7pblJF3DyYjctmTkCIKXRlYlmOZQHig5OzlSgWICugsfK00nsj122KQ8r08pyH3m/KOtolTeMC4FFlasycj0K7ipYKxPWir6KwlY6avm5DuKGJJm+PrmNqI8NV1WsvKIF4Io99aTNsqiLNQ+6ZAVJFpMS84qaWWyfxW7LdlW2MvQgjaUE81qaWwuxhxZVvABfAcMKzgoUlixeaYzFxtq1flJ5vaLolYZZILhYNxvuMd1uVUOTflvOKeABvyiIJa9KpMMCol3rMVQ2s4lTzOOUJGxZRr8NV72sumN5D3soXX79n9CnQXmp5QqUK1CuQLkC5QqUK1CuQLkC7/UKfOwjGmLMNZ4A0wlx09/G2bU3weLFzfzsRyeoqIY1KzzU1zl0D8XYvT1FVV1UZbJ6ghqfutbhV09BYRBKBpgFZRDERz8d5bnfehgeTzJ7msF3fxDmx79K0n/Kw/s/PI37bjtBTV2QopXlW7fO4sHbz7Blc55sAVasrOTLfwW/fHAckwqqDT8fvWEdt9/7KOEqUesu4tnn9rF0VQuvv3yW+fNquOZjEX73bD/9fQXmLw5BMMsrT0Bzo49gTZENF0Fb+zSee7UHc9wddD26D+qmBLlsYzPV8UHOdoXpGR0kPeJlWnsbjz1ygrzpYf1VPtLJHGdOhPGEI0yMJVh/qcnGK+by+Y8cdoGTFqbky6DZHioqbT706Xae+M0pvnzLVDY/M0Zf9zjnr4vSuS/D1LZm3t7RQzQeIBYPYuaKBMIZeg5BbWMrkRoY6e0hEK5koMug5/Q43gBUtZlU1Goq/ueaS2rpGSrQvcOk52wOKyLDsdBeOZXRviEmcjqRiMHgwBg3fOT9vPnWGyRH0wr+6hSxHT+jiYTqleqqaugfS+CR3j5fIF4dp6d/VLV7Jc1LRTyKIX2WGEbZJbWPITBNWRAXTQolk8pwiGggpADwnI5WVq9YTn//IMc6T5ERqFsoKAWuwNju0ydJJMdUb+vzBxhKjJOzRa3poSjQGR2zIARYV2peuU9JXKom83d9PsO1fhaFp8DKSeWpqD9FjRkIBJWdsmsNrZHLZKmuqnKtnKU1lcxb1XO6ubkCkyXGy7RMF6JKfvCkbbQcT8CsKF0lN1bWIvs2onQWVah8r1goTOYBuwP70mYqBbKyPnZVp3L+Apdlja7Vshhmuy2pQEnVT07+WRSmcrvx8QmlQG6oqVI5uMpdTYBwsaDEBfIc+A0fxZLtxiCJ0tfjUft9YmUtdTmXDaz2lCbrJGBX1L/KFUvFQElvrmFbbp6wUkFbpnquVWbxZK6yiohyJFfYBc+yjyVrl99VZvGks53UUBTFPp+7HlGGy2NJ7rFYZcuafH6vAruBcERwPwODwyr7N5vJque5vrEeikWVK338dA8LZrXh0X0qgzro9yrI7/OFyeZyTKTHyBUs9VqpiVeptYsww6sG1221J1NyBPJ6SKfGqY5JVrVOR8cMtmzdSmNzM8GAn2K+oLKRszmxnw7i4MUs2oyMJdSxfF6dmpqqd5XoKrMZ1BrkdSLHtDSx8LbUvpa4Cf7mte3v9Y+Y8vmXK1CuQLkCf5AKlAHwH6Ss5YP+uVRgcPQkWdPkuZe30n3qDK+9tpl9b+6kpDJa3HE5j6bh1zU+cNUGvvmdW+hYsELZpnZ1HcYf9CkbZVuse7MZPnDldYyc6eNrf/k5br71VnbtfYf2mdPIWyV1wfjKq6/xvW//M7bpMGfpYhYsmEYgP6wyOSdyDiEBO0aMMzILAAAgAElEQVQYJ2Pyla99lZGJJJHqOJpmkCnkeODn/6XsZcaScOPnb0QLRfGGgvT29vHgL+7m9y9uJlYdZ8n5KymkEvQcO4AtVju2XMz7Oe+Ky5m2cDFzlyxTF7KvPvc8d//oZ9RWVfOBz36SWYsWEq+p4uTRYzxw2x2M9A9Q29BMKFrByc5OcumUMC9qGxo4f91a1l55GSc6T3DPj+9gbHiUlrYW3v/R67nokg1qkvXFJ5/h/l/eSVV1Fa1Tm6iLGSo3dunyleoitKvzCCcPH8DrlAj4vPgmLXkEZslF9Dk76HMA+Bz8Pfd99RQpBXA9TXPnMZou8vKmbRw63EVjXQPFRB+F1CAVtdWs2HgVK9ddph5j87NPEzQ0QoaHupZGLDvEz3/0E6xcjtZZHaRzJp0HDqmmZO6KZVx63bXU19aw/dXf8/qLL5JMJvD6fcSrYiy94HwWr7oYbyBKySow3NfLb++/l/7uM8peXIE3yYkJB5kxcwb19dX0nTlN0PAQCPjUhKpVkIyXDL1DSbI5051GLUFzUy2FTJZcQXJcLVYunk26ZLHj0DH0gK4UwOGITlhGRAs+Lj1vJZ89r45S4k26jAYiUy5lzqLz0awJHnnsdvaf2M3gUJG8reMLFZgY9RPwSdvkobqumkvet472uSsJy05CwEOyWOTkwDDdg4MUDR/h+lZyoQDDlOi1LNJ2kZSWw9Ac4j4fUY+hJjsl97dgF/BqJTxmQUSv6n0kDY7p0UhLs+wxMIwQhu6j1xGdr67ssyacEjnHUupUd1rZbazFilnEq3ZesnIEusq6Jy2Sxaopa+LkCgquKqtlaWLFu10mhb0ytetaESnlbdFGKwpU1VwwbAk0lleTWEO7eUEuh5ZMXY+yUHZESSwAWIlpvW7GrvKK0tFKKg1IvRaFlQr0LfkFEmtoPgG3kpur451UDAvoFqCsvOVLk+piOSc5ruv3jCbKA7F9Eksp1ZhLxpDYQYEW1NEdrwLeKvdXCLacyzm4bLsTzerNKoeT16E0+PJ47kopCTQWayp5/pXVs6igDXUuylRb1MMBw50y0OTXpJpY3pceyZHyYBcLlOTfF2lcpX7yeLL+SVjtXFHOAP5z+awsn0e5AuUKlCtQrkC5AuUKlCvwXqjAFRcEONxX4Orrm3n55V5GhnXMXIxFixKYGqSkJRg38It1cWuE1ISXsz1JIjHUgO75izw8+LyNk4TaFpgY11l5UZjtr6SYsyTKmd4USxYGueYDBe77dYCe7iyf/vwyfvWTXcSqgqTSOf7pJ43c8V/9HNoOGzdOY393F/f8tIGvfH2AQCwKAyk+++WVPLlpO07RQ23tVI4eO0kwFGe4p0TJGVetRmIQpkyvZMnqPPv2mPSeKlFdA4uWVLH+mgSbN8EXP38de97eTjrbz0N3lhgZ1Lj8aj+f/kwzLz7TRW/C4bOf38DDd2/Fsk2eecThL/9PjK2bk8ydvYp3du1h1YUN7NvVzd99eyq3fn1QwbqxIT9GMEsx7xAOBmlotRlLaLQugGP7C1y0ppZtm7IEoxnCES+a32Ii4RLAqz4U59DuNEM9QZKJLK1TDPR8DG/Yx6mus4yN27R2VJKxxpk7LcK8WS1s+f1RQpkpHNyfpLlFw0xnKJgVxColy9UhmysRDQaV+jIxOExRN1SGaUU0glcyZY0KhkcHqYlVUhEIMjA6yLT2Dk5195KUmCvDo3JXfRL3I25XMmArYFaGYietigUKS+vlw2LOzJmsWLSIoOFl78EjFGRIV/eQK4qNrqPUs6Ojo4yOJqmMVaq9pNHRMXS/WO4WiUYqGR8bx+PzYugelT2cKxYUkBWQKo5jovBVVsm6R0X7yB6Jz/C5lsqFohqKPnd7BXYLBXUbUWnKZoMMocsvyZ8VACxf8nNR+8o+iPSIcmwXdLpw2LVTLqj7uODUtUwW2ChPnihtpU5yf/klx5L1KkVyIPCu8lZ6S6mdyoYVi2hlFz3Zw2o6lbEYiURCPaZ8yTEEPCs75ULBta3W3LUGQwGq41WuwlkUqqWSOpZSM8tQveGqUs/lAstOn2sZLRbLrm209MsCcsWSWhS9Ytms2muB7oZPWTan02kF4+VL1MRyewHH53Lc3BgzNz9ZFLYuYJ60TDYtgn6Pykq2leV1AVN+JhnM8hpyHPx+/7u5zQLUpf0WC2/Frb0BtZ6x0TFO9XQzIcP7oQoF8iuios61iYRCFLNp5ZonUF0NtctggK6TLRTIZdIqH7i2roZ0Oj+Z62wppW8o4MfQHWVBns+n8XrlVewOzGu2NXlbeQ24exOyD6PmytXgvWxtWGRUTrGhcoXP7d/J/eU1Kucja3nklbffCx8j5XMsV6BcgXIF/ugVKAPgP3rJyw/4p1SBxEQvyXSah598Dp9e4tDh/bz68hZSw0l1oR0KB2moraG2MsK177+S6z/+F0RidSRTYyRG+lTGplio2o7NgaNH+fKNX6GYSPDEY48ye9Vyjh09QN2URpXvKvYsj/zmUe7++Z1EonHOX7eahiodc+gMPl3D4/dRGQ6Swcf5F1xO64yZ+AJB8PkVkDnTfZJ7f/ivTJ/aTvu8lVTU1tA2ewE5q8Cud3bwyx/+jMHuXpqnT6NtxjT6jx9lqPuMsrGWi9yWtmmsuPQSllxwHnXNzaop+u7Xv8mZE6dZdeH5rLn6cuYvWcLExDivPPMCLz76uLL3mTJzhlJm7t2+e3Ky0GDlRRey9orLmTl3DvsP7OP5Bx8lnU6xYNF8BYVnzJ5NcnCIf/2HWxk8e5bWtlaammtIDXQytaWFZSsvUJZJpzqPcuLIAbSSpZojsb5W05vqQvJcDrBMjnrUr3NNiQuA/ycLuKK+nsY580nlLd54cx9nekZIjCYZPX2SgF5izqplXPbhG5g+cxZvvryJ1ze/zJzFC+k/coK2KS3s6zzD4QNHqGuqZcrUdva+s11BwYZp7ay9+ioWLlvKqYMHee43j5Ls6aFAiYrGRhavWsUCscyO1SpQmUkm2PzMk+x+Z5uaMnXHCMRmx68GAWbP7iCfSpJKJJRdkdgEeY0AumNj5nP0DwwxMT5OqaSTsXQ+/qnrGB44w3gyw9bXdyqld6DCR74g07VevAENj6ETCfpprqzhgqlxllaPYkfHqF58NXUNK4jHWzlzeA+PPfcgp4fOqiZnYNRUtlqZnE5ltUZdo58lHa2sX3sD1VOXqcnXiWKerFWgLz3BqeEhLK+fSHUNuYCHUT3MiGYwVipyxszg0SziAQ8hUezqGjXBEOPZPAWnSFTygCUbSTJ2pXnQNFLSjGgGaWkIJKdH11QDFPB6KOk+UiWLvNgkS1EdUbG6ClxNwKnUVUixskN28BbALxryvEkhm1XgVxNVcNFSoFcUssrWWPO6wNMr4LKEJhnBRdtVDZ/Lx5UmTHJ4FFAVe2R5DA+O6bhZwCqX11W4OqLudUN1FSR2xIpZgLUuPk86nlAIxytQ253q1TSxRDLw+A1Mub/k5cr6pOFTamDHzQBWHamu7MU03YdHFMG6jm0W37WmdmRtSh0t5zKZC6yyhmXNssBJT2oFgUUdLF0j6hzOKYLVBHjArzKCZcliKa0AuUw0ew1l6ayJAtg7qfqVpk1OVZ2/QGCZftaUPZc6rlIpT+YBy+PKOZYVwH9KH4fltZYrUK5AuQLlCpQrUK5AuQLv+QrMXagxmtIpjvmori9SwEs+p2HkS/z9f8xmx55+3tqaIOwRaDeG1/AwnrJpaIF1GyrZ8844u/ZV4s2Nc+n1M3n5hU6ckkEp7+ELf7OeJ558gfddB9PqvPSONhKqOYvHmsv9dx1Sg5SSmfrdH7ey+ZkM48M19A0UWLo+xPymQY712bywaZy2xnb+/hsLefCZN7ji4kq+/dUups9rorJxiMxIjFNHk8qsSPoQcXbNW6JcNVSES30rrL0qwondOUoeDzOmV7Njez9z50Z4+/U06SQ0NnlYf9FsqltSbN85zu63ivhCPsZHPSxf1Uj91NM8el+G2fP9DAwXWH5eJT3Hopw8epbP39zGrX87yMx5BsO9FplMjmiwmpHEKNE4XHhdNRXGdLq7drNni0VlHSxcWYdVGmKoG5JjUN0IPgvGxqGuooXek4MUbA8zF9dy5FAPEwmdtjlhmmcW8Noas2f5eWNTFvNsJemURm3cx9zp0+g8ewrTthkbSuELBjl1agSf30NjVUz1qrJPkkplaWioYSw5wuo1F7F1y1bap7Rx9OQZadMIV4QJVVRQNAvojuTFOgqEn7NfFsAXCobIZTO0tzQp5e/lG9aTGEtw5NARGhsa6B0YImcK3BRwm+Vsfy/J8XH8vqACk8PJcQVBpdUVxWkqk1bRWMKYRXkrfxBQKE5LApKVqtay382xldtIdq9SAKt9Exe2ieq0KJDVdpW+4voksFHWLirdinBEQVyBsEp1Ky2cNJPS4k2qg4U+yhoF3kq9BPDJfaUnVG5skxBVWlCvUicrY2B1f2WZbJpunrBAZZ8LlV21smT6ijq0pCyIBRoKJFYD/5JTOynIEAAs2btieSxgVdTMRVvUuLbKWZa8W3GWK03abos9tIDy+tpaquJVSvnsqm5NIqGweh69Ysksva7swU0OQqvcYlm5R8dQ9sgaplhCe30KYPp8ru21cqiTvQWpYbGAIS5oBdnRcNXOsu8h9TIM3/8D4MXK2fB51P6FspQuOeRtV3nvn4x6KpVM18LalMxlj1LuCmiWGgbFVczRVCYvWCSzYjnuEA1H8GgO2w8eZyw5rMB8Y0ML1bGQyoxOjk1MrjXnPocC2dU6HSJhUXnnlc202HxLFrByP9Q1NYwvr0d5nuT7Mkggr0NZj5yzrDOdybm1nMy5lv2tsdERquJx9RzLczOeTFBX30Baco/DEX7zu9ff858x5QKUK1CuQLkCf4gKlAHwH6Kq5WP+2VQgVxinPzHInff/hpjfJDs2xNBEHjNt0dLSQrwiSmNdDbGon7ZpM2mfuRTdY9Ddc1JZxgoEEtAnzdWrr73CXb96AKtviE1b3qB/YphSMYdPpnRLOqfOnOK2H9/GG5tfp7KqltVrz6MqkCc/2qcmJsWOOF4RprZ5Bhuv/SSn+weor2/BVhktJo89/iA7n3+K+fMXsfH6j5MsFGlom85YcoyXnn6GJx98BDNnMmvBfGWlfHzXHuxcjqJY7hge1l9+GQsvOJ+5i+ZjhILs3vIGt33v3wkEQ1xzw/UsuehCGhqbOXbkCL/+0c8Y7OmhobWRqbNmMNw/wKFdh5RysL6liYsv38i6KyT/t4o33vg9J/YfUBeLrVPbWXvp5RgBgx2bXuauO+5ReSrN7a1EQw7J3hNMb5+hALDY93R1HqPz8D4FgEOGoXKA5YJaTRL+L/vnc4pft8lw81fOXXjLBWxFXT2Ns+eTLti8uXUPe3YdZmQkQT6bpr6hjkuuu4aLL7+MYirLz/71P/D6PKy79v387Lv/qSYaTadEtKKSeYtnK4vg3dt2EYzHOW/jRlZfsl7l8L742OO89fobBEolPNEgHUuXs+LCNdQ3t6iMlEI6y46tv+fVF56lmM+79kbKLslg6oxpzJndIRpX8hNj6uJZqS1FTen1Yng8hA3ZXMgw2H9WKX5zTpC//MuPMXtOK7nUBN/6+x9wuLMb8aKSaVKv34tRpRMJ+NGyNld1tPGBVS2csPo4MTbAqqXrWbBwKd5AhAPvHGTTGy8yND6Kbeoc6czjjThkSzYVUYP2GmisirBk6RqWbriBdC7NUDJNCRstHCKl6YyYUBAoGQxheSPo/ih9Vo7DuRS95gR+3STqmES8OnFfEF33MVTMgl3E55QwsSlaLgDOSqOleZFE3nHNUanBhqarAQAZqMg4FtmSqIBF3SqKVLeRVPbNCpjK90todglvwaGSIJbtkCpmFWRWkmNRu0rub7GALtBYLJOlyTOkudahYENGjuUoK2QRCCuA6hELLWn+BMjK99yMYGGqCkDLKK28DlWGkDTf8leZLlY+0K79s6GjBSYtppVlsyhsbQWcFUAOivLWUOpj+Z5AamUlrSaQxWrZ1enqhmQ7yf3lMTxI0o7kFItiXGy1VfOmvMccVQuBsW6pJnOF1diwhiP+ZSovW3NrJ4pmscGWpttwNwlKBdO1nBYTbrGCFrWy2Dj5vOi+gMoFVgDYdc6S3QE3S1n3qhpI866sqSfDgKR5Ll1WzgD+s/mwLJ9IuQLlCpQrUK5AuQLlCpQr8B6owOXrDA6dFPLmYDkBsPKkM9JzBSiUMvz0nvn89ecOEhQ7W7nm1kvYJS+BcInZHTpHjlvYulcNm1bEg3SfMXHE1NXxUVOvY5fyfONbzSxob+OG63cwfbkJVpCenhy25eoLv/3dFijUcs89R+nqz2BlDKbMN2msCfPWaxkKGa/K5Zx+ns1Hr6ljqK+K+x7bSTjk57IPFnju7gqM4ASFtJfv/Md6vvsPb/CJv63l9v84Q30zzFluMLe9hid/maZ+TorBHtfM54YPX8Bv7nqL+mnQWNPAjt0DJNPw7VtjPPbAOAd3e1myKk4gOsSBg6rN45L3VXL82DhHdsBdj89i/6Fj/OyfqonX/V/23gTcsqwqE/zvOXd8U0wZOUAyJEomQzEphQWoDGKXXaXWp41tfVWfFiUySJcKjTNoOVLaDolaZbXSFiIgxdQ4oCKQgEWJDCIk5GBCzpmRmZGZEfFevPfueIb+/jXss895974XEal+ttynSbx37zn77LP23muvvf61/pXh/rt2sTMeIC23JeD0ed94Oa56TgufuuY0WrMEn/zQNr7sKRBa7YsvXsPdd+8AM+Dum4Hj68Bllx3Bau8w/ubG23DvJrB6aBWn7h+inXRx6SMn+J7vO4r77hviUP40/JfX/SUmo0PotQus9Cd41CMfi8/f8kUc3bgM+XAEdHLcce8pHD50GP20wNmdszh69ChO3ncax44cxvHjx3HnPfcgL1Ns7+zgyMVHJRB3lk2RkMObVMxJB5OMlMU8H84EuMumGY6sr+Lxj/0yPPurvgrXf+5aybbcOrsr2cbdwQqKfITpNMN9957E9tltzRhOEnlOtzeQslEE1DRbcoa11VWsb6zi3gceRDvtytiMhiP0VwYSqM0gaVJCEwwl4EiglxnJUts3yyCU0FJTNxFfBCmdZ7NMfiewx4xW0hBLBmuuNW7pX5iMNSuU7RLY29nekRJWBP/YhlD8GujL3z3Dt9ftakYtw6OF/ljZ73jGJPjLvwlEE3Rk33Z2d+V5EqTN03FZ4tChQ7j//pPoS5Y2y4MpgDoe6XNZ39azk0eTkRx3+XwCuf011sLdwsrKAOPhSJiu6INiHWPp+2Qk2cKPvPxy6Y9kFZelALfMDpaav6SSljrKbamT7KB+mnYxIdBLkJkAuPihFMR2sJdgLceA1MfCwgUendsyvrxPg9FJmcxaz8yW1ixhi6XWrF/6NZhETRpqA1opI/k/abKUuskEhVcEDM6kRBZBXboQNgYp8nKK3mAFnc4qdosEN9x4E6678QtS5/jSiy/BpZdcInLNJkPs7OwKgHzsomPodxJsnjmDtbV1kUl/45AE1pPmOU1bEnTAtcBgds0o1jSHU2dOS2Y634sykGB4+ks4x7od9Ppd8fGd3R7h7pP347LLL8fb/+zDXwK7yPIVlxJYSmApgb9/CSwB4L9/mS+f+P8jCXztd79JqHvckJXav2JmSUijZN4KllKwTgaz7oxllXQ5lt9JI4iGZVm0MGWWnhjlQEZQR2pvks5Gs/TYLmuByL1kj7UaKErBqi1KFKUk8KlhxfbjH+2b1nhRahVmSKqBL+1EF0sdFbuf0YryvX6oUY+CWbFfpPfROiv88ahRxXk0spPyUFCzivZ0A1eMWmsr7m+9Xq9m9KoE+b9s1wAseaZWffGxYMihtGWRh2kxlkOAGsI6SjS+eZv8TbphiXZVWmiidwWzJxlpixTTQt9BACuryUKjVuiW5clKa6Q1TLVvBLhYm4U4nbapBxTavGlJaI5otEq83yXND2u9aA0XHsAFqGVtVjkEpMimzOLMMB2NpF6rUBGR9tqiUpm9SsohUuR0Oim6HX1m2u2guzKQZ1Mm+p7M1LTMTs4t6bPKRSXMa/m51dMR2iOdAzoASldEzE7q7TJ702iIeJ/cq6LQy/1fGRD7LMw1y3UOzOkEOn02carrPQ7gEyiVtqNrdE7whzV3lA7JawSF66S+MLO/6RxxsFLvk5nvtYMlUlUbtH80t9U/k36qLDVJVg9WHA+Z6tEq4uzQ2sB+SLV38WeaDCh7/+E88HWgj7SaQ35tVWBcMnkFeLZ1JjWGlbk6kq7KS2XUaIt3Sw1hW6fRffprrBEssjlcI5WG99zhH2hke13/hO9MZlW/7BuTla5m66tdJJnGpuNUB6lcZR5a3Sr5m/OvNmeqPnrtqpbMT9MlPjlD54yqW4ZK60mHfso0tzH0V+O8j+Una6P6CWvG5On6R/0VqrMqueg7yVwTvRTrXX226rqg4qM1Wcmn3qZdH9Zifczia0X/+VyKLlMpuLzr/db7NZI9LHifOebgkLlg0e5hYYUJb9Rp0X5T65P0o3oHBjP4niIS0SkQZrjsDtInv2f+HJRWm1+Zjg4zP5LB3qm8oF1VAtXey/1VUuhZG033LuXVMHn6M0U+PslnKPMUn/zEp6VG2vZwWxxvLXTw+etuxvv//NPiWGMGSduccRuHNrDBoLOHXYJv/BffgJP3nsD73vtHGO+cFScj9VNWzFAwM8NsEgawyNZrr0KnoFPxUS+wv0r/pmtR9gAuPGb+Jy2pX/fwS47j6PoaTj9wEtnGMfzQD/8YDq0dxlt/53fwFx/9KGatFq696TY8+jGPxC//p5/AkWMXYZqVyIoWVlbXde9hqIplLMjeJMEpukb5XLIqcJyZgcFgGPbn9jtux5VXXqXZTuoDU2YD6uSyxBt+87/ixhuvx4m77sLW2R15Lx0Ynxr83eZIpEObNpPYWXmOYTfDD3znd+Ga974Xs6SUEg1JkWDU6mDjSIJ/8/SvwDuu/wx+8XW/jWMXPwqT8SZe8V3fgRuuvRP3DYeYdRMcO7aO1/zQK/ENL3gB8jLBYG091I/zGezyl/lhy0rsDAaPoSVORKcz5DW9PMefvueduOb97xMbMu3SuUfbwLQo5x9lKI5npTAkBeIfPfkNtjH7PLb9XewVtddcVr72fV3KHGrqzTk6j5kmos9sTKVNGwJbAKrIbL2q/taGxJpu2KRq19rGHPRHrM8iGyVoBB/jPYvddHl9H0haudRxJEfFlI7ULMfx2RjPvuIS5Cnw2TvvRWf1GNaTHRxODuHayRhbwwJlO5Vike0iRZYw+Gok9qOMI+1RVYL2fmoj+juKfRwrde+7ybjETMo28KdIuCDpeFYqyqCr7B7Zk02MEnDVolOaa0lLUxBsYg0+VqdYzQv8kyMsMDpF2evh1GiKy1dX0MUUp4o+Pnt6lzF0kX61shnhuVrv0PVZNAVsEG0C2xfxfmdLb88t+82r2sXxpry3lQv6pL5XX1AT53lTTbjncK+OYfVTl2/9O9+15zfrY+HLTxzuddPgHPqz4BI7F8jcN3tC9a/ZN77PuV7gFPPnG9WosM007GT5O0wc7WyRZNU+HuksMdMIIpHVZ64e2dt3O46FL1gySdiC5Nyoy0Dmuvxi+in8q2xB/h4nfuJJFy6/5Z1LCSwlsJTAUgILJXBxp7Lr1CUSb15Kma0+oOp8I/uF1ErOUZTMTm4hL1vI8hYmWSnx9PRqZGVLfp/mBWYssyb/AlnSx9YowygrkScdjAtgPIN8N82YpEDqbwb8JMhbbUlYkAR08yWEHga/bORb8DcVP5z+6G/qMZj3c772SnSUPmBmLT4zL/4mbJCNsagetdBOfEjzfI6dY/v1nmZjX0vDu3V+XYilEDtK7Hc7p+j7+mf2hIdgYwmr4fyZEJ5TsyjFVFF7ZdEc2ve9NRdk4c9CG56eWDnz6Fk+uMo0F0bntvXN++XPkTNL44n7zrlo6TvGEt8euen2vkdjLBa4Kw+cGg9hSA9se94FKqtSzmZMEBKZWpU9ngjEjrX/KE9eZ7yO6n3iOJicC64Vc3/znMrjpTRXNj0hF9TV5U1LCfzjlMBzX/KWyBlVaS13TktGmy9C/kqQ1p2QARljCU6CMAoEM3qP/87MYSsGjAHBCiSpM1ZqqZjDPFY+4mgT0NnAk9oGoKqwoj9254HSJEttT2tMzQ7bSqgUHKS1dxLAQ72C8jwBk13xRKifysIP/ZUzQBSMbcbu9BM1pumB4TsF7LSGqPfNN1TpH51P8nwDbYSQ12Ap4qvMwKRMMNasYHsmncRxH/g7Iw8l0zJJxV1WsgZLAQyZ8ciWKCNzBih9j/ZE3NQGLCpltv7N/2j8ZVLbVWmX+D17x4xVb4v908hHfpNJEij/JmA9GHQlApIyYiQl6YeEzphODZqqFtlJMFvLuNJ81foqjLgkSMAszDYzfY1eh0+hU4QAsPyfz6tgblbzLBiY7gSpAcCOXzOAQOXJAAXdNnQ8qq1fNywFWs3hGtSCzkvffLUyjM4tnYcG1ikGbxLX4IK4CXMHGVChMAudpEI9JBd6gIDdRceNPkZNNPkfzZAmCFvNM30XP2MQZPC2ZD0FR7UC19pn62cceUvjzYBPcR7FarHlYymesGAAuSzCWrFny3MtmEF6Y2vM5VjXCURHpNJOHWw0OStwbT3fY8nE5pMfR/Td9N0Xmz6iDw4AgINZGll4lVPbAWB9Rh0A1hrPMnZmOSpAZfJrgBMCjJtOE7ouy8TWadZ8B9clNs7RJNNL6+aoJi0b6CjjWv++3r5aWqq79gLAEifCFiK/roA/NqckYMWd7w3wmIacquQ6mB+un6Pz5r2/g87xe+rcnz/W2v58ANiBpAqwjTYYl+t+YFLsuPV9RQpZG7BkQRsqTN+1XFE0RyJecKZiwo6wnoUAACAASURBVHFk73cy0tErzweAowNeeB+VVTCfIwC4UiJ2sUxge4hQ1vvnM4b94BMf/7RQ3g3Hu5iy5hva+Nznv4hrPvZZuY10fRdffBzHjh7BRRddhOc+7znYHe3gIx/+IDYfvB/js5uS7V/S6cFDWVkg51Cx7jj3qkwf6K52gpoawKM2idZ203dkRga1iDjVSVDQ1uCjh196CY4dPizlJb7uO16Ez336Wlz9c/8XLloZoJyO0Frt4dFPejK+/9Wvlv7wh2UIJtMZNg4dFro/PoF7BzMtZK3PA4CRaEBUQcr4Arfddhse9/jHiROHLAuiD9n3LMOvv/71uPWWm3Hy5H3S7wcfPKPBUtyTjaIvHvEAxNnyjh0VgksUBTYxxY9/z8vxZ+9+D6aJ0dqVLYzSNjYO9fBvnv0cFE+7Et/4Nf8K5U6OV37/y7G1ewa3fuEkbju1iVEL+Fff/PX4jatfh3I2xXjCrJ61EDDn/YkBYA3WM3mw3wVCFgnXKW3FfqvEvbfdgp/9iddI7TYB8aXkBbNnNBiFtIxslxSArL/ODJMPPOPN1X4ktuT8ICDRP4YSuR4ljf+842FTlwYAOBK26ATTZ2G6W4275v0OfNOWisFDB5WrzdvWs9mDYSkGmkhbjw3d6frS2+7kOVY3Btgk20Y+xVqrjSevd/HcxxzFJaslxmWOrUmBB0/vCjNOihV85K4TOJu3sZt1sUU2DynpSJaNrpTn4Ad6SKctS3vUo2mif8WA8qCyvXqWMUUEbDWAsIWySwqhUs8TkQpyoEt2ajNEonATFYvUl2yhlxS4uNPGw1bbWEOJ46uryKYT9NcT3HJqiFsmJe4bkdmDY+360iwp33ObiFlDjZbxRhZUXrUH1HfK+To4Hsvaml1sesxt6Hydpfv35m/nWw8Giu0BUUGR180DavWJf3sAsI+ov4kHNJ7Lmx3kGpIzhpwZ9to48n7mrFKr0+x/syXJZxPLgPM9/vHrvQ9FkocgS5+orh+kJQdoG3LlV3umkEdC2QOlNImd2Zrjoja8ri4dP903/WcJAJ/LTFpes5TAUgJLCZy/BC5mcF4AktSWCvak7yoGAsdq3YNxCVDJ2aHFbOoWcpbEor+OYC7BXwLCRYlZXsqZgaDwpGxjZ1IIW+A4TzAuEoxJLEcQWe4rFAgmWAwmkbQgRyyLrXL3gXlvq/0n2jeax2zajvtFZu1r10QG1oLj+3zB72dbWVnAuTe6k+z8h/Mh3OEGdb2J4PeY07L6+5yO7kIfXc22qoW64CJ3XbjkfGzeZs8OAoArP2a1HjyQ90IB4CYa2+z/IhBYAv4i/0ZIerNZ76PmU1/XqDJf7nnGQUPkR4p9hLvwq3O4d7/Hn+cx5KA3ObfvPQbR3F5xchJPaBJ2bHBKDABTv7ncHQDm3zzGGQkNEvFXLQHgcxuI5VVfshJ47ksJAMtOov9rzqcqWrg6rNO362CJYMBMBLAMS56GCfzSWcc6raTPmebTkDXhkdOeKaFOHz8ka+ahmUJy6G6bI0loVMQAcvhAr/LaKu64F+BEANwERYt5d5pRJ+/Ef+wgL9meLc2wVFBVqp+KRiEgKnkFQmdbZf06+CsUst5mkJcBO56tSfpYB2ksy4vZXpLJwmxfRxntbR201i543RnNDhNlxho24gBkf+g8V3CFYDH7Tuc1D/g0/uhYFwCYGaTsD2u0MJNGIvtKjIZD6T/fUsBbZtbyX8k5VYBcgRoDVeUaBYBnlGtKAJvRgAr0kUZIAGBiGcxERoJuW2ukEMglPRCzeMnmRAoiZmPNJhMUpNChvPkuRY62ZA2nAmzzvoSZzK0CvW4baYc1cVvorg6EqtejhJgPonNJFT3fw7NfOZYKwGlmqdTxEUzNs02s7k6i2a7inBEMQ+eLzAOZ19p2hWPpthMMr5pJG801uafKFNAxqzJcdfvy7GJfd4rO6l/6nEB5BM2a0jVJR2ylrgS49RUcftF3CcCm/B5dRJlFgKPGi7oFoaPvYLPqBP7tnVNPrciqlmyhsVkKaGqmF38CEO6Pj6L/RPYieh5gPBxEL9TNu3pPdew52G3jV3MkVhfH4xO1EEBPPYpUeq0C5xWMjR1gsgYXWEcOUuphrHqStO9O+pABbHqilgFMADieXyYPmbqebVW17dmnao8mSGuy3NtJB3qrb2xeyWSv4KEQQuNZs3Ms/toBTZRoBcQ3M4A1SVYiJ8yv70CnjW0E+sbHDweJq0CACszZCwBX8tY5WgUCybxzOrXawFQsDj6vvRV9B8viDdnJGughQScBPbCImfC3HWxjEDTuWpgHjQAHYWbwkfHMfQ9YcpaICFiN2mw6ruO5XJeKHRDjqSFToJqs4hyW9axjVjnQqww8abMJAHvf4xM52+AJSAKt+IypZPl9nADwcIjRdCx1zbhPXfv5L+J9H/0kjhw+hIuOHcVll12G537tVwvl2sc+9j9x2x23IM8m+Lqv+Wr8xZ9/GEmhFH3sLR0Z3ONN/QsATHVjfA6me9SRrbaDAsEat5NIyQHWH+/0e5gUGbZ2tnHVl1+J1/7Ya9Dvr+BNb30b/vITn8TnP3cdnnjVY/GYRz4c3/WSl2D9+CXILQCL1IKccpPxBGvrG4aJC7Qs+5xkGbN2mLGLcP5KBnADAL7llpvx+Cc8UeuLcV/NC+yc3cZ//rVfw3333IszZ87I+3JNbJ3ZVMYMk7kAmo2fRf4AybovS5wuJvjBf/cd+B/v+zNMWZNeDk4Sb4v82Dp+7lU/hsue/VSsbE1x9S/8Im74mxsxHI1x931ncMeD23jM45+A97/vPSjHD2I22hUHUW+woTo86s9iAFhTGbSOXBctCdoDknyKfGcbb/1vb8Bdt2qtwq3RUPYFkbVk/3oWG4PTWhiNJvijp7yhAcM2szsrJwnHvMrgr4KhdObv1Z/VPluLZKkretP1YSTmeRLMFglBY2HNqI3iKKfs7hbsFTSnsXLImprzo2Cpst+4Hk7zDE84vIYj7RaO94F+K8FTHr6Bhx3n0iswy1pSSSKf0caZginBw0kLWdbGdVsj/OXdZ3HXdgsTBu1NRzjUTbA5K1D0VrXEgp/UzQ7wN6irPZ8PlY4raeOVQ836b/XkxM4trGDqSQSisR2WqnBvqL5bAaRd+Yj24lFM8LC1VbTBkhttHGp30G3lWO2VGPRbaGXA9VsJPr4zxWRK21Z1gA5FBQDH+5qcBxi0Ebocb+rzjQCRfzyMzTGyoIO5gzd/RPfEKDX313Nva/GV4b1t8BaBoX7dPF3T3EPPtV+VeO385zeaHOV775cFj5xr2/te19j7FGCtmCH2ysD3Rd3OqNt1i/MsdLVRpWQP63wy8FaucNe4BQ3TtnDdaO/lAXe6R5XIW3llg4egTuuf2YO6DdsZxLN05+kE+6x6H7XvPRu5dosIIAK4QzCaXnXitf/kb0X0y0aWElhKYCmBpQTqEjhOR5hspPY/ETCpW0ZlmepeZZe36KdRW4xeESZ5sASYpE4QDEYioC99f+K/kwzgXIDc4RQY5y0Bgc+OC+xmLSlBNmO2L4BJBoymGSY5OVtSOfMI6BL7e4JbQhkiZcuuAcB1e0nKAyz48bPnvK+bVtd8384FzKo5Z6eqFd139+/vBTzzgFsCo1Z8XXQu3/vxAsfUOXdNbYkQZRnfN+/9YzeXJ2Wd87PO8ULzxYaro2fGseXnMldq10Qxh7asqkfsM9Zi64mY9cxA37f8SABwBfKqGaXn6Spjuul5O0AGEbHXvOWyTzelYfNEnaOg/+FcFkBc9+/SBy/nPFuH9N9Y9q8Et6DFyhgh+1feRAll9T4eFT0beJkB/A9noJc9+Ycngee85HcD1aTCPKpmnLaQGcBighCAlF1R1YwcKBMaHqog5WBcMJsnEyfveDzSdWmLV6ilA6hhdM+k7TXQQeqvmIYXwImHacvaFWhIgEajbxQvp4IDTgGtTmwDn1pUEsr7KFRWln2sQCCdQHTeMuMmAtbEb61aJjVl7xmw7mCTDFkfwobRwzo4+sJV5iezVBSIqChQ85hCNMpWUQCD8lBnnjiQzdHmWT8VQNzSeiTtFL1uTwDf2axEnjObqSVZsZ1eB2mvKyAwM5Wmkxl2treBIhN67aQsFMC1PYp1XmWY6QSz2iaScUnjr2ghp1GZAJlRMYjsBcQl/FBIX8QZIuAiwd+2gLmsKVMQCJDnqLxZe5X0lnx+SrpBfp4kAgIzg4qJIUlSoCPvkiLtaZ3WdNAT5z0zhsSBYoEA8q9QaZMy0uau7QpO+ymOLI9gtKA51qLixxxv/bqiAheHIwMFHAyNaJFjI7S+xdczgGPnYo0C2kwFcXzbADT7p29hlNUG2qtRYMi5UFwSaDfHbwCmI8pNWa7q9AwGhUU7hExlm9D+t4LemhMQv1vIcHBaGhtnnfQ65y05W/WHKIQGjXAMWApIVx1v5IAQga+iZWL/ayNrZC/oVV2895Dghq72VgHf6ieEPIig5gHA800vWQM2r7w1b/dcAGACPrJefA5YxrnOBQ1i8eCT+JB0bgCwZwDb0rOgAgW06bQmqKTvJZFzBiobWbrRottbGUgfVJ/cuxgAVh3rFNAm85gS2r73/UFe03S7U8EEcD1eH5z9JuAaIB0Ad92b3OeuWcDRQJvudTohAYNCENI+ALDQotoccv0dA8A+B/w7R+Gih1N3hqO8CLuijNb1o1n+SkNghaaFajVevLbFNE6ne9ZCAB2qDLoghYYTXKnTPWChAvFEvjGNkQPAEpKpq6gW9WAfeSmGbDbDLBtiPMpww/VfkKzN3fFQ/iUF9LXXfQHX3noXHnbppfjqr3421ldX8PG/+At88Qs3SWmAWT7BbDrES170nfj9d70D+XSqAWbklxCwl1l9PHXpPu5UaOxXVjBTVHWPO9g9vozvlSYdzIoCu7MJynaC//VffiO+40X/HjfdcDP+n9/8LZSnHkBrdRV/fdNN+LGf/HG84Oueh52tXbTTFa2HnhYospnIjeDkYHVFS1kIvCsUGWqXnAMAfPPNX8QTnvhEoZoiI8bpk/fhV69+PTZPn8HO2R2hYkvaCUbTCcY7Q7W+PMBm7vnfaY/rVKgyZEWBnXSCb3vu83Hr568zAJj7eIIBA8Qe+wj83m++DVvFGH/8G7+BP3j/e5FlLUw2R7h3uI1xaw0f++Sn0U3GaOdbuP/kPRisHUNvQApoZ82wHUHKgDjAo7qCQXtaE62UjHCpWZe2FdSYTdGa7uJXfuZnsHn/A8gpW9KIGPjhIJiPI+V76sFT+NOnq/3qUeUhiCMoZKfG4FSJw6V0CnvW4p5w7UjXxPbbHHQu0EMLUOmOBo8aigBAB5wqteBryI/uPqC+31hZhkiFqcKuBl7bdBpX1eOraYKvOtzDsx9zCI/YmEnJj143RbtD+wroSm1EssRogMKU5C5ZgtGMdmKJB4YTbO0kOLGbo99OUIxHuGWc4pP3DzEhCFtzNVT2bqVj6iUBpH+0acsMj9/oot3r4m92hhiJKZOioFEpjsy6vaA2hQYGXjwAdncmOLy2ikOtKb7sWBvHOj2czWY4O8rQ63awmqa4ZLWDQTJDmbRx65kp/vDebYyLVRQlA09M3gYAu+yqqaJyrVh6fP+zOdT0CrreV4Njrz4Mt89dqM1RrTbbPZNxcdsLGjnw4yYAfNANBzmfDro//r4pjdC27/VxIInsi+fT+j7X7mGH1oZ1u67esOnIDkvYUrBU/6rHSfFSBmvSSa72ugPE3hPZC0plhaCu89Xu3/sZWc7UfJife2XdGHOB9U90pdNL7+vEjuQgGcDqIAs62YIdFAHXa+W7JQD8tzTZls0sJbCUwFIC+0vgInKVhjOu2xF6jwTRh7NWcxNUX6Hqbd2PGCBJKmjaudT2BHs1K1gpnFlLmkDw7jjDhGVfshZ2psDWBBgxA7jVEduH8XhjgsAzywIulU66dnR0V3Dk8lT3lG0mEX2xXNrYV3Tjjc7EJqbgN4nB5KYIg0FQD7zfK+mD8kUXGRYHs2793cxrt6Xr8yDszdFD9/ggL8hAs6QLkeccWZizpfIRW0zmnGctCiA8SE57xntOAK0/7qEAwBY3t6A7i4UXp6UI4GvnfGFHC8XVPGXHz7t2jghrtyHeRtJ2Zf9q9/aJlThInCFKozaaYQA1IH7ej06BBevhHOzMRSupOv42z7bV2Vu8XyVRBNrPmhhGnKDHcpn09RAbMgZBMoMRi2BJLg34V/czfanEEToo0M4z9JME/W57SQF98IxZXvGlLIGvfdmbg2O6lkVlYe1xrcemnPYeZRMBf0fjkTiYuu22AMKSuSM0fgYw2wE6RJS5Q9OiocVgKDXrw38CQGXOaka50YFIhSx1dTVtLKqXYcqOh19m4dgOIPX1wPoZ2rY7zwTStvqFpT2bQInX1JXfebgPMVMVTa4Cw/Zsp2mVWrvqwHcwQxxuVlvXjakW1Z1coxVdY+DDQR//V6mkNbst7bSFVrlPWuR2KgbgzOi3SbvM3jHTgv0ndeLOaILRcISCjj9mKPE/qaJmxpk4KTyTTg1Gyphi0ghAy0pmhoTVavYsaaFttnEJYFaowal1gvW9GJdYIC1zpEWGDoVgvA2dVgvdVokuM4eTQmgykw5HpS0OQzCzmUAMgw6mM/TSjtY/7hRSpzghTbQgkBwnC1YQv2IVoahDE0UsEvO2DVGAaZrKngkunlzLbrZpqM7iKgxTo/jrplOgC7adj0B7APEM1FV3nmb46vyyWWU1VtS2tgAHkZtSoosM5Ut1JoW5Yl5nBW00ZZXP0BmlZoqaeErxpj8GDGvohmZCC+BkALABwWoxRNmy7Itdp+C6sQKIjKLrGInlDjJZzwQ0s5BZL/2pGSOWze308HSCEWBNVUYaIBI8VdrPCBysDFBZWfqGntEt02yvg6/SLwwccLChomNWKTknvBlnUb/Duq4Z5vqc0DevI03pG2OCNOljI9So5oj0MTYAMeimMP+qLPX43Svy2+p7mWEyphGtv8cxWka3g2OVzmkCgRUtupu48m4e8RO/d6yr5chZ/Uhghmfh29yvZK/ZfN4HmW0h8dV0rDET6Jju3a3jcfCZ7swRNcN2Tl0WfRePYLLG45RvXRjmJXZD3qmaRYEZaGup4iYHn23hgONjqIqyxisgQGvN+PaXtOeELCjTHE0AeB8DXWrR6G1hTEwN6kjsd3AM8lIaeh37KptJ2rbhCAEjXOfDEcpshr+5dRsn7j2BlbWOALq745HQko2nJb5wy+145BWPwWWXXILP/tWnceP1n8dsOkFeZMhK1vkthMr1+77nZXjX771FAELWveLeQ0f7VGpf6dP5N78jEKyZTuwua1cZFbRkLVL7FBgVU8zKDsbTAk996lfgxS9+mWT9/sHv/yHe/OY34/LLH46ik+FpT3s6XvSiF2FtbUMcLLnUo9VArlZLg9WcWnp1dVUAZ1mvFghmKzoU7pJAKVJXM6BI9p1CgO7bb7kVT3j8E2R93Hjd9fjtN/wWzm7vYOvstqwz0lkT1KQdNRttCruGf8b2NGDaGS4IrvMD529QrU8xMYiLKu7ii9ZxydFVDLc3lXI66SHLgNPrR/FffvUXcMXxQ/jQ+/4Hrr76Tbj75GlM81084tGX4OSZB/GOt78dV1zxaA3iygucPvUg2mmClfV16ZNoBvVMmDwccNA64MpWooF5rAnNGsAMImRwRJ92ye42fvo//jjObm/JO3ghDA3G4jjrHrCzM0Yr7WBnZ4QP/7M31ew4yWh26nJZu/pM3RsXHFMj3RS0S7yxhwN0VQu4qYViWzXWU83Pq/ssKFCmcGMRzqEPi/U9w5fimrWUT9ptyx5JRpYrjx3Csw7l+MpHHsLaOm1dFhEhewsDKVvYWOkjaU0lSC8raGdrXxhYR4CeTkNmf4xJ1172MStznN7JcXJzhjfc+ACGyQoScjlrPKXoBKHr5l4Xg3fGQsI5eiRN8NSL+mgVGa7d2cHpUR9FW+hXJHU/KVIUDMx0pwlt4rbOjUe1C3zNZatY7faxOxphdzrG0UEX6yt9mUdIO8hz5qoAlx4a4FAX2JpluOXUBB+4r8B91A0CMuvcnAfiL6b5sJe0YZLAUavzqsGd6nOpAhCqc8W+dYX3bmPV1Juzv9YcbLrU9vzIxwvmuN+y4NY9++o8J5QD5i7GKHpUx71Rs27hsxZsOouur71osF+j7Nq4VIHJoHpEtUN5O8Ekip3M/HAPdXIdHNbzkWl2YXRQNgbJ/KAtL9kHzKbSTOCUgULU0QX1XIaelfKZ8hwkzBDKsCSMV1LSw4OkmeGgATSSke45JUZr528U9FoE7M6dVi6zCOwNsvDsX/tAArj8bAHgrtc+fp+ZuvxqKYGlBJYSWErgQiUQA8BmnYSm3M/m9r18EfZ39XMEu4AArQG+SnakWcH040mhNaF35rmqxGiSCeUzqaBHRRtnhgU2hzOM8gRJtyM2l5zTZgSCC6GCJnDMUhgKglVva64KSf6R82C03dqxU4OPZFOpygPV/RfxOVLbVrPYfCkLhLvf0VVlWfmCmk3MY/zxa/b6tS90dM/zvsi2ad65B2CNbC095Z3/z2Lp2BgEe6dqPYzvHOx9EQi86POa/4x+g2BYzn+XgwDghRJonLH2yOqAiVQDgaNgQfesihyt0XjGcv3FP+FoE30479HxeB40x/fOE2ee9G/cXq0HOc6X1X6zaG9Pwlljjl1ZrSULF3a/WBQg4stT89zYvrFiEsQFxMfPJDBhiTK/oDAZtFoYZfqZeNJa5JQr0Gvl6LUKrLcTbPQ6WBssKaDPXyss7/iSksBzXvbmsH1UALBun55xOM/hL/uz7PB1ajqhf6ZThofi3IFWzTRQwEEVkRRXt9/1b6s9amCw+N8EQFIzgodkiWsLNMUQAJg/nXa3MoysQDuzgMQhLJm0dlAnjWRGJzIdpVUegxy0bQtVJ4cd4CUT180YzfZTP4fRDNpMcUUo9T09DdIy6vSQb1SmBgCro1Tr/gY6PemngXJRLVMBAgXQY8av3sdMmnaXmRis+dtBp9MV8JMAMGle1Aer/W6nbXn+NMuEyjGbkPKPGbSlUMhWmaEqA8mgEeeGghL8jy2yPoj2uy4PBzf1kRFlq/ytoFrH6yGT2pnAJ7N+CcRLxi4zjkt0SfPMjGHJamX9X80YSrkVEODtdTQriOOa5eh1upL10e6RojUVxzspPcUJavsJgVOvi6jvpl+4I0eyIA0Y8dqLfA+ngHaQVLNo441UgQZzr8s4hO+NGlecMxbyECsUBfl1eLhxaeaUgc3i2I03NqXT5k8AgC1bsJJ3naJashsNlDXx6/0OXnsmqEdfigAMjPYsLsv6N1emgcVm3QdqaTUfbVZEwLLu5cxKJHAbMo3FSRbzsEQU1dJDM0c9UtSMCgJ5pDWn459jKzTeUebmHBMrcqir7CRAoQEA1xylls2qec8KtscGjH8Q7BT7UnRDDfisbpS1EECzCEO0figArJlx+wPA1dzyAAbvWxPT8Lml31v2cHQ00PmousH7Vpu7kXNTQZc4k6s6LpwvACy9iQw/qcHpz4p1qAEfMQAsc9dr5Zq6rPSb3nyhAPAeZ7nvZU3Obw8O0KdZ3yNjWaKuVU/7e4VzsL0na9Z6v+W5tQLJOvsDCB44RasXDhhU4zAjPToIAG4cEKUfYS/22uROfx6tKKMJl1URDuP7AMDc47Mc4+1dCdL5q+tOYDwdY32jh2k+lt+3d8Z42OWPEi6IT336r/H5az8nQC/36jzPJHuXYKKAvJMxXvUfXoF3v+2tUm+WdXMdAOZ+JGAVRSm2RSE14eVHokZZiZ4hPcys1aAdjsEEBVbWD+MVr/hePO6qJ+ATn/prvPeP/hinT5/BDTfdiCuueAxe/h9eiic+8YkYDFYwHI7RTlm+wG0PritlFhHnfknK2YFR92rQl+85ATAx+4I6jCUgJOtfahrnuOULX8RTnvwU/PmHPoJ3v+OdGI6GOLO5hU6nLQcfOmw4cQrheBsp0G2HZQVMNNNe7Al/f9P4EgBjFHFsI5tN8FVf8SQ8eN+dIktmUpetNtLuAC/74dfia5/1dGyfPImfeM3P4k/e/3FxEBXpBE9+6mPxkz/103j605+OIp9hNpnKHkldsnV2E2uHDikTjO2xivGqDRUHmXgGMOdfDAATmF8pSkzPnMJP/cRrpT6wpuVZQJLQILOsBamLC9x5590YrG4gSdr44DPeGHSATOt4WbIHVud3HjAme6VsuD5u1dyXsWuehxv1hWMAJt6HfA7U96b6X7Sz/H7NvIucLA2dJuVMDORiRqznNThAhCRXyuSS2b1tPP9hR3FVb4yLjg2w0s1k/1vvdaUUB9cK7aZeh/siww8LJKnWla7YUkgJPZWMkck0E1udjsLtMfDZu4e4aQTccO9Z7ArDDTO4NWq74e+w4AQt73Ck28ZXHgG+sJuh11rHbpnh7HQb49mAYWFAMkOLQFkw3jj2U2x0OnjSRh9XDgqs9bvotBgcCLTaBM0SZNNcKK0HK22xIVfSEkfW+phlM5zYKXHNnRP89dYI00I4WOa7ymKwf59Bi52W/F3o3Z2mbF4K+Zy29gQKNHS37wPxvuy6t+lIWxxcMP8lfA75fiwMR3ZpM+vZbaDavm3Xmus50I43parz2inJ91sFtn/bZjlvPTlbR2jloQDAdnRxADhe3vLsOd62WGZiUtlckfMo11zOQDvlzSJlHdmVuBa5j4neFr3FQNoCHXHSk+5ZbQE9e+g5kCVv5PzIQAxh5bDgTQuWbvbV5VGfhwvchTW7u3Ksx+MWxtlAcD/fLAHgg+fv8oqlBJYSWErgQiRwTDKAI7szDtMV20D3Ab/I9yinm433AXGZECwxH6gCwLw/kZAkniXElptlGAvtMwHgFrbGwNawxC55VVPNrGMWMEFgoYEm6OK1hs0m13Owmq1WXUeqg3h9Tje1EZHt8wAAIABJREFU3LzRUl+6P1XmbrPkVr3kQkRNsVC07juZd0HTfG9eUxXBanwTBRfPbXdRIKmdxy4Mja2XQGs+t/7ISk6yh++DEi7y3cs4RDf7OOm/lW/eveSxz4W/18Y56uz5gMB/bwBwQ5h75LWP/0TH0maKGY5VCo02LOexRnKBu2ncayZykXVZDZbKf0/4r/mS44PsPgMcBfYHuzw27CrDeW+g8YUoLFvYOh/s/RuBk3GzrrnUnrWEO7tAc6n0BdJ2IgyS9EswOJK2dC9JMehpFrCwGdCHwYCWUnWTAOxFjm5aYKVH0DfFegfY4H9dYKW3BIAveIiXN35pSOC5LyUArKtZHQp7t839NhG9VwFRBWZIA82M38zq9GrbzEKd0YkrWsAOwqzlR1CHHzGzR6gbjVo0Qq/EiWh00ZIVyGwDEkl2OtJn1pIj/UlwICQJZgIA5zUQig5XAsDMMpKOEoAU/MtoMMNGUIHankGnYIvLxuLHPArLwL6A6qkXR8GdUAdYrSXnu9eMXz38KyCggJCCjg42emYcM381g4cON74/gV8i5Nx8BCAR56i+l0SNG9WiZCrlBbr9vvwrznZm28i7V1UM6KCooETNhs6NdqEoKU9zn8V9c0dlo8++cvw92sw/ccCzzJGUudR4ppKXer9Jjk7SQicp0U1ZW7iUyB/SWdNFSacIaaApANmK80Loojtt1ghO0DZwmHTRbc4JqRvtFLgxSGkZ1uZvFceNOOd1DMRF6BS5AQCrfLP6PrrNOvDpbkV/55ABbB846aTPTadr5XgKIFdrU8eSRoIC1grMytqSPrvrt4ry0n6rGVI7SBh45ytam6lAPH+uT2mXgey2UQ1lmU8xnU8sF2uOtNFhzA38ledaxrLWI3Z/fvD2VTXPREVotp6/h4DwBuzIIcOBXzMiXC6Vlo6NJM9WNO3UAIBjza4OvXpkag0sNuG7Xzq+V9ynnr3bcADH80LHuXLiS5New3RfALheN3pvLWLWcNTgEJ2TTcA2DkyoAl4UNlLwyo3wPc5kcxrGcz6MsYxXfZ+I79eQkeqn5kR1Z3tDj8TA6TwA2L93MKR2IIkCT84nA3ivA9350OvvRodu/DyLJKntlZI3L0Cx3uuz0Z8hAHDUz1rl5yibPbQdTWcFopqH5Ui+Bxxg4pVRqQH9tAg1gOcBwNWbaEBLVMtQtnE/tOocbKVtTLfO4p67TmCyO8a9ZwrMClIkkwlkF8PJUAKM7rv3fnz2s5+T+rbiwCZDiFCYMbu3lAxg+Xc6wau//3vxrre9FcV0bPpAweEZu298wNzrxEHB4B8DZthfKVdALVMkyGclinYb/+6lL8FXfuXTcOvNt+Bd7/4DXPPhj+CKx3y5gGCPfdxVeMUrXoF2NxGAkgDwdMpgMQv4EtpuOmxUXwjtc1mg3+/rWnJ9YLaC9MWp3Hy4CCIy8INO/rLAHbfchpu/8EV85JqPYHNzE6PJWCmSx2MJ7Mp4yjHAoNPKBBT3OUXoXs+Vljlmq85JKkKIkgTPTPDwhx1Hn2UVhI6U8kkxSzr4phe+EP/62/8tZsNd/OSPvhZbZzN88KN/jazbxrjYxi/94k/h21/4r9HtdDDc3ZF9l7Lmf/x7wAxoeT+bQ+JoMpr9sL9Z9qx9PplMJQOYouV672UZztx9J37up38SLYnYoS3pAJWC7aSLfuD0KQyHEyQsMZF2cc1X/Y6uN1tDqjsq+0l2UmeG2WPacrMylha3LeY4d4L+MgCY+5KCvHVzObYPXUUG8E6YAua7pLx91w/hIN+4np8LUGvgMdsmqE6WDKmRlPMw3MbXHu3gsestjDrAkSTF+noXhzotHF7rkkhF5m6HpTbaLNGRSiBCr09bWoFczimvdUVK6CxPsDPOMMoKoXE/NezgwZ0Unzu9i796YBvTdl9DzDT1vpqfFojGTN8+chwbtHF6PMPj1tawgW0cXz+O9564F+NWX0lNUmZKkpVGCpKgV85w8eoaLi6nuOKiHvrdBL2Ekd4lVrvA+qCPTpIiE6M6w0qnhX6XZVASTGcZhnmCz5yY4P0nZ7hvzKDUxWMQ9rZGNmn8ebz3N22IRY6v5v37uHL2Nm92135tx3urgufz59iexqOgg9r+POcl533vc31REES8Jr3/8TnyIHktknUIM2gETbhX2U9ucb+qQAtlWxGdKfokNWaqylYNapoXmcHlgRZkTJCjmgdDmfebukDo68wZyxHg37JjSlyMlndgFr4EMUof9DOnjE+NfYiBvAxcqvrMtVAFG0g2cIMCmln/835iGVdj6DTPdkfz3ggI5z5y9zIDePFUXH6zlMBSAksJPAQJHGXEkP24Tyk+qZtxWz3BVD3vYiCRu33EdhQ/qgHA4iYTTjvZmeR6qQUM7IzGUgN4lKcYZim2J6SCLoVVifguQZZZBsxyYFrkEnQZ+J/ERWNeJe5fBmB5pT3JOI7rtpo9WQeAFRZSV4AD3PqKtTO5nW32C3B2FpZ5Q3CQKbSfDSL02wt+9voNqgv3++4hTJO6XKKG3J2yKP5wPxkEb6BMHNoV5rsw+0b87nbIiX1FfLyca60fe90P85nF5sk7+ET+LjOA9xN8ZebNt6H0dB1LXJekztbo92iJmgku53DxsegdIk+RW9XePMtNEq8Cuur+UltInrgT6Yy444tn7UOZfRc+v2NbWedT5XNkALIGPfIcq1gAAV1SP690Ewzo8gcwHgJTYhbtVHVYnguuwgTDopii3wY2Vjo4ttrBkQEwKFkGaQkA/+2M+LKVf9QSeO5L32TZFjEA3HDu6868Rw71zc6o0YIzjll7mtXL/yeF4mw6lb+1ThIj0hTw5Y9mbqpRQIfuVByFpmB5jWXCCOBF8NRoQ8WZJUCweraoGCQCO9dMGTrMZHMzei0+a5ZPlT7SqZCFplWd22KOWNZIcD9aBg/bkt6aQzZAL/YONEYM39Y+ijOpovJVOk6NhHFgWPwMkn1RAWCxA5NOAgELzcBjRq/UjxQA2bJBZGyUTk9/1RrLdKgzkyhkTor3gvULNftIMqoFlKAxGdWCKjzzl85ZdWKrI9qMzDhrNgBY1fxoGkGkRtNnMeuXGb6MlifIy7q//DtTCjRGycu//E6dnS06gUkdyfFhPWCj3ePbt0n9TVGwHToyWy10mCVCyuiQGVbVASE1tmS7es1fyzbVaHdzzDMa37JhNJMrqqkrA19RQCuwVw+ZmEsBHRm24vw3mev95gziGJtclbpXN0qfg6SS9jmgppdvpJoBqP2sHOYxsKvdNkPCMxENMKyyaXW9hYOEgbEScGFOdTVg6OQ1UNjRJM8akIdG9XVJJ2dRotJuLbW2kXHh1M/2nlUIhgHuUl/RQEurxR2c6xHYr0rKYUC9t8pzqauwsM4S6gfPYPNa596S1lpuRg2Gw5qAg27GmVnoRo6dlfQIFtOHGiOBXeeHGM9Ml36ZPvC5UmWuq5dRZquB4rrmq8z2vUB/NUcrneZzSPXLXuVu7xIQQzd76/Ud/b4Y/GjWWFZczJ3vUbbbnAOgGMhxsI1gNBWzgBu4cfZ1OET4yFttZqU/j7K0D6KAjsOVI4HYzNAMXwv90K9NOch4uTJYAABT6fn6sn0hyM70jE5df4a1r0eHav/Vs3PtZ78DsgRWxIcFWRLRAcTodfeOYzX/tV8xvasdHb0evB0SW5L0meLe2+7EiTvvxqS1hvFkgt5Kimm2i9FkKIFcHOBbb7kVN15/HcbjibBTcD+bSQ0rOhAsA3g6wQ+96pVCAV1kzABW3SMAsZgEymDBvT3LCmRlLnuAUDML5TNDEZgZm+Bf/otvxjd80zdjczTG7/z2b+Lmm/4GK6sb+OznrsOVj38Cvu9Vr8SXPfbLMc1msg/pvs3yCRlSswc0hp3z3yA6AxL6/YGOEvWd7DEWUGT2AFk5fPWIs168NLnU/GW93/vvOYmd7R2cPXtW7hdA3Jz8DNrilEjbbYlu3d0+KxOgogw3m0SGyMY6Gl8vTTEYpLjo2Do3ctn/O90eRkWBRz/hiXjdL/0yZmfO4ld/8Zdx/eduQmflKD7yyc8g67bwnS/+3/G9/8dLsNJeRb/XlSA+oeTPMgFwz5w5hbW19RoAzD5rHUwPYNMJy3UqIH2UASxBcSjRzzLcf8dt+PnX/YzIQPcy0gqT/YVZdFre4fa77kK315d5xlH40DM9gFHb96zdAFAZeO/LVQ0Dm/+haH212yxy4CjA71mNGuwhNmS0/6u9Z+Z0WLLqpVN4aI6aDRv1YuCuykTWayTrNrI5pR+ySSdIyxaediTFVYdaOJXPcHm6gt5KCxcNEqx3Sxw5vIIW7bsc6KSFRFhTNQsWn7bQIduK6Wu+T5aPkWUJxlmJs8MxHhilOHVmF9vTFu4ZTnH/uI2bdnPsMsAz57hVoJr0lfsUs42LGfJOHx3isJ0CV/bX8KiNISbTDm48M8M9WQq0ZwKWDcoSX35oHQ8flBjvDnF8Yw19iUqD0KZvdLu49GgXK23NbWHwBj2Xaz2KOkeRtDHMaA4XuO3BCd55+wz3MmK8ycnWGI5FY38gQNpwYsbNNtsU+z8CyWu+JQtcrE2qeZPG5+9BHs65M65ystaAzAXX7vexy8XU/8L5XTn+XA/U6ej2y2DxRkMbIQWqHlDn+iXeCzULuXKJ6VnLKSwZVKLnQ3dMpXaGDEHIEQAc74/el8Q4LyVYtswkeIEKgF3UkiMsUcR3JmOCZrdLDWA65kUU2hcG9DJAgn/MyCrBPcBsXWG8Mlpm6krufU2ZhGxts3f2c2y7C3LPYPmc8mOC/Xv3jz3uAmbG8palBJYSWEpgKYGDJHCEzjH7qZJNzBZsokOWRcjLuX/ICV58MQqkyl3mKhXw1+ifGTAoPjyhcgbGBTAqgF3W/x0Cm8MSwxnB4gRpVzPrSOLIc8skzyyxhP42LXUnjzGaaVJLq/eU5xAtHcfnaBaynpf0NcwPZ6CuvnIjk1WCqCs7WM1rO8MvtGUWS/gCzaMQIHbQ2M37fj9A+kLaW3RP/G41F815PMRO8Qvv0EA5nWNNm0L9wvUzy167Y1GJKU3QkRlQG6Q6vXizYxdMAR0F5MdtutyaJ6/4bw3kay7E2NddP9fNA3Rl9juobi6eqoxilSzgfdN1oz9y7owaFe9QLLM4A1jcUNW95zEVFgYYeBvNsY37sL+9Wbmr4jHn/V267y2QXkP1NRGMYO7GKrDSUfB3+6wmBKTdVPTXaDyVEqMsAdnptLDaT7HG7N9uCytJjtWkxFonwaArrKr7pUecj4iW1y4l8I9PAs972e9WLxUo7swJbdHOqm/UkRV7n1UZeR0s3yQqhehOQG6KBH8li1e8ONqM1/ATWkdm65KKTnjqSkwYKS3OP3X6+r9mNojTx0FU3Ui0npL8kGrZDsoK9ikgSoNG/hXqRnXJ0aHEumRKE20KVzKM9YcU1B5lpSBG1W8x2Dwz1q7nAd5pqrVf2lYAefk7DSnpq5ptAkwGw6iKkBHV5c44cQSwbc0AFhBYDCgFPnWMNCOQcvRsbHGw5jmmk2mojadgl4JS2kfSZaoDgl4KAvBaA5gqWfOSNdvJAS4Djv0N5vk2pX6VgvJi4zLinjRpzGIWphnSUycC9LLmL5W50AYLDbT+TlCYmT6eTc1+ar1nNQp5PxuTmsj2e4tUEp0UnW5XaiC7U1ayoi3TW9oTQ9OcNVYz2LdOZp96XVyVa7UDO6Dpm7M8N9piHOD1+aNu6urHgV01j7WudMj8tmxuqVtsAK9nEAcg2CmSKXuRe0VZrECejVEE7stcl6AJzXwQANcBZ1nECv5XxoVXt6jeXcHhypxXWtgK2FSgNZJT5Khy8Dd2xul0rcumCXaq1OpZF2Fd1qSqcz9cr661AHorPudUt3tuNJlFmfeRUSWGThQcERuHAurKvNJayO58DAA/gy0MINDxq7KjVNZqIAcA2OFFBxQ9o9ctQDoCA4Dv70EKdQNIxVHoyIP2ycdVdFBksCuIZRimZ3ibYVlF5XoWfTUOc6VXYzC1QArTK+4krgAZgmQOZFTOV91iFMAR6Mj60jxQUScF4N70kgPA8izroI6bvaIHyMypren6L36vPSBSRMkfhKZRGj5ideBpDhBF6l8ZA88SrnFuxlk5rkx9plVrep7sD/7Mc5FCzy0+YP5RxSM0Q+SGr6sQER0fG+k0cB2QSC1P/rdzZkuojUfFABMCql3Wp59gPBliJnVFS9xz1124/nPXYjSeKKWPZAAzc1T3Gs6B8WSEH/mB/xNveeN/k1An2gj8EZpoAVwtGZf2wnSma034YROJGCWj2ZVXPQHf89JXoCwSvPW/vwNvevvbcdnFR3Ds8CGMpxme93UvwD975rNx6eUPF5pO2buFwtiZSHSMFVxVvSnfydzTOsCDAQFgDVyT/Zr7uwUq8TPuNQSSO+0O8ukUK/0e/vwjH8K73v5O7G7vYDycWICaZY7ZoagoyVaigVfcs6+49CKcevABo15VQEvpn1MBScfjIS666DhOnXpQA6WKEr1eD4cPHUKv28JksitZxatrh/Dg5lm8+kd+FF/5zGdJkNfbfvt38aH3XYOCtVg7PXz885/Ds573bPzX3/w1lNkUg6Sn4IkYKgp2s7fb22cxWF1TVeLZk+FQF1ZjWLPisGoCwGWB7nSG2274PP7zr12NlPTXogMZ9KP1lnlXtzfAzbfeIjWb+T1l/MFnmv1qgPk8avWwRlwPuGKwzP6azpir4DSIxKm9wxrRFa3AtjFjmCD2lEbxZheBjNQlFdDoeqXqjH+nNUE941kVuM6BSqdePkjxxMMDDEebODpYw9qgwMPX+ljtttHt5YSlsNbriP3cobnNMh+Mqm6nGHTaYGneXqcl31Hys4z2YCo1ge/dHOPuUxOcmbQwnDAqu4vJpMCJWQv3TDMMS1IKzkDWGLHTfBMKlomguOj12njcoIXD3RSnpyVOI8WR6RitwQruO3sWj1lfx/HVFGU+QzZLcGY2kqxk1ne6dL2PdWYVtxOsdVtY6ye4ZL2HspwiL3rIE6ULH08y3HWqxLVbU3zigV3sYgAyLpYSqXLhP82sFR0F3W/qc2Ovc0eous/xJ+yZMTjXuL0JTi+cXwc8s0l3vgiUDX06h9fwYIiDXrfCdCunIOe4nM8OdN/Ucx40GNLpzNW+cJ3tO1e1umzNmO7i/NLnaVkO1UEG6gYXuwYU8ixbWlCXg6rKIFQPOGQ2Fa2yXpnJWYaBzSxpQweW7DUyFTl3MpnfPN9QHgL0inNf34FZwOxt1vLTgnlnozNopefcpDXnoY2V6my1IZs/YazMJne53/OjSwD4oPm7/H4pgaUElhK4EAkcsugd973o3mTneQeN5uyBVQamnvnlbC92uW5ZkmAjwbRkh6HNmCArmVjTwk5WYsx/DQDeGhUYkumlpF8RwtZIBkfZ/rjfcP9pt9HrpOhZTXoCzJmc12gbKueXMAXmZH3Sz3hKEr9hVI13D5CkBwc1m8WfUpciv5kfOnmwtC8UAGbLB5odCx7/UJ558BvtvcLdU/vdu9+7uPU0r98OAKtZU2Ww8lkF50Fc8znugGW6ykfx7/K3jrS3574bvX1/AFh95At+9vsuePj8KfV/4zkZucW0+5HP059c2djVvJ3fsb29rTLm1Z8QrnAbzdyiMbjuiSEqocod3TTB1XdW/1TaP5fJfMDErcnoPCb5PPud8qN7giUfeR6j74KlrYgFDHodbAwSyeolK1Q2hfiMknYHSRvYneQYkT2so/6ITruFbruU69fawAqDmskQ1W6JvloCwBeiVZb3fMlI4PnMAK4BAwpMqj7WDXw/AFij1qqIHr1Rt+yM1FfiE20hn2XBuSq+MqFDNvUndCVWM9Si4B0clo2COoxZq0IToYda1kLTLrrJ5PSdmkSVM8WhbMl17sxVoFlBUs04Fk+vOBnF0PAypxENnNLfqgPWERXXf7J5yW5YKXrdFG2zFMVbOf7dOSQKUEBbBa3FEUAHoNQ3drpJHYP4Hgh1tV6fpuRH8DbsWssaFQDYsqR5fzbLMJvSoFPDUmm31Up0wFhweXkPOqsLrScsjngad5q1pNFIRpPs4HFYKRH4Z1H16gQnQJmh3UrQEUpA/qdRi1LflTWCCeK2tSoqgXiCxASBmeErDjOTl5BmGwLLfwSoJWUgQW+CxRQDwTDSR7dT9Pp9tLssBKDZse46CQCwOPmVXllmrSULSiYAQT1LWnSnt8w3kbmFQxgF47kAwD6OBIA1GECfXas3bDWAxaHr2ceWbauUxw7aK2Dk85DOoRgoDbTRnrkrgQPq1OJGyx/JrpYXqsBfXU+ePVtZGpXDzEFDc6UZEK/yiGvnmqPJDXtLbeY7hyACe7RPHzeFBLiwbFb97twAYDp1PYO6Bv7aO1bZoPNUe6O/TQA4AtX97pCtS11S5FJP0X90bauDrgKAK+emdCm81z4AsNUmrpaYAc1BPxsxk61rZTAwf2JFIqN60p3U1tjBALA6ySsH/vzM31hHBdl4BnYkEwngsfnohFIhmCPMxToAXD8c2GxoAMCisWoU0HqdA8DOIqECaBK2R9dG06IJADsgXe2DlUR9EWpGZpWpHDv6FZiO9LrtmdUjFUwzAVmnon143pStfVY/aNTs/ThgxJd07YLmvYrmh0NOFMgRZ5Zr5IIySmhAl/V3PMFoexsnT9yH4ayH4XSMKWaYZBMMx7tSP5ZdOnnPPbjuM5/BcDKRfYaOAzoTpGuMQM/pEM/xA6/8frz9rW9BOZ1qXUXuT0UuNJkCMPGjElKzNO31pK0ySfGkp/5TfOu3vRAbh4/gnW97Jz76kY9iVhS487570euleOG3fgu+5Vu/TertTqcZjh0/JuwRk/EY7U5X9nsPKIiD3CSUxPYN2QqLAv2BUkAbdiAZrMLsYLTUvW5PA+CKApPdXfzKr/wyzpw5jQdOntSsRJlwaqf42hC2A3G+aD/43VOv+jLcfccdag/FdYDte5Qzcdysr66J/lkdrKDX7SpdMw9Y3Q7OjiborG7g9b/+GyIbjsenPvEpvPJVP4qd7SEThHHlk65E3gb+3z98twRtdRlkJmwOugeJDjf25J2dbTAD2tehf6f22zkCwEUuNYCvee8f4k/+6PcFWHEA2Mt1pO0udncnOHVmUxhfpL5xq4UPPestrtHkeQwQsW2jWiFhHwruNb1EvW4LV1dk0dja9nWvdpLiQ7Y70lEQ0/x7jW8DppvAnMd/zHu61pRS28mfE9voMcgoczRqRADitMQjem0c7feRTaZY7xV49FobF/USXHQoxaHVDtpmtrZbGVppB9MJo6xb6HY0gGel15ZawexKt92W/I7ZdIIHxwVO75Q4uZNhe1xglJUY5Qnun5W4fWuEVreL3WmOIWnXrWyLC1j3eBqaBMOAhw162BCcOEe328fj+7lk9T4wTvDF8QxnZxNsdHrYzDP023259rJeC5eu9yR6vIMW+q0CR9Z7OLpSCGg9nZJCd4qkTDHJgBObBW7cmuCLuzlu386RMxOzUaLgQPXauED0gQVnVg4c9+BYZmrzHvvb94VgB9n8m+8o0TmwyPmi4KYChPFPEzh2PeY21rmAxE0AuJmFXg+KnO+403k6T7qL1pz10KnhLEBzv/Hh3An7fQCNK+C4sl800FYCatxOMkckbTeOqYRK2XlTznxGYe6lBiSmJsq851lFdLMHxlq/+XbCZyUZ9F6XnpnqZn8Iw4Wtb7HxJFULCan1LajIM7popQsw7KUNrNa3S9CfHctIbF1ziGrpmOosqaVWHDx2fVYFlHi5YJ8rJ37kqvNdHsvrlxJYSmApgaUEzkEC6+YHcjtPwV/1mfq+bik2di40XS5MWWaHO3OhIL8RAMzambTcHADm+aNs4f6dCbZnwPYoF/rnccbApBQzphXLmYbBSUCvxyQKNUU7HaDfAbpmN/KcMJkBU2YOC9jckuw8gr9TA4Y1O1hBKX6v5xY1a9UfU7e/3a8WY1jcv/YFgBeb7/ughe4jmT9AlTVVt6tsAPYd1fPAxmrtBBNu3iObT7R39lffTwT7gqZ+BqoM9NqTLJ5ZT3FmT7h9JOUBK5O33sMG6FuzT6WxCwSA95F8AKvnXCNTriGkPVm1zfvMB1iQDUwuVobG2Nb0+SAnwHnjFp2Bw2nYyOJCTGfESud95LqpeCtDJRJ9tq2hRWMeh7bGxwIfw0UibMpnjjga0LJdIR3aX9HJ+PsZXJIg9D/qEjLgKwCco99LsTZIkeRAMZ0gJYNpyiDlDto82zG5YDwTPcOSkMFPV5I5tMB6N8GhXiLt9qmzGM+yzAA+h11oecmXrASe/1LWUKsgHj0sOph6jgAwdUBRARmuGHPu3soVIoaJUu0q0Kj1EiuxN2t8eg2yGGSVw65nKkrGjd4v4FaLISO2uaBAxqxesS9Sq0dntYOTRGoL+vMIlDpgJoCj0dxqppKCvozWDiCfAHjVe2g2UOQwNwCYjgbNtDXHvzlqXF96LWMxegTQTTXbtQbG+06vwGfHam74JiTAMTNeGTXuQLxpY76X0j8XmEzGml2VM8JcqQtzhgdGz6YjhWAknaus4czMrPGMWVU04pQu1kMLQ6ZjAMoaIII5qJ1eOG3NpFZbL9U6WMwA0WmmNQD41nSOSK1YSeot0U81EyXjNOF1JmMBgZ0GWhDfTNomYOxUxakgzawb3EN/ZUXeU2gCLWM2ILgNAFgobgIlt278mrBhThMB/CN0UIBU/UyzDrhtK72vb3iLM4CVRjmuAexNMxPNgVgHvb0fAtuKl6YC5FhLWaB6q5vrSSZO30ynEn/n+Bb0NBXqOFQqYZ9xaqLE9X59Z1dfu5kwJg/90zPUTYMYZY+a924gVKAkN3mfu3uMpqi2mmYnewsRAOxApwxJY84FANhrlbpWo2PeDxwRX2dN4+u7uaPMgWTvq2ZQR1G5sSEo/Xb6ep0Lmhiq0SRdKr2wAAAgAElEQVQKAMfZ9nb4iKhCF2YA1wBgDcJQfehzoHoJCWTQY6MGhgitveqP6qAQ4FDL5nbM0T4PRhpbiR2rDjRHRl8kvxiQEH2sS0Z+AvAesl81y1H1tjvSq+c7Tb4fDpvO6mYGcDAs3cnpXazV27W+WAawA8ZNJ7x3umYMx9m8tp9EUg+grcw6CwjS4CbfjvyUVGUum/KLJGiprA6iyqCdOwBcBwDqtEuybn0bCSdwezT35piW3SeLs1HUDjzhCBOyojw7CkJ7zKirHOVohNlojG0Cq/kKzo6G2BxtY3c6xng6wnQ8Ff1z790ncAMzgB0A5iGAngSCwIwubwHD8RAv/+4X449///cFgBIGD7JS5DlmUi+GqpD3aLT5mPttJ8XrfuGXMZ518MVbb8brr74aO5tbeMJVj0O728bG8WN4yXd/N0hTTNBZot2zAkeOHZGgHJYSkJqiFjChAGydblTPdQrOck8dDPpBdzBYSvZzBioY3Sfr1RNo/eAHPoAPvO9Pcf/9J2VPpsxYz4YrRhNqDVTkCpGsVwsiISiAAl//zGfgphtutKh6BZ+dWpgA7zP+6ZNx9513oN/rocxzZLOprjPLTi7J77ayitf/32/AYOMwdja3cfK2O3H1L/wiPvSZmzCeTFHkUzzj2V+BN77lDbLPJJMW2kUbSZesIrrPSFcF3Cmxs7MjAHClK9VGO1cAWMApZlEXBd7wq1fjpptukKxy2h2azauBf93eCu6++z6p9Sx2g9VeuOZZv1fT5NaRan/wqC5D5wW8W+CliR0/ep03Y9m5807dNcp27UoTlPUOOlgn31t2rK9dDxBxG9av8fbil/SM36bedV1ZUGxt3QOY1HFxkuKxa11cRND1cBeHe20c6tH2YlkN2mIpJiz6JlSBun/1WVYFJbrdNvJsjNXBQEIBR+MMu5ME9xoIfP8sw9Zohu1ZiU0GGXKsBmt4MANGU5Zh8cBJ37MF0sJg0MPFSSkH9fVWiT4DKda6ONon7XqCM+MMgxYBMWCGEkMUON5vY43gcZsOgDZaeYEeChxZ62GlU2BjhbWpWSdqBs71rWGOE2emODEpcPMwxx3b7E8iVL2xg3XPBLKyA9XYhE2l5gTxMYotkRhs83mw31g2n822ZJ6IuOrZrRp0UU3Cag75hmuZq+cS8b931ez5ZL9+1wgszqGt/S6pVQaRCwv0ykRLBDnrgK+raHMWWZtNSVkwS4lzWoJqzIkenyNdXhIU7MCsMeWI2eTsDgK20m507apV4Ns8O/qh0+plu4xkn7BAYY4f66uzbxxHngEyAYeVG5PsR/xetkypJ14iyQ0wNtYY3f3tnCkisVrA0flDA3arkhl8J55z+M4af8hnGXNPmBMaTHSQ187n/j0/vASAH+L0Xt6+lMBSAksJzJXAShQkJ/uZJUnEJ3fntVK3gnoQ3aehRwRPzNCzn+xdEjik/ymTH4ORCkwLYJgn2Bpn2BzOsD0pMUYXWdlGVpj/i8ULUqDf1dIgNIXpmmSiBtn8uL0qAFxiOsvlvERvKwFktk82J4I0fLYkkUgmsp5xolNk8BGZGymY5U2SlEVglwt00ff7mUEHAbV7aX+r4au8KBcwqRd09rxNtqidRWwtB/YuLonl/prImA1+BReWZwIr0ZeNn3YkDkSr3Az6XZAlv3B3SFwPNrKq63LYK6z9xnpeEKU+35wxfnP0jpX/c6+0bKVFALCtykYpMXOJ7m2gQZ1tFUP0uuhFmuArqdg16UAvc0+QLf1GwKfL2B5vRwZ9ReoJ1R6y9vhf5Qy08dNkIglkti/1vfV/3JUpXRbGR54PzRfpzIcSdcIrPNhES19S78i/ltkfHk09QoCWNjSD5CVImvqGtM1ANpyiHO1io9fGareLFSqitIXdUYHt0QR52hHKemV747Ny8VX00hZ67QQdsoeSeVT9yOe9tA5cN8sLlhL4xyIBBYArjaQGhis6AsANR3YMUAaKN3doNWK1SJEVDqIMn1YnkGY/svZYdb0foIPTwaOv3ejx9Bo7GEs2IUFWc5iQzk5fQ9UXs/I88oRUxOr0T6RuHYEUZsoo8KJ916wei6aXxKYCs8lEaSdde9pGIk4Yi5TjOwi4Jtm7mi3rn7HdfMbMJqWeZoaTh/DwWh7WHeAWsK7drVFquzOJ/RRAl5z5AmSKS1cziMUZahnEop51u6WRwnel+iWYTRq/yWQqzgF9XxZeJ+isfeD78x26nY7QadJYpHOebdHpIbK0Osri2DawTwBzc1Yr/FRxcYiTlg7BNJdsXgF6PaLPpplucKR2tmxhwSUL9NopCGwSCNCtRc0uOjTYFodZ2aBn6Ag4ToCTlBAsZqf1gtuDPnprBIB1fJoAcACyvX2pD+xZueoAUttHDWvpsgDNFsFmlKBC1SZZjAaoVvhviF70bTpQO1v8g1C8WbUU3WS5D1tNagYneMSUrVFZMUZh6HMnZJ/avI0BYKUZdkeQbe2WmcGxqjJXDZQLIKCaEJWd4qBzpC2CAaBXpVGRDrUlaiQnRnmsMmKfmpGdWuvajEnLLvYjg4N2ARCsbescq3oGsGQ++BFDqFG8Hmxl2AQdbmkPGkRRs81MnVT1ls0za6pGeJ8tmMTqXVrGtgPAOpa6HoN68pAbm0caUGLfm0NSX8/rbhtFsIHGnscqMrax9LkQomgbtXO8D67dfXxEpQUKaB9bBXqq/joSWMk0PgQ1s6s9ezIes8pZHgGSTqvqepVQuVmcPs5hvG2wlO7eZqX3253D0aYszw41/PwQouCP92svAKzvXNVXrW2NKg/bM6pVoBJ1ap/Qtq0e3089olMP+fUThKwSq+ssM0WjgqrrqkGt3rAW3tkIhmisDZ1HPu9dB/i71U9DYoz7fOUvOYEh77OdLriXzWZ2MFFGCdaEJS3m1pkzyCYzYd7YGSfY3NlBnpbYmexiNJ0EAPjEnXfixuuukz2GexKBPXFcENQkMAvgkkuPC/1wK8tQzAjeaG1gGvxjBnyRuYM6iA4ISaRNMSky/NsXvRg/+brX49GPeQym0wlOnrgH3/5tL8QL/vnXo9Pv6YFIsnMJtOq/6+vrCrzIOcjLVHi9Tq1hLTS/0aGO+x4B5MHKIOzFIk1VC2jRS5IXuP3W2/A7b3wj7j95Eg+cvE+ABoIb7U5H6x/bMU/2GN9oXHuK7iIgWuBbn/98XPvpTwtoIJnO8p+uBQa8/chrX4U/ePPvIZuMMCtYk5IHID2Mkar3skd/OX78Z16HpNfF5tYO/vtb3o13vPUdyKZD3Mc6YOMhjl+0gfdf815sHBlgOhxhkAyAPJExlD3U7AsNoGthd3dXmDZ03lrmnTsKbB7G69Wz76bTqdoyclOB/nSKn33Nj+KBzVOa7ebUxpJxXaK/soYv3nw7mE3NOaCxIyU+9DVvj1Z9tGFFHp7Kzqxs2/pN+lcNyLO5oHrL9WxVGiS4NUQn781REJ0Y2bf+PLalAF99b9SSHrZGDdxunlybulD1c0V77zqpJK9WmqKblZi1WUk5x6MGPRxBgcMbXaynJS4eAIcHHfTYn1TrMGfZFJOiRCftSMDCyqAvmbbMcJ9OxmJP7hYZhhPgnq0M9+wWODGeIS/b2Fg5hDPDbRwa9HB2PMG9UzoIXe94BLh5IJjR2Ga9YToCOjjWTnAx6zelGdaTFgg1byYtPDCZYdQirVcbGE9xlAF97QQPZhm6ZYG1/gpWeehPS/QSYLWXYDaaYZUZwkmBzXGJ+7dznJiVuO70LoatngCEml0+bwbM/6wJ8PrfKvu6q9DHqAnOe8vzxrCaG1pDPADPVeB8rWPxM4Jij69YFOBQGXN7XrQZB+RniCooyi3YvYLTgLQq6/YgyQZYs9GUyFOcQgVWWXe91cIwz6raubanhva5l/NsFfY2ZbbxckIESB0ANkTYsn8rFp944ctZJKbu9wA8s+k6kmClITDSVyGk0P2abBUiIZ6rkgRTC4Jppwoek32Cc08K93Afo80pwclWwsaA5Snfp621FkXbSjssn6MBnCwlQPYL6k4NONW6wR6ELHuC7T9VprOfOz3TV4Nu5Do3Azwrxz8w5XPih648aDiX3y8lsJTAUgJLCVyABLq0kRr7mpp/FpBu/kz3ENjx2K3wKg7efHKaI+OgjzJPSX1eBtLNckwznnl4TmphNy+xnZc4y2A9ZvNmyvYzIH1q2xIzJHlCHXcJ9ywGKEmZOAWBBfwtWpiViTCucN8bExwmEMxn8iwnZzv1WpgLOPRRTN7KvSDmRg0A3sdmse22FpRXE6XXT220cRCA62f5xcO5j/G4XyrlovwD8TlcwOT5O75FbInKOK2ZzFLuSIw+m2s2IxXwU7vIx1WOT1FfQyk5PyxH31Vwnc746vmahLJITHpGWyzE2vPPQ27zXC8y786ljfOAHuP+Mbtauc6sXKKxZjqrIA3PUKTPSkAKDsJkKmKhYqNa2haDGqW6LoMwzJtq7g2d57QDc7QK+lMqH6QNYWBVpK3bRo5ui4liGZKCPp5SgkKY2CVu/1aKrNXGrEwxLRgsyf/0ud6ei41mNpk+y2yIVrsrwfk8D7a5/qdTHGrnONwusMIav10ygXawM5phazjDMAMmEvffRsHgega3iI5TrIX+A+oQCX5cAsDnMlOX13ypSuD53/3GcAr0g3zduR+BExE47MCpAF92+G86wmJ9bHhQtD9HNXttg5BrzHkh2QnyQexcU5Won8cq2Gvg1umugmERnP76vWSySNSJAT4CgFJzupODtecKTEZjcQ4LwGdOQBYj9/ek40zrFidSb1acDwa4MetHBCsUB4U4x+lsFlpsUUw643TjIpitjimJYjcHFTOe+Fzfhts0zHo9pSG2TFjfMCULWMowKmgkDtoWnWMdaYP1PXbHE9Dx6pTYOnYqC9ZM1HdJhTJaQWs1QlnrY5aXKGjxUdNLdjMd5+qUJ8il2Z06cxxAUDCEySgzAW2ljhWzT90BZ5ae16dVAJXjYtmxBm4LKCdcMqVSRqdAt5PIBpSkhQDF3ZZmF5P6WWpztVOg10V/dRVpW4F/AReN3ka3SR0EAVk5LxTKCTOOVSTlHbiJ5XQ6p0o1bRkafFEHuX3maE1gDoFnhXpMQlz/1TOd3RWm2VQyppIvqgCw1wNjg9I362NZan0WcT6Zo8h32AqE1vVTRY9atq5DjQZ6VnWg6xS/AWR0gDHEblamivbJ5zFrPfvRY4F/VWTidCkRqBna2cewtjUcMqaDcWXmpYO45usSANib45DEYZI+B4M2yiqwsPadvZuZndXBxN5TbGB1AcvYBN1V6SElQar+9n2mcgQbHTpH2GTpYyI1qy2bV32seoFE4Im9q//yH82I88AMA6Eic7lak3JHZJL7QdMNbF8XjX77s2KMZYE5rhlWlXO0+c4atjNfJn5YcCDVr1N5MS/Z56meptzk59oUXehBSWa5exCQLZio93uf3+xn3YlfUbzW2vI9UeZBaMHeT+gLlHpadEIUGRIfDvh5mFymQWVuGQjsStWbD+CfYbPNTLHQDzXwnV7aZVh7L8+EsgBQAdhtr+P1xWhHqCkFTBTUjfQ8mQCbRZZhd4c1bEcCGnELGHHPBIRW+cy20jiz2MskG2N3PMRkOAL3xnvuuhufv/azGE8ZlKRR4hIpzoh4JOiv9HD48Dq2t04r1X+RaBkDBv20ZhgXayiLCdpJruBwkSJtdzDLZii6PfzV9bfjKU97Ki655BJ8y//2rTh+8cXiPNdAEA3a4l5A0IufHzlyTPSt+OFt/3SAJzjX5eW1TIEDPwRjO70uBisr8mz2scc9vCgx3NrCu97xDnziE5/EAw/cL2CEsyDoENmuEYLbFAD3nUjAhpSHwQKTYoYXf+M34ZN/+TEBAKTOlpVyEAC8zPGD//HVeM9vvAFdZky2ZlIDrJP0MSyAZ/4v/xwvfcX3o5jl2HzwBH7+p38e//OjN+Lu0zvAWomN1VWMRjv4k/f+AR5x+aXodCyDWZw9BcgOxz1UlpjYFol8PhwO0fMMaAOvaetoHJgbOfo77/EFS+C8wqkKtLY28RM/8Gpst0usZIzsLTFNM9l76bgaDNZw2x13ot3uyHzgVOQB70+e/bZq1Ykto3Wcg/MhooyPloWJv+4wKOcAtrFOKCVDu6Lmi8E8z8p1fRVHz0u9Yj+0B32hwXG6p+su4cn64iizrvkzms8y90vYBxhQGeioa/pVN8L1TioZwGkrxyVJgSsO99Frt9Auc6ys9KV/3U4bw/HEMoFTcRbmrRwrnRT9NjOCgfsnU6UQLFdx5zjD7aMxekkb3Yx7KGsvddDu9nFieyprrRZ/bQGBphzVrk5ToX2+otvBoXSKS1YGODvJcfdojAkDOpBI1sk0KcFK06xBdx/ZaYoEK90ElyaJ1Hs6wznSbuGK1QEOraRo5TmG2Qx37Ba4dSfHKY10EqYgzr3zAYBrsm/4mfQsUNlOB8abN9Nb9kxKDSjYk/0bXdcEkVWfM/p+H/tpznMO+iie6/tdWzs3ngcQ7DYadZzYM1Znvd0q0E8TWfesPS3MlHToMKOp8Y7MquVakSBSDzxRrmaxmbm3SOau6SbdS9QCUUYczUDocJ7RTcY5l82EjSlJqhJGBG2ZVeAlfhQETjChd8vsbJ4/2iXnGGnIncFBJcd1RLo7sjjJ/mhBkLLHWvCtOL/FvqsCbbi/SG/tOz6f2cTcg6j/OE9oVWsZmKp2cAAMTF9Jf2V6VAw5ku3vzFRmN7PGsDAEKbEG7lkCwActk+X3SwksJbCUwAVJICHy6iwUdsb346AfC3zLqx0RzQ5Rv6qdp+XXygMnml4AOZY+YM1eTUIhbTMB4DHB2laK3aKFEct2jDP00y4GnZYE/nFbFqI4+s3Ed2YB0lLbV5ODeHwkhs2zBgFgAr9j/psrAEzwl1vkTEwuBQVDNqLbUpHZEgirItN8Ia5X5ZrUZB9utf1OT1puUJ/bMO0HyO5v49XPFOf2NLvqIdx6Xs85x4v3e0/PMvd8n5DdbQEIgg3bc8ydEJ6qCS/xT3WmclvWUOToHgd/F9m4FU4x7/Uu1DJ2v26zzQttz9txm3leX4UILfjR3fcbvAWKF1i6USh5ZEF/BFD97K2himLlSVC7Bwv7+qOPmkV4i2ImKd30I/Ap6uemv9wCBTOyoWY4tNoX3ZBK0lWBlUEHa8zSZW5VS9f42AI/dqfA5jDHcJopNTwZSKNySPSFdJAhJaNTp4e000cqwbxAr8hxuNfCRjIzAJhAb4LRFNie6DM2xwUL/Qgt9FiYDdSOVwcVQWCg017WAD7Hpb687EtVAk0AuFknqoL0VKH73+qEqIDXyhUfgbBhz60gZQciVN6NbcBAHt94FFBxp5u3q/e487CKhq8+qwAOowpsbDbEZulsUEpDz+5QYI8bG40WPiWbzpQqzDJzBAyl88iATV5PmmUBgNv8NxUnjAC+Rs8l9WSjdyUtNh0PBIs1E1dpweR3B5IMmCX4LLCHGXh5PgsgrTqzFIB2MFtwVUkeU5BcwEFj+WR0zlgye+ksL6Xf/KHDXfpril9AFnsuwVS2wWwl1gSeiaOdWU8ZprNMgWI6/oyWU6maK2zJAbFWKxMnjLQmmZ+WQeuAmeAfCjzxfR3g8vlFcFTAXUY4sSYdAWA6LyWLRCPuOy3WPWYdLQWASR2X9HpY2zgMUjv7VBMHsWQbcxKRbEOnYVLyTc0wMXkHIEswb4uyt/q5CthoEIG8kwFOkiUlG51n1EYbdwhnUAC4CgRwsFY/I2gilHN0QhnFhQPAzOgiKWLIZGT/DaiX9mRteMZqBchqxjh9wXaNpXyEw4X1x8GherVUb8fhOZ/R9Yg8jk1MzbzHgNwHANY1vb9ZJfPaoJf6QYFBD9aXCACWNiUyrZHW6+MV1uVBAHBdW4VIxAYA7Lot4HXi3D8YANY5b3rNdKrMxr8DADjWnarY7N0Mm9SoS4EgTM/6BRGoq2HGtWz/AFAb3bb52y1bt8q61fld0YJK69X/1H6vACLP+tWUKBp6Li+p5W560DeGsCeYM9oDXRyIVZU/p6Zx1A8NanLZ6Fr3eRT2RAdzRIE0LQibBXZNTF1tEVPVDXKpN1CxZrSYISmCrK8LAR8jALmiS4/maRBefc3G7y4ycPA4TooTWsoUw81Nmtii+1dW15CSQhgJRrsjyRDcHk5xevMsZuMJVvs9DLo9ZBkjQ3UO7QwLYfHdnQwxzMYYTUbIphnI1nHXHbfj+ms/o7TDwtjBDMQcL3jBC/DpT31aDhx5PkW3R0aKHFnewThrCaPDlY97LB7xsEdi88xJ7Gw9iNHuLlpCYQZ0eh2cnUxxarfES1/+cmGEYFYdZT6bzbCysoLxeBLoPrmnjkYjXHzxpQYKKxjvQVKe3e5gsAQ8icx0DXD+9Vlrns8h0DDjYarAJz72Mfzhe96D06dOYWd7B9NsqvO2GbjGw5lHWlvwmGTtypwisMtsTtbXmuHlL/w2fPiDH5DPeCCiQ8cnKe2U1/z4q/Dm33qDyJ4gcY8EuUWCf//qV+MZz3kOZsMcN1x3HX7t6v+E0fYIJ06Mccf9m2htAEcPbeDXf/X1eNKTHi+RuRJQImC3yoJUwkrZbmvH9nDKrtvryj6opT2YGVfVCfZYk30B4DLHqZu/iF963c9iNuignxFoLgQA1hqWbZw9u4Od4Qgp90TJ1NMo3z92CuhKWUR6y+QYB4XEy9QCAVUnihauLWJR74GumV95dqZTikWhkhag4gqV/c5DhFQGlFaihNl6aSIZrKzNJnRftifrKlcdV7Us0T2RBakOND+cc855trHbnGI3mX1JW0cyCMsSG71UaLUO5RmODFJ0UOKy9Q7K2RSH+13022RgKDCcZBIwyLzDKQE40jO3S6x1gK1pgRPbM9w+TnD3tJRIbK3rq3vwSqcrJVamYutZP4LjUBlUgu4SsyxFr5XjipU+VpIMq70udmYlTk6mmCZtbE0yTNn/pMThXh/5rMQOM09EJec4JOw4JTZRopPN8Li1VaykZAhooZOXuId1gOklsBI0/W5X7GB1SlWO03jgm1ZIDQCet2+EPaz6RfeX6KDiD6gi5jxKq7lxHPj3PABYAlrshOauNw8S8HNbONuF2TQnxTh2xoY5rV2K5eInNzOB9vSZ88/rl2ugg4La866Paem4l3UEsNUsByWvcIsqyr61YC91K2vn3DrU2vS06TX8qZNyb2AYDc8RGtzLZzKAV1pmrbFWig7bTAnq5mAwCKFV0TWhbT0fBJYMAsDsHzHlXEvRtPJSgl0lEFj2UT5PgzBUw1jArbEGib+KIC8p2zMFrdlH+uKmxlIlwaASiKr9I7jMfcfBWy49PlsCgljnWM4PZslZpo6D5JSvAseaHc1zUigJw0AfNRDkrMV7TvzgYw+cj8sLlhJYSmApgaUEzl8C+fZQ/XTizzNGv+BAUGuy8idU5zuWSNGSQ1HQd3WlOwLtvKxgrQM/k2mBcV5iXJQSZDcuWxhPc4wmGXppF/1OS88AdizlHkoGCx435Axtbh6p/UtbjERHBHkLBYAF/HVg2Pypauc6o0UdBG5KzW0L//xcwdgmqDbPnRS7GhaN1t4Tc/3K80jsbDziocKG5z+/DrqjaUvW7OC53dUPHfDl7BTftY2t/G22YixHcxmZO8NTANyorEZcbXL3pDXtzsUjI57n5sSJXuahjdmFjdt+st1/XOz8XEuSqDSB+KYaMvajRpEZNMyASREJ29JICwk1lgBFPp0JXlPxs6QpE6sY9JGi2+mJ/MW/P+X3Svnc77Zx8bEVbAxon0IYAlYHkDPhqmEMrO61MwV2Z8CZYYn7Ns9iV2gFupKpy5KStOqZ5Ca+XOIJ0xlabQOAO22s9oCVNnC4BykLtNJuSWAvg0AZWMK2RyVwegTs8m8CwmS6Enel+vQ6LbJYUYctM4APWv/L77/EJTAPAI430gAIhMgydWpoVkzkRDEHtiY5qbJixIfWFI0AYMt4mCv2qM6mOy0E1AqOdt5VZWHod/pZ5Z6IAeM6aCxOTXGoq+PUo/fZiDvPmPnKerlSG1gOxzzcsz6h1sT0bFVuVARfu92O1gQWcErpe6lwhTqabdS8GxJ2rm3HDku3qAQ7VKeBOHQMiFXlrsAJ6xG7TOjcI9Wm/O2ApAHAju1IdiDfj85k0nk6xWjk3JSsJGa3mONb3tOzg+mckMwlupQJgGvtxFnGwu1qCGSkiv7/2HvTcNuyqkpwnr1Pd5vXREPQBJ0ogoh0iqJ8gkmINGpq2ZZmatpn2QuaqElJmqnZWGmp5WelXfqZKWWHIhCoqUAIEoA0mjQRARFEBG0A0bx4ze1Os09T3xhjzrXX3vfc+14EVP2QcyG+9949++y99mrmmmuOOcbEP+K9HdCOgBMU/AAAMyDongOlN5m1M+dGFVnvanfmECAI4wBwtyMGMLOEIG3IjCH1QQ81hDEOAK3hvSKg0u3ZcGOLdY2jvhfejaA5t1CAEc7cZCxMAW/ONweyQoqH45I74y5BWYPcmoViAIuy7EqOdbJCYrXrWXpnuUwpoQGOFBiUDBAxg4mf5QxgtFtt9ACW+0zRb5RFFZ2ZAkB8RsYW9a86IOyHiqzOJe6NPufaP4YBzJq02UJG1lUSbVnlMx0LADedu1XOk/rIJc5jvDxIKXmU2gdsYr4O3nlbY034m3MeJLngVQzgMC8hee0Hr7Z7qn5OKTL8GPXe4ve5zavfLyR347vqUa7/TyEAnFj3vHsEp+seYIDS264ebrXbP+e3XdFAYFh9HedNSK0njMSZo5kzC2eu3Se1HW/uDHW83Gv74SAKtQIw/D2Ij3USCS00JkKjPeNRUqx1fx99Soi6K+2TRGw/Ylzr+xrlDDCKxe6fpgxWfwECwN6u1QBwtEt/Ek+J9OtG6F1NqA806eTV6LioYap7SY0gmOoJ/ObrtMWMUJhwadXenp09c8aWy7g/jbIAACAASURBVH0bDjft9OVX2ng8s49//G4bjSqrJpWNl13K8jAphxKspW1tDGxrc2CTycjmiwETos7uXbDRYkq2bwVPfWn2gdtutVtvfDfLEpDVBBnp+cK+6iu/yq5/4xsdCFvapJrYdFbYydMPti9+xrPtyV/0hbZzsGNvet3r7EMfeJ9NDs5ZNR7bHEmqAIz2d+ynfuZnbeuKq1n6oNdHTXvxsVhKwZO80C/Y97Cv7e3v29UPuVr7l/f7UQAw9i3CCjHvkZRUlgSa8eeN73mPXfuqa+3DH/qQ7e/ucT9HvV9BF0tKlqb55XuNfA8B/VjzQM1pFTwZCKAc/JJv++qvtre/7e/oV7G/sH9qOdt8MbOf/tkX2u//6m9KfrvTsdNXXGUv/ul/Y1c89GEM0rzq5dfaK1/xZzadnuOw33V3ZR+7d9cmvbG99L/9jn3BU57EPhn2e3q9udcUI2hZJ/Zl5sHG45H1+n02X2UligQAx2Fe5vNoBnCxmNkNb3qj/cHv/TebEBzt0k+oSvlcOJR+7OOfYJ/g8MhEMuLjS3v1F/9hyvxruFS+/4gZW6scNLallHQTltx9RwLZAlbjJweICWZl9pHvGQkUPpSAjxadHoHXyza7lIvtzKa22QVztWcP2OzbwdLszHhqU2QrY8yquV2YVLZAm+cZqzTspdsesDoC4HUjyKQ21kJiX6s2Ev1z1kx2PwOMxnJpQ/pxE9vs9ezx24VdtjGwYTWyh5w+YUVvbqNqYXfdu2uDzRM2ms3t7MHcTg979uDtkoHDC1Vpt+7O7PZxRTaJdXqeHOPseqYPqe/aSWDNfR3viEzzmV3ZgywhgFn4uV0b8btRS8oTvLjFK5ljgEBjAVblwubcCpDVaXY5fLvFxHYAinW7NkXtOQQ+mHOkfY3952NPMK/lq4jN3UI864mQzYr6DCGFh+be5Ztc45eXIvWXbHUrohX2O90w2n1M4Ks+v2XNyK7P9++8oeFL1qCxzgdxTsp/7/Gl9HUmbURZi+yMiGfRP6AmnBSP0P9g1tbnPGcqcb9U0iXlkBP71xPTou4c1g6MExJZGfQqKKvP5Fhn+OLsgVrrZBGzrIqei0mBIjn4r4IkP5VL5D/ANz9YTDk3wHAHaDql7B3ml4BazlXKOONMJnAZDAwGRLN9lWdFVr4WS6HrtdGiP7HXzFzRgCpHLmM9RSCrKK2Yg+0rIFrJP7qPmB0aYQLbZAPj+drv+f44z/JcWjsNcR7XPaJEjM4tlVYL24hn3fETn7ViUq9/te6BdQ+se2DdA59sD4zP7SmB2Rl6KufmJwT34RSTigRsPVElUhRzZCzJ43opWSqSBJMctI4s2HmBycBtQ/IeWLqUa66QgKsSHVS5cx8Bu63YvZVYvCS0KLFSMtDYr6HMJVYw9hpcj2RcXF/NZ4wXLsu+GMMeM2ywgPPobfjt3rH8Z/J/D/swKUk7+WfZNfzyikTvSxi0YyG/Y9HEo50xNWf1nVNJrkto26fukqyc1qXe1JsfUYOYU4oFHQZ/43UTAOyzJ4/X511Snxk9gNRgebeIHI02H1/W5djxPPbdEc+v1RvTpZki36V23aVex4rdTpIQnCsGbxZd5a3oRXsMNuLYuGzGhbogSQpAKHxXrNolFHWmUwK92xt9Kzozs0Vlw2HXNvtdG/YAACuhY29vYpPxmLYA8YCT2xt2ckvkK9wLtXo3h4r7DNE0X+8EaadmO/tzu7A/tnlR2GBzw7o9s9EEuMjSen2UajS7sGd2z9kd1g6fwe50u7a9NbStvtnJgVl/vrBhr+AzcgB4f252z9js3MhsbyyVARgsEsCQ8Mn6wusawJc639bXfRr3wLO+53cym5YXKfAQQKSb8KpmkDrvtgio5KAsKf9e3xVgpmrI1SH0xHRoAMl+PE2So6rdqyCeB/c9oCgQOgeB1aIEGDsI0NySA7jOpQIVtVPQAs6Qs2RZQ1c/YLXUQQoFe7oAIdIzXAqM2eeS5soZZ94yAcAOHwSAkgDyQgfyMOYeV1SAivubJBnkR3jdWQeeGQB04QiBPQEshfekugAE5B2oiU2R93TGcoxpvGsEiAiCw7mbLW00qbghQdYBAdZyCYAcmUQlA9NLSG1SInquwCQBTWW/L2bqRzB5wCypqokCFg78BvuYYQ00qyNGGYA0BIogD4cNoV+iJnJpvUJ1fwEIQYa7vzG0ciDWF9hnrHMc4LwzJFTnq2avEiB34I+9FTKPbKc2UARS6GhzjjhE5ixyKRs6UOtzSABqsHkcJNOtHdzQOoixFW6mmcDgkd+bNcUAbnsAXS0HkF+DjQnsJ0MLsnUO8EUWJ5nKPgN9TQrw0zP1o3FBSzX/tHY11xTwotxxJjfLqz24zvnoLxRj2Vx3Crjl70yvIfl0NejIR/mYxXxUkD1mLN5RhyJfnWKN1/9M7UoB5yzKm9qXGsjCGXGrZnIGg2dy3BO4Tawm5k/rxBLj4uus9HVVtyMsQTi4zhQPYJEs+nrNChdSLcUYjwD1MU9iDJUQ0JSAlq0NwLINa7q9cva9JpTP09YZpp6zWSJP5lFzNfiBE+1g9ZHM9kayQtgSSrTrgcmW4S91LWRPPnA7RwYia7XOKUOPf7MOeOwnqAvuWYXwTqM2etQGzOWVkw3PAqJpjiXjl41R+p1q62EeqHVxeBIg0WAHt9i8XEMpQcqTS8jajykX65OrY+U+mx9gcnBCAVzZlbTvuZ1LE7oNIPt+wnZ5yQDOb08TX4yndu9d99h0cmCbW4WdOn2FjUZTu3BhZGfO7Jh1+vz3Lpi5C+PBAUk5kAY6uTWwBz7wChsOe3buQmW7o33bm45td3pgk2pmkwplDQq77f03CwCeTlivdFpVPEA+//nPtzf+7fVmZd8ms5k94jMebtdc8xz7jEc91m563+32ujf8jd36gffb+264yZ7w+M8ym+0bAEQwLKfzpY2qqf1fv/6btjPJ+9F7z+uvAjgVJImkgpnt7+/ZQx7yUDFxF0iWqiMSaW6TuSi2F8BW2krsdfOFbYKZOJvby/74j+1tb32L7VzY4d62QHBkVlmvC1AC2bRiYgqZ89FJk1STASH8AL7IGC6RuAVgbGlPf8Lj7RMf/zi/T1AbWD3AiLJr49nEfvLf/YS97Jd/23rWt4c+6fPsR1/8YqtGc9vfObBf+sVfttf/zfV2MNq3R3/2g5kYdNddE/vYmfP2wn/zY/bt3/K/qm4Oko44twHkqpHc+wiy+Zx324c9E+OHWsY6jHqwJfNRYvlofWuHI+AxR8kJAandeWV/9Yd/ZK9/w+tsiv12UVoXwaViwVrGkKM6c++9lGdl9jAP5GKyvfpL/qixXnJgikspQ9yUw5gbt9o2ai2E3c1bzc1ICTmeRoH6tbA3U8iNkwye3dPl+DmXUPZiObcHbAzt6k2zU5BZ5jop7WA5s8msYO003GK8mFhV9G1UFfbxWUVgScly2HVCEIzH+NyDlv0MINtrOsEnY7CA/ZRpeXiSoBtd+uOPGpidKqb2yNND20JAkThqx0ZjsIALO99Z2l0XUFf3hA2KhY1mE5tY1+6azO0cxnEMWAtqMhh7eg/h3So5IQeeWgipfC0xLYddAMCere4gL29HNR4Aag7Oe/KSpA4jYc9940ic4n4klQlmvHttec4Nt+H1PJCCS+MnEqHi9x4NTcGp1v4oEK75E6OU7pymVtsrCv8hytFoz86TD9rmOz0p3Up9kYN8vlrr7l8hzRyzn7Ys+qs1Zn4y8imuvYZr2UsF0Irm45oJVnhKrKlkSSnmukOnAicBZtLAKDknS0BDUBk+HeYQwF8wFABO0s/0BBCeMRDscZYwWLdd1CEDd52ylLpvAKGRpMG1iUARZaV1jqKSCM8ZoPOiRq/ZBAAsns26vhoTKjLELMcZyEv3wHIzcM469tpfYCOgkoR1hrk8g2+CpJqMiUzpbjCj3f+PUjq9omsTnIvAaOA7S/Ied0aiBH4/I5MZNkQMDipJ0c7C1RbojDGehHR12GX4S0gCAVPYbVecJ6VeJUuH/39kzQBurez1P9c9sO6BdQ98anrgwj27Slby5FSdld0bTcnkfo73mI0+xYYB8odcLCZJOZkhbHd4JXV5HTE1KYgCsofnYk2xV84E5iL+JohHYC0+m87nNp5V/B5KMkTclsWFUB6NRA6dt3jOFW9GIPBszu8vOn2CwwKBofjkbGCXhW6cb1PXNv2yOsZc933uusmfbI9LfY9m8uHx49dOXLz00T7UgKyxdYjq8P2aJIVLf94nc2V+Rl7RoqxzY07FVSmWE4xfZ+7qHKizYETMwt/SmaRWO6zvFeftI8rrxFk51OWOeGWdCT7VP5zlWRJC/Yz7Mp+OnpWHP0FZHoDA7D+ej6AsCtJSffoLMyEyy4IEKCiborXgeYEDtQEQFefNhWrrlvOFTfb2rF907EFXniCgi7cZ9Mw2B1r1sAMQMUMpKyrBlIUNeiXBXpReZJ1h3LsPFU59HzBIxEYwBJPKbFy5bUD7BJPw3sRN8O+l2fmp2Z27Zrv7U9vdH7NMy9bGBpWotvoF6w0PuiB3qQwMlAV2xmbnJ2Z3AgA+MBuBQYwETRDCxPviabRfiCy2rgH8qV4P6/v9o+qBL88A4MaLpaBGGDz9qfilgqF59niqJZQCNQqx4gdStgQD2wBwAmubXcrNJgCrCEb6cz2Co50+q7t5aFC8HQqNyIFqM0RSe7JASrAmUl2m2JuUZCLw1Bm3kv3NnZQcQNELKDjkmVEe/CUI4QHTANAYLMlBKn8hbdFZYNKlVwW4ObONtTqQJeTBkQROCUjTOAHkqutnesiIAd80sJ65z1pcDIwoUx4xDzUdspMCgMfTmY3GkLU0G3bNBoOubQw3eKt4DdQbZhASkRYAmtjWAK4zrolMRwSZVYcRUtKqK1yzq3Qd5KMlpQsGMKQAEbxAWFMAsOS3C9T57fdsa3vLBhsD8a0AkImOkEC9OojHSL4nKCiwivdEQB0ynhpnsbv6fbBUFHTGnzFmeFcGrlKw1RnvBNg1F2oGrro5MivJMgnw08clgmoE0CIRgPPWAfRYk2DSpqCvWNWcUwEAJ3ZSDVIiOBXynJq3eSALsyFLLPB351g62oQgqcJxdUYlcRKyjmJ+etJBNpVjLnC+QXLbA4dCDHPWbrg36qdDzlUG9irwGytegecAo5MdcDCifRjivbMQurrxOAA4ZAez2sU66qid7pYFeO6YP6NwTHRoAcD5e0XgFU0I+UJ+x8FCgXP1HAoQOKCIHACOhRf3in5I84TGKO9XvbMA0SwxITOkjTHIGMBNdnVtqKKvWcM6zVVZGoKyHsCM+pZpBGmfgoGs5JWoF4r1ytqtLqsPOxFR6LDfeAFJ8KsGO9ckFQFq+8jRcuZXvnbyfSOmVHrvBmDRYpE7U0ibiiY817TPCkfM6tunewXwnwOBSyXJuMXwFdA6zdb7DA9RHqD1xdJILG7hLDWamb9smiAOIMdhbzqz3XPn7eDCLm1XfxNyPV2rpks7f+HA9vaR0S3JsH0wb2cz297csO1h3zrLmW1t9lm7dzwZ2f7+3MbzqS27HdurxmQAg/ELCehbb7nZbn/vjQSFFSAobDyp7Ou+7uvtuuteb099+pfZ07/smbY56NnfvuEN9pY3v83e9Oa32hOe8HibVCO7+ZYP2lOe9Fjb7FZWLCorOn2rlh3WR3zR//4SO5j3a/ahgwbxyqqwrjkHAPjgYN8e/KCH+KFVdSFjDsQ+G1LjSoKZyf4gmDGtyPp97WteY3fccYft7wn8lVywVDe2Nvo2hwT0fJbFJ+Kwm4HBtLAAOSLDHiAyJKb79rCHXm3TvR2e7pgMgSCKJ61Bng0Awo//6xfaS3/td+ybvuXb7Hnf+I22t3tgd9z+YftPv/Sf7e57LtgN77zFip7Z4x//MB4a777rwL7/R15oz/2GL7dh2fMAEsoOaO1IgURsM5WjdjvvyVoAK7DHA5SNpCle0wKAY8/FXkpry9rLM65ZdCKke//vn/95+9DHP8yMYchW9xFsKhY2s7lNxpo3wKO5rl2JAXkk1z7tj7xd7m+lee1/yWwe/COunOTvHZZ8bttN/Vt2RHYLoJJZt1cy8xggPzq/vV8xGNGTH9Cbze1hw9Ietr1JsHM6WVjVW9ruaGmLbp+g0u50ZJvDLet2uvbR0T4TEdD3LFdLp1TisKvKJDTqD7fAQ1qNwwYhRRIG3bk9Zrtvj+gtrOwWTLBBQgfmdrc3sHN7B/bRsdkd1dxGPLhLqvb05gnbOTiwEZMzs4wJPyPQd/R1lBIDVtgf7YGRxOLWM4vjRE27FNtJlA+3ln6muGjAzhM4ojt4fdSkauG/7Wa240r5WNMMXELc6RBEfAnfWWWuG79rjeuhdjaiqk1QOT+2xBisCmjF7xCOavw4qxXKQp79oZUCMNVr2sK3x47YK1WHjOuF9dcRpOnwOnw/5kf4LoVLNFNCGtEir0mL61ALupjjHFBSEQmtSuAn/W6xebe8djDWFmrOy6eAp6cEG9YGJvNektDoD8rTSTSP7cI1AIBZodsZzbg3rBhsJKYQrpEsJt5Mcyqdd4k4u4+LdnWW1ke9dtihOdql04HeAjXRHBR3n4LnVoK1rNXDeYbfoQ305aEQgfMTzkAEyWXPpoup9REU86TbKZQukAxL0Bc2VRLP6D8A5ux/vC9GCUm9mc24/YWPuug0XF+w7oF1D6x7YN0D970H7rprX3ECJkDlfqQShSJWwT+z/Z6KZRGL5PeVWsVkI+bVZTqxVNpQuTfE7/ZnUMtAiQ/t6VSyQNwLCVlUAlRCJ0Ccg2puE9TYJJCLpCqPF2qTSL4brueZ3c/c+Cu2PjKEUXd4gdIEApVVF1igMa5pV4Rlm3Rgr5347P0b/lfEOlf5uPF2R3529Hhd1J888qufjGN3EUf0vk+vi3xD/X/Uz6E+yBIdNTt9DmQ3SFE8r2PLfyesoCFdVn8r6gZ7TDz3P3wI65nQluuJu/AZR/d9W+fs0rsSMThPiHO/KJ6SYlxH3CyEvVZ+fEzHlyw9AsKV2L9aq4jvK75E/5lqNgI7e8VSiphdMG9FCtkcFLa9IYYukqlRvGsIV3oys35naVde1rOTmwJzAZyCNYsw6GS6ZDI7EycBKit8Z50F4vAAgQEIA1hWTB7eJCqDkTwHdRwkNLNslL5HYVD8J/iB98CfODfvFx27sDTbH5ld2K3sAKW50JjFzIbdgkAwfGkQ7RYdJLmbnds9sLv2Kjsz27CdqewLEtCphopYAtpoM7KScY5dA8CXPtPXV34a9sBRAHAzGCCTl2wWGZM4l2vrDmnFdJD3QD8FtdxJiaB125GRTW2yeLnxpNhcsE5wnaeS6GTcCKY2wF02tl3/t35G3s4AuLSX6Z7EpTyjiZ/TCCooHABetFmy0nJWhJVpYxRb2QFgb5yKlPv7Zv0Z8r759It25NdHn+Qbs9rhbUy1ch1gduibG4fLytT7jtpSICjLXTrAPa9JmNgjAmWDfc2MvgoB3AWZ0iVklgeFDQCS+njD0QQwgAAx5JcRbUAgu+woEQAyEHI4lULYoeMpdim7kEwQyRhL3gYNhESbpKSZYc/mLsmuAssXAWtsFBubG7a1tcn3mi9nyqx3BjkZA5AMdAk6ZEKhfegTMJkIAM/nrBXJ+s54XrewjUHfen0wiZUNJrlh9bGcdvRkXSOYw0FAJ1ixYJl4pmbE+53RqfUgrKcBADt7gRlerGXgoBonl6QeY+xVJ7EOniZwUhOZcxNMZiYJzMUCzwFg3csPAz7P4VwE+01S6DgutABgDVYCqiSRG7LvDnC7g8lLXQI6mCH3HQBO7qWzdup/Fw2Zllaws2XXJSFaO4sE9etl3EoirYG/HGJwi+j2wrNDYk1rQSv4Ge+fAfbRHAVe3YaGRK+3jaz0FgAcdovsbDLSFGAVI0Z9oXQT/STbIPOktsZ7cw6F9GLeQX6fnLHKmzko5gakZo43bbGAEpdpDNsUz3XbeMhPD8Y9A6hqS4C7eGesR9ZKDzn7UDeIw6a/ExmFTIwGACz+SxvM0/t7D7XOCwS6PJGC1+VOOoUduPiid72nw/ayk+qO5HMii+nog4mGBkwezAOxiXV1E5xqTmG/n7ev1jJwxYF8M2y/R2stuPEX6wk13SdTO3f3PUzfRiJMb6tv3e6AAPDZc/t2bmdk+2OwFxE0BgtTNRtPnTxpg37fDkYHrEFIZupiYb1hz7obPdubHNhocmDT8ZSMzttuucVuu+Vm2x9PWB8GTMjuYMO+/wd+xK666oF25z1n7No/f5V98Pb30/bMZx17z3vea1/x3C+3p3/p02x760o7d89H7OxdH7T5ZN8q6Jj1hnYwq+wbvvXbbGwb3Lco2UkFg3oM2gAwGMAPfjAkoLEH4cDVBICZDFaWvN9iXlHGGaDC2972Vnv9da+322+/jf2Hz+em+qLKY5Kxf8Dlp+xg57xmYzZ0UVc+2IxKsWH6RB36ATheVfbFT/si++iHbxOb0ctRYL5Cbg3ZsQBK/uUP/5B93md/nj38sx5je5Op/cWf/Jld+8d/bOfGO2b9E/ae99xus+XMnvrUz7JTW0P7yX/1b+3BD3uE9U4tbVlh/yn1X4mEJzF/CU+4+krYjlDLwH5aVVP5EL6GsVdgj+G8jvnpaxrBKQUEFgkAxt/706n96x/4fpv18D4AXgobzDo2L+YsnXv+3IWUTY6DJgWy3S941Re/TDOaIGSWYRXBBAcI3SCmoFW+DNJ7NZZv/Q9JBrvsM+1DvVeq/i3IyU0QmKAmfUOBR6hHerrbtYNqYmWntI1+1xZl13bGU5vz3rJWAy8tstHr2WgytX34KlzPCLwpES1PvHTTnl5HdZrrqE69Q+amKavX3J3b4zaG9shiYZubPduZTlh3CaU14MftLGb24UnXPjJa2hjtREnqJWoCl6y3fX4PAcxevcHkAaVWf+ZA8KoAm/ZDH84w0aKeJ5Cw/e7xVhcDYVeBm+m7DQWFet7SortM8ar50n52ztxtJG1mX27H23wq6R2PULFLtV6DYe/3Ow6Yztvb6OsWWznN/VZAqv17JsJwLUXiip9z/EEhQRnS+UxGdNWkAn446l0TgDUbdlDjGwks6g3u7SwNpES4EnbHDyyo3Rvvj8/GNrees3Txbdhh2EMFlwqbwK/pdGx7AcAZ4Khkn+k7+BmNChBk3iqRB7Yd4CkrlEUf40+Umuh1rZqhRIhq6+JnWHQJYCvAp3Q8qDR0S62rkHtmUh/BcAHQAK+7OPvIGZayEG04ahCrI6M9o1nF98H8KJkQpOtQ41eJl5DXrKzs9XgW6wPIxTmKtYMr61MpYUmGL4Ffl3bGnAEATSUVTxzGvkV/00t6xN/Rtg+uJaDzpbT++7oH1j2w7oFPWQ98+E4kxHpZuChR54lEjRzfNgDsSe/8boF6lwJrGpWI3K/B/oYfuOWT2cLGy8JG1dwqJ2gQNGa5GTqy1in73KMOJkvbm8xsjFjfDKAtaRgpeVbAnvujS2MsjaElb1P4pngu6nTSt3fGMNh+PCOls04G9zacpFp1ro5xHX+eDr9t5VUpSfvoIQzQ8qgr7j84/CmbNp+iGx0PANMvi6hGI14mfySGKfmKuZ/roZzUl6xB3fZ+46iSn7V0TUpwb0hARwxmxeunSliHRx13/KQAYCc0xLxKfyb1wtXDwTe5+FQ99OUOS3goaVIMYK+fzbAtyC9SwSTw28FZzGyjB6C0sHO7U57bwfzd7Hdso9exkxt9u2K7QxbwRin2LoBjnigdAEYMnvFqJ4SRjOXjDz+VJRYNMXx8D0SeuXXLwro9+NkT6+E860kmRYFzamlVJYU0ePYEcp3wRZ+4U9h+p7QLsAGo7zsBELywSVXZ6GCfz9naGPJ7aBMUsQ6mc7vn3AX7+Ll92ylO2sEciedSBaN/vwRjuGNbvcK2+qVtDtY1gD9FhmJ9m3+sPbAKAF4dLKkhDwZqQjKYh9k6YBqgg8x4ZLXV8aG0OYckmQNh0b8BrDIYkpgBclC0KXjArZXVlbc5tpBgkbXpUQxgsmZa1GH1wHk0gvK7ITudA0VRey7AZH8SnR4HD0L6wh0hxhoQOEuBXweSMwCYkITLU6ZNNVhevoewzw/Va5SzxeB0ALhLZP0gkCupRWb5EQRw9kbWb9jCE9DiNQoVQFRHMJiD2sGsqQUQEc6fJFxg3ClRCY3/fo/7nIBijbUMtzLUrdRGgMAn7kkAmbVD5javAAAHs0cMWwA5SXoZchjSAkxgL2SkbamAPK/vdSXhhlqUvZ4NhwO2C4Eb1B8Jzifb4jsyMpA6y5H1wVxzGRoEPMnoQd/NKttA/YF+j8/tQZKCILBqDxIsQLtZs6WW3lX3iqmc/2BDD/ntcAzoKAvyrgFgyuQ4BOCf06n2vj4kAc36DlH3WqztACozERZmiDIrNGrcZgxgH20xNCPRwWuD6TNJ0CXamx9GlB3WAoCd1cuDiZN8ww8KAJjzPe6XnKhmqPqQDWJ7sz71+R63kZCmA5wJUFTr2z5YiFTWB4pLA4DV7rAu9Z8C97E+HU5LD+wYZldq16FDXBMAVk8LzoODlGSFWzVI4l0FVGUy3pkEdHo3zwRW22vgu8NkhujP3I55h6Xosts6r0EUiTxMIvCfQ4BEsFlDDaIVuK4lmesVwkxgT/zgzuGHUtqwjFEYEtAxTxm8pQOoTEAEadvs3/x5cbDIwYj0HhqoBJzn80ZrNvaJOhUgrTanReerj5VXdCJuvigHOoAdwX6y7drjInmo5qq3YZzmjA4AuLFmAuh289IwRvk/2A6zxbSy82fP2v7Ors3GEzJCcaA/WMxsPIZTXtls1rHd0YyZ4agdBXIWGL9YejMmBiFQAGli1SZ80Mm+bZ/YtMqmtnuwa6PJyGbTqXWLrt3+/lvt1lvebxcODuyRj36sPf+f/i921UMeZm//h3fb/pZPRAAAIABJREFUta/+C7vxXe+wz/2cz7TRaN/6/YE9/enX2BOf/IUG+fBlMbfR+QO740PvtYPzH7fZaJeVHFHvE/VUv+Fbv912ZwOqS2AfYs3GSMDwVB1lv9cS0ACAOY9Rf9cNVEiPY36hnjD+jdIDb37DG+wNr389Gb+jg4PE8pKkKULt3AGs6HRtXlX2uEd/pt39iTt4gBLoob05/JvkHHQEilD513P/AVo86uEPtwvnzlq/h/0UdXtUbxftGmOPs4U98KFX2y//7n+37VFh41Fl//LHX2A33fgeO9Exu/qqK2zcGdrf3/Rhm84O7CUv+WH7lm/6OtseXEmgeN7bs365yXdHm3mg4v4PJQytP9VqDcut/U7JGaqfTkZayB+3AGDldYRPpaAR9mK0H39fXDhvL/7BH7Tllo6lMyttOINE3cLGi6nt7+3zfXuDvqSjI8FqubBrv+RPtUOJBptmtv4qm5zWRQsxy/9J+52ti3wtSVJZAYxVvjFZj8pOSbY+Hf5dnQPztjPvwG1xsysVD7JngXJbxZm5PRxaWVX0fyDtul/BOuAlACKJAdxOAGyHVfLUkbAc7XYHoAflgQd2O/aozZ6dLAEgLWy7V9gGSm30e/aJ/ZndvDezj06ZgpfAZfnPSohbLlYzk6M7w6/I98FVQG4bANb4+Nt4P+b3bJixiwZamgpA+XePGtdobzBlDj1bS/k+/RwKmh37/dp4r+rDiz24Md2T2kwkhza8qZRuFPOEweDsR6CjJ56xRravLQZe6mSzSJahbXMAGOtYm4wSaUrIzAGE5KEhfA9PFmb9WeQfOTzM2rsCgZFMh8BxH0mX8BfA4DXIMMMmdAgMzzozmy4XtolgNc4fuA98AwdhsX4oL82kFZX2YQIzc0rnTNpAs8jGXQIS1p6MV6D8P2sWh4TyQkEvJG10isRuQLdJwM/ttLOyJraw/rJjUwlbq64x2kfVF08YwTmJdisSjjs2n8E/qOUTmWDjZWzIVl6I/UtQ3c8nsJd10qns06KS6gKSs9A27FRSYdJe1Cu7VKzg+Yey3B277QVrBvDF1tn683UPrHtg3QP3pwdu+EiozdXnTpVCgE/ddC8iXgm7XHYAC0lRKIDfYAEzruS+sNQKFWWiPKyZ7WL/xRkCoOx0wlgXz73YB3t9W3ZwljIbzcQCHqM+8CLAWycGNFSSpIqnEi9gFAqU9i1KJU4gMe01gxE/xN+xb5KLwb1N/ncKKydfvunvNvu49unqWE52BV2L1T77sWNVH3MaZwJ+h0DmMXDixTIRj3mwPP1LQKjvz0Rb9R0ysO+jA+v3ETnEfcR24qLH9JP+oF8WHiV8k/qnFctoH2Yawxmw8+E21yxjUSIaZwNXWTnm1qt7lI/xOFkQYxjv9XRyT4AgzuBxW2AL4bXH2bOBTaQ+84Q7nq3ruBz9Zo8EAfzNIz8s0YTPcHa2iuDvdr+wE8OStXI7KNlzYUQAGB7f1rC0y04M7dRmzzZ7koFGoiHAYfzXLfBseLjQa6aIfFLqUymomnGM90NriAMg5g7/lMmVUJMBPoBlDI1oxU/IXI4k8Dhbsz9jMkAVoEeJeSaFJHUAyMZ7zA+J/x7rWECVoFPYwWRm50aVfXSnsp0x6R3W6w0YH0ApMCjRnd4YkO0MIas1A/hTZSzW9/lH2QPP/t7fzjljDcOcglhHvblvHmFYmxLP2tiDkaAgrAxlMix11TVlPhclJXdx7dSDdxFAp2F1QIzbgEv7KpDkATLfPKP2EQ/H/sQUWOd9XArQ2SG8VezuYaLCircA6qgBS4PoIDGdHQ/0J4nfANByxpn3Y9S6DGMfzlqA6nLgmqA5vrrdk3GEOISkDDusgatwrYLyyOQBI4tMHIIqMNSw9iUBUbB7YmMmgOrSZuxP74NwNCO+xd5ypyeFpJyNx2A2wE1EbZD9HqBl9DyDEhh7MLEAJi+SdLRKZdHCS26C+8PCut2OWLeoFM86saofzbY6sIh7MXseUmqQjUDwfD6zboksxMJGo4kdTCoypPC+wJCQSQS2AKSjBVBOnEUs2UsyXdFe9Aul48x63dIGg9IG/Q4D8JC/gONdeV2GWBrBdI9/Y2PUXA/mZA3q8h1igJ2hG+8WY6Ch0D0k+eH9w18gqCXGMP6CdcPnM9MTLywwXEMQwLPPV69fWRPXnTWavhDS0LWTK9AvAnViJOt3bGTK+gyfPeoEJ2lqZzfH7/XsmreYA5G5jxC2glcH69k7mIzo+Dv/bDvl6uPIUs0xOATrGi5kK7Gi9anXUqylkmVzsvHND0NstB/mcBgKVqkH1ZrAQg4o50CFXizNdwTvIhsz6jozY1fjjDUXxzIeCIW4NDJx+b7+0mqD2Cze3PR3mVBXQsgc03h+XJ/K3GZYZjiykJKSTavrmTP70xleSTXBk1JgR1kHj05ksIw6Np1MGZCEzDhqoUJOtSz6muJgxFSwZ1i3nmgE9RhPWoE90SxzkBy2msXxMhA8QMEIrqZFoVTqmCPRdrFz8wNaPYuYXKHeXNGpkSih9gSIXne6siD1zfo+HCca4ebRxTHbyKKodeW5B9UJPPXgOjjGqHl2pODiQEGohZ2/64ztnt+zJWq8j8ZcNwAC96cHtr15gsDc/gGA3CnlnyFLtD8dMwi/XNa2fTmfWa9X2IntTXvQqcI2tzdsx+sAj6u57R2MyWS8+Zb328Me+Rn2nGc/z0Z7I/vzV7/K3v62t9rJU6fs3rMX7F033WjPfu5z7Gu+9mvs9OnLbILCMsgqhYxyx2znwhk7c/ttdnDhHtuf7rDdpXVt0unY1/7zb7f9qpdqRXMPjFntzkfMZxyW9vbAAH4wuwvBdkhey6TgcCQmLIIab33rW+3lL3uZnT1zj03GE65PSQBHkpWD6QCWOeTq76d94VPsw7ffZstZRflNjjKAZgCo3JO1qMHAhp1HbUbUl93a3rQrTp22+Xhsw26PY4F9tFv0Kae9KI2A95de81z70Rf8uFXVrp392L32oh9/if3P995q+5OxXXFyYJ/7mIfZ/qSy9952h/31X/8Pu/zyE9brlTavllbN59ZHCjEACe4jkk8XOC0lDsVosiS8qPsO1jgAg0xWGXM2T9jQIgSbVwAHfLMCtaOnlZUbQ8IQF26/1X7hP/xHGy/knzAQNVNy3s5oz2YLyV6nFeKgLvaka58OBrCv1YZEmSfl5Jbe98vk1yRnLZIxMv/Ua3M2GLWUp9aBXZteFmgguzn2yCaYnK/z2ujG60RtW/li5Xxug8Jsu9u1Ra9v9+xP5d4mLw+Aq/aYWiWgufflextb5H6TEhya+wAST7qoMjXv2CO2e3ZVd2aDpdnJjQEVVA6WhX1wVtgHd5Fm0DPjYd93fq85GntCAIQBVtb+Y4xQDSBKIjrb8xzET/tjqlnbDIgdBrLb5tbb1tjgV45AY8877opVoP9R1ydLrWyI5MPFPaIW/P153qoE0Pw+bb+lXWpBazHOS80W6DhVtzepFfl+F4A9z1ZIriRLQco2DEqxVjmA2IJnENR1h8QwwFqyeAnaegJVISWg8G+ZFkMmrUpFoGwG5hi+z/MFy/KKWdvlnxKwWXQL1o0eLDo2KZd2YlHaolCSp9R3XFIZvgJZxZKUY81h69iUYPLSBmAOY3spcPYoXSVHUnRgEAMwRVItplR/DoWTpVWelAcgG/dCCqyqw+icC8vg6REEX3sLvUcoJYTw5Txj9wKknmB/gzIRANmo5Q1Wr9thbLhg4KMxAdJzbLCHeK3gpLw0nVHqeQy/KeJuBMU9YO+SndgDeL5AGQbYYMhVI6HWzD78gs+8yOJZf7zugXUPrHtg3QP3pwfedMukkXQcJAHYXuxFiit6gpXXd6dkK2NCUqNT7Cm8wSAnKD5CX9rjQ1R/MLMDqkfgvAHln8pCPY17cFHajHXlO6y5CdlnlAMVc9clXf38He+bx3VChpogdeYeEwCmJLRAHRybAgSua8Vegt+8qpPzGG0LP13lBuaxoFW3y0G3NgJc816PGO37Cah6ZECnlYs18P5MtCNe9JMBgI/qizpaUfd++I+1qPl9fwklRmcHmNYtAlvNwnOKALnSSjOKcqnPlxenYclqdfvXucb8Nfnc7CjGv7aTOOiDB7lNcb0GAOwJ6opT6bgW7wMVqS7TcBe2USzs5EbXTg5L1srF75BYv3eAGHhpw35BBuxGTyUa+7gXpJ1xiqOSJmLuiGsAH8Dvu1Yse5ktUtnEEDP0UxWj/QSCGYvDNUsr4TM61sMzBOKuOvbryMG/RyKG2yec/OfAA1AyBmoASnyHXVCdcCRXMm2csXukRSJ+gM8OZmZ3nBvb2b0RSQcgCIB13OssbXPQtxODkhLQggXydOlLHfP1dese+DTpga/43t9Oxo1wRBZoU2AvM5st+bD25lFnYYW5kAPC+qHOaJXB1AGdAQHGp3R4hkGhTOBiYRXlDyLQFnErGSQaFFQ2dyg5auYhIIcrYOQkoKos9YA0FLBQdrXeLTyUqLGq37c3ijwAJMy4KbWZDDiDE27oMjZlPpX4hAQWRAzfQ/+ZpESwCuO7uGK4nFLyC0EkZL3DEA8AAPvGiN8AGFOmToApkhecId+bAZjCOiUYswrshuQDAzoOVge0xTd1hwpjlTtTefsQwFH2nz83FLxDVtgDyKxZheyewCE8Qwj3BuOF91/MbdDrkn2iQCsYT8rSjwCwQjFyBkQ2kly05lJhVbUga21mhU3nmHsdylWDrYQge79bEjTroiYtHW3IU0haM95Rga4l6/9iswPoe/npTbv81KYtqpEdgMHMUFQ8NwOWHIRTbdr6J68HLNAu3kIup97Rs9yc2SmcWAxczF1eUnqt52C6eo1LsCtYi4zPjexIl6ZOMuv43MFjb0GMJQO3ZCKB1ZGvghoA5mcEVh2A1ZRq+awBcqgdkg+ucazol9pKuCsZYGlucqKXAgD2zxLjN65tgbg50zNA6jRWGcAZY8CBinsfcsA1PrUdqI8IeQ3geq3Wh7aS8oYC3wlEZffGX2NO0Epl4CTvFXYyJREo8hkmWbV2lXGbGFXB1qa6gdeF5jTLWM68tf7daI8/E/0gKammVHa8XzCTs6md/koAiEbO52zqFI22ZKaAO5Ij6TUD4fx5e/z6+WzJ+qJa8wjMimm/XKjHkkzhAp8JNArASmxgKRDUe5JkcqNGUTDgot8B1ingrLECmzhfvJwauZxskvp3230pgEPjpLCq97LfuS2ukyPqz+oYvuZZ7HEJCKOMjzfIAwhuarwAS11nHcxD1IWZ7I1sNqqsGlc2nUmK52A8pv3r9zdsZ2ffJggYWNfO7ezTUd+bVjZBNvccBxnNQeQBbQ67dtmpbXvIFQMr+107v7drO6ORjWdz63SH9qAHPdQe/dmfbTfcdKP94Uv/yK5/4xvt85/yRNvZOWePedzn2AMe+GB72pd+mVXzpQ0GfdZ/lSvQoRw4fnZ277F7b73dDnbutZ0pauOCXdW1kZl9zbf9CxtVPR4icBhSxnGMkxa6QEr5Jbu7u3b11Vfzd7h/aT3WeEUZA0gf/c1119krXvGntre7a7sXLkihAjJH3DNCIlkynzqwicnLfy0Wds2znmk3vfOd3Nv0e9hX1ZAEaMKUrs7CBmBdYz/q4/ld6/V7BI0xmtibDsCe7vat7A7JtD55xWX2kp/7Obv8gQ+1sjewV7/8D+z3X/oH1uuesHfe8H5bFl07ebJvj7j6MnvCk59kL/m3/15tQ91Ir6uNP4fDIc+tSprwpD3vG9oVz+AVMyHwbk+WQk3uOKS2su3DJoHpVhVip6FWZW+2JIDe296y5Wxir/n937PrXv8G6/YBbCsghu+go/ZGe1yXCUBLbEOth1c//WWH7Wa2jPIduL6H7LAkmvWjturQm+98uX2U7+YgGa/L1lh24NU+erH1nUUOwi6AdVuUtlmYbc7nnMs7vkPI13ZYqZG5H1BTM4FIjGy14mipYPnCJYIBy9Ie3F3YAweQCBvQl0OyxUdGUzu77NoBqMszLELM99jvs00zA3MDCK7/zPwDj2rgj1qPhVa4sUa1w7ofkWzhpcfGVoKf7SEJRncGaOe++cWGMD4PXwutzdnEAYTncwjeuc+4lWzy5jObrOUorXBUu1qiM16zevXVbVA7WLzJj4g+8TmUzkosBQKxAMqrqfyELCqfB5k3Aow80y2tb4VNEGSCYgHkiOkHqe5trCdIMTM5mDYZOgl1zTUCwS5trGBU2AYE9sQkRp1esGo354UVPAxB+tjBVk8kwLhgL4DvxPY5gxn+GWqkLSEzhzpn3VJALvwoqBM4YIpnQxZzE4mf3h68OBjJsM19KB7J+At4jnMTJ7reh7V/ee7Fe8TaLKguUSLYD1Da6/sCUGYpHEoAKhi2gI8zQ61ugNQ6u+CZOFeFVDaTAJYC1DGWYEUjdYOy1GQO1zkADLChfRwujaeTk5moBMnpD/3YmgF8qXZgfd26B9Y9sO6B+9IDf32TElrzxDcd2aJ8nogPAliglMfcKht2jImC+J2LWQhYQlIear7DL/ckRcT4Yv/GHjYpBOoup9iXkfzj5cE6HSZUgUgCABiSzVXU8fQ/uXcHEOxlp7iTOUkA7UQSGBX8vN4nPgfjmHslz9lI7sKepfrAoXjk22ej++LeR/ZpHpMOINj33jyEdX8wVT378JOPu1cjbNb6qlizR7xJDmLXjmUKQRx3X8/RW3njo97hUubocdBZWxWn/VpHfVexiyZDV205IoCS3fioEinpXaJ7G3/Kz2yQji/l5bObBjNbpS5rclYAsynE0u6EyMWP+ejzKfJwlZCr2ETuj2ONsjxHHK/ktsHzJNu2u6zs1LBrDzg5sFOb5ANZh+WuCts/mNlg0LWNgdmgq0QRxA9YRZhrVPHhgkqb+G9pHcSTl/BfIamsGAD97Egqydui3nR8QW1U0qPWvYga+i6Peh7vy4paeZzEAV8kongJSNYEJ2YD+wBVOfinXjsc+aJuV9A3FyZm5/emNqlQZnKQCGSIP8Euooo548xrAPg+zfb1xZ9mPfCcBgCcR4scnmmwj9oyaocNeYCIqzCUFOKJ4IKzGxlCIHvU66gxgCojxJB8dpgmzEijAsCy1AEWbFAHGSP7O0BaBunckCKoCEcImdgKTjmcTMBSrQtwOp8GjWAJLwvWo7NispdFdjaNp4MFKzfCLLjSBn389unxao/a111OBXQwrQiHes8EZJV1Colaj8XZVUeXXQfWKz9WZjedLCJPAmrAGkUfySkLZwz3VxBDEJ42jswv8e6NOaJPxEgVSMXAUARYA/gKdpD3jd4tWKwCkFWvUeAVmL0CfWrWDYNOPk+wtVP+jUF+ONJgHwE4mks2regSzGDtE4AckwnnGeseYDNhO2tJbtwDWfisqULvVVmYlIDumm1v9m17ozTUNKuwMWWVJTnmATKwLwQwJACK8817MAA2/iK8Bp9Tadd30DWUJR0EJnvSJagF3isMrQOCanPEO2l6e86dP1ubf3A8s7BrkusFFUJOQxpvLiF5Vbx/CwCO9cD55u9EpyimTNSETYHjPA8wD/VqnueuYOqy+wgAN8141vdavjVAzjnrDY0+aoFFTa9dACbXafruYZmhAKDDHlAGviUhymWYnQh4v8yWzKppql8qSWT5ZwwVkkF1HwBgZ8LW/QKv0SHDrMP1Ts0KtG0bxTBmti+0g8mrtlCOsgNsDKoiBTnV9JU9IoMdbL8FQCV5z1AMAAOYAdKMyYY1T1Adsu3OusE1CMYy2NvtSoqKcvI4AAvwYUJSBvzEnOXBebmkjcD9tk+cqKvc+LiE4sOqveFi9RiZMJGN7cXyEnXpRVBlv98i308QOADLKZ6VJYkIvAvwN1jiM1uiHtRoYnvndq0DIBdZ4IulXdjdpboAwN3z5/eYsdntb9reqLL9cWV7k4lNcYiHo+7ABszmsF/a1tbQLtsobfPEtnUHPdYu3L7stG1unbI3vvFN9vfveIedvecTVpR9u/HG99oznvVMe8Y1z7DLrnoA6wsPukMyvAEAj8cT2mH8ICkA/bizd8bO3Xq77V04Y7vVLtPJe8vSDpZLAsDjWX8lAKxNEXufEik45uOxnTp9mpLXGH9IYUIu87Wve41d99rX2p13fpzgLZQjKgCypZI5UkIH1zVY0LKTAoAFcuB7X/3859nf/91baGfmAAEoz+ksW8+2QG3ef/7N32zXv+61bDfugeeA6Yso/7hCbZ+e9QZD3vsnXvST9gVf9DT7xMfvtpOnrrAX/aufsnfd8C4bH+yTMX3HnfcwgINx+N3f/jV77GMfY93BJt8PJRLGYzCxjeDDcEMAcLIxrpAgtrqmIf4IADh/b6w3tLUNHMUaYVIAgj3Ad/xAWczV573NDevMK/vFn/5JO3P2rEE5QIkc2KNKjv/+aD/LHq7B55jef/4MSUAf9SP/z8H/VqQkrdkAuQiTuAvjIG5jzXqgTv6nJyi6H3mfE/9zG5TWqvaDgS3tARsD26squ8CSFOgTybVBsovSYCHgQJbg6qhStD3fd3hlFnCUkgw8mdIesVHaxnLKAOCs6LLm28emFf/kNHVAKt0vpN8iOpVJ/rfHY9UeIal1+X/6U+cJzDOVLonGHjvAsu2X0AfwGy/K4DiyN8N3Q8a85mjt72Ttcx97leXWUlLix6ogonIQ8v6Qr5aCf2Umh5gPeWv/Tm1LCQpqn8Ze92+3L82VTJLZl77GgfNQSjRc70w8TQ4T7SnGjECj+0fI0UX7AXyyxA18bzJNEfzF9XpfVjvDtfi8LO1gXvH+sLdkLYBNjOQhT4rEY2GDYB+hlgCbCoatwOUZkyjg9PdYc3tKu4bPcBBCbdxxNUn3py8ISWjMOT/XhXQ12+y1EfEZ2kz55zSP1JcxFHEaxvfwzvBlAYDz33hb1NWeza2Hmveo34t/+4JkYM6TW5iI5j4qZOAZcCu7nvSLUF6l88tC44H+kxKH7oH9BZXombzrIG9nhnsoU5OJs26z55TOVj9j+fWC4ewg9+0v+Ixj7ev6w3UPrHtg3QPrHrh/PfAX79X3Io3KC34kl06xRMUlQ1qZADBqeULYr6tSPHQbApzFmThKzHhcM3J7CKx4Uiz8Oe3JfvYuzParuZJ6EfHzMw3bl5h5GRPYvSn5G+4Puf8mMo9+ze2MIV68HVwJJHnpPmQB4yzFs6n7fS139ljwM7mI7ou473HkaFzs83iTHHjMgdtVQG32sIu29dhp4sSi+zeV7te3LhaHWHlTd1GPemConDU+9/5MPmjjw/BG66TVVbGPi/nuNSFNnqsAd907Si/d906KuV0Dm+FMR9hQZIkkaFOD9i0xNvrg+bzK/p4dAemHMYHQHw3gFqxd1v1Fzd9yaac2u3bZNmr/UkTLFpXuPZvLJvS7ZgPIIDNeqGRGArQO5pIkxLom+g8xRRIyOhFn84XgbYRLHcc1vUcdt4UPLvuEmDrqkSMR1BUAoObjMWkmLHq8H6MD3xNnBSY6OhYupEFy8yAAABSGvWASP4VuyHghhnOAskTEMPzd0QdUgoMfLIWhNQB832f8+hufRj3w3O/9TY9GeDXSiBBdQh+EXGdcGqBn+iqCIa6JL2BBh2L8wMABCMgBT/7dvxz4Qp71Q2fIDVJioLrMa2Su6M+wnHVtVBkDBQLmlBwVfFcHY3R8hwHqtiQ38+CVFDbViFoC2oFrsHcim3pVhIdfqtukzSADoh3MC3CJgTbPBGTwg0CoBygpvbaUlr9LNMOtQgYM2aWss7ewjgO8ktBeMsgdADBYXgrCoP3IgFfGuRUINuA5Yg8rGuGAspqs93dwmiIZZOIhCC7gM5h2lKgh1lRLHTILnrGIAICV4UgYwTdTyUww716BDcpNaIZImkKQNBzWajolc2vQ6xPcwXuLaawMQ2wm0ykYwOCVC9BGEAaBTxam97kAsJkBKgLAqt8JUAkZVZClRoH5zUHBTZVZWtkaiTbhV3rX+lPhsGLMKu5bOzyB+elzr0nN+efSzT4rg5GpR0rOjrLYMWe87ouCswI8yab3jVrX4bl1LeK6Fdn4FHD9kc2lJ5HRksbFx2gFAJwOAM405timgi4CNKLeMd859UJ9eIjuzNnl0cYkAR1zL2RZwolaUR9bcxQzyedkZlvyACjnowfFudY9YSHA7Byk57WexBg2jbbliPUuCWgx7S8GALdNLmyU+gl2Klj2eCcPzdKWXCID2G1i3U4BwPVsrE9GuU1OY9IALFZjk3FvZCnywOnGCu8dB1IGisn2gfRwOOrI+iuZrEIMGN4s7ahqkoCJyQSYbtcAlHEuBRuXMvBy9pjM4sIQIQGtDGmsddk52hEHj7W0PKBPAFjSu5Cd3tza4veSueP8cAAhsRDrDgxb3h7Dxr/dlHIetEDo9ve4VgMMaIESjbnmTjTHMbKhPdGpPonoLQL85XxazGwKUHE+VcLQdGGzcUVgEE53tzcgWDiZzG1v98BGo8pGEzBYe4Z6LKNpZXujKRNsANKzRintJWqld2047NuJftcGG3174uc/yW66+X32t2+63m648b1Wlj3b3BgYSNZPfsoX2hOe9BSWdBjNJ9CdNisHhoA1DhF4J9Vu1w8ZukVp53fvJgC8nzGAu/MiAcCT+eAwAOwJLABwAgDGvByPxnb6stMEHPb29u36v/1bSiVPxxObjlFTZ0bGFTLr0ZbCwWjsQmRR+T6NORAaDpSAdhnl5z/nK+xd73ibGMDwH9BdPNRof57Opnz/7/uOb7fXvPIVOrySWT1nIH/eBYsLwPGG/ZMvf5b98At+1HYORjY5mNt73nmjvfR3X2o3vPsG++jZ83bZyYFdeeUp+9hdd9szr7nGfvVXfsVm4xEz8sGwBYAeiROYH2DiDjc2BApGSYxQosgYkvANInFIdkyTUgBwfSDMkyQiuIBzpgis7vvNF9yze/0uZexe9H3fq3u4+koc3KdZHRcEAAAgAElEQVTTysaTkWS0fO8PG3oUAEzfprXoCBCGo5d9fMhmL5oqHvRPs3ryTCBJ//ZsnGMXfG1f2pcRnHE2Ma0gkxkd+CkWtl12bYo1Culnypxg4kiVhMk37PNIs26/ctgOt+8Z4Ji799q/kOgHmemuPXKja+VsajvLpe0soDLjNahcvpceV6543gbL3Qa1g0rRZ4EX1sC045EpAKrBwee17P7xHax3uEiujNtrzYGLDZiDpKsu8zNM1PbSe7aTYptfPJQYxDrOGePHL+cemQ4jft/Wa4EBzL6MutIRdE3RozyAdvhV87hquxvwWSPBCYGbTNYc5y7uuf5sME63ugPul1gXCMKw9IN49ElBZrSc20ZHrFmeRbjQQypaJWMOUG6FNa5dIhx2aTFjHXr2C5R50MBuYUOoF7gtwVkLqWLj0mx7pmASdyjUGZ4LdJ4guOXyzXgW5JHDv5FPCcYvznyAVV2OzxcJwFMAvjyrwn7OqZeR/DjcByA4vfVwBSLC53MyyhERcKX7LVbunLXVnYHr5wN4GwTH3S+hCgLPs/CZOlR9gPJE6ZWJxTZX8ItJzeh/d6cxJvK5dVaB5qeSfWU70F4wfNEDYBszScedcrCMo4/e94JHXMKCWV+y7oF1D6x7YN0D97UHrn1flmpP0+w+YIprSC1CW56IJdiGBQAjyUnkhHQcBggcYC2VmbDPCGTlf9gBnFGMwi8oDaDyD6V1uh0q240Xcy+d5qXFxOlIEq2Sg5aaBeOzca5yX0xsQPeLPCEpyoZJUFd7XEMK2sGxuFfqRyY+XkKvZsBuuEP6WsS9/B6X4v/lj0uk3UtsxKVcduTrRHC7viDoEMeBn03KRMv/9D642CNXfn5f+yr5sk2kM2/7ofHNIoHu/OsuKzJqdZ8jOjjItI0XcYfGlVqO6oOjYnft67MjrOakk3OSpk+KTcpxp08WXeHzqD2Xw3/DsyIWTF4Pvkc95Dnj/Kjxu9ErbaNrttU3O7GpOr5wYalqMzObVnPr9ksmXsAmgAFMlQCG76W4Ct+coW0dJxnzQpwRGEIfcW/G4HRGoV8Z4XxPMgnytj5bUClmSjsg1i8Yx71Ox/plIfbxUvhElwA0vW0fwqVKWLFOr59VvGSlpOGRJCoboVZH4qortyHOzyFA74AogtgQMA+cFRAPVOnINQB8CbZzfcmnbw8893t+0zM7/LCZ7KvT8Z3FmAfCaJwSg7buO0mORu1ZMDNVSy/AHgVKBWjgQMtM8RS09gtjDyRgm+0Dzi4IhiAkDygzFiAX/14H7BO7QI2lAQm23cwdFWSqRECDUltL5I4ggFHr8jeCNe7oCLQNQLP+O50zBDqiSxyUy2eX5FzUEtbB8oCX2DdeWzXvk9gY+ELKY4qgAuVbkG1DGT9k+QAocfaeIyF07FCzS0qNkh7zAUEAAAF3vHsXsmF4P2rM9BTYRxeDASYTm2q/ibXrMrHOus37icxED5YStGcEQl6kwESXFqdj63KlSS7ZGc8JhFd7xQ53oDIFCc12xx072N8XTI1MqS7F02w2A5MVTu9cMjPcN4JtrD5EAEiOquZGr19S8pMsWwasJAVLaWUwCwAADxG09iAsZdP81XyQY14IKkWAy4PjAaRyffgq8PhtrI+Qe2Y/ec0EMUA8+E4vXweEJEXiwaOQx+PcZElJlyoJsJXtRF+qwaleXJZkQKel4wCwB93rNavv6f38XiHrTka9AlpkWnTQ30qw4P8gAZiCvPKc1OeeTEFExNn3Pj1rFot3LFAE3CP1dx2k4rrJatoesuYMrNaOY5tlzKzbmAf0jHInM9jD7vHx5WtAObG+LwIAB4ARfcg2kulWP6vtiIo1qlxGfU/9LvnwVPQnJU0EMEO59oyRrkc54zfJTAcDWDfmrf0d+PdVmjkp+9WlDNO91OMCTCHJWIkFyYzesB9wRFVTlCFYzmnvatR2nS1tfzSxajZl7VOAvZBrR7Abax/vi/sDEuO7RUJI1u/aS5xF5pkkwbxl7NonhqTSnd0zF6iH56mOuLIZyTh1m8xEp2TP2FHa57yeLsfNGYNHZ9Tm6SJhi2vAKWV+y5I1GLwXOwFDGrL+wbqvA71JPYFJQnFKkvFeziCJL0YtDgizCiCnJPN7/T4d/N3dkZ09e56S+gcHlY0rBI47NpnNbTyBlLDqsDMgQAmgHoHG3qBnJzYgY1za5qkT9hu//Rv2zGueZe94+9/b533eE+whV19tV119FcPPc9RHZJ1nNKu0xSysp+S9JeHszFqOT2EXdu+2M7fcauPds3ZheoGpoN1FadOitK/61n9m09mAAPegP+B7zPE55s9C8piYPwSWcYhBLelOYde97nV2/fXX23QyooQaAfPFwkajfR1eKG+KI0+ATi7TmR1WCfqitWC2IaFqMbMveuoX2B0f+qB1MNdoG/F7ANuQX0IwBOyrpf1v3/Ev7C//BJLGBcFf1MyaWscmHbPPftzn2Itf/J9sa3vDpouxvfuGm+wX/uOv2rve8R67/PRpm1eVfWznwK48vWGPeNiV9tM/82J74uc/VYBdVXnSSiS8RZ1e1Hse2dbWtqRJE8Cp2cQ6rc7KBdhA5Y1gBYc2CANMmTqIr8d8HUiu1GsDkUGoA1pnMbMPvv8W+y+/9Iua8p4kg/7DfNq5sEMp7sOHft8rOmbXggEc9rplC2JnDjUGWtEMfMO0OqTMEMsPSQIp2ODr6xiGa77nrAoo5HLTMubHAI2RwOE3zbcj3dtDWynxqI7UEDxdcWsmJ0SyZEOqm0UjeIw+Wc7tVLG0SVHa2enCJh3US3UgcFUULktGRAtOdSorNsCwXNr+vGsdJOuwnjZqkAKaC88V7dc+WieRCmg77ieBnxdJnol75AlXfOJRZVmOeq7vi5FwFHO6wVxODb4ItcTZzYffT33RPl+tbOsRSW7pfY/pvPz+OdDLoJYHVwh0cqKgpq0zS/3f2B/E4O+QYQuWLPqBJxgmaEYJACkJcScOVSdm+4tpO+qC7Ys6ZJBjxvmlZMImzoMiviJBF7ZcwSOApXgugFzMxYGyA2WbmcjjCTiQm3ZWvmSRAXziTITq2WobieyLufWX8toq1vedsy4wGU6LKoHctH9LsC5KJZJ2AAarT6ZkPAgMB3tKK1J7FL6D9kKZCO/GvdWjgPg7kstwLsb5NfYJDhuBdRd5dzUSJKDA1wM7t9ND8pv6QCVzpDghf8VsTn8EDGUoE7gCFJKEyTJecrx4Ly9PgPYNuj0mJCXEoJCUNsBgPAN1jm/7kTUD+HirtP503QPrHlj3wP3rgWtvbgLAvIvHQLgXR1qkHwmx72CvRd3PQYm9Cwp1SpwON8YjFQJYecRRcpkU/kQQAEgEdQp4ZNwNsX8UZuO5EQCGspO2/q5A4qjbyzqdvne5JxrsXp2/9T+cl+owkZ4XDGAy/BAD9pqfAnw8qpIAV908wlZH9W6Ai+HjK44RjrP/mfl3F3Ex48jQfFzeposM88XA6uOe3/is1eY8IrWqCUfd99jvXaxzj2ysPjju3lEXOm9r8p8bLxDRT+/6JnrfuFLfX/3UFNo41DmKntUp5Pdvnca3FLuu16giUz5XIzYZebkgMwSztQVQp1hdiu7pHIBQDhM64ItD/Y4loBa22Sttc9C1YbcgsDtEhTJn14doJOLcqNQDWWeAwzg6gzGMExgBYPjUHQDEiNM4SM1kkZn1bWaDEkn3+LyWjK9jXFDOq89QjPcynof7BLkF9xfrGAqaCKGRfYzzn47/Xq/cqUgudS3Whnxn+rQEfqHugxiJFEsZp4ftAnFEmjfy/63kdVCn4zmCvu7MFnMRRdYA8Cc339ff/kfeA8/7nt+s3zALoMcvKTvHTTULMsWHdSwqrHeSEYTTQSAt2yl4uW86ZHt4gH1VFwewksy93yoYwAguNAFgZ7KGy+RWOiXHO2MWDg8CqwiTgf3JIz2AimWpmq4M5tegbt42cUfrWpUR6AtAgn+6LkRySFrAEIEHf29m55H5qYC0gKwAPGocwHmygDUVoEAAA8Z3jsCLip2zGDuC6PjTgRoaQIIDhc2QbhPgNhmkcAiRpYTtBVJlkmSTZKJ+h5odZHYJrk4sR0k95yB4FgDmsOSAlbO2EzNUAQxhWHXuWiNomqVFaQoJWGTfRb0E1CmZze38XmULBPe7XUlFc1/zNymQ+A4gWDLXSgqSdDbBJxayL63XA6u3sLKLTQZSaciEcuaopzwhkN8tO7bR77GGcFQxC/dFQGnAT4x2aVMLSUt3XIJVoe0+GM/6HqV+2HUO/GUJEjVonicJqN/ZR876FfBbeyj+UQJ/E4AaYF+AuEIaCQBrntSOlphfWSZlSKDnoC6BjVjzLuXNQHasp8BgnW2bvutgaj4XMh8vWZ3/nwDgWGv1upf7mOZn6LL4BQlI9wBz25aRAez2M9miAHAdBE3m9BCIrDnENoWXCaDVvx8EsGRmo1Z0UhLITxFNljMk4RssVGcfxTcavr8z/AIkD7AyhimWa8z1HrMKC0r5TiDJvIB9W9rGsO/S9JijYOyiJvicigNnL+zb+Qt71uuVdvrUSR1qEdjE+mVwVAjuolByidaDEoBYA9iDm5RyjD6HtQ6dHqoUIIFGjKB6f9M1CAKnMuN+XyYzMKFBddspoZiSIGIdCkSqQZnYCo8/aubgRNhL3bw1g3wtH38AbH6J1oQGTgFvz47xwELNYKJlnUlBAYFkzCvUUxEopgxPrM7pZGrLecd2dg+smi1sfwxmMDipJZUVppMZCEYc71E1s07ZZ8C6Xy4pL3zZVVfYn//1X9ozn/Us29jcYs3gbr9rU55guq4PNrMSexeODFWHBxmwpFhPEXudZ5zDyUdQGzWAAQAfAACeXODhoZwXNukU9vxv/habLTdsPofNFoCcxAg8WE/AYrGwu+68y958/fX2D//wDzYZjb02Lgpkad1ubQxtf3/XDy7qE9SojCQeXMdjKZW1/UTmspwI2AMgeOLjH2d33vFRZ2MpGA8Li0AKQRdV0LTv/67vsL/8kz+h/Bpqb0GK99SVD7CfeNFP2aMe/WjrdLbtAx+8xX7rv/6a3XTjzba307EPfeAOO3n6hC27c7vr3n37hq99nv37n/sZHtZwn2635zUoa3nlWCto78HByLa3txw0jISEAKX8nTzBIZeADruEdyGgnZJUDoNZczD+lsw9TsDMshpT6vi//9Zv2bve9Q9c4/INVZd2NJ46s9/38pSc4pElXxCv/rKXp2xl7TU1u1J7cp0cIZw+B+ryxAmt4LiHgk+1/5S5savc1aYCxCE7Xicyxl6QF0FYecPGfqL1ncYtGa9412SJ1RfeBw0Q/ggAWCwOrjo7NSxtuJzZxArbq1ALLrK1m32a2ps+lj3eKpe20VnaZf1N+xiku4uOjedSdwiALOAyORlgtYcHhevc/K3qvwC7FXE4bCdXdGLuUzKBIZNuzi/P+yv/Tm6jm9df2vMbTToSAK6Zt+3nHXr+JQLAqxIQ2t0jeWBX8clY7lHDmCweylXDhhVuq6FwBBtd2MRVaDjhvI4gRpIM1rmrAUG+OSSKXV64ouScEi7xfGyplEGmUlTBOQO7KIljnHikJsRzEc+MSBwJNoOXCXI5f4DW4yXqtsPmK0hNSTqc8vBvbuW6D37A6kUJCQGvSEBQJJqAf0oM1dxHQgrKC9PSOVAOEFtsbFkH1ViLgKP/nkmRzoBOZ1JPPkrKBHUQMe3klJ7W/lFSMlMBfALVLvccSjmelkPFC/QbgFu8N/setd4ZuKsTGxFQ487O2sc1QwQ+wxTfdQUKdNNNP/zwo8zT+vfrHlj3wLoH1j3wSfTAK27SWdRdV48VaD/AnhPnkAQY+b7Ug3qd4XxT8j+cTXlUjTipqiCo/FsAtd5OAjKIfxriXgJrpQhhNpoBBF7Y1MEUeu2I48y1/1AautZA1F7IuG6tgoZ9hzFI9zEEJCsmhGeIBSx1Qfw9B4ADMEsu7kVAygS4RnJ6yzVzb7EeoUt03aIfLwboHvKrjj+oHztTmqcRXXop7VjhLjddz2PbdD8b7Anvq15IQ9a8b+Ms0vhSO3bBt17ZT7Xa1upuDAnoxDj2NmCeHQcAH5HbyodEbneK73pSXsztrGKfYgxRsk9h+gQA67OaCx33q8fXSRtFh+AulDyZhD6rKGc87JZkACP2DBnkKMmng7v8bhx1ZwVUYpCYiLcGojG3fqe0QdmzBeWRAcx2GUOJsyKS7zfLyja6UtoTuUI0Gc5JP+cxiTLhN34MQ5Jkp5cyNXBPxMkRS1dSipOZQAIiVlEnb/PuYPij5BtLP8YPYj6yUmIAe2IkEiGRNEqbM1NpGFwD/xiA8RxkBIC/TjRZM4A/iZ1p/dVPix54/nf/enBGs/etl6LgSQ8+hWk+YlcKJpQywepcnQChQrYTACCdgPZm7N8jiyGMt+8FEdQQACyLFMCp+GjBThTLxUmWfCdBoDULmKANMsFpzBUAq5YIurrhKVfJuul3NRuvCV4GszccthwczieSh1YTGyM5diG35rUi2X81WdfBbjCVcDxXXV/Wd3IZbdacBetSEvkCiAnAeZ1kZA6yZjAMqFwvMLYg84cxRvAjZVEFwOQeiNpYO3hqW11LFgxPXurAOsHsDAhmRWBXJUzfDSDXAbUAzJMnrDs6QK/gXYCXwf6DzPPuJCSLS9YVDUAcmxACHeMKbEQEgFAfYU4pT0piICPSZS26kNFB7WTWT1bwCjJyBgaLIsocDAIkJf6DlLhYpandLnWuLpPnG8yRYJQzIMUgpFxoJgw4S6HuH226NYgewd+mzLDAOw+EueNfs6uVSHAU+BttVH8GwKj5PC8cAKazEqCvA9XJ06xBXJEV29KKmg+cFuw+b3sWLFPY15ngznhM4GPmO8bvDklAO2M8gmCfCgawZlwA6LFq0Zhgz6q/6h/0f83iXLVhSAMhAtv+hARmqF/j53Dg1pMIPHAY1xEAxvzydUVwPthNqRpr040W8FCPdSQoxDOTgx42uHUuaGTacrz8AhnelOwg4KRvB+OZfezue+1gOqOcMBy/y06dsP3dHdriza2hnTixZVU1s7Pnd2xnbwLusG0NurY5KG1rc2AbSHUE+O5gHJmtlIgWw1zMULHPwzGVXLCzxf1UTTJw1FCGfYREpNcFjj7l3sS68i5H79+JPQv9w1qFRelS93p2qi/cHORUI7Ie3SYDuE4o8DkVxj4lRuibR4EQq+ZazDT0C4LBANehhAD71h/0PVO1Tr4h+DueGqR22Z6itM3NTdvf37dZhe+VVkJSCHVhaIsLG43GdrA/MpQPQGLNZAz5fYxFSXbwud2xzToITWgfHmwM7eGf+QiyrQAc4xnYb8G6hSwxpGeZGc4a9Z4FOsOtawYmWahe00cAcGk7ew4AXzhDBjCYXsUMbNnCnvMN32jL4oRk9/2Uw0MgQO4Szx7bje95j13/xjfahz/4IQKyvAwJVazt7iD5cmEPeciD7BMf+1hi2SNwzsSpAKKStBPALOHuOIQU3Z5V87lddvqkndzYsPl0xGhMxRrXWDIquYDakKgvif33B77zO+2vXv5KSqIOTp+2b/pn327P+LJrbDqubLQ3sv/zV37d3vKW6+z0dtdmU7NZtWE33/4xO/mgk1ZuLu1nXvyzds2Xfon1yWRHsEUbAw6CKrGgRIWYe+jXg4MD297eVtKEr5HaYrkkqyeHKPHLP3UHjzW3WwzgsEUxR6edyroLqIyg/ARW9MKW05GdKDv2oh/9MdubHHAto4QDxghSsveeO2eD4QYPh7FXCPeL2k4CaP/imle2mJ11yEfvWRvYcB3T+8eRM+1T9bX0QeNlA7yLIFMWGGisQ/cT8mTJo2x71MzmG9F2q8YUD9luq/MEueZ6zwMk+HtbXUAKBRGEkV8XQFXTtxVbWPsJDtZQlGHyH/EhPScSCcN3a9ue8L3x5f5ybld2e3Z2UVm/7NmYSUAeGcn2To1BjFVznFbZtqPCVGn/ivfwuRoJiol14H7yynsnx2N14OloW+vzMZ55BDuB4+vy4g0pv4tF7g49ONvXVjSKZ556+tdX5Oe11t8DBE5BO8geu3IT2d+efT9lIhFOHlD0WdoUghk4iRSFzWZTG3Z7toTMEOw2fGXW46Xnz3U67ZhtMNEWts4DxJpdhjq3PQKvC+v0xLil5HSnYxOcaRDcdhnvCixdrBWDBF6XKkpgD3PfBmDMkjiIhEFVQbXDwCLGawNERcCbiU0O4oYbA5+K3n6A4vA8wNZFWRvUE+Y9ZOzzWRvnVALA6BE/e8J2MJEKDF0mtdQJHDrYeYIWz1Hyoah2on+IqQumtNdMZuqaS1JX2C9mc+sjuQfXoZ6wq4Dgufgcx0Ewn/E/ekRMmNbsowKVJ+2AJQ2GF9cLlKKwF7o0Pcb6XT/00OOm//qzdQ+se2DdA+seuJ898PIbPbnez6p1VNGTL+vjdVIpI+DDM7HON8Gsw3kqmHYQtErIbyIJ6HwCgInJP6HiZ0jeNRtPl2T+Up6ZZxyXX3YZ5+zI42+r2Jifwv3MG8nZtecdxwbtaYoqUabaY5z0T+N37qv6qZj3xvnIXYVIM617OzmGrZith+14Zkhf93jWikog9PySwmNdrsZDZJc+ur7HrvxCxiRuu36MY3nMu3ne4WEgxfP0L0909YdE/x/9zKO858NYa8Tuw+/P75mTI9R+jWXy7r0chtyJ2tNNMTzGUKT+WYtm6du6ndiq9EVizPxa/HMOUJDJ6f65qyrG29HP9mfjNnF+YxtbCZgxa/VYoaiN+Jsmpc3gxwInYDxTgsM4J0HmOOrcco4ivkyWvYO+qiRXL8GsbwhfBKPf4+ZUxPK1DpnnAWIh8ZmrZiL2pBKUkHx2X5WJfDO1qdeljDsSqAUQIzlbuktIVuT5fT6nDzxg+SU0HICx2WAA4FZpGSA/QcIZ74fzILAEqZZJ5VGIs8qzYaAGIERxvNGH+J1qDcfMZWI/QGn45kjg1CywZWeg8SSWAT95zutY65wYkN/B7ZCrOjvKrvkFG0WJe4LAAIBdYS3wk2WeenDpy3h95boHPi164Hnf9V88ob7WfXcRYe25vgjrgE2NgRxVx1DATh1AS/GVkBuJAFrG1ojO5gaUZRclWbgIQvqhVrWFxcqKzCCeW4V0BPLE2yLOTBDYAwsA8SAaj7pPyJhmFlsHIghgAXstpGz004YbmesJvJIUWbRZ7NwW8NLa6VWjLgAb9zpo+D0jx2u0hsOjTUE92Cmn3MgkagZDK0aNmBMOACcASLuPJKBhoCHDuIDgpnVZJwuSDl1KQ0MSG4HzMJUKmjsjlQws1eEN50C1k73/uUF7XS3vZ2afB1sXLNy0kfmm4H3EDYntzxyU+CsCdp6dKLC5zmBHb2DcwAwbzaeqi1VAMhYbCD5TzhcC4NUc8tcLbQzIDGJABgGSpS08iIX6vsisIhDc9UxKytOF2K92bGTjc1NkgdyamdSWFNYI6yUJVgcg5QwJQqvc4OW0puQEl4tW/9VOkhRoPRjrEpxkC/tBQBLGAdK6g+jzhk4l+qPlA3Is3bvNQU8AwHL0IvVDc7SR+ODOX+00SwKwdhqdHZ4kosPxTq6iDi6+xgR2+xyP37X+/P8SAG50DlkpeS4m+g86JG5S0gJXhwIA5p+tdR42LxN4StelaxkorQ1N+x4hmR4jH1difuvgpU8IcAb44E5x3r8awej7OEBoznijao80RiKXgE73131qaerI5oOzpuA0gKfdycA+cfc5O78/stkS1kYt7eFwBGcVEjGQshl0WZMUzNH5smedom8bHdQWnFuv17GtjR5rb5/Y2lRgFuAhJA0hpTubS843qwcsGXJn9CCZg0xeyTmDJUxMBAFl1lEqJaPOhAyf44UYrzJL2r+koCCnEmoC6NeQkMY84X2z+XJoDOuNLdtR/K8p9RTjGcF9zqZsLa0sh9O4F2oYZrNINdC9vAAOALhdD+1kn7gd9bGfjSoCbt1u36aokV4UrANM2W2MVzmzYW/AQwGywNFZBPzIipK08nJR2O7u2Hb2Z3Z2d2zL7pDJVPMZaF+lPeThD7Pxcm77kykTrXq9IU9MvUVli06X8qAzSHuX2mcWcyRmYc+KIIgfcVnrBpmfhe0fnLN7bnm/HVw4Y+eDATzr2Lgo7Cu+7hvNyhMOrMGO6bBy55132pvf/GZ71/98h+3unqfckXTIVGNeB5y6RjXG8nGf8xh7/y038wCIkwqC6VM/DOmwWftDusQLJiyWtr29aadOn7bFZMLyDDavVLeGBxqtGYAOAEQXxdJ+8Du/2/7y5a+0r/zGr7dn/dOvtnm3bwcHU/uTl/6xvf1Nb7frrn8bs2qf9LirrFMVNp1u240f/Ih98bOfbv/uP/8bu3z7pHUx/6eVFWXfKlZ4gHMz1TIvuungGRLYAPtPnDjB7P5YL24UVFMS683HOw8A0N57DWDOh7CPK2SSJ53KegkALmw6n1gBqffFzL7/e77bOpuYX13Jyi6WVs1ndteZM3bi1CklbKXDpIO/2Wz/iy9/pacoOsCSAS0CVuuLD9cHbjL6a8nnDKzhoB5m/jdKVGUS+pGw0fg8839qwLK9M4Qp9p02X9Ity1GDxzJW4V8cNjD6TfSBtqjYr/TZnImB8hEIpJVYB4piJL/dx5RgVwSpsv0O/ZqSxbodG+IgjkN5IXlp/CCLPbXb54r8PvfVQ2nIXyIl1oWpbL1c6sc8UTQH4D3A0jSUNSjOnvB3uJj09FH9Wu/jWZR2xcXcS2gy88BXc46132fVPsIa0cf9HJOAcOhrWTKD45oKOLlvzQCejytGCZLMyy6UhFBXS0sCPrT8VPnGqLtLSWF1rvaKJdLBChsVC96DficoqdxbJcGMsjObtIeokS6FDgC7DAIRRKXWMfd+1BPj7b2OO+ew+zdUgQAjCok4lJcM6Wavh4vzBM9EYKYrsTPJw0IAACAASURBVASBMewp2B/BnOW9I/EWZx6ckxZLGyJpidLP9RwKqWkmM/v5iGxpnDHg2Ln/y+CYLyb5J4oOIskUQC73Hvf9I6GR65apdOpzSFDDHveQrOyJn3gWSzeglA0TEXGWW9rY2V0EgDlGJYPouA/PJJTnxp67tFnhdZs9+I1/sU4kwPJFx969BoCPX3PrT9c9sO6BdQ/czx54+Y1ZYl7sm3EvB9Ei7sZ9I1NKyx8pEFjkD4SnvKKRJ065/KqrBQ4huhSuhANVkwoA8IzKQwRVGF9zoDaAS/f/2r5ZtOPIsy/fyysNOIAUQF2wJnFJAxD2wxV8MxW+S0/hzRqxypZPq70zIWtZCqg+oMfpCWXetBQCirj1cT7hxSClVqitbvkRCX+KxQmwkzfcBHg1LaQ1V/vkdY8c356jWtPID2i0MYGv2eEpPdvj1+Rv48yQgE1FDAW2RoJ0M1mOCQBMR1ag2Ct7yRekvC/URxSbVdwSii9iiSNGAHiYpxI/c9e8k+CkBxgd4KD7XTxvJ7Hmmj3r/cl4VgMArpH6Kco+IV4FHxgx4OXC+h2UBhERCLEs+G5gtuO8XcEfo9+rpDv2B/usBso5P1sAMOvz+hre7KK+d6jzaGhCLh2+Ls9WM1/v+A6UzjoL6/e6VvawbnV/PB9qPCQvFZCORmPnrM2LmsKQh4ZiaR+Kl5CULoGHLK3fLSQ1TSVMJ5PNqsRwJsDLcm+SjykKxeH89EBcwnldbDuJZyWSL6G6Kg8T8fmFDcng5Q/VEBG/h/+v0niMcSceMuJ0GkM8aeaxP4YeouY5iQ9Rn1xR67UE9P3cmNZf+/Toga/8rt/gi0r2sZaH1EaoOkpps3TcK8gFBI4YXFUwM89eiwN+3BuBaAGluj45NW4NIUkC4w/wCxkgEYAIEVSYDeWNSBM+9iYFbmV7xOJSLbEstEQJMydsqt6F73AEzZwdnAAxHqIz2UBsHh5UZOY0M7xWsSmcIez7bS7z3JxJ2siFOZBmFt6KdSiP5gGOzFmoHasmAyD6UV1Yb/RxffNPzxZkfQ78l2VSIRDA+rwgaCn40r6H7l8zFkMSWGCJAOAAKQNQjPdEUCc+S25cNJcScV6HzHcNx7cY0ECyIrfPAEDJZBFYLkfPdwDPoI86htw0uQHLGQFgFOCQgi2oa6J+YOYkGYHIfnLHJGXm6ykCO7E5afOLWKqaHPK6tYMGsMXV7hzo1S4V0nKixzo7NvWds7MYYXPJQjqrIQntwFBIMIcTyxpssa7gKIl5IS9DW2aKJztAFnOn6UjjWgHAapw7zA6kyUHVPApGEXmokaBwhMlM87fjtSgDd8wTAdQZLotdB9lSfmkr+ClL4M3EWGasz9oxjDniNZvjenew4yWZfZatN+L76eYYNjEHGciLALi3XUoDNcAeyQAeZrcI2uZS0ZxD7ElEKhVQrWPz7vxGTDmb+/HO0VZZxLqxkmuJJ2ve1j8K/sUPgoJcI8j37TjIsiitWIo3MisQZtSalj2mfrqYhO5gwl6xti7nYd+mc7OdvbF94My+7e5PCAwia1NSwtF3IbEOZimL8pFpg6aBedSlfI1R8mazX9pGv2OnTmzYYID2Ypxgn1TTezZzwJfyMp6QUQCQzfoETiwYv5TO8SQJB37Fxudbat/w+sLqX+1p8b4CBsWOirWWT3eCGc1l09jnBIL7wS6T3NQ+WAMrRyyh438N0DGbm/nFTI6ivLxqR0XNUzFCMfQC3aIcQTXVuPd7Pc57jDGC7clupb3bWegEmAurpnM7OJjYZAzFhQ7HBsBj1du2Sf9yG3eGNpki5Oz1h+E7uP0CCAC5S4HtsteRTBW1hMjAJuCsZJPJ6MA+cuv7bHL+HpvunWcfgi226A/seV/zTTbpbDtYXdl73vVOe8fb3mp3fORDrJXLgysmbdRjxx5Pp0Z1ZIr53CrUqS0Le9pTn2rvftvbCZKhiin8IbL55Ii4dNrcOmBau21AjcfNrS0bbg3JwMbspy81n1pRwefY4FopepDZHfGAOZ0V9gv/x6/YIx75cBsgRX++Ya9+xV/by//096wzH9nJrcvtf7zxndbbWNrjHvtQs/nEPuMRj7Wv/6ZvtSd9wZNBpLai00vibLldl72OEg5isdO0zxe2t79HADjAz3pfqJNKsKc2wFFXSeCBHsCMy4VLVirqC2ezEOA3k9XitFzZhnXs9X/1l3btq15hcx4gXa5uubCdnV2bTCa2tblFgEhxrxp+DrCRDOBnv0pbVfgHuaSCDJyb+dyoe7mNWK9HBGbYh/wstPVWoIpHfLe9YNP+ggQ+rj3wLPBOssMoh5Kj1ccF0y4CA9Zb1zFtk39c15GPPmwHvsKHo5Vyf6LeGmXPaL58r2GCiffrkUG0vF9XWbZw3mMLy4cuG+sjjWIG0sV+2Abkj/qurPERQbOL+DntHVfPaAn7teZnnpgXwce6bR7pWtXY5ABnc7LVT7WTHA5X+4KaHYO6r2Tnux2G3DESZLguySiVD8olBTvs5ziCvGTWFtZnvS7U1kWdX3kfYKP2oK4EG7hc2rBUogfZtlT1caUcmOOypEKCkjtRo1A+ElV9OMeUgBPnUfyJ1BZ4LPxCCSUfsWNxDzQXgCgSl1RDTMAxx4n7ouSO6b93Sxs7kxYBSGhe4D1ZJojlgzo2oZS9J15mbeda9dq6qOlOGWk9hWsdewpLyrhMZiScAcyFjwEweoB+8b6kT4154iVVsFfFyOE9EKTXNqr6wDAh6GP0L/o55hF9N7Ij/IDMRe7nCXr6uY1Wm/EcqHV0IadnS7vhB9cS0EfamfUH6x5Y98C6Bz6JHvizm5pfTju0A21ylXTK5z7TAoDlkmlDwMcku/iZXef1AIalMIN/QyFIxx09DaDJdLa0KZKqkTgVzDruuQ6cRcPyjEpveh0r1C/ikjiDcN9jwpbvu9wc1eqkoBEsP49axB5J4KvhkWmvjR1RcZNm5Jn+KGPATM1yEMn3Po+YHAKAeaZx/yaODYfdJSW9ZmWlGqPn77Xqa7yOZ+dGGCZ9XS5ETbJZ6fKlmGnrfY+dfyHbu+KiWtDJ44R+35b723ifiH95mTqfeRpbxJQDpM5yLdP3HVcFKMkEOa+4qFg4zqNiq3qoWTEZnD3lUqXfKzoTSQw1OSUq1ug3NeVB8araD2+TYdwt0hD5C8Q4VXg21hX8YYegB/B1CQAr4QJLhInhc6wjgMBSCZOP2QSA/VVTaC4lGzJGIwUmgL99P0aR3JGtUYDMwXrFUYvxavipIHehQR5bkqqalMDQt4iBDXpK9uW1YP3iOc70LYvKCih1ob54t6Dc9KBXEiwGGAumcKxrKYUBrdG5bzafKD7oaIpii+5vO0GlBNmO/YUYuuK1S8j5AVr3TlDYLWZUlLZ0Mpn3Q8SaUf4x1VcO9QAv9RUqA2sA+JPYmNZf/fTogcMAsDOgHACm7CV3p8wR8eBRZD2vClbJSAcLS4ffOACHQ6PQuzZeZJ6ICZnVpXJngMaUQKE7DZ4RgxFKEp0hbeggs4fbU73ZAGYi8B2gTdSD5b18J1iAfZTLSaj6eQOk0X7e3OoDROa7u5RXLo8o4x9Bs5ydEluaBzuzIFGebafaufUz9VdF4JJx9t8pkBvOWA1a4/1rkCo0/hEAVyBJgEfuAdT1R+WEBq4YoC5aKACJz8Rf5gFkyp6zbmfe7pwlnTkNHN2QtHGHCRlKyfn1wE0OAKcIrzcsB2dStr07mjVoqT5DXUJt+p5tRKkKlwCGJLa7qTGukdSQnITIGmPQLKSbdW++r0seB6AYwLac7wCANYKJ5UTP4+IAcE20UHA/ATTOrNAtnIUc7cHLZoG81fNXYaHGZykAT1gsBQJrYCECS6ttZprDRwDAkX2nKeLRrTQFHSClp9UEfRNrkmPYyp6MmKc7KQ2WuTczHVwSOKIP8vrHjA/6eIRNyx1GTc6QpPFx9OAc38bHOQeAYw3ysxwAjnf3VZ2bF9lMTwDJ1kY+VmFFNEDt4HEcEmU/wlEvIHEIcAtBUzh2XicbWYwAdMCeRW3UXl8MWi7RImrs8QhHhQE4vgeTud195rzdsz+zSYWAb2EV/mQnOkuGOX9wBpV8wXlLD90TVArIM3eYlbjRKyhXtT3s2XDYtY2NPteZ6vYpI5BrR/IObl2XVrImcHK1uQ4ITgVI7CAmQX2f6wDFapCrDoZGfV8eVGkbmgF9HcoDAKntZlo/vm/okNM8WTXX2KXCOuiq1n3SrVsnt0PLsd4TBAZ74NztqsyDDgxgftKp98QL2s7Yb2NixinMM8UBjAKcZ31b1hQ225n37O6Dwqbllo1RS5g393QNt48R+BYw5gCwA37yGzyoDSYU5mlZ2GjvXvvo7bfa+MI9NtvfoQwpErcWZd+e9ZyvsjPnRvaWN7/ZbrnlZptOxjabTn3j0qGM87vA4QODp+AEge4oNVAWtnVi2570+M+1N193ndmi4h6Jwx3hAIAdyPpFvWv4LYuZ/ZMvebrdfNvNAlHgP4GF7SxZHnCXkFhDvZuBGcDaDoDmsT3hyU+yH/ihF9pllz/YZvOpXff619p//Y3/x25+7+32wKu27fLTG3b5yQfYa//uBuv1F/ZFT/0c+77v/W574hO+wKaV2XB7w+admfXL4fEAsBsu+kysubuk3HcOAGMyhxSx7LvA+BwA5jW+vMTCV/BCvpgni2RzT+NXW9UB+nwysZ//mRfb2TN32wwJHMga9nmldo2oDiA1BvdfyKRcEBRmvy4W9jdf85rGLD8EOuYKDZEY6OzyPCGmthatRcM2+ZpPmY9ZhmF2+XGgbVzmXoInBoXFDhnolL8TYZRWEo/u0rYUl/LcsHMeo4odMMMIXe676dKmt2Py4wpglPtIjNsR322boZhXh8DR1r58yHxln7cT19rXNiyhM1lXtSP/XZxPjr3XoenRfGmwNGFH6vY1md5sVw4CR0At+rBx//YeXn8YfVj3Zeu+zRfLJ1bjCVKhEVDIvdUVDLCOCAo7UDuHcgeSQ10NAFsDkoQqrn8wCZC4JfYoAEsXCOBe1Q+w2Pcb2BJcB+AWcs0HS2gvKVJNNgVr2ar2LYPaSApjgHgu0JL7hvwHeBdKWVNAW0C1zjh8l0QYQXKnFB9om1lWQPWA8SdZRj4GoQbBjZ3XSXEIfzI5ScwCsqDTWQl952P5/7L3JtC2XlWZ6Nz9Oeeec+/NDSEhEEgICISeEASkc5R0IpalZSG+J52oaInd02FXWs/SoVTps0HhlU3VK7XUUl/ZoRQIqHQhISEhkAbSdyQh3W3OPefsfr/xfd+ca63/33vf3MCI4wH7ZNzce/b+m9Wvub5vzm924QDlDm+Rd7oOOtIm8Ty/sEMgq+1ctABFhHjwXOz5ix0bo7R29KA7Ram+Wg8byIsWjtxUXYETnuqG8zryscs8zC6UPMFBKhCOreMp8z2zDo2ZXfF9Zy2bhqvPVy2waoFVC6xa4Itogb+6urQf4tw5b0jFOXOO+ktnStFeQVwJD3L61klh7hPY193hm2dej9Zk/kz/dyn/LLwyE89Rshr0WW2BRH7pYCqbU2cs9xYsCOBMlOmMVCheuYrHovytIgnrWGUUQ6XkeZ/YTRGcEo5ghQIKTbKSuFxgY59sF9eDD072PuFI3j4LbkrtXkZjp+ouJ4RlBy/GBRIW7c8pR108MX1WOHnqM9lPPurUn+FUzsbXQx0ec4xaGILwQDmfhoIl+14+/Boi4YhAdTARrOxORgtX8clw2aSzewQoaHjkVE2OQRVFmxuz0Uw+3FlEOkMwTZ/kn0GIdhvApxT9y5gzV4ocTs0QSQ9HCuAEwjOCAHbs38sR+Ju6XBwLngdICuQv3pPazu28EfNww47z0A+P9ke5GTzHY30O4iNa65xBRCvzHcQrkFe4ab0u8oDjs7G1ZgMRwJ0WI4RBBCMYg4oCSKmY1pqI8law0WgCZVLVKFKFURkxRTkLX6czSisHSzGdTHR5KBq6IitP3aGOCfLYs4bT+iXEhLUrOBT9Ham5XMDKSegqm3HS83F14aoFvhJaIBPA2cN/0XaSSDB6c8VulaGoUgYz7UtM8ptJRT7DLYcMWon4TbLBsfAlGWiBAlSnJ/kokDiMAgJTHiEZJG2C1dL7soQfAWbPHypRCS1aAgIo+mmTAMeL2EkRAXh3ucDWNiLPkcVNpgAzoz1iQ+J3nrDLaUBJyTJk1D27CwiwfF7sqixtyIklYjSkQ/JWng3Hgqhy4l17cBh4RcQpcY9MGKku7nPHf8ZGHqRvSIuppliMCeh4MRAFmeN3SqNgvv0yEerfLSSAYxwpbIhgUEtEloiKqL9k5iJ6RdGqHoHj+bS0PYTnXch5O6ETY7Ug5BLR6qCKDG69sySdRNipDT1e2Ilm5eDyWAY32Iso2hi8J4gATtK9Mc6KNqK5HWA8jV3P5OcGb1WIxI20wpoHhFcfv3nOqq6KsHTTsoh+5oZfLJoRqZWMwQrZmaX2Stc+ORL4IKJN4TMklTHL9KmgTvwu8J5MoFu2QitLehDTirAu5kzp4emepCRCuJbJNS8MfY65QiUhiBHNq8UEMI0bTnTcW0QA+3jR2MmGe2r/yMoYQGVIFsbvlbW1Dh7H7xqncMqAAXX8+MCObe/avn37bHNjjRE0cOiYNdZtNBySIFpbX7M2816LIBsMRyTiut2OjZBj25p2bHdgR7b36El8pD+x4WhCg57KDfBC9PbAWg/pmWTgUeZdcwWfMXadcjUggPFH+VA63YZtbvSst6E8oUBfwx6VxHMLNqEhHzmJbBr/kcUSywQiVd0QDaKvaC+RXBm4j7GrS9Km5OubxmTseQSUmcPE18M5J5rlMs6xtmZNrgdvdSRnjyW3RvSbL1lSP/A9vO5UFA5LaYaD6UzrTCbGAywvzWv3U3efJO2rR4ZNu+NYw0btTSeAEfUOcz6Pb/yL4LlHqopAkGwzwXnm7kWuyTH/gIgY7Nxnt910gx2///M22Dlmk/GI+asanZ41Wh3b2R7webwXMk7ICYkIqdHIxpD9rEgHIZIceXDWbW0N9/fs2PGjdsttN9tzn/kMu+zCCyWM2ZjaYAJPWDhK6IAD4mA8G9lob8++6etfZZ+88lKSIm3k+GUUdIOezeGscNSG1m1v2M7xgb3mNa+x8y94lp1z7uOt0ezZhR/9uP3+7/9Xu+/I3dZobNjVV11npx7q2RlnHLReZ9Ouu/1e++3ffoc985lPtL2dbeYB2u2PrLe+bt21rjUxJ4p1OfotE7na17ln+SF6e3vb9m/tp02kLoj8O+Fs5ukqqgt72s+DjI33VggpH48gIIKkaECCfTy2++68w9728z/HPXGcDpeSZEf0L/JSs30nY+ajRr/TUYA5h0UIY6xe+L99lPMuQRz1UM9ky5WTw6MAaYctBkdg4wq40mpd/ykJuEXTbu6pCXCKZ0nJRDtqFaJJtmMYU/6Cco9atkpwLUrXz19Vf0ZJmOdxUqyDTnrTVwn94cVfVJbFLVkrQyAfWkH1ZdjpRV+o7Yt72VcFsLRgjV3UJl9wOZc0cGnXL3x2bZ5IJq0MhygvWPqS5KxSGRkEPqr3L5pv9TLGGh1kZPnWBKY5wBe2aop6IHALglQR6zhrddodEpYgJ4f8JohUlY17LVU2QLgi7YwcTlhWX6Ew7pjnd2rWbyifLaTm4VCD63gPAekJncGaWEsbyhdMIjfSwExGJDkViexAr4+NUG5KuYhrZDte0MVehMXfVacIxnkaEDgJBUDH9Qs54QCG4bwIFRI6rqirsH5ynYN6BiMgdBYJp4I8tP2cxRyIHv1cyG7LZpVNGY66iiSRTRy5ldmnnmdZRLLbJJxWKgs2OUhc4z2R8zjGgspaVR3glAOh321bawS1C7PLvndFAC9ba1efr1pg1QKrFvhiWuBdn9U+F3tFPKtuW6Tf3Y4UzpPfXJK/GS+IOFlPyeU4HtJxMNCBNq5yZ2I/ILbqBJokZ+MFeKnyeqbAg7p9VvdvLghDXMrEaxVbOyuJpcjgBBh61bivusNj7XmRU6H+zLJZ5I/q+2IRJRwWVOmUpX1e7Rmk5DJ7dhn5zZNCVWitOjSqXRamb34nh4LjrrWXJ6whyli05cmcC5aN0apjb3FVDctTIXOh4tRC5DORd35mYrMHfhzkuh4I+7Lr0eCKz1Ze4DDtKTTnZB7ljv0PyD2QoswRvOAnHBn0TKHVnFOO3yyK+k2P8QNTYMdBAAu/w7MmxFFbM2BXyKcLYtTxQGBNHqWMCOABHOjGY6VUgoKO181R77mSC5qUHQmVGOTJjXkG8pXlno7dmVEui5OpnABp3/oT45SqSFzHkwsHbuXfVV8on/GEktBrXUUy95huZOS5ehuMFg7yFxHAIIbZo0UQGuWWkbIrTZycbhN8BuolPMkDw0g4RMAEbPyxtW1M3A3ENil24qtIWwnlPpWV0cMIMvM/qjPimDOprrRaEgKis2PwI6scwF/M9rS698u9BV6FHMAOZpeEYjJESm8brgCI9BBMALkr5FSM+6ttheOlSwGEx3UBuEdkDw60IQXKJSBFrjIkJ8n9Rq4BLTZNSjbS89xBCUr/undR8ubC7y4LHQsxDRzpN4qE8MO3lBy0tABkENHjNAyB6HK1DbKvih9iI0QurPxTgSb5sThxRw0qBpzKSoOG66Ry3OJnmTGYwQU9SBvXPEDE93IhdoDX6ykSJuo4Uz5llx1L/Z9IUJUriBoRnkHahLx3JvtJlKbtqSoBXW7GFflgfx77LwFd1TbI5IVKqFRbkVO5NHSVj1GGMcZpkavZwUS9IqJ/o/9F8JOQaFFcTmMlkX7eaQ5aqp7RkZ7ljvay5G0VBR+kuZNTNFJ8Y4w6a/DqfT4+CNjRQKhKQJcEsCiSUkZYRk+S3HYSrIwQDnCqHFv50CAiq/4TRJWipZUflC1TSItGW82NnRhDCwhgksbs1AB3UReXB0zweL00qm9+D37P46QyA8OyLG4IIkz3K4diZd74mqbv0boeVRJRie6FqNsjylrkReROTGWI4LGYc963vA2q0gUBHMZ/ihAuZK1V0upcQHR8+TOXu7g8ISbZej0JUoHH94Z23z3HrdHoWK/Xs819a9ZqDGw8GdnOoG27OzuKCqFnoiQKQaBJEmZq+/ZtCLxvdaw/nNr9R7atP5zY0CWAx07WBAHMKEuZeQJ5QdxCKp3ei1otAsRd60ACumHIV7TWaVACet/Gmq1toByaO5S34d7V8vE+s04H+Y8kAx3ywdob5B3K2jsphDVBborudAMd3eIn1swk55/WEl8LS6eBUmbd19nycCoSDM3l5JOv8x67lMbvgqk391FdVSJkLU94rx+gS+JKTg35LgHNhQONTicZyGbjuapHQcBUDwZaPzkXJiCA23b3bssGzXXrDxgf5gSwPzfcRH3vxp6n6CzlaRYBPCbwTfJ2NLROp22T/nG75aYb7PDdd9ju9raNRgOjhywN/4aNBhjHIF4bNhiNSChSInM8sT4JRUkI4ZoRnBU8Igrv2B0gkgqHnqm95PnPtasv+wQ9fpEDGvOGZC4jgCGTKYFnzMWXvfjFdtVVn2DkarPVNqhz0luXxCwOOWazjY794Ft/yJ7+1GfY3i6kk5p28SWfsD/4wz+yT1zySdvY6Nmppx+wbne/XfOZ6+1hp63ZE59wjv3MT/+8nXnO4zg3N9bb1t89TnK7PxzZxr4tLiYgQpYTwNpD0v7pNs7Ro0dtPySgfRxgfGiMhC2xjADWuCnH4jJfW0xTrBn04p1O7bqrrrJ3/MavUeYdc3Tg+/dggH4aiKyH88CRIzYdj0SI0C5xmyz2e5vZx193sQMQPo7nCODwMXY/ce7FBaFb2ksc7yFxUu4i+fo5sKW6mZSbUmU65nnn0vsOTGiJhp2bbZhl87gk9k50TerLtA7lvkx5kFnNQlGmIFfLZ8/g/u3kb4UAdnfJ8tq63bAIQKu2XwknFuBSqO/UHlivf/msGB9p/HvBUrtHlOhygWcnXbOT6sI2ZnMkGZzqJeVYSuPC65jNxso9bPYiYlgblIORtFkK1LBm38c6Oz/vouGqPRBqFiWzHhLMU+7DinjVecys56lziEGRy8Xqqmf3ZjjrtGwApxhI45PobTBnLRxoh26rhDQxvkNfgCxmzvVuxwbjoXWwTiLXOBZHOPnMJtacNWytKRUPEMLI/NYksjNlckNISOMHZ0XqMWB9YaSFbCRGGDv4h7bBuogIYgFDrmjA6GCdN+lU0oQqBHLsNq09kaQyImFRBqyzsS4OZlO2S49rSCaAAywEQYzFs+P5jrVGZmeaNOcKZwrkLI4UEWEG06qHIxEjHTSqUVbUHU5ujNplPafWQqoNH2ZZKltENtsNDlAkzyV5HUQ2BAFJ4o8B/MmBtjEZUwIa9QcB/Im3POpkTJLVNasWWLXAqgVWLfAgW+B/XedpFrDGl8pOyWFwHtPLNkLgfjIYEnaUyhAEcMWiM6S8kgKUjI14bcJIiamKjMwcMHaLqk9emCoJMKoZfOWvJOZIMqssKTwion4LfpHvLswet4LcFlqETlUbveStqc7m70vlDduwxJDSvz2q9YFfs7CnKaR4kmOgYi7SKb+wgYtnpOCSorwiK6MiJ/nC+mVhy/LzeXbaIUmdBede4b3Ci/LIIMYRWLT/TVlyb3ycfkDkMoUXHAvdcU9Ap0Jp3XeNoSiwp/g3JZhJfyryO00ClYyEH53qxOMXwcS6ctFhJOpEczIfgKJfdFTE53inbCcQwKqPjyvyBE2lgoKU+mRiY0oRz6zREp6kJ1dbMPqPdiXP2q4+iXnpZVV9lfySAQI8FzVFAHtEfVQr+grRvBzz7vAQgVwI4AABTAdH2pWQfwbR27Ju22wDktAkgBXtiz9UZXWsz0/PwqidIc9EvfcGo6QdykX9Y76TcxG5O3VyVoT+yDpAVGib684mVdnkbEK+mBwFZKM9R6YdLQAAIABJREFU/WC4N+N5JH2jXSNfOXgMOfgDH1zlAP4C14bVbV8ZLfCqN7wjHW4X1bjM3cpFLKI/PVonFoQSWM77kqItl/2kxc8NiyAXuWDzPnmO6Eydc4tpIYwopvCgcY/pyHnhYCgXCHocKTE7NRtcCpSwQciD+CEdICMSjCcg1DcWRiSlPE7VGpV1VDTb4jrTm8gR91iwK5Ihnp9qUXvhHZQp859lYGuUu0JYcxfSBp+IPpcN0+4YrkaLe8rXe4K1IGrwww0wwGKPEhPJqB0vQaZFdB/fTbuhlLLOnu6xcaEN9ZOsRY8GE2iZx4fLvwZg5nflOsLghDy1qP20VaRmxOaqzTe1G3drAS6UAs9ZUDJZ5JSvZC1CVjVHRcf9YQhBPiQ25MinWhm/yZiotn/K65tjehyf1vgM+T4RzdFijI1SFKQ7RySPMO/q0nU0kTXRdsjX6POPc9rHDv8d0db0BotGDGIrRzyX/VPWiDmuU1RF9omjwZOQr5AtylGw7F5yfoWB7B6GUetGwyMwwyMxpPoSEVgdN2W5Qpw0xlZFAtqjMTjmS8LPi8LoX5fqY709Aj2tAO6goHEmBw/JHnt0MA2bcD7IR50yV3nqjzoh7OtU1CWT/Jo7fr7LIyMRp2Mbzlq2fbxvx3dGNp3CCGzbvn1rtrHWsH5/1z5/dGgjj7oDadB0r7zxaGzdNsbexDqQLmx13POuSTJqdzC0IaKDSBhPGf07HI1sOoKkIaSBEXms8oEAhtwzvAshUQMHlMkEeUhmtq/XtY1em3mAD+xHDuC2dXsdazaVRzby1rZaHT4TVWMuYXgNthQRjKhRtjfBbbaiJH4jSokRwegZl+wt+9cJzvr+pTb1dUyP9Oh/P7WKriqnGN88LTin6ix3H4ITHVBqN5RrfzgMkYjn0prX1iDy6vM9Hqfvw/+2Xiq/6wTlnquHk8VpTs4g77lhtx0Z27C5z/YGI7Y3DgKUqQzvbObHZXZH9htIWEhJQ8ob0Z84vEwnY46XW2+9xS6+6GK76pNX2PbRozywMKcMo6GwxyuvIkByHVB0oCf5yvbxaHM/YeB3jKERQH4ZM2bNrnV6LevvHrOnPeFcO3b33TyEwTEMIDoPVcjziOi18cg6vbZNBn37uhe92G787Kf5/iHG/bTBPzujsT3z/Avse77v39r+A1t29MhhW+ut2+WXftp+8Rd/hZLqBw4etEs/cYVtbfbs4Y84aP0BeJKG/dmf/z926qn7bTxskaTQPqJ9bTId2u7unm1uHrRms8uDqUw0EQSsuY/p8AyOfS4i8o4fP2779+8nCZMPvtnZLew6aqOk+eGy7eFlXSgoyLEvr7VRFhwmZ6OhXXHJx+2P//APpfrSbNqx7WPW6rZF0LssNS2oZtPuuvPzNpsiP3j57uqo+9jrLo6dS38n+6ucUJ77OlsUlYekNlpgtlXn/4km8XI7l6tdmdYjjCQcl3mA1Rq07IfbY+lw4YdwmirhUFSsV2r+iLhMYjMiyotian+v7osnvQwFwVlxgvGZX0tVMl+vUMdIO9fSumuJLZwvl1xZL3e9NxJQEmteTcq/fGzdhyDGVXlNzIvqWrqg9ZLReeLxUT6Hvcc2jPG2uFeyhRR28gnayc85cNgIsq+sDx2vHOiTA8GUJCAIXbhBjhuQrm8RoGFOW6TzcHlhRL8S2HEgbd3MBsiJRoUlSbtL7g3rEohi5AaWlB2VFJpDAkAEtnjGmFnX1RuxqCGHL8Aw9Msw2VMN6zbaJIzpFEyiF/MJ5VLUK9Z28souY4da4QzV8XzDcF6WbLMin0Y2tm6jRdIUZYazDx5NdSiXyQ6nY8hdgzCOcVDa0QJM5fSKfQ0KB+SucQ5xkDJSf/DZU+XbrY8BqRvltQHOxTChQeZqjPiSh6jpFMGMrUnjIEYcoqhD1ppAPOzQiT5TdLfOYJB9Hs5Gihr2SOiPrQjgE65Nqy9XLbBqgVULfKEt8N7rJcOsyMeqwtIDmw7auypwo28K2YaZtztAqAShJPsqOyVzC6/dIjvDT9A1U2QZvOsmaN7VPNtQCdsQYytMl5L4jfyeqV1TBHBx9o6jeFmmwGVwI6sVKh7VHiqrGLXL9pSf4Zd16gkqXeKMJzMm4lFUh5xTu8tkasWXX9WSWer/y3jc/FuXF1etkGzjBbgFH1+TXNYbhFUJphdyH3hntK3yUXtUqEef0inNIzVx4hcBDPzG8WnYYkglRTsJjmsigIkOTMeMXM1OC3qvNESzBHWdBGZxa2mz0iB3yK2KleU2VLAYok9lBwK/JT7NCestQUVHkdRBaDP0J5z9E79RPDfJIxfQp8MPerzSSkEOGiQtiFgqoMGpnGiEYmIZVOFLAFoBQRP83Y8OjGWhzU90iA7VIIC77RYjf4G99Tpt29eaOgEM8heRyFD8o2XsgRTClUUiiPRWoBSitOUMCSd4Rux6oIdAW78W54ZGy8YIDsE9HAdDazWGxBbh6AhnxBbsbz/vOgWkZm4oeCCHKGjd9C9TFxObgcPjxIhfrgjgk1mFVtd8xbaACOBMuNYbokp6ZBJRYFJ12ynJRW0cbjQs2IG0WWSqtL5xVohKB9wTjO+eS1z6ffHDZkPsNqJUhY75H7FL9DQhtDH2yDZ4kcwogaJLI19X3hLT3lGAn7HTVYyIChAWQK0TlgHOOwEsksiJoFB1o/EXWZAXDMeQQim98mqXlWBlAnqLa+pGT/JLcpnbuJR9wQjWhDAkM0GbTXg/qZ5NIkfyOFcZwqTMkSdiJ5xE8+fKa98NCZdQjv7k+KkRMvGM/J1HDiaQuwBRcBFJAOUmJO1Dr6TcIKDUEzlKz66QGdS4Zt4JJ1qdXUmbbS6bSCQ+1+vC/GPeTng+49g82g4bK8mrRs7bqxbTTs5mCsLY60UvrKI9SsnidG+qViZkBb6HoRa9n3bN9MyynSl1Wry/DuZLBllRx4U54+2Sn71o/IUxHn0QRCjrjEhY917jdcnA9WjLFNbkbREnDK8fDIS6IZ/ytdJ7bjmJUCV85dwQPzQ4khdpBqOjfCRZaNyqff3MUYms11pYOF/476gz/qSc3F4BPskjRtXv/L+88fyHJAmN4eK5fh6Me0qjVjyBxgZA4P6oYYPB2PpI3guQt92mUbje69jx48dse9SkAUUAk6Stm/gw6FsNSu5ifY/xgHyqIHAH45HtDSeMqml3WiTuGNHHqB0Bi5DIgdNFr9Ox6XRsHXgidjsieOl1OLVeu82ywEux20UUsggqkNTp0JSI4FYilgfDIf/d63WdMG5yraeU7HBkHc8PDHKYMsjepvgdlmsQVgJHFcFfHojVplpLtMXI4ScZxwuW7kUf1R1ZTnRb3dmnTgDDcFY0s8qzSMkjjZtiXRd5vFhlgkOQ83L5vJkvc8x/3/enM9uxdbvt8CQRwOgLHWDcu5QRVq4Q4U5KGDt47wTjxMw+/vGL7KMf/pAdOXw47feToeYCwG0tmvJax0qPMQZZ5pgtASak1dC9aUOCF3kTQWzAuQFjHWNzr79rT3rCOdYaD5mvlpGqAOph8/DUo6eDBMCpZzoc2Etf9BK7/vrrbG+wZzN4srY69nWvfJW9+pv/tRwjRhPbOXrM/uIv/tQ+8qEP2YH9p9nFF33Ktg4csLPPPds+9akrbGv/hj3pKY+zn/u5t9nppz/KhqMjtt5r2WjQthlJF3nIYt5MZ33b3d21/VuHrNnoKRc22ySP25KgKB2dwiEsCOCIUNdK4wSCTzQ8I5zi9IYggN2vrKZEQMlVLwzGWBttt7drH3zf39t7/u5d1m0hhzg8pBV1dvTYYZJH7TbWAxET6Js777zLDE4dpbNZcu9XSS58vQjgZHH43BS5GeRnPozHmOXYXyCnW47pKvmrg3fl++KXgO6Wkcn1Z6lfXGOsTgDXidoFi0PMc65TpWHnEzcrqNRuDrSg/rEvcksl4dIC4nO7AhxVnQ1YhKKfFreJG4R87iJivXCjTCBTwXotaJNq51QbJf0WjqsxWcoIbkoBLyf5yz4sHW04/pZJUi9D31J7zldEz/K9xfftRdVN7VqAvjnKN5vvmh+a13KUkQNhZV+BjYw56SRp2PMEvXifojbgLIP1GfSouq5FFag2HL4I3CG6oMHI3RGeh0hirMrtFp1MsK53uf4iV62UjmamdQ37APZhyMojEhfEKBW0sUpgvQVA1GnbbIScwbK76A7mgFkPUcOMKnH5SpCizBcOhzRIPSuiVvmEcXaQ8x3Of3QWgjOa5y7D2hGAbJC7XYBvYYuROE2mgDsdaZRxbHiOX4L6dGBCWoAggD0HMn+XTF6KzNcTFJk8nVIWkM43XMzci8nJ3jh9h70KZztEPwwjNZAr6cy4hqqwvtvLaY1thWQ0TgA3WzaCw01EHFvDLvyeRz7QTFt9v2qBVQusWmDVAl9AC7zXI4BFfibQI63XsXfXHx1qYekwHBeEo2uBG9RMNw/ScPyGG4PbPK4AVeKC/HcFOiowiBPZNjXJ5iTJ67hsbGWKUPS0VP7o+C7IYkE90TbC6GrHAN93a60UCipF28RZvgzTSf/2oz73/gJLKZ9aN7VPwjcx314pdNGujvuEQ3S2sAP7cd6tXj3/XS1TAJsPYhyWKF6qW+HAW9qO8W/B6MJ8MzjixGMUxfHOcL5jsEyUC9wp8Wxg70jpIyd0OLgJy3AHf1fMZOxniGbSXgo+V7lwlbpL6CL7Ls590SrhlJzGkNC6mHNz6SuLppQNKDuRdnBSV9RE4zPozCh7EM7tMX5KiWY2V2otT/3huDG5ANp0ajxhSpCcntpau2FrXZGiUBYbjac2mbkYMpXF9AN7EVLJGx3hc6yTqwoETwIsDgQw8GPlBFbeYQR/rLdm1mWkrZO/wMfYzyJddZ72CvvZWkF1UIrxlCzEupVjmD1BvJEZh0kSwwodzcyQK3lEdbSxNZuw9RVZ3W3MbK3ZZIS4JOqVkBDOpaOG2QCkrjPeSH9VWZt8zqIN6Z8/gbrbKgL4QSwFq0u/ElvgVW/8TY9gWuw9TpChlIAIcogLX5ZJ5uZQkKSlbbDIgx9rS5V4ITzh3KpvRU5Mi7zzXJ8F6E45Ay58TgSnHBUlqB3gnzLOc5FFxKp7LdH7CNFtZI89Ysx3Oi16cU9EQ2aTbCGol8h0mVEEY4vcxyAlI+qXTy9kOMOTKRtsVZCGntulMVQfsEUka/2rJOAS+aT8giCXsBiX5UwgMC0cvFWeV4l098hXEUAC/sOQiig72QciR+I93ASTLRdOBEEoZ2+mkJfO46owmCqkV+SkFaCY8byIMsmRuWr3iJzFQxTtGpG0YQAFNBnmjfpZhRYWmeUa8V1EayagmvJuLgftkRW4MaKeCAp5DgkZkAJgVNcQYXXnBZavKlEc86Y0KPKoLORpgwCO6cQKuQ9VMSZLwjcIYJUrm7vhEJA4yKL8GkpYEESoR5/V5wfJeLaDcrRmkldEk3JFu1dhGExubCK/Zf4JUy8+AaDoZKgXhW0TxDwjApev7qk9g/CoEBpOACdnFTd047ACczNyabshpvXSDzUBuSVANzsi0LuwzI8d/iqFoRjzhuM0cpeHY0BdIr4WWR/GZPSPiMH4DdKLML5BtplNIO0MIpjSi00bzRrWHwys11uzfn9g/eEwRejJgBNxjXwo0/HYup0W86eOxkPbQQ7g4cBaSCIC0BWkK8likFdmo9EePQwh6dzpwPPPbH2ty9yuiNzUj0fnY+y3oL4ArNnzEHHbich7l/wdTm00mtlgNFWe2I4kJJX3EFGbIqEBqGqOmXWol6Oc9t1O2zrreL4rTQRhn7aiiKop9iZ37JBvibdt4dRUjri5g2NlNFfHZp3wrY/c+D72Ah6aisjLuD7t3VHk2oFdHufViP/yXTr6ZHWE+RkUfeXAtzS+RRkwyn1kxyZdu+3w2Mad/bbXl+MVCWDu5x55jQhuT+cA0vf22263T115hV155acoQ878OySKIQUN5wOUWZG+9LylRCfAdLwz0ijIaYHgek2qeNrw/DFxeJvMGIFKIsBmzDl95qMeYWsds8ZowIi1Ma7BgZUynBNGAKOmiMaCLDOIype/5Gvt0zfcYIce/nB703e+2R7zmHNt+/iu9fsju+KKK+23f/t37Ibrr7fHnvsoRvDu3zrVLrn0auv21uzcrzqbOMwvve0X7NHnPMK2jw2s291nzcaAjh6N2bpNprtmmJ/W5eFpOtuz3d3jtn/rYdayNcpWR3Q8+yGcE9jPOY2A+kaAEwjgLUhAJ8AodvkslSpJJZFGsdTH2V/jLsArjRXlbFb6D7T/aOeI/f5/+T27+dprGSlN0qfZtoGrA9h0oHxJlSiIht199z3Mf+SW10KS7cI3fNyHZd4v58epdn2O1tpErJB6J5gnVG8o98OIsNZmJztnAekZz895kpTeQD9hkyqdxol+ynIuytu7mGB2aIj18vWy9pL6ulQpxZK1LB4xFym7DBAscaIFlUyOlwsc+eqX1+t5wkbzL0+2nIlQ5Z6Q8yAXRiWfuIjsjc/mbZ5QmZhf4xfVBWCSnhXQXGH3kqDN57SoVx53VRsZb5wnqrXnhTMmwTau8TmPL8eXRwrLpsY5RTkD8R/WgrU2vOxhO8iWwwLCyOA2YDJEC2tOoG8Rq8Cc6wT8ID0n248Sbi1IMAMe0rOxDoCU5BoFR0naA1PrTAUQzkYD21rbYL73nSlyiCnaF8/DyjhgbATWN6USkY8FJSI4/9twSIHEHBltOQ+hjFApwTuxl6o6WcWDzwcgNZ556qEsKxkOK+EIGHLPJJh9XYx8yrCVgE4RMET8hufwLfdrOhfxuKEzgRywdY7MUSzVRINhp8dZE23MdRiOOCSSAbS5jeBkOc/frKsimZmzeQIHpwnbL5bKj37XmSczxVbXrFpg1QKrFli1wINsgfdcewJgosTJ5gg+4RKlQesxmMnxMdl2BbTrcO7SUmZMKV+yjACet83yJ0Fm0QZxsi0HYUbkpiIdy2tKG7sIsqw6q/kNdRJYv5cWrXDJ9FOzZyvYdj7WO4HnoZX1I0OGAvXYBbB5GRYl0zvOTWWEdzXARcCicK0Cdas0aDxrEZaw9PRwomNFNZg6N1Oqc35TGZiTmUyvac3AZoATnfvgZOdRwDx/+JmZ6ZZ0JiUuM5tYp9mw9U6HZCd90qdT2pmwYZhnFgRpo2vjadOGI3wnhRegCGM6Hgo3jR5PPU+c0cdY4BMp0EbpOYArpWZysy9qzqp5n8c/9ZbIYa1xIivVlYwhBw3TshDwoZ+68xN0SkS6SA8GQvHabSnoKJUNCFDYqWY9EMCuYAfcAwQo6guVF8XbgizX2b7bnNlaa6KIYRLAKjrekwhZTirEDgufjiht5ldmcIcCJqK/FXWbUzKKaJfENRw6KbXMciiaGDYu+jLSHqJ/cM0AmCEkspGey/8Nee8Z8w9PrTub2EZjYlvtpq23kV5GZxde32jZrjXt2HBmewwdBuYYnI/j/EHoMy9xkPvs+0W+Ig9ylV5dvmqBL9MWeNUbf0v7WF26OBa9AtRJiyL3KpcCKMi4eE6x46aISS5GVVZ4YTwFCTWXb+aCG1LFkUMRIG9suvSyFqAfmvFapLWciyRQlK926gDKQfrie8hRavPIuYKV35K0nkeIsKouAxbeMFHHCknmkRvlnss6J7ItNncHO1I5tXrJ+bzc3tUJAfSXkhIRgZaspzrxVotuYd3D0uLf0Sbe0QCZS6I62s9z2UomVfepXyTBLSBBrYF+k4dU9nYq7SVyK+VO6waUp9NKkT7xPBk8mUyLti4NIUX4eo/HtYI7ea/MAt9YfYwrby++A+ijl6geGj2FH4MqFmPP70rt4ANRxo7bg0W0t6I+o23U+DI6I/JOhLrGvEq0CEMNSeyYP5G7WOMy36NXyTMvG7dOyqTDRPbmCNAyIhy0BihiQqMj54mRh5prFfngV3nyaKcjQESu+ljxQVMzLr1RIlKN30q2NdqBZWIf+lwmqFeuLFn2Wh4VHvmcxriepTEvAjjN1Xhs9JlLI6exUBLAybkhr18xQ2N2ahhkRxn2p0+v8NSNtlSPu0SrS9WGYelHJZcVz22b+t3bOufNzv6b+RleS5Kc1e9FAmntIfgKAxyWaTNy4cGIQySO5FMAKCKyB42HPHGUWZ5ObTCe2t4Q3oRjRvFGrm1E3aIfh0PlccWtlO9FfsBOx7qdjiKFZiMaofA27HaRr1fOEWkep3zuMqIxFhIRmfpRBwDKPI5B+pr1+2PbGUiiF0Y987Z4PmAcNDCP4PmIKODZDNHNQxK/7TbWLVjAALDb1mpDSrIqCy8HBZ8VHqGV95joK593Iceah2vVWZaP8XXAV/hyz6iarCUZUDzQ/6mlRP0cJHCAyOV6GWt7vEfjAN6Vko9k/Svl9tWEh1InJQpQnC/kfPdF2reUeA8JWZvYkWHTbj08Nls7xY7vDiQNTokeAPRwOmjY9rFjIn0/eYVde+21NhwMGH2FsXlw/5b1d3coBcz57GSvDlzID4zxi6gxaWtybE8V2ZTag56wOnICRB/gLy4IcDiAo0DD1jode8Ljz7X777nbusyZiAjiMQmDKcYUPFcxX9AsON2x6k0bMgK4Yfs2NuxHf+SH7ewnPMH2bZ1i20f37Nabb7Z3/e1f2+Wf+IStdffZzTfeZod3jttXfdWjeejd2jpoV155nX3dy15mP/BD328HDh0kmdwG4wzRU71MRPm0i5nlOXIwfic2mfRtd2/HDmydas1GV3PFo+Jj3+SylIj5fJBj74IA3t62/Qf289AU64zWB5EejOYFaV+kGaCyi9sPfB/lvOEUImcPHHCR9gCRv/fffY+98x1vt/vuvcca7PMp+36vP7Bmt2eI2EckXgJvwvvcGnbf/febQbLK1z1fUiuT4KNvvMT36AJoKWzS2D0038ImjLE9P59iTsd8ir/DVkwAU/I0k1Rv6UTFe2KTiHkarwpbUxOIfRxRm4lYXATM+MQlWJGOtL7u1G0937tLICq9vrJ3L1hPiu9L8rBOJHrxK7DkIvIz2ovNn9pE/yAVWa4fZXGSkV8rYwGmqQxhS2Sbn+1fr1r2DMxehnFNEfnLPgDRSpLegaNC/SLGR510lUJG7YyzYHjFfWmuefn5uXvZh+2Wbg9hGvd+D7uGe2KtsriXZGHM50g5E+a+526GMxQduNptrpUkWRVrS7CtSV8+7Z+UUsP2CGlgRquarVHBoUVJ/LAfJcE/sR7ALa7xascJ5NsIbEkImp7/lGYWEIi2Y+SB1wXS94inwDL46F7HHrHRtdO3uhwr1+9N7L77jlrfmnYcHwAcAyAESWO8A9J2ZrbealtjMrFtOKBAuh+AIUE1RfmqnWRjDkdIHdG2DuwgV5BAOwhek2IKnNCQmxiRzWFJdin955L3nNdxPvIznxPAVLvAiu5KHb4UJSBNZHRxWPA1VVHESJeQ5cBl5/k7feiXedg1fsMydduJkp8+E/m9FCJi7DDKgs6ZQB7NZmN39pnN7MLvXkUAL94lVp+uWmDVAqsW+OJa4D3XhurgIlssKy7Gt8ncyZRTtoHCKCtN4cBKA+uoqeHWzNTM7aUXzvlMLq1wZlrCbsqXap/MDxUuoz043lD+m+erFM2s/U4mku+A6XdaZOHTVjP8Iko1v7eOr+UghKIlPDo1lz5/Vxzbq+0QJKPjUPoy42elqbq0ARkMkHGqOKPz+oTfxZNrr6935Bc3LDMK7WYJH1+S3YGt5gHp/TUjgYvrAwumuJpHz8J2hPs2SEG4byv6dWbrraatd5q20XUi0scpzvUgGmGhjqzFKNDB0AzCdTiGk4B0NWY0UQwxjp0wcNKZMjdKOncERhhf+QOKoZpw87KJebYKstijd8NRkLgKHhCxBDSvYcsFLiu8JuxpIgnuDEgyGPl3YasiMKHVtB4guMibzCjYQjodD+J5G2lZppSARqosqtvxHVD3E9GLaF9XghZ0w9RpIODlLCkHTDlHBm8R7RCy2igfyd/JhOcCqgN6DmikhFvrdawHx3nv48FwZqPxzPrjiQ0RlTvz/MWuITRm7mGz9ebE9rdndqDbso02IEngBBPro7+Rrm7SsCP9qe3A1548g5BUTg23s/W3OJSEGq8I4C9yJVjd/mXdApCA1uZU3UHqvy+8xlsmyLa4JgBEpe2VtG4ADliBEgh9AvI4iC0RwJlmjYNrmuJOTEUZ4nsRMKpTir7wRRHeM1rgYrPVLhckjYi1quET5UgyHYn0yUZayDjIRikiUgh++YJFuWlESEm2Ik7mrE/9pbWRF8RPAp+CZEq3um8Svd3jPwc7ETlFFyMvW5Hsg4SU54mKV5ayGNGKIirDAAmpCpcEJogTkrAAT1Qogbce8VkZYtqu5aGv/o2vEziBVxGFySQEmjWiZVUSea8TFkkR4UHGVSNFw4AM4lIRaMV7Yw4EKAfHgmKMluXKPowh9+3Gm9+riOvCNq8Yhoq4iDqXwDvbwHNUaxg5GF/MAQGAAXhqDOU6CSAqTB2N8yCYI1K7Ii2o6A6WtybnWQUqPWK1MPrKLk1eZmF4+RhQXfHCak675O2I6z1aWQRSLr08BOVsoEgUAW0iWZ3cZrQDcj37vYmwj+d4xLV7IaLtFPUdYJr/2w8XGrNFG3p0p4DZiJjxZ8fc86g6tqH3m/4uV7tcL7WrR0Hy4yDqg3j0eeZ10mO8j5LThaKe8zfF3HDpmjROHDgMgi61TD6VpWcR9KQfjKRcS9A6DmIscXFvgMCakspXgjp1u5J5bnfCsMyCn7FEJpLc+z0ZoMUoTu+jFKVyi0wnIk9IWI/GtjcY2+6ojEj0uYnxR69KEMBtRivLCxIkNHKgIJexJKDpxAKwl/UTKMr5Bklil0tmtKIfXPOaVaUc0hD2tQ0yizGX5nwSOdyq96d+dSnIWlNUf53AE9NVAijLo2eJ1M0jhNOsTo2kaOpoK42mmId0IqCackWNAAAgAElEQVSvlxMj9RN0UZIKScQTwMx2Zj278d5dm3UP2G5/SDIRnYHozpuuv8auuPyTdt9999kEOaIx5niamzGSCyTw0558nt147bUe0SWPXVRv4vLndA7gATEcVLTfa/wGOK9DC59PQmBsM/RhE6Qp8s807dTNdXvJ859tV11+KcfVqAlv2zHB9Oa0Y6PxxKYeYWvjBsnOja39dt7Tnm7Ped7z7PwLngP3WTt+7D776Acvtg/8/YX2D//wj/bIszbt0KFN6zS37KYb7rIj4217/LmPsfOe9ER7/vOeZxdccAEloJmegns0xqSkkVPUVpKwaiifNW0HRe/v7Q1sa2u/JJCrJlxtyGjtgocvSJpYore3j9qhQ6faCGRNccIvHVWEr7gzCTGVIIB9pWxMbAyCvtO18XhEKfnWaGh333SjvfPXfs2OgOylBCui9EfK8exjlHMZc08TPKE+6FeQ0+P+Hudo7IP1ufOxIICLfEtaEPNaKdsuVsncSHICnI/cXeQzXEYm0qqpqC1oXuXI3vnZWuYArnxbKFvE/pI9nZS6pPwhcZXsglif59+nue7NWhsX5a9V6dniOSccS+WOU9zj3Viuc+U5Ipa4xUtIhSGeI9DzW0D45T6Lns32ULaX4p7kxZ8eUm/TPPxUtmWVD+WXKuY6F2G8dLEue2VBn1Uci3L/8S4SqLLrgyDGnIRqBvKlcwuJ8QznK+xbiIhFiglGx1Lbxf2OJFcHArMJ56mWnMHWXMpt0jQSnbgHzrAYu4jA7UImH1EZ2NdBpFrTBnDIoZScOxDh3aUFCuUGzyeLckMxgVLFuJ8Rt9H2yDk8tac++pA9tT21w9t7dv8AuYBn1u1Mrdvu2W3H9uxzoxbzC+8i+pgqECOuaZHTPJxRFAWMdhPqxZQstEOJPDLXGPaXNshmRBo0Z9aJVSKZf57jN1QwPPRehKyiFJCBmHntPGobU4DtjPzG3Ls1C3kdF9I4y+gZIF5ByAIMRP/SbuK+rbUQ/ThkBC+kq5VfTXMWaQ4cAPO9gs5QcoFKEcB4VtgGuCspDYXjmYPqofBAOWg/I6IIH3nzGUtH8+qLVQusWmDVAqsW+MJb4D3XnYAATgaTbBLhCcmqSXl8uaMUJgtxqlpgcYK26kfNHA9QmlhVS+kBbUEZmwFn5hLmM60wBQcsC8OM+6OTcJUjsEu5OkpYEMCqWJA+CwvtF5RnXZl1tYoIEMy4Y+CpgW0sMFRPbMERQKuYj4nEXXJuLvslMICwQeP4znd6U/rWX7VQnYxdNAoX4fjldYvOOvF9xjYCKy9a2zGVILnT0S3l8vUgIY8MZSQw6kHbMghgj3RtwWGvYWttI/kHuwrOgPCLwziGczLOpzvjhu2NzQYjBCiYjZ38JZnsR8cYGxqNMQJCVTCCqcK29lOhB4JpYOWzQBpnZYMtmAtyvM6O1ro8Aj30OexORMbyLAt7cOwO7bCNSdIi8AJO3TjTCUsHEdyDQ2Pb70HmqQnIb+EadJpElLWTv+3mzDaQRi3BrIrAZk5f/p3zDQsLmdGhHjiC2i8wBOVTFnqv86YirEWugpQH+QvVHOAiuLbV7th6r2dra3oPAzIGIOvHLC/SX0G1h1HLCMprtgCj2MgJ4H3tmR3sNexgD2PBMcTRyPrTpvUnTdseN+3IYGa7Y+oLEfIXGa380RzHTv56LkH1wooA/sI3p9WdX/4t8MrX/5byOHrOw+x/pA2zXO8IlhVNUkY4JojNdyjORweX6fnsHucCYwpwrjBeSuCojKgUAey7c0SXBqHlh+zKplnD0uubsBa3+U1trr5OujBCyk2wuBXN4BRfJi8TqSOQCkAtvfG93VRrQNWSR8w/tQhG/6K+eS+2X4KAlJWgs7tADS3aagzo6CuKJyQys9gIrggyLW+g0U3Z5MH76SFEbyQRbsqzqmsAAjHXA0l7bbolAZyJythpI+rZI3N846zssTA0wlCLPL2VaVnm8nMvJtQyWaMeGVrqcfj9yDWqrToTJeEEINA7x2OTcAyAiERgjfANeV4+0CXoCqeCFMmaOlHkc/nMIJhnlDMOoChXNhPfOeo3S8/qupCzDgMoTRtEMHJS5tzDKmph5hF3KrOCVB1DCKBBwjzuKWxdfjaVnGyyothOMoojykFv05jMflqaTOUBgZs788Z6BGRjmsghAH7CyBSlBmMp6iv58eg3/Y0RmqB0t6YrQVMesh6Gk8jWMHcyqVyGICeHjaINSLj5gUbjRSSiDPlwCMmHIEmJl9EZ2SnAh1Ei7sUP+yqb1sAiwjc8NaPNeUMgmT6Wok5LDiOVaVWu9S77khxQyjnj5HzkCA4pX5G0is7HuqO8JAntzfUqDrRsp6Js1XVAI4aeiJSthBGNCFCRwQSXEd0JyZjByIZDRPhq/GjdynMcMpVJpQB5R9Z61ut2bdZAhCWM8VbKzcexVhwkGBnUVGwQ13gn7mNjTLOp1sbaSjRO61wv71lCAOur2oZW6ai4V/XMILC3JceDe1DXyV8HCth3rv4Q8v1RVrrzso/nSa96MeaKNZnY8WnXbrxnx3ZHTbv5llvttltvtRtuuMnuvuceHhRYNjoMKHI79jDE34KAfdXLX24f/uA/Mco5DsJoDhCO3FdxqKBMlK887hkOkD4OBiSDORb8wBARwC3kre5w3zq0tW4veu6z7NOXXULSY9SYWp+Rby1rgBFptG17sGv7TjloT3/Ws+3FL36JnXXW2fz+83fda3fddbf90R//sd1627XWbq7Zwf1n2KWXXm5nnX3A9m12rd3cZ73OQfvaV7zQvuHV32D7NzdtPBzaXn/P9m1usfyIPEc5g+CCFBMdLhhZp3HOaHmXNYckNgjg/fsPeBTpA/QI+hFkTygvzGZ27NhRO/XUQ8zJE0R/OgQH8RFpHNIwjShJzG0c9iBX3SYRxZQW06ldd/WV9n+//dfpyTt0myPI3zTHPR95EruNYe7jdW9vzyaDvSThtah2H31TRAD7zAtHpkJpIeYkpWDrdlfa07Xj5v2rdJ5wm4rtgRxVmsvOk+iWsGlzYH+1uHlh0A7oczrJH3ujlxhZ5KiOB9ERCnZcrJNu74l8qq4RaZep2Oz6tFyalq0syRb3l5cto5V43n5eToTW717Uk3nX9gZdysM+EKiV2it62ytc9lflHBPfF+vgonU3Ea+F81zO3aUhEI5BbvikivoyPFen6LaksBIkIfZN3xewja+1OzacyRku+q/lzhPMwwUgpCVCk7Yv7HCucwDbYKtHuh7J8yHKF3+TUNTKqOhY5uad2tgmJHyJODGVBohB9TkkjWGjdmctZf0ggezqL3iUq3bgnwCpaAvgXb6HcK2GpDOdQmbWbUt+Gp5c3abZIxoNO3Nr045NBzw3jpFTeDyz7UnL7hnsWqfdSTJvcC6DUxfWTTjyQM4Y5WNqIF/3471S0tEcxvWoDr5DoyLKhPYfiHbPzevHPz99yoYqo6tTtgr2U8gtT21CARGRt2Gzx/ykfc6JLACOzeWpSsKZibaKq574iY7lJNGcgHT1MZ2hmJO5ajuhnJSARloNt1Gl1lCdHehr9hGifpsA1yItkcbHh75zRQA/kJ2z+n7VAqsWWLXAF9IC77l+uQS01uqMt4Tdk8/FEdoSgRn5m2VH/MBDlpV17mxaOYSfXA0jOrLcaWC0hNNnQn48mpCp+RYQxOJ0nHhygi9jxNmGzmWuYapFujt+UzF8Y2et7ptq8Trjurze8dz86HrU8fy9qR9rwQ4hVRx3lLUJ7KV8WvpeAMLJdU5xldCh+ftSVHQNiynZgEYzpxSK/qSZ50RccAMoGvPTRvQpIoCdAIaBAWIS2BDki7vNhh1Y92xuEzgrN6iGBRt2bzCx4+MWI0Ij8pcY0LQaCSw4JrC7UEpxFUgHQ3mucpxMY1L4UTq/1MnkDNmp9QrMKhyBhc35e71fw1YkVkw1PQQgKOXZeDRM5/q1tXXrdZGGBKmokGhKanidttTqcGZH26LeiLhlig86f0ouea1l/AOiGNG+lEAmUOYyz2hHb/9YbQQNZvWa4WRKlRxJa+sZOFfgD/gS5Tb2sCcS8hMGXYxhN0JVr9u1Xg/y0SonorT7gzFTxamPoMqm0BsQtLTBYXc2jTl/QfruXzPbAoGsoGY5i08bNpw2SfzujBrWH0tqG32gHMShDhCdREs48zsrAvhBrwurG76CWgAEMLYBgdq+gJdeUeWmmVCM6jpYIYR0EtXi4qAyZZo9L8A8AVwnmSKSMxNwQXwEkVsBbyJvb5SzAHt4uA7i1vuUZa1ZR3VjKaSW01JSSAfLzSTkZnPkIJd/LrjSv8ggp3YL/a4NQguU8r9F3gf9XUok1wwW/upRgkVdSmOC3vppf8q0hcwDRUWJlJ5xU6V3T3j2UE7VAYlSCrqMzk3Ao+ds9I0uIuJAxGGzVyRmJjCzc0BEUEQ7lPoiaiPSLQGOsuFUJsmUOpzihnHUq9y8o7/5N9EydbdIcb/DCQ1IlIrAUQkFEBbRb9h1A1eOqDi/JvLZhvxj5GeN/lBe5GRNchPXOPCPPVp5zsijPRJ5ZX2e+U3JM98JVeY21U6fnouaePyi93ruBxnmESk7b9mz7nRYqLiBpNVQ4698l5MGMV5mivpUM8upRJ6B6lNKEHujJDyca4+k5yjjCtFTyIVAYphGIAT9MHZHKU8onQzck45R54zsVEcHiBfTnDON4KUkobWGZKgf76MMLj6ndSSANDovoinYd/6/ylJTzBlVLchWn/MpT288s5QFckLdx2XIXwcVUUo2x/t9FLGcTUaKV3MpyyFDxHNIgWeiPSqWV9BlYDqJTsoox9yp3kNR5iL6OUXEoRsQlO8MKxxFYnyKMC1+OOlqXprehjEX+dxi4ihPusYnxxQ9GRUJzfWt1bLxSDLUI4wheliKsMX3VEFQq9FwZZQz1hVE/TbllcncLHz2lJLR3W6XpDBlaRAVis8R0cx8KZ5T2PPule2Zh5GvMQXRUDbDif79gOQvK56J7gDb1WSag2lx89kpJxeB+bESp7Fb2e/xaTU1wInKU6pG4DpENR3pz+yqW+62w9t96/f3ZNnPGvaZz15nd3zudnqSDoage836Q0SHwgt2YvgEa9u3feu32t/+9V9JnJREqKJ4g/ClJOkMh4t8+MSIgvxocoIiSYnYJp/VHLhtyn5ivEBu6dQD++yFz3mWXXH5JTycwUt5hFzYw7Ed3H+KPfuCr7bnvOCFdsZjHmXtXteOHD5mn7nmWnvPu99nt9xyu3VaPbviik/ZmY88aM1mx/bvf5h9+sqr7VkXPMG++Vu+yZ7xjAvs9IefZdPGiBLX62s9G/b7lFLqra8zElmH5xz5y3HLQ07IWWutI6GBLJJOAEcEcKSsWDaeSEow75DICvwcPXrEDh06JEkuSqejHJIIjWhDmXQBxMgtKua7Iquxpxhds3vNlv39u99t73rXX9FZCIc4iFgz6tfnHi6lo4LbVRqzDvWk+Yx7hjYdDjlm0vpSq9xHggCOlSURsbJBYTGEPC9zBxVKGrG2BXhSRsNifkhit1TbcGPC85vW2zkAhCAKK9/XttsYi2FrVm1DGjx++zxAmMsZ8tMeqVgaxskMd4uweL9socKRqyhoXaZ52VhaBjCe7LoWa3B5PQl6tz3qmEudXK7tJDkytlaAdJ3Xn/0aG1e6NhrHbc3aOq01PSzEDLUF2VtxJnO1BOWCrRYGz2E0rJOi1b1CxGO5vianORKaiuDVvoR53PL82KghFIWwUo+tSyeRpg0Qwes22GgyVt4skH0GkhfnMR0/QsIYUnOTMXKxIWdvw4b+rBb28haIVd9n6IAgNQzIJbcg6Yb11tVZuq22jaZypGJULgBA2Nudjk1HWB/afDZsQtUf4xu5fPU71uJH9Jp2ZLdvR6xjG82Wrp/K8QIkN8qEWo8BIMYmhshjtAnJawFDIJiR1xblpzy9E9k692hNYxe5bZgcPt2u0TURUQ470dny6EPUy0l2RmOrJ9hPsBNI7FL6z5USHJDTK1XetDYhQtvXQeafpvKG6oB+CaI6jR3UAdHUcIwKBy38G5LbHhUR9ACkvbmT47yQj+fcA0LSmn0EmUXI8cMJyc9iH3rT/z8IYIz5w/fdazffeINd/9lr7NCpD7PHPPZxds65j7N2hzkTvix+6vXc2LdpZz/2cXb2uefa5tb+L4s6riqxaoFVC6gF3nvDSUQA15x7KmSjN2RYKPPn+eqZn3tFoVYW/RA2pfN3/HixjVczMh+gIxMZ7FgQ9z6/J0yKIHDLd/u2nM6nfjQq8DOd97LDneyzCoGdUpktrUy2ACuVrT5HX2VjrsQkSixI5yTV8IHO7YEzRjv7cbxKPhdtm/GyMlhFFywicU92fs05bZYBDcmZVk/LuBh+CVwntBAjJ26GuWXdyTmBjst+fAp1LjyQxDCiUxszEoH7ugofnY6l7NJb79Ew2R0MbXvYsOGs7SSlbCo5IDvpmcqYqEovjDBSnKf5Bw6LsH2V7c5xx8LhNwtRKR9xcs6ttrSCvGByygGPfnvEI4p0if5Y1HOt02LKNGCVo+HIphPYwTNbX9+wbs9sOEAasyHVeYBHof6w+1GEMaJooULGyUNXROu1m7bVbdpGu2EbHY+89fzDoaSG3gE0ymfxTk+XGSdbn4xDpLhiRDXknacibEHcwgwlPtZRK/hABN6CYwVxFvQv8Vcnf0dT2tu8hmZs2NtFaI4APsf1ER09s/Vey9YgH+1OjVR2myHHc5Py0Yj8poQ0bW7Z+LRxHT8lsRzortdrFQF8sivB6rqvyBZ4xet+kxM3ZDczSKeZHqTJosZJm1IBmKQISj+gEp7AxHRyh9EtvpBUpXyrkQmBt3Bj9IO4jBy9FQAECVdG/FUjOJVLN/xAFImnQ76/MXleCdyL/IfaTTP0VEJvJNZcAjlxuem5QRoSlkhEkTZ3J6bo9eLEDMnfTPPoEhFP2YALwKkEpwRiBxHOBTQit7wsNcxJrcBHORzgG0pJAMtZyGl2fx4JpMLwjHFAkMRJmRTRFwSlG0B1Y7Q0jFRMB9o8UaoCCzzKuow6x2UAJDySoBIB6+u+5DeijnoujY6IlAjMNrMxGkXsS5fC9MGd2j4RwmqDiKqNeqld3CjywSCiMI9PykuncSmpxrCi8hwpyLuoNztYkrUCBHPe1uhbksupXk5oBdEdgz8mLMuUrToQvFWOpzpiEnHt9ycPN5+IHpeicVhIc8t7wcPICtIXRhZIDpE66kFJb4ucQnkYVd6S0YbCjSEXAvKO6qDwB4NxOVS5I8e0A3gA0QgyNhXJIBIl2kzrA/PLkthribDjIMQ1iqiDnKpPU94PoDBIRRqOMeeKpsoSSzL2SUoXMuSKG1UuC/VVNuGTHYXPGSaMTyKiPGwsJ8yT80kmuPKaHBHsPrR8fdSbCsKdkeZBYKu8Wpd8UoSxlMroEuUurY7nhfduPgtpnQyZ4TIyqfRkVZRzzmPLNplfpNK6FmtwrML4O60XVHtQ62USIx9I3RykbK8AYxmeIsXh9CKQFbI1MFzlkagZzjUEDgyuXqAFWsYyxhgN+C7ywuszGLzAm9sdB7KTYe7EajrNakxzXy3Wtsoxujh0xbSNvyOyqvJ52X6MrJJksOaJOxKVTjw+ftOhdK79I4Ir54hN73ep5UVggJ4XRJKM+fIEjmgyyPZcedMddnwwtsloaM3phNG+V131Gbv1ttttPBlbfzi0MQ8eOnzkw8PE3vLd32V/9id/zAhg9B2iuvk3DhVO/gYBrGmtlmVuGh4gdJjHGqTS0uNDTgE4DMLDtjG1A1vr9rUveJ5desnFtru3ZwdPO8Oe8zUvtvPPP99OP+1hvPb+7T27+KKL7BMf+4h97o67bDSe2rXX32T7tg7YWY8+xy67/JN2+sO37KxHn2Uve+kr7fkv/Bo7/fRDNoZcM+TKWx1G/HM7xuHPpdLhPQuChMA7o3TlIYs2V5SYAxIkl3xfgP0zndrubp8S0MjHWTmelnPaTYnwLC6lzbe3j9nBgwcYYcdcnEjc7cBKOAlo2dVBL+XsBDGB3Jk+X6aDgW202/a773inXfnJK2w8G/OQtjcasJ3KvNSISEx9hz7kpA4JpzhEi4yGBDTJ/8gtnxzENN4/8p2Xalt1uzCToy63Wtns3DnGZ31FNtsJsXKexZodczUis0na1q7Xulj6gVdncnyf5mBaBNU5QRoH6Z5XdPxLe5zWKTmm1DZxXZ6I6VLFI+zI2IPCHUjtV5/Xqa5pjSjtz1ynANrK+ytrml/KdZo5dfOiE21QcRhh8f2acjOprV3zAKe3VK0ivhzHdlJR4JBdlvek2KuTD0GMJV+zMY4FmoZsr+ejY45sSX+XDhOV+aMNyHuvQY93iSrICbPlUbUa37JN1I5h4zGEV/m4nYCMMYL1FXYu7oXCT6MxsY1GhzLsIyhuFMoNJJ49/y/q0p3pXIa85owChVQ03j6dkQQeQ6wN0tFNRQRDDaHX7vi7UO6ZQRgBUcF+Akt7D21vEMrMTaYsLsCHTtnctGm/b3vjga3t27LDx7at0QZtKifA6XhK8AsScXRum4xBMdvYxxAilGFPhPPKCKTrxBgBzAhl1g+S1dqGwgE09l8S54gS9nQJMauyHVsAtwSX3ImKRHbD6MrCyGqtNu52laKf5fwqGzRypvupSpH74QBDday8V7N8bi+4GwyfieeBvEXfdWDHUr16xrzLQQSzy9DOiIL26A0kUNDapnfiXjgYwdmKc56qEuhzODl5JLinEBjNRh4tDvtpZh964+l1k+Sf/fe777rTfvc3f80u+vAH5959yqFT7XXf8332tS97pRwAvoR/7r/3HtbzI//4gblaQCLyOV/zQnvj977VzjhzlZf5S7ibV0VftUBqgffc+ODXrIxDyVIIPDDO/fzMcaSwq8sjX+zXpY1ZusSTFAz8rOgrQUtVhbiyK5Nt5pG75XehbRbYg871yXeZ7/OjWyaIw98qYNmyLBGlmRjfovYBa4Sa3ZKABsFzReRnPD8FoCwAKupjt+AN2e4RJ1mxR/NzMn5SYojh/pkdueM1i6Jx47uETzvevWxaVUjx2kUVAriGQySMM86SlXuBlai84VAXWnuptv484iXE6ByDcidupNWSopUx+heEpo2Q6VcdDluri4SyTbP+aGzHBhMbTDxoaYazEM68sDPd3vOJQZIzl0znKz6rbR2PkIVfMTCgwAdo4QUv4GORpjucosuzdMC4gd0xWhXpxOSsBzwT9hjLwFy6Gvmo2loXMsnAIQU10d8PCjhdYANmgz6qDzdOpEoJB0mRqMj7W+Y6hv291mnYVsdsozWzro14lhs2uyKK4WCtF9BSpaS0pzNDgAPsYPERcCKc2bjRshHUf4i/ACPzv/EY1I7OuZBvdtLb/UGDzGde4OnUhsRwGDbAe7I0d2DuftSnwyGfnGTTkSYO+CzOG8CLFbjRIFGPYCDBBCL+R0iqskBtqySA2Z+rCODVbrtqgeUt8IrXgwDWgTZA9fLqRH6FzFyF5CpMCK0maVejj4pHgYbsFXkrRKD4C+KdC42I9KFH2RabEI2HILyCFSpIOdo+BdjO2nkOLW1qOtBzwwawQt19STbHoojvSoKaRLYvmrKPsje4yEQd9QETiExyWQl6U/vvdIoX8SSRZG8/kiR6nshB/SmjCAiaATwOpsrrWDUAi3rVujxykXJBdsCBlJtYS3raZBBThE8YdEF+q8GcqE7ykNpE0rWBYLkVEACIiuPl579DQjWT9ZW6JOtDEWgCfSKHVq4cx6wsLxWPLeukvwvI1EHDVFZGrGZDLABJPq+WR1ZAt78hxlBh5AF6Kp0lSgI4k4tebycEw5APQJSOEow8co81DsZwIlC0gcjGGDfqjwDHVRxseuqEXO9EfchcC0LSDfU0V5hXd4GBH3Oe1mjx/ZxlqUhMvRfAL4ysqQDJycSGitdwalTtrvUFGCk2fEQ6CMgCCRxkn5YVfO/5xAGDEZRzYJnye1IxYNtE1CjHG8jliEpXu0kxWgQDCT4YbDREc5Q5ywkgkZKAEemv+9neoajo5ISMvaqzCt8Vh4nkWFHC5J6bOKTUXW6XUoUc6kFM+1qlgak1IuSHY+jXSURG8eW+piOBL88R6VwuEeUcYffx3dkIrXi0+qGnQpAUYyGcCNIUrhyGUOcchVvM5DyJy4IVBLAvG9Vvy9MGr6XLIkkTEsGxF7g6Nw1Wz38C0pFRwSQLC5I72hm5aBgZrNW6BdnLXsc6HTgSkBP0HM+KTvUFNBHeuU2V2/UkjpO1msd4y3Ouwmc5kZGjCBN7kJ0OIjI2rZG1UtSYHBFRAYQvYKYr5IzWleo6kxdj5Fk8Mpja1bfcZbujic3GI/5BfsTLL/+U3fa5222ItQGHnily2+BvEbwgg1G91/3v325/8f/+GQ8v+JygAXI20ntXEVD4m5HhICWYB9EPDO70hGcGHw8QvNfbsJ3dPdvY3JREZmNmG2td+/bXfKttbKzZE857srW6W9bbPMXuvusO+9AH32+XXHqp3Xbn/XbztTfaM859FEnrfQcO2rU33WzTVtse96Qn2nlPeaq94Ttea/s21ni47HQ7lKrW3HGDJdQHPNoL5W13u4xEVsRcdqqg96+rULCOjJqL9VX13tnZs/37RQBXBpi/Mq3HydjwPiMp07TjO9u2tbVl44mcAIIAhp0i2ViNKfohu0QoI4hBYCAyDVHSe7s23N21X3nb2+zIPfcwp/ZwPLbj/T0boM95iEO/TpJkd+xZrJ9H8MdmTPnSydS2NjdtuLer/M/FwFdbaNx95E2fSHNGe2exoRd7UTlOsyPEPPi2jGDkmAobI8pStHGeuOXmXFuqkom8AHSqzfxqfcM9jjuKTdP6GTdFQbS75rzz88sJr1zkgbNw5TmZDzOJnK0Mv4/75ElKx9dArOp+VKjCVPaSqu2ZxgGrxQsAACAASURBVLqfD2KvDqtQe8F8nbLzgJOvCQDMc03ron4HCRey27Sn3WZPtkERYY3RAEli2o+UXG6QYEX0Pj6n5K47wyH/a0mKw+AkeZoAKJ07sNdQHh4Ru3DEwHqJqNzZzDaaHZ5TIBedqH531GEUMDG7prUBWBVOh9PZWCSs1x3lDMc3jHuUk5LKXAya1kZ0gINbJaCMuYXIY6wVsPlQZ5QRdmVjOrH1HvKpjyUDCHu32bYmcrIHAYo13MlP2HOMZHAHLo0Jl4uGk49HNOP9pJH9jETIa4po5jbLGAAev6eTkuw0OfoVeyucnaKfkY+dMs4NOi/jHZOmHIokVz3VWTacyNxOzHom1XGGe6hGEnagRyyjz9MZxm9hVDb7XfYuM9wzj7P2VioTlJKaVGDwvs2robA/rvNDgncA9rie03FhwnUV8tp4Gd4lUlp2t+zylv3DG047mUXgIbvm1ptvtP/4sz9lt958kz3s4afbS176CjvvaU+3o4fvtws/+I92+SUXM2/ya9/wZnvN69/0JUsCHzl8v/3Kz/2MXXHZpaznS1/1anvik59Ke+bqT11h//S+93Cs/uzb/i8796ue8JC19+rBqxZYtcA/Xwu89yZ3QypB0dKsqxelsAUcJtCuEJ8nh/ICZymeIeiqxCAChfKLCvuobivJvivvrRWuuLeCF9Aekxpc+aOzXP4kvo+P4szGv2vRvDzmF06jOqe4xeMPKMnqsPHibYGVpaaO4xnbZ55xrp8LlpGqIZTLPvEGnMNWFg2vGrme7o1uqWCN+nCRLbvo0csJYBGg6WfuuL8csQBeR2swApkCn3U5ZUFsQfvrjOAifVJyoWM57CHlxl3rdBj9CQ9AEKQYz26qMpJ0bzi248wjqyhVWmRQ8Qp1FfchlpKmiEW9TzghyNm19RaEv6w/NNvdm1LCWGmVhBjHfFKdNNo7UHvzIAacZXitY3+oI/ZnRABDKW6t205Sy6l/GI8iIhbXQDmOEbnupEiTVWI51u/L9hrMmjYEdhXqnIWTArFSd6rstc3W22ZdfDaFK+fMxu2uDUZwtpdSnSKBdU5nzmCUod1SmjMPMEL5hjOowSDadsZ8y8jbOxjj34oCllKo7gHw5eE6wtIoxY3zvVRfaaM6TiO1MLZGal+ON7fBmYaRKWX8XAq7G477dNL0k4WDdsGw4JljOMAHh+MPdNjO54arSa0I4H++zWz1pi+9FnjlGyABvfynJP8SzJQAsJIkTDuVJuASAjglX+Ssd6K2YnTolzgs5w1bnsrlhp0IuwoBqevmN+wZD+z4ISnj98DjJOVArDXDIgKYhJtTFbHJBUnOZ3tUKcmTMMqinljoGQGEhdQNrwBn3JsKK2EQLyWxyjZJpOm8hJ8ep6jTmkmn9vC8VAGU69nh0ROkY7UBSgKDBHlqf0XBqZ+rZHGQINoAy7JkskDGYSaAUx/7uBFW7v3oEcCJpCwMFpbHC+J7DIGQIICxAVYjarzMQWxNg6yX9Vc3d0qcVFGNnuM4ZCFTFK5gmZIA5khLxKnjSl52RmC5kcN3pnby9mKAUY4IT/1QAJN+m++kAsbCgCnrkY1Eb/OSAA4jzdtDbS4CZfEPnlGNZJTfggaG/u+MQZolPnIRhRdOBimqTVEncr7Av0EsQBZPRlPkSJM9rog5RuEj10Uz4jdcbs8rzVxpnrObJQurIDlYuDSjy6FyzgYBQcMsHD1ExESua81J1ZKywSmJrCKOtRap7jJbnFBZIrWp9lXMqlR6EwztBmnMZ2/VOEw4iSss08ngNBfzGA5PVFXfo4vTRPN+XHRICY/WyBO6CDAvD0vFM/I8Lh0B8qcB4M4akSu6XKnqq1ZeX1QHjySueCBXJTPzCMTnMjyjz2I9gkHM6NDwIE6rZcOGMOZdbpc5BOEpWXiF6sDiUZjuuSoSGK1dzYmT511BkJQW6glm2fxXee3M3wVRGPVUR8W4S9fREBdZmPac4hCflR78AOQFD5KtWhaPfKusa7EbZjIm7V/Thh0bzuya20QAT8Yja/JA0rJLLr3Mbr39JkYDh+QQAGocgEjI28x2d3fsBc9/nt1y0w2UZcYBA2sCvVThCVoQwCEJTc9R5njEujDhaAHJu7fXJ8kK8gv+uiCATzv9DHvu855nj3vc4+2CZ59PSaa1XtduuP5a+59//T772EWX2XTct1MPrbHtJrZmt996uz3hMWfYEHKm+/bZs7/6ufY1L3mRnfv4r+LhB9Fo4/FQ+XwZceXvRDQbl4iQRlVeTKwlvbW1JI5fTjfWo3DIyQSw1g78t7uzpwhgT+GxaFhxfKax5/uE2yTHj2/b5tamzSitNLM2o/zK8eIEsLTjRAC5Cgj6EhKrF334w/Znf/onNujvMm8ThtDtt4PcDyee7BuYyxIOh3JUyftH9gM5ePCgDXZ3Ul563RtGiMbih998mS+lsiciijSPwfoIzsBJGfWg9SFrvpBgcUnVeEJhfiYHC5kyGTmBbcefsEvSvBMbw3Wb7VhbRBd1XF7A6Pksr3gcvj0CuGgLkWSxhpZOGbEf+wtqqFGMt2jXwsTTehK6bWG71MpZ2tmV9tFitPgniOFaZHCs0W5qufNOrf+8/dI17tgZSilxNUhL7sOUYs6Eu/o1y6zjeqwScDDhfHQwonBMV35ctDtyrTabNnJASMSiJH9jXIedKjJSXkfoOsytTqPl80ezt82ozWxv4RYSfsx3rrAJnFVwH/q+7UpNsj+UE1YpDhRlPTDkUcMz5axB0WhfI5lHjI+EYxRsrBHBIJKbIGnbckglmWxTRp6CVMXzKT3dMI9GRcTwjKQun61DnPYXl5fESGQuYa+bqOSQxNbGK9JcEQIoJ4YKbLdY+5NUJaeSoonDBmNksxPxJIs9qhWS1CmC1slW7CRBZKO3IuoakR1cz5JNPrMeLFD/Hc8fzsaK6iChrCcrMlfRuJNQN3FjIuYCnQM833xSlPKIX7QT+84JYObvJemcnSUEfsXZSYgfIjooYY3xHH3u9vuQYKyAQb57OqbtAtnAUNmhHJ87GFNS3+cEIk0Ysc1xintdhYLvn9l7X/+IJZP4of94NBza77z9V+09f/OX9sJ/8VL73h/+MdvafyC9GG0JAviXf+5nbDIe20//4n+yp59/wUNfsIfgDR/9p3+wt/3sT9pTnvFM+7F//wuUuC5/0BZ33vE5O+sxZ89hGw9BcVaPXLXAqgX+GVrg72/MKCNX/NJmCps9BYZUCxSmXImLFtCs9oSa2Se8Th+eDIFYXiPLf87Ky4U6wQPrqFKFd/RHxmfl2TPII7wk9nZS2+kePztwC32AUNgH0Z8nqmcFKaxFF5cKeoHtLXrtnGlMkNZPJAvJ3nxH2czx6TJT+8RVFo3HdoufSvR2qYEZ6IqPHVk4MbrmXjOPpjo6FlgVMDOmzZga0o+sd9uMaKUkdGCJfqQZjM22d0YkgKFYor5nTDHtb/zK34hfwnYG4QnHQ+TEReSrHOna3YYNpmbb/akNRpI4hqN2m06IM6qMRTqjVrtp7XbTNjsz67WA7bZoV0NJjE6IrbZ12y29A46arkyocjguPonUTbJ94yil8SvmN06/sLuHqN94bHuTju2N4UQ95PkAZQF5jBzC3UaTf3AWEFap1HU0IREpPRuzjOMRFBQVDBGYuIJcmrQj45yu7oDDtXIzI+cuoqz7Y/wBCex4jJdX9LprekOtEfcwvYiGA6O9vf4VHMEjd0m9eP9mVcJ8VozvhDEkUDmpjmrdgnNm+Gk4JpfeKRwqFrhVBPCDWPRWl37ltcADE8ACxhZtMGnzCXKisCqWEcCRAzgRetHkZcRu4d0ccl8loVr2UgB96TOP1IwSx/siHxK3Dpf2LMErybhVf9IzXOqWBJ9wIjee5slW+sa4URDAA0E/x34V/eardaozhRXF0hY/CQjw9o0MqrEIVi4mYlJ4XMVK6xclfopvF3gj0kmeMrPGKFFQuUtK86KQcEi+N7hSi20yPMNrJ0wDBzcib2HUqSSAg0Iox0QAQICj4uGlOZKMXpcUj2eQICQghEIVwGwFPPaIjJoEdNo0IuK4kMEOWdtwiKCBmKKx8KpqxCSicIPw4t/lbubGk6LGs7NCRJETtCokhVN/xLUp2WCZZ877wUmqMNP46jSwsWsWuTtqjhPsxzkCOAgsHh0qEcCElgtLHlHkJN7gxuc5f5l7ggRvw1oENvMPpZmZw9f9Jj2KkmuHS6mwTG784xlJViXyOMMYmCq/JP5gnOGdBO4Ihsn7LkXDJtvApZ5ZzurxBAajgLog1QTwqj8zOSJgWaQhc7R5e9AFweVVFLWRf6qAuUsF8rkh3av+0uHBo5z9dpQposRd4zCNnwARk2ID74ncmiHXXRADDhomoiScCxLRXD3oVdbKyANdjP+yjvTq02TKYFU8jhNbUoRxTSYuFh9jYoypDMyQkl6XD336DH2hiF4RRJIYcscN5miB4Q+QMxxtJLeLZ46a8OYUkYt2jgMZpHlFKDv54mt5yEMzp8wMkTwL+jnWeHVxLveJDtJzY4Y1S2Ow7IvyMFy7je+Lg2wihuvn98q6FLNN71v0E7xGrG2LrslAeIcRwNfcepftjMc2GQ61DE7bdtHFH7fb7rhRks6U90HO1wnJYLX1xB5z9qPtyOH7eDBTvyoHDgnjGUgMKQFgfMBzFXVUpHXDZp6bBmQFVQgmU+uPBvaMZz7TXv3N32xPfsrTrNXpWrfbs09debXdcsst9qd/8if2+c/fY4c2EPp90O68637rtWd25hmbtnP8mFlz01q9dXvdd77Wzn/2s21tbd0GgwEjkDa3thh9NJmBMJhZq609CNLPkDaFgwvVlZ0gRDQct+jZ1NbWN1j+7MCgBSCRkImUV3RntD3uVQTwgfkIYHcGUE86SCK2Uuuxr5+QgN7c3MdySQIaZJPuiX5kxCGmiBPAdGCCtOjU7IPv/4D97V/+JdfY/miXZ/LP3/15O3p0mwdrMC6MVvR+Qr2SFGqss+5URzvEN3LYY6c9/OG2c/RIJUK4dIpDOT785ss1BINAmUdWirVCS0eq19zglQIHZ0HkAE5lFLmkV4UzSrGEpX1lsaRfispdYMuVxaiULSYbJZ9heC4jjeUtndfRKKPbdgtnsj7MVq8qUNf/qK41bvs6mXWCx6Y2rF5TBbEksVusmeWSQxIt1vD5fYEElnojPaAEUAkKIYWEe56D5OX+iTlKVR5X6ME7WmadMQAgsylSkBGEalD+DfsAIk1BeGJPQfQuQBbKqTkwOwbRWajUgKQHIQXZVuSCBVFIchfgUKtlQydGESlb5o0unTcJcjgI0qGTHAhoOCzmtgAIhChipreATFp404fjUz6oJEcSELMCzeQcyXb0qNZIoREAHNP2OHLFqH9vakQD077CXsoMvsoBzqhhrHkAppwUxb95LsF+Sw35mWSwSXa7ioOrHnDd9jWKyi3s3pyvnL9SsSW7GbLOsNX4PMkBitgVac9IV5ptTpQnZzhJgJfzPYX4x7T2QwbtSvY/EC6w+ZLHVi5p2aRlKBPex3lUkLrVRYj6JO404EiWdyttFtoKhZ3pZw2QwBvtLvMkw8EoyOPeGI47LUMADerTmcEe1hvl7ADgc2pDRHcgBUarQUlFAXeSS6TUNCJIQprPAdG/e+OjHmiaP2Tf33jdtfbvf/QHrdvr2f/5y79mZz3mnLl3Ybz8+X//b/aHv/uf7eWv/iZ7yw/9KHMCgzC97jPX0B547OMeb9vHjlFCendnhykWnvSUp9l5T326If1C/Qf9fMuNN9glH/sIgdRl16P9UcbdneN29rmPY9tfetGFdtfnPsdHPv5J59nTn/Vslv+Bfv7bf36H/c8//gP7/h/7SdbjZH6OHjlsN99wvSlP8Ln22auvsiuvuIxRPxv79tn5z32ePerR84Qx6nfbLTfb5R+/iO2BnzMe+Uh79nOfb/sPHFz46p2d43bJhR+xO267jd+3O217+vnPscc/8UlV1QIzq1+7/+BBe+4LXsTI5tXPqgVWLZBb4H03BsaQHYXzXpGvq1pA8ZufCcsGzUJU+tR/z3dUHfNOhgTGY4hnfBEdFwGaUSYvWiojn73gBRFJyK/9okC64rO4rUIqL4YSvogaLL8196AqEZbpIhI0oIuEdVY4/8Dz5gtf76f5fnvwveOIifdBgal4Vevln3/DkndGZybsI1rIu5hwKE+czPvbbTWsh8jUllm3o34GIUnbGKrQE7Pd/sR2x0gjFw7vPJBqOHGMyxEQ2JPIXyNB227DGdHJyY5Zf2x2bHdkfSiS6Q6m9IBVDFWcFpQEcR4AAdxp2r4O5Kllv8OmB7lKG6vTsW67ad12Qf4S21BACH4igEXBC37u9DMuz8MoNW1VEahjKKBNpjaYdmwwhWLLmOcHGMs4f3eQuqXZtPVWm3Vsk/wVJ+FZJRnEgDLCBuD7GXTjISnkbT2VZSgYel/AERCo3JDk78x2hyJ/kRoK1VKqPUXn0lGftrhcN2dw3MTZCalIvA01PuWwL4cOor08xzIILU6rHkHMIRM2sAAIObbSLyJmvO7S2TxM7sBI3Y5OfIRCYFYE8EOy5K0e+uXSAi9/3dszuZHArmJrcLBLBMO8U386QAcwFvq0MaEjGncB2UTwyQnCtCAkgMyNmwLESJSB35NJmQzqRTkj/Cvu4SHdFxJmA0yyzQJQsAqLxJGnfLovNhgndZW/1EmaJNOco3YjR2pI26rNQsI4SEkt+gK4qiSljK2auZd+r3pkVUgZLrcAYmKzTSFunrtYEpECWArv8rDuDFKNDnwCGCEpp58kbx3MFHHkTEgwXoskWJazCSKWEWZA4krLz8eGjKD8n5g+bThBZE0bgJucsC3sjZCzLfOY4nm4L4AsOQTm9sD3ATAJnGFFWLIAxGNeR86uGGMsJR8Vfal7Ux8U7cFypNyZVTOKgajk/9GXTqgy+tX7nR5b+dkqs76LJ0GuD1Ft2mLVz5QNDgPZ56A8sTTWtR06MKytUfXmTblhsaWXYzAB7tF2caDwseQmmORXU6ZZPU9Af9FpLrldRhtRVqUh4485QhL5DqlD5YokGDqDzEqbXnkE4AgiSopZhoYcK8LAgQEEkFI/cv/gmGS5NR4jlzVz63n7R+SsxpIboQ6LZ4A2z58px3bOS8cpUpxEKlHk3v6xNFISNeRlOK70DftEDoLefk4OcyLEuij56Bjz8cyYq+o3Hzf0jMw+raquonAZRexrRnZYWeRYoLJwPKKcxbMZpRjrPMlRb9+CTIl5pRkZ7R9Gsa/+hXdgkBk0Honxeq5l5IpmjsCGTaBNw4gmRc+MRiNGyFGWx6XSQ8qHTgGUr/e1qtX2azLpM21JjhENz752qehYM+GgEzsj5yPz70ISCDlSRi7Rn6WutBf5HbUzXek4wZYNuaTYXHKD+f6sD/IaFheUUZFxGEq+lZ6nJ+c2jPmcpUYjMjHPgeLVFZC8/Dz9uxi/aT/zL9FaR/oz++xt99nueEYCeDIaEJy+6OJL7Pa77/J8vzMeroaDgZ191qPt6P1HrMWjBdbcNmWUSaTM4LnLmHkbTwGhS4ZqSCmnjrxzoaQ8nVp/b0Cw/uxzzrWve9kr7EUv/lrrrW0wwnU43LXLL7/c/vIv/8Y+8P5/slMf9nB72Gmn2c0330hg/cDBDWs2O3bHnXfZKQf32zd8w9fbv/zGV9vDTjuD7xiMB9zrmNd8OLTd3V075dAhEgK9tXU6EdChy7dgzS+fw4zUdQljl6jvdHruWVxKllcHDMcLxq4mqfb50cT2dncNACsOkpL+L+yHMKp8HStMDR2YW03bPb5jW4gAHkveVLmRMZ5BtM+sCakoRPqN9mx9rWfj0Yje2p++4nJ759vfbuu9NRv0B3b3PffY0SNHEtkSecS49/jekdb9whYMp5Yg+5jnlmvf1M557CPtns/fTZ8ltHXkeCwd4z745iwBnWZExdnLFyv/spLzqmZrzdL8jjnre1d4khTruqSN3ZnP95ZyTs9wQufWg/UEfe5rXpQjrfTu6cz8Dlw8fRInvejcp/7+JEUdh+HwhnO7LDkSht1YjIsA0aKtGOUZ48Ptr5KVjUfHHkG1HFyfnKP0JJkeamvZVcWPRz3GvhvOBXAYi9QrinSPNko7BLcBADRUWOA66YSbQwjZOUjv5PpGkAPOB640gfHLHLpGeWL8x3UbNkKjaYMm5HDN1pptkppwBAqCF8jMAHnfHYzAO0hNTkUwYh4OJkOlk4ATEWwzjOFp08bwtgcg5WsF5wFtBUX2s00BmkQ0rxOysHOkHuAqOX42IVkXcx9pMkAEejQqiVcng6MdprDHKR2ssZSkw12xQruZk8CIGsXcB9EbOciKswuJ1eJcJBvFCWIfZ8nZKGxRjwoGO0u3GJZBfUSnkFA3AFGPs5Sny8H5DG1EcKtwGtSe6/ap2xsYQ5wPIOed2M4jskawJzBJ9abDC+YxnYdoPZrRoQ82htKVsL98auok4sAU3hfzim0veywRzTZhnmU8Yw/S0c0B27UNbwNKLLdpj3TgSNOY2e6sY00u7kLmxtMhAb7In7zRahj+NJtda077BqcDpDYYTce2N9u0rk1sX3Ns3ebUOpMds866DSYtRnT0uaSo7cdT5Jdr23A45GcY25E/GQUDmd9ttGzdWrbR6drv/esccbtw/38IP3z/u99lv/G2X6gQu4teF0Txaaefbj/7H3/VDp5yyI4dPWL/4cd/xO6791776he8yP7+b/+ae3X5g89BuOL6+Nk+dtR+7zd/3f7hve+eexXI3Lf++E/b6Y84k98N+n37zf/0i/bB97/XvuO73mIfeM+77Y7bbq3c98wLvtp+6Kd+di6it/7wIIC/660/bN/4rd92Uq165Scvt5/8gbcY3rG+sUFJ7PIHDijf8d3fa//yW1+b9k5Iaf/Or/8KpabrP8injPa44PkvyE5SsxmJ39/65V+yw/ffN3cPIpZ/8Cd+hnmJMZ6WXQui/bt/4Efspa/6xi9Zme6T6pTVRasWeBAt8H4QwBUSMNv9/FfNMfuBHu0WWA7ICHgxmWThYaQnPSgCuGbW1ctyomeF6ewQVeXWCnFbewflZQszPPAkP63KibZoJ/6zcCR9oPb6gr6PMhZHtISnMbLVf2pnfpFXjr4GhsxOyBLe/qt3Ti5dtJFDRAuK/QCds6iijg/moTFX4MzKLWyok3tn4gjiKEZ7DUf1KXP/ggAG/odgCUCXUC4ZQT2KfYmcsEgPJYc1tq6nTAtsNEhCRd/COVHP67ZB1MrxcjJShOzeeGY7/QFljputNs8JuA7vhpQy4EX+AR7ZNuuhXHGU84hhNAUiaIFBKhLXY5F5RI8gG4xb3RgYWy6vBi1ONEIPhTqGjPJw1iI6xwhlD6TBcavjJDDsXKAfLJeTwIk89dS/cHKVL6XjwuyqnMqOczVwT6CBrYYN6MQ9tb3hhBHAEzSYY229rhA55PcdMXoa9qQUt0iOMwAH5LjI6jjzQ+GNARnEvcFBwNEcdQ17G4pHhW+zz91QgI31IkZmjP90WgycM9wB/PzH2hITqSNtX9CMX920aoEvzxZADuBlhGNsrAksPgEBHORiJVpYJ+i0GOSNQLM85Zjjrp1JBe3nmZhIFJqvAgLny6i8OmmaXlxJ4E5SAIdrZw8FgDAkRUCJE0bE7CryxbkeaclOe2UmBmNR5boc0W8RaZuIWVldSaosGWFZ1jneneyMJQRwNuCC4KtKvQa5Jw91LeCKoHSZuXiu558IYA6bjoiQMEeckPIXBhGa3s/7PTrRV2zPqiBCt1mNsEzjTSp3/pqq8RHXIGJa0bxuOJVEiZOXaVz5+FROB8/16aCYcrZluUmOECfYIlA4xkey32K8FZZtelcAYAWIzH5LbaZIxahVivb1jZgkE8AX5jJwYEkDSIQlNtLICZwAKpWsDUk4RgU5GIod2KX8CB4FMehdKJJQ71Cpsvil3hgjjWYIr1M9s6QmPysOEXwG+8VzDoL0oHdX7sdy6yXW6c4T3uOMnBOxgc4Y03sPc5ARwXieS6gQBPZIzl6nI8kTN7Qjd7bSzhVjyNcXEYHeLwQcA+zLxmtEZ2neZfIyyO2oUtRf74nBIemeRAKzTXzMsnk0eFkGB2JjVgHEi3xunu0ibTJySFCjqy88AicdIEAiZcA8ze0gFjiH9e65tYyf5kjw6LVybEeewzxv/EzihuMi0z/vIy5hmKKmq3tn1Lk43uR6J4eEnCJAEaHhLBOkiwDj4RBSN5KJlFONCEDK3VCxQW0vOefICxOklMDcGOuT5iitjypGdpTQCueSig5wx5zm9DPci+e5Y4aD4zEiMTfKn3Sg47OibkXEdOk4Ufn3YjukIuPEcZbHJ8ZBOoDX9k3m4uHc8Yi48jTOgRrOOwsckxJEvsQ2mpodGczsmlvvteODic2QlwYE8GRqH7/0Urvzrs/bcDJmfkmQ98P+0L79Na+xD7z3fcjy4l2gHJc7/R3rrK3Zzm7frIF4pY5NZgMbjfY8lw3EpMwGo4H927d+v73wJS8jqdrurNm99x22q675jF188SX2vve/n7LOZzziDGs2OnbNNdfaIx91lh04cMCuve6ztg+RM895pr3i5a+w8558nm1ubtqxY8fSuOB6RXlwRfmRbO737cDBgy6hrEix8rCXt1n0bxDXaDNFInY6XR6S0BGaG3CKqe6HchDAoUtSnQqkn1p/Z9c2D+7HiTQTwMlNwcdvcQbUU/UsrLMgrzf3bdhk5HsQyd8GCS2sz91uh/VszIb0Or7z9tvt13/1Vw1Aea/bsWF/z+655147vrObogIjgpA1TBPAZ1B9fDnJlOI5EWWPurWmdt6TH2t33H6nTcYhu59lvzXiZvbBN1+20H7Ne0+WgtfWW7WzMoEo7SrkDXeGs8hVPu94AQI4EWB5MqeJkIlmX9mr3akI6+SIh+kasYbmQQAAIABJREFUEYF53VOLOcDl60R9ptGWqz07Cf+5s1/sAaXzR5n7dBEpXtm7C+dJvB81otXiTlLeYHOLQPlcEebFil8c3N288y+1ZjPnVGG/MD924VBDS6aI5mY6k1j76YAnIA5yZ6Hxgb8RwUsJZbiMwAkITiPu7MhxS6LM0zhEztYxUna484/bV1z7XXJ35LYYnaxgaoPIhAsL1gknw1OOeI8KpVR9E6uY9oXYHTjvYBe4w4fk2pQfnPuPz210OVw2RRkyqUySl5Z94WuJ5/omAUybWPLRlJbDfXCuI5+t9pV+gZzkaEf750H8sx99fUtzyW3hsH1T/vBwFgiZYdiAbpjTxvMBQRuNykypw9VHXNMKFRPiWTkSmdHEYRyCzGX0qkjzGN8R4ayxE8rsec+lxLnXEe2I/VBrd0Qua51RdHHhLOW2vmw6tTjHO6MgGjYGgDg1ksAktJtTW7OZbdiERO4U6giQ0EdutlaTQCPGy85owHbv2tR6LUB97vQDB0g6r6G4PSneuEPeZvO4oirg9ECZ8bbNsGYjEgTlmY0pIYg89wc3120Nbdhsct+Cg08b99J5qmmNWdOO94d2ZDiyaadjP/GyU5Zs7g/9xydLiiJ/LsheOCBFpHAQwIiKBREK4vHrv+lb7OChQ8yp+1/e8Rt291132mte9yZ77Rvf7MoAE/uv73y7/c2f/w978tOfYW/4nu+3M886y44fO2Z/8T/+yN77rr+iFPVbf+ynSLiWBDBa47kvfLF9y2u/g/fcdP119ge/80679pqr7Zte8+32hrd8/wmJz5CAPvOsR9sP/vi/syc+5alzkbX1Fg8CGJ+DvP03r3ujffXXvJCXve/v3sXIaNgWpTT2LTfdyLZ6zDmPJdGMyGUQ43H9mY86y/7dL/2KPeKRivy+4drP2n/4if/Djh05bN/wLf/GXvmN/8o2Njft9ltusQ/8r7+1fVtb9sbvfSvrFtfCNvi217/Jvu7rX806RHtvHz1qP/Hzv2TPes5zH/rBs3rDqgW+BFrgAzeF8VYECgT0VthL2cTLBnXF4aqoK6/we8uzR3pcfmW6qzDT5z5LkM4C/LfSxHN2aPFtMmSrnTJ3HMhxKyLJQk2jqFM8in8XSYQziiXLuY5rP6jhsAjg8AdkV/oC4QvTxe1aXVptEEKqgQPH8dyf6bDK/F1+3YkIYNnZJyjwCSpe1oWXpXHjGNeyx56gr3lL6tiKd4MIcBh7sH1ojzesR4ljV4SZGh268YfEP3AdqvyJcAyHYuw3KbiCoI9HFcOprg3b3qNz/bnwBR1NZ9Yfj2wwFlYJGWfYdft6In9BsIIIFoHpmKPb5hHXVgh1ue3tBLCT+LRXlb2YaioomqSffX471sMwCNqv+InIWOU3Zi5eH/ca3iBVJTWN8sGuw2mHtq7j9BoDjCyiwzRJVb4r/h3BIPnYmsdMw4bNmfWnE0ZGQx4bjoNwgkfADchw9A+DZ6YigXk88UMLIpeFrWe1PeFwIvIR1QwyHAQweh2O5VB7G00kAs5zQBDZTnyn1DYxHsv1DcpHxYhXO2i2BbatcQZ7dkUAP6h1b3XxV1YL1CWgRWJlwD1+15qeAYhopZLME8BUSCljRp6AAC6fXX/egyWA4/rKph8kblEGvAcSZARxfcmIiL3/j703Abc1q6pD52lvVx3VUkUPBaioQOgiiHSCNCrGRGOefk8NBowhtpGoeUDURH2YoEkIISbGGE005kWNyfeZmCiCgvRFVVEUUAXV3WputffWbU639z7vG2PMsdb8/7PPrVsECVpnf1zq3r3/ZjVzzTXXHHOOKdrPohaL0rYDwVSyO/qfoJkongsAnGaAlFNuAgkAa7fPULA0Zmwk1H70v8/fdTmOnBtn7hmw7VmAQ/hBm0XzMRdAGl8yO0GIa4YIyirTHuNs527gKNvJ9aY0Mk4C4aaRdLMes+r80SZewP6R41uvVL9rYokd5B7vPj8963FoFGWtgGLl0PlTN5Zq4HJatPv0RIc+is4U9ThWQ5ZgZzZWc9NfkmZVrLYsJdFpSA5yW6d8ZlYlt0wAuB1URM1aOsdolWQgRAL8eB+pAxvQKQEUrdw2DYuGXQ7gWhkUPXwx59eGagJi6olhXpni5ZHD8QQgXOp01swgAbM9UxFAuAARvXAGKyMDFgTo08Jj1g3GRndaJrdpLKremaj5psgGTacf6FxYZzeB8Ap0sv2Zmdy/LwCmmNXVa49FFRsDZJllzUzsgVAVAM1t1BAmiC/3N29r4ax6gHSBASE1Qjqkg9T1bWJUMFjh8ex6p2d9d9nmGJcMaDjO1bzMwknwWXo8G27RMMDrBZKipXq4nRWhDgd6wSCEOes8J77QkKtOoNegnKyiRoT1qdq2Am30vrSB6TTWyLgdqu1HwhplH8GBvomY0owUxP2sXwogVA5p6AfWlHaESFJfM1MqDXmAY3DiLtNCLkfQRsWldozPUWP9PjZTx4fM6izfbez6M4bavg5112UGwjw7KV8DoNrBDfXg2iVOYUem+Onyaf0yi6U4uhHxiZvujONrk5htbcYMAPBkEh/50EfogN0AZREAYET8Tqbx6q99dbznj/6YWb+gqyTl0uJSbOBeHIyQebeyL1aW9gPuRc4dTyVTJvstxsm1E/FLv/Kr8Z4PfDyuufbj8f73fyA+9OGr4lnPeQb1wqeuuz7OOmt/XHzxBbF2ajPuuOOueNKTnxwvevGL45nPfGZcfPFFsTXdInXkdAIAeZnZp5hj6qwlgCfK6kN7cR1ooEEBjX47S1V1K71Ocz3riFRAdQHAOIgS/KXYpg3VykOk7tkFAF47cZIA8OLKSmyDxtYnobLoZM9ZClNnp1Csr6/FwYMHFO2b+omsraTR3iLYg4jq2w/fHL/wC78Qd911F79D5vAW6jJPMU6TWEOt3gSU0BHLu/DULie9WWkc+vCeQXmthu7CJJ79nKfF9Z+8PiabiCCWTcL9DWBF3v4Hrx1mAI+DBVtDfEAui2FsM5IJwvQGfIFKMbhmbPM1FbuyrZ6R3cjACrY3s/rK3oZ70B/IENqAbFPQDONaBAI4SM/rmYFTSbvMuRxu0k3PjXUI9zsaIwKnKI0jJp5aGoVjt2vd46xRikAz26x0CMjGpF5hqqTAM7azqYq6S1nPaHwxRgr4ksbz/LmmuqmeAYQSxGTcG4DLjHDPgAndLOCPda7YV9QCk+zBkWT13OxJ6nbIeRavYiCPBNI2qgKguvbmfoIxQDZn0gLDpqKjJ/e/lsGaafCSIQcuDQNX2bRyRqCl05yevR6rvs/zV5aCYIhM1jPmcvBa497UqZMp1troGyUwy2KkbQMAGJaUQW3NXWcd0VLrQUqKK1CrMTbYTR1gyPUJ2c6AIowVAhLNnUHiPcqHZSefkedGluwoZ9AZANkM0nIQmG1qSpBw2jyq5F6bgVvt+patnoIqQRNtXlL68ezHAVQGML1bCOQrQRrMvs4AWtZKhp2RFHcMoOL6mdCpubgwoVPx0OJS7Ftajn0LqNC8SIq96WwhTqLEiYwP7hmL0y1mA+9jxvN2LMKLCQB3skXHH5oLW2T/6kqctTxpuhoyeGK6HAuTjTiwMI1Lzj8vHnZoEucc2Bf7Fulei6UV2M0LscSJQ2CFbSpQPqOMAsovTLi3rs8iNja34+TaLDY2p/HNz7+gmm+f178bAP6+H/l/CCbu9jHYe9+9984FgL/p274jvvU1rx0AsFd++IPxD3/sDaQ+fvP/+9a44KKLSaf85h/+/rjk0kvjR378p+L8Cy9qrwTTxj/72Z+KP3nXO+Mn3/o21uqtAHAFhn3TJz52dbzph743HvmYx7TM5N36gOe/4+d+tmUeAwh+7le9KJ7xnK+IJzzpyQScxx8DwAcOHNwBrGKP/LVf+tfxH//dvyFw+12v//7Mut+Oe+66k33rLDCwhTfj7W99SyDr+kd+4qfjeS98MffZf/uOt8Vv/8f/EPPGEDqN65+0+v3a7/27f4/zVe3Uj3zgffEzb/zRePbznh9/+w0/Fvv2w37b++yNwEN7BH7/RuliW0gtqD79rTrVlDNX/lXhYNWWGo1j2iz24/X/ljIfxSzzX23pDLwY9nuMD7GjV448H8NfR+BxO46Uq1qQMl1fAq+YwDjyFdhN0lxSyaboE0575GkbdBq5K887E+lsvtISyNfmtI5x6ccONxHYxOaApnVe5prTafftAHLPpOFFxgaXJ9vgTp9xv8rB9g/0Gs+hr6PZhQcjW3QGuwR0y0vKwoUJBgB4Eyxbk8z2RWCbrEsEsznRA3sO6wXnOZDxoCz7gectKPsX4G8Cl1hXm5PgcxHrDAZGsudExFmrAoDxh7V8ad7inDM6k6TPh+cPnh3SLnNiQQZCyl+EM51jAzOglAIKRjv9ziBX+tXgy9W1OIpsAmSlt0qsXPQrsHYvGIxAqCnwvCaoKNEX4C8CXJUEkcR8LK+lai7dPh7P23rA9oMNCB8LvWTyTWSWszOd4YemTmK2Q7Z5a1M2K8YTQYTZNwK/mcEP/8JsG8xtmIft2NgADfdibG3DQk2/XfrJCPbzu17rm6eNopyA4ahiYPd103+cfpKGo+wBwA+0RPd+fyiPwMu/422Dw3NVEgzMKCDZ5xIAdtQ3HWRzNskHAoBbBgURRkWsy9nfn+esOh5S0oGLuR4DwJz/dBzxvSx4lyVk07sl56MkpW/eHbisthGVVTpI6kavjAHdb2eifi/UIAUcaYDUbmBJEVz5M0xFm05eK01uVJkdXBzE1Vk6y/HBO3udXinm3Db4NvtONA4Gr3UQJJWdLyqZZgZpc/TKOMo1LGCmR4o1Y7WAp3YgNcPKDj8DrTaiE6iiw57PzpocdGiJZlcgvmC0aiPKpVUjMXVFnwf1gDKSkV1+whhkYTpCcWjWF7FeWW7suo/wbmAOAHIgs0MglOigYdjYyUbHfA3vzOw9VmigwZEZA01+1VcfIphBVkC/9ihX/0tHs52e7mfVCzZ8hA3mGDOTYpjp3YD+NKgpVymzMgRLxiPXhLJicB2yz5gJlw43ZNK4BjdqoQmk8GJEdKAye+S8A+WLsjlhkOxblsPYc9XJzTVHyDzmDOQkYrwbgInfW9KprE1S/aX8S+80yZZBirlLhUCnbTG+WmYffbfIPsogGY/LQJHIuW6dobq1/STleqCWW68NOq3Zn3xYZipVWbfzRxGL+pC1NCka3T9lWHe9wr4OAiXMt6S56LpCC3HeGYwS47Em5auyvfQxMU7+C8h+HkjYtgRPGlBkMzidm856NviCr1HHDQ5OOtZRz3FlmfOLrFPPHLJwRN8DkE+ZY6SzWYbTV4b7xtYWIzGRhU49kEAgDyNIvqGMpuM4AwI8Jzuy9BqgvnOExuqemd7zBtJD5lDMdNQP0WYfMoYPECiYazf3qracmkQ0P7/kfdyIEbhXATVq9oXFuHdtGp+46a44uT6NKQHgda7NKz96Zdx26+2sWYNZwGFha2sW3/D130AAGGO9Mdlkv/cfPBSHzj4vLrvskfGUL/vSuPyJl8exY+txzdUfifvuuY11YmeT7ZgABV7cjrWt7fiPv/2ueOUrXxYnTp6I973//fFVX/V8ZjsdPnw4nvb0L49nP+dZccnDL4v9+/fHieMnA/SRW3C2L2tuCdqQukhgECWz1IIkAMwMK7R7izX3GHGa+zkObPMAYO0c1jVanwCAeWhKx0fTPSOwkip2AcTXYl9Ymm7HyeMn4pzzzo3FVQHAnKe0iQZ2FQVW860OYp+fxubmRuw7sD+mqCDJAzSAAh0yQbd6x62H49//+1+NT1/3SdZLPHbsWBw/IbBXNFOKTp5MRHEKME17lD4NT+XSmuO0coxBBjwJKoJgTeJFL35uXP3Rq2NrM5ki+ECtYcvi7/+NjxRp3Rlo4R9tq1QZts6xndsoaaloHEyT/aAzqgaADR1zpLbNJabMyS3WZdaQo05SUtinLBkk0/iBFgt4TweFEeDVAGDsi7BJs++k0ip2YrWVB4PBaVZdVoCFyBwX0KWMagF9OknjOte7HdqdvRYpGgB2GNZWTStkqFVs8yzn4dzBSCnniwJtGwCLwJ3c3wWSap4t/3SQpAytIkMSewHvh/PGmlVypXrtqdMYzY+C27ArU14Wlug8Ydaks09lqPM7jgspoWFppc20iGj1SdaD1z6ntifNX/YFdXjbmkQrlnDfVO9L0BCyZf+e+4fOwNZTJTJJZmMCyXdhn8xtudFge/9t/pCcBOzkNbiSILjXITk/MpCTdvoCKbBZ6oT3w8bUg/DbBm2i7LMMRslc7jG0kdIWpc1cDgZeTzIdtmOK+cK1sM9Sv1D20pbuzizZk6Dr1noVSNyCPZlhnYentEnQJ1IxA4jlHm72Ba03Un07oDnHop9x9AWDZ029jrMIu41AwywJkXbBcPvLsWHfJRfIOgEPBerZKWBhGovYU2azmLIe+iQWJpuxsrQQl593MFZXl+Osg/vi0CHk4Mr+khN0wrrx/DflcovrDuK/D+w/cAZCP0zQVtjIE9a72wfbZHUlUDYHI455oLwvocSCHKucJlUhUCANA4fB9jCLDWRmTBdjDaUFpttxamsa3/m8c8Yq5fP2788FAHzk9tvjx//RP4nHP/FJg3afPHE8fuZNPxafvOZj8ZM/97Z48pc8Jd75e78bb/0Hf59Zwd/2Xa/b0U9TUpumuQLAoJ5+1lc8b3DPvMzk0w0eSmD87n/5zfjt3/i1uPvOI+1SZDADOEWmLaiW/TEADCrrH3rjjweA4PpB9vMbf+D18eSnfGn8yE/8VBw66+zTzt14vE8cv5/Zv2D9mDeG9WG+9ihA+Lf8XADArh+D9KAeN+D+eROkvRftjcAX6Ai888bxwa5bqPWX7jfJE3ay7mkD23lPupfaudE2BPawLA1a/JinH5x2DOnxwPNv2OWMyq+Lz6DE0w2e0wBgA2fpN6oAsGwG3VZdJfV7P7T+/qCmnzc+iLsH4999Q/PeORii8g8HD+4YwmEC7c5HdsGY28XdxrqNUZax2QFIu/TcLkNRTpI75oK3lOHztXY926fkpCXYSrCdSMAJoHYT2aHweQD8xVkjz1aFwQ92Hc6dsJHoEqOPSxnFAH5JKZ3gL32FMKO2kQWsmsI4f2HMlxdUWmN1MWI1KaQRvEcfMR13OA/AdnUZrTwrJQDcwOL0qbpEC1lokslIyVPJmJg2Mc6GzgAGa1zmFIhime1EeQ/Ya3IUicEuaxUzcDP92unjZtEpgs5gTBMls+bAdrZYlXgWLZKSHiCW4tok8CoftMqgpU1KummcjfBHAV/LHNx0+frcxizeJfr2XCtY8ye+QYC/6B+AeFS4WYNNmmudv+H7ZPWRnw9jngKejbac8rydmIZCrOUzVzJfAsFKjHugJfCgVMPexXsj8OdqBL7mOwEA9wN37VzHGvLYnxnAPlCPAcoGGs0DLOeAAVKeOwFgH9Bl2+x0XA/aWH7vjpWSsZSWAX9LJWIAGM8B7diOzS+ddIomkVOJVF0tC6Or0Oqw6jBrzzwbtJUAbRoICQDIISZFrf/1/tYIXe3D0pZ08rQszHTMYJNjSEynLW1ZqvRowNnTgelu4Kj/HQYaOu0GBuaofa1v7FOJcsofWsQO63b2keh9Vt8N5M2zH2uN0oJ9yckMx1uic3Ro2VhqTkZlQkgumg8rjbs+h/y9RPrb5sn9s2eDpFwo62WY+dqciimzC1PV6ZUDMh1MiVdqtFB3zlmL2LgXYn1zGpvT7dgkDZ3qosFZBCNndXmZRhJAVlSyQr+waeMDY4j1cZnmKqplfJRFC0qU5ayZqmwtyn0aXTwY2JCCAUGHWFIQ0uhRFg1dSTmuuBdroTmS4TykU0p1EZXNU/ss/aIsmKQKYRRdHmZwD4FV9QWO8PX1jTzYyIEHo2xlZUX9mIJ6daqadaQ4mdHRSgA4nZQC+0FluhgrrJUnZyfNg8mEBpWdpfuWC10QvWZJg50BDVhXDIRJAFEqSzpRtQsTrM+6kDLmLYwdTNaklLVA4DN/L1azwXraYak3MT6aB91P6say5ppTvelytKsD8p2uOAMhUlaoeVyPkO3O2qXOLOf7YVBZVtOQHe2CY9BgqKPzQGBSAThCyTQg/S+DMzUSAgDSZNNUoIYIsoAyGKABaxiHZcqzdTBkYjoDnAjQVm512rxZy1fSUQCGDPpx5hgE0BSSrQ43s+80n9vbyhgTnbe0BGR+GQAe6KOXYBwvcL1RFzEyVAeHrl+r+b1z7xno2xzEsQnrdah3GMjt2lMO7ARGykTo2lwjDYDXybz1KMfe82kwZLwPt/2oef5H+hTre3s77js1i4/feFec3JrFZGM9tidbsbWxFR+54qNx+M67KaEAQdY2tuiE/sZXf2N88tpPxkUXXxqPfdxj4rJHXRKHDp0d6+vbcfsd98SNN30mbjn8GWb4ri5N48AKTg1b3MDY9KXF2JjO4qbbjsVlj7gsHv+4x8Wll14aT336U+MJl19OSmOAOtS/AHi2tuLY8RNx6aWXUafEopzxY9tDAK3pQfPUAqf8ZErg+OxzzhHwWoK5DHi2seQ+kKdcvkA6FaCznp8Rx86A816SQAnWIY+ESQG9sDWN9VNrcdY5ZxM5gHxKnwuIrnKjLDk7JzR7C0tLsbGxzrrHjGAAqAyZjogbr78ufuc//1bc8OnrYns6ifuO3Rv33HufrA4eInVIxAFtdUWBKRw31Cvl2u5BVgNvQPZloD5Ii2t8WhHEgMZe8coXxRUfuiI21jYbpavvc9/+52s+1PS6sjXVS4yB1zsTU2G7td0h13NScDOQA9m30KuYPyJpyGRMSisOF2jDAAol1a4Vi+cC9TUzeJABXhBsOgBmDDxApjj3pFDdWMVGyxRh9iBA2gwGsm0HHSTIJmIVcrm9EJt4j+tjmwcjA0QIlpHCG7VFla3ISlqwk6BsMcezaawQFBbJOnVCRiutzgQeta7hMM/By8AYErNrbEFTjP2XtWczG4VVcBlAo4wwtB+AqgRrkbRu0JWm3B2y6chAMzWyM4BBo0urIYM7/XyB1hGoLgI7wgE23guSiD/Xo+RRGa59jVFOWl1eAZS0IzMA1Fm7jWpttOf5n5TXpjflc/X7WrvQ3nyunaFpuUsMcn1iv6DsguYN4582vxZ2aunmTLW1I0GS2HZq6uGuMyznARnB3LEGdAto7EwBlDvvEcySlu6rfWYtW7ep7jm5P7q2rmoTZ3pHZvXQnMoauc1Gz0A1MntQw2jNCgxOVirvpHktRJ/1ma2zm+3gfR4sBkm9T2SaijcjSXLTMFtJ3W85jt1+kr0i24d3T2exkoEEyCaR66zrXNyL3/cvLSG0Jg7sW6J9vritQKiF7SXa9guTLdr1W9SBcnYioGh5ZSHOWV2Kc/evxoHViEP7V2L/wnbsZ6DGJA4hqxhpGYvQlBNmFSNzd3NzphJHpLPfpq27OYXO0PkCo3pwdVVZyqCiXtiOTYC/GzP+fnxji0FZCAdAj970il4fdxfx/1P7+nMBANes4NrQCt7+9D99BzN6DfB+47d8W/yF5+ykKf7I+98Xv/nrvxp/+f/6v+M7vvtvDTKA/Yz6jnmZyWcyWNCBYEe55sor4n1//O5A9iwydM86+xwCuU99xrP4GAPAL/jqr5mbVXvLTTfE3//hH4iHnX8+M5DPOfc83od2feh9742bb7ghrrv2mgALCD53HTnCOr/OuH4w7fe1x48fj29/7ffEobPOGnT15IkT8cu/8HbaW6bpPpOx2LtmbwT+PI9AA4DnBAQ30NZ7m/fjlhlbRsZ+NF87b9Byk1RWbbUdEifObXFwQi1OOban/vi/MTFzUZk5z6bpmdnA+lvjfRu8fQxq2Wx6MDjug+rOLsCs/QK0MkaOZZ4Hy/m6+0w0/ru4zZt9aMtlGIimVs/zneL7BztdbgOex4BLP3v8oOZs7e/wJT4/aAz0+9D/K1+07XEGM5NtTYOKQHDQBON8Sh9vHrcF9CXbJINAEwAmkCvAFwF08JeyLq+TfXAfbC25CwlAoqYw/BP7lpfi0ApKsQAAxtkV5zT4p5TYgbIaCJKl/ZpwKllqkvIYbVZf1B/6YpeV0Qvbimd68THr/E0XlIKndd7HOW2ZZyaMGwLhwcoC8Bf+XQbwLS/FyvKKnp/JQxyLrA8s2x8nStTxxdkMwYItayUHv3H0tLM7s5FpsyLrF8C4xh1/MBEMKgSdNsZxOonlhSnLD8K/hT+4Cok6DEbM4G6Av6R53kYwIVqFGs4CgAG8wyWNd2FINuj70b83NiPWN2acF5VHxJm5t89r02uGzED0MStZA344zTf8zwps5FlwDwB+UGpt7+KH2Ai8/Dv/uRzAc3Yfb/jNyZyH391A2d0yEXY8Ox0xBN1KhrFBE17fMj3kcOKzG6iSm151SBhALU6LpjRcPyy/UFaK3S9wyu38EHQy4Dei5TNga1BrADwnwMVBVZpC+0BhNpq1trX2WnBjJTe2CDKWJwHg3N2L897GB/dmWU5ZQ7RkM9vpVSww9sNZDwkgabx1H41FdyVBKPmHPIamBJ4nR0PQhf7jTH/W/YTkGgCxU7YKPXS+k+OdfZu2Gqka25Z6YgMMG3U6fzkdeZ+sqmy/HUDNOBOQOkUEvzM4ipGlscl+lfHylJIStmSN2nlE2Dep4xAdtoLMwXRakxpjth0bE4DAjOdqUW2MdktwFO1ZT8AdlG00StLx2+iH00qXA85ZpPLQOVOY2bEp+FhXdDxmNghHJQ0cbKY2crTEdFIR1JDv5/WZqewa096AbQUm9QvNg8yO1Aaec4B6yHbcIxMBwF6D5QEKbLZsDjjTO/WhZFdUdh2UN3CqrHSA7XhvOrMzoUXvU50+RNljnNlcZ8UmFSrvZVZKfz4dfl57GdEguaw1lM1MkM7OBGUYFtDA3J55PA6bZB3eNGyabsiM4752un7B/Fd6CdT9AAAgAElEQVRdZNNc8+kM+AQG2E7LsdZtq6VhZ6eEK0EKLR7Z/UNa8516q4aT9GAYHn4ogzB+JT0AapHdgpbAIEZEIKGSdPqeOH6Cw8IsW/5JoJ9rVZCKQHhn5FawOWv5eX6yoR4jO+nxtaINnS3v9muO9QG4AVqclAFGlYIGNPMdF7YYMcpI1uVFgmKLDDxIusuyD0gfFJr97MlgHy4HrjG9k/bBBAOgPxptpl3bDjIYAsxtH09FpaXXszJ1PjFIuNuRsnakgCktc49CIzmZbMV9a9vxiZvvivs3QMs+ja1N1ACexhVXfixuvefeOO+CC+KRj3lsPP7yy+OCh50fB/cfjI21jbjl5tvjyJ13xM23XBd33n1PHL1vMw7fciQOnb0/zn3Y/vj0TffF+efuj7P2bcfCFA51HDQWY31rPb7tO18TD3/E4+OSiy+JgwcPxuZkq1HDCgxTjXXongnaeP9RZherlGeGX7TuS+6RpUsKqqbXpE/hrIXDHhTQAnj6mHcANmWAYwRoqsuXAWCsA2yLBk4drCJTJem6dwGADwEAZvBNZgsW26UbHwpayoiZxmKxQQrog2zXbHsS133ik/Fff+u34tZbbmFI7r1338Ms6imifBsoo+ANo7Yrq6jbrj0BQBEZvrIcCO2KkbcH4889IHW/Mji9hrHGsNym8cpXfXV89INXxMapjQEAXIHt33vN+7MUgsbJTLsOLKRzIYPFlO8vkJJjylqYWQOUe4Iy97xHQ1NhtlgXijYpbIksawBHAtFbsZ54v0e/UWcWOozBSqaKJ7vFclIm445py+LDAXqagDBA1FXcu70dINba4P40Y5Yjggc2MvIZupLukAQOxdQj3ThZmMVqejsa4wxtBMGiK9vbcRB/EACwsBibs82k5V9Wn7jF49oM/qGWlW4BAC1wPDOasYaY3YrMYDlK2jkAY2G6WWSJExROWup0eCqrvtOq2z6kbsa4xyIB9K2ZqPYJ0hK0VuayMgAAZHWKcK7YzATt9mTf/0yr1ggyUhdwOtGAVPqmk1bAX7cV+77adaRkOIHOZAsgm0nuTQpqyFrsjWZOEKc0pneZehpJu7oEhHgft63vYCBqcgdY5cwNAGCKi6Is2FY4yKAvEsCH7SNnUL7T2c5pczsoq+kTBDZlsAfbz3lGQFyOQ84P2olsBgPFnJu0w6kXsuPstW2UFhjYdz6zL0y2kd2adg6HLkeiAPB2bMm2ZCSGXHd8n/rHWzNDmGup6ijvZX68TI0GlMthuRhLU8CqCk5w6KEzvUGrLdUiG2sFtdkIVivQB/p6JWZxYHkxDqwux8pUgWtYVzgLrE8RPKGsfAZ0MhATzi4Aw5PYv7wSsy3sR9BDqNEOHQU9vBinJovc8xg4B6B632psgEVhAcFRoFEUgoCzxhqbItYF6C3YyqLgkyPx177lwrLhf37/agD49T/8o/E1X/cNu778dBTQnw0A/EC9/NMGgMfvP3nyRPzGL/8SwecnftEXx//zUz9LCufPBgAGLfXP/sQbCTDv9vnfAYCRdXy6z8UPv3QPAH4gAdv7/SEzAn94k5hdvP/bt+itR1bd6JNfmoms/upEBu6lcxFF1ebsjFtnPtTNDbhbIsguj0rM6/QvqufdEdjo80O1lErp3wRVnemYZ9gxYHnm3ZQ/fFdIdWdg9WD8OTc7fdW8JtvUbcm8M+22es7f6eue3wHaMpkBO/eKXYBqXys7qNxpGzKNJP6U2a+Uw/Q7iJ3HSQHFDs72mH64ubr8PR+RSSA5xmJgkeT6uTbt5B2WzUh6ZhmpyVqkWr+kRs4/ZgaUa6MDzUgUWAJz25JsMpzxEAi7CoZAMAYFzkwKe8N5i/TS8DWxiIYDquFjzBIdPMfIxpN/tCYGKPgf/h/XxpV/LevxMtsVSSwt1DdpWSTDmygtxYzeBdrO6D8AYLLZwGblmVbB2nR5MzlnxuDcDZRcKYEGcsQoEQLnP/rZcnA5lLD1SDmNIMSF2ISPZgs+38U4sH859iE2nIGis1jeBgis85r9czRl4RtBkgP/COwl6JvgPYjJDP4y+xoZyrBbt4MlR5DrA38vwz55Tmqpaw2gtnlufWgWSLQTvrbVlV6nGKa0zsfEQebGmjwYdbB37d4I/LkdgVf89bfvGj6kxeZcNyneWo/Cg7IT4NV9OnAPt9IOGtqBrafMA3cNFDrjtV7X9qziCK+GkoElbbxDkHUMAI/3etVz6gArHQVZ06qC3A8EAJMGIp2mPT21GHsEUgxklGmYky2d2oztUuZiF0k5MzvVZwcnbcgYzM0Rah6QHHtmQSjCH3/oMGWEkX7ns+cAA23eDUrNMZq4xRl59fNkR3jWu0wR1xhK2DacG5lRQL9FGsQOYGy1dktwgmVWtdQsswavEsRsBBJwsnQzuxqbM2YXawwJOmITzc3PlB7aCOVEUU1SdZKZFaWfjLrMjLFNZPHCgYSaX0srpNNADUxsiKTxmHq8e9uULS9DY4t5PXpPAyToAFLPYdx4bphBnfdqQ/RzPBklpjJxSXTJsQukn06wq4NhNB0Evxk4hrHF7Kv8PulP0m2aoaNwVAFMAaBtKpU0pHLbp8HHmhVZAwZZlwRf4SArbS7ggQyZBBDaek94MAFg0vExazlrK4+iA+nAXgbAKKo+3E1Dh9SUoJNeSIecnOKkYHHgjIYj64YkOG4QfgT09TqErgUKJ6IWpGavL07OXDscyOjLmLic3w5Io9s0Qn2DpKPFkLSDYaoN1pUseakdAO5Gvah6FEwi3eD37X6qEFg1AoCLKlUGnTKNNja3GPG4sm8/Dce19XUCJzAQ2VMbqs6gZ/8EXA8AUAM6007H3Q9bqWtoKZsGP1knrExS16uGZS+DLTdoB6qS4J4HGDr7CQwmuwB1VGYAMwtY/nY4bDFuzNr0wbJsVHXv1N/94+4n2LFF6z0pVWrKZQbjEFirGe6SoboP52inst/pcbBMtp3K/UhUiNhY7mPVJoA83nNiGlffeGeszVZp9APgPe9h58fq6j6CpqfW1uKT130qPnPjjXHDZz4dq0urcfNnboxrrr0uHnf5Y2Nl3zQ21rdia3M1jh5dj3MfdjAe+7iL4tCBC2Pf8iyWZidjsnaSlJ04rK3NtuL1P/iDcWpLWdhkCTA7APeIjCBPqu/NyWbcd9+98chHPlpyx7pAdjVIzqUbMttcXAgZBKEI382tTWa8IIpXoBF0WrIxQCZrkNscABg6B38whNTdppIuQVbah4YZwIuTWaydPBWHzj6L9Kc8YuYewXU4ONn7MCpA1mAtAPlzzz4nPvGxq+K3fus34/Zbb+M6vO/ue+LkyZMKQgKlLfcUL71OtYtX7Nu/qpMwdPZEjBEAMmgfYf8dibLkt35pAFhZ9tqhN+NVX/vSuOrDH421E2sNAK7HOfz9D1/74VY2gAF7mQFsQAZUwOgvAUtnCibwgyhpsmbkvohddYW0zSykwEM57a2scSq2GK0GPG8rM09JpQubLPc80LYivsbX4rctAFeLOCgr+GVpCZnWCywvQOCFLAeiaz64PY2zVhZja7otgJZjKGaEzUXQ80r/KTJe+kJ915hPspQCDu6riJTHfNM+cBX0WewHtTrBIwHhzDyMJb0rqavpjCCQlbt4Oh7oQCmZmdyr0znjEhUu5UC7mSCZ5pzgbWZcd11hK6vLBDN+0a/MxqbuIdibusY0wQz6grNBAXOkzMX8ZRCE1yNLvNjJhHYUgJLlXtNuMLOMvpHG4/9nVi4DylKP9DXWMztEVyg5gRw50MFyy8CfrEeMdcVo9dyrWZue/VP0oMed+r3ZUx2M92jZblewhfuSQq2hZVcqWNxKUzjAM+3ctiVijqDzSuav+6C9o9gCaYd6Ps1cwiA9rJV8v4NfCdZnBi/uER1f7qO0DZLGOZ/rGqM+59CWSWropmcM+FdP0WAvTSNNq13td61q6ypnQmcggIMyeHWzgVLPpY7gb9wAI5CtzueSb9AU69pTAKYqiERzNIPdQJtZ2QqyOhDEpLlmrr1lKOuzc1zoBEQ5C+m6pYVl1qw3Iw+eifEmRV4Go5CgPOuqcf/jWgDbD8Za4LF2RXRAQSKue/7r3/x/DgD+nf/06/Gv/tnPDWrYWsbqf2++8YZ489/5PlIgv/ktb41LLr2MWa4/8Xd/MD4bAHi3DGC/87zzL4jHPO7xf2oZwPP6aDrpwzfd1CirHywAvLKyGj//0z8R733XOwN9/Et/7VuZFexA93HG9QONYW3nA2UA+1rYSKhpfPDgoXnd3PtubwQeUiPw7puzkKaPXcX313yQzY9UhiYDAceD1X1ywzPM+LrdT5e7D389nTbbrfj8xoHKzR5o9t9uzy4HYp8MHNBVwPH2vPQDVsc1/WDcp7W3t7PqZyFNOp7sPkJzgfU2IOkbmwe+t7akL2DY7dGZqIOtD9iFato84MWnlwSfWXRVyVi2OZln/wrA60oNWRs11291rkP93X6kvDgtZp0T7OKjXZXPzf+a7ln+fCWzgEVlBcGMKknb6vIq2UBnVpW9ke1kVia8DCwo+5YWYh/qBgNkpV+PHigGJOO2xUWwDuKPczZ0flZijf7roFb7gjEeyoOFT71jD/y9MtJlEkQgODC9DgRjkcGbJVs2UT4kQVYyL/KMkwCw3XDINMa5MkFjArE5kA469dz0lB0lR7DM1Ww71mYLsUZgesYAQGT4HgQAvKy6w/BVL22jHI78qLQZCCjLX80SRlmmRJTP/tOpnwkCo2/MMp7F1sJSbM4WmPUL/zfL3WQQva3RLlNiHrMOWqANK/CdNZ8TALYc6By1BwA/aHWwd8NDawRe8Zq379phOb9Sg+eK4uG70U7q1vGGOG+D9D12VkhJ2iG7S8SUIcI5DvPq/NitDe22BwsA85A9NAIaAOyG56gNHAM4PmfdMTlBkhqu1Dq1w859NzjNYa7GzjwQOEElU9dWaF20LnVMOw8+mtpg1eYgMQBv516pZZo0053uRRQTbV5r25j1WOoLj6SJw2hgMY3Falp1GdPAjm2iGTLrMhPT8VIVzFL5yzR288F0nGX9NbpWEpzRG4qT0bXX+NJ02BV5hlPRsuWaedXAVjasBaFEBvL1ym6nMzkz9AgQkN5jOyZwAs4AWYjGBBviLLPA8PsQ4EdWVB+Ztv6yXq6i0mTooO/IXGawhh1OGa2GljIjgeOBRiatn2kRaTAZmJVRRdDM0XcEv9Vfuc01lgKZ06mWF4guNTNOWvCAaveSLpoGm+pHyjGILF0ZnNr04QzTmMIhvbIkakqum9Q/ohZMFoGUQdXt1CojZcoSKDdlrOFdduYJmJOji87+BHDVPXIGC2SEcUVKGBiMoJPGH1eg1X0++BCCcVa1xQyZzXZaN53nRaJ2eZ6qTkRD6RjNwBPX+5VgOL3c46/5tC5KJlFeJydygrrpuGYPF2Dket0UoLhlLNVs4qx56IPoA0XIDsAd9QqZlhhr0PrMlvfFZDKN9Y3NBrpB/gV4m2q3ZO3kXMJgBQ2NZVD9TXnMoJiFGUB7zYmCAjoAKse9M5J1n8EoGe9bAvYA/DBWwOOfMkQdKKDfbJ6kLuK60NqAXC2Ttl21hBFNyhHIzHiv48ERdaz0ikxJ/wyVqoG4pslqOLez3CnzKcuZHad2pL7PhzZwp76kOiGcqVkyNhvCrOgASTUHsutW4cHLccf9m3Hv5r4466JHxn3HTsTR+47GlVddHXfcdiSO3nUk1jc34uqPXR2PfvSjqQf/4jOfHX/ynvfEJ66/Kb74y78oHvXoC+ORj3xMPPbRXxIHDjwsDhxcjn0Hp7F1Yitu/PQ1ceyuW2KydirW1yaxsLo/JosL8fXf9FdjY2EfDxUH9h9odEuMgMV6z4ME1irom+89ek888pGPihkCb/CbAaEcE+kgZSmiqz2oSBG0qGt38KxDpFKu9oDBHMtG15w5VhlgsdQooDIzvGT8+UCuNqjWKAEr7NGTWZw6cTKYAcxUTykf6wzKmA/ZqB25DSBAICfyym664cZ49zv/MO656+64/uNXk1p/Y2MjTp1cY7Ym++uaQWCITtCFfSxb38GzDykrFDW1mcacOpgAcHXTaASgo7WOZBigzACDJDgsCm5bWJzG1379ywgAnzp+qtH7dwBY17/3tR8a6D7tKgAkbacqkA3jRqrrbDuzv5OW16wYpxanyr6dSifPtkWBzFrtAGxAq8ygvSxVQFro3HeZSSlbB+8DOMwgANT1XViMLQaNKLgFbSOdVoApBOCsylkAFFJd8YVYRtAB5RTg9VT1WReXYp3tUD1iQIcEOnP37YwGKomArGT2fQmHd1F7I5OY9ZgyNZjvSXfZZGE5NvXwNmu41jLofVfS24Nw0B/aZhmw0NRV1h/GmAOUYmBFrUdfbCefCySzkPGsnwwdTGA0AxRT3fhdbocpjTFO+DMxZXDLLtA84MM1hH4nEDtF7fbUYbQPRkGlzC3O8hG0s3b4BqtNWRW2MrlbPWdkd2ZN8V5vt5JV493aLwxcV3un2veytjKTvQVb9AwJ6is7Uds4a844xGkLIQuYrqOSdUt7YXuzlchoTsG2L0k+COaTLi7b4e0GMkpFmfYcny055yWpv/gUrs1eFqTu6Q1wLicDZ3q7brXKSJSwOdsvdkoS0JRdyxErNYJxl7PK8YwthBAZnE+d4Z0X11rvy2xS7VxkImxj3fLf+SGonoF92wh2XIql7U3WmTu4shAHlhUdhiwJ0N4hO3djcUp9hHEFnTMz8O3EZARNMhW4prfw31jifibdAvsJ63UF3+Fy0Iiz/rioCVnzN88kWPMAlBXoIvYIgcqqea1M5ln82jdfPDQ+Po//AsD5xh98fTzu8ie2rNd5rzd183Nf8KL4/h99Uxw4eLABwPfcfTfr1z76sY8b3Lq2dir+8U++Oa768Id21AAGOPodf/P18zPoylPm0UjXlzwYAPWBhtXPQoat6aYNAD//JS+N733D34v9Bw4MHvOZ6z5FYPyxT7ic1NGYf4DisFfm1eH9XNQABo30vPF+oP7t/b43Ag/FEfijm0vCwxj8zf2070H9LKjdbCfTVhvD9HkOxjTtgNNik6ebhOI/GF+WrqZd74Yvbdjaemm3N/u36ZNhIorsBw6Hj5rtQqe76DAvz0/zDp9WpHbDeMfH8R0PecALuj14OrB4PA9u/dAJWozkub3ReWS3Jp0Gx04bvghZ8Y9osLv/k/608haXW8Nl6mP3rAoWTZeAG5bzRpNmDADT/6fOub0N/M0513s6syX9iCiRVzJ/VQknzw+uF0wWFVAnyznOhKHM1mW9YNhkoDmG3WRmHpwQaIfDbgRLIwK0O8js3rrHSs5xA9VhnK8XthGY1wNoDf7aS88UjPR10v5i7V5VtmVALpIkpjj/yW9DzLVl/2b2sY/9Ji7KeMLmR2XAcQLESaksP3vai/CXTmdx/2whTrIN8kyhVA/KliADmAxYOIchsDhLZxGoZbYu6J4T5GWNXzDYMG2L/UA5EXyHPuDsywxhgMCzaUy2F2MLT5yp5CB9ZCxhlOGItEHzzGDffkrhEv298omASRPJ3axkZbjK1V32MoAfitvqXp/PdAReiQzg/LTI7fZFKtwEEPIYql+T0qDSow229DlWhjdD18qrPCRSqmUbq8BeAYJ1FpbqNY0mlWN+5zYMNt5S92sMpGnXkTNF2UIyH+yc4MbXIv7TAOnI6GCYa/QUVSyzYroHdIcxYGdWjlXbyHfJAMah3mPkjFBORY5JLdBh0MnZSKZmaw7hQfYfniJgxY41ZZTkjjxwsIyMG6JovT7YEOhPH4ZBgtwjayaCHXh4nx0rckBpDrYJoOidBLaELDBzB39XDeD6SYdUypIdaM4waONVDIsm7jXKn+Pa3dfVrFRjhl7ASumqMVDmGf6QOrQ0UbJbHGdp9TizW78leJy0oMQesvazEg16vGXNitLa7CAA203Hklpgo4WySmesBtpGNuqLKaKtA2XMLDZonHOojGg5vfgsgsWieBQ4pqwOmghZBxXpPMykNaV11o00mMx+O9AkjTHKBZ3xHfjra1yANwGbzHrSeu4BJQL0MFbdmHWGX5+SzmygyEED2srGAQAsihfVobXDXQNKN7yHPYe508Ew2w59SHrOpgO92Ejc0o1rH4U0p5llXITHwQ0cEwZHdKDW60qPNrtAsao9V9SVJaAjdUjXT5CJTmXNd8rTqlVVojrV9g7Eavxz7TLzBcbdYqxvbrEmCIy7LdPAMxlb2cCN+id1Ts2eqsttexFkNT3oyHKsuYSzU8ESrrtCR62zyZgJ5xCczAJr6xw+WTjrZWjDfE0bt2XywvEPh7GDDkQ3lIEeBKadKZ3robE1KEOuztVgH+L4FT022GhH6i11IGeiKaVKGzq8fpHA0zhAx+tZ+tVgnA9yHMlEmU0zZhYO7vcJbkne8t2pwxRxqg4sLizHnce24lO3noh//xu/E49+9GNja209rrr6yjj/4kvi/R/9aDz2sY+No0ePxpOe9KR4whMeH097+tM5vsv798Xq/n2tliZ1PaNVZ6zju37qZNz86WvjxD23xuaJ4zHdUtQsqPVf9Y3fHFsrDyM18/59+7RPZL1nRYqLroh9ms3i3vvui0dc9ohOJZ7rn059l5/ILGIBQVnfnPRJM2YAn3322coMzggQ0e3qd9zTqD+ZEek9TTWE963u4yETawMAEW2rYj+15U9wOgHTDCpBDV9QOMPBzzqSlvU8ILO1sxlrUZ48djQ++IEPxIc//KE4fPPNcfedd8bmxgbHibVi6ydtIuqtrBudS1t7TwOXFuLsc8+mTp+sbTCIB31gxiey3hKD7n3Q+NuSUc2gjPcl4ImoYiycSbz0FS+K6666Jk4eO676uqRnFg23TbA/ee0V0s35ArwWNaXxYU162iaqB471goArtpHMJBmgl7LB8UtdiAjoLVC8MjMbB9gF0WDhOZlJDPBL2VO5vnP88DZEQwP4A5CO9xDcKfYbQF7QZYOqmeDTwoTImHRXBlZkSQaM4zJpWqXLmaOepqX0r4IStJHofvS521lJ15z1gRt7Ce5LQEgZstJtDmLA4zBO3MdTJp35C5lSwI6AKmSzumYu909myqpNrieLzEU9B+/BbUn9DO8KugYPQfKqaR8WuE5R4h7uLuYumeAuVxSDpTCmsjEURCBHBwOpslaz1lVmpye18ypsi+Ul1g4H3XSSiTRAj1ag16PKq8omyZITXjZamyOnbAadoEEE1gZAqwBf2mEZuDGmZnQwW8tiaGwLyqxF9jjkmW0sARps05JAv5pBq27Y/aMRTXXdAuu6DPZ+Wyb4XwYtim5ce5rspPyLrJlBkLACZ5qb0rojBw6tcHawLnNde5/1uh6FJ0mZ0kP7xXWlfT60J7Fa3lo//UxTvY6YA9TOXcF6x5o1g5X3W26SeVYsus804d3jmQ6/hWkcWlqKh59zMJZnyLNfiBNr63F8fZO1xMFMsLq6muOEbAitWQTGIaBsOlmX/sy6wRj3LXjaQNU3g4ZTnTXRT/ucoX0ejkMtmh5u7NXTzlVmC2gcAjrSUJIyCBNr5lf+ykXDfeHz+K8Tx++Pn3njj8aVH/lQ/LXv+K74q9/+1zn39YPs33/4994Qt91yc7zhzf8gAIbiUwHT133fD8WrvvGbBoAuqJDf9EPfGw9/xCMaGGrA9PwLL4w3/vQ/igsvvmRHb72e8MPnEgBGhi/q8n7lC1+yA8jFu2664TMEb9H/v/+Wn4vLHvXoRgENOug3/cw/ZmatP5CX//Sr/zZ+5V+9o2VQnzxxnM+AzKImMJhY/AHN9M//1E/E+/7oXa0GMOr1vuPn/1H8j//62/FN3/Yd8a2vee2O8cc1yysr1DP/+m0/H//tP/9GzBtvvGdHEPXnUZb2XrU3Al+II/DHAIBHvtLmBS3n/oajlR/lOxv5Te27tC81fXq5reZ+3/1BD2ZMdPrvJW7O9F68jZx1xb2rhhSbYAxh9gOD/H7NVuh2oJy12pe1rVcvW332nJbWbNXRz9VUOdM+Nr2rluxMZRn0feDpzjnsgKueNRzn0wG5za56kI1VS6tvMP3e+W7aNmnryodiAwj1gbOEGP1vCoD3FDIblGaES57kHPksmGNhe2yHvOcXfc6HpiOBv0ycabV+GXesrN/uO5NvDPKj01MGT2cGK8vqBc7Gi7G6ELGaNYQF5uoMBvcJg0oZRJcgcCvhMprrFBxZaSyiwYQAl8WRf1PSwUSHBgALCCYAXMDUTdTlJaWzXmiXIVze6BNpr9FmxBMm+MlSRDml/E/W28Vc0mdLkzo9s5gngLPTWRyfbccJzpvCEICFgF4bADnHhgk78O9mwGAyUCnbF+1E7WbQVyPBCXWMBWSTzjrLFZkziE3ENZknTf8Ch0SgsnwsYkPreqKtiuTKcSZ21o8Gq2SWXcH5F88nm9oeAPwgtcLe5Q+pERhnAA+B007/ORiUdDJSpY7q60rBjHf6XLwli0i0WcON0OAGr94FANZPooitQJeo1bxJ9Q2jtnuHoVWcOqcDgNGbFv3EZo8NjQJI5Av/NADgUrS1ZSwMx7u3y3NjANiOkOYEScdTHxNRjqVrrRe9tzPBgGPJIE330Y4MNbcpzYXckSQTjhT0e5s7OOdO/rG8ljtpB4CbEWxgxQ7DsfM6I8za3DeneJdLAuQjMZVbDB/9v+mg58kzHSX1/vJ3bWAyW+UIK1Fg+DZrg7l2Z5p7MmQbQGU6lAx2SLedgePWt6QN7X3NQbZTLYFeG8fIoGhnA2e9OouIwLFqrNGxLSGy2Z+vkEAgIwcZBuif6edYH4LgLjZxODyVdUsnVoKOrW4GjK9GkSgHtepGdkMn0/BpeLqWYQWp+tpGm+CqTkDOPzQgMufUgB1/V78kkyWbydltTYfBmT1cV3X5y/XaAQkZnJZ1dAbZw/p3zWiRgS/gw7/7uQZ/qiO+U4wti7AAACAASURBVEfrWXT6Z3Z8FcQGMtKpvFNP6b14RndU857BpUMA2PbwYLwLCDwPfpQZKSAEGS14L8BgUr94npldiEwlAF+4rme+t3UwPgQTaM3gGhjnzmhtc5kZ/7wvwwAtF5lt7YAEBReYpnkxlkPOV1CBGwRmCynDOklz7Byo0MBlUfA3IJWJ7wm6mEvd9LFlb/RcCb4Z1o4eALzj7ZRLsO+dY/1EOTPgnOCaslDzEJRZU5TJUfjwTl0nOTEQagDADv2dlP3lIL69EPee2o6P33I0fuU3fiee9MQvitl0EseOHYunPfOZcfDcc+Pcc8+NFTgQZ1OCoXCKt0wl6IikRcUaqwDw2skTcfNnro2T99wWm6hRuwl6ZGT+bcfLX/2XIw5czGxWA8DSLZ26uALAAKAffumlbX26j/MAYCmMdLpgjpMC+qyzzpYMJGBsABhXIgDIgSyie8IEKsMK71pCGQDQA5sONQNNqk63g4Pil8EYoKpfX1+Ps0A/DapfAIlwyC4BFJrFgX3749Ofvj7e+573xLXXfCyO3HZrHL//WGxuAJCQDsHzON5jymgGZSSN6SjYyHrMpsFFl1xEevy1+09wbbBuUUZrAwDu5QpSDyfDCIOjCK5mzHMCwJQ4AMAvf2F8+mPXxvF7j/F5uE6lAXoG8hXf85EGJmu7WiQdtgC3BAZRk3c647i0EPO0UxVUprGArvL8MhiQ6wNre4EHZY8xKbYw1w4iSDrYXjok25iU4Ni8AAA3Pe+xQXsAOtIuVvY5I575TpUfwNwgMMU6WuU50kpJXSIA2EwrBs8yrCoBS+6NFB7NufcTZB07m5JeCNNk537F8SFwrCCdpQSpMWiq2SQnkrWRbB/928zn3sfaPmMK8tQ9TZMlcEzNnZmyBvZMu66sVwHHBJMTOOVuXrK7BfoK4Gfph6xlz/Er+lF7qeozY/5tFXB9JKDsjux2fqjBEPa++FqzDTT3WepyA4wMwGl4f7FPE3DEOLD2lwYl7RVdB/A+SLmeQQkFfLbdaRu0oZcF0LQ+ZFtrZqw8YC0QwA41rw06sai3kvFAxo3kO+33arv4fjIIMCjDFNzKyobOBieBglZJZNdtpm506G8uB5H9cNYMs+1HgSnjW6m6CxtLz6iWyS+dlXdRFwxtpLov5DagcbL9V7y0kL99cKBxKKd07DFjmHWAGSLCdyqgBfXQWDVcY760TGuWssvNJvfzKew00OQlWw5ppZdjMt1qbEOQWTzJ9+JW6dedH2bxZGCF2VGqzscd/ycBYLz/yg9/MH7mTT8WAINf9LJXxCu/4S/HZY96FMHXKz74/vj//sOvxO2Hb4kXf80r47t/4IeZ/YtPBYBRvgEA5ktf9XWxb//+uOH66+Lf/cLb41PXfjy+/XXfE6jpC9nd2tyMX/inb43//ju/FU956tPiO173embPghkDma3v/L3/HkfvvSe+54f+Lp/zuQKAMVf/+T/8u/jlf/n2OOvsc1jv+Cu+6oVx6SMewVqB13z0iviVX/yX7OfLv/4vxWu/9wdjZXW1AcDoL2rrvuZvfV98yZc/lboRQC7AX3ze/Jafiy96ypfG2qlTpID+wHv+iGD6K179jXzO7YcPx6//8i/yHnxcAxh/R5YxAPb1tVODMbz37rs5Hp+69mPxw2/6SdYk/sQ1H4sff8MPBILSvuXb/3q87GtfHYcOnRXHj98f1159Vfy33/yN+JZvf0089RnPmrc0977bG4GH3Ai895ZhQIsHoPkmRkf4dnyUQTA4B3pP0hZczof50LYHnB5NPO0cOKRocJFjo+a5G7JR8teOLjDTzLzzbd2G087U9j9+ibIFd75a9vTn+yNQ3q2p9txca6R9qdquxc+UdtSZtB9BYLsNvcZsl6ek7d5lThc6wUE2XMZkNr9RxpYhsDb9mwJ/e18JYoIWuGWcCnS0RbXD73q6xpems6xFC3AQDbLPsbxsUPs2gU4nkjgAF01lmmhiG7NprKKO7MKiAGDk7Yh8jmebVVAu0w7TOYLsbgCCOS4lAMNBCDneOH8vp//TwfPKxFUPXL4HgcUEf9O8h0t7cxKxPtmODVAjM6BaYLHxEoLfzFheCFSsY2njJQSDRhxwZbkybkyw4AFR77aPlTYvQOdpxHGCwCpPJBY0WOR6JsBfZAIr61rjgljEzalq+25MlAGMkkVb8PEBfG04tNanQwvcLPl7u4VNEbCTdyyuzky3HnOSkZwizY+hwOYMaUApFJy59wDgM1Ehe9c8VEfgld/1L3btenX873Qo9B2aES7eaXbJXpVN0usp8npxdRYgJo0Weqt8Wtd7lMnX/27nbHO0tGj0Ydat3zt3+90FAG4bYqHEULZk1tqds902517f0rPmaAejdzrqE+zKdthu2OmEz36bd9Quz5Lxky7BHKs6Nxg3bCDFuODP6dhvo1+AwXTn1SykZmzaiW6HT7pAxuNb++CMH81FbuL5l54PJPloTtSm7NGuQmVZZKE6mcbOGjvi5ORJYPs0srlDTjj3Q4OsGlIVAJ43X/KpyWhoztE6SKwtWxzsO8azGJGm0szMxoF5Oci04CJs1H8CqvKl+a7JQlZH5FiYIpgwRWYMdUe15l+ZvP50A1z0G3SKJ8i1gizcpHgWAKxsStOnk+44aZKRHaSaxXmkkMfVgqvlz38V4CZ1CKXXAR+ZgQLquuZoLvGX/Yn9WXYU0ynMie9Uyx4zymK+x7SMziT1mFI/jg41O2JDkNlV2l1FIN2sg8CLYUhMoWZuJlSVJj27qJzUkw5lKOByAQ7auHpBZoQk16kUeSy0zHpd3XBC/jMBjjykuM602wFwhNlRGeSDcZNhqehBBiHQeJNhC6nYnM5iY2uSmXLZwpLp1/vorKMh9ZH2FkzYZgMGLPwCWPB+ZZGbClygXGbZLCzG/iXViUE2o+pFs5ECTugo7UBeO/zUQylrZeuZHCVmxvk5eazyHlYytxm1WujmB/JymsNbv27eRWnoez5zrsdHYtXm7AdrMz80kCkd5s6W9SbMoc6oUvwXTlaumQQv9feluPW+U3HHyYXYd85FsbS8yozTE2un4sChs5gZuLa2LrCOmXfSBSurK8yEUjYxIlyRhamIToAH+H0DGcAGgE8cjwkygOHsXoj46q99dSyddSnB0f37kQHcs09SenWQTH16//HjcfHFFw8AD62gngFMnePa6gUAxsPXNzaCADDPwQZOUoagWTNQhhGuYIYQdKb/UgcuxvLKqvrHFaFxrLWDOX24HtdoGfH0BjpHZESfdehQLE9nsba2Fh/58IfjXe/8w7jpphvi5PETcezosZy27UDGDsDNQwf30+GNTFecxAASWA5SZFqWHSNxnSla5T1P45dcekmsLi/Fsbvvoa4H7ROcEgQWacuVjL4cR9cddOBP8hozC446YWErXvqKF8ZNH/9UHL3zXlFMc28rGWoRcdVrPyT9mUAt5Ifth5wgY7i4DBxUISpXV/SWI4AZ2hxYOQeIhSaoyiNmAu8E23AAblmkBhodba4FBc3mWdYwdSeJ2tj1WN9TZSsMghslqC3wBHsm9BhreHoPJIW0rJWWIU6F50xMqTJ1LUny0uZkedFcd5grllXIesKWA3Q52Wm7c8hykCw3DfxLmXAAj/ZIBUUxK9q2GOUiM8lrUIyB6swwdeaBadAEYMNBoeALmg1Y94i0b6C1xoMOoWSnkB3mgFWtJn/EEMK4d62BdGja5reeVeBFUkSXTOkKAOu1uZbyYbYl+E+A+SM2EMmLHFbdYLMTSrXOdE6q1gzqHiuIzru93j20l6Tv8uxSGG6qI7UFVPQDlvZ8vy8XlcF9Mcpk0Ct/68EWnJsSesa9nyVJ2nDnnppnv6zNXc+a1kMDgDrn1t/VoALLAeaLgQJtbhyrZRaWhMHTkDfcD5mkHirz7mfUtuz4+4D5pVvlPuOQzp31qXuQRJvBVn4l54w6sgSLbqscRVu4aZuxj9sKqATjDiirQduuLqnvDGSh/dWPTt7v7CTVXKpdBra5p6fN4/Xxb7+xZ4nWGfx8/R1t++B7/zje9rM/Hffde8/c137li14Sr/v+vzPIaDUAfOT225kZCyAZYGr9IFv4b/7AD8fZ55zbvkYmLt71/j9+99x3PfGLvpiA56WPFAj9z97yU/Gu//U/Gi1zvenBUEAfvvnG+Df//J/GB//kPbsO7bifpoB+/BOfRBsJgHb94Lvv+ts/QNDYmdMVUK/XgiL7KU99evzuf/nNAQCM8X/n7/0uxwT2wvjzsPMvIPAO+m1c+8d/8L/i7W99CwH78QdgM7KI/9Jf/dZWd/jzJUd779kbgS/EEXjvLQrUawG/xTLJo3Y1VYqvNA/l2SnvKzVRxf3N+PZ8T7f3Hux4NPB3fIg8gwdV/2S7nF/uklFcmIMcpKT7ct9qzrgh+JnmMq/kUeEM2va5vGSQUVvs2nnvqH5D+sOKL3w8LqfD7GFfjHkQz6RP3P/LXHaoLv2lGkUfiZST1ZKEMgOTdkTPwsYlpjJWNqn9vcII8AftbbKpV8jMSf/wbm2XHaUPwV+PVwEI5WNKQy5zWHAdMmPzSNTYk1BHFjbUKrJdyUyY7IUtyWs79scsVsguhESBxVhZXmwgMD1X2WidP2U/KRMZJWbEBEhbTfGJqpWbtX9hp02myvp1NjB+B/i7vjmNDdAnk5kGDFI5RjiXbuukwlrAYKwDKI0M2IWI/S0RO8F7NlBJKgokzfOp/T6ZIbw+i1gnNXMRim0BwKyxnO5ZPA52MjJ+N7a2Y3O6Hetb6oNqAGdKDNmr1C5OcROEFIL0KzUXted24B/rsRQcZus69rvLDMUyfTw4G1NHJKvgHgB8Jppg75qH7Ai8/G8oStTKdABm5erUPrZz1+f3djiMr2BW2XD7tYPYkUGIMmlGzgAAk6OkbRK5qzvTjA4PO6qqQ7IpiCGMsiugaidYHp7H9FLutdRmOpDSWdTaVp1X6XTSgHZa6q64hmOYvrKeGeL254a6QyjzXYoKL8Bmvo91enND1dQkyJYAsN+HSxi91N6HLaJHiZsG0NR/uIyO1/LhHuv6pAQP08QrTiZ53ORkaMDByJkkg84ZI0lnW8UmM4BbvzJb0QArHKJVUNq/MlKJGW7cfIZOoN0WPOfZWYXZJ7+CG3sRSjkXd9bE1viq9gKzXwudnBcb3tEAhXRS+1mKbOvvEj2uwYicYK+3BF3cLDl0nFXk0MyePSIBKSBaGl0CuWjuaUbafAoAbgAbH9ApZW0ECezbEihMOm/JRMd0RYGo3+WsJcV2zg1BgkZz0o0Wv1sbuz5D4F/fdcBSMie7zMA/nPsaN9uGLdgiZjFN2usO1eczTYlno6TpuGIgp3DUlT3IEF7c6sD0+EBQDFc7yb1mZBELhZBuLoabneDbcmhVB3Q/OIhW2DKlC7v4kjC3tEd13/ICoh+F5jXv7eOZDs00cAFw5UKX7MAypWMamYgCzlAHT0sfWXxJy5oAMGluZguKeGRWisBd1fDNucg2mGbXBmF1RjOAEDTjqYdpd9sIpyGeGemmcc6HyPmOEd5IunRFwXI8TAuLJCtEQTKbXfoEmcIry6wg2sBlgRNEi9qatTxSTi0vJXCDa9b00ZLm5szdGfE8nm+tpzpQzIYqH+8FPhxVWS2VC5vjvOrypOLgb8wYqvodegDjYorzUrPa77rj/o24a30pVs65QNGsE4H8S8srbDdAWgDFyJJdWlpmNjDrRed7UJ/GNLsCgGfMWtnaWI+br/94o4CuAPBLXvX1sXy2AeD9XErItDIVk+pIJeg3m8WJEyfiwgsvHI1ZB4Ctp1vATgKIChbBYW0jDh06RH4oj5MzfgXo1VICqKiDBZzMFhluvLK6P6YzrGetQVPu2u7CnC2xhi8o1UVpizV73XWfigMH9scf/P7vxzVXXBHHj5+Io0fvo7MWdXymkwkBXwC8BgEmk8047+xzCAZbdFSLKGUr9xvrCx5q8x+WX4yfAbHLHnVZHNy/GnfechspVBEFLBhb3WTk9sgWrDpLVE95RwLAs4VNZgDfcu11cfftd5FG2c9p925HXPu6jyhTFs/nupvQNlyBbQJ6K8wJM+8ACC8FapHhWtK583CagSTZRjtFmO2aNF2YD+yCS6zbK8or1c7sNZ9l7yWlMd7tg2jWbUYde45ZWz89LE71WGWwcD2qmBXBI65dZyZyS1BtcQM9nA/UDE3aY8r2DORaS2nHqGwBabEMWqcCwLWsjZygM8YHFMqU4VzL01Kvi7V1AWCm7cK92U6YFmSjoA3akAn8w5QXY0XaEs0ctPMv10jaUgSicz6th5ER7b0O8jwDnXQBk1EKpGU4YxLz3epLZgGnPHZbRkteuhceBZVOmC1IV9jmVACRM4dtmamffT1gTWatYtNwQy7BUpHPwvOmkXXms33ol8ana2W3WYCwyy/gOR1Y5vxj7nL8Kbe2W0dBgdrmMjAl9yA9Se/kOSFlQ8ucA9j6pz5KJqF/0U8HH1BXOSu32YwKRHCWtoPBbG40+aBdsMAiGMzkTg1sJ45MTdfjTtruAnB3vLrbY7REsh2yQ0uQQToH8wiiEcg6xQxQoKOrZ8/OZhPqWegnyFzbFz1WZBjRMLZ3ojZ3Uu05qxZ6YgHfIciEQT/b1E2N6cW6NfWU5EgKmXOHPtDBiMwK6F0FHjIIAm2Zpu3W7NQMfsgACTlcezCoNY90Sz6D17pme5fFX/yG8wb74v+pf4CiGEDwn7z7D+PuO4/E0vJyPOXLnx5f9ZKXxmMe/4QdgGIFX9/8lrcyEOrdf/A/41Mf/1g86Uu+NJ73ghfHF3/Zl++gNEb/wLqAjFW879prrmIW6xd96ZfFU5/x7AAAbD8B9s8//F//I+68/fZ4wUtfFo941GMGw4M6w7/3X/9LbG5uxEte/ipmyZ7ugzk/cvtt8d53/UFcfcVHmMXsfv7F57+A73bgFJ5jAPgFX/018brv/6H4yAfeF+991zvjxP33x9Oe9ex4/otfGpdcetnAzsd9eMe7f//34qMf/ECs7tsXz/iLz+U4Hr7ppvjohz4QT3vms5lJXD8Y8/f98bvj6is+TCD+SV/8lHjKlz8tnv6s5+ygrMbvyCbGs3Df5U/+4njyU76U1wIw3vvsjcDeCGgE3nc4M4BNnlGBDg/S8HjXLYWRD08+mLaJDjyy8tVmjP3QLfugpmLerXVfn/ewet58ML9zC0Twoe1V35zsfc1U8fZWup+mw+4I8AM16rSKepcfvc/O+Xk3HzSbzvPIQqx0N+nOJ+wyZ/h68kAA8C59xb0eW/rG0s/U8FPfl8kwtEWSWYyMMbaDCv0zZEwgpwKyXdrL/YfdifbyU/uU+UfdphsPwXZMsyQObnd+mFHl9kjbY2lM0pKdRezD43KcBFSSHjgWcc4BQJxMhjxC2se/sB0HQBHNcmALDJbet7qctM7yRZAhkcV5dS6AzYsMWJy3EJxnzAPlgHhOJcgqvjey4U1xfYLAOXY42aAcDcBVlDSboZRQArX0ydM958xXvlV+wtgm4wxbkmx3KINENjv+u3ETMkhTfqwEpkm5LEposBZBJuF7AegNqmmWeczg4dnCEgFgJG0gA3iynUHbCTUbQ8b5EvHlkvGuf3QeyQCNEqTRxEEkWLJ9U078d8oHfcgpPnZxc3zgcwejjs81tJ1PFzvxoHTf3sV7I/DnbgRe9l3vUMaJsyMb6Fujj4fdtjNECiRdCWNwgwrXAMwckMzOjWqmFKpc0SxLJdBhk9qh7h0DcCMVvCLpnHXVHTTNlprTzurUNsiRj1Mf/G5qJees1myf3r8Glj0YI6CNfSo8b7LjZ5gKrkT0y0mQGW7Z0Ko03Q+xraSFRKq97mDga3LDrOCVx1q3ViuiO780Xn2u5i6QIR7RpodPtGXaqEc62EgjrtRuJShUsp411+N3y2uivS1BtJQxAyO1X5avee2GgdD7nZZFWi7eiHZTCAumqs13e1xFhYxPBwWqnGs2Kz1xl/gWhFAzD0brzGCS5j2BOGcb0tFYns3fBQSqXXA0KQulr7kOmuZenI6rSuyRnip4Iwshj8dOjlrV5/BzewalDE/W+Eu5Z5ZVpe/lbj8MQBDAlI5NZqzanZkzUqIpe46MetBlVnKNahRtvRfw2KC46jvnGsiMm74ahvJXV4nuOU1spjMJLSM2dtKZbiIV6yTPf5dfydA81esMw6rPhrJq4qS839lZsvB7zeS8SXaX3ixAK+c/12/FIBG8A+OYeV95ShOWnUEGALIoDorUg3ELUFA17fLQkI5ZBm60bNlFAVkFSDFFaFunGXGotZvBBt6HYOyH6mnis7SsGrAKYkDFlg2BF0lfKjd4DyRYQo3gNtgKrgGtLLJXQcPTZLqOX8q0spRK4E6ZtLrXzdVD8ya4XDjOQh+tBOfYS8Yr8JyyXK8fH+aHlF+93rT0a8pBAbX9DtUJXojbj63H7SdnsXruhbGZNcIB+LPWS84jg1uyXaZtZc1ezruc29L7EZtZ13dj7VTccsMnCACv338sZhNpTTi7n//Sl8fSOZfRkbt//35lKmctTC6x0ZGAAPAFF7ZsKIPDDdxhAfbC2JD7r4MU1jbW4+xzzskTi9ZI031JQ6vpQjYwgEdR/uIjeiiBh/okUI2s6qQQxn8BzE3XTsXNN94YV111ZVz9savjtlsOx7H7jyp7lf0TZTDf1JL59R6ClnQwaG1eesklcf/RowximE5cn6tTsCvTNvUjqZdH2sPremExHv6IiwkA3337EVK5Yh0DIGKWLdZ2njJ38ztpPqTLZjOBELEyixd99fPitk/dEPcduUfR1Zk3TRCK2dvb8Ynv/hB5qXDoI1iY7AIILlQUtqKKWFu52ZqqYcogwlTfAH/q75pDy4oZBCg9re61QUndp2Angl0Av/IQajlQFkatm6oa0YkeDQIe+W3TWb1WucZJ7Vb7pMcQSNX2J2YAdmYR28i2mxzQQj2Hus1wbmCNZQ3gShardVCsJWZrNmO4jVfiapklLAdFHsHbWuCz2l4l7eEPdVIOuOeWdPtpE7YiFIVVRbKStX3pGJIjpwbbdXC2B+rpHo/9UKbVhLqDe5z7d9ZPkoShpjUo67lwW6xz1c+hbceMawLplgVRBPPDeZT3pNFek0JZsswVoxQE2bt2RmXQJevdZ39smXFMc2NrgRR4xrRkzjKgQnLRz116j/Wwgjb7fuLcZQdDCSzWWrA+dbCWAxoG54pKM+95IMP1lHqQtNFYx6bTTxp8ALh1T+tClZZ0Tp0AVQV1+NP2LwehjnUc1b4p+z0l6pNkpdM0t7FMuajrreuVLvbDTGUFkPmsyad7rQ/2qlz/Y5eWa3BPk+/AZ8Lc62ZZkqLarLQPU4d30B9y2JkgMK7v+IZhYNTOFfOF+c2Dyb79wuzBA7eqAsB/+w0/Rlrqvc/eCOyNwJ+dEfjI4b4f+Xzd7aI59kl+JTrc7gPZcaXtidEP2nPz3jMYpnn2UL1tN5t+/OidVtXpX962uEzkkD3U79n1LHGGjWN7dmmU9t8OMI1b6m1TRkDJoh01qs2s7WH/XnF62/KKufcj2ysNhHVgvwxEnikQ1NoZHnsaQ7GwB8NXTdzxua5Y+214bOc2cDZtO/tZcfBp7UzTBfOXJXllJ6db3gCwfs8M4XZeSLsqe98TyPppwslCukST5LMDv7Hg8Axm4BF0zPZdyX/fA+x0kf08dQJwy76YxT74jBjsvxzLy7a1FQxJth8Hv7a+y9r2eYcz4pJ6zk7Nklbwc6A8EcByzz4zfnm+EdsQ0E4+sQUE9kBtJ4rIh4uLANRqvHFWIcuiM6EHWIYA4Dxe0D9AABg01UlVbQZLtAvAqs4CyuwVfbPO3Tzr+pxhezuXK7pdPwP5KsGrde7kH8l57VXcypTrXNqGLP9iG99nHbZ2DwA+vaLd+/WhPQIve+2/bNHnPMSbVs01lVKZGFIr6FqLNGkjWCLiaThUAC3/zUWZtBG9cpiBz55RAECISrTsVhWc9I5jR1lzxowB2zK9O4wZA6/VECggdL3eznuppQIM5ovVjhEYUzxE/VlDq6MbIpkVuUMczdnv6OzcJkbjqW9rplGOqZVj7gr8D9uVDlH/bqdG7qstOr3UgXDT7PDTdjAPhB0p/XmGlsEv7kD50nRkGUSnmeoMFIMMY8vPALSFg32zJTWsDtKyHOn8HJvbvc0duDTwoFqh3qDbTjQQSPv/Hb6UtV8z+6UBwGkNTRN4HchYCkMF1Dtph8Bsylk6aQRQVqeydnRnc7uHdPrljopMhF6PMsEC/06S2wry9K2UuiEdi57z6krjmCwPJ0dj1jOsYJzg42AT9V0AsI04G4qKrut9rgBjmaluKFSHssXJM0ah7192x6jaS0riXLvNfM7MT41ArdOre7TWDeT4O0WhDbN5Shbr6NShJVnkMK28JhNAT4iO93FtYCi1b82QLSHEbKFazrbm3MvcthQP9ViLDcz2IIvF4AHfmbqMmWQ0ev2sDFgwSJvvpjMaHUwg131tayezrdjSpDBljc+Sfd6NxQxQIpAzbZmonDtYrW2uZJy26c6Mbxn4kjXVR7WBrDFjxj0EjNmCBo1Fr0NDOo1rAsNJj4pnkUqancRcIIggs1VtVafsqH2KBpUIVMAvI05HAQ4OnhqJcg7fWAn2FZETXr4QyD7v48PUDvVcAre8R7d+5n7gAAwb+HbCK0NaT8R3dxxbi9tPTWPfeRfF1hQZVYuxNYETfYkZ2QAaDRT4HkVyaiz9XPcBlMf79ikDuALA0y2M4yIB4Oe++KWxct4j+Yx9+xj7255nMLmOx8mTJ+OC8y/YAQCPxwzgKseB0cLixcU71gsA3FZFrgcc7nRLZogmlRLWB+QHwC7A39WVfayPjMxGPPvE8eNxzz33xJVXXBFXX3V13HrL4dg4cb9AjGUBIrPJJg+WWAMEbMvpiu81j0RSo3ZzDudR6wAAIABJREFUZDuedPnlccftt/N5yBLmQbMcoHm4LQAPqaHywwN0/o62PvwRF8X5DzsnbrvxMFWOagAzxpjRHahVWg9n7TmeVOp/je1shkzfhdhemsRXvvA5cd9Nt8fdtx3RPkd7QGteAPAsbnnd+2J5BhgzYnv5rFhf9B6DiGvMkSK0GVCALGLohEx35u+lj8q45DdddxocQo1IgFEOadZodTA4A1WYJZ7PbSBQ7p14P+pcgxaLLAjUO1n30zWH6RTJwAcEAfD7IShj6NEAMDIVXY/VY1vXTWUIMM2wxlqR6NqPMwgs7UL3YwEpGDkkDeSyLQEnSwbP4DdmSi6pdhTkoAZd4H3eU/BzZQlpusXPbXpba4MR9Y3pJPe0PGu4TQYVm53TdHMCgQTJzc6gKcazUd9zAYW/MrgwF0FjNbCzyPdqTWk+Gi1+/l30ufqY+cV2Xmd70X3WJewX/uStDOYgwKs30U61jSdhLeuwr0kdB9KQSodUM3mq7Zp7pcFp6rF8LvfSPNtMMhClB0E65D4B12T9aeevdDgb8PU4pii0esz8d5Z2QLOUZd8z4/17m5/MRPceTojT9/McKb3BgIYMYsylOQDovddR3zZaOoHYGu/h2NZ59LzWwDO9M+svkw1B93vN89rk0+Gjfc6yjPj8laC6bcwePNGDXavstPHpUx/bZIJJW5qyUjLzEVS3KJvJ5R0cQdLWTgkR416cWfN44r/YA4DLSH9h/XUPAP7Cmo+91uyNwIMdgasLALzj3uobGP0o2t+aoHDmb1bA8Zl9hj7T7kHIE94Ald3tnKmtdccps9gxnZ3izFp1Zlft/sad9w/aZ9fJvAf0HJq0GexbSv9Y3mtwzTZYTWDiJflsl0Eu7hqZImmO8DnOhsxnc/bSV8S/EgDu7Fwtm8fmIMPeS+Bo3v9AUtA9PDleZTxqfIGPTYPTU4KvaquTLrJ+bDIoEQAmu0nrsV5koLP93YPVOj4YLvUtvab2o7REGwUKN7u5gc7VF9blwWdet2gVWbXJvihbPJtocHlXUVSCgGS/j9/IFI8ZsnxZD9cBymDEQemiXjbJslnni+NW7Fb5BTHUBoDzXJH+CslhX2f2aflrAsC0heXTMCOYmJR6JncP7e3CYGZMt7OfngfHlR0jRdafootoO+Mcmn43ZpDrSNLjH1LJ2Gva1kJ5evd87gHAZ6Yp9656yI7A17zuF0pWnhz2zNaqdcDK6PSNMqPPmkIsCjU1XmFxbk/oysyEAh0463oSjiU5NLkRjoESmx3Foe6I6cE9NcSrZNt5h5XzYrjLJya1w2Cp/W771WhcVAu5Z3pJcQ2NtPmGUI+gcqZIdfS4heljSAAjI+uLYSXaPoMSOW45LaIsTHCE/x14dBsViMfbdBHd6be7uSBwrv8ucCABMhoog60rN8USGmSaVU6eIpm6gk9n29xAAFGjCajSWDOjr00ixl7y7I/6l/c4A24XS1FxV0NQfyz/VXE0gIdRUgKACSmlw4oAEkcK7U6wvuF2Q+MCz21ACtupDDh9n07Qao347xSg8nsaUx3QFyDRAitaLV0bKZ0K2JnI6hfD0XSRjdLcfbUeVJevXbBDZ6APtR5uz6wfGEktQ1ewWvIQDuU1rZamSzIKs01jyf5tz27jrExkdSPdufZYpxgXe43XNco8xzp0mz9B+cyWSxtroK8G2VldrvvwOJM6jcXy7G0DwJkJVQE7GVk53rmuhyv0Acx7Zpz0g9kw0yedyf69ZEVjPjJus3WBx4ti7Db6b0cN2J1d7HhQbaJmCb9KelK0mHrKWb9tlnJg8TuTo9Q3BUdYd+aIFCC1HZ4caZhUPc0YbnKcoDZq64E8dRm1S9Q+ZaJ5AARIGnCmbW39OtIhtQ4w26qTxSCgyQNI2tayXpydI702rJ9a9Y3/3oErfdOiYFP4De7ljxrVwUlm+FS/V8/KCNf+suG9KSMcKgK2GdSQNLh33L8eR9Zmse+8CwR6IEOUZVpQO1yHjQqUEShCDVnrgUZNrhHaYM3b1ZhubuwAgFlHZ3EhnvOCF8fBix5HYBMUh+yH63eaErR0+dSpUwKAmemaslVAPI8X25/fOygC+03NAHbGdPV36JF6LvoFAJC0SqB/2tyMrY2tuPeue+Mzn7k+rv7YlXHdpz4Vx+472sBZZ7kdYN3ejVYTmTTj2V4BDhlc5zpEWUld+7EPmlhf03jOs54V1193fcwmE9EmJYjiYSEoks/kAS+ZIRwExN/STrzgknPj0odfFIc/fSMYmAnggmaLux+iipmB1jP3O1Kd8soAF2XAob4lI4wXJ/Hc5z8zTt1xTxy5+bakT01eg5YBPIsj3/O+eOElF1COPnzv0bgPZLZcUFqQplcmp0SyCzDam7THQKCUDUpVm5RdXkPKTO82nbOEPUZSb9Z9Cg7pa2+of0m11vC5zq7TD83ejYp2zYxW7qvV/km6dE49g2ccVJlcFyV4R23tgSd4jus92wpsegwH7sVR9jA4Q2hTKTO1ZlyaVaaCXraB0N3KfaHxHpYk8D7ZxhvBDaC/JVivAcM+gV4B+EvVOwia6npMz3Ygk9qkvnv9dltW33u+3P6xbT4A8AbgnoDusa6t9zMbGQFLC1m6ogXHdp3ewNK8NiXWJk/ba7jfFHpnUStL1tyHuk80sLME4LJtnJThecRjUoPWrKecZW/7ru4SnB3TMTeoVfayQOTy+8gz3OzkAcNO6gIDybleFIhQAoO9d5G2Wpn93q/m7pV2GFl4qMrSKTjYdcVsMl7DeGaj/i/Psnw1MNu2TaOo1knDMiLieDtDsyBc2nAtqMBzk+ch3y8Gmh4I4CNr0z2tPIoGDTg+GSUS9CVxtNvFY3Vvl475vdyH59hnuLd93Z9Nyt69DOC6Wvf+vjcCeyPwhTgCV902SpEbN3J0rmz6WUbN2JROa294nhw/cnA+PM2gzLOHWjTxHH/qrpHGNTL18zgJp8O5OwPG6cHpec11CSFu53UOCvKkM8bQBytzQ7Z8mu4yCerZYAT82kfiBFLZ/GlKpIHt9hhQlcvRQbdqxcAHkJ16AA9Rn845YsZ7ywD3c0xxBftsWn1aCUT7HCl8z+eb7gNrLpfiyyv4ZQfQM2BWvqPi+yjzUscsZ2CwQKorZDzfqwvbsVzO2YPfc952E2klCOhX2lxlLTffZSZ3aE3qTD1FYKrnr/nVehB1Oru7/6/5c3BSyoBz+7hL4wbJdPZr87Wi6xZLWPETWL7NSVn8v1V2XOLFKinN3Adc6cq67k9q57A86yi3w7Zpt6f1fKcmzPd6Nk/0XgbwA87D3gUP4RF45ev+Veu9HONJe5kHeS+kCmx20NSV3gx0pjFTD91VG1TA1hFJY7Amj6cGDZuDv2T2tk2zOrLLHEpVdIXb2tscQlIeTQmnA4OZEmxP0ezVkzvH5urP6BkB1YHuZvX2VIVlx1xuEukkavePHCeu19CcNQWA0KY/dIJp40ljYQTKjk3EDlT3jM00HfiQ0xmNo5KTLaPTYEB3BfZx1bjJESrZykwUZ1K73QYzmyOvGEDNyWcjzvW+PIfKVLSJTYdZgfzpOE0ZGgAizU5Thk9zdlV5G2f/joEa1MqzJCXFiDNtZPBUYGXnZiaoOEHQ/K/AJ/S1Zn6CUtSUgdpQRTPYLI80RNPpk5n1+BeyP0jtYblOw9S2Uxd9wxqm/k65yvGn49UOtgLdd8ezBlSgdzeInPm78z05nw3MA7jcQdt8Wk1CHRqjI10gS7avu2pKcFRIXS2s2dGKde0oeCKBrR1W8zCTno7y4nQO1vU0KNYzRHJVprO0G759jk1/3qMnd0aRVhf7aTaxbPPgLEn5y6yZNKaGDAvDjrbAFI1U4Zj1ui32LeljM3vJ45oyRkOd9LAO9Mgad/ncWjPaU0Yam9QXyGaxUUgD0oBce56c0K7Tq2AHhV2INkty3z9peGfgE2ulgDrHlOK5XnB907+u6ZiHYDtwpUN7HVhlBOUhgE5aMwl0+hrdiwhQB+j4N2UByqmNrP2cvTqXueZqYBB774CAPHDabpdMp6wVQMPS5/2jX5NzXRzVlmU9pj9L85PrhFGcyhg7cv+puOvUVhw470JmhlKjIeoVLQGdKcHKDPbKNaYM4E7byvHBaQCAymQr9u3bH1sba3HLZ66NE/feGuvHjsV0gvldjOniQjzzeS+I8y65nPWGV1YRv5trmxSyovw2Goe/bWxsxHkPe1jGhQiAY11iXMUDmmq5E8SkflXPnUW3trYe54IC2nYDsnuRaZ5aZzrZ4jvuv//+OHLHbcy8PXzLzXHXkSNx15G74tjR+0nhLEpRAQX4t5z42hvQbtTavfvuuyS/udfjnVuTrZbl77AQHpbtKHCDM7hiY3sSL/2Kr4xrPn5NbG5tql41au+mPie9U6b8NsdBZkgaaBaYqTk6/9KHxRMecWnc8InrY5MMCKgRJApoHmgTgGAkcUYtez1Tvjm3SWK2jcMvAj2m8eyvfEZM7j4ad9x8KzO7FRySLDWZ7Xfr6z4Y569uxiUry7E+iTi8tRCb3MCWeU7GHKK+lv4OMCkBxjRa7IDI3P8CXGWoVo4dwbzGSKNV6wHG+mo1ztOX0XMltB4Z82Abgc+ULtChl5LUxccOG9vixKiTbjb1IJ/J7HLUeGoTLJ9ggj0GjuSFyDHIeXMwIDWxwUlGogNslPLTIVvPhuyr1veY06vrJezvHdxTIICDCJx96DHQPpd7ZxoAlCfrt7RtTcG7TZ3dgSo6V3LT5lgUimnZa9J1bWTaWNu2SDuk2W16HkFP27ved8pxwGBsdxp1CmJnYasPCh6QVGcrrCITvOVY5CZnVgrpV429aPEROJF13gcApK6RDZeFtDg1PfCSqiv1ssDiDJjKiH5nnzedXt7tZ7NdRX/2HcQBJ1mvOeeawUga/G7i5D5pecR/pcMUGCW2p1TJ2SfLjfdUnj/yrEBZSqYVrum0WwXe9mz5asP5+QwEcZBorgvte0n17D2Cc9QZH3AP6qFJf1mqepqL58wO3oXtHiAgsH4z11HSqqP8RfPkym6nvOZZIXHwcj4q2cUp96PjYdtvmKHOpilQQHpdwtcCeNKJptjHdErzvxnEkvf8k689/zSG5RfuT3sA8Bfu3Oy1bG8E9kZAI3DVHQ8AAO82UKOg4R1g7XhzyOcMfABnOAnNx0kbtNtssoF8BuznjXmP3aU5rVUjN+sZtuw0l438yuMr1Z6Rj2NeI2wv1wekzci77TzjWdH+1/zap+0W0NVNIt9r61Ct6WU1nNGJY7//lFcNieEynpTnqwwy9flPNMxKlHFv61y0PpzBiJfpPr0/uAxtlbfmQ86zF8+SluMy9r7HtqePRra8qj/DoDD60bJWR4bfWPZ22E0+wgzFgVO7zODgDN6ztJYkq3rOG4gIRMMvOk0mf11bMsXAaaMMYE/Y+Bp2r05G3ieGSHUiT3z8u4MdwH5HiKPGE6cJSyrqtK87kxEM904/7VQVPnOkSDx91ezndTRFRwNbdNHcdZ9fgo66lY2RAzaP3ENmWD1e72gy7nfsAcBnsLL3LnnIjsDXfve/bn1XAp/dwak6Kirg1ZWrvCnokYIbXTYc2wICM8snndItEj0BQDmfOnDSHjKOPCtPHxtBc/9toGqQZaoWM/tgFJU+6Et9d8mmHXTQYAo9cfqlgtEGwRpA1+gxpJkbxeuczC8AEONIIjmKcMh3Zmd30fDdI907jHDvLacDIusyL1K7yynbFfouSrwYFm3jlvewRea71lZzRqSYqS/dqWeAtG1geGXl+h+tUtfd23XxEnDs21aP1pcjTNS/vZ2Ut+6LEuhXAOMaQdWA6zk7GB1SGLv2LNeDMJCFEbFDtTuStRZyA68GUT6nATsVSN3ugJazEtynwWrOvhhgkHgmsMu9Vdk2/bU947gLkQMnUrQHRrbv7U5cJlymBEE+ZwDFS5aOdmxTCo7UhA2XdGiKYley3myPYsmNa+1an0Cml0YG+A55sZzPMdRgvCAf0SD3DmMms7v7WPdatzJckwrcBkmZV4Y+2PFXmQMaUGewaiiHbU22xT02u1Lv5Lu6c7lnXaPusWqDlLValnjXU4VRvWUaJwBc1ot3Dem1dJx6N7H82kRLWneCEIPftOeU6h4NnBBgAI9xMcYLXX/PltdMKJjHtTE94xLYQV3LNKbluNZcaW30MCc7T6eszCKwx5qdNLfEc5Cjhn4vNY2j2ihZw1YQUKdfL70kqSiz9kiKw7qHE9ZkFCi3uABAEVnJoq+2wcsDFGlc1W441QU89kxjiUAaxyNQkIeNrI3Lw4HpaFu2mqR/uI/m+FDvC+BO2zyzfxNg4fllKe46en/cu7YZBx52UWwkTrFgevdFgLMCgDnmKQykhW7cWBkFmiMOUBe0zqSA/szHWQN44/5jMZnMYrqwRAD4ac95blx02ReTcnpldZV3OvtQFMAKepGTfSHW19fjnHPOVZYrZRIZsaLNcgAQQVIEc2S9JdgK+IN0q5MnTsV5554XW5ubcezofXHP3XfF7bfdGocPH45bDh+O++65K9bX1gNU00vbk1heXmkRrADxpAblXLGYC0gQgErHwuJiXH754+PWw4eTOlqBJcx6zinexkG11tJM/UiQnYcx0FJFnFiaxKuf84K48mNXxtpkCzmzpJ0ytI2a3GxL5V1wFHQ6GAjQp3121iPOiy+/9FFx3Sc+FacWZ7EyWYgtADmzxdjkWlfQBmSbNMApMAQTKc8A77F+cNheIi3WZHkaT/+Kp8fC0eNx5ObDscH9A2DuIgFjODSmC9tx1+s+FKvL03jSoYOxvLgZB1dW4/r7T8a9mzhEL7NmLXZfrkqCwJpTZc4OAUiveu6jrLuUoEw/iQ8z8ik/AplFZ9VPxT5k+7+Zw5e6QsCe6rpq3SPjVWPUNWmisMxiJkScmc98Vp7kZRP07GpRK2eWYwOjy46XXqS2dbaAR71aRwC1AfYmYqOqTexgE+u/Zm0aACyHfQUPSGCYxQlq2jpGjGMo7BGVLSfXprNdvek7IzuLVcg5xl1W72k0dE1HJ4AJe8vUttkG6zvSWBs4rXug9WaCzbCP6segX2KZmtsEa6XTnAeSs5qALsesUbYVgFdP0P+3Lb17a1w6Q/XRk8687LFm624enswcbtHyCc4q8C4DD5gNO6j8zHbD+UKaONtvGfxg8NRBsn0+kzI+5VQ05zm3uZ/4Xp/74LFTYIDsK+11PfyWNPdoZ8ms12rOs1LS33vY+AwVMRnMk/WrxLEyH43mM2Ud1yOo0oB1syVLTjtrErPOuAMlRq+slPwpF80BWi6VmNuD6x+6lakWatMfOMPqks4+DQM++gXD97rOu3QN9I9lzhTaAtslhD//qj+bADBk7dTJExyEAwcPtYz9HYLxZ/iLydZWnDp1kn07eOiskZ32Z7hje03fG4GHyAhccWT3jo59fQPbY07iTDMfCmXq+OnyMZ3ZpyYRaBty+Sf7IfuT+rlll2cX3/KOK860QWfW7HbV6R47BIBHNtfIb5ontPbcBjLZuC+2mk6NsgNtGxkIpO+KtWm1v7tur4Nq7WfAi+zrox/CrIgJBmOsFQ6pD5/lWDQDwAx0K9/neZeWRJrlTV52m7KBf204mtUbbF/9QD6zYfWuZkc1p7p8B+nxnC8WxT8ES6W9N/tgq9N9MQjMnwswXtwgbcx2wSW7PwPzwEBDB7aW80s72tSR6F2Qn6b8NsZI8jedA9LKc/Ytbfve2cGZqYHKw0D/buONaeHT3kucoPtFKWV8CVnY8p/8bxlkneEks/rJM9q9dM5N8JmlPmOezdsXaAmCzC8dzOnhs4+regW7n1s39RbZbC16aQ8AfpBac+/yh9QIfN3f/MW+HudGTc1XcOOFVzyXcqJWPVJGtO2VBidysyOfPZzYTictCnKwsfi+AZCSqqmCZg19TWebN9IBTV9mZaTGU6bY8FOVb/v7HKCob/bWZM011jQU+l7rjTqySZt9B2I6Xa93P42nM9A49gUg7pHvPevUvbAx4lkUdZ2dALWv2OSUtYSdk25lZnTomnkRfPptZ20JAaeuNcwrOMJ2MNiwtMHTsiBK9mTuNsUTlsp+ZNUpPmnnR892zFjeK5+HHEgEMGRSGNxrfl67XNyP5pQdG8873205wDx3Q1DjxH+nU9QAMH8pTqm2mZX14XY1uWj1w9TQAWBVKGuVAWPzykZubzPvq1nUHvS2xgZmHn8VUFNkVd/mBJRnt2hGrU35ttVYO/ns/G9CNgo2sQOedfEIzuU8liOMs21EYOK1l5ZfNphu2NqVkQzh3hSNQg9YgSwDBZXi020pJlFxljf5L4DlEEizEzYHlYeJkdHnOroJMFT5xNslY3Ym76QKbu+rdc1ztuAoFb3x0F3a9EXh7/cYU0+lddcYGspBh2B+W7j1AFTXZwksqMabu18iGC1ZQ33YaxNr7VgvpHybMpIy2gHgtjVYfqvj1TK5kPWxrYsza47riBmKAg7t+M0VrWnDwY6DB1AnYmtrQic6wD467HOdGXwG4KqI4QRrEiCGDgYADGBQBzhlhWrdITNZM+Y1iDUymW0SpFleWo6VleXMrtZhU0vVTm9FUNKxnoFK1g/Y+xQhKt3ooAHKSdNbfaz5fvaVYQwJbA/nGSDq3QSAt+LQhRfHBvBJZzlldmGPCvY+kRREPHZpP66HCADAoICebKzHrTd+Mo7ffUtsAgDenMYEOn15Mb7kLzwrLnr8U5UBvLLSnsEdge9NHog8cKGu8Nlnn8VxxVwth2rKLi0BoIZNApBkGhtrJ+PUyZNx7z13x5EjR+LOO+6M++65N+48cmecPHEy1k6dihPrJwkcODPPNOSHDh4k0AxwGe/HoWtpaZkAvA9McuBLLzTtUgDgpz71y+Izn75O10wVEMPjqf31Sac9PnThaYjuJZgW23FqeTv+yle+JN7/offHJrLEtgWe+72QWzkUtDfy8GcqpgIAWy7Ovuy8eMajHxfXXv1xAsBLkyAAvLwtABgsCNr/lwZ0qgb50R8EMZAZACgvsoBXtuPLnvWlse/URtxy/Q0xWcpsXvQAawP3LGzH09/4wTjnvHPjY5+4Ps4578J4zNmLsbm0EPetT2N7/zlx5R3H4/jicixtg754onB6yiDWRx5qE7Rr2fptN+u0q1bNpuKV78dZedJUubUbt21R2j7U8r9J+YV3c2wzawAy4SxbrQRZDJyTVF6mkQeFd9/q8tpmL4hqudmy3goTfKT+SjsX72fmrLP+ZKCkTdRt4bE8NbuPAGPaF/xSAQs14KTZJslkUO1WiAaAwg446X7oyEFN66JWuh5X8IApqRUcmVYWJ0eZqAIPEWynuXL7tDemHiUGqbWHCsbGedvcuBa5mQpG9NF+dnPalXOI9NfQjB2eKUrJDctTGtCaitTdabfWuUCfzWjDZYZgB5+bUna6jGagUsZuWa7auaVoHdlbqX0z0MOOoJal4s2Z/cM+lhKbeyn0Gj4EePPTAeAE6luWc2fZqTsIxy5tNfbLdmfuzzgrggJa5woNNLKJdVm2p7FLVPtIMquCD8UJlcEIflaz1xMwd9+9J7XSCynz7VmZfZvNbHrB67+1L/ujyJRO562+OijIoHjWieO7ugGrXnbjdrBWc8zmAs953raOr9doPWq83/rKP5sA8FiO9v69NwJ7I7A3Al9oI3DlnTucEdXaKZp+2PKWfDPu0GkSZJrNONhBdh+RkRkzsO3s4zuz8TxdH8/sCZ/1VfPdgwOv4bh1slm7zxOPKGZts+/ZJpmRLRBMuZtiOKM9aLsctu4ygoZ1jsH2y4zLrP8qc8V2jHorQhd7GbrvzdnBbDcZS/THPlpn1TZQuGbHytT4rD9+p8ak+PvmPJPX8sLqF7TPJv3GyYKjs+BOGa/Wjtmaqr+x8QLKbcG+iWesA+P2s9enD+Zz3hoy2E4SySwr6HnGA89kDE9zjcbRSTN56rdvraXm1LOVZbD7Bur6dBDBbhMrkL74RYv/S+AunYTF093BXvtsmnzmS1r35vSzA827r33c5iAIzXMPCEjzvfmr6FksZ4Hu00ogvLSBfi/3ZA8A/qzX+t6ND4ER+Prv+aXWSynsotx6ulHudVqBDVRKJ1hb4jzQWuvPGTwfeH2wzwjz5lzjv3dBjuc4oXfo7dSIOhT3zdPXjQGYCugy+zbBYQNPdQPX47KnBQD2AVoOcTH7zrPaGjA4yI7r4IvBleZ0aI7vni2QruISMaRNzwCwI7EGXP+pGD30csi0EWpDSNpgZlcKJKARM5r/0fas/law1ErYtIZpRdE5ZIepM249SIVS047FcdZyfe/YKK3Oj53zXDIVa0Zf22w6AAzouzvP0nhIa0d0sn1aLe/KotDW1aOSvEY6UCUbUd/7XmSVilJRzhbf5Yvq9b7H3ylrVB/bn/ib5l3AvX/ta9NX98wtbvFpnLmusOVZD69gXa76BNA4pdluvbej/g0wbBk9MnQHBrF1TXMSNjO7y+QgCKRnbtTx6P0rmR357K4HCh3LSI9I3WTm3a4Ho8yQmZOVP5iHBpqUzOesATjWNeqkM/6HWVYGE5wRiHtNN5vTwrsFzqVc7VgYaTym3I7XlgBN0aM3QKAuNDv2rT9ShtNUFZ2q5W9M256ZMvNkOE8E6v2c7GnaqAUEtj5sxms6Rx3E0eXf2IUzbSsA7KzVvic0x2fKg2q6ikoX61KU5iXKktnayi5qdKZeZaR4XYwJwVDpgq2tDCrItSF/KjIwsU5B3Sma6iQ2zZr3AlWlTzpYOjho2enPw0PSyGb2JMei6WBLhtZV3w+zjnG23ZdDBkyNPdiDKttAR1+k9zJLVs/vBnoTo8XtuOu+Y3Hf2macdcHDY43jI3pZiheAQdYpXNKhmpGoepaO0d5demO3trZiHwHgjbjt5uvi2J03xeaJ+2Oy8f+z9ybgll3VeeB/xzfXPKg/TZMlAAAgAElEQVRKqlJJJQlJaBYCISEBAoxDkMDYxICHBBJPYDM0ttMdu9uhO3Ts2HH82XFit902YMc4HoKZYqZAmxkNaERDSaWppJrePN/xnHxr2nudc8+9r6osf22j+7Bc7917hr3XXnuttde/hq70na1XcMHlV2L3RVej0xYAmJ+iGW0CZFLZ3AqvBf0QADw+PgrqBTw/N4fZ6WM4cfIkZmbmMD83j8WFBSwvzHP/XQJeqbewbl8GI6VvqfBfp5RwlquYQbS/wWPYvm0bZufmArRHPNTtUGas8aSCXqHHtmA/Br7Sw6+++gocfvQQ84/RyviEQ0GIvupUYFjeHYrM2UDyfq2a4Ide9Tp8+WtfRodI0O1w+Ww5jAk4Tb9xFiCNU8EcUVXCjVxWTPf/xJ7NePF5B/Gde7+DRiVFuZ2gTWBaUkKb+CfYlNZPNkpNGyMBwCzvusSfFSR14JKrL8ZUJ8UTDz+KpFpCh8uwVpF2qKg0OOvz/R+6H7VyCZ3JzViYaaI2WkKrsY7VbhlPTy/jxHqK6U4NJ5tAWxhbyxhTFi05Tkwv0ZyiLGVw1stD1bYcwa+grVBLZL2Vl8/oz577/QfOOWSZoQpYmq6Ih2gD76RHbodLwjvg0GSzgZwq03y5bXlm7NscyuAW6EPDnGmPEn9I5qxGwVvGsC5hxm9j9rfZFB5cC++Je9oylWMPKaO/2CrSf9wcA1rCmnnSlUdTwJh7BKuVJVnCsv+kRYBuBGeDehPYqnDYWmZK5ptXidZd2Ed0gIL3PNIgFwVMN/DMdKVXzZ7fgg2gWSGiL2VXib1u5aX1vd7JwfwZ30f3WinlALIHANwcSZodblUCXEZyALFZrBNvtfUskKLKsiFjofraAD02CAfzinnTk93A4LLLkmHZaaW9VaBYJnA8Togcihm54DHRiEgGxLKUkk2sxoXapPIU0TM0/yi3mMd0S9p6+gAFe45dY1fLuggtw/1apl8nHdrxmAPXvK48t9CDOMoDDs7JBEMoG8lO0LOJvM33XBM2D25QI7vsde177w+k8QgusoDfy3LDghQsUEIChn79H//D7AE8UPQOvxxSYEiBIQX+HlDggZNnVgI6H7htU8m7AfJTDP6SAXPP+oxOg0jOPikwnfs/aNB9p/H605prVOpF7toQtCV2ZNTz/HcWRwuJCWQXVLiWklRsovM02xwK9HFbKeleweZApwsO9Cb9TdXCfLoKV+NztmUsJyz2pxSrEh8CHc/IJgg/WjWRwVCXESyeAD2/GcJWOPtioosPQc0r/j2+0/tsw/lF6k9HO9D8+2yXaJsZ8x97nLgnu13XgM1+NRKjSc9BgsazmTObmtP+HDyInYwk4XTKCTJqJeZ41Ptk+j5zAF+HwIDcmUnYTc43/A6fYBEwAX/m0PWwoMEi/6aev311HVtLifUTzsjKDq3w5ugdynXnJmz0Nbrl90w/mcNB3D6IQPeJBDPQ2U39YLrk2THrxrTAazcmhWL4k9IQAP5bSNDhrd/1FLjtpxUALnLG8+wHSDHtu+U0YB/NoVBA3jqx0mpOCbGi80LP7smAQdnX9ANso1HUK4ICGBVPxBHNVCdIVATufv01RKvoIduc8VI+WejmKRcBoCw9Tcl7508YtyrcoFALqGvziM7zqAxDWVQRhSLKcwonkJdBMC0fynlC5oKPwF+AMXPrKCVFshFGIqw1k8yyCVWphch5viRmPkYXk+ZoWQkPjy3klqIXAI4ORslyoJKt2Ui8SEYxuTKlp4NhIeV5zRkXeMEZjqI0ddQ+ys2VgM5HARpXUEaFvFfNMu39xeyYZzd1unIPN+qp6MpL01xCT1PLqnMlS/L2XQw5kH4RIYNWjR1dtoB4e7cfj0t7oxq/+oOIRXMxT7PnNmZBewSdaWaGlWVZBlqoQWJK3+hrWc/GLkH22LuyfTpOT3BTNqxzk3n+VprqVuwjDX2ZcXmOAJS0lhGMj/IoZjX24LZ+4Ar0m4wwwDTKkixEIU68WIrbZLdkc8pK8v8n2rpIG4tWVa85f08QCxtSgfe0GGTo2yJ8G+6lR+qaSX6e/IQM3Xh2EB4yK9GNicZGgRHGsz7IgAZjQ7Y9Je+OwRmyd+KeNiDDSp2zczeMzO1tkw+JZJkLreR9EqThMoBzYLcZ1dTvkg5xlj1DsjT+lNBMOuxoJeC3SvPnMp4CwNO9UnKY5mLZvYo2cE8Y/d3TU8csNBPgOuw7pWkcSxRaMrd4KA3yIQQKyHM0NCVmYGlfXpZBerj1fYX4Huqbq9mH9B4a1+ziIuZW1jG1Yzca1PuX6UKZkOrYVhDDwK7wLwXIUBnRJOFs6lq1yk58Al9rNckAfuapx7A8exTrS4tIWgnWmy2U6yVcdPmVOP/yl3C/YAIY2s0WlheXsDA/j8XFBUzPzGJ+YRGzs9NYXV7GeqPBz6Y+vaTHOkmXgddqtcon6NF6Ha31Vc7iJsbtJB0+xEtJWLFXLIiWwDkBrtSRnnQxOTGOvXv24tjxY8GZwCA3Aa3SqJNZRUqD6fP4X3kGAbBE22uuuRyHDj2MGtGlQ4CpWD7EH5LoFp33DHQ7DuR+Otqbe6Xcwb94/ffjS3/zJTSoskK3yzwokcA0Lsk2k/LeqgH0M3OGCLggvDKyYxw3X/xCPHDv/VijzNZmh0txl7sp2pSVSAc6Blp9BQVVJoo8JCWiKYXF0zMr6FQTBoC3dEt46tBjaJPjhG7ppCxnqCcwHR7f/Jtfx+UH92CkXkJlNcXJ1jpGK5M4fGwOSX0E9XQd7bFdePDpRTyztIbjrTJWkhoqXJkhRbdSAuWIM99piWKTlJSMLN4F5VfG9pzTIxpPgU7+FC16TrNQtWwv38+qwTv+1I5QIJDu4Uo4oR+p7Dnqy8y9qG1lNViF+IN41QBfs/Ns/0dhHHWAXWOmBl1Le5vW3kBOlpe0Ztr3lMaUlqgMflWDC1RBWKlfLRVmuqa3ko3YiQHY9BV3XIUEcmaZ48zAxHgMUFBXlyHaxqKDGRjnzSD5nQbsyTIqkO72Bc/bdGNQxmJLCE0sW1/aw3BLkjBfmY/PqLb72C6rUD/rbLa2K6whe54DLWVNeezc11l0QM/5wTJU9f20B9i2NXtLgULRIzJW08Gske1aBf64XYCC+2YciEUqBdcswI++MxqZo9H6CXOmNjO0lnPn4J7cHtG/M/PRswhXQmBWl3Xj45+B32rv0jgl6KaElEBSC8AIgSVO09o5MRh0icrPuPah9LdVOOAxWHUCt8dztj2tnezfWAHH5AFnIWsADvOk0j4EWujaCeBKwWLStsF4SdqvSHCJMl/gCz5LulY5Uc5r8JTRV+kRnWcxk9eeGYDecM4RXcU6xuar/EMy55e/Z6vbLcNfhxQYUmBIgSEFnisKPHSGAHD0VzhnUTwm9gwvmDZybD8l2C/vmxg052Bz9Lko+CwKvhf1lXGsPVfkPaXnbDRPM2fiOIPVHP2D+hEBwJWyBGrS+ZXiD8WnEB0g1HWBOv/Qf6TvyaYiT1lXA1DDiVBNjeCzcbOJfh6Nr3VVvvi8ojGSeQDYsj2N5Buvi7OtHKspG4Uv7SvzVQU72PnzzUehUc/iH3N1GvmZZtf7uTp+lfNxlueNczJj8pd4w7OAI+LZIvel+UTyvny1XQfzvPoGXGJR5um5TH0799s1zoR2AabZ82cRc0vbquw3mWf5r/Q6OZLmAWABov29tl5F7/UBAMZbG5Bd/BZu39u4paqc+b/0beafjS6XLDndnDO8OASAT0kGDi96nlLgtp/+g4wQ98omJ0d6jYqMYO41KrwAsNKS/iEkx62EmX2eUXZOSBZlVnjwjX/X6wcptQieiMPUDt3mdMkcyrU8Rchkc6XG8u/OACxeeTlkSRxq4jAx4IIdhA6gzBO5MLPKZKJKTHNSaexQMO48KOCdhixbHcE5e4AdVQoMSE6Ldhh0juR+DKGODJ81Z+9g+nbb7MAsplGOiSyTI1dGvJ+RZpFx0SCKgzQgyhyx1h8vMnwsb5oHqtiYsBK7mfV0pa09PdQpxE42Lq0o/UINfAtzV/slw6MWwa/gU48prE5Gm4eVlzbdSU7hMBR+ljh1Bu2D0LfBZQGbzg2swSVVXMldzc5kR6s6Ct2bY883PWFoAVd9XDTPIl9Gwsq+jxJDshpcz1SXicjjzBxiyFTJ52tFQ0iMiUHmSPbeLN0IcOh/r89WFSBIAwrUivclToS+3oruNboy8lFjQsO+0l6Q8ZrecZv8svLn0RgyR7HcbTa0yVsbt8hp6Znq97A4usmhTs5q2lmWua7ZtY5EEfT24GwMPQjAtE3EryU5Oi2ZnMbiIlsNmJAJCFAWslajQNXS1iLj2I1ulQrscJGRY65UU0o9XuVL5vEADMszWB5YuX4NHAklky0j2uRWODzIy1uKjpPDng6IMn4pycuHP2rgGOggI5f/pego6B7Ww76ziEkLtFB9RtdZdqtMJrM4AS7g72gsOmbby/Z24QMjlpWNFiDF9G2QVVyJgoAh7etIbyknOD47g/nlFWzesZNjo7t8A91Pv1totTjC2VnOQWH0PTm3CUShPospg1/k+F9fXcXi4iKOHz+Ok8ePYGnuJDqNJlrrLbSpb3IFqI6NotmtotNqS49kytqlMGmlb6sjJbM5wlSp0aZeyOUyqrUa2qmAAa1Wk7NJd2/fhuWFWVQo5z5N0KaIbauvZdnazvnO87C+w2mKyckJ7Nu3j3sCB/BLZYX0ABbwgA7ntu/kECUrQeNnAPjqy/DYo49IGTHNypV7rB+zZui6UreKN0qzA43IXkqb+Kk3vRVf+NIX0GRvRIfDvUzT85gUrDVQWEqRR81E19hhv7Z1FLdcfiXuv/teLgFdaiXoUJZ7AikBza2JpfR2KDelYQYGqHAGMPcAJpC4hE4lwUVXXIjd1RE8/tAhfg5rkK4EndBflJ36pnf+HMbQRrVUwTmb9wF7duBEYw0TrTKuvOxazFYmsdSpYmW9jBOLK1hMqnhypoFnl9s42UzRqlS4VDU9jwBfia63rNHobFC82znOLFvf1JvQRu61rDyVLere4rOrgYoeRAztMRRv5geo/FIA0ttOwfbU+3gfFdhmIUhRg/MkojrKAgP7TAyHdzjgy2IcjOZS6pcy3uUkzkFkmhUt1FMwU0FNL/W5A7MbA+89pw+Nn/LjyehEV6nHf957j2Z8ukz1EMygYLO8OzvCvM1k+tRnXAc9Lps8Y7/Hc4qGyJVdMFSREWslwR0YKHI+RqT5s48/n5AOZlBeAVHJLhXAmuQF6ytXqUUEhwQdxaBdtQc0K9eviayw/BhwnbeNGGfWSH0DO62aTLBFNADN817M6KV3UBl61SkULGJgZ67SkmwwjQp1IKzsN91/fUw1C7zQzSkyN+xBuUnA0d5WGhHk9Vm1BdxnDluy/xXIDetI8pL7HctFlvUcJCqDx7LxrepCuD6IGLd33TgpaMBKbdNYAy0sCKmP/cpnM20vYbQIALTuzQ++ZggAF8mZ4WdDCgwpMKTA35YChwaUgB4ETEZvSnTmZU/Yqg/NMFT70PwmA90hOqle/1Hmrac5dbG1in68XRBsq1N8ev7ejK3Yz19pdk2PPyCedVlluqQAD1JnaUc+KvGBkE+tUqJgMgkoK1e0zLHLICZzTzJ2JdjNfugM1zEA2D5ncus6boRSO/+XgL8a9q4JJXbUZvvATnqWtHOKtPaX9VZHyvl6vF2vdlH+NTQzy3qW2l/qwc4dZ4Kvb0DggppOeWxYXmnr3G+ecdnDFWG9Cwqb2UVqNRY/Vc/uZ0DagbcM4neZa589ZmTosycsSaLn5exbcGTM379RMEkuEN0/nwFg9WGZWc9TYJ8GS4JsEKx8JNO0feE+k1/VH6kvGmYAP9ccOHzedxUFbnv3H2Ya1ksmZ9zxA3QoOyHJAWFOrx4B7zapOIyzT2NHvzt0m4mQdcm4Q7lzCPBm98/zETW56/y4ikCxIqdPz3UFzyy8zwRPbq7BGWeZjCzxRMHnHW9FDFY07hA9ztHn5jyPZhaTnCPLVQc68puzIy41OXTVCcNKhP7mNCe+JL8mmTG6rAhzcjJQYsrBlSzOA/mZcq/m1CkwFPvbP1kDSRzN4ijiTAYFrYLjjLWHKhHNAsqM1U1Mi/4pkCRfmIKJrrHe1eLnUeaTAyrVnpRn2F4w5WjZL7o+7CS3bA3n6IoOWwXnXPZHXFoBQ4v4xWag5NH5iKloP8FM5/LPWvrRWVCyDpEbfLlx7q+pQJzQKR4YmKOMl5g3hCI2bs5/tF4bPJjoWGXjNfBhXAczjrl0qAeATRb4IIJBgkx7QceVjBdbIZR+Qt+MQLuD558BLXtfHBz4TIM+HksNQKD3+gylbAZRrxkeHIHSJTPTI9cfwSh7M4y5wEDmspgqm/O8YaZ6+NzvdR23n5Ufs+0NH4XM47I9GcqOy+g80C97ONsDOFQe0MnEEvexrHos3ejmnHH0ys0G8AqHxwAhoxP3F+T1EPlCPMvzYdUm5dT5byVM5O0SugoEGE2tbL/RkNfD6M1bQbPgOOlRAzrM/lVhYhnQfK+9zPV7ll1kMlxXX7NGje3KNRmvZawz0O9m0NXMJC9Pwu/M6lH+EgBsGU5ClwTTs9NYXl/H1u3b0ep2UOKSnyV0uIxvisb6OtYbTaytrmFmZgazs3OYo//mZ7G8ssQBB0uLi1wumdJcKROYbI4mgb1ocf4rVd1oNVNUanUui97pUmlpqSJhkVYcZe16rdMWLRO4zLK6ygeRSrUmPY0ro5w9XK9V0VpfwUUHD2D62BHUygn3Fe5qppZMXaJk2XHO66JZXOyIp0N+isnxMVxwwQV48sknuOQXr4veK44Acf7LIV1hWP5MOJey3wjQufbay/DEY4dEZlDkOAPR0kuKkG8qbS3PM+eCggp0oOI1Ff6d66zh3f/kR/CZz38GbeKQdovPjdpRHAmBwgTQa0YbjZdDFbScl4xJ+1fTPthcw2uvehHuvvMuVwI64QzgTpVSda33rWQAi44mumn9CyqdzUWjwb16qQdwu9zBgUsO4MDUVhy6/zuSAUzzVACYqEgg88zISzFVWcb+A1vx5lvfiM8vPo3ryltx1s6duOSSF+JYdSuqY5t5XU8uNDlRcZQ4pzyBzx5r4J6jc2gkIxyUwbCvA9FEf9FnskOMQqrZuaexAUtepjP4prrM5hrK11qmJzuMrNy2AHn8twY+iUyRTW2lfvlZmuHKstBlz/v9abKXP7MsRwvMyIFB4doiBWfl+HW9BASm/ULrKfzk9Zf0UBYAjeUb63T3YJXtYguTxqZsebMZdL8yoCiBAvaGUDLXZLyByyEYJwKaUgmHt4PIU5uvJVwH28Cy0sUWMWuEsnYtCZN3t3dkKWDsJ2XtAMzWtNfF27z7xIJU43ith7EoOyl7Le/UgAx9kNl+qhVFQWlgoOlXygg2+svjrDSBngkK7C6bY95K8XLd9KFnEYW3w17Ofid84cfibYVeJ5b28aUMfJ23ZCHHoBT73QKGbXzR5hTZ2fNj50sLLNUFkn2r+4szgKWfvS6D/msl6NTO4tL78bzGQWH0N5ckF3upZwR+vxlThDL98axm+yDsB/XYBn2gvGjy08pkZ+xNzZwO5xubq7elNXDH6GQ2ee+aiO744GuGPYCLROPwsyEFhhQYUuBvS4HD02dWApo1bE5pBxs0HjBkeHm/qffxbjCBXj9Sf3/F4Ef1d8BE3ePso1MkrA9Y6rlFM2H5c6eHeQauFYTNkSvEqNFp9qcSMNgFPAvzVdh5XMFfbvdT5iY6YhNoVSUJ0o1WFM9Xz4pi14jLqK3FYjImuiN3fwr6SnMxvF5e6fy/WmVKpqBOBDefUyS5kDPnuQpjU3vLTJ2QWOMGzy4ynXNviereUYRneHteVqTn4n7cyebeaUzQ25Knc1/2FYN4/jQG4y7tOVP1Mn3fB/fBhvV6qwaZvz07hzx99RjSl7aDpAWd1KQdjJ4pZWOGsuV+7/Uudzxj5DnBJyUNAeAz47PhXc8TCrzxvR+WQ7zuVHUTy+w3EJoceaxZUqZUPdnyzpO8k8o2P7vWVOv1ZATngdScQ8YcYQMBSh2UOKVFoPkDr4EmNvae63LlGljgmGOmB+iNwIGXitGZJwAGPyMnHXuNLRWBfdBPuz6WvTPgIq5CEIa8sL3R7WFcnC1gZV5pwvS3gAdRQKuDxIfGmTFAzijKMGC5HHtCCoATAYy8o4Gj/RXksqzUguZ7PWUt4gydQ0bX1daPnSfqaPW0NiMu8QCwY9wQJSld3wTgsf0ReMhnRPkgBQHsJNjfmVk+U4QNQ1urmKFoQJX1RfDldU0N8zYpkzvelbXWvSp8KVk5/X/I4alggD7UylCLIrWQN81OVcvJxsa3GPDsAEL6nPvwhWeafy3KlsRAMI1I8KZFzDjP9kY0J6LNiNm4xyhmE7pwynFPDaBJLrs4I8M0lrIfPTMOOsvkCvJUyp7mf6Jj1MqM93+6OVIzRo4CRVo0OHNzlEtZPvDy3bGLyCGTj249yTkvIkOASZN5wjlsice+qu5+frZWPw6grpY3NzAuL/+yfBDj/gKA4eQt9eGln5Ct6gFXVzZT5EwMbrCSxoI9qPzN6YKUewRmnf6+jCmD4laKWo9AfM7TPWF4YwSCo+yohElqOVcfwcgTkj1NciNm4mpmrAZ0+LFkiplq1mEeVJd1pszG6JkWfnR7zKHzfl/ZGKg3rAE6ef1kpTpFHkjfZAOBCKgql7uYPnkCx04eZ2qtNdY5E5dA3sOPP4aFhTkOIuNeRQTQdhN06L92G80u9dJNsGvXLszNzHLJ4yoDaymXSW2wpOpwGe2kQ1m+FZQqdeY9AoW76w2pOsFlbQkslZ1KoGaXSlETFcpVBX+pryrQanc4i7hSqkmLojRBrZLiuqsvx/FnDgPdJhICl1PKdNbSp9S7KaWxyiYhXIzeJzqG5tTF2NgoLr30Ujz26KHYPzaAvpL5bACwZEVHacclng0AvuaFePKJw0i7bc2Ylh7CFD1OQD1nZroMMO4tpZnKvGuotHC5hJnWKt7/Q+/Apz/zac6i7VJvY3UIUMlf6QFMtIqihXtUKQBM681ANuv8CjBRxuuuewnu+tbtaFZLKLU6aFGfWkouJlmQUsYoK65Q4lT2tgB9DD6XBQwkAJjAxXali30XnoOLtu/CQ/fcj6RWQbtD5aoJqC2jS6W4kWLTZa/F9rSDzWMTeOX1r8JfjRzFZUc6+PQnP4n//Ju/jSPj2zG6eRda3XXMzqfollPUSwlGKmXMNIAvPDmHZ1bGkFQkkzpsZa7i0dXSy5ot7sAf2QuuD6+TJfl9YnLM218l7vcpO9Su57LPXL5YNbKCo7Fag1Ou6tOyfrgGQPITLV3ZAGL1WPWzL3v0k5UBVgea4Iiaee1ARpElUa8mXSqbXnO2dT70X8BNA7kUqg2vpwYk5ngJdoiXx6J8Cj05wf7X8dFayllGXWwuE9cHIfrxhJ7qOZDcbMCgA4M+lKHzkApsdD8m0bP0P6usEbWeP8N4mWqEYbnKPbUjqMoVFDRkw1sYMh+5M6nEvs2Cxcc+yUZKy0iN+LjqHAeU89hNX2mpYyKuBSywPZkJZJUB+LU0uRT63JrNwGuulXioCoazoUSDhwsFbA3BBXqG0wtCMEQBCBzOHHkHogNk/R7wZ5Roq4nhmflby2RzVZSQ6aB9tnObiu/jbHT53oJt7V0W2GY0E3mZ/fFBJIEspHtZZGjPbEcze7bZcRlnudpN4uiO91qGtb39A6/a0jOO4QdDCgwpMKTAkAJ/ewo8PgAAHuTTZJWbxWZiUY8CV0fGPGH9M8hHFOd1qjbjRpTY6G25qfDj1E00KEY++I0L32+JL97fGwLA1B4y/4EFE8phPpOdK3akjIfHFLs0hHFyu6gSUKVAUlHIAuwyoEVnPA3wVfuV7DeyGzRGU3oC555bBAQX0Ukyfi3EN99CLpvCml8HCW49/Z9MZbt8xq76EIvAX7YbpRANVwOT8tcamuwCyvNGfgjmzBDFLPzB45dj1iD/n7s/f9lG5OnzWPl4o5tPn+5mx/e7s98beTx9cAR+Vp95yPMG7d5cmeiigfW5XbwMvclK6j3RJ2XPvFmyRirryT18HX2avaGNZ0D14S1DCnx3UuCN79EewKbk3GbNgwYsQ9z3UuVARYT1MB0g9KykVYiuKQKC+oGdNj4tJZzf1oVOt9yShWsyZdtsQq4UqLvPFLTIT1LqsUel0SM8Vw/j9LllBpiFwEAK46ORgBnggw0DEYkBwMwpLaafk4dmIJoatKB2OdCrcAwAfdU5LO27KNwlit2VVgjrIGAP13F0IjkD4qj3KOM4MacY+4ZcGbw88M1+YB2PMyQGYpiZ9XGONHVySTYNlV+JDpcQF+fAn0T7cBm97bHsIBQzMDNn6/dJHxNAFrKjqRQtOcK9yncZBgIGyJe8Nkxq67Unr8gobstcVRArlndT8CtE2cWMm3i/rVckUtYRaUVXrJS1OIAEyCL3ZHQnBscvlR42B5NlsGt/vTB2MmC5nGx2PgEQ5r0RM5fzTjbh/d6SxlZ6MdNXTuLEInDJmzSW8z59Sd373ug0TEGO6X4/G9mLVg65Bzyzva2MnpcF9DfzmAMI8mPIg8sErgkv08FCMhCDIWR71xym9t6MA5VhPM1Qly+MG6Ssre4LB6L2jkl4qcdotOxG7TXpnbK+XLGtKwOteihj4CnI7LBLM0BuJkAhOOTj6oiDVstYWzn6/KEgV+7HA98iS6RMsGU/EY25BDXLTaWPCzIK8pJBY8sUFvp6EMKAail/3D+4qB8P9vJWtPWdilZVlC0NLxRyci6jf0vSd9UAYzlFRGml8tV4zq6T8QiYMzdzDDMnn+aM2jb18O0CzdU1HHrkERyfmUar1RZQNkm51y+Bp+1OFy0ua1nBvnP24sTRo9JPMzHAM0WrIyWhhZbSu4T8pG8AACAASURBVFQmKKCUALUxCMeDrKzNkoT7pnLeZ7mKic1bsLTawInpWc7GJOCbymPu3bUV1199CZ569DvodttSipp78wotDLw23LaDjvCq9u/tIMHExBguu/hiPHHoENqUXasSn+4hwDuEAlG/XwVfhafkoCw9TUu49PILMXPsGErtNoPklPFH60Pj4XEpIGmZbLyy+hyjD4HjS2kD733rP8Wn//rTaBJQGw7hGpnNfalsmAIqx0xlsWAIpCV5wxmTm6p4w/U34tvf+BbWqEdsOwFBypUuQfQi1WmdpN8VrZmWSaZtrY6sKoHFOh8CjimDc/OBPbj6nH04dPc9aCBBi7LiKUiNMpxpDUsJDrz8RzGeLmNidAIvuvgyfKI5j3+6+WL8y3/3b/H7//aX8fTZL8BkvYSl7ihmFlbRbIF7KG8eryCt1nByOcVjx1ewnADXd+9GWulipDSC9lgb+y5/HT761ZOY666h2R1Fu1YJJXYJq6JM8Ar9L6H+pKT7LCyD9o0EXbBdpVuMfjOZ1nZgEuk4WoOgpzV7QHo/xwAc5ji2a3ymaKyiI3xEgLoCOuH90UbXSvNBlHBgjAYNEJgfAChmcJlHhXWCTJE/5bWkAKGSlCA2gFltSO7rWqGC6bonEwqqEAnN91q/YZW/fK0Gk5pcNFFjfFMtk/2q5X/VoecDN8mGzMjVRDKMuZwu8Xi5hiplopcSNOsd1LpljLYq6FZIT46hW11DJW2glNaBtMqKj8ExDmrUjA6dTqi8YKW1ncyWRXcBgZwtbVmiYvcZYCj61UGvwZGn9jsrINUxBB46h2boTWzZ0k6n8BPzhokKA9MV9rX9y2FBwePqwFvVwUFfB0NFBITxj6gJs0fVpWcBWfmebRbYYKAx835UK7L2LlCAlIbpVcvS1etpB8rUiiYsZ6oYNKDCRucg2fZq0zBvx7AqCaJw66g7JvCnvS/Y9UJ02wskp8K4eM/6ccTxxueZHjCZTZUtaG5dDQgT40TGFctHRp73z7TtLTSJWLIO1p8PgyRwwcHWix7ALw0B4ECh4S9DCgwpMKTAc0mBx2c1WrrPQ/t5Hry2K3KZenXov496to++zI3juQKAN8SbCybqbc6+NO8zDbGc3OnWVdvLm0fyau+4CmGDoozZFyFX0L9UjCpkEGuMo/grKANY/QDaXkgyXeUMxGc7VvPin+SWdHpG43Ok+WIK5sRqv89c+YxeWH7EpqX2lal/s2X8Wb6AwIOgM1cnVKiXG1vGn5VbWwOApXqVNuozwNzG6GxG8zh437kNN77XGcdFc5FTayEb+UCL3ncILxT9nMoO6nvNIEB6AwHT75nGBszfBUPuRwEhee8swyP4hcUJNhl/UCEP9Z+M5P+aTzEO2NfuK4SDNFCAAzLc44VPLPBXvhhmAD+X2mr4rO86ClAGsP/Jlhh1mY9+oynOw5mKuguz2UOiUE8nuMgbGnIoFjXNitVtc3OX5IVgACRzEsMOyOKcVqGQcdjYZ1p+JH+/y4bIGA7av9gO8AILqONby9jlQUdWLi5cn+/wkfUSGi5PKpB8qToTzdmSXSsT71ZOQSjEI+I1isCfzDiCcXKhF/Dq7TOasTODHHD644FaHmdWORhNZAoxwj+MJ2O9RpSJL3cOnv7Gp62lzxgxgS/0E5bJq7yoLmhsbHr0oTeDXfqYTMapgq/s0NEyuTwvzRKOb1BnUtE6spPWlYt19JRsj2xInQc76V0EW/horiyditW88Yw4KGUBhH88EF3Qc0FLygpwHUFaNmCVHWzOwREcTxmBZXwp5bgndc3M0s8ZaFlg3gIvjHniPNmpnivfl4PUMzKu949+xo3SZ8PTy6DHZ/dZr1Ht9ql7DNvzbk/maSZ7NmflOVnieT9jJNkhQ53LecM9U4GBZZweopgPpN8f/xQZsJYZnjcW1agPzmct42zTzY5BeF/zVJU/JTNXXqsZcy4QQfa6VqPQ6zJ7wsaVOyj58uVF5AyZvE4QWIYu8yYDtpZVFXuihrBep2eICwI8pOLVqmeI310K8PqffvJvo8/z4HIG4OUx583m+NaMHg4HCdVHTFt3r57MhA1dj/dSRYOlyjh+7HEszx9Fs93gCOc0rWBlfoGzYY9Nz0gp6DRFp0PALwHAKYOiFB1MgO/B8w5g+sRxBnQJEJN+yQSwltEhQJj+R2APHa6DICJAWABgA1LpWcLKAkDRwbNWq3HWZ7law/jUFiyurDMATOvCAHApxTm7tuKlV1+Kpx59gMfA93bk0GoJsZoMy0SkbyjrlwAAkpbUL3h8fBRXXnIJHn/kYQY5JRNMBiv30hzEUUDjEqBNy0ITOMvBD8All12IhelppM2mlKKm5yu6Qb1xrZwWEcJAPda//FzdO2kXi8k63v8jb8enPv0pztSlpHrKqOXxhHLWQqcIKkupatuDPvu1M1XGm172ctz11a9jnQDgTooGZSx2qLRzqkEENk8FStUhQ08kOtUILJZq0ahQlm+5hE3n7cVVZ5+NQ3ffjVapJEWiOe5K1ppoPb35pdhRW8OenTvxxle/Bg8eKOOSZ1s46+BB7KuN4ivtPRitTqFdqyNNGqjXRnn9yN6pVBMsNVIcX1hDo93Bwdmv4C8++seoLnbw7vf+OC577U34hff+JH78TW9C92W34gOfIhi6ioQyrTV6nzL7m5LPhzID0yIPaG3MwcN8wbKzzNnrXq8RTRkAtvWR+vKcbR1sWr9jvZ9D5b+08RZ+4phq68vq5GUeWBV5p+XK9Xf+21Bes56cLCYW4e+DHW2BYZEvZG5aLlwBYbNBPXg2yLHIui64a2LWKvVVyzto4nMiAMx8an3K064A2CQv0i5qDCTLegjBOkjq66i3prBSrWMETVRUX5mlQTqwqAewXsZramC0ra2dYWgo0iPXrtYsEjPhqIIB9ezVLNKgJWg9pSa5tICwajKu9LeV2ze6SghIlO4WOOLPRvnPbE+HsKZc4KLQMgLvXIKcJyWVXSQwUFYl6vesPqH9KrwWW4R4XW60KTZntBUJ9zWWrHkZTp8S07mDobe3LDDWWgGUqEefRtnwKcZVO6GABdYzblBWSCOwjj+7sbx2AY4hgMYYWTg64sYavKRAM91LJeWpsoKUT5eKTHy2sooytsfVfjJ6WNnwbOCPI0TGVstWLrKrbImJHpZpTGv0i7cMS0BnjLLhH0MKDCkwpMBzRIHD8/1LQEc/Vu/LOCNSP+5xt+Q7b8ix54x+CgGYM3jSqeJdz9X72MYLBpqCwYEuQeu5meSdklk/B9t1ejWdQ+2MxskTZHNxkgRQr9C/UttSvGViywcgmF/DYfYS3EnjtDMg+zSyqd3B2xWG17uQZssWLnE4BJsvODJDtLGLF3SjNfPZw/l3Z3jTP159qiEwmewNlyrMFbDyfhC3XBTcmv8x7FuqpsTv429Zf+pG7Gt+azkf9ION7fzQh3Z9QNiN3r3h9wN66opMiK1z/LN4rQsYJHK9VYbMjiCcKnPMkHlUQZXD8JQBTCS2eawOypwZzrHqWesjtyS4WM+Gdh7VZfYeriEAvCFHDS94PlPgDe8TADgPcuVkdqZEtH3HPXzdodkO25YxlzuLZ8icEbK28b1wE6+RAwLk9iAPiiwFV6qZhWGRslAnl3fUBMHjStvaYP0zxDHlsnR1ROKrMVGpZcwKe6BFQoubL1s6zcQ3v9PPRedh+XyZ8qdBOZLx0NE5q8PGWYZpqR0zVp1Q5UcTGBnKBuYUAF9AjpdapD1r79ib1MqXGR3VHRSu5wzfvMHqbTA/Hv1chm4AS56TFJDQjKEM/9p7DEwfZPiqwZVVZq6fJjtfvKEtBps5aCyjUICFbA8F77z19ozow5SqX2bi76JBT28QL5fQIDps5JnZkhlGp8CvfUoWR8Xq95GCv2w3CY25D6ruHR6J9QRl3qcMU7kuGMQevLbM6UIrPpbj5X3kDAMZW7E5GpzlClhG7nRZ5Q4ALjLtQzxAP0E/oAR0Xjb2PmIDM9o/28owKn1s/8e1y1VYcAEKxUMvBq7z9PT8HYDUAQBwlH3RoGR+5H2fBTAyeiLMK0uTGBBiGUIUQiuj4v/vS8bLBxnAl/Ybl0eNqTzcXzYTBGHlx50cC4cQyx7Kod2x1LLOQoMyTPZaVpTJYylXkz2eUEldzm7TbNToBNd9onLMoiVC0EQAy7286V3luJb9mDd+ntdVhXfkxs+7MqMPsgIzOoh9uIdZ3LKATBP2IHsQmD6sYPr4U5g9+SS6SUsyOFHD4uwsHj98GM8cP8EO706ipZ8JDOZsYPpMsifP2bsHs9Mn+PldBmAFmKRBC+grmpSAZOEcBcE42lpBUc1gNQCYriGgtU4AMGnuSpUB4AUCgE/OMKjBBdBLwL6ztuHFV16MJw/dz1mPsgUElNXqyqGMlQB3XQaECHSicbbSBKNjdVz1whcyAEyAKAPAerCk+bDTnVWNlAvzADD3JFYA+IKLD2B1YRGd1TX2GnTKYACXaEGsLSBvPOlZyU/OkGaQWXqlz3dW8b++/cfx8U9+nMdXojXQQA9+ho2PyRzLNkcAWN4jGapltCdKePPLb8EdX/kqGlRqlzKASynK7QgA8716uOcjqsp/jownALgjGbXdMgHHEuyz+eDZuHbffjx8551olqjjc4pSl+YaAeBzXvQ27B5PccllV2J8bBwPnz+FlQ9/Hv/vX34Mf/zr/x4nzr8GSWcC6Wgd9UoL4/UK6mixvdbqUOfhCqrlMkbRRvOhz6MyWUetO4LxTRVccPll+OP/9Ee48dbXYPeu3fjXf5Ngaa0JVMdRHRlHm4IVCJTk3tcRkGL7IJ89qIEXQSY5+9T0YebfnE0U5YDs13CtMr3f+6FkdMjIjDaEAc4mG4gvOANXM8+jHSvzoe/ZWaU6P2OJ+TFm6qWoI0bX2MYrYGYsKd8TROSyPg1I97ooL88sC5bLzYdAJQUM1XaUbFgOy0CSdlCmMvFJBdVSF9X2AtK5aYxsuxibt6xh9fCTaJ97FRpt6Uctoptmn61cEkBQzggRvcROhwD0xrOH2dXBTnM9mal6BHVC98ApZ8drAKkE3IkuFPmq8Lfzc8nnMlapKmO9lOXafI9iky1B96p+CkCuBzX1d6Gza+/BAl9SVswOzFrowhh2j5mDoWJDCD4wYD2WBg+EzxlyIahJM+VjpnqvPeztDdInHNDDVRRsTSMoK/atrCPl8Ud7JDr+wruNzsbXesYQp60EoEmFA9FJLIqNhhq6EP7WvsE2Tc4R4nWWvcgkpp7I3IInm+HsKyr5PeFtajGr1AbJLA5rmR4yZ3sexsoZ/+qVOzY2PIZXDCkwpMCQAkMKnDYFDi/2B4DZQ9jHf8XBV+YrK7gmj7v8bYBVf+9GoOBpE0CO/2prncnd/e/hxxptNgDyvO706jLcbpWYRLFG3aqV8Kyc80hNbGWak7UDopMpBwzzGMQ2oJ+w8gH3lYpv3sOQzbSN99qs6WpL7cn48PUCdadkIFWzJ4Q+fRgsZ3P0Ujn6DfJJBD5fooi7rRiKeYl4Djq1kAUdbLH4Zq5e1G+4LoM64Mlu0IP4P8PTOf8Ijydr3GZtpwHfnU4C3HPB+ZywECzP7LBtL/jhZsbHlbU8wdzv6rcM2+n08PQBG9S415hVU+jY12xQdrzdr+GpAMBMizRvFT8XlB4+Y0iB7xIKvPF9HxJl5DZ/j0DPxeQYWCX9VbOlg6PA75XUFhU/yLAJ37mIK9G56oji5nyaiZBZA5/h25NLJU6aEF2i4CJrQlW5oaxpzMoV/SjzsGi8kOWo76YSiD47TRzS6tjggcuFEUTQv2PydIjZ56wfywx1IBnTmEvnaZnqcK+L9tfyY+aMD5H7Os40Iee8ZGapeyYof/qbeikaOGlkDfTiBZeoNzMevCliEegC1hUkB1rmstEit3eCw9Ker6XlJEMvl12c08YplehzAQzewUq0tEGHaErnxAk9h90zDXBkB6s5/kzhWdarZcLouobS0G4cmYw+5bPIBxZl7/jL7z+5UDOFvFYWh6BfnzynFwKpmb0UBxPWkJz1yoXmkGQ6aFZS2ONED93gPtPEjEyKfPS73gO9kuEQ90IvANxfoIpDPc8H+RLQYgbHw0QcyUaHn3w/nODwU/tYi9QUDlAy+PtYgbyOMu4wX7Xv+cBARo76JYuMVqkXlJNbbhQl7mEdfyRcQk8abMiqA9BfY/xfAADTenHwTiAYle70b/DHl15ymLyI+0quYXoyLYzfHc2sjGbgd77D9R3WKkyaSRUPR76fpGw8lmMGLBcsugUqhimpM15KZtOnAkybDBAHtw1cZLMWbZKSUKr7JNEtOn7jqy2Ig641wsv6EOjiHbQBJPFr5dbBb6y8Zs0HO4XxGyDa/4zXc6LyQBKvhNuzmZAV0kUEeFgQmPaeNFqalJk9eQQLs8+g1V5HUqpy9iUBwIcffRTPnDgpAHBXyj4T8EsOeymZRQBqgn1n78Xs9Eku20uAowCZAhpS2VgGXRVssL1P4C7RNg8Ah62qZWgpA5gATgKqxzdJBvDx6RleAe4HWy7h3D3bccPVl+LwQ/eCWgZwli6XgZbDPOEKDNKyTqD7BAAuK1BNWa0jIzVce/lleOyRR9BKOqBMRu6B1CVQyvSlRoqHPpEKcitwS4x48KL9aK6sor20zDfRs+l5zPVUTlqBVSlRLZmFtmZEN8pMJpkw117GL/7YO/Gxj39MM4Clny7fQ3MK82NLRrOsZc8yXfU0yQAPgMZ4ire88jW4/ctfQYtK6ra7nAFcbutzy9lMU44ctyxnBeNrXRk/AcBlBoBTbDl4Dq479wC+c/vtnAFcBACf3Pl6vPKKc3HNVZeiWurg3vNruPHbS3jvr/07/Nov/CJWL7kBKI2glY5y1vRIeR27qitoLc7julfciMXVZXztS5/B4pMPY+7pEzi2NI3x0gSuuPJi/OkXv4TXvOg6vOCiC7HQnsF4s44njx7Hm972QxidmMTC2Dn44KcfwXJ5hwbGqLzTPcw9qPV3LousvbotYp2+Cu0dVM4zlXOZh3yd2aEMxkVAknWj/m1aKNisyuc8BG+DuHckbE67liE5VcbbwGrb+OfRIxXwVFw/BlzmAimtzDeXudYMUgYqnS3Gn2tmZ5ivs51JB3u5ZmKSzwUkv132JQPXPGYSFF3U0MTCoW+huriEvQcvRGmsjmP33YH06YexCS2Mbt6BdncJaaOKkZe9DovnXCcgLDv3ou0h62KAr+kyMXh9OeqsxjSQM2bLhnLGrLZE3wTg0B2+YkUDvdcAVy0rzctq+snODk4H2jgo04RllGLF4hiRb0MggQsWiFycVRz+WpEDqg97qu9lg/NiurVmQ1PdAuNxdpTmMqx9r2OWPxo4xrLRglzNtohtUHg+BPgqj4l+FRlodIpZK5Kxy1n6XBSHgjmizcsBNdoygnFexbz92komsZ3JxFawDGuS/2b7iB6NgT32DNmStuHkXz8+0JlNW+9kZYJeG7KH1c6z823OSy/2lwHSfYIGNeAp9AnWYIN/+YrtfsrD34cUGFJgSIEhBZ4jCjy+NAgALnqJ6BWynYqKR+uRVFoFBEWT9RIN8Fb0vLDnGH2mCPBAoLHY5o160lJKWMOfEuWDVu13uQO1IpnsXBI9OubvtPOU6VJzNLEdq7YT/VurmA9UQhhJ7/MZj21nqfJkgcjsJwluAfqlWwBw5hrRqf8oGvTiF87/8F3st8xWvuSPHeI+0DUwYK0zmbg5QFB8UDIi5m7/Eno/ndtzzhgDsWVsCi7nnmvnCDGUsjMOf5pde0pcIhcVnbeMXS07u/hx/annPFyFt/aDJZklTo3Fe5+rGcBFL2SqqmOuaP/bmT7e209KZFsSbUTmQfCr7Or4HsEmzGemLWD0BXm/lBxg1E/ok+VCmyW5cQgAb7RCw++f1xR4kwLAUsrCRWMpVfSo6TKANUpDt67TYT19ALIgj2iC6LDwZFdlRcq0oiXG3NcGRukTJOC6R0g6wCcPWJvzzJwcPfrDItnVuNIsMvGtZLN0ra+sOaN8eWq6nF0CwSkTsZQApmr5Lj8n05GlMhkLlBGgPdcywi8qenZGFBTyJKUcxqxZCUFXplWUqHwh92fzYjfrEDBHVoxkpzmQwiZHc4yQF9Kow0SFcY8DUp0KVKLTrmd3smY0iFOTYe/4bJ2zlTU054tZERmAuUQ5qb5Uogp9dXCJw6u/uVtxGX9mGPGcTFFqD1V2mOlcDGyJo449+MyxFsDjXLZHGItUKAw/TJ0ARjkvXcY5ZL2hBWTwCjGjHNnZ0zvnwH/6bexkKhm/sgDU606CBAx3l7lrAAbtTYMULHDCORO7aElZXGfsGz/KSmfHnRG8pxtV5nooWoZcJKg4bu2H3lvUwyI4ym2yhaySM+VymfmhnKAaLybzArjXc75zBg/1UNRecTxWPRwYzRVSCvOQ3okKVpKDTvekXeCPeXr80ICPGJgR1lOjePIl/ymb1QP3sUS9QUnmqPRZ6tkDJgWT2H7PrHGcSZDQFjwRAmwUEZds4wiQ2Lgjb0UQRB6rBqEDcMMaqFzkzBkHWPoMX3FoWw9l3fF5IIbAEiv1rsEuFkEklVuzDGQGrQT2GDgtO4H1re0T7blnwTvFNNMtatnM7iJ2xBtf+GCDggdFearO/5weDedLcwjzShlA7rSOKKFcFrYU7qb/kwCHBCeOPoHlhWPodFoC8HWApbl5PPjA/dwDmEsOk/NdgWACKiQDmL3yOGv3TqwuLWsgQopOW9a9wxmvGlxBOA9nMLqyzFpKWYBWCl7SrFs7jCcJRkZHBOAslTE2uRmLqw0cO3FSnOUkP8rAvt3b8fLrrsAjD9yFpN2W0sMKVIttIP2HBcjVMvlU5lcB4DYS1EdqePGVV+Kxhx7iks2am8dAK83TztmSVSzfCz/K4tB1xEsHDp7N5Z8bi0sM5hJoS8+nzGsCHiSDzXoia5ky1bVMT3kYltHA//bPfwJ//hd/gQ7p9q6UnuZ3a4amVMzWv3lcWgJaAWvT4TTO5liKH3nt6/A3n/kcmtUU1bSE9TRFtVvm0tIdW6fgUBChyE4VBp2lBDRlAHdKKWpER6QY37cTN118Me7/+jexnnbRrVQ4A5jmQKSh3q6Ni96Ma3ZvxrXXX46RUhXPXrwN5U9/GU/MdfCqSw/g2AU3oFvei5HWEhZKdVSxiIMTXVx9yUGMT4ziiaPTuOPOL6D8+JNIq1U0CFBPU4ynFcxUy7h4z0E88cQjqJXWMVop4xvPHMORh47g1TffhE/99SOY+vFfRqneRkL2lbMzQysL2dRBv0vVEMkOD/2BzV7RfWx7kP/N2Z8G5Gbepfs8a2/Ley34hkHGIGfimExEEO9Jn23JZFQBzvwdnDIc2JgJweHvy2kXCZfTFXlNd1dS4kcVmMHKSzGiubptth0T6SHMN8r+EQtDKMBjJvuOm4aVUEcbnRJVohHdQ+B1vVNCp1JBt9RCrVvhwBySNClndaf4+u98AC/emuLEsRO48OD5aKytcBnv5fUVIK0j6bTQbK3jrJ27MT09i1K1gvqFl2LylncA5Tr3og5OOg3cKVHWvfNqWU9rD5AGncw6QWjIpaBNzev669daSln7Dvsy/WJ8KT3ESKK9zlm5HHCnvGW84jJvI3RvGtLs7FhhKDi/cu0mGLT1xjYHWAkPCXe4Z+nvJhMk2ElkmAHmXhebrRt4Tx2FbMeJ4eAsBZVbDDbHftN2Qc/5VAORbHy2hyxQwOw1m4G9SYYcbZtAV7eHeA5GE9N9OmbT/CzbXWlsC3SJ9o1WCtBAHzOofc9hk43M5i6r3D43aysPHgvNmYAZzV/WefnSzjLOqO3DWmiFF3N0v//lwxLQg+yx4XdDCgwpMKTAmVLgKcsANpNLDK++jwuqcQDYs+FYegK2NrxDRpXtYHdqN4WT+eDszfy0wzmfA2C1fQ+bJDH1IOjjPjRjXd+XlGKvBttK25UEj2GwIyJgajYMV8vRADg+x7PPqxzKQIdjff9V7PnG+xN7vnSBkWYvBBuAbZI+QQSn4FML5mUOiAs2SJ85DIwDKLBBMo8ZUMY4+M9cZVFv651p/MEgZs3YpgUX9gcxlYeK7hnQNTfYcWKcRhbV36Wxlf7kK7YV+ijjADJnwIwoMb+sZq/7gAwLxo6OYHlgYWBBf9mUGdqghdJ30xGDgj/F/y10sKCI4HPWgNZwJOVrJWEtnEHk0BCI4Ec4BIBPWUwPL3w+UuC29300gIkC/FiPRdtUbluHJnOyC2N+iYsyKhBQBpb2OKgcwYNjWg/YnAlrMlAP4ZSdxmPMoIByUQYE88LNiQYbhzmO/Xrbd/yZRdp7h57+LsCKguD2vZ8zI5dOekc5HsbNJoxdE+hNwKOUqWOniTMIbc6sL3zpQCdkmVrsrYpZZ8FIYdCAm+fxqlm5NxmaONEts82XtxPno8IVlD0c5hKVFju9yEAL2X0uMsBABM0UULy3xyYLzkymoxAzlCJkh0TMVAiUVT5IHKhomenxmoG2NAgA9s49mYOBHZIhIOskM2dQypVm9vwTe5ba5ZIlFnr6qrKXp3E9mQDO2RuKgFMDtnrXKgYa9ARa5IAovtd4NPh2zYGnuFXIUKywwzXjGHP+YF+2UQCuaCCTyzcAwPmyISoxzBHmaWc0sZ6r5rjOX5Pdr3HTxXWSK8wpmNmFPrNGMyfkveR0FkdqRoZkXt6bNZEHIoVBekdsmUlFcxGDx92kB5JAIw1AsEf7JeR9ypBPvx+6WuYlIGt0+vKaaXnpuM/ivsv4ODO9wrMZwEVyXcbq6Ckvcz8EfLiACgbtYgCOaBUzCiMAHEsn22+2JsrHhNeZ/lL+zasiAQ40cEUZRaor2PCyoLLJ2gCIa8+eEGDBFQGUJjmdw3QI/ZIJo6P9btUixPHK6+L3SQG46/d9f/7UObkSqjYjZinPl0oUk6mSPJhlXPqOA4Fc/rBu8AAAIABJREFUxp+8W2Sjar8I1QQ9aT0aNSsKCY4/8ziWF46ik7TQ5sN8GctzC7jvnrsxPT+nJZ9TLgNNGbGWAczFsNIEe8/ajeb6KrrtDsvfblcORwQAExAiWbfUd9cyWEVDZ8ozd7V0s64574w0zQDA3AN4tYHjJ6ZDKAGBUueetQM3v+hyPHL/neh2JPuMeg9LRp1k8JP8pXHze+luLQFNWbfUA7hWq+DF11yDww8/xCWXuR+x5lW2OdtWHPcGYtMjLLtMAGYJTDhw3tkotdtYX1xEwuWLpQcwg75Ujlj9GcSVdI9lARDfCdBMEbMJFpM1/O8/8S782Z//GQPIpa5k6pJjwzKABbQiviVwWXShB6r9+W6t3sE7Xn8b/uazn8d6qYtKQn1xwQAwAbptnq+vghCrDHBGtSsB3SmnqDH4lGL07B245bLL8e0vfxnNEtChfZ0DgLfd+CM4b6SGK6+/BuWkhup1F+HEX34C//H3/xI/8fpXIXnNW7DYGsPqoW+hUhtDGS2MJA3WcSME9nYr6EyuYcfSIkYmp7DWbaPTbGIkKeOxhRnMPz6NJ59+FP/4tTdhfHQcf/GNuzDz9Cze+n2vwZEnVnH0lp9Bs0p9ZWusRwxQ86XbisBaf1y1HrEsB0nGWJ/VIPgVNApBfTFIp0cmeJ2sgtzkV0Z/WO9Wt/U9gMnBRrz/zU5RWJYr7ysozNWKqX2IrGe3mnIf5CoHNeleINCYD/cShtWtVVFOEoxR8AP32mZBqWXXE+Y3cTQSr2pVh1KF+SgpV/j5LIGSOrrlBCPdFjEakNQ4g5O6BI8hxX3/7Xexp3MS3flZdNIaJjdtxpGnj2BqcgsajUWMTdZx4kQD1XINl12yF0mrjbXVVezYvRMrs8s4etY5OPf170SpVOPAOAM3aUl4bDxudQAF56FI3aA/zeBVAJyD0kJQIGWEV0L2do/drQ8y+4ppbtVA1A4NFSmUTl7f9YDRznYNfOBLbuuGtkCiUK45bPRY4tyDo8XWh8gk5hif3ayAJoPI/G6XKSzxPpmMZHHxxOyf6J9SpuX+cRqHpMcu41uSpR50FXLm9K3pPReo6e1Zer/ZZ5K5U3C4DYB41swJwLrqnKBiRfVL0IPq/rBWvEvsHWrFWpZ1AKeDizoGldi4NDgxOFFz4+UxOV4V+gstgxPUgdw0gv9lCAAPsLGHXw0pMKTAkAJnToEj+RLQ4TjqLMQCv4IK7TN7cebMe+qPkEoZp359uFIB5zPKbJQDViYoMOosP5ZeIvGZJTNgf02sXGn+VdP9krlr6t70sCny+LmoV2274QKwcw6PUyKY2Tr9Lg42t/oRzbSMQXan9Jqei5gi0Q0a7FexCfo/k8+seaeiu7woEI1tsEjGwocPStgRNui3GTaaf//JFM3T/L4xUM6en31/vLd3XHSuLXIKss9HzzHhqc5/xEHm+ce5w1shBdTcLpqlXR/tQnmr+O/E9uP78gCwD/UcxAs6CdsPG62Efc8AsL6DK+optWwYZA3H9kM65uC/ijJBJlMMAQ8B4FNdjeF1z0sKXPXDv8+CQEBJOZTLBpQdJXk1DhRV0IQ2K0eqqEOdnTwqaWwD070RWNVn58FZ5zyOwlCUjwlhEwz0vQEWNl4RZHHpWJlzacr4oR3GzVkmvfD8j4xdvtesCRWOMv7Y25BFpZVpdlm49jwr88cQhwNFTTiWqURIiGoRI0R8STJuibB3YFQALMihJkBr7F3poodIN3L5ERlJAOf09zShsmuUOWDfO5qpu87uk2yFOGfB/cV5YusZ4vBYg7hSte799gbuK+siunzJZLrG+S+0ZIiMUeapGb6m4HymrJZelWuFEZiWQVmZkije2tS/05x1PgqMP3MKUbjCYA+hAa2FFCqNztgIkdsgYvm/bJSZB4Djs43+Gc5kn6EBU9m9GPZLbnr5DODMlrM9yuRSUEA2OP9/2s8xC1QWh9ddeVMlg+MxKwlCz2rH0rje4a/jszLORUAWUVQcq8UGXslnylJekJa95Kxl+p+WAhd+svKn8mLKrA8leEOGTHwPOY3DHuT97xyTSqciDop7zAHEOZvPehOG+3PWpj3D9kEAwQOQKmseZJcPQsiVR88IwghjZUBm41cpqdl7oPMl/IXvdW68t6RfXvjx0Yv+YwNwA6/5NfWnSAJBzU8c9Q/tPis7bvPubS2ggSuh3rTsdQO8jRb8ZuMpywB2soJljI0hlw7tdYztDZEDKldCj3oRQN5GDvwU0IDI2zGrWqUKZ16azM6FfObkUHaNnfO7p4SnLEhvLxVh0GD85/ZbNtqVxuKDkeRv0zrxLGZ6R0tzEF0YjElw7MhhBYCb1BoWSbeElYUF3H3XnZhdXOTMXwJPDQC2MlmSs59g57atDBhR9i1l8vJhhdrMMmAp8klKPmsGrgam0XPNZ0/ZsgKyhpXjvykDmOdXrmJkfBOWVmMJaAKYiUbn7dmBm6+7Ag/fewcSSl9WAFgOTVJalfUj/esA4HIqWZ7c07ZaxkuuuRqHHvgO2lTlI5TAKvH8JaKcgN4oRwIAzFnTXZa/+/bvRjUF1ufmJQOYwFUGygQAps6lUrmDyotLRq8wZdn1AE4x31nBB971Hnz0T/9UAWDRZvR+mgPZR1JGWnoA5wEFK3ktdhWwWuvgX9z2ffjSf/8MWjUgbXXRKgHVpMwAeE8GMMlyFQlkI9KsqQcwAdjdCvUAliCR+p5t+EfXvgjf+MIXOMuzTeyXA4APV27EG15yGa6+4YUgGLZ506Xo/MVn8X/81ofwcz/6JlRe+gOYwSQ++e9/HjdceTUe/s53cPTYcew991wcOOdsPPatB/Bjv/QONB6+H4trTZTH6qzvJso1fPG+O3H7X9+OsckafuztP4CxkXH83l//D5x4/AR+9v3vwtduP4L0De9DO2khwQjvNwOMiirUhK2mgWGc3edL9WlJaO9asXK2UX948SuyglWCV8xm8zmBZAd9/zxZXwtSE2mR91nko9/tbMCfq7ykoI5y2gYqoyhTmfFSB+16DaXWGraP1VBdmsbysafw9OOHUDryIMa37cX+7/1hrI/tRIOB4TJqFLxYof1UQTlpcenbdkLZ82NoNTuopy2s1TdhrLuKclJFbTRFo1RGvdNBudTCSLmN7rOHsXjPl1Gbfwaziw20MIWTx6YxNVHHidkZ7Ny5ByhV0W60sf/AXjx46DC2b5/CRKmJndt3YGVpGVu2b0On28T6yjrOv+2dOLnvXNTTGp8BZMfzCSHaP5zVmz1rZMtBZ/W3OH967Zxg96guErWkgKDaX/y3u5d2relJCzQMjkIXZCprKDLZ4Xu59c6eV1iome6y4D3LNNHnBbuE1aFntqy3yNsubDvnbSALbCiInTULnvuqK61Np7MMprMY32cbQdYi8G3InsmeDSRoUCsRaNY76ZEyled3ctiWI2hTBrTd/EIWuwKzSjbfEzzaS27tgynvWllYKfZokrjguLjvzfnKdGV+ylbW4XbHXthoqHY8g0jbAv9jFZ84u1x5na5/38uHPYAzhBr+MaTAkAJDCjxHFHhmyTxLuQfm3CB5v8hGQGyxF8X8Wmc2eLF9Tv/H3Mn9MKT8M/k6b05YNRExOMIJPA9c5m1kDg/2oFbOKJczoRrOzt5imyMAwHlwSf0JBpqpvg82Tm7sp0WtAcRlO0TfKf5hTQ1Rf/Fpvcdd7Ew8b6aEc0W/5wZcIHuX2l52lugzoX6MsAHtBgHSG81/8L05p509jIfvfcjBMbzR6/iukGeSm6+tpfG44RzK3sJ7SrpTnXNwcQ2gYSaIMZQuF9N9sKe8117MSIIBlTYHgcLmm7KxGwisdeQsfjT4HM1fKWO1c1VmsfiPDB407AG8Ia8OL3geU+CCN/+BOIOt7JiVUgyoXFYShYwy7rOVO+jn6ZjT5LFUmlxokeAGeIpCNueIZmvpjg4AgL6Sej1FcFmeZ397AcoQBjtFRdEL2J39yQPE9iz715dD5qh/9y5z5tsT8yCWOGSiVLbekQL8KACiN6cplWiOjhhx1ljWMwlqcvGqs4PK7GlPOfmQnCGSaRMcA9ZXjkG8GiskcU7Fssk+A9jo0AOYM/BMToZs9lwArwqs0ajUaBIGuIs7xWcxs6PLO35sfYMUN9C6yJggHogljPmWXNmTfoCi0FHmZMqMgelQ/pkc0wLwehWTAf0MfFQrKoDcfAtFLkJLmpvjJ65n6Fmnb/cgOHOLxAPEdwvRNHgg7jvmr4zDyvqW6p5QgMv4jSMiQy9TcWaqy0zWpqL3K8/a8cScQlyO0YHsfL/yaCUlZ6x3PsU9RyTyvXRlPHEedJ+64yIPu22a37MBvGawqbcEjl93LmHu3pX9jkpY5sqgZ0AxAiMzp5EAgIlBEk2nLMhveyXvDPWyR2sqOZ7NvsqA6WxmDHMXO/CKy7eLtFHzykBatXENvqPSKwy06uoHmigjhp6TRhsPAGtwjA8A9aEoTK9cZquftQfjjZeC7NbsKivPHPaeD5ThD4WulhVFz7T9F55lPBwya3NmrgsmkaCX7F633j78Hjt8WZCJHg5kvWjfSG/I7Dx9Oe1Ywt0Am6yTNoKy+WO2pxc70HMOalmrGM3p+ZsBvYJje5ZGcdSM68gmloAwv8h2KuHDMpVONrBa6Gb6nb/lftIJnn36EJeA7iYEAJfRaXexPL+Ab991B5ZWV9Gmvr4EALvsXxoD96QFsHXTFMbrNbSb63wvfcjXMwCsZUkpe9gAXi4pDAaUIwCsvdOtfLHaHqNjo1I1o1xFfXwSi8vrOH5yhnUCZSsTHc7bsxOveMlVeOju25F02lRtmdsOhGcT8EvAtns2B5hZCeg0wUi9hhtedC0evP8+EFQoLCM9jhnwpgxbLWMtpXCV35Rdzf7Yc/YOjFaqWJub15LPCQOsnJNIfZSJN7hctIG2WvaaeyZr6VjqAdxZxv/50+/Df/mT/8IgMjoazsSMST1mLdOaCxb3AMAm8qQkfQmLpQZ+6gf+Cf6///5ZNCpddBtttMol1JIKWgl1lde9Gk6z2RLQpDSqBACTjiiXuAcwYTO13Vtx6/XX46uf+Qy6tRoD3FLNP5aAnt//ely/bxdeetM1qKOC8i2X44s/+0v44t2H8ZNveDXqN74Fj6VT+K//+qfw2uuux7e+8hVs2bYNoxNj2HveeXjsi3finb/yk2g8dC++9LVv4tobXsL2yLbRCXz8jq/hrs/dg+07NuGtb/4ejNer+LNv3I7D9x3Ge3/y7Ui7m3H3wVuxXqpxf+uq09eJ6iQPoPp9SQ05csJC5Bln6XEucQBxqPe06DgLopRKLyx3XIZlcEIVAIzh2S5UWkBc6q3d4Z7kZjcKQKdrxvaoGyuXP9Zxsp1C2btlTIx08a0/+m1Ujz+JifYKyiN1tFKg1eoASQWry+vc/3vrps2YqHexfUsFy50Knp6bxfadu3D22fsxsnM3JsYn8fi9d2KyVsHxmXlUR8fRTFLUxsax68qb8cBXPo1us4T9F1yERx97BHvLCa658CysriV49PATKFcr2L//HHzz3kOYqKRodVqojY6h0kkwPjGBUqWKZmMNu885C488dgz12igmK3M456x9mJtdBomY8/ZvwfkXnYvl1WXseN1P4xjGQl9ZJp9rPyHnAZN/8V8Ptvl1pnX3IK4F/phKy3BFPsAq560TG1HKvwf7zLKznY4MOtQMZOUdWnMJPmHpnVlnq+IRNZo/M9D1VjNIg5AUgM35urI8buemHPjYgZQCN9vH7xneB8T7HJisWdC6D2hPkNw3P51krGdHICXXNZjFtJmi4GGNzP7KOVNJ1sd1JDkYqyCIvlP/st3nbAQpP+m9yEJjC5qxYfLzDfB150QOJ7IMbZ2Sty/9WdnOwvZ9dBSrY09t8vh91BFZ+cRHtaDx6bv33DwsAd3DxMMPhhQYUmBIgeeAAseW5KyV/7FPvDazihaiSXqOm/EROd+Rf7Y9byM9XTQ1OWWewY+5kAfdagMqmngutDqo1QGTEAt2QD6pa2Ujuly9YBqMnXl0zg4LYFt2ccSqOhPCBgNtMG0FqNPqKsEtr76WM8mMVdbLj7lwfrmhFVPWaLgBjwyi0QZrmnOxnDIzbrgufRk7N1O1lTd8sZtH/tFk58bgbNv+0YNm+EUePPVz6BUZdvbwPGjnbhEWMeBB+F2SvAwALiJ83Lj9loX3WZ+S8t62zNIrBl7YrGkc6nbSIFvJKzMXU3A16UDEf+l+NICjR44OAeANWXV4wfOYAue/8Te1T5gIhETLDVqIkXXlEhJla0XQFoyK00AucghV2FKosKM6KlZWtOTgUwelHYaDWSE+Lf4hJ6Y4PrP9cG2pKBGEAVRyvLtSWnyvAlTSP0myLMyBxodwA0od2GdGAI2pSn1Q5QMdgwLH9jztbUXXWD+IcnCg2QRsJDo7ldiWqVjk6DFhGMqO8fxlXRigCFmPERCit8i6UW9fdeIV8LMZROI01NWkiPeKQEIWrdSbeVdip3dSJid1zAwO5ZDFh5i1RpVNaDwhjMcAe3Kgd6mcp9wj/JN1nGUcmRXpAeKzsDOJep22PCOUZlYqMoBBznkqS1xm2lDWlK0z000zLKLzTEpvmuMllMdFKuX6XIACZZUaszLbslMrFUcWO6KkPG8o++eBZAZhnUPNOZ4I1JeMNuEjc15RVq790FrYj2SMyl+h3LSV4JXZBoUqFxKobUC08K/8HR3OUv1VeJ+/4/K6sVcfA4fBOSXvp+vJ1R+zJq3kqAYdsLNZyvnQtbTDLDuW5sD2q9KOEzM4aEGz7ZmfFMrSjETK2g000Ag0X05ZgOkgfdTJpnzmacIkEr4IZYbVmRmypRy+bNxqznIJg5GefP4n8LB+yA5VkwHmYOdIPy1z6faABUiYo9genVJ2FcughAGfbg7cjwSxA2Isaex2mZQdpv1sAR3OaczXBTA+Vhsw/orPMcA0VnYIcipT+cFl4+izg2FockhSViL5bN2CLrAy1jk54/SPbmwuDUxPon0UAlnCc4prWNm6GLDK99pe1swpllUcURwNdZPN/G4fCayBNiaXpZxyLElJl3MWKI2TZKQR3QPV4UBsPTgjeYIjmHmXyqFmTxsid8PuyBzb80EKecOeDwVlKcnK9LOMtXJsHG8ym/q7UhlWDqmy4JSy9EJlfVVKcfSJh9FcOo5Oa537/ZIymZ+dx7fvuosBllbS4fLEBgBTGWjujZuWUa5UsXXTBMZH62iur4H4n4HSboKWyggGhFmukw4UMIZkOMOOXdX/aYezpGjbUYYh0buTdjE2Ps7KKy3VUK2NY3mlgbm5JXTTJu8tqtax76xteO3LrsO9d3wTSafL2awdtLQqGclIzTxWQlZoXxKwixKD1DTgkXIFL3/Zjbj3rjsZALaMX7olIaCYne4ldFlnREBGMm3ZyuLF3H7WdmydmMT8iRMoJV0pAc16lQBgyoRWUDzsZ/mbnt5NS6zDkm4Li2jgA+96Lz7yRx9mALjEY1Ygmnscy+FLpL8A3FZKzXSgdwUtV5t45w/8ID738U+iSTK+Q2A02X9UehrMIyEjTufKfYt1bkQt5jVaReW3dgUY2boJb775ZfjK5z8vmaKlKq8B7UCRugku/L73Y3xxFtdddQXKpRHs+56rcNdv/T5+9zNfwGsuOIgXvvMDOLw2hv/nF9+ON7z0Jnz2zz+GZNMEDhw8HzsrNTzwrfvwb37/lzD9yL34gw99BG/5gTegOjKFnWMj+PxDD+FjH/krHNi7F//sbd+PUq2Frz71JHaObsXb33Irxs+5DL/6jRU00+2YKK/gQsyiNTGFiXYFqyuruPbai/Gn9x1Bmk5xj9zVkSqq7QZGOmNIqFwyhRKUKiBou1WWwAAB7ytMO9pf5VoVreVV5sc6AZkA2mvrGBml4AU5NVMGbLsFVGo1lEsJEj7VS9Aj9/0tV6VndilFVYN+aL0raQWzSwvYWhlj1dwZrWKSW5jEIEfSySulJsbRROf4s6h0Wzzmb3/965gcHcUNr/9+zD3zIG7/yO9ix/gktk3WMXviGLqVEVRHxrCyPI3zdu1FaWwTjs3M4JyzdmHz1A7cdc83sHX7JpSSGnaddTYOP/UUdmzbjGMnTmB8bBNWltdRKSdotUl0JqjUyhibmML6+jp2bJnCFRefi2/e/xBWF9dRqpQwMjaBE7MrmBitYf+ezXjq6AJ2796FxeVllh1VLGGsXsembedgYWUZI+UEsystrDYauOwFO3D5heej1VjDkaMLaLcbKLU6WO1UMI86bvnZ/wsr9a0oJWWk5SaPh6R3pVTV6ij5rN58EKfIYtFHVv4463Q0R4zIVtnzEqQTz0FcScfkDK1RSHo1u0bew0+wMsuWVa5VUYKO1iR8McNjIJioFNlfoZsNX+RqcGRA5qxeErtIMlIlOItkQDecYVhn6lnAdJFUEFc9ZzFxGogU7GA94+RtLJGxoqcYAFYzgs+O3Is62rU8Dc5udX2ULZIn5wTmeaheNVrqKga5Fcbs6W1eOjpbalQQ2cT5YOnsM/kg6XhEo4D0uYrXh6lLMfXsTwCL/dqYU9sFjPm7bO2NN/nfkhYuTMtsV/z0TcMM4B5i9/ngQ7/z23jR9TfgsquuPtVbvuuve+Ceu3HnN7+Of/aT7/oHOdcjTz2BT/3ln+Md73y36NyCH5rjZz7xMfzMz/+rvtf8g5z8cNB/5xQ4sexTDNzrCgANf0RW91nx+IoxZaeoz3BaGaflGT6j6DZfeEbfEV6l5pAPRFbzVq2k/uPobdyVvbYIUBOQVbM3c/M9FWD0TKnCNskA+opN5+zM4DtxWcyn+XKxh9SL6Yjh/a/9Hpn3G2Suswef5ng2utzFpW50ac/3+cBAf4EPrMh+LikWfcMItKJY0WDYHi0gki1xvvKTfS4eWi0BPWCTZ4JyXbUfP5a4pDID9m/Zh5wBHLGVYrDWew2LSU48y8HlBbwrZ3qfRGAQkhCGAjqpcqwE1Wb/EyNd3hlAYB0Cl8jW6j/CwsHRK9d7X/sQAD7tvTK84XlEgfNu+42s7PZZUZxho45024nuanEKSmlFy+KVPoG6Da0PUzjIKhiVcyAYeEKOXAZS9V3Whyq/HOIoEwjIH8LtPitbKiXTVIho/0L6S8qf+jLLOenlhCQ7sq0nKlseIkPpMyup5jOEg2BWAy4rqAU0Cf2+cmFJ0iMyjkX6NYkzSIRpNgo/AEqcBar9ncyRYcrHnCviyg2gKz+PylOSU9j1eSMAM5RXUDCFHIrcrN0ykomIvhSzey47DxWUtHW1Hp8C0Gn54wCsqPNKecai7G1dyd1eIZBf52d9M23uPjszRkxZuTvhT1vrvNNFEhUJqKA5kxPaAHcxtAzMdfXIY/aGgt5RcVMpZFpfAuHpuR0FhWQNAyjDNBUvF7+DsxvMiBPgKiEHGpentnWXrPVgmHFGq/G1Pi98IsBnKEVpjnUDGK1vnylWXdMAUBnwbCCsAYLqgBN9HXMKPdDKPOIy7NnAcMB0BHFJ8bsMVS1F6cE1ic2IFhQ5Tjm7XkuTc9auA+NYFtn6BQe4GDCcQWlgZ0G2bamsgQEGqGr5Q3aWEn+45M5oEtl6SBFTBvpNzrm18vvfeNX2MuPbGvZGAH9wdqoJIxno9h7hFXme9CDlDRzA/Hh/fKfL/dSTTXC6ajn5YDwZHygfUQ5aeLZmdJowZRkmIj5cE/hRM4XFaBPDzO+7IHcD32mQjcl8zn0TWWP7LvCU9kY1XZOR/WolWlUJC2QJw9RSiXlj3sZD/zbJ8Q8CypRvqedkCCwhAzo6Xq1Evji6xT0uBnUw8QOB5LNsf2GjrfEYZzJZgIA76Wf0lBK5BwDOHTTinGT2uYSrTKZXkeHv3yn04lArFwwl2Yhd6o1Je17pxLo1Ed1I8q5SAp569H40Fo8x8EiYd6eTYH5mDvfecw9WVle4PyyBqu1OytnAXDiBeucmAo5PjI1g0+QY1ldXuLcuz4fKHRPQRYCwWB78XLIJaLjtbkezdOlvur7NMlUOkFXmMAoMGpsYR8oZwDXU6uNYXFrH3OyCgHGU2UgA8K4t+N6bX4J7bv869yGmdbIMYHqXAcAhNo57/AoIxyAlA8BlvPKml+Hbd9wBynYjHiXgl8fGvxPlJCOY6CklmMWu8qVEt+7chJ2bN2HxxDSXo2a6KfhBgConxzpwxYLTxOZRfdJtYyFdx7/5mffjQx/5ENp0F4HH9E7muzKXnBbp3A8AdpsfwHKlgXe9+S347Mc/ifVSB+VuilapxCWgCdyPALD2E2ah0B8Apqc3Swnqmyfxg698Bb7y+c9hnehUJgBY9DRbMiXgcPla3HDpfrz6e29EqVbD3utfjC//2m/hN7/wBbzrllfhkre+A4eOtfDbv/JzeNNLb8In/uhPsVTu4CU33YSR5TU88u2H8Ksf+b9x/KFv47/91Sfw+u99FSr1CUyWgAcXF7F+ch1jlQrO2jaByakKHmt18PpXvRG7NtWxvrSAuxfaWGvV8GRzFQfURpqoVbC2vIp3/Mht+Od//CCakzsx0mmink6g2mljtVpBNW2hWZkEWPeUKFUWZcpg5oCQCqod4tE2yt02tlXEXqCgx/V2grHxKtZaXSQj42ijgjXujdxFjfrvsjYa1QxiRrpQrjTYGUHgcUKAHG1M4oe0jXZa5nvoFdRfu5NMocxBHVTNI0V3pInpz30Si3d+E621VTQ6Ld4v7fUGpsZH0KbyzSObMEOZvGNruOG6yzEzPY2tu89G2mnj+MxRJI0G0pERPDPdRKWUYHkxQXV0BOuL89gyuRm1kSmst7totNawe+dmtJstjNZKWG8soNmuYsvUJqysL6PZ7mB0tIZ9Z23HlskU5dEJjFcn8OCjhzG/JjJjvFbCuXu24fjCCl5w4Qvw+OOPYcf27Ritp5gYqWOlASytN9BYW8bJ1S5OnFzA1GgXFx/ci7FZOqgFAAAgAElEQVSRMlZaXUxWq6iMCHg4WZnAUwvrOPt73oatF16JtQrxdx2VpISEzNISZa9KcGDon6s2lNf9UQdKoKbpKbMZvOxnbaE9mMVOV/CVQUm1UbXcvC/pnQ2K18AQFUyZsbDN67Nb45kjAMcOVI3aq1eXe/1h2SkWWGZ/c6ClZs+aLg86zHpR98laF/tNFF+mEpPqQpJUfGK0IEqn7JhcHLTlTUmRaRZ8kqW/VopQ01N0ezbo2fQ232+2jZ7PvI1OuszOjTQ+Cgqygfhzitm4/LjQF1kHHEDxge7WHrvTaBuPl5a1L+cd3v2aLc39u90Pl5MO7Z0qePeN//9lABOges7+/Xj1627NjPHv6x9DALh3ZYYA8N9Xbh2O6+8DBWaW5Sylx9+eIXnQ119jQGXfORQAMnbtRuWjB9HlTBJNedwbq7DMa8O8XaljOXWYT0H9sAPmma37lp2VP6VnaE9nuhCCl6OE3hR9ytnvB4Lyp8BsG5HI2w0RjJZz4pn8MCgo1kO2g4cFjuX809kF8t65/NsHjGeDSW4ELA8a0pnQgGdvtmPBsBXh6PPoPqmvdnVBBIJVu4xrGR9te0QA4CwlPKgpwiLuBT/sPP38dxQ47+3uUPU10MDfHT3bRiMf9O0JwpVy8hRyQR3hO1082Sfari0ksUSgN+C3HgDOrQ37Sdw7+4L4QwD4TLfF8L7nAwXOv/XXJeJfLQoTCnxA1PJgfGhXoMpH0lBmpuxfyQASoE+c4FwO0spzmYAxsEuVTnDkM9ojpWwNAGbBq84OD/QEI4Yct3aQ1esCQKbZD5KJLJJDKpm6kpw5gNacC+ScMSeI0cDzgUTqR2dPvF6A7wBAaBZV3mnB4J6Czz3Ofe6jLLSTd3fFEcTPKmvJZ1PWsVy2zDtmK0cahd/YmW2CVUAHy0AzR6z+rZmeBq6EsmwG9uSyJ9lRHUopx8xRerMBwNZTVuQ+ZS+6ctIFoIeulJRwsf5WBGoS/1hQgQJ6ueCfAGYbv1pVV++oMj7Jl82zd9m9/C7OsNFixU7jUAawQCPyIwCejFGWQ6KtLJNOdXZ4Fmdz8M4xB5c4sfh665lstGHCyXtkXbQXNPGKgu28RwMgF0Fv32+ZrunSniUATzMWGTRVkDdsFHIWWyAGg5sOjI7tG12GrY1NwGejNQcT2JwYiNesXJ0LcaHQWhxT8rGYXPROAbE16CH0QVZAVPu2yR0SzGCOLZE73jzQTGKmVwTSLUKPggyCAzYYJ5aNpX1kvDFie0DHxxkZ5ifMOTK94zULABsoTRmXwgcGeMqRkGYgtJc5dl0PbuM8Ozia3IjZ72LUZwMFjAeNZhkDKpQ2FuejZN3r83U84dDEztwYjGJVBEzasGxhuSBEkX6mvT/CszL/wNt0g+tzbrI4X5nA09Xutegck6sKjwtfKGDkggN7gFArtczBGlQJolKV8uoM0kmfWnsXg5xWlpWzhV0fXKts4EF1FaRRRwn1Zb8Q5jO4jLmnHlMr7xlwF1gmM7+Ll6D3ZBOc6j3gsezAoJtIZpAzuxSrS0ipZ5JTLrCCdZboLaJNq9VG0mnh+NOH0FmdRqe9jnaH+jjWcPSZo7j/vvuxuLrOwGO3VEKbShi3KWhGx1wGWu0WJsZGuQz0+spKKH3NOqfUlZ7AEiJhCVR8ou1QVjHzvwDA3aTNMpMzhLX/LOlWAoC5BHSpilp9DAuLq5idm0enQtmXpHNT7N05hVtvuRF3f/NrSBgApsOZlhq1rFkWWSJxCHAwMFXKUqeolUu45eabcNcdt6PN44hR27T2Em8iPYBF58VDqZSKEvts244pbN88heWT0zx3zkamvaVgcseVl2Xbjd5jZYIVbCZYer6zhg++5/340Ic/jCbpV80cNqcSAYEMBmvJVflcpbPvm6U8t1hu4N0/+DZ89q8+gbUcAEwlqukwK8C0B4AtYIXC2nozgFvlFNVNE3jbq25hAHi120FSrnHlA6KF9Q6e2XcrXriljlv/0c2olcs4+LIX4U9+/hfwJ48fwtuuuBqveM/PYuHhJfzML/88brvhZfjkH/4J9rzgAuw6bz8aR47j6QefxH/46K/g5MP34J5778dVl1+MZqeMqVKK6dEuLt13KR6+7z6gvYJdo1M4URvF9ZffhHJnFc8eeQYjBy9AozSGpRNH8D/uuhNXVc7CzhsuA2o1XHnh2VhZruF4Yw7nba3ia0c6uOS8s9E9+iCeHrsItz/TRKXTRrs6weAvA/EU/FDrYLTcxraxMYwlwLaxDvbt2YLW+goePfQEmtPT2HHWblTHx3Fybh5PPXsMh+/9FsbWFzCl5bSTyW147Jk5jI5uwblXXo9zX3IDlipj6FY63OaBgifq6OLJj/8eFh59AkkjxTNrLWzauRWd5jpGK8DUxCh2j9Sw3G5gbmEZU2NbsWkqwdz8GhYWVhhwR6uJLVNbUCu3cfWl+7C6toYTswtAdQSd9RKW1pex/6zdODE3jcZ6iu07tuD4iTXMraxjYqSGep3kKk8d5+wcx5atE5iamkS3uYJGs4Gjx9dQr9ewffs41pottNIutm6ewPxiE43GIl58ycWo1Os4NjeLZ6ZnOQBvy8Q4pmdOYOf2Xei017B9x3bMz89h6+QY0tIYZhfmsXP3LnztgSfQ7dYxUga2jJWwZ882HDs5jyr1/C23sWlsHGOlEUw3lnBg91Y8cGga5fOvwY0/9KNY7U4hpWoCVA1AK6awjnGZt6x3cmI92JLBlouBP1GPxaAvs+3lO6uqIoGGXFFBf1hec3nuCJiqVdZX9/ov5EwjNiwHOmkgSdLp8N6l0to1Wu8QuCl35wOIZLwb5N7kMoALB3iKH4b3q50pY9LAOv1DSkg7h5Hqc/8KOwvwLfmKJILOZgLZwjVqilkRJFt/BnxJF+b0a1HAlY0jA6Y7T6edxQKwy+E88ScGF2TXIzxPbRPa8/aswDf6i53/qXT/KPVbpqoZpS5+7KazT3ElnvvLhgDwc0/Tv8snFgHgQwD475Liw2f/Q6fA3LKv1qQaewB+FoC/THh8ngp9cxb5cOcrpZ0u/TbA7/o+bhBEmf/O+9XYLaJ2Dz3cGviJ33HwXM4kA5j1v7yoGO8KZ6G8nSU3/l0AlGbT2JzNz2VAWj9gbqO1pfs1NOy0AeCBmHMfn8NG49noewng3uiq0/8+Y5P54Hu1ZPvvpgFcTXZ0rlCLh1TN3srbYfR3CEPMjcWcRRJ86CpduodwZnFROWSOHbXAx+jfEW8fe3OyPlMpychPPhWS91yTt3tzZwUD3VkWaRVE8TmFOMnA1nyJI3V4NN9XsAYuIbg0BIBPf0MM73j+UGD/6341pOnbprSNyCV/beeppMgIQ85spEzYanT0s7NS6MfAgMtsC858Lc/pgVQBFGJGm2Wv8Fjof7kSq1Y4JZSTzmQLagk2lwEsY7J+odFZL+OL5ZOz/RX10M/ZmALsKTwSspwZZGGHg3wvUd9W1kCBGR5/gE+Ck5wd13y/EEzKNUZpTg6XDjk+1elpWaSSZRqfJ2OWkXlgxJz4PEczahiYtYh8LeNK5Ro5K4SATIuQ13FoCUlWOKYt1PAScJHmmo21CwBrqF0b+8wSvWpa9jSI7oLo/8A35BftdBmQZOCaexxGEK/rAHWhoWXxSvYU96JUQKe3DEg2K48rtbIjKWa90zgq1Vj+NCwPe3aE7pZJTE6zqpZfTahncui5HMFJK7tBzhWlXuzpqcZ5N6WMNQXkFSC1YAoBmDV6KoDnmjEZ1LU4/mksPhCD5kKlT5lPlZmjf1KcSjx3LZUt+1WutbU3oFUMEMkksa1HwHXFMpeJMpkwVRkTZ4+yIecygIOtYUa1Atj6fFPyGVBXgzyMh4heoYcrr6EZOWLCCKnkSTwvlwlMAHDIVuH7pN+blQinOUUjO9fDmjILqYedll/PBxrY30JuBf20DKdFsYkNFARsALIlO92yUKLTj1iCP+cKDdGYyzgCeTEj34nBqfLcO0jNAHQGpYHwInsleld0QywzztnJygw+I5f2nwW5MMV1gQzUMuBYxpot789yQ0lNz86U9NYxxD69UcbanuSgAS07ydex7NI5aKCAa2MrRrT7j4Ih+FCpDmPbDzIuyuKx9ZOJBTnvjFthbQls4ICmUDo+W37e1ipUg+Cqrfp8A5OVdsq1aqj3ZnorzqumcLZkdByxGfNuDgXGvdcfDORSIIAuigU32d9iC2gJaNXRpKuq1Rp/UyunnAFMJaAtA5hk8syJGRw7Po2ldhlLyytYXFnByto61hsNNBst/q/RXke9XsXYyAheeMklmJ+dRbfDBT9FX5e6nDFMALCpKFr/TptaAgBtOkZ1aR9T5jLl3VIGMPU7leoQxKNj4xPc/5eeUR8Zw+LiCmbnZiUrtlJlnb13+xRue/WNuOvrX5US0F0q2yuBDXwgD4EfQl8uP606iAIG6FOqVfLKV7wcd935LbRoDk4ZB7BXS71aWBF/rgc2u2brri3YtokygE+wjKY5SlBChQPcqIC08ZWVftazohTQZ3mRYL6zig++52fxBx/6Q4KvUElLXKZVAGMBtzmq3EotOa+GzTnySQkLpTX8zFt/GJ/92MexTsFLVKK7BNS6ZS5RzQCw7neZk/IiD07LOZl8UVCdSkBXp8bxQ695Fb78uc8qAFxFty36n0hI4PcVN78JE50urn7pjWhVJnHFjVfg2c99EX858yz2L67gyre9FZ/94Efx0cfvwG0vfwX+6nf+CNXtm3DNy2/C7HcexdFHn8FvfPTXMPfYfWhSgELaQqtbxtZaDfNTVVx70XX4/Kc+ifFaF9tGxjBTH8FYZxzbJmr49t33oLlrP/78v34cF+zZi0tffBO2TtRxxYsvwGQH+IXf+BCa6RLe+dZ34e577sE9d30Fv/effh1PnFxFeTPwnz/8cRzAEgcgPPDAI9i9bQfqo+OYW1rHynwLpakxLLQbmKwAe7aMYPdYFVsnN+PZhSatPOr1ErqdBioTI2isrqLUrRMei5TKZNdrKLdamBofw3yygHKlhp2TW1GqpUhrdbSbKZorC5jcNY4t9XEsL7Zx9+MnUa/WQDDf1slJJM0mduwewdJs53+y9x5gkl3VtfCqupVDV3Xu6ckz0iiiTBBCiCTCs7ENGATogY0xSQgE2IABGwO/EZgseDwjDJhgDDZZNjY2BgNCIJDASpM0mtgTumc6VXdXTv+3072nqqt7RnqYxzNT/vCoq244+eyz115r4/h8AbH+BIazOczOVLBYreHo7BzI3IknM9gwPICz18QRjsawd+IYkpk8Du6fQCSVxEg6jb6+BHbtnUSqL4J9B04gFE+gXS7jMVdchIVigdm7Q7kEiWHzOpBEE2dsWIvCoocdO3fhERddgKPH53Bg6gTiqQT2HlvAurE0zhxMYmzNACrVNu7cvhuNcBTpRBYj/UnUSnVs2TSOY1PHUKqVccHZ23Dw0BRm5+aQ68/hviMFLCw0MdTXxmCWlAZS2D8xhUw+g+FsFolYCvfvP8I5rdP5fgwlPAwPJPDte47hmW//EObCSYSarBmhqKOeewxwYz+NST67KRM613nbW/luHtyi5tN51iCQPAiMo19ZRcDZYy2lhn+CcL0mXUdaNxDJ9je2lOzdTDrXoFza+9yUJSscj/097RQ8Ru650HXh0J5D66fUa3n6Aw4O5L3VAWXVRmGQ13mY72TSc0gQiGZqCN17chD0xuucb7sEfWjtZucMP+DXVFu07JbD27czu/MTd3mKXeeu9YPbj/J74PDqcFp29cfy3zTAxmxJMYnF1mEpItm3qL89r4wtA/0YjXuIRds4c7y37O0KQ+AX+vVpAPgX2pz/5Q87DQCfloD+Lx9k/81eMLfoH/J6gxkr7bXuptnjGrOReyGSbFmcwh7Ngdjq+7FzThAI2v1Sh0XqAFAWBO6mMFsGkjp1EV9C8GwODnV9u3oWDfY49QP0AIIkljgol+MylaBobQMXVBcXmgXOis8osLHEIuv003a2g/mwH+wwZU9Fjz79PwWUV7uf3rk8mURQ8tVsjGX1U/+atN/KQDif309p8D3YFlzl+pMwpN02svHqP40DEJzzqvOaDtap1tnajD0jHUF85omSB1g6Qn8MOs/l93WNBdcvs1rLrHbdyfvTFgVHHfVU2OWnspb4vibnYnHP6fxy5lnHeiDXuMNLxlgXcWlZ4Ks+9zQA/AucSKcf9d+uBTYTA1gnokA6DojogzTGEnVmrEZKEzhCTm6GN9QpakArHSqNIcvLvjP3Rd44APKWmRPsGxTgVJwdnbLNrB3vftTo8DdSf1d3mVlyj8i1BtEwVH7JfSzfMwbh78biMLaNXWRALaewFMBk2Aw4ou/ofvueFl5uB90dfeeLApYCxkk9rfx2vwAICjSq/KXkPVY5XGsDdRy55fEBIXY+WPspS5efKQCFUFdNksH5nZigfh5krpW2n/SNMQaIKSWO4U5HiYA15OElOUFjxgrAyjXt2uesr22jYiDGov9cx5QxUqkn9HeWidZPt3PLlec1wIeerVlUfcCG6sEl1nFKuYqtL+0++Zt3oIAF2YYAvw5zkUFFHfAG1tnvdL/JkBtD138+OchJ3tQZh+ZE8q9hpof2hobFmZS0mry+/WAgnoHajbawXQ2QNHavTE7Rv2FcT08QjKNRDjebG119ZlLNdD07kRR4ZRBMJaCD/lD2u99TNtfM76mOUQU4eYy7wKkCkuy4UvDAYC3tEambRbQxSEosbpVs7zhZKCDKOUAJSFJWPwMvwvw24NOCI3T6CrCtH2Zja95OWyc61gv6jXNn2+y2aDthqdh6KwxX8cp1MK41QEVYwlJLqp8xyw00dY1Rf+1yZGR0Jmq/So5qV7LSB1/lFcpcEhl0k6QVQFbAsyCgJQCdrE38WB05L/l50gMw3GXLi9IBryg+AByAtv4z9XddKoMISJ0J0uaBw5rz+CrTyIKFaFbJvJJ9xRzJ0l6BU97axVhQ/KueF8UQNWl2C/wxtrpNyh7Rwf6Ikf8Igp1kJguwaaxpWUdN/cHAe2YUafBUsBorXO+D01oXHU86w/z9zD+g6PW+ye/MDXd/CvKRSyvK/bIfsmSxAu5WJzdXezTUxv7d96BRPO7nACb/OAHA927fjT2TJcwvLNDiiaViCdFonOWk47E4ypUl9OUymJ+dRzqZRCTsYW52BgNDA5zzkxlK1ClehN3Y8XgClXIJC3MzKFdKmg81hsXFEmKJGKLxCDZt3oqIl0S1VmN2MWEIi0slVKs1liqulCuo1aqoN6vMSmR561oN737bH+Nfvv4VNOrEiqLZLmuoBV5xTntlQLcadV8JhcdJs4mIF8bjn/A4/Pi2H3KbMWjAbSljX9b3ELPAKeBLgA8dFzQmmEwWQjKfxvrxcZw4NIF6rYpmmOSuyblvKSAIzJb+kbzI4swQkFXWmnargUK7gnfe8Hp86lOfQp1zAKv8ts4CA3/9Mal7e7C/B6OPyjUfruBV11zLDOB6DAyYVSkAqRlCXSXV/PVSJb796aAAsJWV8k7SMynHcygVx4uf/hv4zjf/CUsNYnVLKggODqT2Rxt3ls/EozavxbW/+yS0kmk8/PJH48Ov/2N8Y34STxscxzPe9gb82599Bjcf/jmuveBKfOXzXwSyCTzuyU/C4Z/chb1Tx/DJL3wMi9vvRCubxNLSLFqlMHLJKOYzCdz9g+3Yfc/P8ZzfeQJCqSgmi2387d9+CU95/COxc/turLngMXjg1nvQHEnjdTfcgIF2BIVQDS2vjXe/94PYsHYjnnDJI/HdW7+Pwuwc3vGeP8VSqYSlVgWfuenj2Do0gsVWiUwkDOQHMDd1HPVIHIcPzzDjMhoNI56MIJHwsDaX5xyn80sllGoVROMxxCMxFOs1xGgsVRvozw+i1GxhfmEJqBdRbDSRy2VYrYDW8nq1wgzb+aUyquU6hoeSGOwfxMwJklgOo1BdQKPS4DnnhdvYtm0DfvLTexCJxDDUn8PI6CB2P3AMVZZsrqBZr2LtcB/OPmsjlgpF9GXTqNQb2L5nAmPja/DAoSlsGs4iEW3h+HQJZ561BXsfOIRUxmOWfa1WQbXWQCKVwZOuugQ/vPPnWJqrYKg/jcvP24pitYE77tuDXDqEWjuB47Ml1Os1eJEkwu06xob7kEqEsXHzRuzcfQB337sXYxv60ZdKYtPoGO68eyfifXmM9EcQCTXRqgIzS8SCBjIj6/Dze3ZhpC+KZDqGSL2FmWIN0UQCXqOJSy84E0ePnMCxmSWE2hHUykWctXU9JufmUQ4nkN16HjZf/EigfxT1SB6hagjRUBH1cAr1UAyJ9gJqlM/Zo/OTjHjfStWzjyjwajCUbh/uOYz/W21f3xb2zydBnnt5igbxaaoIfqXa5BKUIqCu2ZGuQ8iUUfw5bmkedD6uyur1txz3TKannS7nEO/fGjDrv98csWQPKftW1sDus1igsBSsRRKgJH8TSN7ieFTKM0wxmq2wqN5wMCSnV+kskAXIdNomvT1a3Q40td7UAgk2eANzSVadPpzjWINFaQMhS05CmSxwVs9Pfv+LbS+qCeKA9NtCFuUua0JtEg086s43TGdlU4OR86XaSRQ8ZbAy5Qdv1XDeeA4pUl9o15nhf/a69PJ3/ZK+ORkA/O///I+46d1/0VGaq570FM7Feut3v73st2c9/4V+LlrK7fr3n/kbFJcWOUetfez+Xvle6Z63vf61OD55rOOd7/rwxzjvL5WXPl/5u8/2/N2+pOu6r7nhT/6Upa7tGZYzt1qp4CPvuZFvdXPMUt3vuvOOju/s2osue/gy2Wz3ub3azW0b+v3woUMdeXvt2U/9rWcsy3Hcq12sHffs2sn5cSePHsbuHdv9dnHfR192t8nI2Bq87b0fxPqNmzvaslcdFwrzeMcbX4fzL7q0o8wPps7EVKYxU1xawvf//V/5ndSvuf58Rw7gXnW99JGXI5PtO50D+Je0Lvx3ek1hKdgzVwNvuuts59HebSG+Vjur2jVyvNYA/FUa0d0LO8FYPSW7ahr6nNXAJfEa6Jm+B8rZDboF7SBKP3LGpBdpW/lBt7LvddfTrRq3k52NfZ+wgLi2jfZs9werWW0vPRXArFeb9QD9fhHjXOq4gj1DVkkv1PkU+rS7bG4bCg6wculXzce7Wnksau0hNUwXXuA8o7us7nhkc6vXreoHsTFp/m8pogQnkt3n+1f8bnDmppah+/GrNB3f8WDWiVNtKsMm5Hq3RN2l6/ybTX8lopzqu4KpEoQC9PKv+2+yOa5FY7Yy2fni6nCIGMs76jQD+MH2yunrf61aYMtvfciPLLaFJQBsAubmMrSODqgNAhHkQGu0jMABrNKRKismjvsgsiRwoNpu0ykVSsCk74hXWTI6wBsIodt+IEGmGz0tRsTYZHBFMS2xHnwTRIBPR2rZHOwErIpDwJ4eGBiW29Uiv902ChblAB1jNprlTSVQR0FbW7WkLQw80dyRDuhM5acooUgkAtLuZxloPvsr2zekoKMC0CIVaQCsTyQINgtXio7yqSojWQCFVpDfUetvTisDuywnLQOJ5kxSyU+RJFaDyowthzXtMTtTnFUkLevnENX6+OxLRY64PwxI9GVwlRnhAN3syDBZPHWScDv5us+sdswfcRAZw1x2krZnrErKI0blEzlMi0L054MCRjKe2iJTThLQnC9L+tFAJruHcsMZa5cro33DI5GdOsYADpxXNuqYqeCzyTmUzAfHeHwbQMsVE/lhAxhtCPm2ro6dwNqV9/tGhJ83V9vJiUMVkFFygvH1jtw0fSfAtuQ6E/vG3El6vZbb5pPJjrsGPrcnjxUb2zb/xClGASauI9CAaNV0l5AV30Eqpov9T8aVj5RLUIaqAIi0LzHfKXdmXUFPtdh4fAt9VvyzJmmszktfnpp+FAYwfVxmir+GGIDLjs+gPNxiDH5oYEbXGFEXoB8VKhilqg1YkI6jKiDvp0AcY4kEFGdub2Wm2LrnOnTN2erbfVROTw6Kxobldc83PhmlVnDJWSvNoJV4Fh0TvrnnM1w5Z3wPwJG/085Tv7gfQCR/ByCteyCUQBG7VQMPuL30Ow2u4dGpY98Yuhz7wkC8/GvDRca71EPDVXyw3ox9bksNcuF+1HUi2A+Cva3Dpu5lxDt7o+xHcpCwuSVtL3LZNh+MwaxDR8puA948246wDwdl0J5EKgr6nM79TBvNsYCM9eyrePsdq51sfcZtpeLlWhcPTey++6doVWYUABap5pnj0/j5XdsxsQicmJlBPJnC/OIiy0zTXpfP92N6dgqxmIeYF0PUIyAshgMH9mHN+BjPtyjPOw/tcITB2lg0itnp4xgezKNWKSGeiKHR9DA9LWy/Wr2KZiuEVKoPew8cQiQaw/DQCGbnCkgkEjwuqP8TiTiikQhCsRiyfX3ozxDrMY6Y5jqmOjZaFW5DakuSqfVBeQ4eaYr8dbONSqWMRq2GRqOOR13+SPzsZ3dw/Rg4brX5+3g8DnJqcqCFChuzvGuD0mFofjCdL31DfRjM5zB9+DAznQlEIBYsyQeTgoA5S3hVIrlPUxjRVUHOSy0UWmW86zVvwM1//QlmEVNZSPbZxijbEn7gl/Qz51t27AsbIvSO2VAZr7n29/AvX/kaql4b7VoDFWUAUxmNqdgdfGCTzaL0eXwqC74RCaGViOK6Zz0D//K1rzEA3DS2mgMAz5zzEqxDEc95ykWIpVK47PIr8N5XXY8vnziMJ/UN4doP/gXedOUf4oFNKfz22Zfili9+mQHgpz/rGfj5Lf+KibkZfP4bn8X83bfj8MIc8vkUQrUIMvEIFpJRfODtH2KZ4xuuexHC6TBOFBv43N/8A577zP+Bu+7dgczWC3Hi7kOoDyXwkhe/GPlWGMVIE61IGx//xKexdmw9Lt58Fu78zzsxPzOHP73xjVhaKmFqcQ7//HdfQt6LwV8lc28AACAASURBVMumUKks8FgZ7R9CNRTF0aOzWFxawuBgHu12BfFYGFvHxjFdKKBYC2G2MA8vEkao1UI6GUOzTntZBM1WA5lsGvsOHkU6nUAknUW01eTgBgpEiEXD8KIxlKpNNGoNpGMNDA0MYLFYw6Ej02xPkc25dfN65DMx5AaG8P3v346RkREM5DMoLBbQbEQQi8YwM7eIaqOEx13xMExNHsfxyVls3rwee/ftR25wHPMLBRw4Ms3yybFEHIP5BAoLc1gqh7D34AFs2rgBg7k+ll73YlGkk2GUii2UygVs2jSKmeNTSMdSGBoaxvYHHsC2s87DfTt2YXTNWkweX+C6RNFAro/Y+7PIZvvQbHiIp9rYtH4NFqZnkMqP4Fvfux25fB/OP2sjpo8cQSo7iP379yKcHcGOvYfx6EtGUKlHEK6GMV9eQKXexlA2h4G+GBYLVUS9CGaLVQr7AG2xZ6xfgwOHphAPNZCKRjCLFNLnPQpnX/lkTDUziLQaiLTqqIYTCLWrsodxUBn1l+xhtq6zhoHaT2xTOVuGBGLJPsSqBRpIpiE4GoTo2nPCHA7mmdqaFDRBq6WqydjZpFKpIplI8LxvNBqilGOBSLwViNqJR0GobM869orjTOU9xVHxMTcMr5H+uSdwAPOe4wYyGTiu5yW2R3z7UtZZC2iRwElppCDwNkh/w+0rqvlyjlNHnc9ccvY2355QANmC8fw9UcFy/zzieOY4EIjahgKRHKvTbClub3W2M8ivQZscFERlU3UScxGKTeEGQgbOLDvyaHiYE4Ao+zWV14Jtl4HUvI7L+4MAQjkbkzVMSkVUIA7cRAPDiRD6EnEkIqKc8ahzfjVzABMQ96mPfhivfcufoy+Xd3uV99NDB/bjzLPP8b/vBjANyHvtm//cBzRXA1DpQScDpOn36eNTHUAgAYuf/thH8Na//ACXk/4mQNQFc6ksH7rxHXjNm9/K5f2nr3wJf3Ddq0EgNIGbn//kxxmYvOb3XuQDoivlG+71fHrGx2/6AF56w+tQmJ9b1m4GoP7+y1/FbfFgAWBr5JUYwB+88e0dYG73+3qVudd39p5uWWlqP2ozaiOqI7Uz9eWn/veH8ZvPejbf1j1WepXhTa9+OYO+1Ab2sWdTf9CHwHgXBF8JoO8YkKf/ON0CK7TAUmm5BLSd41YD0XgvWI53+G/xQU87a/pB/8G5eKVOcd/rnuPNnapGQgesKMdOUxZ0gpTMl+oEtrsYn4tPdgO1EkjFUiTOx9IaWXCr+nXdo6vre+gBANNzmcXLL18erK24klTTAR2XAck9GtA/dp/iiO8JnLv+51N8zop9yZVYAQBmW2R56qlTeaXbLt2A5GoAsDb5CpB04DfqWQbrslMpYNc1PhbQ496O8djVVDbmVwpw4OBrbV/3X76PySUy34L7leTBSqGn/pF5Evi/Tv3OU7vS9R3IwO9VOvOsBs/kqzqUS0/tffKKNqfPkaXDSB80H9Xf7Qex+DC7BnyQapm2hb3OmTNuF54GgE+9P05f+WvYAmc883/5YSp2eHUBGlsGzOnd4bjXzdE2VHKOBlKoynjjxU8O/Oz4NGeGs5iZM95t/jBJMLpfOOw/cWTz8dp3ePsbkm74AuYaiBRRwEEWMF+KVR3V7CwlUIfuYYBt+aZIQJEwfI3tqqBbV85c1ynBz1Qml7RbFyij5TfQXBwNCkI48mfWLx4BtwZ0mtQwH/7FQRIAlmKMMQvOWSD95gzJPbLwilPHCwl7yGWb8iJNIB5LZqq0shuN7jtIjFUa5Mnyy0Jt3GpojlYFERXAkrpYNj/rGQNw5Fkk8SygbtgHpBi8MylrwyHU2e1fKzH0HX1tEfV2TSvsAsAyLmyLC4IAxHUUsDIV3OQk9BpIoCPVv5cYWCFizUqLK57dIafOOV0VbBVAR/tL8xsKBmQZLo1roA4ty32goCnDBGrgM1vX9yKKsdEx9PQ6CaRwpbklgKCtICKPDZ2jPqtXmZrG+vUBbgXfmFHtGvzqvORnOU5PcfAJgB6Ad0HOWmPDkiFgzGWfqSzQvW8MuerM/hxTUNnqaLLuvqSwA8Zz/3gK1ivo57Jr+b1duXSljpYbWhQBDFwTZ526aBUcEylg3xIMJLX1gCHgnoz3btY0DXpZj2huajSsXc/S62ocGYBoxr7JfDvxfLb68bssQYlfLJORtwhGdVQb8G9j3GQELfyulynv5A+mOpkKRGAEq6KErnd+oI8duGjt0nXQ1jUCyKx/gwAGZbL7eedpTdZADwVRLWiB/hRZRl1LnPXV1kI7aFrwr4xDC5YwNrrNaQtSkb5hB7gxr3Q+WxBLL7PC5LP95dmPNtBv9Hm9DsUy14P/kXyvrbc2Du25IrerMuI82LX8+h8dEaq2IdiBRh8iz1ansY59nYX8FBkiEvAkc0MCwrx2HTsJAC5Po1mvCD+tHcbksSn8/D/vw2SRAOBpRBNJLBZLPKcIIM3l8jgxM4lMJoVGrYlkLMmy0hMTBzE8Oszrm8eyzmHOC9tqhxkMW5ifwXA+h3KxgGw2hWoVWFhYQiaXZQC4Vm8jQ9K0RybhRWLo68tjvrCAWCyu0s11BoArlTpaXgSlShWZZAzrhvuxVJjD5NQ0RkZHEVap8EwmjcnJKWZUUr1p7W17YeRyOSwWFpHr62MWZ7vZQCwRxdj4KCqlChLxOLLZrK7/FBTV0jQPTbTadWYk015VKpVEFIBY0zPEfk5jfHgAkwcOMguyTvsj70ERBoA5F7laOMzO1rWfy8b7EEXNtjkH8Pvf8Kf44IdvQpvkuhv03kC9Q4TQNaDL1jBNQyHrVOBToL8JAH7dC16Eb37pKyiRwkSzhSoBwC1iutH1ssjIsAqUV2zx8qVZRYiEP8QAbsY9XP/s38U3v/JllNot1FsSwOMygC946nXIt5tYt3EI8ZENuPDCCzDxox/i1nAd58yXMfKbT8ALz3g6vKvOxRXjm/Ctr96C5HA/rv4fT8UdX/8WajEP7/urd2P+3p/gP372Uzz8sgsRrkYQC7VQHx/AO9/0TqDRxHUvfiEy6TDmW2G8773/C3/4vOfi8JHDaI5tQmHHcRT7onjsYx4DzC7gYY+5DKF4BB//5Kdx9hnnYFN+GD/80W2c6Pa1b76O26MWaePzf3UzcpEUjszNYiCfRq2yiFwqh/lyA/sOTGB4eISDIKpLi8j2pTGeH0AtFMbRyeMsg9xs1EBW2/jaMew7cIzl0seG+3Fsbh6VaotzBre8GJJRIBlPcE5zIszPFYpYKlOe1yYuOWcLFgoFBnonjp7gcVqq11AtLeLMDeMo1el6yvk7h/Xjw4jFI0hG45z25Zv/9m08+tFXYKS/DzPTs5gpzGF4uB8bN67D7Xfcg5Hx9di//wjW96dRrlGwQxTD/Qm0kcBivYojBw8hGgljYHQNCjTWKw2sHxtEsbqISrWEZHYAhak5bFq3FkuVFg4fOYDh0TXYsecQmiFgy6YNmDs+hbGRIQneSMUwM1NCyGtgMBdHq7SEcqWBUJrWkwLSyQiKhSIuufgCTEzsxfFSCPfdfwRPe9zFmJqfRn+K2MtN7D98DCO5AQxk4mi3olgsLqJYqyMcS6BYLGN8NI3jk9NIxLOIpGMoLy6gP9qH+WodkQ2bcNbjfwcL2bVo1euIRRKilNC1t/OezmkFbA9XtSMNJDLAMrALyA4Rw84NuPP3f1u7nTXbgEE1R4K9TCP2KZDRd1pRQGKXM5DNV3XcyjofBCta3i62XXlPFcUKXv/1mCPvD85S/rv8QCu1eXpskP5RqCtfcIikqBWkpvca27Xj7KPye+JSEpvKArTsnGg2sdl6YqfrGmhbsM9+tl0ycIHT+5KRNjPga+0IGm1NUeM7pjQgl+x5Uw9R4JfNYj9tTwfk77eEux7TI8185FONljOQnw7Wazn1BGs5PZCy+5D+FOWip3MsAYukfEFBPw0KVqA9tN5EK0zpDWgN9vhaSuHwnCtGe5kvv5TvVgNce4GUJyuUC1C6wJ7L9l3tuacCAF/2qEd3AIgENH7wnW/HH7zy1QzervQM+/4RV1zZcb2Bnes2bODqEUvYBXR7gd8GfBp71q3TSvU72TWrMYCt3R+MBLTbDr3u6243t2+7wX8qO32ItWzt7/YvMXu7Gc10vVvnlQBn9znHp471DDpYDaw+2Zg8/fuvdwsUy50A8GpgVHdLEYByKh/eBx0Z1dVu84ONAleknu/k6LjiGzUIX2Llxd4xm4H3ZpcMoI4yuVaNBQXJXL+hnA8cFMj2ZRdQ842bwFtsbeiDWkbq0R+4Hj0qI9+bT8xpWauLfeV20rJOcVrIfLm97Bv7ruus3fmKBwMR9h4J3exq9yoq6WoM4FMZW53XnLy8q46hU3jhakERK3XLauAvDzHz09IfXQPczSPdDQLzudYYv11jisceEwucs6/DnI/0wBj8vu8uhvMOF3/p2VyntiQsu5XWEgqutKCI3l2xHADmJuvVKVpmW3t6PY+9mU6ausA/qSQsvUn8o9I5XH+OCQlSCAbPFn+gpb+S5WMl6P4UBtvpS063wH/3Fjj7mo/7jjkD+WgCkdPeIqGpDYgBwoCmE7lCOflcZ7wBwXQN52zVxcju49xOuuFLrlGJfmfQlOUJDeAQa8UMiGBT1CO9zzaSlcG2HXY+MBgq0r3GkJLcikEeXpJl9J3VGm3Ojn5jVznOdX6OeSMUVJD6CNtOchWbU0aAaXN8UG04el6dsQIIODlmjYVrDnbdgMyJb2Cy5fxtkyyX4cjqmKW+YiczA9NSFnIuiXyoEx3HgJCstnYtx4CLmrQvN0p/kFyagVjkqJDnyb/SHub0NwBZJGENMGEpOmZXiixyu0nllt+5+CzzJuUU8FJBFh+8kus4F6GanT4wpmXwGdY+CLZcMo7c3iz/Ky/oYM4xMOQFzAEGnFjCWEYTA/cSOq/yx1JxawPeLA1kY6Zq4Ojie1HXAAWVcjVLQ1l41pHWJpYTgurZIKcRRykKOysajYgDUQH3sBeUk0Fbx9HWbNQlZ7GB1rpBy7xVtoCOHeojkT639m8hxLmWgzYQcMLmi3Y/978xzmV+CEOlwe3gb9JOrm/XNDQ/I2/sJvvH/SwOQ7lfpY71GQJh6LTWMUTXiSM1kNQWO4EMhUBWkcDOjvGpjHSG/HnyqoPW/vZzYSsr2V+zzFIUM9YME52+Dks6kGY0UIYdoY6koULg/holv8nkpv/PTksCaXWeuMcvkU9nT53vtOTgFJUApCZgaX5n8+o+2FCfWrAOB0bIauvfYWA+r6HqBO4ADy1KzyKM7XYeFsF4EbAo6Etel4ih6JTVNWq5WirnbP0jU1MBaWVFimPZWDMmR6/10DXSDxrQQ6IL0tqYl6Vd683O5YCdzHmgRQ9dnc4OW1vHLk9rXat47CpTywViu53TUhMLzgjWJn6WjRPda3nvNaUBnZeWg8ikxhkkNxa+ssTsVGNBRc4521/PpeyBaoWAjcHizuU02TA/+EkWbAbiTHCY11ZpQ5NCpn8jaGHH3T9AuzSDVqNF+BcrJxyZOIK77tqN46U2pqbnEE+lMDc/x0w76qNUJsOAU5zWvVYLqUSKAadDhw5hbHwMCDcR4bKSFLCHZttDLJlk9s1IfxaV0gJiyTjabQ9zcwtIZbLMpmy1PWYAH5+Z4X2aZKPrtTrS6QyqJGfbasKLemg0QijVWywfGveAdcMDaNSqmJkvIJ/rR6hV44bJ9uW4TIMDxJJqo9VsoNZqIT8wgJmZWcSiEZaqZ+ZeLIq+/hwO7z+IWCzGzF+ag5lMBg/cvw/j46PM3iTAj9pubGwNpqen0d/fj6HhYUxPn4AXDSOXySCXSqJWrSIUiUjQGkgNJIJWs862D40LGhM0fsvlCktX075Qr1dZ8nKpVsKbb3gdbr75Y0imUqgz4CzrAa2VFpxjaRVorlL7E0vQ3Q/lYN3GQruM173sFfjSZ/8WNZKwRhh12ncp/7KNKQmj8hUbfLuKcvnq2s7rntoi9UgI9VgYNzznGvzjl76EcrstDMw2rXNSRtqDt9e24WHrRnH1Yy7ExnMvwCWXXIK3vOJleGA0jS2TRbzykx/BCx72DGQfdyHOz/bjx9/5AVp9CTzx6qtxxy3fQQFlvP+v3ofCfT/Gt279AR7/2CvQKDURpvbYNIq/fMN7mYFw/Uv+J9JxoBSP4+8+9w0886lX4/iJ4zgeSuHAXftRy0Tx8Idfht0/vRO/96qXIhyN4qa/uhmPvfwqZJsh/Pi2W7FUqeIv3v0WHqtIhvDRd74LMaQxs7iAzRuHEao3kU5mcGR2Ds0WUK9UEU14yMSjHDDg1dugkbewsMjjlMCnkYF+HD4xQxIzyETiSMSTDCjXqy2E2w3EU0nEKMCJ8vr2D6JUKmKxUsHCYhWJWBRr+vuRTydQrJSx68AxxBMeYukEohEPiXYIdS+Ke+/bw+MzHm8jHolgzcgIyiSb3m4wsz8WTiIej+Hg4eMIRaJAqMnPnC7XUStVMdKX4r6vN6M4Y90gDh7chdH1Z3D55hfnUWy1MVeqIBWKYe1QGhdecC5+cOvtqLaSSEcjiEQbqNfb2LhhHI1mC3smTmB+schs8WQ0ikgEiCUTKJYqmJsvsSrHyGAfNo0OIhX3kO7L4u49pB6whkHZoxNHcPa2Lfj5fQ9g/9FphJHE0NocQo0yrwUz8zNIxTJIRKMYGV2LhcIJlOsRlqgnWexSaR7jg3nMzM5jID+IeNTDXLmIUqWN8uI8cqPjKIU8bH3kk4H156DcpIzGHiLNJSCSAQVyNpp1hKng1DIsa95GmJSL/MOMAa4W3EeBlKZiI+cMk/VVs8FX4ZFn+OGFHYGh/r7kI6wyh1nu3oKs/Bx4EnAooZGya/l7ZSAJocoXoiTkg64Ow9fu8wFgs+N46xO7xX+2HEZU8UYCRAnApLrzOheui1oPQqTbggbzbMX4oP1eFCvUVuZfNDiqw8Gszml1QPvBU3Q20/Qi9C+tSxb0q2al2mYhRL0QNgwk4cHD8YUq5ip0NdntFlQq5xveo/iZDSRiMaRjUUTDYRQo3UCDglpE4lkkuO2saWpY4hLjs0mriajnIRGJotFuolava+oMek+UA4KofUkpg5PbUAoAdcIRUz5ijjZqEd4b6NG0d1IgCAUE0j90aqHy09m8hUTUwzVXrnGsyF/uf64GuJ4MjKWSEjBHrE73YwzPhwIAu/K/JtnsPvtkQObI6JplDFK730BMk4E2INOeSdeRVDVJQ69U9l7P6gZuV2o3l1X7i2YAW7m724pA7SufcHXPNnEZvL1koA3kpja1/969/T5+BbWhW59TqXM3q9jK6ra1yVm77G0bZ92s7l/uTDn9tv9XW6BUeWgMYNkwV0Z7gn36wbWMD4b5vtvg/hXBNzs+W95TI8mYFaJB4xIcrOdNvcbS4fj7q9oEojgo7/ZtImOA6r/ibw7S4wUlVdCNQC0LyPJV71h+Tx/sH8NV5E39Keo7c5/ngourQUrLQEg9P3f3Qjcw24tw6fpFHiqMdTIA2Dw/vUaJ67NbVn61MeV7G4eWusj1JHXeaQDwQ8MpO9NIuk8+GTB6qsBx93X29/L2d5joVhCHocy+FHL5afN0MMnJj6zp8XrOTmt4p5Hc9lqtXx7cbHfmNisKiHSOldmpltE/lj1egghckrl6t/Qhq/WLsfuVMiCrBc8XIboJ0Kv4gBOQEqwJQausNFdOA8APdUScvu/XogXOufZTuomSD4kkGMV5b8wrf2JpPiJ1GYvTQFmhFiIWRIjLwdWXD+5i2tJ1LA+mcqzW0CwzaE4G2zh147ZIcwNATUY0cN7bnq4LmEl9KuhJ7zNGFh1uyXEqDo9g/woAETfuR8BdNl70fwF4ou1kQKuCAgY4+tHlBmjxy0R+UzAcdZobG1d3R2biKhjlM3WZhtlZLm5HAmhJkthx0rhR9wRAU73J4SSApYEUBOgK0Mv97YCILInKMqECWpEDQsCQoLxizBksFeSyEpBSHBkEXFI9W616wFpQIFNAQxVXpXd3WXvGCjd5XZOnE0PRZPPaqLfF0e2FqA10s1A3FLMUOsjcGgigLFiqP41zdtRo/lpjCZMMKA0ZkQtXlJxzWsuuzpulP8YEPBabyBjmwsaSMaDsK6f9xH9GG538S/9Q/kfSa2t7Uc1REgDLDPIqezEcqiESjUi/aE5EH3hV8JDBDA1SYABU+4UcPnYtz1diZ3NJZWxSm3FwRreRohJ1skPbBi3AKc04fqZt3DqhXRBMgCgFvSiVIzuoAvlnaTpnMmqJgvAOcfozQEhvYqCK2A3Kytcc1twnbLXZwSBgdfM7dK5asIQAwxJ80rnWKcPXZ4Uo6KtsDE2J7OfdM6PEDQahAhKjT8alzFXORaeGIi8LvtyJxQqK45DBeQJSjdlL/eoFudzoeXVyImuwDY9jhyWr4rE+I9sN5uE+8+X0/c4K1iQO2CXwWQFyXgMCNQE/4ECDSWic8UHMX7MDoNQcx9QukYgnwQSm0mAS+aoyYMFFBC2SnKnJGtbrtn6QIoBYgrwe6H8bwEz/Uq7YzoOBOpkVAbU1r9eBinI9G2DqL0cGCDtWt8/A8pnkwYFSDriae5oDkjSSqcua4LHm7HF8jxNNKaCytIPlCjSGluyF8kAZbxS0QeCBWOLSF476hEDlwlrXgAkD5v2gAb+vAyavzCIL9BAJUlknZI2ntUS6QEabAMaeguZhRFst3P2zbwHVebRrYQGAvToOHzyMe+7Zj8mlBqZmC4ilslgozCEWBojNnOrLYXZmDolYhFmO+b4+cv3j0MQRjI4OoxWqq6Ne1sRGK4J4KovJqUmM9KdRKi7Ai8dRqzdQrTYQT2SwVCIp1hgy2RwDd1QzGtMEOBIIu7C0yGMrlUmjUm5gsVxl6hSxJ9eNDqFcKmJuYQkD+X54zQpaoTD6+nKYmJhgkFZapYlqrYX84CCOTx9HLOoJuNME4n1ZxDNpTOzZj1QqxUFb1GD03/v27cOaNWs4LzetS41GExs3bsKO7TvRP5BnUJcCWgrFGsKRKIYG+nHixAlEI7RPNBGOeti0aSMO7juAZCqBRCLG9aNcyvTcwvwCywQPDvTj4KGDvC8Te3mwvx+zBCyHwqgQW7JcYqCY91wGhMO85lAnU95kmr8cGEi2ge0Z7RaqzQpe9tIX4+tf+AdmklEAE0lTk7yY+Kg0jEsPdBbMoTEQzGJmCW6Sulamft0LoRoN4TXPex5u+eLfo0zPoH2xLmkaaL8lwOLopmdjfTKE5199KcKpBB532SPw6utfiaWz1mDbceD33v/nePVTX4rIxWdgtNbC9jvvwlIshKc+8cm4/Z++j3mvgL/88AewuPM2/Oy++3DBOecxaEks5uj6Qfznv96FE+UFXHnRuUjF22hl+7B/7xQecfHDMDc/iz3HS/inW76NdjyKa659Hu750Y/wjBdcg3ajhRtvugnP+a3fRX26gO/8279gCcD//sh7kMr1oRqq4G/e9wHMzpSRSXrI98fhteJIZvPYc3A/+nN9DPZXqnXEiQVcIbgrgoXFAgb7swwCDQ7kEfeiuG/fYQwOZtAXimJ6fgn1iIdKqY5XXPcKtMMtpDIJrFu/kdnqUQqkmDyAz/7155COxlBcKmLT2CDy/QP4yb27GYyKxT00a2WsH1uLqdlZHJo4wcz4/nwMtXoT9UYL559/MW778X/gvHM2MthMwRvZgY246977sHbNAHJJD61oAnOzBZRKNbRbYdQaDazpz+CSi7fgjjt3Mfh7zrlnY8+BQ1gol5GMJZCNRrFhuB+Da4Zwz/YDyKbS6B/KotpoYbFQQLlUwUyhhDIFT8SSbKfmcn0oNkoItSJIEpu/2UBfOopqaQljwwPI57LYc2Qes/PzGMxEEU/3qVR7gxVPdh6YxlJxCaPDOWRTEYwN9mHi8CS8WAqFchVnbVmLPfuPIBZPI0J5lGtLvP4Qkz/Xl0YmFkY8FMbUQonXkMlCFYN9KZ5f1UoZB1shXPjMl2MpuhnR5gm0wgk0mx6irGBQR5gWRvow0ulsFCYBrY5UDZ/QADfNee8ETZoNzcoxDBo6bGGzv2wF1w3EbAHbS31bxex9tbM0SlhTHgQpT+g9BMp7YdqnxOHqx4nKJiMAqAsIO8G2vGVo9Y2xzDlrtRkoYIgA04QXRaVaRTTWQJR4760Qyq0mSiSVTyCpR6xV4rkKwMlpWrhEksLEgicbnBtdAyGp/R3wueVRDmdwgA3rIVEARKPBtiEFv5TYdgkxa53sONob2o02FipNNFmRqsXnKLpe9ZUcQJ9ycEvaJF5SWUGIgiJor6Y9k5a0BgcNUZlqDSqn7CoRdYbTuI6wjWLpKkSan/i9HMjJNh3tacE5mrq5TmcHDgqk/y9nmHiMgGLqu4YEm1IwN4tAy0cCm1t4/mPHuyyXX96fDxUANtBzaGR0WU7YXgzRU2UAuzW3nLVnnXueL+/8iwKADYx83u+/GF/49CfxzOddy682Geef3nYr/01AZ6+Py5AlyWdXUvpUwND/GwCw5d21+qyUA9h+N8CcGNNf/cLnQW1FDF2rK7WbC6IT2NzdXi7oexoA/uXN69NvClqgWA7OU8vbpcsecC6Qu1aC0QxkFdu7G46zM3nPftAzpP22Kghp/iy9WEx9fXoP1mw3cMXmgR9VHigEyXnWAYD9wgQvMrOHFKPkY08P7uMAZVNY8f0oct0ykEsDxMwvIKnG9MldBV8NTGRfnnP9SgCYPKOz/zg1hNXDZWzzfvyLnzV8vn8ISKx/i+OD6BhnDhDaq9SrS5c/9Hp2jy97kl/eU6hrj27p6KZOv9HyN/qAMfWu83PHq5XUvlJ5H3oLPPQ7VSiuY16sPs7lXVQvUmOy+rnjWt1zqxeKgy511LPPSs4DkpLE+Z+pmdkScIrK5acB4Ic+Jk7f+WvQAtue/wkfCKSDMwFLNB0lT5MALRZLe51+HAAAIABJREFULgdnA1TEWc7SyOT6NJBJ2Vu8OHTvLorvsGOfF0EB1gTYCUAdAVqVOaZMKHF6S0nEma35LpX1a9HOBkKbA1wc7QH7k50RvlyqGCDCfBGpYwYsCSQjB4Lu5L7zQoFHPoAr2EKOARcgtqWQn2nsUX+jDCSc3TJxvRj0USBUo18IAHBZu5xPS9lwBmS5hppg3erkVwDBgD9m02obUnlFKliZwpwLQhZhc/BSvxpYotCEz6QVdizlwlVWIy/Ghl4Li5MZRX4EvIJbzFZVKVVB+rk3SQ7DbeuOvJSaO8tyMNOz3Xxl5MGn68kZzmCGGlC+ARlSkNIB0gyYFFa75gwmhzUBdJT/kXIrcv5lcrCTc8vYzQr6Uv9Tjiw/CEIsNAO0pZ0FgJSxI/1oAI+MPwWHmfkuTiprw1pDc5Swi0gY8gKcGThTYwYZ94+C58ai4HGvDDABZeW5ZmxQVJr1jQQqiOy33yYmDWxORzsQMOsvMFr5a+5LXR/UgcV1c3Iw23Pp33ZYJa0V6A0OMXIMMF+jY8oHZj31o5oZJnnNZr+BbTwUFSDWdcZt0yDyVFm9qggg37fBqgAaLCKIvfUPr3qCe7NTlfpG8liLU1THs64HARBqoasNfhaD9VZePbTQ63iOKxDKwQI8juQAZDnW7XcuB4PYkgu9aewWzfnJgJbvfW3xCmlBK92AJ6vXmBSksayV2UnjlcA9Bsd1jBlDmfvRJNwd1qmtRyLn6jBp/chbWZvYyeuwh3lEOeuSBRLImih7gpWd36uy9rwGWaSxP/fcQ6MF7PAoCcB97RYDQO09sv6oBA6zkAVg9vedABH2gXJrB9uTOg6POsb9vcWV9FelCTtkMsiqY1ajSHypf5GVDsph7eUz5XmfDYKJ7BBuY8TkR3ktckBmk+VmFQ/N1y4tpVQhnXksJ2mALwF/zsGY56O/rmqAAAXicN3D8BgA/hegPIdQg9hG9IIaA8D33nMAx4o1HJtZQDyVYVnDuBdiADiZzWFulhjABDbWkM/1IYQoA8AjI0NooibBYzpHGy0P8XQOk5NHMZTPoLg4j2Y4ws57zj8bkmCeRrONgcEhBsJIJYGCBSiXLoGwS0tL8JhtGEWrASyWqkAkhEQU2LR2FMWFBcwuFtHfl0OkXeNWIQYwAcD5fF4PLm1U6030Dw9j8vgxzkvskT3RbDPoF0klcGTvISSTSWbsUhOn02ns3bsXY6OS25jGIDk1Nm7cjB07dqCvL8vt2WzWUawJE5eAv/n5eZ/xT0Do5s1bsPO+nchm05puQUDSTZs2Y/v2nczQpDqXqxXe62kPXbd2LRbmKZdqFNl0CrF4DAP5HJcvkYgy44yY0ZRbr1UvMyOZgzE0uICCE8hOqDaKeM2rrsNnb/4EYp6HerPBIDAP6SaBI8IY53WWT4zizZCxymFDAgArA5hAlEYkjGoEeO0Lno8vf/5vUaWAFxprLWFC0v9R5PHwI16IXLiJraMZbDz3YXjkhefhlq9+DYvbxrFxooZzf/dq3HT9ezA9nkHk+Cx23XUvKrEwnvaEJ+P7X/93REYiePM734bWwbuwZ+IQNo2vQ3mhxGMrNprButw6HCxMo3j0GJKxOmKZfpxz6ZW8hiWaYXznP3fhw++/GaF0DG94yxtx/IG92HjeGQjV63jLje/CNb/9bFSPz+L2236E6VoVf/3xDyEz2I+pmWP44S3fwK7tO/DYR16I4zPzqDcimCtWEIsT0zuCYmkRsXAOVQK+EknsP3QYF194Ac4//2wGkKqVEshaecxTfgM/uO0/cO8Pfsx2wY77D2Ggrx+PuupKnHvxhYik4hykQGOc8myfKBzBZz58MxLhKJKpNNaNjmB6dh6NcBJ333sX59FORj0UF0tIDo5g4vAU22gbxoeQTYdRrAKFpQoWC3PYsH4Me/fsxcUXX4gdB46hVa0hHmozy3i4L4xEKo/5JWLGR3jeUTBFLAQk00mUmzUsLMwjmYxzLm1i5I8PDKNVKWHLGZtxx8+2Ixxp4cJLzsKu+ycQiyWxZnw97r77XtRaTfSlUqhVaqjWqLOAdWvGMHnkKHLZLNaP5RGJhHDsxBxK5TqyfXHU6y3EwmEslkpo1pvIZdMYGxrBP3zrVuSGRlEsLWHbxrVINavYsnUTdu4/jF2HjmHtmiHkB9OYny+hUgphKJdEYX4efdkswuEWcskIBgmsr9VwdHoa8f5x7D4wiaFkFGdu24L7d92DK5/4RPxs3yHkLn0WvPwaNMJRxL0WaO1qtykok84GpgKiVr0T5UNrAO3vvqON928L0pTrTc1H5padNXRv8NVHgmA0U40QO8m3EI2KKsFlviqKIyscCjEQ7toU5gCSoEoJNnU//tlN5fPdfZ8BYDvf6X5iz5ZtVOwJVg4Jt+CRFDwbMCHUPAlQZbvCeanZPVA1KLYTnQArtkv5MBXsnS1uf7KHxc6ivcNUoaQ8jgS2nJY46KcV0rOoOpstIE0CwSTIsal2tjm1jC3NezcD2HIdnTXobMX7lYLAVC7f5tK+6gguZhBY7RxV4gkCaKmKYi/KokuBfaLQZB8+99B+1Gqj3mrI+Vhtuxdc9avJAHYZs50jDcyQ7ZUf+P9UArr7PfT3g5UyXil3r/scY50SYEn1tHzAdu+Oe+/C5Y99nJ8PuLtcLut38uhh/tnAz5Xa7VdNArpXW7vfGWBLIK8xjI01THW97XvfZeCcJLJPpc6nAgC7ALMbNHBaAvpkvXX695VaYKlsK7ct4cHGuRJ4aLv1qgCSH0GloKKDJYtKxsofOePLfb4vVjbsjpu6y2ds246LFFFbVhcHPOb3qeqdTwxRco7GSXeAqhY4yr7aDh+zY8mwq4ZOVKbU5ih7cV203TtAzGVVXIafa0zbaq0nD1d/aq8+DADJ7n5Yznq2bfu/AgBm82eVobDaKOHfXIDTtSck7m/Fz6qjb7VBfRJgecV4iJMsP0F/ODaRTUd1a/u20rKKLS+wbxebH7TH+80O7FU0803Zb6utAw9mZeWSrtC+ak539NuKfej2NZHL2I/ptJ3OeVlDVn6pCGQHeJL5WNmvo346PyUle5QCNQAGnd26uIPK+f40APxgRsjpa3/tWuCiP/w86g1iF4iMIC1ezUYAgHKElUrcWkSHQL7igHd3ZmO5mdOcnumypXw2q38YdeTNFKyyxY6D4c1IYAeogmTqSO9cnEwaTaV7FaRwmbBWFsFsRELNDsUsTa0R0gIYd65m9pcc0CmfsB+zwsC3gcGy1jV9Vi4z/pjpI84TcrrSvwScisSr5rJVEJ2AQAOnzYHh567iOkkOJ5PoZicG5y2WHKMS7RYw5MywovWwrgCXyJSKq4TqTc9jkEX9/uY4YGBM2WTSTgKOcpcrCGVLezskUrW87iqrU2S2gzFizFnZYUwOWpiz5PQw0JDLrEiggLni3BA5SjHiCAxlRz2DsxKtTuU2B5A5qAXEkiYxUNmLkFSmlJfHhM/Ylf9mCU11QtEYob9ZqtplQWteLwZxbZPnMoszyhz23NfmlfODDiTQgGRyA4eeAbQqI9pQBzm1lcmX+3LiNHabDHi74DJH+KvktswbdcCb3LYapKQFR058DtxQZjK1BbUJsZ4DR16Qp9WPhuQ8dk5whs9g1mFHOZU7jEIx7Gnc0KfREjasPM9YoiJXTNU0OSABQqUk1q/E5OBjiUoSctvaeKB5w3LeTTUSZOSwcWEORbtX550BfzxdwsTwkLlHfWJzjscDMysEpGQ5dFYOCCLTTPJPQDR5q5+Pm+c9sSSFIc0MHl0zJZ8vwz0+m5WdlKROwLL4xOpwJfZpDBM/QwB+WoOIMeivsdo3tiRzLnPf26iWmCODyECqnmZ4tPiMfFlHfJluUgegIBcFfQyE5/bn+aLy2RoMIi0jYL2Nf5t7vlNX10NeP3Q9N4a/MLO1DbQv9DQq19qc1XLJeh3kz7a1VtYmla50nLzcF5w/ndZOCfxhkNSCGZyAIZOiFoeurNv88Q+PMti5TI4KhB/4o9YE/81rrl2voLaVyyIobY4y21uUBoJ1UeYL79MRAg0kkEHWY2XBO4C/samZkWTz1uSlFVj30wTouJXKyBjlVZpYvn6+dXqHtqoDhsuh359tvowoK3S0W7j7jn9GqzwLrxFhALgNyv15GPfdewBHlggALiCWzDC7Lx4Nc+BNwAAmhY0q+nN5ZhAemjiK0bEhltcn57un9SIQhVjEU5PHFABeQDOS4DlN5U+lMzgxMwsvQpKuozh8+Cj3PQHAtGYkKQfx4iK8WBTJRAL1Sh3FaoMZebFwE1vWr+HyFYplZDNZxEgctN1GhgHgw8jnczLX0Gap2oGRYRyZPMIsK68t+1U6n2dW8rEDEwzSka1F/ZnOZLBv716MjI7w/ZxHuN3GJgaAdyLbl/G/X6o0EIsnMTI0iCNHjjCgy30VauGMrWdgx327kUoleC3kwCrPw/j4OHbvuh/ReAyRWJTtAGKdVWt1bNiwCVOTU9KvLWJ21rF+3Trs37cXyWQCkUgY6VQa6WSCWapjY2PI9/cjlUgik07je9/7Hq/tlfoSzj93G6YOTjAASIxeAvJpttCOUg8JOMOBJRQYpuu/zCPafMKSe5IUHdoE1DfRJAA43MLrXvRCfPGzn0E9HEKNwBQCy/TYSIfAW6c2YFMuht+96kJcdsWj8bDzzsXzn/tsbL3mqSh8807c+NXP4q/f+FEsnTGC6gMHMLn/EI7WlvDkx1+N277xXSxGFvDuD38ACzt+iBDJCM8VkIgk0KzVEO5PobXUwp7jRzEaSSKZriKXH8WBySUMj44g2gDuOTaNH377pyiFGviz/++tGIsncGxhGlEvjLe/7wP47ac8HTP7DmHvrt1Y8sK48ca3YHDtGtx/YCe+/PFPYOu69RhKtFGohJEbGsEPbvshtmzZwHLDS4tVzi+by6SwVG8wSzYRCeOa5z4LXozsmAbLFD/qsVfhC1/9Gn78rf9gdvTxmQI2rh3Hi6+/HkWWGCb55zxqlTISqTSqjTl87D3vx2BuCNNzs8wuTqXz2LF7Px556WaUFheRiKc4B++9u45w/uFGdQnDA1m0GkVkB9bg/p27cMaWLdh/aIpZ4xvWjaEdbeHo1ALmZstIRltIRkrwomlMFypIZYZQpTWWZJ+PLyGbaWFwMI/5Ygn1RhUD+SzKxSJGh8YweXgCVz76MiTTefzoZ3cgm0thenoRTeJ+Uj5wXRuz6Qhq9RqmTsxjoC/LbM9isYKhoTUIh6pIRJuYKzbRbCeRy4dRmF1Aq+kxqNxu1BELtzHW14cFxPCTe3ajUm3igm2bkEIDZ52xDvft2YejhRZy2RSKhTmWdieJ61J5EZFQBJVSFYOD/VhamGUp4LXr1qId8xBHC9+9fQfn/x3KlvHohz8O3//RnciODmIkn8F9h2dRGz0LlzzlGlGwCZFEtvAveadxzj1iUltuXTnn0DyieWfnB91m/PtoPrNdr8GT9rvZS/ZMd/+1d5od0PFOU+pR244BSz8fsO49vipFoFQUgLiBG2iZy1OD3sS2D/ZW3sfpvWQH0n5Fe6MsVL5zlYUK1Obm8vZwEJIzyQ0cE/tL7VVrGP3XI1UBC4JSCWgO3FQHNbOCReeG76D9LVCakUAtC+hjCWb9iI1CgYC+LouU1Q+ilAJxrl49xzXU7qezHl9HNpGE9PGZyGxNBpdZml8+tO9TXmkLtpMARQrmDfQIJZBQAHVSauAUPxRMwFu59JD13R88YW1XK/3y/lyNAUyg26c/9hGffeuWqhcA3C2F/FAkoHvV3AVOT8YAJiljuv6uO++AKyPcne/WgEx635lnn+ODtwY00vcvveF1DG6u9KH3kGQxfX7zWc/2weJe7dbdNr0ATZO/fu2b/7wjx7H7/oeaA7hXm5xslFkeZLruqb/1DL9Mbr0NOD/VOveSqnbHSbVa6cjPbGV8KOU/Wf1O//7r0QJFBYB5P1lW5RXQGgNHnOu7Wb0S2K5+kK7gZfYSOnLKwYHW1NME9WIfiQ/E0JmVSC20F+vepVsKM/ZoWxUBOX9vo71ZUqXRXmNqQLYpLu9fN6WF+Zxcf1J3G7lgrAVo8TXabOZhkYO0fC+7m6Qs6kiSZfco4BdkuJDzLfMi+DyueyPvk+JxNHdxm/Z48qvoWTCAv8RfbsC126tmD/n95/gAfJ/qcuy9o/HMH9UN2HF9uw2urmY/yc8rT8IeQ9N916kCwO77g7ZY4bU6ttTRrBepvSJGi4xPO1e6M2rlqbTsZT6A69hBPUvk2Juu6Spj0JxvveviD5EeP3PxV+gYJyZ0ebn9yIjeQK/vf/KDLeURfrvb/OjxbuvP7vnIx3d/LelahVYcXOoH0z4J1AoV5FVYyVzr1nX2dJ6RZs52zoTgL/PRnc4B/OuxkZ6u5UNrgQte8vlgmVR2phx4ZWkQcJM272A2B/ubSAczE1Glt2zxY8amZ8BtwOayPMNsEKi0LjkyCXS2iCRyXDYbVZXmdSLP2flNbB5hydB7DRCV0jpR7+GQXMusJdm0RQ5ZdkWro4EpbPD4YJ0cpK1e9GwfLCZwnOsbRNKzXLDm1KRMdeJAFwDOpEw5Gk0ZVAY+mSy1SHNRucRpYPKQlnNPQCySulRgnmTBIpKTTyK1xWoJkwwus26FFWtsbgF0xGFkEtDM9mbAX1gE9GwprycAocMmFLZdk5lC5iCicgqAQMwvyQ3IJhU7hgQEJwc7b4Rh8DOpnRjEUaau5LgNcgub04mdGCpt3axXRO5YpSfVfvMl5Rg0575S+FdZYWLsSd8bg5LuFRBbxpRJyyrmo/KxMjboeSyL7RsOAu4SY4wNM3onP8vAKqGwcr0jytrzZbUD4N5yLVJfG2PYtmHObKaSegZOSQ5mAaysT7i9VVKX+0FBQwO2qcwG5NPvjFupbBxBcyT7ZgARtW2rQRK7BCZQv8kUEdlrAbaa9QaPSaobOZ2FSShyxsKaVrakLyCnwJ4jZW79JteHuR0J3LJ+k5ywArjTuOR/dZ7RezzKCUn3qMFN99Iz6BpqK3LE8bhlIE5APrqPgxh4bRLwlPqW6kKsKmLFCYCpzFoFNWU66RpI7AvNd8yy8Qok+/cok9hXAlCWK7cryYjGQmjUBMilMtE6x0AH1Y0BNukLDpxQ1NVkjEmS2PpKrLSWgJUKYnIeZnX6mQPPZJOFGS4ji8aUOITFkchz0NjGwWnJz2MtzssgHzNfooEE9Px6ncaA5W7XY47KF8naJwEp1rayRqgEIecoV4ewMXdUAcDSD/ATmIEvgQPmTJWABwNwg7oFDOlA3cGctrae2jPM0W2semsfYbLKs33nrQK0ErARBHtYOXjecUCAynurU95k+e3ZEhCiOVY7TkkBwCuBPGLiyr4VOJBpHNhhzpXytr430DY4+QYRyMJCciWhheUsYLaAcjIuZL8ihql9uF66d3IuQx5uYT8YR4734snmYBmeM6pSoO7qO2+/Be3SLKLtGOpN2p9qOLTvILbfdxDHynVMTM4gke7DYmEBiShJYjaRyQ9idmYaiRjNlwoG+gfRqLdw5OgURseGUW9VgDbJK2u6inaUQWQCRUf6M6iUi6iHE7yQkQw0sTUavO7EmOV69OgxhL0I70ckbUySyDwvPY/3uGa1iUq9ydJG0VBdAOCFBSwUKwx8RhWoSWeyOHL0KHK5nIzpVhNkxvQPDePo1BHEo1GWgKY2SRFLOB7F5P4JpJJJVd9oIZPOYOLwBAYHB3mRlnUKDADfc8+9yPfnZG8NA0uVJqKxOEaHhjAxcUjXPdnnzty2DTvu3c3yzzRejM2+eZMAyakktQdJqIPzFFfqDWzdcib2Hzio5oPslQQYH9i/n0Fe2z+p48vlJWxYv55ltpPxJEtIE3uZgPNYKo5cLsOSwqlYDLFEHB4FGpUrKC0UUK4uoFqr+nYJS6hGaE+nNbzhO4yY6adARNNroxpu43W/9yL8/ec+y3KvtKB5bVrTJSysHQ7hh5MxXHzueXjFs34TyeEhnL15A6575Rtw1Yt/C4XbduJlN74Zb37u63He7zwNu7//A8yXlrBQLePhF12C7Xf8HMgm8cevuQ4ndt+OphdCfamCNuW/DUVRyUTxqfd9BrO1Il5xzTMwmI8ilhvEzZ/4Mh52zmbctX07BtaegaUqMFeq4o/e9EeoTk4iNTrAYM77P/dpPO+Kp2HHPfdi+sgxVNMxXP+yF2PzOVswOX8c3/rU36BRq6HsAfPVEmIhD0uzC1isNdBsJjFzYglrR+Pw4hGk2hFsPXMrFssLGCbgP0IMwQoztiPJFDKZPizOLbBT60ilgPlyGvFcDog30VeI4+prn4Ta9BKGh7PMdP/kX92MeDyKcCSOYrWC8twSauUa8mlgw/gmTEzPYn5mEYV2E3/yphsQbUVQblcQj0XRri7CK1ax1Gih3GBYFmvHRlGMNHHdy1+PsaFBRNFC30AKtXKT7ykVmyg26gg1G6iXQhgZzyGfCWP3oSmMDA4iHm6D1BDrZXDQAckqp5JRHDp8AJlsBqn+tdj9wH4kUlk06lWE2jVs3bwBR49OoVRtYSCfwZGJCZZ5b4eiiCYjHFAycWwKqXQfIqEGhkbGEQ1FUK+XMXXiBMLtFs4/cx1q9TB2HpjCkeMLGMvnMDYQw/DoIKamZrBYaiCViCKWTqHVCqFamUM+k0MkFUWhWEc7GsPiiRkkPcq17GFxcRZnbV2DUq2CHQdPoD+XQ38sjG1b1+Pr/3wvEgMppKIhZBMxjK9Zg4P1MC542jVYiGVRZ8Y9jb0Ms2hDYVrniGMaRcsLI9aimJQKQhRU0s4ArQpqkRAiDToPlNkJ20YC7RClXqGLxe7j04ja47YnNTi4TB28FHxHObvZi6V2Q6uBppfkgItYizLDthFqemjGKT92H0LeIud4J7CxTUxYzafL+yozTAWQJfuuoY47CdpjK4bLSgsOhfXxacoCC9l+Eja0JiLhYB8+f5F9HRLFCnPSUXwy27KWwsNJVSMAp6ZiURvEd2yTnc3nEIHe+XzbkuBYpt86Hj0LUuP90M52es6QxVMC0yxw0D+jyE/cDlwKbRN6XzNsIK7ttuaaVgez2gmB480ChjWoje1llczvSg1E7WVnHD6vWVCunQE0aMuONmwTaZAbta/rAP3DJ/5qSkBTq5kMM+XjHRtfx/l+TZKZZIFv/e638bb3fhCFuXl88Ma3c/DSi17xagYLHywAbCApSRU/6/kvZMnhj7znRuy87x5+B4G7pwIA23PsPioblZueSfl97UOgIskY27PpewNhKW+ue61/k/MfBJC+442v43bpzllr7Ub5kHP9ebzt9a/FOedf4F/nlvFP3vEufOMfvsD1dNuv1zvdMh/ctw8Pv/wKBqFXywFMbN3uNqFnU5n6BwZ6Avz2bqrHfXf9rOMay/vcnaP5ZHU+FQYw2ZHu80l+mtp4947tuOpJT+H2ow+NC/p0t3uvNjv93a93C5RKJ6n/CsCVQij+zbqdBmc3CyTTfdWFl9W9oee+YP+RACwh/EjwvAbR2w7XJv8fpa0Amh5tl+LnZMZeK4Rok9R5ZL+jcyPZAaTYQf9NdjvZLcs/htToLur4LORasVEssN3H1RR04q3MZ5zKhhtgb7wra+o8vZAuZ7snKoGkdq+CXxzvrIA2B4OFKTUC+cikacgVR8QSVtGg1A1uotdQFW0vglZnJBvb5CEL/rLqOk0hJZP/88u/yrAw37xdIr7pbrTXZMADUK6z9QMix0qvMl9J7981kM4fPp1PPxnwbLCjjLSAzdnBJO16sQUXGKBvfm//WdyXvl5lJwq6Sr5svwo9Cs3dtcIc9P0m/Ht365pbfoWbV532OrsVgwkmdTAX5LtOhFXmtaoI2TzqKpdP4OAi23sCG3alYvUCgH0w2PylHeUxim6vvM1+4dgHyqOXU0ApAGxBJyZGp+PDZkh3sItUxeaAtorNs9MA8K/3Bnu69qu3wMWv/Hs+WNPSIsCr5gR1ciKY3JSw8vSgagd4YvgREGQSHroU0t+WV9YO0CI9K+CpBGKbpJbJSQf5GynvkTjB9X3K3AsYrwLk2cckm+3gS94MiYKzfEaaN9YCwPUQTMAIARXG9rKo+iAfsMlvSnlNlpkXIdOlV/lXdvQTy1GZn/JsOegzq49y7VUJ2PYY1JQ1XCPdmX2oLEaTZNWFjc0YBROJQcNgnDopjH0sDERlGhJYSmCdgqgMaigTjP6b/kcsG8l92xYg0/YDBhYjDK4p3MXPpY8wqnX5VXYw3Z9IJVCv1xCLRFGrVdmhLsClLvTEsKwTsCc5QOn5DO5p/xmgQoUwCV1b1L1QCzVqMx1j1i/s9GEQt+oDtrFYjNuF2peBMJZ/Fpln1yFi7WJ9zs4fy4/MAEyY3xmJkjNdGBdiFGskvjqPGKBS5wqNbao/9QPn41KgjsGFpvSF1YkZfAq4yyZKrPsGv4vaiBxTxF5jOWod4px3OhRGLB5Hs1nznyVAe8COFtaHsv5YOlrms5khkrdTJd8YXKvzeJJ83HKVX1bf+Na5w3VQxgA/Q5xSBgLTu4Spbc8QgImeT/NAwCL9u1HXgASpPy0tJLltgRb0XGoTyi3I+dxC1IbizJNzioB19L56rea3ezQiud9MMYDZQjZ/dAyJvSbri7BtdVwrm5WdZtTWUco7V0Ek7ua9pDkmoJrPPDfZZV2MfLY5BVPUShKoouOVgUmT7WYmuQZRUNuqU5HXUwa6WwwAM1hCcrXa71Zm6jsJOJDACmGLU7vQ3xRPIs4815D3mT56XpCxI60qDGoJ1qF3NFgZos156WhtorWHvpP20lzYDsAcBFoYkxEMuBG4xnOC1/Am57SztpMlUGX4uwxwFzjlABB1elqdOQBFrVB7HrWAq+xgIB+xMU2iyny73A88tmQ/IqezjEYZP7bG2PokgTiBQe+qNbj3GMNYDq0qH68gse0Qbp8CAAAgAElEQVSBwhQSx7bLstVNQVmOBjrLGHFlr+m6ANSXGsm7JHCFAx+sXbXdhDEqa5hJZ0kwh+2xNK6lflZPDgzSeov8s7jlrZx6pzDW9TBtOYFJAvrO2/8RqMwh3CRIiLIkVjhX7e5dRzBdbWHvxDHEU33M/kvGo2i22oilMijMFxAhB0Orhly2D7VqE0cnj2PNmjG0vTqajTaDhVzftodEJo/DhycwlEuxNG4jnOC61hp1lrldWFziOU9OzONT0wwAhyMearUaj9FGjYJHwkjEE2hUayjVSNqT8k82sWXdmAMAZxBxAOBjR4+ir69PxpACwMQAPjZ1jIEvrwWUyxX0j4wAUQ/Th46yxLLZRKl0ioFrA4CJ5U+H2E0bN+Guu+/GwEC/ntNIVpcYwAkfAJb80OJo2bZtG7bfs4sBYEmDTe3TxpatW3HfvduRTsZZIpZA+hoxgAkAPmMb9u874ASGCAB88MABZkL7aTFCQLFcxoYN63Hs6DEGsC1gj8ZPPQSMjI1g/+49SCUSDADTGpJJJLBudAytdoXbiFjFBAyTjDbtU4WFAmZOnMDiwjxKlRKPSwKQST2EmZExD6+89gX40t9+Hh6NDZKWbYrDiR1MXhj5S38HmVgE5wyksPXi87Fl3Tp88RvfwZZHbcPMbbvwrNe+BE++4Kl41XtuxD3/+m0cmDrGwP5F556PfTt3ohKJ4I+ufwkmd/8UM4szyEZTmCsuMgAcWzOCD/7ZTWilY3j5c56JoYEwkv1D+PN3fBhXXXkJDhw7hnIzjVooCUSiuPb3r8UPvnELnvH7z0MsHMLbbv4oXvvbL8St3/s+Dtz/AEKDWfzB/3w+Hn31YxCPeHjPu/8C99+/DzMLZaTiA1iYncX46Dh2TezF2s1riEeNseEcJicO4Tcuvwpbt25FKxbC+rUbGK1bmJ8jFBgtGme0PrTFvtq87SLUw5S3eQn3H9iDz9z4OVz/rldgx213Y3zDGN77vpsQC8WZ0V1tVJEb6McD9+7EUH8/rnz6U/ClL34JrWQMT7zqiTiycw8a7RISkT684o3X4+wztuLun96KbNPDQruJAxMPIIooHnHZpQgnovjEzZ/GmsEhnLl5Ax5+xaX46te/jqOTMygs1BBBCedfeDFu/ckuFGoVDEVTqKKJZLKNZmUJi+UQEl4cTQoWjMYRinjIpOKoVCqoI4Zao4Xi4gKySQneiEXCKJUrKFaqaEdiWLdhLY5OTiESSbJCSmH2BHL5PswtLrEMO42vviTl0M6hsFhGNtWPbJICUwqYrzWxe98+DPVlUS7XMTLUj0q5hJGBUUQSCcwtFLA4X0F/XxTRcAiDuRxOTBZQpyBKr41KrY5ILILpxSJGcimMZhJIxfM4tlBEs1lBvTmFKx79GHzjlp+gXC4jn83wOuBlyFb2kEYb0UYDBxaWkD37Akynzsex8FpUw3F4ZCOwkgjZP2lZO7xZeM00kqEyYtUGWsksKo0aBwaQY7JVayMaD85X5uk0O5odknx2IxFxkY+mM0GIA5Ekr1c6VOOY1Ho4xbL3rDzTaOOswToq9TD2FQlspuBLth54fRWwOQhw4zMS21hin/A+HmohwprvwiaywEYJhBPQmFPV0+bC9ZE9nWyTuO7vZuM0Q2KPSt4wWotE2YPBZy+MqH/Oc88bYhGbvUsOYbGAapISRvc/Y0yYfWBBm0FwVpCYT5SEzDqVdZb/8oFclZxmiWmSsFYA2A/Kk5MVM44pMFADiP3UPWqzWjAX24pmC3exdqU6YhNImo/gnGxnATt7WUCvbyc6QeD0lJdevV73+l/dfwjco083KGog6PkXXXpSwPTB1I5AQAKUXXD2wdxP166Up/jBPme161djUNN99Pv08akVgUoCnD904zvwmje/dUW56e73W70edeVVDAC7Usknq5vdS9f9V4GnJ6vzycpovxPY/a1bvrYMoP5l1OFUy3j6ul/9FigWO0GcjhK7OWGXVUV9sQ741HHOtzNcNwCs/gA7B8rWQPuwlsNHRC2XrePnbImN2aS0a16LgWAmujAAHEakJYFg7MejPYwYwOGWpHfhPa8XGBacJWWLs/OnW+HgPkk1FXzMZcBPUZTYfvfdCVwoKofoe0jgMwWS0nlXvxFzSBSYGLKlc2UZCBHpIIFWi5QcyTdCB++qnK8oAQsZXOx0oAfV0KI2oMg7yWuh17F3LUA5lY0sBgJ9bUHYnWdv7ZllPhzX7y0tsbxd/VHl5mJ2bBQ/7n8VpHZ1AHj1ubUaANxrGFh5e40Qq566YZ0qWxvLV9Iu2r8G7lsxT45Iy1Tous5JVrS8wl3+oKAMeukqU7t3r2k9eFC4dQrmBdfYbEsrkfYre6i1DRw3lc8L8H92ymV1DpIE9u7Xbj9ix+z0Jxy3gP4kX/Zsdqub45jmM4j2Xgfz1+aKNomtU53S750AcEfZTgPAq0/U07/+erfAWS/6FB/KOTJb8yjZYVqAM20fjbC2qHHZ5EXq0xzlskgEeWoJXPAXKyeXry0T7Chg9qC8gwAGciwSYETvIVYdgWUCOARR3+7hlRdSXe3MUc8H9FCIgUh6Nj2XHQua19ddlEzak6Oym8TgIaZWxAds/ahuR/bVWHS+BFsbiMZivPhRUd1cGBwBr2wuKiaD7E6eVZEeVVloqqP97bDdfFYvBJSgjwEiJp3KwDhJLKrMNLUhvZdzxyroa4u4gDvC6pTnkEye5Hym8hHDLx4lMJUkNIXNS2wRZlOr5Bi1IY8boZuyI0nyV2nEvZNzBM26MICjBCxTKJ04gswJzhIxBnAo+ClAFkXY0RgwADfMz2BZNNNoIbuqRY4sAdtZGlmjgUQyVySIBQAPQNggUirIESJgrrBfyVEt4y/CDmmul0qrMQgfEye3OIeEnWvWpIQeKFNT8ywbiGL1pGeymBx7uiRXIo11Br0UkGaWNgF/3KdhZhUJ067hz1VjCxJLN5FIsIFKQCznMOa+rArblthsxsDW9ifmLznleRy32yCJK2LF+gEdClTaHKF6Nho1bmMGbZmtS+NZGcUE4irTlIBLY7bzfDUmITGHGfxX5rCy9hlIZoBY+svk6JnVSy3FOfLEvjB2MwPECtLXmzUFtkTKjueaMpMlP7MAwxyoosEQlvuU+1gBepedTgEFHGAQtvGqLFYtp4Ga8qc8l94h+b/lQwEMvK5S3jwFMXm8aG7oIAJO1jcJYKDxx7XmMW3rHTHmeNyqhWSMcXo+tVMsIuuWyURK7lhZbV3Grj93VFLej8jhVdaiDMmRqvNZWUH0PFs7OPqVyyFlMglkyZ1t7GA5PFrfMojdaHA53eAPnmcUhKASzx15kbvAdXIiUxl4rltggUn46zrH6woz46XtqB8tEMeAYttfKPjFAGORi5exSmtgLEbjXNnsLPEeOI3pe5bx1wOzSGqTRLjIStP7TUXAWMUstah5wyWnuRjsMlc8UW/QNcYCdOS7YN33xxyva8LKp74IAqUCq1rWOJFxpjazgBUqG0vbM4AYGOyyHgcHbG4jBYBlNNN4kPEkbSwgMyuE0P94XmskUZuYaU389LavA/UCQk2RgG4RA3j/Idx99154fYMMfrXDMUyfOIGYF0a5QpCQh3KpzDmAPa+FfF8OS4tlHD5yDCOjw2iH65yfkRh8NNcb8Fgu9ujRwxjoS6FRq6BFTEAAtXoTMZZ4LvKanUqnMTV1ArFYnKUReN7EBGSicZmKJ9g56wPAoQYzgBcKBc4LnMlkEGmLVGsm24cjR49x3l0eOgwAhzAwMiQAcDyOUIOCJhroGxgkaQ/MHj7KTlEBjNsgAPjo0aMKAMtaQf1GOYDvvksBYN7y28wAjsRiGBsexsFDB3UddgHgnZ0AcLvN0tDEJE4lU748qElAn3HmmQwAs43UljWcJbIPTSCRiPv7GvVxrVnHho0bMHHoENsGNC4p8Ib2gkaojbE149izYycGBgbZ8VOpVBELezj3zLPws7t+jkw2yxL2UU9kr+v1CjZs2IBapYJ0Monx9WuRyabxkx/dhnw2i3K1jJnFeVx85jYUZ2dQrC6BlnMCdAjYFoZBGEcbZ8NrNvDkR5yDi550Jc7aPIJXveM9eOELn4nt37gVb/jgu/CIRzwFb3//B/Gtz34WS7T+JONYPzqOIwf3oYgw/vj6l2Ni+4+wWJ1HvO1h/5EJhGptbLz4Yrz3Te9HyWvjT172B+jPNxDPD+Etb30/Hv/YS/Gze+9DpZ2BlxxAJJnEK151HT7+7vfgT971Vg7e+dOP3oS3PPdl+PpXvopdO3ailYri3e94Gy553CPRiAM33PBaeEUgVgFm6ieQz2WZsDBxfA6D1I7hCspLJGXsYTiWwKMuvwzRdBS5/gEeyxSsQAEGVc7bKXZ0vq8fZ158PqanDmNpdhEPHDqGT9z4abz5o2/C7f92KzIDOXzkpk8gEU4ik8+hUFrA2Q87F7v+8y4kvAie9uSn41+/+c9YbFXwmMsvx8S+fQwSRyMZvOND78AjL7sE173kJdgythbTpSKGBgexZ+ceXPCw83DX9h049/9n7z2g7DzLc9Fn97739KIy6r3YlmVs3LGNsQkYn9xAEmrCTXISOGcRSMhJTsINnJPcsFIghIQACSXEhDhgYkIzxiXu3ZZkWV2akUYzmj6zZ/d+1/O+77f3liwZWJesdQgzy16SZu/97///6vu9T3m3bcChA0dxw5VXYMelW5CuZPA///CvMDeXk/F+xWVbMTM5j0RHFCV/HZVcDdWKgnZaA5exp1/WEq6XIVpdVxrw+HxSwzgc8iDiayCXK8k4SCQSKJYLODExh3Vb1mF2fhqpRAfms3PoTETgD3iwMJ9HAEl462UMDnQg4G8gPV+EFzH4/CE0PHmUJWAAFuamEY4MoFrOC4hfzBXgZbzj9aMj0YNKeVGSe9wbqbqeK2eQz+eF/Beo1xAiqF0oIJmMSiyWS1Mp7UUmW0AyVEYsnsTCotrNewMhLJ7Jin19vljA4MAAxk6PI5pMIhQvo6e/B6fna8h1rMfxbBjh2EoUua95Q/BXAyh7c8h740jUc0iRmFcpohoNI1dlwpFkRN0n1T3HiIGWZKlZmQlxWvGogxNjLloCCxm4XkHJE0WknsXqaAa/urWGEu3esyGs65nDQpGENCDTdwU++t0TMv4YwXFe0h6bG0GDMTn3RDtwOdJnjWRXc0rh+2mXzo1F4zYtgyGxmeyJej7h2AmIg5PZGztiG12PJP52RC5NSAvJk/szy5K0FUdmy7hzm3NaEcCV4TtJlxYnKum5zU5S/t5mH22W9bxfF9+pg4smIaWeu4DbXKgsGJSSPRo3qXOQnnEdcc4R+/g8dI7gR/Vsq4lOdelRr01JmElNdO3QJjnNSpqoD47ev5YnsGtZ7MkPOXKrO4fp9yth1J2lP/zWbT/dCZKf0Kd3Fsk/yCr6J/Txlm57qQX+U7RANtciEb38gc4Lh9lJzMAvA4nPJSe7a7389y6PYno6QeOMIuS2GvmwngudKlVyGTx707SPALAoe3W/V0ITHZn8TQCYBDJ53acOar4633OhLjOgtAn+avLQEaoshdHcw5qErB8wAtrzvAKyWoEHPbtrvKxkNSXA8f2MhzR/yycvo+EpA3WSx6kYDkjs1/DSt5t3xzgnqMCutypgMWoBU/uq7YnbvjWvoqIVa/KmUpkl9ES5Wm8v/+G6QBtNcxStfI57dEk/NPd6B7pZ37WRz1pgrqszfBZqd96W/I8EgB1Ue/YXO5Kcyza0xqHkG8H8ybl4tz6ry+21AGC9huMz/AAs1t778neJ494FxpnMnHPyU+3g/MuB+h92yWrZhTcBmDZr8HOv2963zI3rv7Wf24Hg9jHTWh+cbuSVW+iVxoLMx/auanvMVyQCuI5rA35diN1c+eRMaJbz8qcb22e3pXvmtqVLx8USAPzDDrql9/00tsDmd3+hqdrjwZuHZqlD6QBbTj+x5NLalxIsOIWRIsXNQ68qlJxVJElRmnh2W7kefJ21Kg/pCvbo4qH1bOWvdSbF9R70wKvfyWS9e739QOwUfM3+MxDaHWyV9e7YX1a2qa3WlgBtBjQzKa51j8062BL2asOrlp3OdliS73z+NqvQdqWnA2lbwCuTBay/yiSAgX2mEOb3V8pq7csfPpMDdy2nIEGKW2cFXHDJHQMe1GaZQUobS8j6TWoViw2agllMPIgykVlVAgIEGSxJ4BRkTIYIyCIAhPaFqGypzrQxoAuvArRyfbFFVWtfRQto8aZBFROWVNYq078hgKS7FsGMplWdA2wliaPW1KIcJDBo4JFLlojdXNuYlMSGs4NmsNauiDTrbwc+q304QXK1v1Tlrj2HADOmdrQ6xWpNx3ogVXjNXtzZf0vdRVMdqCpXtzA3BkQBa0o8tpXfLHTFsljAAB3vHLqEF9hyorezmm/OXpsJJKlLa88s9aSN2sX74z0HAmrNzL5RUL4OKmPlx0gWTqXYtEs2O+t6g4xHq9FMC9VSWaxMZRoSqxY7WlP2mtpW2k3u1+qWSg1TVdfxvQQ+ZZzY5q31oHWOierUakA7pTXHGAEZVV0rOYAW5PI+m2uOrMJ5I4QPv9U/k4Sapr+4jqh1oNagVLt6PoSCXGw7CZjMvo/zQcAy+w6xpeYw9qj6mkC3JM3MMcDZHGs97xYwy2QrA0Opq0zg2iYux5kDmh3wT6KB1Fw3cLDOJKRYWmvIy+9ztu1ss7NqzJkbgJvPquLWuahW43bgsLZw66NLWorS142vplJH56bepx6E2F0E/u0IYmCyrmHsB61b2lpzXH1nSYCa8lkUN0wIk8xg5BEHxjrAnK+xTmlZCAs6f1q1gBR8lT3K6ng31wDeg6sHK0p6JQ21E17aQX/DeJvvaQfYXe1defI21b7bh3QH1MyqG0POYcCtTY5c4wgBmoht2XDrx+14a6dZVyteN5mWcktf1r7gZ3Rf4LpZs/IGCsq6Z1Vgu6J9ZGQMqcUuZRNUhS3zyk4Hbo9sPpfVN3T34Swv5bAst6bjUV/X+oRKG9BTtNhkyV7pQahax+MPfQ0NAsD1AEr1OoIRj4Acmzftwvh8DvsPDyNbqGB8bAylfBbVagPlhgflYgVdqThyuTSSVAAXazh1egydXSkUK3kBFlCtyBwv1zyIJ7swNnYaHfGQAMDwm+Lb40UgpAAwPD7EYglMT88KWUYA4JoSoYqFIsKBIMLBkAA6ZargxKq0jPVDywwALiIRT8LXqCgAnEzh9Ng4kom4qPQ4XshvIgA8TgA4QHNc2saWkOojcO3D/PiEkGyc+wkBYKpqO7s6zZ6dc5cA8Grs26sW0O4glyvp2B/o68PJkyPyd1m7PA1RAB948SDCkaAAFWLhxhqCGzZhz569iETi8vxSn7dWkzm2Yf1GnDgxLHtetVGV6/X09GBs9DTCoZCSGEwdQGeTtWvWYPjEsLSX7GFSO5KrVA29Pd0YHTkloDihpipfhxfrVq7CC4eOIpXqQL1WMVIVSwCUcNNNN+Lur9+Nvr4BZAs5JFNxJCJhlHJ5xOJRBKJhxPwEMKroHehGpZhFfn6O7AyUahWpCXyo51r0Vur4zZ+5CYNrV2LZYAS//mcfx/9633txz99+Gb/753+Em978y/jIH/4x9j30AOYKWVFKLuvtRzGTxmIduP2W12Li8DOYXphEVzSF5w+8iPJiATuuuxJf+7u7UQoAb731JnQmGggmu/AXf/UPuPqKi7HnwGHMibUxkOrtw3ve9z7c80//gtvf9bMCVv3+33wCf/CLv46v3vkv2Pv8C/Ano/jCZz+NoYs3yDr29re/E7nFnIxvXyiIRrmAsDeIcgCYmpmH3xdDOVtAT283IuUCbrr5KkS7A1jWOYgKSYfhiPRQgEBpOCzECiq4V2zfjlqxikQqhqNjw/gfb/4g/vzOP8Uj331IFJJf/crdSAVjKKCC7lAKq9etxvGX9qMzmcD2yy/Dk48+galsGpftuhSPPvYgOjt7EPZG8Ref+TNcdMkO/PFH/gi1bAl7Dh/CRTt24Jknn8U1116No4dHsHn7Suzdcxyvv+EqvP2Xfh4zpSm84bYPwFsPIFfPoyPpwcjwaXT3daE/EcZQdx9OjZyGJxyWGtmFWh4efxBjE2fQ19tN8194a34EwrRB9iGdnkdPZxyFYhlBTxhzswvo6enGfHYRwbgfg33dKMwtQHy1PVXM53JYuWYV8tk5RMMxUciemTmN/q4BlHM1OsmjUK4hmy8inS0gGk0iFglKDEX3kYWFLFav6MP4zCwaHgLKFdQKdexcPYRoOS/7zuHhCczWagjHEvCFSkJ0mZ2dl/rl61cOyrobCvXDGyyjozMs7j/lGm2+Kwj2RjB+Yhy9kT74vUFMZeaQz0sQKOvE3OIswiEvupKdOOPxwZfcgnIjAU95HKXTB7GqJ47RuVMorLwVk4HlKHpZI72GkDeLRoO1hXWv0TOOrttKLNT4nHsDlTl0XiAMHCCiSOJkzYMNsSpuf9UK+Irj6PbkUCyUka8XsWZwCP5UFOF6FYfra/Chb4/LOllhnCyON65UjYYQAQn9SB6sIUBSotm9SSxjBKw6HYLEfYSgsZ35LHYjgCmOL1Zfz+1ZzZOnK/tC+gDXMQGYlVgpHlKG23LNFUCW6xPjBCMIiwMW3+v2RYslJNa0OE6Ir21ELEeUczGVnH/MIlqTtRZrtnkaSmKZMYzVRncxQPPsJHGX3gtV5kJaJfBtLkIupmGWXcBgIxbLM7laxySK2nnXkf+0VrHGHxrTahwhLid8Jos3lFyorj7i1NVo4Cu/f517xKU/f4Ja4EKWxj9Bj7B0q0st8J++BRYzrfrt5z6sczA8XyPILib7lZ2/zlEjtn7vXreryBrPnJklGpsAsAKTurfqe50q0P2bjk4+nvUNAKaJiLq60YFDAWAtEKwOIiSC8r08J5KoeCEAWGvSt4C9drDJkYvl/G15GX1058zYhIpe1kzyLO6xm+doBcck1cxQp6YAsJLtS6hUNe+kJQxraHgqqNcoEGDu2a/nXa+e/3jCIQBMJbDU/2WeiCA424MXJ1purajnbv1uSSo5EzXGW2JpRBGI5tgltnDBjYC+JrJqPY32j6k9pZyXweWt37sHdyD++UfR+QDCH2bSvSI43FYb99xrsT/MZKztjvVdUjbEntEZOWvvai/WPcwRnwsAt8a1I9+JstuJYduHuV3qQlDnjwrYOhfQl7W5y5z9MKjzBRrbxW5nv6y5V9dnDjexpcDGhPtE630ODD73Plug6Q+60fZrvfyG2z/duifruVe6tLlE26xoKoDdvw3H1vy4avibJIizx3trjDgJi1sVlgDgH2Y2L73np7YFtrzz71uqJatn6kBMtR1VQIJTr1LlJmf1TyWZ36ob62wsZd9ytsLc29oOlwI6CYBmtW6btQ5brGwFDZQlLYCbqaIciMyOamdMayJbk/UK3uqBVuouMRFhqkpJxsv3c+9lAKAHXCbtFcRgctWsXu2enV2a7DlWQ0prRekB3GhHMnYIeMlzSVtpMkAVb5UmmEyGvYJgbnlShR9VjFJjURSebpFvAYiSrPD7RMnprM8UWHQBoCqpRcXbBi6wT9h3ctivsNYhraOpCNYkvqjxQiH5kwofgrBOEayqAdYRVltnJmoEgJDnalPgUQZQr6FSLSNEC2RTbjMJLTaSYjeqFs4OqFRAX+uK6obG2oQNSUpTSS19yfujwihINYgy5fW9On5E6Sg2z1ovlAAn25tW1LxHrVesSRQBxRtUMTM5rrbIQiDwax/JZcwqXJJNBuSyzyWVI9dnTVe1MNfYrCaJPHdfTm3HJLr2qdaAdQpOB3bLPVJ9F1DlIUF2ziuxvbO6xPx3MKgqSVrXlkpl+TcTZhIImSJYgCZ5bgf6aa1ZEhTcuBa1tYHRCuD7BFxVsIoRsCmgDeBvArZMprFmH4HTalXUbFTDWrE3Vf5aP/D7+XzlilpTy9ihGr2iYJwD3J2lO1XCkiSTpJk7dHCdcXXOdEPnWHdBFtVBMketri+fhQlFUWlK8o52xbZ2SBtpn6k9tNrqid2h1TR2969gInU1VEjbtUSdrQkzgti8L7HtFsaoAaMGeBLApWJQ24dqwqD2p4G4TKaKdb6RMpxlu5tnjkwioGub1bvCi6o6F4UsQXRT27r+FraqzHEFgtx64wBzWojyh5atrk60sy2WsSxOB7beGPHGrYVN2Yoox13tb1Mpy3qpKnwFJZVQwn+HQmGxwReLWMUy5XUBjVh/ulKRduRc1H3G1cdt1YSX+RYMNoki7TGkUyE3AV0BYnX/UHsoj66V3KsA6Q+ZM+YK4VTGLhjmPFDbZFX5O1KSkjU0kuf3y9zkPAiq+tFdU2qBS9JU3RKcmryZSHVOBzLVWiAu30+VMdsvGo0ImMt1lm3t3if7Cp0sgkp8aiWM1SJe90Jtf3dA5kAgkcjZPcv8N+KUU2+3FM8EbFUhJeucrC+6vrnOcyp5JedoPVtHHhGSloDR2o9KTtG/c52lmvKRB/8ZKM/AWwuKVTN8ZZwZG8f27a+CN9GJeKoTMVoCi4rZg7HRcRw/dgK5YgEzszNSP5t20AsLaZw6dRqsuytzmaxpUR0HUPcSavQgt7iAYjYtQGO+XEWxXFJo2h9ApUzSkgehcBTZTEbamXuOAP5WXoLPxXFXKpRRQw0VEoAaNWxYvRLp+TnkSwWpfVsnGcLjF2vpyalpxKJRJcxxD6l60T+4DMMjIwhHOBfqch+0nua1p8ZGEY1SHagEEQLRMzMzAgBzbnBOsx1ZA3jPnj3oYO1gwewbyJW53gcwyNqhIyNa61dIQx5s2rwZ+17YJ8AtyUiqMPNh9WqtJczaxcrVoiMJx1oFmzdtxqEjR3UsG4DR3dWF6akpiQX0BQWdM/kMtm3diuPHjskcV0cMjWRY05NW1SdHTiEhdtjcO0g2aGD1qlV4af8hJDto++HCQlAAACAASURBVKyEAVrZE2i//rrrcNddX5daf+IuYjWpueZRVd3Z2YHT4+Po6OpEMOBDT2cSjWpFlJl+1uvlfjO0E4F8DZcPdWHblddhZaoLv3nXp/H+234OX/rk5/GPn/s7/Pzv/gF++bZ34aHvfBOZIJWbcfQ1QnhxchTJrgTefdMbcXTyaeTm59ARiOLY6Ek0qg2s37wWJycWMFPNY304iqjfg1BnF+57aj/y6UUcGTmCzsQyDOeK6E524Dff9aso1YpI9iYEiPrEV+7Ae679WfzLv96FmZlJLAQ9+Oo//CM6B7pQLGZx373fEFvvO7/6bfhrSWTm8lizfgi5fBbFUhbrNizH5NQZRKoeXH3xJUj0RzBfXsDm9VsRiSZVeUHHFL8XUW8AI8eOY9u2bRjauBazmQLGx87gwLFjuO/L38IHPvpBPHTPt5GthPDcg4/DH40hWqwi6/Fi/fbNGD12FMuGBrFqxWrse2YfsrUyNm1Yg+HRMcmQDSKMd/zub+KS3evxkQ99GP6CF9979AHcdOXV+OaD9+Ntb/y/cNc3v45bX/davPDMi3jT616Dt73nzaiW6jh68ASKhQI+d/d38NhzexGJJVBIZ5FI+VHJltHXswKnJ4fFmrmvZwinJxYwOTuLZE8ctewCWMd6cnERmakMIsEgMrU5rOpKYGj5IKZnCijUSwiijgNn5tDfPYB8bgHxjjCiwTgWZkbR1RVGKQ+89qY3YOfO3fjkpz+LI8OjKFYWccOrr8HkWBl1Txq54pzUQE+nsxha04NIsI6oZwCZ+hwCgQ6UsnnUA3HkF85gYnweO3etQ1enD889ewyxaDeyMxkE40HMLy5i1YoNWN4dhp/3unw1iplFjI/MYM2uTXj8mWfFtjuciAjw7PMGkUp1Ym5uHtlSVtTplVwR73jzm/Cxv/trbL/4SizvXodgPISHHrkHlaofJ0+No1DzIegDBvpT8IeBN958Gw6E1uG7+04jPZdGLRKDJ9IFFAsIhiLkf4itdcxfQ7cngDO1Cj64KYanx0uY9BQwMRXA8lQJf/7mXXjxNIH4LG7csAJ7j+zBQq6CsfFZrBwaQGcyiIFkRFTRT6eX4w+/cwS1WhBVlMGthlQxcUpseOEjrFyvYkssgkRtHLGuFXjoTE6K6YlFJK0W61RjE7T1qVtPuVV2gBEgT1SyJ8naxfZiyRKSWavyee4cchYS4iMQrGsCsMr1sap16kPwClGC/3JnUNk/HKHQAwQbjF8teci4paZpSLevs86hcyDh/ZT4pIxZa3WEfQFxy2iQ/Mp5aV6YVKkLmdjDfUrdOBjzc68V4LZqZx0X31rSmms488e85yqdn0jaZVmetlIikjAVxyAt3SHlOyyuljWY5V88HoRJ2i1bbV8SDu33QkpzxD2et83OU84yRtL75p/c4qKBpT9/QlrA2RDfctt/kXrHSz9LLbDUAv9ntsArAcCvdMcKlrlzmjlAOODQXnG50Zank5x6Ja/gxCQCsMqep7ALc4gKPpnronrZyWt+lu9iPk9AS63tq2dz5ltZdoGFgRVAVocexvt6jpb6nhcAg3hWOV9dT93yKR4weW5bgyghW+Ge5lm1KZrV+23Wg5Vzh0FIhiAKRMszNHMWQY2jWG6oVi9pvkYIzTxj83+ehfxC7i1XKP7gmYfxB3NozC3SIUbrAvvqFlMIyK7grt6jAetEzUWE4JX24etiTS02JKbabD5VE77WfV8etAnL67tk/28DutvapZkvcAqicwZUO+h+vrF2YUDUWv1C2LuR0c57TbaK67K2N6g2pP3Z3Mhqocl1j79ppmLDrgkO6yh073Xob/O37tXmN17o2X4UEPgsANb6pvVILSj7R2vb1rvPvReX/1ZMRNvLESHkX8351cIXbHK0QOPmm1pgsnErXnGBPB/g7+7vfFWm7faaOavzjwUVEbRWG33XyyygbXVwuWBZj0SEYM95znhrrzW+BAC/YrcuvfjT3gKb3/7ZZtKcSXvHNpJkrtXgdZOfYLBsrVQWWYjgrFp1AVJVn0t+SyUFscS0+lC2+Mj1eGC3fzuwxCWxHRirifWzLRjcvQhQZWpQp6wUcJDf5WpNSYEHU7lJ4tFZbRLUUgBP2PBWS88lyLUmFdXMBJk0IavBFBVoBgKaClItQJ29tMImcrjnZ9qsvwTgZZI1oOCrU2wRNGt+v0/BBAWTFdBwSl3+nWAXQSZ+oQAXTYttBT0YQ4j60EAZ2f4IqDvbabH+VVUgE7Qh2jwaiCxW1wbGOVthQ7hlirAuLUEcUScqUqXJBwI/oja0OqdWV5aAGBMcDOAq1XxTOcnnFotvU5k2wVyfV+3nrL+ooCGASHsU3rOzs+ZXOytd3jCVDFRSEJgRQoIBoEzIU8it9+zX57baS3yPjB0yEwk+m2JBx5/2r9RDs2SK+z5lxqsClJ9lm6kFsirdxVKb91Ovo1wpaX1PXscs6dy2TNChWq8KSC2BtYH0Mm79PgGtCDy6GozZbEYS+Byv0m6ioFXwlPcsdZWVxqggtVj3qqUeE0lCWOCYE0WpWrcKvMj5TgUXA3sBQjlfdA7zh89SKpWaymaOQYLAoqIVC+eAPLOArEzgUeoh1tCqZmaNO457pwRWkJA1ZQOiRnH1xvV5lLzAMS7taUxUR6ZQgaEq2FXd3LJClwOGp45KmWQLfVZHNhDbQU9DknNsM7a1zE1nNyggkKtZa3bhrFkrB4OQgXKmyOVBQtTiGqjTdpD2vK35ZfWzCdB7VT0dDJkdoq11zo6d7UWAnXV6SbLgMzHRKAQDs9flAYJAKVXzVCM5wN2tcV6/V8a/Kjf0NOZICuxrrS3TECWis0CWuVyuSP1T9oMchHioY58ZeKqgvbJRW/XudEw5i3cRszgg1IBTkh4ILEktcqHYKoiu9TqchbLa7jpHCQc+Nu0qzznsiauBuQ4ouUVtFJ2K1YGlbi0SVbDYiSoxSO+/ZXvkCEqihDFCSzOpaiBrkzzhompZLwIyXp2qVklRetDUdVgBWQdMu7rMQoaStlCbZlHQmiLXHV7d+qEOAAoM8sqck9JyNsZce8u4EZV3iwXd3LfF3l/XKV5X7sdAXvc7B4K7cawHXiNi6Mxp7XeWANffKUjvAF8huzQVTmcXNuL7/HUvHn7gy/BUZuGp0lKY1XMLOH7kKEZOjCNDe2TO9UBAVLpd3b0Y6BtEJBxBR28Xunp7xW44GomJPRbBUgFzWdu6UsbpsUnMLKQxM5tGen4ep0aOwVurCNmpUCrKuFlIpxGKEHClJWpAlLBHjg9LLd1cLodcLq99wjWBwKLfL7a7lK3RWjYWDqO/s0OsiheyacTiEQYS0i/RWAJT0zNqr2yWoFQwDw4uwwnW0Y1EUG3UUCiV0NXVJWv7zJkJRHg/5mrCfXJmdhadHR1aAoMAsMeLoVWrsXfPHqQ6OnTNbjRQEFJLAIMDgxgZHtbfGylq85azAWAXE61duw779u5DPBE3Ji2BAdru1gQ0PnzkWMsS3+NBb3c3pqamzT5fT5Xs51wxh+3bt+PIocNNFxDBk831JdWRwujoaSSTKaVHyTrZwIoVK3D44GEkUgSABX4RK2iuPVddeRX+7d++hc6eTtSrDgDmQKsjEY+hsyOFA4cPo7evX0hmtAMmoSYZj8n/3PP3p0tYGJnC//3663HdbbcjGQzgj+6/C79x3S3Y88Qe/MZ//VV84E//Cv/llp/DN778JSSW9UpclyoCxzOziCTCeO8b3owDY0/AV6sg3PCLStbX8MHvK+GqG94ArOzHw5+7A43qIoKJDtx4688jOzuHp156DieHZ3DnfQ8J2e2Xb38LVq5diYXCnCTJPvuvd+HN267Fd+/7PgrFPM5Ucvjq578IfzwAxP249+67UFgo4InHX0CqtwuNSgNHjh9BIh5HNp1BNJJEPlfBDa99NZ564D685nXXoOarYMfGSxCOJGTvJiBaDVQFgDo9cgorVw1hy7adODU9I/1GxfMnf//P8b6PvB9HX3gOw5NFfPuubyHBuZVjeYMaNl+8Dcf2H0CqO4WtF+/CM48+helcGju2bsGRw0cwuHwZ/NMZ/PIf/BauvnYX3vPr78HyRD8OnjqOS7dsxeN79+KqnZdiZPwUdl10Eb7zze/hja+7DmVPGceOn0J6MY8rr74aicEkfu2//x7qniQioQ5cekkXHnvsQVy2+1Y89+wevO0tN8v+vPuKy/HkM8/jO/fei4FUFxbmF7Fx1Xq8NHoSi7k0tnR349IVA8hm0yhXQwKQjVbzyPl8mJuYwnU3XIO5mSwqpTwquSqmZtJYqOYRCvtFqf7C3r0oV6MIoIa3334zrr3hGnz0//1rfPrTn8S+A/ch7glg71OHkJ0ZwfrlXXh+Oo9KhQ42PgzPZJCZK2DnzjU4fOCY2JXPF4oY6B9AenpKyA2xVCdmZhtIL84hGepAPFVHPAmEgl7ML8yjq2s5JifTGBufQFdXguWj0dEZRyabYQSEQnERV111GUZPnka14UOg7hdSSbUWwIFDzyObq2D3Zbvx8OPPYtWyFRKnLGazCPorCDIe7exDtXsAuZkCJlJ9iHUvg38+j5mXnkFy1TL4ZmYxc/IYhq66Am8bYlDcwEWvvgT7X5zBbCmHHl8du3dfipncDBpFH/7ic1/CL/78rTh8YkySjZdcvAOr+sLw1+uYnK7g4Zk4/mbPJBqNsFoIiy0iIxAmSxkDFxFGjB7LqDRIcNJ4kfENk8I1c5Wo1axGsOp2JaFFgqPXOZLIuZExEgk/TLTWUeMayD2+3hDVEaPbkMcnZNIGVdyiBtH3yH5thDR11VAwVsVADXiqUv9F93E94kh85c6V3Ie5bsk5gPs+yw/wPMNYoKZAc4OELCEuO1KzuWJJLMQEudY/LnsZA9HCmU4Kap8tMY3ZToszjiiWCVobqfmcZIWAy5KiZqyviWZHDhQSIM8pYsmh3+MAASEqWexAgFmSiC5JbK5Bcj72+fHgJ27/aU+RLD3/UgsstcBSC/yHtEB6UUnzP+qPWqXq+dP+awNbjAjkSgO0oGLdV6F5Ms0T6v6mZ2QVTJiMhBIJlwrSfC9LfMnB3/JE4rDHSzL3YGdcO+rLH8w/GBGKLiMXwgubuF2zEdqR4nY1bKvUwdmA8TlgluVaGnUFyhQwUr9nd2XurSo0qSMRCSFGPpvs+hXZ/Ktl5owoeGK+knFNAPlCGelsVs68jADqDZ7PVRlsGK/kDxnXyP9iAd0CqusEx3lPZOJxfzYFpIDThpqrC2N75lXvWPJ7BnkZnNz09yWRTWKPNrcR544m3SP5vlZNvrP64YKdoiZ9P/DnfJ9vxhPn+7QjG1zgyi0Us/m87rlZ9ql9ZGii0n4j96Hxk7y/3ZFOxreVZXNj4+WDTj53Luja9g0vv+H2MofNV7VB5Hz/Cm3rRHbnb4ULf9CBwHqv+syt+25ZiLerk9u/Q59P140mQcDEJz+oDvDLr2Ojq4k3t+7bfb/m987/PBqPm/pf8CTXdrq2uc/pfboYVe+dY6EJAJ/Tb64P5R1LFtA/cAovveGnuAW2/9LnVfXkrGWbVs90WFTlmQCSokRzdq1ay1CWVbMB1CY0NodZg7q1hokoqjVU2ds6ULtkvNZMVNWss0YmWOsAYa3hSEWX2oDK4tnGdJYDuilYRBFjW0eFVphST5MAoNqVarJdlZ8OcOHbVZ2soJjaUltSvBlgaYJb65pqol9r5qo6y6kz26/rarhq4l7rJTLbIHbGVE4ZIOUO36LUNAae1meyA75ZztIelao9AmoEWwSvtPqbeg8KRmkgoArKZo0p2oZR4WzAB19XO1GCJUJNN8DTAgaC2tZ2tL4V22Gpq0wVsYIKTeDeADsqawlaaPuw3p9fkt7lMpPsylB3P9Ju1meiYmP9x1LRgGR+poQIlUZkq1s7q2WvghoOpGb9MKe6UzDZLIe5t/D9jbqAmARP2QsE00LhoI41GxMuWGJCSe1b/TIOwqII1cw+wUW5D0sAMTgM0K6WClG/trPY9TZrlimYJ3Z0Zrmt4KwqxXX4KnDn2oXv57ORFMAxrzVFdb4Q5FZlstZEc+p0KlOpCHYBBV8LClBsFscGuqpVMpNOypoUy2mp3azfKRbJYl3s6txaMGRWO017atYANtWfA6icdTiTnwRwZdzW7Nk4Nw1QVTDQgVIkDhgpgvPR7GpVdaskBz63WI7Lg1tkbHY4EmSJ5awRF2jPbOChWoDrMwYDXDto2aPjXUB5p041C2rWCTxLWSF20boOaO1qnSMCnZvqjfNAwBEDQFztbdcP7B/9fEmDwTZrca5LUreayU0Bd1r0PQE3jUxDcoI+pyrvRZFvZAFdrxT8V1tkI2bImmJOAwaAumCsZgplUfzTEcBqJDs1qbS32azrWCaYWJF6nu7fBHZUKasgvPu7q5nL56QNOfuNbcQxImpAZSvIqurqvHONd3bXDtB3Ns9OZcs+lIQr55AQHTTqdtbdRc5tAtaivGfNbgXT3ZxWgJjzRtcblwDmsyoQrfNTSAFCJrF9xg7DqnI2twQC5qLE1j7RfrWzn5B1ylqj25TxjqCjQbuVENDTQbNmsq5BXLf0dXFraFOQy8GbS5BYE6gaSfdhvScFmHUOK6mIz2BOAWZh7ea5q0XfvC9bjJ2VsBIvzCreLdTOacENUR7kZStUFnOTWqoDVRWpErDTKcuDh+6/A77aHDzVMOAJoNoo4NjhIzhxZFgY0CT9UJlbtbrJsrU3gFy1JDa/TOxv37ZdbJujkTg6u7tEMTrQP4hQJIbOrj5EYjGpBTp89Che3PM8qqWiKHc5z0Q11migu3dAWNtzcwt44LGnsX3nxcgXClhMZwRk5SpMYgTb9MBLh7Bq/Vrp4+WDgzj84n7ksllRANNiGbInUQEcx+TkFGJU11r8QtXwwOAAhk8qAFyp18QCuqu3R8ba3MScAtlWBoH7yfz8PBKJuLSZU2etWb0WL+x5AalUyogWDZQkTiMAPIATx46py4QkGVQB/OIL+8SJgK4EjkSwccNGvPDCHrk+n4ehAfu5Uqlhy+YtogBuL+fQ09UtimRHNhDAghbZlSJ27tiB/S/uRzBEgEcHBHuaqoFkKoGJM5OiANZ1Xckaff19OH7kOBKppNlF84NKULhs927ce+/96OimPTQP77pOEtiOxyLo6Ejh6NGjooLmM6qLiK6bBO+5Lle3XoPwXBHvf9M1GFw3hO5EAu+75w589OZfwKf/4lP4m7/9M/zZV+7C1buuw113fBmLqGNgcBDhdAkvzYyju68T73nDm3Fw7AnUSwUEKkAwFkW9QuCkgplMHf0bN6B0dATBYA6+SAybtl2JtStWIOspYGq6hN/9k78UlfLNl1+F48NHcfGrdsIXCeCO730Xt2+4At/63j0oVcqY81bx9x//OLr6OxEI+fDQA9/HQjaPj3/yM5g+k0YqEYI/EEEgHEZnVwyVch4Bfw3vfvev4R//+tN408/+DCqNIras24RKg3FPAOFggPgd6qWKkoQadWzZehHmclmKLDE8eQaf+cin8KGPfwgPf/ubWMh58PWv/At616xG5sRpxHq6sO3Si/HMI4+BENnrb3k9Hrz3XmQqJWzbvBUHjh7G9ot2Ynb/cXzo0x/DFVftxLvf9ctY0z2EkelxrOkfxJ5jR3D55p0YnT6DFQMDOHJ4GD/z2uvQPdiBmi+Eyek5BH0BHBo9hqMnRpEpFpFKJZGeHEeuksb+fRMYWr4Ot968GxddtAPP73kWwXAYQ6vX47v/+m3MzMxifH4WK1M9eMsb3oC9B17Ao88+gvf/9gdw4NCo2JY/8f1HMFdKY2hgGTyM0Xw1ZLMzKGRryGW9mFvMIJkK4KZrrsbBo8M4evIMenqjWDPQi1yphN6+JPbveRGNagTLVw2ihCK8wTrGTmZxyc5LcezIYQR8DXg7+7FmZR9OHDiKWmYYuy9ZhulcHXNzFdTyXswuzGL9ujUoVyOYWZgT8lmuPIZ81otYrAO5Uhp9fd1Ao4hGo4Rlg8uQSZdwcmRS6n7nS2l0d/eKCnl07BS27tyB/OwC4skg8vk6ZucnEY93o6M7jnIpjWiA7h5AIBTF3HwOtUCa0ldsWH4xYh1h3PvAo9i6ei3mFnPwB3xYmJonxox6dg4TRS/e9nO3oj4PbL/2Mtzx6Tsxk19Qe+xyDpdfMoRHHnoOl111LVZvHES+wr3dg3w2g8u2DaKGMILeGP7hhcP49xk/xnwplOXcAFRLFaDC+r9UqJAc6kGjKrJaAU+rlbrELZqIcrXtTLlRZx1ai5mMSOvOeOJLIMlkkgZrKDfqCHLPsv1D1xY9r0o8Y/sZCYBMYAfbygoJAMxr2R7KmEiVNho7cm3lnNIaCzxPKFmU+5OUDSiWmJkVcFXUvEZKdnGFqHMITlvtXzlK1hoIerzIG0nSbbM1i4/kXCLPqGUtJGaS846S2hxxWM54BupyjEl8aKVEmu8xhXBFktIapzj3Dw1D9Dk1d6rXcAowKzuPJz/7i80z29JfllpgqQWWWmCpBX58LZBOly54MXeOOu8bnJhGFnKH6bjMpyPwaq5H/3PgmeZaXRkAOZu2qe70snKaaZ7tmjignXUVZTMQ2c6FPN9ScWsGG5Y9ZURpTmDqnWzHxSZidNajuXttB+GEnNR8VnsWO1+6PUwv0g4yuXpFCgDLEztk0OVwuL8zX4A6UvEQ4hGKAuhEwjq+damCIedl5jz9QYkpc5k8Jqdn4Q2EUKPS18c/CSwyF2OgLmMXqqPFUZHPa4IKyTXxnK4AMMuckPwsZZOa4KV2pAO/5Lk1Sd4k5FuPaoxgIL7kQwwEc3u/y2/KGHLtZ+3miGBu2JzVCWcjrBccm03s8bzYngHa8to5/WLUP+0V/Wlm2pmvcoPtnOuKlstGpnsmxirteILUXLYLNhXyknPS8WzVZPU7zwGa3YPq78+xPG6rv9t8X+sDZ+VA9JH15l8JP1fS3fl/zj87rCXtXtqw37PnUNvcaLVta4bofGryRpptofPklX+arzuA3z4j3A/5MhUXtX7aQdp21bhbp5SE6dYntxY5roI62px9r47OQLLo2YD12Q/QzMstAcA/oFeXXv6pboEdv/IFmfnth0Y2iICDPEgLi5gJdFVyOdtPnawKlLhEuFM4OfCRyUyXnFabSrUOVQUoz++0kNREtvtxiT5xpzULaBUMG+AsoKaqzESRZLafshzY4keGuBy+JZusdSSF4W1gjQPaBEBqAwiacZQt4k79pvVsbZuictHY1k6NKAo+Z8liIKy0D5MfUpPULG+pQoYCgwIYm4pOkq3cp2lp6w80bYUdyCegAAFan4OKWxaPbNP2OsoOFGPwQhCGIL4kfpn+NvDdJXcdIMd7J5BKEIEJZHa41CV1tYJpa+ZX5Rrf6wAGUQiKjYoxz8VasoxwOKQgplj4an1lVzvVqbulggYzlLbzKMBDxp1uFA7UFQsWswVvthmV0gakMtHE+yLQx8STAOu03SWQLratFbHFFIWpXFtVnrxPAhZi2VupIMRkuoxPsulVTRoieGWAeSAUVFUwVbFU5zK5FAq1wA4jBtAes1QqIhJUgEnBOFqW6vMJKFguIxGPqlqy0RArWKqZHPjFwIbqNadSd+pCCSqYzBEPGkVKXO1gfr0oeqVmq4JIAp6KnbGCYDK3pI6uhUJUlRUKkuRyAKXPr9GBWDq31WsmGJ8vFqy+syajFPTW5JsqwPVQ4FTRVHGLzbjZ+RIYVFBbE/kK9NZFQcG+YPuy/UgWcSpgl2ijkkSSekweEoAxJbSMXarhG6ypJ4uGjAU5bghAzGcnYUFBSNGdOFt7MlpJpKhX5bvFFtaAX1krTPHqZR1fF8iKCMWUI5xXBiKKtXRVbYD55+LiorYNx2YoJGsexyFfd0xNUQ4TlBd1ektB6daLekOrQTeo6PRRGW4W7kLSYa+qxZ+oTQ345fUFKKzRxFbvu1kPmt9HdbKs20pYkLVe1MhmsW7/5nc7i2hnVexUvJIMtShVgZ6zA2auz6KOJxmE45troNW8dq4G/F5H4uBrJFPwkkKgIaht1rPtCUsZ/8LKbQHqOqbNkcKsmGW/st+5Or6u+3SvUZCSawDbVcaP9YED4PldDsRvr2nYVGGLtbop0g3scnuorCEOuG/aM2uDKW6myVa3X1k83nQSOOtgZjXo3cnGnVucStn9qUQRs4InmGZWkq62NP/dbqPfPAC5+kJWaqFWbasPzHuVmve6b+u2qHEA1yoeXmVvke/Tg6zQWYyQFaoH8MB9X0KosYBGJSRAgNdbxqGDBzB87JSwP2WckjRQZ4kJrlVqUVw19jjXyl2XXIrhYydQ4cG8ppbKwp4WcEGoTHJIp0KU81G01lJP2o8K1a6NBn7xHe/E2nUb5BoVTwALmbys8VOT06J4nZ2eRSaTkf1yz579uOjSS8SiNEBj0loDszMzGJsYFxJVqcDan0A8kcI0FcC0dLbjCJPt/QMDGDk5gnA4IvOdQEF3X4904cLknDhvOMCfY2xhYUFAZHG6IGgNj9je0gI6mUo1D//FqrouEAA+euQIwmEa3+ro2bR5kwBYQrwIKiGJ68ymTZvw/PMKAMt+YYmgcqmCrVu3CgDsCCDs397uHszOzrbUBDYPK/UKLrroIux9YY+Rk3QPUdCghlg8jumpaSQSBHqd6r6B7u5uHD964iwLaCGqwYNLLrkYDz74sALAogDW8cvESSwWRkcyiSNHjqCvt8/GntrRBQMhuUeuT5f93M+iMV3Fzq4QLrvpevijfvzV4/fgv258NT75sb/F5+/4LH7mg7+D33rn+/D9O+9EORpEb18vSicnMe2porM3hXff+EYcHH8SnkoJoboP4Dgq10RB+I17/h3xVBKvGlqFjh4/ArEkjp2ax8Vbt6JzZTeSqVV4z//4CDZv3YxL1m7C1752J/7b+38D9QDwveefikvSEAAAIABJREFUxeWJ1bjz63ehUCkjvmoAH//whxHviKJnaACP3/+g1MP+2te+jne85RcwPz+G3buvxonTM/jynV8VYle1lEEut4DlHR3YvGMjQokQLt91FTyBENKZLAJ+r66vddadnUV3Xy/WrN+EUrWC2alxPPTkE/j2F76Dv/nqZ3DP17+GmXQdTz78OEJ93Tiz5yCKjSpuuPUWPPz9++EN+PHaG2/Aof17MVvIYMfmnXjm2eewbcd2YGIBv/OJj+Kqay/Gm97wRqQ8cZyem8LODRvxzMGXcM1Fl+G+h/8dr778Vdiz5wDe8yvvQP+6LlQ93It9CNQ8+P6TT2D89DQ2bdiCXCGHRqOKnv4efP+7D+D1t9yIYLwDFanFm0UsFsSBIwex56nnsWLVcuy6/Ao8vfdZTIyfxFt+5jb09nfjq9+4GzsuuhpdqQ585xvfhCdSR2e0A7PpEs6cnkAyFRVbv3DQh0gECEd86AmnEPcGcOz0FAY3rUK6MIfjx+ZRKlSwfLALiXgdlXoYi1kPsvl5VMsFrN26AUm/H2tWrMAzh04jUC8iEglj/NgwlnUlsFCpYrHowfT0gqQ7B3ri8NZqqHuK6BscQA0TmJ+MIr9Yx7KhPizMzYNxVm9fJ+YzC0CdBNUQTp8+g2SqE7VaDitW9KBarOLU7CJqNR9WdHegWGeNdMatMWRzafme3EIavb1dqNZZXziE+ekS4tEOqX9cKBbQKDUQi0QxNpNGd1cK85ki6lXWKfbi1MlRvPd9b4d/qoH1V+/C5z91p9Qg3rB8OXLlGt58y07c9+gepLp6UfY2cOON1yPo9yAejmBy9DgisTiiCd5nHuMTE8hH+nHvvhEcX5jF0OatqIc7MJtnOYcorty1Bg8/dQjT/gCu2rIaE/OLOHTyDEoNkn/4P5OhqtKQ1aPp5qTnRGYGaa/MM5IPSkLlOyX+4NlIEkK6wSrhrZWI4votJYHabDM1Aae/b0gpBjr72GdcWRQpEtgQ4Njlj+W8QGcXc21hLWdVETdE+StuP5KQVYtn8VipaqkEkp0khiWAzLMcVdJWb5AqZ3EVMZchRwTWQKLl6CPxvrktyfmZZxzGcgZcuz8lKWzAtRAgSZSVQyajRiVDarkkLWsiZzHu8+Ykw+9nLPbYZ976U50fWXr4pRZYaoGlFviPaoHFVwKA23IO7UBuE+VqA1suBGjJmc0hKnb+rIvjUasMl5B/HPAoRHcl85IMzDyX5H3FHtq0g7KNVCTfpi533CtUkML9rFVWjbljJfpT/UqQVIUELnmg11MyueZp3SM7IM429LOavx1kahJVm3v/2T0lBHVDpfV7NY/E0in8H7UiOhNhRALU9BbRqOal9BwJi8yM8IxJpzXWtsilFzE7v4hAKI5awy8uPKUqSczMSXlRqTEiqQpJuFEnuZxtwbycEqsbtMn2hkBuHLwBFMsVBCNRyWdp/sHKLDn4nGfYAAU1Z9c71ixWSw3N/FRLsKTxguZkWuW97ADVhGOb5IKzAMNzUMBzwMRzOuECU0JjKDmVOuC0PVfE2MOBn8JpV1KyvJ+5BiMUNH9nACDHFlOTHiHLq7scc3YifGBenedHGz4murbcsrbMy9XDrdt3kaIDb9tBXOfK4kBKfTa94QtDuAbjN+tpt2JRDUtbWMX5G/EHQbGvtBq1I+cvB7Iv9Ekt7+VyPOe+66yMVJNUwb9oFG5qZ/u8e0Z5UrmkjlglHtjolVyRAcBGE2gfszqIDOIVYN+IDAboaxXzc1kC7jet3y8pgP+jdq6l6/6naIHt7/68Amxmc8yDtSqztOZr3RLCTsXKh24lgwk0qH0sAT+xUnQgrCmKtb6iWlE5xajWrrVDrW38DsBVdVLLWrCZJOdnTEkrCXlXg9fqxvF9TRVfXRVfcsDmhmNApgBAZuHrEvCOZe1UpdyIeaDmYZwAAQ/8BFe4QErdYDncW4Ld2GkETZ0Ci43JpC/BTwFBDOTk/bBOLu9IVLR2TbanAOJsDwEMFZRxtXmdLaiAsmKvS+vmcBMgkfv2+VEsFkQd5+wl2Q0EbkSBJ8pTVSFrP6h9tKoV1UqUmQC5lgEwAujRxpPKUWHkG6Oe9sSuFpWBOGKVRgtqJr1kxWdivypgtiYaCHyqTZqAJNyoLdFLsIzMdQemE2h09ZYFPJS6XgoUSDDUDEIVmOD/bD/afirgx/GoIFIgxHZVwEUSI4ax0XZXVK8B1ihm4sVsT70eAcJ5Hdr3SuKHY8Ysz/WaQbH0VNtiVX7TspQ/BHxFZc57Ze0PAU8seDNAiWpk6VMC8lKPWNXgAuR7ffKMaqOrajAFlRryexl/hP3YzqaKZAJYbYO1HihtszmfBdRmfVwC3qYE53NTHUyAlcAR+4ffL/V6mQwSQEUBW1GoGjmDdnsCYlNZxuqYUguV9shlBW1NDVsq5kWVJoCvNLwGOwIYCSClCms+O8FQUeU6FwFTOgggHQgIGMM/nd2vq9OsoKIpJdl2/DfrtwVJnCDrkuC41guWuSvrApXfBVVki2K6Vddc50eLhevmhYwZn0/AeqmzbMk5rYera5mAy426EB54T24NFfKB0ezYXtJndFMwZwGxKpfarVaTzoJlp1p1ddfZYkKiMSBbxgsPL1aXuQZVfQnIb5Z/kkQ0soPoa1wQ7uyBbG3l4HZ28S7w49gREJZqE/usq4OsNT3NqcgUwASxnOpdCQR6WCRI6yypxQZcDjZaa1YBWVXzOVWwI/rwsCaHRXE8aNlPsaaZU94SPOIPv1fWVKk7rW2pYKjWVHf7hv5eFbJuT3BEFlkHDShlW6jtuwL8Mk9tT3R21kp+UTtGseA3tTb7h0QTV59YiTtsK45BkkQESW07mGlIrMlfTcS2CFiOqGM276Lu1fVK9jNrew0+NNAVoonUPXY1jANmzduqce9IV1JPWqznzabXqY7FflgP8k4hLKQr2zNlvZTxZ0xcO23pM7D9/fDIc7fqBHtLdakB7KlMw1Olkt8vNYBpI3xyeBzFqtZbknM4a5mK/ZhyW+iwIHWSSyW85rrr8eKevXKQZhJfVNAgmUQPHkwuEIR2JCyXcOC98YqcgdFkEgODK7B8+UqsXLsGXT096O7sEUUt7aX5fFTFst+npmYwNjmBufQC0rMLCHi8onzNFYtYtXoVwkEqLbXEwJkzE1IDnPtvuVgQy9bVa9fhyOHDCgBzrwGkxi/HVWZhXtYLgs/cQzhWstmcqIWFZ2bq9ZUrhrDvxX3o6Oi0+dxAscoa7kH09/fj+FHW4mUdYx3XGzdtxN7n9iASjTTJGezHdevW47nnnhcAWEgCVt6gXK6KsvrF/S+pat0O1p2pDgGkZXTJZFDAoVAu4NJLL8ULzz2vdbXFAl/HKOOhSDSMmelZiT/c/GT/9fT2CABM1bYQaiQGqcm6tXPnTgGAu3o7BXxxlmMMmRKxqNRWZq3jnu5um2skk9QlNpJ7bHix7NKd8EwXcONlO3Hl1VciFA3jBcxjRy2FmdEzuPrVu3H5b70fn/hv/xvf+Kcvw5OMoG+gH7nhMczUSoj1d+BdV92Mo3N7gWIOMU8QE3OzKOdLGFqzAn/w4b+UsXP7dVdjy9ZB+ENx/ONd38OuLVvQvXYQWy+6Er/3vz+Gi3ZdhG2dA/jX+7+N3/mfv4Nso4x79z6P3ejBV776FSwW80gMDuJvP/UJJOJeDK5YiSf//RE8d+hZXBSOY/VrXisg6cZt23B8/BRWLhuQdb+4mMN8PoPi1Czu+Po/I1gsYdmaTRLX9fT1ox7woZApaA3sbE5KRSxbsx4zC9MyHkOdnfi1W9+FLz7wz3jmO9/FodEZ3Pu972Pn9osxcuyYKOVfdc21eO6Jp+CPBrF5w2ZMnBxGupLH4MByDB8+ig3btiAzOoUPfuyPceN1l+Ht7/glRMo+nJw8hcu27sQLx45g98at2Ds8jJtetQt33/sQfu0tP4fUui4EfSEEozHkpmZwYOoMPvOJf8K2bUNgubjjJ0dQz1fwpc99Eu/9nd/Gzo0bAI8fp8cmEAxHsJhZRL5A94kIqv4GCvk8ktEESoUsFrNFUexv3rgKQyu7cOTUGRQLHnFtiQUbGDk9gYYniHSmLIpaJvhiMR+OjY4jFo2gl/OxUUalFMDUTBmBIGMaP5KpBqanMti8cTX6BnpwenIC+VwZK5etQjLux9EjJzDQ24/x8Qlcc+11OHj4MGZn55DL5xGOhHBqdAb9vZ2oVHLw+iNo+IqIhPxizVzOV1H1hhBi6QZ/EKfPTCMSCiEWi6NYLCLo96G/V92Ospk6iqUyuns7kc1UEAx70AiU0SjW0Kj4MJ8roCfB5gpjamYR4WgS2fwCal5gIJVApR5EdyyMhXwRqXgYnnpJrPN9jSBm57PIVnyYmjiD66+5Asv6+tGV7MS9Dz6KM9NzWDm0AolIHVfs3oknHnsOXX2dGJuZwY6LL8Gy5b3YvmktaiUf7n/0flxz2eV4/JmnsbynD9P1JJ4ay4utdT7Uh7THD0++KtbclUARtbIXjSDrVUfQn0yhIxySNez0sWNILl8u7U/K6ImpOSS7uzA2PY3pXBHFegNls3guiNOCVwDNqh8IVBVw5V5AgLMiZwvJ+Mna5G8KYNQGWRwQuHbJelMBYVGecYWMVK9KRWET3kpsJ2pj7jNyPSUYSi1DsYE0UpeUHdKUFMl6VEO5M6Mm1zWBJnGWxMKAX/Y9c4IicVD8KdTyWRQ/Zi+onzU7SSO20WVCyhTJ+7ySgONnqHaWmI6FfS2DKudYAsTtyhvbY4TIaOc2p3zW4gbahlz/H//cO/5T5DmWHmKpBZZaYKkF/k9rgfRC8QfekuQwjPTtnKfUjcwBRQ6Qar+UvXYOpidbl+ROeU3+g44WJFU1FFyTfKx+nwKyBsrxnMlzGXdMH/dEq3HLc6QAxHQz47nIQGDJKQulU84vJHk54nUTfDzryduBIUeWtr2oHehpw3ycS4i7jAPmNOsk0KLmthq1Zo1jl78mSZixr79egrdWwNT4cezYvAYP//v3yP+UNlm5YhXi8RQmp8YRiYSQzefE8jkYSsEbiGBg2UqUqw0UylX4/DEsZulaVUV3Tzc6OxIoFXOSB2TuRwFyP0KhOPLFGmbnM0y0wBtQJbAT+zjnM+eUx3+rw6DmJpwk0vSUdg5jn2l+3OUzxDmkSYZrpgqaeRFtxrOBvWZO4Rxc7bwD1I29dpDY8n1nw5fNO21lLCyHo78gcVyd1ITMJ05/+o0SLtmXC9m4RiNAi1Akmaukcwv1TEmquWX5ESKfxnwSnbWRAtvHTHtbGl2ieQ8SSzYFD65hnGPNhZXEQsA7T/v+cACwjuAf/efcjmvZw7v2fKVrNoFw16dtymfnbNhsN2tLdTXVXJ3mfmzcnaXcN4lwuwJd2oa5vJYFtEtcuPVBcpcOlHbDguNErNPN0tupuU1IJnKANnHFEgD8o4+ipU/8FLXA5nd91kACZUbptmBqO6kbqkCOAjAt20mCR6J6s81LEp0GdjlwzClIRXFZKQtopGu+KmOpZmmpoLR2KH8cCOMYIQ7sai0MCjw7wERVSM4CUxPIzm7aCCit5D+VrnxvGwvHgcfCOGFCnr70AlDSNlgP/1pbU2sFMgntLJod0OP+7YAPPoeoVGXjblkZKGu95W/vgAtZOM3OVdVwChC0s+MaBBXbWF18tqZK18AVrQ2sTDu1QVOgl8klVbIpwOm8+cUmk3VBNY2gICTfK2osrbGr9bJscTe7awkkrU6xANoCHhPgUVYWwUEqWHh/8VgCtXpFXtfvU3DR1S+VuqpSfldttcOUa4i1JN9HgNwUu2alpioh/V1YxlRDbDaFlS/MdR2zwk8ytllEQDoHzJlFpQA8GmAVCTz6fQIouetzDEitULNbdWOTAIrYbFrS3I1PVRXwa0g6UGY9/y620rQh93i1LqRYAGu7uxrUYqdslm1ar5XzQGvMcu7wO6KRMHL5HMIhtRAtlUsyp2g3I4o/U+rRxlcPChBwggCwgLdSP00VsA5kk5rSjYa2o8QPNQEoRJknQLZaGevEbTENJZFldY/VRo52zX4UWXuTwL8pDjk2IkFTvjb0Pvk5toEof6XGqLaPJJ2s79yYcoAIt3tH/HDrh0Mk+ftypaTrlM8ryVS2JVXV8n0+Uz9K8TNlibFPCNzrsUQti1XdqcGoC3jEat1qxXHNcn0toL2oNdTOV/rc1kONZPU5SfoQsoepy8WK2GyI5E/a9xkZQ8Bdm69CuJEEpL4uYLlT29pcFzWQJf9EVW0KZwK5wsTl5LFQknPNxZQCSFfNmloIJFp3WJ7ZwHrjoTRJO85u2Nk+C3+PAF2FtrnabgLsEmw123ZHWGiRWLQOewvEb9koOxtkaU+PAmPOvl6IF5xzAhqrctjNaznDtgX27uCk+5gCi9q+znlB1zGpW03CB+tYB4NNK3T+TvpW5rGWDHDHJGcH7cBu9qVb2/makB6sHbnOkoCjgbeCnLK/yHj0yqGQVrqyVhs5hY/Bscvr0GWAf+f8jcYU1CO45t7L/c8Bx/xzbm5O3pNMdogCnj8CGnOsVypid0yVKS2F2Zbud84ZQFXY/JymnMXG0usVK9b2azlxlewJVFFXdE5zzyIIzO9zhKZGvoYnH/0qPJUZ+GoRVOukjJdx9MhhjI6cQY51Gu2UJ+BvvYGKHNh1P+A6VS4UcdMNN2Lfnr1yz3xNgd2q2VVyXdD21XFAwllDFG4KTSpLVfkYBDp523RYoCI/jHiyA/39gxhauRrLViyXv5NAUPPqvZDI5a0CZ8bHcerMGBYzGczPzmN+IQ2Px4+nn30Wr778CjloyhruoaUzgas8ioUi0um0JA7YF2z/udkZBVB1YMgYlL2LhBjbZznHVq5cKaAz7al13AHFmtYl7+/rx4ljxxEKOwDYh/UbNmLf83sQjnBvsOO9xyMA8AvPvyA1gNsB4Eq5im1tALCL/TqSKSHfuL3IAcClWgm7d+3Gs888LaSGFgCsrhShSAgL82kBvd16xj2QtY+Hjw0jKc/R6hGq4whAP/LI4+cAwBpbxeMRRCMRAYCpSpb1kMQmAsDBoLQru/RLd38LMX8EgXgDVDZwHwg2qsgFfPjgG96Oz3zyY3j7Zz+F9972btz/ta8h0JHAshWDKJw8g5GFOfSsXoZfeNX1OJHeD08xh65AHA89+ZhYg7/udTfi//mjT6BUB97+hluxY+tyeEMx/Oknv4Bl3Z1AVwC7dt2Ib9z/JK597Q3oyFfg8dWx48pdso7eu+85XNGzGtF4DDtffbGoBcINLypeqie4BtXw/MEXsSnVDXT3ID07h8G+AYTjYVxy0U6cOj2KaqWMF48eQ20+jUeffRTd/gCSvYNIJTsQSyThp+OI1ycAY2Exi+7OLgwObcTkzAQWZyfRiAbx4V/9PXzi7r/HvvsfwPMHT0lN5i0btuLUieOy91561ZU4cfAophamsHXzdkydHEE1QBvuBHLpNJavWYXCxDze9oH34LU3vApve9u7EG+EkCnlsbJnAKNzM1jXtxxncovoDXkxMpXGbddejcSaDgS9QeTLVUQawJ7RYTxwz8NidT09NYHrb7gSp4ZP4eabrsBT+1/CiUMjCARCFm81kM9nEY75EUtGkV1cRDLRi2o1hCNHhhGLNBAJp1AmaclHEp4XU7PjCAfDSEVTWCwtwueP4tbXvwl33XUX1q3ugbeRxZZtW3B8ZBLpxSI2b1qFI4ePoZgLyng7sP+UjLlCcR6rVi1HOrOAQDiIjmQCp2kZ3R1FPJJCJJkQm3SuAamOTkTDJLMBM7MLKJZySMRC6Ex1olBu4NDxWXR0RBD0q8JzanIWq1etUMJIpYLe3pTUDU4v8jtXwB+sI5/PA/UQ8gWgUMqjkC3AjzAKuTo6kl6xLX/gkT0Y6O/B0NBylEskkAQwP5dHvLMT0aAXe46cRJBxTSCMkyOjuOaaazAxO073Z4SDMfhiUQT8YSzOLiIaDiMVi4h9NTmWsZAPHckoerriiIW7sbi4gLH5IjL5Iq677grkMjNIJroFmI94avjmg/ehq6cblQJQaUQwPj+FyKtvx3jPWviyQCZTQCTE/YpOLXXkPRU15Qv6Ua5VEPCy5HoYZY8fmVJJSbuBAMpypiujxnhZowuUxclIYwzdmDXWEuKa2cjLei8ZQw/qBEM10FblRYOqXA9qtGe0esIEk7kyeRlnS+wngSipjgKcck/helUl0dKdU3g/FSOvCjbs7ougrKppJVqWcjkNUSjL3t/cl5W8qs5SjBvsT6kDrP/LGiyEKybCzDlE4r0yAuICpMkuBoY8W2iyks5KGuvFIhFkM1lRTkvZRlPYtBf3cw5CSnAmSK7gspK/q3j2C7+i7bf0s9QCSy2w1AJLLfBjbQGWf7jQj+Fpuj2Yck5VdPzP2d2eDRS9DMRxAIl9CU+zVVeqRwhNFbFB9tYryMzPoS55GQ/8JuZx+UZ+nHSpmi8ghH+/5Jc0D+ch8EsImeRhfwAlyR0q0UkyF0L85M7ngCC9mRYQbL+3/IaL9fWsaU4dhgq2nt9AYqc6dMoQe07N/akToJwZ5QutJjD3OuaTSgV0RP3Ip6cweuxFXLF7O77493+NeCyAWjWHiy/ajdWr1+GZZx5DPBlBJptBucLzSUIId5ddcRUmZ2Zx8vQY1qzdjlojiFypisFlg+hIxtnSQJ3xS02EGYFAFD5/BMVSA4vZArKFMkKRqACgJYLEAZZ90/Oq5H3EIU5tokVBrI2m5Zd0EMjvfJbzVJc1/Z10bTPfae1tn5HLOPJaG9AoLdoG6J4N3Z49Su1UfQ6oKr58TfC07S/a33YJ8XGy3LYozeVs59wlrWayA/HsQzLs6ZDp07w2nbx8IqRyIZQqiTULZWiyxUPyhxEZ2nNgzUc/h1RwFt/A2Z63jdd2IPmVYFrJv5yLyRoo367K/7EuKOdc7Ow+vLBmWezbm33fyh/o5c5WoOvwbOEBElc68F8bW2NfBwI3G+GcxiDOokxDHY/OGeCstcHIiDZ+JDvFWNzyftIXTTGdgs+aQ7Qya0sW0P+Rw2vp2j/pLbDz176gU9zALgEDxP6ZybSqFqw35rEk282iSpSNbgMyAEMUbpbk1tqLeuhlIp9gDJPpBIolwWqWo27hdxaWAmRZLUNhoBlYo4lvVfCqqtBZT6tSrwmaiYUJ7WgVtBJlnG2EAu4StLMVXhWjmoTlczFxzYVLTEMM2JbDtNXeFBtmu54ERKK80u9xVpyy//F6EgQ5K2M9qAvYRnWxgRlOTSaLmNnzcudW4K9Vl1kBBwMKDNSQtIQAaAqM6X3odiR9ab9jm4nVaUAVd1SSOjUXAUSCNM5umeANVRVMMgtYW6L6UYGucrkkVpey+BrIy2/jZx34TXWpe6+AN/I61WZa41XYPLT2FPYgmXFMUAWQW8xI+5SLJYQCQZSrlujneJN6uEoUEIV5c5PQazqgjdeh4jVj1rsEWcJmPSxgjxALCFIGmnZuxCOUhEDXRwu2mrWoPShavVu2qVO2S21gS9bzc1SsOiKCs6gmkFKuFAVQYV8woaLKVybfQiiWCvKdfCa5loFUMoYNbuL9S3AtYFBR2l7alkmqak3+LW0sNjNmse0UBYJyaDCkfWu1u2UuVZQEYECjBGI1gr5h+2YF7ZuEhIaOc2eTK6E8A2lTJLJtuFaI9baRG/gaAS6xOrW5prbQDMh1rHL+a01ie04ZE45R10A+lxcwkf0jwGtN1dW6PrRqIcv4omW23yf25c5yuqmKlcMHgTyt3SZEBbHQ84nFNed7KZfG1NSU1BLk2KTqjiC4gsBMNAcFiHOKUwd4y7O3EQEcQUbvkWsdA9Wqrp9UWpgSXcBaA2ydWljnuK5xel22EROlFpc5NmedFqgBuTbbUm2tdeo3ryGMR1NvSl7RLIMIzhnphqrn5vsBI0Cw5rVKMEnQcGpdp/wVoC/QYqNK4G7BGl8Ty3ypVUyTQVeL2AJ/dxE3MJsnVZ0HTlHtqKC8toLaag3u1jVOeRmPtDc3BwCNPfWCzm2CfSEW97QNNrt9p9B2NW8dYUPZsvq/lA2wccgx4LBl11bOUtr1kxKJDGCmbEeA8TZykgDCJP3o83DsS91tuXBDLM8dKULWwHK5qXqXdUfWeF0z3RFKD0/qAsBkdZM9bOCzWE4ZqC8KTVr7h8Oy3ro9w+2tBCHcfqFJBrMFd+URTKWqdWNJ1CDJRuvYq7sGT5xm70MCRE3HsZBeKl489vA/w1+dA6phVGoeePwVHD18CKdOjKPEa3CtsntkHWCCrmqVqWUIysUiXnfjTdhLBXDFQF+pz6gEJNdnoiKWw6Cq0PWwb0l4vl/mHutE03K/KLZeVOH5SRLxBZXBTpcFIcsE0NHThTUb12Hbps1YMTAoa0u+UlIAue4R+665uTS+/Z3vIBlPYmF+TshD2VxBFL3phTSGhlbK93JtHRwYBOtVP/X0c8gsZmRMOhcTR3TQ+aSHmKGhVXhp/34kk0kBWPmaAsBh9PX1Yvj4CVMAK2C6bv167N/D+rwkSrTIHvz9nj17EYtFdd2nG0SthnMBYLGOB8R2OZ8vWDzVUgBXG1XsvvRSPPnEky1nBVtXyLAnoJ7PFWQ8yzwkmcbnQWdnB0ZHRhFLUK7oQHpd6zdt3ISnnnoWnT0dQvXWKUHiildUmvx/ZGREbKRl7grpTPePTCYtff/5b/4LvEUP9h4+iOJkGb/6zrdipDGLsWOn8Ce//Yf41O//T3z0sQfxmi1X4Rtf/CL6Nq5BZ3cnRp7ei1I0jHh/J956+Q2Yqg0jNzuFFYkefO1b/4bjJ4bxgff9d/z2H/wx4t1deMvNt2LDqhQ8gSj+8KN/jS3r12JkcQzJ6CBq0W7ccvNNWNnXhzMTZxBOJRDON5CJAUmpIepBw08LWx+SgTDy5aIk2SDlPgjqEXRPm+U46UgB/Pxb34l8KY9sw25yAAAgAElEQVTMYhp7D74IfyaPR555AIOBAAZXr0MoGkM0koDfG4Q3EZb9N5fJIBqJYsOWzdh/8DAO7NuDx/Y+i/C0F7/1lx/CkceexMPPHsLzzz2PbZu24dThowhEg9i+ezcO7tmHMqrYuHEzinNzyFQKiAQjoEdF92A/Fken8Nb3/wZuvP4yXP+am+DNVDE2O4FLN+/AwdERXLJuM547egTr+zpwYnIB73nrL2Bg+3KEfCHMLCyiP57Aoy8+gXvuuwd+TwLlUhHRVLfYWMdDVcS7+zAxfAa9PV1CdMsWiphNLyCbyyEWS0mizucLYH5xQVSxXm8RPm8Uw8OjWLasDzNjsxhc2YOAn/FWA1mxd5/DihWr4feFUC6UEIv60NPVCX/Mi/HTc1iYzSEWSWJhbhzLhjqlPttidgGdyRhqjTAmz2RQLjXgi4WQSefR3RmFp8E4sYxMdharh9ZKPFYu5wXoW8hWkErFkIonkMsXMTk7j3icBDsvYuEUvJ4I/CFg7Mwkurt7RIGbiMaR6kohHAthcmoa8PrF4jyfK2ExX0SumIe3HqHuBOU6EA6U0NefRCTZg45kDcPHRlArc952IRIro39gNcZOjePA6DyGlg0gGQhgejqNwydOoas3gm2bhlg6V5Sy46emJMlZLi2gTMWyr4bBvi5sXL0aX/y772HT5kFEgwHcftvN+P4DezF+ZgLzC1O4/U23wJ/qwfXXXIvv3v11+Co19CZCQko4NT2Hbz32NKbiq7D1tl+AF0mMlQvo8NZR9YeBTBZnCgVEwlHUS1UkQjGMFhfRxWNWKaflNaph5CscjfypI0JwupBDLeiDL0qrfI+UZwn5faAiOBwKAJUyOqNxZFBDiU48PBeRgEqZMM9dlTICpQLWJqMINsoYGOwU2+7RdBGnsmUUPUFMB0pSfoAJbNlvaz45+/n8QdAFp17nt1l5CRI7xcuxrcSQU9ky+erKGvEDjF/EAlNsfXShkzrGSreSdVnsJtXqWsqEuDIYRkiW0hey8TqPadvwWIKnWd9QqWo8K7qYkH8KYdkSdEKuMuBcQkNbc1XB7EHN4xPSp5xJa3WM3rEEAEsnL/0stcBSCyy1wI+5BbKLJHFf6McAm3aUyRztVKWrzg/nA6HOVjW2rk/YuChCEJ/EoJ5aGSFvA8XMAg7sfR6LczMCstE5Q93ZrMRSgyIRoOrh58QTTs42dGoJRuKo+YLoX7kGCZaL0KOtnmvtnNvS+bUpfR3w4+oT22eaAJy5aGl+tAUYt4PSivu2tUDzrzxHKQDMWKAuAKCei0S0SKcwAtg1lslIY35iBNs2rsRjD38PHg/J4TWsW7sFXR29ODFyELVaXh3sanSb6xYL6B2XXIKZhQWMnB7FihWbUSxK8ldyUSzbsmrlIHKLc6hWSoiFw4gnOpDLFcHKZw0PS0J4EAiH4Q+GkMmXUK2rM6QIBiTXQtcsPdPy3M7fCXQreSJVccuzWGagvV0UGGsbV1YH2rXt+QFgSxrax1oA/fnGp7PvbQf19P705xzo0dpdcitSps4ynY7l0GAugCXggmLBzbJskgOSMo8u/6rPW2SOhA6G4RCKZarLDSyXUh0mkrK4Roh0zUrU7fOgrX3+/wDAr4AAO6fUs1rvXED4Feb+j3mpaSNcvPzKrvL0ucpjm3ouidfEiB0IrnksIyO4trA/NfXonCCtBnnbeiW/UdWPvs9qWeu41byVvMWoI1oT2ABgRyZ34K+I6nTh0Vy/4UVLAPCPexgtXe8/Uwvseu8dCrjahJFDsynzODGtmmGzMD1fF7awee83FwKzGOVhVoAAgk8BJlxVvcXEtlsQ1KbUNu42tRw3AK0va/V9jR2kYAqDFgVbZWGwgu/u+i6Jqsxl1hUNanKaSfVSCaFIWBLDkkQ0GzFVmVHBRABL6/LKguYjezoqoAgPwwog6oYlwIPZXjpbV6eOE+WTv63mptgpa/1LPpuofa3sLa/F5HtT2WZ1bvl8vB7tD/mc7fagBBWF4e0PiEpXwMGS1rGU2qU+v9rmCnhP8JbvU1C+WCsjGA7KgkowVwESBVgEnJffeQSApQ2mWMuKcpVgU1UScQ5oZ805AkEKiFMx5xPlDYFJJqudmpJpCCogvV4qhKuIE8QUAJBACAFarY3KZAcZ7dK+Zq1aJrjp9yMS8kk/EGRkEj6TzQo4x6Q6ayv6/AFRU/C1UrEg44MgDUEyJth5n7QR5ecj0ajUbxQQi+QGjlUjEpCpSIUdFTcETAulIsIxgq5US1ZEGcJojICt2JrXqHykpbKOBw2+LPEtyrmgKjkceGyWwkpuaCCXzyKZSGj/GpDBvhU7a6ltwfbQ2sv8N+sKi0KvUUcoEEKNyjsBw1Ul4Go0E6RR+2a1OzbpYbPfJcASEFitk3kdRwjQQJqvaQKJbcT+kHus10VxTKUelYm0LuQ4EeKDqBGrok7mPbL+LdeJ3p4eUcHx+wiUJxJRUd0xwUswnn3Iv4udr7AcVT1I1YJrT76fhAmth6v2fzIvrN9Epc71yuq5cmxSPck5S9BL7KgJBBrQLWp4say2+r9U+XlUla/qebM1dQA374lzmopigkAEpk35rMCd1pl2ime2mcZDWuuGLeqUvY7Z6kJjjY2sNnWTAanAnhI6zADHsVwN/HW1lyW5Z+uKqG3tngWANvWjAzd14VSVItfBUjkvanSnYuc8d2gnr0t8QoFGc4VwNlRGlmkP0ASIbRvfrPXs1L+ypptNvVPQcv1x9t5CwjH7b0muGsnDAbKt13V0kvDgwFMXYIvyWYJIPXg4laweYPQA2wKn1aZe2s4IBXxdQFRbO5wNk6jSbTy4OvXatkom4U+LfNMiUDqigmsjdh+tht21RF1vtabVMpvW6ARi1e2ABBzOIQF4aTEfUVBN5y2JDm2gsbEvReVv4LzMf+ln7RcL0dVKStwF1MJa9xatK+vweYLHCq7rfqVhtYK6enhunWAIorZiB51jrn0ESi408MD3vwh/PY16md9NK/s6Dh88hBPHTgkxQ1xDpA1YS0nBX/3fFMDFEl57w414ce++Jugt9y0JeUUNCery32IPbQAw9xlJqBtYLnOOqmCzl6bFdIA13L1+UY6SvV6q0ElAyS6+MK1rI2LXumrZMoyeGkZPfx+2bN2OzRu3YXDZcgEGCkU6D2g8xDWHP3Pz87LejY2PY25+DhNjZ6S9/z/23jvKsqs+E/1uzrdyV+ruqo5St9TdSi2UQCCwQCYjEGCDbWb8DDYOz88ej5/nOY3H6RnjDGOMMWCDAQMemxwEikhqxW51TtWhqqu6ct2c71vf99v7VknC9lrz+IPxVK3Vq7urbt17zj7n7P3bvy8dO3YccwtFjG0ek8KXgDEBzomJCUcaCCAkEhUwNjaGw4ePIJ3JmHo9FBQAlIjHMTCwCgDz6eS12bp9G44+c1j3QJixCe66b9+2HQcPHhKYqnmWGfQNA/O9ApjW3Zyv+dWVzapWo0W1nh9nAU1yzw033ICHH3pYm3Qf96F1QrbrYdUiVAcb4cJ2bn19vVJ5JlMpI4eotjNVwI7t2/HkE8+g2wHABEWMiBdE0gHAEwSA+/tFSDMA2OrTUiGv177l7rv13pfaK3j0q48ivRjCz37xj3HlVBtPtPLonrqMhxsVbI5twCOf/yeE+7uxYWgAEweeQSUew9C2zbh1eBvQV0Ijt4zucBLfeepxNGtN3HLTfnzrkSeQqzawrX8QOzd3IRRP4Q8/8LfYNLgBk/lZjA1vxzvf+/PoCrQxvnc3/uTDf42BbD+C03nMBYro6u9GPBRDYWkJ9XgAo/39uh+YwTw0NoJZWlGXC/ipH/0RFAN1RENBlGrA+Ytz2DDQi01DG5AnaaRYwic/8xGMpZIY2LgJmZ4+xONphBoBRBLMIzPQjCrzbVt34omDJ/RcX7l/L379x34G7/ntX8Chex/AoYkZ/MM/fA53vfxVuPeLX1L+8ste9Uo89K0HpAB+8e134MzBgwjEwkjFUyiX87j59hfj8W88gN/8yz/By15yPd761h9CqhnF5ZU5bB0axjOnT2H/FXtwbHISWwe68dihk3jP2+/ByN5NAoDL9aYA4BPnL+AzX/oMHn7kDIKBMEY39gkAH+mNo1BhLdHGzh3bcPHCWYFrqWQUCFWwcfMgHnriLKKxrEA5Ejcq9SZyiwUMDfQjGKhh754MTp0qYOrCMgb6elHFEhKRFDKZLpw5cxbhaAiRWEJA7ubNXSjkaxjZMICubATzc7RQ5h4ogWK5itGBATx95DjiyTi2jm1CsVJFKc+ah6rtNgqlOkY39ssJ4PLsChKpFJqVOtqRLqzk5zE2thknT59CIBLGQM+wrKaTKVo1z2OoN4KVPKNe4uhOp9Hf24Wnnz2EWDKJnVfuQrlawLlzF5Vp3tXfhalLeVyeriGRCiMeriARDOL1d92BZ489iVaQtXoNN928H/19PThw4CAW5qYx1B9HORbHS29+NXJTE2gihre/4z34+Z/9OXT3tNG/YQN6+0dQytWVG31x8in80OvfgKuu3oX9112PQCuCv//kX+Mt97weubkqnn70Mfzd//gaovEkXnL7Tbhix2YEu1M4cP4CauntOD4DLIXaqLUjmCs2sVirIc3s50gL0yVgkQTL/DKqiSTCxQpiVOrTzj4YQ6QdQqVVRSwbR6XaRCjA/UtdbJ4AvZqjti4nghHlsVcb8n5QTcaaL8d9DhvW3EOwTm630dfTo7WKdX8ZBIHrGO7pQSIaQiUUwJHpOTSRQL3SQCMcBMktVDQxUgOO/KjwvpitdWy2CqBd29902cNyLSLpi6Q3kQxJdLU1k9OnnKh4LE1r1JLUpNxEWTaGlFUvEmujpf2TahfXNBfZjP+W3GHV2rCJisBZWlorB9gBtqzpbX41NbDIVU4Ww9f6OVnORq5uNGWxOW6onmmYJSkVz1xDLn70Pf+e2h3r57I+AusjsD4C3zcjkFuxntW/9fUCMM4Td/iL3wUE7uzS1ti4OtUB6k7QE6YCr16RY0hlZQGPPXgfSiuLSMfCiAQtFzisvaLtJ9jVlWlroymQjnufUDSOUCKDCiIY370Xw+PbUQ9QSGNqW64j1oMwx6hVYPC5wKHfq6t/K2Kzc+sT3uMcEz2RfY3Fq+8/v3D8LH9X8B+3MXKz5B7C4NJQq4lEOIhIq4LZi6fw6P1fwbvecTf+8bN/i3iCSmbg6quuR2/PIL70pX9AOhNGLr+ERIL7oziyPf140a23Ilcq4vzUJMbH9yCAFNrNOpYW5vDgg/fida++E8889SjyK4vo7+3GjftfhGeeOYRgOAbKkPghdDp58UtfgmMnLyCWGhQhWZdU52g1q7cw5v5WI0GCl2Lf/BizX2d7cd976vztB8YDwM9TVz5n3Nwl6QhB/xVwEwFn3+vVyB0OvlODihRu765ev0jjDl6Uu6HTK7H/EGLLnYSzuqy3G7Uq2s2abMabtZp6n9wrB6MpZHr6EWcfly53bgxbEmWZY6b6bs5QRR8vErj1/F94OvYdT/JfM1TPHRZPTFjzXdtfr7Vh/y5P8Avkv6tijH/9eXcMin9rUviuP38uwqyzdiduYpF/AYFWX8v6yTYefmz8qD0vT9iJJFaBY68Ktt/1BAQTHKx+5ioxYZXUoc9lL9r1G33vT0IbByDLsp3PL4+Tr/UdTgcAC/R1mJAXisl5cB0A/p+6i9Z/6X+TEdj1E3/TUfWy+WmNNluEzd7ZFhnfUObfnJAFpnJnuzYP0+UDqznOTW+LihNrrhOYkR2nQ0AJ6mi6cQ+5B0k9KBmOOiWPJlpr4FP9Ys38tuUcOQY1m+neatko2qYo45eyjP0E6JlStCl1m16v7KIdrQc06+2GNtdstrI5TRtKTiYETMigJhjAc0nGEx1gl6+TUpHLkrNZ9pbRBMoErkap9iRg1Og04QlQefCa65kHT3g+VKsyi5YAF8HORDKixi0BUCqM0um0WaoKGHTMdLeaeeCEAIyAnBBkz0tAjQ0ANkf4RcUvG4XMSCXozHNkA5hNVf7NL6lm3ZjyHKXujNE2NazMuTCt2VwuLhdaAmUESKUKFDBtE3c8HkUhlxegQXUjmyEeXBApgA2cShWRcAx1gclULBPwpGIzqKKTn1mrVZDpymJxYRG0OyZQTIC/WCzqs3lPEVzmuPMmI6jLcxO4WMjrHpeiluA172c2rKiopQ0L71eC45EwKjU2QwjAxHRdLEvXACQCpwTNyro3zPrU7GlNQVcuNwS0W7O8jUJ+Bb293Sjk7fx5P7EZT1WegF+nzCRorPGVFaLdxx0Vo5uTymUPxtf1HgbUGFBH1X40FgezlNmQ4nGzIcVjIIAUC4U6Ci4W5WZT21bjmNebOGCzbsQDKulZFlBZzb+VPUblnAADy9HlXMHmv5Ez6irUCLBKyRGhzbc9hyIlqMlramWCJR5I1z0llqbZwNNiSIrpFvRelrlqlRqvIe9Xfo4HSs0OnApdy+r1ZY4vJHhdBCxoLrLro+fe20o7pwFvXeobZLxnC8WCsqSVAQez1CYJwM8vBMFkW05bVG5azGNW10WYkyMAmB04FdyOfOEYb8wb51wisNFtj/xmzzJ1DbDrHJuzu1ejkD9zRBteR0/2UIPR2TCbk4Gds89e57nz3jTluMuP0/NSUdEt5qUDZkWMabUF+ut+ZEOTloJyYzBrwk7ujMvvJZJvRAdnY+8yq/0aEmHIjrOvN/DX1MrP/9J76JvWUOX1l3LVvbcap97q3rEDvZWtfscVlP58RPBx11Egrf9Aq3s7GwTPHvTnoPuFgKibx4yg5K6Ws2r318yzcDtzussrZpPWPsHnzdafA8DbcZma32yeXE6yIxnw9/j8suFvoK2z+ud6yNxBgdicZ41s5DfGHVW5B/QdacfOzWW3uPMxcoUbFKew9aOiwltxL/xcN3LKJHf2TXp/RxZwefORUggPPPBhtCp5oJpAM0BCTBtnjk3g/MRpKYKVH8Ued7tp9s8+p9FlydQrFdx15514+okntaZ4MpjZOrfRUI/cLP0NMDdAUhsTZwttOeyrOUPcaHBe5zMq4J+N8yBtXCNYWFxBtV5CrR1EJBJHsFXB217/Khx87GHUaqaMDYWixkKOUCk8gN179mLvtddheHhE78k5uEpgggAz7cSbXA9KOHN6Ao9+5ym5GdBClmsX59bTp07j1ltuQSqbxczcPE6fOaP59MmnnsXWbeNS6/J8STTh2tTf24tTJ0+ahT2dKwJt7Ny5E88+9iTS2awsP5WU1G5j25YtOHzoEJLJmLGuadMtV4kGdl65WxnAVFZSxctnPZ1Ka26m+4cHgG3+aOGG/TfggfvvdzbPRh7jNagTfIlFO7WK7NB5HwcDWlfmp6f1t661s8nnZ23dOo7HH38aAxsIBFIlZ9eU6wZtdUm6mpqaRE9Pr+ZSrYUNi+Kgmprz1Z1veydGknHEx0Zx1e7rEamXMdjXKxVCkwSwUAuxdhvnqxX8+S/+JvpGRjA2uAlnnjqEUjqG3s2DuDE7ivR4CNXKCrL1IOZLOZTqDYwN9mOpEsL+G2/Fw1/+ErJdQCCexBMHjyt79HJuAW9617sRCSXQF0tiw44xHDt9BqdOTyA0s4KjKzNIZbsw2I5hobiIUDKOsf4hTJw/h3Z3AkPpHpx/9jjmAw385I+/S02RRigC1p/NxTIq8RCGevuQbzeRbQP//JXPopt5bfEIhoZH1Yyq11tIppK6drzPuV4Ob7sSZ6YmceChR3Bi4izq55bxq+/7dXzm05/ASrmNj3zs43j7234IX//c53U/vf41b8BX7rsXsvnecy1OHj6KRF83lhcWUW1W8Kq778ZD//Q1/NHHP4RXvfwGvP2H3oVEOYB2tI3uSAKXiivYOjCMxVYFQ7E+PHvhMF5xw8sxtmcQ8VAcxVoFG1IZPHLiWfzlX34c9WAaxcUiitUSEvEw0sk4VnI5ZLrTqBTK2Lotg61j3chG+zG3cB6XFspYyrMOqIqQEYokUK7WUC7XsWN8DNkEsFCYQv/ACHLLOUQCAUSTVMbHsbBUw9JSFUP9XRjuS+LxI+eRpB06rfmqVVkd11t8HqvIZHqBVgXpdBCFIjG2INJJPhtF5Aot1cpjG4exlM9hcKAP87Nz6O3rw+Sly8jla8hke3Du4hI2DqfQk4kpZ/zZ00cRbKXQ18emahhdqRgKxWVs33ENvvK1J9AIAuMbe9CfjaDcCuPS/AxKhSIG+kdRaZURDSewslhAPAEMbYiju7tL4Of0xfMY6B1Aqt2N86cXsZirYOPwZkzmCnpWM0MZ7L/xGgz19GLnVtp9n8QbXnkrPvmJT2LH9k24tJjHt+5/GMlMLyLJLlQKVUxemMCeXduxb88uzMzncO7cefQNbFDW9NGZ8yjU2xjo6hWYevbcWeTzRcQHtmIutQGV7BCa0W7tzVjz09Ler4nNcBtNzmHcy5Dg5WIxjJzDFaSBRCQqVQ6faYSjmpO0nIQDun/qgRCq7SAqdJEhKZf7t3AYZbdgmXKmhRCdKloNxBoB5SHHaAtBsLPZQioWw9V79uLI6Qks51cQiJA4y1rX5Y9rfXH7SjogcQpT/WM2zkyeV3eR618oqMxdzmesCzgHc99pBCmq+wPaz6h2c05UvrltvXsjKLHGZe1DIoQrTLXkKu6D82WDNSWbrbRn5trOgtJcZWQBrWaxtdW57lvIsV/EzQHLn5M106ym4nXQcbjXCiDWmm81ikDodhsXPvjDL6jL1r+xPgLrI7A+Ausj8P9/BJYWuV7/619r95baDctly68Lbtl43lusBYzX7qxZ+9OmmVbPNG4ONCpIRgJolXI49PjDWLp8CYkwEOW2jr1FuuYxF0I5vk39UT+q2USl1kAsmUWQkRuNIDbv2ofR7btQoql0m6CcIBuHALoIBrcv74A8bt/G/YKR3lcBYNtL2/roz8Hvr7/riK0Bu0W+kiOXi4IQgYvqG3O5CrMXUC0jS1Jffh5PPvJNvOF1P4BH7vuyAMa5xRVs3rQdV+6+BhfOHkY8CczNTaPZCiCbGUUknsbo9h2YmjyPk2dOYceOG9BuxhBolVGv5PH1r30Br331K3B+4jjajTJ6ulKK4zl58qRqVwLnyUxGe7Et27fh1MQsIskhhCNxrdns4XG/FE+mkC+WRL5TtJFzt+K+0ltaBwPsz1mfTdd9Ddi7dpyefx91fvYccHj1N54PjK75Cf0bFaUktxEHAhuZu9MxsP033Y+UEe0AQl4jkvdEUGsgBMYTUoneQKNSxPLCZdTLBdRKBdQrRdTKRfVvJSyLZLFh8w5sHh+X21eZbpWJFJuuqNVpt+xqL6cENuTZkeCdy7hHpb1YwHo7BhI//8vfc87n7nk/dkKEfwUkX9s/Wh3rfxGCXfP+/7MAcOcp0XutBX8798a/NNV0UH+7Tvr973IDrJ1X7OcEZD3o7669J6T4Pp2e+bX31VpAxhS9PFb11deSP3xkGnthzktSkZzkfrasJ+J7hN4RQb1i9sF853AdAP63lpf1n//vPAK73/0RWyMJ0FRrWtgJSmrjSoUsmc2uGSsQVoCWa05rb21qX049/LfyB122nTVenUWlU/cR/JQy2NlsmbWuLxJ85i0zgo39oUxJN1/IxpH5iQSfHFOKvy07Spe1K8UqGwFSJpq1rexbnYWygCVbKwXYcgNMxZPZFZsqilMLQSg2GvnhAkNcDrAn9XTsRINBKT2pnDVFmU2CPA6qcAka2mRqgLo+34HJApKdQtrY2bZQGoBm+ZoGmjmb6Yg1XQnGsKFKgJqgfblSkVUkgT5/AHZ8ZiXLfzNri4WUgCSOn8YjAGY5E3TNZGmtZlba/CJ4SlCJYCWVnwS6+MXfo2KYSkgCf1Q6sYnI1wpkdOCwgVem5iYLkEpgni+BV/2M1rjORobnR0VpfmUF2XRGzftkKoNCoYRWm7bQEdk5E6TntSbIS0USrSp5KZkFIaCXilyq18iKRwDlShlLy4u6zjlmBoqsEES5WMLMzAyKlTLKpZLuUR6XKZbJ5Oc9EUOYti3pJBLJmBQ2vCbLy3wfIBmLYfvWrcgJ0E4hm8miWMzLalMqvlhcDSmC3lQ/G5DJe8ysuI3QEDWlJAG5arWjLvbAL6+BVxiaMoqAcxnxaKSTLUEwTpm+ToXFg+P9zveWsrvZ0PuWilROx2V1TatI3R8ui7dWMyW6nlVW/rSmIQAN5lNWwPxkFmGs8/g8GtvKwHPdMw3eqwQMjBXHe0wgZN0IBLKOjUQMYJS1DTOqDUjmePDY+cwSRLDMM0/cMOt03a8Rs8jzmbOrNrs2lgSH/FdHFezcAgh20n6a40F7HpENeR9F7TkjGYXnItW4WJXW/CJZwhBOy3V2D3In743XIhonGF03C2WqMJX7Szjb2H7eqpdgD0+MY8NrQjtbvi+JBpxfvJ2tAJCwjY8BfaaAMecT+14nK93l6/A9OU97EkHnMxx4bCCuswV3xZp3LWgru53Kk5A95zAQQWPOMXFrAckBPG4CU7yOHFMRXWgppZxpY/pxjJlt65XDRrAhqGkADq8tnwkP6pr63Nsa+TnD2UcpPsDsqtSc5GvdYPi8Y7PWtrVH5+Gun/qjrpi0+Yb2TT7HnWCpjbvWNlcue/KAiAVOiW/H74kDBvx68F8kCZ/1TCLHmq+OBbZX4DqLbI6hERbqmsfsNlkDmDv7aL9B9p/lN8MeuJVqWWQKkkgE9zkVu2tYP6/g/m7FvD7bg7kOTO80sLmOuTln9Rj9Sm9/y3LZNbf9GOonjnCQqMfwwP0fQqOwjFYtwRlb68HpYxOYvHAWdTbpHQgg1a/mASMqlJ0zR6tWw2vvugsHHnlU11cbR77OsUxJEuJne6eMtQDwWnWx4QS2ODdUz5jLAmuRdjCCdpBrShjziyso14poBTi3RdGqF/Gut74Rj9z3dcU3+A0PnRAIojLsPRJPqBlCkvk8DQgAACAASURBVBbnbGYJX7Xnaux/0U3YPD6GUCAsUJWgBjf+XK95n16+fBlPPP44vvnNe+VWwPxSgrokuIwMj2pt6entw9FjxzA3Oy9rUyqKt4yN4/TpU1qTuPkKx6LYsnUrnn38aQHAXGgM5G5jfGwcR549LEUtyUkWg9FGrd7Ert0OAA6G5OzAe41EKDlOlG2uJhBgJMAmbnzRjbjvvvt0jD6SQvM7ARYC0Q6cNcUyxzUg4tXy7KzOz4IfyPRtaZ7csnVcCuC+Db2q97zhARs3ycQLAWCp0F3WOokQpVIRn3/gW4jS1YR1Rq2NlWAbMbqHcC4gm4k534EwZqvAb/2fv4IdO7Yh1grg0oULaEVi6BvOYEsoheH9G1Gbv4z+UAKhWFwAfyPcwIGnT+L6629CcfoyAvEaYgQ9B7Zg576bcfHSeZy8cBGXJi4ilU3hda96Nb516ij6K208cegoAtEw4pkM0uU2Vmo5JLuzAn2feuZpdI0PYax3GMcOPIXk+Aje/LrXSLFQdwBw8dISQt1pjA4OIdeqId5o4O8+81FsSSZRQw2bt2xFpUyiXlZrEOturin9/X0Y2X0Fvnn/Y7h0dgFnL01h4Zlj+O0//T385Qf+DIuFJh5+7DG88s5X4vjTz6BWL+G2F92Kh556AqFYEP3dfViZX0QzEkSL93eghWtuvglnHjuEn/m1X8LrXn0HXnbHy9EfymI+t4jR7n4sNqsYzvTg3MIljHWNYGJhAm+4/Y3Yfv1GxIMxTM5extaRYTx48Ck8e/gJLC/kkS9HcPTUMfQP9Am0DQZi2LJ1CwqlOeWmqd4MxLC4OItIKINGmTnHdXR3JVGu1DAy1IX8Sh49Xd2yAq6GSjh+YlFZ16OjcSwv8u5nNm4bg4MDuHBhBqP9I1iuVpGrFdCkDx/r9BDXmDZi8Sxa9RZ2btmEY6ePo1RsYPu2rSjnF9AOFRCLdiEZS2q/sFTMIR4jGTCATCaNZruOYqmGaoXH141Wa0WAZzoTx/RsHjdcdzNOnzqBrkwWFy9OY2h4CN964CkUKgkkElFkUgHcdft+PHjgaVRaAfT0dWPizGl09fdioG8DetLdCKKKlaVp7Nm9BbuuGEU+t4Bz09MY6RlGoBYUmWhodAM2j2/HcFcfvvbNr+DsxCzOTBXQO3o1Ihs2o3d8FHOXJ5ELxlEI9SISTaPWaqPUaAlY5TIdi4VUAy6EIQJGq0GyWA2xSgPpYgUZ1d8hJFiLBsKYbyewAJLXgiL00LoP3OO5mkPuFhS70Kml05axPaUIt8z15toja31TwFab5gQjNygdl5GBzbrfFDJUgWv/5izhCJJqPUcQicYiNvUMYLYaQI1a30hUanbWacuVMloBixVhc1B5ci4yY8HZO/s9GsdGezfPDvNSFm3yVl0OuCaoElI0iXakaMo1xlS/OlfGdbhGF+tTqyfNYUElZtv2Q1r3XYSIY1x1SHBSAbNCY32oLGJzDwqI5OmcPngu3IuRhOfmSk9KlAuVrwVdNA3nYrXL3DpM8pA1To1weenPf+Q5dc36f9ZHYH0E1kdgfQS+NyMwP59/wRuZcnF1A/ddhYReV9dRWfr+hHs7/dezmq3y9gRdc0kiISqMMBoINqpSAB99+gCKS3NIR0MdADgSZC+TPROulU3UmyTes0/LGJwGwok0EM9gqdLC9r37Mbr9SuTqlCPQPYtuHiZgMOaSP0brYXhnOa7LXPcJeipKTICh9Q1EWnUKYOk7Xb/YWp3u5AUUe5Ww1xsasVif6JysFLAmANisqaPBNkL1IjLRJh78xv/AG1/7chx8/EG0A0EUq21s3LwTY9uvwpGnHkA4UEE0GsDc/BK6ukYwMDyGbP8gLs9NI7eyiN6+ceRzNcTDLcxcOoe//qsP4Jf+089h4uwx1Mp59HansfuqXXjkkUexuLyMRIp1YxujmzfhxptuwtFjE0gmN2h/w3PJ9PTKBSsaS+LC5CUMjgyDLSPtmQNhNMN0InRAqgQoFo+nPVunp2DEMD8ifh8v98w1gJ8hxl7haWOq9+6Q5D0R391T2vOzb+N6IwSB5bBnhD71Y+i01aToxLl8+RhJHiPFRBTfsB8abKNdr2Jl4TLmpiexODuNECOFWOC0GqhVS+rthaMRNIMpNINxjG4cw47dVwOJJIpVkhLoVBokncGBgkBQZDjmP9t9Z84o9mz4/qUVVoZP+C87U/vj4M2OMGPtg+rB3RfKFvx3WN+aG6Aap+6Tn6vBXYse2+9Z39Dba3+3Oeb5n/i8/z9vsvAA6XPfafVzO0f7PMdwO5bnvvfq+K09bnMF8GPmgXV/f632ndbUvE5lLKtzFcl231rda98zVzy6p1Lk4azA3afw0+sugsyfl17DvjNFKhpvO8Z1BfD3Zp1af5d/pyNwzc/8bQfglXqP7DCnRhJ72Cm1/Ol7gFC++g4k8Kosy3214kIqQTKqnbrLAEkDKkwtyMVjNcfCphD7vybOZkjAnljSzNlksz1MRbGBAtEoFY6m4rKcU+/9bmCBn0S0j3UggxqIVEnWqlLRGjvbACQWHmzSEvCoEkxy4DWVfcoKdba6yjnlhzq7Cb53J0OXYJ4DKjxgJ3Bmja12OMzPM+tkU0kyE3JVxcllRzmLylE1W1DZ+VLh4WyQvYWzvyYamw4Ia9a6/DJbU7tOVVpRK4fXFnc2QJgxodw4ZfvaQphbyan5IuC/1UYmk9G/S+Uiurq6bJGilSytlesGYki1KtvqhDV+mPkciyIRNRVroZCTvTLfn4AsQS8DtiwnlApcNTB43dm0kA1sRCrgeDyMcrEoQIogMYtRZWS5/FWy+wk48F5lc8MD/mqMSEEblFJamcPOQlXXtFZDqWKKLqov2UDl7/r8WpICqCDiWkLAivchz7lSsXuE4Cbv0wZZkFFr3jMbzpTBIRTKRUSjdl3JSCKAas8FC13LARbYx+LDFUc8FrM8DgnoJZhuRAxT0fN1zFpko9gUhrzX7RkQcImWLK5jEVOT8hxpj817neCkAOFGXefJn/Fv/ikUCh0wqlwtuVxRs9A2MgKPg5fG8sYEyjIbTQCaZQJzDAkEeABdxx3gfWKEED0HfJZFDGhYBi/JDVRhiAxgCnrNCzwXEjOcDbYHt5X9SsCmY7ltIDS/SDDg8aiQcFbHBPFsI2X3q1TnzpJd5AxXeDBLRA3GGq+RgUz+uvDed+kVq0Wzs9gVmYJ2hNGIZbnpuE0hzmNk/q+KFYLjTh3p85p5P8gNwVmbWvHi8ldd4eU3bHxO/LlJMSPQjrMlm56mGOXYSWHriypeF1pfOxtBgZ8C5qyo41gqu9kpuo3AwfnQiDc+u9nnp/vqVACSB9tFWrHmoTZuZFsSSHK54VKjOkWxB2NdZ9FIAiLWmHp1LbO3A7a7jYxvnErh4mtP1/CUZTx/34G5ujfXWB9722k5S3ig1YGeIoo4UFpzir/uPtvUEXo057n7SO1gB0LaWLqNqst0Fjt7DfHJDthtqtz1tXnbv8+qxTa/a+Pi1cs+696uowefO6peZ/fITZZ3m/Cv03rqKnYV0Zo/LOrBK6h5TmJ0+52ymMBGAvJqb3/uth801bDuPVn2OKsqpzz2VpS8p/WZhSYeeuDDaJZyaNdTaDCxsd3E6ePnMEUAuOmcRuhEoaxmA4C5vlO9JdeQWh13v/b1+M5DD3bUSnxGqQDjlwRLssc21TOrAN7roh45BbDqGdev588NdG7oPiVZAaEIWoEomu0Q5hZWUKmX+FSD1sjtagnv+dF78NC9X0WQx8d1We4oZKxyo8vryPsvhHqd4wbUOJ9xnANBza3JeBwvfslLcNONN2J46xYj22gMgwIpCfiWy1XMz87jwtlzmLl8GQvzC/jc5/4Rt9xyK0KBEDLpDLZs24bZ2cuYnJzCY48fEEmpUq+JsU5L6WOHjsoyWhZJzrp508ZNOHrkqFSingDGy83nf9euq2QzLQWb5mZmlSZ035AkpftHGdNU8jdwy80349vfvk9rhTG/beNGQN09Crq3vK04rwGB58Lios3TmiMIhhgAPL5lDM88dRC9G/ocAGzPRAcATlIBPIWe7h7Xo6CqzoBqruXFYgmf/eo3Ecx2IRINIT89qXsgsqkHU194GJ945Ju4ZfM2XArU0JcdRSqcQncqgZv2XI1HDj5BqAi9PWEElst4xU+8FUeOHUcgX0J3TwZf+NznlIf727/3B8imsti/+2r8P7/zf+N3fv99uP362xHo6kUokUQ0k0SizTq1iYV6FfViFfuu2In3f/rjiMzl0YrHUJ2ax0qjgO6BPvQnM5g4dx6xDVlsSHbj8HceBwa68VM//i4DjqIx1NHE7ImLWGlUcOXOKxDrzoDw+Z9/6I9x/cgmXF6alw14JEY78EGUq2VkVOPYvjc9tAHPHDuL5csFPHbwaRTPTeHPPvpBfOgDH8DsXBlTly9j7949uHjqBErFPF5y6+04ePI4lnKL2LxhBLn5RSR7ulDO5VEO1nH9zbfi/JOH8SM/9268+lUvw0vveAlaizWipxhIZrHQqKI3msRCLYeheD+m8lN48yvuxs5rNyERiePC5Rns2bkTB08dxac/9VG89sUvxd9986tgmZrKmPqX/JlUsgel0opqLNZVvX29QDuN86fnUeYz3Sjgyp07UCwTcF3C5tEB9HRlEYuncOHiNGamS+jpTmB8LIVgKCub8NnLk7hqz5XIrRSQWypjuVxBq0HFAWspkmga6B5IIV+uiagmoLIdVK4Y19aeTBKLKznUS3TISaseXs4toX8wjWg0gfxyGY1qWc88a9aNmzfj1JnzKOaiaDfbSGbz6O5Jo1RgnVZFLVwTWXDz5itx4KkTyji/bf8N6EsEsFKu4cjxS5ifm8PefTuljn/Rvqtx9c4duHL7JmwZuxKXZ8/jxNmzePrYJBLpQYyNb8HBw89gy7aNiMQyaPUMYqrUxixr+UgW1VAENe4v2iGE6m05wjSjWTRYG0uBGlDd1qTq3MWasJ5uxSN6Rgnmcn2PlerIktCoSAU2a+oItiOyUl7k2ilmFtcpKmVtbvNrKm39OBYG0oZQ5R5qTQ1H9WmYJBwXBVFvk3zC2pKMOTaSOW8wt7yG/oF+EWPYpK0yeoO1Hl2e3JqrKJdgBX3RBJYqNVSkJA4oK5vNwGoogLIsmZuocR5pB2w+575IMThGHBPxi4C2UxYLtKUzFBvI3Ldyn0snFO884rJ6XdfJMn9ZS8oRhgHHBvB6dw+2KkV8c5Vc3RGFrTQwVxTZcWihrUlxvKrspR6COYYW/9IOSWrjiIs2CajpbuVJp5ZTDWOez6q7tFezlcjqZEdy1jyifVgA5//sHX6buf73+gisj8D6CKyPwPdwBGYXrA9k/rgOtHBWploDDM2zvbVbP0Qk117N9ofWJ3AxZCIisU6WxFK9qHazikCbhLemOfu1ba+SoGtPuYBYKIDC0gImThxFcXkBwWZdf7LJOJYX5tRPouAhloxhcWVJYFskGkc0SfVlTJbPlVYQo+PbMTAyhkKN+y+L1eHralXWRuzbcI0yJzaKOtgnZG+VPRnuiRjRphgY11fgukmQkKuUEX3tDyspqWE5Il7xGrD+HH9Ksj+jaGp1go3WQ24HTF3I+kMqWjoTBtqIoYaeZBAHH/0WbrvxKhw8cD9i8SQKlRY2jF2J0a27MXHoO0iF2ANuOFLuBiT7RpEa3ILLk+ewfPkiRjZuxXKuhDZ7lrEoPviBP8e7f+I/Yp4AcW4RqVQCV121G6dOn8Kl6WmEI1Hs3r1bxNiBDYM4e+IEkqy3ygX0JGNoJOIo1JtygPnk338Kb3z7Pag1gnjg/icwsmMfhnbuRUwZy0Al2EY4yf4jBU3mCicCXYNXISyHQuu1qBtsQDGBVyfsCobCaIrYzv58S4Id5kCTEClNtnpi7MexL1nEysoKyhVGoQUwO30JrXoNhZUVZFIpbBwdRTLdhRCVzKEIytW6c1lpoVatoCuVQJj3F1qolIuoV0tYWVpAtbCCWjEPEg5Y6rCXTCeXlWJBvetsL11ysmjXefwJpPqH0b3jSqwoFTFu0UYtoM4yickhvN0bNVTaddWmdDxR/8QT3fnciNDNHpDr0qiPRIcsnjX/5rPEWA8jKnZ6KnJUfKGdsgRYrv8myDngHWP4fk6h7fJs9cjqmXfuZe7ZplW5IlAYR+LU8u6TV0FWD9jr5w449oSR52DKXgfroi/ZE7DpxAB+r5j3pEM+PSoPrY9inVOvwOfncBysLuT8o/qV4i6S9yXCoZhEkgD1cPkzi/T0yK0HlK0wVbSKE0D5vqXtAdZ0zXzWuauTO/SOoIHEnanCCT9Y9669NusA8PdwsVp/q39/I3D1T36k8yBpIRYDq2WAEPNzaXXogGBjyxBsNXBBC4xvvDvgt6Ogsz3kamHi8ny1ORVgYCyNjhWnm3g6QEjLgGABqjTfIthMdrqUiwGEmvx8A1gIArAx+NzGf9vyP93MzWayny0iBJKd6o7KPIGJDtQiOMcpS5l7VQPJzK42YAq7EJlvFf3bFJbGwpbKlgpqZdyaMpJNVgHKzgJaYAHzqrSQ0kbb8kh5bBxny7B1YI9rsnvlsZqeVNsxz5jKUQcKC8glUBYwW0SB6LINNuWc1LIEYSIRAbUEQ8X+oxKXBRaV31S7SFlo1m3KgeaCWl+1KWVWK5V+VN3SEpqFCzNs+V7VelVW0GrE872YDcvMXSqFyPBv2DgQTGOuGlXL/B2CxCw+ZK/GRjathmWHGzVr4gAVoixGwmYxLQtgFpVRZfTyvVUoyO7WrEil9ms0dR/nC2wUBVSQcYw47lIKOiBYdaBrfPA6c1mSiikU1DXjfVCrVVTssJFNINVA2RCCEeY1WjZYOBiWbV88wnsiIoWrqgraJtdqSCQTWk6pEqVSg+Phc1XUQCeQzuxE/9yBKt6yriOvBcea9tZUXhIs4PGzwOP4+ZxLniPfU+Mk0NkWVwJ8VPHy3jcSBtXGZqnCU+e1l61yxBTz4SDP36zGlSnG8aD6VostiQZGLODzwOMWwCtgiNsLK975DDNDkp8tNZgyk5sosfATuFCw+1eVl9ki8/hlrcznklbJzJdx4JypUK2yMaWnfR6PmwVBg4Wey4EWoEfmJH/HkSA4LiI0qElrClx9vrtfam48jTTS1ubEf5auk5h8AZsHHGgpu3feQA5TZSNQLgDsZEvlzLmC96QpFlns8R6U3Yk2ZgaYiv2m87L3MzWwnSM/m6pcn+lqs6m9hm8sGyc9+0ZiEaDnCA18pTktWHayz8UwQNgKMo2jrAhXla2ygHZOAB4wtZ6kgfj2WlNQe9sVzbsuC0+EAN1nZoP9fL6igdw2V+tnTkHri2s/p3uQU+Qi9ya6PiI+mMWLxsLlyeuCrcmy10nqPC0DmP/kZ8pK3m2SpMxx1ty2qWbTmmuaFfcqgB3wa5/jMkncfbg2d94/FwaQuuxkP7+4soHPHO9LExLZBkzgthtbA2xXAWP+31wp7H4VoO4sL7V+dZoGdk6cD1hwezV/Z0zWsH0FwFEJ5LKMjWu9Bix2WewC5Tvn75wj/IbRFf4tr75SLhFfbUp2EXK4thQaeNBZQDerSdTbdFto4cyJc5i8OAG5/nLud9dBdpy8hxst1KgCDAUx2D+AZDSO/OKSPW8uy7umhghrCRs/ywXWtqIDAHsFsDZJ7lrw32sB4Fg8BgQjaHoAeH4J5XpFLGtGCwTrFfzkj70VD3z9i2pE8HcJPNh+i8QeNtqpunaZi8GWxReIoGTuANzsXnfdtTh96hRK9Qoy2Qz2XnM99u27FsOjm5DKZAUScPNd5BpNG+Z6A/PzC1heXMHE2Qk5VpTydN2I4OTp03q2rth1JRaWV3D85En09fbh8DOH5QyizZQeqCA2EgA+dgypdEqgdKceqtWxe/dVUgdznAni8hoy1oL3Gtcz3ZuqbfgsNHHrrbfi3nvvlQW05m4HfhDQ5dVYdTIwUhzHgE2d0vKykf1kNW2kA7p5MCuV+cTdfT1mPepUcd8NAPbOEsokdutJvlBAecv1yFdbGE4kUJ04i4/+8W8g88pr8MX/+Fv48tIZ/Kc77kJhzwiWjk0jGU2jWSshSfvvrhRW8lUkwnXEGhFcjgeRKIbQS1V1o4KeZAS3/+g7EWoH0N3bhUCtgYVaDXe+4R0ILeSxcXQIP/5jP4aPfebvMXdhHj//K7+AA5MTmHzsCH7xF96L//qpD+GGzAiWKiXMn7mA7pFe5Ctl9ESTePKZp7H92qswEO/CY/c9iIErtuLH3v5W1RR1hNAItTF7clLgciqbQe9QP1LhIP7wz9+HPT0bMDE1hfGt25BOZZDp6tJzn0qlUSlXMDg4hKuvuwHffODbOPTkQVQjLSzNLuO2O1+Kg488jpmZAh5/9Anc8pJbsTI9iaX5JVyz9xocOXMKS/kl2ZiXlnKIpJNolapI9MQxvnMXlk9O4Z6feCdeedfteMWdL8V4dhhzKysY6enDYrWIvkQXZvIL2JgdxHx5Addtvw7X3LoTqVgKpy+ew+5tW3Hk/Al84q8/gt/66Z/Bb/39X2DydAGJVFx+t4l0DPF4G13ZHtWx5VINiyvzGBodRV93DxZn56W2nZ+ZR6nURDydRjrVwuLCZQyNbMK5i+aoEmvVEI21EIq2MD9bwvJKGcPDQ5i6eB59vQNIZvvRP5BQ3X38xAXMzS5hdLgLzBGbW15BV7YPW/s2oH9oGIePHEE8EcP09BxeestNCIdaKFRq2LxxEMuFKUxdmsLg4Chml6bQbJPMlkQmGUMyk8X58wsIoY6udAbVWh7FPGvwMgZ6u5FNprBv3w1otiIYHc4gBt53BP5DOHduCY1mEDfccA26uzPoGejG1HwRR89dwlRuWeD/QiOBldAIFknCSGZQYQO22VDESySSQCwQR4nzIF2ImgS024gFgWKzIpIL1bast/n9YI2gJq0gbT2m+ID1bIPEQoKArN84N3DeC3DeC8mKOBhmdAUVtgE0IlHLVq9z3mNdZ+Aj1ydZySfo7MJ5nY3ENiLMYlccg60VQdbybMwarIm6QFebX1nMhSMxU5XwZ4xBaDUEYHMuibu1mnsE5eG26miFQkjy82oVFEJWrzP/nfM8PYNKrJf8auE+h827FpvkXr7COoXd507TfbV5peVU9szWpNOcxNdpPbacQYUQuDxf1RCqt239MsKb2ThrjWVd4vYK/v/aP3gAgAB2lIofI2+xMSqFL5uh7nMN1zVgV+5KrjagTbYspP3+yNW8qiDtcFcBb7XPrf5QNjECmPzjt/37a3qsn9H6CKyPwPoIfB+MwMxcwUUMOHCmQxd2JCC/7Ai0c/tY9SkMlDNBrNtHau63OjrIdZgAJ/s6dbr0NdDX16UIL8XbROPaS9MBpVWvcvFGtVjApfMTKDMeodlAX1cW3/jaV1AuFLB715UYGhnG6YnTcufbf9PNGBnbghL7NLEEGu0glnJFVClbDRN8pWAnKuCX5NhiuWQ9VPbv2NeQwMEibawPwsgdunuIgq41W+5GBHYUrWffI0Cn/Rb34Ny7uzxZ7c2l9mQ/w4hm7aC9H4UZPG/1gJQjamAoex3Rdh1DvSkce+pB3HTtFbj/6/+k6J5Ysgs9m67A4JZdWDh7ENlwA/mVJSMlN9sYGLsCyaEduHzhNJYmz6gGzRUrcoEZGhrBh//qQ3j72+7B9PQkyuUC0ukUrrhiJy5NX1IfNRZPaKUdHhlRxM30uTMIVfIoXp7CUFcK8cFBFFk2tCP4xCc/hde85Q1otCK4/9tPYPTK65AZ26VomwT7A9EwGtyjKRKsbQ5sjElULcL+kMsIVk3iWpNkQIrkZQ6bjCzyjljss5YLRVQLBQRJeGZvLUoHvxKePXQIs3OzqNeaqND5kq5SzToSjPVqNdGV7UI0nkKzHUQ4nkS9yf4w4/7o+sKasoFsMobubIYWJmhwr12jDXkIMTpGJWIS/GzavAkLK8vIVcqYW1pGgs4+A73I0FmxEVTNGx8bR7p3GGjyfmMtE0UtHESdY8DaqN1CJcSatA0mRlKkIOdL7+BCADhAUjf/th6ZasUg+3/EBbjH5Ruz8772y/7XIc65f69VW4sGGXS21FRoC1S2yDRBwe7+8wAw73X2UwQ6B9hntdiP1S/rYVjfwWiDHTDUgb7WUzI9ru+nWUfEyCJyQXXgrapr18fhMZEESdKrolRkNc49veuPux4a9+XEbayt6YiEcgDjnp6KfiN4uE9/wbE///tr+2tre2Kr58jfcKQYVtUSZBmwLLdUB557Irrew52DF4qsA8DfB4vc+iF8/47Arnf/lSZGqT4J/GkCsuwgAh5qQNNeWTlFnAit2Wt5qJYfy4dUr3HqUCnLaBHGIoDZtzECelScmYWxZcs6ZQlzDjr5cZYvSJCNIAJZNLJOpNUlwa161f7NZnPFgc+OUZNMJDsqqXKprM80y2gH+hFci9NihKBKRechVUqbwBwtTKliNBY6Fy2zlTVLMgJT/osNCCmMuNi6/Ao18B1AFI5RQc3jrj9HuWnAByfWhgAeArMcEzY2CQpS+UlwWHbJbBqr+W821Pw3z6MVZvFkimG+hwBpd2CW32rAFUEGgr28ppw0qXakApeNWr9w8TUCyAXacYm08fQLh6lsDJi2HFizdZU6MGhANNmEtFAWwClWvOFhdBGTitMxnNj4UY4H7RhpBVyvCtii8tiIUC3EwyFEXE6sAX5m9U0rSDVOXOZJXcBxXNmsPF/eCzx6qjjt2INSsXMcWfDlaH1Ma2ERFGj3G1L2IkHQEjPJwmGpZ6h4kqWtQHHLqW03abGYRLVK0NuUpp7h1Ay1lVtJdVa1UkOEYKsAnrCBgLQPbZC4YBa7BJBtPJxLtwPePHHAQHwDGZmRqqxZSmTc4uttig3EctbrTl0pcNHltNRppelAKMv0ZGaLWe7xs9UklIrYlOl62NuAgBA+XUolbQAAIABJREFUC7l5KZplw1qpIpdf0b3X29cjRS8/i/cL70GB0yyWacfeIjBiDDDee2Ztbc8QbUU1nzgVtQAFB3Yqu5CGQVIoGkPTQDqz/xBw6Qo2I1YY8OXtdzvApLYIdn1UEEhJaMQAlzChe0X5lsw6l+LCWLeVWhVLS0t2rKm0wAnOFRw/qb/JKHX3kMA9Z0ss0oGAHptHrKgzEFZKUGEwBvRJGc7NGEkf0agIErI2lOLZ5lO+h87LPdUcPxVkbOA5yyNTmNo5mlLW1LcCLmWZbEpec1pwY+cA4rXgoQcfoxGzaDIrbrNqeo4a1zEL/esdKmhzhqPqeVDJuz+QkMFz9HOJXzcENpL8sybv1+YTa452wF4NpbZ8mu89Jirg18259t5G2HBIshFXSE7gA9LJhDXAyCtv+BqvhtXz7MZcG2rnQKHzdypr3YPeWsldA6/A9mPigVsSJsz63jO5V3OIrTA2xiTH2Z+zv399/EBHGb0m/0QkFacOXgvEiw7gGtgeMPc23VJW6z4wsoEHwHWsni3qzs2vkwYoW6a1X9O82lcsdLErDQjX2LmIAc8W5W5ceiKnyA4tV/Gdhz+CdrWIejmOWruo6yoF8MVzsriSnZga/m1zguB6pXzdoMDMl9x2Gx6+/0Gb/12Tm9eKgKUUZjoea3yrIUBAwqm5vR3Vc/824EBNgkjYXB8IeLQjsi2bnVtEuVGVTSjvk2DDAOBHvvVVoiaWg+WypDlcSkwQCO2Y67ANJ/OvbNniRruJm2++ESePHTUCDjfEXAeCEVTqbMwMYO++a3HVNdegb3gDMhlmu7IBz2gFi+SYn5tHfjGH06dP48zEBL79wAOycObr+vr6MTIyiplLl0XQmp2dxcpKDqVyBSOjozh2/ATiCdo2G/GNzwhjH3bsvALPPntYc29Ddl4hc9mIRBTHoDncZYjzuG++5WZ8/etfB2stNXbc88DxENEqGlXd4+9vjgOvIRsJuh9Zt4gQZkTD0dFhHDlyDN193QKQBMLIfp3ksZj+EPim84hn9crGVPcnUMjnMZ3qRyrfxvbxTbhw9hj+w2vejHf/wU/ji+//OP7gc5/Eu26/A8XrduKff+8jWFi4LDVxsVKVsjyRTmO5mEdvJIFitSKm+NaxLZidnMYf/s4vY8vbX4N7bnydiGcIJXD4a/+MxNg4Wok2Djz2JCZnpvBrv/Rf8MaXvQ4vvusOPDk7iYlDJ/F/vefH8R9+9T/jzquvRSYYxiMHHsP4jjHE0lmU5pZw+uxpXLX/WqSaYXz5W9/ANdddgx9585tRDDKXLYpquI3jB49hZHADwgSBkzFsGxnBH33g/diayOLIhXPYvHEcfd0DIhNEYyGkUhkpgnnPbto8jn/++pfw+MNP4GLuEm7/4TegzGbL8VkBdp//75/H6972Rkw/exQziwvYu/9aHHriaQRSMfRlujB14QKSvQlsyCbQP9KPfLWJ0w+ewR997EN42atuwYtuuhmvv/mluLQ0j/ncpFQA27ZsRalawuDAKMr5Gnbs2Irt20YwPDCMMxfPY8+unTh85jje9/t/gC/95UfwX/7mfSguAjML89i+cxBTUycwMLAR1VINc9NVXaPx7b1Ip4GhgSE06hEsLhdNzdBs4viJE4hm4ujt7kKgWkejHMeNt12H6fllLBcIbh3H1rFtmL1cxuT0PAaGh3FhakF1XjaaRibdh4e+8yx6unoRDS3i7re+EovLM5g6NwXU4+jJZrH/xusQTgDHjx/DYHc/irlF5Jbr6O6JY+u2jbKI5v1dqRXQ19+HciWAdLSBvv4BVJstrCwto9oso693BLVaG3293SgEQqhUG5hZWMEzR49haa6IhaVZpLr6MDW3hOViGcV6FJFMP8rBGHo2jKBepU1xG41SEc1aE/nlPAorOcwvTWN6cUHKejoEhHqGkBoaQLy/TznHfD4Xi02kQ1EkgmE0qbIlYaVJcpntd6wJV0MzHkaYzyDnWU1ppgyluiMRCSLH+VXNI0vjisg5IoRANC4VLW3WWQc3WfxHQyg1ahCxDgGkglHFrfDzIgHONU30ptMYGBzAoZPHEGjkkQqlkGf9FSRpNIQmCU6BMKLJhN6Xn9FkLdBoYia/jFY4oJq7rjWINYxthER9cfEF/AfVxp4sZtk/wU5EgdYxySGccwwz7bwadk37zasMOHdZjefIcyFnXedqen60z+61+ojNPs5VbK4Zcc2/v+hLemN/3GzZu/9I3dQS+UTuKgJpqVix3EdZLXLhkcrXWzeuaZY5R6GOK1aINStrO3t/rrVWUzvlmVOPce5lE1C1RstI0ef/9O2dve/6P9ZHYH0E1kdgfQS+dyNw+syU9un8o76TU7z53gfXkbWKWA+aeHtWulL4dawDCbVozhJBXw/jMbhnZi+Fe2NGaFVAUpCc8qpl1fst9qtaVJuGUCsV0ahWkE4mtLkp5HLqH7GnFolRrELnsghiVP9GY0ZSUj9SjRDZ/nJPxh4qCZ/sNXEfEgpx31MRmZn9TvbfeC4UEcltJRIVaEwArN4EqrU6KnwN96PtsPVY1FM0lSL3HyLzt5hTrAUSaBNQJtDF3oiR0BpNfo4j3AvUYm/Jsu65VjMHefNgL4499TCu3T2Of/zURxFPxjC+YwcyI9sFAM+cfEYA8OWZafUsz1+4iG179qN/69WYv3AGhcvnMLppHKVKHcVCFUPDI/jgBz+AN9/9JkxePCcHxK7uDK6+eg8mJy+i1miIGEsnky1bt6Gntxfzk+cRrKxg8eIERnoySI9uxArFJo0QPv2Zz+INb70b9UYQD97/JLZffyuyY7vQLpfQpmsdnfooVGrUtN/kXqlWMxV0tdpAtWa9De6tI7EwYvEwAiGS+9po15rI5fMmwojT2SmIeqWM5YUFHD14yLnEENjN6DXzCwsmvGiGUCmUkUnE5FCSTkQkKqIoiHnFUzNzyBVLqDWt7y4RUgDIl/JkGKK7K6PXx6MkujWQiUXRk8kItF1ZXkFvTy/qrRZy5RIuzsxov5+MR0WUCwfCiGe7UU0mkO0ZwED3IHp66YiURDUURol7VrZg6TYTDuh9DAKXmsxIeOYMLpCWNbDyjF1967rYtFZBm2pcgrGdqDD7/c6XF+l7F7s1PzDjaRIa6NLHIw/qnuN+kucpZbEj4AsA5muJv7g+ke+fWT1rWOgqaCqpl6t4HTjMzyOJ0dXuThzv22N6TjwY7HEcuW0662wTRFHNaw5n1k9xQgX2DYRDmLOj1+OTgN9osXdoqvzOOK0dL+sEeiy3U1lr7AmS+1q4Y0PtO6B+qHnWBJ6tt+exlLUXYbWl5VTH7hKtA8Dfu7Vq/Z3+HY7A3vd+xHLhXIYupxSCEFxwZcnqLEcJMqxtIkvlp9xPKqysUagtaLMlsERsEDmc2gOrRj1zF5R7aopAk/87a0unEGYzkvmy8VTC3oNqMQeKmN0pVZXMPDIGizJnpaoyC1lZ+BKYisZsYnF2p1K1qTFsKmZudtkYp9KT9r/K4BRIHOsEkStP1jXS2aAXgENgyant2NDwOZICsrjQRJjvuKqw5Pt5pZsYb7JTtIY1j44gJwFmqR7rVcvyJRvc5aaSpScghO9PRR+VmTwWMd7ZFOBrTRFKFg7P2zb5HhCj6piMv4jeg9bCBgx7u1wbLyoifONE060DZQxwpLrRwGQeM0FwKXtKJXdtazofUztXQLWwAI26awa7SZvnISteNY9aTmkcsYZ/u4UkFcFulWPTh/dGLBFTs5qgbb1alY0IVQPMemMjme9J28sSs4gjBGHDujekgGVjSJbazPt0wBlBaF3/JioNA/hNDWr3qUAT3l/KQjW1Iptllq/BZ8NAl1qrjhBBYYKq5Zr+TiRiaMn2vKUi1qzF7b5QzjLttAk+UgFeKuhasyjyeSiJGPMhyzo2ApVSSjNvtWpZugT1aHtJ8EJjQ/V4vYauTAaZdEr3YrHIcYjqGrBRb30esxPXwhkIoFgqmi22A3/5DDBPkpuCRNjIHJEITSe9QlEBbc5ih5nOBtjJQtcprmWDToUcASflMBtDVWrkMJXIBnDziwQM2nCbEpHnxfG2wor3Fm9E/oz3pOYXZgUHTK3s0UCSTzwgJJZboC1SAp9JT8bwQISUlzEjSyjPRuQPXnN3n3vg2GXACdhz/TQDw8w+XepjZ32tEsXtuDxIzQIpzAany4cjEEqQl5ueerWizxX7k/Njva5z5bgLSOd4iMFpmxeNH+9dgfXO5tmp+nU/uwxnb3HsFd4C7qTAFB2nM152H3hWsTX/OA+JAeyycgWecrtE8osH0h1L0IBfWwC95ZTuJw8Qe3KIY/SaKtkBy86O0Kzdjanqi9tVlevzbCHXKGP1mR709k1Pp07VJtIB7iLJCCw3ksqqAY5dTFPnmoLdA8F+o2hjvMog9OsJX6v3c0xrd5t27mXfR12r4rX7zkBUvqmRFkw5Ldv2Tj6xWfe78thZ9BoQb/e92ww4ta+eMZeP4oFk+yxng+0OhtfVW3zzvT3gbUpf/2k2JmZlbCC52Z1bka3tBc/Bjb19rq2dfk1nP5k2ySIj6JnlXBt1e6w2QssVPP7Yx1ErLqNZS0sBTBISAeCZSxdQpVLW2W8qk1rj0sZVV1+NxcU5uSBQQUbCBRsF2iQ5S04evZ5H3rFrcmMsQ9i91mUS6f9ih9rtahnALYSjYblUNAk4MBeyFcTs/DJK9SpaQXvugo0yfvb/eAce+OoX2DrQM8ojZQOB56uGh47B3zskdXEzZKCwWKqtBm5/8c04fuwI2gR/tfYHNb+L98/Pb7ZR47weCWN4ZBT79l2Dq/bsQU9vP7q6ezQ2jWpdzHESVi5Nz2Dq0gwuTV7C7PSMns3Pfu4LuOOOl2Cgrx/ZDG24ophbWMCjBw7o575eY3OADRY2H549fFjM+5aWBmZ4xzQ351aWnwMA81Hfv38/7r33m0gmU88BgKXg5vqdSGh+884BZgGdRKtaNVIbaxaSnEhOCQSUzXrq5Bl0/VsAcLbLng3OLe5Z57HSiuw17/kZjPVsRHdPL9LRIPaObUH/zgw+/b4P431f+ix++NoXIXzHjfjYL/+FKeO43pDA0w4g1dOLpdwK4nTsjkVU6/b3dqG8vILf/Y2fxXXv/iH8wBWvQCvIDXsE3/naJ/H7f/FhHHzsYbzzLT+K8HAPHnviKRQX83jb3W/Cwdw8Fi/N4Z7bX4o//vLnkDtxFi+9bj++9OUvI51N4pr9N+LiibN49sgh3PyKl6A0s4hDJ4/jlttuwZte9SpUIm0EmkE04kE8+dABjG3ahHh3GslUHP2pND7+qY9iSzyDQ2fPYvuOK5BOZqVQ7emhCjiCdDopUibVCIdPnkQi1o0fuOc1+K9/9T7kKxX0Xm5gw7bN+NyHP4nxnVfj9P0HsNgo4LoX3YxjzxxGrl7W55B81koBvekocstl3PSy23DiwWP4hd/5VfzgD96BO37gDrznh9+JcqOEj37yr9EV7cbWkXGcuXASN1x7G4q5Om65ZR827+jFnk1XYnJpCY1EBO3cMn79T38X0UoZ+VoRwyNZnDozhXS6V82dsbEUinlemz488MCTCMcC2L1rJ9r1hGzMuf6zwcQp7Pa7XoFqpYFNo5vBqjGSSSBUu4xvfekAhpOLeNU978Wpo09i46YNyKSSWJnP4eTpS6AlerlVxmOPP4Nysakm1OBAF7bvGMXGTf2IRWLo6k+ir7tXzxAt1mNUl5eryJdz6O4ZRbtVx0q+jESmVzE1kUgahUoAU3PTmMot4fJyAVNzy1haXsZcgYr8MsqVOqqNGFqZPlQqDTTZeqQivjRv60I8iRJrRjbLglE1WOnn0w4l9MywSZqJc45qSpnKVma8wZrdyCxcU5nXq0JJbkUhlGtVzWtyUxFrn/Z+1gprVIoiV9qi10a0QUtozltNWei1mnTxCSEebGOgK42ziyVUtdaEBDyq8RqJocQaMBoXqFyh60skqqgezpEEZhtq9EZRbZB60JTSKMfoihYQI+FWEzndeezfXHvasTCCkahsmk0dBITTKZS4f4sGUW7W9X2uC6hxn2MREEZOqlscjCPOKoZINZFbd7nPJQYuRYqRDPU+2nc4lYHIThb148HjzjotNbTVQX7d1Drv1ntZK1PN7NS+AozN3N1ygkmiEjGIda7VByqttD0mScb2WGpQqmFp6DL3fQ7bVp3t8/mMCGh1LNdGlSl0Z3E1tEmpW2hxT+PWaot8kBaq44pjBBvrj8phRmtnExf+ZB0Atqu9/rU+AusjsD4C39sR+MynPqseAGtn1t2sv7knSVCswl4G3Q4ZE8NeiHpyLnZHew6ZQGv996R4rmvs33BN68qk5arXalSwvDSHqakJpNIxlEs5I3w3G+pPaY1zFq4p1vDlMqLOEU57drceyr1MhGlz+aKIQ26DjvzKvSHBIzonGVnYYtl43Ln8Mvr6+kTmtHMAxse3obevX2pRBMJYyhcQitCBMYRypYZcvqh8Ub6fFQo8FjteLdfaj3JVZd1MQQ4d7LxLFOMM6WQZVL+FvUoCnbQmbrbpTMZeRwiBRg2bhvpx+ImHcNO1u/DFz38SsUREsTQ9Y1di05XX4uyhRxGu5zE9PW0OfvUGxnddI4Xw/PmTKF6ewNDQKJaWc2i2I6q/P/iBv8A9b7kbk5MXsLyyhJ7ebuzbtw9Hjh4V0bmrpxu1egNbt21HtqsbM+dOIdYoYmX6AkZ6skgMDmGxUkeoFcXnP/9PeO2bX49QJIEnDxzFjutvRnRwDOWlBTRLJaSSXXKdOvTsQV2TfLEg0J2tkly+pHpTaz/7YPEokuk4YnGS8YJoFspYWJgXeMxxoto1xD05e2loI51IIBqiECKGcoW9Vzq1AMv5Mmq1FoLtBhIRinfa2DDQj57uLhGqz56fRK5UQrlWV9+TwhNZTLdaKJTLqlcymRRSyTiq5SJalSp62cdMJpFfyev+6eox16SZ+XlU6nXb39C5BsDGsU0oKis3gFQkjk2bxkV8DaazaIZiQMMIhCUSCliTCVj18VWsD0XNsygotX4MoFaSiYh37G0F0CJA6UQc/sm3vo59WQvQiwTW9FYC7KtQECOTaedmYwCwXPbarNFMMCJyvQOATaHu4Oo19afvv6zOPv6TV3FVI4JYTJ+ByK6GdK1K1zD1bUsn5loViTiNUMeVTX1B1/TzQhoer3WFvC02AW6K3oyU7UdFyMsanFyaYQ/KetVakPWuUwzr5VYP+5rYi5Os1WrKfS9OURyha0pa/2dV3OYdAnU12muv1vd27l5/t/UR+F9+BPb99N+4pphZCUsN4vNFOXG6zTU3xGwQ80tNcWW1mVqYBQKbMwRsCMh6kLfeLBpYVqupwBBzSI1wKyQIirEZyg2zXujYb/o5mTxS5oZkSWabVePmsDCqtmsCe6QQ5mvcHx6XB7v8hMKFT4C2O4YaMxOZFysL55ZAYJ47LVyNJGR5St5Wld8jYMYvLqpSLTnQhKAZN+f6fOZasIHCsXI5uGw2ckLiubMBSzDIg1prFbdsJqgxygaIFJ0R5Qdmyex3wB0XQU2GtLglIMuFitMm2dqyueUYmxWwijQqtWXlzAIAAhdZwGiK9fmnsZipp1wGKD9X11IqXLtOtHUme8jUOWE1rvn7VCrl8jnZf5ilcFuFLIsJWkkbSNeWYlcq5iDtiKmmNWtu2vZyYalWa+jt6kKdSttQEARC67UGUqkkKrRvCQZlC8LMEh6TVMS1ihrhqWRG9w2VWTwmqrllxct7OBw2u8lwGBVa0DB7hFbULCJYVEZ5jFRkE3AjEF4XGYCqZh5juVREKk0Q1XJX2dzm69iEZ+OVdp3hUERMO6lKmQWr7pCxp7zanc3uarWuwppW2Sy8S8WcVN+00+bn6blgxrOUkxwzdw4OtOfxMDtO1yAaQr1W1T0nZXa9rnHn7/li3UDFqO4LFToCL5sqNAykdfm4rvHDe1cOAFo12UwyC1PmJHODQSBT7C6BRAbi8R7jtSkViwbwBu2eI0HDSB6mZLeGVkCqFV4DqmoJrvA+5DU2GyMDIvX8tWjtuNjJ0+Zz3pWMI5GIW6PLFf7aEnRsie159U4GKvecypkAM8eZxYvZopvCXNaHToGqcXMZaAKeHUjHcarWy05BbvOCETns+M0mpSWGLP+IlOHuddoA0n7ILKBts8J7jKppqUicpba5ERD4c8oMDYcBwR21qncBcBnDHuiUTb6bU01tzmfUuzIY2OSfY1uszMrZFPZkz1o15u2DyaAV0OisqT1o71WoBjwauL+6DtAm2/J5vVWrz4f34JzIN16x7IBF3WprFMAeoPa5wUYuco1Nt8aQnGGqxJCutSl+nXrZN1S9nbNAdHfWjpHIe4TPGzeDfEY4T2n9YqM/GtM6wc23IhBIGCC5yKkgudk2K20DbTV+jtgg0oAHy919aeuHNc2ltndrp3+d8qgdCYp/61wcOcrUlauWz2vvdRG0XASA3f+ueeuAXF0jEatWf1/XqgPe2zUXSK8MZirQSZByzXTN++4elJLJ7hlTA7ucah4nm/AO1Na2oM3rZdbnEhfNLuOJx/8OtcIKWvU0Kq2Cvn/6xDlcmjwvIFbZMS0jQmlNbbexd+8+TJw5qa641n2ClwKITVUv+04f+eDJKFqPfS6vKaO88tesiZwNtNRV1mwnAMw5uMWMyWAU7LEzA7hQoxp0FQD++Xf/CO790ucR0aaOajz7LNYCBgDbuQvYlWqfz7ax1WV12qjijpe9GMcOH+wolQn48qte5znb/KfzdJnYZNATAAnH4ti+cydue/GLseeaa5HMZMQg1+aUAHStgfzSCiYvXMSR48fQbrQwN0vwnHEUASRSKTxy4ABe8fI7VO8sL6/giaeewfJKHpvHx3H8xCkxw0nWEwAciYoIlFt+LgBM4tq+a/bh/vvul+pxrQKY14QAD2sVkcLcNeGOWm4HtOKqsFm0CgDzDuzr7cH58xfQ1ftcBXAoHBCB6QUKYD4UHSJFEEuLS+i+6U4szecQaraRKpTwa7/ys7jzFdfiv/38r2FutBt39m/E7O5hvP8nfltzH9fDYqGEeCiCcCqNNi3DlguW4RoCRjb0o7acx3/71ffiRT/5DrzyqlcTqVJW6n0f+wAOnJ1AKVTHAw8+hVQ8jre968fMbSZfwF99+QtoL1Xwyz/1bvyXj38IR77xbbztrtfib//2Exgc6cEVV+/D5YmLUiXE+rvQH83g2ZPHpHb/jV/6z6YAbkcEAD9238PYSHu44QH09PagOxbHxz/9MWwMRfHIwUPYsmUbRjZuRCqdELmJxDrWR6wt+gc24cL0RcwtFpDZ0ocjF87IMnlLPYubXnE7/uA3fx3VdgqNiRnkYzkkMn04f/wcCvWi1ub+7g0ocJ1qQtdg7y17ceLBw/jRX3wvHnvoYZy7eBbF3ALe/zu/i//+N+8XSLhleBe2Xz2O6cvnceL4s4iEAzg7tYieYAYN1hZo4torr8GRqWdQLZaQiQ2iWMqjHakjn18WOJZhXnR+BfFoAl09PQiFu1ApRnHmzDkMD3bhLW96E06fOIUyFbFR2hcDcda+7TLe+APXoxyM4NSlLLaNh5AOzSIZyaLRDCGVzgDBOuaXyrg8PYsb9u9BSxbrs0hkEijUa+jr6UWpSvvgKDJdw5rrFnJlXJpbQTUQxXIuh5mlGSwXW5hZLmCxFECxFUIgEpKqPFdsocQJpBFCtc45xkWABC1HrdYKoGT6BQMXlRnbRlmNiyDaBDy5prgcdlkf67kMo8xGkgMFOXkF623dJy1UEVQQe1MEjh42OmmtWGsgwuYmHVcIEAeaApOrVAC7/Qvf2xxMAojGEqgFm872lyYQbICRsMHakjVCG4FQXMemZi+bzCSV8nkOKqHPiDH8eaMlYJdzruP7ocK6RrVPg4aEqDNWQ40k27c1aZtPRXIwghrXIma5udpM5h3cz8hjuoUQHQZEJja3GCqBpRh27hSBltVbVvO4HpQWI54DFR0++8waZKxbvB0y+4kaZ62Vkhl1Yhp8HeF5YH7/58mCnbxGR0yTysS5IKm2lP2i1UmyvWTjkcfvsnv1CipyXEwFa2ffWLScN3N8oTuNj61R6calkAQAR76WIligs4HY9lmsK0mYMucbXi99n3ERtNJ2ds+r4+byAVttTL3/rf/L9zjWT2B9BNZHYH0Evh9H4P3/7++bM4bikkxME48l5NinGCk62sViElywlmZ/j2rPaIR9PEJ05kZIZzz29yjwkAuPF8NUSf5qolhYwuNPPIKR4T5cvjSBkaF+LCwuyvHM9klt9UHpXrK4tIzu7m5MTU1h08bNyOfz2udSfMDjYq+L++PFhXmMDA8rnszWF1uXebxEvqzf2UQ224XjJ05i82aCdGOyWOaS/OrXvh6DwxtRb9KVKYSJi1NAKIYwCWVB9hmbaIdZE9l+Rz2dgIk13CZLyk4RniiIYC3AWkRukyQ9LWFwwHpmyysryt7t6tmAUDSNdovvw35NA5sGB/D0Yw/ixbftx8Pf+CLCkRbypSVs2HENdlx7M2bOHEYcVZQqVDBb36tvZByZoS1YOH8c5ekzGBjYgMmpGZyfmseefdfjU5/6e7ztrffg0qVJ5AorFvuzby9Onz2rvnY6ncH80hL2XXMturt7MD1xAtH6CnIzkxjqyiAxOIJ8gwrlOD77D5/HXW/4QUSiSTz7zAmM7bkBtWQ3lmcmEazVsGvH1Zi/vIB/+Oxn5PyyuLykepV9btZwIbq00KGPogNGK9E9JRpCpB1QjU+wPyaHw4bGry+bUWRIoF7H0MAAcktLsojmBinT04Vqs4mZXAnzuYLsm7vSSSSjdKcMoiubVVTh4nIetXYby/kCevv61D/k3rBSobDF+gns5zEur16roFmpojuVlsNLKU/XxgQi0RiKlRrml5cQikaRSCcloEpFw+jryyJXyYndd561AAAgAElEQVTMEGo0MNC/ARs2DCOa6UWqdwN6uocRS/eizPpZdtDc37LupLU4RT8+5o24h6olnTvVuaqf2NggUZD10RrHurVziIcWrZ/jfsJ6W2WZdSrY2zAdgPXc7P35WUZY8OIwHpPczDokB5ct54UOa0Rj9kn+M1eVGSZ4k5VWxzHLWqsmhpCIwirJTv/H20CbCtfe115h5+EBYBNvmCuMKYtNEGBkdx63b7Q5VUxHm9xBe18w/VpG8mqPzp+XHYM77tWBdcdmQhaLufJ1qpNHuz6zn0v1HusA8Pfjsrd+TN8vI3Dtez8kVY9UmM5S028Ia5WKlJdqKKuJagoyFilS3zi/eW9bLEBIDGYDScMhgnJmq6u8YNqcEGBuWgFB8MyDEXzkLXfUFEUE7wTSKMPBmOuhoPPwp3K3URZwqAaj7KhXlbJUTLJGYFadAFevdmX7RUpFO8YO18RZGQo0lDWr2aoSXOY5E/xl5qxvmGi5WGNDy5mThZlZYpsNqDXy/z/23jPKruu8Etwv58oJVSjkQGSCYM45iBJFBSqQLStZstq27LbUY1l2jzXjdvfI3dNuDd1jK4yCFS2JkhUoUqKYxASAASBA5FRAFQqVw8v5vVl7f+dWwZ7pf/ZaWloFLaqAqnrv3Xvuved859uJqlgWOzZ2VjjZOZv7FhWQpkDlH1k1x2M6FyqpBZg7NatUa2SRL/j4Wz4fizZa7ArsdKyYSqVsRdhFYB/HRBMjL7KzCGPznYMg4MyBD2zqEKi0fFlipKaCls2KWx+suWJNH9ny+tjArwpUlOo1GJR1sgEfVVRqZTX4TLXcUE4tbZlZeBjoYIAiFyMWb1Kf+fwqQks15tcyZ9kSGWgnIkVlrSZCQiwaFyBNMJYZcbLCdvbkLFrYmGbDiKfN8+fv8ZykBBJpyCcViIEhLIDMVoP/ZkOVn8V71lMs8560XGyqLEwVz5uNRTDvaTZirV6wceC15NhKDansXCqFY1qkZeGtplnNLKJdx0pKLarDdb+YfTqfDaorpES9KOvLs3Lj9dG97tiRfF+B9SRIuLxekTgaNlbp+Xm7Vwl+lS3blr8rZbWynwm2GsuT50SAUmCzcsJpyR7U9ZMCns+6splJtDBihZpZbEDq56Y89GzARWgQqGZ54vWaqZN5rxDMozKW84eOnQA25wN3r3nEDDE/HenDHAxs7rCGmnHuPKs7c8Q2QJ5KcFP2GyCuBqTAJwPVNF+559sAPhsD773NXYDZNpbHs/CsC0z1QGFr3sp1oMmGpKlV7Dk38EgOBqIcmrrVjo2ZogYU8haSItMpd3mvkEXJcRWr1pE4PDWmB4RzfAycdmUombGeUvcigFIAoWfb7kgAmtsdYM+GqzfWdq4eCGjHZps9lx3M83bziAGEBjpL2c5xdeCmwH1vzB1gbCQ+K+gM3Hf24hfNTZ4DguYbB3yKE+gUoYuvNyDUxuafgqfeuPB3DRT3CsxFVbAatk5F4zVmCabbOLBhu2iRr9F14K4H2hogbqWwl4Nsz7SX+7dod23jY3OEER+8Qtm5suv+8KyxHefS3dviqzoXCrsXDHwU/M71Qg12c0GQOtqzs15w3jDltq0pnLsNyFYWuyMTaMy9zHS6aui6WY4NP0tEGjbaXQazspnsMZMqjhuDytQ4Xt/zCKrFDELxPmSLJRQz8xgbHcNcel4bP3621K/lssaZDg9bt2zBqVPH7JlEELS1p4UmiRVS+PLudmQHlyRtJB7PmtoBwV4d4tlM26Vgy8TGlXb9dN9gPk/DF0ax2sTUbFpWtr4g120fAo0KPvmxD+PJxx5BwEeLLZIszIaM78uNtSl9bb5xLkhuk+LyhmsV3HXbTTh88DVZOisLk8zkqoHaGlOXr6zspoWsLwLCdGMJGYAaj+JN99yjJs227ZeirbNTm/pmjfWKAQPZTFbA6NTEDIaHz2NsfAKP/fznWLNqpRQBsUgMXV09KFdqSOdyeP6l3bKEEx7tgxSQzJOdm5nVvC8yXZCRHgHs2LYDLzz/PBIxs5cVGY1TOcGlahUdbW0irXmbTt6Ralr5oM0/7xHN1crdrqOjvQ0jI+fVVDChn9VVzOsyADiMiYkJKTH5piITuQxgPpfT09MYuOwatASC2DG4BrHeJGLJFqzsTGHvE8/hJ+cO48bWQVz9yQ/iP773j5EtFtGaSOq8w/4Quvq6MT43C1+xiirqiPgDWLdiBUaHR/A3n/00bvrDD+KKVdcj6ouAJ7H7R9/A0wdfwfTUHErVBuarVXzrS9/AxvVrcec9twF9vTi+/yR++7bb8Kc/+SbGXj2AD97/Duzesxe+KLBuwybse2431mxei2h7O3zZIp5+4VfYfOk2/Pa734tCoI5gM4hG1I9nH38Kq1YOYsX61ap5OmMxfPtH38UyXxDPvPgy1q3bqOezs7tdaklmtvUt69O92duzHIdPHtI90795FWYCBWTSOdw6eBk6e7sRSgbxzW88ji2b+1HKZ/DSG4fwrnvejtNnzyDXLOMXP30S46On8Y473ozx2fMIBcLwl6s41FyHuRwwPzuJtT0+vOeuy/HsM99AKpbXulpqAnPTBbS3xTE+OYMVK1ZiYmQY5XIdy3uWYWK2IHJINpNHS3tYdsb5ItAS75Zd3Kq1fRgbHQfqIXS0tGHt+h04dvIcelJRTE4NY82abpSLs8jOF9DXN4hqLotlai4VkS6n0NM9AH8ohLnpIVTqKVSKecRbQyjXSwIViXP1L+/TeLa1dSOWiCMYiWGyTOVIHOVSAyPnz+P46BQCsRiypSbmWvuRb9BpiMpkblICqAb8qPojqLDO4Roq1yGuXxE1HpmfW3Fk1qoItUCFQB1rTpITmzXUmiRHsq6VD52RSBgBs6DStAy9EtdBrstqSnGOpdreFKt8abDBNrBFIwTDzD8zS0W+HxtychrQw8PfIYGU+b0kYrDdZXOYrbuObOOckJhBpulUXvVuYlfQrFunNOGxqWXAprkL02mI64Kx8Vk/qlFTK9tEwTHiM+63TFoSQvTWItb4EKL6XbW3WTXwvdXsoc0zVRG1JmpBrgmeAoh1FV1hDNSVkxP3i67glJrYuanItYYgsRd5I4aThxCb1bJH4vJqBTlcuMaZyI+UUfO43Vyps+ReytUhZj+tQsiYgZ41pTZZzn5C9YXXjDPllQ0Cs+Y8W+a6SCGeYkKuRtoLm8OWajPPccspeVXjGRt7gXDokSAFjjtFhmcpqvuF0QfM/pP7B+0z7Tj5jBorqYnhv3rnr0urYuk4lkZgaQSWRuA3agS++aW/Xdg3sQ9hRFjtbvV9c0FkjJ6Rk7lWUwATDDLSJSwAmOuluUvZeuW9jr7M3PqJ69+oYPTCMC6/bBsOvb4HO3dsw4EDB7BmzRrMpzMSabAv1NnVheHhYWy85BK8+NJu3HTTTThzZkggbiaTQTLVgnwuh+6ubpw+dRKX7bwU+157DWvXMm5jTAIH9Wb8fszPzamfyUi+Y8dO4/obbkZLayviiSRSLa3YuGmLiLIEBAl+HT1xWupfX4DkNrOUDUYDQIjEJ/aqbH/NqBj2u5QPzP2ti9kJBykUySKbSaMlFcP4yElsWLcSo6Mj6qWePnMGff0rkWztUq2WSLQKjBvs78PeF57GLTdciWd+8VMkEyE0fWW0rdyM/o07MXJsP1qjfuTovgfrK0dSnWhbthpzw8eQP38cPT09OHPmHE6cHce1N9yKR37wfdx//30CgAvFAlpaU9i6fTsmp6blVBeORDF8flT7OAKkF4aOIVrLYG70HHpbk4j3LUeu5kOwGcX3v/8IHnjoAczOZnBg/1HsuO4WzCGAkRNHkfD7cc1VN2JyYgbf+va30NPXIwB4emYW/mBYY8moIY4lBUbs/5HoSpItyYPBGqTEZV8ajSoSsRD6OtvRLJcQbDYx0NerOKBcoagIn1CMkR/ATL6MkbEJ+BpVhAM+dLTQmYdxhnEwZaRUayAUS2BmPqN9u9fXpiI4W6SLJV0BrWfJvWCzVkVbMolEKILpyUm0JEjapLNLAFNUOjf43iTrNxEN+9HaGocv1EQuMwt/o4b2ljbEowmUSLoOxBCNtyHV3ouWnj7EW9pUfwaCdNnzg47Y3PMHgmFzbpHzHp1Z6PTkAcBWHpLU6AHAnkvKxb2aBZGZ6yepJBRRks8tRXPsSxgAq16d7l/uJSyv2XOBEfir3GqK3QhEe1m6npDWRYaobrUO4aKbm/Wc9P+OLKjfcH29BUB1AULVadt7eLOp+8uiiMG+YT6l9g6MOFS/f8Ed1JwCJQRw/Qt7O3vtgipXx+Gyt10dKizpn0qE3ZF4R7TYD/Pe06uHrc627HCvDjZQWoCviw50r1oCgH+j1sulk/kXHoGtH/q/rNHsNsqyHVGOgmdFaTmLBF9tRuDP3N9pjxuiOsKAAOZzcf6hBSqbwDVahHBC89HSw7JH+aCSrWZKzjAqzMpVVmHDMk+bMGVX0C81J3+HjQU1yeXJZczlaMyUqnyN9c/NDtoaiFRSWTPRQFRrqvLnPF42bBeUgq7ZygY0gUFr5nMzbE1yCTplW1i1c6KFI0FBWUKzELMGvgdeqGkqe7GmcvcIfHvKRB5rsUhVtJuwqY5lQ8gpusw62sviNLDaVGIGSlGlIzVrqWTZwFIeNZVhS1sRMul5njqusI2P1gsx+g0wIbiWiCc09dPqj8drasCKmvAd7e3KSUvGE5al6FmsuvMRYOnABgF2slszuzAWqFQH8VrIgjTgFyMRZPqwiA1H1fQjeEHQj81+ghW8B6giFaAfCkn9aRklJeWEpefm9P1KsaSGsu4TB+QRIJVinYpuKit9Pn2miAHRECMt1dQgIEeFnxSdPG4CmsxOdTnPZo9p6nbeI1IeyqLYIGEDiK1JZs8LWZfMObM8D75GduRUgbPZo8W/pmMlYErFLj/AA5Fm02kDYfw+KQ45HgRdqU6Mxsh0Y4HLYjPigNCgmvbsyxSLVCib/Ti/8rW8lrzWVLTxeeG157myscPnl8fFB4XqI36fAI6XO8vHWgACn/OwqQG9LG6zTHYArtTmdq9zrPgzT9UpMJP27FRRM1vOKdkIbvOgpYYMmBsAX8/f0XPjlK0BAYCmMDSbcRI3zJJPecBusfeUJTxXge26/8ze3aYn1+yiWsJTwjYWVffMuZHSwWUDmxWguRloHGRFaHm0GgPeWwtoB90FDGj2ChgjdzCbzdTQAoUIFqrRSBTPqTVF9LCmnkgwLv9blosir9ggG0BqjVGOp6eA5XMvdYdnk2iSDwOhHbDrWSHb7znPW80RBJ3tumms6ORAlz/Ojx6Q7fqhei9xQR1g7ay3PRCWh6W5zuV6y+qJc60cBwjuENS0e0aApJrRHqhp/1b+sQdyXWQ17QGp3jPJf3t5zWrmeuCqA3c9QhKfPR0Xn1ESUeTEQIKBkXC8xi6vJ+cam5vMltwj3/CzLMvV1opFMoG3tjlWJNc/5yYh0gLt953l+cWvMXKAZ8Xtjs0pktWed3Y23jXzrv/FrFLNeXR9cCW4Mmo8Io77rq2dXJ/NBpOkJZJ/PACbr+U9ze+LkOAygfm+aiaEDeA2K2xTlfKrxlJW9mTI2nh6Np0iIZAZK9cCZsxb3tCiotjID4WZYRzd8ziq5TRS/ZfAH0yhnp3D+NgYjp8ZwvDQSafcsnGq0BrK18SObVtx4sQh3SuNupHHtO6Q3S27MQILpgT3jH88RZbmAM43bkMiwFeOHYvbjYrLOYxINUlLMD98wSjyVR+m58icLonlzPNFpYxP/M6H8cwTP4IfRQHRTHb0lHTG8HWxDlQ0N9yzJ6tov+Uc12t40x034+jrr6BKEEPkObtuytrRns7UzZ5qWWC8y432MqUrqOGO227H/pdf02taerux+dIduObqazE4sBwVN5dw0aPjBBV2hUIJY2PjOHH8BNJzsyIbzUzOYP36jdj72qvwhcMIx6J449ARZVKFQ3RaSGB+ft54wJrDgGAkhO1bdmD3Cy8iEYu73DG6V/u0wec90N3ZiUw64whU3MZa5EckGJCKgDYkF5N02lpaMHphFMm2loUMYH4e5w/a0xKgJ8hLtrzVl1yTTTXPhtjk5AQe+JP/gL5oDKlGFGOlWVy1dR22rlmHz/wvn8Lz6RG8d8v12PbBd+BP3vr7mJibRSIQ1rXl+/X29mAmn2O3AsVqEVF/SFm7Q+fP4Uv/5TO48999EFtWXY1ImW4hDfzwv/83/OMbz6GaraN3oBdj1Qqe/d7PFT3x9ve9AzPMb52s4U9/60G87wufhe/8JO64+no8/PD/wMad67Fr5xV4+iePwd8exa7Lr8WRl1/DfCaNrVfsxPvufxtqMYKJATRCwEvPvIiOthZsvnQrEPJjWUs7vvOP/4A+XxC/3L1fzie9vb1SAK9ePaAmCHPfaD+368qr8ePHf4LjR46ga9kydG5djtNnzuLWjVcjEAthzcYVeP/vfAq/e9/bUa358MTeF3D7dTdg7ysvY3j2BNKzcYR8aWxZn0I2PY79x8/ispVb8OjRKi5b34W1a0q468p7UCnV8IMnv4jBvm4c2L8PO3ZuQ2tHAU/8ZBbJTj/qhRa0tiSQiLVjzZp+nB6+gHIpg0qpjlQiiLUbb8Cre15GrFnFDbdfg96uNnz/H3+M+UxdgO1b33Y/ctU0OsJ+bFm/Bl293cpG5XlWA0309/Wg2UigWC1jspjH/ExegFY6PSk18Hw6Dx+imEvnMJfPYn5uBqUsM4JzKNYbyGULSM/MoT2dw6qNl+LJF1+HLxjC+Owc4rGwFB4D7/xdlOsxVIOcC+kSEURRAlHuCSyzjmQE1oF8bSXoR75eQdURoDQfEYgVcdOPIAktbHpRjSnreasJTSWgRUzPNkkfRjj1MmfptmCZs7QuZPOz7upqwZpc1739mMfbF3vMMea5RjiGvGoBVihuDZIzjKBTn7OI9qFKRbADLVUHX7TvtCgd1m6MW7HaQkQWJwMgWGtrlbmaVGWhrslNXy3Wxz5PjSPVI7aGS/XsmlPWBjfFsZH5qJugG82iRTHHQ+CsI5LSFUm1oPLtOe5Wu7MG1RBzb7gQreBh29b8s7x2q7lYM6tF5Rg9ai6x3nXHrQgk1pEE9jUnGblFNb6IVW5/xuPi77j3koWe3CkW7Te1geUI8rMI8HK8g96el4pkqzNUmXHtdW5BqkvZoGTbnCRuOi6pOWb7dJWQwu49hYQLk1vIIrZ13rIRDKCueS4L7rXn//Pb/4U7DktvtzQCSyOwNAJLI8AReOGxH2qd5F5D0XT1BgqFMgp5Oq9Bjh65bN72+a7voPXMxz0ZbXsoCiGZ18VaOXcv2zNxLWMPKYhUKiqgeMP6Vbhw9gTWrFqB48dOYPngcgGSXLcy2Rza29owMTmJtevW4aXdu3HFFVdiZnYG8XgSc/Np9brYJ6TryfC5s9i2ZQv279+HlStWoJDPaZ9G1xj+4R6C/atsNo+z5y7gzjvvweDKlao7qO5kzFipTJcyHyq1Jl54cQ9m59NyVYolksrG7epphy9Ql1sk13+KNdjHoxMY94sCpeRW1kA4FMDc7IyUycv6unHs0D7cfssNOHzoIHr7erF79x709a/A4Kp1sq2NRJKqFweX9WHPi8/gtluuxXNP/gzxKPtTTXSs2Y7OVVvw8rOPo6ctjqPHjqOjoxNr166DL5JE9+A6zA8fQ/bsYfT19uDUmSGcGZ3D5VffgO9977t44F3vxOTkODJZUwBv3bYd5y9ckJKYPT6ee1//AHr6+jBy6jBi9SzSF4axrL0VsZ5+zJXqiPji+OlPH8Wb3/5m2WLvf+Ugtl1zowDgsdMnEG7UcRUB4Mk5/P3Xv4ZYIibBQr5QRFgCKNZB7HMaid1czAjYOeIwgkgm4ognLMs3HglieV8XQuwrUwBTMfc8Uve4b2KmbyafRyCaQKFEm20fCpm09nidHZ0iMNR9QeTLNYRiSZSqdV1Tkv2oAq42fZjLV9QnZI+fxRH77dViEe0tSbQlUyjl8yJ4d3V16Z4nWTxXyCs+KRWPoqOD0TdBxJNhzMyMo1Euyj6d/wVCcfj8ERRKdeTLdURSLWjp7EaqtR0tbV2IRFMoN1i7mbsOgVf1x12drYA4S7xTz5zEYLnyLAgGrAbXK1zJ6/Vu1ANdgHVt/y4AmO/lBB6W/csAGJf/qwY934tuOkHVwaRsksq58MeJA/g8W5vQwFHvq9drMzUJ6+iLq/XFt/FqZA8Y1rs41z4duV5m5+d+tEBC5M8kVnPOoV6fRbW8r2ouNJ7a2amWvU+2PpgJefS+LsasUTfntIv/LKiQ3XGpNyXmvo2tzX1mg2+ugkbqlHue3v+fqZyXAOClhXZpBP7nI7DrY583lQYBBqpQS2VN4pYT6zLsZKts6kI1MVweMAE8gUwERQSoGENazypzD2ljpVlFMhFQmWqgjVNvOZILFxjtfWuWI0tg0cu15dOuhr7LfuSDzs8z0NHUYvbHWVM6lgpBHlMCm8e9gUEG8JnC8CKGjZqOpvhlMycSZUanqc2MJE6GmjG6abOiYsQBkAKea7QrTghc8JSElodbRiKR0lf+Hr9XqZRMXRqLmX2oyyzk35VHLJuXkAA9D1BiEcXPVBaBswjjnEggmCABFbtUBybaWhZADQ8o4GfZsXHsbQz0Xk7BTAYd7VHSmXk1X6T0bdCC2DJJqZbwFLuyynb3BcePACgVP6EwQXUDWghAEgDj77W2tGqca7WCClzaehAEFjBDta3frKxV+JL52GxYJqMaTnbNYgkWrpaBFQ7QqiQsOxK+b1RqaSop7LMJzJC4YOPNtdQWHY4t72ues0Btrrn8WZV5xaa4NitXx+B3i1SVaiwy/qTidiCmy5hmtgptqNmwE1DgFEpsHBHcZHYcryX/y+eySCYT9ow5gGmB+UWVbMgs1VkpEMj3QPsgbZfrdQHjtCslo69GG7ymER+MxFBVAezlg6oxSZtc2khHzYabwDjfm80r2gF6zDFPPSwwjM+0Y6156nYqAjwQlIQIXjM126Qe9AsAFnBcJxhO4M2APwEbyjp2TT0CmgKMDNzksZk1nad8DaBeZYFvoKSsktmUVGPRWSxbItoCWYKglBUhZhutQF/7jhUZzlqPBYtnby0A1ClqlX8jVbPd5x7wphLoIkDVrhnvdSNiSNHtMrR5zgQpPJWn5hcH+vGZ4X1NANgD2Aj06lq6fGwRYgIkZ/B1Brp7ecJeBjCblVJ7OoCTjVAP7ONcopnPNTs9EamBJcZs5L0pa2++j1Of8PcIZBmxxKGzzn7aHgEWpI7V54BBs/K24s0E1aYcsrxgpw511su2yTAFkEdg8eZbc4NwNuLWnbZmrXMr8ABZfvXy2Q0wNXDW+0/n6D5/QUWrJrHdE95c5RWdZpNFtal3rc21QcXpAphq84WXR6tC1RFEOLeovHT3lVi84bDybTzw1CMGeMpevd5T63O+dRY8JCjZ+yzea15RrntJj72RIzg2nN95D3vgmacS80Dsi+cUA89JUGDGveUq6n4jEcOz9Hf3MF8XJIFG0QJufBv2nMrlg4QXzaFeBrqB5Db2bN5bk50gJjdqi8QIU+eXps/hwPM/QaWURhot+NKXv4OPf+TDykTauG0HouGAGNHnz49i/779mBi7gHKxgFtuuhFH3thnNmY1UzVb6qX9XeApMxSdYIogjOzPPbDDARI2/i6yYQFhsbgAzY8hrklRIBBGtRlEsebD5Gxac7ByLGtFxHxN/O9//An84Ntfg99HFbL3ng5o1nW0seNnmasEP7QmYJl3Ouuge++8FUf27xUDWRER3JBrPbJ7RMQ2KbC99/NYxASQ7XeYKfTO+9+G559+VtscZmFyQ87rnYwnsfHSbbj11luxetUaZHIF1WPKDGYdFAhgYmISZ06ewvTktGoVZmx9+Rvfw5VX7cDaVasEtB45clzK4XTGmjle5jIB4G1btmHPi3uU62vPjIHD/EWOf29PL+ZmZxdZzcwvCwSQjEbkOKHNrSNv8L1TiQTGJyeQaKElm224+Z5cUwgAh0J+zM3Ni1W+oIzk3OGjfVhMRIJlD7wHB771Y6AexrK1K/Hpj7wbH7rrPnz+K19Ex31XI/f0PvTfezP+8K3/Vg2sIA9Z62YdfX09GJ6cQLjqU6wC769Vvb2Ynp7BX3/mj3DDR9+Ny7fdCn+OWezAF/7D/4q/+cnX0awEcfM9tyLn8+PajZfji1/7f/DOt96LE7OTeG3fCfzXD3wYf7PvCZx64WXsXLcF3/z6d7Dzhl3YvHkzDr70MnKo4rKdu7D32RcwOTWFG267Be9/1zuQ85UEACPsw3NPPINUMo4rrr1Syu+OSAzffOQ76GkE8bOnfoVlfcuRTLRgcMVyxFpDaInF0d3RiUA4gLb2Hjz7yosozOXwlw8/jK8c3Y/pTBoJfwwdrd3IFScxSAV+/wB2IoqRs0MolXP43g+/hz1PP46eFasRb23D3MwFtEd8mEIZlw9eihAqOJ+dQjIQQLqUQ7o0g+0bN+OVl1/C1i0bsKynFa/vO4tLr9iJkycvoDyfwsT0HE2G0d4OTBdriPh9iIcSuPG6y/DUk4dw5WXrsWN1J3oGOxCMtKBeymH9+vUIx0LKaI63tgLVOg4PncJMvom5sh/5agGlRhW53KTZFAeaqPjjqAVSKNb9yBfyKFdiKDRLqJZpBxgCMXzOG4mKH9G5DKYmJrBmy3ak2jpx/NQU5vNl5OlSxLiJUB294RqSrXE8cWoevngECMdR5LPrCyLOOA8+pyRP0u6YTR8SQUl49PlRrtWkpjHbGb6GzoYRZfQ2YgGRwxQVwT2NMuGtdmENBFrxMcPMF6K3NXyRkFkzq/ghSOfWazk7mNJXjRHlw5uylp8rsoSLKzDyrCk7CTIarGzrjMBI1c9G4JQdtbhjBDedLdxF665HaiKwSjhb0Kb2UhYbsrA+qCw1vKgAACAASURBVC40lwk5DXHt42drn1dZBCjlYO0ItI4syC0j1Rq0y1YUm+ZuVYKWjOsieDzHAP3cU9jydzypgAMzBTwLJCeA7ADSoFMkuAgEvYccgEyda/WuXSOes/7dpMuLcwnhXM81h24OPHHVbwSISXqh5blr0rmaEW7vpdah1k5T/sqaUGTThvKBG2WnaOa/Xf3sXSfVXPrHIoHYak/LgF64NzzQm/edc2fxOgC277M63mKALA9Zyl/VeHauiiEKBjH0F/cttU+WRmBpBJZGYGkE/hVG4I1nfoqZ2Tn1dbggpJItaDb9yOYKWsZWDK5ANp/H5OSUnAjT6bR6LaxlOFdzLWWdXCzlRa5va211VrvW7+L8Hk+EkUxGkc7M4vprr8Kh1/dh66ZNOHz4CFYQuC3m1QeZm5tFd3c3RkZGsH37Nvzyl7/EHXfegTfeeAN9fcswOzeH1o4OzM3N6bgOvP46rrv2Ouzduwdr16zV9yU+ocgGwNjEuFz8WHePT0zgwYcewuYt21ClG6FziaI6mMTQYrGMJ554AmfPDmufPjAwoL019wI8DxJId2zfoTFgLy09N4+ZmSlsumSj+pCsb+iil07PIU8gGk28ceB1XH/NNXjttZexdctmzM7PIhxJoHdgBXz+MLK5Ig4dOoTrrrkKr+59DjffeBVe3f0rRGj1Uquge91O9Kzdjmcf+wE6khHtwROplHpvvjAB4PWYPv0GKmMn0dXZjlOnzuDI0DhuuePN+PrXv4aH/s2DGJ8c0zVrbW3Blm3bMD0zIwCV+z1aXbe2taNv2TIMnzyMeCOH9NgIelIJRHsHpAAOIYonnngS97z1bhF039h/FNuvuQHT1SYmmBvsa+LSXddiJp3D333+by1iLErybESgL8Vaqn9LZdUqJDYODPQhl8vA5wsikyujr68bW7ZuMlviRg25uWlMjp5HazyOMkVY6m8SNG3CFwoiUywgGI4gkUwqYmRs9Dzi4TA62jsF9BWrwFyuiEy+onqZe1Xer3SFnJqeUzwKQWrmEdO1hnt5EiK72lplJV3IZpGIRpBKJuQ8FYqENW7ZqSn0dXZgxepB7Q/OnhtCtcZer1h4ElPFYwlEwjGUqzUUSgQmoTo4mmyFLxBBLNGKzr4Vun4NKs1JwpTTJaMQWUpZb5IW0CzR6A3lC5o7pydQY13o9fdFog/RLdNI/ezt8Pnks8n+cTBIxx/r7Yo0qbg49tirIAGdfSp/gEIlqs7pROZTrnLQb8IU3vsWr8c9tvV1PUGK6VKciteJVDh3CIdxfc7FUtjqWq9XaS+1fqNhNDz+xX6U+lMX9agM3HZ7j4vmQR5PAzwuczZcqL29npojpHhaYyPkU/TCfr9hQwugr9sJeTFjXq/OmdEsfqrrRapv4rkQup6UDtHtinRNlgDgf4VVa+ktf2NG4Ip/+0VrSFbYHLdcIjYPBBZqRrBGv4Anl9VLRa8p3VyWqlPQKYuSoIfC3qnIMwtkTkj8n+U3EpRgg9g2vZxIvWwAy120BrOyipTz5NdioYlWLCI3D7kcPinqpMhqyMZE7G2nzvSyWU2R21DTUAob2knKApLqYgKiJZ2rgZ6i62jzKzPThaxBIE4r6GJBkyt/18vK5STO73GRZd6YTdAGNjNrgECtgWYcN7MvFtDhAGwCUSx6+H0uMmzI81h5DZQvrOZOA6GoLeRUxlLFSxCCxzkxPoFIjFmGPrS0pGRHHBAbqOnUwmQ52VTNY+ns7DSQUgpgU5LyOsejMRVcsopuQu/pATPVchmtzOnlIuRAOicwUL4u34NKOBWAvE5S7xkA36yXNF5kyUtlJmWTAZ8Eybg4sCGrpoNbFAlayrJYQIZZf3O8+D2+J8eE+bSNRlWFmQdQeefDRVhNNdqVRiIqOmkRzWZ4oZCXOjvst2tP5S0XeJ47j4/21AQBArRWdCgDFyyp9ZgLSovrWETXgecSjcf17Ggxl4rCbzliUiMXrMHilBL8PI0pGXCBgMD5fD6rc+fr21rbEE0kRHKIhglK232kLGmyRKnQdzlnRoaoChQ3+2eztFPhr3xujhNfW0GIagyqNgNUqZliUGpMHacp0HjNaFfD9xPw7amrCRiq8e6sf51imOfAYlMkiUZd9yOPW4r2kBEqZFtEVYQU87SkLi8oRZTJS9IB7xnVIDxHK3bEsCNARTU2iRg1y0jzjtVAPwNGdY56pp0a11kZG9HAVHZ8obeZ4DGQeGD3EhU3Lr+WFrTO9p33Ds9NObGytW/KYlAW3LW6KaxDzH+23G9PoSFQ16lWZB/sr1tet2eJ6O5hu1/tfKRIJqhVq2qc9Tm8d0rM07TnxbOK94BPK6SszSiSi6xsLGtPQCeVsJo3rFlowKqNg8A7Kn6cyl3Xa2Fut4xo1oQ2PzoGnlMnag5zKmUPmDV1qH2Wmogug88hd+YmcVGxJvtoj8HobKENLDYbeP3nbPE5lpxzLmYPeuQWFdoOoLbMaXMWkD09Vf8idRgQzddo03kRgcFhz/q53t8pOQVueZWzW+k1jy3k/PLRNttMzzba+5lIQ/+/9tOLDWeviW5gnwdq2/oqFS/nLmWnG5Pa7hFXYHvX8iLLSgH7On4Hpjug2iM+COh110d5yfW6bXicDQ8b9FJk65yt+euBEgSAPaKGWfcuqpepOhNwLOteDwQmEGAszdrMCF5/7seoVfOYa6bwn/7L3+LP/v0f4fNf+AJWb9yEkeEzyvu97rrrMTCwXNZHBIGz6Xk8+/QzyGbmUauUEKKlmMsCNmslu/dV6i+A7E2pbbW+OG6XNhBODOUB7vY02OZGBKNYAg1/SBnAM/N5ZAplgbiVWhHxuB9RVPDAPXfi2OuvC7Qhq7dOcoRTFXOTLX2VY79qhbCdpADgqshzFdx3z+04vG+vMbFVO1n2r77a9ssBwAa66D+XJe85oDRRxYPvejd++ehjuk5kJle4brL2CYWRb1ZNCdhoYsvW7bj7Tfdi3fr1+sxsqYhAOCKL5+x8FkNnhjB0dhhnhs8ik8ujMDejbNzOzl4x8ts7u/DCCy8iXyxqU0vy2eZNW7D7xT0un8zIPZwnBGTXauhf1o/JiQnNqbqXHBmmNREXMEwCk0ei4dwcj0YxNTOFWJIAsFmj8oLxZ4l4VHUimyes4zwykRwofD7E4wlcuDCKne95EM9/5du46bY3YVl3F7o6Ynjzqi34xne/idFtnUgcHccHHv4sPvKmj6CYz2suL1FN5/MLYM2USrJBIwDmixL8szn/v/7Zx3HTR9+D7VtvRKoWR6NexCfe9R40lydRzjfRTATQjMWx76mX8ZGPfwyVbBrninN4+qk9+OTtb8ZXj72AcL6oPOHvfP1bWL9rMwZXDGDsxBDiPd3YsmkbRk6fwxtvHMbOy3fhg+96Jxp8Tx5LCDhz+ISY4ms3r0dnXy98hTIefe4ppEp17H5tH1pS7bJ77u9fhp72FpGxOnpb0AhUsGHwEvz4mcfw0jPP4ld79+DKd9+L666/BkOnz6DUTOHKu+/GB/p6Ue5bg0OH9uCF7/4Irx7cp0ZMMgRcevUu/PyJPehojSKa6EScQFdbHbnzWXT092HthgE8+9xurBjsBsp+ZRTTCq6vvxWnThVwbvQ1XL7tDkxPziBbSiM3W8Dt116L3a++gZZkHB2trdi+fRBXXbEL7R1JtJK5H49iPp9GMpJC3ZdEvD0h0tvk1DwOHT2OXDiGHCLINpPIVYIogrVpBvki87p9mCsFkW+G1Vyql0qYjQErUZVl9vSZczhz8ABia1bDn+jCTNGHUKoNxQobXiTMkchn952vWse8P4xIvYlQwodsvomiL4/Wjh7k60CkrR2FVBgl5zZkc6ZZ5zYqdURKDSSobomFka0WkeHYBXwoK8aGD2xVa702MmHWSHQYcVb/qtnM5cgIc0ZylSWvQEhP2UlA0813/HTtK0iA9KJl3OztFENa512doHlFRYM1fBZY9X4SakwjzOQ53nuObeOOySNO2d5G1DxJIDz1qLl62NLh7Ig91r+zbuSOSmtLg6ofU8+qyeRqdRCYdGQkT02sk5YbU4DMDSGmnoWyaiNP6erIVF4MwAKgqc9bbJqZQ4wjyOkymFuFgGY5JS2SB5l/rOM15pvJQizg3dZlb6Hx7gGerwO5NbYuCki5ww3bE7tXmruCi4AQCO/2DB6ZlfaM2ouKQGakzQWg3NVXRtC2hhf3XNwrmnMHNcGuzCYJh6Qlp5Sw37Z4FndDWQNQDU+qU2xt1B623sCSAvg3ptWzdCJLI7A0Ar9mI1AdfgPZbA75fAnnRy9gfj6rXmsuz95WEytXrhKAOnrhApb19anvwL4a9w059vmk8KVYx5zhisUSCgXW7EGpeTmNlytFbNq8AcmWGFavWoGTR45j4/oNildhDAsd81hr06WO5M6J8XEM9PdhaGgImzZtxNTUlFwGc9wLqO9pCuCR4fNYvWo1Tp8+jZ6eXvXMSDil+xLrg5m5ObS0tun7J06dEJi8Yd0GFzdo/RgKath7Zh31kx//GGOjo1g5OKhe2MTEOCrFCuLhGDZu2IiVK1dIkMJeC9fx7u4uiU3m5mdx9OhRrFmzSnsV9bCiUTz1y2fw0HsfxNDQacWpZLLzCIQiSLV2IJFqw/ETp/H444/hve95F4bPHcfN11+JHz7yLbREI+jr6ED7im3oXrsdu596FIlQU86BXG9XrlyJcKId7ctWY+LE66hNnkFfTxeOHD2GU+dncf2td+Hb3/oW3s33HTmr8WUv6fIrr8DBQ4e0R2tr7xAwuKx/QHbYF4aOI1LLoTA9ht6WJIIdPZgv1xHyRfH008/g3vvfhFw2h8MHjmPrVdfhQr6M8aGTiAdYr9+AC9Mz+NzDn1P/lwC5HE8a7OHFUMqXQGcU2g+3phJ4/289hGgkhLlMDs/v3YfO7i5cf/21rrfewC9+9EMce+MQlnV3K9OX70OREHv7qfY2FCoV5Is5RKIhhHw+lAt51bbEBaKxJOayJUzOZlFthhCOpwR0z6ez5lJSZuREQL1ikoorjTLgZ++jKTUxKeuEjFsYzyJVux+tba3IZDM4d/QoetrasP2KyzAzP4uxsTGr2YI+RVWyXqGrI7+qb0wFc62ONHOIu3qQK1QwM59DONGBvhXrRASgkpn7YoK1cgYN0mY6iFqFsTCMVayiGXBxWST7OUK9AanWbzBXQoK/JvBhP4bAL+tpM3VpWh+R/Vz2ONkLZiyK6kHWYwFE4ilUxBT1yflRFbt7L3PpdOILR9rzegQ8Hq+HZHW5E3A4YZl6pK7o1B5atawnfrOer9dbU6/M2sFW+luc8OKfRZOfhe/pxyLFL0aQXQwuL/rQGJxkfRKrbQ0vthr2n/bbnNJX/Snra9o56mwXIF7vNTrui3KYVdt6/bElAPjXbMVbOpxfqxG4+ne/pONhs597fjKtEvGkVJ8CfWjxR4aMlLmmDCbLh5MccwNMYWiLMm0HCeAQ/GFFUqnmZR1SyBUtB5JsGykFTQXMh5mLo94/ZLaVAmpkOVk3kLVaXlBdmV2mTQJKt1LT2gFFAoGtaU6LaX419SvtCk0ta7agZGlbfqxlbtA+2Cy2WHQQGKSqhmpTAReyazQrB6l/CIzFomKnefadLJo8gLdUKIqlxs/kZ7DBIyArGFw4Nk8NpzFlQ0gNzbhyhvme/LtY2M2GFDB8MwIc0ThtkQkyJzUGlg1FsMQv+68QmWlsyNfruiacFKlyUsZryFg+BLRNuRgGQV2zMa0h1ZZCIZszNaJTK3tWorIA8RSZTQIrBqhwNATu+QPI5w2sYlaIFIZOFW02vwYKcqFkMUjmVz6f0bVhsSvlU72GllRKx2jZt5anKyDWH1AGCAFDMgbZ4Ei1tOi6lCsFqYZJEuA5Z7MZFcAE0HX94zHdU7zutNNhc8PuZcewIjEgTuJAwJSdAtAqZqVKdWfDPtNAp6aKMF6LmDIzaojEYzg/Oiq7Go5bPptbWIySiZiAet4PlTI/2+yBeT3b21oNnBcgQyWIfa4x90xVyQKhtSWl8fDsBg14MLWGQEJao7hqgIwyA71sYSewU6mUnAJYbCg1VfnMEqz1rMdlI+2scqlWpipail5mPwbIUiPhICagliQF2lQT1KQynX/nMZplnpdFags6r4EHIPF61ipFzTVSUzib9AWyCckJdBRwlureMyOgVQxEKzJ47djA0z2QTCGXy+o8Imp+mlJEKgda3DrCxewsLWSKAttp+cox4TlT2c3ppNas6bnndTFVaUMsUu9ZZL4ix8OzcWEhKwBawKyRQfSMKgOWBZ/l1PF42LPU9SCQqbnPQEgVzFI6W5NRSmpnh8wx4Ws4j3mEFmWMe41Sp9YkmUQgJOdMkkUE0pvCRECky3S3As8yyPl32aW48bJj9rLwLJfYFEMsdl3mpnKSaR9kahGB4O5+8RS7iwQX2q3z2M3qW/OEa5haTojZFarNTKawU0Dy+ZfVsKfQdX1163kvKl54TfnsyhraWTh7gLCKPlr1kzzkyCTemuIturom7rish+tZY5OQZI1ST+0rhY5TUXm21GYd7pTA7k09BfJi4WtN8oVmr4pTs7D0Mth5j/BeMKKKT/MKf5/jFo/FdRzMzTE1r42bFeuLQLQH2vLYBNYzZ96zE/csw5wVu8gQJIA4VTHfn8piggcea9WUy0Z+0bVw2S7GcjWSFTd5JDmYJblTd+m87J5QdrzL2K1MDuHgiz9DuZRGbGAzGoE2nD9zCo/84BEUGOMQqCMWt8zxI4eP4crLd2LTxvW4/LLLkGzrUgN9bnYMr+zdjUMHj6BcrCIc5fawhnrJrr81rOkW0ERTaxKfKdtWeeCwNmAuI9huKw8ADmvDWufmLRzHXDqvLNJyiUQUEnoy+M+f+RQe+/734SfgU7d4i7rPPs+zaxYbX7ZGQi9lU8znp0pwSRvxOu67+zYcem2Ps4QytbCAYPc+okTJvnRRAWybJIu+4PtXUMEHHnoIv/zZ49rgV1mXKB+UH1dH2Qy+7DlVVjJQrdVx2a5duPf++zG4eq2x78lKlqOKH5wbj586ienREa3Fk5MzeO3V13Hi1BDe8Y53oKOrC7t378aJ0yexY8elePHF3QLNDZS1THNONLlCAatXrsSZ02cWojHEA/D5lO00NTWJoOIJ3B+uD5EIZudmEUnELDta97YBccz/JUGM9ahZ5BmpTGo+vx+pVAvOnx/Bl378I3z/qf0YHppCKT2Ev/zT38N2fwpv/92PovuW7bhkwo83/fHv4cG7369s5LDfasJMroiu9lYUyeZu+DGXmUckFkNrJIz5Yg4Pf+qP8OYPvgeXXH8nwnk/wiE//vK3P4qRVAnlTEWOteVUFN/866/gwYcexA23XoWxch7f+R/fw6c+8gE8cnIvQtPTOPLqSzgxMcx0VKARkS1eZ3dKhKaVK/qRnath1YrteOCdbwOCRTRIAgkEUMkWUczOItnXiv6+ZajUErj26qvQiFTRKFYQRg7ZdAi+FPDDr30Z+cwknjvwGroijBnJIcfrHI2gvTWOQ4dfw8pVK1GdaQgcvutNd+FXz+3BmTPj+OPP/gmeevynajKeHZ5CLjeOU9NzmDx7Btds2oIzcxOIRIIYWBbHdTvugj+SwsEj58S4Hzr1BuItdEGIS8Xf08PcXGB5fBkm5vOozlVw983bsevGuzDYH0Mw6kMpV0M01EQiGkPaX0FAzho+zMxOY+2adYgmu3DwyFH443FMzk5julRDyc8s3DJ8kTYU60lU6lEUQiXU86zjoygGaNVegT83jXh2Guf2vYKRxEbE2peh4QuCuWMkM7Kur5D4FeL6xDw0Hxp0aIkFUSNISwUv/ChQHcryiy5AvgAixTJ8xTKCtMNTIyaEAIleAnX9il4h0RPhMEqoyUyZz2axXhaJUH4X2nc04aeTiz+ISrWOOufzYEOgc0QIJFCLhLVG6FlQE6iOermKpgBnUwBwdmN+GZXPclxiEUJHospFufci4zo74rodU50KfAcmG5hptQMr285oHSVfHOmKEtLNceSizPuarFPs2dUSIvW/5e3KtpklBAFgIZIuOod1Dd+NDTWucyQxqtSomQMMiZFufVeOrsgs/B1z3mC9alEi1gQS6cojiLljY7N58ecUTVs94x2//dPVDw6w1ZpRtc8WEO32BzxHge1UUfBcnKqAny1bZzWqvNABn2J7F4hpTmVtgDhxakeWIqnMgdC2NzOiV5NMD9YFrNMIcvP+ce5ARhA1Vy0B5I6ORTtG2URbm8/qS8VvMCLFztOad2bL7WW11XkfBEmwa5j9tfgEdq803PrvNeF0G/IzKhZjMvLnb/616lcsHczSCCyNwNII/KaMwJf+/ONobW1HV1cPJiamZAscjSdQrTWQSWcRiZhTIOtG9iy4DzPSecPi1eS2RXcr2kbntL9gz6alrV09KfYH0tl5xOIRhKMh3HD99djzwm5csesK7N27Fzu2b8f42AXV23w9CYUjI+ewedMlePbpp3DrLbfgjTcOoq+3F7OZNNq7uzA7O4v+/n68svcV3HTTzXj11X1YvWYtxihEicbgp3AiyOzWOSxfPohiuYJHH/0ZPvnJT2LXZbvUw2TsWa1aRi6TVS3BmuOJxx/TWjawrBcnjh2TonfV8hVoVuvqDRKEpICChHCulcmWpHp6pWpZgGIimUBffx+mZ6bR0tKG1/YdwW233oGnn34CmzdtwMzMJLq7ezG4chVCkQQK5QqGhs5g65ZNeP7ZX+Dmm67G44/+EK2xGGL+IHrWXYbBzZfj6L4X0Rr1YWp6RjUIBTTJjl5lAI+feB2Zc0cwsKwPJ0+dwenRWdxw61342le/ivd/4H04dfqkekkEgK+57lpcGBtDsVRGiD0jnx9dPb1ob+/A2NBJtPhrmDk/hL7WJKI9fZivyKgaTz39FO588x0oFso4evAELtl1Nc7N52QBnQgGcNmNN2F8fh6f+9x/Q2tbi0Bgjg+jUoIIoFIoqdy7dOtW9Pd0Y+VgP0K0Y4YPU9kSas2mrMAphPGHgti/Zw+mxicQD0fQJVvnmhyjunt70dXTw5wOZAtp5EtZ+BUj5sPI8DkcO3YCpXId89kS0oWqXLUKlTpiyVbE4gkjCueLiNR96gHT7CgQYS/Kh3K5gFQyiljIj0alhEgoILCa5O+QwxmmR84jFYsi0dWhfXalRIWxD9FUwijULGLKFTTKZWTLBZGWWxIJROXGSWwiitl0DudGp5Ep1hGIJdDS0a3aq6unD61tnXKe8bFq9bFPx/04ayVzLZTgi3U3994Vi/7iXtpi4ShUoQjCueo0uDehC6DVxJ7jIAntQVq2K5s7pOdjYmpWdtU1Od6EVU8zNtArtj3nN9Z2qkOdk5wnhvG+0rWPQi8jd7poFFevq+uhPHEHwnreQeb7vOAG5PUe5RjkwGWvxrWeljkOLX41JzT7Gb9rvctFYNmRwT1HHAlEXG+G4SWunv7nALARUz0g2tzyPNBd2wIP1fb2I050x9pX8iGP3LoEAP+mLJVL5/GvMQLXf/zLTtlEe1TLOPIahGzKC+Rw6luBVNqYMluuKECUG0qCc3w4a1WzICMAzLxcNIvWXmiy+ewxUxpSGLIw4SbXa4CzySdwx00Qpvqy3EwBPOGIKYIFlNTVgFIOU62GbCYr4FHFAIFeAriR8MIG2AM8bVZg85VWGHGzG3TKKKrueA58XYUAqgOaOOaeIq1SrymTkZaEPNZMJmPAuVMH8ne5YHFyIoCozw1FFxQxBvCFVLgRQGbuLUFL/l2WGJGIGHxsrPK4uBAQfPOUnCJq8/o4ZaY1YyyLIByJ2uc6YEQ22W4GJRuOKl0WXQJ/lOFpDRAuWl5+K4+F1nhkvhO05LX1wGYWa54NI9VXyjElkF6tGUtMi1xDi6SOiaQCZSQHUC0XEApFBDjo+jXZ+Ke6zZrQ1WpDilo2iTj+VEzlsix+w5axG43qvmxhFqCa2gZCCZCsWN4vmYQEzglcEEjkvZFNZ2RBQ4V5OpPRfUmWvKcIrpLEINDccq5DYY63MSylWG5aXjFBXH4G/87P4GoUYyPPB1lgJ1JJHYuyb1kolCqolnO61lIkO7CPoAlt09V4cZZrvLZc0MlalJVnkoAIbaB5f/tQLtp5sSFVKLL4rUtxTABXi7Vj83OMxsfHF23R/WbFbFm/AZRLRcQIeDrbbYJLlpVpzzevjVTRLMCovKbyPGDPH1/P+1GfyeebtrBO9UuQnp/BP2T68R7kvEGAYHp6Sl/5LLOgIUgr4C8YlCUoAVkWUrxnmQ+SzWVkQ0RSREdnpyyFamSVhiPIl/JoaWkRqMwNBDchstJrNNDf1wfw2eIzL2tqY+JRTS9HxACzVHkt7b4hwM2xteaaA+b47LJQdKA8bwreQ8osdmQT5aeGybY1lSavIVU3ypalxY4rzFSguQziSp0K85jOn0W0CDRUF4eNSatMO9qdU9ntbFa8bGbmNwugFnmi5ubA5oKyl8+RB+6ass7mRFN00jadz6IVeAb2MzPaCliqvXS8nl2kI3gsFE9STpuFlNQljgjjKZ74b94X9jvM917M4qbiRFbPTuEiAg0tX5xyRdfbWV7bHGa/a91gY+8R6L3YNsbyoJ2NtQdSW4nqQHeuKyH4HMnHlMvGZuR8ofnUZfd686b31WzOOZb8TKsoSYAymyqXJe0xKl2BKXtkrlmyk62ZWseVwd4XEw5ZcUxQhqADnxeC+QYYmiuFGsaOVOARODw1tNSX7ncF/tLRgPOh1O7OvtF9siIGNLZOGSTlsIHHltVsxTmvqc5N94FT0TuXARsxumGE7ZzcPWlFvWXfqtEse2ADLHnsZh9qzE0Zdfr8KIydwqGXfoZSOYPYsk1oBFtlWcX3bATDyM9MYO8rr+C1fftw5PApbNuyDr5GHRvWrcUrB08IRLn/rbdjx45tiEe4vlcxNzeNF/c82EshdAAAIABJREFUi1OHT6FSKiIZo7Uqnz1uJowaxiaId221WdP18Rik5jSgtZr5tLG4lKkEszP5IiamphGsN7Fq7SDuvPMmPPOLxxClI4gsQH1Siom0sXA/OP6EY8w2xHIlqEBw1ieQh3OYlwEsIFqqXxs7s3JzLOEGgVveF27jIwYwgQQb84q/gve990E8+bOfa/xJCuLvMxOSO1WlRTtgmTObrr1TyZVJqIvF8Qd/8Ie4dOcuUxJw/uKz3QRymXkcPnQEL734Mk6ePI0zZ85icHBQmV/M3br2uusxPj6Br/z9t5UZRbtoZZ1z7mODQArgZTg/cl73uO5Vqe/9aE8lZWEXFFHGq2KbYIwCmzrheHQBADaylh9RAsBsNJBQ5Rw/RNxw58h1cnT0PD78+a/gq//H36HcDGF1Twr33rQFW7uXYWhmFh1bV+Dod5/AQ//x07j/hgcwl84oB5WkwkAggo7WFKYyaSmA5a7CHONUEtO5eXzpzz+Nu//N27Hp5nsQyJCd7scn3v4Aahs7gCIvdhXpZAif/8znRFj4rY8+BF9HK777he/jtit24kI3MLR7N576yY8Ram9FrdgQUMo5v6uzF9Mzk2hrjSIWTqG7sx/z6WNYuXwN3vKW38Krr76Gt73tPkzPz6K3pwtPPfoT/LtPfAKxYA2lShDNcBjz6SL2H9iDE8dO4+GvfxHd/iAmZy5g25YNqEaCyE/PoSeZwG233IG3PPAhfOrTv49QpYk777wXe195DcFIGw4c3Y/+DYPY/+oLCIeA3p4exFuL2Levhmg9iFhrEb3xPmQyOc3vOzfdgJ51Hbj68i0o1Yr4x58+gZOHT6N/WQdbF5iuzeHqtZfhrffdh0e++z3ceff12LR2AOculLF6ZT9qyGJ+toDO7hZUKw1E4u0iiDYDfszmc3jl2CGUmhGUGj5kG2FU/X5kKmz2cR0mqz8gG2auwTOZCeT3HkZhZBTR5R1oW38tAmESziJIM8eb81IohmSyRTZyJ06dRiAQRoEuRCJk+dFkHAznLEr+g9DnVblXoWm13IBM5cqMMpJEKmysUMUQZOZ1Bclo3NwOqFkQABpAqZZDhcQ8XwBVP0DvDzZDSQRh7q5HGiV5UO4JrLF4DJ6olEQHgnWas2sCaUWcrVSVjy5rZzfP1smzdWQqy0uvymadc1WTjjUXNVeEl9Yr+r5iZzgFOtcPgtmNZgkIJZRp7KNRsjHXbB4VyOxZxTk00lkzEzAV0YMf4BzhSb7Tc84cQgkEKmYn7VTQVX2GW2mEIxuxw9ZN1qQGyta5l1CGrs1l2gs2LevQm0e4fi00m5QTv5h/Jicc7hkdqdDenpMsrfgMSpdzhVO7CnLXmuk1xKwJ58UI8bO1t3GFBa83/xgRS79p5yg7cDd2JBnUOEc7BbU7z2aFVs8WlUTStC1JTi/BPaQj1rCOFJztSHrs7zXITrAjs9cIPNbi4b5v5D3XNZPi3GuIcZ3k+JkK2JGWvBqYdcM/i9Y492f3eBP20telEVgagaURWBqBf8ERePKLn5Xyl+Ae6/FUS5vIXQSCCTwxc3Zqeko9tnaqL4t5lEpFlIoldHS0K4IhHo+iVMqrh8OYkf6B5cqL5R76zNAQZudn0NHVIQC4r68P46PjGBwYxNiFMb0He4ysLSgmoCKYGbo9Pd0YOnMal2zYgNmZGfVqcqWCBA/ssfLfJHtu3bwVI+cvoLu7B+cvjCHZ0ipFJWNW5rNZ9XHYezl37gKuueZarFm9RgIErlvcO5QKBZRpQR0K4sTRw+jt7kRbKolcNqOe1czkJLLzc+jp6UF3V5d6QuxzEbCkQnlyegorVq2UTXZnV6dENOzJrVy9Frv3HMA9b3oLnn7q57jqyl3w+xjD1MTAwCB8wTCi8SQ3wihl6NzzOO66/Sa8vOdX8NfrKMxl0H/J5Vix+QqcO/oqOhJBWXW3tbcjm8kg0d6L9oF1mDt3DPNDh3V8p06fwdDYPK66/mb8w3e+jfe97yGcPXtG8XoEV6kAZr4y+9RUAbNH3tXdg97ePowNnUYjM4sjr+7Gip4ODG7dhnIwhGAzhCefegr3vPUu3SNHDpzEhp1XYXg+jwunTiIZCuLSG67D2OwMvvyVL4k0myChVj3KCKJ0NCrXdE533nor+gie1ipoNqrIFisoNgMiKMZTKREGcrk8JsYn1SdlrUgnSdpAs7JQr9TvQ1dPN1avHcTIyBDqBGuDAeQyaUUKdfUsw2y6gOdeehljM/MoN3xSXcvNhj05v1/uOvFkHDVfA7lSXjEpJJkS80zFImjWKlIBL+vtQUsyoR6b8IJySde+GQ0jlkwh2PQjmogjR3tmWTjXUZyfV55wATX4IwHE2P+kS6hI9KyrAihVIXCattkl9lMTKTkJRWJJJJJUrLNfBSQTbQiF4wKDSyXrf7ekuHexvhvxkipJonKntF6L9WjYhy8iGSdWUVVPhr1UHl97awprVq9AT1cn9u17DQPLV6JvYAUuTM7h8PHTKFRYk7GnaPW356wpNzP1WqwvZn0ciwhb+Le/KecygsDqnV1k6WxiDhdJ5spEjzBoLm4OvrWXWV/Zc7q5CESWQ5wDgO1teG2s32Tw8KKttNeHMgGDV7Fav4PfIJG/gYvcAB2eseBK5HQpev3F/RvXA3AbhoV9in2O51jozn8JAP4XXK2W3uo3bgR2fuhzzkLWLE6L+ZIa1fw7QQnao3nzABUSblYxe9cQsxuo7iXA21A+AiclWuxxkQujLNtagn+RSMJY1eR/OxVkzWW1stlSKRujhkAcCwx2KfjQS/nGhShAgJjqXoKOdYTlCNxQIaJ9dIA2wGYtzQ0uwWU2imyusWY7z0kAKAHDoqk6zRrSY1mz8RNGw29ZS1z42OCXao7gHS1aqVwKm1W1qcuaAsbYkORxk93DzyOASEtqU7QQMC8422izAKZNc2dHh87XA1bnMpYVoca8A2iNXW/Hz8WdSgY2jmXn4KxBWUgYuBBW4yqTywokItDiZZyKPcSmfD6vc+9sb1fz1wMcWFgyc4Es/NnpGYGOBswxM7miIlONXY2ZgWliplMtHKQCOL+gyON5Wx5H2sAjB4Z3d3ULAKWylkWKmPhgA7mJcrmIYiEn2xpaunCZoLqU9xLtZ2LhqBZ5Abs5gqthXd9CNq1j0N/zBSRTVEdDf+/qYIMxhlwhZ9loVCO1tKi4ScYTIASeTs/r2vEa8Pws59ZUSKUSs4uDut68ft4izPsIJCiwoInFpMAgkEP1N+8XFoh0vZOKgccW9Au05HXs6e7W99lMMjW9ASaymG40kU5nEA7RhtpZKLNBJEW2A1cbZKKZOl8qdqr/BGwZyMV7gAp65iQTVKYdTDxiY0eGp2yBnf0p73/aaItoETLVZIwSF93bTo0RMGUGgVoWMl7+BRmpc7MzGB8fw9mzZzE1OYmys63juXa0taO3r0+KW75XayqFTRtW6x70rNd5TLJCbjaRSCUsiyYS0TXzcqg5z3A8qabW9wFTmzvLXxYZvMdJBOD10zxBUM4pUHUdK1T3W240nyG+lg1tWh6RUVtb+JkVXZxH+GzxXuN7kzzBMRUY7OYMDxCVXTbtI51t/oLaREzcACtPy5GVs4Gpr3mtee68fiR+GLPNVP4cOw8A5nPCZ5AkDM/GXrbdAu/Mn0X56FQ8u/nCVM+mA3Sl1oLql2PHeYLzIxuMeh0bqA4k9hqpupccUKh4AJImoqbeW3BR4DzuFMdecWdqWgOeeQ0sg32xWBVQyvtV2dRGHuG5yzbeWX/zXpONuqdMdveHl53Hhq+nBvTAaNbBnh26iEGOPemB3qYItkKTx+opZ82pwMByY2+a/bWOxZ3rgl2/a7cSXNd6ILWpFcte/q1asp4VjU2Oi7krPrPJNUDWIyeYQtoK3kXAXMpcWTk6K0b3vjbn23t6LEuNOckFiiGwOcWsMV2GMwFrpyjn50pp7tTq/LcUXM41gOdCFw1P+cVzlVU0rYid+wd/ztcJjJM1ull0ejWCzp/OGY0G8mOncWT3YwKAEwObUPEnEFOTGchX64jLEt4U23zdiePHsP/VV2T/9MaRc7gwMYb+gZSev2Yjgi2bL8NV11yB/hWdCPhimJkYw9nTJzA/eQHFfFZAL9W/XKP1d4533QBgzl1GQqCbBy3EbLPG/B5FPkQiGpvLL78Cx15/xXKAmc9N8oDbSBWlpDN5rbcpMVWYZ2NkCmF28zmrX5wB/Ja7b8fBV14U8KKag7EH+mrrEoFh2lAR0PXeTyCQ0GCbI6v+Ot73nvfilz97TLi8AGDCQQKA+XOnRCY/zpEt5EQidwbL3pG6oN7Avffdp/+4rkVjCZHeEjHOMw2MnDuP48dOat4qFHIYOTeirNqOzm4MnRvGth07sWfPXoyOjIicVarVZIm7fGAAo+dHDWCQAtnUeV1tbYqpYG6UB6AINgv4lJUajIb/JwCwzwHAiwpgxXI0GgKgR8+fx+e/8VVk5meRjLZC/Ct/GIFgE//p4b/BO97zNviOj+G2j74P99/0HszQTUUOA3wmgmKYzzO+okJlphEHWqMR5GolfO6Tf4A7HrwPV73l3WjO0oUEuGH5agzevQu1dAW9y7pRjobw7S9+G7lCHv/3w/8njk4OY354Hlfv3IrPPfotHPrV04hTDRpIIEQuf4zXs458roa6n5lVITHd2YDr625FazyCgf4VOH36mCyHG6zPanUsX9GDV/Y9jw39bfjtD/wpfvyL3fjY730c3/3BX+H40SOolfzIZ0+hrWsZfvFsFqv7Q1ixfBn80aCs9/Jz89i8cR2ioXbMZkpYNbgKqUQPVl6yDI889jXkcmXEIymkZ9PYsX0rmpVWnDs+jPlqEFuWd2H9xn40GiX83u//Lo4fO4iXnn4WL7x8CH1rN+DggZewdvWAnpHu/rU4OjSJ2y/dpuZNezKAnv4eJCNxtHXGEWsJoLW1D5FkCK+8vB+VWC9KzYZsuJuUasbaUagHUEEE6UwWyQSB1RCmzp/H2Kt7cGZiBuFV65EYXIlSMIlwtox7b7kdbxx+A0VfHTNzealBIkHmDMct9oKzdDCIqZl5FPPMmwuhWKsqLoUEEzoelGRY1EQ4RoJkBIUGbaWD8NGNpelDXoQOAqAh1Q3NUtXqmEAQVX8TGaoNWM9Fo6iEgsj7g5gu0RkphrgPyurOl0jYM1chf8gnokuYggWqY1lryXG3bk4eToHLyUYEDSo/tfiaBaEpVkOoMzeDrH6Cup5bh6JsTT1L1wmbp0ylL2TzYotizmsEG4UjWt3H11G9Wnfgpkdq4wOgdY+NLM55zl6aw8u8dLkjVWvOApmgqiMKNQ1Ytz2iRTwwEsbcOmwdU8HtXAwMfSVwayQieRoYlurqJE+ffHFDabHpo+PX66zjxOssFYabc0URktq46mJabD5XHU5g1Sk4LKLDPtgIT4ukqosBX68IMPMZm3+t/jBQv1Y16+9GyLIMBZJzjawzpsIDhW2/6TWv9MlaQ5R4rDVaimZHOpLtoQNqBZgrasjI29aGo6mgGFpWB3gAsqy0L/L1k5iYi4WREQhEq8HnCKv8jOHPvOU3ruexdEJLI7A0Aksj8OswAr6Te3D+/AUUimVMz87JEYlOswRNk6mU9i3jY2NY1r9MJESS6uXmoP1zVURJWjwTwGVvraurW3uxs2dHRHikajNFVWhrCulcGls2b8JLL+7GNVdfg4MHD2JwcDmmp6fV+yP5vae7S5+3fv06PPfcc7jx+utx/PgJZQNPz00j1U7hSkFxLwdeP4DrrrkO+/e/jhWDK5Xzy/gyKoCJ5k1OzwgspJ31gddP4MMf+ig2btyg/iPJ+Yziy+dycu3iOnT65DGsX7saLS0JrUnTkxMYPnsa+VxaIpmuzk6Mj41j6OwQduzYgQujFzAzO4O2jg4Ew2FZGXN/zdia1WvWYWh4HFu37cCxIwexrK8bk+OjSCSSUl0S7AsEo6p/suk5vPTCM7j9thvw0vNPI8HeTLGEztVb0bd+G84eehltESqAuQfqFPje3rcCyd5VmB85heL4GQH1h48cw/BkGldccwO+/73vOgD4tPp1VFhfdvkuHDh4UH2fVGuraoT+5YMSL40PDSEzeh67n/45Nq1Zjh033oiaRChBPP3M07jnvjuRzRRxaP9xbLzsWpzPlDB++jQSwSC2X3MlSAb8+S8ew+TkODKZOe0z+np6ZZ89cnYY8VAI99xxm9S1HW1JREIkOgaQKzfQDASRbGtHvKUNU7NzeOGFPahXLdJEalTnwMR+AMUpO7Zvw64dW/H6q3tRLRXQqFEkQTJ7HCtXrwFCEex+ZT/GZucxNj2L2fm0wG722irFAhJhxkT6EI7HUKiVUagWEY6E1N9LxmNoicclFmlvSYkgQAU192xUoPsjIcxXigLOB9q7MDI6igoaImSSINEaSyAzP4+Tk6PIU4HLOqxSwZaVK9DT2QN/IIzZ+RwqtYbik3zs61FERmfJJvv/CURjLQiHEyiV2JOlC1VJLpDsIdKKvKerFxPjU6r3QgHuXUnWZJ/P1bEA+ns6EEJR+Al7rozJqVSK6Ovpxsb1a9UjOH3mDItnrNmwAePTOTz5q5eQKdbQ9EcpjXZqYnIUTDBg6mLWsgssascZdAWyrwF/0KIeLwZdrfwzxx6vB7ZYT7vaeqFb6JTUetHi+5itsvWqFFe18PvqbGr/syC6cP0SDyPxel4L/TpXU1OxLNWyq7O9Lw5YWOhL/pNz0eE68PuiCZw1qznfuMpfJFPtZy7SCv86zPhLx7A0Ar9GI7DzQ39t4GiAyjBTmAYDIQMHyYivUF3TFDjLRioViPFEYmFjyWYfm4DMppWdrxmXqZ8QqjHsnvmclIJQI8BNpmvKsAFCJaHAB7NH5WcSXGNDukybVk18HCxrlPP9g5xw2cBr0DrOsmBps6xzcMAs1ZMEMbzJztRfBqSy4UxVDoE7UwbT/tZY5JpYfWzCGlBBBhUb6wIFIgQcabNpFgoEUnje/Fy+P8E2AubNBnORTc1nQIWpow1o5uvKGj+zTrYcZDY4ZEvcaCBbyCOiTiaLwKpsEglCyapaVhllAxsJKAr4CMpexJhBBuh5wCztPDgO0WhMTSI2EIx9R2vosAAt2TlTgRgxm2cVlZGoVD/peeY+EBwMoFyr2IIAs/bluHEwOA6pREyKYoFszMSVzW5Zn8PmCz+LjbZcOoNkPC5mH1VbBO0ovmAeB8FJZvRSbcFsPr4/wVmOCQGxykVgPBs8bJrRgphKXMteTkiVTntHLpjM+Y3oZ0UpzmKJhDWFuEDwHheAWFXRQeBe4H3IbHN5HmzEsWjh92mVzXuLqjiqgQmiVwslnQvVE/wj1j8VolTDUdWsUFuS7cpGkpA1aFXHWiyVZD06Nj6G6ZlZMRZJkmBDn/dQR3sKceYRtrDYJijerudGmZvi5FXR1tYqdTD/yOZcCsom5uYzyhObmZlBToVTEy2ppFicvP5tqZTu2ziZdWxUuWYSAQ+OTzRkCguCyrJcVlZuTc9BPJEUcEKQiar7WCzinn2yLrMMjVZTjUA4rzknFBbubJSy2R0O0RKdAKg9u8yc5n1N4KVULcmemtdFwKKrccicLJdoeWn50LJAcWpR3hf8tQptrmOmfhTRgXMMgVZZYLM8ZE0alkKbz6kIIo4cIYcD1x/lfOPZYpvKzzKKPWcC5ZY7lS+fcQM0aQ1tlo1qtrn5gMeve6dh8xjPyzLDmYXtMyvWcEjZxQIbay6rulpFXOdc1nEKpJQC2MArjyxiWbPEMywL1VOo8834udpgMRfaA1AdOYbjz+9V62QIu+xBp96RGtpZHFMhYxbLZhFv+a8GNkr97NwTBBDLdthUUSTk1PjMObsazt/e3Mv5lc+1gCtnWywQegG0NetIL+vOmsMGxJvCyFPoLObm2vEaWMoxVsaKFxQvsMjUMGZtbTeVxtDpbQSgOscCrnvKCHTX0tYkIyx4NpBqBru8XHOv4DgZgK3js06wNXrd72n+p+Wjy9lW09aLI3CW2HTd0HzhlNVq6NJVw8uLV91LoJDPzqLyyMaPoL7NQwSTeL+Zc4c1hjnneyC/KZWd8wWJRjpfIz0YodTl+qqRLi2Y3ndBQczVwsvo1jERwDRQwMs+piqNf9KjJ3D85V+gWEojMbAZ9UASgRrn0pDyNLV5kmLXqcn5TAbpKOLH5FgGP3v0J5jPDGN2dhqhQBuqtRDOjpzB4OpuRBKdaEvGsbynDagU0KyRSMEyg6QakmbsnlGP21PVum69xGlStJtEnGso53Q2QThPTQ4dkWIvGI6hVjLLfo5DJUDCRAP+utesX8BU3CX3aTzZ2PAAYFr6ct5/4K33Yu9zT5n6181t2i8KhHf5vyQgXAwA/zMLaFpPv/+9D+KJRx/Ts1hTrdKUSo5AUFnyWAMqCCbJ4cBjJYu4wPOA1JGp9naxqDdv2YJ3PvBOVAhQRriONBCmDVajieGzZ3H0yCFkqdINRTGbyeJLX/66mjp33HEn2lpbcejgQRw8ekwb6FUrV2H43Fmthdp2Kb+8id7ODjG3aYdread2z1EkVyKpRuCIkWi8Z5WNLQHE+fz/xwKal5EREMPDw3j4H3+Av/rvX8R8roGOmA+f//2PoSUewbv/4k/wh7//Mbz4jR/hjz73Wdx73dtR4biQdKh7gsrLhgDIuC+MUq0kNWWY1y8SwF989IO48e134u7f+h1gluSBMq7sGsBMrw/NbB1vfftbUKRS2Z/EV//+q/jfPv3vUW7zYeTIML76pb/Duelp9CT8AmJL/iSOHz2OaDSBUMiPto4YZmbyyGVL6OpsZxWFmdkprBzolmVzR3cSr+x5HWsG12BgZS8mZidQqZexurMdA32b8OTeg7j7msvRHu/BRGUGzz/3HHpXbUJHsIjjp2ZwyZZNaFRLyFbLuO7mG/H84/+AiL+GgZWrceDwYfQkg7j5yttx0y1vxpETI/jOIz9CuV7G+OQZ+It5/MEf/QW++YUvCMTt6GzBm+64AvFwHMtXdcLvr+Ll145gy9ZL1SQaGx3H2vVr0cf85/wU+joGMFnNSpmRLZYwU6giznsqkURRaxvfo4FyqQH/fAbRZFQNm462DhRjnZjP5bB792s4PzaKaDKMs2MF3HzNjZgPRpEuNVGtk5wTRiAVwfjU5P/L3psHWZbd5YHf2/c198yqzMraq7q7eu/WRoPUCCSExixCGkBIw4BABjPhgbBj7GHGhIMxSzDh8IANEzDMTLAEWB4ZhBaE1JJarbX3WruWrMzKrNwz377vE9/3OzerBodj/pEjsJwZ0V1VmS/fu/fce8/5nd+3iVE/nclheiaCN65voD8IYiKXV8QIa+3OyIcuAugxYiAUQYtrGcmdJD6FAgItR0OSQml1YfsUH+vd7hCNTl+iSioEDCg1kmuxWkdgMJI6vtFuyaaRz1TbD1RGPjRJ7oAPCc6l7QbCyRSaUp2HZJ9X73dlLZcIRlAXmdKIWKzvOH95tbpHDNPeRJbIVGU4e2XNGUY40p5KjAtbH9jo0bqo+sBzCTEFgEM4ndPFwSIoe2YBxuJJ8XcNTBTRR/WCt59yOfNq3BgYzedRRDJXM0r5K/cYW0t0TFxjSVLTOm7zladwoFqWVttSCfNp4F5DmeCQVbNZTjtGv9Dqe84ailTQN+wP7t207movZ2uS6gjOk6wXD8BNe71qNh4Xf3/glLIjIz/SYUUKCwdSW3yFNd/NutnVg86dhLWijkG1mimtzQGLOq17tnyeqpfK3KGLBRHoL2KV1Xxss/G+0Nj3qBZ20gyrYGzhuf/cbVJzx2o1lJqfIr7eO1fVOnL9MKDc03vYKwiYU41teyR+xsb/8kPejw7/PByBwxE4HIHDEfgWjoD/xtdQqze0D/qTP/0zzB1dECj0ib/6FL7ne78He/v7+PSnP42f+chP4bXXXsHt20t4z/e9GxcvXpRT2s/9/EfRajWwu7OloxLxujcQEZaAMsmeUzPTyOQz6qkeP7GIWzdv4ty5s7h18xYmJidEwqQrGmOI8vm8soGPHz+OF198CU899RRWV1fVg6rWK0imEwLDKF5ZurWEhx+6gNu3ljA7OydXtjB7olxzA36UKhXkCJi2u1hb3cY73v7dOHHypNUKcpMaoNGoqR4gYf+Nq5cRogo0HkW9VpESmaAhI/ca9YZ6UurTsTcdCEogQpEJ7adJVGY9JkEJFZfhCG6vrePkqVN48etfUbxQvVpCJp3BzMwRBEMxRKJJ7RXpbvjc5z6Dd3/vO/D8F/9GxNBeq4ncsfOYOfUQVq+8iHyc4Pu+4uYIOh8//yiSU4vYvHkFrZ1lZDJ53Flbx92dMt78Hd+FP/3TP8ZPfPDHcWd1We9Ph8MHHnpQ+yDaQHNdNvXvlMZo7fpN1Le28Y0vfhaPnDuOC8+8DQ2uzkM/nv/y83jne55FrdrE5VdpAf1WbFS72L69jHgggMfe8hSS+TT+n49/DMsrSxgMus5pLIRoKIzxbF6q6jMnFrFy67oIkmO5tCP++uEPR5HM5pHIjWGvWMVXvvqiCLKsNRnhQRBYJcSIDo8dPPjgeTz8yAVcevEbUuuyl8t2J3sO3Bvmp6ZxfXkVhVoNdHthv4e23I12Uyreo1PjyOZzKDFmLQA0um3scr80OSHRFfdotJYey+ZQ2NtVT3p+YR7dcBD5o7O4dPOa6uFzc/O6l33RICq1qlTy8XBUqtyVWgG7zbq5gfZ6OJZJY3ZiSqRMEhLoLKWoK/b0/dAzSHJ0MpXHyEdSOHsTJGf2JQQi4XhzcwvZdA6LC4vY3y2oVi6XqmjWGX8YEG5CIdygN8C7v/tZPH7+LCrFomKM2APj+8RjYcxMT0oRHI7FsL29h2R2AtVmHy9842XlJ3f9YYzoHMo+lHNuU20mC2cvisVT3bo9vyuCrd/hudG5iYp1poNBvQATDxQ2dxmjW8s/AAAgAElEQVTr40gywpNirez6WB6BVL8vtzL3n/d31dauBHduNR5hUreMw0vs993rHCHRxAOuOPVAYSeQ4Cut53cPWNb3Dqye3Xu5uBftL9Rns56KB5EfAsDfwsXq8K2+/UbgsZ/+nQPglVZjUo0KHDRgottua5I0lWVYFht8uDzbVjUa3EaXE6DszjhpkTEOsy9WRmUwLEXYQQ6hrKID1hAkAOCyFslet/wrv4A8z9KZykBPOWiZvBZyr9g9KY6YKWn5kMxXYqNNuaNOdca/s3nL4yaDmkAGQRSzJL5nW8tNf3dI62ogEqJKbyBGvTLv2NiW5QKVem0HljCviQ1sa4IPO2zId2XTyy+qjQjQMpuWYJij2wuMIJjLcSXIxXOlnofgFY/N5nMHyLhJjy0Ygdm0hHOWYrSXZPOfTBqCDDzPGhlXsmWNCBRh8ZTKM3OW+bkE0sIOXPcdALUeWGA4i1l8WjFJcDWGTq+tLouXcxCPJ5RLwvHLpNJq1FJZG49GDdChqtTnF3uLVh+8UFTysvnBAo1gHgs2LsKNZkPN2LFcRsy/BAu+pqk82aAhmCVQw+VCc9xEUCAgSDCt31OuBpXHvB8IUHJBIzbrc1a3AtcbDf0eX59IpBANBQVWEsglCEs7Qja6gs7mlw0f3j8EmnmDCXjU93pSwPNa8DmhFThBb4IILJDS6aRIBmQ38p6lnTVVxLtb2xgfH5eqKpaMYmJs3LKOXfYpx1t25zGSAXoC4ZnLLBU3vx8KS4FS77QQDQdR2C+oKOb9I6U6eVl+P+qtluxwddzOFpxEDiMc3GtqEYR0pDBZnvMepyLMlKqWvczzITDPaxGS9Z6BUmoMOuWkqWHNQsRTqiqnWBbupkrkPUXWoeYX5oSKREGLdJokAm02RYX+0YmAoLPdMzzGMG1zmcfsFnYeW4I5qbw2YQPpwyQhOGUkf08Zak7JSXtpNdcEOpjdoLLm3NxktAaelzXuqMYzq3Sq24MIjgayFVdRQXtgpy7muTa6fNYTyr3ll/LAnc0eySaerTN/xuvMwkpKYgJ8Uul5TUVn3yzVouVsEyHhXCcVfZ+22uZyoOdLGyjLD+Z7SXmrXF7zL1Sh5DJslYnM6+EyislIZOaK1zz1QG2OEYkPBmQa4OwpWgRGcu50KhQC5J6alOQA3t/KFxTpw32+s2PhvSLQ2HMucIQYZbwToJcyldfXztUawR6OanOg5njHSPSAcE+xzPfwrOw9daxXEHpKGSscqZS23BEv41ZKW6fE0fv6LdeWz46pU22N0OvIVnHsRtnpuI2sanIqq5xdumfL4zlLaH2QLe59ymZHxuH3LLeeGcgecGbv5x2nd/9qE+CuiQcuewpRKb8dsM51WipeXjNHlpDC6YC8YGp/RQbQxtdZvNsmw3TNlm9tDWRP7az4AYJ4bHRTsSY1kSl+jXTEdXhklpajEcq3L+GNS19Eq11DZvwM/NE8uqOWNhnMRHW9fKdz8tTQHkhhRBA6T5DMcuniZTHOr1y5gqnpKfT7MWxvLGN+bkxzPIZ+9EdU9Q2QyCbxUaoVry5hZfkN+Po++HtALNRHv9WXcq7HHF8+HyS+DYBAf4hULIBEzC9LMxsf4hT2PBHYFdh+kNErz1fNGSKU0OqJ5AqC2gRaXYYlt0sLR45g4cgcbl+/Dib9ePebbdYcCKHPI7HJAdaO8ausYc/WyDfAh37iJ/DJv/yrA8WYx3iVstkBq57tt3J+vTmTazetmqgEpq15No7FVE7q2Va3iYe+4x147w++T1lNJBCBiswBEA1Hsbuzh0998lO6Dqt37iimgnb8XDMZsXDs2DxWVldRqjRx+86Gajc+RyTHEOQdn0phfX1LdlpsbvFrwNyuoBE3BiN+z/IsZceqedRs+tnk4c+Us84r4XZ2zARjY+rfPPdF/MLf/2VMjE/hyEQWb5lIoFMu4C0/9QHUttbx57/3x/iNP/lDvOupd6OwXxUphpZe3YAP074gNvotAb/pQADVbhf5dALNegO/8gs/i3d9/7N480//DOKDCML9LrIBH37qoz+JVmeAUSCEmxuXUSoU8ZEP/gI2NzewVSvg6y9dwvrtK/D126i3dsT8Xl+vIRSjU00A7VYHsUgMw0gHw9YQpUITgUAUubEo0umR8l7njx1Brd7E6vIdPPbIaUTDWaTSUazf3cfS0i2kJ6JYnF7EzmYNt7b28cybn8LFN64jMuwil5nB/t42/sdf+U28fvUqFo7k8blP/Aku3VxRXdLrVvE//9N/Af8ghY//+79At9fAkaksxuLA4w+dRDbrw8LiWc3LCzOTWNt4A+3mLhKxh7BTXsaRqRmMzR1BJJ3DrbVV7JULqDBzazhEhYrWNuujEUbRkOpmzmmcmxORFMp1oJGcR6XRRSyWRqFRxbTfh2tffA6DWgWnnngKrXQKqdyEVJlqkGzu6l5stBrKZctGoogFQ0iPhxHz+TGZyaBWK6PtayKQyOPORgX1Zh/Nag+9dgedYR8D31BMfGZyt2Q9HYM/HEKda/rI1qt2f4Q+iVrxpEgVJKHUux2EUhmp7LkX8IXCKNdriAZtbYjSPl411QhtZvpGwigy0kIRBj7VVFQXNLoDORyNWKOGfYjEEghxfxAMoUrrRs61AZIuOM8Y2YrxviNZKZuyNsSf0eBYStmRZbeCShtrtnIe7vtYzwVlOSziF0Fa1geKLaDltT1DnJ+sr8I5nvs3EoEcgOhq95HfCHBG0CU4aVQggb4uy5bv5bltaMXmMUgtbXsrNaxUa5Eodc8qWdbWbn0yMhVLHbNPlnBVe0c3OTpLfQLGAk5pb+eBw/y3ag2Cx0ZislgMXhPn9qE8tHvHLE2xI00ZuGt9Kdlgu72sNcA4/Q10Hbiv0Wf6CAwf+PNjxB8qT4FEShLAHFGNdtVuPOUIwdpQ0x4/jKoE/ucO0NWUHF/Dqa3eGXoTnVdDcTxVT/p1nKof+Xq+N/fOem8vA5h7VtqHs8igAlkZAwgq/NcUxUGSjeg65M5H67byhHnCzkIawOavv//br+lxeEaHI3A4Aocj8HdgBL72+7+OlZU7eOLJp/EXn/gkJqZmEY7G8Deffw4/8v73y+b4C899Hj//838fl69cwvbWBr7zmWdw7eo1kcY/9KEfk0Xu1uYGkomEE2EAE5PTSKYy2CsUsXp3DbFkHIVyAU8+9QSuXr2Is2dO4cqVazg6Py9HPdbXdFbL58exsbmJ8+cfwOc+93m849nvxlWSBicn5cyXyaZQLVcwMz2Nm9dv4MnHn8D1q9eweGxBwDGJ9lyT6ChXrlYxPsF+FxXAl/H+938Ap86cMdI/I/0GfcV+mVMesHF3FZcvviYwsdmoSdEM9vmiSaQSCYHQjPsay+Wxt7OHtTurckc7d/ac9iSsyUjwqtbqIiSWm3Upn69cfAVnTx3H1sZd5LJ5jOUnEQzGkU7nVSuwx/21rz6Pd7zjGXzli59HPG5CnuzCWcyeuoBbr76AXHSEcqmk9bfRbOHoqQeRnz+L8sYy+qVNKbertSYqrSEmZ4/izvJtnD59AsVSAYX9XXTaTTzyyMOo1qq4s7qqHtL0zJwUxTMzs1i/uYTa1g5efP5zuHDmGM6/5Wm0/OQkhvCFL31BAHC91sGV15dw7tG34m65g80lUwA/9qbHkZvI4s//7Z9JCBFPRFEuFzW2rFsevfAwJsfzCPmAl7/5VUxPjmEsmxRoOeDeOBJHNJlBIj+J9Z0CXnr5Enp97laC8FPlanaG6nHR0vjM2dO48PDDeP2Vl9Gsl0EtcdA/RL1Rw8yRGcwsLKDcaqHDfjvjEWNRrK6vYWd3G+h3cG5hXnvQnVIR6fFxDIMB3F5Z0T6s02yh3Whh1O1jbmpaqnT1jtNp7A172B+0UWpV4R/2wOAZCoC2i7ty0qOoK0FQPxjGzXoRy4V91aJTsThOpZPw99irranWlDNiLGqOfIxGYQ0YiqDZ7qPeIDCcgC8QQadfQiBMUVJaezeKUZLxFOIRRgH6UdwvodloKd4lEopKjLa/t48P/ciP4zsffQs21+7i9tJtFIr7IlccmZvGwsIRqfv5obv7JcRTeUUYXV9axcZeEbuNFnzxJLKZ7H0ERmIunhDES/cwDEQ9OfXGWEuzt3OPIGkFv4sC87BaFf/2Gq+nyj27VL0qnD1ypxNMOfDYAGKLWTE819zciLfwu57S1yHKrp61D/3bOlz1NIauz+DxN93rPMWv1cMO6L4f1HWEUOuLeCJo8zvk67kH8XomhwDw34FF7vAQ/u6OwBM/87s2iUhpZRtpTRguP5SKMeUQag9JqzKfABr+WzmwtFp2Fo60WiUAwg0m83K9MHKPqW5MIrPnUiC8l1FKC1s2Up0iVo1r5aAaoGWKLWteEoRgo73TKYl5T1s1gstUfLIxIWvgIIEvazTy93lMtNU0wK6HcNwyCdiIJRB5z4bT2DTdNlk/baTZ/FETKyTQUGMTIEDcRiIeE7DKxclUYrRsGCHoo42wsfoJmvLzBebQJpZKozrt4qzJzWY6v3jMXOjYmKEFNRv4bLqb6tnANip++X0qXTl9cyzZpOPPqUoVcZstC4GUI1RKZbH6BJSxCeOz3AUeiGfrynw0ztL8bGWrEoxxNh9sYHHcCUwwU6DdZaPSgGnaqLBxQGUx34sqVVoqE2CmqrNRq+u1sjhkbkTQJ7Yix4ogKc+fSkECg2SFEWwJB3yIhUMIS3HYFajKYSLoReCc14O/R/CXY0tQnaAzVR4qKEMR5WvMz8+j1eqAVtnpFJXWI5TLJYHMBKG48BJQZrE6PTUl4KrdaOoaaFxG9t73KzypwuaxCuiUkoTgqmWeEnSmkk3AlUS/I1M2jfpqgEoZyON1ynYCj3x/No9YUCqz0zVvdC2lZK5jQJA6Htf9ThCUzEMqWHkty7WS3ncsl9UxcIz4rMiqhQCe+jymtBCQH4mgQ6tLAoVOsUfCgtSlXQJzvMa06CMYRFtKA6sEQEnNZ+C3LcgGCvLfnl0u70+B8qGg2c65xqLID1TDu4becERAwPJWeX97qlmOZ2/EHElmZZiSknMBj9XsnC0rQnmsfD9150x5z+Ycj48sQl0f2p3KitgBV1TxBg3INtVxVPMcrynnAl0f15y0XpwpVjzLPwETDnTVPMEpIEQbbSpKmN/MLHMqxJgd3UeLWdt6byp4HWjtMiyUca1nnXa9BFdCAo70/nJEMKCcTXM+X51+x2xbI2adyt9jY4/XU8oQuiTIopr5zWQMmiZHAHEwYEo8Kg753lIe25gbWEwlMAEwAwoN0DcAV2CxcPKRFNMeQOhZNXvFnKfctV6lAw6dhaOBvVwf7L5RI1nXIqhMVI6N1LdS4hvY6AFjAurd2sI/qaDnuHmgJ1/n3XPcuGo+5H3vvszZwFjCvBc90FQlq6wTrQDW2uV+zzsnAd6emt+tc/ZqWxc9lSvfxwOXPUW6p6QV8O6URwbW+81S2LEUzYbdLL+9t7aMQ1P/eEplXU3nVHBgOe3USBwz2T2rgW7AmYADp3r11MimhrJn1jLiyQ4Oa8wsv5eEI7v2GifFstuzp2uje4FrsOdkYYCl8l1c/rxyI10mjpFJOe4jNFav4uKrfyMAODd+Fr5IDh3Q/pPmU2Ep6oys4CwzHdjAgdZPHBiosXbWnAQdyaK+fPk2vvn1LyIZGWHIsWVOaH+EarOOSCqG//6X/jGmJ48iGB5gY30b1y5fw62br6NaqqFRYzRFQOsSN320ukrFYsglQ1g4Mo7l5WXL4GR+I2sVz5qZ4KxTamk8HYJta7RdP9o4c1OpPPFWU+4Yf+/734svfO5vNM9zHvPAdwN/77mDEBY3l9Z7WT1S87oCbYS+AOBP/9WntDH37m1u1wRq/H8ycEz9bqXGCNziCgCWmnmIcC6BU+k8KqU9qV97iCoP9W1vfzu+5z3vQTiRtnziIdePGEIIKDPs9u3b2NvZ0TPCzS7Z7KXinjK51tZ3sLtfxfUbSwduDHzUpmayuLu2jlAkIQBYz5qAWEq2mVvkqc9t3eK9TFITbwc5eLhIDc3Twq2sIUAF8P/9+U/hn3/kfxKZcO7cDH7g6WdQrlcRfeA0jozncHrqJHy5OP7Vb/xvuLm0jPWNDcQCYVRLFWxtrqJOxnYfmAzHUGYtEjSr2n/6kQ/h+77v7fiB/+4fIokInnnLU5heOCqWdyjqQ6VZwd39dXzzG19HcBjAB9//Y8qJXdko4OsvfBbRcAB31zfQbNMxh424BkJhEnU4VwVxYmECeztrOH7qPLa2q8pwY8PrwkNnQLZCs95Hu1pFNhHB5JFjKFU3sbWxiVw+iXgujf21XbzpTc/gmxcv4pEHHsOtpR0svf46Hn74MYTjfUxkMnjskfN0P8bv/59/Bp8/g9JuDU8+eQEY1vEPPvpBTE6Moby1jtm5KQwHVEAP1HyJxDIiMDbrVSSnJsSEr7WqqDeiaMaG2Nzfw06lhD7nnGAAnUEf/dEAYX9QOcq8xlHEMGImuyXWIhKOoztKYfnWFtavXcTE9AS6rRSKuXGkTywiGGLdN4IvEsNmrYFKu6n7NeYPwc/vs8mkmI4AEtkUGo0OBrU6QtyfjIDvfOgUlu/cQa/Vw4lji0jlU9jf25OCZmZuFuV6BU26sfR7iIWTUskUK1WEAiE0B3SrIaHKVLUVOSIF0GQcQyqDPvE7fwidbg8NkZ3CUoCyadJizeyciEKxiIh/Hd8QNboS+QIIK+c3JOciP0lQrIW5dg+ZTT/EMBxGk04lWjeZcctn32z+A0NaCJudc5Cvp2uHByKShBPoO0CSW62RbJs1ZxJz5HsRANb3DMQFra251rv8Y+lM3drgG/U0p4gwQjKK5mS3FnAN0SLvZXlRIcr6geuCAeC8sc1BxFxltFa6Z5XEPjkUOdvi+5tB9zehjCoMKaAtVJm1lzlWMOech0DbbgHTDjSmuoZNPp0T942ch7n+EBw2dvC9ek3qXzdGUgvfs7iTu4t7X5s0D5Zms9hX44t7GLGwrMZ0REPxFvkCOcFYJhtVzR65zCOEGXXYkcloN+0AX81rtN3msyN3DSO6eICwJ+ElEUDrtHXv7AUu2kafcaCwcCRPgdAE4Ek0ttqPDb4QiTayF+eza7EuUjUrbojkLhZ/BgJv/uoP/91tXhwe2eEIHI7A4Qj8ZzwClz7+B1LUnj5zBuvrG+qptTtdXL9xE8dPHBfJkqDh2TNnsLe3qz7Y2NiYiJjsZVx4+CE53bFvx/poZ2dXQNi58w8gkcxgY2vHyJnVqmL5zp0/g1vXL+HcuTO4cuUqji0uolQuq79EEDWTzWJraxvHFxfx+sWLePjCw1hfX0cul1MvIMZItXodY/kc1lZX8cC5cwKj54/Oo1AoSQFsroFBlCtl5MfyaHU7ePX1y/jh971filz2ikSGZ3xeuymFLAmhQd8IN69dQamwi0qpiGgohMR4DtF8Fun4BNKJceQncuogD8pN7G1vIDuRQCQ4Qruyj9YwjGrbj529As4/8BD2ykXk8hncWb6J8Vwaxb1t5HN5TE5MqyYPxtJa1xulEi6+9jLe/PTj+MJzn0UyGRcBdeLIMUwvnMTFb3wZIfSVS8w1MpVKY3xmHuOLp4F2U6AmnS6p/PSFYuj0B9q/UHTBXt7W5qZA4Mcffxy7uzvYL+xZLyYYUCYzbboJ5ja2dvHNr34J504fx4Wnn0Br2Jet8nNf+CLe/s5n0e0McfG1N3DuwmPYqzaxeuu2HLOeeOohJMdSWLl5G6l0Ru9db5aAYA+dVgChQBqh0ACR8Ahfff55EZLT8aTqjGa7jkA4juz4NPITc9jYLuHVVy+j1yPMZ0Q8OvixX8QCgwS7s+fOSgX82isvodOsS7wj0L5Zx5H5o1g4eRylZgPFVgWrO+tALIA7W6so1YtI57JodweoVaoSDhHQr1bKUo+zT7+6tqbahsTjUwuLSISjaFTqKOzu442NDTToMJmMCdDu8j0yaWxsbZhbYTiCZCKtunyjWkaZTniRGGI+HybDIWSSSfWBu31z32MvhCII2k/XGw1EaYPeG6BSbwpEHvqDCNIJlARvEjO5x4nQBZRiljCYFhhECL2OYQPs0/E9eT7PvvUZfNcjb8Hdlbt44/oN7OzuYWJyCidOHMe5s6clQGGPmb1qcG8QJEi+hVKtgbX9BoYRZjKPIRKLW1SJU95KVEOnIDkAWV/WxDckdZIETwHDvXgR9mvl3Kp9mfUHPSDX4qustSWSqFdbu6aUcnfdfkOf4WJR3DbBAFfFlVhEiddjMqMhF2XlStX7p2jV/CLTG5hsr7VX2Gd6oLbn9GfdxYPPsEat/dv1S2xPYWRIrzzWdw4toP8zXh0PD/0/+Qg89XN/YJlR3EYLXGFmKRlQllXk+cCLZS4GiAODuMj7mX9J5rbLMnJNZTpUkfkejppVtLfxt6wlW/i8hrMUTO6JFThLADRIe4+6LMn4mQYW2GcoaJ0KEWV4UjUVcRbVlotJ8EYWsC4DjxtbWu4aMExw1mLHOaGx6NHmWw162yTTljpMwLPd1vkTfGIThk1wAhHM+fJJ1WANki5BGTXJAwZ2EphlVmq/KyacLKoJ/MTMPppFAsFPKXaYrcq8TKew9saWIBK/Jwtpp+wy8ICZBAaW6Fz6tLil/YZZrfE8WaAZOGGLtwdc0v6FqlV+kwslWxEeqMKCjHmjAjcOLOP8WiQJvhKQjcRovWf3iM6PQGkkAoLIoYBPxWEiFlMRSmCc487j4jhRvcn35X3CJgfHihm1BHAjMVpcU7XQQ59WvgSBqWYlEC8rYKfPJKBA8Hg4krUxc3s5nuFQQMAhj4Ofa2CGNTF4TcNRA9O5OLOwI1hKEDqZiGNABpIPSCeT6LZbBqYyiyKZkOIkHokdAEvsaREop3rVGjvWOCGRn+cjlaZUr8wVLuna05JExQIVvL2eFPA8FoLewWhQQLS7+dVcVOFM8EXvaxbjBqSbYpaPA+81MtcIwDQFnhvwp2xSAVsEoKnUddlpIvTzOQlITcXiwMvoFJDmMztYAXa8pwUW0r7ZlBNU1auRJlULx8vAXw+8k4LeqSFNYGANLNl2szlHMI93m+YPA+PYUOOzQkBUABwbd2w4sRYgsOUU0Z71Np8LFm1qAPNnalZZJpqsj3mP+Pjs2z1JRSqBazUEHXBtVtMGCPIzeM/ztQRPec153HzWqICmuk33bYiW0bSmjuqep80Mf87f1X/dDrrNGhbnj+h8eL00cYrcwcxgswjms8h73wMq+Vm6X6SMsflR1sN8vlyOK23IafkuBwI27UKhg3Pi88GCjqxSA7BtXiTgys/kPSorQQfumiqWQCufJ5s7CCZ5YDePnfcmiQki2Dj7SM1RzIN39zzHULWXK8YItHr/FpjvCkgPaD1Qs3jKbM61mlPNZp6kFjaQzQ7KmrEiVTjLZRW1BEY1n5s617O38VTAXgPZu37euuItnAfrj5Sqnp2MgXUCe11D2AOcPZDZliQPMHY2koKf7tlqSnHrQOz7wX6PiCRg0I2LBxJ7AL8HKnMMZdftKmB+n9ecxyHraXc/eYCzB+bz92w9tMgGEbSUMWygrnc+fD/Pklf3HdejvsUt8DoJcLh/jWZ175rYqqetC30fScrGTTiDYga9bBm7jrqXBSxQAXwRVy4+h263iXTuJPyxMXTAhv3fAoA5X1M95cBt3T8kP0mx7IB2Ny4cf94/gWAcrfo+NldvoLy7I+BH4OtoiPagj83tMm7eWsNHfu7DSGbGsHDsBBBo4u7aJi699AbeuHoNzVZNbPd2s43TxxYwkY3j5IlZ3Fm6hd7QlPgGrhIsuGej5N2XYto62yMeM0kgnJ94HbjWsIGTTadw5dJlRAJ+EXmoWDNQ18g0qgmc2pjAD4lpfxsA9qyqCd1+6IMfFADs5WcKTBbpw+I39By5m5/P+/0AcFAMYaPShHNxnM6Oo1xgdnsHgUFQdVGP4FQghEfe/Ca8413vQn5i0hT6Q7oysM4JolQs4fLlKygWSppLCBQyF4wb2G++9DqefvPbUK5WcOvWTc2R01PjWL2zJss1s5Fy5z7saX3tOMUi6z3bovoQi3Pt8wsA5jl5NZLAluEQmUxGAPAffPaT+Ogv/RqqLWAum8OvvO/78OwPvReDTB6+fsucQwZ9rGyuY+vmCvYrRczNH1XdRDXptfU1/Pq//m0E7u4LICGBLxwI4Wfe9714/MkL+K3/6w/x2IWH8YPv/T588oUvY/X2bbx+7XUUqmX0B4zkGGAil4Ov08CjTzyOT3z6S5iYSCCTT6DHn+WnlKmcm4ogEoxic7uKSn2ETnuAdCosoJKAfNTXQTyaQLG0i0w2h0Qsj2phFw+ffxg9fxBXrr+IdCJFk3dMzU6g1xigVm0gECGVIoCNjRLysSSi6UlkEkHMjmVQKRfx6GOP4unHH9Daube1g4mJjJw4pqcnUG8OgFgYe+USdqslFGtVRVfEE2lUG21UWy30QxF0Rm34kMTkdBLxwDha/S7K7brTkg/tORWBM4TWsIeOiJ1poNLG+s1lbC+vY2JsFnv+BFqJOZRiGZSy4wjEqJgMo02nZP8A3T5BLL/UxLRopgqA+bJc6yM+IEIyAjNVR0N0GFfBkoF5vARHqeQluM4mDXyIdvtGVmUdQvJmMADqX+N0KaAuIcj60vLmQ1LU+jCiJTSBQOaeiQvKD44BEbqAcG4LaM5rgUAdVf8kgXFtMtIU59fEiHoIoOtnPQg0fNRA+NFXnpplwfZF2vGDGGDEN1SNIRUpiXxs3tEhxB8ACbVSMLOuoTW1zxwbqATQQ8Q/Rfh0HRMy8d2+R0pXEXMYFcExDGqeENBt5gUHymGtr24dNJtowKeoGFtTpNKVTYI5wJhfO+s4exbvNV5IriJYbNm1HlBra5s1diwq4V7erSkB3IylRdGtJ8qz5dpjigSPYHbQKeLYs27ws+5l7MEw2L8AACAASURBVIqBwCQzKjfZzSkE7z3ilZTBnoL5INfXNY5MpmB7JwfAcm28P5tXxCWXb8/XaOYl+UrHb+FHXq18oJR2lnZUadk8biRM1rCK4JDy1ki5hpob0dlbey2Owva+Bv7fGwru20Xao+U2f+bq9JHP1WkHw2qETpEB2XKT1TdrZsDHPbmrdVRPgHtE+xyWS+v//NAC+j95E+bwAw5H4HAE/oscgWTxtsBC1tacb0mOvnHjhoAq7SUGA0xMTaJebwgkS6ezqjmWl24hn8vgyOyc+lKscVnjMV4um81pzWbOaaFUxcgXQKFUxvrGppS6d5av4aEHDACeXziGIsUijLNoNJDL0QJ6F8ePHcO1a1dx4cIF3F5awsT4hABkEgPZS8xmU1hdW8WFhx7CKy+/ihPHT2J3r4hING4ReEE/SuUSxiby6PR7uLa0gmff+S6cPHnSgdVBrUO1cgmDXlsg4qjXxtWLr6FeLgpYTMVjOHruBHz5BAaNOKZyxxHLx1CtFOHfryPJojDWxqizj+rWbXSCY6gjh/1CBSdPncXK+hpOnjqJcnEbsXAAm+t3zAJ6egaxOHs85ohCkdPrr72Ep970JJ7760+KIJ3NjeHo0aPIzczg+iuv3NdbDqFeb2Jh8QQmT5yEWaeYc4af+3DXi2OdwzWX4piNu+sCgR955ILGhHU5BTZ0hTxx8gQmp6eweWsJzZ09fP1rX8HpM6fw5JueQIv5sZEIXvjK1/Fdb38nGo02rly9jgceeFAg/ObmJjKZJOaPZhBk/dxhXAT72SGE4kP4Ig1gNAnfaAKDUZkyCXzty19BJp7BRHYK4UgArX6V8C0yuSnkx+awvVPGxdevqsZkJcJ7Uj0bChVIjsUQp8+ewQPnz+IiAeBWg0x6tvzVy6ZV8+zJRRTLBSzvrOLyyjUEs2HsNHaxtreGcq+HjWpLe5ajY5M4NjWFEPepivSLotVtKcOZddYDp84ixnzZVh+JYAz7tYbqfCrR2aOjwpm9YPbk5GoZjqj2Y6lK1TkVuwRRW9Ua2CFhLzidTQMhqrF8KJZLcvZjn4yOk+1eF93RANF0ko1zI3u2gogO6M7ZRa1VQSTOnYEjIQ78CI5CCLCeJZF40NWYRqIBZCNxnJqcR73cwPZuAcNRAKnsGOZmZ3Hm9GmRfSmWMkGH2Va/ceMWwtE4uv4suv4Ui2UEKHBgvJcT7hD4ZSdesWiM8KILoMBf1m4+9AO0rSZwav1f9YUU02bOOJaV68j7pFK4qKww+gj5OAcZYZTlqDkKaqOgvQzrRe5/+Hkin3vAr/Ygtq8/ILW7OtUso+8BzaqbHemdFa8SZ7SnsGJVJbIc6AxD8uycvfc2/IbdS3WJ9IHqn+hYjUB+YJMtp5376ab/RS4xhyd9OAL/8RF45h/+kYBENhwErsoq0hrxXlHiqZ74hHl2rmowsw/gD6oJSPVnOByQBYjsq3xcEIzBwSYlbTaoHCXw0e+SyexTIcEHlkCjFLnuQeYxEFRUpmqIdrTWBOFml8USQY5+hz+j0q6PcCiiRiKLIDYchyNaghr4yd+VmjedEhBrYItrM7rsJk6QXkM9GCRYU9c5dagkjUS1+AsUF9M7pEmaRQNtPGSzzInaKejqBDGjUX2v0SJAFzM1nhQOlm1qqk1mKvcOADyCy1IIsRCUPexQSj9Z8pKpTUDIx6xHNlCAGC2HCbrGE2afRrA3HNWCyN/TNSNwRvCZ9te0Vo7TIsbAKx4v7VMEtioXivmdSeUs20xsijyqq9lUIaDN6xONxzSubYJfA1p0xqXcLRT2kEwkBVJRAWWNV1OJ0rxOybVi/gXN2iLgR7VW0++TVUbgNOynJXVb50PVEcfHFJtGGuD1I1Al+1laH1OB3O9qsecNx6awFFtONV2u1ZFMpQWK9zptkQryuayaSlwgm72RXeNQQI36Xp9qYtrIjAT2J+IpA558zGM28JZAKq2vO72Oxo6fm4gnVYDQNpAgAAvpWDyke8NAaiMnyO44EFDhRwsSqWjZPCXw6/LTaD9N1QjPi4t2KpGUlTSbRbrmzSZifCaGQ6m2WaExM01jQpUyLW75H5s9VOb0+2p2s+Dg+HAzYHlxpiCkupv3nWXKqoWmYzZlhzWS+Ax6yl8WEFr4HTB3cM9K8ehcAgjkdTsCRKl2UgNLzzKfR7MiZrHogc72bNEK2a/j8HJqvTHjvU+Fl1Qf7riGbH767H7k880f8n14jbxMUSlOpWq4Nw8RBOS4U5FJpqzejw1iKmypLh8OZYXE1/A68qS6jhQhlTzvYWdpTeX6oNtGPBJ2NuWmJpb6lAC1QCwjPdg4Mls94MAbe8x4bQiwch7kRs6zHFbGJ213ZGvPRrUpL83q2+WHE6Ryc7KUnU5B7FAUU17zelHV7+yMTVVj1ofefCgg0NkDc+6STT5bhZ4lo8v55T3qKaa9a8fPp4rcAzZ5H5o1uDk38Np56nqPaMDx4D3BjaIHbIq4E+Cm0I7X7IbNeUEKZGcRrULQkYb4ux6ob/eUKbq96+0RjwzEdF1dp+DkAMgSXcCzOQ3cD9Kq+e2yiQ2YNOBOgKTLwFX96cBTzmvWtbWGswHWZpXDL8sWtga51LcHz8G9Y/buHd3PBDiY3a5711TcGg85YzhSgbuvVbA7twGzKDZSh9mxO5DYXTtPPS3WpVPamsMGFWnmAGA9eGe9Y0i1XRc1uh25yNwspUCSGk5EE3sGvU1FbfkyXn/ls+gNWsiOnYEvkkdXsRDMJzQFsIhKUps5NfQBr9RYnlqKCFtIvcQMIoIjfviDYVSKm9jfuI1aYV8AsPKcRjRZ9mOn1MOnP/McPvDBH8aXvvw1seHf+a63YWH+OGanjmu+rlQKuHXzDbz+6msCaGPhIVLxEJauXVGMhS4d50sqgF2T3Niqjt3qNdjlakDiRRBveuJxLN9esvqHzFuuZwLEeVQ+dJVNaYQGT5luYLCxYM35/p4CmAehFZlz66ArBfBnmAFMIo+7JtJHSgFsEI/ZH7lNkSv9urT9PLCAHiKYjeFsdhLF/R30Rl34u2YLK3UiHUeUMezHhccfww+970eQSOSkaqYNOmsEZlazjqM93PKtWwK3y9UGPvbv/j0Ckais46jSvbN6B/vb27i9cgfRWOrgeVBud89IOE0p29yzo02cAcCWlW4EO0/tbv5WQDaXw507d/CvPvMJ/OOP/DIi8CMaHuLCkRnEZ/P4/nf/IHrtGnyZDMZCKVQCfUylsrh4/Qr++Pf/D2SGfszmJ/Czv/Ur+Ddf+Diu/MGfI+lPoN3oIOwP4+d/7N2YP38aZ595Cqtba/jFj34Ujz/2BDY2r6PQ6mNjt4R8JoJyERjPTqBe3tT6+Y7v+QH824//CSYnFrB25wpOHZlDdJRGtdMEek3E02l0AxFcunQXmWgO5x88gmiyje3NMoKRAfZ2q5idm9d612gWMegFEYwk0O/X4euHECMZJ1BGt+HD/NwCorEQansVnD6/iPNnLuDaSg/vuBBDJgaEonH0fUE8+tQ5NOpt3F3bRaVfQ7PvR9sXRaHfRHvQRb3TQYOEtgDJdASAE6i1eqjThjmQRCiSRixaxVj8GBAeotxoSknLbC8Chx0uxd0h0sEIti5dQumNm5ibXUSVa3I0jmEig24ii3Y4iUI4gc16De1QkhkraPqHaElsGNb8PTBbClnq0tEkxoqb8xizvHiPcB8Q9GtNRruPELPE5ajQU02kBoAsqH1q6MRCEYS4fvL8mEfmG6HDSAJnXa+6NOJHmm45/gDiVJ0wtkJzvF8ZwszeDtO6nA0F5dpybTa1K1f2NuNclJvqE3ispC4+m+2u2TAP/Bh0BwiE/aoj6yJi+SngRZsNJ7rHcN8h5UMQDVrzinhCgo5Z9ZsKoy+FsbTCxKBlCj0y5xUVXwbm8bmyPVMPo04HkipI0TkEIlGprP3+qFkAqpnD5qUjZbh9DBtW3pdHArJawmyaKSElUYKdIs5zysNlDepycM362fYSHBOPMKu9hmuO6vy43xEYacCn1aBq3DjXJyPIcM0VeMtz0ZvatfbUzrTDFJlG4LztkbiWaTXQOkxipBbsgzVR6/l9ts/8PbWLOB5saPkNWDVw/975OV6yXWete6zP1GozlygpqB05ykWZUCUkNTbrUa6dJL6ZNYrVrGx0eiQwzoGuZrg/+kLDTiKSc0wx4jajiwemUlbri3nKJA3auq+YChf3YMuIOmt2bVxmvAH77mr7zJlEwDSAtV89BIAPHoTDvxyOwOEIHI7At3AEsqXrikIzRu1AYNqtG9dRKhYPYhTY12FPggsHe3lcJ/b39xQvd/z4onqrXKPogjg3N4e5I0ekHCzQ5WZ3HwFGe7W72NjcxoMXHsTly6/j1KkTUvqmMxlZGrO30W531Juj4vfEiRO4ePF1PPTgg6qzCZyy95FKp6T0zGTTuLOyjDNnzigLeGFhEbu7RXMa477e70O5UpICt93r4eKl63jvf/VDWFw8rnpBe9vhAO1m05zM6KbW6+Diqy+hWirANxwgGY/hxNnTmJibRavqQyySwyhB2+giwvUeUrEQEGONU0ZlYxmFegDNEaNpmshk87i5dhdPvulp2RMPei2s3VlSDN3E+CQSyayIe+wd5jIZfOWFL+E73vZmfP1rL6jGmji6gLnZGYk4blx/w1xYnFsW+8/j45MYn5gS/ss1vdO1yDHBT3TA45re60lsUiHQ2G5jdnYG5VJRoCPX5Vq9hvn5I7LJ3lm9i/Z+Ca++9jLmjs7gkcceIVcPvf4Ar752EW956zOoVBpYWlrByZOnVN8VCvto1itIoIEw698u99IUvAThC7WQnmAMyRy6nSSCYfYI67hx9bosjLOpLKKpBLrBker3UCSJbG4a9QbB8Mva57GeY1+E/TESD0PRsGqek6dO49z507j82qtoUBU9olU1+2ddKcpnFxexXynjK699A6/euIzoRAJb1R2s7a5hr1qEjw52GGEsmcaxuVmk2Z8d9BBPJXDn7qrU5nRmzIYTiPSAmcw4JhJZ3N3dQHtg+8H8WE69AEUMSuHa0+ez78G9qaJQuG/vD5T5GwjFwN68PxFFLByWuKfYqIr0ymdqbGwcw94Q+yQz+0ao877s9BBt+xBo0/m0j2iC7orcoDNOI4BkJIV4IA4awwzaxEvY9+Y1GCIRjSMVjgtIjcZTOHnyLI7ML6oXxlq4WirqfVjfkbBRKlexsnZXcXKjYAa1DkSk9VH4EY1Zj0XuM6xNzQGUf4r0LWW2EXHZezEOvyPyO+CY/+Z9a70FV/eKVGp9l4BvIDV5UGIj9ga5f/CUuPeyf1XXus7RQdKwNUqcO5oDeB2mexBh5ZWXzgWPcxgJlgqWOSCBOlxGx2wg8P2Zvp5YgXsvaresxjUCqfpcDnRWn8o5xh0CwN/Cxerwrb79RuCJj/yeJgVTDJnSwgOEbdNsQIbXOPZsB1gMMPdAm3CX30YQmBlNnCAIBPt7lt/KJ9PUVgRbaE/q5YeatTO/uj0CWGarqw5D39R8pqIygJPgn6yYfSN0R1WxvA2oZLYvf98a2cogG9HnP2nNctfc5jkQNAxFCBxa44JqM54/VXM2cdjvMt/L8igNsG23aCcRFcht7WBr/nPRUYYv85FpV+jUzR0tSG2BTPwZx5bAJK2jVRyIWW+5VfxsngOLjFbDsm+5uBEctSbvQMXZYNjVmNAijYAo1Ys8DxZvBE/IJKJKkeccjkb0ubFEwoAg2n92qLhhZmzMlL5O1czjYgONn9Np99S4lRVNqy2QnePNq0pbFKqMOTmTDRhPxHXfRCNB5Q4TaOX40WZZFnZsyA/66LYasqLm92gJzHFidqCAbtl80w43aPnA3baAUxZmLCSTCQL+pjTknxwrAkeuJ27gvIDFriZ9jgnHrVqtIBpPotnpSjHLZateqyhfmPcpm8vFWltFKI+JKmT+PUnbaD8EjtOumxl+pljkOLDZaMdM0M4WN6DTtDxogjP1eg2pZEJggEBwZ80soEwq1IDuuUGHecxm1cZxUCPOWXrEYlS3U5XNzzDFPceSz5yKHSrEpTb3ybokxnxBB/jr5+2O7jPmAJvSUU54upeYveJpHtSwI7jrwIQOs4WdpS4BY967VJUSPOcXsz2tIXlPcSCwj01PkgXCQW1GeI+a/S+V8AShhjpnU9IbIMvxorWRgETasXA+iUTsXnZKdD4TnkKS3Sgq0ZljRqBdygw/0PZUxk7daGoVawaa0pUCEmMzEvStVCq676XKD4fA5zQUNKtpKccdQOjl0vI1zCA2pYuBuypePAtsKZsJ6HXF6LMvswg0dbQ1cPW8CVhzjV5HyjBFq7NOPABn7T1JkOGTJ7afsxzmfeApcOkI4JEjbKx4z1heNO+tCNXvgYA2WZ5C2JQdLA6tOOb7c56TBaI7Rx072Z4O+PYsqg149FnmsnMo8BqmIgQ44gpLQTWKne7HA0S98b0fwPXAVboeEJTj8+E908r2VfPY2VO74lHjfeBUYKAs72MPwPXWiwPbZDdb2LUwMo9HBLh/RTf1j6nVPfD3oCkri2Nb6yy30NYV2Ua6a+O9l+whnXMD7z/vmt8PTMt63c3BvMdkR+3cFQQme+/p1LYDKZucFZA2mPYcSfHr7Dr5+VpX3LOgOfI+VwfNNwdApgGsnMcs59aB2XyyuIng57pMVt5bfB0JTNxY8Xp4KjKzRDbrHZ3fEJpjeKylpddx8dXPodenAvgUAk4BTFtP3zCoWsEAZVPX2ZdTi7n8F0/5ZW4kdr48R4Ie1cIWCpvLqBf3BADTXpOgctfnxyNvew/+6hOfxfbOKtbv7qDfHeLs2aMY0EbrxjIee+oxvPVtT+HsGWasRtGsVlEubuHixZdw5ZWLGkOuK5xzFVuhExYdWoQlwwkMJDeVtq2Pc2NZKWJ5FnI1EJhhzz5f3BOj1ggCUhc7NwXNAt77OScVA9VNqWX3fBc/+d98GJ/55GfM6t4BBvdAY8tkvkcaMHID/9elDasjdzFnNJCJ4cHxGRT2t9EbWgaS7KelIjYgmrOmIiHhw7HzD+ADH/gAJqdnNY+TbEYgm9dtb2cXL7/4IoqFMja3dlAqVbS5K5Ur2tRnk1lZR2/v7qtZQkILbXTbzRZSmQyK1aoDgI2MxOfsfgCYwJenkvcUeWwSrCwv41/+8R8iMwqgzuzlWhOZXBIjOSEAU/lp9Px9/Nrv/S6Kl6/gF//bn8JoIoup8SnkgxFE8zG88LWXcH35Jla++mXlo63cXkcRO4i2/Dhy/CyWN2/ijWtX0Q2EsTCVQijSRyI9i53dfQyGLbS6QbQqPszMxDE1ncH62hZKhR7GJxNo9XpoVBsYiyYxe2RSoHppvYFwKobdwgCtRhAXzi9gv1VAtbyL/MQYUokwBr0SKsMWEo0J1EcFPP7Qs3j55W+AcGM2kcTibA6xRBhvf/qtmMmlsF69i7/64jZ+6R+9F/2tIsZmxpCczGLjdhHlxp6A3e12G7uMKOC9TKUuc2tJ9CRYFvSjPRqhThJnkLmyIdT6fdTpBjIMSZlKe+fZsUn4BwO0mn3Uqm3ZuJW2djAWjlpmOpW5bBaRqBSLIRyPYdBsIxyKo+cPYW8YRAExNMIJvZZ3XY0RIrzP2NAgyMn1iIQ/Wr1xE9/pgxz3uD+MAZn6rP9JUxsxFxeIgFm4PtSGHXpayLbNzyaGHH1sPuTMwtYVG3v8TKpsidApJzVGguEQIzoisPYJWTxHzO9HkgC05n0eiJFuSHDk5wVZy8KHsD/A/g/a3E80uvB3CMoauYrH12GGHe9qzpmspQBECTrzvAdGKiRoyK1Mp99FvdlQ44cRIwTDB3RhCSbgC/kRdXWCvg8664Vkvy2KpZwgtNpo7OIhP9qtnlS7HBfWbQSE2cyDIivsZ7Sf43PMAtHskW1dUG6sW980V3HOdtNzyHudnwQts6AjkfDeWuOiCRxpVwAq10M1q/hxPuUdy91Z5BpeI3OS0l7R5dBrrRXgzkMygqHVDrYnUu2g17pKQ8CpOUZoDnTuKxxjqxdoMWPEWL1GazPvAy/zzOZld+oiMkvdS2K0jss5bLgKTGOlBpTVcJqPXUyIZ+Ussp2ieC2CxIt7YWyI6m6XAX/Af+Ixcd+pSBkqVXivWpOLH8O1fjgkwZkOL6xFWXuaWlsuQSRudQn688Xm2sVlloojb6+l6+WurRy+3LjrHHtduy/4e34/1n/lEAC+v0Y8/PvhCByOwOEIfKtGYKp5y/UdbA0bttv43N98FtVSGZMTEwJ6spmcFJ+0i6XykQ6C+8U9EfOnpiZQLBRA4QpJkeo3RsLIjo/jzupdLN1ZRTASk7Xt1s4OTpw6jeU7Kzhz9gzu3l1HLp9HuVKROERgaD6PUqmE8bExReEwX/fu2homp6ZQqRIso3ClKwe9jfW7ePCB87i9vILjiyexu8vjCBsQGqSbWgPpbFK92c31fXzHd7wdR47Oq2bgf4y0KhYLEjhwPWo1alheuolhj+KBiCLkZmdmMTM5jYA/gVx+Cv4M69QiUG0jHPShTT+WRgm+ehntQQwdJEW4jydTuLtXwsKJE9jeuouxXBrl0p6ARaqcQ8xr7Q1RLJYE9F69cglPveVp7SXpd+NLprWfC1PIU6upR8TYNMVjMNuWANmQpH7G8qXUW1Jfi3sr1kJu/eTaSmK/+tZeL4o9FPXXohrPQMCHXqMNX7uHRrOKWDyCaCJqbh3BIMrlKlLpHHy+EPb3S7IAD9IdrN/F0o03UF+7jmivg9EgjICPPcMBhr4qFk5lkRw7idouAVwCpU2s3VnH1MSkAbvhMMqMUosmEIomkUjm0Ov78NprF4345gQ4EmtQoCG3pj5Onj6N8+dO4+IrL6uXSmId/2s12zgyP4+jx0+g0Kjj01/6HL555VWEx+LYLG+j0W8gP5WDP2Rxf7lUCuPZrIQ5y6srqnEDkZB6S9PjU2gXqwh1hhiLphDujbBV2EBv1MHCwryAX9Zu7PGbsyHj16z3yP0Be1vsv9aqdRFob66sYxSPIjc/i4hYmz1UBj3s1SpWbw2AE3OLes3dZlVgsL8/QqIDJEYBxFNRTE6P6bmTIGfgw3h6AploFv0mbaJjGB9jprR20iJm7O7sI6DnISIQ2BcwFy2eX5vPc6Ohvm4ilRaBoNZoosv9vj8iQqAcfOjOo3gvzg9WP/I/RbnxjmI7QSWi9SSNM29kajmxOTUICZa2b3KET8WsmWDF+gWMQ2PPmgQTq5/Z+2fEJrGZeqNpPQI5vHEPdQ9kNnWy69y433VQipvbzD3toE/mok+4Z7EeiR2DtEcu05ciPZ2TF5MlkYoJVfgn9xFy4HREURNo2O8cfE+1t9cl+VbN2IfvczgC30Yj8MRP/o4md1p7kPVDW06pfcQS0TJgVgVqMDBD11SxXBhbslkzIrGpqWg7BjRadS1cqWBEC6OY/VRy0d6sXtPosYggSMQmayRsSidaOnOS4eew0cImp1SoUveaCsQUvEMMQ8y8oOJxhHA4ana/+rkdNxcHr4nrARdSZRFg6FNdRWCRm/KAU7paZqYAN2dFyPOhsoWTC5vzUhQGzH5V+aO0uhO4CDWKpSJ2ymPme7EQI4BBwJMspGQigS5Vuwnm5bYtv9fZQRP4EtDiFJvJZEqNduZzcFHjYhaO+MUEVJZtPKHjMYtmNgB8Ut541qYCFWUHyYWBgIyBRZ7Cj50HjhGBXn5J5SrAheCzZTkT5OUdQNUCAWU2Yr1cTzaQqKrWGAd4XS33V/mnVOp2qUg0q2zar7CZoDxYrRQjsR5ZBBE0jsUiUkixWCIoGY/FlY9GWw4WUxvr6wKVraE3UI7G1NS03ptKXTYfC3u7KlJZoPHfvM/2C0UBucxC5r1B8JigmuXQ9oBwTOBwLBzRORD8ZDsqHk+gVqsgkyLb0dSgtM8mkMjjZXHBm57X1bIfYmZJLbM/AykCQebeRVSYeGCh5enS7S8AHy2xtVbbvcr7h88Mv/r9jgA4jqkUde61vH94XVn40oqb4C+VnVTQ85mkvbOUVHyeCVCLwWfAtdek4vCTtMBnRNeapA0SBgRI0gnAmpe8RmbXYQULn3dacrCRKAWsswfWNRuOdE7dIa24k7ofCeQRKOH9QeVyrVYTCYH3ORd+D5wTkYEW5GRXjkZ6nWc1zM8RWSCTZbq1FEFRgoQ+3qNt2WwPrMcl5qz3TJny2lTcnrLfCCgBU0b2esimM8a8VZ62geymbiXwE9TY8v6l+p33rwoPZ7HLcyORhFbTLGDU3HTAFIENPidmReyy2DiObPaBPWabd5j3a0oapyp1AJfXrLR50N6D10b3lNQiAT2XvEYsnEnW8BqeHmgpIkeXx9YXaYX24ySDCOR278FmIJ8Bzq18Tz0PTnHJ1/HaWbapAcO8P6nwF2DtrMg9IIv3gNn/OgsXqg1FALB7X/ML5yM1iz0lrI2ZBF8uA1klruyy+fzY6/lFa2rZ2NA+nhb9JHw4m2TvGGUB7WUgugLTwFFnLey+p/uBdtkhm5s8UNYjJXhjaYpjayLbY2rNYR2jA4A99a9XDghscPeC9zoVt5oPLNvaO24PxjeLRweWO+Uu7x+vAWvzgWv4OuU253NPiW3FsxXsImF4mdYeSOvAaC9GgfOJlMHuoPk8eypqfksgoFsnec52z3MzYM+Gp9oW85LrpHtmOFtwQ8H1gupZjkPl9iVcvvh5WUCncicQSkyiPWoJUPn/BYA9KNgxOT0A2HsO2WioFjZQ2FpBo7iHbosZy1THUeEXwHf/0IdRrbTAyJ6lm3fw/OdfQHFvTZ5DN9buIjeZQyoTQyzKrNMWfvRHfxxPPvEIRuhhd3MLL7zwZVy9dBn1Wk2Z6LLP5L1sJFUHQphq17Pp5jp2YmYStWrFlP8eCCGbaEl70XdW157q11Ralnlsz9V9Fku6FuamwvuGiMmHPvjj+OtP/bWzUaRyAwAAIABJREFU+7TXyp5agLJdVf7dA4E9BXqP20EPAMYA4WwCD4xPo7C3hc6giz7d/wV0OF8mAmROlUwb1TqzUxNJ5Mcn8J73/gAeeexJXWeCR7J88/mwt7uL2zdv4+7dDTV4ao2G6pfCfhnLy3fw8KOPqqnEn/Oe45oaiydQqtlmXjUJrNHCOkUKYKoZScByNuleTmg2l8Xy8gp+5999DP/sN34XK1/9PE48+g58/8wc2tMRvPld34WvPfcl/Nh//aNohQJIBgOYm5rEjdVV/OG//gNEg2Gs3riDvUoFf+8j70dy6RaG6QR2y0Vc37guFUYs0sHjjz2Ll778Mnr+IRJxH6YnphBLZVCqbGA4aKFUBZLxJObn8loHdndL8A9imDyWUOZwu9nD0Yk57BULOHpsBr6WxK64vtZBs5DA4w8uYq+5iXA8glu3XsWp+RPo1Vt49E0Po7lWwfd+4G3IhbOoVgqYn5zAb/6LX8Nv/K+/iZ/97VcwNT2Ohx47i++Zq2D9zm0cP3YG88eP4JXLl5DNzaDS9aEc6aHcqKLQ7mIQjKKLgPJnabvd6csvRddRCne5ZzjlKxt0wxEaVBeywVEH+vt1jWXcH1ITpe/y2zgn8/7pKD88iFEoovuc7iWyhwtG0R74UKPt3SCI+oAAVwhD/wA9grqcM5gT7A9Zg5GgMd02qDoIh1HtttAiwcfvQ4iOPGx+9EhaHErl6wuTJZ+QIkagGhsirO3plBOIqO5gLalaX4pUZ7VLQJf1SJAoa0AAM1ijMfuLZD/aTgcDiNNthdbYtAgXeY2vpRm3a0BQNT8YIRqMoNdva40iSVPPW5fPth8D3u90vWGN5A8p01dRFWTbEzQmeVHrcVAZclyPaWGe7raxGY9Qmo/giMBtH4vzi7IV7KXyiLGpQ8UB/MhGItjZWMLU0XlUEURLnBXmDRsZM+Tytfn3Jolzfj+abebXsQhhjltANVaIdeHISJeKblFzxqyLLbssiH6I+yvLeuezLlKUZxfN9YkTr4vrGXgxFWahYQ4Tei/r9vAeNJcEI87JbtoRoJyZlCO7eNQ3m3+F/7r6wi3SqqvvX5/vyRicP51Tuxq4auCyVBWyjnOEKX6+5nVbpQWMai5kBrBn6eGU0H2udbYXVP3DfxNwltWynZOO2tXCrOHMrs7Z9WtsOS6sv5wLBj9fnnsG4npAL+dMjn0b/AxaenvA+H1W1XIU4p7WVNOy09N67lfDTMpqN6/rOEf2HOl1rPfc8uatd5v/7Ae88ubwz8MROByBwxE4HIFv4QhkW2si6svJgf03jHDz+g0U9veRZE+225fDFufwSDiKcrmiepu57gQ0FxePidg1PT2FRDKBar2GTC6HRDqD23dW8cbNW3I+SWfzEkM88MADuHHzOo4fP46trS3k83n1TQgcU2RChWyhUMDR+XmsLK/g2LFjKOwXVJc0OwPEs3k52E2M57G6uoK5uVmsra4hwdiQKqPfTIlIwLNYpiV0SKKWzbVtnD55FuPjE1haXsGLL72CWr2BuaNHkc1kBBYT8KV4gr1Arn07W1vYvruBsVQGD114EpncOJqBBkLxABL+MLqdFmrdGvqNCtLisqUx9CflYkdAu94H4qk01u+uYnZ2SiR99g5IHtU+awD1eXJZ1tclHD++gG6XAR8BNFm3OUclxgJye0JiIvd67HsKhAsEBchn2J9ifzUYQDBKFx1em7IEQFzb2S9SnJPrYfN9KaShCIb9LdYryVhcMR9S/XZbaPfaAvXVE6RzTZ/uWows66qvVS6X5CIYDfpQX7smAJx5v34fe+U9jPwVnDybR2DsGNobNfQGjHYY4eLrl3TNEsmo9gOFFpDI5BGOJxCOJECzuouvX1TvkD173pvcp0mBSuHEgBbQZ3Hm5CJe/PpXTfc5pAunRe5NTU/h2OkTKNRK+OaVV7C0uYxmoI395j6qnSpykxNo06lmMESrXEEyGEaevW4/kEynsLm7jY3tLUzPzMg1MhGim1EC8WBY0UN7O3uYmprS/ZJIxPUfhSHce7HeUnzYiGSClogN7Hdwj0/H0Mqgg2bUj2h7hIwvAmSS6IWD2NzcQWm7iCfOPozqaIAXlt5AJpbC0bFpzISzmAinMT49jvnFo6i26uZGGgghHk6h1wG6LdZNIZE61S8K+HQvh0Z+NFsdtNrcfVOZa8dIEZEss9stc7EUsElb5oD2EeqxkSzIvgPduBj3xjg5Evv9IdXyFoXkXF9I7pM70oA+Mla7qrfIfxl4zOt24GLK2D9G3Lkx47NGoVg0ERMGU6s1hAGoLzcwFTrHlPFafLZZR3rORMR7VJ+6el0Od6pjjUZJ4ZvDdu854HmNQhJBnUuhAbjWgzDraQOUBQA7FzQphr2ILJIc9BALqHJRa/c5p4kEepgB/C1cqg7f6ttxBN76s79nlsC0cpPCxy9WkzaXUi0aIMzJQFkAUovaA1pr1BFPxtU4kC0VN6hU8VIJQACQdhRuk81mBxcTqnTNGtUUu1IVkYHOfK9QxDa2bLYOTSHLjbKXp8C/8/MJTnISsslFhqi2+EoV25Rdg8/nACGn1JOK2QESQ6p2CYy4RqmUwbGYwKJuj20dnrNZinKCtkk7LEBvCAa2U9VrjXRm2VIxxhxNNdKZgeZUyxwPTk4CcJW7y/XdAEazZOiq+LKfh8VgUmOdVnDMSKVilJYWAi8j2qwT8CPASUCYC7PZd1r+L+0iNF4uA1KNG7GHOIFb/qMaSwJ6qIhs69pzXKjwMEtgv96XSli+N69bNBEXE0mAnKxoBgIEuQiTfTU3M3ugkOTCwOvDIoV/Wp5vF+lE0hp2TQMcBdzGY8o6kVpXABXVplRUx2Wxx/uh2ahIycjrR+ZbtVpV4cXmBc+NRQPVg2Tnc8FIp5JSkxrg1EM6ldLvxBIElXt6b5ENej30aEVq9ClQPMHrx3FmUcbzTiZiOkcCw/w4PgNUZtR5DJGQwEreE7w3arU64tGINev7RnrwrqOYU7K0tdxfWnfn82ZhwuvOAp/Hy3Pc39uTpTCLmvHxcaeAjeiZVC41F9gg9PdUIqUF+yDfumdZuK12QyCkAdrMGySn0Z4jno+OI2L5J3GC7+65EoAdCqFeq1v+NP/N7EopsB0QFgzp2lud40eH1uXO1jZI4L3Z1HVWcz/mMmVpz9thxmEUzXZLn8/7zMtP5VyRTiYMBJZqgeA6C+CgxpfXrcWsazZk+UwpS5wN5y6anTbqraYaf8b+sy8CvGqwhkIH84ee50hUhQP/lK011R8+K96l2pHNrrsePuZ+NxAM+QTYcp4wdbGpZwUoszHtqVEEjhJcDAm0oBUQ73Hv9VJbO2s9kiQE1gnkIGBuKmNPlav6ze+TTZAyMZXT20GhWEA+l1ehy1xkEkAEnjjli4GaJPK0NV+IkOisAcWo433fM4IH78l0Ji3VPMedx+2pLAkAy23A3RuWR2sgurdecDwEgjoVi8BiEU3oymCWzvxsqbhpPXlfJrpauG494etkM+5FEHjv6yyTPatqzUfenOfZA0s1zTvVZdlqY2bArimHjAika3df7p85Xth6p/8ci9EDna2h7G4mAXmO8ajC1D7T3CjsRfw/HSW89zsg4rjMe72vOx7+Lucvz7abv+fl05tttLMQPRh7y50xsNAAQ60HIhpQIR06cArwAGwyfG2ec1EOLrNea5kAfhbatO68Z8+pRjHXX5dry/fSs+CKes9NwC0rB/ahVHVynbOMeMu+5P2yf+MVXL/6PDrdBlLZkwKAW8OGAGDPAvo/qgB2/XpvcDVPO5Yrr1skGEO5uIHi1jIapQK6LaaC+qTa6vr9ePt7fxQDAU08fpI12ORuYmtjB3/0R3+G7Z0NpDMJrctvXF1Cfnwa0zPTmD82hw9/+MdEZKHTwisvfhNfe/5L2Nnc0BrDZ40EMWEUUksbIY3Xh/Pd8elJOU1og+TuSYHzjhJLZqvl8Bjr1cv/1f16HwDM3+cuzoB2D9Tt4+c++lF87M8/ZjWXV79IsfsfAsD8EHv8R+g6AFgkKgwRysYdALyN7qAju2cp15kT7NRmPKu+R4LQ+XB8zfL3yOJx/OI/+h9kTyXHF8557a4UpG9cviYbuUq1ps3c6t1tfPwv/hKhSAjPPvusxpa5YZvrG0gmMyjcDwATZCPRJ8o1l2CJRRjwfteXmyPYPFlZWcEv/95v45/85u/iXK2N2VMPI1nex/nvfRpPvf2tOHfmPPaKRXz8Yx/Hyxdfw9rqhjLTzp85g6nUGG7evIb3/cgHUIk1sPn85/D5q68iGB5h5dJtHF2YxU6hinKlgyO5HGaOj6O028ZYLort7Q2MjWekKh+NgphfWMBgVEGpWtFzEB4EkMjO4e7dO3jnu74bn/zkX6JZ62NiLoO4P4X2YIDCZg9b2z414M4+9QQ+9Rf/O47PTyKTTONXf/kfY9e3h7/+9FeRjY3w0//gI/jN3/4tRGJJXjlZpyWbQHW3gXL6Mbzlibfh2YeDmIr1cfPWZTT9MfRHaaSmk/jGrato0G6OLsCjIGptWq2l0WpTFxpEq084CahSMRsKw88okEEYtY0yNlbWxWzv+QMIp7Kot9qYzmWUTd9mrawc05DUC7REo5I8zHqCcB7rGrHFhwiEYxj6Ihj5omj3hugSTAxG0B92EYrHUao3EGIOXsQUwAQhpdDlgZHIojnciEH0KvaHI+j0W3oNlcPt4QBdV+95KtVeKIyWjxbLI/giFjEjVjmz2rju+51zAcFIzy7M5dH3EhHXZOGxEGgzVwXO0bIiH/aQ8IcQG/FnnG8sY4vPcCjoQ5S1tGzx/OgKVA4IqOZ620YXYUbZMKeN6x5BRZOiCvBWnjfHT4z9EUbtKvLDNCo855EjvXEdpKq5P0LR18bZQRJLwzJawzj8o47mv54vgsCIyg3XDfKyZTUh3FOi6pFSx8hAWI0FVaW+e+Qovkb6XQGlpiTVfCV3A1t79bZ8NvVxDiQVQcSkATx3gp9y3tDpmjONGj9cDzw7e/fexrEx9ayqG+1jXMPHKQa01tkPD7bmVD97ayC/qXlU1smOhOcUvaZ6NTWxqSmAvkgoxmKT5bQO3/2br5EBiIvQkEuDnafem5+rzzC3HsUg8d+KVyIQbPeHxpiq8YEj3AnwlkTX5l9nM6n8Yed0Mxz1ZI8pFflwgMDIOe74rSYdsjB256U6JmzrkldHGJjtlB56hu4D0o3laf+psehqD8WWjLD5T95zMLaHfzkcgcMROByBwxH41o1AtHzbHNMCfvVVqAz8zKc/jcLeHnKZLDKpNGamplEulgTMUOVLIjZthemaR/tgqiHv3FnG+fPnlBlbazZw+swZ7JcqWF5bQ7FSk7KQtcXs3BFsbG3i6NF53L69hOnpGYGJ3K/RrtgcerivDaBRb8jyuVAsClAtVhtoMRtWYpE2uow1wQilYlm11WhozlDmwGriE7klDodIhKKy3SWQRUtqihVuLt3G1s6ujmFyckKgN0HdyfFxkWhLxQKOz89jYWZOylTVjOGBalZGYNCZDWEffIMOYorloFqShD8jcFH5yePius2eHF1juHcU0VW7t3sudQqP6HfR6bYAf1jvRfGGFJtUvjqglteoXquqDuT32c8TOZW1UZA1XBfBaBitZktueOzTcU1l/8PEB8750Tl4ETQlCZYilVw6g2qtgmarLje9cIQCCHNcDAaj6nOrRy6Hsj5mpqeweOwIssEeurUyKiUKeKyPGo60MDUbRDo5iXKJZL8gEsk0rl67jqnpSSQzUfjDcdkNUyEeCIURoKsT/HJWYh+d1TvrPfYp+HOSIwn2HT9xCouz07jy2iuKauz3OohGmbI7kGPi3MIcivUy9hpFlNoVLG3dRi/QQ3vYRLs/RDI7gWa1jnalimwsIQCYY8QeXJF7ZzEE2UtiVJQfCWbkttpoN7vo96wHwn6R9oSjIXLZjFNlG8DPX2e/xaIBgVwyiSPj4yj1mrhV2MZ4II65RB5l3wChTBq97hD9Rk+ZvY2AH2v9BrLxDMajGUzFcogOAorZoFNSpVkTaZKg7oDM6CFFTewZjiyWRqTKlvVm+MwRnxCwT0EBnxEj4DEirk33RkauiYhrkZp0vQTrvUHXfEbZt2FPyEVvyRGPNBECpRTIkVjIeo51I/daFHKwZ8CejfYuxFpG6DIijJEt+uLnMz7N+a/K4YdBjSZkIxGEhbXcP11OsPb3HgDsogvlKsTn3Zrj902KVnvaZbQ6X3Iiucna3ob3NPtnypZWD85cZzwAWHW5+lQW/aLoQd2RVseT5OChxM7k7EDdzLnFoPFDAPhbt1IdvtO35Qg88eF/6TIzOYGzid1DMpUxkK7Z0OLJRYxFh4BCgRtmhUWbCqr3BKa4fEAy9MmEMdUaM49MtUZwVk3yHrNN2Xim4oCABJvfYSkpCWq2Gy3HYKEK0iebEIEjIFurLjsCAiG9XhMRgbPclfvNzrXTseaErFrNTprHwcWVDZoDoLdO5g0VJsbw1sQkSwTXePGFLV91BDG5pL4NhQWMxTIpBONcKM12lAu0bLOZU0eAO2iKroDPQGmvMcRGO4uH8v4+Mlnm0JoNrsZRamQWH1YM8O/M4yVIasCLKar4HnyNGroEj1sE0+y4+NlsognAZ34xF6lmU5OtgNNaHalUWk0FsqZ4zgRIeZ4cFxZn63fvquhg05+vob0HAU8C2kGqvpn922oiEgwqN4PFEf/01L8scHh9eb+QbUSLk2qlgnjMslmzqZSKImWnUdFH1eSA5xpHpVzG5PiYbL6pkiQY1WGG2rCLvb09jcH4xARq1ZoUgQJA2FwJBxFh/m44KBCZxSzVryQbsEDstNqyCyXgSEV2m+pXZ03NxpMUglzIOgT9gmjWG65APoJyqSAAmRbfvBmowGUxy3PkOFIZzQZ3Jp1Fu9VBrVZGLsdixBhT/JLiTipRP6qVqgHq8RianRZSyZTuO74vnyneBwQaQ76Rxl4q0x5ZeGEUi0UDjJkBGAKaAmnZRKTq3SxPeC7KYA064w/ZB1qhSjsb2kpznDhGUo53jU3IZjutcagMpiLGU61zzP9f9t47yrKrvBLf792XU+XqSp1bLaGchQJBiSQJYZCNQCAjCQkMg7EtDJLABBFEsMdgG8OMDXhmTLDBg4coDAKDkFqA1BJStzrnrq6uXC+ne9/7rb2/c6vb/v3LjDGraq1eanVVvXffueee851vJ7LEzK6cSkzmNVsDTE0u2thJZWkAG4sIbuyLSwsqkAk2ZrNpzUHeD6ImVFRzk+e8pk0QwV/ObTLm2OgXwEWLbWcHPzc/Z/mmtC5PpZBUoWOkBn7WbtwAY2Y4h1bznNM8TBAE5muFY891QKoHgbOmxLa1La1DFMEgjrusXxtNMSV5fbLiiZqim+8h23jZZnM9a2puKBe7XjVAX5mFll8eAtpcm0LQVYeKZFIW2HIdcMzQEGAO1ysThFj3zt4vYrb4Ig6QjGIZrwbIWQHGwpNrAoksUmBrDsb0PiKguAOeAZBWfIXK4RDY5f2gQwO/tIZK1UyQ3FSsISgc5vLyEsOf4fVKLa41ui1msdSbrmmrpmYI2Io0ZIAn1wSz23UW1e7n5STgFOdar3ndjmDDawpzmrOZzLK6W1nljB5wVtHLwK9TU8rNggSHUMnLues+V5hTzM8TQruyVArzpOWoYJnxvBfh/VWx6z5LSNw5uWAwVw2bJ7J+5n5WqWj95f3j+4XrutREdGdIpqwJ7EgCZgF9IgNZIHabe1xKY2cZReZoQdIH/845J1t4uUQYsUgOALR/5jOoZ4CyRNunzcXSMrqlbFJWsymc+H01icP8ZLE/TW0kFibBGWXQMP85hmPP/BS7d2xBu1VFoW8dkvlVqAfMAOY9psWRbb5mAc09PizbrXXAVUz3zmVe8+L4WfgnFUujtDiFOQcAc53n6xBCaUWAq254NYIOVYZcD0mm4lrI5yWKToNs2CgOHtiHf/mXh/DQQw9jeGS17Ih37NiGwVU5bFy/AXfdcQdO2bBelqmThw/ie9/9Nnbs2K6aR8DFsjJMMjHZFm8aHUatUtaaz3lKZq5+TtgF2yJ2EApBYfXtHZDLQ5cdZkKmK5W/Bj7p0OZFcMP11+PRnz6ieskAEdqLGvmB+9ny67ps6vAgRlqb5+xSqU6L9SRx+uAIFmZnlAHcUfOGx0WqwsgYNmtZcZo5J7geSEEZlc1ug4ewaAx3/d5bcN6FF+mARitt2qVlkxk06y08+OCDePSRLQKNd+zciVKlhOGhYc2nvr5BbN50Kr7/g4cEABvgZURDzmvWHeJmKUe5pfomBGP4M729PVIo/NknPoavPvyvOH/iXIyv78PY+Bj6BgbwoY98FPNzRZx62hkotCOoyLWji5e96losNRfxlU/9DVZtPAMzx+dw062vwt9+5iPoFuvo5qNYONjE8KkT6DYbAphi7QhWrV2DZqWKY5NbccZp69EJYujvG8T+A9uQyw+jUvcxszCPTDaN4XxGmV3Pbt+Ljp/Cth0H0ajUkOpNojTfxTmXXIHy0jwWF6Yw2p9BbmACP9/yqGzMRyYGML55EO1oCc9bdz6OJRZQ6J/A3PEZbHt0Oy4543LsP3YQV542hkhmBC9+8UZUFpKol4oo9Hro6V+Pp3dPYt9MCVdcthEHju5HclUvFls+StUWOpE4anSQSRfQpPI0nsDC0Wls/+nPESm30IoDyUwf/HgefiyDnBeIiU5yV+BF0PHiKKTzskBrNZqo+k364MmumLa+rH/pqkLLPaoWvGRSVtMkYyQG+xRdMV+soN7uIJ5KihAoazISQTst1DtU/cbRTaZQISGLCnPZkHdAOpEXiaMd7aLdaSPCzF16J9P2mZEGbBB0uQay0UH3CYK+nLMRlP2G5XqrmUJBLdX45r7RjpEAGCgvmMpc5u16tLKnG4gXQ6MDNKJRNYfqJGnFM6jHo6hGO4gm4kiJtEBiHvcnSNWb6vDvbGj4Whvi6CAf9ZDUh2BWuYubUZaXqfhb3QBt1uX8pGxcsqkUZz4zwcY46opysbwxqlL9aBsJxKTwoV1cp9sEvBQo8aYVoSlKCaKaK4yQSpMGOD6fqVC56rilZJn0xBwzIz3ZGq01QExGAwgFrDpAWOsZm098L5JRHCufjS7tV/zH0EqZr9Z24WLu+jiv+JqmHiCoa+ciW/tdCeTWM/e/+kftV+4al8ljzqEkdO6ItU8oKkKHBIHKcqtyecJaewDPOSRYw8rW7JPBZNWdnKdhG63TVuOLZ5CAYy4w2/J9tcw74JXuSlrZHZjN2pmaEAHNuhtcZw1wtb0UItxqTeS4BS6CwFphFGPbPVQz0bIjOdbKBA543aagijnSTLirep4Ruyk/OQEOWx27XENyD3K1La/r4B9c9RvZ91j5UCsjsDICKyPwHz0C/dVD6mMqjkLZKwGOHjmsDGCJHOSuxt4IVcDW9+MZuFoPUKl3MDE+hmqtgvm5GeQpfmgTVOlgdGwUh48ew+TUcVTZ10lZDzSZyeHw1IzcAsulkvYYRr1RrSqipX7OnONq9Yb6LuwvkRhMqhjPIOwjsT4QHCOxSlr21J2AoA77rOzhKNRM/T2CNa1y2UBFnvPpXtagQ1kXC0tF2UBz76eYQHFz7GHpvMPzK4mfPINm1E9mJAZdYXj+4x7dUoxGF8m4KSgFZrJO4g7J4fQJSvaj2Ta3QTtL+yKZqgfEsy3Pk2mzTmaRQ7CzE7FYLNYVitUi8YqqSbmo2VlpuUZxZxf1wtgrTiRlE8w+ER3rJJwicM5a07mxScXdBVo+BT0mPjICNfsxBozJ0YYWwdkcms22wM+gzd6iOXrQVYTRUEG0gxYze306TiY0dl3Q2pi96wy6AcVKHpLJPMq1OuKpOA81er94JKl6mUpjvhfPePV6RfMxGbf4LZ5BaWUsdxwvjp6ePoyk86jOzgl0pLKaEXr8Yr+BgiG62bBOr7N/W5pFJBVFMpuwedwm2SGuWED2bNlr4zhkC3lUm3UR3dg3zSXTiJBYSfVrO0DNb6s/SREL7xXHl3/GR0d0ZlAEZaejcwl7dSQa86w53FtAptNCNJdApC+HVLMLr+ajk0miKZJxBAnEkfI9VLodlFIemtUm/EpTzyN7am2SB5ygg3OcHsiRjqfxozKbr8HIQVZ0pWpZwgqex4mFyAFIj4qpf5mXTACYMXtSiDMyK5bUPeQcTsb4G22BtuypWj1p5s9RngscfYFjwDqczxTPIawz4wRU5ebEIpG0Ted6xFcUqY8lqzlVWvVsmdUEcX1G0SjmhJ/C9XNUY/PfzZWH53zV4I5gyOtrseZ0rxX2I8M+oTvmGEHUET8lGFCtbD2LsHcZnjNCJTDPa46+aec29ZcdkdH1AO0f7MyhHh7osrcCAP9H72sr7/+fZAQufuOntSmS7UFwhuAbwSDl6vIho8LNKWe5CHCBVf5jPI5ahaBJHKk4rSmMbUOAig+q7D+bVUNXXfZlq2ULEG15CTBU6yUtZdzQeLC2RinBH4LRVGE24Ldss04k07JCoA0h2Wy57JDem4A1r89J3QRmUckQIQCZIlhiADOLKTbLrcPhVMbdAD15bq60imSD0RSz1SazWmPGmDEbASQSMQE8adp/xAmWNVUgcPMiaJpMWoOSLCCqKztUZkrVxwYas1rLGt9CmuC6AVwsiKRe7XbRUyigKTUG2U0p2amwkGDBwYwIFlP1htmPsDlbKi3JfjGXK+iezc7NgvhMCISwGWBqPGOWNxy4RvAxk8uZdRo/l7M6ZVFAEI5rLG1NNF5SeJhSmWwiAqq8J2xgVEtlXQv/34k2l3NB+T1+VhYutGJu1KoYGOiVnR4thwkODKzips2cCxZAzLelYjUtMFuFictzpq0c80BYFAgkatGmxqyZWTjRvJB/Vw5txxfgbHawVmxRbc1GI+1AuDEPDQ7J9oVznFY2VN/29RR7Rk/MAAAgAElEQVSc6siKQM5Pgl0EqznWshUlq0sK0qSA7HKlgmyeGdO0bGmpWGUBUshnBAp6XlLgKp8Lgsi0+iajkiAmN75Ygs0kszXn9aeTac05jlcmY4pnMs1SqazZrzOnr1FHX1+vlDN8Jlg80BI8ZGzVCKBFCDIRkO2iUqbaN6H35vxhU53XNDQ0iG7HrL3TSctmtgZaFGWpp6O6Js5xgu/bt2+X2rlSq+PU55yODevWIZtOorfAz+9jaWkBM7PTWLt6re4NrzeRjKGQzYAALgF0FaVsFjsGFw8jlqXKpr/lSiyVliy3twsdZgiS8npZxFHkwEKMRBQ+wQIrZVFiKtSp6WP6O+8rGaz8PATWOddy2aSAaIJEvBeNhs0XzhGRGvgsR0kiobLcE3vT7Ok9LBaXpHSiTZBsiJtk2HX0PloHnWqZqle+XqgmbTZqjqFH8NiyYw1cCwFPy7SjE0II/Gl+pNPo72PeC+8PQdyOiuUwK5SANJuCshyncoYKba6LaQMBWbyZDTFzw92anEiYnbWzDhbBI5PUgY8gtVn0G8AbNmFbTqGizGM18M2OObz+UJUjUM7ZLkpFzEVI9kF0drBG6Mm5fFKeKtfa9gJZFTqA62RL5pCcw2akLLadkkYsS6dC4hzifQrJFlrZ3X0Nt1+zE+fByhTeVgAbsCjA3eU6hwBt+BmlbA5Vv+73T+Y4ci3ie+vnHIguIoQIIsyXtmeYn82UxieD9Mx4pAKdgKbtqTxg8/XNlcIylGn1zTmsDEVac3J9dvmSfHZ5yBHRinmSzFCO0WHD7Hjtc9GGvSuSEsc2zBQP85m5lupAK9IQ91wSDcjEpVOE2XeTpGFqLwNLWLybStnIYvx/un7ou5rnBtIzK3jqmYewe8cv4bersjjqdOPI9Qyjd2BAKtq6LOtpJ2+HDP4epwwPvwaEmk297o1USlyjGBXRQjyZQXnhOOYm96BeXEKTGUpsXke7YHL2Na+6GTxfRTyutxpZ13C3nGAqsEgcootIKpHG9m3P4lvf+CYef3wrenoSAvfYcJicPI4PfOD9uPCi82QBWiku4Sc//BEef/xRHD16GIk44yeo5uogkfJwwaaNqC4tad8geYfNGGXTuCOQHWhOECLM8cMONVxnYnHWDjzYQ5mhyjjvBsilknjrm+7El770JQOwuL/LNupE9nJXhJATai/HHTElOMGqgGC0jVE0F8V5ExOYnZpCSwQHWjtxztvrEcCWalmAsMViGIzB+UxCkzWGaK27/tTn4C1/eDeSmawOsGTtEjjLJtM4duQonnxiKxq1ivZFrgXHj88qL4zlGMllYxvW4MHv/gC1Cj8rSYPMkfaUc0u3FjaoSCSRAk4WptB6fGDffnzwzz6Ge7/wNfRFuKf5OLNZQf9EBpHxMSQazHdnxqkB43xva7TYl5FWuhhbOy5lweOP/hALc0UcmjyOdf2DSBF5pApD9l51LHoNHDl0EOeeehp6ChEU63QzSWHyyCRqlTbOPP85iCCLI/v24sxTxnF8sYkyn71mDKViGW++7XacefomvOxNH8Ur73gHglV5nBXdhdWJHqSL03g6N4PThk/B17/6OG644nQ89qOH0LtqPTaceQqefXIrLj77HCxU6+jvi6Hi14BmnkgjNoyP49ihQ8jkkoilEzg+1VJdWMilkc8nMTs9j7kyHSECnHvGc7D/wBH883d/iHhmAMizvkwimsqxe4NIij0eiynoBi0M9g9oz1MECPc3JNDg2s39hI4o2YJZ87O51TJCIokYtKJT3ipJUsy3ZZOAe5UXR4PkBd9AXblouNz3kcF+Nd6OTs+gEvioMEYlRkWxr1zeTDYPT6BXFKlEHNHAHA5IsijXfRRZBwLIsX6RwtfmCptHee5LUlrSVs9DOp3VOuKT7RDtyv2IdvZqnJC0ShCSxCxaN9P3x4uhSZCWn7vexmIsiakuUEvHECQ4Z025nvQ4RgBXas431t1Bo4k0G7lskMU9JH1mrfrwuSckYmglYmhzf6I1N9dVNt2cA4KeSJJsnIJVk9dFBlgnRkuPPfRhVnlEhnOIct8gMMkmE5tD8Qi8III4ayTPmo8iqZC06hqiOveJpsJzm+UTc1lXo4lEHVnYy49i+YSrbFmnHOb3pSl2e4YAUXeGOhk8VkVEhQfXxiibqS5EzMUcmKsE7wV/33LutSewDLH+kSmNWUcuP9EOsA0XvpPINrbvu7ELryd09gjzcFWL2cfS9ZPAzLOEfs3G00BWXi8vxGpB/qFzTrjGuxewWSBym2XsLDvfMdojynU0rH2iig5S3RZGwziXETt/2vtRJc06QNoqXrtzNzEVdCh5gMgUatpzHpFgHSqmXYOMzx3XUjlXuH1VLlzKQw7IjFSNSUD88B+95D9JJ2PlMldGYGUEVkbgP9cI1A/uUB2qeosE+UoFu3btwtLigs5f7EVYFFZThGEKGFgPsBfIYwc3LPamtDHS+ateE+k/dHTknk1Qj38EqBD0pO2scwq0Myp/VSEgLsTM9jv+LM+OUuUJWKPqty6lLP/LfiiBY0UHNkydSXCM5wOBl90ALb+BbtAWDKXt1yAn1UvKBXW9Ee2Tslkm35Z1l+HhvHyCvtzqiTFSuajoCPu4ZEqZxS1LARKoBBKR7AZ6NQrIpGqV4J36BtxQuV/L7cQ5j4REM9Y5J8qa0LxkmS8nQrJI5CZ0sGu3L7lU8nzh0wkqKydDEuGlbJWDptW5OuNSqMFzp5wOrb+hszVjOuI8PxFwjRoRUuAb+wNx9QflVSJhB0UfFK1A0SUkAXoRRpqxOGJ/mWKthgh/nvrdBNJTiKczcnwKYnTojCCmUp4AMHvpRnRnH4xAP4F49p4FPrJPTAIwa3pEkGFkiwVHiIAWixFIpcqUmbGBzqU8V/LcyDNJM2ii1WkiyVzZwD4va0+zTTZ7YcawkPhmjngeui0fafYbWIuI8Gifk70j9URFgGevz/pAy/WTA4f57Cg+jP19KsS9DuqRjiJsEt0oWuwluLrZIwG67qv2bmXYU+kixqKMn5Y1KKPxGKlGd8saY6wYlRLnpNO9EaGdrojshXBui5Dq6++M65MKmFphj/eJvVBfoLni8uIpkVgV5URderclAFh9C9Z7joQpIR3JrlIVuxAxzkP2xhXlFkFSPUGKxeg+yprZrKd1XXrudMLXc2QKb4vwJACszGGKiR1Ay59XbyhumI5+n2C05qBY/HZSYC9AfRon3hBO64BqFyfKnzcRBYkV1u/RuZzPqiNcigDvXIH4CgSX9YyJmGDzLlyv7Nm1XpOjV1oN7N7HvH1WMoD/c+2GK1f7/3wELrvrM2rCK1ib6i1ap6lhbNapbD6HqjY2z9gYXs7iDbhQmedHaNWqB1TqyDaazq7XshKtaczGt7I6A1/Wvnpmo1EpFLkRKWdP/H0ypEwVQuCGmyUbN1woEylaS9vCwd/hZsp8DDYNaKPMBcMjOCNFkzU1Bf66DNJqnZYnlpvabppdg1SIsnUOpJAi+MqNl4tSIZdXszuVNtCEIDeBRipc2QAlMEqmHAslNoMJ5HBzkLUYAQAytbq0Mmwh7pmVLwEZZtLS+iVUV/kRH9k8s30J9pktLL9YFAjIUGPdio18DxUcvB8sBH1ksjnkc2brWiwVnVrVVMahhedScUlZumwYSBHY7aKQK2iMmN/Ksc/lMipeqKwToOJFVHSSGUiwSFYoNNOsVKV2FWudDLokVbmmjOTnpIqR9535HizqqpWSCqJsJoXZ2TmUaC/T04t6s4pieUHZFrQzzqSzWFpcxNjYqNTFhw8d0GuyIS2wguqgZNKpmkuyI+ScIshJMJ0AOHNMCPi06nVdGwEqMrLYRKbSmCAlr6VIsDWVUoOFOde8L7SA4bOQzaTRZeOTCkYvKktd5UuQhdloIp6kZQcLMLb6TD1HNh5BaBYdxJpY4HDsaa1DNR/nnPK/yL4S08+eJfWHPE+sT87RbNYxDmMJ2ZjYs9PB0FA/lpaWlHd3snKYjRwCwTGpT6nmokqOVj0cK85RZjo0ND4DA/04fPgQBvsHcfDgQTXImd1I8JDzqRqxbLhQeSkw0s0h2iFm40lTeDbqsn7ZfMopKkZJtijkC7LHkTLWb2OA1ixkzaVM3dhtt9DT06P1hs8j93oCtFLUdTpSDpHdZ3PesnT5TJltdhm5fM7AfmehyqYYgVhafBMw4PPCe2s52i2xC3XIkH2hZdpagWN26GTjEXwjA4/jJaYpM3Y5lmS+qvvGDD1THSpLOhbXesTfM9t7Ko6oKqbNMe8bbc5r9mzwAFUn4cGyh/kPPMSxNOFn49qazprTANcKKZqpEvWoduYhjSBSS+srn6VQqUvSAoHrqePHxLgkKYD3Ts96CEg7myA+kyqSnAWtGqEC/Kwzy7VeKlRZAIYAr3VLbbys6DKVrq1V4d+XVSSuwSjmMNmzAfND7PXD6w5tojk+WnukQDWbYileVRCG9pKus62cvBMMQQGseq8QVLftUtfnQGodssKGrvuewEP3pWsP84Kl0HKW3u5AER7G+CKW62dgcfjHHCdOWDTzM/IzaV8UAGtArgpRAbs80HWUKc7MaZEBnM1iCL5q/1XT1saaoEZ4L7lP2L9ZXrMB2idyemUbzoMXLZE0j933NUbmtGBaWug5MxX6CeA7tMIOWZgECOXW4cBrRhxItew+CwGz8P7zMEEAhc8YQWCNFc9xcq2IYG7Hw9j29M+VldpuE1Bk3ncXu/buRSqXxrkXXoye3gH4fkSELcdH1XhJ2OQIE/rA4VwA7cfa2rsrS9OYm9yL6tI8WlWChycDwK9Gq8nPQetZ7VInAcAGJC8fNjoRVCs1jI2N4Zmnn8ZXv/YlHDk8iXQqh4P7DmNsbAStdgMvecm1uPm1N4u5Hvc62Po47aEfwaH9B2XblU57OHfzJqlqWf9IAejA3VBhTtWh+zjL6n0nDjOiUZsWsXRZ6dhhmOtWq4G3vfnN+M53vqXGjTmwmEqY94Nzlk0TNj5CMDlU/hqIC7QYd0Dw1wHAkWwEF6xZIwDYrGdDC3VT38nC2gHA+v9ljq89D6yNWG/xueOh+XlXXoV16zbgssuuQL1pecFNEZwSiHUi2Ll9Gw7s3yfCWIXktngSe3fvx76Dh7Ht0AG8/IYbELQ6eOSnj2i/yhUKWg8ZC0A2vQBgHQYNxOnr68f+vXvx3gcewMf++xdwWmEUqzeNYfPECDITI1jVuwo/+db/wcDYhJxPFmihR8WDyxYKyRpSNaKLNWvHsXdqCtyN12xYh/bSIr78xa9icN0avOT5l2Pb7qfwsycfQW9PHBHfw8UXX4Bn9+3EsePHkUv3Yc3IOOo1EpR6UG0ex+mbN+Lhhx/Hxc+9GHSVOyU/hOddfQn2zc7iwS3HcLixChdt3IQjz/wNNqwaxAXnX4rh/ADmhgfxJ1+bwYdv7EfkyLOY2HwhIu0Z9OUyAu5pbbzv0CS2HTyMPTuOSn2bHRqSiqJSKWmc0mzsJFNYNTqO3qEBRHsKiBPkldKU3nkx1IIuMr2D8AIftWJJAC5zW0vMG2ctzdq120G74WrjNImDGdRqTVSbTdRFxszShw9L1bqY5pzzcv5oUSdOlShz2wMk46wpSSaNm8UzyW4xEkhZexvhxc79np5VKhKYT6zmEHN8MylU6lXVFOoIcg5Qrckfdo2JUr2FVDqLRrWClAecs2kjtm3bgZhndbx6oDzj0GoxYcoGNb643/stqXdFXGAEBvODnVKYzRuC1c1IBMdbARqpNA5S3U9XGNrN6bpFiZflM9cuOuRwHkX9AKmohzTrkEYLrUoVHUZjMGMYJD029DH4/JBoS1B90W+hy/xc1orubGQ9RzYsXR6v22/VBGMThBEdjbaaZclugHySrx4gTvcAAchUK3SU7SvnAJ6poh3tGbIljHTRZI3pxcHqZKndknqb8RgdzodIgCBqcT5K6VYenKpYR94hAGwtl5DFL+Wqs4RWwrRjXZiqySlZLdhANn+Wr25KYJ5LuK6ZCbad8+QuQUs7l5PL9Zs/G66v4f7O67A10IGrykqz11atYG0hB/DajsNxDMlqtnW7Pd9df8iq4eewKAJ7fduIqViyKBkDig38ZmNWNR3XcTilhntdxyqWpaN+NhpDO3GimSxw1m0SUhu5t9I002SwaA+pmEkgY6PRNdPllqKhNzK1lGUk7Ljmquy2Fb9C4pnz2eB/SabjnOPBhY+VmuwdHHnHigX0cvG48peVEVgZgZUR+BWOwJ/e/1GRe+jWpz5cq6H+A1dm9o905usE6iuS7KtuhixkCUBF4TMaS84gHfXZ6PzEmsDO6TzDdqUe5bZBQQH32aBdhd+q6++KsWs2RIajkpM/12gRvOW2wSgpOjGSJE8RCN2ezNaZOBD7THKIk2KX/Q3uUHQ+jKtnSVAwQbWp9nBfNs8Un7AWn5xkBE9BObgUhvT2GGGx1aihVimiWi4i0gmQH1iFZ/cewcRYAc+98DlIRwK0ykUBoaXFOhrVKKYX6ti29yh6hgcwPDGCIE4VbxStYhWTh49goVRCl+QqB3Cx9h9ftQrZREI5rOwDzczOiKwXTyWQ4nhSMMOdtUNQL+kstD2potmDUNShI68vn51ZtwgciyKg1bWYcqyNTgDNBrcZkdZoevZ3I7HxX1RULBPsnJefVS6yzbTvG4xuKmyjC0qf7QBgJb/SVFhwML88pBCAIDAJjT6CiEWq0anGyHwkuxmwx56DgYMkqJNES8VwXE5OJAoSCI4wMy9Kh0BWVKx/nJuJ3AFJ6mbdGZONL3vLtLSmGpyiqmhgoCjBbxZKVHcSuKcK2cBOGy+CvikS13nf5OBEEJMCkZN6EM4BRuBjSCbQv9mo8kuONI50R/cU3n+rix2QKqKo9S54RlGYVAhSsoervpPZt+ganTiAc9+Y2s49jfUez8phnBj7wySVuspT2AiJfMQz1U+xepHnnRbrbYHAUUXM8J5KZet4kXbMcKBq2M4SQGoAsa5XDl72uXVHGQ0mNy8SbeM60+vc61OgEDcxFwfOne9Zd5rQw5ovJl6gWCGtNUhEBJIpWOM6MNlUt8QYTFDD1zNXIQ651coCfkUwoJOkZwRUnfsoArL3sZrbzg9WixO4NpzCzGWjIsgTi5ISf9m2JiSU2JkuBIRDkmSkG1JRf4WL9spLrYzAb8oIXHDrJ01llrB8Tj2ABFq5pXOBc/ajBD1lDdoy1riayMyvUhHRFjPFGGRs2HDB6CDlWW6kKdTMajjMsyWLRvarBOsInjqAQUx6ZpX6ttiECkAq3LiosflAUISNFIIombTZLpCBY5mTZEY1eYI1ZbNbsKXwYwOKB98g7lh3trmx+Akbp7Q2yWbZXLV2gQoaqgAIJMpqyxrJuVwWpeISjh8/rt4CAWzZ1wZdFPIEf6wY4oJFNRBBYI4fQbjQQlPgk7PGZqO02qwh39ujBZyWYmE+MMejXCmJMUTbUdqrWLMtoc/O5joBWo4RPwevRcpk5lTQWtR9aVwbDQOe2FDl3ebmRWVGhM26tjZ02gvzd9kwJYhGpQCLQlo153NZ2TTzjWjDyBGikpbvTSCO4CtBOoLgBMzIZGw1mPsYkaU4r433NJlMC5zI9xYwNDyoxZ8AMMea9yqXzchGdnh4UPdbAKvLFSWoxXllFtxVzUUWklQ8MjMwzAxlli7tNupUxkYjAofV9PADzYtKs6JNijYtaqi4DYyNECp383omGsjkc1IN9xR6dH1qjsZYHPrKOezp6VdTng1LMuYI7i4ullVcF4tFZflynAjmTh07ps83MDikz5DNZTDQ1yNiAcHPVcPDqFZLmD5+HKOjYzh86Iisr/m61VoZ08enUW50xPIn6EpFMUFf3kxaX/I+cGPn56xUmOligBXVV7Q0Dn3pCJLyZwYHh3TfdQAIyF40sJJAJa+TczAE2E0xG1PRr2aiU1TxvpAwoBwQ5XPYa3AucQzYwJWiXLbApgwNbXJ5j9O0lubhI/ClPlduiisK+H0efMgepAqZ31dBHea8OoCYWb0hUM3GG4sh2WozF5gsxHhMQLxygl1xSAUkX5+qO14Px5jjoiYfWXLOwpkFFg9JIbis/FfaMMfiaBE8kZLihBKFinUquUWUUbY0GbscR7MM5nVlXCa12UjzueMaY7nRHFmRNryIFO/KCpT60/JG2dTTZ0vzObCHm+PFtYWvT+CG84DrsliRPFg2LMvd2KdsDBvjl18E1mVbTWDLNbVZeAl01F7gftKNu9naG5DLcZCSW3bulhtMa3BTzhigy+ZtCMgLVGUxTkWN7HeMEGHXbUQhzuWQtMK5zDU6BFJZxCqPRApIs+YOvwQWh+od918B4k4Raw3lEFS2MQtBV7Med6W6Y/aGQLJWcinT7fvhAURWzidlCIe2k6F6OQT97NoN3A/HKgTV7V4YQ1h7hRvP0HqTN5hzQHbaKWdh7gBcElJCoILXItDRuR/oPtM+Pm1Z9+F9DT8zFd9c7zhmJMtY01q5DKZAdkC5DhfKZrH7K1cMc+JZZmcam9vmFp9vPYdeHEu7t2D7tl9IASx7rCjz0xvYsXMHpudmUCHBJpnGhRdditPPOkfOGjys2cHHrIj1eUIFsGOHEgCmW0R1aQpzx/ajsjiHVqgAprI40sXVv/Xb8NtxHRr/vQKYDyX3Y6medHI2G7S+vj7DJqJt1Ct1fPWrX8c3//kbIjEl4zEkElHMLC1h81ln4y1vugMjA31Ix5KYm57FDx/6Hvbs2YGeVBzFhXnt0aFq3k0aO4wu5/9aM99AVpvDJByTbJJQyk8EyXQa6zdtVGbtd5ihS9W+nD14P7kvu6gBjo8KlhNEhWUQwKTUlnfPsyqZzlz/ssBF69djenISDbL1bWJb/aQDnrOVJuM7/H8d9iS9c5ZLRtRpddu48pqr8MTPHhfB7R3MBs7mEWW0AcHIwAAeNqt+vmULKsUyygtFrZ/f/f4PBWZy77j26isxsmoEC4tL+PFPHhEIxXG3+iItApzePghEANu3Zy9+5xXX46q77kDey6JYWsLR3fsx4xdxcOcR7NzyM2zecCrGx0dlk7dsnc91SrldvB++6oFoJ4JV69fg+NEpJHvSOP+cM7HxnHPx2M+34gdf+SfUWyX09zdRXCxjYmI1FopTWFhkPnxOVmnxGL9XRf9wAYenj6CQW4VkN43TT9uELT/fig/+3u9hZOMpWPQ7KHQ8PHUkgss2x1CaqWPt2kEcq9XxwIPbcflQH55/zgQ6fhmZHm7XSXTSKaxbs1rXuXfPYcSTeeQ2nIrHdz6NOhUQUdrZ2v1SrEPLrP2aLdY5CfRlc7Iz5prKRkPDZ26thxYz7hFDdXERHSo9WBcVCspOKxYrAoxjHVu3ekisYjYUXURaAWokBWbzaDErzu8gkc6h5ptzBoHPpIhx1tyotwg8R9GqlKW2J1dhqVpFLpMXiVLX7fuquaQydQ0IkvDmF+eksqcSmBEa/L5IQ1Hao5lLAOFOKvqZX53PpEEstUV1pulgtX9wT4oToGWNRwIpa0cRubrwcmnngkHiAyFHyzprUg3LJp/XRd3voJnMYKHTxfFoAm3uSSQ3RBnEwIYauznO7chZ/RpHn/OL6lFTLpPln4jG0GI+GYlwEZ6husjGErq+Gp9FkTOZNW5KAu1DjH6h0tg1OaS28PmaAdIdIN8BMp0qhlJZqYxZy7SaAdoewesO6nSh6MaUEVhitAtVDrKdtPW26fNMkEXH81BuN2WN12oZ7aOLNqIkrrZoS2hkTD6LVDVEwnqBg85GkBrWts+RqMYvqnzNPs5cZmTnTUyW+z+71jwfkQSoYikmMFx7tcme1ew1Ehf3Gbo9mfuN1m+RjgzsDffCcI9eXnfVLAr3bStm7OzjlL4idFnrdbkZJQWUA5EdiUaWdcvrpPtZ/kNYO5zUlFJIPD+3NjH3hif9LgLW7Hb9ymQO3yusX2wBN7CWdQP3Zpcft2w/yVpVDUbbe61+onLC4jt0sWFDTyxDbjCsEVwMB5uQ7ELyXC6FGIlFpnCm+oaXf/TeG5frq5W/rIzAygisjMDKCPzqRuCdb/4vzhnC1HjszfGsrNghEjfp0qHMza7Od7JYphrXbwp4pbsea76gxfrNR0AyGAEd7e3sqRH8NUeoRpP9TuuZJZMW06Rzts7EPJ85MEURUDwf0m2C+6rFVLFg9ro+evt6MDDQp34knXi4veVzPSgulfDkU7/E6NgYrrn2KmQyKf0s+xiLSyU8/wUvxOjoKLZu3YoHHngA5557Ll77mpvRk8ti/drVSMQi2LPzWXTbTRybPCyL2lh6CJ/45BfwomvOwNve/ErEm/PIRBmD18HUkXl0GgU88ot9+PP/9o94/rVX4tW/ezMiGQ/Z3hymjxzHX3/6s/j+jx61rGAStD0Pa1ZP4I5bb8XmdeuwMDuNVUOD+KtP/xUe+8XjuP7GG7BpfBTtRToUBQJ+C/2DaDJ7Fh6+/o1vYmZ+AedfcAFyzu2OfR2eR7hf1ql2Tsbxi8d+hr279+DM00+TSIGiAMUIVnhmSEp0MDM3L5D06LEpZEjYHBwUAaDZMrtqRuaw9Ogp9IHxDeVSxQQgcQ+5fNbZL7fRrBZVbrCjQ4Kxyi1OUap7WV248oOVVCySRKPboDmJcmsFRzuytZVJ5nhCII+1HpXYfG1WcpJmqQ/CXzBlMBjFQttsuriwLDQcO+T72YMSvr5LHlHJFObDSlWtxr79o3oQRGKVUWj1CXvuIuqz9g/BcutLWM1mdVxIzleN6HpbsviW+5iBy1bBnbhACapc5JVqVUdSJSjNByIeeEgoRsaNK914nFqewheOinonJFKyZGNPiWpbXo+7fo2pc04jUYPz2qOFutTWxCRYf9NBLCvYHpxDfKg4BqHC1znR8F4yXpLzWDWxu04RSF39qhgRNwIUbWmknABP/Ti5wTHq0YQGcoAU6G0jamp0Aw+iXE4AACAASURBVNRNmMFbbaIAkUpcHyAk/usyBKqHKn67hwTOVe+zLy6nOTp48ixh5ysKpkR6WFbS271Vferi3swRz3pNArXpasf+l3ofrt8RTjKpmq1Ham0P5S2HLdJf3aK98korI/CbMgIX3/YXy/J+ZQm2LR+w3qTNbFSNSC3gsr0ydrMefOZKRiLIpmlda1mEAnmUhZtQzkOkG5MaUuoyp+oLQQ7HwdFrq0GdsMD78O8EhQgU8sEnmEiwg81svg+vTxubGCoGSHPDokKXYBT3C+ZmqEmiDAs4RWtX+btU87A5bixpy9UkcEuAibar6Rwb8bQCLkjNIltG2dompP7jNWRzaVlHhwrO0EI38Buy07bDvYEoXPz4Odngp1W02DJsujA/+CSLbeas0RKRAJTUpsphrrmxi8v+VuCeAK2EFLktFiZichN4TwqolNqw2xV7TwAalaGttuVWOiUNVYNqfhHAkCKAzCRmM3hIEGxt++ghOB+1uVCT9XLWxpNswmpVuakEKgkEh8C2mhYECGPMiihIWdusG0Cs3FI2S5zNqSxxaYkhe20CkJxXlllbb9DSNCbVCTcr5kXwPfiZmvWa2IO8XqotmFdJi22CfbLfpiWIU3TT7pdNLwKsmXQG7UZTCue+nl4EMVOQ0vraLGaNAUfWpZiY5bIy68rM26Wy0anPqHBjY5J2vCyOi8Uy5uYXpa5jxu6qVauknCbIEuaahnY+VDdzHJaKFWV9UPXa19uje8fCtLi0qOKazbG56TmMT0zg+NRxNfT6+3uk7vb9qMZ1ZnpK2zwL7WwuK5s5qTqrVfT29ksRS2tY2h+TbcVxD22g+dyymOTcIIjMg8JAfz+CDlWCaRWqnNucSxx3s3bkM1JCntbKyr1jbivzGROYX1hAKhnT92K0sWHjjlY1ZIw5hTjnMsEbqq7DzBM+yzbXCZi0LMtUpA0DCJXHK/apNavs2WGzKxARwZTmHOeGco3N9tzllLJZLDWbWZyGUCHHlsUK57I1nWl5Qwaky7flGuOU91SjkfVnbDiuLVQTd2QBTnU0bXq5LumzUrHHpqfslSJmg57O6Hng/Sewbbmr1pTmuPK6CTCJ0OAU/1q3+J5RWgqTXWsgmOYmf0aNO7oCWH6yVLUqlN2u5JS0UrewGHJZfaGali/Fuadnz1kxVcoGWIfAup4Jp+Dla7N4U1HpCkjrLRqpJVTYhv89caA05TELZhWWrhEbZuWGv6umpQ6gBj6p6HWFqJQ2qoWdakfKZCpz3eupuLbvKSfZvY9scNzrhorVcM8W5OaatWIe8rM45azug9TaJ+yuBdQtzx/bD8OilfdKxT3tad0bhOMQ5gnzn7lGcby4DspWm4W0LPZNRakscjfHdG95eJCDha2n/H+xKUkacsW+xkvKdQPMDbA3MhU/npibbAq4DOPwepZ/zu3nIkcpg9gwQK7BoUKIAISeOZKEWnwtiy8QkYGfXQp4a0JbTrUnAlkslsDc9p9gx7OPo9Gg8lKexqiUati3dy8OHTmEJgEMOgCQPNOJYO36TbjksiswODysQ5SByg4clXLT/s61g4S1emkG85P7UV6YQ6vmLKAjXdS6HVz9yt9G4PO6aMnkbMHkBmCEiHAO6j5HYno2SS4RESxizXva8tfKVXz7m9/CY48+IoXlwlIZjU4H/b05DA/24+bfuRmbTzkVA0N9ODZ1GI/96If45dYnjIwhNZvNfVlJKTvTZvbyM+NyeflvJGH9zs03Yc8zO1AvV1RD0YJeisKIh4ay5M3/lN/TQdzVT3qHk7KEQ/KBTj9kAUcCA4BpA03WLQHgdesxc+zYvwGAef84TwX9OHA6nP8Cq2UrZQo9sdcJxkV8vPjF1+DJnz+Bdp17cQOXXHklXvX6W6UslA2z6wK0m03MTc/gf33+79BptTG/UMTxxQqKxXn09xekZkinc8jl+7B37yG9frlSlsOHgBBZwHXQ398vAPhvPv9F3P2//g7RRR7UY+htzCA1FEGjHUO2Y5bpz73oArRaNaSzGR26zYqNdloe6l2SyyLotgj8tfCil16HfUcOI5lNYffsJJ548NvohY+F8jTmlspIRbIYXTOMg0efxetfcwf275tFvTWPqZlnEIvlEImk8MijuzC+dgDzM1WcOjqKhXYd3UYTn33H27Hu7Odg65M70U31Y7ynD/Plo/j+Tx/FdVdcglanD3NHtuHMy69GrTmPWDOG/OiwWO8kTMS4TyOBubiH6XoXxfoCosmsU76b+0OgvDeCOg2rqUA1bRfpmOVy81mt1GkBl0C5EWC2tIRIu6OcXUW1dhhtwnqxo0y2djeCXCYLjwr+agP58UHAS6AV0L47QBCLoqY1BoqI4M/m6RYTiWCJuW9BgP7RNWhSIdwqo+NH0GYiLhUUbABwLybpk/ekGwgc5bmClstcUUmkYOeG5XRpflGRLn6DTU5mY9nek4wmEMR8RdFk0knFUvD7yzlcajR00W621eSo1ptoMOYlnlATpMV8MC8mBbEcbBi9QHC8xcy8LOqKK4igRbWEl0CTtQdxW55ZCK4yi86LocN1kA0PruNOnBztGEjHuI8O82jblvvFblGozugQsGVcjUBQDgkJdmy+UpXLOstWkCbzmB1BVnU0G0ndLjLtALFKHXm0UYjEkeHnohsNA1II1FPpzD2o48tKkpaB0QTdj9pmr57LKKs5aLbVQOb63opQdUTlKpBMJ6WOyTHbO+jojEhHHFpv8zynuAjWhwTE43FloWlZo7qapGIqBwjM041EmcptRNm0bndV98ousN1QbAjVNnQQqVdr1mBU6LHPizArvYizpieAzP2h4/YhZx0tc8eTiF0i7YYqCpf57EQmBnY6sqAIaI5wJHtnKZLtnOYKH4236g5XjykXzXnum8uzcygIFciyoGQ9Q9KOkdzUpFMdZS4OlifIxdvOo7Lo43Msa2sj5ZCIQRWzVNW2lRhZjTUHx4ZhhyQG8LW42EuiZHWisem4D0HKMMVgxNkIpu6a5OGm7MgJDEfpBMPX4VneCewPv+3a35RWx8rnWBmBlRFYGYFfqxG4+aoXWr0d+CL6Wj+TfxhPEchhsC2VYEw1P/9NEUpc5LnuS0VphHVGFIgfZQ7I7rxoW4GAGGfrLFA3mVCfjb0Y9qBItqOwIl8oqJ/65C+fcZmhRlDii8Q6TaTRxtVXvwDXXfdS+H4T46NjEpv0Fnqx49md+MhHHsBZ55yD++67R5ge+7YkhE3NFnHxcy9Xb+zJrVtx1xvvxCWXXIwPfuADyKYS6Pp0k/Sx45mnUV6cR8KLqJY7dryN+z/yeVxz5Wq8+pXnojcyi74UhUMpFOdb8JqrsPXZJdzz4c/jxTe8BG986+3wk130jw0jaEdw99334Etf+x4S2ShyfQMSqGzasAHv+P3/gvPPPANHD+7HGc85FXff/Q589ev/G++67z5ccvpp6MxNo9ONItfTh7UbT1G9lEzn8dpb34Cnnn4Gf/yuexSlxtJs9cQENm3aCC/hoRnvIpL08J5778M3/s/X8b73/AnGRkewMDuL3t4+iSyogCTot3f/AZF4/+zPP4mzzzgdb7rtNszNz8oBiQ6PpVIR0VgCGzacoqikZ57Zhk998pO49LLn4rnPvVh1UiaVwNLsDI4cPoDeVX04NnMcmUIe9WoEWx7+JQoZ4PJLzkLSy2k8Zhbm0KQSNx3XmbDYYM87wNTUDCaPLaj3ODI0LGCffda5+XnrUyQScv2pNJpyCPLLXZQXKopXKxTSaCjO0UgEnJMJEhoVgch+L0USPirlGhir26XjMTEFltUsoThnxew1+2GRH0hoZfVivEJzBlKj5kRZo/ooBLvdU80558p1w5KNQ4goeC4wRxkpnmU9zDO5tU1VyqkZ4P5fTRUg1vREyDattaQAInyaCtueQdpDq4bTo+Isi1kLUigVfgnUtDei8pqfRU+tA+z5j0GXal5aPJtNuTkAOS2ZYlZCIqmJRHSJAp7pmBaS5q3OZJ+Qin653zj3NPaoFLnGgRHBnvUmAVWLKVGLT445HB9rHPB+cM1R7Feo0nVKcVP22tne6l/THqv/GqqA1a+wI4+p5q2utn66fMecMMV6nKyH2U8zi2vrL6hudvF6sqB2xE27/w5Jkk259e/Dnp6+vQIA/1rtdysX82s2Amfd8qdqLhO0VIPSZfymM1kt/FRQuhOwaw4boGOgLhd4Zja0pebgA0xFHIEEZob5nYipC9WspCqNTHsyn015ZBmtGS1i/CLbjY8z2flx31hsUmXGLetXqjw2WmS5ZTYP8QQXGDYrmIVahReLiB1SXiqqUUFAhiBYRhbBzKsleNRQQRU24mV7GY+L0aVGULZPoC8XKjYjucAJRGSDhiloCVppWKVFNQqVpVS+sLkcoG6qHto5yHnMmrUEbllwsalGoIrAk0BRqdnsczPfkkAaQWKBTMWiU74GyKazSCazZqcrRg4Z+rSYSKgZTtAtljSPfzWrCOQ7S1gpm1qmHKIFdJ12xi47ks1UNsRZDBDcZnYpFToL8/Po7+kRwzBb6JHdHwF2gUd+oCxVgarZjADExcVFB6IR2G7KepgANa2yaZfJApQWqKHiz+yms1LtqkEmNZQBXAK+Ba7HBKgSOOR7DA70iwHEzZMsOFlDOrUqr4VjycxMA5kDZLJpARlUmWjjcYC3gEtaucS4pXfRqNYFDpNwoExeNu+9KKr1Ko4fn1YG7vz8gq6fDSzO7YWlJcuylrUpi9WMMo97evNmfeE3pfzVM+TF1LAmU5OgMW2QV42M6vo5BsWlBY0lbYNHVg2jWCqZBWzUQzaTFZBIsKHeYD4yyQ2eAGCC+gTy+EyVqxVVFBzXdNKU4GwI8w8ba80m1aEGtsoimQQPp6JltgufTYKv8aw1RcMcU+Xe+r4Kd87ZXIY2PczyoB22qQJZTPCaUwnaqPP3OS+jpjp1GzeBeQK5+up2BdRzbWCusgA3WgpGzFZZYF6ng3whLyVymAEsgIxrDVl6LKQckcLyK019ys8VNu1YgMrBQEwxs70VmCllsqkltfY4BlvIRuN4K/8vbmAID2FSzOv9be0jKYGgOF+b40Mw1pSKloNSKRc1l/p7yd60RrUd9AzcDdlr/D2qpwlk85nhWsz7x+u23L2wrrTGpn7PZa3wM3H8+e8E8EgoIXPUACY2i12ByXXTqR3D+8HPL+tqp6QV44/zRWpdrnO09U+4/FmzWOZ7iXRC4oMr7Hg7pbh3xZjmLfNjlsEou+VkJws0lKUMrb6ZVcQ12Cm6XD4xG5hkOockFhaEskqnDZEr+A0AZvPSAPCTVbwkroTWyuL+uZw/XQ8zl9146Zoc6ByqY2Xl6MB6rUPKV2pajoxsqq3gto9qgGe9UdfY88+yXbVTMAvMDu2aHbgt9bvbIzlvwucsBN7D/4b208qYdipmY0OaZU74X8ulbmn/Cr/CRnOoMiYgy/ehujhUOYc/G45fqLSlYk+f0xELBDJ4nsaBn105RC53hWsxVWAG2ltzm+CF2RFFsLTjp9i54wk023RpaAv8adbb2LtrFyaPHZUSkfeDrFmfbPUAqDd95Au9OPv8C3DmWWcjX6CNPI8JPCDxsEAGO+34M2hW5mQBXZqfhV9ntitZogFq3QAv+u2b0WryQJD8/wHAmheurDHCslneCzDSKdAyJ7WTEmRwdpqPPPJTfPmLX8Hs7AJ6erI67GQLvdh/8DDue9+7cfGl56MQi+Pg3r340UM/wLPbt6FVr8oJga155V6H+TpU/re4BoUwEK3m27jhxuvw+COPSg3INU2rljuvShFoOl/LFdbaZgQJOQM4e+7QfjzM1DENn4+41Lzu9zNdnL96Neanp5X5uUzeCAFgpwJXDuhyNrWouI44Z4c6vleANl764mvwxJafCXAiMNykMrQLvPGtb8PmM89QM0V1HIl3LVoLN7Fr+3YcO3oMfmCuLfx0JDhNHj2GRDKLZquD7c/uxGKxKMUuiUasA3lFbFDs27sP9/7XD+Pz3/we+mcDrF07huesW4/h01fjc5/9PEZHBtBJJZGiArXZQnqwD+WlRRSSKVmZLRyfQT8to72ECG83vuqVWGROVRDB0YUZnPnSy/GZ229Dud3BVImKZQ/jQz0YWz2Abdv3Yc1IH3bv3oWJdWNI5WLYdWAW/sIANp/SweSxJk7dtA4TQ+PIpwawY/oYzjvtBXj++izqkVmzWs1PIDLUh5FaG3smD6OvN4/xtWsUrVBdXIAXS2FyvorP/MN3kUulcdOVL0R2dQHRHsYm+Cg1fDQQQTE3oLnC+cS1ilWo3yB5Mo5uLGWZXCT8MKuK9XM3iplyFcWmL8VpgzETLB5IwFNPg9aydDgxmzkvmkA2btZ4De6/6RTqTaVVqX5raB9NiHjB+cpam/cKkbaaGky/JSmA9mec/1pJaYOcSSCWSSGdSuj8wM8Qh4c0wURHmmHUiOXJsxbPYG52AbF4FKjRBSCpuc9IimanKbCYz3YiaVnovF9saioOxO+gXmsiJSs6X3Ox2mhZBhjzvXzmuCZlk0hrZ7HamWfW8tHo+ggU8eGJMEgAmKQVWllTJcG6sZtKIWAtyiZtnOpqoFlvIh10EcTYRLEomiDS0NFBgb9cMxN0KQhVD2YjTJDaOjJs/lgOmLLAqDhQZpcjxjRaCKp1RNs+hhNJpBixw7qPame6KrlmDPdenkn47NB5J2TUc38X2bfdkvuQ5ZGbnZ3GyNWPHNOaFyDdjqAjnlAb8W5aecXxVBx0L2YUzSLdK7pRlOpLmjvKUyYRl+c03lPOv6hlyUVJvIjlEPeaqGuJiyDPcUp6AvZNMcx9oWNgsHINY+gk6Kpi+2C0YyoCrtTMVONhNMop1oXyClGvmwVjKqn50CV5lfeWlpiOLycbe54tSWhmZq82BKsbGFIiVwy5IRCAddZ4rM0ImrIBKMKfiloj+bi4DNreK3aI9THvZSqBKIlTrmHVJSdYi7lzLXH7kbkvuMama3SxGc5GXlhf8Gdk5edUwx4/oyPBCf91dZ14Ty4WIWyusZGm33NOSKxhODbtZkNjw5qQY8ZaiPvekTdf/WvWsVi5nJURWBmBlRH4zRiBsyaGnduS9VHNkdV6BQ4TM8BXfTpDmYx02xXxSqWC47eqPGA9FIei1tiPYo+KgApJvbl8AfsPHMSBwzNYu3YYr/ytGzExNqZ+CkUI7I2MjI5gx85deP/9H8TsfJ1lmoAwOgx67Cn4Ldx+26248647JEBYNTyERo39xBQe2/IzvOud9+GCC8/HvffdIwCOQplqvY49BybxwiuvxfjEajz+i8dx55134qILLsAH3v9+FPJZObQQBD64dw/Kiwuys6ZI4fBkFfd/+G/wwuevxk2vOA+rYnXE2gsYGuvBwmwZfjGFZ/dX8J5P/B2uftGVeNNbbocfi6BvZATVWhv3vuf9+Pq3f4xYxsPAyLhEDiNDg3jLHbfj9I3rcWD3Tlx2ycX4wP3340v/+I94+x/djdM2rAGqJbm/jE6swYWXXIpoMg3Eknjlb70KTzz5JD7+8Y8JLKWr0fjoKpx15hka/A5d4xJxvPMdd+Nr//AP+OiHP4TV4+OYm5nGxPiEREbJVAbZfAEHDx/Ve7z1bb+PF1xxOd533z2KcqH4ZWR8DNMzjBIK8JKXXEdvYvzkX3+C2267HS+/8QbccsvN6v319+XhV+YwM3MIsRyw48AupAoFLM538Pef/y7WrS7g7re/AflUTgSw47PHEE14ql8r7TIWqrMicm7Z8gt861vbcfVVZ+Caq67FyPAqxfzt3LlDwieSEBq+j5nFRfT2D2Fqfwnf/Kfv4aKLL8B1178UlUpR4gDW5IMDI+jtHULCS+rswB4Tz9cEr/fs3YVbb3sdBtjnrFSlfOUfAuF0DWPtVS2XBSBWiot45Cc/1vngqitfiHRhAKVaS2PYaFABH8Z9hOdfc0H75dNPoV4p45LLLlNPMUYIt83zRRfNjvVMaYNMYFoOM5EIFufnMDN1HNl8Hr1DgyIumlLZiULICZQ2wbKXI13GcPho1itot5rO9ZQNEMbceHa+c7FTjlloNSJjWaiYVg6w9ZSYv0x7bcZpCfEW6isk9gSTQ+d8JfoiKnalw0LYV2A953ro0nSz/8RTOJF1CQms1uT1y0hGttjmMGRCtWXk17XY5P91ojbVgcGxKNWQtPpcudAUIEhCHujFWZvzD9ckiRJaludM+2bW/h5FYMtkfr6LUx0YWOvaMk7brd6dq3VPFoiQNOzs0Jf1vSEA/++2hRUA+Ddjn1z5FP+XRuDqP/57ARzSgUqtQRWbqY0E9PJg7RRPsvETcJdzeVCmZGJjmYx1FiZkj6lR60WRjBugIeUeFwFZWbYE+nLNIChqOYVs8McMhKONL4Gl6qJyKtsEJ9koD9WUHQM+g45TDah5w9dtqsFKgEPqPuZoSu3KHNS0QNhcrqBRpKhAOX5xA3G00AcdFTlslsu2MJbQzwfKGmPjPyqLXqpZZGdcr8DzugJIzZIhobynaNyapFyj40kqAwlqkgnOjSeQopTvZQ1+W/QIgthGQ8VjDIk4G/ZNU0KQzU/LS4K8saSC5dlkoM0sx4Q2ibxvVIW1u1SU8R4yS4BKBgO5+MX2hpoNbHgQCHH5nmwE6OejzBZsq3Ak2FIsLimDl/eWoDFBQbNqtfxUNnKpiCIATDtvAlihCpybPTfpnkJBIBJVJSxkevv6lUfC+UDWIS00mJ3KLYkNxKViSZv00NAQ5hdojxJFlmDrwoIANyrSreln6jgC5fVqXda6BCeoyOScksLNs+Yk5zZz8UguoF03AUWqkDiuS9UlKZnZYLJcwriURlTCx5NxlOtlgXFs+hHgocqWdsQsEmiXNjg0KMtUWrPkMhnlmBBY42fKZFj8eFJJ0zqad0HZ0vGY5r+ALoIOzDpsNWX7wn9n8TM1PY1jU9MYHxvXPRsdGUHQZg52Eg0CCjGCwFTKmJUHwXFTZbSMVEA74bbZMvP2N5p19Pbk1BkrLZYFTLNoUYZtFLpHnOP8WapQCPAI3M9kNXfYOORnKdNmmXO109EY8trY7OVzTwA4m7Zx4nPHcTVbYyNhsHnFecTxkfW5Gk1ssFF1TmtCI3mE6kY1LNsEVc0OhGw2vifvJf/LOcqGMUFgDi4b05Zd4uqswIB3gqIcV601VKZTcc/MnUbd3o8K5yozklsiVwjUbrdlBysA1aoVXQPXizDfWgpJZy5i1rm0zybw3hUwn1ZeOHN1As05rpl8DarZ+Jk4Z2Vl3G7Z+AN6jgRKi/3G3ikV1mbTZBnTBi5zzSDgwzE01Tr7jE79upwDbDnDYjg6JqapaG2AeF/4Tc55fonltwymksRR12cJM9sFxLpiWdlEIRDqLFesUWpfKqyVH26AslwZnEUP9xDlqzu76xAI5zPLzyDbbdpQ8qCUTIrQQfDRcuedbS4/O637nVuFDsUkxDhSg5whXFYxrzMEQrU3SQXP+2TgrIGpNiZsevKLa3Nop6jxOQlwlfpHFtYnQDO5KLixCxXVUiHZG/wbK2DdLwfYhcC1VLzOxkiqX6clDsdUKmPNMQPvwjVdUQECpvkcmU2XMlOUM8NMFnPk4H7B8TW7H1O+h1/h+Nscpt20ryxhY1GGV+LsOpdtNx1TVCQsWoFafpCRAoyFyf+WdjyMXbueQq1J1wI+9zE0qy3s3rULxyYn0SJ5jMAwawjtV2xyEPCngI+qMB/jq1fjZdddr7x4T3tJFw06WaQKaJZnMX1kD6qLc2jXmAEclbqViaRUAPs+PydVZ+4E5BTA/+Y8Yw7QmjsCgPXRjI0qEqxTh0uRzzHxu9j21NP48Y8fwrPPPiugcu+BQ8j15nHa6Ztx80034YLzzpOl/cF9e/GTH/4Ae3btULaVqcVDBbsxV3XOc2sW9++X33g9nnh0Cx26ZFMt7aIKFDbuQ/DX/deRC/TMiTTj2LsigNjF2/0FfCmAOfFsjJDu4rzVq5UBHGgpDg9ilvfNeWPPhRHKQvKByCVaf0LWM9eFNq6/7sV44rHHUK8aSYnH7jrzoaNxnHre2bjl1jfAS5FARXKbzR+CmkcPH8IvtjxmY83YgmpVNeHc3DyqjQa2bd+DY8dn1YSw3GGzluf6vH/PXvzFhz8E78ILcXj7ETy9dweKTz6Ds6++BIef2Yc1p67BoekprB1YJUvTwsQIlhbmsf3xJ3DBxc/F/PQMis0aPL+DtWvW4gXXXAPf6+Dh73wPr3/zXTieA+65/uWYnplFfyaDIzNzuPSS83Fk8hCWSg2csqGAdCqC2ZkiqpES8kN5TD0TxU03XoN+38P4cAHb5nMYOvscNI4dQVAr4OpLEoDXgNfoYJr+vF4cDDHp70mqHhoeH0c8l8fkQhHPHp7HRVe+DFv370GlGuDo7j3o6+ugHEugRbUmc1KpXo9bDUcXE+0d3UB7tyxyo7QVDlBtdVBrBWi2gXqVdXcMVYKHiiewvZ4gKMkkzC/jPugRbPOIh6bkuNOby6JWqhrpIEI796oIoqJ10d6O7h2pBHK9BTXBxIwnE52QNGtkORqEFmZxxD3eS8LDtCpswm+ahSEJeUbNI2GkIZVKPB5FrdFGNMkGS4DUAMc+JdWl1rYibQ3prkFnDO79RiSizlFEikgUZRH9kkh7nvJOmWXMayf5RHOL+WQRT3OC5wOJN0lm8eg6QOUra7gAkYSpj1l784v7Cj9/oxuYc1IiIYu/FkkpESDNWJTAl50gQfC4yBsRxBnVorrbyFHhWiNENclr5DpsTH2CqGwUcV1KSyVLRTGjWCKoLyyi4Hnoz+RUS4EEPxIrFUlj0RSsaXiG8UjEILlFtR7vta/1MUiGtsDMFzSHFRJtpC4gcdBLIEFr7PISRvsLOOrFZRlNW3BmqeXavCstVBSLRjJqAhFGqbQDVIMa2myM8Y/WKe5JMSS5RxVSKAvQVeQkmwAAIABJREFUTKAQxLDYngMiKe39/NNoN1Vry3lA2bgk7NHO2iy1PY4D9/V2y5pRBHN5W+pUUzOqxWz9dI9ipOhGESnVEc2l0KVjFOsSR3bqxnlOZRwM136OgSm/LZvMKapcRAcX25gLFOf7a7dczqaLwA8dQVzjzrwZTR1ja6o5nohcxM/C2oPnwrpTiLuCXM3+ONdsI0bLftvVo1ISK3POCHHLc4hUZKmDneuNLPGoPjcHG+ltpLz31AwW6OvcR9i5UyY3zwaI4Ogbr1quFVb+sjICKyOwMgIrI/CrG4GNwySSut4LewFU9JE4pGx4xtaROGV9wL6+fok95ufmsbgwg3wugSuuuEwKU9Z8A/19SCSYp9uj83mG0R+JuIAl9l6ouvvrz3wW3/uXn+G8c9fjow98GBNjo+o5JVMJkbIZQbblZz/D77/9btQawrPEVfMSpPvRPCKK1732Ztz6+lswOXkEExPjOHr4MIYGh/HUk0/jne/6AC684Az84R++XTm8BIArtSqmZpbwgiuvwZo1a/HUU7/E6255PS597qX40Ic+hELenA0blQpaVJ1OT6FRrerf9x6Yx3vv/ytc99Kz8epXXYZ0ZQn9aWB4fT+W5uYwvX8Be46U8b5PfgHPu+ISvPUtd6CbSAvsnV0o4b73fRAP/vAxRJJRDI6txsiqVRjq68ftr3k1xgf65B51zTVX4Z533YOv/ONX8a73vAebNqxFt201YKG3H2s2bEIkxpouhTfcdrtIn//ts59BMumhtDCHZCwqq+fR0REy4hBJZfCBe+/F//jC53D/+96L884+S/s+69VdO3ejt78Pg8OrBMIuFsu4/Y47ceF55+Dd73qHeiUU8yQzaRw+OqkolutveAUSuR48/NCP8LtvuE3X+/KXX49cPo3xsWFEGnPw/Xk8uXsLji1NIdnbg9njwNe+tAWjwx7uuv3lGO7tkftMvVlUBEcriKARVBHLdpFMZ/Hkk9vxhc8/hRuuPxUvufZlyGZy6n3Oz8+pf8XeH11i4pkMBoZGMHukjXvfcT+uu/5l+JP3vgeNVkM9Gaqb+/pWIZFgVBtrqThqlYbA3Vf/zs3Yvv0pfOFzf4XnnHsWFipVMHSS58RihYKAhGqUoNVEMhLB8YOH8KlPfBzjw8N4z333YWzT6aj6tBNfkiujiK2Or2euZxEplj/4oQ/iyJFD+PSnP43B4UE2FxBtKlUXLUYhsU9CLIN08W6AQi6Hf/zSl/FPX/wKnnf1lbjp1ltUY/Ec0oz78OMqqSX08QjQ0qWTjoWNGh785j/jkR/9CK+86SZcdNGlitghNkExVzsaKAqTfXoeeinc6AZ8xqN49OEf4xePPIoNmzbhyquvRSvoym2pQ0I9x0A4CuteE3x0O77OYPVyCb98/AnMzc7inLPPxtDIKvVDKLxj75yiOzoG+c06yotzmJs6qghGn3FAamVFUWvS1rwPQ6MTcjniOYe9NHNP5FmhpX4NexVF2pSTKMozQDKtPgnPV0KTaXUtRxkuEi0n65bNmGpV9dhEKnVKY+cgFvYUrE/kGglhE8T1VJf/3Vj4RuRUHzNQTrOcdVSXn4T8WsPNLc72uisA8K9ur1p5pd/AETjvTZ8233X5+ps9XpILMQFRNt3ElLHDquwcyH52zXVuCAKLZMlGNaDZnYkdQqCQKl6npLNGSUuFiYC5KgFUZ/lAe9R6XQUPLcmk0g0aalj4PHATpO1SZZlVOh4Xq1RvBh5VBFKG0UaTl0DAIqPFkz/DBoUyA9RUJwBNW+esWW7K0tLykFjZEAhWI5Vtp2Ur14jALCktfVp4WuYx2Wnc/P12XeBdaamEbKaAVDKLNl875iFXKAh85O8m4lEkCHpmM5irWJaslJzxGOZmZwQCysqWagExdgjQNKQG0KHdwgsE8BLspl0lN65SqYKe3n6B1GTLk10j5UMy/G9C450r5FFdLJtiMh4TABLat/L6ZDGbMBtQWsGwQUOAbWlpUUAt7YDJJuT9XyouSglLEIGZwAQKOZ4E2qS+iFMNF8fc7JwBnVKH0T47LeWHVJMshpJxTE0exejIEBYWZlWcsuigzRuXdNmVIkAmSVu/jIBTNmS4uaVpR1KvSdmxWKkJmOdc5cY5NXUMiwvzprSkbSZVALKxbihfmWAS1ctS/Qk7i6jByHmlopmgp9TKadSaVSlTss5amopz3jg2+DrRDqrVMkaGae8yh3QiiUp5yaIraCEYjWHtunWWYU2ratqrC3iOO+A8JTUwc+1MStVFb0+v7gHBDxbt/B4BMNq8JeO0xkwKmMv3mpKamyCvn9ddLJfVJGOjr1mrnWigNag0T6JYWsTgYD8Coi7dqFTBHK92y+4blcYE1BtNAsxxU01TrUULXxEr2Hwzu0Yy4Ajw5vM5NdY4FzgfqcTgfJDVZCSqOcG5xjkhC+SWqeAJqHMjZ9OX95XPgtTQtPlUsWPK4lCZyc/nd4w4oCYbweFWS9fH7Gde42K5pL9TcS7Vc5x27XVlMOezOc0drk9SyvIaZQ1v6xQ/WajEpyI7tK7h+qO844hl2IrEwoIn/L2IWVTTUpzNe9ntsthj8zxmIK7ZBrqfk329FWEifbB5yfw737c84TZV2Wabw89MdYueAzbwlR0TM4tz2ghxTAieOccGNsH1Omy8u6aiWb5Y1q8Ac993z3IWybQd+PQ+zirfwEQDjnlf5LjjgOHQijgssTgfZCfIdUxgsAGjvCdsNnJtC/NtrTka5vq6QBjZ25h1Vch4FsgbZqyETU6nlJRi3LecclM4klXa1ucNgS6OfQhoh2BpmHFrFo8OFHOAqRqdIUBmFf6ymlcqZ851Zuu6ex9aKIdW3fycmpuKIDDg9mRFckiy4fUZwGrAncZQxCCbT5ZpbM+Y7peAWNsrw9cLlezmYGH7sVRA/LsDKuWWQSDagXQC/OUWYc39ENQ9+TpCR4bwGkMLYH4eKX9lI9TVesJnXXNXOeh8b2vk81mSE5k+oym3+DrF7T/G3r1Po1xf1O8KAK752L1zJyYJAAe8j3bQ4bPJmr5Dm1UKq6hMJ3DRCXDueedj55592HDKJlxw4UVitccSPQgai5g5skcZwASAhThFGWfQwVWveBVDEaRAVF6lLJ/MAtq8lU54R3UiHR1saLtlxwkDSGxedZy1NgkIfG5jAl5YA+zfuw/f+da/4MHvPoT+gQEUClnsPHAIL3jBpXjTXXdg3eoJBI06du14Bo89/DD27N6NWrW8XEuZhbKBtPxLuxPgFb/1cmzdsoXeKgKAxSPmTeS46jBliLCYsyEhQla5BgCbvM8BwCflXga00NehyQDg7FAWGwsFFOfn0CLYK0U7gQQD6UggM/t4FwHi1hTlcHJPcDlAlj3p4yW0gH7i56hVaPdN8k6ARCyNVruLJkGYRAqvu+1OnH7u+WAWlWBcNrnQRb28gF9ufQZ7du/HqqERuX80W3XUmzX84EePYXz1Bhw8dAilStmADgD9/ZYB/KnP/CUe+O6DqG6fxqpMDrfd/Ao8cfhZNPYu4IJrL0UFbWT9qBTA2bEhZbMn2DigBSqvk7UZ1XqtFq69+lqkV2Wxd+uTGN+4CZ0zJnDLxrNRLZVw4bmnoOgXpdLWetVOIZ3muhpFqVbE6k19ePgn+3HuhjPxohe+HqfmNyMY2Iatu2p4/uZNmG/MYWCgH9/53h5cf81G1Nt1ROttVA8dQPrsUZxxyjmIeUnsPjiFRrOD2VoHR4IElpBAf08G9QiwSHCcY99r5ll8zqkUj3S9ZdtkEZZiBFxjqj2peK2ShNRgPnCg/NdqtQE0O2hXGSfi3B3arDFSmgtyWEnFpZIkSEnFAklyPdkU2g3bT3zmCLdMJcpdo8TahvUJgVy6WLBGTBgBk13EGh1XwgiQblfuIJ2Wj6wXl4qFh/xUPCYylJH7mN0N1RC29jHGwbJq129ch4Vjx0SKZB3A36m2jeDFM4JAuzaJbAY6837RPj3gtXLvFwGN5DRftRwVqHLxYKOICtVIIGUGrd7ZBGTNEPG7qJPQxU/PiAu6BlCB4OzQpLKXI48R/KrsnjKCgxa7BNZJdkun4MWSQFMGjmjG2ZQy5xJeIwH3WC5lURQ07xahLarGjzLBCH1z7FotXXsinRC5NRVEkaQSleMV8IzQEuOftbacM9z6oueW940Wv9yref5hbUwFsMBC2mTXkUtn0IhaDaIMWtYb1Sqm40ll1fbEI8gk41iqETymHbiPWK6L0+o+is0Opnv6Vc/LWp3j6NNtJyV1eDwSIBs0MZssINJsohNPI9ssIdtuYLZ3DGhWEU2kTeUsNatFNBCQFfDp81ltgKeDSBBBwPmhIDflIMjGOlwDpZig3XEiLgUC6/CAc54/I6lVG0inbD8mSbnStLXPN0JyO58QsbdLoJlEBmUYm4JWv+OyFdWGcnWpvTfgtU9EjqhWUj5aRCQN7SsdgsYW2SKyhVS55LYS3IaAYJ79hDGzloybU4pIQ1wAY56B3amkWYAqQ8+UIGy88zIITHdZLykixCyhSbAI4w8EQHPMZB1qzjTcHFmDqL6IRnHozS/6Dex6rHyklRFYGYGVEfiPH4EbLt+kvgfFEr35PIYHB7Tup5NJCTBi0Rh68gXks3n1kBjV9PX//XX85OHHcdqp63HvPe/C5s2b5Dg2NjaCUnlJ9QQVjOx5kRjP3E2eIbjW/+Vffxbf+/5PccaZz8EH3v8+jAwP6UzCXh57MAODg9jy2GO4993vUV1Xa/Jc1kEqnZHKj/vUbb/7etxyy2v0nhPjY4r0GRwYwhOPP4l33/duXHTRxXjnu/5YTi35nqwiNQ4emcSFF12CsfEJPP30Nrz2ta/D5Zc/D++nBXQmq3rwpz/+sYhcG9auwcjwsAj5P39yO/7wnvfhZS+9Am+983VIV4Fos4kgVUMuF8OB7Tux4+BR3P+Xn8U1L7wMf/DWO1HoG0cy049StYY/eMc78Z0fPIwIHQRHJzA8OISB3h68/qZXYSiXRrtWwcte/CLcf/8H8fdf/jL+/C8/jXPOOgOHD+zF5NRxbD7tdOR6enUe7RsYxGtf8xocOnQQn/3rv8LB/bt19hzozWHzxvU4dfOpyA6OI9EziLe/+U34zje/gQ++/70YHujH4tw8TjvtVOzcsRPZQgHDI6M4dGRSpN53/8l7sXnjOrz33neiyd5ht4uRsVEpsZdKVdz8mluQ7BnED779Hbzxzrtw44034NZbX4e+/h5kM3EEjQXMzO3DP//oy4jkIugdHcGhA21846tPIZeu4NU3XYGR/jy6rQpSWaAdtBB0WRsmkY6nEY2msH37HvzP//EQnn/FuXje5Vcik8yqH8l4P/ateeAdGh1FkjE6sTge3/IM7nrjW/Hbr34VPvzRD6LSqKjOIgGS/IUW6zSWHj7FJD5y2bzUyzt278Sff+rPMb52HWYXFpHK9yJb6EOj0Va8C7EH1ixJz8PRQwfwwIc+gPGxEXz0ox/B6NiEzi4kJtLNk8Cq8q11WCepEjg2NYk/ee979d/Pfe5vMTQ8LHERz6GNKNCIAxm/i1TQRYPnfnQw1D+Ir/zd/8RnPv5JvPx3bsLtf/wH6DAihq5BER/tCJ3KWKsx2pA1sBEhauVFfO6/fwb/+t3v4k2//3ZcefWLgWgC8WROz53fdTGToT1yhL/XRS6dxFe++Pf44l98Cue84IV44GOfEMlCSmh3hmftLOEdSbIkf3Y7yCRiOHbkMP7rxz6OXTt24O4/+iNc++IXqZalcxEJos0GhTBRtGsl7Hj6STyz9WfY8cwvsXf3DvVm6fBGm+nb3/RWvPLVrxUpuM43p+sLwWoSLltNnQXm5ubwp5/4OObn53HllVfjec9/vtkzM9ZPIraOyJm8ZMZhqr7k/KUzXxTYu2c3HvrBQwhKJVxy9TVYv+EUVKp1nWEaLYvuZE+P/Ub1oSgUIcZEx6KAluElHD1yGO3iAmKFHoyPj6NULqrPoUt2dtU6j9M2nN/4d39WAOD/+D1u5Qp+jUfg0rf8rbPhNOBFh+42bRFc0LjfEjBhdmEQoEblHBvvBOvIFuHButWqO7DBFmIuRu1q2WxeqTJl2LlsPq3Znc5SkWgWq5apZDmK/KMMJncAtfxNy2eqVWsCdtgwr4OAkId0ivkDzLlNoht0BVwpd1RAgQdPOV98D7N5JEOePRs2AnngJSuLgK1sDgWExNGi5Vm1rszdeDRmQLEWuQa6zK8yaEQLKjdINla4WXIT4+9LnUdAh80mqqqp5Gs0TDlJozFa08WisqxeXJwX2CjLPNlfVFQAhgo0Kpc5zulMTqpSAtIC2JT1GFFGRDyV0mfyCZr/f+y9d5Rc1Z0tvCvnqs5BWUICEZTAAoEkosHGNjkYkAQCDAaDyRiTJAESmXHCJphgj8FjM86GscGAEJIsgoSEAsq5u9W5u3Kuemvvc6/w+9aa74+35vue37zuWYxkdXfVrXPPPed3fjs5jUUmG9ccc6lG8zlEfSGjPAPtYYLm0E8pNDO+vF74QwGkU0kxlbj4EkRmo4j3mnaA7LCEQ0Hdb76K30dw2Sgqee+YJ8v2hK3wVk5ruYRYTQyJdEJgDQF5biCGqc7GGnOaaXtTRTqdUTOL9yiRZJ4EM1TT6Ghrw6iRI5FMxZWJQTsQH1XStP3L51Hf3KLPKqDVRbW3UaASUKd1NMF1NuXYUqPFNxWYfG02GH0+KwNWjRgDbpaoWEjTStytApY2NNwMjTo6KAIBgTM26KLRsDZHvi8LdmPf69MYZDI5xGprD9oe8xnheBHA5f1X/qqakFREMlOTapessXCWZbUBlTiXjBUvx8lhwEvZkFD1wAzhkLHlZmOwWJBVOZutdlNKRAi/DwMDtC2Nwuuh0sija9D4kH2Zy6Gvt1d228GQWweNLBUUBIapXkkzA5n2fUYJzzfkPOPmbazEDXjlIIhD1bmAWioSTEYwm9V8JunWTmWyPoNyok1TikxD5YeXSxiMx1GUtU2dIUnITrYi9p6UhrSKl0rZIeUuQUjOEzbXlbHLnDix2Jida+yUOMdpJ805wLHkHCB5gFaRKorI7BNobNkRs4EKIJNJiSzAl7DzkPnefH3OMa4XHEOumzzEKb9H84TznKoiw+TV2DgcWnN4kOPvC8DX82dU0GoeyyKZ6iUzNlR1Uxltqzm5hshe3AISCQBzDbMtsdW4EyBjrKPZCDavaZr2fB0B1qWicVoguGmpaHndUjjnC3rOOFd5HcwEsnN4ORepkOc95M/aWcVG3Ut7cdPIpuLcjI9l1ShHBQNmcoxsIF4/m8sfVCnzObDzau2cY6ldLYBTVtoWIGcUwUZlS+CX31ODVTm0tur2c3agDfZzK5bVuWUzKjAf0NwxTU/aaZsseamqHQ6RGGzQ1ljlEmwz4C+fQx7Y1DAWocgU7rKItoBa3R/r76b5a3KOeb1cZ3g9fH+Ome2uoBgF+/cs9bWtOLeVPkYt7kKODh78/FY+pOYJ1zyxJv8B+LbyhG17aVtJLOKTlSstgE/kCyouSeiylMSWXRHXceVuynXBkHX4O3zWuWdILWUpjQc2vIvduzYjnhlQDUAAuJAtYcvmTejoaBfgKwtrWbgbxV1RJCgCTMy6MmDmrFmzsXzl33XvefDgmj5p0hcw8dBxSMZ7kUnEkc2kBShy7IsuB0466yy4XUEpFUmmkTOIuukGRDWf3aC8BCa4bpG0ZVRV3Ause2iRBPi+JCGYDB3j3CGKRwnYu3sflr23DJs2bsDajdsx7pBWjcfkoybj8nlz0dLSIOeGdevWYM2yZdi1axsyOZIvuHbysxLQp9tJEeeeexbWrvpIALBYxEbzbTFpbVBaM1B7luYj5xrHRha4trLYfM8ozEwspOycaVNWLWLy1MOR7e5ClWASGypSARtY0QDMlv2VpSSW+tiybhK4IKtSsQtkNfvFU0/EhrWrxeAvFgwxgAQlupjwAE2gjJbf0447AZfMuwIORo4QVOFzVsjB5/Rgy4Yt+PiDj9HY3Ki80t7BPqz6cD227dqP4044TqSBeN+A7Evr6xuxfcd2PP/Ll7Fy4yeY3jgalZoQmjxBJENOVNNOrNu+HcVyGY20C09nUX/IaPR3HsD2PbswedSh+MUvX8WFV1yGTH8cEX8IX/nyl7Av04FAvoRZM0/GzqgTN0yagUPHNCOFfuzrHEDVGURf7wE01UVRLWdQ19BkwMVKB7ZuKeO1Z36NTJ0fq37/R6zfW8amfjd+89RC1NY70RxzYfOGj5A5sBOZSgX93T2YPPlI1A5r1KF8w6ZdKDr8KDnc8IwYjjUdPegpVDFY9KLqzKNUKSDgtrLD+YxReemgra3Jdx7oT8i9JMv77HQh6PVKCZpnDUeOJoN7ZQnrQjpH21ufIXiQ4FQpyS7NmzANKAW80Do5GNQY8vlgjAVI9rTUhnz+SVZLcU9nQyRXAJN7nQSerLgDjzdo3I6prqUWmO4LpGZw36JaOEQiJ2RDTeCKNnUEo0Kq4w1JigSrQNiv4pWK0sF8BmmSx7xehCsuOZ5wL2Wtz7qFj7Yh69AhpyTQTRxKrmVuN3wuN9LxpIheajYoGqCq66cagk3ISDAsZn2FzRVaG5Moxroz4EcmZxqrfD7Jjmftnk1lEPD4DbBaqZi8W66MVScKbFYBSJLU4/CgyPrMx06UF9lkDrXhmFmr1WPielDU2IRCPBc44ONerG6Q+VxyjymXka+UkOPzw/24XEV9qAYJKRuAXDKl546DX8zk4A+GkCoXERDxkYBkRXnNtJFkHiAzi50Eep1ODKQSiJKsG4likC/h96Epl0eHg00zF5zlEurTaVTqGpB2etCAPI7p68falibsLjDbi3bJrElLCKGCNNcAlwuTOnuwP9aAqquEhIsxF3n4K0G48z2IuBzodgeVR11UoViBo0DHE6fGkKHTJOYSjM0nEwdP1F46CsiVzgIz3Vy7jTsOzy8erom0Peac5KrJhprsyanmgNY+O3NMzno8N5LoS4DVslrWnqbcZq5rZn3lCqz9ifNC2buGVKSzLN9Pp0RTf4i0YsUBcT6b/d/UaobUUzUufGx+EfTls83fJSirNZ5RTDrgSbVd8btNnA7PDMyYL1tW1RYpSypfnqstMqEsNUjOsmJw7Exg/hyBdDbepMUXkdiME59B1hb7bzv7n7h7MXRpQyMwNAJDI/B/7gikd7+PmmgMoUBQtTIJOls2bURyYEAqu0Imi4a6esVtUIjBc9GvfvVr/OnNlZh02AQ88NCDGDdunMjgLUcejs6Na9Hb16ncX/ZY+wbjqrsjtQ1y+bt3wSK8s3QNjj9+OhYtuA+jRw5HmlmzTujc39w6DO8vX4nv3HMPytxri2U5L4lARKdGFzBvzqWYN/cy7NuzG2PHjEZ7Wxti0Rp8/NFqPPDAQ5g0eQpuufUmCWaoAC4Uc9i1Zw/O/OpXMP7wI7H6g48w/8qrcfwJs7Fw0QOoEQCYw8rly3HYhAkYQaAnPohUIoHV6zfg3gcfwnEzjsY3v3EVXIMOeMsuBOoc8AcqyPQewKdbt+DBH/0Qx06ZiKvmXITJk2YiGGpA78AAbrj5FryzYh18YT+aR42TBTQzhy8756s4cgwJujkcf+xx+P4Pf4znXnwBP3/1FRx/6ikY2L8PXV09GHvIePhqaowtr9OJi88+G59+uha//MW/YseWz9CxfzeCXhdGDmtRREnJE0PLyLF4ZPFirPloFR5ceB8mThiv6BmC/OxT1Dc1IZsrYNmKlaipbcBd99yL42d8AQ8tug/72vZjMEEwvxVdXV3q151yxlfJxMQnH3yMr186BxdefAHmzr0E+/Ztx2GHjobXm8fSFa8jXu5GW38b3JEQOtqAd/6yC0FvCuefezyGN0YRC7vgD5RRKOURTxQQ8dWjmibZMoKPP16PP/xhGS44/1ycc/aFIqMOGzYSjc3Nqo9ZD7HWzJWL6jeveHc5rv/m9Tj9zNNx/6IF6O7vthSrHCpGSdB5i9GEfpH32I+79ZabsX7LVtx8z304aspUxcD4/CHVa066xpAOTPSYhAOvF+17d+Pxhxer9r93wX04Yvx4WUOTf8fajs5FBJxlkc5+jNOFnp5u3Hvv3WjraMdLP/sZmltbkCYYSzGQ24m8x4FQ2YEA46YYewgSlT1Y/te38fTCh3HmRefjqrtvlxuRt+xUjc2YGBP151Qsj0Q37G2mBvCLl57H+3/8Iy667nqcdd4lKFScSGbyevZKPFOJUGdcaXgmorgrEgrg9//2S/zpxRdw6MyZWPTQw+SESuhGpyL+nJqOVCuTRKlzfAVBvwc97W14+vHHsXnzZ7jnvnsx88STpEznPRLO4vGjQvJrpYC2bRvQv387lr+/DG+/+aYhHYqU6sCdCx7CZVd+E710cfIHTe6y6l3jzMrPl0oM4MZrr0T7vv34+hVXY/5V15iIHMsRj/0auWFKPMFxdIsY73Y71L9Y+vZbeHzJg8h2duGOR5/EWedeiIGBhM5RdOTkPVTdbLksqp0gkKIsPmdPVyee/dH3sGHlUhx96hm49sabEaup0edkVJgpyS3xgIBk/mdcj9RXYL0+lAH8f+7mOHTl/9+PwIxrfmKazoWMBchRDcPMWqOWIzuM678yeKsm4JsgHYETPmzsCvpp31pgA92BYCgiFS75z25LmsQ8XWNVSoUim2UVNVrIsleeLw/xZiUw11BlLoBRxhm7TuMN7/ebTFdZ/NJOUOow2qAxX9ivgoENGFoT03KVADMXR1uJxoMuAbo8o/gsexXaruowb2dHEnDSIR/6/FIjWJmjPMjX1kQ1JhyzhFSXTuXTEUiRUsxqNggAkN0psznzAsqUo0jLvXRS2YCVSlFKaNpmcDHzh8NS69J6gl2NaKwG4VhMDSUvx7RsPis3BIKpAlS4WPp8YkRJyyjL4GEaI248VHWqYV2qgs0SZtkyo5NgAwHH9DuWAAAgAElEQVQ/XifBUzZtaSETpLU0GUACrVxi6jjJQHfavv5sphTh87oFWHK8uZETdE4k05qwBHCNVXPFWNgGjCot6AsilaSSkV4UVNJaKmO/T8Dc7t17BKQx34/jq0zXLLPJqCA2FrCNTQ2GKVQuIyZQz2RW8WcJwpA1KIKB3y8Ftg3cENRlYyMaiWpuGOUfs6nNNdqggNtlCAps9NBihYCYnf8pa0xuWlJGGWCWQA3/nSw5WxnPseB7DAzG1Rxks4bX29PdiUbmGBPwUwGT0z0WYF8xrCdugCQHcOx4DwYGB2R3SaUg1azDR4yAG26E/H6RMXh9BKMFMGZTatwSrCB4xDlOMIhqTikZ83k9x5zbZHyyyKIVMVUH/Hk+e2xdEcihUkTqePXE8moGl8tURRr3j1QmK8JFMp7A6JEjBfoFQ35Zh1MhQcIC1wdZoXvJTMsjRmCbVq+8BgLgbB4nkgLrqcLmZq78ZQ9BqArSiaSAHTJh/aEIcrxPzPpVBrdZewi2cp7TAkngs/V+ui9ik1FJaDBEkgNY6NiuBHxGeO9ZoFJtK/tEzpFoWPeBKmfOQ44955f9TBPo4+/x3/gsycKZKl/Lbljrk6UMdUveZBQizE1WrjmtCa0M20KpoGfFEFAqWs94LwSwwsxNgnsC6CybPv6dgDptmQzIY16f649U5lRo6j6ZjBFeG6/RdlfhzxIcFohO+3Y2EznfqCjTHOC6ymfic/DaKImNipfjyfWOSm45QLCxTcWolX/HjGwChZwzxkLRAMH8UgavcRvWe5rcZM41yyGRpALrubLfk7/HA6JAXJdRoBplksmnZgFvP+ccI9vSWfOXz6xiCAwgwGYvSSta4S0lMUkK3D+0AwnY5VwniYfOEmz08rNbtopWfKyt5OV95tzmPZMVqdThllLd8vc1uezmi4os2/5dz6blomHPJ9uuWp/VAqflumERRXSfNNf4mc1VcI4ba2nTTKZ6mPOMa5IBaY3KmnPLBopt8Ffzx1Jjc68iGGnICSYP2VyDaWoblx6jNlXNQAU7jD0Zx9VWExrCVhUDG5di775tSGdo7U91kyGEbNm8EZ0H2lGsOESAEfirDOCq/lMWJe1faTdULOLU007D8vdXmKxhC6zmYYxFPvc3o9x2i9Si+sHtxPXfuRNutx9OJ9cKo2qlCpjqPoMTC57R/+er8hBDgpBRT1v2nNZBx4D+xq1EYlxbQGwxUIu5gshBGzdswDPP/FhEAOYZBwPM3NqF8y86D9d/6xqBr6V4AqtWvY+NG9fhs02b4ai6US6U4SNJrJLDOeedhXUfrFZTn4pg2zlUy52u1KiS5QRq3QtDNqiirOa9sc4laKHMSHttoLpR94lqrywW3HMXXnruGVltMa+oyLE5aGNKlZsxAJeiVPnL1lwzSIf+3XzLKXva006ehc3r1qDAPanIdd/kClHjyFemvTCZ48WKE75IDHOuvApHTTsa2XxeylSCclSE7tq2A++//76AOpfPi2XLP8bWHbtR9ThwxhdPR9vuPeg50I2a2nrs2LMH879+CaLHHoMVf3oHA66S9qWbbrseXcs/gTcYRjfzpwcSaG1oRuNh49Df1o5d+3fj0NHj0bmvA5HhDTiwZx9GN4/AiSfOwoQZR+CnTzyFWTNPQt3Jh+O5b52LvvYu9A6EEKslEagehZwL/d3dcDOnPhyAtzYDBFP46N04aqNH4FtXn4WYqwP7ciGMq6vFn/6yAjd882qUPVlkXRFU9m1Hw6gWtIwZDb87gLb+HiRTFRRcHqSLVQyWndhdqqCPqtMKazwnfNUcBnMFuLxUPWY0Xg6vcdtRg47Kbs5rl1P7utYEg0+hlM0jlS4inszJZizLyAnm0/oDcHOeOZgvy7q7hLTMZvjs5RHwBuCzrON9tB/ms+JxwB8MIsf8WeXUOdGXzMril0huiMRA7lN07GCNkiOI6mGxB6/fCU8gpPXdJ2BPNAME6VwjljxtdV3wK8KC+x60l6luJuGH8S/lirKGO+ODSDvKqHcFUOti7cdNhQROnmVoRe1WsyNbLGIgkTxoy0wgTIQoEjm4xis+xewZbPJwnlbYPPXSJaci22AqmbXuWNELLpSQIaiuJhfVwBRjmpiaUNWlxmmOgG8ih5SzgKjHD2/Joc9WcFblFkOQmYrforOqe2msuLPwObl3m7Wf7+eymilURwSCfpFtje0vCWo5ZMv8fHEBg5mwR1bfJHuGq6bmJlDN546gsp8uIHlatRGKL6nuUHSLcmodiPlDAt2ZcQxnXk3AdKEEUuloYZ1DVaportc5ZwkVOkUVHPCyZultR75lJBzBMNwEpjM5OH0uRCoV1Dod+MxdRV0ugP4qzwgu2WBH3AUkWR/5ImasVbQUcWS6gq1+BwouH/ys/1NpFFNZNY6YBay6jp/D8v/zMYvPa2o4J8k02hvdCIRCSDtJbDAALt0GRFxR7LOJPLLXU61x/F2eZ+SE8DmBRkCt9nI1lExNYGU0mo3NxP5YuLCeE658Rmlr9n2zzxrSl/ZpPWWWctgsqfpiHSWCIH9GbjLc08uokCjHGBLSKBQnVIIvEBAJpKDsR/68RSJgDWxFe5ia1ShRONd5JuVzKqI3nUtYF4qcZRpxLlrL84zDurlYRMfdQwDwweJt6C9DIzA0AkMj8F84AnXZPeY8SzIke035Avbt2olKPierWSn//AH1iFLZPNK5PH760s/wl3f+jslHHYHHnvw+pk2fIXvacimPA22bkY63wY0EnA4fEokiyt4oEkUH+guDeObF57HszdWYddw03H7rtzG8uQH5dFJ9IBLzm1qH462338PiRx9HhmRf7pME6NgbqdJFo4orr5iLeZddgoHeHowdNQq79+xGY2MzVq78AN+95165NN1zz906Z8eiYWXa9vT1YMq0qWhsasbadesxd958zJgxE4uXPCpCLwU3BLaHDRumuoT9Zfa9duzYg0ceewpHTjsUF116HkJlH7xloLElDJ+jhJ7de9GXTGHR976Ps798Mm678RpEArUoFhmxEcS3broFf3h9ObwhP2qHj0NdQxThkAff/PrZOHxYIxwlB/y+MF589d/x2u9/h8efXIJjjplmSNBen2os9UQkXHHh2zfeiK1bt+DHP/qRxBOmp+zVnxTBJHNAQ9MwPP/Mj7BqxVI8tPAeTJk0Ed0H2jCspUXbvMfrhz8URVtHF+LJLG646VYcc9wxuP/B+yROIJhfEwogGvCrHqwdMQbw1WDFW+9h7jXX44tnnIRrr7scg9074XGmkCofwN4DWxCKhTGQGkChWsD+PQUsfWsP/L4KLr30a6ivCaJcTKC2zoVEfACFrAsNsRFwldj7cWPNJ+vx2m/fwbXXXYkrr/kWaDicypeQLpY1voOZDPLsw9OFLhDEpys/wGOLH8GxM0/EPQsWSnEeCngR8DqlWid+0N2f1JmDwi3Gxzy2+AFs6+zADYuXYOLkKRL9GOcSBzyFCjwUYnjcqkFJgevZvQ/PPf4UnEEvrvrWtThy4kTUhCIi97kEMpPM6FAsTIU9KFRxYO8+3HbTzdjbth/f/8mPUTu81ZxDKKpir4q9KJLb6Ejn5bx2IFYTwW9/9gv84vEf4MzzzsE199/FoEVzFlCamUPKVlpOl5zGEcZLN6FUP3794jN45/U3MPf6G3HK1y5EjuFNJHOXKVrhr5LEyLqRNRffvyQg948vvYA3f/YShs+YgbsXLUG+4lFNz/OGz+WRsxNjbNQTLpv+X9lRQba7Ha/+4Cl8unkTbrzjdpx02lfg8AR1BieRncA7izlW+N0bV6Cwbz2Wvr8Kb7/7PpzsB7q8SJQ8mPet23DeFdeihz179lNJjGT/xG3cpNg7Sfe04YFvX459+w/ga3Ovw0Vz5qNAr0yHwQKy0o8Zwi5dEuVX5OJ1FBGmSvz9ZXj+sQWId3fghgf/BV+54DKkEnk5mZZdFLkZ8rtLDAOHRD7ytioV4K1WkeruwSs/eRyfrngDh8z6Eq66cyFq6lvkKMXaXaiQXGyoSmaPx/QlFBtodXiGAOD/ws1q6KX++43A4Rc9pAMlVYJk0XOx9lGdIRvcEJJUZvoJCBm1n2y4xEohRmkUTMrctZretDpjh58gcDZDuT7Vv1aWFZs3tEZTcxuyAWbxw59lg5/PM0EaNTiVuUn1rlHVUYnELAI2rWRDS4tBj+egapjW0fxdZQ06SvCHqGA1SpRMNmuyxJiPyoZ9ldfjkgWafVBmA505rvycshWTisCJbC4tewOj6COD34lIMCRbFQKM0WiNmu/czKiWC1i2yLQ0YdOAWQVUGfBnqJqirTAVAXzv2ppabWT+QAjhSA0qXieyJaPwJFhLYKZ/YAC1dbUCWWVlTVCZi7XVkKDdA+8b8xMyOWOLynEjcB4MWspg5gmz0RY0qtjPNn8mgLS2rkZjm0gk4HUyN9epPJDu7i7dJy7u4UgUHn9QxSCXaYKzVAHTapfAuIBm0N46jLqGxoN2pgIqLGUu2XfcJAiAsanPLBNaZhK8ZuO+rib2ua24BXLV19WrMeVTc84ou6lklkJWls2mIU81Lu2gaUfM5gnBbIIABDui0YgKE4I7BEqNApGWxSbLlcpsWb06mFVilLQs4tg0YaYtVaVGvQkL5HAKMDM2hQbAJDhEZibth6kG5nzq6elBlioOH8ffZGPXxqICR2nJSLCXn0VgvJXx0tLcJHCzJhYRsB4JRyylokf3h+qbTRs3or6+HnU1NRoDkxVRVn4wbTOp1mXBwOYiv19TW2uAPDaqI2GjsvZ6jJpffS6T1UqAmOPCe8mmqb4cLnR1douJyNdXZq3LKXtpJw8stLKmyoQAJUgC8Spfg8A31cTse3G+ESjimPE+83X6B/plV21bCvN5NnPahbAyu43SxW6GMQOaxA6SHGw7Yj5PVHDzPvt9tJj2IJfLCIDlZ7VBNDa0ZFMsoRozYnNqwBFUksq6WEIkHFJDnF9mnTPjQGBJIGOprLlO8In3gOAOSSQipTBDl/aCzJ8j0Chwl/bwBIbNXON18bqpciZoJ6tf5ibKYpiApgFn2eS27X+5JtoW0Pw8trUw0XTZbVsWfVTaCHS0VCZSZvK9pQJmE7MqYojWHp/J0uafzNMksM7mLz8DX0MqdBVRVnYGC0rL/tlWh6oItUBX+3vmMxn1sk2qIXAly2Cu2yyUrUxduxFKFbmdwWvsj439oHltkxdt7AiNWtd+X16jrC8FZhtSEO+P1P7ZjBwbuK4S8JVNsfLsPgex9ezrIGs185Wta9n6Wpm+sqiXMrqo+UCFstwuqKbhvsQC08pxFeBv2WwLHLSAQs4rHhrta5RiWsC6ARel7qaqzAIYRQ4gmM7XklLJahhbedACmbVeGdUz92j+rK34FWNU9uvMseY8MxntRu1tMh7teyh1tMBko0q2nSY41vx3iZqsPEo+Vyab3ow1wWrzc8ymMUAjARU6QIiUwLFTx9tkVret/gva23cgk03KMrZacSkuYuuWjejqOoBCmTmaZRFWWDcQ/CXZiWAA91fei3g8gXPOOQfvLV12ENgWecBqZhvihLmvyj/lfEYZC598FAF/GNks12ErisBpGu/GPflzAJh1DIkxwWDYKLaEaxoQxgCdFgDM58O6N9oXNKENKYhjpWfPWcXSpe/hvffex7597dizqw2x2gCamuoxc+YJuGjO5XA5i3CUC/jLn1/Hvu17sWXDRhDLy5dzOOvcs7D+4zWoFg0AXLRUtwZ9N0p+4jP2fVP2kYhf5oBoiE3mQCXzA0u5y8Mh6xlHpYgvTDkKzXUxrF3zsfZoWbdbmeYHf/4gAGwOwDyYGaKuQcDtDGCBzY4qTj15FrasX6scL0VxyrKVFQTtbkmi4LwydsEEIamIHDXuENx06628Ms0XrhUEjro7u/GTp3+ClqZmJFJ57GnrwM59u9VQOnrSFBRyRfQPxrFt1248/5uX8avVm/DhL97CURPGw1FKItYQxbDaVkSHj0DVW4SfeF86h5ajDkf3nr2okoDk8yBU8iAl9WwVnrITxx07HeOOHo+//vrXmHbscaibOhbzTzkSY0bUIhprwd49CZGotm1rw9FHT0fX3jY4cyV4G8oYSOdRydTjpiu/iXEzRiC/s4rf/uUVzD1pOnpKbow6tAY71m1DffNItI6KIt6bwPhjpqOjrVeqymq0EZ3JJAZKRfRnCogTvKs4kSlWkCgV4MtlkSk7kCd3jvOH7gz0aLYO7W7WFdbNo22tSEtunxQEg6k0MlUXBnNlKWizqTS8JAWJuJdGJk/2t0ugsc/lkNKSTbgI6z5moRF4rkBZWVQUVx0e5dOmSkUMlrl30g3ID2eV2ViGIOIM+OXsUmGDx+VGwBdEyV2F1x8y+xmbCNzPVMOltXYXizmECRAr8qGMVCZjHHvMyilgm+cEfyiMdDGPhA9I9vQj7PCgwe1FyONCJEB1pGkgMoaj6mFzw40DvV3wuDyKMklk06rL3Gwi8bXdhvRSzJs1k3UYzxiE6Hh2EceRf2czLhaVvVo8W5BS29jUG2a97KIreSRzOXSn8lIDNLFO8bHGyEnBnchVEPaHEKRFMp9Tl3GvIZDHdqtUJFz/MrTeZ2XNGArjnsFViHWvzmBWHcCaWt9jnVCuYKCax4F0XHUl84ojwYiaM3mS5FzQeS4S8MNRKiqnl/eqlMmp6UPIWDE6Ab+x/2YtyHtJSzmSCvh8ipTCusqJDCqIJ9KyzM9EXPDngDSlv7zAMiFYF4L5IgLlfozw1cORb8OOQC3i7jDGF7xoTA9gR6SCwUiLSIMirHmraEzF0V1bC386gJzL1OcOnuVYu1muReB5pOqAK8/3pxOGcUbh8kQ3gyqBYs7lsstEiHGdY7QPCakkmxTLcAcDKLLRTvIAFbIEXy1QWZix5QBisdXU2OP3nRLYkghqVLwEX02tYfYuAcBWbrD2Zm0U2lhFyrCJVca9wbwP9yBTU1pRDXaMh+0owlfg9Sif3dRbrP9dfq/IOXJAodOF1Pu8NrNvG2bd5zlrarDxHumczoEq6Xmnytre51XHSA3uxu4rhzKA//t1fYY+0dAIDI3AP8MI1Gf2ml4SwSyeNXIFrF/zMQZ6uuDlflMuG5fBKp1IiqppXv7Fq/jjG+9g4mHjsWDRAgwfNQp5ubuQTMdIlS64qgl4PEHk804kim4E6lqQdmTx3QX3YNWy9fjiicfhgfvvxrAmAsAJnbsZ7zZm3KF4+73lWLj4ESTSWZ3J1MMiAdBBBWNFGcDz516G/Xt2Y8LYsdi5a6cImR+t/gT3L3wEx0yfgttuvUW9pwhrxkIOu/ftxplfORPjJhwqq+h5l8/HrFkn4/4FixDwB3Wu+PVrr6nnzHgXXg/3+43rN+P5Z1/CsScfjTlXXYxg2YvGcBTDh9fCjwoiVTdWrv4EN9x9Ny446wx897Zvweug410S4bo63HTr7fjN796FJxRA7agJaGiqQTDoxGVnzMThrXXIJYtobB6JZ3/+Gt546y946nsPY+rUydi8ZTN8Xj+ampq0h+7ctVvg9GOPPY716z7FHbffLjFJT3eXYvwa6uvV1+xPZDF85Gi8+/Zf8c6bb2DRfXfilBNPQKmQVo9L5HZfABVWWy4/Orv7cc75F2Lq9GOw5IlH0D9oBDrjhregks8gMzCIulg9XN4YPly3GZdffxMu+Po5uHz+heg/sAXdHRuxu3stGkeEpBymQjKeTCA5GMUbv9+KXDaFiy4+GyNHNKK2lrViEn29XWhpGAOvIwpnyY/xEw7H8r9/gIceeRJnX3ARLrz0chzoj4vUScAvQ8If6wVG4QWDiMZi2PbxGiy8615MOW4WFjy4BMkU42mK8DpMbAV7Huk8ULLOFbWRIJYsuAcb9+7F/HvuwcRJU1Tf8xzDmjtUdcPvcEuRS4EI587Avg688oOfwBMN4oobrsWw1laBy3QyoiulxD9uJ7xBn54VL6oY6OjE44uXYHdbGx7/4Q8QG96KOIUcjIu0iOq2gpXEOIpaqFJf+qc/4/c/+ilOPP2LuOjb30SOPRn2A+gGpv8K6k0UHD4USBQkuTozgP/4t5fwtzf+iku/cR1O+PJ5yLvojOaSQw+rdzjo5MhIFtZ+bvVIQ0Ev3n7l5/jzSy9g1Akn4K6FS5AteVAk0c9VhZ+unk43/F6SRhnzE1DtWHE7kNq/Ey8sXoB1Wz/DDd+5A7NPPQtVVxCkafKczYgZ1p9ORwV9G95Dde8avLtiNd5eugLVQkUAe7wawFW33IPz5l+HA4O8z05kaf1MoYRVK3p8QTiSPXjq9iuwb98BzL7gG7hg7pXIMQ4F7Ne55GYqMJapQ+z56IDCPkQBNV4/1r6/DP/65AIMdrXj6oVP4kvnz0UqWQAjtwgA896zfnZVDDhecps+g6NSgq9SQbytA798+iGsf+91DJ91Oi6780GEY00iREvQUC7Jmr0sYQgFAMapgERb9kBNjIwtPflnWO2HrmFoBP7JRmDqvCfUVAmHgwcPgLIKpVqDrHY10GkT4Vczgt8zIIYTFac5sNKKltIYAkzRSI3YL8zWcoAqgSoymSxisZqDtots+DMMnQUF8wHUxKeFquyiSwJnqFbhz3ExJbjLTYJNVwJ+AjSUI2ry+dh8pZrK5CgCqXRaTRQyhFhQSL1Fe0wrQ5SWZ7IbtcAMRSq5jeUmQaJ8fAAjR45EmiBJOIhYbQzJVEL/O59h7m8RqRSBHTYtqNIrorV1mNSLbIwlUymBCMweJSjH66R1KjfPdIX2dlQvO1DIFpDLF7Rw0RKEG384EpKiKZNKCiiqq6nVtcqqVex0kxdF0I0qCQI56UwKsdooglE/8rmC7sPevXvR39+nRhhVsVT7cim0gRWC6XzNpsZGNQ+K+ZTyjLlwig3IZpg3gEi0BrG6Bil6otGY2Fm056UtcNAfFCCZK5q8TBY2vAd8XeYcR8JGFds30A8/N18C/FRLW1lpbFww64+5Y2yed3Z2Ynhrq+4fG3+85/l8SnOH84kABxtebJiwcUggggpqA0qzYFSHWgBNR3s7mpsbQYUlv0ewlZ+9tbVVT6CsepkFbFkGNzbUo6e321hq0hLUYtgr01W2oCZ3lveR17FLuScNAjzjibiaUbSq5nzlve1NxAWec36kM1kDhmfS8AjwI6BExUdeVoGsrZi9zGwzfh6Cm/HBQbQ0twhslwJB1tDGdnjv/r2IhSPKbBk5YqQsq9mEpxKdCvSCQPGsmlKc07RZ5DXLSoREh0gEySQPCEYVyaKRjaiurk4kU3ns3r0bkUgM+/e3obW1RTbinZ0d8IeCiKeSOGTCBM2vlpZm1NXWID7QL+C6NlKrDOZxY8ZicKBPoDOzsw1QXoQ/EBCIY1vdqmnFZ5J54wShczk9Z7yvVChzrQkFTc4f7xOzZJgHTQCYc4PgKoHVzq4uAfi0u3ZWaQ1EJXJc2Tmcb+xzkYVqxrio1+ZrcLqwoe/2GwcC5X3SUUAZ4W5LUZuTjTmvmSQC29adgBHXNWZ0UGnJOUawjT9DgJVfshSW9XjYUrDSctCoRO0ctkQqrvnMg5JRUjIb1gLhq8YRge8je3q6FljkA4G1tIhhjmyOCm3ey4pRGFs5vka1adSjtJnn9fDvUgszH4jNfLon+AOW84LJCiZYybXFqEcqmid8f947klI4zubLZNJx/2Cz2Na5qgFrZcUbpYyx2LbXHq63BmQ3QPnBZqVAeL/lXmCU2rK8/IdmJsFNPlPKSZbFOAGIqggTuncHFaIKSz2ovFE+rZW/LBWrngWj/OJ6J9Uqi3bLCofvqT2HBarbqMYMqG59Sh5y2ETn+mHlktrXKRWwpQiy9xnbdln3iWiYldtqAH6zvnBO2HmQ2tusec7PZCuHCTYaG21j3897o9cgEGkrnS21NucIPw+vkX+aeWfWJ3vd0120GsiC+hwGsOf72AptZTVLjWaAOttFgHmDNjPaqA8NWCNI0unE7g/+jI72XcjmU2KoV8tOFHN5bNv6mSEZlZxGAcz3s9igPGTJHYEkqWJJbPJNn20SyMC9xQYeCY5qPmsszXUL9uRa6QTuXbwAgUBY+aXpTF7ECWGXDqOY/58UwFRJUjFtA8CWhbc9NnbJJmKJDQBbymip8cplE6tA+043D18E2at49dVf4mcvvoamBj9CIb8A9D39aXz3rltwximzKbNHNp7G2399E2tWr8L+tj248ILz8MkHH6FSqKDIseDcV6PeBoAt5a/smriuGomZ9i0L6DeqMQNC2PlIvK5CIY3pkydj6sTD8OZ//NmQAFCWlahsQ22cgM+uZR19UMFmq83NY6V7bJTaOm3i5BNPwPZN65EWWYaKYWPd73KUZb9lAAdjU6XDMfsJwYByur5y1vn40le/iqrLJcU666LMYBKv/+6PaGhoQYoEvoppCLXt3S/SXCKTwdvLVuCVP72G3328Cn/9wSs4ZOyhaG6O4cvzzkW44ML2LbtQjYVwYNcujKhrwbAjj8Curdvw+t9ex/Vfn4c//+ENnHnp+di+ZSuGN7aKYT7yiBFo27wJseYmrPrsI/z+5Z9gVHNMtUtfPy3wAkgmsqi4nMj0DmLc8CBiw2di/7DZqCz/EwqZrfCPuhRHTPXh6ln1+nwlTxLecoOAtsb6GtSNHif777b2fjiCDeiolJFIZdGZy6OLikuOkdOBRKGKeBnI0BK6TMeNEkKVAoan89gfqSLs8YPArw7D5gE0wBtBYU9A918uO24P+pJpuPwhZOjAoygJ5iBTva2ABt1/D/cbH90n6O6SgZdERAFWXLEdItoMlHIYiKdQYhugQhDZJVth7k0kR5k1ns8gc4iBoghdTvhdXtmDFfNmTc/m07IFJghLMgDBTzY7ee3MG7Z+DfU1tYYYVTYEmAD3SFrAVUooMBuL5A23A1ecPhMbVq6Fl+uCC/C5/FJIKnu8WkaYdQSVjQ6SFUNythp0Wy4AACAASURBVOlLJuEL06qNWXc5RS6IwEKQ0+FUo4e1Od1FlMllPWsiFXFNJRGD6l/Llk7k0UJBLifFakX1WdJRgLviQWuoBrXOKvbQXUlksTK8VNaArHu3ed7cRjmdyTI2w9gA8y2ZO0ZVCIFm2npzPSeYmSzmpJpgY5H1MTOO6dRD2wBa6sU9cqjXOsI9rKbqEYAac9BlxI9BNmLYQ6PQ2XKpEOjJxjPVoIyPIMDN9bHK6zX7IO/VYDGPVJVEySz8JScybtIA+HoeDFbZNvSgTNIqFRdUd3hCKGf2IOYZiQKdd5QXnUTZ50ew6kE2mdInrpRyaCmV0UvSsDukbOMKldN0oJL1uNlbldPLGlDvxcznksnQ5fpOQJfEWFJm3E4Bo3R1IiBM8qfymK3mEycanwAC3nqErLx1No/KJDdYoKzU72pyVY07QyIJR8ArFTfvnYiL+n1L8mtnAmtPYp1hzhGqO/8BrJZLg+aWAYqNywbPrqYG1H5qNjYLR6bTg7GDFggsJrapxeTCIdaP2RPtGk2ULDprkNjsdcHh47wzWepsuJnweGUAoOzgs2YioPjZ2+af/g+vNfTXoREYGoGhERgagf+qEahL7dSZ3qzG3KzL2LxuLUqMiBGBsqp+UDqbQ5bxZPkifvryz/HOux9gyuHjcd+CWzBl6gS5l/B8VcrTeSSOvv4u9A8mkS9V4Q7UINrQilQxhR/8+EdYunQ1Zp9wNO687WYMa6pHLhUXQZ/9y8aWEfjbu8vw8BP/ot+Vq5NISSQIsb4Drrx8Lr5+wXmI9/Vi9MgR2LNnDxoam7Fs+QosevBhHDvjONxx+22mBxomoa2g+JZZJ85WjuvqNWtxxRVXYvaJJ2PhosU6d5Hw+8KLL+psf8SRR+msKVelTzfje0/9EJOOOxyXXnkRGrxRTJ4wEcOG1SA3OIBC7yBWfbIOdz64GF/78km4+forURdtMMpNrwc3334nfvXaW3AFvWgadwSaWxvgcZdxw6Vn4fQvTILPHYTHF8NPXngF33v6h3j6J0/hS2eegWQyqf2U/T7W1729/WhqbsH8K67AypUr8dyzz2LUiJESB3C86UATjsQQiNXLtfGF557BL372Ap56bAmmTT5c9avtrObyMHbQq7qTtfS8K67ClKOPwY233ISe3h7U1dciyHqqWsTw+joRFxk9s37bblx+3U04/cyTcett18HnSGDvjtXYsP1dNI8MIFLrRzzB6w4iPdiCF5/9WPFup59+MurrfRg9pg7hCJ0AUwi4Y0DJi8aaVoweO1521Pc/9DDO+Nq5uOiyy9GXyqJKFxwX40Fc+q9Ki1/GrkRCWLdsORbdfS8mTZ+Ju+9fpPd1OyoIkORJMQHdI6lcZR1YKiPq92LhXbdj4/btuPHeRTjq6GPk/gSey0nCp0MVYx5RQjKf0fcG2zvx6tPPwhkNYM51V6OltcVEd5XlpSJSca5UECvSUSkjwJ5qfz/+5eFH0dfejgeeeQa1o4YjkUjBSzKiP6h4L52klTlLsUEJ/oAXb772W/z7957BzFNOxvnf+gYSFB6QlGwRMN2kLrNX5Q3pnMVoOkeqH3/6xU/x7ht/xQVXXouZXz4XJW8QXj+drkxObbVKrCQvEJka2aITCAd9eOtfX8brL7+AEVQAP/AIcmWv7KbLTp6ZSZ2kkxNJp6zvg4rQoQtWpn03Xn5kET7dvgU33HUXTjrtLFTdIdVtJj6YJwrWoSV0r3sX5b0fY+nKNXhn2SogX5G7YsoRxrV3LMDF13wb3RTx0LVUxEpTC4rg7/Si0NeGx2+eg937O3HGpdfjonlXg1IyPlyKLLTihIS1MHpKLO8yys4iYh4f1i1fjl/98CEMdLVh/n2P44vnMje8wI4DSk660pjS013lp3Wh4mHGIMepjEC1agHAi7Fh2RsYMdsCgKMGAGb/h9FGjOmhKxQFAXxeGU3I2pavqD7cEAD8X7VVDb3Of8cRmHXzS6ZxQ2aN1cwkaESwlDuWwBfZ3FL5Qwtow9pIp7PI5gaNGrhEECGoxy5EG0Urj5DWrGy8DgwMSpEomX+pLCvnfD4j0rXsP2krIHUNbUxzajgRNOMhmIAvFQJsehg7aKNyI9hF4IH2IQQMpYRzGkUns2TF1Ha6EfRzA4dAZb4+bdTKJYLIBpQQkE1rs1zO2LpSFZruR2dXj8DrdIY2nQEByTU1ddoseGAX05sqv4JpRJtmdJW+0VLzNTY2aOOjTS9BE+VIsvFWpirO2Fcy26m2JmZsmvm9dEIKGv59oK9P2Y5sGPT39gkIzOZ7MDgwAKpjCW4z/yBLUDQYkhqZDbpwmKBXQIA9gQICV+w3FMpUhDZJqUpFKQFufmY216SqCDAjmEWkURKQLcV/8zN7OOxDOOJFIp6wMpezKozUiI3HEZVVcg51DQ3o6u6WspmgaJGv6/dr0+VnLOSzqGGmKKBrZ3OeeQFVlIyNbpWKxazmIRXbBHbzhYzu9Y6dO6WopR0Ov9fc1CSwLZ8zCnWqTJnvweuh0ltqgUoRsVhEwDLnDIFk5rDy2jkug4MpgadSSuaY+RwUoBeOUI1SVPOWr8Nr42c/aOSqbNwAamqiAv56e/v0M1IHE9DlHCeA6aL9NhluBK1LqKuNUauFDZ9uELtw2IgRiNXUore3Fz6/B8GAT/ebJAi3h3bpRZEfwlSF0KKUynNaFrsJ6jF3oSqCQHtHO5gV3TqsFf3MSKw6pV7ms8AGKAkAvHi+RnfvgMmbBj9zTkApTTsSiST27qVlTEB51pzLBAJ5DcxwqamJoMAiKxaVFTPZjrR9bm1uQn9vNwb7+2RNTWB6zKhRSCQG4fe40dhQJwU9wREeBnh/Wdwr/1S2vBWprjk/OMeV0RLk+mBsdelMQLU0G4m8fgKNImoUaWOZlVKJwFe+aCwNbRtirleRUEjAWDzRrzwNvhd/n6rh/r5+Kf75u34P1y2C1UZBz9xnzlnmEcsy18t7YWzBCTqmU2mBzCxDi7Rld1T1TFHhz2ff2E0bBWx35wG0tLToOeAawfurXEIC+rQGZxPWaua17d+P+oYGgdocH65ZJFpwzaUdEtdiPW+xmFGH+wxITYDdzosWUJ7Po729DbFYWL8nFa4yBo36mes57Zt54OPzz+sUABZgZqrJZeXBk2uUWT+MnSvni6ykrf/j2slr4npG8JpzVSQDHSZpD28yHAUc6jkwObl85tiEl9WP2M8GdBQwkM0a5apU2oYwYI+lgGsL5JXVN20OpYC01TPQ+HOs2fC21cW2JTc/g/YxMgdJRPAHdH8JhNvqWjoUSPEroNMozc0X13wqvI0eTc152Vaa62DRyc+v3EzrGvlMkRxg22+TGMBx5mvbciXuQ1LZWoAvx8D+/ALnLdIHP4MyWiw1N9+bz4WurMr9jWp7vjf3QaMiEhmAe5O1t+p+WZnPdj4z57FN6DLKX8dBq2XeU5EqrGxh7tW2PbI+AwFHywKav8c7wQa7xaHBno9ex/59O5Av5RQx4HZ6RU7a8tkm9PX3IlUwWT68Zl4D/+MXgVICL3xu2trakUillF+rzBdL1irQxbYjthSv/F2ng0e1Mgoo4LI583DcjBkmC5JW2yKTse5wWypnY6eqfNAKHTKoAP7Pv3Tv/8GyXO15xQIYBb3ICk6jEmc9RUCit7sH//bLV7Bx/XrN6fZ+WpdmMXbMcDzx6KOoidUqV72ntxPvvfsWRrU044+v/UbqOa7p7LjQfo3PDVm9/DKqbAuItSyeOTYEsKgapCWZsRc1Fs0F7gFBL679xhVY/fe/o2P3LmU/yvqattSOqrFhsl6La7+hJRgbVIHJzPG1wWj+O0EVyz6bvauTZ5+AbRvWIZtKCRhkuiRrNUeV9tLGkEk6TmZg8gDOWsPSNDs8IUQaGrDokYelEC7li3CXnUj2xfHar15DXWODMoFlj+/0YP++DiSyWWzZswcXffVs+GZMww+XvCxAuaUpipOmHgpvKg9PMIZEpg+eqgvuQBRjJx6GXfs/w54tO7Fj52eYOW0iGoaPxvJVu3DCsTNwxPjDcPz5p+C5exfglLPPROjwViy55hZ0bVwL14Qo8n0DSPeHMGLkCJ2V6youHDl+Io6eOhqHTDsBn368BqlIFQd2eHHYmDQOGdOMap7kjBIiDTG0DB+HIp9LRwEdB3IYyHnQfNRRWLZmFbzuEHorLiTyQFqdAzc6PU5kqXLkk0X3GXa1KnkUk10IBmICOtmQY/2iHV0K+iqKcvmIGpce1pvOKlL5AtIOr+ylyWnzy0EAYs0TzKWq08MGTtUFDwWAxRKcXub0Gia1yJepJAqeEHI5y2qcWV1uQ8wjCJeullUDKaOL2a9+PwIOF5rCYZEWaU3n8LBupZUgSXBVJNNZXQ8BVa3XxbycRtzlCkIejwiYBPPcXqfODNwbueC5HB6jpnSyyVRFzk0iRsmo8X0+NDJ/zu9DzBdElO/FZ9IflIaWSnvOcNYz/ekkUoUcimVGv7jhC5ozhvLJq6wh+adZd6k8kI2uHJAswI/PEGsygpOMDlBZZtYE7ptc05IZqi6dKBVSyBOYzNIdyIGyx4lqkY0pr6IsGAnDeoSfh9+j4oLNDaqhw8z5KuZU/6azeREioj46sVB5zNcnmOeyGsEGuCY1qsC8LNb/jgpyjBlhE8/tRR3dS0RcIjjshKtagofXyznDOoeAIoFLnnN47RJbOAXSy6Cf65vWTaPuZ8VAsoHLEwByCaTcPvSkB9GbyqCSAbxRNqk4hkWUq0X4XT6E4EMyn4UjV4SDBDtZXopaonVOWDyPoYxsUE4xA8oKcIZpfWzUtASwtQfKkYICBE4mc6bTCqV18nPLAlHybEKZBZ6ycSXAV+NhU4OM8w9JDLLmU1aAUUlLUyDiliELUvmgtY7vq83PhYqTZDRRi3W+ZfSA+VAGzDULuQXestFv4cbaX3hdlm21FMkS8VpOHHxonYyuMREW2rzEaDIArgGbrWADa7/gecDkDXMt52ubmslcqzlHGEMMHvi5B5MwzdrMgb3zhhTA/x37PkOfaWgEhkbgf/8INGZ3ifDN85jilfJFfLhyOZL9/YgG/VLkkaCfL5UxmMoqjuHnr/wSf31zOY4+cjzuX3g1Jh7egMTgIOprh2PDug7sbx+QA0/PQD9KzipGjZ2AceMPQ7aQwX0LFuLD1Ztw4uzjcP/dd6KhJopynv1VnoNzaGgZhrfeeQ8PPPwYMhTn0LqWBDP2agRmlWX/zP/2796Fw8aPFwBcW1ePv3/wIe5f8AimHzcNd955h3pedFjLZdPYvXcvzjzzTAwfNQYff/QxLr/8Spx0ymm4f+EDEhtQDPHc8z9V7XbM9OkS0fBMtfWz7fj+Ez/EtNmTpQAOlDyYcuhEjBrVgHx8ELvWbcKqNWvx1E9fxIwvHIXLLzkXEw+ZiGQig2Qug0eeeBJ/e3sN/LURxIYfgoamWrjdJVx38Vdw5PAGbN+0E5MmT8fv//Iunn7uGdx7/x245JKLLQco46zU0dGpc+iIkaPw4IMP6fq///3vY9qUKUglkzpTUvzB/rCD4h6fD48ufggvPv8MfvAvT+DoKZOQpO1yLqdeMM9zeRE9jR302eedj6OOmoIlSx6TIxzrMTcK8KIIPwma7EuVnPj7mg24c9FiTD1mEubMuxDu8iBcGEAJB+Dxp1B2ptDbx16xD7n0MPzhta2aUxdeeB5amptVbxcLg4iEfepVeB1eNDe0Ytz4CXhn2XLc+9ASfPns83D5NdchUShJ/ZuvQMSDHJ0G5Y5XksPYjk/W4HuPPY6px5+EW++8G4OJBCJBH8I+UzcoJqREgqlX118bDmDBd27Fpq07cOvCxZjyhely3iORlvWms2BcRwruqmJNqO4c2N+Bl576ASpBL+ZefzWaWluNRTTYA/TJFZMAMAFF2htH6BbY3YMlCxaip7MLD/7g+4gMaxGxuFo0dSyJ4qa2MUBmuZBHY1M9Xn/1V/j1k0/jjK99DVfedRtyJPjzPwlCSIrLm6xhN3tkbvU2CQD/9qWf4C9/fB3zrrsRp559MYqeIDwUlPDcLfsuntupAKZrp0t1OPu8f37hWfzmuWcwfvYsLFjyJApVPwpVgqfsc/L8UIbHRTUsY2r8ItcLAD6wF688sRifbt+KG777HZz0xXPg8IZRpRiPn0vQJ+NAijjwyVso7PoQS1d+gnff/wAuZuK63Bis+PHNOxfgkutuQX8mh4rHJcU1nWDZz2D/Gi4Pcr378dhNc7Brfye+dNn1uOyq61BipBY/E0U1dPqy4qGEtzCviucwFBBxebBm2Xv416cWINXZhovvWoLTzrkUqVRBFtAFnk4cxF/cii+irTevg2Usbeb9lQoSbR147ZlH8dmKv2Lk7NMx5zsPIVbbgrKDaumKIdpSlc0eJsV4BIJNeWsRORmBNaQA/t+/yw1dwT/tCJxw08/E1mFjlsdfbtgl5UM64XE7kEnG1aCnLbQanmTcs2FLe08nwQS3AGBmVPFh1tFdyrOKGv1sxrOhSOCNIG5NJCr1EpUpaphQ7UBFqKUEM/mzhuVNAIQbplFPOQVoEqiREojnXpcLg4NxKeyk8IJDwEOpkJUdnVlEvWhsaERnd5csgZPpFHJkBHk8sgdWW9I6dPN6eAZ2OagSjGihp4VkNFprGke5IoLRoBSDBF0G+vulzpPlcNFYOnvDYYEbRYKT+bwBL0olNDU0IJ9JIRc/IOCMauJkagD9fd1IxPvg9bAxx6KAFscBgSpsRhCkYjaebKRp/cxMtHxFXv7MU4vUNSBKhS6bemSzeXyIhGMmo5EqLjZOZXkYEIuIgEYimVLDiaAowdDevl64A/xMJt+X2Ra0PpV6mk0x5ipSMRsKSzlK8GFwcEDABsGwsN9sOrQFZgHHQtJ48ZMNZnI0mBPNjBIy4fmeXPxD4ZhUz7lcWveP/5607I6piDQqNDMmbFZ0EMj1eNU4oZKTc7QmGtF95XhROWIrFGmDTNWAz8/cV6PS4heblQSZlIHsIqnAXK9Ya5bQiqAoFaXMi4hGIsqppap5eOswXRPHNhgNGAUldxxa/5HFWa0KzJS9b7UqS3DO/UK5JDC8pakR2UxK48YSj88AweG+/n7l2IYCJCcU6aohAJjZpgS02BglCaKWSmi3B+lsUuC38kSYl0dVRqkk8JD3liqb/W1tYsxt37Hdsvd16rNkWXhSzUmGXXzQAFIuk187duxYFVLxwbgK8PHjx6OujmBwUXOvQnvKvj7ZnhO8pCKSBTCVy5w7sYYGrQc5Kv6jYQz298oamvOAYBRVvlTq83NQBc/GKvOiI7GYmnUEGKlmIYihHE2CXoQSqOgoG+tf2byqKUYVh1MZxFofmGtGMIr5bw7aTwct6zsC3ybHRZbPkYheR6opNiNJdqB1HxU5dAZgI5rPDjP+COQHA0hmSULh3AqYppmlIOG80aFI9vBULYf0miIwEMD28XqN3f1A34DAQLtJx6akL+BXsSgCDrP3SEDhtanpapTinGNS/DBXJF/QWmfso53IFQgAmmxhu7mYl006FTdUehr7Y9nzEpySDSzJPcZKnn9yXbUJNrJ1ph1MNgu3x4DKBME5ZoZgQ+cFKtYrui6b+EJyD0FnO2eXewDXVBvYpbLVBk0FLnOdIRiva+J2wZwhh1i3en4tm2cbFDaNSqvRe1Dtwoamsd/l97mumT3AUkNafV8btDUqGbqBug9eu7KXlFNsQG9+cU0UUGrZ9nPP4efkmhCJRM39txQ/BhA0oKptxcmDlXKJOe+tfOSDltVW0DHHwwBrBJG5tlFdawBrKYwt60YD2PPzGUtSGyDlzxHot62JObr8GatTrJ9VJrHspO20YgNUy+bdAjKNHTaVx7b1t1HQfg5yGqDbzC3muBqiDtcPqWG5bwrUM8Qwv+W2IWZnuYIdy3+H3r4OZPMZ1DY0o1R0YNXKD7Ft+xaNT1HJn4aYYsgdLpESjjnmGHy6dp3WAwHaLlr2sxnB+2SuSMCtbIrtDGku3gSqCAgR1GWGk8novGL+lTjiqCO133M/kuJLmYxUdxu7WQO20y3kP/+ywX/dO2uOc83n2qa1ieOpSHqjnpM1kg6aFXyy5hP87a238M7SD+F1V9DQGJPK+ajJU3HH3XcJHItFglj/0YfY9ulGfLhipbFELhbEuOazL92twIPPQYx/cPcUiFcp5nHmGachMdCnedzU3KyD4dbtm9Hd2YEIbd9ls0677yqKov+YrGAp2MSsZoavsf02imsrm+c/AYAJDp8063js2LQeObmvEJew7PhRAk3q9ZzL79TkSysiQuo7Ah5u5FDBMTNnYt78q2RjlU/nUc4XMdDThxUrl0vVTfC3nC+LpLRx2w6xyZ/+3b/jg00b8PyCH6I5HISrtQauagpTJx6F1RvWo6XGjTGtE+Hy1GPUhFF48edPIxZyo3+wHdGwEz4EcNqpc+EIRvDZ5g9w/kmnY398AKefdDowegIumX0sqs4M2ts6MHZcDfLJMJIDFYw7soIWVxOOHXMMwi0xHD5tNFzjzsf6v/0B4484FJVUH4Y1hLBm1Qc4fsZ07O3aj6nTpyJfdqOzOw1vzUjs7I8jwf2dyuZCGgfyJQwWHegs8N888DJXiU0BFE2+PPPrUUFOJBITf0LGNZsTVO+SwMPnw0uLZjetYSvIFbPIOZyykx4kI59NgmIJITULDLDP54ZrqY97jKtsspxYb3PdqZhMK7LT+fynK3RtqcJHxw09m8zs4hmgjAqbCNUqci6g5GceWED5tlSGcnIlE2mrKUK2uAO5QlZ1JkEpEkdkG00VI8FRVxWBCK3bS6oVWDF52RgjmchBu/QMPCTfsDHJZ7Hsku217MZp4c+oFTqJBIJojEYQZL4eox6YjexhhINTNYGTSlQ6FVGGTCIq12Da4rKuKlvgJkFIuuRki8qeLWu/JomEhA+AmfeyHJPj7uekCX7meCmPwWQODqcHlXIObp9fr8HfTeVzGCzlEXD5EPawNiD4SsUs3Umq8EZCiOfS2vNJxiGorrxgZonR7YHxNpmMahSuk2yiSrXM92AN5HepMZJ3EESuIBVPoMi6nHugz6iGSWOLeLwIeZ2yBHdyvlVLAri5duVSaYHORWb+so7gOuey7N6sfaSQL0rtwNgeNgsLblrXe+ClxV+6iIGAH9micTti3nmFOeSVMuqCIcSLOZS9ATgJ7JP8RAIt75PlvKHx5NnCZWaRFK9aA82+pCgcC5/Vn5aVsR3HYNdFnOuCro0qQApnyxtaa5JckbWHWv9s7/OWNbO9BwrotxwZqI6RelfrWkkKCjszneNobZxaU2XnbeU3izjDEDrD0DHXQ4WNVdtIIfwP1s3mNT8HmQnCm3lmXGZIHDD0GjP/SLKWc7RKCXaZjTuL1vj/5xdzjTknZM3PbLyDNFc9/x1XfvH/dU8c+ubQCAyNwNAIDI3A/9oI1Ka2SLChgwPPEtkc1n70EfLplOobr8sppzoqgOPpvPbXn73yS7z77oeYMfUw3HHXWSiVdqKvpxuHHzodO3cAu/dm4PDVyh0jU85g0qSjJPhIDibw+BNP4f1Vn2L27Om49zu3o74mjGI2qbMhRRANzcMsBfBTyJWqct/gXmzOpXTdcGL+vDm4+IJz0dPRgTGjRmLv3n3qPa34+wdY9MDDOPbY6bj9jtu0n0Z5dikW0NXVgxNOOEEK4HXrPsUV86/CCbNOxP0LF0k5m8nm8dxPfyqXxOnHTpeilGfi7Zt3CgCeOnMSrrjmMoTgxZGHHIpRI+qR7u9Fx5ad+PSzbXjg+z/ArBlTcf1VczBq2Gj09w0KMHvokUfxu98vgy8WQv3ow9DYXAuHo4CrzzsdU8a0YNvGnTjqqGPwH0tXSh1997234bI5l0hMQ2Uj69mOjgPYtXsPgsEQnn/up3j//fexaOEizJo5U054e3btxPQvTMe06dNRZf3o9WHJgw/gheefwyNLHsLJJ85Gf48R79BSmj3qto4OZemOGz8eZ371KzhkzGG45YY7FOU2fPRwTD7yEKxe9R762vdh1LBhKJSd2LxrHxY99j1MmnYk5l81F0F3Fu7qIErlTnR0bkJjiw896s8NB0rD8PLzS1VP3XXXd9DadBgqJZ/iA+vrI3A4cqiwH0tQtwq88dZbePCJp3D8KafhvEvnSOnpCoTg8PhUM6bSWdk8cxrU19Rg78YNePTBBwUA3/fAYrk0eVzsQRsHItY12SIjO4xTYyzgw723fRvrt2zFLQseEgDM8zgBYDJZmevMOqTscRhSnwPoZQbww48LAP7GrTeiacQwhSDRHYsER7fXrzqYNbizUoKXfbb2A3j0gYdwoPMAfvTii2g6ZAziuaw+A8+aPFuw7ysHNJ6n6CoY9OP1V36FXz/1Y3z5rLNwzT13ocQzDR3N1ENj4yFn5oOLBFGn6vBKvBuv/vhJ/Om3f8TV374VX75wHnK0RGa/i5EwJUlE4JICmP0AlyyugwEPfvfM0/jVs8/gsNmz8MCj/4Kyg/1mAsA84blRovV6taD742aVzr6G14lU+y787NEHsWH7Flz7nTtx4mlfEwDsYL/O5YaPNSlLy1IBHWsMAPzuik/w3vIP4SI71eHBQNmLa+64D5dcdzP6MlmRQukuxbzxgwAw44F69uORmy7Djn0HcPol38Tca27Q5+dnokCwAOMQVJRgxCEipMNFQnEeQYcLH7/7jiyg4wf2Y859j+GM8+Yik2E/gBBxzhBHCYyXWSE7UebBzkkyZAkBzrmOTvzm2cfw2Yo3MWLmqbj09gcQq2tF1eVFhupt1r4kG+hcYPouMr+xyfGs64cA4P+1jWnot/7vGIFTb3tFDWAqdGhPalREOW3expKrYLIB1SSlPYGxyuTveL08bLJZQcswp6xVqUjlQ0zgkYuNrC71+1UBwmzyElAg2sYFlgAYgVo2lQ0IzCfY2FiZJgsbxfCvowAAIABJREFU7EUdtI1CwABYyt4iECy1nV+bKs/JbCSFgrSwS2Cwf1BNqHAoghyBZWZPgg0yP2qiNWKQsLFG9SyBS743G8Q9fb1obGwS+51Nf4Jwxg7TKQtYdqDIbgv6/bLHlWUyQRNuCh63QEB+EdDo6+lRk4vjkM8k4a9mZRPN6+T7BfxeFHLMKIDytcpOl5RPzOpiA8bv9Ut1QIChjIiUUFQqsSnOTc0bDIkNTyAOJeZWBrU5spnN95elXi6LAlKI1ERMM7dSxojhI9XQy2UJMHrh9deoiZfLpTT+BHio5maDj5tCIZuXmpZACF+TgAvZavw7m4+ZVEqqXgJVVNqyaUVFsbIgMgWEQz6UirSdTev+u2lfqP9YLFClGlBGLucKG3gDVrFEphyvg7YabHbJHpzZoNmMgEYqttva2zUnGWDPRnxTY5MszankpRLZVhby3rIYNSrAMroP0OK4VdfKwoBAFgEIZvlSZckc38aGBr0vwT1jtWopz9wOKWE1B0tl5RXu27tX94xAH20+COzSSpuEAOmcC3mBwARCpez0etHX269Cl/OcIDmLDSqK2SCsbzTvzXvGa+T9MvmmVbhdHgHTfL/Ozm41t5hbHAqG4fMGpJ5OJJMIR8MYGBxQU43FG/tVfE3e03Hjxmr+UynLHGkSGsg4tTlTfB5pDeRw0sY9hWwqgfpYTExHFijhcETAXzQcQnxgAJH6GgzEB0SIkI0jMzfLFanhpXQsF/XzKhacTin3Cfh19fao0KZqnXaItJSm2pkAejqblrJWliuVqsaS84oEAK0JbpdUorFo1CgZrZxVgbC0JnZTRexFNpvW80trGVpzS2lD5WQwiABVswWqKgjcUFXkMHnNfp8hUhSKmke0JOJrdHd1iUBg1LW0Bu3T/7az3WzbYimOmbspO2gqh1MmF5nrhKWEowUnAVflAueZ4Ur1owEC2TRks9XO0qVq186I5XuILcpCLJc3hB2PsdvRXKNNcOnz3Fh+NgP2GyvksqznTRY2QU9ZHlsqfNtKXyAoSQrK1KZli60wISBpQDg7h1eNUdnsE8TLar4RkCDYaWzZTV62wG7mKloZyUYMY1Q1HMNsng4QBgy3AWY7H5ifz+wlBtAm6YD7Cj+rDejTcYLrmVioVvawGJ8cJylNDdnIZO6SDUqw93NQlJ+dpAASGWznC+5bGm/7M7pN5iJf36iQzVgYlbOVi871iGApSQwEWQno046c4Le115mmLotWYwOp1+T9U8awURsbZwmC9cbC2Ab0jbjJvK5tTWqAZdNYFvgpVRRBDAOg2+NpA+p6Lcvy01YXU9lpjxvHh+uDDXTzmeH72spwqu4FmKh5bRioBJANiAMcWP0f2Ldvp/Jlyg434vE8Ro46ROvJ3/++EkvfX641dPSokRBxoVSSTf7MWbOwacNG5ToXijwZEvymxbWxJNM8pGMRgUTb8ttqfqvJbimDBZAzNYF7t8eNOXPnYdLkyVprSPaSTTeHy7I/5bopq83Pe+D/UxFoA8DWG1jJpGb+CQDmodECgKiWU61hKfLp+MD84+effwFr13yIbDopYjHH46NP1uP0r30Rd951K4JeF3Z/tgWb1q3Dzh3bsX3nNh1CabXLQ44ePFuFZpEcbNfRNIFDVHDLt67FH3/7a6k/+Rl5j5QXKbCABCajTFR+7+c4hPV3M18MDmBIFppDVOz+pwpgB06ceRx2bNqANOMQpML+XAEs+zBLnaZDPuscSzHHj8T6jyztiseDL591Lr5y1jkoFCtSbnNtJnnwjTdeR8gXQDXHPRjYc6ALv/3z63jngxVYvW0jQpUQPMgj4w2hpi6AZH8fbrr1ZkRQQDZdQG1DFCPHDse6TzejPkYXFOYHpXD8lImqqXryvejtjePyE85B47RpOPLQSSjVRvCdm+cBzjxcgyU1eLbvW4fGOhfmX/wNjGg4HD3dPajxA3s78xgx6gj89S+vYdbMryCV6UIsAvg9Pnh8LsATRevIZrR3JREKj0JvKYN9gwNSB5bzJWwvFNHFbONiFWkeZgslRGWRX4KvWhQAKot6CzgnQUdsae5Puk/Mb6JlmMeQPhxkRtP+2IEcs6fcAaSKupMIuJ3wsGZnSIsITcz+dSOfySGRMfbyrJ241/T19cLp88Hh9cIbDMIR9KFYMIpDRTGQxCECjh9wVVX/0yrOAVrtUlvM/o5TtTfVBFT6Ul9ayOTRX8zJScU4IlRUM5BoSvUGnV24r3Gd5pkjXsxrHycYGY2GEfMH4VR0BNdiczahTTH3NNnVO5zoTcaRoU6zVELE4UKkCgRZu6tuMCRO5r+WnHTHMEQkXYuQMo4vz0JUCtM6moCoGx7aD6MsBYKJgKB7kclj5f6cJOBeIKHQnCf8viCypRLaSF7kv5G0J3tdq2FBJ6JQGAeSCY1zY12NFMI+y9qZey/rJI5fMpUTOEx3AI/fB2/QIyIX90SOS66YFxue1vz801t18ZYIyOMzR4cbvm8iEYfP61KzkWeObLmEaKwB0YBfzgA+vxt+J1XiHpSyOVSKJaT4/HqonlaXB65SUTWpnEg8XiRTGa3NJKywxssXHSgn+7Vul71+Abh+EuRYAxQLSDP6pZCDryGKBG35aOHv8UntSzs37oGyuOe94PzRgsS1nfsj824tAhWzpKUsLoiAYyoSk5ertVw21JaqwQaLLaCe9ZW+LICVdaUIUZaaVsAqf5bfp7pADiIGPJYNuH6V+74MAnUm41uwdpcKWT6UuhrrXMsmurkuJ++bvXDLVcSQemxrB1rh2/u3qQXNvmwUvsxz5vrKvYprqxXJoX3eIpDxvaWO1oZt5f2yvjXNWbvG55mvmk6bJj9dsog9W7EbfKmOIQXw/x2NoKFPOTQCQyPw//sINGa3W5FPlgV/oYCNa9cqSoWADN1f2ItiZAUVwPky8PIrr+Ktt1fhC1Mn4OpvzsS+9pVIJeNorD8ELhyKeMKPYjWMkqOEqruISZOOxIiRw5EYjOPxx5/EypUbcOLs6Vh473dREw6gZCmAWc9IAfzue1jy2JNSADNzWC5S/BOsr4D5c+fgkovOlwL4kLFjsXfPXtTU1mHVhx/hwcWP4bgZx+JWZgAXCxKTUECwf387Tjv1i2gZMRKffLwa86+8GiedciruW7BIQGiuWMQzzz4HXzCIKVOnShjELX/rhq344VNPY9rMSZhz9dcRrBAAHo9xE0Yi092F3es+w4797bjn0f/B3ntA2VGdWaO7btXNqbNaOSFERgIEEtlGIMCAAxgwDmRLwJAEiGwUEAiEyNl4DMaA+WGwsY1NDsIIBEhEiWSU1ercfXO+9629T13heWtm3lvvn3n/mlndNqsldd97q05VnfOdb6ebceiB++Di885Ee+tIpJMZWD4L86+/Ho//7gX46IY2ehLa2lvgeCs47+RjMW2HUfj0g8+w334H48k/Po+bb70FV19zCU497afufpyuSiWk1csyTn4XXHAh3nprBZYtW4Y999gD27Z2SBQxceJE7S0tigRqwNy5c/HMv/wLHrz/fhwxc6ZEVowH4V6MNUwqnVLfimDhEbOOwLhREzD/8gUYzCTRNqINk3cYjaeeeBj5RC/23WsvFEvApq5+XHLNQkzeZSecw0zcthCcWhqFbB8KhQ6U7K+xrXsTatUYYqHd8M8PLFdPYv7869AQG4F4rBVBf1CONb5QELVCBvlcAvlKGX995VUsvGUZ9jnoEBx74snIw0Ywzh45Cbqmf8UeBAUdTfE41r7zFq6YOxd77Hcglt5xj/YR7O/aNSMK4z1TqNBZyJbrS8Tv4PILzsH7n3yKi+Zfj72nTzeRKy7ZzctIGuIAbHOw3rMs9Px9Pe5dtASesB9zLrsYw0YMN/dFhTbKEQQjUdX8ys4t5mGVihjs6ML11/wCf9+wAU/+4fcYt/uuWLN+HQbpFBmOSCDlZmqIXOHz2uq5/f7hR/HojbfjyOOOw9lXz1MubolkQrAHx+rM9AcrNmP46OsC1JK9+N39t+HPT/0ep19wMWad8BNkqnR7MXEcVQGbBIApCCLE6UXJU0M45Mfv77sLj993DyYfcCAW3nwbqp7IdgUwcRP2OuACwF4PM4CJLQBpWkDftBAfffkZZl92GQ789ncAqpLp4kOlvtJ4OUZldH3wMkobaAH9AV57cyXt1lQ7J2tBnEUAePYFAoAr7BvR8YkRkXKBYy/Hh0z3Rlx/7kn4etM2zPrJuQKAS5ZX9abtWPqzomqUHeyBw6xkxwWA4cG7r7yMX998jTKAT7v2Zhxx/E+Rz9H+uYaSp6j+AwtOuo9xfOgyJJiecYGVCpKbO/DkvTdgzfLnMZIA8Nz5iDUOQ9XyIl2iRbclEJjOPRIUyp3WRJfUyY5DAPD/70va0Af+dxqB6WfeIXUNM8P8DKdn7m+ZbJeiGk7czBPsM/adzI6isrSopic387JXtOmwb3KDi5UiStWiMiRtb1jMdQOcwNjvhsIC2tiUUTOXbgNUM7nNegIHsizOGVtnNtYFztL+ko17v9800Mm0oRc/1alUHeQZ5h6RTTAVbQbloA2syXllHthAoh/hWFR+9bI95cTF/C2+H99HyiYqK4ICjEJBnxaIMplSVSp6s2ro0gpb518qYKC/R9bGnHSYSWoHQ8q/ZSOf9pqy/yRQS9vacllZY8FwVEoIWixzoirlaK1KxZYFbyAkxl+5zAaHhXCAmcBsYFRRjVoo0/OeWU60rAwG0dDYgHQ2jWDQAMlUgORyBX2vW0CzQRYORbF1yxYBaNFITKA0m8NGSVYzYA1tHpW1R0WapexTNitkJ10oq0kfDNJ6g8PLphlzZ/0SoajBazsC9GSnXSwgEgyqwR8MM0Ovinwuid7eLqmS0um81ApcfBPJQbVtCORzHOPxuJutkUS0sVWq47b2YcpBo50wlbL9zMpoiKOttQWDA4O6T/mfFHswwB7BAN1rVOj5AybHtchGYlD/5njKiEViOkdmqBC8ktKMalNmkSpUzNDmt23bJrCFuc4cwzSVK27uJC2pAwR7iiWRBbgQN7ZEDZACSwUiLatJGqAKPJ1O6H4KhSNobWtzLXKNwlZZIuEGLfgE0tiMT2eY18wMXWaHOCi5ilQq740QwpJChYrSTDKjjQOVGlIMWjVZxfLZYVM3aFdlOegncKPmFy2/y+jq6hIQzFzfTDprFK2hMLq7tym/d/SYEUbt6qUqNKXf4T3W1NAkQJZ5u1SxS03hIigsnjh+tNUlCcHxO8bCkSqwckWA2EBiUKg0m2h6L9mtGDskvk+hzHnEqyYWm90E1NgopsKVY8NjJujG68pnjaAv70E1JtnIkrqBz5LJG2cxm87n0Dc4iIZ4XEQLql2isbDJxs3nEAoHMDDQh0ZaLTNLuWyeNc4vvAeyaUNi4HMTpR1htSKyhSzlZS9jwE5eG2Y+S/UqZfM3gCl/1+Y5UK1IMJgKLLoFcJPg2iLzXua8a2zKjSKn/sXj0NhQgcWxqjc+CYqxqYcqgiGTd2KUniZ3t573yixzA1rR2SDvKkcMQKz8a2ZBUi3sdWRvzXlc9r7Ma2V+u5svLLv4uvLWVYJ6yGYhSaPAzGSC0HQtMN/N7WoyhQTEusQb09hUZ9YAUC7YXAcueezKe2fjnmpYjlldicoNit7WxBaYbFTadhp1jo5VxBfTiP2GCFLPSjXPOO+XuiKYx8vnh2sfr6eyfDWuRlXNE+E41W2mBa4RoHHXsTogX1clS93NtUuZ4kaBqmxk9z5Xpi8VyPwc9xkyYKbJK+S587Pq76fxqdv8ur9fB5eVqUtiCoGZYED3Kc9NQLSrQtqOcroWk3VVNjdHHMd/BJ/5Z56/AS2+USOz6DYZtOb5ZY6TlHycFz0edL77HDq3bUauXESx5uDu+/4ZR3/ne7Kn32HyJCRSSbzw/PPo6erS81vIZXR99tprL6xds0agCusLKvHqeaYECgQAM5/KPXb+3YCWPD8qqkg2IfBEC1cq/hzlxXCe4QbwqGO/g2n77YcQFb/aPGgG1c/Muf/bFVwdAK4/x3otLWBdAFjEDs42Im5wI2LmAEUBuMosr9dCZ8cWvPLXv+KD9z5EqWRj7Rd/RygawvDxI3DWnNNx4NS9Ucvn8dbflmPDxr/j/XffkXKRm2nj1WmAB5MbZu5t3cGOg9RADy74+el467UXZdUk8h6vv8dnLJIIiAvQVWAmbDGTPbKeEnnAtYDfDqS4hCDBH/8OAEyw5oAZ07D+8zVIJxJSO1YI/WkjVkKZ5IYy1wUD5PDYdd/ouawKvCEZsGab3NATfvxTTDvgIFQFlFThdxzVLq+/9Ap8NSo0PVLO/uqxJ/HtI47A4Recg6vOX6Qxb24O48D99sBzv/01hrc3INaYQyaXldra5wvDsug+wSXGh+xAD6JNPrS0DMOmTesQ8kaw2857o9CbxQ8vOQd33Xwb3vroXRw2YUekLRLOejHloBE4+Zi5iFnDUfMWkerox7b169G+5874w33P4IdnH4FaMY5oQxgtrWHYgYhUpplcDes3daPKPNeqhXSJTghepJh1VAO25ErIW14kSpDjRF8uDW8ogrgsvcoi2THgjTZuJJDZDpX7vGvZbOH9UNa6GQtEBeLkywXk2S30+FD1+pS3LWcCZqLKxacioJb5vz4SNuk+QytouoNIQ18zdrc+KoGZoepVMyxL9na6bDbtTPgiMcWtbyk7zVkWElYNqUJJ9ZDPJTvx+QwELHhJpOPz4M5tcGjnZTbwVjmPsONDgMeXL8F2fEhnjUqYz7BITbSwZ60YDqKBMQI1rq3GbYIM9AiBWebJOjVZ8Q2Uy1LARqpVxCoEvplzSpa5pTqaxD7aJDt+WqUzKzykLF7m7vJhoRMKba1pf6fnmEBcuaBnj2sESWpUKit3VmBwfa42xBkq1mmznhe5pyo7Ya7H+XROtnCDuRxK5AdEgqpLPIwcIOHPH5QSm6Cx5nPb2Dk7zGOrVJFjNEeFNXZI5037ZqpKS3RiYnxBkfENtOC24BcJq4ZiJosorep9NnwuKamztxfeUBjbBnuU4cUa3FZUQQVhfwB+2DqWdKJfeyzOxYzEYb0zvH249oKspflZVEYXqEi2AY8/hmIhiz6qwlUrWCh7bUTbW5FxPOT/CxjP2ZAVIe9yZYPzvitxfvhGjStAVXMt1cAVIE+LeOPmYXFfkc5ofgQJBK3NcOhCRPKL607FetOQuaheJ4HXo3GuRxX8q9leIKzhAJBU4U62+kYbc9UoUhrQmtFkpvGeYE50XbS7HWBl009W2ebaqG4wq7YszDkvy+6bRGTxuFygWPUMrahMxq/qO5e0yuPwEaSX01LRgNVujISxvSb/2uzNTN3JxYJ1hFEn89mX+8X2Gp3Z2yYepW6bTSKJbK3LFWz4p+/8d2pnDB3r0AgMjcDQCPy3GYHW/N81h2uNY41fKGLtJx9jsKdXrmcUxbHXwF5ZrlRFoVLDrx55FH99ZQVmTN8dJ/10Kjp63jWuVlYDYsEpyGRCKJaDKFUIkuSxw6QJ2HXXnZDJpHH9ohvw7ttf4LBDp+O6qy9HQzSEci4jIQZj95rbh+PFV9/A4iVLpTZW3rwIWazn6eJm4cxTf4aTTzge27ZswsTxY7FpwyZZQL/x5grMX7gY+06fhssum6c+GuPY2Bddu/YLfOfoYzB2/ASseu99nHHWWTj02zNx1dXXCJhjluc9996HhuZm7LTLrqoPi+UKPv/4M9x9693Y++ApOPnUExCu+bDL+B0wccfR6Nu4Adu+2ICvN3fgqiU34cAZU3H+nNMwom0Ucpk87KAHC2+4AY898Tx88Shioyairb0ZwYCNnx8/CwftPgnrPt+AqVOn45e/fRK3330n5s+/HD/+ySnaN/K82aOjiEX1ayiMM08/E6+8+iruuusuTN5xskj97GlRtNPQ0kxPZ/W6rrjiSjzzL7/HA/c9gIMPPkRCnnqSBHNY2Tsmia+3uxOzjpyF3SfvhocfeATanKhvlscLzz6FRM8W7L/fNFiWH6s/+RKXXns99pg6BbPP+TkaIjZiIQ+ivgBS6fX4YtPTSBfYj44gm2jFH5/+HLFYHIsWLUB7+2iEgjEUciVlRUdCMWQyCWRz/doHPP/aa5i/9Bbs963DcOJpZ6DmD6DIusV1yCRZku1QtlQawiF8uWolrrr0Euy+7wG46ba7VJuSmGZbhsDOWqZY5V6d93UZsaAP884/B6s+/RSXLL4R+0yfIVGW7J8pNClxT29qZQ4USXsCgOffiFrAwexLLsDIkaPUF+deMhKOIRSJIFvMI1PMo5zPwMteaXcvbl54PTZu2Yq7HnwQrRPGoTuTktOOh2RSh658rNOd7e58jU1x/P6Rx/DYTXdi1nHHGgCYfTC5Ybn7ixrdCAkA09FUXFcpgH933+148Zk/4MfnXIBvf+8kZGsEgA2pkJE83P86Fs20HeEkFcdGNBLAn395P3573z3Yaf/9sWjp7ajZUTlOsk6k7TqJk1Taqu9pBQV0ljxVpLauwyM3X4+PqQC+7FIccOjRqNoh5SCz7vfZjMZh8VpB90evorxxFV5f8aEAYDoPcY+SrgVx2kVX4KSzz0cfYybJ6uDnValtM650oAtX7xYsOf8UfLVxK2b+aI7ypyt0T2L/z2YGMMn4FixiQDULTtUDj5cAcBFhy4OVr7yCh2+6Bv09HTjt6iWY+f0fSwFcIQBsu3FqfB2JqiQyKnaUx1FEoFJFctNWPH7XIqx56wWMO/Bw/PTyxYg1DFMfJEf7bsZX1bgvMg5HHDGReC2PRHOst4cA4P82S+HQgf6fGIGpp95hQMA62MWJrphXk4Ob8lKeDGcLuSwVqebh4lac4GDNCRoP9kJW1mG0gnUI5vD32JCwgtoUcyEn+KlNPZt6toNiOQvbX5XVsoBcm/mnRuWjJKaqa1NINWoh69p8+hH0h+APhFEMNIr1Xo8ukkpKG2yq26hco92xsUajurFYYjanCXxno1kKVjLbrArSyQGkkr1wyJgjyJhlwzBnQOGahaxyPR0p17xOAKEgLdnIaud7GKVYUtmyQfiijQIqY0EWYQWTbxr0S5HFzINKzYtYPCowjAonvzeAUp6NOb8acSzkWHTkCjRnZM1VFZAa5OsrWVMsqoFHAwajEOMY+5kNRhCcKg1j3ig1nezhCFaTjcQGlWyuPVIue6o1BHxeNfH6UkljBcZJmLZxOZO9yXElABiOB814s4mSz6O1qUXgGH9Om2XlIbtWmrwGZRWkptGQyqS0cFM1wYXNWMNS9cv81pJACoKofD/arDDngcURvzMblwAlrZPZYOIxSREbpi1tWcBdV3cvIuHIdvvUYj4r+3I1bWwHjU0NGBjsV5PK5wsgn2X2MZtxJZO3SoaXwA0DhnZs3ariIlMqo7mZWc5VFVJUTqXSSalNgwEDOqZzeeQLJTQ3NqJMsJtNQua+FRPIpNICGdmkI9hJyxNmFzDXltkOAnOlwPPomMTO59+Zi4EaBvsGpbKg9Yo3GJJ6lQobr9+ouPncsslKZQwb/QTi/B4gSCtU2wMvbbeZPxiN6roRqOwfGFB+L++DXDpjsmuZo0sVLZmmtGjmz22P/sz7iMdHBWxHTxecYAiRSBjtrS3KdsmkklLC84iZ3cvf41jGwnxGjP15lgQH2o2HfMjmjJU1wXoqkWXdy/Nnw45jms+LEBGPx/Qz5bf6vKhkijo/kkEEgOi+o2U2AXtmbedFRjDgF62//Wqe0XbHF44K8GU+JYsjZrbssMMEJJIDSKfSOg5miQvXI6hMm2ivV+xVqTgLLGwtBJiNzpw8ZjMzN5bzQ9Xk5PKepN09j98Ah8ZaXDaushj36riMXbhX45/m5iEYNNZPLngo0LtQ0HmTbclnREUNVafMYSkUtlsEE0CuK1qpHpY98z+Ap3XgjsQNHjPHitbmPMf62PJ92eivf/FPVOnSmprAs+xtveYaCQAi4CtVuFFKKsOd4LSbMyvAyQVm6zbFdXtlA/p+Y18r0I4frDXhG6tqY19PAMC1CHbtp+vKWV6vOsBatzSukwNoTWNsmdkI5zrkUZ65YgukiDROEvUvAYZULrkODvw7gTxu4gzwa5RcHNe6wtdEABpFZL2RSmttzmn1LOa6/bO5V43TRB28VWamCxbw50b5Y0C9OlBrAETuQc39wM8RwYBZfnUVkcBcF7RzFcNGbczcX7MWqrFLtZRsNI1yuQ628/oYhbYBUA3AaRTi/D2pkG2P7uV6trLsjd1cc6q91BjQivMN+G4ydm2sefFx9A90IUObpYY2vPDKCvT2JdHXN4B8NoUjj56JKVOmimG9atVqbFi3Dpl0ErvtuotY8JwjjI01VdDcGLkWxbSIdVVPRslUz140cQ7SObKe4VgRbNcFc7NhWL2Q6ATgiCOPxP4HHCgLei/nIT5jUnQFtwPuyg53s57ZVFdz/xtHchcfMIp0AcAC9o3a2vhEm+srlZoIDmZsue58/MGHePGvz+OFv74G4j7D2sfg6/VbccppJ+KsOWfA57ex4YvP8eGKN7Fl3RdY9+VmAafc+LAxQ9CM5yUVONcNAIOlFC4+9yyseO7PWsuKQiWM9XKZOjXXG1RKc6mJzdWrAy7GHtsA7nU3UJEn9F89w5JkFvNK/lLZrmKfffZA1/qvUUinjQU0tYT6JdZfpiJhpmr9fufn1T9D9zMBCr2dB8WaBz8761xMnb6/2Uhz3stk0N3ZifvvvV8gXbnqwWdffIVlv34AyZYYbpizEDGfDzs2xXHa3LNx2vmzEfGVMNA7gKC/ggmjxmD6oSfhN088Kla97SExsYbRIxoEilo2XSy6EInEccyRR+Lx559GasDY0reHY0jm02gP2bjmugewxR6OPdObERhWRTqbQSzejr5kSnnww2OMDqkhEI0gHAnBF2S2q4OP1m3WRj7LusPvQa7qh2XRLCuIrxJ5DHZtRskeOvqeAAAgAElEQVQfhxUJoT+bQJfTBL9jIebhs2nDQ2Z9jcArmeAlBPmYljnn+2UBm6GDTxkIekOIRr3wVVkrlJCvOihYjmpDH8mUQTLEWaBZqKo+4DUycSO8HlWHygtaB9Ndh/ZeNaRrQFbzvLFodyxHCnyyLIh70qUlQPcG/rlQQoE20V4P8ryeJSBEUNfnl90wa/F0zqwreauGUjyEBAmYloNgxUajL4SQzVxh5rJT/+KS3OhprDmNucNsp1SMLbTRhSoLVY8bx4X1MRtQvPtIFCqVEA05shUjuEyAS5b6MNbWhVxZNSjnOtaxdC7xM0M3X0AhW1B+GNUxdDEg8MrrEIrH1YhiR4zWzLTAI/k0kc2gLdoAu1iBzbpMim3bKK09tL0uqu6KMI6jUkCalmhULtMyThbOhN89cijgfoq+egWqL7xBFEPMSfYbQkXAJ7toMudp+U3rt5JVglOsIEBg1M3xJbgnZxyNGcE+afOVs0wKIBs3RjlrnDHkrqRcrTLo8EBQls9vmBbWpSrKuQJC/hAqVgUpxu0AUpBwzmdOsbLsCzkB0qxHSN4r+qnqJdnfNHnSzBCTb59XCpBUuQTqAXL8LNfQQi4SdcedCu3fjU0dX0/nJnQm4BRqqHorUlQTrBWQynWYc1euKIIWbwpfOIQys5c9NXjjIWYhqMZEiNecxAHjJGLii8SQ0d6XYLNxvjREUDOPm1xkzVmyfZbhlZ55Hq9TqcFD8m0uY5S3BP3pAMUGm497GZM3zGeMBDaqMnyOD9UInw6PscgusvFv1iktIy4ph/eP1hjbkH7q0Q/MDOTdX8nn4XCez5eAgE+AQjWdg5ksSLBgnhx1XKZ2EXEyZ5qCVJAox41ABOdqZmk7XmyYf/L/ibbE0GcOjcDQCAyNwP/4EWhKf6n9NWsrCT2KJax+dyXK7BlwvrcsKYATyTRS+SLypSoefPg3eOn1t3HogdPwg59Mx4Ztq+BVDJMPTm0kUAoxFUQ93GIpgx13noyddtsZfYleLFp8A1a/txlHfHsGLr/kIjTHI8hnEhL2kCjZ0j4SL7z6Om5adoeIeXTjENVYwAprCeCnPzoZPzjuGEXKTBw3Dlu3bJUC+PXlf8P1NyzF9P33xcUXXaxajf1I9h/Wrd+EmTMPx6ix4/Du2+/g57Nn49uHHY4rrrwKwXBYPdb7fvkg/MEQpu61j+oO9sf+vuZL3Ln0duy23844+dQfIu4JYccx4zBplwnIdnWid91mfPrVesxbdAN232U8Lrng59hxwk7o7x2EE/Jg8U034YknX4ATDaNx7GQpgOmqc+b3j8BR06di41ebMGzYGPzppTdw49IluPzy83H6Gaep58Saxhsgwd/sfWyvH7Nnz8Fzf/krbll6C2bMmI6mxiaJQiSNphsZHfq8flxzzbX4zSO/xb333o9ZR8wyUWMiytcEttMNz+NY6Ny6Gcccewx2HDcBD9x2Fzp6ulHxerDzThPxzNOPw67ksc8UgvpFrPliI65ccBN23m13nHP+P6G9JYJR7XE0NwXxtzefwZeb/oJQJIS25j2BcjvuvPV36pHdsHgxxo2djErZAM8+H88ni2SSgiEf8lXgzy+9jBvuvAv7CgA+HVWKwRRpxD4ECbxl9YtZ17U1NWLtO8tx7bxLMWnPabjx1jtUu9FVhrm1rC0YS1coWygUTT5vLODDLy67CB98ugYX/2IRps2YgUKlDMtH1ywgwP404yCZecwSrFxCz9cbce+CG2HRAvqi8zBixEgREyvMC+aL5LzCukqBeghQZNbdhxvnL8AmAsAP3I/W8eOQpmDNrbl4Ptr3SnBgnHEaGmP4/W+fwBO33INDZh2BUy+fKwto+Nj3YD+vRJ8m04/3sb/ukVOilerHM/98H175w7P47mln49BjjkfZy4xn01MhiY4KYK+HoiQ61nlRtii28uH5Xz+Exx+8H5P23RdXL1qCqieKKqcAD1/kk820bZHUy1gOv/b7FVcB/Juli/HRV5/jrLkXY/9DjkLNDqHKWpFunOy9yBkO6Pn4dVQ3f4Dl73yMl15fQQWIrme6GsDJ587FCWfMQX82p3qYfR+Tn8seOI/Bi3KiE8suORXrNnbgoBPOxI/OmIMKcQ9X/FXi71RqcCh00V6C+2iSzEsI1jxY/cZy/PqmqzHQvRUnXbYQx55yFpKpgiygczQZ5yVk6UydEmtwEpo9dEiqIVirCQB+6t4b8fkKWkAfjp/MW4TG5pHKN6c4S1tQ+YeqZHctoEnuNQRK1upDAPD/+CV06AT/d0Zg2mm3q8lCgI6WoQRAafvsUAVKW1ovs2NtZYqxOcIOCwEdMsyLlbTyNdmAKpcIArMh4TY8OeUFGtVc4OuoJOPCyPeiIpEmCjb8KBTzbt4lsy/LAvgITlQ8QQGAYuv4aPNaEADo94dkYeHJ9mlBldLLMio2Yw9dRjLZA8s2qk8eLz87l0tLcVcsEWCqiJFFIJqYtGxuCRLnslJ35mxj/Sr1ayCkRphDRQAnSTJW1HRTTxXhCHNeDSObnbW0QF2vAFYCNgKvamwU8vNptRyWYkjqDctCOpWB16KKj+CSyTvlZ5Dlz8KD5x8hCMQZ3bHR29srsEqWZLTNZR4kbbTZHGHbVba9BDzKyvAly4rNPDahaNnLLGRawXG88lnmqFkCu9h2EogiQDFgctdkKVtG/2A/MoUMWpqapcwl2MTfIQhNoLylmTmxVd0XPP6WlhZlK1DVTBzWH/LLtpoZylT+RtkcDZusadrYcnzUGLEsnR9/1to+DL19ffD7aQebQ4AKEObC5guy3G0bNlwFGq8n84LZGCMIns2kpHAlyMpjyijP1ABlXBXZ5KDKgY3egUxie6YrbQUJgvL+kw16IS+wlI2/ceMm6JxZvPX398Hn96IpHkNndyd8waCU3LRO5TND8Dfk8yNXpSrYL3C0DrywGVaqEHQOYqCnV6qWzq4ugfS0JOei1dPTI0UFAUa+J0HkHSdNUk6HMiwJjLPxp0zYghZ8Fu9UqMoirsJ7m8+csSqUwl1ZeAGBpB6pOPl60/SlgoONHuU2C4gsysqdwDAbgbl8VvY2BK2YW82xJNDJTGPl1DlU9VLlXkGNzWo+g0Wq5UtobWqWLThzXdiQJGAkBadr9U6rZeWjsmGcLyCfzirTmc0v2j8aq9mAnoEUAR/X1pekCrPpaNDUR3CF2dE8f947bJpxHEePGS37IX6+ckYLRcRl9001cAHNzY1SdkfCYYHf2VQSTU20t6aduCFocA6geizIeYn2hLJYNkBxqUwrFFuOAwQQGxpoCW0LBKYKmbnq8UaTx61zoZK+TBV7wSidXYCOIBefW5JElCfL+UUNOgPNcu4j8cbY95Hc5+bJ0SlBjgnG0pU22XXFqEB91zqf962AcmZ/Uh1PtY7cHYoIhoKaV+sKRQFgzG8p5BCLx9RwlOKWr3WBSp6LBCouoFh3aeCx8dz4LHMOlwU25xAWlLTAl10kwVfTwJQK3+uVSwAzYY0Sv6TGsfKfXTBbds/uudXfk68nEGzIJLSVZHZ5VOcoaMoy86ABas1ca5TItOPnsRs1Dl/Lf+P7BLw+rYUGIDUZeoSuOLeSiMHnhsdct2WuA3xqMnPNogLatWHmGNUVx9vV2y7Iy2tTB2XrALKeSdtkXNazfuvAIdevugJYGwvHnIeuuRS3xjJT95kAUwM683V1C9+6olfW6O758tx57Xi/17OPOW7GPtscD9fuumW03oObYjdnm3auBCR5/9XPQ6C1jseDtS8+hj4BwCWEG1oRbRyBVLqEF196ESv+9oasRqPRBuw3fQamTJmie+yD91dpLX5v5UqdC50ZBDJKwWRAR6293DUIrDSWl1IFG2jL4J0uk5h2z9q4aVDcBr5YvbRQ96jhMGWvvXDk0UehpbXVzKFuE5znLwKKS0T49+qsuiX5vwKAXXC1DmBJee2C0QLa5Q5gC1x44rHH8M6Kt8H0jK/Wb0K0MYSdd5uMeZddhuFtrShnU3jnrdfw9edf4asvv0J3b5+ZZ5gVyo2qe6/y+0BhAJecPwfv/OUvqBTzKHHNU74YsQijaBPQ9w8qMCOBNgCISB6KOTfqNB4rx1trdF0dJ8tvF1jmBsyuYe+9d0fPxvXIJ1PEPP4VAKzf/b8BwARQOC2Yy2IUa/yb6h6HTQkPrrx2PkaMGmvmJiroHS+2bN6CFW+tVB2YSGVx/M/PQm8xjzf/uBx7ThwPTyiA1qYITr/mUoRSCXz5dTe88GP4qBoiDQEcMOP7eOShZzBz1oF4+aUXMGZEFLn0AEaOasTOUydi47pNqKZr6C9Vcci0KVj71VeI+aPoTCTxi+suxtK738aMXY9GS2wzDpzSbmySuwfFLA81hBAg8BX0w9/QhmHD25HKFrBxcycyhZIY9bT3IuBTsR10wMHmRBqDHK1KBdlSFdsKVeR9foSrUVS9ORwZsPFKmqBRBSG7hhCBPIuOMh6Bm2SpU+2ra8a1n81Eu6KNfNX2I1fzoKAoBhv+qkcNCAFJBAIJsPJekNGZAdZsEl18PjH6SdxMMbqFBEKCyIxZyefhpzIga5SfBNdo302GOgE6h7ZptoNMrSqyGte8EpWKsNGXSCNOByA2bggehoIID2tCScYhFWRrBfiqHhEBOW+RZMh/13PFeoXZs5zHaxZ8noqAO7LsNT+QLU97Z9XqDgq1qsh2/DEbSw0kaAho5bNg8nPpqkLAi5nK/DPnQOMIBNXtpXIVKbpvFE1Nx7WeVsy0HGODkjUnM7poZZcv1eT+I/5MsYx8Mq3nnfUvyUFyghlMqN7mObDLpUgEKpiJohsTClQdC5US6+GaasWSY6HA1wfowsNIC9qCe+Clm41TM9EEBEdRg59OPtwPcAzkaU2SIMF62rsBfnDcWPeRxEO7cGZMm/mSI8d1X/+x6evUdI5UfXOOzysDmmuCIQ0RIBUvhu+hHHWy8E0WWMWtLbn+kawStBzF1VDtwUac6n6SrnT/UklAckpNSpQi1c1cR0tVlNJZOI4HuVQa3ooHpdSg1hWntVF7Pbmt5E1z0utzZL3NB4FW5SQT1Ljfs4rar7GzxPrZ43PXV86bBEdZ3zAygs5GJKdxvWN9QMtG11Ba7lMiDHCN4T1nakBLzhSuppfPDpvEFR53DqB1dqEosoHyh7M5KW2VH831kSAu9yWuC5Xyo1nL8H5lDcE1uOTmvlO1QrKWGw2hGtSd8/lnD90blE1so0pA10dZNYFcgr4V+EIBXWPWezwGvrbKZiCBadahjOHhelUsCwiWVTkfgloNGxb/5H+nvTD02qERGBqBoREYGoF/ZwRac+sV52VigGxlAK/9+CP0d3ch2deLSokxZK1ao+jCkimW8dAjv8Vrr7+FGdP2wndPORQbutYoogMIIuS0o5wpo5LOosQYt6Afu+y5B0ZPGIeedA+uu/56rH5/K4456lBcdvGFGNYcRz6TFNmc++mGtnY89+LLuOnWO0CcjeuRid5hvQAE/bYUwN879mgk+/sxani73ONi8UYsf/MtXHPdfO3n5l5ysY6d9Qd7Gp3dfTj40G9hxKjRWLliBWb/fA6+fdhhuPzKKxFSRF8Rt999N5paWzFl6t7IEAAPBvDhytW45xaTAfyzs3+EuB3BpFFjMX7SKPRu3IDedVuwoaMbly26Qbm5l889F6OGjUE+V4Qv4uDGpUvx28d/j4ovguiI8Rg2og3BsIMzjpuJWfvuif6uAYwcOR5P/uGvWLB4Ia677jKcfMqJxsnKdjCYSKhX6PUF5M543rnnCQB++OGHMX3GDNUBdKQzQpiA4mzYB5o/fyF+/etHcO99D+Doo74jIRJrLrm60QEln5FgiADwcccegxEtzZj9s5+ho7cH7WPH4NszD8XbK97AYPc2TJowHn5fBJ09aZw392oMGzUGP/rpT7H/fnti553GAk4WLz33a3z8xZ8xrG0k9tv7RAScEbjqiiXqIy5ctACTJu7qJkGw5s0jk+vEwGAB5UojKk4AL7z2Bq6/405MP2wmTjvvn2CFwijQNY6qdNYKdH7hPr9aRTwcxBcr38S1l1+G8btOxQ3Lbtceny6UPsfsxQnUMre4QCJkrYqGoA8LLr8Eqz/+BBdeNR+777WXoqF84aD6oIw8IfmhQCcjx/Rc+tdtxn2LlsCOBPDzuedj7Ljx2ovWKpZEOax5CCKT7B2wPYgGfEh39WLR1ddi4+YtuOeXD2LYhHGG/Gqzt0NSn3GY0z1NUNdTVTTis4/9Dr+79T4cePhMnHLphbKA9gSC6qOzN2nR2ZSuat6g9gysm+3sAP74yANY/qe/4NjTz8Khx5yAqj8Cx0+Xqhq8/B0CwDYJjwpuQdFiXIsXf37oge0A8JXzb0DZioAGX8oArpDkb8HvNQApM4CrnBu8FtJb1uORmxfhgy8/x5kXXSgFMAFgkbvdCDbupSnE6/lkOWpbPsKb736Ml19/WznJBHaT1QB+NOdC/OD02RjI5lAT5sB9D10GXVTV4wgAvvXS07Bu/VYccPwZOOFnZ6JokejA3lYZBIC5R6SohveGjz/zMIKmgqjtx6dvv41Hl12HRNdWnDBvIb730zlIZYra4xSYhkwbZwrZKowQtbQ3lQV0pYRQDcht68HT9y/BFyteQPv0b+HkufPR2DzC5EqTmM99C6MB2Y9Sf8VNWGHvyiWdDwHAQ0vv0Aj8ByOw/xl3bG/YEnAKkLVeLIAqykx2ALlCv35O2zqClzWPI4Y1LXatAtVjHilAC/m0mTw4+XPjaxNUzJvcxSrtkINStlJpI0VYxQuvFRKpv1LJo1TIIJtNKheKykKPTWC5IOUxd6zKr+SEwwwsNqZLOWXdctJj8035k7QsdRx4fTEUCpZyZQnOCXBwm/40umJWXoDW0L4g3SngsXwIhyOyV2PDqUx2iew9Hb1n/bMJgjOonUCsMnjZqHEXO4LV/OxwwBIYxEwsgT4EOqm4C4fVTCFoaewUqwIuuTAxt42CpRwzgoM+eAkg5qj6sgXycTFJM8vWH5INLRt9anKxka9Gs2GVDQ70COSlMoFZsFwgaQWcSKakNGQxwAKEYB8VlgI8CIzRgjFAEL1g1JhuJqlUc1QD+g1wScUjFboEhgkaEORiIzo1YDJQadXnlY2zUSNFQkH42XCpltDc1Oo210yDOZNJqTD0BmlJ51NTjI0R5pQQYCCwTPDM9pmcBjZ/2bxS1mepIkBm48aNaG1vVgeLebhNTc1iG3JIEokB5GhZx4KssQHt7W1ujrONTZs2q1kSbm7A1o4OqVVpf10H1klKCPn9aIyHpABMp6koNuCc12caXqVCXiphFhVfr1+v3N9QwC81bpDjSuVGNm8ALdrPgdlrST0HW7ZsQVM0piKzs6tTDVkCjg2xGEaOGKnMOWU+l8vIJJPKjVVGtteo8YrZrM6T92xd0Urgk5/D+yORSSKZSorwYKxCLSQHBwRuE0iORuN6rnj/1bMS2Axkz5DWkiUyR4sEgsPaFLBhR0B1/NgxahjViQG8f+o2j8qNDTgiFnB8QrQuJ6BMxXi5hGQ6DTsQ1j1jlKTGopafyTzkRCqNnr4BNb1kG1kqIx4N6/0IzkYaIugfYKZcGZs2bTKAXSCgjGZ+J9OU15zNq2gkLBCWhAL+O5mJZFwKQK3VpEDOFpitbDJEqVCiGpfXT6CbhxY5IVBZwfw9qnc4tnzS2CA1Nr/MY6zIEl3zWQ16bnjj006dDTQ+P1QBESDmBqu/v1/XgE3xYjGvObSeQU4AWEAnM8kzGT3b3CDwi8p7fikPneQXWRyzAU1g1ChqpRxm09EFXWn3FI1FXH0fG74mi5hzEj+LhT3Hw9jHGktMkylrHAVkGegCQFRisgkvtwVXGc7GLOcy/q5ASBaoBJWZayPbW56PscM0Ob31zzVKIxbTtDQnuC61KcELWpwLbGZOqVGi6P1ce+jtqhU3t7iuyt1uq6isQCqsmfmcFzHGAF71/9zMP9eIkZ9pPsfYlPMZ1HHTjpalqEuUqKs2uZaJnOQC8Dwu/huJAsoIJ6hH0JX3PQtjNsrrSl9u8LlZ5HH53Hw/1965DqTrGitnnspaY2fD7xoHgeR+PXv17EAeH8lEPAejMDVKZWVI83Vcm1xraUMG+MZSmsdYz1auf5f+lw1xNwNQqm8CgGxu1+8VKcYM4UA5oGR+Sklsrpd5fswYrn3xN+gf6EaqVES4sRWh2DDQVIDqfFqsf7B6NVa++76s7nnO++y1N7596KFwbAsff/wJVq58T8QOZVHXldIq8mtms/APeeXiU7hCdn1zVb6EPI21pkGG+TMyT0Xy8Hnh47PlMUDwrKOOxEGHHqI1cjvoa9AR113im8/4x5LqPwSA68+XqwgWbuqqt9j0l8Le8aJjyxY88ujjeOGV5YiEbbS2NKsxcsCBB2P27DORLWTQuflrvPn6a9i2qQN//+xzuWnwGhhjchlxozffhysuOg/vPPdnVJkJKkslo9w11AAegKs6N7OKa+1sECijbjfzouYVbprdeVJqc9d2WnbR+rJQsYG99toVfZs3IZtIoMLN/D8ogP8tAFikFAHF7C1wFRUUrHfMM6/YTya1HxdeeTXahg8XuEKyU6p/EIlEEiveXKGs4Y09fTj6kgtw/vfORyGZxuj2Npz83UPw25efAWoZ5PNpNDU2INFP9wdbIByPLxxslbWvgwzaW0NobY2hgDLK5V6Mo7WtvxGr3voEu07ZAzFvFM0jxmHOD09CqjaIRk8c/eleRHxU0OXR392jmmz8LjuJdBiJN2D9ug0YO3EiOrr70TeYQ7pismcrHgKLQF/Qi02pCgrFGgpWGalSBakKkLNo2exFQ9FGOVDEccEU/jgQhI/rim0h6NRkqctaWypRQqsEbQUAkehSkyUaLbirnoAY3wSw8vAgy5pW6bwW7HIFEduLvNcd9Xp+tdjyUNZcfzKNfK0ih5OsarUgnEJF6tbCQAJWiWuIR82xxuYW0O2N9XIqw6w6OmmEkcqmkC9XQFyK+BItmO1SGWGvH2kCsoEAgpEQvFwLPJaJ6WBTB2Wkk4NobGg0fjYSIpi5hitx0ZMH/1TMFVRfU91bZp1Mu2haiev+4t9zIumRmBd0qEp1EIoEpbqpWy/2d/XoMwSm8j5jvhUJUyQLUtnssVXT8d9IouAz4gSCAmq5/uXLRallsvkyJ2pZN9uuWqImkhiJpoziKMIbcERykAU6AWyvWeNIDszl84iybgr4kCgXxTAtFUrwxSLI0GKYhEov51ZbDR7a5UW8AQRrQJD7MmYu0+aexFSfVw0fAsH8z7gyEUAnxmeU2Gzm0dFEjRSRTT1qbLFSKLMRp7nKrJmEIjndcO+UpRONcmVJzvWJwMo1jI0YElrYOBZpTK4DKgakJqb9NQFWL5tLBDFZHzC/jZ/Nmr9QRG9PH6pFCw73oVzDqhYquZKUrE61hHi1hCwV9Nm87scS94oqWKoIRSMIxJs0iwRrjskU83tEsmUDnWsiZxmCx1y3jJuKUcAjFoLlJynIEH8J3PJ4RX7S3O3mirnf5QrBJmF92iJhhvWELO0gOz8S4QjAsrYul3Oa63lTKR+ewD9fS4V5togyI5NEFnZrFBLZanSdoWW8iUmqO6DwOtQna12rUh4e1RRUSRsHivqvEBznPoDXQ2QonQr9rEzumxXgPMHM8ZIUwrxf5YzlfsTm+af8B92DoR8NjcDQCAyNwNAI/H8dgab016aP6f6PzhSr3nkbPir6qlVkkgm0traK5NU7kMRgJovfPPEk3n7jHRw0fTpmff8QfL7xUxSqFLKEEfM3oswohEoRw5qa0RCNo2n4CERbW9CX78f8Gxfj3VUdOGrWwZh7wXlSAOcyg24fIiNw8bkXX8HS2+9UJIioTnSUYl+VZC6fgx+deAKO+86RygCeMHas+llt7cPx2uvLcettd2Df6TMwe/bPtbaqF1MsYuOWbfjWYTMxduxYrHz7HcyZPQeHzZyJK668EsFwRPXBbXfeibbhIzB63HjVSM2trfhk1Qe47cal2HnvHfGzs3+sDOBx7SOxx5SdUBocxLqP1uLdj9Zg2S//GVN2n4Q5Z5yCsSMnoGPLNnj8wP2/eghPPf0KnFgUTWN3wrCRbdzt4/TjDsMBu0xETwfdA5vw7kefYcHiBTjnnNNw/oXnCcxlvblm7edoHz4CrW3t8EVimHv+hfjTn5/D4088gWnT9lXfaLB/QL08uXeVqmhpbsWNS27Cr371a9x1zz04+ujvqHbkeDDibaC/F1a1gu6uDvz+X57Cg/ffhz0mT8SdNy2GPxaDLx5HQ3sbnnr8UfitKvbbex8kBzP4av02XL3oFjS3j8BlV12JXXcaj7aWKHwBC8vfeBrrO15Uz2Pi6JmIBsfh+oV3ivS16PqFGD+e6tk04CmqB5RO5ZDKMveqGTVvAC//7S0sWHYbDjhiFs699DLU/EE5IFKZLTc2RYnYIuJyL/L1qncw/4p5AoCvX3YbUvk8vH4HPtv0k0ggL9cI/lcVX2MA4LlY/ekanHPVLzB1331F/PcI5fQgTCSBBbef8VHcddYwuGEL7r7uejiRIC66eh6GjRmNPGsUkT49cpThXiedzwo0DNOhsasHN81fhI7NW3DbA/ejbfw4RVNZRZLz2adi/51kaBIWWQdWEI6F8ccnnsRTt92H6TOZNXsBCtxL+QJy6NTnKdayhKoTNJbo3HNlBvDsbx7AG3/8M447/WwcfPQPUKB6VyAqYz1IlCzBsUuwaXPMDGCrinDQh5cefRhP/vJBTJg2DVctuBFlhGSNzCAeIcHc11llfY7XohjODyvoRW7bRjx8kwGAZ19yCQ769jGoOWHzOg97G26GL2ro/OBVlDd9gDff/QQvv/E2vDUC3gSA/Th5zkU4/vSfoz+TRZWuOlWK6bivNE4wsBxUkl249dLTsWHDFkz//mk44adnIr7iYj4AACAASURBVM9M5zLFOSQ0O9rnEYzl63yyvy6TBYkGXwCfvfc+nrxrMfJdWzHrwmsx66RTkUgWYAUclDxlEUoIHHs5MiSxkgireJ6yLKAHN2zGE3ddj7VvPocR+x+On1y2ENGGYchxD+ojqbQiB1r1KpT/S3dUjxl3/lltIOMRN/Q1NAJDI/BvjMCOx12rCY3qXG442WAm2EZgljaatFFmU57fCQpwgSFbnk2NXLpfyl9lmxayRrknSytaQHoBx+RqcrIlGCuVoZpUHmQyfahUkyjkCcSUBTrTsoR2fAScfA7zcak+oQe+UUZxcx4MhtWIKCGgY+ImnEx8bugJBLOZQFURoRrlBdSgRiob8gQDCdRWqxmpHsT+dpjLyAXLNIDIqKZFiLJkqV71ewWscCFlZiCZ8bQnJoOIn8smImskqmHZ2Pc7zMUNupaJzOksIRSJSm2UyxcQiYal9OtzwaBcOqsGLTfjEWaJaf62EPAHjaKZ6j81bywUC2XZwYiRVW+G+bwC6QgoOX5bwGE6ReY8AUtOlH6NOTN982wyeDwCCan+7evuxdgxo7RYJVIDAtKooiNwQZUwz5kqJY4xCwHaIdJSl4pVLt4ETAkE1IrMQIaa6VRKC1Bw2esESrPZNAYGBgT+NTY2C+iJRWNSfxMg8zPPLdYg6212hQXmNjTqsxpaG5BMJtCzrQOtzU26g5UP5/UL4BpM9QmcyKQyiEaiAp1o9UqwxHKYW+rH4ECfih5+saFD5ZpUZLUSorEoSoUiGhsbpfDk+VN1y2Mu5VNobmyRbTR/vq1zG1pamtVkJcihZ6BAA0CjXHIcC4nBAXRt24bm1nb09fWjc9s285keD0aNHIkMWZbxOHq2darZOXrMKDWwCCQSJBTIR8sRAt5k5lOFm0mjsSEmlS3PwzV/07VmA4/XhazCjRs2KovEG6CFolFXs0ksRUelqs8r1cpShVNlI+tiKsmp9EkkBGJl8im0tbYhMTAoVQUzlgnsE1QblI02LXGq5noR8GfjmIpPr1/sNgIpVO+KNGHbUl30Dw7gvdWrYfn82La1Q5nIff29AolE5mDxEA7oPhg9fAQao1E0xRvQGI8JuaBKtzEaxITxZABWBf7z/fns8V5m/4/WNlRbEzB2F3793VgCV0Us6enuUf4zH1iOgZQ3zF21vXpPXlejni8KzKU6VoAnbeTrIBRVxpGImxNt8vqoFleuX5a2lWzk5qQy59iEYhE9nyyYqFxua211m3dupqYs9Jk96NVmQnk/xaIBg21Lzw2PiePO+ZVApexmqZahDbXcBgJIJZK6r6QuVN4olbAVzbl8rglMcp5mYU7yABm7JFnwWvEZ0DxdMCQPdbiZ8eGC6MrR5rzuZgDTTr/+Vf88ZeVSweJm3PItZJ/N+YGWQK6SkuA25w0pgKVedlWbAk+9KJARyGeYNtu0VGfzXuQdKh6pjDe22vxdPuPbs6ILBRFcOE8GAyEdnmwkXUBSeYzuHEBwnOtY/V7i7wg4VR5ywVgBU4VEJwASYJQ/aSylzXUhyEsiCsfENJbrit66gpcbegKPBN75Wo6zcnSlwA7q84wCl8xvNuhdNZCraOZ5SRGtXF2TJ8mvesYw/2yyr01WMa8xv+rfec/VVcDK/XOJDSaexpAcFHNg25qX62prgnV1tbUIRiJUebUW8fPEwKXzBOMB2AyXQtjIyMzPjfUyn+0vX6UFdKcsPsMNLQhE21Aum5xMM2Y1pFIZrFr9AZ599lmNQcDvxaEHH4Tddp8Knz+EtWvXYvWq9zWncv6T+p6ApAv21st7kTBkYW0yFvV/njftkqW8NiwA1h6yKHdzjan04zkQKOvq6cPwEaMw+7wzMWHCBAM6y1rWKL8ENLgW0/9YSv0/KYDrSm4B0XKydbPSt6uSDcDAnNFHH3sMn635CD3buhCPt+Kzr9Zhws6TcNs9t6Ex6igb+PXnX8KWrzfi8zWfobO7W81/kr3qAPCVF5+HFX/6owBggiC0W+XpUxFZ93UW+UbEOKPG5xzJnavylOse17KAM8Mpu3butISHG9DYfNE22MKUKbtiYOtmZAYH/18CwBJk6x7SfUT3GBe24DEZYaeNciiMG2+9VaQgWkFzn5tJpqQuWL78bzh29gXYlOzBtWdeggN2nYydZ0xDPMxYiwbc//qz2PDGq8imjVPApB2b0D+Qx0B/Hm0tJP01KWuN7g6sjUhumrzLMEQCjfjgqwTK2X5MGDsK/hywZMnt2Jr8EuV0BU4BiDTHYFN56NhIJgYQCYRRCQUwetwE+IIR5PMVfL1hA1IFApNeKSh9jPH1+9FdrWJdroas1uIaelnPwY8BTxieSh6RCC3oy7AHkjimNYPXcm36HG6Sad9GJWDIofWvq2iXVZgBIgm2lj1+Ne4sAqHVGkpUHpNlLdusssgTJMD5i5ZsxWSn73Ats5Cq5FCuWcgRyySIyZqDc6BqhxoKvWnUigU0hiNyeOH9QWeRns4e5DM5rQFcWxKDaUT9Xvgagsj7HXQOFhBzc7caYzH0ME7CjQRhJjA38jRtJiBccSyEmht1N5DwFKR9dDiIitx5WQfTPq+GVE8von6/yBJJxcwwJ6+iDNh0MqkcOAFxXq9iOGiyW8yb2p/OPqxNCF6zFoqGo1rv6D5RUG4qVeck/LABRMciG44/IAWON+SISMe5m2u+mU/4THMONNa+BPcYB5IppDWHS1XJNZEtJ87bnJPoAExQslJFqCGGJKNpvF4EgyFYbBj5PCjkc4jSYYbqXdoMMiyWdQobNbT9rrD+rMJyLESrZv6LBQLwi7hiXHVIzWGDxst1xiUJMCOMZDYRefherFHdGAfVtsrq5nlxvrKQ59xrUy1dkhI4a1WRyuZQrFaQq1aRKtJGO4xGXwTVEslpXil+C7UKHJIfOI04NvJc12uuKpkgLGvRMN2f2ETi3ozZccTADbmQADjXniBzjbNJAfusPsJFIFRjLnUGnlIVVblKAYOeouwYqQ4vUuUMKuIdOFwfaQPNtrZrH1hymDPIZ8+CJxLUOIrcmisBhbIaYxwbArMqMnmtFBPD/yr6HZCoS9CXQDrXdM6ryhj2m9gVAt9UwHPNcudVAvkegrJeWrtb+h2tU8UCqjweWQ66WfYFKvV9ilDS3kb1lWUUSnTwIXm3aqkhxj0XqWtlOom4tQ+fT7pNVXIFA2SXS+ZaKzpIVYoxN2Rtw7WN1tlUxpNQAgsbhxTAQ32joREYGoGhEfgvGYGW7Hp44w0A+4ise7N5rPlwNXo7tko5Wcxl0NzcLKVd/2BKRLMnnnoab771AY7YdxqOOO5b+GDtKhEBS0XGDZTREAxg8tjhaIo1KFpj/M67oXX0WKzd9BmumH8tPlrTh2OPPQwXnXcOWhqjKBczcvTj3jvW3Io/PPdXLL3jLpEIi7KkoGMFa4IKgl4bc84+E9/9ztFIJwbQFI+jq7MTkVgcK997H/MuvwYHHLg/rrzySnd/b3pun3z2JWYePgsTJozHyndW4pw5czBTAPAVqsGyuQLuvOcejBg9BjvuvLPqPNauX36yBvfddgcm7TkBZ557OmKeECaMGI2JO45BsqMDhd4kvtrUgX+6+locMH0Krpz7TxjeOhKd27oE9i64YTFuv/NxBJviiIyciOa2JsRifpz1/SPw3UOmw6lyPx/Erx9/Gtct+AV+cd2lOOlHJ0rcQYed1R98iLa24ZgwcRLsQAiXXjwX/+t/PY17778fO04m4ZPOcCTmMb6sAL/tR3NTC265ZRnuf/BB3Hr77bJ4plsO66hUYhB93d0Cfkle23GHiVh28xJMHjcSty3+BcpeHwoeByPHjsHLr76Eaj6LhnAEjQ0tSOWqOOeiq7DjbrvhnAvPx4j2RkyYMAr0Gn7lpd9hS/frihIcP+IwDGvZEYuvX4bBgQSW3LgEO+wwAvniAErljPrDqUGgZIUQaGqXBfTLb67AgltuxUFHHoXz512BdKWqf2dEHdW47H+xbmA/OuTzYsOqd7DgissxYfe9sHjZ7UgW8qozmAGsfTKvH9g3qcKhzbLfi4WXz1UG8NnXzsd+Bx6oPidrLO43IzVHitlijW6VVL1aSG7cijuvWQAn7Mel112NkZN2UK1J9S9rHo+ciirIV4oo57KwSkUktnbipvkL0bVlK5bedy+GTRgvHKNWoADBJxCYfQHuOVnf1iwDAP/hsSfw5K334sAjZuLHl1yAHOtzClHKzN9gZIqxXLF8Ye1b6aDiyfTjj799EK8/+xyOP2sODvveSSh5iUkY3IKvowW0AYAdhkii5KkhEvLj2QfuxdMPPYgJ++6Ha66/GVVPWHspRquwByPXvCpdT1nTBeChyC3oRb5zM2gB/eFXX+Dcyy7Dt2Z9H7Y/JgUwx191n2K/yti86iUU17+P5Ss/FgBMByQ+05mqHyeecxFOOGM2+tIZER1LVYpKTA2o2CWSCVPduH3emdi0YSumHnMKTvzZ2ShajDEpiGxKV6g862HuSbjHUPQTAeAy4k4Aa999F8/cdzPKPdsw/eyLcchxJ6NvIGMAYLus/TwdaTwVN4SIcZReQyJghnCusxvP/moZvn7nZYw44HD8eN4iNDWPNOeQz8qxii5FxJe4PxIAzO9VishN/ToEAP+XLFtDb/o/ZQT2O3WZLEjI3mZjhc15AkIElNiwJnBLkLa5sQFdHZsRDQfgsy1s27oFfcltyOQSyBdyAsy4caS1mtRiynsyzW5NDpysi8z1NTkJtDmuWV416zlpcSPMDGA2YNREDzSpgaUmLK3HyApyjI0DATwpQsi6ItBCIJY2DwSECUIXCOCZ/FSy1Jkf6Pdxg+8RCz/ExjvbQHIxFF3dVbL5xMK3vAFEwgSsswLgqCYk45zqBrpDMqfL7w0KpOX5yV5WjZGCFhfu82lrQesxMsnSWY4PM8Koxh1AvKFBVtPqB7Ap5DgCcKo1NhRpueoYCwPlivrV5Kciu0CrWaoEolGNKcEHNmTZ7Cf4yoD5SCgMD5k5VGE7fhUx/Fkg6tciwWKSx5tRHqqFeCRm8lQpDbBqUlh0dXVi69bNsjDmQtZMlWUwLGtnfj4bGWy4E8Qm6OqljUY4IgWnAdzDajRRLUxVazaX0jkoI4v3lZ+W1h4BXps7OhBtiuu+GDdmDIJkOtE+w2Ojt7tbauyWliYpFwZ6+7arIZOpNFpb25AvZQXchIIB2VPzvckmpNqaRVxPTx9ikQgiIaMu7Oru0f0TbYjD71TR29Oj17OQo220rHxjcal9aYHL8+X9tXnTFkyYOAHZXNrYLxfLUgf3Eyj1+9DV3aX+CoFIA5pzMTN2x8amlfd3Bc1NTejo6MCwYcMEYFJ1SgUhi0MCVFx/CQTw58yio3I3FPSrcBw+bJjUG55AQIpcNsEJlNP2lkpYqnqZ6Uw1BxuXtOQ2wJexepUCGCXkizmBjrx3w7R6yeUFdokkIaW9R/dYLpORUoGKVql5PRYGaMfn9WGgv18LLNUVVDZTud2bGFAxl01nsNNOO2m8t3Rs1bH2DfRrfMgAJfAUZq41M5mpdoo3IB4Nwuehajwk9Uw9b5clRXNrC6oeUxjyPuLxyBaZ90hvr5R8zU2NpqGlfE1jYceyhOBsmqA7nzkXvOYzzkKQjWA2gaWuVj5L1VhS086c1o8eo+ZlMcb383o82iixkVukssdr69oRqOa1rANgfJYJsvJ1tDFqbKBFekmEBhIMOCeweS5g9B9AzXqeLQsZqiQ5QdDunBbVyqirkJAT0Bxh8m0NOiMFLQt02qbkzHHwOWOBy/s5GoupoUolMudEgbFUmLNwYsNStq9mXmbRqv+5+d0EsqUgExjMzNmKnm/eqPxMvj9VUmKJUtmrNcAojvjFuUkKVT4zVPbRvtJV5nLseDxUxep+lOqaCimjAOYzydcT1CTJgcdaB8h5T9fHm8QFgpWyVi4TEGURbcApo0I2TVO5W7jqXR6nyBTuOiJwVnmYNHgwx8DXEKTm5/PfZP9MhW6JLFqToydgns1pWWQbBXD9y9hTc4yNNaYU1K7SXtmbrs+0QHM5/Btl9D8qnvle/By9Fwtm1+pZIKoL9tcV6LIclYWpUWLrXAjguvaRdcCO6nFZErsgniwulX3JozQ5RTxOniefEY6z1rgSr4ux8JYlOG1/lBPP9ZW25VTEGWU43+uLFx/FQLJHGcDBxjYEIq2ogoiT+Qx+FtdjErkGBgbxzjtv44NV72PCuHH48u8bEQhFcdIPfyhyzPqvv8Zrr74slb/y213lmCEZGLtwF/fVuOpe5SaU1sb/oP7drni3DEGBY86GPRw/kgSMOMZ2BXvvtbdY7CTl6BnTvUvnD5OTaTS3RhnM8eZ7mXxm8/zUFdO6fq6yXgCAa/9smu/fyNP5N4dW+lYNH69ehVdfehU9XQN4b9VHKHpqaB3ZjrkXzca3DjpQzfyt6zdixfLl2NaxDR9++rEB9S1HFtCXX3Qu3vnLcyjnc0YBLKCZ9qv1L2NxXncOMH82976xejbPjpyb9TP+vmsBbc7a/TczBmVPFdOmTZUFdLp/gNJUKYD1Gqu8PTNZEK+r2jbjRJCJs65g6O1SfXNf6mlBEjWcfNqpOGDGgapNSfSiwwmBt86ODmzpzmPiXnvCcWLo2fgVXln1EYaXbDz01BMCMh0qGWt5EprhDdhobY0ilRxEU2MIvpCFdH8eicGcrH2n77oDfK0teOOVN7Dz5F3QSKJGtBHHHzBdisqmUWNRyVfhDwzD7x55Bj84cTpqpTQCkTD+9MLfcMTMYzBppzEo2TY+/WyDIi9IeBtMpZGXxW4V3f4wNuYsDJKIUyyit2ShnwREJ2BU51RQ1oqIl5iHZWEfuxeflaOqxVij0R7dU8khHAgil04iSpeOQk5Wa5btl4Wu1Ju2F4lMBs3Dh8uJRPaztoN0sYB4NAYfGyFqGHhQlq0975MaCsqpLQsgJQBPEFgkKlnNkhdE+XxVAJaaL4UiCtkSMskcwnqObGSLdPew9MxwHUskEponKz4PPGUL5SIbEXQUclD2UQUK5eIWEgm0NTYrs6tE9w7FhJThDQd1DuF4yFiFUxxbLEm6LMW6ZSHL+BqfD/0eG4Oc2/wR+L0eVOw0nN6ScmqdWBg1rgF0lUllUEwVMMEfwbZ4QFbLnJc8hSoqBBMpuySB0m0s0E69bttO5SrnVzlQOCRgBZFIpzQHyOKX+cFsOBFaq1YQDhhSXMAbkBtOmdeRRLF0xgjqtfYIUQa4t6HS1+/AGzK20xWujVyDSCYNBgQY+gnyeW3lJdMSm8dWqBbgUz4tSQBACB4EHZ9Y9gQW/VRou6QO1pF0HmAdS1UuQ52ZWabmD2rK6SLhgMZ1fG9abJuMaNqzu5btFhXWeVk+J7NZpGpVpGoV5Aq0H2esjY2mQFS/o3zgclWNG0bCeGySHY2tONf8AKOFqEbgWsSxp2W6iBHQPBb0+UwEh+5XRsHkRRbig83lk64B3MOmSpS11JDP0EWKxMIgnCrdjguyKWcTkLV/KeBFKejfHg/AjLVS1QCv3Fvy2nNdYM1LK2iuh3USES3FlQtIkhizffnscU2oVFSTc/y8jqmbmJms6+p1tC8QyEoXJlmws07jteberKzxokpY94Xy2kgC0yIOfzikvyvOR/aCNdQyBe05aaNnE2TntRdJiSTlILzcZwWoXC+hQKIxFdok5or9WpHFIVXiRhdtvurENP4Om/5br/7h9p8N/WFoBIZGYGgEhkbgP28Ehtc6kE3RfSy4PQN4+csvoZhOoaUhiihjMugU5vejobkF6zdtxeKblmL566tx+AH74AcnHo3Ons3q9QX9YTREG9EYDaNaShvSti+MyXvsA2+kAe+vXYWFN92A9z/cgO9+92icO/tMxCOsrZLaBzGyatjoMfjTCy/i1rvulYCChDquA9q3VhmFYePkE47Hcd85Cls3bcAO48djw/oNaGlpw5sr3say227H9Bn7Y/bs2RJixCJh7Ze+2rAJM4+YhXHjxuHtt94SAHzYYYdh3rx5coakoOa6hQsRa2jC1GnT1DulcOeLTz/FnUtuxm777oxTTjsRxYEcJo+dgL332Q3Jzi6seWc1OvoSWHz3fdhrj8n42cnfw06TdsUnH6+BL+TFU888g9/89gUEm2OIj9kJ7aOGwfKUcNLMGdhv0lj4PQE0xFvw55ffwPxFizD34rOkALYUxVTB2s8+R2NzG8aMHQdvOIZLLrwITz39DB785UOYMHEH7Y/qTl8UQYS9QcQicSy7bRnuuuduLF12C4797rESu7A+2LJpAz58/31kkwnsv+++6Ni8CZdefDFGt8Zw4dk/QVcijXG77oGDjzgcr7/2GnKJfkzdfQ/ksgV09iUw+4J5GLvjJFw07xK0tcUwbmw7whEbb7z5R2ztfB/D28Zjt0nHoZiv4rrrrkQmVcCSG5di/LjRSKX6kcuTGFmCgxbY4Qb0lvIoemy8ufI9LFh6Kw44fBbOu/RyJIsVFEkwY2QU6y0ef5X2xGU0hEPYtPpdLLh8HsbsvCduvO1OpGn37WUGLfcLhuBdoQK4WFHdGvc7WHDZxXj3k4/wkyuvxtT9pisK0iK53WMhTIufQgkhiqDYJaDoaHMn7rp6AeyQD5f+4iq0EwBmH7JUNdbDJJwrVoT1V1lAc/+mLVh05TXo2LQZS++9B+0EgKs1hLifcS3NDTncxJ6wVgqE/Xj64d/gd7fcjUOPmoVT510kAJhExCpL0DJdW0zkouVjj4p7fVpA9+PpX92Nl555VgDw4cefIgto1vQEztkX4dHZniJsgatUANdky/6nh+7DM798ABNm7I/5Ny4DnKjOpSag2ah4Wa/T4ZEZwNwelGwgsfHveGjRL/ARAeB58zDzyB/AE4iJQCiXP9PsUM9p83svIr/uPSx/9xO8+uZKWOyTgBnAfpxy3sX44ZnnoD+TAf+1xP6AERGbPhM3zKlu3HHFWdiwoQMzvn8afnTGbFRsvwaF/cyyh8RmEloNMVKZx3YNHl8NcduPj996C4/eOh+Fzq045LwrcNgPfoK+wSwqDpD3FGX7LAJk0ai6uWepZwDTAjrf3YPnH7sX61c+j+iUg3DcnHloahkJ2xdCiXbWPF86ILKfJNW4ceSplSqK/ZE45H+KAvjjO/fBqwe/j4um/OctPv+V73TFFVdgyZIl/5UfMfTe/wkj8IN5D2lj39zaZnJaC8zSLaIxHkcgaKOjaz2ymSTefutNpAb74CEgFCBIUkLForKVKjlzIMr+039sDNM+ISY7KS4C3Jf6aaeWY6OejU5jPcdmibganHBqtDZjs7mKvJVGpZxXg4o2JlJAWVQcmKyy5khQjSV+TjrNPIWIGmpqPjNdmJZttJMVeJA27698Q86qAQTCIQym+uELkBFEi8iKNuBq7FAFzAney4Y4N/tVREIRJJNp2cIGAoalTxaSab5X1aChYi9doMVyQQwjNhq4KdemukwAjvz/MsKRKAYSSWM/6dqzUTlKaxDO9OEgC7m4gCwqGQjk5HIZhKgEDAUFhlAZSFCdTVY2EdhQckJUZfiRTqXFQmsZ1oZAkBnGQLacRUfnNjQ3NUuBzGY+myRU04rRTos8AYIhZSM0NzchSTUPc8iYc5YvqgFLwGrEyJHqSwgUIKCCopo3oXBM9uBk41BVS7UlJ+FQwEE4QotegvIhDA4OyMpb1nc+H3oT/RpHgkls7ra3tKK1sUnZGtHmuBqQ/X29sj7mIsdiqK2tTdfeCdgoMufXNvbRbIBEqG6kktD2SFXM3Dc2LqneTaUzaGhuRiqTRThgq2HDLFheaVotU21L5QGX0WKthq7ubnR1dqvAZTYu1em8HoODCYGDLc0tGgeTuVpAQwMBtgKqzFOgco52wcrl9QtopbqeijpZiVMFmSto0Y1EwgIzCTYxL5o5ggIMaNdmWwgzd7eQ07ElizlEQ2HDPuT4dXdi/LjxAi1ly8wMPWqKCF6yoaTMbhbjUZRqzO6j6tOotyMxWqHzPqIik9eMitW0bIoHBvrVYF6/fj1W/O1vqFKFKRvbnD6LQKSAplpNKiDmt5AZtsO48QJA+Fqpc8sl3bdNDTEBhLxnGxviUh4SdJfyxk+1ZhFNDQ1qUPEZ5P3S1taKXoKgPq/IBsaemIp9k91at6mWnSsbsAKwDZguy1KOn8+PZCqFYa1tInPIijnk173OjL94Y5PmEoKmWzdtliKWA9jUGDe25l42H5mHXdK11FzECpCWSIEAujq3SZ1Ma1J+ntSqbDhWa8ps5hczmDkf8Tqk0ykD2Odzun4cQ+Uqa2wI4lHZWQCVqrRql7qYYD5Vn67dr8Bij7lmPG9ZF1MJn8loXPl6No8NyEjLbbow8DOolM1r02XyTj0aK95XnBMSruUU1d7xeIMA1EzaMISNtbExkiVwS5BPCmVXjcvvnCuo+q9nzvLaE8Ql0YCFfm9vH5qamwTG8/N4/LFY1Ngts5FPgolrPa1nqlIRAC67RoJtrFIF5hoSCf+9DjIL+NZ1oS2iuT/4b1wbRD6i6olN3YrJJq4DoFL3kqCh3HWjjuEzwSLaKG8NEla3YKwri/lvRtlM+8V6JrIpwM17Mp7AzcdVDrLJpyRgKftp12q6ri7W9aDVEgkMihb4BgyuZ3TX1d+8p2QdLTDSAL1ysJBFvgHj+VUHj/nM1m2N6+CvAcFpYx7UvaG84zJVTCSAmaxHXgvZXVpUFwel2pWilcU3mwLM83StsnX8XM0Fcnvw+Yu/QW/fNuRqVQQaWhCKt2tTyHvOjJHJlJRFOEkYsjHP4asvP8dzf3kZ6zds0by4ww474Jhjjhb4v3btp3j77bexbctWzaOGtMJcI3ON6sJU1iCyohKgYYDM/4u99wC3qyrXhd81V6+7952dShdEpHeQYgUElSI19EBCIGAApYcOUkQ60ux4BEFRpJcAoaVhSEjfJdl9r716n/d5vCd5/gAAIABJREFU3zFXiP6e/3i8595zfG62D0J2VplzzDHH/Mb3Niq1+D/ZbFrMgvdpnSIAQQA4nsoK/CKxg2SiUMiPiy6YhX323UsxCXzGcE2m1Wz1pwoAi+yzmaX6PwIAOxfI3KO8t7kOU7VnVzA6PIqfPPwkXnjhZanxQ7GQlOA77rA95s2bB6vC8bLxm1/9EulkEu8teBfxkTGkkJEF9FvP/R5FksaUe08nCVubRDMWJgO4qo7nrzgmJi/aOAjIIcXxElUesEOO2ATOOkPA19LW6vDDv4TlCz9EbjyxKQNYt42rpDkjcGGTcthcJ4G/DmBOkKk6rPy94RS7UHRXcPSx38brb76Dq665TteTG2sWNSQevf/ecrTtuTvOnXENMvEUJnW1Y2dXGa+tWIoUfChm4vC6fKit96Jkp+FyBUTsCwQtTJ7UieaGsADh0XgWreEQajpDyKUzWL16FMed9F0sefFtHPqtw3DobvuJvJfKJmRnHGItWs4rEiLa2AxvMITWFlqUZZHJ21ixqk/3BTfWWTZOqLD1+rEOFgaKJBEUMJIpYbDsRc7yiVTJbF+UC8Z+Pp5GMBrBLvYg1nkbEPB5pPqkitMSUkdBI23FCFDZGCcRK5nVvZVn7rmLlrw+DAwMIhbwoz7CCBJmboXgDwU115j9KZZ/kYRG3yYnDaqJy/my1my6evB7/HTgEdhvrgttvwm6sfx1uwNIJDNSqKayGV3n0ZE4yorECKCGBCQ+e+iEYVnoHxtTxhbt4ZTtTEw5mzPZyHlaBbvg9nsELlt0gAgGkc6l9czOFyuIc2yCEREjqAZ1B32w0oZgWKbq2cNnbhYlclXCEQSoUvaGpYR3k2tD8oi7gBIJLKUKSiSvyG7YkCjYi9KJcZ3imLMrUayQfaY6QFfIiV2wCRyKUEUjM1L4+QV0GaCVWRnlXFrPItpQS3PPtZQRIspOZ9Yu8/8McUauCJUiXJtZ9pLQFnDZiHrcCMmK31g4cy0qEfzj2lexkS3k4LP4rAujNRBFOFtG3l+Uiw/rVa7nYT/Jdcbu2RB+SNTidcwZBSjXbTZiuBfS+kkc3NjAW9zvyRpaDx41bFleqCYslgXCE5ylJdxQIYkEM9wYj0A1sNuLgOWBHx746crDBp/bIxCXRE9meReSGZNxS0CaTVUvdQ+0h6NDho0gSZSylzY2ijw6NiMTJC44e07WDvQLod2zlMJ0ZSJAH/AjSZIyreu4jrlpIW7BFrHLB48/jArVtfRVVzwJO4WGdEyFihFTO2sgryV3CzwW5qcR4CVgTQWGFNOWIY/JfZ1EZQ8idATIp43dfonNMuZmMMuurPuMz2o2MSskYjDmgfuGEvfXXDJ4n5oIGQK/nKOKWCIJN8cWLRW8Zu6SyM2agZbgVEXI8cHjlntCMc0GLuAO0Ga6YBTNNHqRYsQQx1gb5ezSpvxfzokNc474L+gybPmILSOwZQS2jMCWEfjbEWjKr1Vtzdx6PnMq6Qx6Vq1Ez+pVIpA11tWo78BnXFvnBHy8/FPc8sO7sHjheuz5xa1x5tnHoakpLHVhTbQebV3TDKGMrCeViSxm/OgdjOMvq5bh2huvx6LFvTjm6MNx/jlnob6WYLFxMOM+uqaxGU///g+4894H4KYylzFWXpNBDwpfPC6cfvLJOOrrX0VibBQtTQ3Y0LsBkWgM777/IX5wxdXYZ799cMkll5jehPLlXVi64lMcfMhhmDixC+++/TbOmzEDhx16qF7Hz2bN/8M77xIAvOMXvmAcTwJBLFu4CPf+8A5s/fkpmH7uySgnipjW0YUv7LI9cmNxdP/lUyTyFZw793LsseuOuGzO+WhuaMNLf34ZLR0teO75P+Ke+34OdzSK2q5t0T6xHRU7h+lHHorDdtsJ3Su70dLcifeXfoILL74Qs2efiXNmnKU+BiuflatWo6mlDa1tnQjWNWDuRXPwi1/8Gg8+/DD23W9/bNiwESMjIxJs1MRq4C5bCAfCuPNHd+GuH92Fm269EUd98yjkWWNVykjER5GOj7EphsTIKJYtXowf3XkXdtqqCz+68SoEG5pQ9IUQaWnFH559Fn6rgskTJoioNzSewtyr56G+rQXHHP9tNLfEMGlSCyZ01eL9D16Eyz2KbafthvrgXlizqgfXz/s+kuNF3HDdbdhm24lIp4eRzcWRzZQRC0yBv64Jq0b7UPH58c6Hi3D1Lbdi130PxJmzLkLWdiFPh5tSWc5Cig7z0GIXIhj0LfwAV1x0Edqn7YAb77xbylwS7P1e7h95qlRlekT2dBMA9rpx7VwCwEtx9hXXYLd99tVegRm+NGKu9Qbhl6VzRvUqiXLZvgHce80NUr7OnHsxJmyzNUoiwjOyq6g6tOJ2iaxIW2paQI929+GauZdjoLsbt9x/P9qmTtE5mH4I3QaNg5tqu0pJrqORaBC/efRx/PLWe3DQV76M6ZfNQY49TTqI5m0DUFZyAqzL7oBEZ3QlCpbTeObx+/GH3/wW35p+Jr501HEoeAJykpFbEtXDVAC7CrAqlmrBolWRoOfVnz+JZx5+ABN22x1X3nAbKq6wgFhmEstpBraUsLKAZgYwIzu8LqR71+GJm+dh0afLMeN7l+CgQ48CvIx7rKgf4iPG4US4EQDOrF6A1xYswctvvAeL19FRAJ8462Icd9Z5BgCmmx3NtWSvbfrVLjq4UgF8yXSsWbcB+x1zGk6Yfi5sXwBul4mwtD1+9YPLlumbkYQoANhbQdjlwaI338IjN16OVH8vvjbnKnzjpLMwNp5D1i4iY7MeFe1d73PZJOs6ZPlKEQGO/9Awnn7oNqyc/3vU7Xowjj7/MkRrWlAom2tuFMDEIIwNNPcUrHWjAc4lCum2AMD/bU/cLQDwf9vQ/6e++LDTrlS25tRpWwsMWd+9TupeMddDZGa5NmUnsfnJxgEBBu453Z4aMbnZGCbbiw1hNn+9sot2weumciyvBZcFRiKRVEatgAwf2fCm6SdbK0exQ/UrlWCVYhqZ5LgekiF/UCAMFcCBSNRYN5NJQ/VDOq2Fmco6Wt2y6GAeoZSIGbLATYYFj5HFkN8XwFgmI9VEpCakBwGbAmQV+ZinFQgiFac9LdVfVCf5VXzxM8PBCDKFrJqlZapMaQHG4s3nVaYtGVBNrZ1q1DJfgMdA1SUp6plkUgszT54ZaWSc+8MRAWPsLxF0Y2+NIGYulUEhk0NibAxNDQ1obK4XgJrJE4Cq6D1sSkhpqya8JZvpZK6ghnhjfT2GR0Z03qlMGuFoBFFmfVDtWGRmJXNVaxHw+ARsE/zMZ4sCHUdHRxCNEtwBguEAerp7NBbMTSWzi0AJm+NsFvHi8RoMDvUJ7AyGY1Jtx2K1IpkP9g8glUyiob4GPp8b+QLViQRgqN7zSVnLc1jf242GxgYBunz00aKtmMtjzarViNYbu9hiLitAjkAVwW2q+tjg6R8ZkMWdUXzaaGhqkVVfjEC310JTbY3AbSoDeZ58ULAg4FwfT46jtblZQBvB0cH+fnR2dqjZH4qEMZqIS3HJ4ov/HhoeEhBPUILzmaAum1scjwkdHSgUad8Y5PRELkVLFJODJpCPeRdsbJcqyDOPNhpAmZa7ZP0XSoiPxVFXX6+5yHuJTaREKqHr3NLUqMZjJBxBNpWUapU/VDb7fB59BlXF2UwadXW1mmdUfitzzuvT/ZqIJ6T8oQKcv2eDn3OD6ljaX/L13T09WMc84wAz8ryYOnkyhgYHBcznqNaMRRGORdHb043a2hqRRfhdHR3tmhstzS0C1KlCT46OiURB6+z6+lqjOs+kDMjhWMkQNCF4ygYqWXi19TUCMLs6OpFKJ6WYr6mrxeDQECKgPSyB3MQmZRDB1Ph4XHbLfRv70dHRpvnEz6ASk0CrMvyyWdTX1+v+am9tQXxkxFim0yqQWdrpnJqxJALw/iLYSlCSDW3OsbXMHFY+Ku2FTR5zrCaqRunI0KDuA4JTnJu8xZnZQxBNtoBS5FSU50tCA9cTEjh8HqqHaUHpExhazWqugp5Ux/PajsfjUllSPULAlHOK15HASzwxpn8TvOY6QKWxgGInS1GALYEiWRcaq2qSb5ipnCnkZa1uiBwmU5vznp9HYkOhzGZ31cLZZMCS/MFrQDC16gLA+5/Xj41WFq08bhbWApFEXmBWs8kf5+/4PVWLa5JV+P3KeS0UdV+RbZzlvBJAQFapaWoKINPxGNCSY0fgUkpoNaGLOn+Cz/x7EovY0OSx8nNY+JsIAwPAUr0vmx6pGQmalnR/cnxJZiGoSNU4N8Ui+/DZJ9UsXS1oiU3VnMkcUcNXDkEuzVkeL0kGBDZ5vnw+ULFIEESKVaqVCOQIfDeZf1VrZoLWJnKB9tYmk16qfG18jAJXNt2OHTSvq8BsGqg614/fU7Xe1neUylLiGbKGOUcdu/P9hnTgMWNN9iTH1AGTS1QKOYp0o1Rmk9zYxrLpT0DOWNw7LDABiOY1n774M4yNDyFrl+CvaUKopsUBgE2uMHeKUrbLdtpjrCe59bdtZDIl/NvTz2L58uVaZ0jSouPDyaecrLW4e/UavPbaa1i3bs1ngLTB/o2FklSrxrpZo8s8Rgf8IHDExSBIpR2VdIyO8PgQT+aQLTIriDncKWWBkujW1t6Ee++5S/9NW1OBa44l938WAHZ0v5veL0DV+YfPP4HvPgJIFQS8QTx0/yNY8PZ8DPT3wuWJye45nh7Hgw/dh0kT2xG0LCxfsghLPvwIvevX45X33sa8Ky7Gs0/8VOtdTiIyj2Fvi+hmykOjxOVes6oEryqljU21DsmBYQXISg5s3meA9s8ywqm+vGDWDPzmySeULcu6rqoAFgBs8MrNAGDzOYafY8A08bEd2+6qAzXHqlBMYvqZ0/HU08+hoaUDsy/+niEBOpbsg4UAetavwaUXXI2aIrD1TjvDFy3gq8d+CwMb4rjzztuw3ZRObNz4F8QaCO7WIZEeRWdXM8YGxxAN+dBUV4P4OFV3JcQavOhobseOexyOkYESzjjqy8hbG5QhlciNAd4YttpmP7z5/K/R2sjs2jCaO0zNFwjXYcPwAPp6R83m37YEwlLNOvlzO2Dhp+uxnFEaFdpYpzBQ8SHpDmgjHa2UYBWLWnc5viESxkplfKHYh401ndrY+t10i2FDjeuAiTvhfZbNE9ji+l4Qsc40A4xtGG8IqnuJ/tDGjc91RpjYBLZIYMmX5IhiiBFA2c/sOYLRbjnTsHbi5ZELBtdAl4k9YOOFtsBUO/OuTeWKyIp0RLvasjb0BKMTY3HV5bRyZkQBX5+hqoBAVTiK+PAI7ArHvR7jRJ7dPmwYGkK4oVGvtWnDxj0CM2uVQU+2dwBpZAxAy+y7CtXIedUiVB3DomrfhQnJLI6ZGsGdo70IFpuRJZBYKWEyiQWrerBhUhfK3iAKcts3FuqG9OA0YZx5yQaHx0WFThmlfEaqhSqJxvRYjUpW1ndazy3VdqDtN+tzqnh5Dlx/aV/N571ARgJ6VIgyVJhW+z7l/BJglgMQz99Da7MyqItQ/eFyoaYC+LlO+92y/PWR1FQpI5XPIW3ZireIekNSNxOUZEY01cJxEgNtG5FAUOuYlBp0bWBtwTqB58Bbkes/qaqOtRpvfZ9tyTpcxBE2XAi6qork702+tbmn+UwoaW4k6aRStjFYzsiem2CyzX1Wxa8aM+Am8YFK4bJUzaxj1Thzk3xJggsdm4rI50raD5AcHCqSzFiAn8AmFSc5AsxEoo1tdNYqIpnPI1UytuUkNVNRnabyms9hPWw9ah7RT4oWe7yPqA42SC/JfYa4RcKA2sCcV3z2sWFFgDqTNyC6gHvOGmOlLDC2UBKAn4ch7Fm2B26FwjHr2Njac89csnnXmDVCpDaHBEASFGtoyyHnqYZLZ5URLQKX4xzAqco1B2qgGscfrQclWjuyOWrOw9hfsH1IVY7zXQ7Bjms/icPV6ATVSXw1VcaMYwgEsPr8Q/5T/YQtL94yAltGYMsIbBmBf2wEoollIslt6OtDyO9HQ00tli9ZjHWfLle0Gh0a6IrGusTtDyCRyeKxn/4c772/BrvuNg2nnPQ1dLZFFLMQ8kUxceJ2QLSGVh8SvFDJCU8E45kylq9cjmvnzcPihSvx7WO+gbOnn4JYOIBy0ZCDuadmBvDTf3ged95znwiLaT53CQDTtatUQMjvxonHHosjvvoVbOztxsQJHeoRNjQ04s23Fyj7dq9998X555+HYiGPMHuVAJavXY+DDjkEXZ0T8O47b2PW+efj8MMPx8UXX2z6DcUS3n3vAxFwA+GIXDFILl67fDnuuOFGNHTV4ugTjoQv78Z+u+2JHXbeDj3LluHdP78K2xfCDfc8gG2mTcCsc0/D1lO2xafLV8IfDuDpZ5/DfQ/+G0JNdYi0T0VTaxPcXhvHH74PDvni5zCyYQStLZ14Zf57uOb6qzFr1pk486zTjXCpXMYnnyxHY3MrJk6eCl+kBld+/wo8+tjjuPe+B7DHHntKIMK9L3sFdFRxlSz1VO974D7cdsdtuOGmefjmt45CkY5xVGlaNorpDIY2bEBtMKz697QTT8K09iZcPec89I6OI9o6AV848CC88ucXgEIWkzrbtU+jXe/Zsy9C+5QuzLn8EkRrfOjpXYFCvg82RjAaX4uuti/gsH3m4IMFy3D1lT+AxxXDdVffis/t1IFcvh+5wjDGx3IIe7dGpKUDPTnuz228teB9XHfbHdhl7/1w2rkzUaA7S7FM3xc5/Wi/ZYSWqK+NYmjpYvzggtlom7YDbrrrHmTUc2E/hL2QKpuXsRQ2PFQN+z2Yd9kcfLh4Kc655Arsc9BBSOYySBZyyBIgJmjn8yFHj0IStFFBeuMg7rvuJtgBN86+aBYmTJkqBSt79ez/Wn7Wyx65RLIDEvZ6kOjrx7VzL8fI+vW46aGH0D51iurBYqlsrKOdqCoJKViTlQpoaqrH0489KQXwlxwAOM+eM/sFBRhLYasinCHHbjNzZunsmB/Hbx75Mf70u2fx3bPPxSFHH4+CJyg3KcbaZEvcY9FVJqcIHrftRYEZwCEfnn/kQTzzwP1o3203XHX9bSi5QtrjVNwVEdDZ7/CwYUHw2qZTjQXbayHTRwD4eixZsQxnXDwHBxz8DVRcjMcxWANzmnls7Pn1fPASsmvew+sLluJlKoDpXGdbSCOAUy74Ho4/ZybijI9k3UpioSKWCABzT+CFnRjE7Reegk9Xr8c+R56ME6afI3KtejQsL/1BkXW5aZCRKhmLtLC2igjBg8Xz5+OxW6/AaH8vjp5zNY6Zfh7Gknnk7CLyVgHFMnt8Lnhtt9S7dNuhJTdJ0P5yBen+QfzmgZvx6fw/oHnPQ3HsRVehtq4NBeIDoFNWWX0/On7y+Fk7KyYJjH4x12iLAvgfew799asGf4cL5gFX3n0kGv6Z9wP4nwwA/59SU488ewGuxZW464h/dtT+ycH+33hb806HqeHJJZdZp8z9lNiWTSgqAEq0Xqb1MRUULjW0iHA5eiaxLNRwp8WVGk6mcc8Fi/YlBFAIJLOBRBsuNqkIYPCBLxtSKn+8ZPsTHKQ61xJYQKszWtryhg4wK4xqMWaNhmkDZyE1PmzspR0rLh4vLYmpFjONLwKjZI9DgClBm6IJlkMAOSkBk+mkaRaXbPg8AUQjtaitrUfZYnaa03SnXbWsDcgkD8lSMqssXWOZWRerkUW2lw2xHMGCoBScUpn5fModJQhKkIpgszIa+V4qLtj88HnUnKeyWM0sjjUXM+VKWRgfG1XOFxe6huZ2pNIphZ+PjY+rQdPc0iyVc1tbm0BEsvWpsmNBRwtjPkwiUY6/OWaCMbSjTownHaa7Yc4EIjE1iQgoRGNhdPesFwhGoIu2witXrNCDnU0N2twREGZO8NjomDLR2rs6TfOROWge2nITTCAgZlhBBMjLJTLyLYGJHCeCM7RQplKaH8zGFQEOqk+pOGmsb0SCiptsFnXRmMaC86mjrR152tv4fSoWGSZPy5D+/o1SAI+n0rAtj9SkdjGPQjaDrgmdAjJXr12LppZWpJlvKeUrlC9JFfHkyZOcTFSjhG/paMXaNevQ0d6hAkwgTYVZEi6sWbdGSuuddtwJeSoBaJVdX4fu7jXwEHiubzIKYII2UslRIWCjvblVitYNY4PKQGiorUMqkZb6l5Yyo2Nj6JrUpWKDD9aQspipErYQDoaUT0wGGdXKbKquX78O6SQtfDzYYYcdDDhMJ0kpz22MJ5K6d5YuWSJ1eDbDrGofPl25UmrPz31+J/2bva8JXV1Ijo9hu222MSAblchsEMlunFnZBbS2NDk9MqpseX1txKIkipQQC0eVS0sSA/VCLiezk6+jejxfLmA8Pi4VK0FpZsdMnTLVqCf50BbIWRDAyzlCEI5qJQGLVH9TPUk7GmUvsjFsrIkJ+g4ODQvc5FpmQEgDahqrXBtjoyPaYDFHmsdI4IdgOAH9SoG5uCYDkvcTLZzZWadKOZXOYDyT1nysr68TwErCDJW9BCxHhocwedIkdK9fv0llrMweNRZNQSUmrN/ko9bVEmQmqGcsegn+8nhlX+yAgQYUMcQSga7KwXWpQCYwRSCO553NZ8Q85RzTex1CBgs42lwTKBTzUYppqvhpmxgQQJ4tZLUuDGzs13jzH2PpnURLa6vJFiS5hdef9jPKsHFvslo2wKix9yeoSVCbx8j5ynuEP1ULZ+UQeryO5bKTs1wsYnhoWHnQAswZO8AmJ5vgVALRll72u+YzBSiLHMG0I5fmAIFv2odzrhLU5drP+5Cfk8sVHPWrcaUgwMtz4LpIQJ2fpdxf/pkbD4IoxaJRxQvUNjbUBjymbb1Rl1cVwVRYm6aryfbj+mAy+sz7RFqRhaVRpvKYRe5wVN68PiQtVX+qoK9cLJx8PimDpBQ21toiKpVY7LLZDF0zXSMef86wuKvqeMF0Uplx3vg/iw7Qs5123MwZN+sSj5ubWM4ROWRssjYmcODRWGusvASKDLDDcWDhTfIRSVtca3gO5r0me3nFnx5HKhNHmuxgKoBjLSjZ3EDpKWI22cwIUia7sTHnuUsZxXzMookaePe99/Dyy6+IGEA1+tSttsb0E0/UtVu3dg1Wrlwuq3yuV2nFJOSRJXBQKDjZtQqblTsCLU3TxZxAMs4vji3t4F0eP0bTeWSEXlbnS06b9rqaECZ2NGP33XfBsccfhwyJX04esFGlf2YBrZ6+4wJAogt/DKZiGbv1qrbVAZCr9zpfREKUxU20ZSycvG6/VH3zX38dixd+gLffWYKxdBo9A0OI1PpwzNFH4sLzzoWdy2BwQy9ee+FFlD1FTGprxut/fEFjUJQ1kgG1CADreKrqRRNrtAmA1d9RYavjNtdYCt1NlsxVla6R6FYV9IFwACd99zg89dMn1XcyGb5VO2wCiIbRrE2s893mvqkCwI4JtGJBOE4GuBcoWU7hlFNOxFP/9jT84Rimbb8jjjnhJFOPlsuY/9oHaAxG0esO4eUXXsXyjWuwWzGC+Ws+xpQvbK+5tG7Fx2Jxd23VgOFRPlMIGCZRyaVQH2kRBrff/rurOZQaT6Oxpg0vvPshBtd+ip8/9RA8PWsxmKsgTOzTH8PIuIWwe8zY7Lvcqhtslw/h2hZkKjn0944gXXTJ2q9cpHGNF6V6P0bybqzJFUVAG0kVMQgvxpW7DARcJdmElT2WVKIRB5jZeuRT9DVMEsgX9NDlgXWhcQoQf4X3LUzGOB/iXLdQySkOxeMNGtKbrYQo3ePMcCUPnBfe57KQJ1+dqs8KCX8huIvmPpfiu1wROErQlXbWrK0yVHQ6SneCaLbXI1Y4LdOSqYyaZslkhom59OJS9i5BsTQtkmtqkVZUCjNsvfBF/RqbDPNP/XQG8Ao0zFtuZKg4pZ0cI0VcblRcVKAUkE+ntW+w02VlvMqWl5/HZoBN8gzvZx+KBP/KLmRiIcRSVMJbKFNdnxmFl40gjxeZujq4S4Z5LlcH8YFoKVZlSajgkwLV7YqoQcOOEK3Lqmuk7ivmljlKUWUtK6+aGJwBwjX/S0blW6YShDUJITnmvjtqXJMtyyabUdN6vQGplYtu2oO7RBwkoYwKcL8F+N2mRghRocz1RroDo4wn2EoHojxs1FgexGChUTENaaSdZyDnj8dlwEk2d12uMrzKijbROBWwYWkITwbipJaBA2TrXIhpSoXLr6SVG50ASBbyuFByswVj1kWSGPKWjSQBYZJySYCwi3J7IqBqWT5ZVVMhLLdj7kXYYrJtpNwV2VPr2sClvHjuMaRU5rVgfZllc62CaICf4kKsmEe6XEKW7ht0fyrS+pnNcx9cdNVhHUIHC94r+bzml8U9HkePtZLjesExsCoeJ9KH9wIfSIYIQ6Cc/9CtQUoXh+hG4pJqE5GmjE00M3dJvCBDgCRiAvyifPExIxK144ZFEgLtpJlXR9tNroFUIXM9zhtSiLG8Yz3rXAtm7onkV1R8gEgXlHJk2dIzqnoUSGzj+y1YwQAq2mMb8hl/JFJRjWgA5Yqzr626j/Sdd9j/Rndhy1u3jMCWEdgyAltG4N8bgdV/vhmNDQ1YvHgp2lrbsPPOu6jfycgLxmxt6NuoeClm5LKnGa2twyOPPYFXX16EvfbYBmeedQImdNaLrEcLYr83JPIO3TCydF70BtHSMRkllw9Lli3DZd+/AksWrcYpJ34bs2edJldBZnCwb5Jlb7a5Ab9+5mnc/MO7YfkYIccCwCNnONtmz82F0088Dkd++XCMbNioftaGvgFEa+vxyltv4fqbb8De+++NC2bNlFNFxBfR/nDxir/ggC8djMlTtsJbb76JWbNm4vDDD8HcuRfDZ0VBX1gbBQwObdSx06WOqtmVa9bguhtvxuSJNdh9163RvWwdTjnhVBx81FFYt2w5/vCLXyFW14L7n3wKjfVBXHLhOdjl81/Em6/PF2D+0mtv4tEnn4IEJEWcAAAgAElEQVQdCgkAnjhlkvaep3ztAOy93WS8/eqb2Gvv/fDJ2l6cN/sizLzgDMw471y5huRzeXzyl2WobWxAe+cEBDxB3HTr7XjoiSdwzz33YuqkqRL50BGRYLf6tnAhEo7ioUcew4233iwA+FvfOVqxgaqnShVEgj65MxFIS6cy+MbXjkLQbWPuhefi/fcXYULXVBx/6il4+dVX4K0UMXXiRClehxIpXPj9K9ExsQNnzTgdQ+O9WNP7Mdx2NyLhnPo7bU074isHz8RIfwFXXTFPVtDXX3cjJk6qRT4/jGx2HJlkGSFvF2rbuzBiZzCcTuG1dxbghjvvxi5774/pM2ah4HIjV7YF8MkGmv0Ruuq5bNTGIhj7ZAmumnMh2qduh5vv+jEyrFsYj0jim0MktG32Bdi5rKA+5Mdtl16CDxYuxozvX4k9DzgQ6WwOeYcM6ibwyXrG41PvkrVTuq8XD15/HfJ+L06bfSHaJtDO2Th4sedCEr9IkxajNUiadSPZ14tr587F4Lr1uOWBB9EwdaryidW3YcJZgcCuiffweni9bLTWNeLZJ57EL394Bw78ytdw6uU/EBGR3yEnH9bcAY/2xfkie1PO/iA1gqce/hFe+93vcexZZ+Pgb52AAl126LpF1xXm6DKdmygyAWB4UXIDsXAQz9z7Izxz74/RueeeuObGH6Lijqi+LhNAZw9EilZ5ZsFdobNeBWULyPauw5MEgD9dgbPnzMF+X/o6bE9IADD792afYHrVA4tfQ2n9Irz5/lK8+Pq7cBVYC3uQLPtw+pxL8d1zZ2KEeILjiS2Cf1UBTIwnMYxbZp6KZavW4sBvnYLvnkEA2AdXhfU542AYC+i4CZmwHLhs9nBKCLg8WDh/Ph656XKMb+zBNy+4EseeNQujqbwio8oWY7sokKG7kCFfcr/Ca+u2SwhWbCR6N+C3D96CZW8+h9ovHoCjZ30fdU0dKDN7mO5HTpCYk1xjRBgsZ11u3WuKNNtiAf1PPHy3AMD/xKAB/4oA8JSDTlJh4aO3veUTO1mWirSulL2C2cgqJ1iWloYNpkzfoqNqdMK3U4mkwBWq3bjglkom75WKXjaWpYpz7FGT6RSCtAV1GMcEuajKo82ulFoOEd8fYJMbyrT10XraLgkMrdqncqNMZg9zddMEOCJhAbpkCdFmj+AqG82FEm3ayCpzI5UYFBDCBj6zgWVZTWsDNqV8BJuzxlLSVRFYwu+m5RztwrRIkx1fyKuBQFveHAHfIhnfFfgCRmXMzwN8KJRtBGN18LAhJQtbS6ATF/ahoQEBe+xlRCIxNQgI2lAtTMtYAmJSZ/kINkURHxsVgMscqAjPt5BXvlZbezvGRoaQT4yrUKuraxZgR4CEY+Diw8FHgDqHTCanc+S5VpU5HD/mZRDU4XWb2DVRwF4gQFagsV3m4kqwiraZg/0bBV6kkgkp2yoeC4lUSuAWryczHfndBFKUc+U3Cjg2MYf6N6K+JiaQiGAO7V/8obCOjaBnc2urYbuNMa+CtoCmGd/S1ILa2jr09/fLhrm9nYXnBtkPEnBlM5a/SyYTmmtUasbjKTULQ6EABob6BSytXb9eYylLVUDsy662DhEC1q9fa0CwTBr77r8vEpkUMqkMhvoHBdRSMTahvQ0969fC5XVJ5U3mHwtcAkQmd5XZwF4VGvw+Aoac2zzu/o39qIlGMW3qFLHsOzs7sW79OkycPEk5G3w9VfIkXgSCtL8tyDaaNrvKT3UZe/NItAY93WsxZdIE2ZTS4ry2vg59fRsRUI6qyb1mcWkEDW6MJ+JSuLIBTAtuNnEbmIWWzyMiokZO15e0t1gsgmgsgkw6qaYQ76fBwSFZ947Fh3WNaXdD1SszapXjwDzdVGoTEFcpF9HU1KCsW4JNZIKOxIc1R5SNyzxiNobTGVmYDg4NYqtpU7U+kLBB9S3nHgFQzj8qtqnijcfjAuuUFe716pgJEI6Nj+izCFiGgmGMj8aVkZ1MpdDW1ixwiLYtLHB4TLzPpMKh6j41LktxfhcnOpUkAv5ckAKXhSBZqmTY0XEgFqtBMjEuMKqmgYprFxrq6pDL5GTXxKZpnnl9ITbgqagkkGfUm7xWIonQejoWNcp1NQ4Na1L2zaWCiB7M3qaSlHOMDX5ZJEpdxXszILZdFTSjApf/TfC9qqTlCXBNJlBGMFZ2v1Qwc665CeoWNf9JsOBmh4Aw5z//TCkI7yUquPl3stdkcVipoL6hQcdnwF+qeQLKFCdQzc8moMjrMzg4qDmicxRAykwY6puoSA3AYsYkVdOyT/ZovpKwIl0R176KLUCBoJ7UK5Uyamp4jASJjAU9z5sKYoL8nLcmuNSAnJyTJD/wfqDC2E9Lerdbc4LFoXKus1mNMX8aG+o0Z6pgM0F1fj6Pj+dGQLFquS3QnbY3ThYvm7z8M8eZl5LXW6A+lXlUxjmWzFXlLUH/qqK4at+s3GQ23wX0mrxfvp/z37zfWJtrDpjT1FwjcWpzK2oDCtNGWpIjrafVH1mFE/gVmG2hTHBIttEEfwmeGFUzN1W8P3gtya6UmwHHmyClrJCF9Bq1L3MNtScyQEA1B3jZ8w8hzvuSCrRwPWoaOlC2DSHDmP0YsNkoTk2ODEEmJecUzXhK1aQ/V/DiSy/hzy+8aDKSqfDraMMuO30OsAtwlfLafJCcI9KRQCPm+JRRoIqRnyOJo7HQzJQLSNNul1k/Kd63wGg+J+vSSg7o6R80itVCBVPb6rB1VwuKxXFlz0w/ZxY6J00yFlRSaUMgu3RzVCo62cwEh4zNsgFTjdrXuXDOBTG5yeaYpfCSu7zZvBhltbGGHRwYxPPPPCdG+9BYWq4afq8bzc0NuOvHd0kBWYkn8O4rf0RDJIRf/OrfULL8hlxWIbHKaNQMHF0FdasAtVEL6K7Rruqz6ymAmuNPhSAJBo69ORsfhiYIXHv59/Dzxx6Rswhrpeq5avqxviO3TdfRzG0l/lazgOVe6hyHNnCffbcs1u0Kpp98Ap7+xZMC8CuBCL505Hew+wEHI10s4r23P0aw5MbpN96A+jzQ3N6EzkgUJV8Z9W2NWNmzHmPdI6Qn4/BDd8O63vVIJPLw+EIYWzcIf3MY7ZF63Hzdj9HR1YpsrRe/e+EZvPP0M/AFBnHC149Ba6kZFd84Ct4ILE8EG/qTcFtBNHRFlQNVW98qO6v2KVOQty25qawbGEUhnRU41dzZicFMEu8tWoxyxzYYyOUxattoSvuwLuqWbTEZ6mkSAlkTjcYRaWiCO9GP9tQokhO2EljI0SfLueLivcq60dzDdAypZPKwc3nksxlZ3dM+jyA5iXJ0QqHVGglvJFWGScBkbrfXA0/YOMswk5SNDd6DfM7RzYLrUczvgTsQQooEDVa4bjdGx5MIRCIYGBgSibCmrgFl2v/TkovsfKqKqUhNJJGKJxCMxVDwWrCjIdjMe7OBsGUcOrKJDCw6I9TQ1YLqc9pLU1Vs7KYJ8hMQJPhFJn4pRwKbX+eVSSThIZpG4qHPrQaJy+830SgkiEn879xvDmGhOjfVEJKjAyepuT+rP8Y+3qxQcjwu5YwSWeQZNzxKIXCh7KHa2g1f0YVCwINYmsedRcFn8qhIj7NUvxBcZrMJqCSzhpDB4+FaROInm7Z2HpFUAtmQBYSbYZVsFFmuSJZrFMkWc48J0ulAWQuWdP41fr8ydLk2sZYnUTZH5oG7pHzgqMuLoG2hjpEpYnxwXeUziQQGk5cu4g2fG1JGWLC8LljMuKXDhKoYE39RHRPmNvOHT5bqqsKmECsZ1t96hpEYxWcNnzEkkRF0ZV1qF6XIzTq58iJhefzas3E+K06HjT7YiJeLJuuNwLas1Amu88lhweemCj6n8+UzjIrgPI+RzTLmr7EhplqhIhW2eU6ZK6sVV5fcRD+YbpLj5OEQXfU++WCzMcaYnCJ7x9pb8c1y1KDCnt+j5wDnL7+HPAI2M/ks5TOOTkDG2l3mE5p7hlyg2AQj5K/aLpjrw3ubADmdyNnQ0jPXqJE1K4smtkPXg8Cw1OSbrefEixkLoXXCWZMdcL9KIDOkNBJ0nHx33gvmYWZcr8o2ei74+j/VC9nypi0jsGUEtozAlhH4/x+BJT87SbFkY/EEqztMnDQN226/M4LhOuQYQmr5RaZ0ubwIhMLIZgu48qpr8MZLb+OAvb6Is887C42tDfD4GR3kUXwMgchiJo9cpgCX7YEnEIE/WouBsThmzv4ePlq4AueedQoumn2c9j6ecgiRaJ0R2NQF8Ns//A433X63wDYpaMpuhAN1yJYziNT7ccGZp+LrBx+A7HAC7Y1tGB5OwhuK4E9vvIbLr7kcB39lf8yZNVu9pFp/PS0psKp3JT6/6y6oa2rDW2+9hZkXzMKhhx2AS+fOQdTbDlfJj2J+EInxfkVzpTNxrO9dhVc++Ah3Pv4z7LdTOw7aZRpWf7wSp55yDnb80hHYsL4Xaxd9gIGBcdx616OY1NWA82ecjG222hbr1/fBH6rHI0/8DI///N/grgmitmsaOjq7VOd897C9cfDO22DVJ8uwww474q1Ff8Gcy67E+Recg/NnnifzDBKoVi77BDVNDaopka3g/gcfwc//8Bzuu/cB7LL9TiIVBmNh5asGuEcu51Fb34QHH3gC1867Hrf88GZ857hjUChm4XUHVdRaFj07CnB5bGwcGMZRRx2P2roYbrnlOrz+x5cwqbkTXz/mKPzphT/CVy5i+2lbI5srYSiZwXlzL0dLSz1mzjgDeX8Gi1fORzmzCLXhPDJJLzrbPo/99zkWIV87rr3iDvT0rMctN1+PiRPrYVeyyKYKyKYqqBSCCNQ1AjVhDBEAfncB5t1xNz6/5744Z/ZFKLm8hC5FDGVpQQCYfWeKjoIBL+LLF+Kai2ejfeq2uO3uexX1UQlYyHnpfFOBzZqcYa/8HHcFjeEQ7r7kErz7/gc48wc/wN4HHmRIDWB/sIwcUiJaxnw1YqWR3JpcvxKP3nQl0oEwTrn4MrS0TUauyJqZTlysS12K9/FadMhjpJOFZO9aXH/ZJdi4fj1uv/9B1Gy1NZLsd9llBKwArBJza5lfy7qXiHAJE2vb8dzjT+CnP7we+xz+NXz30nnas7ICpcq0THJkwDgRlfOCZLUfQWoEv33kPrz+9O9wzKnTsf93jkfBH9TehxVmhVaQFl1TScqlzbFXexqq7p+79x48/8D96Np7H1x78x2ouMPIlfPIsflAsiuJmR6SHek0Y/KomUud7+vG49dfh6UrV+Ksiy7Evl/6GlyBCEpki7Kj4vR72HMbWvImKj2L8db7H+OFV96Uw5Tb60e8YGH6RXNx0nmzMJpOqX+vvBHF1rAmLSk6pBwfwfUzTsNfVq7Gl447BaedP1NkX5QDKFO962GkD3uCrGe5L+EerQgGsFCJ/N6bb+Kh6+ci29+Ho877Pk44ZzYGklmxJ8t2XnEozNthRBU/I09CpbpCNsIkFK/vw1P334RP3voDGvc8CMd+7xrUNnUgX+E+oqieBPc73CMqGkpucsbBSH0kOZdVaer/o59ES3DnrtPx0786xn1wxfN34chm80upViddgbXXXof5m73uxIc3zwX+jz6Hf/8IJm/2ufqoRXdi159Mxgt3H4m+u3fF9Cf+erD++jv+sYH8pxTABJ6/+tfnB3w2DhyDvz22fa584TPFLc/jDeDEJ37612N58k/wwaydgL/3+XtfofNu+LvffSJ+8sFs7FQ95X/3+E7H2q/+7fX7m/f+Y8P2f/1VU758Ojxuv8lC8vjViGLzmgADmwPMzhW4IAWVudFkCehxI0MlJ5sKtKWkFTQfkgRHmb3LhlCFig6o6c8GCzf6ymV0chFZzBDwpcqQQCvBCTKpjMKIKqAyUskMGhqa9BCipTM7lATI6FdvFI20FrWQLxbUoAlFY/AFRadGLsvGpx8BP5WTBHVptxpBpZwWmEJwjsfO86J6mQvGyMgw/J6KwGh/wNjdkXXOpobX44fPb8HjJUjCzzZAODfmtAUlaFcJ0jrWJ8CGbHYyiPiaTC6jRbyupk4NOtr1cozIZue+O5vhwm8L9KLykGwugikswMzi5kKgloC1X81sKm95XM2NjcZaNRomH18gvttNtaZRP9OSOJGIIxQOCMBgg7axsVFAFP/bNPsJFI3pWOvrGnQ+GSkNi6irrxWA0dBQo4ZHMpFULimBMNq48XpmU2nTrPZ4MJZIoKGpCW6/V40RKj/LKSeXlNlVVKxQHVcuI55ISLFXG40KLBHw5/fJFpidjvb2NowMDyvrLxqtRTRWg6GhIdTV18mCuL9/AE3NLQgEfWom8sFFYLGvdwOSiZTA5LHxOGpiEVmb81zWrFkrIJGqdA48wdlYOKxzYZYurbEJphIYImuPubEE6Dm3qRKmxays+MIhjWc6ndW16JzQKXVmOMw8vHGpaltbWtXUb29rl6o9PjYmlqdA/izVDAZQIhi0bNkyPcgmTpqECW1tUqwODw3A7/dizz32wMDAgFhNvGdotS0rW6odRKQIYdXqNWjt6MDw0BCi0TBSqYy5Lx01D9VuA4P9iNZEMXFClwDvOmbdEiDR/WnrGHzM5LTL+gyj3I2qidXa2qY/j42NyIpaucYBFgJlzWMW1anEOKKRiNYAAplU2RJ2IHDE9xIQ7enpEZBPAJCNXJIwlOfLHMKAHyMjQypkeF9Tmd3QWC/ANM15F4uZfETalRQJZNOi26/54Pa45ADAuW2yp6lWLZgM2UgYBark+vsFfDPfnCB4bV2tmrMkrPT19YmJmxinxbTJ2Q4HgwJfeb9yzaGCXNm7DtNMuZ8+ZuekpNxnQ05237IlKQhgLOYzumcJXrIUSSXTqKl1Ms0dCIUAKrP86I4QjoRFwKEjQoyN+kJB859kCo4Jmam0QlYGs98oQ/ndApqo6vL6zPVw6HA8RuZxc60myMd5zCxlJsdJVeoApJsa49w80io0QBVtTvc1QXk1SR2VCMkebGASzJdLA7M3aC3KprtyL4tiL/N7ePy87upZOlnH3Fxp7XGaplxfDCnFIwUkm5Jcg9io5DxK69hNljDnCNc/ujFoDso2nvGMOQHYBKHUuHVAOD1vfD6NDRupfLZILW2kjyIRaAyV+csGuski54+AdAJzzIYv0gvIgNhUG1cVr2rus2gulUVGMJbORmFDxbFUzZsUwUQODNvaafmaBrCUVgaElVpYzz8D+hrLamPDyv9TzrUzl6qAmgF1OQecRq7wCX6GcTOVXb/T8OZxE9Q1wC00z7hmSjzmWCabfFjTIBdoT7DYcfowbhjMzTWqLBJ4quCJ+scCF2zVDKtefsIQMwgkR+oQqWtHuUKln9OEpwpsEwBs1KcCg7lqOM1sjolAriLBaI8Y8c//8Y9Y8emqTc8ozieB2sxNJtBFC20PbbRZ09DRxNJ9QUtzEjkY9QAqLb3MVLXgptU41xXuY4J+1LZPFcA1/50F2NjdjfqAB00xArxU71lIFyuYPG0aTj39TAHAoUjMYQobFdvmYJJO0AF4TXHnICdOpVcFP6UgpzqL+xddOxO9wXklAgNJNP4w7rzrTrz48stwcd6UKwLzNgwP47Ff/BStzLLPxvHcL3+qteSjxUt1nzGXSblAUm9Xj696HI4quAq86rob2+zNlcIkO8nuWrJTo2gmKHHqKaeie/UKLF34IQp5k4fNOf2ZatiljKfNAWAHC940Gspkdr5PIyR3cAPIFewKTj/lRDzziycEThXYMPCGcNqM8zGBylt3Pd5563UE6lrgsanwD6KWDiSNMXQPbcC9V12KumkTUfx0BMtTfdhj188zXQxvz38fE5qb0djZiuxIGiedfCYef+R+HHncaXjimZ+jKVLCxN374P50W+z++QOw62FfRml4jeq62oob6boYauqiKCVGULK9eg61d01Ws2544xBGLDeWLFiIHbf5nEgtOTYnEoMYDrXhk3gJRYot3V7E6XJRALJ+5lmT+Qzkc1nkPAHUFhNoTo5hqH2SHF0J5iieVspLrtNlxMfG4c6kEVSkhtdk2RKwKxZk38zB5KafICvV4FpnyK7Psvaj841HBLBQgBErFjLKh+Z9zfvUjbF0UupJbqjZ2CEAxznPzyAgnGUUCtdM7Qm8AvgKJWJIzP+i5bBLwDDVhynmdVMdSiKbLLwNCFqmepbXtlRAxEurejbICKASdDb3vQgRZVt5ymU6LUg9WrW4VVUAGolVQTjWM5+RKyhfZW1sQE4Ck1J48lxZ+/CZ4ijTzXrkIHKOHT6VDbQDpvuPiBLuMnylAL4ajik25Vfj/Qi6wvBVxuC3XRjkTZYD/MkS8hU+Kw0z30cSrGO3rIWCADxBdyoF3C7YjAQpVFD0lMA+WsFdQSCvdFns0dmEGdvV4LXeJJ5aM44xfxg+V0rPGBIBIrVRQ6yzvLAJ+hMId3O/ZqyUuWmjfTjzawnw81fKQeM4KNrFEI3ofMPnQ94uKC844o/INYFrH5tLbgKrsqy2zL5OZBv2f6giNesG5yevjXLd+Xx0HDCMmoKDWXLmj8nzjheoQrCQylIdT+k0c7wi8DIol9ExjA9hfA0V0AG2h8jjs+G1zB4jV2SsCtuVFZS4T7M8KBIUFuHGPF+N/zL7apbUtSb71jTNHB7gJneGqoUhV3PF7jprnmhHfMawZtoU38B9Fi37zDrPPRDnPO87rmEmeoKqFccakWCyFBpGLSxbdSeaRvdXiVcbqLCWdHsVBSSyB+9dPbM8sOlukjO5za4g998eeByHIqp15JLi1Kiq26RUZhSIAaerc0J202yekVhA0jUJksoPd14DF7pnfOX/ek9iyxduGYEtI7BlBP5fGIEPHz5Hz6dorBaj8YR6d9ttvxMaG9vgC4ThD9DFjD1GrtUVDI+M4sorr8Kbr76OffbaDSeffgraOttRKBfVu2SOPAmu7Y0t6q2sX9eN1d3dmDB1KgKxKGZfMhdr143gu9/9Go47bh988M47aG+cgEmTtobL7cfK7vXKg33x1QWwPEH1Ld0uL2qiDSjbWQSCNg7b7wAcuu/+aKtrQn/PBhOPVxPDsjUrcd2N87Dnfnvh9FOno7GmHh7u91g7kddWG0bfUDfefe8j/OTRX+OII76BSy6ZgzDry1IKQyOLMTq6Vn2O0fggRuN9WNVbxMM/ews7T67BcV/ZG/6KHzvuuBu23v+rGOobQKJ3Lbq7h3HldXejrTWGOReege223QHd3RvQ3jUNd95zL+65/zG4on7UEACe0KVn5YmH74uv7rkTxoeGEKupw4KlyzF77lycftZ0XHjRhaqFyrk8li9dimhjvWqOvtXd+OWvf4s/vf0WHnv0CRy0134i3VkBD1ysZytl5Mo5hOsbcP+PHsG1116HeddfhSOO+Coy6TgK6TJyKfY62K8NIlfKCgCeecGl6Ghvwc03X40//vY5dNS34ZgTvoM/vfgnNMfC6GhuRSZbkkPVRVdchfq6KC6+8HzEOkNYtuY9dK9+CY10/XbXolKKoblhe3S0bIeH7v81etb34fZbb8PWW3chmx5HNp1GKpFBIWfD9gURbmlFslTG6++9j6tvvR0777UvZlz0PcAbQIH9e8fxi/1a1nPsg/i8FoaWLcRlF5yHjqnb4a77HtI+oOipIOeh5THVtlTxslbzoGCV0RAK4M45F+Od997H2VdeiX0OPFgKYEbKcG5n7SQK5RxCrghcZUZV2Eh2r8TjN1+NTDCCEy/6Hjo6pqFQslGwCsrKlc2v5QWrWgKlfp+FZN9a3PSDy9Df3YM7HnwItVtviyTd7wo5uCtuuEuswS3ARyC3oP5cR7QVz//sZ/jlXTdhz8O+iuMuuVpxJxbBW9V/Jbi9JganUuC+yGPcWNJjeOYxAsDP4uhTpmPfY76DDBWyTmQZLdQJ8nu8TN7V0SreJRz04bn7fowXHn4IE/fZF9fcdDvKBIApirJIG6UDKb+f9TUjXOjUBlPr9vXg8euvxdIVK3DaBRdgn4O+AlcgjCJdoXRaXhGlWadSAVxc95EA4JdefQcWo8/Y585UcOL5F+LE82ZJHV1xW7K75nWgw5BqV/a54sOYd86pWLFiJfY99mScMWsWwHjPEkVyLpR9OWM1L6M79vVJWGQvhdE3Hrw//008eP2lyG/sxTfO/wFOOOdCDFKUJDI64yrZyyVGzlrchSz7BNyvUnDDmKTejbKA/uTN36Npr4Nx3PeuQ11Lp4gJ3GOwjmWPUDFiIio4veGyia/51wGAFy3Bkp13+gxo/BtQlobCBvz8G1CRgOcZ2ARS8jWPTNoMEIVRpR7+0sEG5MR/DADLvPi/RQE8gt/NOhxrp28OaG9WAmwGUm8yWBYg+woOrgLaGo+1fwWcQ+c8HdgMKP97FtAji5YAO+/0V5bXGrt1pxvwGP/B8Tlj/a9mAT31GxeoEU+FL3eHXODZ/GHTkRtdZpySEU7rKzaKqajkRpfgFy172fSnhSJbU1RZFYt5NaK4uWSOgJrIVFBRvetYlRo7UaM0Mu9nRp1z85bKatIUKzQEIKsnIKYQbaLZZKs2uSu2wxT3eKUU5d9nCgTHwqZB7jKWaWRSywtebJGirGXzuYLAK1pFhkNGpUqwmM8tHje5LNxUE3gyCh6CbUZt56MlL3/HRpZlGl5UFWvjz8ZEKa1GHTfyVAlTZUEQgoCfmvhuS9meVMxxkSZAEg1HEQ6G4aEFt9crsIILG5snkWgtXG4fcsw7LYxLQVoTiWJgw0YEvQGFxNP6uWNCpzz0aRXCgpG7eDbtDSA5JjBaQIffj7GxUYFKBFeq58jA+YCfNnEV2ary9QLDqdQs5pAvmOPn8fF82MTlvCHIQ4s6XehyBbFIGLXRGowxZzVLcIF8IIKEfoGqBHHT2Tz8oRBC0agyGNxwGiqyX6WFDYfJpfxZ2vuGmU9aguzjamvqsHLNal0fqrrj8VERCpgv29zcIlCYr61BuGoAACAASURBVKEKeZRK14BXgF4kEpI6Xao2N9XOtNUxFsdUwU7o6FTzgyByNBrT9aK1MV9HdQCVLgRjCPZxLofDUTWOxmhhHSEwaQwpmJ9MUkMqm8LI8IgAPYKixnbV2P5S/UkGG5WHBJg5TwlWELjk2LKxTzUDgUeeHx+X/AzeM9wADI0mpJJIjFOdSovzEOrqG5QjR8C4t2ctotEaAY9Njc0aT17L2tqYsv04P+vrapWr1tfbrYZfIBhANBYV8YDAAy3YB4cGBADzs3isbEy3tjSrocj5S3Uo1clU+jBXtjYWkrqWc9pYgOf1utq6GmPx6/YIGKeiNFcoSLVPW1fOQeZm8O8IrlFdzvFgQ5z3HMkVtL9Ua5uNRa5L/PxySXmtvN857ly7OLa00a6rq1dza2BwQGuV8pKZR+v1aw2YNGmiQF6CrUG/X9bUvNAioZBMUimjrbXVNMjKJYGYzDYmkGoAT5/mM5XgvE6cDONjcUeRzDXFgzRtktmwsyECAEGZ+oY6k73H7DivR8eg7LpMWuPK8+KmS9ngykenhYxp1Ekpw7XVcssBgeCzEZOYv5e6dTwhkJDXipbVHGv+mdfYODk4atigT8dXyOYcNbExp63aD+cK2U3Wwgbgt3XOLNDYjCQoK4thWhEHQ8gRnPX5db1jdTW6N0mqkDpIwKRZW7WeEs2gsIYNdmZCynnA2MDwXyzWOad5rEaAQzt+qooYF2CyfdlULREoICOV1oZOBj1fqwans96ZHGECCMbmkOdABTl/+GwxGckG4CVooDxdFpWyUOcaTNCARCizxlWByaqFdFXRy3Hj9eX8MDm/BMNMnj2vS9Xe22Qa8/jMtVa+cRV85b7JAXvN35t7QEUxM4Bl18z119g980cKZILUArLN+mLAXqPLIqhexRyrGrfqOeiVdPkge9lPlw6TC8rjE3FJz2ZjQ03VrwGqDWAgZwACts738UsEijv5uHz2fPrSE4iPDyuP0ROqQ6yxy1hAS5BMayNzRIatSfWhowZ2zoLXW/afyiBlBihVyHwOlzEaT+Gxx36Cvt4ejTvVjQKfTGAt6uvC2oRU8syPJBHEKJ1NxjPzZwBfwOI+EHUBP+qCJAlUMJ5MYqDkwa577oEv7PIFpONxtMbCePn5ZwA7r3WKbGcf7fjzBXz9yG9iz732hTfA60wQ3skTlX2yAVkECGwChp1A3Oo5OqA952A1y9mo04yCXSQyJ39awF65iL8sXYwFb7yBpR8txuBwAsmyC/F8Hs8+/wwiriLGelbh3ddfVeb3hx8uNPeGQGUHWN5MhFwVPnLz95la0rkujrU575HqfOIayTqK6+fxxx2LN15/HSuW/cVYlkrlb+qDqtpZ0Jyww/+vAphDQCBT1rWOAE7/3jRELuTtIs447WQ8+8ufwc+138WGApnUHlx6+aV45c3lCNpu/GbhEixbuBA1zW0IZrLIldPIFdPYpasZyZZ69L/5MZK+CvweP+rra+R6WnDRMSKMfLqMjUNDaAgHcN3F1yLOzKqaIO5+8ircfO61GE/5MfjRK/j8QfupMcAjTuUrAsQiQQ/8wZCeAxXLg2hNPULhKHKWH2/8+U1MmTgV+UoOZZeFAgroq4SRsj1SysbtCvJwI2UZsotVLKNvbS9qJ3SgYvsQLSQQjg9ioGOa1g86qJDZzRwxKjlLuSzKJM/QQjnPJoUXORF6aM/Lmt0SGUnYl5tKXr/ytqi8tOh443Ih6HZJPdra3IzB8RHYQT/N2ekHK/Z/vlJCkbU6YUAqcF20KOZ1IDBHJr2FNJ/TIobayNOO2R9UE4TXnZ8lQ3GvD+P5HEqWF3la29LujblRvG8rFe0lCJSGWdekMsjR8SccULyJWfdIhOHG3lGBOiQBkVUEvlXgdeyW5ShmbkRjR6fjdxlQjMSibN7kwNMVg/cfXQOcXGmzrpp1kDcwn5t0/WG+laYl6xKCZSXmg6fgDtFC0YW8p4TtRkYRt/wY9kdQLIjxJOWBgD5a5FGBWUUb6XRCwlIqCXehrGeYnxHI5QritNFjdF+5IpekElXAhQxqNJaG3U7Xg7KvxnFcMGA3Yw9Yz1IRznWKfHrl6JaL8EeDqFSKIjPS/q7oC6LEscgX5W4j1j2Vt/wGmzWy2T9wr0P2gbtQQpCEQq7HAif5a/Ns5B6L+xySuMpUgsj1RNJ+U/eSSOyo/1lb6hkhooHJ3i2XCxxCNcfoapQoFmQ/SMIu9zN8ZnOfVmAsSZHE3JBh/zvKFDcbYJoEbCDJv9rk1qk4Ms/s6rhXyVbixzl1iZ5pIqMxEoLqCwK9WukM2GvM7XQePC/9HWMuePysEYzVnFF2c66RfEgVhdZxx33DcdaQy4Vzr8hZqezkKhMg5o1qHhrw8LnNe53kMjrI2LbU3ASGyyRv8BhY2zhzmLUCz5Vzv+SmvbeFUjoNH/fDLnINPMils4YApCafOUeqfOleQsWOosJdJUN0MA8sbDjva5s1Ybb855YR2DICW0Zgywj8V41AccHP5ehGwn46k0Vv30Z0tE/A5MnT4PUF4aF4JZ7A+vU92luwb/nD22/Hq6++jAMP2gcXfe8StHVNEJjGHktvdw9ee/kVBNweTJzYpV7VSGIMtc0NyLvKuPzqq9Hdm8ERR+2Go47cCUP9PaiPNKCxsQPBYC3GUgW8+Nq7eObZN+AJxEx0gWUhQKdEO4tI0MLuO+2OQ/c7BF1tE/DH3z8Hr9eFQMSPQDSI2++8C5MmT8MhBx+CL35hV7w7fz5GR0YVH/iNY76OgbF1WNcziEceeQZHffMoXHb5JQgGMshk1mHBB7/EeGItpk6dhpWrlmFD/0rkCtPw0CMfY4fOMI7/+r5oCDVg2rQdsdXeh2Ogfwh9n3yM/o0JzLvlQUyb1ooLZp6GluZ29PcPo6m1E/c++BAeeuwX8NVHEO2cita2du1VTjh0Lxy+2+dQyqTVY52/8GNcOPdyTD/jJMy55GJFfFVyeSxbtBixpgY9kz946128+PJreGnBAtx/3wM4ZN8DkcymkC5mUEilkM+kkcinRZB89pkX8JOHH8HJJx2HffbYBeMjA8oH9th02MyJPNrc1gS3L4hLLr0OsWgAjz56DyqZEqyiC61bTcKCd99CKZVAV0cnCHcOjCUxa+7laG6qx/nnTEcKcazo/gi55HLUxYApU3YEKhFkkhRjteAXP/09Mskibr3lDmw9bQrymRQq5QJGhgYltCpaXnhrGoBACPM/Wogf3HAzPrfHXph58aWosIfMKESR2bkHNY6GJOsGfB6sX/weLjjrTHRO2x73PfyY4qCY35vzFNRjJKJIC2iqZbMooi7kx+2zLxQAPOOqa6QAHmMMIRWgrJcsxpJl4KsEpJImOJjdsBY/u30eUv4Qjjl3JiZwH0QygbcshxpGlvB/LpIM2GP2AJn+Htx2zZUY7OnDbfc/gNjUrZCgoID7A5cX7pJXsTeyIabpcLmAmCuEl556Cs/dfwd2+/LX8e2Lr1QOsUUCJtX3JMBTtSrbORLeGQ3CRu4InnniAbzx22dxzGlnCABO0ym1ZPbbdFmyLcZjsvcZgM8bgu11IxoK4Nl7f4zf33+vFMBX3nArym6qeAHby6rRRHO5XAVdLyqAFYvkMQDwEzfOw8crVuD02bMdBTD3CMztZVSMS06HbLH1L3oV+bXvY/57mwPAIQxnKzjxvNk4/pzzEae4wmUjx5qZqmM5vpJ07gVSY7hl1llY++lK7PbtE3G6FMB+0JqIbauSNwcXN3GKRuF+w4Jllwlfi7z44Tvz8fCNl6GwsRdfnvF9nHDuhRhKZWERfLeLAmy1TZNFmIUciYqsoytlhCtApm8AT91/I/7yxu9Qv9tBOPbiq1HT1IEiv8tlugaKAHII9nQ4UwSaowaW082/hgL47zxO/gaE/Xvg7l+Dkv8OuPtXoO//YABYYO5anL654nazYfn752+A8U2gtxTABzuA7Wdv/tv3/sMZwJt/3n9wfPy2f0UL6KlHXqbmHkEY2T0qS9JYrwX5EGQDifYDJvTN+POzD8LGDDettOIiWyjP5oIJB6fCUVbPFm2M2bQqIpdmTqnLsJB5z1o24qNDspQkICflSKkiZReBAXhN/qDy9LwGVGJjnUykqr0nG9FsEGlDy02zn+o7Y+Nq09qqAhSZg5cvopDOwOtyya7U8kWUd2Ga5+w7GYtjNmC57c9nk2qosBmgY6OKy+0RYEwWDtWftFIWI0iMa/FRpP6rlNKaeHw9berYRCEIQLtbZnP5glT1GXUw1SQN9fXaiHPc01naqPrV4Fcmo8PKCUdrlY2XK6YEsPA4o+GIgDyqmpSByVxRWsP6g7KfZiNrZGREajoCoHW19WpIGBDYq4YTrag5vmy0sxk+MhLH4MZhva6zowPZdFYgVzDklxaDTQba3zY2NStnuKmpWYstswcI4rDJQPU3z4+gkAAcKi4IrPkNYEkFbWtrC7xUXciKkpmdlgArvpeKRNoVr/p0hYrdoeFhjQWtwHOFEnL5Ipqam5V1S3AkGqIi0qjy2GYKBozCi42zbD6PcDQim+RoJIyNfX0C6IL+oECEQE1I6oVsMqXxZAYov5vXdLvttsXGDX3K89DcJgDmp6VwAvV1NcbyWSAgc1WDAsqZQczMZKpyeb3YuMpks7IRJljK8RmLx6UAHR0bkdXNpK4uXf9sOmMsgINBjI6NS+lIAHarraZidHhI14gZ01Qljo8nNXeZ+cImJpn7GSoqZQNMQJUFkYXhwWFjg5xMCAzkWGeSaYGhfMjXxWK6xwkqqOfrI2AVFNjLsSeoSotnWvkqb462kjaZdn79XTX7kkqQtWvWoKmpFk20B9YcpRLVLbCgmu8ZCYZF1tjYv1H3BJXW44mE7JfVtFS/ziVVKX+48eB9IjeBbEr3JMeZ48nz5z88f4HCpYI+h9byvB/GkwkRB1gEhMO0s06bY/d4saG3R8ArryFJELFwRKC/GqSgAisvIovJxg1hdGTYZLoS2PaYtYiAvMDpSFBjSTvogJc54ZwLbFzmZT1L23CNXTAoUPGTTz7G5z63o+YsgWky1ap278zf5f3GHHbeG7KSdzJ4qUoVGaNQQENdvdaVRCYhog4bh2pgEqhjVrDyhEtaR6hi5nrJ45GilCotWhdaRumrxiWVZZsaoCTjVFBSlodb9tp0SiAxoAp6un1eo4Cny4FUVbZysLkWcSEt2AaYVe41Vck+Q26ggwMdATgeRqVr8uzUCJYCi88fzkXTFDVKVJNFz/nP51S2WBSzuVQwIK9R6xjXCUUM+H26t6Vuct5fBTI5Dmzocq3kGkpgvwqKGVDUmORKNSoLRWZfMvumLMIM5wvnBP+e17KqhtRzg69XXqFR3hKUrFo28vVUJRGE5OHSIt40gY1KqPpjVMtsIFetKqls5v1jjldAssbNAHnm+F1ae6s2w1K7OtnjHHeB6ptZTBpDZdPwlkLJW1VEm2egsaXWA1rXzhCgjMJJWABzDGXHbc6f/815IoBdBAKjNubnLHvxcYwnR5HKZwUAR+vb+ZTUs1pew8rSMUDpJttgx1ZY84LjYzrRm8BlsZCZie4Lyr5p3eoV6OteJ4ILLeBTmZxUo2efdy5e+MOfMNi7EQEPFc48eEMmMMfP3FOCF7RMK8ND++hyEdlMEuN2UEADgepvHXkEPnzrDWQStAkvKQdUGw2YDR5VkLT8On/WbMRq6UTAGA1jgcqNrTJFHaDBxEpUL4a5EFI9O+pDXi9juGwsYk0Gbln1lJ7TGi6q/GyMDfTjxedewIpVPXjrg6UY43NxQjOefPg+NIY8GOldg9dfekH37cKPFmnNEpFByt3qPNoMCTaSSGOTKjCfudYugYQ6bthy3eia0Ildv7iLwOUX/vRHOZZonggAZga2ITeYe9rJ+N3MetUoNI0SU+fk2Ox+BgCbzzKKYGJrZZwx/SQ8+8ufwwsSA6km8AhQZB2z/9HnwU4UcNEvf4Hsqo3YbcpkfGnvXfD+Jwvw/rpP8K2DvolMQyNWL14KK2xh7bI1aG9pR3Ysg6k7NmKXqduiL1vBrx59AFtPaMUXt9sOM8+9FH9+9mXsun87mgMhjGVGYJdr4akk8ehv/oRzTjkBnpIbiUwWFm2A3QVZXnn9QYRr6xGknV44ir41A2hpaEN330rVyfFiCRlfFCWvG8OZPAa8bvgKtFu2kULWIT76MFYsIT44iokhF9LrVmJ8yo5az33+gGqrQjaFxlgEXrpMsOvhZj6xiTIZiY8hQnJG0UYikUKFTgR+L0KhqAHhWMnRjoxEGvn3mkxX1k1FZk8zZ5cEENYSsmG2kdEcdiNI4N3Pta2sWsz20Gbdxc2AyGcCZ7n5ztFuzY20M5fF8M/lkLcIeDvWaCRbWh6pOy3WzY5rAWukVCGPEg+Oikdn4eF3sXFnUZVAlwq5pROENbnaJG/YhTIqdAxgjIwASLPfYA3MPYJN9WW+qGlOVTaBMqoqPfSkduICRLWvGIs3F+9H7n28NFwmNErVLo3njEqYvyMYW3AX4Sm4UAp44C3lULSo7OWxFyl2NXsLkmTp4ELrZRJFSdSkqqeYhT+dV75xyOPFeCmDRkSRclElW0KgJoJQKoegFUDOk4edzSLgDsHljyIZzIsImEul0FBbi7GBEdVRTe2tyug1Oa8WssxTtiyRFal2JmEfrPscEJCEw5DLAyb3xjwe5QrzvIOsBwmIk1HvYa1gnl1cM4lJkwjH+ox1OGsrvk72xiRSUZVKRUAVbFTzkKg91/WSrI15TUTY4Z2tiDZaRVeQJdALF8aZY0jg3FxhNf/Y9ON+zJJTDdTUJvhLt0zZZDvPLp5jrlQQkUF2zY5NNPdsrFnUfGKDjtEBWpe98JQqpjaiM4jHh7JFG2Zb1vqMD7KpsqZS2lkq5d7A01Ysh7OS0blD5Au5RZv9K+MI3BwL1mpm/ed5KtaBBGIeGxuUrEkccJhrMPertJ8m0U3rsrmcZj5ZzG8measEo1Q2ZCymfZshkOWDcr41bx3VM8leJORqnjvPGRHAOb6KsTB7VtUg5Qq6zzz0vwrr2PI5W0ZgywhsGYEtI7DZCIT7PlC/hCBbIBiScx33t+wj0HlN+08+i/1+7Sk3btiA22+7Fe9/9D72O3A/zL74EsXReH0B8YcG+weQio+jTFEMbXEDXoylx5AuZ7BhpB833HIz1ncncdBBU3HkN7dDuTCOUq6ITJoig2Z0TNger72xCL/57Rvw+uuMKxaduIJBSnzQVB/B7BlzsecX94PbtpBKxFEoJlCqZDH/7Tfw43sfwGGHHYEZM2aiob4RI6ODEqAQoOsi6T6bw8uvvYsbb/4RvvntA3HOzKPh92WxoW8pRkaXIptjxFseLlceFVcKSxZ58NhPevC/2HsPMDmqM2v4VHUO05ODRjkiYSSyyTnZZINJJhgMmCwyCBAIC0wGZ8ISbAO7joBJBhEkoogmCQFCWZNj93Tururu/znn9gjsNRv+b/fZz/tpngdL1nSounXr1nvfk+ZMjOHIA3aE1/Vi++33wLTdD0R2JINMbydWrerFgut/jkmTm3HRhadj8qTpVcWkH3f89Ge442d3oxwOoH7iDEyYOEk14skH7oE9t5yOVcuXY/qMzfB5Zx++d8ZcnHTKMbjk0kvVc/aUSlixfDnqW5vl4vjsn57CS6+8hhfeehvnnnMu5kyfib74ADJOHjZrDfYg6bISimD5+yvw2B8fwYnHHo7dd9wOvjLdbaKYOGYi0pkUunq70D5xrCyxzzp3HlwUcMdPr0cp6wgAnrHdlnj8qcdQFw5im622woaOXhThxdzLrkJDXQ0uveBcDOV78MrbzyCfWYVIuIyWpsnYaccD4BYj6FifwB9+/wyyqQJuuvE2zJ61uVyBSEgcGuxT3AX1pdmyjVB9A978cBnm33gLNttqW1x4xXwUKx54/EGRQEV/Y72uiCK6r/mx5oO3cfap38P4aZvj/gf/RQ6VBTgoeg1hrsyeqUWypI0siqgL+nHL+efj1dffwJnXLMBu++yH4cSIIUoSLLVzKLB3aUdglUj6tpDrWoOHbrsOSX8IR519Psa0TtB1rfjL8Pip/mXV4oUlG2HGl1jI9Hbg9oXXYKCjCzf+4k5EJ09DivU/BU7eEHzlAPIVBwW4qNhFeKwKaj0RLPrtb/D4z2/B7H2/iW9fdLVsnz2+CoJlOoSV4AlUo60qAQG0qvZSg3j8wXuw+NEncNyp38fuRx2HLB3RRNKt9gfKFBuQEO2Bxw6qDiQAvOiB+/DkPXdJAXwtLaB9NXCsspS8oCUya2m7CFBhXjZYAPc0uc71ePDGH+KTlStw+sWXYvf9Dgb8YRRtVzgG70k/+2LlMvo+WILimnfwypsf4fklS+FhDB2jIYsWTr7ocnznzHOVAVxhL5JAPethh3iJcZex0yO4/aIzsX7lamz/7eNx8llnoUJ1cSmESslG0ZMRLuAtEdMhMZXuOqaXQifJ9958A7+87RoUujux3xmX4ejT56I3lVUfhhbQGkP2FwgAk6xsoCGRHgkAF3oG8Mg9NwsAbt5hHxx7ybWob6ECmJIxE/uiPmEV9FXsDAmZrPm5x/rHAoCNwvS6pV96OozaE49aQO/+r9WxG8HM9q8CUPm5C4H5tJP+vxgA/nsK341D8dXq278CXf+PAeC/Y6E9ah/9bx6fOdB/RAB4znduMBZSyhisyIZSVl0WLb7yAJsYagTaAlK5caW1qZRTXkuWwARxKxWjzJOy17bUtHQ9EXjZ5GNTJE/FWFlZimT3M68CJYK6ARRl82iUcrx5CboWSgRYufmvSJ1IRVlNtFabVjYZaRfBBYRNp1QmpQ1wNBqVMq5SYh4gQWAb0Wi92DdsApOswuykcpCqXaMmYpOEjVeTX2fspwmksVHArjcbWgRUTMOdTPIiggGjpivRnjVBBSizL6kULSFn+eBjQ8zjQ6imFsFwDby+oJp3Yosjb5r6Cmv3Svkn2+yig0yeIJ7X2MgWi7Iptr1+FRS0nfCBOZYBgWb8LxINCwAnYEebU+ZoUd1MNSavD8FCAvscx2QyI3tjfi4f4Gp4URmgcwPsoK2MWVoxVB/5AuIaGxuQK9Bm2wA1HCeOGRmLtNtlY49ZYRx/gu9RNibVlLR03WQ3ymvGHFGH7LCyGvZUFXd1dShHMZFOIU2AhY0d2xZQRHCU/xHkj9XWKoPZkkrdRldPt4ApWuSOb2mWunKUxJBIjEj9S7tujhkBTYLDzOeVVV6ESlpjgRovpgTkdW/oxLj2djV2zEOkpLFl/yyf4xwNVhWEPMeCxqWvv1tgFe2MqbwggMhmnAAGq4J0lvbQGbSPGWNyWr1eJFNJnQuzcmsiYYFJLOyZ86uGkeNisL8fwbparN2wAfUNDfo9rx8bM3W1MaQzSam+G+oaMDTEwhrK/h03cYLulWgNgTnms1IhWUJrS4vuSYKBBDUJwPH462tjCHi8yKZT2NCxQaomjimBPzIwaRNIEJdWyZyfPG9+Z2I4bhSnrqvrS7U4P6+hvgFdXes1X7ihMUpVA8yanFRjGcjxaW5u1pyVVZ1t6zxZmJIgQvIHNzrc9PB+ZINR9q60h4mEBEYStO3s7NQ85/nwGKMRqqeLut69fb1oaW3Rfc1xZx411Z5UT8kWs2pr7PWLbqcNEM+Bc5cNMq5vHC/eOwODA7qv+XcePxXHtGFmpUIgaiSTxNj2dilUcum0LGaZj8v7ksAcVdDKHJajALNyUwKjyc6VJTTXnVwOrc1NarhRscVrwbEhWMvmYSqdQlNjk8Zc9qpsyJZcMSaN6tKSfbXsqeVC4Gou0sZd91AVgOHvCd7z+0OR4MaMOFo9i1zD3EdZD9vI5DMb7Yv5/mKegGbV1pDAaNXOWbmwHq+shXgtqHxl49qQYAzQJICLxja0E+YaUI0AoLqH7+freJ9zvaUinHbgzU3NRqkr2wSjYOHxF6m+SxsXB84vjpGylqugMW9aficts0m+4HezsSorbK6xmYzWRc7RxsZGfT/XRK7teiYJT2aGLoFkc2zpFPNpqNg2c5qv5/lrbGX17Gi+8v+bLF6jnDUN+GrDlxm7QlyqijT5nxrij8mHNgoqvo+fIfUrQdiNYJoB+Uftp0W0EmHJgKfmHqkCMMrqNXObmzeBc8qYNZ89ao9tcjANi5Jkg43qZjWnjZUvj4HXXcU06wCuwVV74lG1q5RMVZBWxBQ+/wC89+R9yGTjKJQcbShrG8bCF4pJxW3WSTa8WbAbm2sB21IhG1X9qM22+tfKjjUEEd5X/lANnFwK/RtWIT3ch5wiDAwgzYyYOTvtrtz4Jc8vwfq165RdT9CSGxY+e/hscFwLg4k00oUCGutr4S07GN/chEQqD9vvQTASQF9Xp7JzSA4i9CsAWMpnAtcENdiY90rFePIp38PW2+8gkpwZJ2ONJJbqRlDXpGgavb0BuUdTanhvjl7P0dLXAPBm3kikS2CHm1NufLIunnjiWfzy4d+hNz6ClnGtWlefffpxhD0lZId68fyzTyvi4uOPlmnt0cZo1A50Y31tjkZYm6xzSzjnrLOweuXnKIkoR2tTW5bww4OD6Onp1j0isKd6f5pk3yp5QNfLAMASUhJkHAWDq5nCAiwEAG8UqH/x+ioArHrUKuPUU07Ak7//DXwCwT1Sn5oxLOGymx/Gm2++gQtv+zH2mDEHs3feEtvO2kIqhR5PCZMiMaTdAob7hjFzz21w/+0/w+erVuKdp1/Gvt88CPVfH4cX7/o5XH8TdttnJ7z10hI0TRgHu1iHB3/0A3z80ZtwnAwlhXAiAbzXUUT34idw7rxrsGz5m4iFW7FhZQc2m1kPXyQIbyCC1rbJ8IWbkLUCGHAcPLboUWw5fjyefvxJTBgzCVN2+DoGHBcD2SJydgAVT1AZvHYijV4PkI2ToGOhLtONRF8nMpO2MfOC94WPLGsXAdtCiNirKKtjLgAAIABJREFUBdREvIgGw1oj0/kM3FxB/Ara4DIT1QmzeQiEebv7jEq3Qqtgzi3WwFVFv5wlSNZgBjBJnlSfCgiuIETYKJnAYMUPi6BjTQS+fFmsbdZlVCnmHSoTLWSTGSmSmZkaYGMzGEaesSes5/1eFLJ5FJIZKU6Zc5ehgrS+FiPMsSqyJvehyFqMTjBcf/JFkTM8zP6luw/BdtlGe6QcBYkufFb4aYNN+zMCfsz3oi21IZGyOUdykIgmigDgWJhGDokgRsVpZOh8DVXOYt2TpOLhHqYkoJv7BqGf1SuiZVzvMaQcgpuo7mVI47I8Ja0TZMgToCfFg80d5hdbxRIqJH1aXgSprqW62G/DE2KmGQE+wCo4yAwOw0fXZa+tXGnW7IFwCJ4YY3oMYUkqVap+nZIiSUYSSdna+8JhWUhTaSuHo1iE7ShldtFVqOI1sRFU8PpIinRKCPHa85lJ8hYzebm3kHsIHxbGkp7ZZn4SPkiCpT6FClc1b6hS5rPK0tjR3ca2zZhuJDvJFYrEI2PxzfnM5wAbSGrm8PpRTU4wmPbiZUMcyBDgFzmKzR0qlD1wbCDE/afDR5mNTCGnz6G9Nv/Mll01b0k04JaONTZ/XNuSsnpy3whOOnAfLHzuJVpCGKeOogMvrzcbarIKKCFkeeCr9cHJ5uGks6r9PBGvHI3oGhEIhGEF+VwrITMUl/pb72eNyevoM/srKlZy2YJyq6no4FzkOPK8aA/O4+YemK5EIBgtlhAHzAMv87gZE1ApybmFADbJE1yHFW2h57ZX15p1Am0uaCuumoOqCS4CrBUU7+KqUcl5JoIm56KeAi58kZBsEqki7/juXhufEpv+smkENo3AphHYNAL/dSPg7flQ7ngksssZrVAUCZzPeLoCilydyykiisS1VDKJG264Hq8tfQP7fuMAXHbVVahtaBRQx31XfGBIPc5owC8LW/qzFlFAIBbA+t4NOPn072HZsiQOOngc9t5vDJzCMJoa6uG1GOsVhM/bjFdeXY5Fiz6Ax1u/0TWJPZeg10ZjLIor5l2P3fc8yBB46f5XGFIsxmtLnsdFF1yOo48+EZdcegUVBYC/gqG+TqxY9p6EC/2DGWzo7seD//w7HHTEHBz67a8hl+mHWxxCfHglurpWYPy4MeqplspFLF8WwMO/7sLXZ7Zg7ilHwHJstLZNwcSd9zdRK+tXY8XnnbjlR7/C9BljccYZ35EC2O8PqY9717334Bf3PohK2I+GSZthwsTJqgGO2mM7nHnUwfjwnbcVe7eqZwCnnz0X551/Fk47/XTjWlMuY+WnnyDW1IC6+no8+9hTWPTCi3jh7bdx7DHHYMsZs1CyK6htqUdtKAi/bSFYG0NjUxsWPfkC7rzjR7jionOw3247opROIGgFYLu2euP+cBAFlDCYyODM8+ahZDm48JIzEO8bxJimNuz7rYPx6tuvK1O1qaEB9Y2t6OqP4/zL54uwfMZ3T0BsTBAb+j9Dd9c7aKwPor5uEr42axddw77eFH71q9+jp7sXt958G7bbdnuRAvJZWkAnJJAiuS7NPl5dA9744ENcc9NtmL7lNrj8moWgLyPVySSkjRL11c8rsy9lY90nH+Kc75+GsZNn4oFf/wu7PQYA9hhCGiekZful1sxUCqgLB3DL3Ll45fWlOO+6H2LvbxyIdCYnJSnrsryVgcO+vcO6k/1pGyPrPsN911+FTKgG35t3NcaNmah4GMdmOIwRO3gtElmN4tVjl5HsXIebrr4Kgx2duOHOu1A7bQayIjQXYZc88Jb8qvtcL8HHggDWtmgDnv7nh/HIj2/Elvt9E0dfsgBFFpRw4HMr6m/7QxSceOG3GC/HSBygnBzAow/8Ai8+8ji+c9oZ2Ou4E5Cl7XO1byS3HhAIp7CJe2Ib+XIJ4YAPix96EE/efSfG7rQTFtx0B8r+WrheureUjSKWt5aH9HLaR5vxIHicWrsaDyxcgM9WrsTpl16K3fY9GCUvQe2CYlj8JDJWnU8HP3wJpfXv47W3l+G5F1+Dj3Eotg/JooXvXjwP3zlrLoazGXjDQfVnco4sB1FkDc3dZnIYt11wBtZ8tgJbH3YUTjrjTFSIz1QiIskyA9gtF+C32e+hktsLj0VyaBUAfust/PLWq5Hr6sDep1+Ko04/D73JLKcKSuWCVNauMstN/8jh/oJ9NvbvuH/tH8Kj99yCz159Eo1f3wvHXLRgIwBMy3vTVzFONRvdy0gad0etof9RFMB/z7r47yiAF28CgHHBVn/98P2vAoBl97xw8l9n/n4ZUP5fCgBveeyCal6TqywgLvZkY9CCQUxuv1EQkTXNZjCb3+plSvlFdhpVTWxNsfFLFYKFfMGAt8FwLXfcKDt5BH3M5CyoIeXlw1m2bCbT0MQzsXFgCaih0pYSf342Mwo9XltNY666ZGYLkPNzD20AUdpSUGFGtaHY9U4ZTp6h6WSWmyY888gIOAc8FhKZrGk0UPkQCuu42QSh3TBtUcnGJrmbm/p0OmM21dxc0/6RQKZF5W3AsOJoKysrVjZyy2o+04Y6xwdVuaJ8wHQ6B7/XjxzZNm5KirZiwUVEameCEklEwiHUNDSpoSIbN8cBFYG0xaNFCS3yilQ3lksCvphtS0CMgAeBOILvXssAqLTXEwBUtSMlcMXc2JFkSuAVgVo2MAiWjTb4k9kRAc60NmamKNU+zNWV8oRNu6JRABrLM4/AVzaUBdiWHRU1ZJAPDfQh3jcgdVZzY4Oa9SNuBonBISSpLPX5lDtHVSsBR18wiNrGZkMqILBfLKrYMpbbVFWbDMpCwUVdfYOYkQRwCNSx2W07ptkUCgWkso3W1BibUIfvDcqiOBaLSlmdSo0IBB8cHDTK7mhQQBELLGbikkXG4pvzlwrVkfSIGmnRSMxYGHt9qI3VyELb462grj5m5mrZ0ngQlCSwQRvm1tYxG4kDBOdpSzx5ymR9NztYZONRlTvYPyBQlec0NDAoUKo/MaR8ZJNTbElRTEtm5vJSzV0oZDE0MKSmYirB+RTUWDa3NKmB38I/SVBwZcqBwYF+KZ3HjxsrAI3jRGU/rwdzgHndeJ9R9ct5MDQ0rDk6MDCEtrZmKa04H1hwJYYTaGtrk+0zCRcEBbq7upRzXKZ9XDULlcQANqQ5z3jfsyHF5hXBer6Peb7czFBJzPOjJQ2LUgJxjQ2NJps5VovOzm60tbaiUjb2tgRmCbYT1B1VztGqO59NStVrQOEa3YsE+QhKJtMpA1LX1atxxmbnRiUqVx4WG8zOoRVloYCmxgb09vdVraxJyPBJed/e3q5rRxCa302iRk0t76sRbc4G+gfUQCTASmYb1yYunmzIag76/Zg4YRz6+3p1fyqvlq+jdSctoG2yBG00tTRhOD6MWI3JCua8IgCtTN18QdePAIhyTaoEFqlHqs1N5e6x8SnSg8m55rUVuFjN7fMFjJKT855EBN7bo5nAajAH/SgUC7q+vDepUDduAQYcVd4dwbgc1dpUHbNI5Ti6IoDwHqJinOMxCnD19TLT2q//eF7hcFSfx3PVE4RgQTSCFG28h4ak6M6kOPdDul5cBwjD8RrJgp1WvHRn8HHcTHyBsc81INeo7azJ6eX94BpigsfkQ2tNpxNDNYOYazjfRwICX8dx0PlHuaYYdbghM1iaGzx2vkbgXLmstU7HSdWSVERfvNZVPqpRyhrA1EA6fJ2A5urvRpW9PHZjdV1VaFNpVTJgNTf6PHaTLTyqnjXHzjVK1sFVi2g22QmImJzHLyysTRYyrVdzep7zGchnL5vIyuzmxodqUar8aH8f4HO6avNczXUcBfFGCVJGkW0ZR4xKBcsXPYxMZgjFUkGgk1um3auN8RMmIRAJIevw82mH61RBTlPIm0b0F8AKn9/GEskoizPZjMCpcj6D/vWfIzPYg3w6IRU4mfT5koWRohcr16zD2eeeJ9HVy4sXIzUyBB9dN8tk/lKx6MWyz9fik7Wd2G//XeFz8thy2lS8u/RNuDbhXmYyOsQ6VKPweV6i9S4ZxSKHVecZryOJAKUSdtljLxx/0ndFapPia1SBJevWqoCrunHRtR7Nl7Qsgfaj9s+jVa6AzqpKXABgNWqTBDcfMYqyjRcWL8ETTz2l+uKDFevgj0bwx989jPb6EJKDvXj6qSel+Frxycdao6Rgr9osm5EmOEVQSEbecEtFnPid4/DyCy+iUuA9VREYJ4BBmZacawbUVTarfGUNCPZloNfcf0ZR/JUAsGxHv7jeHKTR9UKbQsvBqaeciCd+9xt4VSd6UCIArOzMEmbtfDTaxjbh9od+iwmt47Gyg9lfjdh9uy3w9ptLceOVN6N1+nT0LF+Dq265DEG/jb6BOLZq3wyRMS3o6X4PsdYZ+HDZUhRqQsh6Z2D27J1wyiHbYdf2Fpx20rGYf8XFAiELoRC6vBPQXuxEbSSK5HBam+doQwOyg52wKkXUxhqx7NPV2HK/b6BU9sMtAEM9vUg5KcSHBtHW3AYnGsZwzsGGdAZpTxCuHUCSdUNHAuvqQygNpuB4/RiT78PQhk4kJs+RrRobEQTTSKgkMczLXDXWfpUCmFAdJEhEAoRhloicR4Cw6OM9BnicCnxB21gw+6OG/Mj5TFcYrjUkYTBvV5nidHNxYIW9ahTRetbjuuinsjUSRk3eRsKltTUxQVqnZxBtqBMhFLSB9gUQpVW1SBLMAA+h5PcrosHJO/r3rNeWhbTDhgXXbxJDY3VIkhgkQpzJE+O5WW7BrGkkGhaKsuKm4po8cjb6ygEqww2pk+RKm88jkmI4vQmsEeAlCCrFsLE5M5EIXjVeBK9XQUruPUj40X2n9bWq/tV9QnBY/tPVTNXqfcMbSvOY94iJzQmyKcW1Rmu3ITvweowq8Pn8CBI4JcbM9V5rhVHJEhQkmC7+kJw6qCqgAzXnVEEuNspbr7pF+KpWwyb6wKw9VD6zhUTQXPQZjg/vdq8PWVoJyyKbHRM2pTgXbAHUJGpy3KiA8bouwnwW2j6TM02bZDZ6mJ+uZxyP2eSCSwEsghOJQtyJGUcom+emCAqT10Xiq2LgBTfKA87YEUvialTqVOjyUwkGF1iboIyM66AgG3Ioc5ogMUFsDb3tUxQPM+E4xjnOVz4LiXuT6JjPm9xhwyIyAL/lIMAYD48fGeas5Rz4SJgYHEBzJCLlh7nOhgzg5PMIlS2B776akBqqHD5FWHAeU4USDWusi9xrlakVYbZZSXvKUXI1G1SKswj6df/wuhekqi8gXF8ra/XaYNSMiWg1PAxb5APxc6nSLVsitPFa8nnIcyQYTKvoDNXpJIsRRKYzkKIJmPHLeVgWwUMOHiQfiSzGqAlDgnCpehbpjMp3H7rOOvi/Du3Y9EmbRmDTCGwagU0jsHEE0p+/hAa6pmWy2jdxfU6l0xIqkBBKIj77FXxOEwgeGhzEbbfegteXvoNddttbFtDjJ08y+ybWfOk08smkCIJW2YHXw6TTIrJuBj3Dfbh43mVYuTaFvfYbh932akY0XEYkGEB8KItC1kJz83S8+cYKPP/ccni8zL5lP9GrmoYOX+PHtOPCi67ETjvvaSiYZUY9cbNWxEsvPI8rL5+PQw85EhddMg/+WB09e7Dy80/xyTtvYbuttkJT2xh88PFHOPn0kzFrqxAOOWIWgr4KIgELxWwvcqlhTGifhI51g1i1gjnATXjh5X7sMmcsDtlza5RzJey+1zfRtP1eGO7swUjXenR2x3HLT36JaI2NSy4+A1vO3hpd3b0S09z7wP2455cPwYpGEB07Be1jJ6iGPHbvHbDd5DaM9Pdh/LgJWNXdj++fcxmOOfYgXHPttaiprYWbz+OzZR/DHw2hrX0MXnr2BTzy2ON48Z13cO21C3Dc4UfC8ntgBTzwVkoI0AmRNXmkHr956Pe4/Py5uO7KS7DrNrPx+YfvwFf2waK9c3sbmsa0oic+jHjWwfzrbkdrUz3uv+t2NLSNZ1EExPx4efGzcAtZbLXVVugfSCCRLWL+dTejLhzGtZdfhsZxUXyy5h18+NGfEQlbmDR+O0ybsgPax8xBLlvB/Kt/gFUrP8WPfnQrtth8lmJI8pkCCtkCcmnG5DC3twI7EsXSv7yPa265HdPnbINLr16oiB1fMKJ+9CgAzLrOCDqAjs+X46zTT0Pb+Bm494GHxNakqjaPvMh9cn/h3gY2slYRDdEQbhYA/AbmXvdD7PONA5GjSpiE3ioAXGI1WKDTj5GCJtatwD8tvEIA8JlXL8TUSdNEZi5YBRRLRZEd7Qr7ycQT1CVAYsMaAcDxji5cd+ddqN9sFhzurVlKF0h49aDMuB4f97N5YQKNwVo8/dCv8buf3oRdDzoMJ175QzgVxs8RMzB7BRJntVN22WP3GbeZbByP/+ouPPuHR3HiaWdhnxNOQp4YCOtm9tYkMOP+hKIN9lsIALsIB/14+t578PgvfoGW7bfHldfdDMcbQdnngUWgmQipCJ90lmH0T8i4itlAev1a/HLhD7B85ec46/LLscf+hxoAGAUjFigw9oVuRw4GPnoZlY4P8Ma7n+CFxa8rA9jjCyCeLeM7cy/BsWeeKwDYCtA5klEsrFeJiZNNaQDgW887HZ99tgI7Hn40Tj7jTDlDecoU09hwvTm46vmyb+MRRsP+CgmdxDs+eOdt3H/zfGS7NggAPvr7F2AgY8j15UpRADDd2ljoK9JNewnGCpcRYZxXzwAe+6db8ekrT6B+2z3w7fPnI9bYph6SejOsX2UfZ/Zv1b9Ue0fV/tE/ggX037U3/g8BwF9WxlK9uhh7/ysL5S+rfv8vVgD/O7nDX2Xb/F9jAf0VCuO/tYC+HrhGWcp//+cfUQG82WHnyX5XjQ01iwlo0kY3JOZ03qVPPkX3pvkx2oxlwZEaGVD+KkFZr+0XG5qqLubvyjKCWZGpOEqFnHKlZPVAxRrtG2n7VbWADIYjJuNQtonme5gTJUWSZVS6BHsJ/Aa5MYYtIICWnFz02Ogg6MLNdiaZNFmZoQAs5n26FWW0lZhNzH4s830tNrkN2E2bPGbmsrHJ5jFtpz1+Liw2gsEIspmcjo0KSAKhalAoS9CPUpnHZdofzIxgMztCcINZvMWC/mMOLhtZtGlraGqGFYkgHIqiwuPycyF1BTBR2Vmo2KiJ1UnNxs07QTuqwji+fMJRnUFb2yQVjVQ7CGAwbP1R1RHVs0bVRgsYj8AVFpI5p6ycWDL5CPgIyK+eCwEdsn6k+Kra7lKZHAj6UBMNI5dLI5tLCsxhU5CFKG0iOG+4APuiIcQTcR0vlby0vaVSQI1jZYbmxHwnIKl0OtuHuvomNc2j0Zixf3Bc1NGmutpEJuhNQIqWxq0trbJZNj8Wenu7pYZNJlMIB2uMMjSfFYjC60qlLV/fUFcn5VcqPSJlxsRJkwTWMaNOzc9QECPDcTWmCAyOZiUmkyOyPh4/bZLmRzQcxUg8KWCc+bRSBhcy6Ovr1ZgqZxO2VIuNTbTaJv5N4Cwqq+wNnR1oaGAxDSnUqRBlM49AFgE52nTW19ULuKRNXyxGS/U8xrVPUOHN68JMZZ4DM5Jbx49DPptDXbQOQVqOyimOViNl5ccmkik1IMe0tavBSXUGryevR8LJ45NPP1GO2+xZM6XwilQtg9XgD3mqltYc04LU2K1tzQIICKLS4K6zo0OAN+cNwVxuStSo9HK++nUviuxRKIC2z9IheiyE66Lo7u7SWM+ZvQUKsnquCCgsOnmEo2FZwStLNZMV0Mvx4GYoMdiv1xIIJQBKpS1V8LVURaeS8FokCTDHlfeD19j8USVLFW7FKEIJutLaMBxihoUrIFeqGCnFwyIxMPuZiltuxhqbGnWvEXwnUYKgYDKVUqY4z00kC1pbypa5Hsm4AceZJ0y1EYFOWpWTdMHPkT0656nHknqe662yU7JZzWe6AJCw0D6u3diIs4lM4Na2BW4TXKfSl8QQjjPHlIQCNoXVyJYa1yPwno1ZWqvL7pfqa9fV+8aPG6exlTF7Nb+OwLOsCnle+bzmbyqTFBmCawX/DPr8aGwyxALeY7wuXGfJOuSXZHI5JBIJ3bMks5CU0lBfL/CZ6w+PjUAhgfRoDQkcdIsg+Er1LS2O/bqfA5EI0tmsyAG8Z4wNvwHGOV6B2rDOmRsBgng8P8elGjeotS0RJ5miRhbbvL/4Oby23EgLIK9aSo9aNfNZY8Bgkp0M2EkyAMea7gB8HceeY8gvo/0k1wttuNkMr8YTcMy4VhsyolHkEjzmmPLa0JpSTgDK8jXPHzaPDfg+mnX7RT6sUZSZTGCzLvM5awBkWQoLIDZjz+Y055hR95rm7aiVM4kwUpNRjS3ygmGXk0jDxjGtUGnryQYwAXQeG23PvXy+CUQ31payTZaylc9Io27l/cXX8Lx5Lkb5bEBpbhbff/JXyKQHkKdSXUCQD4NDSaxaswYTpk7FzG120saGLGOt7KovTP7mKJg4CsqYMTCgDIlJ/nAIlWIWAxtWIzXYg/RI3ICazI1kJm6yjEeffh4Hf/tQjJs4EbvtshN6N6zDay8+L+cGEtZcx4NP127Ax2tWYf/9d0egmMbWU6fivTeXwmFGjcA22mUS26DakOriqnW3FnkikgS2aatbVqxBsWKhprYOC35wrdkUeY29bZU1Z/YqG4mrBgCW0lvELd6vX1bKEQw1Frf8YVOfeT3MtpQinco0KRddfPDeu3h7ySu4/5EX4IRCmDp9En52yw/QWhtCfGgAzz39FPxWGcuWfWzcF2hbWs1rNuAXGdEmkoHPmeOPPhqvL34RAVmaAqlCdmO+pcDfqgJakZWydOKYjiqAR+3Xq+daFQp/ofodzXw2uuEvAOCqDLk6RhwmxyrieydTAfxbNRXKFe9GUh/P++DvzoPPl8PMrbZVJMPAQCc+WUV7tWkY7upFwCliwg474IqLLkN6pBMdg73YvG0aTj7hBPzxtSfxzltvoK02hroph8Da7uuIvvcSvvm1Odhy+zZ8tnw5dth2W0MsoNqu6CK2zf4YWPUGYgig4AshObwe4YCFUrgByZ5ORPw+2MEAZm+2FYoeP7oSWXT3DSJPhZ2XWd1BoK5OIGVPwUFfsYRcxYOxFQudRQf95QASPb0Y9gcwNt2N/rWdKMz6OspOURbYrHWV0WRYLnIDidRE0FgbU948SYoVAUQVOMxWLblIl6iy5UjTOou2x8z5NetEMZPXpj1Mm3qKOei6YVuopdU9KwpGQRUrCEQNkSqZTSMIL3wEt/wBDGVTCAdYK+TF7JZVPe3umQVbKcHJ5FQPEuzyRkKgQ4tmNOtZuv2HTZOIkSwOnX88zFI2z1fFXpDwYnuQIlBaKiFKZ52yhSyNwDxepEjQC0eR9ZTg5fOYUQzBMCrRoAAsEgoYxVDhXoEzVO4ZVZWvMtJpNc3KaFRsaeYj12vuY6S6l7s9x7VKfK2uh3JW4HFV4waMTY5CdkUwJEGBQScEcglks35k9hh/wzuax0UAnvsGzi/mOjNDy2C1Wgn0kbwnw7TsdsvKtpVLEZ9XHiosDNGJ71WebpnruKN7QaA6LX9NLK5pIrEGp/01QdUywVNaDduIWbRXZqOMx8s9kjG6ozW1p8LGNIlyZREFWGPQZi7M2rPq1kCXAOYDE7Q0ltykavAYjbJ61CxACmwRFMwzVO4ArJ+5LxS5hGuQWRdEOGLtmxgWwZH7vTz3W9xfVYHhXKmIiu1B2nHQOzise0GkFMUQcNfqFamBaniBtCRvCWM3Nt9OOo9EKgufA0TcPCJeH0IeAqiWnB9IfOA9xBqyVOSjgMdryG9h2oJzD1tSv0zEVrpdcK7LBKVaB1DZxeMhOZTkIT4vXauMrMsmmFQKIoRGeY0ZZ4My8kmzn2EtzHqKc5K1onZQFDgzFof7R15z7vccOluQIOJFOcQokqCsvwn+lwplFIs5RAjk05mL9tgksNH6j9efin/aRQcCyNklKbf9JGUUHKw7+8BNcM2mEdg0AptGYNMI/DeMgLv6Ze3LKBrJZnPo6e/Xc6udua+lklEFMxbK60G4un++8YYbsPT1d3HIwUfh++ecoWdeOBKAU8iikE7BcoooU9BQcljlKXOTQOVILo1zL7kIb30ax0FHTsFue7XAtjLG+c6xEQ01YuyYGXjmz2/ikT98AI8nCK+fPZkQvL6IahgSH+deeBG223FHNDY3qcdBQiLdSl54ZhHmX3k1jj/uRJx53lwEwlEJDrxe1l1FIDuCdC6NPzz2J1x59bXYeY9WHHzkdDi5QcRCFcT8NvwVH4pJPzLDQeSTNehPBvHPT7yG8XUlbDuzDb6yFzvuujf2OuVcDHZ0Id3fif7BNOZdewfGja3FZZedhbaWdu1tGDF224/uwO0/vReoCSA2fgbax01QrXHSN3bD5BofgraFnXbcCW999ClO+N6pOP30U3D2uedqj0El55rPP0cwFsHkqVPwxuJX8MtfP4Tn33kLt95yqwDgAmPDvIBdclTrUG1K18fHfvu4AOBbF16Fow4/EKnudQhaQfhqm5AfHMCLr7yM2jEt2HybHXDCqefByWXx89uuh5tz4BZcbLnnjnh2ySLFvcycOYujiIGRLC6bfx1qAgGcddJJyFsjGM52Ipv5HF67iNqaqdh7z2Mwcfy2GBhM4cabbsGKzz/CtdfOw5jWJtTFahDyhuHmK4gPpkS+s8NeETNfffc9LLjlDkzbcltcMG8+XNsvAJg1x6h7FesR1qJ+KoA/+0gAcOu4afin+x40ubV2GTl6tbBPwP2SJyiybs520BAN4raLLsTLry7FOT+4Dnvse4BqfuIA7BQ7nhwqdhmW40Ux64q0nelag/t+eBVS/jBOnXc1pk6erj0+40gKpSJKjKEp0VmFDo2s4EtIdm3ArQuuRrKrC9feebcUwOyMkqzoKXngKdGZlDUk60EHPquM9lgTHv/lA3jo1muxx8HfwqkLbpEs6lRQAAAgAElEQVRjCxXArEPpMkqFtmLQyDyU3TFgZ4fx+K/uxgt/eBTHnnYm9j3xFBRDESnH2X+kQ41lMxLJgKRl10ahQuFXAI/8/Kd48q670L7zzrjiupuQg1GEl3wV+GzaTJN4yD21AYCprmVcTXrdGvzq+oVYtWoVTr3sMuz1jcNR9ofgeFzVjpZr3HVKxQJ6338R7tq/4I13P8aLS5aiks8jEIogUbRx3NkX4JgzzsVwLitCJdFlAu8Kn6N7Eo8/OYTbzjsdy1d8jt2/dSxOOftslEnCLVLsRQednGJSGJ9C6qdFHMiiotcRyfO9t9/Er2+7FunuDuxz2qU45vsXoD+Th4d9NiI4Fvf3jGExPSyHwgL22LjfcSvIdvbi8XtvkwK4mRnAFy1ArHEMShWPen6j/QTJB6sOTH8LAv9DZAD/XQD4bxSnfM338MBf59sql3Yx9v4z7Z0NiLl430X4yaFfgij/6nP+PtCpz151NRaNgpv/Dhj7H3kOzps3DzfddNN/5KXV1xj7Zdz3r22u+QIpdF/Y+4tj1Lv+BtD+/20B/ffHRd+57tTqmP/bxzd6jAtxzV+P/39iBP4nXjrj4Lkbm8XKrLW8UjzS0pnAil1xpE4USMwmNxvrBMvISCcLnJtIqiYzWTWgCeCxmc/NrsdDG14IrFSDnPmsgZBY3ZGamqrFJx2tuOiY5rIyZb1UX1HRRYa1YSoTHKZijkAnmxtef0SbcVqBskkrVrqHatkauJaDiqcscDGdygksYo6SQCFult0EfD6jWM5wQfLQ7lNSFKN6CrBFA50X7bYIcvF7qeSkOoKABpsKdAujfVw2XxRjnapUFONSbhWcEiI1tQiFCUYElF/Fph0XSDXSbQ9GRpKmkRAOKac1XXSkiOXxEnQYN36CGmbMb2PmZjnDLDPmcfgRj/djoL8PmWxawDsfpiwkm5qa1YCroQqyxE29yRNhESkb3KoVo5zFwMzlgPItvYVs1So6ju6ejirTy6gMlXBsGftWXu/WlmYBOWykE6jyeyNagAl4ck7QrpjFKzNgyRijCryhsUWWIB7m84ZosctGCC37aKsXQE2M1yqleUGwjHZ2dXV1uv5swPptIBoOq3hjI9IfoP0qQWWCEC5itTHkc1mx6Nta26qWomzKGLvIkZGEySpOM/e4rPEg2z6TyqA2Vouw7N9of8G57SI+PAx/iBbCPgTDxjaaVrBUmjc3NplCyO+T/TAtaxsaGtHT04u2tnY19DP5NHp7utFYX6cmP4EwFhI8P9oTZ1IjAjipPKeajMCwVF0+H0biA1LxUuUoq1uPrSxXPilptZtM5dHf16/v5LUzluE5FPJZTJ8xVYpgNvioVh8cGBKA19zUpPmcKeUxYdIE1LBBlEypoCcbMByk8jKtjLpITUz5lsxQJkjEpmQ+k9L8Zt6wYaX6jQKxXNZ1U/5zuaC/03ZaKlGpSl2pctlorXgqysplHjXHme/NZFJmrnk9SGfTao4NDw4JOOb3GcJCFA21YZNjWwXkaCVPoJmtQl6/7g0dmn/jxrVLJUxQmSAJAcTh4SHE40PKtXaLNLeh7aHXWFJTVUqwLxaTPTA3NLzHCWCaTM4yMoUM3EJRaww/l/1LKunYMKuvr0XXhg1SSBMQVj5e1U5fLghyKGADrqiMZRaRnMdUXSdTaZFTqBjPpGhHXiPSDIEgNtR57gRaSTQYO3acyAcDfX0igeg7KrQdjlTB9pzugYGBARVGnC/1sahAVdkaVgFLAqKTJk2WypZzp6W5ZWNGM0FZvo9AIMkQ0ViNCkEW4yzQ2Izk3C65BanpCVZTZTZ50iSNFYFwrWXcfMoumLbfDjo3bBC43dzSrO9kjijV2VyXZONMohGtvav5ukaR4urzR3OPOYcJmmfytOBmNjKt0ekS4EpVzs/jHJeyhcBllczCa8Qf/p551wTxpRKr/p7HywY1gc4CFWcCaM3nRqhgFtnHAHRfVup+kY9rnimGvGRUnKMK4NGMXgG+jqPj5hzhZ3HcqPzh+sl1jPbgBgA1Vs0CcrmGMtOYjV9uKmhZWr2nOLZ8TvJPgtUqhqvAtD5FDh3mWSOQTtm+BkzkekFwXKQG2lZWgWPOUV5HHqdsNjlveA0JgElFTZDXqLf5fCdBhOPHZzqvvbKO5fDA61fCsmd/jUS8D7TrkS1PCYgPJ7Bq5SoMUcEfjOKbBx2M5pYxBpjiJof2qSwaqgQiqfaqz6xRpx8+K0PRGpQLWfStX430cC9SCdrhE3JhUxvYae9v4vYf/wzJLEkeHsSHhnHV5Zdi1vRpWPbxMry8ZAmS8aQ2n5+vX4+Jk8YiaLvYeZvZ+OSdN0XqcqQSNOpfWo5y9AgkbLQeUpa1yZoRIE4gmNQbXRcPzj1/LqZMmyGlnbwYuHmSiposXaMONyQ3gh8mX1nWS6O50EbebWxrlSXJ7SBXJEtqN6oG6bRRqTYfVi/7CBdcfjUSmTIamuvQ1FiH22+/WQ2iwsgQFv3pEdVAqz5fiQ3rOwzZiv+JJEIUg+pa1mIOTjjqCCx9abEyhZTryt/Lsno0n9eAZqaeMOdgzsdYngtQq143BXmMWkUL4DFEQr1EoO4Xle+oq9Pon9Qw0gL6id/+RkAVk1dlacsrV3FRF5uDw88/CUuWPIctJ03GRys3YMdd9kVDUz0cj4Ms1yivD4/+7inkSxU88egfsOWMSdht9vZ4tfN95Lr7URvbAqFvH4rue27RvNtji9k47/TvAlFzXIzsYMZvscK56SKXKmDi5C0w1L8KdsWL7t4ERtIDmDFzqqyGaf+dLrgYO3UGVqzrhVUOIRCLSa2aZ/1K6+MykCoDnZk8MhUbHS+9gdZdd4TX8aGvZCFrldFcWIu1765Dx5wdkUmV4XfiCHkj8Nou/GXaK7MX4UHBBvwlB42BIPxsBOYKciiRSt3nQ8bJYYTxLZYXJRESzNoS9AfgY/pnpQI/QT2bRMe03EEUJcA6iU62loWW+jqBYgWPIbEFfEHE3aLMyYrxjNZV1kPMhGYpzedzjmsorxnX1bAfDt2AOJeZI+7zIcG6hzEQvoAaTbQgE0mLKkzX1e9oN826tW94QFmvsUgMxQSdXEIIhAwwFich0mOhkGT8S1nPx2Gfcb+QK08mD28gaLJvqQz2AF7tCVibmixU1vOWP4CyXAyqLkey8Sdxhda5huRnVL7Gwp3HKYtpww0yfypCgHEWzH23EGCuPfcvVPFyD0GbQNYRapbYSNP2jnsj26h8CLCqH1MF9zmuBF4JAIMAn0gaxjae2CMBaGX5VnNueQwE9cjGz5bLqNX7XVkhW65R6Jf5PCPppxonQZAzYpURJTGSloDeMoK0fyZ5SfbOJrtWROBqnjmJQ6zrCTCTbBb0BRGg0pTzm2NYKplcbDbQqrEWbGJzgHjcsi22uJ4ydsKs+cq/VXQzSVdZDAynZE8Z9AUMKE2SY6WMkEgDzM31YEQWe16US4aQVbRLAmwpfnXLeRSpbCABzqqoach7okL7KH6nHUQqk9f8rOV9kB2RSkaZvGXHEG08PDcvCnYJ3oKJuuDukIIQXmcSmzJOCVnGOAT8CFrMgHORt0tIFfOoqauH7VoiyBUsDyKxGtEwckMJ1NbU6FjzxTxqGf9QNsArz5HNMT5T6crFcSdpkHsI7mEqgaAU4C5VEyLUFlEpuHCTOX2/46fim3bfUWRYu+dJl64I3KbKm04VuWIRmXJJz0ovY4JoBU4bUhIYxHpgHepF5zkH/U+0JTZ956YR2DQCm0bgf/0IjBn5GE6hKFJtvuiis7dX627rmDEbI1E4COw/+WwbHRs6cPNNN+Gtpe9h370OxHkXnCMHHOaMeiwXfR1rkU8mUMN6zLIRDYZQ4P7Q9qI/PoxzLr8U73SNYKcDJmCfb0yC15MXccnnCSDgjaAm0oQXn3sLT/zpU/URfQHGyQUQDDeIPEer4wMO2Rd77rcrNp+9ufanzGz1W0Esee4lXHXFFTj6qKNw3oUXwkehCZ1Pyi4KiW50dXyO95b9BYueW4pFi97DId+ahSOPnYlMioKEbjQG6xCpNCHbW4fMQAy964BVA0k8+95f8LWJURxxwA7o7+rD7K13wG4nfR+ZwSH0rv4E3X0JLLz5TrSPrcHc876LCeMnKUuZvbuH/uVfcNd9D6ISDSPQOhETJk1RLXPUHttjrzkzkB9JKF5rZWefQOujjzkCl82bh3BNDG4uj08++kgA8MxZM/HhW3/BL+6+B8+8/jpuvfVWnHDk0cg6OVR8lpxTuBdz3ArCDS34069+h3kXno8brrkcRxx6ANxEP7zBGGAHgHwW/cMD8NfWoHMoibmXLNCe6+Lzvo+B3gGMaxuH/Y46BEvffxsjw/3YfPPNkcm7GEhkcdUPbkLQ9uDK8y9ApNGLtd2cP+vh97hoadwMfl87dtnlUAzHs7ju+hvw/gdv4Fvf+gbaWuux6047oLVxDCqOB/HBNPIU3bQ2IFexsOiV13Ddj3+GqXO2wdzL58MKRlFmtFGJfe2SIZer/GWN7kPXyuU498zvo75lAv7p3gfhZZSNz0KBubV0ThHB2A+XIimvi5qgjbuuvhovvvQKvn/VAuyx3/6a77aHvXFLFtB0ELQdH9xiWTzKVMcq/Oqma5AORXHKZVdi4oSpqh2ZAexSwODwdazEKeBivwkY6ViHmxfMR6ajC1ffeReiU6cjI0WuJQtuX8knEJbKVaYWM6+2LdyAF3//Ozx449XY+/Bv43vX3KwIQ4+X38Mai6I1U8N7XOIdRSSzKVSSA3jyoXvxymNP4IiTT8U+x5+MnD+o+5SNAZLxYLE+ZleAcW4BFOhW6vfh0Z//FE/dczfG7borFtx8B0r+GuTY3y0z2oNuOWzQs49WQtjPyE1TG+e6NuDBG67H6jWrccrFF2P3/Q+BY/tRZkHKY64YciatnA0A/K4A4MVLlgLFvMY77Xpx9NkXyAI6QaKt14ZdtlApMqKS+0ZDwMTIEG6dezo+/mwF9jn6BJx5/gWoUNxV9AMlDxxPFsUy++Xcg7A3QdlRSURl9l3ffWMpfnnLNRjp7MD+p1+M4866GP1pAv28BYuKYaEgkNeRYpeSz7hPeVCSAjjX1ScAePnix9G43e447pIfIFrbQo8l7cFGHe3YXxdZlm5IJOVWybPa1/0jKIAhIPc6vK682bEmCxi7YBfsvVFxKpB41S54fSlw9Z9/gl3fpGXx69jlmi8BvqOfU80O7iKw+yBwwpdBVdlNPwzwu3ZfrL/vsvMueB1fBlerWbh8zbFr8Xj3YTjsb6yX/70n838eAAYwemw6/sl4aLvv4WGMHv9oRvIuOv/Dur90HnPnmMP5DwLAxu7ZjOPkNx/H2EMPQ2P1u814dgmMXstxmTYKAP97x/fF7zneJ254HF2HHobqkf17w/U/9vutj7pSG2c2nAlmyhGMeYaRGqk56ccuK2gvGSlAPD6IItUghF5sWoWGBJbS1oBNXzWBCabJqs1Vc0IMdX/AMNDZRGYzg+otr8mecmkZ7dBi2JVak5acbJAzL1WB3mqg0lrZZC7yO72+sAArEsnZPIkGwjp+btpLHgJLVGx6pVwTU6hcQT2VF2z0u3k109WoEKBhGrlGAexXxhztUwh8DfR1m0xD/hvt1ZSB5VWDiw34cJQWtlkEw2E140PMw8zl1ARmDiiPKZ4YEUBLW4aQxXzOkHkNmwuBoABmglu06GKhRwCBYHw8mZQNLBn94UgNyqWkbE9tyycQLZvLi/kdrY3quLnRTwwPiQ0VCfnR198pANRjE3hLo7e33wDCgaDYQlS88YcgnFVISN1IEIAKQipoqcglGMBmXa5UxvBwAqFgFMEAFXURAewE0b0+2r6aRjJBT6lIuESzkUf7Wan6CvAHI/ovVlMnRiPBn2isVrYUBN743WzsCpwPBlTstrS2IZtNyb4im0xofJpb2uBKLV2LYi4lIIIAnFEMl6QApsqJBAYD8FERYewRnXwBW8yaJQDu47WrBLLForXKOGVDp6G+FvV1NWhrbREIHKtvQCTGws3C8FBcjMzuzm60t7aqMcpGczqbUsOfc5bjk8vmlDNBwI7goBQ7Xg8amprQ3dtj8mW9HoH1Pq9fIG9DQ51skMeOHSOAhmQHA/6HkBxJ6D7JZ9PYYvOZxp6NDT+3hI7OTgHXjQ31siFnAzVfcHQsn69ZreYmwTLaF3+87GPsuscuUriyCImFmRdcwMDAsCz0CICtW7cWfoKrhaJsqwnaNTfWobWxURbUtCeiqpZWxE0NjQLSScBobW1FOhvXvcsHMxXCBJikQh8aRGNDAxyXqh6I3MDrQnUxlfWsl2ZtPlPgUWokhQnjxqGvpxcNzBMmyMv1qeLou6iYZPOTtnu1dcYimfO5Y30nxk8YC6q3CapJ3VRktm8e48aOkRqWIGNzU6MUt1TjcP4R3Oru6ZHtOK2n+bn8/NWrV6Ovrw+bzZoB28/CysLEceMNcAPmkNKanoAOVaUEdIz6WUBhsSgFPgEh2sMT+KFDgFS85TJSIyMI0c0gFERnd4+OldbBVHezyOTvu7q7MGPGDK09VL8QrBbYy8xtNvGoJi4WMDg4YI7DqmDs2LFqWPf29akRO2n8BI1Pb2+v1lLOK5PfnVahxeMZVfhyjAnwsniSxTodDEje4PVLJLSGUzncUFsnQgbPi1nOyl+ORo060TG27N3DAwgEg5gyaZLmCckBbIxv2LABs2dvoWPiWPX39wvoJkGAvyM4PG3KVETDEa0HyhxlvrnPL3Cf9zbVqbT/5qaN5yBgtGp3zHlJFbdRwRL8dHWuVIyTtEOyjLGx5obAI8Cf79V6SICU/yagmG4DJp5AjX412NmQNVnJyqutGLWbAPGSq7xhkgj4vRxX2mbzx2TbWkhnqUwLijhhVK1VDKyahcpz4/OD14fnN6qs5Xnz30bVuPx8fi9BYal/qypU3mfKjJYLQjUDuGodSWBPoAJtIPkMrma2s3AWsCj1KZX/tCXPmdfRJpjn7WFdYL6Tc57rEjf9tC3jMbiu2SxQRSRLUpcMYboS2Pjk+V+rXmCTm5mcVBnTyWD1ylU6R1LKiL+0T5iIAw/9FipStPE56xOJiKoqnWTVGlSWojaQTDL+oBaVYg79VAAP9yEzQgCYYI2NXBnY94ijUSyWseyjT/GHPz6G1SvXYfrUiZg0YTxOPeMMkU7ef/stvPzSy9oIc2PrFtLYa7evY8X772qjaWxbCXYb61KTPVndHAmAoRrYkAcMmMkjJJBB0oABfo49/gTsvPseVXC7anUsKImNfmN2TTsjRYsyt7LafJdiTvZGRm2mOVjNG+X3SLXPa09yQyaltYNg3MsvvYTXX3kVQ4NxdPb2yVbqzvvvQ0MkIKvsl194QY2NlZ+twLp16+BhrUYFMtcxknjkBJPDKcd+G68veRGgdRXPi5bYo77RuieMxdLoeRvugtmAGacP86N6kkrKalSPAPWNKG81+kOA8Bef9+W/0zr1tJNHAWB+L0Fq1hpUXzvoyNVjj113wT+/9DjaLS+23HpHjJ8yFbM2m4NAQyOGVw6ivmkyln76It5791k0xOrx5KsvYlLJi9k7T8Pz69fiO187GctaImjoegqpZBa+oQwWzJuHAqJiwft5v6CsCA26itB+eNGiJZgycTKmTp+KnAeIMr7TKpmMrVQOY1qaEWhsRleqhMRICSESKfhcZy5oIKweSdG2sSHJWiGARCKDRNQDe2UHYlOnYF0mja/lM1h6833IX3kOBjMx2GUSMv1oLqTgUmXITbdtIezklM8qVwcPUEPHG8vVxjrtOlL80WaZyl9OIoGUtM+ndXKJzxNZiGhtIjM+TCCZNR8dbEjUsz0I0tZNGeQFFMm+5nuZ+5vNwqu4GBvxfFYERta9/NOhskXAnAs7HBAAbiztq2tQlajGOoaglOOWtXYwk5sEhwqz6IsmMiKeHEGotgEFx2z/S8zC9XpRXxNFIZtRndS1Zp3JvyIYzBokEtW6nC3mVcMGI1GkcnmUpEgOyzKaKkcrR2DNhwLVmcEginSdCLKlZ6lmJNNd+mkjBdbnj2a1+5gNC+MOQpchNk+4xtKOm0Ci5bW0ZxCRSOsTLZUDspXnuPK5znWXNQPXT0aZ6PnO7G2y4dVMIjDMtYGgqlf0Bypnbfk0GxIJx69S9ginJsBedCvYxhPGB1YWjksdLO9jujkZG3s1T4ouItzbyFq8qDUpwH2L14LPoY2bLfWvgGxZSnKdotLXFshJ0QVvXRE8uFLytcpBNtbFPFZaWUtlbUbOKAsqo44X5p7n/cwVg+ssSYehEKNFqE4meFvSHioVT6OST4tE2UZnkHIFDXUkfNESEBhIJRCuoRK9WLXZjmEg3qsMXu6hCszG9pSRrpSQLpawvrsHAQSQTaRg8RlGxTrjhTw+EQvYAOa/ERD187BDAXhqvKrdRXzL5dHYOkYk5wodlnwVJPJZZEcyyCfjsnoM1tXBqdqSc/wqroVIyYY/y/2nDW+phFgwWCWcmQgJKeh9HgTrSf4sIDUcF6mE67vWYa4j+bQUVyTOZfIFrdusE0mi4DzlehXy0I7POGexxhnOpnS/R0MkRvJ62YhnUsgHAlIR81xtWoczqol/BgPIFArovPL4/7HexKYv3jQCm0Zg0wj8bx6BMbk1hlQmaWMJ/YPD6pU2tLYZjqTIV8o+oZoDg2vW4toFC/D6S2/g0AMPw8WXn49YSy3gY5VXQHz1ZygkE/CSbFaxEA1EUGCdYPvROxTHOfMux7u9Cex7xGzsuHsrHHcEDfV1GOqPwy2UMXn8dLz+yntY9MxK2JYflicKtxxEKNoML0mGUT+OPv5AbPX1GQhHfGhqbkJL40RUnABefPZ1XDHvSnz3pBNx5jlnwUdvaIt9hgTee2cJSqU0Ovu68PEnG/Cbf3kB+x80CceesDmyI+uQHujEuNop8GSiyPZ7keqvwFeJ4eOuFH730nvYYlINTj3mAKTiSUzZbAvMPuw4DHd2INPfga6eYSy44SdVBfAZGD92PIaG4qhvaMK999+PG+/4J1QiXtRO3AyTpkxXzfWdfXfGQTtuhXzS9BJWdvbihJNPxrePOgLzr7kGnkAQxUwWyz/4AIFYGDNnzUKyfxh333s/7nr4ISmAjz/yaOTc/F8BwATDAuEa/PmxZ3DBOWfhykvOw3577oSBzjVS31JuGaoJww56VS8nsg5+cONPVC/edO18LHnuRTQ3NOPo007E868tRi49gm232RaZnIt8yYNLr1qo/duCSy/FlM3HIl0cwHDfp6i4GUybOhux2nHweGgpXsKNN92BV15djDPPOAWbz5qIzaZPQiwcRcWxkBkpIlcsI1hTi0ogjGdffQ3zb74dk2dvjQuvuhZFAtWegOJiuMenyEUEbLuCUMCHgbWf4fyzz0CsaRzuuueXsO2AHLPydlH1FB1tQDU3Xe5sB/VhH+5fuBAvvfoaTpl3FXbfd3/k8oxs8puYDzsLWkAzo9fJMcO1gnzPOjx060KkgmGccNFlmDiRADBJrSWUWcOwbitxU8xeHsn3NlLdG3DzNVchs6ETl//kZwhPmoIREklZ08KPYCWo60XVtkULaCePRm8NXnn0EfzxtoXY5ZBv4fjLr5MamX3zCt1jGDfkJfnSQsQXVT1OZz8n3oNH7vsZXn7sSQHAex13IjLegNxz5OKjKDa6EhZEFGZWMfeONaEgHr/rF3jyrjsxdpddsODm21Hyx1C0yyhaDkqubdqKBIDhIuSLmn4EXRg7N+DBG6/HmtWr8F0BwIfC9RAANmRQRoNwX8Fojz4BwO/gjXc+xosbLaD9SDs+HHPOhTj2zPMQz+e1h5TLWKmCAHtQchizUUkM4uZzT8VHyz/BPsechLMuugg2hQoO9wy2AGCnUlBmMQWD7CNwv0CKNvdKb73+Gu674QoMd3TgkLMuw3fOJgDMWCK6MOVFlifAzn0qWxnMAOa+hnuLEOdczwCefuDH+PQlWkDvimMvuhY1da2mV13Iq9epfoNitEbdkuiMx0hOEyX2jwEAV59wXwYmD2v5qsfeVyh9v/zyKhA8+SvUtHzp31UU/+1XVtXDD8zfFXNavsr4+L/h8SwwFn+dx7vxa6pA8LS/UUP/pw+jqvrddxFOPLRxo62zxuXBE77iu6tf8m8enxnb+yc9gGt2nIPGr7yO/+kD/m95w5R9Tq9mwrEJYMANYwnsIBINYSQ5KCAlFCToF5K1mZqUanYyOzBgwIK8yejiJp7NLWZABrxszhu7yHAkpqaOGqm0s3ILyBYyanRw0+33BqSc4OdTGUZLwWQ6rYWIqkMIbK2pqt+44fWhp69PYBc3w5FAWBt3W/lGrljvmWRK55NJ05gDUl+aBjebFBW0NDVrESGwpNwqNrQKRYTqGpWvVsymUV9LW+ui8sZyBReZbBKlUkHHwaYPP6dQJABKYICZxGGpF3weqvqyCNMCl+dMprWX+YWDUudyvNjYJ1BAEEfAORVhKaPMY+Yimwxc3BrqG1Bf34AM7bpIwCkQpPDJapbZbjWxRoEvuWwSoYAfycQQyk4Obj4rYD5AVa7HlS12Op0VWJxKGfUkfwiYUZ1LQNfrCaK2lve6VwUgbcbckoO8k5a9LdVpUr0W81J7sLlTU1ejceB1q6+tVz5yMVdELm1yV2mTkmfOI+cOs81sjwAdsukJxCeScSngCIJ193RpnAwQV1ajPxaNyqaYVuJUrVA1aXv9WLlqtfIGeBYEINevWy8wie/lHI4PD8oCmpa6PFaCZyQE0AaYoGTrpPFSyBLIymeouAwqJzc+PITGxnqkUxll8Q6PxBGKRDF16jQBSWzwjRCY8njQ0FgvBWJnZwe2mLMlVhLcSCRRtEw+6Zaz52jMPvl0ub6HDSxe6/7uHlnV0rJ2TBvZngSJjTKVOXpd3T0CkiZOmCDiQijglYKRyuHheJ+xsGqioFkAACAASURBVFbutSvlY1tzE3LZtMgbVDjQfkR5YVXr2mQiibVr1qG2rh4trc3Ky85m07KCGzdxAkYyaQRDEfhdkicy6uzxXpk8eZIIArTcoMVNb0eXzqOO+bwdHWhpblYDko3gcF1YQArveQJpo3nNxtp4WHsZrh09PT1SJjKXORIJ6jtoI83G2tTJUzS+3d3dBmCMx6WeIFJUX1+nPFhWolSWco1hg5RWwcxG7urqQP9AL5qbm3QPjRnTLgvu5qYGkzFcqWB4cBDjxrYLgKKdNL+ToCabzB0dHWrscg7xGAnA1sSiGEkOiUSSTWel2DaqUI+uEfOYaX84fuxYAXi8n6ky5xymjbRU/7QGlK0wFeYFjR0zHamYstTANdarXEupauY5EuSK1sQ0DiRGUOXMHyqQDWGH6pmCrtWMzTbDwEC/spt5zgQkea+RIEKQhwDw1772NX0OgUZei+Ghfmy33bYqpFgwffLJchESxo8fr3uSQDBB8IbmRo0VXQloxUwAj3OUtvNq8vqpxCWYn8XY9nap5FlgkyBDm0Jutngf0LKcWcZj2tqUoUclONdB3rxR5UDTopxgPu1vTGN4NB+XY2rIHSbb0Khxjd0xz4njPppxbJSrRjE7aqPMpiq/j/aodDDYqEYs0U3BqHwJsLLI5npGq2jOT4LJRLDkMBEwCjYqull0Si3L9Z/X2GPsno1ls1FK8vcEq3kMymkOVcFVMWON+kmKYoKvVXtn5QlmMjoWEmA45pzjBjQxIC7/h5/J1ynXl815WkdWwXCCsjxuWflTnUbVajUbmteU50agWA4dPK5AwBAhqpboBFI4b7kJILGAICbXdjEzuaYo99EAzeZzTaFNYpGAiCLXCb+O+bPFDyM5Mizwl5/PMaW6nwBwIk7tFtVIZNkyNtTGAQcdgqnTNxMhqEhAo3quXwDAxqaYJI9wJArLKQgATg71Icum+0YA2ML+Rx4tklkm6whAvuvOu+WYQWuk/lQa++y3D046+ttIj6SwZPFivP+Xv8Bycth9p+3w8Yd/MbbOtButgrAEe2VLKjDQAJv6NwLCVcWrQAzZcBqLKKcKFm+5zTaYe8EFInWVqYIjU7YacWEsVE2OPe87Y0Vb3cz8DQAskEVgMHEUktSMmpgkGs5rRnbAcbD4mWewduUqDAwn8Ob7H2mD+Ps//gYhTwnx3m68/OyfxdJdsWIFOrt6KSwUAE31o9TKTg6nn3AUXn3heSmAeV/QstTcN0alvtF+aRS8VTXIDZlRBBuM1wC7TBQ1tt7cEBsLbfMZVVjorwBgA7TzR+CQXdkIANMul3WJ1OIGmsdrGQ8On70zHn71aUSLLr6x1/5omtCE3nWDqG+dghlf3w6Jchp/euBB7Lf1DLzy2iJkQj544jl4QilMmX4oVi99DPWbjUMwVIPUwDDClh87br4Njj7qcDz6zAso941gpwN3R2dHP762+RwEawPoGehANEh9YxQ9CRcNNUE46QSiYUMSVAMhGMWkibPx3J9eRcsWE+D4g7BrGuBWTO51gc+jYhmfrt8AX8iLunALkn4fhkp+2OU0di2tR8dVv8DQ/GvwF6sGRX8cMzJBtLY3YGkygUDFj5BFK1cf/C4bhS5irgvX5xG4rDxgqnhpD2vTnhbIuySOVAE5EpQI+rJmp4JfqvKcQDwGc/Ee5/wkUEgVJElzgTAjSWzliLI5RHU/5zwt2QUsKquK9TWvrwUPwTOqYL0WshWqUAm2uQh4/ciT9EmbYCosuZ5X6BhSgS8c1YRk5AmJe4wZIDxJ+15aWfcNxkVApM2hn4Ar638qm7M5Ea/sAMmXfrQ2NiHHqBI+n/JZuPkcbF8QPfmC4mE8JLpJkc1nmKPsq0AoKCsyi0pLCYb9iJaMrRrreNZ8Jh+MzyIClCQCUQVTgp/rK0meAT+8tNRVrnF2I1OdNSm56gSpWYNyvInGy7xOAC7VAcZWWQx3RYkwn9k4B7BWYOiBePZch6v54Np38XhoTaf8XODzFavR1jQBwYYgfG5G/54g2UDOO8aZSaRTkrMYIeCzBaJz/yUyLJ9vHqA+FobXriBAwJHfT1YOj8UqyZKdH8TnL8HGcon24VwARh0LqMKm24ZxC2CDyuPz6X2jbtn8rqKHFBijtCCBJ1VwUCwaAsNgvB/NrW3o3tCnDWcpW1C9JeCbKvL4EGbMmIkm7kEKOQzR8YTPxFAzXKuAnu44Ctkc6kNBTBjTKuB3pJBHbUsL1vZ1w0drco9RX+Uyw1K2s2npCQWBaBDD6Qx8riVb8bZgTCQ4gsMcw76BHoGytJQOkMzgUlXP3DwHts9G1imgwn2L34PhVBZ55l9n89SrIFJ04GcDtlRBlK+hPbPPrzWhyFowZIhmoPsHLfksG3mnDCsYRt4uaK4S1Gdjs5DLI2D5UMjmRTZM+jxqMpPMwfunHE8iavvgzTmI8v4s5uEtQa4zbI66fg9sRqREa1CJJ2QdTeU9n0fL5h3339J32PShm0Zg0whsGoH/10fAefcZ1NbXC/RlfzOVZY0SQLSx0cQk6NkPuOyv2h6sXb0GN/zwh3jvzbfwrYMPwUWXzUW4NQZlGJSzSKz5DLnEMLxFPp89iLBOIjXUG0LP4DDOvuxyvN83jD0P2wo779mOTG7Q1NIuawsfZkyZiVeXvIM/P7UMAN35oighDG+gHnYxhTG1Xpw19yhMm9WEnt416glOm7ItSsUonnr8Vdx4w6045eST8f2zTgN3dkZkU0Zn9wp09K6DN+TDBx+txsKFP8P2O0dx+FFTYOdcIF3BtMZtUVNpQCGRklqxPubDX1a7+OlvP8DkZgvzzjse5WIZkbpmzDzgcKSHhtCx4kP09sbx47seRDRcwuWXEQCeIAIshUK/f/Qx/OgX9ysSJNw+FeMmTlZswzF7fx37bDUTTiaNse1jsWJ9D0485RR868jDcMVVVyFSWwcnm8HyDz+UAnjqtOmI+CO4++578IPbb8MtN9+C4488BvlSQZmy9NVhDeiSiB0I4+knn8N5Z5+J+fMuxEHf2AvrV30CL/wIeDmmlohtBPxKdgBXLbgZvlIF99x+C1Z89IncVHY/aB8sff9NJOND2GrOVsgXykhkHFx+zQ0IwMaPbrgR07ebDtcdQveaj5EY7MRms2Zi+acr0do+BT5vPW699W68+tqrmD//Cmy91TT4vAUM9naL4NlcNwbpTBmWpxb+ukYsfvNtXHb9TRg3aw4uvmYhskRIveH/j733jpKjutOGn+qq6uocJs9oZiSUAIFFNDmZaIIDxhhEjkY2ORtMTgKTzGJswLvr9do4YgMCTAYjQGQQQhFpFGY0sWemc6yuqvc8v9sj857vO+d73z/2O3vW0jk6o9H0dFfde+uG35NEockzurhbyrHBheXXkd68Blde9AOEkp346c8eJzsBrgHYhiNiCe7zibLWbEfyaZNBE7++8w68/c5SLLjyGhx02BEocR/esICuaiW43FM6ftTK3DO6sMe24PcP3ikA8EkXX45eAYABx6T4TIaVAJFCfOQ5wu9DeXQQ9916E0r9g7jywZ8i0DsDaZdZx4DPNeB3LfgsA3qQDj02fHRv1CN466m/YvG9t2HXo7+BEy+/gVRa2ctqFKvxLGWqLGDTs8S5jZxGrTCBPz3+EN58ajG+efpZOPikU1FsOOGwfiIOPT5iAYQ66bRkSIRL2G/g+ccfw3OP/hwd++wt1tuOSQDYEStnzfVLBCVAl0S6T4XkvWw6SA324zeL7hQA+NQrLsdBhx8nCmCHBw7GsGh+5SLj2EgtewPu5o8VAPzGO9zwy/67UCcAfAVOvuBiTJbLosRlXYd1HzoQCR2TdfpCGj+55HysXbka+3/vNHz/0sug0bXPDUjfuibPbzb0GtW4FLr4JUJG93i/Gt5/+y384parMDkwiOMvuhZnXHINxstVqeEwIlHqP3RWowU048ngKbKsXUXAdlEbUQDwqr8/i+Ru++Pky29CLNkhwkFVdVI1AnEda5QbxIBMagw8cFDNPFXt+2dfabbd/7YW+H9pgR2PvVj+lwpDyaETwLQg+bW0HeXBWMWNOahUy5IVSzCIC3u5TAWRslqjmjWRSIpVIlUTBER1j2CrJ8pSAsM8nJLtLnVNkbxICK0UQwhmEiAhiBuOhBFgvhEtjdvaBWDNit2rKhiT1W+xdkLbOsuSDDIuBizaOnxfx8Hk2JgU9wlcU3mZmiSzzi+5FVRbiBWnxoJ7XvJsCa7Rd6KltRXpUhmFXBaVYkHAmkKhLIt6KBKH388iCNWFNbFtZiGThXAWxUUJF+TrmdGpi1VzIGDIezEHY3x8EpWqJsBWUfJPWTC2ZeKlUi2WiAsISmUgrXTFertaESUmwS8y47PprIAvXIQK+TSsICfREnLZNCol5hyzKKkh6A+iUqoIS4oAXNUtou7VEQhGRNmUSDQLsN3RxZxYFrwC0pYsaBP4UwoH1fcdna1Yt3410pNpxOIJAQJGRkbFwrizsxMd03qQaGoSogBV437dQm4yg46WVlEA5pl7SkCWasFYTJRjBCNoJS0Mdb+OUlmBtmKFTeBzRq8A46afALqL8ZFhGaNUB2YyOVFYswhumVSROQIg8foJyrCCTFBmWme7WNlOTE4KgCR2paYhIERLU5OoBlqaWgRcl5zkEtsxI2AaAZZdd9tNmF4E+5nXxkIR22ViYgITqRRampvk+3AohK5pzG0tiUqd11Gxa1i9apXk0/GzaZkuakW/jk0bN2ImrWhEwKFj5qyZCFgm+jdvkOeOCkS2M4EeKnlpAcfi6MjQFrH95XMZjyfR1Nyi+iQSRXoyJffEjLHxXEZUvqFoRAAMAo0EVakAGBqZEMXrPFES1zEyOoK169ci2dSEOXPnYN2q1aKcSUZicKq2qGyLlaIocbo62pEfJ2DdoWzgmQlHMNBv4bNlnyHSFMEOO2wvIAUBWFplE2AdGx2VMU2TkO7uHmlHqrTb2lplQ5kaH5MiaY5KU7uOGdNnbLUy5kMq6sN8Hh0d7E8CUsrKlvdNkHLO3Nkq15NOBaaOfEHl15Kwwr5gAW3d2rWYPmO6sF0JrNOqnG1Lm3EW/fl/M2fOFEU4n0X2Gb9GI7TcVPmtLPoR8BtLpeT5ZSYui+FU6GayaWlfZhKz2kkAl/MZi6zTe6dLn/f0dMtzy+eRxXTeP+dSFt/ZX2y3yYlJdHd3K1VwPK5AEKoqTVMU6RxvBIFpwxliHm4qJUQRfiYzd1mEZG75pv7NUuxnjjHnFM6vPKyxX1jYZ8GXam8C+AQDeW8kdqj52RM1eG9vr1LQ15iPTatZV5TmHJ9U+dGCnJ9P4Ly7e5q0ZSGXRyBoSNsRAC0XS/KXcwZzmMX5gG4F1Qra2trkOctkswIgT+XTch0hIYSqFhaX2Sa8Xz7vvFF+Dsce+4qW12w3PsNURBPM4JzJojg/i8QQPq+cn0kM4r0ykoD3y/6hSp/vpdrFL8A1549oOCzrlrQ/i7BUZ0WC8nuSK83xIACwygzm/ZHoIcQGqt8I8FQrQoLgdVEhy2I7wVb2EX/ONYhzB9uKm1ilFibpWymbgyS6sJjNbD7mrlNxy3xHKsppvaUpkgYLx1Pb3Cm7YI5TldVL5ZeyCBWggGOP66TkEdNyhzbURSE9iOpXyAgK7CNoqwhYnPeoKrNlbAVDQbHrpnMB1xAeKjgGp15HdTvbY9nf/lXcGwjucI3jukMCAS2IuY5pRkAp/Ak6sl2oiguFcc5558l6REU2DyIEkqbuSwHAihzhs2sY7V+HbGpEmNKy8YeOqufDAcd+A34/AXT2R0T6dGDzJjz91F/x2Zr1AhQ1RUK45MILMWfOXAwPD2Hp319FSyyED999VwALztlbrYjJNJXtCucewUCUkrVhxapAYMWKI4mMbUKim2TtGjq6u7pw7Y+ugx4NCzjGTB9h3TbQYxJFqPwSLPT/AwCeAmGV3SznQ6X80oIheKUigpqLd998E5+vWIunnn8FJceHaHMCf/zTfyLg2bBzE1jyyouy7/rss+UYGBwWopnrM0UB7NllXHD6SVjyykvws1/k8KmAWeVKPUVaadg8SzatyvScUsxLuzXOZcw9lT6UXE+VKa1soP8BAP/jmNb4nIaP9BQA/Mwffg+L10a7V6WBFAXwkRfdgvt+9UuMfLpaANAD9t4JK/rWYf7sOTANHz6j8rt7Jjqn9+DTUhWVVZ9jWlcAetPeGNzrKERe/i3eem8JvtYcwgYnjd5EDMnmJPx5B9ddej0KVgR//8MzOOj0Y5DrH0BnZzPsuoaddj8Iq/o2w1caQzjooFzW8Mn7n2CHOT3wdMjaG4glEAgk8eYr72LmvnvBpdqasSiGXwgOZIOz0DKazqLEtcs2MOHVYZtBFOse5vjz2H7lMrh77YTW+HYwAx6W9jnYvdXEHes2oWK0IWAAAa2KgENyRgmzXGCAWVLhqChKCALx+aJNbV0zUK6rgs6UtTj3FZxvBMyks4hXg9/VEBTlpg6fqfqNADAtikFlK4/uQg7hemvJvlswfWKkYoWsMmY5/tVcosYQCUmSH0uyJYkBLiNXWF9RhBpaV9Mil0phEqZItqKFXF4iDFTGdqHuIpUtS7GHB4j0ZBYGra2rZYQ9DclISJ6jetCAVqsjQqUv97SFLAIkBhFCTURRLhVRsusomn4USGKlEtj0C9mUMSsUFvDx5HlI8mAdB2GdYKEGk5a8Ph8CunJi4HoqBAqSZaZIX5JlxaKqJypYKZ3xvqeKFaIQUJ7Roi9vzNEOiXaGypmnqlvUs/w3lds8MvH3JIOM7HmCxkodpGgZbHwqFwzWf2DoVVRsDdl0RZTB/mJWwFkrTIWtUk1zv5VIJpCdJCGOa7QFp6ZUzD7XQWtCxXewviTKXbGIU45QfiEmqYxijgqJr+A5j9nKhiHrISdKKgxIhhE7Qc4zQhRhxj0ZgSSnUuWrCly8C5IWSowFsjUYdRcWdCFofrGRbjouEozAkIiTGpp7OlClYhoehlPD6GyOIt7agkLFByOgo15zMJkpws5XpLCU7GiFznMOCQbi+gOMj2eECGqiJqqfpmhY2eD5DdhBgxO6Gp8hktpMGeS5bB6GxmzsCAJNcVEMjY/l4Dq6EEnZYLWyIpz6w0HkhsZRKjNyQK1RQsAq2wjUae9tIWBqsAtVOIwyIjnWYm6jIpNQ4R6NxBAIhUV1r1sKFJgCC1JeSZTsVALbtOOuOOK6QEU3HZg0jtFyDV6Ryno+k3W0BiOI0b3Lp4kSyQ0HUeEexLOFsCX3Wapi/Q3bFMDbCkfbWmBbC2xrgf+KFtjyyh/krEDnke1mzxaXEnFibOyxeTYjwadOspZPx8CmzXjwgQfwxcoVOO7rR+Hyqy9B0+weQK8DtSJyWzZhkrUyj04dJoJWGJoZFNeZLWMpLLz8SizbNIKjTtgTu+4Tg+crcEuHplgrYqGkkBCfe+oN/O3ZTwEtAs3k74cAIwzUskgE6zhpwdcwfWYYudwgOjrakIhPR7kUwpI31+Lxx5/AcceegEMO2Q80F5k1owu5/BCMYAZL3v07Ek3dWPNFGv/6+AvYfZ849j0oioAHtAQj6Ii003MHlldF1B+F34vggy9qePgPH2FWm4EfXXwaqoUqDCuKvY4/BbVKBSN9q7GhbxD3P/wfaE6auPHHF6O9tQNlxn6YfvzpL3/Brfc8Ai9iIDZ9B/TMmCVn75MP2w/fOWRv1Ap5cavrGxzDyaefhuO+8XXccPPNqh/KZaz5fAUCsYiIJJoSbfjFvzyMWx94APfc/ROc9l0CwDUBPukXw/0S98SBeBOe+8vzWHjB93HTTdfi++efgUphEgEfFdGmkJUn0imkc2nkilXcdseDMDTg3x59CIbHeAkDibm9eOnFxajkM5i/83z4GFdR8QQA1uoOHr73XvRs34Hlaz7E5OB6zOhuRsUpYMXqVejpnYvpM3bBIw8/gaXvLsWdd96Knb/SiRWfv42P3luKmb0zccj+X0c+S3JmHIFkK95dvhJX3b4IbXPm4cqb7kCF9s26JeQ2jkfWgxzQpacm+57iUB+uv/wSWIkO3H3/w7AdnwK0/VSRmjCIA+gkVtIBqoamoInf3Hknlrz1Nr53xZU48LDDUSxTVUwRlVKTKgDYglNRjpy10X4FAFthBQD3zhSyMjOAPR+BRsaw+OBJtIkLv9+HamoID9xxq1hAX/vgQ6IAznA/SXphXYNWUw5BvoAOv+mKBXR7IIklT/0Vf7v/duz09W/gO5f8SPZpDfNnFadh0OHGg6UF1CGHtIpqBs/+52N4+6+LcczpZ+HA750iCmDu+VgvoeJF01g3ZnSKLgBwnbFtfhPPP/YLPPvzn6Fzv31wyz0PwDYiICRa1x3A9dPGR5TDrF/7jaCcl3leFAD47jvRt349Trnschxw2DGoaQbqhoqhMhoAMN1LJ5b/HRj4FO9/tFIsoB3W9Q0TBcfEyQSAF16CyVIZNiGTBgAs4UpCEtbgLxdw3+UXoG/VGnz1xFNx7kWXQKOwA2EB7tlnVPJaBKvZF9xxMhqRJAHTxCfvvYuf33IVMgNb8O0Lr8WZF1+DCe5DfZ6QRUmGJfGflFb+bk3n9+xgG5btoNg/hGcevw+fv/4MmnbfH6dcdSviTR0AFc9S85iqSajz0xQxnyRk1s4FE94GAP9XLFvb3vN/SgvMOupCAV8IoPDBJ+DJ4giLD5PpFGDY4kfveQRvIwhaUVhWGLqPlmq00cwr5YCuo1q1USjXUCiVEQxHEQpaSu3EIiJtIGssXqvsUAEZBRQICeudqi2qupjvyteq7ClDrJNZTNL9FiJx2tzqUnAJsvjiOUhnMsKMa2auKNUPwmyvIcbDcgMoov0qVYQ1WkyLwi4iYAQtgi2ypWlfbVcRi0XFGjJXKmJseEgs5gi+hCO0KQ6KjUq9VoZdK6sMNSsg6kyCK2wHAhI1lMQml+3l0/1oaeuCaQbR0tIugEKxQJvcmigFmWkpSwmBNGZougTZa1LgJgjKPiHgQgUebVQKmQxCARMmJQ8CChJkboJuRNHdNQ1+v8oa5SSqrDttlSPlOWJzTEDYb4VhGAFh2HPSZd+oXNUUxkZHBLyoOzXJ2SK4RXAvEo0zUkByNUS95DMxffp2iMcSsG3m2lUwRhDPp6G5KS4AC/uPxS9uXstVW+xRmcVKtWxqPIXJ9CRmzJghBRRmSBKoI4BO0IhjgYAYP1usR8iyr5ZRLhSUvZ4ULvg1gGo5L3azVFQLwMYcu6rKomVe2qZNfaKQZN8QKB7cMoS5s2ejvaUVmVJBxu3KlSsEoMxMpgWcZL/wOts6aD9dkrHKr6OpUbS1t8vPJc83zOdAWSpyjHER6t8ygAyzs22lDCQAS5vncqUo7UOgl9bHLOgQgGxONosCOxGnqkBHpVwUtTnBPwImBOEy6Ul0tLeiVi5idHgY4QhBzCJWrVkrRAzaBxKMnhgbE0tqLUB1sGIaNje3yDPN13z04YfonTm3kcdpY2RoELvN/woCfhO59KSMRSMWhsU2LBTF9pljs1ApI1cuorW1GZMCjpfQ0d6O0ZER9PcPSL8RQIpGgggTHGrk0hI8JrBGgIvgI+89ny+Iepf2v+znRDIuan5eX9CypKDKpZvA2qo1q7HLbruK/XY44Ec4yBzgCgqFolKPk6RQsxWgqxOIDaKlOSkqTT77BKVolZ7PZeV5Zx8PDm1RrDEC6iPD0r5tMo5pXzyxFcBTik4NSWb7WiY++fhj1fetrcqGupEDGIoEJSd5bGxUsnpZ8Jw1ezYqtMM0DLk2gqJUNhMIlNxFKjBp9cwc6IgiCPAvyRR8PecC/k1NjCkQmMrJiQlp52K+gK6uTpnjMsWsjL+hwUEErQB6pnVLxh3ziWPxKHS/mmdJquD78znhM8X+GN7Sj6amJLq6pikVocxJfP7C0r48AC379FNM7+0R0JxF3rGRYSQTSUxksgIs8rUkAojatLEGKPtkpY4lSYJkBRb9BXDUuKak5b1VhrEn4Cbbgt+LqrZhJczr/bLtcTyeaOS32yprtV4XBTfXLoLs/DfbjPnhU/bJ/J7zAJ99UanbVZl3uQ4RcOPvkqhElRKBOqq5ePIg4YDjb0ohxWvh+GJGNZ9pjiPJlxT1pwJXBdjl2PVpQoxhX9OanoAugWylZuWhyJCfcYPKNuM6Ij/nnC120nQIUICB1PM9rmeKbMHXcY1k3/N1BMn5/LPIKxtgKchT5UyLHKpCTXEC4MZYMo1DYXlDqurZNgSYmffM8ch74mv4OQpkphLMkfYRspZEQygFNosTkmnJf1M9FgwJyMT74dpOGyJeywdP/wLVakHWZcmRr3sYHxvDxvV9yiXBUeQdrlcCADD3UqcasI7d99kXXzv8KFHhEphXilullM3mMojFkw0L6PXIjA2jRACYfaIZqGk6Djj6OPhoeUvAh8VsASA91GtVPPG7J/Hqy6+gq61JiCDtXd0465yzkYgFseKzT7Dk5dcxOjwopDA5ELFNBNBSwLxAvdLeCuNU84maEYS1LzaoigEsbgFcF5MxBEMhnHPRhWhpbReba66/tHvluCGRhkpHYaV9CQCeygPmVxIYOA4lH2gKhRa8WIF6BIB1Hhj5urqDF194BY/+639ibDKPYDKKts4WPPrwg4iYGmrFHF569hnYlTI2bdiIL/o2wOM16aaAaQvPXIC3X3tRyHQ2WeC0XW6Av1/O6f2HDfSX2mTqBYJHEdxXbSL4+P9mHS3pw1M48ZdygvlsqbFMMPWs0xfg2T/9UTJFCSbaWwOGbexx3Fl48Z1n0Lf2C2hmDN5EDt079WIkl4OR8pDZ/TCYLz+N1uNuhD09gvkfvY5vHX8AHl6VRk9Zw1tvLUalPoCvzurE0nf6cOyhO+LIb34DT/3tBZy0/z7o2XEPKE+CAvo2DmJu7/YosEAX6oKd1lELjaIHRVz9wOO485pLUEFBqjQP3QAAIABJREFU9Q8ctDV3Ipxohy8WR/9QBhOTBRixAGxfEKU65wIba9aOYLKzGwlbx/bplRh77Q3MProXqBSR2+6b2PmDSzH7hNtR3fw3bB7044WPy+j/MIN3LjwHYSMqAhGqbHkGJ1gfZiYoix20gzXYfltNxqWIQFtmstDrJHiIhS+P37LgKmZ74ytnDdoBuzqVpj5xp5EMaiKQklNOJwUF8sphm6CkTxFYZPwT8GPfSoJMIyed4GDQr8gvksuqo1YpIxJWpBtaRRMcr5AhrkHiTSS/jgpiUdWbKFZslBh1IqQnAtYqF5dFMZ1kR64lISqoNWHa855IyjN4H4Yfae4d8gVRQlItHzQM9HlVZDkKQ1HU41H4OFfQzcOwEIeJcrWEiEVCKzN8VfGH70c75SnGPPeAythdE2tkncAuo2+kCiGFCAWQuqrt2AZ81qU5GxbKVLYqBT1B50YWOvuHn8OYA6+sXC1EHcD5hWsF1yplFU9VCQsjfE0hVxXFb3uiGaZbk/FI0laZObGmhuaWICIktNXrKDo1an2E9CQYP/e0nDnFLlxdN4t+XCctg1bQddD6OsA1XyYFvsYTFTDV45JAS8ye1uNUrkoOr7Kwo50eFQIsKvL/OL8LIUYPKGCUc41XRdmmJbaG5as3Cqg6s7cH6fFRgNET7V1IDY1gYsMmWPEIrHAATW3NiCWjEicUDDB70FF7Tc0Ps2KjViqiWGRGNMe8I6qHsD+GvF1DvVZHkZ9HFyqSoLkWFcuIxkkgqsl7cZ8Cp4B83obtVBAI6ShSzW4AiZYkKjUHuSydagDTZ0kmnqh6Jd/YhE5HI6q7a8oNgYJ9LeJHqVoS555IRZ2lXTrERMLwRULIubYQm8Pi/kkLdQ01vyGAOC2quEcNGxbKuosc85hJmksmEOM5AiSXuMhXKmIFygKfnPMZ88G1u1BGmApkj4QwPkeaEBjTAQuaaYgDWMBnYu1l3/qfUurYdh/bWmBbC2xrgf9WLVD87A2JfmG9hqTBfKmEUoWuXKbUR1Kjo7I/C5qmrK+D/QN49JFHsLlvHQ4/9GAsvPACzNpxtqz7dr2CYi6L1PAQmiJRWP4gTMOCZgVghiPoHx7B+T+8GMvWbMKxJ3wV8/cOwtNziCdIqKJyMIJkcBqe++tbWPLGWvh8SdS5F/AHADMA18kibFVx/Lf3xZzZdDEcFWWk6/FMncT7H47i1Vc+wc477w/dV0VHWwTHHrUPQqEChsY/wOBYPzytDStXFPHM0yvxlT3i2GOfMKKmhq6mCCK+Ogw7j+7WAGL+FgS9Xnz0RR33/8dbmJao47LzT4Th6IgmOrD7t05GfjKD/NBmbN40hrvv/yUSMR2XXHQGZm83F33r+uQc/trf38CiBx+DG/UjNG0Ounq3k7Pa9w7ZG9/Yb3fUy0Vx4lu9cQDnLrwA3z7+OFx7/fWIJJKwC0WsXbkSgVhUAOBksg2/+OnDuOX++3H3ontw+ncXoOrWZE9s0pHFc+HYNgJNLXjhr3/DhRdfhKuvvgwLF54tpEnmptJWuZIawaaN60QcVKk6uPHGRcgWMnjgp3ciEYoJANw+pxfvffgOStk05sycBd0IYyJbwTU33QWf6+GBuxehtTeB5Ws/QmVyGG1NFjYNrUL/0ABmzp6HmTP3xBO/fRlLlryJy6+4EB0dLj5d9opEJc3smYPDDjweWj2GejUEXyiOZV9swJV33IPm2dvjihvvQM0MMSEXNTkzQAiZrHnSlUfz6igN9uG2a66Ev6kLd933L6g6dPixUdHrCDLaUdMRNMPK6cpXR3PAxK9pAb1kCU684goccNjhogCmy6QHHTW9JPsyywsyr0b2wOWhjWIBXbBCWHDJFeidPluRCHUbHglu3De6OlwW/bkX1jWUx7bgp3feivzgMG74KQHgWbK3L7pUyJPMp6HCZ4XqXlozuza6oq1465mn8eYv7seOR38D37n4Otmr0r6ZdW+K1zSCuJqGkE5HHNbANQGAn/7Vz/HuU8/imDPOxYEnnYIcYySnwEfWX+gEaRAANkRhT+VyPGgJ+PvsIw9j2gH747Z7H4Sth1D2FADsOoaomhnLwsgd08e9MffVEAD4iXvu2goA73/YsQIAOyZdpzQYHpXNdAerY/LzN4GBT/DBx6vw+hvvwKV7jmGg4Ppx8kVXYsFWAJgRmyxdcI9I8TDplBqMSh73XfZ99K1YhZ2+dSLO/MEPASuIgBEXp1DXz8jGmqjXecbjNfpIHqTQzPBj2fvv4rHbrkGWFtALr1YAcImxcmzbqpCCud+nehjMmyZmwaqI5yDkeChtGcGTj9yF5a88g9avHogzr7sTidZpUqOo2GXlYNog4otTnQgAGg5l6iC6DQD+b7XabbuY/3YtMPfoHwq4xXw/ggOSyxoOS/GNBWJ5qFylZGMBk4BimYxhR6k+WASnKlOK6ro6wMOnGG0svE5ZUarcR05kVA2YqFbyKOYnoWtkVPtgmRHJtuViwN+vlkcRsHSxbWaGYL5QkgKwyuPVEJDFyRElUj6rsnEjsahk3nGipBUpizEEFEXxxMKI5PLV5TDPYjWBLC4a/H2e3GlHTZUzLyESCqBWpn2bD4Y/CMMfgj8YkYISATWqpFmtyaYziMdianEIhWAYMTUJTbHePQdlgphUWYj/v19Uc0pRSJtnqhn8AgTws3hIF0tqzxNwvEaLVp9SaXmBMiqFGmLhJoSCUQEWmRtcrhaRGh+HXXMkk5gWZbRjoB02+4OTe9iCgGzhaBx+MyjMLC5s7E/2YVPEhGFYqFZsxONNKJcJyDGLMyTAdVNLQkBR2hRzUeLfTZs3KKC0fYaokzs625FKDRNuQLVYQLVcbIArmhQ3dpg7R+WPihV2WfK+jEBICjoE5KgWJajOXBGxvY0z41Xl53qOLUpAqlxZnsrlWIzJobk5ISCPKBzb2gQUpkKS4472ozNnbiebF4IXUlj3PJSLZQz2b0H3jOkCANDmj2OCIDI3HlTx8ftCOS+LIZ8LqpHjzOmlja/NRUyTscdxV6eSQNOQzWdRqDDLwkFHrElYbLF4k4C1iURUMnRp6UEAY3RkTDaotA9kli7Xq0IhJ8BqNB6X/D1mILe2tYm9MjPMwgELG9Z/gR133l4yoQ3TEjCXgHeVSkC/ibHUODQypOCKEp1qcyoW7UoFO+ywA8YmJ7F+wwbEozE4BNxYpCsWpZDHvGgqkFqbk6L4mL/zTrLR4L0xx5qbrmq1LHnCkv3rugr4jUYFgBvu3ygAGpXsHNcECDlvUEG9es1qUR/Sro/jXLJSCzkBbZm3zCIUrfqYx8JiajaXQzgawboNfXIQCgdpjZ0VCyT28a7zd1E5rQRTbZWr7fernLzxiRTaWtswyfy0hl1oPpdDNpeV+6ZdNAkILKBRheqrO+IWIIA+FbahkDyb/Bz+nihxaH2eS2+14mVGLe2kAyGqcSuiwKcCNxKNIkOlLpXLfj/a2zoE+GP/SN5uSWWssiBHW2pu6zjeqGgUAI6OCbmckC3CUaosy2JxnUqNY/myZdhuu+1kfqZqdlp3h8pDzhfExrqN+cbFksq7LTJvmPkjrHPbopDl/fL+eF8sUrNwLLboQZVDR3BTgcFVWOGQgPSRUBCtzc2iGifgSJUns8k5x3Fcsa3Y12IFTpVn3RGyA6+ZcyIBej5DVHNxzuVn87kX1RQZkg07Wb4vwWSSf/hnSgVLgHOK6SeJoQ11LF8jlppy3UrBxjFEu2b+4TohBei6AteVCl+BeVTsskhOogqfvylbaAKQVOVyPuFcxHWKoCnXN/ZZsVxQilu/Ja9TFs4Epeg4oABsycD2+SR3eGpN5GcLQYTrJa2lTUPWW/4eC/t8veSfi6KOBB8e/h1RG0/Ze0r+ToMVThBQbFttW+5RHCEajg38yueFFrNsH45/zv/sByrOxAmAimHZPDeAg7oj7c55cApcJwjM9Z6fL+/N96zSRSEslX0qpQmaK2W1sg/iNcn4arh3LH3yYdh2SYBdOWA4CgDeIABwVtjF/B2uURIdIfb1zLeuw+F9wIdzzj0PHR3T5DMEYtVVBEEs2Sz5PbSAzowNoVzMwWWOo6ajCh8OPPY4WbddlwAw25hqMI5DmjGFMDE6isWLn8TqL1ajruno2zyAW265Abt8ZR7Wfb4G776zBKtXfAZLVGwNK2hmlwoArJTBSiXMw0yDfdpQwYk1to8mywrBJ7lsz92+IgSrilPHsd/6NvY94GC4uin3zHWc40LGSKOfp+yNpgBggZ2otPsSACwKYAGimanjQA+FBcAzXAc+yRzV8ZvfPIGPPl6GkdQIStUydtr5K7jxphtg+jwUM+N4/W/PSTvSzn/5mnWSw0wQ4gfnnI4lr70gwCAx7Vrjs6aYtQL8itUr22EKFFfA/1byggChBH4IeiiA7B/W0bxuKiC/lAmsKA9b25SHbJ7tzznrVCz+w+8REDKDLgdHWSRcGwN6E5zyJA7Zd0888dyLMJBAmxWBZzmolwsIzT8Mt5z6HbzUV8F7L32G4/Zrw2/W1TGzrQUDr9+Jlj12wPzkTLz0xxfQXxzBHjv3YGRgCw6avz3OO+9SVGBIntrQ2BD+/sYHeP79l2DVXZx9/Pew/zGHIFiNgHFZ/UMTmNYclHwqxl+QcxANJcQGOtndi76hCZQKLspOGZoZlaLf65+uRfa1j9Gxay/269keISxFR2IfGOWXYc/+Hv785K/w3ZMuRHPQB196DYqaiy+yVTzyl7ew25GXYKnBaBPmYvtlzxokOUWU1bRhV3MiozekmCgWwqbY2LPZac3GZ4kzCPecU1nlSpVOFJL20Cw6KvX9lF6bZAPZp7IwqByA5YwgMLJki6qfSx4053axQvekOEFiCNW9fC8fI6epkidjXOY7ZdXO2dvWWFZgTqwmgC/dXmg2xqNFte7B8AfA3GDOUa6r1qFCuQCQXV6nbZspagC/5UO8pRmO7aI4MomYFUR7eysqDteDmoBh5FJW8wVkvDrtB1CLBJGnk4NBcqQm4BmJkMxAjnCeJRFH1LE2zAYRQ3J3mXtGkJwjtJFzy+dS1icBVFUGsGTNS3tNKXZJgFBnLD46LNC4vAe2KOsiDcBd1krarMkDo/qMhTix1+bZoZERTMRQQHfNwESugByVvaYOi5ZJLiSvOBGLwPNshP1+hNj2ksbVsKYmUKjE3DC5RgvArsHikcZRKheD0T6eLqoVAr6KzDXFXfGEeOrW1ZpIu3aOOUqkhd3P+xdSDW3/lWq65FJsWhGwn/b/ju2DQbIfi30SWZFB0AqK9XU06sfI+DiGtmzBzJ5p6GxrR6VWVWuI62L9xmE5A03mc4jGE7I2ci/FKblSKCFcq4u1NdedkE9HppgHRRe0iyz4bPX5rg/lfAUJZvWZioRMi07a4Gv+MAKJGDyd7eKimErDKRRR4dnFb8pzVShXUA3o8EWD0CqOFLeqhoWS5iJsBkW9LW3jAUEf9RR+VPyeZPsxh5fkDV/UQtVSGdhNLc3Sj/UKSdR1aCwyk7BFckc8BB9jcUgEK5XBqBcUiqgHTYQ72+AESCwyUCrTNtqDRWJBrSZj3iuUEa17iAhhlwyvmuSZ57mPYtSI34/+S074b1ez2HZB21pgWwtsa4H/CS3QnFojZ1QqLEdSYxifnBB3J56feW4e6u8XgYzJXV2piMlUCr//7W8xsGkTDj7oQJx29pno6u0RpwjuV7ivyKbT6O7ogsFaKYlWXMfjUWwZGsQZ552HL/r6ceDh87D3oQk4vkmEoya8mh9e1UJrdDZeePp9fPTeFhhGM8quDc+vy9+qnYUZcHHidw7ETju0oJTfjEJxAtDCKNUS2DhgYuMGEuc74NpZZCc248B9ZmDHuVE4zmbUvRKqjh8rV5fw1ydXYfv5Qey2TwR+1NGVTKAt1IKWSAgBXwZ2KY3mWBwbR5vw4L8tQ08SuPjs4yXHNRJrw27fXIBKtojS6BCGhzL40Q33oq05iKuvuACzZ8zB8mXLEYlF8NbSpbj93kfgRPwI9zQAYNfDdw/ZGyccsg/K2YycaUdzRWnLI486DD++6UYhqVfzRaxZoRTAM2bORDLShMcf+yVuuOceLLrrHpxxIgFg+x8AMPe+Pk9qmk8//SJ+eNFFuOray3HxRRdA02xoNcYqBZAd3oKN69ZgencHhgdH8ePr70A6N45Lrv4BytkCetun4cCjD8Mrr70Iu5gXC2jbJhBr4Ue3LEJ2Io27br0FO+w+CyUnDdPJ4dOP3sDnaz5AtpDHTvP3xvZz98Ov/v15/O2F53DSgiOx47wgavYWtDU1Y3DDJHbf6WjMnbEHNDuIqmZh2fqNuPL2u9E6dydcesNtsP0RZKuOAMAOyZrcE2gEgiviBFPo/wK3XnsV/Mku3P3gz0RlXvRsFLWa7DGpAA5SeQ5G0dXREjDwH7fcIgDwCVdcgQMPPwLlLwHAtk8pgAkA654p+9rilj78+u6bkTODOPniKzBj+pxGVqwtpGKS43y0f3ZV3U/3uSgOD+Chu25HdmgYNzYsoAsUEJFe6Pmh100BgKsgCbEEr15FazCJd55bjDd/+RDmHX0cvnnhNUKw8+ix46oIJN1wpJZtOIbUUCLRIIJ2Hn989EEsfepZHHvGuTjo5FOR00ypMXNPXpO6ENWwJIIy4lHFYSaCliiAn//5z9C9/364/b6fCgBMBbBDq2mPCmCqWKuwq2XomqVimOBKBvAT9yzChvXrseBypQC2db/YYlPwQ6BZAGCnLgpg38CneO/jlXjt9bfhlVl3M5F3/Vhw4RVYsPAysYC2ifqKmxjJiyTr2irPt5TDPZecjy9WrsLuJ5yCU887HzW6stWpSDbgWsQ1HATo9kPVd8MC2nRt+H0GPl66FI/ffjUKA/045oKrBACeLNXgM3g2JHhMojybRJfTUcVHlzUPGsVVLlAeGsOffnYHPnt5MTr2ORBn//geNLfTYctEmRnCis2pBA4UEtAdsuHOJmfPbQrg/wlL5LZ7+K9sgV2/+QOp4hCY4KMo1pgNO0oCvabFiYjgJdVEJuwaC7UEtqgKY9GmLoVV2vOycK2bflFnckMjQGuD7S4WWg1VF5VomXROFMU8oFMpTHULmfYsaJUqRWh6EJEwFQ4qN5iK1CmFEovvTqUmDHIqRSWTNZ1BJB5D2a2LjSQnFU7EZJOwrETAJptLSxYYC9RSgGGIOCcQMvUNVexnoZsWZFT9EXRkcYlgZSTeLOqEQCAsttIs3AtTRizfIIAwgQEulCwuJGgrLHnArjDReXBnnSSbHRTrtal8SqpZ+T2zSgnQErxkO7EAQysNgmIsJPHa6v4WUR4USxMolTIolLIqd7epVWWo6Z6At6ZBj35mKUdgWRGZZOteBnlaRltB5AtlAeMJ8NMyWNq1nkY2k0e5XEV72zT09mwHx9FEqUV3fk0vCohAuzT2WzRCK9iIZGMRKJ9MT0iRR6ntPMntJXjDTE8WdxLRiIDZtHJlW7Mo2NzW3lBQsYjpw0B/PxLMQyFLKV+QPqPFBC12CQzTpk/AGipJNCignOw7XRdwi2Ag1UwE85qbmuQvVXt8Me1g+Ie2tZMpKpFZUiSznu0UEPUti2aVMpVzatzm8pMIWZYoXXt6ezA+MS5g8nBqRCyfBwe2IB5Wympmp27s34yWzhZRQAQ1A7EYFWZ+BEMRTEyMo601ibpdEcY/M8OYr1wpE5Sw1ALsuaL2Xb7ycwRCIcQTCcneZKYcwb3MeAqdne2wArrkY7MNCQJTKcMibTxOBQSZbppYV1PRTkUpFZwGi7w1G6VqQQDbRLJZ1JJU+TTHowhoGjKZSYzligiGA5gYH8O07i5RptG+hPdIpW4gpIByFrBo48tCL7PCCN7Fg8zw1qS/2fcE+2kby6ImlaNUxEu+OC3pmJXC4lq5KEV/UZ/TNt6nCpoCwJeKSDQlpZ/qVIAXiwIQUzVLKyQSV3KZrFhStzTFBSCxLAMbN26QYuyOO86T8TU+Pi5242OpMVGk8/4paowyU5w2wiPD6sDFTZvk5NaFcMHvSUYoFNVY5OGMBJHO9nb4CURNTMo4oTI4m0mLglblsTLDuqhU/QSzJJ+PWdtFFMolsbkfHBkWwJKgO+2kh4ZGZOyPjo0JsEZ7afb1mjVr5Bpp00jySW9Pr1jwivqd9lCVMuKRiNjMUyUthAXDRDCoSAAskiuwrq7U/VQeEUgU4InZgbznqnwu1dBTgG46n5H5k6QYKofYhy1trTKuaFlFVwJRLOdyAv4KEF0qC9BNC072Pec1tjczBtnfbBsCB5z/+ZmifLQIwBIAoAuCUkaLeqwBYPJnApRSreRSVkQlpCPPLxW2fK0CW2sCGIhdM1WptPRnEbvx+2LVLJa+qkA/OjomP+NcISanmiZKMXkfKnWpuGIhXFOKWqpmWUFnG3K9mPIG5jpCAIPPaaVKC2pacDNzEUKKmMr6JfGJ44FrFV9DW24qe/k9C/+SaUyFj837UPm9ijTlF2t5BTeq76dsiCWrWew0lVpZgemutO+UGlhss6nebEBw7He+jkUH3ptk/pIcQyoCcygbSmIW5tlOvAeCyQLsBgn2KzUyAWO+N0kDVO2KUlg23R4MEr+g4a0/PwTbLsuayuI8YQUBgJkBTABYAHqul1T/EmQVrFX2H27DGpX/t99+B+KAgw5uWFoDk3zWmlrhq9MCmgpgBQBL39MCugEAW4EIHI/tqxRzHB8kYREUpj1uKODDx598jN//+a9YuboPM7qnYZed5uHMhecjMz6KT959B++/vUSyG5UCVwGWPBjKvqEBdk4dNsQuXIAcgmEqP1ms6kMW9txlHvq+WCNjhHahM+ftjDPP+75kXhIk4zMmLhXSzSojU6xdxUZXAfVyyP0yACwIswJDRTnOsS5yQ/FlVZZk1QpefO5ZTIwOY9Wq1cjWPFR9fjz+7/8G060iM9iHN154BkHm1K/bgHUbh1CtlPDDc8/Cm6+9KHOA5CHTarphX/tlJfA/AOCtj8T/IyuYhCiV4zxl08TnR1k0CfjVaMetNt9fApFpAX3OWafhuT//UcA6etl+GQB+e7QIe6KEw/abh5IZQmfHNLz96fs45pBD8caLr+Ku627CT8eno9TRi6vmdeCND97BWFcXTou7eOUPD+Oz4jAmlvdh9cgIuhwDM2b1YPPIIJoDdVQrGg7d75s444TjMVnejLNuuAN6oYbpc4MopA386HsnoWPXnfH0I3/E7sccirXL3scxx30Ldo1REAEUixW0d/fC5w+hxL1JXwqVeg3BSBI+fyve7/8cM1d+gO5IFnrnDGGdx6sbGHQiIJe7eRgjuoGQvwCWAIOeDZ8Vw2Z7V9zaX8Quh3wb/plz6bMi6whnLNqi+TT1bJOJLpnmok5vWMErrE4dvJmhTpCSxBTmtUvmtQL8CPSyP+hkQuII5yOCd1Q6KFU7/4+204w/Udb8oiBWTJWGHTEJHTrKtF4m8Ee3BCr8uV+h9ZfgxIpAo7pcAaSO5sJtFAMYKeNQhaDRXs8V2zDOCQXmywn5pDHuSD5xNaRTk2JNH6VTjuVDqVpFrL0d45mcAGe8L+4zmEFMpWeANnVeRQCykM35t46JoA7N8qNQLSMYCSPIfD46d9DphfM1Cy08Z3g+KXSIAplrnLA0lApazh48X1BFy6eSz2fDCYmPtlCf6GpAMJTOB5ou87C4NjTILoxz4dzA545rI88roj4W32Xi7ewjpbxng/NauI4y95XVHK4okr8r/twqw4z7Ho4Lrlf8HI4Zvi37jVcqfS4zNSdi5cQU4NjyNAR4r9zPacy6DUomMAkiVI8KQUeIKDXZD7Kfi9wrEHAkwCw5aip7nicyXhGdHkhOUMQfT4g4QuCp5qUfxDbapYKYQDBzdqPS/uR4CZGLn0W7yEhM1g+esWT+1Fmw9NRca4YxvHkE2dEMQlQyeTUkAlaj/2ui4ClP5mXsjtQyiLW0IJ+vIByKSaYwc3GrVAS7HqzmOCaHJlGjippxMKbKSuP6yGeE98a8aZ59m+iOAgd61ZH9V7lWQUGyz5QqukDbyLYmOFYApUoNZq4gRAUqenWbSmugubkJGoF7IVuoImyN69B4FvlcHuH2JjjRgIxj2rYXUhNwyxUh7lLdTvkK2ytl1JGY0Y0MFTokgExFMPF55/5vcARNro4wAWJaq5t+jJaKcCwT668787+y/LDtvbe1wLYW2NYC/7QtUP7oJdkfBCw/hoa3oFDIylpPNxDu4agA7urokDO+U6kgPZbCLx99FKtWbcYRRx6Es88/D62dHdAo3jH9sq+ig1e8pY3FLYAAj+bAjEcwMNSP0846E5v7h7Dn/rMx6yu0+SggEPIhGmpCyJ8UAHjxk2/hw3e3wDCbUddd6EETjgGU6nnoAQ/HH/dVzJubQC6zCfV6Bcn2WRiZ8OOj5QXk0lQSt2B8cBMG1i9HMlnGGacejp3nNmHZZ28jmAxiY7+H3//uc+yydwt23TeGmd3T4BSrGFw9jj3nzUdQyyHsL8AyM9g0lsAj/7EaszqCOPO7R4nis2PaTMw/9kRMDIwgtXEjtvRP4OeP/h6JqInLLz4P06fPwMDmAantvbX0bdyy6BG4UQOR6dtjWu9M2TN+a//dcPQ+u6CWz0ntZyCVxulnn4VvfONo3HjzzbLu10plrCYAHI1g1pw5iPrD+NWvf4trb78Nd925CKd/7xTYHve2tCP2xCWFexJmOb/xxns4+dRTceXVl+JHV10Kt1aEj3ILT8dE/0Z89vGHaGtKoFio4MGHHkc6l8JDj9yN3s5uuLaLSGczPnr/HRQnUujt6kY82YaBsRxuvOsh2OUSbv/xjzBnlxmwoi5SI6vx1pLn8dnnHyCWbMEOO+2N7u5d8dvfvIIXX3oehx+xC/Y/cBrC4RyCph/LP+nDoQecgV2230/sfEt2DR+vXYkrbrkfXTvsgUt+fDOqpoX3u8c+AAAgAElEQVQyTxaeLsCzzfMuSWYOyfMu0utW4ceXXwqEk7j7oZ/BDMdR1T3kvZoQ6ny2h4AekPMI/6MtZOHXtzYUwFcrAJj7HhF90dWpkQFsugHJsSUAXN6yAb9edBMyhoUTL7wc03tmKQDYIEBJAJhuO3Q8otMoYyhVRu7Dd96OiZER3PzAT+Hv7kWxkQnL92WGL8cySwAOaab1KmK+EJYsfhov/eJe7HD413HkwiugWyZMEh80U7mnSI6vJxnFrKGQ/Bd2inj+t49j6ZNP48jTzsLBJ5+OAmvH4gDGOA2elbgLr0JzNPgZIeM30BKN4MXHH8OzP3sYPQfsh9vuewC2HkSZdQWLttaM2yGBl5FfVZiaJcR4noWLmzfhP+66E+vXr8Npl1/WAIBNeCbbmXU97unpNOQivfxNBQB/tBKvvv4OtBoBYD+yjl8soBcsvFRlAOuKnOtzGBtDRzK2rwajnMc9l1yA1ctXYI8TvodzL74UmhWCW/ejXKqj7OXgaEpARjc4qe/6SEQGYsEgPv/4Izx26zUo9m/C1xdejdMvvBITxaoiCosr0ZRKt3EeYFQUCaWsnZEUOjKKP/3sLnz2yrPo2OsAnHP9XQIAc3/KeYn7YVV/0AQA5jlCSiIUGEkBZZsF9D/twrrtxv/PWmDG3t9s5LLxgE5vdQ0mwbaaLbm3dU8XiwwypJlPSisqAhYsRGseixIsNLHuYUuWJYECbkII5Dr1sipea66ALaJY4uRIxrrJ3FkWinSUaEdF+7U6hIEtRQGqYqSQSWCAQIUt9o0+naqymnwes/UIpnDCIABlBQNETeHpzPRy5PWaUxNfeoaO00aY10ULY5Y5WNymHTLtrMmSrlXr0KmC4mZKBwIGCyUsnNHG0EAoGherL4JUtKPNZzJiv0mmPNUSBCBtnVZgaWHn57ITcOtlYfGEg35RhAXCzSo3smF7OpWvLEABLYLDqiBPwMgyLNi8L9OvVImhiAJIHCAUisl9VOw6AqGI2G6zCM+plIB3uZBGNj0KOFWxjc5XNYSiSQGAaVFoSb6kLqo+Wt8mmqY37JdrqDtVlEo5ZSlTLKC9pU2YVqVyUVRiVB0TQCAoQvacXRlHJBIUdQ6L7oFgDBPjWbS3dorqy9ZrYqc5kRrD3Dlz0LdhI8q1OkrVmig1eK0EBJj9yXHFghY3ZbxXFo/YRgSsuSGmGo85wyQcMDeYvCjm6HIloJ0d1bTsG4K1BJv5l6wnAlfMd6MlMvspEgxLUbuzq12KasPDw6rAadCiVyki+zevQ1MiIZbozIjkWGD+VpHjyK6LjXS1WEMimlBgYjyCfCWHSCKKsaFRFEs1aWcW+TmGQwHaNXMM1sWO1iBzyyZ4Uxdwm8AkQTUWj1lkHBtNKdDIYCGX7ne6qKq5AFPhrRkmhsfGRGFH8IpLXntLAhOjW5QtdlUpKnu7mT3LzNwIAn5IFvPQ6BgqNVuANGbczejtQmdHOwwvIJsrz1AKXRYFJ0fGMaOrFx6fcTJCmXMSYD4r1XgZUcFSCVzKTaCtvU3anu1hBvxK8a3r2LBhIyKxhABGJFAQPOb1lQjQw8MMZj6PpQQA8xt+NDU3YWBwi6g7mB/t1OpIxhKibiToSyXvqpWr0NrSgh13mIuA7qJQZI7vDMk1ptpWlJ+1utjKE4Rl5i7VuWLHTKU/LWOpCC8XxdaboCYLldxMEPgmwMj2Y9F+YnIC7e1tyOWyaGlKIhmNwa3ZiIQjMqcRIJYsWFF3+MRemvm0yZYWAab43ITDESkEMhN7aHRU7m3m9BmSUZ1INEm2uVLKaaJAjcYiojyPxeICVFL5Ozk5KYA2s7WntbYL4E2GcCIaRpyKFW7GmDfNTauhwMIpu2SSEDiPcN5jri8L91sBRSn6K7CJQLXtcaPPIrVS8VJ1pZH0QuJFqYCQRbvlnKiEeW29PT2KqBMMon9gC9o72kWBHaaympnFX8qq9VtKkcnP4jVQMcnfI6CvwFfynVVhm8AvN6QcF2KRTGVawBLAk+QXAhP8N39ONa6AsdwsE1UUJXFj7aDtoa6jWC4hGU9stZ3mHFaTeciUn7MAL/Y+Yg3tKeV/PCHjgfdMwJztyf7kfDSljrNdBYhOWS/zswkmq2tQ2a68JgL0fJ0U2r+krONY5TOlsnqV/RfbhW1AwpOANlTJV6ui4BW34YZqW6xZCSLI0FGZnWwPpYwmSKOARM5fXEvYzqL2beQl83VsJwXoKGmrqN8MBToQDKdThCj9Gv3G+Z8Z21z/CXOSTMRrZdsQzKQl+VtPPiQHLFpHCQBMe/LRUfQRAM5mxaZSlMy0WRIrUPYbD03KppNgKjfzO+88H1+s24BjjjsW83beGaNjo4i3dYnd8dhAH9Kjg5LxyWL2FAB8wNHHSgyF41GTRxBYgfZU4rlCkHLgc2oCdtTrOp556jmsWrYC2VQK2ZCHe++8HW2xsADAHy19F5s2bBZQQ0Xb/gMoV+CvQmunAGCClAQMSCTq6uzAvLnbYfXyZWJ9SnWtTQupUARmJIoLL7sSQToPaFwjOPf+Y0wJYDZ1kJFD5f8OABPtUJCqynSmhb5DOyiCLkJ+qwvI66uV8PJTTyGXLWLpqj68u6oPPbNm498ffQgBO4v0wHoBu2FY+PjztVi3bh0Wnn0m3nz1RWVX2phD1PUoIE+cFbbaYKurmFKJEgxSSHkD8BVRaSMUmHNMQxk8BVxNAcDqfacUxOr9XUPDmacvwEtP/QU652uCXBIVqhTAn2RdVMoaEpaLStVEPBTFDnOmY/4h38GfV/bhwhOOxC9f7kN3dxLfPWA67vjPD3HE976FU8M5LFn2DtZUh5H+y0uYjDp489VP0NNswQiGkUpNoLu7BbOa4zj72BPQ3jMTN/z8Wgz2Gzhgn6+gsy2CabEkYp29aA8mULVcaMwrDcRRKWaEWW5YQSRb2wUkCrW1YTLlwkrEsHL9ekyWbLz51ifQVy/G6fN0lHwmci5dUYLIlipIlQ24JPFEehFt2QHJnWbBihsomiEU/T6M13qQMoCgbcDRHXHsUGCeymglSYeApdBYDE+RETgvbgXhaePOA7fKZKVSk/miohhpPCdKxSvndWi0xjdMKXRJdm1jDLBgwPlSo/Jhak4j8ElrL4ki4bOgcoirpHyw2EObXypAqcqXa+D+RhcSU0syIapQ8gPE1pxngUbGLUE/h/tkfiWkbVBFyTmSgLHa+dIiTmfWMYlLxYLM9SSTsXDFuaRO9xmSBU2192K2LEmodOlJBsKoK2sMBYjSaYGuDDqZ+wQ5eXbQhSVPJwGx2aZCmNb3bPNGnrJMuJJRreY07q8Yq0HA1vbsBkivrKKZ8aXy31UEANdrZQXNa1DO6QSLyernPKMbdHFQ5xJmAVOdzLORnFNI1PKRBMI9swONcWIyFzE2i+CrpG7JmYvlL1GhilWzLmQRAX4bIL5w8gnu0oJOwH0TxDsjfmoZ1Fgi2YtrBlUv3I9zHfKzfdn2uo5yrYaAGUDV4Z7O3GotzfEgazGBT8YaEISt20hlqhgZy8t+sq05jmiIJK4aKnZF9AK2RnIhiaicywPqvEovZe4TTDpwVJFJTcgUUiqUZF2HbkILhWQvlJlIC4HBIgnADKDs1pDo6kC9xIxfGwESXDMZZalNZwruOUwLVZf5azoSAbph8L4rMvxLtZrss7lmSaSDyb1IRcaOGGEF/Kiks8pBg47jkSCgWciQCGsAWksctaAfuuUXMJ4qZqpanHINtZEU4raHOPcZJI2xeOcy5leXtqgz744khDpgtiZghEKSz0a1zmQ6A7dWQ2kygyTjWQwLblCHHtDl3CHtWGGWHx1ZgnBzZcQ0U/YrpWIBPp79xY1Ex9IfbwOA/88qKdteta0FtrXAthb4v2uBoZf/hEJ6HImAD+mRfkQDQFtri5CouQ/VrCCMAB0ZGa0DjA0N48F7f4LPVm3EwUd+DQsXXoBp3d3wRenqwbODhfREBqHWNvg1A26xgrpehxXxY3hgA8479xx8sXEACy8+G8d8+2CUayWpi/kMG4ODG1DI1/D84jew9O0voPlicEiq5t5K96NuM7pMwykLdkMkkpK9xIzZu2DNgB+fra2gf1hHjHWYwdVY/f4ydMVboMcNXH/zVdj3K7Px8ktPYKy8CpsG63jid6swf58u7HVIl+Sqbl7bjya9Fb3xaZgWS+DrB+8JtzKAVZvzuPWhJ9HZHMaZJx8vdcfps+ZgpyOPRWYwhYnRDPKTZfzkzgcQiwRw6y3Xo723HV+sX4PtenqxePGzuO6W21ExA7A6ZqJ7u1lChjzx0L1x4uH7ozA5IfuWbKWOBaecgq8fdTiuvvZaJJqbpTa2csUqOZ9tN3MmEvEkfvvE73H19dfjjjvuwBmnnt4gmTEKiXVhZpjWRbj06ktvYuG55+DCC87EZeeeAV+FdXC/uMygXBChh6EZsGJNOOuyazG8ZSMe/snNIBW7WLOx3yH7Y+nbf4eey2Gv3XbFxtERuOEOXHXbL1BOj+AnN1+GnedPR664Ba8ufRIDo+uRTpWw51cPRqlqYtacffCHP72BF55/FpddfAF2mdeGkcHPMTa+DrlCGTvNPwJHH/ZtUuSxbs0S/P3DxfjFv76Fzul74/o7bkPazmHd4Aq0ds9FIDIPthZHBRYqLhWcQG7NWlx30cXwYhHc9fDDqFJERtdLvwG/Y8CqUwXciAShAjgUwB9+8gBef+M1nHjFRTjgqCNRIOGRoDhBXSgFsOvwjGFK7Exty0b8btEtSFtBnHjJFeicNh017st0dYpR4C9rFH6xmdYtwBwYxM9vuhmDo8O44aF/gdU9AxU61zBjSsjRwtIUi5s6mXMAEkYE7zz3DBb/yx3Y6etH47CLr0Zdo1OaJc8d60nQbTnfGK5f9v3EPEJ2Hi898W94/fd/wvHnnI99TjhRAGA6MfJc5NVZyyAarkjO4q7n1hAL+PH3Xz2BFx57DDMO2g833nM3qnRpYeyN6UOAumnJj3LgcF9KPMJvourZSPdtwH/efS/6+tbh1MsvwQGHHiHPpkuSrpBATHHlQbWG8Y/fADZ+jPc+WoVXX18Kr1oVt5iMFsCCH16GE79/IbK09uZ5g6A2lc7EbsSxyYFeyOH+yy7F5599hr2/+x2ce+Gl0K0YqPtjjcnRq3B1R4ictDIn2Z4MR4p1An4P69csx2/uvQ/lTQM46Nwf4Nwrr0WmqvpOiKu2I587RQ6nLRRPnLpDurOH9NgQ/vDwPVj+6rPo+eoBOO+6W9Hc0Q2d5zQhW6jMbTmn0mmqgasQRJ5yZ9uWAfx/tx5te/U/WQvM/NrCrSpd2kqxoCAsclo/NorHBFdJ9maRnAUCWpdKcaNR1BN7Mr1RhBahh6dscn0VVazj48wM4QA3KWTW0JqRxRSVfcsCDq2EVe4gf9/HGqrYc3IR5gFbKa+YLaasSqteUYomPNhTuUCQiIdzYQbpVDLUEQoy81BHPk+rZ4KoUXl/PahY+bVKTQ7esUgM4+NpNDe1wU8goloQhS0VdZxZxCq1RhWsB5cgNguvYgvJgoorrJdcZlzl1OoFYbg3Jbvg0yzJyGVhIBhSQB4BL9czEIokYPnDApY3xZKwCTbVCijkM8IgZxGMdVLauAbDQZimD7VqVAARKvxEKWFX4dRLyGbG4TcdlHOjqLs+JJo74TODkncsGXEGi/jM8dXEUlus9jyCwEFpF4Nqh/wYRgYGoNVtKVhRcUsbFII+tNIkyByJRsRihNbHVAZSkRkj0BcJyIa1XKjIJik9MQm7WkfIomV4BY5ZkBxUsowI/je3NAuRgDbHHEMEmGjhS5U3VYsEFQkiTpvWBVTUwsllg0pIKWxzw8CsrGhMgKpioYym5hZRltBKlpbDBDlZkIuGmGumiupU1WYLWRjMQKzXMC3epoASZoWWaPdcFYAwx89PjaKlrUXUri2tbfI8ECBkoYhK76bWZoQiIbHuJVC4eaBfwFsw1zoaRbUwKWONGbSlUkUADzL6M9kMWluaEDSNrbmdtP6kZS3V7EMjw2jv6FYZdLGIkB2KpYKAmcVCSWxZLX8EWwY2wzQgYCQBcapeahVb2lW3qIi2EQ5FEAqG5OfcnPKZCCeSAiR0tDYjn82it2eGqPoMFpTqVbh2Rcb25PgEYtEoIuEAwiELoRBzT6uicGFBtFAoS3GXal8W76j2CPrqKBUKmNY9XRWJAVG0R8NBedbqHguYtAtRgHA8riyw+W/2bWtLq2ycaEHCZznFPmhulj63Aoa0BS2JycxjX9DynO0tOd1+klZKiEZCCFoh+TwWs+LxkNghc54Q62ODRIayAFv8yjafEW8WxTmVrFaAGbk5+UyqI6k2TLQ0b0U3SIhIpyeFoEAgLTPJPFwNpVoFndO6pB1YeCTYTuC3SKUSuYO0Rs7n0dbcLHMsVewshMaSSUzQvp02g5IVmpRMOqqJCWjzmaMldCadkb3rFPAuWJ/fFcV3NptBT1e3PBMExkeGh2UMUinM+ZoZwRw/BLmpaGau3cYtW9CSbIJdLiMRicohKMwCpc+HUrkg1tSce/l5LKDTBp5qfvYfv/LeWAxXqlE+jzVZL0hs4XVEImEpElMdQ5cBRgKQ4MD2Tg2PimqXY5nAMJ9NAsm00CbBZyrHlj+jIp/zJxXkVPQQZOe8JcB9tYLmpmZZb9gXkVBIitx8VkUhRNCyYUssyljTlL5T+bdBAYzFPpMbfOIktN9kcboBqCpgVIG1JDKw3/i7YrNMu8rG79FGm9mGfI6nsoGnAF1ZaQREUO+jAL0p8Ezl8gnQRYsl1p0dR1wLSEgiGE3VFPM32Y8EhQVQ5nU3VHi8L143QfsYSQmeUgNPgXUCbAtwoDI7BaAlsCK2OUoVroA30X9JW3P8Uk2lSBRVUTAJI5dkEc5boujm9an35DVKsb2hUFYFcQ0fPPVzORBXaClEQMgBUiMprF67BrliGXadOZC6gC9uvcaQX5UH5FDlyU098z8d7LLz9hja2Cc2lzyY77LH7uiZt6scNlJbNiEzOoxyPivFAa4T9M/Y98hjEYi0yForec8N6JYKMzJpuc7QUpTrP8+DBM0mxiZw9913Yyg1ikQ8gR8uXIi99toTyz/9GB+8+zZWff6ZAAOuTVRGVwxUgpsyXmz5/AUnfBtrVq2QQ2DICiCTTSOXmVRKb1CFruxPJRfVowITuODSSzFtu5niFMGcZBJm2F9UwYk1a0PRSwSAIBCxT96RUsS7sjfjs2EFI1t3r7JOit0q/3hwChm8tPg5vPPecrz/8Qqx2d3vwK/ivgcWydyw6aO3sGbVKvjNAJYtW4YjDjsML73wvBAWHNeWfpSbnTKv5b7oH1itUpWJlZQC9RtcBPl/tU9sMHLlJSofVQgnokZVykbFPFBKwinTYVp1nX/O2WIB7RdLLSpEOTuRtezBnr0nXvnb8+gIdsKyakhaSehdQdxw+iKgZQLPLP0AuQETx5x4Mm55+x0kSxpuO/U4TG54B3948UWsemcJpukeQtPimDVvPipuDsV0CavWrUYiHkWzFcNRe++FGXvMwfV3LMID1y/Ch8s+wgfL3sfcWCdOOPlE1Fwb4UgIqbqNZ372Fxx3wqFwQh5KE3VE/A4Czd3ipmEm2rDii83qsGywoMbs+iqCAR30vinSfYImwq6OQpUZ61Hppyotmz0NBYfqdhPjlTrysFCmHRkbmPmrHJJ8FsUhmIAhFaFU1CqgkQAl7ZyFqGLqogTkWljxmGnKLSEdUnRZy2XcSJeR/MinSalDlYJXAZnU+8tzJdbOdLIwZO7m3KT6np+rxjJHLfeyLN6IxTuLOJynCIgSABZ1vk8sdk3J627kaRNnFicAPjdkpytijPqjVP3KsZqFFVVY8AQg435R7fn4MyHqsF3lYeVcqggEAqxxk6a5Aqr5HTW21DBmmVA9ayw2SCZug/zC7DEWg5jzOzWG6dSsknN5nXQfYrcQGHfEBo9zDYc4SSBCfBJbaM5xCrAnwM4MZI5vrlskcZF4I5EG4sZAq2Vy+wlCcj534ePkoZFEpUhnVb5U2kStNbRiZvsrogadLxr/JkDJFmRhl6AwwXi+D9deeUvOKSpjOGkYSLgGbK+MEMl7VCfRHSeXRZT7KZKI6nQU8otDFHNnXYKVMo8DVQKlro0oLZyFlOUhXaXiSWWlMb7EJkHHdsFUr8lqWdTGJD3RKcFlZi3PWHSOITmNFuoI4L2l76MtwbOMDY9uOc2tGNuSQrKjA6YvhHKpgmxmEgwSIEAejEdhhSMY3DIidtvBUFjal3m6tVwBRe4nCaCTRFAuIxqOyCiyxS6a49tEyfGE0FktVsXi0PDR4ltZd5MsG4sEZR/Eu6e9ITOV6yR40t1E12CETZT4PHs+FGGgbGlw4yG5thqfS8lfI5EnAB/tF9MVhAJ+OauUGG8ADZZH4rOFGi2d5Rk2oLHNuJb6NbhNYRjc29BNI1tEzKRbQQ5eoQTD8MCAmmRvD0y6TRgG8nSAmiyglEqLggdNMbk3tgntzzdcc8o/WUVk2+1ua4FtLbCtBf7/aYEvnvoFchNjmNHRgqawiQBsIdqT6BOMxKEHQvBRddcgPvYP9OPuRYuwYs1mfO2IA3H+ueeJOhWxqHLHydsokTcbi8v87Ssx276OQNjA8OYNuOD8c7Fm/QB+fPN1OO3M02TvzXi7mpvCijVLsXnTJrzwwmt4/11Gf0WEUOTqAUCn8q8IS69g4Q/2xT77tWFwqIS61onn3xjC+n4KcJrg5TejMvwJWq12jPdnsd1XdsQVP7oKzSE/xlKr8N7Kv+D9j/gZg5i7SxJ7HdyJLevHMLElh91m74oWfxITG4ax4/ROHLz3Dpioarjz0d8haACnnHSCxN3NmDMbe3/r28iNpDE0OInUlgn8dNEDiMfDuPqay9E+vQ3j2RQi/gAWL34Oty36OXxxP6LTd0D3jFmo1V0c/dV5OOmog9CWiMv+a+2mAZx00sk44tCD8ZP77oVFoUmxhM9XrJB9ONuYtdPf/PYJXHf9jbj99ltxxhlnCuFL1Q1UZAlLAnRHefP1d3DagpNx+cVn4+Sjj0BleACRaBNyhQrSFCrMnoXm5k6sW7sR197/Mwz2b8QlZy/ApoHNSLa14NRzTsd7778Lq1LFDjNnwIpHMJRzceVtjyCTWocfX74A++27M4aG1uDV954V8FOrRdDRNhfBYAe232lfPParv+CN15bgnv/F3nuHuVHe7cK3RiONRl3bu9fdFBMcSmgphIADAUJCXnoJPRB67704gQBvCCSElxTyJoQ3BUJL6L0EsDHFNl57vcXbtaveZjSSznX/Hgnynes7569TcnJ5cznGuytp5pmn/u526yr0tpuYmliPdRveRHNHE3bb56sI+oJIjE9iw+CbePejZ/D44xnEmrpx+rmnYPtdFuEnv/wh9EA3Djz4UlhaK7IVnxDZSOirjI7j6vPPRzlkYNW998BmDYJ7PZIAKzr8VZUDTLJihQ4khge/++FdeO355/Gtc8/C3iv3R7pShgGDO1pUtJLEang8IdQcyY1BccsAHr7teqT9QRxxwcXo7CEATEtzkkaV/XOtSgctDxytDPCsNTSGB6+9HlvnZnDVPffA37sQZYKaFiO2SCClYw1PjzVUqHx1aWj2RvDqY3/EY/9+I7Y7YCX2u+AylBwCoeo8QDtoTa/I3tfvZl42dWYa9OwsnvrFfXj70cdx6IknY9dDD0Oeda5gQLnypbJSjwEdkrj9d5HkZyNsGnjmp7/Esz/7Obr22g3X3r4KZZ8XlkdH2euBl9FaZe7BNYm1EsKnx42yVkFicBgP3vQDjIwM4oSLL8C+K1dKbFOJYCo7Hwn7JNSWK0i8/wq04bX4++oNePGVv6NSKqLm8SJV8+I7Z5yDw0/7HtI8c4qBE0mePMspdyFaO7szadx13oVY99EH2OM738Sp378AHl+svvfVUNVtVDXW/3iuJAGXcZ4q8kr32Fi7+g38+gd3Iz04gl2POR7HnXMe5gq0jdZFEOXzeGVfTcKuxALxBEAXtwJPS8QBpvHIPXfgw2efwLxd98L3rrweze3dgO5T+cH1KD05A/K8Q9cjOWNsA4D/z6xe2z7l//kW+Nyhl0rhjkUSMoBZ4K3XDAVkoXqShXMWCggcCUODmVIeD0oMYKexhZfKKKVYUioilQXpqfqVCkl3oVAgmBEQ5gfBNhbqpThUY9FDWUeK0kyA2oAAwKLqIoOb6gHmxTILtgYB3GhDxkM8QV3LZmi5Ap1pUet2+YQZLqoTqhE42ddqddUYQaCgFEeCPrew2krFDOxyAdl8VhX4ddoY2wgGTOhkRpfK0kYO1TRkvFA9KDaajrB0ivms5D+JMKLshc/ww28y07MGj5c20Cy6V2CwwOsOKUVC1YHuZWGtLCAuLSwLhaQoONwaAXKPqEkCoZgUBD3MVdTyKofR9Iv9MQs2uUwCls1MZuqcaEvGSOWyqC91jx8+bwSRcKvcb1QybFXWMJVsBIgtyXVkvrEmBfUm2uPWLa0JmsWTKQF6YtEoSmTEuxWoQ8VRwOeXfsEPZaYjAQHbKiAcCIkihG0jqrWKJcAI83I54SfrqlEWICNNMQEh+OwI4hA1bSFATPDfKsF0GwIUUUXGwhOL1TXbQVtLqwCL1WpJ8qFZPGf+rW4QrDSleDU+Ni6gc2trO5qbm0U5QqIBVcOJ1Cxy8YyoGIt2ER7DK/ltzU0xtLe2Isu8VxbjqKwy/WJvy3xe9nF+j3my6WwGLQIammLtSyCQub4pZqRaVLZSYU3A1kCEoLBFwJGbrCYB0QiwEOTZtHmzWPwyZzXW3PRpTiiBu/GJrQgGg2IZy3FAS2ePL4KmaBhbtgyip6tDioOtzW1SoCdgU2XuBNV5LEACAoR2dXWI0rtQKSGbKSDoi4rNuVPJo1BIs/yJolVBLOwTUK2lpVWug32MgGwyMc9W8C8AACAASURBVCv5xSyMMZuYAFFfX79savzhIOKJWey4aCEy2TQymbyoMajoHt4yKMoeFvTytF2tK1AJLnLOIJDKginnE8cqCXBCu2b2BWb1zsZn6haTytpWpzKozAxqR8AKsVhksdIhwBkVEJXAMA0xqUzNZpkbTaudPDKZrIB0fC3/MKuY/Ymba/Y1kjtoud4UCYuKPJ/OqP5SpXV7WjKuCag1cmepnvf7/Mjl80KMICBJdwSOCbYTFcA1j1uKuNFAENFIWMrWzIDm/dHiO5cvisW3qPfKDrLpFAJ+U4gVVAuJCpIZ3qZflK8E69kfqL6ZmKF1NccKM9Vp/ecTwIZtS4CTRV9aNJNcwWIv75Vjt7u3R1THkxMTokDmhnF0dETAWY41juP2tmaZuwVYDSqVs9iKSn4tCTUKyOc8oOybDfk+M6fjM9Of2oQSUKdSn4pmkhwi0YiopvlvjlN+j20sltb1OZ73ItnkVL+aVCz7pd83VFkl2xYwmXMC1wzOGRI/QMIS9Z5ibe3Iv6ncbaxttIRinjbnT1FM0Tq5WFeDEUCoKx0FdKXlaR2w5fNm/yDAwQ1uIxdXsqwbSmOvRwGkXNMkv1fZXcsY4rxFVZSAF1QXMy9FWUGz3aR4b1lKfVvPVORa3LCN5lQqADvXP8nLVXOSgG11QpSyzFYqnoYyU6nJFLjNdpa1Wax8FRu2kZ0smcGWAnwVoNEAhFW+K5V/BCP53nSZUAplRYDiM2D/4vsT1GvYWfN3P3zqQXEMoC0mQWHWl+mM8MnAAFL5IiqaD5uHxwXMo4sGKsoGm6NXlm6RwDnYZcUOiI+NwqTDBoF/20bbvIVY+bWvwc5nEJ8cQyGbEUtxAk2O241dvrwfQrEOlCuaEKaoRhS7YdqM0oJIoiEUIEIohkQfzntcMx76zUPYsH6DHCr223dfnHDcMZidmcQbr7yMt15/A1bRgs17EtDTLepKrnN8r4vPPhVPPv7op+OtAcFKu9dtWemITACYxRe5n2oVJ5xyCnbbYx/JKxa2sGSpquetoCJq9hwhVQgYJzmffIx1ALhkwUvCW/1LwLo6QUFIAxUbyekZPPjgb/HkUy+INDQQ8WKfffbGVddcg1JiHGveeUdiBggUBk0fnn/+hTr5zYJL2NKfJpcqkK5u29tQiqpIjYalrQLDlPJa9cHP1L2f2UUrAE7ZQzf+KHBYYESUtTLOPvMM/OnXv5GsSiEpSR9RAPBcoAlLtt8Bf399HbKFkuyLzr3wUqx5eC32O34lbvztb7FyeQcqoV5sbNsLudcex13HfREVexRn/+T3aG2PYbft5mM6Pob53TE8+/RfEPJGUIkY6Ah24plX3sJxu38eB5x0BP7rkYdw8XHnwGCeej6Dsm7BV67Boh1uMoEU+1gsiDFXGz6Ag685aYRsSD57RfOguasXozNpZHI2irQ/cwMek8+7Ajcz1lBFslgGIa8iPKLQc1UdFECg1oWi5kWmXEXadpCv6bCqmuSyErUT8I6qc4KBHLPMZ5VigMp14s84BlhMIKAqImzuacWe2Y1syZJsJRZwCCJK4YP9r0JWtvqSuY2FFwLNdUCUz4yMc34WCwicoxqEGs6nSmVaEbBZ+jDt2ATud6Ek80cNJZKICAAL8C+or1pv6nmxDdce6RGNLPSG9p3nEs470ocgRJwaNwm85/rcJwpbIcwoi2QWIPhZjcwogwAo89GpFHCx0FJ3w+DvMse+fv8syMhY4pml3h68R16vWEPLe6sCCgFeuWMX5xlNAGE+T9JTJAdY9lYqpoaAK8FyrmPiZiNcCK5fBIUZMaMKi1Ta8uPo/CPzFh0ayNpnWwgbXpGZ1LjngyJfT81LBO6VCb/K+3J7FIFE7KjFi1uJ6kkg4JxluKgirsHF/UbVhRXbLcHC1g7pD/zKEm1mHjKJSm66+BRgaxpm7CI2Towgny+iRPCTpD8KqKt07KkiV7QRNDVMTszBKSsLP4kJ4DkhV0QxmZWs5hKtBgN0+0lKPAtb3B0Mobk5CpfbwPjENHweN3yML4mExD7dLpaQtwrIJvKo2NyDBVD1idQcFYc5yF6xt7eZy1tTTgIBtw43CVN2URS13P9wXNLtiG5U3AuxKEWinWVnpR151mBkkicURS5bEOu7UqkgbidcGy0Ac9mM9AESRDWPBxkPxwytwwnh67BiBvSQHzWfR/aMmkTnKPt1/l0q5JEdn4OTysE0dNQiQRhNUURcXlRmk0IetNyAEQsjOTIJrWRLREtzdztcIZ/EFiTGpwHaobsAk8e0alX2ig6zwU0PEA3AEwwLmYmfSZIahTI8p7E/kbS7+twj/p+vcWy7gW0tsK0FtrXAP2ML+IefrsdNsZZIlzcPDLowViBxAJyQeR5gjAaJgKPxadxy5+0Y2rgVB39tT5x08mnoW7BIMtvdoSjsZFHItW6ufXYZXpKKXWVE25swunkjzj/vfKxfP4SrrrkWRxx9uJDgKYDQPGlsHHwbI6MjeOH5V/HWG5tQqQS4W4EDA9CCKFcyCIWB447fGb3zdJiBL2D1+1kMbMnBsnLIzH6CqdG12GuXRYgF+vHBe1vwzUO+ga/t9xVUtCrCLR68ufpx/PEPz+PZpzZh+52C+OJ+nVjauzPmxrIoxjOY39aFmOFDwO1Cb1sTxrIV3Hr/7xH2eXDKiceif2Efuub1IrJoMVAkSd2Fma0zuOWam+VUcMUVF6NvaR9ypSyChok//+lRXHHdTbANE/6eReiet1CEIt/5yu44aK8VAr6zbpIv13D66Wdgj91W4Kabb0GIzn9FC+vWbxAF8ILFi+EPBPHw7x/BpZdfiRtuuA7f/e535UwsDl+yd2XChIVAJIY3Xn0L3znq33DORafjqMMOwtC6tfAYQXjNoNQBJreOYUFzFyn9uOmeB5BMJ/HjH/0QiYmtQuj60qEr8c7HHyKXyGHnHZcjGZ+A1x/Chdfego2b3sTxJ+yOZUv6MDM9irm5OOamEthvz5Wwcwa6O5Zj6fJdcef99+MvT7yIO+/+GcIBG+++8wJ6e7oQjHrQ1hdAycpgfGQrRseGMD0zgcf+/Alam3tw/GmHIdTixvDkJgxPlLHT54/HvGX7YLakw/HScciF7PAWXPT9M2GZHtz+s/tQpTMoa43cwduAx1FONTw3Whrj4bz43e13Yu0LL+OQs87FXvvvj5RjwVvzQq+5UXUTAK5AdwdF1ct9kjU8iN/eep1SAF9wIbp65wsRtKqrMQGHxGsVzVTVK9DMGnxbtuLB627EZGIGl9797zC6+2HXSEdUnFFlHV0PIWE2tuZGuy+Gl/74CP54xzXY5dDDcNCl18KqkIhZQdpVQdblSCwJs6pMlwmfS0fA60WwlMaLv/sF3nv0SRx03InY89vfQcFryJ6ddScRtPE6WTdi6UjctGzJAH7hgd/gmXt/ivY9Po9rVt2KsuGB5XbDZiwZY9JApyE6v5RVJAzLI3oNmZEx/PLWOzA4uBEnXnIB9v36gdAofpHjuSZkbQZwMbpnds1LcA0zA/gTvPDy26hSMKbpyFR1fOuMs/Gd085ChnUn4i8EmXluqqhzNYVjei6LO885Hx+/vxq7f/sQnPK98+HxReGtuSX3VwDgGt1i5DSEmkY3VZ4DAY/h4J2/v4K7rrgWqdEJfPnkU/HdCy/CZLYAW85sxJMUEZjcchJgve4yTN0LvxaCV9MwNzuOR3/67/job39B3+f3xJlXXo+W9h5UuH+m+1JD0c3zDvfNcrRhfYzOjqr2sE0B/M+46m27pn+aFtjp0AsEBOSAsci2lsqbyvwyxfKKen8qjjgh0haLw44scC8qtBYxvVKcZp6pKtir3EOCECwGscjNnAgWXC2rIEUMAr6GEUUNQTVhsfjrUrmPLE6wSMO6Pi2+OKFQydYofPO9yeCuMT/RQ+9/WtAR3FCgkF22YHNTI3ahZL75JDDerlhSZGMmKYvZDhUzzGelasupIBgMwzCUNW2plMDc3LTYilUsFjpZYgF8pkfeh+9hlSuyIfCbzNlVrB9m+EIPwxcISPsJIFquosDgc5dXiEBed0kUeA7VTjUgMZdANBxGJByGW6O6TAW+Uy3NNuTn6nXQiTkHBBbITKPiKxj0IxQKiAKQEyoLSqa/GXaZiuOwFE6qtSISyQlYtiN/uGGhLR5zVFnw52fzc3IVG1aBIJiNUr4gikyqf6mIZvuyIEzg02sSsCkJoDc5PiGFg5A/oqygyyX4vDryBeY7E4Rhf2JOsy3ACYtdBAUJgEtmVrWKvFWC26sjGo1KsYrPlqoAAmgEYQp5KpxT8LN96zmmhVxeVMaxSBh2KYNILCYFQFpgsK0IfrMY3dbSjrGt40gmkshlcqKAbG9rwcDARlGRmppPFNm0Dmc7EsDiNVLNQgVw/4J+USNTSauySw0k5pLo7OySmjUVX1yI8sWi2NYRACRzkGsxM8D47CLBUL32zeKiUj6I/Z2lVN5Udqr2YKHUkQ2DqbswsPETrNh5Z2lz9qOJiXHMn98vIM7o6CxMvyHKVj5HFnV0WgQRDCXZjMJ1FlqdKpjjTeCZKgoqRfJFLs4u+HxK1VPK0/LXQqw5gGI5BY8rJEAYFRR8Dk3RmICKbW0tMq5FyUsQ3CY4yUJyFa3tLVi3/mPJRSPYzfsjgE8bZ/YH2gJybKfz3CIqFSufJZWtBBc7OjuQTSWQiM+gvb1VFC/RaERA5FKRYKPKrGMed1srs4szMifQmcAMBOU5DGz6BK0tMRkDTbFmOHZNfs8fMBCkkr+qMjY5blqamjAyMirvR7X4+vhWAbnEOqXsIJdIYV53D7rb24VsMptMor29XQDLTDaD6ekp9PT0YGRkCKlESpihVH9P0Zo2FJa+OxefFcJAMp2QbF+2w/jomOQVMwckEAzIpoXZ4QSKw6GgsAY5b3EesZnt2xJBJpdGNp0RdSznV/ZHfgbbw/Aoa2WSAwjs8n2EPEF7X7HidWQzKiAprYXY/lKk1xEMMud5FplkSq6FShWSEKggp503LfY5V9AVgptkAewrDmbjswpotGx0dXZK8Z3zH61nOEaU7TFt6ivIZ1XeNAve/D7HlZA/TFP+JoDOMUcyipAcQiHJaab6ma9rAKQkXXAMSL9zVIYx/3Aelmcsmd/NoqAhA5Dfo7qcBzPOKfkCiS629H+uT7SKp/UhD21ifVwHbZUSVimBGypg3hPBWblWFo9Jkqorh0UhbRhizc2sSRZyo5GIKuzz+iSqQBXlOYb4WWw7thmfBT9ffiaWrVxvTVkL+fz43py3CPzL+lerSV/k+9K+mWurWOQ3lJ51u2A6FPBaGyCMKOtIxhK1rsoZFxCDh1bxhlbTExVyQgDgNdCVQ36NBwGVPyhEVhINbGWXqfI3VTa0tAlBVs6RXgOmGZDfW/OXn6JgFVDivEYAuApMjU9igBa4uSLmLMAfbsXo2AxqXFuIdKMCq0zCEKcBB5pexa4rdkByakrALM7rRfZtl+jqhaxBNwUBMUQ565H8zn1WHohIS5ewUgXYUPpAAYCpuuN+pJE/yomaz4nrOfsq7dGffvpveO6FF5DL5sWJ4cd33SkZ9q+99CLef+89DA+PqBxkt8qtFnvZShVXnX+KgIgEvMUuXIgFCrkSCygJ9eRayH0Or0eTAxHtHI4+4UQBgYV4QHKFZE0ruyWVF6pU96Iar6qc1n9UAHt9/x0A3LB1F8EjYXUC8HH87N77sGXLAMqOLQfqY44/Gfsd8GWx1H7+qUcR8rjRFA7h17/6DVcNsWkVS9k6UZAXIxzbuj01/1MpgJU9dENFLz1IOl0DDK4vhfIC9d8CnDfeR+gxjf6oMKxiOY/rr70KD/74HrhI6mABQppQHVQDO+2NVKqE0488GRdc/UOcetbB2Lt/J/zX288j5mmFVi1gUec8XHnvH9AbDcBODOGss76NvvZuXPSjB8WxYvmKRVg3sBqzQ1OY19uJmCeKqewk2tqjOGKfvTCRiuOAffbD9GwOixctQbZWlXFStLLwc16veXDWe29hQbQdN/SswFQpjvb2LsxzkhiLzyHa0SpkA28wAE+gBQMjUyhkcgJ66j5D9lhiSVaroqjpiBeLSFfd0F1V+Fw1ZCvM0QUyDhWQNRRrNMZ1iaKW45ZrMAk5BGbZf/UaiXYavHQ98ZAWqBSdbF3uZEX1KY4gVXGeAd1b2Fe5b+czIUBKpx9FrW48PhUrwMoA+5KAmI7s0WjYz8+SfOoGcYOFIBaA6gdxIdQwf5TgKhn/NfZmmqmTBKHuXY70zIC1y58BycLhrCtqG+Amrebr2beSPyX2zBKWK4UM/if3QZ8q0euq8Yb7AjnihDEFc2UWLVUFqCLiaIi6vRimhvjTfsmBV89Als9ScyGBWuab6TqJUbRPa5CD3DL/80zBOYngtSiF68paqVVIx1fuDxozg2UCYravUijTGpDjzc2zEl8gObt8kSosyZAi+VYTPwBFD5FMcuagca6g5ZxSSRCEJhDJZ8fnTTs57i+EMCAVS16HAqRp+UuSDq+D/+NHm24NpjwxB36qOxT9RMBEySEmYYV1I7gwl82i4NWRpqsHM8U8LKxW4NJJ0KOiWMdEIonsTALFbEHme7dWZkwhmxiFVI5pbqgV8lLwMiIRxMyQWHVz3qTChAoOgp8EYVkgS4reuyr7BRLp8ty3lKgk14VkpovdQgXZ1BzCJJoWClKY9PvpaBWQLDOPl3m9LlRJImPhMZ1H0GOKdSZt3YU8oWlI5BkzwIfvhs8fkHgZEqB9ZlDGcYnkVJ15bBock3usgIoWqtjwBeh8RaJrRe3zyXD2qugF7rMZeyRKebE55xh0wc4XUEkUUZucg2UX4TI8cPEoVS6KuxLPkG6fD4WwgbZwRCyfmTXNrLeqV4fb9MLL4nYyJxaIOp2sClnUHFv2fCQaUqmcI/lR+mKd+CV7K+UO8twNp/3T1Cq2Xci2FtjWAtta4F+pBdrib8gakExn5FxFYq+f9Q46ItFdjWICEpDpAKEbmJhNYtVdP8bIwGYctO+eOP7U0zB/2faoGT6VjVmpYeMnG8VFxO/zobW5SQBMMxTClqEtOPuc87Bl8wiuu/Y6HH3C0SgWC0K2rbkT2DDwJrZuHcVLL72OV1/6GNDCqNFhseqB2xuBVc3CCDg47PAvYMWu22Fwcwhr18whm8rCymyFnVqHrWPD2PULXdhttwOwYd0EDj/gIGy3YDEcuu6hhEJxBv/5q7/gT79/Dbvv2YyvH9KPee3L0RlbKPeamJ5E1S5IbFQuVUShauIXjzyFnvYWXHze2fAYGgLREDp23BGlFEn9Fsa3jOPuVT8Sp7rLLr0QnfO7YNcs+HQDjz76GK687lZYXg/M7kWYt3CJkA6/uc/ncfTXv4Ls3Ayam5owk8zhyKOOwle/vDeuv+FG+HwBFC0LGwc2yf58Xv98mMEgHn/iSZx7/oW45tqrccoppygAmM4qsserwl1xYARCePW513DCSSfgjLNPwhXnnw2Ucqow5/EhkZzFO2+/hZ5wMwx/BFf88McSOfOj227FR++9JeKRo04/CW+sfg9WtowVO30OgCLJXXzVdRjc/D6+dVgPWnuaUHE56G9biGquhiY9gO3mL0dL+xLAHcOqOx/AY8+8jBtW3YFgsIyxsQHstOMKaG4bz77yMHTGJdZ8IqKamZrF7x56Am3NPTjx5EPQ1RdFtCWCofEsNN9CtC9cgZIeRrqso+oOIjU5jLPPPBVFr4a7H/g5i+MC/tLKmHsUwgbMyXWqJeSRR8TvwcM/uhsfv/AqDjn7IgUAM9+26pF8XMdVENthl8sUsiCtiCvjw3hk1Y1ImX5854KL0NXTL/ExVY86y9OKmHzEMkFgZvT6AHNoK35xw02YScRx4V13wdPZB4u1AiGEyoZYnJKEcEkVr+ZGqyeMl//r9/jzHddit8O+hUOvvFFAxopdRYa5u8ybrShxkl7xSEQHVfq+fAKv//l3WPfkX7HfsSdinyOPgsW6L4n9zJAkrkJSH8mvchbneaOMmM/A8z9/CE/dex9699gF1xEA9upglbYkNjAkfVNl7BVHHp6dWDOsGRrSw6O4//pbBQA+7qLzsO/KA+Gi8IMESbq2umpyFnOVK5he/SIqW97Dm+9uwHMvv4VamdEsVGp78J2zzseRp39fAOCartSzzCxmbAw/n6TNBgC8/oP3scth38BJZ5wHTQ+JPTUjLyuaLaI4v8cQIB6aKTGFrKP6zCo+fP8t/PjKGzA1NIZvnH4GTr34UsTzlooY4tnetpBnfZrulYxVqRbEWclAUCJlstk5PPXLn2Ld80+he+fdcQYB4I4+ifSSfXi9eNUwJmtYP/Pc1yg7bAOA/5VWy2338r+8BTr3OkaKGsw+DYeZdUjb4oooHjnxMIScil8eTDnAqMqRfArmL5WLAlSo/EBKT2m76QiIwN/PQVnXGlTqVTX4WaDkSZ8ptQ4PvwGlhqK9sa0ABhZPaAtL8JZFbloFUPVGYJCqUoIaBHlLhWmxPSQYyMmEIJrh1aWAzgmARQ6DrGqyue2S/M0iOxWLHrdPrBWo3lPmbDyEUx0q5vZw1bJS5KIqUSwmaFvNzVWVmU9+mYDcOnMzfGAgAsFjXgdtZGvMmpX2AcKxsCiY3RqBagIIForljChSqQChUpgqRhb2WSBnTpmHTCAy96h2kZzUghRqFTCqrLDbOzsll5IACI/sLDITmAsHI2JLXLSKAkYw3zJgEkj1wq4U4DMNYXUTiKTNcYh2wrR11TSkqYgMhQQQopUov6iQpLqJIDXL7bRBpWqRyi8+h5bmFnk9weJcTuWnsipUKOTrbHbmYJbhNZlXzGIZ24WTtyqCENwNksHPQgkXPBa3KlXZuPLfgYAfmWwOnZ0dAnTx81m4ZH8jcD0yMizkAhZhsrk8guEwMrT9jYUxOT0FvaaJTTT7cTKRkGIvbav5OQSDIyGlAI3FIqogp0E+Z2hwC+LxGUSizFyuoL29A/PnLxA1JfNWcrk8ZmamBXiLNTWL7W9bV6fka5UItJNcoBOwtESpSWtwss7E4o9FL4+BmteU11NZSgUpFYzMTaU60i5ksaB/HtavXy/AulI+upDOJBWQly1+as9LAFjAUioMReXiQjpLW2IIuEhgja/r7e0WhQA3dZmUhUqZwBfQ3klGYgmoeZHP0ZY4LwU39kcCyHz2zAZm23kNLzYPDgropXJWqRr0IckMm6Yw2mIdMJlZw0JcPqeIILTWdsoIB8k4tAVcVKxJgtC+T0HQzZsHMG9erwBe4XAI09OTArrmMilpJ44/zgfxxvezOWGvTkxOY17fPHR1t8G2ctIn4tNziISb0d7WIZ/jOEVMTU8K4YP5vzOTU9In2lrb5Pm4DQXK8XsUunEP1th4Uek3kU7I57OYOz01he6ebuk3ycSc9GN+UUnK783r7ZVNJQu24UAQM3NTYus8MzUtPydwTLNKzpGjo8NiF7to0SL09fSitalJ5i8SMDhG7FoZJaso45GgJNtNMsc9HgF1QwFlqUxgeyYeF2CV/ZI51ySk8OCYSafEzp1kDwKqY+PjktOsuxwhXVAZzQwgTiS05uR4zhdLCPG94jMC0jfFmpDL0a5UkVr8Ab/0SargadFMS3gqWYdHRuVZdXQ0y+/RRpz9k21BdQmL5JyDRsa3yrPv7OiSscI2FIUoFbuGytkTFUyJ/ZzgIlXHRennBBh5EOI4DYXD8nskQDTUvLSAlzImM2moVOYzlfFD+EspYlXUqLLx5+t4z1Rfs+ipkCllHSpswrp7QwNUFSCbYDddKWwSe1zyb6qSBVyXPGijbqvMZURZ23Ie4T2zD/D5NTKKSXKgNb0sYmLTybVRqZHV59TzjF1Q8x8314ZP3oOv4f01rpmgBT9Hgcxqg6xsnytCpmh8Lv/m9/hazskExyVP2c21tihzNNcmRd6y5T4JHxHQkWdtMJeZijMe8CpKXcwCdl0VKhCP2421j/9MLPeLjq0Ay0oVU1snsWnLIOZyeSTKwKYtM1i8ZAWyqQy0KuehIsokWdlqEx8MerHj9oswOz4qQJM4cRAwqrtvEIxpgNwkAfEZVtwajj7lZMxbuD1qLq9Syf2DAlgAFyLMVAPX1bZCXvMzoqIGnUrwGvDWW2/h5w88iFQqIy4C111zDRYtWoC1q9/F66++gjXvr1HAtkZGallISJedcQxeeu4peW9x/qBNMQ8r9VzestjQqqML+xxBYx4QOSeQnXvG98/F0u22h4tqb1EcSsvXlYuqb6rsaPZjZV/bsID+/wWA63msfFYCTBUtjA8N4pWXnhXC0ur314u92yHHHo2vf+1LmBj4CMMbPoRedTAXT+GZ516B2+NTlrM8RBPAUoRbuQ5FE+D/0e62bmdeV06qnxGMalifK2tgZRv/Wb4xR5p6IwJmdath/luctss4/+wz8bsHf6UO7RwfxMTENreGjRoQgQ+/uOI6XLzqPpx68jcxMTqHWCuJUjlEQiZeePc1bB2dQXe4Cy6PDbOmYXRiDsu/+FW889fnsOfKvbB+4kO889pmeCMG2vQgzj7pKDyx9jWsaIthYU8v3F3d2C5rIt3twYuvPYd/23M/1AJBvO1UcNnHo+jr2wk3l0fw8GN/QsYJYreeHpx05uVw6bMY+mQDIq3NsrA0dc7HeNJCem5OVOScl7yGCZiGjCFL8yAPDWN5xqeUYKKCRNkFm7as0EkBQJqAJXPepdE0AU6VzTFjU5ihVZUiAG2gTS+z46jWZHFFqYKlxsBnQLuu+tzEaxGVOgFZgmFen7Jnl3qE2vvzNbRUJ1G87mQvpALaQdOKmkJv9gH5w+sRq2N3HXzm9wg8KwBV8twbilaCzTw70Iu4TogRlbBkEfMCmPSgSGBiqUYwsx7rId1GxrCyTOOvsz0a9uRic8yfy89UP1PxM8qKmucWt+1CwXDBKuQRCvhREEKHAoe5p2JS0gk0oQAAIABJREFUOPdVTp1IRas6WqXx7CAgKDULHBvKz7xuHU0ze7aFAlSFFS+5vWS2qLVOpeWQ4c+CFK/FLdckJxJdkT6YI0ZXFM7tPsKvVEl4XELY4l6SWce64YPl8PnqcgYj+C8W0FQE1wjOU5Vdt72uqrWYagaxfONzJeBOEo3YhfN8pMFDpwtmHbMPcY1xighwD1R2BNDlsyIJ1u3xqr9dPB+UUPMZSGULGN86jmzBFgtol9en8oxJ/A35EWsOYXpoDtnpJExGTiTn4PMYaOnrwejMNEqzKru2WuE64sUczyqxKFLFPHzdrbJ/mZ6YRD6VQzAagOnxIZfOqTWtUoRdrqFg2QLAZooZyfD16QQ7iwjQgcQXhd/rFqJPKj6DAAO0a8z7ZcZwBboZlpyxoBlGfHxS+pdVKcPKlRHgXM0cPMMDGKZkJJKwRGWMEWtGsKkJgahfvi+0YXYRN5uviuR0Ci67AqdYkKzpaEuT9GkqkLyRIKyyrQifGsmzVYnWyUwkMDseh6tUhMsqwKHyIpeTjOWa34TFvbZdQFusCRQ7I1+SfSMjBzSqoL0+uDwkH+uyh2fxWyOJhp9VKkLzaHBxb0L7UHYWn3JMYWwMx8Zfbznnf3nNYdsbbmuBbS2wrQW2tQDQmd0sewYrm5NaBd0naIXKydxOTWMuPgmN++KKBx53BNMTWfxg1T0Y3bIRX9//izjy1FPRvWQJXF4vMlYBnoCBj9euwfb98xBpa0O1WMDE5CxCkRYk8hZOPOVUjA8P4/rrrsHxJx4nBCDGwWnuNDZuehuTUxN47bU38exf34PLHRQHs7xFh5owitUMjDBw1PHHorWjH6vfySIzW0Ni9EP0RB30NVXxi9/9BXse0Ird99oPbncEeyxYgZ5IB9wBQ0XSudx48Zk3ccet92P3vaM46Jvz0NP+ebQ2LcJccgbT8a2ouW3EmjoRiy6A43hw5533IuLz4MJzz5L2CTdF0LnzzkChhPh0CumZJO689QdCCL766svR0tOKydlJBH0B/PVvz+DG2+6AbfhgdjEDeJHssQ774i447htfRSGVgM/rxXQyh2OPOw777Lk7br75VgRY0y2UMLB5k5C9+hcsgNf04+m//g3fP+c8XHn1FTj1tNPlPC+uKyQkUoRDW2NfAGteX43vHn8Cjjv2OzjzuGNgUuhCUNmpIePk4fbRS9nC0NQMbvrZL5BNZvCrf78PZsCNdGEOC7Zbgvc/+AhO2kZvdxe0YBXD41tx/Y23Ip8cwdGHzUeoNwbHcGFpx3J0mm0IsqY6m4BTLMMILMV//ukj/O2tN3DR9Vdh8bJOeH1AS7QL8ZkxvPjaH1CguElrx7zeRaLCvOfOO9HZGsNppxwBl6skucdlzQ09FBXVaDXYhFQhilKtGTMzw/je2afC8ur4yS8ehMvwI0c3H5KwHSrYuV9nPbGEgiuHqF/Hb3/4I7z/zEs48JxLsM/KlZI/6wVjRHgWyIudMBXAFG9UbQflsSH84fabkQ2E8G8XXIyu3n5xzFKFANYTSKqm6pXxMWVQNm8MjeKBa67HbGIGF/74Hpi9C1DifooKbZIj3TVwu+cmkCyxOS60GxG88sjv8ejt12LXb34TB192neQ1EwwtuTWUuNd1CiruCl5xSJFaUjaOZ3//S2x88mnsfuQx2OWwbyEvgikXIh4D4apbIlIE/JXjLOtNtgKA7/8VnvjZz7Fsr91x4+2rUDG8TDsUIiLjbGyS60WyXJN6Na15HHdVFMC/uu1HGBwZxEmXnI8v7/911AjA0m6bQiCJpKQ6qYKp1S/CHnwPb7y3Ds+9/DYcuygEeMtl4MhzLsbR3zsbGWIPdQdWOR0x6YlEV70mAPAd55yPD9e8h12/dTBOPvN81LQgaqzp8yymlyWCURxabYoBuBf3wM39pOFg4KP38PNrb8X00AS+ddr3cMbFlyNZJJahyBJ2zUG5RnEA6zkVVKo5EXk4lnJmS6Sn8fR/PoCPXnwKrct3wcmXXoPmzl6x/PYwyqdOPGdJRZ071cFUBfYo1fU2AHjbKrutBf4nLbBk5WliW8sDp+TdVmkZS8UuCTK0Jo0gGDJhO0Vk83MoV4rwGhpKdl4ma6tENSAZ5SoHgeo3FpMl84+qOgKn5YrYJpq+gAoYp5qIRQqNKsC0MNtpucVBT+Ugr6Vgz6pMMbEcZvajJSo9MvtDVOvqLVIE5lAnUECwkEox2t4W7Sxq7rIUs7h40/CBrCwqWchyKReVysrncYn1cqXMYltF3lvXvcinaKHqETDKKrJwHxKlIdEhgnhcADyGX7LT8gVad6piF6+9XEyjUMzA43FhLhmHPxCC7jbgM0IIRZhjyRxFAuqcOCtS7GZ+lOQDMjtRY9Hfi6A/htaWLmE4sTCYTKTkOfCGWYAvVwiQe6WYxSKy41goZOLI5LJobmlFU3Oz2MISKCrk8wiEgwosopItm1VTZK0imx8Wnipela9r6F5RuvL58/d7+3olk3QunkRvT09dbe2I6lipsauYmB6WDDwqstl/QsEoPB4fTLa57oVmKrUa1agEPAns0WqZKjFeo4A3paLKzxIAdhB+nyEqGwIM8/r75TVULAqAXKkIaMLX0w5UZVMaorScS87JdffN65Hch4g/KHZqyl5PAT98TgTsJ6cmRcXIQhuzQQlyLVuyVMBhWlKzD5BpRNUVFXvpTEbak/8mkMWiJFXHJdtCZ3c35pJJlOyy/N7YyBCGh7eip6tLiAnM6k3MziCVnIXmMWBEYgK4t7a2IRaLirKSbUGA9KMP18o97rR8ZxlHzA5mn6Fqk2ucnc0hEo4IW5SKZyrCaW/HZ8IxwE0974FF1unpaWn3jo42yWMuFCrS35pbAti0eRDRUAeiIeaxutHcYsKSwqKO5FxKrHKHtgwhn82I+o2EBp/fhwULFkj/oTJ3anJMbCcJzLKPLFmyFFvHx9HV1S0g9fjYKJYtXigKd1FDu6gANmTMEtDq6GiX5/jJxgEsW7adgFsEnZipKSyxPAt7CiAU62Uhe3gEjA4FI1IAHR7agmULF8Dv9yCRisPn9SMxmxGrRL5PIBxAmeOtBjRHmZmcRSaVRjqZFMC9u7VVrqWto102EKlMWlTdza1tci8sPnJTx7YkuCfKyDpIWXYspFJJAZZzqRSmJtinugR8pVq3KVZXgFer2DSwCV/d76uIxpowMjYqz7WQy4iil89+ZGhIMoKZm8xxKj4sVHBSAavrkuXLL9qZs/86FevTDFcC/VTHKjCMxXyVHUjwmBs6/lwAZNoPTU7Bq9FCn8SNrJJLuVyS303Alyr3dCqpsro9Xnmd5HHDJRnWfJZkDlN1Q4KHxzCQSCTE+pxzfyhI60SPsPoIaIo1Iu2ZqUSlVb5XkXTY5szX4f0RtBYldCSEYjEnY4yfG6DCm/N6vdCfY3+oViVDWBT3hg/FOjDKNmc+MNtAyAVK8iqfxefHjaJTtsXuV/7N+c7jVWBERalkJWvQtuV+OL7YdpwPBRCoK+z4OSo/kfOWmr84JxPs4jpIha4ALOLQW89fdLvrVuYNMKwmn8XxzfvgOCaJgK+V3GJ57szxVsC9qE3rymNl3axAFt5DQWztSZgJqPxIkXYRDOJ7KbKOAqCpr3JJIVzNaczIjtZtolUb8Joaqk1Rd/tUhrDYp1YrkgVNK3Y2Juc/lRVKfKkmanoBicgQNU28++efIFfMgSsxSSVUl02NTeGTTZuQKRYlD2bzaAIuPYLW5la0NYUwO70VBYt2znQz0BEIebF0YS8y01PwUcknykGCI2pOkDx7klXY+nVFH9WB3z7+OCxYshyam/nFBJEUuM8DEMcFSVDK7JQAFwElOgQE1TNj9ARt0dyG5OH+7Gf3Izk7J8/v6KOOwoEHrsTk+BhefflFvPzSi0LYIsDLefiWi8/As089JqCnrMs0JmtYYwtArtjAql+qTMyGapbAm9sI4MxzzsGCxYvgJau6WJLnbPr8sBweD5lh+pnijxAe50RRyfv8n+70FCjL/YTqC+yNBJ1czJh0AxvXfYD331+DxFwBGzYM4c3Nm/DI73+D3uYgPnjjJcxOjIlN9eaBYXy8fgPTMOvKeO6RJDSoDiopEPJTmaiczesgbv1vpVhUltTKnrwRHqwgYmZtqkxXBagpYi/Hh46DDtwXhVQKH723RmVfCx6oxjUf4fqyC/GpNDo6gvDZAVxwxjGIOjP4ZGMBvZ/bF26zjJktG7B9Twzp3Aweemkj3KkJhNt70LFsFzz2H7/CpT+8FnfdcSuieg2+tg58NLAR3zv029jvkJXwVzVMTA3hyY+G8M0v7YGTzj8flUIJu8/rxyXnnIY5TztOeuV9lFcswgPRFvS4sjA7ezDx1lpMzoyhd0E/WuZ3wSnmEYw2I9raIYWkXBnYsmVEbHK55/P4Tck8ZRtUdR0z1TJGU1kagaFIu3XugytUQCqVLrOwyjUqaakEraBK9X3VhSrBOyqANWaskvDOXbAiU0imOYl4Agwq62SHOdsqyFr927EVwYJjQ3PDYXGAY59WyFXaUxM8JEhJILnumKBpKneqLuDm8xXrZ8aZ1AkLfGbMACf4yLFGq2SeAejGoHoQL7aR1E07aBanCN7y2muiMuWc1ehLdHoQF4L6mUWhr40vAq5Koco5SyytG3Zh4nmsrkHWPSl60AKNTsFezCVH0BluR435wASeqX1lt6wTFqT/knLIva/8t+qyYoImmck8gxDQVeuNtIUk99YBYbY9iUL1PF5mHlO16RZgmGcQBRLTqJutIS5K4vtMYI7XpOY5qqJZORH1vKYUm5L/hRp8XBsE9C5LhI0MKZJ8eU+OA8Ndt8SX7GZlJ82zCK+fzUgwl+oN0lKYu65RzeuyETIDEgPDPbhjE3Bm3AY/l5/lQp4EWtoLS/SLC9OJFNI55un6MVdQCqfOWDv2//zOGJmaw4tvvE1kH5WSjaDbK8qJWEsTEtMzCDGjNxjCTD6LOca0OFUEmwIwTEZ7BJFN5VDI5MV9g2tw0GuinCvC7fdhcmIS4UhUiAAFlJFJZdAcjcIM+mU9K8zOoprLIxJrQo3rPQuXuSJy8Swoxs/mUoi0NCOeTKMWCCPU3CkkhHIqDcOpIJ2agy8ShKctBp2q4loN8clJ+BixoLlR9rglGiAaDAsxIJVOw4zF0N3bgVwmj8FPtiBQrSIQitSzzIBMuQCvSxOHJM6GVj4nhdRapSZRM4yQcXG9o/WdS0fZ44IrZkKPBFDWXajlSkhtnURvexdy2RT0Ygk+EsS8boRjTZidmRVSlbIIV+Od2Ws8/7JkRgtzk+rwqoo74lzNP7+/+uRt9ZNtLbCtBba1wLYW+N/QAp3OtNSmHBG5KGBJq5KEW0E5NYP4xIiQsqpCBAthajqF235wN0Y3DePgrx+EY753FgLtnXAbpuxTyp4qJrZswud6uqD5vfhw7bt48YXXsPc++8JoasWZ552P2ekx3HD9NTjq6GOQy/IszDpSAWs/eAUjw0N4b/X7eOG5d5Vi1XChQKKzYSJfLqGlqw0rDzkOxbIPWzeNozAzjQ5fHt/6+r74+xtv44HfPYyd923FV/fdH/N7F6LP34WQHkaFcWPQYHpCeOHpl/HCX19FW1cc+3+jA22xRbCKbqSy04g2m+jsbUYw1IrmlmUYHS7hhuvuQ9Djxg1XX4FwNChrmtndKfvwQt7G7MQ0fnTLKnGkueqqy9HW14F0IY2AYQpge93Nt6KomzA656NXAOAaDt17Z5xw6P7wuSCxUPF0Ad896STssvNyXHP1NRLfR/eM4dFRGKYfC5csgdfnwxNPPoXvn3sBLr/yMpx+xhmqBi1nceVY5XYs+EIRfPT2hzj00G/i1NNOxPGHfwuzWwah+wJCRtMDHnh9bqpNEGlpx9V3/QSDGzbg3ttuxrzeHhFw9C5dgJdefw1avojdV+yEgpVEPGvh0hvuRCK+HscfsScWLeyGz9TRFF2Ivo75MKwCMjNbMbBhNexKH554ZgrvDazDtXfciGU7dgm47NWiSCbTSGTGUSyXMDo5gx222xUfvb8Jd99xC7rbI9h7z+3R1hLEvvvuj0C4CQXHBUszkKUtsiuGmqcZo1Pj+O6Zp6Pk0XHfr34FtxlUDkU8nzou6HTNcUuwI2xXAU2mBw/d+gO89rfnsPK8i7D3ypXISAaw71MLaFqEaW4qaF2o0fVldAseXnUDEoaJw8+/EL3z5sveqCbcdxLs6EbEnbdHKYCNGowto/jJZVdgZmYCF957L4L9S8RViREhJInWtBo84gimCJ7cU7W4Q3j1D7/HE3dci50PPgQHX3atAMBaleAvYNUIyLLGwmgUn2AMdAf15BN4+qH7sebPf8FXjj0Bu33rcOS8BiokvFcc+HWvkDt5FuI+kH9cLgdNpg/P3f9LPHXf/Vj2xT1x0w9XocZ6GV3EeObh+a7siBJXhAA8r6AKW3OQHR3HQz+8Gxu2DOC7F56LL+1/AFyGKfE9rIWJG5M4EDmYeO8FWIPv4vV31+G5V95CxbYk09uCF0eddwmOPeMcZKkArkebcZ/PYwhrRrTjRi6D2wkAr12NXb99CE4/9xLAE4JTourdhYqHlZ0y7KIlCmDdE4CPTnBUR3sdbPx4NR644TbEB8dwwIkn47QLL0GiqFwuOefxrMQ25ZNkvYvKdGHullUNajYxgcd/cR/WPvs4mrbbGSdedAVibd2ouj2qDlCvI3BPSwdCKqCltiLEVkWC3QYA/29YtLa95b9OC/Tve4IUflj4Z7mDhfVwKCJqr1wuJeo5KRBJXh6tXZlVRBDHD0/Yh3KlLHbAnE7nZuJqMaR61uuFUakhmSKwlkGlYiEcDsAul5An6CoTAIugzDOkDQUL9xzAypc/kcqIqoxqpkZBqaFgIhNHCh5ia1bP84xEZSIRxZiPmbZBKegSdKUNc47WAw7Vl1x8VS47iyEselCJw58VWMyvuEQZ6nYrtTELGaViFRpZOFoV2dQkSoUMNN0QSy+C3FSI8j2YZ8riGRcZla9FMJqJUMw49Ira11VxI5/LimqWyiu2ge7xCTPbqZXEZtrj9iAWbRYFb7XioGyVpN2IY9KSNRAkm70kbR0KR0WFZ3hrsK04kklm0dLG0wQzL+OzEwgEvPD5QwiGIpJnRUWmqHlQk+xRFmYCkShisSZhvVEFNjtHIJVFGwv9/QvQ0twm1qq0kCNQwgl2bGIcCxYuQKyZGZ1pJJMZtHX0iEV4vsCCMYE+C1OzowiGQyB4w+dF4MFnUJlVk+INlW60YaEiOBJWlsa8d87vDftrZrPyi6pPtimZ8wWriIVLFksxg5ayu3x+F7S1tmBiakJU2PGJKbgrtIejPXcJybk5seVlEX14aBi5Yl7unyANM4WHh4cF1KDibenSJaIQoGpqZGSr2J8esP/+Au7SYpivnZyeFDCPRXrazNKGl2qvsbGtYjXNsRQ0A1LEEwtPWm7aRQFAuub1y8Ygk04L8MOvL3zhCxgYGEBXZyv8ZgAbN25CU6wVqVRCQE/T70V3dydMAa9cAppGojGxbB0dG8W8efMEGGLfSSRTmJqOSxvSFtgMmGJlSqqfbVcwO5tByS5h/vxOOOUiNq0fRFNTOwp2Egvmz0dzrAUjw8NSoF24YL5cQ29/D4p2SVTAAlaHQujt6kQ+k8bSxQsxMLBJVKXUwAiJo1hEcjaO/r4+TE1MCJi44ZMN6Ghvg+Fj1rcpfYEA+FySeeNeLJjfL24ABDsJWPO1/oCJfK4g/ZI2fw2L3LGxMQTDEcnLbQ6HQSFrNpuUQrFHNyWXQmxS3cDg0GYB1zd8vB7z+/vxyfr18nsE6KnSGdi0CbvtsaeoMFg4fP/DD6RASPVrKZnD3995G/3z5gko2tfbK9ccn52Fz8e+G8XU2ARikYgo6Pk8hoaGRJnb1Ulbam5UXejr7RPQc+PAgLBhp6ansGhBv9wjraHtUklgECpvCAb39M2T58jv0c6QoCatoGmtLCAcKmhtaxO8hG1DNirnrCw/Y+MGLN9pByEKEDzmz9leBOb65vVJbjnHGMFb7pl8him5dioAgPOMUsz09fUJ6YGOAlT2i1V73fqT5AwqjzmPTU3PYOHiRUp5xINiSwviU9OSHS6AJXMD0wQPvWJfrrJ/FXGI4NXs7BzCvFYv53Cl3GXubyTM/qSK3lwLOJ9IXjc3ueL6SRDXI78r+eJpZpZrYsXM9lJtT1eCAvJFWmCjbtOs2oRrC0EJAcc0l7hKcP5p5M7z58qG3aNk4dWaWE43sn+UvbMj8wOJIJIFWf88/ozqHj4XFs35HP4R+5KM3n+wcub1ii0zMQmnLNfOvs4X8b5Vhi/bQgE68vvMlRXgVql6p6amZFyJol0cLGhX65Oxp5S8CmBTNux0+lDuA5xP2OYkfUiUgq3WZfYNpXR2C3mJc5zkTnsNcaiglbK0Dcc8wUUCWXS9cOt4+bd3SL46jwmsbYgF9NgkPtk0gHShiJxVxbrNkwg2dcoaptUc7LTDMmweHFCkKgIaXmD5soVITY7BIOmiDgDz8ECgWdxECAATCCIg41KqxgMOOwy77PFlsYfiQYpqSPYjQivCEa0DwA0Qh0CTKID5jpLnS4Bb2TsTiP/tb36D1e++gxqZtmYQP/3x3Ugn43jjtZfxyiuvYGxiSuIAbjj/dDz79GOyb5CcGsnlITxNC1RJ9v1Msd2wKqqTBORwy7zlSgVXXXsdWto74A9SlewSpbxY6go4oyygVarQ/xgAFpJXXaXLw2/dg0qseL1aFe+88QYmRifx8vOv482hrZi/oA8PP/QfcFkZ/O0vj6JMYpHmxrPPPieZnA27cR7WVNFDWcU2bMUbn/WPADC7m7jF1sFoAYI/tXyuK4TlWK/sb/k3STum34NA0IfLLzoPd676AQwmG1FpTXBJeejKuv3CB2Us7J+H657+D/zHmVeiO2qi6PNj6u0BRLxVaB1tYml83eVn4e2X/gjDaMNB++yJJ995D3c89Gcc/PkdscXKYvCt13DZ9Vfi/Xc/wpr1H2PvHbbHNw7+OsZqJfz41tsxOpmEpzWM9e8MY5fPL8deu22PNtuCe8F8PJUqYcnXVqJ/3YcoFXP4aZzz5hLc1F2FNm0hEtJQi/glHiIUa4Y/FIFmGNg4OIpcgaCfV+oYXh9z3gOoGDoKdG+wHMQr3JfSSpy2z2S6u1CQLu1GmYCvi+a8joBYXnhg6W4YrjLcBB45Z+oE3R0Ze2LTTACY1HZmy8vcSFIjCYQELgmYqmwlqiQI5tECkHa1HEbc1yq7ZsAWBb0mClXukQQQrjmiduX7CeFHFKWqDxLAlbHGAofYUWswpIijlMtqYlRgrXyuWEgr5yH5lqj/3aL+JolJmN4smLBoQRWrgK3/YAumUM+6E4IqOAhYKwL8BlvcrTKoqEB2M+tLQ+vbG+HbbUdYzPWux+Eoy7LPSA20WWvMww0bdLadcppgAZdkF85Fylpe7r/OSyegLwSf+vuJK51LZe8SACWZjuAxLZTl+9KAiiQhwgP5qltlE1au26lJlrDb+TRn1kPVr5uzHYFnxYl3k1wqMyDtpb0CvrJdRAXsYm60Bp9GS29mS5NcxvWDgDVV3Cp7nMRIPsPBzcOwigWJySDw7w8FkSnakmdO0s/U9Byy2QJ6OvsQDOmYmuM6QKVAApbFaAqPWPjZhRIcISUAAa9fVBq9C7pRYbwCgd5kGtNTMzCbmtDU04WRyXEkue8isDoTR8QMoqbr8JkBlEu0ViawGgCCOoLNUVEDp+YSCJl+tLa0CnFw6/BWOQO40lkU5lLIFArIugHbG4Spu2F63UKWKhYSsGoaPAG/qK1zuhe1vI2AHhCwPjcxjtZgCFqhiLRtITSvB+6gCU80iJzLhUQ8gfR0ApFIE1zlMvJOCdHWKFqam2Uc8xqS+TzKbheqmRKcbB6lVAZhw4tqNifPQufTMzyKBOdU5czEaylbjiI1cG/n19G2oFfW3+JMAoX4nFJtV5Ubl8suSZ/kXpwOKhatwP2m7KOqFUUq4DlY1Pqe+vi2FSH56Tu+/69T7Nh2J9taYFsLbGuBf6IW6KzOChHUduiooYjJ3qoDo2LDTsUxNzYEg7ZkcOAxfRibnsGNq1ZhYjCJww44HEeeeTbCXfMEfBmdmsKHg+vQaupYGCCZbRJbJjZjajyOFSt2hxZrxvmXX4b41ChuvfUGHHHU8cilHHj1GODK4/kXHsWWLZsxNDiMN99cKxEj8JVhVRkTosPrj2KffQ9Ea+8eGBhMYHrT62jzprDf53rgrhl4d+0sHv7rn7Djlzpx0Ff3xfKFizGvuR+GptbDkqPBytXw2CN/xg6Ll2Ji+hn0L0pifu9SBMwQdJ+NqpZD0U7BH2hBLLIEVqkPt9z8Z5gu4LYbr0ekKYJsJoEq4+1k46gjPTMnALBVzOOKKy9H94IeFJ2SkMiefPIpXHX9zchrygK6f9FSscn++u474uTDD4RecZClC59VxTHHHotdVyzHd088CelUDtvvuCOSyZTskxctXSqOko8/+STOOvs8XHb5pTjjzO/BERKvUiDWKmVo5QLMcBRr3v4Ahx95JL572ok45/RTkZuegstjwhsIwXKKyCTjaNJZ0wvhgutvxoYPV+PmS76PzuZOqRHvsM9uGJ4aRXF6DNstni9OTx9/NIxLfvgQ5pJDOPHY/fGVHZYiwBgsLYxwSyf6ezsx/OHrmJ7+AJbTg4f/awQfDK7DjXfegCXbt8If1NEU4XsFkM5l4Q1UMTzxIWKRPjz9+Bu45+5bEDAdfHXfz2G7JfPwxT2/ipaWXhQtN6yqjlKN5y+XgL3jqSKOPvVMZFDDfb/+NYxwDPmaGwUqZx0XNEY4ct9asVBBEa1+A7+56TY89cyzOOSyS7DHygOQoiuZZABrqLktUee63AG4aroAs8XhTfjPW65F0ufHERddiu7ePpS5L+dhhmcfoxSXAAAgAElEQVQHkqn5u5oXFc0BS36B0Qncc+kVmJzcigvvuw+B/sXISXQIUKZ4iwpZurQxCopn2CrQqgfx6n89gqfvuAbLDz4Yh1x6jURHkRhq86zFs4tWd3sDa/gUSrnhySmL4r//+XF88+TTscfh/4Yi49BcNZQcW8iHIiwjMkFHHV57TVlAv/7rh/HMT+/Hor2/gBtvu43FLdnH0q2FW37WlOQcAJfYKrOuUXbXkB7eivtvuA1rBz/BqQSADzhAFMDlmiZ1F6p/Ddn7VTG55kXYQ1QAr8fzr/4dVccSEkah6sEx51+C4793HnKWJY4+bmIjjiIG8ixY1sqoZlK4/bwLsOaDNdjryG/jrIuvhOaLwCpYciYhAEyAX6yuKxpqLiYXu8RBzTQr+PiDv+O+a2/G3OYRfOn4E3HKBZcgUXIE6+BZp0pshMIGQvkEyHVFQnVXfPLvdCqOP93/7/jgb39B+/JdceqlV6O5oxcVr4FUzUapWlbOaAIesx/wtKPOavI/5UL1/6Gb/xNN/dsuZVsL/N9vgZ4vHSvsCw4aFoCpzGOhhgVZBriHIyaCgTB0jTZSPhgeqowIjjILKY9iKSsgbtkqopDPinory0xaUWcppdyn1oBC8teUihMGqvSMr+fbUnnLQidBUoLLxRILzU2iyGWhmgBI4xql2GxbUnTnewWDIThkaAtryw+nVoZTs6XQQgWVUswVBJQlyFjzVsX6lBMs1a0hfxTNze0I+CNyGJ5LTQtITZCStSbDCEKjrbPhRsXOIZ9NS04vgV8qolgAp0qSxRKPHkA02izWFARWCR4wE5eF2nLVgma4BBRgrix9qYulKoLhFsSa2zAbn5P2ESsYVw1WMQtNo6VwTsB4lyuInt4upNNJeLw6ZqZnBFjmDFfMF7F48RJMzkyg5JTQ1NqKYDCCgJ9qXL8CpWtKcd3d1S1FbQK6dslCNptBNBqCaQYF0N46PoH2tjYBUSPRkEysBDmpICAATDUswaRwLIpgKCQF8/jMDAIhZpFWkc7m0Nc3H2WnIiAS8x9YiGBFiwo/5u5uWL8O8akpAZS6urvk+TKfkwpXglgC9pmmZDr29vQiKNbAYQGmuJgPj45gcmYSXsMt18SMX6XsTKG3t0uyYnPpAjrbuzA6sgWbNn2CttZWAXdmZxMqV47Fpp4e+A0f0sxCNU3Empsx3cghDfol21VlCtQwPT0jqmQCh0NjI+ju7UEmkxVFJYvzy5Ytk3HB31u8uE/A9HyuKLbB4+NjkuHb09MtSg3aa9PulzmfBBnlngsFDA0PIeBzC3BHC+m21g7ZRPA+aRfY19cDl1PD6Ng4AoEw5hIpySgJU5FgeLBly6CMuVQyjUWLlyEQDGHt2g8ESKCKmmpTu1yE4efm00QxX0Z8ZhY7LluMUiGNZCYr99rW0oaJ8THp04aX6mO/2GrTrpvPlQDezMQEutraMDW2VdQP2++4HcbHJ2WBj0SaxRK9s71DALY333gTZjiEvfbaU0AjKsbZF9dvWIdIhPltfgG72Ca0LV60eJGQCtauWS2K2qnpaWy/3XZSbCS4yrmBICOVMZs3DUp2hM+vYXpmDJ/b6XNIJDJIp7OqOK27RLHa3d0tQBiLypsHBhCLxhCfjaO5oxVDwyPyntw0UMlHpSuf44qdd8HmdRul3WnfPDdHJaCa09g/m5vCGBsdEfB2Yf98mV/mEgkkU0lMTE5it92WS+Y23QT4M/4h8NnZ3SUbra7uToyPjmJs61ZRJ49vHRXg/XM77YRYE8evX5TvtD0kSMnnxxxiKpdpE8u+SdVnqVAUMkFbS4uy+ysVkMwkJD+YB0yqtjl+CNpSmczMaD5/titBeDoodLa1YWJ0TABpt0GLcF0ARSq0qfYlQYLqXwKZBPHnkgkZj2TeEeziWCYppCkaESCRoCzHLUHvucScjD3ah9M2nGrVubmUzN0EhchK5X+zn3PupdKa1v9UPvL9+fx4GGMe+OJlS5XdPFmI7ItUa9Yzd7kmcG4TK1+JMFAKM7H31gnGVZQNs66LvTnzhvnMyXrkfdJqmtfLzyfRhWNdqYLp1GDL5/LeeC98D6UcJgBKJwpL5bD7fPJ9zpNUGPPL8JvKKUMn4K3yszmXELTgZp9ODLSC58+opKWinzmwYg/v0uR9CBbT6p1riiiA4RIiAIFFAuIEuen2QOIJwVr2DckjrtueErTl3MBr+8fr5r0y9kFtmtU+gPMu+yezqUk2Inoif7tc4hgi5CWq9JkS6/HI9ybGJ+W1/G+205t/vBcWCxlUGzo1sVefGp8SW610voRUvoLN47OoeGiBTeBDgfFUhbfEohgZGUQ05kdfZwvsdBIG8Yp6digP/0pASxBIEQTYlrweQlhfOvBA7Pml/VFhliqBDolLqCuABfxV+alK0afU3VyT1ftQwabIBaLo9ngkZ/g3D/0Kr7z+d6wfGkdLNICf/+RuxCJBvP7Ga1izdi1eeOlV3HLpufjrE49JYYBrAcebuHHXP0NFhfKQwr6ogGuSCoQUW6vBrpShGwZyJRs33Xobunp65fWi9mbOVN3qV4Gl/2MAuLGzbICtjXWVYJ4cmFCGX3fj6T8+hueefAavDozArjo479yzcMwR38bk8Gasfv1l6FQM6m489sxfpT/QjUTlGSkAo25mXQfVldr4vweACXp/CgBLA3+275U8ZlFrKuqJqD1rZfhMN1atugm/+8UvEd86IZlQssfjS8Xplw+ohunaYtx+x8148I+PIPPhh9CRx8KFizDw4SdoXtiEWGcr5nV2oKc5gmZ/FcVSBaNzWSzsbcJdv12Ho/bYDo9/sh4XHnIgUqYX+WQe8cQstu/vk37w8Po1+PXND+Ab+30Rqyc3Y2r9FPZb+RVsGvwIUV1Df+dSrC66cOiyHXDI3kvwxLvvYPT5SZx+7/cRGIvjo6bFqOUtLA9MCXDq5xxn+kQNrBt+fDywBYUC70qTtYm5qQj6FSsbLmRJBsqUQOvwHO+f1uLsN2L9TFUulat1JXyxDMfP/G5HKXKZ7ypzH6T4QNY7202Uutzj22ruajij0IZYFIANW2VaRFddcKgF5d5dim4abM61de62KP75YBrApLjeqtxZvkYXfy6luuUYo0qFTHgv3W7qWemi/RZig+rfn2VC1/uZYnIrxTmtm6sEIXmGUHbwQjgT3Fi5XyiIVJP1kW4R/FzJbScLRRjiDVIGP0uNQ61WRsD2wvKI37QA1nInEo3gfNbnxXVBKfc/+1IkCAFJuSwRAOdcJMBtvWUaOeDswY38X8ne5RrGIiyLWUolz3lSxUgooh/ZM5zfK+CZTKlN+PlUJkjuHEk4BO8Y0UCCQC6HmlOFn0VV8ZqvSBY0i3EGLcdl/0JHh5oA0dxXkCRHMiSfnenxIptKweuhe4dPwEaDeDF7D9fJigOnpsFLy/JCSSIruA5NzyVRLLuE7FcoW2hqb0We1v62Gy6jhEwhh/aOZRhJjyMYaEIpV0DQ50e0JSyEI1gVcTZJ5VJyzmHfmptKyZih1aERjQj7n/eq0xKbpCunhEw+j2AoKOQrR2cBivaAjopP0JxPnT5IWGqONSGTL4lrRslvynrK4hfbOTOXxvTYFCpWEf6gD7bHkL5Ai36PoYMeH2MjE3AKFVTLVcTCkTpBuQqG2JCgFUcJZkczQoZL1uGc7cB2u1Aq1cQJK5tIwss1J2dBr9ZgkvQWDaLg94j1H10v8lQep/OSNSdi3bwFUzekfzAChLZ7JjwwXbpYXct+1G+gtbUVM2MTYi3PNuL+lG0o7h3lsqzXVcuWAqPEDZHoVmXcgiWKEdnHseBo0nnJBTMYwh+uOuX/fpFi2xVsa4FtLbCtBf4FW6BTS6JiqaiwasUWkqubkRAVB7lkEon4NPx+L7w+HS6vC58MDmDVHaswvnEGRxx4GI4+8wL4mv8be+8dJUd5p40+VV1dndPkHKRRRggBBmyCCTaYjAgCk9YYDAZsMogggkm7GIMNBuf12iaanGyMCcIgCySBkAQSSJoZjSbP9HT3dO7q+J3n9/bIvnvv3r/2O2fPHo2OjqRRT3fVW2/8PakVbncdNmzagt/98XEsmd2BWaxVVhJwBnU0NzZIjW3b+BiuWHEDpibTuOfu23HWud9CNkHQJQCbkcUrrz6FbZ9vlbrH6vc3wuHxIJ6LoKSXhQR10CHHYfE+R2AyPI01q99HiyuGpT1+aOkJdHYtxptrRvDMX17GYSccgNOPOxE9Te0I0pWIJEYSlxxurF3zMTZ/shnnnHUOYsl1sMqb0NLUBKfDjkh0BMOjA0hlkvD7GtDRughtrV/Fv977EorpFH54952o6epAcnwY8WwKdjpzQUNkbBKP/uhBcam7/vrr0D6nC5k880R1vPX2O7j1zntRoGCpoQudPfOUBfRh++FbpxwDKxmXGmi2AJyxfDkWzevB8jOWYzqWwCGHHipRfdztzV+4EDbTxJ/feAOXXHo5rr3uWlz+/e8p1zUhKirHNa2ck/rA+vVbcObZ5+Dcb52NH6y4QfYjqBiARi+YPGLhcVTicRE63fqjn2B4aBt+ct+NWNy9EGbBhNbZyuwNRD/dCJ9dxbms/qQfd/3qFYTDA1i+7DAcs2gR2lxuDBZ0xAo6vnboERjeuQXjkc+QyOh48rn3sf6TLbj5tlvRPduB2bObUFu/FKj4kKPKU2dU4Aj6+0fx17/+Hc8++xjcbh0XXXgmWlvq0NHSiVkd80SdnScSqjuQKyahUWUeK+LcS65A2Mrh548/Dt0bQMZwIEMnyaLY6UhNrkLXoGIGdaYdf/y3B/DKn/+MZTddi4OPP1YAYLNsh04rZxuBYgqT3CIgIrk3O9CLx+5aiZjbg2/ecBPaOrtk78ncY3E0qgLAJAEUNKrUK3DuGsbPblqJcHgM1zz6M/hmzUWqrKilPIsXKwRWSYoURqRgAM2uGrz7zFP4y/23YvHJJ+H461dK1A3PnKwSsL7Cvbc4pMEhcYjcQ5vpGF797c+w9qXXcNqF38WXCQCTbE91Gev3RauqVCahsiTjusAoFR147/dP4/lHfob9jvwqfvzoI+I4lCsUkWM9yymbbQGa2Q4mhQM2DXm9hEjfAB6+5QfY1L8Nl910PY447jg5E+arhHUqp3m+IsA6vuEdFAY2YPVHW0UBjHIeJd2GZMmOC669CWdf/D3EkkkhUuj8LNa5SajluY+AejaDB666Bms/WocDTjsBl11zE2yuGonC4V60ZM+jrBXhlrqSKQAwr9lWpiAij80b1uChm+5AtH8IXz3vW7j4+hsRTmYFOymQSGpZ4KGetXg5p9oK6txaomOgjnQ6hhd+8RA+ef0VtCzZH9+95Q40tHahbJjIUsjEWp4o8JVzFIUKqs7yT1FZewDg/4Wr5p5b+m9rge4jLpKiCQvOPMDSSpiFmBwtPr1B6BqLw1kBh5LJKPL5tKgIWQTRuPixYCfZvaooQesDAV1YqNHI1Ke6yoQhRV4qgzi5GXB4A6jYXTLZZGkhwImO9gksOIl6MCJFbqUKo7Uw7ShdYhFL9ZX48+ctKdRzwLvcHmEsJ5MpyRR2OFn8z0v2K4vKdbUhAbNqgn7kyz5MxxNS+GKxTK63mh9G+1yLbBYWhFy0IXbD5fRKEYjWIwQmWaxk0VtskKtl0MnxcdTX1sHwMYfXh4A/JAV4KipiCdpZl1Hf0AjDFkCYQBotP2l7zAmfamAyfmya2OqqPFpdFHMsrolKlopqFwsJVJpa8AdU/iVzeKPRuNh9svBOANww3ZLbJxbAk5NiAazb7aLc4lI4NjwEt9shIC/ta/ncPU63WJLFE2mxNaaKUQAPm47odERsUKl8y2ZyYitLYDc6HZNM4OZQveR9kggg9gsEZiolNDU3CWDjsmmYnJpSFrEut4AQVLgRTCLgTaUnn6GoW90KPGHVOxjwI5nOYGxkFHnLwq5dg2hqakIkHpdrnLtgHnYN7pBnF/IHEXB7BPwhGJ9Jp+B2+7BwwV4CqLOth4YGpS1bmluFCU+FM22YuWA77A4B6dLZjKjEWXnxuEx8tmUrTMMUMKu+rk6UAQS/TR+fmbKXo8qR70OQamIyLDbXc+fMlnxgFskJzDlcTkxNhSXflvc+NjaKOXN6JIeWQBH7Ef9sbmpG0EeihV3AZS6OVJ3SAp05tm6PU8YLAeJEMi1AzK7BQbi9LvT0zIbN0CTfi9auJFFEojFs2fo5Dj/8cESjMSn8sMjOvkK2Z31DrdwTc7pJJhgaHhEglCAh++Hs2d2wcmkkpmNSNLM5HKIebKhvVOrxTAb9O7ZTsoj5C+YLeMax0tc3gPHxMWHYMd92cmIci760n4zHqcik2NQxo/jYbxyDwcFBUc/ynvk6qspZlKqvr0Vfb6/Kw85ZCAT8UvCknTFBBloGc26gWnrnwACW7ruXzE8EBcfGJsTJgJtyuhAQyOfY7ezqxuq/r8a++yyVcc/+YHc5RAFMMH7/ffcXdVJ/Xz+WLt0XE5MTGBwcEvCNyqbhoUG5Ds6XBCyT8QgWLpgnOXojQ0MCEM+ZOweh2hrZkFDBQyWwZOhqNkQiU2J1zj5L8gqL0wQTyUKlCj7g8wqY6fP6ZLPIwjLbm/2PQDL7N1WYoh5PUMU7LQXkttY2ARIJcicTSclLp6qMxWJxVIhGpR2bW1pEhd3e0oHevl4MDQ8JAM/s4vqaENK0W0ynEE0kBKStb6gXIg2BSc7vBC0VMEo1EMktGYRqQpiKxmReZt+n5SPnCiFw6DpGRkaE5BAMBRGLRIWswAtjf+N8zTWAQCstPe2msvxXNrlUNvNARUWrUqmxmEnYSxRrYiNqiGU2wVw1/xD4pVpQjTu2oxAdMhmxxycYoYhFyg5TVLZ2uwI3qXymatgwZCxSbS2gaiYjqloBEMVuvyhtyf5Dm3OOFY4pguhCkuG9O50yp7GgLTa3VVvUGYsaKjrZNrJxzWQFTGZ783Np98z5l9fC9uW8xPlvJnubxCL2Gx5cqcjinKpAWxI1vKIWZZvyumcAQBZ7Oc7j01wrGM1gl5/hZxIklxx62iC7mP1bzWSW/QDjGbKy7tLBgSQSRjHwuTCnks9FcpGZo1wqCXGEn8u/r37+ZyiW8rAEcKYiUcPEyBh29PUhmbGQyOn4rG8Ihi8kbHOCF4bGKAkeB0ro6mzB5OQwFsxuR2pqAi5+XkVlD4s1OtXSFYI8tEoSn+GqWg6wNA1nnnsBZs1doA6LYgkk5u1iBaVkh+qLIA/vQ1lAK0BYVHG0uuU4VVkyom588pnn8evfPYmgzwWHoWHlLSuwePFCvLNqFWLxBGbX+vCnV15CoVCWg46in6q/cCzz1rjXEVUgAR4euKqv47pgs6v7IcBHm+wf/uhBsaLnM6bdPB1SRAEsubrqPf9hAU3Xg/8HLlV9/vwcjh3aCGvQhSFcoBYRRrGMZx5/Cj/+5eMoGUBzewvuvvsHmN3Rgg3vvYPU5CjKBQsj4SmsXbtOih0cX6KQro5RzjVKUV3NN96tlvxHBjDvccYCesYCWzlhs03YAApO5r+7O9tw5ZWX4cUXn8X2LVthKxLEpFOBjizttkmQ43Mql3Hnr9/CM688gU3rPsfe3U3YqZfgzYyiMz6EemsY9lAJftrU2wKYbj0Qre31SKdG4Gqci9sf/AD3fOck/OTtd7DytBPw9rZtGBgYkX3PuctOguF2Y+XTj2PLCxuweEEjxnNhhNweHP71oxCkY01kGq9v2QIj6cLS/fbGsuMOwbiWRcu0BTT7Yc8YKDl1ZDIWnARpaKdrs8l+L1TXpNS1NgNfbO9FIVNCpaAUthWfH3avCw4H3RQqiMDEFB0wKjZkWUxj3xRNCPdZ7OuQzCeDlvR2Mtb/kXvNfRT7Kff0tEXmOGC7idKaLHgS4Uh0EJUtAUiWPMQXXV5HQgJVxszeIlO8WGExwhCrW6WeV9nBVMmShS5EErFYU1ZcPMjLaNZVvIxuVETh4qSy3k22vK6ye6WDsBvwIKEyswT8IimEmenK+xmmKSwQRlXJ/c+0gVhnV5W6LMZRfSxgMUs4VUUxSTcyd7D8Q5Y9wVVdgztnIu7Iwp0zkOHxhEA0M1xpk1uSO6xmravr4d5WRrVkFKu5g2A274FsdrsUVAoyX1BhLN+nVTfXUZ3PQZFyZE4oKSj9H2OJr7Ok4Cdm9xwkwnahE1FeFYdkBSzD4/AIgGtythB3Ac4aZdjl9jhPMrc2C6/DI0rS+lCNrDNOuxMhPyMhLCEWcR9GZyDmAHPPIiQM6RecIzTEwlGxgmburi8YEKckEnsmJ6ZFpetxm4hFxtDe0Y3x8ZjKrPWYCDSF4LDryBbTKBY4bziQzE0jGc8J+SFYUytrVUsjXUUqmBqZwMRYFLq3AYGGIDIkXeVLMJy0TQRsLifsunKlIDjudbthcu63MaeZeyqSjDhf22AxQ9ftlnxboQQwTojq8yJdGVQ2r1E0ROlNAgVbtUSVSzovJNJEehr1rSE4DDpaGKIslmdPJb5VEOvrSGwKqfEYkMzD7fej4naIhXVjTQhZTlpSVCvJPZZzRUQ5D/j9QlGii0s5mZX+Z2llzJvTg6GBMSBbgh0ORGNxAYhlh8A+z9dZ6ryb53jOFFDOMDevDL/TCY9ml4Iri2Ikdoh1Otkh5Qp8fo8423AdZxvQAcJuI/EgL2QSusDI9zmN5NIybnQCDoYNT995zX9brWHPG+1pgT0tsKcF9rTAP1qgQYtApzIxneRBUBSpYvfC+mauIGsX9065ch6m144verfi3n+7C0Nbh3HeKSfjW1esgBlsERXvB+s24I1Vb2NhWxO+0t0Knx+wewrIZZMIT41jQ+8XePg3j4HH4LvvuRPLzzoX6XgBNnhh2HN4/S/PYnxkGIODI3jzzbViAZ0uJlA2dOy93/448uizkLH82Pn5OoSHPsU5x+8Dnz4Nu56H3duKJ1/9DL9//jkcftxhOO/Ub6Kjpgk+h02cYeLZJIK1dfjpTx8Vsc2pp52BdH4bJmMfoVROI5WOiP00nd66u+bANHxorO9Az+wjcO+9z6CUTuM755+HOXNmIRDyE46TNZ171GQkhvvvuhe5bBa333EbmmZ1wCrkkM9k8c6qd3DjrXegQCe+2g50z50vzfu1pfPEAtpKTmNqMozpTB7XXnsd5vV04dRTTpU92pcPPlhqbXSbnLdwITS7HW++/Ta+c8mluPqaq/H9K6+Qugj3TTy7qUiUvJzbN27qxbLTTsdpZy7DfbfdCrscQp3yXFG2EB4bxsjWrWhpbcedD/0MGz5djfvvvx77du+FQtiCf3Y34HFhYusW/P3tt7Df0iVIaQHc9OMnsGvnVpx16uGYpZvYu6UD5fYOZB1e7L/kKxgd6UNem8B4LIz/ePJpvPvOelx39Up0d5bR1RFCz5xjUCz6kdUMOBw6xoa+wN8/+ADb+/vx3IvPI1Djx3333YWakBfJaARzu+fD56hHMSdHRpQqURQrcQyOZ3H+d69GtFTA7154AUWXB9GKjphuokyP5jKdy6qmU5UC6h0OPHPvg3jx5Rdx6s1X46snHo9EMQ+zYopauGLnXoR7YVosE2LVBAD+/V23IOJ04azrb0RrZ5e4YxEAZv3JKPOUQRccA0W9AM1Rgb1vAD+7eSXCkQlc/fBP4Z81D2k2Pes93OvNRK1I6UA5EdXb/Vj1xyfx1wduw16nnIwTbrhFAGC7xuvgeYlgOZ0zSawlAExMA7CnonjpN4/gg+dfwakXXoKDzzgTOZcLdgLLyvJRSAiM4yEATOif56tajwsvP/xL/MePHsQhRx+J3/z+d+LLk8rm1H7MZZc6LXOQCbaS2KixLmAHpvp24sc33iYK4CtuuxlHnXAisnRlEscfnvsU8F6y8hj56C3k+9fjvXVb8Nd314hrDfN+k0UD377uZnzzO5djOp0WILxcKEhtkecMdlUK6FyFPB669gasWb8WX152Ar713StRMXwyP/F4ldeysBgJatphmC7YTA9crOFJ/Fgen37yAR5deRfCfUP46jnn4eLrbsREIqMcm+hwJyA+9/I8/5GkSwKMAaPslppGLDaBF3/1U2z4ExXA++CSmxUATPIv8ZeMpQQJAvxWXcVYr1KxPIpovkcBvGe13dMC/z8tsOCYK0W9wcIqgV3T0JBnjm0yhkhkAqUKZ35lM8jfwhrm7FdRNnFixSkql5LUX027S4qyLGzaaSHGKZTFfdOJfIFWJwx6t8OkrZbLJZ7zVMo4aNvsdAqri/WOIsPCS2Tv82DOog0pMcx2dAuwkCsURDFBwJSAAa11WYNhbVMYLBbzBAgoA6lUBm6XQ17jctqhm7R+45xBhIRMaY9SCTGL1sqj5PTAZXKaLyPHfEmWuXiY12xIZrPIFxXrmp76LmbVmk4EfEFhsaetjMp2nFGGcaEy7aLAJNsLdq8oTcnkLubzAiawcM+iasZKiwU0wfRMiupFAi12ZDMFsXQWi+GCJWx7fzAodsOmg1bPbgEKCJSwDTKpODxul6gNCaj7fEFRAFOhzec7NNCHupoA0qkEfH6fTJiFEsHtAlrbOhFPpkU5ajNZ6E8L6OhwOQSMZa4vgXiCaTU1IfT39qG7uVEU2dlMWuxbaYXCDRHfn0Vnw2GgsalFANl4MgN/ICTtQbvVgf4++L1UHhNUt6Fo5WDadGzf8jnymTTq21tQ0VReHRWA9XUNSGfyYovY3dMDb51fFtnBnQOoUM3t9QqwTHCDOWa7du2U6+XPEWxlh5ianFA2ck63qNVrawKYjk5hcnICLW1tUhgk639H3zbM7p6NttZ2tSHJpGQjzWff3NYu/Wbzxo0CnpHR5KaKsq1VynOWpYkClgQAqiiYrUflcygYwPp16+Q9mdPMvkIyAouXtOElSEZ119TUJNo7WjE+NqLAqNo6BIK1SKYyyGSn0d3dKWBhMh5FXW2NgH58/uwzSsHD/q+UqsouWIFNhiDARNsAACAASURBVNMlICRVKpVCQRSGBLJrmpok74TgHu+LFsUEkfv7+zE6PISeWd1CoiDwTNUEQXAWJ9tam0WpS9vrQpaKOR31TTXQdc4NFYQCPiSnE2hsaESosQXTsQhCQS9y6aSQIMTmhECIjDJa3Wblmrds/Qxd3V0CLDU3N6GYtQRM4/xDtTnzntPJpAI3Y1HU1NdUc8Zd0hbtra0yD1Ddzo1fTV2NZNnQHnlkdFSKzuwr3FwxQ5HkExavd2zvx67BXdhnyT5oaWmWnMy62iC6ujrR3toi2Z8EFntmdyNJkFTsdQ05iFAlSxIADwUcpwTG0omczJfMIaZCe3JsVNignc2tQgYgo5Gg3OTEmChQ+ZmSm+v1COBBcHJ4eESKtdz0kGhAAFMARII6zAd1u2WOpHqVwD7n5oyVEdtIXgOtfIWQw01eFdCLToVF8SvW0g4TjXV1SImNMl0JctLfOLcTyCTgx88TS/xSCcNjo5KJzvvlM6ObAv+fBx9a1DO/m7bm3Biyr/Dn+dz4GvbNVFaBqgQkqUomGYPjlUAqN+gkhHBup7Kfz4lFW14LxwFspoCebrdHPo/fF3vcatYpbSv5b94L/1/ZLnPuS4vyjoowUQOLYpg29TZk07wWpxA/2F9E+clCuemQ9yWozf7BZ8Bif21NrczFVBRxjSIZh0CHRM1SEUclZ7U9xP63CpKyvZQiRz0LfsaMmpLzKYEKfibbiO/NtuNcplGtHIsq9X6e7axyjrPpdDWHuST9RCylbSo7mb85/gkk832lv9h0AXKpFpd5gbnFZchr5PNp6CPxAAqC8TDjWaIllUpNjVKVX8t+IFCRrsMXoCJYMWS5jrKPMv/57WcfklMj9wnk9PCzJsZGJeNd7OFzOnqHqQD2KlC0mnfDdZRAl2Y3sJjOBIkpOPQibBUyT9nnlWJLiUmVNes/VLYKmOF+hMfJcy+8EB2z5wghivMqj3wKuFLaPAVCsrBfhtPjVipivu6fbIpnwB4Bg202bNqwAa+//mds2rxJ7vm8887BiSeegI83fIxybBx/eulFQGdQEckKVcXejNUuD4aiclXtyGtSERsEhCWlSOZDXpjYwpXK+LcfP4A6RhdUrb9FlUYiBJUC6o5EcWxQpvefvmbuY+ZQJDAtD3hVFbxqqzJeeexx9A2PYHP/LrHnfvbpJ+Ao5fDGi09DK7Dv2LH+o48wEQ6L5bgivinQlgCuEByEyauysdnnCGZTzcumVlAGFZfkClFTSoCROeQqW4wKeK/TgbNOPw0Lembjqcf/IIQazWaXPeDu+9ht6KRA/0rHPtAjCWzf9gWCc7vQXOcTW/ozT1mGgNONxQcdiNWvvYbWngX4eOcQaqYzqAsCr2/bCa2o43snHYJVf+vHoUfvjdUfb0J7oBbRZBT77LMQuaKFcKgOf7z9x4ilRxGYTmJ75344/Jr78PcX34S28Uks7d4b//LN/WBU3GLVGk0V0e0pouwKCTu55LDBXbHBqljIZZipqqFiN1HfzBgEHxzeICxmGX+6BeloCv5QHaZLlqx7pssD3XQgp1PXrKF/MoIiY1KcJFsQmNQlDzjH8UVAVHgRqtChvpS9sk62JNW4fFqMRxDL3TLyJOLRDriswFzqKfIES20ELDU4hWFPm3fmWLOrEggmyaZquy7WzgSj1fimOjhDe9ocwTIdqUoZoVIRQUbBCK6riQKV45hFEkPsbO0CYpG0qc4URdl7EXRTMD+/rSyh2afEPplq2eocJbbuOonkMxbwM3HUfIGyXpa896p1OOd/9kPu8Uh8IShPpTLHqdqDKMY/24qFFNohU7Ghih460rms2kdx7q5mKrN3i2V2VU0sADjXAxkTXA+q6uQSAXWVyU4LY+b+seFCQbfcj2RcF/JVsgrbhucpQ+W6y3Vw/VX20YZNk8IPbe0kKkW3wWmzgwbOViot5xyUs7DSWXgcTsyb1YPpsQks7pmLxHgYbbO7MBmbkgJQrlSEjfO5ZBCqmYJzDe2oea3MrR0bG0NbUxO8wYC0d75YQT5loVgqiC1jOBxDwFODoZ0DyGRTqKO7SiTMC4PpCMITCqLsdGI6Y6F/0xewk2jgMeFuqkclW4BfdyMViWJqahRFZwme9jq4fPXQNBOlQgmhQA3y2QLypTRcLhYX8/B4HMhlCrIeztiGs81kHaLsXcg3hlIJyBlLkb6UUwSftSIZMLKItn1KYK7Wa55jCRTzmfPcKnsXnmFzJUwn4qhprJUCn8RYkNyBCiZGJoSE19hQI/PZ5EgY6ThJWtJhRB1B5bCA0+k08swDpPUfScJ6Dm6eR6IRJLJxNPiDcFFFj4qQijNpS843JHo01jjQ1diCXb0DmCZ4T5cKpj8rGbwogFkMtEoVcXQijMB9DvcwVPqS4EJisZCdDOUuwkKjxAPZK7Cbdtg4z+ganrn7ij31kz0tsKcF9rTAnhb4v9ACPvsEbIw8mp6GPZWC5LxFk8jGUrD5amC2dUtuZ4oE1VAAm7dsxspbb8L4rn4sP+VEHHfGWTADNRIdkmB9xGVDjUOHFptAPDqO8fAgtn2xDclUGq1zevDrPzyJ7TuSuO+Hd+Gb556DosQx0MkqgjUf/llIxRs+/hSvvfYBcnkD2VIRTe1dOHHZWXC4GzA2kcL0zg9wwLwQ9pnXhqBfw9j0EAq6H3968wv85g/P4egTvo7zzz4Htb4ggoZLMkGt/DQMU8Ptd96J0844C4v3OQB5hDEa/RybPluPodEB1Na0YuGCfXHEYcfD4w4hn80jmSzhtpU/RDYWw0nHfAP77bcUc5csQqmYk1oBz7BTI2P4tx/cJaTku++5G6GuDoVWVsp4+42/4Krrr0fG5oJe24ZZ8xaiWCrj8L17cMGyb6CUTYPinYGRSdx+xx2YO7sLJ59wgghCDj70UKkHW8Ui5s5fIArgd959Fxd+52JcefVVuOLKK6v1W7ZfQUiwul4SkufmrTtxyumn4ZTlJ+O+O+8QwiOBSt1wCsFvx2ebkBgYQlNDM/71kV/h7xvexU0/uBwnHHwk4oNhZGAgZVXw8YefiMjquBOOhu4OYsXdD2HLJ3/DtZedjtk1jWjwBqA3hxDN57Bk0ZeQTE+hd2QDtvb148XXVuGjD/px8rHHoLO1hP2XdOOwQ8+ElQ+iYjK20I4vNn2OAlKwkMDKO+5FJl/BDSuux7y53Wht9iHk9cIg6JeigtlEpUCi/zTGxqfxLxddivFsGv/+3DOouH2I2QzE7Q5kS4bYfZPMWpYYGaDR7cNT9z6IN154HqevuBpHCABcgKOiLKNht3YDwMQPeP7IDOzA7+5aiYjDKQBwW3c38nT00bkXp62ysoAulej0QgC4DNuOnfjFrbdhIhrG1T/5Mfyz5iNXVZiSxMeziii15dpU7bHe9OOdp5/AGw/chiWnLsOJN6wUAqTB80+hJLVSzVTUcDszgOWsXoKRjuHl3z6KNc+9iJMuvASHnvlNZF1uRaTl2ZYOR4USGMciqn46vBgVNNWE8PIjv8S//+t9WHrUYXj0V7+CVSgjnWWt0JDaPGvgPHSV8iq0SjKAbWVM9Q3gxzfdhg29n+Pau27DEcedIHOD5OJKTYHnOxvK+TxG178Jq3ct3hcA+AMhYlRsVIvb8K2rV+DMiy5DPJOWeEsSOq0So4PUvplCQKeVw6PX34gP163FQSceh4suvRq63Y9KjuTGEnKVNHKVHGgsXZCzvUMAYO5bvR6gb+tG/Pbu+zHWN4yjzjwbl664GdEMnWfMagawIlVKLafM2lFeORlVXLKfDkdG8OKvH8HHf3oZ9YuX4OKbbkN9ayc0zY5Shq41ZRGgMcpwRvXLc65EgvGcR4LuHgXw/4VVa89b/q9pgXlHnibF+FSadsOa5DoxE5QAKAv3eYuHR2UeR7WB3eGCbjqFa87KBkssktMlEytZ1rQONQX0TaYicnh2OFySVcoCksmfpWqBp2KNmcJkHxMo1oRZzqIv84lcdoeAADzMSz2UWUx2hwCLLHYyB5YFHF6jOtBX4PW4pOAo5JtCRew7HAR3CRTzoGsayGXTYs3A7zlpkWZUATiqoO2GKEuTBFwJnpFNnaGisCjqIBbK6TXP4j+LUVRq5Ys5sUm28hmx3YzEwmJj7XMHoOtUrZgI1TRJIZMAZzobETuuAK0ATbvYMLNQxSIFwVNNK4tyWfKbTOak+qHbnFK0crpCVW4LlRAOuD1e2dgRmM5ZBIl5cC8hbxHEyCGbS4lacWxiAplcWuxkeS9UNNMa0+sNUtsgoK7bRXvRgigiawIBAQJj0bDkm/J9aU8xPDYmn8NFioAJLVfEto6Ae7Gg7AQNm4DtVCwSgKAi1OfxKYEHi3o2AgZejI6NIGdlpLDV3taJuT1z5L1GhgelGMFVaCoyJQuW1+sRVRoLu+3tnZK9zFyt6HQcZYPPuiBWsyxgEAQlkEQbVaedBTXavVlSqGHRm4WZoM8vC5yVtUTFmkxMY5SfSyVlZ6cUeOLxBCrFvBQiA4GQ3BvVzG3traKoJhgloEe+gL33XixjIJXJiCqdeceFoobuzq5qnqaFsdERaVuqon1ejyhuqG7na0fHxuHz+zEdj2N0fEwWSL6flc+KbTQBqDRVeE7mCRtoaGxCNBaRAp3DtAvYn8uQqKHyfnmfBNEI+BAsoyVxeCoi79vW1iL9OhqeRO+2bWhta8O8+fMRT6VR39SEoNcQwHw6nhJAnMrNnlmzsOGjdSqrNxoRVTzBalrOsTj52aebsfeSvYSNR0VpMORFz+wuGXOxcBg1gZAomXdNROB2OTEdm0JLU4OA71RXsw8wm83pdQm4yo0Ws5YJygzs2iXK5snBnQIET45PiOqdanaC3YO7dokKkyQLAuosHrN4Hk8mkEhRBe4W4IkbeYfLhcHhIfj9QXkfqo6pHvX6nJicDAtwHAwqa2leDwF/y8qipb5O5pfR0REEqODOWwLkEwTjOKA6lGAwgUW6IbCzRyMRAQqZ7custelkHBMTEwLW0Lqwq61NVKkc+wRw2b8I6olNZtXWxNQqKFL14XQIoKkAPpJCqCrLIGuxTzBjtiiW0NzwcD7hXDo8MiI2vsybox0153ZeJxWfJNAw545jiuofyYHVDQHEOU4FlMmkBUxkoZDX4/V4ZONLgJRKfoJ+oZoaATpnQE2CiLJWaCQzEDBVSmeCwiRpiIWsMHTo+pCTz+MYJ4DcSmt0ZkuWFCmG7UGCDMFZflGNSzVvIpsT8JCAJ++bbcPrVP9mbu4MIKiUbCzmci0ioMp1hQp/As78Pj+D8xNBV344wQGBTcSGn5l4itkr9srpjBA8WKTn+iMZ72IHqtY/ZmvOWDzzUMr5gT83A/KyjXh9fC0JGXz2AsBWVWsEuOS+qV7m4UasmtU9CKGEyqxSWQgSfOZcjwkI87kSnKPqfcYimgdQiV7gmk3bISqKBSBW6jzeXy6bk2gErh+8DrKnqWDmFw83BJrFGpv5LIYhz5/Pl9fGX8pqVYx4ZZ6nQlVIJzRWrqr63nj6RyhTZVTkZlwBthOjo+jv7ZW5Mlm04/OBMRgeWlbTmpKgAwFsppoq8NTUK/C7TQQ8DsmwcUsuJRVvBKRnFLZUFypLVmUhXJH5IMWMZ92GY44/EQcdfKhYxtIJQ8TCVfPimT8JrLg8bqXm4138MwAs6lWlblWsUuU+8Nprr2Ld2nXShw444ACxH/vs479jxxdbsfq9vwnJi+OA6I70FWlbBdgoHFO1pZBzKNaqKsUVMq0UzobDiWQui3/94X2oq68XxwMhoxGlF8XhDABcFOvo/zcCrD5FenbVjVeAY4JVJNGZao+VnCDrfxVWf7gJH2z8FOdeeB4u/NZZSI704+P3/4YKFYKGHW/89U1hxPPnlTU1gTnRuFeVjQSnFfDGAzf7klkh6YGQr03ACVF1khhm02VOmr/XQnz5oANRFwxi3YcfYv2Ha2S+oI0V31yB6Eqy/Y9EHwUALzrwYIRHItgxMICpYgZj4Wl0NDRj2WnL8cZ7q3D2vMVYs24tjjziG9g0OYDVb63BYRecil1/WgXHYQfg4lldePTp93DBNcuhZSyJZigwH31yDA0drUg2NiEQnkbC1JGbnMaHuwbw9G/fxZfOuwg/OGAe/jo4gfn+CEKtATz5H49h2TkXIJBIIGICDjvndVPudTobh8fQkcowa7cMdyAIw+ZAa/ds6A4T+TLwzO9eRktTPVz1XmE52xxO2Ll/pRMA7a6zBcRyJVgayZE6LLanpqxjyfzjiOAeq1BV+CoATD10YbtXbLAVWUApShSJs6DBxr2CEAf4EEtSeCHb3Ub2e8FA2aAKlRZ3CsBVYG9pd641c7Sozi0bdgE9U+zfVElWNKQrOeRjCdQabqTpUKDbYSsVJNOOqhd7Li2gmp3rDlXg4spG0pqyAucenWcEAWarqvLdfYBK2uo4paqeYscZO3exIK8SO6QFeN0C9tJGuVwFfBV5hEQMXivHo6iMOS5EI8z9v1JM8/QjBFid+1xa0LGpuK4odTP7MYuELCjlqnnfRTJMqznHLA7KewjRnS4HgFEuwMfzBFnwdOuo2qtzT0erXuVKkcHw4CBmdXZiYmwMLq8HfpcLowP9mBobxYK581DUaCNM4lkWWo0X5WIZXjf3ywU0Ofw4aOESZMNRjI6OwqjxoT4UQmwyLGBqXWMD+kcGUNBL4gDDPTzjIGrralDOc+YvS4TE2HgYOauM5uYG+Pxu2KlI5UMu6di5c7A6/kkSMjE8NIF0Korujk4B+IuFDJx6EQkrLX2ga9He6Nvch7GhfrS21cJCHiVHC/zuOhQtyBoajg/D2+CGN+imlBo2u4l4Ig9SFLyegKy1Xg/X8BIqpZyQwTgLcr3ktRVoUcf8aZkjFVFmN9GHTkuGvUoqpjKE6zx/s3JE8J0kBUOca5hrtnb9enkv7jfbGhvhctNBqoCyURHSJ4HiEkkR5TLe+PNbMHUH6mpI/sjAInHTG1CuOJLH60GuaIPd64OnrhaxZEZcZPi8U7Ek3P4AMokEbG4TkaFx1Lo9otSNTU8JidRpNzE2NAK7ywUHnbRIYpD8nwicdjcSKdpuNyNnA7I8m2kVBAM+pKIp6bcyEdBpy80IImYmW0Ia4n0wyoi24HouL2uCppXg9rjw+3u+/7+m1rHnRva0wJ4W2NMC/5NaoHH6M+g8F4YnkRwaxvTAAAZ3jWBycho504tjl5+Dmr33URF2dgPDo8NYceP16N26EScf9zWcctZytM7qEge4eDKK7b2fITk1DjeKaG1qQF0ohPdXfwib4YTN6cEd9zyAYsnAHXfehdNOP1mc/Kwc19YpTEW3IxlP4eWXXsdrr66H3dmIdB446bRz0N61CJOTUakXNOgTOHxJi5zFOma3YjA+CHewCU898S5+89sncfZ55+O4474hts7OogNgnF+tHavXrMILL7+Iq6+7EQ6PHw6vhnQhij+98ZLE6513zqVoa1uESt6NRDwFv88t7nB3330P4hNhXHbhRZg/fy7q6msBB4UldGGMYWBHL3776C8xPR3H9TesQOe8ObLfpdPYqjf+gu9fex3SugNGfYcAwLl8AcsO3Q8XnX48kM+KI9uGz7bhqquuQldHC44/9ljZjx151NfUfrBSQc/cubIPeW/13/EvF1yA713xfVx19dWyrvK8zbOvFOA01mEd2PxZH04943ScfPqJuOvmFXCyNmF3o0RxVKWAof4d8ORLSMQzuO+X/47PBz/HvT9Zib1ocTuVQt7lR+/oFFb/7SMcfeTX8KX9F2P79l7ccud9GOhfh+WnfAmLuuehvbkFetCOHcN9aG1uwcTUEEZiO5DOm3hvTR9Wv7sLhx00C0sWeDC3O4QD9z8K9fWL4PTMR6XkQzGtoWzPYEvfOqy45X4UK2587egj4fIC+y3tQFNtLXraFsJp1gCWjkIuDrtRlqiwb1/0HUSsDH75xBMsGiFpmJiic2VRQ65iR143hFCaQQm1Li+evf8R/O3ll7H8hmtxZFUB7Kg4oBdIilXRFpUK9zUkywHpXQSAb0HU6cZZN6xAW3cPLCFyKgceO18n5FUbiloBsBeh79iJX912ByZiYVz14wfhmzUfRZshzqRCFq0CwMpFiAChjhZ3jQDArz94G5YuOwUn33Sb1D3oAKST+MnzsoPbrQpIteO+i+daWyoiAPDq51/G8ksux+Fnn4ssY73KJejFElilqVjc+2swxUlMQwGsVTvwys9/g8d/8hMsPvwQ3P/QQwI48yzC3xqzpMtFeF0eIQX6iD24HIDLhpHPt+O2S76PT/q+wHX33oFDjj4G09zvUqBQjcSi4hiFAsY/fguF3vVYvX4L3nr3A2hUWNvsiJRs+PZVK3DGhZcgnEgo0QVjMwlw60qUUyxZcOUsPHrdjVj/8XoctuxkXH7lCjhctQK+FrI5pApx5Cs5FCg6s4qMAgbjmW2VMvxeDYO9W/D0g49ipHcQhyw7HRdedR0mE6x5UtRRkNo+VfU8F3L/bTcKcu7XS4yiqQiZ4eXfPIqP/vQSGvZaIgpgklEIACNTENyBggXWxlkH5ImL9S4hD1djTfcAwP+TVrs91/I/rgWa9jlE1DeSeyUKAlqySYVDCnosNhJQETUDI74NEy5vQP5kMTmfy4p1sahoaIdRzUzkYRwVsuU1UXrqNipibFJE5KGX6kvaaIn/u1hDs+DLQg6ty1ShmmCIWFORkZIvSOGeXzLIHXZVjKXmRMCFghStCT7ShpP5fhqL9QIqFGWjQ8DSNMkCZ8Yciwu0wXDJAs7yIhWGLFSSUUTlG5VGBGNZXOc5Wwo+tAb2eaTQQJDNMA0MjYzD4fTIezkIRJbKsvlhW9D6lfZbpJoL8zpPC+kKYrRMLpZUlmlDgzBZyjY33IGQWLCyqES7ZS4IptMj1ni2YkosZqkuzGQzosAlCO52eQVQL8tz4zMoi22vFOk1m2QVM8eYdiYul0MARSlzGwZqGppEBepyaDKh5nMZTI6NCSt+OhIWFW1NXb1k0In9JO1DTVPAedqN0ip8eGhYbGDb2tpFYTkVjYpa0U3QiMU3KSoogEY2nPksPH6q2Cqw2R2YmIggl0ihtaFJ2bKaJqLJOLrnEhRmkViBCw63U3K0CMQwu5nKWX+NX2xpI5O8VlX0kQ2ZBowN7YLLMMRqjlmnBHWpcBQtBe1HCFlSbl0uY8GCeWJHOzY+ttvCtS4UwPDIqGQ619bVCWC7c9eAgOOS2Va1ohWwimCgyy0qMmbNkXxAwJ3FqLHxCbGPJnDJ/NrGhjqMDu4UYIzK7Xqqu2w2yVOmncyuXbswb9486VtfbNsmACcBbRZexSq6UKkqbxNik00FKZmEAwODAgi73Crrs7dvBxqbG+W589oJmGmlPBrrme/RLLbDLMDTGtofVJbF2cSUtCsBGwIOkvmWzWD+vLnIWWnJQstlLLHvXbt2rRQbZUx4XPCFAggEA0gkpmWcUWU9PRVBY20DOto7EUll0FBfJ+pmWnTTaq+5sVFUoOGpSYxOjqKnZ46AZ1MEUOsa5NkTaLTT5M+yRF3oMF2iXLXblHKR/W4rFWA1IbEaHxkbEbA3THAxyywYQ8Bd9gsqh0eGh8X+fO9Fe8lY6GxrlMxzjhePxyvW1SyCRqNhNNTVIhVlZrQuhceenllSUIxxHOYt1DbUy/zp9bhl/EyOj2FocJCzDzo6OpBMTsvGs6OrU5SivG/mXiRj02hoqJdCnSh3/X6MjZMIEBS78N7ePiCbxNK9F8s4YxYv/yTITGCR1u5Mp1GKTAg5gf/P9wqFapSzQqGMZCqp1MOGDaFQQCzUmb2cTk4LWYBqahIKmMHM+yJgwU0VczkJtJG0wC+CtAST+Wz4jFMZRYCQtaFqHyMKG2bf5phznBPbbb4H1becCwkIk6BBMIl/8ovPV9YWYchWxF2B6me+F1XEHGu8R14HlSplwyb9mBVdguwkp3BdYN4e75NgJPOYuQGkQpbzgawbYmGqC0lH6S3VXCFgAcE/l1OeBYk1ApYS5GWGLkF9OmAIoSmpIgdEIaxiDoSgJFagFblGvh9Bdr6GP8f3krVRAmuJ0xCcpbVy1d6zqrmasVLm863CNkLkoGLbwxzebFbajFboBIDFEpv5fyQtGaY8Cz5/saTSbbI+sF8IqFnhc7Sq87YCmPkcmdlM9w1hTYq9tpo7hThC+00WJqBLn2P/pKMBD068Fr6GZCgedgWw0SD20Xxvkhb4utWv/EIsTq0i21IBIuMjI1UAOIvpoh3bB8dgcyn3DK45JF4RYKQRJlvV0CqoD/mFjFRfW6NAVZcTZkU9R4UK7kaCFQCMCrJ59heSy5iHnUfXvLk48/zzYRcrb5vK0hVbWqVqZh/gusL+KrDqPwHAYlHOw4qsr5rkGfOvHGt/ef0veOmFl5DOZHHQgQfilpUr8Nmmj7Hpow+wZePHKEgh3oYKrbFEH6ssVhXgVv1TVMzqVvjpM3nAonzkB0mwqI6Vd96Jtvb23dbSCjoW81t5fjYhBvx/fM2Ap1VbJGky5pRKLqiyqC0XprFp7WY8++Sr+PvGLUhoZTz7wu8xr7UW7732CnJx2pxD1tBV774LTbKsuM4qe2EBD8XaVrVrqcq23nf/pTjnxGOxY/t2sbgySOwzVRa4rMOloqy5Azt3YiocFiUjD9C8VCHEVPOR/ysAOOZj/EItNn64Du0dzahr6ZT91saPtuKrXzsOX1kyHxs/3Yy+rdtw5eVX4o2/vIzuFg8mig6EixauOvggXHH9o7jh59dg3d/W4MAjDkNrQUOylIbdZseoy4PWQh6p5h58/uarSO4awaOvrkVbOo4bL7oEuf0Ox4rXIjjv2NmY1fso9j3o60hLzy2gnLehd+M2uGrc6OicBa8tg3GL7OU4GptqObLEHr1n/gJMTqeQSeQRHY+gYJRFTQuSggwHDDcdWNwo2EyEsxmEuVaV3ziXyQAAIABJREFUgWxFgyVERCpxdeTYVixYCSjPZ6FmOhJ98pIva0faKKEtV8I+tD3OpbE1NgrbHLKqDRQMIAMLzk29mDdvAba4bDBK3F/zGVf7q7DmOZ8pYozY7jMD2DDFqtDi6KF9IRnymoaESWCQVsdUGiswlYd/xrIQYCQIThSUNuJiiV9SOeDKDpq1Av6dRTiCeArMFvIBAdlq3jDPDfK5vM7qvK7GkWL6KxUx24F9lCAts8D4mbwCgtX/cBLgOYV29JzfOCewDQWgpTWb2C0zB5nnEw0VruPxhJpLQ0FxtMgWi+LcwDUuHp1GTa2KESCxRxS2Vg7tHe3Q2T4kfRhUCAjOyZKTUjaL3bwig0mUCffbBJdLlrgHGVSoSr6tjlwxL/E3XCtIAWAml7gmFSuI60Ukx8IIwI6uYD1O/urhKBEcLJYwGJ5AUdcwHp5AnOCfKPP5Xtxrl2AVNRhFkpw4ltVZxO6kK4cdDsMQYlYmEoWVspBMp0QZzWfJn6fq1ukJIRydhtNJNYcNpq0i4C5IZkMe0yNR+O1uRCYn4W7yIFXRkaezgd2OYJCW9yRHie5BondIDLM7bLI/FhBdJ0HYBY2EXyGIKNWIUc38lTWU44D2moUiPt28GS0traira0AilkCOOcBCevKIEwv3sFPhCNymG+GhMRjcQOUrKGglOAJehKen4LAK0IsVOVN4gx70jU/gS4ceCt1th93tRCploWBVMNg/gECoRkhj3IOwr6amYkKMjMbDcNd4YLP5MMy1rwR4WARrqkcylkKTn3EIJEnYUEjn4KBdOeMEuC6RaEClEVuFEwDPrWJzbpfxyNgjm9OOzEhECAsuh6FcS7hWV11AJC4ioAgDjooOSyuodVayle3I25VFPN1ouC9/9obz/8fVLPZc0J4W2NMCe1rgf0MLVG68DJrDxFQmjf5IGFN0F6ypR03nbHQuXIy2nrlw+Pzi1JBMJ7F5y0bcfuetiA6N4ILlZ+GCi84X9Wzv8A5MJyZh10s4YP+l6JnTI+tGejqD6aQF0xnA6GgY37viKkxFM/jRAz/AGWefhnRiWuoxqfQuJJIDcpp45o8v4603+1GqeDB3rwNwzvmX4YveSWiFJIqpCSw76gAsmdsK+ANq5+XNI2MBT//Hm3jsd4/h0u9ejO457dC5Qcs5xDa3c34b/vjck9i4cSO+c/F3ZL9hOrl3zWBweAdaWhqxz14Ho1J0I5UoIRyeRPesJgyNTuIH9/4ImVgcD9z7r2hvbxfCVDKfxvjUBCYnx5GMxvDc409hbHwS3730cvTstZc4lbTWB/HWW2/gimuvEwWw2diNOQv3gpUv4mtL5+LC046DU1NuXR9t2oqrr70GzQ21OPboryPo9+HIr31NzsNUDHfPmi0K4L+v+UAA4EsvuwxXX3PNbvK7+NeRvF+24PEH8MXG7Tj15FNw4jeOwrUXXQh3NgtvqF5cobjmprMp5JNJeOsacdMDD2PNp2tx/8N3oUlzoTgWQ6mtFZtGxxGeSqB/8xYsqQ3hiMMOx32P/Bzvrn8LBx3RiIPmL8GCjm60zm0RC+WhXVuwrW8j8loKmXw91qxNYuOmYRx6cBv2XVyD+bP8iEcm4XO1YE7P0WhqmiWgZjKXxMDoAO699w/IFTw4YdnBSGUH4PWm4HEEceSXz8bei76Kcs4BnfkiWhmRgZ341r+ch0g6gcf/+DRsphOxQglxOpDZHMhrDqTomAkgXs4j4PHi6R/9DG+/9CqWX39dFQAuwsUdTkmDZhYEAC5X6J6po1KsILVzO3535y2Iulw4a8WNaGzrRIY1CV3VvRwaybUO6HSJYeSGWYK2vQ+/uPV2TEQnccWDD8LbPVdck0yBEUhKVoIlAYDFvgpodobwzpOP4dUHbsWBpy7DKTffLntY7idJ7uNvza5cz5gBrFcti+3JCF759SNY9dzLuOC738OR3zwPltMtBE/u6bV8ATbWDiqanB1cjFU0KnDYbXjqwZ/itw8/jP2OOhQ/evhh6HQo0w2JjmJECJ0jpVJdVCRUvmnFaSAxNIqHV96JjTu345q7b8OXDj8CkUyWNm4oSjSlqQiM+SImPnobpb71WLPuM7z17hpRBdOJJlaqKoAvvgxTyQRypYKoaIlPaBI3w5ibAnylEn5x4y3ignjAicfi25dcBaenDi7dFOfEXDklMXWlnCWUWSqAWSSgQMZ0ltC/41P8/v6HsGvHThxw0ik474qrMBxLCLGdtdMiN6mmAw7DhJPKYbMEj92EWXbD1IBsKoJXf/MINrzyEhoXLcblK+9ES3u3iNZYv6HIbLe1dzUPmNgEo+mUsEJcmHZ7hv1vWC/23MOeFvhvbYGmpcfKpEFlr8YgbxZVNJuApAR282TqGypPl4uhqFmEYaHstFigJviqQDFDCnpSXBS7rexui0kCv2J3WFW7KstDDlBVIJLDOpWlHqfYitFqkUV2FlNYFCRLiws1gVkCizy2SvFSCtS0CSsqYLCYF4tLFn9ZTKAagqCc5CrSvpoLfi6HTFqpg7JWQRZxAhEsPJFJ4vUEpdgvdpm5rPwccx1ZRE9n08hkk8jlUsKS9nm8CAXqJfNAr9gRt+ICQOesrBRyHA4qfw2xw2ahyO91yYTOYjoXMVo/K3C4hIJmikUIf47FEoJdqiLEjRIn5bSyGtEriExNChBAUJGgDW2guQBQXcLiEUEAZi9nMgRdi/D7VXi706HB5zExFRlHOh3HyPiwqB3p0McNDEFpFskITHPB43XS8rGppU1UWx6vH9FYTEgCBDJZYmQbEaCcikSr9tQ1AuJmLQUipOPh3VnP3d2zVKG7XBTlYSqXllxSt+GAl8BeJAZvKITpTAquQEByrKSAZhoioXCYphSKXQ5l/8qNFEEZApEEqagwFsUcGXflIsqWhclwREA1AolkgtEC2ut1IzcVlefOe0gkEgqwEksKZYnO3w0NjWKHTPtpp9uDtrYOUemS5cSMaCp+m5tbBHik6pIWvF6fF/kibWgzorZk5jD7D0EOFi/9Xjdqg15R5lKVyPcgEEyiAjM2CWZTHenyeFBbXyeAHEEvqiCj4SnkaPOWz0kRZ2Bgp9iPs0BHhWR4akpygElOmDW7W9TQBNioeu3o6BTWJm2rK0VmXDvRWN+ASCSKpuZWyfjs7qyT3GAC2gSBGwUELiCXzogqlOB+bU09HKZTxgeBqGQirvqOrYR4gsBinYwBZlhQcd1QQ1VyEUVupkpqc88+1tjYUFViGpJtzbHCvpxIpMTinLmkzPEloD4yPir/bmhowMTElOQFU/koAPvEBDSTyRNAe1ubzBNKIFdBU2Mj+vt2YHRkSPo0+yPnKYIQBHT5fpNDOwWQY140c5qpChkcHEA2l8a+++wjbET2NVpnc1xRkc75kJm94VhMxgUVwdlUGl3tHehoa5ECKYu10ItIpdJIZtLSRgTJqGzd8cU2uVYCmDwNsY8R7HC5vdXnFUA6FhH7H1oHcwxwC8v24bWQWOIPeQXE41zBwjfBbLYvv2dlcvKbBU4WN2O0ya4NihKWxW3JIdZpD+8XUo5lqbzoifEJma+cLro46AIscy4mmYHXXk8APzKF8YlxAV2pFuHz5nxPpUsimYBetRQm0YftSbCHfZOvZZtIHg4gZBYWrhXBoyJzCNcRzr38DOYZq3lMl3sk6O9g/jOYDU8Vv6T7Sf9ggV7UsS6CfjKbSd+gcpVf7H+EBllUnwEJuE5xbJlSnGdRlc4DmoxZybUUK2/aT9OyuSgFflEx21TerhAqqsAClcdsJ7YB223G8ppz9IyimdfBNYDvz3ulCpjPkoAZXSX4Oq5j/OI8x/ukEoxqVhaA2VZccwlS83M5B/NeSdyaAZUFRC/QZodRAsoOlj8rGcFcv+XvdpWrTcCbB4dSUZFzMkrBrUBlQ0BlAQtREZtNh4M2yrTYofpNEwBYAFTJcbekj9bV1EqbExx5/Yn7US7lBbAk0Ex4hkq23h3bkUxnEc2b2NI7BKevVhwaRG/MPQcJVyRiFctwmgYCXreQnjhPp9MZIaaYpaS0jWRnVs1beagTAJdrPEH7qr08CRriwunz4PwLv402skgJkBFkqWLH7D/s4wR9CKL9ZwWwZNurj1ItQvWt5KkCj/3hcbz15tty/0sPOBArb16Bnds+xca17+PTjZ/I+K9oBIAJ8VTzaqrqzBnlstrUzVhBE8hTd0X2udicC8vXwJ333IOmltZ/Avj4rspWmUrRma8ZZfPubygJ3EzCsSI+VNXn/H6pNC1s/V89/Fs8/vyrSNk1dM5twxO/eRQ+rYwXnnhM1k4yknds245Nm7cICVCAShL2yHqugo6SwmNjnFAZp51xKkY3f4RoZAolHpwlq4jALj2DpfVVXyJZT0gRKotSYdVsAapB/5MFtPqGPOuxog/9IztR21KPkcExtNbXYOGifTC7axEi20cRbAlh+65dmIomcOnyE/H7Pz+N8049DX9c/TrcFjDHq+OLjywkmi00NzbjjBNOhtdWhJvzYsWG63/0U9x87SV44e3N8FkDWDs4gb7cbBzh8+Lby7+M/mIeN79Ui3jjPPyq8a9YsDSAqM2CLZtHTWM3zKyBSHYMBlqw/q3ncMK5l+CHDzyCKy48Tg7eNY2NsNlMuAJe2Aw6B1joHxpB1qqgt3cIsWgcS7+yH3STa6MDFZcD0yUdo4lpiGk7SZplTQh6NApW8JBSfHOvzXmMBBECwKJ2pVOAwxA1Pc3mvexbdBtjh+P+SjMk/0ksYEsmclq+2leURTE7vFjk2myKKMRc3rwFi/axXLu490pl4eQeyNRhFAFHGcjZ2KdVr2Rf5t8sSczVBQzlWkxzNVpY00bPKKWRd7qhF5htqsNipIQQdtTaQZCb/Z42aZw/CwJSKzKUZL0qg3qhXHBPSOtl5VQEFCplZU8nWdw6itWxUKlmsgu2JvOqApBZyBQSSImqA857yv0on1WRAMGgD9lUSvYVMTqXWFnkUymxj4ZDEV6LRc7D/LwSvCSQco4Vr30C5Yo5T/Cbe2hG7rQ2NcnnEDh3MyqD44VVJZJfJS+b9tIqqkTiBkhCFAtnzl98GQtkZfl/ni849EjK0mjpPJ2Q+BDuDbhPpnWkP1ArRw29UpC8MnETqloJl0jeLStHCF4PnTGmwglEGPvBs5ZBElgZ04kkTBdJQXbkeSYz7GjvaBTCzM6+XnTPmQWHz4NKiS4M9LzWEKHyKZNCplSR+BwKcena5HB4pL/qjqoFfJmEKzucARb8RO8r7hJ0bOL1yJmTAHK5oGIj+Kz5jMWpitORaju+/66+XdAKNugWnZaYrWzJXs/lciObI4hrSeyukbVgdzhRNMroXDAL6XgaHqcbu3b0isKDUTSB5ibEKlnUtdfLXt003ZgcCyNJ8q5VFPJbXUsTbA6P7PumwlOitnX6TLhNF6xECgVGUHhILIKcAw2nCStBwl0jkmHu6ZTloVagLwaQtDlkLU7m88jw/JyOw+cNwLKoMnah4KzAS9WIYUMsGkEpm5VzI/dJHCvu+jrU1tcjPDImBF6fP4B4OAp7RYfX5J7DlHMgCU6vP7ryv7XesOfN9rTAnhbY0wJ7WkC1gL7yKqQrZcS4JwkE4OnqRLCzA56mJmimibSVEzczntFIfhoaGcYPH/ghJvv6cdxhh2D/fZfgr2++ji8ddiBOOOl4BN3U/gLTVh4uwwWPzYWK3QG724Mvtn6BSy+5WOKE7rv/Vpx40jfEmY7/LpUnkcmNcOuBp558GR+sGUcyY+CaFT9AS+de2DWSQCk6jAYzjaO/fgQCAQ8ydJPwu6F7GEHkweO/fhV/e/MNXHDuaSIU4H6vUNDgDYTQOXuWODy+9+57mNPTBa/HhN2uIzEdgdtroqW5CYG62SjnbJiYiGEqNom5C9oxHo7i1tvvQToyjQfu/Tc5X9L9bjIeQZqCBDvtdSv47S9+hWg0jhtW3ILuBQtFMekzNbxNAPi6a5GECaO+E3MWLhZHqm8csBDfOvkY2SOxLrqldwDfu/x7aGqowTeOPgoBnweHH3GE1F65Jnd1z5KIQjqCnHf+v+DiSy7Btddeq0QZVC3K8Yo1w6IIQb7YtB3fXL4cJxx7FL77zbOQGtoFm+lGyioiVUgjW8ihuaYWJbsLDz72NLbu2IKHHrwHX1n6ZcR3TeBP2z/DxslRTE+G0WCz4bwvH4SRncP45RPPY2P/JzjoG904ePES7DtvEUIN9fCFnPjko9cRjQ7BcDmQLjTg3TVh/HXVGlzwnWPQ1VZGLrEdpWwY3a2dsNJu+IMdsDlrMDAyInX+x//wPiqVGiw/9zC4fTEkM9tRG2hCfXBf7DX/q2iqn49K2QPT7kc+FcFZp5+MyalJ/Om1V+ExXZhiFBgJ7A4fsmUdkVIZcfZFvQyvx4ff3/cQXnnuJZx63fU48qQTkaQbpeaEUVYAcJFkPp0KWjrPlZHq347f3nkzppxOnHn9DWjunIUc8QaecogdVkwYuil17pJOALgMW2/VAjo2hasf+olYQLOKYVbtu+hY9I/oIroiaaiz+fD2E3/ACz+8BYedcSpOvfkOIcsaFe4jCwKGMndYcI6yKcI4nj0ctID+9U/x2lPP46KLvovDzzwHOdMl9s0kbNpoA01sRaNNZVnI7QU7pLb2zMM/x6P33499jjwUD/3iZyiTGGAxIrMsEZUEqm3ES6RuwujoMgr2CqI7h/DoHfdi08AOXHrL9dj/q4cjms2hxFoPWM/zqRzdUhmxjX+DPrARaz/airdXrUEhlxUyYCKv48wrr8Xyiy9FjHVnBo1YFKdZ4vzDczjzmAMa8Ovb7sCGj9dj4dFH4twLL4dmBiQDWeLZ3KxTaUA6J0A8DFo38xzDMVBG745P8cjtd2F0xwAOWn4mLrxuBSZSWeXERJEUbaQ5fso8A5bhNIrwmg54dB8cuoZMIoyXf/FQFQDeC99beZcCgCscb6wj2KS+ReEM6yQU9/C8w/EqbmtyftsDAO9Za/e0wH/ZArOPOk+yLwusLzhcsuDxF5WEVJTSgb6Qz8FKJ2E3eDhUqhHT6ZDBJtaqplPZHtCKOJcRJZQoOUVNpOT4ogCqHsxZTKZdIYsy/CxaynIRZRGcqkfTYUeeCtZCYXfR2Wkq9ScL01JQd1NBxiINVbpFAWclSJzKLCnoQCzTWPCyisqymZa0BLNZ1BHFsYDZCqBlETISDgtAIB71mg1Ot1tyIvl5tGMTS08n2dYswhhw2OyiYihm4ygVE7BpBTiCXep6stndGb8ElTWbyhaj/ScL11SXUE3De2a7hGprYXfSZtOCj3abqaTYyUpG64zqyVcDt5vWzy4B6AlAiPVwkof4EHQ7wcwSUokoigUqwlhockgBPpONIxGPyHMs5dMoWhllM20n0KPJ4sMCCK8jkUyJ6piWw7RbJtBIZR4BSSokZgqBAvyViwhWM3dpJ0YrT2ZpMnu4rqFenofXy/7kwuREBBPjU1IQqw3VCHBrFbKwiuxfWWHX01qYapYoszh1HU0NDWJPanc4MDoxLm3h5yaXbCbmovhpV22X5zoxNo5ILCoLDAHf5vpaKa6x0EWiwvbt2yXL1tAh1tZamko2A5MTYQHd+KxpUcwCVjqVhElbnURcgHaqc5kt4A+GREUQj0ZEnSF2rlaumt1bkTYnQE3lKcEepZAsK6tglwdeWj1HI/C4HUr1TTtFKj1yzFSuEbDm0w2fYE5PTzWfriKqVLGsNWxiBzKeiCEQ8CEen0YwGBAFMC3KmdlLEJBZs2z3TDYtigwW+1nY4r3mSCzw++DzuhENh5HLZOBnjghValQ22ukeQgUAEzQ1fL51q9hkk1gwd16PjE1VpKSYJScgIBVgBKLFuFXGkiHEhAAJDOUy+nfsEEV8YwNVMiRweDEyMqIAQY9bLH0IRhM0luxmm00AdwG9imWsWrUKe33pQMQTSfTt6MWiRXthbGwU4YkwAoGAKFiGJiYwp2e2sOwyiSQREdQGg6KQs5sV+P1umY/YVyNTU0glE5KxzD5Y46GdeV5siTkGCERTAczMZj4fh8ONiaoCl7bX7BszYF9tY4OA5ZzvqAomQE8FfywaFQXIAQfuI/dDVlowGEIsEpX5JxTksy4iEPDKGE+weGoqBQ0V2ZxXaWvOvk2gnGApN3djo2MC6tNKnGoXgqLsswQLCbYTjKVtNa+Pmyr2ewL3LDgLqKhpkvtN8IqAejQaxY4dO8S2njaHBMQ5B/LaRDnGgqjMww4hXdD6luQCujQwD5rvx2seGhqUjG0eiCweZgsFBAMBeQ2/J+AmVabsVZJ/O6NQU7nyJEhwnPMkRZcA9hPaTfFzOZ8KIYW5lSQSVNWqJAJJPi1tlZm5RwWhaQhJiPctf9Kuv5phS2Cfcx3Beb4v708A2Kr6kvMWi+R8DUFSsbYvK3KQYFJU9QpBhJbGijCjQDvJGqnmEGtiqTgDIM5kFHP94f3zGUpbkE1KRigZrTMZtE6n3AfBMQKdBCRFsWZZAtYJE5SfVQWdSXQimEwiBOdkvoYkKMkAZpY9DyAul7QP1wnOcQQpBJzOkSShi/KZt8C+wGvh92hdzv7H+ysUc7LOeDw+cXUQ+2QBMjRZJzlmxI54Zp5lrjLBk2IJq55/WIAmFuH5PIhCME98cGAAbR1dyNqCWLXmYySzZaTTtLAvivqb6jwqyrgncDnsQpjhWsP5a3R0HPWNDfCbtKEtwsWDiAAX6qAk5CnGRHBE8Dqr1q50FqkQADds+PrRx+Corx8NAj65qt06b8BDG2tahlTvR0GyKptX7ESryCQZusr8Vf0/xWIff/QxVr//Plav/QSzurvw0x//EH3bNmPNe+9iy6efIZ3KCQGI5BzpS0KC2K1hrr63ArBEsUh1sijLlf2xZNpoRRz0lYNxxplnwRtkzrpyulB9JCfkkZmv/woA3v3/M7xYKjqZN5ybRtAZwI4tvXjq2RfRNzyMVD6NSy69CIcd9CUU4lP486uvCAjBA+aH6z7C6EQYJVH9kuVMkIIEQRL5CECyvYHjTzweIx+vluvnwY3NqwTb0pFUC1SvZcaaW1p1t+WvAsX/+bpngGuuicnmBdj6yTrYXSb8Bm1jvRjYNYizv3kuolsHsKZ/LdpaZqG1vhvjkR0wjBxGp8KYmojD6XNgcUs9unxfQSWUg9YYRKu7AYfszaIBbbvsuOGau3DsxUfjj888i3RmGppewiH7HonaYCvmdDbiyb+uxmh8b2z2HIGG9i78+ewKrPhmmMUSNvYPYflp38bA5DZ4Cmm835fFtT/P4oLD0rhoWTd0lxvRqQmE6Hhg01Hf0gHN6ZHxunnbduQSJfR/sQOzF89FwWaD03BAczlhaUDeMDCVzSNXLKNIAkYRIIWipLEQQGV1BYzWKrBRaYEmVtCaFAdJkONAZr9xlyGqgwlm/XIeMKouQARjheCQV84y1f5OYHXm7wRtLc57JGxWDLkOydsVq3MNJZ2qWZVDLPb6EuWiihmEKiV7V/r4/2HvTaDkKMu24au6qve9Z99nMtkDIYAIiAgoOwRZXhQEZBcUEBWCQABlEcEFFRBwRdwFQVBBkbATA9nJnslMMvvW09P7UtVdXd+57urwev7zn/N97znf+r6Zc0JCMtNd/dRTz3M/97XZU4BuM8WqgoU54KT2Rjw9PYopX1CAThebRDLPWC6LD3sN8LVBPTYA9j+jPJ9Io6eW8SVUAs4nWsDZbySZvSS783cBe3nNXFeliWdng9k512wy6FKbsInDut5LJxqSKTU30jNp5JIZaUQajBmhm4ffg0wui2B9PTyxMPIZEkZLiDXUo5RLI+T3w8NzDPd43hurgtQs61YFgYaokFcJamazednHA24PfBJJkZbPHSAZh9n1bNqYJvw+7v+2Dfv+2AO+Bu807cfZkOH8csm6XMHMTAK6qQuxiHs3yUx8juV8omrwiYOSCYfJzGFm2tHlgdOH95ckAM4rZnDx9TRMjE+JexLrxHQmjpYFrZK5PjmVQD3jM/h6ikNqHJINvb4gEqks6mKNmJmMSz4wIwky6VlEIgHkSlm4vS5xeeI+TcUFLebSdAEJhoUYS5s7AYJVy94zea2SI0Z7OTakCb8rKBkpuFQ747aYKyGXyUi9WdJNOUNUqyqmxuPobG3ESP84XD66OLmlwaX5vRjaPYSmYBRmMWPbqzPvV3FgdjoOUyfo74Qv5EHHgh7M5PnaDXBrfuzdPYhsPAk+eXLg8HmF2Ej1MvexolWVc68QJ8XK2pQsZNXtgqUxBskjjkRaGShkczI+rG3lfG4aQmwlCcLw+pDiPhig2xKEzG1pJNMo8Pi9yBVyUCv2Xs1amyoQkrJoSc3zBAnSsh7zfKCXUS7khNwhVthOJ579zlcPdE8OjMCBETgwAgdG4H/BCLRMbyPrB8WCIQ4YFkUnFV3AzWIxTcGeRHyRNJfOFrB2/ft4/Mc/R3FmAped9wmcdPwnsG3rDvQedDC6uufBZXqRKpZh+AJCN0XRQLqchep3oJCO4ys3XotczsStt12Ms846HYViCflcAUZ5Gvn8KFKpHP703MtYsyaNhUuW4cYVd2I8XkDJ9CI/sAWx0hSWHf9xxHrmwBn0wx8JwSjloCkePP/0yxjevQUf+/ACmDSBMhUYPgNN3a3oaFqIWH0HVq96A5rDRF3MK4BYMjEjYpFwrA4dc5aBqFIql0emlEKo3iM92Xu/dg9mx6Zw+023yL7MSCvGVjS2NomQpFws4omHH8PsbAYrVtyGBcuWSW3pdZTx9puvYcXKlWIB7ajrwNxFBwlAdPIRi3HhqcdLJAl7VGPTSVx62WVoaYjhjNNPRjDgwQknfFzI8STu7QeA163fgIsvuQRXXXU1blpxs9RHUh2Lm5Qp+z37X3v7R3De+efhxNOOw8qbbkQxPgFoHgSidSgYRaz55zvojDUiWt+K7/3id3jvrbfwowe5LL1EAAAgAElEQVTuxfzFy7BhRz9e3rsN42YO4WoBpy5dDM/ICCaGEnjm72vRN7kTHz5xIbqaGzC/qxtdncvEHW3v7ldQrRSxaOGRMLQYfvy7l/DCqlW47PNnIxKcRKW4G85yEocf1Ak9N4t40gMdC5DKFaC6HXjuDxugmFFccsUJUD3jKFX6EI3Woav9SChKIzyeDnR3Hg+Paw707DguvmA5ZqenserFFxEMRAGKRHQDND2uwIWU4kBKURBXKnB5vHjywR/gN8//Befd8lUcf9ZZyJQNyQAmdgvNEAWwQ/VLri/P14WhPXjynpWYdrnwbzffgs7eeeJyRDCWBwanxf67U6LnxALaZcI5MITH77gT8WQcX/nhowjPXYSSaUEjs0GxSag8sQpJUFEE5G3Qglj1q6fwzLduxyfOPw/n33EPVNUthDgaC9OOma9PZykniQQKMQ0Fztwsnn7sITz3u2dw7dVfwMcv+ixKblvARYGQYlYQ9HoRCYSllmJdmihlxF3v9488Lgrggz7+UXz30UdRdWhiZU2jOMa6kMzJ9xFXG3H7sSQDeHZwBI/f/QA2D/bhmttuxtEnnYQcex61yCgKgzx0YbWA7NbVcI9sxdoNu/Dqa6thUETiUpEpq/i362/EuVd8DsliEVXiInTbo8MN7bTNKoqMVrEq+NGdX8O6zRuw9MyTceFV16GsMTqEMZwVVDRGoCgIcJyY9e30waU65QwRCCro27kJD6+8G/H+fTjmos/ic7fchnieLn32mYcxR+ykmGUTpohYivCwdw8fXLQOz87gT098D+tfeA7NBy/FjXffj7bOObKukFhMsv4Lf/kLNmzaJM6jc+bOxcmnnoLWtrZaBJD0gw4ogP8X7FsHXvI/yQjMPfVKOVTSmo8PJr9oa8b8S7F/dPuFbc48VW62wv53uQTkyxcyAthQfUgVA0FeAsQEhGwFFJvvtoWzDcDaWYW0sqSdBi2tJO+Q2yab62S5kHHDxjxtEKhCFgWYE4W8Ls1ngs2i/tBstTI7N7ZNp82woaUtm4ei7PJ6BZyhAoBglag7xZ7ZK+A1s6AIArMxzs/Ga2dTksovZnqRjUPVp53F67Uz91S/MK3T6XEk4oPQCyn43S40RBtAg7sCM6uoXtI5ei4oVQJavGbbxs7UCJjTQtktDREqqdkcIwvb1Nxw+Zhdq6GUzSDg84gCKplMCLBYLpqSI0wlGkEBG9wpSq6y5qQi1gW3m+NdwvjYPswm46JopiqvVEnB6eRWyU2PG6AGVSEQ7ZYMLTLdCcpQnUmAlsBxvqALsEgQo6gX0NzWKoA7gSrm5nJemGUdTqdHlAQElgg0EvAiqSBXLEhzicCg3xeUZhrZ9syuFNvJahWZbEqASoIPPjfBDFWAzEgsJqBExSiK3WwwEpMcado+BLwelAsFuZ9TybTY7/K+EoAiSMFxJnAbi4Yxm4iL1Tjtbml5TOXryOBexCJhzOvsQqyuAZPTcflcnK8etws5/mx9HUoEwIySKDbI/mITpq29A7lsHrFYvcwtZuIS8GlqbpAmzsTYqMyflvZ2AVdYQPK1mWlLwJ8qgebmFplTzJ0VW18niRNFaXRznrFpyjF2+XzYtHUrGgiCc/PmpmvoCNYTaCvD5/fYzH5mYhdLYvM8NR2XsaPdbzI1K81eNjK3bd8hhWnn3Dli9yGKG5dTVKuJqRkBljl+O3ZsENA1EAyJ6o/qTTbKOMZii0ulpj9Qsx1OCrBrlPneAXR1dAphQy+bAlJSMUs76LaWJszp7pLPyAYglcXcpGnXwXsfjUUwMx3H1OS0AM9TU9NoaOT4VpAnMUB1YGRiWgD6xYsXyZpB5iqbfGz8kXTgCQQwPDSIhfPmSZ5EZ2srUqLYZeeyiubGerS1tAj4npiJS/6v1+8RFbaRo1WhD12dXTKGzNHl2NGiOZ/Pisqf6j7OZQK4bGrSRpnNSVGfU+1EwM2sIBaJfNCE5VrJLA0BP2iDaVkoFEoCVBIsoT1kLp8SoJgkhXAoJEAqrZY5Z3lfuVYkUyl5n+RsUrJyCY4ODg7Ks8G1j9a4VCOzwGSTj/fW5/OI3TsV/Fx3OXYEeznnxILV68WcOT1CUqBKhXkj+QKz4mzQkLmxwWBAVKRUtRKcZQ4xm+yi8HZRBasJmM5njop1Zlinkkl4wyFRkxKcF0UmFZhlQ+YX38vvstd7Ks5JIKDShOszgVaqqdmU5j2W3O10WtYDKkz3A9H8Pr4O9wGxli4boqYlcOJwaQgFQzaopevy7xwvaSSzsKbNjai/SPSxFaxsDlPly8xorq2c37yX0kAulWSd5WuIZXTNWpIgLkE3fvG1pcHO3EaSZcplAW+5VhGkFvvpGqBFcJZf/D6uAWKLHfDLvN9vS82mP/dIvrf9GZlJrEqzWRS+hmHnB5vM6jVk3eK1MddPQEkebDRN9kA+r/uzhvlM8vt4iKaNMsk0JDnwi01pqsG5xtkqc00cGhSlIhaj3Ie5T9pOHoqsDRLvQDtoghnM5iEYIQp32+L1recfg0kAmJkydJZwaBgdHsLAnj1iO/7R087Fc39dhaHRBJKJtAA8BGqmqQyvKW7Jpo1GQmIHzs8ejydQVxeDZZWE9MM1jOpTb23vtrN+IHu32AcTFpEMSCpGbaSfa3lnTw+u+/KXYHEuipLSUQOAeZqvheX+/wDA8npSGdmKYCq2Occ4p2gzetfX7pO65KijPoS7v34nhof24s1XVqF/124hhzBta/89soF8W5UofycjULOBtv+ipmK0zXwDXgWnnnYa3lmzFjfdtlKY9Yzu4D/Ks+Hx1X7Gfp1/hZftV7DfWxr+tdff/30VZmMLkQR44elnMTk0Jrnw7+/dg0d+8jhCWhWb3n0Xk/v2SbYnX/0vf3sZBT47tVxvMqPl+RBFaUVwwjOWn46JTatFzc0IEbZLbMjvA+m1Xc/V1Mn7gfH/HgC8/+f/uieBCDNsNRMdLU3wBiOYmBlGyHIiEIxgMDmMiOZDMV1A98IeTIwNo7F9LrZt3Ibu7gZ87MMfRnYsh+M/vBC7UzmpjU4+4XiY7ipW/+UNVNNVLD55Ee578puYHi9DT6mYN6cdrlA9jj/8CKzdPYS+vkFUoudgV/sZiAUG8I9Tcqh6aTtWQWqqhHymiFfWbMOO13ZgxW03INBTRMgbAyoaRgf60NvVBDUchOl0wOUOIxxrRgYV7Nq6SwDFissLqjA1aHAF/IzIglvzCIM+63RgJlNCvlJFmeAv7aBJbiS5gdaxvB8E+EgyqY09/0ywl09KRbXgITBPFSrJIfsnhqglFTgJKtYyeQWsEmiQQDLBWCesigJFq8JXMuBrjGI2m6tZQ4vssgbu2k0XuRZRZVo2wUEy0+ypIJnRzNit2jm9MHOosGlneITMQcBKiJsOVdYWRVTKithAMyWY+bv2lLIV86wBhdwj9uo2gYNEDn7ZkTe8HksiZ+wno0ZQ5WfkNRJApxpTHBIMuDWnqHTZLKSSpaKXpWbi3B0ZG5LomYA/hEwiAb/Ha2fY87UKuqiDPR5atFXhjwSgVCyMD4xgbncvxicHRVnCepPEPTgZixCUs5g8xVUTmWRaLNdYJ4nKuVy2baNJtBAAG7L3SA53bUDZhOLl8rrBJidJJHKushcVjr08c7R55n1RSZLVhLhZ0ivQFDciAZ+46PBUWK5yr1OxY/tupJMZtNfT5ceN2URSFOilMsTGjnNNdStojtZDz2ZQqBSQ0EuYP3++XB9tpMsC+jswMcHa3EROz8GsakjMFoQYmhweRDQSFDcI7h2z6RTg0eCpD6F5bo80Bx205OZ5lfddctvts6fYftcWOYKYhkGXKZLdSpgh8S+fQXtHK3w+FzTVslW3xTLGBwdhBVW0NbfJOaVv9x6ougVfoB7lnA4P3SyLJfgYx5Avyf7OoAIquqOhENLFLGJNDcjlCkhOxlGWYGrmvfnk32h7xzMVCb60W46XdalXGJ3Da+P5Sy/okk9YIJkn5LedSUqGNLi55Pr8YSF5OH1OmKWy7Mdwq1JH002P5z2CzVWeu0lipnuM34t8zkBdXR1MS5NoGp0RQxprCkUygE2jDIOxL2zsEXynUxb3crcHzz+88oP96cAfDozAgRE4MAIHRuB/3ggE+zfAoTkwER9HrlCCyxuQ85qcLcwsxkb3on+gH+OTcbS0zsHYVBx/ePY5VEtpXPqZs7D8zHPg9gThCzWhkC3DyldQZDyaYYiyd3pqEoVqAg1tAcxOjOHnP/4pmORz8cVH4tRTToSTETn5Asp6Fla1hMRMFi+++AbeW5vAdV+8EUcfdzIGhqdhwotKYhiJ/vU47qxzsPjDR6NCopCL5KoiXA4X3n5tNSYGd6M56kZFpwNXFZ46D7oWzEVX+yIYRRNvvvoaYmEv2luiqDJ7Pp2B0+1DONqA5o55MCynqBQNi0BiEYn4DO6/5z5MT0zi9q/eisbGeukVMCaBBCafx4NCJoenfvIzDA4P4wvX34CDDj8McDpQKeTx7prVWPn1lai4/HDVdaB34UEwTAeOPrgRZ590OCLOANxwI5Eo4LOXXY66hjBOP+Uk+D0ufOLEE+H2eIW0yvMigep16zfikksvw+VXXIGbb15hOybadnN2fVqL1psYHsYZZ56K4z5xDL7ztTuhstCoOGAWy8ijjHQhg5ifgisP7n/4F/jbS3/D3Xfcis7uNrzy5j8wkp+Gtz6Iha3tmO4bwId65qKhvgvfefQ32LFvAz5z1WmoD0cR9YcR9DUgTzGOOSXubx864kT0jaXwzceexKvvvI4rrz0XvR06rOIemIVpHHbwfHFzM4x6lMpzkMoVMRGfxJM/fgFeLYr77/8i8qUBbNn1MgL1fsATxmzKgebWpehsOhaxwBI0x1y48rPnY3xsHC8+/2fUByMfuIIWC7qcayuaE/mqhRlDh+r24ifffwy/eP55fOrWFTj2rOVISmyJG1aF9ZwpffCi6oRFIQhdDoeH8NQ9d2PGpeDTN38JTXN6Rc3L2pYETY3FMqOIhJRYkZgR7BvBwyvvwmxiCjc9+jCC8+aiQMFazVlKzgdSyUpJLL9H3T6s+u1v8dw378EJ556DS1beAU1l7ArPXGJ5BlMxpa9DMiJrcPZ7lEIav33iETz/h2dx/eevw1kXXQqLAiaenSQSswSP041IKCI9b9Z7QzMTKBoFPP3YT/DLxx7Doo8fi69/60GxqYbDJUI8xcGeWRkKa3uSX1W3gNWWW0NyaBiP330vtu7rx1W33IzjTjsDOmNrSKpldEexIHbTDrOKwtY18I1uxz837MDfX3tHeigOt4YcPPjU9V/CWVdejVQhLzW0k3EjRUNi9Xg8KpR1uCo6HrvjVqzbvBFLzzwdF1x5NSwPAXpGHlaRNzMwqzoclYqcR13uoGAJ7C0FvS7sfn8TfnjXHUgN7MNRn70aX7jtLiTzOixNEZcp4iWKyU6K7VxUptU21dpVFV7LRDkdxzNPPIw1f/kjOg9aihX3fgMNvQehWtXgyubxtxdewKtvvI6OngWYiOcxNLgTxx/3YZzyybPhCtgYwwEA+H/eXnXglf4TjsCC026UZj+bIlRLiRrLRZVvWdSdtMHlhsuGNxcGbyAEB63oRHFUFKDYoWhwcgHQbHsuSeEjQ0ezs1HZPKaawOvzii0nmxbSMGaLggCu2D3a2b8EJ6g2dZglsVnlZsJ83XKZFqEhUWH6eA01C1obeGGWGO0amGNoNziovGQOIm09eS1skPADsCFEJQ4BEIfmQrqQt+1EmVVolBCmxahONYQqdhMuZhWTnV2lyriIcoW5kvxMbKiw6c1YKz/MsiIq16qLDSqq7dxim8vPG4nGBAyhEjlJi1DFIVYm7P0SSCcQzQWV+VxivUt/fCpI0wlR86qqhVQqAY8A9Mzucwl7n6IqNhUIuBFoyOVSUJSq2Pwye5CgUjw+i0i0DiXah9Fim3bPqiqgGUF/zeWRe8+NhmorMnMI9qdm4jAN/gwBvjLcATcSyeQHdmTMeC3ls2I26HAGJGeXilY3lQqlojTP2IRj48JQfQKicSx6urtQyGdEWUKVMjuRzNhlQcfmPzOzhvcNCZBWzNO6LC9ZxdOJFALMR3Xb4K9K1Z/bDV/NbjgUCIoCk+9LBS/nGlXbBMxp70xwmfPaTXC6WEApl0WmwAyDKppa2tHW3inFKEEz09BFcdja2YV0elZsQEaGBwWIYcOrtbkVFUuFPxiS54Oqd5ebN4+KNCdGhwahij2yDdY0NjWJso1zLpPLYNeuPWhobseiRYtQLBawYd06NNbXIxqNiAJzZGRIxjOeTCPa0CjzuS4WRdDrQTIRRzDSglR6FlPT46KM05wODA0NIlZXj5bWdiEtDA3z/2Po7GxHNpfHdHwGSw8+BPHMLFKZFKamJtFUX4d9/QPoautEc30joqEIAt4qdvftwaLFS2xVPe2xk0m0NDfaz45uq04JnhGMZlu5viEif54ej0vzcmY2ifkLFmBX3y7oeh6GnpcG1PRMFgsXLhbQfe3a9QJsTs9MIpVOorm1A+EwVbF2xnMun0Vre5tYCBNIi/i8oihdu/Y99HR1oq29BdlsBr1zuuW6mAkdDodEGVws5sUmiOuB2ByWWGiq8FNxXiyil3m8oSDC0bCA1E31YSFRTIxPYnhoVDJ0CUDT4pqqlM62BiEjCNOTLgAqm25OAX3T6aSAtAKC0Ua3mK9l3XoQClNZDckfJuGCc5PqcYPPKwHCPBuDRQFugwE/SoU8GurqMDuTEAcGrqWcu5wTfH9+Xs5Lgv1cf0TdX63IdfIgxOKP10gFMP+dKhKCeSQs2AqcvADL/HwmdCGWiNV8ICA/HxBnAVM+B5Uh09PT8llpHU4yDpW4fIZp0c+1mrbOojjVDaTSKQF4p+PTYkXLMRF1qoCmXHMNAZBJKOAzQuDQVqWWBVxlc1WUSDU7Y4LKrL0JPpPEwuKWgDgVTXL9LMppUS8qYZeA3LOpJMJ1sQ8cAQhuc42mrTWVtyEhchjClhX8i8rJUkkarUIm+ACXsmTcxWKZ91qshkl3gWTqCVlJwP2KAK08QPMMSLtxUfSK2o37AYtpG+6S7/+X3F+x7KXa3UHgOSsOB1Q2cewJ1vO69+c9EygWZXINbOY8klxwGV+qfWyLZwF8uRcKCcvOJ+Z+QuBD7J8JftRssyU7XuzBbQt/G8RmZEBByBCioi0biFKRxXEkkOzxyXNCBT/3D3mvWt66jCNJXRJAyX29ivf+9jM5BEnmS5kOIRrGRocxPjKKVCaNcGcXTjz1XOzYNYSd2/sw0D8g+b+W6kQikxUFlKpYiEVCHyi7SGCor29ARanYFqqWCb/HLfZFJKNQYEv1crnCY4Wt8pP7QTCHwLXYdytI5TJQ/V584ctfQmdv738AAKZK0FbdCtOXol2xG63KPXt/42b8/g9PYzo5i/bODjxw/31ITU3hH3/+E/p37sLwTFLuh8SZ/kvOsF1a2mpXgalEmWvPHdYRi+YvwCnHH4G/vvgiDGZg+kP40s23IByth+pyikJgvzW4gKf/HQBYMBJbcCxfDt1CxWXBclZQTabw1yd/j2Khgn8O9Isd9FNPPAytbOBvz/4RFeaYWxZm01m8/d46cXLhgVwsaTkuNuwu2a5nLj8dU++/JzUGYfNytQYACyBfs+WVWlLQtQ/UwHbesp3H/P9VAH8A6FtVvLhlCkcta8bJZ5+MV15+C85gGPnRHA7tnIdn9vwT7pyCXDaNnu4WpBIZxOob8P7uUZRzFRx7zMFITQzihqs/i7CzHq/pCqyNr+H8i87Dd3/0AwRJdtMqiLTUIV8pYNXbfZjT1oaOeQvw1lQrSlYjfnFmAHf8+ClY6hEohbrwh9uORVaZwJ4RFzoCJTz68BNor1+Crel9OGL+KfjMJ09C1wlLsHfjP6BUy9ALZbAMKhgGmlq7xJIuGvDCXc/6UMH0dAIjEwlR147vHUVHby8UJ6QWJtBL6+NCxcKUXsIsLYmpluS9VV0y1iQ4chaRUCEm+GSa14BSArsENYlV2cpaB8rM4xWEsKawFVtmTke7wcV7xnvC/wrIqpRAs2O+r1al+t8t84Bq/8zEhNjflsm6V1U5P/B9BIAWzzwbXK4ht2JBzflDJQVzeQs8e5ARXragU5nLOcQ4BnEpsgSY5C++n8XrFtJIzdq8RqggmMV1kORGPqfcjegEUJbzDYFhwBBr6H8HkPlvJFbSyk+ulcQXS0EhyTrSg8mJSdRFYsik0iil0+horEc6m5JzSraQhV40kM/m0dBcj0rQgyBz5a0qIqEAJmYT4hzEfOBSvohoZ7OcMYSEKet8ASbJUvV14sZirwi25TQdC5iVRfth1pp0KpEGJGxSLl1aWEvwi59bnimTwLkdRSNEC8YWiBtFWRwSSK6zgVRxZBYyVaaYgerwoFDi63oQ8QegMnOdLk1sLCeSGBsehd9rk5voKsFadSaZQ6ypRezDq4wA4jzI59G9sFfieGj7z7gOur0wH5rnrXwpD184IAB/U0sHcgUdyUzKJgsz9oa1ksuDRHIG7pAfsaaYHXEDRa7bXkI5L+yoIk5S7nESnyDXYNjOBBKbwsnuxsieYTjpeKOXJIKFNU0hlUNQUyQPUeG1VoqINtShmqFFpIm61joUKzqyVC6Hoxgfm5D6rq6tGablxPjwiG1nr7nkfpAQwB2XexCJETx77ds3hHyuaLtmRaII+kjq1WXfoO0z7wsBYpLDxHWC95bj69WEHEilufys5kXRsKB6/TA0qj+qCGhu+dyFShlFk3bdKhFrVJjv7FLg82iA5oPlCaCQzaOtqVXOnCRT5FNpGMWC1CGNdVEZX85Zqnv+9oPb/hN2PQ58pAMjcGAEDozA//kR2P3rpxCt88JyZOEk6V8LIDGdwsx0An17NmL9hnfELfHgQz6EY44/Dbv6+/HwEw8jX8ziws98Cp+5/Cq4/VGkEhaY5ZGfnsDY0D5ks2lkjCwyFdYhQEeXH0O7+vGzJ56jKBiXX3Ykjv3I0UJSItWsqltIJ/LQtLAAwOs37cF3vvcjmIoPkzNp+EJRzEwPYO27L+PKz9+AxYd+CBXuoeIkVoBiljGwewcGdu0ANSiE1thnjdU3ort3HuYuPAh9e3bjn2++is6WeiyY0ybEOJLbfMEY4PBAcflqClldzjSVagXx6Tge/+HjmJ6N457770FnV7v0YakRLaSzMDJFVI0yfvvLX6FvYDdW3L4CPQt6paYl4Lpu3Xu45favoOp0wxdtQff8pShbbszpLuGUE+ZjYeNCRNQ6xMfyuOqaa+Cr8+H0U05G0OURlyhfICBCkPaubmgeLza9vwUXXnQJLrv8Cty0YoVYFXNv5+/ijGiSWOXA1MhunHvOGTj22I9gxeWXw824N8WPSgkoRz1w1vkk9mFyKo1HHn8Or6xZizu+dS+OPXoe4uObMTm4E/nkDKbG8qT+4piPnYRUzsJPnnwG23e/g8/fcC6WzF+G5rpWuBwmRocHUCxkJWqiqXMhRpI6fvy7F/DyK8/hMxechKMPDqMxmIcLjBaMIhTtQUfnhwGzVTJ3N+/chbvv+DoYBvi9B+6C31/G7tH30B/fgSkzgYoaQji6AG2Rw9ERPQS9rVFcdvGnMTkzizfeWg1L0VClQyfrsbKOKgUt7O/oJLSZ4m75yGM/wcO/+xUuueMmHPPJMzFtGLAUH8yqC26d8YwuJNwKig7W6VVUhifwm3seRNJl4KKvXodoTzd0qlvLDijMDXY4USaRVVVAP9Ag42WGJvDQHV9HMj6Frz7yEAILuwSEpmOn5NuyNUO3Uou/RH8qduSr/vgcXrz/e/jY8jNx5c1fFgKmm4RG1sq1fg4JdxQGkGTOiBDLKOFXP/8pXv7js7jy6mvw6fMvhKa5xT2UOAZfWzicVfbpGQGlYCKTEHLCCz/7FZ565FEsPPl43PHAAyjRArrKeBpAoxV2pSh53tFQEB4tIOp/ngGzI8P46f33Ysu+vbhmxS047pSzYCgaDNpUk3TNSBwBnw0YW99FcHgHXtuwFX99fbXgKhbFZYoP511/I5Z/7hqkcjn5mYBhwlcm6ZdubVUUjSpclSJ+eOdNWLt5Iw5f/kl85uorAZ8bDtO26S4ii6pK5idrbp4KXdAYe+d2IewMYt/WHfjJPbch3d+HQy+6Bl+84z5kCwZMp4WiUoCmA+6yClUrw3KYMNx+yUEm8Bw0dThmJvH7nz6OV/70DHoXzMOKu76GYrQLVYcP+15/HevffB3+cAiuUDt2DeWRie9ET7sPn/789Yh10Im1fAAA/j+/xR24gv+bR2DOqdfLAZQgKZvuPPyxcU17yZKeAxxlG7SVnradjWdbQVq2hZjkJTIj0COseFGUFfO2BRfz/EoladhQnUTbBP48mT4E+9gwIaDkddOelUx7quQUaYSwoU3QVeEbV22LVSqImJdKy0uG0UsGaM0mmQ0PQydT2hTAkBbVBBvICmdTXgBWuy8t1oQEaNkwpS2XNOYl14+KKuY+2SoDl6qIsm0mkZAGK5sYFTMDj9uBQoE/40apaMLrDyISjgrIMJsrivUoQQM2yO0czYwAkm5mDPI683mwDReiRVcuLY3YmeQsVMsUdWsqTaWdKs0NNuEtsLnhkOYaG/Qc/wBViUXahNqWxVRrsYmTz+cEDAsGQgIQ0cKDzQA2DDiuBMWcKjdPBTPxKQHI9wMhHGMWLwRT2aDhRldltptVgV6lFajdEJIGuKYhHIuKHWcymcHIyLgokAkwUeEajdUJOEDL1iztykwD8fikANS8L1Rx8YMzi1Escml5wwZEPTNnTWzevB7RaBCK6pMGWTgSQ9m0bf7IWG+qox22BxPT08Lst7M+LTCLk+wvArmiNg7XiZq1obEZg4ND6O2ZI8q5lqZGyTHlexEMoeovFolKo4yACBuRVDTy89Gaj+MSDUcxMTYhoJk/yEWuUacAACAASURBVM1Kgd8XwNjouIAxLH5i4bAAFgky9/UisumkNPBDkZhknY1MDouCNJcuoLmlVeYhQRMqKYX9xCxtEh7Mqtg1N3e0CTDmcmvo273TtmbzRqRBRIUxs2P5d6JiVBxobW1EJpuANxAQBde769ais7tbnkfmwLKh2VDfgGXLlkoTlWMx2D8gDSbmc5J5tnDhAlEgTk6MY0/fbgH2nLVMPIJTzc2NaGttlTEfGuZhIyMK4YULliA+PQOVBAWnbfvHZirVBswhdHsD2LJlK7L5nOTFUQE6GZ9Gz5weKZr4jO7buwuhoBfxqWlYlgtHHXk8QsEG9PVvkvcI+7047pgPYdeO94UBWilTjWEDjmxe8n34PNPGlg02WpLQjpvrUyGXlcKIzza7nfFEQkB5l5PW3UEp1qiCnJyclJzr7u5uAQ9U1QAt6GnZ53V7kUqlJXckMZOEW3qnVcmf4HwvEqir5QVzDSPgwGeTagreX4LZA4N7USgVpNG3cP48UWR2d7aLdTQBU86lvQP94jRAdScLLIJejcxMNitoqKuXa53NEHx2Y3h4WLJ621paxaZZAFHVgWwuLeAkryOZSqOhvhHDwyOY2ztXWIac9wSu+YzyfifTs0Ka4PyO0j6bFsECgqcFaKXKfi4V1rRuSs3KwYcgPtWitIenPbao3dOzktnKn+caK6xLh0PGtb2dub62cpfWNmzC88+0M6eyioA9CT1U4hLoZsHNvFxR9FLtavB1VVEA83MRSOd6wvtL63dmJlH5S0Uw861lbyN4XGGh75OfF1KnKL8UsV4nGM19jMC2WFyCluFh+VmutwKO1gB+zmmCCaLqroHStl2yKdfBeU/AgfsgX5/gNb+P48jrFxCb+5u4JNgqHhI/CNSK2pjrLe2hxUFDl/fmvsJ5lcvYADrHhFbl3Mz4uQnQ8mfJ/uXvVOdKNpFDkZ/n/BfbZgsCFPCLpC7Jh+baweY5AXcBexwC6AsJI5sTRTmvk6ps2lLzXks2cE2hyznAfB8CtwSFCPREAwGUCyW8/vwPBWjQjcoH8Q2D+/ZhfGRELHvKBGNdPpx/wWcxOZXE1u192Nk3gFlaplaAbL6EisEcdSe8tMZkfvj0DBo5z6il5cGuljvL+8LPLfUBgf1iwSafqSpisag8Yzyk83Bklam00pHMZpjIi1OXn4Hzzj8fGglQoli3QVinmw4eloDHwmSSfHlbPmtbM9vgrz03dbkXasXC+nXvYf2GDVi9eg2WLTsMd9xxJ0ZH9+GlF1/AYP9ujIxOQFG5XlVtYhprFoVkKWa4Aj0tDSiXC5Jn3dzYjMVLDsLIwF7s6dv2gZUy1bQOjxdfvevr8IVCMAhWOp1wMZeXuA8PgmLHzFXeBlbFzlpAL/FzrQHRNgpcLZTgCHhRUavwlCvY9c572LB2I97ZthPv9u3Fdx95EEcesghaKYNX//QneBRNSADrt2/B0OgkyhWqKan8dkl2kYyN08SJp30C2S2bRP1IEFKKFBlE226XtaANhNsOCfsRacF17NhiqRX3f/GZrKE+8jMpdxu6OhWMTPRh+3YDnN4BtxOtwVZYoQJyRQ9G92XQ2R3G3pF+qL4whvam0dtZB29PHY5AEw49dTEO6z4MD23bi/l963Hy2Wfi6ntWosmjYs6iVnGtmBhOorEuDNWtwh1QEAwfhPfXvg93KY2jDl+GnfEcAu4OnHflGeh0hVFMeRDqVJEzKlgzmsPW1/+It57bgPvuvAWHHeoBdCd0jwEX52jGh1REQ30FqOtqQNEEmppboWghlK0ypmcSGBkcw+i+cbT3zkfV6RDioJsEEKcGHSbyhgnd5cUoQUnLAZ1gKVnvzAdWnDBYzxEwFlCdM4FqSXrGck6LBr4Gnoo+V/5NlL/KflDeBlaZ3841kk2ReUEn5kedeGVgCjln0FbG11wShJRJ0LhGRiDgK3QGucX2/eT3yvfXcrW5XtUOGtAFbbbXLINscMueu5wvNqnG/hTck4RgWrt+Pq+sg1jjs4bl+spmDq3UqALg2snPTOIUa0XauWcKzH3l+hmSBkg2nZW6oCjxLyYSY+NSSwgj34JEpBCA1KoW3D4NBrOrQlFx6KFFOtwepLjvuLwIx4Ji8cicOq7hbFrSYtjrdSEWDoiTRjaVgz/AOAV+CpLV6FRvXys/C5XffK4cLtbjZXAF99ABiYRXAXtpHUdgVxVVjZtnOLp+VIpCyuV1UxXgdBDUt8fVzrarSN3F8wMJP7RuI4DMlZzzjmtwqayI0tcjimPbQlrul0ZgnMQCFZPTCbGS3Dsygqb2VrgjPiGcOl0+TE1Miyo4Go7AT1BxJo58kuptRnM40d7ZJus07eYnxsbQSkKno+a4QVttVUXBsO2SqeTwcD0jaZi+UWKXx9RrSPwFnV9UEn/zGVRJLHO7UOGZlQp3IUOYkmu8fcNOJKfiiLk9iIYCaOppwaRZwFQmjeZII+p89VCrLugOE9nJuDjL+MI+LFk6H2bZzgTct28QbncA6UQKznIF0bAfOb0I0+GUz04HHt4LPZdHW0szLFcV/nBYyDs79wygWtChub3insX7SztwKsFob84MYu670FwyG3Q2BMVqnTWbCUsxYWYL0LwuZN0OOEJBVA0FlVIVKiOUfF44ChXJIOY85nUJoYjPC0knli5jwoYoz8+cG2FfAEahKHUAHYzoWu1xuvDM7Vf839y+OHBtB0bgwAgcGIH/Z0cgvukdlPUc0qkxJKcmsG3TRoz278H87k44HRUhjx+09Gi09yyGM9CA/rFBfPex72ByMoULLrgUy887Gen8DGanMyhlClANHe1NzdjT14+65nbUt3Yg0uBEQ5MPOzZvw20rbkYhCzx4/+dw7DEfwdjIiDhYlHUTw0PjcHui+OOf/oa+gTE88J1HMTI5i3S+BF8ogoG+bVi35g3ceNMtOPzoY5ArGVDEfbEMUy9g43urMTM5Jr1Nu3hXUNfQjN75i9A5dwHefuN1bN7wLg5eMAdzu1qRS6UkKisSbYLq9GI8noQ/FEEwGkWJfRq3U8hXj//wRxgaHcTd992NnjldKBs6Stm8fN5yrgRTN/CH3/4WgyOD+OrKW9Azv8d257CqWLt+LW5euQKG6oY72oYeAsBVJ+Z15XHWSfOxsH4+/NUQEtMGrr7+Rjijfpx64omIeLz4+IknCQBMciYBYKfXgy3bd+AzF1+Ciy66GF/68k1CdmONxr2VZDWJpUAVs1PDOO/8s3HIhw7Fyi/diDKJ8VUP3KoPzqgPDq8D2dQYVKcPT/z8Rbz84kt48Ou3YumhnUjlBzE124e+wa0wLS/qG+egUKT1tYU///lNDI7vwIWXHon5c5fC44nB7YlgfGwaqakEvJ4gIrEW5MtVPPviS1j/3ru48dpzcfSSTgQdOhojdYiEm+ALt0Nx1gEVAnZejE9O4I5bbkUpk8U9t9+E1mY/PFEdG/asQbwyDaevHnDUo8G3CD0NhyAU1HDRxZ/G8NgUXn/rHTipuJRzMs8LpoDAJCmyL1kqW+IO871HHscTT/4MN991mwCtE6Ui2AkvWioUQ0NVdSHrdyNnsQdSRWloAr/+xneRdZq45OYvIDynBwX2lCoqVEsVIVqZBHbq060qwg4VxcFxPHTn3UjFJ3H7o99DaGE3Cqx3qTKmepdTk72RShkwGSNoIBj04LVn/4Q/f/P7OH75mbjiphsFrKX4yXYOsmtfCsHEaIifr1pGpZjH7576Bf7x3J9w5TXX4oJPXSg9cJIf2Geh+xnfWvjnFeb7VpA2S/AGfXj2iZ/jN48/jkUnfRx3PEgAWEWZkDFdeOTzl8QqPcT+pMI4EDu/Nz86hCfvvw/b9u3FtbfcguNOXl6z3C7DhCliBp6xKMgpbF4N39738eq6rXjxzdUoCwDsRNHy4JzrbsSZn7sas+mM9PgNcWqrwKe54XEw8k9D0NDxw1tuwNp163HM2efhqi9eDy3gA0w6FLigK3no1GSzbq0qtiU3XWuYeOLwYM+W7Xj47psw078Tiy64CjesvAf5ggGHS0HZoUMzHfBQAe4kMZz4DoF/QKlU4eNnSCTw3M9/hHdefB5LDzsEcxfOx8jUOA5bejDWvfw6SvkSWnp6oYU6sG0gg/TsXvi9Bi65/nos+8hHJf7zgAL4/9mt8cCF/+8Ygd5TV9jKCy4fpo749LjkKnk9zAwKwOOJCOuYB0baEItls2TGllAs56W5aOi2+kfyvxjuzWBxNipq9rFGoSR/x/8nMOsPBoQpTdviSCQmzSj29WgZYhhUPjlhKmToG5IhSMVmPpex1TFkuVu0U3YiFIqgpb1NGuAEPRSLzX4TuZIuNihsp2QzGWmgNzW3oKDTx9+EUcrC76HlMRn0ZWmq6EZBVHDxxLQwbVgU8QBP9r+4phGkFDDBgUikHgEqMKSXQmUdm9QB24LUTSs9VZrlBGUIUFApJ7YlfC/a9zkUlDJUANgZugQYDVrZMntXcyIQjonlMd+TQAjBTBY9RR7aaYdn6ALI0MKLC2a+kJXMMFrQ0VqaACzvGe0yCRTTxoSKSskHkHtSkmY6wcZiIY9AMCx5ty6xxtYwNRkXwIR5qcJAJ6hGBbbfL0oFNh8rionRqXEUKyW0Ntcjn83B5w2iVCqLPfLsbEqu086gZEuRILwOp8thAx9lZpeFEPR4ZTNOJ2ekiUPQyxew1ZlVpYKKynniFlCRdsAkJrDRU8hl4HKqorgkmEiVIoGL5sYGLJrfC8ssY2RkRBj1VA57vH7EE7NiPTo8OCSAjWmUpDmTS2eFaEDWFlWPBE+4i7o9TtTVNWA2w/voF6CDADJtgJmZwabZ+NgklixagkQ8IRbDVOTSlrniUsUah86kBOZS6Rx27N4NxWlJfuv2LX1iF0fVKfM1W1pb0NrSYqMLliably8UQNEoCQC4fsM6tLa1yj2hwprKDTbO4jMz0rQ85qijRbE9MTqMzRvfhTcYQktHJ4LhqIDVvNdUveapUNVLYu9L9T6BtOaGevksnW0dtfrNxJo1q+HzuDGvd448J8ysHh0bEyU7yRwEmjgX+SzTYpxzPRSOSsFEhfrY+AQ2b94sDSiqXpn5Ozo6jI985CMIRSIYnxiXtYDkimOP+xjGxiZkztIKJj41Kbnjyw45BG+/8zaCzJimLR1KSCWmpZi77JKLUVcXwOp3/gmr6sL8uQtsS+UiCRoaCtmU2CS2NjXKnOKzOjtD8KgO6VQSI2MsvjX09PZCzzMLroqdO3dhenpK8nZpWUgAmMrs7pZWTEyOo2wa2NG3Aw0tDWjt6sSuPX3orGuC12FnFxOAIvAnmdGBgICNmVwe4+OjaGlsQjadEtVLY0uDOCDQ3qilvklIJnqpIOAu1yA+k1TKT0zNYmxyCu0d7dLg5a/6uhj0AufNBIbHh9HW2iZgLcc3HIrIs0owiphJgDaCtZzW1tZW+R4q6Dlf1rzzBro6uxEIhWWdJzCsuZidTRVoHu1NLXDRHlAsjpiPPiNrGceGahuCrFRcB8MRaVyHwhGZi/xyanaTORKNyPsTROVYEAygGp7KZ35OqqoIxjOTl/eXewZVPPwl9pSWJYA5HRq4xnPdIKDF55OEBf47QUr+WRr9bPjXFEC0Ip5NJEQ5xeuWDBaxmbVtQvfn3RaKVOSURGW9P7uXr79fsfvv+5olICL3AjvX15DrJImB/09FfXNzs7wuLcE5blSy8boIwnNtE5CZ+fVOEnbsTHnOFdpcc/6Igpa7sWkrxAUwkL3NBpEJ8LIBz/cWAEWsiMjCppUwg3QUeQ+OM7Oa+axyncgXmUvp/2BcCdLTaYHfx/EjCYD7J8kPnL/cM7lGMaKA84UgK8kwBBgJYnNuE+jm57PV0x4hR5WoPioWxCLYo6hY99qvpRHPPbcWAYrBvXsxMjQkn79EkFJ1Sn7p6cvPRayhDavf24Bdewawu39EiFUWgYhiFl4fAVwT01MzaGqsR5XWQwSoKgSZbCa6XqmK/f3Q0JA0/znO3LP4jPgDfC3b5YTuGhL1QFtPs4LBkWFR695z393SgOehlVbiPPSRx2ux6c49TLNV4AIK1xS8+xNmCNyLar3CzHBNXB3Wvrse76x+D+2dXfj2Qw9iMj6Kl//4B/T3DyKRSEHXmWNM8p0pMQBUSGt+Dy4882S88/YqqXWYt0PwzM0Gg0LSAS+dYBzBYgcslwsPfv/70MURgwp+guKMstjvH83fqU622b3/CgDvtyYXMJjzmMA9gRmzirCl4De/+CVeW7Me7+7YjYJDwaYNb6OSnkLfunUY2rnHzlh1OfDCX/+OXNGAQmCS6j/DVmWazjI+cdrx0LdthWFVBGwXkgEDusT4if4RXCts1aIA0TVJsm1ZXbMJ/pdCeH/+r3y7ZeGYi67BTx//AULNUWx4awihMKBWgCWHRJEvati1K45580MIuIMYGEyho3c+Nq3ZIiSFvLeI6z52MLZmDcyOxFEoZjCnO4wvfuE2nPWFr+DwhV2Ip2Zg6Cqmx3M4dFEzyjoViw50dizC3J5OHHLoMWjyNGDaEUK4BLyiJjA868DMlmU4+GDgYNdWzGlvxfC7r2HncD+WdLqRCHWjuSOMJreJWbMTijoF76QbQ7qGVlcR0bAHAcZgtNfDpDJQdQnjfdf2XUiTwOLwSuON9t9sULFe5ljlSTyxqkiUq0iUytDJKqd/nZO8fxt853PCeaSLH7OdgyWQ7AcgO9fdmg26RVmoTXShilL+unaDJHqCpifMVTcBr9ioE2T7VxUuyT12BAz3OzoB8Jni/BUHHcmvttWtJNiJEXQtW10UwjXLaCqXxXqaz0otD1sMxQlYCqnTkj1BrlMu3Y59oEqEHRs2EwlCWiSYKnY+uU/RBEwUlj5BaBmGqqhGWdPm8gVZ6/hxi7qOgOwhLnGJqZCo6fOiki/CSKfRWB9DIm2TrXx1EVgeNxz+EJzegDSKCBrL6GuaqIZdjFsRApTtXMTrJJDNv5ecMoLc/Dxiy82oDjvD1sXx4nPu0ODRVFEyML2YdTCt8u3zD4F3O2KBjjfM5qbPMTOBqwbHzCGkUo4P38vl8oojCdU2PjbUmMfFW6bQOQLIk7wpN8Jtu2GodJzgmcW2/Ofez5NWqVTBVGIGsaYmsaojmY8EF97zTN4Q4hyV0VMTU7L/c30m0Mj9gXWH0+dBS0sLjKKOTCqLpsZGIRBblg6fl+cPWsprYjnPPWNyfAqVUhk+Ko2qBhxeFa0dLWK3zj3IQ/A9FAL0IrZtfB9NTc1o7+hAMa9jdHhScpkdHFdm3gJYcughUNQiFKcb+yYmkSMRKGvA0iuigE4mU7KG0Y6PYG0w4ENFcq7Z7mbemyGEB+7ZQv4VxyUSpP1yBuF9IGGTTUTW7VTqzJZI2lXh5fmsQLcjU7LjuEfxtbyhkDhuJfI5cQXxuxivYsD0OsUFqZQtwK35oIQI+vqlUU0lCPOyzWwRKvc7yxRCAFXNxaIh+wmdqvwqs8KBPJXKjCEq6kIU4HmbJFj7ua3i5buu/d/RhjjwHgdG4MAIHBiB/3Ij8KvHv4G+ndvgUatY0tuOPVvWQSmlccJRH8J8ghuKD7H6+VB9jchXnVi3YxPufGAlpiaLOP2UT+PQD7cgld0Lj+qUfaq9oQHHHPVRpJN5BEOt8IdaJR5F8zux6d11uPbqy6Gn47jr9utxxBGHY3R4uEaeZx2koaGpHT9+8tcYHJvGVdfegKrmlozYctUS8tpwfz/OOf/TmLd4ifwdo/TYO85nZvHqy3+Fo1oWBTDrDPaN6uqbBACua2zBM08/jfjECJYunofe9makkwnJ+G1o4PksiqGxSSFFhepiGBodwcJFC+DzBPHAN76NfcN7cefX7kBTU70Qts2SgaDbB6tUQT6dxa+eegqDw3txy+23oHtul50TWy1h/eZ1+PIdt6OgeuGu68LchYfArDrR25LAcYdG0eltQUe0GxUzhIuu+gIcsTDOOuN0BB0aTjzpZAQjYdlX2zo7hQi3ffcuXPzZS3H++Z/GLSu+aruzkBtcIxfSEVBzWMgmJnHmJ8/EwUcegW8/8E1Q/6lW3VA1PypGHoODu+GysvAFIvjhz/+MVX94GvddeylibR4kK5NwNuuYKY8hxZopUYJVbUDFCOH1VRsxMDqOk84Ko6NzEVRnFEUzgkSigoDiRdAdRDQYQzozi3+88hJ2bdqH6686CR87+FA0uIOY07kQrkgbTEMTNSbraV/Qj1QujTu/eiuyiRncc+vNmNPVALXTi9T4NgynBxGMNkM3vAhrHajzdsGoFnDN9ddibGoGL/5jFfz1jXY8SjYjADjduOxeJmsQTggXvvuDR/HjHz6G+1fehpPPORvTeglpVUWqSmc1C7qiIufzIGdVUSqbyA5O4Bf3fw9FJ3DZV65DaN485Oj+ojN+xgGH2wNTVaA7qnBXTYQAFIbG8dBddyNDAPjhhwQAZqfSYTJokjW3Kv0J1tFUrStVA6GQFy/99nd4+p5v4+SzP4nP3XaT9AZ4lhaSf02wJv0pF0nWrL3L0HNZ/O6Xv8A/nn8eV3/+8/jU+RdKrCJNplkDUrhF4Jf9CXGwq1rIKxU4vS788fGf4pePPIq5xx+LW++9FzmzCp1RWazdPS6oXmYNV6Q3rlUJ6jrkDJPe149fP3g/+gb34XMrVuCEk5cL6bCqVmwCLomiJPXrOnIb34K7fzNeXbcFf3trDcoEpDUnig4/LrzxJnzy2msxk06jXNIxXckhUclB1TmWGnwOH5oVBU/edhM2rV2Pj551Lj5/05fhi4Shit7ahZKSR4kusJUKXIoTAQfFNOyzmfL/u7dsxbe+9kVM9u/Cws9cjutX3oMcgWyYMn/4PQozh10+qcU9ZhZBJ8+HGio5Aw69glf/+DuMbl2PUrmI/j3b0R4s40NL5kKDD9t2D8IZbUTv0uMwNG1heGQX8oVpnPjJ5TjtnHOENHwAAP4vt6Ue+MD/kRHoOPEKaVqTYc5mPfP+xHqSjRJasJWLyOfyYiPK76MtLAHgQMAnTQKqBKgqZbeAB1j+vVhv8aBbpRUylTtVyUwiKMrGcSqTsdXADoeog3ggbWpqQYnWaTkCKF6wq5TPZYWxHvQRROR7iXO/NHFofMZMWLL7xyYmpJHSUB+D38dFSMP01ISAzrSqZbOZIGcoEkV8JgG9PCsNejYtIsEYgr6wKO14narmwOTsODweWrIxR9MnDXg2p3gtpuWAxxcU5SfzPG1lMRtYZAupkhfB5gbBBGYk5zIpNDREQdEhVXO0KWWuQCQQQMjvk8Y6N5a6xkY4NTsjik0T2s8RrhBFb1m3gQAv1ZROuRckMDU3dgBVF8KhBmkWJ7MTMj4EFNgU650zFxMTUwImONwEw20gk8A5GwGxcMxWc5jM0h1FnhkkHr6viuamFjQ21EtDae/ALpQKWfTOWYDZ2QzSmQKyhRKaOzpR19iAhljAbirBgZHhMTQ3t8r95hiwiZNPz0LTFPgDbsRnppDLZQVAp42aWPRVSvAHfJKD5Q3UIZMvi43s+Mw4zFxOADIqDNLJFObOZVEMZFKzAmA2Njcgk6aKu4qWpjb5XCE/rdVKCEcDGJ0YEVCgq7tHgHAC4Lt378SC+fNh6iXJnh0fHREAmBtnS0uzgCC0T965Y6uAnoFQCF1d3WhraxPAJD4VFzu4sckJUSY0NbVKY48WsLzHbF75gg0wykU43ZynMYyMTMpnJjiZSicQioWQSpHU4EBbW4ed8el2oq9vN8bHJ9HU0orJGVuhzSbmwkULUcjlJVuXhQXvMf/+hBNOQHx6Cn27dmFqfBIfPfpINNdFJUuM7VCCscxZpUqXwE64rk4+E5/PJUsWS4HG3Nbx8XF5TuqCXgwM9OO8c89BYmYaa1b/U0CqY4/5KKKxmABaBIZmZ5Py/I5NTKKpsUlAyu27dgmQRXCX85AKZ87hsdExeQ3ay7351lsCIFHxecEFF8p6sGvXLgyPDMv7N8Qa0NTQgO6udqRSU7AcbMIaaAg2YzZeQH2MjEfa79IWvYyoZJsV0N7ShH379oq6mhm6meQs3GySc03ye8RFoJDLobuzCwN7B9DbO0fs/15ZtQpBnxsfOvzwWsZoXMDA0dFRaUgyj3hyakoaYrRa5jM1PDyG3XsG0NDQhL39OxAOeWtq4RyaW5qk+CNwSUU918wli5cI6D49OYmDDz4IW7ZvhdfvFVVMKVeUZ4Wg6uDeAVFd0LZ75/btyBkGWtraJcuH4B+fJbdTkznL9XY2ncBxH/uY7cDg9mAmPiNqNQETmU0cDso8GRkeQW/vXMn/5etQQZmcmUQkFMSOHTtl3R8ZGZX1PhoJy2uWinn57KI29XjR3dWFiYkJIdMMDw/JIYwN1X2DQ5g7dy727t0rlujM8+XzzHX/oIMOErUoLcM5b3mvqVb2BrzyrNDakTaOVB9LU5nEIlptM2ea62OImbRFWSM5h/nl9tCyviqvxwYyraNpL84GPhv2qqihTHlObbCIfUwqekPw+n2iWG5uacFMPG4DnY1N8v10baDajdfPBrIAKsxGDgQEmKV9NXOWRaXFjPF0WkATAq5UKpMwRUCcKmeyV8UKv0hFjQ388jUk99fpFOBCrIQsy7agZiY8m9E1e2bev/0W1+LMIQCt+wPwmAQUKoSort6vQhaltJ8W17b6mD9PkCUv2dUaYtGogPZ8D4K6bOTz3tj5RbYimvOeOeXcL4TI4LYdMqisp6KeCm9afbMZnc/lEI7aeddU1tJ2fiadlHsZ9nrhrFr4x7M/lNrAdvbgUqPIHB8bHhGlORvQzCSsKmSNOrH00CNw1EeOwz9WvYYdfcMYHptEMORHOBzE1OSEADhT09PiYABQRUYrU5LXyNK1rV2n4nHUM2u6SPYtx1cXhTNJIPwiSZlu/VLDhJgzqUlMQD6bwtzeOfjm/ffB4mu7XULK4nvSslXqDpIPaM35aJpZPwAAIABJREFUgWNsTaIqTh1UvDllfpaYze1wYP176/Htb38PmUwRhx+xFPc/cA+SE+NY9fIr2LB2rWSe8/0JaHDPlzUm4MJZJ3wU7296r2bhyjweW9XHnFPOPSEgkwjGj+R0wVRVfOPBB6B4vAI68LBItxSOuSj+ahbk+7N2BTi3EdQP1MBgNEUgAIPZkFRvlooopjL47vcfw0tvrEHOqeKjRy/DIw99kwHWePWvL8HI51A1isgVdfx91as2i1dRJRuWc89UK/j46cehvH2b5H7qokS2c2BJKBRHLg5hLbdZFMo1FbANSNZyW/9dAPxBaWvPJwuLPr4cT//yWXgbmuBIptA6nw4sDqTTVbGnqlajiE+VkJlhDdgAxV1ES4MTqlKBJ3wQUi4HwtP7cMonz8LG7RuhhUy4cjomdQWbN2yEP1iP4b1xWGUnLr3xaCyuW4C3V29FY9NiLJvXirZ6N+4ZOhXHNVn4RFMVI44CHnz5ZZgDHXjfPQfXLani3/zb8efNb+HWKz6NqSKQLI3D7e/ASz/4Ga4542yMLDLgroYRcjgxky/iF4//Ep8682y0LKyDo64OdZFGG1QiaOoAtm7bC90gGEonHDKo7fWBBASCdyaByooDo9kSchULJQ46SQFwyJw25d44RTUu+KvcFoLtbHjYJBlRk9pPdw0c5rpnk3K4ZFBBS0qWmxdE23Unv59gox0nIkxucg+EcVMV+2K+vpANpF5WRaVrC1Jto28B0vZbOIuVuAT2gnwBsbKuEXhs8Nh+CMXl2OQTa8fOiN07lcVi82ZniourAW1+iwZKRgXFqinZqFZeh49WbcxL1gsI+n2yRvN0QZIbzw78Mgim64btpMD1uFqFUSyKApiUTNXnhsvrQpXOQuGg2NJxYJUqVQe2zS4BXKNqws0M3LIlYKvJJk06B7fqEJC5oBfQ0t4hMRUcR67xQtR0O+HzknxjCfmRixgJrCSSkszp0TR4nSoU5ts77M/LppOTOfe0eHbUrOolH5d2bVTN1hShzO3m3kkLQ4KpVG1IJrxNSuU4c28oq4wbsIlurC0Vh71f8a7Ka9Yyvzl7irIkq+DSzDnGZmy1SsIiY3McmE6lxAZa3D84RzR77eNrs6YkiZW1Ltcn7t3cQ+kiw/MZiaxun18adJkka9q8ODp0NzUjm2SWfBKq042KydrXDSNXlH8n2Yy1BakEJPIydxkV2lTqUFwainyejIJEDiguFT3z5yCZmpF8QdUAzFJFmtl04fB73SjqBeRMQxyGcrMp2aPYYHM5HAj5PLKuZZjf7dDg5HmkrCAU8KGQS0tUR7mkouSoiFq3RHeVGBXDzFJziWuWo0ZC5QPC/Yn3kQptklwZg2FQReF0iVI5pxfk3pm5Apx0GdEUmRs8XxLYT5dKcvYgiYKkI71UgVLSUbIqKLtVqUlISDBKOjTFI88p3b0INr9x3w3/kXbCge89MAIHRuDACBwYgf/BEfjayYeJ/elxJx6DDgLAQ3vg8dVhztyD0NoyD5Fwq+yjyWwKBnSs37wW93/rG8gmZ3Hiccdi6WFNcHt0zOlchgVzD0N9rAMBP6OnbEtWWKQ3lSUj9a0338LNX/kK9HwaF5x/HjpIiCoU0NXVha7ubhHJBKMx3HX3vdjw/lbcefe9EkEWTyYxFZ+BwgKnoqGN39/TC2+ArnuAplnYumkddmzdiHDAAxd5d3TjoPtSXQPmzJ0PowI888zT8Hs0dLU2orezBakZAsDT6OmZB4fDhX1DYyhXgXWbNgnYddkVl0vUyX33PYDde3bixi9dj56eLhFtMCy1wP6ZUUVqZhY//fFPsGdgN26+9Wb0zOtmoii8Tgsbt2zCF1feiQzc0Oq6sGDxoTCrKnobpnHCoVG0OevQFu6E6m7Cpdd9BZVwCGeeehrCqoZPnHSSOLsVy2W0d3WJ8GV3fz8uvvgSnLl8OW6//Q5R/ZIgLdE3jLWw6NpioZxM4JxzzsHSI4/C3Xd/3e5BGawnPajqeewd2Ia6MONbTDz002ex6qW/4s4brsLCpU3IV0ZQdo0hXtiLmWwS06k8FK0BmtaJv7ywGX17J3HGJzvQ3tYNjyeM6byFQklBc7ABrooGn+JGZnYGq994Ff1b4jj31MU44fBjsWz+MrT3HApE2pEeTsB0qChbdLB0I5Odxe033YRSKoXbbrwBrY1hBCMOOHwGpvMTaO/oBmmelYwTRsaBrFHAipW3IpHJ4S9/exlarE4yl8fGx4SQSJdA3kNxzSKxFyoe+sGj+NH3v49v3XEblp91FjJ6CXmHA3mShasOlBUNGYcDORLTqsDk8CQevv+7KKkKPrfiywjOmYMcDyx6VYjfBDMNOqZoFtyKhYACFEcm8f2v34tMfBq3/+C7iMzrsnODqw4Bf120kJYnQxGSnWpVxAL6+ad+hV997Zs4/dyzcd1dt0nEJXv7rDmJFVCQU9SL0qdhD1epVlDMZfCbJ3+Ov//pOVxxzbX4t/M+JaE07DHwLKa6eDqwYxqFpGpZKKokejrx+0eewFM/eBjzP/Ex3H7fN5A3LWRLBnKlMnLs//jcCHg0REg8VTxSu7Iuyw3txW++dT8GhwZx9YqbcMJJy6V3Ao1xV3wPRUi2pmEgu/5NuPo34rV1W/Hy2+wnkLTrRAFefOZLN+O8G25ArlgUQnvOMpAzSzBLZRQyRVEch8wyfnnP7RjcshWLl5+Na66/HsFoBD41DNVyoeIokJGKsk6nVlthXXVYkt/NSJLB7TvwyJ1fwmjfHhx5yRW48ev3I5UvoaSUkbPyto13BcibDqmTQ24nPFYF/koZMZLpM1m8+9oqvPHiX7Fn5waE3CYWdgQR8zsQq2vEcDyDgiuK7gXHIJH1YWxyGJNTI1hy8HxcevnlsDTvAQD4f3AfOvBt/0VHYNHyr9gHby6epTzi8elag4Dn7wrcHk0Oj2ygiDWkzydMZoMWD1XmYTpruYcVKSYIeHBDZEbsf2PvPaAjKc904ae7qqtzUCtrJI2kyQwzpCGOyZicjBNebDAmgwMYsDFhl2gwycCCCcYGJ9bGawyGMcFggjEMYXIezShntTp3V3dXVdc9z1st/r3n3LNn997/nr3cOzrMkVDorvq+r77wPknzRqQwRYUCi88sJLCwzw+qGHmIpoUkMx0J5FbKBtKptICZAbGFVhylkbBxmKbkElUZ7ZgNsygWhG3tHQKq0qaUFqp+5kWC1iPNjiLZtkGVF4tEPNQSQI3QwrmmgMplMgLUUJlaLOQQjcbQ1t6FXNFAMFqPVKYghQqytshyo1IyHImKspGFCb43FZxUxhEcMU0WYGhPTUtGZhuXkEknBcRl8YdKCN4XLeSYj0DVJHN4WbCmjSKtNjmB89p5T8wGpVUdN1N6OQy3UkU45EFDYxTJ5IyofHmgj8fCcFs5AXPYnwRvctk86hsaxWZFDfuQyeelMMSs1ebGZlRZHCzqiDNTs5KQ4hjVWrweZgfz+2KbauZRMnMo6rRVi2Lxkn0QjTUhmcpLn+Szw+jr2wGvRptTKtzYZ1UkkwkBjpqic1AqFTCnvUVALOZw9vb2CriQz2Qke5gq1YbmVhgkDQTqoPp9iDfGMdK/SwD1uroGGUPpdBJK1UI2PSOWxtyEdnR0oqG+UYonVtmCpqiYmZrC2MQo3F4XWtvmYCaZEotX9jfVpbSia2hoxj7LlkveamJyCulkEpksQeb5WLtuLerqIgL6sD3J7E8mkzKWed0qAZtqFT3z5iMUDosVL4kABABoEUsLVNpm9w7uxpzObrS0dCCgBcXCuKOjDYl0UhTNLBTy2ggYEmChSpcLOQVcg8PDUhCngoXg94J5C+T52rmjVxQJJ59ykvw8l88KIEO1eEtjHPGwF7FoDLt290l/8LqpEiVYVtcQlLy6QrEgAAGVfszabO/slOJnZiotYDELbsz9ra+rF8IBbaCp9O3d3Ss2rF3dPfCHwli3boMA5Cwnzu3qECA34A+KPfmuXbuwcOEiAdECfh8mJ8ck51RybIs6xsdoG+7Y+dbFYygWc2hqiiGdSuCAA/bDq6+8Ab1ooamxDUHNj4UL2xCLEiwEcvk0FG8JeZI81IhYnuzYvlPIJMV8GQeuOBj1sQZMjU8iHFRQzCelqDs2Ooa5czuF3FAXr4PHq+KdN97BfvvtJ3MDSQvr1q2T4maZasdoDPXt7DsPLL2IuW2tyDCj16NJFmBbTyc2bt0kf5tKzojdLF+DqtqXX34ZB+23n6NcBbD//vtjZGQYXd1zpaC8fsMGNDSxjeMCAFNtTCUPN52NDQ3IlwqOKpaEEtMUkD5LAoBVRUtjE8KxoADs7Fcqkzjvst8JWDsW/QqGh0awaNEiaXPDMLF7927p9462RlEa18XiAjoTMC4Vi2K1S0UsxxPHCEkPVL4S/KVtO5WE7NupxLTMfwTjaHPM5yISjQi5gGQcjkUHhHQKu3x+uMZwY0y7IRICaNFM9iHfi4pVAqVUqnKsRCNRmbepMiJ4SxyBgK0oZGv2y3xmSA7ha83mDVOVSrUx280BK9xyfQQCU7kMAqGg/A3nPc6VFZ3W9rQF9yAUCdTmbkXICGKrWQMsaHcuBWSyU0slAU9FDRsMSb43+4/rH0HUWUt9jh8C4ey72fwYukHwOSKxyAE7HFCMYCvHCe9JrtnrWGfzM0kgjGFwDh9O1h8L4xIvkMkIWCvqYQLnwaD8DfubaxLBTyqOuOawLbk28XeoJOYcwrWczyfbj8QO/j/vk+scwW6Cxew/IX7VQGO+F9+D44AEE6qAyY5mxj37mGrV7PQ01r7zeyeTkVmOAtS6MDjQj9GhIRl7pk1lvlsOW8WyKbnqbe1z8cUvnY2XX38X6zZtF6IIn6UM+56Hwqkp1McboLgNRzFFohqz1mlz6vUhlclIRnGOtvuRiBCzhkdG5HsEadlmnIMmJycFbIiEQ2IF5aObhmVg0YJ5uOGWmyRXkapmKiaZHcy2IAA3CwDXYDLpPxkjfH/NI/ei+VTZi/hUH5797R/whz/8EV7NhXnzu/CPN9+CzMw0/rLqJWxauxbjE5MwbQcA5w1G67w4aeVB2LF1vYwvt8uDMvuPHhq0iRbElO9O4J7WprYAegv3WoqvX/EtuV+Cd2xvyX0myDeb9VsD1wQA/gTMc7520VKdTiVUSsKCxzSgWTY+XL0Gjzz2FLYMDwMuC3f+8B+x8tBDUM7l5GDmqehyLZt7e7Fp2xYB+xXbyRu1VAtHn3QkzC1bYLlsVFwE6Gho4Vj3sm1thep1Gl/XAKkaCMn2djDqf6tOdf5/9vv8etNYGWUqNjMVHLhfF3Q7DW9zAInhKRy6dBnGUjm8+XYvlvawWOJCvDGIvp29qGuqQ0vrQgyM5PGVY0/Akn3a8ODTTyJMhaQ3i8nBLKqeEEZHp9BYX4dCbgb7zO1B8+JWLOuZj862HiAWx8UPfoCG6NHo1efiq0dn8LmuCTz80yewfXsUW2JHwzf3YBy5fxW3HFxEKZOAr1qBHaJzgCp7Cz27HfOtBegNjCI5UcLu1Ttx6EmHCLBO8kMRVYQDYXEx8fLZ9gdQsSqYSeYwPDotWddVTYWL+z5mzXIe0CQVFkWoyFWBqVIZeQJ7zJgS5bVY2gjRz+SYooqT2C0BYgFhCeo6dueOY4Jj58cPyfcl8dNFZr8p9UWxXTaYs+rYojPnl6pXEeDW1K8C9ovzuJMPLKQEm5b7VOE6gDGVvrP9LQVEPneOLhhlEi8+AZb521TOO+pfXm/BKIoahUUW+bBYkHCeV1r2TieS0BnvAjr4hMWdhvOY6vPKvRHw5L1x31M16DCTFwIqCa2ORhpQ/V5Zi8scu7YFPZVCmHEvqgKv6oXBTGuxXOdcYsLv9ghJMZ1MyTmGYB/JtZwPA5qKEuNB0nlA8cATDMATDsrzwL0FAblS2cmHZQFJgGfO/z4vbNOQSA7Of16qcqsW/JpXwFiPAnioLBYRNPN9nXakIkdAcSqtqRxmv1umxKqwa92MLhBSgdt5Tgnr0nZ79nn0cw2vSC41XY98QT9rr3IvzH6j3SL7jL3FZ92Zl9xCiC1y/SsZGBublL73eUN0yRMHGLqUmNUymJjL+2FkCB2Z3FUXCtm87Evqmupl3JJcwn2w20O3KRUjfUNIMlPYF0S5WJJMYpVRNZKBzTiOCkLhANK5AopZPg0u1EVD4vKQnE7Bx3b1qfCSMFm2UcgW0FQXg5EvQKNNuMtGvliAnzFCtMgPa8gXHDU511Dm5aV5jqQCRVFhVxwFulkqIxoLyXpIlxmukXSn4Phl39GdJKNYaGhrg17QUUjmGFzvqPoVRZw4ElOTEl9C1bYmcTZFWGXnbO3ifpLMCY8LLhJ23Q4ZqJIvQ9EriAYJ6rvg9/gkLscozIiShOcuFn3zJI75A/C4vahI9rpzTiYBg/1GgFzU0XDhgzu++/9oZWTPbe9pgT0tsKcF/ve2wMvf/iLizY1o7elEoCkOT10IFVcI3ghrZTHkCmVMTA9hdHw3soVJ7Ny5E88++0choZ507DwcclAH9lnWg8MP/iLg6UQ175W1Ea6ykEORKyI1My0OVa+/8y4eevhRmEYVN974jzj++OOdyKlgUGqXEgfg1XDzrbfgT6tW4Uf33IN9D9gf6zdudGLqpgtYv74XY5MTWLJ0Kb589pfR0BCXvcSbr7+MYi6JSNAn6kiJdIGNpuZWLFi4GDt7+/DWW2+jrTmOkN+DBV3tSExOIDOTxJIle8Pr8WP9xi3i+vTHF1/E8v32wz989RxxlLn1jjuwdu3HuPjib2DB/B7M7+mWOI+ZiSmEtABy6awAwNt3bsW1VK8unCeiAWbjrt+8CZf/4EYkLQ/UhrlYsnR/VG0F+8zV8YVjF6An0IwgQigYAZxz+ZXQg2GcdtLJaAqEcPgRh0u7ECRr62iHS1Gxu68P51/wDZx66um44YYbZE9CgrVtkNANWCTcqQryYyM49dTTsOzAg/HDH90pZD531Qu4A4BtYHpgO8YHN2FOdzcef/ZV/OzpJ3Dd9y7HaafvDxNDGJ5Yg12DH2FgfBBZoue+OkTrluGFP+3Atu2TOP7EuaiPBREK+eGNN8MwVaBowWd6ELC98NluvP3a69j8wTQ+f/JSnPCZE7DX/H0QCLQh1r4EA/1TcHsD8LN26QWmp0dw/XevglUs4I4bbkI0QNGTDsPOAz66moVRV9+M0nQJZpFgrY3LvvNtTMwk8dqbb0FrbhaxhWWQZEeCp0scoQQA5j7RduHBh3+Cx+6/D/f/0/U4/fTTUWXMpNsGT5AETRmPQdeigsuNvFvB4Ogkbr/jHui2jW9fdx0i3T3IkVhp2CL4MVwuFAnEugx4CACrCoojE3jwth8iP5PADT++D7F5nULI5CmD5wG67WiMg4Fb/oY+KEG/hpd+8wx+fstdOOm0U3Hx9dfApZIYqgqRW0BgEphZiyPZVlPEbaeQTePpnz6OF5/7Ay665BJ84QtnC5GBZym6/dCSWaK35Lzllu8VGeqhKXj2nx/Hbx5+BIuOOQK33HsPDJ4VjCoKZROT1SoyrJXZrEso8Cv0V3L23MWhfjx9+80YHhrE+d+9Ckcec5LUDugsSbImrbZZf6Y4IrfmbWg71+KNDzfi1b+thmlVUHWr0KtefPHb38VZV1yBvF4SLILOMTyW+byM9HQhky8BuTQeuu5bGFi7Fl2nnYnzLroQgXAYQSUmttTQKqL09toq+SXSzxUwYqSEkMuDoU2b8ehNV2Fo2y4c8bXz8d3bfoR0uYKyWkVBKcuzA5OkCRLrGePjgquQQ105g2A5j03vvIXXVr2MTes2oDFURWeDF5pdxMJ5LRLnMpouoRRsw6LlxyGbDws5gw6u3W0xfPOySxCINX/6AeDK2A789b03sH3jJnw0kEWk60AsW74Yxx58DBZ1OHluez72tMD/bAvM++wVjtWeKHUqwu4n45gWYQQMTFq8q86BOxAIyYRmmoaAuZxkCM7R8lgyBOnbz9zTXFaAMBYQBBzwMKvXEjXXbPZhgAx8Tli0bqzQoM7JFyYwwmJ0wMfoLMeigtUCFjULzGsslaT4TMsTWXBreXdUX5HNzYMyCyDM72VhiLmSLAI56gBLgGfFz6wlTuRBeJQAfL4wPIpPVL0sDFVdZbg8fhguTXKshCVulTAx0g+fFoRRcYrvBKMj0aiARQQcWFyZTvQhm81IkYWqYuZ5stgfCYWkiEQlDFV4BLRdDG83mM1LVZtTpCFgQIvaxoZ6USTk8jmYFWZM2iiaBGfyyOanRfVIz3xHdeSHx6XBp3gFmCBITxCOwJ6jDFFFnUcQgsVaFjUI9rEUSIWCixm/ReaneuDxBcXWlUA4i/4E7AN+3iP70JDMzMHhPrhVWxSu+WIWzXWNiISjspnkPWezaQFqOYZYvG9qbEF/327Hlq9WPCHwyIWRmQFlg/kDhoA0lUoVTU2tSKVTcn+pLEGoDgcIoQ2a3yeZZ+VCXqxqaZdNUGR4eAB10YjY/M5MT0pBRmORg5aobkXU4mQOMpeXCzh/r6r4nffUS0hOT2NuR4eMV2atEvyhSo3FO4IpVPYRCOFGjoAPlb98LqhIIxGBajgC0SycsQ/qAgry5QL8sZCAG6oaFHB6pL8PgwO70NXdLZmstN9LM4fBttHU1CiAB1RgcGjIyZ4geKY7YGln+1zJKWa+GAG5mWRSrEupXlQ1VRStpWIeM9PjaG1pFTCQKlaOtXKpIm1IwC2bzUq2MUECAqh86Bsa6qGXS8hmE2hsahAV5hhtm0dHBADmYk3Afa+9F8tmJpcngExVd0SstdnPxWxabPcIsPI5owUvN9AffPABdvbuxOFHrpTrWrduLRYtWCjAL4Hg+T09orAulQuYTowhlZqSe16+9wGo6MyOTUMLelDIGpg3tx2hkI7RoQEEfXVobqlHKOKB6onC56N6QkcqlYDmcYsqk8/C1MSkZK01NbXIfRCso1X8ls2bhPTS1NyGaCyGTZs2CRBJRXNXd5cUiKOhKNSqG+Pjo/D7VQyPDtQq3C7stWxvlEsWWlvahJxAIDEei2Ht2jVy31SmmjWrX4K3Mqb0kjyXBDFpc7T/IQehp6dbVD/bt2xF7/Ydoqg54vDDEY2Ekc6kHBJHOiWAzpyWVgGwOPFlcjNyXxw7ApLSQsYyBdik7ePWLRvQ090j8zvHCwFVXqsolPMZdHZ0yPMoai2L1reOip8grGGVHTUVC98CBHrFQrpv925hwnLc0VaaICPBUs6Hs9bGuZyTGdzT04P6hnohDhHM4jwpecQZAqB+ea7o+JCYmpKCN8cOlViNjQ7Zg7/Le6ailmuKQz6i/QyzbWkJX5CfS04L1UT8XYM59MxP9cnBTLJbmB3MPD7LkMMJD7y0bKJTBYVkooDh38ISAJYffH+SfCSTl+4TNpycb85X5ZK8H8cH71l+R9Te3BD7pGjtAGxVuT8B8X3Uy5H8QhcHVZS6swA1LR9n79fJ8PXJ+kk1LddGXjPBdrYBFdOzamEp+pMkVbPM5nzItiKgy9dh+3BNYjvwvVmA5mtLv1IdpjLv3Mnz5e/TMppAJlVkLDRzLuT8I0AkgRoCJHK/hnzmWGbfuniw8njQ1Eb3hCwquTxQKuPvr//GUYcxA4fAoMsNZgAPDQwIIYq58FTu8nBIBVrVxfwbSBTBP5x3ESamM9iydRt27urH0Mgo3IpHCE90IiBUJe1HayQCDVQuulzIFooC8BN4IZmKewA6LdBRg+C3XnLWR6rKBWhnnrNRQnM0DLOQR3N9DP6mZlx70/X0MhfAxiixXzUYkkFKxrcDYM0Ckdy3zCqACcCSOMcCPVWuVMP+5dXXsHbNB9i4cQ0W7bMCN153LYxiDr//l2ckS3JX3yBst1fmpUBExeeO/gx6t20U0gQtpURRyPHFPUwty5f7MOlGQi6SHerCVy+9DPuvOFCAPHHqFQBNbJA+UV/y2wIM1wBgAeTIXteLcHv9kstsMSvUqsBDVb7pxhOPPYmZTAoFPY+RyVE8+tMnZP4c274NQ5vWO/OOqmDVa69gejoFj9sn/WgoFo4++UjY27cJ05xKZQHtqwSdXQL4iWpUQAhehgNGCxhcI17UWrn2cycHdrbd+XnVuil0dEWxsr4B5x9zIgLhCPa+6AJc8si1MDeuxu7xFDIjJcTnzoWeTKFSyUuRoSnchuZlh2FpnYa25ftj40svYtX6D3HXRefhFy//CtOTHEslnHveqXh7wxboH+1ArEeDXmlCOD+JhfsvwcKWdvzzn99Epf5M9Ledgu45jfjVUUNIFybxi6d/hRc326jOvRiFlm50Ntbj7mMLaPLPoN6TRwkhhEMxeGf+LoDWrtEAYgsb0FdpxbrnXsWBRy3AXvVhqPEQpkZ6EVD2RevcBnjjVNPyyO5kjnFPvaN/SNjOuYoNLRCWtY9ty/2JovmRU4DJkokZRqxQPc5xTOVtzUKZQE+FY8atCpBHgLjKTCrbUW86/eKMeRY+qJ53sD4H8BISBNX45CTY3L4QTOV84bDe+X0SAl3MreYfytiU2pCArnxPB16mLfH/J/fmGJgFkOU6arb3jqidQLXyScYWJ+gSiyVmERkh7lBt4ZK5l2pU5lNXigYSU0kpAkmRBFVxyfAHHNIk1w7OrfxdJw/dUSurPg/MEvfKimM5XwNH9XwJpVIO8bpwbf0swaiYKOSKMgc2xZlJzrgTmrWrCIfiKCam4A36MJqcwpz5XQiFNWSm08gVLCjBMJrnNksRTXGTQKoJSbNK8ipdj0RAzfaCrF0+WuHYtJFmti+1JZyv2PZU1dMymHOek09OwJh7feYiU3HsYsFHIm34PbeAuQ7g7wDC5aop6xhJjWwLqjU8Pr+T9S6W3i7YLDS7VSmMcU6hfTT3mTw/8jqZ8c29JVUxbsWPvoFhZzyYRYmp8YsyludOKplNpBIpaX9G7ySnZxCPxJBIJtG0PfrLAAAgAElEQVTc3oiGpnqYVUdFns3pGBscQ7VQhl/TkEtn4I9GYGk+6DOMRKmKnb1aV490ahxeF9s+Ins7zatKtjorJzOjI0I8JUge0bwolWtzJYmwXNtMui4FEYzGoZcNqGYR1bIFk0VNTZMxrlcqUKsuBEJ+ZAtZqG4vgv6QWNZxPxUIhIXA4woxVw0oJGbg45MQ9cNdNsRun8+Tnjeg0NIyFEDWdNZbgr9UilcVPkPOfM89uzy33Fcy41fzoMjMOObb0/qZ+4p8EUGOafHYYB/7EInHJeqmWtBRpWojqAABFWaRsUuGWEhzznAFGftB/ZQLVa+G1d+/+H+2tLDn7/a0wJ4W2NMCe1rg32mB0Y9/g6bGHrir9WLRT5GCohSRy40hkRhC766NmE4OwRPwINrQhOGxIn772zfEoevoI1pw5IoWLGmPYWHjoZjTtALwdgClEmClUUzNoG93HwankjA0P3onZ/CLf30eJcvGzbfegc+deZY4k3Dh5/6BZDNG0j344P14/oXncfTRR+G8r5+HwYEBWY9+98c/47W3VqO5uRnz5s/HySedgLPOPB3ZdAJrPlqNoM8j+w+qI6VObFnonDsXixYvwetvvS3k8wgBS9WFBd1zpYajZ7NYvvdyBHxBvPO393DwIYcJgauts1NcOsYmx3Hv/fegb9dO3PxPN2LBvC7HrY+WuQUdGmNO9DKe/OmT2LJ1E7533bVYsHiBOJIQEFu7eQu+dd1NmDEUaI0d2Hufg6jJxLzGDM44agEW13Ui7o2jYKj4/NcvQiUcwedOPwNRRcMRRx0pogw6obR3dQGahvHBQXz+C5/HF774JVx04cWyB86kM7IPZ21J8wQQ9gfhKuVx/iUXoqGnG/c+cJ8AteW8BbdJolgJxcw0rOyY7FMfeOJf8ee//gk33Ho5Djq4GVu2vozkzAi8fgX9Y+N4+6Nx2GGgoa0TH3xcQP/gDI797DzUxXTU1wOhcCv83hhcFRtKmQrgCOqDLXj3Lx/gtZc+wrcvORsnHv9ZqdEOj6fR0rEYyYKCsulBvL4NAZ8bE+O7cfMPvg9LL+CXjz+NWCCEfC4NwyogX5qRWCMKFBSXH1CDLM7j4vPPx+DoKF7965tANMaiiUT6MKaL/+goJ7xRgrZuBY8+9jj++f57cM8dNwkAjHzRiSeiK0u5glKJ+x5N1LBFVcPAdBLX334nimUL115/I+rmzwM9E23DFuKioaooVA0UbI5hkiFdyI6M48d33IVCIoHr778PcWZGCw7t5P+SDMn9mlqlaJYRKhbCIT9e/t2zeOrWH+HEU0/B+d+7ElVaTdPVk7EYEj/C+ByXxARyjJNgWdHzeOrJn+K5f/09Lr30Upx99jnwaH5xJ2Vdm/tf1mMqvC9xePQix2xfjyIW0E8+8BD2OeYI/ONdd8KkI5PlksieJFXQdBur5FEpFuCxWWfySkwKLaCfufcujA4P4tyrrsJnjjoBVbfmKIB5bqejGcn+pulYQPeuw+sfbsAr76xGhS5oHro/hfCV716Lz13xTYke4RmLJ3HWDrmHZM2BATpauYi7r7oYm1avxsIzz8K5l18CtxBiA4BLg6lxr8//o3LXA59bk7ax7DKCVTf61m/Ag9d/C8PbenHIOefhmlvvRkE3YSlVGG4TFmsrtOQm4ZRkSahoC3iR3fYhVr/4e7y36gX07+aZAOhp01AfdiMY9sEfpCNbGRnLg2KgHXPnHQbTbMDmHb2YSafR5DNw5eUXobVryacXAM7tfAGP3vkAnt3kFCTDXYvQFqDJ+Rh2DNS+t+xLuPIHl+GMheH/IxbZjQ+twDd++b94Kef+HB9/e/n/4ov8//DnuR145amf4VevvIsdU0562f/4Q0P9ws/gpPMuwAXHLUKYLsWfoo/Wz5wFVWH2oCI5r06AeQD+YEiUp7alw02Peao2WKiljST98122sLaYO1cs5qU4LDZ1ZHBz0iN73WUJQMniEKs3VDHJwZYbjZoXIAvSVBHzncXqS/GIYrFcyQsDnqwrApICTmoeydNlET1He1yyrniYdtNW0wEgWJgslQ0pdDFDV15X08TqjtZnBIn8vrCzWPPaXEA6nUJRz0nx2lGrEVCJST4D80dZoMplU4hFAjBKJVGPUZHE4oWABKZjvykqNLUgBRe+Phd3o0Kgl0Vzqp/DMAXkLssGiflQ/B0WtjPZgiiQyaYjcCWFL6pmeDj3aFLsqrp2i4e+ZZFlFoRPiyISaYRhuFGu2iiptOZ2rFMJylMZ6AAoFvKJKUTDIQFECYrTRpgZy/XRoOQrq8EOsYf2eP2YmJySNmOfWoYpRZY65kMWC8jrOYSpJs7OyMRMZa9RLgqQkMvmEK9nRkcJgaBPsqQIiug6GfPOdREYYzYvwVKC/2R/we+BVS2L/ayoQWxmjk6iaupQ4UMhT/W0X+xMeU3MY2troYLZAut7+Xxa+k9RqpIRwtzXErMsC2W4PX5RbFMpNzQ4gPndXcLCJ1BoaY6VN9uaoDLvdSY5I0UhyXQN+CXbmBsfgj5kfxHoKJZ1URywIBiOhkSZSTtRAsGpdFYyb0M+v9jQBMIBuY7pqTRi0Xqx0k7NTCCdHMfI6BgUVZN7owJ1bGJMwKZsPocFC+YjWleH7Tu24bhjjpUMaW5EaEHnCZpSZApHwnI9/Mci8vDoiNhNl4qGFFYJbFOFS1vXyakEFixchIjfhdbmBrz/AS1BbDS1NAvQQDVsNpdHJlfGnDltAhxR/U2Fh6Z6sXt3H8KRgFh4s6iaTmeEZMBMZaogOcZofZdOJSVPln00f36P2LnT9pegkm7oYjvEqu1g/wAOOGAF/NwU5XK1DbQLff1DiNXVi/V525wG7LVkHtasWY0hZtD6LTTEYmhvmo+F3fORy0xioH8EpaKNaHNY2of2uK0tzaivr3MIJZWyPG8kIQwODctGioVe2vQ01MfEUrl/bDfmtM8BVZ4EWNjWBEwJnI0NDyPgUUWlWyzoCIWiGBoeQ2sb85XjSCSnEA4HMDw8hEIuh57uLlE3svBKoEypVrFk76UyDyUSM7Ih5IGLFsihaATbB3Zh04b16JzTLnbo3XO7ZO7kvx3btkhfcI7h2Gc7T09OCaDNOXT+/E5xT+AcSmArm8uJLXBXV7coyOpCvlrWraMq4X3t7O11FKoVxw6YG2cSKER1XN8gUQBUwfPAwrmDVsu0X6bFOUFXAV+ZcRyNSvGYhWgp7tey4TmfEuwjgM/xRdCb8yQLu46dMhWZw6LWioSpHHfUr1SR8RpKfC75dQ0UIlmBQDMBZc7vYqOsaULq4ZzDXHrOVcwI5uvQH5e2uo4dMq0qOVfSlsdCvugA7wStW5qaHGtlyUjWJROXttxsy1mVIdcfqnq5ZkkbUcVDoKMGsssa5vxXy7txCugET/k+BM057h1Q1bFB5iabYDGvUbKV6SqgOFEJs1m//EzwdvY1qJTiWKRSmh/ClJTDiANc8BBKMFbWPxb5efgQi2npLgckpnq3xEx2H/L5gpBGCHxTUSoKdUF0nCxhyYvlOm1XZf0jwM8PUTILC5ZOGrSd9SEWq0OOGeo8ILmJ+xalqO2zgddf+rmjCKspxbgmDvb3fQIAs0+ExGVDiDAEE3jJ7P+SBZz1xbOFnLF1Rx8++HAddvUPYWJ6GvF4I2Dq0j6izCUYKsiTKuQmzlsEWMXq2qNhJp2Bz0fiTkQswOuidaK8lbxkATsNtMSiKGdSaInHsXM6hZbudvzw3h/JnkPkVQRKqJKbDTOu7fFmFYuzADCV5CSazeJYVMPy8Pnqqj9h8+b12Dowjrq6MG6+6QY5+PDwyCLNls1b5bW9UR++csJx2LLhI9kv2VXFAYCp5KYir9ap7GfeN/vXIcm5kK1YePDhRxCKxaEbDnA3CxjNXqeA5twXCZDMcy372Zb5QvX4YbupeuYUTTvQKtymC71bd+DtN16WQ3rRMJE1Ldx4yz/Ba1Xw95eeRyaZRJX7DJcLz/7heVQNx/7VFXDjkKMPhta3S5RmJh1Z+H0+3wQramCTTIjyEDlKNOcrx6Z69jpn7asd9bNjX82Px578Peo0Nz78459QpU0WHUSKbux/4RewSt+OG864FO3LD0D/xt2IdwWRT08hMW2iI96Em2//NuYfeAauufZKfOfcq3Dmrb/HPgsWoiPxFLbt2op5nT4sXrESq99ZCzPlR88+jehpnI93bKAvOQ8XrGxDcv2/4LHfZWE3HoYvXfUNHBSqYN+GIRgeA3d+9ybsypRwwNn34ZneGAKxCE73fYimXW/gq1d8DlrQgObrwogxgdSgC1FfBq0dLXj+wV9j5Zknoi4WEhsx1Sxhw5pBrDxif7EbDjc0iNoXtRxPyQRXNAxPzmA6lXHsy8Ta3CvZq26vhpJbQ8a0MaLrKJBub1GNCOhusttdYsFl1bKqqhJlQoCPMTCcC9jSDjFEMFrSCDmv0QJYsntnJbJOnq/Y4cnQdBS4rC7WBMQCmok1uYh0qRYHPDZPH+x7x7bemd9oT+1YLAuZxuXk10qxUkgPHLuO0t15JC3o7gq+vmgB3h7YiL4sCzG8Bwc05FxBMDaZyohbAEdRNBQWpyJFhRCQHNNxR/U6S6rh80OnA7pPjAwMy1qoxcJSTOPzpRcrUGwF6ek0gl4Nbe2Nsq81dAN+lfMxC4PMVjUxPjYJ26xgfncPDNuE6nMI3DPTCQyNTYlahMQU7re5LquaSyINuJ9W3Twn1NYSnmnoylAuIcB1g/8vCmZFwETub/n0EIjnecfJRWaqDvOCCfJzrXXuVhpP+skh1LCfOA8RJOTeVDLMSBhBVWzweEQUIqk44LBsxHxZVX7G9YiRPlzfxAKe/co+EoIAiUS00i6gJKQkDzxer5AfeearWi4wRYZ2clyfJfon6Edc1Lk6NB/PhhqyEglRRDGni3uQRr/pUlHsvqmeNTUX6uN1mMpm4I/HUU7qNfW6C6pXgSfEvDTH6prjh2tdOadL3phm6rLelwq6RI2Q8EOrc5J8+RzQ9Nwo6vByn6vnoXg94hziUzVMDI/InB+MhCR3V/VHxY2G64LO4pbLkjnObZoIqZqcWQKqxnocNKrKmZ9XLsMfiQFeDVkSNqkKyfNspcs4YEY0z4qkhHGMOEQsVe6rXCxjcmwcIZ4p6T6Uy4qlHp1rPBrjEpj1S9s+BXbAJ0SGcqaIslWWvHuSc1zcrwS4H6rIOVXx+/H21Rd8iqoZey51TwvsaYE9LfDpaQGlsAWZpAWX1SzuHdPTg9iydRVGRt+H251EPK6goSmCdI6RORHs3FHAs89+hGzOwPEndOPIfSNwZ/rR6d8LHZGlGBtwRDaqpktMF8lVrYuWYeGBK7F+ZAzfvP4mBtzg5ltvx1lnfgH5bB4+DyOyKAQh6cyFe+++Cy88/5zs+7785S9jv333xcb1G/Hwk09hLJUVYjpjzjrbWhGLhHDg/vti6ZKFCFK1UyMXcznmvpRCh55Fi7Bq1SqJRyPxl6rBBT1d6O/dCVPXcciKA4UA9v77H+DwI49GvLlF1mjN7xeXw/vuuwc7tm3Grf90E/ZeshAuAlWWY/0cDoQkouOJxx/Hug3r8P3rvofFey0CE1ErbjfWbN2Ob117PZIVG96GVizf72DA5UNnPI/Tj9kbSxq6Ue+rg2Gr+Oqll0L3enHKiSejzhfEfvvvJ+vrxMSkkKETMzPYuasXf/3rX0UwwHppJp2WuClZ50k+DsfR0tCIYz5zMN567x2Emutx4/XXoTEaQiVfRWY6B5/fA69alczTbVt78bNfv4p3PngdV173VSxaGsD41EdSk6Owokgnm4API9kxVF2tWP1eFrt2j+LY4/dCODKNYCgHI0/nQw8igQiCWhz7Lj0MrfEFeGPVajzzy9/izjvuwpFHHybK0483bkGmWIVLi0PxULSyCHVRH5LTg7jx+9fIvuHpx3+FeKRBor90PcdQDySTU4iG/PB5/GLdS5eTiy+6BMNjo3hh1SqE6upkr81tJd1kuLdjHZxnYe5LWTN47LHH8eP778K999yG0048EUhlAY1sxlpWDPflxQoKJRNljxeDyRS+d/sdKBdNXPf9G1G/oAcpk0IhQ6zCbRLkFRf4ZEjdw+1GYngMd9/+Q6SnZnDDffeioXsuTLpOklhBGqbthlIDgOkk6bZNhMN+rHrmt/j1nffjpDNOw8U3XCsEWJ6L3YYl6m4CCNwbi3snXXo0N8yyjp898Siee/Z3uODiS/Dlr5wDVWPd1yGlcx9N10GzYsmemTvtfLWESDSMX979AH758CNYcdJncdu994o1M7OSjaoLRVVFxmLcZgYenocsD7L5IiyPG8XRYfzLj+/B0MiwAMArjz4RtuLlIUrI1CJMoCDAslBc9zf4dq8XBfAr77wvDjAg6b/qw+e/eSVOv+QSUQCTAOqm8xFrV2KVzXOLAk0v4N6rLsW6D1Zjny+ejYuuuRIuEhkqKipVWnXnYLBOUHXDZ6sIuXjeVKG4q4gpXvRv3IQf/+CbGN++Ewd99QJ8/7Z7UCqaQrzl35k8w/DsYhYR8ypQKyX0fvQe+le/icJoP3au/QiJKQOtLcQfFPh9Njw+FdF4FMVSAQV3EBmtBc1z9kUk2IPNvX0YGBlByJzBlZdfiJ6lKz6NAHAFO566FOc/shFYeCIuv/QCnLGy+78HFq0c+v/+An722E/wyk5g+RVP4bHzFwmr9b/ywwGAl+PEC1eg7T99IWP4+MlXsPH/AAC4svXnuPTSn2Aj6rHy5DOwKPbv30x+5wt4/p0ZYN/L8dRD38AiAvWfko+9TrpagAACgl4/rfssFHRabVrIZtLCHGchgOAvwRMyTFgpYXE86I8JICmZwWLlR+6LoyYWhr1Zdg7/Kv30WcBRxG6UBSJOrmbNfspR/xKQpX0BM7IIFGuS2aV6fWJ7x0IlVXKcpiqVEoxySn7Gv2FuLou9nOCE6Q5mYlL94BQkvMybIjAgYpcqUoWCKGEVhUkAji00ixAEKLhQ2IollrJkmqWTCcnd4gJDNW4oRGsIp/hKIIwAGYvMLJJIRnKhKHaTTo6ao5oWhS9tMCXrTJGMSQEHXC5R8BEcpXKA7So2uPVxeU8CHCz0EdyhBaDLG0YwHIVlOtfuvIdTKKtStVClao75o1lZcPn3BDR4XZEAiw55eAO00yxAoXJYVdDWVI+piXFkSlXkCroo9piRSRWzZVQENC/rSeTyE9A0P0LROhTyJbhdKoo5AglesZ9tamoWMJX20iyEcPPp8ztFCpdSEWBqfGwKsRgtlTXJ2hRlmdhBVqD5FMca1ReUwuSc1maEg16ki3nJ4WCJMByrE0tjgl+p1Az8mk/sX3Q9j3hjHfxBjgfaUTC3QRLnRNVKogCBCgJ0ej4vFtIsyPnjTsYxGXsEjEkS4KaHyjFaVMfq45LfxmLQ6MgIGpsapWYWoQJ3bFzUfVTNc1w0NjVJcTscjmH3rj54/CQNJGGUSygWy9A8QTS1tCBSF0E2k0IsGMW8+QtFMUzgmCBWrpBHNBaVTdPE5IRDdrAMycTl2KVlbnJmGlqIRTxgfHwCsVi9Y9cnmXpU2KjIpDJiZ93W0iLZnwW9hC3bdsgmojEaw8jQsOR6hqNhAbUJMs4kE2hoaEA2nxcbagJBVIxGIzHoxbKAyLF4GG1tjejv65PiWSwcFVUo1RJU3S1Y0IM1az4WgIHFVV47wSP2Zc+8eWLfSltzAi8sNnLDLAUsRcX4GK2j/WjvmIdEMisqUMOivbOJeF0ARtUNTQkJSD81MYxsOg+zomHRkiVonRPDux++LJnW8VgjjBJBXObEsn9sRGMaSqUMjjjiGLz55juIRSPC4JvX1S7l3s2btgvTk88KB02+kBdWJwtzy/fdD0OTE6I472xrRktDDBW9iHw242Th2m5MTCclf5w5bQTVLLMiZAs+d7SAd3JOabc9RyxWsumsqAp5IFqybJHky5JoQNCcBT9a6vJCmG/NIu+OnTswt6tHgHIqkglgh6hu90DUjFTlE6hlJjktjmkTNTU2ghXLl6GxsUnuh88ax6dji6uItTxz62i/SvYdiQc0pp9JpKQgHInSucBRvNIKU5SnXq+8n2QiK1QR5zCTSMgcQNBdFPnBkCiEWTiW+bBcA+CbmuQaJO+4Sqt5EkNKomYmuFqtmLIRpQ1VrlAQlT1/dzqREPU7c4oInieSM6JUZRGWgBRt/XP5/CdxASUSNajmMi1RmLMoLfm+YtHrgK5sX+kbydmDkEOEiETbR4suEc5rsNjP7/O6P8nI4wFAIhNqeay2LUAd1zkC9UQ3qNZmsdvJ8TVrqlxm9npkHhTFKNWVtXxKgtAs0s9aLLPd+dzw52K1XCmLillcNgQLNB0VmKbJtc1+PQvOzmYTi9LTBSEPcFzT6p5rAsFxo1x2CFtkwtK+0uZ6NqvUthAIOMSmQCgkbUHAhIcL/g3vjWu4qJ8UDX6PVyyjecRh0Z6WpFaxhNde/Jmsm1VRHTqw3tDArALYkGeTc50oz2ySEsiUpSuG81q0zTz62BNxyGFH4+N1W7B9Vz/eeudvaGxudnI4mXfINmahXlRploydSDiIMrMipWCuIpFMwesLCDmGzgUseohy23ZU44pdhZ8ISamIiNeHybIlNrr1c5pw3713Q5VICodcJnuWmj3x7Bbv3yqAaavp5GE66DvZtJyzfJoLr77yIv723ib8/f3VOGDFPvjhD29DanoKb766CsN9u7Bu4yaosTDOOupw9G3fjJLOA7RonQVYk6xWJ9hX9hJcBwWaq4kmeWhVfH7c99DDqDKag8SDmm0ux+WsqpaA9CzQyrma/Vqp6vApAcn2EdtuF9+bVrMe+D0e/PLxh1EpVlCsAM/95a+44NvfwonHHg5XJoF3X/2zQyph3mS2iFdefhOKx4eireMzx62Ed6AfJctw8mkFAHbEnrR3E8Y47Whrzr2Oct5RLstGQkD+2g3Kz2bxRod5cft3rsP2DzfAX6pCjfphaTx42/BVNBxx9aW4+WeXQtHn4d5frMZxB5SxeVsfSroH3oqN5Z3dqJvThfTMFnSdfDOeeD6DS85dgr6Xvo5YcB42rv8Y47ofIXhQUkO4/Avz8MQzmzDpOwqu/T+HffbqwRUrhvHhcy/gZ++Owx3+DNJzDsQ3DnXh88vziGMcjzz0AiZSJg5aeSreyNRhu2shzoqP4IpTAC/Jh9kyNq7ejYOXtgANUWTHJ7E1kUHfpklc/bWzkfCMo5DO0jEX/oAHioduMhEQpNVNC42tbWI5R8C9UKpgdGwcabZFMCrKBQJpjOZQvUEBhcu2grwNjOXzyAoR01H6VmjDReCXcxNJGXDsex1prpMVLECwLVBtDYDn9x0ygRARap1DkFfmKY5PgsFCLiERxQF35fUIJNJtiOcKAoUyPpkU5vwOzyPEeznPCFeUYLB8zRxcAtS0waWSnfOwkx9sQYOOIjzQpG1NUb4zX4z7dYKXNgzOR8xQNQxRwoqIlvdK+0O3o4wX0gzn99oDbrotAWl5PpB7UlziaOT1+8XWusjseZrKybnGIaW4bRVV0w1fhWppU7Jh6SZT39AAV4XZ4g6RZueuLeiY245EKoWW9g4YtOM2TGde9RHCteS847SpE6kgbcTnrVwUBUzE5xdLREY+cK7Raq4eAphzDicxivncNaN1zvd0V5JktprDA4kTcr+ieiaJyLEBp302i1cElgVQ5/jgfGFbKDNPnvsPup8wszgUFpCdL+24E/Bcx3xjkiUdZbKXRlHMFZYxRkdoN3KmM89JdrmiyV6EY4U23KqH67wNqq2HBwfhC6qIheOyv+A+S9VNpEZHEOCaTGWs11GF0xZZC5I4q8r1sSAXrIvBG2PxiLm/GgozCVjFInxuLwKaH2OTjLWgwoP7FxM+l5NvzCulmjcUCMq5l2shvURcqldsmnkO8gWDzn0yH05xo1QoC7mQ+xx/KADbpcnP6eghymzuC8R+zxYr7KrKHGZTnlWSZrl0S5SS14dSuYqywfXQkPMge44Z9cykl3iQbB5VnseZH1woyl4kQFJ1SZe5W6MKvJSXNYjXLu5WtMgWIpDQOWQN4fM+p60RU5NTYket+DW8eNnXPiWVjD2XuacF9rTAnhb4dLWAa/sWjE0mMTyWRKE6jsn8FhSqGxBpTkLzFuHzMdZBw/hwFipaMLjLxnO/24J0Djj5tKNw7ME++Cq7oGV9iGtt6Ok8AG0tc0B+4ODgBMplBXOXHYCC6sebmzbi2ttuk7i5++59ACedeAoK2aID6nH/xSgPxcaP778br7zyZzk/swZ15JFHiYvS839+CcliCT4VCHgV1Ecj2GfpUqzYb18hVHfMaReiOfdkrNPRpnfZ3ssFPH3j7b+Ks0qeIhfWXnq60bttG1VBOPiAFSJWWLNmHQ4/4iiE4vXiSGF7NGSTaTx034+xfcsm3HzT9Vg8r0uIs1apjCTdNDw+OdM+++yz+Hjtx/je967FvIXzYHA/GI5g7fZefOfq74M8MSUaxT77HwqPL4bOpioOWtaBYMkDu2BiZGwUL73+Gio+j0TI2brj3MLaAj9LDUVcHp3zksRveL1yBpeYKxK6+TOS5jNJqFUdixZ147gTjsPpRxyBBtgIuMMo5w3kUcFkegLF/CTg9mPj9iQeeeRBfO2cY7Ds0GYU3cPYOtCPbLkC3XRh3sKFosK1SnG895cprF/Xi+OPX4KDDmtFOKIDxSDWfrADc7sXYa+9DsLixQfD72nBb55+EY/+5Ke4+eZbceJpn4XlNqGFQkjni9jVNwqzqqG9fQGiIRUTwztxz523IzExiW9edjVctlfi15yIKtYfCjArTk3C41YlJmP1u++KWOXEU05BJFYnBDwPHRoDAURiFFdoiEUi4jrT2tyMn//0p3jggXtwy2034tjDDoWRzqCppw2VahGJXBINjXFoFZITgZJVxY7hUXz/tjE+HN8AACAASURBVNuhWQpu/cHNiHa3I2NVoJdNVLjn9/lRhI0CXYtsOmlqmBidwK3/dCsSUzO47s4fYc7ChSjDFFdFCZvh9r3qgkZ7Z9Y0zApCIS9W/cvv8Js778cJp52K867+lpDJ6X7moUMn84I9Di5BUQGxBMYbW0YJv3765/jjH5/DZZdfhjPO+iJsuhK5WId1/hH85tiQGEu6eNpOFOSzDz2Knz34EA45+QTcfu+9oAeqQRIkeYKsYXsolNMd0LbqEWVwWXUj0bcLT999J/qGBvC1a67BoUedBJcWQFVlHcSEzbo2xyQj0z5+C95d6yUD+JW335O9J8l+ZVcQ53z3ezj+619HoVSGh/t8Or66qvC6qHp2w666ETIM3H/VZVjz/ns44AtfxkVXXQkPa4biBupGgSPZbaBQ1uEybWimW4RUHo8LEcWP0W078Ogt12Bqxxbs95WLcd0td8MosS5voWLpsl/n+UPR0yhP9GH3u6uw5o2X0VrfhGVL9hJi+fYNH0KrFmFxP+xzQ3OXpWZccQdgBlsQmrsPLHcDSgU/+sYn0D82DE95Ahd+4xzsu/LYTxsAXMHGx87HpU/2Y/EVj+HBc5f/+4pSK4eNv/wOLn1kO7ovfAxPXbr8vxQEdgDgr+LnH1+J/7yGdyMeWPEN/Pq/GgAufoQHzr4MzzZdjsd+/A0s/w+Kq3M7n8WNF96Nj05+EG9dt/K/tB/+M1ug+P6ni3qR87wUGF0sgtsIhMKiInRswpiNRRUtZ1GCj05GosttShHBsS1hdY/Fk6ocnvk7VJCwYMqCAS05xZKtXIKfIC+tr2iXIGph2mKSoazC4/HJgkpLA5fKAoQtQC4L6RUpzLtlknMz4JuAsj8o6h4CfrThoI0i7R7h9jg5VARdaTVglFDWC6Jq9qo+UeCS5e/kH9vIZFNOPq1tIRAOQc+mYRZysCtFuWaqQWmBRqtmFkZYgKDCQqwMOekGQlLsqlZKzoFebPbIGneYP7M2pV4a0LHIwgJKWXesKeCWrFUWp8j0HhsZhkdsTSEZwX6CvixqWDlYhhs+f50otVmsKRQzKFcyUPguOYdxJcUsjyoADq+DxSLTG0BjexcC4TjKJotmLBbRm9OEnssg6M3KZoe5tAQCWKBiAYMgZiDcCF+sA3X19dKWXATDoYAUdPgvn58BgRcWcFiUoz2ygCbMwijkUC4zg7ZewNF0ihtAWvOGpN+bm+sxk5iACQNNrW00O4Vtq3LNY8ODUIy0FGWi9Y3I5kpCBmDhu621FUa5IlaV0booRsfHMDwyimy2gJaWdliVKuqbIrBAwCOE3h270NLYjJbGBowNDUNTFEyR1RaLwdBLorgQS0NmZIaDYuk8mUhKLip/xusZnxhDOBYVRUBeL6Bc0dHc0uTk65ZKovzlwqkXmP/rQpwAK5+BkoVguE6s4HxRP1raGlDMZiX7l+DvVGJGnqu2tlZs2rJJiv17L9sbPfN6xKK4ROV1OoNYJCzXUjKZsunC6Og4/P4wfMEQ+odHoFcMyR6DVUDA7xUQWPJdolFofmb/FjAxNiwKuanpSRhGGT3zumrKQQupmRkE/fVSJKJSkGrtRCKJQl6XZzeZnEZjcxRLFi2WZ2JyfFyy54r5gqigaUGy8vCVAlASzKeyfE5rm2TDMrMi5AvKeCRQRpV/A61+KxWxdI1FfDDKWVgkV9DoomigmLPQu30YAS0itkFz57ZCLzv5xP6IFw3NMWymDenwBFzVIJbutQSjQ8Pw+71CSInWRUTpWhd2Mk+3bt+FemZFezxITIyjfU6TWKy0NtXJPECLQD7LBMKpOmVOKMfZxx98JAAxN4HJbA67+geRKZTQ0DIH3R1NiIX8ko9byGWFMMH8TydT0C2bS6rq/eEQVv35FbG5YaZjR2s7GuIxpJKTaKyvd+yOuRFjflw4LASDOV1zMDo+KvbtJJykUymUimX4vT6xmtY8zvzGvyX4GwyHMDo2JvMflUGRgAMk0nKeam0qkKnipzW1YhEQ5jzt5PYRqOUcz20yrckNsyCKUR4A2UckrVAFTDUSC5kEtWm7L9eheRAM+AVgJLGDoAAVubNAvxCMbLum7AFamhqkMBqvr5fXzmeyMuYbYnUo09XB7TgZCKBJS85KRe6f78M5kvNBMpN2VPE1e1tep4CULsfamFVgOgTwMEeQmV/zVjl3cI6UdqNiiPaMohSviHsFwWUWvMXBQuYDB8yQ/EmCFrQcqH04awdVjTbS+axcq2PFTeWzQ3hyyEzczBuSEz6bHTzrGsF5g2sAnyEq0MU+WgrwjvUyf85sSar8CYjzgyQDsaisOHEJHM8stHONpL04QXrJ0FRU6W/+rbhIAHJonQVgBDw1q0J4YV8LQCiArbOGM+KAazeVx7wuaS/aeBMEZiHcTSJBFGUW0X0+yRMl+FBm32QyWPP3PwkoK2AAQT3bFvUvnRgc608HJJpV/bIdCSQTwOO6SbDBcmnYZ79DccQxJ2Djlh14/a/vIJ3N8DwnwD7BcL4+iQOMiCDYTRITn0EytGndmUxnBJwgGEAQeKh/QGxLCT7QIUAOLVUbHroYeL1IVSxYGm1xyT5twE9/8rCohAmIModT8nf/zcd/bwHtRZX2Y5Q2imLXLQdmu6pL1MIfnnkRP/vFr+GPhrB4ySLcc9dtyE2O4K1XXsTugWF8sH07zj31JGxa86GQpyxLASEHktFYpReMTcAYgluOjbioggUFc8FWNRxxwgk444tfFgBMFMA1G2gBqGrq7lkVrbizkChl6/ArAXgtZ5yYioGKzbGpwKaTQamA3/7idzCqGn778uvI2Bae/e0v0BJQMbDuI+zYsgGq3yc2VuvXbcPmrTtQcpdx1EnHwNe/GyWzApNbRF4LuW4E7AVQ4pU4ZC3HWnc219WxhHa+UVMF1zKMBZKsgY23X3It3n3rPcRcGsJ1YaRcNuoXL8Sxp50OIlG9AzvxzRsuheopIq2biAcDMNUYZsZ0xDoDyOarSGarmJzsRNYVxdL6SZx2VBwDEwnofUnkY0uh796K7lNOw+Dul3DKonY8/Wcdk+pKKAsOxtKlDVgSKqJTX4XnnuvDDt/h0OYquOPrn0eTOow2927cetujmMm2QOleioS6CId/9nj8w3IVc613MTGdhV8D3LEYzAk/vE0FVPIVNHQsxeu/+yOOOuMQFFIzovAc6B1Ge2eLrJGRaBy2y4NorB5KgOQV7ndJekpDp91dqAFFQ8d0inEhDrjn5vxOJrvHi6JbRc6ykGb2Fq2k6QRAEobbEmCeX/OAzj3srJ24gLm1cS9iXMkhdyz6Z3OmZe4TXx7Wgxz4zAF9nY9ZRTrnPCFg1CygOQpVgrzkNzA3S8BfJxNYtLkux0KeHwRqXeB85QCMTkaxgbLLA6Vagc7/rwX3Ki7uV03JcyUwx7mduPHsfMzPFpWdhimv79i7O1nmnD/FhcFli72x4+ajolQty7ilgpnrvbQBVJQMEhl90Mu6kIJcYF67jVgoCIMxHsMTaGlpQ1UnIOqAr9xnaT66tRRkDeD8V9fUDNVH5xhdyFEks5I0GAxyHvc47cB8eAHlCfI6riJU75BENQuiUy1K8E9hYZftJyRdAun8e4KsDujItrJmQftZog+JKzIfM4OYNvQOkF6p2lLQNUkW4rrudvJ+aRE+PjUlGWFlsyIkWEXxyjlvppBGyB9CenoGTfE6se1nBa1SpRLAlvVe1gkCqwajSmhDTKUxx1IV+XwZifEZuQ8Wq7y2B+NDI1BVF8LMcy4WZR3LlQxRsPJMqKhu6HoatmHBHQigqaVV1vD+7TsRUj2yZrJITOUwAfJipShHAK6FArJz/SXAzPY1uE5asEpFqIGwZK4xJ1ej3TYJnLwP2AIOE7i3DOboOipsnildHgUKSVKijqG7Ey21K3IdKtda3rNbRcFgLrVH9qq8fnYrCW6yZ+C+iMpl7g1ou80OFwcTL3TGJjHOgP1QqjhKYSr36QxS1BH0uuAjEK8XEWvkXlATEqKLmfUBOr2oYlNI5bNb4zrvlvMNQebXrr7sP1NO2PO7e1pgTwvsaYE9LfAfbIHXHroDgyND0K0K/PEKTO8kvLFpBOrouFVBpZyTrPZi1oViOozxIS9eeaEXRgn43Omn49AVPlRy2+G3Yjh0xWdRH58nLmVmtYTxkWlUSi7MmbcASjiKv61fiyuuuUaIW7fcegeOP+4klHUDmkKnKu59CECVcOeP7sA7774t5FmenygA4j6zWMpgcKgXZhFoiCk4bMUBWNDVLetnKBCSGl9nZ7fEHnA/4PMFsXjxYqmjbN+1FaVKCalsWkBT1lcGdu0SNe/Kgw/G5Ogotm7djs8ccRT8sTr4GCnn90MvVHDfj+7Hlo3rccG5X8Wcpnos32uxnP/6+/qFRE4B0MuvvCzuZqecego6OuegUCkh73Zj3dbt+NOLL0OnK1VdGL5wA/SKAiM/DM3OASna4JgC8Lp9QI5uVQbgdwOhEKOYvHIWZ82ErmU809Mdrqm5GStXrpQ6BX/Gf/GGRhjwoH9oCL9/9mls2rwGhx+xEtdeeAHaCSiW3YiHG1FQDWzt34aA18ReS/bFE0++iIcf+wmOPG5ftC8KYSy1FcliEstWLMPYxJQIERYtnIfJQQNvvjiAwb5RfPlLx+Dww5ejoz2OiL8OetFGW+cSeIONKFd8KOku/Otv/4R/fugRfPfq7+HkM04XUpeQcO2qiA4SM1kkkqwtTiA1NYiNaz8WAuGChfvB54vDtpknTTKjAdAhpkrLXwqg3EBZx/qPPpQ63yGHHSbExpJB223GOVnyL+jzw0enFzqjaB5s3bgBb//tLZz5pTNx8rHHoDEUQhllKAE33GENiscFP43AGEdm2+gdG8U1t94MK6Pj9u/fiJaeDjlDsrafyORQsAFfLIZEsYBULo/6pmaMjU3iltt+iNHpFG656260dPegyD0+FbLEHFyMTvFKpAqdPbkPDgS9eOmZ3+KZO+/D8aeegq9f/a1PxDQa98tmzTVLXEpJludZgK5xWfzLr36BF194HhdfdinO/PyXZP/koosW477KJODyuXLOX/xeWXHe73cP/KQGAB+PO+67D6RnMlaFzqU8JbPG6XITbCZ5VUXRrKLMmnX/Ljxx5+3YNTyM8669FocefRKqHj8qLtYKKlBITFA9cm+FtX+Dv28D3vx4M15+5z3ZZ5I4XKl6cfY11+GUCy+UmrHUtQgA0/iZe3MqvC03QpaBB66+Ahvfex/Lz/oiLvvuVfBFw3BbfpCxqCOPkl1C2WXJ3pnW3Ky/WS4LIWgY296LX9x5PRJbNuGAcy7B92+5C/lsEYpPgdtnI8jzxHQCI9vWYd1bL6M0tBWNQS9GxhPimMoYvMxEP+zCJHJGGXrVQMCvIqdXUFLi2P/I09C4cD+887eNgBnGzsE+DI0PQrGSOPe8f8DeBx/56QKAK+sfwDkX/ho49+f4zbf/B2CuVcHYjg0YdRyg0bDoQHTHKtj40DlivfyNp36Dy5f91+mA/28AgGf+9B2ccCtw058fxBlN/4FVvLgDzz62Aft880toeOU/+bf/gZf/3/0r8447T0C/ctmUhZvVESoAWV/T8wU5mBKsNO0K3CrB2gLsKq0JDRgqLbKYPaQKSONxB6EoQZZymAcPd9CxbxNLMLK/xRaCdlTMB6PtgCIFbsmLEjtIp3DOInq+TEtCD1y0vCILxxsEXB4B84RNUyLYUuDxG1alIAVpj8LDLC2s0rDMvIDKvkAYihaAZdMq1y8ZtZVCApbFDEKHpW2YtGx2S6Yai7s8vDP7KRCKiHpXshupwirr8ATroAXrRMnLghDvKeB3coJ5cKaaLBykkriCTCpds8rW5Ppo7UwlItW8zkLJskFVFhMne42sexUtTa2omlWxmUunc1JsItOb1gpsHyqwaEnn9dDi0oemxjZMTk2LpSwzjAmMBAjQehSnuOIC/NEoEpPj0FMTqOZmYFeczAq3NwCvP4xQQzMCwTBcHtrJGgJoVw2yD2uWFz4NQ0MjUpwJBsMCZhAQowpW9RF0LsOWHFFDWHlk/7M/W+e0YWRoANm8jkg4Jn+Ty6bh9yko5FMwrBwMIyf3TEUYM8RYkSIQQ0tWl8Vc5ZSAAdG6uKhEc5l8LWcOKBsZJJNpdLR3iq0ZgfmxkVHJF6Vii4U8stJY2ElNTqNS1KX439DShHAkKPZqtKckSEm7U8njLJWRmE6gva1dNsBcuB1lAPM2XYiGgwj6ApimYkBTpfA6NTMtOcFt7e0o6EWM794m47utdQ4idXGEghFMJRKIx+sxODiC5rZ2yefVPD74NC+mpiYFVOf9JTMJTE5Pwa1p6Jg7T4gGLCiOj4ygtbkFBZeNbCEvG+lSRcfUxBh6urqcazdYsCXIU4FXY3vmMTYygnQqA6NSRUdnp/RDpeTYJdNiJxQk+cLE0HAfVMUSkDKVzksWc3NLm4DRzKKdmp6SIqqmauhs70QhmxNL9O7OTlEMZso5pzBYMQR8prJ6enJSnpHOzg7MFJNih8J9F63+mAHX0TlXrKvbGuLIJpPYPTiM9o5udHd0IR4LwxtQkchOY2o6h8mZhChvSOIoZXKoi0QRb2hAKBpEpVzEwO5dOHC/feFxo5ZfPCbkEI9bg0IyRTiA5qa4WBixP0fGnFxndyyI5MQ0AqpH1MHkeAyNDqOsFyUPl2OItse0yKYavLmhXuyaBvt3CyGkZU4H0tk8wpEY3B6PKLC5CaMVdFuTYx+xecsmYUPuu3wZent3oFwqit11S1sHOjvmIBzyIRSgFTMLh7T0LSKXL6GxqQXZXFoKkmxTqsFdpoWpsQkUyoYcQDh+WlubkU2lRYnNOYVjsFguCfjLeZwAPQ9duWKhpnQmIOpGgPbCfEY8LHYDuVwBU4lpec4J+LW2tGBseERAegJvBNoioYA8A3y+aYXPOSkcDgnIyGL7zv4hNNQ3iqKZ7UBVPcc1wVazygzBshAvOHdQPUP3BSquaYNMAJJALq+bADUPKiQilEskIdjIloriuFAXowqIICIz9Oi0EBSwk5QbKqWplue6kmO+Nou1fG1xMHWspmUjT3tzzSOHARbBzSoV67oQV8heZfGdBVQBIcQGEwKGksDA74nFt6o6gKzk1TsWQRaL//yaG39RAVtiiSSFbZm/K2J/TbByVknM13e+dt6LhyxRbfN9aCEpah0HGCag4uQAk0RUEkKAqKuDQfnsZBOrkvXN4jwV2QR4xX6V1qBuRUgrmWzGyQrkIY3jVWemZUU232xXzvFyKAv4Zf5hIzlAuZPVKaqqQEByCFnoz+ssYHuhWCVYehbv//U5J5OQQCjBdBsYHuzH8MCAFLQrsk8giYxgkqOWZnuJO4hFVRJBKBtdXR3CVD/rC+eIJdaG3n70btkpz0+AxQ6uOySIVYoo5NJobW1BmeuQP4RU2lkfYnR74NpumLK2DA4OfJInm8sXnXuk1RP3IOxIhTEJJJt50dwcxS+fflDIN5qHJDBDco/ZlgKmuG0HSPZrUEDyQQ3oor+A5Js6AJjkayoVPPPYL9G3fTd6h0fQtWwRbr31RpQSCax5802MDvajqb0V73/wvqP6NQmBOGpMyRauue2KeYpgo44qlmOHgAxBO9q0/uOtt6OxpU0AB8c01wFaBYCrObB8AsuJIt1RmNNBYtZ22VF21vJZKzrW/u0d9G8fwO+eex0jOQOHnXAkbv7htQhZJt794x+hZ8Zh+OhMHMILv3kROcvAspMPR13/AEoGj/pVIRPWGAFOdrHwT2oK0tmrrM7mY/OQ/onBek1p6rT7rDrz8wediJHRtLTL/FgUK878LEqKH+58Hq6QC2YohPsfvw4fbOhDSPUK6SBue3DtVy8Tq+plBy7Hf2PvTaDkqsq14efUOXXq1NxV3dXzmO4kZCBhCiCDMg8OKLOCogScQGVGkEkBFfE6AAp+V0WvchURFBQFBJlJQiAJZB66O52eu6trrjo1nBq+9bynWrn6r3+tf63vv5+sm6yVlRCqq07ts8/e736fKX/IQbjpi5+HpzGAmS27EfIr2Dydw6oDluHqSy/CddfehLOPWIn/2LcG1tg0erq7sXaXBcV9JCJLD8YxJ38AucIEBpQteOzHT2Fj6GSUw804fVkz3tPdhkUdUSR3vonnH3sVf4j3ody0HPmuw/DSlS70ZEcRq7L+ZO2kw1ktI++sSI6a4azB427GUNmLNzcNQtmwDaecewBng4BoBPgCjWEhx2kkh9RUAQNz5SrisZTUDcxtzuRzYjFWdbpQpBLCQacf5i8psAw/phjhUWbFoAoA7FBcAs7TrKtcYf1vg3SciSRLziu0eRcka02Q3b9nTktKriD6dZvxOgmB85frmg3c2q9/57wkaKWTNU/SJgO7xNLMhpBta32HNIcIGpPKP29/z+erSkC2rnjnOlmhdVo9G5421QR+5SIJdtJ22qGJE0yejZwaVbNeRGfj8Pm9cLsYK0M3D9vBhrlW3GvY+ONntPb0oFaykEunoPvcsub6nDqKioqJ6VkhD7IZw4iOAh10GEVCh6FQI+KJOcxNzsLQPFILslKmLWK1VBTSXs1hE5gM3bCt99mwKbP+d4talIplJjEYuoY8nXwICNPWmQCgkJHs92NdQBIp63GS9AgqMr+ZjxOfc1tVX3dgkOeNFv62+ptKDo7NvN0990ySF/kdbJ9se93mes7vRyAyRyKT2xACGmNY2AxUHDoy8TjcvoDs7czqI2BJML7MD2L2MNdczVYW0ypZstaqijgJ+D10DZqSvcXn0DHx9naEXDp8DUHkTDYkFWRqFRihBlR1l1x7sDEkzTvKiwk4V9QaPCrXmQpKagUNkQgqhQqclRri07Nw1hS4Sbwr5pFjNnnZkjqMdTXnI2tmm0BTRYb7ts8HJeRBlVlkzoDsmQTuCfw7/V4UlIrM0dxcXIgMDubpmgW4Qz7UCCpTqe12o8RnK1eEXiZATxIGI14suGsqCmzE0SmF50MSDGokZThQZlyMP4DpeBxaOCBqDNpfOg2nkHQsnhXNPAxmB1cq8OoaNLcme1KtWIFG1blGu3AHymZRzogmimggoTWVlYgEXXcgk8zJ3lvWKnjkS/sB4P+/ezD733//COwfgf+ZI3DP9R+UHkekLQjoWVTUBKCmUShFkc/FEPS7xbGqXDCgohMz41489PPXoedLOOeU47D8oCAqiKGxcRGOPvYMaO4WcUbMF1OIz8TgVg1RVrL/+sqaV3HtjTcgWy7ia3d+E+8/7QyJXhDtg+QTAHOpKP7t3n/Dug3rka9UUKQzh2bA8ATR0xpErTAHK5fGkgV9aPR5UcnnEQ6G4HX74fUFEQq3oLOzTxyAKPjo7+vH8PAQ5hLTyOaziCWS4irF8//E6KhEgLBns29wEOPj4zjo0FVo6uiUGlZ1M5IugO98735s3bgBJ7z3KJTNLBb19YgbJO2XU9kcUukMhkZGkIjHpU6ksMaqWEiYWZhFqjYB0yqgrNaQL5A45Yem5uFRy2g1muB3GggGdUzHp5CyTAwsWAhn1YFDDj4EXd1d0jvs7+8XkJOE7quvvUbA3xtvuFGcyihEokMIgUlFI/Gyip2Db+GL11yO0elxXH3Jxbj64xdI/i9KCqruGqZiE/A48vLfP/tff8T9D/0ci45ZDl8DMJcYRkurjoMP6UcsPiXnjf6eRSil/fj9f27AhnXr8JlLL8Axhx8Pt+5HW2cQ3oAfZtUP09KhOH3S+3z0kV/hvnt+gMsu+yKOfd/7kcpYiMXiKOQzSMYn5IxM62u1mgeKKewdGpQa2RNoRSjSjYZQu5yJNbqBJucwPT2B7t5euDxuVPMZ7NmxFdt3bMOJJ54ofcWCZYl18uTUjPTeW0lklNiLItRKGbu3bsHoxCgWLFmEnq5O+Fw6Qk1BLDygH6HuZugep7gBURXOiL7BmXFcc+dtkhV855dvQl9nu7g9OjSeYxSk8iXUdBeShTwyxRJCza0Ym5rFLbd/HdOJNO763r1o7VmAHEUZCnujdF1TJdJOIobEAUyBmwDwrx/Gw9/4Lk7+0AewmgpgkkwZ/VVTpYbjOYS9L4kBJKlPqUqc3y8e/Cme+MPjuPTTl+JDHzkLDt0NSKQJyYp0DbPXNf48S+uiVpZ4xMd+8GM8KArgk0UBzPgdksWZbayUS3CpLKtZI9dQqTphVoGiU8X08CDu//rt2Dk2hku+/GUcedxpKGsGiqwoK5Y4o9FtiA+1uelVeEe24MUN2/Dnl9aICK5GC+iaGx+98lqcfNFFMOmix/MYa2RG8ig87yniuOgql/Dday7DzjVrseys83HZlVeIulsrGdCho8TqsZZHRVMEWKaHYEmtwUQJnqoTkzt245dfvwFzb23CweddjKtvuV36UYyRzik5OMdGEV23Djs2rIFazCLk0rDxzQ3YOZxFf38DDljYD59WAMwZiY+ilXee515vE448+aNYfvgJeHv3PqxbuxVqxYttO99CNDYO3Wnhwk99AksOec+7CACu7MUjl56Lu/234A/f+zDa/zFL1tyM+y/9HB7c/fc82o//5E1ceRAJA5N44qozcEfmevz2J+eh7/9SDu0/AcBkM/zjtVRi2Pynp/BqqQ+nn3o0+lwZlMAspn8NBfAb3z0Mn999C/7wow//Fxvr2OsP4lvf/iWel/xlP/qO/wSuv241Vvl24aF738Cqqz+OxXNP4PNn3IHFP3oTVx727ihoFpx0sSyGTrJiNKc0Mgt5qnsVFPJJoJKVZhEP84Y7AEeNeY0qDN0L1esRtrvb5UQuk0KlyhxCskfIhNdRBsFgO1+LDHrbm4uqH1tFxAaDQQCCWWaVsmRGkO0szXBmG6rMjvXYObu1qlid2vm5VbGSJkBQKZnIm1nbwsShySFWWPoFArwlWJaJYjEtTZxqrQS/3wuH0iDNc6fkvrLxyUlaZ+qIqoENX2uRlQAAIABJREFUAzYnKgI6SsYDMzPZ/OYiSQY8CxSFuckEtJjb64LPa6DGsWIztliWhj8bOdKoQg2JRJy7oSinHE7aUhNQZEagKopKApiSp0o1c11Bx2wuAahpCQFDcqXkZxQ2nbOIzY2jZKVh+Aykc3mxUFYVgg0+NISaobv9wiQPeglSU5lEuYkOg3maySgq2SSKuSSUkC4gFjc+3e0Ta2paoBbNPMpWQYACqs0kT5g2mhnaFTeItXIiw8xThwBRZMSzSSYbXq2GeCKOxqBbGISJeEpskNm8Sqfm5D2zeTatfchlaVPK/K5GARmoUPV4PQjR7liF5Bbz3ou6vKrYGV2lElw+DSMjozB0j4wNgQa/1y9sRgIhLIxohchrZyOmOdwoG7tZKiCVyMHj9SKRSontK4EcAk9s6NDy1u8PoiEUFhCBoDHVbaGGAKLRGSmwgg0BmAVafnvl72QRMt8hlUlLy1LUt/4gorNRNEWaBVShQoeKkUKe844KdCeSyZgQKgy3BrdHFxVz1iyJZfN0NCYAGG3ZCLYwo8wbaYTL7ZL5xOeDTUWqoTvaWqX5Nz07KddPy2+SAcINjeho74Tm0LFt1wbJgdMchjAd2fg59NBD0dXZKvbZGzetw9TUDFasPAQ+n53/yQzfnp4uycpIJuYQlWsKoH/hgNyrN99cj/b2VvT1LEepaNsUsuFHv89AIChWfrrhhBFko9UlIH8ynkIqlcTk1CQOWHqANMv4usXLliGRSGHTGxsEXKZzQE0DDjt0BQy/gdHxcVHIqhVm3DH3jRaDVIg6EOB6lE0h4POirbVNGp26y4OpmTlZd5ixTcuXzW9vEpLJkmXLMDExiR17dmHpwsWIhBsxMjoCXygoTV3akFSKeSTSc6hVNRSKNbS1tMMqmSiYcXS0hcTyfN/opFggRufi8szMTk9LnjWVxLRV0l1ONASCMAyngF+dnR3IpFPo6e3BdHQGrBLLRTZHad2iYM+uPeIIYAQDom6PJeKSdcvna3x0Hxr8frQ1t6JoUd3ukUxyOjCkkwkEfH6xIObcI7mGh8cI2Zm0etGdmJ2dRSqbQY3FrOpAYzgszyPX6EzOBlfFQtXNhm0ByURSlDNkuFJNzWeaoGkqERNrdgE8Cco7aRWdtS1ndUNIFMODQwK21coVhJsahWBBZUlNsRCbo6rNtkTmNXMtFZtOWnO6dIzsG5FnPBRqgOEyBEgjIC/4kU2nrDexaflakWeMNuwEPPjzBFh5rZLdS5KSqA1FKCX29iTtsMnPZjvz0gn8skAWEAGQOcZMZa43BNY5dnwt7We4jfF9afnE51Gs5kvM6dPEJpIAMPcz5m966pnC3LtknOr203z2+VnzSl9bJW1nuHCt4r3jHBU7UdqM5k3bfpRWR/WM43lLZtvOWbddJ9hEF8cJO+PezeupVO3cxnq+NecZP5fPLjPnua5SiWYzt5ldbe/FdIJgU4BgMdXNzCWm0pxzjfeEayb3U1Hxcf6YNrCtK1WkZsfx8jMPC8NWMkapxKJrwb4RsYEmSYR2p+/cK3gfOffEYqvqEItQRa1iQW8XZqdmoeteHHvi6Qi3d2BozwgGh0exc9eQ2BERiOf6ywiFjvZWlExT9ieSNqZmZtAUaZF1nAppkpCaW9sxPjEha0QikZB1nvebe7FDM2BV0qISh0XyTQafuPBUfPLjF0B1uEXpzPlEApVkpKp21jjHkMSweUBWgKl3AsCSsVmGs+bAHx59AkPDw3jl9bU49fRT8fnPfhYje3ZgdPcOTE+MY/uWLbJvEZQRDWWNts88wMrdtZW/VRtQFZsusWa1le06SS8eH77z/XvsgxkfGHleRIJZB9/s+nTeXrlk2ZbgtHaXnF3J2qWC2AZqCIR5lRp+/fOH8NCvn0TUrMJUyrj3gbtx2JKFcGaTWPPCnyVTUoEOc87Eb558AstPPQaRyRlRAOfoLML1QbA9qrttDFCynOtQoMDk8z7PdeVy/XH/W0Ft44b2gTq46HgoFutTFUomjYHGIBYsXwqN2WKrViLhduHmm6+Q7OXvf/8OnHj0MXjqgV/AU7TZ2FWHgu5qA/q/8jG8/wMnIDM7A6OoYSjpQcQbwlWrP4EXN/4KvoqO367biYOaDVx/4+UoulrwmwceQdTZjdeTKxBud+OWc1qwxJHArqkynts+jad2tzGMBJee3YNTuqeglUz84lcb8IddfuSWnwCP5sOrV+kwSjPIiTaaz0gQc1kLzz+3HitaXTAbO3DlHydw/yeOwOLOSWRiVejM/hTShi6ONbSNbenoEvs5kvhIkipXHWKHznU/nTal9uDaKca/bFjBiSLB1qqGjJPKcQMmFCQrtFcmCdKWaZfF0owkQs4121LZvj02fYDkULk/Mk85J//+GhGVzmcC8ygoOfF2tvP8s0HSpH0nCRbbubUEgO01hXPBHhcqVPkz/HeSSuSMIKwKez20fcXtRgvXNp5BuAaKYwP5HDqJpCXJnpXngXlj5YrsR3Ezg2zWREMwLPUKATfWL9wTORcdjFmpPytUSKjkytMVhoQYfm8SqRQVZrWCnJmRvYVW8yQ2qYa9njI+RwglKkkiKixGlKgOsVX36IbYfHMsaK1IghJJNmY+J2sLv5t8TLEmpEjd6RLyTjgclO+cYtafxfrRKQRBcW8mYM7vTcBd3DCqYkXHfca+e/PPNssPko5sMJbNTLpw0H1JomuqJO+Iz5N9h2gXXieliGW2Q0HRKkjNx5GpUmICjmuRQcXyOWaG7kB0CjJlfyiUTegeD2qaQ96LZyZmToudOMFQ2pnnipKx5vO5Jbe9mMqhlMhAL2bk7EenJ5JdNZKeqhVxPWGsxlwyBbUhiIrHDW+oEQrBURI4LcCMxuAmkZYOIpk4HIYOlVtqxoSbZ0ev7WCSLxeh+30oCYHNkIx72nC7CxUhCVLS0rFoAZLlHOLJDMy8JQpfl88rJByu73nVvmdUj6AeW2N43eIHRUIvwXASPMskKYhKm2piB0rpnNhrG1QN89mrKGI/TgcLEqEVOnFVc1C9hqiaeD9p00/fHD4RHhIR0jl4WFuwFmD0ET+Tbuw1wOdxIxNPSZPQ59Wlgc16gEB2IpMWBQnrMiE2KTX85qtXvTsaGfuvcv8I7B+B/SPwLhuBpx+8BYpahOEro1ybw1R0O6rVDIqFJBxVFd0dAwL+Vip+9PQchOmZPL75rR+gnMrjMx+7CB8+9zgYXp73InB7WqAbQXGuqIAEVpLFPKhUGa2j4NWX1+G6664Tsv/X77gdx733JAGASRyk/IRn2HQhhfsffAAvrVuDoqLArKooO1zQ3UF0hFw4eGErvJqCYjoBo0Z3FFoCc992INzYCrcvhLaOXkSa2ySeTKIq8ibKFt2ZsoilMmIXrLpciE5Pi8PGwcuXYfvbbwuZfMnyA9HS3YehiSlkrSrGp6P4819ewPjeQdSKBCrzKOUy0otlP4JEMyqaWaPaTlIkMALhUFAcOuhGODWdQJ4ot0eDL9gMl6cRYU8NHY0+rBpYieUDC+H2OXD3vf8m2asnHnciSuk8zjzzTCxatEjes6mxSWqNZHQO53/0fBy26nDccsvN0gOoH6Rsom2VhsGsQ02s/szFePn1tTjx8FX45rXXIeJvRDFbQEm3oHnKiM/slgi7vz73Nu772RPoP2yhRPIpVh5tjQbaWvwoFEwsWLgYzZ0L4PV149cPv4AXXnwat9x2BU5679lwlL2oOdLURiFfC6BQ0cWNplxM4y9/egy/f/QxHHn4UWjrXIpYgi5kjMMqwqUVYeYLUDQP3GoVufgUpqcmpGYeHJ/D0cedBn8wYkdFoYqdO7ZKfbrkwBVyLq8UUlj36osiXDnn3LNFKQ1VQyyZxltvb0Vv3wDaW1pRZv/RY2B4xzYUUgnE00k09/ZIr4b9Vt0hLTwE2yMItzRiQXsbvIYOXVcwlpzBZbdcC61Ywl0334oF7S2SUUzjyqqiiS0ya86KasfXkFg3ND6JL9/6VUzGkvj2vT9Ec0cPcpUKChojLli/8kw+H3thkx48PgNP/vo3+C0toM/4EC659gpRv5Mw7+SJXjioqji80PGHsXGcWxRu/ceDP8ETTzyO1Zesxgc+/BGoLjdqDtbZtbrTaB32kLM/UFTpFurC4w88iJ/fex8Of/9JuOPuu+X7yM+J4rgMncUasQI5cRko0CJad2JmeA/uv/Nr2Dq6D5+5/npRAFdUlyiAhWBbZXmqCHkwt+lV+PZtxYsbtuJPL64RYoTDMGA6vLjgS1fhvR/9qGAGdMmjaob8YZdKhxr2DBxwFQv4/tWXYcu617Hi7PPw2SuvEMynWuIcd8LSCigrjPIisVeDU2EWsYoSynBXNYxt34GffePLmH17A1ZdcDGu+vJNqBbYY8thZGwnJte+gureQegk8yoOvPn2Tmx6awZ93Sr6OiJocCvwGESnSkKezNExLtiBI04+G0efdA5KNR1P/+UvGN41hnyqjPG9W5CY2wfF0HDRpz+LhQe+mzKA3/o+jrr0EXzkhy/i+iP+WcU7+ehqnHHXZhoAYvGp5+HoLh0HfOAynNBlrz+l1+/GcZc/jvN+ssYGhf8v/PqvAPAuPHT72zj62vPQ97dM3BievvpDuPnlOojt4Xf5Mr78udOxonHnv4AFdAxPfOlU3IFb8My9H0ajPbJ1W+5dcB1xHs490Mcob2x59BG8UVqM1ff+DJcdVL9fs0/givffAdz6DO45w/7pf/VfXcddLPaCPNhT7UnrAdqikWFPBRsbglz/CkVmVlHtattFuzQdxfmwcwHHaG3MRnVOAA9a/1J5KYogWkdL08Ehiiq+J4sBNl/YgGQzh2Afm8pU4rD5QSWjqJ6odnDSviqDqsLGNH3xLVRKDnjdtvotlzNtdZTTCY3++XDA5aJFsYJsKiUsarKrFdojU03l1eEP+qQxI0x2Uf9WhRHFBr4EqOcL0qRhw6gh2CAgDbMQNRe/J4/aZM7VUKU9GLNOcxlpllYcVH/x82lPWUMyTXBURVNTRFh2tD7I5wkQOOD2BIV5T6UvG7lUHhN4pyqZatPZ6BQqsBAIelAs5+Est8AqZZHJzcKhUKlVkAwqWo4xE9PpJphMmzgXmiJtoiBkJpdZKCFXMMVKLhLyS4OISmVNNVCoMCfXgqsGydjt7ukTFSAbDplU0gYUKrQizQjI0txMWbwi94rAPMHJhJkShSFbeZInWFd1E/ShpZ3DE0RHZ5c0mAiAshvU2tyIRGxW8gZKZkUyhDlX5ubm5P9nMkk0NoUQCrikCGKTkCA8s1IlXpFWyIUCoukE2lrboaku6SZTCUjVIO2audnT8pNqkCba7EIR+3EnixXNATNXEEtb2jqzkTi0ew9amlvQFGxALp/D3n17xE61ua0N3T09AirPzc7IfS6WVbS2dQt5gOpHUVepDsxGp8XKNVdkDraGbDqHXD2DlU0yKotNM4VMIYrxsQmEQ8046j3HwipaiEapTLdVktxUVd2FmeicAC8EjJijwYZonrkXuZyQLwiQEfDKpdMY3rULLS0tApxR/RcMBBBqbMD01BgcjrJYVhdygGEwS7eCJQcsRjw+h+nJfajWCmhqDCEQ6obP6xfLYAIjdsaJIvmuRbOAlUsPxPTMLAaH9yJt5tC/aAADiwdgFvOIz9hzYOGiRejq6sLWLVuEPUkwdWpqEj393Vh2wFJpRrY2RUQ1zyxnAhvMGOYYJzIpDO3Zg8MOOhg73t4mbgJufwClfAKBkF+IIEF/QPLOmAFHe+tULoOJ8Uk0hkPwez2id6MSmTbjzBXVDC+m5+Yki2Tv8B6sXHmgsEXjMheBrkir3Pu5RAz9ixehpimSVUzO7YLuPmmCch3y+F2iNOY9jIQioi71+5iLayAYCmHHzl1iP02L7f7+PsmcnpmO15V3tsqkuSkir/e6PZiJTkvxSRA3l8kJWJuYSzGuDz2dPUgUMlizfh3cBPljMRx80Ep5DVcfApDTM2OyfqaSCaxYvhypRELUq42hkBBcotOz6OrsFLcANqUJtlN1PUerb48bLZFGURyTPMA1l2swC12SdVgTstk9PDQkNk7zNs4OpybkDzaV5y3mbdKOhnA4hHw+L+8vNpGihLWVou0dHQJQsbHM5jmft+jMrKxDTeEmu9gmKUgUxj5ZN6g6pSKbRAfJZ6fdr6iOU7aDhADYEVkHuGZIVk82g86uTtuq2jTlkMGfIVAt4qZ6Hj2JDczcTqeZ6041M9DcxD2bAILTzi4HbaB8QoKQ/VGyjW0VG0EIHo64X/HvLq8hjGQ+89xDpDFbV/VSxcnGMJ9JquH57FKpPUOwycX77xWiA58Trp8Sn0Blsc61Ly/jRaKUwCQEOOoxDHIdlQo8hg0Y8xdfx/2HPyNxsSQXlXg44PdS7b2O+YYEppnpy9xIUSUTpHDaoIWmyt5F8JJWlHxvsX5SHAIM8zvI2pbNiC2y1+2G4fZTtyRWkrqjBjMxi1ef/ZWt6Kbdb5k6VohF+76RYXHEoO0RAWACMpJpyz/nfxPwFPUy0NfdiejEBHTdI8zfRcsPxFFHH4/hkTHs2TuOLdv3IJ3JC2mL+8uC3m4U0jGEG5ukoT86RuvcbpvIUyoimy8hkUqjv38hZkiISKXE4n0uZq93mu5BoRQX94B0soCaZeKSi07D7Pg+fPbzV8AZCNgQCnMt+aCwSqzPBduS9u/Wy2wezNsw83Ucezpz0Hr08d88gn2DIxgeG0fHwkW4/ivXYMv6l5EcGcerz7+AeDqBqot7ugaNLH1ufBKNawMxjFwQoFYQuTpbWIBimqXoWLJiJS674gph3XIeyEvqQJaAu++w5mV+kKjLhYhhK4VtBbANANMmV6+WkI3HcPkXrsWO4Slh5Xb2tOLhXz8IvZzHtvWvIh2fBUh+U1xYt+VtoMUP594pAYALdQUzkV/OPQKSBA75fMwrEgVkFBU8VaL1a5hXUNft3udral7f0df8AK889wpUqwZfpogTe12oOjU8+tyLaAq14bQPnQl3bhLLly1BwYxi0dIDoXsN+ocD6SJ++dBv4CkWsbJ/KZznHopLP3IyehqaYbQ2YXasDGepCndjBbt2jcKnKTji4MVYcfAqdHQtxUgsiWJmFvd993EceeRSnP/RD+GeXz6E1poPi993LP7jnnsw3HQJHAvei3McDTjl7PVI7Ikh1NCNS/70Kr67pBGHnLAUDl8YQ5vW45CDDkemZkp9mMq54Q/RvSMHL/yI5jPo9/rh6zLE2jqZSknDxu/xIkwVcDCMcEsr3H4/4okE3MFGeaZIQEqn85iZYc1okyryXMNYnzJLqawi7yDoV0PV40VGcSBdrqEwP49JaKBqtg7TsoYVVS6twmQy2RpeAeWlXUERsv3n/C9OW1Hvil25batvzy1bCUzLdLGaY9YW9wGqd+XtmIXLNc8SIoNYnQtYaQOz4srAhglBtBpzyefBZHud5P4wLxWn7R1JImTxi+0/7a4LRVGcUp3u9brlch0E0yRbe94pwik1Oc8E4hRRJyskZmI4ZGAJXnljDSK9rfDXFBw1rePZPjp4KLabgBA1aOVWXxOIOzPiolJBNJ4QoC/Q0ASXyw2rSFu5suzTlSK12CxRecYooSHgwb69e+CsKrL+cm8pFUvoWdAjtSYbsNy7WZeSpMiIHCpWuf9wX58ni3BU7fGnusEm4vLfSMQlcZDnO46HWK8rzP7lvlAVS+EcUWCC73Iv7exY3guSgAhkF2jBbJaQiqeRISBdqqCYNaGXy4iXUuju6RUgl7nmke5WxNJxtHd1oqO7E7FEDjHTRKghgmwmJzZ4bEIRqKSiwUqnoRfpWKKgxDxbEgqp6maERakAT4Nf1tSZmWloHjdiBRNdK5ehSpC0WEZzSxsKqRxmx2eQzxbhcRnwhXzwNXgxMzaOUpZnyjICIdutRdFU+BobEAgZGBsclT0qGG4QMoSVzYtDCyd+JVdEzqrAGw6jygaag8+GIkQxAtR89kr8PvmCPGuqi4r9AIplxidQlVuGlavnI/sMZOkIQhMKXRV7blTpkFUSYJ/3SkjNjGzwBZFl445kPZIFSFDQbKW+xOIUi3AULSjMGGa9zGfTqkEjmaJakgw6l9cNzVmzbZ8rNRhODTojg5hdzXgiMy+hwL/75g3/6i2M/de3fwT2j8D+EXhXjsDQy79DNjeNHXteg8MZR6E4Bk2xoNYqaG7oR2NwIbyuxWhpXQJvMIL1W17BV+64EqU08MVLr8QnLv4oNMMJM6tjZjqNrvY2lMq08qd6l04SXhSrrHOAF59bh9tvvg1qIYbvfeubOHjFoUgnc8ikc0gkY4jGaLWawouvv4zNg7tRYOSA5kG+6oTmboAfJg4baEFnUwMKyTm4WJ+RSC55pzp0VwD+UDN8DRH09PSLe9zkxLhEPqFclJqF0VmeYAgVRZEeDEnoS/oXYOfWLciZeXT19aOlpw9PPf8S3tiyHduHhjA2PYNsLIpKIQef5oCHDl2MnQr4Yfh8sm/F02kh8B75nvegf0GvxHJ1hRtgprL47n0/QapYgtEYwNIVh0FxeNDoruHoFQdgWccCrFi0GJaSw8c/ewmmzAJOO+lUFOIZAYAXDgyIkIL9C6fLkBirT128GitWHoSbbr5Z7JnFMIrgHSNAmDdLy+RiHpd95lKs3bAJvS2tuObSS3HgouVwktTltlBzZrBveB1SmSReWrMdDz++AyuOWIbFnYvQ5PRDK5pgaOKBKw9Fc1cf/B09KLn8+MHPH8bvn/5P3PqNL+H495wPFINQnRlkGHfhisCq6ZiNRjExsgODW9di354h+D0BhCILoepUgjvhVGtIRkewfcdOrDryONDvp5KJi+hmz9Awmrr7sfzQI1AlqlytIjoxKsKFw1cdDpc3AFLMc8lpPPnEIzjooBVYsKAP/oBPHFh2D49gZi6BQw87Ur5rlY5klRL+/LtHcfDSxTAZydbVBV9DCPlSCUGnAZ2EU6eCUq2MoNeNcNCLrrYm5J0l3PDt2+CslHH3bbfhgK52IaixP5XNFQRkpUiLFFGHyyXCrMGJCVx7y60Yi8bxb/fdj1CkBVmeZ3i2dbmFJscYEzqqkKvIXGqPz42nfvNbPPat7+PUM87Ap6+9Qs4K4hLEPhMxCvaEGANSLYuIhOqZgpnFL37+E/zx8d/jU5degg9+5EyoLkNqO9aBJFfY3Gyb9CpkyXkA+EcP4j9/8EMcevqJ+Npdd4lymiTCKhXHdNsREnzBJpqqbpTZl3NpiA4P4kd3fBVbRvbis9ddh6NoAa25JN9ZDk0S8aII3kELaO++LXj+TQLAr6FYKtD+B3nViwuvvA4nfuITSOdMO45Jq8FyVGDACa3KM4QD3lIRP7j2i9i4/g0cfOY5WH31FVCDPhTLTrqmI+fISfawg456FRWuqtPuT6oO+FQXxnbtxI/uuAozmzfiiIsuwg033ozM6CiGt23Evt2boccn0Oag614BGzbvwtpdGbg8CpZ3h9HqB8K6BYfupHUsClUHtEAES0/6GA468RyUql7pD/7p9w+jnLVgZcvY89aLSE7vhru5Ax//3JfQM7Ds3aMA3vyjo7D6V+fhwReuxIp/UvBm8PxNx+P6ZwCcdCdeuOs0/FM0bWUzvn/8ajxywYNY87n/7wm8/yd2z38EgB8840Lcb67CZbdej3OP7oM/+TSuOPVmvPaODzv66t/i2xf0Qce/ggL4nwFg2nKfc+kj6LvpUdxzZvvfr5yq6+vOwR2D5+HBR6/ECmLA70IAuPnIC2RxYuOALXJa0fk8tCzOwal7YFma2A8TELOzfR3CvGZzgcHlZFNXyHAmo52RslXaIhswvB5YtYKACG43mxN1hS07CFywNRUWc7ukca0IiCWNBzLGTVstxTwoNl+Yg0rLBW4ytGgjEFcp8aeY5URrUUhjlwfrUoVgRhZOh2U3cxUCtpoAAmRUs0mULbFZbMvB+N+0hQj4gvVmCQPf7QB3yfllDgbVc8zolJzQUVLx5SDORk82nUFjY0jGjUAZVK8w530Bvp8DWTMvLDyvPyjvO5eYEbURmT4cL6o42HSi8rRs5jE1OioWpl63VwCVVDZps+8dVRScbAy5EGnqREdLr4wtm2N5MwUzm4dT84vyQbIgcym0dTRLI4FWx1OzUdm4ZsbHYOiqqB2KNQfaexehWFXhprVe3bqCgIco8CJhAY1VrYpEclLAHYLtBM7tjF9N/s0TakVLSxsGFixAMhYXIgCbbwT2eC9z5Yrk5kojJdiAttYWjI2OIDY7jZamMEoFU8DheMy24KtWbaDfYtaoWRZVNIESAmvcdKl4IDDU3ByBy+uRnFoqn9l0I1jR2tpiNwdpt+ZyS0MnOjsr4C8bG5yznX09UJy2yonKWt5HNmxol8dZSFtVFhT8/3PxuFhEs8nPmyaz1OFCwaoKKJ3N0LInj507tiGXzaC7qwtzKapvCqLmaGpqlIKVYBoboZwbU9E5sSIOhxpkfpMhGY1OUvSOSo1jbsCpE1z0ivWusLtUqpqd8IaaBeiNJ+Ni0Ts1NYGpiUnJY0XVhFu3oCpupJO8Xid6+/rRGG6QedDX34rt27dC1wxkU3mkUzl5DtiYI0jWtaAHvX29eGvT2wiFgqKk5TOZpKrUw+xmJ1yGGy2trXj77c3oH+iHP+iX+dJAa/NaDXv37kUsHkNrWxsiLc12Rrbbg8E9Q4jPzaGrvQOKKC05L3xobm6SMXnuxZeQLWTEqnlx3wIceuChKJUUTM7EkI7FkC8VMR2dFVXDwu4+aUA6DR2Ts5NIJKMyPzo6OkQ5OT42JsBTW3sbkpkMYomEHDaofCVYPjDQj527doilTUe4BTu2bbdV9HkTnlAAvZ2dcJTKqDGjtpBG2XIgl6MlsYkVK5bB73VgaGibKHGJZLRRYa06sG3bFkxPT2KgvxfxRAwtrV0C8FGNQ+CMTfB8Lmct+z4qAAAgAElEQVQraWkxTEILbSZVBeOjY+jv7UekMYJ4LIFtgzvhcKqiom1tacHEOEEwWsFDiDSdna1SBAUCPlErMYOYwPC+kRFZg9kspqpZLP6yWVvNms1KBszAwAJYBa4Zqiit+bxIY11RReG/dftmIRL0dHXLc05gjQ3cUGMYjY1Ncpjj68ycrf4n6Mvng9fHZ5hzn/ORPxtoCEqO7e7BPXhr82aZuwP9/aLc4mcGvLSPdsrPjI+NCzhEBTWb2wTmCL9TLc7nVIBMJ6116KiQkDWFIC3V1gRYWTDzGeH+wWshOM19heuV/W9OIQWwYU5VrGTu2uwkOGibY9qAK78T7xt/nsComTPl+SAhhJ8rWdbM2qtXBKrO/HrNzlJm9m/Jqkcd2BnBBAE4FrQepkpc7qOqCohOEJFEG74nm7y0/2bUAQFb/qLNM0Fqvp7fQcih9exW3lMqwEnEEeUsFTz0eRTbenvv41wRYg4tpZkBq6qicKaDgsfvkesieC7/v2o7J/A7c01mMzhfYFY9v7sNlMtYURXKbJ1yUa6Hue6+hiZBgtLRGWSiU3hr3ePCnubJhCpgvm5ibAyje4flO1FDJ4cqKoSZ+ysKYLK4CQTTjpSgdQ0LujsQn5qGi04hcEjmYqi5A2edcx5m41ls3T6EHbtHBBBmedHX3QUzHZd5SpLZyL596OrpFsttjmEqncP4BO3huY61SUaVT/LO50QdrLv8yBVog+5GMcdmeBqf++TJGNm1DQ6nB5dccZUoLRk3QdcRTiDed8loFib63wHgv5kVC3bFuAwFDjfV3yXoxTL+/MgTeP6VddgwPIyrbrkGp73vSKx5/E9QCyX8/qk/Ik92rEOFwUMZqciCu9UPlPXoX1uRWRPSBg/HtO+ky0jFoeG6r9yInv5+uQcCsf3NAvrv1tT8ad5LzgMSAGxwbj5nV2hr0gxwVIvQamU88+e/4NVX38DQ8IgQyy5YfSE+/JHTUUnGsfYvT8NplWW/cwZ9GIpNIfrWbmRIZGBcKTOkhYnNQ7gNHP5N8St4cx3Qrl/nO8FeG2S0f4ktMYDz73oMAd2DnKMGzeXE8I/vxaFNIWg+HWXVwKbxKK656iKkYgVEx4aQzqYR8BhocLqRKpjQ/S3YuGMNzvjohcLCfvKVP+Gur38LrY0El8KYLc4iFS/ju7ddiZ/f92ukAwVE43n4slXccvd38Ovf/Qx9oUV4/1knQ8kUkLRMqFYFv37qRbQGvFh2+JHQs614+NGf4FMXn4L1e6awbXgHFi9diLPeeyzWVJZgVWMDnn34P3Dq+7pRIthZM2BNRKEGgkgiKwz9Jq8h5Jmte4YQCbTCG/DC6zZgplIoVIqoFqpwGR7JGW2MtKBlwUKB+Lmm8TmajSagOAwhxdA+j0TPAsoSf1Hjemo5YLkMJEpAVvMgozhRsGooUMEv9oDCPBDgUCYh5zN3cFq7q4TERN8q/01Fo6hsBVClpa+tHrZnqU08EMBfVMN1O3mF6l8VOs8JddVtDZY88yJB5cuZUScKD4edL8zXUVFOwLXu3GO7B1Du+HciA19j26Xba5/CzVjAaKpNa8Lwd6hVWBaJTC4UK7blPokJ/Fk2mAyVdv6MG+C4lYQMl5+Ko7mrA9VyAcMb38Lh/Usx02hAl9gcO79LbJOZ58UvXyqjWC3bGV20KiTJie4TxTKKZLfTbK+myz3z0tK4kEc5n4ehOhD0eaGpdE6JIeTnfq/IGYHjwXEkJEnw3MVzHElC/IqVOkFETARscHx+3+Bn8x6RLCqAfpWky6ysiRzRXNWOReA9L9IJQiNJRywZbAv5koU9O3bK69NmRuqU1o52afoNbt2J1o5OTKViaO9qEXcKZtmOjk+K4pQWzF6fR8iH/NPp9mB4LopwpA2lXBHJWEYIkaV0EX7DB0ephHLBhCOgwajpmBmbFIV2sK0FZpmOB05pyIX9XozNjEtN6G8JwQhzT3QgHY0hlc8h3NkGK1NAZmxObJe5YHK9L7CGaArD49PhcxvIZ1JCYk7lisjHc+JKZFaK4tqikITGmivoh8LGFON5gjzz6QKYUvlc4IGUao86uFolaaqmIkeHEU1FQ0tEzn+8aWpNQSqehFWIo7m9C46qA/kaCdCsQew5zHMw/84mJOuITCElqvF8hqRe+0xEAJj1njipMKKCBLVsDgab81xzcwUEuXdkWSO6kVOAUGsj0omENPACusuuBU0Tmtu+98VsCb//zm3/J1pD+99j/wjsH4H9I7B/BP5hBPY9+wAmZ3Zh49an0NDoRE3JI5O0sHjBSizoORhN4UWINC5DKgOMTc/irZ2v496f3Aln1oEvffwL+Ojq86F6nIglihge2oeB3l7bqa9GspQOSzVg1dLw+jS8+MwLuPXGm3mixO1fvQ1hfyPGRyZkHwHTa3UF/iYvXljzAt7csRWkOlmaF5mSAofRAKOaw8I2Hw5eMoBSKgZnuYCKmZO6Q1N1aC4fnJ4g3P6QKIBb2edBDR2traiRRF2tIVsqQ2PdUlNEqME9p7M5gq1vbZK+UqS9AyPTUfzp+ZewdWivOI2Vcml4NQdOfu8xWL5wAUI+t5y1PH4f3IGARD788emnsf6N9fjiF7+AVasOg1IpIag7MLhnGJ/8zHWYyRXgagph1ZHHSh3c4QUu+MAJaNa8aCAZ2qjgE5dfhn3ZAk454RSUkzmcfdbZWLZsmZz9O3t7pYZkj/KTF1+MZcuX4+ZbbxWBA/dk/qZog2aPhWxaYiU+ecmn8fwbGyWO7tJPfQorl65Agz+AhpCC3TtfQzq6GZlcHGs27cILf5nC+487HMcd/T50tbbBKljo7VqA5uZegJF6ugrL4cR9//4LPPTog7jlm9fgfUedj6Lpg6bkGSiBtKVg1569GNm7D5mZKeRmJlEplODz+BFo7kSZzo9enyhXn3/6j1h+4Er09C2GahVgpeawc+cO5PJ5DKw8BIGWNjlrV0oFbFr3Ghb3D2DRwEJkSMTT3Vj/6nOYHh3CqsMPQVNTWHo+eauMV9atR3ffQvQsWChOaIamYdubryM1M4nlA33i4hloakXNcGHb0BC6W7rQEm6GSTMZtwtKxRJ7aYMAazmDJ194EhG3gVuvugp9i3shDDnSI0mGLJTsfk25BsWpQtF1DE1N4OqbbsK+mSj+7b4fCsEyWwFKhhcVh1NUwKLhpQuSUhPQ2Rv04JlHHsPv7r4Xp1EBfPUXpe9PcRV7/qyBpRYTIQFreTYpSuJ6+tN//xGe+N1j+NSnL8GHzjxbHFqg8TnWQBOlCvv89agm1lR5hwXDo+OP//5zPHL/A1h52om45c47xHVJcxoSecnvJhFTtYL0XySSh2R/XUNs7x78+M6vYcveIXz+uutx9PGniatnzVGRc41Eb/L8RTEEAeC9mwUAfvLF11Di80qHH3hwwbVfxmmrVyObp/NopZ4BXIZKwird1yhQKxfxwxuuxPY3N2DxGWfik5d/Hk5G5FVcMAsVZCpJwFk/51UJXGvigsezQJPuxdyeQfz01i9i+q3N+MhnLsZ555yHN559Grn4BCIhHe5qEXP79mLrnlFs3z0Hswj0dbjQGdLQ5FPhdZahegIoqAayegTLjj4dx37wYyiqQVjwYXJ0FC89/Rg6m1qRiqYxsvUljOxai+DAgTj701cg2NT+bgGA68Cj/2688PUT/hncRf3/r4HkA7/5pf8ngLcOEmfeqV79791v/ysAnMHeR7+Pz931BGJyGToae/3IjMTEhmz+199srP8lAeASXrvrKFyx/Ur89mcf/2dr7aGHcOH538fKe9fg+qP0dyUAvPSDX5DGH5WVVLEKGFfMCfueuZcOzQ2fPyAWWzyUEihKJ9LCPiaLmEAuQaxkIg6rzJB45s7WRAFWKNmLHxVI0gChyrVUkkxIHtJpO8KGIEFENpzZXBclgDQrbJCReaNcjKnSYaOcIKUciMlmrtlZw1QjuNxuaQCqTocEz6sMTbeKwhIvFE1pUJHtQ9vLWq0oVhhsljJHl2onMu+lUUSWuWQt2ooxAh1k5tMSgqAKm24EkQgAU0HKZj3VVGR8U00VbIpIM52NYaqlmZdFRW1OLJWDAvCxeWVmmX1bFDY2G1Nkw7n9tAz2ix03mzd8D3+wAcFwSDI9naoPqXQcc3MTMFzcoHS4jaBkMDMf1GMA4cYQxsbHkEjGoTkdojYkIFGIJdHV1YtApBNmhU0nC5FQELlkDLHZCUwmxuDz+REMBOH3+cXOlQAu7yevw3AH5XuxMcbsWoIgBEjEtlR1C2DBYi6TTAlIyu9EUH/f2AgS47tE4ekL0FI4J3lkLOCoHCMLjNYqbCZ6ReVnIZ1JScYosyVD4S7JcCTISmVgf18v8rms2M9u2bJZGukDA4vElpg20izCeJ2mmcXRRx0jwCKtzQhiFDI5HDCwCFMz06Ik9UcaMT0zLZt7KBhEgbZ9VKlns+ho70LKLAk4YHjcaGpuEoXf9MSkAF1mMYWZ2XF0d3UKOcDMZzE1PSWAUIFWGw7b2pvXyl98DUH+Qj6PFQevQKFWhN/XgNnpOdClMBQISxY351OxkpPMXSoy2CxlphwbUrSbDjT4xTI70tIiQBVVtD09PSjl8+ju6sbmjZswMjgk7LjTT3u/qJMz2QTKFRPrX38VpaIu9uBURFMl4nKpOPWUk8SG2kVr7hxBmIqw+tavf10angSVOC+oJs+YWckdI9hLkK6UpyV7BXPRWbHiI1DIRn1v/wKZJ9OzM5J9TGBcUUpYvmQ59uzciWUHLJbnwDB0vL15o6jtjznuOExFJzE3O4Xp8QlsWLsBkUgbPP4GnHT8CVLkRdpaRHkZm5rGzPSMqH9POPkE7N65E61tdhY2VSkrVqwQ0J/3jyQJWv8tWbgY0ekpUd8yz2T58mXImlmMDO+TZ3/h4sVSW+6bmkBrpBk733obzeEIZmbjWLp8MYpWDh0drdiyeRvWvbYeC/sPwEknvA/R6DRefulltLe1YfHCAfT0dIiFciaTwtj4JIINQckkbm1plkYrldl0FWCW9vj4NDZseB19vZ3obG9BMOCDmclIPq474ENLc7MojqkaIkBKkGrp0uViyz0Xi+LA5QcinUwi4PeJ+oP3hMSRtevWCdFEiDQFOxOQFksEwri+Mi93amIcfT09kukbjUaFMMHs74mJCXiZSeylPaCdH0sQmo1mKlmZsc0amM8af3USLJdmJQFUU8aUwDBdD7iORGNzyJo5yWvO5k10d3QinUlLTu/cbBRDg4Po7emR78z7wL2CYDlJHrbbaw1+WhXquhT8JBNQISwgrKHX1ZAEwDSZrxwjyUB0OgXkta2XmXFsA6S0bOdreE3MNs5kswII61R60Sa5WJSxZnObh2myfEX9K6ouZtpX5H7wN78v7yctmklWIqgt1rx1G1uuFQTguSaRPNMciQhZib/4GdzTCNTy7wSqaSPMv8/nV5LMwJxxAje0IOK9CMgeYYPn/E0lOvdR5nDzcwmK/10JXAcjCdiWmIdkCRmKzz+/U3RuVqySeQ3MB2JzeN7mmvsGyTO8BxwzEpNKRXvcRQWsa7LvcRPWdTdM5gwqGoKGhuj4XmxY84TUBHyoaPXJ78Q8aRIUOHaMJigUS0LAoo07s9TZF6e6jOsB12igjP7eLuTjcbiYXch/58GNcJNDw0WrP4uK4sJr6zZhaO8Ydu7cgwMOWIJ8Pidko7m5GCamJrGgv1/mvzTQ02mMjo5J0577Fr8L3T/IIOffGXWRyc/ZTiWpIsqFLC5ffQpGdmyRbOKy04Urr73OJhfReYIAKcfcZSvo/gsA/Dc7Y7viZROEuZTMNjasKvSyiquuvRHrtu+CEXbjB9+9CwORVjz529/Kev/XV14UdxWFbiSMqhDQzJZc1nHfuhqZINm87pKAnCJ55LrPh29//3t2xmc9y55zQCw+32EBTQDYJg4Q4LGfOXsO8z1Zi/C5pMVUGYV0Fr/55a9h5vJIZ3PYMzWK27/9TXQ2NeGZh3+DgFKBbqgo6w7JKX/zudeQr1go0UaYbGHOKLHxsrNlyQwQiExUzSTG2WQ6sW2vHxTmwV8BjiUnnIdyBefe+2ckk2mMDg1i9/YtCCplJGamcLjHwOWfOkdIbpOjYwgHGsRrjHOqyBxv5qCqTiEe+LxBsb/zGk68ODuCX/zyHmRmkigfeAYOcOVw8dFLMd14Ctb96BbsCtQQiY0jF/ZhibsRbw9uR8Iy0a378ZWv3I4cAUOq4J0afvn4n7Bh8yAaPRGce8IZcDcCyxZ7kM+5UXUUYLRE4MrWMGnl4CdBiOqAahnbdu4VYtmiJQthOgrwdS5CPjoHR9VELZOF06ejMdyMVDov+dC1UhbFfEkaISRour0+lCsKuvsXwssYj3IRNHJJJDJCOrQdkAlOanAFAhIZwHHJV8sw6WpDO3+HC4migmTVAbOiSF4wrZAlF1bCF+h4Mm8Hbd8kqZ//ZuFdtfOeuKbWAXvW/xQOy9yqr/O83/PqX4X5qTwpMgNdssppX0wVMBW4ZVnzbHKCXadLM6Zu+cd9m6QbWhgT0KQCnmuFrcIF8mJTxg93QC1VoGUSCITdSNNloVh3iJDpV5UGhsSN8H1IGq3Z2e6idBZ1vw0Mcy4Ltsqivq76F/Z91VZ/sh5WHBWkU2lxE8gzA9frQjaZre89TZiORdEQDqFYteB0UTlQhWmS+Krb41kBrFwekYYGxKMxdLW0iJqG5yNmMtNtQrLZKxY8kvVbEYBZSIocY1oA14lDfGaEiCP3hJE6zJ7meY2xPbQlzsAqMHvXDzhpUa1JNjSzyaqKnefEz3FoTkyPz8KneTEXjUJ11tDe3cE4O+zZulvmcdUqwe8xJK+3ubsDc/EMdLFrZoyEJvuvy+OCN2ifCcQ6r1TB1K5hFGZnQVpWnudHNi2DDVDcdGWooGKack7UfTpUt46ak8qbGgpZE1qZZJ2MkI9JlqzULAF3/S4vioYKV3NYziQkPhWSGSTHJ+D0utG+cEBy22QOmWVRDYlTlFtDrWghRvW8U4Pb8MlqyLqMYGxibgYL2tphxhMoch6SpOVyixqF2ci5AgnOZQFgS3xSdSdcvMd03LAqYKozyQck0jkduqhlGEPBNZ6uXFyjmaun6KqoxYWgS5Jr0ZJoCTv/12U7q7h1IYiUcwVbEUzj50JJ3r9GEly+BBcJzzx7cR+pVuBu9CORygphgdnBVFs7PTahieA4bff+fMf1/71NpP2ftn8E9o/A/hH4HzIC+XU/wsbNL2PH8Mvwh7xoaGxET9chGOg7AkqNfYMcpqeZaauhrasLu0e34hvfuQFGBrj2E1/E2RefC8Vrk5WyOVNy3yk8YY+orHlQ0X2AIwO3p4K//OFPuP2221DVFNx4w1cQ9AShlGpoYoavV4fP54Q/7MF3f/BdvLh+HSxNR7asoqJ5obiCUKwUDugO4wMnHYOxPVslLsVZqUi/lcdATfdB1T3QDB/Czc0IR5rR0dGG7o4OFGNJcVAxSfglEAfGLtGhS4NStbBvaBDNrW3IFUt4+Y2NiOfzYnu7bNEC7N32Nsb37MaNV12JtnAQ0ckJ6YssXrZEVM6lahX//uCDeO65Z3HzTV/BQSsPRIVxVaUcNm/dicuvuxPxsgK9uQnLVxwKTfOgv0HD6jNOwZLmDihWCbH8HM66dDXmHAaOPeoYEcScf9b5WLp4Gcx8XiKESGJjH/PCCz+OZcuW42t33Amd4DGJiXT8oOhFJRl+DrP7xvHVb3wLr23eDk84jLM+dj6OWvUeUUsbWg5mchiKOYyZmRG89MYmbHhxAlddeCFOOP44EUWEm+iYRoJxAJruRk21hMj5458+hAf/88e48avX4L3HngcFjaiVixjdN4IN27aLi5WLEQ5FC7mpKKqlMnweH1wNQTj9PhG1PPvsM2gONeDQww6HZdXgrFqYGRnC4O7d6OrpQbC9Q17v9nmxYf3rqJhZHPueoyUfFpqO6bkY1r7wFyzs7kAo5EekpVHOppOzUewY3Iv3nnCSgMQEgGuWhWce/x1OPe5Y0H6QfRDDG8BMJovdExM4ctVRcLt8yMjZw4KbAhcqbjMpzM7sQyw5hUZdx7nvPx19Rxwo5AU2CVjrJ+NJIZWTgMDYG8WlYd/MNK6/7RZMxRN44McPormlHQVFk/sfyxWQtixxcqlSsU3ipMbMYw/+8ujv8Njd9+HUD34An7z6MiHSGYzbIAmfNueMnKxH0/B07aiVkc+m8ZP/9QAef+xRXPzZz+CMs86R8eFvBx0KK3QiZP+JpFTbNSavlgUAfuLff4pH778fy045ATfe9lXkyyS7M1aM91wXYqJDZb+pKjgHiao1XUNyZBA//cbt2Lp3GJddfx2OOe50eZ6qCs8+JNLbDj20gM5ueAXuYQLAm/HkS6+CMU9Vxn0oblxw1bU46aJPIcMzAIXDSlXwEcoASQC1qopYQN93w5UY3LgB3R/6MM6/5BIBgF0OvwjwipUMVMMhUS4AgWtNYp34XhFVR2rPHjx025Xo86lYetAqqKwv8xm0hlyolOISMcfokXVbBrF19yzaG4CuRjeavEDAzQgUC1VXAJYrBHQcjPed/3m09SxGoewEHH5sfH0tMlPDoraPTU4jNr4Rw7vWoOPwk3HaRZejpnneZQDwwD+CuxnsfX0n5hDDaz+8GQ9tpwL4Sjxw5mK2SNFx8Aq0v8MtWgDYwX8dAPjpG47Hzc/9v+3kR+POZ+7BaeKW/K+oAK4D7/90X+a/k33Ne+ctn9+FCuDu4y+SxrAsUpYFtwCGbJpYcGoGylY9505TYHhcYrtKi+higTYjthmWNJ8qzMTTkcmxKUUwzw9v0CdNOrdhSIOaB2/aXxI81nRVbKIlK9HtloYLgWCCkFQgudhAZDNDN6RZSMBVAN8y7TANlEs5Wfxt5bAq7HWCE2QwZbNRaEpRDukGNz83AUbbYoGSWLduWzg7Cf5aVQGAad9hWw+qUD12diNBbYJbVFGR+U4AzO1yQGMOsMprdEsDm9fDJhDVJZUKG091lQJBv1BYwE6+RzweE6U1gbZyKY9Sidaitrkem/CJeAJWnsaYTni9ARSKbPFQgUAcWUVze6dk7lolWmCkJSdhZN9OFK008mYCDX5D8mM9vqBYC/u8IXjIoK85kE4nRWVHlQjtL/NFKldzaO9oF2AlW0iJDWgo0ADDaQjAQlCTDUWOXU/vIgEnt+/YLo24gYEBGG4XZmdmBGQXdRMZUg4NZjYtlriSX8ng9sycbNi0XCWgQVUpX8ucUJ8/KM2XVC4ndsdUlnL++QwXkokYDI/HVq/lC3KPaNnK+dEYaZI8UyohOrq6MDsbFfCiubVFQAfawe3cvk3mdXt3pzTqxoZGJD+MDbe27k70LzxQwB+CSr3d3ZienEIpZyIdTyKTTcHf6IbhMbBm7atIpZMyN2g/TEJAOhUTez47o43MK+achqWo5aZGkHFBb5+MCy3hpqankUlnRGFFoCNvVdHd1VNXq46ipaUJLS2NAn63d3ZhcGgYC3r7xdKb35MFVjyVEKtvf0NEPoeAmqgVFdpZZ9DT2YW56Ax6ezuQyZjYOzyCYo6KRKc0ClccuAIzcRuQpAKc1uHMBS4XK8Js3LJ5C1rb/QKWf/CMD4qql80pAqtd3b2YmBqFbjCTLI721jZRwax97TWcfOIJsh7s3DOINzdsEOtJKnFJWiD78fgTThDV5xtvvImGQEBsVXLpDLq6O2ReevxusRVOZbJoaAyJyiXo9cHHuZpMwmLT3sygVGW6RA0F08TurdsRiTRK45p21IccuEoybKnAWLp8udhg0qnA4zYkG3hhX68oTSkx5GcT+N6w8Q2sXbsGJ5/xYQElWpoi2LF9Oxy6KpmvLABPOfF4udeTU1GMT8yIuj8ei+Lssz+MmakxrF23Hi++8BKOOuJIHLHqCPksNlcz2SQmpyfke7NwJJN0bGSfKM2npqYwNzsrmqmpqVksW7oYixb2obWlERWrCB+z53SupVRDBwQk9VApqjkFiI8lafVM0kFB5kFbcwtyuQwaQ2FRPlNZs3TZMhSKfGao0qwgHArJfxMQ5fyjxTcX1ixVLYw6JdmGOa9moZ4FWJHcYjo9cO3euGmT2B9RAdzT3Y1IOCzrOMdp185dYgdPwHhoaEiaurRMYmHOZ4OkB67NkZaIrDu25TR1VXaWLrOLmUXMNYJNev774OCg7AvMView2dnRIYcvmwhkN+jtXF61HhtAxwiunbTrUevgryXAJcFgvp429Rw3O3tXFaKA2B5LRjtJGnZuLseB4+pyc9+y12cqk/ks026Z6x+vn/eCgDO/DwE03iM6HRAotW03K0LoIQGKa50NItSEVMQ8SipqAwG/7IlcF21Q2FZRc60lOMzrIeHJtoFmFlRF3ovXLUA+reBzpvz8O22qOWaJRFLAEN5z2aMcDoRpvWTmpenO6yRpgeSSZJK22ooAovOWpVRUNzU3y9zgfeSYMFNJDjNcv5lRS4tJn19ssxUHnyKFFGikopN4c80fhaxBNqxGRZtVwezMtKzBHNdMwZ6bfFa5BpOcxax1jlexYMmcYQRCV3sLylS3UwHMf6M6qUbLI6fkAJ1x1nno6l2IF15ag00bN2NqekZcHqgUp3sHx4EZ7DwkUumbN4uYmJwUhwWSCUhaWbhwIZLpjKjIG4JNiKUm4DJ8MNM86MXwhdWnYu/2t1BlrCLV6pUqrrvpVqguKqhdYmPEmkfGrq4A/ht6OV8uimsqK6Y66EWL0DyJQAF853v3YGjvXlFG33Pv9xCbncLLzz6LYi6L119fJ80HAZneYYdMoHw+w5d/MqdVXKKJlipsSvB0rOGw9xyJT3/uc7a9O11cCITxJXUlJn+We+Y7AWAbZOaZ1b7XNA+mbZtkrlaq2PL6euzctkVyuJK0dqtUceMNN+CNZ59FLTWHTDEJ1aWjvakDD9z3I/ObSpEAACAASURBVMnHLDv4vOtQSCQjsYgjZV+qrUyet6iug4l2Tqz9mvnL4Z9iBSzoNXDrD/+Kzp5ezMxOi/VaoLEJr//1SXxk5VJMbNuCmrOuBBVbEvuNCK4QACbJQGf+qkkiHq3iyxh3ZPCDH34LY7FJRHpX4EMnfRwrmp246qG78Om21cis8mL3Hx7FIcesxBsbN+LNt0ZQyGfw3mXL8IUrroZVLIuCsMK1iaSLagWa14dfPfVXbJw+Al8/swdF3wianSFYTkaPlOBRaDXmghUMItLdj9jYBLLjwyjkSog7KjhoxVK48mW4HS4Mv7UHT/7xKVz46Y8g50ihLBb3HnhcGrKxmOyvlsMhuU4EjGjLxkacZnikjmPmE4HIaqkCXXPJoZ+ZWM1d3UiYJkqKHdPBxhphRlN1I1FREavUkKvwftAlgqQwy66NCRS9g+QgJjgCtFLZT0cg2/KZ4yDEGIKP/JMAap2EIC0HsYAmgcS2f6bLhYDAkmXrgEaFsJBrbGt7quH571LJ12qShcx1mXsagVmCebadOXlNVAgzF08T5QnXuQwKKJA4FWyEUq5PwjqIS/Uumex8GyEa1WwVMvO1WL8LKmvTIv42p+bBYcmbF3DaBogNF7PCKsikUvZ3dLMeJzhu2URZugyULAHyZa+pWeJKkc6SbJOThgytkdk4K+azQr7oYuQJY2LI+qfaV9XkOktVVdwCeK0kskguuFgR2+PLa6Oal7nqXKN4P3i+4JpLglG1VpJzj0tzi3PQvGsT/2S+MQ2jafNPotXe0QmoZQcmR/ZJw9Es5bFgUT9cThVjMzNS/1a5hzo0ZFHAgv5FcHL/qlURi6UEnI8mU2ijNT9r65qKsd17UUxlUSxkJAMtFGmApTGmwIXYaBRuGFCCYakLJIpBd6JIpSzt+ejA4NJgJbISGdPR2yk5w1a5iDTrQJLuwiEh39DlhZnQieic1GqR5ibZh1k/SD4z77tUmtJrRLbAe6WKI5EcRkmyKlmIjdh1Gc+syXwC/qAHlplDT2srLFVDIm3CzNEwUUOV0ReaA6rbLQTSQjYrayfSeQSqKvJWCT6XgSrz5YWcQhs+ktqoUC6iqjMJjY25GjyOmpzVLDYYhXhXE1CazyHJforTITE8ekWBSstz7ttUZlTtWAqf24NiJiv7erCxQc5WVEQrJDaXqKipwMv301T87tZr/4dAMfu/5v4R2D8C+0fgv3cEHJt+hrVvrEW2lEHfAUvRu3g5FDWA6ekspqcScDoMtDa3iWOTP+DGS688g5tvvRaOgoLLL/4SPvKxcyTyREAtsQfins/voAGiDNRQU2j7r+CpP/8Zd97+NamtbvnKTVjUO4CWcBOCbi8cDkbocT+p4BvfuQt/fe1VVAgW8bDFeoBAspVGx/9m7z3A5SrLteF71pre98zuLdk7yU4nhRKkE4r0KqigIkUFVFARBBE5AiJgDRxAFBFBVIqIBELvJQECpJedsnuf3teatWb+637WRDmec/7jd/3f9an/l60hyc7sWWve9dbnbk0+fOKsg2GWJ7H+na2wlRS4WPtlJJ8agtPhkbqq3e9HoKEeHbM6MK2rE56yCnuVTlBVZHJ0YHTKnrCoFTAwsB2+gAehcAM2be1Fvqxj0f4LMJroQ3t7Nx5//BlsXL0GR+y3P/LxJHKpNM4651wcd/LJQrRiLiuBuLdeeRnfvvKbWHbA/pZbYbGMN95bi2u+fzNimglXUxvmL1gKp92HOdEwPrn8cERtFXS11mMsO4JzvvJFjJo8Tx4Pl13HSQefiJ7GHpTKNjS2dkq2aCGfw3lnfwrzeubh+zfcApvPDcNlh1Eto1ytYuvgFMbjaVEu//yuu9C7fSeqLieO/8QZ+Pjhx8AJO+weRjTlEVF1OKDjxZdfwv2/egDfuep6nHzs8UTWJFPZ5L7T7RGSG5zWPvbX996PBx74Db597TX4+MdPRzJVwuYPN2Cof1D2cXQl4xmZ++b0VExqLy6nC/5QGOFoPd5cvRpTsRjOPP10Oc9zn1su5LDpw/fh99CRsB4uvwf+SBCZQgqvvvoGjjv6ZIQCETn7Ot0mXnvjWbhtTrQ00GHSJjFzTo8TL736muQVz+qZg0JBg1NxYNvmzRgfHMBZp5+Kob6dsq8kCXT34CgqqhtLly4RQyHGH05OxbD2nQ9x8rHHoZxLIx4bQUnPwOfyormhCUcctQxtczoB1jx47wpJBAzEswmB1+F2YDw2hW9dfbUIQX5xzz1obW6GJxSG4fRirKyjr5DFBB1mKtyTuaAzNjAQwBtPPYeHf7ACR5x8LE678oviyEd/N1p782RCa2OeqVwkexo6FKNsAcA/vxsrVz6Jiy+7DKd84mzZoxmqU5w9oZfBRmPMGlM1q1UVRdWEy+vAn+/9BR76959hyYnH4zs33oJssWKd10kgZUQLzzJ2EzaF8Rx+5j8J1pIfGcJ9P7gJ6/t34fxvfgOHHnUiDLpzKTxbVQR8pX203TBQeH81PDu34KX1H+JPr7wEndkqdLypqvjsld/G4edcIEQLl4dnBXICrf0vj/x6qQi/VsI937oaH7y3GtNOOxEnX/QFGME6uCpO+O0eBO0kAOvImAU4vQHY4bNid2wVhCt5FAa3YcOqh+HTUlJzCno9mN7UgOTQAHIjg/D7g3B6vPA1NuPFN96AYmiM6Ybfa4PLyWxx9hU/bK56DCKC0y/9Npq7F6Go25EYn8Lat9Yg5HQjPrQVpfhOZHL9GJroxT7Hfx7zDj8TrkDkXwwAbl2Bt68+mGO99lUDRf/LNek43PbKTVj+Fy/omlp19J8FAAYQfwt3ffMG3LfR0gD/p6//YGf9zwgA/w+q6hrgG7jlFdx0dOBfUgHcddRnpPBAJzEqDnnoZbGBhWdKBQjoUUnL3EUCgizA+LxuKbpoJlXCHoSDdXC7/GLDq5vMI6IqxoZipWT50ZtU85akkE1FpNgaqDYp4LPYzV9kdQsIzQOrYcj1+HcesF0OJ8olXQrnXNB4bRZ/GMSu2lkNYg5vBWWyaBxeOL0eqE6qKWg5KFoRKYax4MXXwU6VKKntNuvfyTiy2UQ5R5A7nkxLmTUSDkrRnspM/hiLaVSvksXFv7OgxtcSiKtvotUZrUcZck61gZUXyz+zWEYlLjclom7SSnIg31M80DRaPCsI1DVIycvr8ct9EkzIUEFKEFUvQsnqKGp5UXNOxcdFGVa1VeX5iWVdRUe0oRGR+kamqaGY11A1bPIMk6UCMWzksylhWfH+pk2bDtXpFnVWJp3A7p198Lt8whhjkcUySK4gX0gjn08hm81IXikVaiyYEPSg8onf52cPB0LyjDxON6INDairi6KolaC4LfUYs0xZ4E4nmfsZEQZXIOAT0IELQSKdkSI9VXRDff2Y3tGOYMApIAKfx+7dfVKwd7iYeQDJTuaGhUBOMBhG/8AgIvV1Urmub4giGZvE6MigsCrnzJ6NsYEhAR9YBBuZGIdeKFp2rmIlaNmP05KNz9jlsiORGRclJy3mmOPLzyC2rzYVzU0tolTSjbJkylEtwvxgFquTqYyoU5mXzEINC3qRSD0aG5uluDo4uBuhsAsTYzHZLPN510f5zCywTHHaEEvEEQ3Xo7G+UcgA3bNmimXgZGwSU5m4pTpnH41EREFJQGrm9G4BWgaGR9De1oTxsQGMDvaL/fA+CxbiwAMOxKbtA5LrRpVKIjYl/ZuF07aWFlEnDvRtQzyRkAzluQsWIFQXQSKVEWCwubFR+i3thD0eSzm3bt2HGBjsFyvo5YcfiNbWFlEx7u7rk6IkgV3a/lE56PPT/rsF777zHsbHxlAsFeAPeKUwt+6Dteia3oVFS5aK8rJcLIm1nWHTpRg3p30minoJ2VIBPrcHfqdb8jj6BgdEGbzfwkVIpNIoMLd2YBC9vb1ob2+Tgi2dBKiQzyTSAoBFw2Fs3rQBS5fug+nTOzGh6/CpdoRUlxTtmQU3OjkmbfvGa69hamwC3TOnY1p3B3wBn+T1jo1MoJjX0drZDKdLRZ0/LAQCZo7vu+9SjIwPCRjKHNfW1jYB2gh2Dvb1Y9u2behoa8e8+XOxY8d2KaR7PS6MjYxgeken2D+3t7bTA0HsdQzdQGO0QWy1CVoMjY2KjTCtlQle6hrVoxBQg3M2XQU4f/P7BCfZpwjWptIpKSxSqZ5O50UtvM/8ebKZZh9iIZOTBIvFgTBziXMCPjPPWdYElxOj4+NQbVXst2SxqM+Hh0ewZcsWGf8HHHCAgNvuYAgdbR0Y7B8Q4HUaCRpTU8KMJUAWClEBHcLY6CjisSn0zJgp92vpxzhnm3JvfE8CvlQ3EzjiOKfaj3bInId4gGGGNFW8VBoTBG9v7RDnCubrCvgsFtBAQ0OjgG9iy16pIBAISqFcrJ0FFLbUvSyYi1KMwG6ZwG5FAGYqliRPUcBzDzy07yZoWSyJApiOF5FIWNYSK5OexX2nALqcN0gcsYDhCgZYNHe7pR247lFdLa4RXIdU5rBahXv+LL8nGei1DEseeqiMEyCLttJUd5UNsZknCEsAk0CeBZKToKJKEZuZw/IMaU9UA2xYACY5hWptAtV8AGwHK5s7Ke3n8fikr3FNFotJRiIUrYiGhuZWKeh7nBaoTpiQfc6rVjAxsBPvvfWMBTqQyOXyoaWlDW+98SZ29G6D3UGVlM1aF7jWsKhuGH+xHbULq5VIUBWNkTokxkYEAOZeglcywAI413KHZPoedczxWLrvMryzZi1GR8dlniT4m0pn0dc3jMamRnRMmy73OTQ2hZEx5i+74Pb6hGRCEEXcN5wu5LNFlIwM7C4fyiUbsqkJXH7RiejdsBZKme4WJkzVgRJUXH7VNQjVRaHpXDMInPDovWc9+Zsdrw0wbGXYCchUWbQh64C2m3nYtTLeePE1PP3CK9B8Clbc8VN88MqrGGIO1ratGE5MWta4opzk8/+IH7JAZVUYahWKvHfNFpeVIOY522y47IorMH/RPrLnsghqNTC09vvfKoA5EEXtSDWZDEwDZRv7jiIWz85yCQ8/dL9Yw2paFW9+sAGXXXUlpkUieH3V43CH7HA63HDrDrH27x8Zgt3jluITR7r04RrSRxLcHgBYcoprdr4EEkXt+xEA2IJ+rZmCfe+cHz4K3VDgsPvgUHkwLWJhNoZ8dlyAFBf3o2JdbIHJ1phRYGi0Q6cNvwemaYNuauJiMOks4Ee3rEAyH8eC/Wfhiq/ciIHtG7H20SdQaGtFZ08D+rZtwWcOPwxrEnHc9cvfQ5uYxIoffA9PvvoKEv0T+MplX0FRM6EX0/D7PMLK9juC0H1ZVA033KYfpscm+Z8lZxWu7WMILmxFINIG22gZW1dvQCyTwJo1m+Fr6cQ+pxyOJQtmoLfvfcyY3gQXP4viQdFwo336HEz27wSqGZhGTlxMMnlL+cdnJ8BXOIo62vbzRkh80crIZWjJZ+VbcTpg8cFQFbR3z4BidyNdLGE4No5CPg2Ta4zLh0RBw2RVRUlhdnAt25v7JWG3izxWMHa6RlCxy8ux7xAE5jwgin7eO5W1VEvQfpkWtXKvfKbMeeWQYBHClL4igDBx1lp/3GN3TodiyRbm/3jGQEXWetG+i8zZylLntSRzvmaTTCCP1HyT4DxjExQDrrJFzJE9oGDBBGLZXyyygVjhkUjFfi8gc1U+I+dAHjKkb9WuJ+A4gTY5IzAPWJH7I1FRIlsI7BGUVRSJqyF5VeZ2gvUEgJkzy7VIboXwrAq7zS1ROQ6XCZ/dKVE9zPvl5xQ7dY5ztqfN2idLVjsJXcw8E6cO61lRZcoCLJkWVJpakQ8Eng0Bq52cx8smigUdkyNxtLZb8zsJP6bNhCEKbCojXCgaZezqHQBFClOjY/D5XGhsjsLjdaKtswNl1YacpokduJotyTXpFhCjEkicF3zwRyIYHB8Vu+d0LAWX4oSDKuN8VvpSNBJAoZCSyBi222gyLvFEDsWFiZEUnwKcbjvyJZJXXEKs5Vpe1XKwEbBltpypibMSFeEkSzFfmdaRLjoMuVzIplKoaCWEIiGEeGaIZ5ArlBCoC6KOZLtCHrrNBq/Xj3JFk2zjeCwpc5JhN62CmVERRxye6xRNl7z6sMuBMs+8dIN2uJEt2mDQ4jAags3nERIXraSdegXFWApuh4FcPImWhgYZF1R8cAFkxA2V1YrXgyKfnShLSijmi5JJSFDerppWtENNlV7OV+HgRFooiULLxegYl132mSSQsgCrZ4uylonNOgnAtP+m1SRVOC6nKFcYa/HkTXszgP/PQkJ7r7a3Bfa2wP8tLfDIVSfj8OVHY/HHDkVV5b7LlHPR2EQcdaGI5NW7HIrETNjVCl5+5Tlcd93VMHUFX7joyzj9rLMAh0v2M6bC9ZzENW6WLHKoOOmoECHDU6tW4vrrvyukoDt/+lPst3gJfIzJI4HO1OSX3evED358G555+VVU7E4Bl2x2WtO6UdZTaGsN4NzzD0HHdDc2vz+E9au3ImBzQC3Y4NLdsFcJmKlwBEMItjQj3B5FtCmKnpYZcDGOTwViUynYbHSQcmBguB+9uzehZ+5MBEINePWNt3Hy6afAVHJ44A8rMD5VwIYtEwhUbZjZ1IpKUUcoEMKpZ38SJ59xhogiqCB+4Bc/x3NP/hnfvfpb+NjHPibRexOxDGLZHD7/lYsRo4tjqBn7HXAIFMWDnro6HDS7B+mBbTj9pOUItQVxzCdPx5hh4KxzToZqS2Fp22LMDM6CP9yKaTPnouyoIJdN40vnfg7TW6fjtlt+CgR90B10ozIwOjmBDX0x5EwFZaOEf//pT9C/ZSvgduL4s87EcUd8HKppF7cOTS+i3uFAU9CPN994ESvuuANfufzrOPP4U2ArmqgYfG4OGC4FOsl4bsZemXjkod/j17/8NW76t+9j7vyF+ODD9YiPxeXcJw5gJFqahkTscS9Np0SeqwOBMIaGhvHe2vdx/gUXCpnewT0BDAzs3o18OoOWxlYRBuQLGbR1tuDPTz+BmbPmYfGig5HPsd3rMDC4AZs2voW5MxbA6/KJkxWdRxi1tHHzFhx51NEi2ioVNMnQfeHZ57HP/LmY1d0lzn6wkRiqY+OWHejsnI3unuk0yZR9x9bNW7Hy8Wfxjcu+zmMxUqkJxOIjUFQ3nG4/GqIuHH/cYbLPY+wZaxUkeUsNlrUdvSTOeNdddx1SU1O4647b0dJQj3KlglC0EcWAD5mwH1PJHEbGk4ilC9Bhh8sfxEtPrMIff3IPln/qVBx75YXShk4CqbDDUbVLTdqhKPCqKuw8mxg6Cpk0fn3vL7Dq2Wdx0SWX4ITTzkDV6YGhUhFfAVEQlWRSGKiUFaDiQB4G7C4bnv7NL/Db++/F0sMPxZXfuRG+UKsVS0lyO0n+dGQy88hreTgVxr845dxfGB3Gr2+5Ge/378SXvn01Dll+InTm4ypVOCjII5GjasKu68iseQuObZvw8pYPsfLt15HhPtzhkr3lp6/8No4890uYKhZgktPKsxSVzmwPDtJyESFNx8+vvAZr1ryOWWedhFMv/jIKvhCMnAaHAUQ9TngcCmxOCr0YTeeBlxndPNonB7H5jVUY2vgOKqkJLJg9U9wJ+rZvh55Ood7nRSZdxMaN27HkkGVwel2YGhmC38N6Tlrc2XiMC0c7sH1XDL2aA1++6Xa0zFgCxe7HK39+Ana9CjNfRnxoI9RSP9JGDPFyBktPugjR2QcDqudfBQAG3vvJfrhk3VV49IGz0fURAPi3n7sVzwCI9W9HnFb94S7MFtnv8fjWA5/BX82g+/DI587CbYvvxtpv7P8PWT//owU0z/O1nNzXP2r6vOfWunDp7x7FBT1/A3b/txbX/yc+0n/OAM4+dxWOvLYPn7n3IXxt8Ufk1tCx4fZzccEDXbjpxdtwXPhfMwO4/dAzYLfT4pKZkWUpqlqZiQYKVJm6qmLvyIw/VXXD7fSJ5ZbfF5CsOVpf0o44nUkKqz1XyIjFgcdPxQHzVMl2stj5ZIewqMGJ2uNxocRcYcmxtewRWPBjgY+FOBYmpADJAiAnXNAG1CvsaaoNNZ0LHfsVCxdUgrnk/pwun+T00cLKMGjlmUOpmJMCpmVrTfVxWEA3KjkJAHPiI0BNEIHFXYIkPATzbmjdppESLll/lmUtCyIshHr9QdlYUTFJe2O+H332HQx71yx7E6pWCR7yM1nVJbtV6FcElkY2k0ck0iCFoGSGucseKTIR8ODPUZkiVpvMYswMIJ+nWsUHm82BQKhOfvG9qbwuG4qAm2xnWpoSKCdYz2KDl/mtvgCc/iCNHJFIJMVKzmaUkI1PIdTWIMxvqskIGk1NxdDa1gw3La+ZD5bOSrGeKwUVzVFmZnncUlQhY5+ZcpLfVwF8Hr+oE6ls8Pr90A3mb1YkS4vqLj5k2tqyWEMmflW1IRAOQbHbxYaTYFWQ9rgDg4BJFaMh9xVgjrLdgXBdFDNnz5bCFpVsbMlEIiEqRFrF5gkcmgYaIxEpvO3cvQv9A32Sh0rFTUEriQU52UbpdLKmcGKXUVEs5JFOpa28klxBwJRAmOCIVQTyuLxCYSMZgmDzrt275d5pk04LWyo2O9o7BRCgna6VZ2kx+cfHx8VGfPq0ViQTowIkj46Ni6qZ4HB9tF4AYtog04KuIdoEvUiL9BLy+RIi0Xq0d7SjrjWCcDgk448Wp91dXQKUJeNxIQyoLhXz5s4W5eqMadOQS2UwOTqBkD+EtFZEa0c7+nf3CQhHAGh0eEyKcCwEhYNOdE7rlD4+Oj4mhWFazgWCYUyMDAtYEYlG4Qv4MTA8hNaONkthY+iIeENY/fbbAmoR1CewRXClpbVVrAIJ9u/o7cUJJ5yAdevWY/acHoyNjaJnzmxhe40Nj0gmxfj4hOQEe30uzJzTjYnYGEa2jYkVNy3DuVmk6pXgXaShXuyK+3fR/iaBuvoGNLe0if0rldNTtClyuYRYwPdkPyKTj0prWgSykDqZSaGjoQUR5kiXNAwND2MyPolp3dPRUF+PUj6PGTNmyOekPXY6lZSM6kwmLfnozKnlBnHH9l5UTVNAycVLFqMuHBZr8o6OTmxcT2XiOGZ2zxDQrqmpGfH4hCiqCTylkykp6rU3taKjYxpeeOEl+IJuAUIbGxoRpwWoomLz1q3iBkArZ6rS2dYs+lLdS1CSbFgWl5l3zGxfAn+0V6aSn0Vkji0Cgdxs0grX63YKOMlxTIUx++pULCEFXbYvQflMOo2BgQHpK1SLarSJ9HkxMTmJGd3dAqo21DcIKYGW2+s2b5HxTlt1Mglp+T88PCwgKUFRzusE18VW2dAxo6tb5jz2PwK3VJ3TlrRr+nQhD9DiWuyoXS5RIfP9SEzhXECbbc4jjlpuO4kGtJfupKU0gTWHQ5wHWOQm+MUvsWzOF4QMQvCRinLJDCfgoKoCcBJs5u8s7PP5iIV0lXl8FojKtuZ7sFDN+5a+QWDBZL6hT4B4/iz7IL+kj9CSt6aa5s/tsaoWWyQ3IwnKApjzXng9fo9jn2sl72WP04SV4UnbaE1AarfTJf2SayN/dnxsXK7H+/Z4feJywDVHPjczQEuaAOhiUV+kqte6NovyPINYSl+PZYksSnHItSW+weO1nBfsKgLBkBz+eF0Wxml7xFiHep8T+tQYXnj2j6J0ZjGe2TvpbEFswXu3bZXDaDpXxtr3d2C/fWfKeCKJhe1HoJ0gCPs51/cl+yzAaN9uuGtWpiSlMxOdYAaJNyRP6eUK2tum4ajlx2DNO+/IHkMCSwmGivIVYjPNfc3O4UnsGhgWVTzHz4gAGF4ZHwS7fZ4QUoU0QpFG7NoxIEDe5V88DdvXrYFSpiKQZXMb4PRAq9rw5cu+Dj9JcG6v2C4TdOI1pSBfyz21cEuqWU2oZMxTacZ9B+m2hg5fpYpCLIfv/eBHeHv7Nlz2zYtx7imn4JF77hUG8fOvvSSHXL6n3UY1sKXg3fP+QtXaA+oy07TCPQatt8uilKs6HVhx151WH7LXlJGinuTei4rEyl8VwDWrWxEA7xFHEnK38VCmQiVBytQwNrgLr7z6AuxVFW+8vwH7HHYELvj0p/HSI78BnCXYfV6EDR+Gx8bx5LPPoKoqQlpjriuBPQKxltLSAsSoALbUxtYXd4uSEVzDfPfYQQvWyLuuVHDpXa/JAVS4L1oG9kwJPSO74PQCibIhY4P7EoJvbAeS0Ao57scYSGxZBDN7yVK02hEPm/jSZ65EW10TTrv2PBx+7NHIrnkVDz/8B3z+lM+iz1HE3bffg/awD7sTo5g2fRrURA6LlvRgUi/hrGNOR6FSwZ0/+RHKyOGY447Hq0+9hs997kIESKCinbKLbEsXPKUqcnYVEyvfRq5exXjZxIZtAzh43wOwYE47HE4vgnVR1M+aAW/JiVdXb8NzT7wGdft2TBolTDuoB8s/fTga7EAhn8DA7nF0d+yDYjmNXNWBsD0r+10WB31e7tsNWftpmUf1PMG8dDqHClEq6QP0hiYZ0QslUIfGrumYio8hlZiyLNqJKQXqMJzTka3QltaGgjgdWFRBEuGYPcvnyD0w7YZJUBRyh6he+bsFyAvpTlJhmFNchcL9I0FNgpvsi3bRf0sRiQAn98t7lN+iZmXRzaDmheOB54WqKGudKoshNtgIiNXiK/ZYTlvqYANFjw2OEvueB3lVh2paLhdyXzXrXUsjazEPmBnPcUMCnqjmxRWIv1tW5XTZ4DVIkJJk7Rrple3AEhI/h7PWvxVmgFF5oBPkVVEqE7xktntZEO0SQWE5K/AMRqt2Ozw8f0m71fKRWVQijl1lMYp5vyT5sC0sZbIMF8kBtyFfpJGi3XKo8NFNwsoDptOIDDebIg4MKFTEPaaVMRoTMQHTk5kkehbOxc7+XejpnoOxVBrRaBP6e/v4FkinS8hnmFGtiEML42eYB+wJuuH2M8PeBb2gIZXMweFSxS6R9pScA7n/sTDSaQAAIABJREFU6uqZIfbGxUwB40PjQjCSTF7aRwfCcJO8Vy6gvaUZqclJmKaGolGBydgYpYJcMQvFRvJoUMi4BEG5/0cxB6PEoiBtjE1UyyZ0VBHt7oTT5xUXmDRjh1SgmOH5UJO5oaCamD1rDgb6B0VRXtXLYos+c84s2fvQTaCkkXjEZ6zCKOXFdrNYKNVIyiXJjSNxjlFKFO7Qfr1KNbbHjwBJr3m6jrhQ0DSYiSwUowqX1yOqC2/VJkXHUj4Lr9+BEt1aVBaAbfCG6yQL0JB8OBN6riDrAl0WYnRFYiSTg/UJG1KpJIIeF+wlHS5hLuvwh4LQCPRXTVFixEiAYu6ckB3IH7BLHBItDzneuA+hE87TN+8FgP9PVJ72XmNvC+xtgf/7WmDqpQfF+phRb146CLk8cmbhUs6aAGM9hEhM50WbDS+//gpuvPn7QtQ6/7zP4/RPnC3Zp1QNSoDGHtcTaoDtFjmO3h2sIT79zNO48YZ/g1sB7r59BQ45cBmqRgnlYhaalkPVZoDEup/ccQdefftdmKoHmsk8UzocelDUEmjrDOHMc/ZF2zQ7zLwbq195D6mRMWjxPGw5OyL+KLxOH1zBCLzhergifoSidVjYPRftTS0omzr6+oYQqWuWe9q0dSOy+Rhmz6MDUwlDoxM4/wsX4sXXnsS1N3xLSLWFnA9qUcfFnzkPRx5yKDoYuxbwiQsUa862io7f/fo+PPXEE/je9dfjgI99DHlmwxZ17Nrdh/MvvRSZigrNGcbi/Q+G2xeCp1zEsnkzsXhGC/aZNx3DiVFcfv116M8WcNaZx6G7xYNDZh+MOQ3zAcUn4LyusoZgx7lnnIWW5nasuOPnsDH7lu4zSgWbNm/C1uEpVF2MjbLjpz+6Dbu3bZXc1SOOPw6nnXg61AqJaRUBGLvq69HV3IiXX1iF799yMy752uU4++QzYdd4PrTDpjpRVIAS7Xlp7GJU8KdHH8e9P78XX/nSV9HQ3IZdu+lqSNcWh9Rl6ajXt3uXEE8bo1ERa9D1inv/p1c9i5NOPFncGVnroSVwsZhB/65+NDc2S8SeVqTzmQPDI0PoGxzGyaeciXK5FvVSNfHmGy8hFHCjp2uWkGgNU4fdZceate+iq3sG9lm8VPZDJK9NjI7jndVrcO6nzkIpT2eXnBAPk+k4Nm/dhYMPORqhaACqw9rrr3pqFdKxAs45+9PI51LI5ROIJ0YlkikQiEIvJRAKuTC7Z4a4JXq9KiL1YVGwmlVmMCsi/PjOtdciMTUuAHBrU5PsQXlGzdkVuNqbEWpoItUUQxMxDMUSsAdDeOR3j+HXP74Lh519Oo66/AI5M7kdLthpHU7Ss2qXcyQBYLdqg50E/VwaD97/K6xauRLnfP7zOObEU6C4POIKJmAuidZVqmrL4ANU4IRmq8DjsWPlr+7Gb+68HR876Thcde0N2LJtWOqDxEpcHi+iTU1o6W6GK+gVtTIJtxVFQWlsFL/98a1YP9iHL1x1FZYduBw26sorjKUsQXGw51TgrgLahg/g2LEFKz9YjcdefRG5UhWK13LhOeuqa7H8vEswWSwgVy7JHrhqAu6qA367Ey7FRAQV3HP1t/HB6tcw47Tjcdp5F8D0MsZSlfOaaddhKxtoVkJwiaOXjqCpI7drBwbeewf5wd3wemzo6myCmU0iNjKIciELV50PMTOPd9/YgtQEMHNOBAsX9sAPExPDA3AHvdCrCtzBKDKaEy+/vRHpQCOuv/s+TJu1Dzav34rRzZsRRBWjO3uRnuqH115ErKIh2NWJRcd+AmagGZpO/Oij/lT/xOtL9sXv4Mir+3DVYw/h7Ol/e6N/Rwbw0CO44PTb0LpHjfoP+Kz/CQDmPZhZbPjlxbjg3u0fuaMAlt/wEG47ofUj3/tnVAB/BMRe24XjLvosPnvkwQhk38LLDz2Iu57rw/7ffQwrTql9jn9BC+jWg06VogftOBhYTta4nbl2NofYnZItwoWFUzQP6KIw44ajwgN4UYAqMsfFOtNNezAF8cSU2CEHQj54nD7Z0DAvlwUZqiGZLVsq5aVYRMCEEqUKw9LFGpGsJP6IldfIojDBAdpUSTA77b6oAlLtCAbCcLq9cr+s5bFgIooRU4dTJVmaUyGzrkoCBBDkpiqIjDGqPKk8ljIqF2QpOtml+FKq6CgXCwJgaIYCTyCCMtn5VChRlWLjYhuwwGIb7T1zKOULouqpupgDqUhWMItTko1JlrjqlM/GdiADnvaitI9m1gAL8lSVcdGgSo82aoVsSj4HVRD8N4IsDuYVusnqp70js4RdUmQhIMpat9ujCGBAZSzBAQIOnNUnJyeQiQ1hamJULJWp6qSSi8pjMr4IDLiZ8ZijvTKZZsx89ApzLJfPI1cowB8i+KoKWEBAPplMSCYuASH+PBWvEucHRcCdukijKHoJBLe110sRi8DwxPgU6sIRAX4JVjPDqqTTxoNFtLKA6bTspF0oC/pcmLjgUHFL1TjBD4KdzCnl/QV9HgEs/GLF5pe+QoIA7V5ZNCS5gCQFAj201ZvV02NZHBKYz2TQ2NiEcjEvNrSsXFJtV9/UgIDPJzl8tEth3yF4TiYabUFtNuZB21HS8pg5uwe7+vvEDpuqm0w8gapOlhfzsZ0YHpuQcUJLZG7KWpoasGHDh2hpa0AynZIcWILHpZKBsbEpeLxBzJo9Dal0TMYcx9rkxKQUoLLJtFUYd/lhVk00NjVJW7OTUOFGy2B+boIEzC2hTbPP7UVDpA5Fgjm0Hic5IOAXcgHtbHpmzrTs4ux26XstLa3Yum2r2Makksnac7XAo77+PiRSSfk3Wq3PmDlL+iPvg/3cKKYRCgUEPKY6gX2MY4+qOOaWDvXuwO6+3WhpbRELcf6ZADs3qS2NjYjWkUVjw6yeWQKWDwwNWupDk0UrKvXi8AcILAdkjtBKzEwzZGPMrGOqD2OxKUyOTYgyh7aufI69u3YiEAph+rQu2SBWKmVs2roZxxz3ccmIbvC4JIN7y5atcq05c2bL89q9e7cUhpubG8Uaurm5WTbuuWxWrseisKiPKhUBQzkX8rBWF65DKOCX8U9rd/YhzmUffviBjCFR3FSr6O6ejhBzuEucR02MDQ5jamQM++63L7pmzRTQk8A5QU+CblTiciPP63LuaqiPCCkjlUmLHTFBQs6NiWRCwC0eCgikcqxyLPR0zxCbwf5du9A5q1uKpQZz0rUSJibGUN/YjGwuLyrf+bPnytj78MP1AjZ2tLWJhTatjQYGB9DZNU2AaebJDgz0i2qZhAIWkEcnLaLD3NmzZH5gMZpALdtECuk6iUJ5UZqLOjYYEuA94KH1NedpWvvqkuUnNs2qXXKGRAWlKlbWKvPZ9bL0DyqouDbxsxP8ZVuSoCB2OgQg2FcYMaCV5P0JZHJc0aZSqp+0UPR4xLqG/ZiFfV5DwF4qcpl+yoIwXStkfinV8kotwEpAY00Tfg8LsQTT+T3+mQCBKMtUReYtroG8Nt+f9sf8Hi3ZeU/8N16TX1SOSxG/UpHPRGUvPyuBdT57jhnCYJzzGNvAMUnlnBRuFcXKJg5YttAsVvM+qQrjtdkX2Sp0M6BKkExajlWq3AgysC1pGc92yxZ1uVZDQ33NzcIU0NRaN8uwOXh0U1DVqLJ0AV4HzGwM6vg4Xnn9ack0FbDO7sbKF15BQ2MLDvrYAZIDPjAwhpdffhfLls0VANiyK69IHzeUCvRySZRMX//yJXjs97+33ERE+clPzkO0pWyzYkFt1lzAuYf7E1WVgjhjD8TGiYCXzcqz3z4cw86BEVFsc17r7+uTLHfZrhrMiOaYNEDuLslEI4ODuPyiM7Bp7Wtw2gHdqAGvNkkDkjyr879wMWb0zBFFlmTtMlOypsw1Wc0R9SMdJgjuSFLqX/e+ksnKOS6APz78KO5/8AFhAN9197+jrbEev/3lPQjY7fjzqy/BRhW0bsJjZ6HI2iexj4t7BR1NSDQWUA1i6ynX4vfsKuYtWoivXfF1AeIcdvZ9gmcmbFUdeoXuUNwPWZnPezKA2V7WvbPPWHmqtJ5wEGyrmnjmyceRTiSw+v2NWN0/hGeeWYXJd97E2OhW5JxV+DTuQex46tnnkMhkhWTF+YS7PIJ13M9J9lAtR1VuWLJXLdta7t/+Yqkt2JVlZct+yu/ffevPLStyXx2653Zjqrcfw1s3oy5EayQLSibAlk+noak2RD0eyTbz6xWkTR0uHtZFak7rVRdi1TR+/+CvsPndOBoWzsd37rgKG596UvaZu7cPI+FKYHn3YqghF0pqFVODA1j12OM47PCDkDU0bNqwBQcuOwiPvPw6KvlxOL1R+E07/u2qa6AGSDYpoULLOK2Md99+DrtHJzGyewBHRWfhkK+eB9XmxwVnXYjzPnspHn3gD9BLKgL1Vfj2OwEv+JfizJMOxKer7yEc8mFm9zSZT22hCj585nVM69gHE+Ma1ryeRvDA5egI9MNp/xAK8z4VB4oaiwgQhabD44Mn4Jf9IjtILlcSMqQVtWLWlItezFy4BFPZDCaTE0imp2T9KjtDiFVsiBVLyFVoS6vKWGRB7i/H7T1j1SQxRDSrwsSX/ljLr1b1KvIOa+xGTAV5uyF7SOZXca/PtdXaw1lZ8/JF4K3WP6hw4JzAPTI7rWpW4bDZ4OS4ZL+W11v/4bou6l0ZdrRWY32GvyvQbLR6plSTcTd8P5JHLScIWi3Tns5aJmrZqryfiilZxdwLSz62gL5UWFMBTKKGRfgsm2UhGtHOVxzZRdVsEWFJgmCmrnR5Aui07nM6hHAn+ynmunNdqoHSKs9KnPkErCYx1y4KYLEkrpKoR7s/p7gjycfmOqppMt7KZVoDq5LVR1DaItg4sXVLryiA0hMxmMUSmiJ1yDGqJRwRADCZTmLZsmVY9cTzcHsCCISCiCWm4Hby+Vh501rFgMbyj1EWQl6xoiHkCcLIamhoiCCezcNZF0SuWEAhlpECIDP8GD3EsyWJfwZBVJdHHFYcHhK9qIr1MLQWlXIF6XgagbBHcmmpkGDGIIlAxRLdolJifV7MZOCrVmt58jZE6qLQ7R5EI/WYmBiVwpthFFA0NcxavFgs6FnEZE4elby6Askl1kxNSMAl2p5nsqiUDBSyObi8XolZyZWKKFUMmcsmEnGEqTIpG7K3oKqexTqx2qf7AvsJSRiGLsA2QV0W6unGx7W8kMqiUiyj2R8RoqbX4UAiHhP1eH1zEzQbVfx0yDDh9viF8KkoLqhlA4VUGk4v3ZbqkMrlhaxJsTv7id2sQI/HgXwRXocN0WgEGgyxSSQpe2o0JvZ5Eb8b8RQd2hRx2PB6FXG+iGeyUFwKVt5w3V/H3t4/7W2BvS2wtwX2tsD/thYornsNjU0NAtJxL8HYKqfdKTUZgrwkNFOUk6dwwunEK2+9hRt+8APZE1x0wQU47cwzoTDajm4ntbMH60bcO4lTomDCVnzfk089ieu/ey1cShUrfnwb9l2yEKnEOBwq9xtlZHNJTMRiePD3D6O3bwSmzYdcicRoPxx0sEEa4QYVJ31iIeqbDeQSJjJTOZQzKezesAO2nAP1gQZ46MbjDsHpDcHh90m9saOxBUu55lZNbN22AzNmzBPy8u6+XWDKXzDsxdBIDB5/EMeffCIef+ohPPvqIzhg6ZHYvjEhkTM/u+UWLF2ySOo3BVODVtFli1/IpPDgfb/CU08/iW9c8Q3sf9hBAlBFVBdee/5VXHfjrZjKmVADLZi3ZH8obj+8agmfPPUo9LSH0LdjPeByYsWv7sf7O4bx1YvOxSEL2rGwfRFagtMBmw9lvYKcUZC97EXnX4Dmtg7ctuJOOAN+aIyGsisY6N2OnUNjKHIv4LbjRz+8VRzeuGs75IjlOPvsc4TY1lhfj7DPjwCjqkwDzz/1Z9z041vxhSsuw6fP+BQcZVoPuyQLNm2UkacalFbXZhV/evhx/PHhP+GYIz8uqlYqLyUKS8jRhsTecW+5aOECEYSwfs6a7caNm9HQ2ITZc+ZJfUSTe3Sgf2CXiFqC3hCMch5gm9qqePe993HIYcciFKa7FftHBVNTo+jf1Yd5c+bBqdiQSyfh9XswFY9hy/atOO6EEwRYNsoVyQte/dbb4tZ3xKEHI5tOQi/mUdIK2Lp9M0p6FYcediwUOXJS5GXg/vvuxyHLjpT3z2fT4nQZS4xKXSEUaqCQGtlMTOyZjzn2UKj2AgqlFBpbGtDU0g3Aj/6+flzxjW9gYqwfd97xM/jdPgScXrEpz+glFGngQ7GB3yc5wBm9DHs0igd+9yh+dtsdOOCUk7D8kgthqnR+9NOFGQ4S5egSx4hMuypKVqpsjWIODz1wH178059w9kUX4djjT5ZoqKr8rFuwAqFlVHRUNH5MJ0XACPk9eOqXd+KBX9yJw48/DvUt0/Dhup0SY0liJEmfHM++ei+65szCon2XYeaceQhGIihMjOK3P/0hPhzYjQuvuhIHHXoMHA4vHEKWtSoOimlCLZdR+PA9qL2b8ee1b+PxN19BXq8yg0nOz5+85nocfd6lmCjkUaiwNlaU8agaNrgVqp2rqLfZcO/V12HTm69h5mkn4LOXXg5HqF7clOjApqslOG1ARHPAUy7BzMUwvGEtdqx5E0oujxmNTWiN1mFqdBBaLi5YicPnQN5RxSvr16J3XQVdDQ60ttHpoIqZ9RHpUzaPF4YrgI65+2LnSAb3/e5JhHrm4sqbbxGS/cCOXWhU7ejf8D6Sw3RQ1IVInnB4MPfwo9HzsYNRoNsRDeX+VQBg6O/htqMvwRMnrMCr/8EGmmvN/wQA0/75CFy+6jTc/eJV2P+jQtX/bUvV//xGHwWA58S3481Hf4VfPfkmtk/+VQEcWHg2vnbNJTi15y/e1bU3/mcAgP8by2dzFM/eciVu+NN2/OWTeGfj1Gt/iOs+/hEQ+28tof/nJvuHv8K98Nia9SQL024EQ2FR07JozIKNqVTF6pI2oiw+sDgvmwsbwSkCw2Sq0z6EIeSWvZhqt4n1pF6hbRpt3VgsoJVyTtSpVHywWM/rMbOKloVWkcKwgGBRzmTlvZgtLPUWwwavJyjAq9fDTF3L4pIFE6qYTIK2psVIkhwyqk2k+OuEXq4iGIzAMJgN6YKq0OLZAg1ovcZiE4vizEYrMIPRGxQAmeC0WHjZuQCFweRz2lcwy6qQ10RZ5naRZVcRNYIKJ6puVnNYVLUUOqx5UQlK40OCBB4vbSe9UvhnsDyBErLoCTaz/TS9JCwuKmoJjrBQ4wsGpQBZrvgESKuPRuV5kKHEQj+BOjLTdCMvqrhEPC6gstgPlkuY1tmBfDohwCc3iQT7mYnIIpXH5RH1rGmkRQHO5x6pa0A6lRf7z6bGFrh8HuTKeVECEmBjoZ4W0ASo2A9o+Uv7kXQyKe1EMIWKZEV1iAI4l0sJq74uVCc2jQQbHC4HYsm4qLSo7BOjPVatbVV5j3yOKjcL4CbIIVbTmTSKxbw8V24YCLS0d0wTAInZp6wDetxOUeaxneKxCVGJ0+qUuWUEMviced9Ot0sKbFRBUpFE5S+BJPZPgk4ExxSzKgUvyVKVXDUvmpvbUSxZihACyjQkbWiy7GULmQxiExMIidLaJaCxNxBEtL4Bo6MjMk6YH9vd1S3EiubmJlFdcLPPgh0BTQLftKs1qga8Pr/kphLgY6dmf2OOdFfrNAHm2c7sU7xf9mWv3ycgnN/vRZrFdkWV+6SCNeD1IJNOIp7NoKGpSTaLBKF27dgpz439riFaj3BdGH6/RzYjjY0NGOjv/4vt7bz5c5AvZrFzxy7oZebK1ouSJZlIi4p51szpQhwgWMkxPH36dLFyl3xKgvVU1UtmWQVbt23BwoUL5OAjgJRhIBlPiEJLLHa9tPrm6xUBGUk2sDsIHjDPOoP169ahiQC3LyD9t1DIYcmSxQLk0s6ahUUWj6lOJOmD1sS0HKaynspIZvLa7DZRv1Ror64omDGzR4CFD9evE0UO793lsKO9pQFzCIhqZfTv7sfsWbMxPDyKrVu2orOjFfPnz5XXEsxlfzKoGHI6RVmazmasDJZAQMBhgpZW/60KiLxxywarEGkYaGtsQn0ogm3bt6FcMSVDmYpv5giTBEBlB+dJFnX5S2feXGenPCuqwAlAs1DNtuK1fF6PWA1TJc+M3YDXK/k5zCO0ezzI5bJCoqivq5MCIVVePBhQlT67uxWhcJ0o9QlG0kVAo9q+WhVCBe+tvr5e2nmPjTjnIF57W2+/EFZIMIhGwojW19ey4wk0qmhpbZP1gfMQrYjYVi1NzULykez1VFIAYl6DX4lYXMZzQzQqltGtra0yJ7Ad+XwJnhJ4oKtBQ2OD9Bv2qXQ2K+OSebCcn6hA5jiT+UBU0iQuOaUQzfm0ZJRkbSEoJVEDNfyAAC6JB/lSwcozLuuimOd7uN0WGE3lNF/DNUNcDiRT2C6/JG6AgEPZEEtqfo/AJOdqyz6VKjnW6+kOoVjqMptN5iuOYRaTOV752iBVt1Lzp42nIfb7tENiu9J9QOYRTZPnQBUv+zWLCFTt0+qZLgl8f76GcyrXastG3FL3EjTdc/9cwXh4ZSFbVLlGWX6eWc1sg4DPg2wxJzbLdb6IKOrKDhscRh7mYD/WrH1Z1kJxrvQGMTyVxp+fehb7LJiH5Ycfhm1be/H222+LHT3XAK7b7Eu8rstjRzjsx0H774+VTzwu1uw8uFiqQtY/rPeVXNGaClFsz/jZqNJlI4kK2yKXEdhhgZy2WlOFKkYm4ojUheW6XNNahNzBnFITThKVJuPo6JophCCzlMGJyz+GHRvfgVkuiZqZ45dYks42dHok+uJ7N34fio/9kgo/jnOX9XwFjbGUtpZ9s7U34Je8C7NSOR97SRqr4LH7H8LOHTuxZWAnfv7rXyI7OYFVv3sEBdPAu2vflz1LLSlVSAsEg/glRIWaqpKKMisf1SZxCSQwECi+7OtfxYEHHSJKQNrLqtyzEQA2qACmjZOVhy1ZxWLNSwUj/0Agn5bM1kdhnqRNbLCSeOHZZ7Bm9Tq8vnknHnnqMbQoBl5+8mGoPifsOskfRfQNDWHT1m1yKBYiIMG12j6NqnHuwazM4T0qYGsMiP1zzQJa/k6XkZqKlB3g/ENPA/IF9Bx4EBxhJ9wVBwy7pQ71MMOslJPPTRDmrTdW49DlyxHyR5HPJoUxzbYkQE2AxUQBmj2Aa37wOZRTzZjf1oKjzv+ktGrRWUYw40LejGPd+++gEvBhy/ub8JWvXY47f/pjuOBAWi/hmm9fjRdffwkPv/gC9EwVbtOOfeZ0oJQ34Pd58dULL0TFYUPZBjy06g94/qU30RNpwkmHHQH//BlwFgDVF8E+c2bi0VfXY6yg4ZNLZ+P8b9+As9oOw+mXLYcnzEN+GLGBJDasXYNzv3s1KmoWv/j1/diyphd21Q1j0sCnzj8BBSWCnlYV6uQo8lUdBcVEwOVBtKEJoaZ2fnSJM2F+N8HfRCorSkqxBKbrgVEFZ8KZC/bBRCKJyfSk9L1UoSCWwHE612hVaFUnNDLdORcSqKQq114RUJmxJoxnYW4vQVACXxyPovDlu+lVlDlnE7QVi/OaglWyxmmPLFph6QhC+qjZ3+8hCUguNQmfBIPptiKDoSJkDrE55l/J4GfXojKYpBR5X4sYo9fUz2T9E5BVK9a6IPsSkg1c1vzHuVkiZCh/FftqqtYrYr/GuZz7Yp55uKeV61q3bI12gtIm3YZEui7kB76HEFlII1FV2SsIQdYwampn6+e4PnLtYLYX9yOknHBmpqZA6Bq0n+aeQnJ76WZEVbFDCsd7ogUsG2c2hF1ciIolkmCB4V398FOJr5pITsRhKyswDRsKugY15MWsGTOxefVatM1txujwuNw3C9axiorWmd3o37YTYe6LW5plX9bf3w+XywGnYkc6kZanZrqBpvZOIRpkJpJIcP9RA6e55zR1DdlkilMMivm8OA/FMmk4SVByqZLTPD5GEqRNzlt8lvFUSqJdNDtBegc8JNUqdmS5FyWx0uuxSFaaVovwMRESgqEKp8eOhqaokCHCdREMj4+haOhwBQKy1+LX8PAQAvURORNynSVJc2IyJmss7b8TVGcxusjvkygkuj3xubHwx0JtpshiXh4+fwiKzQGdDlR80ly3wDxtOk3V+hOqyIwl4HZ65HxEkiuJRiRwsa8RjOZ+X3XZZU+klhUYJLbxzJknWG2RrLh3yaUzUPnBNA1VEtHMihQcGQ9CQqBRLiJfyiJa34xMjmtbSdqO626lzPNtRaJF+P7FcglPXLtXAfwPL9LsvYG9LbC3Bf5/2QKZ9WsQCAYQDgehESAr5BD0eYUkRke5yYkY4qm0ZIvWNbXgvY0bceOtt8qaf+HnP49TTz9DBCV0PBQibI32yBotHVFImLY7VXh8bjz+xB9xzTVXweO04abvfQeHHbYM+dwUEokhTE0NI19ISt3u6WdexOhEDrrpQUn3wOGKQFGDyJWn4AmXcdSJM9E6XYFS8ciaHXKpSAzF0L9hFPayA4rBOk0ATlcIDrcPHl8Q9eE6LFgwD00tzRgcGkV7+wypP7Be4/aQklfG4NAk3N4ATjrjVDy28rfIm6M4aL9j8NTDb2PlHx/FzTd8F8uWLRW75VguITENdCtMxuL4w4O/xROrnsLpnzoJiw/dF8FoAM02L5IjKXz969djYLSMuuYOzN93GUpQ0FCv4vhj90PQlUcuOYZoYztu/uFd2Lw7hiu/dB6OWjgNnXVdiHpaAE8dKI1mHEqmmMXXvvENRDs6ccOPfybCGOa1OpkJOzqGwYEBJKamUFcXwg9u+wE+2LRB9mRHHXk0vvz1K+DyB+CBijCFS3xYuo63nn8WN9zxQ5z9tS/i3LM/A3tZhaq4UbU5EC9p4ihEMp+hV/HcU8/jrddWY1bXHNgcHtjdrJNxf62JAGJ8dATz58yWmBPGLfJraHBIzu25mFqwAAAgAElEQVRU6DolOs2Kj2LMG+t57a2d0AtllDXWpCvY0bsDXm8YixcfKvGAUEnuy2J0ZCfqw23wueugFVLQi1kEw0G88967aGoluDxXlNes92czBWz4cB0O2G8/RMMBcZwp5rLinPjue2swc/YCzJq9jzxLo6qJE+OjDz+Kz3z6QgS8AQGii1oWU/ERVCoOBANREQjRxZMuji2tAbR1uBCOOjFvYQ/s9ihQrcfo6BguvfRSTI7vxr/f8RMUcxqagvWIOj1CLCXhnQRFw0aCeRl5AuEtzXj4qWfxoxX3YP+TTsMJX7oYebrmkNDOfT5rMtyriSBAkcgrp1KBUczj9w/9Bu+tWoWzvngxjj3hJBS0Mkp0AmXNg453TooXyGO0QTHscsYJehx4+p478c4rL6B9ZjfWvLsemmaXOrGQBXWrLqYpOkB3K6dfCAcz581FZySIrW+/it5UHGd8+UvY/7CjxYmMYjEviQBlE17FLgBwcd37cOzciifefROPv/EqioyvYi54pYLPXvs9HPXZizHJGqAdKNvyKKMgSmoBoM0KIuUq7ruCAPBbWPSJ03HOxV9F1R+xxAZ0NzVzUMwizEwK2sAujK95DbGhHXRFF8zDrTjhThbgFVepIuxRNwbLGazr3YGNW5NMLUJPcxD1UTf8LqBOgeARvIa/bTYOPflcPPzky/jlvX9AXU8XPnXh59Ac8kEpFTC2vRej2z+EXRuH6vGhCB9cMxaj58gTEWiOQCeeUBVX0lrg2b/A8hFfdTlO/m4fzv75Y/jafh9Fcf/fAWB97c/wiYsfQdcNK7HihOg/7JP+lwrgQhbxyT7E1C60RgMIUDzyX379MwDAQN/D5+KsH87Bitevw8F/e696FvHRUWS8rWiLBgQk/OiX/vqNOOgb7+HS3z35EWvrf9jj+LsuPO24L0mBhYsHi8ZSTKFNJUFgAniBcK3ASqtmqoTJzmduVFmK72KzVqEtVhmFIi03ySL2yASheJ3Qi5qAoVQ88JDMgjmtJ/SyAYfqtuo6kq1oFbR5mOdka1eprOLhnoWYPYUMFSWdBX8NLrul/qG1rmFUBOgSO1SJcrWjUqHqh3mSVgYmCzIENwv5Iqo2TQ7iPKjzcE5lLnNWxQ6QzB1HAAFmLlCB63QJkEk1KIudUDSUDBbP9+QwVkXtS5a6UnWg4mIRm5kdtCcmI592uFa2Jr/yWlYsTglSiKqa7UNFQxXwcXCwKBEOSY4kFXm06iuzWKY64Kgws9GOfJbADdufNqUFKewTrFeoOha7P48sVpWyBp/XJQpGWmSWSjrCtGE2ygKWMOdRL+kC4vhCDVBVSzlKO0wBWAgM6LqAa7qWE0tfUYNTYVooyEJABcZkLIa6SJ0wzvh6Fr0JfkbqG+Tf2PZ8PxYY7aoD4+OjstC1tbegrJuilCMATNsUArG0D64LR5FIpMT2ks9fQEoq0Jl1WsuMJvBF5QMBDcm2rJiizuNnt+ymabfGjFtVinPMWe3dvg3ZDDNIANXhhsdlWVyTJcfCpmQPsExEm95IPbbv2C7vQ8W2uKkxm5kgjOJAXZTKcAOjE2PS76kOYEGQagFvkKC2DRNTU/J+LMgRsI1G6lAolOCjpYmuYf68OYjHp8RWl+NJCuFUPHo8UtTjmAhF6rBh0ybM6OkRsLf3g3fk/ai+Zd8Mh8Io00I0XxCgqLOjTcC7ZCpt2e5SMVj7zKFIVEgFBKAIEDE7lKAewZ2dvTvEvrijvU36Ku+Lin5awzY21COZYl5nUDY1hXwWzc31SCVj8JLU4HJiMlEUhiO/tm3dKps9qkeomCW7jIU+9h2C1GxvApOabtnRlgpFZDNZAQ4J1pNpyVwy5say3cSWXZ4RnzdEjcs8WM4BzISN1FlqUcva143hoREMDQxJe3ZMa8Ps2T3SD5rq6wWkpaVxtCEqhdXOrk4hR0zF4tixc6dcW5TiZDi6vehs7rQOK8mYqAbLOpW2uligG3pF7oNjiRaQ3d1dYjE6NT4hBcHumV0CbNDamHMirZ+3bN6CnTt3Skb0IYcdgpJRlvaZGhlFV/s0eZ9UNo1EOmUBm8kEZs3qQV0dLaVj0scJGDltVVGF8hwRn4wJIEsyCDesLa3NkvXLeZHtz18T4+MCjocDQRgyH7EtFQFdg6GgRYjIkqVZgqklEYlE4Wbmtp3JfDbJ7e6nvZDfL8QOzkHsb7TZ5nzKrD7O76rdJ+OCA4YKYJn3cllRT1sFeRKErHxPUbTa2Z/yksmZjMeQTMQtm3G/X+ZCPkOCoVSshoJWli3bkiQaEl1IiCGIyX5CxTPBSWGtqopk4PCwY12Xmb85BHwWYCpAOK2WHS7ph6qLebgFmRtMZrq6XWIhK8pTsTA15PV7VIiSWVsb22ILTAUXXSRAS9a8zIN7cutpQ85nIX29WBK7fWYLWyC2LocRvp6fgeA9C//sp/zi+CMYQWUWgVv+ncAlgXk+w1KJmbyGgMUyRmrgMRXO4hxB0hPXP96r0ylRB7yeAM0KCTyMeKBlMUFWPh0LfON8GwgFajnEVPKrFphdA6CDjD2o0rLIg0rBRIG5p2oFAWcVsfXrsG7Tm6gYVEarsDkDaJ7Wg41bevHyiy/Cbqvg3HPOkTzs1197rcZdt+S8c+fOQcUoIBmfhFEqwe/1Wu4elSoMAoCEPwhA8qf+Av5awBK/aPdOW2gBjA1TQEuCl5LlWVEQL0IAYGYwsx059jl2GNcgttoVU4hgHR3TZS9TyiZx2P4LMdC7EVVTsxTIBJ5J3BCLfwhBi3uF7956K/JUswfC4vBBtdUeG2VBhIhoyv+t3wXQ5OcyDXgCFmFLm0jixWeew4ZdvQi3NeFrX/0q3nruJfRu3IyRsVFs3dELu9Mtn4vzYU2zK3aurP3zEpIDLNgzAWBSg9lqBkplDfc/8ACcbroo0PGE90H7KAssYxyIgNbSzsQfLACYgBNBdWlLWt/yuiS+mTrWvbsWjzzwCD7Ythv7H38krvvmV/HeqieBsiZ7LM7RmVwOL7z8yl/Um7StZZY4+yDXfrGVqoF/fL0o5wUi3IMK1+yo+Vw/AgCfNetAhPxOLDjscCFdlR1eKETCaPmukoBHtxgn/NEoVv7+MUxmEli44AB0dbWIzRUJeAS8qLjjg9JUBbc//BPM6VqKfRp7UIxo4gIw5XBhZn0Ybz//AkaGdyOVN3DCsUej6nfhvrtX4NpvXS8uHm88+xyWHnMo7v3NA1i/eRSLZneiWM0jlSoAeR0nH3wEFu23LzpmtOOFd97CzT/6DT6+7yJce/H5eOH9tfLvJvPXi0X0j6nomNEJb7uKh3/zKEwji6+eeiLiZQW3/vge7O4dRSGewoN3/wxt86fB5nXie1+5CuvzThyx/xFoNFJwN7pQLpbR4QM65k8H6uqh0FWlVIDi9ogttbDVCZAyeqXKrFYNWrEMtVqR/FEqRCtlizxRdqgyT2Z0E5pZRVGtoKg4kC7ZkGTuL7fzzM+V3sa/1foMc4Ylz5luClUZoyS5GRUdLZoXvV7AxVBsrksEvWQ3VrMDFwW61ZcV8VXm32n7XGMHiGsDg02oaLfWNPH2qREGrPxn4dBZtuJiwWfZqVtgszX3ylFE8oNrit6aLXqJKmYWgXhvQkqwMvYEC5b3tOZM9mHmswrJrRaHIkOJJBzmoHNsGZoUZWlzTdCNufUkaYmKWDKvSWwh8EzqjSL7W45NkpXk/Wn5T2cfrjVqVdTO4pxgHYZkzeO+UUD4mmJ+j7012yvP7OuaPffURAJbPtiIgOpAe3Mz0okkyuUKCroOzaGgoaUZ8UTSmsNUl+TGZqamEAp40dgQhtPvw8TwKJpbO7B7aFg+D+eiMIlQnC9o6+3xwqwwikeDW3UiF0//ldDBc6dRRsDrlz5B0goLuqrbAYePTkcETDkuSfI1YWhFRBgDpJel6CrPwFERMhthVTqWmDYvVIfVj9OZDNSgH06FVtQlVLUCvOzPNgXOKtePCiLNDdDsFTRP76idZUkyIrHHAKkwit2BickpWfu8kYiof+XPBHpluTJF5cu1n2cDZsjL3sdu9TnWT+lOReWvj5nMWkXs6HkGJlFQgqyZA18qyXoiBAA5aFShlE343V5rrXbYJQ+4RBJZxZAoFFtVkRxhM1uQ+6A9oZ7PCTnNSXCYShAVEk9UyOWBoiGEC4daRXNTBLlCDk6HC6VMDkaeVpE+pNJ5UYt1TGeERhm/vOqSv6uOsPdFe1tgbwvsbYG9LfC/1gLvP/Eg5pGMrtgQj8ess3I2C4/bi6aGRlnruHfg2YWqxVffehPfvfFGySb9woVfxCmnnWoR5UngqZHfuB/h2uVxUaxTRbGUF5LZyqdX4qabvweXG7j11huwz6LZ2LjpXQwMbIWiGvB5nVDtbjz33CvoH0igWHLCrAbhdNEM1gPdloLdl8f8/UJYemAHgr56saoOeewY3TGKvg0jMLMmXHDCYfPwjuFyB+B2B+Qs39rehtnzZosDiddbh1QiKQ5kNpsue4Td/aPomDYDhx59JH54+00o2SZw3PIz8MKTa/HMyidwy/f/DfsvWyw11FgmJmeDcsFAPp3DM08+jSdfeBZHnLQfpu87De6wAwub56De2YJPnfklTE4BddEOzF2yP9EpePxZLFnainndflRKKQQ9zVix4jfYsj2G73z5izh6wTTUuRvhVcJQ3SGQXVcqZhHPpXHZt65EZPp03Hzn3QgGw1JvrMbiqKSSmBwbRXxqCnN6ZuGGW7+Pl99ZLfWfww8+DJdd/S3YWB8pltEUjMj+ifu4t1Y+he/+5GZ8+opLcN6nz4OiE3B0SzvFCiVosMEfDkMrGnjn9TV4d/UHCPojNPZG1e6E3aVInW5yYgzT2ttkb8l9IvcXYyOjUovo7p4BHwniPOerdmRzBXH0a+9st6IjGL9UzmFyYhiZdB7z5i6G0xUVZaVRLSCZHkcuH0d353zk0wbMUhpM1EqmEhgaGcKSfZeKGMuqqdsxsHtA9nJLFi0Sx00CwCQ3TE1NiPjjoEOWwx9sQEWhI4qGjZs2YPu27fjcORfB0Ig1EE9IIZYck8xmv5/1UkYJloUEWakmcdyJC+H26VBdFbQ0L4TqmI6RwWF8+dJLEYv34Vf33g216oJHdcFW0mDkcmBIS8Veldggbswo7Cm6Xfjj8y/j5tvvwVGnn43PfOXrSOlVFPnMGbdRrcjeXFyBVNaaFThVGwy9iId/9yDWPvc8Tj//Qhx7/IlCrqS7S5r1zDJJ9XbJtXXZ3HCC48mAz2HDGw/9Br3vv4NNO3egqFexaNFBWH70MSIiGY3FsHlHL7bt3oLxyXFUsqx7O+RcFOa+3GaiFPRgwVFHYM6SZWju7BKyPOvbrIO7SFRl1NeGD+Ef7MOf3nkTv3/xWZR5viKeUqnigmu+h6M+80VMsS5HV7NqCTo0VEiIrrnBhUsG7v/md7DxzTew6OzTcNEVV6HqC8JNURtjcPIpOMo5bHj3TfSufRtqJo6mkBdhRoDpZUsA4nEj4nPD71XQNzqAvqkY1u8cRu8I0BEG2gIueAMq6qM+OFhvCkdRCTXhoOM/hRlLjsJdv3gYq1a9jUX7LcEBy/aHz9AwsG09hgY3wV5NwVVNoaT4YIY60XPEqahfsAyamUVVIcH1X8gCWmb+v2TmtuHs23+Oqw7aA+b+9wBw/O3bcPFlj2DksOvw2A9PRevfgJL/a8vR/7dX/5cA8N/9lv8cADBqKt7Rz92N+768PwJ/b3tm38PPzr8Ev229Ds/dfir+cTD8393g8sLooedZOboEyhhaVKmKlSgVu17mhtVsTanwZfYmX0slL1WfZHRTVWMy+Y85BYaOAHMsarlYWRYzC0WECCaqdrFJ5mv2qD14gGVmEgEqB4HcsiE2lQSAirmiFFmp+mNGgKhEGHLOq4k1NO02GXrPondALB6pFmWxRABpnZYGJVQqBHuZgcsieM1W0OaVg73PSzCBKigrA5mLFwtXpaoq2bju/4e9NwGTq67Thd86VXVq37ur9z2dTmcjIQFEBmRwAQXEZVQcFUdABFFkFHUQVwZn01FnFBlHxQvKjAsjAiJr2JMASci+9ZL03l1d+17nnDpV93l/p6M+373zPTPf3LnfneemfdqEdPWpU//zX3/v5lSQyeXkUM+8YlppOZgpJUVTWonWoetVsRx22l0IeMLQFauQ6FLJQPcI6EyQlxs6KueYz0o2PgFFsl0cYrdglwO6zcH7Ui2Wk1mDrlWkQLCcWkaZuYwmi+ksaoo0RzZ9ZA0RSKjRqsIftnJAyf4pF2ESqNJoqZxCS0e/bAsJRHDjRDAiwtwRFterVMJ4ZHFlhrGmlZHN8j1p2WgTdWfAF14pcFGpa/UNS/3rlXbnfwcDzN8to0p1SKOJXKEo9i8EXAgm0dqZYEVLawypVELAeYK4BDwk+8ClCqC9vJxEaCXbmGASC2/RaFCeZ6VaQC5HOwkLOC4WSEKwrFIJDDPHgsCiqL8UE8VyXiwHnQTSNQPxWJsskszbrVIxbXdInnUxX5Dn6fcHhNW3uLAon29kZFg2z4nlJcwvzEsOL2tttLFmrimBWn/Qjygt1mo1saI7cuQw/F4Penv7pHBJsIfWzCwM8X1PnjwJryeAXKEgwFtXby98QT8i0SjSmTQWk3lUqhq6uzqFvc8oTNqrz8xOo72jDcvTU/IMaLdCO2r+nSQDqpm4wUouL6Iu4xICOBK8ioSDCAUCWEomJaO0VCiKgprAJZUSI6tH5F4WmM1ZsICx3t5uYabS8pevpSqGqmSCTMx2pX0qyQ9s86mTJzCdSIklYG9XFzSthqnpEwKutMdbpa14PWbFWlZ5poBRI6uHsXvXLrF85nhkdinHP/snldXJZFKeQ75EFWsYszMzYmfNDRkLgMx69fkDSC3OC4jDAjFtdwgk0iKxs6Mdbq9fxjuncsnG1XSMjo4KQFosFTA1PSVgenI5jZHRUXh9PgRDASynEnj11T2SicbPSrttUY46VFHAEzzgZnRyckKKuHx/kguoMG5fye1dSi0IyBcJRWWckhRCEK2nu0fycqkIZw5eLBaDQjWhSVCpjqXksgDbVIOzbU6cmJSi7po1o6I0FZtcg2M7i4DXJ0XFbm7+m8DczKwUqQmEdnR0yLglAOx1ewTYphL65My0gE784nzK8cu5k0pbKrB9bkX6TiaTx8L8PNrb2kRhFQuHBCifm58XQJpKeSrO2dZknLIm7/NHZB7XKhWZ8whCdnV1wud2Y4kZv0IesbKAqcallbRk0HpJBKjI5yZBgRv+3xJKvF6xqKdFFkFv/jsBThb7BaAV5a0uTghcv4Ih2uDXZK4TO1EHS9O0PValGG2pXjUhB5EIIQ4UK3aeVLiS/MJ249gVlTDV1aLgaayAkXQE4LrhlPehnSgPCPw724/zAu+P1yXgyobh9Xhv/CLo/dvCPFVozDVkBrNpkVhIAjiVu8vNNPublS1LNT1BgpX7ME0Egn5L0SbsJwtU5CTFtnUzMsBsyJhnW5FZKmrbFSCN98m15ZQq2a5QEUmLYGYE6Wg06+IAQkKJfE5aJDMrSNcseRttrJxO+ByMMHCgqtB+qIzE3r04cOg5AeCoIm06/ejoX4NixcDczDS++fVv4qytG3HVBz6AgwcO4eltT8khkcK44eEhaKUMbCbzvi0QXYBJqgfF7pTcghUg2sIqBQA/pbIjZCjZwASc+HoCCyyOOF0wGsBcqopM3ooFIJjOMWQBwIZ8PqNJK3Fak4fh83jQ3hJGLZ+C30VQyiT2ZFm/rmTw8n1ZpHGoLslN/djNf2qBQwTMWIhXqLW1gEvBfVeAKYJKBA/4xb7g8zN2wYDLZseR/Yfwykuv4PntO/DOP74Sr7/0zXjknnuRXk7g4LGjSOVzMq9zbSSGIJgUiXlNWtda+UM0++SBnz2X4HNnewznX3g+SAJ67fkXoWFj8UCVPQZzNdknuIZwLZV+JOCYNW4EAP5t5vCKUJf5WyuWUy8+/iy+/o07sWiYeOHlx5A4sB9Te/eiQRCWKkmHEy/seAmLCSpIT4F5bCMCcsx4tZTvK6j4Cji3kiG7AuZZYkrL8vbUn+/oPxuxWAhbLn6jZCpL9jI9r8UDuyk5tXv3HkWxXEByaR6XnHshDi3N44K1IzBV6/OSzCX2vTYXbKqBCbuBaiKNbz0xjkOlQThHV6NeXkTO0UBoegc+2KfjXX/4JrGTzepFvPrK05g5kcBciiS1mljskWHO9c3hbCLgduPw9CyGO/vwh+ecB19nJx74+SNYXuQ+h6QzN1o6oqiWKnjvG9+CNWefgX9+8HkkJk7ik1d/AL1r1mGpmkduKYeSXgKaZYnQqJZMaLkGvv29h3H+hk34g4vPgLvThJmtgl4H9zy0DZNHx/GhSy7Cua85A7ZIDBOLRXT3xvHK9l1Y3x+F7rRcIlricbi9PlEqOhwe1qVQLnHu1iRGhE2uNwgyOYSw5PAGYNgULOplNEp1PHTP/bjgxg8jZZgoGhx77DFUAlsWhHx2HLsC6NOuvW4KUz7fNGTvTC1wjeOVIChdf1h0scJTRJUumcFi+WyBwpYy3ALZOP6ophTr45VxSdoRVTBWX7FAYXE0EHIIwVtTIjuc7N+2mjU2qfIVQoJ1bbo58L9rPIfw2nWnKKY5fnld5qVyRrDuSxF1McHkUwCz2Max+LWiXxbF74qigBnFDhaVGLy1YvUv5CISE6niJbmKpCOT64xb4lrsTiloSPGXzkouhfl3lhKZrjoNEkBWXGwkj55s/pXsYREcN0ywBsQogyrJVw0bamUNWqGCucVlIQLTYcXj90p7kpDn8QZAAJxZsoVUDvWyBrfDgUQmidVDq2RP7I2EEG2PY2l+SbLW6HKUTS4jyIgFOFCqaEJu0Uol5It5GWvBgLWP5JmzVjFhsi0FwKbjhSbEMe4HVHGocCGfq0iuM51zSJwslisCltLqn0zspoPkFxvcAS/K5RoC0ZgQkKlq1YpV6OWaOCX09PZK4W95fgFK04CbvoIk3zidUO0kIZvwRsKw+bzIFXPIZS1LPu75dNTR1t0l+wTuJ+iCQ4Ip25bTR03IRpYdN/ewEj3B4jD7NDP8aCelNZCcW4KtTqcMiwRQpRW9QxXgmsV8o1FHkeRqjhM6IZmGRCE4xLHBCdPvRiAWw1I2J4QJ1bTJGY4AtyKZiLTxE/azzOM2lWQzH8rpPNyMOMoV4dDqCPlDMOo1yRJu8Hc5ZzlVBPxuWft104Zf3vnNf19B4fSrT7fA6RY43QKnW+Df1ALbf34X+gcG4afbVjaHXLGEpUQSXV096O7sWnEAoZigiabSxBPbnsBX/vx2uOxefOSaG3H5FW8VNz2uRxIVIfsDRmHQHKgudctCkYKHJp58+kn8zTe+wW0ubv/qJ9HSRvXm81DsGlavHpS1rFrS8fCDT+DEZAq64UZTCcLuIHDog9ZIwxWs4bWv78fIhla4PWF43T4UMwk0Sk0sTxSQmlmG0+C+SoXdJFEqBLvDA7fPj/buLrR2tKG7dwCqK4CFuXmoDhI/SbwtIpkqoX9oBJvO2YrP/fmnMLi+BRdf9Db8+B8fwoO/uh+fvuUmrDtjNbLFJOh3m88W0RpqRz6Zx2MPP4pHX3gaV3zwPMQ3hKE5K1jXcQa0ZQdu/fjXUcoBoSAVwGfL2u7yZ3De6wbR324iMz+JVR0bcec37sP4sSy+futncf5QB+xNanX9YmfNfQzMmjh7XP3JT8Df24O/+cHdcu5KLyZgS6YQ4zlQrwgQe8aGjbjtjq/gkR07xPXl7E1n4qbP3wpnOABn2UCMQJrPJ7XfHU88hS9+7au48uMfxofe9yHYdJ5jXDBtTmQqNdQVhwDA6UQGe3e+igP7jkDhWYWkY7eXGiE4VbuITxjN0RTxTx3JxJJEuDFuo6WlVc5GDsZn2RQcOnQUrW3tCEViMLQSFJuBSiGD2emT6OlehWikQ5654rChVs9idm4S0VgAQV87aiUerehACRwbOyag5dDwkDjtcf9g6HVMjp9AW0sreru7xTlTr1VgGFWMjR2XWuI5r7kADXD/VofN0cAjv3lYsINL3vBW1Co8c9Sh1yuYnDoGxeZGZ+eAiKEYWUOStN2RR1tXBfEOJ9q7wuju3AqfZy2mZ+Zxy6dvwXJyDPf8t+9jqH8tcmm63qWhUu1b01HSy1BUG9xNqnrraAb8+MXjT+LL3/oe3vne9+GmT9yKRL6MIoFcm4lisy7kZ9bteXbgHp1jpVHX8U8/+TFeeeQ3uOLaD+PSy66QqEcC95V6HTk6ozY02We6FBd8TsYINuF32nD00YfwwD13Y3J2Bl39w7j5T2/D1nPOljiVskPBYimPRHIWJycnMHloEstzCSzPL8JMJBAo56EHPDBCfvhjnWjt7MHQUB8GVg+hvb8X3XTIo2vfwX1wT03glzufx8+3PYly1YDD5RUHs+v+7Iu45Krrka5QPFZHiU56jQYMusRQmK5VEDHq+Kdbv4xDu17Elve9HR+86eNosC7btMFPd4L9r2LpyD6kZsagGWUE26Mg7cPMFgDTQKwlBCVsR7acRL2QhVnU0Cgp2H7oJI7nDAy1uxD36PBGXHC4bfAyc9kXRtu6s3D5+z6GdC2AF54+iNxSHb0d3ajlC8iOjaOanUW2MQmjmYSq1FCwh9C5+Y0Y/oO3wIx0o1HPwWE3RBzyX0oBLCtG5SR+fvvV+JunNIy8/bP44o1XYCT8PwGAc8fx4J23468fOA5c8Bncd8e7MfCvqmv/TWvRf/hFFgB8EW6+810Y+Xdf7Th+ceO38PRVd2P3TRv/3b/9v/IXFh76BP7o9u1wnfN+3Pye89BpuTz+q196Yjt+8vc/wS79PHzhp3+HK34/2vh/5Y39J1yr/803iMKRGXwOu81iA1GZWuMBlGfjqhSSBWSjjaBZlyIXiwV2lWxrDl6XFLx4+BXrQNXfLU4AACAASURBVDKhnSocHlo88yINNKjaYt6bUZdvKc6s5P2Rle+kbQGLycw+tNvhZAGv2RBLCaqFqW5hkYPAKYtLgFvYyzRBY1Ge2bUs0hPEJKPM6WQxnsooKn3rUs0kWElErqArcngnCMFFh8UolqioPKWKsM7Pqld5YpcCDBlTnOxRZx6tZb4GWhkrVGqqCIcCqGsN5DIlNJwsrDTld9ycbPm5ae+WzQkw4PL6hKVPwIA1J5/XZ4GVdVNYbUwe9JBJpdekjSxFr2W1zevSNpth8Mz9sDlUq8DM4gWtpIt5sWqldZhkTpVLaImGUSoVYHNyMXehQNtqj5UvWWHmr8Mptmv+AK3jDFHaWdagBEYJyMUFjCALnSARlcn04aeKmepAFq4Xl5KWetZhk4WRSmEWkFS3B8upNFx2ArgtUhgRq+h8DgqB7cSi5HIS8OH7EjgjYEWQIpfLy3uwkMt7YL8jUGSpj6tSPKNFNjMhqF5j0bpGRSntlJuW4lD1BRGItEgBnrZquUxaVJtdHe1WnmXThlKBALQbLcwLM+pIZTKIRFvQ1d2NhUQCLa1RAVhC4QBmZ2dEOT0wMGiNCZuCZCopGZ3MLqbClCDqxjM2IrWQkrHE/rgwZ6kj2js6pe2sLOOygLTMM6PCm+xOu6oi2hpDlUpv1S4FN9pQa6Uq2lvbRHUdicZgt1cErKOt8OJiAjMzs5LlHIlERUlKMgetp1n0oRKSAAfbhvdgmJrY+ooVL8FBxYHOrk7Mzs6iWqmhI96KWKxF2HzMxiRgRVto2nI7VBuqWlksc/mMaPF3cnIKQ/2DAsq1drcJyHlIbG8UhEJ+sYGmjTQBToJJHIckHbz4wvNYt3YtTkxOSH8hAB0OhlCUbFMLB2DeMMEfgnk55hAmEqLg9THnzsHCmxOhaBSzc9Noj/kF6GPGIje7qsOF5aWkvNfs0hzaOtqkCE37vt27XpF2ojqURUSCtQS0+PlpY0jbZSne6TUMDvYhFPFiaTGBycmTMJijaDaxft1GsZspl7JCEuBrZ2ZnhW1Jdgo/S6GQR7ytBZ2dXUguJ8Vu2uv1y3vMzc7JxlwsEHgIUoCRwSE0NE3AbSr1aDdISz9+foKQ7HPMzQ34/QLo1YyqkCs4kYg1sabJfxMcpiMDgXzOHSy0UlWyML+A2fk5xNvbRH1PxQdz8hYWF2XeMDRNlN0nJydF8bVmdFSyt7npTi0vI51cRjQcFgt1ggZUUJLlx9/h+tDb2yPFWdoViqqfyim7IvdLUL1S5CEvhfbuTkudaVjWy7S6CjCH3O2WrEKSWE4ptCYnJ4VUQjIFLRzZjwlEnrKdpu0h+zLHPcFrFrA553NesgAYpwCwnMP4XgSWCUpLu3gsBS7JH5xXTBtBUwLRPvkckpnrshT0vB7ZyhaIS7UOBIhngZ3Z2VTjuoUUxTWz/ltgmAcMsZ3n+GYuLQ9gVMPpuowtqpotTatNnrGYgjYYT2BluBOQPJWTzc8tqtuVnGDOl7wm2b+i0raRrFOQ3xeQUdqBtqqWAwHnU1EorwCQ0m4E0v1+uS8LbGUOLx0CVMsGlSSDXF5IFlwbuUZyXuG44V03xV1Bh1dRBUiruxUoRgUnduzA+NhLllKXwLQaRFv/GlEXMguaSvIHH/ylzN3XXXOdODP85pGH5HC3Zs0wjFIWplYVpId2scQkreK6tc+wTI8JqFj/TnD8lNkP/8610noFgSeCV4DbF0BTsaNquHDg0DGxJucaTBISnw/3JSzYc3kXu2xakDabiAb96Otqx+L8NGKRoFiwEoiSrFLaDa+okkXdaLfj9RdfjIvffDk0yr+ooLVRmWjZzVpyYOvGCC6xb/DZ85kyr1xUzqwY1BvY+dg2/PTef8bYYgJ3P/wzdDjsuPsfviuf6cUdL8rnIgB8KgOZbhnMpt+wfg2GerpRTGcEUPGFI2iJRVAp0Z79KOYTy7j2Ix/H8OgmyRUTaJegxopLiqX+tfrkivRSQECrPX9nXS3W000ry3f80FHseHYHjs1M4UN/egM6An68/OCDJEQLAEf3j6XlNHbvftU6SPNKYnUuvrwrWa6/Y1uKBpRglWWcugLg/Y8b4Lf3bUZHJIqtb3kTNFUVcJBkQM6nJBuiUsfdv7gfV77nSlS7ouhr6cGCvQbP5BwclbyV10ziIC277A3J/zwRCOClR56BJzoAw/CjbXgd/nHbM3h1zonz2mbw1x/ainaPG3mDfcvEQw/8E6ItLXDbw3jo4UcwMBTH4V3HsGVjD+YMIF9Ko6srjjNHzoFNNzGZyeKFHftw8ZZNiLmdeOXEAQwPr0PI68UZa9YIKG93+1EvKrjzq3fh0ne8A1dc+Rp4eruhemI48fwzKOglyQd79cg4bLUShvrXId7WhUDEh762LrgH2lBIFHBy30toNkpi1Wc06CyjiQvTj+9+HF3nnI13Xdgv8xD3aiSotff2Sr9nv6WNGVWZhUJJ5kXJwKX9Oecvzmt1A/WgD/ZKEy/95kmcf/3VODi9iJo3iEylKPsr9kk+ZxIgGCcj3BSxvG+iDM6NvB7BSzsqtoaYG1uciIbkgCsEgxs2KbxwLNJSmntrPivOcxawSyEKgWGOM0ViZYTEsgICWxnZllsA0ToCtJw4+HpJy23olvU0gbsV1Tlfw4Ia+zhJropKMFeFaa/DbljZw5IRTCcLZljbqKxUpM+RTGPh3OzcK/nFltO7gOi8R7GiplsBAWuxnLDAQ9o2OhSnFGNo2Szp3jxSmVQrUEVMoivn5Trj1oX4JAQomWsgTjTs/DyH1QxLuWCng5A4WDCLXBgoUEh4onq03sDs9IxkQlO5wnlH4muYi80YIMpXFTvK9TJcdhVe1YV8JocqXZBIzKHjk8cpJF0Cp7R3NtIl+Bwr7hkOujbpyNXKCPC8IGPeIc5EBGe5V6UzlJxLfHS0ccDjDYpLDcmGJBBxX66qXqQzBWRKZdg9LrF5t9HdROceyCdnTJ/bC5piBJn55nWK0sM02J+aQv4sFwqSBc7zkeoj+cdrAbk1HfNsA1m8G3B63LAHvIh2tgopuFSpSfsnl5fFjcfj98l5iLnOHrcVXSDGztLuK1nRQgriPsxSlrPoyvW1XtVRL1VlD00SplAIOJ4Y8SDAsV16jD3og9Pvhb1uOfvYSAzLFckmhV03UTR1xHu6UStVoPNMRscrg0SpJlxeupqQUG1YThXcG/DsXdWhF2soJjKy94u0RolQo5hKw67VEXF7UFdrcDlIprDcjn525zf+E6oOpy95ugVOt8DpFjjdAvt+9UN0dHUh1taGA0eOoqLpiMbiCIejQt7l2u8gOYouJmjgqWe24Uu3fxk+NYCPfvhjeOsVlwsAzJ+y1koAuEm3Na2KUj4HQ6vK73l9Hjz25OP4629+G4YKfOxT70Iw6kVVKyAcpXjDj0wqg2rRwBOPPYeFORK1vKg3XLA7/XCoPtSbWUTiCt75vgsQidswNb2MzvZuzE6NoyPSg9kjGWTmluHhmlY3oLBG5WYEggtObwCtHR3wR4IYGBqB6g6KAjjg88KoFcReORCMwxeMYGDtCK67+UMY3tSG9eu24tGHtuP5Z1/ARz9yI1aNDKGhNOANepDLZBD1RVBIZfH0Y0/g8e1P4W1XXYjYqB8VexFxTw8Wjxfxw28+iErWhmikG5vOfS3qtMoNLOM1r+uB37EIWzWH3tAovv03P0Zy3sQXP3I9zh/sFoWzzxODYlNRzlAIpEDxe/DBT94ERzyOv/iH76OYJTFzGa5iEZ3izKViOZHE8PAwbv3zL+PBF16AS1WwYfVafOJLt8HTGoGtoKG7pQ0OL8+XNmzf9iw+f8dX8MGbLAWwzbBBdflgNGzIazqcPp845izPJ7Bj2wuYn0vA6fDA5vbA6fXBzvBXW1OiHCT41DRRzGUxNz0tNWeKLhhhQUolz/pjE5NSFxwaXoOqxrjCCgwtg8W5OYnu6IiTDMDruqB67JhbPIlcPoOBgX406naYehNeVZFnNjV1AiOja8RinGcC1kEyqSySyykMDw6JUwpV6Fq1JIrZXbt3SczG8MgG1HTWD0zoZgXHjh4SwcFQ31rZq7HKXq4WcHziEFSnH0PD6ykBk8g7vcooySzsrmkEI3VsPWcdYtH1UO3DYi/++S98AanMSdx33z0Y7FsrjosEYhkVZKbzqNtMNFmrrjeFOOf0B3D/Y4/iy9/6Nt79R+/Blz71BWTLVeR1HXmlgbRes8DRlb2UJLvYeWbXcd9992Hno4/hHdd+BG8WAJj4hQs6SZwOGypSLy0DdQUOsB6lIOS249jjv8b3v/k1FKsVnHvRxbjls1+B0+sW6+ImCa+s8bubqBk1lPM1ZFM5iZ9bPHgAR7c9jrliDlWSPpouQGFMoge+gA8tPZ0SMTi6ahgDpo7BehUP7N6Jex9/BJWyDoc/IKrnD9/2ZQGAM5Uy9IbOYzIqBs/pVqwWxSWRZgM/vPU2jO3Zgc3vfStu+PhNFhF/fhFL+/dh9sAu1LOL6GrxiFCv7nBK7Y81pra2MJxOE6nMPJYSc2BwjUcNAoYLpYoNY5NLUG0ZREMGGqwlqR541SjC8QGc9ca3oXNgA6YXiqimSygl0kgkTqKSX4JapfV4FgWHjhIFAjY7WkfOxNBr3wx3Wx8qigsOswqHzRSy6H89AFhOs0Ucf+RbuP3rD+J4BQj0j0BdPo40I/E2nIWLtBN4cSwNnTm0t3wRN1868m9Xqv4nrrkWAPwffIP/AwBgfoL07rtx+xd/gO2/l1/8r38yFbELrsUdt12Ns/6rSH9XPkzX6/5YCswsXDDvjgVIyxaPGVkOS4UrEw2z9EyrOKxSMWHC5mSBh5OpIjZcchKmgrbKAy4L5oYUVQiA8sDL/AGvNyDAFwvgBMyoNKYiT+z+xKeNVgssRjJ7SZeiMmn3Pl8IHs8pK2UbdKMkQAeLB8yFpcpXUVjwZh4xVQzOlUKVCZebG5yY2EI3yY4ORwQgaVI11GTGcUnUaywIEIwymgZUGws0TTiYs6vpqGu6KJLI8HF6OIkSRCbIkoHLyfIWVX4tcAdZxKAFnE0Y9IZOhnVdgDWqhqSgIgx/C2xkTYqF9lgkCjgaKFUKUqxh3qbTyeISLVxq8nmcfsumjMAGC9wsShDskpxd5sQaFbFrs7Jm0wLwsj5G5WS8o1tUUSwCsShPgJSVNrY7LWs9rQTU3bDbVRgaFcIBsbn2+0JokASgZeX92Dd02jZT3awoAuwKKM58BTRQLNLizbJfS+cyAh7YzTra2jvhCwZE3evkBkzIBiz8id+yqIzJULOAeo8Ad+x/ZJWJxaudFjlpyXCgRez83JzkllK9SoCLWSK0xGaf0riok8nE7iTqcic8Li96unvFmpuKP4LdLrddVI1USbHYHaLdrFPF/OKiANg9PX04dvwoSsU8Yi1RtLa2wO8PYnZ2TqwxWTAl4HlKuUw13dwif6YgEogjk0qKQnZ41aAo4E9OzaC3rx8ujwvVSh6LZOd1dIndYzKThup2YnxiDK3dPQKY6aUyZk+cRL1aE9VsOBaV8SYbfdoK6gZGRtZYin07i2peAR1zzFamEopjh6AE8+PQxJmbN8HBHDW3KipOPs+jR48iHI4gHA4LQOiw1QXo5PsTYObP+MwIALFoSGVAOBJCb083Tp4Yh4dZsz43Dh06iFAoisXEktg+d3Z3y72wn1JdR0vfTDYtec3sb3zsS4sLAtpRnUoQjgSODRs24OjRY5JDRoUpgSjOK9l8Dt1dXSik0wgRTCyVBVBNJNPwh4KiWqBKtS3eip07dsiBZnRkRDaoVLew71MhxILj5s2bsefVPejo6pQxPH1yQhTUw6tGZH7jnMe+5nQokt3MaWnjhvVYt3YUS4lF5HNZJBILmJmZRku0FYV8UQBzZiavWjUkKlaq0VkIXliclw1od3e3qOBpa865lWAcMyFNU0M6n5HiYtjvxxlr18lm6sDhg6KIJtDPdsmkM2IZTaCOQCAtu0ncIWjKtiTwNzAwIGAq75+AJ1U0tAcnG5QkAY61GG2lxEKZSukxycdrjbchFonBaWPGnkOYxwSDUqk0FuYXhXCRTqUw2NeLzvZ2mW/n5+fkfQhcDQ0OrFjZNgTor2mW5T4LrgRgOb9xLmTmKgvapVpZyBFUL7F4zeuwv5Hcw4w7jmMq6QlKE7Dlpp/W9MzcZj+OhMNysGHbUJ1NdSzVtsyCtkgGnBtNAcv5PiQr9fX1ieqL9tYEAixVr6XYJcDLTSuLpKIoFnU5BECngp1tzvfkvMwiLb84DsRiUuZ6KrW4zrgFHLdU4paal8V99jsqfPme7FecL0gQECcMzj82AiqGzIG8V85/JHtYmb9BuTeuiZYlpqXWFnVzw1I9EwDm/CXuB1U6UnC9cFhEILMupBXOpyRECVDNPqTV5LnmSwWZN3h9riVcs+lKwcMcM6p9LtpFlYVgRKKUZKG7PUKm4hpX0Rlz4ESzoqFYqkKNBeCxN5DYfwBHD78oBBixdVX9AgDX6lYOJr08OD/c/4tfolwo49prrsHc7BQef/QhdHW2iZrJqFZFWWWBvxb8eMoilRv/U3mwp0BgqusEOpJsTe4nWJa3SU5v3WbDu977PpSqGvbsHcOBA0et/PFGA4nEsvXs/FRS22ScUPUeb2mB1+2S9btWraCtrQWp5QW0Rpj1zHYSTeHv8nwFt6Xy1IE/+fBHMLpxkwBafJUAwCvZulbOqQUEC1jPezR0BH0B+ZyaYikOlWINt37ys9h9eBxKqw/PP/ogThw/jvv/+Z+hVyvYv/+g2Iva2JeZA8p2tTfwwfe9G7tffA5uAs92OyoEtakyr1Xh9rlgkCClAV/7u7tgKA7JCGYGu9gwSwawpVS0+qalABZAzEJrLSDbiuqVvsu1mQ4xv/nFr5BdSuNQYhZ//pe3Y8cDvwT0irgR8BlRkPb4k9vks1pWutYmlFbSv81+XbEf53XFrlfazFJwnhJ0/v4+/Ir+M9EWCuHcyy6RHFnet65xj8rP0RCgJHtsGuvefSVKDhVVpQ6n14mOkoGF3dtlL8J8WpfbC9PgAcuO400X7v3BPfjWv/wSFa2Ck5PzuP3rX8CXrnonoo4CGqofSq2KBgmITeBv/+qv8LYrL4emKbjrBz/C0KoY5nMZtJQ6UPaeQLGm4nXnnIX9+yelIBIfWo0nH30GP/yLP8ORPeMoR8r4p188iZG+Plz2mguw+ox1QEsYf/XVbwB1FV+44Qa8/PxOvOnt12Ipcxirz98Ej9eNoy9sh1Iz0PQ6UKopuPNbP4JRAD75sfehf+MIxudOCJnQ7iijMF/CA/c+gmPTx/G3P7oL//LwTmwIhQFfFiNr1sg4oRMO2eCxaCvcwSAaJD4S9CXloW6RUgxmx64AkrSt1Zi9S4CR1sGKA7G2HijxNhxamENCq6FM2zbuSqmG12uyv+I8QjIgQa+mnUCzAhszYatVeU8mmlJxqql2yaYmCFdnfrBM7U5h2NuaukUiOMUSsHPna6mDuT/ieFNkfSEwd0otTMU8wS2LxkDCBtdReoOI6l0IFVyPrHx3AYk5NzeaolThQAmbNaT4+24v3MwVJ6BLAhfLU4rVTzmmOedzL+FW7fKnqJQ5P6yAzpb1O8FVa6wRtOZcbZFsmZcsNBM5y9DKj8Q1jheOc8Lp1hjl+1p8Ep7HaE0nQCIByWZD4k0IXoutv4DATeglDXpZw9HDh2R+4zmBa2khlxOHEJKvUollUZj7Q2EUqLiQwhdjCSTgWcaM3e1CuVgSAimLe14XbR1dCLk9mJ2YEnJoqVaRdZHWgw3VITnZTq9X1h32X2bX53JZIaT6fJYDUalaRrFYgT8Yhuryit24xs9MQJPW3uGAZMzRkpEWbyQlki9Qop2yQ0FxIQ09n4PfYcPQUBeaNjfyRaocTBQLJekTNQLPfi/8YR98oZBFAlF4XrQhvbwsdALGg/BPsQWnW4YN4vJAsi33T0KNkamQhAS6Oq04UsgpiGQAu5Bbpf0VG6r0BeQcZgKFdE72tHavGw3Ou2UdcLssIhNjBbg/c6timU4D/lqN+zVVCvt1WkLmS1L0lQzBOq3uTDTKVYRdHhSyWXjcquXyIfO5DS4X+x4jEWyi6uc+w+t1y/pO4q3T7pS2VFwe2JmPrZtoaoZkTj/4ndv/gwWd079+ugVOt8DpFjjdAv+zFijufQpur0cUhjMLi1Kv8nj8KFdq4r7CvRfP0NzrcE3ee3A/br/jDvicXtx0/cdx2eWXCvjWJNG2acKolFHMZlArFeBy2CWuiweDml7DQ488jLvu/hkMH/ChG9+M1o4oNLMKo8FYCifKBTpIuPHcUzuRWioBDZIC7bCrHtgcLtQbWbTGHbjoLWdC9ekoFOpwu/zIZ5MY7l2HbQ/tQiWVw7qhPij1ikTWKSbJSH7YVB/cgSDC8Ri6GK3jY5aoCr/Hg1IuKY6NHR0DaChOxHo78YHrr0T/+lb0Da3GSzsP4pXtB3HjRz6FjZu2yNpIi9cUne4qFbG7Pbj7VTzyzK9x/ls2o+OMFjS9OvQ84DJacPffPohyhtFj7Vh/1llQgn4ogQWc9/oedEaLWDpxBF3eUfz4roewdNLA5z50DS5dPwqfNwp3MI5msYqxI8cQDHrQsWENrrrxejTCEdz2tW+hlM0D1Rp8uoaY6kQoGJUzlOoP4pO3fhoPPv8CyAdcPTCET37l8+gYHoC9UkdLIAxXKCjEsO3PvIjP3nYbrrruWlx39XWwNxjH4oTOiBWeuxwOEZnkltN49tFtyGUKIiRpOFWJcWE9kTUi1W4Xd5ZaqYzjRw5zV4v2triInBhRxHMp3b5OTs9gdO06mE076g2SKctIJ8exOLuI/s5BuBwRhEItUJxNaAZVuGPifBgOMzLNsEi2zQYSiwvicNPX1yvkQ4k+aTRFeMHz3mB/v9RXKZ7i861VinjllVewafOZCARbALsHRrOGql7AqlWDEl+mV+jSR5J8HeVqHnv370I40iYAsNG0o6qzbs+xMQ/VM4NoHBgabsfQwHlojW3Bial5fOqWz2A5dRIP/Op+tLX0S2xGXTFQXFqGkq8gEm+FQWIn94UVDW6vFz/5l1/gjm//Pd59+VvxlRs/JURxkgwL9iaWaxVUjToqFKKJQpb7/iYqWg3/9LOf4tnHn8KV13wYb7jkctgcjNNxg/5oTQ/PU/ybjoZBy2iLUetXFRx5/GF896+/ioZdwevf+k7ccNNn0XQ5oNlMOA0bnE07TLUOrWnA4SRR0SW18OzEcfzsG1/D/hMTGNp0BtB048TYNEqphOXU5WY+rxPxaBQjqh1nRQKYMCrYm5hDIpMT16ZaqYhrv3QHLv7AdcgyetBkzrQT5bodasOOpm7Aziivho6/v+UWjL3yPDa/53J87LobZHxnjhxFYXIcZnkZ7WEX3Paa1DNrphNOxmq1hGHUc5iZOQqzlJP6tScQQ7kK7N03hk2rzkBMDSGbG0co0oASiiPQNoCAtxextmGEOoaRK1SFkFJamkF1eRplbR6KkoPPVkEqk8SS4UIz0IGBtWdj4x9eCj3SgarJ9B4FCoUDFFaxdvFfKQP4f1gg9AUceOxX+Pnj27Hr4AoA7I1hZMNZOO/id+Ntl2xE5+9HBf//vcZWiqBd+X/oS/1/ywn+D135/9Mv68UiNEv88K9/eQMI/J/0HP4dn7TtnMuksMMiNplkXJBY9GNBTLKBzaoUyllIZHWSoBcBWwGVFJssxg2HHSbVLFI8acphmosE/5/qIB5yRVVlEJjwiX0yGUjMF2BBTLWrUhSwsEAH/MGQFGRFTSc1B1MK5BYgbBObYL+HxXWHAM0OqnFXCix8nU1R4XT7pVDh8XmEgc48Pha4qPx1OFlsMEWx6qJSlZFaOpVoBSn0JtMJNJn76nQiHI2LtSUZ93ZaZRP8tbktUDkcFEsHbr6oxMmm8shXilI0YE4s2VYsCtUJrNc1ObATtGPGqFavyzcL9iz4U3HNArTY2CpkxbvFDrpcq8MbjMKpemA2LZvQulZBPp0SWw0WBZibS/BS9fnkOmxL5qyySMSsUipu02mCIw2obpcc/LO5NEJkgQeDArJkRAnrkusPDQ1jbGzcsrejKmhFPU3Al3aeomxmUY7FORbHnFQvcEO2hGRySVj7zKwiKMZnUEwuycLNwgjVYyyuERhlWzPLMBrvsHKRnS4BydKptKjpCMYXClksLyWkUMHP2BprEeUhbUaWk8vw+n3SfsOrVklO89TUlNirsiDW3t4pLHYCnV0dXaLipJqYfWRpcQk+n0tyi5m1Kcx7UVHYBIiSbMQ6JCOXtcDl5WVREvI+W1ri6BsaRmdPr7yfKAnsioCWGm13Oztx9PgkioU82mJRzM/NSL4pFQ20I/YHA9DrmmRuU0HJktHI8CAaZg2Li7OYXU6J6qWcL2LzhjOsTEaqqOOtohZNLyxJ/yU4OzExJpsuAn4EeUgEoMX2+Pik5DD39vSho70d48ePi1pldnpC7rW7p9cCCVW3WLwSVGLeaiY1Lf92+PARFEplAfj59rSA9QbccHoUAYcmxicw0D8gClHaYfMZpJIL8l4s7nL8LidTAkQvJ5Myb3AT2dXZidmZaXR2dIhy4/ixo9K/ero6RRWTSiXFIpgbXto/X3bZ5VLU1Os6KsUCBrp70BoOY3JiAul0FuGWGJxuN07On8Tc7KyAXj3d3VLIJKBBskCxQPuZuihkCUKfe+55cs1EakmA6UIpi7mZeSE2UAm+qn9AQLpQ0Cd22rFoADt27JQ5b3hoWPoQ84l72IYORbLP+YwqNSuPOxIKiVKWWa/MkWVhefv2nTL2Vw+PSK6eiHEadQSCLnT2dInKPOL3Y2nWIjbQhraqGQLCsu9xXqDik2A/bbIFIKzVZIywaMg8XG78qPaWLMtaDbFYRDJs3SrBuzr2HTiAnv5+vLJ7tzDkWFQcGFwlq2KxugAAIABJREFURfl0Mo3WaBgdrXEhEOw/uFvscc8+57WYn1tAayyKns4OK4PQ4xI7ds6JLD/zvTlGeX/sB3xuXDMG+vpFpc+fk6TR2tKCUDgs6qFqqYyg1ydFcH6WbC4nhBjNqGFwaBAt0RgiLBxLu1ZFjc+x3tHaKuSVfDYvRAISK3iQ5PUJhrvclvqKxAICwpzTOL6pVKLylwp9thPHDGMMeG9sL/7c0OhuYdlDi/I9zLxnQ+YwgvrM7xbAioCsWbfYjpJZz4OPKcVuzqUEJbLpjLyW78/7shSNtG+mpbKVn8775j3xy8rztQrKvBYLthynvB+6LlBFTQCbBAqqdgn8EoFj/yIoyufNgr/YjvI+VOZNWm4bdF3gs2Z0A9cWEoR4fVESO1h7dss3gTlmQBdzBQswJ2JHFSVsAtDT4phgboUZxk1YDHWijrQdrhqybjujftQKWUxu347jx16W2AgBY1UfOodGkS9R9awKeEqbe61m4MEHHsLy4hJu+vgNSCbmcOzoAWSXE6iVqwIyEwCyEJsVM1UWOni8JYgi3xYYaWXXrhDJVrI+BWiibXcTGBpZg6uvux4vvvAqnnrqOWnXU5ETFnZMtTFBZgUz01Po7+kR0DwUDKBcLUsRJR4Lo5Jflixqmyl3ISrB336dYgqrLnzuy7cjFGsVJaRYHK8orwVoWlHpnQKwxNI8wGdMVSPPiQ00jTrGjk/g5/f/EhMnpjC4ZhCfv/Wz2PXs89j78stYWljExPQsNLYNs3+oroOO97/nbTjw0na4aAtOcIj7OO6TnHYZX3yt3mQubic+8dlbRcXNcUg1Ni1GBVxaaXI52csX70sQa0sDLLbrp0DiBurOBrJT8zj8zMv4yx/9CP/yzENIHTkkOUccL9xTck07cOAITk5PicuLpcyk6nIFAD6VyfpbENiy2v0dALyi4vy9/e3lvVsQDwRw/tvejMpKG3M/SJKKQ7VDK1fx6+d3wudqwZtv/DCMcgELDz+JyGgb/AQvSfog0ZHEOVoV24G7vvNDrFfcWBOvoPAn78WDR0qY+eFDuP0zb4PiCUNp6qgZJtzOJkL+CL79d3fh0Nw0HF4FwagHIY8duw5MQc3ZcMW15+HZJ59Ba2wVoHhg08pYtXoNLnnLJXA3/FDKBaS1PGwhvzgJnNx3CBddcCFMxYGA34tcIY87f3QvCvMZeByduO7qS7B+7WqUGiZShgZ/e4vkqnpp4601sHPnXtz/s4fwsff/Mc69eAvUeI8Aea+++DxiQReee/TX2Lr2TPibXjRGglB1OiLUZE3i3BzvbIdeo22xDbF4GzQB/kmKccicSbApXyhZqtR6AzWzJqpEsW2mMlWj8bOKVZvPxHLDwMTCIlKahhLtb9nnQXcLqh0tu+6GrsFBxjnJiN4ASsx6ddahLWdgi4RgOK1no4kBP4kGVsawQXnsCgmB/ZI/45zilDgQArgOOKQPW0G94jhk6dktnuoK2MYuSOcHTmicN2WeJhGRCn+zbln1MwtYgGUF4cQ8jHgryqoHTp332oC9Scciu0UotdHdiNs167zEhZ4EW47rU6QPyeVesZeW9/xtFrEi4/OUApjjQ1wP2HTM5aIDkcNau7ivouUx5xICxOJgYRKEpg22FSlAO0CCyJw/aYG8MDWD9OIiPCwUetxSzKMjDkFyWkpzLSxkchIp4Qy7wMAfdzAEbyiEpYkZmd+5h6EbE+fVQCiI7HIGqp2s/ipcdOXhns/RRM9AH3TTQL2mi+qW6ga34hCLO6pmOXVodcDrD0hsiM1JVyU6KrlRKdFCzpQzp7hNOZ2wu1woVatw+D3QqjonNeQLZbjo2MG9U2sIoUgQswz7M21w2+1ihchoIu7/FUY16Br8YRJbG3B5PbKmzS0twuF1ybnCaWP7W3EDXHvF5lus/yybboNy+FMKdoLqXEuFmMVbt17HNVUhaZFEW4L3nOJIgKYLBeMFSKwGUCzVxIrZSZW8wbxta07l2YOEX800EIrQtaEMU2MR0LqmouuyntEOu5IvwON0QLU14aXzCa+jMK6oJgRWZgaTCGDqGgJOFZnUskUItUGeuyoW0xX4nG45R4P7Or9TbDuXT8xBNQxsu/fv/h3VhNMvPd0Cp1vgdAucboF/awuUd20TojZrWck03eTyUsPjudNhd0pWa5VRAx4/Wjq7ML24hG98+zvwOR34zE0EgN/Ckq3ULwu5DMr5nFhAe1nLbZjIZFJybp6YOoFnnn8ODzy2A2YAeO+1r8fw2kEUanlkixk47TyTueCoe/DEr59FYi4HpekW0QzdBptcw8wCYq0qLrpkC6JxN5hmREcZr8eBpqbiiV/tQnJ2Hm84/xyEPA3Uy2nY6yq8zgBMmwpFdSHYEkEs3oF4e58Qzblfy6eX4FSaaGntFTKgOxbCOz54BTacN4TO3j7sfGkfju1bwoev+hT+4Pw3wOlyo2bmkM7MwtaoIL24gP27duOpZ5/A6y4+D13r2lFBAdnFJDavOgd/8/n/hkLaRKylA6Nbt8IZi0JXT2LTuVG0R/NIz02gx78Rv7rvOcyM5fC1P/0zvHX9RslMVSNtQK6EycNH4HQp6N2yEVddfx0Mrx+3/+13UC2UZB2ndtNe1xBwBdHbNyTn0NvuuB3bacPr8Uie88VvvxyDa1fDbbNLnalrYBDFcg07X3wJN91yC953zdW45qproNpcss9z0pVHsSGZTomyO5dI4oUnnkYxV5T6cJNOPS6X1JlZm/KxFqDrGD9+TBTAfV1dcu4MBIJw0EHObOLY+Di6evsQCIWgG9xTO1E30pidPgC34kE83A6nEpT4I6cHmJo5gXKtgsHB1dB1ngXqsCsNiathzYcOdxSEsV7GMy1BSgJ30VAU0UjEcl+ssMZpYmF+VkQTmzdvgeJgzIgXRrMKRW3g/D84F3t275Z8YZ/HL/v2QiGN7S89h4HBUfmuCplOQTGfhGLLwhdIoavHg/6hNvT3bYHHNWgBwJ+5VeyTH3jgl+jqWCX3RDC7WdVgq+iwk2BPXIL1K9MSqH3/nrvxF3d+C390ycW4+b0fhD8UgEqrJLcLKUaXlKtyJrO7PKiapsR9lGo13HvffXj08Sdx1Yc/gje+5Qo0FBUNuyrRQwSQm4oJxcETjBNmnTElDbjtTbx8/z/jB9/6OuBScemVH8D7rr0RugLo9iaCuh0+AsbOusSOUFFMLEA++9wUfvRXd2D/zAl84OaPYfXoZiQSGRzY8wrGDh/G5PFxmHTOrNcR12tYrTRQCPtQ8KpQnG6JTClpNbz/o5/A6975ftkL6mYNWcNEqUHlOcc8HUCbCGoa/u6jH5dawhveeTne9PqLMTM5g+LcLDpDfgT9NgQ9TkqH5TymhmJwBDxw+FSkE1MwKlnYRHzkhC/cgek5KnkzWNXTi77WFrjsdC1ooKaqKENBLpnH0nIShVoZtUoefrUJt1lD0N5AoVGCpuio8llUNJTtQWy+8DKMnv0mOFu6MF+mYy0t8E0oEkGkoGa5Oq3Q1f+tM/Lp151ugf+LWiD+mjdatpUm8xFpr9wUljALfsycMO0NUTMR+KNSwsbMXo9XgD/aW1ExynxbFoPIMHY5rYI3FySeocWKzcVFhgpglxQZq2WLdVaqFgQYczCLjtfxMGvCIYddMrWpVKTis1IpolajHTD/jeCDjnIlBbPelOxe3hftoHmfVBI61BDCkQ5hbbPYQHtWZkPywE/lcaWSEaCCCkKqRQlANEHVsB3BIAvdEFuwWlVHs2mHqvphV2j1HLZsOk0T1WoR6XRCAGAurpHWOGpaHXo5jwJt0HTL/otMeAKmVPwKi9uEgGP8JgDHAz+LRaI0rNsQCUdE9cWikViOhWmLW5ZsWK2eQzFfRDdzTe1km4Uko4ps+Uw+A6fLAb+XlrAOWewJAFIpFY5GUcgtIhT0iG2tWPJRYVA3BCBigS9f0uB22UUNzQICkYG+3n7JnW1p70CktUvaizmjtLNlW4cDIbG2np4+Lsqj3t4uKahXKiV4aL/MjYfDAmdoGVwp16QNCVLwXlkgobq6oTgEMGfG53IygWwmK4oLgniaXhDgkgB/KxWUqbSo8di+JBAQ4B47Pi59sLOdeadO+HxBeaZUd9A+lu9DexG2ay6bE5Y8waiqrgtoRaCBRbhUKiWqTN7vmtERvLxrhygAmc1LK2NeY2FhCaUyxwdVznkBaAgysypOpSJVsskk1aN2sVYmQCTAfiyGiYkJlPJFdHZ1Idwalb7IXFlm86aSy6LCGBzoR2d3rzz3VDoh9sYkLoSicVT0hrD2/I4adr60S+wT3S4fzty8GcVCVpQtkWhIFCAEhGixI7mWho6Z2RkBC5t6E1vPOksOG8z3IECTy6YwOzUlgNTWc84RqxdaWtN+l2QC5jH39w1IcZLtTRtj5rKRAMBNH9vg8OFDcLuboh6Jhluwcf0ZAo5XDQ1nnLkR07NTWFxMSQ705jO3YnxiEoODAwgHA6ImZZ2WysShwUHJvG2Lt8DroVJ5Sax3/J6IqCsJStFhoJAvYGJyEt29PRgbH8e69aNiPx5vaZXiP+cdZnMvLS2IpaBmkK3qEmUpARaXaik3Dx08hGCwRRTLxUoeWplZ3w6MHT+CUqWE1vY2rFm7TtiJrP/FW9sQ8AfF7plj2NaoYt+ruzC6Zp18p5JpWT2EMIMmTszMCyj5mrO2YmL8KPbs3iPjYvXqUSSSSbH9pn0275fAOLM4e3stcD4g+c+0unaI6v/42JgcFDkGqfr0Blqga1RgqnA7HZIPum/fq1g9vAo+rweaXhVrfVPTxRKb1t4BElOCAZjQceLECYwdPSbzPtuUhAy+DwHDMzZvkHmAwDGBMpIVWDdPJJbQ2dEphWbOTxvWrUdvd48U1dkPZuZm5ZnyObEgTfA63hYXggFzlFkkHZ8YF1Yq5wFel2NQMogbJqKxiICvJBlRCUyraypMa5omgKxOd4l6XfKTaXPIMS3wFIu6KtU5VcsWU7ELAMw+wy+CG1zbZK5vQggltHDmXELg9nfxBLqA6JznuUbwd1gEJrBbKheFRMB/o2U1v/iZaYfcErXs13lv3EBLFrAoa9l+ZStfVbHsqXkgpHKK8xMJT3wfAWZrmoAOVMZyLiS4y2tLFjDzdRwEhQJCMiBhhQc/vr9kUFJxXanIvVLlRvISXSvEZtrrERCOgDXvJRaNCjjsUd0CvLCvEQDk79Juk3MV34vX5u+Lwo0Ep2z2tzmtXJ9ILKAyTDMb6GyJyPPM1QwB2dJHX8X+PS+K/Rj1UjZXAJ19q1Ghmkm1LM95+GRbcix/99vfgVGr4POf+wyymSR+/eADYi3Ovm+RkFZQXtnO0+JZ0kRX/rSsNyWp1mTuL/Eby8ZY7Idlr0J7TRX9g6vwoeuux5PbnpOsrb17D6FSo7OHlfnMgrnL7sT45BQGBgeFdMIMI7YBgSuu6T3d7ShlFhD22OGh6o6AFhVWVCESnDJqcLqd8Acj+PO//DrKtGKlPZfShJ1ozikjZaryRDHIvG5antIC2lKSEVTmcyUQ/PADD2Fuahq79+zFVR//qMz3j//kPpQXF7Bn7Dhms8xw8sKm6HDY63j3uy/F7I6XYHcxY5S22VZWKq8tFuNkMDcVNFQP3vX+P8HqdeutLFQCoWxv/k8wsYaVXUknFAHsZENnAW8EA9lnVmxwDcWAXa/hyXsewF0/+Tk+94NvY3VXCw784qfQHJaVLNfwcqmKp597TkhyBCmoHCZwZyl8LUBrJQnYsipf2YvLz1YEyBb+bAF6l3acIbnkb3jHm5A12e+tSBA+LzprkGT35GPb8czhcewZm4DbZ8P9138C0a19sDPfm9bnKyA3H43p0PCzx57AhVvORr+jiJk9uzExOY3d6SCuvuWdaIRjWDw6g/joaqiLBUydHMdvXngZncM9sh4NDgax7ZUdcOlRNGDikg9cjuSRPbJWxFv6sWn9GQj6PcjpKhwdI4jnj8NX96PUzKPsUuDRbdA9Ktzcc5tN5HJpsQRM54r43vd+jKnxOQwGgvjCF25G17pe1FtDmD42Lpa7dFY4liuiMpvCmsEtWJhKIOh3YtOFo3B3xDCxay9qxSzC3Rtw5IHfYHRkLaabScy9tBMXvP3tMq+oQWuP6lF9QsyK9XSAlSCC/QobiIRH2JDLlcSOmQoAEgzdDka+eKHR+Yd1FYdLSFbrtlyAfVPTyDVzKJFgoqmowA4dzB1tIHRwHoPrV+NAIwcE4pJXZzZ0KRxxI65RzU/WOtWxBOhI6OC8a7G75fzAnmAwNqZpg6NOf2Yv3HoNhqsJ06bA0yBYyjWhSSxO1lpxgdYt8BVO0jgs0oMAw3wdXWGIHYNzguUUxL0tVfVelyIFulMSePZjzp8WycfK6WUjUH1DdbsFVLMIxIIQXahpFW2RagmoWyUKRdYWEpEE4IUCo6HLOBFVqGwxZaIXa3l+LhLmBKhcIVKQYMtr0VGF65xd9rdB2RMvzMzAVqzC06BrkyaqVubOinuMy4lstYyoN4D5kzOyrvjbwnBEY0JUWh4fk3MYAVonybuMEvC7EAy1YG52HirbnS4+lQq8wQDC0TZoJHfScYgxPAZjG3RE6A5S1yybaaplWuMoVMpQGiYCkajM9cuJZagOVQBT2pKLy4nqshS6zgY0kp3qOnxeN8JUsBoNlIplVNNFKe69/U3nYKpZwsxMEp6KClOtoUF7f81AyOOFn6S+ZEayftnOBLEbtgZC0ZAU6sgAYVvLfGlJfGEa1rMlKMt75JxXN+iAxfOH5cxxysGAkzb7CV0W7CZQTCSFcNb0+0TJU9V01HRD5uVcOouGbkrmu01y+xpwmQYo2qrSwYfruEuV5821iSpxAgNiHV0z4KiTkKyKUr0mNtF1hIN+mfNI7mUevMz/dRWpdAkBDx1K7BJbIq5NShPVXBl+l1cy46UPh5zw+CMyVy/NTuHFH3z3/6JqyOmPeroFTrfA6Rb439cCx376AznvLS7RKYxRRE3EW1tkvZmfXxSHs6bdjTUbz8TGs8/FnsNH8bmv3CGCo1s/cQPe+KbXS8RbtVyAaWhwO1krcWNqYgIv7dyB9o52vOktl2DX3lfx68cexSNP70MzBLz/ukvQu7oLOmqo1Mso5EtwOTwIOGJ4/FfbsDiVhq3hQoMuIxI3x5piCbG4F5e97QK0tvuxtJzH0tIy0ukFxCO92Pn0GJZmZvDHf3QZ+jr8mB0/gDoTsao2eD0BAYDdQR+8oSi6+4axbs1acWsp55LwuVR4vFHUbVwrXbj0yktw5kWjYo396t4jmDiQwQ1/cisuueTtQsibSx1HRV9GtZpE2OfFs49tw68feQIXv/lCOCMOjE0fxrqhXrx28+vwpT/9LlKJKmKtbRjZuhU2ktDtk+hZDbSG07DVCmhxrMFL245jZiyLf/jyX+IPegcE8FQpMS3XUEskUNVKCHe24UOf/hRyehN/9Y3vwlZvolYowuGsw+WywdVQ4XX5JX7jxd27MDE3C9XjEqHP5PQk4u2tWDs6KvXKnsFVCMfiOHZ8Ejd/+jN4/zXX4JoPXgvVpooQS2HcB11CSMI0DKTnF/HMrx9FIUsA2AWb1ysRPhKb4fYIAWxxdhaH9u/FuWefLaAx63+MEHN5PBibPAGP349wrHWFjEkStYLFhXFUSosY7B6Cw6Rsi66KXticBk6cnERreydcLp/UwmnrW9MK1KWjWqrCRftxhWRwOqqxLl5DpVRBT2e3kPPpDNk0dam3jY0dlUi3vr4BeHwRVDXAQA1dvW2IxyM4sG8/VMUv8SOs5czPT2Py5HGMrt2EQKgVDcYViqMm60MJeLxpcVsiFjAwuBmDg2chkSrgU5/+HNLZJH7605+jLd4vtSGzocHD+rtmCiFaPFwYE8QYE7OBe++7F1/626/isosuxM1Xvh+Rlgiakq3sRk2vo6zVJarPRjEFz88k8VVruPuee/GrRx/FVddehzdeegXqdhUgoc5mR5V7KsbYqDxPuCHh204FxEyfvPsfce9d3xGA+cqP3IhL330VyjBhOICwpsBH4bDKe+VhV5WzD0nTlcUZfP8vvoI90xO47vN/hs3nnA/VG5QaRb1Sxtz4CRzYsxd7d+1G5dB+hBKLSLoVlP2s9ZDI75frdK9Zj+GzX4fVa0cxOroKvvYOZI06srUqbC46P+kI12q4/wu3IzM7g3PPPw92pwdHjo6jmEzA73Igl19ANBBA0BGGw+VDS18/AtGA1FEVvYJYwIOgN4i6QQKvF1Dc0ldp+d7QCtCLGoyKgdliDolCVlwLisUUGijBbddgN3IIqQ60+LxoRCLQfX5opgPecDvOft0b0b/xNUjXfSjTJ4evqRTQrJWhNFU0FBd0q250GgD+37ecnX6n/2ot4Fy7VezBLMM9WjXXpSDNLDmCE2SMECCkekOh/TGtz3x+WZyYhcQFppIvo0kA2IRkqra3twt4UCoXpDlYQBFGOm2pbIDf6xNglgWiumaIApHgMYElHqh1Mu9p6WyjgsmAwaKB2BFSQUV2CotNUbFndntZNCUQZmU6EXjIlXKomgRGCAo7RPHERZTFd1qRBqHLgklglUAi7SypZJaqkI2kKlqz0l7TymHkPbCgwgJ3tpziNA2/O4xIoBWBYEysWTKlHBoK4Gehl0VklZmKopsR0I7W0a1t7UimMgKQlgo5dLS1olzMoTUaFfVAqrCAXDEjFl0E1L0eP0L+sNyf3x9AuD2CxPwCFqZnoFE9pdWl3dsHhgRIVJ02UapReUqbBBYAmgSo3Sr0HEPZ29Hb14fUckrAACq4+Dn7+wfg9HqkMODzqAKSNk07Yi2t0vaZUhbFWgldXV2iUiFgtDA7i8z8AlSvD24C/HWqEKx8N94vsyX4XFgwicRaYGsqCAZCktHKYkYwEkAqnRQAi8pdZoWGIiEBlahoJlBHEIPgAEE9AvLMwWqJtQgYx8IVWfzxrk7pnywapZMZ+PxBybugsiASDQhQtphISMYtAcm21jactXmLFMmoCsjlMmJ9RxCN4ItsohbmkSWDblWfgJ/Hjx9HKpUVBevw8Gp5v1QygePHj6Gvv09UC1R1c0NBEItgttdtAU9LqSRm52al/xPAHlk1LGqsxeWU2GUzB3agv0+Kk8zh3r9vn1iLrF27HjNzi9iy9RxRsM/MzwqokC9l4W760NkTh8frxL69r+LExCTQcGLj2s1YM7oapk0TC+K6piGXzQgI1dHZgdVrVguoQoUmd21UBqWWk9i/Z78AeSPDI6hqRczMTOHI0UOIRiPS//P5Is7cvFUKX+lsGquGhgXkJnhFVWFNq4hSg3kowUAEvd0DGBpchampafnZzpdfxFmvORM1rYhcvoADh45gaNVqrF9Pu+dDMifMTE1KcXbL5i249C1XYNfLeyTT5ODBA7jwD18nam0WqAn2HjiwX8BsqhRXrWLuxzTibRxDTbz88itYmFtCSyyO1atHEGOec08bcoW0pYpvNiR/OLmcwJve+Hqpnfb1DSGdz+HQkUNILC7iPW97O8bHxtDe1YHJ6ZOSmcuiGze0x44exYnJSWzZsgWtbXFEwiEsLyawsLiETRs3iW01mbiHDh/AwsIcmk67WKQy9zQSDKOjrRvPPbtDQOd4Rxvy5bRYI09PTePss89GOpXE4UMHsWbNKPRaCeUi82/7MXnyhGVFHIshGg1jevokpqbnpd+2EWD1eGTOpUqdVtgsZkYjQTQMU3JdaIlJQJQkFM6xz7z4FAJ+Hzat2yDqF86dVDRzTj5w6KD0E7oG0NK5p6dbbM9ZjOzo6BT1SC6VRnu8TSyWF+fnsLiwgK7uLslVpYKV8yWBS5IpxO4+TSVzQoqlXZ1dovDWNF1yptk3BVQlEOzxiB3Q4sKiqKKZS0xVOAkbBHupdiLgRnbpioOsWCkTfE0sLaFuajKnMXeZ1ywSwAMwNzcHraZL4Z0ANucbZmETpO0f6BfgiaQHArecn5gtzDFrKYQh8ytfRLUZ1wECYLRRpkqa78eMZD57srepDpaib7MpinT+aWXwlgS4JbhMsonYL9LO3zQFGCO5qa21xbLtrVaEuR2JRpDL5yX7UQ5U4oRhyJgmw0ryhu0OUS6xnQnaMs+2u6NT1FwEfCOxqNidEqggOM57pNKbCm4qtDl/8ZBUKpdk7iYQQdCV6x/JQ+K8AZsU4lmsIKGFWcCq3Sa5MfymGtLn8WA+WYCTtkW5OTz7+EOStyO/rfrR3bsGZc0CgKm01Mmw5kGWxILFBdzzo7sFBP7ibZ/D4cP7sW3bE3KPfG/JzZQMUmuH1bRZYAdtO2n0fMomWoBgkQPzXy1VlUXQ4VUs1fOqdetw/Uc/hl8+8Gsk0wXsP3BEMpZ4yOKzJYt6en4J/YPDcijxqIrYJ1f1OrLFCjo7OxBwN2CU0gjSIppWs3SQEPtxqiV5E1Q+29HTvxqf+cLtqIFqSU3AEgsAtnJJWeQnEME+TZcUrh+ijBWgiOdFRYDKe35wN0ytjkd37sR3fvB9qJUyHvjRD0VR99T23ag3VNRB1YCBd7/3ciy9uBNwK9CljSzFHvdAjKE4ZYtNi6SKCXzne9+DVqPVmMU6r2t1sR4V+2V7U+7Hzv3fSt6qEC7EjtwCgEVA6ajDplWw7/HtuOPrd2L1pW/AZz91A6YeehDpatH6xFb0Kh5/8ikh5HCuIeBFBaJYr/+ex7M8rf8HAHwK9P19APiCFhZTVPzJ1Vf+d/beM0qu6kwXfk6dOpVzdXVOyhkJCRBCYECAjckYh/E1xmGwDXhsXwMzNh4nxmM8eMb2zNjXBg+2wQGwCQIMJopshAjKuSV1UOfuyunUSfWt5z2tme/Ht74/d911Z2aptbSUWlWn9tln73e/T0LOhlj8c1z57Moznitgx85DeP3gAex+5x187JorcU6iA4f1GZxz7jlSG7HuJZmMGxHtib//07vwkas3IdGrMdjJAAAgAElEQVTagcEsXUPSePOBl3HW1WfAG12IYhX48BdvxPw68KPrb8C217fiops/ilNPXY/Z4V34wo/uwNTxSShBFT+6/e/xs5/djXWnr8SZ68+Dl8pRTUGhbOCRF9/CteevhK8ZQNFooBnQEKZS0GMJANwg457OOgRqTBOvb30L1ZKOs9evQdibxOO/2YxNZ23Aphs+CSedxtD2lxHMZbFnfAxfveUBrFi5CZveswKfvLwHWiqJwdlxFLnmhYHsbAnprgxKcQOlV2ax4Lw+1IqzaJYjsiby/nCd4nyIJlznET5k/oC7XjlNOi04KBQMmA2SDmdQa5RIFZDzQY0Pol0XNXAk1Y2OnkU4MDWI6XIeJcuReXecitaCDtUfQEkD1IbrZOLioe58JXmBtTPtcKka1akWFp07SauuATs1lZ450K6h2vAxm9lPBrt4tMNmDcynkT0f2jQLSMtni/bmNHr5D5BWNMNzLyb253x+aCc95yjAR5t2z5KtyyadvO5cMjafA8ni41x238Oj2PJ9rnLetft3rfJclwchZUiushvpwh9ux4IW6Xxv0TDLuYcKVjrm6CQZ0cHBcmBS1RoJC62DID2fSZJj+GvTIEGPRB4D05MTKIyOI2gD8VhIlNckfXA/peNKIMj6F1ACPqjhENKdCbGDmzh8DF7GEzRp/e1I7i0TB42mjVA4jlQyJQoVLlZUpbgRQlQL2TD1hku6rNSl7uAHi0WDaKSDsKu65HOrdJeJRJErF8W6nap3Nlp9WlDOmPQYofqBJN+6YyKVjss8UCTqpYEGlQJBZuXSOs/B0aNjiIwWcNbGVbBaFYw7KtqjLdi55yCCqbiMIc93AsdrmpCsoqkYfFKn0CmqLgQ5ynRdFwSPa+dcb6CpcX1w9x1B8qmeIGGHamPeO3qUk4DFvZN7VcNCdmQSlt6AGtaQSKZQs01RAnMWVSpuZI9Zb4jFoJdqHNr0k0hkUzkBISgz1kLU6PAgEY5ixmggxogjukoFNJg8d4ijDB2fTITm1PF0a+E10rZQbxCkdudm0BMQoqMstxqkqeru7z4YBt2AIkI4a1QreP2eH/9Xa2mcvN6TI3ByBE6OwH+JEThw77/I2YGCCIv57l6PkJ3pwDc6OoFFS5Zh5erT0NbTD180gQc3P45vffd7yEQ0XP8/rsG5554Nr5fnOgPtrWmMHx/G45sfwdtvbhOC8//88v/EkpUrsPfwIfzpuWfx698/DycEfPQvL0ZbfwoNpYaqXUC9pqMt3QafFcbTD7+AqWEqiUm4d3uXjGBwVAuhuA9rT18I0yFozVoyAK9mYPmS0/DaC4ewb+cOfPSDl6GnNYjjR/eiWfMi5InAqhlytmR94Q1F0NGzAKesXIUEM0nrJcRCFB8FoATCyFs6rvrEFdhw6RrEE2kc2j+Mwb0zuO6DN+CKK65GLBXG828+hl0H38SZG09FPJjAQ/c9iueefgOnrVuOUiOLUEzFskXdWNC9FP/83QcxPWUglopgzcb3wJ9pR0MZwsq1caxZHsTuN19Fb/R0vP3KERzcM4qffvf7WNXeIa6LvngKzmwOeqkE3awimErg+r++Fbrlxd13/UZI6MVsFlPVCcRaoyhlyxgfm8Kx42MCeM/m8nKWm81n8cqW56EpwFXXXI0169YhlsigUjfw1s49+PkvfomPffwT+PznPs+joxDQWOewRpGIK4+K7PExPPPwY64C2OtHk04qPk3EGOwvsF/65GObsXzJYukps//HXkQsnkA2n8PoxCRWnLJalKuRREII4xQBDR8bQHtLArFgBCEtIO5sFCWwh8xapbO7D/lCSc4FBLpLpVmkU+2oV+k2WRHwl5E7PHOxX+v3+tHe2iHnA3EANRtIp+NiA814OUbFqVoYihpERS9g7emr0GhUMTI0DA3MhCYJTsXM7ARqehltbX1QFIKqJGfS0aSEcNCETytg6dIu1Oo5WLaGtaedi6YniE9ffxOyuSI2P/Ykkol2EaORNsrzBAsikn5J9CaZkOKguOLFAw/ej1tu/xqufv/78Lc3/BUC0SAqZg2WbiLIM1sgjGyhJP0LPgtUxHMc77v/d3jkj0/i49d/Bhdcchl0up6SSK364Cg+caAhE1AR8DOApuaBzwM8dddP8Id7fwE7GMDnbv0qznn/1Sg3LTS8TWiWAtV0oPpIZPYgwP/rEHJXUB8dxs9v/ya2Dx/Bjd+8DWdd8H7UmWVM4FNxpG/Os2OtVMHR557ByJZn8dzenThSyMLnDUjNzP6d7QtB9yfk3NvZ3oIVp67HinVnYumG0+BNhKGbRcSqZUw/+RyK46NwvE0MTk0jrzfQnk6iadax9fXnUc1lEWxS0BXA2o0bJNrljT+/AoUZ4DYj4hhjlpaxqOsGgmGeLWvw0DXUoI2UBxWPAsOjIEgHKVOH4jGRjAbELUuDF9FAFGZLFxqxDJatORtLVq1Fuj0FQ9WQd9wzgmk3oFkWooyMs0gU9ooC+yQA/F9iGzx5kf+3RiC1/kLJEyBLXBjkbi9EwFZaTTmKXxrsVHLSGpbAUVXXhclBZRsbELFwBGZdFzCSSio2r9kgJihIy00uvGx2U5kXknxhWmWS6c78ImZuEiCuo2E25ABOxbDZpMoYAvQQaGKzgRsdM2m5iJfyk2KPwoM8mzGSGSvqJ8Cv1lErT0hzlXZatNxkbpNYD0eZZZoW5bLPFxRFHG3NuBmKPSKJN35NlKNszlDxyGwqZiRzMWZBQoU0WU0EJ5jVwJwpXzAtDLZg1BFAk6Ci2MApHhSKVMRGxe6kkh1BncpiaeA0kUhl5N9oue1xKrCtqtgki32zZYtil/aobA4xwJ2v0dXWLg17gsKFUkWY+WwclQpZAQgItFNJTBBTYT4zrbZ9QaRTaWHYU2VNgJkNvs6ObgE+DI5VrYCRoSOiSohGk2JJWSzlJcieuY9sLLGhw3GkxSmbY2zecJwFGPG5IEcgEBF7Xlptc/Pt7ovD7wuikCvK/6EqlveahVHQp6JWLopCm8ACs0w5P/RaFdVyGYqjoUvYZBpC/qCAyAQ7aGHCcYmmk2J9ykYKLXOodCPbjvm6kqesNrF48VJk2toEWDl29BhyM8xHrgp4Oz4xCtswxdaWmSls4XG+MN9zNlcS9hztd2OxBJIp2kGrojjg2BCwZm42c3sJdLIIoj25YVIJHBIAjHlj/LwEFpjzTMCGObVT02M4fPiIgJZGwxb1aHdnt6jaO/qZj6Fg1+5DKJd1sRxevmIRakYJ+cI0pqeLAgJG4wm0ZjII+oPY8fZ2jI0cR0dnu3wGZozSKpefmddPBTABq3LFRHd3LwqlHPr6e4TpRfCFmcwdba04OjCCQMDNbT377LPk2ZqZzuLPf35D7tHixYtkLrIhViwUMX/BPPT39wlI15pM4LkXtqCjs1fmJO9Phra5toF9e3eJ8mT58hU4bf2ZAgQzm5RWvWQRHh0YxLz+Bdi3Zw/279+H895zNpKJqBSGzBim+o2KayonP/WpT8uzPjM7i107dqC9owNev1/GnmtKV1c7ioUsqtUSjh6j6rqOdNJVoRKkI1DK7+VnpHV4LBLATD4HjdnTWhB+1Y9YOIZZKkGDPqgeqtRcgIKNMVrVtLW3Y96C+dDtuqiBh4fGUCpUsGLZSgweOSZN2bVr1qJQ06XpCaeBTDomxTw/MwFjPt+5QkGAUZIastlZAXCvvPxyASKpYiuX3KxjrlOdnZ2itE5nWtDZ2QY/bHkemOkyOj6BialZaVYTnM9kUqjXSuhoa5MGKYF+XtOypUvFVrLZpJI7IAeYI4cHJA+Q6nWOMW2xqarjc0jV7dT0lIwVr4mAaCQURDQUkrWblixcB1tbW1wLZH4f7SRLRVHO086dTXYCk1yjeShlf5vPA/cVAqJc32m1eyIXkUpkjkVvTw8qAhQ3RD1MsgHBaoJ4nNcExNl4PUHQGZ8YR0tLCh2cD1SE+XxC9BgbGxPQoq+/X4AmgqcEYPl5uL/wz7TVJhGJzwjVXwRGZe+iyooWuaIEdpv0tDwSRS9tsdh4psUnG7Ye5vXRwlN11cNztrr8Oyp0RKnNzPBAQBT6DdMUAJmKIQI9vPfMMhZRmk+TfZN7LVXSBMb506jr4nIhGIlXlTFNJZLSNCB4QoCbWZpcE/msnLCvJOFnYnJS1NgE7Wnz6cYmKGKpzy9RVQcCkiPNPSMYCoklkORwA0L+4ZjycEhCDUwDqUw7ZgoV+DyW2L9XTQ8SIR8OvPYn7N/9jqjYqDZzvGH09C9BTbfg9VNFxS2OGchu3jLzlZlZ/+zTf8LUxBg+f9MN2Lt7N1586UUhNbEJf0IZKgDwiR9zILCrmnPBX+bVChBCc2FaDxNccfgnKmptiaxYuGQZrv/sTXhz27uYmMzijTffcoEYNsVtB4eODolamAAw8y3NRh21hoVCuSrZldGwBs1jS15OPByCZdTg0wjDMH7AFCKC5vNLbXDuhe/HpR+4UsBwRcxk/0PlyjlzYg4TACZAT2yBoKvk7jYdRPwByaZ85rE/YnRqFm8fOIR77r0HQ/t2Y+szzwrR6vk3tkJ3SE6w8aGPXo7p17eiGXCziiTXWJTAVD5Sceg2FpgxRSCtb8FC3PBXN8MiIKUQ8PCJek2+l80lglbi9jxHuSAoRTBI8mHnFJUqAacalGwNV374UyglfHjppT9hdtub2LNvlwu0seZQfdh34KBEFKiaT+Z+kymxcwpggmYnLKblfv/7W4os+t/LZPe3Cs5ILMbw+Dj+5bvfQElz87ZFIc51wbbxxlvbUZ4uifKxuyuJifwkvIaCRFc7Vq85BV4y2AmE6yRzBFCtWdhx8CC8mEW8ux0oW2imA9iz9SVkqkFcesn1CHW3Y2dhDH67iKf++AIGd47i45veh9D8HkxhFC9teRlqyyIcPrANt3/hM/jBb3+G2z77ZcmzDYSjQrSgE8Srr27H3371cwIYUV0YVDXs3PsOijPTOPPMc2E3mbUaEGUf18dwNCzz4u7fPIR33jkMj2Xi8nNWo6+rE+vOvhyeoINmxoeZySIUYxzxQAa73hnFQ799GK3hIP7hx99CvGce8okY/vXlt/EXRl5iRI4Uonh1z9voKQLnXrICwYgG3axJo6RSqCCZySDT0S15vu2ZlBDSNKqCm1y3q8hlxxEOplCt1YXQycxtmySadBfKlSmpm82GB4tWnY6h8SOYrVdhK0FUbRvHTSoEvPJ/HM0GnWihuPUsnyYPY15oz8y5SeCRynNaQYuKHWjYtFWjO5GNAPNS4cHsH5/Amgs2YSjkh5/WZARjxe2EtsIuOEswmJEs/Ol6CnC+u4QG1il8XxeIJvFEEVtlzj/WHXaTVsuuw4eIRh2XhEOQWODpOaE85zKjPqjwZGYaLcnZ2eNaz32Fc56NKL7+3GMkqnFxsmdvpOmSUgRv5PuyjUXQlw2PuXE4kTnMZ5PPpLwm1xBxQJhzoyDAqDegl+uozeQR43pmN1zU0HbVq6G2hJAoq7mSmwFrOgjyXKEAY7lZJIMRlPIFpBi/wtiZRgnxdIvs/9zXWNcadQPxSAwVxxD3IdXnF6UsXyQUj0qdwFowGA8hFolhanJK1B7lWhmRBM9hDcSiLoEzly+g0aBCm2dQR9YpXygKmHWYzSZa2rpQzJVEUcK6PeRTRW2t2haGRrMo7T6AzkoFH/zal/H0nq2wmioaFUNIzQ2De7bftXEP+yWuJhKPiOU575FJC3FNFdUyXauoamH8genheLp7DM8arHd0UZy7RB5VUSVGgdOGzXzHclCYmIVRqcNrsFlag5exK2xScTmj/TwjIygYp7sOc/z8EYkpot2fZEc3LPlVHE5IeqhUkdA0cRiSiCaqfC3GT1CoZIhjiq3yjF6Vml5ltq9tIkCHLM0rMQZ0smgyConxHaWKq/iOR931lY3Rel0IyTzz/+mfv/t/qzVx8n1PjsDJETg5Av+tR0D582Y54zEgbbZQwJGREXEfSrW0Yv2Gs9HXv0Biw+jMQ6elX/32d7jj+99HZyKML11/Hc46az38AU36p889/RS2PP+sxDS1pJI4Zc0aXPWBq9HaTevoCTz8+OP4t/ueYBIJ3v+Bc9C3rB2Wr47pyqic6dta2mDmHTz98Bbkx+oIeBKwbZ+cafj+vEol4MHp6xejvSsiYE6mNSm/Hz+exyMP/hmH9+3HNVdchKXz2zB8ZC/MkgfNqgc+w5LIL9vngRqMINnahWWLl6K/pxcBxUaYmfemF75oHHtHjuETX/o0LvrImci0dGLXW4ew6419uP0rf4drPngZhicO4YE/3YOZ6gTaujsQ9bfitWd3YP/Ogzhl2QpYSglnnbMG5557Joyqgtv/5uc4PDAGLeTDKevPgSfaAi04i4vetwyJwAScUh4XnfZx3POvj2DLM1vxw+/diVMWLxShkUb3xmwONqOaVBvBTAofv+HzmJou4/57H0YsFJGIt31Th3B46gj2b9+NVStOgcoYDS0g9XOlXsF0bhrvvvoaUK9h6ZqVeO8ll2D+vCUo1RoYmpzBT+7+Oc4+/3x8+Qs3w9JJBPCJwKnOuCbWO6EIKpPTeOqBR6TOioSjsCnyYB3AOCl/AA3m+x4dwKL+fjf+qUEwjRFlNRw5Noj+BQvhC4eg0amHdbfi4MjRgwKyLehdCEevIeBlJ5VFuINsvoRMWyea8MFmjUvkUiEBv4ZIJIXZmbz0RKjWpWCMjoYzUzNob+tElLUaIys8QLmYx4rlS9DWmsYjj25GOJwQNagvEEXTY2DFKYsxMnIU1VIFmhKGl/ONxDpY0BuMgWScWwhaiH35EuJRut0NIuivY8OZp8Cr2ajWG+jtXwRFi+L6z34RhZKO++9/BKlku/Qy6IZl2AYKlZKMDaMnlQD7NiYS4QQevfdX+PI3v4aP/8WHcfvNf4Oa1UDVMYCGKcRr9szZS6CKls6Rhm2LjfS9v/01Hn3qKXz6hhtx4RVXoOY4aIBnEp/kKwsgodE5NSCf2abblWPjoR9+H89ufkScYb78ze9g9TkXouRY0LUmVJ7XLRuKykqfDjEBeG0PfOzRjwzhN3fegUNTo/jUrV/GuRde6r6XUROn1Fg8KmcVRoQYB/cjODqEP7z+Mh555SWUixURJPhUDyYLFSCUgocRdXQaapC9qiK9cB4Wr12BD330KqTsBsqvbsW7W1+H4YMQd7sWLIFfUVBhtN7sGHZvfxetLUGZS4xiIQlAr7OOZ2+8IbhLucJIyqAr2mLvq2kLEZLUa68DGIEgGADqA91Cg8i0t0gkYCmXEyFawBdDPpTEqRdfjb6l69D0MjKziLpjgIGbzJbWmjbS4Rg0R4XpC6HBmCueFE8qgP9b758nP9z/5gh0nv8hsW2TbFqVG0lQACs2TOWAqvrdRnFTEVsIducIlrKhTMUpD5mkKtGClGAf1aAEXflFi0seKtmKYNYpX9On0mKCWXIEbRMuzVry5agu0EQZxCZ0w2JJRLa+Ryw/2CQhQ9zj8UnjOxwTbribcURFgm2jkJsVRlLTZCZSWBprBCSoAGLWGw/tVIWQMU2wg50aLlK0DBabasuSDNWQh/al7Lp4hUHfpLQXqlg5q2Q7BYPS6uFnYvO8wUxLgxofsqltNzfMYOawRwBxHuiZrUjFdFtHq9jbZaemkI7FUC+X5bCtV6vQTQ2xRCtq9QpCkZA0k8jMZ7YoAWioYWleJQQ0c9VYZMmzSVOuVhCNUb1lQJUNlDlPUbHW5mefmj4IRaFyzJEFulrTpYhgjiz/HIi2QdOoQi1jcnxcwPZUOoV4MoJKtSC2nCwkyOIjuGKzU+c0EQlHhLFPYIdNeFoG0+o5lWpFb08/CoUimh4TtTIb5C6IxHwJzolCueSC95EoKrWqXCcBMtqc0ZaZSsGmpQsQLLmezJjU/Gjv6MLg8WFRd7cnEpiZmhaQqFQoyv2Yzc1iNpsTG2Wy3xKppMwhqrKp7CPYVirQxoTKC1sAH0syebMCmra2ZkSNmC9UEWJz33ZVvQTmuaFRUVEzdPiohrFsARUJ3nC+Exincra1pwcDAwMCVi9cuBATExMCwvL9Sbjo7V6I7p4uGVfL5P0oiiKYxZSi0bIljPkLe7B77w5Uy0WZu2es24BisYrxwgAsmzZ0tIRrYnJsHBe/bxNqlZyAlIcPHBXlJe/N5MQ4WltbxbJ20ZLFyBVyYjdOxmBbW4eAuyQrhEMRybqc398pjU3OLSqmXfKBmz0aDAXR3dsljXdez+TEhCgji4U89h/YjzUrlyCaiGF8NosWugAwvzSfx2qCjlQ9T00iVyxi+PioKDRZtNJWdsXy5VLoNSwdSxYvwejxcYyNjAqo39KSEXtick+ohuRaRMB+amJSLLOpABa7ZY9HCBGc/wToCKqQUMCiwxILwqoo2NnM4/2jaoUKeILrU+PDmJiewfJVK4XxNzs5Kyp4qq5aWtPIzoxh8YJF0qjraG8TEJS27yx29g2MIBSJY968PtQrJbSkE0jGQ8jnp0XJq2gRZGem5KDT1dmOapkW6wYSiRSi0TAOHNqJefPmo6uzQ1RBnJt0KeDcJohOIIPPbJV5qGItXEO5UpK8Zq/VkHlNcgKJLSTMTExOC5knn8+is6NVxu5E/m6pWBAglfZ/zC22DFMskpkvS6BW7M6TSdd2kBbqzNCzbQEZSczgmkPAkuPLTqimegScq1erYkvNZ49znmqW9rZ2WRP4zBHAJOjN/GyCH7lC3s0NnpqWvGxaEouq1XbzAVn8c16RxMLr5/uS2ELlOkHraJgW5F5Zr2vVmtx/XhP3jYnJcXlPacQ2mzIH+HzzNRp0GqBlud4Q5Y8Anv6AvBc/J4Fe7jdcm/h92WxW1iw+K7z5/MHXYQOX48HPwEMPi1YiCh5VkWeJ38+xJcmE10nQwLXaV2SdMizTtbedA7TcKAAXzOZ9530gED2Tywrgys/Aop6Ka95LrneRaHSOpOVaORMs5GufsK0mQMG1oFypyFzlPsjGPfcjAskkubABz/vJz8Jr5n0Qu+5gSNTiU1PTsn4ypoD7K0kI3Nu5HhKyMCol+AMROdDXylmZB620kXIMHN/xKvbs3CaHLmZV2moQvfOWoqrbArpJnqwoU2X7lz/TvreQzWLHO2/hyMAArr32WowMD+OpJ5+EobsqpRN5uwRK/sPcxwVR+eUqU6lQJO7AdFmv2ImyClEcRh6osnYrXh/OPPNsXHHlB7B332EMHx/Hm9veEUCSB+/9h45g0dJlKOZmEY/40ajVhf1L0hkVblQxUx2v1+rwMps5oEB1qmKtzNvKJYkEL9NWhQ180xc/jxWrl8NUAv8BYtImlPOA+dEmbU3nojQICovbq6uCpZU9AfC9b76F1156A4+9+Co2feRK3HzTDdj2yGYcObAXA5PHcWBwFl6vhQ/+BRXAbwICANPa02WTEwA+wfAjaEArKFq7NWwb193wJSxctlzygWl7q9JalwdJL0H0OWBd8lNdK2YB3OfMlbgmO6oNvVpE2hvGj3/6b9iyezu+cfttWBiLYctTm2VP8TO3irbBTeDRR56QrEwX5nNVkv8O9orubg5wnnN+PmEBfeKeix0ugPekV2L3yDD+7Y5vY9SuSEPmBBGD8PTbO/Zhx7v7MD/ThvZEECvXrcaugUNYNX8eQklGjrC+dLEPL0E21cZ01bUZq5g63t3+OtYuXYO7n/0Vaodq2HDW6Vixthe5cggvPv8GRkfyMGsBnHXqGiEwLev1w6lV8UbFxspYFz50yyfx9s6n4bBWk3sNBINhyZL6wd9+D7d881Y0/TbUTAJfuO5zUFqDMI6P429vuQ3JZAYBsu59fiFzkFjAA3upXhfQ+ujQIfz8Vz9BaziFRW0L8dFrrsLCCy6CUc5j6NBBFMomfvW7h1B3HNx4419j4M/bcNapy1Fy6ujp9CPP9anhhR2pwgmdgzfe2YHVXSFk2sOiJK9V6aKjoZCdheYLIdPZh7pJAkRUyH20VWcESpNkPkVDtsja25Y9VHLKPSr6+udjOpeVdaCpeFEzFamNJvPTsr/W/T5UGk3MKpYwwql65hzkHgI2XfgeHg2mQtUks39dRS7t2PjEC0mVwC83Z9PCNEkNv74Ht975j7hn72H41DAc2pOLBp3j72awkkipsdnFzKgT7gJ8B+ZoO8zd8sh+KhPDdYtzlf58DQ/nq4scc7eg1R7/TSz+qcr0kqzivqPZtBAgAEplj+0qMk8QKU7MZT5Lojbl/PDM2VPT6ppuR1STCkjrgUn7Y8MSMJykGoK6JE/Rnl+u0ONmzLsEGRIu6IZBG0Da9vFeeuE0DDQbbu4883lpd0/Hh0g4KOsDHZz0YkUUtU2vS/JQeQ5iM4+qcD+t7cNS53MXCAcDrjic+6dKFYiJMKNhSgUBLkNBPzz+AGpNWii7zgwktfCM5FUIfirQ60WE4wQ+DfR1d0n9n6/UoAYDyOYKSLQkEG9JYvL4FOLRgCjMeRbNTs0gV6jAK8pnC4lUAkrQi4DjQXZkCof2HESy7mai14NebNm1HZFkQkBPRSFpwIEv4BdCEvOKM50ZUelafEh57vN4RB1doMWjV0Mk4RKlOScIDis+r+w7c5HScs7k3s6almRKNm9rdROF6Rz0GsFvS2yxHQLh3P8CPnjEgp4AsA2bbkhijx2ArUKIWlahgkCDdul1hL1eBFQFxXIZpXoDviBBdtb5JOe6pCgolowdFSx8P0/dhElVsQOEfZpEPljMRW4qmJ2YRiocEVU/7ayL1QpUw0ZrJinK4rJp46kf3PG/2WE4+d9PjsDJETg5AidH4P9rBPKP/QjFWh0Dx8cwWaoKwNK7aBm6+hfB5w/LHsX9mTEbs7NTeOqpP+LeX9+H9hgB4E/htNPWSuzTli3PYmLsONpbW9DT3YUzTj8Np65bJ5a/aiiE0elp/GHzZtz72z+Cjv+XfOAi9K1ogxOsYyx/RHq5fsuO4gAAACAASURBVNWLmCeJFx9/DdODOvyeGJoO3TJ8IF2orjiwfB509gSxclUvlq1YDMOmk14FaAbx6B+24uDew3jfBeuxelk/KtkJlKZs2CUgoOvwk0zq98IbiiIYTWJ+/3ysWrYcrYmoOLQ0TA8i6VZsefsN3HjbLTjvmlPQEu/AwK5RDO3dj09+5MNYvbYXBX0YR/N7UG7WEU51or9zLbY8vhtPPvwqzt+4CqvX9qB/QQvmLVqAYt7BrTf9EINDZcTSKtaccS7UcAaBQAHr1rRCawxgzbw+XLrhetz1gwfx6EPP4vs//CesWrdSajjWVgrPnmLnYsqe/akbvgDb8OJLn7kF+dkchoYGUY4ZqIcM7Hjldaw7ZQ3aevtQKlRhl0m40qGFfRjdsxcj+/bLGF72gatx2pozJNaNwNojzzyDcHsLbv7iLQKA8r6TbMa+lkq3GtNGbSqHzffeL+S8ZKoFFs8EdMxhH5sE+4AferWMgKYJyMnzDM/ro2Oj0rNuYyYwnU5IEFRp4TuL4eOHML97KZLBNqhOA45ZBlOzJidGEYu2I5ZoQ5WkbU0R9a9p6RK1puuOK2wioY3kO1VBuVQS9W5Pdy9UxSs9ItbHFHFcdOH5GBo8gq1vbkM4SmdBRlRo6OxuQbIljH17d0p/ze+JSswI+9y23YBp1gUA9nojElvmNHVoHgP52RF0t8ewbGk/FizoQb5cgD8UQt304K+/8m0UCibuuus+pNMdro2yrwnTY2O2kodmO+jKZOAJelEq5pGChgfu/TX+7p/+EZ+49lp89ZavoELCd9OS2pJnf5J3CcrzJ8Fz3ppao4a7f/FzPPLkH3H952/Ce6+6CrWmA1Nl7y6IRoORL4pElxD85U9m7pI4f/c3bsO2F7dIHvVXvvt9LDz1LBQcA4aPfQRFIjAdL4FmA0rTrZN55miMjuA3d34Xu48dwRe+fhvee9GVcBwP/CS5UrAmPQ6f5Bvnt78NbfgYHn7zNfzhlS0SeyJnGA9wxrmbYAQT2Ll7J6xyHkrDQIRRVE4TvfP78Zc3fRJrF86DfeQoHtr8MN4+dkhIuy2ZPswcOY7adA7Ll9DKu4lImwexeABGtYZcvgLFG0S4JYNgnPiODtsoo5KfQEd7C4LROMZnSshXm7BLeaBWhhEIoRmIIORnVnUYdL+OJlznU77e4YEhTHsDuO6vb0Nr7yI0LDo+eaB4HehKFVatCKdcRFP3IB1rQyMURpXnt5MA8MlN9+QI/P+PQN97Py0bCJuxtPog4MnmBw/ytFsgcMLmk2tj5jbGqU6ilRatq5j1RCY5WSVsPrObS8Y/AVwqvGgvyc2MLBzaRdPSiipgX0CDTYtnw/07hRmIDWbxqaLiVBW/NBCCtCuAKVaebITzupi1yqYYGcpsdEiWIi0Tubg6tqhFJa+AzUzadTYVRKNxsdLkARvmpDTTeGBmQ4X20wSDCXzT87+paKJY5e+9KvMXaXcWEyY7LZW5yLKZJzbPTeY5GZJpzM0xEZ0vTSuyr5ps2CkeRGMJAZ7Gxo9CccbmMqbI3ArDK4xvSI5vQCPwmUc0msDsbBG+QBheLSS2ulQTkbFNcIbgDhWMvA4qvoLhiOQPSiaVRbUcwVgDplHF2OgwGnqVxHsEg1EZB6pYw6EoIpHYnJKHigoN1WoempfNKFpS2qI8TLXERUloG7oAoGzssSji5/KpXmG1Kx6/vCZV1ZrXLw1OFk+0T2Z7t1AaFVBLmmcE4zUfIrEYWtvaBXgrVqtItbQIIBiPJ4RJz44YQWO/ZojFLBsvAorxvWkbSVs4s4HS+Aimp6bkXnPj8/q8AvyyK8NGj2k4aGvvgC8YEIAoHAwLcDc+OoZkzAWeaM/L3FOOaTDkx+DgMSmg+hf0CRBC5TN/LRFMETs6EwY3a8tAMpFCOBhFJkMAT4GnSaJAEFPlKXlW0i1pIR2kUmnJG6NK0W2GmpR1IJ8voTXTgQDnguoTy2K2GalMmMmNorU1gY6OVhzadxiVPJXtBrSkD4uWLsTk1HG5z5rHh9xMEQEtIgrCRQv6xDqVYAjHLJfPiQ12NpdDR3sa3V2dYvdHu/e21k5pEtJufGDgMGpGTmzRCUrx4WpvbxOglAcQArCT05PIZbPSSGV+KgFLgpm0mvV5/Nizfz+WnLJC8jEIkJRnZpGbnMaC3j6kW2OSqTs4PCyKNMkS9qgYHBxCJBnAdH4M+/cfQCQUQyadwSkr1yDoDyOXzaNWy+PwwQMCCG9Yv961grUdsQbW6xWkW3ySvc38aKrLzjv3fLELz87mpADu7OrGzp27MJvLiupz41m0TtKQLxXQnemUrGKqsGamJoWUwWtnU5LNPxbiM1NT4nTARqeATM2mZDkzPyebm3UtdEtVKGw+Tuew/vT1qNV0ON4qFs6bj2Iuh8mxCQFB89k8WjJtCAY1zF/QKWAcX3No8JisoUsWLcLk5JQ0+gaOHMO6dafPAXuQeToxMYa6XsPgsUEsWrQIne1tGB05jtnpKXR1tIsqnEp85opSnU3rP4KVVKnS9pmgZanMJjAzU6nadXOqO9raRRnLuT8zNS4qZwKYfF7YnOb30oY7XyrLnsEilc3vjo52V/U6l1fDvHKSNjj/uUa2ZVpd9YmQP+LSyKYa21XquZbEQhaSHj4b6FTzqwJQ8jUkF515fxUGCjkCUrPRLcQfy1UPShauR0EkGhRQmCAlX5AZiLxmvjfdC7jXEPzlc09gm3/PNYyvxynF8Sfpg3sRldAkdvD5r1TKMk4cBz5TYv8pICYEPOUhj3Y6Yp2o6wIs0xKZ95UgMq+BhCQ+L1wPSDzgmiJj6wFaMq61PdcxAtEEbgneESDnNVRLZQHVy8WiAM60XCc45Cpem7L2if20AOm27J380pitFA5LE4FgAtnEtNfm2HV3dwsjlGQPjs2JsBSOB+eKuGpompCX2traRFHJPGh+Ua3KQ0e11hAAWK/mxOGAAKfH1jG9dxveeusVOE1b7Fs9vhD6F6xAvtKAFvC7QAtzaOXViCg2xfbJYW57uYwn//hHvPPOO7jjjjvkuXjhueeFaNKkio82zaBfqQvoiIJOQBSSwfhsEhTiPzOjkeCJKllEKu1fVXJqpVUurN73nHcBLrnsKuzYuRuDx0bwzvadojg8eGQQi5cuRymXRSIalDzqck1HqVyVbPKm6gL4bZl2mNUK/E0dAZW2w1SG0QqUhy2CVJrkdtKJ4447/x5+Zhk1iXGRPETHFWbjNmHUa0I6EmCVar450FXUhK7PiTQBHv7Ng/jpfX9AOQL86B//EWf19OOJh36DrF7AG28fwvTMFD5y3ZWY3vouHB8VkiRquQAw1yxXsTuX7yv2tnMgVziF2++8E03WS4x6ddzGg4wxD1NUI0s/wrXiduNS3dcTC2jFhq5XEPVoeOKxJzBSyCHTkcHVl16K7S89iyzzzhUqlDXJ1Hz2uS2o1riHmpJFL9nVc3bSbo61+3dzs+M/QPP/lw01//W8zuVQTRXXX/shlOIBUdHx2SSpbGp2FgcPDuL5Z57HhRvPwYKly/F3P/sBJg3g9z/+F5gzx0S9yJqQudyEvqleDOtJxLMOGjE/nhx4F7989jco6ONwDBWXb1qHYMPEezdchKASxld//zuY0w78ER8+/cnrcPr8pZjetw+P/nkPPnvJJehd04tDuVHoVgmRpoqaYsNpmFB9IRx9bhsWXHkegsE6qhUDd/70f6Gg1FA4OIlPX3k5Nl6wSfKnSPJJe/wwA17USnVxdNA9TfzDj7+HnbsGkEgALS0xLOldjg+ddR5615yBztVrYNZ0DG3dBn8qhb//h59g55v7sXDxKnzlCx+EJxXEqo3noBnwYP9rryLmUTFb1RGiFVfCg7GJIqYmFCzcsA7Wsb2IZAKYHZtC77wFSGRahQzhDfhl/FizM2ebc7dYKMM0m1IDW44umVtU00bTLSgZOp9a1JifSkUJ7zubSaYljZFpW0HFcvOpBdgl6ZO2tg4Z9XMTl8Ac61NZ90i08Mq6V1Ob0A1gbGIM37v6A/jZyy+hHAwDHqrZOV9tqLZXQDvm86r+JnxmE5aHlmzunHGJqbQ8d+eea9KuwFaoUiZw7DpBsDkl9tEkSLDxInndXM94FHKJKfL/af1PwLA8g3mOilG/DcMXcf9NSKleWY8J3vF5d599PlfuvOe8tL38je1mv1ZpY2fC0AC9asEb0STegWtcgw4KNUZ/+GV+cF1hlA4JY/xcohI1WAeUEKEVnclMeY8QT3luoq20YjbhtZrwU3FbN8QRiMQtEnsjzJsT0o0pln/R1lYhjRH0JvjMe9CoVZFJJlFivAzPgnQ8qlSkbmJDCGHX3UJhszkQlLxhxbARicdh1mtQ/X6Z67ViEZrHEfIpQVRoGgISCRNA2E83AwXZXBnlcl1qEJLYSIziGYPrXUdXBkrTxvTYDOrZAsZefQsBNHHj127GGwP7MTRNULkV5TqbnWHJdYdfQ82sC4nQT5JmKIBkPOoqPfSGEGEssQx0M6m5lws5gQdP2uvzzMe4Aslqg5CVRZXNHD7uS4L826iXaihMFWHXmffsnnW5XyiREHxeBcV8ScgUvnAQTcuGU2+gNjmLCBzQp4NuAKq3AS9JV/DCw18NHdQdc20V/U6jjiAt5Gt1Wb+pjuDUIpgtim/G9IQCiCViKNJhZior1xCJBxFgfl2D53kVqsfBs//6/ZMtlJMjcHIETo7AyRH4PzACm793HQqFOjKtC7Bs1Wnonb8Uaog5o24+KfuItVIOg0cPo1CYwfbdu/HgQ48jE/Xhxk9eK+fW5557BvFIAN09HZi/eCE2nLkRyWgSdqOBGM9wkTB2HDqIe359P7a89q5gUZdccx5WrO+FJ2RjPD+Ghl6RyK2UrxPPPPIyxo/OQkOEJ2Kxr7WbPjRgwVAs9C6KYOP5KxGJ8RxnQtezsI0Ann1yD4aOHcell52HU5b3wNvUMbBrAlbBQYR9Q9ZGfg0a1bGBMHo6+nDqyrVY0NclIphq3UG6qwePPvsMbr79Nmy6ZjkyiQ4M7Z/EoT37cM6GNejqDyKYMOBNmahTqepNIB1fim0vD+PpJ7bgQ1ddhPVn9aHWmIRhMzIpgR9850HMTuuItISx+rSzEYy1QWmOorvdwunLAlCrFZw2/yq89Ke9eOzRF/HDf/khVq1dKmIToQ1aJPwBhUoRJb2OzU89g3JRR2eqW3o3LIEakSYC6SAOS46tis6+fgQZNaGbmJycQCASwOL2TgRY76mASuDWVtDR3YuZSgVHjx+XPfySy66E5g/D22S3V4WueaSPE/Fo0Ccm8MjdP4deqYoLnOWPw9BISnOjjUhMl/MYD788rzlNzMxMS/+gu69HzvIktZGdrDDObOAgwtEAetrnwa4r8NHRirEtdgWFQhY9PYukF04iM1+URmAkKpMEn8sVXWecOQUwD5kk9CfjcbS1touzIWvbE+TCyy59P37xi3vE2Yd9akWhw5mKlauWo6lYODpwWGptDQEphtkLKBZyYMs3yIxbuoXBgGGUUClPYHrqGFYu68fyZYuwbOkSTM/OSn+WxNpv3H4HckUdv77/YbS296JUq6Kp2ghEw2iqGhTGbVCsZNekJqtOZfHAbx7AXb+8F9f9j4/jtlv+BjW9KpFK7IOwxmVdJz01igd8QemFs8792b/9HH/Y/Ciuv/FzuPiKSyWuR8QAvjBMxw+LfTOPDdNRYRMUZ12m6/i7W27Gzre2IdbZjW/d+QN0L1mFimXC9HoEpJUzvx8SK8U+iet+5qA6PIz77rgDB8ZG8MVvfA0bNm5C09EkepLPl6dpis24Zego7iAAfBSPb9+GP7z6EiplU4QAfKVbvnk7Nlz2Aew7tA/v7nwTB7dtw8yRo+C/fu7Tn8S5G09HcWIExvgYjgwdxeMvv4DDgzmUq4DXBHg3giqwaGUnjDBB3ipWz1+AqD8Go+qgrpqoe0wE4mFEYgHAKsPSdfgQRrFIp1dXMEFXWCuegumPIBJtRaazHy1d3ejq6kEyFsOfHnoQ999zN+zu+fjU17+DvqWnuDnhPF/aOkylDvEoMA3UCnSgasLy+WFT9a3yTHYyA/j/wLZ18iX/u4xA38WfhUqGPQ+bVPYxW0iafcy1U2CaVdfbP19E0O8XRRIPvbSHo1UgVU5Up5AJzsynctXNCmBDg8UJD8Fs8hG4leY2I+apqGIOljDmHTnYWybzv9ggcO2mHY2HZ+ZksRFEJgwtsggOaNKQ0GxNLId5HVygudGIxXKpANPIA05VQF1uUtzA2DSgzbK7HASlKc8MWbG+blgIR6mM43V50RBrUv5f9/1p6VutFsUGw2u5jVGnWYdHpQq4DtXDBkQLNG8MunVYDs61SkWaTlzMA8Ew4omU2H14IymxQmNxxkM6r1nnxqWACX5Q/SHxyidwQSCVzRVRUlbr8DC3ixka9LanYsVPmwkbU5MzAnDGROlqiVUqN2ZuomRosWkOh/nLPgFeRA2n8zWp8rPkfmqhJvQ67VbLwuDiBk/1KlXIBCZhU/FIdn9MbJGZ3Tg1Puk2soJUaKqoVXRYJnMfqJSqiBqOTa5YPC0NJGl22a79GnNw2UhpyaRgmVQ4E3DmvaMqMYZIMCLNinq5Ip+H9jHMyGSOcrVekyb+0cEjQLMhwAMbcJwH0WhE5hsVxfEo7X4bYpdHG+RytYqerm5RtgnpwFEE8GE+KDNQWUjVqzVRLlZrFXi8VP7GZON3O1cKarWqzO9gNCBgYjJOW2ifWNUEA1EUCxUB2W1NF7CO48A5R1CFGZ20IDnt9PXQTY9YdlAxQuV7uZhDvV6RvC8WG9FYCu0dvXBsl2gQ8HswMzYCs1FBw+NFmA0jv0/Uysx0puo94A2I9S5ZbVR6sjFGhTvB/ONjozJXfGoIsXAUkZAfw4NHYZhVpFsSQmJYtHABWHWMjDDvNSD5zStXrkC+kBNVA+cDVcBs+lKpmU4lxeauXKpI843EEX8oII133gOCcyxjme1A4I5zj2Api1+CHWwCLpy/EEcGjmJwZATJTBrJZBSqx8b+A7vENpHPEBXWsHySUUsLXI7lCQUjlaHVio6u1n6sWLkMixfNw+joIPRGBUNDA4hHw0i1tqJhuVZ5tEAmuMtM2h3vbhegLDdVQDAWQSQRRcCnwTbqMhaFalGYkry3zEXhujU9PS0NPwK0S5ctw7vv7BaSSjQaQiCooqM9A8uiyrgu1xkK9gAkajSqSCejCEc0+d7hkWMoFctobWmXooxzl1nAJNdwTSXRg2PoY6N05LgoTtisTKeTiBHcmJ7EyPi0KGO7u9olV4Q2SmwQFvM5+VzxVArTBF5UVdQxfC5ZVBGsH5+YFgCRY0HgkpbBVDPyvQl0OpaBTKZFGphcWwmwksTC+R8ms0/1CZGHSmHmTPPacrlZyWXWvLQVjss957NTKZbF/YFZ3mw0lmvMXjeFncq9htbWVL3yPdIZkl1U2QPYUKeFs7g0BMMCUvs1LyYmxuVaCPYQXJZsYCoaFX4/9x9m2PsFxCXIeuKrt6dbim+ONwFxjgOvU+ycaaXEHFBRkTZd5VWD2fEkKrhZ6QQXeCiPRqJSkJMAwSxiriW0XDyRoUuFHJ95fh6+h+T8oikKWXd9o5ODm8frKhv5fgrGx8aEwEGyDwlUVGRFYlEh2vBLcnBpbWxYqOl1AaqpYOTayHWcynjmXBNsplMBCU3xFLN+6mJhTiIXSTBUNhO0JlGmViZJxpT5xnWHNpyiKpsbEzpbUO3FxjjJLpJ9rDdEhW03apJxX6gb0BTLrQ/CKRiVAobffRkH9++SIt1i+1sNoG/BCpRqFjTuBXSTEstlgRVd8FmsVek2wjWljO9+93tykP32t76FQwf2461tW+WQSbIAG/DuXk6gxQVNqKISooKsG2TSkuxFYgGtVCHPctOjutmazaaovwhenXf+Jrz34svw0kuv4NjQCA4fGcLho8NiAZ2fmUJLMiqxDty/yxWCG37xROZ7ENxqTaVRK2UR8hEY4vUQAKYki+pSl1zHvWTTpnPx/qs/CF8gRNNjAYupViZB2ahXZc+35sAjdx6KNPrfgVdfE6iVSvjm7bdj39AQfGoAD9zzC1QKE3j6hSfQNFS88NLzuPjqizHxxrtoBrzQCQATaBelJK+J10cyh3QJZCw4Zrqi4XNf/CJ6Fi4WFxj66wrmJqGlipAgBJiltFnyhN0xPGEBragKSuUCMrEojh08hFdfexWmR8FHP3EdZg8fxu4d70qNI4C2A8kv3/rGW+79EAMH11LdzU111ZCcj5KleuIBPpERLHnObp7q5aedASVr4oNXX4paIiSqQq/HK9lVO3bsQKVYwOHJAp7bthtmPIKOeZ247davYHl3CyrvbhWlPh05xP1FsYUN7rydw66hIfz0xSfw6Nd/gLN/8kWMV7Ogg+/C3hh6Um3oinShpeFHbG0XQoaF1etPxS9+9wi2Pr8P4eQ8tKzpx+dOPx96h4NT5ydRsOvIVWvoiGRgeDVUG3U8+8Sv8BeXX4svffkGfPiKa9C14XTc+9vfIxYxsX7V6Vi7+AxsffsN7PvzVlzxkQ8j0tUBv8ePUEDD9sMH8O07fwCz4Srb21u8OHvdBnz4/E1IdvSib9VqcZsYOj6EYiUPNRSFSUtbW4cW6kZxaAoLl3QiuaAf4UyL2K4bs5Mo16iiTorCMp+fgVmpS61rEwAr2VADGhKpNFpa2yQHSyzqPF5xGOEc4dywLGavk4AkFlxzCnQ+kzT+UeFhNIZlg2JfngGYUUoQk+reQtODitJEsWHAUn3QrSYsEjhomexVhcggpE+2Q+bIH3z+mbVFV5ThyizaAn5YbJrQKkzU3e6aoqtulm+QBBkFiDhALeBBgGy4ObBXCCX8fl7rnJW8qPHFttkFhL2KI8QnUa0LKULQ27l5OvdczLFp+Lc1o4hAtQ4tFXdVr5y4Dm2E+blo3+v8O4juAsBzFtCsfhwHdctGvlpFo6aLYpnrXyydhm3Y4mRDVYKoVgn6knhLBxR6FjEfji4i3DPsOSthxquQ/GVQ/UsmvQ1V3tCCYitolMpQmzaiiZA4DwR8QVTp3uOnoqOJABuRdR2eiE/2/HqDNT8tsGlDabkuUBH3eeIeRqJnMOQTID+eToh7QrZQFpXwzExeyIbt7UlEAq47ANeDil5DkC4aBOrFjclEOBYT0ky9aklsBmvsUpn57D6xjZY9j24cPi98oQBK5YrYL7ZnMijqFUzvPojsziNo7+vAmis2wgkGka+baFgOLLpPhEKinHGdEUiC9kp2HQnEJASxtpWzrEn3Ds5D5tExToIzkesr8+/ySMWSsg9Xq4Y4a/CMxroFbCaTfGQ70Ks6CnpN7jnvE19ToiU0Kl/c/YLgL62YFcNCZXoWkSYQUfg8AWrThzot2kMkRpBMEZb5zOeQ94j9WpW58g1Dzh9RlYQinqeBaEsaNZ5jea6s1BCOakLm4nNqMo9aN2WPp+OGz+vB49+7/b9Lq+Pk5zg5AidH4OQI/KcagWef/A7aEv1Y2HEaQloCTGaoNgrQjSJy02Oo5afRKE4joDXR2pnGy1vfxvf/9X5kEsBN138cPn8QO3fswNqVi3DKmpWId3XAtFSMD82geHwUq/v6EOlqw8vb38F99z+Ot/YcgZoA1p+/CO95/0poYT+GJ2aRy06jtSUNoxDClifeRLVYhUdANxVeX0QAYMOkhauC1Wf3YO0588W+l/axlVweqp3C04/vkvPT5de8F6tWdsM288gNGyiMlOCt0KYVEg3iC7rRQq2JLixfcApWrVgmkQaVhoGO/oW467778f2f/h0+8VfvQ3trF17b8g62btuNT/3lB7Di1F4UaqOYzB9DRa8jGGzD0oVn452tI7j33l/j2msvx5p1GUxlB3B8pIyZCQ+ee+wA9IINbyKKU9dvhD+chNczhHWrY1g134E+M4kNy67FC0/txwP3v4B//ed/xBnrlrjKWhLv9AYmpmYwPDqOYqUmAqRjxwbR2tKKcJhuWuwVeoQ05piMIOsW0QVBWZLpCzk3Lm9+dw9Wr1yJru5OcdB8e/u7iCUTkm3bqFQRVLxo6ZuPQLoVaY3nfj+mfQoMTYWPOa9jQ3j+lz/D2MgxJNMJeNuWouFvgdq0EGJPV86/Xrd+YGyKYSI7My0RRYwtYn+TBDuS844NDaFUraOnb770HKgY9al02ayjWMzJGTeeTEidQ3InSe+sVelKQrFDPl+QPpGItAJ0VzNEGEL1OR3GxJGr2ZQ+3fJly9Hf14cHHngQwUgApmpIjyESiuL008/A5MQ0hodGhLzGvqOHZ3nDnHP9Ii7gRm4pTgOV8gwGjr6NcMTBihXzsGrFSvT3LMDUZBa5XAnBWAjf/M63MVUq4Q9PPIlka49LvqPJOpWjzZDUSOwT1YwywomQ2Ef/8pe/wc/+1y/x6es+ja/f+hXolSyCPltsomcLOVh6XcgUjHyimwvzocs1A3f/4l48vPlR3PT5G3H5Ze9FOEhSpyHuYzXFD3oPsTbj3CapIxCNY2Imi1u/+jUM7dmP5LKV+Ps7/wkt7Z0SycTEFM4HyzUdlT6Dn7E17GE0DZQHR/DLv78Te8dH8Jmv3IIN514IjxaGpvjh41mrUgAaVYQ0D2r7tsM7dBiPb38Lv3/pVeh1wO+nM6oPX/jbb+KK629E2a6jbpdRnJzE4P69UIoFrF3QD7WYQ3VyFI3CrDiQDgwP4rW338Lh4SoqupgTCvGhtS+EUy/cCI/VQJJE6qoDtWSjrEyj7qvAjqdRZ33tcxDXolCLfjQKNfhItqZSOd2CpeddiGj/IsTSffD4o8zgdPODiyU8e8+P8PJ9d6HUNQ/XfvNOzFtxKhrsUxH8lXhOS/rE4ttH1yLTglFjHCmdhoSEcELX8J9q3T95MSdH4D/FCMTOukYsgwmEEWArid0ugUsCUW5mHLOhyurAggAAIABJREFUaKM5518mB2LJ1BUVFBvLVO7Ychhmg5l5amzs8/BMsIzKIT6F0oDy+QUEZvocVZBsUBi00+Ly79EkTFxvGPDadWm6Kh42SqhuVQR0ZEOdFGuF1lV+esG76jQCrmR9UwlFlo1DFTCt0oSlTdDa54LAwRBCvrBskALwsglLVjc3TeZE1XXEFEMUdswTJeOdWVoEomh9YSnkwVkIBJLQ1Ijkl/FzGw0qvNiEYU4yPw2v2ysAToMNEj/BwAKaTtEFQGnHQMBXC4i6OJZIQnECon5k1kKllEXDKAvjv8YsW08TmuIVm2Aqw9hwdZsSrjU1m2GmwUWxibb2Htg2lTzcOLzwef3w+SxUaoU5e0q38UTFKy1yXcC/BtOuwTYbrr23Pyxjk0jGoDPfkPm+1bo0LCTMPcjMZeZueRAMsMlDu9eg2EeKIo2M+moF0zOTUImYs5lGdRZzRZmFawOBIBWWWTQVQwpCKsWpLk7GkjAl+8pGT1u3EAfyuVnJIaTddjqdEmBkJjeLYjnv2rQy/1dQBUX+jWDOzOSEKMpyxYIozKmopKKBrHtakVMFTjCGQAqVK7TVZXOJc4zqVDbyWZBwTrPzQos6UYlrmjDdEsmkFEdsdtbqujTiCCxSnR6OBkX1xAxVAk5sws3kswjR4tom+EXghYDkcrFfJttPaaqYmZ5BoTopzK98sY7W1m5hm52yfCkalTwGDu9Fw6b6wYTSJBgbRXdnBzo70mLbyObgxERWbH1JTmBhxjzrBYsWSzOuYeQxdOwI+nv7YekOquUq9uw9KPO0o6MToYiCdCoj5ICJiSlhL/b394pdMYtH5iAfHxkSoCk7OytZw50dXShk80CQ1omuKpfZsgSJJicnBdzMzRZQLRvSKC6U88gWqOqto7e7TwB/KphUr40x2kO3d0gucnY6j3n9iyU72huxMDMzJU0+AmpsrhH05zUHAl6MTQy4qvNoUp5jqqqpxmYOi8UcUofWfDkwX7anq0vASoL9XV2dCPuDGB4bFVVfMp5AlPaC+RwiiRhmsllXaZxqcRVsHoKTXgHDadPb09UK2zYwcGQAqldDIV8WBUdLSzvi0RTUYAm5mZwAmPnZoqjfSHahM0KmNYNUimuILbndnLs5WlP7/ZL5SFtssTaMJ6UJSwV3NBQUO/jFixe7TVbmsSuKEBwsWgtSUchDFnNpLQOhaFgAQJIr2GBkAU9mKEkkXKdJGCFImm5pQSaVZnidAD985sUymWuoY7tKf0WRuVwqlYXAQ0CSSqhqmdbXabGhJ5mEJAzeH/a5Q4EQ2jIZaUayScsMXDam+cV7SXKD2FYq7p+z+RlYTapzw7JnEMRgngib+HyWmG9ENTEPCCfIGyz0aNHOvcqo12XPYf45n8ue7u4522oeXKiKbcqax7WZzz3XGH4uAtW1Rl3A3RPqRl4A4w4EyGfucZyW+l4BKUmCIIBr1BsCNjMfm89ZKByWrFyyUamYJ0A7PjGBWGtaQGejVhc7cMmLtCyUCyU0mL0T1GQd46GSgAPXk6MjwzBtCy1cL3lA83rlsCZrd41uBVQqce0qyH2NhyOIMEfWsaUBTpcOom4EB+qVmrwO5wpBf87reqMOxXbJMZwzouLnWkVQwnJdAMymm7fcqBuSi82sS8dqStO4UsrBaCro6JsPxdZl79W57xg1jO58HdvfeUMsnLjPOh4NkXg7AtE0FBIVeKgRVZSYqLrKOjnkUTHoApTT0zN44vHNktv+9a/dhonxUWzZ8oJEFEg2p+RgsglP5ThBHI/s+dacMstr1BH3AgEPD2DM9PHA9DJJ0SVHcWyC4YAAJmedfS4uuOh9ePWV1zBwdBQvvvI6YsmUWJOF/B45IBerOsrVuijg4HEV5iroPFDBihXLMTk1iojWhI95uAIyMx5DFfU4D0wXbNoolcQnPvUZON4AbIV7Jc95iiiAuW+JWlrUiK6aUAABvpMophUoHhuH9+7Cy3/agsFjE0j0dOLWv/krbH/zNeRHjqPKNSOgYHLbbjS8EGWggL7iXMCag+CFq9ojhE2Qi7WFo3iR6enGLV//BiybThYEzebsagXUdjOWTygbRRl8QgFMlWTTRr1RQzzsh9Zo4IH7fo2q08SlH7sWMdPClueehkMCn4fsbk3u26/v+x1UzQ9bdRXOfFb4xd+fUADzr04AwAIKz4HS8jsF2LRmCaKNAJYuW4h4IoOWzm5ogSB03cKOd3cKgWpwbAxvHhzAd/7tLkS8Qdx168345GeugV/AQb6SCz4zpsCAjb1OE089+QyMgUGxoX1ucI+4QGRiGjLpCD521SW4577fAVYA51x8JgqDo7h09SZMJAMYGBnHa0+/CqMRxx03fwWdERWLemIoJgBvHcikOlH1efHAKw9i1/4n4Ax7UZ4ZhpIJ40uf+iLu+tNmtKs1RIIJDBw6jql6HhXYOLv9FHzm2s/CCWsYnxqHvz2FD/zFF2HUDKw7tR+XbjoTzzz1HC4+51zse+cgLrvgQlSLBq7+wl9B6Urj+NEBqOUSHJ8Hd/3gJ6hXe3DG0vl47wU9CHV3w9fWBn80hkNvb4NXIeGuA29uHcXClgAaPsZ3UIlsQVX5/LjEOdYlIKPe6xXLLgKZnE9cD/k9NHWg4lTiVNjPEGW7It9POLjCZ5aEUx/zWC2AdtC6JYoHU/GgYNmoWkBD7JT5Vhpq3P95xqBlLsFmgqd0D2I1TQCRa4djQ+dxxWa9zsgXB4ptwySZruGgZSKLPevnYcFUBWV/E34q9Qnoce+kAl7sdN1sa85zyeJ1A4HdTHW3LyMWe9x7eD7h3iOkHskuc+ezfI+jkLsmTQpNHA9czwOZ7wIyE1WmXZkLLvMZpQsTCT2Ohw5FJkZzOXT5wkIOLAVUaIYi8RelOgmajH+pyT7LOB4C8iptmuO0N3etoUuVqqyVGoHMJs9zmutsoRvwkADByolgIolF5QraUgkk0mGp23i+UhUN1XIe+WwBAS0o64ll1qVO4TzgtTPHkERRvifdAFh/qz4vEi1pmA5VqYwZ0tHakZaGHtdpAtuFag12w23kOA1mhNONREOQ+emyOHqkbiAZbXJ6CvrceZTnD54nuAOw5mU9wJuWCPtQqtQRDkcQ0nxiqV2bKcpZpVLXcXzXPnT4FZxx2fmwY1EUGIcj2c8abA/dJHhPVMnUpfqE+wrXcdr+kQjMM6hA/WIX7zqA8CzD8zAdddh8apTqcuah65WAu7RC9GvyguF4FD6Nmd+WEFNpSEXSjyFFB+euJXOCexjrK6VhojaRhVMsINR0hNBLwizPWkzhUWgXybp/jpRTJ1FY8UJrujb6mt8P09YFbD7R/BWeW8NCjSoey0AkQLIt4A/5UXd0eV55b1lXP/Ttr/+n6FOcvIiTI3ByBE6OwH+3ESgUDqBZVRCzE7DKNeSmxjA2fRj58hhykxNIhYISV5KMRVFt6Hj0mZfxo188jHQqiHPPPl1cyOiOtWnDaUgmwnh3/24cPTKC7tZ+dMTjWN7Xg2qwiW2H9+KBR17Ay2+4CuBP3HANuhb7UdLLyJao+tSRiEUwdVTHmy/uRr1cg9pUpRbxeINwEJR+Ryodx4aLF2HeqgQ0vwdmo4b8xAxCaiuef2o39hw8iKs+/F6sWNkJj6eK8oSB4lgZ9bFZyaPnPsvIAX9QQyLSiu72BTh19RokqAJ0IPX79/75x7jn93fjYzedh47OXrz+yg689voefPRj5yPZ5kXVmEIirYnDXzzSjdXLz8WrL+zBffc+hM9+7nysWB2GhRkMDtcwcEDH5t8NoFEGfPE0Vq3ZgHC8HT7vBM7b2IukbwJxVcHFGz+Du378EB597Hn88J/+AauXL5Be4Oj4JKZzBWSLJQH1GA/Emmt8fFwAXgKeer0qgin2SFkDbjxrI0bHx3Do8CHZR1lrkSjf096BpYsWYfHiRVJr7t2/D4VSERFG0TDGghGH/iBa2ruwoLMHXkVFQVVgBgJSK9WHjuHP992D48OH0aSDTWoe0t3L4NMi8GkhWNzzVR8aBnu7jD6jcw1dKEkSa0L1KvD9P+y9d5BkZ30u/PTp7nM6h+nuybMTV7M5SqwkJLQSwigBJskCYYSEAh8GE4wR4YKvDLoEG/vaxsY2JtmGi4jKwgit4q60SZvT5Bw65+4Tuvur53dGvnxV9/vvusrl2lVtraTdnek+/Z73/N4nejUxwoxPTaGvdwA+b0iwOho1OJ0Sy2E9WDDEdEqe0+y0Ks5aHHa8mhfVclWwULvSpiHVRRSVE0fuX7dOMChJVCM+ouu48YYbMT42Lj+ZlObwMO3Jifb2DuzcsRunT56RGY84PPEFOf+bNE2QR2gI/sC0mlJmHtMTp5AtrKKnvxs7du/E5VdehXhHryT9GMUqpman8enP3o+6qeOHD/1YOo+JN2l+DyzDCVcrKCL6dDol1TAkgP2RAL73z/+Mz3/uC7j7jrvxxU9/QVLMrHoRTfIRrQbq5TxUpYWQj+apuszluWIVf//t7+GRxx7HRz/2cbz15hvRFg4Bli4C/abKuG07LZCCZJ55zRYws7iM+//7f8fU2AT6d12GL/35N+Bm0g7PMWKSkkuIlktU8kLMKxT/oYHi9Cy+86Wv4uzyHO7+9Cfwuqv2oqVocEOVmc9p1tCol+FxAfWzx6HNjeORI4fw02dflKRRBwvA3So+9acP4pYP3ItCrYCWow4vOYVaFVWSvsll5CfH4KyVYFYLsh5qloGVXB7Hzp/D/FIKlZoE8+CqvVfg2puuR251EZXlBYAuY5PpTmU0vA2cnl7FsdOz2Dwaw0h3H6ycBc1B/AxYcfiQ2HEFLnvL26EkulFveFDRIbMw3cyOag3PfPev8NK/fAul3mG87wtfw4AQwEyJMiWBk9wLP08pGuW1JmZCbqdhyZngIgH8X+2JefH9/F+9AsEr3yKHeLohRcXOOIsaCUCnECQtyymbMg/cus5DcEP6BNgLyDgIqoqoAhJSgeC4uHttcJDHc5Jl7Bvig4APR4IcJIDtiGT6YNhVa/fiETwhgEHQm85TcWQxnkzABQ88Pjqv7KHEpeqoG+x5pDLfjmSjkp1RjwQpSIwaBnsdGevMfitFem15CK6U5wSQpduJ34uqGL8vJBHYfHAZrbJEGQs063BBddMNqQqoHvRFBRgqFJMS66d5nPIQtHt32eFl92FRMc+NnKAVe5p40PcFItBrLnGOEfwhGEpgmYMEH3IVK4WqkRfXKn/yutPFykjhYoHRYE34AgEBrQvlkrgh6Ljle/W6vQIwEdTWLZJkbni9qkSGZpJJeZCSOJHP2kGRDZ0Blg0ENdjfR6LbIMRlO7CbTiGtVZ8qRDu7FNk3TJU5yWpC1ARDqBRnV0OhWBQAg0QsHZskaiLRICqVIkprPcdUXvn8jNPke24J+Z3o7QF87P20Hdp0GQd8YSE8OH1UCyR4XULcMdaC8beMjoh3xCWa2OvQxCXIwaSQL9iuQjgkvrVUSEGvFoVQoRKfpC7JIZJJvC588EkvnDh06+KUJdk7PDSy1v3sEndwIOjH8PoR+ZxIwtENS1JS4Gq6zqsl6W3u6u1CKGK7//K5ioDLomQzDGzcvAk96/qQyudkoAr6bDJpeWlR4s0Zb9rT3S19veNTs+ju70FFL6Cik+wtI5ss4PJdVyHqj6Fm5OAPeIRsDQa80Lleqg0szyehG3X4whp6u3skZvbUqdNCrueLRXkPq+mMdNRlU0kM9fci1kZCNiu9yfOLc/A6bGFFW1scg4PDErNNcG5+fkYi0UPhKAyzDtPQccnIMA6+fFBc/Fs2bsFyIQu/T7OHWcOEpdO5b0n0NUl/0yjIYES1JAcbfn6MXc2kslAdHrQFohKLrGlcRy10dLTjxeefQ3uiA13r7QgbklIk7mRPcLGLtSAxtOkcSdERLM7PSQ84XbaZDNe9LSpYXUli166d0pOyuDCHjngM/X19dkROIY1ETyd8wSiyyQyKuTKymaL07HV3dyKg2e6eEp2s4rjtkZjd8YkJu9NZ0yTKhr13fK9Hjh7D1NSsuOX9gZB8FjxcsTNXVRUhcVZWFpFJ53Dq5Bi2btkiTlJ2Lnu9mkQec+309MTl86WzkU4c9mnTlcEDFJ24XqUh6QJLy6vi7uA+61J5UDPhVZ1QnS0hIglCkuCniIcuG5L2fo/9dej6YJczncLcby4ZHBISlAQX7wXbQUvilw4fQ0hCD4H6YhFBXwB9vd1CiL7mAC8W88iWKhK/LaSKZUkyBA8QEuHORpeATw4o4tI1DOlkphCDBG+9UUOumJPfy6QyIsCgQGJ1hbH9DbkX6QKngpREK79OLBJFPJFALBqVfj2KMHLZrDhvQuGQfEbs+yUBzHhsEtsknnk/k7C2qwUMaBRBaZrsEdUau8wrds8we5S9HjjdTkTCEdk7CKLzgEWnfbnEaHiKaizMLcxLnD3H/cXlJelmphN4pZxHNp1BGwUGXh80xSUOar72aDQkXZrsMOe1J6lRKFfs+EvFIRGaJOPosCVA7g/45XsWyyUhgXntqPatFstyOKEjmjHXJEgoaqjUanLIY4w03xv3y66ebnFzcj3bhzubcCQB/FqXMGOaV7LLAt5zFmgLt9nPI6e6dv3qMqxbihtGrSifdc/gKDSlifEDT+P4kQMwjBpaCmlPFaxBbLn8GN6w0Y4VFrLE7u8WklLECwTVeVSyXcHFUgFPPPYYTp04jo9//A+Rz2bw0ksvYmZ6Tvb5ZotCBgpfSK04RRzG/nQ+49y1ItpcDfhIcDrdWK4YKDScNvnL7k8nu2YYrtmES/Xguuuvx969b8SvfvU8fvnYkyJ08/I56rYPuoVKDaWKLnsQnWkSYN2ksKgGXyCE/qEBpGbPI+Bligl3DM4GtqiM4pZr3rAHE5MXsPeNN+CaN92EpsMtAiIeeIUAZuRoi5HQ9pwkh5nX3NF0Ibrcop72mnUcfPhpTE6t4Okzx/GBD92JPZvX44VfPgQ14IE3HsGBhx6ViN26fLSK9EFyBuBr4nXidZMaX9FHkwiGOHY/9tnPoXdgWOZB6bYkySVR57bbWg79axPovxPAQro1UTdrCLKD09Dx+EM/Q6aqo2vbNly7bTdeen4fSsW0zH109XIWO3bsFC6MT0q0HGdD7iO2eO63CGDJ+v/fvamvxUK/NgR3dLhh1ejgV/DVD30WLTr5PT4UC1UszMwhm08jk8rj4OQixus1DAa7EJ06iz/568/ANO1Ye86QnGPZ36S1Wsi2d+AVKwtPvoZA2sDpUhZ1t4qVV5+B7vLiznvuxv/4xhfxxvUdOHnoMPo8vYi72/C+z30MZjqPI0sLmLWcuLV3PabmJ7F5cCdePPA03hIYQWDnRub44yOPfQN6eQL7XphFu7eOd771jbhwYhybB2L40bPH8Pabb8DBI/thFNl7ZeLKy/ciVzQxHIjid297D77y7f+JR548g6DmxMh6P0LuJhqOENKreTTVFryOJr7yyQdxyRV74eWMYJSxOHUWZtPEUy8fwMvPHoW76MWuLVuxfTCCofXt8A33o1TIiUjPGQjiX375CBolCzu2juLKjRuRR83uD2dyQiCAWpWzgQP+cBhagHHLLhHicK7ms4Xrl+5dvd5EvWjAlChlxpTZnbrsBivU6nAHQhzQ4PYFEe7qRjKfQ7FcQN1qoq64hQQmACZRuiQleegXYVcTTRK8Qspq0B0WHLIPUHjRQG3NqUmhg4uJDEYDBb0OJ+f7VgLBNnZd86zBaDy7I5tJECIskQI2O+acZxGbCOb9wO/H6gP7PfDcwy2LZCnvW95Psn+t9QVbDgtqyyl3mVsIZTveTfqDhRC3o64lVl1SIay1mRTgK9MJ/DUtjM4XsLGvD7/Iz6PiYic7gSI7OlvSmww7yYdnLpWAYb0mMc4UWJhNhzhZSKxTLePxe+DgLMUY7mwezUpVZgXGNvGXEH+/aSEUZAUOz2omKumsiMkYzU2hV1tHAiYTQwolu0MZDvhUVeYrMG7P70NTnKf2jFzJVyVpiiQrgd6hwX4UKkVoITqNDYkTr5RqSK9k5YzCrl/2zvH5JuJivQ6XxwWnV4NbcSO1koWq+pAr5OT5TXEUZ5BQkAJjFwqpJOJhit8o5FUQisZkZvQoGk7ufxXrGIF+9U6U3U5USNQ7NSgqE36Y2mGIE4PCFKbg8JnIc5bJCExeZ5fTnrECrDwi6U/hUQt100ClWEU5X4FiWTLvVOq2aFbzuVDVTbS3x+HzuNB0kQTmAVFFiRHTcMJYi1pktQ9nNflMzQaa+QrqmQy8Iki1AUh+TRfFxYYuvduMVeSK5fmrTtKZ/dAO7vVcV4yNdkGRZA87JrpRq8Cn8l4ykM8V4Wi5JF1K1ctyPhHxnl/DI1998P8q3nDxi128AhevwMUrcPEK2FdgZWkFzloDSraO3NIE5scOo6AvQAtaCGpedEXiGO0eRMgXxksHX8V3fvIEfnPkAnxBL976uzfipltugOpWkJqaxIWTx3DkxCEMDQ7j7jvuQ2esDZoTmKws4NTKNB598iAee/IFmVXu/ch7ocYKqDVrcHtZS2GgVMggv9DA2cPTKKRyUFmfwTMHnZNOP2pGA4mODlzz1lFE1xHj1ER0XsuVEHDH8fjPX8G5yQu44e1vwKatvTCNDJyGilaphdnjE3BUidNSWOSEx88auiiikU5s3bwLg/3rhRyOdXTij/7b5/CLZ57Ae/7gSsQ7e3Fg/ynsP3AOv/uOXWjvplgwCZfLELNMaqmODYOX4vzxBTzxxH7ceecotl3qRVNJYmHVgdMn6njkRxnk04AnEMamrVciEO6FgiRG+j3oDlVx/ZV7cMXWt+F73/kJXnzlAH7vXe+As2miUCojXywLiacwhY+CR5J0xASqNTuy2G2L/wRflfqcFvp6+zA0Moxn9u0TQTixSxKr0WAIXfEEtm/bKrPb1PSUmKRoJvD5g5LyFvD40NvZjYjfI67ofN2Euy2GiteL0tQ0jnz/+5hfHEO5mYfR8iESH8S6gZ1QPXH7/MuIYc6M9boYBQyjKlh3o0XhpFPql86NXxARZV93v9TncA5khSMx21q5JOdhYgwN5lRR8C11JJYYH3waE2GIixj2Am61xGyysDCPzo4OwbaJi/D91atVwXSu23stnnryKZmrif+xao2YLGulBvuHsLS4LGd/YqVSKdLiv9fl9VAsx+ubSi7LvVHMzMMbbEN7zwA277oct7z9XXD4g3Lu57C5MDGJP/zoR1Eq5fHnf/4VNJo19A2uQ7gzAacjgKbO62qne7acTXA+b7ob+Na3v4lvfOPr+MD77sQXP/0AyvksStk0tGgCgXg7HK261DO6FROK0pRZO1so4y/++pv48UO/wMc/8Wnc+o53w+/xwRRsyw2npsh8xvmVSTfE8SgiGJuexkf/+NOYWlzE5iuvxJf/6q9g+TyoULhKLKKpomU6ZH6mZNstIugmFKW15gD+Ks6tzAoBfPlV14iRzMUCo6ZDiF/2PbqUJkrHDsE5cRaPHj6Ih198GUZDQYPR26qKzzz4Vdxyxz2olPPQFJK2dZRXl5CbmxJHfHlhGu41Mpm4Js8ZhsK0t5pgU9W6IbjanksvRauho5RdQbOel9ftaKiAz4lkKYeX9p/G4ryOHRt8GOpuR1jzo1ovwGiWUWkbxujv3IbRa65DWaXARZFeaJ7xXBRGFop49vt/jf3/+g8o9w7j9v/2FQxu3oE6BbOKnXbEdWknQdlnNvkpqWf/nsR00QF88WF78Qr8/12BrmveIUgGbyYCECTi3C6vuBEdCrvuXEL2kHggvMDzPB1RjNlzeDQBxRkBbRdZcaNixKIiDzOnUpPMfBJuPJgSXCfwXq/V0GgagNIU0I/9elSX0XHMDlc+cOiUI/jASFY6ByrVupAbdNdRTaObdsSudM7ywUwiuEmRtUv6gOFg8KSCSt2OLqXLhor3kN8H8HW76ORyQjdqaAiRzAg5OnnraDkaQoI5FT4svOJU5dcmoUEnoSGxvXT2mtIPRdcyD+SMRoaLUSmmgJguh61msow11wCvg8smyKnmLxWz0CsF+DUF4aCPKASyhZwA8DzoM2qTrQiM2mY8dY0PzpZDHHEkghlT5mV3o7hb2Y1QhsdtP8x1xgmzQB6M/FClF4pDiMS6aZqQZAREuDuSgG/V8wj4I2g52bmswaSazE2XlB1H51eDAnywC4u9bezYC0YjWE0m4RUXsCYPBRJEBMLaY1EUMmkZBnzRDkSCIVGVJdNJeINB1IkC8bNqGigkF20HMzui1yJa+fnw/7H3hOslwvhXDqTsYmARATun2eEp7kmPOPji8XaMbtqIZCYjMcQdnd1CjtJ9QYCdJCvJbYL16WwOXllP9vUkSEgDN8UPdIvoehXdA90CWObSGRnihoaHRHFJR/Hk1CRS6VWJn9u+dTfKRQPhSBxLq4vIFpOylhmRJ+S8Lygig3yhhMGhERTKBSxm5iX6O+z3Q+N1gFPAJxLs3T0Jcbt6PPbfJ9nIaOdCISNO3Hh3j8QqN3QTmWRahr14Z4cdn1ctwGK3BddjKIhIJCqxzYxO7e3rlejlfDYnMSup1bSsgY2bN8AfCkhsjVGuwxvwY2p6Vgg2xpLGIjHpjQ2E7KGQ98GrR4+IyopE39zsjHSSFjMksXuk77hSrqKjo1OifcU93Ghg3fAwlubn5dCwuryM9ZeMoHtdn7jZx8fOIOj3CKEbDofkPl5eWRKHLodIl+YTAJHAWzqZknW+rq8L0baQdK2uLKdEVSjRvuUa2mJ0AjfR09uDpsOU151ZTaJlNRFm9zXvT7db7qNcOo3Z2VlxH9LZuW3LZlQqJXR1tIsbfnEpiXhHhzjLuN9VKyUkl5Noi7ahZtSwsLSEbJqx87bzZ11vl90fZ+rijCKBT9BU4slrurhb2M/m96mId0YwOTOHas1EIt4uDk72obSFgijVa/CWS4quAAAgAElEQVQHAhgeGpSoRsaZEhRMxNvE2d5UHGt7hUd6Xrm2V5Npcc8ylohRoewAlOjncBABv1dEPuxznllYkvtoXV+fdAgzHpxEIdcm+/QCbg3JlWUZ+AcH+iUdgvcn12E2X0C+UMTi4qIcetaPjMjfqZQpegC6e/pknWXSKQFz6d9iv20iEZN7Il8qijNleWVZPi9e83U9vSIYoGuVZA73Una2yx5QLMhh0yZm7eh6HhTYj0tid3p6WvadoN+H0aF+EStxzZMsyuXzsjcQpGY3CuOU6VDnAM8BVpzkToqD3BI9SZJWc7kxPDQkREYg4EeO90EgKDHgdPnytYhjDC15nvFQU2Q/LV1eHg9S2QwCwaCsS5K9fAYuF2wyW2KsVVUOPCQGSd7yfiT5O7iuX5IsXuvepeuTStuyXreJ8rod5cw9oz0eR7lQRJ19fxJBHpKvzz9HwpzXiEMx72+SGtJVzD2VEZRUpzaa4uKPtMWlW1n20EpRiG2KPkj+syaAEe909YVDQds562Z4DzuX7QSQiqXDcjQQ8YZg6g0YChD0OLF6+hSOHnlKnFSNJqMpbRfexPQMhjZtRXf/MCw+H+kGlSho++BHMkX4xjUnHV83O4gff/wJnDx5Gh//2CfkMz344gu4MD4u5IbOuCD+2mzittt/HybBd6pEa3WJOq2Vikinkzh//qxcj6bG5zLgpWPMQ5LDiZbHi6riwJXXXYe33XQ9fvOrp7E0u4yxc5PIFctoqS6UjZqIAQLi1reDpdhlVCzW5RnqUKiAHsb87CTCQRccbg5EThgVg81GeNPVV2N25jj0pgO333UPeofWo0Exm8vuiOaat02HdgfpayTUv89uDjp17c7JRjGP5x9+BIVyGS9fGMcffelLqCycx+rkODojYXz/B/8LTm9YSC0VhkTgUsQl8c1C+K71/woX1YLStGC5XBjatAX3feJT4gi2SHK4NSHL+edf+/HbJCzXGJ+b/KrVZh0+zQ2X2cCZV4/h9JmzyFdrePfHPoj6mTGMHz6GgquFpqoh2HShZdbx/R//GA13UJyUonJuNeBU1vqA2V8piSINNBSScApcLa4/ukgZlaWjM9Qm5PZHr38H2resh9OhwuXTUC/U4PQHcHTfAWRrZRRMFftOncA9N70RG4IBhMMaEGUthU2Q89ApBJ9uYqmjHamEB8nFKcRp0KwYOHV2GXfs3IHG+l145FffRtDdxMunn0RyfAEBtR0TS0ncsPtSSaS45ZZ34VTNwPwTB/DcS8+ipUWx97otUBbG0GzFUQ6qeOXYAbRcOcxkVOzZEcL6wU1IFqs4fOwQGib7lFtoOFq44nXbMDs2BdXjhy/sRT6lI7NchdOt4MRYDv64hp3DPrxu52WI+sIwNRcu6evDU0+9hN+5/jZcOHoSe163DVft3QRfVxccPg9OHDqI1EoO3/2Xn2J5KoNyTsfm0Y149zvfhN71PrT1tCPRvg7z02OoFitYzdexpX9Aut4UzSnPdpfiRcPIIcCIL53+W1We+3SfcialG5SCTs4zJM3Muol8qSppHG5Lhe6syMyj8evUajg5O4bXXXujJApQ0NGigMVihH8GFaOBBu+RVhOFRhMWhZZM46GzlAIUrg858JOMIyHaFPKOjgiJgmYqABXu/KQZhyxR6GvELc8avOc4k/N+lk5XO1b+Nbc7QRibSHuNELad6q9FoYuHfC2enPHJ4gBmWgZfD7vA1+4x21VsV5VwX+Oa580jTn+uP+lnteOFGWPfdDpxeaCMcFPBD549A2VgWM4IJH959uCZyXagkqJuSRoEATuKMbinVk2eq3Q4uWc77ShjCjpI8PG5wuetk93G3KYarLexoDMlJ8S5U/KJUMkXoTqcCAZ8kq4R9JB8bqClkqxuikuVZ0deeM41fP60XE2Y9bqdfsOYfTiQKxagaC4kOjvQVFh1Q7DKBa+iMpxP8DvTbEI3mqiZNZknOLfz3MZnpS0YVFGrGsjmi3Y0PpN8/CpAx0uxJucP7uWMoWaqFJ9THjeN5XbnPJ/TbkkuUpCbW0Z1fgZX37gXZsgDh+q146Cb7HwGamZFRKA80TLKnI5cB89uIhglGMfzMZ0MGvLFkhDY4vQwmihX6ACpQHM4oLko+nPLeuT6IcFOCtbBL8WYPrOJGrPQFYeAhKyf4J5USHOecMDF5aRb0FpNqIyZzufhU5ls416Lp7Zg1RmBwShqPh+kmGAtzYMJVBRKuFCz2ClHgSBjAD1wO9zIrGTh0loyN1GQVikUZc/Xy1URcCqqG/u/89cXwZOLV+DiFbh4BS5egf+AK1B49aDs9bmlFKr5ZTisPNrbfejubhNn58TELA4deRWbdu7C2ZlZ/Pqlozjw6iQ623247+5bMbSxH0ePHcSplw6jWa1hx87NuPaaN2LDyFYR1lOsvNhIoeJp4t+eOo1HH30OLk8D7/3gzdDiebTUBkxWwFQLWF2aQ2VJQW7eQLPaQKPO2YTskwaXGkaxWkVXXw9u+f3tUNvyqJRNoKHA03IDdS8e/el+TC5M4k1vvQqjm3vRclRgVXVEtSDGD52BlbfgbTFFygGPpwXVG4YnEMP6oe3YvvUyMfG0d7fj3o/9P3j2+AHc9Zk3IxjuwAv7TuClAyfwznddhsuuGEGxvIhCYVWif2fH8/A5O3DhxBJ+/euDeM97hnH13i40lBUoagInX83joe+ew/gFIBAKYNP2K+ALdbG4CFdcuh4DCRcu27wZnmYnjhw9gWRhUVLWGEHLQwYnspphwcWqQZdqVwtJVYMD3T3dmJ+bFcyYxiPOHqEAK5hquOqaqzE2MS4icJ6RysWCJMsxRnjzxo2Cay8tLmFoaAhnzp1BqC0mUdN04g739SHmVmBVS1ip1BAfHEGoZwC5mVk8/Z1vY2HqJNDMI181YTo8iCY2o29wOxJdPULSVzhHwCHiM+LkPCsoblp7mnCoLiRzWXhoJHKqUC1b9EfzFGc2kmdMaCFmQGElcVi+X4r0KSyn+J6zFWd7zkHEkolXM1J5eHjYng3X3MKsOty2dQtibTHse2afEMA8m1d1W0RNMT0JcuJmJpPdpAKInACPnHR2GqhVSpidmcLk5BiMShKaaiEYDaOrrxebtu3ATW+/FQjFRYiNfBkLc7O4//5PI5PL4Zt/9y07qU6lALOKUCCKWKQLipPcgwmz6abdCZ5oBN//7j/gC3/yedx1x5343KcekEom/q2Wzw9LdQk26GhZIp/m0M1UvaWVFP7p+/+MHz/0M9z2nvfinrvuQqItAo2ktThQ62Kw4nmWhwxDNxGNxXDi1Bnc97E/xFI2h2tuuhGf/8r/QJHpdYoDNaaStjRJ8GQ1Ced6u4qJ7vkWyrMLEgF9ZnEa937m43j9G64V4YSzYRvhmB7jpNubBPCrB+EaP4snDx3Ck68cRMVwwHJpaGkufOKBL+OdH7hX1ligqUPPJlFcnkVyZgL5xVko1QKa1QIMuoCbDdQoDuC5wmVXvbDGip8fsSzyM07UUCksCAfkdvuRq9axsJrBK/un5HyxYciP9jYvIuEA6lYFBupQh6/Ezrd+CP7BEWRbLugWk4F4HmBaEdAoFvHcD/4G+//1H1HuGRQCeGjLTphONyyFcdl2HQ6xZZ555L+5/vjPGs5x0QH8H/DQuvgl/+tcgehV7xIwnpGgEkUmAnZFCupJOvJQSycpM6JMvSaEmKjVCeg67Q3HYlcSLCEvSBLQVUuHlp9RyzwU16lEMlGr6XLhCHqTvKywC1f6o6hMdshDgWACI17NBocPU1yyEgeoOKXvwh8Ii5vW4/SiXKYrtoFkckUcVOzrtRqGRFZ7vUEEQmHpUyRpQ5V0yzTlAF1rQRwKfPDYIA8VOoa4uOwITBuoYQcvN3rGtZIkYMcjGQ7N45GfVNTz4UgXjzcQECd0o1yVP0cQih4hPtg1xgnTJccYLyqOBF3iRqmgmMvA0isSvay42T3FSEsLiURCuukIfkukpcMpICCBebreaHpg7Bo3Z/axqaoLRrUkzgf2OFDJRRCHblmCSRV22KmKRMtxk2bMNglUXnMCOY6WT5RE4Ug7ItG4OKbZpUWimgS75qGztSnxm4wfLeRyAvCEQ2E4rKKQ7nxU0SFLYoO9vD43FXF0/jnEncuIahIzNdMUMs3t8cGpeYXcE0egm31ZfiFMSCDRxZcrZgRo0ys1eBlV4nShp6dHHA4Es9hnwdhgDigk+klStyUSiMbjQnSQSOAaYhdsIhaTz4ygJDElxpEQfCPRRKV/OBhAS6JNWkinkhK7KTHnLcifsWNRNSFLqdiLJ2JYXVlEPpcXop7dIIq7hWDEC2crLKQZQTk69Rh9OzM7I47Y3bt3wRf04IXnnoMiDEkDsVgC1YqOUDgi0X8kA0gMkPTk/cH1ynuUDrl8OYflxSVUiyVobk3APXbYGiSuDQO9vb1CoHKNdnV2ColJ8ofCjWw+JWINDqmxSBtGRoZx8vRpcTF7fBpiwSj8oaA4qBkbnM3mMDUxJcRQVS/DbNbh93klSpuEVCgQEPcq7/PV1RQWF+1+VpJwvJeoJGR0eiq5ilpFl3ukMxEXlyv7YBmrG4qEUciWxLHALlKCWyS1ItGIAKPsgPZGVMzNzIqDwav6sTC3IMpADlgejxu7dm8VQI7xdySe5+fnRKXI78+4bd6/dF+yR49rUaIpWyQXSzKUX33165FaXbWdfoWcDKNMOOjq7EZbohPp7AqKlaK4Q/hZU5TQ1dkmAgmutdMnTqO3u0/WGJ2aXBck8TmU9fT1Skf3wvwCerq60NXRgcmxCSGMgmHbRbK4vCJRzwQ+Y5GwxOmenxgXAHd5cQG9Xd1C/FJIwa45rol4e0w63vj5p9MZIZtSqbQAzj09XSL+6OxoFyUlRTyMwPZ7NHHoR9s7pIOYB0SKGyTOmIkObvaSWgioHhn+GRtMZ2eNndqRiKhDuaYlicHhkPuW3S/i2gmFhMgkKU7in2uiPRbH7My0kJqMTefnQNcx98DO7i7Z6+mimpuZkb2CXTVedtuK6rQhALK9n1qynh3sMBT3t0tATuLu/Ly5X/C9ELgUAk1xyD1LgpffW6oDWk10dnbIgWVsbEwIYB7iuIfJn6nyz9gkPve3rp4uiY1nlKOsLR6GnPYex8GT73lldVXeQ5hkbyAgBHYoEhHnNNfI8uIiNo5uEBJ3fn5e4usZg06gnC6f+bk5cf73960TpSjvJ+57UfY3p9OyP6fztiiIB1OJ8nQyJj+IUpH7rlNSFWrVusResyeb90QXD4O1mnwf3mfidl7rrBSCmf2PPPgztlLXxdkXZaS9aQgpz+sfj7UJucOYHR5CbHI5KM8ivW4iEgqh6WxhObMqIHU0FEMgEYVVK2Px+DEcO/6MEMCM1HQwrtM0pHuIMblve9fvwRuOy/4tzlaJcLZdcQSyuXZtZTWxfn7WVTz8y0dw5uw5fOi+D6FplfDcc8/jzPkJVKqWxCDlihWsH92MPVdcLs5vEhZ0OPM98SeJbEZ3nXn1qHSv8+SrBTwCvnsp8jKdyOfKuPWuW3HVnitw6MBB5DI5HDt2HONTM9D89udLgRUd8uKQbTHiuSaHY/ZAsuhx4+h6XDh3EsFwwCZcGKleyOKdN9+A6fFj4mxkv+mfPPg1NAgyMJ5UIsNjdqzyawSwXW5sD5skhNkLzXnI6YQXLWSmp/DCcy9i/6kzUMIRPPjFP8azj/1SIs0mJmaw/9Crktqguuw1YxNRdpOHEBm/NcbytZOMtlxufO6BBxGOxeFy2qpiHmb5XP0tBth+SXaLsBzwuC/UGjq8HjdcVDuXa3j44YdxbmICt93/cfSawOFf/xtKLR0ttw08+L0e/OjnP0e+suZCblBFb5cEy6FZ6rHpPqD0kC5hJ5xNRlOz/qKJJp3ligKP2cIdu/diz9WXwxEOwOtijUgduteN4/uOotoyYK4W0DnQh66oV8Q0fF762+Oyf3AuJcDjZ4Q/DITWb8Ff/NPf49i+xxAdaIdWc+NCuYD1XgstVwMVtR2V1iI2Du/CKy+fRjxooGcgge3xUey54lr86Mc/Qu/ICG67/m1YZX+bL4F7PvZRBMI6DK8Xe3ovhRUpYWViHMlqBZ1eP6ruFuIhBdHOIZwdyyK5UhIRz57LNyGVTKJZsuB0GChaQLHgRU+3iis3vB5PnnwZhl7ASCyA+++9D0ogiF898gx+deBVaGon2hwamkoF3/zapxBo68Bseknm4QZJMNPE//rxI8isZJAIBfCJP7wPqZlZbN5yCdzRdjjagpg9dxJHj85giGKyALtfO6CGNeSWMnC29SPQYuoKxSZ2zG8oGoUvGrFJR5ddOQC4YK3VtJSrFbgMN0yXnfVVyWalf+rQ8SO49XfvhHbZZjhdAVmoZlNHOrUKt1dDMpNCvWqg5VRRYGINe7KaChpON0yJUW6h3mBfriWkML9nxeS/KyKME5LVhlJk3cseY3dEiehEyF/GrL8WU00n+lokuZx3hCi2I4L5XvhDlOdrgJB0s/LPCwCx1mkt1TI26bpm+RWylnuv3R1LkYcdfc9oaekvJ0nL0hnLQrHpQG7hKDqj3Ee6UTKaMj9yxqFj2WBctLwZp0QMc28i9sb9gecl7jM8H7Byhs5dxg4TEKPbn3OwzP38aXH+d4hrGYYu0dbNch5enpv0OnwSbehArVSSWGWGG/gDPjjopLALE2DVWT9Bl7UBb4CuEoKhQSHnmZpA53lbe1ySe6TejMSoS4VeMbFaKMrzmyJfIapblp2sUSmLKJfPX5KoFMWaiiK9wyIaIgnLfuRMHnpVF7GjO6iJaJIiBRKdTYsJI7rMlEwi0TSX/LcKh6T4pM+OYbS3C+tfvxO6uJMdqLJvj2dDbvOKCzqzluGQM6kkhbDywU2nLdMMnALScb0zHYtnNRLZrBzgn6Hoiec87i3G2tzD1CeCki1HU3r76CCmCKFOAl7ObyYMpo9U6/AxeYlnQ4qOeTY0WwhRJM0zEYl3eWUNGNUqlAbXMv/LiYpuyMwp9RY8W/lCAgbz+1KosTQ3L24jijDk7zCpg2Aae715vnQA4VgUz3z5i/91wI6L7+TiFbh4BS5egf9EV2D+Z/+E6clpBDx+rOtJoL3Ng3w2heTKEoYv2Y4L04v4+t99E70b1yO6rhdjs0k8+uR+9HW6cdWeAZRaOaxkF3HZ+ktx1e7LMXpJP7xqAMvzWaysZlCrWzAjDTSDLunCferx/XCHddz47tdhZFcA1WYJFdOAUS8BRh2h5joc3Xcey5Mp+N2sgaAwuAHFFRbXXbgjhDe+awiBzgryWRNN3YWwO4RWzYvfPPkqLkyN4YZ3vAEjG9dhJT2Lcj6NzSMjWDo/g+piFX4rJkkoJPIUXxBqKI7ujlHs3sF0Ox86u+J434feh1fGTuB9n3ozQqFOHDs4gWef24+3vf0ybNvVi0xuGr09rKzqRq2kITVfx7kTS3j0kWfw7ndvQv9gE/H2FsKRHhw6MIcffXsC6SQEa+oaGEUw1oO2iIo3X3cFwi4DKs9jFQq58jCdRXHeBohdM0GGfbHVmsT3EtMi9iEiLcUhhGcum8HS4sLaGdkhrmTTMNHbv04SNc6NXVg7Y1RFSBfQvOjr6sLGSy4RnLOjPYHjJ06Iw7LSaCC5tIj+rk68bnAdmuUickRlI3FE2wdQy2bxyPf+EfNnDyGoVFCo11CoW6g3Y7AcEfT0D2Hwko3whUgmM32PzmWXdCUrJHGZAkUMw+uR+aal6/Dw3M24ZnGompKORQxOZl3Oraxq4kxmcSYLo5gr2NVArCfRa4LzTk1NIRIOobOzU3B0cgPEcojpb92yWRLHzp05K0QdxZjENXlROJsQd5CKPdqOSLQKAWqhadaxsjSHsfOnBUujYcnjdcAfdIt7fHC4H5u2bsFll10pVYyW4UCpUEXdqOOBLz2AVL6In/7iEYRindBrRcxOn5Sea2JsNSOFaMKH3p5tUJxRKJ4Ifv6zn+BTn/4k7r37PnzyDz+HBlMO9bKcJylGpdCRdWF8X0wEXVlN4+Sps/jhQz/FvmefxT333o2773o/Ojticv8uzc2gWihKjS+J8LHzFwSn3n3ZZTJ7/923v40jp8Zxy7tuxgNf/xpWiwWpwKlaJuqWCxY0WC4nDPIsTAayjzQozy7iO1/6Gk4vTODe+z+Oq6+9TswLDtPGyxRNE5Oa1dBRP34E3qkxPPHyy3jipQMoMfHK4wU0B/7gTx7AbXd+CM5KGb5yAavT55GeH0cls4pqNgm1UUMlR/NVScSzNFpRYE+hNM8bwUAI4VBE1gZ5loZZgFVbXsPTyyhUW1hOlnHkwBy62jwY6PEiEGjB7aULw4Gm24G2bTdh680fgh6KoChpaCqsJitkqIttwsjm8Pw/fxMHfvhPKHX34/e/8BWMbN2FhktDtUFTD6FsCnrZU92Ua8UKLZ4PKKKVisyLHcD/iZ52F1/Kf7orELjiVgFAGdlVqzK6wAvNpUFz0wFrl8LX6ySQAFV1itrJo2rSJ+l0eOVhR7VOvVaWBwLJA3bqCdhoVgV8YJQzCbcGOyAYoWY1UOWhVnOJaoqnX4knlZhDOmLccLpt120o6LdhxhZEzcy+K4J7Gqpwu1SUy3XZkAm8MlaQpLXTYSKfXxV3rg0r01FsIOD1IhTwwR2MCKBfKRcFeCUpyoeREBR0LJi2GlvAIOmYMtDZlRBAmjHRNZ0ktSYkHYmJXC4vD0yCTG4hR4CYkE2M0Dbh93hRyufFrZWpZGzCjodvxoDVGSXSRLwtCstQEfC3SXxnuVoWEprRbXxgMoLMG9DXehIl8R6pVEoIc0aPaS4HWnVGgNZswlBcSjZoRUcy/539y3TukkgnAU+FOclQud4ednN54WZ8tgDuFVRr7KbUsJpeRLmeRSjgR2eiHUGvF0aFfX8+cTIuJhlJHEY0FpfXSVJSOqMJ1Mk1qIlzLB6Pydqgg4vgIBX7esNARS9LjwTVZbkMCWSbnCQQMTDSL++V7jvGTfMhR5coAaNsLo1AQBNigz2YdLKJe3ytfzocYhetXyKkSQaQ5CJwEo5ExYkXjAak85pxx5rqxsTYGAy9ipDPduoZVlOcswTKGHdN50QgyL7miBDoJKv5taX3FQQ6VSiqgo7OGJqmgXQmDd3UMTU3BU9Ag8NFJ3tZiFg6IdkHUiIxTsI7EITPaztvCc6G22Lw0WVO13ogaHcx85pHQojG/KK8y6VzEkdcrlaRKxdFpZXLlqDXGwKgzc3Pi9uRJKIoohoNhNt80otKwnB1aUX6PyOxNommy+YzmDh/AfPzC+L+5hpf17tOCKLx8xeEEI8l4kL+MjaYpDCVf3uvuUZIq2BbQMQSJOoy6SxcbiYB1JBMLgsBHfaG5dfDhw6JCIQdqfxsSTbTUZHL5m1XepMKOzowHLj00t0CujVAAtwl5GqtVkE+l0JPbwdWlxeRz+eEdO7o6JKYb/YW05lMEojCCH5OJAInJybQ1dEpUcHc5yS2VNcRCngxNzsrMYKjo5dI8gBdssmVFVSqJbR3dqBWbyIcjsoBxbSqAnZPjM8i1BZEmq+lqwcdiU4szs1jaWERfT3dGB0dFfKEKlASgoSLa5WyrK1NGzYgGgmjUi5hemYGW7Ztk2jxxYV5FPNZ9Pb2IBQOSkw2791quWKvh1pV9ix2Bfp89rVeWU3JNUtnsiKO4AGFikp2Q4tbsGFhemoSu3ftlHUwdv4ccqWSDLQBv08iqmORiAzivoBP7pFMJiuxwpZhoI3rnZ9jOiXgNfcT7i8chimaodiHQz7XSTgchupxyd5JgpAdvlzXXHvS0RcOwx8Nyn3Hn/z70p0ofcY62sJhBBgRzcMJv8daNyyjHPl5eZSmLT6g6rRcln1KwF3TdqOXCmsOWhKcTGxgPcFrgD33QsuQ+4+gO9cEXw+/BglSClXEiagosibp2KcbnuSXJ+DHwsoSzp8/L3tPor1dRDp0jpMYbw+HYNXrEg9FlzS/p3Tr0iFFstfplD/Pw9H8woKsO8a9M0mAv1LY0mIfMQVSXh+Sq6t2PK30nTTQHk/IOuZDUZy8FqP6mfRAt5RXyE3u71xDJBn4d7nHMEViSZz0vSLI4B7K/8/X4XariMba5L2TrOb35z7IaGoKvXi9M6WCfC4aAe+6Lv3gbdG4xPjThU9XUaqQgU9hLHgVpgtQrDqSZ89gduaUdN40Wy5xmPLAOTM7jcmZeZTqJu647w/suGanC6rmk2tHMNom/uwuYCH+Va+sZ7qO//Iv/xLzcwu4//4/kOfo/gOHsP/AEbD+2unkveKSg64n4MPAunUYWNcvSlXuHbxGuXwB+5/5FeqlvHQ8EhCns0tqGlpuFEpV5PUqvvj5z2LjJcM4/PIryGfzeOH5/UimcyLsUj2sQrBdaYrDjXK5Ku40h8OOWOZntHXLJpw/dwF+kv31MtoCTlx35W5cOH4QTcZqOVRYiooH/+wbQtSQ/GC1gs312odjoVbWomhlDTPuiGvaSdV2A/5mEy8//yIeeeLXeOHwGTz6659Dz6zgxP7n5Fo/ve85VI0GXKLSZeXEb39te4YQgookGB2QJAJcKra97nLc8cF7JNqfL4L7ItfC/4cAXiOqhX9iZC7JDMuwCWAKN5rAL37yMxw7fgLB1+3BR97xdhz51aPIF1MCpqhOjxBo8yur+PXTz68J4rhv2C5LCtfIATMamIyRg7FWfMIqmsyFFPu1Wib6+3uxsprFlsFR5Ks5+B0OeBUftg4OYvdVe3Du8Bgy5TyaS0vYedmliHZFEevtw+TYNHxh9j/bojLGoFV0E8+ePISfPLEPE9kkbnv/3SgtT+B33v17mJk9iWP7H8e1bxjG4z8dx0pzFUqZ6Ss1NCsGRkdH8LtXXY8f/uRhbOnZhFtuvB2bEt04lD8KKwj8yV//PTLZWXS4QshlTbTFFWy/dBuOHz+FG3dvwopzFQKoyb0AACAASURBVAuTaehWHK8cnUXLBO64/UbU6llMLY5Dz+vwa24MbNiI+bl5fPgtH8AX//RruPczb0GjBhw7M4FaXsfOy/dAL2XgiyYwM5fEXe9+G5wtN/7qT/8FzUoGd937dmx60zVw97SLQHPs6GGpJjCrVUmnKGYVHH75KK657gYYrgJed/11gK+GoweOQ3VTsNGEmkqjojfgHhiGr7KMfI7JJGFxDzJFJJbokP2yyWf98/vxputvAIIUnSio1Q1UUwZqjpqdANMwkFtawZmZSVxzxV5Rj5cbQN+2rSIeYWwzc80IxlDgkqFgydLFRW+0XGC2Dzu6uFQIajEzpybRYAZMxurCgSpJUPZtMz2m0YAm/dY2+SsUpjg6mVJkP7cIIrz23OH/514oC3Mt6pwE8GtxY/zGjP+VSOi1XmzeEwTM6GjhDM+zBvceiVNnItBaj7Dt1OWXpXPZFtby63LvlucGBSzklPlsMHVYxtrXEJcwI79J+ClCPJLo5X8zyp5kMolgkpncUwliElSh+4Pfq1qvS20Gzzqy16x1HfMZ7VHccDHW2jBhVkrwMqHfMiUpycv7hIlBkmBhwutjzQCTjCpQnZqkSFT1Oqq1kkSEB71+EQOzhoCpSaFIQISPXpUiN5vgZe0L9w67EoYuABNlsyEzEs+JUhvBi0S6nAlVtiJIlP7szrUsOyGEvxf2B0WUTDEnO2/ZZUtRG/cLmUcdbjgt9hfrcNGFpDjg1lQsz81AMwxs2bNFkh5qTJNy2fMhP7fX+s5taZgtIODziB3H4nYhacoqBZkz+Flzr7bPrJz5HGufKdOT+PkyxYMxzUxoanF9s5ue6VMUKbBaosU4fRMt05LobVepioCjBZ+L6TM1iWbm50bCnzNbi+JTniNbirh4Va+KAuMTfX5b9KAw/4bv1SNzJOdqPrs5rzDmknMJk5c4g7GWIRAJIxSNyBz4yCc/+p8Os7j4gi5egYtX4OIV+K9wBZae+SbUphsRZxBN3ZAkwHNTE3jo4YdRt5zQ/EEYVgVtXXGMbNmAw2en8K3v/RIdncDuXQFERkJo+pq4dPQKbBvdhuTqPEr5Mhq6G2hpUBQvKs4CCnoRJ57J4t8e3Q9PRwvv/fBVCHSXoCs15CplIdyCmge+ag9eeuwksnM6vGA1G8WU9D0GUG0VkFjnx1vv2AQlksT8TBU+ZxydgU6gFsC/PXoU4zPjuPK6S8Gq0VPnj2NkqAs3XL8XE8fOITORRbCWgCZ1Rgbg98IViSAWHcLmDZfhkt4+hMNB3HbX7Xh19ixu+uBN6O7oxsKFOfzq17/G79y4HT39XjhcJfQPdeD8uXH4tA6oSgLHDk3hhecv4JpruhCOEhPW0Sz7EPUM4xc/OohCAYh3xbDnDddiw47diAQ1GNUcXHoJiUAYqaWq9OPqSlEwaY9CHJTpfX64VA3JVFoMUhR72+mEDXR3dSPWFsW5s2fkDC01Vw5VjDsULWaLedSMugjYeL6muzfs8yPk9eHSHTsxODAoz+C5uTmcnRiDw8/UtVUENA+u2TCKuFeF7tOQqxvwam1o1Wp47KEfYPncEbQp9jm1ZJqoGCpy5QZ0ywG3L4yh0a0YXL8Zqj8kAkjdJElG0adTqpB0Nk94fHBYOpwm0z4MWzjP8xXNWBTcck5hxDeLAS0K4Fgv4YJFXFwEji1JwiPOSIyUGAjJXJHvcuDiDOmk8SYo7534IOd/zmnEKUSAztoUieukk5iYtUuMZHSinzpxBNOTF+TszCBKj+aG26cKjurxudHRFcfuy3Zj48YtwkOgyWQojxB/f/yZ+5EtZ/GLx34BLytG9DxqpWWkMwtotmpYTp2F6rPQ130Fgv5RhLt34Oc/+Cn++DOfwnvfcwc++uFPo9WqwWqU4CYBrKrwevzwan4YeoPHcCiKimQqi7/4q7/BY48/gi99+QFcu/dKJJOLSCeXJPmlUatjYW4O+196CYcOH5Y0w3e8852yro4cPYoXX3oJ113/Jnz+C18UXoO4DfH+IhRUWUfJOG+ZIXlVaHJ2oDS3hG9/+es4vTiFe+7/BK6+9lobv7do3muIa9hoGjDMGoyTxxCZncYT+w/gyZcOoNxwwCQvoAEfeeABvPfO+6BkMnCvriC7NIXpCydRSC/DRZF2vYRKkfVvDZRrVZg08rVacGlehEIRwY48qgd+8hxON+IRD8qrF7A0PyfYuNHy4sLEEsbPFLBhJIxE3AG3p2GTvw4VLcWL0Te9H/17b0XW4UTR4ZRKJoohyRGw+sQsFPDiv/wdXv7Rd1Du6sN7P/8gRrbsFIyiQjH8mnBXxPGKndzDOZf/LoJXg8lncmK4+OPiFbh4Bf5PVyC293YB8CWKQUARgsp1IWXpGlPYH8R4LmbyN3RRR3GjEVcelTFOhzgs+cMmHizU6szJp9KcIJ5TDpN0Mnp8Afn/7O5yq3ZpPQEMKsH5fQmQFBkjKop4XWJlGaNKlxCdYQTieVClwruerwoJkEi0CfGcy2dEhcUHCsFOn4edwT6JwmD3LR2IFhXy7McNhMXpxgcawXzpVdJJDNTkdM+IYFX1SPQxvUgEGOhG5mtwugkMKEIiEBwg+cAHPB9mAiJZpoDsBEML5byAQ8QD2hIxcaAx/kSAgabkVAtxQyg2k81IfwT7fgPBANya/ZnwoUCitlypolrJifuWbp7+dX1yLbL5nJBAplFFVPp1DYli5fth5Bv7mglyau4gTKMl4Bw3cRLZfj9dvXacp+40BeAn6BvwB+3obZciZFso7EEuv4LxCxcEMAv6/BKVXMzl1h76JCU4cCoIh9sEsCcARhcg14oWCAo5S+eb9CgHg7a6zKHAH9ZQqmak/4FkDdXxnfF2ZNOMj7ZEJEAQhVeLRBZJYel0YxS1dJMGhCAl8UQgY3llRYYAX8CPUKAN2dWcfFbhUEBeD4ETks0kfwL+AFZTKYF0GN14xRV7cPTwQZTyWRn0/IzS5fdjFJtLlS5pEod0ASdTORkCN2wcgt+vidsgk8sgFPVhdnECydmKfPYEwOiCiCbiosgnqEKAji5jrjuu/3q1LqBuT1e3xAqHYnFRHbJnlYNUZ3u7rNX5GcYyF6CbjLsNSHQsnYiMtusbHECio13uuZmZOQHQ+HPdun6JSp+YmBByUPO6sbC4KFHvJNhICpHoJzFN8cDAuh7pTQuHI4i3x3Hh3HkcOnhInImXXrYTpVpeOmvp9Dxx/Lj8SuWguGWk38WP9vYODAwOyGDHzmYSeiRVJaaPMULd3di0aZOQouyH5j3E6vBsblUGQ4JZJMVI9PPP8Gsz+pSvNZ8tosAuXqMh7vjt23YgEuH9bOH06bPSlT08PIJ169ahXCnh/Lmzck90dXaJG5ouTPbA8nqT/OPe4lE5fJgSVS3Dao73WVn+DlMA1o+OolROSYTz7MwiVlcy2LxxgwyTFDAsLa+gu7tH9jFTp9vQdlvyPl9ZmEdfXx/6+9fB7/fZw/7ZM7LH0eXb192NtlgbTp8+JRHd7BymU5eHEPY8k5ykw5xOUyoIN2/ejB07SOQC6fSKrE/pRHcxapMEjE8cnFzrvH6MCu7p7RXxRjK5KmrNRDyGtvZ2ec9MRaDjh/cQXT3s2iUxS1KM4oGOeALZTHrNle1FsVwUopf9vBysOPSTUOT1phiI788wykK+c6+i05vuHF57AswkCPY9/6yAlx3tHRgZGZH3QKCX6zXKzl4PQeymOFyls7ZcRrFYEqK/u6MdHZ0dSCVT4rrk37HXj1ucr9KtuObc4j0+MT4u5D73nO7eblvNWKujm+5jtyrXinsUe6U7IiHp3+X3YYTzSjKFil5HtlgQkc3wyDD6+wcEuCbxSzcp3xP7h4MeDSODg/L+uBdSwEBFLNcvP5duutIXFsSlzOSExaVlbN+5XQ6Y/Hri1mUEFPtPePBUNSEuuVfV6WKq65idnZbryecZn8/c8xiXXiqSzHSv7W12z/nc3Lwd9aixE4jrka7mvKh7SZTzumQyGbAogaTvpg0bpeeXBzaSzQuzc3Kv1B1NdHUxMsshr6e3Zx1Uty1MqRWLcKhA1azBaQHxtnakynkEPQrGDuzHubNHhQCmdFVpmqIwn5oYx9JKUiIpqV7+/TvvQjRmx9cT5+dnJ2QnI1BJhHD4sC2rAuTzfvjbv/1b6dD+yEc+Im642dl5ZLMFZHN0s+tCrudyGVnHnEkKhYo8y0gWyMHTRddbC9sGuqA1GlhNpVFzuVHzBrBSraBWYn8j8OCXvoDBvh4cevkgyoUynnz8aZRZZMyeUAaXSgyWLRZzq+wfJlntk/2cYo2BwRGMT03Bx+4lFHDz9a/H9Onj9IuJk5GBUsFYO/7oM59HplBEW6LdduX9nwhgzhbsSaIDjodztwMayZWagW/9zT/g8af2IT46gO9+8y/x3OO/hF7IiJhm3/P70aIozumAe83hSALgNafxv9uAyVnwArtVIe6+/NU/E7EYKzb4jBFB12s/1liQ14QVfB5L/CkJYE2VOFmvw4UDzz6HfU8/jRczdfyvv/+fyI2fxPnjrwgIoFOTxj7rYAjf/sfvCmHD7y8BpiI8J3EGNFQXYrEI7rj1HZifnEQxV0ImW0Aul4ahV0QVrSgRXBifwVvecjM8Pgd6ewZgjM/ixr1X4+jhc8gyhquWh5VQse/0fnT0DyAzvoDb3/RWIc7ouNs8Mgp/qAsP/uu30Ld+O46VFpA9P4vNo8P40Ps/j5PRNF75zlfQ4WnhN69OIuDUcOLcMoJNCtva4HQDW7o7oaareE/n72DB38J1HSN4XD+Ko/kx9KhhfPflF9GoGNjYM4C51ArefvPVOHw+i5v3hvH084dwZtyEblooF0wmlOGtN21BuVBFplyE2aL4sYh6tobtfQlcccu1+NbXf4yRLVvRkyjjyVcnMNTRicF2Chg9GGrvwsad27G0OIcXj8xhMV1A2Gzgnt+7DrtGNsCynCh5Ffi74/D6VLmPHn/sGfzs4aeQXmziw7e9H2/b24fIjh7444NYnVxEpZQTgZwjROFIH5RqGtVWS/ZuOjk5q6WWl8RVyFmfsbcrF6axbfsuKDF75vb7Q/ju3/4Qb7n1bfKc522zPLeM87MzuP66K1GXMmp+pk6YhkNizAe2bsKPvvMT3PyedyBZTcLk/WoUoLdcsLgXOVrIcO5mBNgaYEKCmi1ldc63VgPeqgHT6USZolPaZ6Vr2nb/EtKS3mmbZhTxgYg/Wzw92GQvCVfZg+xi7P9N1kovsE2icl3bXnhhg20XhERQ211eQhqveWb5dfiMEwcpHRhrMAWdoGRvOdtT7Gg1XALUqWEvmrqdrsQuMRKgfH18Vqh0uvJ7KPzudq81e4o5M3EW5nzAGZR/l2Ae63mkP5m/R6CKEfqMgCbwQjGuwdetQeFzkTM2gUGtKf9NZz/rVLg/BnwUCvHMxd93y1mGscEOt4Z6uSqJPSLOavBs15C6jlDYh2K+hloli/7BXlj87Jb4zPRA8zLdqIhEe0zuA87c3IvE7csry7AcEd7YQA+513KO68CSxBg+M90EmLgnUz1Asl2eI6wZspBOZWBUdCgNEx63E8GwD0apjmbdAcXnRnVpDht2bIYS9KHCSD0h5+k0t93ZnNl+O56fxDrTrRyqW0AnOg94bqDLmslWfE5w3UhCQosimoa4rRWriZJliKjFKNdg1ngN7XolPr8UuOwUKkcTKt8DI9H1ukRA0xlBEZztu6YTSQGh25JRF4LXrrxxschZ0iU0RqfX8wKOKS23JNJQHOFomOLs1lQFtQprgfzQ6xZUrwKH5obm9Uos9EMf+/BF4OTiFbh4BS5egYtX4D/gCpSOfA+aw4Op09M4c/KUpDA1NSeefO4ZOL1eDI8OIxhxId4RxfT8HA4eHce//WYCoS5g700h+Ic0VF0VNMsa6kX2cjqlssvvicKt+FGtWEiW5uANeDD+vI5XX1iA5Qfu+8w2aB05ZGopGMQomVyl+dBYieLgE4tAEUANsAw33GobjIYP5cYqEv0q3nz7IEK9FeTTKqCH4DE98Dba8chDr2B8egbrt3YjVy0g1hXH1VftQDSkIb+cwfKZVQRLCXiYmKjWYXkVKBE/4rFhDPZtxI5LNkkK3PvvvQ9T+SRu/ODvIREO4+T+V3Dw8It4/Ru2I5JoYevOAbQlNOw/sB+67sCeS9+I/S+exlNPvoobbtiK4ZF2zE9PYnv/VXjz69+Jh3/ytJ0eGfEgsa4P8HiRTS2jYVSg51KIB8JoGpokcBTNvOB+Xjn3NET039HZibHxCZlJif0RhyY2yXP80OAgTp86JWctul+9bp+YRVouBc+99AKiiRiGhocFL9ecLnicLrhbwEBPH6657o2o5fKS8PP0C8+gZz1TwBxwNp0Y7UigizViPKuqHjRNF4xSAY/9+AdITZxAzFFF3qhK5VK5ZqBY1VE3HVhMllFvKGjvGcTI6DYMr9+EaKwTTbhhNJxouTSU6yaMpgKNnVhW2a5ApNhOIQFrV4rwPObSVBGiUSRHXFgcphS/kVhjIihNXBTLR6JiwGAdBnE+glNM/iEMw+Q4mmSI5RMv5ZmeKXc854qBhrOGh0aSPGZnJ3D81YNYXpyFXi3A73XB43bA5WzBo7rgYgWbpiIajyHRncCuPdvR2dMugux4rAduJYTV1TI++cnPYik5g6d+8wsE2xXMz55FpZRFLr+ATH4GZmsVTaWMgGcrLtvxbrS178HPf/gk/uhTf4x77v4wPnjnH6BcTSMQdsLp8cAbikj8N8lfN81mPHQ6XMhkc/jan/0Z9j3zG7z39tvQ0c5EyAXsvnS71E698MxvcOzVo2CHbndvLy6/4nLBAon3kOgn5r1pdCNueNObpZqO5DoxtJLbhSJ5EreKGjkVVm7RQOdUkJtZwj9++es4szyHez77Sbz+mr3y2lSRR5P8NdFSWqibNVSPHoJvfAxP7T+Ap185jGpLQY0qcE8LH//yl/G+D9yNxsIilNkZrCxMYnVpGoXcKurlHFRnE8V8WsxvxI94rqKLXPX6hTegA5hGDFZFxtcNILk0g5mTB2AYjBxXUW/5MDOXRmZpFV2JINrbFbBxkRHXbi0Oj9aFzW+7E75t1yDVsFBlKmdDEZ6IxjirUgMqVbz4w2/hlR/9AwodA3jPZx7A0IatMClEYEQ5Z/tmCww857jMGZxnHufaDC4u84sE8H/AU+vil/wvcwUGbvyAAAY5HqQZrUl7v88HD6PbWozbLMuBkV2S7EUlMUHgXBy+CpXadHfZxDFaJC0Z8+kR96TDvXZoprsvV5DoAxIuPFyiZaGulwUkoZKE6nF/ICSkLQ/KpPcIinOT5cFayAoqUFyKANwsPaf6maQQSV8CDVTyk1CqEjAz2AMaF0BR+hYNXaJrSYrkSlSeeyV6lgCnRHqpzN0n2coMNRLcdbicjNDihqQhGAjb7kSHYvfvUu3fsOTBRgKar5U9fk6H3WkZibYJeURXMns5SezysL6wOidEcyTUhqA/JD2kJDPZfczXl06lsLAwJ+AniWAC9oxbJcFjWXWJwiAyQaUWQVkq6wkkST+xZbvg2iIxlCs1AXt0yxKwiM6ZQp6OthCcqob2zi6k0zkk4h12Z5azKp8BwTw6H4lA0PlDhRuJAY/bJ+Qde2H5WQwODcjnxM+g3ijL/UAwvFSsYm5uAcFwWBy/jNcuJScRi8WQzuSEXCR5wCGASrpgWxscGl9bHkGChoaJeqWCcDCM7s5OFNhVzDg1TZX4aF4HDsn8dXZ2Abk8AZ6mkHNyDRoNRPj7miodDhwESYBxzbATd+zCeXGV1yoV7Np2GZKplMQAT05MIp1J4ZKREVGb0dFFgFAiSp0ulCTau4pyieQoicOAAFW06nDgO3V6DJFIHOlcGjOzU+jocAshncrksOfyK3F+fBIzswuIRGMYuWQYVsuwiaJKTRxIJPdIrDFSJRyNoFAs2q68BqP6Gki0xdHb3bt2nekYq2BgYEDIMa4hdswSSOzp60ahxIjjgpAlJOQIPHJYXVlZsYms4RFxPRM4JHE0PnYekUgIqVQSfp9bCNBUhgC7gfe993a8cuCA7Ad0qtIx0NHRgW1btgjZdubUaQH+CMDFE3H5LDq7emQds8OX15wR0Jrmln4UihVITlE0QYKPsX18H4piobMrJmQaHY2vvPKK3Jck+dLpNNKZMjLZNJpNEx2JNnGfqJpTRCgkvIvFKm666Rb5LDgUnDx1UkgEEpFkjugG4TUIhoJ44dnnJL5XhAw6O2UL2LJli6ydaqWMbdu2ymfDeN7u3i5cGDuHdKqIQr6Inu4YrrxytyQblEs68qW89A1TYMKvz8Fuw4YNyKazmJycxCXrR4REJYRJApaEIEleO77YIfexmPtMQ8BGRjr/v+y9d7Rcd3k2+uw6vc+cM6frSEddsiTbcsHYuGEDxthgSiB0jA0kkMuXhM+YhBZKvlRCQuiXJARIKAZsXLBxtyzLKpYsq5ejcur0Pnv2npl91/PuIydr3XXvf1mLL5/MEgb7nJldfuX9vU9rtZvyTgmmUCXMTN9k0rMOzuVyOH36jKw3I8ODMif5nNhI5ppMpe6BAwekSKc1N3+Hz5PkFQKkw8PDsn4zHyaVTMISZbFf8sH5WbQL5jp78uwMZs+eEfXT1PIVMh8uvPAiseXm57DAP3rsqIwVzjuueXSRoB1zx2rIQYCWmCSjUHVy9vQZWZvYaA6GA3JNBOu5nvAdczwzX5vznyppPh++o1WrVskaU6/VcezYMSRTGQGcJycnZX4Q0ObazmuWrL2+RyTh9TBj59T0tIDMk8uWScYNGasEtGgBLpk2dkcATs4XWgVRPSRZur2ukJEom6S1DNcvZvoeOHjAcwQwDaTTGbFo5rVVK0VZN8fHx7wseBfI5XOyP9E6iWsY//2lF28VVXQkFsVCbhGFskeCoOKX5Km1a9cim8mIzRJJHo1aXbKTyWYkCM4xwzgF7lPpZFrUPHTf4HvgXCZpgZbF69at91TabPwS+GjUZd4uzM3LZ/D5cL8zg4aowDVaXPl8MucLizmkkylZ55UgWeSqWHSTiMA9LRZJYGR4VJrZPM1WmlXEA2Foio6T82cxnInh+PZnceKYpwAm85igoNa1MH3sGE6fnQNjCxkIQXbyh37/Y17G91JdQWCDxJiXQcolUMNjDWtYXFjEAw88gj17dotDAMF8AdFbTU/9xmxLUZESlGXmJbMpHQFuuBY26VbSrCNp6lAZawHgVKGEBbuPcpeKth58Pk3G6l//xRcQ8Pnx1KNPwG45eOrp54TQxGMZ1VK0pC+VKggGfORKC1WJhzmf4Ue10ca6DRtx7Nh+mK6Ft956DaYPvPiydTQPK13FwBXXXo+LL79CXB+48Z8DGZbksC+DQzpBGzqoUJUoqkNHFHn5mQK+991/wY4j+/HNf/gqDLeLX//yJ4gGfNi5ey8WihUhAKhUSp6ztvUCSeXQyDFEaIrfLcCUouKW296CV7/2Jql3ePBnrfGfgemXran5KV6kqZBfJCucyjRVQW2xgH/4y7/CT/edxL//6DuYiGp47sFfiStIV1R6dHQI4vHHnsDpmTmxLCOww+shQYrrR8Fq46EH/w1KrYLpgwfRbtti9cusqlQsjH/4t1+i3qjh1alJXHrdlUiE48imhmD1HFTadTz4xOOIqD48+tJOzHcXMTk8iJMnFpFJZ2ScDMbiuGbTVly79RVo9Vw00MWX/vYLiG65ABckJ5Ce2oBfPP0cgqunMFydwd4jezBmRnA8N4uTJ3JwWnyuBvSOjTe/bjniE5OolxTMFxbx3dd+Aru3DuCh+3+IU09ux0x+HtPdHjqzLbzttqtw7MA8Gp08LliVxeGZIzh9ysWylQnYtTK++Cefx//69ndRLMxhanwIExNjiA9ksVhs4dGfP4ipqeWYO7iAkYtWwioWcfXVq2FoA7D7bfgUQ9bV8nwOb3//e6D66JBjoGc5ePyhXXjw3idwybrV+IO778DwiiwwmsTRA4cRafdQbFdgNRuIKn5s+/VTyGRWIbI6jS2vvgbhWBa2qqN+bCceKk/hsswx5Pftx7LBUVhtRaIJLr50C3Y897ScCSxNxejwMCKWimrIxOjosOSEX/OKN2PbjnvRsDto1xui+pdYFJXWcLqXf+t2Zc9++sHH8aobb8KTT+3Ge37/TtRcC5bdRq7EuAZXakmracFSgI6ho8EcLCho9LroKX00rK6sM756A2YihMWeCsNRaRj0slWzJ/L07KE59rgu8i+P4OABt5wHYv8sFs1dDwTmWBUb5KVs4K4HzNEekEujMBkEPPTy1AhgqlyDmO9GhwOOYxto+1XonZ7YBtNliERHArsktJJcx0x67llsDnrkDa4vOkokuHRpCQ1RfTpOT/Zg6Mw266PDDGLwWsSoXYieVrMthB+qmNusLZdIIXQ04FmMY4SuC2zwsQnqUi7SdWEoPQEEQUciviq3g0jALyBivVxCNGoiM8hGmQ9m0IdKw0KVjhB0yklEYGqm3DvdFEIRvxAyg5IPDCE3aTrdUejyAaRJZBT/Zc+1gXUZz508P9EiWVLYloD3Ds+e8h+IKwYVyXRckughYfDyYjWxcebaTIcQ2iXbdS/Oh7U1Fc10nKB1OImtgXgUgcE4FIXAOvW1FE3QEYdidC+GRcgGfS9CgWrqCJ1ChDjATOQe2mzY9dkk7UkNwMiEPr9ArMJd1JcU9z3mqVH1a9nodVroNBsSEULLPVoHkuCDRlMijGL+gOT/OnCkQcZ4G/h0NDpd9AwqvE10Wo7sDXRxqtsdBKMR+IIBcWlolhtSF4rqhnsI/0NbRiHe9GRM+ZYymUORkDhG3PM//+i/Ta/j/I2cfwLnn8D5J/Db9AQCh59EJJHE4enT+PJffhnTZ49hZCyNgaEY1CCgRlykloWRHEzi8IGT2P3kNF54vAp9HLjsrWmkrJYI3AAAIABJREFU1oRQ7uXhNkzYDQd+H4+sPIOoCPq4hpuwFZKOozjwYA07HigDUeCdH5lEaKyGil2Eo6sImwZCug96YQBP3XMctTOAjxtt3w+n50en60dHLSE1ouDCG4MwMmVoShYDsSlEEcL+Z09j9xPzmMtVsfWqKUxMLUd2bAQuanB7TYTNME69cBb6Qggm+8B6E1pMgxIzkEyNIZUYxQVT6zGUmcBNb3wXCg5ww7vfiWalghMv7sPRYwdww41XY9lUGtGEAsVowu7VsX//i5gYn8L+/cfxzFMzeO1r1uEVV1yCsew4lkc3wcq76Ntd1JpFzBSmofj8yIyNS4+4WavAbVXgYx9Gjwopt9RqyH7ImkCUqoaBiWWTOH3qNNqWJW4qJIvzHMq/Nm/ajNOnTwmIKwQ4Khh1EsJUzC7O4/CJo7jo4oukRyIK71AYsUAIcHq44rLLpfZ95plt2HtgD/QInQqZTBRANpPEyFAGq8dHMTiYgU7nRqeDe77xNZw5tAtxs4Nyu4k2nW66dB5zUGvayJeBZgcw6AyiBKAbIQwMjmJichVGxlYgmshA0el2pcLukVDIHiOjQFgLsI/PeA5d+uF06BGbXYl89GIfJeawy1qWPRfvPMleGcFfQzM8qjaJkyTxiiMOQTpHalr+c9aqQT+JgbrUtIViDtPTJ3Ds+CHMzZ1Gv9sWwnTApDiMjmB0GtM8hbDuRygUhxFOIzMxgo1XrMHQVAQdfRHhSBoh3wDKCwH8Xx/6HCrlGfzgh19Bp38AtXYe1aaLucUTOHn2BYxPRmH4utB6K7By4tW4cOMbce/Pt+GP/vCT+OAHP4q7PvkZNNslaIYjWIaqE8/oSl3MSDL2m3jtpVIR27Ztk7NxJBJFtVxFo97A0aPHsO3pJxCPMNIwgA0b12Nq1UrpedLxr1gsSF+MxW40GMam9Rdg04aN4ozDerDa78IyCAD70Oj20dc4hzW0+i7y0zP45hf/Ci/Nn8Htn/wjXH7VNeJe5lN98nkkWpJxSAC4tmM7IidP4IFtz+JBKoBpE+3X0I+Z+IO7/hjvfs8HUT98GM6RQ8jlZ1BrlNCoFtGol8QS3nHa6Pa7cn7geA6EGKsZRzgckf47+4gbNmzESweP4NTRQ7DLeXQ1FS1FQSS9DFNrtyB3/CDK88dgt2cQTYVQpdV4L46xka1Yd9u7YU2uR97poCneaXT78c5SJJ326y08+f2vYfsPvol6dhne86dfxuqNm9Hs9dGkBTQHGwcaBYMg6N2FRXKC9Im8OM3zAPBv0253/lp+655A+KLXeMAmM299PmEpMauWOU8CSkgurncQZ0OZICHBBtpcaCZPnZ7Kl40YKkx7fbKeVfh8IXQ128u3WrKjZCORQC03GIIyVA7zP8xbZEOeGywtZOPJhBQyPPATnGOOHZnVVHFRQUuggiABm7pU33Cy85yfiKekWQnYCPpVlCpVUTaEwhHUGwQU/B57vN8TsMZhw6/REhCO/0JjTpPTgS/AvIcIotEkarU2Gk0LiURKDvKLi4uiaOx1aYNK1jvVnIDVagr4EqcNco9ZwyVvk6QdQ4cZm11E4kmkxlZCYc5UvYlSoSgNHV4XW5/xZEqeDwHIcqkA22qJWq1SLiOVSEHxkZFni9UeN2G+j3Ph56ThE6yWnMZAWO5vbGIClVpDMp5btTICAY/lVm02ZKFko8Rv+FCv1sQ2k0pRqhepvg1TPd3rSkFA9hczGFeuXCkqVr4nPlMqT1vtNhZmj4uSgo0uAihUFQ+PjUiTi2CkBLO7CoZHx+WzCD6woSP2yaUqUslBsUAmKMsGBTdBNmb4c227I6Bgjc19qrOXVLn8Lv6O1SNQrwkYREDRC6gA5hcXMUwghc0YKutYyE2M48TxozANDeViHuPDyyTLl0qnarWBFMFHn0+A213P70C308LqtWvQ6tgCsPKeCVgyi7ZU9r6r16e6OCTPJ5UZwNziDGbnTyMVSwjJgPcdDseRTBK4iorlXaVWRqfL8WKL9SfnEvM2abNKhSABLjaTBgcGJF+PivLntu/A6MgoUsk08qWyB+6ePiVziyQEFiFUwoYjQfhDHmjDsTQzMyPg9zmA8+iJE0jSTjYSk3xTgmyVUknIHn6fidzCrBQ4VJ/TSnlsZASRUEhsqrPDGRQrBRw5dETUoTdcfwMyqTR2796DYj6PfL4ohIJCoSRNUxaFnMMEn0gUYc1M9S9ztbkGUKW6YnKFWMiQ/LBh/TpRONM6lde+Zs1aAWj5p4uajF8qg0lSOHlyGgcPHMG6dRtl3iXSEbF/ZwYuv3d+fh5Dw1kpPMW6xunJWI0lYlixfLmQC+75yU/l2hKJGAYGBwQw5Rw/8NIBea7XXnstDh48hGXLlyM7mESlVMDxw8dRqVCZGkAqE8XY+KRYwNfrVVEBxqIRbFi/QbKTCerve+klYfqNDA1icmxcrKEJlJ+cPiFFdSxCgNYUhigB4Eg0JpnCJ6dPiQKcQCrHN58BbbdZUC+fXCbEBKqrqQ5nprFYLseTAmBn6Q/F9jSb4qKGLMucYAYxCQMEGZttqj58YudPILxWrXj23VyL+n0hxxDo5GGS75YklXqjjp27dmF8dFQsn4eGh4Qdy+84txbxe5r1OvKLOWk0ppNJsZGnypjqUlpLU51fyBcQj8ZE/cy5SeCZts9UpfKZ0D6Z4Cevl2rbgYEMxkfHMH36DObm54SEwX2A4DD3Bf5/qj4j0aAQZEKBIBJxOk9ookSWg4tjy1iWPGDuEgQKNc1rrvddJJJhua9arSG52YPDI3A1FXOLi/JdoyNDUviyUc0IBH43QWkWrLF4BJs3bZK1k2QSklU4X0+ePiWfxQMam/VbN18oVvdU0zatlkQecPOiRT73JdprE0AgEavVaAhBgHODKn0C/yy+qd4iIE17cFlL2aQ2DMTiMQGjba6f/b7Mbc9K2PUIJZYlwCrnD4kABCtm58+KHTsPd3zebFKvmFwu6zDfq8occzp96BpOnjghv5tODch8Gs5kYbtdlOpl6F0XrUYbgWQUOjrY8+uHkJ8/IQBwlwAw98leRwDgM2fmYXddNJyOWD/TzvUDd35Y7EsJ2nL+cm9nM53747m0WVHgUXXFPcLR8Pd//1WcnJ5GJMq4iJ7so5VqGdFQWECKQCgkRCQqfzk+GU1AZS7zjlS3C10ht9ZGz+2hrzJf0g+rr6LQbEpee4k1SQe456f/ilqphAfvux+7du2FTfRIYd1B3aCG3GJR8n41jUpYbguukHoKpSpMfxDr1q3C9OEXcN2VW7Fw9qgc1DQ6nvBwTXBIM/DO938AazdcIMAH7/scUCt5SkvqQAK4PCb1+Uea/CTKuTBdE7ue24UXXtqJw0dP4C/+4i/w7BOPoDR3RgCkh37z+NK1ela38tmkpCx9roAnSzbpHHsCdmk6/uqrX4UvFJV9lwDC/xcAzGvhzbAuYXwFAWHm7Oq2g29/5e/wTw8+g/d/9L343Te9Bnse+rVkI1miXgPMPjMqbfz7T38u1tjM3SKkQ5CEOEXD7eA7X/8b3P8v30OzkBeA2KU7iaohbOi48RNfxvf+4ONooIV8tYVsMom0oeJ/3PpePDs/I2N+7959mG0WUTVd1OsNsdGPRzKYLRVx/ao1+MO3v1McD3K1GtpDAWx7/hE8RsA25+B97343jr64F3OlWbH7rzRrMBsGanoEZ4+fhWm1cMPNW5EY6KGwOIdSWUNpjhazYbzvzbfjwquuQyms4u//8W9wevfTOLp/DmOjEXSsOizy5lQdaybSeOsHNmL3vjoeuW830q6Da1+5EQfyFYyODAJuFa+/+tVYu3I9/vrb38LwxKTUp4GmjtnmIp7c8TQuWjaI37vzj1DuM4tVkb2jMrOArVe8QoAx7u//du8jeOHIafS6dXzs7W9Et17D8nUXi8MN39vqqy7HYr2KxWNn8bdf/hqOn1rA2swYdKuOv/jWV+Fm04hrwzix+140s0EE8y2Y/p5kue04NI21I2MwVRIOW56CVu+jW7YQjMYRj4bFrvnex3+D48fm8PE73olYdlAAJ5I3KowDAOtpVQ7uQkRSFBzZ9yJWbViHM8dPIzM2gdE1GxCJZ9DQ6BJE270u5mfPol0voecoaJElr3iM8GbPFbs75qw20cHC3pcwtuViOGw0LNk+ezm+3pw4Z4fO8eutNR4QTFCRNa2QO8Qy/ZwRMM86XakDOaPEgo3mBV6Cufwcm2Sqxv2NwCXVxa6snd4XKGg99DSc112CSMtAjjYKjZYQMrnn8/zFNiPPYqzXXduVXDmJpRGbPU0UuCSi8PtIWOH6yHVOlLeizA2A9ipUs9SsDtptz7lANX0CMlL1yzMYVxLWQgGfjpDPlPWUmcCSC9wD9L4lpC/DVWT/MmxHAFxmpflJYqWNn/+cPbQt2cxaMAqdRE9aeDuOOIFwXfQZrqzD3FMJ1zfqFoaH6EjCM6SDAEnECtcAWrm56NFGW57rEmWFhBW+A1H4egQUnvVY05BQkgqHJBLH8Gmotb29kHUdFeecCk1anVebQhii/TkBaBLDmGvnWKyL/DD8PrRMWiIa8MFT0uqqZyUuTll0IDIYAUDnFdYWjpyTudeIPTXXMiE4MeMXEm/SanWWbMap5qADTwAWa2H5TNru0SXDhql56nPu/VTmUOHcaVqwq210Gw0MREJQnC6cJueZi2gihkbXghYOwk+issJ8dEUidlinGj7ahJMMwazHrtfMZZ3Wakm2HYmjPL8JEL1kT07lseL08Pj/+txvXc/i/AWdfwLnn8D5J/Df4Qkcuedr+Pn996Nnmig0CjAjKhKDAaSGQxhemcaZ4jHsP7XTi4VwIph90cbuhxowlgNbbositsyArdURVeNwyTpyeaYhCGxKjzUU8KPjNsTlcd8Ddbz0qA0lBrz3oxvRiZyC4+ugTTECgTlFQ7A2hufuPSUAMGNc0GckgR+dng9tt4TMqIFLb0kAiQV02mGEfYOIwMTisTZ2PbKIQqmNG27ejKk1a9Ekwc+iU5eBeCQGK9dFbk8VettB2HCAEKDFKOxIIhpJ46pLXgldDeOW226H7Y/giltukf7E7MlT2PbMNlx66aW4YNMa6AaBywqicQML86dEZEA3ONtysGpqjTjdxUMpuBU/enUKWfpodcqYzZ+Ca/gxuXqDnK3p9GdVc0JWXbF8LcYmV+KhJ56SvTBkejbIrOWWL18h53Se9ZkDLIkZqhcxtXJqSvpKBIhZ29CghGfXQCSMeruJ/YcOYmLZhJzXJcKn46CSL6KcK6CQy+Po0SMCGtbbZSFEqtBgagmYIR+GhzPYODGG66++Cq99061QnA4e+u63cWzP04jqFgr1Kqw+1bttId1Wmw4KFaDtMC7RhKL50elQxEXQTRVx1vDoMoxNLEcqMwR/JAItGJD6g/0Gt+t6ObdLvXBWqa44+3l2zUKzIwlZ/jhiD8yzKgFg/qHrHQ/A7N2y60C3UENyh/qiDOUzb7XqKOUXsLA4j4XcAkrlIhrNmriL8vysaxSEKfAZgKGSlAb4DA2mrsJQ/AgE4lACKSzbuBIj69MYWutH2zyDDu1+3Aj8vdX47Ce+jkLuNP7kUx/EwEgRs7lTOH62gU6vDrtfwIopEsZL8KuTGBvYiisufjMee3gvPvp7n8T73387PvUnn4OikxLnkfbY02Z/nYAjzyaM+MrlFlCrVaTfxuMve+jbn92BJ594CvlCCbe84Sbc/PrrUa+WRdBBMid7fNVSCa1WU3oYFAawH84ny/FB8v7qVWsQS8ZFee1QqNFzUef7o0tqIIj89Cy++tkvY9/cWdx+9x/jslddK4C+AUP6S7RPYt3r9G1UnnsWvmNHcP8z2/Dr7TvkLGTTzdUH/OkXP4vbbnsb5vfshnP8MPLlRTQtCi+qaDWr6NiMRbPkHMZzC3szoUhM3FFDYQ9fYC+Xgqrc7LxEQbbrTVTpRjg8gmtvegtC0QHsuPdHaJw9CK2bh9230NQ0uOogVq2+Fhve+A7Mh5Mo9myaDUBnUSpHrj58PGs123j6X7+B7T/8JuqDE3jXp76I1RdsEQe0nqEJZsHenZf3q3m4kqp5TqbnYmPOK4D/O2yT5+/hv+oJxC6/WZgcklXFSdPtCctZjHcVwOHhVIEs8NLEoDUWmyodNmjYxOMJnFbIugBNnIi09uuKl5kBx/IYx9JQEGUHSfG0NrOlGUK1JxnpZMewSUDGSYfAs2ZgMDssDVQCylQrUjnFRhYXXLVPwJOX1pcGSL1RFXUwlWq0Leahnio9ZvQ5XaqBvAM5wbW+60h+LhszzA9mM4HZrsyvbbaZI0tlc1TsjEUt1yabncpXWmK7AmbREjsY8CzQTJ2LDtnuFrpORZSigWAUXTazVD9iiQzAkHNmgPbYBlMlR9ekbbQC5AsLkg9MxrpBWy5Dl9wDQ2VDxSdqAALd/pin5uMzpTqCTX1aBfPah8fG0Gw5os4TG0mxmYbk1XIRJyuN4Fo8HRd1DPNZ8/ML4FNhQyeSSMt9MauYn0HwkY0CadR02qg7LWnO8JkSfI2GoxgdHRNQqd3lc2HaFJWenpq67ViIpxOibA6o5hLoR5VCXwqBKrPiCDI5tlhzc0wQ7KHqh8UuGzYEiQg8MG8zHE9goVBEq2UJmBoMBKW57fSbcv0E78LBgIAgM/OzHgCp6ggaAbme9MAAZs6eQSIWEZDz9PQJdAi2aIYwmzZfeIkAl7wPjhECa7VSEZV6TZpBms8QEIaNqYH0gADBi/kFnDx5BPNzc5iaWgefnxbhBvLFHDIpWovTYrYmynA2GFkginW1Avh8KkLRmCgzOO4KhRzaDSrie1jI5wU0ojUKxzTvk+Aem0vMuO1rQCqZEgCPc48F6/zsHDIsMpmrYZoYHRvDiy++6GV5aJqoHZm9nMwkJdOBTTWxu61WZbw1alWxJDYNBYViERdedKE0BMuFAhS3j4FkWv45m4+0wZ05MyPgLVWcHCOcu41WXtT6Q4PDcp0kTVQqnsUu68i52dNSLFNRSSCNuaTTx09Kc422uwQbU6m0MC/5FwHlRCIpYCCzz2jDHgyZiCdjkrlIII/Pl8DlSwdflDHOPDoedgj2U5nPMc3mG5tcVJbU6jUBOxuNGjav3yjjnAcIgqQcO7S9lfzbXk/+96WXXSbv3WpS8RJEIhbCpZdsEeX4Qq4ATfMLOGn6dNRqJXQ6TQGQ+dyXLZsEfH7Jw1OYDw4VZ6ZPCGN08+ZNAlCzCOT6waYsM9hnFxYlYzyeTMv7YC451ziCmJFwUMYSiRMc7yyqWUhyrvMzCWjSxYHsVKqSxUa335NGH5W5VJrSZpqF/MFDRyU/lvfP3yGY2XEsUS3RzoeEBJ50LAKPJ6fFwpmHCloji6NCx8KyyUlRZ8/OzYmtON8TAeSQLyTjU+Jd6ABQq8hBgAUz9wgyk6n4Z0OZIGW1XpMxKdnxUJZUxJbMxUQijlKxJAQPkmGYMUr7cI4XHsQI4LIpT+CYqtyBdEpYqJxvtDymiwHtrfkzzDLmmJbsQZ9P1kkqfwkgsznM3Bjm3/IaSQgJUoErrg9eDIBhqvKZHBvZwUFZC9hwp8028ynJ7tywdp3YP/L7SaSot5rSLGZOJe2f1K6L4cygZD3zAFmuVgWo5t7LQjaTHUCpUpHFm3nVbCzzEM+1g/OVz5lzWUA5RRHiieZ2RdnOvYEqL9pi87mQmEAQlwcOqn/53rycSmYiFmQdspj9FCKA6mUCR0PMV7aF5cw1nvdPULzdbkg+E0EJKpGp8FsxPgUf91PNher0kWcWtV+D2mtBKxfxzKP3Sm4M1Z68H63nYPrYcZyZmZc9WdGBatOC42rQfAHc+ZGPSs46QUgxaBVL6HMAsAfIiEU8LcMNHe12B9///r8ily/KvsL1ke4aPKTTgaTZbsn+x/vn+KGdbshP9xIXfg0YSYQwlAgLwN1k7RNOoGf6MRALIJYewI7d+/HSoSPiWvDdb38dM6dO4Dvf/h5yJbotdGTsGnoAs7OLQiLxcoHZzPeiHubzecQSaQGERwfiaJbzSCa9jE0/GeH0+WR+tu0gmhnAZ77wJRLDvftfAoH/s9KWh27aeyouQVKCCA4M5lDaLvQecP/P/gWPbNuJ191yGy69eAse+9U9Yr3NXPkjx4/Lmirg7zmwdykcR2xuuSpILecpF11Nw1vf9R5ccfU1cBVdMk7/AwD2GOEv26Hyt/seAMy9kvWFaagIQ8Gvf3oPfv7INrRDPXz1K3+Ohb0HcHT/QVg83GsuIprBIyu++8/fh6PocFWCENzTXFGgtdwOPvnxj+CFhx5Ev1H3Dn5LqkVfv4+/eWAHvvzT72DX17+PJuuUThVRmPjwq2/BqhXLccpq4tvbHsHpY9NoVBjbYcAUgNrBujVTGA9rUJ0WIstW496nn0J2eAAx3cZZRnw4MZRyZ7B1ZRrDoxEMDk3J/lHsBfHYPc8KUWfhxCxGRuLsPSDfrGBAjSOidJEYGUUkaMKuqbjite/BtuP7cPiFh7B4pIzLb7wQe55+HmtWbsLBw0fxxtevxbanDiCWTuLMbAH+fhSu2cBn3vpB7LVnseel7WhVWti6YTPGRocxuWqdqMWHfEnM1Wbwywd/hWwwjOuuuRa+SEoyWLkvJEMRUTTQ/p8OAgTlWG/5giGc3H8a3/vHf0Gr0MLH7v49XHLJegxMjUFNZzC9bxc6dkus53Wnj7AZx3e+8WMMDCzDa29djrHNN8IfNtFTDBx45jdIRWj9xpxeRRjyVCQ0aW3b6KOcTiJ3/zMYu3IKg4EIUmPj0lTqM3qABa6rSu4ps62tto16tSXNEs4ZuteETVMyYvsEOpn3K9bhfvQ6KlZvugAIhmABqPfraJCIValKvEClr6DWUyVDSyzt0Mbhr/8rVrz3rWj6gp7z+cu2ywRmPdRXmltLudjnHAi6BIAliJqKWloC/0cm7bmfJ9FN7OBFvewp9fklVDPzn4u9OmjXawvwy7Wq3m7jLv8AvqoW0WmyzuvCcnnvHgueRBGu/+g6YnNHtavXHvGacQoZ/6wrOCdo0254tTOzbi3G55D8RvKOyII0UUd3ul6mGxt9fGfcm1h38T3Yfe5bVP7QNYlAYU+M5djIoxqAgGTA8EndoHZsOM0mhjNpMkTR6zO/MCJOD7SnZ9Zctd1CNpuRDG8C0pVyTeqweDQk92F1HLF7I5mKDWu3Z8t6pqgkQ/Fs6cUInVNnyysj/YVnRbsnpKquwky2vtjg0T6uY7U8UgxzramQFXWKKeQvj9zCutcVIJjLLxXHnCs82/h0rmFdlAtFsXaeGB8QhbdOi/SAib7TR4C21HyVklLg5eaJPb58NtCWTiTrAu6tXQFeCQKTGNDtKUL4JEE4zDFPDJ//JVFJfQHbCci6fN+qC7vR8sgbJI9xPpVrkgXcFpJRD0G63diegw2fm81MY+Ygh4Lo+jQkBgbQrNbR5fZLdS/nCkkFVFZT88ux3nPRrDW9mJxIFD2qwYJ+WLUGmqUytn35C/9VrYfzn3v+CZx/AuefwP/RT+CZn3weX/v61zE6vgwr1k+i3q9i0Z5HJ9iGErFRsmYl3srHXmcjiuk9Pbz0cBPKcuCiN0SQHGGcTBNJJYpenftYR/aTUDAqtK5et4WuxviFLHY/WMeeRyswosDb7rgESmYBhc48Gi4rcGAoEUG4NoZn7jmI2llPAeyC8RE+dPombDQxMBbGZbcmYEdOotnyIxpMIx3wwddK49c/OobpE0Xc/KYLsGL1GuSLJShqG6a/L26Rw9ExzOwsoDVfQYQlh6FCCZgIRuIitrnxuhvR62q47jXvQnrZIDKrlsEww1icr+Ds6RwuWH8xNqzbKKAw/aMM3cFwNoJ0in1RkqVczJyegd8MIpsZhg4dDt3UFMYC1TCzeBaNDjC17iL0nZ44gbQri1C6FiaXr8DA8Die23sAXbstMUasG1hx0ekrOzyCZ7dvl3g8iXlgLdftYmh4RCLPTpw8If0b1mSszVg7tx0bC/mcxHexp1rKFVDOF1BazAlgxvMT+7rSx2ahRfyUIJ0TgB7yoec6yIZMDMQjuOnmm/GxOz6AfU89ju0P/Axhp4ZKp46m0xJguNuxUW11UCy7aHcBf5BZvj4RRPGsxg9nqdFm77gPhMIxBBMDMGJphENRJKNxRIIR6YfzDE43LtMfEOCT9bm4b7F3IDUDI1EIADPnlyCvIbUkHxbrCdZajJOjWyV7IvV6GaVSAYV8DvVaCe0m+3G2fI8vyPvswbZbcF1H7J59BIB1EtJc+A0VAVMTol4wkETP9SGYymLyghUIjgKZlVSR5+VM0O0FUV9I4suf/ScUc3X88SfeBsU4gVwlh3LTL4BuvZ1DMGBKT2jjmsuxec0VyERX4p5/exh/+qm/xR0fvB0f+sjvI5ZMCxmZLlushW2WYVBEDFQslUTFazXr4hhz5NABPPPkE9i5cy8SiQj+512fxMUXX4iTJw5Lr9FqtmSsUSTG9yRRlezx+30yR07PzcIMh7Bxy2Zs2rIZy9KDCCmMtzFF9UsnH4tnCN1A8cwC/u7TX8Ke2dP4wKfuwuXXXC/kdbWvy5mKCupAyCdnptKOZ6EfPYxfPfssHn5uB9odlzCE1IOfuPt/4A23vAlndj2H/tkTKDeqqFlNOTvS6ZXvg/bPPMuougl/IIRAMIxwNIFUJi39dBIiFudnoDs2KtUWrJ4JTExi05vejBUbL8PZmTye+t7f4fSzDyOmtBCK+dGPR2DGluGSK96CkctehVnVhxqdZpU+NPaEODgpNmRedbONbT/8Np77t2+ilpnAO+/+M6y5YAs6ros2Sb7KUqyOdxzz3NOWzmFegU5F+/kM4P+jN9jzN////wRSr3yDNH5p30B1UKvu2USRTUIliOYPCRhHVQ57Ejp/jgd0ARn7sB1b5hrPxGQPk5nOnATxXydo6ffB0LnRWcKwAj9dAAAgAElEQVQsIUtaFsI+cwaYw2tI44NWmtxwCTJQsVS2OkuZwfwuWp+plL8KI4gLnbC5qYI1aNPs5VgRKCOAym4k1QHczJht5DgudJPWDWRC9SWrjvfEDZgbOhv+olQW9hOZ9LQIrQhoxcYFrZjJtKbSkBtUs1kTEIEPpNthwcWFqCdslFiGeZsR7/5BhXFDrkuegz8IS/WYOq1qXRoVsUhY1BFkCbExw02UgEynRRC7LWpYQ9UE5GqQHW56ebNsjtAuW1F0RJkbAkieJNWA3IDJTKK9KYsLAhzlagsTkyvE4lEUd11HMrOoLuUGZfVsARH4QQSMaGFLFR3vP5FOwHI7okYI+YOyqTODk40TZoCmsykBwEPBCCrlqgBYVBAG+dz4EJtNUeFSWTeYHRKrU4K2HGehSAANqy7AFsFEKvloCcwmP+1u2TAiWEMCQCyREptwgos9h6wygmZskjDjEvLPsoND0vgh6SC3OAu7Y4nSlIpJFipUueqqK9a8BPvL1Rqq9RbKlTpGhsdksrCQG8oOQncJIrQFnApHIwIMi+KW2cvlAgazKVSrJU+FGI7h2PGTCEZCCEfDWDg7L2OK90NgjGpaPrd2p41moyYAAa24XeaziY0d1QaK5HEMj62ALxBEMOgTa1yCwQQ8aLNerdVF4Utwk+/Q5jywbRlzY8OjYiFcKFekiUlAiGNAFA6xqIBu+UoBsWRCsheL5TKyQ3wfHSEvMPc2Go5LnisBk3N506amCcDs9xti38vGIItKqjxZ2BKkvP666zE4OiDW0blcQVTii4s5RCNxYYuxydenSsHQZHyJKrJjY4CAL+0BVRfHTxz17MxVFdGop2YcGByU98ExUy6VJcuTedkE3i65+BIBhqn8y46mpbFFy2M2Dzk/mbdBEO7s6dPS4MoMZLwcNoW2uW1pMpdLJSG20PaZ3yMWsc2GvGfOm8OHD8vakkklJRdbCBiOg4HsIMLRkCjYCeZZFll+Nm688dWS2yq2xvUWpmfPYm5mRlTAXauDtWvWyNikrQ/fFXOKOX6pQOHvcV6zSC+VKwLusdXLbGIqV8mEpGJkbm4GjXoNE+OetTnnIJXYnEMEQvndLHs45vj3iYkJAbj5bLnW8x7FltLm93L9icqax+vnnCBoTxCcRI2rXnmlgKJUpBMYZKOcQHylUhI3BHm3zMsOBeWdyhjLFeVdiBWm00E0EsayyXG5Tnn2LQuJWBzhYEjyjtlApcX7oUOHxFUglkiIioZqU34mn42QIKIxaIrn3iAuEK2WqP55AOMawefHExT3E74jsTjWDbkm/k65ymxvXdS2nMOSL1yry3vg3hNORoTJyUNNx+aaHRDFcSqdFoKS1eUcacu/H8gMeCo315XPYGOa6m8h04TCcm2sS6PJuJf1yCY6m+atNurlquQDc/3kz9C+niQKkifIYiSIwt+nMp4kD67RfEckMVGZzzFYYGY8gdxiESkW1bS8p/Vn35V5wz2R1td8h8IOrlaX5lVU1iWC6cw6on1uMpmQNYLAKecz5xRtsUn4ELCDaiRDl3dM4N2LW3BRLtJhQ8X48gkE/UG4JPeQNdptYO+jj6CePysuEL2lgyOL+5NHj2Nmbs4jkykuWnYfjEvkOsgD550f+T2xnuL4ZGFxDoTh33kA5Topds4qiS2q7FPHjxzD7MwcavWWMMENXwAV3jefRaPlsZL7PSwsLIrCnt/lOhaMbgsZKqQUDfl6Ey2/HzmrBZ/Vx00334DJ5VPYtecF7HhuO9733nfhjbfchIcfeRSz8yWxHmOmJAkg+VxJnAWg0CqZJAYPvJzP5YTIwWseHxpEs1pGr1dFIhKC0afNq6cY7nEPUDVc/5rX4YabXn/OmNmzN/IMo72xRgCYxDeRKLoCvBMt0gmaWh0c3rMNP/jJvdi+7ygefux+HHr+WcwdPSxj86HfPCq5mgLaeqclWf/EGpqfLdGm5+xUyX4GtEAQX/nmtwQM9qI3PTDmnFLSex/SZpIayG7bss9Sssj5qve6OHv4GJ5/fgdy9Qrecvt7ENUMvPDwY2jbDdi9DoKaIe9j+85d2HvwKBQ9IA0KTwHsoup08Nk/uAP7nngEVr0tTRLbcKG5hoAgX/j83+LgXAGf/MynMDAZR9tRcObYIt58zdUo7nsB199yK771q/swUyIQoqDZ6MGpNzAyHERqagyv2roW2x5/ELaewkhqCHtOHUak20W72kE2GxBL8OGRAQTTcRx94Tgy2SHkTjfRU0yE7IbYhds2ML4CWPvKjfjZD7YjpAcxGAOabgLlfA2RjAvDjmBwwodDBxaw/qIJvGLLWvzon3+DaqWLm24awi9+Oo1br3glDrZegN4J48ZLrsVHP/1x7N+zHc8e34VHHv0NutU2PvTmt2Fq9UVwQgH4Gn244b7kTTFffM2qFXA7JvxhQxjk4UAQLZv53H1YXRc6lR6ai3JPwzf/7x8LCXLd6nG84x2/g30PP4PmbB3ZDSuwctMqBKNB+DRTyG3f+NGP8eKhaQTNKP7Ha6/Dje++Bb6JJGb2T6NRrcF2SWBISxORwD/XVrev4cyLBSRWb8DkpRugH3kRh87sx0h6GIFoGPm6DRVtcXRRDT98VDWqpjSQOL9pE05Q0+10pQYk6Y1kHlEviq18R1wAVDUEq+Ni7dYrhHwyPXNKFKk1dFDs2MhV6hReIF+ehzp9FvqW9VD6VMV4ZBiuQxzfrCdYQ55TR3JChGibq7hwlvJ9qbDlALQJQnKNApXKPGtIGqv8byoEZE7L73gZsAQxzymNOVd4j61uF7P5PIb1CKwgFTZt9Am6O97sFJIGFcRdKkFVyfXqiluEIllhjMjpW1RwKuJoI7l0ble+WyyPqeok8YY3pSpy5tE0n+TCthxbwF6eIyR/WJqWffSouO10YdCqGj0BhklAZb3HOS12zVT/Grqo761aFXatjuxgSpw8eg7rwp4QEOm+0Ot24Dc1OdtI5EONJKK4/Ayfe5d7Z7PlWQ/rfgTpXCOkYuaBU1/iuSFQoSIKKI05Yt7e6Flyu1D9jL4BZs/Oy3ONx0MS1cB1jg5V9VZDIi5YF5CQKUpk7h9cuXiW5D3ZnqV319XQJbBMG75yFW6uino+j267gSuvfAWscA8JNtYNQxS8JBt5VoeeQwtrI5LveF+22/OAX2ho0VabBMkGn11AyIfRQEBqBWb+BkIBUfrywxiTRO6An4yaZkeIYY1GB41SFUbbQtDtwM+9QxqvutiIs8FPooDu86HUbCHI+ilkwjXotERCjYIOCUvxkOy5omAniYaqFoY5UwGkGnItbGqS2MTzp6loeOBTd51voZx/AuefwPkncP4J/Bc8gQce/Rjue+ABxOjKlgyh3Cqi2i6hp9mo2iX0zR7SWRWGayLsDOLwkzXsvq+M4HLg4lujGBjxo+uUEWYGgEXiGYUmjIzjntdGu1aFayoYGVuDHQ/WsPOxWQSSwJvedznc1BzqahlNle4iFqKmD6nOFHbcexD1GRdmn3usDge0oCUA3EJmJILL35REJzaNFvOBVR9Mp4FYbwxP/HgBs2eaePVrJjEyOgGrwygmBRodPxJhBLUwKkcbKJ9eRJT9uh6VhYziSwvgtnXrpVA0H173hvcgORZBcNDEfI7udEFRBk+MrsKGNRci6AtjJDuIlSvGYWgOWq0KnA6VmCpmz8wgEcsgOzAERaP6tQbQyrbnoFguIVduYtWGC+U8w/grq1KA0rMxPDqCcqOJvi+AeqUIv9KTfgXLKfYbV69di8OHj0gfkz0UOvlJpGEwiEQyJe5c7IdUCgXZ32cXFjAzP4dytYJioSg9356oVAEfgd4+xNaYez5J81a7jmw2hOzwGhhmGk2ribm5M2hWFuA6NsL+ML70+c9h84Y1ePifv4VAYQbNfh2VVhGu3ZO6hWTqQsURBbAvqIsjHs+9nm1zX/oxrA/ZDyf5XPGF0OyRiEzbaYKsfJ+m9MoZ5aHoughaaCfNXojELUpUCkmQnpMM62b2Wfj57Cexz8UoO7qrMJqKIgWeENkGZg+ddSWBXfZNeA2sW1mTsPfkUBSmAgGfItm/pubC1BUE2LPhtZhhqGYIoXQWybFBKFHg6puvQKkzh0abds0RVIo6vv9Pv8Ri7ize/NYbse35e5DKJmH32X9XUG/mEApEMTW5GolQDJvWbEZITWHHUy/hS5/5Nj54x/tx16c+Ad0XRs8lc47CEwu1loP5XAX5ch0duyc9n8W5GRx+aR+eeepRVIqLGB4ZxM1veL1k/TJOj71c9nxa9boA/uzVsuZj/4VnCfYoqJKPD2SQGBwUhTEd59YNjWH9sinEs1nJACbw3FVUdBQXhek5fOUzX8Lus6dwx5/ejcuvu0FipJS+LhbeVFJTOERnosKOZ6EcPYRfbt+Gh5/fCeo7DAPQTeDzf/ZprN94Ac7s3wW1OCORJNVWSwBgKn+dbkeEYxLv5g8iEAjD5w9hZHQcZjCAoyeOS6+Q5x0qbivNLhKDU7jozW+BuXE9Wj0/5mbyeOY7f4OdP/k+lHoPvigQmMrgytf9Dq688Z3ohZKouDqaal8EEnq3J0IZ6Te5KroNC8/+6DvYTgA4NY533P15rL1gM5hA3WHvRMQBbO9wPPGc5XF6iTn8px7HEs33v2DxPv+R55/A/+5PIHHpa+QWOGW4KwWDEcnMozWdafrlsMwFnQAMJ6aw1C3LO3yqPNDSGoFslojYT3HT4YbABkWt6FmH2szZ63lMGh7+CcKZQb/YDDIjiQpIbqyctKEwFxs/tHAUHbFH0MXag5ug2m3DddhMIDsmBJvNIZuNAY9Fzg2GzRD+Xq9PpbKXxceFi1sPlbKuqqFBKy6DGbrMjSLwwZSwnigpuXlrhggpUa+VhcVEpQ4b3T4zAEPrw/TrUEzaLXdJCxLGPQ/fJgEI1RWmOwE23lefLCJRRHtqAMOvi70yATd2OmsEZhyCsSa6DptV3DC9HDJaa1P5SeBSbIHNiKgRaYsdiydh+v1yDWSisaGSSsXl3RB8I4jFQz4VkF5Gpsfc8mhmBIvDCAbCsmDWqnWE4zpabVq50qrXkJB3rq9zszNot+tw+9bLal2y7OVDNAWBIPMyVbFHHhwYkuds257tGVVZVN82KjlZoGmLymvLZLLyc5FIDOnBDFpWAzYBfx8V1QTYWwJ485m7ipe3yQ2XSuhELCGseirRCWB2nAZKorhNodPqIuCPCghoGCriqSgJbGIx3mnTjpsbZE/YbcxUnV+YFSvkaCwuhQwBaGbuUnGXTidxavq4NHkI4k5Pn5IGE5sjHG+NdgGNZhUBX0iAb84bFnIEePPFPJQ+GYrMgIiKxXSuUBT1Icc3Fe+0mounB8QeMRAOyzum6olKq2AogWqtIe+NwA0bWrR35jys12ui2uvZtEunOpyKzRYKuQIa1YaQENgn9AeCAnYQ7CKgSjvxJLOLYxG0aCdMm+9oTMDURDIqCnfaKXabPVHnCkmh0cT42JhkkjFPlQAqlwkqtglAkiQxmEmLgnVxkfnCVNKHEQwHEU/GBRhv1puiDMxmhxGOhyUrdXAgI4Aq5xX/XbvZxszCLIZGhz3WlqKIjQ+BO4L3oyMjYqdOxW+hVBICwzAVrZUKosEISsUiKs2GZD+Lha6mITvkWU3XGnVEQkFRhzNnlcpZZiFTeZkZHJAmIt8TXQOmplZITi3XKs4jNqEJerGApdq+RdICgeFYTFwKCJhtWDOFvuPZLFOVvveFvdJ0i0YiSCZTWDaelZ9nk5j3Mju/IP+czXexDk5EBYihApzAIddV2lbTlntyxUpZf0kkqZWp1NZkHeD6ybEcCdEys49mzVPO872xEUuAnY1TAnkcc9LkBRAOUe3oF3UQlTdsMhcLeRnvmXTKs7a3PRCHa3OtUpV5STCHShQ+ZypJo1E23VuS4821mpa7XCsIjrLwZUFGwJT7B98VGbBUTLP5y0MErbxJtiHxZDg7JKxIlnIc5xw/bNqeODWNYqUs75L2OIbm2RQpuiLEGCrDaZlOUJjvlTmt4gjgtEVBzP2KStVQKCxAK9eUgaEMcvkFOYR5CmRDMrdJAoiEw0KOIShMsg7fN++D6wR/nwc1HuZYvLPJa1Ft3enI9fGZ1Jo1+T3JMaSTRbcr5B/a5QQI7LuukGYIznP94LviTXOtJ5DJ3CGukXyGBHk5N5glzGb3OVUyxySBb14DVb5UdHMM6RqtJh0hqzCfniQhzjtan9M+NJWICUOXym6+eyFTuYr8HA/StZqnzOIfrm8kOkmUAK2U6UChaTIOEvGEXPvs/Jyoay3bwnhmQMbBIjPHiw3ZD0qNHHKHD6BVrUgEgmRmSnWuiz32wtxZWfM7ooxjFhDXFEfUvvFMBu+8/YMwzICnZiNxZMkGmc1wHj+djgPFR1VqF7XcIvKzZ1Ap5tFgtmzfs0JlF93uEozR5LtZ3xSoDiR42tfRdlqo2zU5mMFyUatY6Boq6n1mMbpCTrr19Tfiws3r8dTjv8Ga1SvlMHvrm27DL+67H5VKE3t2vyQWW8VSWdY7jSCJ64FJBIQWcrmlsasK8W1wII2Tx48gm4mJpSq6Xh6nAF9EI0wTf3T3XRgYHPKAdwI4MkI8EN4LvjyXTfoflaeXC92R3Ko/++wX8Otnnsc7Pvh2/O4tb8Czv7oPjlXHQrGI53fvk88l85oOIqx3WKfR3Fbc3gR8UUBcmftwBy4+/id3Y8X6dTD6HthLsEPyWrmDi9qZv0e3GE99TaKKKOCFLKhJ1tGjv/w+1IaCocsvw8qLNuDIvffDLhbQMglQ6TDUPqqNJv79nvs81xSF0QHEsfoo9Wx84UO/ixeeewJWx4DWs2DrXWiOiZ7q4nMf+xxymor3fvIzCEcM5JsNmO0G4qoBMxHDJZvXYqbcwP33PYux4QxO5/PIhDQsG0ui3bdgVeq44sr1OH46j1bVQbnTQaPcwYWXrUSxYuH6W34Huq5g557DmNu3F7XqAgZirhxaZxcDsGYbWLFxVHKtWuVjGBlOQ09MwiqXUJltY+W6i3Bw5w5MRIPIRJN4vnQcr57YhJGRSXzl/n9HIOHHupVdqKdX486rb8Gf7P8rzB1pIqMk8NrLL8ftH3kbmjET/37fjzF7/Aj8ho5RI4XLXncLhuJZwOhLnaoHNLy09wWsXbYS6ZExWfs4hznX2cjieJbsb78fc7kFDIwMe7beuo4/+/Sf49jhWWmiJKIGvvGPf4lAmDZirpBemp2e1DgEhdo5G1/70j8gEkngbXfejit/5wbo4RQ028bMvicRCLLeK8nnmmoAXSOOZHoQfreJ2bOz6LtNuHpXareuDSH1kSDD65JID8vC4Og4mm1b9pRamTWZN5+41gmBi2uA24PrUHkqoWXiKMBdxAzHMDIxgb4WhOrXcXhmGhU2NgjK9fuiwqSrkSjoqc6Vv3uEtnM256JssCxUd74A9fLLxCWHylFmu0qOuAx7mZWeJTmVwaIKVbjSCaDGe+KqQwKMAMJU1XK9A89BEKIsM3htrmWK4uWsua7UGJIvR6tl1nIuTeYV9FjInrNnJzjaaUMnydWlzxLtl01Rb3bZYlvKoRW1Bj+XVT9JO4pnj9bp92HRkYl7Dx1jWHPwn4kTD+3p6TxkIGCoULt8Zl4kBN2GJK7G6SHE3hjt4Ugk9ZsgHM7mTTTkl2gc3gd/j7UEL13ssyVypwHVVBGNRD11AfdTbrwCvlOh0pYahXXC0gbpZYJRjeO6Qu6ULLollyBG2tDtge+GlscksoWZLdxzEOJ+3KHttCZuI142M89ydA2RRwxWRl0hA6gCOvelkUnbZRKpqug3bbitNlRm7FUrMFoNvOryi+CaQJVNSR/Pbar8LEF07vccK0Lk7fXhuCpabVss9lsdSz6feXsky3TrzIHrQvP75Fo5YtjU4n4cNUx0a3U08wWYal8yhANmDLFQFKX5s9IU1fq0CPeyslnb1ZptmRctvhPW5XR/chXU7bbso+2+I0RWrs2cCxwTVDOxScxzMr/XIfjs8+y567UGdv75n/3v3uI4f/3nn8D5J3D+CfxWPoG7/nkNpudm0OWe2WlJvjzdkXX+YV6n1kV4gK5BBuK9LE4+XsXeX+QQXgZc/rYMxkajcDolxAj6KiZa8KHa6kqsitZvIaR3YLt+ZAZWY+9TDh5/6ADMqIO3f/gadKLTqKllFOy61BCJQBDJ9hSe/9VhNGZsmD1TSFhdRUdHNdFBC+mRMC57UxrK4Bz6OnsjffQbOQTbWWz7aR1zp5q48qpB0LikWe9I1Baj6JjZWis30S86yB07jQBFG10DPo0RbHEkMlms27iJ4bV4x3vehy2vWIstV06gRheMXgCxyACymWVIx0dw6MVjSMcHsOWCC1DIz8Gxedb1qLKzZ+cQDsZFOOAazOy14NB1w+mjVGpgemYOazdvQTwcFTJ2o1CA63QwPDaEY6enEUgkYKgu3FZD6lHumz5fQGLA6Kh14uS0EPrqzTYq1br0o8qVKubmFySqj9nC1XJR3B551iLXzBN3iBmanF/Zi2I/jz2MSDyGdRdswNNP/gYXbV6DN73lvag2AJ8GHD96AD/9+Q9w6MAJcWW5+JJL8fFP/iEO3n8PEnOnUHfyqLTzQJcugkCl0Ua+3EaTAHCAfWf2khgXSKcYj0/MWlC4ZgRk2St3dfQcEmrp3+iBwd0ur50OJo649XiZqh4hm/UhexOktnlBK55bFx1kltL3llxRloJFSOTVKOASqE56abQbZ/+JRDlxxmGhT6JlV0p5BP2Mo+R4dsUFk7EkJOgrjBMJRZAaHkcHOo6emccFl1yOKp1kzJAAtgrdDNtNNDpFDIzGsGvf00hnY7AdC4pO6mYDphJDKjqEiL+PkUwSV110NZ544Hn89Re+jw9/5E584jN/CLenw+lRgJBDqbKIhUITtSZJi34sLJTF7nn/nl1olAtIxk1s3rhS7MkHsklUG1UorPXbXYl67BEYZ7yJZUm9T7I9+5K0CR8YHUEsk4ajqKi3W2hYHfjaDoZjSWzaegnGli+XniOznl1dweKJM/i7T39RAOA7P/0pXH79jbDpLUiwmhItvleNREILueefRf/oIfzs2afx8K49UGxGuQA3XLMVH/7wHeKYlTt1CGpjQWrHetMSIQsdnOjEyiKZxM2AP4RgKIrs0IiMnemZs971qEBHAeqKjszoGrzy6luByQmcMPpQjDjyc0U88tefx0v3/Qy9UgeODqSvWI077v4cBldthW3xtRtoa17Mie50oYkjTh9GX0W32cEzP/w2tv3wG6gnR/HWuz6HtRs3waGgwDTQpQJYwF8v9tFzTfOyuc/9dV4B/Fu57Z2/qN+WJzB09duFWU01BZuwbFLQxoq5sQQiaJdMcIELtlg/EEyghaHPJ6ow2kPQptn0hYQRxaY0m8UEZMGsKUVFOpWS36HqiEAcF/MWQUm/KSokXechms1efkdXPpdKP2l9Sl6dilqlArvdlMYE2VxKUJeNWWHmcJcKH35dTxpEBoFEEABpSsOSAJ5sXrQ0pRVY34ZvKdeYQJenprTlIEyQrad4ltZU3Ih9NZVkhk+ukQweaRvxvg0ffLpnf0c7sxoVwmpHwFBNMyV/yzCCwqYiGMrfC4RMYQIRZOpYTSmgHAKq7H5oqmSxURVBG1tmKrKpSoCKbZxztl1c5Gh3K+9IXOGoFOghpJmiBtapNGZDy/Sj7ZCR7wPadfgFjPcsyAhU0hqTtrcEEvv9ttiH8p6KxbIHgFmWgOoECnUjIO+BIGzAJFATkVwx2qTabTaBAgLasnFA5hDZXXLFBJ5hS74X75FAGYsJNsWYVcwMUSotqRb1mX4Bb0kiaLcslEolmEEqxJlrzHxiNsw6oiKm2oufQ9taWno06zUBY3WV754q5pootWmRl06mpPFCgI4gL4sOjoVQ1C+NIDarOG7FirpLS11+T1sUVrR6FiWm5FHSxrYu6lQW59wkJVu2YQl4Ho1FsWz5pDTumHVBJQtJA8ztDIVDArAxk4tjjqDnfK4gNtBsBvLaCouL0mQlYBQIhQWQpNXuwvwcWk1aAFOxV0e5UhJbR6quaUMu5AcXqJRoT9sVUoYHWNUk45qZ0tJM5Rxye4gmExgcGhGFDRtWBK6y2UEsLsxLQUNbZRZ5cbEfhjwbNpFpZ5rMDMozZfuToCGBYFq7iPpeZx5rGOVaRbK0CfixMUUgKrdYQGowjWqlhIFMGqemT0iBMTo8isllyxGKRXDqzClR5sp8arWwauVKUXhS+cu1gc+D4BNthzXa8paKMFQVa9esRWowK6pIji+C37Nz8y/bFXNu8/4JVJFJuHJqpTQ7CUwm0ynUSmUBwkulojQfE7Hoy2AL696VKydlXkYiUZydnfXUy+JC0MHQQAZO2xJwnGCHly3o5c5yrJZKOcl4pm0KQTsSIqgGofW2qLQD/NywEA/4+1xXqbakikoyybkmc01js462hpKl10YimUA6GZV3RMtCNkWp/idpgJnZBCjJriRgR1CTjV+qbVkkiQ1+b2ld11RRvfLQQlCS84yN2a5LFVYbyURSwEsqXqnE5XWJ7bSqiKKG75b3yffhqURDQhJiI5drsoDPUpwpYrEudoxselKFalkCztHqmgAFD1wkrPDdMHObNkoEQzn2uL7kFhYFMK/Rttw05d4JmHL8C4DIRnqfoId3WOE4YsOZc5xqJ8tpI51JCZGAuwvBWKdDlZJPvr/RbgjhotFoii04/70oZ2mnTMA44Pcy2v0BOVzx3siApDKapAyOEaqaCWhz3iaSSWH/Esjm0Yvvn79LUhTX9XPqfB6So8GgfA/XT4Ihco8+nzRlOW6Z5S32xxYVtl2sW7tWrKm8xrkHFucLBfk9qoL5XvhOCJxz3ZkYXyZzg+QA7otcF5innc1kZN/ju+DncnxROS9jtELAW5fnw/visyQA4At4RJ75/ORU8vMAACAASURBVALiPCD4fAgkk4iaEXm3C4UzOPb8dsydmRYVGJWxvFACPry2SrmIZruBWpvPnGA5nQ8cOHab8AiyYxN4z/tuF3DHYwovWZ7yfy8BwGADHF008jnk586gWmI8QEsyIdnkl2a+YnrRC5xDtNEkiNNXoLo8hjroax6YpHapqiXLvY9ar4W+beD02TOifrzo4i249KLN6HYaeGHndlx3/fVYdcGFeOihx9BoOHjuud0olqoCkBCkIJjP66Y7CdcXrgtCKgoHxfkkmx3AyeOHMZ5NwEcauoDVtKAloKliav163H7HnVBp77kEMnH+iQ6Yyn1R4Xp/XgZiVS8mIGAYeHHffvzLv/4AM7k5fOs738Di9Akc3b1LaphfP/6kxFk4zPYmICK1lWeFK2Qrso/4PIipkaVMICiTwl/9/d+jL/OL+7/ufa9c05JKUeUe75EXJE9aWLzeZ/CvR+/9AexiG+14HNffdjMq+/Zj9tBh1PsOdM4H0RAr+OGPf4Z6k5AMwRoCwD2Ueg6++OF3Yvc2Kph9/y8A+E8/9Em0wgn88Xd/hOuuuhKHp3cipNYwmMpANyN4fvvTOHl0EWdma4iEXKyaWo6Tp6bxqlduxpnZoqic5+cX0ShUMMj86mgGL71wGOu3xhD3haEFoiieKWJhrojsWBy61hW1eyw5iGN5C9PPncLVN78KlblTmJ0/gitvvAIzx/M4dHQBcxUHE9lhrE8ZuPWaa/HIvmnse+pBvPOG9+Kbj9yLttFGGG1cvCyEu17xeSSnhvEHT/whXnnBtXhj9gok7AzCo+PYWXgJI1tGUbLO4ujMIfziBz/Bra98PdZfdKnktZqhCOoWnRTEUxb1uiVrONdzz3nDI3XJesU1wUfCU9urOVot7Nq1BwOZDJYtn0AyHoHa91xnOIeYYUsSCPeNn/zsZ9j74pzM+6hh4Pa3vw3XXHENLETxw3t+jHe96xbMzh5HOEASZgftnosBkqVsG75oHK5Ki2MTTsNCEgYafeatVzGUHRUPvFq9jMFMVg74Tasjlv0EaQnQtWusT+2lWp85q7YHBJJssKSS5yrDvHEOHkfzY+ul1yFv1ZGrzGG+XEJRHH6CsEkSYe1GcFSU9YSO2dyi6lUTdWzj/gfR37oSycQacb+RnyUBQtMle0rUvQR5mSFPUJFK9qXziuhpuXax3SUZtRraXTaP+P+7AgByDvL3WIMRwJNrdmwhgNHquU8LOK4NfVfWcs4PZn5LRjZ/nuqLng2dNYSqwiQ4zO/k35e+l8+N+xMBXhJE2dCT6A+C4T0vp7zPvZw/Y+hSt3JvN0n+pZrVteH3eRZ/3FMdKgxkreY9eHm+JE7RvtixmmIPHTRIMvAiX0hGYi3f7ZAobKAvvCMvF5n7NccY9za+RznDcN0kAK0T0Kd6yPQiHgjIL0XDcDx4nUxX6nGCwuJeQFWA7YiKWdZUIRr7vRgKrml8LgSQuQ9IzpiXI0zVBfcLXgt/mKQuvicSa2lj3ne6CPMa2k25PrtWRu3kKawbG0dL7yIYj8I3OAAzFEKBpD7GPND9hEQFVUe9zc8jYUGBGaAKui4RPnwYzANsN5qyv3EccWy5qiJnbINOOI0mnFIZptNBOAB01R7giyFseo4oxXzeI/B0LKnx+W6pOuYot/0mAgNJaD4fHJ3PTxNlBGsOPk/aU3MviIdCcr4Rdy/TByPgk/FBBTddiH585wd+W1oV56/j/BM4/wTOP4H/Vk/gd/46Dsd1UBeRDXtiQACAX9XEsr+n9qEEu9BdHSl1BEceK2HPL/JIjAPXvWUlxscScPs1RE2ebXqYbfcwX6mBHheJYA8DYfZkgVh0BV58uoPHf3UQwShw23s3wRgtYa41g0rfRdgPhPUgEq0p7LzvKBpnLRh9vxAyHdWAQwBYrSE56sOW10fhZubgsr9pqogZLZi1ETz4rRxyMxauvXoC/a6GSrGFkcFxrN9wMWwtga7tot+ooHj6IHSrgIBiwnR9CIQogkhhxdqL0LQ13P3pL+ENb7keqzdFkU2Pwo+UqHsJ4qqKid888hjSqQxe8YrLpcfXoQ0yoyB6/aU+YlhcwaB3JXqq06BFsis2tfuP7Me6LWuRzaTQZT+60kK31cFANoP5Uk6iaUYHB9EpV+SsTiFOrU4lqyOE3uMnp1Gt1jG/kBcQuGV1pH9IAp9UFSSo9TxnEZ5hDEMRMcDQQFYiFkg4l7zX4SGkMhno/w977x0l51mfDV9Tnpl5ptedne1NsqziJrngboMLNjYQCKY4JITAF1ooIRSHYGNMCZgE0gjwhgDBlATjgm0ssC3LtizZsmVZdVfSrrR9Z2d2envazHuu3zPiPe/3nu/7K+85OTnSOToquzvzzP08933/7t/VfB6ketP4xr1fxeaNE/jERz+LUyeWoYboZqfglRd24a677kauCsTiSbz97W+HsngcY0YZLkcB9dqyuB61dAfK9SZWizqNQ6CorBfZw7Z7dXJ+lDgUG2gVPjYjHom/kkToZG60m9Y6QqZkLUEnGZ6ZWceeRo+FjN1m7Up74C7wxpiObiwJe8QszwTTJX2ATibiLGX/kvhGsB/jkFqHIDn5fxw/guXkxft9TgF9eU2sQ+m8R7W04nPCrbLXMIS9R2ZxeC4nsU0a61OvD2o4jFQqJf1+VfVIhrLf70bTKmC1OgOnj4rVKjyOKHzOCILeFvTKGq664LWYenkF//i1B/C+9/8JPvW5P0W12cL8Yg65fE6IsHrHhVJNx9FjM3hu1x5MHj2CkKrg8osuwKYNY+jriUlcH/tvAtjW6zCbjIXU5CzGMxDj19I9vXjllf2Cpygeut7YhH3el1ZLFxcWo6VJ3AjFOuvO3oCLL7kIvoAq/ansiVP4xh134uW5mS4AfD20NsnwHjiJM9j2QdJ/Xd27G9bxo/jFnmex/aV9YNDu+sFe/NM3vgJHx8CpRSrMF9Gur6BaoaMerdIb4p4qUStOl4hS6G6p+kJwOBUsrWTRYD/V54FBAr7DjYGLr8XW19yAVGQY2Y6OFQ9XHy/ySzk8cM8dmPrtdpgNB3S/ig2/fyPe/ck70PAm4Os4oRiWAMB0kfJITJ40OuBmfVzX8cx938Wz930btfgAbvvs3TYALIE+HXGW6xb30o/kgydu0OKp3u2TnLGA/m+1X575MP/JI5C4/HY4HAxep48/Va5eYbS3dHrV24Abm+NsINngBHNJFTmk0jaYizhtIbjAsbEqjmNcPggeu1ui9KIVqtvlZftE8h8JivkjEcm+k8ajZP25ZNESBpzigtmoihqXB3Y2JyIhqos90JqGNF5qZlUaEJ22E1qT3hoQ5Rebj1QAkXkukXYWbYJpz0qA2SmNaxd0Ac/YBCNoaSuM7CYBAQc2adhS4Gdko4fXSGtHApRsRUvDwU3bL1p6EkhxwRcIIBSLCSAs42byoE1lcx21RtX207c6UBxeachzfGi0yFdjQ4QKIWY2UPlgNyfsDZuZu901UWxCCUJxuyX4S2sSNj0ISBEg9Ku22pcNPo/qE+aWDToH0KhUUVqjepJNhrZcU61RkyKF/xdQfNLoOW33TRCawDBBMYfLLd7/BKJpP8fcCv6dmxbHp1LMCrDHJjfVqGxBiD2kk/kZCWgWLX2DCAb8AvAR1ONnIGDFwiESjorNKkFjMoxoXcdWPy1FCMbTOllrNhCNhAQQEbvXYEjeOxSOirU4ba/bZgeVCu2ag0Jc8If80kji67DwoE3useMnBDihvalfrFx8AsxYbAzxnlm6ZE6QOcewwFyOli51GRs2bwjOsnFKG0Mq5fn3gD8oc4J2dtFEXBpq5WpNbKsVJ9UVFrLLS/I8U5FJ1Vc0HEdvfz9iVJw6HFheXpY8bFq2OlwdGcvJo5NSvAX8BFlo+003bRa7NpBO0gbnJ+clN2rOUbnHbhfC0Rgy/QPS+FvNZeW+UC0sWWRiv+7C5nPPk3xPAqoE+ggwVtcKSKV6pAlHsLlarcn4DAwMSGOIE5wAGsFo2oxzr41GwjJXmjVa83WEVMBMa1rrUqFJ8Inkjyzt9Gjj7lUwNjKKQwcPSOP51KlZaYb2Dw6IjW+lWEI8GpPnnc1rbvPMYCXINTg0gHq9KsAziyza2x47NgVfKCzW4SxOOUfEroaWuaqKYjEvhI6VpSVR0orS0e+X62TTMxoMIpFMCPjLvFlaYnNtIcDJhtnC4ilZnwgs02KeKlWuL1SZZpez9rXSCj2ZgN/vExtd3mOCLsyQW13NifKSzwqBP65f/HkSCGihT2B+bHQE/f19UplPnzgu48pi1s45dwigTHCWKvp6tSr3gBY7XHuSsbiodUmkIAjZojJV1jJ7vvH9qaLnfeQ1s8lpq3Qa0tQcGx21QQIqZbxesWzWjYaAjnymqIomIC/qZJN2PlS8cH2uynNAO2cqzW1lsiWfn8oSzm3bcpH33CuKZM67aDQsewpBXYKsBC15T/gngdNkKin/phU0x40FHdm1bOhy3eJ6LY4VnQ76+/pEpUtWJcFHHjqyq6tQfWQnU1TplfnHn623GmIxLWUj16cukMW1LkYihmUr7glS8j3YpO7r65OmOO9Tb19GMni5nnCPiTMXO5+XtSsQoZsCmba0naaC3pLPzcxrfp6eUAz5tbyQKTj+tFjmPeT4rmRXJGedzfD1Z62X9YbjRoJOX19/N5+3m+vI1ySI2+CeSpW1R96Dzy6fVV4zlaZ9PWnJaqRNPOcOyT0E2Pv6+6URzvlI26pqqSjzhj9PkFuKZxIzBjjPyF61BKAnkYPXame8M6PRQtPSUVsryOfxRCIIK0GbAKGYeOk3j2Fxdgbttr0PstmeiKex54W9WFlmrpVLmOV0jxBrUr0FhSxgy5ACv29wFK+/6Q0yf0iE4HiIZXEXAO7wQNixUFvLIb9kK4C5n/OwyvWNAGrTdGAluyZuC16pbRTQ3oPAeIctEredjQSL9GxeTwdtdxshNYZANIFHtz+BuYUs3nXbrRgfSOHZ3z4ih+a3v/cD4tKw54VXkM2V8evHn0AkmpD74RSvZDbadSwtL6M30yv1kMdLUlMdXmbpeF2oFVcR8TOPlp/Jdvtg1WE4nfj4J/8CI+PrJEfUzio9bQn7vyuAT+eYEiThs28aLdlzfvL9H8ramF43hOtuuBYvPrIdRqWGXK2KHTufkQxRgntcI0i24wpDIIFrt4DREl7ahsOtoOV04Ev33os016KuAthuddgdBDKdqQBm7AZrEBI4xEZXsudpS9XGqckX8erufag4XHjTH74D/paGPdt/A80y0BbwygmH24n9B49i1+59cDh9NqPX1UaxbeLrH30PnnviUZht9f8AgD/3gTugeyL4h2d24eDTzyEaIUnBjcFNm/DwfzyCzVvOw+z8EpZP8l4EECaIrXrh7x9CfqGCgZEAlrI55Atl5Jc11E0THhM4awsJTwF4okHMHV4TxweXZmDbRRuw68UjGMtswprmxDZfAOdvGoRv3RC+/+P/QMtRR66o4/Z3fgDH8nO49uJzceCFJ+AJDiC0bh1+9Bd347Pf+iZ+/u//gsXjJxEqarhq9Fx84XUfxVyyiAf3/RCj3q04d5Vgsx8bXrtNFJsLeh6h/iBcMR+mXcew64ndeP+Vb4E/mYArGsRKcQWmByhUq3B7NJmrXPtJxiGQxvkj7g+MB6nVxQ2EdSwbLiQz8ut6qyZ5bHSUIJGHziQdKtotXeaU1x+C3tFQb1bgbll44KeP48CRwxg9+1bc+s73oFl8ChvXDaGQXRYiYserwAMnSrmC2OTFB8+B3uigmjuF7MxeeBJ9cLvbEjVSqdShBnx44rEncd0tb4A/FhLQj2CVz+9FS0iGAdk/a1WSq3TbRp7ngzYphvY5QkBaEoJcHXQsDwbGNonTStmsYzGfw9TyMppdq3ydmb2SZW03Dbhmix16q4UTrz6Ls8+7GC3Z00gs6oK0tIzugodiHy3oIhtlbGIxMo1aGnt6EJBmA43vQVUu10CCy8QwCSKzzUJFADNsRSFsx8Ha9sZdcFM+o1yjE04HgWYqYanSt+sinlWctNnXNPRGY3IWsBXJbenqsT4goYo1B69DY64va3deOJWftLJ22q4JokLmvOXOTeKnT5E9n/UpbZJpIU8iGUFyv+qVpixrHDpyBOj2wbEzWujvTcjn4PmAThqiClYZBWTLdCyNub32GY11o8fD12HpQ+t4U2JGeDNldZYmpv13OZMJKcEO/eJ+y/vCZtppnzfu/6fvpYDGhEMF6OdP204KrAvljMV12rJkn2O2L2NITGkqueRMaZnca3Xo1Qa0fBF+mOhJJtCs1QQ4X5s8irH+NDyJEMJDw1jic+mgqtqLwloebu43orxmHrG9nvKZ0BotOTOTQCuuJrLY8fmlsrktBGqtTut2OwfYKJWQ9JNsbCHeGxSAl41wy3KjXKrBK/dSl/FutKjuNqHGI0JgJUDPeUxiAD8nz4M8u3KOcJwYlcLagHmFlGrzuYlF4+JQw7F/9q/PKID/k1suZ17uzAicGYEzIyAj8NZvMT6Nbm+WqFjjEYC7k9/jh8PtlXXb4TFhNC04qiqO7MxjZicQ7wNe94YNyPQFYVolqB4TVbOJ5Y4TBTpWeV1IBAzEPVW4OhEEPP148hcLOLSnAPLb3/n+89DpXcWp0hJyTaAn4UTEG0aoPIIXHyYArEExVRgdFwyHAsPlQdOZR3JYwYVvSsGZyUJj9F5HRzrUgWMtjce+u4biYgtveeMlmBjdglYVcJheuFwx1M0kCsUylk/tQ9xfhR+rcOkG/A7mwMYQCKfRN3IBDh/L4oGHn8K6szO4+PJ+DPeMIu4eEAUp+6XcUx955FdIZzK4/IrLRG1JJapmNqVGrdTqUNWQHfUDS2JM6kXGxLFH3cbe/bswvmkA68aGhZjWIWdfo8glgLVaEculLPWUyM0uSu+PvRMqfxnFVqAjGkUoOuzYom7NJ44fXTDK7WgjGPQh3ZtGJtOH3t4MJsbG0duTFncwnqOFlMkzod8nQij+/Ze//A/EExF888t/i5NHTyFbWUBvfxwJj4JP/sUdePD5/XC6VWwYnkBfu4JLe/0YTjlRy59Ew3SgaTlQrrWQK5qoU+npI/HQdohjrWHXxjw9278NOp2YNklf/se2s5E6TNp8bpsgx56f7U7TPfJ1zahY73aThP4XuNv9L56v+Zpi+ey0Vb1iAc0Hvgs48/UdbrqHOgQwpYsLecMsEX1eG/TlmV1i13iOcDuhKBrUoA8zWRMH5yo4UTJheAOoke+vuOFmRJ3XL1F+yUgCfo+KeCSMvtEIfOkGCnVm3Z6EpxNCRE3CqC/AbTWwdd2lOLR7Cff/8EV8+MMfwNve9TrJbl5YyaKlOxGMJLFWrmHHs7vw7O49EmlyzjmbcMm2c5FJhkF5loOgadshxEc4PGjWqzBbZekjB0IhbD53C8YmxpFdzeHVAwdQKpZAzXUoEIKHBAviGjpdjdoS9Ug7csPRFofMTRs3YGCwD+FYGLWlFXzzr76Al2dn8IE778Al11yHFiMy4YXL40ed4hzGjZk6lvfugXb8CH6x+1k8sW8/UAf+/IPvwQdufztOTB3BzOIpNOtZaPVlNKu0p9ahGXZsJOtR1v7RUAhBfxituiFKd9bLzmAAFV2DO+jHWZddjeFrfg+WM4pgO4iGy0DZ3YCzo2Dp+Ax+8aW/wtTOnWi0fDBDEVz8oT/C69/zPpQcKlTThJ9uiy5LSDBeikHYj+h04LIcAgDv/PF38dx930Y9OYTb//IebDr3fOh0NyTOI9GbzBe3GQc8d5Egyv4kyY7y5xkA+MxOe2YE/r9HYPTmP5OF2s5RtS1ymUXLbINWg6qsiDQReHiUbOCuHbJYdHm5QRA4o/e/Lko4ggc86MsBt2u1RUtMaahTcSi5tWQZ0RaLDSgbUObXRSXqYFOkCSctCsmM7lhi40VbCpebik1+vxfeYECyMXnIp4Uz7RmZM8x/E0DWmCHWtPNhed18HYIebBYwH8uWTnXEDliypFwEuH2w2gSMS10VLnORCITz2mwwmNmttHFWQ3YmbDFXlJzJWrMpCmA2bOR13S5bEUR2ktspzQ420vVGXZq1BJNVlQ0t29Kz0WjJe7DZnUz2SGODTRt5T0WRBozDbIsKi00Y3qdINCZqPzabuUlzTCT/t0FlRVGsAZ0usr/Z7PBC9dN2jcpX266YdmDsaxGUoSrjtGqMQDgB6ljStplezTKHwkAsFhXmOcEDbhJU07Lhq+tFVCoFaV4wh5gAgc02s23wvIGENDdisYjY8RLw4pZFxRBBJ1o0N6juEPUWbby9wr5LxBLwBYLSZKKVKHMVCRCxsUkwjtbKZBXyvWmfTFB6YGAYhRKtoRtiZ0GbVyk6QFsRZpm6xLqXKraGBrFFJRsvl12RzGDaivK1JH+XVqiaLsQC2vbyF+8RwUCSEtiUozqV1q6iLOhAgNfxdRPCxuP4xJlbTFtZjxvzc7PCEmvzWfSrODEzbavJSV7oSQvIxdfjnOI8CDDDlyps2rzKps5nENLIlWZuo2Gr/JjHRnDB4xGVJgF6WsKyYaf4yC6zxBpdCjCXU+zKCRpxLAjA6S02j2yldG8iLUARG4LMbAuGw/K9BKWSqRjcCrNgNSwvL0l2KJWBBM9HRkdQKJAVyQa8X9S4nOfMjOO9Hx0ZRSKZEgUpbawlmzoYxEsv7UUiFhMlBseUTEkCVytLy6hSBUm77khMMgK5BtGSnYDzli2bkFtdFcYaFbSE/vh12tTOnmRhUxdgkOA4G4p8bmhVTHCOY8c5R4UeFee1clFUz1RCD/QPYHBoSBpgBNmZHZvu6UGpXBJAm+sUwUCOG8E8kjrYPCd4R4JDucyfCQuwTavpOgHNREL+nV1eEZIJVZhUGDLrlU1JFum8lwTwCCZT6UzmIK0VCdxTiWmvax6xFx4aHBJFOTNY6EhA0Jp53lQMEbSV4kfGV0U0EhUgmeAv146lpUX5Op8/joFYmjudKJWYS+2WMSXwSDUv768UVQRQPV74vbZ6nddJq18yW9n85VovzyXByEZDLMH5mVgQcx201SdcU2xCCH+erEiOMZ81Nt2p9icxhJ+BwPvo6Kisy2wUE9izQS7uBQ1pEvOeEIglEYDjQzulILOSw7Y1Muc6QXM+q8zgZqOZhy0SgGT+imrStC2rCch7vYjGQgKO8PkgQHtscgqLi4uiNN60eZPkNZMwQqIHQXauDVTqi6V4tSTPeTgYljWH48pnkbnqc/NzWFpYFDcBKotJQFldzcr8GBoaFlcGziESLnifRK1nmIgnElhaXJTTE8eP10jiAhfXQoF5smYXaHdhYXFenj++NxvxPXTdoCrf6xGVGQ96tWpN7rk9xqqMvSjpSyXZq/iZOd6cR3xWYtEogmpAnguqYXvTaczOzQmIzPsRiIVRXM3JGt7g8+YOIB6NYK24jEM7n8Li3Al0OobYAzOHMB7PoFZr4qWX92I1n4VhOnF4ahp9fQMC/jIkiWCxACZw44JtF+KWN94q6mRacYnqCw57P/e47Iz2Qh75xVlUSnnZl8TKWM6yblx29fX4xQO/Qq1cAgNwqMoik1tyEAkUSCaSE04Xs54INPPgS/2pU1i18AWRK5TQqBbwpuuvwuG9zwghAcE4PvjhjyNfqmPvy4fw6GNPQGtZ0nQAFX4uhxDO6BaQ6euDs9NGSPLCC6i2TIyPDiKfXUTI54KHbiMO2q4SJJIQVUTiKfzlXXfbQJAAs6yTyM4m+vG/13KiS+yC9vzkVLPlT87hxed2YalZxO+/+53wVjXs/s1TdL7G7j0vYnZ+UU7lzOo8Dfq6WIx1+wOin+++lUnL4bFR3H3PPTaQQgSje9C3c4R5feJNIuAcayJRLIvSzwas64V57Nz+JFqmhctuvgE9iTh23P8QHKwbGanRzQCvNzR8/wf/IXUegbOOw0IZJv7mE3+CZ3/7K7QMLxRLg+42oFgqdIeFOz/0eWguLy559x9jOBSB5dSlbnX6gpI5Xyi0EI2qGDpLRatqoC/ch8T6NCZPFLBy+CTaahMu2poFADXgRaNmoUf1oK2YuOzCHiyVNazO0w1EhbfTRnowhenJLPTFDppOHa+76vXYveNFrDh1fPqLX4SpGPju3/89bjz/Ilxx02uw/TePwtFR4XaEcNY5W/C1T9+Du370N3j0ez9CYmwIqUem8L5r3oFwYgDWgInv7/kfWBc8B9f0rsehF45hNDWGqOJF4Ox+WHUDjvEEikOr+Oxdd+Nvr30vghsHUC/W4I6osPpSUMIqZpf2QaP00aMiEfXJetgo1wGvT+671arKvJa4BOZvSW3eRiIWFTUD1wLWsSRHeUkCaNVtMht/vm3C6LjxvR/8FNW6jrrRxCXX3ohMroRzr9iIaCaFEh07PB54SeEX5Whb9ipmgE9N5jA+ugGWXofuLCPVm5Q6kUDWxKZt+P4//Ave+da3YE3LoTcRE0KgGlYlosLHKBfBYd0o5koCdDVrOv7ur/8eH/nz99luDASERc1pOxRxfhuWU7LDUr39sAIqXpg/iSojWSwSQTpiYyYZUiIN7dD7DgGvQ4gohBDbXccaSTAT2zr722StoZuMNB6oviXwamebmVTxisKUE4ZW0DYYLK4YdJ2h5b6QTGmxTOWrIMlCipCziXTMbDcBe35TocFr5Je4CrIpZ893ATXlp0mmoZLUaRO1WF067HgA/sxpByQSLHn+4rmA91rU9l01B/d55g5T6U5Ql/UuibrixMB9nNdCe0AqHXgm4YpMoJUqWjgQUr0Iet3d85ZN5GB8DJ0BuMbxyhuaJcAjG6HhYBBwkbbjEhUCf8DjZa3DNjiHgMrq06AvBMCuVfg88ozgERtjGUPKp+BAS6tD9fhkz5J6l51NJ6TJyPESC2+xkLY7kdxXstm8kFUiARUuN8kStLbuoK7VhHjg6bjQqJTRB0Q1jAAAIABJREFUXCrDKFeQianoS0exmi1AX84jFvNiRiuhZ+NGBAIRaFULBpUnzZa8nwi8FWbuutGoUnGkC2GMzarV1SLcDq9YaosyhjVfo4W2TpV7S4gDpXwJzpYpmdQBDxD2uxGO0JbPIzX/8moZ9Rrr1yAsy4U6QXnOaVo4mjosQ0MsnsIam45uJwLhgADRvHvwuQDGxPh8sBwmvIEAcmsFhDx+VCt1PPPVL5xpn5wZgTMjcGYEzozA/4URuPXzfhEi0P40TDeJgA8tVx31dkX2dK/bg3bLgNvyolV04OjuCmZ3A/Fh4OrX9yM+7Ee+viB5qRYFAk4FFt0ZuT8qGvxOknidiHh68fzPFzH5Qgv+JPDOD21FXplGrlGSc0EiFkIiEoFrJYld9x+EschN3guLgha4BEysYhXxMQ+u+L0M9OApUesGQ1Fo1RJULYMnfrqA8hLw9jddhXPPvgnlvB/1elP23dmZSby6fw8MvYSLL1iHkFcjEwqUt3gCMQSjfUiPbMHjT+zBU0/vQjzqxXv/8I3oT/UhGewVQQKBVtZDL+zdi4nxcYyMDEn/wbR0ifBincB93qvaTmvsGTI+iQIklklUWB6bnsLgaD/Gx8ZQLpawvLCC5cVl6QXNL84ju5YTEI+ufqLm1OzIDnGmJVfSRVez//Ug8N896aQ4i9Htqb8vg8GBQTnnS++Jzl4iHqkJoJxOZ2wHRKk123YcnNHCsZlTKDZa+MJffh5Ws4Hdu3diYKAH/T1p/Mu//gh//XffleMfHbcSTg0TEQVbzxpEXO2g1SiDsXyaZmIxq0NjyhGTjwi+moBCoi5FNXSr4flZrH3s/jdFV6KeJHWeyl8pVG3CsRwHhShvqzJPI70yFnRUEeIj4Xe7Bu7SqeFiHcpzIYnY/HmCyQ5S8WwFsEia2IeXWlpYkxK/omt04AHiYbe4EKkeRfrFrFncXkXU1IVqDcdzFo5lW9DUEPKNKkbW9+Hdt78D4VAATz75Al599QRUNSaK6WQyglqrhHhvCOs39qFpZFGp5HnMRrkwh4DXjbfd8i4cenEGesmPKy+9SgRAFFTUaw34I0Fkc6t45LFf47nnd2NsbBzX33AdMpleGOxFEaugQw3V1Ab7UTUhgdLi2el2Y+sFF2D9ugm4nB1xPaS4g3GGjGiMxuJSb2oGQUwKygxUq00hHlJIEkskxB1GepOqD+vWr4fDtPDdv/8nHJubw6fv/DyuuvY61Jt0XPUJoZC9DaeHLkIGJvfsQXF6Gr994Tk8tedlrBvtw99//Wto5FdRLueRq66hmF+G2Syh0ahIfjBxFpIL2x0/hoeHoSgGyqtr0MpUuRvQLA1VfxKVQBxbbrwRY9sugYEQHC6f9MNJEDZdBiJtHxb2H8V9X/08Tux7EWVmiwSiuOkzn8Xlb3wTql3HJQdJj+z6sP9LQjofkDYtoIFOtYVdP/ku9tz3z2jGBvFHn/ki1l9wgZAsef4Rm3W6+nDsSenna/0uJos90DMA8P+FLevMS/53GoHh139YLJAJbNqqTVpA07bRbuJTKUvVD8FRNtN5kGcznQ1qNRJGpVYTyy2/1wYnCLxwDlKN2jDsbDoe5gm+UvlKQIMq30ajLJZ1NrhqN2Ylj1OhvTEVNB1pUlNZx+YMcVUuTv5AROzWPEpQgM5gkAqvFkqlPLxet1wvF2QvLavZVelaVrDJzmYnwRtPIC4segKsBGgJILGhQGC11SRoCLEA40Lu8ajyeQhscmwso4F6q4pKsy5KVTK4Ca1ptJ+WUD2HNP9LxbJsurT/pVKXiyPBCnSYA0Ag3QHVRzYYgeCgZKyRvc4Oq8NJ8NgnmyoLKD9zfJlz4GRWMYfbEqWfAJClkihvaOmqa7Ty6ggwysZIgGBgNx9YbEraHfRmMpL/WyhWxAbS56c1cQiltQXUK1VRYlHBR7CemxIbUWF/EM1CEZpO8ITPiJjcCUjMBZxZEmI3SAsxhc10gjVUgcNuHBKY8NKmVevaZLpse9ZqXfImWT64vR6xqGOxxOX9NGOuWKzKPSQoGwzY+ZR8DlngUf1MxfWWczaiuJaTZ6TddiKby0p8IhWSVDgQ4GRDyNAIMNgqAzawfKGU2OTSLoZ2rRAWl4mVxXmxaqYykEA9bZIJiFCpSqUhbavZ5CZgmEzEBaDn569Uq1hmHmkgKLbb8SjzQ/maBKntJk0iEUM2twKXqqBUKooSjsANwSpmx/JatLYpykLaerPa5PNFharO3AVAGIkEa2gFyCKTY0MlLzdFEjGkUFW8ouJn4bxu/ToMDw2KlTQbsixMqP6kMpj9PDLPaBVLgNJkznang7HxcbEwp7qR1jpHj06ikF8TYHBifELmAosY5vMuLS0JaJjoiSMajyMSjUp2NYGmUrEgABrBwYWlRRw6dFiAsXiM3xMVUgFBU7eHFoSmNAV56OH351dXUVwryPenB/pFmdCoV0WVzjVkaGgI1XoFi0uLmJ2fl/WLAPo5W7bIOAwPDcm4UF0poDmbnRbzdlkAKpKXy3nfk4zjxAnmPTd+B2ATrOO/2Qz0uD0CVtPWuH9gQJ5hKtF5T9n45DiIXTpoGU7bbNvyhpbOyYFeTB0+gqDqF6Xu0PCgFIc+vyrkCgLJ/DxcO3kvCXZyrert6ZE1mQcJNvC5hq6urApzcHllRUgf69aNI9PbK5l8BGNp7UvVKe3Zmf1KUI3XSRV3JBKW9+LDsZpbRV3X5PPx67QJ4nhIdrbbjVQiJY4LvF9cR3gfCb7GI1HJB6zWyjYxh3blPp8QHFJJOwuaYGiEObReRTLa2TBm3i7Vycz8FrBctddaEgFW+MwZtEr3CPhIwJS/s8vLoirmfsPnhGu1gNVuZl5TvXpKcgQlE1n12YxKlwO5Ql7uFe0RmQ1MO2OCqwQzmeOzvJIVEHV1dVXICJy7JGrwsMdnisAyx4DAL5vToiZ3u1EoFuReR2NRITjwMKcG/BgdHZP119lVVBMMP22LLbabsr51BMzlus11hGsF96FYLCYkA5IcoiQxMDe4XkM+l7fzoSMRuT7+4rjy77RtJqDNhj6B2sOHD4uN0NjYmDwjJA6QDFItlpBOJmUuVpt1IQ8wf5f2U8zXrtbqdtObe4VY29vOCsx55lrI9+LfyVrmgZaHQd5DPudrzOH2KMiVigh66ewB1Dpt9CcycuCGo4WDTz2BE8cOiBMDKe1UK+XWqgiFmZFTwcFDB8AvPf3cEazfMCBrmMPUBCiiLRUtqAgsXHn11Xjtda+T54+HZqrPRO1KRjAzM4s55BdmUS2tyd7P8yT3zaYBxDNDSGWGsOOJJ5CKBOBs21mfBoluIjkjONLBzudfRDzVg6GBNCy9CnpR0bVCdyiS48jD6A1XXIi9z/xWnj/N4UE0mcaffvgTeOjR34hqlY18Ao+xeMQ+HAM4eWoWg0ODAjxHoiHkV3PQ207kVrO47LJLcPTgKxhIx+E0NXLppD4xnWzMO/GO2/8QF192hQBpXMfp0iEZpf8vAJjPhq2II0hsxy64dQMP/uxnqFk6vPEofu8Nb8aeJ3+LSjEvURQPPUQwlYdFB5yUHdAC1qLqkICLzROXHGBxOnGDHPV//fGP5RkSAF5sd20YWABgHsUctLBiRqhf9msBirrfwyyy7Q89LJan7UgQV7/hJkzveRlFWv53WkJaEDWy04NfPvAYVlYroobm9QgA/LE/xjNP/Aq66YPSJgBswtMFgO/+yJ2owY2bPvYpNKk07U2gXMjDGQ7jujffgoZZw+Kzj6Jv3Th2vTiFdEfFZVdfgUZPBM/t2Y32SgPpYBs9cS+e2pfFbb+/AYXZIrK1BjZtDKBUU5CdW8bA0DqUtAriTgc2py/Cc3sW8eriLMY3n4Nnn38G3/+XbyO3vIpysQBPyIPH/v0H2LB5M8KxJEaGJhAJRNH2+vE3n7kT1/zxm1E4cgw33/Z29Hx9F6597c1oWE5YY2588ME7UD5Qwfc/fjccmV6oB4qozy8jcsWoZFW78jqqy0W8/+Fv4/5/+DFKShkP/fwruPm612HvyRMYvXYLWk4N69SNcOoLUEcuxpG5A2i7adPP/FEC/7bdGO8v63ZR/2oaorEYyhV7ryDpy44OaMm+StISa3HuXcFIFLqQ+xwImQb2FhKYO/Aqrr44joGBISFykQzALCmun6fjRDxeB9xqROoNjxz8bYtipygVOvjU3V/Bd/72OygtrQB+E2azIkQbP3O/kilxMuB7i3qxm/dFS+L3vuu9uOdrX5CalaQgklRplcw8MEqc2RQRgmRbxaGXXkU7EUVg09kotFm3k3Ro2ydKdAmbfR1aArNZ1ZYa3uUm+EkbZrvFJaoIAV5t4JMAN792OvNXyI/iKNRtWkoMStdKz67yYWfX2hbQzCkn0dO2w7Ot3Qkek1RIMFmy0KnUZX3KMxJrZFEW24RAyTgnYEw1bPdP/gzfkfUt9yH77GLC4/XYOW6ihLXzsvi9JO0KEbVWFwCZ+b9UxfKaWnQoUri2OCXqpqWb8pok9xEw5ppBC+VwUJX8XcbbyPnQa18nm3okCXm6jgAVRiToTURDAbGwbphtsb7rcDytNrzMf1NI1KTrDclj7t/lWXOt4tmC425H2dtrLYl40lTl/5mW7IM8uJHoys8lVtyyLtmNIdY8XGnpesUGGn+wXqkgECCplPPBgE5CkulAu6EJMdRsVRGAB/WlBZw1lEGBln2FJo68vBeXXH4JIukeGJ4OVk0NTrdfyMV8ZUMQaJLYPFjLrkHpuFBZWUbIr0AV156SfI3nCZ7znF4PikKEVeGoU5lRFVeaqN8PL4mLKwV5VYl+gRPRkFcyt5kf16Cqik1nRRWLS4X7l1OHz6WIeokrd1M34fb5ZI11+T1yzuuQDOSm1WFbsvbIiqhrOp7+2hkA+L9Tv+fMZzkzAmdG4L/OCLzjrjj0SgOq4YQ3FIKpKHClTLRDTbhJvGbF3QBqeQ0dzYeTr2o4/pyJyDBw2Y1RxNYHoHtrUOX83EaBCkSPF5WmhoDK5k4dRgPoj2Zw+KEyDuxsQEkB7/rY+ch75lAzatANqkENxMJORFujeOnhaTiyPER5YSo+qZG4b1ZRRGhIwaU3pxAeqsIXTGBpOS+WtVHXMLb/9ATKi8Atr70a64ZeB6ORRqGyismplzG1fwecnRquve5qnLNpHWaOH0CnVZXIiFA8A38kDXcog5/f/yiOHDmK4UwPPvied8nnSsVT8Pr8ohIl1Y1nvExvGrVKWVzteL6nMIC9NpIW/cGwxE+YessWnFQq9nlf07GwuISV7KqINpaXV7BWKAopXFy9ulGCPHe02dt1E8S0AWCeFVkyECtNJQMiFFg/sR6DgwMibOH5Toh3QtAjwGvXVOwFsPbLruZxfPoUxtedJX0LiXkQ22VAb9bQIskMPvzBO9+GTCqKJ379CGqlEi686CL8+y8ewOfu/LKcueIBL9JBD1zNKkZTIYz2RJAKu7C2MicZvmtVEyUTEBMlcujqgDjy8kzKaDW+n5xpxc9JatDfOdhIxCOZkezgOkSJTjI5f0tPqxvyK/34Dt1MnEIao0ujxdzkrludAjeclh3rxJtFIJrkBIskNxIZ7dIZOnvJdM3iGBk6tIaFaNBOjEpGbOUvBTAegsA+RfpFhbqFIsKYXKnCDETkfHfFlefi9tveivM3b8TaWhuf/sxXcGjyJFxeFYPDafQNDKLV5LPTwMhEEqMTCbg9DbgYqWGZuPry1yHsiaOSb8Gst9FpddCheMbhwosvP4+HHnlAejNvfetbcfaGDdJTrFTLQkSnWMGOXyOJXrEFLrUqBkfGcM31N0rE5YmpSZw8MYVWja6FNRGmibiNZEd/EHoHKNQacCoexJI9CPrckgFN0Q37ZOxBU4lOwRj7ww//6hHse+VVfPlLX8X1118vOIQ8w4YtdFNUBXVTw4E9L2Hx2DR27NqJ5/cexAf+n7fjLW98A2YOH0K1VkJJr6BeKcFqNFBrFNHUyuLUqrU62LjpUnGum5x8AVq1AcXwQLeasBQLtfgENt/yDrg2nA0rGIazaSKXX0YyE5N6mz3ylKlids+r+OHX78KpyQOodVxANInbPv8lbL32GpQNDS2Jwemqy3mQ6ToEEQPxkm9Q17Dnvu/ixfu+DS06jPd+5osY20oFMEkNdqQmezmMDCIIbHuqdrkKYkvOM9zp7sh/nTX/zJWcGYH/MiOQuPJdAkjSulNyHNnQZQaURxW6TrtjqwPZLBALUGkWuGUzZXNA/p8HbDY0WsyToo1oQIA8j2oz0jWtgWJpDaZpL1IEnAUwdHlFzctzu8/rF9UnGwZcSC1mS+q0yKKiyc4ftm1L6/Yh32gLAOz1MQOYAHBBQGoe9qn2E9tJs2sVCuZSqQJOUXXH5go3aVqYEuyUnFIyzMhIYkawqyNgJjvXVN7SqpibHq2FmUXQ0Opi4cb8V26UVJsRwCSLutmgWtMtKsBmg/ZaDTRbNfl5aTxYTgE2wqGIKF3ZveC/Wbz5PLRWZX6qKY0PMYckS8u0RIXa0kt2/qiuy3XrzA6mjTY3SAK/bhcCwTA6Tje88ifvQUCKEq/HKTbNp61rT28aLOwIfrQt5uWa8AkrP4BwOIqV1bzkAFIFEvbwPnVQLJcE+GJxk+npkSZLiZlzcAgQpPpD6En32lZmumFnTraqkjvM7+X4i11ytYFIOCbWv7VWHZajg3RfBtls1t70JZ/MEBDGT8Umm3iGJvl7bPpwQ2STskHLQzdJZOyguxEKEWCogp28ut6U55V2sD6PD4MDAwLsEwDhuM5OTckmK+pqAqMulwBAVLkQAPJ6/fIcnAZjYrGEWMQSWIrEo3ZuNC1LRRGpYnBoGDOzc0IuICOPDUBae5IAUK6WxSKXuxKbX2qIahaCGrooXTlPmJkrNuHhEMbHx9HRTZw8dkKsagjqUbHt8SkIRWKwDIJLuqhlCRzWKmRxVYWHJ7nbqbQUBVStsoHLKjYaDuPc87di/6uvotGiTbHbzv+mbTLtxFstdFx29nKzqckcZjNzfGIdJsbXyTgU1opikUsgi4AiravPPvtsAYfqjaoAzizQWfBOrJtAsbCGhblZyfPdvHkT5ufmBRjh83zy5LSo+NO9KVRqFRmDtbW8KIjYxL31llsxPzuHxYUFYXfxYurVmjxnvG7aldDmmMU+gWRaFRNM5FpAEPD48WNSjFAFTUC3Vq4gEY0hFonYoB8zesslYRZKdqXDKaAw1aQEvPknwd1Cbk3AR15/NrsiJBY2ttmgVLy0+G4LELm0QJvvqigRmetKIM10WBjIZNCq1TE7PYNCIY+J9esFlAuEgkLQ4D3so1UsFT88GHSBPOZRk2RBpSZfa3lxSYrG3nSvNKuPTh6W76eai+sB1d9kCfJry0uLGBAboowcgAg0EtQTlXQsJiAO712VTXUCxm4qolfE8piq03g4LvOxYWgoVytybelkSoAhaZo2qtKIJmGH5AFeG59DNuF5UhLVptsjICb3FYLNXOd5vcurK3KtoyMjov5mw5XgNQkT+dKaqIZ9ikfmBT9XpjeDxeVlAXoJLPO+cY2lWlaeA00XgJ8AfSQesUlGzDDVdSEREFzmesXnkvNZGuy0VV2Yl/xo/uzRyUmJCOB9lOZ5h6zomNgx8v+yq1kUi2vYunWb2EFxXnB+rDKHjxmBbhuQzaR7BaQ8DYCxUU6rcZduSyf5vacBFzau+Vmomj85f0rA/3POOadLhFIwPz8vjfuhTL+AtSzIec84P/nZCYzzOWwaLXnu7KxGp6jBw8GQ2P7z50kcsfPcOQbMam2IeotkIOY5ynquKEin07Iv2lnKbZmLEVppsUlftYFrrp112vx37AzLVrUulugNrjFNHuCCkgO68MrLKK4tQLe4NzBzk3EEKr76te/gH/756zh44BW8snsvyg0dmtlBLBoG7bOExGJxWzPlWSJwc/Otb8D4xIRdM4gikQcRBTyCNos5rC3OolYuyDwS21VmLradWCzUkOofFWv1Q/v2IuBR5ACqC3nJgqvjRMsEnnxuj2QlXn7x+YBWERDT4w8hGImL04Slk6lu4MXndkhGPAiMONzYsOU8XHfTG3Hg0HHkc2Uc2H8Ix05OSxwE7//MyZPijEByRyIRFVJDucacnRZSKQKDA5g5dhjD6SSgNe0cK4I2iheWU8FXv/EN+TsJO5zTVMraxxrbsvb00eb0n9zLO4SPO22snDqJ53fuwtxKFm941zuRDKt4/tePSpTFsakTeGX/AQENCFzxt0LWr+QHteXn6Y7NZ4Gs8bbiwobzzsUnPvHnQjYRh49ubqdYQFP17CThqiX7IOfW7wBghwMuS8crLzyPtZNz2HNsEh/50hehFGp4aftjMF2sPanEI+nNi8nJU3j8N8+iw0xVF1DumPibj/8xdjz+ADrOMNxWCy2nDk9bFYusez56Fwqahavf90FE4MLV52zEa6/ZhmYsgb7zN+Kh+76HpUIeF41fjC99/98QZw6Tz43XbhrC+ptuxdc/9FWUqnmE3MD512/C8rGTiAUaaJAsZKqYOVHGpecNIZgMobI8L8S56NjlePSlZWRqGs7feh4uvflKoMAsMltVeHL5JDrtApKREQz1n4VIOCjEE5fDjUMv7UXvlnEMTQyj/JMXcLkyii0Xvgb7ZqaweraCuSe347bNN2GusIrL+jaisG0cv3z6PzAxHkF91xwuMDbCOaLi0z/+W3z/k9/AgdxJ5HNLuPKSi+FMhHAwsYpXn/wB3pq6EffVH8T7L70DWWMZC7UCoqkBAefb7pqdKUswsqXJukNSEwGoJrPjuy4VXLtFENuyXVLoUEJCiTg3hAJocn46XLj/kZ1oHlzGlb/3GgRDPmT6+5FIxFEsFWVNIrGEax7PEiTocU3tS/dgfnkFiXRK6j2L2bNeWu+2pdnXMptSy3C/axYq8AdImFIl45WxGVpLR5iK5XoDk0eOINbbJ2oNQ6ODi63ypHLXHw7JHqtzwTYc+Lfv/guS4RAGLtmG3osuRqHZwZpuoKkbMGlpbHKtMuBz2fbGDocijSKSi7i2ipK2S7oQ0JbkKC443G8MgsF0b7HJKwI6Su1lg8acn9RByConQC9Ql6YN3V0sqdOpkudkIumOZzKx0OP+0iV58N7wl8wxyUYn59Qpn1m3BGq0IwO6GfBUCPNahOBE5bDYATJXmARfNl+6Wbpubtv2vidAMs8qXamLbfmviVU4s5mbrDtpg6iz9lSgOByI82zkUYS0xvEm4KvyTCS2y7aK2daZONAy2nTil3x4fr3WIrkrIKCxOIa47LWNY95NafjddfIziwW2fBYObRcM7tpeOxW31LH8Jcnx4pDD51qT97YJRJb8NvWm1AVs7nFdlLNMqSrPI9UfzF2zWpaoEVzS/TUoQUYrl8dgMom2WYPhdkv22pFXj8Lv82A0HkUooqA+lBHbTBKMQoEICqWaZO52jA4K2Tw6uTUorQb6wj6oSgfugBerqwWJAWKdUzHaqHR8WFtaxHAyImolkl6FBKU45XxZXCtDcflEKdwwLER7e9AC3aEIciswSjW4WjrcPqcQoFhjcU3n2YzkZjp/BBJRm5jGa/N6EEsnURWVdQPBZAoP3vXZ/zK9ijMXcmYEzozAmRH47zQC77orDqOpIaYGEU31gDrWXGMOHV8DCfY2XArCgRhWF0sIuBI49Ewe+39dRnwdcM3bBhEZ86JkrcLSdBGNzGdLAiiFohFYRh0+lwmf24ewM4kjD1cxtbuMdhh4z6cvwYprBoXGmhCv6AZD/CXaTGL/r/PwrAGK6YPpVuV85nC4Ue/oiAwkMHqBifBgCbHeAHKFFfRnUnDVM3jge8eRPaHh5qvfgrPPugDTM3PYs+8JLC0exzWXXoXXXHgx4skoUokg9jz3WzRLOcT8dPEIolDRYbqj2Ld/EtMnTuDyi7bibbfeIA6O7H34/CFRSzZahign2Usj2ZL1g8S18czisftVBCZZg0yfOCaKSwK9S0vLEslTKtm2x26pP0j+s2NQWFZpBEq7v3iOZEuRRpfxeBgTYyNi5bzx7LOlb8v4KgpoWKOyZ+zxunHw0EEMDY2KoIaqZ73VtJ1bGMFitfHK/oNI9vRKJBp71LAMBP0+6FQvKypC6SGcv2UjJkYGsLIwh2d2PIkLtm2TzNmPf+JTAkAP9ibQFwmgujyHoBPIhJ2YGEjBQ4Wt2cbcagENF+BWnXCyB9+w4CH4yZ4Ha2kn3UFEZ2RHiLCYZU3LM3+XRCdi3w6BX6f8Jk2Q9Rh7CST68rVYY9BBh6pQcdQiWsx6jbByxwkHc4Y1m1DJF6Ai2VK6JlMGIOUWnT/p+khAmi6HBPN1CyHmYHvYh+iII4o3oApBs1CuoMUeUrAXeyZXJH/WHw3iplteh7PGR6QGHR3ahG/c+0/Yd/AwMkODmDp2ELF4GiP9mxCJ+qGZJTg9Gi659BxccsmFGB8dQbOqoVXV4YGCqUNH0SImoHrx60cexuTUEdz4+htwzTXXSF+JWMDpqC1xK6PzaTcik4IekmSvv+F6bNq8GUeOn8CxqUlUyyVxJDWIezBek8504krqgNunCsncFwxL7JPb50W1mIPejTpjbBrJ+nymWB9TSU7hyIkTM7j55ltw6y1vFDyAbpp2UAqtkS2UW3Uc238Q+dlF/PrJ7ZiaOYZv/e03YLbqWFuYR6VWRKFVEsGXVa+jqbWE1Km4bZJ5b+8IDFNDU+f6QGDbh7Legj8Vx9ab3wXfyCbsPH4Ma3oT52wax+7d25HsUTA8shmh8AhSjhAO7NiN++69Byszx2HAB2Qy+KMvfxET2y5Eic6qbVqp85zTjXQhGVj6+G2JNREA+Cffw977/hl6bAh/8tl7MLb1AmgkJbB3zh4U5xk/NScwz0O2V7wQNvgMnwGA/zvtlmc+y3/6CPTf8B7J/pSGAVWZzByiItfoCDuHh2ceqHmgJ+D3Fw+1AAAgAElEQVRDgIVKEIIUHg83AgaX25lcDBH3BUJowyOgJT372VjmYZsNQ7HPrNVspoxuN0Kpfg0Fo3Jg5ebNZj4bUkrYJwVNQAmhQ2doMs71GlxuE02N/voFsX0OBPxyfRKerjHr0Q9fKARFpTLSLc3cRkOD1XGi0dIkIyKg0AjDZst3qHRt2zlWkq2ruLuKVb9Y3hUKZVEhCDgQ9Avbho0dWrsSGDBbtMkOilXxWrkEg2yuJq2oXQIQU9XJpgvBbSpKaUnH1+Fmx4KrVLSVS1Q2iqKWlihUW+s64smUKLGZnUoriECkR671tCKAzVZmNtPqlod6fj428WqVCmrVsjCNaAlNAKlpWDaItLzYXR3bUGjN0bakuWa1XWgROGXmquSduZDKDEgDenV1CW2zKQVF/8Ag/CqtX3U02CRQA2IpXW/VbXBMLFmo0HWLaolqvnqFSpCQ3G+CrG6PD37aUVu0q/CiZuhQg3409JbcU4IIAZ8P+eUVFHPLcHRMeKnm4Gc3LRkfgi9sxtUqRXk/Nr5SqT6o/ojct/7BDIqlCiyjIyBgk0BvS5NGE0FDAulusyBqUIsUNeZzWRDLZtpa015bDYawspIVxRlLl3A4Is1R2jXLxmNqWFqcEyBYspc9PkTEijaCenlNFOxsDhI45p+nbZEJ1nDDVmgN7qOahaUZsLi4LOB5pLcH9WYTAcWLyloBvckk5ubmpCE+MjYqdtksBgniBP1BJBMxuF0OvPjC84hEw2JDQsX35i3nCHDEbNViPidgWCyRlnySYimP9evHBIA+MTWFoC+ATDqNeCYtliOzp2bhZEanbiASiaFUKmNkbBA+vxtlqo1p70zVUDQq9tjFYgHZxSWMjU+Ial2amcy9ZVOZWdNiWWgilUqLyoEWtolkDIMD/ciuLouSNxwJ/26dmTkxLY1j/mIe6dzinGTfkg1KAJg24IsrS6JioBI44KUFiiH3Lp/PiUKEAC3nCu/dysqqgLIEgE7NzEiR0JNOC4CYpnWmW0E2n5MWJQsuqr59XhXzc6fQm4qL0vXo0aPSnCSJoqcnhb6+jNgrzs7Ny9oRDITEungttyZzkqrUaqsiyt+OrguAGgkFsbiyjKnpYxgdH5NDBNePCK2CT812VR3MYO3HysI8Bvr6USqXZa3herjG51WqdqCp1zAyOCzXdlp1SsCfJI3T9vkHDx6UhjQBQ9pD0/qI63jIG8DI0LBY9pttA7lcVhSEhWJeFJ8sAg9PHkWDDWoHpOkf9gckH5DsV9ZYfZk+AVG53kRCtuURn4tQyC/rMg9azHfk2DAvmmszDxEeKoD5/Ltc8kz6FK+QE1hc17WGqOJpbZ1OpGS/IRCqBgPo7esTW2zeU4KtLPYILIiiVtfFavl0Fi/rQebB85mmrTV/M+eaBCeSPOYXFkQFz8KaVtdkWk6fmpHDJw87551zLrRGE+sm1gk5wFaXWqLyn59fEPA009eP6ZkZee+WqYt1ONVHzL3m9ZEsQkay7BM6LfRj6O3ttfOMVVXUu2zoEgzks8R7RMIM2aS05e/tTct6F/Kq8rxzPrBZzTl32qqZn5/5KVR1EzjhnrY0v4RNGzci05PB2toqwqTVdhzy88wxJ4CdTKSEBEBCRHZlRe4nwWUqye05HUeBFujxmKgD2TgnwUpsqsMhLC4tSdZMKhIT+6yioWO4Z1BIB7pWxr7HH8PM9AHJZuLzY8KDsYktuP/BR7DvwH7c+bm/xKEXX8JP7n9IckcJdnCdFwADBMl1AaIlZwkdfOozn5brkpxOpwNs8RO+1Eo5sYCuFtdkD5e8Ih5cPQEsFuv4xSNP4Stf+SKy83NYmJkWoElRXcJqZl1B49LHnn4W3oAfF523ER6rAYcvCMXrFbCLALiH0ZWWjmd3PAGm03MPbpLg5HDhDW/+fVxw4aX49aNPoNUw8NRzu1Bp0B3EhaWVFVEAEwCOxcLIZbMwLQfyBPDDYUxMjKJayKPdqCAeVOFo65K9pFsdOLwqzrlgG9793vd27WAd8mwJiCJgyv8JACse1c5rhQbV5cb2n/wSU1MzOFgr4N6v3Y2pnTuQXc7JPPz3n/8C5VpdVJK08VIcPtlf+HcCwEo3d5gZTSYdWzpt/PSnP4XHbROi7FAoWwFsn7ZIyKMFtN+OrugCVfI9lonCygIOPLkTT+x/BTd94H24dOxs7Hnol6iaZQH15dzGZoDpxr/d90u0rI6wxIttDd/85Pvx1GP3w+GOwsloB6cmFtBknf/Vh/8KRseB7z/6OHy1Oi7fuB7eRAz/eP/PMHHRekzOryAW6MOGt74BP/+ze3Dd3R/D9P2/Qmn6MDLr4/jl9mNwmAo8HQNX3rQVSbWOfTsn4RtREfaPolbUUMlPI9LnRSzVC7R8sDQV+4+vokdR8aY3vREOjwuKQ8Hyag5OxYlYPCjkxYDPj4G+IdRbLRw8MY2k2yONIpJFrlD6UTtZwOCCifXnbITSF8dRbxGYWgKaDkwpRcz9Zi9u2HYl/IMxvP9nn8c1l16KT33oz/H0z57EA8eex5tC27DBM4jMaB9cmV60miUUe5u49ptvxOeuuAE/fXoXUkMZ3HbljbgkvR5FdwSjV16M/Qd2wBcJS6PG5bbVpazLueeR7MNa385YlYACqeEld50WX5qGOHNQyTin7XvNQDkMhNSwAKxiK+zzytrH55TgJddcrldU+pI8xNdlXUJ7ZJ4JSvmcNNt4/0nUIwmCG5Ar0IPesfNxdM/jgFmRzCy+Huvq9GCf2K4zCoGv43CrQrYrEmirN2C0WgJokuzJmIpGx8KLL7+CsYF+HNp/AFfeeJ1kSWUbOsx4Co02UDbbAqSZOpsSvAqH2B8yY5fOJzwnkShl59tSWWmra22LYjbQbJs8EmOEoMF1T0BcNsvsJhoz/ex8YHt8tXYHTUa4tB3SCDPFCYAW8sy37VrocQ7Rrr7rQ0iQlOctNsh4bwh02oB3245b6Frtnf5/Xoet9rVBaNb8thLWBmvluhy0fXZJZjfBZK1pn91oaU9HFmpHSWjUdbuZ2KRTg8E1m40727UpKLESPDuw58dsbwcUyT62hBjIMZF6rKtetkiY6KpyuTfJPqpp4sgkwLeMLyMnDDkz8nxq2zjbzxCbRcxAPu2YLSmBlm3rLJFD4lxiXzfvJd/PVnjbgDQBUfnspiWfm2B2uWhHYZA8bJC4aznEBUP18f6zYemA1+HFyvwSNvTF4fV30A74YTQMsadePjKJczO9mDeq6Dt7A0yeASwHasxh5n03OqiXq1hdysFZrKNdLiHod6InosIfjshzUS1VJFrBn0ohV6kjSDKyZUh9zHnk9jIWiCMM5LJroozSTLfkYIcSIbgDJBQ7UF3OI05rZ4tqMALmChSfilqtLEs251qhXEbQ65PIgorWhuV2wJcIw+low3B38OCX//o/vedw5gXPjMCZETgzAmdGALjzx1txfOoYBvr6pOafnJuDW20hFHEgSserNkGwIAq5OqJqGi88PIPppw2kz3Vg25sH4EoZ0JQy3B2HkHZqGqCGVInAUSilNBpwWk5E3WlMb9dx4Ok1UQC//c/ORzm4BMOli8Ogy62hVivAlU1i78NZuHKAx/TBUvwgd5m9oCbjK5jJ2reIy2/uQTKTxtzCAqLBODz6AH7+7X1orblx7llbAVcVM7P7oYZduOzyy3DJeTeirbsxODyARMyPowdewN5nn8La4ikcPzGPt972bvjCffjO934o54HPfPwjSATcqDdqCERCULwqfGoQhVJV+qisB9gTpNMZRQaMH8uvFSRaa3LqBKZPnhIxTb1hu7GdNk4i8EviGHN8T/+SCF8mpihuOZfTzYz2t5lMDybGR5DuSUhtQKHPpk2bsWPH06IKZm+XPU67/uhg3yv74PH6kcn0izMg+1WqzyvkPkavnJqdR26tiIluT0Fv1REOsBfcRqluAGoEa6vLcMGUc3R2eRHnnX+BuIPc9o4/kB73SH8aY+k4CvPTCDoNOLWOkHVHBwJIxRNYWF1BrWMIkMizsE/nb0aHWEJC1GlGwjKVGcanXZ6oeO7aa0vKkJTfJBWy4rZJhuxf2sFJbZj8BosOm/ZZWI6AbM/SHptjyRLPArxtB1QqqT1OWK42NBLoKPSUsk/8aUT9y9qZPfNmjf0iQPUC0bBfyP4GI38Y9aJRaQyxK/enR7D9hVOoAAj39OId734Hrrv2Gvi9CmYmT+I73/4fmF9axJ333AWXD/jBv/4YR16ZQTqdRG9fXHyxy5W8uKZdcdkVuPzSqzA7fQqPPfwIOoYG1ePE9Ikj6O9L4nXXvlbc4xhPxt42SaEEgk+fYSSGTdPl61u3bcVll75G+lK7du8SS3EKHtiHYh/LJlVa0oemmErG1OlCX/8gevsH5RxQrdfRNhpo1inoadrqczuUV3o44uhptoX4f/HFr8EWEQzwWXTLM0wMoeNivdnC7qd2YmX6FB587GHE0wl87CMfwtGD++E2dVRqJeTqazD4WTQK8/g88BDeQF+GkWkdaEYLllNDRXOjpocQHhjEZTfdhMjoZhQ6Hmg+BQ9u/yUisTaOT+1BtXAS6866CGdtvhb94REc3zuFn9z7FeRnTsDgzRsYxJ/ce6/UxWUhvHuEhGFHPHbQYWyRZEUTAHbC2dSxmwrgn3wHZnQQ773jSxjfthU6gWJxhLOEGMBevGSl80xDEJhHEAF/zyiAz+yxZ0bg/3cExm98nygg6ZnrcClityaLCRzQjabk65IJThtM2juzuUJwis0JHrY5XZm7yCWKIJ/H50GLmRWKG2abeaABsTrO5Qtio+zz++BTbSYzFzcqMIVpT0tL/l3YIB04FBO1ahFt5t3qOpzy/Zbk67EJQCCVgAXtrmiBSYCV6k7J0WrWYWgtAUO5ANsZwMwY0LvZUrQaZiOEgLMpuRFtwxTwWnJWPQ6xZk7Ee8TKmhYjzSbVlczcasnG1JIsQTecTuap6lIkkaEd98fgVbx2jprZFrDcZra7Yep1FHMnoBs225+KF4KyzNMUQI1Nb+b9tnRhizcbtOlzIhyJCjDoVT2yUVLJS6CAVrG0YSXoRCCyVl6DGgiJspYsJTbbaMHLBozpcCCcTIkajveqwTxT2rT5VDvX14Co7lKJpDRlxDq33hD22sRZG+APhTE/P4vF+TlpHPGzplK90DQLTZ3KTzv3kOAKiyhprNBukwAFLdssS8APWgVXK1RJNgUgpAopGIuJYoQbHd+X+bK0DWaDxiXKaarCfbY9CdlnuoFQwGeb6rU1Uc5yzE7Nzso1UE1E9lIi3gtF8fOuYWFhDoGgKqoyFm4s5hT4JAu1rtXlXhAE9au21QyLHK+P6hWquml7Wupmh9EGNoyAP4aenj6s5ldtdbOLwFdQwDGCS+XKklyvZEnQXlXxYHRsVEBgzheCVZxjPamksOAIihJA5niwwcNME6qt2ropr0kFO1XmtDqmKp4qUJ+PedpkMupYWV5EqieOgwf3w+zQatuHaJT5wxG43F4MD49KU6/aYqPXj0pxDY1aBf2ZtKhPX3rpJXlmxzecLTax+axtocvmG0tAKhuz+SwC4SBCkTC2XXih2I83tSZy+byAwSsnj4vNOYFv5npyPpMUQNCIFj09PXEheFBZSxCX81jU1eEw0ukeAd/5zNBml+sM7XDLlaKoQowmczHs/PDT2cUkivQNDuDkzDQMrSpKfj5TBK9YfLPxTIsWAv60j2G2He2mY5Ho72x+mQFLUI/N3HA0Kp83EIrgyquuxCuvvCrzKBYNolyuojedkXFnJvaBA/vFDobqTq4ZC/PzKJbLQizgZ5k5ddLOVU7145qrLsfK4qLYbVI5VWu0xCaW9s6lQs5WxrtcSCSSWKH1MbPtRKFjYmxkWMaRkza/mpcsYc5ZqjMJinO+cl3mCScZj8sYsElfb9YlzzygqhgaGJTDDQtY2vdOn5wRgI2vOzIyjJ50DyaPTmFlZVmsxkcJEjOvW4D2ljAYqQ7lgi2qETY8dR2xcETsn2zVdUma/mL/2dKERJBKpkS9T4IO5xvHjusBrccJOp5/3nnw+1TJ4eVBgnbWVOPSbllUgbSldDjle/iLts4cP74PVbDDIyMyh1j0iaqpa+tNAJUALMFX2rGTWOKjS0KjCa1WQ6XewIGjh5FK92DdxAROHJ+UXBaybRdm53GWKNcLsv709mYwNz8vc6N/sB+5/JpYpSoeBTPHpzE+MirKTpffi+Mz0wKgDgwO4OCrBzAyPCyW4bRIZ7FPUgWf4aGhQSwuLsk+t3XrViwvLQtYkVtbw8DQgBB2+Dq0Pyd4ODs7K4zhsdFRWQtIAiCATlCeQG/FYGZRDSMjY6LoJhN4aX7hd3mQXpV5UF6x+Ofc5np57PgxyaclACgsVsOQQ8xZ4+uk4c3njM9Kb6ZPrp/FNg8+nE8cbyriEz29opTinKo2GujPDKCcW0XE68Th53fi1MJxIedwPzHgxvDEZmiWC9sffxwv7tmDz3zmk9j70it49NHfwOngnqnCsHS0nTw06aIs61gabnvbW7Hzmafxnvf8MSLxpDTSDacChTbk5TzWluYEAKbKXHJzuaAqCi658WZ87d5/RG4hh3vu+RKeeXYHThw9jHyOOdg8IND1wSt1D90kopEgArQtVX2iCCPgHWC94nZi47oRbH/0QTuOogu4sLXQ0Ex84COfQCTRiyd37EKtVMFvduxAMJ7C5NQ0xkZGJIcxHg1iZXUJDd2Bgliih+WZv3jr+Zg69CoStKimiVGbUQ8OUf2SRPflr98LJRCWTC8Cs6cBYJkQ3XxQ2WttKxGxuaajg6sN5Baz+OGPfoKHntqJr//j17FprB/P3v8LKLqJugn8/LHH4aDFe6spRC83rWTJ8GaMRduJqhcIag60VY+sSZdd91rcdvvtcLMtQDCFLQFxnjWEQd9otITEYJNuTltAAzpfr1bFrocfw29ffgVmbx/+4qN/hoWXn0N+gexg+4BLJxQ2HB55ZDtmFlZhOH2oOtr41h3vx86H/x16xw+HxCCYaDu8Ml53fuAOwOHFZ776dxjdMA5zaBj373oME2EP+kdHsZJbw+3v/gMoPYP41vs/gfFAHC2fH9lWAZH2SQycdyl+8sBzSLqiOP/SdTgy9QKStQ6OOlvQVpkKEcYVFzmge5wozLVQqDaxYcsEslkDb3r97WLrRVPfWrOJWDAiNvelehX9qV5RlStBFRWtCr3jwvTLB7GWX8UHr70Fyks5/Ou+X+OOS9+O0cEBzA468ZZ7/hSuegKDHQ9GA2FsL03iPedcgJ/P/hbhaj+e+Py/4cNPfhvreyKYXTyKj577+4gW/XBHQ1D8HVQdOlYWJ/HP+YcxV6lg6lAB0bQT11+8FfGqC394zfvgi/gxFapgc6gXpeFBoDyH3OIM4NKhufjcuNH0WAgbMbh8Ohot2pzRsr8lt5S1LP/NPZSHda6x7DywplJcrPmAcrUOX1CF0rCASFTq66DHiVVDR9sRR8zKoel2IeigO5BmuzNIY6UuDRLWqF6vE2o4hVaphvxqAYGwCxoIlJLYqaO1OIsdu1/+n+19iZslZX3uW8upc+rsa+/77DuzMgMq8WrUxAWVXGK8UWIklwSTiMaYa3LVLFdzTVzQiygoCkYFBQWVbURQtlFAYPalp/e9T/fZ91N1Tt3n/VW3yR+QPI/JM+ODDD3Tp6u++ur7ft/v3fCmt/4uIv1dMOhy46Ejh18aRflGA/lsAXatISCsG5OtYCmzgo7eXokqYfOBtU2JLkeGF1noyNHIgO5CliagLCM4amB9J3lSoL0diXuSyb3WQOPk55wn0Ms3kWs9gTrXf8jN6eXPFuBTgOM1dTDPJDQiJnjL5mq7JdmtrD9ZH8hZSDqX3N/YzKAFtPte8exkK45LniDQvvazBf6lywFt1JittpbZK7m9Au6ymUt2B7N1ub66bx91zbRB5O/FSUJxpF7hvsTr0ny0Q1RRKtG+zoOqRMQIsgzD0CTvmRaE/F9bpUqkDUcahFROtyQagAA61yZGxlDpIdbVkrfekM8WhxACsT6Sgal01aQ2YtvRvUcSCkhacFW+HB9FXKwZGUSbfCqn3TlI8JcNSr/fzU7n+VLRVWm+FZiHDV3qAo/huo0UVgtynuJ6H/L6USu3kF6clZ9BEjHPlobXQcjvFeKq7jGRmZ5FqA30DXej1mrKs4t4w5gbncTOoBdTlQzUfjb2I9CDXhTmV2Hl8qL4tTU/stU60it5adBrzN7W2uhOkYgZw8oyzxUKfKEIljN5GJohzcl4OAQ9SBU9z4gNBKMBGI6CarEBy/Egb7XQMFUM9w4gMz+PSq6AWimPWMCPSCyEsk2SdhCK1ZaMX8bo5KtVyQ/2ewJoaIAZj0iGXLNaw8O3fPpSB+XSCFwagUsjcGkE/gNG4JmVv8JTTz0pBN62x0BOiF1leD0E99wzkGbyHO4IAPzMdy9g/ikH/i3AZb+TQHjIg2xjCaaqCnFN0Q3Ql7DVdgFgrVWH2vIggBjGHm3izNNZRIeBA7/Vg0JgAWoA8Pp1xJMUkwCe1U48e98YrBlAbRhoG0E0RQGsod5SoHh9GNyXxivf2APTuwu5TBBoxpCZa+LYYyewMDmFgKHAjC5j574gDh95HcLhYTTLKWzasA/hSAh2owxYJZx47mmcfP4ZPP+LFzEyshV/dONf4vjJ8xgfvYgP3/SnyM1PIFfKQTMNif5gfyxXKMuexd7U7PQUlhbmpfc1Pz+HVe7hNsl1ol9xeam0i9VF1yL1KoUTuof9REPOd9KLCgaRSnVg46ZN4hbVmUoKea1SLojAaT2aj8SyHdt3YeziODKZnFjzst/BszH7nxTkdHT0icMdfxCFDyQfSn3H3malhovjE+jt7ROQmU6DLauOoGnIudj2BKQnt7I0J8A284HjiSQGBkbwRzfcKG6H/d2dOLhjE+ZHT8NjV1HL0c/KvdftQ1HEohGkC1nQCYURIWg04HWrUnHtkqxV9p5Jfmb/m5FJEqUBMP7XjcrgP6qAuOICRbCSfVfWqjz/EqxzEzRAF2WWgYpBi2dFznoKa76WgqCjIkSXOAGAW6iqvFZHvoffzzgi1lckF/DhsF/KM67PZ0ivtn+oD/lSDrPz8zC8KhytLaTT7o27cf9PTqIAD8xEF/70Qx/GO669FrFwCCdeeB4f/sBNmJ2fwk0fej/e9PY3iijkU//wj3j4oQclb7mnr1eslHPZMnTNxJ6d+xELx9C2LGRXF1AupXFg/w5s3jKIFqNAGK3BeLgSMQD3lwDfjiN9I5L1r3rVq7Br9y7pA46zH8lYJx/FN3khF667rjC2j/UpBQfL6RVs2boNg4NDyOYYJ0fSIuvwskRNSnzgGlGU389x59mBwhQ+S2Irmzdvxu5du0UcQcc8xoLw5EEA+OnHnkB6agaP/OQoDlx+AIcO7sX0+Cj0loV8MYtCs4QGxTkkJ9qcx3TQBCJhQ85hJPhnKyVUlCj8XXvwqmv+O5xEAtMrOcyursLrV2GGbPzgkdvRLM2jPD+BLbsux+COI+hLHcTUmTzu+8ynkZsaF/toDI3gTz57BxIjfShZqwB8aDXX8rDZw+DcIfOTEZ5066nbAgAzA7gV6cV1H/kENh464Nrky5mphSadWPl7cb5cizEVPrpL/LikAP4P2LQufeR/nRHYdvV7pQFKWy4qT6hMJOjBbCexkyVT37IQMl11ERsdBPj4dQLHbtODCxrBYlsWb7K45e9SXSqqV0VAD1r/ciOiOrRA61VNEyBo3R5sneHOfxMAZaMFdlNAQCpmxdbTtgVIrtaKAq4GgiFhdFM9xk2KLJBKsQDbcjPMCHzw0M9GAkEPAXEdBf4AlaCurQjbEGwcs+lba9agaG141xpE3OTZbFhanhOWF4EMLujM0Q2GwmgQpIMqqlMBPi3XdpjMc25oVPLy92wY8X6UVkOKqXKFGiZVACM2K1iExKMJGQuqIviLirFsPod8IS8ACy2w2QBhA04szJh5ZjVlXJhBweGi2pmgNnMdqBDleBPs9oTce6U1KLO7JNdyJes2N+oNKIZH1Hps9EVFBRYW1RozVVWNRaWKjhTtWuvyrN3NSUM0kRKLZypgBaBlA8njlSYSm3u1egODw8MCMhC0ofqQVhlkyPE5L6WXpUHIpg6VjJJ3apDB78jc8OqOKG95PxwvNvmW5+ekUKLii7nAvGdej2s12ISitNEke8niZpYQ2+SmXRMQkOPHphkZQqYZEtVTjIy6lQzKubyQH9q04GM+nuGSCjo6uiTTlla6HHMCVj7TQE93t6hdOAMIVs7Pz8rcIPkhluqQ94aqrUImI01NEhJspyW5bNyeqBglq48NNQJFDctGpVpDrV5AKGhK+7BWriGzmhM1fmd3F5KdHQIos2Ch+pBjxMZXLBJGMhWVz2FGLG1vqJJmc5a5fAuLboYoAR/m71L5zkzmDNWRK8tij85caTY6+Yx4H8xM5nycm5lBd2e3EDcW04tSVFOVmurokOdFJh2fY2Z5Xv6M2c4ssLu6euTfVOJGYxH4/V6x9CWjbm52Top4AkkEs0gOoJLXJT/UxD5y7/69MAwdDz38IySjKSlEaUvJ7FWCgCzeuY6U2HDv6UQykRALltXVjPy7q7NTfj7ZoqOj56WpSCCTz4XK700bN0iDc25hQT6PoEyYGb6qhonxCXlnaQm9uLyIYID5uQryWQKdeezavRNdXSl5P04cPy65rH0D/ShXSgJ4M6uVtsvMLC+X8pJJTsU/7ZX1tfxqzida37L5zSxlNkQJKJN0MTM3i4HebmmO03KbQC/HjkViT2eXrBe64Wbucp5QQUtAt5jnukqXghai8Sg6Ux1YXV7G+MVRjE1MIJlKyEGHahKCNQT32A+mupIKIH4eiR+lbFasEPmzCIhSpUwb5KbVgEb7pXJJMoFdi3ZT5gMbxbNzs0h294jSNJdnPt4AACAASURBVJVISNOcKlsC8pxPLNLY2OV48b8JZPOgw+c6OTEhqh9Zt5kpz9zhREKsuyWXlAo0i0p7kmvW8h5FTUaJJkSZ+8yzz6AjmZIcaF5TrlgUu/XBkWG0alWcP3cOGzZtxoHLD2F2ZgaP//goEtEI9uzYLsBwZyolY0m1JucjbXxpq88GM9fpVBcV7A0BTElSoQOEyfXYw+Y+CTWunTSJR/xzWo2vZxRyrlPNTjUWx55jTfIECRC8Z677zIbm50+Oj8t82LppC4rlgsyndHoZ6eU0No6MSCwCCRB8Jr6Iq76m8p9q/1AgKAAy1atUOXNtpXU3x3FoaEjmPolHZ86dRabo5jPT1SBAMlDTgk4bacmjrmNgaFhymvkOlcpFAca7ujtdwEP3yjUHg67aW5TZ+RwMq4znnziKpcwS2tzvuPc6Gvo374Kj+OS/b3r/+7Fx0wje/e5345mnf4EnnngWiuKVKACrXcerrjgAQ7Ex1NeDs6dPiGqZzf3rrr8BhulHW/eJArhWyCA9O4lKISdkKGZ/cp1QTR9e8ea3YiVdxv13P4BTZ8/inz77T3jkge9hdmYMKyTuWIywMOQAymfC/ajVphUsrZAMV1Vn0VLZwvXXvROPPni/WLzaBJnJWhX+m4pKvY0P/fXHxU76/OnzWM0V8OhPn8LkzAI2Do1AbVuIJwgAL6FUtZHLF+SdENsyRcFlu7bj3OlT6ExGaF4GxVlT+moaQokU/vYfPyV5jLQ9+1WyrgA7rpLtXwFgXYhy/IfvtEczcM899+K227+OjpE+3HbbFzD5wrPITk3CY4bw9Xu+j1yFNq4+1Ns2DJIu2O7QHRhNB6WQB+FSC7aP0R9NNA0d3/zuvQLs+ATqcST/yaECk4fhckX2Dqnj5I11f9WVNuIAnnnwYTz8xDP46fkxPPDID6Hl5nH8iUcl04c1Ea+ZGZfj41N49Iln0dT8yLVs3PzX/xNP/+he1B0fNKEM27A1r4zrx276KBTVh0/f/k2Mz4zjrTd/El/6yMfRbSi44nfehgP79uLuT34BWtWDSqOFdsCDUNzET3/6CLZu60L3yBYsLaThKZbhiwUxOreAhekCUhtCyM610TVYxbbBJIo1G/FIHC/9fA4jW/sQSTqIhjvhdToAOwadtuGaLgfwMxdGsVzLQ2vpsAp1DHV3o7d/ABmfg9kXT2HuxTN4a2wHjmt5/P2Oa5B6/WVYbBzDI9Onsc3ZBm+sC/fddidO+yahDUUwe2YRr+0ewJbOIPrsYVx98PdxOrKCf/nSLXjNW44gqxZge6lcDODkibPouawf9x57GpUVB8mkgg3+Xnz84B8gaXQgfviVmHnwaxj48/fBLmWQdqawVC5A9wWQNGKYX1lGONiCNxpHfTWLfLUk84O1A4lYrOu49nHuBRhjoSpC2qnX6ILQFqJgKJJA3aojXq7gYn0RT55v4NE9b8TLX38MX7vmIDp6FjAU3YDm0qhEOtCSnmcHKle4WHJf8OlAxqOjWBqBv/wLdPf2w6oVQSdiqlZuvvNTGD8/jTv++XacPTuKxlIRV/7hO4So1RlJwvGwrqeyoCFnA0bHyHuhtNE2uG6FxMZOLPnbzNrVUW07qALIqhrqMJCp0uJalfqU6gkiy8xOszVLzj38XiGk8Qz0byyaxYWgzYxegsJubjC/xk2Kn+VyN9ZUu2L3bAuphI4MFptABIapBm67bkts/rgf72YRu2uAe76Sa1iTt5A8Q7WuaDUI9GqaZPYqVKvQuahNggmjdAx3zSChhLE3JFXYrlqbY++C2WzUEXgFzIAJj8lzlCXrvGTckazPmsZgDi0kA3j9/MXmlCu7cS2YadHIP+d6x58nFtlsPEoEmy3qETpskFhLRyOqS+SvO3Rp4uKwnn3OBqbbBHPtuRVp/pCIzHNLIMAIIff7+DXOKaoiuJ9RVc0sdX5fuVAWQFWUyqpLfC0VSD5mA67pEs/YUK9ZMiYktogjRdOCz6Mi5A8JSJ9bWYVTrqGvNyVZZFowgHqpBK+jYCGfw6ZQHItTU/DvGhaw1ik2UJ1fRkxnNjPzoQ0UqIYJBLCUWQUqVUQ0BbGgKTWIWFHXatD9fiGJsq4mIS7g9wjBs95siItOpV5CsVBB1VagBIMwIyE0qg1USlWxq7SKBbQrVYQlUxnwh/yicKYzQdW2hfTH517J5tFoUwEcA0wTuXwJj9/2uf86zY5Ld3JpBC6NwKUR+DUagb+5e5ecLXP5rIBxJGbSISpoAn4FCHoBXziEdksXAPiFByYx+XgT5lYHu9+ehN5howLaQ2vILLfg9RPQNVGt2VBaFkwPhLTmbYVx7sEqxn9ZR7AH+M13bobdlYXjpWOQDTPAvdBGoDggAHBjCtAaBhwv9zr2XnXYaCIQ8+HQa7rRt5EW09tQKSRgN3yYnbyIF58/imZ1FQO9Cew/uBFbtvVB17tgeHqQjG+Hz5sQUNJp1VArrmL24imc+eUxXDg7inyujMENO7FrzwF0JpPoSUah22VkC1k01TZK5SoWltKYm19CemUV2UxGnNbEUIURDTwO8bmKY5R7/ODezuOC13Bd2+hcxfqVBO59e/eJixddwYQcJi6NPqmJ/IYOu1ZBqZQXRyXTdCOkKNIIBOimpYq7IJ2UCDwRfmKNw8+98hX/DU899Qxy2VWpO1jkiPsJv9+yhVDJ3g37oYyMYAwFwWZG/tiqKU55Tz/5hPRxOjtSIkY4dPkRfPxjfyfigJH+HrzhqiuwPHkBC+PnUS9YUke1LeDyy4awa89uLNIVK5+VWDW1XodPHB3phuO6hRF9NQiU23SRo/rXHbv1+CR+Hms3xlUIgdBRpCbll+l3Q+tefq+ofKk+ZS1IS22PioZOSp8Gra3C5HkAJEs6sFUbdX1NxUuGJss+ITPS7YsZ1IxlchAJsY+ZxG+9+bewe99ufOPbd+Hpp44hGqZjkA3Vq6Fn4x585+GXUFY1JAY24ROfuwUHDhzAxQvnsTg5hls+8ymUyzl88MM3oVAr4vDhAyjmVvDySy/hF7/4Oc6euSCuLP09I/B5QygVauIsuGlkCJ2pCA4e3A5Vs1AsptGsMWavIbgI+/hSk0q/ya3C2UNiT+Y3Xv1q+Tp7Mvwj/pVCflWeM8VFVIGzL86efL5QkvMUs6BJKqCIgX2jdWcfYhu21XCjSeiY6fFIf5tnAemFk0hqWYItUCgTj8Vw5MgR7Ny5Uz6LZ4h0PouXjv0C82MTGJ24iN379iAS9iO/uow6MYViBjWlAYtRhYznabEH4kUkTnfXtpzlGaPlCcRxdr6K/t2vxeuv+wNkdRUrxQzS2UWcfPFJJBMqpuZeRHnpAsL1DPZd+QYkRw4hkbwMLxybwPc/83mUpqeEROvfsAU33nwnogPdKDVXJRbMsmk7JvR194UV5zA6kCliAf3cd+7Ac9/6MuxwL9754b9zAeC1KC8Rg4mzpKtOF/MhPh/yW10d4SUA+Ndor7t0Kb+GI+Dff7WAn14zIEAUARM2pKmWZbYpmU0ESdjcoqpKLLjYdARtNKqiMmXjgo0AKiX5Kq+DxNwpCK4y55c/g01v7tRU6ZHhn8+vuIsfM+VabQGzCNby4KsZbGoz+7UtwelUtbFJwM9hk83vg4CLovpZa674aFFKBSUt0iy3Sc/mihgmqgROfQISsqBhfjE3fLLKCCqzeU/bg2AoAI9XQ6VcEyUzAWBagOo6GxlN6G2qbFQBKQms+gM+LK+kJeOYtnhejyM/g9exnq/FhVwUAbS4C0QEVGQuLcFG9+9RFcAQCkcslakUonIqEPShYVEpyzxZBT7DFKCkSiUnbXgll4z36mbYslFBhQAzYpmXRpUuAQVuSFQq8e8Ucrm1LCxF1HlsiBAQtRRLxp5gCp83wWr+GcFvbjym10QiHkU0GnIzJLk5sQmvewU0JxDBzYpABucB5xEBNY4Flc0E5QhssFHjNU1RYNI6mA0J3gubLwTnCJ7KJmZZyGQzyGfmXSs/KgUarnpXMqmVNes5LzM7HezZs0fmLD+PSjXOFVLaTA/HgM+Zam0V09MzruVbG4gmolhYXUSDajNmTpepcPOiu7dP7DH9ArQ7MH0BRMJRUcwR5OV90PqDO8wKczJpEVIuiHUeiRNURNZYVNktyUXju8N7IojCzLLV1SwCgagoPqneZKOS4BA3QDbRrGZJgPalxWVEQxFcddVVKBTLkuebXs2gUFgSe/MNwyNie8xntrK6jMWFWUSjKRw+fJWoOQmaMG+4XCli85bNrh2e7pU5w1xnZpRQOchMbhaAg0MDyBRyksFL8IqEAD6X9NKyWESaPjISo6JsnJiYkGYUVYjMVk6lUpJj2tXdJfOe6kkyHklOWAdSK7WSAIFUWe/euUsUn+fPnsPYxYsukOWj7WoMIxs2CPlhaXlRmoIEj70aiydXDVkoFjE4NCgAK9ckzrVczgWyqIanSslnGGJhy2dh2Wzq6di6datrnVsqYnJqUkBPAmd9g71iG83nNTY2JmPK+z98+WH5epqAWYwKdU0UtjysXbx4Ud7L/Xv3CgBKlwBeF62O/Ws5mLyfySmqk+tIxmOi1CYox4YbXQsqVeayqqLo5Rzne0CrYzaJPT4DFlWJ4QiCfr+MP6+Ff5/PhXa9mkHXhDK6u3tEjbsObrN4m1+Yx+LSIhbn5/G617xWlK7zC3Oi3uQ6xfeZKhOSS3q7ulxyTaMupBxawpetBuqVKnq6ukWRz6axZNnquqwbPt3A2OioALZU83MO0L6G748vxLy5qgCNvHZp1DYtmeP8HI4/m9O874DfFJIOnw/n2kp6RYpmHti4xvJd49qfz+TkcKD7dHmGnG98/nz2HBsqW91smra4HliNBnKZDEZGhiXbmKp8ql/qtoXFhSUpqg/s3YeNg4NoMUeb4Hd2VQrHhflZvOoVr5TPnpyakjxt7om0cqbF1BRdEAiS+nzo7el1r52NZL8pal6ORSgclrWTKl5eL38xj3ndbpXzmGNF4gOvn79nRtEqAXGvDxtGhsU1ILOyKqpgOiPwcEvyDt87rhvcTwf7B5Ctcr2whJgT8AdkLyUBwj18uIQsKrUjwZAcPPj1gGR2V8RxghnBbADbjSayqxlx/NiyeYs4NagkUHg84lLBtZsA39jYRTmsdHW7FtiFPFX6uijug4aOLf0pPPf4o5hfXhSwTshXjoqeDduh6gGZa/lMFnfddRc2bBjCZXsvw9GjP8WJ0xdRrjYkDuBNrzmMubFT7nnAIaGKqjgeAnVc997r0dJNRIImSitLyCzOipUyAWABHMhYNnx41dVvhW0bmBudxZfv+AoarTo+/YlP4IH778XJUycFpOGe72bQuAcQNy+d6jJGJBjweTz4sz+5AXfecRtUx7VDp+WwS5Mmi5qHYw2K4cdffuR/Y2lxBaOT05iYW8IPHzyK3s4eeFQH0XgIcwuzUlOwsR4KkhjnghPxaERyyZcXp5GI+KCJe4YthxrN8OHGD3wQG7ft+JV96q9AYMFS/tWqV1nLChVnDFARaYhV6a23fAnHz1/Ahz7yFzi8dxMe+8H3oFKY3TJw5z33oU5Ahiq+NcY8mbh6vYlSSEe3paMMS0hUlqbhhj/7cxw5dESAMDmqCWGX9DBH1j+um+sqxfVyl/PVblWRnZjBbZ//Ko4eP4fbH7gLI1E/nrv/PrQ9vBbXFtjDfbMNfPWue1BsqqhoGj79v67HsYe+h2rLkCxOWvI2Vf7ewic+8LeoN9v4wu3fxtz0BPKlGpzOGPoGOlFNV5DU/FhVWhhLr2Drlu04Oz4qRDCOuVpNS36ZXcsjFtRgGSaePD6F5bKD39g/CEdzEI8YqNW8WF48gx27hmF6LSzOUSG/CQNDfTh7fAw7d7wClqoLIbDJWo95nJ0xVEsWfvTAI6gzGsXrwfzcFCJ1FVf5BuGz2niqsYB/ufGTOL90AdOBKl5d6EKr7oEeVPCZM9/HePsFdB/cgvSJCyi1Ayit1nEovhG3//FHUFP9WP7hOWy9ci9ONU7hM9/9WxgbkyhpDgpLOVQCXpiKgU0D/bisZxiHvZdjx2uvwY1/dx3es2Mrkh1b0POa/biQP4HhWgihVgzo7gK2D2Pm+Z9hqToP0xuAx+e69bCu4wOvlEtSm3G+8nm7mc+ONDkchex9WoALxIm6oaFVr+Oeh36Ea954jeyrS/oirnCuQK61AE213DlNG+R6Df5wwM041XV87f7HMBm5Gn/z7n3obZZw4eKzMFoVfPHzt+It174Nt9x5qzThDu86iPG5RbzuyBV4z+++C+mzU6h0BrFxx3a3USXKUreRtbQwJ2pIxeMVy2hFM1xnHk2RfG065RBgLLQU1Kmq1AxUFRV5u4WaWDKz9my7OeBUs4p3oCLNQdda2QUlWc9Jhi/1v/+G8OcuM+75iOcYWT+oCBAXl7aw+vkPQVtptjlUDvNrbGhqa+Cxy5B3VcGuQpj1H0Fe1pbcv/mLjRGLDjxiP+eqgXkuci/BQaPhyDlEst0U3gs7ga5jT4uORRoQYtSK0obhWztTUSG85rAQjISETMn757srayjrV65Zbs9QiJRiYcfqnSCsjIkL0BKYJ5lNbKSp5lda0FUHhofZwR73Wt1vlvtjzh6VHLWme97jz1tXWXMKCfufOXPSOKOtuatwFnIxwWY2akWFU0WtVBbLdkHVSWagnX+LGYB0F2gjEgsiEmHsg416naQ1t7En0T7SVOJ1N2C0NaiNFlYX5zDc24/lfA5b6R6SWYXFvLxmE2a7jqGOGCbqGlYyJVRzJSK5aOkttBsk13ihJqKy55eXc/Bz76qV0NkZRSToF1VyPpuRMxWJgyQA6CTa6rSf9MAQoL4pVoKFal3ij5KsF2oNyUskkaDMJjNUVLN5KDzPOW1xlapZFlTTi2atCrvKOB/acDuwTS8qioZEshPf+oe/+TXsWly6pEsjcGkELo3Af/4RuPGr/WIRSxIta9d8lSKVupxB1Dr3AiAcY3a9D1F/J04eXcL5H9cR2ALsvaZDLKArTg70w2tUHGjMWfWYcFQPoTUYGvc3DWFPB049UMC5Z4sIdAFvvX4viuEZNPWqSEJ1w0Io7IVnpQdP3zMOew7wNE20vUGJA9Q1A02sYGBDCK9/4zWAGke11I9CzouLo+cwOv5jtLXT2LzJxMF9exD0jcCr9SEW3ohodAiqaqJca4rNay67jJBfRX5xCt/75tcwNTYhZNVSneCiikQsBoZOBDQLlXoZpUYNVotuM27l4+73wgsTmilxVkN3M3zpSESnRAJlsUhIxAbsSbHX2N3TLcRyktPpnMWalr0S9o4oYCH5jOfjjngEzWoR6eVFqTsoXJD+oaKJu51H9yGdXpV+kHS4ef5fi7no7d+AldUcsitphAIkVLOHrkFhn5x23mZAal2C/gHTK/WKTtclRYflEGjWcezYs3j+ueekhxKOxvD2a34H3/ve/ZgcH8NAdyd+9+rfhlov4emfPIJKllF2opPC1s292HvkEAI9SYnCOnXqBKaPn4av3pQYIzon0YaZUSEi27IcWDWXXOiCwIzUcNW56xmqGu+RtZa4eLlKYN4Hz2isNE0SjcVCW4Glq6h7XACY/+9rtGEyqkPl91qSTWyz7GVtVHcQIOlX8Qj4awbD6O7uw+UHD+PAoYOIdsRRbpTwxdtvwYvPPY940JCYLX/Yj0TfRtz7+EnUAPRvuwz/53O3yll6aWEBHSEfbv3s/xUA+KMf/2vophfxJIU2GXGdYw03MTaNhx98DMuLWZhGCKl4p7h2slcxPNSJPbs3IdXBODob1XJdQFupNdfcSX2mHyMbRqTfdvbsWYnHE6X0WrQIe5JtOuu0SZgk8C7wpJD28sWSzLNoNCafyfhMzmXamdO+2WrWRUjhlunrWIoPsWhc+utUDjN2huRP9sboqMi+D3v0r7jyShw8cAhlCh0mxpBbXMbKzDxiHQkEY0GxFKdTWrOUR6VWRLVdg1WvQROipwbT74cqiD7diFTYbRPzy3X89KUpHHnze/COD96EoqkjV55HubSA1ZmTGD11DKpSgVqYwuZQDb0bLocd2oFgxza8fGIaD938ZRQnZtEAENy8De/7/FcRHxpA1SqjwvuXs8OaHbnGzgXdXVvwcKwrDfzyvrvwwj23oxnswbV/8TGMHNgHi2Ml84qWzy5ZU9YBfq3tiG0+63Thgzjr1Nz//HvFpTu4NAL/7iPQ/Zt/Ik0b6X9S1Vun6o+HblVY4KVyVhYx5gWxA8QFi8wTbmo+Q5EMW1qsthwyyHVpLLO5QUDDXAtcEEWwpgtjnA0Jyb6iQrPdENBRrNVUXcLRCUYSYGDzg3bBBPP8RHvXGifc7bnwaW0eUJPSeGIjgU10HvjZUCEwy3sQIJbs7kpVFk0uwFw4dNWQe2GeJ60yuBd6TYKZOpoWm+ZkJfE6XXCbwBOBKFnUW7bYsnABpp0E2z20e2Amk8MiQE3Iws4NnpsCQW2qsHgtLBR6hgalAU5wlSAZAbhiISfWY1bNtZtgThxBObKqaFHWbluoNmpo1ckc56bJXDVTLCKpFuSYizAGqizi3FDJNlM1j9w3GWcEXzjubOa3bTbexHwftIzj9kQbY6pUaf8pts1WQ54DFXjppSVh3AmASNs5VluuJk9UWaFIRMAIAlgC8kMTFTnZSVycO7pScl3MA85m8sgXimCzmpsZ1U7lYl4KOwKkHakOGTsCDXym9TrV3DYM0ycNeeYl8PpooUqAmRbHfBbTBGqSKQEB2TznmOdXVtGougo4EhRoE875FglFRBVi+sPwR8KIdyQRMH2olyrSLNOoQFa4+VbE8jWzmpVGEkESNqEIdAjQVCgIUEXwaaCvT9SQY6Njbq5ZyBBgkJnStIEmeEIgi9YvVGIbXgI1LQQDfgFimHXCfN98MS+2IcyEZWHK7xGlOOe3o6CjqxOV8opr/wxFChcCgwTtyBojCaDV4rsRl8bZwGCfKK5pOe3a6tFe0ScKQSpmqXLM5jJSLBJQG9k4Iha/LFLEitHwYvTChTU7WYLrzLiuYWhwSABTKmfDgYCMe4vsP00RUJjvKMeM7xwBb9odUynG94FsOoJMg339Mm4D/QNYWFrAidMn5d1h9gW/t7MzJe8UlR31SkMAQxI5SOrge9nFgt7jkWfA583PXV5eFlCX7xGbdmySEaDn+iM55qEgLo5dFKCCz5LrQTaflbnR1ZGUeSdKfQcYHb0gdsTBYFhsksn+nJiaRjAUlDlH9Xe9SGWrS3ggOCdM0XpdrNDJ4DQ8kGfDYj4U9Mt7SNIKbapZ+GSzeQHvWNzRTpPq0XgqKXbU586cEUD7X21VOf41WSNpN95sW9JUFUUq1xuqEStluTc+Y6pLvR7mLuro7OoQxfz8/DzCkYiwV7u7uqW5yGdBK/BWo45wMCDPj2ChFLLttqhF2fynGwHHK8083UQcfd29mJ6ecu3363Vh2JLoQXVlKBCQ6+a7zDxf2jVzznEtnZgck7nFglryCLm227aA/kla0DuO2C6zIZuIJ8SOmO8B1ZgWbBkDXhcJPLywqalJOcxxzEgKorsBm9Bcq5l9zXVOlMrJBEyqcktu1IBdbyC7uoKOWFwU9JqhYWFuHtlVAkM98plk9Z47PyrKWjaZ9+3fj2K5hGRHSuxnqM7mekQlLJXJkkGd5vvp7if8RcCeY0kXBzb/+fep/qUKms/dJwr52No75qrsOIdItOGYUeEuz2DNXYCKbz5TPmt+lj/MTPY6ZqZn5Hlz3JnLyO/lu0q1Kdd+ruHyvhDAp7V9oy7rLq9Bsndpv+r1SmY13x/OcTbNCfwTzBcyD9dsseKkuqyJZDIhB5illTR0Q8f42dPIzo2hsDQtNpvM9eWvZlvBwObdsGhN5qGrSAsryyv41re+jsNXHMLg4EZ86+4HcPrcOLymH7/3piuxNHla3g0BXW3mZ2oCvnp8AVz7rvcg5DfhNMpYmBoT5XG9WpZrIQBlGQG88i1vAZ1rTcXE40/+DN/+7rdx5f79eMfvXYunnnoKT/7sSYlpcEEN1yaUa8lgZ1hqkqGhYezdsxs/uP/7Ygfm0RQBy4X6s5bDTQDYYVZ6S0FP3yCuv+F9eOnUGdx9/w8wOTknLhIhfwCpriSm5mZg1erI58sIUIUl9le0UPWIKn91aQ7tZkka8TrVcrwXgv22jVtv/4o0/eVQs8Y+loybdQBY1HKaKKgdN/xGsqH0loOjP3oIUzOLWCys4oMf+VPMT17A3PFzMNs+HH3yGM4sLKKltsVGV+xsNRXBloOs18I2fww5qyKHTNpqU91/8xe+KOMmIBQBlnZLMuhlLwgTAP4V9Cu/MQhCeCx4Gja+/bmv4O5HH8Phd7wZ73/Pu3DhJ4+jZhXcPCqnDWPNTvjRx5/GmYuzyKsq/vmvrsfPH74ftZbhjgtzl1RDgI+Pv/+jaFgObr7l68jMz2Cp1UK2XERPyIftyU1YCQWhmUFcmJjAxq1b8OAjP0R/wMRr9+6DT6WTRQ4tU8XZhRnMV4rIVAC7oaAz6qBUA377tYexVJnHcCqI8bEJWHVm26uIRXvQ1z2M/t5u+INJOF6fWFiVmINsmjBjdDSYQTwUx8MPPoTTp04jqCt4e/9eRGs+7FKi+Gj6Z/i9DfswXhuH4nhQXyijpy+IbKuMZV8QjjaO7m2dmJlcxeyUjU++7l3Y6YljtJHFqfwsNiwHcfne/bh1+kF0J00cvfBLDLNx4uE+UEMgYuDs3CISig+/vftK/I9rfh+nXj6Lx06kEW/V8KY/vBo9/X4cv+NHePXQZTC3D2OuWMRUuYH+QAvZaFvWNBcnc7PM6XyyurIqbgwq93tVFWJawB8UyzOv179mBR5ApZhB0BdDMNYha/lSYRq6rboZzqoPPs3dp0lW4bpiBnySOZ7J5aDBD9TzCAeHcX7qRXQkO/DyxMu49Y5vwNP2YD49C80LpMIhBSyp4wAABa1JREFUwOfDq/cfwY3v/WMcvfVbeOP73yvWbKnuPjRsRxx/mOlNBWwhk5N9UGyC2aiizTBbWQJg6vDSzYCEQ6WNUr2BhupBleCZ5sFKtQmLyl42IlVmddvybwEZ1/6RuS+B1oqbq+aQyOECwiRgssUhjZ01hrpL1SDYS1KqLT+b7R8qTLkms850FcHU6bixKgQ4RU3ARhGbTpITSIt4BzrXMlkDhYoLS8gkkK+72Xcku7J75+YXs4nJ/+Y7LIrYtbMb92Va7Jse1W2Aatpa7rGrfOa6tb4W8XqrrPectjSyeUbgGURAcub4MgdNdnmSVcjLbElMhItrk/RBK2vXUYBW0VQu8T55PuPazAMaCU88g3ENZp0jxEeSGC1L5ht/ButEzaBbgUvw5A3zvhtrdaDFKBzWbZpPXAaYxRvmvg0VNa4/hga7bgtxJh4LyDNircazIGvPLKNcHBXhgA9mwINKoQyrbsFoNpGKxLBUpI10E3aTjk5+Uf3YxSKCjTp640HUY0nM1Jtyxgh6AygXsnBIdm7Z6EjEsbKUlntn7jIJvKyb+N7EEzGx4yZZiM9pcW4FlkalWBY7N45gcX5OSJUcK9bA3I80wytzhjUqAkEUGbDHZpvdEscdu+GC/8wKpDq7WakhW8jB7/Mi3NMFnbFOioJv/v3f/7v3HC594KURuDQCl0bg0ggAH7h7M2rlEgKGB7lSDdkSY9FYdxEAacKq0J0L6Ep2I2gkcOwHkzjxUAXRbcCet3RASzbR8lVgOhrqBKsYheEPQvP6YVtl+IwWDN2Ez4ng+XuWMP5cA5E+4PW/vwP54DTavga8pk65rwDA6mInnv7OFNpzgLcVQFP1wm67CmCrXUT/SAK/+Ya3QVGiGB+v49SpcYxPHUdndxOvfHUKnYkU/J44gr4BdKW2w6NH4bR9qNXpaKIgx1oxYGCgL4XZ0VO47xtfwdiFUTQbFoh9E2xW5OxiCVFJRLRU8rIGlZg91h8eAWYZ8cDqIB7zI5GIiTMkneySHZ3YtHkLujtTIsBgz8XNTrWlVzI7OytOXOsAML/Gsy5rWZ69U/EIWOjTGY+AHGte/mI/l7a74WAUS8sraDRb0DweOW9J5IUDhKIdiMYSmLg4KkS2dQCYPUgCp7rXJzFwrMVoWUyhB2FkzeNDs+06UZFYLk6WlQqWVxgZF8F3vvNdnDl1EqloGO9425uwc8MAHvnBfRg/O4Z2zSXN7tzYi+Etm+BLRNC/YQjLq2n8/Mc/gafRRH9fN6r1ssTR0PFFsSwoPFM36eTiAmpu3cheTBsqa2a6IbKfrrrqZXHB0VxnG0k0cRz4eX5dU6S2DR1Vxn+Qn6Z4YDRbohD2eBQ0201UFAd1gs064LEVxHQTsXgKQyMbseuy/di5ey+6Ul1oMg6rmEGuksPXv3kHTr3wAhIB1ruWWIGHOvvw/Z+5AHDf1h141w1/JkTsyw8eQncsiIcfuBddHQls3bYZHtOLUqWA5fS8CALYJyvmSzjx8imU8hUszC4ik84gFg6jqzOJdqsKvwkMDXVjy5YhxKJJwQHorsf+AOfNtu3b5XlzHtFpkTW6OH3aroiD2Ah7aiR+sx4kSJnq6EQsnpT4p3XRGq+FohD2wPlvye+lLbgQVt06m33CZCol/WoSFyiKYN3M+UzxB+tgUQczFqXRwKEDh+ALBiQL2i7VEFQ9GNm2EelsGvNz06gWcrCrZTSsKkp2BXajBk/LJUzSTdXxQlyfIrEObNyyH1/88ndwcjKPN7zzfbjur/4SM40ynnvxcaTTF+Fr8bNW4NXb6PJWMahnUVcSyKEPHcO7MD2Xx8P/7w7kLy6g2gbCW7bihs/ehsTgICynIQAwTwFiMU6La/YueGqRsweg1Sy8cN+deJ4AcKAb137oYxjatw8ND8m6rpMQBS3EU9y8aqrKyWdxAWC+Y/8f7yleIRftUPg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7" descr="data:image/png;base64,iVBORw0KGgoAAAANSUhEUgAAB4AAAAOpCAYAAAD7TjorAAAgAElEQVR4Xuy9CbBlWVX3+b/nzm8ecqyqTLKKGoGCAhSqCmwIwCE+UT8+hW6CBroRVDRssewIlA4Jhwj5iFCgw1DbQL92aAwDRYkPjMAIUBk+ZnBAypqnnPNlvpdvuvM9p2NN++x73n35XhaZVVnJupLWe/ede84+v7323ueu/1prlwBk8JcTcAJOwAk4ASfgBJyAE3ACTsAJOAEn4AScgBNwAk7ACTgBJ+AEnIATcAJOwAk84wmUXAB+xveh34ATcAJOwAk4ASfgBJyAE3ACTsAJOAEn4AScgBNwAk7ACTgBJ+AEnIATcAJOgAm4AOyG4AScgBNwAk7ACTgBJ+AEnIATcAJOwAk4ASfgBJyAE3ACTsAJOAEn4AScgBO4Sgi4AHyVdKTfhhNwAk7ACTgBJ+AEnIATcAJOwAk4ASfgBJyAE3ACTsAJOAEn4AScgBNwAk7ABWC3ASfgBJyAE3ACTsAJOAEn4AScgBNwAk7ACTgBJ+AEnIATcAJOwAk4ASfgBJzAVULABeCrpCP9NpyAE3ACTsAJOAEn4AScgBNwAk7ACTgBJ+AEnIATcAJOwAk4ASfgBJyAE3ACLgC7DTgBJ+AEnIATcAJOwAk4ASfgBJyAE3ACTsAJOAEn4AScgBNwAk7ACTgBJ+AErhICLgBfJR3pt+EEnIATcAJOwAk4ASfgBJyAE3ACTsAJOAEn4AScgBNwAk7ACTgBJ+AEnIATcAHYbcAJOAEn4AScgBNwAk7ACTgBJ+AEnIATcAJOwAk4ASfgBJyAE3ACTsAJOAEncJUQcAH4KulIvw0n4AScgBNwAk7ACTgBJ+AEnIATcAJOwAk4ASfgBJyAE3ACTsAJOAEn4AScgAvAbgNOwAk4ASfgBJyAE3ACTsAJOAEn4AScgBNwAk7ACTgBJ+AEnIATcAJOwAk4gauEgAvAV0lH+m04ASfgBJyAE3ACTsAJOAEn4AScgBNwAk7ACTgBJ+AEnIATcAJOwAk4ASfgBFwAdhtwAk7ACTgBJ+AEnIATcAJOwAk4ASfgBJyAE3ACTsAJOAEn4AScgBNwAk7ACVwlBFwAvko60m/DCTgBJ+AEnIATcAJOwAk4ASfgBJyAE3ACTsAJOAEn4AScgBNwAk7ACTgBJ+ACsNuAE3ACTsAJOAEn4AScgBNwAk7ACTgBJ+AEnIATcAJOwAk4ASfgBJyAE3ACTuAqIeAC8FXSkX4bTsAJOAEn4AScgBNwAk7ACTgBJ+AEnIATcAJOwAk4ASfgBJyAE3ACTsAJOAEXgN0GnIATcAJOwAk4ASfgBJyAE3ACTsAJOAEn4AScgBNwAk7ACTgBJ+AEnIATcAJXCQEXgK+SjvTbcAJOwAk4ASfgBJyAE3ACTsAJOAEn4AScgBNwAk7ACTgBJ+AEnIATcAJOwAm4AOw24AScgBNwAk7ACTgBJ+AEnIATcAJOwAk4ASfgBJyAE3ACTsAJOAEn4AScgBO4Sgi4AHyVdKTfhhNwAk7ACTgBJ+AEnIATcAJOwAk4ASfgBJyAE3ACTsAJOAEn4AScgBNwAk7ABWC3ASfgBJyAE3ACTsAJOAEn4AScgBNwAk7ACTgBJ+AEnIATcAJOwAk4ASfgBJzAVULABeCrpCP9NpyAE3ACTsAJOAEn4AScgBNwAk7ACTgBJ+AEnIATcAJOwAk4ASfgBJyAE3ACLgC7DTgBJ+AEnIATcAJOwAk4ASfgBJyAE3ACTsAJOAEn4AScgBNwAk7ACTgBJ+AErhICLgBfJR3pt+EEnIATcAJOwAk4ASfgBJyAE3ACTsAJOAEn4AScgBNwAk7ACTgBJ+AEnIATcAHYbcAJOAEn4AScgBNwAk7ACTgBJ+AEnIATcAJOwAk4ASfgBJyAE3ACTsAJOAEncJUQcAH4KulIvw0n4AScgBNwAk7ACTgBJ+AEnIATcAJOwAk4ASfgBJyAE3ACTsAJOAEn4AScgAvAbgNOwAk4ASfgBJyAE3ACTsAJOAEn4AScgBNwAk7ACTgBJ+AEnIATcAJOwAk4gauEgAvAV0lH+m04ASfgBJyAE3ACTsAJOAEn4AScgBNwAk7ACTgBJ+AEnIATcAJOwAk4ASfgBFwAdhtwAk7ACTgBJ+AEnIATcAJOwAk4ASfgBJyAE3ACTsAJOAEn4AScgBNwAk7ACVwlBFwAvko60m/DCTgBJ+AEnIATcAJOwAk4ASfgBJyAE3ACTsAJOAEn4AScgBNwAk7ACTgBJ+ACsNuAE3ACTsAJOAEn4AScgBNwAk7ACTgBJ+AEnIATcAJOwAk4ASfgBJyAE3ACTuAqIeAC8FXSkX4bTsAJOAEn4AScgBNwAk7ACTgBJ+AEnIATcAJOwAk4ASfgBJyAE3ACTsAJOAEXgN0GnIATcAJOwAk4ASfgBJyAE3ACTsAJOAEn4AScgBNwAk7ACTgBJ+AEnIATcAJXCQEXgK+SjvTbcAJXE4Hf+I3fwLvf/W7UajXce++9eO5zn3vF3963v/1tfOlLX8Lb3/72K76t3w0N/KM/+iPcddddT8p2vC+/GyzE79EJOAEn4AScgBNwAk7ACTgBJ+AEnIATcAJOwAk4gaeSAPn93/SmN+Ed73gH/uEf/uGyXPpVr3oVPvzhD+MjH/kI3vve916WazxTTuoC8DOlp7ydTkAJkDj1nOc8Z4RHr9fD+9//fp7QaBJ95zvfiXvuuQd//ud//ozjRhP0n/3Zn+FTn/rUM0pMddFwZ1MbZ7v2qT/+4z++pP0dC8AXa1Pelzv3pR/hBJyAE3ACTsAJOAEn4AScgBNwAk7ACTgBJ/DMJfB0+ZCfruuO6ynzGV577bVb/vyZz3wGr3nNay5pB5PP8eTJk5f8vJe0kd/hycgn+5M/+ZPb8nQB+DsEfJEfdwH4IoH54U7g6STw6U9/Grfeeive8pa3jETI/OIv/iI364Mf/ODT2bxLcu03v/nN+MAHPoA/+IM/eFoidOj673vf+/Arv/IrFyWgu2i4c/c/lQ85ngG8c3/4EU7ACTgBJ+AEnIATcAJOwAk4ASfgBJyAE3AC350EriQh9unqge2SRsg//Hu/93v46Ec/ekkTVi72Pp9p/mbyxxI7S1Sz+4397TfddNNVlQH8ZLWEi7WFJ3u8C8BPlpx/zgk8xQQuNovxKW7eJbvc0z1pPtnrP9MW5EvWYRdxIheALwKWH+oEnIATcAJOwAk4ASfgBJyAE3ACTsAJOAEn4AQuEwEXgIEL+du/k+SSS9VlzyR/s7G87777LpjhfLVlAD9ZLeFS2chO53EBeCdC/ncncIUQ2K0AXFy8LWJpeno63Mn6+jq63W4oE02LCb2KpaW3K8u7XVuK177Y81KG86tf/eoR4lZuY9zf4v2BbfGgD99www18jnGlOuL9heML0b0eOXJk7PUPHjzIhxb3Io4zsn/3d393ZA/gce2Nee6Gzbi+O378OGeAv/KVr8S73vUufOhDHwqZ0lZiI75OHLH22c9+lqPXYlvYjtPlMPvdCMB0Dz/0Qz+EmZmZkXYW94IulpOmMuhk0xaZd6ES0BeyAdrDeTd9czn4+DmdgBNwAk7ACTgBJ+AEnIATcAJOwAk4ASfgBJzAU0FgNwLwOB8a+ZV/7ud+LlROLPpAzUf31a9+dawQ+J36j4nNOJ9pvEWi7QF76tQp3H333YzTfKrxvrM7CcDko7RKnDv5enfrg7cS0OOONz/tF7/4Rbz73e9GrVYLphC3f5xf1LJud3vvl9rGdlvVk/r/bW97G+r1Ovbs2TP2/ujNcba3k3+YPkfH/PzP//yWPYDNb24cqex30U9etKFx21TG9vvWt751Wy3jUvN9sudzAfjJkvPPOYGngYBNVBfagyCehGhCo4mqGHlDi8ShQ4fCYk2/z87OjpSWpmu94Q1vGFnQ7ZYvRgCOr0Ofv9B5bQEvlmAe90BSLMVhi8LnP//5C0YZ7SRCjovaGXf94mbycUTWuOPHPdzsxHxcW+P3ilFg9CBSFKvjqKr3vOc9/PeikP1UmfJO7M0+iqVCin09rhR6Ufy+kAC8Uzsudjw8Vfz8Ok7ACTgBJ+AEnIATcAJOwAk4ASfgBJyAE3ACTuBSENhJAN7O/2uJE+RfHOfn3clH+2R8pMX7Hefbi/2FdDz5xOlV3EoxPteFBOD4Gjv5ei/GB28CsPlxL+SnHZcBbMkz8X3F7+323i+FDcXn2Mme7Fizjz//8z8P5bWL2cPj+qX43jgOdo2i336cne7Whj71qU+NlAEfl3z3ZLaTvNT8tzufC8BPFWm/jhO4RASK0UHF6KV4EqJLjpuAxi20X/rSl0YmswtF7VyMAFzc2H6nTOZxAux2C2L8/m4XmZ3Ev+3KNhQX3OIiE/+d2kWv17zmNaHXi/c9bgGPmT/44INj+y6+bizo2sL2j//4j5xBa3sYx23ZzYPFJTLTsacpRqfZQXHk4HblVS4kfNN5xj0E3HXXXSx2j2NftMu4wTv1zXvf+97LicnP7QScgBNwAk7ACTgBJ+AEnIATcAJOwAk4ASfgBC4rgZ18qdv9vZgBWfSB0u8X8r9+p37p7XzW8fv/9E//xAJwUbwrAjWfIWWDFl+xz30nXy9VXdytD/47FYB38lvu9t4vtXHtZE92vThZKc7GLvr53/SmN+Ed73gHtjvmQjYWC8DXXHPNliS378SGXAC+1Jbj53MCTuCCBExUs7K/8SREm6q/853vDKWe44k2fn+nhaMoeF2MAFwUlu0hYNz79LdxAux2E3osFm63eBThxeUjxmVSbycAF4XJYptihtu1t3jMhUR3avd2fWcLIJWBLv78a7/2a6B/H/nIR7g0dHzNOHigWDLjqRhmO4nv1IadBODf+q3fGvsAdzEC8E42cLHj4alg59dwAk7ACTgBJ+AEnIATcAJOwAk4ASfgBJyAE3ACl4rAToLddhmWse/0l3/5lzEuyeJyCsDbtTsW/UgE/fCHPxz8o9sxG+fjHnffO/l6T5w4sWsf/LgS0Nv5aYs+yu188k/m3i+VHW2nN2x3/t0IwNvZnvmNqcTzhQT+YhnsIt/d2tBOJaApi9n3AL7UluTncwJOYAuBeFIkUdCEQxeAL2wsJp7HGajbTdo7ZecWxd3ifsrUkuIewDsJwMW9HugccfRZMZqJ9jCmrGOLSvvTP/3TsdFndB7btyLe2+ByD60rRQCO73OcDbgAfLktwc/vBJyAE3ACTsAJOAEn4AScgBNwAk7ACTgBJ/B0EnABeGtFQeqP4lZ09N52VQ3HJWSRKGivcdnO4wTz7fy02wnAxYzlcfsfW3LQU2VjF7MH8E7ZvbbVX7HtJuTuVGHU/k6f/53f+R38+q//Oj760Y+G6qcuAD9VVuHXcQJO4JIQ2E4AppPvtvzE5SoBXTzvThP0diWg6V7iksr0+25KQ+wGcCxMXihqx4577LHHYOWF7fw7lYAutmMnkXG7EtDbnYfaY6wtkuoTn/gEvu/7vg8vfvGLt8XwVJaFvhQCMNnAOHYXkwE8DsZOJaZ3+xCzG3vzY5yAE3ACTsAJOAEn4AScgBNwAk7ACTgBJ+AEnMDTSWAnAXi7TM0roQT0OH93sQT0k80ALvqc7fdxvmnrv+38ybsVgO08RT/tOB/ouPdiOyruf/tU2dhOPn9rx24ygHdT6fNCHIoMdlu2eTdlxHd7rqeK+07X8T2AdyLkf3cCVxCBe+65Bx/4wAe2tIgmPHrRfqfxJLTdBvS0mLzkJS/Bz/3cz4GiknYSI8fteTpOzBt3XmtXPMm/613vwoc+9CEuUVx8jVswx23UXlxUdrMwbNeV8eJ6IQHYhPZutwvaa/ftb397OGXMcFx7i9feibnt13DfffdtEb7jc1mb6D3b99cWOXrv0Ucf3dXn3/KWt4zsqXA5zP5SCcDUX7feeiviNltZZ7Jn6pe4lPRuHkBiG9ipb3wP4MthHX5OJ+AEnIATcAJOwAk4ASfgBJyAE3ACTsAJOIGnisBOAvC4TFhqW+xDG+cDtc999atfHeuT/E73ADY/X9FnGidIUTu/EwG4mAiyk693uzaN85WPywC2Pi+WPh7noxznF41t5ukSgM02Ys2h6MMmn+1uBODtbC8+34U4jGMQH0/nofLOF7Ih2nt4N/qHl4B+qmYsv44TuMoJxPu3WlmHu+++G69+9asRlzAeF4Xye7/3e5ieng6E6HgSMUlQfrICsAluS0tL+Ou//msuO03nLJ53//79fO33v//9sPaO23vXGrfdpGmlNqi0Bu2rQOWR6domAu5GALbFmMpkUMkI2y9g79693D4S9oolImjReuMb38jNs7/NzMwE8dzaXVyQ4/Z+9rOfBfVBvV4P19mNyBgzpvt8z3vew/0d71tgdnH06FEOAIjbc+ONN4br0fvWJisj/bu/+7ugUtVxaerLOYy2K5dC17Q27LQHsGWBF89FY4Jsz8p5bCcA/8Vf/AUv8Beygd30zeXk5Od2Ak7ACTgBJ+AEnIATcAJOwAk4ASfgBJyAE3ACl5OA+R1rtdqWy5jv0UrxbudHpQ9a+WI7ifnoLpcATNcp+kyLPs7diqAXShoh/+ChQ4dGEqjMjzrO1xv77o3FOB+8CcC78dMSW6ruSH7rO+64gxOq6EW+TfNn0+/kJye/KCV7kd93N+L35bItuy+6d/LTEheyMdMz6Lo7lYCmY2LbI5+3ndd0hdjPT35l2hqR/OZ0/x/84Afxsz/7syN7QNvxRW6mL4zzk+9G/7iQlnC5GF/MeT0D+GJoXeSxpVIJL3jBC1hkowGaJAmodOzXvvY1POtZz8Kdd96Jqakpfo+M9GMf+xg2NzeRZdlFXskP/24jYBNgLPxeDIOdIrwu5lwXirYxIc1Et52yWXdzXTrn7OzsSPbnbj5XPIYY0gJkwm/x78aI9kugjGV7XWzJ5OLDwpNpqy02n//85y+YzbvbcxezZXf7uSv5uN1k+V6sDVzJ9+ttcwJOwAk4ASfgBJyAE3ACTsAJOAEn4AScgBNwAk8FgZ38qMU27KYK4KVo99Ph47wYX+9ufPA73YP5PL/5zW+yAEyZqfSKhcenorLjxfaXCbZxItPFnoOONx1kuwSm7bKvd3utnfjTeXbKuqZjttMSdtuOy3WcC8CXiCyJu5QVuGfPHpTLZZw/fx4bGxt89kajwWLvK17xCtx+++18DAm9jz/+OCha5Atf+AIo8mMwGHCG4OLiIv+XxD2KQKDoDReFL1FH+WmYQLGcxOXCstOeBJfrupfrvLuNHrtc1/fzbk/A9+h163ACTsAJOAEn4AScgBNwAk7ACTgBJ+AEnIATcAJPL4Enk6Tx9Lb48l39qfLBX7478DM/0wm4AHyJepDS2L//+78fP/IjP4J9+/bhoYcewj//8z/jW9/6Fv9MKe4kDB84cAA333wzC7uUDUmiL4nHVI6USgi88IUvZJG42WyyMEyldY8dO8bH+csJPBkCFH1CGeg/+qM/yh/faR+GJ3ON7T5ztQnAuykzfSn5+bnGE6AHyd/8zd/Er/7qr4aot0uVGe7MnYATcAJOwAk4ASfgBJyAE3ACTsAJOAEn4AScgBPYHQHSMP7wD/+QtxmkV3Hf292d5Zl/1NPpg3/m0/M7uFwEXAD+DshSiWcSbyk7l/5766238j8S2170ohdhYWEBp0+fZgGYUvTpH+1dmqYp6LMTExN87Pd8z/fgtttuw/XXX8+t+Zd/+RcWj//93/+dRWLKJKbP0HXs33fQbP/odxkBijT6sR/7Mc48t9eF9uC9lHiuNgH4qSpfcin74Go81y/+4i/i7W9/OwfN2Mv2NbYyKFfjffs9OQEn4AScgBNwAk7ACTgBJ+AEnIATcAJOwAk4gSuFACUa/fRP/zRe9rKXhSY92S0Lr5R7erLteDp98E+2zf65q5+AC8DfQR9TaWfK3KXMXhJ2KcvXSkFbRi9lqtFG3cPhkPf6/dznPgfax5PEXsoWvvHGG3k/UxJ7KTrmG9/4Bm9UTRnClh183XXX4eDBgywkk6BMYrC/nIATcAJOwAk4ASfgBJyAE3ACTsAJOAEn4AScgBNwAk7ACTgBJ+AEnIATcAJFAi4AP0mboD16X//61+Oee+7hvX9JtP27v/s7/kc/k3hL2bpUGpoyfUnoPXPmDO/12+l0WDSenp5mYZeOpfdpr18SiiuVCubm5vDyl78cP/ETP8FZbiQsU1YwlTx94IEHnmSr/WMXS+Af/p//hOXNFZRnpvCVbz6Kr3/tGIbtCpqVJmqVCubnptGYauLc6jmst4B+v4S9s3Xsn59AtdLDK1/zUvxPr/1RTM3PAmW6eg3IdNiVSgD9uItXhix8bMfPZCnSfgeoDIHeJrL2Kh69/8vo9lMcueUOHH/kXnTX1jDVnEJWLiNNS1juz+OjXzqPMxsNrCwdxURyGtXyMjZWz2JteRn75uZx/ZHb0Jzcg7nFA5hpLGG928Wp9gFsJC/AsDKPftZHq9dCKZvCMEuRTZzDZjqFclZHpdNGrTaHYTnBZtZBvwwkq6vonDiKRqOPmb3XIksHSFqncX79BCrooJ71cNsNh3Fk5gxaZ76C5sIczpxaxsxUA3v2NPDQE6ew1uqh1xtwRn2tSjwHmF+YQJJkmJyaQrvVRbVSQZJuYKaeAr1JHDqc4Tm317G+sYbWZhOnTwNLp4F6o4lGbQbV5Bqgfju6gwxJeQULe4e49z/uR3+QYJB0MEyHSMopSmkP7TWgUjmIAWbRG2ygOQ10emdQb/YxXb8BGFYAnMTs5D50Wxn6wybO9A6jOrWAfmMBXzw2i9lGGdO1FCutIerVMmppH/VsgO6ghaTeQ1rO0O7MYTCcBDCBLKsjTXqYbALlQRtT01NY7gLL3So6A2CQAsMSmVkCZEApy1BKS0hKJWT0DwmyUoaUbCpL+e/2SlBilvw5gH/OqGIBgGyYAokYLIeg8GEl0F/pXHI+tdOSnDPh/yRyeroOt8fOXZZr0fmyoXy+BKR0Xq52QMdRi4AKtYt+SlMME7o/PRfdI5+aRwhSvherzMAnRoXHG7U543OXS4kwofOXSmyrA+KRlFDi6gzUYrqy/LeU0jlHg27k7qihCd2SnDuTfxkxov+VuMXI6PNZhvKY4c57uyelUOGBz8qfoz7LuM9skY73ged+0YoQdO1SucK/0/WNKd9zmvI56Kbs+KH1kV1L+4B42D0zVTWLAUoYZCmzJ9zcJjrfUKpSCC+dyvhSZHfyYWuztZcZCXj+wKAvY1d4q+1F8yH3KTIM2QYTJNR3erxNnbRmio2WeF0N9pCQpYsN0j/rpwFV0wh9XGLbkvFAV6I255My2xPbo9qi3vswG4S+YZtOaSSIbdG1+AxqX2RbzJxGXpLbaz7mgHJG40zulY432+H/at+FwC/trzCmYl7KPbYBHsc2xKkf9RizLbEwai6NPx0rUZAZ4YjtLfwsN5iPbTOY6HrWDrPz0DdRO3k8mr2RTalt8HV0XLGdyQygc0p+02z3hXU0Hit2JPeR8rRxRrMOzT18bv1buZSPRxr1fC49P412ai/RIruj+5exEHVCGMM6dm1O00NkfpX5p6zzDPdRPumyfZLNpLSO6vmkv6Qh1A6ew2yOkkl0xL7MjIc2L8tNi51Gdkg2aTYi87dwl7E9OibzuVvmk5EXTwRqS9HfRo7SsUT3z9eNbVlZ83yl9iioda6n8c1to/UmwNR1SJiYbVu7+b88f4++eE7Rfh1pg11L79uI89yo8yg3LxonNm/ZHMh9Z+22vose2qxfeK6htU2rCHH36Jxh9mmM48/Qte1afHz0Gb7LslQlyseFzIPSbJmvZflMwn1QnwtVXdnicVLgZ7zoXFteZOuFdYWbpM8UZlO8lMfzlq2XkT2EOVDZmY2KvYod0/ggm5PZVdcmtaO4X9nCeQ6Wx++R+VHbxmOyaI98j6PjINyD3mfMwJjE6974dU2eYUbGtk4zXFFKx7oxkGetnBjfPb2nzxa8Jup4os/TswavdzbP8jOJjFn6rI0xXo14TMmLR54dZ88FERM+N49AfU6J/xbNwTlHupdR3lIBaytrubTOO9qXo2ylz20OFCYyP8v8LX+L19hgonps3L9xH9l4C+tVsKi8Bbbu5faf33BxDNqxW84bPXvR33Tl2zKM7BmLbY+eV+jZ1OacaG6ObYvmOXqOof8r2nE+XY4ulCO2rDYVr9kjP8vDfHiNO87ut3hDO7UnkYVWbNDmf10jxq3ldJ/Fc5pNF69N492WcFt77Tojt0RzYgKk9NwYtYHWVRmHOu9G88X/9rLnbp0D/R0n4AScgBNwAk7ACTgBJ3CFEjDf8hXavCuvWfZFm75kTk5OcunmH/7hHwZl+s7Pz7OY+9nPfhZ/8id/woItOQntM+yQiRyr8RdJ+5JDYvHb3vY2vOENb+C9hNvtNr7+9a/jk5/8JO8J3Gq10O/3+byeCXz57eMbH/3POLG0ga/+2yP45r2U5Z0g7SYoDysopyXU6jVML8ygPtlEd1DCmdNLQHcNi1N1PPvGa/DWn30zDt30XNQmJ5CVUyRZXb/opiqCFDzX8s10y41tdbXF7xSPJ/dmH4NBDwkJicsnsXTiAczvO4DeMEHr/ClsnDuDRrWC6YUFLK2sIpu8CR/+78dwcqOP5eUl1NDFoHMK9WQZg80zqKcNPOvZh7DnmutQre1HIxmiUUvQK0/hWO8Izg5n0UUdjSzDsF/GsFzGZr2NVn+Cde/GcA0VTKJSKmNQ6mK138HmmaNYqJYxMbUHg8YEBoN1DNeeQKm0hs76Bg7M78e+qQH2144jaT+MiflZnDr9OOan67hubh4PPPEQ1rub7Bgj0anX66NarbB3c25uln8+e+4cqtUS5mdrqJX6SLo1HLqmgcPPyrDvQIJjJ1bR68/g2NEW1leqWJjdi+sOHcbxpf3Y6FRRrQ2xsL+Ge++/HxutDub2TKLd6qBeSdCoDNBv99DqNtBO5zA7exCb7eoh9bcAACAASURBVNOYmh/i/OoxTDZmUS9PoLOxhoWpfZibmUGa1PDoyj6k5Umc75dxX+sIO/FmmlVstvtoNhLU0wFKdN5kgFK5j0oF6KZVDAaz6PcbqDQSDLIOC5uzyRSLXt1GGad7HbTa9DeWB8RpRJ4P8pGqs4n8hSSWsE9XVZfYeszRTW0KQp+WrE95LiOnsThvxSlNXjcSlMEinQiQcg31Mou0IZ66XBjjn9WRS4ILTACmdpPWqO7OVESSCglrfGESa0XgNoGNh4sJwCQgkWu7XBaBIs1YXFMvZBD+WMxkTzVAAgkLwOREZRFURDqyW3MYkVAu3im5LssydGyaixHMoOBAF8QZ97FoI/m4VYlUxrs6p+0IEe1FvA2OP+0HOWV0HmadiMhYEG1suwGbUFgY0DnGBPsSOY7JiU4CP/Gy+YcciiSUIFFpVB3s6k0TkThqBwVGJAkLGuqZzecxvS4L5Gof3DYVL9hhaiKk8hI9SUQi2QJBOsAEK7E9CUxg2wwCsLSb7IjtWUWS4DC2QAFyMKptiU/PtlkIclzuBuaLq2Cl9sqs1WlPNsrCGrUvM0e1dHc/IYajzk35VW3IBJ1MRL8eh1TkARjixJaACLY7Ex1VxCbxe0RwMEFJRW/rBCasArAJh0W7YFuLHesqenG/RQKbCIX5WmVt5PkmCh6Jzx+CR0hEiEQvmQVUpGYndj5KZDSLOM0uWDu3DRTbFsM+o5PZiMM3Fgls2tOGDUsk+0vwgDl4OVDG5hM9zsaqSSUy5Vj/yyetD1hsMycxHUdjKxJkTNQhW6F/PBnT2KMJSUVUE/xEkrNgFxVu2F5U7GSxRyURdVSbafGY5tOT2EnCfy7aBOf5mICBOFiE22rnN4Gy4KSPHfE0l4R5JRKWRu1M7V4FKxOTcn7KX8XK+GGIePHaFp2bBT1ZZYLMGj9bjxOAeV5jIwlyEl+G5htx/o8OHhOV7NnMZj1aF0yO5DWW5gae32SB5Tk/EvZsngtraJbJfKmvWBAaEZyoL6O5OxaA7TNhTSjL+SQoSwYKCWs8D4oOGC1DeiZ9k3pPlof8qUBXDG2hBjdpEELcN2FImuCngpxw1R7idVTXNA30ym8+Wut0HbP1z+YIC3LgXrOAp7LYebhOvCbZedQywlwSiZtBFCoK6WQCPCb13FHQxBZBy+Yd0JpdEMq0cXJJtTe2EXpukg/a/BfmFRVpbWzwLBCdl8ckTwH5tYIwTutauRQC0vj8usbLM5gGpkRzobRDRTV9HpG1ILcDPk9GwXgSUBALx2o0gVWwIe7vPNhDAhPMxmI7y4V2e04sCoE2joK96FolJi7jjddgDQKLx52Nh3FCZDzOwt91AS6K/ePESOsLa1fxGvFcZO2Ix41cKlq4aLyE4Bgat+I3sPU2ik/LA+f0hCk/1Morboc9B9p8bsfEz4fj/BF2vIjKNsKLoz7/fRzfYlvGta8s3R/aHXPees7wgBHm+9gmwrOQ2iivffozP6cV17NouGYJBYKKbYfAWA2AobmI56Ho+LfenW9Bsz0V/4sTcAJOwAk4ASfgBJyAE7gyCIy4Aq6MJl3ZraCM3muuuYYze8+ePYu1tTX+skbC7Z133omXvvSlvGfvX//1X+Pxxx+/qJuhLyZ0LtoT+LWvfS3uv/9+LhdNZZ9J8K1WqywKU8loyjJeXl52EfiiCF/8wfd/6vX4t3vP4a/++9dxYmUT1XoDjUoD9ayBtJuiP+hjmKRIy2XOxJyZqCPtrADdDq69bg9++pd+GoduegHKzTpSyhrN6pq5QylDWx0s9kV1a0tj92b8RdyGcOyoITmN8vZSpN0NbJ49gXJSQm2ijvWVsxj0u9hYPoV2axUHrj+CVmeI+09W8Xf/o4uHTh3HcDDERKWJ9ZWjqAwfw2RlFVknwfT+Ko7cehiTzYOolq4B+pTdPo1z1UN4cK2EVtbAVFbGoFdBv1rH+XIPvbSJajbANNZQTunrcxmDdIjl1RWUS23MTjcxzOYxLFfQ6y4j3TyObreFmcYsFhoTaPYeQdI9hRsO7wf539ZW78N0bR037JnBo6cewFp3GeVqgnani421IWZnp9HtDrCwsJeDMVbOn8PkFGXUNzHVrKC/TucGFmd7uON7ZnHm3CrOnaN+nMDSiQyzU4uYnGxgpXstWp1plKuTmJqbwAOPPoozy2exsG+CRV1Ksz24OI3u+hrWOwOsDSqo1/eBsgu7g3U0mhSgsYFGNUWtVEI9ncfexUVMzc3haw+Ugco0VjoZHhvegH7WQI2FLnI4dijHF1jvYbNRYfuarJXRLw+RlqfQ6ZYowQe1cg2DVopmeRqDLEO/nmETA6x1EhbsWHBISkg4Q0QyDMlxQUIUuUNS+p2zOUctjZ0b6vDg+Sj4ZXIHmzmvxQrN9S5CA2fksBM8dliqAMwOxDwLOMlEUKN/JMRItqdkxrDgxH4eydC0zEoMMwwoA1iV2NgHKEKrZDiK+KECjV7HMtu4xSSWcFMyFpP5Hzs2KYNT7jpkfbHjXTLxVI4J+h0FgZigau2npgWRkkUiEa4tdVGcoCbE5vzN0cUiOjkBNfM6zrIUH3KefWdCHGV72zlHnPdjsir4Loh5OgwZwyxSDUV4ZBGED9Ks5qQchH2R4UVIlCS3XNgkxy6LWubUjsQ66hfORmKVpKxZvWSpmhGroomJ2EalyoIMdTjJdNJuc5YaRxbsNAOXuBsT/gQ5w6MsORPiTNQoI0FFM66p/XSekAFMdhxlf3KOofVbWbKr+fwsIkvwAPlfWQRWJzr9vU+Zzuo1HHFqm5ORsWhGG0gAjoSsKONVhqbaId0zjW8NrJDRKU5fYsDZqTp2RRCUzmDh0II7Ikem5j5zIIEJwLFjOjhR7ZwqkLKwoOcXEWOrABycuVyBQIVTy2wfEVFlXFoGMAfM6ZxgWU1BADZRPxKApSF6jcgepHmaxRNlMzJPzfy2ew1ZnCoAWqBLyDA04dWCE9he8qARHj+RwGLrOVc1UNHRMq9pTuaxMqQ+EQGYxQidP+NgG3PU82eZuc5zJuqqOBMHA1AQDAe4BPFeRhXNjUXBIcxChQAAyzALQlRUOSHmap9n24sy1EalMDlqJFhB54qQvZUnW8tYS/LsK+1dEYBlFgrBAfwoxZmTMn+Fl47P4vMU930UjGPjkisRRKKczb0m3JodxOezdcI+K5Um8nbbmAgKB2esahCVCfgmtBdEyGC3UVYv2UcQgDngZFQI5AeEWADmx0wRkkaDkPiBg5/J+JxUDYSD6UZLVRSz66UfiLccG89p9mxQFJrsnKK5j4ruue1ZQIlUFOEgqBI973CYRB4kooKZ5P3yghUE4BC8pHZm/HiWiioKWBtCO3UeDSIYB61J9JCtFSEIoGhMOu9KDQkSgEfv0dYmWbpNgCphyO1WATiaz/iWVKgK40IzO+0c/F8dXCFwQoMXmBXHYNH6nY/5YMuR4GjfHsL8FmURjxPzeK0LT32WxW3PAPLcGbdRnhDzbE1ZFkdFylhY5GtaoGDEmdlHcwPPIxYYFAepUJdphvhIcJquJfE9FZ+TRmzWDE7bMGLjBXE17otgP0XhfCSgQgOaovcsEI7tNbIT5qcBXmbrtj6bnYTgCH4+KkDSc1mweHFcxnPxGLMerQCh2fDjjhuxy+j51I4dZ0vxexykuc2z6rjPkvHHrPk+lGfxnrgalXKgQNL4K49lANtYouxfqt4Q5ihd72zOcwF4u973952AE3ACTsAJOAEn4ASeCQRcAL6IXqIvBTfddBN+5md+BgcOHMCjjz6Ke++9l/fvpf19aQ9g+yJEWbr072JfdA0qAU0CM31po3+2nzCVgr711lvRbDbx8Y9/HJ/4xCc4Q3hcVPLFXtePH0/g4c++Gfc92MJ/+7N/xLGlFlBOMTs5hanKJKqlKqZnSYAb4tjpMxj0O9i/OIlrFpuoIsWhZ12D1//Um7F44NlIGg2kCQnAVSnfCBWAt8Ywb80AZq9KKLKqDS26VvOvteR8JEEtSTsYdjbQb62jObuItLWCLN3AEw89hnIVqDXpS/cAaXMP/umfz+Hr9zXw2MmjGPaHmKxNY335CRaAK8PTqJXrSCe72He4iVuedR06vZuRZNejluzB+eoCjvdKWO1nqPYzLlXcLjWwXukjLVXQyIaYSTuooIthUsF6J0W1lwGNPvpVcqDPIBlk6G6uoFrpIM0mMFObQrO7ivLKv2BmfhFze2/AsLWJKh7Ckb0rmMYxnFh+EL1kAwP0sN5KUStTqecyWq0yZmf349TpM6jWUhzYP4VSIlJCLW2h3GujWenhJS+bQrWW4LHH1lEqLaLTTbFydgP9ThnlmUOYmbkJSPcgq8/i0dNLOL50Eo1mH3MT89z3U7UaDu9dwBOnjuH8oItOL0Wjfg3SbAqt3gpmZ/vodY9idqKHwcYc9i1ci2uvO4yv/EcXm706Jheuxf3np7C8WUatPoHJRg1n105julxBuTXEeo0E4BSNpIx+qYfKTMI2lG5UMYU5ZMMqNtMBuhUSBUro9wfYyCoYqNBCzktOYNES0KL9SKYrC2l5xU6Zt0xM0kwyc3rQnGSZvSImqQyqWT3kmhXBVv6x6KACsFhpXvaWnXPq7KTsWXtREIUIMuoYVwGGBEISgM3xkqYS2sACMDm1WcowOcAap1flyyZISdiM1G52HGnWnZWFFgGY/L2aB8hClmQGmvBLd82iYuTEpaAGFp653XkJZr5PFoekjaoSsfPT5uuQQa33yo5mcsSbUz0dqmaQi2rB2Rs5arlPVfiy9Sf0ReSsjJ2YUl5WBXt1pprIRNmZwU1Gx1CZeO1bFuLZSUt4BsFpx2V8WZDMJOhAHfbBORnK2ZJCSoKDlXWWks3U7yQcWYACO9Ep26hE/Z+wsG/3aVYjWmNULtkc4npxKu3L/M0JrlmDkkUrwQUmWFvGNTvCOQBAXsGxyMoJpaZLGykzjJ2KUdlssWvJOOesTBZm0iAAmxhh561Vq1JG2zKhlQMFOITM6IIATM5MK+vJAnAkWNF5rRw22V/IHo2COLg0qGZ52zWsPZZdzCIOi0ViBSzEskCZi2OWyR2ElCD+Rln+kUOW752c+CoAB2HLxBztIyvVLVORCcAqqEWZwiN+brI38ZqLLdk4pPK65UoIZAjVhE0Q5XlQxnScxcliHxuXBqKowYngoNnZJExxNpAIwASbx4CK0GyZmpVmAhW3i9gTB5pjVYiX83BUimS7Uz9qaVsOaKDftXIMjT36PAfaUMCK2hnPdCwmyzMj9xVnwuX3YE8MFuTBcwRVGbBsM84UljlIpubcBrgyAIsw3FAr6q+BBXlaKc2zlgGss/HIg1VcnjUu2Wklgm3+ytlLMA/bos5BvH6pQGciEM8DFIBSSjgD0PqQ7lHkw8KrUIKYjjch1ebJUHLb5vYwH5hAIOe1OY7HIpkCCXskHFr1gbhsOWuumpmt57OMcWIzKk9IkAkL9sreijQXM4Dj7wAlnl9l/HDlARWApXSvyeba8kgAlpLiQ7Ej2+pBy88GepE4XkqlulEuomq2PgcpqLBp2fRRFwQhNXrOKJ7f5iCzVdPjjA+v0iFYIa+wQNnURbGO1wCbG6JnF+5zWx8j3SyXp2VylzVhtGT5CG+b56iOSUZVMHQN15vSoZTbiq5DQ3tO0zlQgq5y25KdJMJqJ5UKCqJhvE6FtVm6Ngpv0LnRgm8su1jv39YJsoy4jHR8butjtnHqdxmoUevk6GALlgWuwXP53+QmY5EuLiXOJd5HgspkHragjlj0swCOEfvTMvj8XvQViafogvBsdhiLo3bPbL9RsFKYl7bOJHLf0TPG2GOVFc9LIaQgz9INNqIBZlain58th7JNRqgOYcK3WseFBODiWNgyDVogVvSH+DMWLCTPQfbctB0EreRREGLH8SjasczRGvS5jZCbzxECnMOYitcqCO+8xtnzT0meJy8kAA8pAzjegiOyIXkCVJvX9z0DeBtb8LedgBNwAk7ACTgBJ+AErkgCLgBfRLfQl40jR45wpu9dd93F2b6Li4ucqfvHf/zHXKbZROCLOO22h9IX1MOHD+Pd73437r77bs4ypnLQX/ziF/HVr34V//Zv/8b7Bnsp6EtBe/w57v3cz2Njo4pPfuJL+Jd/fYS8e6hWymhUqxj2u+won5tfRKM5jeXVNWRZF9PlTRy6dhGve+OP46Y7XwJQxmhCMkZeapKdCyqABadx7utRbwp/deaf+fvmGD/muFZLqTAgHfYw6LRRTsh5S/ttbqDXWUNrdRXt9joWDixi7cwpVCcW8M8PdvA/vp3gwceOYa3Tw9TMLNbO3YcyTqDUO4fh6hBTiwew72AVtx4m0XUeWe2FWM9eiFO9aWTVWc6ibA+XsZkl6CZT6PaaAPqooY9JpJwJPBim6JJ/OqlgQKJfuYSEFI9eD6VsiEF5iKQ2ian+AAvdFqrDNZTnptEuV1kInBiexsHao9iLb6DTOoPGfIbT3WWs9K5DqbOCicE5tFsTSOr78cgTp3H7856NhUabUmBRmZrBxvIDSDbXMFnu49rry3jOLfPYXOnh4Ye7qO2Zw/FTS+ivDYDaPK6ZuxlzjetxKt2DRzZrOLnaxnDzNK5daKBSy9BNMsylm5idXMDSOu3dPcTK6hBpbRHrIBG9g+lyC5XhOvrYRLk/g5sP3Y3VjQz3nx6gU92PxX378fDJNrrZJCammnjo/Doo63EBKdZ6m6RgsJODHBe18gAz9ToqvSZa3SF6tQbWSmWsD7viOEwT9LIqBixTkHNW7I3dypSpmolwatmu4uAnwUpd+pw1p4IGGRbtTasuY96zTTN+gk1qlUwpUZrnJJFjjmQLcb5IVq/ZJAkM5Kjkks4sIooISSZgopJlkXDpZ3Y4SgajOXJ6fA95qc48K1AymMxxz2KrZf/JnWkmYC4Q8F6QGo5Bogs7ONkRr2KaZiGZA1hK4ZKjVMtFDyMnFAsFVrSWcxElg4laxSKfCjfmjOZMYfqblZLNhV5ycImQInvfclYM7V/MTq8809KcpSTSsniq2SLs3CahiDVkaQc5UennPo1DrX9NbTIBymRP9r/GG9nytWmvcMmQJWGJHZ5DmVe4bbxHpjhrafqRPaJFCMiGkukrTk7Za1m4y26ebCfsDKfy5WIHdCxVLeDMWv2cBChEJYr1fd6fWJ3PJvYwU326sQwuy8JkCUtFbBKsKcNMMlBUXDWnYpqiTPXXCQiPDXFOU9t7tF852YmJNtaHes2AjzKtJWwgBEjEDmsTIcy4LSBhVFi1fSsTDIaDIEpzZXNdHUTwkv2smZ9mAcqfxf5k/1q6TRExK4mI74IxF1FMfDG7MPHWlh953shLwfLfmSmNSQ0Q0UAQEVL1IiaOssBMwqNkoqYDsg+yVy3xrAEnbL9ZxhUjzNkfSvTq/tO2LNJnRbPVEo5RllqeMW5BBFIdwYRingc1rYr+G4TOaC9OG2c8D5ioZkENKg5xKXwVUYkFO89VRGDRXgMEQp8Hh7Jmf2uJd+5LARrWfENo/yUxTztOxraKEPxuxJztnCsmCHNeD+JStibA6+MFD2sOcBgtIcqcTeSwOajgbKdj4iAYEy1M3JA+z4OB4qw3E3lEcJBezWueqGypBhg79O1eOfM4lYBLE4AtOz8E4Ki4ZmOYnj1MxApXLQiB9gWJAj4sbzEem3FWKFV60Gklzxq1grtBfJNyvIEVB2Pke8zavCXChpzP2mjttr5gG9M1gT7H4GwPZhWJLMaKCAahOdp7VEagktagLf49mjvjL4kcVKBCPGUMW7CSzY1sfjooQ7UF7Teb94xfEDstfoPabkFqKnaG85ugp+KgzVt0rmBzOh/b+eO1P5iqRmvEApStHTYPxiKoLTlsV9EDeFHA4v7kbSRykUyCg2yetKxte56Pj5V1hYtjBAHbhKaoWojudRzEQptW4+xxLrBBY0H2Jx+5F2UXRHQT8+nxQsqhiIBrZWE02KP4tYOe3cKcH0nAtJ6MCLu8ZQGt79QW3T5izJwRf69R3TWsSzIVCItR0TgvI67pnWLx0T7oUvVCefO96O8X+B7FV4pKk4e1OgqkK9qLPRuONlp+s/MFe2HzEDE1zOm6PUAIVNNxXwwGCXNRtM1HYKICapwZO7Y9I/zzfeSDkKpjl5/honE77lwxW16zzB7tYLU3Wk9tfpDpLO8A5sumZ6Xh5e9xgEU81m1+kQoBozZl64YFZPKYjIJSTTAO84+FVUePKPx9hQJndSxQy/kZPJqj48z7t971vLFo/E0n4AScgBNwAk7ACTgBJ3AlEoi/21+J7bti2kRfpCkz1/5LZZgXFhZwyy234Prrr2fx94EHHgilFy9Fw+mLCmX7vu51r+P//uu//iuXnV5ZWeHsYnLE2n7A474wXYo2fLef47f/rzvwyMNLOL/cx8b5FBPNGVQp07Q0xGDY0Yj3CiYn51CfnMHa+XOYKK3ijhfeiP/0v/w4Dtx8G9JSjV0BZSttxlkgpHipk8C+ENt/YydXyC7InRm76RPRMwb8j2U/yvRNu9hcX0GlnKG1sYrJqQmsr69iOKjg9EoTH//8Eh49voR2Wkap3sD68n2oV8+hkq2idfwcJuevwfRcDbcdKWHf3gmsD/ZhJXshTnauQydbxLBURae0jFaJ9mmdQL8/AWR9VNBHPctQ00yyHol+VRIq5ct+Jc1Q5WwSoEeCSQZMDrqYaG9gbmYaG6UhepUyqkkZC6XzOIiHsLD5OUw32+jW1nB6sALUnou0dQbVwUmkwwZOngM2u1Xc9pzbsHnqQew7sB9rgyrq2eMYnl9GJR3gumcBtz27ibnJGh5+tIfj6z3UmmUMNjbQ2aAyy/sxN38DMHUtHtmYxcn1GbTOtjE3OUBWpezlCmYHLSxM17nEa2szQWdAWbkldMoZSj1grl5Fs97BqY1jmEimsC85gNmZRSwN9uLBM0McPriIDczi6Nku6s067l/rs1C3mFAFgTZKVRISEqQ9oFmpYDIpYbJcwuqgjVa5ifVsEmuDvpQ0HpaQlhsYsNuNZGCSNilzSv5RZiNlT5FjhwRAzlZkx76UKeaMSBVfOGOCHJq0xy2XRMtQ4dUi34uVHNB8HIuOIkCZ8EHCGpU1JUcNtcQcqfQ7XYNK79q+X/RX3tdXhTJz+JFDjPY5puP4OuomIjc/CcDsSOJsU3Fksbile13Kvpjq/ONsAX2p2B32xuRynbZfntijZQtZGV0rK8zOJ7qO7TFHzkbeIlCchpJJk+8ZmGmmjGU9sxCnY1syhrUca1T+0cRszpAlHipC5VlmKiyrmGQOMSozzAKwOgflfRV9w3xCpZJpbFI5cREGKeOZ+oLuI2RIUn+ZgknsLINa+0H2OxWN2PYilf3RRAA222GHIGc7SmaelEJV3lpUW9z30r9ZUtZquHIfFSpRrk46+S85C0XEtgw3+lx/SDOJziVULlRUt1DKnI61zGIJSNC9oZNESotrJiexCAELVoZbM9bjspQsSkaZ4Px5zXo2x3heSljGm4kRkkkjZWpZiLXMIO3IPHygUIaQbYUc+7JohIxs7TQpby51JehFomkQXCyAgDMkVTTWvSAls8qywaVtXJZUBQnp0kL2G+1XO+bF92j7VIey2hqAYCNQ75f2KgwjlMZRXDZbz033S9emexFRKRc6+ZBonTSOvN+t7oNoGZnmcCYBUrLI84xzNlFbd7VstNmqSnB5JpmKCCbhMBsd9VIVQPbhlkxqyXKXzFRLUJaM7diWYid/yFgz8dcYx/u/6liRmTcSbWwiEDCjGWmWcWpZxJbJqwJJLggx5PECsAnYsfNe+8TmVmkRzVuqXZuIaeJyPDep/YVpWe1Gsjo1k0znmHjvS7tGyD40UZqfG+hZJxLRoux8bmrQzLViQzkWm6UljF6d/6rz69yue16TEBgxiEUpngciwcl+vpDYyPahAUW2vti4LQpeFlDF925tVGEyBCiogC5BVwpAIYegFPp9mHKgA89+1mYWMAsDm5iNCLgyX1ggRBgjBWEvFn9ZrIlKRfOYi1jx/evvfI+hvHy+X6fM6RpsFF9LHwFC9QwV101E4vlYhVCbMyTHPn+N6x/7fMzjYgRgszeb18I8P2KDtOjmJaHjErhBpAoZyzKoJMAjn/tirmEu4eO0CoAG2RhXE9xi25T1VCsbqIgeB5EYqVw4E4FO+l6ef7gP2S7zYDNe66OdqDnAp5Dhq1NIbmQkFhdEwgv9XhxjHOg0Zq9mHh9RZfj4nPE4K1j/SJnhcTYjS1Bejng7uxoRPYMYrV2ppm3zjz3r5U+wNjeFoudj7VdsPWje4Ri69vgS0BLMZLOgTYAWwGECb5ij816KB48Mq2Akeda67aFre+faWAyHRnOYVdaQdXQ0C7zI1NZwsi+ai/OS/XmggI1bmUtGx7rZscxh+eflPrTKz8gcRc9p2gchs1zO+pY7XQAujhn/3Qk4ASfgBJyAE3ACTuDKJeAC8C77Zm5uDi9/+cs5C/cLX/gCVldXpdyiOiHp5/h3/jIXRWCHL1FFp2XkzLCSz0Uxl8pBczYMOdLLZUxOTuJ7v/d7cfvtt+Pv//7vuQS1iRW7vB0/bJcE/s+fPIRHHlpCu5UBgybKSR0HDxzAnr2z2NxYxfnVVfS6fcxMUxbwJPYszqG/cRwzswl+5H/+cdx858sxLFUkWpmdJiLk7loA1naGjKBdtpudbiqMcf5P1seg30aaDdBvraHWrKPTWmchYmO9i43hAv7s7+7FibOr2OiWgeok1s49jKmJTZT6p9BfPom0WsHiweswPzmD229qIqmUcWZjH471bsdKehhrwzrSpC0CZKmCflplJyTtClhNU9RUTCA37aBc5r1r6Wt0NUshEjnQSwEqkl3NekB3E82pCc4YZtdu1scNM13sbd+HhdWv4eD+DGf6T2A4DQzWZ5ClbVQalOXcwsNHW5iYP4yZ2f3YcaNbAQAAIABJREFU1wTOr3ZwbjPDdfMrGLbWQKmG++eHuPFID/v3lbG8XsO3H1zh8Tw/naLaHmCtP4NubS/67S72P/ulONM6jOOP1dAb9lCqldDuDzBXq6NZP4/FPRlWlhpY61bQK2foDTZRGS4iyRooTQ7QztrorixhPkuxd/YgsqnrcX4wjdb6GsrzR7DSKfHex4+0ypwtvlgdoFoaokrZHMMM3W6Gam0CtfIQk+VVtEsdrA8aWO/MYJPmhYyYVdCvVNEnAT7Ls+ZEAKbMHRLZZJ82llQog8f2dCQxMC7xSiJSRiUNdS/hBLz3W9hjkgXYPJuL9hRmVxKV4GTRTI6lVpgoEvaHoz2JOSBiVDwVu8kNvKz7qdKxJgBzm1jElsxmyawTW7d9V4PTN8i+miEaRAAVrlUM5D03Iz1pnPOYMxW1fLMJwlS+V5yutg+wOJB47ufzUeCFimfsyNUsRfPh0rGa9WgiJO8XrEUCZV9kTexSN52U6cyvwd1YAvoJCWVaFpYyOyOx2URZe49L0bNaLgKw/ZMMW9m7OVSdp0ysoQpKmtVIQj9lnAlvyRFn0SxkLJMYYxlOItrRNbifqCy2Zl9KP+XBATQncg43xw7wTtb8WQ5SYOFSJD0roWjOPXNuE3e2PRMLtBQu2ztnZqaS2ciZ0UNuMwWVyL7RuRDIx6kjm46xDGczTRZfbd9JE/e03De1wRye5hYll3YQRHT9Z6csZ0ZLxlUQ/i3zxsQOHQ7mqOTSwBawQM5uZUhltSkDlcYHC9RDKdMpWbm2h6Y4fCvs6RQbYgHYSh1bOy3x1IQGukd13vOHIrHbnnPoUBrr/DfLIiMmOhhMKNCUWBEo2AEr/SU2IjcrPnVxqvN5NeiEM9NU2I8d6tZXNm4HElrEbCUQRM8bSgjbXuO5MMvPXJrFbXYUHPG2kaY9uzEfcyvLfcigp/nIel32QedykpFImTv39SOWJRY512OHtXaicNHraAiAiMvaxxKbk2e9jzisLRAmsj3L4jQBKe8fDWQxh7dllo00Km+79T+3T4UMyf7PM7lCppYcPJIJH2Z7FYRDv1oAhmb887pQCIYrZshpnn1eQt+c+FFWIM3ZOpnwWjMifsQlPrVh9vc4szMuXR3aH2XVxu/FfIrvKw4xnWjdC4Js4buCjQ05Nm+5CZM8XI27BclEdXBNAOZ9zodDrgBA1Q/ofuyzVi1iXFvtXmyc8dwdZZXGYmRuC1uzyU28zgVF3XohBDpwa7aIxrEgFgt/kgGc25y1PW9nLMxLJYRivwjSvBNs7rG1hueoaAyMCnpyxTDeo/6JsxSDvZooReu79hetM8QyFjDD/WqzjGkYq5FQymKWBr0FsVPtOxbU+DYj4U3uUwXg+PtqtFc6B95EQRkc0GRbQsQCmq6hQfALT22j/Rl/vy0KuNhGAI5tz/qXVxfLWlbhcFQAlgorNndyQER4aXZ9/M5IEMPWv1/cuB61pfizPNo0EEzIhMImQUyPhfUwxjQgKp4f4jEnW3jsPJfk40MC+Ph80fxj+1LHYyRek41nUayVQSX/z+zFAgWKWef8fmSH0pHSsnhsjXDT/rFqKvQ3szULPLC2xd8jrNftFmN+UlFH5wd9ZrVKQfLMJQNmhHmIxc7wljtv326q9PedgBNwAk7ACTgBJ+AEnMAVR8AF4F12yStf+Uq8613v4oxfEoGpDPPf/u3f4tOf/jTW1tbGir8k1u7fv5/38L3tttvQaDQwGAy4bDOJCPQ7lYw+fvw4jh07hvPnz+PcuXNbykjTlw8SgZ/73OfijW98I37gB34AU1NTfOxnPvMZ/Pqv/zo6nc4u78QPuxgC/+0Dr8VXvvwveOiBkxj0qphqzmDPnj249roDqNfK7GDodnt47NGjaK23UC2lOLivgZtvPYQfef1/wbXPfyGLofxllUtJyRdkEjtE7NnhFZxFhQ1bd/oc/11KyIrfvI900EOa9lCuUCbgAO3NddQbTWys97Dam8KffPIbOHpqGa1+BeX6AlZOP4HpRgvN6jKG6w9jWOuhm8xgduq5uO3aMhYn+0iqU3hg7WY8PrgeK8k+JFxSlgtOolNKwEUZKfMsHaCi3/FJmuiTCKNCTTlLUeGypMSljAZlKQ67SKuUqUqiEUnCVEK7hX2l42ie+lccHpzFs47MojLfR2Wqg3MPPQ5Uq5g6MINzK4/gsZNDNGeuZ0Gos7qOydlprPc2sFhdRtpvoVatYCJbw8G5Tdx62xwG1RrOnRng8cdWMDlZwUK5jbXuJB4+W8W+hTrm9uzB4sHn49En9uHoSh3r3SHKWRetdhlT0wmmJlo4uDCBY2d7aKXTwLAPtBNUJvbhRFrDZNZCdbCBrNfGnuYkBskEylMHsLLcRqe5H22SwIctHG030EUJc9UeqIB2nQSQfh89VDGsNFCtAeX+UQzLHWx0ymi359CnMtqooYIGuuWEs2npnxREJqrUJ7p/o2aDkVDE5W/VWWNCpmRtSLlQEhSpJC/vNUoCMItwsTNVsn/pOCoRHLKyWNYRt0vIqOSsUi1FqxmvJACb09JKAktZYHGKkcOV2xcLwCNZwnaVrYNByiZT+wasjYUsDw1CsNwV/uRIhlx0Ts2Qix1EoomFVNg8CZHFj1yYFalSBFLJyCMBUrxz7Og1p260t67tvcv73bIiqWe0rGEVf9UnFW6aBc4k5exQdgQnVDg7zxJloV59juy4DaU+yyyuSgar7e8p2b/iBJTeq7BBaGZo2H/TxBwKLtH9QbXvyKtt4Qd0PS73bXtRU59YMheV69a9MlnWJvtgcVPsiuRgyTImRxw54fQ+9M4tmzoWjYKjkaoMhGAb3V+Y+HDZbd2DVe/dnJVsL5FjlttgAqLaoti03EMsYFBGndjFaMYZ9btl3dNnWcBVJycLdvoz+6apffRHSn02Adgqu+o4pUCvOEs4lFrXqhI8p5I9kACstsZFyDlzJUUlsiHLTI+zZMQ+cvEujJs4gy8Su+1eaNz20yEqtP+o7bcYSiOr+K8ZoaKSSsYZ8Q1Z2Oo/tr2ojXUs8Fu51zjLy8QPyZCjccaSu+7PnAs3vD9rELltN1RTbLUvTKzV/VxNwLHBJjYnE5g4sG3P43zvaIl1yAVgmQhzsUJKYsorFoetv+x+xTEflYG2eYDvg4JlJHtLAjG0+oHZkzrLg+Ac5r3REpt59lQssOalhOOs2RHHfFGcDFmkFr4i57PMeBbQeIxrH4zZmzcWtoRNLp7HAjBPq4UsUha0eS7J9wTnZy5lI/dJi2IouyJBLoVXHryh/aP3xcENyjbsGxuJ8luy9QoZsfZZCyQKv/MYzbMei+JHHNxg44FuIxa/48AJG7t8LN2uZsMHAVPnKN7TmeZlLWFv4z4OOCiyGRE9+f7yTFoeJ5Z5qetgPtaiTNFoHqFrcoBNJOSFa0aii70n84UEnYW5V0tAb+3JyM6DwENH5dl84bwF4Tc+VywkxXvJbycAkw1aqVluZySkFrOe2V41m1r2Dx8tfWs2xe9r2fxcjM2fw2R60euaTXLVlq0GHmug4bkmyhQPz2M6TuwYa7v0ulSM4PGl22VYPIx9XuY7CfDSxSwIbfGawoykQ6Vft8nOlueaPFude7LQRmprLACbnVh/5kXcR9kUOW0RpSODKIrXO4mVW8avMrGeGRNXM/pcwTeas45tMz633Xu8n/J2bcv5c8zSeMF1zJgwMTfYm4nuYwJVeL7R/uBxqyveuHEjHT9KIhZci+M0COZRCWjbv936fEslgwicnTsO6LA/W9UOeaYIFfXDp0W41sotpZILwOMmXn/PCTgBJ+AEnIATcAJO4Iol4ALwLruGxFoSc1/ykpdwJvCNN96I5eVl/PZv/za+9a1vbdmHl7J0X/SiF7Fo+/jjj+NrX/saNjc3R65GX2hpT+FXvOIVLBC3Wi186Utfwqc+9SkWieMvm9VqlcVf+nfq1Ck+3+c+9zk8+uijLBhTKWh/XXoCf/C+H8Y3vv7vePSRk5hoLqCUltGo11GuANNTTezdu4j5+XmcObWEY488gazfwb59TbzuDa/Fi1/1Skwu7AdKFXWqD8TPkZGTvJi/Mr7tZgMkyIS9uXZ7m6w/0RdZEidSpMM+BoMeqrUqC2NZ2scwzTDoAkutKv7kk1/FiaUVdNMGkso8zh1/HHPTKZqVZczWzmClewYbWR21+o1YQA3PObSAZmOI9Ynn4V9X53C0vwgMJ1Dj/U5TtEolDDirI0VCQpy2m/wZffI8ULlWFnhImKDMNXIVJWimlMM1RL9W5vKu1WwCtVIVyFYw130Q1VP3Yr7Vwy3Pex6a0z1MNc7iiX//Cg4cOohkpom13iqOn61gYuIguuunsLrex/TiHDqDM5gqraBS6oNlivUlHN63iWsPZdhz3QyWz/Rx+lQPjx/dwM3X1NAZTuKhYynmpyeB0hCT89PYd/3zsbRyACfONXFus49yqYZh2kC1XsbBhVMYlCZxfKmKidocegPa03gKg2QvBq3zSCg3utfH3qkqJiaa2OwBa5tVLJdm0C4laJa6ON2bZAF4uj7AJGVH97tcgreFBrI67e3ZR7q5ijI20B300E2nkFVnkGZ1ZLT/L5WJpVK6dDUu0cwbvInIZ146zYgMJaBN1FUfjJRYyzQDWJyP5NulEubs4NNMBPHxiTNQcjXNmaTLiibsWcleKV2pwomW9zQnJ59Hy4dy9lgkfOVSJJV+lj2D7Vosv3D2j+6ly22T0sPsrBwOeA9sc15x3lTwNVF7dM83HSviXNISpPG+wfozO48kHYKPo/GT14fLHbEsbNFneCyISMQZ77ZXqQnkKtpuccarABycbezw1Kz+cAuaPasONNvzOJS+FhC696+J4PoZdmJJEAoLrFwiXP/G9aBtz+QU1VQyVMlbKGWmNZuZ2yFzC3HhLTWZr+7LSEK2ln+mEI6wT2kkAJPDUuxHjIxLGatNScUELQNNDbDrFuc/y2wMZaI1QynKaA3tVkdjbF8mkomrOi8ZGIRIda5b6ddxTltzQPJnIhFOglpUewrZrHINE8Wk+yQDlf+i+/dK38iLhXCyN6o6YvMoZV5zUMUwjEEO1uA9IDVPlNsjWX60xzoxtUxAEYBzYdKEW+lqKVe+nQBc7ALOfouyd4pO/ljUtf2IpeIAtYHK6uqe3poFFxzAeiETRU38ZlGExRNhy1mMmpmWZlKZhbPvqcS5ZsbRfedBAbkALM54E1BERODPmNZr+gSPdylEb3MpO4nVf81l8E3cz0pcZp8zRyOD4WPHCMDcx1rlZYRdMTtLbZ3DAFSot8oHPC8WMuJMaKAhbecNJe2JkYp2cX+GSg2aZRoL0ibWxNJScOpbn6gIxetGyFTVWSnREtNaflPjTMLlY9GLM8Q1YEQnfO2pYBQiCumvvKuG7vsej0HO7A4CkxxsdmMXDqJAoSSoXFftxsZiBCvuq1jgK57X1iubz0f/nlcciPcUlvkuF39Y5NHyyLGgEgvAVm7ZhFwaCzSWTQgPYqtWcJBZWec9Fc8ls09vXMVZC+6yDGGuokDnZjy6Xmr/yyCQddTmPo2Z2FoK2gIHTLg34amQdWcdz/OYrc+R4DxuTjbWPM8GOzdBchuBtFB+1rJueXzqvcZ9yT/bcxPdc0JBQ6yqhbk1VFsI2YbS+7E4P5oNGY1VK41ta76usdxrBYF3REMrlDu23gxFz40h95HtQaF9acJdMYjEMjCjwR+eh2yriqg/JVBCRN2iELpVdLUREW3XEU9K0bOlxMXklQSsP+y9EZExKilsAvBOom3cv9sdO258j3tvJwFYxp68Rtod3XscJBQjiedzu3cLytjS7jHVDiyQKQRu8rNt/vxTbJMFt8VtyK8rnT0mpiaUWd4i/OuNc1ujagJxf8Yif24hmjEdZZzzMhtVuOBTh0ChgiEZ78BdfpBHISv1bwJwXI5a+ym6zptf6iWgx9P1d52AE3ACTsAJOAEn4ASuRAIuAO+iV+gLCu3/S19GyAFLmb207+/MzAy+/e1vswAbi7V0yrvvvhtvetOb8Id/+Idcotm+yIy7HJ3vjjvuwBve8Aa8+tWvxg/+4A9yNnBc1pkcGFSGmrKJH3nkERaL6UWZwJRV3G63d3EnfsjFEvjk//d/4C8+8jGcPrWM6alFTDSnUatVUaLMinSAyckmKkkJnVYbw3YHk9UK5vbU8Ib//Y245fbbkUzOcxFTcbKoAExSKJXkjT3D2zQs2BV9SdZyZhdzD+T8y2iPTPrSSj+nkh3F5WnLCbqdDspJA8eWh/h//+4rWFnvYq0FVOqzWD19AhO1HvbMDlAfHsVK7zw22Wk8i72VW7BYb+LA3gTtxn48nC7i0c40er0Z1FkwSrFBolKFRMgUJSrpSsw4E5Iy8ihjtKx7yZHDXUq0UinhSr+NpFYBWXS9XEPSq7Ejv1I+j9nOAxiefBCT6Qxuft7LUM1WUOv+B9ZP348bbtyDZLKKlUEDx84MUM7K2Dz9ACqz1wI1+iJ/Etftn8D6uVM4f+YU9kwAe2bOYd/eVdx42xyWz7ZxZmmAhx/ro56UMDe7gOXlHlprZVTqNbSzVdz6PYfwrGvuxNEze/GVh4eoZ0CtfhjrwyYOH1pGa3MN7c401jem0VyYw/LKBvbNHMIQQyyfX0OS1FBJWziwd5rv9eS5EpZLU2hlGRrZJpb7E+ghwfTEEFPk/NtcQzUp4VyvjsZMB+lgBcP1GiZxHv1sE5tJHUl1H3rpBIZJTcrbogyS26n0OBc8DOXWrOQyleiVYrokhIuNaQaGihwhI1cFUjI/K8VruRrsSlXBRkpAy0scoOI0Z/EgeOhFFGVRL+x7K54XGh4srajj2IQ/E2FISGGBSkVHlVqkIqxel9rAZVjJ4V9OUC5TqV/dB1tFyoTKI4tSJc5r3fuY74UES20rO5lNjNR95Uj8iTMb6DTkAo8DM0RoLkkpYlJKaf9czUTrq2hsWT/stIqyWJhdyLAmFnpn6uiSNUTKvDJbzgpSgUBLYHObOUNTSgGTJjSaOaP7Fdt1VbBlAdiEAMpi4uwxyeKpDqlPqTQ57XGaoj8kTtoDiZStpFeZM9Flc2PLIuf1EiXUy9UgPPLBnLlF84GKl5xpTtfQMtnUXyEIgJhyCrLYWNHxHQIGVHQnEYgzgM1ectsJGZUkgNi2gLF6wCKLZuKqXXE2iJU1jASC4HDUUsN0OGfeyg1ydYggVOpszyWayc4iwcPKFCtuFtktk4r9+EEIV2ektkGyifNgCBboTcTXxFGyWepbsfsBC8AVdfQGe4ucz/J526YgL/UpQpuIrsUsMuag45bKWvPdqzAXjyFzSvNzTUmyxlmAUvGAStLyGLR9hC2bLRqH3H9aKjaIfaIIhGw6XmuJDWU5ooRKqSz7tkaZy5xtbplLFq+i/6U2cGlcu74KiDbebN9fFq55n2orTa3712oWOwerWIlz7UOeCyLRdUS0iUqrWhnNOAM4XvelRoAIm3xvNNWwAKwluE1QN/uJHOQj1y9kHUpfivHEbQtCRmQrQVTVuUAupZn32lgLcghCgZV/t7VC2eXnz8VEtk/Vz4MobeWK6Ya1tHPIYi4IwDJVhCikEfGR71OXvVwclpKfIzKGrhNC2+baUTFdRrtEmxSTLm0dudAzm1puvmWM5UxqAIasOZT9mGdfyjqhgp12GQfmSKSOptxSMAM9c0YCqNlhVH3D2lYUq4rvW//y2CYhPxtE85SGUVjpdlHgQzt4S4go2GSEiwov8Xua6MtNCM/AUZl+OzaeX4uMY0EwF6psn9RxUlUuwjELCkiKAoJ22gM4VNYI2xDk+9BzewsFx9PSUDJotSKF8Y/vmddA+js/2thTz+hXh8BNM0XZnm1veBuHJtRHwq8FSVC7ZS3WzOoQ5CYfLmrJlo1vYjzN1zRn0vxtY4nuhdc1nkdsa4qtWc4jNsZz4+5KL4dtOMIYkfFRfI1UiuAbHD2i6ACJ54L42Hiui0VSnisKgri9F/sEYkG2mOVsLYqPiVtp83AI3NE/xoJnPnZG97ceOY8FwYQgC6kkYXYQ98XYzxVE6nCMrRkF+GbPoSR4JJzynBmXgNabLN7TOIb8PcAqfFh58oIAHO6FK0+MZzJuvsurq2gQGK+P/IUh2KY0VYLPXAC+0Mrmf3MCTsAJOAEn4AScgBO40gi4ALxDj1Dm7Ytf/GIWcykr9ytf+Qq+/OUvY2VlJWTeFr+k1Ot1Lhe9b98+/Nf/+l+xtLS0RSAuXpZKPFNp4Ve96lX42Mc+xiWdi+elL4DUHhKen/e85+Guu+7izGEShH//938fp0+f3vE6V5oBXunt+dP/+2343Oe+iBMnzyIdJhj0U+6D2akJXHfNAQz7Xd5ztt/tIGt3sDAzgX2HF/Bf3vpGHLnlVpQq0+JCSVJkSV+ydrIqZ2VJedjdvbgk63if1dgTmB9QXJYiCPGXbnUyyy/gzPFS0sTjZ7v4yN//M1bWU6xuDpBU61g/dxTNaorFmQQz5VWc73Rx6vwSMDyP2fr34ODiDViYraJXmcDxYQ0n00m0hzNIshoLa7RtssTzi1QmmchS0YylR9qbkh1SUqyYspp62RC1Ul/FtyrqgwSlYYWF64naBipr96G3fBqzizehPnktSp0zqG3+Bw7PNzA/u4zGXAnH1g+j093AyokHUKdM56mDaExREemTsvdkZxNJewUT1Q1MNVYwN7mM59zSQC/r4vTZPs6cqeCxkynmpsu4ds8CHr1/HUlzFqdWVnHoyBRuefYiphaeh68/fBDnT/WwcM1zcarbxCAZolk+DwzbWNpcxN49h9Dd6KDfbmN2YQZL5zfQ6VdQb1RRTfqYmZrCZn8Gj6310M5STNeGWG1ROd8SJpsZGsMM5e4m7wO83KugXjmDRrLOgvR8toSkVsISZtEn7tkkSo1ZlIZ9Lj/K+06X61J2mEMQTPgjJ3GVRWLqF87pVAHYnEhU0tki4TMSBsW7TeqWOpNlr199N+yNm6f7UHyDCCwUnGICZMgWEuU4OJ5YrxkMWU2hSsSSPZMLw7ZvLHnnbe/i2I7pTAPOntSSqfxR29tLMuDz/dFEWrZbYoFW05TI0Up7J5seWMxYiAeaCB28u3bI+mMeQehRsZuFbrlX6lc6OztHeT9gEU9HRGPLoNEMYBYfzXmcSnlbEr7YOV3Oz1HiPW3F0W/ObvmsBFlYZ7Foxsm29FnpEfpHx8TrTUbiM5tMhhpVMKBKz3R/dA8plfulvZ2phHM+L5l4ImK+FX4UobVGgpSkaOZBAey8k/1q5dyUVZbvcExBIZzFqYKozGFyL3QfJqKSOGLZWfxAww5psYe83LS03V5kU+Huh3kmtYmflj0SbECFO3Pix5kpNrY4WS7KRs7tRRzP1F6a40S2lWuac1QCIuTeSEJmwceyy6ycpp6f9l43b/eQgntUCNT88Fwg1YA1EoArFckC5j3/9HyWYRmY6BpjOXJWCUDWjYhdJJhb1mpwkIeE17wcr9leEFNoPNA2BCoIsZil491EBRtLbJfRwOPDTCiN1kM+Tn9nIYZL3FPVAikBbYEnNmfZPcZnt/ZU4lKjkXDF7S9TQA2JJVqe3OKyeP/gWCpJpFqBRTHEQpaJMfF9RcJ7MQvUxowJeTK+NRhEzyWZiqPZxsX5KhbNin8b9xAxKlrkR8R9zau7ZfTbPBOPs6hMJ9s/tbssoteWAJhIINTHk9HypJZRavtuRxlnfC7dU5U+yww5AEb3ki5mmIYM5NGHKs5a1Tk6DpwRsUAYWC+PiBUqZI8IRXx0LmgVxY18LpKgCRtnMXfRGrSsNVdIELHORBsWmzSbl20gHhNaJjdef20s2p6ZIxnXURvi8Ve8JxtrVi6V/i5bSYxWtbHlhZ9d+aFPy+NrgJhdY4vwZZXPxyh6cTZk+Fxc1KNgyCNCs948zw1xEAaPJ5sZ8rmOPjsSaBE9gAfxKBJ1Q3UCsm8reW5jwthGx1O2cOj3kf1Qo7Gm74dM5EIG8OgYzUMXZK61gIVcnLeM+RA0YfauYO18xfK4JmBTy7gcevFZg0uKy5yeM5e1hiuDaNauCWexvdu44Ocie/4bNyHltMYGWtiftxtnccBtbBcWcFS0w+Lvdm9x29kkdIGK51d+rgthldHNaDUdfgKwLRJsjEuu9ChDnuuisuc8JrTyRbSm2LWlGsvoel1sd94a2Q5ku7mn2AXxTDkyR1nlgMJzQj5G8sBGe840ewrnLLQj7stRm9LnSss41/VPhna0/mnwnbw9Or/G547tIB7vdEzY/kP7yubnvPpChv/1Jb4H8AWHqv/RCTgBJ+AEnIATcAJO4Ioi4ALwDt1BYi5l5/7UT/0Ul2omwezEiRP4+Mc/ztm9lP0bv+gL9t69e3lfXvqZ/mvCbOxgly8mKs9FTgK63riMYrvG85//fNxzzz14wQtegMXFRTz00EP4q7/6K/zlX/4lVldXL5hpfEVZ3jOkMW/9z7diY7MF8rO32z20211UkzIatQqOHL4Oe+ZnMOi0MDs1ifWzS2i3V3HHy1+I17zutdh36AiyrM7712blYRCAk7SCUkb7ApsbugBjjONLMt92Dy0e2GJn4o6Ikr/458FgiKzcxCNLXXz009/G2kaClfUesirQOn8MU40SZpsVNLJ1DJIZLC0vodJ/HIPBXiwsPBsHDh7CoDSL0/0Uy6UKNgcTGKQ1dlH2OEva9p7Ns9UoYZCERcpY4zK0LDbxrobokVCc0P66JZSHFTQGUsJ4OGhjqtrG8PxjqJZL6E/ux3BYATqraA6WcfvBvViYPINys4v7zy6iMjiB1tL9mJw4gH51EbMzPTTwMNa7Fd5bd7Hewrkz/4aZZob5iS6u27uJqb0ZllZ6OHGiibObJHhWsTA5icl6hgceW0VansfG6gbuuGMOUzMzqDaeh8eeaGAzOYQV7MWpzSlMzgwx6J1AktaQ9fegUZnERGPfMobnAAAgAElEQVQDabmJ9XYZrV4Vg2oF5VIfZFTNmWuxPEywvLmBammAdquDarWEiXqJ915N+m2qY4xOqYFmcgqztTW0N7rY19hEmjTwRGcvNjsVpLVppJUG0u4mSkkZ9fokegNw5QLbj40lr3Id/bSKAQUhsD2RACwR7jwnaalhdh6yI1/d3aKsqWhmx+bCWbF0HGficglm2UfVHGXqvxqdM+3CmpVHggI7IDUzmLPAuLyi5U5ICVZJPBTvopVipoxHcqJxxqpIm1y+WspGa2Zjrv5oVqqUyCQHEAvJ4l0fG0yTT9VyHGdMWgnjsOeqZACzMMhARWzsq0DBTnd9j1sYZwHzht30PxJqTaSU4zmpx0omq7Of78r20NZMMNsDWHQ+c0NqZrAKyymVxZakH7kef9ZcW+I8JnbcdZSwScEamgFMjCjLmjNVNWNHuliyny0rW5PHpQwvnd/u2YRGrU7Ax2t5U96zWksgcwloFc8lU91K7+aZZewMNTE3JC+KrMHt1HmTu0FVf7oe7Uss9kVivGTJ2/6/3Pe8XWgsMuuei0G0VGbq9AyJhrHDX3+Wcp15RjJNiSR60/XITniPZBZyJGuV842Jq41J27fUnJ2h6nm0f6huFSj3my8Uw8GQAxxob14Ze5KRbeOwpHuvF4US3sWdRPbIIW3PLLEIQ9VLpKSziPsjgUdcHl1XHvMza9OoPDLfo45F00lN2LJrmchvE4aJLOOepUwAo8x5zs7l0ub5XuJhTdTgjSAkW9ai9pfwGVGX87lRKxDQvcoe5vJPmMQKHAWzaAZwQQSyRDS7honcHNhhJW7t+ip22v2acCUBD5aNLeXoTSy0pogoOjqXFftZn0DD/amphvm5KMiL4z7KktWy9iGbumB/vIJoAAvdA4tHKrBb+fHwXFMQgOVUeVltbhRXMZEADxM2LfhDZiTNYoxsKxZMJPBFbi+2NesLWSXkgFxUMVFG3gul4HXyNCbSr1szAg1mLMTE9pVovxef7ooZf1Y1wQTgIOyayK3BEeF6FpCkWXLx+Uf2s9XqBiYZiuXnQhObovahLBfCJ1SooG3Lee0olIDVz/GpLDtV12sbXVZrYYv4Zo8d0Z7BzFeXs5jzFgHZNLlYjAzjmVqfj7Mic/vd+l72flbhOtfKRj4WZzLGe8OPa9eIfUT7M8djKhYkeQzLg45ONKPjb8SOYoE6LOr5vsksOEYZwGbjMm2pzUf7tcZCqjw6ybW3VkmRwE5ay0bFRhOA8/FUFGd5fIf5USo3bJkDt3SSfY8ZFUvDGNYKEvFcFwdwxH0s68yWoiIj41+Oye9h6+dH5wsWEjWwLzCO5iWtj6KjTJgat9DXFgjIVUqKAnCUFT+y3HPvhLZfyLbDONbSy8Yu/Lf44fiL45iAMGnu6BdUC0bJtwGQk8bBE1bKXJ/UxrZ9HHsiLtta6DxeLAEdi+BU9apY2SGaK6Xp2nZ+TpP+tNjGkaDpKACI3ncBeDsr8/edgBNwAk7ACTgBJ+AErkQCwSd2JTbuSmgTfSEiEYWyPknYfc1rXoPXve51eOyxx/BLv/RLnBUcv8gpc+DAAbzvfe/DD/3QD/ExtKcvibpU+tC+GLLDWcsdxl8Wd7rn7/3e78Uv/MIv4IEHHsDf/M3f8P7CJErT+S9UZnqn8/rfxxP48e9/NlbXVjE9NYNGvYnNzTay4RDVElCjMsHTTRy57iBuu/nZOPrIQ3ji6MN40avvxA+8/nWYnduLEpoo0Z6/tHdrMmBHS5JW+R+JnnFUemjBOAF49Lv1LrtrNKvPnHrBaSQVapEmTTx4pou/+af7sbE5gfObXQzLA/RaJ9Cs0n60ZZR76yg1DmBjfQNT6RMYDlNUmvswu+cWtNN5nO0M0a6U0Upr6GZV9HkPWio5Kvv8Un6v7Bcq4hExYXExKEziLKcMTNJmSACupmXUUsqU7iPrr2Mya6PfXkdlchrrlSZnu7bWV7FnagpH6lUcmO6gMzyPJzbqmMAJVLtLqDWuQQtTmKiexWxyPzaHTUxVa9hT7+LMyS9juiGZtwuNZVx7YxlLq12cWarj/HqKQboHWdrEc44McP/DZ/HI0RK67QQ339TAtQeqWJw/gNrMHfjm/X0c39iLU+ktyBplTM900Fs+gTquRTJMsH/vAK10EmudSXSGE1jqttFoVFAtZej2gaw5g5VWC4P/n703jbUsu8oEvzPc+b55iPFFZEZG5BTOJG2n0+nyABhcxjRQzWCDcVe11V2IhpZaAvHHiB8IgfoHaqmREBTVXb9ou4qhbINNgzHu9gB22k7jtNPOTOccmTG8GF68eNN9dz6tNe2zznk3wqRkiaB1H4TzDfeeu/faa699zvrW961RF+jtol0lydyMWZfVeIhhv4O4OodadBHJ4AJG+z0cmq+gM6rj2ngNO50EaaOB7nAfo2EXcVwBxglq1SYDXJVKwlLIY2JyJiQx3UA/IxicvE8laznLIX37vPQ8AX958kSAFQMNLBEsUKFmRw1vZK6hy65xgkaYI2WwmPyRkjksO62MP+sVbCCOAXicYFUWoyT7Jb1k/UoNtGI2EgMNklSk60p2ScsuRC9TmUs5uEfy5JLgLALAlgTKk5WyIZn9phlEAu4YxNGEes5slG0+TiS5xOCFk+Dk9xvTUeVtJU0t/YO5P6omvxm35D68Jpct80npt7SZiVsfpQpgC4gZ2NqaLKPEPXXZ9gC6pBkNGMzjEiXoxiNKgMfM0OU5K2BMYyAGr+C5mnxU/zBWIK+tgb9MKhawioEcwjyJ/at+F0pEDAQjppZgp8wiYqBEfYoZ0ArSiv00Rx6SkyRRqmvtGKMMcjBbSebL7NBCP9k8yT0a52xwSxIGOUZNOJaTzB6Y5EQngyNyTWb/EoM6AvrDgbCoVD6awERjsMieUzltXetAJ9Lkci4Tbd23aV20r62dFez6Ip1N842kqkLZ0gqmOHlr9nq1BQPAWkzhDxuekylpEhgWAGA5zgrJ1MDeLaG/VHhk8ua6voxvBAApvy1VfFiGYPLWFm0csKpYXM6QpFqXSIowYi4QUClgK3LRa5QBCZ6f6xkb5q6frVx12WeaJBaZbvqfXBWB2MAZAcAKoAvupXFGwbCCXXWdD4AWHmxVeX0aY6oqrwK8BlTMCdZaQrtYZuZBZ0VAQ1wM4ToA+do7tnS3YXvapm3sxABiGAYacCuVZ6WCDMPIyRbaPz2s9k1AlgLuxgCwBCCWz1Wf0Wgsy6Brz8UoZn+N0V6e1b734IdJoBfWwcA0ZRaXJXHD+0sA4SQA0Ezpr28AsAewbC/61/MZqP/H+4XmT7HU+auBc8ElS0C3mqcgv8rrqV2tPfjtl93biO/hOI4rq5cURkyxQIsn5DoODHes7YLfu/vagr1cD+D8flXjvN4fl0GrkpsGhmVxHfRcLV1jkr3lfM9Zup4V64HLAABbD2QHkN3MB/j3enZK5MgNUYhJdlvlwPRJrG1/DRmbYxdb3HGqK4X5OgDY9zkuFCx4cN8z/BXQo+1FvefDOSUBO1ecsPtDXaRQvOD7RvNbTGUmBz3L6xrOqQk96g18tdeU136ST5evfzO/YgBdQW5vv3Jhh/kG/d7AZdnvdr661g3logl7g90H8vmsxYyuGGLSuaU3dEHlqbxny2suK+T8RF5QgHHFK2UfTwTBS75rtuRTyc68g8rb/DLfx/y1AsA2Tg8AF9bRik75/sLuZ2Ue4byxPaVvtHXj+259XbHrkgL9jvE8BYAn7c7p76YWmFpgaoGpBaYWmFpgaoGpBW5XC0wB4O+yMgT+kjQzgSIky2wPVcTUpT69BL6WHyqpL+9v/uZv4pd+6ZcYmCWW7jPPPIMrV65gd3eX+/cScLyzs8Py0MQQJknpjY0NZvGSbKpPJPvr1+t1NBqN8BqSjqaf6brb29tTCejv8U5791uOY29vF4PhAGlawdLiEg6vrGB5bh7rr76Ca+sXsDLfwjve+gjmWnUQbfOetz2EY/eeQaO1gDSaEVZXPMA44S6gzA6NRwoAO+mrMPTvAQDsZa/CdS0BxECOACGUxh6ghe+s9/Cxzz+Lzv4MdvsZhjTe/hXE2QCNSoy4t4lxugKMU8zjMpZmRixnvB8dw25lBTeGKfZHMQO//aiKfkRyugQA62cRAGy9SxkAI2BXADNOspEcHiciJVlMrMFoHCGLUyTZHmqjHTR6exiigW6lhf0kQTrYAYE0zdYiWls7OD7XIp4lro86aESbaMdDjIdN7EQVJKNXcbz+EjqjMRppEzPJAKPOk2jWdlFPOqhn27jzdIRu1sXFa8DGK31UZs9ibzSPu5e2sLPXw9eeuortThXztQ7O3j2PYyfmkdSa2B+t4RsvzOOp/QcxqMxiph2h19nATNxGK4ow2xxjp9/ERreJTjKHG4MeSLp1pllHNu5jpztADykGGCPtrWM2GaIOAopiNBvAqLeNJKoD2VUM9i9gZ/06qq0ZVOePYBCvYlxZQLd7HcPBBkZRgl5vhGyUoFVvYqbRRER9AIkFG9cwjFsYxPPoR20MmHAojAvTjpSklTJe2HGk850cFHmyiBmixlKwJKCr7s/5oOJ9lohXrC4AFQQG5tcHhlp/z6CfMjUp8cr9gRX0tKQ3J5GclCMXwChDj4Av6ntKbFIGvz0bzrGYEpufAnoGNNO1vcxvSGwV2HwEYhYZasxRDb34RObUgL24kmAwGmI0HDJjivsEKxAcmMSaB+ZEP/cxHbPiACXYhUksPC2Rcqb94RPHwozjL6FtBQlU5UnwWKj3oBRkCLDL7F5Nx/FstNdwUHeOEgyp76/2RSRfoSIOHr/1YuNpqtQe9w/Wf/T3MQHUmljkdVDGIq0VMYl53YhhnIB65JotaFQsa02C5QTqUDI0APlie7aDxjXJfKqUMn+O62vswHr2DQZ+hX3Lvu3X1YoRCDxnyV/dE7RWCroI2G7EEVkDK+rySWf6i5a6iMUTAYDJDyJi5SrgSCClij7zunk5VQNccmayslQoScnsW00sEwBs4Lqym4WBLuOjNsDMKmfKtRQhGPBqkqA2Dxoj74GbMIDNXkECWiOFB7b8UVwAxum6BI4qBZ17RypY7cfBn6/Szh5C9kdm+T6Jfh6yMDtAUs5WOGHMN9mOCkTKZHUdc9Zv2PcKToe9b/KnWoAi18ylxOk8yzFA+p58M2dkMdCmAMKB+7sJMrb2Gt77nnXFe0/g5iLzNu+HbnU4AVR0SevyunLi2zG1i6Cqxu9wJhRB4YIt3YIH8IHBQYGs+H6Dwpi+ruxzVvTDPU+NoVXqLyyqAqrY4IsGGAR1srcc1/J96cGL0E+YjKTxM9jJAfG8VnpWmGQy7yMXL7y/e2a89/2wdk7O/FYAsMUbO4f9a+leiQtvVOKUo7zJBJvN9MNlesJG5HHbWWlFHA4EnQRUevvZHNhXNC5QYDdyapBY91LGtO52PmmhiQuaOVvUKRqY3XwPYItJvJru+t8NABaQtcRK1sIqm88kQM/bwmSu2X4O4Pe2Yfubz7oI4Mc3cazlIpjyfT+faxqXFFsNwFeJbSl+6ZUL8sGy/xzgZ+aMXvqj9FTN5ZsLoGbJ5gaUmQ3NXwsxiv2NxqPnjWPV+71RsDXPV+5HzVcn+aX/nEmg5KTr52Mu2sV8y/u37xvMv/cFjqUYNxEUnfD8Ft7mJC/C3uV4pnE21BJJQST9vzxDuQKim8QfWbNiFUrBT924ZB8rG97NyaTzJ8UyX1wS/K0U6IICCO9pBVwdAFy4N7LiBr6vzC9UXvOJa2w+7RjAk9adC675jNfiU1dwwmtfKkAJBWeRqJoIRuyLQVXtRD9sCgCXHGD649QCUwtMLTC1wNQCUwtMLTC1wG1tgSkA/F2Wh/rtvu9978Px48cZyH3qqafwwgsvMOB6K+buz/7sz+K3f/u3ceLECWYQe2DFJ//oGgQs03U//elP48///M/5ewKcJ4HA9DBC4PPa2hrOnDnDUtCtVguf/OQn8fjjjzMwPP363lngkftm+SGxWk0xIhA4SrA4N4/VxUU04hjXLp3H0dUFvP1fPYxqOsbxu47j7h98FFG9hjRtI+vFSJIUGYGRSV8A4BEBwKlklCYBwBOG/1p7AI8J9AsV4wL2WraOwAUGgqj/aVJBDzN45lIP//WzT2N3fxaDjIDCAZLxFsajHtJogOp4E/ujBqrVGSwl2zjWGmA8qmFzuIzzqGA7a6E7qGM4IvA4wSBOMeSMAT1SE/OZeiCrfOCYHqwTfibnBDKBvzEBIDGSMYEB8sA9RIZeJUYt28U89lDf76ITL2IXLSDNEHWuoVIHLQ4anRizWR1pNkI/2aZfoZUkmI3quBztA4Pv4ET6PKKkiiRtohb1gZ2vY749Qo20lrtbWJ6/htmVFr798nXUewmGOI5k7h5svPoK1o60sH71Cp45l6Ey7uOeu2ZQb15GHHXRXroL/fpD+Oqz92EDp7Af17EykwG9bTQJvOuMMdOewcv7fZwbV9AfV5FGVVDf1plmhl6fAOAqutkYyd7LWEy6mK3U0RlmqDcyDPcvodu5iBGaXDjQWT+PdPkORK2jGA5SVBaH6O9dwXBnC9uDERBTj+EK2tUm4vEIjWoFlUoVWdrEsLqALubQzdoYZCkn4znhou6hArTsgcK+lMyMcdvyFLu+T4l1/vf8BqNiuSRPAOy0Hyq/TDNfHOuCxLOAhsQQI/YkFQMY65Vew51MA8iagzCSxnQgl5bxs48F0EdZkipXzMBniaHA4KWT8DMgIGiH6v7kqVnPWsbQKdmeS2QK61BMwclj7os85n3HwKMyryhJz9LVxiRWIIMlj4ntF5NIMdlBkqnW/zZI3nJ6Sxvtkcwqy/paUjoHgWkeVDAxpj7HETG/KWFI8KQUAKhlVXZZE7EMhsbCoA65RbK/AjvE0tUekAQA8zlH0tgKAJOJGGR0QDgXgmhGmmzBoYkS6JF8jq0X+RyBzMSQo1Gm9F9GthxgRbZTEJh9yCXNaW7GRDEQlU0cZKUF9ubxaXKUAUd1X5MCDAlIZWDyeo0EZPTgjE+E+xCejAnAVsCa5J9hSgeS1ad1ZSawZiPFDfKUPfmBbCdhujMLVRlCFENkrVkjvSD5a37NuDzNmQFgl9g0VrkHFwOjSz9DJ1IGPNj1iZ2eJLkttEBAQAtZeR67Q28l30q9sEUCmwFy2gvqH6X8bACATaIxFFS4NbN4I6dNhoH2Nec9o/7HIKpfW96aKt+u42DQ3QFmfg1lOpYIFg+R+JgXxXgGsMAxIZ1c8BXzp0Ji29qkmrq5fbix21UlgaOdJfrVWCoiKmK1TulAGK72VwtaJlkv8+d15UqPHCxlaeubAUxlX9EkugHrtifC3jCpTkaZ6B5AraJsOv5ULkTL+/XKXlSFAO8QRstyAGZgjbPkt55CBnYrAOjvvQ3A5DPNFTDZdE1iXBcslwJ3QP5EBrD57wTQcRKgYXGD/0sSpc6uBjiUAWCJrQKiGzBh9rN5lXsAEwhHMZbnOwEALgCTocdy4O+Kz4cWBfrB5pvcm0HOBQ8A+7jIcUlZynYWGDAbXFxQ3Xy75e7ot6CCmBpBnJ0nPSfZfH3csphFhxG9h4t5uO+8zsOvgYJX3LFdhyalcAe/jJFrtzyytnpcFvG4Yi91hygHqWeKh4m1r1Dw2lRL1ICeAexjSJEZnKv/WN9ff/+Sv1aPfwfQBsCrBNyZLa3Xr62z7X05mnMbyXYVBRa7eTBwtwAwu9hDiiJ+L5StfStAuPA3dssc0JY5yT64FWhs45u0zmU/sz1sc7kVGJy/1w5dLfjisz+/j5D7FJPul+01CQAOti+pJtysB7AvlMznJgCwfdn9qPlJgZVudWR25jj5ZTFqHpP4R70f5jX4LgCwLPhBYD7EB53jpDnwvRvdb/ij1oHp9Acr49FbksJZ5+OljEOfH/je3JRtdIK2R9yengLAE0Pi9JdTC0wtMLXA1AJTC0wtMLXA1AK3qQWmAPB3WRhi1/7AD/wAM3rp6y/+4i/wkY98BK+88sotJZcPHTqE9773vfjABz6A+++/nyWkLeFQSP7owy8xiQkI/uxnP4vf+I3fCCDwpAfghYUFvOc978HP//zP44EHHuDxkOT03t7eFAD+Hm+07zvdYOZvtVLlBGYtrWB1aRHNSsyM3/l2De1GiqOHl9GojnHfg/fg9DseRdRoAqgx25eTO/EI40Q6ilFv25ikjRnlyp8mS7kirU7Ok0CaTtHEsj6t6nzlwZ8SR5IEJRAoZVBAgFfSGmbQJU2Q0iPxsIdsOEBWW0IXDXzrwg7+5DNPY2+4gCxq87BqURdj9DDK9tGIO8iGIwau6ujj8GyGZn0W1zttnO8n2I9nsNuL0R2OMIirGMZVjEj+meEKYj4T09c0WSkZSWiEABMs6xsr24HA4TE9smcYRRkGSYxa3Ec76yLp9dFFC/2ojjgaoZb1MI56GMVAdVhDZVRBNKIEaQeNZg2EDR9u1HGlcxm16EWs1V8FsjoGoxHibAfVwXOYn2F4C8NuD834Kk6cnMNLr55HtB+h2jyJxuI9+PbXz2FhroLZ+TZeOD/C/nAHo+EFzNQ2cGg+Q2NuBqun3oSnX3kDnts8jevDVazONrC1fwW1agWtXgOz6QCXBz28NKZigBmMxjFGoz4qlSEwGGI8jngeUfcVLFX2sVir4EYXGA5uYOvaM6ike4jSVfT2G4j6A9RWz2B/2OTEa2f8IuYaA2T729je22bGK619NhihklTQqM+iUptH2loFGkfQYQC4iWFUZQHoAtikiKWAgZLJMcBM8rjqpa64QLDYHDgzkEfyqnkfV2NSWJ9FBlot6cIoqbAGOHFISSOSHlbwmT9DMTGWVzV5PSGYBznFkIQLvXQl+0SAHafZFThjDE27FhpHyPcEJYCZWTGOtWcJxiC7ynlrGkueRB1p8YINV1JI2p9Te+oK2K5zY9BJAWcPphDAxBLLegUFCSWhKtKClrxiAJXnJqkukmfn/DUzdPMEPrEGx+MRs2yJgWkJvzAHlmZ34JayzEwCOtiJTWpsWwKASYpU9jLFodCnVTKb8nsF7HndDPjXecuCkx1VSlzjgi6X+l9GNR/MBKYvA2cZoFC2tl97LnLR3r7hMx3LN/RCdEFXAMH8ALHkJdfpKIvRgJehykN7AJjf6Vh+7NrKWua+oQQcs+g6SZ2rlfS6BqDQWEm62vqmyiVlUCHRrtKKAlxIfzs7GwytkLXVdXLFPwT+y3q5pKlnUNsJEhxYvjFAtzhHlcS06wsCEMApHpU6JyfgVWiAXkZS/1JsIj0qQ5JYk8X28eKN4jP22XZkhjVkOys4y8UFyi4uyAPnfw+2tKuGJLzsRU7C+77LAaDI38kAsPp2qIwQzUuVSyix7hwgxLMxzEttRr8wsInLEnwSW0E2XrfARpMLGDAd/M58RWOojSdnvbq9aMCDyrGbjU2ynddP/ZYLCKwPrF6bX+/H6e69bPwFoNKtLU+bi3lEBSD3cPVZB6JpXUwOZnvWtpNQpegXCgRs3DYm9T2LYcJUM7BKbMn7zNioMvlCIYPZg9bdbOWBrAKoZeNSfwjFGBoj2JbW51sBYNln9pmqZFCWfWXJCDG8XDqP73xp/V2Yh86Lj9fgVKY2oGeLXSfJwfmwlB4A1t7Ntg8NdZF7hfzclve6mKFng9mvcL/hbW4AtETuA+xdOf7FRuJ74UTKi5M0Fsry2/rqY66BgnqG0nkpxV05WBo+Q8fvAeBwPb0PCuC5AVAqW10GIsMedfvD1WtxhJOYlssEh2dEdTRhIluod35poJRbA62l80uosTNs1xCm5EZBFDn09ioUBLqtE/ydxpXYPZS+IN9Fue9afGMGsIvfdj8l8dXOFltHuqAq0nhblb43+1rUMJ8ogsNiOPub7If8fA8wtfqJhBQZDxVN5AdOEdQuLKEHu8M5LaoqufHLE+G7FTZ7kEB2wLndq7gFCjd6tt/DuvDeDse/3meGPgyhXMGKHVy41kt4ADiPJ7JdtW2C8zm2nwHALu6anXVLyjvC68z1WMZH4qnde4RFyIsmLUZMWn6/vuo5Ykc7Sw3L1udMiYXKilZD+b3I89R44UYZGo0bMB82jxnQ3SP+2ze97haeOv3T1AJTC0wtMLXA1AJTC0wtMLXA1AK3lwX0yfj2GtTtNBpiABPQevToUZZxpn8vvvgiyzffigFMDyvEzCWGLv173etex6zdpaUlkEQ0/a3ZbGJmZgYk42xSZCQZ/Qd/8Af49V//9QPy0mQXeh3JQNO1Tp06hTe84Q2BAfyVr3xlCgB/j53noXva3IMpG2aoJhXMt1tYnGthppEC430sLczgnrtP4fChJXS2LqM72sO/+ff/A6rzS4iSGuKRyFsyAYZ7gMaIxyJNiciS9/kjZkgshvykPUlLekaSodJnVAraWQiSgZ00rYpPcio5RpINWFqZfh7s7CGqVDCuVVEbA8Od65wQzGbWsDeK8LWXruHDn3kBw9YJZKMmqoMIjWSEUUIAax/VbIj5eJeZsj2yRa2HVnMWw9EidgYL2BrE2I+BvdGYAVoSMSbN0YjGkJGwr+815Z78Q5JZkg6B7abgGiViqmmMJBpj1O9JopamnY1QZdBIGIQkH5uRpDQBd+MR6kmGRjTCaquK7vY6FmtXcHRuE509es0+MLyExfYWGo0Bdve2MRxEDGyvLUfo757Hy+d2sLB8EiuHzuClZ7fQHdWx1wNWDt+F9e4ruLH9POKtC7j7+AiLSxFqi8voRO/Ec9fO4vzmGhqtQ9iKd7E37GMxWsBC0kMXI5zfz9BDk8HeftZlMC7qdhEPeoiTMQa9dbSjTcynA/SjGextXcCVc1/H4vISktoiNm6MsXz4HgyjOYzGCbr7W4iyK0D/Crrb59GujTDsbaHb2UZG7N/mAhozRzGzeDeS5kkMqqvoJwvoxw30kWKoDF+fzGevUjluQRqtbwfa3CcAACAASURBVKjJxuVJMWMssAf7vJmBxSo1ayLDLJ2ryXhmibpetrZ1uT8rJ54N7NRUn4IzxtsURlQxQZfvnzxLQ0nIIQPAxIJUKeVM5cb1Q42RSp9JoBV/IrNSleLsknQE3tlXqN9QyTsyl7FI5TWU6BempzECec5ellPnxWCXfpzIBtMuZ0qxMluV2auwuOwiNSZ/KwxRk7um/7IMI12ApYKJoTvGgCSIFXyg6XEi0vp+Wl89Bb75BoFI5Q5Ms2SpsYiKMpp0KYpHY+3BTH3GlZntwTxNBLL/ayKT4C1mA3LxSs63UjFEZlsGVqWBcrZ+xjRVf5BiGJGY52sayMmxQ8EFBYkCo1r/JkCb5AEZoAxMWQFVaY2IxevygDm4Ujp/RNZWwH6/RyQNLP4r8UxY6rLUPiFeYmNqspNsxmxgkoSVdyl4LaMysJCBBGPLq2RwAfxW6eWQcNb4KuC39PwW19JCkdAvOZeA5xfQZ6irCktfCkdYaltnb7Lg3A0+kiIlsmdKjDfzcS2OsBjEyhfmk2EfSH6ZQXUtRghJax2fxZVQIKBy0wGgDklu1xPZwDLXW5ILCWx/MsNZDOLBPvvZJ9rZZlw8I8lwnoe+zwB9ibE6Py6QYqq2gq7K5ja/0T7GWpZTYNp5l7P1CowzRXVGOu7cl927FHjjQiz2FwEfD8zHAR6+0KEIvOR+fkCO1PaS+oNXf2DP1+tLb3HyN9mHcsArMJxDUTnbXQF13vGKUAhwnRdNBJazl8J2KhJhexoD24D8gnHz+xbZcSGUyNo6TNlio2e2Gixkdg1AVpCTNwBYHstI3r1cYEL3cgZuhoIkPUvMJwtzl81roSf81wBp3akiFR2LckP5S/rIy9iK8rh6Hunf+DVmlPJF9HyUdc3P1FDcQqCbsoXZZd06cVGSZxh6Rmxeg1CIU5N8kqfGsVxBMisScHMWWfxcGYIkt0OMts81yWT14xw05hMnt3EomMjtr5GaXxNHuTIUxwIF2EMhk94DyMdoz2VbT3fs87VCEwdVZnCFAya6HuYfqjNY/0XuG4Jagpw9RfBLrmDjSqgBuX7ZuRrOiRIwyPcfLL6ggGw5DlqBm46XVETKaxdimTuHCsUaeo1y+wCxcf78FID+gm0O+jub2DZ0YM7nqZLy+OQTpBWFLI+X4s6vL/c5IXLc9HV2jTCEcN+rALs7k22sYXSOxc/tPdxZpUdBacJeweKgLSbNpVDoYrHFnw1qPy8pzv7r2pOUw4zJSxdi2IRzVkboJQLcfb7cSOm/HIcW73Z3a+7DQxGHG3/ZV/OCg7yvMQ8jA/7dw/dPdqDpb6cWmFpgaoGpBaYWmFpgaoGpBaYWuA0tkD/V3IaDux2GRPLNi4uLnNCmvr32RTJdxLgt9wD2Y6YHeno/STYT4EtALzGB6b3GBiaGMclLv+td78JP/MRPYGVlBU8++SS+//u/H/v7+wdMQNciANgkouln+kdjIVDaPyzfDvb7lz6GB0+30Go0WfqZkosLsy3UUmDY22Xp4GNHVvG6s/dgd2cLJ9cO4eG3vQnzd51E0moDURVxliKmvC6xkkh6zpKg9NxtTRiDkUqikQqS2EMvAQOSJxVAQXAMkTYLALD2O0VSQZztAVkPo8EQe/s7aLTmkaQt9HYILNzF/OGTiOMKNrd28anHXsLfX5jFRrKELKkiHfYQZz2kFSBNIzSHAyxXd7F77Rx2dvZRbUZoza+gO1rCznAF3biBnWyIHg+xigwpkigBSVET5y08RHuKnXcOY14xo03SkvR+SSjqA/x4xAl4yhNSD13hQ0kmjAEVTuhJ0iPJhqhnA6y0K8g6m1isb+Hw3C46W0Ok2R4q0SXMtzcwGndw9foNIGmhkY1x6nCGdnoejz2+jpm5Qzh6ZA3ZcAEbncN48oUuGu1ZpHMjVKIXkW59CfOVfaydaKIPAr7vRNr+EXzn8mm8NDiMcS1BpzNAJZpDu5EhqlVxZaeHbn+METlFOkan20ed5tztoFJPsHXjHGrDa2iOdlCbOYK9jVdw9aWv49jaCXSGCa5sD3D0jgfQG1RYbnj7+jqq2SauX3oK6G+gUR1hONgFYSq1WgXt+cOYXbwTcW0NUeMkssZRZLUVDJIG+lGC/lh6BDJQRuyOhNZMCgw0fRT61NphEVIsju1YAGIdCMMSxixfLEAUA8ZKUSEAgLYBAaqiFi5gmfQ/zZPEkmsRgEDGFoQ/Cz28Cj17HTtIuXUMANPnkMQpATM8JuFj8O8ZO3AJ7HJ/4XLC3dJNko+SpB+tiY2De/QqPZj7EVOSUKWlDRDidJaxWFXKmM8GsgDP1cOMBgDTOB3LJNPusSyHzNCdzEmBasK86TrEKKYE65AAYGV2scQysaCGzAVXexT7O5Od2FaBQaaAJfdZ1vdroYDk9rUvr5N7DUCcY1uxVLSbnwHABPgkCgDLRxrbUuzHX0WSToElKuMktq1yj5jZrMlg1+Pawg/7oHZFZilmBeYYJDEA1XrmckKbpLRvkvAtJbrpM2LHJjWuC/kFz70Q4xXr4mIWAcL5/RLtAzuZx6TS6QOOryEjbKbh+wMGBVhCW2UYuSeySRcb8KgHiRqD94CBXw4ANj9lX9VY7cO3FE4omM02EjAoJha/2p72OwFMpOxAU6KiDJE4NwloO898slYVCBwwrMuvCgXBHQJrS/YTgeNaFGH9ww3IUnDagA7XRju06rC5+XOLk9NOttUnwstJYx6jAsCerW4ggAxNATP+MOrKTW0bDAilJr85u51ipwCiuu91jZyACF/FmFs+wS6S6+pL5tsOWOeQFwCl3N7se9bb1AOnpZu6MiAgNpOqifL9qMmch6aXei0pfnAAihXN6H4ysNxfj+WkdaL0eztn2A7OAByPncy1+E+J8WgFPjzPgyCO/xxeLScxWzCHsgf5HqQMirifjeHP+/xAzNC+0q4nK49ZpYv9XrQ192MQADhvmyDAdF5UIn4vvhcAEIqVVH9TiqvBpxzQk78n728d9kuIV/mI7HwjG4ayHgVrBMjTdXRrZNLtZTlau5ZV1PBttJtbIU6V7JoD1PkZYvHX1sDbhb1Y903YI36veFDaQC+6R9X7VwN1/Rp5v8wF6u0YUHazjdtAWV4TK3bTMBfuV8R+uZqJ2L1ok5xV6+NFKGbRTuZyaoqflH2X56D/SLyn4G/ODoXruzhg77e4Vwoh7vlA7VfaO2UQWG6rtDBE42j5GcN8PvifKxj0cW0ioGkDtrigZ3C4B9IJWKyTs1pVjFQ5pbw38/FJEYf56s1sYb+385beb6zhwpjV93hL6V7ye9vvTQuLYdyFFgaldS0B2ZOe4ey+t+APZiu9P5z0vvLc/X2g/9skQDgHgB34GwYgXmp7nRnA0n+k6LMl/yqvQbDZLWI4vea/mwLANzPd9PdTC0wtMLXA1AJTC0wtMLXA1AK3oQWmAPB3WRQDcQm8JfYuyUH/+I//OEtAf+hDHyqAwv5SVs19K5awPegQ6EIAMTGNScr5/PnzeNvb3oYbN24cGB0xfn/5l3+Z+xB/4hOfwIULF1g6msBpn0y6DX3tX+SQHrijzg/dxFJaXpzH2tHDmGvV0G5WsX3jGtqNKpoEtLWbeOObHsSD73gz6ovzQKUG6lxJUs8C55AUsyQ5KSHPCE3QrvLpWicvqHJ3ZDgWUtOkWehdp/03DXCJkxjj4QgkQ0u9fePxJob7G1xIQIy/ufmjwDDFpWe+gpnVk2gtHUW/cx0bV3fwxKvAp16YwfV0ESNKYIy60pc36qEZdZHcuIgZXMXOtYvY20uxdGwVzaVj2B4tYnu4jN2ohh619SWwKYsRjyKkzPIy9mae3CokcT0gzMwKY1BMAIB5vtQjDcx0z0gumkBiZcNJn2SRB65AevXOVoBm3MfKzBAz6Q56NzpoYhszlXXUa+ew3+1hu5eiN6qiGWU4sbSLE6sb+OwXX8b8wgkszy9i0EtwbXAfXri+ihs7XRw+OotW9CKWsi+jgfOYn8/QHe5jZy/GkePvwtXhI/h/Lx5Fdf4wtrb6GPRaSNsxhgmw3x9j2O8D0YB7HxOkVycQp7ePSq2Ca9deRtK9jLRzDQuHTuHquW9juPESVlZXcKPbx+4wxuLhOzEcV3DtylVkvR3sXH4O9WwL8WgHSTJEnI5ZArvWbKDeXkV9Zg1x4wTS9ilktSMYVRYwShss1d3PjDUqMEWQt1QJOM/8DPLP5JAMDOSsw0J6xaSdlUnCQBS9gHpOR8LK5NeTv1I/VJLAZBBI2cYmdeqS45aoFXDVeEu5tHIu4cdR1avQBVliBplJQ1hQ5wAj89CMsRzU64psJ0rwhV2qyX/ZxgKcWyLMSAhKWjogQ5kDmHI1AZWkD2G+LxQ040sLGG+UlECe8plkBbLZtix/K3bhXsCcwBKmZUKFI8wazTBQCelcJliknCXWyGoKFp4hiQhaEbsKHmua07L+lueV80zAZhOs5OQlrZmB3OHa8goDfmRFhQHMrqGFHAYAS3LavorsWzv3gg8q41L4lGpLk1U2+W3H9qSgQq8lENgS6SJ/rol5zTWrZ2nRjdrAwCItHLAxFBLdXMCSfxkTiXvgGiNKbS02lN7Fsuwi8cqFE8p0JHDVmKncz7mQ3MzBYkvkczKYAUQBhoprqONy/XFDQYOtVSlG81o6cIW/58XU3s6aAKc9HxtwTiegAv4GANNeNglofq1aiddTk+kyOllD2VvK3raktxZY2JxE8lOHY/9VPwgFIjl2wOdJuaer7UtZC5mrzFcdwtllEuhgK+0B4ADClRPKgfhKMx4G+Uk6xxiMMzsbAMx0uhykl3nnvhXYmo6JR1cO56pJg5cZTwooH9zPeZwyezhXLnzrwRGpwXADU/8KpTslO4Q4YCxT+jv5vfotF6po/2OzCTOIHWDJPqSM6zxmSoGRxWgXQgLLtAhiKPhaAj9k9YsgQhlWMKCJAVaT1LV55gRniXQKElrhlY/9Ic44APiAPQMw5eKKB4z1mJO9lAOM+bX1FHXgqRVBFWeZXz8Av2wbKfTxcc4AN1uDknOEfezXgL+Xi4T+0HRtYfdbb95cYjq4uwLc/HZudVD8KgN1/q9SHuV8x8A43TNS46Fce5ZHNvDTKTaofLnB6nJ6Sb9bvo+yu5Qy0KRzlbAmkccDlfL7PMaFmfE4dGXMXhobpZ7O7onkej6meSZ+rujg96f0p8+LIjw0XYTOpEBIz3xbOiuU4qPH7hTU4lLBeaDIYXJPWpr6rQHgcJ/FNspvCuTbg7Gq4Bd6D0JLkgPAk6NZ4YkssJOLqhcFH6NzWPdfmcntQUzZ53nhhJ0v4cyYAExaAZEHgMO+UV+z9wfBbVZ/8V5gRWC24eQdZZUGcb+8d7L5J/0uf+4Mu1CsHopD8msz8Fq6Tr7vXTDUXxZ6r0+Ibd7WEs/kLrOwTrof2D/duSqA8MGodtMYEW6yDxYCldfpA2+8b7IDTX87tcDUAlMLTC0wtcDUAlMLTC0wtcBtaAHJFk6/bmoBYteShPMv/MIvMCuXmDUXL17Exz/+cfzRH/0RSLJ50hcxeemhaXNzk99zqy96ECEQeHV1FV/+8pfxjW98Az/1Uz818doPPvggfuVXfgUPPfQQM5NJkvqjH/0o/vRP/xRbW1u37Es8XebXboG33Efs7xFhVZifaWF+toV2o4JDSwtYWZrHbLuBC6+8jEG/h5Wji3jvf/9zmD9xHHGtjjF1282qOdDE2ookq0lUKUtgBK6DDs7DHAJoyuO29XsSEE2SKtTP0ZhcwrgZDQYAATZpDaPeJextvIT1i6/gyN1n0agvY+viNVx87knc/ca3Iq61cfGlbyCur+CzTw/w2MYaro0aiNMU8bCHAUYYdC+hs/4UBhe+hcOzI9SqdfRGh7B0/CQW187g4k6KjeEsemkD/USA7koWIR2NkY5HGNC4tU9qMdlR7LfJk+REm6Y7GBCw3pDaC5WSEEyMijAkpjOhzZr8k3fJZ1EP1AolEUd91DHAYruKQ3NVoHcd2NnFHG5gub6OSvoMtjpjDNND2OxEaEbA0bmrePDubfzdF57D3MxdOLJ8HDc2LuBq9CDOdU7juZev4c61o1ib72A1+iaSweOYm93D9u5lbO/sodm4Ayfufx8+8Z1j2MQR7Ow30d9vYNigz2EuNOLBAFk2wGDUR5KSJHcfWb9LVGtsXr+E/Y2XEO2u49gd9+Lqi99Es38FrVYTW90uajPzSOozuLB+Fdmgj+2rlzCb9pD0NhEN9xBXgWo9QVpPUWm0UG2vImkcQdK6A3HjJOLmUSTNFWSVFvbHKboKABtkF5gFCmgFII4xU5XSpYQYbQj9Cgl5/TszzvRvAjyq5LkmhEimmw8dkpxkRjAxtAwANvlpD7xIv0gDJGXrSBKd94YD9eRjPfAgPkVSw4T2kG8ToDYeCtjHHqvAFI9D52XJUO5PGZiDlliSsYkEr7NJSEQTEziXUKVRMtinI/PghCXoGazlPSCAnzCnqReozEXAO9kdYm+f3IsF4CMgmcOB9JqluEVJwDGxQaOM+3cTZkLXGBjTjfOR8hnC+hHBZR6zsoilJyn9kxSrgaP0HjvbAlvWAGCXmQvgtgKzLHfsgeaQKKQKEmX1hB7UCrO4pHg5ios/FW9jeE1VelLGHDH7rCxRyvanAhJlWQWMzxxLbV+AGEzSWRPfDMZS4t/1OTZgRGKe9mR2A/dFMH4fCdgoGXZLJI/GoyAP7eVYjcXjeyzadTn5S+C9ztsKD/jscICuLZP5Ydg9qsgqZijZ1tk6JFEZ+xDWLbN/lZWV0LZTrIH+RnxlAb1k43JscBKmOdgqVrEzQ17u9oL+HOKVJa5D8YfMjHstG4Bj81Bpb0moW9/r/PMmzdkAYPEzGYf/7LJP8tgNLbF970HXgn9p4QSzDc2XpTjGLC/7i/avsqUVsLVwZ+to/sGf70KhMRlDwDTgSQFuA1YKRT7+NSrhWQR5y7BbbgWtxQq/CGvnWachfodTX8ArYx1rCwD+Hd0ja3FXUFgwxqgBeHILpEUoOUrlAZRwD8Kvzf0pgBhq8SIonPcc97Fb/Kvok2b3IHXs1sHbzs5Viz9WFGI9UHlKVDxhbMLXAGDIWZEzNnUjBbBE/CJX2rDzSZjiBz3ZA7+2J9lPje3qJaB13GU/8etvNuK1kAuKWyqrlZ+H9LC04XhGY6n26YBksKxdIczp/bLt8RxINSUOG69JQFv8tjuZcE9jA1KmN5+FgYErsYR3bYkdHGKZFgzxfLmAUawxSb6Y/d4XiOiRr/h0XoikSxYAXA8A63lsq+rPsVzNgOE62Tes9JEzxG1dLJTw3LTXMf1OxidGKay5/t5Oeu9V5b1V9LiDrPLye8VZyF+sICdnLpe9twAQktLJBFDSxu3PHj+XSSoItm72eXzXpLHAzm0rkDwIAIvKgLfZpLPE9ocpuch5dVBeWu7a5EtagIh/5+Moxrp8zOHxsmA2P5aCHUoAu3huqJgsrr88jR3wiwPro4bgMjZ/X3IT0N3eH87FAvs/P5vzp2ry2IOy4hN9qnQmBjtN8G+b+8+/8d7ylKY/Ty0wtcDUAlMLTC0wtcDUAlMLTC1w21rActK37QD/uQdGzN+HH34YP/dzP8eA7OOPP47HHnsM165d459vBgC/973v5T69BM5eunSJXzcp6Wvzo8+566678JGPfAS/8zu/g4997GMF4Ngemul18/PzeOCBB/DmN78ZZ86cYTbyH/7hH/Ln3Ooz/rlt+S/x89/50BHMzDSxsryA1ZV5YNRHSk+XwwGqSYwTx49gf2cLe3tbaLRjLByex4++96fRmJ1HUmsji+uII+KjEquLWIcMqzgAuJCiyE1kEq+WJLPulxlBqhVl3UnxgTyk0+N2D6P+AHFcAyoVXHzlSTz7rc8BvWt487vfj95uhie+8Pd4wyPvQLXVwCsvPoPOoIP24Yfwj1fm8NFvDdBPW6gMh6js72F9/RzOv/gP6G18E4frQyytHkJr8U7MH34TGvOHgMYcNvsV7GQN7CNBT1lS9ShGjQCs4RhDAmsJVCqBCOWH/fBgT3LIMisBuk2+lESl4whphSSKRxgMhhghdUAYJfolkTUayWur0ZhZwM0kw0w9AQZ7aPZ7WMYmDjcvod18FnuDBnrJcVztZEh6fRxqXcAbz27iiW9fxGhwEiuzZ5BEl/FyZwkv7a/hOy9t4/Dhk1ht1bAcbSAe/DVW5i4gG65jY3sT/V6Cw8cexqj9bnz23CyuDI4i6jWBWoZRNcMwyRANBVQkYKe338VcjTR5e0Clgc3Nq7j6yrfRHm1h8fAxbF18Cu3xVSzMtbDf7WNufhGbN3axs9fB9o0b6O9toY4u0lEf1biPpJohqUaIaymSRhOV9grSxjFEzTtQmTkF1I8A1QWM0wZ6UR09pIGFyRC6JlR4vSgBbclJ69Vrq2MJGg+9KTOWXmKAEoNv1stRQeVCwpfhWWWrqo8IKFQEgK3PrLAgVWrP/F57R5OUbPmLxkFSs9x/lADgJNbewiRHKXw0GhZLAJMUterBchKa2ZeyVgaoMctME4n0euqtGSSzTRvR+qoStMUMWGFUFBKBYiQhTnoZPmUEs90ZUBT2mmwJGqMk+Bi60uQx7xUFgA3s4rHpuEkVgBh0LLVLrDoFgc2ONCcegziApPlUnlvWUQE9xyqklxD4G6SVQzJQWFAMPDtWs43L7GDKGPQzz4elpEVb0livkj8c85glzpE9jTUlr+RXFCSWxfdovYfc/zyXIOb1Vr/O46a+nwETQQ1sD5TBRXsPx1u9jgFWbCcG7tX3FWDn2RCaEUjckujka7vkuc1Gtoj6ivaENMY8+6nJa/MYRNmWmWcK2IckNPuXgPokuzvpviAHOdyxo9/SZxbISJ4pqMlanxy28M4rpQAM+4b+o88SlrX0/7W+4gyEaVwwdqgHegP0XDo/2G9Yur4ITttMbGzsZw4sZbubBK6xYdWm/r02hnJifpwN+WW3An+DXXheEgM8yGDAbhiL2it2APBY/TzEUgXsrC2CpLrzuRvYW+zR6ki4KmVbto9d37PWLI3O9ytOAtrG69m0/ABh7HIPAinzz/uIGi5EkbJNysy5MFZlOHqGOI9bi4Jk2+ay8QVf55im4dOzenX/+TiQR5RSf+sSuFWWg/Zy/ur+AagJhUS0fjpzGh8D+Toual3BELieAwE85ph+67HkOzcvkAhr5kDgSXvdQOjgY1ag4y+q33vQTuwrXMNCTDRTT/AHPlUMLHdAi4YpBYIldpB9KaaVZY0Lw7K5meNrASBvdQceTfJ3ikEetPR+aIBmLpidy0V7cNwUClS3Qu0g8TjEh3J8l8HlaJ2bkPi2Adf5GZQzgOWtoWNr6Tr+PPHyzTK3vM9rDiBqtYSOgVbSWMRWsFPwrUIMywuavB1vBmJyjJhQKOGvn8eJXK56ghsW1lbAaN3bNwPRSxcJ97iFw23SJ+W/m8RWLsc1KrDzc/QFCIX7Pr4vOAiMlm0XfNLdH7KkuDsXgm+XAGA7Fbj9Q0kenfer88tCYdBNzGD7id9n9/BlwL9sT8cSv9k6+t+bBHSwlQbSST7F8yurI9g9iUnQF867WxcV+DPAx4JJv88Z9OJ4758CwLfePNO/Ti0wtcDUAlMLTC0wtcDUAlML3FYWmALA/4TloAcpAl4p4U3Ss/TziRMnMDs7i6eeempiH+APfvCD+LVf+zV8/vOfx4c//GF85StfEdnamyQsjx07hve///0s1/vHf/zHB/r50mfOzMzg6NGjOHfuXOgPvLCwwJ9P/X+nX997C7z/h1+H3b1txMkIh1cXcfTwMmZbTcy329i6voFGJcb25hWMhvt46A1nsLDcwOrRY2gvrWD+CMnurnB/WaBmvCGAksjc65YfMXXQHgiW34ffcIKQABXqgTsCxgQA09/3JWmoTKMRuhh2e6jU2wzo/O3ffhxPfvVv8cOPnsZdj/w3eOFbLwDbHdz31h/Fpee/ifMvPIG11z+CdPEN+OK5FP/1G5vcp3i0eQnXnv4Grl58AaPOObTSbcy2lrB05i2YOfFGoHoEWVRDloqE8CBO0EPMCX6aJAnGVohMOc6EAUxgkvP78h7Ikyl5BbdyPJXFJMlGBjso6ZuNMRwRGFbhqYsZRdaPeJ3ECKQkWEpsZIxQyUZIY2IFZ5gbD3Ao2cKxxmXUq0+hM2yhFx/Dlc4QcW+Aw61LeOTsJs6dv4AbW8dRT+9Hq7qJjWwBL+0t4BvPXcbM8inMzxxFczzGfPXvUdn9OyzVXsWoNsaVazuIRm08cPZH8MTOWTxx5TA6vTnuw9yLexjWxkiyFNWkikatht2tbQZwq2T3tIGNjQ1sXnwWc9EWKs0mblz+NhYq15GMR6jHVZbX3trcRpYRs3OI2ZkGZpopapUM1SRDNuphr7uDvUEHwyhG0lxG2j6OqH4ClZnTQP0wstoiM4B7UQPdLJV+puqKVkxgMr+cDHRV+uKsyhbR4gQGANSLhclkmKUcL8bWZTDVmO/2eidVacBMSPR7YM8xegKAFthiBMJKb1MZnuwdex0DkeSDKhkqqKsHR7Q3Kcn4OZAgJEKNzUIS1pooZVdnRuNIAGAFo+mXkpvVooyC5LC8zieZ2F5mP5+s47611Es1l8sj8EmkUmmKifZi1VoSBTp4B1kPVAJCWWY3EgBYM8gsCMsAn/S79Uk9Sx4KuKJsEpKjVdY2gwZiXNnTyqYMPqHsYQ/0sneVEoS2Ngz003tI110ZfgbuUQGCSQlKwo/5mjxuL+dblnelaw+pwCLV2SjoJwxg7XGq46HXmo2YhWXjdD1Jc+62+BZ/Ce1cWJlaEMAsW8lOBrl+Zi0yc5sAnlwaVkAgk2MusqdCrNQssvBCc7ls3YLyHwJ53R615KgVzhjL3U4ayd+6BHSJEWV/l8RrETyz7RV62rrjVsB+9T2NyQwA8z6TuVoPYH7/IprIUQAAIABJREFUmBokKHPLmJvuNLRLmz+WT0cep8UtNw72DRdjBLQsv1s+yGRbSZHD2Nvet/Jwkr9f+jHKWso+1nmH80183cupegCA3kO+aeCt7GUp30osac1AnLDV/Pyt573JXxq2GdZTY1+I3axIYGPMVWjKILG8TVs0uLhcBm1udu9Kb7G9E2zNgIgVuuVs9iL7PKA3k2OgoJZ5sYSpApgPGyCmYKD0jrftmfu4tz8XpqjagrEdnfvwehoAy/MtAch2vnj4PewpY4rpOtjZGXzB8CrrR66vIxDG7ymuc6G/MZBqR5o+qmmRmw+nsi7GJnXFBqY8YQzd0tnI49J7UK+hUAD1ClLsxUIGjs0OGLQYc1CQWQKYhRN/fYmW+qWMbgOA7T3F65lBlIvPPxbtNAnEyQE1LUCxvWIxRwchLpfvdwF85I8Uv6T3Op0/pOUi/xfkqrUzhp19sn5eItcCY14MFmKM+3x/VgaGrc6Tx1ECki3GBfuW5mCscnqvnN+mGSHAmM5O46HKk1t8sxikfqKOWQDQb34/755unE0DeF66J5Dj7uYAcBl0nQQA87nq+5argfM5a3z291rlcehdqzmmX8NirMh/oieP8r2df21x7Lm/+jPmZiB56AE8AeSW58Dczl6RwOKY3QvL/sxPQ9nzufJM2b6F8Vsbl3Dfo+0kDOkuA81+UCWjFfaX2t4/H1pMYt/0hXSmCm8NRizecmuT/LX+Ni4UEZr/+rHofYKwmGXPyz3PhP3pApW34c89PGUA32xPTH8/tcDUAlMLTC0wtcDUAlMLTC1w+1lAswq338ButxHV63WQrPOb3vQmvOMd78C9996L9fV1/O7v/i6efvrpAyykkydP4u1vfzvOnj2LZrOJ69evs7wzAcYE8hhosLy8zK8h+Wfq5/u1r32NwVwCi/1XpVLBT//0T4OAZfrcL33pS/jc5z6HV199ldnFBAJPv773Fvh3P/J96OxvYXd3E8tLs5ifmcFcu4W1Y8dw712n0NvbxIvPPYlmK8HZ+49hcYGA3giV9jxWTt6D+qE7gOoSEDWArMLIE8GiJN8ceqhpklYe4w8mByQ9TIltAo37iFHXRFQHw/4+YlSAKEG3fw3j/gi11gKu39jA//FHv4cbV87jf/rguxgE/If/5zG85eG3Ip27E9/8/CfwursPIT31EOLFh/CZJ7fwya9dxI3r5/Dqk19Cf/0lYDxAtTJAo17Fqfu+H5WTj6LTOI4hGoig0tbREOO4x2kEZi1lCWOxCSf1IwztgdqxlcqMvUkAsIqdyUM552wEHNZ0NieMB1nKyTCqvjemJMGAIyZNEvONegGPUKEBkVw2MizEEY7X93G0fhWV8bfRHdbRT1Zxoz9GMhxjIb2AB05dRoxNvHxhFp3e/SyxvDGYwTfPd3F9MAbaa0gaa0ijBlYbT2N2+69wLPlHVBYyXN3YZ6b1HYePoHbHT+ML51ZwvncCwx6w29/DzriD8WCEelLFTL2Jakxs6T0gG2CY1HH5ylX0rp9Hrb+OqBJh+/rTSPqvokG9jrtjpDTnQYZ2exYrq6uYX5pDmlLSixJQQ1QJbBr3sLF9Fa+uX0altYxxZRlJ+y6kM3chah0HassYpy3so4buONE+zcLCDAkpxxSwQ4IVOR2WwqCOsl0DgOBYn8JW0Aw6vc8kch13LQCOytSk6xj71+eQZPXzrwAgBrlQSWTZ64KkorFsVd6Sx68vYgBAWYnEQDBmkPmj9AJ0ss/K8AxJYma3j6THrSar6FtKQJKkP5OeGANRANRkl20IzBrNgcACMMxguYJDSisiADhP8NH1tdsuE3KUMa0ymjR0k9Vj4FPlriOmMdGFBVY0iMjsxRKCCtiymQjkHgo8wYxAKipQqesAxLtyFSlVsSTaWIBjBQkMbGX76boRc1lQdQF3C4xOBcaltyK9jva2JHhJ1pqTg8pyKTMVSfJ7RHO0Xo0MqOfy4iGfp/4qBSNO1pzBb2VGK8AkOURl0+ri+KQvxzX1cfEcsRcDwMoyNZYVjd2YWhy+FJBkdnYoKMj9mVO1ZitljPJHWI/dAiIkPmfSyrKPXOLXwMoSK12dOBROmDnKieECWBV65ArPzJjedC3yO2Kxm1KnAcDEYpax6d4ycCgndIWN7ve8Cz0hFpgPytJIIpd7vrov+3wDZsyveYxkJxezDAAuz9l+tr68Birm+z7/TPMJtrvDEO331rU5gMDKqEypPYROkgBgvxfEbwQCNt9lt5lUWKVG432qIDVLlCvYX75LKgAX+kfb7+E8cKzK8tzpNbb//FkuQLmAYEGO1I3XXsvronLP/loHxsDFDt4LlNto0sFaHGLFKRanywAwKxc4MNmPQ4o6xJcmAVthfhoTCntVwRAB9WW/5SCMFp64XtcCStGeEVWG8KX3OuH8sTXUrpdWpOTPi+D/pcUlH/LM6nB2BXAlByjN38pA1iTAhj9vAugVANGyk1mxkGdhe18zIFlBYG6TogDqREBZqibUbgcldQv738VGUh8guD2suZ1dDugv+LzFcxo3FUUZeKq/5/tMHggblAu2TC1EjtGSZK+Ou2yeSXP0PuowKi3WE6a0BQP2Nf3xYOySgECvSUylRME/G4dNn1mmeq9QHqPdb9C9uJ2FFv8m+p8DJ2/lq8XxlmJ3CZz1a2MAcF5MZSCexkgt/LI1YK0ZtVle/BCMVpyuFtV6QPmAPfyWpdJTjrdWG5afXAf3z+Q5+jjlY0/hntvFv6IPi6/lBYLaxzkcKOqfhQJEijvqGwEAzW1X2Ad8y5j7ka0338eVi9otXpmtb7KG4Rpa0DcpzviWF+Zr/vyW7WQAsDJ9uTMQjcvm7O8ibL3zB4rCOWQbpVxE4ebuC8qmAPCtdsX0b1MLTC0wtcDUAlMLTC0wtcDUArebBSwdfruN67Ybzzvf+U786q/+KksuE6BLYO6f/dmf4VOf+hR2d3eZHewf2uihgljDxNptt9v878iRIzh06BC/376ob+/zzz+P8+fPY3t7G71e7wCYTNciAJhknz/wgQ/g3e9+NxqNBoPKn/70p/Fbv/VbgRF82xnuX/iAfv4Hz6DRqiKKSFp5jFqlhmqSYm9rC9//1kdxx9oyovE2FuarqKR7SOIuYuI2VVtYPHEPmmv3A/UVIJoBspqCL9QJccAMzry1m7EoHU1EYRfuJcjstxGGox2kyawmYHbQ62wjjRuI4hTXrnwHaa2JZmMeX/naV/FnH/kw7jzRxs++/yfwN3/211g9dCfe8e6fwMf+yydxZD7BG950H2bvfyuuD5fxqceew3/56Ofw/Df/HqPti6inwH46j6W1u3HX2TejtXg3ttN57FXa6GdVJOM6iGCXRvuI4l0Gs8fjlISaJfHJT+vEChYAyH/5h/pyUjoklzS7R3KoBPAW097yYN9nCWh6HCfwTxhOzAAmsJTZfjQaAk2l9zJ91YcjHKn1cLy1jVb8KgaDCON0Dh0SlB4Cs7iKtYWXsTp/GReuz+JG/0HsXt7B9ugIXtgYY7N3DZWlOxHNrXEP3ZnxOo52PoPjvb/ByrEhtnYzXLnaQzPt457v+9e4Vn0Ef/nMEsaVeQyjhPv8YjREf7eD3Y0bmG/XMV8fIImG2B1GOH/hMqLONVT2XkXcyLBx+dtoJpsY7HRRGcZoJi3cffpezM0vMLi1P9hHb7DPVDuSEI1HA9RrCeqtBFu7W9jcHSBpHkHcuhNR6zSyxjEMq8voE/sXNfSVASw0gnyh+DvPWDQhQa20t+QN21ylhu09/xTmmLEazC/YRxTws8Sn9dLToQTQh4ANTvKbvKtzLpPLZdBByvnltbR7TPqYfsu5QGFvEmBEgCH3vlVGrO/JZ5J5DLYY04B8nPoFM+AuvsXgKX3PwHeeoA32UADDJ7qEvZN/yd+UfcuXzZklxtyVXFTO2OP2xoqvU4I7i5UdZUxPTWbGGfViJjCGBj9GRpUSCtCQTbmnMTFneb/kcpUDqajgQTLjNEkCC9f30ZRRKVgbFlZAWgPq/H7nOCFoifThJWV9DxAZiKk2otcQAGxZVnorJ10nsDx5TSPqfaygGb3GJe15PAHYjTiWeXDJxmts0gDqKAAgv1eb6FxDUUI5SUtr4nvcOQlz2TN5EpaBewKoAngnFy+DYfbLAFlPUBYR+1pCP/exUJCgoL6oKAgTPNzDsH0Oys8Gu3kWsYJJZFBqyy5AgRQBMYNNjzQGgFXGWkqaFPtXdlHh892eMFWBcp9M20ehJ6y+h/py25fJVnowkP5qIDYDwDoOWYqDc3ZD4fd5oCysjVMrOAD6GNCt1yc7GGbEoDn7EqlV5ACFCXvbehgALFHL2OCS9OcyGwdi23h9v0gD63jursDA4rgBlpIz171xC1sYQOoBXn8mCDM6j10GjHiwoCCtqrG1AD5SzA5MeQVUy7l8k4HW4oM87MiOsdIHW//AANb+qn5tZfxahldmEpaZnGqnofZZDwUorgiJYyuDbsq61PONCyPCHY1sklzaV0EMkzJ1u198jWVQDgCL5XsqWwuLW+bb9nsp3soZqrbHwr7R2OZf420l/nKQrSn3fkUgzoPphR6mpiKhcZiLdezcYYatrh47j8ZJXSB5nd2z2Frn7F3/mf68pfOR2j2Ea2uhSsEPVIZazjtxOC401KIlUTAwmWbZf8a6N8nuwPr291TuumW/K/TmdedKbss8SOWzLV7Fy/3m61a4rSvI/+Y9gPO4FwrC9P7CEgRsT5UjloJLLZLQIRTippsntwAoAYAH7/n9HdB3l4DOg7vd3lkRXRG8tJiWr3/x2h6ULoPm4R7OxcBbnQ38jOLmecvikVCmWFy/AhDpC3sCaC37obxHec/dAmSl10/yLy7QcWelH82BNSKmu4u9Fqf9PivGfz30HJBafq0/eybZy2JW2a4cq9Tedm8hY9eWHyqVnVvq1kUFheu7Yr+wHu6e3+xv9y7vmzKAy6Fs+vPUAlMLTC0wtcDUAlMLTC0wtcBtbAF7vruNh3h7DI2Yuj/0Qz/EoC4xb4nFS4laAz+IsTsJBOY+PE6Syh5qyg9x9ABkfRHLM6bPtMQVJd8JVH700Ufx0EMP4e/+7u8YjKbPnn597y3wv/zMI6jXU8wvtNHtdTDTbOHY0eO4emkd0aiLM3eu4NBKFe3WCFGyj6SSIc0SxJUWFk/ei/qxe5HVDwPRLOKszgPMogFA//i5VHpmBrlESTEr8GPcX6rsJgbCGKPhDSTxHL9vnN3A5rV1zM2tIEprePrJz2L1yEnU6jP4o//zP+HVp7+Ft775fswvL+G5rz6Bd7zrx3Du2i5e/ea38APvfDvOPPxGoLGMZ6/s4ff+43/GZ//2y6iM9gBKvjWXMXvmURy5/1GgsYpadRH9aIz9bIh+UkMynkUyjpFEXUTxjubnqsgyYgYT25aSbBGG1hf2uyRHZOVE5lmSAULvYADYcl/KjBEuojCO6e8EK0TEqNYEaRYT01oe/xNimxkATEUZWYKVyhCr1R00R1dQoaxGGmOAAZJhhHa2gyOtCzgy9yyudtu40juL9Zf7uD5ew3ZlCefXv4OZpVWM6gvoprNoRgMc2v48Hqh/CSuLlzEYJXjl4g46nU0cXpzHqdf/GP765aN4fmsGncEMErRIGxu1OMHOtQ1k+7uYqXYw205xozfGhUtXkXY3MDu+jHHUxbX1Z1EZbaO/N8by/DLO3HUfkkqDE+MZ+UM2wO7OFnrdDmqVBKPBADSbSnWIRrOKLK1jEM0hbp5E1D6DYX0N/coyejFJQFcwBPVUNgqeS8R5yUZLVnvpXVpPx3b0QEVgg2mSnEBFS+wyuCBBUFfcUKD8epyEnABoWeLTEq4CxORSkPSjpIAEnAuSoPp7BnktmcZSwJKmpTad3DM2I3luBc1ukVAzxi8n9jM6A+TzDOTjJD3ZKvTvVm8cKfNRZRjJBurpeQJZE+AMxvK4RwLy8HgMHJB9wTZ3eCtHDQIbVVJUdgmNUdJ/BgDLhhodkOU0EIl3ksq2i3y2SEDTeBlwVYBacm5FNhDzeG1tHfvPn20h4aay3byKDM4LGG+gBbORlKHJs1cAn+W+lYVsgDzbRxOUkmgky9Hr6BqOzadjY9lzBRDo9QTKmCQx5/fVsPS60NjRJTPLkvZlEN8DaoHHa4CHuryxtsO9gH7DYvZOWrUgj6iMUmFEu8SuImy2v1jaW9PFIn2tEba070QEUhLLvvejgJKTk9q8x0rgoAzHyaxLjYEAwCF+q9S6SZBrYlpeI6nVHIDWs1F9zfZJuGE1EF2v7XHBAQPuBxnGZuec5U7jy2TPByZzPudyUlrObgFf6etmCf8DYIIDgOl9xgCmCUvPZHlBhc8pmakvebIiDVPFKAPAwSYlYJcuHQA3ah/hQBwr8DC/LTDEda9xGJOZqukcsO7tpX3RizbJYarC/a8x50v2yyU8rd+47BorymFwS+Xb/V1e6O9sbFortCgxjW1+Jtfu2ZV+nQ1XZNu5+3aOoAFwzEdgYHnYwxb3aUJ6PrJqgp6XDAj7+K+FFgzEuP2mLiF3NMXgwvLgB0ARD+aWCkrK/vhP+dnbhL4vsIiDpPRBYCUfd/FenD1H46zMR854i/32X5ZYZltNOCt1jnI+FND6cL/sfdBcwGIp3x8wAKys9BB/NPb4QOzB2tB2wfXw5XPPxUyLx9TvXUOXDLEE2Om4xb62n4psTf8eufcV3wu70N1XeL+zOMuup9cWoM7Fcd+fOfSX1jtnV/Dn44EcNBJlKPblvZ9lDdydXLgH1yVmzQJugxDO5qJf+J9k3uZTuaT5pHfkBQCqdqHnnfltwcfDfjgYt739imMRRZLiOSctHyZ9GShuf5P3kXkmvb64b8pj8MA0/43b3pjPqny3SXTbOecKNmwP2D2IPEvlc+frW4uL4K7+BC0WQsl16D4q98GD65b/RsZffLEBxr5QyQPeZZtOXMdwCikAbAx7nrBT4HC2Id8vxncfTIufyuej9kH3q8ax3z3r+EKL977xnps79PQvUwtMLTC1wNQCUwtMLTC1wNQCUwvcZhYIuaPbbFy33XAIeE3TNMh7Uv9fkm0+ffo0Dh8+zEzgF1988XsKxNIDCUlPv+c978H8/DzLR1++fJmZvwY+k/SzfX/bGe3/BwP6n//b1+PQ4SUcO3YIW9s30Ov0MNuexeriEna3rmDcv4Yzpxdx5EgDqI4ZTEpHMar1GSyduBfVo3djXCMAeI5Zs8SayOIBsojYvyqRqwAw/42BTALzCUDNky1MLCS55fE2kmSBe5Btbb6M3e1rOHTkDvT2B/jGE5/GPfc/iMvrW/hf/7ffx/GFBG88ew+e+c4FvP7sGcweWsOnPvU5vOvRB/HAm9+OxqGTePaFc/jPH/sbfPEr38SlC5totFuozBzCoXveguW7H0a/Po+4PgcMmxj0uxgnA/TiIaLxPOKMmNF9ZMme9KQdE8O5ogAwAZHAaCzMPpN8tYdxS2jkTAVLchiiZfp+BGBp4kFlay2fwZLTnDsnAFgkbVk6E4mI2zL7jxKJwrCi5FUFNczEIyzEu2gNtzHXIObnHtLamBnAaXcXh1tbuHPlKVzcHmN98DpsrLdwfrSCG7UF7G1fQprtoz67iv3kKH/2wu5XcXf0RRxdfIWZ+lc2etjrbKLa38XxO+/A3tIj+MtvNXC9cwxZr45hNUKrVuOewzsb65it7DCDfG8U49r1bQxvXMBKuonNnYvo3riCtNdHq7mAO07dg7TWxj71oiWwNxph0N/D3tYmxt19TjL3uhQPOqikA2atn7zzLozTeUT1NYxbp9Gvr6GbrmI/bqEfpQQvBsZXoUK/AACzlQXUVKYZyzszAKngpzLgCBQV6Wf5Yma4JW4dgCx/c0knlTmW9XTSpgEhlevRKhNQx+/XZD8DBVo4IOCKAJgh6c8+mIF491Imo9LHDAxKbz/uEUx9OMdUwGFMpKKcX/BZBgcpkS8AkrB+xY5ePpkLFFyymxioxrAxsIvew7KMlqBTwEsiAP0T8FwKI4jlrcnqsQc1JalFc5fPpz6HYveY2fC0hyKQ/LPgSwISBxKVLgOvreGoCrYyeJ9WRHJZgVe2IH+v0q2e5aEJYssB8noqWFsGgQ3op/nJ2EUxIPQnVpCAbOyTc6PxiG3G9ia2rAHkjuFr/hWAWM+oUSA29CZmkFjBSgWSQ09M82/thWl7xNzSEprlvoOW8JR+o1qoYIUtHk9zvYYLWX6bE63DSKR0bW/wf02S15inPgFMygdpGuImM6Rtq1lBjhU+OLsE31SQWYj2eXrfhm0AsI1DbK0AsKEQyhgyBi6DlhGYhU+FFgx26V4vfG5pnfjaCprw5/NwZIDG/M7l3um1GfoKALPkt2Mgh5ikoDf3GiVbKZhsa1mIgyGSafwJBUpuDVzBg738AMgWamyoKErLVCzhzLEqQ4UKr3hvSoFHGK+Bexo9ygBw+MwJjF1O3HOwMRl3AcHEmeQzZB/mzFdLgvsiBDG7iVYHEn5Yh0kS0IZ9FXzVsRu9aT0RzWTS2Uom4a5AmNSAuXPDgDr1kfx8UmDKbKdvMQBYAOUc6LBLGpNPwrahIxK3vSqCBygKPbF1PFJAIjNkSV3+PAMNtU+8voRKVZRGWuwZy/GsKG8sEsTaf1MNWAY4PGglYGkRhCz7t//Z1sr7no83+ffiU4U1NNlrvafwf2NTUJy1dcw3isRxk/E2prUx8y0O2robgKrLIyYei211mh5A8/Ph+wQ9I/nMUFDrgPxyAIKU5ar3PAI6KhKrxUumnGCAp936SBgssqzDntMY4oF9Uxkx+5p5gqyzwb/hfC4BywYEaiFNUabfMb3p3tH2IAPAeSgIxTq6N4qLq2AvbxRZd896l3tyBfStZIRtbABwvmfLsbE456KUfmEM+kN4v541XKDgAGDZ4xywCrGiAISXLnxgTKbiUiqsmDR2ce0igJq7dxFwlL35T7WFXCX0AFaflV/mCiRl5rffr0UgX88sfYCS+x+xd3n0/rnM5hwKtYI8vrUpUV6sbYIQOosFZD7O+OsH3Wy3JjcDgGUPSmsOD9IGNrvGCe/XtwKTJ/k4jcdWzexXOJ+cH/7MG+6e5KLT300tMLXA1AJTC0wtMLXA1AJTC0wtcFtaYAoAv4ZloYePu+66i/sAEwP3kUceYRCYegD//u//Pj7zmc98T3vx0oMsXf9DH/oQSIKamMCPP/44HnvsMe4V/MQTT6Db7R6QjH4NU5q+9LtY4F33NrC0PIc777oDp06dwMryIVy9dBUXXnkV9coAlfgGXv/QGtbW5jGuEgMqQTrMUK3PYvmOe1E/eh9G1UMgceF0XFEAeMgAjGS2Nclnj+HU5xdDTdjSa1i8lpOV46yPbLyNNFlEv9vFC89+Gcsry2jOLOC5Z57B7t4F3Hnqbnz843+NT/zN3+PRN9yJ/vUtoJvi/b/4Qfzfn/w0NtYv4n/89+/DkTNvwjefWcd/+o9/gOeeX0cWN7GbVZCsrGHt+96B2WP3I4sT1Bo1pJUGdndSRCOCU3vYj3aAbBZRVgUIlE72SWgZ46yBKJM5Jhhygo3+l/4Zg0SkCgksPpg8lAd1xwAwjgWzD0lyN18sSgAQw5KTLyQ16d5HwNuYWI8mD0t/Z5nFDNmoijoGmEEX8xiilXZQTXYxMxNjvD9AfTTEfLKNO5afwtWdHi51T+P67ipewjxu1OcQ9/ZR6a+jmrbRyU4iqsRodZ7C/PbnsDb/LOZaNcRxE/v7WxhcP4fZdoS7/9Wj+L++egQvXj6JeLyEfrOGXmcLzWyI3Y3LmKt20GpkQK2B6zd2sb3+Ag439nDl8kuoDvqoDiM88Po3Y39cwVa3j9pMC1ma4sbOFgbDHpJRD/3tLURDggtj7GxvYNDbQjUZsH+cOHU/kuYahq3T2K+ewF56GJ2ogUGUMCDKdrfECq2LK963RKbknPN1M5DX2LA+0ZpLuSpMZj1siXU5ab8p8BgSL7wlKKmrSVSXQxP8UgZoTFTjzBsAy34RQLYMiaaKGIBi0NhkaQUk4JILVlmPkY6oSEDmKkAMgW+5xKolgRmMJcC4xHA3Dyb/5nFYX2VmGuadrQ0ANnYf21wTr/ReBquZDaXAH5skB22p0sTWRhLNeXKbQDCSuWSPz4jZSpLNcQ4A84cZFK4sZO3vHKRAueehMRQTBqIZmGVQLRFWLXVAFoSBfxaTiwWYyaW+lf9FgTvrDciJW2Gz8RpkIgHNyT1ii9HfWLqZpJzFliwjPBwywEnA6HAwQEKFWYHlIiCLep7xShmwtkSm9MlTnQXJvOu8cueUPKL+rZDD1Zht0rvcq1kYcjRGi2vhszjOiRwujSHIwVp/YFfEYJ9OLGgGKEw6dkTy+sr+Nj/RzzfAK8/kK5s32Jg1f3VPm2y4+JSB/SFBakCVzp0Bfl0Per2AiVIoUUyqyp7SZs9B8p8lI9lfdE2oyIL3oAO0reBD/yufoxLHgaWUA16Bq2cAsGcB6fuMAcz7YwIA7Jm35F88vgAYFNlPNB6fIpeX6Z4p9FNUm3pWvxW1WC9r83WW3tSTPwBfGVIuFhADGPss7CHtAWyswyAdXQL4mDWv56LJAjO7eUQRRTPzWuzi94iBPwLiECBH/pf3L/UFWznAGBpeHugBLEMQm/B4FDQoSJWqzTWch83HjEF2pxzk4M8sSZn6o0S6ZOj7AmDuXsFBPAetPABsNs7Nc3DezKI3u7oiAP4Ef95Y4Y4yuc0HzQ72cyh64N70owPUOpnrwdNSlE+UJe0AahlGEWzyP9uVfGGKDV0AGLGV/T281xWA0N+5/QJ/jrQP8G0aTJVhUj9bY7ob8OpHKidGfg8irqPnHp8D8mq2XWB6u/6/Wihpf7dVD7c1VhwTPkfnauoyBSZh3rrB1ELsenym8X24xgyV8s7trMFGfZ77v7t5eF+RPZT7pweYAkDr5syvDBvW7m9ytryH08N/AAAgAElEQVTdOwV/s9jN9wyOwR0UOzz4KwBqkJvWz8pvoUL1ig44l3bnl+oLw32kvkruT1QxZJId7HVhfXPZeL+3vV8Wfs/LkfsJnw16FlsxT/5e0VVgJ5pwEzoJAA5FIVrANvHeVQdUBoB9EcLBvVla+1K89vfS9F4r3eEiPgdOBn8ywN391+6PLQwHn1IWPtlH7hHdzb7tL1dgU4gHJnseHFfP/YmxJ+9JXV5L/7Ofqy9kmQTayj2RFm3yc7LFLDno3ZGTq+U4qfvy504aly828+C5FUjZnjB7TgHgW63u9G9TC0wtMLXA1AJTC0wtMLXA1AK3mwVu8jh0uw3z9hgP3fTff//9+MVf/EXu5fvcc8/h29/+Np555hlm//b7/dCLjVi5JAv9Wr/oM4htTExCS/qura3h3nvvxX333YezZ8+i1WrhL//yL/HRj34UnU6nyKR7rR84ff0tLfBLP/Y6tnGlkmBuroaFhQXce+9Z7O3sYWvrRdx5oo5jq3Uszs0RHML9N9MoQ1ptY/nkWdSO3Itx9TCiqCVSrMw4pD61kvmNo76Al5n0sxWYcsCJEwZ8MMJotIc4In/q8L96hdjH1/G1x/4Gb3nru7DX3canP/VxvOHNb0O3N8D//nv/AZ3OPo4sruDSy1fxMz/+g3j18ha+8sQT+OH3PIAf/Tc/gy8/9iL+w3/4E2YUN1oL2B01gZmTOPTQv8ZwdpUZhDPRNtq1Cl559Qq2NvuYSXuoVjLsJnUMCAweDpAmA8TJgAHXOG4hThaQpnNIK20klTqG9QbGlVQBIWKQEphhyXJK2qrslrGXAsNREozEICA7GZOJk4UKSnAvRYV4CAQOEqZxIv1MQ/9hBaPGlMCMUEEflWwfM3GGRtTHbHWMhUaKcWcHjWiIBvYQd7+OemWMrHIM39k+govpUWxGDVTQRdzfQDbooVFbRm9cQ2N0BavZ02gNv4Sj7Qhz9Tns94DdjWfRaG7iyL1rOFf5EXz1+TXsdE9hKyP556cwuPwtzNcqyPp7aDdTzLYbWL+8jmvr57AyA9x45Rzm6xHuvvsOjBqruLbTZZCMwPVKdRZpYwnX9we4vn0Z1WiE3s4OxsQg39/B7rULIIHndivFXadPY+nQKQxa92B/9n7cqBzFXpagH1HXSWKfav5ZUC8VNsyTK4aNCCtdmVV5zjisJyfVHRNEgAy7pgATFBclJagSfwqgylrmX9wb1sbjMqUG8hI4S79mVqm+jQA2Y1EaA4R+Q716DcQlf6M9yFLD7CPAkBmzksivul5nIeGnYFM5ASi+KDYJiXUF+gosAj9+AgwJOGYwSMEmA9asKELBXO5ZrKQjmqIB63wuqFwj97ilRLP26RUpZYkiojCvPAndS8J6koIJBl4tEajIk8lNknwvJ/hZNjPFKKWilQGoZ2qtP4N0nCBLt9Flb0yYYVzNCDQnMF34vCxHzWujaxsRa5pem/sEMeiZ7UzvUwY1rxkl+2i/ao9G8w5mLyqgKMueCbhrPmDJSM7+J8q807m414nOgq27yLKSz/nEsclb0hrzLFxf3vF4KIAUO6GAywxc6fr6ZCb1pOU50UUIBOa4L6lxKWRhOpWsGcV86i0dGL9O/pMdTsdyE7DHxl9k/njgXUFqZU0ZSMGABM/PIHyNn1qgZAB/GWTRFQhxODB7eK4O17LrqoRykDZlgF/Xm8F9YncL9GWMdAkh6km8xUOjVpHGVADHgFnuga1BSzUilDWkkumKpOT4mciWC3iiPT0t/CjIwBA21SBQAA6FAVJ25JUIckltAycUzGdFijy+2XwKzPEApBRvSczP6NwMwEKh/6oAPAXQQxAA8VtVHmA7OuDZCk7oPoN8l+2u7PhgZgZjaY9JnFMUTk9dBau5YMHYZTlJW5YpV1PgmB72oFyLP8/mbeNVNp+N32wlR4IUE9CXsf7sIYYBDVartb7XWi7gWeVcR6InkMl6KpAZfq/mPwAKle4Ug6/7QgCLSXSm6FgFWCsCFB5YoRjozwv7mPLnG1DKALACfKxc4IqMuBiFbaN9h7kYR5RmTIlDt2Y4f7incKlYwoBWHnfuDC7OZohSUmHIC8bkbkz8QGTlda/6/autGdiVeCupAH3x+LdaErGLLrDeNYYzhdfarZWPTWF/5Z7Kr+Tzw4p+NGoZuEMfJMUHUuDC8Jj6tbWToL1kMYf9z4p0dN1ZXcOBnbyGWnwg5tB7UXFgvW/QM1KZxvT8J5cTX5f3SGQphf2gKMJX0DjI+4SqtwxYDagVGZzuvxQw0797CX7vc7ae5fsec7fSdgg/2uvD+oe1zWWdpdBEmfAO2xbJ+tKVtbijANz6mGHPDFwMWizg4f1g66RQarhXKAGdFk/U9Dq+nA1qNg6At5sxHdkHkWU/X/m7xYxC/3O9Thn0DGvBxcIW7+yJR11EJYstlh4wnVOesCKDYlwpAsAHY08+B2sVI7Elv1dif9UWIWwja89xMweZ8HtZc/EcPstsEdxrLWZyEUzB26ggw34h+7vY8zj34IJ/lxxN7F8C57UWpVCs4c6n9z40lYB+Dcs8fenUAlMLTC0wtcDUAlMLTC0wtcA/swUsd/LPPIx/OR/faDRw9OhRZiBRH+CtrS1+QCepZmIE07/19XUGaK9du/aaJ0YPPyQr/ZM/+ZN45ZVX8IUvfAFXr17lxHCtVmNG8NzcHC5dusS/n/b+fc0mfk1v+MUfvZdlVOfmZnDnqWOoEJiJhBPVMzP7OLFWwepCgnScYkigRzxGJRoirrSxcsdZ1A7dD9QOIyNwVMqLkRGgwhK69FDfZZliEJuWpYsNAJYkEHFox4NtZtr2ex30uztoN1excW0dX/+Hv8Lbf+SncP78c/jbv/oTvO/f/hK+8MUv4sMf/nMsLs/h8qt7qGQRHn79PfjCZ5/EiTPL+NkP/iheeuEG/uoTX8D2jS2cPr2MmZUTuNKdxXDxLPaSBdzYvoHdqy8j6lzFqNdhH6+Sj6PP/Wt30wpLB8dJBXFcRUJgb30eleYiau1l1GdWUJ9ZRa25gKxaY8DbsjqcxtKEGP2He1vzQ7bI6NLsrZ8ns7MURaQ/GzBAdmGA16Q+KXFnvVvZaHSdsbIJJYlHdEZmQjJHdoh4PEI9GqOejTFTiTCXjpEMd7DYjFGJdnHlyj/iyGyEdn0JT24cw6XkOHaSBtLxDiq9TcTdLczPNrE9mgcGu5jNnkdr73M4tbyH1bk6huNZ7G9fQpZdRtIeo37nu/D4Syfw8sbrsFNZRH/rRWw8/3kcmW1wH+B2PUWrXcXG9Su4vP4SFlsR+hcu4uiRWaycOIJXr8QYRA22+XDQR3+QIarU0FhcRKXext7uAL1OH53dixjvbqC3eRXd/S3UK0McPbyI09Q7ePFBdOZeh83aCWyNqFNwwuAeS5EryCnmEwBKcA5N1HNyTRIpyhsIAEOe8HPsMwK2DKuRvIp8GdCisqMGkxQA4ADGyPu48l8TqZSkGZo6uEssy7WLyTH6LJOWlNyOAK/iPzI+ZtoyaCnDI/YvMxcDpKWZbM04eWaHSDQ7QMjG45Juch354tc7AM8nzNneTmI5FDAYSOnTi4zK/n/svQm0ZddVHTpv372+q74vqdSWemNbyD3YprFsGtM5fHD4+QH+B/9kxCN/EJLxA4wQOQGbDDuEEBg/2MTYDokdkK1gy8aWZMsSaqy21FWp+np9e/t77h+r22ed815JtkFQkPvcVNV9956zz9prr73vmmvOpXLSlsQNxhYgMchBa8xhECkUSyiDiZmAyoCOCIbVhKwxenWd9ije5TuIcm3ko6wAwL0serlFtHJFdDMFTsAVugJu9wiAYynbuMepMcW5HyaloA3MYqY0SQMLSBrz/yWZywLWAYCX64qPOpYegd8pkEESzApsJJ5H7mPgryX5aUyWw42Fbl1K1xU8sF9xHIkLJ4LMqz5DAOOY3aygrT4Lswl1LajbigS5yatzAlRBWw9o6/3k2ho7DZw2SWipdEgwnmNQVm2mPmhj9mM1gFB6ZUpxhfkOA0ub+iLqstaYzDHbEqQO+OA+hgb4GSgZpLu95LuAmRbjTSSDk7OWsDeJVn5OZaUbEMNBS4tCUqyzwJbW9aiO5MBlk4aPF62tccHAMsj14mKDwNRV0MdYueyhfLKWwCeFMRIFPPjAbHqHpnjWvAHYFv8YkHPPI+UdWye2E+CygUrE2HfoAK05A0qpeMQY7MHugVmn4KFKvofI6JEGtyZ1IQZAM36byky7+C9AlQLoahwu7JEFHkBJA379NsJ7gsUBi68ac7hYzGKwgZf6HgP0+OrGuHbxZCsmpsWWMIepubB4ZG7FUdDJ/Arr2bFs9Y12PYrYaYBB4kIaehMJdQOAeS/lM6SDO0w6WYFDaikie7icrWIA0uBUx/p1bPmtwG8PXrIvqUS8zEVcOGF7nU5kwu+tiCCAi05iN6wNjqFSPeLHEY4Q6h+hHkHjKe8Jbm0LGB4Xm5kf0bjN3kGdQsFWYxub/a0wzOSi5ZwUt6GwYhTuRW2/dGMQADhe9wkbyhcAPd/YmSueI7GRPhH/QxUC3J6QALrs/bznyIKSs1P8vOIPWuyioJtIwGt8ShcWpXxVxp9U70mG0zQEGTOEt5pL7/jqUok5DMU+WkQRzprWezjlIwHMT81BetyJOGyMemdvab4Tn2dtv+YQrB+2OE/vlPrFzetVfFQ+sKkwwBsuVdziYwqpRVnBVCiccvGMlWrCfhNf1IbEruNkvRNr2wc8m2uLv1sCpKmzlzKupVIwlhpPPdomdYL077XaM3Guu5jNYgBYAdvE+pJ5SGxP7hlfCgCWSbL2FKqWkjpD2FnK5mcAAG+eycErAwsMLDCwwMACAwsMLDCwwMACl64F9FvrpTvAS21kJstIVa8EBl9++eX43u/9XrztbW/D5OQks4Dvuece/M7v/A4eeuihTRJg9iUw/aXZvlgQ8/dnf/Zn8aM/+qOYnp5m9ulXv/pVfPrTn8b999+PRqPBMtMEJAzA31feO/7+d+1HsVDC9Mw0rrr6MszMbMdzzz6P+sYayuUV7N9bwuEDEyj0C4iy1N+vh0Kmh1yxhun916C0/WpE+RlkslVNkZGEXx7cH5QBqbYCwAQ95YU5128z6CypgwhRe5HlaJv1DXQaaxga3YZzLz6HJx/8PF77fe/CY39xD5567Gt46w/+b/j4x/8Q99//AIpDkzh1Yhk3H70cJ54/h/OnFvD277sV23dP4uP/+X+isV7Hrp01/NAPvR5T+2/A/S/U8bmHz+Hc+QvYOPM8So0F9rFsPoNSOYfRUg59An0KOWwQE7haRWVoGpXaDlRGD6A0vBO52iSy1WFExQp6+RJ6KKIfGQdLkyCa1qTn81+mmZGpwJwkNJkDLYxTqi5nfNgzLaWnKyeyGbSTNIsxCJjZqECNYGNZ5LMiG8spQZLG7fVRQh9DBWC00GPm78RQBpneMmaXn8NksYHp2hieWTqAE91xNEo15NprGIs6DAIXcmvYyE+h2e2hlpnD6Pqf4fC2c9g2BfS6k6ivraLbnke3ex6Hr38V7n2qhm+cO4rW0FXo95o4c+w+zFS7aM2dw/bJUVRGclhaWcTy4mnUshvILi7hsiv3YL7RxkZrG/r5cbSov3Slgk63jVa3gUangbGxPRifOIh8toqlhaexOncaq/PnsbQ4i353GTNjRVx/9VUY3XUzNkauxkJxPxZ7ebSJsclwnLIyNbdFdqZq/yCbqywc7neriSpL3tsK5LlU5pGkYJRxZAwW66NnyUtjaxhTNbWUraJfmN8KBiiAStLIBOCZfLKMVyTVLVFnl2MAR5Nj4VquX68xQQ0AJh6+AcB+SAEMdy8Ke438U6wiye3NY7BNViSllQXibM3j7/aClHBIfBFoZoC7soINxDGAQ8wgrC+WrebersLsJZBb1pgxYWUkDKwGFUkZU9dJxKaTjAxG50jdgNhDORTaNeRo/8ktoZMro5fNIxNRD22Sqqf7qxSrRLMY1NVkf56lnSWP2qP+tixrqhgJJ3a1xzKX2mjfYpJBJmDP2FsuOWkM4ARApgCwyGZnkM+Kj9O/DZg28Jdmj5l0DggykJWlyB24KCwYAaJZWtcASAVhmOWucyzrIAnkMPOb84wid2ngoMhSy4+BrJxk1DFx3lmZpx7gox7NASMwdpkVCCi4uIlZxCzMuKgijNP1gCYAWHr1KvCpYp4MBzrmVFj/KQDYgAl5b8wcVdFY9EkJgFjXLNMvzNBQHOKfw9aM+kQAgUyG10AwB6SGTt9bJG/D8tULeTaX9UpOFHkoO9SASWKl87y7oiXK/osqhc22srY5Jsra3ERrSxWJ8Lyn5svbOZ24TgPAFjNYolufm86o7Mc9Yvja/htjkQbcGXPQMy1NVyENPG8FDLIyxBbAkbcjm0Bt7oEtD0r7vwuYp+xJW0cpbCmMP/xeObfc29n6zeqMG2Cki8oAYI6dbn3rXflDCcDKAZW2LoMvpYESY7tbMUQKmOS1oZsCxYA8GyQ2Thow8vsQA8A5LShQHwp7pd4n9MbkS+oa1hgbnsnFEra1KmMENn1qP7bPybApXjsmrQLAfu81yefAQtXTrI9FVtTFvs+MVQPLqCBrs9KBrLm4H7xdm/dCVzjAQ7diGgfi8cuKMqZhSjm/xHLTIa5JbZwUa/IeoWC3++YsKh16xZiKGFtQBh6DW1ZAIMFdlAWcXHQArp1fSQ1BXALBvm8FerrHSIGpXNOgYtlfXC9WZuvHtlU9F963N61tFz9tjYhpY/ndlJvEhS5+f7Y3OaNzXHGQqd1b2gXEa9YjeRzLdA6DPwaWc1wwYjErrG2LI25uOIanGMC29mUlMu1Y9l/3kKF1jRZGCshOMd4/jfuATUkS1t4aEE3HNwOOCQAOa1sLafS5TTo9LueI7y3rMfZNH3djE28FWqslwtjl3VLkkLRHWHeugDS916XnKu0z8m87q8bf8S62/ynsq5EoRuTNfFzW6IB3K1jYtEf59WW25pWjHmDqA+6p02MaAMBbz+bg1YEFBhYYWGBggYEFBhYYWGBggUvTAu5r7KU5wEtxVPRFghi/P/ZjP8Zg7fDwMLNxP/e5z+HOO+/E8ePHWf6ZviwQSFytVhkcJkbw6uoq9+0lBjFJOdP/6FpLS0sM9hKoS4m7iYkJvOENb8Dtt9/OIDPd8+GHH8av//qv47HHHrsUzfJ3cky/9Y/fjrHxCdQbTZw9dwb79x/AxNgE5i6cxWWHh1AqLGFspI9KscqsWEoGEQCcLdYwtfdqVLZdjV5hBplcTTlmAgD36MsnsVoJAGaJrzyzgKnaWwBgy931EbUWmTG8vLCEYj6LQnUEjz94H+rzz+Pq73w9vvKlO1HJtTG69zJ84hOfRK+XxUOPz2JqZhj7d03j/j//C3R7ORzYsx1RcwMXzjUwNVLGd9x4APsOjOPEXBNffPh5vNjoAN0IIwSC1Rvo5bLIjowhPzyBcmkcucIwMqUy8qMlTM7sRnV4GtnCMLp9AhPz6PYr6ERVRNkywCxh+o+mwEMCWsAdbjBq4IYm64x9FvrjcV6AWC4uLWsSlgQeZSVN7dk+ATBR9qH1+wT1LSXGKwEv/MWeWIgRCiAZ6B5GSxGGs3WMFDvIdFbQWVvATLWHsdERPLe+Gy80slhHBoVOBpVOFbVMC3mcQKZawFId6DTXMbL+J7hm/zIO7RtFqz6GZrOP+to5dFaP4YZrd+LxMxHufmYcs9HNqIwfxuzZkyi1TiBaOI89kyMYn8lhqb6BxdkTKLYu4IptU2i0Ojh2dgmt4h4Ux/ZhrUHM8yKmp3ai2y9hvUnJoR5KKCPfL6BQJeC2jbnZCzh19iSWZp/FRKmJaw/uxN7LbkVz9FosVi7DfLfEDGDqEStMMJJ1E9lIsjkXmLBUMPVSFmAzq+CZ4DXKrNakrCVQrcejJeG4iMCBM+nEmwUNArIsmSSJ/Tg7mOgpyMxv6+UrPVX5rdpP1pi+vLGpjKPIrcegl3DahAUsEsgql0wSxSa76AAASRwJyOzBN7IJFy44Vi8/qzIwLVlNn2cwNgBHKjnrElBczKMyf7YugiSryuYyyORlBA1MdICjMGaoBzYVQFhSTfrTcvpaew+aHLElFoWVryCkJVotqZmJmKEbUZ9b5JHvlZAhwLiwRmLkIIYwJd2KxC6KaL3n2V9EtFIgP54CZi0DDAArt5SIx5xY5HWtLFFiEZMUMCXknVwrMVKJXZwGIaXoQwEuTSCz3Gkuz+udnjlHADD5NTG/E0CnhiMdmweDDDxjdiTJiPPnY2oh+7gCwCHJ6SR02Vc0ua9OqnZxTHCTslW2LM0HRSrP/vNrieOdrkfzhzRQxX6XYpfaOuN1YoCJrnUNxAkpY9rHOlFXxp/lEpEEy8/WwVZgcFJKM06m+l6Rlki35zUG4VZFbZL0l37cnk1n656flzQ49XmkpUIysZ22Ufis2pLBdf0xLM58JYQiF0NkaxLVCgZcPOhvsrHaK9TWc7hnwGkM4BTwIrAPHWAo4JMDcORiHMHi0or46GXy6vSKl4XmFecABgatrMAildQ3kMXiV4ivW2i/yhq32C1x24N8th97/+NhGMCr4NXFkvM2F2wHHb8VFUjYcKxPh9ZotBOcNc0E10vZXpUem12R9yNfjOAKRF7qsBtY9FuAxmaPGIiNeM8Jvd49cLZFoUWPji1Z7axqgIxKWfO+GQqQxG+4w4MVBCh7P/ijfvuTfVcLb1LP6H0gsYZUTpnt7PpOc8y0fcTWlo8zargAKNq+72zNa4s4rClg3R0JEgCaPzf4eaF4b8/qx06FROmf4C8J0NX2Iz1fWNsFX9RmMcMBwFsCqYbv++dMtb0IY3LSz/G1SKJfLWDM5pR9PHhPRV9WfiRGENhMVB9iu7D+Pm++SfQxAHvp52P/2AI0dOC8j3fezqlbxI/rnoMK0+wnrD0FfbcCBG2N2ncGv5bJ/6WwQONsCgC2uBbWuW7tBjDy/Z0SAfslF1yFAK4FUgIAp/DblwoRWwLAm/zGrqDjjhVcYlA3rE9dyxezceIM7c62W/UZD0WM6SIY9ddETHB92dNxdisDXPQZHYDuvy/4M7TN18UMa8z2tP9kVCUl/XoiVvjvp7afpWLBVvcfAMAv6eaDXw4sMLDAwAIDCwwsMLDAwAIDC1xiFhgAwH+JCRkaGsKhQ4f4S+GJEyfQarX4ix0Bwnv37sWRI0cYxL3tttv4deoXfNdddzFDeN++fXjHO96Bm266CVNTU/jGN76BL3zhCwzynj59GhcuXJB+gJkMDhw4AOoDTPegXsMD5u9fYtK+xY/+7PfswfYdO3HkyiOoN1vodYClhUW0Gku48YYd2LOrhGK+jkKugChT4ER1MRsxA3hy7zUob7sSUWEaGZKAVmAkyuTAnVA5QdEVAJgzdUWRUO03kaOqfWJoRhG6G+fRyeRw7vR5zExNgjjDd3/209i/axjVqRn8+Zc+i9e+9gZ86asP4/4H/gIk1vzw43PYtXscvW4DS3PrxMVFtZzF2HAR5f4YRsoZjNT66LVbWGxnsNDJ4sTcCnK5PPJ9kkEGOv0MusUsugUgky+imCuDOLOF2jhGxmZQHppEvjwGEDBcHEG2NAbkhoF8Bdl8GZlsHm1iRxnDxiVwFe/YnGClJIP2CeTEDCfx4vQOJxcli8osERF61USwkwLzSWwBtwi8yok8rtC4OHWd70co9LqoZSKMFfrccxfNVeTqK9g+XEApn8PJ+hBWcy2g3EY1m8PGUgH9boRMdAGloSzavTG0mzmM42vYPXYG40N15DI1RBhFr91Af+0ZbK+u4uxaE/efzONc61pg4jVY75Ux//yXMNRqYDzXxuWHyljpdHDhzAuYyNexe2YajzzzIhb6IyhN3oBMfgLkgJ3VU5icGEN1fAbdygTaqCHXGwKaWbTac+j3uyjVqthoN/HcU/eit/gsrt4+hKuOvh69yesxVzyMM23xV0ugC4imdtbefNqdL4BWHgC2hLylAg0ANqAvTnCHzKeRnmKg0XL6yuD1yXFLSZuqok86sdS6W8eS9xcQhj9nyRySF+YkOLHtSUZPrupwAmHuOQA4yIJa4i8khmL2Lt3akoa+pzUDc8o2sUS49WIUAJg/GXpq2nUMWPaJSAKDLGlncs4BeFfw1AAMARoVZCYbZElKXntl0x5CAKaC2KoVqGUZBDZq70D9M9iD2c2SCs1lOuj1qW95AZlsEdleFpmog0y+gV6f7kUrMEKeZoUAYOp1ns2FvLLw8oCoJ+UgAgDLT5/er/lZluu214O8qYId2quYgGg/f2JRmX+2g4IdEjZMRt9YtQKIi+/GyX2WnaeQwHUpbmxkA5LHVSBaplZAYOozGxK+Kt1tYJOBgfYsDJ7qM1pf8pCoNYBaexBzr13HgpbcvPmeer0yw1kZIS2TaqCRBlgPYoUl4wBgBj7pvxabucBApM1JzSIJAMdERZ8MTSd+bT78e+SZYjY0/13Begb66flpDfeICU/zFPcCtM+ZPY09HsAm6xEpHsVs9K0AYI9bhM9yi/mYaWrAh80zXdGAVGKr8xoXVJbv5oWYPUjJDGsqPND3eb/mD/pkusaTwHb3wE4KELE4KOcEkfdl2yooZIz39DHHSi7MaRkANgapA1F5Lqktg8pai6pB8mrp17R8Ji7gSeFDFtfT/uABPikMiu1qMTzMmcZOjRqhPYEHqizEhSIBfj5ljAafF7+jW/m1Yf5gvhuu6+xr8dpbIw2QGsPdio6EISgGNPxOxqn7EBVYMKi0mUW96ajKhU/WFz5mykEl8Ok+CVCbntmBXuRfNgeyT8YMQfpsKG5xwE8agLF1TBNAsYyuwQUiTt3C1oUE5nDokyhtoL2B1xa/PdjOEtoxSBmAv1RhRHBLBbAFr7MKQdsLMrxmA6uaezPHpweeZ9k+fSmBWCrs/TITtu/YDrEJzGRNw8UAACAASURBVJLaK3mvX8PWa9p6xgcAcdMMhzNS7IeOwen7CzvFALtKIJGH4ooQdcI0MCZvj2YOoLUC4Tp+btIgM//74hLQNsfxk6X7/tqhz4GY8Y2VSZuyH41Pe16H6wZVGC16SLHs5SyQCl1bAMDpuWKVEO00TvsCh+n0ddQbrNCDYkxQVNk8pW7Ibv2l7LppHN5HvISxK3i1cSXimGNV+6H4EB5ia7wNbQ41W8y7sY3js73GV7dBiP3iOU771FYxVN6TXJPxlwX1Bd2jN4HM7lCQPBe6Xr4ppvdWY4oNIMU4FweqNU6oQX/oustfYsYHvxpYYGCBgQUGFhhYYGCBgQUGFhhY4NKygH69ubQG9bdlNMwMIrnLfp8ZvcTUvfLKK3H99dfjuuuuY2CXevU+++yzePTRRxncPXXqFLOD6QvGyMgIbrjhBgaBCSw+ePAgg74EBj/yyCMMGD/11FNYX1/n1w0o8JXQf1ts9bd1nL/292/G5Mwkdu3fh3yxhtMvnsepEy9gdfk03vC6I7jiyBQyfeKGUnKuwEqW5TxQqIxget81KM1c5QBgAkUIeMihSyAJA8AE0KhgW78srMReHfk8AYx5BhobKyfQQRbHj5/CoYP7sbKygf/+xx/HG9/8ajz55FN48fSLeMt3fyd+89/9R5w+PYullQhLq8RSB6rVLNqtLqZHC5gcL6OQy6ASDePqK/bi1a+6Do8//ASKM7vw2MlZfP7uB1Aa3o7a6DYsrTexsbGOqL+GXH4DpWILpWwfXWKcYggjY1MYntyOXHUKvfwkeoUJ9ItjyFVH0c9XkcnXkMsPoV/Kc7Kb14kyGcV/tbrekmyO5RRFDI/HsK8gvsGFDNyNAWBJ70kvs5g7xyAYJXNYXpQYVjlE9AyZHiLW+RXgp0BS0L0+JkoFTFfLaK8totRdwXi+i0omg/luBvX8EobHG6hkGzh5fAmteg/D1SyK5T7ypb3odadQK57CTG0Oue5pZLNt9HLjyGcLqHQuoNqZw9zSObyw0sBC+zDOZm5AZvp6PPngn2Iy6qLWnMP1hwtY67Yxd+EMDm0fw/FTp7EQlbGe347K6LVoN4jpW0elt4ROcw2F0TGUtu9HduggsvkdyPYq6NTnkMln0ScJ7lIes2cexalH/icOVTu4+eY3IbvtRswWDuJ0s4SIpHvJqiFZZqCjgjWaUGVLcRJTJbltKhSoSidlSHKUfpgZpPHR3mPATzqxLMOw3nRyA551uW3MgmNmooGpOnZNfHe7sawsX4/exxMv7M0A/ipQLECAygpqUjSAb445xumpFKjhE1nh+V3yTSR+RV6UZVm1L6Q5se8FHNiQzlbEAiU5agNyA3CowK7dX+aGpNqzLKdM8YNATMpEM5AXEUgkzG7e7KmohOXWIxSyOZFOJ6BKs3Y0ZmLaBulsKmbpt9GPqHiihEy2JFLEEakUtJlNKkK3bHEFcRSUymYZsGALkw1Ifr0fIadyo/wM/MwCioust7zfAF1b1zIHvQBSBFlwTuBLkpnnQSdKerfSbRX8NmaaA384gavMUmbMOrBGHkdliVV+PgCBUY/jCP0w8KG975i5okUHQQJVGbdkZ+51TJYXrWnZC0g2m+SzaS5M7lpBRvNNzzAlNr4xUy0qWtGDAYFsV557WYd0NgkA1xasFmb8+/6gCnJz72LHABbV1y0Wgt/cNbaHg6V7v2cAE8hoks9WmJFVO5LPisvE7FqTJLa4YCCMZ0ELfkjlCFSIEI8zJLyt77SubT5PhUKAGHAyO1qMigFg7aeqfm6gGReeWB9G26m4Lz0BwBLHTOI7ESsJ1OA5EqCB1rysUWdjQaaShVIcd2WtS5wVW3Kc0aJBLwVtIFeaAcyKA8aSM39np5Y+4vZcZr9QcCDBJ8TodMJ8kwpuymfS4KvtFbYH+Nhq4Jzt/+ZXW+0fHrMwGWTPEA7PYXLd6tuJ+6rpDVSJgQD1jxDrdJ644IbmT5UoeGZoravqhAMlZa+VxWLXZ0BO+7L6ZXQxAEIAYImnzKKlS1JcVQDVAz1yH205QDL4hk7q/if3E5YkfZ5UOGIV4eSVwhpy5zWKD/Q6qTRQAQfHK8cANoAsMZ8GTjpWNsf4NCAmtTubfvwc2i89AGa+bhLQwc4GfhsA7Pw3EfetCEGcNIEgCl4aF5AFwNkAVAKOtKdvIiSavL3NUQCWY2TRxpAA6pyfiN/HCiT+mYMdvNyvO08bY1cex/UYdjY32fjEXKWA7NgntwaAt/JZ/1o4A+qakGfSvVtjCsWjdMGJFWtt4QxcVOHnjx6JVT8UzmfVCD0HkLqS/Xh/84CoHkHCeS3NLE48jy5neo6LAsBanOfXj4zJKRfwAMP/heIDm55QDKGD5/jq5N/5LMTqDFs1Brj4GpJ1t8XvdS78+qK/ewCYn0fPW3a2tGeyebYzhTyaPq/fNxK3jnf4UNiovw9nV7c3BnsGADguoJHwGO+hfj/185f2V9lTdGvTpW9nCl+sJOMRv/2Bo5dtHagGrw4sMLDAwAIDCwwsMLDAwAIDCwwscAlaYAAA/xVNCsk4v/Od7+RewAT8EnBLgO/jjz+O5557jtnBlLCZmZlhoJgYvgQMm+Tz7t27A3h84403gtjF9913Hz7+8Y+zpDT1/R38/PVb4MP/6E0YHh9GvlrG6Ph2rC7XsTB7Fvn+Co5eM42hage1WhZr6+vI5kvoRn0MlwsoD41jZt81KExdgT5LQA+x4CL9EABMXDhJpktPLpLx7UdVZV810e+tI5+tgEhYy2cfQ1TI48knn8FN33ELHnvgEdxzzxfx7p/6Efz2hz6MnXt3ojxawx9/4k+xvNrA2kaE1RWgMlzAxHgR9ZV1TO0YwjWX7cXRy6/Aa267FRsrF/D8sSdw4LJr8dTcMv7LnV/Co0/O4ra3/gMMbb8BK50K6vU5YO0suvPPojF/DI2NU+h3lpBvdZHJFbjPb7Y6heHtV6A0uhel8b3IjkwjW5lEP0fS0NTXOIaHOIkQZGwJ/JEv0pJolgSIJLANzJU/OW2lvU4tKcc5EO7PJiANJ0EUKGQbuwRYYAPQl/pcFl2CuPjeOaDbZwC40s9iKJtBLUsc5yZmJlsY6a0Bq2uYbW+gWaqjm5lDpvkiorUltObnMZrPYXKmivLIQWTLR7DUXMeemSEM5+voRPNYbbfQaXfAXOB8HgsLx7DaPIP5lTKeXr8c7enX4djzxzCysYDy8nFcs58A2QbW19axbcdOPPTkc8jWtqE2cRC9XhmrK7OIumto11dRzA0jWxxCrjaG8sQOZMqTyFdmUCqPCwBfGUMj00d9+TnMPvXnqCw9j1ff/Ab0Ro9grrgfCxhBm5OZ0l/ZEl0MaqjMnfWRY1CQQEZj6ViWhMk20muZfnyyzAN3Nh/GvLJ/+9XMAIqTUbVEbujLqllBYghSD0RO5SnAatfhYXgWOF9Pktp2PZFAdiwhS9C7nnDmo+KRkrziNtQqAc2Jd/VdBpkTzOOQkZL3M8gpgCizgN1D+8SUBzQYOCbcmgcuiTeWdHZgtQxLsne0h2Ty0vePP0uAEgGrQbJapb3pvcaK5j6Z1HVcJIdNRl3642oikf8uAHCG4Oh+ERmUOFYRAzjX66Kc7RICjU6UQYdk7CkTmovQpd6+zCTMop/NoWeAJNtf+6LyeHvCxmdDma3F8xgcDr1htRe4B2m5qENlmFMJVbqcMdRCL2uNC4p1S6bPmEUMTsfAjOVFA2jj5LnJJsS+ZBDG9agm24dEuusDSjx7EcmOAWAJVSLVLAC8yboKw499I9EnUTwnCYRKEtYAN99DlgCZeF3EXmcAIS8fBWw8uMafUb8iqdQAAkbEciKWbvInkVDV2wTg2r2VpeB17uj3XZWGtzjBzCEGTJMZabapxhnDZuyZ+d5WXGGFBgxqah8/D7YpKO4BJFoffO0tsuBpoCkG0AXkYvup74R/hz1H1i3NKRVxiK0D9if/dgAY/5vaEZBsq8Uq1/vYgzP8Xn7umOFkTF67ruyYm+WLQ0LeQG9N4AdpUevd7Qpj0uCaH7fE8z6yjH4oMOYCnMRFz2DUnuYal6jVicV9Y2z7OMjAitovMW/K2LQYuBXwlNhbPDBG4BDNWyaDLhfHJHtOmu18fKW/G5M7/bo/Z9g9Cfzl3vAG4GloSwMRDLzS71hq/SKsM5WQl/1DJfWtJYM6ll/TMRijftfvhR7HtLbC/JlEvPWkV7DT+6nZ5mIAio2Zi5z02iwJ7nq1hkIBx/D1+6+fu7hPtTZkt7XjwWJdFx5Q83Eu9Fi33s62+MI6FHaxbq2JmM9zm/Zft7j8WvB+kPiMAkhystIiMCd37j9n80bXNTA/7DsGMgVHlrNM2ufjuCR7mYFTVK7FK9JiklbS8fnAKXCwHa2HuZPj5vu4ReTtne4BnF5/iT3BgFi92Ka46uKd2D9uLZKwscZ5z8qmYrJwPrTzW8pXxNesdUP8RD4u2WP6YhFRdtC+zRaDXFuFRHEDs3LttCxv9jLG6ZjB34m2AF79OrPPmNqRt6kAwFLYGtpk6POzcoO79laxMYxNzx5bvScRh0PBgu1jqTYSbt3E14r9VZ02+JO/doiZ3Jtai2yCceL0VHK9i2S5nJEkYnEBH+9fdJCIeybz+nDG9s+6VezmhkVb+OrF9pgfuH7AAPZ77eDvAwsMLDCwwMACAwsMLDCwwMACl7YFBgDwX9H80JcP6vM7NjbGX0RWVlawtrbGX8hLpRJuueUWvPnNb8bRo0f5fY1Gg+Wc7777btx7772YnZ1lZjABydT/l/4k5i+9Tu9Nfzn8Kxr24DIvY4H/75/djh37tmPb7h04dW4Rx58/ibFaEdsngV3b8+i2l5DN9ZAvFLBab6JQKCLq1DG9fS9m9l+L0vQViPKbAWABsJTplKUvrNQzuiaoZqaJdmsBhVyNmXenn/4yCuUSvvHkMdz2ljfjzk/8Nzz3wrN499//cXzgX3wA1958LR469hReePJF1JsRVjc6aNWBoaEMikUBiGbGa3jX978d3/3db8fX7v0CltfOYPueKTz2+DN46vk5PH+6g+Hpa3HVG34SK6VdWEYRhV4dubULwNIprM89j9nTT6LfOItia4ETvqMT29DNlrER5VCb2I3RmcPoFaaQrUyhNr4dUb6IVqaCXqYofWSNhRGAjDhTIclkBWAsWR8+QV/24x51nJzhvo8GACuDxABEB8iZJCYzdIiVGfrS0YcpQR+h31xHLdNBJVvHaDlCMddAhEUMtesorK1htbeI2cWTaKyfxUSljmK+i6jZwGihgGK1jhtvvAa79tyAB5/LY6gygaFSDxvtWSxvrKFSqWGkVEGzuYxnnvoqto1n0Gu38dCpCubLt+Bccxg49wxqay9gz3SOe/+Ojo1joV3CydlZoJdHPlNDK1MFysPIlcvo9FrI9mvIF0ZYmjdbbKNaqaFQnkG7ug8ozyBbHUedWKT9BbTOPorGCw/ixmtuQXf4IBYKu7CEKnrcJ86kKTX95RjU0iuVOSPS69QSKWpDSb3EjOsE6Gv99xzwYYCAJYSMpWMgqUdHmRmnyUsDjoThJj2ATaLUsz+sSIDlV51srk/khWStMk35HipRTuOSFKuygo25xs+tDKnQ11ECBzMtlYElTEECzcRxvURvIn5rsYNlxCyJa3ah27J8rMrpsZ21TV/wfU1s2rohSWLLKuZIXcAB6gGIJoFFAyYp0cUgs64dIXtqUk1BQGaWEPDdEaZwxB2Akcv0kIu6GCsUsW08i3ZjFRutCO3sKBpRB1200e310UUGHbIbqOc59SVGKBZg2zE7X2SG2eoKAPs5YVYaA6XkhQJVBeCUEucO8A8KADQnGQXMjamiAJXZgnv6GqJI73EAsN8SmI2ioIBJfDPIEZF0fwwXWSQLvWCtxoDAI+r1zgstBobYf9lvyIdiVpnYQcEDNpIvjIjXGoPPlMi3HsQOaEvYx/XINj9L9OJNMfFkXuT/ieUckqS9aBMAnEiKOlahxYX01mqsXbFf3EvRAEhLaCek0hP9qB3zScENXrNatKCwrLBaAwgac63MLjKfylY0FrgLPoEnpoVFZhMDPM0hGEi0ft8OnDcQxthpHOfUGALAmIUds5dkxO11kx0OkSgFIPP7YvHpBEvNZMEThRJyfyseYDBRJaBD4ZRjYcYS5qJgIPMsXxUCgKhMWAaAneythDZb0AJUhF3eCgu0NzkBwDwTrljLfMaATPJvAcdUwcAoev4+jiHtfc5sHnzBzhW0DgEGgHlZuvi/tdzrywPAAdgi31afilnsycIkGbqBdTQxogjE4L+dkRIMzlgW3mbdVBK8/RLXZFtL8Z33R3u/7a28VSlAHgpj1Ih2va2+e8g1lYmcQrNMSppBcI2DIj0cFyWEedbCDwZBrbCMzx0pSVj1QM+bNF+zEC8hNgnyeaalPAedGx0QbsC0xoTNY9RxeB/TZzKftLimtYrpsCcz6osQwj1jtNkDkolCpPA8tAfq6cTFCVYBcGoJ4kPiryJfLBukAdLcXsW1OfAAcFjbPg45X4gfbPPcmE9vAjHtLGZhwc1PeHoHWCYKjBLvjfciibvGZpZRWbzYtB40vsT3imOvnygBih3orWvYIh/PtRU42ZHAjZvs7f7JsuPx8cL/JslOtbFvcpo4EOrz6S7k1RSseMxUTuw8rrcT8+k/XJGTB+FJASmOz6l7sJ/qCvJnElccYLHFP2HsA46VuxXinZiAuLjhorawM44Vdpmzq8oTK8ukgPvkuTs5D1vbPo6ZFxuHP/e867oBA/il5mvwu4EFBhYYWGBggYEFBhYYWGBggUvLAnJeHvy8IhagLwqvf/3r8b73vY/ZvQTEPfPMM/j617/Ocs8k/Uwy0CQT/Ud/9Ef4gz/4AwaOB2DvKzId39ZF7/7I/4WZPVPYtn8HNloZ3H/fA1iZP4VX3bAL1fway6CurC6jNjyM5fV1YcREbUzO7MKOwzeguv0aRPlpZLNDMZ+FwBBeeD3OXjMDONsG+sMi0Yo6Oq05FLI1RL0cnv6LP0GhWMTDTxzD7T/0Q/jIv/0gAxzX3/Yd+KPf+xgmd23Hky++iAsn5tGLCmgTG6/eRqWcQT6fRbGYw7bxIXzPd70ZK0sbeOSRr2LnwWFcWFlHlGnj5PEmWu0J3Pr2n8LG1FHM50ZQ73fQmz+BxvmTyDbrmBgdwsb8abzwjS9jvLyGUrGAkbFpHDx8NZY22qh3iyjUtiFb3YbKxC4UahNoRhlsZKroZktxczSdBQOymDmkrFMPAPOX85CQkTSMsVMEQKBEFqd7+L/Wm5HXjvYQFklWTYCqVCt9gl7nPqRRD/leE4X+OrLdeZQyixiuNLGycBLd7gZqvQy6i0vY6C5i9uwLqOWaOLS7ispoAflCDlFjHWPDddz26v04uP9KPH1mP+ZXSlhvtdDJtrG8fB6VUgn7dx/GRtTEA1+9B9uGc9g1uo6Hn13Cw2cnUN773Tj/1Fcx0jmDkWKE6eIqprdtw4MvLGG91WDZavKdZnEPoso0KqOTKBWJs1lBsTrOIFu3u4pC1EMuU0F+8jK0sqOICkOo93Mo5zaQXXkey09/DVcdOYqotgfLhW1YjvIsAW2ABIFrkh+NgUSRSM0KcKU2tTmixC5L9rofmqUA8jgA2N5iALAlloW8rX16rbemAZsqX8uJYcfMJJCIJHTDve13lEe3eyozMwZWjVmgvWAN6AxSrpSUUwlPlyMycFXGn2Hw0sBkuiIDPA4A5sQkjU+ZvuyLBuYwK0HvEfrQypUDMCcZKWXxEjtXZTUNHE133zOGXTaLTp9YZDSLInUui0WSpmQXYf9RcUmcmDTmhICqmkjWyWK7KzDS7nZRoO7fmT7yvT6KuR5qWWAUWVx5oIRedxkLax2sdMax1umil+2C+py3IqDRy6DRJaJ9DqRh0aXb+DwcsfAsBWmvW+JSgT3xE2Eu0X+Y8ayJZWPD8Hi576o8AIEwbQWXRXDRbKusbLODAQtEUU4zymPYi6/Jvh2Ad1pv8XwyE9kUDsiWThKYkqwsBczS3DK/0pdcA5wCbMbwCnMkbhdAxvioFrMWqUd6kLs1gE3ZtvLIsbHDetBkLjMKHUAQJ7vlxlSLRNYiiVcCyOkZPdvNJ5ITzHs3blv7Nj+CScT3tRAS2Go2T5bMVtZjvB+Itxibka7l5dF5/1VFCfEXg4CEMeVVInT3CMUV9u/AuLUCFCsC4HXrM+bx2pXP6npXj+Y4Zz0RjTVMhR2OdWrPzT7rYh7HEj2cczGHxQldGwJhirOnAeAAnqbAFs8eNzYwMyZDQl3XDscMScjT3Iu8qMYTiw92d14SdgGJPwnuYIIFLL7I4zDpaVGvdlC33MB8i+XRczkB9jbp8AvAmEBedHxmO7aPxkWOGbKBqaqCWERauagKgZ05HGjPdlBbJ4oezLnT60yLdULhkbFW3XaZBE62Bj943kPBkcYXZdgGGzn0MwDAAcDT4i4eu4dODchXMCzVPzVhf6eMkX72NFPOmSOWVudiLZkiAzb9+2yfsv1GERzuiWw/wRfU130RgoTOOMaFMTIRMJbGNq8Uf0mdW9z63mRDKwkLe5M8jJxlxKbSjkBfd2ei+JxjQcAB/+qTBkqr1zsMWcE3AyZZFUfGzb6tz5z4rhhAvj4rD4gqsJ19koVTtkx5749rnJJrLzFRfi8xqdzNgFrqI2GftnHLFhoD8Py6uwwrQLh/23tN7l5sajteHIvFDeJ+6ObDgZmu10x/x/DjlVAib5RYLl4je0iyUGITA9hJa/tCjsT1g59uDaCn/T38OxS/yCsWV/gfvP9neE+xOY0Xjr7kCjHMLuw3WgB4sfvae+1PX0AUj03Pzg6YjgsJYt/zc7NlQUmqb8DF4qwtgE3zTedrBYBl1jQupOK4fyYfW9muViBipjSbumvYOrfrvPPo4bTLD/49sMDAAgMLDCwwsMDAAgMLDCwwsMAlawHOx12yo/s7MDBKLhHToVgsSuI6lVAxFkSz2eTfD8DfS2vSP/n/vgf7juzCviv3Y3h8Ox568BGsL53BgV055KMFZPpdtFo9rDcayFVKWF5ZRDHTYwnoK25+I6rbrkY/P6UAsHb1pF60vOx6yBBbjzV4W+j3h5kB3O+vo9WaRSFDEtB5PHzPJ1la+vGnj+P2d78b/+bX/g32HdyJbimLr3z+yyjUyji9uILV+SaiKIdiucos00Ixj1o5jysO7UIh28bp5+awurCG0R09TGyvYnhyAsdOLGD2TIQ9B2/Ca3/wf8exjRoWml0snD2GuSe+gEq/hUOHrsS+/Vdj5cIZPPDnn8XG4kmMj9eQzxdRLI1h1+5rsOvgtejkR7DSzSA7PI2oOIoOqmj1s+g5sCX+op3qM2vsXV8pbvKmnPBR4EpBIZYk1mRNABe0LRUnvXrCHOLedApyMIjUJwAry/2M81EbhWgdhf4KuvVTiFqn0WmeZVZ3Y72HjblVLJ2/gG6hi53jJeyfKePAnhpWexvIFPootFewZ7yF77x5D2rlGtbal+G5uWGcWMojKlSA7iya6/O4+qpb0MQw7n/gSdQXz+Odt1XwxFNP4fNfX0J11+24cP5ZZFqnMNTv4NrD41itN/D1p04DhQzy1RGUxg+hNPOdiMrT6PQyGMpnUcjX0CsU0cwXkM1XUOgBZQI/SiXUWxm0oyLauRLymTpy66fQPPU4Dh+4Ar3KNixnx7BGoGAmH/MWmMkmICrHJAPlmbqTFXDVgcMGAPt4ZUmbdA9Izqc4kCEAFArsCYAjrMfA9DJpSgVZQwJJeyCGAgJL9ujwLDHDY1EQlJgzluwhn/DAtQddfOQJoItjkAgj2oETKtPMbGWhSgQw1/4eA8CSqAtgr/mkJi5NNtMn1sx3jWWd3qg5wa09QLsk10tgHfVkpDspAhLmh82hUuqaHLPfiZkEAGYQVRPtwsgiyfQ88lETFTRQjLqYqOUwU6sgs7SMqw52USysY2G9j1PLw1jvEtuXeqBX0YpyqHczWGl1Ue8ArT75JSOhMTNMVfzSCb9uT5jB5BcB42ADOJlrA/rZDsIgMwlhAh06/Z72+I1lEQ2kM3CfmeIUK9I9gDnOuGS1AXg0BJZeVHak+genpL1Mq2YhGWAiP0lIRcfJRp4TBUmEYZnEs8J5gdeD/U7WCf03sM/cWDnOOblX8/0QexUooOfzsuQso6jABL23S/Yj8IukelUCOkiou8USwBBj1WtSP82kDdKjVpDg4oKNLaw7xvtklzRAVvrpCtDP7HgFh/k5jHnJMV6AnyCxKxeXEZvspS0mlxxXeDc8meCSIrNpwHXGMe1NEj7+gMYvA2cUCAzMMS1OIlBV7JxknfWcxKvJsorLGyNcIiT9ZIOMuoB8AbggVrkxIQ2A1pilHdH587Q+GIRVewapWAWiLTYk2LEpoJMvlALUUthaonjHA9lhL9Fku8XWYEsFJWnOyf94Twly8GaTWBnB4r65lE2vzSHHNAXq6O8m8WrxOV5nyfVndsinsC6LV1uCCCwr7hiLFsB0/YbPmAFTMrhhD9gCfLV2AAHI2kIS2cfSvFYg8Fpxe1cM0pDKg0JfJknv5Jr9nujHJT4Y/zbMu+2DxqzX2CYxItmvNexNahcvm8vrzPnbpjOFnSdcoY1/7rQfynnACm6SqiWedW3+HgCmwLqNgUoG/xwwb/x0XlKu53IYv51DXOEH28/AZQNpXeFIWFq6vwQw2U2I7U/xmpEjD0WLHMUHfWTZx90ZzNmO14sxmlMsTTunbfaBJLAuYTI5X/bsdp5LXEMLCoOSgo5PYnuqoMNiKan3GJvdXpNOvRKCUj5r9w3r1AonrDhCB5TwmVSRRFxgI/HV7qNhO5E4Ce1RUtfdyi5ez8HfPx1L+FJcMBSX+MgTx4WFodg1jC+2tMmch5YOqmwTF0lI6wm/zvw82fuCDdMx0NkkkbeQoBtk7f11LprfeAuKJgAAIABJREFUsAPrFvOS9j/7PiFrVZc191GPByjKQHKutSZEW4HKm1+Tg/Om12VhxUtN7zUAgLfaIQavDSwwsMDAAgMLDCwwsMDAAgMLXKoWGADAl+rMDMZ1SVjgo//Pj2AjWkF+OI+rr78FZ06fQSlTx+6ZHqqFDVQKRXS6OSytr4HET/OFDJbnz6PRBo5+x1uw5+rXASwBXQNx+uTbNqV+6EsmIW70VZX6YDYQRQQA03samJ97GuXCMCqVcdx753/CeqONF07N49Y3vhG//x//M264+So88dzTOHbsWRQrRZw8v4z1VUrMZFEoFhD1SXi1hG67hYmRHEp9YGqkhJuu34Ns9RxWWxmcnsvjwYfncXjHNtz29h/E4syr8PS5DRx//C+w9PRXMFFcxtEbDmJm1wSa3QaWltbw+EPP4cLxFQxVq5iaHkOxnEej1UVlfAbb9l2NyT3Xo1fcjfXuKBq9MnqUheIegfJFndMXCmZwhsqzARQoli/4Du7ifk/SS9XYOwQAE4vXfpKAnyaFmC8olfskKdiLOsj2uwz+FvttFHot9OsryLZXmd0btefRbs4hk89irbsDaK1h9dxDyJXXMF7t4Iq9E8i1l9HLdlAstTBcWMb28S5uumYnsyNXV4ewmPsOHFvag4W1HAq9RZSz6xifHkW3P437Hz2F9fUlvOs1bZw5/hieeKaJBx7No7RzEp3eHPYWeth/+R48fuxpnD0/j1YUITc0hok9V6M2dTPKo4eB/CgIb+x2s0CuiH4xjyz1Y+5QH9cC8mXq1wu0uwX0ChVk+w2UWgvIk+T3zG6s96tYjMpoEYOXZXkFILcenGJPYSoy/KIJVu4FGjoyCjjDSXTqXUiJGAdcSc5ZkqySRIz7M5ukrvUe1lQRupQ4dYy2MLF0X8/i3gIADj7gqCQhgcMMCQK3NWmZy8VjT/UcFolpk3w02U15FiaIBhRb+jFSUrpIYKYyaJNgq4LBvNyF5iaEHGEiss3Vn2n8sXRwzI4xVocBaT4HJXMmfs4pKya7CxDKIKgCmgaYWvKKE4g8VzT3JIkuYAqBTwz+AyiACieILUdXz6GXKyEXbaAcLWOsAOydqmG6nMf6yRPYO30W1co6mpkhPHthBI1omNm/5eExNKMsNnoZLDUiBoLp3wQA9+jeki2Xe9AcOaniUHyghQEGzggYpgUdakMGV5WpLBLQ4g0MlHCPcO29rICuZ8+EhCvdP9hLPs94k1DWJLntehNS2Kbu5jwcA9uU1RqYQSa1rfPEbBtlIMaMXbEDwawiGythjxmsOtnMGvex0DPrDRx3O6UVGKQBkMRm6iTcxR80eW/4iAKKnajLYyIGJvka25fnKieJVZf055itVGtbyTHPyUBKTaSb7KutC2lDLv7rAFn2ScdQtsIEejbxcelVzc/Akt+aso96ArA6Bk8Afl2SP8QslkSW1c0sf0v0GktKgQl+Xter1Sezze7sEwxoyDWNfW734j81qe+Zu3RLkbIWp6Jr8FjceCweM/DP/qrqFr5oQJUaGAA3NpvzRfN/Y3PZmmFwQ6VhPbDN13Fr04AWsYVJbiqDVZ1MWLYxKJ0GT4xcZ89q8UfrO8K+IWoGJvOu4JBjAZssPsc/Yxa6itZ4Hg1IIaac7FXso1sBX+kCDJlQLipInDXcgkqDBdJjVvt7G+hqoJv6fuwncv3wb3ddkqmn9gL+vdIHWH4SMdPikQfC+n0YcB38SO/l2XzG8OY1TjHZXcNipI8f9rxBYngrQNF8mWXv9Tyn/hKKVjh+yA7GPuKZvFpoIaBbLJMvwd2BjVY45tifCmcnr8fCMALuuGOM2NH3Rta4EZ7RWLeB1e0AU1UB8SBngp3p9gjPvw6AGLWA0XghgFXsB1KsID8Gnhtb18+FPpG8FIBU2selp2ooquN9JC5osvVOrzG7NrXOzb885mdMfYpSacDV+0kSVHXAs5vfhAqI93mrKUm9N3FN3pPpcWjcTuFH4yUrVrDhHGuZjxn+TBrfNAZElTHP9xbLmsiQnGPj6/lYRX+XY1Syn7ifJ7++Relj657f6XhLvp6XDUFGpH5ofsHzZLGeY3/8vcn2Uru37R+x/xHR/uLj2BzXzM3UN91XNHvWWE5eK/tcXLqYPXh86QoP5/vedvI9T9jLYU7Y9nqOUfBZjjhacOm+J/prpf8erzXZBOz5t4qB9iyXHABcX8NaG0B1GMPFtMVf4t+9NtbWWgBKGB67yAftPbkShi928U3v+QY+ePN78VHcil++80O4feZbGNO38NaFz/wi3vov7wV+8vfw4C8c/RY++U28NdgGKA0PoyidKzb/tNewVv82bP9NDOEv9ZZXbG7/UqO6yIe/HX9ZwKd/4a34lfteWR97JZ52cM2BBQYWGFhgYIGBBf4mLDAAgP8mrD64598aC3ztD/4FljcWcGHpAjNZ19eWcHDfGHbNZDBSiZBhOdICWp0eZpcXUayW0Gyu48L8KirjO/Hm7/t7KNX2IFsYBTKlwEKIE0X0lZ16wG0ABAD3qCttC88fu5f7uk7P7MCd//V3sLbawuJqG/uOHMFn//SzOHrDVfjzr30VK2tLaDb6WF5qs+RqLptHuVhCp91CnmRXW12MDmfwmhv34tU3HUKvPY9Gdg1zq2XcedcL6LX7+NEffwNqOw7ha8+P4MFHjmHpzOMYxSlceVkN0zvGuFfs7PwqVtZbmJutY/ZkCznkMT4+gampSXSjLlpRC+M7tmPXoRuA8hH0iwfRyY2gQRKdnNSX9D0DKywx2aPBsk6dJOas35S6hjHuHLNTAGO7hgLAzFyMkxgs88nJUUoYE3NVGFHMso6IIR0J87fXQClqoUBAedRCZ2MBG4unUSoAmXwBa71hzF84jXznPIaqa9i/rYzdU2V02nNodpdRKTQwWVrF/h0RrjmyA9lOGxsrPdTLt+G5latwbmUK6G5guNpAPr+BXn8SDz6zhLMrK/j+mxpYPfUQzry4hKefyWOlUEah3MXRmSLaBeDhJ55Dp9VCK5NDYWgCEzNHkCnvQr80g+GpPcykzGQmkCuOoENwWrGAbKGGqF9ExKLQeUQ9qo4vINdvoIINjObbKFeI3Q2s9opoZwuUxhOAwZJuxkY0EM2BDwRGUHEBJ1UCaOQq7pVu4JOhBi4FicRwH8mvWWIzgGA65wZ8CoglACHnfYxh6/pZ+kDCaSlLSunQ6B5xEk9ADnrNQI6QZg2giwDb9OMZSb2U/ChbrQ/kOVkoNiEA1Xq/GSAUctzGQEswOZMJxVAcYWSD4Ne0fgS45SRgSHRSJkIBZWVM0vywHLGuA15XXAAhzyTAjSSLmfEtw5fkaE9slc/mFKwUTk6nTzLkLZQz6zhYiXD5dAnVfh2zp57GjolnUSmtopefwQtzO9DqTQHZEkpDVbSQwVqUw0Izg3pEChgFtJoRA8QkCd3LZpllKslQhQW8wXQeLJFHPhjknI2tpolzIzmF53UAD4PBIrjvWOZiF318/pMZpypNK+CQrI0Y2NcEPdlIApmwjimGRQSgO+lnLaDgzxtTW9mWIiWt86HMpAQDXm7Kb7Akp/k5gTT24Rh8TgJaPJcBCDSAg2dfQAKTF05JbHt7SFmSymUr1c+Sr/wnAfAqPx2DjWov81GXMOcYrcBy4u+2ehSIkPhiIAtJRWvhhYKe/MzWM9nWgwGctkbIpyxhHyqPNGnsWIg2LzYXxFwPZSh6MmZWtAOJyEesF7Sfo1A4oiHLnkEWXexnPPdqNwP3BThQENwh90EVwKMwCoxIYVMyeZ9IjputrYjHxUxmvbtxBd9Sm/G8pxibQtBiingMRoRgG/eZ5bWcYtN7oD0JHMsgJMzH8x6PRwBgKXTRDuAaBAMAY0IPDCKoodxrYa3oPpAAgP2NFFcwMFIWX/g/LsrYEqhU+4a3cqylgg7HTPTUMV/MoWCGB/44Dthj0POobLkUTkkck63WmLu2H4SwoHeTi2jJoTypDZKLTqRYiO9t0qkaU72k8ab9VfcOi5uyBpTJrr/jWfWAqVsEiXimigOpLVvOI4rhBVDN+6t+QB5H9t4A2FjctH3B9hB1X7Yts7Nl2IF16q7pwT6ay9h28lfaM4P6TNir4xuJG4YNN1EMIUMWX88oazGOn3orA6Fd/JTH8vLIWvzl5WnD3HDZUyzNbvPMrVK0gMqu7QrbwvpxNrPxsvktaIjZN7Mkfbx3jpMMX7o4nVx1sJXpG/jCHc+atrVjRVkM/lrf51hdJc3GtfkLfpZiC4dCJn2j3N60FqyQI+xe8ZO542YMAMdz7wsCfQGAVanZuSbY2EDNhOqJ9bNX2W93T4ul1l87HBA1LvMWZvuFHpDY76zQIFHsEs+S/Do+64S44c4kdtCOdXvkM65sgVUQjHWfeP7gX+LPWi8VVwro7527JQBZmR4rGom9h/eS8Lqdk4wjruPzzrilv+q5K73ovT+7YH/7pSQB3TuG33vXT+AjZwH80Idw3z+9Fd80Bjz7afzi9/wK7sXbcMcXfxVvGnYPrH8NICvejQ/d937cusXFj//RT+CHP3AMO3/+Y/jMTx8B8O0Aepvv/XKvvKIA8CMfxM0/81EewoGf/xg+yc91cfvc+s/vwofeMflyQ/7r+/0rNrevxCN8O/4yAIBfiZkYXHNggYEFBhYYWODvrgU0zfV39wEHTzawwF/GAl/52C9hZXUV5y6cw969O7G4eBqFQgOHDk6gnG8j1++gTAzMLrDcaOLE2bPYtnM7Tp2f5b6Yr3vLu3D4iteiWJpCLyohVyDuGHG+BDimZEA/0+a+v9mohgwDJW08/hefQ6Gcwf4D+/GHH/1drCxsoFydwGoEPHfscUxvn8KXH3gQxWIJ7fUu6ittrPX6KOTyqBYKKGZ7IBhnbLSIsdEc3vPDb0TUOY+1tXPYftmN+Ph/ewwP3H8c1185ite/82acXwU+819PYHFhCeXyKi67rIg9+ypYX+vi+PMtLC9nmck6s30UD9z/LFaWuqiVR7FtZheuuepanDx9DEv1c5jYsRN7D78ZhaEr0MoMoZEvoUWAJINIRe4BSqAvMXiJGdwnlgsnECVFwPKdOmHSK9ASw1bbLokYSoUS+NanZL/r3WmJeJPyY3levm4X+ajLQFc+6iDXqSNqrgK9NjZWF9Fcm8dYNY9up4GNRgMLswsYn5jC9OQopoeb2DOeRwFrOLfyDPq5RZSwhLFoBddfXsaVh2bQaW6gvrSBfu0WLOE1eOzFGfRzBZRLDQxXW1hYAh4728az8/N4+9EImH0IJ554DM3ebrwwu47x8Squ21vFsdMncfrCElrNPpr5PHLFSVQqO1CsTgOVYZTHx1EZn0Iuvx/9/CRaiNCmFp25MnKFGpApAL0sslEGhX4fhX4L5Vwb0xMVtLpdzK+1UEcFLRKMZrBL5Ys1/RJYvwxoCgAkWJe8z5KEAv7Qf5SdbcCKzR7L/PUEgFdmmSVzbT3aXNH1mQHMyX2RvDN51CSga2xOS+U5cM4vcsW5bOz0JwMJnHSNAVRJ2gnD0iRIoywBXzIWY5bSpSPtEevzR4KJxKwSel/w3VDAIGM1FoElzr38q32G7WwJfmWCBuDWWK2ByUTLiJiY9jwigWf/I78n+zI7xLNrbZAOJDFilADAAmgyiENsMO4NnUUn10Gt0MLNI11cNQGgfg6nLjyBqfGn0OucQ6+/HbPrR9COdqBYGmElhKhUwkqUxXynhA5qaGxE6HfoGUvoZqtY6wHtbAdRNgYHbY4Ca9wBWQIAi48YSOFZqPxo1o9RgVdj+RGblOdVk5Qk+0wKAvasBPuzZLTGEu7BqizHRG9WK1RRYEYAdwGAbSw8Zyx9akBbLJ9uc22pUlljCuQpaYbGlGaUhmSxY16SHYitbYxGAjADk5gLFnQ+LS2ry4aZ0QY4GkBIcZLnPGaoMvNd2ckB+KObMfFKmPkMqDEQTqoBcf2FjX9LFg0pGzCrT94f/D8FjgVQVOeO2UomE5pMUQfQjMF+8n0P7vACVCBc14SB9iynoCBPsF06SR7ITBInyDc4mjj2VEj22zrVOQ1xTMcbilFCHYaxaFU22JL3xl5KgbwW5kIsM9afZ8xZoj4OkxKDFLRJMjANzdG5Y6lggcGNFS8+oXemOaZ9W9USRMkkltu2xHyQPHfgt+wjAiJ7v/AMq9SQGX03iWs+H1gMN0NYMUOQ4Ve1EQcncKzQcXjWdVz5JB7oC4w8Zstxhbp0WHwJTEuaO88M1lhvEtsOJOMvWgq2CU6nXq8+zfguPQsDwNaXtQ/qH85MaPU33m1YoMNDLa5wIeW7PIcxwiLPqT5qrwfAOW4IEfe19fuqAYxu7Hy2suIdfa9hlRYPjHnLYJ3KTcfTF++ofg3RGdHiYrCVk6hObPdOfsSIhOGskWJ0e2A67Jca87xqgvi0Fl7pEMNIDYAPe5ONRosP3VpMmC/1euidrWen9HtNxcDOGH1ZwEoYjxVFeHp1XwjxQXsoB9s53/V2lt/TeUdYvbaHpseyCax0b/Br2RfNxeeeJFicWO/u7C4396coh3mnAoON2/eh9nuOf24bqsWq9DnUP2v8/GQPBb2dQomNLoUjhv7MW9kv/RrveRoDE2cLx1hO2jtUKyRAd3/2Sbw/8UASD601xtbPKq/G82hRImY1WwyUd8rZgvzXbCSf5SCmF5NNg05sibnw69GpRFBLg+C74Q76isadMEaOA3K2lX7QsYrJJlsnQOvk03METQPCm9Z0/Bmzd/hu2e/jHUcPpU36N/fvRz6I1/7MR0EEYOBN+NXP34G3jX2zwzmOT/zkD+OOJ4H3/PaDeN/N6c+t4e5feiPefxe9vhM/94efwXsvv9h7injP796H911Pv/92AL1vdszx+/66AGC8BJPZxnDJAcB4peb2W5+nl//Et+MvAwD45e06eMfAAgMLDCwwsMDAArEFBgDwwBsGFngJC9z52z+Der2N5ZVV5HN51Gp5vHjySYyM5HD9tfswNpxHMddHr9NlSd7FlTVcWJxDvlLF08+fRXF4F37k7/2fGJ88iD5qQK7AjF+pMJcvy/0MMYDbyPTLyER59NobePjrf4Io08Hhyy7Df/gPH8bC7DoOX3YNvvbYs1hfmUO338Xp+QUUimVsLNbRWmujWwLKxRzGa0Vku0286btuxetf/2p85Qufx3hlCTt2VrD38AF85YFF/Pf/8Sgz077nbUeQGRrCl7/2FF54Zh2VagaXX0HM4yE8/9wczp0hBts4Lr/8VSjUWjg3/xwuzJJUcg5rq01MjIxg17Zd2DY1zT2sl+vr2HXgWuSHtmN+o40lVNArDmN0dAajYzPoZwosAUs9jZmByv1AJcXJWEREtognhDr9WkKRJTFVwpZeLBCKYKw9A7kUtNwEPBDoEPVQjjroNRsMbZSKOUStZTSWL2B0qIpGYx3tdh3ry0vIdirYd+BKlKs5jBfnkGmdR9RbRi+zgnr9YdRKixhCAzfuK+HqwzuxsbGOxYV5RPn9qEx9F544vR+t/hCQ6WBoKIvZlRK+/Niz6Ff72BU9hWtnWnjygftwYaWKhXof01PjuOHynbj7qw/i3Pw6ulEe2ZEh5IpVHDxwJXqdMmpjY4hyeWRrE8hV96FbmMQ6+Usuj36mAmSq6OcJFCQAOMssxUK/jVKug6mJKhqdFuZW6mhnKuhQf2kGcFR2VU3OIIiyRC1hbRKdgYGiCVPt6CfAqltDjBUTAOx671piJjCyHcDBQBMzpgRBIlBJQDC5KI3TfiSJF9/MmLj0Cl87JcMnzE/r42nycdr7Ui9kiR0Cf30v0ZBkNyRZbxvLDAtga8/GY3XAbxrE4/cFJrDajJ9XJKX5SgY8atKfCiWMlSjgsJeItu6kJF0rPXPDGJTBR/+mHpo0FgOE6X0EiIakHcEYgSkvoK8w/pTp1Ae6uS5G8g28YXsflw130Fg+gdn6CZQLj2F+9mkU8jNYa12OKLMN2dwQypUKetkKWv0q1vslbHT73CN9cvt2zK30cXI2QrM/jE6mg16/G7NkCfy3ZKLQP4NvCYAr9jbJTJ9M9mFcIR22uDCAVd5XGdOZfkYAYIo9UZ/l+5nZ5cByu7YxexkQUPCZCx/U3wxUskS9zVjo0WgsHOcfMlHKZEmBd4FdlgIMEgluvZb0cBXwihnOyubWygAB9FVGV7DeuOewySezgTn2qsyzMV5ZVllAd44LOmQGBBmII4lZlYdmwEb937HSNoENyl73PVV98trmUHAAsTePgenqMfBvUpM+LngGvQeWgwSxFkt4YIVp8Kp0YMUCMSCmDEH6nEqOCyMwLibZdHRQO9GYBbDUogwNYYG1a36tfzLYlROA1AMU3n7+78HndM59DAo2dKBJAOUMbPJgO19DgSD+e1w8YOCvyDorMEmoCxXKmES3PaeOnX1SZUkDq1x9eVOv300GlBfYJ9T3uHhHr2dARrCFAcDmc4arpq5rkrqyXhR0d6CZV0jw17aY7X3IwCcBQUwa1ha0AukGGjqwmIFQtXtCVlttK5L1cREHxzmuk4tl/aX6YjP7UmJObDselxV0bAFIWjGA2Zr8VZiEyWsHeWQHwohNYgDa7iUTFwbhijKkZI//lwIZ0wU8Nm0Ehgc/1mfxjHvv49xv2cnw+s/5/YNnyDGTg3SuTp0/x5i/RVlVQXC29TEqzWykI2ni/i7mp4FHAV3l3emYb3aydgHkNszZNsljPUcEUCrMvg3USYen5jRhV1335sv+dwlA3q2nNLiaBplTS0/BwmTRh3+PP6tbY+lwjtO5SfuJnBHig9mm8/4W8+UB4OBnWxTYyLWUIb/5YcJ5N/Hcrngi/ZFNYLTGhIQNHPuXH9naQNA/VHLWrx1/zjRbpc9Cti7TYLVfr2Gv26KAiJezW6+mvMH34Q3BAGDbbe00IhUzclpzZ/ItQXwpOuMKG/djzOXka/IvaUex9T6ZtvVWNtliSmOQ2p03N83bFj71/dce3OpyfwOvtfHAB96An/2jKbztrQfwubvuxbcKRB77/XfgJz581rF33WO078Udr/1FfGLnTuw8exbD/+ST+NiPHEg+p70nwRD+dgC9b918fy0AcLWIYr0NvPUO3PVrb0KaJH3pAsDAKzO33/o8vfwnvh1/GQDAL2/XwTsGFhhYYGCBgQUGFogtMACAB94wsMBLWOBTv/lj2DazA1R9v7GxgdXVBWzUF/HMM09yH5zrj+7Gnl2TKBWY88L/O3X2JApDQ1hr9vFnX34MP/UP3ofLr7kVpfIUev0sMtm8MGzk66yk7rJdZKMSJ+267RXc95U/Rru9gQOHLse//Y3fwOpyFzfe/B3407u/go3VVWRzOTQioNOJ0Km3kOl2ERUjlPNZ7J6pYHw4wu3v/gEcPLgfn/rof8KVB8vYs38f1nvD+OCHv4hWp4M9u6s4csVBPPDIcczN15HLlXHZFaPodJs4c2oViwsZ1GrbMDq2C412HxvdCxgey6PdirC0sIrlpSUMV4vYOTOBfKaEbieLfjaL4kgVtakptLNDKE9dg8r4QdSGJhFlKuhGWRA3mVrbMaOPs26U4bDGOpLgpB8GrbSrlaV6POCXJyYMJxXiCnlO5utLsfgXJVCzKNLsdOtAv8f2izptRPV5FLPEo43QzQCd1jpmTx/H6OgkSpkqiv08cvk6hspd9BvnMTPSRqE8j0b9eYwVF3DL3iwO75rEwso6FlaXsNEsYseeN+LCxo1YqI+iHZWQL5Zxdr2GJ8+cwvLqs7h6dBGXj67g6YfvxfFzJJ+dw44d27Bjegr3PPAwVutdtKMKShOjKFQqGKqNot8i32qhOlzDxI4rUZw8jE5xO1a7Q0T4BTJFRP0KomIOvT6BMjlmcObRQT7TRbWcRbvbRp38BUWeCwFx4iSkgQScp/ZsPgKVFOzSiZE/ArPQp0ENepNsT5qlQEUCksCWlCfPMQHFKplJNw4MYJ1Xkla2WeY/HVsgnQjjFaWAATMBg2Sm6yOo/UwN0LPlzz043XOzXyXAX3k2u31IJpv0b5Cf1ES+ss8DmKX5cUs0EwhpeXUDGQPzlBNRBMxq0UNKkliuQZLcwsAiMCaAGMZ6d2CxRBrHGlP6ZbyuNPmvMYnHZqw5xs3bmCo38eZdbewprWFj9STO1o9jY+1hzJ9/AZPj02i1ZhBFM8jnx1GuDqFUrSBTKGCt1UJUGEFt22EstIfxzJk21jrDaFFxCLrST1YBaB6lsngDO0YDAltCCxSYdRYoOjKDxig1HioLZLMUszDkAuBpTNsMRQVhcnZJFFUnNpGQtmRsqsckfZJ7+SnDzs+x97vQ3zMAfeZtTOWOZVh1jOboPqmbBgG3THYrsEFLxXrpGqArMroG2ibZv5YUZ7vbutC/c19p7n9tqdx4FTKIxhLo2v/bAXF+3W+5tTKIHl/LvDJ+TgVZ1X9NwjswgD0gZEUc6hccTwzQ1puHTvEGuHtAxOjv1iM6ZMsl5gjjmAMgg8DCLFZ/80CiPSjPg71D4geDfbYpOdZw6AVtV2RpWrlvuhAhbVNRNFB1DHUawRHjVR6PIo6fEjekECYkx82G5oO6DoR5q5Lbqqogfd+lUIUKDtjXtD2AsfKNpWtAqzFnaZihkMAB0DGgKhYPPypRzhLc+lzpVpHCtteiGAUNfcgWs0vhQBiPA6ONBea/CCX2rDCvcez3Vo9BvWT/TV8Y5IEEszm/Zn5q2wyvtxgE5nGzekWWGXzG9Oe90n1eVlLsrzImjfcGaKSKnTzQZiuR9xIHvAaftTlJIUkiS+3YyArwGLgcCip4/kxSV9eOG89WgKI/fwiLXp/PAKmwOvU8YAVktjYDQ1rimpyz1Xd1L+W1be/TsYs76b5M+y8h8O6a4R9WqGHyyroGva+HSJ9a0/FajtmRViji72XnBF43HINlXk3i2E5att8FtWqLrTpfwb7OyT2w93IMYB/DN4NixkhOFg4k99AkWOci7KDSAAAgAElEQVSvt+nvrgDOJPI9udn22U0AcIrNKW6SjCUSH+PXZS2qCkzyIflczHE4XTxhrQxShQw+JsgBVy+ocTM9ljDPzo95ZM6/43OmFT2qZLKdh8Ka0AdzrT7sKf2Zz66vkczCjw+3sRXMd8KzaLmy7WPK/jXfi0+P5rV0VtNex7rO0nMdimr4F/H3PrfgQlmDxXF5rriYZCuQNpwnQkyM5zye/mQwi6fZydk7y8hR08cgWUyXDAAcANqfw8c+PIR//a478I1r34/P/P67sfMlF5z7pTGIb/5lfOa3b09+Tn93yy/9Mg785q/go9f/Mu76rduREDp+7CN47U//HtpvvQNfDABpCtDDMXzuy1/AC/N03xHsevWb8PZrd160r+7aiQdw95cfwBnqrUuf2HkLbn3jLTiQQl9fDgBeO3EvPvu5R8G3pfvecCvedPMBDF+sn6+3mUlA//jP4ee+9BF85OxOvOd3P4X3XZ/UwH5JALi3huP3fhaffVJGgOou3PK6N+GW/fGD0LM+fQHA1BW45VDyAdeefwBP00df4ncjB67DkZmLiH6/InMrj9I+ewx332dzSmM8iDe/7m04sqnf8xqO3/805lHCrhuOYmfrOO6967N4lE1yEG9+79twpPgyAPBsyn94Hkdw9/896AH8zS7zwfsGFhhYYGCBgQUGFvB5j4E1BhYYWCBlgQ/+4zdi585dOHrdteh2m6jXl9HurOPMueO4+wsPoFDM4LWvOYQD+3ZjvFZF1G6i12/j1IVz2LH/MD5959cxsWMffvQnfx6T2w4hk6nAWK3CmaL/FzAjExWQIS5aZxF3fe6jaDY3sGfvIfyrf/2baDT6uOboTfjTP/siIaeoDQ1jvdVBu91FjpISvTbypT5Ganns3V7DdVfvxGXXXoUzZ0/jxWOP4tU37cX2PUfx+//lQTx/cg6VSgevec2VuO+rxOhtodfL4YabDiPqr+ORR8+h2ehg9+6DJLSM+cUlFGsVVEcI9GijtdZBfb2BVnuDQZDDh8YRtftYXe0hWyhj2/7t2H3ZYQxNXo5Wdg9y5V0YHtuOCGXMLW2g2emjS0A3Sa6SvXMEWGpfNE3o0svG/pIcfdwbz6aIZUSTaR7+lTHlfLKV8nhkXYKf+1FHEmndDtBZQ7uximK1wADQuTMnsbJwDpM7xpBr55DZyGHb/j0o9JsYy9dxaLqLxZUX0e+fRS3zDG7a1cOOiQpOXVjAWq/DPZdHhg+hOvk9OLUwiYX1IbTzEzi5XsX8+jzOvHgPrppo4cqJVSye/gbuffQMyqUCDhw4gPVGhCePHcNGI4Pq2G7kRyuIcgV0Wj1EjTb3b67WSti+53pM7L0OmeGDWI+m0KZqe+rpmymiy8ws6iNNKWOGqVj+OpftIiKdcrpelOP3SrmCk65Vw3KiQwEdszUBjKF3pCaq+H2GGvtkmwN+bT5YBpr7zur9VJqYgTkGLK1XszBQrZ8Zfyawu0RueisAmO4TUjouuSzgsmMrOUlSYzdZMl2ALssSqtyrAiYJdVpNFgs6QnLmIh3s/c3+LZeTkYXewgpWhhyhMqXtvSGV39d+ferkbKvQpzamZBJYRL7L13fMX7O9MH+zyBMTWBnylOg32WLpP6t4hD4HQw7MHCUp7D5y/TZ2Vur4rt3rmM4vYL1+Bs8tPYOzpx/G+uIc9u0cRdQqo9+ZQC4/ifHpCUxuG0av30Cr00Vl4iqcWZ3B4+eGcb4xjFauwmx1xapD1I1BQJt3AUn5dQf2mKx43PfOydTq1TiJa6xFZlBZNlYABZYvVl+jUgEGO6Meg2/iq3JPm9dQMGBywpbY94CiMo0lYa9ytw54l5oCdSAFA83HzYcNyPOxzAzkGS22TvnzelXzASkPoLVPTGdJtRKAytc0aVMdq12bAWCVtOYevwzARYGdHtjFyrYjMM4Y1Fy4kGIReeDarwN6nSUfXULVErxW4OMTu8ZujCWgYwan2cMzOBnUDkBnIvWur8dwGTOAdT4SRS8B4FHAVAFgY+jz2nCJ+PCs6qMyJ7oezS4KQNs8e6BJsLTNYNNWcYQ+b7LIckmbVwvgtlTiJLetb7fQ+K82zhBnFTyyfdX+tGcNTFPdH7g3vPbNppjCa4SZ+6S6IJ/yPTlpHHyNTQCwjCwBlmqxT0IC2ljsGqc4thtoZEUIZgYDMUIhi64D/X1gBKaAfLOaB0+4qEB/uE1FCgASNpzGKu3rvfk97hpOaSAAFgp4s430frLGpChKYocUSyVkMFL7SQxKS0wUP9NCQ2ebxPj4KJrsKX2x9WvzxJ/n/UZkWJUcH/ZQA+fF32PQZpMvxmaRVauFWLZO/DoLYzbAlhG8mLbn/cc+5y8fQGBjq/u1mfJVuuxFAWAXuz1o5/HzJAi6lQxyDCiFeGV7l44rZgBLzKJ9L4DWvPYVZHOgtSykJAPY28D7h4QoWZV+/Xk7pkG2i/1b/EH2N7uHXDvJ/N7qrKQ3T+Kkds5yg5fwqhCmxir7dfq50vEkLnaSTySKMcJFrFBOYljCDqnvGlY8Ih9NMli3sp/f50Ms0QKCZNGJaUPpOFMyyi/lV/EZJyn7fLF1kb6Wt2XaflI4FLdMkGnwh2FleXMFiADAstenYWiNSQk56C0KLVQZJ0y/tVtRtYKL+WvC1/0QU/tLek0kwlBqHdrv/PmLXrtUAOC1u96PN/7S3dj5Dz+Gz/zMMD7x0+/AHY8dwfs/9TG8e/9WT7bFa4HBu7kPsDBIh/H+T/0+dn38tfjFT21+j/X/TTKPDdC7Be/5+Z2498OfxvHUrYff8qv42K+9DTs9GFs/jk/8y/fijs+vbTHQA7j91z+EX35LDG1fFAB+iesUL38PPvDv3odbX65drwHAP/l7+OJVn8Bb/+nn0L72/fjk774bB9yYLwYAt5//BP7Z/3EH7l5OP0oRR378A/itX7wVkzmgfd8deO0vfAJ43a/irt94mwPXz+LT//Ad+JUHwezjGFyn69nvXmauX4m57S3g3g/9Av7JHx5T2XH/fEUc/fnfx2//9BHXh9qBu7/9Jtz9j34F9yqwj50/h4995r048hKS4WfvfD9+4p/fjbRHDL/lvbh9+ffw0QdvxS/f+SHcvgl4/ib9f/C2gQUGFhhYYGCBgQX+F7HAAAD+X2SiB4/57Vngf3zkfVjbWMHoWAWVKiX0m+hFdRRLwPnZOXzlnidw/twirjt6AK+67nLsnRlDD8S0bGJuZRldlPCle57C977zh3HbG78P+cIIkC2pADR9Uc6xQC3Dk/081VOi013Apz7571FvbGD7jv24445/j/X1LmrD4zhx+ixGRiooFotYazS4t26G5I37XWT7PUyNlnDT0YN4/XfeiHu+/iWsN5YwM1nF+NAEHnp0AU+9UEe2XMDIGCVhOzh1qoV8bgjFUgWNxho6vQ6y2R4KhSxyhTKanSYK5TzyxSI2Gm2iHKNMbXfRR6tF7LAMDh6uYniU7DOGI9e8GqPbdiFTnUa9M431qIDVFiUDKihWp1BvZ7DRJsZdBl0CsygBQhLG2lOSZItDUkKBH2Pwhf5SOpVpVomfYZYMNfYVJ0ilpyHlaYqZPnJRkxnWzDHuR2guzWNjZQ6FUgHD09M4d+5FZPM1zEzvY4noifL/z96bgMlxVXff/66qXqdnn9FIo32x5FUmYAVigcGG97MNz2cDMc4XMCQoQFieYIfEwgmGJGCegPnyxiLBhgAiGJmA4Q3YBDAEbCCWgrGNZeFNkm0tlkbLLJqZnt6qq6u/55x7z61bNT2S4TOveZNpHiNpprvq1t2q+vzO/39CnLNqAbIpAsaPo1l5HNlgH9YvSWNoMIuDxw6j0nRRq1TQDDycfc4b8OhTnXhmehBH6t3YdwKYqU7BDY4iO3MU55/mYag4g2/f8zMUc8DqVauw84kRjBw6BL/hIPS6UFjQg1xXP2o1F+XJcRQLTRSLWXR2LUGhdzlyvWsQ5pag6hL4zSB0swjIMrXlogmP6wGnSHFOimfSa7XIXpt+R0HztFJGtZQdsB2A4vrMOljCcJEVKPSpyGbSIRW7bbsptZoloGgFSE3dTKkbqY/vUg1bjikRoFT2s/QidE2Ke67fLKoG9qdMqVq8dr2wOaCTzCGaYTTP+MhaZMBQImFhSccOQlVHVxRlPCe1Go/PK/NO/8kgjR2ENYDRUIJ+nQyeS3/KMewYvrGutoOS1MJQV5gUdSfDc7UaWCHItrQKRlD9VwmsG5hjFMla6SRKOb4uZSfNbbXCeAKFPcdVtR1T4NrZeTSwKDOJS1ZNoj99AuOlg/jFyC4cfuYpVKcnsHpxHp2Oi2Y1i1xhAMvWLYJXaKFW9+FgIRrpF2LP6DB2HunEtNONhktosc77nqxrAwysOseSX2DXyktCUBlLpdaMXjx/tCJTwXP1O+ofZXmt+oUmIeNf/WFTR9wCfAKxJOkhdh4LZPKxJQlFK/NsaCHBbw6MSm3shH15PJSs2mx/zg7aOq62XhZrfBEficqZ00CUelCNdYtrjXK/GGWZApUM7RyyX3dBFg2ivBX4zp/jOU6sKKrXrfpZAWBbuWrXRbaD8zx+zIz0zLMSNqiNdh1P2WM4psyK6ciW3F5j6kiWqlVPA9sqmvtc1q6Wldna5uQTAsMGC0IY2KzHWyUQyHWofUAC8LwGZU1q8JuEV2Yv0GDBrgkqv5sLlNr7lzRR1PFShzeWEGM96fNfE3M22gciJSv3tXU/5rmt7bIlQUgC/NI3BrrZduJST1XmmwVTTR8klXZ6PKk/Re1MH+O5bJcPsOrSi9U7X4sNbPU6NjBa5y3R+204bZKOBKiaNpENeXRPpPPb/W+ugQBqAlpFsCqy7rfvBWZO8Q+TDhRagW3ZaSs79kRdzXb3s8T8twGQWvehSXSxdkwD7+x7AveLBox2f/Galg3agCB9NH2/FuDKNTstACP7GZUnkP3NXn+stBd3BWtu8HXojdxARm1ZHoNu1rzVXav3v2humP1frwejrLX2I7FDTx7bzHcqWWCDJVFn2/ehOZMd7GcKK1nDgtNJl5I45FTPbaYtuja0fb12n9rAMw7+RAkrYFU/FyT2CNkzknV+7b6RsYy3MwLd9r3MjJ+lkOZ93krIiL1nVj/GZmnMOt9eY9IHSQAs77HBrJyPn49s1xtW4sc3rti9wbIwTvZH8t5nxkTXFpbzt9tX1L13tnW6vWb4+PIcJ4kjsufZiSo2cJX9IfH8nNyPk/M+8lJpP2c4NUkDYL55WI4X9ly07/H880T/xeen/cnoTmWP8Vx9LPtFckxOdt9pN3eS/S3//s2oAVzCXdddiOt/MIx333onNp0JCIxUQHhdsgPn+HdU5zdeB1jXkJ1UkG74B9fjwuvuwpWf3IHN54viVGx4kyBSoB+dMoN1r7sG17zplTi9Bxjb9VV85Pqt2FUB1l93J7ZeIUDXx/aPvQJXf90Hejbg3R/ajMvXDyBTGsH2b38cH/7cLvhYiU1fuA3vPkedvz0Ajo6TWXs53n/9u3HRcAYo7cN3v/AR3HjnPuD8D+LOv788Dp+TvWMB4Afe04nb3/YG3PgLzLLYbguAK9tx4yVX4/YKXfv78aG3XwRuwv7v4vM33Ig79gMbP3AntrxuGCjdjesv3Iy7cBVuue8abBC4bH5ODbsSW3ZsxkbpdvldYRO2/uTdWD/nSD/3Y7vvq5vwhk/sAgrrcPl7348/etVKdPpjeOIn23Djxwj0Z7Dxw9/CllcLYZe5kEGm4ANrr8L737IRw1kfI/VhXH4BWYq3VwD7v7gZb3rrVuxDJy567xZcc1l0rps+eQd2M0ieB8DPcqHPv22+B+Z7YL4H5nvgv3kPzAPg/+YTYP7yT94DD9z5SQTNCuBUMX7iIPY++TBK5Qm4GQcLhhZzrdZHHt2HI0fGsGSwiA3nnobVq5diYKgf9aCO3U8+jZ8/vBsLF63CFW94CzK5bmSyXch2dMNzMwCBNFJvNtNwnTRaYRVBcwqf//zfoVwro79/GDfdtA0zZbJKdVFv1LCAlXU+ZkgV2mohl8kgS8Gfmo+ejiwue83LcXz0KKanDsL1WnjZheeiUuvDv/zLvTh8pI5as4Js0UV3TwH1Soha3UG52oAfVJFJU+w/hOsoO0CyaqYvz1TimALUaaeFDreFQoeLRuCgVgd6+lM4/ZwF6O7rwKKlp6OV6UGpkUejtRAprxetVAfCVAdSmT5UmlnM+FTz1UND4B7TgKjOYsz+kuGIrvHGQEq/l4O0kXpL7DC1BEENqti2UiCHFawtBAS2wga8RgXB9AkEAVkSk0quiWZlCoV8ge2cU7kcct3dOHr0GAaLRawd7sbCTh+Z5giq07sA/2l0euM4Z4mL/t4MDo1PYHKKIHkZtVoVZ617Ge5/2MWkczamCmsw2ciyWhuNKvLNEor+E+jPjeGZI8eRQQkDfV24574nMDM9BZesab1O+LkUwmwvWm4/CoUiOju70NvdhUya1JxpFPuG0MoPoOoNohR2IUx3wgmbDOUV8k0zSCX4Td8lCeUyw9HqNAazkf7N1NxleC6q2VjQSyu3jMWyhodyED6uDh42VZBa6s9KnFgsoHVIkOeYspPlrAKl0NP2xwZ6ca3oCFiJCqRd4DG5mrn2K0P+KLCorDUjFaEch/XotnLPOlhMO6YDkcrCXCtz7KDxHAHfOLikgHgEM5R4RgXMeOqyDlopq5g9y/UzPNeWgDx+SjGl7FhVQJTWD9vVSo1aPV4miKXhDNsjUx1P+gyBRKvdXAc4pYBLJmyimKpheWESrzm9hKIzikOje/Hgvp04sG8/Un4F65YX0OvUkWmlsWjxSvQtW4AT1Spm6h6KxbNxonEGHjrYgz2TfSg7nQhTTXhugECVdlVKEbJl17BBjYOCjTwfdZBd1MCSiqCgXmTZKba1nDhAn1PReQ1lI0hIe4rYSNMxjM2wBEylDi5vgMpm27aDVLaikf5FJU0oNaK8pD/5nW3mhA0PYwezbMhlrvPIatBqxlHqQGqAQX0n9W1lLUkNV1mibHOt1YeS+GEnDkRQXNfdlWu0645aNbl5N2YoKA4N6kyKD+v6mQwA1VxW3UB/avcHgSdWEoUdCJex4fG31rCtCqTfsTJedzzPfysZQ4mNo3qtMm4ceFd6VOPaqVmSsRdPAlj+t153KnlA7Yk0d7mtPH/VnFPcVyWxyPyl9xA4jrVP77V0z7XBrP0eG94oYbmq7UwnE0Utv9/AZK0rlb1DgxW1t0TAn7WZur0yb3kXFyijzyG3AVsBbPqR+0Tfb/Xx7TVpzkmn1bbissyV4lPWjIygvodo5aAogNkK2naa4P03slu1LYdN2/RFqZ6S5AGN/ekZR++2Mr+kD1TsVcCKlKrQdze9n6p+jESLao7r+a0HXe0ZFlAT52c9LvQZVSdTWdFS//A80u4DAsOkP9lCO2F3TGeUPjKbjyQv6P7hFkg/6/XAn7PuDXLzFaym7tlqH1ZXIbWdLeW41U9m/ljJD+0AcNvkg2QtVr1hGbBjW+gLINXW6qw01P2tEaZegpbzh3V/1mmHMbtdWZ/SJ9JXAoDtOSxHtftELanZsE7gXmz9mkGKUn2SFtDSjuieIyvbGkZ9v1fHjkPCOKqMZoWstdmQMu5gYq5H7rtW/4lDhj3XYvNuVjJHPCui3fircRb1sPQ27UMJ6GqtZ5N7YAP4xN9j7WKnAL0auY3RvmXmrj617EDcTwLCrXNHc0DUrtE1xqBpm8QWuaKYLtayik6OndlW7GuT5Etpk4yPtf+ba9JTJ1oNet+a1d+zR1QdNrKUl/0tUjyr3UJ9L1OJm9Eci4N/9Wwrz7dS6kPvJdouOj6PYqNivquY+5e+p8XvGqZD9M7EMzmuLJc92UyG2Fltv5a2U9yG078RCuBnbscmsnw+czO+duuV4Mq8k3dh86uux92krPzGJqx7NlbHAETFO/ye23DnWzU4Pn4Hrn71R3D/W7Zix3vXA8l/0/lsC2pWcsorAsDDb7wFX3/fBksRCohyGbbttFwPAb07t+DyhIe1AY/nRzbUbQGwHGf4KtzylWuwoWANZ3MEd/zpZfjIjgyu+twOXPOCuXYzADYAfu96GBhZuBJb7tqMjfq47QDwyNc34bKP7UK7a8fIHbj6so9ge+EqbL3nGqx3NWh/bBjv/vKd2LRWtUkpg7+JjRdswPaf3I9NX9iBd5+j2yu221dswY7rNsb6NnlFz+nY+vfjxle9C7dXhnHVp7+Oa86LW09Tm1/x3tvhm2uj1kRzIXPBB/H1T7QD7+0AcASv11/7NWxN1J72d96EN71tG/bNA+CTTOL5X833wHwPzPfAfA/M90DUAxIX/LX0SbsviiYoagXo2p3czvy1g3BzNTT5xVZUPMn3mwzfNl/Mku+VY7Q7/8m+BD/bazxVp9tfJE/WB/a1z5XpmjyXgStWYPpkfdUOtjybY8gxf9nxlM9JPzM4eh5e3/viX6G3t4Bil4OJyWfw1NOP4cAz+3DoyCiClou+wQF42Q7s238Ilakp9HSk8VsvOAvn/fa5WLNuDR595Bf42c9+jtHjJbz+9W/ACza8DLWZGlKpDDr7huDlski5WaCVV6rgVBO+P4W/+583oFyroLOrD5//3L+hUlMqRsfxsXhZD/ywiplyDZlsFtlsBqlmiNZUBT25LJav6MN0ZRIrhnvR3Z3DVe/4ffyvOx/CHXf8HCfG66g1yuge7MbatStxfOQIDh4Zw3SlrgLZ9CU+bCHtERT1UK+HCIMUXC+Fnp4sHKeBFHwsWNgFtDyMjVaQzQdYfVoPuvs9OG4HamEWLa8bSPfDcTrR3bsY6fwAGqk++E4P6qkONFoZNFoOApbd6UA2W+4RwCJVtApICRyioVeKOQ2Adf2umI1oYi7LnON1zICAKn0qS+SwWkam2UDGceA5DqanJvjvldIMurr7EOZy2H9sBIViJ5YPDGFRrobBzCiqM7+A2xyB6x/E4p4ZLBnw0dOXx8joDI4ednGiXIEfVnDG8tOx6zEXhyqrEAy9CNUwi9HjFWQz3RjsKWBm5D/RnNzFNq2LeglyV/GTB3fDaflINaiVGfg5DyguQb53LboHFmFwaCUyXgZOOIEONwBV8w28DFrFMzGFQdSdItwmJQoAASt9XY64c+CWbWtVoJBICsMf6lTLHllAlR1zi+1B2j5YfYyspiXoqZRhCrjr8WmqgGQM5utawhIUluOwlbdW+/I4W8FeVpxxooAAlUi11XZPogNYcI7mEfWmKAGlnqDAALOvMiSMFM62ooAhj5Qos+YYw2Vde9fsb1YfyfVxkyx4J1aeAm91jI1VuSEBR5qjoULAJmRGls0adKmBi4Jr9HmuX2ygjQZMUgtYWxoLrFLxMK2o5nkQWRUbWqXP4YYtFFMt9Hk1rChO4JIzK/CaI9h3ZA8e3PswDjx1EE5Qx9lrihjO1VHMZLFy9TrUvBymfA+loAMdfS/AntE+PH6sF8+UhxB43WiFAdCqI9DmiRzEpms0ME3XoWYYotVqVmhOcJ8CclotBl2Tlt8X8tgYC2jLSpyO16QEBUcAvLal1eshqjnKA2xqQvLc0dFZtgelc4syXVubk0WneZmYsNica+tDe81ZansZH8XSbDCWUGxq2M/vkZNZUEdUkkahpG16aY5QnXOBOry29LxUP45glQqyqiQOo6zl/Vcr8/X7FQCO6gpLg+xnINkHbKDZbJIbgXWdYulrgUcBpWKnLYpAnq4WCOT7hLUe1BZgqYHN37W1fPRQYuoU8tDr+cXCJV2TWqzrRc2sbDDVwNJ9w4YZ9DPZB3kP1UDYwB/9+6SlrUAit4160L4Wez+RurBiy93u+dDscdbewGPB5Sai/jH2xpL8oOv6yvlMwFuhe2WpLyUCeG6pDhX4Zu7oiuiYF+9Tjm10HY2/3X7pj+j+YCV4xFnSrFr1sjPab5NZbRwCyCWDlfCR60RSdRgBbJ14RJBRX6iBP7JGTRKKVrOy1YSiLjLH1XyM9wX9Uik8lfMEJy5Qv1LteguIxlTsNAYaANv3vxgAtsZD7uWzgJ+8J7bPqBuvOK6wQ4TlLCFPX+q+ZdU5Fdhsrytup4BilTRBW6WtaG33XWWunyWV+NRX6li86lQiloyDzGO79IP1fY/XttwTzby1xsZ6biHnE3WD0XXU9XFM/WMLyp0MAM9aS9xwK7EpobSX99tOEwzazD1IJpPMK520p0GqvU/Z55a9KBoqCQHMBsDx98T7x96Lkn+3P6fWdWLR6jckv7OrOZWwUm6D4wS8S9kD+16ZvL6o1ZGzkN3edu9X7dJOCMZa27r+pLpcg1RjfW3uTYbqxq5CLR2xS46ScZLKarOnRrdlvc9qLx7bbtvy5zH9Ksg00V51XHWNKvkk/qxhxk91lDqn/azBP1HzVznS0O9VyRAebvPehIW2lThmz0naFygNURwwkvdUmfOy76pnvtl29fbeEdtHbMcgWa+Je5M9T8ydTBxzEvPVnt+vOevZ+ivHz/Bc/ksgY1xFK6rgDK781I+w+cVz1IZNNmTPVlz2xpsxYgHZ0izFb1wRzLBX15iFQGJzXAF6c1gUj9yBd132EdyPq7D1gWtYwTr+natx8Ye2t7E71gfVAHq7pYZtB4DlOJm3bcWOd87Wxspn1l37NdyWgIqxbkkAYHJpE4Xyyvfchq9pUD4bAI/jrvddjOt/kolDW3Pw2appZbU9go0f/p5Rzu769PnY9LnXYsutK3DzW24ErPYK1L3kY/fghlclCiP/OsdWwLOxbk6crLkLN124Cdsq9rhHCuC5oXs7ALwLN1+wCVsrG/DBO2+ZlRAACDifVwA/l/vK/LHme2C+B+Z7YL4H/uv2wK8FANMXGVJ+DQ4O4iUveQnWr1+PYrGIiYkJPPjgg9i5cyf/vdFozNmz/f392LBhAw4dOoQ9e/bwe08GQT3Pw5IlS7BixQo888wzONoZrgwAACAASURBVHDgAIKAwsvxF1nnvuhFL0JfX58KuEh2r5XhzF9vWi0cOXIEjzzyyKxz07mWLl2KtWvXshWvvCToWK1WsX//foyNjYH+frLrnKsD6AvM8uXL+deHDx8+6TGoPYsXL8bpp59u2iNfbNtdHwVAJicn8fjjj+PEiRNtm0DjR9dG40D9deaZZ6K3t5cDo6Ojo9i1axf/NzU1hXpdwcOTvRYsWMDHevrpp/n9p3rR9WezWfzWb/0Wf+7f/u3fTvWRX8vvP/5nl6KrK4u1a5fC8wKcmDyG6ZlpTExO48DhYxgZnUSpWkEq7SJoBAgbTWQ8D+eeewZefemrcNppq3HbrV/E44/uxuLh5bjmfZtR7OzlGrvlSoBcZx75zi6k010IGYY24dcr+MAH/gLlGtkv5/Ctb/0MPi2VVhP5dANLVgkArmPJsmH4jRDHR0aRrzbR35HGWWcvQwWTGO7uw+qVK/CK//tSfGbbv+EHP9iJ44en2eJzxZplyBfy2PPYYwhcoFQL4deplnAGDtlSE4hsksooj458Ea5XRWdnGl4OqIc1FLs8zJRqqFeAVqOBwf4sspkG8oUOlCp1zNRJbdtCrphDR88A8l1L0bXgLBQH1yLbswKB04la00O9AdAyDZsawrgK9MaTC1QU0gQdRTFo19FLrF+ZDBJMbmrwmQ1qQLOBFNmcOi14QQ31qROYOTGDYkcPil1dmJmZwuGxY+hbvAzF3gF0AxgKD6N14n5MV3ZhoNvDst4aThscR7bYgJN1cGy0hGf2uZj2QwROHQu7ijgx2Y9vbx/D0+UeFLuXo9izEgsXn8PwqTK6E5MHf4rBYh5rlhRwYvII9hweg1+fQbNcg0OC2J4e5IbWo2fxBiBPtaM7kPHSyKZOYGlfFghmUCPwXzwLlewilJpppAKlwg1TDkJH1QFmWVFTWTAqX0UCwFqBJ2omq/+Swfjk/ibBFQVmNLwXVaohQErFauCBVixw2EhbTlOwmxWLrHwlSC8Wr9HnaL9RKlv2N4wUHLpR9vGT7eR9XNecFMBlAvsCma1AEllFy2e4q4xiStU5lDkplo+qcnG079H7RXVrf54+RwkstE+bea2DUmqfFqhNS5y029pak2Gwgi0pl4A+ENB4G0WKZcpt1Wy2FYZyHxAlkYAIqW+rh0+BV1LYS1CRgtOkVmyG6HWAhYUalneO4n+c7cOv7Me+w0/iwccewb49B5B1ApyxsojThxz0dhYxMLQCJT+LmWYXwsISnMACPD3di71j3Tgy04cARTgU6G3VQekklNoi10S96boe96MNeVXyh645qaEkK3tl3lCtTFDSist/0oVQigTjJob7oulR93Zj961/TqtBoEuULKAtZzmGHSURyBwxMEySB+x7oCU6MdcmKlQJqqoHjdh9S+ZHMqgtb5oVJGZbZFF76rq61BfaWtVWL5FNeINqRVtJCur08WCqWgRKZS7zRtWRVmeynykizSPduWYfx7bulucq+jMMA97nYwkiAtG1wlUssqmJBPOVAlgt6mR9T74MDZx47thgXT/PJeGSABveXYydrUpAafHaU/ciqfvLa8naIJKWoNG8iIbUHk913XH7Xvv6bQBsbOH1XEl+juY49YGdtGJPJEkM4IQu6j+6wVqJBbYFp13flqGkAGAN9s1+b7INWDqqTidqaBtuGmhif0CNXdBqmvq2SQAke9WvCoDtvdu6DckWx3NXlRfQzg0MUgWGRPu9aYdRvqlasIKuqayC6kzlDKDmBfWb+jnvXBrmx+5P+tsWvd/UGWd3DjWxY44EOukltjloOCtWtrZq1KyNBIwVCBufG7OVsXowFfAVCKz/FOZo1xNXiyOaAzIX1CJUiRAMWbWzRNICWr0tbost83Outto/j+1FnNeh641aCTgxxwYLAJv+VyeMWYrLmo/GLUo8lT2Z50xivpu2JZI4ZC7Za0/eq8o3qH/Z+1nsPNGbTUKOyioQV4OoIWybLW4Ccr9L3HNi88k840SQ9peC8hYcTB43Gsu5633LZ2IA0rYCngNc2vecZIKD3d/J+WTft051nVKzOjluc467fl6S+dS+n/W2YQFXvtfoBCVzz+aNzH6ujB8t9kxtjS9fn16T3KdzfCWP5poCwCdLZp/dTzbQt+eN8V7RfgRqJ5T5KG2JPTuY+TMbAJvzaptseyyT91TVXe1tstXaij+jtxt7s8w0+rffc7I59fwD4N3YetmbcPPIemz+xlZcuTSaKwJuM793C350bVx522698s8MuJMavwQ7Z9f8jWoCqxrDAiLjttB0wPaWvub8BuZaAPjOq3Hxh7eDYPIDpDie9Zp9zLYAWB9n3RtvwDVtCv2Ob78J139590nOo088CwADOH4Xrr7iemyvrMfmr2/lPmgHgO9478X4yI51uOqj12BjT/JCxrH9U9dj22PAVZ97QKmQH7gJ571zG2AUvRpuDlBd4JW4g8Z6hSifRRn7LGs9P5djK31iqbDjVydw27q2U80FPkB7AHzTeZuwLWl/bU4o55oHwHOu6/lfzPfAfA/M98B8D8z3gNUDzzkAFnD34he/GNdddx3OPffcKBgJKiHawPbt2/GhD32IYSBBWhs4SNsI/n7zm9/Ebbfdho997GMMLOdS9dJncrkc3vzmN+NP//RP8Y//+I/YunUrarXarMEmEP21r32NwSJ/RdFBx+QbKWD/7//+73jPe94zC3ASmHzTm96ED3/4wwxJ6b122+h6CPzec889+MQnPsFA+tlAUmkDfSErFAp8bjrWZz/72TlBLX2G2nDFFVfgIx/5CPcDvWgc6AulfLmjfhYVLf39/vvvx1//9V8z4LZf9Bn6r6urC3/4h3/IfTowMMDwQl7UJhrHp556Cp/5zGfw/e9/H9PT03OOJX3u4osvxhve8AZ8/OMfx759+7gt7cbd7oOFCxfi85//PH7nd34HPT2znp7/tyzkHf/6N6jXp1CpjKE0dRT79u9heFD1A0yXm2ikHMz4NUzQ9YcETlMIGiG6uwoY6O3ChS9/Gc4650xs+8IXcfTIKN7+jnfgvN8+H9l0joFrpTHFSpSu7kXw0gVWGpZKFbzvfX+OUrnECrmHHjoAv9mC5zQx0OlhwbIuVBsVlEtVFLt6EKbSODoyhsGUi9OX9+CS17wcd/3khxju68Jlr7kMB45M4Yvf+AEOHh1HLpOGG3iYHKugUEjjpS9fj5899CiOj5XRDFII/Cxcl8IfVaQzVCDWQy7bgaBZZTs2x3PRM1RENueiUpnhYHn5RAk9xRzSToCOYhpcXtYL0TvUh6Flv4OOvjMRpvtRRS9m0IWq2wU/lUGN5hErR3WwPUzB42g0wT6tLNPZ3ipGqn9utEZaW2AFS1QwPwrQcpDRqImbSLfqbAVN6tU0zenaDI4fOojegSG42SJmpqZRmSph0eKz0XCbcNwZ5KvjcKZ3YmnXEdQnH8LaZWmsXJaHXzsK1Kcw0NeP0ckAT+0LMd0I0cqE6Mp6KHSswHfveRIP7KlhYHgDsl0rgWw/Onu7cWz//cjWD2Ew7WDV4k7sf2YPHtt3EPUwQEfaQQFphP2LkV/4IuSHzkXDaSKT60Axl+N6xINFqp7aQLnaRN1dgnquF9OBAz/IavtnZY+poB7Vk9UxJQqWEgAmXMMZ+dqKLREgnbW4GBCq97PVm1WHUe03rlELMKyguaKIjAlWSlCY7HKlBqEqF6bhtKgJJGQv8EOrlRU8jtdfFFggQRobtvH+zrSI+iAK9iuIEwE9PoaGTGLdKsCYg00MGS2VhIHZ2jI6kUSkDj87+sb1lOV+QyBOajFS8F9rfamLM2kXLi29uq8VFTRmCgDTkKlhU5CcxlD/U+37lqWqAVYWyDb9I2tIq/nYZllUgdoym2KJ6TBEfyrE4q4ZLO0+hv9xrofS9F7sfXoP7nvgYYyOjGLV0i6sWdqHgfQU+vt7ke8Z4sSOVG4xpoIlOFxZjqemB7B/Oo+xmguf54WaAyEyaOrz0n1HQLStTpU2c7IA1YZmMKH6l2y4pcYt9Vla12SkXqHEFrGPVmohBWuMXbBWHLPFvLEw1rVmGTKSytNV4DExXxhIavBL7bdBuhoHDQnoVxrO24DLtiWm95ugtqjXYwFgDa8T4IjHn5TMEsjX/Sj3fwPY9FjT1tpIhWzxL+8xhZG5ERaI16phsbRW9XcjAG/Oof7C/Sp9kgxQy14ST9aw7E+tvYfOI46NEjzmdaIyE1RQW5wq7H1fCxIJOjEUjUFurRiSJAJRsmp1GsG6mLpRLNJtlxq9TqS/eCxtxaFWSkpIPI4+dQ/IPsEW7dEYKAZPUFBnrPCH44/mduBc+oH0pjwHBNjZQXA9/2RvMzbqPMwKAdiBdNs+2bNrJZvJTElF4vhAczqy9HY1vpJrToIHO5hOK16AczLInpwn8m9VA1jtbQKuZf6Zduv1eTLFq0o2UnOV1by6v9WYqf3EbhP/XRgnJ5JEc1ZZ00YOF7p1ag8l94FEzWCBjnwSvY5l3RAAljXM59TrmBPhrIkkyUwGACt5scrp0kkgyb6XvrZhKC912kcTLhJihc4qZO0qIUkddFyab5RcJLbZYndu9h9r1tIeQ/BX1iPd32h/TvaxjLH9pxkDK4kmNi5JVSgniEXjZ+ah3pcMUBXYZjsPyBpK7LfR+fSDk7H9jurM2/u5ar9ysbBf7aBj7Nj6zUZFb7dZLP71PsX3IAseKtWk3n9FpazXKydBJZMyrH022e+2hfTs382+Jrsd7YBa9LPZz0HJ98f+rdeYrXo395rEfJDkF7st9nOXuf8lnm3t9885/+j+rhOa5D7ULmFB1p3KnBMXHPnyYh09abUuz2rWPiwJT7P7P/pJsu/sOcjXrvesZIKUnp6ynel97uQK4OR+rM6l57m10diAVFlASwJnVJ5DbXvRXJD9SIbGVgCbWw4lOIn7C+/d0bMGP/OapFXVprZ7SAIAm7k0x1rQjx+xdZYEwPYe9uozVZL+8/Z6bCsue8vNGDlpAwTmPptWCvAFuA7wb2kl5wsiu2U6irIlvl3XwQUU6Gx3nucfAJ/yqucEzfqT7QAw22WrGriZi2/E9z56EXwNnDd+6HvYchnVvY0g6KnaYACw1PQVZa0G5GNa9Xv//zwP7/qy7ueCHpseVZv51JWen8OxfV4AcJQkEO/PeQB8qvk1//v5HpjvgfkemO+B+R6IPSfP6c/0K/YTBXEJ/m7ZsoWh3be//W3ccccdOH78OIaHh3H55Zfj0ksvxZNPPok/+qM/wtGjR9sqdc8//3x85zvfwT//8z/jhhtuYMXwyQAwAdO3vvWtDIA/9alPMZisVCqzrqK7u5vbQ4rUb33rW6wwbqcUpod+ApV33333LLBJkJXg6PXXX4/77rsP//Ef/2FUrfQljq77vPPOY/g9MzODP/uzP8OPfvSjZ60EJqD7whe+EH/7t3/LIHbTpk2stp0LmFKfr1u3Dhs3bmRQS1+M6E9SQxN0JdD+ve99z0Bk6kfq9x07drCa134RIKe2Exxes2YNq4R/+MMf4mc/+xmOHTvGQHnZsmV46Utfipe//OWsPKZrI0i/d+/eOcHu6173Onzxi1/Erbfeir//+7/HwYMHT9ofdB6aL1/60pfwspe9LAagf8Wp+St97OFvfQKFTlLhzeDYkT2YKY9hfGIME5MzGBltYHy6jlpYw3S5ikqDgpsemmThG4ZIuyn093Zjw4teyPDsp/c9iNWrVuHtf/xOLFu6EoEfoFw7Dp9rDHcgm+1EJtOJ40encPXV12L0xDiqfgPHjlc4oFjIAYt68sh2p1GqllEvN+Gksyj7TT7nmu5uvOTcxTj73LX4yh3fxks2vABnnbEe27Z9F3uPTqDcasIPmqS/gxd4GOwvwsm3UK4HIMmp42YwM02QBEh5Pmo+1QTOotVMwW+UuWZx2Gwhk3WRyeaQyTjw/Wk0Kj4KmRxfbzOso7M3By/nIduVx4KFZ6F/iOoCD6Lc6kXF7UM51Ym6k0cdLpocsFABAwpauBSY5DirVpuxOlTX6pLwhWWhJkFsGVwJtMYC5hwMp4A9BcyaShNFIMSvo1GrcgJFKu2hVK6iUQ/QWeiG5xQRhmVUZ56BWz6K1YOTWJjbjyHvGJYvymCydAijE4cwkMlg6eLFGCvV8fCeKVTCFrysC99voLtrIR7fPYr9hzxUnNPRyi9GjRSK2TRataNwyyNYv2gIHdkmfvH4Qzg0MYFaqoUOz0ORqvksWIX8kvMQ5JegxvWZ08g5HnqyHpYOeegu5lCrukhlh9Hwiqg5eYzXPAZsKgQtARgHbstheBrSdbMNZ8jwkALZKo7cNmTE3ar6UlviGfvHeB1LDkHrQD0BtUiVqMESq9DEUlZbiUrgnSAeFycWSq3G31YTqeC3irGpIHQUlOTgr47/qD/Uv7nVWtHEYEkrbQTOxcKaBPM04JAagWwxqTpAWUDbwXhOTFDX1k5tGM0/uRaNdCx4zFCLg+oqsEZ7Bs3TbNpDmvqSpPGUJMEqaLoWlxMXAupfx1PKVgbKagz5TPyXqD/43zYoUx59Gjfz0jMKqAiMh2wRS2NScFLoC2tY2lvC0v7jeOmZLkrTT2PPk0/g3h8/gGK2iQW9naiWSnjh6gL6hvrgdPaimKM65QMYrw7jyamlOFBZjAOTGUz4gE8KXOpbDXy53iUBAtfj+4dqc1zVwXNVwytRmNGfBIDZspnmRSsFT5vEGwDMNoVRhUjND1VSAtc410BUwxTeP/Rcoj896iAdeLZtVlXoVLVR1Y6efXvRpgNGlWOCtRqk2oFFPdvVJEuUx7BRIAdOLaW5gDE+pGWxGMeHkRKerW+5P/QaVdPBrDVZ79wFYVPb7kv9XTW14gF79VkB63MF4+NBVGqDXddZN0EzOVnLAsPU3Be1qcqCSAbjBYoRcIoSfiQorGxSqd64SghSxzLW0pyAEUE0x4LQsrDsPpORtpNK+JAWBJZVb2zDY0kiqva2rFezvwpg1crjGKC1P68TEpRVubYNTgTYea2oKHm0D7KttdQObg+AeT/SNeMNzKY5xxb0ah3xYS3QRWvOxN/bLwVtJU59FJUesO/ZZp9qY33eDgCb4L/0uWVFrWlqtB9ayRu2+o2gDc8Fa9zMcQUpSg5TG2taeUbRO6/SZNPjiv7fbECoFZr2NYoCWE0GpbiXOvBy/4mIprKutsAUf+wkAJj2ODNfLWgSUzLqN3BvKJ9m7hdyTRFLc1kfNNaiH+Y5LHA+MW48yrJX0Zzi0hsRpJV9ph0MpJ9x3yWBsVq4UYKfbFtiwWsBUoHSch9WimF9a9T7ncmLSmzdcUBoQX99jHYW7uoQswGw6Xs7ycWojpXZttn7rZuISQiIFokBknqqaNtcNb5RUoXqdgL8kc5bz9BEG6LL1s93MSgW3UGkP8QtInlNJwW6ul9kr7O7uh04pudyc0+z3mw7NERrNLIZTwxhNOfnAH1tz22vD+MZYq1Zq8yCnnpmNdD3O7nbmOfGNvNK5r29bmJJAvoz8fbF1027azXv13PbTvgwx0+uJ16js5Wzcn9MjpUAYNWl0bqQZwnzzE7FS3itRIktydiFzG9ZN7MBsDap1mtaFP9RQo69q8Xhb7LdvJtZe89cY6/GhnXLeutq81CXSBJ6vgHwrk+ej023+nNNf/Pziz56D268+BQWwfrdohzmOsAXPow3XRG3Hea3Cai8+Ebccx3w8Qs34662atDnHwDPpQA2nTNwOjasPknfzAGA4e/CTVdswrYRVQf3zSPXsnJ5NgCeSwEcDdvAug1YyRqHCGbe8L0t2PjQ9bjwul2mJrAam7tV3eKe23lsdr/xFjzwvg2nnAM8bNrO+//32D5PAPiW+67Bhln1rOcB8LMa/Pk3zffAfA/M98B8D8z3gHzPeK4BMAHWP/mTP8H73vc+hsAEYslmmAK7BPVITUrqWbJQvvnmmw00TI4Iwcy77rqLgeHf/M3fsJ3yqQAwgVI6LymA6bzlcnnWQBOcvfPOO7ktH/jAB/Dzn/98TgBMbU6qe+mA+XyeYfP73/9+/NM//RNuueUWVvzSS74sk8U0qXJJxTs+Po7f//3fZ+jZDjYnG0lWy+94xztw7bXXsqL3L/7iL1gJS4rmdn1A5xTlrlgKEtQiEE998ZOf/IRh8siIyhOVwKKtCqbPpdNpvOIVr+DzdXZ24hvf+Ab+5V/+hWGx75MaTQML1+V2nXbaaawQfs1rXsP9SNCY7LrbXePv/u7v4itf+QpKpRKDYILAZLE9lwJcADApwC+44IJ40Pl/4/Ld9a1PYLp0FPmOJjKZMoKwjEbTZ7XvVDnE+FQdI8en8PSBwzh0/DjGp8so5LMMd0k9lk2nGTp2d3Ui7Tkol6v4w7duwiWXvAap0MXE9EGMTjyD3r4hZcGMPCYmarjmTz+AQ8dGUa2FaAYO3HSIrk4HA8UsK1MrtQCplodG6MFvhggaDZy7ZBgbzl2MqZlx/Pzhp3Dxpa/CxHgZ3/vOfcj1dmCM7MgB9OdyWNrXiUULenBodAId3Wmkc6TgcjA+FmBmxkfVL+uaoh6jDi/jo6OjEyRJDmo+wgaF9AJkMj4CvwE3RRbQBVTrM8gUCUrXQai1I+eir68XC5esRkf/GvjpQSC/CHWP6gEX0UgVSL+PFjwyI0PIqr0mBwvJzJXglkCbyKBXBbciB8IoACBBVzvgwMFwAkxssE3huwCtoAq/UYGXyQNuGqXpKeSzGXjZHBp0uMY0xg7sRSaoYNmCDiwqHEZX83GsX5LH9Ikxtmyu1Y5gqLOINatW4MiJCfzi0CTKtQaaQZPVzVSbuTPXh6yzEvc92YuRcgZTtUk0mz7yqTq6nDrWL16EZjCDXY89jNHSFOqegwwcDBZ6gP6laPWuQrpvOTK5PLo7epB1sqjPzMDFMaxaMQy/ngXcAQSpTjTcDkw2M6gzzFRhaO4pCgYyANa1Yh2tqCOQQqCPA0GkNlLwSQU4xTaXQrlNBuYMGrX1qKpPayJK2sE5UqiIUo8/wwFlqhmsYBwHYKiNpADVcFmpi6Nx5PCPkrfofUcp3XhcOeCt1OCsgDXHTOoA1EbBQXNW9SlLWwng2nUwGZTo46v5poO5xm6c5qI+l+w/OriY3JNjAT0NZKm2r1L5KvU0wxS6RJeC44ECUwRzySra9ZBNARn6eQtotJqcKOG4WXYC8Btkn5tG6Dho8PUrgKWaI/2l+7KNiorPLwEx9REOqochwVcFQJ0wRNZ10Jlx0ONPYfngDJYOjuHclSGq5YN46sm92P6TB7BqaTdKE5M48OQoXvHbfVi+bjkKg4vQk+tFuVzAsUo/9pWX4vHxfhw8kUM1LCJ0PNRCBYAbqTpcTsqgl4uAADA5ELD7dYsBLAWzA03/lSpHIJS2GtXKUFKY8fs1jGO7Y7I6Z8WfGjQVllTKOp7ZRl2u3qD2ClHVReBTzfto/tHmQ22l47ieUi5Ln8px+E8D4US6bQFUWn+WBalAihgYtiwi+Xh60zPjx6pW9VJ1a1Xw0rQlygxQ18v1L/Vcs84fXT0/IfCcaoVNuFwrU5TlOo4qoNkWmenrd93IClLq6DKwt6wc1TpqqrWoLVvNWtSAWa1/lRShADDN65DngtgO26BcQB71pwKVCtDbIJzHlt0hdH15Vmtqq2s9NySZwIZwstx5X7AUSbTpCWYRQGx2MQsW2XVP6XrJjpnex0Baq/gVEFbzIXbvMskQ6lxWDpRyWdB9I6Da1C5mtXz0lM9rXtc1jqX6WPDfAAzeK6O93bg4iKOCVlCqh0mVkGOSTBJ1HuWZ2IB0GwBL3Wda+WLdKxBUrzWaxycDwLoJsaQXnjcWkJTkH04y0+tBjVe8/iX3vb5GnkNaUUdqYdfR9t8JACB20Gp/UNpYer/6vLbw1+cVG2/b9lslTRmsruzr+SDWvVAtQHVPpmOL2t16L42BAE6z/9C6s5wN7AQW40Cgr0ddq95faH9Ipfi+Kap+Uciz24JGi8Z+XNR51vcf3o/kjs7tVYp5Xrt6z6L+ENtb3vPUZFHPB3YyiyG1AsJsC25l96+6LKrXbuad3gMkOU3dgdV+Ji9VP1hmkq6RbfbNOFyS+4D5sH6m0LtmlBhhqUHVI4CVlMVJV7Jm7GceySmTPTe6kwjEsuEVJVPYe1NKL3gFS+PVg+eCtOrn2h/D2nvmen+EOaP+k7/FwblqWTv+SuPUrt6ten+0zuTaeN0mxkytM/0ckDjJyQCf/oQ9fGpPiB1DJTsaCK9/l0yaiBIU2u8NsZMk/5EovSJJe9J2uy/Vc1kcRsbua23A/qw+0Db1sWboZ+5249au7TYAlnq9erMyq0p9lVC6aFGsmzkqLjyzJoXyTJDnDJOcJt9HJHlDH0inTs1KyJxrztoW0GZfsDvQuli1E6vdQb6nmGvUz3LyUfrz0udTAezfjxtf9S7cXrkIN/zgRlzSxiTNv+9GvOI9t8Of06q3zUiLLfN5H8Qtr74b7/rwPgMgo3cLdLsSWz6ZwbXv3YaVbWvp/goAWGoAGxvkRBvH78LVF1+P7YgUxyerAYxfApC2XbNzAWCthH7Fe2+Hf85m3PK67XhXAgCrGsBaTX3eSXcE80upA0x22pc88ApsuvW12LJjMzZStTk9NvvecxtuW/olXHjdXXhW9X/l6M/V2EoN4DM342u3XomVsy5N6vYOW3PnFHOBj3EyC+i5agCLDfq8BfSzm2Hz75rvgfkemO+B+R74794DczwG/+rdQorQG2+8kS2WCcYSxLVf9FBNcJHAH0HTZGaovFcAMClACSw+1wCYzksAl2oS/7I1egUAE6Al+EuK4yRspuvs6Ojg35P98V/91V+xmllA8cl6mNS8BD5JjUtQlgAsQfO51MrtjkU21WSdTG279957WUVNVtRzvUgxvHr1araRppq/ZG9NwNYGv+0+SyD/7W9/O/74j/+YFdWkdiY7Gw9TnQAAIABJREFU6OS4CgCmcaRzffnLX8bf/d3fcZvazYHfFAC8774tCJo+nty3G8fGjuDo+CjGJiYxPjmD6VKV69cGjSbXlO3q68J0pcSxnpmZKn+NXDAwgLSXQnl6Glk3hUatjPNf8hL84dvfge6+lQidGkbG92DvnkdwzmlnolZt4tHHn8bff+Y2PH1gHOVSE+mGh0I+xOCQp+q3Og4CeJieqpPXMppNoF5rYvWSQQz25/HU04fQme/Ei847A//501+gWi0hW3CRK3ai0NENNAKUTowztOtfkEcj9HH4aI2hQc134GU8NMMaXLfFtXkBD06aolYhwqAJN2whn8misyOPrBcimwlQrwdohWnUghacbAgn46I0Q3CxzoGAZtNDd3cB+a4epIu96Fl6BvJDZ6DuLUDLXQA31Ylq6KHqpeG0GkhTkIi4I9JopcjsuIUmBbw4mEiUmP6/iZQGPGzzGwvuahWoDr6p4L+2FEMTaVLBhnTUFHyyoSfFdjaDRrOJ48eP4Oj+nVjUmUMv1UseyKO/YxTVyV3IpipAUIfXqgGN41i9JIeVK5bgmbFpPHZ8DDPjIfwZH25vCNfzMdjdj3PPfBXu2rUIP9s9jbGxA3CmDyHdaGB4cBArlw7g+OhhPLH3MdQadaQIAHtZZL0siv1kld2BGT8Ht9iLXM8w+odWord7ADmviqznwHM74eaGMOVTT3twHIKEQJNqHFMtVYLqrGCNIC/XB2Y41ULWAdxGFaGb4c+kWg2kmhSCySFMkZ18HU2PFOgNOK0s3JbL4y9JuJzAQfVpOdCsbCUZsTFAUgFwqilNAU9aF6RgFcWuWE7SDGMdpVFqqngSh9StwLYADRuwGhtAXQ9T9ih5DwXLWWlrAxkmUlIvVQeNuQxxVA+NlbWsGBTlsgbOGiZGMEaDAhEZ2NyEG6OD+60mpzgQXmy00qYGdTOsIJtuMMwJfFLAp7mfMvBRQAWtsA5kHF7zbquAoOWg3kyh6btAPotyGMDX9W8ZAuj5zrCP6wmrQDP1I0MWnVDBOpuWBN2onZoqkEo+bCDntFDwgEKqgQWYwcoFPoZ6x7B0cApoHsfB/Xuw8+ePYNFQD04cO4HRQ1NYvjiD8y98EboHlyAb5DFRzeFgtQdPlBbh4UP9mA6G4IceUk4Ah319HZS8FtKogmdaWITfqqPlErSnGt11ZFst5FJZVIOMBtWBChKzRaNSjDMY1JCF+lHBQEo4ULVPee1zEkKkaONRsRIMBOKLfTytDU4akONqEMdriUFDlABhAwX6nbI6VwFbAf28LkwNW7U3US12FaxX5+LjsIJVe30z2NdwQltJ84zSgFfZm2uFtxbcqZMqyMJDrMGOQH9WuIg9sgEmVDvZSCkjCMXRXJ12o+2hFVjWan9tP6vWmvgzR0lwUnJC1p55fmB1n0Yw+glUHkQJhEpA2sBRnSzB5xbFN1+cAisKemsVMq9bSn3Rv7MD7RZUo8+qWuSqPwW+GzBECRu8ZyhYztfAfWDVBNWAX5JdBJQyXjKq0kjJqFaZttzXnRF/9tHWxNYeosRLah7y3xkSK/cFTtzgNqmD0Xu4z8WyXEoAJJIGJHPKzFUV7Vatoz/YGUJgWgT81LKyEnFkDWk2wUeweFlyXXCbdX6A+Z2ifhGO4/ESXqas2RkcCqCXf7erA02JI/Jetv2PQCqvdWmnVoyKCpssrAUyyz0oWrcqaYrKYkhihIK0Mhelf1S5BbXmVQ1gc1H2uqdkTQ271XQOEfKx1RVKXWnb6jwGNhhu672JLJbFBt6CKtwOPf94v9IJHDxf7L62VHECuxX0UK0RhwOzNvR6N+tY196VeWHglUk8sC20o5rBsa6xoK0p3aFQt+kTmeOSZKG6Sh3bKHv1eNgALVqP0ruqjyPEMxtQRlBPzUqpq2uuWf/Fxqux/UonckTzNXLl0LuJOZQaMjtLQ/2brb+NgFoop7iaKIQt4DYJvQzgthbiXGAs1pA4X5wNHOXZWic4yGftNW8S6yxVuMwkuw3sEKPXucwd6QnZi/nf1h7E8zNhga22jkTDBdwlB0w7rZh2t4HGvJY4yUcBcQHsklQVKe01kBYwLNNKULq1rk4Go08GXg0gN8/RUeKCfE4lUkW2z2ZZzO4SvbtE6zEavyiJIH6f1uvE+k4lz7J2uwXOx5KWrKQ0exiiJIvoGUHGPwyp2FHi55LMmBh3s2qi3I/YaKtkyKgT6Pm/7VwRNxOrv2RvmrWuZEyt+xvN1UvPmo2+2ky9X8uPRM0JUuF+9CK01bAaSDy7RvDcjdJ1Zx9bj/Xn7MKup67C1nuuwfqE8lLV/d2HlSsGsG8/2kBiOsMvD4CxXytbsREfvHMLLh+Ot1Ssl2FB7XYA2ByncCW23LUZGynXPPmix7lZitLEm04CgCPFbgbrz1mJXb/YbSmAo9rImSu24EfXbSRfr1O3YedNOP9t2zDwns147TduxM3n2OOrx6awGZvX3ogbv/zLQs/naGz97bjx/KtxO5T6+Zrz4ldGFuEMxgv23PlVAXBkpb3+2q9h6+/F15z/wE244p3bMELz5TtbcPmCX8tymz/ofA/M98B8D8z3wHwP/JfpAYm7PWcXRNbKBIAvvPBCtmMmtW2y3qsNauY68f/pAJiui+AtwVGCvwRT//Iv/7KtKln6gL70Ebj9gz/4A37vtm3bGJZeeeWV+Id/+AdW81It4Wfz+mUBMFlNX3XVVazevv322xkck3J5rhrJ0ga6RrJqJjU3KYL//M//nO2mk+0UAEyKbpoPr371q1lhTHOFAHcSwv+mAOBndv4jpmdm8MMf/whP7d+PiZkyDh0ZR7niG4bU21VEsaOASq2OE6USR0H9BqkbUsh4LrqKHejIecg4LaRTIfq6u/DmN/8Bzt7wSrhZoBHO4NChPdj1wE+xZPESHBw5iu/d+yAeeXwERw+VkJoJ0dvjorPHI2YCpDNwvDyOHJmAXyPVoKopWCzmkM958P0qCpkC+vsKKM3MIJ1zkU5n0Gp5qFYbKE3NcJCjtzeHVauWwE2n8OBDezE93USz5bFqjiCN61FdUAqqppVi06VAeBMuAb2wiYzrIOOk0NvjIJdzETQoIpdG6Prwci4mJhoIGgG8dA6dXT2sc2zR71Me8oUOdPcOoqt3EYp9K+AWFyHMDaKMItcPhZPlY5HFq66Wquo0EuQKUwymWxrCREEQ9U3eDkao4KfE/RQscltkz61qz5Iatxk0WKFWb/iYmp5GZaaE7jwppdPoSwM97hRatadRnXkardY0A/QOr47ejmksGqhizaqVOHi0gp2HjmBmLECrGiK/wEUu7yMNB4XMUuz3X4pDpV4cPT6CqZEn4FbKWNzfi9UrBvDkvifxNFui+8T6kPYKaHkdyPZ3I5fvQr3uoWNwOboXrkJVSaQx2NWB3o4O5NJ5hOkiGukulHyH+zYgq2dXgXMKqzD8ZbCilXQppax2KVDdbLD1N0I6t49sOkTdTyFo5dFoppFKuwidOlKk1GxQIIUAXhohKUwYBiiVJYE2rnHLwW6KDNM36xZSrkteu9rDlaCcDmRqgMEDpmv4SfBdJ9obrZFSMNP3dKXOMcojDUSUlaseYyukynCQbIIVbTDKJa4DqQEw/cqowrRKmPVK4vmsz0f3rOR5IrgbwSi5LBPS1/bO1GqPIZ4y5w5anqYcdbiuD5cmdOggCDKM0LOpAJlmCXmnjiCsICSVaaqfVfohJ33k4WRbKLcCzKSyrIxkJZ68GBKGTNxFtS1/UlCb4CjXXjZqPl0rmyB42EDeaSLvhsi3qlicKeG04RBducMoZg6gq1DHM/t3Y9++p7mmeL3UQFBuYuGCFlafsQb9C1fCC3twpNSNA/5i/PRQEWMzC+CHPaxYdtwAaQZNKVRdB1nHR6YVolJPI/RaqDZ8rmvupEO4TarbnYaPPFocWFTqUU4y0AkdKjCs4VQk8dJ8UJN5y15X8X8VODWMSNQpOnjJc5FtsKXipepYA4hsq1v9Pn6u4Vq4+tjaQlVsyBle6s+Jio7tzDXE4flKJ9EKGg5kEqhsKtBtoK4FgBkGabtfOX/EFHRChtSJZfir+orrHvP4K5jIwW2CU7rOp14yvPcqRaOC2axidCIjWFk/ynZZrUyBnEYZLwDKTE5yHpj9FKMwsoZ9GtyystrYVmu7WwafZGMQgXOBD6RwZgAcC8KrtW/goA7iMgCNfAyMhb30o1I9agCsEyQEAEvg2ySlaMWiar9INCNYageWYwpcG0o72p5bjxEH2rUaXc8+EYpF1va2ak+C0/yngKIIOsfaJnO5HSyQOapVxOpaLWBv6uiqS+X5LsF7G+cmVWe8LqL3ymfkTzuxx6w1nYSjKLdWZwp4j+k4efu0pr5ur4yLBTaVclCVQWDr+JTDzgH8ZUjbo0uCCCdb8N6i2k2/Z0hrkg9kTqralwq8apCvb0kCu+3rE/ZHh2nK7ZHXnt4ZpL60hvKG51l2x1wzNKEYV9uHViKL+4W1JmVdR7cJUuHrpJk5vljwZ6Rd+j3KLlolp8jvo+Ud7QECk+0a6zEr/TnmjgBgA7usvVdlOESJFKLWjDVfNcrMS/t3MhVsFbD8Pgl2VZKQdVs1VtLxfUolhOkdTO4leuz4HitAU9i1ytRSB5aMB/0eBYDj9X7nWiPJtkX/jizm536PvmfywRPX2M6JQNLZLErO+7+sQ10mIz4fVJ/YQE2uzV7/vLaihya7OdFnrWSfOaaq+XEyaYIObfIs7PGUvdr6Ge8BVpYCX58eLnEHidaEJMVE+8Nc/Z2EkCeDwzYANvbFem+dFT8xyUnUzxahTHSSDW5lL2LramsNJvs1DpsjlwqT9BCfOmo6m0wbmd5xVws5h1yH2sOsxCprr1FJpBEYllVjpU3ohIio5TYApvfpdLBEXV+VfGMcSCyYn+zCWc9VViddfNaKU03FX9PvS7jrugtx/Q8AUopuPr8tWuRzi0002/6+9dSVYukzokLlA8ylxN2zFZe9UdcfjoE++5J/BQCMEu7+wMXY/D0fWHE5Nl//R7h0BeHtEp74+kew+dP3o5QAj20BsHWczNrL8f7r342L1vQjWy+hNP4E7r1zK2568hJ8/ZOXgyr2zvk6KQAGsGcr3vDGm7FPHyCygAYweTeuv2wz7qpksO5178eH3n4RVvZnUS+VMLb7Xtxx603Yd/HXdc1gfQCBq4UMMhUf537gTtzyuoiCq/EcwPDwCEbwbOv/Rlf3XI3t7i+8AW/61D6gsB6bbvggfm/9ACcuj/zkZnz4/70DuyvAxg/ciS2m7b8qAFbW1Rdfdxd8rMTlH7oB775gGBmUsO8Hn8fHP6nOhXkA/Gvaa+YPO98D8z0w3wPzPfBfrQeecwBMqlWyYibF6b/+67+ykpSsfgnwUUDwZDbOduf+VwHAVOeYFMwEgKlmMNUEnutFdmiDg4MMRklZRxCYFMNk/0yWy1Rzl2r2GmXNSWbjLwuAly9fzpCZail/8IMfZEvnZwubCQKTDTRBY1IBk7J6amoq1joBwDQvyFaabKYvuugifPWrX8VNN93E9YVt2PybAoD/486/QKlcwf0PPoQDIyM4dHQU0+UKmq0U6j5ZIHvo6eriINrExAzKlTrSGbJlDkAizFzWQ6MWoKuYxsKBHhQLGTitJs45az3e9sdXI9vRwQHrVKqB7975VWz/zx8jcEI88OgUFgx1Yd+eEZSP1dHbm0XoBMgVsnCzeTRDF4cOjyKoAUGgwIjnApmMi3whjc6OAjyP6vV6cNOkxq2gUvZZKUzwz0kRoG6hkM9hxYp+BEELh0eqDBsnp6YRNGtw2JqVsJvSLjadAAHVkKWftQJW0bphCgO9LhYMdGJ6uoqurk7kOhxUgyqmpgJlVZ3OY8WaM9C5YCXrGqvVFlJ+BWF5DF6rgv6hfnQPL0G2ewka6EO11Y+q24NyKosG1QRLkWIwRLblwWNwpgBG00kjMLVeI/hrALAOAprMflbhhQw+PSIQZPHeqKFerWBifAyl8gwWLlyIvu5etkauT40jXR9HpzMCt3kcLX8UM6UR9BSLWDqURwYHUMyOMgAem0zhwb2HMHZsCjknjUwxh94+Ah0NjBxu4tHjw6hnT0PfotU4dHgf/IlRDGVSOH1VHx5/8knsOzSCZhAgR73rdiDXuwze0ELUaO509KFv4enI9w3ByWRRnj6BdCNEZyaDvp5OtNIZNL0e1FJFlFMOGo6HFtVrJvUv14ilQDf9S8caWV9DIJ1Uoi20sgWkKkfRmjmC5cuGMVEOQS0Jmi5abl5ZwYZVZJtVOJk8qkij4ebZgrgZ+vAcgpsBwoCC4xSIoHFpoJVqknRKqU4V2TL7f2SPqWEZw5iY86VS99B/oQLADIHpnApLGbWZpAi02w5VIF+iVFbIl87X1PXmbBteHb6yYYkKYSrlJL1SbHOrAkgq+KzIA887CoIaqzuJQav3kY+x69B6aCCgJApSy7PaJASCCkAqCK+AZtPlPcJtzqCzVUIrOIGW58JPL2Ejc0rkaDndyLhlVFoBJt1OpCi33KwFCdgThw+1Rau6CNopBADznNA2tAQvCOKTLQD5C+RapAIOkA1nsDQ/hdULffQWjqJVfxjdhRYOHdyL6aljaDZCoOGgw8uivy/EspXLkekcRrnSi/HgNOw8OoCHx/qRcbuQ9wqo+Q3KX+Ga4xRkrZV99HUXETap5ngAx/PQCELUGym2tmcVViuFBsu9suyZLSXByaiWLEqjlwKePEZ6wqgHHFs9pcYpqv+qrM4VyIyUIyZAqpCzYg76RLwXaoUo/4gAsGU5yy0SRqTBs1KhqPMoJZHAJA2AaW7xXFDKO6U81lBKA2CBHsq+WitYNUlSInc9v/VcJMUqq5EFAGu7cAm8iuKd5zWDLVVbWwEudU2CSBn+GnUzV32N/jMqoSiIa6/FdmoaO8gaccsoiG7ayLBaK701bBBVtkB63d3qvkDXS1uOzAOrIQK6TQBdj4Gq+a1eJkiuVcrG9lv/npMPtCqcYb4Fk41CUaCRBmvmvPr4NgCOuIuGDgnrW5W0Edl7c/IC7el0DiFLvBlFkMlcsgWW7GA7T1lWNSvFubwMCLCC+GL9K+2QpAmVXKMAt67qa51W23TLnLSAqb2Q7DZxgo3eX2Uc+LJ0B8naUXcRDbUNBVBvUgBYr1VRIcr4WHblkpChSiSwvwkr4M1YyjrnhCmdNEVlEPTL2DTLbUWDKQayovrXClZbcWvDWnM9pNrWCVACuPk0ej2aOckbigDDqOyBHNP+IhcB4BZCUYhbQFH2CZ6Xek7y37X7gCiuY+tBrz0zVzTkNs4G1j2UjiXqeR5j7QwidWrn7BMzXzhrLb4eLSBpEJfer5UbhHXPkyRArXxP7j+Rajha83Jd5lFBHy92d5E5JTDX2vP1Tq3AoV6PklimlqmUj7AtptUatNcf990pAHA7kGevmbiyePY1mmu1Vb1WXekIMKoLmbV/63UhfT5rPVpJdSZJLrrM+D6h/2XOqRMceL+x3Q10wo99ndLPyUOrJCT1sKvmuoLzSSvg2LHEmUbWg57fvNfrPVjd1NWxk2pnM+7W9STBarIf5Wk0uldFCVs25LXvFwpGR0BVrVveyAXPtx2z5JjLJLVTP5KAOrJr18mBGtLK/hHbR/Q9kdN0pC+t9dF2rKznLbumMI+LPIcbx5Vo3ajErXjiielbvg/GS2tQwiUfj5OJ9PdE7RhgJ5JIIkbMxULA8Bxc/f96viygxcq3cCVu+cFmbJib/wKPbcVlb7kZI8Pvxm3f2IR1p1K80gBoFSpVF57TYri5CzdduAnbCL7NqUL+VQAwgMpubLv2nbjpvlKbnaMTF33oNtx4WQRF2wNgdZyt730rbt7Zvk5yZsEluOFLN+CikxHgUwFg+Nj1ySuw6VZVYi0GgMkm+rGteOc7b8YuhpTJVwb9r74BX/7wRRaEHodYRwO2hbL6LKlrz3/v7fz3zFu2Ysd717c78Nw/e67GtjmCuz92La7/xm7M7t0M1r1tCz799g3oNPPtVwfAoHN99GpsvlMwe3R5mQuuwpWVbdj2wLwC+JebCPPvnu+B+R6Y74H5Hvjv2gPPOQCmL6+kBCXwSyrg/fv34xOf+AR+/OMfszUwWQo/Gwj8fzoApn4gq+itW7dyXV2Cv6R+PRlUpbq973rXu1hFS9bXVLeX3k9g9vWvfz33KcHgSqXtk2RsDv+yAPjss89m5S5Be6q5PDEx8azGiU5K4JrqFtPnqd7z1VdfjUcffTTWHgHAdGwCxfQi9S+B489+9rOsICbFsdQP/k0BwD/+1l/j3h3/iYd2PYbJqRJmag2qIMsqLYIAVJ+JvrwSQM3nC2yF7DfqSGc9to6m7+W9vQXUKjUGbr1dORTzGRTzBVx37fuxZu16pNwc6vUKRkaewNf+9VY8/vQTOHi8galJH905Fx1OCjOVBsq1Fnr7qF4ufcVN49iRKYRNF5lsHg0/gF+vY2ioH2tOW4WRkaNsq9sIapgpTytr4UwajuMhqNdRq1M96RYWLyZQWcS569ejGXThZ/fvxaOPPIUgoDq8IVoctSOfYApUBlxDmCAVUIVDtQx9oDPvYHhRD6rVMqrlJvygid6BIorFDjSdJqqNBk7M+Cj0rsDS016CBUtfAC8/gLBZh18ZQWf6GIZ76+gtpuG4vRirdWIqHMRk2IuZVoYMm9nq2m1lue6x8jRUChRVR1YHxNvs4hJAVoIdlSFPcA0B1TH2GWTTn2PHj2JowQK4TgqTk1NoBE10ZJrINieQ9kfgNo7DC6fR25mDE1bQlaujmJ2AExzGaacthx9ksPfABA4fPcxJFLWyh4EBCmI1cOBQBeONITzxjINyawjDy9cClQqKjRks6gN2P7UHzxw9ChBUbwXIZYvwuoYxzaQsh5zXh1VnvBhhpsAB3f6eTnR6GTSrFeTSLrIdRfipImaaOZQzOfgEgAmUEeomoMfwVymfWQnH4ksHPnJIuR5D7srIbvR2ZNG9aBVKDcAPGhwwC5EF/BDTRw9jzXAXgnQW08hixutAnY7nEhyuwQsCZFJpuGEWYSuDwGuikVJJP6kUWd2SqiUK8kf1F5Wyq9VSlrocZyHFr6W8IbtgZRmro6UuKZ3FYloDPW3fLFNAlHkM67Sa14q1mplikgX0TyS4L20RxSe1h9SFzCEt5ZVR9tHn2TpV3VLpaiiAyUgibIIs7shFPQgUGM+mqWY8eRSn4daUktpvVZDOBKgFZIicgdeqI1s6gGxrklXMfn45Vd2GHzjI5HpRcCuoI0Al04t6K8/20Pb1KHiu7J+5JVRzkRXNDgIGXAoACzBgeMaIuYksKcLhI9sqYUluDMv6y+grHIUTPIKegoun9z6GSvUYcl4HCukiVi4eQi5dRbG3GzPNbpyorsbR2jo8fGwAe8t9WJhrYUE+i0olQDbjwk/VEDpNuBUfuXwBpWoZfX0dcOGh2XAwPV1BKt2FctBCFSGq9QoCciNI5ZFy0/DDFl8vJyGI7bNVo5nrIeraeQYmarmagU06QUQNnRrxeOVEBWLM3mEFAZXIV82oSBBl47wIQtrBYQUYRE2pxocDrRE3QMAKZxXwjMYusq+26wDzsbXlrwAoEZYxnNNQTepbO6zcV5Od57QVYBX7WWU33ILLan2tptUwUyyg7XrFClxTIFpU2JE6ThaavZ5VokTUmUb5pd8say6Cf3FrYW67vFfXAJfzsEKTrICNFjRyhEgGdpNr324rt8FW5/K+pNa1CYDrTAQbomkSxYdSMF8dh2Gxni/tATAdXsFl01dyfJ1EIHNCbH1N/2i7b95OVM0GGeConxKKQkkiJBtye1+MQUpRAEuChIUY9DatAK0oSNVCsU6v0sdiL/59BJVsCGwSbKy9fxY0sSyg9SSODm/aoSCaEmTqpAJrrQu0prXDSUUp9rVQLbXWISckaYW95phW30ZKN5MsYqxPJWUoUgfbfaDAq65HrOv0ym5hg4xIyWYkpAZfyPqNd260rtWltNg1QeYgwyxxOJASCHbyE90ndH1wA1QTKlqZuwz9qSSI7l8DpvQ64XNp+MZdqpXU9Fd7LdjrVo6hFo+ax7werCQFdXgjO9ZjFk/kMu/RANhe13x+szyiuammseUSIHDUfg7R7ZHjC1w0e5HYbYtyX11ILE9DJepIA5QrS/TSiuo55r+sTXuPmHW/N5+N0HVyDSX7Q81WtSbnqs1rf4ZLauiXPGep/tNuGTHHh2gtJM+b/Ddfn+XUYatg7bEx5044ANhzia+Zc2SiNtFzmMwpu9ftdqjP0TOS+h9dn6wZef7ktWElt9C/bZWpOYdV0sTe56RsQWzk9f48a2zmcleQdUBtUZlr+triNZTlvOq7T3RvkeSP9vVxo2QT+/OhZdshzwqxvrOg7aw+tdrbbh7Y9axjDhl6C6dLNE49+nkt1qfWuk6Osbj5yH1brUrLpaBN25LHmEtY/XwB4NIv7sCXth8Glr0Sb3v1uvbWwtLRzX24+7PfxRPI4dzXbMLGpe1mf+Jn/m7ctfWHeBoDeOn/cyXWt6kvDPjY/Z3P4YcHgYGXvBlXvqCdCfUI7v70N/EEHedNV2J98i2lXbj9tnsxhtPx2ndehITbM8Z33oHv3n0/tu/ch+mhc7HxxevxygsuwbqEzW9p5+340k/HgHWvxbsvTByl6WPkF9/F3XKczpXYcM56nH7BS3HRumFkTgXEn7kbN3/7ifbHlm6b3IXbv0LXMUdf+CPYddfduPuB7bh//zS6VmzAOetPxyvPvwjrhmfT+/Ed2/DVXdMATselpBq222j6DFh10dtwydqT0f82Y/2cja06dmn/dnz3ru14YMfDOEx9++IN2HjBRdjAqm37dYq5wG89+Xvs+YAVG3Dhqy7HpRsHsO8bX8K9Y3PMsWcx3effMt8D8z0w3wPzPTDfA/+deuA5B8DUeQQy16zFONU4AAAgAElEQVRZw0rgV77ylejr68PevXvxzW9+Ezt27MDBgwcZBpMqeK4gnABgUot+9KMfNXbEcw0Owda3vOUtuOaaa7BlyxZ85jOfaWu33NPTw7bU9KWOoOxDDz00y35YlKiiWk6eM1kD+NOf/jRqtRofk2Ao/TcwMIBLL72UYS6pW8nGeWRkxADO5DHJ6pnUv9/+9rfZOpr6bufOnRzApb6g+sFUL/dtb3sb9+WpXr8MAKYvRueffz6+//3vM3Sm/05l/Wyfn66b6joT2F27di0rgO+5555YEwUAkxr6k5/8JIPtJUuWMGx+4QtfiC9+8Yv8H0FgCk5Sm8hammohX3DBBbOy0E91/c/V7/fs3Ip7d/wUX/7K/8KJqTKqVOvWSbGqVgEhUtKG8P0W26Hm8zlU61WGPOSs67gOurvzXMt2/PgUOgseg5iejhxef+kleO0Vf4CenoVopTxU6mPY8bMf4Atf/jxmqgGajRSa1RqyBL88D2MnqsjnqQ5vCg0fqFWBWt3D8uULcfToOFphA/19PayiG52YZnwXhD5bC5PNc29vEb29XQxeCUQRqCZ17eBQAX39PfAbBTz08xFMT1bQIuLEakAKCnoIUykEYQi/ScpnUuFV0PTJohXIeCksXdKHbA4YHZ1GtRpwQKKzJ4eFi/qQKWQxU/cxXanDzXQh1zWMwWXr0btoLbx8BzKej7xDdrcVdGUdOF4HQqcHJb+IyXoelVaOUBTbGlOLKAzP9WG5BijpQZXVr9ZAGSUk/SSCCxFkYegb+GgFDTQbPhq1KlxW6LXQbARwXQf1Wh1BZRzp5gm41XEMdvooTTwNJ5yB2xrD2lXdcJsTyHslnHnGaWxbPTpax/5jB1ghGpQ6kMv6yBRamKw0cewEcOREAQeOFTGwYCW6891w6lX0dYfYs/cRHBs9glRKKZOzmQ54+V5MNavI5Begb3AdCn0L4RZ64WYKyKYzGOgpIpdh7RKaqTwCN4+Gl0c1lUUtTOkaqspmmEEfA2BR2BHMd+CTxXZYhzOxF5l6BUMDw3BzAzhRD9DIkOrSh+uXMfnUXuT9Evo6U9yOILcAtcwAyk2XLZ6pbnDLLyGsltHy6xgcHEI904GpQOLvUp/ZQaupxkuUIRJwk7BVxA+UZIs5v2WLSXFrCuNRVj8dRdW9VYFbBdfUodV0UIEsUWTae4JAPQkmx2CetvBVtZPJ8lYsNTVWsgKczN8sy0dWgvJFqKA0QX0KPHKtR1LVU71JJ41WOAaEZeTTOaDawdg1TPmohRMIyP7YzaPgeWiO7kGuNY0mSf0Lw2hk+lBteijmCkh7LdSCOsJ0DlWnGw2qlx2Ft5UlKY+/VmRp5SktbbIGTzGc1wFEDVEp0OYSZm6SfXkdubCEJdlxDHdPoDt/GD25w+jryGD3ow+jXD2K0E+hkMmjr7OAhYMdyHX3YiZcgNHyuTg4NYyRYBGemElhVcHHUNpDreoi4wZouk1UGmUs7cyjHno4Pl3C4oUdSIdZlvJVqzW0nF4cq4WopD34tRIrgZstsjV3UWmEqLeoNrIHqnTMGmtTD1jtEAxXtWKGg7qhShjRU8QEREW5aezirYkSC7DrYKSo3tQUU6BDnTuCfKq+rJw/fjeSmD8rbI0ltFornNBiKVgYAGsYKcpnPppRb6nrEajCQWqjFNRgW4MJVipz/V6pI6wBpaWeU8JSRwW+tXuABI/50Dq9Qdaa4nnK/pmmm9SvlDUR9bXen3VQ3EAT2bZ1F7G6R8N4E9TWgFuQm+AHtbx1zWVWeam17wiVsNRIpp8NgFE27zJGKlnDqhNtB9gFqnA7aLbRmBvHV2PXqsZF95G2l5a6ijIu1A5bgRgFpXUf2ipDDclt8CAzSVTgnLSgAbDUp5a9TeYJn0PvaXwpug40/RlZnGt1ulaXy9wW5wX6GCePyPjZ6l/bQpiTBmzLTgGrOinAAvNzwV8bWAlosa87WsD6p3o/1rk3CtRbAFiBJasercx/aCt57XMi12rOpZ8reBVrpwQDy2RfkQQjs4ZUipVRodlW8dY2oBKHdJtE6RhN4QhRWOCa13kCdMg4mTZbIIm9JfQ4mfGUfYPHSaCQUg9yYop1L1WK5KjRAjxNagu5wQgA1kpJebd5r3zDNFba2s3DWu8y3koZrBaWSqzU+6tOuLKvUdaaml0RAI7ttNaY2/2UTPKxaxzzfiB7hC4RYPrOOjgndVgKU0kY4ZrVBn5HzwYM8yX3hpeCstOla5VnIGP1e5IEiCTIi12vBaiTVsA2yJs1Z/S+ZQPC5HHVfTRab2ac7R/ZSS7mzXrFJBTo7cA1nd92E+A2y1iY5yydOKFvge3My6P7g1VvnaeJJJ/oCzYXacNRNWH5nZZrx//H3psHSZJd5Z6f77FHZORembV3dfWi7pa6aUno0eJJJpl4oCcwhuUxPDDEDGAYDDLWwcCAP8BmgBEwesaiYRkwGw08sY6EWGaENCxCUrcWpFaru9VbVVZVZlbusXuEr2Pn3Hvdb3hmdUmYhNrGImStqsqMcPd77uIe93e+76h7T5bwV1S3SkJYhO3ZvVOtDzSmKFFQxU2bj2ru6f0znVySpUDmV54pgOUzsKp3OzUWjic2iAgcT3jTrz8fa/LZRAJgde+fWqezcZDf2fWxKh/Fjw8r9RMlYNaSu/R5J5ZBcWzqHUrqzNcYWZNZPQBoSXZZqoK2jqmYFse7+Lm8T2XfJ8UFZt8tCi14491fLgvoW4dy9ptZBGYRmEVgFoFZBGYRmEVgFoFZBG4VgS8JAKaT0QYMKeEefvhhvPnNb8YrX/lK3HXXXQx/3/Oe97DS9KmnnrolaFQA+LHHHmNg26faqrfI1KSfE3R+5JFHGDiT4vh2AJhg65/92Z+xQrloqUwqVIKtjz76KFswF19FAPy7v/u7eMUrXsHAkq6D6ulSuwlcvvDCC/ilX/olhqvFOrf6cemYVPuXACm1l2rxklqaXmSr/fa3v53VsvQnAdTbqai/EABMfUVxo3iQypjO8YW86PPVahW/+Iu/yCCZ7J3/9m//duoQRQA8HA55jFCiAL2f7K2pXb//+7+f2Ue/FADw04//AT78kUfxvr/+v9Hp+7i5cygyy20btkP1OANYzNkI8MRwHbJLjmG7gOUAzVYd3e4YzWYVnU4EfzjgOosly8ZDd13A//ADb8Md9zzESs/YCPH0C0/gf/qV/xkb166yKmVtaQ7xOIZXdjGJxhj2+vD7AebnGlhZWcenP7OJC3ecwQsv3EQUDGBaBob+GOOIHGcJPImaj7TBTXV6HdfEQrvBtUgXF+ext79L+jq05lvY2u5gOIgZLrMbrZHCI9Ww4aDXD9Dtk6UzEAYmTDPiDRWb7aBTLCzWMbdQxebmDtu3UhJEaoZoNh1Uax6qjRom46GoB27YSOwmmqt349Slh1FfvIDYdOHYBqyoC8+MGSqZqYvu0MUIJQROGSHFltStoIA7rGwlhRpvvhXUHmKjQDFh8aWeFc1K1RZH3Gekhg4mPiuVhI22id7RIZKJj2TcgZsMcWa+jEnnKj73mX/A6VMlLLYnsLCHqhNioUXJLucQhqQWKOPq3g3s9bpI+zW4VgLTjWBUScFsYmPbwtNXPHS6KWrlBVS8MpaXPFy98hSGwyMkMemrDbheA2laAtwItfZZpKVVkOa/3FjChUv3w3MpocBHqeTCtmuIjRr8xERiu0jMkux7AykNQFbOkgJN1Hulf9N2KSHhwJjASProXH0cZ1dOo+S2UCnP4YBgvRFhnPZw+LlHYe5vAr0OllcWsX7+biRWCygvY4IyRhEQxhGODnaQhgMsz9VxZn0Vh7GHo8hlUK8EfyYrksWYVPXy1CaM2kiWizxvc6vqqwqS0OfIspoAJmFkegkArDZaJcQoqCkU5GHlirRJps/yZqMEI2p3U7AjmjM0t6V6T1oyCrgj6o6qscXRlVCRroXr8NK/uZ0xDJpIcrOXQHAchgxSHDtA6O8iGY9Qr6whHKXwyiX0oy4ic8wxapSbmBxuwQ0PgUmfkwJ8bxF+WkLdsYFylet9e0YI31vGxCjRwiQpFNM4senJm9UiVgzEKZmD9tk5gUWsDzQ+KR5UE85KI7hJACeZCAWwu4/50nUst/Zxam6Eshnhhc89gYPDG5hrNbn+sN8b4PLFs/DNKlC7B1e3z+BwvIKbSQvXEgfn3QHmOf5VuPBRrVfQHXZwea2Jm50x9kchzq5UYIQ2xpQoYhsYjivoGlUcmQ7G/SPeQQ9iIEwNjGITIWyElMRAVtBsFU2hj0RbCepw/XK5CLBjQ4qIi1RLdZBS7LFzt1Cx6srRDIZkSjapCpUKPoYAJlk401gR5S1U4oECAtnY1Tc2JTTRazarc3GZDFbTipqivOnJFshiA5QuX9k6i5EqYZNUKqnkBwG1M1TDf+dEALL/Z2BHsUh4LDBz0dRvDIBpbklIpO4hCpAqDV22pyrnDFvNk+U7nVcpjwtzUT3DCeiRCS6zZwVOneBawvlLh5D6prOwpJ6udSk2ijULUGXNLli8UG7JQ6skN7UGqRhEcnNZXUG2UczBpwIIAgcopbQCrvx5tUFN8FyuIwKqi8bymNFUsUrVJOKSKwKz2sIaYFOwXcWOXRCy9SsfFxlEl/CQ/lBKcgFV1DjOVVV6XHRYytchY0awWFhHS1BI8FN+8Fh/aYBEKXHVOCrCD16LORlFKlQVPCL3Ajqwdm9XNsJqDp/0nJqp8/jA0lI328GXKkPS7BHQIMW4Zs3Ob8sIkpZooeonZLWkxTpCcc1s6BUQlEpxXnm08XYMmExnMoimUFvl3BW1h6W6TwaNaxZLGKKDjKkJJNvK05fmuma1WgQ8fI0a9FWKyWzsq8QBDcCo3wl1tAImGthVSQxZ4oSwC1fq+KmxpoHBfF6IOu88ZZULwhSQ0TtIm+/6mqGdTx8jRZDDx5dvUHND3DG09UlZ62sHUgBYxUut93SPEuuFzEfRLIOpJAzfamX9dXHvvUWtXwWdNEBYBFdFuKhD1YJo+sUTaGVs1boytUbrscn+Lv4ihmQOJaeuLxsvLw6A9bWXp6vmDsDtk2uXeG6XKmUZE15tNbBXXAvUWFd/nqR2FcfNEzxU27OxqrdQS/RT80b8qQJzwmqk7jtyPPFcU64fBYis34OzOcbPZLmV9XRzJayW/SfGpJwbMilGXJuCw3mviYSP6XtRnnegAWNyiFEW7upem7VZjgBFd+Wp1fvFc7T2nkJ49PGqXE34LXkTxHOQllDEY0Qmyak+4Htx4dj6PfYkh5Hss9nYz51Cjj+VyKStAhSmY7zh8tkTOn32o1kEZhGYRWAWgVkEZhGYRWAWgVkEXpoR+JIBYGoubY6SspVAMFkMEwQm0EggmGrMEqg9SYFLn1UAmOyOqe4tQVn9C0MxnARem80mCHySgvV2APiee+5hm2NS7p4EgN///vfzcRR41s9XBMB/8id/wkpWOia1dX5+nm2aP/CBD+AP//AP8dGPfpTP82LQ9vLly1wL97777gPVDSbwrZSwFEP6OdURpmP96I/+KDY2Nm6pJqZr/UIAMH1JI3BLFs4Ecf+1CuBf//VfB7Xj81EAEwCmF4HCBx54AD/8wz/MEJ1sslXfLS0tfdkVwB977Dfw3vf+FZ5/YQNb23tsY0s1KnvDAeI0xly7Cq9kYzDoidqfaQrbsxGnAf+81W6i15tgMkmwurqI55/Z4o0Mz7awWLbwoz/yNrz2dW+EYVQRwcPG9g2847d/DR/+5w/BpGNYHtr1OXQHXVy64xQ8M8Xm1Ru479678Z3f8Va883f+AIZdxvbuEW5u7+DwoMN1NiNbbEyIjWcDtXKJx2a/P0IcRww6WY1k2giDCUyqF1whtXIN5bLFgMo2Q6wszTMQfubZfWzdDNDpEAATtSGF0oU2OS3UGiUYNnDQHcGyXVZNupUY1YqJWslGPEkw325iPJ7AH4+5biwpi53aEhbueBVaF14N1M8iMipssVw2QpQIRpkeEsPCMIrh0yaxXYFp1ZAmHiLaxJXghTY61WaD2kzmvQRe4WijgwyRhaKTbQsNg1XoYTgRNrgp0Kfax8EEiCawJl20PCAdd7H1wicxV05xerEEG5tAtI+KN4Jt9hiSXL7rHObbcyg5JTx5/QVcvbkLZ1KFEZJCMcDc6QpG3RGWV+/D488a+NhnbiDwHbSqDZRLAUaDQwz6Xfj+BKZVgmk1YHttOFUX3twpOM01VOfmMJyQAtvCqdVTaDXLcKnos+EhMsqIDRexacGif6cmgsREyHavEqOy3S9t4NOmMEF0AoCHGHY24A97WF46jZJdQ73axP5kgl50hJ3tJ7D5yfdjzrZx/uw9OHPhIZikXo1jrp8bwMJmZ4CtoxFqzXmsL5/iusR1z8UwtVkBTGCRawCy6kyyyWyXJ9/Ao6QJBUnENlUOKshCWu/bQNsAyjeBRF02tVGowzVdxUvv5xrCUhKYQRup9lWf0zdXFY4qbp7Txn+eeGDAITU01VWOQgFX0wg2cVgjRRiEsE0PUTREp7uJpflFJGMf4aDLCQj1UhtJ4qLcbOFg9DxMI4SLCtxSFeO9DbRMH0N/hKR2Cm5jBWN/CLO5DkQ+Sv4ORqVVxF4TMIVKnuAhz1PFO8m1gOJDEBoGYpov3CFShUSzgyGxqFtdQggr8mFHHay7O5gvPY92dQsvO9vGsLOJrWvPY2f3Ju68cw1pFOFot4uFuTbC0ll00ws46rUxChroGvPYRAtnyyPU4hFcrwrTP0K73cLQH2K5beBoYsBPXCw1LQRDUUfZ9ixM0iZuDAxsDyNUvRICWtdIQe2WEaQWJx8MxyGD4Jh33E12NqAhb6UGHAmvyO6cYsKgWJTalfbcaqOeFPOkZhMQV40p3Q6ToZqEVMo2NwOJEtKp5xM1dsTSowGSDIgw8crOo0AyjS+y8KX7SgYd+V25tbeAFFKRQw4NllLKKxgt/i3qxGpPLRJimLFMmBE3B06mKD6X8Lm5NqpYO3kTnogCzxGRhMEKS6k8FfAjEfe/fBd5CoirmHKXUNsL9TkVIFLPPPT+DDbS+q0V49Qty5V1afZ+VrkLmKheuhVwtiGt1Umma1LnFWtkfrIMwin1JY2BzIF22ipTxZyPJ3exFRiitYETBdhVI99gVwpc6jRKjtH7ne5JeiLBFO9QAF1zONABtIJnogvzRBYFuVQfU39yPDUowTasMngCvgtIwrafmipSvY/XQBnujD+ojX9Su8m/i/lznNno41/1mYA/wppZh0IcV7YFFieUU5zjSqXZp+rLSgDLc5DHq/iMskRmACdBVcZwbgFsCRbrfcPqWrYbn/aPFDb6mkXsrQCwTsyLcFXGX1TfyAGKOq6ouaop4uQak413BY3lOHwxAKzPk+xeWrg2tZ4JG1blhkFlJGTCy9QyI65XORKoz+ouHFmZBQ3+8hhQFrKsapfJLScAvum18Rb28FL5fKx9WiKOgr8ZeNPntVq7tbGWD7gc2k6tJ/y8mT+Hqrq/7ArCAFAk8oisJFEigksVqLmmr51yHKnxVUxWUfP6VoBNAeDid2bV1mIMVd9rXTm9hmrXJhJVjneMWlP0+6dwWZieO8Vz6G2g58CpdVuLTfH+oset+GxWjAvPl6m0ouPzZ6pNKu9C9SdnJoln6JNeU7b+U7EqTKbCXDmp//I+k88nmrr4VvM+T4kQY+uk/j123TIxUCwXeX9OgdkpSK1WW+nwoBZgeeB8nRDPD1wjvvBspJdPmboePn3+rMTxPCF5jHMIZQKomL/HVdHH7JoLiSqZVYha+08Yy9kz3JQjQu5socb46y99Pn7KJw6Z2Q9nEZhFYBaBWQRmEZhFYBaBWQRmEfg3j8CXFAAXv+gRlCQQ/D3f8z34+q//eoa/3/qt38qQtfhFVQHgD37wgwwB9fdkX9i1ExAAftOb3oRv+IZvwK/8yq/cFgCTFTTV5yU75SIApi/bZNv89NNPn1iztwiA3/Wud+HcuXOs1CW762/7tm9jqPnzP//z+OM//uMTIXIxNt/3fd+Hn/7pn+YNJbJPJoCsgyyKHSmAu90ufuEXfgHvfve7X7QW8BcCgOlaCDCTapeU2aRCplq+t1MZqzbQNVO7//qv/5qtvX/oh37oljWAlQU0AWB1fOo7so4m+HzvvfdyPWCqdUzxpFrIX04L6A995H/Ff/2vf4wnnngKXapLaZhwPJfHTK1eg+NZvMExHA5gmzZcmwBMjCSNESchA0rbcdHt+gKepSb80Zi0kJgvA//NN3wNvv07vwvzi6sI4jKu3tjFL/2Xt+MTj30YaTRBGBgoexWuyRoFCeq2iVY5wb9/5DX4777v+/HhjzyGRz/5BP7lM09xjeLhYMSJAacvrsCyTRweHLBnbhTGKHkuaL9y5AdwSL0c07dpF1XPwOpyA3fdewEwYhzsb+Jwfx/33buAS3eeYoVzfxRi/zBEt2/gxs0uNm8c4vBwAn8UYjRM4HkmJgRpJwmi2GWVr+VEsIwYc/Uy0iBEs1aD5dmwyy46g0PUm3WMxhFK1UXYpSWsXX4VSqfuhldZ4DqySSzUla4jAGAQkg012VGTvNoFKbUUAM6UQQXoomxdSQFrp8o4GAiTRMCWOEK/14VjmvBsG/3OEaquiWraxWB3A4c7VxEMNnH57CIWaiYqjo/+/harN22ri2o1xaVLZ3Du/FnUyy4ev/ICnrpyHQmBrKgEr+KiNB/CGPtYWr4P9twr8f/8Sxdb149QjSew433s7m/jsNMRKmJYKFVXUJ6/A7Wz5+HUl1FvrqHWmIdpW+j3u0iiCZqVKiqeB8/1kBL4Skl57iA1LQRkjQtSSzsIyfZWKhMFICD7cg+TMIDpH2Lr+Sexfv4i3EoVtleBU6mj09nGweZn8OynPgjXSHDh4suwfu4+GF4bRjiGHQ4wPNxBz58g9GooL51F6jS4fmvVttAqlTBOTfSCiIEbaw3IYpjUh6QMl30kwKqAR7Q5KiwS5f9YnCU3nHjTTUJkQPS7ri7QNgmVokOW3xV7rRLcZSBCWfwpa1xdsSQ3aNUGEMMTuTEl6hiLTSoBeRLETGnEpi5ZhxtMGLn6MuJwgjQO4dhs/IzxMAI5PqdGFwfb21heWMeo7yPqbcFxy3BLdRgEzEsh/MEhK1gry+cQd3fhDnfYVh52FXBbmNglmLVVmJEPp7+FvjMHp7EEzsIgy/aEYu1wbXKCCFk9Rhr3tIHGygqpoJeb4rRJTzWwTQWAYx9OeIizlU203CfR8K7h5RfOoLNzBbvbVxFEESpVA0kUIvRTLM6too/L2PFPwXYTlL159KJFbIVn0EgPgPE2KnUXcfcA1XKJN8BrTQddP+SxWnVo/Huo1luYpAYGQRlbnQTDyAWZnVPdc9MrI6I9YsvFYBJiOJqAqlVzfWCTrOlTWLYtbIwTqtYuax4nBgK2Rje5PrZS1OrQTIGhfDNVDKzsPdJNgTdXtX1dNZ6L93S1pcoJCKwykpvHEiarY9OfamOUFcApWegrmY1UlbK6mZTBcstTgQS5ccpW6Vp9TzFuFUQRKkC2LlaKWK4DnoPKqc1vWZNYsCcJtNhSVwBgwW+FQpmuU9QBlXaSCgQqgCsayaERyiAJgPUNZw046gBYQUz+dJzDJnVeiivHRAEvpZaV1yz6Q81PCbMLqiteHqSySe8P1ZfZc6kC6ARppSIpq0mYWXRnBEnUKNc2vymxJHu/puhW6i5eZXgdzLendXDN0FOC2OI4K1rc56pM4auZjWcdiqtEArk2ilCJWIrTSLUdw0yxyZ65dMrjqJVRd9/IeJayyZeKeyUS09hk1oyTIJXqC/14Cj7rOn1OHOBLF8UhMiig+ktZw2fzSTo/8HtvLSDko2bgjo6fw3n1/SNLElJt1TtG3ZM4bifAslvUL9UvSsU1m8eyD1ixXIAWeqKJXLT4DwLmJ0Im5ZpRtLLVrluhFT2hRY1hXiu1RXBayZ4rN0UcBfNUCSkZEJXPATpEFWutVMITMC1YS6t26uc7ZpGuYqMlBepdo5D9VK/wJMltsNU1TcFzuZyoYyngKXGXMnWWczi3VNfhY54gIQ8mEwuKczqDafKeoX8XPAm+FofeSRbQOvydfr8CjSfQ9pOU35rrgj62ip8Wv8uBZLGNehzFmOWbQ/Y2vZ3iVlQA7yq5QiWbyE+K9VzFP78qXh/U+JYLUXaFeo1cfi7Mk0OUjf/xGOfHLia+FNs2tcYVEg2yMgFack3+eU4NyuawPu7Ve3TEzP4+WlxEaEQrZc6jJlkWNe1v1T61Bmf7LaZ0jtDWtGwNlOOEri9bI7JEKi1BSM1NPWmFkzXyVpwIddV6qcptZMYIuW39LQXhWu3iY3PnJHV/NkZU7KbvE/qYnwHgE256sx/NIjCLwCwCswjMIjCLwCwCswi8ZCPwbwaA1ZcJgn1k7UvKWLL//cZv/EZWtRbtkRUAJgBINYBvBySVhTLVACYr4dspgOkhnoArKZEJmOkv+lJDX7hpM/IkCHpSDWCyiqYNWAKvr3vd61gR3Ol08Na3vpVtr4uQWZ2P1L0UD7KJpprBuipZ/9JI7yObZTo3QfGf+ZmfedFawF8oAD579ixIwUvHp9rIFBdlQX270Us1i7/2a7+WP/83f/M3+Imf+Aluu/46yQJaxVYpxQmiU99duHABv/M7v4O//Mu/BNlr01j4fDY9bned/5rf/2//+/fjfe97H7a2thlgRXGKUtnF3NwcbJuskXusaO31AqQhUCkR+jHgugRgDPiTMWybLEIN+OMY9XqVa1GmcQRzMsFD953FW77ujXj1I69DpbmCK1uH+OVfewc+/YlPwh/6cBwbVFKXxkK95ADDEFUrxb13nsFr//1rsXLuIt79f70Pn/rsswwQxwR3XRONFqlwLXiODYdVYjSWJ3BLQLXssm0vqX8v3XE3+vsdtqo17QD94RE8z8Z9987j7jvn4ZSLkWAAACAASURBVJVDpEYA06lgHJC9sIeOH+Pm9gA7Nw9xdNTH3s4Ee7sT9AekcjcQRQ4mkxQB1S01Y97TIQVUxasSvkNzroZKswo/DkgCzurIsuuhVFvA8oVXoL32csTOCkKrhYB34BLYXGvWRpKaIKyTkCQsJfgu6xLKvRjhFKcyyZUiQ9iZWgmBebLAFTskURJhNOxzLWDPMhD6Q1Qo3v0jDLefQ81N4Fkhhp0bOLtSwmrbwcHmdWxvPItaKUGpNEa1PsaFC6dx4ex5zM9X8fHPPo3PPHsFDhyEY5drRVfbMYxghLK3juU73ohP7i3j+pV9GEfbSEZXsb27ha29fRZh1SpVtBbOo3nmQYTzp1CdW0OtvAjbqsKgutJmiMmwC8/wGACXCKhbpGy0EKUuItNCCKrfS6Dc4hp9VKuaa1eyGNxEGFPdagtH167CCiZYOXcnIiNBahmwXAu7L3waN5/9BKLhEc7c8zBay2dgOxWEYQQ7HGJ8tInBwQ20FueBSgNJpY0QNVhmCaSRnq/Xub5wL4zZcpeSHsR2GqlMBYSmLToBLhQEFta9BHfYgJY/J/vRVNa3oj+p/1QtyuKGmAK2QkEsNm70DSUGPpoSJMe5YrOHIYdSB2pjSty/xAoiLivlzfXYFEkIbDVKLWMATJAoQRoHiKgeeBJx3WaCm5NgiGqdkkD66HeGmKu1MDraQa+zh4XFNlejbMy1Mep3EPoDhJU2WiUX/c3nMT9fQTwJERkektYqUrsJz0gR93YwduowSw1YRJhNBzAcGJaLmO2qhQpb3ezpuiPa4OSN0jzOUigHM41Qpkq7sQ873MOZ0gbmS59F1XoBL7/jIo5uXsPBzib3A60nvW4fJdtDrbyMQXI/DoI1lEvXUa9WYVUuYWC+DEFnA/2j55AYQ6R+gGqpzP1fm2+j3z9COB5wfXSC4FZpDt2whO6I7J1rcL06gtGYEz8CkHqdkkGEIwiFOyJXhoTGBa29JizbySCvSI6w2DY6SKleMM0TqgcsxhpB+xyWyv6VMWEAKTu++KCkq4nU1qV6P9+rdKAg8xgyqKCpQ9U9Kf8dRYUIt4C29Cf3Eh9DbmqzklsomtRYFg61so9l7dgpQ2sC+wyAxdXKnmdQqZ7NsmvR4LLY4JUWwhIAS0/Z7J4smirtTDVgoKup9XPoz1SyWdmtOftdAXCJes4F5aMGgNXophiQil2opOXslmo6Hfqrepu0PurJJAyyycZVxpzntlTR8zrC/86tSHnsqJgqxRKtV1qSCV23qBssg63aUth8ZvWb/jM5sLJNfLZRUJbtuRpJAULZk5mSipXGWd1mFWIxStUxi/BVxVj9qeAlJxjIuaCPd964Vy4TajnPBpJQgsoBJv8iFuWTAKYOMXksS+jN4WW1pFShZ1hbGKALhwm5/mpjJFOU8sKWz1iFxEkxzEkNGabS5KHaOBbzeVrFmEE/lVxUALoq7i8KM7LkkixIOWnge3UOmLjXaB7KfjgpfieBXt0yW61lYrqK1UHEWSRy6GNBalZze+hjkI0uRD1nSQQrKX8GLyVAV2unmmfFmGRgMsN2CQx6ZlWKwGx1yNcqdX2qLfpbsjVbOhQU1zd2NpAxyD6nQbksjrT2KvVloX8z+CsBNX9nZKWhuGoBfZXDhLDbzaCk7EtaeZRac+r6eT6J2CrF6fQ81erxnhAb0V6xLmXwXs4nnieypEXxd9m0PUERqceQFb1yLchjlVuJTx9HJlpkiRr5mCn2i/hcwdJfJedpyQLq/iruS2KOTIngM9Kp1hlZBkW8Uy1I2RqYwVFp3a0/E2br0C2uP2uD5nSgtz+7r2sXmLPO6X486TsuT6mCArjQ5VO6ZkqvFPeuaVheHAsqaCpR4KT1RLUta4N8VqcT6slP/D4NAKv5rJ4d9PuNHDbaWiOt1rUHLHaa0OanSvDI7p+yFEt+zfLDt3IE57kg1s/p/jie+KDuDWK9nVYXa7g/+y7w+ktnit0x+/csArMIzCIwi8AsArMIzCIwi8AsAi/ZCHzRATApQenBnxSeBFZPAqgEDAnsveUtb+Fat6SSLcJGBYCpJizVpSUw+mKKVLK3/e7v/m78yI/8CIPI2wFgukayKv7EJz7xorV5T+q5IgD+jd/4DW4vvQisUA3gn/zJn2SlM6la6fcEiG8Fk0kNraArgV06lp5Zq760k7X0T/3UT+GNb3wjvv/7vx9/9Vd/dUtr7C8UANM1f8d3fAd+7Md+DL/927/NAJag+63AtYoL9SV99o/+6I8Y3P74j/84K4HJXld/vRgAVl806Vhra2tcB5jsn8nymhTdZA395QLA/+1b7+N60JSgkBIUsSxUK1VW2nGtScvF/sERRqMQk9EESZiCykZXqwYqNVLBGvD9COUKKc8Mrhu8srKMzmEHo4M+Lp5q47//jm9GY64Ku9mGVV3Ar7zjd/Hpjz3FSmFSGMcugecYJcNCg1TEwzHWlmp4+YMPoBtGeOyJz2H7sA/X8VCp1BBOxrCsGI5dQqdzCCOJ0Wx4WD/dQLNpI4p9BOGYweDddz+Azl6I/Z1D+ME+7rpnDQ8+uIZTVI8z7cGyfViOifHEgz+u4bAfYfNgF599YhuTcYpSyYZtVDHopugdBawyHg5j9LpjjMY+djtdBAQr7DIVDAQCUr3GWF1bRLXdRncyguXRF+0R7BRYaK9j6ezDqC6/HFH5DIYoI6battLW1rDom3yIJAmB1AYSueWh1wnULDxZ+WaabAlL9S/JZjNOI64xGoY+4nCMaDyAS+ay4Ri9gz0gHGN9oY7JoMcAb325idC/guHhc9i/fh12MoYJH5VKgrUzDtZWF3F69Sza8x4ee/xpfO7KFhzbhj8yGEaZzpjVjUlUAUqX8czoDmzd6OJss4Te3mdxbWsDR8MhnJKL9bUzcCqrSOrn0bx0D8K0DEQeYiraGk8QhSPUqy6W55bh2VQ32QLNG9KcBpGFwLJZEUn2zyT+pJ0ZBpOkKkxoDJPyWSjC965fx6mFFdjlOiyXsOsYnZ3n8cInP4SyZePCXQ/CWLwDIRKMevuIBl3A78KKh3AMH+VmGSOyhCVVql2HZ9fRqsyh3WijHwMDstzl3TSqB026G/En4a0cAEuNmlTW0SYP2aKmcb6JRYegzWPmJmSjSqpDCen0DVLehC1uenLNxHyDWqmQ9A0xtdlEP1P2lPk27vQdQN+IjQ1CNlTrl2Av1YCmmpWU3BEinPgA1XROAgRjH3EUoVyuoOR5GAyHaCw00T/cweBwD/VqGxOCuMN9tJdWEYcu5mp17O9eg1WtoVptIaCa6fEeao6LMHFgLKwiDC3UK3UcHR3Aq7fY9rtSayKMSQRcZpUsJUzwdi1vqgkgRAkUZJ8uYKCCwGJ7y7JonkSoULIBAeBgF2vO8wyA7ehp3Hv2DIYHh9jf2UZEpvUVC2PfR6vRRDiqY2I+iKPxAlzrcVTrQKV5Fk7z5Wyl3j28it3d64hCB+VyHZMwgV2dRzLegZscwHUMpE4JkbOMTrCM3tjFYmsZdUeM824QYn8wQjgOUC7Rz2y4josoijEcB/BDsnG2YNglJIaDKPWQmC5ig+aEg4iAuEHrHzkJCPDBtco1iMdjQQckuuWjUp+Q2pDgo8hYmKocnG0aSlgqxh77meYvCeV0u2GlGCWnAoMVKzm84/5joKmUmKrepsF20QxWshrAQqXLm7BqZ5baQwCNjipthrM2ausmfYYhnwTANE8lYsvqR/OzCCV0qE3arFUioUApWunHrAzWN74LG7tF+KsOpYB8fug8eFPWkApIS3Uxb0xTTWYJEbI5LtukwwpVB5ft4Nk9XFrbqpqwuv2ytsHNNqR6AkmhTriysub1TVOz6dDrmCJUAgvd+lvffM6eBWV7RT/lCjd9/GZtlCpl0XSRrMJrlwJ5qi80JahaBxUAp39zYoFwic8U3NkQKSQP8D+1cc7JNwWYpGptK7Ci97m+0hbt17kWZMF+VVdFimdIkRShroHHu4yDbmst7onyvqhV/ub36PbX2rWr46hr1OGyAH15HUo6Bq+qUvh2ogJY75+cLPDh1dzVSw8owCLaNG3xWoT42bOyXJv0Z2d1bDXHVD9wu7PEOXFB/LssCUG7SAmPWSWpxUiHQnr/qvbnySrTY1c5A2R9RTd/OfAyAKeNLY69DsdPWGO4AYW1TS2Humk3zy19zKrEA9l2AdC1MaUppotzkN9LiXRykIjxz2kYmbI1u3b+5i0U//qrOC+mf3v8vWrOZv0l62jzE5J2X9OPq0Ow4vlu9T1rup9Pvqps7Sms8yYnCmjJDBJCn3SUIpAUziXipX8nFhByevydfLx8rKgawMVxnv1bm3vFOZPNkynSnAPFou1wMRb6OldcD6ahZN6KrG9UooUaVyfcR9WnFADWx4N+7qn+ls9/t+pzte+QKYilhTmPa+1+yVPthOCrKXrSmD7WB/xmMReL16OSKVSb+I6mQXE5OI5dQXY/kutg/vnpGE9PwEJdc+leoI7Ff2prz+svzWoAv9gaNfvdLAKzCMwiMIvALAKzCMwiMIvASysCX3QATArO06dPswL2ySefPAZ26eGe4CQpe9/whjdwvVtSWP7/BQCrLzuvetWrWLlMsaA2fuQjHzkRNJPq9ed+7ufw6le/mmv7/sM//MOJttM0bGizmhTTVCv4L/7iL9iqmeojnwRpv1AATArjS5cuMWx/8MEHGY6TJbSyor7VsCVg+73f+70Mu//u7/4OP/ADP4DBYHDM0vt2AFh9OSOFONmEk302gV+q60zA/VZfUr/U0+lNb1nDaDRgq2Da3KmUSwwdbt7cx2hESrQUjg205+cRBxHCgJTgFkbDGI5rYa5NqjYDhk1qNVL4UB0pAxM/QNRPseBV8I3/8fX4T2/9Vjz53NP45BPP4n1//RFceXoPvd4IpgegCjiug6AfYrnq4KtecR/XAl5aXcEHPvIYnt08Qj+KYFgWgomBimeh5DhYIMB61MGY4KIN/LuvegAPv/IefPDv/w6dow7DaMPy0PcDJKaJO+9ax6WLp9nKuFUvo1KKUK0lSIwAUezhqGdh48YRdg46mG+dY3vpo6MN3Lyxj73tAHGQ4oH7TuOOixewt7uPw04Pn3l2B4f9SaasDCcJ4iCBbVi44/wZLM7Xsbm9AcsB7HIJTrmBUnMJc6fuRmXxLkSl04i9BQRWmWuX0iaOnQhFb6ht1oIVIzlvUJtftCHPNX4J7ZENccL6R1YiR8EQ8WQAK5mwCtM/2kOr6iINh9jbeQ4r8yuoldsIR130Dp9Bb/dpuBixzXESBKjUTZw+V8f66jzuvXQRlRrw6aeewwvX9tD3RxiPE9RqdQThCM2qjTSiesar+OjTPSRo4ML6GnpH17Bx/XkMxmN45QYMp4ml0y9Da+VudMIQ/XGE/sCH61koeyU0G3NYWlhEqeTBtl3YThmOU+O6vqRyHMf0J7WOth1pWyaGkVDf9DHsddGoVeCVS7i6scFjqj3XgBMFcFMfk84Wbl75LIzExsLKnai2zyB0LOz6Xex1j7BabWCp1Wbg7DolOFRTejxGGKf8XxKRvtJAyXYwjsFW1KTANC0XBvmImw5iBrgCSrIaWG2oEt1lq2qqpUv1awlYiLquQu0rtlXZ/Jl/JjYEeSOKVMFsB56r8VgxJjdxM/VgAX4wQNDVeFrNMt7UEpIBHlRqC1OHDox/uW5syHWRuUZcCtikOIgDTEYDBOMhkph+HyKOfAAO5uZO4ah3hPmFMg73rmPcO4JnmXBNkxND1k6d53tFNCFlbYzImYNVaWP3uX/E2sISgtQFalW4ZhlepY1uQAkWoqZ3o9mGH6QwrBLXD45NqkcuFcAUJxoRBIHTRCglNQBM8aNNVQLAVTOGGY1gjfewaj2H5cpzsKKncffpVYyPfGxcuQKnEjHE9UoeFubbOLxpIXUeQHfSwLD7z6jNhZhfX0G9fRoG+TYHESeadIYW+qOYbcvhtlGKrqNl7SBCgNSrYYRl7PTXUG6ewXylhkvLC7ixfQ0TG9gb9nlt8wc9uCQUjyLeR/eDCJPIQGp5MN0KWMNsLsBwa0jtEiKD1PEuEqopDptVwNLkMVNmqZ17XTnLkDarGS3GgqjjSuMw8yGc5ruyfimPIYZnuV5Nh3A0RkWdW9kLBFC5D4QKSkBh1qRKBiHWONpApoQW+h8lISjQyuOdF0FxV5wCwDzPRIKCmC+ULCFghbq3CmtWeU5yQJHcmn5GFtwKmpqGnammdYDB9pPKApLOwVbH00q07H6tzSuxbktlGCV/CHm2XM91ci4xgl4vlGA36+bFS0D1KLe9Zc6Sz98MQ8g5zXXkJQBWseP9dqUIlMdVMJF7Sq9NqJwK2KVAAglWABdUlnotWB3+aW4VEYEvqVJSzvL8XKT1kZIyZTafsqMJCqr6rLyRLuETz3Cpcs6iQGpY2X6l/OQxQOufrFGsxlIGuVj9LMaO6hGllMvPK/tAeyjj42rgOpb1GF8MdNHvxDwRm+0K/BSfAcXPhZKfl7JMrSkvQMI9Pp58VhDtFPCIkjj0eUJJEmrOKIcJFX9KShKuEqLVGdCXcz0DValYX4XLiErUENeTXX9BqabAsw4W1NqRzxdxJeKuLtpwW3Ck9UOmLJftp1+R+l2/LrXuqb5RYyCzWdePx6lkBVV0tn7IGMmxwiuVrMnAx9LUtNmalc0z6nRaW6Udunw+UNCM7/kaAD5xbMjr0J0+VD9S4EQRCg3eaf3K69f0opYDXd0um9sxDas4uUzWLubr4vVIDuMMpB//nAprETry2Cz0kfqZ3kcng97jVsrHwJq2xt7qd9PXJOf3LeC7KmOgj0uhFpZzQU+ouMX6TgloU8N2Ch2rJUHci2Sm0vTcKq49mpLz86kBrNYeNcam4q8lFExdZL703PZa1CwucP/i4eRxTLEk6HWitXeqa9PvkAoA3wq6Zj/Pb/TSBSDD7FNq6unjyBmlAXy6Bq5jXwDjYn5Nr3vZun5CH00vVXl0TgLrfB8rwv9CvWD9cyrpc2oNLirK5QWwKr9gjy/m8rQaWF3vDACfOHRnP5xFYBaBWQRmEZhFYBaBWQRmEXiJRuCLDoBJwfrt3/7tDDzf+c534qmnnmKgqb6oE8wjOPr2t7+dwR5ZBz///PPHIOaXWgFMX1ZJdUt1iIv20+pLNoFV9Z/efy+mAFbvo/q1pKglO2QC4VTj9+bNm5ndNH0ZIpBCEJwUyx/4wAcYem5tbR2zpNbPfc899zBYvnz5Mt72trfhH//xH08Exl8oAFbX8zVf8zWsAqY2khKX6hHfuHGDAb36wkmxo9+ThTcpdAnuUj//7M/+LP9ZtNSm6/98ADC9j45NEJj6nyD0V37lV7L1ta4I+becS296S5uVsiOq22sLW+Xh0MdkPCGnV6QJWU4aDIYrZRdl10bFc7HQnsfq6jJiTPDxTz2B9socXtjYhmEEXHvXthwkvo2yEeM1D92B//Gn3obUruPjn34Gv/1778Izz2yztTTV/rVdG3FswDMt1K0Ir7z/Ljz4wN3YuLGND370X3B9f4QRqToToOQS/LVgkeGsbSMNYwQ+WTOnaM3XsHiqDcOMMAkGiEIf9z/4CoT1Jq7v9+DZHiqmi6ptY22libV1D6Y3gFNxMZo0sHHVQBy4CP1NMlKF604w8jfRPezg+pUOdrd8rCyUsb4yj4vnCZx3sXkQ4Jmrh9jZGcLxStg/GCAIIjiJiYbn4OKZJbhuit4wQLlJoKuO1tJpGNUFuM11GKUVJOUlRE6DFXwEBI04pmqgrHQVAIM2guVmLql8NZth3oDi/QQByEiRaaRjmOmYQS/CCfzeEUadI6Shj4RUwZM+jHAPDm0SBCkDYLKBDgY7WJkvoVH2uA5vtWqjVI2xOFfGqx66F+Wqg8effA6be110B0NWXVWrNU6iaDXqiCYmnnmmg1FSxfr6RZQ9F93+HnaPdnHYG6HVPIc4qSJKHfhk42yV4DWXUKq1sLA4h1qtBSN14ThVVColTjCwHQuuU0McW4gSByO4DCQJQZAlNCt+J0fwu1ext7uFU6unYdslfO7JT6FaMhBNuqjZMcoG9ckEhzs3EEYODLsNw6mjVE8xxBjVuTnMlRoY9WncW2i0lgDTRW9INt8WxhOfQQqtCwSHQapt04FhejCtEivAU6qPbdlIbRuWR0DfRGq6rAxmUBbTTxKuQ0uW6YSTU66bLdSFVhqyklkAZAGGQbBYQg5RR1MCIVY85v6nOvCYWj8YAIvPMDxiKCY3fDSVA8MPWU9ScT9hD5sgiiacICJAbyRUlknMNWijyRD+oIs0nvC4sqlOM9W5rdWQpCHqzRIOqab0ZMJwLplMEE5CdlUoew52b16H21pFY/EUNp/+CFYX5tnCm7TcrbllBCjDba2wCrjseGjV2xgTjDdcVOpthGT5bVmIEwMOyBKcpgJZIZMlbQjTJFt0UoVbHFeqHm0mQ3ixj7B/gHLSxYL1DM62d1A1buDy6XkMDod46smnUW+62Nkeoj3fwMqpOfT7JXTHazjoEC68ijjtYf38KlbWFzEeUZ1goHPkw3SaOOyM2BJ/HMZwk200vC4MWq+sOXTHDQyjFbQWV7DQrHH9bMNwcNA/hFPzWG29v7PD65qwP09g2A68ShNhSvb2DhKzjshaROKUkZBC3iohQgUpSpz0QvA2pHYzDXJyla5WMlb6XPJwUTVas2QEQZymEpNEwkE+BlnZJsej2h/VBZF0BIIwYkNTKInp/ym5RZxT6tDlDiaP6AxM0t+lHbqQBwtFstyMnrJ/FjufAkjIY1I7VH1QzrOYOi4djsAoKW2kfbGEIgw55d+VRbUCjmzOQKfi6xD123X4Ki5O7BUTPFKvqc1wWX9WXLJUPsv0i2xDWQE0BVUKdVYTBqnahq06ppzDIrjKrlVYtwoQJa9EwhsRExlTBWJlPXXRljw5hJ+N6D8ChRKyqTUnh/JSgauuQ23Cy8DQPSx7xprSGYvRwNci+yobIFnf5e0V0c/hlDAVz4NF78zUybINukV8th5K5CjirtSgNCYknFfrZqEnlRosB565gpIBsIKX+mTQdJOZklSzOD8GqAob+JkqVh9UCp5xLMV1q75htbpSdkrlrwiuHKNyAqp7ga5ElNGQajVxQqEClmJRmdCh95UaRWqs62Oe8nPyuSQbII+lf0FTfXosvjmXlk1Q5CXPiJsCP/IUGThS45jHr0ycUrHgRWi6jrAIq7KQlmuLbvesLNfVZYhFREAbNe2zsqDKJlmTTHOJjxzSii6ZhkKiPXmyS8615RxRiSzazT5bP1SI1XjIgLw2x+Szgz5ExX1fjn2ZrKbGU3YamQgilzp2RxfriGqPUqrnF6+DMbXmqTmXy9lFe3UgeasEALU0qTU0P5a6yjy2+n1JrYG8MsokFXWObP7JxSyPZV5qg4eMUumrMXmrmr5Tcz/vpEzkn81dNb/kLJMJRuK+Ktdc7nLV72KuqzkpfqwSJvLzTN1z5FxX/ZsbJUwPsHw9y+eomtd5v0wnemTLkWyvWifEkcV4U3f7bIwr22u+IO1OrtrC16tj3zxGYh0Ua9jUmqm9Xdyf1QI3Pc+06cJ/VUmQon35c4mu9tfXxny8FI90PGGluKYXY6XmkJr9+dnlWqLGkJYkcayP5EFU/+jPBSoZT6wdKvknb6d+LH28yDQ57oLX3zlTAB/v6dlPZhGYRWAWgVkEZhGYRWAWgVkEXqoR0PcXvijXSIpWAojf9E3fxHCVVKGf/exn0e/3eVP7gQcewNd93deBas6SNTKpWYt2wXQhr3nNa1iBShCSwOgXagFN8JnAS/FFitL3vve9WFlZYQtlsvdV1swKUquM6l6vxzbEOvyk4xHk+K7v+i6Gu7/5m7/J/ykLaHU+ggkLCwv4rd/6LTzyyCNc45dsqUkdy1+sTBOtVouh6Td/8zcz7KRznQRP9TbU63UGy1Tr+J//+Z/xgz/4g8fOTe/XAfA//dM/4Rd+4RcY5N7uReD6ta99LR+f+upDH/oQHn30UQa7ZAlN1032zPfddx+3i/rxwx/+MH71V38Vjz/+OMcy+7KlnYwAMNlEkzL8He94x22VxRRjgr/0fkoYICj85Xh99Zs8lMoeRqMYQz/ByCf0IqxSCfZ6BGeDgFVp9ZqLWtlBNApRsupoNirwqin6YYxrO4fYOSRr70BsFqZknVxByfJx5/k6fvRt342z51+Da9t9/C+/9qu4tnMTQ3+AfneIoC80Tp6dYrFu4uX3nsf62jIOemP8zd9/CkfjBGMCgKTktFJ4LoEFG4utCuLxBJFP8F7UyLTLZUziAKYZoVm38fo3vBp+4xSe2/VR9xbgGWVWI5a8AIm9A7Pkwy5X4dgX0D1cgpV4mKvtwTR2EQabmIxvIp746B2N8cyTWzCDEI2yhVOLNdx/7wVc3zvE7lGKF64FePq5PZi2hdFgCKqISlbQC3MlrK0tIEk9xHCx3/dx7vIDOHP55UjdFgJUENl1JF4TsVdDbFA7GR0yXBR1MUWNW4XuYtMSde3oJ2QVnZBldMTALQ27MKI+XMOHEfoIB0P0Drus+giDCSw7RTQZoGaHCAYHOLh5A+PeASJ/ACeN0Ki4WFqow3NThOEIthPj1EoVD7zsPCcIPP7Z53DQG7EasVynGsAGur0hym4VSB1cv9ZDnFTQqNexuNDA9v4uRmmM/hhoVi7iaHeI7uAQTsNEY/kuTMwWmgvrKNcqSFML1eocXKeBSqWMUonqncZwLBdmWkaUltGNCf6PYCU+4sTFaDxCGuzh4PrHcf36NSyuXEAQWBgdXEfVHMMIO2jWTUxGY04YqFXL2N3pIgpthqzVVoxJPMD84jwunLmIz3z6KQwHIdbX78DVjS3SY2NuYYkthf0wRKXRgmWVMCYLagJrRhmlSpOVmU61DtMtwfDKcGtNmG4VqUl1cUnhXuEazWSbCmnhbwAAIABJREFUTP3J/Wy4SAj60+hPQtjJBFYccH3XmJSC5IqtgJbanJIKIZs2CiU4o202Bm1cpy/fRFVJJcLWVWywqlEkpRe8ecufI2Wc3HRW+2dJTLV+Y4RU6zcKkCQBJwbEQYh4POa2VF2DFdiHO5swIko4iBCHKSzLQ6s9zwkerYU5XNu4AstMUC05GHaOGAgvLa2gMxhiTIkd1QrMyIeVjFEr2dg7OMT86hlMjAoW1i/i+rVraHhVVN0qrHKZVcCN9hICy8HEcZAmJtxY1n92aohSE5Y5gWmGDNKpTi7j99iHa4zgBj2MD7awXE9Rij+D03MHqKQ3cOfpNo72+/jM48+iXvOwvz3GykoDi6cIuLYwClbx3As9BOENNKtVXh9f/vAFBtB7+wPcuHHIMNdIya0gQL9/ANvqwfNCVGttxPECBqMyIqOM+pzH65SVmugfxbCcFAvLLWxe38Z4REllJo46h6hUy3DLFa5T3veJ59ZhewtInXnEjoOQxqFXA8wWDIPqkNuwaN02TEyoRjBcXh9ZHUvrpFJv6oovkWaQKc1J5Sc2zBUgzSFFthmc8wmRrCBhKm/4yw1gBrEEE6TFLatfM1vSHNoqCKLEQApO0nill1ARqrrBJEYX6jxdISfquJItu6h7KyxLRb1aPqdU0lLyEF0HQ1pJjBXooJrSvKcqoaDiMmYi7NN1C8eiMk3dv4WiOs5AILMhiXgS8qfnE2gSIqUCU7BSwk31Xt1mmOdqBgDyJwbJrLIfKEiQgSwNmGqsdNoelu770g65+Cyi1zvOoJC26Z6ptbSd5CnbXXYOoCFGz09q413b51cQTouB/qzJD/KaKlHfsM4AsKRkrC7WyY9UDwv4pIBDDgZe7LmLPqMJ1HLXBQXKlF0xN02orZVNtm7Ry2NYvteSNYXZuprtgCVmUW3X1dQZWBFjUoylaSvnqevXoIFSrOsoZRp0aYpfxc8zaCj11Or8WcKBBIQZ0BbXkwE1lVCgOkjWs8yg+JSucVrFT8egZMOpGro5+RSqbu36RH/SHVKuVdp6pj+jq/VIqMuFbbFKbuD7nqRyOrDJIJukTWotFIuRBFRTYI6Orepp57BOweWpY/N9OI+vqm+ulgWlSFawlJ8FdWimjSXVt9l8kO4H6juYGncnQqzMJlwuSRq0VOtrBtbVWl8c99wHUgVb6Ac1/tQ1qH6iBCf9uOLs07a3J8FfPYYZoJ26h2nrYUFZLBLgFNrK5+IxAMxXkquzRV10OedkAgyz84wx5glD+jw83j4VY9ljKolAW/v1RAD+fMGO/ySgmM9nA6mZJzJMrYHqdqMry9Vg0y6aY1RwiVHH1+3aVT/yn9q6of4tlre8PvPt4qLinc1jNcfkBzM3CO50UdJDn/PF8TW1HooCIdkdOF8ehX+QmvvKEUHZ2ov5Jp0aRPrcMcWvfh3qDCIB7Pi9pbge3SomOYjO57wKx9QapB3gOCqfjsDUuOFksOnfi4Qb1VbxvKdi+roZAJ4O1uxfswjMIjCLwCwCswjMIjCLwCwCL+kIfNEBMIFHsgUmZSjVtiUIStCTwCYpXgkwkhL2Xe96F1s/HxwcnGhh/BVf8RX48z//c4aGBE87nc6L1gCm8yowSmCZwPGYNuELLzr/u9/9btx///1cl/ekOsX0hYC+4G9vb3Mb6Dj6FxSCkaRyJtBNUJdq5hbPRccgy+aHH36Yf0/HIstmgqX0ot/de++9+L3f+z0899xzDILpz5Pgqd4EsmqmWru//Mu/zCrgb/mWb2HAXqwvTLGmc5MlN6mE6f0U99u96LqofWQH/frXv54V2uvr6wxsFagvlUoMmJ955hm85z3vYUhcVAkXz/PmN7+Z20rXoeD8i7WVvnjSeSgRgOA1WWR/OV7/4etb6PUnODgiOOiANsA9z0KjWSP/UYzJ4jWKsboyDyMJ4dkmKpaJl99zD9uiXrzzTux2e/ijP/tLjMII1zcPeJPVJrCVkpXnGHNVG2/46jvxyL/7jwjNFn79nX+AT3/uObglcv9K4XcMeE6Cspfi3HoVX/kV92A48rHXCfH3jz6LQURizBIch42O+Zt4ZKSw4ogha+AHsE0TjVoVa6traDbn8PzzG+gfHTGI9cm2sFRF4lXgNBfRWFpHc/EUmvMtGBbQ7/cQTiy0506j2mojLkcoOzEqZgAr7GLc2UYwPEBnbxM711/AYrOKNPBhmynuvucSrlzbw9UbY2zc6GNnv8ObkukkRMk20G6VUa7amF9oYBIbOOimmEQhLr/sYVy89xEk1XUMEg/j1IJTbgpQTGDQsWCEVAdY5oXTnGW7ViCKRO1VhEMk/hGi4SHS8T5SfwfBeB/J5AgIe4hHfZhxgmgSYTwilXQM0zbZcs0nOTVdZzhBGkxQMk2061UstdsYDvoYDQdsJU3wul4JcOliG9X6HD7+L09jHMRIqVZ0o0piS3Q6R7ypWvIq8EcpJpMSGvUKonCAPkGwAOiOTHQODDTKNSTmBBMzwvKZ18CpncEkdVGulFBt1OG6ZdRqc6COcRxbWEJSPWqzzDWAJ46LyeAG4v4NlF0D/aMdjA6uwd97Hpub+yg31xGmFawvzsFIA4TBAPWasP6MwwgXzp/F7s4R0sThOqleNQDMAEgmeNnFNTzz5LM4PBwhCAx0+0P0BkMEYQzHq8Kr1LC4vIJytYpB7GIMF4PRAP1BD+3FJaytn0dqVhDEVJ/VRWNuAdVmE6ldQT+twnZcBqrCppv6k1SpNls+80YxbUazvatQ2XEtYNosZlglxwFBEJpfVN9VyrlEPU7eRhOgTIIGWmOEkkSCA2mNLHY0RR1ietH76D7B9Ylp44svJ+a6vnRNVFM6isaIozGikOy2A6RBgGDUQ0z1pa0EJQcY9/Yx7nVhGhZCskG3PTTm5mDYtJ7UcX3jCpIwwMrCAnrdDsaBj1prHr3RiNdk14wx6e1joVHBlReuor6wivLcChqL6zjqD0A6VoeA/NoF7O4dcF8EbhV+Sm4TLjCOqBgszHIVlIbCG3xsIRwiDAOhMkwjpJMu0N9FORlgtWXACp7BYnULNesGLp9bwsaVA3z601dQLtkYHgU4d66FU2da6A1rSK2zODgka+xNGImwXV9YdVFrUYICcHP7CONhjH6vj36vy3XKbSdAqZygXG5iNKxiNC4xzDVdgrwTBH4IJ6nBKRnYOyS1dMjOC/7IR5UtzT1MoggDP8AkcjC3sIZ6cxmJXYXhzSG2WoitJoKEFlQPrluDTckkZhmh4SEg9TObpkdifCRKDSLUcGrTkTkIAVtSDpNdrEwKsAxZOVqNJVK4ShCp4IpepzfbNJawjY5Ho5fHtKopmymaBBxlhbzaqJ7a0cwlodnWby5hEuNXV7pJwM1tkNbWYlNXbP5TS2juZABYmy90LKEAnn6JzXjiO8IO8nbPMAJ+Uw1lcRwGx8o+Nib71/z4U3BOgh31W10tq/pJB8C3e16Y2kw+weJxymZZxl5Yeh8/8ottYOvXO1WDXCYB0P2a406jQLOkp88x1OM1Po+r3lb6u7JeVZ9V51NKUV7/snIJeZ1FHdDT8XXlLa8Ft1DpqeMXf8/jVP4y+52sR521heaN7F8Oo97Xal1WG+zSZlipUnksZ2ruaQtfkY8gkgeKcOnkviEAI+BmEUio+0PWTroemVBxa3CVQ+pi4oOaW3q88ljTPUnU/FaxUBo0tXbkyQpirqj5ko0rFU8dAKs4aAD4pPmg2jM1ZzWlYb7+FRSFckypNvG80OEnL2j52kOx1vtH9RMNeb1uuOhASmDMbeDV+qLPIwXjxPo2XWv6JMCk95tufZ3d/zVQqtoh5r8CZNPtvx0AVtfKZRY0a+wsXqTs1JTVU2NOzhn9mtlNQat7WqzBqvetOMc0ZNPH3knzWuTb5JNR3UKyWGiJDnTnEHEXKExfJ5ULhZrjCtoW7wmqbfqYofdkltkn3GN0a24xJoQKuNjfJ7ZV2rJPJU9o51DHzq4n0xFr68xJ1v3y3sV9U4S9J91TpKq32D+q/0/qmwy4y+PpMdPnHa+xbMsuGvZi67caI7wGZkkp03d2lXhB7+XnEmWjz0YX0+umSHKZvjFyU/UEGfksddL8LK5NU2tJIYmB1xKV9KEn9JxwvxLJQNPt0o99/Lw5tVfrtoolX7c2N+nnX33H6ZOW1dnPZhGYRWAWgVkEZhGYRWAWgVkEZhF4SUbgiw6AqZUEKUnBubq6yqD17rvvZvBLKmCClWSJTFbHJ9WKVVEipe758+cZECvr5BfbWCTg2W63WVVL56HauCdZOxO4JJUy2QoT7LzVi77g0/Vdu3aNwacOWOlc8/PzXJ+22+2yOrlYw1h9aahUKhwH2sCna6L/6EXnpmul49Dxd3d3GUjf7kVfXujLF7WB1MAbGxt8DUUATH1AMV9cXOQ47OzsfF7HV+enc1CMlpeXGThTXV46Fp2H+o7UvnRu6p+i+vmkNlDf0HE2Nze5rbdSCuufpbbSNdx11134+Mc/frvQfEl+/8jr6hiNAiQpqUpJFZkgjMZcP9f1aF8whm0bqNXKCCcB23e2yi6W5+ZwZnUV/+k/fzu8+hz+4P/4P/Ghxz6Jo76P4Shg614afhUnxFzVxZ3n5vGKl78K/WGCf/jo47ixe4DDoz6iIIFnWCg7CauLH37oItfnNWwP//Tos3h+6wB+ZKJSq6NRK6FKcLpWhmGmKHkmK1bNKMTL7r6Maq2FcWhh92YfOzd2UStV0e308cknnkBk2whtG5HtwixV0Jpfhu1WMZqYaC6dxdqdD8CszyG0S1x71zEBJ4nhJAGcNIAV9TE62sTB1tOI+pvw0j7K1gTEyefm2tjameD61gAb1/bR6/owEgPxJGLbbFL21eYMNOZqGAcEx8jOtILl8/dj9fKr4TTPIjbrXO+W6oZGBgFhQtcC0tIOlIB7crOcdJxBDxh3kAz3EHZ3kPg7iIfbCMaHMJMRzHjEgC4aB4gmVJ81QRQnsFyLIbBPKmMGflQrUFhO27CQRCmiMOI1jlTFKyttVCsB7rlriW2Yn3p6AyEJ52wHFeqPhof+4AhJFKDkeWg153D9Rg9nT5/G/u4eDvshOuMAoeFge2vACmzTtVFbXIBbvwTDW0dr4QyqdQGTq40Kw7w0JehLA9BGRLCa4QyppQIE/Q1gvIUo2Ef/6CY6N7dQhQV/4sKqnEJsNVDxyMY6RJz6qJQTjIZDHstLi23s7ZECmKzYq4iNLkwrRsVN8RX3rOLJTz+Jre0OXI9UliaOuoeYBGTNXAIxRIvU4xWHx5GfEKRNYNoeas0FtNqnEaRVlKqLKDcW4VYqXGfU9KpIS4ts+UwwV9W5pDaRDoGsiaU5NP/K5vq1SvUoYZsEJawOorpkbGcstnDIElyv6agsd3mN1tRktJEcEGCmazItri3LaIw2rkiVw5uCQp3DCg4C1VGEOAkRJxO2eQ4mPoLRCJHvIwlGMKMxknCENKIxP4RnGrxOpCEp/ejYJtxSBeVqBZVSGZ3DI0STCaoVqrl9CJB6l+FPgrpnIejto2QkvIbCKmNu5QzXzC4vLOJwbweOYWHx4kO4cX0DzVYDzsIZTKIUFdeDPxjAI7BaqcCnxiYUI6pXPEEQDhFNfISjEZwwgD3Zhx3uYqUVY67Sh5M8jzKu4/z6Ip753C42NjqoVD34nRHuuDiHtbUmhpMGYM0jjBJY9ghb148QBMDSWhUh/S8KMRr5sI0Shl1KohjBsKrwJz3UGxaQ2hiNKJGlDcN2MZ4cok+2z5QMZDVx1NlHFI9ZxUpicbpHkWqJxtgkjGG5Lmy3DrfUQKnagFXyUGmcRWqvYpI2EdklmF6ZbccNu4nEqCMyK4gNssQm+EvuDgR8RW1q2fviT97gVepUg8ctKVDpXQRMRbFeAnVyzMkau2SJmdlGy41T/aFLAcssgUGcTGzJaqpCRtJCeKWwIY9dpVxjfbLcgKVj6Zvl9B65Vc/7zgwESV3JADiHz3Q8qi3MKieah8qaVlPs8M+1lw5iuAa2BJViM1/hwPwD2RYxrdkSaGSqZjkfFRgU8DN/8bzT6nxnG8myp6aLFxYeB/L9eQFHsn8LiKBv9nKElQ104TCi9rJ4vdjzqPp8UU401TZVW1wmlpg0vjRgqp9DbbgX4SS9J4uzZs8tL1COFp7qUphJdaBzSJpBdM0CW9xNxUuNw0IYpuCVaqNKUBBrZq4EFbBT1h3mOruiV4uqOXUONXbZ0YNrwYoxqfpIBwiqL4SFZ652nbIAF1NGisrzGZSv5bKtGsDktmtqv6wW8i0UlcX4TM0RbS3JrzeXzJEyUb10WMHnZ8AlO4IV/HnChIo7W8lmdZNFAqC6/iyLKetMvWelii6DKFM8PgPpet17HSqxg4A2TpSLhrQ3kNegIJCqBZvHmo9VACqCg1P5h9wrWh9X4tNifcuV/yer1YsATP07O7KEiFms9DEvxww9Z5yUB6HPwylwqr1ZKJOLc03VAM4T0bIYKseGgv2yuJQ880QHwyeNOx0A68dmkKclMuSD7tbx08+Vx48KJ+RJO1n5AJmUl3e8mHe6Q4A+YNQx8jZo9sWFhimQrP+YwX9hHS7GZrpv8uSlqbGhrZs5ANaSU6Rzv1K8ZlBT6maFqlUfJ+rZYToxQYyzbKZnYeLoZ32eT9TM/DkD/7nLiACu02uaOLJKA1PPEPnx9LmaJZuwOn0a1KpP6D/nxxsNiusAuFgDOI/ttHV81vLseUK7tkJS1fScy+MprlvZz+f3Yn2cyyUizy1Std31+V1QcuexEUHNIHqmj5Z8WzlayDe89uL6SVNw9rNZBGYRmEVgFoFZBGYRmEVgFoFZBF6SEfiSAOCXZEtnFzWLwL8iAq95pI0wiBj6DfoBHJd2NBKUKxbWz61gk1TVRopGo4JgEsJKDDQ8F2XTwNe+8Q34pm/9ZrYGJkXvf/n1d+LazX30/RCmZcC0AphJgppjYKlJdY8fQnNuGe//fz+G/X4f/ijB1vU+GtUUJcvA5Qun8NBD9zN0h1nBn773HzFODYwjAzHVFU7BStWybaJWtlCpOKhWbLRbJl77Va9AdxTiY/+yha3NIUpOygDQn8QYhQF6QQqzXAfcCrxKBa5rIQpTuJVFlBbO4fyDX42w3sYwseE5NYZfRGHEJowJm74YB32U0yMcXP8Yws5TaJcHaFp9Vi8TsL6ycYSD/RjXNzpUehdm6mHINWRDlBoRWm2PIZjjNTEOTRz5KZbO3Y9L970W1eYZBLEJ0yVg48IPHK7hyZu4iGCmEWAQiCSgO8BkeIBoeIBJdwfD/U1EI1L+HiIOCIIlsI2Ilb0Jq4hpB8Rm1QkrGIwUQRSh5LoMGsmOl/ahwwlZTYv6tLQB0mhUsbQ8j5IbYG21hsk4wsa1bfiTCNVGA6aVoNHwEEYDhMEQruXiwsXT+MSnrqLsVtCqN7C1M8LWUR+tlQVsXL2JYARU6i1WYbvNSzhzxyvRaK2L8eKQQjlGEE4wGaeolNooOU12R6CxZJlDpKNNdHefg40+/Mk2up19VN06rLCGOG0gMGoI07KoyRoGCII+ag2DVc2e63Ct4cODHtdqrVSaiNM+TCtF2U3w2ofP4hMfexyHBwGGkwjlmoG5+TrG/hhmUoWR2AjGpA4+Qnc0hFv1uOZslFiot5axsn4n3OoSErOG9vJpmF4FA4KhNtlDLyIxS2wbzapfgiMElFhpRIp2R/wHixMPCAIrQKXDL4Z0vFGuoJdQAAhhnQQPWs3EaftSulZSPJMajnRWor4wvYRlYMyQnGsZ0tFIeRyR+pcShCZIkwkm/gDReIxw2Mdk0EPJSuBZCfzhEeJwyHWMa14JCatYCRiS+tRg9TPVBl9ZPoWrL1zlsdNeaIj1ha8nRb3kwBgP0Du4yTWR+4MApXoblfYyzt3/EK5tPMfge+HyI7h54wqAEHMXX0EO6Cg7DrrdI8w1l4BSBT7VzuWmRLBBFuk+21NHfR9OECIZbSIdXUHJ2sPqvImg/zm46U2cP00Wzwfo9gQoj0c+7jg7j7W1OqKkBa9SQq1B7gYWPv7oM1hYpH6OMJwkuHb9Oo/T+VYT4ShA98hHgBIGoyO2MqfkCgN11KqLGPpj7B9soVRKYBM0H4rNYaq17NquSN6isRWR2pj+S2FS8opNNX5djlm9SUrfU0idNdiVdaTlMlLPA8gm21tATAAYZDdtgWqTcn1SqQdnLEhLAfEntsYkUC7WOzo2WUDzZrq0gCb1a7ZJrdkcKuWlUgXyZqkCjEoRw39KFXsRmmoKlykaqjYz5XmzzVWp0lEWl6wOleOXNmbJYZnni0qaUcfhtlLyBIEVMbZp8WMll1SlZjWNleI321CVu9rKjeGkmnzavZfBn0zW4aVXawNdbVElO7W5q2osFzdwWTZ5MsjQb/vHoC1tgGs2xTTIMnhbeF5g0KEljNzquDo41N+TAxQFoPPrFSVSpf23SjrR2qof81Zgi6F7QZ+t1i+u5yyXQF2lq447DViON/KWqilBCbJmFkEN962sx86xp4QNuXaqfqYkDl08RmuYUMGKhBv6zO2Ue9xvstIxQ6BsbEq4IWOjfkPHZVU+D3ZxLgWP9DGiQF+mUi/QwJOSAMT5c9Ccjd+iIlDFLiec2RSfAldZygfdh6QLBR2U6aIAiZmbRWYvLwG2hOJTc0gblHqb9RjrkF1XJ3K7ZHD1cgr55aj7rgTX2WVSfE8AQkUALGEU9w1fp/7/0mpYuhootxtWxxYVgRrU0vuI46qcP6R5QnFs62OY7rsa555WOReViTIIYv2ge7sItB5jMfqPqzP1JA5dSZoDSblmFgDUrft1OkFFXUNM9zBVpzy7aUyr/TPAqScSaNdMCuApBbZaV6QDj+oLZSOePWPlQydLajgObI+v4Qp2FpZj6WAy/dPitU+tv8fzkRRPnOoTXhN1BXBh3urzW1nmqyQX/XwqOStLhlHj4QR1cT7H8jEvwiocMURXyMSazHZbZYZoS7Cs1Vu8R5w8TpTXQD5O6W9TduhyvnOimpawxMeXSZc2JUtqanbdSeJW16GvKfz3TD2dr5bZ9NfgMB9PPjvoIH6qfepY8oe6o8j03Mvjl/fbtAX0FGIuPtekKR6ZAeDitJz9exaBWQRmEZhFYBaBWQRmEZhF4CUcgRkAfgl3zuzSvvwRePhVLVbs+QMfnkNqrgQW1dktA06lhNhMUGtWECYGxqMIwTBBOvExX3Pw6gfvx3d/53/G+sULOOwP8e4//VN86LGP4/lrOxhRjc/lJuwkxLg7RNU18R++9lWo1Rt4/wc+yQBtOIwRhyZsc4KKY6Niu6xyv3TnvXjq2Q08RnbDsYU4SmGlVEFXwOS5WgkLcy2szLewslLH/EoZS+ukwGzDcSrY2uvi3X/+ATz7/CaqroWzF85j5dxlbPUaCCvn4KcOEkzg2QRWCYCUYdUX4bQWYFZaMK0aldFEYsW8vZgYZSAtwYiAUjqAE25guPtxuNFVtJMdtMsjVOrA9euH2N9N0eu6uL6xB6RlHB76iAiEOROUvBirS1VR87S+iOb8GqLYgldp49S5e9APXNSbp+D7AXpHhxiRihgJ22i7yQh24sNMx/CHHaSxD4frh4YYDzoI/C7GfgdR4LN1N9l2O1IlbdsO/HEoNgZ5w9mCa1e5Run/x96b/1qWXfd93zMPd373zTV3V7PZbLYoUi2RJjWZGihIQQznp8AJECQ2AiRIbP8BkX4w8nNgG4aB/KD8YCBIAsRIzCgULFmybECWIlES1SLZzR6qqmt6r9545zOfE6y19z533/NuUWyJlErifWSh67137xn2XnufW+uzvt+VJgnStITvkgLcQJqUaHdb3BfacW1cjKYI3ArX9ge4uJywGrdEhk4nhGNTYjZH4FN/4QUDxes3DvDo6ISVmIPuFu5/OMIHT6ewQlJCUg/ZFI7XRrh1G4cv/wS29j/GFrXdbgeOTclDsqPPkCcGqsyDZQSIoguY9hhmdYJn7/0+nDJHkkY4uLmLi/El/GAbx49jzGYl5lEKy/FQJJaA2/kc3b7NlrxxvMDe3hZs28XZ6ZStcrNsil6/A8epsLdr48G9E4yn5CRso92n3rpzhEELdtmBXbpoeaRMnmI6O8doPGI1ZV4AMTX6peKEdgf97X0c3riLqmyhQIAMAapwAKu7gzIYoHQ7MEityf0lheKWwG9muMioj3VZcLyLJN1SJagnm+pktmjrWqv16O+qxysng2qln8yykSUyJ7eknSmpQWsFFvWUZt2kAHZFgarIUeQJsmyOLFkgj+cwshQm9TLOyT58hiyeoMoXpG8GsgwuKY3nC1DfVE78UlzlZCUNtMIO9nb3cXLyBEk6xfbuLp4eHbEVJdmRB3aFxficlfPHz85hugGc1gB3PvU5XFw8RRTNcfDGz2N89gST0TPsv/5jsEubVbQUC9cO7iC3W0hsl62fDaQwkSKPFzCzCgFsuHmM+fm7COwTzCffwvVdB/HoPozkFLduHuKd949xOZmi2wuRjxNc3+vi9U9cw2icwvEztDomHrw/xWxq49adVzHY7eL4WYG3vv51lMY59ncCJNMUF6cpxgn1pE1h2znba1NRA9mLz+Zz5OWcLaodAkClBcsUSXXHdoRpd2XxZFJf8TSlmM9ZCWxYNkh5Sy0EHHcbXucGursvI/daSO0ARtCF3dpFboRISweFZSOrRHGB0oMKJZ60OZQJSlovAjoAqVQDK3ajeiHWClUFZ7iPqVRwyeQqJ1ilEleoTUSPalbuSpUWJ39r8iA+pgmQ0YBtMtnJCERRNLJAl0lZsYakbbFJ+6VI5CpLRz2Jqvr38hlKcmGQ/YElpFGJ3dqOeklqhVqZXs89bKUikW+ioTLkQ4v+wjUAVOondV6NuChVs0rc6opV9elAwXUFCp6nzF0HMZWNqGBxEtrVsPDq5w/Vn7P5myZkal7DCtDTaOfEMSB2AAAgAElEQVTKnqWsLRsAWAwj7RXCMYCPrSXjdaU1g/s1kkU21Zc/b/a/XCb9FaFYlWOp9+kuMzVEYrte2a9VxvfK2GiAT48Luk7V91YcXwBD+rvqASywnui9vu6L15z2O3IC0GNKvEfYZ6s+70t1sbTU1eb8Koxa9n2UJu8Nm9yGbE27SNFHd/kDAUyWoHnlfqQ6W/1Mj8MmQNHhjP76ptpexR99QtOh2Dogo4BXreRU0FWOTdPuuI4Hbh8gYlGtT15HDWAjgJmATc0xvqIAXgNHOT61Yyrgrayj1aeA562x+tqEHFf80XvM1kU2yymr14quhm/E4ZV7kfpLLuRYd68NO24ed7mni7Uti0/WKIBV5YkO2nSI1owd9bxYgffy2aLW7vL8V5XfzeOtrDPyY5FFDmpdqDEWK070ombrdnY1WPY0bu7BzTnT4TSPb1MZuhJfDVjXANarezJ9rF/aFnMMNfYP3apdlJZeLajh+9RbFsiqGtNaXxyk30N973xT6y3AmzEldkA5fmv212bBz/P+xdxc98s9d7UggT6D6V9LRxP6XLyktPV9aeCX16neR1k7lF5QsnyeLYvhqNBC/3reWuZCF/U8XLMeeX4aMaO+Vf9SUGOsr6Vl/Gr7VGPP4U+EjT7qP7oBwM8Luc3PNyOwGYHNCGxGYDMCmxHYjMBmBF7AEdgA4BdwUjaX9OKMwI98rseKPrIJ7vg22qEH2wbyokBpF7BCH6XtYTSLMLpIEc9ylGmJvYGNWwddfPzubfy3//1/g/5wC+/eu4d//su/jMcnFzg6PUPgtzEfz4GkgG+b+OHPXsOtW9fxb3/rbYwmM05AOKSOdFO2f72xdw2LOEeW23jv/jFGsxjtdpexhW8W2G652OuH+PQbr+L67RsY7mzB8Rw4NkFkg6Hy7/3hH+EPvnoPk9kC/UEHP/5TX8RnPvvjKINr+PWvnuDhtI1xTmpYAlhkYUtgxoHhhyhc6r3roihMWLYB06ZEDwEOssa2Wc1olilcTGGkp1icv4+D8jGM+dexu0cKVQPfevsZjh6nWETUGzfBbF7AstsYT8awjBw7fR+tfhvzpGDL6lvXryNNM8yiDLde+TTdKSvGUMSIqakoIeBkgmh0jHxxCceihFMK0yxhWyVCssAm5WaVozRytm3O0kT0YWb/uFwCPZOBB/WzTfMKF+cmQyXLpD6BBvd/ZgvwivrPmljEKcbTDEEoYEsW07XkCFsWfN/AwcEWn386m+HGYQ/RfMrq0X6/h7gsMZ9l6LX7ePxkhntPp5iTjXfXR1nEMOw22sNXcfPjX4TbGSIpcni2g3aLFNIm4sUEBvlwZzbH2snp+0iyD5Gnj7HTdpFFBmazAq7nYBbN4TpdHD2dcD/pPF+gLFK4Zg+LOIPfcuAHwMmzcx4HUrbvbO9iOiU7Y0pSxXy/u7s7aA0cnJ0nePjhCIZLPXwNWC71T44w7NyACw+hbcKxp9zTNctijC7mFMWYThdI0himQxC4hb3Da5jNMrTaQ4QE+3duIti5gwk6OJ5bKOyQLb8dS9gUc0rVdJCR3pwTrDSnIt1YW2GqpG5tGapEv1J1JrJ3dQKphlPyMPwLU8KxGkpJr2mlSaMkLsPfnNWo/CeLEEcTVp6XaYwqXsDKUyCNUGVz2CZZPkdwqadxHMOnPutsYVnBtgmACvhLynKjMuG5HgyzxOnpE/hhyHFzfPQErk30OmHQHPguLsdj1uK4YRftvbtcIHBxeYKd17+EMhphcnmM4cc+j9DuoMgKREWGw4O7KOw2UlK8G2R9HqHIEngw4aNCy6ae448wOX8fnj1BmZ4itM7hVdRD+wx7u0N8+Jisy2fo9QKE1J/aynHnVh9RXKG/1cHJ2SnKuIM8d/HSq68gqyKcX5h46+vfgO2OsLMdYnae4OQ4wrxwYVBBjUtTSmp82l8MuKTUNRK4jiGKL0pqLVHB4vVNRTg2742W4aLV6rIxalWZSLIck+kM8/kC8TzlfQlOCKezA39wC3bvOsz2PoxwG5XbRmX7yA0XaUV/HI4pYVbKmkwBNhUAlnaJYqVLu2eVpK6BgvpIJZSslHSs4a5uWyoT0Kqvnm5RrqAyJ385wSp6XiuMrOwYRatqYQ+utDz0d0pQC1tGUeBQJ+ll8YMAwARqhX2wOjZbSivlIr3GlFBZ682qAI+6RoYIBItpqBgAr2RNV+2spfJe2E6LBHudVJWJW77LWjIlbK0ZMMprW5cY1qE5/36NjfK6BLRIYpP6SPRBFKBKGkKILLX8ICJ/LhW56likQlfwWT++Ais18LzSG1FkxldgCM+TAhoN4KnBXvXJqAmcaygnLbrV93wtDKZEn1nmMlofXbX11TbhNYxdQj2VsF8BRrLAgX5X956W5QkrwFaH+/KeecykzLEeYS2ZrwAwv0bQ6tq9Qc2R2MqXkkJh9a8VAylWIS2ym+ptAamuAlwhtFtasIvxVvBcFGDUl7q8+OUH1nqultcnrvPb/FNLQckG/CS1poIV4r7FufXoqKFhA0yoCyIorsea+nkTCInxXLUHV6uh3m+0e+cZ0ey8V0CXWjUKyPE+td5KuVbUN3rw6vG9Tv29AmK0edTXVHNNyqmVV7ecS3I94Mip+ZZcJ6rnqrKcraNQQUAVK1KJLWNF/9eLUgHXB1djI9Xwarep92Ex2PWXGEIZc1LBKraT1fWpz6e+TpU1cf17cdsNEC/Knmq1Nc9FHSkyfrQQl6/kvVtXpco2BHxlEmjTZyVx7KuqZx12qn1UgHB5zyvzoXr+it+peNUmrV4fq44Eam4rGJbmvtFY+jW4lGtfuFSIea7jSMjtV9bksvhB3mPjPq8UQ0j3jeb86TGzujalC4K8Ln2dqTEVz2IxJmKfX641FSv0GWK59tUYyn1VHVuOrHpcEQxeWU/cR1kcZbkml3b/KmT4PfzN1f21OV/qgdus8Wk+r5f3pM2ntjb4/rV1oUeJvvcuo1yz7dZabQh6rOJVrnNVuKP2X64yEs+aL7y86QGsx+7m75sR2IzAZgQ2I7AZgc0IbEZgMwIv9ghsAPCLPT+bq/tLHoE3fyREmWYILAM3drfxyVdfxrWDHSySBd7+4D1cLBKcLzKcjhaI5hUW04xhy/62g73tANF0iv/yv/hP8NM//yW02y38T//sn+N3//BriLIKJ8/mSBcVXEpMZCU+9ekdDIcBHty/wGQWI81IGWvDtGPsbbWxO9hCmtu4d/8Uz87nbC39sbsv4fbhLqLRM3zy5RvwjBSvv3YXd167C8cPGJLef/ce3v/WPbzz7vs4OR/BdTt44wc+jh/7yZ/ErY+/BtPrYVL28Ft/fI6vPc5xkZIajvxdCxh5LpQr3B+YrE8rmIWwIeTkFsMr0uGW3HeYEz5ZIgBYPEVr9k307PcRxX+CnS0PF6dzvPf2CeYRkKQGRpMUi7nFdtdFniF0gMNruwwPyzLDzvYAvuswBA5bHdiWIwAQQRGCQJaBwDUQca9QAuYGvMBluGYaBcyKkGGOHCVSA2zlTT28GSoWZBtdwvcdBuXUt5fy5wTZ798/h2V53DfbcT3khYE4zjGf54iTgvuc5rJPZpkZoEP5HuD5Bvb3CUhl6LY9FHmK/d0OKzgXc7JbbiFBhcUsQZU7iGMPb987RVyZ2NrroCxTDIa30d/7FOzeTeS2g7yi7rgmWr6DfsuHWWbIZglGZ+c4O36K+ewhXP8SYRChG7Rx9izDdFwxNPYdm3AQLsYLVGWEqlwgWsxZFWy5PuaLCbZ3enjy5Bn3vfV8C7du3cToco7R5QyttoMoStBqtbF3cw+npzGeHk2RFhXCbgk/NLCYzrHVvYa220bLJfvmETqdANRvfTQaYzKZMagiYFlR71TDxM7BIRZRit7WNnw3xE5vB8Mbn0Di7+EspyIED4VBxRYuFy9QqBEIInU2qc5lWmxld2gmfBWsYibC1t6yi29DscQHYUpCsSwUdHS96ue6oScVEpD1OUFZgr+k2I5jsn2mP1OU8YzBbxFRYceMiygIAjsWWbSb6AVtFHEMT/aQzssMpm2w+jvLcngOQU2yZ07hUVySdfNkxOrsPEu4OyL1lKb4tmwTs/kMYbePRd7CcNDC6fkztG79CFpOienoBFsvfxaht4VFlMHw2zi48TEUJqmuqYN2yQURRgEEBKXLOS6evYPF+B7y+Azdlode6ODi+A+wFUzQD1N0Qh/vvn+EaZSg3XbRsYBhx0LLr5BmDraGB7i8nGEySuH75IyQYWuvhUUc4N6Dh7CcGFvdIS5P5zg5HiMxXEaBnZaLIk2QZyVIke/6PmwXcF0TnmOhzKgPe8Lqd0oWkl255/oMgG2LHAgsmKbNvbkZLZYV0jjDdHaBwihh+V2Y4W1Y7ZeB8BZSr4/K67AaGFaIDD7SyuIYo7oSQoLUe1klVoWKlvYTERasqCRrbgkurwBGqeCll7O1vJY05W1TAWD1OmX3q3oKy9cIACwTsXVP0KXikvv5yphlmKyrdaW1srqLWiWsqR4VeFCqUh22CJtoGksBldn2U9Mg62qfus+xTIDrEHSZeBapagG2aQTFwqtVjRLy6hbQ4poFlBfnXuIvfcxVb2IdAOtQVFfCKdhAv6eiGHpmKYvf+lol/9Vhmzqf+q+y3dWVsWqudIDFd7nGnnoJZcRIEADWvxSMbB6r+ZFIBwb1tdQQZwkG1OtU38wV0CD7YK5Aaa2/sFKBXgHdekGNBhL0cdRnrQkU6ntRqsy6XzVFBsn7Gxa88g014Obv5fOB3iHZQ63mU/Go+mXW0HaNVEwb2CuAVAINjmDNxp3PrtGL5lzV16le0yAd9YxL2KSOp8eoDspqyNIsINDfv2LTvB4ANwsI6Lyiv7D4at7/1f2Nq0ckBlkWTwhlrQ7mFQhfVWuqodYVjPpYrcRZw5Gc50CHUxLWPW8uVuGo2HNWfraGU6k9SSLD5pJbfX8NvJb9revpbpxLbHkSuGo0Xyi45T/HZRGNuEZqNyJmXS9Y0PcgxW7VnnsldtfEdRMyNiHtlbjV4oL3Urnu+Ko1y/Uan4lJkv3VV2Oi3hs08KaKQvhWtTVcx0lDDSyub709t35v9R7NJFzGtgiB5dajQL+MKXo/K9slKBfPRqH+VPsgF7mo62d3hmVP5+W+viwi0vcrMY/LwkU1fnweLa6VywP9G0U9C8Q6VaOv7mf5VBQAWMa3CkJVBbDm+Oo6VLyre+XzNItKpH0/P7NVwZSmWtfnVVzi1b1nXVGG2MEbuLhR9KTvKbKEU0agCJZ1SmgZSpqG/8oyvrLXkU29+FJ7hFZ4oBW0qL3mb7y06QG8flQ3P92MwGYENiOwGYHNCGxGYDMCmxF4EUdgA4BfxFnZXNMLMwJ/4/MdWGWBQeDj2lYPr79yG5949SUcXjvAB4+f4iv/7j/gwfElnpxNkCSUpCYlbI5ez2alaScs8cOfvoPPfvZNfPFnvoSvvfUn+D/+7y/jgwfHODvNEC9K5AmBpBJ/+29/Dm+++Rr+5b/8MhZRgry0MZouYDoZAhfohgF6vQN8450nDE4Nw0I3dLHTD/DStSGGLReBU+LwYIif/tJPcA/fDx+e4KtvvY0/futdBE4bn/vhH8LnvviTuHH7Fvx2my16C8PCrPTxjScFfuNPnuF47mJeeShKqSKjxIdNfTLFv9LdHLBK0YOT/pFPFq5FRX1QYyBPYFAv5LSAQ01GF+8A6Tdg4gN45hjDbh/nJ3M8enSO0YTe4+PsLMN8QnC2QlFkuLnXQysgoDQBLBO7O0Nc291ClYzR8kmxZiMtqN+nw0kKx7FxcnoCz/cxjxO0Ol22eaZ+wNn8EgHZVZsGEoJeBc2RxQCv3Q4YVJKjLPV3tRyboXpZWXjv/fuI4wy9fhd3XvoYnjw+wYMHx4gWot8y3RoBkoLOA4ecfVmhSPbPg76LeBHj8KCD0Ceb2gy9boDFYsJ2yjHZUs8LJHOyR/bw7oNzLCjGtgP0B32E7evwux/DSUIK8wCDrT41p4VnWWg5NvJohqMHD3B69BjJ4hy3b3ZhmJcoiwmq1MLJcQoUIXbCHnZ6HZxdnCF3HDh+hcvRGUaTOez2Frb6A46rxSLCbBZhPJljuDNAGPrw3Rb3NJ5MzuF7LsaTGW6/chPHx1OYZhtPnj5j9S9BQALpgddHJ+ii2woYNGe5BdsJ4QUm26VP5he4nEwwXWRIcgNu0ENvuMOW54NOiB3fRVL5qMIDoHsDqbON3Okizslbj+CeUNvRV0ZQTSanVMKxmTBXegeGR4VUf8gEjgJmnMSR+R5OapZSlWia3GOWfsZApYZ1pJoshP2zVJLHiynbihtFhDKZoVhMYeUJ7CJBEU1gFgvYZoaKlLZRjnRBc0O2pqSiJ8hoMBRPsxRJmsAoKvhUiMBFFRVDdIrvdpuUwBnSNMZsMcVkfAHPszGfT1leVVQhWgFZmU9R9G+h7ZmsFN596U0ErT2M5iWc7i6G1++itDxU3K+PAJgNx3Bg5TGi0T08/OC3YWRPsNVvI5nnGHQGuDj+KobtC+xvZRh0WnjnnSOMxjFaLQMHfQdbnQq72y6ePqnQ7d9GXtk4PXmETsfH5eUYhze3MI8tPDm+QBi2kUcDPDs6RRTNEBUFPM8R9thk7W2ZsB0Hva0BnMBBmkRI04gBsGUS+i/YSYBeQwDYNnykKRVzUEEK7QX0foMLQQLPhB+QUjxGkhlIyn2U7stInVvIw32UwRCVN0BlBshNl3sBkx09AWBhbU8bntDPCnWs6BerUpt64ptdCURWUGyLCozxDqlZ5KqXaVCQ0421yoTc9eleFHrQiZWEALVITCjjhVpJWM4Ky2RNzSYT1wo6F9RXW+sBqWAKry0FjJVayJLwWqpKmz1C9QSxOOXS1rIJI1TiXKV6K7KPlU95BdHFwIo+sWJMVBdYGtNl0ltfs/UHBc2KUllZq6zyCijWVLwKABs0JnriXUHuekqX16OuS0y1UIc9D/qt+xCjQHsTsIgYEyOyAncaB1kHkvWXcJGMAh0rYHJpI6pDbfVekSxfvU/6nbIWru9RgWxVICNV5QqG1IBSnVuui+Y98bhpF7ICbeTEcXRrrr0cY0qNLs+vCjLoWHzv6j6UylGLsVrhWd/0OoWaWsaro8R8WrP11ed+HXBT11mfimKlKXOTv+TdoYbnzfMKuFo/zzRQohR6zQKElcIMzRZbxSyj9RXIKEKGi/oa+5IO7NX7BdZT61Ro6nTodSUGeK2sb57dBDersHY5FlyAoxWu6Huv2KCvQut1608TW4tY0dZ4vSY1xb4wnF32WW4es7mO2dWgBptL6+PlOltaZquCNLXO1LjW1yRJqLC9Fa4NzVjTrb9ZBS9f8zwI3Py5iFNRlrOMj6ZC+GqRg3oW1PeqFSDUCI17d5PDwqr197riAzXGep9ofW9aFydyt1q5bv0e1u5fa4Kibn2gAJ8stKphLD9Sl3HA96ytSXHO5fitA8DLfWC18EQda3n/zd1ZPM+b60J9JmneL30+VWtBf8+6MRc/W2/LXq91bc3VTa0bBRhNxw1xr6LvxLfbG1fuac1WrPbQK8eQPYDVXq8+w+hTq7d7FjB/Oa7PWxscL3It6Oemv68rVKHXbwDwul1287PNCGxGYDMCmxHYjMBmBDYjsBmBF3UENgD4RZ2ZzXW9ECPw5pstGGmKgW/h+lYHn7x7A2+89jKu3TiE2Wrjf//yr+G3/+gdHJ0vMI9KpImBrR0H/aHJwObWdQ/9loOXbt3Ez/7Mz2G4fx3/76/+G3z5K/8W52c50sTkJKtt5njjk7fxUz/1eXzlV38F5+cLZIWJWRKzqsU1Khzs9DGaVvjg/iUWMSWtbbR8C23fRL/jokXq2b0hHCPHf/af/jz6gx3ce3iE3/jN38aNa7fwUz/zM9i5doBO2GJVqxWEqMjW2ACiwsZ50sFXfuc+PjitMEMHKQERsjDl9BPZPLuwSgN+kQKqB6tRIuW+qASxY1Y/enkKk+xwowmy9BGi+YdIpx/CNy6w03ewtzPAB+89xsnpAnFiYTopML3MsVgUDGBado7tLRuuA4TdNrodB22/xI3tHuyK7LcNTNMM85R0tWS5HOD84gKOH+LscoK9/QOkpCZMIiSzS3Q9ixWTpCLO8wqB14LvejCtEo5bIWwRtC+QpCk8opWGg5PLSxiOjcFggCQtMbpcYDKOMZvmmE0JfrVZoURWvXlpYh6R9WwExwGuH/RhlAUCnwB1iTKPMNz2YRgxhts9TGYpbEpgE9QNevj9rz1lC9rulos4nSJob2P78DNwt69hTirGyRSH+9vcA3Z2eYbzoyOMzp6i17bgORlaIQGjDIHv4ezhGabzCmHQR3wxRsf3AdvCKfWc9QjKmoizDLHpwTFK7PZDLBYJgABRnPI8+r4H1wng2i5G4yO0ghamkxm2drqYTEilGuDsbIQkWcD3bYQtH7blw3U8AfOoWarZRspW4WR77aPfa+Pp0yc4PjoVfYHzHF7oYRFNMRj0cG3/OvrDQ1ROF7m9hf7ha4itPjK7J9SZJSXQTRLrga6yIPWlgmQ6hNGs8pStLiUgBUwSgI6yPAzcKFkq89K1balhSYgmk54SjEkTaqlYrJARsI3nKAhQxjOkixGQzeGSjXGygEHWz0WMKp1iMT3DdHSKKi/RDtoMFanQIMkLVmFTYcVsMUfo+Wj7PlzDRJrlIANj7kEdR5jPpui02zxWtmPBcy0k8Qyj8xPEiwWK0kIroKKNBBPTYTU8FSHs3/4UuvuvYJaHaO3chrdzC4bvS6WzCaM0YBQZ0skJ5qfvwcqewatGrDY/PT6H57hYzD7AVvsSu50IbdfF+++e8NgdHIYIjAzX9y0M+y7OL0I8Oc7Q3hri5OQ93Lqxg6pM0Ott4/gkxf2HF+j0dnD00MJodAk4CwbfvmvDRIF24KHVbjGcpj9kiz2dTZAXqbSxt1n/YtsGipL6EJpsT28bHvKUrN1jmFaOVotikuAvJe4iVi07VoDJIkRiHaIMXkLZuo3M30fubKGy2igsF4VhCgBMOmsqepEqYGYdEtA1VSXq++bDqlZCcbHCEgDXfTYlzNLfJ1CKUOGx2lZBNgVDFZiQCWn6D9veqsIGCYAVqFJKLT5WzZGV9bIA5pwolVbRIgEq7ojey9etlMmaOorhFxdG1KxxaZ8sX6+u/SoklR85ubZIjMvyGpZKoNoiWIJ0skdXSXK+Ti1hvALbdBCsYJlc+3RNqkexSh5zj/GGxbWaEz5uAzxdmWcNFjWTxuq1KxBNez39XvSUVhbTVHaw/NIh1/NRpXh9HW8aP2BbbrXnyT6cPHbaOWowKwgnv75Wnav3ytfr8Lm+J1XcQEUFzWCW3/OMUxKdYn7pibsCgPW31kci5Ru9XoJxcTmyEED1ttYS+0pT3nzdug+SAih+5wBYbyzZXJfNeV4LPep+r3K+1sDv+t4kiucx09SVK/OsQRhVlLJ0qlgOvHhuKTXmSnCpH9foX8APWXixRrHO1yOLRzjWpUW8gliq9kBZR/MuxvMnAcyayoOmRW59hdw/dhU80tspNupxUcU2axTAdE0KjOuQrQb5a3h0DfW0zxBVSS0fRJw0+yzr8877HK9Dgl6iXOUKtNPiWA2+2uf0Y/PnmsY+Qa9XvWBVfC/HfQnamoUHzdhvAmshpNWfVhr81aCuvqbUc0WHwOJ+NK0/Pz/pe3qKNpSgyoJevkksYWEl3CxwqZ+XjeIJVbCzrqZCPXP0cVLjsAJCtaKXlbXHRS2yKOM5hQcr88uvF740wqZdltKscselRfVyt17Zz8S16fbb9VXX/FIdW61Tvkd9G5PW2yvPHHmYJlBdC4CbhSE6ANaKOMR1yDmj9+i24Xw9qwrn5vjra1LcgyoHW7dbNwoQVKw19wd5rfrzTT9avR51ZfSV04mCiJWxarSU4M8eco5/5KVr6y9489PNCGxGYDMCmxHYjMBmBDYjsBmBzQi8gCOwAcAv4KRsLunFGYHPf24LHir0PRMDu8LHb+/hkx+/g1t3rsPvD/DWB4/wL/7PX8PprEROyj47h+nlCDoV2j0Tg44NM0/Q9kO8fPsubt95hUHqr/zqb+Gb3zohb2VMZxHCENjb7uLwcIjx+BTnZykmixQktDVtF93AxrW9HXz97ae4GBWYx+zQzH1zqTeoYwLtlgHHsti69c6NXYSdNmaLHPc++ADX9nZx+/o1fPxjt/Dq3Zewd/02toa7cNs9Pn5pBoiMHn7n7TP87jsjnKQtRPCRm6R4TDl5a1bUT5fSPhmqkvp1yp66ecqQpihT7oFaxFPk0YQVkUl8inR2iWIyghk9wqA9w/6+C98L8fjJJS4vYwbZ5ydjjEc5FhH1kK0w3PIx6HvY6gf83ywZswK23+kxFJvO5xjFEgA7LisESRU4my/Q7W0hihMkSYIiS+GwhTBjHVgWASMXru2w3THx0aJYwKUepAwChHJ1tMgQZRnb0Y7HU+57XJYmxqMFv4Z6bJJ1dL/fZjvc83GELM3gU4/kvIADm/PW0WKB4dDB3r4Hx0uws9PGfFahzDK0fBetdg9vffMEF9MSTlih07GxtX0LdngbVaeLonIRTVOk8RizyRmyaIpkNoVlxOj3HPg+QcIYjuWjzBzcf+8YNoF9y0Q+ncEsSjhBiIKbrAK+baHMEyQWgekCvXbAKmfqEWzbbcyiKVqtEAmpnzsdhEGFJE6wmC9Y3RwGAeazBIHXwenJKSdZ+/0OJ/Nt12FVaZGXsN02PK8F2zIY2PW6LYbDx8fHGI0vOdFFED1OE+617Hkm9nZ34fsdOG4P/f1X4G/fRR4eIjK7mOcWcpLKGiYrgMmivIa2KwnFZbKIzfCkXSEBKwGcBACuvxTc4x8LVSypo+i+6HtxDvqerNAZuXGCN88zJBFZuE9QZAvk0RhI57CyGFYW8Z94cob56BnyeIQ8W/BYkHqdiilMJ0BluZCJsAwAACAASURBVEhLE2lZwQ9CdIIQLt0XWUwDmBcF0jhGmWewSd1q2WzfTQrYQa8Nz64Y1E4vLzCeTlDlKSojx4T6BJNiFg7C3nUMbr2BmTHA3u0fBIbXUFE/b2n/XJUEqccopyfIzp8gLGP4Oa2bOfJ8jqyYwaCe3skj7PdyhAZw/94pWi0Tn/rBa0jGZ7i214JpRBhPA3x4lHBfXVr3t28MUGQ5rh++hLffOcf9h5ew/RBPn2QojRSwY5iVAde2sdXtgOoGiE5lZYkoyxFnVFxBPcKpD7DNDgG0Bg2jRFFmPCe0H1lyPVJ/YM+r4LoFTKtA2CZrawdOYaLlhfBa2zhb2JgZe0DvVVStl1AGByitFkrD437BGVlAU3yRqloBYJlkZTWTDByGZPLvygZT5D1FSp//yBdQgQ3nDKWVZK3e0ZP8QobFx6S4W8JbKejVXsuHVTEvJW0U3VzwoM7FRQ5CbcaJ2hoACztqcR4JWfTrEl6WQv0u4R5DWl01bBCAJzW8BB3yeHQOlThVr1fA9QocJXgkx0mH0EoFV+e0ObkuFMAqea8UOStJcAVR5RyI/6wCPgWAV5LCJRUJCItr3YqaX6MS2RqQ+3afTJrw4mpuuQEc671HwW2p3lpFqfVhVm0wV+9PWeJzklsluHXgJgGwmvc1ee8rKjdln9p8rQ6euECA9k4NAIuiARFjCpQoOFmr4VkRq23DWqEBxb/4FQFgMRE62NLtnfllcu5FZAsIJeC3WlPyRKpNpFyLSt25bk51QCFg5yoUqFWwWpyp9zQBcL0f6MUC2r3rxRLq+tUa5CINDR7rqK62oW2o3/X7IaW9+lqBfw24R68R+5h4dXPtqGOsQFDt2OIaZX2VXKsMVOVexvvStwHATTDJz2i5XJYxtCwQUSpnvs5GD2A1D+us2cXNFStW8kv4t4xXEVa0+dA+pyl5BR1aHdN6LGUv9Iaqsr7tJtTVSJUeM9QCYt34KwvoVaAt9sUmbF46LlxV7+pxyu+Tn2vqe27Aa/3ndSw1CucUdNX3H9Hjncuo5DJdEwAyaNbB7Dom60oWcfY6HhqH02NI7EHPVx7Xx9HU6ytwVW3/DRcE9ZlTnVpcN/Wp5yfwsj9wozhKnU+urvXKWzm4+lwuIa2+ly7XqLgOrTGC/Gx79RjLXWH5u6vzoivir+yLDRW/gvBNqF5/wGjQeRUjzf2I70BTI185r/aDGmzLONBfq89f8+frYlj8a6AZk8sdVsWZ2ofUHOqlThsA/O1ma/O7zQhsRmAzApsR2IzAZgQ2I7AZgRdtBDYA+EWbkc31vFAj8Nkf7qDr++haJrx0jh949Sbe/MwnsHe4DbfdxSQ38O9//4/x8Nk5Hh0d43w0gttJEPYM7o9qVQbMrIJHStu0QrsV4tOf+QzG0zm+8uu/h3lUwbRMam2KnWEX21ttjCYnmI5LREmFjCyaYWF3K8TOVhe/+3sfIEod7p9LSljbKmGZwgi0Fdp8rLIo0O+1MBrNGJLYNjBsmxh4Nm7vDbAz6KLf38Frb7yJNz7zWfR3r3N/0BQejuch/s3XjvD2cYVRESLnJFUGt0zhsOrLQESJAFJGlBmMgnqXRkiyGFmeIMtjtmzNSH0bzVFGUxTTOby0QFAcAdk9lMURbt64hqKy8fToBL5vYTae4ewkxdkZyaIcdPseDvdD+OYMu8Me/0P99OwShwc7sI0Si8kU5wt6aYAsmqPf9mBRYs8wuD8v9TyNyYba9WEaZCNcwLCEato2bU5Yt0KCogksK4PrUI/fGO1WC44T4OnpHEVpYL6IUBSU3KF+qwlc1+P4JPvdICDv6IJh1fkl9dcFHNNFsshhGT7mE/pZhr29ENeuuwiCBPsHLSzmJaYXcwSOizd+4HU8PF4gqzw8Gx2zhS3MLkpzF4lDgN1HOq/w7PhDMKwrEvLKBrDA1tBDvx9iPk8xnZRYzGzc/+ACdseF07bhVWQvnqI0LATdHve7JIVqLzBRugWy0sD5ZYzr1waYzSuMx7Hoj2xayOIU3U4b28OQ1dNFnuPJ8WNYBCHnObrtLmbTCFlWoNUOkWQLVvQSSpnPE4ReCMuw0WlTP2TA9V30+m10ei08fPwQT54eo90ewrICmLaFbsfgOXRobG0XO4cfQ7D9CmLvEKOig8ztoDA9pIVE+ZxNpvTi0n6y4fQmuqFJCEbXUCfidUs9/qFIFHKPN4ktGE8VInlOPfhoDGhdcc9c+nuZI08WrPyN55coqPdvMoOdxzCzGPPzZ5idU7xPkSdTVmibtskOt5Vpwwv7iFMgrUz47T4c2yMPU2x3OlQ6gNE8wqysEPgBPNocygLjiwtOlFGvXIPWXh5hZ9DGzlaPJZFnpyc4vzhBakQ8X9Sb2nJ66N15AxNjiJc/9dMot28i9wKGe0URwyjHQHIKOz/F2fv3UV0ucHfvGmaTE6T5Gaazx9jebiMaPcDAS+DkMeazCMOhjdde28Xs/BKhZ2AwCDCLLDw5q/DkbIrAS3G41yecjdDfxf37Uzw9GjFYHU8oVkps77VxcRoh9FvCfjvP4Lgu0qLAZB6hNG1W5GZFJkA8u46aXDBg2hXvfbZlIgxCWWhQotUCWiEpzwW17bgdePAxPjnF7sEBKr+HZwsbiXcHZfgyjPZNlHYXlUnKY1KaC4tx3neZPpFNt0hQ1nUD7JYsVU2yNy2DEYKmOuSREFhBWQV1aoCllDMKFq/0RJTq9DVqFT1lKTVDIgFN57bE9epqVx04qyS1AnbUM5jVkLxAlla0QvgukRrFv+xRqWAI/U4pRRVIJljC8E6qhXUAoxKwDCrpvoXMuVadKjiuxohT0yIDK+CvBoDVBwSlQGMgrCmVVPJf3NISjuiQQpxarHHaF8U1i5OyIlgmhmuIQK8vn29xrZ9TBzTqGtTtrHy4USpLmcIvqlz0lZaxXseLUr1KxZWAj0L9rSC12tvqBHkzr60AsG5dqpTRdYwtCxh0ILPcV+UY1YplYUvLnJX7YQuYpOAv19rUEynGWHSolPbZ2jXqak0qrhJfAv0v7X3FsevQ0JL3dbJeH2DFfZVThCqOUE8OjcevDJdahzXAUGq29SBLB/9Nlaj6XY1hFWCV11nDOLFAxPNG4W9pTV7HtnyPKuBQwGMlxvV7qhd+fbKV8NMh0XJMV9WkK8OpXAAUHCOF9hWVrgTWFG8ylun6uH3IcwCwDu4EQKzZr5xrsRoV0G8WgPCwyWPrhSr1vGhjK8JKKO1XQKiCUE1oxZU22rxr/2LWr1scUKxCsY1IJSivZdFGovlF6ui6Lkc7r1I5q2vUAr4+xJW5Uy0x5F6mx6R+nU1VtPid2GHZ/rvea5br9MqFqwIiOSfq+LQXsHpZHkPYUZNHz1Uld90qQe3dDQt+EY9X8Vwdp/ra1I6vx8hy7172pG5uD+oMV+BhrS5fFj9REaEcrpV5ENs1FcqKfYI+L4rn6erILetyVgsI1HNnfQGR6FFfX58en6rIRvuZctVYeQbJ09UW9urZJj8R1/Eh9289tlaWrHTtqNeO2sf1ggi1HzTXsPZ8Xs6haFtRw181XPr9NAvftPhsDnHTLUEte0O1tFhT2LJcG+qq6BkjP/erirz6mbO04leXugHA63aHzc82I7AZgc0IbEZgMwKbEdiMwGYEXtQR2ADgF3VmNtf1QozAz/5CH8koRzUt4JcVPv3GK/iv/7u/h+uv3MaDDx7gfDTDW9/4Br78K1/B5WKB1tBDq5eht+ViEWeIpw5OnqQoYgM7fRc2UvzcT7+B4U6Ir/zm/4fJokSSmZhGGXZ2u7h79xCX50d49GCMJKngemSlW+Lw2hbyPMa33jlBntK/mm0iSeh1qY8vWRsnaLd9pFnCPU/bLQe+Z3KfzU67xF7PxcvXdtkS+Ed/9CexvfcSsiLANCLL1D68gBRybeTeLt49Af7d189xlHUxqVpISwsuSjjFnG2D09xEQcCG7I2NApS4JvUvgeA8XaBKI6FGzFIYSQo7mwKLx5g8+WNk0ydskRt4Lrb3tpGUMSbzS7ZeXsyBBx+MUVakzgX2D3z4fso9Ual/cRol8N0SO9sh0miOxNjCLCqxoL6rRgnXteA6NqbTOfKMkiYW92Tmfr1FiTxNGURSZsZ1bR4r6gPcCh0+xsH+Lidf5/M5TNvDPI6RpKTKshj+TqYxev2BiEuDeufOBRSsSgah0ZzGHshJ3Gj7KIoc7dDBwV4bbS9Dyy3x8p0BpqQcjQoUSYlrN3Zw6+U3kFptHI0meHJ6zKrok+MIuztdPD05xmg6RTuknrwJPMfBYj6D7xsIWy4cz8NsmmIyKTC6zNiG2g08DIcdFHmMlu+ztXVMQLfdhm1VIKUkKSjJRjmtSlxeTvHySzfYMtgsHVQZEM8TVEWBvf0ewsBEnMQ4Oo0RpzFcz8JgsIOzkylms5jHsjJi+IENz/VweTbh/qwu92l1kaQZHM9Br9tBu0tqUQMXFxeYTafI8gJRksHrdLA7HOLWtV30uj5GkwW2Dl5Da/gJxHYfpdtGTL2WS49Vs1lFimALGZsHWwwWVP8ukYAVdtHUF5KtCJW9YJ2YFZOoJ0SFmk0qHynZJ5PxdFxSp1KStMhT/pNnZDE+BbJL5PGMAXBBauD5GOn0AuOTp/w9sgXISJ0Ack69hT2H+/omCRUrOKwELuCi09nGcGvICu/J5TnMoANv65ALFmYjUhmT9baNLJljPjmDWcZwzQxlOoNjVBjuHmBrMES0mOLo6AEWk0tUeSZUrd42yt5LeOOn/g7yrZeQ2wTqM7i2hWp6CjN+iqOnX8Xk+BJ3tm/AWCzQ6Xo4e3Yfi9ETeFYCszzFVifFXq+FOLrEjZsdBGGO6ThGp9VBGi+wt3cd33hvjPcenqGzBdy5cxO21cWDDyZ4+OgEGTXKpiIEy2HFfavrYjzLeX0VeQbf82CbDqIoxTxKYVOPX9dBmlHcRajIXpt4U+XA9gpUBin6bS7KcGwX7ZaPTq9Epx2i1erx3JNbPRXfFNSfOY/Q7g+RW1uYVduogjtI7EMUzhDw2sgNii9D/JdiitwOZO9Pig2h5BVSNrJ4J1DFP5eghpPaMqGtA2F6n7DDXEIe+oYU+CpRy/a4NQhWhQvaI1D251XJV5VkJygpQIJUnxFkU0lTmSAmm2H+oKd6WkvQuUzEyoS1VIPVPXbZdHQVej5X+cj8Q/bL5jWm2ZhKYqUUgPRtQTUNsjiDVOAqeat6bvMVSeJOwJgAt57UZtatlHeyiEMVe+gJbB3Mim1hqd/hy+L+xiLpS9esroPhgWI62jTUvZ51iClheW2dLPsxMxxTQEZm0nXleJ1IlwlmileaS54r2n9YIUxJZxlXmkU32XPnpMAUNJWvkBP8S6JUK+X4lxIA14BS9axWnF0/juyxqGK9jjk5DgLSiTETcbcsoBFW6QKiy4uS76LXGyhZ3SuKBKjPuYL89YslzBPAgxbFak9LBfGvwBVpp62rfnV4IdDc0opdPMMl7NTVeurhLhdHza91yNQoNtDHpwbwNamWFt9av2i+B+3iVEQqyFM7W9Qjp4qXBKRb8k6t17cGTZoFCCp8m+tiuZdI2CaplVKProDZJuxZtzjUHqeAiSyq4thUCuCGelbEtohe1dOYICTtmWKKxHpQ+yP9jPdd2fuc71WqB+l3es/q5/XtZMU/x7Bcawr+6vC2XvNCYdwcuyXoX/4Tmq9TzatmI60OpYN6/jt/YLlKxfXxXwW96wsQroDoNYUv2hYmxlWBNC4IobhaFleo39duEjqQo21ZU9qLz1xLwNpUkHLpjnLL0OzMFSyt98D6HOJJSdenr4MmHF2BlOIhXdcXrBREaDe+DrbTW2kf4vPV9ub0rKSCKln8J90h9DFc3WfZHkkUv7D9d6MndmOKxa02CwKau5WMfxi8LpaVL0tHAL0QhI+4RgneXPvN/Ymut3Zv0NpSLKGw3JmlC4LcFq+sB7XnNK9B3+f01gJCTKwKO/hBvBKi+nU2/746fkvL7NUY0dZlo0hFX4/N+FvpS79STCPmRz3/1TVtAHBzZ9l8/9Y/fRO/fPtf45/8x8PvbDC+9o/x5r//Ir7693/gO3v95lWbEfgrOgIfeW38Fb3PP/tln+Nf/f1/BPwP/wR/a/fPfpTvyTs3+9T3ZFj/Wh/0I8YM7Q+/+eNfxT/8wb/Wo/LC3NwGAL8wU7G5kBdxBH7sJ/uIRhGcLMNeV/SO/cTrn8CNl1/B+/ceYxHN8dLdA3ztrf+A88UFeeyyUmgRFRiPM5imw7DHdyxs9Rx0vRI/9MZdfP4Ln8HbH9zDH3ztXZyNYsR5gYKgjA9kSYY0oqwyKVVt7i51eP0ajo7P8eTROSeEyZqYeoK+/NJtjEYnOD07RhCY6HaFtXHgOYgWMbIoRq9j4oc+tY3b1wfI5hlOjoDhzmu4+9qPYO/6Le67aVoODNNFboYYZy380YMZvno/w7M4QGIEyIoEHiXt0xQ2ARtCSAUBphx5QX1KZyizOYrFGIvLU8wuTrCYjDGfLmBUEdrOFH5xCTOl3qg5K2O7AxdBx4TlgqGnbbXw9PEElxcEFQ10+wb6fRPdVhdW6aDlBajKGVyHQFIBr3eAs8s50jRFnhcMggj0TkZzVExdKKFvI47IZjiBR4DSd+GQVXFFNrEGer0OK5ZbgY9eu8320qenJxhuDxCE1A/YxsnpBZK0wni64N7JZPVNaR6ymKZEEdkl52mJPC/FOalfcmmyTbBlFtgbtrDds9ELSty6PoAXgtXBWVKgR8rug5fw+289QmKWmGUJptMMRUqqthyWU8HyXcTzlF8/3NrBvfcf4OBwwOlsglSTyQJpAkymJaI4h+3Y3JvXMiu0qP+p7WAynsKyTIa1rZbHIHYaJ5gnKdI8we7OFg52dnH05ASdsIvR+QUuz8/xyseucU9V6g9878EUo/EM3X4Lnk9jWGE+m7PigWAW2Wv7TojZJIJhFKw8J0UxpXZc14Hj2JzoIZU1FS48efSQwfIijVF5HgjX99oedrc7bIl86+UfQmvwCjJ7C5kVIrdCZGUbcWUjM6iUwkJS2mwHTf2BGc8pcMO9fCm5R0o5BYCXFpIi8aOsLmUvM9lnjzGBsjiU6hib04slQ8iyyAUATqdI4wtUSYSKLM/nIxSzE1wc38f88ghVHqHMCf6a8PwQptdmyFTmKStjMlrfXg9bOzc4rmaTCSf4yQ6blOtUGDJfxLAdD47jMdzJkgVXGBRZhDKj3r+09uYIPOqz3MVw0AeKCKdPH+Dy9Ij3oggh7OFdfPpLfwdz7wBRZaLT9Vlxa8xHOPvwTzBZ3ENgdeBXHvLpBXr9EEYRYfzsAcroBL4zwt6wwm6vj2fHR7hx08H2roskAuKITJMrbJEl/jsjHF0k2D10uCd3Vbbx7CjDybNzlKWwkrcNE63AgRvYoPbTqlcgjXCRFchSUtOYbGFPN017Dyl684QU8CUCUpc7NK85yDrBAK1pH65vwwlyjjWycXdCUiB34ZgBQr9CtDhClqcYDO8gNw8wrYbI/QMkVg+GQwpgUVxABS/cG521SwIdEQolS2il+7VkgYBKIOpJRZW85oihQhl6P8fgMsmrkrf8Ptlrlv7K4IPVR8sYrMFmra6RwE8pLFlZWcuBlkUNGgBWNssMXfU+rI2H7hIuicS4srQWSXmp3FynZiMwQ1CQQbVM3rPCWSaQa9WggEEF7RkMjEUf3Pq8lETX+hAy6GGlqqZMlNesICMrmMU0ySS8Btobqp9VoCKKOqhSpFaLSVvs5ryoYdITwCvJbbaYl3BOAqp6L5KWxDy/mnW4AlAqKkShikz2yzEmOE6bmIBLAgbT/3NyZVAKYDXGWhyJhDxHp7h0KlLQbLx5Y9TOJ8ZfbJQS+9eG59rsSDWumlPxStrT1Zwz3lWJ85U4EddBhrCMteu9V8SjgF7y/pfBIDweNFhVA2AtbpWKTynZBRSUCk/5Oi4EUAUW6r5Vr1Y5RorL6NBXGE0slYjN+FmqTFdVhiqeCGY24SHfgzY1OjQTgFeCSc0iWOERjqn6GXcVHq6DgXXsNpR1zdcqsKLfk+rhuwJ45MNT2UuvwDjez8QZV8ZKAuCaj4pX1NCOvquLL6Ttu3oFx75UJ/Lr5PriGa0V7ct4VlhXFHFIcKOArIxCdT/17iSLUfSfK/vx5r2sU9eq6VxqelchKw+LBugEABYKyObXyl60MmervXRXIegyoOjnTQvoZtzq98QAWC9YqANGHLPe52r1peiTqlof6Ndf7yPyhwIur9qnq/Gr37eyvsSWtQJRtT18dd7WKIu1OKljrbaIX70O9SFPt/gW47SE4cJqfHk94lncmDbaR3gqVeA3I7u5HtTD6qo9dzPWVOzrYSKeEbLgZ00BwfPmWoe6qiBGbPlyx5Ex0AToy+PJYog1QbvyGu3362zfeQ2z04YcR7oYU8TUui8dAMutR2wyDRv7deuSC/L069Xes/b1ahldmWPxGaPZs/yH7xyuv+i/gJ/+tYApJ/8K/+Dn7+PvfvUf4q8L/vzI8/IRk+TftdCi8/4vd/Cv/+nfwneIqr9rp94c6PtzBFbWxp9l7X+UmP1Ixyfw+iXc/6/+suFTAwB/lPtdF1L0/r93H7/4lecAZR6j38QXn/d7/Zh/WfvU92KpfKTY+F5cwHfxmH/eGPkuXsqVQ33EmNkA4O/lZFw99gYA/8WO9+Zsf8VG4I1PduAgxW7Pxs39DvIox4P7E0SJhVmUozew8dIrW2j1EsyLGcaLAifHFRzH4qSAF7rY2e/BtisGGF5VYdAOcfvmdfzcL/wCvvq1b+L/+n9+A5ZfIUPKSaHz8ynI6bfbph6qBWzPRqd/gHffPcblxZiT3B4DNYMVr66XI2zlONjvYHu7B8c2MJ3N8OzxCIHjY2erjb/5Nw/h2peYXcwxOu3jvfdmiDMfn/uxL+JHPvdZDHYO4FoeTL+LtHIxSXv4rT8+wzceRxgXDiKy/DQcyiMDRYyCrJ9JVZeRDe4Y8fQCi9EZ5penmJ6fYHJ+yirgVq+DMLRhVwsgmSCdTtjCtt2x0B8QUIlw+9YQz56OsIhyzCIT56cpJ72J/wy3CCq68OwAraAF160wmZwhbAWIS1J+2pjNFgj8EHlOPXcTzCYxqpIUaCb3CI2iBDlSuIGJoEWKWLJWLrCzO0QcLziZMBwM4BgWTk+eIZrP8fLdG+h2O7i4HOP0bIQsJxWaxeksgu/TGUHmCgmR18pCmpCy1mGI6do+2yMTmCZ77n7XQ9uvsL/l4+ZhD9tDIuklzi8m8FsuTLeLZ+cLvHPvEUrTQKsTwPdbiOIx+ls9ztWfnYzQ8rsMmJ8+ucD+fheXo7mwX05iLjJIEwPTRQnTshgwBoGLqixgW9Sz2ObrCXwPtmNge2fIiu+TyzGieAHLtHBwcIDpeII0jhAEHi4uThniXr+xC9vycO/9MU5OL2GT0jowsLvXxXwxwYLselMbVe7AtkJWDhdlDJDtsWnBcmyEYcAJnkU0Yxv03d0d5EmEx48fIS0TGAGBcwvdMIDvlHA9F2/84Bfgt2/Cbu2itHuIqxA5BkisEKnpMgCOC+rbaqGipDD7KysIQ3NFkAlkzlcno0WedzWRyltSDarEAWqlVa1SJEUeAasSVZkjSxPE8QyLxQXMNELXLjB+/D7S0SOcPvkWinTEKmvYLvxWH63ODuKEbKQpeVdgvhijs7WH/ZuvYDwvcHZ2hk4YYn9nB3k6x9mzY47hdqcrUqgGxR0VAhDsj3hNzGcTJAn1D/dYEU/24Y5tYnerjdApcfTwA1yenaAwfdi9a/jCf/Sf4+uPRjDdANeu7bN6f3r8FKeP34ft05oJkUwz7PY8LOJLHGz3cXzvbczOPsDuFlk6uwjtACfHT7G1XeLgMIRlhogWKRzXxmw6xwcfxjiZAq++vo35IkESuzg/A6I52VKnDHBtA+i0A1RVjkVMVqGkcqHEvkgWU0/fdptsmQHHM2GY9JpCOAqUJRcyUGGMYdG8G0gzG/M4heECbujDck04QYCgcwDD2EVRhdjaoh7DpDo/hWu30Op+HBdpB1OzhyLowHE6cKwW4gKIaPsxyYh72YuUYAMDYKU2IsWoKhKQlrUK2qokLgNgCS+VtaYINQlwpb0o5z/lz+l+lOq2fq3wYxZhqiUwCRYTPKUvfo8Ex7wOhEiT74AURAoA68qzGq42bBaXkE0A2rpXng4aVdJY9h4mVM5tOyV0EUrQpaqZAZyC2wSA1WuZ/0loqCWg1b0z+l16EC97HEvVoErK6tBRQMmluk6pgFeBlLgZ0ddZnkN+NllJ8so5XkIxCbjkWKix0s9Rn0clkSWIVQpUHYAo1lkrnrV+5rWlMtlUE1itAa6w1CULaP1YauzFMC+z6fU55Jgo0LnSy7S+VlJf1p161YgsG7jWakhxN8IxQfZLl3boHJMK2msAjg5WcBAsySb7M6hYYBWeuHbVsZ3BVA0p6qqdWj+nj7WlKbaUPXg9P+pzZ90jU4KmJbPhdaniVAFatW7VFa+DK2q9q//qsSCOs0o2ngeAOR4VvNZgdY2LpNrVlGp4/bz6x2od7K6q4tb8A1CD66rYRY9p5WSwDrxRSUy91+nxtkY5J2Dt0nZZPafV2q5honTs4IIZqaSk9ShUkLJYprYIp494ypZVrAWhZhT/rKViQFUEQddfP9PlZCrYJzY5+dmhHg+5gakVoIH8lfXbtC4uhZp0JSZk0YYOdvV9uDkr6wAw/Yw+s6p5EP/VPrg0VL0CVMp9UMWVZmtcv7N+TiibYQl8l3LZFbW6gIUSAGv3uQ6MijEXBQvqaxVaN9fFciT+tHWmHoZXwCg/DFfPp/Y/tY7EPdCWJqGjZoW/jAnx/FDPV3Vl6j5XVPqsXqXYE8Uey/hYlnmt3s/zAbAeO+q66X5UXIsyFvGln6sZcyvXK1/bXMNyB68BMI+JnCt1bJ7DOsbFC8PL1QAAIABJREFU5+YrAL8+vgw5Td/M7TPWQWopmlbFLss+FMvXr31u19upNg7656lm4Ym2jJ8XU819VLT8WF2VKmZWCqcAbADw1WfK9/tP/soA4OZEERT5H4FfeoGB8PcVIPhzzMeLOk4feW18320mf4oC+M8QE99uzM+//A/wpQd/9ztzH/iIMO87n7q38I/f/E188a9REdB3fu/fhVd+DwAwxcU/wi995y4Wz7uNjxgzL+q+9V2YpRfyEBsA/EJOy+aiXpQRePWlEJ0Q+MJn7+BTn7iB44fP8M43HuLiIoVFalAs0Orm2Dv0UFoOxvMU/X6Xe9iaXomcrJELF5dnOaaXJazKx6BLifsFfvGXfhFeZ4Bf+/XfwC//i/8NlUspNepr6cF3fLjUx7KcY2voYxZ7eOe9M+QZqS1LhIGFXs/C1paN3oBsT03s7W7BgIOjJ6dYkB1t6rGlb+gbuHkDePlOF/2uj/ffOcbFhYOTMwOPns5w68Yd/OzP/hze/NwXELYGMMwOkqqLed7H73zzCf7o3jlGRYBxLvtjkvowIcXjJRbnj3F59ADpfAzHANqtDqvn0pwUdxHS+RHS2QnSeAoUOVskd1ottLsEBRN0Oxm6QY5Bt40PHz7D47MEkwsTRmEicIGdLZ+P49oOLFI9d0JW4tqOhXkMJFnF1shbgz4rgM/Pz2FUpL4tGVaTMpdshmlcczODZVv8O7IRJJBEVptZmsN1LPiuC8cyOYF0sNtHUZC1donKIBvaCnlFqt8CrufxucjCOIojZAX1wyTYXMGi/xoWppM520JbloG93T6i2QhbHQev3hnilVshPNfG+XgGr+3j8dE5ktTk3qphJ8D12weYLhYozJgVo+PRAtEsQ+j3WQFOwjzTypGmwLXDXSTJgq2YM6IClos0K/jaqV3x7s6QFeWkqpxOprBtE71em1XP7cEQcV4hpz8ZqdYTDLeHGI3PUCGHH7o4Ox1hf38b7XaH7X7Pzqbc45cUpP3tAJeXZ5jPYqDw4Lsd2SczYzBOSSv1R6ipK4aXIamtex0MB108evghLsYXMH3A9wIEroduiwI/w/61G+j2r8EOB2j1D2G4u0jyIWKCwVYLmeEigYe0okIAS+RxqU8nJ46p7zP13KV5I8iwTBU2K/9VokkkXqUSjbvXioQz/aGku4JFBDKTOEJKXt/I0HUKXDz8JubP3sfJ/T9BlUzhWBb8bg+9nUNY7T7iwoRtBFjECbIqR3+ww2my42fHKCoHW8MbCLwAs8snmJ485RijvYHWOtkNe7bNduN5kbN1+fjyEr5po+P5MCnhGbgoTZrHBGU2w04vQNst8eTB+5jMFnDb29i9/ToKr8/jenr6DHEewzNMdHwXqZ3DcXaRznPMxw8BK0boGGijwIfv/Da2OgvcvtHFfBQD1Rw7ey5IW2zbHbYQJ/eB0SjCPLFxfAkcXO8gI3dno417H1xgMY+5MMU2DeRpDt+ldULzZcD3XV5/niuAa5ELsFBWFMMWHAcIQnIAcNHvtGA7lJ0ju3sDs2iBRSSszBdFQh4K8Fo2nNCF7e3ACnZRGB24/hYCp4SRX6JMp+gPPo7EuoHTvIWs5cB12nDMEHFu8JqgPYwAMCXdhT2hAMDCLFNAfNWrle16JZzjRCEpNmW8qdhalwDnpL60pa2TkDXn0BWayzgUijeZwNYVZfI4DJxVT2v5OqUcpUS8sIwWfYIZamvQtX6fTGJTCcW6Lx1Q1AlhVtqI19dKVQmm6ZqUQlkBsaXFK8Ed2juleldev57g5oSswLQiAb2s1+DvaXrUWq2T09p6lybP4r0auOVrlRCYFXPrxpXX/nIUBGRdVYWq39bHqK9X/qYuLllNngsUqu1Lcr9ZGV9lI03XJgED7Uek/tXtudU8XLFgVZBGS+zrc9pUNHFoE9LlX6hrE/JNcV0io87xzeCEno9S0UXFBtKKuY6LRkK+pOOoYRHVDEJxJ4t01LTxcaV669tBo3rdcBzINaNUtNoarO9ZjSGfdtnHW91pbVOuihVkvClAWcN1DdQ34YuoTVBkeX2fVx2MqJhiFbU2OWyPrPaDOpSuKoC/ExDU3H9UjK3+fKnCa4Jjvi4d8rLt/NK2tYZLao/RwChfnw6AtXWmn194eIg1wuC9Vu1KECf3BnoNAzG5j4kxkwBYs9+t6IOS/NLVqqsgTMWAptqUdgJXxkAV+jT6imu7Q221vhKX+rjpMExzYtDXZPO94jqaVvyN+WiA6FW02igIaRYkSAUwx/E6WKdZctO1kdODusYVqKa7CmjjLuylVZ91tY9cLYoQb1m+7nl7iDq3KtLg7xtqcv5ZvQTFuZZFHOI8+jirva2+fbaqXwX5+jFX1g0VzHBRxiq81I+/Mqe876w+W+txXGMdzg4QjQIE/fPFCjRet+fJi20CYB4Fzd68CT3FuGpFG9p6b87NuuupY7om2Us4rorT5OMEkNU7TUjbXIN1jKx5nul72re7nuZns+a4rAPFqoCuuU43ALg5IpvvPzLk+ohJ8u/ZCP8Z4NL37Fqec+DvK0Dw55iPF3WcPvLa+IsOsL/08333ATCeCwg/our5e7ZPbQDwnyvsNgD4zzV8389v3gDg7+fZ39z7nzoCr96xsbXl4HNv3oZnpEgmGS7OZ6wqvXlnH5abozIidMhSN4qQkxXqoI2snCNouRju7OPh4zneeecc7797ycnqWzc9vP6JPfzCl34Wr//AmxhNUvyz//l/xVff+kMYjgHbsxD6Dtq+iXg2xo1rXTx6luD+4yl8z0E79Lm/73DQhkGdUe2MDIm5v2uaEtADegMDYdhi5USZZTh+EuHjr4S4c7uPsGXg/oNzHD0r8PQogZmG+IkvfB5f+PEfw2DnFlqda4DZQ1oFuIx9/MF7Z/ij++c4S0tcLGLMZjNWKRp5ArtMUaVzmGXOoIrA1Hg0YnBFFrPZ5YcoolMGillOULGHw+u3YNkGJqNH6ARz3L3pYn/bwcV4hLfeP8PxI8DMbWz32rh5Y4hnR0+RJKJXaH97i20kz84XiCIbluVjsZjBNAuUJQHblJUf1PeXU/Vk50pJZ5OUoKQeFIlrrtZXPdtkkp1+RYrqTivE3k6Hj+V5LThewGrdgu2W59x3NI7J/rnifsF24CItc5TU65bssakf8CKrodDO7gDji0t0Agt3b3bxyTshfNfCPK/gdbt4/PQE82nE6tdPvn4Xp6MTJFWKSTpBVdmwjRZGFzOY8BHNc3i2z/1UXc/B/t4OgsDHZDJmG7XSpp7MGWE0OC4pfy1WVBLkpj6y89kUSRTxfDh+C/Mkx2Sc8XmoRatpWxjuDDCejVm5O5vGqOAgCEJWbY/HC0ynKVtC7x8MYdomnh2fwjICttomlWy35+HsdAyjcmE7Dqu6HNeVc5PBtgwMBl10WyH/7uHjR4jzBKbhoRW00es6qKopDq7tYLi9DScIEXR2YPkHiJMhZtYOImuA0g5R2h3khousJK0GATth32eQhS8ryUh1JpQzOtLgxBK3GRWQuFYFS+NTAsh13oohcClsEo1SQNaCjKcpEjNMzz7A4vw9XDz6Jqanz7Dd3cPuzh0E/QNY7S4y6jdtVpgtClY/Z+mcldA0ho7XErbZZxeIL87QsUqYBVlEU4/cDkbzKZI0ZlV3nqUYX45R5QVs00M7JLAZwvN9VhtHMdmhxyjyBXyrwFbbRcupcPz0KbKiQlI5uHX3dcRpjrDdhtumnuQmPDdA6lCRQxeTyxnGF+/CdCIU0Qw3BwOcPfoDdMMZbt/o4+TJCHk2x+G1Fkw344KR0WiMVmhzr+mjkxRHpyXavQDTaY4kKTGe0HokS/OKAbBjWtyvm/e4MIRB/UyzGGmy4HUZ+D4nSKlPOIwCg0EbcTJlCB64NjoUH6UPz+3DtF2YdoCL6RTn0wkmUYG4nMN0SzhODwjaKL0+TOcaQruDtmPAKabwgx1YnbsYYRtTilHHZ3xFbtZZRSlrsoE2WO2tlHE029TDVADgq+CghkicsFWpyqW6dyVprECHTAQrlMIxKl2ABWyToE1TqC2tE0ViWPXWY/te2dNWKFbkHqdpjpUai84jehqTjbzseajACp2TVEcN0Korf1aSpIJ48dpX1rsEgQXI0VTAGsxS0IthMSXbed0KuLVkZ+LjqYLGfLwlPhTzIlXOIpEs3ysVpeL1lORe2vOK74Uyjv7Hng5N2+ka8MjjaQo2nh/NHlIpg3hsNACiPljz6xmWXYW/AkpIzCD7L9ZJbAmH1DgpMR/3VpZW9f8/e2/2LMt1nfl9OVXWXHXm4Z47AxcgAIIASVHdBEWpGbIpSzLpti2rHZYcDnY/y/4DWnoQ+9UP6ucWHZbptt3tsFvt1tSUKTUlUhMlkgABENOdhzPXPOTsWGvvnbkzq+qccy9AAqDvCTJwhqrMPay9s+7+re9bbKGtH9DLGCnGGau4Fn3S0TmE5D/KAlrEMNW5FuRctE3YnWbRLdTnrFCWyQmpElfB9pziXVPIUbKV7E1anVfaMqufF9VxVf3OdUsp8jUYpOBo2k25psTeLn+buqfLWtrUXTVnqg9SqZ4CYG0+eQa16+ptEuhuVgVXTERQilh9nigxIqubLUeE4z2btLnquqIyUzbotNeqfU4HKQzhJXyaAc16ZoTq44ySVkE0bTOR9tzFkFR9595x/Bf3ryxJhNevslBWMIjfJnGwAnLqtgW72IxzqqQBpahVM5ZvnYBEunW5+PsMVJujABbBMQeaph8wZhdnEfjprxB/47unvy4mIaTPpzQW0l1hhvEKGKdoqYxVHVpriTPirqov4qdsprK4VOtWj2fRZPVgzNTJ+barvTnrMcegpvpOdx+1NvW2avtZEQrTv4Uyu+ds/ui7zBWmuFazsVajnf+vkotmz6biOpv5WbpOFPdpHstsSkV8STeF2dfm25/9fTaWVJyomFGfL8TDU4uhOetSPd/UPj3v6uk60LC23mcd1Kt9jt/DcSeTu+gfxgvUwsWEMy6ZMQegz4fFWYvn7X/6uC56v15OQE8Ao/d+8tLWoiH5of/+LDCFXvOl38k35aXf0OrT8qH+Zfz621/Gl78lXvcr/0LYoM6+9yXNSlSAihtPAF/9nW9mN/j0r+OPvnQDn/8nX9Vu+iv4yiJ1V8GKk8EVfgVf/R39/Vmb6KKsWvtN7Z6i1fIeBBN+G5eLlqa5Q/L3qO1z2/ISXvr0N4GfzcZ4bnv/269kqrsiWOEx+TLyPdTHUEKin72ML/+mHCca9xnlLo3Fl5AfSSCdf21M7s2JExUHxUA+Labmz+Gv4Cu/fxm/neuXHk8A5vVbjdO8v83ts2jtvDbipGul8cMRNj+2kW/v3HtobZo37/kxnT8/9JrPfWN23abvfcRxwly1ZwECnrAf5OLg1Bidt04La+MR1n4RZp44BzM2v4vH+394Yd44AL/yO1/Nrx993c6NM9HHyydYSZ9lX01rAD/iGs2v2QV7YiHB4OH2qXexz2rraN491f50anvmxmD+WbHwIfwIsfdBeu7k+pV7tp1lXhbsj7x3Xcb/MvPMyJ49p85JccALz7YzPTsu/Tpu/Gb++Xf6vjm7N389dx3980HhmXjCc+SH/iHufb7BYwD8Pk/A49t/sEfgY886OL9Tw8Vzbay325j0PTy49wDb223U2wYsJ8Zxp4+Q1ZcWGs0KwwxSqp47fx4Jqnj7xhHeeGsX12/sc63aK1fruHqpiSfO7+A//vl/iGZjA9/9/nX8j//8f8J+9wCNpQqadQuOOYUV+Xj2qR28/s4hbj8YsC6xWiWj4QQl2wIJK2vVGK4TwXWpfqiDtbUlBJigPxzBZmhSwf3bfdTcFn7yUxdwcHQblXoLd+93sbc3QdOo4sLmefyD/+jnsLJ5BW51HY67isRuwY+q6IcV/MWrN/HqrQfY7U/Qm7Lpo7D6jUJ44xF6xwcYdY9ghlP+/+B4D6POIaxpF0Y4QoSQCsJi59KTaK/uMEA9PriJ2LuHj14r4+oFUjAG+N7b+7j9tg8jLKME4NoTOxgNh7j/4AhupYrYNNFe3USn68EPHBwedhmKd+jeiBCFVF9YVBWlOqKWVRJ1V2NS+RpszU0gjWyRyR7ZIvtZ00C1XGK1H12rVnVRqwmFYqu9zHV1Tcvl+rcEsuicv9frw5tO+cBxFEwRmRbiIETFcdkS2Z/GrFi2HIftqjuHXawulXBurYJr6zGWV+oYhjEC04VHNU/DGE7sY2tzCSOvB6tm4UH3CG65iXplFXu7R4hDG45dQxJRf0gpbnGNX9OMEQRTxGSKXEoQxFNWVZItr+f5rIi2TQeuQ8CtwrWBR6M+LIcQpoGjwzG63SmG44Bhycb2OgzLwP29fZRKTdy9e4RavYGt8y0cHVF92HW89fZt2LaLlZV17O0doFypYDIeo9cdYGOjgWHPQxSQAphq8VI9YAtB4DNQozGmWsStRhWNeo3rAN/d3YPrtHnOyhWyCA7hugHW1tporzZhuw1Y5Q1EyTn04g2MzRXAbcIoLyHh2sAEbG1E0vmQKAVBPLaalVaV+kG8ftjDoEhCH6VqojFTh/1CGUFwSyje4igQ689MkEy6ONp9DccHb2J4fBcrrTVsrT+Nev0yIrOJhOBsKcEUE5iOi0FvgMgfIklEPekgSNDZO0TYO0Y18tAkAfq0z7B0EgTojfpsAT+a0Bx1Ydk2XKeCeo0SOVqsfJ56VDOa1Ljkn0oqTx8eKfIR4MLWMuJgiv29PbYzp3X/5FPPYWvnAvb7+wzcXbeOUnsVYUJqcXIq+AH+5ttfh4MIO60WwuF1NOsjVuPv3e2x/fvWuTqsUsBK5l6vw7WIV1eaOOokePN6D/1BhOlUQIs4shFGsjYsANsy2Z58daUNxB67FZBai5pvWaT4dbim8Xg0Qq1WRsk10WxUMOj3YRkxLl5ax6DrwTLqWFvbQaVW4ZqyvdEUh70ReuMDeGEPJdtFUKogqqzAql6Aa6yi5dSx5NooOWXElXV0jRUcxnWYbhlhEmEakWKcapyrg2paIQIK8J5HtaXZipUcBsj61uA206agYkhAWHHYTSOg10VND7ulglCdVxNwoi8+RlYWlhIQCACXgQqlRuF2SdCqgAElQPABqQQE9J+cqlCHstI2mhW6EiamNsMpAM4OiOetGdFNCTHjSKhllcWmupcEsLqaUQfABLokhRa20ZrKNv10IKGuqLTLd00BMFtc86m2OFQm9SrXXubavspfm54HmQJYKDCF8IgU9EXotehTiWpbscYsv14HwNQOHl9p1SkvmIPoGgBW/VbjyQBS25eoL3pdTAHuCwBYb4OMPxVvKVzT1Ivz+sjsX1Stlip2pf4tKoAz0jIPAM87bE/3WAnmub5sav8sEVlRhJiJTPO21nOUiioqBFRX+r0MvKf1KFkFrCkENftrlWDAyREyYYFV9xJWqPlRYzcDDaRFrorRrAamVtdbXjsDMxKS6veQQD0FwMqmlpdXBq5VO4oAUFe5Za9RI5TNvK5aFBuQrGUtoS/tZeSWkgM6an9RJWw129sMBqotUPSN1ycvWQUaJThUtsQ5NwMBgNW1lJ18ccxz8EpsnpxApPrBpTBkkoj8pdg5ZqCobCtnWWSgVqhuM8ibQlnO9civvTQRJAeAs/HOEs60AC/APn0u9f1b3/FEB1R0pd8IjJZejxKXotSSuBizxXUvnhHC7l+A9Xzd6nwzaUQz62+eWw1E62tQbkFiX5Y/5JKbNIVtFq+0z2mgWDZ2LrwTH9By3VH7cjqWabhlVuHqLVns096W75N+0TRetF+KMdOejbRBpLE9m/CR7UaKuWYuIbPzofCmaLy4jx6Lyt07nwgg9tfsaiclfKh4VG8orlsVM+pyafKPSmjR50it3ZQsZ7GYunbIv6WqahnGvE9z3AkniTS81RqVzh/cPkoCkJ/Fc+UL5GsXAtx58STXC0+ZvjXp4ydbU0ye0iPuEx9kADxPGVSs+cg1Ir+aQt80eua9dwaifh5ffkIDmQzOPo8vIw8jTwTVcw7iv/Q7BWDMbcTJgDdt+FkOwGU73+O2cxMklICC7HNrTQoQBQnaGWp943MSCM9X5fHBOdRYzx/n4j5yqr1rcY7PpDh9GS9/93k8/4J+t/yYc1vfno2B4rzm2zev37O/O5Oy9URF3EOMby4+JND8488J0H5aDdF5f58T6799SUvGKE7g3Pl49HGaHw9zwOe8/aDQtqPvvgy88HyudnTu+gv7/2UsWhsCDp209oEcAH7IOTg5YWbeOBRr5+bXLfdXxYMan0X7qf73Yt3tOckp8wAw1+k+0xotBpIAfsVYy9n8PvQ+9RD7bOF5MDtu8xTAR3j5u8DzL+jVyfNzdJYEqNmRkL/5MD93ip16WAB82rqRiU0zFtBniZF5bUufbWd8dpyyByyKZX0tzt1LZMJGcR28qzhaGGAfjj/IU7QPR2Mft/LxCPyoR+BX/tEOGo0S6lUX06GHYOxjbamBWj1Bo0VHpT78yIBlL2M0EoCr1WjAn/jodkbYPxwDtgu74uD+wR4sO0KraRGawlqzgRdf+Dhe+Pjfx9gz8Idf+2v8y3/9NfRGI1y8WMFSA7iwUcPVi+v4/g/u4LAbkosyvCkBTGD7XANPPd1EvR4hCMh2Nkaj1oAXhOhPJpiEHgaDGN40gWPaWFtew8ee/Rh+79/9GWKjgqefO48b129jvWzjE889j60Lz2B55yqW1nZgmC0YWEKMGvzExjg28M79I7xy/QCv3RvjsDtEtz+CHwQMUCfDDiadPfjdXXjd+/D7+0imAyQB1cg1YJXKOHf5KiqtFYz9BJ4XwBsdwoz2sdUe4NOf3ILl+ri+38EPXuliOjBQIcC4XGf74gkV57TKSKwS3GoTfmyhN+jj/v1dPhSwqD6xH7O9LN2P7RQtOtaKWG1cLZmoOJGoR5bEcMgKOgiwstzEuXNbWF5qoFJ20GzWuK7qaNpBGPkMOcn+2SlVUa7UGVAeHhzh+PiY/9/vDzD1DQSJjYQgV2JgPPIRxyYrhk3LQb1eQ7/bRcmMsLVSwrM7MS5c3GAFcH9KJxAWBr1jrLXrqJRNuDUDRsXAXucYkUHAtoHR0MOg7yMKgHPnLnF944BrDBP0NzEedSn/gG2cqX5ue6mF4+4R/GkAxy7BAimba3AdC1E4RbPuolQJQGiy2VxHQNa3XoTjXo9cpNEd9nH33gGqtTYOD6cwzRJWt1bZ9rjTG7D9bhRXEEVUg3kEt2yxApWAONn6GrHBa4AOochmluy2CUhTHexarcI2gqS+q9crWFpewu37DxD4LhynBtOmOD/E6koJ7aaDOtVQbq8gsZaQmOcxwBYm5irM8hKs6gpQqiM2XCRUC5jUm6ycIuWawUeVXNNSq4dHe8iiwyJSBwoIJ2sGKphFVsD8xZWF+VjKCaYwB4fodm7hqHMX7eUGNjYuwykRqF5BlNQRGBFC0wMsD+HU54Nwak8UDTDpH2J4fACT6uImCSpGBMcfYrj7NobDAcaxDW88xXQ84PW+vrWOcrOOxLbxYO8A/iRkq3TbsFByXE50oLazyp2s570xHCPAzhbVFZ7ixo3rqFVraC9vwKm0UV+tc61dwIZnOUiMVbaeb5T7+Iu//hqGh/toGAYalQHKpR5adQe3r3e4pnezbaOxTCkaBPlj1Oom4sjHeFrCG+8M0T1OEBF9Z1U2QWAaO4sPpasVF/U61eyeII5HiBOfEzNYtZQYXOuYXk9Kelqn5bKN5ZUm110mBfv25gpbkg/7IbbWr8Iq+ag1GjDMMgzbxP7RbdzffQdh6CEsrSCobAL1NZSsJaxWz6FdWuHECaNRRyep4t6ojch0EJsx/AQIEz4OF2pThrykghMxxSpgAGFMCnAFKaQqVIMmgjCJ80quw6upDNk6lwAr7U8MXxNW46ZAjOwLFAwuPPBUPUw+3CXIqSnL2DKWry1qxs49AKZ2pLBZQEr+v7TbVbejmWMFYsFqUf2sw8l0XUhIqatauU6thAoETVhtr6A13YNs4oWwXkAi9SWBF4FcVp1S3eA4EtfSD3ylQpGcDhiixmRfLEG6spPWal9mQE7ciMGephpTe0N2mC5q76ovtnnW5lI/IBfKJNE+BtESABcun46pUj+p8eJry74pi+z0vrk65outevVapkopSFPI9rraXNLfZudQRF1RASwCWZ3Oi/ngfVCOK80rrQ9OdKA5LXZYdmIWIsoEhhzDyavSuERwEfIsgL+qfxxTavFpUIZbrQCX2ssLam617nj9K2gp40TwpjxwyhIH9H9KaQpJGqNcWGsAVM0BxW6qiJM1N+n+VPtZqVzVfeXnl+LnYJ5rhqYalJKKbRXT9BoBYjUrVq0/ejykSR3qPYU5pNfSZyuVMKLGge+uQbfMxllap0uXgZlnsGyX6lekEh5U/oZi3vxZgozGlVV03v6X9wqt5q0AZzKLQCXSSMCZgeD04oX5pfWY+SCkAFjeW4fu6TDK+syZ0lSvCavD5/n7sz5X9H0Wb2LN5X8nRktvl/5+9ft0bqRDhP56Mc/iMzHvh9IZQX9Pcd1ykplsS1ZxOdtP1fXF+1RCUgHUcq1m8aUnxWhC5Ny+qyfopAlG+rakxZ2oWy2SDfQ5Ek/u7GuOqFi8nks+ZBfPt1zEWx4K0s1oo8qsmnPPqDn7RnEei3tz2kqZDDUXgC+4bjEm1F5f3DOUa4FIatJ3juyVet9t+cO8z84z+yI/HzKTeD0WOc40gK6elfNiu/i77D75uZzpmz7PCxwH5t1PzGQG3tVnkjTxS/17QF7/gwyAFx1s5n6/AJbNB236of98q9KFh7OL6kyeCYrpB/8LwEM632cFE7+JFLLI9z5s2xcBVv06i16T+70OgBcdzud+fzbr1h8OAJ630vKxMC925rZFj70FYKv4vrMA4IdJOEh7MzO+s/Eh4P4N/GNSs58CUebX0HyYOF4A+97FOJ2oaugAAAAgAElEQVQZABcB5Umbq/43LY7PsjZy47kAzgg19udxQylqizGj5mNeG3NzdNq+MU8BrJIysovrsTU/Fk9emw+9rz5SksacwZjZ5/Nr9qH3KZx1n9XmbuEefXYLaH383hW4+xA/d2Zm90cEgM8UI8XGnWobPvvsmE2KOcu+OZuENHudBXH2Q7DQPuuW+X6/7jEAfr9n4PH9P9Aj8LnPkpJSqG7rlSqsxECrXmUwBWOESqMMt9pAp+dhf7eP6WiKWrmMdt3F+uom6vUNDMY+3r71JgbTPYY/ZNFcJSvnUhVJ5KPRtLl275UnfwK/9+//Bq/+4B6rIK9cLOHFj25ibcnC9dv7sCsJXNfC6vIyltotVhtXXLL9JDtiD53uAdcJPX/xEm7cOURn0Mc0CNmums41mrUmnn3q4zDiFv7V//kfcPP2EE8+WUXLHOPccguf+7kvor68jaWNSyjXNgGD6gHXALLTTWKMph4edHz8+cu38eb1O4hig9Wft27fRhz6iLwhxr099A/vo2T4KFsxH8iTvfDS8g42d66iO5xgMB0jjAPEYQ9O0oOb7OOZqw088/wODkfHeP2VfUyHBoJphMuXz2M0inB4MEalsYpSpYqRF6DeWsarP/geppMpRv0pbKMMM3LYeppsnLlasUHgLYDjAu2ai4ppYrlVwfbWGi5fOo8aqWEtYDIZsm01AVNSq9LhHamngyBm6Ev9HAynqFTqmEwCPgxvUn3XVgP37tzF3kEfe/sTvjcdPpENtx/Swa/LwKjVamHUPQbCKVrVBE9fMHDlSguJ7eLgmCzEgelkiJWlMlZW2gjjCWInxHDsIzaqGE5idLsDNJsrOLd9AYMB2fyKg6jpdAzTosMQH4E/QaVcQ7lcwf7hPqbeBKurawimAWrVBiLPQ7NOCvUxltt1TCddts5e39yC55PKmSxuQ7gVG2ESoj8YYNCfYDJNcPf+CEFsYH1zFbv7R5h6FoYDB4bVwNTz4VQSRPEUrktWzyaCqYfpZIQSWwsHfLDmODbX0iWVuuvYDIDpuKVadeGUDfQHVNOZdNwhbHOMqgtsrrawvFyHXanCdleQ2OfgOduYGEsIrDorgO3KEqxSAwHZfpNVqQJ1DICFCi/9Sg8l89uOOPJRqjpFMITyiY9IWRmlardxdVgGwHa/g+GwA8t1UWsvIbJcGHYNUeIigS2UDQjYntwKDLZMd4wJfH+M4aiLIPZQJvjpTbB7+w0c3HsV4XSE0Cfw1MTK6jIazSpgBDh4cBd9SgoIPIYslOhBtuqlcgVGQnWV6bVNngOClgRA/fEA9WoJtYqD44M9dI4O0WitY3XnCgIzRqVUYrVt69w6qvUL6Ox3MO7dQKkS4tXvfBsYDdGs+2g1QsThGPv3JlxDulwjbhygWi2h3nCwtk4K3UP0hhZu34kxGZY4OYCAXxQGmE5ChvPVahWtdh39QZfrUCfwUW/YHBs0xr4fsnLYsoQK2Pc8GNTOMiUDNLmGNNX/XlpuwTLKaNW34AUdLC8vo1IiS+wEthVgPO3h1t2b8J1V+O46gnILhlVHu7aDmrWOKtUqr5UxMF3sjSqIEtozyNDbQGRI+2eyDmcoFwsrffo9w2GKK6oInMEHZWdIvxGQU54hK7BDIJOGTDucJoUaxWcUx6xUT51kpQpPHPnLaylrVUp2MWUd4BhcC5YPMjkJhpRf8sBdP2Dn0M7ggTgbF6rXtBavhJZ8Lf1gWak15XJZBBGVfaxaL/zBUlf7Ma8W9+SWUOaKPNxmACytnHUYkAIpvrfAkkJVnf9K67PKPyigrV6XrmH5Tv69bBsfRMv7K+CXAxIMArN55nrP2rzrLUkPiZVmXMVBob0plJCQQgFoASjFi1OAoOaqUBtTwSC9rdxPqaBW11CiLB0Ap9cvjCXfWtYAZqAhPDk5qSnTkesqSbFnEqxTqtsiANbheXFcUwWeIdZAJl/LYtXUN2+lNF/wiVGPZYFUlUFtpprk5AOp6BdbvliXc2NEDBS/jFWwC+4rLqPDuQzWcbymKmftChp4JbcB3UJbqNmFpbgAUpmFOSt0tUSBbJ4LgC29/pw6vSf0Q4+9FORpa18HklRaIXUM0PcMrQa6er0APvJLtzdXSj8epzy8Vm1RCmAFyZU6nq9GMFdT6dJzL1MHilIfYl2KpAmxjWbwVSSXyD/I5olmqPnMA2DVptlYpjfROlAxo+23udiQ6vMzJjXoU5Uqv9N2ZuOVAjapeM4q2GqWzlpCjIh3qfgVhQB4HIoAOI0vsWmKUdGKxergT7fGz9Z9Bv5zr12QxJE6QBRrGmuvV33lBBsxmxnA1D7fyUdq6khBrh1yUxBLKlWLq7mSf1YboaZQTudBPsf1daLSqMQyFWt1EbBNh++Evaz4Xn2oFoHlImAtruNivKr+6M+beTucvqtQXqGuvM2PgfbMEpYlaZyImBFrLk3S0T5v0POPPgelz0XZ4UVQXMxr8VOAtlK0kg2L2qj2bP2e9L1wDaFry3Wqdv05db/pdR9cALwYROTg1NwD2kXv1Q9rf3gA+OufFRbU+pd+8J/ZUBYshPkNZwUT7x4AnwWwL4QU+rgXv58L4PTD6/ljnx8xNRbS7rJgXcuvfRdwadYKNJuLRwLAiw7h51iIzouPrO+nwPGFh/1nGN+5qkG686zF+Umxwe3f1mDy7MSJ38yDve9inM4MgFPF3qKGqd/PsVSWcXaWtTEPAJ+29hdbQM+xmX8IYD8XNM8Zh6xfyIPpdKhOir9H2FffxRot7KB5a/xCbD30PvUu9lllsZ4l4JwAgKWiWu/LPCv0XFmD08JWrS0teWBRYskH8bkz072HBcA56/L55RnmJbCcKUaKjZvz+eJhnx38JKPSECfum6cnIRX3m7Spj6iqP0uYfdBf8xgAf9Bn6HH73tcR+JnPlFnZ12zVcHzUwXg4ZTXp2nIDm5vLsEs29o476A4HrLSslcrY2VjH5vIqg0mq3ToYx2zNu7FDtUoDjMcenn3mo1hf38C3/uwPkIR9bK5vY3v7WXzjz9/At/7qNUSY4MrlCl58fgWbayaWVmsoVcvw/ADVch3VCoFZkb1PClfPH8PzxghCAp82DjpTdHo9DKkuKKkBfVK/EoAr4erlj2AwAP72b9/G4aGP7aUAO6s1nL94AZ/7+f8czfYOqo1NGFZbQMyI7J7JWnmKMAjRHcb49ndfw3e//xZu3zvA3nEP+4fH2N/fRxKMUStbqLhUfNXH2PPQaK5h59zTGI0TDMYjeDHVlSWFYh/++BDtsoftNRsfeWYVK5tV3LszwO6DPqbTAJvbm9jfn2A6KaO9dA52qYTdg32ECbC//4BtYZMQMMkWOYhRMi2uhVypWChXTWxsN9BaqmK17WJ7dQlLrQaPGalnjw4PuM1ky23ZJjzfg2GZsOwSBoMA/T4BKgut9ip6/RFDYAJZYUC1hG202w0G8fVKHQ/u7OKo08Nw5GM0iTD2SElIgFSAq+HxIVvy1t0YVy4AL75wAWsb2/jLb72OyIhh2CGWqe5wFGEwHGJ5lWrF2ggiC0f9IYIwwuraGpxSmeuqVipNVlEzIDMChNGE1ZLVahPj8QSdTo8TF+hQw7YdVN0qmjWqJbyPpUYNphHAsUzU6hXYjokgonq0ZL9sC0vpyE+VNlFMkDzE/sGQ7+9HJt65cYROBxhNDIQExJcqMKyY6+0SvPM9ny18CewFPsUkWW2TSi9GrVJBuexIVWQC246wsVHD/tEEI8/E2J9ybetmuYRmpYzzO+so12tISnUY7jZG8Ro8awWx04JB9r7lJZikAoYt1IUM6EiBLTCGgrvqUEecD2UHSPrPQmki2QcVjtZVnemBowDXduijTGuO6tuWaojNEiLTRGyRGotsaEMYSQib2hTFcMgFPQ6RBAP40z4SI2SVBNVyvnfnHdy++RrC6RGqZRNWQtbtbT7s7w966HYOEQce19mmHjbqdQRBCKvkoOSW4Vo1uG6Z2071ien/ESlgfQ9J5GG5VeN96+03XoNTbuPitY8idixsra8i9McInADLq1cR+ybeeu1vUG3a6O7vYv/2DbSaJtptUvl3cbgboFmvcXz2J2QHXkG5Qq4GCZaWSniwG+G118eYjmyYRgWO6yBKPEzHIUqkoi+XGXzTwa0fUIxRkoXJqmAvDDGZUv1qk+tRVyukEiZFv+jP2nKbbcxh2jAdsP14e2kbvj9iO/p6pYZGJUHZNVCruej0jvCgP4FntxBV1xBZS7CdNVTLW7DLLUSlKqa2i44nbKrBptcWYpNSEwhW0liz8TO7jZLdNgHgiGNMgECGh1Lhqx5UCgArC1mhcJUAmJSSDBxEBNIhNh1+ErxiFTBfU8AwpbNSAImub8YC9AqFo0JZ4hCcoZdUF2eH2xIiy8YJ1iEUv7wK5GG1rmpSgFOBYnrdooPn7JBWIFqlJEoZSkFBrJTVBHGE6jirqcuFDRiwan1X9f7oYFaQOinuygCLuFcG8kIFmaXqX9UwZYWtHAfV7syeWypatcNnBYrVITlDFQ0A6OMimqAdSksF8GkgQMFnej/DfAkfUgYhd6pUpaVsiRccgCsVuGpb1k/R8VRJp/qpf7pKT/uFy4FCdpnOXQWR7Ce/XoB5gYgFjGO1uwb29FsINiD6KaCF+CtdRe3K6nepPWhB6bZoTHXVNK2FmddJGMvrU/nSct1ppXycA4zlvZUSjCFG7vEhkhrUl7inptBWMVuwONbXEwNgWQtb7CdaPKt+KHAtFcDZ+PJMp/dX86uAkHgCZl8nxaMez/r8pfW8ZR8UyCEFsLpPdr+8Fbq6M2l2U4W/qgWuXY/hS9aLbDx1m3T5vQB/KhZF33kdk/JbwkkxDnIeFJCSbxG7jmL7GnhKI1BMsBgD9VpxnxPXMz0rdFivj7vK7sldQ08aEPO4gItq7V0wl4UaxwTrVFjqKkZGWyqhJW2rAHY8hwUlqO5oINTUnGk0q0ZWCTzyOulcZ6V+C2skF5bZfqFKAJwAgNU8iGeYuIFyvNCBpeLUYkxpQCKV0yLGQNvr0z0nvUB2pXQt5Nm3Nl8Uj+TaMR/uz6y/VHGr1aYvuDNk7ynuLdpfCutH/EV7BhViIj/i8tVqn1aW80V4qr2Jpl0f35l+5W6QB8Ai7rJ3q7QKSi6i7+kz0KL1NQPEeVWeAIC1dqgEgZPWrr7XqaQz/fW5mNIXaAJ8/NLmvGH9kfzuoSxNtRadFQCrmsDZW2drAL9bFe0jQaC0QRqASgHnYwA8L/jmQvNHgktizG/odaRlzVwVC48MgHN1o2Uv5tRc/aAA4HScpe031WxWIEpYkM7ORB5eSTXxot1iEQB+xHF6LwGwiKfL+dreGuz5UQHgk+bgYRTbP0oA/FD76iOt0fkBVXQm0C1+zwT3cjDv0ffZswHgeTb9GgickyAk1tsJ9eb1YZmTzHFq8sEH5LkzM7uPAIBPXDcLLKDPFCPFxs3EzMM/O+iS7x0AztcW5uY+rgH8I/m8+vgmj0fgQzcC/+UXt1Gq1NDp9zCZjNnmdH11GdurKzg66OPB/jEmkY/EIfBQhp0YcJMQH3/2GXzyY5/AytY6Wu0aIn+A5c0l3Lt9A26lgstPPQvP9/G1f/e/o11L8KkXPo7YWMe//Oof4k//7DsIjSF2dhz8xMdXcXGngvWtVfSGY8RxCbXaCqrVNlzXRRBNEEZT+OEYvu9j6nkMK+/t7mE4GWESePDjGNMJEQYbcZSgVnewvfUEXvnePjrHIVw7QKMcYGO1hp/4xN/HSz/9C2gu7SA0XJhWA0CJrZONoItofIRxv4vhOMadvT7euXeM3/vaN/H9N29wndxK2UUYTOBNBgxuzGod2ztPwDGbOD7uc73PSTAUkJHgVDBG2Rrj0k4VW1smrj21jt0HA4zHEfqjMdY2t3DnzhBuaQcbG1dx4+YN3L53iwGuNw0wGY1RsshiNUClRHV4TbQbBj7yzAU8+9xVPHltC2Hsods5wv7ufRweHmLYH7FSmpAJH9qYDirVKrq9AcZTD3FiwbbrGI087B92UC434DgVrtU7GhIEp9rHpBQGmvUqLu+s4YnzGzg66uH1t27hsDvB0SDCxCcL6BLq5Qq8QQetis0K4JXVGD/1mWcwHQV4/eV7MEoGzHKMUrOE496QiUit4qKUtDD1I4zDKdfrbbQbQn0YAUFoMaimcYgjD5Wqw3V2JzRug5E4IjFCbicdsVy+cAk33n4bO1urcG2y151geXmVY5HA/mhyjEqN7KrLPC90eEb1o2Oi64awzC6XXLjlOobjCLfv9fGDN+/guEeQH2gsNRi+EkQnWkZKXFIGG1QzVY4VtYPQGqmCG406TFJ9JRHKJeDCTgO7BwMcDXyEfL4YwI4TLNcaWF6qYWVzGeV2G6OojsC6iKmxhmlSRlJaRqm+hnKDLJelTS/ZTpM6Uh6HKdiVHurIDH/By7QDNnqBUhPxTiWPqeh1XNdVKGUUUrPISpyQoeGyOjqBQ87c8MMhQ3mqb2tEATsK2oaJMpU6JdXudAp/eojYGzO0ozny4zFGk56Ym+kB7t6+zrbfSZCgWiqjUW2gVqth4gcoVcoolcs4Pu4wXPenHl+f1mgc+zDikOE+jTVB6NCfoGwn2FxpY9g9xFFvhGp7C8+9+HEg9OCWQkytHkaTEkpWE7t3b6E/6qHsmDh+cAeOk8Ath9yfwWEMxylhfbONsddBAlIEG1hds9BqWJh4Ll7+/gDdA4NrVlOCTGxOYZtluG4Nw9EYYTRmZEQxQuJn0wInIoRIMBpPEcaA54m4pVrWlhmzXXvFtrDUbMJ0KjAcE5VGHSsbW2i31nDn1m0sNcowwj6aVRdLrRrWV+u4d3wf1/cPYLevILIvwKycg+muIXGWENkNhHYNE4LlMdUEtzlxgOqMM4xIQrYqV+o1tn8mAExtNyihRhxeKhthdZCoLJ11ACxAX8LzRHa59EXzrsDvfAAsFaEyTilW6TpkzcwmqFS7VquhydBLArb0cFuDJfwnVqTn1bnZYayCsQL5CSV9/mA2XS8SognGavCaF5Xh86rotLavOtCntcnH5cIOmt4rILC0p6WFKxZqdm8RLenv6TtSnfLLJPRW6kIF1VPOyE2TVRRVbWF12C7hvVLHcj/kfZVSWaEmBUaoXrBEQelpeDrvWu1nAUtUk/OATsFcFVfKfLPoVpCD7lJVmd6rAPbUB6s0uUAHjmSbWyBLyoY7nU8NXJkKuiv4pTTP/BodMEj7cF41YoTovWkMFKyGGRxGmYpQP9gnWCfWSwbBmJ3qtzuRjgnLZgYN6c4txj2F3lwOQGrV5f04hiS0VurHPAOaVfTNKMRnADCFUabeTev4isakcSySMahNInoZAlPuh3xdCrUUqOJFqeD8LOCeUYPz+zJb8dM+fOfnI4tZUj/nFc7iSmL2M9tb3XpXvxcnp0h4VNyXdPiiADDPlylqp6sYUCp/NZ95JwCR6Eb7nzBYUEBTKQVVjW/pfECvVM4JSrEpGzyrspXRPJPQkK1v1Vd6r1AA50daV8Hn/3J6zdbs2pliNze2hTWhxlNXQuf2EQnicsA+HS95Dz2Bo2B3zGNLn++05wL3uWCzy9c/y9otKGFF7M/aWp8WuyKBQoP06gGQ9lc+8yjZUs6PmhcR2/m5KN4vlyCljbmaanquisdWfvJlDlI+IUbI0BckE8wmAeiXVDB73loX91Zrck4gFjolnneU1CaTp2QJidw+oL2HoOs8AFwEqGIgxB4oEunSbIv0/WKPzta3cvfQ7z1vz1G9OisAFss73+qTkjjmzXtu/FUih4yvFz+wAPjkw/LUHnGBRePpVrs/SgXwaZbHOox4dDDxKBbQM3USC1a2862AZT1ZZYtdtID+Z8BvUJ1ZPRjPYlF82iYpD/Y/r99XVxufRQk1V4F6uvrqUS2gi106PS4Xxz1fa1EfzzK+p9XO1P5+7t/+95gXG1l/zmB7O6+tZ5kjHZhooOy9A8AL1mPBAvq0tXG25I8TLKDnxftC1e9p4/1+WkDrHSnsq+8hAM5i/zP481/LOyA89D71rhTAxT16ztwsWGunrf8z20KfCQB/MJ87M2H/bgCwulhhPObFw5lipNi4U90tTn925JMzFq3jWQvoWaB/2h5whgfoj9lLslTeH7OOPe7O4xF4L0bgZ3+6jaPOGIlpodasod2uwJ+M0N0foGQ7MOwyuqMhAjNgpV/FtFBGgqs7m/jUJz6CT3/2OWxvr8IpuWwtOux2sL6zzofl3335TdjxGEcPruOF516AY23gf/2f/2/8xbe/B8MN8eQ1Fx+51gI5wO5cvIxacxVISugNPPh+DMctoVqvIIaHTv8AMAO2M556Q/jRCMPxAEe9EMfdGOMRWaO64nDUNNBsrCGOlvGv/o/v48qTTVy93EY5nmK1UcYnf+JT+PTP/DysyjnEKAvoMR0A0x4sI8I0nKLTHaDfG+FrX/tT3Lz5ACvrO3jjrZs4Ou4hMm34UYzeYITz156F6dQw7o9xdHSAMBxh4g1QKdcxGQVIQlI0e1hdifCxZ9dwfqsMy6xxjeHDfg+mXcZoXAawgaXWRbzyyivoD47R7RwAAal3CE7GrG595toSnn/uHF746EcwnUxw9859vPPOLfS6A8COYblkN1zBaDhB4BEepCNDG1FswnTKGA4nDFgJoJqWDdtxMfUC7mu1TPayNQwGBI8TVkIz2IxjXNqoYaUaYXv7Io6HHr7/xl2MQxvHfR+jcQAHFmpOjJWai1o5hludYqnlAL6BkrHCtUfthokxpjjoDFnZ2a7VUTGWMBqP4dZtbGyvoT8ZYO9wn2F0q72OwXDCJy1LrTpsBxgM+uh0JzBMC265hInvgVRvly9ewY23r2N1qYWSlcCMfZzbXhPW3oaJGzdew9paDWtrbb5Gya6gUqKkBQLIpMgMYZkhKiVh0VtrtlFu1JDYCd66eQs3bvfQ65EVKNn4uggjrg6IwXgMk+3DxXjRoRdVv6b4a7easFh9lcC1I6y3bRilOu7sHSOxSR0Ygpyt7QhoNBzUl1ys7KzBaWxgFJzHFOcQWi1EzjIStwXLbcBxa4BFfaIarRLV0ukNM9sMZOmHZ3yQqR04suWvVF0JSKnvIlJ7JOEXQztEvA/EVJ+UrHzDACbZiFP9aKoQPhkjCnw4tsmkMAzHMMIpnCRCNJ7AH0+wsrzK0L3fP8Te7k2US6QIF3bEdKxdtktcP3jQ7bItcrVcxmgwwGQ6QRCSRbIBt1xDybZgxAEislaOAsSBjzDw4FAr/RFqDlAv23hwcIzOMMKlJ5/Che11GMYIgd2BU9mAiQY6B8e4ee8u/MkQVdvgxBdghFrFxuAoge2UsLbZgmmPYTukhh9hZ6cME1OUq0v43it97N4JEPgWSq4FywnQaCyj15+yOn17Zw2HR0cwDYtIHqvuSTlO8JzUvUGYsLU1Jy8YCdyShbLrIBxNULEduLUm7GoVsWPAbZTxqU99Hq+/+jrGg10s1x1ULAPNsoknLjTg1H3cPnqA20chnPonYFafRlTaRmDXEDsNxGYDXkyW5yYD6IgsxNO6m6T5lQpgqQUmO3hRHzRTPSoArOw/GQATHpEWk7zncolA8hPIFMAEMQkOURyR+pNNd/k1snaeqh8qa9pymUGu2KwsoBOwkpYOZpXyUh6gq6hNqzVKwMdKSw32kWU0J/coG2atvm2cU+WJexd1Nwz1ZH8TUyiRVS1YtrDVDuLVgTu1N1T9pYN7prb5w2U+pOWbSZVXat8pIJ8C06qfBMXpi/Y7Gkte43JdMxygK1HdZR1KaFBVQVnqJINYpSLWzo45KaZYelBazNJ9dZWTNFAWAEuCZVFTWu5DClRyvXrxRWOiSwBzx9bqfQoGqnnUtidOEEjHLa9wI9twHT6KvU32U94ohUe8J9IrdJyv3UhRGlauk5o8Sq1jVUKEOqhX70oP3Xn8CNQJpwaVVMPfyXjXIRzPVxFyzQMt/H4JHhhEizvr8JfjQ0yIAMGSUKn1y5Bc8dm04aK93AQNaCvQPB8miFWn6u3qVDAH3OU9REV5MV+knlZKalXDVMWP6FAGsOZ9vs23J4NaOgRMwQp3TdasPgGuM8yTN9Nr/hL0UnWrUytoraZyOoSyBjWvUFl/V82NvhfpAJiSgooAONdflXRCdZLplamlsabslW4ewt5YKvwLFtD6NKfQXg/1XA1gLRbyjUn3KZWokp8HLakhB5IX1zGdB+OLsVaEZTqI40IFaq8oJCjwXGrzzuUtyMZd2ZyrfXMGnck1ZWYKbLqHWmvqWcC/Uyk7mkpVHzId7uX6JZ8XfI15RXoL25B4xErwK7/jdogAS82heWmLB81MGKlEjNmnW97JIPfsKIBrBYD1/U45y+SBarYPc8xq6y5V78v5yfavU5TnaUwVMmZycTwP3VKPpcJdAtmZ57u8hgC2mVpeXVp3HMjvR5TEoRIuxMiqNZpCfg0Cn0UBrGJGPJWKLc3v9frYLgLJ+lzN20tzjwA1DoXEhhcubpz01h/q30477Gbg88efwx/lYGLh8H0BAJ7/Xr07PzwA/CV8Bd/+teezm/Hh9Nfxud//LXxxfd6Q6gf18w/tWZH59q/LsXiP2r4Qhn4eX//ZP8JvfWFF2Cz/E+SVkvPqmqZ2s0Jhi3+Rt8HOw7uzWkDPGSu9zY8Cl+b2+fTD91MBMAOl2X4Xe3AaAKLXnxy772J8TwPAOhS7P2/ei+tHi5N5YT0X9r6LcZo3d1K9fFnF24L9IN+8+Wtspq71jJW5eF+6NuZZap+29hdaeKsWarEI3Wa7cO+Z8X54ADw3zorjWbjPQ++rj7JGFz515L7xpc/h618pJJk89D511n12TozP3OusAPg0IFtIrDnp6fsosXdizJx1PN596YGZZuRi5CztmDcw+T18Luw9S4wUL30qAJ59dpz8/F+wjgvr5KT63On+80P9dPbhuPhjAB3QxhYAACAASURBVPzhmKfHrXyfRuBjz9uYeHS4a8NyLJQcymxPuDYk1Xol2EXgIKE6lY4JJzGws15DrWRitVXF5pqLJ65ewKWrV7C1vQnbMTDxhjBLDix3CYg8/PWf/QE++cJTiCdL+Nf/2x/hzbdu4+KTK7h6rY5GU1jqfuwnP4/m0gVMvCn63SOMx0NWzrmuzVBpMKTfHbB1bpxM4Qdj9AZjDMYRen0T4wnVpRVGi2RLPBol2NsL8dqrfVYvXrnYxGazAifu4fnnr+C/+OVfxsrmM4DdEHVVwykSL0JEFtC9Xdy9dQP3791lG+I4tvDOjQcYjgJYtos33n4TvX4P65sbcJYv42iQYNAfozvoYDzuIQwnKJUc+JOADxUcJ8b5nSVcPdfAtZ0a3KqBB0cDhEYNx6NjwKoijlvwBhUc7vawd+8Opl4HjbKNne0mnnziEp68uoVqOeG6tvt7e+gcdzAYjIHEwWTqM3B3a6LOZ6nksiX2ZDRl1TIBblL9+oEAnAQvJxNS3dqstOwPhiBxF0G2yYTstGOEPtVEFcBvrelgs11CvxPhqaefgJ/EePkHNzCYAt1+CG8ao1G24JohqHhve9nA6pKLJCDl9SrKbgWTcIxhMGBra7K55gM0ksJaJlrLLfiBh/5kCLI3rdfb8KjOsB9heXkFpZLJdr+d7hHbMTcapBz2MRwOsba6gc5Rj8gIlpsNrqF6+dIOq4bD0Mede3fQaJp48tp5toLu9wdwUIc3jTAZD1EqJYj8iFXPy02HD+X4cLtkwKnEXDOYbKv7gwjdTgDfd9DreehPI/QnPkxKBggihnqEf5NYKEOqlTLXvrW4vqoP1/SwtnUeIy9Cdzxk8a2RmHBZOeqgXEtQbZqoLdVQK1+Fb1zAwDqHobOGxG3DcmooOVUGiJEJBEbI88pHkUzZMvBCW0lq9Ua/1mQ7QhOuYBfFhWbxKaGfemgSaKIponNKgry2aSDyqB41lXsm0Ev1omN44yHXyA4ND6YRomwB4WSKsmXDH09Rcko8P6SGJoV8ueJgGnrwCOCGASqOi1GvByuK2B7Ym4wYLlTrVUy8CSaTCcN6gr+xP4Q/ofkmBTKB6BgOWVKTpTdCLDer8GPgwVEfTrmCFz/2UVh2jEnUQxg5GI9CXLl4FTdv38bNG9cR+z6iIIbtTFGvmegf+7zG1zZWkJhDLC87lDKB9VUTjWqC5ZVtvPqDY1x/ewrPsxFGBprtKu+TpLAPggjlMjkLxFhqN2CZCSd7wC7BKpPlcxnehCzAR2x3PZ16DIu4DnJEY+nDLVHiSw3lepnttp986pMgT+jXXvsO1paaiKYj1F0LV88vod7wUGsbuH7/PrzkIwisp2E0nkBYqSMw6wjRhBeX4YlKzax6FfIV+p9AMwqDsVpP5hIQsGbYSfOvjpml2oTTBJQ9s4RKHFNCPCVeLa/FAlYJfPl9BCnlWS2fhcvYFEBTtIUgslD7JgIcp9bRUrPOJEwob3QATNcSSptMFUMH/wosMwjjdor3CwAsQWp6gKsrlMT3YlwYmwq4Jw/HUwtOBWNlxxiQSxVZenTP8Z/ZxIoxUqBBp7ZqDrK/8eG0UvmSKlpp9HVbTXk90SZFBxWcLahEpSIsvauifZzAMoeCp/hH0UNtAmWNyuxtAkrQlzqSV+OkK0XnHdfzrHAYKDvswrVkfKVn4wo8S0WlsF6W6m568mpW4Blkpb8LSJLV9RXqXkpwUap28V+RNSDs0LN5V4pAAeB1BZZUdUqoK2q+yr6oMU4/54k3p/WX1YBI1T3HcIEBiPYIqKIrwtOx1BTGDIC18Uitl+Vc5mdIm6z8t2IeFYCRbVf20gq05QRosp/iPUJJGcpgUHWwM0W+BES5YNDU8HMAXQo+VO3u1OJdRKACYykgI9tk7fkn1o56BsqNRc4jr7EUKopslBTKSFinnp1iKORekSaVyN9Kq2HxU0bc1XTy/SlfKl0nWWKDSHLQ160cHKUwlkkF3E5N2TmXb2u/zIBSwcY3zcnQYJ32r2ZxiTQ4szrH8+x3CzViRZqQtg+IYJJLMYPuKSSU46jWhNpEZqCdSYkEmd19uqTUs0feR85QqphObZvFzKV7VB5UikbwPbVnWXpJGUC5cVFTpE+CtlWqtcBTJh0gZgFw5rygLjNvTuepPTkmuc1ZQZBiokTxn5di38q+eAzUQGtzy9dRSlfts6OKfz069HvM7C+yjemaKTSoCP+zOS0+j3MTkCX9yDcU9yoBY1W923RSc0uT+pcbV/mZp+iOkT5DeF/VV7PaU7IRFXOSjalu1awPfBGQU8OEM0JxxrK9SE+EULvezMtza78A2GfZsj7c6VjQXvTixffXAnqezSygrJqljea35M8Mpb4K6La6C4FP4b0MU8g+UVlsvkcQdc5B/G+//RK++S3g13//t/CZvySr2W+m1rpCNShsHNlOl2upfhnf1G0c+aBa9vOzX+fvX/r0S/gmFAx/j9qe1lIsjK9mBUyBo+yAT2yvXm9Ub/+vnWNo9mU1hwzAzwaAUxtiOTb3pC1xakM8A9OkpTbFxz+6gd+9/0V8sWC1qtRYX/6WiANSun7+N4GXPg187p8KQP9IFtDUrVy/n0/HTa/vKayHRWxc/svfxbkvFJTSvFJV7IoY+dXbIoZSq89HHV89VtU11Fqbs7Zy8/6CsivXbNTTWKax/FXc4HnObKRFPesv4avF+XjkcdLX9G8A/0zE1Uuf/iYuf0kmHJwJAGdzJebmnrAFpzX2xD9OkzdE/09YGw+79lWMKLB82hwUgf2J412o6btgHIpJN7NW34XxnHlMPeS+eqY1qsWJnjgz+4gUyRG/+U2xdy6wUX6kfeqEffbr+Ca+KfcLFPcgfb2CEnQu48//7Tl88Qsrcv3r8XNDi9VsjYvn2ew+mU/6KQzGw8be+/rcOWV+izFy2vPvtHWj7cVi//xd3PvCF0EpWac+y4oxl1tHas5Ofnac+Pyn66u5WPRcW+CAwE0rvBdyPeQ+E81ZNz+uv9L+Kfvj2sXH/Xo8Ao8+AteetjCeEAAxGBxaFnvMMSCMIoKXYHBG/2itOgbW2iWsL9ewttTA9toq7t++C8Qhg7OrV7e5zuuFS+fYejdCBetrbbzynT/B+R0XfreJP/g330K92sJzL1wAnD6cCtVIbeO5T/9naKxc4QJ7cTxh6BsFI0yHHdy59SbeeecV+JNDrK5UsbHehlsp4c7dQwBVlKtrgFXBX/zV32LvqMcH+1Fcxb17Q9y65bHKdalZwzNXd3Bw/y1cu7aCX/6vfwGXn/gkGkvbDCXiKIBpVNG9v4fXvvdXfI+pP8GDvV10umNYpSZu3znAa6+9jsngGK5j4b/6pZ/HO4cGvv/OEW7e3Ud/NEV/2Ifvj3ncwmCKiKxdK2U8++yzaJQSPHOxgcZygMHUwnGPwMwQsRmgWmng5hsH6B948AYjJPEQ/8nnX8Tzz12BZRl47dXXcOv2TbbFJeBoW2TzZ6BaIyvnMSJShiVAuVxFEAgVDUFNguK2VcLUC/lvVIOULWh9gpYhK5ya7QbGkwkDYqqHPOhPWNk6HfkouxbKZoRrlzbxzuu72Fhfw6f+3nN4/a038M6tIwRJHbt7I4bepDG0zQQba2WsLpcRhxM4cQk2HIaAo/EATsXE8voygiRCZ9DF2tYW/MhixeRoMsbaxhrXISV7ardESuA2g9pe9xhh6GHr/Da8IMTdu4fY3FjF0cExw9yL53dwuL+Ly5cvcZ082zax++AmoniEjzx7Cc12BaMRAb0NdA6mODw8RhCMsNSuYtj3EU4NNGqkxCzBlQBvOD6CZXuo1RyGesdHQxioAkkVt/b6uHfQY1vmMDYxmtC4WvAmAVyykrYJY8WoVUtIogmQTHHx8mUGuL3xmK2OG81VGEYVZbeOWtVixannH2BzaQu19lPolJ7EPtYwtRqolptwrAqDwMgicXWEmA62EtIHEfmKhcpRni6l6jeGI6LWLx1CMVhjCCYAGOMNCYEV5FBwgY4TIzNBFEesBifgSms99qYMXcPJGONBD65jIgk8jMbHbI/eqJaR+AFc22agNB6NUalUEScxLJJymwaCcIrJuMtj1D/uwAgCRNMpK4UJ3HPd33KZX0tKWTMM4JqkNp/CMUYcW65jo1Kpodfto3vcwZjV3SZqrRb2Ox0EVFd3fZ37bzo2Jze4pTIrmmn91Co1Vtb6kxCVCs2HiX5vAhgOGq0mwmSCrW0LKy3S0Y+xs1lGa2kVb71zjOvXp+j3qS81uJUyeiOqjz2CYZiwGRZQ0scKWksl7B0NcP9wgmp7DRcvvMjtPdp/E42qg9Dz0B90YVs23EoNnuch8aco20JFnpg2mqtbuHztI3j51ddRq5Yx7HXgWgYuntuEaw1x8UIFiT3A/f0GPONpRNVrQHMJsbuMgU/JFzY800CoqdMERVT6GPn8kPCQ/hOREXSqMCUwIg4RleonTTCQ6QSceKOphgTME2BDtyjn73XlloSmwoJceBaYCVmqCiDhJwGrgPX6tHyQL0Eo3V4olkUflNKGvk8VWxIspABYkB1E/F4BgFmZSNbTymZXMdSUEdHxet4GUwd0ysKV3kaqwRTupefEUnWq1aFkuESJG+oEXzSa14kA8RKKazUguZP0Hg0e84pWoGaOXS+DmEJ9U7qMCAHRwBTWFuCt5OnitroqSSluTzhMzn0q4fuzZKrwa3l/CXPp71kN28y6k9qn6kKrC6g60DzmhgL0Yh5leHNgqB5md1bXFfHGMUdYWFqWU7xxTo0cGAWMBfzTbGQVEFGAlBMMMqV3WtNZgkR1cC9Uv1IZr9aNSiqQiRR0a4a2WoJFrNmwFoHJPICSwjcN4CoAuugTow6XOUbS+NCAnSK4J3zsFOBIjD0rv+WXAtHCNllEHbdJhXBqzy3GWq9vrda0XvNVhyG6sjpTxWlKcaWclP8qVJBGqePVvVIVs4ocNX5qf9Psx1NgrNTYWrIGz2HeJzgdh7Q2uXCXz5VqIIcElcgg1p1SGGaqYXEh0RHVbjVfqf2z3ENVf3S1uA7S1d6eNU6h9Nmar7RW8qpIHfHKVsnEBt535MaSwm6lzNWU1BkA1qipbEzOXlz+jta9za4O4nOuDu9m10F2BKCD3qJCV3+fzF0QI1zY39L1r9qnbZ4ZfBTPlyKo45/lc05vi4CU2rNFU3sXG6CeaWr+xXVkJFANYD1hY25WgHinULsuXsDFttO/E1RXs9rD8gKp0wT7UJywK8wqfeftWzkoqpIh0qtm45QbCy0ZSvSPU3rYsl8OSsZdVcf1Z5EcROVsoScLiH7n0btYA8XgyKuf9YHQ1dW53xdU4KepefX3qrnP9OrZXxc+H+Y4GCyaMLrGC+ffPwXwiYGU+6M8eH2ioKw90wXke/lwfh5sO9NFzvyiDB6eptiTh9Gpqnf2FnxYXVQUnrklD/PCs43viUBi3u34oP4Gw875yucztvEUVeLMVSRQ+Mo//QyeX88ZUWcvlddErhbwGdtz2sskoJgHqcRbpcrtZ/8Iv/qFlbxV9py4X6j4ek/G9/S5F9DkhNqkpyncF83Ho47Tafc7bX60v5/aNwXjz7D3PMzazzfx9DnIvf497P/sUJ2uUtVj+MuPuq/mYkIAeE4UOAUAn2VqH3afWrzP6okqZ1CuSyj7ud//VXwx3XfOALfnruOzzoMYkYeJvdPG571/7pxhDOZM7OntOH3diISHr+A3/t7zWNHcN04bgxPj7EzPjtOf/wrmpu4FZwlu9ZozteFhLvjhfO1jAPzhnLfHrf4RjcDHnq/BdhyMx1OUK1WMSG0XxZhMPVTLJaytNbCxXke1UsJyu4zpuI933niA8+fWEQcexqMBzm1sYjwKMB5NsLndwqUrG/ipz34KW9vncXRwB2+9+ZeY+ndQNTdx880OauUWLl1qwy0H6HYP0WhtobF9Bb5TR7XWwtLKBkPPiOyUJ4cYdO/i8OAGxqNj1KslNBol1NtUZ3UbhtGCW91EtbKK6STBndt30Ov1cO7C09i9P8Qf/P438NfffZntWZ+5sgMbh7j2xDqajSq+8A//O2xsXYZl26y4Pbh7D95whHq1gk73EFEUwnJK2Dvo4u+++wa+9703MRqO4FrAS5/6KH75l/5T3Dsa4e3bh/jO929g79jDy69dR69PCk86pPdhWmQpa+InfvKTWFqpwrIHuPbMMrqHwK03Q5RLJTTqCUr2GIPePts+X7xwDi+++DTu39/FK698H3fu3OVzc5oXOiAgME8Skmq1Kg7VAfSHQ1YhEsQn0EWv82SNWrtUZvA1HI5Rov+Op6z27Q9HLImbBlNUqjVEISmEYwz6HjwvRMUpYTKesjL2/EYbe/e6iGMDm5tL2Lm4jhs393BwOMVgkKDTH7DqsVI1sb1W4jql/tBD7MVoVKpYX13FweERam0LjZUqQqoxWnIBewkHvQh3799Ga6mGkmsyjKeTQ8dyEUxD9LpduI6Ljc01hGbI6mvqT7czZIX22uoqvOkUzXodjkM2zQE6nWPYVoirT55Do+li4nUZBjpWE7dv3UO/18XW5jr8SYyjwyOGmNWKhRKpLwnETan2tIcgGLMavdmsoVGvYDAk2A1MwhL6UyCILOzudVhFH8NmSaPvB2g16xj1+3AdB2WXalN7OH9pC9VGmdXLownZONewunoVjeY6lldWEcUBjo4fYNS7j/VzOyhtfgSdZBWeuYQwoTkkAFxCbNgIDLIVlvpHBbhmjqkyizoFmfggSinjJDQSdcykva0GC0ixGyEUtrMx2WFGSEICgxGvfZN+DjxMhj2uBRyHI/hUGzsMGQLTf8kaejQccP1m0yLr7goOjg9RcinO9lgxXnHKCCc+GpUG+r0BlpZWGbS22iu8/pIkgpVMULV9VEtT+KMH8EbHPKa7uweI2ZrbxuHeEVtx+0EALwrQ6XdRJiV2pYL28gontXQ7AwaMlJCwsbbBe8Xe/X2U3BCtloOjowEns7gVB6YTYX3dxvZ6GRVrilo15ISEe7tj7O9Z6PVsGFaT7zMg5S4VQU6AilvhmtXDYQ+rbRftlTXsHo1x92CCi9eex4Ur1zCcDLF7/zYi7xAORugdjBFFBsqui+HRPlwrQqNeRbXRRGt9C0sbO+iNPPSHpPpPMB50sbHSQCmJsb7i4PxlG52hgYF/DqHzUXjlZYTuEkKnhd44gW+SPnq2ribtHQJsKeAoQR/ZYGoHpGRBrIMXKb9le25KRODrFE6UlX2qepTRq1iozvyWjZ054YiBX0xWpwLEpUkKhoGA4o9VygL6qrby90Iql5pe0uEtW1MzGNDUOPr6UHbQslavOsKlRAXuo7yPajPBQPFFNVzVOpk952YmxiSHmikgJv3Mx9AayFXrLAWuDIAFcBR3yRTTCrIzDNfOmml8+LUaZKCfGTxrXxTHmVpbUzkVgJM+z7opsgD64lCb25JpLBW1Ou28P98eNRanfLZR92FIJpNaFHMU1qtSi50mElCtaYn+NdtRzjWQSuD0lgSE2S5XHOoL+EuPa5oncnwgMCuIilID0z6oQDgD0pQpqGQaxfBpnjJAoezPOeS5rSLZQK25DDJn60co1MVrUgAs3y/iWr6/sNbmgZTcMKfK6JOnrAiA07UrY1D1Q9lLL5rKFIxKkJ6q+KV9tYKvacwr0JOCPRF7OqRV99JroeqwloZE2VKrtaMgSXofmUxSbLeAcPk9TB9iHpeCLW46Num6FXEgLNmF0lwHOqQIZ2jEW5l0V1AJMPpeW7CiVYkXOkTlGFLJARok08HUPOCZvi9NPMhiV/UnP3baPqqSMOQL89BUe10K02S9VpVUog2o2mf0McyBPy2BJ03ykZbXNL7C6ybbFE8DiXq/czGtwf10T5UcU49R9TdKLtGfg9yCwpqc5YIijjkZihL19IQCerH8TJb7vWZDXWx7FvPCaj7tuwTAev8WrU929jgBABfvSQBYhu7Mc14ligkgq1ba7J0Xxcu8+VjUblASjEqWSfd/kUhVhNY85oXPAnq/irBV7fdF+KumOH2Wp/GvPZTl82QRwC3aa59ljhaOQQHyy4Ia/PJT18EZALB+jQ8HAD5ppD5YfzuLxe8Hq8WPW/N4BB6PwHsxAj8ea39BDfL3YoA+dNc4m1PBD6dbDzcPPx6x98MZycdX/fEdgccA+Md3bh/37D0YgZ/96XMMtcgadDShmq4eH1q12mW0mwSdEtQqQLPuollx2QLWMBx85rOfRrPVZCDYqDXxjT/5C7zyvTcQ+BOsrzWwtNTAT33203j240/i7q1v453rf4VmZR233+nCGxpYWo6xttJAs9bC0x/5OIa2jd3xFN/4xl/xQUmlUkFAqsLRMUpOiHrd4Pq6S+0yyuUSosRhBSvVk3XsMit2NzbaaNZrrDC2rAa8qYWj3Sn++Ft/h7/89quoOTZWWxaeeeoKnn/2eeztj/CTP/VZ1CoW4miIYBxgOvZg2iYMM+HaoIeHHdy5u4+/+87ruP7OPYwGEzxx+Rz+m1/6RVw+v4GjTh93d4/x/bfvAeVV/P4ffwu37h0goNptdNhoGqjUqvjYCy9gdXsFe71bePa5GoJBjM4dA3ZAfrldrK4m+PRLTzFku3X7AW7dvo9uj1SGY/R6A1bzkiLScRxW87LNcxCiUW/AD0JQvc3BaCScdhODrWWpZipBQqppSgpMApME9mu1OoLIxHA0xnA8gu3acGyb6wJPJ1SZ1cZk7EsbaAOOEWFztYLBwMNwKOrNPfXkOSy3mrh/dw+dboAH+z1M4wiWC1zcMNGwXUQTC+HEw9VL57GxsYI7d27BbZoMgAMrxsHhBA+OQkxiG1bJQr1RFfCNwHBiMnw+PjpGxS3BcUyhpjXJhtnD2toGrr9zC9VqjQ/QaFxq1SrGkyEGgwEMI8LVKztYWa1hd+8+Ll7eQhiSLTYB331WV25vncdrL19n2+JW22IV89rqGkzY6PWGCIMYge/z9UN/ikbLxspqEweHu+gMAnSHBqrVNiaegamfYDT12a6Yxpmsy43Egm06LPUiPLy6XsXaRkMCiBaiuAXDXsHq5hVUGuuwnCZbdR8cvIbO4DbOX3sKqGxjHLYQGA0BzM0SABdh4iIiY1qpCqOtILPylWoNWdMxBSZUA4+UkwpQKdDBYE4AuBRMsctdCKrUyzWOyZ7Y9+H5gQD0UQArCWDFARJ/DAQeEm+E2J9gOhoyJC5ZdBBOVo0xptMxqrUaytUyjjtHcF0T4+ERylQ73I/gWA763TFq9Qaq1SYctwLTcYWtO9f9PYQV91EveSibY+zeuYlhn6D+BkbjEMORx4kXvB84JSwtLWN3f49t7ZeXlzi5hfR+ZNU+7I/h2A4m4zEq5Qr63QFcN0G1SgrgAQzLQGuljnrThjcdYmPZwmrbQrPuwbJLeLDv4949E9XyGg6PJwiTmBXt5DRAexcBO7K5LrkGQl5vFdQbLbYNn5omlreewOb5FxAmNm7deAXB5D6Wqw10D7voHnVgx5RZMECz5qDWqOGZj30Ck8hCbWkDf/fyD9BsLWM47KJWTuDEZMef4NJlH63lCg46VUyT5zFxtuC5LXhOFROynaY655QsosECmmvaH9QBZ/o4YWijwQt58J8ejPIhoqw/yJ+waJZJxCQBpIRwSvkrPoQJy2ZJWfhWSjXMP0iYydBLiWKpfVSHUynx1EG5AhHihJ7/qlSjBFloL9QPQwV0FdbSpHxn5bNh8ryJ72VdXwk89cPaHIxMTaCzB2+6XrTDV2oLJUyw8ly2TQGAGQDMgyIAMB8eS1V+TlskobXghxKGFxRPdGirAHAOOrG6MrtaERqLodfuJkG8gkcKwnENYA0YSBftTFWlfRbRr5fBCTHHurJR//hSfI8ad55i7dCa5oqnUEIy8TqCvxlsYhAhozpVHWtdVP1QMFftewpyK3WumgsuCqDiU1ptywDLYLBUiSm/ccZ/Ih9EWkmL5AA9XjhuldpTVwCra+mW6qwMzxR+ArYsBmApgNXihGNkwWdGPWaUA4S+hjgeUkAqkiHO8iUguKwBLJ9RRfgnYLuE4FIBnMLNOVBDgTk1BlnbtbrEaYJE5gTAXtAMTbPno7qPgvM6NNVReWr7XlDVpgxSPkt5nYtSwDzXak1yW8X2K5ILMiOEvMU2PYcLUFLfR3ULXa4hW9gHxJxkin9VZ1Zf93kQlwfAxZjKvXYBAM5BLw2S64p1PZYErCsqd4VyXz4h0v1bXVtUuRDzRiZFVCdeVdlWcViEXzM/Zy/k71RNYLEDiy+RrCG+19G3+F5L4MgyMTIArEB3YWGk81lI2hEKUtGPNDFE5DRx8pC+wtK2aOteXwfcXlVHXr//PKtu7qPYmXLzsgAgip7n5yyFrSqYdWC/EEQWR1Ub7DQh4RQqzZ8nxftycyZjSk0Gr2P+jDJ/j9S2gSzWpPV3Efwrlw51R/V5IquHne9XcUxF6OTHWt+fTwPjxfie3fe1PqZN0aNXXkFP7izE6LwfqV0f25lblPYM7378knkj8Pgg/nFcPB6B/3+OwIdv7R/hd//5n+Mzv5Y5I7wrZeSP3bS/jwD41FrR+cH+8MXej12wPO7Q+zACjwHw+zDoj2/54RmBn/nJFsZeyPB34hFkLKHVrsGyCJaNsbXmYn21joqTwAkDNFwHv/CFn8OTzz6Dxvo5GGYVD27t4t//4f+Lv/3rv2VFzaDbZzVVa6WBn//CP0CUHOLmrb/B2somvvWnb6HfCXHxcgVXL1+CbdTwzDMfx6Ef4P/50z/BG2/dwupKHX7g84Hj0nIL0+kAlQopXoFGs8Tg9/rNPhqNBMvLpEr28OSTTayu2HDtGK1aG0ZsIfQtHO37eP32ESZBCd4wRKNcQbNax5NXn8JgMEK1VsYzz12DaVI9UbIArkvVY4TxcIT9vQP87d99H7dv72Fvr4NhL8Qv/txL+MXPfxaJN2Dnttv3oupxjAAAIABJREFUD/HqjXuor1/CV/+vP8BbNw+4DrFpWGztTKrHJ699BBeuXMCdvTdwbmeAdtnC0c0BmtYyzm208eInLmEaPMBff+d7+MGb+xiOCG7TOYcF07QwHk35+G15dQX93pDPJKj+bBwnDLH8MMBo4rGijiyh640618ilL1J4u64LyzT5dwSEPRLZwkSv34flmCi5pLQELMtG6MdIYhOdoyFqZCk9HbP6e+KHGI1jjAY+VppVfPy5C6yGvnv7EDfu9XA09mG6CS5vGqigBEwr8IZjXL64hqXlCtv+Gm4M3/TRWtvAf/jztzD2IkxjExtbm3BKZdTqTdSbbXS7Q651DDPiuanXbYaG1JaKW8bS0hLu3LnHMi2C4a5bQhBQAsOEFaObW6vYObeOu3ffwda5daEUjIB7d3dRKSe4fPEKep0pbr79ACsrFZQqlPgQYGtzi8Ht4UEXkW9iOg7Rbi6j3zuC44YoVyNsbbXwzs17GEzoFJfAYg0TL4Fh2ww3g9AXNt0Ea2MHpVL9/2PvzWIly7LzvP/MJ07MN+6cc1ZlVVd3V3WTPVG0BNCDbMkyJBCCKBoeHkzYj5bAVxt6kA34wQ/WBFqwRRMioAGGAZOEDIumRVjmpO5msbu6i11TZuV4M2/eKeYzD8Zae+8TO+JGZncTBpktxAUKlRk34py91x5O5P7W/y9ESYagmePwag+ua8Dzd+AHh0jLDuBtY+fqZwBnB4XRRIkLHD19D0U+wptvfglh3sI4a6D0PMDwYMBDWZLFeoXclOCjPkBfWMcqEFIfIEuFogAdUjGhbKAJWK0AYLPKYJYJH7wmWSEAcJajLFJUWQyDbL/zOZCGsIoMRhpxXeCCnAGmY1Gbt6KK0yXHhCBzp9vmA84kDlGVKSzD5uSG4ZDWcw9e0AKh6NIwESYp8pLgc8K2z745R8OYIZ4esRU0WWXGiYnpPIftNjCaRkiTgtfMoN9FkoaojALb29vwaY2kVKs7JtExZtMZ0oTq75LivILvmXAdkfRhe7R3NWC5Fe+BO10bWx0DN6/7iJIEJ2cFnh8DnfZVPH56jsl8jqQoWOVMynSq8+f6VIvbRKvVRZbO0GpYaAQBvF6AJ2cZujtfwc7Vz3H/Ht7/ALPxY1zd20c0mmF69gSeGaKIRmg1HezsHyLo7WFw5TV8cv8YltvCLJ7DsRPYxQBmlqHXfYh33hkgjAOcjW9jZt5E1hog81u4mAKl6QoALA8IWZ1KCttCKCfV4SYfjDKgWKAioaRRH5VqJu0zDDBV7VYFieQBtgAP4vxTXZNgDyXG0N4lILBWD1PBX3k/Ak1ihmvgs6p4L1MWqIILS4WqBAXKYlX9ju1kJUxUgCtXttMKbknLWV1hy2e3NZyV9r6aypTBdX2+KmE0qeVXFMB8qKzep53sK1XfopbxAnQsfYvQoDjbX78E/um/EzbEEkKqmOpt0VRU/Dmq0awd4Kvaw+sAMPdnDQdUKrdLaiRNpbXuG5KCVLxvqWCVsoQ5f4BUaMsK4MVcZe23tCHXIALVdVXgVZIenk8SjKg5wcBWznmeM6puLJWpV8BOqvhEU8S4C1vqelnV6mJ1DYVZeD7IuAqYKAghzUEG0bp9urqeBl3FP2QuJzaoOH4/+MXLXoLYdej2ZQBYXVvNVVUTdHUML403W3MrCC7VsUrVq39YG29Vk1xuU5eqAKtY6R/XAbDehsV8kuMjAbAOZRmQsi2BsrBfFEel/UrBJmVXrd6n5oAae9rTaE5RsoAaS6FQ1WiiIOjyo8tgqt4fpGJxtR/ivjr4MngP5HrZcs8V0Iu6s0gUoP6t2ysWAE+1Y1F3VIfFCiCreF+2gF6G3EvtlgtvcS8xqpyEo+2Z9VhLO+MVnFUvLvU9hr7GWAbZ+65XPNZj+QLF9tLvVxIp5LK81D7+DD/DVpIHJPhXv1+3JvT9dPF7zYJZPKTk+EoA/AMq/PXY6u4Dq+249Pc1AHg5+UF8YjF3lhW29feFF9xo3V6wvOSXQa/o7nqHkqXPyZSa1esvKWzlIIqhWd7tXtoubSzr+bkCuFXpBZrDCwB8GVqLWF6qeFDvM+r6qwlZL2tf/bu6/IPas9ZD7uW4LcP2l80PvQ0bAPx9V9IP9YbNQfwPFa7NmzcR+NcmAj9ya//kO/jVf/qL+G9+mSqSyx+9Fvm/NiPzR+3InyAA/iGb/CM3937I/m3evonAughsAPBmXmwi8JII/JtfI0tgOvC0keUhOt0ums0A0+kFfKvEVtdDyzcQOBVubrfxzhvX8NU/9WW0dw9htXZROQN8772P8U//0T/BZHiGL37+c3j06X08Oz5BYth4+wtvwvUiROETvPn6a/jW73+K4ZmBwxst9Aa7OL/IkZcOPn50hMenJwiaHhzXZNvkIs8RxnNsb/fQbLookeP8YoJm20GnVzC0afgekijFoGeiHdAhfwzPLWCUJpq+z3Bwmhp48izDk3tjTIc5n0pSzeNWy4PjWLAdgosuev0+18klANlpdRhmU83d6XiOi+Ecd+8+g1FU+I9/9s/jy194A08f3EN/awcPn57gu58+RmNwDf/4V/5v3H18irK04DlNdDsD7O3u4TNvvoUqzzAdPsLW9lPs7QINw8EX3vxJzGcx3nv/W7j3+BOUVgOjWYXhqEDg2eKgy7QYluQ5qYotbuNkOmeLZ4LArIoC0Nvq48mT53BcUkeXaDZ9pFnCB4We6/IBMgFgOgB3vBbDpyzLWDUZBA22yGV1dVogjQmkeYjnGWwGhyXshoPJLMfF6Rxtx8IX39zGGzd3Ec1zfOt7T/HobIrCrnB9YMArbCB24Vqk3M2xfxBg96CDUThl4FtYbbz77UeIooJrrnZ6faLPHPvdwyusCLr/6D6ycg5YCUyL1Kgl2l4g7ILbTTbwDMOIwVuSxgyA6XD35s0ruHrtEI+fPEBZpbh+4womoxjzeYSnx0f40o/dgWMEePcbH2FvZ4B220KWT9Bo0nyh+rA2zs+GyCITZeag393F8+Nn8BsV/EaGXt+FaVd4djxE0Bygqpq4GIeIyXo4C8mdG0UJtiSfzwpUFSmXLbhOhsPDDoLAAQwfjfY+dq9+DheJi9bu6yj9PVROH3FB9soThGd30SI74c4+IquLWWUDhguTrlc6DPTI1pdsmsXBuDyi16xg+WBas0wlOMmojKnb4jB6SSEkDyQttl6mmFaIsxzzOGZAmichDAK/yQRGMoWVEwBOYOYpHHnoVuUJsiRGmaeoioLXcpyQzbyPXq+LMAxZsUJzkCzL/UYbjheggIWM5jpV92630Wy32Q6+5VZAcoon976Jwx1gd0AJHjOcn8d4cjTDNCSYSfWAE6676Lm0VjI4LrC11YPleDg7ncB328gzoZCfzUlZn0mbbgu2VWEynaDV81EgRbNTIU+AnV4TLS/H9WsWZV3g+WmG8YWFi5EBL+ji6fNjBka0FtO04OtR0oLtAr29HZR5CLNIcOPKAIaZ42yUYTjv460v/TkE3TdRoIt7R99AOBmiZbsownPEw0cwsyHaDbCF9c7+dfT2biAzWjifZJhQooNBgH4LdlXAyL+Ddz7XwP7uTXz6sI2xcRtZew+x28Q0spFWNE/kjwKYVF9ZU3bqR6VU95kVrApC0S/ZXgBc41glCzB4XVG3KNthBR/UgaI6wBc1LcXdlKKzhmOyiXzNGtiJg+i6Zij/WarFtHsTgGFbdE3lLGe7OHgluCnXCB3gMnyTbVBWw0uwe+kQnqtlX7KZpOuq/nN/6V2yPjH3UNk0K+WxUu3JYFM/+Esq1+QWnVeK56XYalbItSpOV+6Kqyw/6QVZF/VsNetRqqnN+wWNo+wjQzFSQ9egWTSmBtTUPv36MplktaYvt1/eaxUo0N7zg4IBRp2adXdtuyr3L1aMavbclGgiq/Yu3YPcMFatc0mZWNcm1eCtvKUYA20OcTUHvaanxHr1dTUQxTbhEjDXNYC1OaLmmxoo6qeqd10vT70h8l5CLChtvOU8eVkSwGKpL6CKgtHrvg7+/wWAV8eXtw2lctYSSfT2cbtknxRA5fV6aTqLvqyrAaxWjrpuvSZp/1LzpFaGL8ChgnpqrtbJH3WSgLSVXlE16m1TzRSm9qTgFcp/HmteY9qASlDMde219cfwTniWy9rHSqwsXuPhrxV8y9bY1FfekZXzgkzu0tef2ktW16RycuD7avudnoxBr/Pftf1gPaBetIHvR2tBzlm+7xr7WbXv83jXxWXXwyrRBnEPSv7SsZtqz9I6lfFQ77sEb/VnzZICdQE7V+ehguz1NdWcWtqLFZgTc2d1TSzNBzU1OGHoso2xiMsqLL0MHDmd8yUq09U1r6zIF9dfJACs3x9kco1si/5c4OeEbr2/7gLytRft/+ter2O9NC/pmS2TwVbus3AoUDGTdiLa+/g+K3bNKga6wwW/JtNP6rWg7UliLq1/ntXrVEv2eFG/V+frS0K39KuldbzG5vryeK+bM5fvttrODQD+QUdk875NBDYR2ERgE4FNBDYR2ERgE4FXIQIbAPwqjMKmDa9sBP7Kf9DF/uEVXLl6A7/92/8KO9v74rSJrF2zCJ2GjZ2tJnzHwH5g4uZeHz/2ta+iMdiC0e0iNyz8yv/2z/Dxhw/hmE1c378C5BkeP32CJ8MRzi/O0e9U2N0ycevqIZ4+nsEwdtA7DDCMc/zBHz7CyXDGtrk51wx1GP6SYtByCly72cbOXg+TaYgH9yfY2gpQlgkMM0Wv20QcJdjdbaHftZFEM2xvNTAajuDZAZKQVL0+Dq7agJnCd3s4O0nw8YdnGI8yNAIL7W4DSRYxdKIapabpII1MdJsNFBnV6PXgWC68RsDq2oZn443bV7Dba6JMQxxcPcTRyTk+fPgcqd3D//Eb7+Kju8esN/MdD62Gh6Bho9l00PZs+Ijx5ls+Xn9jG9vbO/jed5/j6NkIw8kMkyhGXjkIY4JiOcwqZetj27bR4Lq0KYOroNlmNSYB26oUgI+sLknIEgRtjKczeL4nFHcEwzyH7aAJ4pJ9MsU56PSQpAUuhiOUeYFGw+cDDYKkvusgiQuUuYOL8wSdps+1Vd22i+GkZBvlvu/hSr/Anet9XNk7wIefnuPu0RkmcYTtwIRTmMjDguPYbCa4ctVFb8fB+TRBlHfwvbtDXIwLxASaAWzvbqEwMmzvDTCLRCIC1colVVZEakfHQprGSMMZGp6Hfr+D6WSOhu9jPp+hLKlWbYVr1/dw9do+7t69i0bg48atqzg9PYdReXjw8Aife3sXh/uHuH/3Oat/3/78bZRlyDbD7W4Hrku1XYd89PP0yTm6rR0SuLIkzLJKBIGByewYt2/vs93zo0enrIJPsgqm46LTb7GtdpykcOwmohAYTSKEaQLCtduDDrZ6LfT6W4hyG077Csz2DfRuvI3cH2BaWMiNJqyyRCMdwsgmsLwGEreLGKSOtVhBQzErKg85LE6MWICshV0pH9zWdVF1XY04BFNWucpWkg9tlRqK7kFwsBTrkupPx0mEgtZlGQHJFEYygpmMkc+GSGYXyKIZijzhg0jXseBaNmwC366DkuqKh7EArp6P0siR5nNOVKjgoBFQAkCArLQA24Nhuhjs7rItuWmWyOdHOLr/LTSsMXa6JSuC0zjEPKxgeVuIUhcPH10gikqGzuQE0AgMAYAHHViWg+kk5fEoC4uVvGS3TkkDVCeOaovT+MZxjGbXheEU2NlvYDZO4FsOfCvF4QHgBzTWPp4/S/Hw8QSV4SItqAYpHeDasC2f7dTzPESBGP3dFrZ3+nj+9AxbzRZ6HVIip8gKD+3dq7Can0Vv9yeQ2gaOT5/Dd20Mjz9FMXsKRCdIps/QCVwcHFzD1t51NPtXcT4tMJrnmCQJDARo+RbK+ENsN87w1utvIkx2cZwdYuoMMLNamMcOSIfNB5wShrDyVgfAbDG7gLmsZmMJi4CYoj6vOBRlSEJzQx3Iq1q34tRUqHHpd1Tfl+eQrNu3ZNcsAIcCueKLmph/6lCUQIpQs8mEBXXALZW6NQCTdXQJWNdzWiqQWdWpDpAlVK6PQpVEpxRwWdQeFqCihqzKknNFuacDB9Xf2m5VolilsmdcI62mGY5quka+p1TosgCXaxjXemBuB8de1XBlFa1u0ruIt36YzG3ik3mlANYgpgTrq33gt3OdZXk/apg2HjoAFhbQC+tS+ixDeouSlYRSVYdI4gWVgqDBBmnnLL4g6SpEIUVfqMNFDUpOIlBjIegRR5vWsPpZ5iWyduVSDVytnrFSTyqFLIMrAdjEjimwKd+KVfNCMar2YG41v1HMKrZulSp6lXygc0wGmPq9FODVAIoOF5dAG6+jFSCkxpJvvjjk5/bq4FlZF68XbSt5o1Dac0xEcgDzEpU0IQOs5qeuLl1ViupfeGlvVIppNbfU71UykoqZSEBQtb7V/Rcqa+6/RmooIW4BwiWQWVXIqbBoIFVXMHKMNSW/modcc7kGgwoILSv7RHyE7by+VgUQo7UrkkLqucF2v5TsIecLzwfR33of0fYcurZKqBHLeZG4wf1WCRtqTcgXBCRfgT4LcbO2VtarLtcBYGq3SFZY/eeMNk5y5Qior1IORL1jHaipLb2e3xLMyV1AtHxFwbuUpKCps3WIrBq39NpKc1fBuLiVtnY0K+C1oFN7v0r2UGuFtyf5XFTXFV0T11/sKeqeQsFdGw7U7Vg4Z6xGW19r+ljQ97VFkshinoqxlG1Qa1qfG7oiWyX2rLRZdx9QyQZL7dIB+FIs14PH7weCxdwWQLxOblAuCMZiXaqgytUk580ieYSTMrS1ppIZVsecx0ZXRet7Ou85cv7K7ojuLicKqDjXzwLtO4P42qU/3+RsUG1bHWTtYab6ttZuQ7vmuj4tLnN5HBb75ouV9BsA/KKB2by+icAmApsIbCKwicAmApsIbCLwKkZgcY7zKrZu06ZNBP6EI/AX/qyHr371HewMdvAvfuN3kMYleu02tjotuBbQbTWw1W2w9W7HKfDa1V382Nd+Eo3tAYxWA1FR4OjZOVvhelYbVlnh6aP7+OTeR3g+nuG3f+v34SLG1V0Hg24TRtnGPGwgtCLcPT7D8SRFmJewDcJAJSzTZhWqZedo9yzceG0L127s4/6Dhzg+niOOCCSV6HVctlrdGvjo9hoI5xMMBj4ygoRJgSSqEM6B64fb2OrSwfQMfuDAdluIYwuPHlxgNJozaE3I2jiq4LcINpmYnhfotgLYhoUsSblmLowSRUlWqwGanoG2bzOYIWBpkLpwEuHZRYyP7w3x+PEQZVbAdyw0fTowjtFqG9jpBxy/L/z4G5jHQ7z/4Sd4+HCOvPJRGDYuLsiymayMqe5phTgN4fkEboEW1fpNM67b67o+28mSjS0pnAkEC3hjcu3hoNniQ0eydQ7DObrdFlEvVtCWRQ7TMtHZ2saTp88xn4Ws9m23PDQaHoYXU7iOiTyvkETA6UmKwHcQNDxYDR8n5yGiOdCyHTTNENf3Xfz4O29gMgPe//gxzkYzNEzqhQkjLzDottBuR7h9p4XBgYfnwxL3HuT43sdzTBNxoE3tcz0Thp3C9YF5NGPFcsMP0G53EM0jBv3UvovJBfyGy+NU5DRfDKRJzLB7sN3FwcEuhsMTRHGI3b1ttr8uc1fUg7WBd754E8OzCHc/eoJW0MTrdw5QZjGCJllU0wEyKUcrVhXf++Qhmo0tjM8jOHYA3/cQRzMyHka3Y+LO61fx/vufYMiW3CYDYK/hozINTGcRXCdAXlisnk2KBFVWwTEsXDk8QLPVRG75KL1dOL034e3cQdHcRur4iKomUNpoFzE8TEggjczyMS9aKNibNIdpFCgrUQubamCqAz46fOSDaLbIFT+ERugwm4GUVNAoVaCuLFKHbupQjZS7NF+qkhS8GUNyqvdbpVNU0QjJ6CnmZ08Rj08QTc5Q5CGraBkCkVV0XsB1XLYRbzXbaDbbyJKcazHDKhAXc6Q59cOB7XVg2i0YdgOm5bPldKvdYcXwbHqGbH4PTjWCWUzhlBFco+KkhCQzMA1LJAX9P+Zr50kGh1TvDaDZsrCz02cAPLpIMB5nyFKyl47ZhrgoSEWboxXYsO2S189gJ2Bwm5chxhcRfNuFmYe4cc1Hq9NGXgV4ehTi47snqEwTvUEfk9kcthPAdWjsSNkcwjRjntc7+wPsHVzDg3snuHKwy0kRlIwxpBrI3dfQP/hJxDhAaPg4GZ3DMWJE5w9gRKeYPL+Ltmvg8GAfg50rCLqHSCoPowg4m6bIDbCluZUcw4sf4cYu1ZR+E4/CPi6MLUzRQpK5bKlNNaNVrU1h6SvgAtc6VTUWJTypD02Vkq0+ABUACwXNM1ovQiVc/9SKc3Fdvo9ST9Y1qRdoQq8rzKBkBd4oG1aRzCBBig4m63NUAUZqSClBHCuc9WesOqhWa4R+SfXaJfTk9mhWxQJhKPteAXPUgSzbr2rXVjETgEx9TqripEqKAbD8EL2fLVW5xqwAmKxg1gAwxVC1jWPDB+PL0EYd5OoqX9UsBdZqoim/EYvkIAk6NbCu4EU9LjIhhNukDbOwUKZpvBgTte8oALx6+PyiCrQ62KnbreabwlgLllRPHqEkl2+g55uClvIiIv1FtK+u8ytHcIHYxZupLwpoCrvmxbgwb5fK09oyWCU/yPmnriE34lrNzfHX6kAvqdq0WuwKSikYqSbWEgBeqW3Nt5ZrS1+vNQRbo0pU65/bq61beoao64mkhMVgq2eJmrc6AFafeRkAZrDCClcR49pKWiV9MOWX65sgowymQJiLttR91BYd2f1fAsAS6Io+6gt0cWGlFlyK25K9r7Cs1+GR3u56bss4qpgIwC2V8wyAtQbIR7IswCDmnQTAi3m/gFv0fBLTS+18ch6rZAEFobQY8XxQTv8agNKhp74dLs+vy2tZ/V7EuIK9Qn+Xwemir/z+um7AIulBzRcB3DXFsFKJ89gtVNd6W9UaE0k6YvXr46PP6VXAuIBoct7XJwOqz6r+MLlELKx7l9TmKhmgTgpQz0/RDpXoo7siqNfV9zP9iSHaKKyEl9urJZ1cpu1it6phvgauyQlEB40ylvUzS7Oe15OQFnNvRfmswWihbpegf2V/WId41RJV8+6lsHEF9Ks9kOey2rtlrETGw2Xl7eraVCk8YuXI0V+jxtbnV2VoSUTaHqMS4V6WVLB2ni6tPzVsizUtpvx6QP6yubx6L30vWpOdUSdTrPvcumev/r4NAH5RtDevbyKwicAmApsIbCKwicAmApsIvIoR2ADgV3FUNm16ZSLwH/5MB1/50ucxuZjg67/zAZVcxU6vjeuHu3AJ5OQpQ5L5bIqma+Gdt1/DT/3Zfxft/UOYQRtwWzCcJoqKju0MJPMxovmEQdrDJ8/xC//DL6KMpzDyIbrNNjqtA7z/wRM8m46RuSYisrG1TBDGChwD/V6PFX/9QROmnSAvYzhuhaDp4OwiwcVZBM/x0Ww0sLfXQxhNWJ042PbZwposgUnd2+l6sG2wJa1HdXLdHG6rQKPtwAt89LotFImDj753jvt3x4hTwG5Y4mCl9HBxkqDX8ZGnOXyCn7bJNUWpNnLgW7CRoRs0EBCMtMnS2ILTaMF1myhzG+E4RjgZI0+maPgWLDvFl378s3j9tev4+je/g+fDc1i+jY8/mbDikSyDCVpnEVDlYMtco2Eir6hGpzj0J9ibJAnihGriBmg0AhRFzn2m8zayhKZ6w47vcT1aOiyhOsftdgMDst2djsllmWvkVpaLk9MhkjiH77gMUh0H6HZauDi/QFVZCGcVTk8Sttlut1uI0hSjSYYkMlGlBawyxqBt4099+Qq2t/fx0cdH+OijI7QaLlzTgmMY6Lc9HByY2NotcPszB7j3MMbJRQu//94pxlEIv+njxo2rPHZ5NYVhEKQ7hWfbsODi9dtXcfLsGAXBxIaHaQ4EnS7m8znyNGO1pedaiKIZrl07wHw+RpqGbH89DxN0u10GwHE6wq3XDxhOfvi9x2y7/ZnP3ILv2wgaZPPcwenZGdtldzptrpn8/vsfwffaePrkFElU4vq1m2wJ7nsu0ugU21se9vZ3ce/+p6y+Niwbz0+ncKlWr2nBtn1WMYdxBNO1ELhteFYDrWYLru+iclswg6vwtj6LsnkDeWMHaHUwJ7BbWmiUJXw7guMUyCoDcdFAzjUwyZ6XrMxtlJUllQt0aEr1LhcKSnXYquCeDguEgk8cLjMArCGQ3JpI+VdS0kOBKk+BModZppiPTpBMTpFOzzA5foRwdIwiHgNFhFZgIommrKKlzxIcouN+UtCbsBH4AfZ390Vd3CrDcDbiutUwKV4+TKcBWC7yooLjkrU5kOcJbCvFzUMD47MHmA8vMB1OQCsQlYOiFPbaBMmTfM77FDXXtTxYDu0DDvr9JidHJJGFyZhUvhUmM6oPTH3PYZc5Oi0Ljlui3W2j0/PhN12cj4aYTxN4nNBQ4Nb1DpqdNoaTDEdHM5yczdFot3B47QqOT85wfj6D67QQNHyu3ZulU7SDAE7DwfaVK/Cae0jjBFvdPlymBCEKqoXr7AL2O5iau5ibLrJkimJ+CicboZgcwcymGHQ72N7Zg93oo3LamEQGzicFUjuF4xVolAns0UM0zRS33vgsHsxaGBoDTMom0sxmUM31OKVCV9V0FUqtRaW8JcgqAQyrvqQqVqjcxNxRB6J8hCnnEqlw+ZorKla+hwZYVHrCqs0rzz5d8KdqI9bXVMBPHkjTXyXMpXsr+Kj6SokP6li3Pmxlqa1IVOA28TyVtqpKkamBGz60r1VaCyDFMZTt1UEJQWfRh4VVq1J9cvskYObDcQ6WeD/9EEhSVtnqEFhBQwUWBLtdHGqrdb5ae1eNgW6JzfeQUF59CVH7AlvS6mBTXFiwO4LdmvpU1DsVbaDr1ernlf1H/6LzIgD8wi9DKuaLhi7Uv9LZoAawcRrSAAAgAElEQVQNCqbJmIpYgJ9rYs5qsLtWh1+2kdVBhdoXyTKaQV1dq3dBiJZqT4psmnr+LuovS0W5BB2L8RTjrepxq/GWC0gshUuAQEIaud70PX0Jxq3oP+v5qSmA9TmkADD3cyljQptr8vU6ueEF8OLy3JQqfnIPkJBefzapBBQRPgmAFfxdmRz1mpGvEwDmHyG9fAFQ0RJH6s8t1rHaiy7BdLk5KVi2DENl0oCMAeNIqRRUit5LwEgL7Cp4EXNCgr+Vtb20hr6PUpwV3HLOr8K31XFZXXerkO4yNNbGZs3Yr8JkAtHqbUvzWDwgasvquh0iYEsOCWqeMAiUyTDCMqEuaHDpOpfhr9Lfijut/l5PmKuTlfRkozoJZdHmxXqSNtdS2S9ymBYLSJ879BkFgHmb0HMDalhYp7UsEn9euEEufiH4qKorvN7OeWl/eAl4VFe9NN+1/b+eS+vapoFP/bmwdj9TY67BUBUWHhf9dWkrTi+uYtNLAFhrg37flwFXVUJg6f38/WL9vHkxuhXvX+775b1pMdeUOnv9QL+8zS9u3+o48lpSiWk/wPjT+zcA+AdYfJu3bCKwicAmApsIbCKwicAmApsIvDIR2ADgV2YoNg15FSPw8z9/HQUpZucRGoaNthug4zfh0GGdafIBKh1QDocjpEkCz3Xw2mdv48t/5idxcOsOnNYuCnioWHZQMbh0LJ+Vs5PJGP/9f/f38OknnwLlCFlSYTzMSEeAoBfgfDZGaRuAbcGxTbSoBqvnMtwlW9+jJ2dodTxcu0Ggd4bhOETQ9LE16KHZMDEeXXDbBttNTMZz5LmJMExx541txGQPOw8xGASYnc5gGwUObjkwvRLdfgPhNES3EWCvfwPHT2J8/V8dMWwlM900NzC8SFCkJpoNly1bCRonWQbDKkD1BtsNG75lIPB8hmRpmaHb95jeksrTNVxsdbusom61Xdx87Sr6/S5+73e+ifE0xGg+Q3vQxMOHU6SFhTQrkGcOpqMUtuHyeWZBakrb5jqd6jCR/hyRDXRAltQGbKoZWpBFb84KYdBrLtUz3kIYxwwySf1bFXRdgoNks20hzMhC2sSzoyEGvQb6vRarN7vdAM+enlFlQhSZi8ePx6A6ir5nIE4rhmfzeQEbNgxkaDcMvPl6E59/8zaicYpvv/sp18FzTJdrbu71fNx6LUCzl8HxXZwOPTx6buLu4xn3787rbyAcTbhea6MNHJ8+REFgeRDA82yG/Neu7CFJIzw+eo7z0EcOAuEp4vkcge/Btgxs9TuYz0eYTofodZoMvU9OT2EaBElNXL2+g63tHt5//1NWOXd7Ad544zqyNEOnQ/baczQaDuIow+7uIU6eX2A6iZAkBcYjAtMOdrYP8PjxMzQ8H9H0FJ2gwmffvoN7n36EvMxhOT4m4xTTWQqYDizbQrfXhOORrXeKs5MxOq0mdre30e71UZhNFN4u7M4dlI2bKBqHyJwuUsdGwQe9FswygWtSXcGK1b5UCZlMsw2z5PjSIRJXRVMHp7V13kLRwkpMVhkKEKIfAilVH1+HshAUpGPRVs7zuchiRLMRymQOu4yRhyM8vvsB8nAMZCHMKoPvmnj+7GOgoNq/ER/iUl1tSs4gy07PcdHwGtIa3Ud/sAu/2cXpxQhhnMGwPZg2eQBQ66g+YoE4pEQSuraBZHrKdchdK0eWhvB9n+vtzuIKRUEFeC0kUYQ8S2GZVCPZgOUknBjSbDk8juHMQDgnVWqAeRSjqHK+j5FFGGxZODhso9kJMJ7MYDo2RpMp28B3Ax/E2zstk+fQo6dnmFPN4dLC9t4+JvMJ/KAH2yZl8DmyLMHVKzvY3xvg9HjMtaWthombr7+OIOghCgt0WjsMCC3fwHgeYjLvouq8gZnd5THI5hdo2TlaZoxsegbHKNgyHk4Tpt9BmBg4G4bI3BywS3h5hW5C0PgCh9evMwAeWQPM0USWGshpb5YnmUKVKE41BSQUB4O68kYdsYp6llK1og7tdaWcdBlmUChPRHkE2QZY2OkyDFXKXgn1FJDT7STpPWylKk5g2amAMmOUekskK0jIxlbFEkRLaMm2qwQ/SsJZoqYuA1d+hlExXO1gXh2AShtV1R62OTU5S2ZxkM9QcWElXCuml2pti6c790FaXguVlmi9snDm90gbaD4gpjXHCjCpFJXXUNdiIKfaLj9XaAD5Rd8pFIQQAHwBLngctHq26u+ijWJ3UOpIfp8G/hc1d4WVeA3+NZijX28VINAe9gP/kPpSa6cMrkhW0eCvRHswWQmq7V8Ma6W1qmofH+ZLFbyck6o9NdxWtrrSQYHmHKmydXimalHzNJVlJhUMqLtIc69WcGoqcjUfeM9eHw2VVCCWgaaA1aCuGt9VaKk+w+O5DnZpAHjp7lL9xvNNriv9WnVfVbKIGnxtb9DfvwwtxLiwOlZzpqD36w4EIqlAJpisAcD1GCwp58RzTsRp3fxavLaU6KAUhZrav4613GZE/VqVxiGipd5Dc1P9CLAn+kJzXN/b5K5Qw2n1KZWoUl9P7m11Uk29Py0s7JcAnmhNrYKtwTgrb8k6XyRl0Oura16fU+v2grpNqyCaLaCX5+wlOKX9i1sHwKq1jLmXlNYyuUjVC5YboVKbqrstJVqsU4yuzPXVWC0j4MVY6vvs4jPLCQM8JnJf1vcB7gvVE19Xk1YmoqwmAQg1t9jv67VQ78mL+6rx5HBrz5HVHWMp/gzFF/D3+4LDFQh4GfgunvtKjf4i8Ku/rr5PrO4fi/WiZoNcHTJxoh5rlSijFouqHc3BpOe6/E6g3rcSlLVK/e/TV3EJkSqm+lJ/J1i5Po+NfG01aUJ/qx5PAfyXF89qEsiL4qXvM6vjz595QcLOurki/r2wnHzwsnnyzpWddbfcvLaJwCYCmwhsIrCJwCYCmwhsIrCJwCsZgQ0AfiWHZdOoVyUCP/efDxBPYzhlheu72+g4HnyYbE3J9RnpH7ukBEaFPE35kI1sR912F1/5038Gb37xK2zfarkBsqyA5wVsG8v1ZrMUv/B3fxm/9mv/HK4fs3VzntEBUAnbNrnGb6frs7p0HE4B24DndvH0yRjDixAN18LV61Srdo4kT+AHDbQ7LRRlijyfo9PxWO0QJzHKgiBlgF4vYPjr2AY6HR/Hx8/R8EvsH3jwWqSWtDCbhLDKHNf2OggIPHtbiMMW7t0/xcNn5xiGGYrcxXhIFrji8JdsfS3PYRBJh8ikbm24NloB1drNMY8T7O2T/StZypbwTReebaHZtOEGQLcfoNsO4JPS0fRxOjpGUs5wemLgwaMp8srEbF4hSenAXtQaNCo6wDPZ6tYheS6pmT0Po8mEQRrVSqYauFSjlZS9eUkWyg3kZEFblNg7OEQUhlw/16xyTEYj7G73EMdzRFnGwOrRw3MYZYHd7S52Bm0GbgQ8s5wO0Ns4O42RZQTtc7Y0ns0SDC/otRK2ZbEV8u6gwOde28d20MeDj56x4jWNAKu0cf2ghbff2cWN13bwu19/Hx98MkFYtDArLGwfbsMpcpTzCTp9H91tD04A7NGhg2NiOJ7g/GIs7KiTHLM4xywl2OeySnd4do6G58K1gXYrwOnJETzPxNUre5hPx7i4mDAUv/OZa2i2AkxnMT766DHyIsfuXo+tw9utpjwSJxWojaqysb97E1//ve/i4OA67t9/hOlshmvXb2A2izEZzRHHOdL5CFttC7de20NRznB2cYqCFLmljyiisaCaqimr112y0A4GDDSmsyG2Bz14fhuZGcBqH8Bq30DmXEPVuIXC2kHmGsgsoLRcYvdwYcDlYxtKULCQgeaCyeAVVYbcEJojhkzMkxbAQljAava5CujQJ+gwXlr/ioNZodpl+FXQn1OkEaltc653bRLcnY/w+N6HXB+c7u+R+j1LEIVTZPPnmI6OkSUxz01WWUoIwspkWksV5XvY8LwmtrYP0OkNMJ6FDIEh1Vx5HsOoMpQ5FexN+M8BWY43SOl9jqKaw7Kp5rKDKKU10UOeGpgMpyjTHGkmDr9NO8bOXgOtjktlyXF2EmE0pJ2sAXKhpsNb08zhGRmuX2vhxu0unj07gWl5mEURTLtEHOVokwLe9djW2gs8HJ2N4HpNUf+3LHm+WzYlLPTRbvURRxHSfIbtnR6a7T2GU2k8w40bu7hyeAtnFyHcZh+2e4jCbMBwbRyfnqNsXkFkbTH4N8oMRka2+yU8pEARc9JHUpIcucnwOQ5jpE7J+7GdAIPyDM1yjE6/hydxH2dVC5HZoImErKJK0fIkVSrEFpBQnCAqC1x+nSzNZW1f+l0NT2guSeWrOhQX9R0XP3TAzZaoEtby32WdXgGXSEmmlF4SOElQIT4n67zS/Mwp4UYcnqrrMeQl22Y6UJUgmA9r6X2kqKbECDooVoqXWlHMmFsor3QwwlBaqnU1+9FVhU4NfSTUVkrdpYSKJQCsKUVlePiwVdom8+GtbD+1mzDhQv+1bO/L95bKOQWAX3ZgXAPCJQPZ5W8d+gF13VcJfetDZ0HvBURaUQCrfuhQRD8QX7ob70krYEUbg0uH1QwMV1RTWrJCbW2tgCY5ISibYQlXBC9QCQTy0FvaKC+dmcvx5DmmxkO1jYZLAhjVN0qM04FvzUJpDakLq8QHba6oz9RgQcoA9WQMXh48sMsqbwGELgPOpTm6AhgUAF4aZ0WULgV8YX+6cO5dBhZqHSqFvg6fXwpCFFhR1rFyHNmyXSV80Jo2xV4gPARk0oTITBGtFct3RSEq8JyAllrSRg1yLsdMB6B6koEAO/KfjLzcVmqNymvqyRxqDQoMKGut6vuJnBzUClbmagke+vrVkyPq9knbZY6tTATQ4VO9RpUyVq1T+czVAfCl4dYUksug6nJNYB3uqbFZhUbrIJLBSk3t4aBAntYYVQNe1NIVb5Ajyu+qrYp1hxJNSb+6B65tl3Zf/fe83rWEGBV33fqb56Ec9+Xngfa840QB8bN0fTln9df0OrPrALC+l8pwLF1X6MTXJDJxrPQ66KJFL4KO+txZfd/lpJLL6lVaA0sgX44Vd1mVk3gJlNfvKeyll5WsS31XaVQySUDEUMZb3UNLKlDhWYXv+hpYDz2X46e3QY+XPtar84f7v6JuF39fnh+rz0mxLS/vt+vGb3Ud83t+AABcr3GpAF6+znrFOL1nA4DXRXzz2iYCmwhsIrCJwCYCmwhsIrCJwKsagQ0AflVHZtOuVyICP/tXXez0t9DxfFhpjp7nwy5Ktn8mRRDLaKQay7UqHB7sYv/aLfyL3/0mTsYZ/v2f/vP4/Jd+Er7Thm21YLL1MAHDhJWx/+if/J/4n//BL8MLgNEkZKBFdrKBXaLfcfH6a1fYYjY0UoSlgfufTPHsKIFlmbhyuIWymnHGd7ffZKtigoJFleHq1QGm4RxhFIJqlb7x+k0SPuD5yTlc02RL3+PnZ7D9HJ9524PjF2gGe7j78QjjiwSHu210GjPsdA3kCbVlB93+Hp48n+Lr3/4UozF1vY0HD4YMnYVisITX8FDmOebTDO0WQSmwdTLVMiWotL8TwKQs6zhHvxfAcQuUZgSvWRHTRNtswfc87Ow3sL3XQjzv4zvvH7F18HBWYByGSKlOL5cOJgtuE5btoizJitpHFEcM7saTEA3Pg+PYsB2DgXeWJ3A8UlLaiLMMpukwiKF6ulvdFmbjEZqBw0pXimNeGGxt/PzZGJ22g91Bi+ugkpo4yy3M5yaeH8+p3Ccc10TQ6PJpOKlqT54P4ZgOfK+E60zwmet93NzZx8XTIS7GY9J4o0oM7G45uH6riTfeuo13v/0Av/V7D+G2Oujv78CwczjFHE07xdVbB7j91k1ce+0K5lmKX/9/v8FW4cOLGSyrCy/oYXt3j1x/keUpx/DZ0RE6QQPbWx1k8QxpMmEls+MYGI/Jvjfm5IAvfOkGABuTcYbz4YRtw7e2OgyFGwFBxQi7O30k0QWuX30NRebjD99/hK3+IT748CPEWYKvfPWr+O77HwBw8PTpKQNZ10hw7VoHN25u4fGTB5jOMphWF4bZQpxkaAYW0nTMB7/z0EaDY2+y+jiKCxRmgO7ea/AHtzErdwGfAPA+UttAbFUoHB9l6cKuLDhFBsvIGADncEEVs02kqJCyWrg+BGd5nExa0CCcsh5U6i4+lCKFpVIHsxJRgjaay3mGqiD1ccq2zq4JxNMh7n3wPswiRcM10Q48ROGc159llnj24A8xuXgGy6zQanpI4pBrcpOKlpwBWE0q4Yxju7AcF/sH19Bu9zGLUlbvF0XBiSYEtslWuipi2GYJ33I4mYKs1OfRKVyqrW1ZmIcZLLOFsrBxfjKGwYpRA0GL6i9P0R94aHcaKEsL8xlwfDzDbFZyggPxZtvKMejYuHY1wGDXxb1Pj7ke9GQaozsgG/QUyFwc7nRQZiWmUYxZmsEPOnA9Hydn58jKHEkChvzt1gC3bt3CyekTXExOMTi4hk6wBTPNcPNKD63WHoLuNh6fPUd350uIyh0kRoAKQ8SGi8zoICukvSjV8TYIUFN8K07kmIQJ4PjISdgKIDVLtsB2M6BfXaBlzuE4HobYxUlqI6xIqW9xhc9cU/kpZWOt2KR6tNISmecGA2ABugQQ1pIKGEgs1K2sfZP1+pQ2huebfHawrTFb8ookBbZcloeWei1CVa9Pt841ZT+VqkhAFlFbmECcsmZmqKbq1Ur1r7Kj5rq6er1IyZKEhbNUJmoAWPVVqZ6khHlx0FqD7cUjXB1iqwNgZVC6iIuIo4jpAqoqAKXupeoHqyvX0FEeDpNKX2LsS98fLiuKRJBFCQEZXR38aAf0fH6uVLFSrUmfrdXfXDNa3HJJxSjXM4PTFcXgEhSsdeaailIDMKKNiy4J6LKsvqQ+MHSvkwEW7SnLhSJZfa6GVfop+Zq6uAKukVpcxIn7Lec+KzulXSuvFU5qEcpKHfzWcFdNVKVGl8kH+tjotqZ07fpHqeTlZxSQquGAXENqn1afE94rWvhUH7jd1Fb+xJK9uHpNjRkBSDUGCpwoQKZPNNVvBTKXYKUGl1k5znddwI96z1DtsyxRYoDep1T6qibqSr3RRdLJImFE9EoMzkLQv1C4L+bjIkGFR1fBInK40aCLAo9iTxQW4irWKl7KBpxXlcxTEZuhNgIKOFZkQX4Z6NcW73JekUNGrV6WdZLF/WTihQaA1bzU9wfqJ9cSlzCT5hQnQGlq68toScRErScRKzFiDPd0ICcCLSAd93P5amIOyDctJrNMtFnMnoWVrnTslu2md5Ry/tVzTwReJPVo0FxB+sXYyFmwBp7p62TJxndFUatb54s5L55Vav4z8Kfr6xC6TvRYpto1WFROAvWeKMOmhU5/7zr1uoKi9RqTl6j31SUl9GXIuB5y6tvNsg23mgPy8S76LLuth7fe+/TEsBrSCh2tmuNqbogpvOj88nwRwVTrTzxkFBSWdYfrZ27Jc2XdHqjvU2pvqG95OQ9kTXvkdevvJqtXXK5NrebHZWC+2DdEV14MgL/fGNWx5vm3cJJYapnWtxddTwfA6sGlPwpf9LkNAL48BzavbCKwicAmApsIbCKwicAmApsIvLoR2ADgV3dsNi17BSLwc/9RC4f7e+g32xifDuEbNhq2A6qsRuo9VoFxbbUSgW3g9ZvX8Pmf+BomlYV/9pv/Eu9+5wP85Z/+y/ja134KnWCAygu4xiyZjpbFHP/8N/4f/ML/+A+RzoAwmyFJE6reif2mgV6/ge52gMCyUfoNDMMK33vvDOfTmMriYntgca3ToN1BmhmILiYI2ja6gwbSOENixAg6Fg4GTVSpjQuCot0ATuXgySfnaAYF3vqaB9PLAaOJo/sVnj9J4Tklrlxx0OtQvc0Zmo0cg0GLXGQx6O8hnNj43W88wHBq4fi8wsV4Dtd2kMc52w2z/WyRYzRJcGXXYjvqoNXAgycjDLYICvsIHJ/hVa9HFtEJYAuAnMcmtvtt2Aa1o8Du7j5u3LqNVreHySzG8+MzfPzxQ5wcz3B6HmI6AywnYPg7pXrHrJ72MZ/lSKIMvV4TrabF42NZDtvROq6LrKyQpmTJbaDZbHLN0bKI0GgYDIHjmFSbpCxuYj5P+KBye7uLJJrwQSDZYE/nBo6eThCl4iSzMjwkYYqtZhOH1AeqPzwds6L4zs1dvHZlB2Uc4fGTM1iVBSPL0AlM7B12sbW3g9NRjD947ylu3LiCTtNDODtFq2fhnZ94Gzuv32Zr7Pe+9QG+8e73cJo6yHLAjEJ4jS0E7QBXbx0itwMYpot2q43jp0douRasIka/7WJ49gR5FiErElZ3WjaBvhh33riGk5MzpEnGCmqy6L127RAWQfOM1MwJtgd9NBsOOq0BpuOc4z+bZxiOZvAaDTS7PTx8/Jxj8PDxMSM12whx4yDAFz93E+PRKR49ew6zsYUwIWWTgcAq0W9YiKMQFzNgHscImmQL3eBa0XHiwGtdRXf3s7A7ryGxd2G29hGaLkKyejYcVCbVumVnb15TzHdhooQteQkpJJcBXX3opKtvahC0cjgl9STqwH4B+gh2JCiyGQwUmE8mOH32jJXkbd+FXWZIwzHboJd5wtbPjx58jCye8n/R9BxVnoiWGiYr6ckalzEz9YXUQYYB23Kxvy9qSE8mEeYzYePM45JPYNukPC9hlhkO9reQ5xFm8zH3mT4bxWTaTpbPZE8e8jwu8hQ5uRH4DlodB81OA0VB9twZ5mHBFuB5SnCdkiNS9Dslbt8mCD1DRPSVT8Yy7OybCKcFwqmN/b1djMYRzsYzFFQnutvA9etXYFsm3n//A6QxYNsteF4b2zu7uHHzGp6fP8PpxSn6nW3s9QdoNyx0tt+G4baQGzPkVh8T4zpm1gHMagzXsck8ndXjpPAlyMuqOOL0Uo1LduxFQSMCFGSFaJbsZtCoSvS9Ek2HbOEdTBILF1GJpKJr2gwo6CCSFXeyFjChxDTL+e8ECwhsKWjAh5vSflko3pSMVoAPBXNIjcM5PaweF1BWQWB1QCoway3ggy3BrQ6WuW0S4FJfGYjKZAYdDOqPzAXgkVCIfqlsmSWAq++tHd4rGFCIE2d5+LxQAKuDd3XIrEAfq+NpgrE2UMRSHVrXemalsGfwIyGRbPQ6oLY4HJbqRY61qdWRXByai3gJqLZES9X11xxyK4i0AH7izTX4lxBLgTFlWyxiIPRm3AIF17X6zGIvWlaHieSBxR6jHyyzQler0yqGRFdtqsP+hUp6CTWp+sQaSBDjoICdcC4RSlAVJ6FIE3eS7dLqV+tjfElJJW2aC6WskxCMElmWQKJOR+pEiYXykcG/Ngf0w/jVIVtS1S1TlyX1q7qe3E4XhK5eIDQOQrUtLN+XY8BrWsVBroD6oyroWs1SFSc5eVhZzYmBCnCtdES8Lv/5RcpXssqtazEvbOHpemw9rrlUqHbU4EvtC1LpqgBlXfO0hkOLNaeYLMNRpZ7VwKVSUbIKWdaLpk/Xe4pSfsrI6XsN/XnVwllsikq1rinE14BJXjNaHVPup1yHtbmshG9i6anUmBVVuDanaN6rH0LqAhyJfXEJUMk1p95b0T7F3/HFAlFW90vrQiqsxRAv9KdLQG9pfqs9Rq73umWLfaEe4yWFsLTP5r5fNm3W7ydFzitX1myVtX7rb1oaR31T0NqvwL4OXnmeagrb5fiIhXRJ1bk2IebFoHY1nmIs5P67Jh5LndeeZZeCIhN9liCfticoZb/+fFIg/kXXWn1dxUrMtbUPouXmLiVeSIW7LD+gZXPIxMbFbFEPF31suF+aq8biRlJVrh7z2nOJx5O/x0j3AJ4L37/dS/ug1iN9Xun7l/qz/OZ7eb6uJFPUn10B5uuuWa9hcipYl+FR321Z4bvuGaP2iNUGfv5wd90U2Ly2icAmApsIbCKwicAmApsIbCKwicArGYENAH4lh2XTqFclAv/JT/t4/dY1rmUbEeik+rWmBVvV0KOaZib9V6LrVXjr9eu48+NfBbr7OJ2m+F//91/B8bMz/Ds/9W/jT//Un4PfasEwLZRshRzh9959F3/v7/4SLo4iBsB5kTFAut6vsLXTgRs0MT+fIsoqzBIDJ88TxGR723SQFBP4TQ9RQnVvSwx6HdhegTCaY7vbQHefQGyMZBJiu9tDSMpF08HZ0yGaToEvfbkPs53gbAjcvxsinJhc13R3u4WDvS2MRkOGxI1GBSqvSQeLruMicHsoSh9/8N5jPHte4vGTlNW0WVohzwtWcto21ZYltBJjf99Bsxvg5CTCbJZhe+AzRCdY6vsGtncbGE7GsGwHpych3npjF46ZwfcA3yGrWgOtXhtbg20MtnbYgDsKE3z64Aj3HhyzZSzZ1g7HCeZhjqI0YVkeLoYTtAIfvX6AiqTVFR20Vlw7k+oEz6McaUz1RrvIswSBT2Ahxt5eF3maYTScAwZZWFPNyxLXrx/g4uw5H/FlhYmLcYqnxzOGwXFG3r1U2zmHXRTYaTjY7QUo8xSzCQHgHdzYa2Or7eDu/SfIY8A3fPSDgGsgt7ptPDsbIkoNdLs9Vna3Wjm++G/8BOztPdwfzvDNb7yHx/efcp3hxuEdjMdT5OdHhFoRtFwMttvYu/Ym4rREHKfwqD5yPEMZT9H2wGrs46cPEKcRWp0AaZ5gZ6/LNWlJOU0Ap9ft8OGr45jotJsoygztZgOe52B/bwdFbuLux4+ws30d7733AdemvXrjBu49eAKYPp4eDzGexCjLFFsdG20nxNtvHrKy94NP7iFzOohzUUu4YZTouEC/3UJiuJjOJ4CRY2u7jaDRxnhSIGjfRNC9g9Q5RNk4hN09xNwKEFak9LVY3akUTlR7Wh3AMgSW1s8GQa81tnP6YVUNfH6AjUcdcBMANqoEWZZiPp3CrEpW1xtFyrWJLYLA8zHm4yEeP7iHnLI8qgRmlaCIJyiTEGUaI40SVgBTPWCuq0iHzmKNBxYAACAASURBVGy/XMKxyR67jZ2dA3RaW4jjDNPpHGE4RZ7PUFQxqjJCt+nyesnSOc1Orn9tUmxKG0lCB830f1IZk6I/R+BacLwKQbcSNb8jF7OxgYthiMlkDpRNmvJw7BS3r3nY2vZwNpzyWiQQKZTatH6A+RTwGz0MxxHG8wSNdg/tboOBc7NJYHmKNCbLe6p73MJgsMV1f/ev7OPuw4coSwdNr4k7lPiw8yYSNFCUOea5gaRxCxP7EK6ZwzUKTjDJCxNJySkGyNhSUUnNDJhMc+go2kBGSQ4MgDN4pMo2K7bk9j0fYVZhGhdIDRsFJWPw4aqAZaQQY5tGqm+qAQ6GSvIkkY5CWanIB6Oy1qlSRWkaML4Gn78KwEOwn+GPPMBUAFYp0Ol6jEeUpbGy19WgJH2c3SfozWQ/sOZHP7Bcgjaqdq+EQqrG6NLBquwTuWnz1RX8kG/ifmuHxQKiLNRygoVTbVhKdBIqRIvqdVOUZV1uIi+MhHRrSu3voglKJqkD3VUArBqolNgUm/UxWf+yUkSKzqn2KAtPPY6s2pI2tQr6qnNlikndyhWgqJCQeO+aapsyBiVVL9esbFVblpTCao7xnrYy8BKGKGCofkufL6huuK4a1fqqAKi6XF3jVqs9qYCHGk91b7FOVqxBdTXW6sn70kH8IhYLprqAprwnr3z+RYfzHFmpqKc/i7W5AHcy9CIktV20BFO8hyyHU6xDBfm1OMt1o9YUJe0o628FiNReop4vCmCqq9SKSZkYwvu9mHyXVOL0C/V+joec7gyLJcSsASavs2XSIfJERBzrz8qGqL2GVbsroEWyH1ZIl/xcXTiwqr5bKvlBD8/q/aXKloG4ttbrWK1CQG4tPa+U4lFA3aV6o2oP1hIXuL2qXzq0knCPx1K+Q+3pajXqc1tsAosOVWZFj5M6PvzeFctkBcrqdaR/11jZ31TsFmkymgJ8ZTmr+VPPm5XEkdWEmUuAVAZk6fU1JGzd79VzbbUN9Drtg0uAUSqfL9sev7xvq9cW/Vyzl7xgflnKBl+O6xLAXRPLOstk3e80CMx7DAdAPPj0hC31UX2V6Ycoq21Yja1KaFoHJFefhepe1pKl87JluL5sl+zEZX/UHF+Ft6p7/N1pjfW4ch5ZWlMviNvqy7z9r8DkOm5LKudFFHXb6qU1uOpIIdfx95vT+v1ECp74+b5zZFVN/0JyLJ4tnzvY1AD+AafFD/m2c/zqf/k3gf/6b+Mv/XEy9pNfxV/7b4G/8Xf+EgarLX7Z737I3m3evonAJgKbCGwisInAJgKbCPxJRWADgP+kIr+5749EBP6Ln2liZzBAp9VCSXU48xIN2+U6bFRTig/jTbJKrdBxYrz92Vu488WvwexfR2QGuPfpffyD/+mX0Gn18Fd+5mfxxjufBRwLtuvBzhN8+7vfxd//+/8Qjz48R5iG8FwT/aaDrSBBt9+C5XZw/OAMBhy2gZ0mBXqdHkzPxvPxOWYxWb4a2Bo0sUXQdnwOx8xxsNNF4WYYjseIRhl2tj20+9s4G0WIZiN88Z0A+4c5SrOL3/qXEzw9itHpGtjdM2CbHsbnDoJWjN1dsuVNsTXwkRLcpPqkrgXbtNAMtvHet57i03shzi4Ay2ux8rcoUjQDF55ro9cmK90E7a02osjDJ588Z2VxmaZsm0vQa2fHRZQUCJpk4Zxj0DOwt92GY+VwbVvAYbdi5e4eqQevXcO1K/s4Gz1mxXQYAd967zFOnpc4ehoCVgNJliLNc1YlXru2zza7pHp0XapTnPIxwsVown01iHQQMMzm2N1rodl00G83cXx8jqfPZtjd30YSJ+h2m8iSkNsxnaU4PpthNClYiZuRxabTQhjG8AwDDsHVXoBOy0c4j3C47eFq38Ve38fFZILpOIVTBtgK+gxAg4aH7334EbYPDgCqa9ox8IWvvIGqc4CPz4BvfvgQF+cXsCqgyCr0rn8WaRzi+KNvYhZHMA2y3PbR7u2j29uGYdhoNVvIwimS2QhWMYdvkyp6hDSL4Po2HN/G7v4Onj55jCRJ0Om0uGYwJSe4jokg8FHkQv1LB3M3b97E06PnOD2Z4K3PfgHv/sF3keQlbr52Bx99fB+V0cC9T48QRgXPkX7bgpmf4a3bZPt7gE8fPcbRRYR5Sra7Lowsh51FaLgGrt26iSSfI04mODjYhu9TTeIKhr2H0j5EZl9FaGyjc3gHkdtGbPpICejDQinrG5K1uDpAJABYMACmWtEL+9R1B0cK/vKhuqmrCxeHRsoGUR0iic/QXI+QxjHbiBMArrIUvm3CNgqcPX2C4ekzzCdDFHkM3wayZILp6ASj0ydI5mOYeSYUwKQ0LXOhDiH1E+8pFhzbhuO4sB0Xe7sHaDW7GI7GOD87BcwMeREiz+ZwDLJwt+A4FSy7YIDKDvWmjSwjVX6X7bJn05gageuHW5iHQ/jtFG5gIJq7QNXBkyfniOIU8ZwUrzZaLROvX/fhNyrEpDzOac1WcN0K3V6FIiuRJjaC5h4+ufcEBdX9zUy4DQfj6YT3MJpbaUo1sV22hSar5nanCdOxMTi4jtPzOYzKxu0r+7h6+w4StBFnAeZJjqSxj8Q74H6YZYyGY6KoTMS5ibyykRJYEH64PFgmW90SHLVQGAS8K1ZHm0UGuyxgmwY8x0NKiuiiQmk6KFgXSSd/ZV2btz7MV2eUK4ekrAqWoJbtfWtr0kXtP7okKzAlTObavisAmObRqgKYrZo1G041Z/UkhfoAfq2yZ1lttQ4AK2i1ZLGr12ilJWOJusK6apVjXCsjZcwlACYraXEvoawk6MhxYYAjADBbLVObyXFhlWDSr7X+LA7EuaQ3Q3Ql2VxSk0ngyEPIMV7/1eJFAHitWlheQsE1Bd9UvBQIWlhxCitk/UfBS263PLhWilDVVvV+2sm4ur2yU+U3aHrCWp4rD7FfMO5cM5niXdvbivHgsZBIQyna6n1PtluhF/U+brMGw7htsvas8j4VfV4m0esO2RlWiSDwzwJayv5owIAgZp0csOYA/kWghC3V5Y9Sd9bNW5AMvnYNaTUFcA0RVQ1VfZ7rII8VoWKds026rEfMNeNF51gBrJ4nvGY0UrMEgAnk14WRV2ukStW9Nid0ACzGSXRMwW5xn4WiTYy+XGlSOaqvaTWeqwBYPefIaYASOeq4SnKk1yJ+EVTheaiUzrx2xQzTrZfVfRS8EtBfWs9r820JAEtgryfjLNon96QV22X1eYmXl+egNt5L16GkFvLYV3WVdRCtzQc1fGr914kUK7CL4yR/Sd9MBPSimMjJWT9rlOJTo+5KHb4CzMVw6PNe9UDcqN77tc+tJpTUg6vWjlRc67EQbRdqW26xNif530Fr4NqLEnFWx0p/vtHVVZ9W+7bUH34OSRvklX4uPRv0zum2AEud1pwV5OtqnS1ZY9d7iwr5+geNWpFLcFbOMQWAXyBs1fYvsappA35RXWl9r1u9Xr0mV7631PNBzkMqH7TaC7HPL9dUV3v/6lzRx0T/8+oYvAyM85a58nB+kUh6dTxetvcsVoJMYFFZJfU4ip4v1YzWnmZiT12uKS1GZQHhNwB43Yz4I7727b+FL/8vt/DrDF9fDQD8nb/zZfzizV/H3/6LA2ADgF8wsDRW/x7u/2e/j7/+xT/i2G8+tonAJgKbCGwisInAJgJ/bBEQ5wObn00ENhFYG4Gf/0930G42YRsWPNNClZPujCApHW6Jg2kBWipst4DPvXkTNz/3Y0gdF5O8wtmwwG/+X9/E+9/9Q9z5zA38hb/6F9Hb7sM0LGy1tnD/wT380i/+Y3zw7n22wO20XGx3bGz3SXF6BefnOZ49nOHO65/F3Qf38eD4CLeu7qPdbePx+TnuPz5Dp9XEF95+E58eH2EynqHKSrhBCbh00A624x1stTCLc5Ah7NZWgZs3LAz6Ps7PfXzw/gzHx1N85vNdxGmCqrBx8izCF7/cBcyQlYVRGAKVy9vF9p4Pz7BgFxY8K8DJaYFvffccH34awgkCdDo2bAYvwO6+i1bHxyzKWaz24MEIk2GC7W4TDqmmuz7CWQzHN+F6FfpbHsYXM1zZayHwDK7nOxpP+PfdLtVRNrje5+5OB7u7FdfkbTS20O5exfEJ8O67T/Dpwws8evoclmcjShKYZgDLcBkCk/rv5GSETkcoHGeTCJ7roMwSTKcpej0X3baFWzcOMJ5M8eTpBdrdHrI0R5amoGx8OjIhle3FKMY8AorSQpwWbF0bxRmKNEVgV9gd9NAMPE4OaCDElpPhsOfB9gLMpiFbZrecLva6+/BtHx9/9F3s3xyge6WPzpUdjPMSDyYeHoc9nM4rbG910XKBZ0dPMLj6GVaZ3n33N7iWapmH6AQe+n2aGwNWQHc6PUSzKaYXz2GVITwzg20S/E7RajXQ7LQwmowxnUwx2OrBdx0cPzuCT+C+22Jr416vRTJDXLlyyCkP9+49hOsFeOszb+PDj+/C8QJ0+gM8eXqGx0/O8ejxCYrS5jlpliHa7hw3DwO8dnsfszjEyTTHg6MxptMSO90+qjgCygSNoMLVazuwnULYmgcBisJDZQ6QGfuIzUM0Bm+hCg6QBn1EloekMJBXZAVNEioCP8JiUhx5CytocRhOivvLj7nlg8cFlOBDoRXljnqtBhd8HkrIJueDbbL2pX2BFVdpjGg2ZgAceDZbPcfhFOHsHOH0HNHsAlk4QpVGMMsUJRXIpRrAZQGHCD+pjkoLVemhooSKSoDhboeUwDusyBqOThAnU4a4ppnDKAsEDRuddgN+w0AUz1jJvbOzDRgO8sLBcJTg6dEZ+i0Dn3/zAEdPnqPVaaI0cpwPQ7heC81GDx9++ABxKJSqBwdttL0Y+wcdjGYzFLmN2SyEYRa4fauP8XAE0whQooPhdIbzixSTaQrKVCDrzDBJWUFF40kKvbIssLc3QFmQjXWGwf4t7F+/gyTO4OYJXnvrJhq965iG++x0EMIF2rtIiwbyNIZL/vi2B8rFyUqTog9SaTFYpANh5ilkmUrq8FLs0VXJh8WsC6bwWibyouLPGhYpgMXWLyyJ68KVS/a99cGjfEqwbS7dlgAQ1exVFtEGAZPFXGOUoU5YJZxT6hoxU2UdS3GyKH7U+1YO7RWw0+ctqz3XPLnWHYLzIb2qVStkxEuf1JW9jCakMrF+l7Qv5sNgbTkJ5Zeqa7hQVfJhvlLrFYrTSwUv17RcrwC+1Ha+mbJCFiinPkjXei+c3n84AExrmK2XV6CGkjDpAFjUAxUDJTDbAl6yelwLp2ixNqdWbJVV4HUgrKvfVvegOiaa1em6MWaL55WDbrpWznuIhGMrYJfvJdtOkdCvqxSlCnjy6CngtFSTdzEhXnrYr+AupeZIFXx9be3vq/3X57y+DmqYyEkWoh8MNdmeW/zoNYAViKbfKWUdj9PKIlJzXL2sz/fV9/KMIPir1hNZn9eW6guIq8Z8AUbJkf0lAHhF8al/frUuq8aQZW1SNUdF7WKG2xJQ14BSW/2szl965onZqxKiRI3wFQtoLcZq/ahLLp6TAqAoq3Qdiuuf0edMDYDl+qL5piyc9XWgW5fXc3sddNUSW3hfU0kt+pqXc1mvPy3WhUzGkW1YgLXFfH+RAlhYcQsFqQ7eFHYSVsDr1806sFXPxRUIvGb7FyUC1vx8PxDHn9L2dgV6FTvl+Msa32Jtib1TjXc9R1eTWda25rIik5LoXjQv9EsIIC3W2TrIvfZ2LwTAL1eG6nsPfc+71A5+ri4D99X36Nf4vhbQK3bWqyB97dxYUcVzDFfGUbVpucb6QnFd/14+4VYTBZafVcsRXtemdd+hX9R2HQC/qN0vhMKq79r3Lv0+66zJV+fHaluX9q9VFbK2x7x1+CepAP4O/taXfxP/1u//dbzzgvX1o/vyqwGAl+K3AcA/utPpFWv5+a/9NfxN/A2RWLD52URgE4FNBDYR2ETgjzkCGwD8xxzwze1+tCLwX/3cdbSbLeRJAt9xYBQF11H8/9h70yfZ0ru+83v2c3Lfaq+6+9a3V0ktIXULhBuBMLaRHQ78woAhgNeEX9tITEj+B8YxnolweIgYRjPD4DExmAmMQWo0krqtbqlbt7vV671991ozK/c8efYz8WwnnzyVde8VUoAGqohGVZknn/M8v2c5eZ/P8/3+SP5fBn5Zfjbyb8KiBTx59TIIMY2tBLFu42tfewsfXt+ndqvluga9UAFJGatqOh47+xieeOZJ/PEf/Qm+8/W3qDq11bCwWkthFyOsr63g3t0Jbn84ovlO62sF7HYO4ag6bNPBkOZMLeHZZx6HY2n4z3/2DZYLVdFx5skGOv0JbKeMMHRx2OnDi0LYZQWrGwrqZQeTQYKDA6LqdWCYOhotklPYwH0CiRoF+MEUW6dJzuIISmrCmxLlKNBccgA/QlG34RgGtQ82nCZee2MXr3x3Ase2UKsWQPCNbgQolG0YdgFhnOBg30V7d4KybcEyDJTLJP9oAM1IUCyRXL0uaqUCphMfG+sVmh+W5OFUdI3mpzV0AnVCWASw1nWsLJWg6AoMq4YgLsApLiPWNHz32rv43pttajnb7SY0n6/vTXD61Gls32+j0+7j3Jk1eNMA04lL1Zc6jV2KrY0Wpu4ApUoZh70R6o1lHHQOMRwOYRkmfAK1oGMwDhFExILYQEAAsWJh4hHVoQYtDXF66xRKxQJVinuH91CKRzhTt2HbFZqT2PdHsDUTS5U1RG6Efm8fZ5/YgrZUwzt7XYzVFXjFUxipLcCso1FzcP2d72C5XoZdWoWVhnjt638A1UmhRC6U0EexWEelvkztmMNYwXg0ROxPYakBmiUd9YqBgq1QUDgYDTAcDRFGIUqOA99zoavEKtpCGJB8sQme++THcf/eHdTqdZr/td0+RLFYgUryqI5dPPPRZ7G738VoEuHV77yJ0ShCmupwTBNK4mKpEmO9peHUVp320732GANXodbZkZ+iZBdQKRhIkj5Vla6tV1Eo6HQupLAw9WxE2hoi/TSsxmMIjRaU+hp804GXqAhTDSkFvAQ2ccjH9zAJqGcaEQaIxc9xCrLZhld+85Run0sb5LMcoQSS0Q1qojaOY6hUDRojDlzEvgeLWDErCQJvQu2ZB/0DHO7fw+HBfXjDLrQ4gEFyX08n1A5aSQOkaUjzy6qKSdcVhVgfGyq1gy6VylhZWYE/neDgYBeeP0Ec+wgDH6YRo7XkYHW1gqk7QuAH0IldtutTm3gCIwsloFFR0Shr6Hd9JLDgeQoODlwYhoNzF87j/vZddNpjRJGCs6cbKFjk/hE63RGKhQpGYxeNho2io8H3x9DUInb3AyyvLuP69R2QJXLihdAsDcVqhUiZMRgOYVoWpu4ElkVyiVdgmxaiSMPSxilcuHQRQb+DckVHdfk83OQcorQAL1WQWEV4SoOq7JmyVGc5gEkeaJqHlOu6JADMSBCJIdfjcJ9VurGnEgBMcvsSdwKm+GZ+DhwiC4AmqWcEZhVfmISKjgINDsUyfisGmqweER+kcJcrAkmuTA6u5yxoMwDMUGMGSiXrTfoaHfMzuPDQJyu3zCTX0dnAIYEY9zIAJm8LK2yxmUzH4jyzmLNUpHvg0gVMDMz1NfRcw8xYkubWXLCxKl6T36MHLTIbWhpt2lR5HjMoyFrGoGWuogugJ7uaHR5gPpjzlsSiPAYoBeCerQ3HAWCx0tD/zb5hz6xEs83lOdXcfH0F5KTdlHMlEMBUxEDerM7sm/lgEMAzpke/eD5HKQ9xtibyuma1yIFuMWYy8E0/yGgrEwceD4Bn04GrvsWcFGXQvuEARVZdLchFLMdFjH3RRqJmmwHg2XkKVlOeV1fEhdgl89/zADgrV1bPZXlwCRScKWxlq1NWD55vnvuqigMaEouZU0tm9uAy1OOOFVk9+PrC+pn1BD2MwMfGbNRmM5taNzOInVFkZpEtwzrxFh+HrA/ZPei9CCSnY4+i9SwfKLPFFWAz611pqAtoynMXi3VHAswM0MjQjK9j3LKa5g/nCuLMolp+hgvYL2CMUPEeA0czi3b6rJAVtjNQJs7+yGpjuqTxemSgMbfQzimAqaUu+74wayNXmB5RY8qjghUqw0wZGrLlWjzLFsPd+c/PV/I48Ca/LuCvNGR4rmTpsAvvNfosYKMpG1PsMIY4hHc8VBXrVx7c0mfposM4OXVxVmf5oMUjxOY4C+j8M/TYtYw7xGT1zs6KSZ7H0ror94C4h/iemhtCc30vr5fZXJOg4/z7s5LEOsitI+ZuQe8vDi1Ja2w+967IpiEOWYkxlT3rFlX8mDbnL82PQflvAYDzkFfUe5FMIV/ecd/rBQBeNAeO1pGNaVbWzOlhFvO5XsVjf6M5gE8A8AOG41/trRML6L9a3E4+9QNF4AQA/0DhOrn4JAInETiJwEkEfsQROAHAP+KAnhT3tysC/91vnaf75GTzxSC/RBEMjWxsMUUFBcBk40NRqMqtTpSUBK6GLvYOunjv3ftIlYhC01qripe/fQt+pCCMUxT1As5dOIODvQP07w+olHitpePKWQdqYYpSoY5+R8Wd7Qliw8f66SW89+5tpJEFS7MxGEzwD//RT9Octd/8f7+ObneIC+dPodpqoBP0cfPOPvxApdcdHk5gF3VcfpyAlC6SwICGEjqdNpZXaiiWbZqzk+TRVTQFQZxQJW+r2YBuKJiMfcTpEKdPt6j9cxL5SIiVsKKgWnao5aqqV/Dqq7t4620Xrhej1jBgmTFtv2KocEoljEcBtu9OEXsqnrp6mao9D3vbFJD7gYdaBbB0BWS/v1ouoFTUMXJ96CZRHxO2rsCxFITeADXbQMFKYToKyrUyyrUG2n0XhcoSTGcF7W6C+9tj7O4PcP36HfjTGMtLq/BcDzv391EtVbDUaqLf7aLfG6BgmyiXCjhzehN3b1+HU3IwGHtYXt2gOXX39vbhTly6uUryAo+mETTDRpIo8PwIseZg5IZIU5WC+DNnL6DZXELo+ejdfR/VZIDNooqaU0EQTGDaKVU0GzBhaCZcb4KlC1sYW2W83wMqpz+JvakGpdRCrb6B0B/g2qsv4sr5TWxuXMberQ9w7Zv/EctbTQTuAJiOESUq1k5dwPL6GRwOPPg+gYkhTJJZVfVgYArHiFC0Dewf7GA4HqDZrMOfTlF0TFiGiijwqWq8XLZxdmsTo1EPllPA2CP5pUk8VrF/0EaxUsUTT30Ub79zA/vtAd5//y6GQx/N5gptc9lWUCt4aFYibG1UUCg52B9MsXfoww9t7O70YBkONlaXkCY9mtPWMFOsrlThOBbN5TwaqyjULmKSrKDQfBxqcQueXYFvFRAqBkIYSBQdEVFhCgVwZlnJATCjdXNWiceuUtJ1M3bD4RJfB8hcJ6pPlt91ZmtLVEoEPtFNzCSClsY09uRwAZlbYejRgwXBlPw3xHR4CG/QQzAZwh/2EYz7iIIJkmhKZMT0kAD5z9AVZgdN8m/bBVQrddimjdGwj263Q/MtT6dElRugVtWxtVFDHE4R+iHcCVG9GzTPr2EDTpFAgQCGAgRBSA+AuK6Kfo8oWQl0BwplA6OhC8cx0WqWYFkK/GCCaUCsrqu0HYaewtQ0FIoa/EDD9vYItaUqup0BdMWEH8U0NomqYGl1HZ1uBxOXWdynUUjt4ZcbBC4XUW7V0Fiq4czKMkbDAxSq60gKFxDGLaSahVBR4emrCFQHfgr4IYPAJAc0VQBzO00CO4gFNKFADPsz2EtRBj0kQFLmMgVTQu22E6jUL5j0L4exFIBwpCIxOX6MgA4boZlhqjgpfybfOc+sdEn7+TWMjjCFMvlhLIbbyPIcnaweOQUwH4QzOMOIG3mZqNopFJC/xYmcwdkufrZ1yVCyALKS6lEARAoyMttbEmOmXqYhkzfhJTV9Bikk9aWAr6zJkv0x6ZGMj8xbK85tBvO6i3oxADwrJ7M85cB39jfbuBUW0Ec2hDlYn819oY1cAGLYPjD9EcBCHBRgW8OzWLGenKlI5wCwuFl2CwmUSla9rF8EEBPnVfIgSV61ZjAv62EyLvJOBxxK0vzC8kEFSbFG48THkRjyQl2ZR035/KcCcj0IAMugZ5Z/VYaozEJdQAZ26EEAYQGacrkvab/MIBOdNsKbnJkosL7LwSMRfVInGQCLq2ecRToMQOZATPIz8/vJlszCrl3k4+UHD+iTZ8HhDHlMzk1bseZk6nq2drF1h8NEaU7PlZNTwIn70rjzAyf0d/qsYuvlUYRI7iEteDx2DDpKfZGdAskB9qwOs4nDDkdy/TVZfCXgK+aUmF9yrNhxHnJ8i6nNSTmiP7NxRsY1bwQbuuIPbk8sxpA0DtjaLeA0G0D0c/LhBX5YQB432e/yfcQakB0s4Y4GnDRn7Znx93lFJn9u0TVZgnvHAWA6DnLqUxE7ef5nKwSd09moFmc1Mo7GDoPwGcIXM54ONhsb7Dk4fyhmVlc5v+/sMIKw+c6eofkvWlkMs1VUOkTED09kU501gNZz7tCIaBdZN2YBFoc8WI256l2+/3Gq6Owm/GL+jJTXl1n+av5vP9rvRw+CzIqan2FsPLBnNlPS5wMz/7f8PBRrydzqnysgu16Umx2Iykwr2AEs3ud8KZi3XubP+aNPmQcrpI+vl9zHYjWerQ+sznx9yep99Gv6ESgsz/Xs5uLwzWxiiuEtLLRzEZ77cz6c/CBgbl1dNN+urP11JqidVZkApM996aW5Njz/RW5VDAKGfwNfkd997gvcWhncyvgWzuIr+MrLs4vI53/z9ufwG78vffBf/B6++9tcX0zh6NHPQS4bALFNnisDwKxuAIjV8zfO4gs3vowv8/v/yn/4Lv4lFlhAf/YsvvwluSXP4wt/KvICH2M9TOr5C7fwm1wZvShWwK/g9xYpp3MAeJEF9AsXvowvyzHKtX/R/Wj7uD0yKfPFM1/ArS99GawHRV0W9Bvk9i5YM2hbu2xF4AAAIABJREFURTns/eefex4v4QXe36TM/xlns5jxMubsth/eZw+O4cMtoBeNCYixtaAN8/3D1OC3LgBf+X15zM/HZuE9pL55WL9g4bx5Hs+/fJaPpUcbb9QqPNcnD+5j3v+5PhG9/bAxODe3HvxYOXn3JAInETiJwEkETiJAIyDvQZyE5CQCJxHIReALv3aW2btqxPaZQQXyn6aR7UOVqkGImjdRVOi2g1RT0e11cPPDPZo3tlbXcOqcidPnNnDvnov33x+i11cwnsRwJxNmd2tqcGITmq5hqZrgk083Udsq4fBgjGEHCM0ySk0Fzzx7Fd/4s9extnGZWghPh3380i//Ir710l/g5u0PsNqo4+Lliyg2lvDn33oD7777AXw/wu5eSKHHxUtrWF6xcfdem9nKqjFaLQWlElEzE9tYFd1+gFqzgMHIRaVErFpNLK/U8eGtD3HqjIZqxURBbwKaB0X1oKYx3IGHarGAcOphaaWBnXaK197s4613ethaKzJb50kfxHzYNGyEnoHb1wdYX1nHlUuncG/3PUQKUZwClpag5Gg0X2/gpfj4Jy5TuDieeNANkkcyRK1sYjrpwlYUbCzXEKcerGKCYtVGa3kd9+4BnS6xgC3CKlmI1Qg3buzgvbf3UXTKSOIU0zGBwANcubSJSrmMa6+/jZXlBs2bq+sq4mgIu1DA3Z0+KvUKhW8H+22MRxMG40yHQq5U05nCchoBhgOXKC1TlbZzY/Mcts5cpPea7t2G2r2LFW2KtYqDgmNg4o1pdsaE7HBoKhLdRHnrEu77NoLaJXjl0zCInbOpY3P9LK599yV4wz2styo4tX4eb73yLdx842v42Kc/jsODe+ht30VC1MdOBVsXnkCpsQGP5Gj1XPijQ2jxEFbqQo2GCN0BDg8PqKKbWAsTFXa54KBgGQg9l8bCsXX6O4HiBMDf3+uhVK1i6nk47Pfw7Mc/CdMuU9vn733vXRx2xzB0YvWrw9YNlG0VRWuCijXBqa0qGq0K7u914UY2hi4Bhzq6h2MYmoZG3YSiktzDCSplC8UiAf4qFK2EWF1Cap1GbGzCblyEb5cxUXTEOgGCBhLNpja+ZAwTK2Rqw0ygUUw22nhWxGN23GT1HN2aysEn+QkpNtnYJh5TgoUSNCN7vxSUEcthsslON+FixHGImChOkSCMPPjTIaJgjGg6pgB40j3EtN+BO2hjMujAm/SA2IWhkcMEAQXbtmVS+3Iiyyw5Jawsr9D8zPt723DdEaIopNcRMLu1XoOSELvkGKUisYGuoFC0EMckz7aDUslCrV7AzZv3sL09BlDC4WGMfi+kNug0Fy5irK6XYRrEPjbFNHBhOxqS2EHg+1AQ0g3FZquCbm+KvYMp7LIGh3g0Rwk9EFGqVKDbNsbuFGEYUPtnUs+SbUKjh0iAUxtrqC4VUaiY2FpZg0bAum4hLa8hxlkkaYHm6J2oS/D1EnxFzwBwmBILaKEqZBuLmvAtTgC6RBPlJr1GQ0wgL9vFo6pq+hfNgUcUdTxHqZSvk4m5OPzg6h/ycaK+E5kbxRZmBkL5e+IxQiEFZy/UfppvqItyaQ5RcglRIpN6cEtpCpYlq01Z+SjKZhCL7ZzmLWGptWxOUSauYxDk6A60UAAL4EHVybS9CatLDpbIj0o2DZhlrLBhJ2NftFMjNaU5uVmeXxk1ybGbK5MrnkXbGcRin5ShrNxOCoA5WBf3FuCEqOqPqIaYcfBcrGh5EhMW9xL5XunFPLexGCMkptl9RKpPaS1hn5mpgDPQw8si71E1Vq5bZCAkr08cbc7Vm65l0j1ELFkeamZ/zg4scGB2ZK1jm+gsAyvrI9af7EeGvNRqmgNOOT+63H9yrEVsWLTnN9hJ2zPImfv+RfOL8ny7c1Bkwfglh03oXBJW5bQjyWGLmW2r1K0z0JXL0Ts/d3nrY2ahzeI3U92L54c8BlkLZ+r8ReN79iwh1wloOQOZ4l7C4va4OTIHTmVVsABmOUtdoSIl7gGLcuiytYqp6DP0R+fhUaAttz3XbUfnE4fO+frm5yPtawpqyZpDADBLRSAONmT35ACYqkZ52dlBFr5uyuM1b89O2ynbmfMGyPa4DGLOLHLZ+sM+R8Z8Pi8xXV9FX/L4H7Hm5veh6wY/DbRojudfE3MwGxd8Toh/wtM4SO0W1u1yDEQfyX3AZzZd8LL4SRb/R/qH9Sw7RMDng1jv5XlK5wlXlD90bMhz+RHgqCiPrWPsJ9+mI4d/cgdBHlan7ERK7llAPreo3x+0NsnzhP3O0gY96GeuPL5uz68xs0/P33u2wtF7SfWfu46vjTQDMAfuR0HrvCJ90VjK10lep8h38Pw4lp8j8wcaZt8I2LzjI1Oy+Kaxzz2X5RjmDyHN2jt/sEWeB8eNA7msfLvlsfY3BYBZvRcrgOeAEW/gEYj0C1/GWQlKCmiFDCKL8iV4yMHW/DUMir34WQ6fF0Es+rkX8YKAkOSa3/oKZChKq3kkB/Dn8GVI4BoAhXhfFXDzUYDcMQD0uMn3MAD8C1/GA9ufg8/0NrnXGKg8CqAX9dt8e/OVXtR+9tosbo8CgN/Em9eewlNz+Xvlzz0shg8BwMeATdaaxZ+lMYI4fMDbdEE6jJAfC4viLofrEfsly/cszZtZXz3KeAMOr70JPPMUZHNn2o+3fzM7TLFQAfyoAPjIGHzws+Tk3ZMInETgJAInETiJQD4CJwD4ZEycROABEfjir1+kYIXk+CUWwTSnJNl4p6pfAhUAzbTgegGG0yl29tsY9AIUDKKeVXH+ioILl1bR68Z4+/tDdAcJen0NnUOyOU7UsR7KloGGWUQQuNhoAp96qoHS1iq273aR+ha++8ENnL+wgX/+S/8Qd969j/Unn8Kbr7+CweEO1k/VsDto487eHs6sncMnf/JnEKQmfvdf/w8I3CnKFQO7nQC1ZWKXXEPnYIRBP0S5oUO1XJw5paPe1KlStNfTYToOJlOP5gP94H0XTz11DgftbZRrU1i2iq2NJbgDF83lLdy9t0fB6sc/sgxHjSiQJaDLJBbBTgPvfNjFu9c6eO65x3Fn+xb2DgfwpgTMaQhcE7v3faysFHDucg2H/R0K7RqlMjQEWF6qUlvbpdUV9PpT3N9uo1gsI5iOsb7WwLC7izQEzp9bw3jUw/p6HTGGKFdVrG5swPPLePHFD3BwkKBYaSJOiW2sgkF3SPMkE4tpdxygUirhwrnTeP3191AqOlTFbeokb7GB3qCHMAF2OwNYZgFII4wGE6petGwblmNj5LoYDqdwvRRmsYSpH9Nx4VglbJ6+gguXn4LnhtDHXXQ/eB1r2gQ1ZYSNtQacchHb+x1EqoVhAPQiDWljC87pxyn8TSobSDQNW5vL8IYjfOfb38DaUhVlU8PWyhZe/cs/w2j/fTz93HNo79xE+877iJIYbqLhsWeeQ3PjErYPejDIyYXQxXDvQyj+IfRoROMXRxNYRLydpig4NmxLR71cQplAwoIJVYkx7Pdw5vQGtcDuj300l5Zx6+49mI6FZz7yCRy0hxiNYnzv2rsI/ITaQxOL7EqxgGrJgKUMUbFdLLdMnDq1gvc+vE2tfYO0gOEE8AKg2x1QNWapYKHRKKNZL6JWtjGdkvpVALOFUF1FZ+xg7ezHoFaW4KoWVVxPYcBLWN9SxRRVWTK1FrVOJfkvI7bZnW1+S1aU+c05sRSIDVXy93EbX2RrOOJSCvIgpel7yfYwk3FyAEx24BjkC2ICgwlgZf8F7gjeaIB4MkY4GSB2hxh1d+GNe0h9F5NBD0hCuvYQZTZZf+LAh64oFM6vrzUxnnSxt3MPCQEUSNCsOyjZKVpNDYbmo9U04BQMTKc+NK2E/f0Rlldr2Nhq4ubNbbQPPIzHMaqNBrVLd10Fb72xjWJRgVM0UGuUcHd7F8VagY6V8ShGEibUBYHUo1wtYf9giHbPw8bZOpYbFdSLROEeYnt7B1GcUPC8ut5CGEwxGY4xGoYoFgyYpoWJG+DshSVUGwWUSjU0yk2YBQeR4yBSLiBJ69D0CvpxHeNYxzQm0F1DpBhUBRwTNS9ja3T9IPl/hQKY5GmnW38UPJJc0dzGm9tDMz1YTIE92ZEl12UK2EVqGAEnuG0zVaeJzWsKNYVuUWhguSqU76yyjWP2lYu8xPJ/ckUvVwtTOErsvxdsanNv1pmKK7NqnbeBzm+EkjEswIpsXS2PbfpMo2OXHWKg4Jzvwoo5Qq6hdZaVZaxw+gGi7mTAiiECOg8ydR07LMV+ZhbOx80/MQ8FVMjadCwAFmojYiPKbL3lMvLwWrzPQN3RLwD0pUxcxi6gIJo2lcooucUue10ovelHBABmH2J1WZADmG4k0wHKbyTvbovP8v9l8GmmViTjeaFycEGucyqK53my5f5dtMlO0SXNc897inzPEfm1eX1l6CLismijX45qlktWik2GloW1OQfTs75mMHLRzxFoxuGbuFaIgcnf9EDAAoW2OOggq49lcCRgHu1S+kyZAWD5OSHmFwWV2Vhi9RbjQVyTQQkqziW53mcgMd8mqp2VbN9FgdmaIxTJ9JDLDOCJepLPMoMDDoKy9Urk0J7ZYrNhyPA8hb+Z4nIGQBn4lgkMWy/lOsqQiV6ZKTRndchDRRGbLKbi0IxYA3PghxbLOo+tJpK1PTvcc9S6leSjlxYEBsYk8M+su+cV46yeOQDMC5HHTFZvXi8BsBblMs2eAByqM+DO6ibDM/lv+jpfJ/KgU9xbrJMZ2M6pXcW4XqQiZrOdu1nQMaJm6QWy8iUlsJwDmxzalNcA+r2JlsHRtLQOy/P4uPViUb7b+XHErYyztfBoDmB57V/UXjlmct3n1hnqJsN+5sCpWPfnLpYODEnwcr48dnCA1k2C3Pm5IHTLLH80mz/ikBdTrItnORuvvIJZXelhUgHnc5bjs76cd07INYUVuaDti/rvwa8tXrvz8Wd/zw6sLXgcz89VFpg56E+fzQvyQbO25PIcH9dHUpsfCrt5GZdWf9xyAB9jCy3DpYU2x4sgXw54HQfZpLK3/+2zyEM0EtY5uHkcEFwAgG/9xkw5y7pHruejALmHwcvc6H8oAJ4pi7NPSvXGwtyu8/VcBHrn2yXX6QH1f4T+aM7FSyr3gVCWXCfnYH5YDB8MgBe3l9fluDbMvX5MPmj5mocA4MWWy3K9j2njkXp8DkfG5MPgM2kqVb2/8CMCwAvG4KJF/OS1kwicROAkAicROInAMRE4AcAnQ+MkAg+IwO/++mX6j1OSx5NsphEYQzcVOFRIFR2TaYjdg0OM3AkFqdWijuW6hY1NBc/95Br6gwDvvD3GYFBDtbWMN966h509n1qqkny2JUPDqXoTrjvEmWUVzz+9jL5awvadPkzFwOt33sOV8+ew2VjB04+fgdU0MfJ76LR34FQKeP29G9g9dPHPfulXUKpv4n/9X/4I3/jzV3F6tY5LV07j5u5dKJZPQaSFCoqVFtrDXUzDPjZXDaxvqlB1osZUsbM/BdQifD+G6RioN8oYDA/w2NU6zZrX742oEtGdAnfvDmBZNh67VICteqgXLSRRBN0yMQl8RIqOYGri/r0B+qMQvdEESaIDqQNNtTAeeeh0XAqxl9aKGPZ60BKgVtFw/uwqnIKOnf0+bKeKV79zG5vrdZrTtlUvIfAG9J/2uq7B1DWcO72EKNxHqRpgfasBw6ghCGq49vo+7twZYRoqmBCb5hgIvBBRQCxvVXiTKVZXl9DrephOp1AVnYIoLxjBC0O6cU4+R6yNHYtAUXIQQKUqYdM2MHJHFP6OPcAulChoMw2iYK1gafUsnnjmk9SGd3TvJoYfvoFTto8r6xqeuHIW0zDCex9uo+NqiAurGOhVpM1NxI1NWGvnME4ctFaWoaU+dm6/j/buNmqlIs6sr8PRNLzyl/8FRWWKU08+g/3717H93itIYx9DL0V9/SIe+9hnMA5IvmkNeuJhengXmt9Bf/cG/FEHppVA02OMhh6Wl6uwTYPm/yX5ruu1Egq2Tu2LyyUH9+5vQ7NslKpl7Ozvo7W8Big2otjCwf4I9+93mCI+BVWbElWvoYQoWlOcXrWw0rKw3Cqj3e2hOwgw9FS4oY6hG6M/mtKxSe6/vNRAo1qArgQUEpJtuPXTV7HXU+ChgUBpoLpyDmqxySyBNQdeSmAgu5aoV+nmI4Ey1LuWmFmzjTfm/jvbbM1vGi066U+3mugmJimDbSQJmEH+YhbQ7H5kL5QBYLGgcAjAbTcJIIuTCGE0xXQyRDCdQI1CBJMxUm8Mf9SFN+wgCUaAP4U/6DMAnBLgCphEJRr6SCMfmhJhZbkMTQ2wt3sbahLBsYFKheRbLmBz3USxoMEde+j1J4gJJI91aqs9GI2xdapKbcxv3+5hPE5gWDod64UCUcFXcPPWNqKQzBcVncEYS+sWFC3FZBTC0grUXrpeLSAIYnQHU3pQwa4aKDs6Yo/MlTI0JYU3HdN1s2AD9XoZaRLCcUhe7hHiJIXhGDC1CJVKAZWldZoX2i6YqK61kNgXMfUbUJUlTNIWhpGOSZRSW+hYtRBRG2iF2n8LZaGSqiD/xygch5VcckPz/HIYx/JACvUn6Se2pmewJAPAklUxh7QCelC7b25xSsAtHSsCmvItTXYfxioyqMjrQD/AQYYARXTjN6K6nIVA4KEbkwueZRlY4PU7Tt1CLcz5+GUb1aw9zCGY21XzvMPiNgxMMhjDGAUB6mwTWlZoZduwdL6QWDMlMA0BL3tR20TdhaJZVgDP5ubMUpMCCJlQSHEU85LVk8Pp4wAjKzyrn7Alnn2WA2AC7MlaI4CUDH9595J2LoQJeXWZpAgUa5NoYx788BEylweZXrMIABM4qHK0wMd1ZpGcKQlZe4jaW+R+zu5J2pck7NBbPo8pX1sZw5JsZaVxKN4T452NDqb6ZZNmpoAVUyIbCxIUl2Mgg9ps/PDYC7iXQT6i7pfm5QzQC6t4DlZycyfJJi2ByLMxJg5xiHrPpnGG1GclZR0vruLzmj6HSFzJeJ2BRwEPWVzYkRKqVOUgnqlWWfE09Qi3gqcKTn5Xlv+XjXGqBBWKaK6GZiCKHYoScWFPNvL/CZDm+YP5QQ76eZG3XKjl6VoiH7QgdRQRz4Ofmb30DIBnUWTHYqT+oU9b4uYh2sMBsAxIBQAmr5Hn49z84oXNDhLk7KKlQ1sybGK1n7fJle2h+dkd2idaTsJJxyBXzwuFeB5kzfct59cLALCsqJ8DhFlu+FnJAnqR8SHWSJGLV6ytDwPudBymxDmFHWzNQGUW/1lf0JfIwSoxJvKNpACYpczJoHRuXvFFNeszUU82QxYD98VwT7Yylw9f8JMXUmxFFRbFQq7e7H0BUqV5m3MKyMA8n6sPKlusXQIAC4CZv7e8ron35LVajpUcE3Ety6XL4SifhnI/yN8raLUX9E3+GrEWZTbcC05MLW770dLz14m6iYMl+eckbaOYl7m6HoHn0vN6Lq7S2r1oKM73wYOvmL+ngh87APwgoPZvgC/+28+j+cMAYFGGHKasvE/jW7+9AJBxteaX8EX897/YPALDsqKOAOAvAb8j7J7FVTIMfBQAzFXD1C77IXbK5BYPA8APbP/n8SAA/uJPMZhNLaD571nbj4WIx8BP8sFHAumPogBmtThqkTyL1+y9RTF8EAD+q6qD5YMMjwCA56zHH01dTdqc9cX6vG344n55tPHGPrvAzluyU/+hFMCLxuDDFraT908icBKBkwicROAkAlIETgDwyXA4icADIvDFX2MAWCF6M84I6OaUqgOqAdePcX/nADu7fehqgnpFw1NXV1Cwh7h8ycaFi6t4441DdLsVxFjHJE5x7fu3sN92MZi4MDWF5rJdr1QQRx4+9cQaPv30Jv7TN97H/v0pikaCe2EXjqohGir4x//0cVx+ag1+PEFteQO3bh/g26+9i9b6GfyTX/51vPgX/w3//n/8A6TTEX7+M8+jUAJ8c4wPbn+IQceDP9Lw05/9DL73zjX0x/uo2io2tiyYBQMTV8fuHoE+Bezs93D1KaK+bWNl1cLGBskTmyKJLQSJgd3dXfS7IT7x7EX4bhuOFaFUIBLFmKoRTUPFxOuh0VrHaGTiq1+7QcIFz9cQRyZsx6L2wyN3iv39GJevnkXRVrF75w6qFRWXL2+g1nDgeiHcqY7XvnsfjXoR/pTEjFhJK/ATwPcT1EoONtdtGGoPujbE0lKJ5vZ0ClWcOfMEXn31Q3z9mzfRHUU0X2/kqyjYFopOAR61p41gGCVs73ahaxYss4Qw8TAcT2AUNKoCHo08ypOqpQKUOKZ5WaEzBeHYS9EdJnCIQtn3UHRsOFYBm2eu4Nzlp6EoNro3P8DOmy9jWRngJx6r4cmr56AZBdy428X7ux46SRVx8zzszStwNs5irJgoN5agmwSq+3jrO38JQ1Vh6RaevvoEOru38ea3/xIXtlbQuPAk7l6/hvtvfx16MEF/EiKxW3j6uZ9DbJTgByFib4Swdx921EPi7gHegKqcUy1G73BEc0fHUYDRYIDe4RAba3WqMr18+QLu3L6J/qCPpbVleKFPlawWsWGepCiWVvDGteuYTEJomgFNU1AsmXQMRMEIZzfLOLtRwqWzLZqvudvtYf9whO3OBIlewmAao9t3MRmT+aWjUatCiXw0qxa1g67Xqzh/+Qnc3pvgcEwyGVexeuoJVFqn4SYmpooDN9ERQIei6HRDnWza6jQ3t4IwSRERu2EKf9nG9nEAjCwDefWIDGLEMsE2e5nqiqrESG41CQBzTsxVl9z2lgLpiFqvh5EP33NpLlw1jim8VUMPiT9C6o8w7u9jeHAfk4NtasGtI4Wpq/Randw1cmGoISoloNmw4U46WGsUcfnSKja2HJw7V8Cgv4fr79/C3u4UYezACzUUK3XcuLOPcplZ2RfLJkYDFXfuDOGUCOANKUxdXVvG1uka7t5u49prHcSagtaKiSD2EfkEEpoI3AgrK2W0D8hBCQWlRhFDbwidOEB7MdIgRck20KgYuHhuFe6ogyT2YFkGlpZXUC630BsM4Sdj6DSfeAyjvgrDMCggry+3oDXOw4+I1fUmpmELYzhwVROxaiIkin4YiBUyP1k/UIyb6lAV4v1MwHDI1DbC6pOr1dgWqaTUpJ8lfci2HwW4FMBWKHuJgjWzrxX5KXOWznQMEXWftLlKN2XnAHDCDiMoKgNuHLaSgxoU2JCNfg6FuNhlJsnJjdH8o0veoMxvEIsxOzeOhXKGwF9ha0wuIGBTCM+kmyyEE/J1BADzDVcKk0V9aUy4WStVYLMAyXU8bq7NzUu+wU1BLwURHDpL0EcomGkXZ0rG+UixeS42qBdsVNObzj4zg9Sz9UMAV1oSh+XZx6halgPknEoyA8vybelgm1lminWIbYBnSTGzCpFX2dY4O9iStTOX51j0eWY3S/kNyak6s6OWoQMbi3xdE0pQfpiGHHyiP5mqLweGcmo5eZxlFedzKOsbRtTn1Fxs3nFFPQf0AqDMQUDyOQoKeZ9IsJhZ8TO769nk40LKTFDJc8zycSrmu5jDYvyTMNMVhSv38spO8Tm2eogDIzNlYnZAQqjBibWxlM9VoakKZspV4Q5L54NQqlJ3C1Z6Ju7kqnAxJ2XbbtFPQnEq1hMK5sRBGAFdxdilIFWyruadRu9Jx808eBSHPhb2Mx8Ls7E7f3JgEQgS5Yi1WYwugiTzjrniGurswRXAIoa5qctCwagWUxLyDqRzS4Jk5DqhtlwItI7kps3TT5I3nSQsmPWlvOrIYC0PNPPr9tzaxSG+WAsWxe7oa/Nr11w9ZIU3/T5EnkGs3uI70tw6n4sRe0zyFUgqi9aZHhA6ask8v/o+oG6SEnTRZ7J1TlIAz8WKr5VsiZrNQfa8mI0i2oTcQQE5huyt2QJNv0PkKiQA8NFRMK8aFn2dlc+fYcfNG7k9s8Mbs7ssGpviNZpGIPPYYHfIIOui9ZkFYkbM+V9Z3VgJ7IpcQ48D3rPXjwfAR+H1bDzl+32R2j4fO/l7e/69vAL4uHqzz8nfC44fp+KdS6srxw3tv4bXF6h9F+YfBeby9P4dA8CzjpCgnJzbWO6pHwEAzuc/JsUfyQH8YwWAWVxuzdl/HweeF8XwxwMAZ90ozQGRH3dhfmC5Xx5ZifxwBTCD5Wfnc0z/KBXAJwD4r2FtPbnFSQROInASgb/dETgBwH+7+/ekdT9kBP71v7jIN42IAphsOHLlhaphGqQ4aPfR7vSp7S/Jefr0Y0t45qkibHsfy80Cbl4fQVFbMEurCJUGvv++h3eu38N+t4PBZAJTUbFSLmO9VqFWxs+ca+JnP3EFX3ujg1deegd6EmDlmQLae1Ms14v4p7/yLKrlFMXKEpyVp/Dmyzdw/YO7+PTP/jTMio0//D/+EHv37yNNFPyzX/x70A0VoyTEv/+9/wujwwDVgoOLj5/GJB7j/u49qF6C1qoNs6hB1R30+xpu3uxgeb2JWJnAdCKcO1uHbRYR+lMUq0t4+dUddNuHuHqpjice38LB3l0UizZVN1qmCjWZolowkQY+3NCDbldx0Nbwne/sIYyIbXYK3Uxg2Bqq9RpG4wQffuhiqVlBo0xURn3Umw6e+chFmrfz7t0ObtzYhz9VUC2X0e20US6WYFc2cPf+fZw9W0PBGKFeTuDoIXQ1Qr1hYmm5CJ0qD1u4dS/Ci9/YQ3vPw8HeBKZmolp20Gg2EUUxFNXA3bttqgQmat+VtRasooV2rwPNMhEEEQLPh62bSCKiYjSg6QlMW8fe4RSDMQHOJUQkRlQ5m+D0xau4/PjH4Psprn/3FdjjfVxqKvjkE0v4yONX4QUGvvfuPdwehni77aNx9adQOfMTGCtFFOp16BbJD2yg3x/i/WvfRKPegGUW8dRjj+N7r3wV+7ffw0eeuILymSdx/9YbuPO9P0UNAbZ3OxjGNh7/+M+gunaG5mPttXeRjncCMbq/AAAgAElEQVQR9e/CirpoFEh/x9jttGne4421ZQpnt+/toVI20WrWYJoq1okFd7eNUtmGXTJxcNhBqVLDve0DbGxcRq8X4tq1G9QynGwQW6aGIJwQbSxqFRvntmpoFENsrBRwar0BdzJCuzvBTmeC7jTCOCAK6xS72wPoikUBe7VoIZr2UHIILKzj9MVLGLgqRqGNg16MrTPPYGXrKnw4mCgFDAMFQy/GYDhBGERwCg5GoxE830e53oRVaVD7WZK3W9d0Tp7YZg/lHVy5RDfQpdyp5HW6CS9BFRkgkw2xmFo9s415jQIHBqVY6WTrSbZqjRGGHnzfA9IYURhgOh5CiSMk0wmCcQ+h20PiDRGNDhD1dhAGYzqeykULekrUtxFMLUCzrmJjvYDz51pYbtpYq5to1UmuZg33bn2Ia2+8Qe2Xd/YmSFSSm1pBqbaG/c4Q7riPVtOEqmpAWsXb7+whVX0UiWW37WB3f4yPPbuC5dUqbt3sYntvAE0jTgdT2KaFYS9CEqRotQo47ExpHmRiEa06CgaDEWLyQpiiVtBRL9g4d6qKs1tNFItERxcjiFJ0ukQ57+HihRXEgwEQqHh3t4fGcomYZSOOFKxcfQpBuoHJcA2psomRWsVQLSBSLPixhpDAYMWAF4X0iA6DARqICpj8JArJOs7gxSwnIuNXRN3H9G4MpKV8d5NCI5p3Ulg2MrUis8blcIfDMwGXZOBIbV0FYMoAywwACytiAQPihAFgal/OAYOWzNuVCxUgGXsEGDO30jk6OWdTuWgzVDwGiRUqLUNARUmNrBJHalltI+rPATUb5Yt/yOsxB0hMAcbU8DMLWIqW6J8kbQJVOucsV2UAnFdCCYtWoQAWCjQ2h8XmPvmd24Dzas5t9ubsSAUEFmpJuWUCnJHXxJxnCrsZBhCwiJRD1P3zKlMODDjgFOVQSCVU6DnFErUjl4CK3I958EmcDWavSWtZpqqmd8xsyUkOYKZYFQCYKLC52o6sb2Sto9RDBv9M6Sj2/QXwkJXRj/L1Sjgm5CGX3CY6P3PWnLTPcxazLI7chTuX91TYeTNYw5wYZGYhH/pg0J71MrWs5eo+coCIqfazfB9sqiQkBzBXiEqNpvNYAn7UaZvO/9lMyX4XB0j4mGJAlTxE5vMFM0jLLcepopLlwRU9KgCwAMSyFThdK3i5QmVNoac0rwVYzcYrrwZVBZMDHNwqmpUznzuaPdgEnOfZUKUgz0M0+Q02RsWPGOd5OCbaRF9XWbvlHMDZfORAilmacyi+AFCL64WulFxCnkLyj4wFeSj4oYv5gxdHIKsYjFlhbP2R53DW3mMOR4j6yf+bh8Oz4tmhjeNiLMdUxDp/7WL4xfIoy32RweaF0JBBsnw7SVzldTub3wsWCbqqHBk3ZPIczdMux2Z+jZ6NqXxd8s+PfJzFbGLDWRBuUSV6qm8OINNxkXv4ZX/n1q2FMeZrB5vE82UvWkPn+i33/TN//Xwfs0rmvwPIhw9mk5Asc/NYOw+z5ecgS2QyD7ePr8t8sBbFRF7/F1l/03vlDjTN9780ho77YkIPAM7XW77v0dg/vG/kz/zYAeBj8gLPtfNHDYBzFtBH1K2LLKAlO9ysbo+kAP5BLaAXza6H2CpLgO1I7uRF8O2hFtDzdVioAD623x69rovj+AgK4IVK4gcoj+mNHqEfeIUWt5e/uXAs5vMmP5oC+EhPS1B3Y6E1t/yJY6zTf2AL6GNg+AkAXjQRT147icBJBE4icBKBv6EInADgv6HAn9z2/x8R+Fe/ep7aohGbOV1JQIS/NNumZuL+dh+ddo/+I3WlVcFHntzER55eArQ7aC5NEYch3nqth/W1p1GsbmC/G+D1t7q4td2BUXRw/eY9qEGIVrGA02stjAcdNCwdH798AYHWwptvvIdyASi0XDgVC0987BIKSx4OO2Osbn0Mmxc+gz/5j39Mc7z+1Oc+i/feeB03r7+H4aCD85cv4OyZdTSbNdzd3cWf/D8vISR5ajUbb71zHTAjWIUEupqivlRFfzyGoRcwGPgYu0BrrYShe4hTZ0uoVRsYdgIKcDTVwF9+/QbOn1/G889dxUHnLipVB+PxBBOimNVUlAsJmhWN5us9JIleNWKrvIzdXRcf3higP4goDCCKN2I97Th1JLGJe/e7FE40WyqWWw7OnV3D+sYSdnbaePWVGwimKupLFlzXxXikwypU0G53sbFWhpIOcXpTQ9kBwqmPgq1ga9PB6oaJQoGokU1Mgxa+/fJdvP/OCPu7AWpLNarXKFaLMMwU9+8MMDj0EPoJFEvBxukVEE/q4WQEXTPgjlyUHRtJ5MEwGNiLEw339kbwI8BxihTqWYYCTYmxvrGGc+fOYdIfYdruoBAHWC2oeO6pTXz8I1dRrbXwzt0e/uTVWzgwT6H++AtIymtITQeaSez4CCyLsbu9jXDQhqLZaCytoVV18PJ/+T9RUBM8dvWjKG1dxr0Pv4P3vv2fUICH0dDFxAe1A3/skz8NpVDHeOIi7t+Fu/cODH8HxdiHbijojwZ4/PGL2Nvt4GC/T/Mtt5YqKJZtav9MVO81osY1iUqa5NqNYdgO9jsjFCvruH59D4cdF6VSA3EYQVMTRKGLas2hKuJmUUXR8bHcJDbQRcTTPrXMHrg69vou3DDEaBJgrxPCskyUCxYSf4JasUiSpMJ2bFy6ehXb7SF2OxOMPRX15haWNy4htRvYHyU4HMdQ9ALCMKHQU1FNlBot2OUGUruAULdY3u4UMIh9t6Jm1phURUegGNmHp7aY5L+Z7RzzqmUoJdO7cVs6AgRjYr3JlURMqcSAScbVqISL6bii1KO/hpMA0cRF5E8w9QaYjLuIfBeGksLt7cPt7UEfH6DgddFasnHp8iaWWmWUijaWmkVUywqqVbIejaFhSu2yT60WoCoRdncP8Nprb8ILAkQwcNCOsHvgwjArMK0KLKeAfn8ftZIKdzyFopVx894InR7J01yiluo7+wM4FR3PPruMzY0qte2+d6+P3mGIol2lqt84jNFaLqHfDxClKsIkQaom9KCETuygNR0rzTJObzRIlmZqR20YClzPhWkX4IUx3OkE9aqJ8+sr0NMU290uXG9AD4KMxyOoJB91/RyQbkLTT2HPr2OgLcELHfiphWlElMAOzXtNN47JwRIlhhKFSEMXatSGoYXQVAL/TWoTPo1URKqBRDcRQkWimEhSi5jJE4QPVTOgqga1N01ILlkKXZkqkmEdtkFN3qN9TaApUYDTEZKAqH2p+lcoayiUiDlqZgOD6WDJBrpKD8PQ7Umer5oob5kSVyiU2CEF8sPyz4qt/dnrbPOb2yrzfLSyui2z46Q1odlCZ/UThyBIvahjNrOYpXlTM6XkPFTKP7kzaMORI4Npcj5s1hYSS9JeEg3aHj41BPjmHtJzgIO8xnLS8oaTfshALt/YFRolGnNJ1Zer6AwKiDdmak0mCJ6Vl2FPoRKjb3Nwzj8urKbpqJAgAn1bQDzyubwFtKS+ze6pEg5IDiIxlwIB2djaM29vSm9FlK8C9PH818y+XFLlSgcFZuotVhYL1Sw/cZZTlUnTs1zH4t5MZczrwn/P2igsDyRYLg4p0DWRK+9IfY9AbUnlehQSEOvqB3xP5FazbI2e9R1d0rM45P6JI/UntU3mKmGhjCV9zMLLnu+0K2gRUp5UQa6kAwUUVHKLbFqCaCuH6mxIcFtcJn2n1WaHJGbYRdg6M/Y6Axc0jrzfCCyZAzwZ+JwphtkKIw6esM8yKM7tmAUNF8STtokcY2AHBcSaIcP/7FIxdmijZnNZtog90pfioSgAkgTN8tfOgNzsIExWDwEORZtpjlS2XtL1RILAYuQINkTjz9coKWTzymbeJjGPRNqHRVBXHpn527LlX+rXDOCLEwx8rcouyVkY5+a8UGmK2Z21k68Vs0MIvD/o2JyVKa6f9We2AvNDUnzsZHmspcM7c+vrXLPmHBaY18nRH5FRnB5iEHFgnTV3QCPr2qyIrOfYIYysz8WYm80PEW95tst9kPX7ovvKocgeDfn+mD9MwoYJjyafGPm5QmsnHfKZHbzg7RLZE+QoiEMrojD+3XNWrdmYkqqaTcQFw589jvjFiw8AiNjygyfZ+sRmwWyq5aCuGOPi4SDdI3NKWTAHFrVFpetOHjBL37nluS2t9bQ9dA6I5zNfZ0Xed5EGRFKDz0YomyP5n+NimL+OrFOX11YXjvm/nhcXQSsGoF787H9ldsuLfn4YAPwLL+KFP523ZabqSvwezW9K1Y9ffQH/lVhNZ/fOQcgcDMsuW5AD+Eg7yDW/hUxduSi/7EIF5lwcHqBYfZgC+CHtp7bMUv0WhX8xED2m3x6Yq3cx3J3vg8VtpX124wusnxbe4wfJ+/tgm+fFY0JEhimK8R/mcz3Tz9z+TZ4z968IgGVIvfOwfnkAuP2Bxtvicubbw+y2M0t0EYqFKuScOvs4YP7Xs+Cc3OUkAicROInASQT+lkQgtzvyt6RVJ804icCPKAK/82vn6ca4Rra00xCpniI1TAymEW7famM6mqJZMPCpZy/g2Y9tYPOMjsPBuyg3InQOupgOStCxhWJpC3ttF2+8swPFLkOzS/jzP/8mSqaK5aqNS+c2UDR1mKmG0f4YF84/DiUNMXH3oOs9fOTTV2A0FHTdAwzGRTTXPo71M5/A//b7/xP+3s/+JP3svfdvoFa2MXYHuPrRj1OFbYoQ/e4hXC/Bqy+/gWZjC//u330F5bqBSkODVQI028bb7x6iZFtQtQjlahlD18PKVgy7UEDkm5gMEmyuL6G9t4P7dzr4B//op2A4wP29ezAsA2EQYjKaYDIiILYGxw5g6Qn64wlcN4Su61habmL7ros3r40QBir8KKUWzprqUCUtsaj98G6XQshTmxbWV6p47LFN1GtlvPLKm7h5Y4zlTQ2KYeD7b06wvlbH7nYXS40ytrZMbG1Z0DGGFmtIgik0ZYKrVyuoVABVV9EbxGg2L+Hll3bw4ot7CBQb+z0PiqFgZd2BoRRw5/oh1MSAVTEQpAEuXz2N4aiHgOT21QwUTDISAgQkP7BiYHt7CC8EvDCCbRfp67qWomCqaNYtVBwNBVWFFiTQQqCgqLi0VsGnnr2EK09cRDcp4w9e2kG08ZPwmo9jQq41AFNNocTAxB3iYO8eGk4B00hHpbWExDvE91/8I6zWmlg//zFUNs7h+ve/jg+v/Qk9MHC4tw9/7AN6AT/x8/8EpfXLOByGKCljqOMb6N9+DcqwT5Wlrj+kil93HGJnpwuoDla3mhTU+X6Aou3ANEKUSxEmwxHOnD8DRbfQHgS4c7+PdtsF4CCNVWpRHfguykUTzWYRzZqFuqOh1dJh2RFVqKpBG1Fooj+2MArJ5lKC/XYbPU9Ht0dUwAnUJEGpUECt1qA5lZ1SBW6QYP9wCE0volCqwU8NDHwDgVZFubGB8TSCmqqo11qoNVdQbK2jHyro+jES20az3oRtmFBjQAlJTl2dAjxq66sRg/eUAWCVWdiyzUix5c1seY9sAEm2eEzZKan+xGYYt6ckUGAau1ATBZqnQvGInfIQrttBb7gPzx0j8VzYiQ/N66OpTPDEqoOf//ynUSin0LQQY3eEXm8Pjh2hVkkRBwMUDJWOyZI9heeN8fq1d7DT7iImuck94LALXP+AHFgwqdKb5HxuNEuIgwmCyQhmoQ4vKeLrL93C5moVpaKFg14HkZqg1Srhc589hVjpUqX3vdtTTAYqDg9dWI6K5eUmPD/FeBJie2cAXU+oxXq1bOCZJ69iNGijfTDEckPF2bNrMC0dd7e3sbK2gcNeD4VigdpEX7qwCcuIaS5jS1dg6ClMS8E0ZOA6DIrQjS145nn043X0hyq8xESiFTANLECNkMQBEt9DGnQRTScAtTy/DccM6BiLSV+rFQRaAYFRhF6swiUwOCV5jG2aj7tcq6FcX0EMC6pZZhbTKcmNzEEQIprjlkApEl+FKHVjFaZqsJzTSYRUIap9pv4mI0ilejMOgOlYIABZ5KwkfzF9L3GQoHiRpiZmeawFqaOAVc4ty3coqU1nyoGhZMNMrcnJe7w8ouKkilsFCEldOKQW45kyP2qfzZWQVEktbKznN2Xz1o1zql2+nUo+S+1EuQozyzNKppFC5hmDDdQJWqiARdu5Ip8BdaZSpQBY8sTO9sb5RrDk/MsgG7fBzKug8nWnQDLTahKlv+D8RFEoYB2LksD/8hogK8IyuCy2lCWbeHZ+YLZ+CMUyrau06R0SK3gOgEU+T9LWmQaX3Z3WW4wPSSmaqaUk5Ssrnh02kH8y9afoC+lNmgpbrF8cMNH7yitiplRmqkcRW6FUpfEg40CyNqY1kVXYR2lNbokl4z4PBWYxELFgsFyGvvPXHPtVkB/qYDlbWf5vFmBSFlPkZz9c1UtiL/oj63NuYU0cJki/UVQsiCS3Ts5U/Dy3LVlHyA8BzZn7ACNWbF7w4yZs2EvzkivasniTgyP8/nJsxXgV9vPscNKs7uRw1RzUZMQ5s7hnyttZygRxKIENOxIrnl9dzA0J0Inxzc5UMHW+vE7IVryyrfSifsrAZc5qWFxL+0OygM7GxILCMgB8jMqUjk9pXtHuoCr5o2rXPODN325elXkUBLN6zuOn4+BcNhCFMFX0gQRcxZiclSEPXvkggVgPxFBnhcoqSVkhuUhJK/cfny5sLOcAMONybH2g75ODtPyQxOwQT24+C7VmTiEsxpEcZ1o3AZQXULu5sUNU4tJBHDHPcwh6br7PLwDzPSyXTSPKH0LZN0Y5tzrnjHnlPYvZPIDMuxawcZJTZ89OgbFmPACyilrn59nc0puL4ZFDOqIQ4RjxkHuy5yrre9rm/FAU3Fw6FMEAMBsni+bB3FpFU2RIFvu8fsIlhI4x/twibaHfHebPYyxaahbeV15naD/nXET+ZhXADDZ9GQTkncW3/vMGPk+gr7DAfY4BPlBL2pcAYXv8wwDgf/Mi8PJLeImWBQrvvgI55yqv08s8VywFb1+Z3ZsE8ZEB8JfwIl7CSy+z8kGg5e/P2ynPtfV3gC/9wpfx0nPP4/mXz+I3v/sv8ZRkB0xtmGmuV3INh5/5kfAwAPzQ9rO8srN6CsvkWe7cYxWxuX4j+YSPtDdfXwqcvwJmdbzNrJyfex4vQYLw/Bra/z/1Irt+7hrRZyzORC37uS8Bzz8HvEByMIPHTFgmH4nhQ/L8QpTP+u5X7/LxKPpArt9vb7AxLcbPMmnwIwBgUYbI87xg3D2sX7KxRMc2rweksUSqIvfRovEmxveiPrkggDafA7/1FR6PP8b2L34eT0l5jEmcXvgG6f/n8fxzLwHiQMdxAJi3X7YaX7jInbx4EoGTCJxE4CQCJxHge1WLj+2ehOckAicRwO/88zUAFqBYUA0LbuSjPxmic9jHdOyhbGl44vwqfu4zT2F1TUeqdxEkuwjiEYYDH43KGYwHBdjWOtqHIfZ6LrW/ff2ND1B0HOimh5IT4IVPPQ07sXD3ww4GQwWTwRQICUyL8ZFPXsCpx1aRGAm22x2cvvAsmpuPo30wxc7uNk6dW8eHb7+Op568isidwDAsFFc2WY7E2KdQLjUcvHftbWiajW9982W89O1XEKY+HntyC/vdHvb2Atx8P8DVZwqotwxEcYqVTQfErfbu7TGe/egVfPDuNnqHHVy53MLG1hq297fRWilQkOtOfEzHE6RJiK3VFpJoilbDgqYluHe/TQRuiNIExUIT/Y6Ke7eHVG3c75N8ujYSNUaqGVDMKlx3gk57gpXlEq4+voKt002MJxN89S/eRmNZg1No4ut/sYNzF1Yx7PcRBzGefmYFpaILpEMYiULBkmMFWGoBZ840YTsawiimFri1xgo+uBnjm18f4/rtMYUiRHnz2JVlxH6ED97uQHccWCUTYTTB+YtnEHgeVbieWl9C93AHfuDBDxS0Dz2M3YhudagGsYoOqSK7XNCpXW/RUlE2DTQLZQwOhqhZBTy+0cClM03UV2s4/dHn8dXrEXbNy+gVziFUDGgKYBLFeaxh6HYx8XuwSa5T1YFdrmJ/+wPsvPEtnF5dR3XtMVQ2zuOd730N+9dfxNqqje1338P4sAdf1fH4Jz6Li0//NIa+DU2dIDx4H979d2AjwWi0j37vPs6fXYY7maDf68FwTCh6iOFoSvM9m1oBcTjGmbMNdA/buPrEZSSqjmmo4tXvvovhmOgobaYsQgLL0FBwdDQaJay2yjAjD5Uq6fsRqmUTK1XAHSXoDky0xz7OnzuNJAlw8+5djIYpRsMIXhBDN1W0lisUuLU7Q5oj2JuSHTONHliwqk1ohRbc2KGgk9TXIeO+UIJdKKO8tIlCcw1apQa1VIRC8sIqBmyzBFW1aLa/NOVmkMLalwI1tqnINpzothRV+eatfemeHrGbTWIGOUTmWKoGFqhEGE8ythAbCuKAJK5Okfoe3Mkh3OkhFAIwpx689j7cnZvYLKt49mId59cU3L77LryoC6uowi5YWFqqYGWlClv3ocJFwSRjXaP253fv3MPtO220+x5G0wTTUMNBm4B9cpAkRaNeRpwGdEN2bblK8w0nig4vtXFne0ysDVCrODgcjgBLRxT5eOLxKk5fsKj986CXYjpUMehNUKvVMRoTsGxjMCBjZwzLcVCvluhc0alNdYmWp6k+DCNFuVLCQaeDqa/ALpQQhiFsU8PWZgtXLm1h1N2HpZFclyFMI8XqxhK9R7cbwfdL8L0WknQVcVLEhCh8bQ3DyQRDt404chF6E0RBG2kQQ0ssmChASX0kyRRTz6U22JHiQHPqqCytIkkLmHomAt9CXFYQOaReLZjOGlK9jlirIlGLCKEjoBuJMU0GGqsJQrJpnmjQExU6NOgEmBI4TMAOFeNyBJrqIH4HBK0wqELeY8bTAorQ7Xe6Mc7IGxlXYgxme6+SqazYDCX20SxvMQOZM+Xx/IOb7E1Ta3KCohWmcJyBT3YteZ/VmP0QmMhwEP+b2+XOLGZnFrWzDV8GOmk5HALTTVOhnea5kQkgp68fB4D5xrCID9nAJaHJa3UYZDyax3MRAM7DX9pGPu+pBbdQo5EiY2rcPpO6SRvacmTzlqD0HvxLNSmPgG4SQwZ6eZtFzmVubZspLRXiECC00Sy2DLrN4LG8MS6rs2lVOUBndeBHV2QI8QAAPFulRGfP/klAARuvvxxDCipEP5ExJdouwQQG5+bH4pF6P0RuReDHXMwloJzfjBeW3PmvrXNxkyAvzenLLaDJNSLvqdxfYq6RGTxThc7ggwCj8oEB9qzgfZfjH2z+z4CcuG9GAzMowhBNdkCCq3LFbBL1omNYyqEsYiLgK3FlEOApy03L3mT9J+JPJxefqTnbaTmeWU5lnudbvMcOyfCUCRKcoc/JnK159vcRxd/sQAg5kDUH8HLjJHuPg0exNsifycarbL/LHRhkW33a8gVAibVHzuY+35ZF/zzKwyu5PvlxnOVyltZYURexPuU/I/7OypWmx3zbZ58UoJmxbT6ueMC4Xwl9eojDJ6IO+fm1qC1s3WRA7mj72FMmW1/F3F2w48DWTeaiIbc9W2NyecIX9deiec/GGj/MF5PDfexH7qd8n9H25x82Cz4nl0MAsFj7j9RDWivpmJIhd+5isY7Px3IeAD/qGGH1k5TKUhuy55GsrM4BziPzdkEfP2wO5GO7CC6zOi4GwPn1jd6PzGFpDOUPKWTrGn/W0vQHuXVIjuHceOCuGcfN2x8vAMyjz5WDL/zpr+Lzy5Lql8MqzOV2XdRjj/iaDJ8eqnTl0O8CUwb/cD+LVaJymQ9WmbIr51SvP1yFGMR+BKXvb/y+DMcf8aa8387mVLEP+vSc6vkY1bCs1F5Y1iOMlx8uhg9Rp9OY3sIXcgrzR4wav+zh446B4Af0i1wPCr9vscMEUkUeebw9pP+Zgv338MVPPoUmhd10pC5URT8wDicA+AcbJidXn0TgJAInEfg7HgH5IOjf8VCcNP8kAkcj8Lu/vIIwcRBpFbQHPjqDQ4ThFHHgoWioeOLCEj71kfO4fKEOw3QxcrdRXdKwvXMA26yhWd2E51oYjnR4vgW9XMOffe1VvPPuNk5trmM4uY+V1Rg/86kn0b7Zw50Ph5hMHfiTmNqX6uYUL/yD5xBpLkqNJi488Tzs+gpVwQ77A5hGGaNRD3HQR6tuYjqaoFRfg+40mQ1hHCJNAkDT0N7bxajfpzbL//sf/CF2du+h0apie7+Pvb0I04mJj/5EE2PvAM3lEkolG7paQmd/jCtXzuK/vfR9DAcT/NzfP4vrNzpYXivAdIjlroPDTo/mjyN5X23NRhJEWG4WUS5EaLfb6A6mqK+UMBxGQFhGMFYw6E4wHMbY2SEwx6AgOVEtNJda2Nvt4v79MU6freCZj51DvVnGn/35yzCcFEVnGS9/vU1z8Nq2Dm/i4cKFKhqNGLVqinjqoWDpMLQAyy2S11TFubMV6OaEbr4c9kPodh2D4TL+7z++je3dKdJURaWqoVqy0O+6FDqlqgHdTqglsqETzAOUHB2KGsAPPfQHPgbDCFM/RZQk0ImtbEiAtoZS0aCqxjT0AR9YKhegBApWay1c2VymOXE3t5aA6gre6hbQK1zBpHweEZFVExUw2RVJNHjeEGkyxnQwhFNdhl4o4mD7Btrvv4ZTG1vQShsor53Bzfe+jdHOa6gWI+xcfx/j/TamgYfG5lV89DP/GGblFKJwjMn+dcT9+zDiGHHYxaB7C7Yew3dHGPRJTCMUKzrGkxhxZEFNiggjF+sb5DDABJunNqnaOUx13Lq7i8Anc8aAT/IjGxoMNUW1WkC5YkNNY1w9swHTDhElIzgWsFxJ0e1M0RkY6E2IatrAcqOCgmWi3/dx2Pdxf6+H4dRFtVFEpVZCvzdCe3+IYTegOZBhazArZQrE9zsepoECQ7NQNG2a41cjls92GTCL0OwKKmz5EF0AACAASURBVPUlNJfXUaiwfMCqXUGiOxRkpxoBw2Trm+c6JJtcmdp3ZkFHQYQQiAmARTc3xZohttm5poNuPpH3hJYLSAk8jAk4VBFHAaZeH0E4xrjfRToeougPoRx+iE9crGGlNIE3uY1aq/L/sfdmP7Yk+X3fJ/ez77Xfe+vuvff0MguHwzFJmbYFWLAgGPKL/OC/wTBkw37ws2Ho3ZJt+EEiKVOWAMqUKIoabrNxZjQ93dM9vd59qb3OvuVuRGRGnjzn1m2OBQLskU41urvqVJ7MyF/8IvJUfOL7/dHeqNIbnnLWO8ZxNLY2GjRqjrRxLtohejSlaEa89+5HnJzOeXrsE2gW3WEoFbInJ8JmO6BctmluFOmeD7ENg6s7DcbTCedDl0q9zcGjLpYRM56HhFYRw4rotDU2rsRsbJbod0eErknoaZSLDU4Oz6XiV1gmTydT5rOIUtGh4IRUKzplYf9dNigXLQoFW6pcz3tDao029x8cs7XdYj6dSgX6W196AQIXC6Go1fG8CYWCTrFcpd9zOXg6YT41GY90qQie+XOmvgC7IbVmldFwIIG1aU6ZjT2IqjSa1zH0AM/rMp/1pJirWKliOg5+5MtNAIGvMxVzUrGIb+jMg0jGzioLSHyZ2GmgFdpgN9GsulQHu+J9poUmNmuImsNS8iuAhSSnxJqRKMtlYiUAWKSCISCmVPTloEJqBZt5zUpClgMzaXrlFcBKVaNUouIQkYcKrMqsy6lrFuLZhfJWwtVUSSSOTSxmlYI9GQOpIaxswZJ9p1Kdpm2TGS5rKicLswo4K7ggDssAtazNvICrasE7q6O8AoVE3AR8S3SVy1+KWa2u1SsALK+bW7S+aDFawWkJP9JACsvmxE45rRObEpRVbvF5AFj0pwAfCgDnVaP5BWtV71W0Tdpzr7b3OQA4yaCMKmdwUkFMZWm8iNgiSmpaysPCpI+SrwWYUmA8dUCQp1jyRUiV6Yu+WeRdCo5V/sr7EiBfVhtdXOw5ii81c+arTieXT+5jMauqzTqLGp3LqrNV++yFGiwRiS3UnQnMSr6UbbesQ6vrRMKeO7cxQY2xRW3edENBTlGtoFbKguX9JypJ1ebUWUBsHFGRzY0NlYNJXfJc29KeUkrMi2CYvEtZRze5HwWC1DhbwNGEUCdqygWcTlTRC8tu9b2sJZzGQWwwVHmTTFnitzl76hz4XQVusv9WgFKmYlVJm+Zb9qPKv5XXpaV+RvZSpfoK0FdzgThMbLBT11bqZNWf+RkmafMFY/LzcjavxkwDn89blbtyg086x6gOynIvS/OVmS39Udk9q0G0UOYnfSnarSzp8zmteks1UfVx8uwSivCF6j3ZfLPInfS71QkiLWeQj1qSEVkarwDPpN/TfFQNydnLKwCc748k9xZ7FRbpcbF+dzGmV4B96oqxyKfl+D7zfFi9rQv6PXlGSPuMC8yE0+d9Piees5FB3q+K98p1k8+ei42JyvEga/0FOZcfQqv3lVQkSWOXH0uqJECapMk8quaoxdzw7Bi5IFBqU5KafNQhyUSXpHyqDpYbceS8mTqj5MonJPN8usEply/PqwyQv1c1xvMA+OKWqjx/dgPLRZsD8ue4tZVRm8879b8fv1vbz/5i9OPn2kb/YtzCF6aVF9oyf2Fat27IOgLrCKwjsI7AOgL/ThFQn6//nd68ftM6Av++R+B/+jub+NQ46cd8+vCMIPapiVq4wYSX9tt87a0b3Lpap1z2KJU8RpMjmp0yj58OaDevUCu3MPQKJ6cuflSiO3H5l//6B0znNpNxH8Mc8vprLW5ebnHnvYdoXgWdBvfuncjF4ze/dpXf+Bu/yiya09m9Rm3zTbmoF1g+w94h1cYek14Px4kg6CLKYRaq22hGRaoekz+ChcI1Zj7u0T0/otpu8vv//Hf5oz/6rrQtncx0Hj2ZcOnyNmaxT3vTplSxJRi5fOkStuXw4P4Brjtia7tCqSbslIUqdJu5N+fRkyOqlSrtVpPpYCABV6PSkDVNS+aQUjHmweExxWaZ46MJuA7tcpvpcIJGgUcHM077nqyja1g2pm1iWmW6vTlHJxPe+upNbr5wne989wfM/DPK5Tbv/3jEaDRJbAqBagVu3RJ1Uj0IPCpFB38+pdUyscyI/f0C166JcwfSYtqLTMKow/Fpk9/7vfsMx3NpIVwuWeztdfjxjx5LkCP6u1q35CpEu1nD0AKKJR0/8Dg5n9AbCLWeyWzuSeV1GAoQrMt6raI2qyOg39zDjk2a5RZ6qLFZK3J1t843vvEW40Dnz+9NsC5/hXntGlGpTmTZEkyKGq6hP8UM58zGY0qNDQJ0Jv0jzu9+wO7mFr7dpLSxx9nTT/C7n2LEI07ufcrZw7vEszFabYu3f/1vsXP1LeaTAb2zB8R+l3lvwKj3kMHZffTQpyDzo0ulElKpFej2fBy7zqDnYtkRlVoo4Wqz3aI3GKDbDienPYJALBAZEvoUbJOio1OrlWStbGEpfmtvG9fvSVUx8Ywrm45Udx+eijfUGPR6gueyWW9y7cZNHjw95PHhGeeDCZiWtCMfjUb0zqaM+i66VsIuW/imUGIWmcyE+tfFnfk4usCHGoYparwWsUqi5m1d1rauNtuUW8Iaegur1sas1DFLVaxCKTHoFe7PYuFJ2PlKu/cUFAhlTGqpKhealdJNKHrFOBQq+xSmqYXZRJgo/rMCXaTCT7xm4gU+s/lQgk53NGJ+ckBpdsR+qc/XX64wOf+QzU6BQrnMwfEB54NTmp0Sm5sNSgUTR6jMi6JtQ2pljcOHT3n0oMvcK3Dn/oBAcxjNhTV5kZMzV9ZdFkbI9aYllfDu1OfqdoUwCpj7PqVyndH5jPPzGbpT4GTsS0vs/f0aVm3ClauOhKnuxKdoVmmU23z4/l18N5abIzrtEp4bSUVvqaTRbBSI4hnFosiHAp4fUq5UOTg8x/MjaRvtewEbWx3KRYNq2WJ/dw89NIj9kOGwT39wJm2i566wsT7C9SN8X2M4tBNVmSnGnU693pa24HLPhC5qkfsM+jGaU6VZL0gL80DUWh5N5FxWLIm2TQiDGY5lSst4wRen85msce2GASNhf97soBWbjMMCodnAruxglzeTDQROFU0vYJoldKOArtti8iISVs6aRSj+xSQUKnOhHNaECXW6ySBV2qW4JFkMTehxknZZ4dMUdimlavqwVeugUbr7QIG7JZvodIE1YRiLurlaWu86YXBiM8ICDoljM2WNAMBSsauAWSrBzUEb+W1mV5tYRi/GSqIoXoKM6fmk1XVqk51YT6cLsBdBBwmWo8SePfeVwbXcaxlYvQAWX/Q5JRm36T3kFMD5eCkldraXI9+GFSKcQaVMS5kimlSFpQCMmh8kjErr48q26GIeWrHBTO251WXVgnSmzl6pT76kYs0jCdXWvJV4Pnbp9yIicvNRTqWapuuSI6rss8x2fKFYl7BGWq2mSuQVaCrrC8trLRok+3JVDpkeItTwn7cIn1dqZQBlBRTmmUsevovPUUvAfEFqF4BQPhOEhfGiX5YAfjYm07k+F+c0tTKluTxCPT+yGs4L9WT2uFD1bNPS42qDhlIP5nT5yuk07ZsVYCiAswLAOXCfNCMB31KpLKcI4VCQBD2BhgkgWlXX5QFwPq5iU0ceSGf5qhqgXsjBv2fP/VxD3iSTM7WimhfTeSPL1eSgpF15eL08+sVGvtXxlP28oFPypbxJfP49z8vJBHxeDBafBXFqbv18EJn0+yKAqn8WbU436OSurWbLZJ5cwFORx/L96WafpE3KUldlbAJ/VRzlq7kmRrnNCAKmJ79Pn11Kwav6REre0zkhnQeTfs/VJ867CTxHAby6GUHeQ7Y5JiOKsi1LYzxrqxhUC4eFi/pvdZPCctY8+9MSbBR1gtKv7HX5LM8p2RXwXA1o+qxegprZPLKw51Zxfl67lvNkOScWz8ZlRfCzwFT1/WIcZdz1AsX+apvymzrym13SjlHJko7nXA6I7WbJrpUL55H8dWQ+Z5sT8htjLorMwgI6G0EXOQ+sPqd+zk0eNzc3/qI0+ffn92sA/IvRl2sA/JfXT2sA/JcXy/WZ1hFYR2AdgXUEvjARWAPgL0xXrBvyRYzAf/t3djkfxHx6f0hvGNBoOFRtn1Yh4O2Xr/DizU2u3+jQ2S0xHT/Em59RrtQZjQwMvc61a7dw5wHd/oz+KOTBYZ+f/PQRH37yCD+csNsx+fLrl/EEoOgN2a1v88at17nz8CFOs8LLX3ud7a0tKDfQSnto1jWEV+s87NLtPaLV3JP1Vx0L3NmprPVpmBUivSAVapIWS0tRjziayeuIunAfvvc+T58c849/+3cZjFzGE7hyrUOtE2A6EeOBqPk55623tqjXC/zJt+7y2lsd3v7KFd5592N+6RuvMBpNOT4ZMxoP2NzcoFgo8vCzR+xub9KqNzg9OKNVcimVfabxlKHvMuz7BGOLeS9mb6shraYHE4sPPukSRkUu7XZwPQH/TGqNLZ4cTIg1m5df/RKHJwc8PvoJTsHg8f2AR4+GRMKGVdOxTI8b16tsbAj7ZQPHtuh3uxhaSKlk0W4GvHCryI1bFcbTIaNRSKzt4McNaUf8Z3/6kKdPhvhzjetXL/Hw4TFhFOLHEYPRhHZLgCSDerWEaYm6p1MJgCczA89DQjVhhysAsCEBsCNrIBuEFEyL/smYdnWLvc1tjh/fo1nSeOHWJW6/+ho/O54TtG9j7bwMtTaBU8QzTDzNlnakZhjI5djItJm7PuG0j3v6hHajyVwrYNZaDM8eoU8P0eZ9ju78jIOP3qUUT/ALFV766m/w8tu/QeC6nPUec3B0h3A65+TxxwxPH1AxCxSI6dQdLHOO68+k9ffm5hU+/PATLu+3MMw5YSQWInWpINctk15vyHzmY2gmjm1TrZToNGu02jXOuid0WjUuNZuMZ+eEzInDCbf2a5wcjzg4DonsKt7cxZ8IRX3M9RuXaLSrDCcD7t4/wHQSgHvn3kO5UWA08tH0EpajYxUtBhOfWC8QBgbd8wGRH2AL9a+wNfZjnEqDQNPojYZYjo1TqVGut6htbFFvb1FpbMgcM8wSmuFI5XBkiaLYohZ2qoZJbX1TPJdZrUqAoUdERmrnm6w8ZjUUk7qOi1VTadUbhmIvBlGkEwjQ6M6Yz6aMuz3s+YBadMrXbhnE43eYD+7IOtLbu/vUWi2cssk87DMenRGHHkXLZLPpUC66WPqUd394h143Zjp3GE6Q6urIKDKYwsmJx3lvjmGaFMsmpbIjLb+bxYjNTo3xVNhRh9SKVYZ9j2lk8fB0JEFooaDx+pc3KFXn1KoheuxRsqrErkn3aIjvztnbaXBpbwd3FtBqCucAiygMOOueStXxzB1w7fplZvMZo9GM+/eP8D2Lo8MR127tyeO9+ZhauYYZFXj66JSTky5TL2Brp4rllHj4aMjIdynVS4wGNvVGnUKhyOHRkGvXXmbmRtiFEoWKJjd49Poe2C4FO6JgQjT3RVlgHLOK7/oUnAhDm8v50AiFrndGSRxbcPC8kPHMYx7GBALiWgW0YoVZCCPXx9dFnjQoVjawCkIZLGoH71GqbROZFUKjgqdX8ClKCKxpLhqezA1RrzJTfYp5OYWQaiFWghmhq8qBVqlATK008wuhst6oXDxPanWqBWAJbaXVaYJxEsVlgo3ERiB5jmw1NAUEK+oj8ftgCQCn+DJnYZx/XkvhfGr9rCCIBMASUic0QQJqKS6OhBg8aUeqGFbtkWInxdJSCiHOoEC0uuaqtbB6fxK3ZWiYQdNcDcNkuCY7O/IoUi0uq8V4tayf3MVy3cFVBbBa5FYfqtM7V1WeMyteyRnTxW5DT4yLRVukznl1cToFwH+REkndT6Z+SxLl//dHqiT/5Nmyxfi8BbQ6Yd5CNLO5TusXEy5qAiewasF7Y6GQX4G94pqrdUVVjuZjnHA9Bf+W702cQyjss/Z9juouy//cuWR8o5x6VW1mUOMqrWcq3pupxVf7Kt2QkY3F1BUg6W8F1sUZlN1uKuzLkPhCoS/uTm5tW7H0Fi9J9feKenYVXmVgPKtGfkEqiIZlEF/NS0lcpbJZbWTKwRBV01l1xUJltwCfS2A31w8qty6qIZtsKEjmMDnSUsV1dh+f05/JrxYwNT+X5u9a5eKSffmKtXAeLCVnXdQ6zqbMz8vXfDuzfF1WoWf39Byglrzt+VB4qa9zc3k21tScnwO1ajyrvk0cHZQ9vejoZaWzasNFUFQYKcuNACu1kZP+XbbbTRho+jxK5we52SWzy1+5zwuknWo8rfal3GyU24Sz2u/5+SJ578WbSdScmY/7zzPfJu1KzywV1It7kSUX8nb/KeSVOZWOu2yuypVeWJ1f5c85C+MLRnFyiAKY6QHqGbz8ueLZDRarj4j8vHJR3Ff74KL2JH2buB2IDbr5cZPdX84dIH+PS/eSm+NUX6pnk7Ic/7x+Ur8Tm8eS6eXZ5+HP08+fd89rAPy8jFy//lcWgTUA/ssL/RoA/+XFcn2mdQTWEVhHYB2BL0wE1FrVF6ZB64asI/BFisB/819d5s7dLscnM2zdolaM2Knr3Ngu8cqtS7z62k12r24QWUKleYeK4zEeaTRbV4niAs32jly8fvLkCee9GdXWTf7Z7/4J3/vBu9iOzlYz5qUbJRqNmE7VYLvYJurqaHqVzq1ddt7YJfJOCAq3KHW+jsYWWCZ+MJDKStMUoLEkVwVF3V1DbsnXCA1TaHnkMmKyWBMgvIgDTyjfPAlBzk/6/A9/93+WKl6xbOOUHVo7Frpu8Oj+jNCFN760zXTa5bQ749f+kxvMvAGlcput7QaD4YwPPrhHrV7j0qU9fvbBHTabTWbjESfHU7761i0Gxw+w7THtyyZzLeb0aA5ejclZyHjocv3GJsNJxLsf9OiehtRKJV790nUmXpdiucT9+wLWmuzvvybrhj48+j5Oec58ZvLn3z9gPI4pWEK16XH5krBVLrLRETa0NqPBlKPDHhsbJSrFgHbV4yu/tEGxFDJ355z3XIbjKoXyZWl7+6d/dJ/H92foUYHtnTaYPhvbTT67cw/f82k26lSKBcLY5+Ssy1nXZzrTZS1gae2rC9iTqIWqFVuqGuPAl3bYs4FL5FoUTYetks2lzQq3bl/h3JsxLLQoXXsTffMWhcYlAr2Ej42v2YRhQBy5GKZBqOkEYYDbP6cYzqmWyniGI8Hw8PyQcHLCbHzOyUc/4fzOe1j0scpV9l/8Gm/+8t9kHPo8eXqHo6f3KJQr1CwPr/eU44eHtEoO7vSc2eSUUqnAbOZTr7U5OjpgZ7dBIHLLNhmOfLZ26lJVLqyEJxOfRrUq41OrlLm6f5n+4JwwdrHNiFdv3GTuDZkHojZ1yOUtU8LGo9OYkWfgzuZMRxPmbkyp5HD92h6dVlFCyvv3HzH3LX70k7tMPZuprxPqBoE7p1auSLgWYVGuNKlVW0wmMyaTOfN5gBdpeEEs4xZ5U7q9U+yCQ73RpNHZpLN9hfrGJcqNS1Sbl7DKHdxQYyIW2xxDLuxJThEF0jJSLmaJ5U0/wJQW3TpaMKHICF0TC/pprblUCRUEapFfJwol+pMAMdZNhHJzPpsQhh7eTFiEx+izGU1rxtWtOWcH3+X6rsX+doNao8PMczk4fcL9Jx9K9XmzVmKr1aLTMAj9c/xZl/d/ckyvC/2RKL5aYBpGeLHB+cBjMNQ57/poOJi2RqliUirFOJHL7nZH1kb+7JMDXr31EpVSnT9/7w5dL6A/6mNZHrFZ5Jd/ZZcoPGN3q4ilGXgjF2/iUy/rjPoerbpNwXZo1pvUGxVsRwhiYybzAaVKGcsuMJsK22Wb09M+jlPk6OiUwXgkczzwXUzNptXY4vHDU7nZYOxOKVUrmE4Z02lw/8kTCY9iv0isuVy5usfB4SmVaosIG90ssX1pi6OjMeMxWA70zp9yaaeDO3GZ9iOq5TaGbhHHYwxtQuQP0aMALdAZ9ofYlka9VqBWK4IWcN7r4scwmnloZgHdKjJ2YebZVJs7FGqb2NUtSo0ddKeG5jQwSi0mgcUksolEffOUsqS8MQHAKWCR2i65+J5SQVHvViFDpZjKAd0l+1yh5k3BpHhmJnV+U1CpyE6qmpOL0el5xByVWcqm6vbM7zP9WRwbCvVtusKeXyhVC9uri8WJrWny9JZPoRw7kVdPVqXT3yY2wJmiPsOjC9WsOI+spyoxTAoW0oX0bC1Xtf+CDw2rCsO8ZXZ2uOR+CZCQYzoFgQkAi2UdXwXWs9qNChyuKIClmjSFZxn8VfHLKd6W4H7+HEYC/hWQyIBZimRXQXYeNK7e62o4knOqnkn7aGVBfHFtZeGqLMGXzyahfWrlLJsvcjbNValqT5Xccg7NQIh4T7IJIEmQFfCTvpZ/NYm31ItnGxxSPJjmWJLvsn9yGytUay+Ch8t3sqizrJR66j3Kjjg5Pqnpm1bZlsr2Z8BKCtvyr+ftvfMATgLIlR0Meetb8eCR/2QuFMnP4nmUmqQuxU/EQFxrFbwmGwsErkvAj7KrXuR+0h8yfulfgln35BTA+fPmAbBSC8tcz3XcxQA4VYXnxn8e+ub7Xc4QqwrULHWz3RMZMFaznjwkjV2iOlUTUHL2ReqlGCmvzlydu9L8TOad5Y0fSaouciCTYWep/SxoeuY9yeS2UFznNiOoY9X/k3gmtFNt6lHOC8mEL0dBYvOtxpWe1zmnKtJMNZnsC02HbvbUyI8NNQc9H0Tn1ZvZQyMZK2lc5eeni6CbGr25MC3ZH18wN2QOAUvAV8wv+S9lV7zYDJBaTWRxvghw5ufbxdyRe1QtTxpZrFcunSRt1h9JxqWcPRmD6f3mAbAqz5D2RmrV/swFly+1OtbzAHhl45jq4yTkCwC82MDzbG4/FwJL9fiiKdm3+RfVRrNsDP+c0FXWkU/On+Tcs0tT2Xz+Oc/8i4BuUohBWcPncjKzvE775oJcXc6uZ/vl+uZ/QBbQn5+W69+uI7COwDoC6wisI7COwDoC6wj8AkRgDYB/ATpp3cS/ugj8R98UtS7HhF5E2dDZqsKN3SJfurXFW2+8xtbeFvWdFjg+3eN3KRlTXLdGtbpFodzEtCvEesTx0QEn3TF717/O7/zOv+KP//h7iZ2wFXD7eokr2xpfeXGPpmXh9XyePumzcW2XS69sE5Tm6I0vU2j/Cho1EAq0yCeIp2ixLyGwUAETCCWNWPQKpD2tWC4Sf/Ym/xV/YAslqaj96knb3sFZj7/73/2PTEZjdCtk80oN3Spwdjbh4MmIKztlGtUyxyfnvPRmlb1rDe4/6vHVr75Brz+S8OXg4ITXXn2TydiTlq6R73N8eMB4NOPLb91g2j0lirrsXDPw5Q78JidPffALnJwIBe2cK1e3uXt3zr3PhgxP5ly+2uT1t7fxoy5hWGLYs7DMbcqVTc6GP+PydWEPPeAP/+gex8cejumgx6JeqcnuJZt2R6fTbuK7Ou+++5Dd3Qr1skFRd7myr/PqaxuMp8dyMXUwNHlyGGMVKhj6Jj/43iOePpixuV0m0n0wQlobVY4PulTLolatsND1OesOOe/59AcxguFJ0K5biTpWh0atiGPFmEaMIEiDsxmxr1O1S2yVLHY7ZeyCDpUyXnML5/JLmO1bVNvXwazjRY5UGgrYHARTdMci0jVCPyCejClJ6KhLwKTZNoPuKf7knPHklLOPfszxh9+nYA4x7CLbV97gjV/+W3imxf2Hdwi9Cfs3b+P2n3AsQHEUc3pwn/HgSKp0TdNE1wyazQZHh0dcvdxhOpuBVD677F/dotEo89kn93BnEe1mg/FozM72NlEc4nlzdNOj3SzzyrVbNDeqPD1+hB+M2O1AEBicnEFf7AWYeQyHI8a+2K6g0SgVKGg+L714iWLJoTuY8v0f3+Xhocs4sJiKHBcqazQsq4gvIK9VpFSqUak1Ma0iUSwsykecnvXwfI+yY+LOhnLzQ7XsSFBt2UV0u0SltUd9Y5/GxhUK1TZawUGzxNlDOT7jcEbkT6Sau2jqmHpM0RaS0ghTCykaAaapyY0XYrFdwEy5oB5FCAgs7VA1XVogT0X5a7HuGwaUSya+O2E2njA6mzLrzdgWqlZjxN6OTqseUypqGFaBOw/ucj4+Q7NcCgWkSn5/bwcjHBEHPQ6fPOXOJz36fY2pZ8ra1YEOE184D8zp9TXmc1Gn2cCyTZxSRKOh0Snr7F++zPHxkIOnA7Zbm2x2dvnWd95Fqxbpj3sYuo9VLFGr29y8VUWL+uzvttFDj0a5SKtaIHTn2KbNRnObUrFCEPqyRrYm5iIdzIIjbdJ7/TFnJwNOT85lbITC3g0ChqMxnudJK+hSoc1spnF6NsQsWISGwcSNaG/s0ev16bQ6nJ8NpZI5IpDw/9O7D9ne2UbTymzu7BJFRR49Omcyn8l6xNubVdlf01HEcOBTrTYJoymmLiB2j6JtE4UG/d6QSknYiM9l7Kslk4KtS7V0fzDE9yJMu0gQWwxdHV8rEJhlYrtBsbpBqSbm/A6tzX0oNBgHJnMsqeQPhSd6OhMnsru0vl4KZRO5XaI4U7B0CTLlFj3zi/PKClhCoHRhXcGwFPlmNSEVwFS1HzPIlFfaJCulCXoTwEl9QkzXcROolEDmDBqni9vZImv6uNYWBbLlK5lSNIXfCxXYolaiXHxOQaUEv0pVL5V4i/qz2SeC5ywG5yGUuoVVe2V1LaVSS2og63LsCtAlY7ACgFXsk+X9ZTvNPABW96uUy3n4diEAloRuGWfI41Ild7J+vwBX+ZqQ+fMtk4LFT5myeKXNSwvmGXxObcGlSFBRCwVLk15W9yPzQE/V5WktadVu0V8KAKv2p0dm1uELKpIEdFmjpiR+qk6vqjGbPzYF9Gke5Ov/LoBf3mxdiUVzkCgdewrqrcJS2efy81QCt7LaqeKmcvm3gILJuZ+1S043fTKxwAAAIABJREFUPchgLEiWrPGZfikgK58h4UJVmIA/iSIz2+Z83ykIns+T5JSLjROLcZ/8Rm1SEHBNQqk8PMqN0ZSeyPxL7MGTrzwvEfNE0gZ15hQ4pbBKQVoZo3wd6fz50pMqALx8nTxISicpuUlLRUW1KYW9F0CyLMY5GKzipcZytpEgjUeyAeZiAPxsrNOg5ubKRaIrAJ165kuF+YLIJqxUvTGd59R4l+1NxkJevbzoRGXbnZsjluaS5H1Zn6Ul5hdxTjeHyDxP5iAxl+Xrvi/VoM0yIOlrZVC9moOZ0H+1j5fen8ZFjd8VEL5yaHoPaR+ruGT5mJsfc5B+dXOM+vki14FFzqn5Id+CxXUXFhqqP6NnNlHIeF8EQiXlTPsjB7Sz41djoJ63eYi5lGqL8y0/93LAd6UP1GySbNy5+Es+iuWGirStz5RWWFa2L6dFOtf9HP2ZjC8xtyZzlaotvtqqbHx8DgC+aEyqzTWrG4IWG55ymzmeE4uLwLI49NrGf0AW0M+JzfrldQTWEVhHYB2BdQTWEVhHYB2BX5wIrAHwL05frVv6VxCBl16vMekJ4BbTLsDNPYcX9uu8fGuXt998m+bWFlHBYDzvMhvdYbNuoWk7mJYAvxaxpmMWbbrdM8aziFbnFZ4cDflH/+gf8/Djz3BsHVv3uFw3+a//xldo2C567PL0ySlubHDl1evoOw2q+7+KWXlJqvWICqJ6IJEWSltnCZ8E8fVFvTrx17FPqOfqXclFmpymRdhNBj6nhwf8n//gf2N4PqY7POM//9sv885Pprz33n0sI2Bvq8J8MsEwff76f/kinz44ornRwjSrzOYxd+/epVar0mldxZ1q7GztcefOhxwfHWNZLu22iRlGFByXzlaIkFJWKzscH3l8/Mk5lXqT8cTjvDtjd3OfTz445f5n51KF9/Vf2ePSfmIhGvlVYl9cd4OD04954dVt/Njjt/6ff8uTJ1MMzaFg2Ni2R7sDW7sG29ubGEaZ73/vY1rtIrWSLevcloszvv71Xfav27z3/gM2t1r0BzoffjQkCBqUyxt8988+pVDw8OOASI95/Y3rPHrQw5/PadQqUu3aH0wZjqE30BhPQ1lD1rIdIgEnDY1aVSgiYyxDAMMC3iSkfzal6pS4uddms16SquzufA6tTWpXXiIs7dHo3MQsdgj0Mr7lSOVbEM6hYOEJpWAQ4Qi1sR8gfVQLRXyhlhz20YIZrn/G/Xf+hMMPvk1dH0g16OaVN3jxzb/B+cAlIKS92aBaa/Ppe99hcvwpBSPm0f0P8Nw+gS/qoorapqKusok3n3Bpcwtig5OhsOn2uX59h7ffep3vfPu7nJ30pfWzKGBZKpXlspRlixrJQ164dYVXrr4gHJU56R0RhEOKTh9dczg5h/4UIh/mc4/H5z1a9Rba3MUOfTZbBWk/vHf1Eh/dP+LP331KfwbzoCChceAGFIuilmss1aIhBobhUKu3aLY3ZFt6/QFn5+eMxyNpXVwwAmoFjXatSKVk47kuQWwwF7TULFKpdbC0Io16Q45LoYauVXR2tmtstAqUC8JCOJR2692zUyaezzTUcH0P15sR+HNpXSkgsEgIAdHF8plhCPjqohkmhvQpDahUdIqORtlxCOcG3YMZtlbh9o0b9PpP8cIJ7d1NvDDg8clj3Nhlc6fJxmadog2tehGHOXo05Wfvf8rTJxOGY5MgLkj1M5bG+XDEdB4xnRr4nsN4mAAFywloNGOu7dTZaG/w8afHmLrFuDel09zgZ3eeUNveZOZPGA37ICyQdZNqJebavsNG02R/t0a1qLG72WYyGDEbe3zp1S/jzT3Ozk7pDScSyDvFCsPJhKk74+DwhDt3DnFnEwlAa9Uqhq3LutxhMMcyhSLcwLLq3L13SLVVxywWOB1MiGID27DQo5hGo0WlWqVYruH7Fo8P7jCczGm39rHMIo3mpqx5/Nn9Q4rliJ3dCqYRMZ8hjw8jS9YYrpYLuJMxtmaiGxGTSZ9ywZZgX1TwFRsl6mWbatHBEfE8Ocb3XHS7yMwoMPBghoNPiVgrUalsUi532Nm5iVlqM4ttPLPExCjhGoVkvMqtOBpRnNQWFYAtgaqpTbNQwijFygrwU4B3aTFSWbhKBWQyxyuIIcaGApgSFItriFK+8ppqY1BGdNUqb2LXnKr6FBxdffRmC83Jimvya8VllNJI1SjOA+YVlc0CAi/ioO4vg9vSwjHZ8KK+pLpvBRfm25iAWtm4ZXC6ciPiuDykla2Ikq1T4iupV7xQVufvO1F1LaBDpnxLQ5G0//ntTKCTittCHbt0TrGBJI2ftB5WYCunDs2rL/O3J+F9+rXcbgVBVdctbJoTm+tltfAzECO1JU6ansDRJA2Usj2lGktqvVU4s9w3S+/Pt1nIyFMr8KUNEUsgMlUA5/ojH4c8mMpFJGuzurb4fx7aLp8jvVtlGZza7C4rhVPgI6FKHjCnscmQ6yJeiyxTtChFkeJ/ylI6N1YTJfJC+byAzkp5rWB58qedqvmaRFt8aswBXGUVLMZVbh6RccjNJSoOqwBY2S4re/eVoaVuMrX7XYDUpTbk+vEZhXI2tTyLqPIwR9YaXVG4rwKbLHfSjShZ3fF0k0JuoCT1cVMALMqlqPH1vHMu5UkGWnNxfo6yMF8/dzVfLwJO+Y0Csj/z4ys//hTcX4GMibAyB4tVW+WYXx7DEgDn6pPnx8hivpdbZLKmL/okBxVXxqmKytJ8lKsBvLqp4Zn5KwcUE/eM/EaKXEH69I2Lfk9qkq/G+cKclfn/7BhePTafU8La/pnfXwR/86B/5Xt1L/kxvdrPS/1wQeNlNNLNGBfZY8uxnYv3UhKtxiyzR1dhvqDO8fMCKKfL5Trw+fl7kTTJvGoo75KcKv/n7auLmrA8fhbEOP/6EizPbRj5i8+3OGINgD8vAda/W0dgHYF1BNYRWEdgHYF1BNYR+KJFYA2Av2g9sm7PFyoCu5dtrDCkZkXsNXVeu13jxZsdbt+6wtWr1ymWygT4eOEId3JEs1ah1ryBH5hMZjPq7SpzT8DCOcXyJtXmDQmc/vgP/5T/4+/9Q4kD7Djk5kaZX35pE1uoZbcr6KbBw+NzLr38Grd//dcp7L1KZDYlQ4hDB51Cujo9Q9MDRN29KExsAoX3plz4l2pgiRskoBMQj9gkjoQdtMf58SM++uAdfvjtH7GxVeWv/+1f5h/8g2/zzjufUa9rRO6M3e0i12+3qLSqHA+OqXcanHU9zs67BIHL7t4Oh4/n3L7xNj/9ySfU62UePLjD5StFdvZMTp/22WoZtFuetE+ezARr2+DHH5xx9+GcN956laePHhLNNWy9zrvvPGU+drl2tcw3fkXUNx5g6Qbnp3Pm0wr9yZQbL3ZobW3wu3/wHh9+0mU+jqkW6gTBmJ0dk8aGx+6lbcqlNh9+eEoQCZBTZj6aUauMeevNEr/6zVf59JNDBuMzOttbHByanJ/DRx+dUyqZnJz2COOQgJjNzRKeFxMLQbCmMR279AYBYWxweiZsQnX8UCyYmVLdKWsF14QFtEGjVqBoOWihxelhX55jo1nitReu89LNGxycHDG3TbRaC6O8jVPaQLfrhFaJqRYzFywxNtDKBeZRRByCGehEgSEtaT3TlABY1OINPRfHmvGz7/9Lnv70T2iFXfRCmdrWS1y++WtYRgWz7FDfrHPw5JiHH/4IY35G9/Qpo+ERM3dCwS5g6AWqVYNWI2QyPGez1iQODU4GQ5yiydZWna9++VX+7Y9+xOnxUNaIlto5w6DRajKbTaRN9M5Gk93GphgdTNwRvf4BreaUYqHG8bmAwmKzg45lONw/Osc2DeqFooTAL968Sa97xNwbceX2Vcaezg9/cpfHhx4zT2cwGBP4vlQLSMWyrlMoliUMFt9vbmzQqFXlZoLR4Cwxixb8LfCZDgeyXqRhmLhugC5q/lo2umFSsyM2WiV2djZotET9WUNCb2EFPJlNJSw6PT3H9wNpyR07Dr6s0RwSxz6GLkBcYr5erVQkbBOLqYHnYVs6YehjWjquP5H1xIWi2Mahf+yyv/MiU2FVPBlQqTpUhI14s4xR0ojtmFKlKOttl4smjbJF3RGbPmb84PvvcHQWSJvsiBIzT0OzdM66wiZerMPpBJ6A0Bq+6+EUYipVjY2aweZmhwePB3LTwnzkEXoh/UmMWa2gGzG+P+VsHKIbNvNZyEu3i+ztGNy8XqdSCMELaFY3MCnTbggFcJnhaMBwMmXqhfSETfxHdzg4HDF3Q7kALTZFiMXYne0mET4xLtWKTsE2ILSYTaHXmzDxIpqbdeElLa2+hULXMk0KpSK6WaZU2sKy2ljlOR998gkbrcvSZtqyRB5u89mDGeguhZJHp1Pl6LiH65rSSeDw8CnNehVTqMiCiMgbYBsh5WIByzBlvWYt8NGiObbYOFA26TQK9LvHnPd7TGKDaWwR2WVip4IXCNV8kWKhSqu5S2xXMcpNnNY2Q22DuVZH6NaTynjp/1MAnLAiVac3lptOEuV47lEo1zCVEi1V3qTAVR2llHVKpSjsi8UGEvF6slQfSwttBfQk7MosoJOzZDbNqjZuZpO4/FhWSj+5oJqqBcWb1c8KRC+BYnmKFPQqsLcEMpY/joq25Gv/Li3ehs8uuMuzS9WSiPFyPddkPfoCu8tEy5y1TLLMvNo63wVpLdfkLpI7UXBRqYmU7W8S70Xr5aK+uk4eeuUgjgC2eTWvvN+kaHIC9VMALK+Z3n8eQqgLKHi/3GPL8RIQIEm7pPZr/ktGJLWbzb8uazqnuXoRqFkCwClkWFVMK5tPGcMVOJTA+sUV83A+O36lZrZ6XRybWHinfZk7Ud76+yKIp17L66+X2ibHmdLTp+1OdkbIZ89SnyWjCAEOxZdS7ubrjyZNfLZOtRo7KiOTzRGJrbraLJDvWxXvPFhR8VavSdV9mq+qlrMa/3JGSYGgCFxidpx8JXmcPLvUl1TIL/XZoq+UAng55xKCm2xuSexdRTyWz5FE49mxsZyv+XvM8kw5AqQ1Ry+Cpvn2ZDEReZJTnC76aLF5RpZ7SDdw5DdYLCBn2u6VsbNaFzwP81bHtgLAq2Mh/7OaX8TVVkpnZ3F7JnaiL/NWvLKNqYI4Bd6LYZbGWaovE7cSdc2krMWKtbhsnPh0k/Tpanxz4tZ0JKTjMT1wtY/yIP6Z3MnNERf1baKKXn5Xvr1ZXilofAGcvyg/kvxXtdCfnU9W35PM9cmG2yw/VpqWvZ4bY/lcenaLw/Jz6Nk4X/iObLPC6sYU2bYVlbV8TXZAEphVpfTifi5eJsqPyWdzeHHepbZn3uXL/SYB8EpN7Iue11kerA60i5JnFbCv5GDeEeTCPH/OOfMvrwHwzxGk9SHrCKwjsI7AOgLrCKwjsI7AOgJfmAisAfAXpivWDfkiRmB326GkhzSLMS9fr/DKCw1u3Oxw49YVqpWGVD9WSiaD3hN8b0a93mY6sylvXMGdzShVYTof44cW9Y3bOMU2cw/ef+dj/pf//u9hRcJaOuZyu8hWCbYqBjevNCjWi/QwKF6+zit/7b/AqG8RGkJdLGq62WixA5GJhguaUB7O5GKdJjQesfhzWizMB2hSCSwWaoRtbfqvAAzhCG96wsnRPR7deUqns8mtt17m7//9f8offusHtJow6024/UKDX/uN1/juj96l2Czx9HRAZ7PN0ekRrVZZ8DQ2W7d5dG/G/TvHlAoFguiMmy/UKJQ9gmnAyzc3iWYH7HQ6DMczxpHGybjMH33nmPHE4Jtfv8bJ46f4bsxgBJ++P8DWYn75qxvcuCpAd59iscinHw8o1iq0t5q4xPz4w3M+/qxH/8ynVmzJuqr1hk9nJ2T30ga1+iaHB3Pu3H9Kq1lgNvS4tOtx+4bNld0K16/e4kc/fp9itYJTbnF6Omc4ijh4KuqS6riifq/mgR5RENav80BahHpugOvBYOgzmyc2xSLKYvEsDHxKBYvd7QaNuk2rWabTaBFMIz58/46EbJ16mS+//gr7l3c46h0yYsbc0qQlsaWX0DRb1oqdaT4EGkW7jG9bGMWi7NtwphFGBexqU6qE/djAD0SfO7jofPTDP+bRO/+GuibqKFeotK+zf/tXsZ06RkFjOOtJi+7je58QjU6ZjM5xvQmGYbO1dYutjcuY1pg4us/g/D439i7x+N45R/0JBaGkdmJuXt9lNh0x6Hdl3rXaG0znM0zLJAhdru3vcOPqFZqFOoNJn9FcQMETauUBtVqL0y4cnIkarMjYjqYB/W6PVq0ugdyXXnuFh/fvMpuPqTSq0tr3rD/mweNTjvrw+GiIO59JmGibibJWgWCxULrRako1J2FAFHrUazWG/T6+52FoMYE3x9AjCWxFf9WqRer1KvW6sDuuYBUsprM5g/FYOKszGIvv53i+RhDpjMdzDAGNhWV74GIJkhglkFeLQ3xRp7haxzJ0ads9m0xoNiqy/m+kGfTHfTobNQwjwI41Jj2XZrnNbDRlZ7vFbDqQmyluv3qNwJwz8aeMp3OZY+WCSatq0a4UGJ52+fPvvcPpKMaLbGKqzH2TSBP25kNcT8BpS1ocR4GW1NqVbQ24ulfm6o3LPHz6lOE4ol50mE88eqOQk0GA44Btaox1h9OusJsPqBUtXn21wtV9i42WyXw4x4zLFIwml3dvSgvw4ajP4fE5D56c8PBpH0/YPQultSvaolEpi3rAU6pVh63tFoPBsYzZS7fb9M6n6Ih5zcawDXTTZDyfYzsVprOQ0WSKVdRotvc4PQ8pV3ZpbWk8ePCAYF7CiMs0GjWK5Tp3HnpoRoBuTmh3Khwe9ZjNNSqVDoOB2OhhULAiQneGHuo4hoNpORQLBWlPLeB8//yQaglKTkjRDig6MXEw4/zsnLkAnqU6rl7EjwtEoUXBqVMotcGuYtY3sOqbzMwtPK1GrAmQrUu1utzUoafzdAaAk1VaCQJz9skKBGYL/clSs3JKzvhxBjJS0BnG6UagtMZnYumc1BZVi8HyPer66eKsUhGJBVkF/DLWrGBvsmSsllQzJJo0bWEnm9lt5lXC8pgUjqZtUfbOGSRRNtQrSsrsM8KKvXS2HC6aJCxt08XkPHRJopa2L13wzu41D3UlK0mKkMrFfVVLdBX2ZMR1AZszAJwqizP14Mris7qPfCnYPADOAwPRP/LZnq87uqKuWuozBe9zH6ikhbFSy2XQP4WUGZwW95uqlnN2zEt5l3b5xWrNdAOAUq7ma/Nm3+eI98oHPnl/OaKz0MIv11xdBQMZsHoOZH8Gqueum4H1HIRMUmTRFhWVRB2dUzmLcuuGqrWawtpUFa0AsIRquc0bixRStrtZYsi5PfV5Tl6UFtwLlbg0slZ9m6v3ehGIkTFJ/1GzhXh/Nt5z1ubJPSE/wySfG9PNDRdAoQyS561jpaP9Akhlf1SmscoAsNj6ouTiufFw0cYIsXVlccrcuXM1QrP3rQDg1Xio/lRzk3DlSWqPJ9km1M7JdKYslpP7l2NfzlNJzi7GZBqjnBo1g2cXQMbn9U+i5U67euVcS2M9bVseAOfHpLyLdB+OIqKq6mnWbmVlrTauZNN0WlVa1q9dbJBJxthiQ0U2JlIFepopadjS+1B5s7KJI7PuX8kRxW/zIPSisfo8sJ+cbnk+eV7fy9dz89LK1LPoW9UPK9bWq8cv5RRi7IRL51iu7ZsN58xNQp0vP88/c40LgO3qdZ95TzqW1Tyabdi56FyZ08PzY6jy8JnnaK4vl5S0GeBdWDrn++SZvE4yKLFDV2MyTfTnXjPL9Yt65eLXltTfaX6qTVurbboo31bboq6yBsA/fx+sj1xHYB2BdQTWEVhHYB2BdQTWEfirj8AaAP/V98G6BV/gCOy1TRol2GvrfPVLG7zyyjYvvHQZzU6sPPe2NgnnPca9u1QqVVob1xkMdGqXXsQbj2T928H4lEJpi9bGy5jVtqyX+63f/w7/+//6DykBZSPg+qUWNSPicqvEK9d2sGsm1Zs3qLzyNoXGVTSnTCQkA7FYaLAk1CG2IfaACXE8IQp9NAF6Eb83QBOKO1GTVPxxbab/6rJWKfGY0O/izrv0z0Y0t69TLDb4zd/8LX74w+9RLOhM+mPefOs6/ekZoeXy5DiktdlCt0P8uEe5UsLQaxSMLf7Vv3gXIyrhuy7Njs+Lr9aZuV1uXr3C5PyYYjjj1uUOjU6Np8MBU32PP/v+ET/4wRG3rnX48huX+OijjxhNBOBscudnj2lVNP7TX79OozbCc8/RtBoffDzmxou76CWDO4+mHB0H3L1zjoGwLTaYzXvsXdXpbJTZ3NphOrP49nfvUa1G+F7Iizc1rmxZ2IbLN7/xGu/9tMdo7LJ5uSEtqrvdqbSc/viTp1SqdSbTMcPxAN8ToNFgs72Nbmh4Xki36/LkYMhwGmBYpqyr7ApYZcRcudSUKtpS0aZcqjIfzDl+dILhaXSqdf7jX/smW3sdfvjBD3k8fIJW1kWZVGyBmCOh8ArxYo+KadMoVenOZ5RqdanydidCW1ZCL1XxDRvNKjJ3wQ1LjGnz+JOfMXryPmV7JBcya81LtLdfAsvB88YEwio6iOk+fcz09Jjt3Q4CbW9t3eb2rW9gmQV0/ZTHj75F4D7i2s417n3W5d7TLsWChe/1uXq5xdZmk9PzYwajPtvblyT8EwpXAT939jaoVyvUrJq8r4k3xPWFxe6Ijc4mvWHE4fmY2TTAFLmMzslxj1JB2PXqXLtyhUePHkolrfi5VC5w9foVRrMh793t8aOfPsZzPSxZRlnEuCgVt6LO9VTY+hpiBES4Mxct1uXvokhsnohknVfbEpB2TLWkcflSW9bVFQtQ/XnEPDbxAl8qZ6duSKTbnJ9PiWKbo+M+tXqH6dSjWmsIvozrjrEsHd+fyQ0ase8zG48pVWpUHIvYDzg5PaEldlVoFqOJz3g+pdYooYsawlGAqDy7UauhBR4braIE2/tX97CrOmOhgi9bDCczjNigVnTYajqUHI3h6YDvfvun9OcBbmgSU8ENbLwwZuZ5DEdTCdiF6N8xTKmIHgzEBoeQTtPkyrUWw8mI0xO4vr/BZDyj25vTHbrs7e1w794jrHaHsRfz6MEZjXJIp2Pw4gtFbt1qofkxsecQuQWpfh30+0znUx49PuK87zN1kzrGQaxjOw6DwVDWFRf222LZdGe3gzsf0G45bHSK2IbBaDDl2v4NyuUSw9FQgvjx2Cc2igwnY0J9humUcX2H827A7Ze2ePzwgFHPYH/vRSbjIaVqg+NhEc+bJHbb5SLHp11pOS+MUAXgLZZiKqWY+fCMgib6sgh2iaLIIy2mUHI4ObpP0fSol5C2+I4VUTJDCkIV3j9hDnSnEYXKBrpVw3HqxFoZvdTCqHUInQaxvUlk1NGMAiLb5YaNyEAzLLnMLE2CMwibwJTVerVStZfWll7Uc0xWQiWYkoQ2hbk5AJxXBEY6hOJE0lY4QQUKGuc/CCbanXRROK0/mEEGVe83195kCTeta6xUxKlCUj3aJRhdKjO6ohBKeKvcIJFnxfm6wUtwYIUjqpiotud/raDvRZqppDZucvEsrhcBYHEjqSIuW7yXa9YrcCiFdqp+cV6BuSzpTs6yBIBVO5ZlsLKPlvIhjX3eglqeLO3EZy2hhfI719a0b1ROJXVdU2W2rLscIWqfinxLTcUTF+YcblHvSZSAyb1kC+eyDxfqQakklOphoWLOifayFFMqZAUfk/MlmsRcfeE0LqsIeXWDxFJbVlRgS/2V5qOC9vKiuf5cqOgkCkwczmXd2URhLtXTemJovIo/FQBOWi8Ah4LYarCnSnx5ybQe+OoGgzzQzm56oeRUV1VgOml+3gJaAMw0P3NjPRH9pQMug91JvMUGEZmXuc0NMr5KbZvBk5zz+0UDS503G8wJaMzmsbyt+ernfwm5lxXSSXovwGsGdCS0TUyxnwE52UBNGqjmgcwMWOZ0rv6n6E9lj6sssfMW0On58oBoCRY9K0hdGhfZZhhl5S43bCb9oOrtJi2VmbakkE/gbNryHGhdtvlNNw3IEgOqMcqVIVWCZ2NVXUc5SyylxJKqXY2n/Ji+EMpKlfeyLX7+Z/m96pOkkHzWJ6vnS/oq+8+Se8Pi2OVnyGpf5MG9AsCr7VukSJojKv9lrJN+eCY9c+1SiSXcgvIgWzlJZOfPz0Mr4zybunNzzzO1nlXuJZ2x1KRnYrfyeznvXlAuQdbdzdl/q3aojSj5jTaLeXPRJ4uuzJVbUJ8PxHyZv5+VsZjds4xwWuZgZe5S89lqHy02OzzTNWlv5WosK5t7lffpW5If1cat5LOJml8uek4vXSn3ALq60Xm2EetX1hFYR2AdgXUE1hFYR2AdgXUE1hH4gkZgDYC/oB2zbtYXIwKXWzo7HY2vvVnnb/5nr7O1WWXijmU91tbGjgSygXuKO/2YWqXA1uaLlOpvYxY6uOMh54efolsjio0dattfRjOrPHxwxD/97d/jz/7gXdyZhxUG3NqssdcpcuvqJl9580VsURtzd5fay6+jOw00w04q1MlVdAF3BegVC5ECavnEoVAAewlOkOsDZqrkUEsYanVY2IsKu1qPOHLxAxc3iihVmxiBxT//nf+bTz96hzfeuM67P/23OJUaj46HlBo1xnOPK1cvc+/eXfauVvGigMuXX+FPvvUO9z4+o+IIS9WIZscTZW3Z3t2k2+tRiCNuNKvUin1uvXyFfgDjcIuf/vSMd378lJ/+dMA3f/0G27tlfvKjnxGHVYgcnjzs8dK1Orf24dKOUO7V+e4PzulNPd7+5g2OD884O4k4PvY4PO1J4Ob5Ppbhs33ZpL1VoVbd5Vvf+gzXE0BP4/b1iBevOTj6lJs321SrN/kXv/8x7e0G9U5EsWTRO3OJwjKD7ox+b8JsPpIL13EolJQV+sMh9WaVk5MBvcGcQNgOCwWvUZS1Xm09ZGdzx8hTAAAgAElEQVSzTLliUSgVsKwSuqcxOTjnSqPNtZ0r3H7lJSqbdf7gu9/i0dkjzJKomzulYNlMJlNM22EeBLREnVQtYup62IUCtlNkPnOlnW6sG5TKFZkT86movTrm5NxgNhphGx7FggAMSW1cp1DBskUOBBKcekI47s2wjYiooFNuXWX3ylfY2nidomNwePDnHBx8m7ITUTA3MPQtnpx2mY274J+zuynqLG9xeHaAWdZpNvfod88oCLW0buGUHUazKe3GDpalsb1V4/DwLp1GRSpbJ/MZp/0B570phlFEj0LOTqb4voFTcLDNMgTC2nzK5d2GtHu2TItau8ynB10eHvVlHVVDN2VMxKLVaDQiCDypwhbDoOAk9pyRH2PpGkbkU5OqT5d6zWJzoywVqNK8TxO42JF1iWe+UHcPpQp7MPKwrBqTiY7r6hhGif6gLy2ddaNArz8nCqc4JRu7VGQw7mGK8syhzsgPadkGsTthMJthOFWCSNyWRxgnVtBiLBq6RsE0sOOAqgVvvnqdS1tVLu00CC2bg+FTzKo4LqSsl2kVSzQrHgXH4+DpGQ/uiX7vEwq4GBkMJgG6UyU2Szw+OJMAPHJ9ijpc2dnk9LyPr0WMZjO+9HqFigMfvTNja28T3TGZjmZMxyN2dtr85P1DonIZX6img4Djwwn1mkazpfPiyzU22xXCWYgeOfSlLbyYgXT6gznjScRw4BNEMdVajUKpJPtI2DibpoVlmdKaWaqkQ5+516dac9je3CEKdO7duSdjtbW5Ta87l+pcw9KIdR+naGCYBR4/7EmwLzbDzKYxt1+4ynjSxyg1CIq3ODs+omzbFKsbnI669AS0nUyxCwLYamxvl5gd35edLmoP9yNH1nUPdQPDEdbcT6hqczplEwxbmjc3ygXKto6uHXB6eo9ef4avFzBLNQyrSBiK2txldGEB3byObmzjFHcoVjeZ+haT0GQWGoSGKWdv6e0ZJ/a6qkqwXGNUKtg8ZMypdyVUk4u4yVdS53fx3FwGvAkoDhVwUAuhqp5rzn54ocLN44jkDeL0Sv2ZcEi1lJpcP1nkXyxQJ+q/BPAlqrpk0dXI1fPNTpxr/+KuUmiUKnFXAVfShMVNi+sL6+skfglYWVouzyln8yphBdEXyqnkXhLQmVxDArJczcv8J5SsPnG+AxSoVVAp9wZp0aotFKSyprFQqKUL0fn6veJtmVVqpghNnvPZvaX3mtg35+Kf9lFiR53EKbMCTkGgqveasNxUga7qSKa9KT89pL+Xb1O/F/+XICunkJSfUZJzrcIJESelvJLXVWqvFUV3mv7J1oKcOlKFcBW8y+MFWMvlgzrGXM21VI0skW6al9LeWMYqrTmc2SCnGxPEprmUvUgwnqojE6v2fI4l1sH5dufbfJHaTDYvA6u5XF7Nm7xtcbqbQuV5do2cMjjp7HR/Q3qAamse7qiUUThN9qUoF35R3FV/rYD1pYknX2dUTzYRyNGTAzxZn+bnoex6yPIb6piL6iwnG0rSPMv6JhnvWX6loDXJpZxjQg6CrswOywA9U1EnjcyuqUB7tm1iMbCTbkmhe24TRH7eUve1epzK+WRLUDKeZOzUnJLGPuXxihOnqZOr45uCbbUzQ2xSUN+r8bE8Lhcg9UKwuwrz817pK+P2opzJ+joHyPPXyfdvUpF9eQOJUrGqOTaLnxh7K21Tfa/id9H9XASBn5mnJABe9MPz5p2L+lIdm58XLmqHvM/8Rosc9M8fv5pTq8+71fll6frZho7802rxvdzKkm4WUJt0VHxWAXBiF5+8dxWLq5/zG7Fk+YnsOZHidNmZy6NuwdNzH17SJuZzIx+T58VA9Xs+BslnEPVYzLU8/6xW81CSUM/e3wWKZ/GW/TUAvjix1q+uI7COwDoC6wisI7COwDoC6wh8ISOwBsBfyG5ZN+qLEoHXb9h85c0Gv/K1LV6+sYlji5qfIZEVYTk2UeiiRRPc6QMcM6Zev8T23jew7A6BO6d3ch+n6GOJ+r+dV4jNOt3elH/ym/8v/+y3/pD5PKBecLjVEUraGY2qzs5Gja989S2qV6+x8cbbWKWmrFOa/Fkq4K/6N1GKalpAHM6JIlcqEJO/doXiN1n2Sv52VfIrAX/F7myhDhZ1g0NCU8MwHbTA4Lv/+ve5/8k7vPjSHu9/9B6n/SlOrc0Pf3Kf/Rs7nPcGXLncwC4H0pZ1ODR450cfMxn61MtVRJHbUiXi0r5Qz9rMvVOubjR4fW+f+einXH+5Q6Gzyd0nOk+feDx8NOHH7xwy9gJefq1DwZzz2ScjSsUOsW8wODnltRcKXL/ssL+/xdMjn3/z7fuU2g5vfuky777zED+oc3hyxHiSLqlEEXv7Du1tm0Z7k3feOeHoaILjGHTqEW+/VqJembC5YXD58mt8dmfKd753nxsv1Gk0bSzLoXvuMR7qmLrByekxtlVgPPI473pUagXEev3BYR/PFyuDBoao74pQx/pYWki7LmqNOlgFR1ozmy5YE5crtRq/9OUvc/PlF9FqRf6vf/LbEkzN/Wliiyosi8V6hVAT+xHFgoDKs0SwYyTA9+TsTMJsQ0A0wyQKAnxPKF89gqggbX4dW9SgLeK7YuFVoyTqpmoC+otNAkIKKGzENfzQx9M1xp6JZjR58dabbLQcJsM7jIZ3MA1RM7rB1s5LPDh8SuBO0MIht280aDXq3L33McWqwXQqriHOOaNkCwtrgZoFNS8k9so1m+lYbBJwaDar6BYcd8/pjXxGI4/9nW3Oz6Y8enQm1avBPOTSzhaO4bG7U2U8HBCEAdVGmdOJz2AWyJwVdW5FrgtW7Aooi07guviei2VolIoOpoFUZdcrFmUb6tUCl3Z3CIIQ1w8IMDDsAtN5QG8QMpnFss6r+J2wa9fNKp5nEUUO21uXuH//rgSWkWZSrnY4PXuM6QjoXSYSGs9IYzKYY1SqMDpH96f4wmZSL0g0IOynheW2bZuZtavYzmFELp2Kzc0rm5RMl7dfv0poFei6ZwhX4dCf0Cw0adgOzcocTZ/w6PE51fI+7//sEwleB5M5XVFvvLaJXW5x7+EB7tTDjMAIfK5ub8jNJP3pDE+b8/KLNTpVm/d/eEYgat+aurShLlohly9t8d4HXabEeLFOpd7g5HQi6xBX6iFbOzbX9zsULINRd4w/F/XILfxQl1bIxycDhiOPODax7ILM3/FoImNgGjamoRFHE2nDbYj+aTtcuryBaYhaux5PHj6lVi2z0WlxctzHdizZ/6PRkGq9iG05nJ3M8IMZk7EwP7e5dn2X6WyIrxlMjIpUVBuRw//H3pvFSpKl932/2HNf777W3l29L9MzQ87Q1FAURRiyJPvJL4ZeZMCwXwzYgP3gF0OAAUsQbFi2BYNabMgSaEm0TFISJZEaSRRnyO4ZTi/Ta+11b9Xdb+5L7GGcExGZkVlZTb6pHjKJYdfNmxlx4jtLxD2/7///Gqu3Oev3uBC1nPsO5ep1Rp7L+noR5/Ixfv+SQqlG269Qrm5i5MqEikr3/BEl+jSKCmquKp0VyvkchRyUzB5K0OL05ICz3gVGsYhuieQVEyVXRCk0IH+FSFnBtFapNHfx1TI9V2cYaPiahjDFlvapIiihUOrEaT3yJaZPUs9xsqGZwBm5T5kC1VStlkBF+e1ESStrbqYkeaJjTDZDp+LNGJzJkyT/PxE/pVuyzwMDKeAV7UyhYKrsmoLkjKJQnmIW2M7c6xNoOr8VLFR+WRtk0Z7sZn/2GDOVKSd1QpMrkwB4Wsd1ojBND5CcWKqmUoCcAkPRhmSH+xkQvWAzOXZdncKgbBvT6xPqWKmBStqVfmYhAJ6otmUHx6AkA4hSuJpC5Lg3406OrWzjjfsZq/D0+SBpq1QOCgttLd56F8dPeY+0JU82yKftiytaZ9V82etM+yl9L4U4MwBy7mFvFqfOxm++3+eB6sy5k+vNQpoYysTkfHoN8RnlvMv0wwQKiySLSY3UGDxO5sPCutLTVsSPXtMkgux3J/8W9bAXDY55RVym/yfXlFFlx2vGLJqZAJt51WDmfBPlW+a9SS3szPfEOaVNefK5eYibvQSZsJCxo40PM9eXc/0uQ5X2TZwaM4FFM0AsgTnTZA2RDCHma0azPRe72bSU+MTPW9OyAGhSE33RWMrUM55VSD7/+LNgbx6jxarTFDRP13jxvJ6OoxSOJueY9MV84sB0YEySU5JrmF+70rH9vJhM+jkdC8mCsKgM6zOJINlx9hxL4xkAnJkLi+DqTJ9NwN6s6jg95fzasAi4z69D8fETRfkCFfp0OiejMzO3s+eNR278mol3ughn358kFGTs17MQci6pILu6ZKf1s1A0VbbOAlt5jcl9VqZkLVDezrc7ToCK5+SiNXfe8jouJBAD45m1cg7/Tn43P5jm1PSTMfjHfC6ZGctpwseC9Wb+LfnRzLR87hqRfHFvpfnHOOryI8sILCOwjMAyAssILCOwjMAyAssIvBgRWALgF6Mflq14QSPwn/+FTV651WRrTWV/a51ez6Zca5Ar5yQ8yxvgj9sMuw8R/KRcWaVU3qVY2JLKy2H/VG7W5gprFGrXUc0yvVHI3S+e8N/9V/8Dnhuyv7XGazvr5DSbSlHBUD1M06B05Srf+rN/nlJzS6rdpK2zVAHHmED+kS5tbX2p5k0BsPyjXolrAU/0v8nGhlS4yD/6w/QQ+OJoqiathx99/hEPvvwJ1arOh598yHnf5uRyyPGFi2Ab4tRvv7mFmdPQjSrv//Aulxd9dEUhn9NRNZVcUePl127xT/7xx+zv6ry8vcrt9T1M9SG1TShvrnLSznN4ZPP550eM3SI/+OAJ9RX49nsN7nzRpXUuUF6Ocg4aeZ+NFYXXXtsFPc+PPz7gB+8f84u/dJ1Wy+aLz1rsXtni/oOnsj5v6BoUawFbVwqsbNf56ONLnh6OKOZVciq8906JZr3L6oqOadbY2X2Lf/KPP+HktMWtl5rk8jprmxs8uHfMaAC9zlAqG2vVJk+Oj1EFJLM9Ol1HqkKFtW2kRniizmoQYqgh5Vwkj6PqhrQOZuixZuZ4fW+bn//ue6zt7RAW8/z1//vvcefgEZ1+nygI5f5tIGumCvijS6vpQBzTMCUYFuo2AS6lTZtQDQYBmoS0wuLaQ9WF4jfAslQqpSLOSHw/wjSEHTUYurCtVAkcjbGn4qFzdHrJQFgxaxrb66u89com5bzH5eURY1sA0Cb19avYgSc3jo6fPODN13fYXq9zcfqYbueE0SBifXOF/vicUtXCFVDaU7FtlbXVhoTPxbyG3R+ytlanWi/y5PSYUCnQbo+oFYq4rsLjx2fcf3hOuWBw7com1ZJG3hS6RXFt0BsMIFfmojeUdr5+ICC2sF+OpB1zToBGoQgVbfU9KiVR19WnUrGwjIj9nS2K+SInJx1GYxiMQsZOwNjzGY7GeK6FqhVwfJd2b4BhFWXtZNtRKFVX2Vjf5u79OzKGAu6jCUvnSxl31bBQhcra9mmdtqlsrDM6PcAfdRFE3tDyWLqJ64zoDzrkcmZSE05BER7Nnk3JiFipWHzj9SvcvFKjMxxT2Sji6T2ccZeN6jo106Rg9nHcFo8Puty6+TYf/OQTWt0+Yy+gN3QJtQL1tU0eH57j2T6KHyBSEbZXm1hGjt7YZnNvE8ILrm41uPP5KQcnLQnfnaHD7prJ7Zdv8tWdFhd9BzfUWdvap7q6wT/+5/8aRe/RXNVYXS2w3qzjj8f0Wn1Zs1fYi5fLK/T7nqzb2+kKdwKxbmm4ri/Ht6idqSohSjigWDTY2KyxvV/FD2wMvcTJU5teayCTClZXqzx8+JjdvQ0Go76sVV0sxkp4Jcph2x250TgaOty4uYc9GtMdDjDKFt6ojzsW9bV38a08w7Evx2SxepOe7bO6XmVw+gi7d0y+VKbrNqiUtmSdYNsN6LcOyNOlXgSj2iQUALiYp2BEFBQHSxmgcMHdw0/AUNDNIoZWItAKRLk1KFwlUhooepVCdYPQqDOO8hIAi1QMsfZK/WSy8xiv8Kk1Y6wOlorW1DI1AcDxPuVUAZwqVOU9IVM7dEbtmWDDRUqa2ffkUaY20KkyL6vsnYDiVEGU2tgmO6iJCjeGGLMv8XNsvRy/ZqDIdNs83aOOSUYSg3TzWfxX2Jg/CzNSqc/0rJN/ZeyspVJNbGon7ZyomrOxntjexoA2vnMmtYvn274AAEthp+yMr3+4mYAOWWs4gYVZkCeYbNwlCahMfpjrg3m4KD+VtCtWLsfAOHutM1ajKWTXVAmAxUta4qb20BNldQyjUiYlAXDyeh5kSduSbaNUaybK7nnINO2zZxXAWfAv1uFFoEi2PQNR0u+Iz0pVpYDcqe1n/CSVAOBpdwn1d9wdcezi15TgxCDlWevhWFE3D2KnSs7JGI4Hv0z8yr4k2EwTBxIgKr+TArS54ZStvzupOT05/2z7Jv2zaO4l0lI5Z59jZyyheRYKZ9oyBT2TR8sEFqUnixMF0qSHNHbZNqUJi0G8Kk7WhxQMp21L1434u1OlpoxTPNikIlx+boH97Uy85yB33MsJGJOe5c8qAuPjzmsZZSrHJD6iLXFiR9aSdnJRcwA6TT6In8/S64sF3IsAcGaMZOF6NmFjbmymSS3ptafj8I8CwGlbJjETIclk6Myu35k+S64//f7CurgZ630Z92QuxP04dYxIEynS/k345cwYmZsWzwD+7L0iCyWfGc+yu6YK4Geuf27uZDdRJutY8pmZ9TCd13NJFOl8z8Lo7HwXyZSpZfs8kFx0L5/p32QdzLYjHbvxbTV1NpizHE/uHdmEnbRvsvXfJ2vgfMZWUj97ZmwkbgnZ9qVtmdZMT8ZPCm2fWWuSVWHunvp1oDZ7/5ofI8/8vCDBZdF30hVhd6XxRx5y+YFlBJYRWEZgGYFlBJYRWEZgGYFlBF6UCCwB8IvSE8t2vJAR+Jv/8zvUKwaVokbg+SiqSbWxxs6VW9L2Vqj7Oqef07r4SKojitWGtIVu1K8z7AcM7Q6Bq2OodWlHXGw0eXox4h/+w9/m937nAwn2VqsVbq42uX1zi5s3tigXdC4uL2Bllavf/g6F+gaqUP3KQn7JBnHyX0VmZQsFcKLulHV/xfZVDIlj/c7Us01aLkq1T6yaEFBGbIbK7awgYHD+iNMnd/C8Hu//+Cd8+OkDTlo21WaBkWtz5XqNa1fWZL3Pzz495N5XLXG5KIpHqSxkhipXbuzRHUT8q+/f57XrJd66vs3PvPo6hnqEVhyw/fIOTy/GfHH3nJOzkJ9+dsHIVWh3W1y/ruC7NQ4e2hwfDtlaLZJXPTabOlevlnn5tZuctwL+5t9+n+0rOhtb63z04Tk72w2ajSpPD85pnfk44YDNawXWrhT46JM2Tw5scpou1ZnffK/A+kaf9Uaebi/i9itvcXri8Lv/5jNpJ/vSS7tUm0IRq/PB+wcUjDKdto3nuxQreVqdDgNhs6sZeJ4hQ2d7DpEiFLBCbapQskIhDJagWADgfABXGw1+/u3XeP31KxQbNZRag7/1D36dH/zkE/ojF8/2KObyEiILqDx2HHzhbhupaLqGZeUZ2bbcGBOfiVXdCoZh4HsCrDkgkggqJvm8jqGZjAc+ri1ql6o0mzksSyFvWfS6Y856Hq1BRKs1Rlc0DMXDUnzefKnG/k6N0WBM31bw1SKhUcKqreJ6Cq49pFp0eenqCprfw+u3OXnaYW17lcAYYNbEVNZ4/OCcMMyzsiKstuN61d7QptEoU2+WODo7plBaodtxOD08Ip8v4Xo6739wl82NkpwL9YpJu3VCvqCi6hGuH+ErBr2xw2jsM7YjHGE7HOr4TogShOR1g83VOjldRVM8xuMLihWLfCGP5wU8eXrB2FbxA6HmN/EFnFSFGhcqpTVcN5Jq1fNWG7NQpr6ySX/ok8tX2Njc4bMvPmN7e0vWjL7/8B6qAIH5IqVKMx4fR6fkDIuxAq3Dr/BHbcZhRMmqUCvX8F2H4bAvNzuDKIahkS8SF4aUcxq3r+6y1TTQw0ve/tZ7uAzpu6dUyiZmqFNUVVYbEcPRGaenHVy3iqMYPH76FN8PGbqi9m5EubpKp+/SuuhK5XXFsmiUihTMPGfnLV556w3OTu7z5qtX+Oynn3P/sIXjKvgjl62axc98+1Xa3SH3H14wdEwuei7f+O53uXv4mB9/8inlhqi/rLK3vSLttQtGiXZ3RKtnYzs+g6GH54s1yML1xG6jhqKIOAfxqqQEFEyHGze2qTVM8hUfx7FxHZ1hN0f3UgBgkUAhrMFtKrWcVGA2auu4rku/N2C1scnZ+SHNRpFep0u1WqBRq3N8dEqxXKBo6dhjn3uHbcKcKW2Xx65OpfkqTmDh+D7Nco7zowNQLQJjjYJVo1RoEmDSuzjBCPtUimDVG3ihS7VSkAkvVc2kwIhyoc3Qf8LJxSN0w0BV8/g08LV1/PwmkRYDYC3XAKtBaFQlALYjBV+qSsX6G+syY9VhUj8vgS0SPkqrzYzd7FSGl5g7xIAy+0rha7zxntw35mx5s6qhme9mFLbP21zNfjdu3bMwTB5zgRJ2/rx/9DmmEDxt5/yGuTyVBLhTJWEW0mQhYAoSJACeU3FKUJKcZGaDXaj3RaJGogCVD8+Z70/qh/4RTzLzwFJ8XNaVDcP09h6HTdbOTW7Tc/BP1G/MxiG9huyGvfh9eq5QtHv+mpJ+ySoE09qhqfJxxno6MyYkPBXwVVjrZ0D0M+dI3ljU3zNwYa4PJiBlTkGdQrXngea0X+fteiftSqm1UACnajYZ/ySeiaWtOI6WgLU4tvHv588bT9HFhP/roEQ25hPoNQcqJ32atVXPKsUTgP7McMskD2QVeGkrJ8edDKEEUGbg7nwNU3kO+bjx7LXOA8BsUsH049P5K+zfF8UmO38C8VybJp5kElBiFjZNCoj7Y2pNm+33bFzmbaSzc2N+3ZtZX2aKVk8/mV5jdi7LVXzegnvRmEmuJ7tei/G3aBSl4zKbVDB7jfH1yzUkO36S5ITsdWYBcAp/4yua3lu+fulKEyLi8z0DIzPvLerf9C43f47seJm3Cl8057Lfz0LdRW2f6R9Zs3vx2Hv2WtKkj1kb+0X3nDSCaUzm15407hO3htRGXZRCkMm88Stb531SGz7Oq4pffwxr4nQ0iOuRCUgZhfJ0TU3fT+7ac2UgZuZzJpFkhvpngh1XQZ99yQSKpI7885wwsmtnFgAvVpZPkzCyzxrZsz5vvZ1RmH+d+8iCAbToXp09z84SAH/9krH87TICywgsI7CMwDICywgsI7CMwAsVgSUAfqG6Y9mYFy0Cv/m3f4kVAc5yQmGoU1/dZ23zpqwXGXkKit/m8ugnBM4Tio0ql4M2ptahaG7R70fYoUvoVmmUtrG0Ivl6mV//F3/A//l3vo9iO6yurVAvlbjaqLOzVaOYiygXNOri57ffpXzzZcJIQAV9dsNF2juLvRsBgANp7SvtfUUGfQYAx1vhGSVwurWd1H0Skt5I/E9uqvm4nae0Lx4xGnfo9B3+/j/8p/THPoYAcIbN5naNcqXI2XGfXgdOnw7I50xMy+Hq9ToDu0+g5nh66vLRhxe8vGbys69d509992fpd++hFnqsX60xiAK+enDJw8djvrrjct4aSQhULo85OrIZDwwe3euzVq+i+iMaFYV/77u3KVUFNNH54e895ctHF+zu14hCk8cPL3j7jV1u37rJx394n6enJ/j6mP3XG3x5t8/jRzahq0ol5LvvWdy4GVE0Shwe2Fy7usVg0Mce69y9c4Ztw3s/s8fV65scPD7h/R8cUciV8QOPkTugPxD1hFUKpRK2HWC7Lq7vSvtXoeLVEQrgWCYxHDmyNnDTzHGlXuVPvPMqb79zA7VUICo3+ZVf/XXe/+QOpxd96UlpqJqES5ZlMRwNpSWvgISi/moul5MKS9d2MQ0Bn2PrZ0M38TxXKipRx9Tqou6wsHlWcIYRztjDMjRpd1sqCVhs49ghQ1/l/mGP0Ui02UANHXJqwFZD5+Ubq3LjqTf28VQDWy/z+s/9R/QHPrgDuuef8fZLTQbnDymoGufHQwI8jLKDVXeIIpODR118P0elVsX3RjSbJdzhmM2NJlu7K1x0ztGNMoN+wNnhiQQ3jqPx009P2Nwscv36OroW0G5dsLJaRreg1/ek7bNQ2+YKFdqdEV6gE4QqzsghdF2MMKCaNynndXQtlPViVd3k7LKL6ysSHntBRBCpKJoh1d2qapHPiZrRTYZDR8L/04uWtBDfv/YSd+8fUqo2WF3f4qu791hdWyUIPQ4eP6BRK0qwqWh5SpU8ZwdPqFerHLbOcFpPMSIbV1UpWFUKVpF+tyuBw6QmqwB+QYBnDyjndBrlAo18yM++ewVFVwi0MVt7NTTVR/MjdtaamFqP4eiCVnvI0ZGDWWny4OCxVDQObQfHi9D0Av2RSrvVo1kpUbZylC2T7bVNTo/PcUXiwrDHN9+9xcXFI04uXc4vx4zbQ/abOb7zrVdpdTvcu3uCG+boOTrX33iNqGDwww//kLHnUCxpMjmmKpJWToagFrnsuvQHNq4rdIcGimJJhbYUOCYKV0MXNtGwVjfY3KwxGl+ysVtmPBoxGkb02gbOWCi387hej3KxSGfQZnW9iT3ypS16qVDi9Vff4v69TyjmDXJWjtAfous6vhuiRjp505Jz5rTT4YvHR2D5XPYiqo0dVLMua5/XyiVODs/wPBOjuintqXO5Ck5o4o5GhOOenM/l9XVsuy+t1Q3dwvJ8yqpNQe9gFV16w0NanceYpknIBoGxjyOyIYwV0OtouSZafpXIqmFjMgrAS5WlCZgSIFCVFv3JxnMK3TKb/HLZn9TezVbLnbVnzSquZjZVk43kWEU1J92JpVayn9LfJ+hrcnAJ4RZt+KY1DeeOP7vBn/hOSzI1PcgiEJ19L+YZ8+Bn8dNCwu2m6rAJg57WAqNhI7UAACAASURBVJyA0eQQ6TVO1ILZjeIUGiKW1CTeafwTIJe1n00jKOFwJlIzQCuBrynYidWwMRKafie1BE3UhikEzkDMFEDLc2asiWdApcz3ipVe6eem51HiOrxJvdPEzXnSN7LvFqhBJ4A4UcvNH/vrnuPmIeoMmI8bOH3WEfWF50BgdvzPbPon4y4LPsTvBVjJ1oyNrz3NpYvtXuVppSIuSWJQ43rc6bniJkxH/STW8yrLZE7NArYk7hNFYyL8TRWSamJLnqkBOjlvkhQyuc5UhZ2ojFMg/gz8SGGReAzJdIb8XFpHPAtzpePItLZzXJY4mQ0Z5bdIcpxCkVlIO4Gi2fNl1K8SuacKYNmOqRW9sHiXZ0zWhVRnn8YxXb/SpItpTfFYITtJjklrOc8rsLMLVgrIn2NJnF2vpOV7uiYmgZwqtKcWu/Gcj19ZBW8W6k3mXtq2dI2R9tWzEE2ocsVbWbV+CgDTmMTK3WQsyVgmEFkGKX6mn5nvia19+t5sskg6zyZpAs+3yM5YeU/mZnLtsm0ZZXR2BUwBdTpm02EyC+dn1dyL1rf572evcR5eztxDomACgOdj8yw8nK4L8zFcdL50eD0z15JlI4Wd8Xo/nSBx/8ZvyD5P1vHZusjTfnwGVGfGjTh2Wn9cxnpu3KYOEpnpOYH/6RhPVrzJR4TTUPwskF7hbK3p7LjP/lt8WqwVz+3z+fGeTPB5+BuvV9OQxc8emTvk/Dyfi4ecj4tSKzIJErPxSNbqhUk9z26XLQHwougt31tGYBmBZQSWEVhGYBmBZQSWEXhRI7AEwC9qzyzb9UJE4PPf+YtEiiMtXiv1fZqb19HUEu4Y3PEQLbygdfwT8qYvAUHPaTHofIzd02m1Ajb2r3B5rJBX65RzBYrNMt//gzv8xj/9Ef3TFqvra6w1m5SjiK2NCvu7KyjBmDAKeOk732XnrXcJ9bxID59sQMb2ZOmGpQDAAhgIAOwnm0Ai+1pWE5vWDZYFJZM/h2XWeaIglX/oxhoeJbIJ7AsGvSNcd8DIgV/91d/gydE5I7fP7n6FQknH9lSeHgpLWk0qTHNWyNZ2gfXNAiNvTN/RePRkxFdf9Hl93eR7b7/G977zs7Tadyg1bbTymMvRgJGX5/d/LGBziY8+OpPK0JdfXufhwUOOjxyePApZbVTxxyOKVsR3vn2LlVWxoesxHub5f379Uwn39vc2eHD3EdsbFb777dexRwF37h1w3L6ktlPEDgr89NMzel2PKPC4/arFa28Uiewcj+/3WVvLs75p0brwaV/6HB60WFnL8d63bqBp8K9++w6eo1Kt1zm5OGE8UlC1HHpOw/M9CWdFXWjNKEooq0chJUsotiNcT1g052nmLK7WSvzit97k5st7FFZX8HI1/sr/8Xf44sExF52RBJAEIaEvALOAZxFjd4RuaXLjSmwWCWvw0XBEs96g3x8wHAyl7bFQRAr4b+Z8ikUdRY2IfJXI03HGATnToFbTJXTzfRfHDog0i97A5ehkRCjhs4oReaxUVfa2apRKFgN7TNcNqO6+xqt/8j8DDEYXD3EuP8YKHmOFfeqFGpenLv1+G8XoUt8UMTE5Ow1wXGGTrOH6I2rVvNxU39laYXW9THfYQjeKhL7Fgy8eYZoW7Y7D06cj9q40qVYMWWN7NLSp1fOUagUuWzb9/hBF1aRF9nDkSateYZU97A1Qw4CiodEsW2yt1cnlDC66XVrdMa6vE6oWXigq9foM7QFWzpCbpZpqomASRZqEyWZO2AW7rG/tUa2vc3R8jlmoUKmvcHbRJowUarUK3c6FrItsWSUicii6UNFfyPrDZ8MegbCAdwdElkWpUCNn5BgNBlTLZcaOTRD6BJFQvo7lelKyDMLxmLdu73Jtp8R43Gf36irFssL6ag2nP6BoKVQrEZ7f5+ioxcmZQ65a5/GTI3J5g/HYxnZ9NKNAtx/SuuhJ6+mNlVW0KKJk5lEChYOTMypFixvXVjGMDvcO2nQ6PnkUajq8/cZVUF2ePOwycgxGYY7ixipqtcCjszMeH59J+2ZNGWPpIf1LBz8UFvcqtiPsn21pmSzqAotKoYEXyCQFUS27XLJo1PJc2a5weXEm60KPvDaNZpXL86Gch/bYY22tJi3NxRgfjoeEaiSV7VHosdqss72+x+X5U5zxiNCL2Ngo4ftjCXNE4sPq6gYj26PvjGgP25x3etiBwWAsFNIb2F5Eo9mQySG2Y6CWN+V8NXI12qN4E97pnlM0FdZ3rjDqdSmXcrJ2b5GAkjKmqAyk5Xqh7HLR+oJu94hC6Sqeso2bq6EVtvGoE2kV1NwKkVkjMEuMJQCObd2Tbe8Y4sm1PoVEYiM/rd+a1h+dKk+nirwM4cjCjglkSaDuArVreqOdB22pui7lFHHN2WSbd87ZWG74pjAsOWBaf1ZeU2aHXG7qZ5VF6TGl7Wramum/U1YcI6I4MBMAPmlcfKHybpZsGi+CyvPXKtud2r1m7WITu2h5ugwAFrfRVDUcHyu2eE339CdWtQnnTlXRccsTdXIKyEXbJeBUY1v+KFHpZjafU9gxsfJO25Nsys/EOHH3mFz3xOI4IgZsSQSTxspQx8RhCoDnnromtsPJ11NAJ9WgyWcnNauzlssyNAuskDOJBc/YJCd9m/ZxzFxnoetkdGTgVhZCzeYVTMf8pK6qGDthghDkNcRjOn7+icGCHENaZsxOgNc0OIvA1/wD67QbUxiTUajLXybqc3GuZAxlAY9oZ7bdacAn9sSyRnVsGB+HbhYiyvfSeq2TxqWq8ulYiOOcAuD4/bT+8dQ5IFEAT8B5Aqwyavh5q+UUZk2m92T9SNqadG3az9n1R654yfWkYz8eDsl8y9h3x+rB+GBZ9eUMDMwuj0mY5tsbT+eMTbpIHkhxUwK+U5g0SRR4xmJ3cSJGirBSKJdOvZiPZ+dJkuSSgMKE4cX9M5muCSifAcAJmEvWZelhkJkj8vIzAFj2cWI1LVfABbWs52HqdO5NkzIkwMysZykAnsQpmWPpOipjPnWvlv02qTaeDMSsqnc2CSi5+8wA9DgqU9g56dxMElM6wIUCOI7dDACesYKPrzJOCvmaeZW0YXKszE5KPEaniSwzyQ3JPePZvpyuPc8mA0zbMdsncUun4ZgFwJMxliRhPKusje9+07UjXT9m19z4GucSLbL3yszCNz1C/Ewj+zZzH0o/Or1jJu9Muy1+I10bUoid+di0Z9IlIgl+NvFscozZ+3PSmOQckyeK6RUkCV6TlXSB6nr6iBKxs6wBnOn95T+XEVhGYBmBZQSWEVhGYBmBZQRe9AgsAfCL3kPL9v07jcBv/43vYRWL3Hz5LdauvIc39qRiNvADfLuPN3pM//JzCrpJaWsPTx3Ta79P58xGVRqgF7k4UtGCPKW8RWNrhactlb/z9/4lT+8/Ymt7m2atRs732N1q0mzkMRSHbq/Dd/78n2Pnjbek4lVaEEYCO8SZ6fGmgti4ScBw8rvUzi12iBY7LcLyLKkdLKvcyW25ZLMw/jNXbsHI4rMOkdOSlrm202Mw8vhH/+8/45NPvkAgs2vXa5RqRT6/e8HB46G0lxZKvlLBZ2urjKL71FfKjFyDL+9fcng45rvXV/jln/k2P/ut7/Lg8H2c8CHV1YBHRxdE5grdscaDRy3ufDHi5OmQd969xXn7gOFIwbZz3L9zhilsJsOQ63srfPvb69RqKoba4G//3R9xejnm+rUNeq0WjQq8dnuT7a01Ol2Xs/aAzx89orK6ycFRl/sPWzJeO/t53nxzhfb5mKNHfdZWcnzne1v86A+OiAJTKkADd0yjmef2q3v8+P0D+j0fIaIaOT6ul8cPVCLdlYBMqqhDhVAxpFWrIazADU1ufgiYGATQMDRe3V7hP/zF73L7jZcprW/R8TX+m7/0V/j8wTGdgcPa2ga+60nlrysgMAqON5ZQL5+z8ATkJWLQ70mbW6GWFGrgYrHEYDBE0yNyuQgrF/dq4AqYlMOzQ4qFHFE0Qtd9CaxdO8DUc+h6ju7ApjcS5xPqw4iiCTeurlAqKfTHIzqjiM3bP8/VX/gvBK0i7x1B60O6Jz+gkg8pmQ2ZENA+P6OYH7N/RWHk6hw8EcroAkJ71h92ZE3keqVCuaTLY+u5CNMs4Ts6j+4dY5p5Ts+6XLYcNjcaqKorQaqopV0oCZAsbMI9GaPxeIRuWuiizvZIJExEOKOhVP3WiiaWGrDarOGHEUetHq3OCMOqoBp5rGKBSAk4PX+KKTpLWPGpmqxNKxTCYyfEsgpEGKxt7lCurXLZ6qJoOWnznS/W0Yw8F+0Wnjdmfa3BeCzmooVhwfmTxzjjIY3dTY7vfUbkjdAKJarFIr7jSpX3anOVi8tzzJzByOnT7V4yHggFcA49jNhZLbNWE7bfkbRIrlZNmrUS3niAqQdUq+AFYw4PT3l80OHqrZscPD2kVMzhOi6O68vaxm5ocHLSxXNhrbFKXgDo7oBGtUmr0yNvKmysmpSqfQ6PR5yf2Ww14vXoxtU1TCukbG4wdgq0xxFDLeL++REXI5veOGRo94iCEXlLwaCAbefp9KE/Gsoa6Zop1NnIuSPGrqaE6JrP9maDvZ0mtYLCg/tPqNWqnLdP2L+yzf37R9jCEt0NWVurUKkWyZsVLlptiuUig0GX9bUiecsgb1QZdLsoocbRwTFvvrGHoo6lg4GiBnhhjv4woFQuS8B20emhWWUOD1tS+a6ZFlY5R7VURdOrjJRVdKMJZp2LUUi5VqR98hAjGLOzewO3P6Qg+gyXguLSMEPMYIip5Wg0DAyzRbvzJZpew1fXcMwmSmGfvlskVMtEep3IqBGKZBF0XGErLOGLqEkar8eqsAJONu/FJr1QkaUwJa1rKT4XCjCcKGJm1HfJDuW80lJCBAG/5lW/c/AoVZiJ46eQarpJPKvETW/OWSXrzA075UyJtW7cbgGAkzvVHMiT15rE4RkV61y7F0ELcY0CAM8rx+YVX5N2J0BLHmtR3dOMJXAMTFMYn7EDzlxwCkCym9RZpZ24PmGBK1doAWQk+4nvx8LpId1czvCqeEykyrpUkSs2qtOavQIEJtami4BJDIJmgUb8U9wPqRVy2sfZY0yVoLLjEoVmvKkvPyeh0tTG9Ose1p7XB9mx9SzgiI+Y/W4Ks9LvpfET1unZ1yI1mfisTH9L6j+n343BdgLCUNDVWEEZj7FnbcLjc6da+Sx8FTM1k6yXVTMvCk6mVu3kepLOl8rlpF9n0G5aWzaFrwvVatMRLr47A5VimiNfMh6Jol+AVDEe4j6fvibjN+mHdO5m4z+xrJ1A2um4jlV78zV9kwTG1DUgOV163rTWsGx7pjXJ0+tsJBM3DdFXWXvpGUifTqj5+qsidukcT5Ir0jEh16qk6reYK8KuN/2dnLvPQPeMOnKBEjEbL/nvTB/EOSvxrJzMgRSUpspe4fqT1KWO/wbIBi0+dwq15xXU6VyNAewcSM3Mr/k2Lvo5nhPxuefH1TOJDFJVngBMeXmzUDWOY3pdUzCbXRPkv9MJl+l5CWmlUnr6/XStWJQMkX51/nfPPfYCADwdU9MMqGw8JutUCkjnYp0Fi5P2zM23yfvxQodIBZ3vs+fD+emdY5IssSA5JGM8vTBxJAvh0/aEmVrl87bP2fUinu9Tne6k7fM3tex1z61hs3NjenSxziR/+U7dGtJ69IvW16SO/aK+X/T8IMaqiHd23GcTBrKnEN/faa4856zLt5cRWEZgGYFlBJYRWEZgGYFlBJYRePEisATAL16fLFv0AkXgH/yPr/Put3+O1fVrqOYmbjhiZPdxHZ+8maOc63N+9D4Fw6SyeQs7Cjk5/j1p92yPcjx93MW3y+TMMpal4agR3//BXT740SE5VFk71hmNqOkCCpV57xuvMOyd0qhV+DN/4T+hdu0aoQBPvo0qav1Gws4w3viIVcGptWPy13W8K5VEMN4+m0LgVDuc2bCUFomiFLAaQ2Wvh2O3cD1Ro1TnX/zW9/m93/0hlbKFabl4YcTl0OLp0VBanRqmz0rDwjQ9xnaPWy/dwAuK/Ognd7i47PPLb9/m595+i2u3bnHn4Y+4aP+UKzdKeIHG3cd96uu3+Pindxl1izy6f4ZpamzsrHF0eomRK/HJx/cY9TT0KAf+kD/z79/g5vUaRavKb/6LJ/zow0cU8xrbG000Onzr3T22d0qcnXS5aLmMI5Oji0su+iOenA8YjaFWN7jx0iqXZ5e0T8bUqxq/8Kf3ODoc8+WXbVk/9/J0QCGvce3GGrXqKvfvP+X8fEC/HzIcCZNnnXxZJ1BGFERtWTckQJcyGs8eSwCcE0pLRUdTDKpqwMubVb73jdd46713qW7tcemE/Ld/6S/z6OSSdn9Mo75CbzCU8E61LPLlCr1OB1NXsQydwHMIfI/RoI8pbW6FFbRJqVSh1+sRRi75HBIAB4GL5wltdwHXFrVai7huFxQPx/YksPJHQiUM9Y0yR+cdjJyGEml4tsPV/ZKMU7s3ZGDn2X/9l7n6J/8iSuiSsx/TefCvUd0vqRQU7JHK2XGPs6OnrJYVXn+9ztjX+fJeh0ipMnRcOc51XaFRq6KrPuWKRi4v6hcLaKhy8OCMMFLp9IQFeI9mo0CjUaJgWTx69BSrkMOwDIYjcW2+JIrFYpF8Podrj6UVet5SUUJRR1ljb3uN0bBPf+TQcRRGjku5WpW1fQMB60OFTruDputYpiprzDruCEUA8b6wsNalHXS5XKdUaUir6LEdyDqxqlYgjDSscgVHDWk263TaA3S9yNnFEWdPHuLZI17/9jf5/Ec/JKcp1Dc2JZw+O3pCrVwlcINYfaz49AYthqMew34PS9EoGhalnEa1GLHWLLG71eA7P/MOD+5+iRqJtg24cm2No5ND7t07YDRSeOXVl/F8W9ZnXltdkWPosjvEzDd4ctThq6+eUMxXUCON1lkfURK02qig+EOubBdYXfM4v3Q4PbNplouYnset6ztU6yXaT0U9X5WNKzf59NE9Dtst8s0mvprjzr272OM+TWHVrphAkU7Pp9NvE6mBKDGO43lomi7XqyiwadbzrDTzXN1bJad6nJ/1OD25wCxobGyu8+jxOfVak9GwTbmSk/EdD8UiJeZdRKViMegfk7cE6K8QugHnJ21W6qt8491rqPqIO/c+RdFDeiODw6Mea6sVlEgka+j0RwHFXI1HD47pDRzMakEq5dbW96ltvM7K2g2Ozl1OBwrFcpWD+59RtmBjcxu72yJnKowNX9Z/b1hghiN0xaJeLVHMuxRyl3iBg15YpW1XCAv7XAx1ekOVfHUHPd/E1wp4ioEThtIGWtrwJ0obaT2bbJQLoBEEsXVl+spCwhRQSJCYbDpnVZPZPVdZg3Aeps1tyGc3PkVN2iwATn/3x7k9Zzd95UNmVo0WRaJowWSTdXJdCXDLnmceBk82oycq6WdhhtynTuyXszAnDmuCWRJFX7Y+YXpeCaETMJu+NwHKCylxcr5EYSeAhjiLbEYC2GS7Z2yjMzUaU4vdVI+V3L6zfGdipTmBRvKAiSIyvuenG9ozoDU5trScTxW56fETEJ90RAY+x9Q+hW8S7i1Q3MaxTBWZ0036+Q3zRTBm/r0Z2D9RFcZtnofa2Y37bP9mAXAWIKT9Lj4r1eEJWJvEV06cKaRKky1SdVz6/ezcmPw7BZ4z9tsCdsZxWTRnJmM6HROJJfE8PEuvU7p/zI3duIcS4DcHT2ZxfLwwxEq86YVn4WgK8CXgSbpx8gQ5d2xZIzp9uhRwWl7gbDvidSN5xpxA8qnKVIQ6BYfZcZAFvakCeL4d8/0anyjBTUmN13kF5YzSV/Le6dojz58kNkgYPjfvg0QdK76RPW6akDGJRaLoFs/QXwcfZ2yck/ko18eEoM9AqWRcyuMlc1BC7sQxQMRZDudU5Z1Z7EX8FoHe7LVmx+b8HEvn8EK4mpFnTueKyJ+YXdMnIHBubs3fPybJSxP76MwnvqbubZr8Ot/GrO12NgYzFu8Zy/vpgJ4mdMTODrPEcv5ekr1vpZV1JmMtI3OW38vAzmwd7TR+2XukOO4iW+xs3J4HgKcpRIl1/wLYP/skkZnPX5tIIs6eVQtPW5OFv5P7ZQKA5+HvTLsz4Y0TluNX6rgxA5UziuMUAM/OvflRlRxLOqo8+6zxzBhMk87S5J35cTejOp8ee6PRWHzi5bvLCCwjsIzAMgLLCCwjsIzAMgLLCLyAEVgC4BewU5ZNenEi8M/+2i9QW2mwur1HvrjN07MDxC7R/t5NDNPE6X2G3f+MaqmBVb6GVmpwdPQBvhtwctjH6ebQohJBpGAUTXxd59MvO/z6P/oDQntEqIJjO+w1qlRLOVabJq+8tMs33n2T/bfeILe1KVWkQjlH6MhafsKYThFqoTCI7UGlAkgTxcdim7hkMyreGYpVwBIEpz/Hf2bH+4GJzZ2qCHgpeJSD7/UIwz6hrvLpTz7hJx/8hKPDA1TGmPkCT9uiDmuILaGawtpqAcfp0KwXKOTyjMc5Pv38qVR8/ulvvsnPvPcWnu7xb37vn7GyEtCoh2zt7PMvf/cBLiVMoe47GhO4KucXp6ALK12TgeNx78EZg66CN1Lx7SHvvN7ke9+9yc7mKo56jV/5W7/J/XuPubq3TjFn89ZrG1y5UpTxf/y4RasTUltf5fDijIfHF7S6PqqpcP3WGt1Wl0F7QLOm8frbVQq5FT766DGi9K49CAmDgHxBY/fKJr3umIODNqOhgIkqhlVANURTFVYaTQmAHV/YKwf4zphaMS/rvdq2JyGr4XR4ZbPCL3/3XV59+21qWzv0fPjv/+r/xPFlh9PLLhubuxw8PcUJFJqbuyhWgWG3ixEFeI6DZaiEvsP5yZG0dBYw2DJNeU6xXeV7DuWSgWlF+IGDbfsoUQ7PVSiVSoSReG8k1coi1m4/JBQqy90iPi5h5FMrlem1emys65RrFufdMQOnzPZLP8/rv/Qf02sd0z74GMt+wkZ9QCmnMOg5tC9bPHl8SDkX8a33rtAdeTx80uOiLWyswchbsp2lfAlVEe0Oaa6WsUUtYlmnWJF2zkKV6vsRa2t17FGfnrB1VkU/FBiMfQloZZ1lTQCUiIKpYxliYz8gJ+vKatTqJamE7fW6nLd6eEqe0XhEqVrEMAxsR1gRW4zGPo7rkS9Y+IGNqkeousXZWVdaXVt6AU0zsaw8Vi6PouoMRg6FQpPmyiZGucpIFYprA88JKRUb/OTj93F6FwjCevW1V7jz0R+SU3W2r92ScP7OF59TLYqEkDyuM8IwwfWHUkmsqdA5u8RUDIo5g43VMqbu8MrNPSwtQA08DCNA1cfs7DUkfO12R4xHEe++dRtDC2lfnnF1f5fLdpcAEzsw6Qzg/R99iaqK2Gm0zoe4Dlh5g4LusL2qsL0h7IgLnJ4OyGk60WhMpZTDdhVGFxErK5tU1lZ5eHJMrtlAL5U4aXc5fHpMEEasr65h6Ab9nke7O2bsDYlUXyqtHd+XiRGmpsk6xqbms7VRppRX2N1sQqTx4MEB1UaJYinPZauP5+iUyxa6EbC+3uDg4IRaTYB4DV0To31Ev9ejXtpg1O/LeuyVYpX9/Tq67nJy9hTf9zhtR2hWlVI+pNc6kqDV9cHSRUKJydPjFv3Ixw+EGrjE9tXXeeWlN2Xt5IuBgRdaXJye4tlDNnb2CJ0BjtcjKltE4x51S9SBH0oFuZg7Wuiyu6GRL4ghlKM1LNKO6gyCEj4ltNwqoV6RYzLSLcZBDIBRNamRkwrRZPNYAjihAA7iGqZiKZfq2enOJ6JGpeQIqZJK/E4CjvjRTnKDdGNV3hemoDA9TBYcZjfM5b0lUXnGt4w548bMpujMVnm2LqqEPbHyON1AF9coFX4ZZdI86Ms+AcQwQl7YBGqIY0x45rzKUlguJCGQNQwzqr84fjEUk+1JYPF8W6QVbGKxG7clUdwmtqvZWMSb9/H/i7+jxArTVF072dROoV0W1k/VltL0P9PWaTcnYCpFivLant24TyHODACe9H2s1hXHT+GOPMIcbJb9EFMJCSG0FDhnEwwybZw/1/Pg1wR6Lkg4mO/r2ae/pL8m4HsWNGf7LfU3yVzWzKHEN7Pq6zhRLo1jfJ5UjZjWYJ1/Ep0HLzOQIjMfJnWFMwBmUb/IkZWOxQnkmCqs0/GUnmeiLZ4IEBO4lJ5nXk2YqDUn7U4uNwVM6fElVJHq9gw4zEDmFNDMzHPZqASupCrORWpSOchiNCXLTWcg62SMp8+kyRspJJuC6gSmz3WIHMtyDYzhVNYCenZsxN+X82sBAE4/K5SNMdROPi/1gBlgnJxfqqbnjhNPycVAbT5pQbZ1MjenKtnpWp2eKP6vHKkCZCVuJWIch7GtxrPq7uQ6s+tHen1ZVXx2LC9qX/b7M/M6owBOYy4/mzoEJOu67PUEzqfXO7EUzyQSzIzFSUzmsWIShxlIOb27PQ+IZsdAbPE+TVjJVJKdxHgmAeJrbLGz61l6P4n7aXY+pn2XBeWT8ZSJkxw5c7Vu0whkLzkL6rPXlvZVVnk7Y7+cJmJMzpF9MsjkDE8jkR5yOsfT+Z5Za+JJlflouv4k9cSn1z/bn5OfJgM+/eSs+8D03SkUly1P5nEWyj9vfc26E6R/98bxXgCGM3by2atadP8S763X67MXv/xpGYFlBJYRWEZgGYFlBJYRWEZgGYEXOAJLAPwCd86yaf/uI/DX/8vbvPLmLYxiHjO3SrlexHbGFKwKFgFB9BDPv0/BXKdcfYl8Y5vLzn1ZD/Xpw0v8y6JUgGJpjPE56w/5rd/6lCePR2iRKzS9coP/9as77Gw22N2uUs7DN775Frtvv45eKeMHYgM4QA1Fnd9A1noV/xWAUv4Rq6powntW04ikTZzYZIvBcLzNNP2f3P5IdxSSP9LjDUgNAl3WUI3CEZEywIscjh8fcPbkhH/093+N1VqRHDEuPQAAIABJREFUKzf3+N0//IzhuMTJ2SWbuxVyou5sPpJKxYuTFqO+wcHjHleurvHz773DG2/f4qP7H3Ln3idsbRg0a7C2usOPPjzlD358zBtv3ubg3hmba1s8PT7goj1GNQWUNPnsqyMC32LQHRPaLmvVPH/2l9/m7Te3KK29zP/1d7/Pb//W+6ytlNlcy7GxovDWG9uE3piz0y4PHw649cotjrsXtGyb87aDHY2orRQY9lxCd8z2psHaRsTe3hU+++yY4ycCtlY4PenI2rKb2yUcN6DT9RgMFBTNpFSp0h2MsQp5yqUKhlCGWgK2etKKuFEpUS6UCQOFQbeP0j/l9kaR/+AXvsXLb71Jrt7gqNPhf/mVv4EbKTw8PGJ9c5cv7z3BweL6q+/SGvr4owH5yJM1TivFHJ4z4PHDe5QLeTQBH02LVqslAaXr2JTLBQwzJAgd+v0xga/j+6q0idYNZP1cVTXpt128sRhXEeVGxMZ6Uaozd1dXcYdCKTzGKOic9T064xK7t77Jjbe/wcO7nzJqH3F9vcb2GqzW8jx5eEAQ9jg+OiIMPN544yq98ZjTS5v7j2LLXWGP7Tg+SiASDXwsI2Rze4Xh0KdSWef4tMPYjtBNYcHdxTJ1Bv02gTekVDaIFAtH1PCVduUQuC4CmVXyBkVTJWcoiN8Ku2BNV6Xq1MrnOb/s4AcG/UGPYrGAbhq4ro9uiESFgFavh1XMo+gKlVqFwBMK/nN0NSf7NAhCfM+jWMwRCLWmH1GurLC+sYdWqGDrGsWCiaZaWFaZn376Ad2zJxQLFpWtLY6+uiNh4/a12+g5la+++FzWAd7f2efJ4SPCcEykutSqBYq5HPe/uosSCFv1As2VIvbghJ21Gqo3ZndrHU11qDdNfGXExeWFrEXd74x5+eoG9bKJ7464srfDk6NTeiOfzkih75rcuXdCpxcwHHh02kIFrklL5J0Vha16wMs3anhRjouLEcK8PBqP0TSVwdBHcwusrq5hRy49x+XqK69glkr83gd/gB8Z0hq7VKziOSMGA1fWldbMCCcYEUSetDjWVVOq1qXNvDdge7NMFIypV4psbmzg+Q7Fqkmv3yMKDZ4+6bG/v43jddnebXLnyzvU6nW8wKderXN6ckTeNGhWN2UCQPuyTbO2QrOZR1cDHHtMr9vnrKuhmRW2N3I8uveJrKHtRYpc58r5OsNRyP2LExxf4aLtUm82eP3mDfb3bqAVNzh82qfbGdPqDKhvXsd1xlIpHhZNgnGLigWRO0TTIgq5HEYEawWD6ze2WFlv8uhkzPHY4mIsYHIBLb+CUVhlHBgEmokTRbI9AgALLwdhIS/TeJJalELtFQVizY+3TAVUnCCrJIFHbpImADjekI2thSc2y+ltNCGhsRI0q3Z69j4bQ8IYqsxvlM6o1JKvzr83r97JKs/EZ2MAPPv4Ob+5nZ57EVRMgXEWWE+uQjgEpJvrE5Az3TROwafcrBexyCiE5PEyqtOJ8joBvFmF1SSsszw2BqwJ8hJ9mlUFytqqmQ3zLAwTHhILAXCiCJMQIflurL6dWvimCuBU/SballWNT+yNMzQhk0owxYYJtE7Hh1Cjp3viEljFJ00SC7IX8kxVx69XQmaG3POgcdyHyXh/jlJ9OrQFsE4UavOwOPnuPByMjx9/eFYBmV7o4rq62dmSVYVOYWUKReNPZuHBwvE6sfV9FnrN2AyntTjjPI7JK2v/vsiMOwuf0i+lfZkFKBLWpWrNBGal559Al8zFCx1/Nv6LagDLRIJkLYqLjSyISfpe2uHyZ5GwmLErniRRZBIAJiefYq+FfTwHdbNAV/aftMWPx5oAwGmfpkdNrW+lHffcXE/7N1sbOAuZsmNlvu/jbpzaKacxjr8Tv58mB6QKYKFmlIpwaVEeA2DZhhmoPjGTnpgBpaB/HtY9A7GfowKdafuk9nB88tSd4JlkEHF1KQAWNtbib5NsQDIANP1Ndvz+UckkWVv79LBSIa1JD40Fr/AZC+rs/Mz+e6o0nwyymePNwPNU7TqnHpfHS6Fw5sLTmtXziRATx4BFc2SmbvKz69Lk+SCZk7GKNklySubVYvOKqW3+163D8SCLx2s6qFIePB/oCeSXkuvZtk7G0Rw0ThNM4rhP6xrHuVpTN4W4HaLczjThKn5WmTtgZt1N719fJ3CeXntSY2HBOJWzMuuAsATAz5lny7eXEVhGYBmBZQSWEVhGYBmBZQRe1AgsAfCL2jPLdr0QEfiV//olNnZ3Wdu+TqW8w8nlfUpllRtXrmEZBt3259jeY9xxiebqbWq7N/DDPifHj3j85RPc87y07/VUn7Gu8MGnd/n+73yF4hWl5XO335P1WTfKRV595Sr1qi7Vat/69jus3RYQIo8fIsyFUXyXwPdRZa26UNZyFfagwp7WzBdRDCNWCUgAHFf7lX8+yxrAcis3VvekfxxPar+JjTxdqkXFJg3RGJQBAQ7D1hlOf8iv/b1fpVow2b++z798/wOOjkM6fZed/SYoQwl0tGiMPw5xBzke3Gvx8kv7vPPWTWkx/Bv/6neorPjs7+bQgx4bzZuctXL85j//CdW6xvnBmM3VLSqNnKxdevdhC6u4SasXcnp+Trt9idP1yIU6r93c5M/9udto1Qb/9oeP+PVf+4C8pXFlt8ort9bYWRPwbixVuV992eGlV29xMexx7+gJRqlMa3hJvixYVBHf7nDtmolp9bl2Y4+z04gHd1wJSU9PBrQuh9RXDPxQYBlRT7UvYWGhWCZSC+zs3aTbHeA6HrtXrjMYDNCUiNVqTVTUxTQsHt27hzo859WtIr/0s6/x2rvvoJWLHJyf81f/978GmsnZZY/NnT2+FPWAbZ1X3/sTHF0O6J0fU1IcDCUib2p0O+dSjSgswoXK1Pdczs7amJYuFemaomHoEYoW0u8NsZ0Iz1cwzBz5Yk6qcMdjn1E/wnUiqSIu5AOu79ZoljQaOQstdPCFKlUPOO65dIMCjc2rlAoGtj2gmMtza/caRXNEraBxcXxIuexwcnbCYGyzd31b1g4WtVfvP+qjmjUJ2OyxT69ty/qKpaJJrVYELFbX9rn74ABVL7C+uc7Dh5/LjWLLAMMMCMIhg1GAH5pCLIppGHi2jR6FlPMaawL6hj7VSoF83qTdE/WrHSLNxHZ8NNXEGbmyrq+q6okoPqIz6DL2XYx8ETcUqu48UeDjjmyiQKFg5aXNtlRWl/Oxeloo+c0SYWgQahb1zQ10TdgfaqiqwZOje0R2j0LepLC2zuXBMXpkUtu4SlS0eHxwyPX96zRqDY6PDhmP+4SMKBYMUeKY1vkllpbHNAS4H6EpfYzQYWelwZWdDWynRbmmc9Y6RzcVrl29zpNHT9isWZQsAf58SuUCnd6Ay57DwM1x1vE5PhvR6vg4jsbZmU1/IGIbsd0UdcwCXrmxxkVriOfrlAsV/PEYXSiBFZPe+ZBc3kQVUFeBxvomA2fMRe+Cka1i5RoEkY7t9okE4CeHbsFl9xTHc/BE3WizIK0rQxHLgkK1oqLhQOBTKhUpV3Osb9d48PCQQqHKl58fcf3aNSKG5IoBwkG61+tQFIk4ehFdqInRKBcaXLuyTvvygscPDnjp1lW5yTsSwF/UY+7l+PizJ7z7xjXuf/EZmugs0yB0B+xt72BaeT45uEfPCWm1bSwjx1Y1R8HUKNdX2Ni+iqqXOG25hPmrQJXzVp8gp+EOn1CyQiH7B83BUH30IGS7ssPOxjo3XrrGSbfNR4/ajPW6rAHshgXUXAOz2KDvBHjC2F/ERdSAFclAEt7Gu71iI1XGTKzxycanqsa1gtMapkJSJ1VNiXur3ORNlEupxmcCEWKR1kTll26cyg3bSU3XdKM3NYx+dtNTWrzO7aZmN/8nm6QZRWwWVsp7lGj3nL3v/AZr+gAwr75J31+o4JG1fGdr+Emb7HTjNlFST44tVGuSt08VylK5ltrYykr3CYmc6BinjybzFtKTe6vgyoItJUrN9BqkcjCI66FmbT5j2JRsxs+ogBMr5oSEpuxPQvTkHp/WhX6eOkzioAx1nmCYuc3s5HEhqSsdw4sZa/FMHWfZV/P1VDOb7ose3hYlDqTxev7vnh1/88eWEFMO29i6Oz3mZFM/Y0k8s9GfrbeaHDRrK5u2SQClyVidU8HPJDokCvvUPjYLXuchRRbOZ2tEZ69tEQyLa4VnoEqSmJCC3Hn75xRATRTriUo1/cNvUn81UQBPlPlJQ9Ia0BL6J/2dTv0wihNT0vhPnYHTJ88pAEvjOm8XvQgIyrGVYsVMXdv59WDyXVm3M1boSzi6gPRMlK9pgkOaPBGfbDJmJAAWdvuJWlTOSmVaZ1aS4rmEkVm73tnROQ/VsiBVrFNZoDb5ZmoHnVHyyn4M5xTO4g3p0BA/54tkhslaOReDtJZ02vZF8zMdh5P7Qpo8k10bpZtDUs857ftEVTqjIs6Q6XjcPFtjPYXSWVWwdL/IvBYlT0x/Hd/hnh/jOC6TcZPYeYufY4A+hYYzx0jrsi9oR1qjPps4EX9sAYCcsw2fXGdiMzzfbnGvX/RKzxmva3HiVpK2MgtL5QcmGULJoWKYuniMLo7fovjHEyQTr/iNZ4F+Erv4yMnYzNZKX3iFz86ZyTxZYN88SUbJjMtF9775Y8yvHwvvOQsUwM8D4+L7SwvoP0aHLj+yjMAyAssILCOwjMAyAssILCPwwkRgCYBfmK5YNuRFjMBf/k93+MY33+Pqrdc4PHyCkfMxNJ+9nR1yhk5vdB80oRjcRzNWqa3vSiXu04MH3Pv8Hl5fRY10FMvCJuK0O+b/+40fcnlmUzBzlPI5mtWS8BzmpVs73LixRa1u8dIrN9m8eRWtmIsBgPhDOPAIAz+uMBgEuLaL6wk1o0mhVpNgI0g26TS5uRRvM0vJpLSBTreP40jLyS9VBuJPagGITbndreCB4hAJBZ83ZtC95OP3fwi+zdrWGr/9gx/y089OiaIca5sr1Gsm2xtl2hdPGXVtDKWC62housIbr17nvHfMhw8+YetqhbWGiRW5VAtN9Nw+//oHn9PttgiHAupFNDZK5EoNPvv8hFCpUW3scvj0KcfHR9gDG8WNqBYM/sT3XkaUHP30ixM+/PAYXdXZ26zzc998iZs7eYqmqIEb8G9//yFqrkS+XuPzB3co1mo06hq9ziluYDF2B9y4VURT+zQ36wz7Kv0zBUVXaYuaqMcObqDgKxpjL8Qej6kW8xQLFazSOuv7L3N80ce0Suzt3eT45IhCMc9ac4Net0O9YvHlh7/P6Og+OwWf77y5z5/65V+kvLbOyWDIX/5f/zcGwzGqprB7dZsPPz/icmTyyjs/x8HTc4YXxwT9cxpVoZj0CAJPKmgFjhaKX11XZf1fyzKlenZke+RMlbyhSTA9sH28SEXRdarlnLQevjjvM7ZVnFFI5LuUcz43dmps1QtonrC+ttEshbHicNq1GQY54eFMIa+QKzW5evVlqqZCPT+kZASMBz0C7xTHaRPq4OcK2F6I4xjcuTeQcQ4UVYK+06MzPMfF0FR0UycMDBS9iCdsYaMoqSXrSBtcoXAxLI3+sIvrii1eA993ZAzE9RdzBeolHUsJKRga1bLK2kaZi/Yljw6HuEERwyxIpanYi2o2VvH8ENfz8MKAVreD7fuYhRKOF+H6EaYeqwJDz6dWKeGLAsqRz97eNsdHx9iOmIMKmpFHt3JohiHrD4vjr62u8/ToIeWixWgwINAtHAGuXZVCdQUntOVmXLVco1ysouq6tHHUTegOWpimTrvdoVyqUcnlpJJYpYephazUyqw0i4yGHUrlPCfHlzRXc7z33lt89vGnbJXFOlLECzx6wwGKYXF83ueyY3De7tEZ+Jxd+Hh+nlbXZeyEaIHKamXM/mbEla0Gg4EDwprYN7DUUNb9VjVVWmIrqsnYdljdqFOua4zdjozhyC6AvoITWXRF7XBbaLRz0lJ7aHdBE2r0AF3RMDUdezSgUjSolE36vS6mocjlaWW1yutv3OTe3bsIO/rj4w4bm5v0h20a62WKJYtO+1Iqw0NPpV5uoCk6zWqD3Z01zk6e8OTJAVev7sgYC4Xw5kqFrp3n93/8gBv7+xzcv0+kRfgaGGHAO6/chsCm5XV4fHJJqxvQ6/hc29mmVtbQ9T4ba00ssyRGGxtXXmXoFHh8EnARVPHGbSxN1I7uoxoDjMghHLiU9B1u336brZ1VCa9/fPeEhxchRnGVyCwT6UWMQhnX1/ECoQzWcdWIQBUK0BA1jDVV4v/Eqj2j6pQ7wPH/pEXznP3wVJWTSoDiXeN0G1yo2FMYO70JTO8Hs1u66WbyZC85/kcCHSSISu4ySbXgGbXjZMN1uvMa/z6xEM0C4Mm+v1DjyXOkjHmqBvr/2XvvH0nONM/vEz4ifWVm+epq3zTdHA45nOHOzrpbd7tzK5wEre5+kvk7ZA6QBEi/CILuoJO51e4JOJzOAae71R5292bWjVsOh+TQs9lk+y5vstJnhhXeN0xGZmWThCBgCVzWgFPVlZERbzyviaz383y/T2oDnW7qJ+bAU9eUECjHEGKYEW9Gy03iRG2ZWURLYJxTKsn2xfbS0+3PPHezrX65DZ8/LrXXTGBtrKicwDD5zBWnSWF9zto67q38yeIHuYxxHlTEpH5yzznEkfR4ruFpIKK4xmgKuqb38ieMJEkIi/s4bc8E8KWb7KmNqmzKDMHLarvKF2N4G/dHaj0+wQayb5KLyby1aZqaDM8Yd0z9oZLB/MRGN4Xjky6agIk0VhkskNV0ExvwWaCR3HhePZb8PDFTn7YIjiFv+mkqDX183jSxQs6RTKU2XTM5hqdpf05U95mVbDJo0gQQEe+JZi9lMjH4nAWx4j4nCQjTFqrpGIrbFs/pmCNmg3jSH+nAyq0j8VviRJAUSs2qJjNFcNKvabTTbp4koMxTNE5g2KyyOO9ekCrEM1v3tLRJrs5wvncSVpotffLc6VIp1coJMk8W0hhexrV2k0/MMslS1E1Of5eB/hkV4jxwlAeH8rzxREsAXboOJcusvHYC/KXDQ17ROVmzZ0FmHJMc+MyUoDnb6nRcJeuxfEdaZz5TbU5hxtz8TMZ3EpNslUnn2GT0Z2vLBAAnpWeS+R7XUs5D2ulzTxazczlHyUupgnpmIcq9MV1Xpmy7868nCVB5BW565/k+zOcQpSrV7PUs6Sib+VNwdLIWpGboM88XaeSUH/OTtUTa0afzVD4PkoStvDI2g6ypr8NkDToXmeyZlHsgpA/dbGZMHizZEyy3CGdzeOohef7TQz7xIlY8z66VyVjPuZJMkiTi51A+OSteoROVbvxBJteTkydg/jr552c2IPOfEfKDTF5g+mGUf/akl0vHwmp9YQE9G77FvxcRWERgEYFFBBYRWERgEYFFBL68EZjaV/nyNnPRskUE/moi8Lv/+S1+9lt/jSCKeLjzMRtrTak0WVteplQt0zp7n0A7RVeuUapuYRdrBIHBvbuf8vjRQyIvgMBBUWw8qXlTefPd+/zhH/2Yom5xYXWVG5c2sRSPzbUadlHhyjMX+co3XsIqWaiGKgiAVHsK5VAg7C0loBLgbcBoOMIuFamsrBCZOoEqNnsVtCBRNCXK31jiJaa7gMG5vHi5CZtAhRQWCyWByJYPRoT+AHfYon38hNHgDEVT+Td/+j1e/8lDdN2mWChy7eo6yw0Hb9Dm5PCEolPDdkrsHeyxvFTFU10+OfiY2prJylKRJTsG32ZB1Lwd8MEHd7i8do3WSYdQD3EDk0ePOxydBKysX8H1FXZ3djg63CfwPBxLoVYpsLpS4rQz5PadFr4HVzZX+dZLV7mxabDWtBiOXP7gux9y1A+xq1XOei1cP+Dadp2NhsmTkzP2Tk65dMVhdQVCM65havoOtXqJk8Me/Y7Fex8dEppFzgZ9In/IZrPG1Us3GPhFzOZlVLsmVbZrK9s8evRAQrjtK8/Lzb2C4fPan/xLTj9+h8tVhV965Rq//bf+JuW1Dfb7I/7n3/09njzZxbLgK1+7yp/96A4HLZMXX/1l7t97hNc5IRq0qJRLuGOXfr8nYa+Ig1CkOo4lv+u6ThCFDHwBQ3UalRKnx6ecjUR1XwU/CmhUbGrlGkf7bToDcIcRSuBTMV2ubJRZrRQwhBJcVRj4Qzpen944wBdAL1IxSxrrl77KpUvP4bd3WCl28YcC+rm0Tx9SLoYUlgzaiinr/o4GBh982MGPClgFm3qzxN7jJ3LMCnWp63sMBiGGXSFQAkJvJOH15kpD2g/7oTBFRdYFFlbMUjEiaqSqIQUxfnSTSkFFj3yqBQG3BzRXLZaaNX7w2iPOOra0SLYtoQJWqFSrstbrYDhiMHTxwkgqhBXdoishvI5jmwz6XVlze3trDV0J8bwRF7a2uP/gIUEQydrKQu3rBr5MclBCBV1X2FhfY2fnsawzHIRIJbtQ0I7ckIKw4FYDWbs48CN03cR2HArFIrqpyYQDVdfkvVarS5QNjYP7t9H1PoYWUauWUNWx7G8Bjz+9fZ960+TVV1/ko/c+oGlbFAsFAkXnpN1nbfsCoeLwwx98wmB0Rnc4Yu/Ax/MqnA3HUqlth0UapR5bawFrjRpnLQHKTZTQZKlsUbJDKhWdRwctOp0QQ3O4cWOTINpjc7vM7sERmnkBT2ny6KjLk6MdPC9EZKGIus2aIdYrUTPZRihXQ9eTDgaivrFtG7jeiOF4hG2b+F7E116+znDQloprkbwhYjd0xxTLBbYvr8v1tFSwCd2Ii5uXZY1tkbay0qzRH5xx995tti9uEEQBB7tPaNQq+EaNH/34DtXCCp12i86wi69HaG7Iy9evUtR9PL3Haa/Pk/0eOzsuzfo6SzWNpVqXS+tLFAyHg/0TNi+us7r5PIf9KvfO6vhjRdp/H/f2CdUWht/HPRkQjFZ44aVvsbxaY6k24u7BkDt7LqG1RKGxTl8kR/gRhlHG923GgXCIUPANj1AJJJgX/4thaQJnUgvcFAIkQCl+Od00T0lLDDun1GbJRv9UDeFE0Zpu0kp74nRDPlOYxgrjdFs7hn/n62iKI4SCWR6X25SNa/VOauOmtq7i+ZJ/LX26S075GcqsrC1J7fo89Mzh0/MfFhIInH9Bghupop2of8Xr0lVjtq5w8sa8BXS+nqZ4ecraOde+2caklqnxXvOk1flamOf3pKfvLoNOT/lYNAUuZKLXxB45vu/JGzMlb6rwzAmGs/q08nNCJC3K5RgQ8ZHq82RDPq2/KkGvUOImMEAC4DzgySkuRdHzJAZ5qCl/lyqnUaUzQvqVJg3E0DFXzzM/3lMukPKNNOkgBwdR43q3MWDPM/AMd8woCyeq8qkxlBsnWV/mIEcKZdPEB9Gk2X4WStAU4E7uL07FS7/k+1Nr8ZzKL3+ubL4n9y1hcZJtkELoOOBxn8l6t0nfSFCfzm35MfE8UEvQ6ERkmI6p9J5mlH5TYzBREM/OE7k25Na0bB2Y0RY+XeUZj8t0TE4GSg6WJr9MuyVV2scJNiIG8ThM19sMBCbK1fT4TDUqx3QO1uWSPGRrUgXpZDlOzp+soumyriQ1fNN0nzQRJVX+pn2TsDg1tefOz6fk57wydXZ85tfk/LNissYlJQdmz5vazMcnmIzFqT8g0rmTvD4F1lJlfvLWtI548uySn+dmnhepJXvuYnN0pvGr545N+3kKCk6ika1D+b9/0rGXa5tol/gsna1z6ZKVJhDl4jGZcxOXjnSeTMbyJAlLTE3p3pF75siQzVglT0aXWEsFnJ+MHXl4Bmxzdsn5fnraMzQ/OGb56cxrs/88l4iRO2AqsSGd00/tuc++0LzEifwYjoM1/2n/tHXic25t8nLyeWv2fp72/pUFAP7CoV0cuIjAIgKLCCwisIjAIgKLCCwi8FcfgQUA/qvvg0ULvsQR+IO/+0tYTgXTcVjdqOC5A8pFR4IoXYsYh7uERpt65WXQ6yhGAd2o8tEH77K381jWWMW30dTYZvbgrMcfffdNPrq9Q8E0uLS1IYHi9lodxwqp1R2uPXuZF3/u61iW1H/FlmtCIRkEeJ4LQSRVlN1Ol2GvT6VRp7m1SWRoBFLsK0BZur0ltvUyCYfc7Irka+mGQrKxKDcXBXRIN8NCAm8MYR8lGOC6XbxRl26vz+/943/Je+/voqk2ulB2FkM2Vks8d/0C3bMu1coSFy9d4YMP32fU79PqH9NV2iytOlhaSFHXWG5UMe0Nxn6Jv3ztNZ699FXcscphu8XDx8d0eiq7ewM0U8DkMrbtcP/+p1i6sEUNGPTaXN5uYphFPvx4n9bZmK2VBtc2S1xdM7h6eQU/VPiTv7zLRw9OKNVqFAo6D3cP2GiWefnmFpE14qOPd6jXQ557vkAfn+FYZ9hS+OoL13l0fwd3bPH6m49wNUMquIf9Pi88c4nV5U2eHPro1au4XgTeiO2NS2iaIlWlq1s3GAcqphrx0x/8Ee2P3+d6TeM3fu55fvW3fg2lWmFvOOCf//6/5v7du9hWyAsvXeJ7r33C4ZnJcze/xZ2P79NvHaMKRa6q0u8PZP9bpiFrnLreWIJSPS6XJ9Xgou5r0TJZKpoMegN83ZQAOMRjqWRRtgscHbY5bnmoakFuwJlKj+WySqNk0qiUCUOF7mjE0HOJhPeuZhCqCmalyMVrrxAFBvSPsTnl5PCxTI5QGXLl8hLVuslOp40bKrQ78P57PVStiG6ZWAUF/IBBfyjHsh8IRaqCahQEDsIbj3AMhQubK3R6HUbjMZ4fSPgsbDgNXcPSdFQlQFfFGA5wTIVmrULR0LBNF80Y8dwLz/Fn33+P/WOhKrZYX2tyenKEaZkUCkVp43zaaqPbwtZZgGDoD0eYpoUSCRA9xjF1rly5QLlU4PjoAMd2OD1t4RSL7B8c4/vCglWRoFeo8Wu1MoWizclJiyjSUBVDnrNcKzMc9vCCsbQDd+wi/W4fc+jkAAAgAElEQVSfQsESgn1QPGnfXa7UKBXrjMcRlXKNpbLN8GxHWrF3OqeyfrHnduX4qlWafPzRXVZXKzz33DUe3LtHreRIlfRgpHH3/hGaJQBzEcdqYBXGHB4fcPeeiGmRk57L0A9wsGmWfVaXQmrlAq3jPuOhj6U7rNXLGHTY2Czxyc6prH3drDW5sNGk3owoN1Qe7u1QWrrER3dPODrz5bhvLtdZWanx0YfvSPhbLFqy30TchRwt9EP6/b7sC8F/OqM+pVKJ0VAkwFRw7FAmNFy/dpk3Xr+DZZfQTI1iVZN1z4Vy3NIsVpfXKBfLVEoFiDyqtQL37n9Co7nEwcGBtMd3RyPUQpN3PxTOBAq2pXI2bDMWynI/4sVrl1kqqJwNdqk1yhyfdHn8uI/vF6gvlVheDthYdqT9/uHeIc3VCrpVpdK8gla8RLdTQLPWsFfXOWzfl/3VebxH/8Tm5guv0lytUix32Dnz2OmoDKMKFJp4molmOXiegh+Y+KGBp6qyTEAkALAYP+kKnQd1OVgSbwLHSpU8NJLL+pzN3/R88bb2BDzmgYAEwOmmbTjZpM4fk8LcWegsN7ZzAFjAEgElMivlGaAaM7kJHM5DySkomgKO5J5mbRvPq98UCXDnfU2ruSZKs1SHmr6et9ycPU8eOOdfkwAtrwBO3TVmN9xnLC0n0GmidDq38Z6DdOlrs3guD/LEMXlb4Rh0TjSBYu88hdWi3dL2NyaqsgfFa9nryWvi/Om4EefLzi/ttScWufK41OJaqCTzauUUnCXW3yKZbCqGOSPVFAzOq+kaS7pztrzJSWJFZawKPgcCJEQTtq+x/FrAa/HMmeUIGdA5ByWnEXX+/OIzUzyez0OJ9LhZC9Y40SJupwTmso8nf45JADEDhbI+Sq6VB01T7ckGqaiVKSDjBPSm8U77N/8+CYBF30ib+UnPzJ47nasCLueTGbLYzdhkp/Aw+xSaA3RpP2fjOmnrbLw+CwCL8ZfBulzSTL498afd+L+AIGt3DHpyNWMzOJgoVXOWsOlczSvws/5NlNxp3fTPhVhSyR0rqKfqgie13NP4y5jJeE0SVfJzJj/vp/tyOnlg3tomfpfWNY5dD6YTYZ6+hqZW9dOKz3wfnlvD8skYyYtxnsHs2PycmrRTSQZx+sns11Tt89n1dw43lHHIzbV4rTt/7nl9OvndtP18/rKzttbi83IKgOP4x3HMkiFyb46TkyZ1orOXcglNT5sb6bGzz8zp8TP3UTn3l59ndT7VjmQcf9GzP22+zBvrTwPAnxeHL9SWOclA89b19FwLAPyForo4aBGBRQQWEVhEYBGBRQQWEVhE4EsSgQUA/pJ0xKIZX84I/MO/c5NLl29QWVri+PQx1WqBomOy1mxgmnB89gmq5dFcegmtsMHJ2QjbqnDn4w9oHe9DGKAKBTAOgWKyf9Llj777BrfvPKFYcKjYhrQ0vrTRoFYxWVmt8co3v8rNb3wV4S4rt4l8YQEtvvu4QkXnBYyHQ7rtDqPBkPrKCqsXL8iiqaEmNjbFBq7Y1JqpKSV3k8QmqDhvvPEiN+qFPXQCgFO7ULkFEroo0ZgoHOCNOhC6tDpD/pd/8E+4d/eIdnuAYxlUShFXLzb4ynOX6LbOaNSbrG1scOfux/gjl8Zajceth7R6B/hjj3rF4tkbF1C0Ol5Q4oc//hFXtm6xt9fDKjV59/177Oz2aLUDqWJcWlqWGz2nx4eEvkujXqXfbfH89U1KpSqf3D3k4ztP2Fpbpmy6bDVUrl3doLm2yQ/fvMf33/gEu1jk8vY6H997LGu83nymwVdf2eLk6JjD3X1efqXAwBhz1lPZexLxS998hrOjU3b3enxwu0XfNwl1m9GwQ61sUK/XOBYhsTcpmmUqQnXtR1SqDo3VFUrLV2gNFJ482eG91/6cpWGHlzdK/PZf/zpf+7WfJ6wusdsb8E//1b9m5+Ejio7CyprB628/4uGTIU5hlUF3KGvSih4dDEU9WFXCDQF9BQgOfFdaCAs1pbCCFkLxbt+jYOrooVCn6gxFiVKg4Bis1ITCF05PuhycjIlUE10zcHSPgjaWNVObNYcw0iSYFTbBwqbYMFUiTcFu1FlZv06vPaJ7sIvXP8b1B9jlIkvVIs26SRieoRXBUyJOTgM++WREGBUkZFA1H1PVpR2wHwT0Bx0J6VXdkf9WlEACc2Gh3O4KSKiJXAcCaV8eSQhuagq62BAVY1N1Wa7XaFQrqEFA5PeAEZsXNzjpjrj/5IzTVkC9XqfbbmOaBqZpyv+8IEA3bI5PTkXDGIs6riJOpknJtijYAhZb0nb7YP8Ay9YpFoVVdMCxgLyKJuHkeDRmOBjRaDYk0BYQPgxCXDfA0AXYLTEcDeTPqqphGJpUAfc6LWzTwLaEDfaQUlmnLCy6baFG35RJHq3jI4ajE7lrbegGhh4ydl1Mo8TO4yPWNxpsbW1w/95D2Z7ewOWsM6Y/ECrGEMcuoIai9rNLdckgxODhoy4PdtoMvYh6qcyVzTrDs325UvQ6Y7yRL+3DN+pL1Apjrt9ocPvJGZ1ugKVoNKsFSjUVV+lTXKkRmmUOTsc8etSi2x1TKlvU6wXG4w7jcZ/1tTr1mnBFCGmf9aQtuReEVKs10BUePD6ivlRlqVqTlvPLTY3h6Iy11U3e/MkDSoUGtcYS/dEhq6sNjvYPaCw1UEKVleUmmxurtM6O5WunrWNqtRrvf/ghpmGzf3CEUWyyezjk/qfHsuaxG/mEKpQtm8srTSpOyEn7ERc2a1JdfP/BMcfHCpZdoFDw+Oarz2GoEQ/v3cP1+hRKJSy7QqO2TaG4RmiuoVRvMIpsOmcnnOw94MmDA27cuMXlS9uUnTHtwOfJmU/HrzLUlgjMEoGmSzW6qCUdRAY+Gr5UJQbo0qUhAZRZqs708zEGR/ExKZiLAcWM+jexok1xgJiHsXhoGgRLEJIo+dLvQgWVv0768+zv0jbk63CKY/LwN75kYsMsAeXko6d8SuWUv+l9ScVWqjxNLWozNVyuAO0M8P6sDdu0rZP4iqdkkiKVSARjiDOLWJO4nf/1xFEj1w7ZBnGPqTowURalvZjBqZxKKoPq8vE85/pTVtDzbHPjmMdQa2I7LOOuJgA43eBOFGRZEkH8kSCGhaIucgKqBQxMzxXHLsZ4qfpXjiMByRIPZ9lnSf1q+b68Oj0BwNk4SM6dcs+UzeQZTfoJJoZ3KUKM4UzKrZPhnPLRKfgbQ5U8bE3mlVQvz+qOk17Pwdk84Jn9hJoHjFNzIhtkcUzn2TlP7JEn7Yjn4MTH+hxwSSC9bHVOuXwOfKQBTCFjouaV55txC0ghdHzKGABnCQHpdfJjWByX1nxNrJGn1MUpOM8FK43NBGbmxu4c22T5ufRzFMD5vohLmKSK3zS1cXJEurZlM0rWzp2eP0ml74lNegrkFVlBPB5bybjIWwHLNMtkzD9tfGSC2ZxSWI5gLbceJpbV8ZyZWWtSAJwkAKWf0dN7TodbtmTM3lt63dwzY2rsJn2fB8CzCT7T69Z8Nfzs2pb9Oz8fcuMj65d8uzK3ieTd6U1NqW/jgRnbZz896eJcf8xRpE7NzSzpY+JqkD/HZ0HK1Kb+3FzMltXJep54DyRrQzoO47Vy3uNF1jafSZrI9/28uKfHzz4L82u5fF9SH332eTOvHZ8PgJNVZCZRbbYf5v37/w8A/LS+mp+m8JRW5dbHOOSTz1nz3rG8VPsit7c4ZhGBRQQWEVhEYBGBRQQWEVhEYBGBL0UEFgD4S9ENi0Z8WSPwb/7+r7DUWOG4dYqijqXSrFp2uH7lIk8e3yFU2kRqQKP2IsWVG1KBJ6xSP/roHY4OHqGFHoYqaomqoDmcdl2+++dv8e579ymXHFaWqqw3Kqw3yzSWHK5c3eKFV26xtFKV9rICAAe+sJEWilxPAmBhBSzAb6/TxXddmutr0vIVSyfSNamDUSTqy32lG+hRmt0eKx9E3a9YW5DISOX3BB2HHqGoWxq5IL4TcHjc5n/7nX/OO+98KnawUCKf5brGc1fX+dVf/Drv//Rt6kt1LMfGsAXwMhm4fe7tfoobdtE1Ub9TZ3W1TH9ogFrl7sOHFOxlDg+FgtVi/7DLvftHnLRcVK1Ao7kiwYgAwMPekIsX1qQ9db2iybqrrY7PO+/eQfwxrnpDnr+2xPJyhfWNbV5/9wE/fPMTgkDh0tYqrcGI46NjSg78wi9eZ3O5QDA+YanuElUjHh+NuPPxmNWyyvbGKofHAz78+Jje2KY38DENURtVodGs0xsb1DdeQPcNotMzdu/d5ZlnL3L1ueu8e++ITlDko4/vcrpzj2dKJt/YKvK3v/0z3PjWq7ilOnt9n3/0z/4Vh7sn+OMu3f4jHu10aQ80UCzJD4T6W2zOCNCYbtaKzZLA92JlgKiMa8b1lsWhYxcJQ4WFcaFUxEfHcGw0xadqgSPGR6jy5KBDrzeS0KviWGhBH0N1KZeFBbRBfxDR7foUCyVsR0O1FPSqUDTWOdw9xusMGfZ7qJZGsVGTiQQaoj5ywMqGjqf4HJ8F3L/r4geOVDwIACzsbXVVw7IMXHcgrYhDRcMwbcajPrqwd7YNaaMtAPZI1OsNQglATUOHwEcNI3QtwLRcLmzEsFRMlXG/g6pGmLZKfaPBzkGHB496FOwyo9FY1lnWNU2qaAXMFQP96OQEy3EYjMfyGkulMoYmFJghRweH0spYxFioVA3L4qzTY+z59AYBy8t1qTIViRC1ek3CWQF5Rf+IWr61chnHEjWI4429UtmU/SScA44P9lmq2izVhHJ3yPaFKo1GiVbrlEHfRQj9xRwOoiGaJsC6Qhi5aKrOYBjQ74aUKwUuXtrm0eNDjttDuoMRAzlOzJg9hRqWUsB1TzHskO3Lq7iuw527+5y2epQsi/WlIgVdaFxVHj86JHAFAI5YKZfYbCq89NIWy5df4v33b3PvzkesLlUY+kOcRolOOMYV79UdHj04wlCEutrHsAKqFVPaxzcbZdZXV2T/HhwcsX8k4l3EtB0iVeO99x6z3KxSKZfp909o1FXKVR1dsznYFfGsYNkOnd4hjXqJ0HWpVKoyngJ+9zpnBIHL8koDVRcq+REPHjxC1SyOT86wK8v0RgrvvnNX1n72BQa3DJZrS1Lxbioj+oNDLm1YXLu0ysFRh51dj1ZbQHObrc0KFy+s0zpu0TkTdZrVGOzbdUxTo7ZyCa30PO3RBh5FjloHvPvhW7x46xa3rj+LFQUEps/jdo+jQZmhtsJQdQhNk7E3lv0aRQaRYhBK2CmURLGSMd7knlrEk1qA8W8lSMtpoNJjpxQ/AizkHwMCfM3A3/hK8ZfY5I2rxSfPiQkzSlSOqWoxvXLSlswoOgElOWXy3Gd7Cm2Sa+bhcHp8ut4J3BAkVCRtp7CvzY5LicykfOkcXVheGJ0aSSdq0aQ+8BfZhE5trvNtlPHL6OXk3DJgchGf1PE9p1ieVXnmgpWHirMxzI+LPCuewKlJrU2JM3KgZMr+eZpmxZBLPEiS7o1Lok6r9GSc0nGUq+ecgsC0bTG0jb/kSM7UwIlNbs7beRKXifpUvj+BYecBS2xZPPlKwHQC6uIJkl47+Z7VXI75ej4ms2NOKroTdV6Mg54OvWYVh/Kec01L45ACr1iLnKspnQeYORgmEr6mZ38c0Lx1daqgnFjCToCzuMlYZRr3QHq2dH3I6jWnit3EDj0FzPGCMFmJ0vua9Ot0TCZJDeeTE/I9NTXPZqy7JwmI0yvfZ83NtB/TWMyumvn4px0z4YpxyzLL/fx4lQBduAkkyQZyPEzb38trJskr8ZiJa47HoC05WU5VPFm24l/G9uuJe0CSAJDWJJ4cG/+ZPpPOeU7lnlf9Z9HL1WiWoyBVt6ZzI1Euxy2NkyUmC+vMEygZR2nd4nhUTf4//+PEYyg922QEpID/XI5LHoDm6nnPNGgqLNOjJOu8p4DUpLXZfSTrQq427aRN+aSgqWmY3GZy5eTbub6ZkwgRRyrO3BBjdvZZMB+wTtwOzrdifhLQvOOy9S2XDCCTd0TCULIWfR4olZ8p50Z2sr5+1rVn2/BFj51Vpk9qck+fYTae6aufBa6f1oYv8llAvLdZq36R21gcs4jAIgKLCCwisIjAIgKLCCwisIjAlyIC8V+Wi69FBBYRmBuBH/7j36bV6XF8esryWkUqPDfXm1SKJq57gh+ImqwF3NEytdXnsGubRKHO++++zpOHt1HDERoCwNmE6DzaO+G92zt88uk+kR9w5cIGNy5vsdYocfXyBqWqyaUbl9D0CNVINgv8QFo+CxAsIJOooToaDhn1B1IdvLK5wdqFLULhY2YaKIZJFOnZ7mus5hEWb/Fsj+tAChWPhqpp0so208mkm55yVQgIQxcVFzUKIPLZP2rxD373n/Hx7UccH7ax9IhXX7nIlQt1funnv8lbP3xNKiw3tjawCgYf3b5Du3+GavpsXlylWNTZ37/PymqJ27dPKVdXqNTLHB553L7T5fU3D7hw4TLvvfcp7Z6PqjnUGw1WVoTt7Xt444BmvYxtaRCe4RQcLLvOk8dH4Ps4WsTXXtiWKm0vUDnpwA9+cpvAi1iuV7FrJXb2DxgO+qw1CvyNX73KlQs2EX28wpBHJ33efqdN0Fb4ys2LtDp97j8+ptsXAusCthnRbDpyA+ekHbHUvIWjFOk8fsLg5JBLl5exKhbVC8/jOSv84Xf+nIOHn3CjpPFL15v8R3/9FVZv3cQrrfLg2Oe//x9/h8MnbakIRTmlO1LBKMl6msJ2O96IiDcVpahM9I/YNAx8qSYVamABx8XvgjCKLZWlPTnStrzcWJEq3nG/Tc2SOQIS/A9cBbffoWrp2KrDeNBFVVycktiAV+h0ffp9KBVFhruPYSuERVMqkINxSDDS8EMNrWhjVIo8fLRLtWByabNArdImMiJa3Yj7DzyICjEeCl10oW8U96GFmJZCpIpav+KaKoNuWyp8K5WCrOPaHw7jZAZVjxU4UUjgjjEUDdPwaazomJqNoVtoYote1NyVdYNdrt5cZ+DBh7f3GI9sfFF3dTTCKZjS5rlarUoV2+lZS6puhR2prhtoisHZiYCwfamaFtaIpmGgGwZ+CCetPnbRpttzaTYqaJHP8UmPYkkop+OdRF3X6HU6rDSWiXzRMRHjwYhC0aNctnAskyj0uXGjyYULwiK6RfusQ6/TlzbOQkmra/H41UwxEXUss8RwPJBwfjiKCIWtvKGiaDqnrSF9V2HojfEDF8uwpfNAKGCuViQKh/hRF8NRaTauoWLSa5+yXC/QP+1SKyyhqRYf3b5PT9hTGz7r1QpbKwqvvLJNc/tl3njjDVrHDynaOnqhyFDRaYchB92WtAwNPTBCW1p7R4qHZUQ4NtTrRammFsBdt2xOz7q4ov8Ng9NWh52HxzL+Yj57gRjvcP2ZNamqNowGB4d9jk46OI7J+nKVsm3gOAVKpSLVWpn33nub9Y1VLMdke/siH37wMScnbcZuxNFxh1KtiVmo8uOfvEu3P5ZrnW7o2IaoNV2j7EC/d8T1LYsLazalSoV7DzscnAwolauE9FlbbYKvEnmKTFAwhNreVbDMIaaps7z6PEbpVdr+Ok86Lm/dfo1vvvoS1zcvoQ90sHv0CPh0L2JobNFXC4xFaXfFF8NLPi9QRMKOGMViJfbl2ExFslPK2QwuxCA3Tk+IFb15ABBvNp8XSGX1Xp8CjiUAThR4YiZNKRtztRvTNuWVRvMUZHHTJgq99CErVIZp+9JrCPVqZkmaHChekwA4rfOZfFpN7ZbFOaY2eHNK4dkH+hQYz84fn3DSxikH7XOfCaQ6MvcVqyHj2rhxzJMt8gScirU0VcFObVDPwfuzF5tVceVVe+J5nrf6Tu/hnAIt2fDP7LnlgXM+6iTqUtn+9IOCVPdOq4nlPc6oi/O/y86c1P7NK3Dj+OdAkHh2Jarw2U3+7D5EzeFk/Ai4FkPUmZql8vX4DvMxmgDXib22GCvymjkBedrmuMsmymlR5zUDfvkCz7nrZKA4NzfkeZLxkJ07N2/F72QCQwKihDo7E+2mADhCOl6cG8NKbB8roWEyV2cTBfK2uuKZNDsm4j6JP0uka4bs87TfU/vyZEzkx3XeKjeK4vUh6/9cXNL1Z/Ih9PywS2ObxvxpdtxZDOdYWcfDOYapcT3f6QmaWm1Px3FaUZm32pb9mVOAB0m003jlzxNfb+JeEI+F+IjPguHpOaTTgJqzaxdjJreO5+9bnjOfVDCjCJVQVX42jMd3Pjkije+cWZ/UPU7nU3zE7FycbUf+/p62Zk3eEzc8/wxIx1CqsEwBehy4OXbHM+NqMl+/uAV1cmdT43U2ISL+pB2Pn3Styo+n/Potj8wlm5wbdzOBSZMQ5BqVXDj/DI2Xgnk4OwbA2Tyds3znrz37zMjmZi6xJIufXDbDrEb750HPz3r98947bwzlQ5R/Nj/tXNm9JbbY88ZzZhKRe3EBgOdGavHLRQQWEVhEYBGBRQQWEVhEYBGBfwcjsADA/w52+uKWv3gE/u3v/A0ePtpBMTRuffUZIsYSblTLFprWkTCpVlknClfB3sAub2JYJd5/5zV2Hn2E73YwFRtdNREV0/p+xO5+n+//4B0G3RG3blzjxedvsL3RIPT7OAWVrYtr0h6uXC1iWSbueCyhr7CXdV2X4XCI57q4w5GEyGvb2zTXVhi6I4pCBWvbUlkmVR+izl4U11fVNV0CPKH6lXXPpJJHi+GiOFZuCBrJZo3IDhcbfOJFXyorPW/MyekZ/+v//g/p93w+/eS+VJb++i/eomSF/NzP/Sz9wzNpvbqzv8O1G1cIFZWV1SaK5uJHA956+zVcr8MrX3+WT+4como1Lt+4yk/ffcIbPz3khz/elQD46LjLoQDMTklCls2tdQ72nsiawp7rUas6qNoQ09axbWEJ7eIN+xQNeOH6RSqlInfv7rJ9+Xn+8DtvMBq6FEsFNi6vsHNwQqvVluq8v/mbz/IL31xnd/8RelnBt0r8+Y/ucLYT8OyNDU67PR4+OSEKNerlKo2ajcKQbt9FM0vU688QDnU+ffe2rF+rGUNUR+PmN34Nu3mF77/2Bu+98ZdcNEJ+65Ur/O1vf4PG1atEtU3evL3P3/lv/x7dU59hr4tdHDIMbIahjkuApsf9JjaihbJU1DUVXWbbNoHnUq2WCQKfSAAjWQM4YOSmteIiRGnitYtXKVWqNGtFlFGb1tGBrKtrFGuUwy6rJgzOfIbdkazXKuzMR5FHu+fS6UWUik0Jy62Sga+7aFooFe6eX6C2so3iOOyfCUDuce3iBXon99ho9vEVl2Fg8eDukCDQY3tJXGxh9zx2EcLRSHGlalPTDdl2dzhgqVZC06A36MnavIpmiJ1wvLGoR+1jCKvtIKRc0mis6tIOeTgYU3JKnJ205QaeFwy5dmuNkR+ys9vn9ASKhTL9XgdNVaTitlwuyf863Q5CrT72PMZjF3ckwHuC1YLEFrrgYJgWHVHPuj3EKdoMRh6VgoWl+YzdAMsSc7XAcDCQ1tFnrVPKRQ1TVTFUjUGvR7Nhs7pS4OvfuCbVznu7OxJY9/outSWHs1YXIgvfsxgMPam6brV7En4KSGiK73Jr12I80umPBozGAb5vMPJdVEPYgAcYigDAI3SE5XasFg8iF7Po8My1X8EfjmiUhizXoXc6oteCw6M2hwddTk5PqZQU1qsFttcMvvqVC3zne3ex7IhqNWRzo0nfUznshjw86TKIXBRdqFYDiroj1xChbBXzs1QwZL1mAdBFPeJINbj34AmBosp1wdAs9MBkNDgjoMPaVpWd3Ta1ulBKG1hOmYePDhkMQ8rlBlsrVdRgwJXLV6Rq+6xzRq/fodmsc3x6wuUrV/now08YDj1aZ32OjtrSPWB1fYsf/vintLpDqZC3xLkNWF0uU3AUbNXj6oZFvexjFzU6g4Ddww6KXqDaEArqAFuvYFHD0nU8b8DYHVCvFHEHbSxT46VXf5Oj/jIPTh0+3d3nxvPPYBs2y+UL9IeP0B2Ng26J06ApAfBQwF9hzi5JlFiDjUTjJSCCpMLZQyq1bs1vosvNUAmAc4rTHPR92iaq3HROVH3pRnd6IQGlUmgmXX1zNX3zx87bFJfnndmoz7d3evNcbILPUMicgja/WSzbIXIosk+qqWIv875GjVIb1hgGzW6jp4B83lNf5kQpOYvXZBM+VVTObvrLPfNE9ZoHCHKjfVLNMYOMKShIr53VYpaAMIH28scYtso7mIJ2OSWhPMkEOqX3mW/jLLxJX8vqzAq4NaXeTQDejLYrhRMTVWUOUJwD+rFLxWx74jE6UQHLMZRa6YrXcnA3HV/iPaLe+zQcmajUYntpcbk5FHsGRsoRmSodZwCsSOBKa8eK56uArTHET+qgyuPjZCvxFdfsjH/OA9c8AE1fkzWW0+MSqJcHgvEYmEgcw5hAZudOY5EHF3JeCrooAXAS71xs82MmVfbKvpfW3zkL7GSNkNNvtlZvCoBF1+QmUf4es2kr3z+JRwrPs3E+oVxJYlRiiS5FxZM7y2zic22M4zuZrfMA19QaIduRKp2nE1+m4Gcyzyaq5mTOZnM+VtlmQFrmbsUrbNb3CYiVn6E/58+INCZZ+4W1egqxkxro806SnzeTe4/tuae/JhBSHjdnDmZjcmZ85c8j14a8EnsGRJ57lkhIm986iKFzCkQzG/NUvZ+zz5Yxy9fbPfcYiJMKZp8x8+ZZmhU5276pNTAZp7PHZHV5k1q655MPzictZWMuVczmxo14nqX9lk/bkL/LJYNk8zStLZ3avs9k5UyN+cnykHVbljASd3BOmX4+CWJqzcrP+bRufTxQP3c8x12XrfJTQ3G2z+Ij52YazeXck2fYNFiffhZ+9oQ7Nw7ihTRZ06fV0ul5Z8+f5HBOPYNnP7vkW7G8VP+cVWDx8iICiwgsIrCIwGpo9AQAACAASURBVCICiwgsIrCIwCICX54ILADwl6cvFi35EkbgX/wP32Lo+Vy6epkr1y+imwHts0NG/RPGox1sw2JDKH9tAcPWMSsbqFqRd9/4AbuPb0M4RBNKSVWXG7yeorF3NOB7338brxeyvb7Gs9cucuuZy3hjAR18HEExtVCCjdrSkgQ4g8EQz/NjUOWOCHwf3/VkBvf65haVeo2BO2JpfVWq6yJFqCaFmieUINcdDaWFrtjUlDWF9VgpLMEaAsLpUg2MAMPiT2ZpDSY2SROVhxLhj8ccHB7yj/7JP2XQH/Pk0RMaSzbXL9XRwzEv33oBLbJod/pYBZuty0KVrFGolBh1jvjx639Bu3dEqAx4+WvXUIIy7riAU6ny7sct/uCP3+On751QKJQIQo3RKJDQ27J0arUylZLDzuPHiSpTpVw3ZHNr1Tqj/ojQHVPQYGulzlK5xv17e4w8TVpJn54M5YbvM7fWMItV3vrpXRj1+dmvrfCbv/E8+wf36Qy6mNUqDw9adI9d1tdXeXx4wt5Bl5JZoGQIi2CT1bUaru/hhRrFwhq9s4j33rqNLly+TZfVC+tsXvsaVmWbDz++z7uv/4jLRYu/9sI233rpAs99/WtElSbv3zvg7/79/5OTvTYFU+P686v85J0HPDru44rxQiDr/ArI74s+i0A3NFnLVtiBCzAu/hOWxmJbeOx6UpUrQLEA/75usi7qV9caNKtlTnfvM+y30UwLxSyy5J+wrbu09rsMOi6VagmjqBJqcNju0e2H2E6V8cgFAfksl0JRKNlNrPJFCssX6Psej/eecPPmy0SuS/voHmV9H6uo0R8rHO2HOIUKrtuXNteRG2JqwqJYqF9cxr6o5avG9Y09oXxFWlqLueL6Ie3BUNYpDoX1s1AkhgGmAo1GgaUVQ46RMFAxdYfWUUvCRqFArTR1Ik2n11c4OQoxDAtPjA/HpNPpUCzaLC8vMxgNpDWwUE+L762zkQS6prRFjmtbWqZFsVTi6OSUs04fp1iUNtBF20aPfJkYIRSpElb5ofy954p2j6hUTYoFhY31EtevNNHUkNbpKafHZ4zHIZqmS4vjwcCVat7hCAyjJPsyVEJZf/nwuIdpFonwUA1T2oOLOr9ia0soXT1Px/VHeP5IwkihstYVDzUaYospHYlayhHFapkXbv4HRK7P0e6bVEsDjndOaR8Hsm75cKhweHDAUs2gYrm88sIWl7eb/P7vv0WxYnD9uVVKdUfWEG4PTfqBxVjxJMgPggHDTg9NVykULeyCqC+tYFsWh4enhJHBaAzDUYDoSbEnKur+LhcrtNsPqTZgdaPM450jBsOxjEWhbHN40peW16FvcvP6NpYypFAoU67Fc1AouHVTWJYPuX7jBp9+8oB2Z0CvOyZwFRzH4tqNG/zFa2/weK9DFCqYisH6egPd8HEclaIestUQts4j0D0qdYfHuy2Grsb21YtyPTs5GrK98jxqqOGN+/hRD9OyMLUISx/z3LPPM/AqDKJ19lsqemkN1W6gF5o4epvRsEsvWubYLTPUC4yVUCqAlUiV/RMh5rvY/Ew2TnNqvBgAJ0q3ZKM+hVASSOb2ZFOl0eyjNP2gJzczBWBJ3jOlzMqpaWPr3emd5/yx8d5qvMGbfU/hSXLxjBElsDrZ+09enQAbuUE9/aI8Rt6LmFOqUACnJ00BcHJHMeNK8JFIWjqvhJ68dR40nNSRTDex44SoWBWXf4fYIk/rHItjBWjLNodnQGd6A9Pvj9s5BfKT+47dAya9lgceUxvQuZqy8/bXZ/tocu85u94vCIDFe/MKSpHcMXW/WXuTmskpEEz23eXmepoUkLQ7BqkJpMiBEfG7tH6xgLETABwrrCd9E9ujTzOqmShnVqWJ1XQSBPE+AR/ldJK1bmPYLpTF4vfy3pJT5VW0sotyNs3n5tYMXJPXSdWEUuEcxzH9SmvoxmMknospGM+fO1UrT4CkODZud35+pGMlA1/ZheLBlV5ZnidLVMiNtexsoh+TOS1p3kS1G9t7JyrbbCpO1oe8pXUW53SmJ2tZHv5n0cjFPA5HCrBy8ZoDJKfmkLypZHyn60ZuMmVzKaNm6Wo4AeOZzXMuiUWyu0QBnMU7B6qnwpwckAdz8R1MEjakulcmFSSxFUk+eSV6Nn+e1k+TcT4FCNPxno9TBovTBJLkewb64hjEy06aNDgDkdN1eea88hmVrCHp/cX9kcC7NLlh8gCI4XAy9rJxOo8PJvWWswSJNIEjGw45QDivZm76rEnH0Rz3iXQezEyTqWkdrznTM3065rMv5uZZPhEqTTrInWqSvJKC9KQv0nVq5sLzrL+fts7Hp5h6kEwl5kzW0bi94q+9KZg8u7jl/j0LnfOHyivm17i0hsDM+c4lE+TXkqm5NxPfp8TmM5qbeyl9Zpw/5+xnlPQe82A4O2bOxZq1pS/WhMVRiwgsIrCIwCICiwgsIrCIwCICiwh8CSKQ/iX8JWjKogmLCHz5IvDHv/MblGtVSktVaWlcrhiMhi12Hn9CGOxiKA5rjVuUyxexq1vY9U280OSd177P6fFjlGCMHgnwKqAWBJrK3vGA733vbUadgEubm6w3a1y/vMlys4xT1HD9ASO3L2FKtVKhUCjgiVqofoArLHhDXyr9AldAHlhbX8cpFyUAXtnekjVfI1HfV2ztCFDsjwnGQyzTkHa00mrTduSuo+956AIIij/eBX2LFELXk5a46YZs4PnxH/eaxs7jR/zbP/0uH3zwIQXLpFYxef7GOpqw9w1Vbj77EoXSErpjYxUNxoZFp9XiwUdv8+D+B2imh690uHlrm/WV51CDGgenPf75//Mmf/KDR3T6SBtjYXtbKJalQtMQ9W2DkK3NOqcnpxJoi99Vm8J216dSqWBpGsF4xEZzCbffoyjVmD57+x1Urczubpteb8Azzy3zwstf5zt/9ib94yO2Vg2++c1LhGoLxVcIlJDySpGH949ZWm7y09s7tDtjKpZJSYuoOKa0+x37gaxlKiyS+72Iu58eyo2XQlmn2qzjRTVGXlHaZB8+vEdTU3nh4hK/+csv8eLPvIJSqbF71uOPv/NnDE57GIz49W9/g++/eY//4598h1OpMLYk/BeWzp7ry81DoS5NlcDCArrg2LIGqgD1celGnYFQDQsQalfYuHaLWmMVgTM7B4/p9To0NzYYRSrls0ds+Cf43SG9dk/WxxXjCMOiNRgy9ARWFtVwQ4QQ1yrEdsya08BauYHZWGPn8JCz1gm/+su/waN79+m1dilrxxRKoha1ycmhUI+reJ6oV91GC1X8kYdtmjhlXdZjFWr20Helta5APSK5QSQ6dIcj2r0hliXGaohlqPjjEY6usL5eo7hkcHLaQlWF4tXg7PiMUknY+Nr0Rh1CYU0cWvQ6omc0ut0e1UoBP/ApCFWvoTMYDWU8RZ1h07Q57QwZDH1ZD1iMe9E2URP44sXLPHz0hLNOF8sp4IeRtDo3IhgN+9QqNoYAVa5LybawBKdVh9x6cZOvvLiOZffYfbTPwV6PyNfY3+tLeC/A8+r6Mu32iMFYqL5NqS5vrixxeHDK6lqDJ7tnaLqNKhThoYiN2EguMvZFjW6RAFCWySEixrYlrLBd9GhMyY6whGI6dFANndXNJlcu/zqDQciTx+/Sb99ldNajtd+jUmyga0U6nTZFJ6JW6PH1Fy+yUqvyp3/0Po21Ki9841l2Wgcctn2GXoGd/Tadfhu7pGM7Cnv7p5QrFhtbDQrFAp7vMxz6PHi4T7cLuu6IitVS7S3stoWt/HLJoLkcYRcG3Li5zcNHoj5xX66VTkmVkPXwUABYlxefv0KlGPHxnT2WV5ZYWl6WNZxF7dxuf8gzzz7L3u4Bp61ubJndcbENhevPXOEvf/oBnzw8ZDyAilWktlQi0seYZkRBjdhs2Oh0QPO59eI6x6dnPNnvc/HqdYJI5cH9ferlyxTNqlxnbCciMFR0aaEe4igu5VKFUnmNUNmkH27SUdc4UW02lnR6rVNGapMTz2akW7hy419MWAGABfxVxY8SMUo1Vn7DONmVjDd9kzqNiQJrgmzOQ9R5W6jZnruEG5OvtJZlBosEnJNF/+LfpEAu3ufNgc/41UyxN60Emr91KuGbNK+eKI/m1u1MeJyAhqlldFJgc6K1FbHKKyGlpeVky/yz1Duy6akSK7f5PAu24+OSOOQUutlm9swmf7bJLhOo8mDgfI+kyrPY1Df+mlW75e8hey0O++d+TeBgrrczeBOzgtj2Obl27rQSjkrQnbYrjqvcHJ+qXZwfSTHsjENyvoFTEDD3ctzOeLwIdV483mLsnwFQ+a8Z+94E1MevJGA0ryDMAcb82JyNt7x+CouS2ZeHFXkAPAUxkiE+BYeSRIqpOZwCYem6GsZJC5KoJskYs/bGuTE9lQyQ1g+ducYUBM7FLB9DESNpW5xfW3LtSueCvKVkvIt5F4P8uIZw3qJ9FkLFMUxA3xQ0TAB6No5ycHdmHH8RADw76OWlEgCcrw2ejZ2Za0wlMqSxykPQbB6mYyqxmE6zZnK1UGOwmZHbrFZ0urTEsDEZW0kiQJoMINfumIpOJl8K6NM45ufZTBLCZMbEdHV2DEzyd+ILzK4r8UUT+Ju+nrufGILJd06FXALg3DNg9uf8wbPAb2r9yh+Y5hIINfIseZ3T9jiuM1bw+XH9lKSBc+2ZMx/iO06etXPvf846nre2n0n2SNfMNJLxy0nbE8/wbPWfbfdM9KfWpDn27vm+mr3XDLznrqHOrNH5MXRunmXzYno8parZ6ePj+J2fq/PB7meNmfS1eePi3AVmfhFPr/ljavaa8pmTtDofq8/6DLEAwJ/XA4vXFxFYRGARgUUEFhFYRGARgUUEvkwRWADgL1NvLNrypYvAX/xfv4VVECrVAqVaCduG05MntI4fYxqi7qyNo15mY/N5Aq1AZBRR7Tof/fRNeq1jdCWSqlhFKLzUCF8XCuAef/4XbzHs+Fzdvsj2xgpLFZOtjSZ2USUIx3jBGNcdSWvColNINkSFW6iCpsdwV6hA1UgoLAsYtoVdLrJ2aRuzIMBonCkf+S7eaIAeBXLzTsBdzTAkTBZ1SW2ngGqZKKLG6Xgs/xP1TsWfzaLecOBH8hizUMQPQnafPOZHP/ohP/rR6xQKBuNRl1/6uee4emGdRrWJZVYpL6/Lja2TzhGP907YfbLDWqPMUkXj3qMPcCoBjaZNs3KZUbvAk6MeP/rpIX/05x9ycDKSwMXzQnnfAnYLwCni8M1Xv8Knn9xlMOjLP+qbK2VZK1ksYqK+r6EJlfJQqkQdsyhVgGFksrfbotcTKkKVjdUav/ybv8y/+bc/4mzvkEpR49ZXNvGUA772zC1ax7tUVkzanSHHPfjJB49pDzwurDpc26hjaQrdQSRrhI49DceyZR3aXs+TdryeMsYNhVW3TeBajDpD7NDl2toav/pzL/HzP/sCa5cv4TtFdo5O+S//i/+K7sExN68t85/+Z7/Fblvh7/3ev+TB4YDOwMWxLJQwpN8fYBgG5XJZ1rK1bUvaPwv1qbDoNo3YylvTTLqDAZFhETo1Lt36OtXmJoNOn6DfYShsltfX8XUb99O32RgfcHGtROj2ODk8lApYVa8wDCDUFMZhH8tRsBxRh1bU5nUoLF/F3nqWoFzj0/v3qDk2y9UmnXaHcb/FVl3D887wI+i2oXV6yGAgYq0QDDwCN8DQVMyCHtdDUwRYF9bjwk69xGg8Zu/wiEBYpo88aUsu6uqKvjUVhaqwf26U0SyFdr+NKm2ldXoCztrQXC5xfNohlHWwBQB2KRVKdLsdarWqtFAXKmoBf4XCXKhwhYJU0XUGbojrRdimLWtsewJW2zbP3HiWO5/e5azdwRRAWhHwTyhMVc6OB1SdImXLwhuesH3B4fmbTZ69uYFpqnzw0W3a7SGaUqDdHjAeBxQLDmdnfWnxPhz51Jtluv0+impxejrAMm3KlSLdXhtVLXB0PGJ9q8qZCKi0cLfxRU3kUNhrl+V9jsZnImLowio7dNlslLCViGBogOpz5bkVNta/iautMVZ0Xv/LP2RwtM/pzhFrSyuYqsXxwQFa1OPStsa3XrmMOo7Yudvi4rXrvH3vLiOhpFYd7j06kNJToVAuli3KSxV8AYt0TSqRhTpX2FcLqC3GVBRZgImuC1gvLMsjqVK+uF7FcQasbVpUahaPHu3gexGVSlnWV19dXcaxKxztCytsWF4u8drrd6jUyjRW1rj74DFOqcjI9aQTQrfbp9sdEXgKgatSNCNe+MqzvPHhB7wrkjlOIxqFmoyHVdZwvT6b9RqOOkajT71msHXRZmNzlQ9u79EZQrlel3W0j/ZHXNm6TrPaoHN2wthSOOt3KagOxmBAtRCxudHAdx3M2ou0tascKA2qJQtv5DKIinQii55Qm2dWs7qs1y4sjiNFJNoEaAIK5zez0/KcCXyc1OiNEzQkVJsDA+dttaY1QeVGZwp3Evg0sXeN4hqmsR/qRBWY1Gud3YSe3aCdbCInG90zT/V4ozVRjOU29+MH1gToZiB2pl7rFMjLb2AnIDaL3hwAeX5HerJRnUEv4X4xp2ZifDcTq2vZjhyczwMx0UcxnI/v59wGd9LWdKNZPJuDxPZ7FvjOhSgSbE6A51M/OGWqzxg8yncI6Ji2LbmH1CZYdHlqjywPzdlaZ/BmBtzK9+TaIhwdJOSfib88RiQ5THiZbHZ83hgwyp8yADyxEY37PEHEEkieH/CzADjlLLLfcsp5cZ0MviWBy/flOVCWqIXTcfdZECYPuPL1ctNYpm2ZAgxzaolK+P4UEC1htHQKmCiLp+Bfaned1XPOgf40iLm+ye4nlwwho5uqk9OawQLOz6lLPLnniRVtPoaxjfuEaMvXkvE/O7ZTxXms2Yu/ZvtjGjyncyC2b84fL3/OA+7k9VkALFLcpq+RwL/MXUEkQpyfYVm971wbU0acB+HpOBRrqrhOWs9VOHwkrZ8ogWdU1qm7gVyF8/M9D57za2jWzJzif6bp+fVTvpTMp3ganrcCngfe0hhma6YAt0kJgem1Llk15Y0m9z8H8Mq+So7JVNNzFrVJW+LElHS9mL7mtMvC5LXpmGRJL3lgK/oni/X8esSzY2y2mfm15NxrMgkgXr/kGpDMp3QkzHMCyD8/5j4Lpi4yC+vjf6cJXFnfJ8/aaQA8W25guvXyvXP6ZDYek3H6/w0A5883L/npKU2YjkIeciepbrOxm3du8cxKWz1v3M9eu1GtfZHmLI5ZRGARgUUEFhFYRGARgUUEFhFYROBLEYEFAP5SdMOiEV/WCLz+r/9DqVLEUHBDD6eg0Dnb5+jgLtVqn1phnYJ6naX6BcxSlZEPR8cDdh/vEnpj1FBBixwUJbaADgyNnYMuf/JnP+HkqMPGyio3rlxgpV7iwtYy1ZrN2O8TRD5h4Ek1jGUKq2ZhUytscwWMs6RaM/R9qU4UKt6R57J97QqbVy7J9kaSrEVSWTnudrB1AX9dfNeVW2Lu2JM2rEL1qJi6VEUKZa3461coIoUy0TBNdLMgYfJwOKbT6bKzu8ef/un3sC2DUtHi5OQJX3vpEtcubXFx6yKKVsLXHfb2d3gi6uo6dVZX1lheKnD77R/ihi2skoeuj1BGFQrGRQ7OAr77o8d8/yf3OTwbgKoT+ALYBlLZYRgK1YrN+lqTbrvN2Vkby9BxHF3WGRVuvTeuX5I1XnudFo7jyJq/jlNhNArZ32/RbbvgqazXl/i13/oVfv+Pv8/xk2Mq5QKXr68yCvb49//aL+D3j2gP9ihU6rz76RFvfXxApb7G+nIBXahYx2MOWwGiXOs4UIn8IQQhga+hGjbjcIgn+s41iEagDMds1B2euXiBb//6z/PKqy/gNDZwtQKvv/Uu/91//d/g+D7PXmzyH/8nvwHOKv/T7/0L3rr9kM7Il3VqLdNh0B/iumOazWXGoyH9fk9ugAlALtTQouOEolVTdNq9Hp5ioFRXuPHSz1NubNE6PkPzhdrbwKnVsZaWOXnnNSqn97iwGuHoPYZnZxzs9ul2DIa+QmiEaM6AUk2RfWCoNeziRYprz2JcfJa+abC7u0NFJBaMA4IgRFcDVko6oX9G6+yE1ukYz+tRdHwGvT00X6XslCXYjlSfkTvGMHWa1YK0gB70e4zHY/pjFy9U6A+FRbkYD5602HYMnVpFo1Qy5Zgf+UMUzcb3DHrC2rkEq2tLPN45ZTxWJPQXXKXgiFquYyrlMsPRUG7yCFtt14/bPRKqWcuS0N0TNs5OkX6nhz8OpMr64vZlPr17X4J4oUiWpqeail0yGfQ6EmAvVy1uXCnxta9elvbPp61jDo9anLXHjH0Yiw1g1ZAxqZRK0rq62+5Lm2JRh7S6VJZ2w6ZhcXLcpt6oEoYeQWDgFKp0BsdYBV3CTj8UqtGI0ShC0yrYlQa+P0TDRfcCCvgsl3TKukfvdICiujz31SZBeAlj5WcIqlf48J0fsP/pe3T3HmN6KkulCqcHe2jBgJdfdPiFV59h95N9SmqByKrw/fcecOCqVJZX2T04wFRClmpFipUiZqnCUXvI7t6JjG+9Wee022XohXQHwiI6rusoAIKoTVwq6rL+bsESDgYFllccGs2CdBggCKgUixh6hEh1Ecra9mmPUs2kvlLl4eND+sMAq1Dj7oMdIS2WNtrLq6sSAHeEatwoMej6WKrH17/xFd68/TFvf/CIQRtqdp2RUEtXDPqjHhcbSzh6QKWkYusB6+sRW9vL7B8MOWpFYGlUGkW5hlSLy9RLS3JdPuj7jDzQPJ+aEmBEYy5srXB2ekxt5RnG9g2O1euoehHFsBni0EPjTFj4yymro0SmrP8rnAdC1QXFR4viBB+5ESp3b3MbuIlSKtE/SfVzogk+9wid3azNrI3jHdYJBEwgiVSmJQBW2h8nRDgDcvFO8oTg5SFSanWatiKzUU7gU05JnIHBGYiR3m8e3GWnm/mkKtuUQMzZDWPZ7Km952xLd87HDPHaNBiYVf/kN4rTjfr0mnkAnJ48BUMSsOevmFOYplw9f60MACfvkXF4GpBJAPA8ODYX2AhvhQTgpwA4U/8mY0wqPCW4lkbXsT2yALNJ32Xb/3nYm8KnGTVazPcSpWAekOVqteYBdqooztevTdBFPA8SSCpKU+RtjSfhTWsoT46Ngx8nGshxndh2x7+dtjiOx94EcORhh4QnSZ3epwGYtK+ysZizv54FQtn4TsZ/JiydVf/la6WmUFyWTojvOlafnv/Kp4+kSR1T0C+Br/l5E/88mThxPeokSSRdH3LAOVub0rGRjtN8ckAaUzmm4hhOxS8Boukd5OtNzwPA2VqQg/mpklLM4bxtdwyZ477PkgrkQirypyY1hsVham6WZjFNYiuey5OznE9eEFk0U90Wf+yO+yebG8nPuRrA0k5eqLknB2bxTqF1Vkt6DsSexD8Zubn1VfxGQMZ0jExGSFqrN6n1noQovl5+DUySLdL7OKemTaB8MrXkOJljOZ1Q/hlH4rztdtKyqVrW0zD+aQAwnZ8yQSWefNltxmMssbfO2p57KCSH5ud7vr8m686cJ2vy/JtcM3G/SM+ZzoeZeZC2Tzy14vGW9k9iAZ+bxumYmLfezs72/LyOY5XGIXl3boGYTpzIjdGpayd2+3NWllkr6nxbzrcjXU/mLFBP+dW859a8Nj/tjLPjIFtXZhI88mNKPqOSZ4E4fhYAp216mgp4AYC/eP8ujlxEYBGBRQQWEVhEYBGBRQQWEfirj8ACAP/V98GiBV/iCPzg//73KFXKHJ0e0Rm0MQyfUkGo/h6y3FRoVLaol24yHGrUlpfRLIu3377DoDMkCsQf+6ImZwEUXdpY+prK470e3/mTnzAeeKzU61zYXOGZa9usr9awbIWR25FAKAo8CflsuyDr/brCKjeKsGyhpFMhDCjYAmy5HBwdc/3mM1y6fgmzIICSIoGugKj90xMKpsG4N2A0GNDvCSBkSDtfoeoVrDiuJavS7rQlGFteWUVTNVn39LTVxpXXF/WHA/7gD77Lt7/9K4zHbXTdR1O6XLq0yc0XXiaKHB4+3uPo9JiNyxepb15BV1Q6O3c5O73H/uEd/PAM21Jx1FWUcJX3Pj7gg3suf/H6p5wOxmjCflfUvRUK5NCjUNC4sNkk8Mf0+325geLYtrRirVYcarUiW5srHB3tyTqvQlXZ6w2x7RLCvbrTHQmRrGAr2Dh89dWX+e733+J0vy33CGt1k5V1m7/17W+xterwve//MRsXttlthXyyM2Lj4i2ePPyUo92HDDoj2n1BzsuohoU7PiPyRFVToaIuMA6FglnQPgW/N6KsRlxaLXPzxmV+5Zd/hhs3r1JZ/3/Ze7MnWdLzvO/Jfau9uqr3Puuc2QeDwUqAoGFTpEQ5LIkhOSRH0Lrwha58oQj/Ab7UhcN2hMIOWxG2wzQlmxQdNEUQpLkAXAAQBAjODAaznf306b27uvbKfXG8X+aXlZVdZwa6sH0UUX0uTnd1VmZ+77dk9fd7n+e9iWmk4w/+8Dv4H/75v4ARBHjj1jr+/n/8NTS2buJ/+dffxNsfP2GKSi8gm1gJhmHC81zEESm5gdFwmIL6KES9XmUW0GRrHAcRLodjuIkMrb2NV77wdViNTVyc9dGoVpmNt1ptoLq+jd4H7wHHH6Ft9lERL2EmIaa9APcfjGBHCgPARs1Bq01jUIDnNWA2X8Ha7S8hXr8GEpY60xFk14VLNVdjUn2FMEQCZcCDux9gPLSxu7OGy94TOLNzdBttEP0ie2VSuFINV9MysLPexOX5GaYz8msmsBkgkaQUzMoqS3JQZQmyGGO9U4FpEOiewQkJ5lKNYALAIzQaGtprNTx+fMHqzooiwegorQ3M6j2KzLrZdlzi9hBECY7rYzyZQTctTGcus4OuViqYTmbwvRCGZqDb3cDB/iF8N4CmaWxc0vatmmBWbAAAIABJREFUWdEhyR52dgz8zV94Dd2WhMd3H2PYmwCxjChRcd4bwidraylGmJDFqYmLMxftZhPDwThXwFmWCqtqYDodseSLQX+E69d3GAzWzQoSKYAXuuw+hyNqd8IU+mEgQmt0YVXrMBUNzmCIlq5BDSeoJ31mKVyrRrh2w8BHd4H1z/2ncNY+i+nFCT74i28gOH8M52KUKphnE6ixjV/8Gzt47fYmHr/3AOv1Nqaxjh/dP8OjgY+RG0LRZGysN9Fs1+FFMe7vn+DRwQDTWcBsjW+8cANu4GLmUp3nCLbjMwV7FLgw1AgVE6hYAkxTRqttwTQF7Ox0YE96cCcj1C0DNUuH53q0zCGKBcga1THW0R9Ooet16LqF0/M+pm4AVTeJLsMNXYiiAU1r4eJkAk0O8dIr13H/4Bwf3T/GpB+gWWlhao8gaBRBH03DwN5WB0LkwlAiVK0JNjYr8EMJZxcirHaF1b+WJAtCZKLb3maJDvtnVKNcRRJM0VAD6KKAje46+hdPoWgatPoNBMabcKVNBEoTgVrFBAlG3gwJLeyxBjFWmQV0JCaIJQLAEcSINrXnGIerd9j45VCIAVD6V9iWzT7NlT/UzW2GM0VqBk/5xn0KPTIokNWEpHWRFGpsY7wEF5Y9rplFLN9sLgDrzOc5hYjcCTUhxLj8q2jhumCtylXDhY31ImClmpQMijOAPa/l+ukfLejYrJ3ZOZhFL1PZcyviFIayeBVU0+kLGRQvq/A4dywSOn4sg1BiXkOYn7sMl3nsFzafOTTM2llW83HoehWkCohZ3BfrOucAORtXqTo2BcBpzdI5JkkTBBYjykEM5yy8D9KBk+KIuV6Xk54MfBVrBLPazSmKyt6aAcn0evz8CfVV3gR+7Jwg5bAunwTpBj9TYgtUCCCtAcx6PGtbEXYXxzu/G16feUGdl8FlruZcBuLpXDnUzGFa2joO+dIxld11EWRlY/gKWBFjZhWfxyjrjjyRoAgLM4BfvLe5mrAIi7Kos9BkNcJ5N+fwn6tp01+wdxfg77xV87mXrgkcJBMALoydbC7k5yjGis277NhCAkT6lrl1Lpvz7Mcoq50+t0LOIXs+dgqLU66sTtvAV9A0huVEgcVa5bydZfCedWEK53MAnN0PnwU0xnkNYJZUkB2akuL5IM9mAV/rlylVi7OwDL6oHVI6zK98FRNO5sAtbTeD2QvJGmlfpmMwNxxg51yE6OnawmdjEeSldeQLdb/Z4FlMBFh0SJiD0fLN50kZpVrWC+3MfpeuXyVb7ILPfVHLWpw7ebILT4bIBm0+NTlkLdYZ55OxcMP5eMjV+PmsSQFwSc1dfh4uwNDFqZrN/Xn2R35svjYXWlcGwLnCmX8WyMZJYZ5nq0A+fui0bI4UE38Ka9V8TBUDUQDuS8bhsr5dftjVxvPkqXwRzN+YORDkP2cJH4WptTA2n+FoklW0n9ed5+db4nXdqtV/itatDllFYBWBVQRWEVhFYBWBVQRWEVhF4PmIwAoAPx/9sLqL5zQCv/0vfx77+/tMibq93YUiB1BFD/7sEjubHXTXrqNi7GA8ThAhgVW1cO/uPhybbEgTSIIKSdDSzW8phpdIODoN8e1vvQtnOsPu1hau7W1ha6OFtaaFakVCFNmIY4IBCYIwYLa+oiQy4IcIUEmNKQOiAnQ7G5jMPDx9eoy9a1u49fIe9KpKpX7ZNqNvOwz8IowxHkxweTmEPfPhh1Rrl3aiJVQrOhqNCs5OT6GQmk6RGWy0Z7O0hqEkwKpU0N3o4vT0HH/+Z9/Fz/3cZ5nC8423PouPP/hLbO1u4uad1xDFFUxnHiqtDirNLhzPwfDsAJYSYDR+iI/e+3NYOhB4Etqt2/DCKn74zmNE4ia+8cd/hcfnfQa8GYCg+sW+i2ZTQ72uQ0LINvsI6DXqNcSBA4Jm3U4bEgDfc9CoV9Hv9RjEJsBHymUSDbXbFcgKMLVFqMYmfvTuY4ROxJSrUhyi2RTxT//pL0NSp/jgww9QM3UkkoXzsYi/evcMvcsxbNuFFJkwTRVEYkiJ6QVTBsqpn203gEkWzZ7P6rDqCVBXROx2a3jp1jZ+9qufw/Wb21CbdYwDBf/m976P//1/+wbUwMPuuoZ/+I++jr2XXsZv/d/fwcePeyDJ62g0w2gwZdbICaim6hSqouLios/qAtP2tqqrzBac1MKklO0NJ3AjCVptHa9/4atQrSZOzwbY3rkOWbfgQcGN2y/ifP8JvIt9SNOnGNz/ATqyj/VKDUNbxoOTMSZxjGo1QtuymVX2hVfHzc//HVR230JU6WAyu4A3vUTsOLDMDkZTUrq62NgwcXHwAMcP78J3UlWq5wwhCRHc6ZRt2jK1sEKFciVWmzoJXXgeqWEV1qc0/qPIgyBQvVgJsiTCcWaoWiY21lK7b7Iln9gzDMdTxKRYDig5w2CJDJeXI9RbLTZnPDdg/9NmPSl4Nza3MJnZOL/oQ1EMZslMEJhsl13bRxhFMKsWpq4D4u+KakGEAntiI/I81EwFkW+jasbotDR85esv4NU3b+Dg+ABPHt9D7GqY9khNLzAFfSIL6E8vIIkaklhkCnc/oL51UKvXcX7eZ/CetrpabROTyQQi2ZkHVJZbgGWZGE/HqNQNeEEERTMZ5JxOhgj9GXRdQSQ10F6/CUWxYA/PUTEM1IQIa9NjeLGNTht4edvEILiGyeYv4FB/BWYs48Gf/yZ6H/4pvCFZIAMIHLQMAT//79/B7a0aJkfHzP441up4+94hHp+N0VzfQH19DZfTKd5/eICnZ0OMbUpYEeH6NEqBZsOEZSqgOtWeG8N24lQFHEWwLKBixjDUADu7LVTrBrN5pzkdemeomYAmAJWqhOnMx8SREQqUBGBDElxUDAU39nYxHY7Z3DPMFqaOh2kww9nwCEZ1CxXrNu59dAJV97G528DlwMaHHx5hNonQbrcQRCFb16bTCVQpxHqrDl0WYChAoxbCsBxcv1nHhx962Lx2DdADBIGJOOig09xFuy3j+Dxh0FtQIkjKADVDQrfWxsXTE1iaxFTzra3ruIxehK2/DFevY4QInkCQPIEYViDRpjuDGrQtTCOATJ2zjets85Y2WLmdcLrFyr0v5+pgej0HdMUN9hKw4waHRRiTIz6uhsmUtSyJKLsHbvnJbISXWCszkJJZ/7J7LEBjeg+7P4KqZXFuYXM1rytbgF98k5cU0mU12IKSh+890yMtUzEXYcf8MkXAwCE6Vz1xwMTrnhZizesRL/HaLt9Xqj6kR3UGjjNYwO1tyXqDx4dj/hTyZxigJO0kHLuwcc2CSKA7BWz8ehys0K+5mpuNHXbueV9yhRwPGes7BnjmGKKovOIgPAUwi7JTDs34uFwQC2Yu4mns0/cRKEphLJi6n74WoFTxc2DOgzP4niuoszOyi+WTZMFqm7WxCMsL1rvsmtkYv6I6K4FX/ntKsOLjughvOTBbAEqE0IUU9uWWxqzP56rQ4vzgEJk3vfi7KwCYXTCzj836I00KSzEm68uF+sxzEMOPSVVv8zla/uhdjEkO3fIJlH2TDjLeswunYMkrOTic2/Gm/bx4tayqNAsMh2/poKCfRRQTO3JQzyFqnmBA45aUo3xEp9co1wPmN0vrWtquuT07H9vl+6PFmCdD5HFhyQppG/M5RGdjMZmDVz6HeN3lK2MtC0URptO1WJJCQUHME4BShfbcMp1D2Tz5opSos+x65Fxx5fWsHn0eg8KcZNdbGE8UaXLmmScNFXt0oQ+L7VuSSFScR/nYl+Z1pIvnZclP2Tn4nGBxKcQpn6tk4Z89J4vzByxRYPmYncc15fBpclXmNlCs41y4qeJQTpNXSl/Z1Fs65vOEkHwQz9/Mkx44zH7G8zZfJ9h8WQTn6VSY3xNzTuDgvPg6zZvSsVcbkiXycEV9wbI+77crE2dxXU9vcfHDyMI6w549y+H/snFcfD6xkZglZvHr5P1cbOuCc8DV+ym2e+F5W3Q6KbWzsQLAy4bL6rVVBFYRWEVgFYFVBFYRWEVgFYHnNAIrAPycdszqtp6PCPx3/+xVnFE90sTHzes76KzpaNdJTXvB1Lvt1g4q1hai0MRwPEatXsPDh4cYDScMPBI4QiRDlAUEiYdI0nH33gh/8u33oIgC1lpN7G5vYHO9jUZVxcZGHaIUQBDIhplqvAbMApep/eK0PiTVLFNVoFLTsbN7A0fHPTx69BStZgWvvXEL9fU6A8eCIGE6mmI6msCeOOidDZjikFSDpOQNY7B6v1THU2RqL6p9qiIi0Ey6SlmGWTFRqdXQ7q7BqlZwePAEpydPYZoazEoVd974DL79zX+F23du4Mbt12BPVRi1JuQK1QxOcLT/GJoKTPvHOHjyQ4jJEHFow54quHnr8+iPBTw9c/DDt4/w7scHOBqQAlRiG2waKQZ9h9n9bm424MyGsAydKbYMqnmsRVDVBN1uG5PREM16laljaaOHLJJlmWrMipiNJ5AVGZZVRQgDj/Zd3L03YJn4/sSHEMQwVQG/8p99BWvrKo6PewicAYIowixS8M5PRjjrOfDIjThUUbMIbFF/xqwGryQp6PenMC0TgqwwMKuJAiTfQ9NQ0DIk/OyX38RXvvQm9m7swGi3MQpl/Ppvfwu/9qu/AzkKUCUYtlPDz/7Cf4B3P97H5STEzJkwGBh4tMEbM8tt17UR+D5mU4fVSeY7jgSB1zprDFKfnF3Chwqz3sGrn/kCZK2K47MBXnnjLQhaFbFsYGvvJgbnJ7Avj2EEY9z7iz9E3HsKxbMBSUbfiRDIGjQtREPzWR+EtRt49ev/CbTNV+GIJuzpBbzJBeD7WF+/ydSYsZwgDPsYHD/B5OwU48EFg6VC7MOZDJkClMC+SNBckiFLKhvjUegzda+miUwVisSHrtMWLtXoJeEy1ZUkJa+MhqWiXjOhmQazInY8F7KkIHB8VK0qs8HuD6awqlWmLnYpmcF2EIYxJtMpJFmDH8ToDybpmIgEFkva5yEwTVbrii7BCwKEEdV5rsG3Y4SuA0Mhe+iAKVhfutPA17/2OUz9Po4uT/D4aR+mLkITa3CGEVwnYFuIkk7K1Bk8J2KqVdrKFCnGQxvjSYBarYLxaIpqjRIfPLTaVVz2RzAMi0Fv09KZ4kZSDUSJxOoQN2o1Su+Aa4+ZUrbRqgPqOkRth9V5JmWzZI/R6N1DmIzw8gsNfO2NPQTal/FnJ00cqtfR8H3s/+B3cPD+dxB5EuI4QeLNsFGV8I//0VfRNEXsPzjA6eklXn7zs3h4cIjT0QyRUcelK+DH9w5w2htj6oSIBYXZXPvkK48EqhJhrWWi1azBtn0MBlTTPFVn0hQ2dVJZx9jZbkA30vVR0xRIGGOtocCfjdDt1tEf2egNArTWdzC8vIAqunjzM9cgRAJMxcSgP0Cj0cbBySmc0MU0nKCzfgui2MH+kx78cIp2t4F+38H5+QxHx5fobtA8obrZFhsbUTRGvaYCoYtmpYJ6LYFVGePOy008fhSi1t6E0agiDKtIojYsnZJ1DMycKj68f4xIDeB4T9Gq6zBFFXqsw55cQlZ8WDUDQuUOxtJLsI3XMNJiuPAhRjK0oJJCBMFnjg+k9CeNYlahNFcupqrTVH2abmjPn41sbzIDnguqzwxCLj5F+Zb2opovP4aDSV7/loBdCQDzTfe5RC9996J9bnqfqVgvQ20lJVkZ1hTPxy5Z2CsmhWR65/y881/y74pby1lZ8RwOFGNwBWwWfpl/GCZoyiDCoiIu08UWmGOJrmfnYm1ndpJl+9iszm1h87+sfmP3l5dI5crWRbUXezuvlVwAOrzMag7tMpjJ7rsAgLmF8nyTPAPMBeX0vBLiPEBlMMj7NhUvFhHo/D15XensJWYrnjXryngtwBx+htQ2OP1pcdO/OAfSgDLgVwQrhfGyAIJKALgI9vhZiwCB22KnUHI+3vNj86SMDGgzDTVZEqcq8pTXz1WQRVTEwFYB3pbH6lUAPKdK+bk5kJzj8IKZ9aK2kLWrDIty1eTVvl5WfzTnrMxKOX1uFuOVvofbDPPWluAPB4IF8JOD8Gx8lNvOx316HF8HU4Xpgo07fz9fmQp9xtZSGq8FK/1in/O7zeFawRY7jV029wprAwe8LMGhlCDC5yRfuxbGGovfHHrxdW8hlnRNei4XrdOXwPsyJOPjjV837ZF5AkL+Ol2e3CcyGL4sMWApAC7dQ/F9y4Bd3v5Mjc/XgOL9pd8vWW/Sji8ojLPnQKak5c+S/JlSSGTKf8faPh+DZcC3CAxT/MtcmEhNzRNNColVZdxb5p/z5ICSTztTgc/f/cn3UVwNrn6/LM7l8Zuvo0vW1nRNnUPxK1f4hJq/xWPL95E++58Ne5e1iv6m/aRzFufos879rMS08vWeNT6XXX/ZOYvHrQDwJ4/R1W9XEVhFYBWBVQRWEVhFYBWBVQSerwisAPDz1R+ru3nOIvCr//zncHR8BC9w8MUvvIFahSCpD3dyjma1glZzE4rSQhBoIG5qmBZGIxdPnx4yBTBT/IUyJAKGZAQr6vj43hDf+ta7sFQFO1ub2NroYmtjDbqWoN0yoagEeAX4AUETH0kipaaMSQKZ4GgSQ5Ji1BoG9m7cwd2PH2F//wjNuoW3vvgqmt0KPC9gEOj0+AyXFwMMLscY9sdMNRT4EXzPg26arG4stU1Rqa5qlSlIqYaurutY63TQbDVhNRuQmb1wgIuzIwixzbZjrGobtfVN/Onv/Rpu3d7FevcaZGWTgsAg7+nZCcLAh6TIOL7/PpLwBPb0GEkcwnU0bG6/gcFUxFHPx8P9KX7/2z/AwE2thAkQVk0dEtuEITjahiLHaJDKNQrhOWT1SpbIQaYYjVjdM1KM0v6gKKW21lXLYptKBPYIrpAC9v0P+nj0aMZsqINZiGAaM5vqX/qPXsDaponz0yngDyGoDhJNw4/ft9HrRxgNPciijmbNYFattGWhGxb6/RHGYxu6oUOUVSRxgoqqwJJFmEKI7VYVP/ulz+CrP/MW1rc2IFfXcGr7+Je/9bv49d/4JpQ4gS4F0FWgubkJO5SQKCbCiCC2AEs3MBj2GKSn9gaez+Ci76fKH0oMIPi81u1gNLJxej5AmEiw6h288PLrkLUKLocOXnz1s5ArLWZfvbZ5DdNJH/bgHN1aFe9/59s4+PFfIuwfAIkDQVUhGRYishwWIzSaTVRvvYXbX/m7ULt34Eom3OkFguklVAJ+cg1OGLOaqlE8xPj8BKPTEwTeFELkY9g7hSom0BQRp0eHkEktSJbRJNOGwIC+79mQJNogC2HoImSJrFgjZmfIlJGiAF3XYCoJqlUNmqljNB3BpzFGwBMiTM2CPQ0wnjiwKjWsrXdxdn6K0WTCrISnM5sp38Mwge1GqFbr8Hyy0k7toJlNexwgjkMGqmVBhS6bkGMJCB1UzQjdjoiXXmziK199A73+AD/5+CM4UYTxLMJkGKJdr0EVNXizCCFClvihGgrCIGZ21opKANqHJFvo9cbM7rpSqbA5KcmUfBGiVm/isj9GvWliPKF6wB3U69voXU4YWAr8KQwahnGI0J3h3/uZ2zi6CAHrZfRnQJBI0P0ZpMc/QJIM8YXPbuPrb74IV/sS/vihiH3fgvPgfYwfvwO7f4DxOGLW10LoYk1P8Mu/eAfX9zbw3e+/h/MzG1/+0huYeBMMgwT3Lzy8+6iP0wHN4yi1aE4AX5AR0mZ1EkCWfNQsERvrLWajPRi5cOwQkihDV2kNDdFdM6DKFIcEsiZhfWMNSTTB9kYdoTtita0dJ8Rpb4Z2ZwPT0QCtuozPvrUHdxrAd4DxaALTUuH6Ls56PeaysLV7G/X6Bk5Ph+j1L6HqFoJAwcNHB5jaLuqtOhxbBkC26gFEyYZpxvDcKeqmBUMLUK07uP1iHZMJLSZVKEYTqr4FVe3AVOtQRQW12m18eP8ATjLBcPoAaw0T3sTBemMDrjOCINoQZR+Vah2R/hJ66tdwocoIRAlqqEHzdfa0I+vnSHZYPWAhVjJLYu5zm0HbbEOVwY+i2oiAe6a0zKFFcQO88DylZwiHmGzDvswv2QY3V+mmNVVzEDincM9+QhdrXFLdz0z5W/YP5QpEdqLSznkOWdLd6WzLPt2M50AoV8SVTE4ZS+d3t0Q1lZ4ybXSuhmT3sBgLfn52XOkaaS3T7CIFBRqrqVysJ0gOFvzYgg1oMe6sPQt9MP+haAfN7rukuloK5hignINY5urK1dxZAgEPD4dBaRekcIXFLwtieidz5fEc8mXAKscpc2XrvDvngOMKAOYgv9gHBWXvFZBF/Z6ph9OzcmVv2pc8YnTMUsVnYbRePXf6yxz+ZAkLCwAur4ucxqgMb0hZx+3T86HH690WFIvLAHAO/+i4zBKcj9EcPJQVi3wAZapEDpdT2LxkTrPnZqooZdbmBZUon0/cqjnFXvOvYiJGOSasG+hzVQaAU3V/3kMF6+DcYDmfnOw+87k6t1en5/uC3XERTOfJJDwJJlP9cYPxwoRg/cTt4Hn8CqrKhXXiE0BmOjjmUeHAPZtUuco0BYRpg4oA+MpcL4K/hXlWSKAodABdj83nrJ56ahW+OGZ5TfYUymf3UZwXudp5ruKc9/u8r9m5Fyx++XqWuSAUxgWH0VfAX/nesj7md83dCvjSnMPKeasWBnA+5orrOp9T2bq2TDVaTEZavt5lnZVfN+2MeVISLdiZXX55TS3Px7zNCwEqPTXy4bEwvotrQhE0FuO6DKYW16wr42FJrPiasvy8c/C6FCgXEozy53mhqeV7WZaIwI95Vlvo9z8NAP5pwC1va37NbF6U4/uscxUTJ3gzn/Ua/X4FgEuDYfXjKgKrCKwisIrAKgKrCKwisIrAcx2BFQB+rrtndXP/f0fgf/1vf54p9BrNGja320iiPgL3FJPhETqtOkSB1Hk11OukvAsRBgmMShsPPr4PzwkAAsCxQqJWJHIMNxLx8PEUf/zHb6Oiqdha72JtrYVupwlDTS1gTUuGYYhwXVKdUt1f7isnQBFJJUebriFkTUCns4UHDw9xdtpDo2bgC195A+vrdcw8n93L/XsPcX4+YDbCBH51TUcShczmWVNlhIGHUCIAo6Db7ULXNKb4bTaakFU1VQjrOmRVYxvaQWAzG2xRUCGKFmJZx8fvfQu1mob19V3I0joiScRwcATXJbjlY3B8itl4gJPDd9DpmLAsC4ORBEXfxAf3z/D4eMKsoN/76DHGnsNgqkKWxpYB01SQxA40VcD6ehOmaWI6nmDYJ8VvG5PxDPZsCk3XmRolCFyIkoBGw4CqyYiiCJIsQFcFyGIIRVfQuxTx8MEEuhZDhgY5rmB4aeOX/s7LSAQP9z46hYwBXnytDqut49t/coKzcwLROtv2rlZMxHHEQB7BxMnEZjDWDyMIJFeNgVt7u0jsKaure32jiZ/5/Ov48pc/i829XYhWF0/7I/zab/0W/vX/9fuIvQAKEty41sXRxRBOJKHR7kInm1xNhGVomUX3EXzXReAHsKf0PwFgUofHkGSqbavBDdKaxxEkVGtt7N54AZpRg+3F2Lz+IhK1AdFsYX3vNsLQAUIfmmzC6V2g9+B9fPDd34U3fAJFiSGrOhu/pmais7WHL/69X0G89gKmchMeAU6m/p3AoCLSiQovCBkAFkUHR08ewB6NcG13E8f7j5GEDrY6Lbz/7o8wGw8Rui5T/ZLKm/q0YlVxcnwIJDRnfIgCQVENYeAyAEwgnGyuFUlCxQAqFRm277A6s2S7bhENjQgCkFWzj5kdQJLJxltEmAQ4Oblgyl7fi6BqBlPAU31lVU1tleOIGZNCUCUGE0VEpN2HEgOmIsJSBVT1GOtrKr7ylZewuWXhyeE+q32bSBUwN3VFx90PBqhalHigIfYlyBrgBjZUTYeqKkyBTLbPpEImxa0sazh4eolq1WIgs3d2ActSEMYRU/sKcsSSCvxQxN7uy3C9BEfHx6hUFCgSWcJ7QDDF69cF1NZ28fDShFC5jUioIR71Edz9EyAZ4s71NXzts69B3/xZfOf+DD95coGzd74HyR0g8GwEAcVXRhKSdbmDL79Sw9ZGG3/1k0dQFQk3b91gluQPzof43vtnOJkCXlJB4CeIw4QlWIiqzmB6HJF6O4IIF826zqB973LGLKAlQYIixthYb0AWPWiSA0UTEQkRtve6LEEgiWxsdKsIZh6GwwnqzRYuLgZQFRHX91q4cbuOgydnGFy6qFXqaLYNnF2cYjQas43X7sY6REmB7foIQgm63oYgWPj43sdszHhhCN3YgO9pTLkvaxGsqgDTQFpHukpuAQE2tg0G7KdOjCCsQDd3oZtddNf2oEsNGMYuBiMHI+cMM/cpmnUTvZMLbHa34bojmBVSrruQ/GMolT30jL+BU2kboVSDEirQQtr2FBBIAUJlAiFRIMRpAklZGcQxBK9Nm2/qMsvj9Cm5YPFahrsZ4CNb4vLudCpymyvRys/c8gbop6liiqB22SYqO1/p/nJ4nTOM4gFpnd4rALgsu8ouVt6oXqayyq+XBnLBsprfXxF68Xhz+PtJMeAb3ZRMksOP7N7YOZ9hAV2UPS/US+VBTGV27KcFOJddhAGjQuelMDc9noG6ggqQnaNwEv5t2uZc65zHPD3+qrKrOFaKcZ7jwMXRRIozPp6K1sdzZJwez87F7KtThVq5L/LxXwB8ZVj/rM+O/Fy5tfbVKZHXhk2PXZwbRTDF5+rCGMvsY4v3zecnB7bFe+OWzcX5uzC+8nqjWb1g9nFwMWLPijevacv6LrPGzZMVMojMxkxGZXOg/oz5mUN2euQL1D9pTWZRkBbmUGrXO7+rVMWfrVNZwsE8BmmagpSB6rz/l3RgEZqV38/G/zPuuwju02mxGD/WV8W5w0F5Vgc9VYLOZ1dxrOXXpCFbrM9cgrnpvJ0rwvNEHlZrOzPDLqpMWc3q9K6YPXtWS3fZuC7xuYFOAAAgAElEQVS3JyoozjmgLqqN2b0UyoGz/ikB4KtrdLbyUExKIDTvlyVt5msZSzQomDtwUJ+3J7dezsZJqZ+KMc9ZN7fFZkEqJHOUQCibfwvpDc+2QJ9nUqQxKc7LZRbX87W0tC4XgT9Pril13rJnEz/kpwWexeOWjeHyWrl4C3NnjfK4Kq9fn/bcf9a8zZ87pedHcU0XMov9ctufBcaftbYXX19Iilg2t5+RJLYs7vnnhdJ76tXaT3Mrq2NWEVhFYBWBVQRWEVhFYBWBVQRWEXguIrACwM9FN6xu4nmNwMff+y/RaNZh22MoCtX17GM8fILLiwdYa9YYQEhg4uaNN2DPQvhugtbaFh49fMIgnZiQMpHgaYxYChEIGn7y4Tn+9E/eRadexYsv3Mb21gZazTo0UsYZVDc0hiJT/V8PYRAxtWLE/kAWQWeTBQGyQrV5Ac2o4ODpGfq9EYOFn//8i7h+cwt+LOL4+AwffngPo7EL141gmBVYuo7QtyEjRr1mYHNjDdW1FkxSLZomRFmBpGpMgUswkxTDJKkVqF5rQgpUDwlcSIICAQRdyf74MWQlRq3eAiIL08klbPsCvfNj7D94jINHhxj1B3jxJbLMNjGa2njwaIzBRMT+yQwnfRdjW0GQyAiSALOJzWoe65rKrIeT2GOqUKrBPB6P07q+gYB6rQNJVHHZu2QAStFUTKdj0F6abqis/qjAFEQJ6lUFhkrQnMC6hotzD4LoQZUqEKMKjg56+Jt/+w3YzhRv//A+djZU3HxJxsZ1DR99GOH9n1xCkiqI4oDFhdScBMyGQ7pXFVGUwPECmKaF0PdxY3sLTr+HTkXHjY02vvDmS3j91Rdw7eZ1SJUNHIzH+NXf/i385u/8EUKXagbH2N2pYOaFrN5pIsjorlWZ6tkwZGalS2rqyXAEe2ajdzFC6EdsS03RFKga4Upyz9YxnjoII6pda0A3azArDQiKhUpzG/WNG2jvvIDm5jWmCCI1taw1kHgupNkl3v6jX8fRB98B/DED2XEio1ppY/vWq/jiP/jHcCpbmIlVRLKO0O5DDm0IQUCViJnKVlYEnJ88ZtCWavu69gwVPa3x++O3f4DIncGgmrjnJww2Bq4Ny7QwmzkMPIS+AyEOULNUGLqE2WzE+pIsoMkq2jBUNOsiq5Ud0qYoKYkFAvwGBr0BVEmHrpBiesJq7bphADcMcdGjuroCU6PKigZyVhdEUoGSgprs1VMIRAoe2jRPAh8mqex1YK2RoFUX0G6q+PxbL0FTVNy79wh2EOLStWFYHVwObWhaHQ/vnTObaknyYZk1lqghUL1oN0SjVYHrupg5Dm7cuAbH8SkrBOORw+7rlZdewt27H8KyNFbvOUgi6GYdETR4EdmxN9GodzEcTlmN7s3NNTh2H/b4ELtmH2vrLYySCmzsQTevQ5jZOP7RN9ix5Fbw4u4WRnINbz84Q69vo4kYmhDj5OgIOlloezQnBBiqhJd2DJhqwqDvxlYdWr2Fo4GPP/r+R7icRZiSmjqQ4EU0x1R0WutwxhNMJw7rD0oS0dQQqhxhc7OLo5Meg+9JIsJQZGx0mrCnfbQbaS1zVZewtlll653vzrC708QaqXiPjrG+0cGH799FtaLizp0tvPTqHv7y++8zwEA24nE0Y8rxKAhQr1ZYveh6s8oA8GQaQkAFYaTg0ZNHGNlTZu9NfXZ6OoMfKKwecLVuolJVMBg8Rb2qQRJDVCsart/YYOdJhDp06wbqzeswrQ0IaCD0K5AkDYPJEXRjBlmMMO5P0Gq0MZn0oGoRFMWD5DyARIkFrbdwKX4N03CdllI2RyhRIyQlneSwdUpMyP6cK8oyBW6mAFu2MSxkCmC2mc4BStl+kStBBYGqN179KgDZImRleR1ZbdryZvDCSfimP/ufq6nSj5b5S+nuPHsb21RfIJzZcRngZNbJ2T1Tm1IDgBQ05WriAhQr30tYqNfKN6U5vCxDkKWfO5iNefrF2p39SP+VLV6XbYrnm8UFtXCudltQmc6BbVHxySJX2MlfpkBioWTQhv5jqSssNqyOdwHoM7BE44vZI6egbQ6aM9Ubg+tZewvKXt7+YizS8cDtjPlvitQts7ku24dmA4H9x6Baqm7MBgSP9hUVaxEeFDplDuuyv2DSoZGB2lwlnEpNy33EalWXFLF5G7l1cVlJx+67BILnuukF5TWLcKH/UrY6h9hs/HOEy+L0bBVeOpXn9tGsnjPVF2Y1aOe2uPkx885aGNrp1CpBz2w+5a+yg9Jmppfl7c3UxcWYsPrgqUVuujakLcoczPP+4fWAGRjNwG8+FxgQyuqs5usXH59z2Fpck8oAOP05vc8yBC+C+vnY4fdRsFUvQ8ssISDvx+yGUwCZDri8rm8232gsU5+zzw+FhIJyUsRip8wXFl5DNm9f1l/svGzO0fpeTpOYW4sX5yodH2fKeXr/FWhZSnhgqy87dbpG5/1TuNkcXKcXulLLuQzI+bqZzgMe4HmtVu5UkMcnP2R+c/P7SL+btz6rWc5eJRi9ENUr42DBbjpbG4rvWApalym/ly13PKnmGfWw+bLBEwz4c6i4puanXVJrtnz8YksXrdcXY5Qe+ckQufgs+GmOn1/9k8D1J8V22fM3HSu8FvFiC5c9+5advxinciJDupSVnun/FslMn/SZoVaplrtk9fMqAqsIrCKwisAqAqsIrCKwisAqAs9tBFYA+LntmtWNPQ8R6H/83zP45LhjzOw+fO8UrnOE2eQQa60as9y1HRGb6y8A0KBKFnS9gcPDI2ZPKiak2FXZhkwoBoBi4fs/eIgffP9j7HTbeOPVV7CxsY5q1Uxrn4o+BMGHKIap+gVUYjVEEMYMzhAgoO1LqpspKxKjJ/tPTpnCVxEjvP7qHm7e2oasV/DBB/fw4OFT+OQqK2moVmqsPq47G6JqKrhzew+7u5uIFRmCaUI1TAZ/2X6aRFaktKsmk2CJ2eOyP6RJb5r4mWUXATQDrj2EKMXQdA2RG2A8PoHtDvH2X3wfvZMz9E4uWW3hW7c7WOs2cDmc4v79IXpj4HIa4/7BORKxjtHEgxc6TA1Byl3a2CP4CRBgpFq/dbiOi8nYgarosMw6KtUGjo9O4Ho+BEmG7wepIlYSmUqX1Itka21qQL1CdWclxInEbLVB9sKwcHE2gz318cZn9nDRO8fFyQSdloo7r6i49bKJhw98PHroYTYTkIjUF2BAnaoOUn1Ty6rDYUrtBLpuwJlNsdluw+33sdWs4M61TXzm5Vt48c413Lp9C1p9Hcf2BP/z//mb+Dd/8F2IsQjfdvHCCw0MJiNAMjAcuNAUAbdu7mIyHaJS1VkMyf6Z+no6tuF5EaIgYhbbBjWQbYRJmMz8tAasrCKORehWndUB7u7eQWfvZWiNLWiNdWbHq+omEq0OMhl3e0/wZ7/5L+AffYBk2kfkhRAVGhdVVDeu48v/8J9A2bwNT6mApK1iaEOJPMSey9S0VE91Mh4i8iaoNxpw/QDOdIKKqeNg/yHcyQCtmoXzwydwx31W8/f44AkbzwzgK5TckMCeDFGraBBBVsK0aUiwXWLnV1UJm10N7baZxhwSU5aSEnU2moFmx1q7jak9hRf4mLou3FhkoJ5iQqCVYhTHAlNM06ZqGEVMHWyaqcJblQREroO1uoT1toiqaaNRl/DKq9tMwfp0v4/joxlcOkdDRxArmIwTOLYAWTbR613AtDTWnij0WC1tgu3VGlmEi7jsD3Dz5h5Tujs2WUqv45TNEaprTcfS3PcQk525UodidtCfhti9fhNRKKBaaeL8vI9mswY/HGMy3Ic8+hjrazLW967h6YmCeu0F6ImEez/8PfSGHiTBREVR8KB3ilkYQkoU9nOn1sDp4TGkiJS8EXRVgq6I6NR17Gy2YFoS6h0N506I7767j+NhhIkbwQlD2DGpgGWIkoGbuzdxeXDIQLesGQiDCQyNlNUBrl1bR38wZu2luuRVw4BG/Zp42NmqsOQOUU3Q6KjMRYEU7p01E43KBlPkrrWqGPZHkOQAN25uQjMUHBwes/rRpCjc3FrHxckRfGeKm9d2QWoSy9Ih6wYODy8wnVFNcB8np6cIhQi6paK7tYP9pxfoDwJ4gYh6vQUvnCIRR5DFBALNG0XBa6/tISDrVKkJN2qj2rgJ1dxAJLQgS00YuoEwHGKtLWE2GSN0YzZHo2gGATZLVBDdx/CDMyjdTbji30bfvwZX1hBIEaudnIDWOFpP0trrrK73fM+8VG6Xb9Jnu95c1ZcBlAXVVgaP+LlIkRpntXnTzeHsCZsBzzIkSkWYc+DHN9r52wq3mJ6oZKHLn99LN1Ap4SI7IN+GTm8grZ2beg4z0MXAS5zBJm7tumDZmUJQ/hUW6wkW1KPMUnqJ0pnZK+c3W+AVfHO/cJ+pNpZjyfknlPl5WWTzd5Q496LKsKzjLIGMoiHvlQq7RcpUqKnLXi4ALQaQ8gqpWTcx6JaLPjOIx39Ob6Jorpx3buED2VwRVQSvads5uluAD1zZWAArcwBcCHAhekUwObeBzl7N/5snSXD/6kXOWYKedP4M1jCVZBGS8LqwV6y5s/qh/Jol9SO3UM6nU0HtmsY5xWdpPMqW7fTap9e/5BA0rStNADirT80+m4mZ/ThXTmdzm1u4Z+OhnCBSxGrsexaMxfFPL3Pr3vkcSQccg528fWyxSCXv/LzcUjc9d8LUsQxa56rteY3w9DzMuLk4yrJxyhMV+LjMZkO2PvH+TpXMc3V0Pmf4/M6zCeaDLG1yaYzkC1s6tvj6wO3xWRv52CnWCS8AYN7v89WgpDDmMeFhLyRDFGFhEWw9e1ynDSv+nhJO83FZGq9ZVkQe5xQAF/qlPM8L9ZLTtbo0b7Ljiwpp3u40lFlAC5beWRXnrL8K85+evWmv532fhmp+DjYms/tgNcIL95v+7srIzl7JEhqK7ygnEmUnS9e/7BnEJwd/Fi6cP704X1P4reRPgEJ5Bt6v7MzFtSdzO+DPvOLYSc9XnBOLjeXrYhqxxcm7CH/nUcouV0oG+jRYnCaE5GNsIcFncU0uDKyCrXbaDv6RpMzh+VPnattLnZutN+Xn+AIozz47lM9VhMmL86o8grI+LUDiZ0HgFQC+2j+rV1YRWEVgFYFVBFYRWEVgFYFVBJ7fCCz5c//5vdnVna0i8P91BC5+/N8wmDSeDhGEYzj2MaLwHJI4we0bewwE7j/tod7YhQgDOxvX4ToJjo9PMR5PIEJl1rQghZoQIBR0fO/79/HO249xfaONWzeu4dq1a6wGL1nAyipt7gWQCA7EIdsApzqVBKjoj2eqSUrZ0gT8FE3GzAlw8PQcHlneIsDLd7awu9uFbtXw1+/8BKdnfaYKlRSdQVXXnkKIfbz4wi5eevkWqo0K/CSBQ1RTVli9SgLBCaspJyEhmTFttzCLulRNxKwERTfbxLAQh/SnPdU3BQJngMn4AH/9gz/H4HyKYDbFWrMJx3bRWqvA8V3M3Bh37/Xx8GCIgR1h4lM9VgleAASRD01XEYYhAs+FIEWsFiip8SzLQBQmuLiYokH1Nj2q/2sxuORRvWVS00WpnR69n9QlMjkyRxHqloaaqTJLY92QoGrUXAXDYYiLixlkmcBhDYP+gMVSEWJcu6Xhi19pYzQS8fEHIyRxFSe9E3iBgDCUoCgGppMZDKPCbIRlhUBOwgBw06pAcF3srjXw2u1r+MJbr+D6tS1sbHahVRo4nAzwr775O/j2d99FEkiQ4gDXb1QwsvsYTULYM1LJxdjYWEOUEBAMGKAjq2KCTDTu4pDug5IBVAYWyeqaauES3IQgw/UC+GECSTHQbG+js3cHcmUdotWBWutAN2qoNjpI9CpkOcLJ/Xfwp7/xP6I2u4DuO4j8EH4sQdR0mBvXcPPrfx/bn/kShEodkSBCjQIoZOnpe8wCeTKbwrMnLM6TmYvhZIZaxcLh4T58x8aLt6/j4NF9wLcR2iMc7d/H8PKcwS/qK7LWRuRj0u9BFiJm+02v+b7LNthmNqlsZexsGlhfr2A4spEIOqYTn5ys4dkuLE1FvWrAi8gG28dw6iCWqpjOXGbT7VHcCDbLClMoywqNFY/VjdZ1BbosgXIOmjUNEsgO2ENnTcKbn7mJ88tLHBxSEghZGgMXwxBrO6QKFzHsh+j3POxe28Ph8RlEScJap4LAC+DMHKZcJhE9uQl4vgvHtZn9dKvVRaPaxOPHhxiNJuiutTAZjxBFPpqtOiLRQqI1IZstBuJbjQ6D2J7rQVZlON4ElhHi4P0/RkO3sd6p4/AggKVuQIlFXJ49wMkgwcyWIccCJsIUnu9AE2TGHbrVGvyJDc9nSxRqqghD9KFoFjRNQbWuApaAw8EE944miJQKxm4IN4rhhBGChGo1q2hU6wgnY6YGVnQTvjdGFEygKAl2dtYxHs8wmdoMD+myCkOVocoJrm03EYVT6JYAq0acT4RLdc9J96w0kQQRU8JXTAN+MMa1G9u4f/8pEiGEppMCGNjdvo7+xTkCd8LmebNqse1QvVLH/YcPmWMArRVDSsiRRWimgs52G14Y4+zcxsmJzeazpApQDB+el6Cim1BFGTeut6BqGgxrG7bfQaK2oTV2YCdNSGIVNcuCqUcwNHJ/8NlcHg+GkGh9jCawVBGKeAlROEGlAbj+F9GP76CvtDFRCFUqkGKyoae1ltodsrWXkkmW1TJMN3pTepcqCbONXzJqKG+FZzJavvFJywK3Auabo+xcXEmYgSoOqYrP2jnwy2jAMpha2HgtbgLzzV6+8c3AX8G6mu6Lb3OzBKNsw5tDr9w6tKDMBdWrLloD58LXVCHJr1XcBC4rQdkmcB7QuQiOxZWrqXkd46xBhOqK98fbWT73p31O4X2bb9IzflYAgSUVMj8f/8DOIEzeX2njmdVrAebn9V6ZBfSi7K+oOs2GU6pAZ3rUxVqwV/oyA/N5ckB2AgbTCqyCw8H0/SmgIjDFgQZTURZU4RwezlWBNAcyaMNrmRYoV66WpL4qJioUFF/LFHCs3wv23PwYbuVbfg/BJwaa5uQkbVEGQYrtoNfT2s9pvItzOAd7OctahFzPGjP8fSlNScEUXwNyqFSw/M3HgDiv4Z0fX2JJOYzNLj5nn5lytABs52MwvQ8+Xrl9cdbLGShKEwbzrxz8pzWJ5/ddUJ9n4J2dvdieT59MeVzSWsSlJI4cgGaYKaW+ed+kMCh9U2qLXMBR2TgpjmU6pjhWcnyUnbfU7AUVJj+WtbFU07f89nxcZmCPH79sTC9b5+agPUtAKMS1uJ5Qo4trWlkxXIwJG9/MYWGuLObrMK0/fB0sroc5dy/M3bSt8/mf3s9cicxxed6GJeOQ/dUh0Kf+RYC3rD56OjbTZ0b5q/ga/z6Nx1x5nz1Q8nlP38ytv9P1hH8tPJezF4vzbJkalbW+mJy0sNYsJogU+/qTpsanjRPWl/S3XJ6QsRyE8mukvgmLC0jxGfxp07TYxnIbrqy5hefCs9pRvl4Z8PJrfNqzudj+ct8U+3RZ+1YA+Kfp9dUxqwisIrCKwCoCqwisIrCKwCoCz0sEVgD4eemJ1X08lxH48A//C9ieg/c/fA/tNYKO5+iuKahXE3Q7Lab6/fjuIaYzCdd3b2N7fRdhIOHw8BhDAgECQUeq5UkAOISfKPirv97HB+8f4s7uOva2t7C+3oFm6FjrNOCHNsJoyoAf26RNEqYApo0O2mSQEpX9Ec4sjlUZUzvA4f4Zg5ZUQ/il25tY32wikTT8+L0PGSg0rToGzDp4BklIUKsb2N3pYHtzDc1WFUqrTV7SmIzGrJabblqQVILGpColMEGbahkIpv9px16aMEhD9qpxlKqFJTFAFF3i4b2/wtGju5gNEmxvtHB+cozpxAWkmOncHjw+weGRj8E0gWhU0NrcxvsfPmLKVUkSUKlWYNsOs2MmZbEsJTB0hdViJth0djZCpWJgOptB08nud8bqpYakBA3TjSWy4aVax0lECl2ysyXgFWAydNBqqti91sR05uH0wkZ/4DF1ZhzGDG7funYNF6dnaLYDvPp6HZ/73Jv4sz+9i6dPZrADB72Bh/E0gqFWMJ5MULF0BlpVXYbnBvBtDxvtBkTfxWajht1uA2++8TJef+1FZmdbbbZw/+wAv/mHv4/v/+guglmIva02uh0RN+5s4PHTA2ZRfXk+Yhtz1bqGKAwhyzKrKy2LOlO0JrGEMCS7a4OBI6p5LEQBqtUaYkFGrz9mCQIRZHQ3ryMULdQ611Dp7EG2WuisX0Ol0YVYrcGZ9fHe9/4A+z/4A1Sml5BdmyUuTLwQWq2G669/Hp//5X8Cv9qCIwhQdQNyGDL7Z1J+UG3RyWwMVRahJDHOe5cs6YCgLd17o1aB71LNYRdyEuD+h+/AGV1g1D9Do05xHCL0HIhJhMi1GQCm+rZJHMJxHZYUYHses83d7GjotCxAVNEfzOC4MSKPavQJWGvUWP1glWpoBzMMpg4kowPPjXFxcckszZMwYnbQtaoJTQM8bwZNE9BqVKCTKW/ioGrFqNVitFsGXn/1Js4vLvD06BKOR+dVMbVjXI4dCLIG0zIxG8cYXPoQFZEpuINIRK2lQRFVjPtDJLGLVqMOs6qhu95B73KAmT1Bo9lEElJyRojplJIlSA18xPb61ze2YbXWWL1lsls29Ca67S4UIUHozxALIfrDIcJghuHxjyB7fcD2MB0JaJg16IoE33fw5NxDb0BJDQoGns2cA9ZqFUhUo1dW4Y59OLAQByFaaogtw4ePGnxJxyTyINXrOOldYuY5cOIEk1CGE6mwqi0IUQh3Nka1QnWVXVy/cQN+GKDfO4E9GUBAiFa7wSzSaU6HYQwxTlAxdBiqiHZDRxxN0Gwp2L1WZ2O5NxjB8SJc9lwG6mtVA1VS9Moh1tbX8KMf3MPGVgOK6qNWM7DV3cPgsofZ5BLdVgOKJMA0K5jOgkwdF2L/6T7IALndacNxZwgFG81uE0Ek4f7dPmyq355EMGsaJpMIpm6hbtG1RbRbW1C1LUTiHppbtxBqNQzDJgCTJeOokg9NExF4lLShMVtzRXQR2D2oIqnXJ6hXPGw1JThuFSfeNg6TXYxUqgEsQwlVKDHV8g7ZM4LXJuWbq7la6OqO5xL9WnrQMghCW7esBnBhE5dtznPYvGRzvGynuLCxX7RVXLqhv2i9yIEh3VwRGi2cs7AHTcrGBfkzs6LI0EA0r13I35JDXwYar25Ul+HEss1rfgy3KC2+h44nkFoGGs/aYC7C5WLXLQMUdG5S/PMvfswCxMmaxOKYdTJrQxGMcwBMdtDUn5kKlEGbK0rA+Vh4lm3t0g9lma1sDoD5uHmWfewCtF0EfuX2LoIBrraew9bUfjYDdBwSZiO6XP912b3nMCGDwHyucMhVhAgLCRVFOJ/BX3rvFfjE412ATfk1M9V7sY43u34Rmhch2dLvS2pN3qcFqFycs6kSNE0YWTruCgrU4spAY6cc5+K9sjIJafHw7LiCAXO2LqTa/UyBzurGpnM2VRTTd4uKfPpsmn8lKSQufy2FQdl9pOdOe62s2FvoyyVWys/qhyLYK4L+Yr+ncDhdVUmhzeH2FdV+waY6ne9zsLdMNb+YAFSM9fI/lVhssr/o53V3l4HW9P3zBJFF24AirExFsIv9kNp2Z3MyWwu4VXV5PjP1dGkcl8chn7fsuVcsYs7HZqG5HByn0UjHVBHOz58X6Ri7Wsd4ETovg4bp5ZaDzoW1trAO8CQmFtdSkkUeq6wd5bF5ZT0rJsWwayw54fIh8CmWz8v6cq78/sT1ko3dqyB6cb1+xk0V4rTsWfnTzvNPA8HL4O0nvafY97wdKwD87D5c/WYVgVUEVhFYRWAVgVUEVhFYReDf/QisAPC/+324asH/ixH4P/6rr6E/vIRZMbC1TbUdT9BuyVjvGNhY7yKOZNx/cIb3PzjAFz/3ZXRbXSSJxiyg7ZkDCQRHqU5pzBTAZJn69ruHeO+dJ3j91g6ubW9ic3sL7bU2FFVEkDhwnBFTuBH8ognqkaUoyC5UgBjLTA1JEEeWJdhOhLOTAdyZD0MBbt1oo9OtYxYkODw8YepUIZFxdHjEasiS1fTWdhfNpsWgZ6VmQdRNiGaFWaaSwjSOE4gKqZENpgJOlb8Sa4dAdqUxQa4Ja5MAE3Gc1gcW4CGOhzh58i6C2RgIDIyGZE89gCQZbGfkvD/EvQfHMKw9HJ9P4CUCujvb+Msfvoej4wsoTJWpwLJMXPYvIYqkrBXgeiHW2hazau31BphMXBYD0ixNplR3VEEU0e5RqjyRRQG6JiH0XPa/IouIyS45UVCvS9jaquDkvIfzXoCZK8CwdIRBgNAP0a7V4Nk2atUE27sK/tYvfQ4H+zN885s/gV7TcdqzMZ0JiHy6vgddU5hVcRBFDNYLcYz1VhNaEqFbq2KjVcMX3nodr7xyB2bFxMQJ8dHhffz+976Fw9MRYjtB01ShqR5e++wupgTpZBOeQ/WfQ6iGCs91GUAjkD7oOzCNOvs+SWT4YQhRJqBpwJAiqCrDmBjZIdwA8EMRZr0DzWpDq62j0tqC1dxArb0FtdKG0Wgj8id4/N738e7v/wa0yRni6ZTZZCeqAbPRwp3PfRW3fu4fIGk0ERDkpFERASoZOMcJQiGtU02bRKIfwLZncF1Sc5tsd5Ta4XsOWrUqzo+f4OjJXQwvjpD4NrqdBo6O9uHMJqgRTJ9OMBv1EbgzZiEchD5kVWEqeLK+bNdUGIoAUSYFvId6vYnQIwU8UDU1qFQOWYwxc6aYuAGs5i76/TEm4ymrnx0FPlOGVywZouBDUULUGxqzndYSUhGHaDYlNJsydnY20b8c4+ycFKwixuR7LOnw4wgzL8bFpccANmIZk5EHO/DRXNtFJJDdM21ACgySji7P0GjUUK1VsLWzyRT8H3z4IRotSiJRmbKdlKqd9hpm0yn6lxPcvN3g1ksAACAASURBVPkKpKqJQFIw8xN01rbgTcbo1gw4E3IY6OPk9JxZTqvJOdTIA1wBjiNBTnxYasLi//BwhNGE+kbClBThkgxTFbHVUhFMHPizBKFSga7IWDMi3FyT4AstHIw8nPkBAoLcpo7x+AIje4aBDfgw0ah3EDozeNMhdF2CGwf47OffYpblRwf7cKZjti6Yhs7qZpPNN40DISTAqqFeMRGHM1QrVKM7wauvbsMLbJa0cDH0IcpVuG7ALLQlkRJZFBimhY8+OMXmhgVJIkW4hK31Tbi2jfFwgFa9jSh0sbHRxcXllCVD0BrSvzyAadCaKbOkicvhBSpNldnGP3kyYjEhANzqtnF5SWM1gGUk2O6uYWP9GqKkCSfaZgDYlkz0/SoMs53WeyZrf5GST8iA3GRJJ6owgxiOIEU+IEzZz7tNA7Iq4dRt4MDbxkgxWOKKFEuQCQALEVXBZpCRNi6ZzatQsHctgo3MCnn+6Es3iVNYnKqziq6ZDMTkkIKrKjNQwoRXV9VYXBWXb2CX6uaVN3NTTLBoRVo8x8JjuqiyK9UsLl8v3/6elxFOla5Z3e4inuCWrT/NlvmyzWHWpszqkgOcYjtZDdYC/Mih9tLdc9YjSz+dLNjT8lgUFYFFJWJWMzaNbmbLnckFudosv0xWz5mNnxwAc1hSRFIZ7uOqs3T0pOt6VjeYv8SRd2onnVoY0/nZ0ZmyeKE9S6DRHNLPx14amKuYjAG09OSlWrrpGGXX5kWiM8A0jwM//3xUFO+Njy1mYczanlkpl3qJ2x7zlwl6zTn3/J6ZaXFBuZcqO6+qxBmA5GCUq8uzkBPgWbBy5RfKMg0Wf8f7iceiIJwsx7N4H0sizcFZ3jfZN1yJekWVV+grdoscvOZK9BJkTtFcOoyoXnAGPDkg5WrmdMzxIzmkWgJ/y76xWeekYslUFV1MLOF9d0Vtn0HG+bKTxZ+fLz8vdwhI76UIgPOkmdK44dbL+fybD6BsjZ2P+FQlntkpF85TBrDpmF28ULFv8qSVwrjK1cJ5mwo1j5eME26fnl9rwTAgW9k5X16w8S7MX56EUG5LmodSvBPurlyqsU4A+OqWRJorkM3rBfvmzE1gab3x7JqFtYjZSJdKAqShKLShmKxSWLvz/nyGMwMz3cmB9byzOGS8OprTcHw6/CymZZQG25IfPwl4fhpALZ+ufPyzFMCsHSUV9kL5goLC+ErS0DOadGXtWZIM8mnR+Ldpb3k+/bTvrVqVT7uN1e9XEVhFYBWBVQRWEVhFYBWBVQRWEXhuIrACwM9NV6xu5HmMwD/7z7vY3dtl8PL6je0UADdV1GsStjY2IAgmLi48fOvbP8Lrr76B69t7mEx89C77qU2roEIUFMRJiBA+3ETC2+8c4kd/+THubK/h1rU9bO/u4Oatm7D9Gfxghhgeg8EEv2jjkere+lQfkiz9IpHZ/JKCUZTIvlbC0cEFQj+GKkTothVsbLcxdAI4LkExCR7Z8Q4GUGQJnU4LN27uodVpQK+okMgCV5Dh+BGMegOKZqRALyblmp4DYAaCCQAnBIAlQJplChA9M46MgNhFFIwRzE5YvVdFrOLRg/cRhAEaVHNWUfDw8T6OTkbY2vkMvvkHf44H+09h1kxMbVJ6xpjaDqI4QavVRBhSXd0Qrk81ZkPU6iqqVp3V3T096TMVNNVGDjLLY4ozE4YlMatlKlENVSGELJCKmOyZJYixgHpVwuZWDSenF+gNQ9iewmrJCmKMyPcR2gE7R72ioN2U8Lf+w1uQxDq+8bvvMaAYCSZ6fR+eQ5DGhaHLqFoKLgcEbmmjMEFNN1HXVHTrVXQbNbz68m1sbnYRJgmCxMD7+x/ihx//EFEiwB/6SFwfppbgxosteLGDRBShqRo0VUWz1WS2ibOpg/OzPk6Oh9C1OoJAwGBoM1WfKCVo1Cw0LRGqosFPJNgBJRRoECQTkaih1tyEpDeQKCasxjqs9ibU2hpqrU1oQgz//Am+8T/91wgvHkOOA/gUV62Kvdsv4xd/+VfgNG7B03WElNMgAHIssvrFjMXIrMAfU6ORMjh0bfiuy+zEqU9c12NqbcQ+Tg8eI/YnOHz8MXSZas96OHj6kNUKvra1gSf376W1gZOA/LsRhkFqiStLkCUJUhigZmps/KmGDN1QWNujwGOw1TQ0zGY2qwtNcah1d3B4eMqUymRzHPoOFCmErsawTAGGEcEwEjTrKhomULUSVGsiXn7pJvYPTnDw9BKDAT0qa/AjlVkfQxLgBAlOzmx02i22gT2dTCGpVchGC0atA8dPEAUuVDGBOx0xYLW5uYXmWh2GJeHBo8esfvR4QgraNmRZh0qWwbKGi/MJ2t2bqHe7cGlFiEI0qlX4w3OMTh9D9kewp0PMpjOMxmMEziXkGFBEC0NPghBO0a2rUGQVDx5ewHOpTnIIo9Vk9XArqoJOPYY3JTtpEbVGA1Lio6ZF6DREGI0buHs6xP50hlqHapRTXeoe9p8+RRDLiKi2uaghCXwkESVOeKi2Gti7tYtEijEeDHB8cIjID6AoCnMR4HW5xThCxTCw3mljcHmO3R0LujLByy9uQhR9TJwAdx8NcOulN3B00oMfkG23g0azhunUxWRIfSVDljyIQoS1Fllt+0x9LwtVBOEMe9c3cHDQwwu3X4LrjDCbHaLd0pgl93QSonc5QXfDZFkMx6djBhCoT9Y2N3B4bCMMUpX1K7fvsJrLiViBL9yG3trDIFQwDmpoNDeYW4Egx3DDBEFsIE4MCAkB4AlM0YEcUr30GUJniLahw6yJmAl1HEwamAk1sLQFZikqIhEJH5AdekFdVVTB8hq7vNofs6bNnpqMy2VwbsnGMq8Fm5rqzqEkB2lcDcZPR2yCuU4U4VYG3soKphyQljfYC8CaAbrMnpUp5f4f9t4sWJLsvO/7577Uvt2qu/TtvWfDDAYDEOAiCxRIUSE6aBNmhBympVDY1JPtF5uy/GA+2XyyRetFljfSEoNhynQEN1lBiTQ5BEgDIEAAw1kwPTO9d9/91q19yT0d3zl5srLy1u1pEKQwcFQjGtNdtyrznO8sWf39zv//CWtfngZP/z9/P/oBh67iq2oCmAUAzijZGCdIlGHxOdVarv5vTsWafvdIAXAOiDOL4bTM6RKIvEgBnAKyD0lyi2Qz2XMLKLBkRRsv25yyJHq2lm5mPggul45nAmpTRaBQX7KY8piQYo2pzLKQZgWxEOA1hRrJfLgIFKagNuk/3WKVjW06hTO2v5wtUt1YQSUXiCGvmOPySzoKxuE9W09kFSFgeVapLuyrkzmY0a2moyQA5XK/Fuo3AajzIRKvcwDMp7W4xqr7CFtZOXFLTsHfOQVgDnyn9t/nlb10W6b8TtaCaHW2rUttyvyAGQGTuUveSl6o+zMHH5bselNgLayGE3Itxp2OhUlhcmBwsRiECpiDWwEZV6OyZwEyYs2k780AyfS1BZNeWpXs5dyewe3QF/R1yepbWNDn1na2Pi6bD8ncpKaIOSBuw2ooS9F56/5cvC/6d9G59ZXCzUQ5n61tLsYiowR/Wkzyts9il84+J/JHW7Iq60UsM3Vj0/mQh/3ZOZFT3oofZV7OXlsA9JQwLx1oWcylBZx9eq3bdG/JWMTzvvPa5unzKXPQSSBaLsBezOPFe3knnmUOr37fsytvv917nDvE9RTV/UUK4KfNT/Gz7J6dLil+kuqij5+L17P0bXnn+fbivqohH3bPok3lRta/1hFYR2AdgXUE1hFYR2AdgXUE1hH43ojAGgB/b4zTupXfpQj8059/Dpd2d+H5Hkv02xYBIlIRDtBpd6CqZUynCr7whTfw2iuvolquwHclDEdjzOcEmkxIkYKQ2Xv6cKHijTf38adffhcv7LRw4+plNFstNDttmAS1ZB/z+QA2/TkKmJJyPBoj1iQohooolKGrOrc3kyW4XozD/TOEbgRbk9Coqag2CziduEyBSXVcncmMga96tYRiycJGu4FipQDN0lAhuGiXmJUtKSzJ9llSdbCiqBGldJLav+l/CViQtNHlSpeYFMmkjgkhhR4id4rQ7UNWAsx7I2ZpbRWLiAOZqTX/8I+/goePz9DtSrh95wH8OMTN529gPPNxcNRDbzhhKkHLslCtljBzpvADB6atw6NCpVAhQUP3lOqNqohiqn1rgOSWxXIV09kcUeCDHJ9VyUe7WcJ8NuQ1gSGDOGXRUlEpWzg9O0VvGGPmGlCNEnx/wgCwN/WpHDJsneoGy/jYx1XsXrqCP/5/H+KwO4VRbOGs52M0dKFrZBesolotoj+Yo1S24DsOCVDJIBbbrTq2Wg10NhrMCldWDQRyHfeP7+Lr738JkiLDHbgoyjqU2MHlW23EGh0WoHkwhjP3oSkyKpUSKuUaNNXE/XsHcD1SVKrYPzhjislS2UC1YqJVVFAsljGchTgZeDjpzyFrNkrVJmLZhlmowyw1oBcqaOxeR6VzBbX6DvQYCLv7eP3X/mf0H70FdzZAABmFxhaKtS3c/PgP4cZf+Ql4loFA5bCJlIsSAWBS1SoEgiNIUQid8lXeDKpMig6N1SImhEEgsH92Cily0D16gsAZIHAmODl6At+do9NqIPIcfPOrX0E4nzJwT3Ww6RAEzU2ak2TRXVAM0qFDM4F6y4aikl26y+zNNUmBpuhMTesHMkJZg1Gto9cdMHWQTmpkdwpd9aHIc2y2bRTJTVp2md1vyfJQq2q4fHkLnu/j0aNDnPVCzKYyJLmM/jCAGypMOUrq6tMzUmNbqNVsjEZ9hCiiWO/ALDagaDU4szEsQ4JlqDg77qJULDCr8ELJYhaQ3X6fAdlWa5PZFs+nDqvlHMUmNLONevsSzEoRk9kA/vQYpw/fwfz0CaTJCJutBiajAYLIR/ewC59AqazjZC7DUCNcahbROz7DuOdBjnRmN61WVUynDjTqQzhEbxAAkYnLnQK2WkVoWgTJ0nDajzCEilN/is/8W59GfzjByekY9+89ROi6qBZtzCZTzH0fHtXfDqluchl6QUeokv5cxuHeEVdpQmY1kUndT2+MfA+GpqNWLcGdT3Bpy4atT3CpY6G5YWM093D/yQyvfOr7sX/cx8FhD5NJD4VSCa4ToFnbhO8M6WgLZPgM4hNyGQ999E5jNDtFNDZMHB+PcOXSLZi6jOPjd9He0BkoDj0DngtU6zbG01P4gcvqr0+dCTvIMJubkCUDcuyhUdxktZgLNIemHcTmZUyjKjy1inpjkwHgSIkxdALMQxshClBJhS+NYUkzkDm7Fs1ZbXRdiWGXiwjVAroTBdOgxg4ohMxOVQZksvoP2CEbAYHThHsq2MzWJWQmmOzXkuLmnHqUJ1rZJRIgIRhwqpw7pwBOapkKUJuBUqJuoAAcaaI7V7czr5wVfSGgKywzBfoV0I0DvKyKk9ekpT1GgEeWiKd5lTDL9LNZAJxmmZdtqJ/lawSr+ZpVufEAL2rjZurRUiy+EwCcTTDT/ikS4hwW8a/nDIYKuJAoY+moAIPoBIcZWF8oTAUE5vCJf5YB4Iz1bjJpmP03t+ZdVm4vKbqykHBpbJajmQLMvAI4gbns3SsAXB6+CQDJznLl+EA2XlkQzSAirYKkZrNCxcGTGpfZVqbK3pyand0ma2GdUwLmXYPzltlZu15eA5h3VkChbB9Zu7NAi56T6fvzSvwFOBLAL7XgzdRhFX2k8RT1q/lBgeUAirVyrs4re9ti3S2pSjOqR3HthQJ4sb649e0CVi/iTnvPQgG8WJq8bAP/u/hvsp8l8Vka4zwsyrLCFerq1EY9UQ6Le/A61Bk4n2+DOAsh9sykIwICslWZ2XvYtdJ1mdmfBTBPf56ZiRKN0yLm2fYIZwPxWh6eLeK3UJ/Ta2ndcvaG1dAwX69arEmuvE1+LZcLXyhbRZzSN4rdm7+QP8BA84HXdF+uvZt1eU7V7Un8xMJIr5U93JIZf36YhPbLZQvjVW7J2cMXHwb00lizNcxXdba94nmZvw5nmYu5LKKZfTZ82L3TNXwOin57NYDz48BmWe4QjLgXO1gp5veKvSIzY/kBmxWOFhf161n6+7T3iP3uWa6TbWf+z3/ezz/L59YA+GmRX/9sHYF1BNYRWEdgHYF1BNYRWEfgoxaBNQD+qI3Iuj0fqQj8i3/8GRTLRYzmY5QaZVi6htg9g64MUG9uwI/IOtjCt75xD1d2rqHVbMPzJabq832CVyrkWOf2nrIPT1Jx+4MuvvnV93G5XsZrr34cu1evgNyL/dCFrITwnBFMgxBXhOl0gl5vAFnXmIKSLEFVophJ5obUsP2zISI/YjU1tzZrUNQYx8MxPI+DGd/xoMsSbt24hEbdZnV1C1QrVdNgFEqQrCJky2YJD9IjyIoKhQhoKCz90gwyt1iONaac43ablJmm2oVkAR0hdqZANIMUOwgdB+50iH6vB9W2sXc8wL/6/a+gN44xGgL7h0fwfAflShGqVkBvOEVvNGUpBlkmtXINvX6XKX0LpQKzZR30p4io9q0PhD4lgGTIGtFeFfXGBiZTh6kOi6aBWtkAgilCfwLTMjCazxCymrUSs5UdTSaYz0ntrMEwiixV5c5J2evCLCkIZgFKmoatLR8vfuwyHu318fU3J5DUCqvxOp0NUbJCmJqMVrOGwXDIAHsYUL1VBYoXoF1toF1v4OrlHTQbNTaOk0DFnb07uLt3G2HsIXA8tGoEC4eoN4tQDYnVjEZMdWFdDHpTyFKMYqGAcrnGVL9eqKLbHWM8nmM2DVEuG0zBWq9IMK0C3NDCg705jroTpqLSDAWqVoamVVGtb7H6p4Wty2heegFbrRuQ4hCHd9/BH/3GL8M5egAFBI5lGHYZ5cZl3Pq+H8HW930OkWWxuUr1OcnemDLdbPSZXS39nWq8kqKRW5jTOEb0Bqq9G0Xw5lP47pTV/lXgMaWvrkTwZ0Omot178gi940PEzggVZjs8hONH8DyCfSGDaHFENZ41qHKEel1BtaqiVa+gfzph+SmyRpdUmdWU9mMFdqMBmpZVu45RrwtndgjLnKNel9GskyrZYQDZMiJ0GhK2O0XYhRLuP+phMgsxc2I4cwNBrFGJXZwRNJV1NuNncw/jocfU3bIGnPY8bF7ahS9JzH6ZrM95/0NEQYBWs87GldTRdqmAwWQEJwhRqbahqzZm4zl0zYesFlCqXYNplWBZKsajAzy59w04/ceYdg/QLNio2GU4M7IYpnrPE6YQl6Bj4gTQlBC1koqYDoAMPSCkgyFNTNQJwsiBrekwFAt7T85QNCxc75TQKOnQbA0TKPjgSR9RwcSt156DVWvgwZNTDEYeHj86ROy6KGoqJoMe+oMBU3h7QcSsuDUdsCwZk8kUs7nD8rlhGMIyDJimwRKIZGXO9jFFga5G2NkooF6M0a7L2N4pwPVc7J9M8fwrL+C9O4c4OQm5BXgcIghDPHfzJXRP9+G6E24dKrl8fQ+pfSNcvd6GYXuYjkLUa23Ua00c7D3CziU6DDKALlvwZxED/bP5PnQ9gm5beHRwwlTbimpBlQyoYYhL7RbsoopaZxuT8Aq6ky3MsQ1ft1EpN7G5uYkhHWJwXLhyGUFssxrYmuRAAymSVVjRHEY0hamR/bbCDiWMPQVj3wZ7F60l1g+fJe7pmcETzQIGcfUpU0QKhpaq7hL0m7fizTxF02Q044EcBKeJ8sReOE3/Z8AnQdoFWOZfFTmf5cCKJ0gFBBDWyQuAxZS7SWI/myDn16HVIwgO7z+DR+wyHEgKoEGW2IxBJYAuTVgniucUjmZamya8s0ntFfbN2eR4Nmm/pEQWNra86mQKhxdALgusF4FPkPv57zOJ7WsWmtAVmCVxAnoFqBMwl0dH5N+5wo8UhNyumuyeySp8oSZMlWjJ3QVcXqqxKeyi2deJDADOwsnEOpxfJlFRrwAFS/FKATCfMxm2mPoVZ4Fp8lVmySKXxYN5TdPYc+vWvC0zUy6n34QIhmVqqq5SsrEpxOcab6+AR1wqyWB4esXFn9n7kxstQW6xjnIWtPx7UQICRVxzhzLS8Uz+wMY7a0+bsnJx4+w0WrYsTiGpiAVfnMncEN8VF6CMw/JkPSc7CpuryXJeAkKZGtN8iSYziynQc2RTOBdw6TMf1mRd0/cCposWBxmSmyyXfE2AeWpfz0F61p5eADi2PyT9zXJgsab4oYllq242g9lYLj7Bury0r+TMbBdnKNIjGeIfzUuq7kTdvjRP0uvmDmeksVkG0WKEU3CdWK6LgyBLdX2Ta/PtlY8FOZykRgliPHNq7ouU1nxeJ/tY7tlBc0OAWqHxXuyV6QJk71lyGhB7Bn1DzMBjrqTlnxMHJJK3JkB3+ZqL515G0pw+xMQ6S0//LPbQXD/yhwmyh3yyqyv9s5h7mR9m97l0rtE4iUMSyXMxu+ct7psYFKQP22VV8NKho3T/4s/KdG6s2NdEO/hUyDkVLKbe8noUIRYnGTLzJF2zuaBcUDp76V0fBoPz8Us/LObDYtPI7NPn12TGrmLl0GVfzIT7Q9+b68wKL4TlSxQKawXwtxfU9bvXEVhHYB2BdQTWEVhHYB2BdQS+mxH4ngDAP/7ffRn/+POH+IX/4HV87p//LDZ/8z/Dz+Pnzr32g//gd76bsVzf+/+HEfj9X/wsg4+qraPUrsOdzFHSXEwHt1FptuDBgjPXcOcb99GobGBr+ypcj6yMpyzNFviUuDQQUxVf2YMvybhzf4A3v34X19pNfPK1T2DnymWUGzVW63YwOMXh/gNoMiV1QsznDgbDEVO5EgCWZQIUMsvVUFqGoM+wP2TWu5apYaNVY2nqqesgho7hYMogsKHEqFd1bG9WUCoZKFYrMGtNSJqNSNEgWSZkXWeWxKSslSWViQgY5GOZBZEbpXtrLFHDT+AzvQviKISkSJACjwE1svj1p0OMT09wcLCHceDj3mEfvamK/SMHd+/tYdDrI0YAXZVRrW5gNHVw3BtAVTUEIdVlrcD3SMnpo1IrwfdCVsvV9wFVMRF4HkveGTZZHkfY6GxjOJyCCGW7XkfkTaFghoIpIYg89CfcFpjsXSlhTgppypeQzTLVSlZVA6PBBMPxBIW6gUnfgRUr2O4AN54jeGvgX/0/h5i5BfhMeTVnALhgaNjsbKDfP2OlkhUlgm1Y0AMFRc1E2Sri2u4lbGw0UK5XcDqd4oOHH+DR/j0oGiXHAmiqBMMgW1sZ7U4TxLQJhPm+guPTEUa9AauLDFlBEMmYOREGwxmmEw/los3Ur5YBtNs6oOgIUMHBMXB4MoYXeOw+EkyYRg12sY5Gp4HGledQ6dzClc5z8EIP7731Ffzxb/0qlOEZiiZZ4srs8IBR3YW9+zI+/fm/Db1C81RnADiIQgZmUg1BAoEjTjxZwlemgITMQR1RGAJhwKyLyZ77cP8Rs2OuFgz0Dh9ib38Pqq4idCc4e3wXkTNjyu3RzOUQIHRgqSH8iOpC6yAr4WZdxvXdDdy8dgUHj/oYTx22XiMlZGpyP5ZR2WjDlGso6mU8vvc+PG8PrVaMWo3mgccAtMwAcIDdDR07m008fNJFty9h6oAd6HBcqqssYeaFGE5VTOYBrILN6nyPhjEajRYaG3XM3Bge9VONoZkSdi9/DCcnY8ydGcrVOna22jg9eMJqTKuqhFqripPeKTa3rsGZxvCnLuKgD92uorzxAnzPQ8VW8OCDbyJ0jhDOTzHuHcBSdbRqHaiwcXI6wUyWMO6PITshYneORqOKKPJw7fIWntx5jDjUMPdDoOJBMVxcvbSL6dTC4wcHUAMXL1/ZRqWgodSoYQgT7+71oZRNvPyZF/HkdIqpJ2Ey9fHo4QFiz4MWhTh+/IApeAnKun6IQqXK5qAqeZjOHARxxGB85AdMeV+wDHYgYDxzEEYSSD1ZJtvlooWr2w2U7QlaDcAwJOwf9/DCKzfxzrtPcHoqo1RqoDfsM7Dfam0gjFx0e100Gk3E8DBz5uhSnGc6rlxvoViMMRw4KBarkCUdtlWHXYjh+yPosoL5cA5Tc1C0pzSqzO78ZDCBF0oI/AimasMbOtjeMHHtxhbUQgmxeRO3HxYwxzXIBJbLTdRqdTgI0A1jjEMTYWxDj0gB7XNFomTACGcoqT4qJq0FH2EsYxYpGHgKHMlEICnMClR8hj7NlDmZZK8AVgt76IUKLc2mJzDjIltHXgN4kQ4VcJGXokxsQwWoylkHLxK1CZA7p/giVeNymwncil8cFvG/EVCQGeDmoDd9viTAm+YFB8BUY52rffOQZ0lCydrC38FvuVyXVdxgAR2yYD37uUVreQyXgRSDrlmr7UySXvSM3V3A7BS3Z78YcXieTYQLK2bW64yKbAlw5mEnU1TyseAAmNd8ZpD03Pcwel+4BBgZrEnUXxyAZeEKt1FewDr+M6YoZWCJ3yELLFYDYBGVBGGx+9GeywFhFrivUq0xwM1qy/MxYn1LLNHps+QywKBtEgOOdLMjkQEs4qBDCkd5/dAsdF2smwwMS/rKqkxkAC2/b3KQ4lzMk9qunG4t2cKuituScjCz5rM2vAK+ZlW64lp8zmXWdebPDApmVo+AnfylZWWm6FB+LJbcwUV82f7ALaNXQZ8FLE5AMD86wdd/pn1Z22AxbcXPL7o2LUI+z+nACHcHyE76/OGCrIqTHWpJ9oo0Fhl75uzS4WsiOSjAd4OllZVda3xtiGLGos+5T9AczM6hFXLVJSX/EuxbHCoQMcy2hu4vYnIR2MwfMMiPhXg6pAcA0t15MW7sHvRvhMxBCbHm+NYrNnm+d/IjMxlr++TMQHa/EHOAjfsFyuX8liYO36S34xtUOr/Es+3cViiA/wXrJV2fmXm+6hrZucriekFt4Ox6F20W9vDpOGb20+yYsPcn/7Y6P1aLVi2vv/OweGlvzt1r+QBGsnfmDqI8rf9L6+UCOJ1t+0VtWXJEeIbrPGubvpP3XQSzs9dcA+DvJMLrz64jpOTd2AAAIABJREFUsI7AOgLrCKwjsI7AOgLrCPybjsD3AAD+afwfd34JP33DwVd+8zZe+PwPwLz7O3gdn8OPL732q/iZm/8hfvXfdAS/o/v9LP6g/3PAf1PDj/yj7+hC6w//JUXgnd/+9xlQamy1cTLqIfZDaPEI4fwB9GIZbmxiOgX23t2HrZdg2xWmDqSkJalNqGavJFGd3AihRLV8CQD38dY37uG5S1t47tZNNDsd2JUSao0yXGeMRw/ehyJRci5mkIRq+RJZpLp2lMil+r9cyaIwy9gBAeA4RtEyYZpkyQwG5xwnhOuGCIMYqhSiWlax0STLWw2GRXVg6yi3OpBJWWyaAFk/029ozGpaZmpflkpJlDu8wpmwu+MqYK7q4LyPEFmEwBnDGfcwo989sns+Rt+d480PHuP+/gQPn4wxmwZMvVewdURhgEa9g9PeiMG+crmCXn/AVH9UN3QyGaNQsOC4DhzHRxDErM4t3dOwLDRaDZz1++hs7kBRDAz7E1SKBcTBHNPRCVMjz+Zz+CA1IqDIGrPR9n2P3ZuuQ/bEhm7DcQL0+iOYFRPjgQMLGm5cNbCza6LW3sA//7V3MHULiKmuczRFyYpYPdqNZhUSKVlDF1HooWyXoIcq9FhBvVjGdqeNSqWI2kYDo8DDg707OOvtIYzH8NwZ/CBAo1ZGsViCYWjMLlqSQ7iBiqOTKbpHJwyIzB0PXgCMpz7GEx+WbcDUFAbYSraK1oaFWDZYbeODEw/DEc2fEIZtoljk9XhjWUe52sH2rVfQ3n0B2+0b6I66+JM/+l08/sYfo+TOUNRobB24bgDfbODSa38Nn/nJvw3ZLjPlK6nzxNkAZunKDg7w31xtxg8GKASAI56sj8MQoU8HBAIgpDrOT1AsmPCdMR6+9xZTKm9utvHk3m3sf/AWwtkYk9EYbqTA9T1mpWyrAVzfhW7okMMQO5sV1Cs6drY6iHwN01mMQqkGSVcwmU+gmiZK5SZCFxj3+zg9vo9y2Uep6EGRpzA0UhU7aNYVNBoKdjea6PfGuHPvCHOvAN/X4PgSxpMIXkDJZlKbV/D44Ax2qQI/kDAcRDCsApuH25euYzQZY+5PmBp259ILDAAPJ+Qg0Ma161dwsncfzrDPDiboRozT7j5U2cK476Go2lClMTzZwAQbTCWrkh346BjRvItaRcZ8fIbZaI4bV25Cig0cngwxQIx6qYTTu3dgRQ50zcbMCRj492cODMmGOwtgVGfobBUR+Cru3Hdh2hUUdQVblQKqRRNGqYypXoFrbaJ++RKsuo7BxGXQ8vSsj8AL4E3HGJzsY//+e/BmQ6bsjmQZjh+iXrEQh3NWs5vmCeXyKMlo0AEHTYVMoJoBfZkpg0umDFNSsLtJcFxCsTBFsahiNiegTHWeVTy414VttVjN5ZnvIwwjZsk/Gk9wabcDWQvROxvh6GiCjeYu2ltVPN67h1KxwvYnyyzi8uXnAcnD/t4DZtFuSKQgn6KzoSHwp3DmHvwwgFXV2B7jT4DRyQydWgkvvnwF156/ijmq+JM/G+LM24ZfvIqiVcf25g6KtRoe9meYhCYiiXYMqk3ssfkfxgUosQtL9lHUJSpADVlWEUg6hi7pznWEdOAmDtk4054fMEyWQISMVS2DDBmbZZb0X1Lu8M9wgHo+QcxQRg5WJYyNb+EZO0iRyBdWzdnrCQvo5aT0eQAslJv0Ptb2BfGDyphNUlQ3uTgDmAR9M4l80ecFuM7UrmUeqomaOJfYXqU0eloiXPQvD8/zyWuq05tCRnbP5a/QSyAuJ5Dk9+DQbal9CWQKmAM0DxKvyyvguKjTy+/H78gBMOO0CQDOWsfymCcxZuO+gH3sumwyZICJAM+Jwlv0m0MZDnay829hzcyVtwIi56FUFmLS55UcSM3G/RyMpWbKMbf/z4Ebui5ZRaewankqna8fKSBfChcW8yYFjgu2vWwBTn3PQEZmbZs53JCdI2J0xDgvwU7u+Zv2RayL/FoVazq71uk91F9uqbt80GJ5HS5fP60HLPYNrtNMlYICgrIDBJm60uL1PKPMQtPsIYxsP/Pt5h3O4nkhNl4BrROwTl8OsyB4KUZsXicKYL4AECehzdeuXYLXyaEWKr2QVcKyPuXWQ9rk5AJZVW46hovjK+wlYbMuzkqmKvx0beXsirNK5GRNin04O6a8fjsfeW7jfv6QR77fi3nGrnRu3q2aM9zCW0zQ5WcLP8yXqPDzp3Fy9XLZeKSgn7dbxHjxCEgcLvJANgeAF2vz/OGB9ABL7lCB6PGquZvt98p5Kvp/gWVytj3iz+IgwqqYrlrv/CDW8mGf5T2A9yAFxlFwYf3gPKRcHIRaWMHT1bJlG9J7ZQ4A5feg7N+f5c9Pg6WrfpY9pMB+TiUdngJ+83F8ljZ9u+/JPpefNpbZ664B8Lcb5fX71xFYR2AdgXUE1hFYR2AdgXUEvpsR+AgD4M/hZ//Jz+C1IpX9vIoXXujj9tsDVF9+AbXbt/EAK14LAEy+iV/6T34Brz81qgRe/yE2f1PCi/9x/o1P+9lf9FCtAfBfdET/oq/3+//kh3Htxg2UWzV0x31YhgnJ72Haew8bu1cwjwwcHw1xeu8EtlGEopiAbEBWKZFNCRNS0pIFNEESqgEMfHD3DG/86Qe43Grguedu4eqtGzBJ3SlFcJwRRsNTUNVg/o95qvPrJwlIGSHZ6irc8pHq4Y7HU4wHY5bAskwdUhxAIvUw+8e0At+LGTCRIg/1qoFWo4CNdhW6aSKUZFRbHSgWAWALim4DiolY0hFHZENK9+ApG2FrSHbPCkmKE4XnIqkvMUWultRY9V2Cd2c4fHAfp6dHOJuO8JU372IWaDg6ceHM6BrA1lYTznQGQMfxaR+xrGF7ewcPH+9DUajWMJgNMOVOGVxMbIU3qP7pbI4gjNDaaLE6s416G7puQ1UMBhpHwzOMRycwOCvGZEqK2gCqoiIMAjgOgRpuGUzjWioWEUUSHjzaBywd01EEI1Zw65qJG89X0Wg38Fv/97dwdCrDDzVmG2ybMsq2hlrFRLNVxenpMcLQw6XONpzBDLIXY6u5gY1mA81mDfVOC9MowElvD2f9RxiPnqBgk6qa4iGxOr+WZbO6o/1hD2axif3jMeaTOVN7jydzzEn9O3YwdyM0GiWEgYOCqTKA12iUmaWwE6k46YYYT3TEsYGZO0WxbKHWaOLwdAjDbmHj0i08//JnUCpuIlADvPmNL+JPfvv/RCvw0CzoMG0Z/fEUausqbvzQ38SlT34WskHwm+YfqRQT0MSgr7AJ5FCGkqxClcIUwDRfKclDsDD04TtzBAHVUJZxcvgE00EXuqmxWrnvvfk1PHzna9islzDsDXBCKnaJlNoy6kUNc2cIz5ljc2OD2UhTDWaq+Xxp5xpUrYFyZQfFag0Trw+7oOL0sIvRsI/J+ASqMkehECAKxiiYCuplA4Y6wfamgk5HgzePcffOMYbjGH5UwHyuwPVkpnAdjGaAbMIqNlht2plHdbkr8DydAc0bN6+jXGmyRPqDh3dQa5Zwaec5BurHsxmMch3VWhHz4TG6BCJnZ4iCEVxvhMCVMRnEsLQiXnhuB0qhgmL7Fjw3wPHBY4x7J5hPTmFppBQli2cNtlmEQuB4HkGuNZll8el776BtA9OJi/E8wNgfwJRl6KEGI5SxfSXAJz91HW+/08U3vzWGF5uoVArYaZRw4zJZV6t4PI5RvvZpbDz3EkIjhj/3mK35eDJCwdRwtHcfvaNHODu8D382wHhM9ZUVBr6rZRuqSrbqXE8URiFzB7B1je1NJLn3qB63pDBLd1slqG+iWtDxyU9uQTcGULUA87mPyXSK69fbmM8muPf+CJJWgmqXIKsSTk9I7T2FYUu4en0bT/a6ePxggJ2dq1DUCGf9I9QbLRgWqUhjbLR2GfSYTafwHRcqq3E+QskGUyiHngtViVBpWcxx4PRwipJmw5AUXLncwfZuC6WNTcxiG+/vBzj0t6GgiXJxC83ONewNXEwjgzk8KDLNE6pXTs4DZVYjnRTmehxADgMoZIsu6XAjjUaSxYJqZ9Pf6BlAFa2zAJjtvwKMCJUtAwZ5oLCAdKsSulzBmiTS+abOfrHE/krd6KLG8NOeqwIoslZnkripKi5Xb5WuRY4FIkHPYVoCN3NJYGE5nVUxsrakTCOpGZyBpfRj1s9cfEQfBGjksVjY6aZcQ9hi5kAHO+PEADBvLx1mSB6OC+VbJlBLKrQMAEvhIdtH+UfpqgwAr6hrzMYoaYsArbwCMP8fe0rT/pqDFqx1LC5Cqprg4xXwMq+aXDXe7I6ZGrP88gnMFhBafDA5rMAFwwuYQUCSsdRz45yxKBawObFSZvFiwUyswpO/UkyyNbLzNs3peOfrtab3Xn1QYtXaSZWNAvknMeRXyNV9TZTOot/Zf2SJeKX1WsXUFyAsZxWdAloBhDIHHlgML4AmYuyzQJ4r9Pni4f9NwLroUwK5UyCaA5yLdZ5M+wtg3XkotTwHhYg8izH5tbmqWsyxtG61gKsZjkxzXuxZ2UMq2XsvWTRn1gIpy7NxTWMo9otsDdyMXfvS/sGtGJKzEYsDHeKgwFLfVsWRjfdig+Ff9VeAXbHGsgA4aUh2PM7FPFPHOG13GgP+ymJ/yPw929aMsJrax/cqXuYjGwu+As51MnmL2GOX+5ce3Mg9d7grRNKei4BgMoeTuggLIJ45xJKd90vjJmKQ3QPzcRdzMbcJivXM+pvba5fgeQ5I5w9tCQAs9s/Flnn+ec7vxf+tdBEgXZrz4jnDpqewBF9Y96djfsEBlg+NfS4m+b8+CwjOx471LX+oYMV9ngUQfyftzwPgZ7mWbdsfEpH1j9cRWEdgHYF1BNYRWEdgHYF1BNYR+OhE4CMMgDmI/ZzpwCGw+yy/VBOm8zr+fu1H8AtPff9fPAD+xdsxfvArq4Dy0xqyBsDPMqzfzff86a98HvVWC0bJxiwim1gDctCHM/wA7cu3MHQk3PngMdzuFAWzyABkSDUcSfkmqyRhYQCYEvuR4sODhDv3enjj63cYAL556yau3LyOVrsFRZNZbcuz0wNW35TnPCV4ns/sZynTS0CFVLHsL7GM0WiKyWgKVaZ6mgqrFUu/uc2dAt8P2elvQ5PQqNkMAFcqFua+B92y0exsAYYJxbKhGAUGuECW1WTzTAA4sbyM5YhBPfLzVQgysz+n6WdWL5hS6e5sjkm/i6P9h3j7zW/AGffR7jTw/qP7mPgSTvo+9g5I9UrxAa5fu4zZZIqz3hjD4RxBLKG1sYnDoy5LbSuqwhTAlJMhy1ww+KXg5s1LGI4m6A3m2Ow04DohWs1N2FYFum7i8PAQZ2fHsGwyYiVlHdDt9pnSVldJvRsxBSIlCSl2FilFiwXW3/uPHsNTTTAXbzfE1csqXnqlic1Lbfzmb7+Jk1MFfqgz0GubGhplE/WqiXqjgv39x7BNgymA4UYMALdrDVRKRVYntr2zhUkc4L07b2HunMA05qhXKdYeq/dM9teyrKFULmMynzIA3BsGbIw9lyywx5jOQvRHc2iGRqWPUSporL6oLAXYaDdwNphjNAugGlXoRhuuZwCSicl8iEqrhiBW4fgltHdu4dpzr8CwGoAt4a1vfBFf+Y1fRcNxUIiptmyA2LTRfOn78Im/8beA6hagkZqdVNQKO1jAXBJTwMOV6ZSYi0i5xSpKS0DI1fCU26MhjMMI8/kMtqljPhsjDn248zGb24E3wZtf/SLGe+/DH/cQBSH6E4fVeG7UKwidAXxnAE0GmvUqU3OWiwZcd4Tdy1dw5eqnYBjbKNZa0AouZrND3L/9LsbjLiJMYNlEJqeoFQvYqFVhKRGKxhymMcCVqxXcvXeM41MPUVxEf0iqUBvzOSkofPQGMxb7SqMJL9Tw6GAAo9SCrlUBicashJs3nsdg2EVvcIJytQBdLzFIe9YbwItj1s5J7xBa5CL0hjCNADFINV7AdKKhYG/g6o1ttjbt8gY0VUP35BjdowP43pQpaWl+jUZj6LrF1Pq6XcHOrRfw+PYHmD58AIwP4XsBRq4DT3FhKgrMAKhqMv76jzXwwos38dWvneC3fu8efIKqpoqC7KNWKiKQTKB+GS//6E9D3bgMX1WghjHc6RhhSDWGXew/uI3B6SOEM1Iin+LkcJ/ZqA+HQ1iWxiA3WckPx2PWfkPXEJCdtzeHKnMFG61tz3WhRiGqhTI2WzVcu1aCoo9RLCmsNrjv0KEOBZ2WiW+9cYxQqUKvNFhd8LPuFEEQoVBWsHu1jb39Pu7dOUOz0QEh1CAkdbMNqyBhOh+h1dxCHCnkQM7W+6DfhSx7aNZLUEmFO59BkQKU60WYtonZZARDkRCMPdQrFbz40k0c9Y7RurwBvb6JR8MyemcV6OpVNDdfwaMzF8NAhq+SGo0AsM/2zziqsG00gkd34XtnLCEIZcRUHxoEqCVmiayyWokRaEZka96y519GoSZUYDwBvqzuWlJpZtTCPJHMY59NuHLsmrG3TRKxHN5eDIDPAQd2Hd6eRf6co9Kl3K6Azktm1KxF/AoZaLvIUScJ7BRaZL8RiDsktCL5UDYOS+/OKajZnRNwwJqW/J/Y0/hfF7CH2xGLfi6+PqfXWFwkqRkq3pOlSumNkqYltZVTedzCbpaPjUiQJ+CO7PQFKU4O3nAL6AxQysAp9pzOgqycgpXavnQAIFdqU8RPxIKDx4QrJ+pEMQ8FbxafEcpEFk/2rSVbi5YrG7O/svNKAG4OsJdhJ92eA+Ck5cKCN0N+UkCWhdapxfkCrPA5IOYgb815iJmMiWD+Yp7JIu78QADrTUSrOrOmMh0UYyQAcBYOCQtfrmoX7cioXZOgMx+WC2xaV7VbhFjU3Oaf5XNQrH8+RxaW1cmPE0iYtEW4EiQb0tLYZcDykp14OhHE/XgA84AuVcsm7xfzZSHxznwusYBOATBr+3lV8Xk7dPGmxb7JIHEyaZNlnrQvsxhzB1t4bBZjkGiqeVREHDJjni6XpbruC+rFx+A8shSQWgRM7MYiEoKPJmbYmZ2W1nPSx+SymadEGvzsSOThvti1xWENvo6TfSt1DuAjmZ69WVrIi11jmeMu9jDRprTvbE9ZXRd59R6xvN8l0/ICG/zFcy57rbxTxNL+s+IA0UUQkp7f6VQ/d7hleS/gtc2zreB/Xsy/ZGTS91y8R+bjQgCdhTGz560CrunnMl8hPgywftjPs/2/yCGB9zP5DpKJ0yoAnAWyz3rv/BhcBHXz0c+P+0Vjmf/cGgCfn8frV9YRWEdgHYF1BNYRWEdgHYF1BD66EVhksD5ybfxzKHH/93cRf/5wDYA/cmP5vdugL/3ST6C+0cZwNoFW0nnNUjuCKZ+huXUTY1/HW392G8FgipJdhEYqWmiQNVLQ0r/zuQI4IhwmeQhkCfcfjvD2mw/x/R9/Cdvb22hutlFr1FhGc3/vPvrdQwZK6MS9oihwfZ/V0ySlA4FLgqL0KwrJfnbCbKBJESgjgqmrTFlAv72AbHxleJ6HaslCnQHgEqrVImSqtQrAKpSgFIuQTBuyZkJSLEgEgCOV1/9lnSC7SVIw0ycowUC/eSKckoZxqDDLaFKpvvutd/H+O2/h8aN7ePLoEW5c6aDeKKA/HeJoMMbM05kt8XjowDQ1tJp1BEGIs7MJzvpTxLIKRdExmZPCNWC1XimrpmukqPagqyEMTcarr97EaDRBtzvAtWs3cHYyxHwWomCXoRsWDo+OmB0zOVrTf+ezWZrAUmSZxTUKYoReyGp+kgLYMgl8B+j2ephAgesoCOY+tjZjXLlu4+VXb+Jf/Mu3cNqV4DgqPC9kds3NqoWyrULTqeazi0ajhulghJJaQOT4qBXKKNoWdi5tYff6FTiKgrdvv4HDw7vQlRm2tgpo1E1Ikg/PdzEazZjlbrO1AT82EMQGDvYOoas2RkMHvf6U1XOlBGyhoENTA5g6jX2EzlYd9x8M0e37UG0TdrGJcvkKTOMSZp6D0+EpGpvbKJRuolDZRGvrMlOxupqHs+O7ePtf/zYm3/oWDM9BFPuQKzW89Nc/jys/+KPw1CJiSUZECVhWi5FmIc9SkQ0whxVcNR7KNOPp2AJX/rJawAwAc0AchgFTArNEPqnfAofVfZ6Ou/j6H/0u5MkRhoePMZ9MMHYjqIaBctmGP+tDDsaolHQwe8tQYvWSJclBoVzEJz7xN7C5+QlEsgkXRzg5fgfHj99DEE4gqR4MS2Jq6XqxCCMGiirQqEho1RU47hD3948RoohYLjPr55OTOeLIwpRg5yzE8fEU1VYFhl3H8dmMKdotq4ZyqQ5NN3D92lUGH49P9zEYnrFa1WQpPRpOmEp5Ph0gDqYwZBmFgoxyRYNmqegNJCj6NuqtW7AqFgq2hlHvlKn7AtfFZEgwVUW5UoGqkIW7xRSDZ/0hZo6PzmYHhhvi3le/Dt0dQlZDzIIZ5sEcahSjqknYrEr4j37mMygUC/iN33gTX/jmAK5eRKFqw1Z8OOMZoJax8cKn8Pxn/xbi+i5cRYcaxAzgUm1vgtbH+3dw+Pg9SP4YzugM8/GA1Xbu93ooly0YlgrVtNHt9tg6297axNnxAZzJkO1r3MVAZjWhlTBAyTLQaddQLstoNC2Uqiobr+5hH9VihNc+vo3RiY+9Ux+zWIfrz3DW9VktcN3ycelyC92zOR49GMGySvACH6WyjeFkiHJFYWpcTdUhyxbIgbxaruPJk/uwLQ31eh1KbGLUO4McRag3ab+itpBd/DGOHx/h8tYVfOoTr+FPvvYlyPYMV168hI0rr+LoqI6zfgda6WUcTDT0QwWuIiMgACyFkGLa+8vsMAQZO6tkPRoSAKYVozLrZzoiQfsb7amkiqVFEtJem0k+08ur4B7P3cpcOJdR912U3DyXlD0n2kpS8cn1hNY1m37mfGMFrEjq3Z5LpCYHiM4lcJdqJvLnGXum0T7Crp+/h2hF8tzJJucz9sZpH1fcNx/DVYlotpctQehlhXEaiwwtyr5ffJ7vjIkGcWVdy0ShnKiIGbDOwhoBADNKx6VxFbAuSeATCBXW33wfzsaPSGkS0WRs074n6CkFikk7VonvRDJ9AbsTmJsSoJyNJ8UxowBeis2qOXQOavKawfwxk37jYGFg0JpsoBN4TX1Pq1VkQGXWupe1W1iNJnbH2TmQ71+2n3SoTtxXjAN7RU5KHlAcFTrwQS4XZHUtIM5C/ZzOLXawj9TMAh7T85GcA/hrrC+itvMFyr/zoHd5vSx+Hi2p6xZLK2aW0ovlzAkfh/Tnfy3ByPTHizUp7nchqMnO1+yhCwGDUuC9sH5Ob8Mn9OKvbDqLQwt83YixzyoxWZsz6yi9Rg7SnpvPme5nVbp8uBOT72S/zR6d4O3gcI81eZnbpXMvjVG63pfHLh17Yfec1Ftm6zupKZ1d42ItLA4X8FVz0VicmzviqMoSl1yUG0jV6smRICkDadNxzx/0ETHMBCLbZtZWvi2la4GtD9bHFXT0gnUg1Pfp7cR30+SFpV0wC+1zpRWeNn+z8conTNLPRVylm98jll/jn84qgFcstXTcsvNycR12h3MfW4wDHXA8v1dd1K58m1fd82n9elr7V4Hni565WQvo/HeIC/eUVTfPjMHT+pL9aHbsxcGxZ+3zGgA/ZRDWP1pHYB2BdQTWEVhHYB2BdQTWEfjIReB7AwBDgN3fwY8L6+anvvYXqwD+2df7+Id/rbo8eO/9EqQX/h7wn/8B+v/D57D008FChUzK4J95PvvRAV7/L0TN37UC+CO3InIN+sV/8BzsQgmt7Q7m0hy1qo1rWyXAP0Kxdh1Tz8TX/vQtDPcP0G62YZBFLrSkfq0CKdagSgaV8EUguQgkGfcfDpkC+LUXb+L6jWswigW0OhsoFi1Wo7LXPYCuUHKTJ6P9MGSqMILArBaXInML3lBCrztkaj+qtUqQlBKVVA+WgIIfRUzxSvWAdYUUwEXs7LSxvd2BWrBYhkqSVUSGAYnUhCrZkeqsjm7s82QX1W2lTGsc+5A0nlgKqaIr1WgjJVIEBiTv3r6L13//i3j84Aku724xW+LHD+/i+Ru7mMx60IsaZkEENzBwdubi5LiHer2K69eu4evffAOGWcFw5GAeRJjO5ggpEUpJPtYelSWCLSaknqBa0vHxl6/h4OAYhlFErdLEyfGIqYqrlQ14vs9iNp6PMHdnCCOuCGzWy0xl6zoOU7BSfebZ2EXoSygVysxqTdUkTGZj9D0fQaQgmAVobUS4dNnAy69ewd17E3zzG8cYDgmPqFA1Ul6D2WK32zX4TLnooGTYqBglaJGEommjUi5he2cTnUtbcBQVt++8jwf3b8PQAyjKFJWKhFpDg2nJsGwL3dMRmq1NzF3AjxQc7Z9AggZFsnB03GPKwSAMYZgyu4ZtxSiYQK1lQ1ZLOO35OO5O4QU66s2r2N15FYbdxsPDHjxouP78J6BaVUAlBWgVc2WOUfc+vvRrv4zZex+gSHcwFETFKj72Y5/H5e//HAJJYQCYJaCE5TOtl4wSkSUjIcEHV4xTJWkhmqM5y5LLEU8ukiUvP0cQsTGi+tbD3jG+/se/i4bmYHKyj5PDI/SnDjY6HVRrJdy//QaaZQUlU4Hn0NhF0A0JmhGyGtHPP/dX8H2f+XcwcyL0pndwcPhnmPf2sdGpIYxd1FtVDE6PEbtjtMkS25LxyotXUK0Y+KMvfhU+qev1Mg5Ppti9egt37xxiNqN1NIbnAHuHA8ga1VCuI5QMHHVHKJca7NBHuVRF4DuQlRCz+YjZJlOfqaZs96SPaqkAZ0aQUkW/O0WzpUPRY2xstzGc6pj7TVy6/mkEWoxqQYbmjTDscxU0HVIwzQIkxWD/7Vy6DFkzoJt02OEA737zSygFLuTRGMGwD0UNMHNHcFwPdUvFVl3CC88V8G//xA/gtDvF7/zrd/EHXx1gKuvQCsD13Q1GZKL5AAAgAElEQVRYagGhXIJf7OD5v/rvQW5chqdadP4DkT+HEnuYjY5xdvwIp4cP0KwVMO2fYNonJfAI8/EIYehA1oBCuYKAtg5ZRr1awcHj+5gOuzB1mhEhO1BSq1TgjEbQVQ+1GtUvN5gTgqw4qNQlPLl3jHbNwIvPteAMp9g7ddAdu6jWqzjrBhiNXSi6i1devYUHD49xfET1dXW2xoulAnqDM2xulVGuqJhMBpBiC7JkwbIKOO0eYnNzE+ORA9Oo4vGDfZh6AZ32LkqlEhRtgFh6gNBxcWP3Ol68+QJe/4MvQDXmkLQZPv2Z11BtfQKudAMz+SbefhSjF1YxkWx4qscOcyixDDUo0UpALPHKvqQU4l+6aH+jOtrC7pm/wpaTnNhgJgl5BgR4BpfBJaG6F+uQfWZ1WjiFEYtk7PJXvqUkbbbuLHvSZAiGAB9ZBQ9rrUhGL9cn5tvCalUUez0FwEJBxqHvMqReACoCMdmf0VNIKA3568Lelu68QFi8CcsJ8TywzX8HEWBOJIN5glgomzNq5Fxd3Iu+yzAQlbw3iqi0w+Kd/NrCWnkBwllkVwvFEvUn999I50aqIhQxT6yWk/EJY+YhwkcshVg8NqJ9LHLEZTJQOvlE+r7082l/FrWFRa+EqjK935LCMbGuThRqrP/0mz0PhNA30aomkI09J5KasEvK2AQEpjOQ8V0eE1L5czthvpYIsNJexKKdzBf235TSLZSMoh9Z8JBXSGfOPvFVm7XApr5lrbyTAV9ao1nb2Xxd7mRVsWepTM/PZH4kZJGP+0K1LFSaYq7zn4nx5+siq+RMH8jZsV+9gSy7A4jAJH2jI16ijWJ+r1pLi70gN9cS2C3m1Ko5T4ce8wCI135O7JfFfM0xsSx8TZXV6eQRdcSTOAkr98z6WChbF3Pk3HrMWYuzfgqom4x53lpfQFB+4INmTlLTN9mWs90Q/aZrJMdeFgybfc8ShgVJXJe263yd8YViX6j3s+tVWKkv5n4yCRNlPft58u8RsD0sqQeczE8xxtm9RKyvPM9NKtukqufl2sMrxbFi41pCn6kZf/KdM7u/sQ/knj8X7ftLgFcc3KC1kXl2ZPu3an+4qP8XwssVdt/p2kkgP9+s6f+ewRY7s/BWKfBX9T15qiWmF/RvwacXAvjzgNj8fvC0v38718/258M+l9+b8od+8m2igxbiIBodYHzarzUA/nZGeP3edQTWEVhHYB2BdQTWEVhHYB2B73YEvjcA8G/+p/j55/v49f/+Nl74L38Ktfd+Dv8jVrz2+b8EBTADvJv4delF/L10tH4R78Y/A/zTheXzSgvoVYrkpdfWAPi7vQA+7P7/7d9t4sr1K9CLBmBH6LSLKBsuSrqDZvtV9Cc6/vALX8F4/wCb7U3IignPj2GYBlO/qbIBTbYgKTFixUekanjwcIi3/uw+Xrp+CS+9/BKanTbKtTJkOcbJ0R6m4zNmAU3/9KQcRBjF8GMy1OVJI1KKUJI7DGMMemP4pJQlC2hNgSLHUCihRYphMpcNfPgBGU/HKBVMXNreBNXPtctFKASMdQ2yVYBiWoCmMQc2ql0MUseSxJAglgzI5LmrkvevhkgyMJ276J128f77d/DmG9/C40cH6HfHqFSqTLkcBi40LUaraqJQkODGDsxKGYNRiKOjMQZnY5iWyWDn4dEpJKWAqRNiNHPhBh5LQrMz9bEMTdOhKwp0iSpmzlEvK/jYi7uYTOYIPFKAljCZRgh8BaZVBmQF4+kEsRxjOp9iMiX1JFid3tlsgoCBORmBB8wmIav7qikGi79paZg4Q0wCD2GsQI4kGFaAW7csXL9JtYYVfOVL+zg+JptgDaFEah/AkGO0Oy343pzbXPoxiooJUzZQK5VRr1XRaNVQ32hiFMa49+ghTk4OEccOJjOyJ56jUlWwsWHDtjVWp7habWA29yGrJo4OjqHAgAQdJycDeGEEwzIRRx5qVYOpfy0rRG1DZ22czgyoRgU9stUOC2g2PoaNrY9j5KoYeTFaO1eg21VEkoVYshAZPo4evY3Xf+V/hXRwCI1ApqmhtHUVn/7Jv4PKjVdIbMtBBhuXZOUkSrtFwpQnNGn20fxj9ogJICb0x5JTlFRMABDLb8URfJJmysDx0ROc7d+FMjtF98l9vPv229jcvcJqatuGAmd0DMnts9q/s/EMtmVClumQw5QdjLCtLTz/wg+h0erg8dFbOOvdx267Cc2QYdhUq9dHMB+iZkUoqFNUrQBXdlpwHRffeON9XLrxHHrjEAdHNH8MBIGGk5MhA/PzmY/hyMXx2Rgbm214AdDtDWGZBQQBKZ1VaBolj1z2fg5CaAnFOD7sszVLKmH2WhAx++7WRhnlOkHCOmRjBzDocIaOghGiU9YwHvbR7/VhmAW2r6h6CTtXbkJSLciGBaNQYLboo8f38O6Xfw/O0UNgOkZ7owLLUrD34BE6tQi3rsv44R/p4LmXP4WDRwH+5GsD/LP/623MZRV2VcHlnQZq1W34UhXNW6+icPkVRMUWHGZnTz4CIaTIgT/t4+DJPQTOCOWihVH3BN50yP5L9sZU99sPHZiFEoPThUIJiAKMzo7Yb12NUCqQfbqPUqkA2QugGzO2R1C9ckW1Ua7qqDUlnB0NUSuYaNPBCNVHrJi4/+QUnk/27WXMpiFm7gC7VzcwmrgIgyJcJ8BkNkEUB/B92rs8dLZKiKIJYqqDTJbcio5u75jVa5ZgI4aOBw+6GPQ9fPzlV2HqOlRtAN3chybF2N3awHZ7A1/98ltQlRCaMsVWw8Lucy+jsvMy5tpV3Dup4WC0gUHYwlyJECoeFHIuCGwOcBJrRlHXndZPROuElkOqcswmfBNomVWwMQqwDFEyOe5zjzK+VrNr8IKnnYBvOZVVahedy+AvVLrL18snVjmczALeBXxbNoZOcU4G8vL0NM+BE2RcBsDcFjjZiMSGxCk5b1QSN6YfTeAWdyfI/0pgmng5uYYAh4uXBQBJ6gsn8GwZrC9fmzGTxJs2wbwMSC7VB02axE3RVySbhdVwDvhxOpHEZAWI4pFY3Il2Y/bairql/LUEGFK42JxcVkIvXS89DLAMw9O7pfXgeTyyKlz6i4htFhZlI7dI6GcUwEwpKEyMk+sy6/QMMErazZSFAromhyd4/xbqUmpDaql7gRp5qU0ZiC3shpOA8tUr1JrJ3BMzLYXtmYvlgcUSgMrA3+zBAVEfl0/hhfmyAIp8bievp/M9mQMCACeHrbILhIO8pVeW5omYM0uxSM8YcLVmGldhw51ZuYvzIYuBWjUHxcpd7ASZc2Vi3JM1wMecH0Bk64r2uWS7SAGqWBOpylnMTr5ueCeTrSGrLk6+34gxSWvSpjbs6UeTS+TJc3LhjFJX9I0NSwb8sfmXfKcSO11evUmtTkHvYiFx5xShYhXjnQySmOsXqi1z+zyzK89S4YxFeHqNFJLzwzvpgQJhAS9CutS/ZDFkD7ykoV8cuMjC+gvEv4s5mVnX2UMY2b2Ob+E5U+3cPiH2MzEP0h1FAHxxajE78Z+yhlfvXxd++JyGNw8pl/aIxEHiw0DnUp/EXEifZ8kBqaXDP5k5lL4/N5+fsc8X9HTly8/SD7HvLB8IO3+5Z7lWPrbiKqv2YXHYRnzHWajfV/dwDYC/nZFfv3cdgXUE1hFYR2AdgXUE1hFYR+C7HYHvDQD8l6QA/lxO1JsdjNsJ3GXq381f52rfzK/866sA8Oq6wASPfwqHTAW8BsDf7QXwYff/r/9OA9dv7sKDh+ZuGYbuwlYmaFc0dLY+g25fx+/93pdQjCPYhoX+YMosWTUCq7ICRdKZda+iSpDUAEQiHzwa4877h/iB117CJz/1CXR2tqHoKlx3xgDwfNrjCmCZJ39Iu0PpSrLUjSiBLJIgkYReb4jQi6DKMnRVZnVyNbIiZPUeSQUcwA1cBjVq5QoMTYU7n6Gx0US9WYdVtKHZBaiWDWgKAs+H48zhO1Tf1mIWzKyemKEzy1aCXlTN8p133sUfvv6HePjgCXTNRhRRXc0pZNnAdDZDtUpKOxVbDVL2BVAtCbJhoD9wcdqdYTyao1qt4bR3xpS0VFN3OPUYAPZJbcxqaXJQpisaSqYJLfJQMgO06zou79Qxn3kIAw2GUcNkRqVmDfiRjPGMVL8RsxSmtPd0MoGhAdeudhgwvf/gAcuz6YqN8cjHZOQR5yYBNIolAzNnDJdq4MoqU7CWisC16wXcuNlkCsO33jzBu9/qYTqPEasSs3uk2raaTgBQZjVaDYLHbgxLMVAplLC52UZnawNQFbiyiod7TzAc9zF1x+gNupg5E3Z/GsMrlyuwLZlBa8O0YRdLcCYOJmMHgUeKcIlZ/1KN00rZhq6EMPQIpRJQrFOC3cbRic/svO1yA55PUPkWNPMqQrUGvdqEZJVYPV9W85ksypU5Zr2H+P1f+V8wuXcPWhxAtgxs3nwF3//v/l0o7atsPvFsPk+3CetZoXphaymBCRwe8fcyCJX8NU2Aph+iRC7Bew9eGMBxpxiePmE2xu+98TXcv/sBbr7wEizbwPDsEEY8w6x/BH8+xngwYPWs6aDB3BlB1zUUC22YZg12qQjVclCrF1ApNlAoF9DtnUKSAuw0iyhrY8DbQ9WaoVEv4+7dJ0w1XahtYeLI6A+p5q8Dz1fQ74+ZpTB3LST19mPUmxvMhnnvyR5Mw2TWwnGkQ9dIRU7r1IdlWOxABlmFn3UdOL4C1Sxg7vkoFKrwfRcbrQranRqKxW24QRmBVEFts475pIvL7SqmkyGD47KiY+aEMAoNNDevAqoNvViGpOuIoxDlMMSjN7+At774G5CGfRSNGNtbLXQPDtGujvHZv2rjh3+sCbN4HYNuG1/88gz/2y9/HUPfh1mKUakYqNSv4cYrn8XWxz6NsVaGRzVqZRUBU3oFkEIXsTdF9/iA1SIOPAfjQQ+xO4M7PsOTe+/DNulgigvNKkA3bLTbbUxGQ/SOn2A2PEXBlLCz1UQYuaxmuRpFsG0XfjCE50ooF5twA7KiJhN2BQXdQOgOcf1qCbV6FXfvH2B/fwBD30C/5yCIXTTbVLe3AEUuYW+vizD20Nyo4ejwDNPpCKWKjJ1LJWZRr6kGJFnDaDwCZBuW1UR/OMP7d85g2Rt4/tY1ZtkuS31sbvkY93soFWN0Nkt4+5uPoEsGbC1CpxzBkQJcf+0TaFz5GHrTS3jS3cLjfgNDxYCXsDwtMDhRYz7OGQCV5FnZQQnaq2lPZypHUZs0gaciMZvAX57kXajiGCLLKL9E4lQ81/IQIP27uBBdLVHkp/aiyfMlu4azz8mLlFRCWSlUbWlbcyph9vkci+VPurwCmKMPrpFO1NGZ0yfCnvWiPuaf7aLd2YRwNsGcTQhf1EehOhN9y4V+6ZbiwAu/1vl3MugrADADlecBMDscINTSbIoIMJ5pSQ4AC5jEvtwn8WJTMJlzWbVfCuOWYHFSu3npsAEBak7M+HX4xUT8mCNIolTk0tsEzgnwIqBS0iiBMMVYLEHQVIXHywNwJSFfH+nnBNhLbGRZW3Jga9HKTFtSCLyocJ3tz9IAZpR4Gfa2wJssHMk/oRJFJo8Jb00ecD8N/C7WymJtp+9nMUyeuwSDRGPEWCTP3HTN88dw8jhe7Dm8TqlQ6vN2EtcT7xUVgbnY87wVs0BDKSLK1IpOv5OysRJAcXEeg0dkcSBkKRYJwBRKUAHzBOBjc0SEOfn2wSBwcvhM1C7O7n0MkAoD8WTpcRUrDRpXsPKOZ2C6+F6dfI/hY8JLW+SvnTVHWN5zxTilSHfxfT1dT3yyLuyic7BS3C+Bv/zmYk4lfxExFnMtgxTF8yHl9Bmqyg/lZAAplZlJ1hCPRFIHOrlfOpfZREkOhWTreKeTJ1nz6do9n1pIrp50Z9HnBWzPzuDc7i2u+zRCnMZNKOAzexSp8jOHAXJX57NqiX1mDgqca0oOkoqS6BnlffqYWsFTl0Y7s1YWzzFxQ7FhJ2OWmRfn25/M0Q9p60XA9KLnXfZyzwJbL2pX2qNnGL/seroIAK9qS/57QP55nm/bqmcOW2WJ4wL9OVurfVXf1gD4w0Z8/fN1BNYRWEdgHYF1BNYRWEdgHYGPUgS+NwDwd1EBTBD3pw7/Pmqf+4XlcSMl7w98OQXD52HvRTWMs9B3DYA/SothVVv+0X91DZKioFQvorptYDbZQzjv4uZ2Hdev/Sge7UX40pfexLVWE9PRBGekyA2pGm9SJzWUgVBhCuBIchEqMo6OPfTPfLz20jW88Pzz2NjqwCoWMBz38ODee0DowNLkRNGr8CSjQjXmJJY4p2Qrc9EMgX5/hDgky8MFAFbJIhoSjIIJN/QwHA9waecStjtbLOt3cnSEyWQK3dKxs3sJhq4z6Dt1plA0FXbBgm5ZiLwAvhdiMnUQqzqmrofTsxG+8tU3WH1PTVPhOAE0jeoeG7hz9zGzb+YgVEEUe3jtpW1USAQoe8wW9sGTYwaASe1HvthkYwzVwmDow481zP2A1fiM1QiyJiHwAwbWi5oOEyFaRRmbTQM3r3Xw5MkRTKuGemMXjw9HOO3PMXMDjGcOTNuEqqqYUO1VzUC5aMKZ9TAe91CplVCrNXBy3MfgbI7JxIfj+pCVCHaB4u0x2K6oJlMg23aMm7eqqFZjbLbbuPvBAG+/c4KTrgdoMlMmFW0ChBFMQ4Wta5D8CHBIZWqiUalhc6uDWqMK1dThRsBJ/wQzb4ST4Ske7R9hOJ4DkYbQ81Er6/j4K5uIoh5UXUUQSTBVHYqssTEfjR30BiO0O210NjdwfPAQlaKBgq3AKMYoVUuwSw082RvDLmwxAOz6BXQufxqR2kZo1BFoMmJNRUg1dCMDUTzB2eN38Xu/8j9BHQ+hqxJky8LVj30aL332JxHXdhElCXiR2CalOMErljRZZEmF5nBZ5UD5waS+5yLxkiRJKSkZBpj7PjusEPtTBKNjvPm1L2E2GuPy1etMVTsdHmF89BBa7GI66mM6JvtlDZrmYz4fwTIKMI0CVE1DuWZi53IHimYgiAoYzydod+po1AqIZ2cIx49QUnu4da0Mz3fw4HEXvaGMmavg/2PvvWIlydL8vl/YjPQ+b15Xtn2P6XG7WpK7kIakAELgg/QoPol8kgeklZ4IPS0gCCLlQUAUFgIEESIBgaRW0tJIu6Q41HI1PdPd07a6q7p8XX9v+owML5wTEZmRefNWVTe5nBkgczDoqoyIEye+YyLr/M7//xlWlbOLGXfvnZIvVej1RxTyeayCyD/rcd6b4QZQLpc4Oz2XObUnQ4/pKKBcFRsSRI7ombT9FpbIQRDizAx645BZJBT0JsVym1q1FgPpnSblUgfdaDN1DKyaSRTYcsODJlZnlZBSpSIV8rX2NTSrgWbVIBer9kU+SZwA5fw+n/7e3+D0k3cxgwn1Sl4u7taKF/zq9wx++KdalMtdPv5M4b//n+/xxX0dOxDQW+HazT22rv2AV3/wZxjn68zMIoGmS4v3SBQSeqiRD56N78wkrjs7O8W1x+RUn2g25Gfv/mMKObFK7NPp7sp83s1mS0Liwyf3COwB5bxCt13FsoQ9fsBsNOTGNZEHfCgt3fOFCnrOxPXHaHpErVwm8m32djVazRInhz0efHmBQo3DwyG269LaKsoxLeam4UD0xZBX39jh0YMzCe81zeXb73Q5PX2GnBs1g3yhzHQqLM3LDCYjPv3iDCvfYqddlZbPzYrC7Vs57nx6h1xuxv71Gh/+9D7FfEWq/cUmgovJgMjS+O6v/YBq/RYngzZfHDU4DFpMtRIeJoovElSn40NETYvVU3JBWg4K+a4IFWEHLSb3FAAnC7rJorJU/mZBRrxSmeqKr3yNLqly5VkLO8l0oTW74JldFE3H9urieNaGN3vjtJws+Mquf8ebQBKgJ6zWl+oSg80lRW0yqcQAeBWgLj+H9CmXn1Qzdzkkq4vcaX2ft/i9uog8VxQvQfiMCjVz2zQfehj6S3kd4/vGIO+qRejVuKZ/X8y9cTzSHLurT7vKmwVsmsPeFcWjhGlZZV0mP674XlroJucsbSBIbipqIhw1UqCWpgSYQ8gMoBattAp/RZmp1fESNI1EntqFglvm21150MRTIk5HMbf6TiuW2ARn8n2KI3M7W6ksT95BV4CJ+fGk08t4rLR9GhOxESztpQJKrgLgS200D1Ccp3cVNMbDdQGSZYxkBOIoZvvEKvzIHpvHaP6MiSPBHFjNaXHM/67YULKk5I6H2rwe64DM0tiZj87Lls4prM3GR8LbNBd3xpI8jn+S2zeBmeFid1k8JjJtNAeYqQI8jWlCvuWUlOSdFb/jsh8RZTlHZ4Hnkn5/cXb8rElc53Fe9JV0rtGUBEOKfTcxic1s6IndCGQfzdxnHsekAdK/pzFKn3nJolpZGPgvqeFXxn4K28XmgMW4THcZLY/VtLWX5vRMnuV5n8vkLY/dBJY71KU8zWs2bqyOlfkzZuapFFZnz00XNFIILo/JzQKXcyJfBTTlhgNpHZ/MsS+YG+JO99VsmrPjc92f5z0jtd1+2RhlQr36fKvz0VVwNY31ujZ40Xf/PCHxal2y7/F18Pd5dVs99jJAXNw/n8+/KCSb45sIbCKwicAmApsIbCKwicAmApsI/MJE4JcDAP8RKYC3/9bCwnnRIsvg9p8WAF9WGW9yAP/C9P6XqMhv/fvbqIaOVTHI1T00tU9Rd3jrepcb1/4UH3zY54P3vqSZMxgPJ1KdGaLPlbpKqEMgoINY+3dxFXj6dMpoEPKNV/bY29uhu7dDe3uL/uCcj3/2Exx7iKkKW2IVTdcRC8nCrln8X4BVkXdWqIuFYmgmLIKFAlVT5flCNSqUw5FYXdLFUmGAbhlsd3cI3EDmC3btGadnZ3ihS7VappzLkTM0CqW8PFeohn0/wHEC/EBlPAu5//SI+48POTnvYU9mFItFWYdcLs/MiWQ+zqOTHv3BGKuQo7PVot8/453XOxQtoTLUJOR49OSMIDAolmocnZzhBT6Rmmc0iZh5AihquOGEQBH5PcXinMhtW8AIoKIr7Dbz3N6v8/qtbXrDCeOpUEaXeHI04sGzcwZTBz2Xo1QsEgZxDtpCrsRsMkLXfDx/KkGvZVkMhzaDgcN45GHPHHQzoFgSAFzD932KxTpHRwNajRydroah27z1xk3ufHrC06cix64LZqzOFm0glJqVcgFTAGEjj+KGVMwilWKZ/Wv7dHc7UnIzGI2Z+iM8dcLZ+IL3P37IRc8n9CsML0bS/vfans7rrxdxvAmKYaKjSVtoYcttOyLfrUelWqVWqzAeXpDTImq1IpV6EdX0qTZFDtYKhrGD4xTpjxWqnVdRrB2ifIep6BmacOcNsM9tLN3l/PEnvP/3/iaGM5FKcqWQ563v/QY33vmTuMVdfFWXyupYmZNgGan4kTqtzPeJSjFRKKX2gsJWbb6QlyIdoT6JQtQwwENh5rnoWkjv4D6j8yOcyURaCYe+zeN7HzE5fUxeEzrciMloQKkYomk241GPQk7Y+6roRkh7q0ij3UQ1ymiFLVpbDRRN5LA9IRpfUAwH5DnnzdfaHBwfcdrzOB9ooORwA4WxHXL33gCrWJB5tM9OZuzuV6U6fWorTByPQqHIaDDEcz00cZ0tVGou1ZqZ5O9WJbjOW3kJgM/6M0K9QLW1x8jW6O5cw7IM8nmFQq6ObtRxfBNyAQVLwR8N2NpqyPyxhVKRma9gVbYwCm1ccpArSgAs7OEVHYz+M5796Hd59I//Lpot+oSIfI6CNuX2bsC/+C/UePO1He6fqfz27zzki3uAHtHeKfDGt96muPU9yjd+lVGhiW9ZMWZI2lu0kR6FMtd1FAh7ZZ/BoI/vTTEVl3DW59n9TzAUH7H9pViqSpt4SzgLeC6906dE7pBKQcVQPXI5FXc2RY8ibl7bwnWHXJwdU67VsB0Pw8qTLweyLKE0LhSHbLeL6JHJwWObo0Obw8ORnGt3rzXlBhOBCR8+vKDZKlFrlXj8ZEwU5lAVl3YnwtCFTbiATQLKCqcC4WlfwlddfvbpIcVSi4qlc7NzjWZF5c03yzx+eIiuOzTbOT58/0tarRqVsikV/8OxSrlSY2+vwq1bTVSry5N+m88udjkPukwpSzv9ULiDy3y/YslencMeTbg5JAvNAnXFEFjA4mDufzpfbE8AsIQliY2jEIYKjLwiXYrXvNd4Q8eL4uuVqJf46hJiil+UqVLyUtnJr8gl2Czmh+x4zwAueZ4A3XOcN0dfc9eAxY6S5N5JPtjFK3uO2pKZJ7NYP5cOJtcmpcr7Zh8/rXei41wHFOb3SyRdcRGpkjGFPusBcJyLOIUJWdW2zLMQ3y4LF7I2pdlNNZnfKXMAnLHQf14Z6aUSACcQYQk6Z+yS034jzs1C2hQAJx0r1QkuoHFykzkszdZ3ZdPCKgBO7xlDl2XVrIA2Mg1GBgTOsVYKpeesKn4Pp4BeKreSDQerkF1a5yawbv4+eo4yLeacC4CeKknT75OmnCtOxW3FZql1cPkylJGT7GWVaQLexW8YCTTF88gbXgWAM/lks/FP3DoW912Mm0vAOQMk0yLkdWvgtOyHi7d+srkglUIuVSBWhq9RQoqzLsPpdLwvt3u2n2ShvxyBaX/N2P5mAWC8tSRTAQHVRT7oWOos833Gu3LSeS5b2WUAnMYinQvncZIdaTGnJdsKkmKT8hKYPweycSUv/Stk7WaAuLPN5+DVZ5pbjs+fc+EQsNr/szeMt8skm5HSOT/ZLBJbmycANd61lIzFZfuGJfvlpHul8c/qaLOzfBKuS1bNXwnSrUQu7pPLnyRsS9+/3D3WK4DXQdX45Rhemr+ugojP26yx6E8Zef2a57zUadIv0vfCun61ZIG/vIFkPvevzMFX3mfNgdX57nmA+apyvw5ATq+5Kq5Xfb80x11RoReB4A0A/io9ZHPuJgKbCGwisInAJp/ZpzQAACAASURBVAKbCGwisInAzzsCvxwA+Ee/xV/7QY/f/rfe5zt/5S/w3VIStvF78+/q7/45/uKv/7PPASysnv8iv3VJAfz1LaCzTb5RAP+8B8CL7v+f/LvbuL5NZ7dKZI3I5Sa0ygpv37xGtfg93vvJKXfvHGMKhRxqov4VqjxFLiwJZYyhGNLA2Q8dRDbeZ0c2s4nKrd0W21sttne32drdYmoP+fyzD3GmA0LPJQr9pHpiAS1C0xKb4ZzIZZnD0Ew0zUATVtOqJnOKCgAsYHAYxSpkQaK6O12ajQ4P7z/iwZcPEkvSOKdesZijqEGjUqTd7aDkdMa2jeuJnMMaM0fhpz/7jB9/cIdAFflA9dgK2onhTrPV4dGjI857YwmLh+MxxWKe/WvbHB484luv7WKoE3b3W5xeHDO1Q+qNLXL5Cl8+fMJgbBOQIwgNJhMf1w8JFBefKaoRL7QXjDxGGFExdPbaJd5585oESblCieOLCQ+fDvjs3glnQxd0Cz8MqFUrdFpNQs8ncH1pbV3Mi9zFPYoli97gnH5vjKoWsG2fyXiCboaUyirVuiXzE3uuztPH51RLJvUmmIbLa6/u88WdM87PIs4HHrlSDj8K8PxQgrFKMU/JymMKmDPzKFslyoUS+3u7tNpNSpUSU2fGYHbO0O3Rn4348fsP6A8UHLvI4GyMGk0oFwNu3TBodiz8yKNWLmGaJq7r4rjC3lnHypmxhSMxKCsXC2xf25Y5ixXNo1Bs0euJvtchX9wlX+2i5JuEVouho2EHU3oXxwyenoM7JBwdc/rFzwhHQ3J5HaOa5+3v/Cp7b/0xZuYWnlrHCRQ8AUFUqc1KNRKZYRQvTcaLLvGieWyjFhEK+fJcbRYv1ckFFrHQr0aIlNOuH0gbbJFrdtw7k8pgTdeYTfo8e3CHp/c+pFUrMe33sId9Xn+1xbD/lOn4DMsoSAvuyazPjdttIZWns/sq27fe4eT0Mc7sjMgfYQUufu8p1zs52s0Snz94iBtZDMcK+XyFUNE56004Oo3kf6u1Io8fndLulClVLAajgNHURjdyUqE1Ho8w1AKBpxFEM0xTobu1xdHhKaahUKvUGI9DJrOQqa+xd/ttJp6Fma9KiJ8zRSAMHFcjX2xgFFQcu0/NNGRZ7W5bqoWMfAVfzaOaVTDLhLqJL2CGJvaYzMjNhkw+/YAf//X/AW10jGfblIod8mHIbsXnN77X4LU3Gnw5nPGju1N+9sGAfNGkUtfYu3WT5q1fo7D/fQa5FkG+RCgUZ4FY2JScGHyHglCN+56cA0bCRjnypWLbVD0e3/uEdr0oga2wbpc2y1FE0TSIvDHu9IJiLsSeDilYBq4zpV6tUyvluTh7hu8O6Gy1iRSD0dSn3c0xtXuE7gRdPadVM2g32jx76nL33hnn5w75QpVGs4iRi5jaI548OaXVFv3UYeoXsccK1/a38b1DGk0xh/qoisnBwRkoFQqFFpHu8/6nB5SqDRR3RtXIc2u/xre/1eXgcZ+cpcr82p99co/tboXt3RqD/ojhyKJa2eLWtTrN5ox6u4avbfPhQYcD+xqDaAsHC09R5/l+JfKIVNRQlTBdxY8Xj+UINqSiV1GDJFdssv6eqg+TNVuhNBT/m1tHJ6Ax+y6T4yqx85yPM4GhMyrF+fcJ+IntYeNSVjHxMvDI2H0mK+7SkSKj8Jc/LEWe1WS8S9VXClwlsMmqGGNHCzlzSBXeAhXIy2ThqYIrQxjiB7iUy3V10Ta7QLy0KJ21LxVlrQEIq4vYqZJvVU21/ndELP1egM14Q5MQy2YBazIRyv+k4Chug/hZ09Cl9RP3DuVCf9zGwhEknXPnfH9u45u25+UFf3lVquxNlbZZoJZYYMp7JJVYgvqZfpLW8RIgEfXM5B1OsdS8rUVXSqBDWsMU5IjNEalta0KvL1tAZ2MmnVHiPqcl3trpb7CkeWOlsvyEBDKdRhz1hT3wcn7dFB2u5i1ON2HM2y5V0yZ27lGiJl2CUln1ZZpzWXbhIG77jBpZxFw8w9KmKVlXASvXKICzeVmX7IATVCiVhMn1crZJTKXTPj8/nslTm9p2J+LGVcAjS8gqo6UKfLH5JA7tAslJVfR8zCbjPQOl0jEkp4mM7bncHJAB/fI3RWaWkGAy+/ekoHk/WsWC6YaCJTvwxZwXj+10NK44JqTTT9pWGXVwjH/jE+I6JqM5jUEC89O5Q7zTl+bVjMtDWsYCpMZtHltzLyIVt0mEmhL2uaVwVsEa9/nYLyLt/+lEL/p+orSfA+A4mKJoua0g/c0m2zZEEbtZk40wcZQSFXMyWc1n71Ste0XbLOa79Hkuq8MXR5bHR7yZJ4qzKySVTWOVVE62RFZtvOiOq5g4vsuiLdLfrvPunQxzsXls8X5aars1CuAXwcPssy2B9qUDyzFZHVMrp15S76+L36VrllTVaSzWx2j12qvaJx7mq78ilq/+OrD3qro/r17r2uF5956/jzL1v+r8DQB+XuQ3xzYR2ERgE4FNBDYR2ERgE4FNBH7RIvDLAYBn72H/mUN+8+bv86/1/hI/tGbMsLBmv89v1v8mP3zwl9j+O3m+a/2zB8AIq+d/A35beYtFFuDL9s7r8v1KSPyd9/jN+p9kxUA66QcbAPyLNiBW6/Of/sevU6rqmAWHSBtiWQ6WEXBj9xresM3dj8f0T0UOXqFfFCoUoaAVil9h9Sny97lSrShUuUGoYAc6D58J++Qye80WjVqJa9e3abWrTKcXHDx7gKYGBJ6DlctRLgsb2YCpLXLEKnQ7bSq1sryXsGGeThwJW8Q54rhp6pTKJRrtDudnPc7PezIHqev4BL5YpE/ER8JVWlPJ5QyZL7RUMsQXRIbIowuD4ZTDgzMePz1lbHuUG23O+hOeHBxSrdWk+lfYT+uGRX8047w3wvMFhJnRqFpsd2oMzk+4vrcN4YRqCXTV4ZXXrlOs1jm+sPno88fYroo9CzC0HI4r7J8DFC3EsITSWZGQtlEtk1NVqpbFte06N/Zb5IwQI1/gs7tP+OzLE+4+7OOHeTSjIJWFlVKOrU4Ny1BwZjaO7Uo1XrVRxA9sbHsi4XkY6ES+Km2xDcOn3rSoNfJs39zji8+PefDFOd1OCU23ee21FoGj8MXnp0ynArsqgjcTaRpj28fSNGH6Sq1QwNINlDAkn7OkPXS3vcX2VpdytYKrB3zx+EueHB0w80PuPjhgOA6xbQH+YoWlUFIW8yq3btfQcx6+O6FUKlKv14gQlscj8gWDUsFiPBZKx4h2q8nujV0JjwmG5K0cj57NsJ0Gnc43qdYEXCyhWg3ssMWzkyc8fvwJj+/ew530icZDiiEU1RyFgkq9m+cHv/4drFqXvlvDVl/FN+p4mhmrgaXyN9G5SSWv2AKhSfV5pIZEarywnSwpXV4GTBYtxeYGsd1grqQSvMd18Ge2/H85bzIZX3Dw9CHjwRkWLocPvyCcTbixU+Li5HMsfULgTCiWihQrZWqtMjPfpr61T2B0pe1z5J/i+xdMewNqpsPr14VN9gUXjrDy1rAMk9lUQctVODofM5nlefysR6FUwJ6NZF7fTrvJaOAxntpMXZ96o8l0NJE27Iauc3bWw8qXqFYbGLpF4LroisiLCxcTCPQSOzffoFDtcNqfsLt7jZlj4zkemqZTqzelFbtQ77YrJbkQ2+hsoeg5zGJFAvhANTCskhyvQjUq1u90xSXyPSZHz/jwb/02F/ffR/Fs6oVdjNmY/bLHv/zHbtD99iu8++SE/+0ffsS4J+axXaoVk6k/5dt//E9Tu/4OI20H22gyiQx8VUXTFKLAxVSECljYQDsSzHszJ9mAEMkNIadnx1Jl79gDuTllMjgl9CbkdZ162WIyPME0fNRII2cZjKcD6q0d7GGPs2dfUi9qlITiOoiINIOmaMPJCeOLR5RzDrWKSlfkNR6oHJ6HHB6PpaNBpViS82/gDzi/EDl761wMZwz8iJzRoN3o4M3OuXbdkEry6SDgoj9AyKabrS6jyYRPvzzFyFcxNZ9qQaPTzPHOt1/hwRcDWvUG9arB++/+Abevb9HdqnLRO2XgKBQqbW7fuE2llkcLL2g380xUkQu4w+Fkj7NwD1fJ4wmlry78GMQqugm+iiaVVg6onnhDyI0wUaTGMRZL7yuwQY6jDHARDR/IrUXio6DEnqKZEScW95MVfAl3Q5QUrCRnpaBKFr2y5isAcwpWspakUg2ZWKqm12TBaFqBGP7Gf1tV4QjotSj78sJ/urlE3ilZ7E+hgxSjZcFSNibP+UFxSaGc5hBN6jeHenPYnNQ9gbHZhWHx5zQ/oIz+ylp3Cq2y7SW/yywqZxemsxtm5oAoDFcAYCYva6JYlHlQM8+f/lnCp6U4pTA+jt1qe2WBdraOCxgb971VxaaE0XH3e6lPnOU4VRIu55mVIVzJOxzHaPEGkbead6rF+XJYLQHUlT6X6bNpf5Q5WDPlyWfLKueyACPJQ5sCmCXVYwonxbWJFbUYO9mYzhWac3C4QP1yVsjWPWPNHG/kSFT/KQDOQMZL4yDTL+N2jBXE2U0QcXnqoi8mauMlqW+mNYXXzDoAMp87UneCNBdxaiO9uqEi7SNrxoqcv5bmimV7bnn/ZB64tMkgFUsmE85qV1wF1wLSrn632nnnx+PumiicFzA4Hf9yfp1vYFAIRPzXKC1lzFfjGNPweR+c61ezfWduAS7GTLafLAZdFgin20VS6+p05CzFJPOXuQV0Mibn80eanHwOwhMoPM/GnpScGS+XYetieWFdm6ztUytz+bpzFuM/C8XX272v28CTHQ9L78uk3dK5eNWif/UdtlpOOqeKMrPvhnUT43Of66Vm0vWwPDsvvWQxS3Pg6jsqW8ZVQPvrgtzVuetF5bzo+Or7PZ3bXwSiXyZOV5Wdy+Ve5vLNOZsIbCKwicAmApsIbCKwicAmApsI/EJE4JcDAP/5NFYZ8Dq3hc7AVQFr/9XD5wDXNeXMy776mIC7f+EN+Ox/VHjro9+j91/8kFpfwOfFvSXs/Zfg9/+DOg/+7O/x2Q/Fsbi+P6wlts8k1/JZApQ3APgXYhQ8pxL/03/+6zj+ADs4o1AJyBd9mQNypyUAcJOLI5FnVsH1p1IhF3mBzPEaisX5KMTQFZEmVloOK5qJ7Wt88Mk9NK3AXkPAhCbdnRaVmsXOfhOrbKDgMT4/wRLWt67LsyePZb7RWqMiLZvHo6FcCxv0RsymLtOpw2g4xipaUkEnlLz9Xp9nTw8ZDib4vgDRQk0i1qrixV+xSKUmALhSEsuynsy9OQvg+KzP0ckFg4FNGAmLWY3zwYTD0wsUXeRXbUjF7OHRGeVyFUW3ODg+ZTJ1JJBpNwq8enOP2fiCSiGPM+lzfa/E3naJ7naL4WTKxTjg/U8e4pPHyJWwBVCzRW7VkDAK0E1NKomn9kQCVGGr/OYrt+k2q1KtrGvQH/uc9j2eHk847QcMxr6E3eNhj0pBJ2eGjIfnlIp5CciFokbVAwxTlUpRoeKLQp1Oa4fDp09RFYdK1UAzfF795hu8++7nHD2d0moUaLQU9vdrHB9OefDlAF0TCk4TL5xJNezMDfEdh4KmU85Z7G1vYY/H5AxD5jDe7W6zv7dHvlDAMUI+uvsZ737wAYphcXIxpj8Qyl4VzxG2sAq6hEMBN25UeO3VGkdHh+iaiWGYEvLnTKG28ei0yhJOihzO29stOt02hZxPTrMplSwePB1y1sthGrsyD7RumtQ6+5wM83zx4B6ffPoeJ0+fUDY1yiKoY5dGvkGjWabY0Lj2+j65WgfP2CYovoWn1/DVHJ6akzleZZ48qdSKEMpE8YnVaatQYKGcWBpuYsFcgUBa6MVqDl1QpSAg9DxCd4ZlqtjjAceHTygWckwuDji8/wUlQyGcnTAbPsTUBmw1y1Ih3Wy1+fLxQ+rtAvl6k3LrNuHolOnwGVE0kfmZa5bHK/t1fvrBYzzDJNR9KnkL142wXaFyLjCY6PQGDpPpTKrrPXeKpmmUSnVGY0fmny2WS3JXhYChItf06dmAINKp1jpsdXZxnRgAnxydcT720cstbr/5LeqdfR48PuTa9ZsSWooyhJqgVCkLsSN5U5f1EapvkYe4WKnLcSh8BgJV2FznpaVwCuBUoSITNtrDUz75nd/m5PM/lHl5Tb9MSfG51c7x9o061Tff5LGr8wcf3qN/eMReu8n+tR1p963Xtyh1bmJW9/GtFjO9gq2I/NBCjSZURi5K5GKKBfQgwhfQWiiKwhDfn9Hrn0n1qrC91jAY9w/Bn5DXDCxDJfDHFAviv7KXcN4/RzVKEtybkY0zOiOfE3mWfUrVOvVGmbzh8ejeT2mVI5Swx971LaauhRt0eHwwlvDc0nT0yAN/zGh6hKLlOB04jIKQYr6LpRdw7TN2dw2qJYvx0OPZ02OsfJ5ytcZ5f8yjoz6aVZG518UGimY9x3e//Q6ff/qUSrFKtWzx4N67fPON23RbVXq9I0KjihvmqFWblGsNCuoUPTineeMW46jF/ZMiR+6rTKIqTqRLK2gvEhhASL41ZJvhEKlCBSwAsEEUaiKBQKJsjeFPqqCccxO5SJ7YlyaGxKIjLJBSojqVoCcdhzFSTRfp0wXNLDNeBcACZszhU2oDm7UpTqBYOp5XF4jXgcl0UTaI/FjUmdGkLS02J2hEKrxkDkdxNAvs4p+uMS+4rG5d90pfBZsyIomKTBQxz+26AsnlHTIEY2kxOHP75e+T+iUVWQJwaxRXS6AzAyJW65w+11UAIQWGaZwXcXixRWm2jun1ad5m8fd5LuAEmqYKcxnHlwDAovw47/UyeF3XVgtAl5ybOSmG0sk/XebS0ASur1Fxy0uTfpuCGREnkX17DrhX4Fz2bZVuRkhtgpfgb6puTttZArI4r3f8vBnFZua1uDyu5x18PoZTuCRzlyYv07jbpOrE5NvM8672S8lLE7icxlMqnVPx59zWOlZAS1vszE4GWYc5/Exe6en1SQ7b+fGsIjSjfn1u2yYm0pf7avx+yH6f2ian3SwRvs5/ZmS5/fPumV4QxyOZMzNdKQWo8ugcykt9fXx+onAWm2nkb+gMuJcbcjIxTYFgCn4vQVCZ7z1uDAHks8fn6uH5/CEaYjUDtoxQZoPEwoJb+EnMP1eMifnzpWrazLhcC0mTctJtfYvrF2rupfkpmZvlxqMX5MROy0pdJNb3iRU1rBwbL55LXtgfVuaWFAAnXWTd5fO+uQoxl55/5cqvC31fBD6z91yT4eHK+mcPLPr68ial5138svW6qoznXb/uXfRSDzIfL4v58Z8FAL4qVhsA/FVaZXPuJgKbCGwisInAJgKbCGwisInAzzsCv/AA+Ob/9ef4i/97Gqbv8u/8N/8hXfEdv8Vf+9NH/OV/77/jvfTwnxXfPXgJAPz1wi5BcHcZ/C6XlADq93+T3/7hX86ofhMQzPOu/Xp12lz1RxuBv/IfvYGnzAiMCbWOhpXzaFfqFKgzPDQInZrMIxmqEaE7lhDY9kMcQVt1Q1r+Nho1SqWyBKe94Yz/9W//n0zGLje7+zQaVeqtMq2tKm+/8yq1bgVnfIHqC9Wnw8HDR9iTMd3tLRrdDoFjMx4OCYOIUwFkRY7hUOXw8JhqvUq3K6ykJxyfnjKzXcGE8ISqVgAGyYhi9Y2qKVIBLGCiZUTkLAEoVM4GY47P+4zGLkGg0R/aHJ32GU4cZmFEqGhSwfvk8TMJ2/LFEvs3XuHOF18yGIzwfY9ayeJbb97Gm/ap5DVMxeFXv/MqOd2hWi3Q64+4++SUu497YJTo7l/n4aPHTKZTaaXsBwGlchkrL6yhhWl2IK2Vr+/u0Ko1JHzKWyWOzme4kch5K6BkUap/xQLSdNRj1D9mcHFEFM6Y2VMioaqLAoLQlrbXIo9yvzfEnYXUq22GvT5EM5mPVVhA1zp13vvpl4wGPteubVGsuHS2q9z7/ITT4xlWrkSlUsKejfHCEMcPmY5t8ppCKZfj9rVruJMpedOQKuDbN26wt7uHqmtEJZMf/fgP+OjOHQn0zvs2EztiPAkkgBREVCyUi80DrYbCt7/Z5eLiAkURmwN0gsCnXitRLAqVuU0+D6rmUa0UMHM5OnWLgulRLBscns74+LMzXKci7cZv3r6FLuy3n7l8cvchd774DNUPqOcNdNGeoUnNatJo1qlul2ld30YttSi0X8e19vD0Mp6w7BYYUBVJmmMLaqkDU4U9ZRRba0bCNjTWey0+6yGwWMILhGJYqojFdbFBZeQH4LuYusLMHsscse1mjeHpAReHj8lFHmcHnxHNDlCCE9TQplIu4wrbb8XHLKoYpQKV9j6j4wO0wCYMZ7i2Q6eqst20+PLhBUMvRLdEP1Wo1Aocng7xgxK2b9IfuZyejKiWyjjOVNSUVruN56tSAV+sWDLf70xAYs1k5oDjayh6kdff/LZU6Xszj35vQKjnmbgRt9/6Nq3taxwcX1BvtGS+6SgMJFw2LYtqrY4aReQ0lVqtgaqbFCpVuckgFNbbqi43Ysjcy8kbXIxzsWGg9+QO7/4v/yVc3MfwbYpqma2KSbdiUlSh8ub3mZa2+MMPP8K/OGCvXaWzs0NUaZHv7NG3HTTDJN/YwdFrRMUtQnKYORNF9dFEO/mBzEktnssQC9dC3Rq6TKZ9qd6XnSJQmY3PCL0xlti4IHOQuli5iNlM5Be3cQKXSCvizyYYoU3/9AmVUkmOp1K5SrGUp5xX+Pzjf0K3aeC7h7RbeTxXpdn6HgcnARejPlHg4I3H5BUftDOGsylDV2UWaYRBCR2DwDmlu1WkVS9RLJT44s5TCdrNQo7h2OF0OCXSc1QKZcrlGa1Gibff+D6ffvIZSmRSyufpnX/Cd7/1Bp1qmen4FDso44YWvhfS7uxRs1SC0QHN6xVCyyCw9nh4dp1Tt8koyONj4kXC5tmQQ0JVhCVnrPYV6kVhCC3U80JHL5s1tSq94hWXwkuJJmRHSJV6Iv9uDJUSJ9oEEiysQiUAS+FnAjvkUnqGQgiYIeuZKFxT9We2Xiui4ytfximonS/0p7a3afkrBGehAE7gwhXQcHVxN6tgWv1xeymeiVozHUMS6MQetilezKgk5x6hGWizDNOyD59a7MbfLRSHsr4LqWN8OMmXLOyv0zpmnyOFTDF9Su6StNMlVdry4aRBY/V3qgheZMpM6enKFJ1RUmaBQjp7L+BUXJLsA1cC4ORAwqZSM9r4seNj6TOvwu5Y5LyIXVrLLHia1zy1Hl6rvkzaNIVQ8YiLt05kIOe8/KyiN2mfdKxcBX+XQFACUrPWuDGYT1Huip1t1j42036KnFuXAdcCAichX5v3dN45iJKyVwHwvJ/JdhAzTpxLN2thLJt1nrIhU+e4S8t2l5B7Rdm+GqO0jbNtvtr2qyAtzVU+r3e2i2bmirh+L7cBJHuP1T+nfW8Jos+toNf0w0SZnoJiOV5Fv8rEK+nc8SaXNYRaOgQl1utZ1bDcjJK063zOWrX9TrYCzMdC0k/lf+RvsmWAvjoxLz2/vCb+d0HaRlkguHqt2Ny6PFYW6tvF98kWDWHJno6zKyj9Ooj6MrBUzg0veEdm+1z2OVYBY/a55XtVbg5Jp+fleWpdOdn5enVuu6oOz/t+3T1W22FtPRZD4XmnLx27aiy8zP1e+iZrTrwKAF+eC658uay9/T8tmP4qzy02dm8+mwhsIrCJwCYCmwhsIrCJwCYCmwj8skTgFx4A/1Dwta/yWVHmfpVLN+duIrAagf/sz3fw9YDGdonIHLDXrbJVaKH28xx8NsKzc4SKJVV5qhaQMzVcRcXTdELdYBYEnJydkS8WqNRrTGc+H378GcV8iWtb27RaNXIFjeZWhW989w0a3TqB3cfQFC6ODhlfXFDM56m2GhiWyWQ0kHbS4+GIQX9Cs9bh+OiM46NTafkr7Fpdz8ELfcJQwfcDCX7F0rYAwXJpKAzlebquYugaeUuXix1OFHFwesHUCZg6IRfnYw6OLlCMPKcXQ4b2TMLfmRdyeHQiVbUCOL76+lvcf/REwq7Qd6kULL795m1Cd0i7pPHWK9u8cq3F8OIppqFJq+d7j094du7Sm/r8yp/4Df7fH/+Ymchv68yIIo1iqUKlUsXK6wThlJypsLO1RbXUwHcUNKXEJ3eP8ASK7+wydaNYkRoGqKFLMBuh4lDMG9hTkes3JAxcLEtnMh0yGg9xZj6hq3B+0sOZzSD0MA2VV1/rcngqni/HcOCxvd/GsGwqdYuf/PgRuponZ+Slstj3hGrZZybyovq+zJVayRfYajQJ7BmVQoFKschrt2/JvLCGlSMsGvz9f/QPeHx4yHjmMpqKnLIh5xc2roB8EtQHsq7FXMDN/SKqEkirb8sqEEYhuzttPG+EwhTLCmk2CzTqZXzfpdssUy1CsawzdjXe+/AZn31yxn5X5IB9BbNQ5h/9+D6f3juS4LpayKM6NkUFilhU8x2K5SqFdoVb73yDXGOfqLDDzKjKHLQC/gooqEogHb9CQnxCEWOpDBJqTQXtEgAWoys1w1yMNAl70iSTCT+UAEW0pVDaqGJfxQzXtamVi0x6p1wcPcWMXM6efoI/eUz/5DMKZohlmpTKFQI8Qs1ByakMZg6RALRiYU/k4QugVYVO04j7tRuh6CaBE9DZzjMY2Zz3BJqzmNgh/Z5D6KhoQsmf1ylX8gyGLuPxFF33yVsWVi6P7ytYxRbnQ5fRDL7/K79Brz/m7PRCKuN1K8fZYMjNV9+i1tphPPNxvZBmvSbzHNu2jZnP0+1uM5tOKZg5KpW63HRh5PKoQqksxq/ItagK+J8sTApwqOTwnBG9h+/z3t/4bzGGzygqHt1qnVbNxAhnKJ6O03wbvXuLdz/4Kd38jFf2W6i5Im51H73e4cGzBxw9/QIjVyDfvM7eG7+GVd5GkXEtSm1bEESyj4o8tqamokaeVAe79ohICSSAN4VCPJzIfOZ6Fh7PEAAAIABJREFUpMnzPHdMzgLLKNMb9HF8B7PYYDYdMjw/xB6e0WrUMXN5aXmt62IzwIzzo/s0qyrD/n1y+hjV87h5/de5mBTo2Q6q6nN8/wHdcp4gfMIotPFzZQZT4VZtELgenn1EtZRnu9tkf3eXRw8uGE+nqKbKRW/KNPCIxIadXJ1CaUi32+bm/ne488WHqGFO5pe27Tt8483bbFWrTIcHRFpXZN5mNBpLAIw9pWrMyDdGKPkxPTug0vkzPBg0OZoUcaIKPgUCtER9KFpTLGKLNo1HkQAIaqS/lKduDIBllsZEzZbZcDFfzBfjLLXRFQA4tn6VsGKdeirDGAX0SkfsHGZlF5iTHJHyDpmF+NSt9Xm/JuKcqqlKcv2ZqYYtyxdXF3dTlZ0oYS0YzBSdrWMKO+K4x/WXuZUTIJgCXIloknhlIWca8fTZ5/BkoStceqh1wCE9QRwTc3p8zsI6eBXupveaP2sC3laXx5fsupObpPaxL7O4PncVSDYUpOXHEDO2spV1SGf/l1ifX2Y/y1Bz3UYH2Q6yTZeJhqx/3GDz+M5juwJs5vFNlbfy+Fw7nE1PuygrA3+zsZJjIQu+kvqtgr3FKYv6pX00VXnKZ5vTpcvPGNdyEedFP0n/lAF1a4ZOVksaK3qT8zNwUm4CVOOeMs8KK220l8d8dlzJP2fKSFXOSzB3jrmvzueatq3c+HDFxo45AF6B8XNwnekWzwPALwOZ5lFd06fEb49s907Li91OLvdjOUIShfrqL53VYSIBsJwHly2D504EmXk1nm8u073V51sA4ZXcxc+BrzHofzmILuegeU7mRd9J+8nlOThrGRFHenW8Pw/YPa/9YnX81cRz3bXZDTar8+nSHJ2Mm5ftP6vz+7rrXras57031x3LlnuVAvirQtGrYpd9Z72onl+3jK/TH15UlxfF7etcL67ZAOCvG7nNdZsIbCKwicAmApsIbCKwicAmAj+PCPwCA+CfRzg299xEYDkC//W/eYNAD8nXDYzilIal8fb2m5x8MMA7BMU3CBQFYXrqqgquAuMgZBIpDF2f496A88FA5oCU9nCqsB826G61ub7bkTmAS6Uc7XaVSjWHZakUCyamrjKdjCkUBFjypSWyooSMxgMsK8dwOKDRbNE/G3JyfIYzc9FVkRZULC4KGEoCf8UiiR7nCU4SAMcAWJUAWNc1Ca1tx2EWRASKwVk/Br8ff/KU7s4W54MxB8fnmMWyhCQnFwMcx8W2Hbkm2hHAyvE4OT2TyrNaweDWfgfNn/Arb+/z3bdvUMxF9I4fUy0Xpcr3y8dHWLVt7j47ITAL3H30CFdY2ApYFxqUKw06W10qVQvXH5HLK5QKJerlHTSlTMHq8E9+8jFD26PUaKIaIv+vhuvOmA57zMZ9LF3B1BT8wCHwPYJQKBgjCRKFlbJjexiqxcnhKfZ4ghJ5Mv5bWzVm3oRCsclwFKKaQio4I1JcHj/soWslhKC4XMwTBYEEWQIk+Z4n88h2Gy2c8QRL0WiUSlTyed5+8w32dnewSgXGSsDf/ru/K/uFEwnL7RFuqDMYePT7E2nVLRZBNA3KuYBuI0en02A86RNELs1mjULBQFU8lGhGsaDTbJQp5A28YMpup0bJiijXLWahwcefHvDsyZTzwzG3brfQrTzvfXLIk+MZaCaWqiL0iVvlAmW1QLtxnUa7i1kv0X7tJmGhi6vVcUQ2awH2JKAyURU9gQAiL61CqOn4mrCyFcdjdUb8WbcUulgOlUvUcxWUsJ2M/y8tawVkErbgoRurojVV2kIPT48Jp0Ps/n0GJ59y9Ph9tupCHSry0mp0ttvYbp+T/hG+2NwwcsgpprTzPTs+4vbtJvncjKlj46sGvZ5N3ipSqoj80znuPxzghTlcVyPwdY4eD6Tq2vNsaUPsuBGO40llstiQUcxX8HyFRucaTpSX6vS9W2+hankOD07ks3jBDNtzqbe2qbW3UUX+7MGYm9evS9vzmeNg5ixanS6RLyRWEZVyFVU3pM24JlW/QgEssWGi+JT6GrzAQMemd/8nfPQ3/yptZULdhFf2dgijCwqWxvHhiKDzAyZ6jZ/89Mfslmd06nkq7W3M7jf4/NkpA7vP6eGnMgd5qbrD9dd/jdb1NzHLDTSzgFWs4wYRmq4TBj66GqGFQgkcCo9sqdgf22Mq+Yrsm/akh4FJztQJ/BmqGqBrBXqDnhyvTmTKMnonBwTeRNpYC/WvnstjmgaBN2XUO2SvW+Ho4DNC5wRlckKtso9evMazXkS+oHP28B5bRZUgPMI1VSaKxemF6DOmxK1aNJQbMVQlolwqoylVpjMHPxIbdPoEmsg9rmOqJXRrSLvdplV7lZPzp+haEUMVQPoJ+90WeTFvRkNM6xqa3uDk6BAzX0R1puSCHtdeFfnUj/FDl5NeF3P3hxzbWwydKp5SxUXDF8pfLYa/YrIWrSk2LcR2mWaWb13K2SqgTQwm5RK2HGExVNKkF2+qNJxDVglnY4D1sgIhcZ7I0pvCV3H5PEdu5hUp6iA1XvO8pYuDGafqeV3XLozHXrVxjlk1VrUvsFX8fTpbLMGmjII0jYG8+xoLZxmptPyM2i2+13w0JQBY3H1hrRoXl4Dg5BdzqthbAtCZuIh6LrdPoupOyklPTWGgeG+mCuClZ0nqnT0/e3wVoF2Cv5K/xHbHi36yPgdwelzMRbHDeAJhk5vH+aPjuHwVoBCfm8Zzkf9XTRTPCwVwtj/Huc0vQbNEoT2PRyZfrkgjkH3G1PY5bou45wtwtwD6CciWyu9E4Z30tblKOuljgci0vRSTTBwyjEvea64ujmspu0xmg4TIqZvausvuKv+agFcZ4oVGezERKMh4xR38clzmYFzAxGRjUKLwj0F6dl5IYxH3yTQ+Av6K8bDah1Jgm6mVrEXW9nvdOcmUI3vROnvpdEwu94/FOM1u/FgaL0vwV5y1gJ1LMOwK6CneAS/6rNZpcf+FVXzcpvHf5/PVipXz3GY6s6VnYWCe6NDF5hMB4zOq33iuTW3N03FwNaRdHY/PUwBfOnfN/Lo6B81HpuxTK/PCqiL4BUrfdCyuu8fqho/L7bSYl7OOFOvaM51b02PpXJ39fnnjUrwxQ/z7KM45sJzH+3l95utAy68yh15178ttuf7Mr3qv58Hbly3r6wDgrxPH7NyQzikvGt/r+t7LtG+274rzNwD4ZSK9OWcTgU0ENhHYRGATgU0ENhHYROAXJQIbAPyL0hKbevxCRuC/+rdfQy8aVDtFZv4hN9otto1tjt7rU7CLaIGALy7TAGaaycCLeHp6zqnIc2u7jNwAB/CjSAJYXVNp1KvcurnLVqtAq1GhbBnkVBicHePaE4RaR1hHT12HQMAr36Ner6AbQtFroxkK+bxJq9WUysJBfygXyfM5QwLOIPQkABb/mPaFWs8XNtAhqoBzfiAhgyYgRmIDHcMHoXhUJFC9//iYB48uKFfLDMcuJ+cDmRvYQ6E3mjB1fLkuKeyefc+nWCmjaQbn5z2iMKRZNrm+3ZCqw2/erPPNV7bZ7lS5OHlKt9NmPLHxIp1CfYt7B6f8/o/fYyoWXVQNezJFU/O02zu0Wm3KVQs/smXu3mKxgqZUCLwixfwWH312l+F0imIYWKWihNhR6DPuXRC5DgVpv2zgOjaBQC6BKwG5UNcKK2xhAW1qOeyxzXgwQlNCKiUB4QVk87EKNXJWk9GsT2Q4uKHDs8d9qpUWOd3EMjVCP0BRIyIttq4WZoqFnIU/sjFDaBWLtKsVXn3lFteu7dLc6nA4GfK7/+D3uHv/vrSAHkwENIvwA4OL3ljWTbQVUUjFglZFY2e3zcTu44cO3/jG6zizMUSuBHvubEi1kpcQOIhs6uU8tVJOAmCtUOO9Dx5w986phKDlUoFCpcJ7Hz/lYhyim3lUP2SnWWSnUsYfe7Rqe9Q7HUrdOlq7hmvUcZUyruNICCmU5TnTQkMsZWuoqoFqFAmNIoFeIjIKUhG/WCCe45vMGBeLbVk1ouiBsR2lhFjJQnhskRgrPeTioOh4nictf0N7gN17wLMv/5DR2R0qIr+s61IulzEtk4Pjh/jRFMcPKORKlHKiD/YJvBG3b3eI1CGuN0Y1TWxbIBLxbDb1ZoWzixmOazIaBRBZnDy7oJC35KaKZlvk467juB6D3pBCvoTrCMW9QaWxB1aD3iSiuXMLTRewUyi1RVrjqXBtxvGhs3sdqyDUoxN2trflWBI5aWVdS2VKhbK0WBZ5wDUzh6JqcZ8QFtCJInHhJCuipIHTo3fvXe7+nb9B2R9S0yNu77T4zg+uEyoOR6djctf/BB/cOeIPfvQjGpZNp1WhvXsTs/06X54MODw/5t69nxK5EyqFOqXKLm/86q/T2L5FrtQFo4aeLxEIlbfmoykeauBjRCqx+7OL440omEWiYIo7G8XwVCxnq8KBwEPTivT7F2iGjh2IDSg6o/45hDPZP8TmDD9EzlVijI0Gp1zfazPoH+JNDvEuviCnh5Rbt3h0mqfWqDI8+hJ9eoKuj8nVWwzDPIcnYwpWntnkAssICbwZ+VweTTWp1brMnJDx1KE3GJAvGXL+sIwa+ZInLehNvcPEGaOSw9BM6o0xzUoRZzykVvYplm8Q+BYHTx4TKB5l06esjylXQ3JGj2bNojeycMrfw869xfm4xjRsMA11PDFnCMv0KBlD0lLVFfpqFJELeD54EnCb5GlM1WXzhc4MIRMAWC7Np5xAQi8xZgRUjuGdWLzPfrJwbPUFPFcIZ9Se8uq0/DQfZmpHmhQwh7TP0zFnfnnON4oIyJxArhSoxLcSoDwuXN4/m/c0DsTyM83xWPzMMbxNyhEDMAFyiQGrVD2mMGEOZ1aUiTGfjm2z50AthYkp3EuvSWo6j/QcmC7Aa1zhDGCQVU3rmYpNY+vizIMvniwtPLUWjgMT23UvLpijqXkc53lM04ZMClqCugv8Pod+AlAnsDBuglU0uwIuVzrTHHSnym9xupBXJu23aKlFG8dPlEDntLxMOGJAnNY/hYwp7EwuWMlhm9oVy4X85Jkvw8vYrnkeYokY49EwP3fFenkOy1dy6S7gawKBU6ieAlsxj0rlbdxPswrbNDZxHBLwldmwkIYk297zN20iw5/nIk7UvslokGN4oTRdgEbx5bLtd1J6JtbpGEznh3n9sv0jM2fIJs4okbNdQ/SBNT1poYZPy0zbPZk30v4X/zeBdauzQFLwvAfNu/plW/GV7prJ/xtflMJe8be56jt1SMjcR77gk0/ag2QfSDt40o7iLKH6F1szxGfZAlrUL4nL/Lrkt0+6KSLtfyvwNdmlEFsjxw2T+SR9LN7JsKhnOjfGA3vx/boxnirhV9phuS8uxkl2g8q6dl6t5IsAsIzpYsrKjNHMOyD57ZjOD/P3kfzdFJ+XAv6476R9PHUHSPOUZ/vJYhysTEVxeZkNQ7K/LIX+8rVxGZm5N/saWwlUdnzH12VewCtt/EetAH4ZQHuVqn91jC31zCs2Dcz71QuOP6/sRbyWg/XVisy+DRZ3E7/PN59NBDYR2ERgE4FNBDYR2ERgE4FNBH5ZIpD+6/mXpb6bem4i8M81An/vr/7rzPwJ55NDdHPCre19lEGO/j2fvJtDlwuaHk6kMA10zkYud+7d53wyZSKgsKLJnMCRpuH5vszrWa+W2GpX2Nmtst2ssV2rU1I1nt79kkmvL9W1gaZyPh5xMZ0Q6ip7u12pFBYKz1q9QLGcwzCFhbNAK5G0S+20mxJyOJ6NqqlUqlX6g5G0a53NXKk0CwJR39gCWuQBFgvuuqZLsDTzIz66c4+DkyH1VpfzizFn/YnMAVxqtGRu4KOzProp1J9ip7ywlw6kYrVcLTEajnBnHs2Swes3u0J2yTeuV3j7la7IGMr2VlMCSFXTpUrUxeDHH93hp59/iaOqeBHYEwfLLFGvb9FstqhUC9jOkEgNKFebTMcq5+c+nmtKq9n+aES5XmXizBhPJhIA4oUYikLBMGLlYeAS4OJHjlwA8jwf3w0Y9UeYeo5yocTjBw+k3XDBMskXDPQcEmqqWpHBtIdV1vDCgKODPq1Gh2pFqJB1CrkipXIeL3IFvSAMIy5OLjB8CEYTTM+nU63w9huvcuPmPo3tNgfjMf/H7/3f3H/8iNFEqFBDLgYOE0csOAkImSymKxGNos7uVpHudoP+8Jz+YCDhVLmkY5kqtXIO3x1Sr+aoVnOoBjSqZerlEpHuY5bq3Ll7wnvvPkTztdhOvN7k/U8ecdqfYeQMgZtoly0KqkI9V2F/5zZbu9tERYVHwxOCfF2qYZ1xnzDw5DOWigUIInRVwMk8Zr6FWdpBL3Sxql3CfAEvWeCfK4wE2E2YhvhOlTAzXlyNFcDJspncvbBY55ovOskF19jCGXeG6ttMz+5xcP/HMHtG7/QxedOkUChxfnGGF06YOUPMnCFV26GnItLERuGQnb0aXjRkNjsnlzcxzSJnPVtakOfzFuVahQcPRK7tHEQmgeszGoxptepMHIdbr+wThBFHB0ParS1Gw6kEwOX6DorV4OnZhO611yiU6/SGI6xcDt8ZUCjFduqd7f3Y1lnTZI5ooSIuFMuMbQfdzFEslaUKWDdMCd3FmBEQWK5/CkgWip4c5w0mCNGVCG94yLMP/xF3/+7fohK6NIsGtVzA2+9s88Y7tzgXvtSdt/kHP/qY9//J+5RyIfV6mb0br6FXr/PFUZ87jx9y1jvEGZxR1kyq5RqF7ja/8hv/CrXOa4RGCwTcNRRCdSZV6JpQMAU6emiiqWKMTZPNATMCd4oaxFsFDJGuHE+qx4fDEUZOZ+Iglb79/ilmoqI3dEPaxIt+JhTfk/GAne0Ws+kEMxozPX4PRXlMubHN8WCfvADpp3dR7SeEwQizvI2nd/ACizCaEPpDQs9hOhbW+gLmlmVOYz80pXX22fkpZk7h+OQYVSnRbhfZ3d+nWtslRGUqnAJ0jUppRtEycKdCIWyCWiZwVC5ODph4AwzOaBZnNBp16nkIJmfs7O9zONtiqr/BONjjzK4yVYo4iipM0xP1r5YoEIXmVmzQkbt3lt5zclF1Zd1XKlq1GJHFPCvNHZwAi6X8mAmuSTZdpAvQWbVgdrE1HpPJWQksmldIwMBEnplWaVUZ8yKVUFx2DLyyCGg+VyRrtXIqFDAjs76/quBae+/5Joll6CoUxvLOyfFYmZiA0yxrzShvpSo5vSYDhuM2iS+S5yRKUKkoTv68ToU2j2OmPeN4if6w/PNmGVgsjl0FDCVsWrOyHSvLr/7pdFV7yXgl1vlZVfQl5VlS+GrbZO8or8lYf2ch3mobZp50Dl2zsYmVlytjRMDX5KulPpXEZNmueQG5ZVdLrL+zYyBFeQL6xxbQSWwTdaZ8RcV2HbFjRxIDqaTNVFZCw0TNmcYn6f4SAIrfatnnTbp+pi8sFJdxqu+MijoByUtKxgyolukYUmvzNN9xpm/P20B05TXK7nXjLv1OlJ12qvkGjSvsj+XDyDzwGYCX6TOrvT5V3KdjK97Yshgc6TPFQD+cA9ps+y36aIKA0/YJw/nmgywczF57+c9ik8jy2JIbV1ZU6qlXQQwEE3S3ohCfb9yS8DeTqzd7Xtwp53083rBwWemcHYfZP8uMGslnaaymADcT8GQqXzs5rJ0XVjcRrVyZXhPXIU0/8NXnnktzx6W5LVZQr/tk55Z1bbw2Ntny05fqFc/2vHt+lWPZ+K5aY697fhnRlc1JV0X2Re/gP4rr0vd3Ws/V99/VveCfrn+sXr0cV/EPhvizGu/nXfcydRUpeTafTQQ2EdhEYBOBTQQ2EdhEYBOBTQR+WSKwAcC/LC21qefPJQKzJ38d2znnk8/+kFCd0u3coFl6hWhawxm4TMcDxmMB5noMe1OOnp7w8WefMnZcIsNkJMDRzCeQuRdDynmTdrVKuWiQLyi8cfMm+80OllAOf/Elo4uBtNbt2zZjkT94NMBXFfZ3tsgZIX40Y2e/RaFsglDfaRGWgHiGKvNbCkvaIHDIlwrUaw0uznvSGnQwGON7wko3XkQSCmAJgVXxf1Uq4R4eHHE+mNDevsbd+08ZTXyeHV6QK9aYRSr3nzxjMnMplcrS/jWX05nZQtWoSCsskWPYnUyoFw2+8do16gWNb91ssN8pYRhipcxne2eb9u4eo/6Qw7M+/8//9xMcLUdv5jCYzPD9CFMXVq2GBHmlUoGZa0u5Squzy3gKg0GA4xqcHJ3heh6d7S7ng34Cdn1CJySvGRiqIqGSqofY7lDmhBUrdsIuW4Bqd+ZIJa+hqBwfHEoAXC2XqNbKBHqAoluMxh4Te0CplpfP+cWdAzqdJp1ODdOASqlGsVTAtAwUU+TE1Tg9OsUMVLyLPpo9o1kq8sd/7fvcfuUmZjnPw4s+v/P3/z6nvXOOTs+kta7g8w8encj8x5LRi8U/JaJdN+g0DLrbHSbTMb3BMM4T7Pu06mXazTy1qkKraRCEI/KFPMVcgZqw0c1rjPyIL+6f8eDeCOx4DVE3DE4HLj0RTLEw7XnstutUcyYWJtvNXYyihm/aHEyO6HtgO5DDldbkqi7UyZFcy498kRu3CHqTQvUG+698n2r7BkGhTpCzpLlqdlEoawct1b6pJWpiW5kd5JKvJHbYSwudQSShtepPOX38EZH9hOHpHcYXh1SKJdnPvcDn8bN7aFqAqRsMxw72xMWIoFGDWrPILJhgGFNUAvKFEiNbqC91uVmi2WnzyadHWFYZZxpRKxc4OenRqLdw/Ih6p4JhFTg9mdFpdGXfGw5t0IvUtq7z+GTI/s030Kw8jhdQqZQ4O37M7s4OvcFEAuAgUigWi9jTKZVyGStfkApgUQtNKsxNMVJj+CtAb7JSqwmrbc+TC+qij0SeSzg+Z/jsC3r3PmB27xMM38afDLjWKvHa21vMGHDttVcY5xv8/j/8GY8/P+b1WzfY3u6SK9U4GgZ8+qzPIFQY2WMOvvycYNCjUymh14q8+c4f55vf+5PopT1m5NBLBXzFQVFDVAH2Ax0tzKEgoPAEHQNdcWVu4FDs7AgCNF1sVAHfVbEdW4qlZq4mYexo0kc4XAuVufiITTCiHXVdx5MOCFXc6ZSiFjA6+AmF8j1qUql9m5A8g/P7BJP7+F4fs7iDal7DKghr+iPylsfZ8QnT8ZAoFMC9xmgiNgbUqFS3GU4GhLhcXPSYTaFQNKU9dbOzx+61V6jVWhSLOQxlImG3O5tiFYXiP8K3HYLJiMP+Q/oXH9Ms27z5xvfRpg6q06PRUOne/lXO7A6nkzbDaJcLr8Q4NPBjohDn4czAQwkQV+DIJUCWgo8EeMnF47n+U0GRYCrlM4s8tjJ/o2TJMYxZzWGaWuFKtWuyvB5D2kSvlGzYmC/sZuxm03fLyyz6LpT9izosrIDjRf0li9n16/yXFnbjOFxeJF+3aD6HwHMh1gK0xWYDcQyyAHjpR0gGSKVgOQW/Vy3Sr1vkX0Cx5byd6b3WlbV2cT9jMyzf8QkglVtFhK3zGji8DuRmn0GqdBPL7NU+GXdR4dGfVdWtLLJLBXr8JOL9uQS8rvhFN69TAtiz/Ukeu8KyNhu97DWXEhCk6skk/+rSuyUDT7PVE+k74nfyQi0ojwuYuAS/k80FMt4r8DVT4GXwk7WbTbSjq8r2xMI9hV6xajRG3dmxJ9XsyTP64m2SAGAJ5FaUy7JdEpW0bKaVsSDHYQY4pX1KPnp67ooKdXVDR/zYCQBeiZ+o92VYF+fGTcdK+jxpXeLnid1C4rEuNs0s2/WuGx/z+yQbWJbaINNP5+0s75NEOxMDeZ3YVXkplnF7ZD+rIDbeoJGekW56Wx4Iqxsb0udd2gWT9NPseyH7POl94yF69c6PeUwyu4vWnb4cq0V9V0tOz1t+7mVwv9qnrpgGlr5e/06J+9TqZ2k8fwWZ59J1V7xv1s67K2PkqnPWPefzzk2PrXtnrH6XPTe9z8vU42XO+br1fpl2Tc9ZUopncqRftbHs6g1Dybsm0+5ifoiHwXN2QL2gslddm8ttFMBfpZ03524isInAJgKbCGwisInAJgKbCPx8I7ABwD/f+G/u/gsegeD0d5jYR/T6D7non3Pt5neptt6GsEUYxHkwhdWp54xwJhMujk6489H7Uo2q53IcXfS59+AJZ+cD+hc9mSdzu1mn267RaJS51t2mWSyj2B7Hj57hTGcEfsTEcelPbU4GfZHYl/1uh0JOwQundLZrFKoGmhGh6shcvqahkrd0VEWoAmFruy3taoXFbBQquE6A68bWzWIxTgDgFP6Kbya2LXP7qvkyz44vOD4b8vTZOY6vUag0eXJ8LvMZC2tWoWYUSXBLBYvJdEq7VZeLuzlD5/TwiEbB4I1bu3QbRX7tm9epl4SlsshJWyFfFJatDWa2w/1Hj/n0y4eoxSr3nhxwMbTxBaCxirLOhm6i64bML1woVWhv7XF6Mfn/2XvTH1my8z7ziS0jcl8qa6+6+9obRTYlUrRsS7Yh27Bm/GmAgWEM5m/xYAYYzJfBzIfxMmPJGJs2ZFmiaFFjCaYokuIqqslmk919+96+W93aq7Jyz9hjcE5EZEZmZd2Fss02kNW4vLyZkSfOec8SWec5v9/L0BaNsHj4YIcwUiiUC3hhKPMci9/1tVADYU1tmeQsAbsDRn5PWqyKDbp+d0i33SPyA2qVCs6gz8GzZxIelotFyuUiSjlHqApl4oCDw2cUCjny+TzPdo4pVwpsb68SYlMuNqQKU9UVVNNkMHTwnYCqUaCzs0veD7iyusxf/Suf48atK9RWm7y3s8dvf+nLHJ2esHd0QKlcxwtUDo7atM9GMle0UIYKWFYvaxSsgJW1plSQt9pdVMXEHrqYusqV7SW2NvJUKgGGLnLI6miRLuG/G7mcjhze/2ifk8OIYCDSjsb93nMjhq6L64UULQtT5NeNFDRXoV5qUG3kqa7rPDz6CN/li4IRAAAgAElEQVTQQMujeEKhCK4fSsWrppnoqiVV0uXKFvXVW6xuv87y5k2CQg3PsDJWtlnbPbkdMz3zExgcv5wAoBQ2xeajYwWQItoQBFiqx9n+PYraGae7P6bbOqB31qXZWOXg+JDj0z2RHZfIdem7sV155Ni8fmcZs2hxeHpKuRwQeUOZN9hTDFxbWHFrRIqGHyr0+6GYsjSqDQJfQ1MLMt+0HdhUmyt0+7C1vknohwyGNkcnXTav3OLR3glXbr5GR0DLcplarcrDj97n1s2bnLX7bF2+LtCSzEd7dHgg7dzNfEFC4UBRJVMR80xudEn7Z10iu/EmvcwZCqEvLJhd2g9/ynvf+ApqZ4/yqE25oFO0NF67tMnKRhk7GqDkVbxyia/+6Y842R3xxo2bXN7exihW2On7fHDQY4DInXvG3oMPCftn4HZpNKs01ra4evszfOYLv46tFAhzBUJdqGC1OMdzqKJIO2NX2kJroY6muuh4+I4vwamq+hiGcPDWpOW169s4tkqhWMQR+YF1kVd5FMOMSJGHNDTDkPNBzLHIcygoPq2nP8Ywf8jtu9u0Trfo9XT63UN67XvYzjPKlU0UZZNC+TqoZxQKNo8fPsRUYzW360UcHR1h5hvUGhsoOoxcm06nJwGwnlMoVcsUK3Waq5ex8iVMXaNRNSmb4nCKiq/aeN6QztE+BTXgqLPDs93vsbES8uabf4Xjh7sUgwGVypC7b34Ws3KdBwc5jpwNzoIVelEJRyoWRT5PAdGFebwu2x2rpGNVqdh4lKByBgbFsyRWr05UUDFMTuFlvPmfzqVYlRim80zOqAQ0JVBN2sKmKrmkVKkKTBXAKaSWdUktadO8pJM6zt+sn0z39BmUvpLmu0xBozyUkkx5eU2ifp6FZtkFZGqzfGzZOnv4ZHpzeAKAJ7mOY2vc5Gtxkt84BShxnCfvzd4/XbqyK1vKSNP1K2FwSfSTEsYb03OoQ6pkTm+WXDvpp8lKmsLvrPVs+jFhLR6vujP2r1NesKml8kTZPA9CTIBdso6nOZenLJmTO59TOaewOH5/MhYmuT3HlqzJBVOAMA1ZJvhpm2KNewxqx5bMc0BZ1sJ3CvqkcyJVwo67Q+ryxyBVhjB9LwPdUxtYAS9FHuV0HsTQb6IInTz94pGS2gDHUHNiPT0G55nRInNWp/mCM3l9x9bk6TGQuDCCJF/w2KI2qXes7E7mw8zYyj6dxefGwDljXy0jnRnoWcvs+BDJdCvjOqcq9AlEn4CfZHRm50K6zszAm9l4zgLg8+tPOm/jasXK3Qkkj/sg48GbAvOptTVdO5IhllV4yzqnB08yyt/xQYNMnMdzJB6rseVxdt7Hqt/4gMzEGjoOS7KWT439bG/FcZ83/7Nr1aS7Jx04tlqfgfqTyM2ZeOe/xSWHCSZ1mLU0uAikTV6fswbOrCtZc/bsGEwj8eJ7zItGNqjxM/RnwYUvA3RfcHf59qvCyle9/me5x9xxk35fmFHnv2i8Zd+/6BDDbBk/SxvjMuYfrLqoH17lPgsA/DKjeXHNIgKLCCwisIjAIgKLCCwisIjAJyUCCwD8SemJRT0+kRFwj/89odbmcPcDOmc9rr/+tyhU7xBGNQLFkhtJmuKjCnllZBM4fY52PpZq0mKjznBo8+EHD9h9dsif/snX+Pj992lWimyuNqUl8q3r16kmdq/7T3fxHBdnZEuwedbuctbtyris1WsUcxo+I5bXqhRrJooRW+eKHLTCujj0XfJ5Q6pel1aqhEEoAbAQKwjVqMgrGfrx5lcKgEXZge8zHI1QLYsneye0+jYPH+9z2hqi56vky0v85P4jWr2BVOU6oxHNhijflb9c5wwNy8pRLOTxR33qRZPVaoHVeom7lxq8+do1fCUiXy1hFCzy5SLucMT+4aEs040MvvvD9zho9QjVglRDijy9AgAJRXDgq6ysbtNY2eSk1WPoeoSKztFeB88NyZcLhFJdpKIpBooXMer1ZV5cLecRhEOpnHZ8FytXkP14tH8s1Ttry01KVo53fvDnNKt1GrWaVCSqjSK9kSNB5+7OI/JWjnKhyMlxB6ugc+3mFqguQRADMN3QyRVL9AYOBbOAGajsfXCfZcvkrWtX+cLnP8vG9irV1QY/erTHP/0X/4LT9hmD0YBypSbBd7/vcnDYlrmiBVDP502KeQVN9ShV8ii6sKMVCsscvgOh57JUtVheMlhd1llZzlMo6ox6Q+rVBu1hh5bj8NP7x5ydhAR9hXqlSrFocXDaZui56CJfsR2hh1CxigxaQ8q5EqvrFW69scRB7yF25NPu+wShSavVZzgKCKIc1coKhUKdQnEJI1fj0o03Wbt0B9WqEphFXFWX43h2sylWySR5B8e7SkLhGm/UTDaEkk3ShHqmdtEC1qphiBHY5JUeirNL+/BDvv+tr6FhsL62zbPdZ5x1T5BGu86IUeihiPLtLm9/5jJeqPF494hKKcAUGaJ9j0AzCDxhS53j4OSMja0t9g9OsYcR6ytXKZdWGY5CclaJveMTNq/exI00TF2nUirLAwg/ff8et9/4BR7tHrCyeYm+bZMvFtjYWOP9d9/l1s3bjGyPzUtXpdK7UqpwdnpCrV6VCmCRRToU9RDt0zWpQJQqPEEphX2vDCZE4sNilzL0Odl9ysmPv8Pee9/BO3lMwe3I3NlvvH6TsDug2qgQaQFRLsIrqbz3wTM6x3B9ZYU37t5l6/otvvvkgIfdgAE5Hnz0kKIa8PT+T/CGLfJ6xKqwoG80+cLf+LusXX0dmxKhXidU8nIuxhbeIUokWqDEts+KIwFw4HjSylnAeF0LCQOhchcq/iGjQSRzHov6KZpYp8QBGFce/vC9QNpkC0V0r9/HiFx0d4jdOsC2v8Hrr6+jRTfo94q0zlocHd/DDT/E1IoUzBuYxZt44Smm1efkcI+SJWykPUaOzdOdQwrFBlZR5PwtyH46PBYW0SVpN68aKqVqg9WNK1SrTTn3CzlhK1+gWlqi6/aAIeGwRdUIOe0e8vjpd1lfj1hdu879d96laUYsVYdsrC1z543Ps9ct8aS7yqEtAPASNhqB6ktnBHkwI8xDJGLpSAWc2IiMrYUTBW/W+jHJvysFmBlb9RQAx8q6zCNVQCmp2ktQTbrRn16S2CxPKYlkPt5pVayAJ7Nb9PKVWVvQl1DbjBV+aZ2E4jax1JXrQLaOFyiyZtWxKQSN/ZgnMCZ+/bz9bJzbNQHActM/1lHH/CWJe0blLOuUsXfOrlfzbFfTLkhBfvZLTgqqXqRmmv5ilKofE3iYAZCinKk6ZNorxlOqSJ39onV+wzted+eqlWcUnBdBkmzbsu1LLcef92VvCsqmOXzT+8YBnwIkKRASa9CsajyFhVNxz+T3HT9+ZiylUxCb/oIkx0nGIjlr8Z2WkSo3Y914qmydBo3J8j2dYXhMm5Jn5cxYlwckkteEO/wUs08hZTIm0zqkMRRrQ/zNaLqn4vZlYHPSiPTAR/aZLcdVNnfx+NrpwwTpNdNjPD0yMcl3OwX0n6dOTeah+CtV2Kfxm67fZGzPHhaYQqsZ5ffcQyoZ2jk7NydgPj4cMTtnkidzsuxk+nzcd5mTEPG3nHjJzNo6p0A+jclUnub5M2a2Hi+Cn3PdBGZEwvPKmHotGYzn5n66LiZVnV3zXlTXOB7zF/p5n73oYFR6cGryaEsPnbwY6Y7HzwXPm4vWrdn6zcY5Oy5fpGp9Xh/Oe1b8p4LOs8+ml12jXybOP9uzblKDV4GykzU9fUZOLKBn17V5bXyVey0A8PNGyeK9RQQWEVhEYBGBRQQWEVhEYBGBT1oEFgD4k9Yji/p8oiLgdf8/7NEuh88+pFpeo77yWbTCVSJ9CT+y5HaxwDQKQ6Kojxd0aR09oyjywxbzuLbN48e7PHm8y5d/78sc7+ywvtRge61Js1GWdsJCEfupz36OkesyGAzodTp0Dk842N3l5PAYeziinrdQAwEvOtSXy1SXitSaFVrtFiKFnJkTeU5B1xSpsqsJBWe1JgHq4f4RriPsn2PbXglK9VhdFu9FRbiBz+HZGd2Rx8OdA/p2xN5+m3J9BSfUuf9kj7PeQMIoS9fYWl9FV4UAMOT09BjTFOBtBc13qeQNVqtFagWDrWaB7c0VNq9dwSjl0coFzLyJPxzI/MFeGHF4NuCr3/wOTw/ajHydvGVSKuRlfj0BJ4dDn2ptBcMsS9WqUOP4KASOQYjOafsUNWdIwD3o2/gjD98dUSwKe9mAkXsmgaqimCw31+l3bZ492SUKfC5vblArFfjBt79NrVKmubREpV7DzWvSIrnXGfDk0QPyhlBUWgSBgHEezbUyzfUq3a6DmctTKBTRrQLdgU0UqORDjbPHO6zmC1xdbvDX/uovcenqJkre4seP9/nnX/wiewf7jByHcqWM6wVY+QpPnx7h+YHMi1quFpEbi6GPF7iU6zkcdyQVib4boYbCetehnFdYWcpz9UqTWk3FGQxljuNIHBAo5nn3g2d02zA687H0PPVGid3jExnD7sDDQCOv5/Fl0uqQpfISyyt5Lt0ooRR6dAY9zvo+j3Ztuv2IfLHB2vpN1tZvUK9vUGuskMvXwChglupoVgFHFbgvhigi9/SUXaK0bhT5khMLRKlWSuyg5fWJKmaOqiBOu6fKHM+KM6Ccs/F6T3j80fd58MG7BE7AcnOTTq+H6w9wnR7BqI+n+lKxqXk9rmyX8SKTnq3gjE6ompoElCNhm6oYBL7B090eSytFzJxFv+eTt7ZpNLZBsVha3eDJzglL69t4msJo0JPW4cK++MGDR9x54006Q5vOyKZYKUs12LXrV3n64DHNpWXK1YbMWysYrmHk5GEHYaFuiTGvaFKlKdVscuc+zi0aiZgpmpyzQeAn4YrwPZePf/pjvv/bv0muvcNqMWSlqGAUIV80MR0RY43q0hKBFpFfKfDtH3zAqKdwY6nOW6/dZfP2a/zwdMjHwgb642fUimU6hzvsPr2PPTzDDByazQqXb2yRb9S4evcX2bj2iwTqOoFaj8G54oFqSxqphIZUoacW0HGuaNEcF00VjgkaYSjcCEJpB63lDEI1RBcHXHwH2x6hiMMqQUjOLIBm0O520Lw+hjskr+m0Tv6Yq5ctNpc+zUnLkvmb9w7vEyg/whDrW7iBVXwN129RrrqMBmfkjTVOjlsMRx0ePNhjaXkDLZeX9tpqvsBJe4htKyiaT75oyfzNAvbnrAqlQoVaMcdafV2q/m2Rd1m3sZQ+ht/n4GSPnWc/ZHk5xMyXOHx0n+urJdaboPkdrl69BcUrHDibPD5b4mC0JK3vAyUgUl20SEENixAZcn3JAmAxT7Iwbgx3ZJ5egZrS94UCO6MAHgPU+H0xq4TCnIzdemoLKzdGZ2BiFupO7c3P5pGcUM4pu9iXAZtyiCdWrqIO4pkwUdwmrucJuJHPr6ziMqM+SmMi75n+yaouEzWhfN6lSksJz4RaUzy/JzAshahp/VOr2xQ4iHtlcwnHquE5m9VzcjXG9Zupwxx19+yXoIs2pSWcS+M3u16OVWzxGInbPmnnRUAm1h+K7woJxMx8TxjnfM0C2WxlU4gln7eZQz7j12dalqj7pmBzBr6Iusj2ZRWbGQvzKaSjxlracd7k2dyrU8BzchMJ/WfYkNDjZzhcPE6Suo6He6rsPQdSQyJhjZ9R6E6NndTRIoXs4uazBzKSsmPeO6mcVAAnIcxCzCz4z0Z4Lui8AAjHXwXPw025LqT/ZQ9DyD6e3E2kAkh/0tfTV1IFcDwEE9A9o4oef1bUI80zPtvWc98JJgrapNREBRtbRMs2pQc8sgA4tcmeUTBm4zU+6pIqUKVTgnCnyFj0y/6Z2FjH309i9bVcM8d9N00UJeeU4D9+PWvFH8/pSf7fc2vBjIp/EvP5gDM7z+cf6pi+/4vWnli1fP5ndgxm1+QXw990AsxXa170+XnPmOxhgbkVfc6L47EZD5xX/nkhPJ9d/qasis/PvXl9+59bMfsiAPqi97MH1lIY/zKfya4LabvnjdeX6ZTpMf+fLwfwAgC/TG8srllEYBGBRQQWEVhEYBGBRQQWEfikRGABgD8pPbGoxycyAl7nDwm8IZ5nY2gVcqVLKDmxq18ijHLCTDnZ6PEhcvCDGDqZ0h01lDmCdx4/48OffMDv/fa/I7RtttdWuXl5k5VGlWK1SGN9mzc//2tEwu5UbPYLuGk7OHYfZ9SWqmABAsNhl2H3hIcf/ZTIH7C6XOfo6EAC4FxOw8ppErTkiwabVzckSO33huw+fUbkR0naMpUgFBbQcU7RQKTnjCJOztp4ITx8ssvQCTg+GzAYhRhWha5Qzfnw5Nm+zD3bqBRo1KusLDdQlIDhoEOn0+by5hrbGytSBVwrmBQtg0repLFU4/rrNyktNTBKZYxcjtAbEvk2XhRy0B7w+3/4TbquRnfkkzMi8lZE5A/pt87onHQomCabmxsMnRG271GoVLGdHH4o4FAX1xebWHk8V2HQG6BpHpWqyI3s43hDfKFSzJW5fukNum2Hex9+LHADW80lLjWX+e7XvkG5WGB5bRm1oNPxXfr2iP6gz6NHj2WbQy+gYImcTz6FssnmlTVGnsiLa1HK16XC8PCoxXA4BN+jt3fI5WqVt65u8YXPfYqNK9sMI433Hu/z//zLL7KztyNzNzeWKjiuS84q8/jxsTxOIHIKmwXp90i/N5C2tM1mkcGgTyFfkflHBSbMCeVkMKJk6qw1q1y/vIJjD+n2O/IzuXKBhzvH5HJlTo5GnJ351BsVnuwe48k9t4i1ahPTUygoOpW8xd07dymU8hy09vCwOWodsXPUoWUbRKrK5voWSlTmypVPU2lu0tzaQi/WCEQuYK0oN8oD8WcspYs3uOWmzGT3WgIGWYPMy6leKN48TfIpZjaN5f5vCDkVNKEA1hxG3T3u/+T7dFvHEtKLDdpOt43t9BkNzxi299GFXbriE3kDrlxexQsFeCxy/8EHmJrIYZ1D0VSpoDNzRY4PB7TaHpe3ljGMAgNjA9OqUSpW2Ni+xcmZS6AY9PwRedPAMnTc0Yi9vQOu37pNpBns7O+xvLLMcNiXVsvCyjyKVJrNFWmlbuQsRD5fcajCMAx0QywaoleTmMi4JGrpsTZRgJkAVVMJPJEn12bn/od8+4v/F8bZLqtFXeaGHrhdmksF1kuWELpTqC6hVSq0nTbPnu6yUVnmratr1JpNunqJJ36ZP3v3Y6n0Fm6xzqhL63SX0+OnaN6IRiXP3TtbVKs5PCXHpdtfYOPW38LRlomsAp7ioetizgqQaUiAq8gjBrHtfLwRKNTBvrTvVkLxnjiUoss2iwMaqqbgB75U5ouNP00onkU5mi7HfeTZVC0TApdh60ts1Bw2qp/nwYnKmePT6e6gBw+kmjbw65j6FvkSVGs6/X6PKCiwv7/HyOny9MkRqyvbaEaOIHIIzQKnfU/mPRdrvbAVFQdommvbWKUlzEIVU4O1SoWV+rK0sQ6EvThDcuqIfu+Qs+OPqZQiRs4Q1euxlPdZrQYUdZdqyaRca7DbhTa32Ldv0Y2WZCylWlAVZYn1XyinE5VjOu4zIFFYvaa5oCX6kDkqEwCc6PxSV1F5rmKykyr7QawtM66/8RUJVJNKwQTcSYCXWJFKMJKUNd6ATl5L9KJT0sR07mYdk+O97vgrZ1zvxJI1i7hSpW7m20D6uWye06kvC1loJflvJq9oWoGk9lIJmwJcoTiWED0uLeUaWYwi2zqzST/9RSUGutkN53PAZcbSM43fOFfr2N0+VaolXSL/OVEOPk9ULebblMI3rXaqZJaVnFZBx70xDxqNezrGfmk/Z+2oM1a94v+muaMnPTz/69w52+DMmEjrI8ddcjhI2o8nMDl7YG1y7SRW4pxRCuvTeoz7NKmvtNeNKV3iWCC9KMbtlJ9LobScC3H8UxgoLNfjKTTGjckKHT/EUkN08SCZjmwmhcE5tXxc3tT1GeA9NR7jrwTxeE1Basa6PW13csU5tXDidTzVr8lyI9sq15cx2B6Xknktmb/JMypm11ngmUDkZN7FZYsBEq9T47IzjRrHMrvGZNaG+EPJeJo6bJGM+eR9+Z1hTJ6n0et4/Uq+88wyzLTP078n61bSj1PjNJLPt8lYSesX5wyOTwpkcl/LOiVxTdffBADH33POz8Hx61NvzZQxnmIpiI//TgFy9qBA2u/pmpsdHxNR+QykjiW55ybyRevQVPzHn4rn2rlSLigk+/JF0HCyDsxfY6bKmLu+ZT436ZrJd9R4wk+i+7yFd04VXgQ704/MXjfvcNP8Fr741efV4WXrN1vPl4Gxcu1ODnDG18eT88X3jEfm5DtCvA7HZc17Rr04BpP6v/y1r3rlAgC/asQW1y8isIjAIgKLCCwisIjAIgKLCPw8I5D99efnWY/FvRcR+ERGIOh9FUURVrYCmFqoZhVFK4JiSmWdADQxpBF7PiFRKDbybVQ1IIoEGDjj2ePHfPvr3+CPvvQHLFUqXN7Y4Nr2Jo2yxfLmOo3tq2zf/WUUkVtX0+UvvJEgs6rIh9mTm6GasOMUILN/xnf/5I9p7T+llFNx7SGGrmLmhIoRmau2uVZn9fKG/Fz3TNhXH+DbAiKLegoAHKCouoR5YkuuPxrhhpG0u211eozskIc7++SLdUZuxFnXplxb4uGjZxKGrzZK1KoVqV7OmRqh79DrnNKsV7hxdRu738UyNMqFPEqoUKoUuXL3GsuXtjHyVVTNJAocIY3DDT12Dtt86Q+/BUaNdmeAaQYEfgudPm73BG/Qo5BT2dpcZugMGLo2uUIBjDKPnxxJMHew38ayauh6gUF/RBC6Mk/vyG6jahGesA0uLbO5eouTwz7Pnh3g+Q6rlSqNXIH3vvUXLC3Vqa/VsQ2XzjDADULa3TMePX7KSrOMaWgEriP7uVjOU1tuyLa5ni9tYd2BgTsKGdkjRsMu9kmHK9Uav3jzEr/2136J5tYmvUDl+x894R//89/i6PiQSsVkqVnED1x0o8hgCGedgYRL9aUCvf6Ik+Mu5bJOs1Gi0xlQrdSkZbemhxSskGatQGg7WJrO+nKdIHDpds8oli1yeZOhJ9SZefYP++wd9EG16A1caaW91CiwVV2lu3PMSsni+tV1fvkLn2f98nX+zb/7Mocnp7iBS65UZrftEOBKAFktblCpXmXt8g3K6yuopTp6fgUjvxSbqs7fO5ya4ykISQFwuucmNyQzG3BjQCzBQGxHKSCirgbkFJtR55izw2fY/Q75nEa7dUSvd8pg1OXk6Cn91g6lgo6lg6FHbGysSugo3NA/+vhjfN9H11QJcoWdeT5XwBmp7O522V5dx7AK5C7/gjwIUbQKrG3e5uRUHF5QGYUu1UoJQwXPtrEdl63tSziez+HxCUtLDbrtFivLTUxhn+4GNBpN+b6VL6LpBpqeQ9Vjda+06Y2COLerBHDJ9qwEquI/kUtXrA8CrAqb9CHvfPvrPPiT38XsHVHVYhtdK6/TqOZ4/eoa3f4As9bEqK9wcnZIznf51U+/xbWNEjutM/r5Jt952Oedn+5gOwq6bhEpAXu7Dzg7foIz6rNUNPnU3W2KOYeh62BUN7j6qb/H8vXPEVp1QiOH49hYhoUiyb9Qawrb1Dgzp1hvxIaeFgXooSf/FquP+N/U11pAYKGGlmooRSFnGHieJ0HwaDSS466Ytwi9AVHvS9SifTarv8JDu8xev89odECVY0YDF8NYQw3LVKomlZpFr2dj2yHHxwd0eicMBy4ryxuoik5/dIyNgW+UOTrtQaRJuC4k2sV6k+Wta5Sba5TNHFUjYrlcRVMrOBE4OBICK24Lt3+EFjmcnOxi6SPMqMVSfsT2Wp1qQaOcV7n35BHH/jp+9dfoRLfwlbrM9xzqNqGqE4g8ytLKN81LO63YFHNmrEhNcgjH6t6MTeuUFWfy+UR5KpTk837SuZjdgE2vE/03q1CTz7uMwjNVGEvQklV+JoVkN49jy+hJO6Ztiydzf/y6bOfEGj61co5Bd7JQZCBlqtCbqkeyiZ+qWlNr7RR4XfTlI613uoE9XrMuUO3O2+hOgcxUfebau07Ub/NieCEQmQcrZtTcsUX7bG7Ji77+T6y/k282cu6O4akoSKxBckwlStf0gE+8az8/nGJ9S4B7CrjGcHkM/BICm6i4xbM2HVOz7Z8C7bJOMwA4PpmQgRBibCVtTnPSCqVpBjzE94qrn7YiEgBaqM9jwnXeCjo1a8jkjxYHHF4MPeL+OGednCqNz4Fice/JgQXZnzNq3nNAMemnOM5pwyaQN723nL/yUEYGAEv74klfzkLqUKQfEfVPQGHCxuUzOq3beA2RFYsV/On6PmulnB4+kT2UMNR5MRTrwvTrE9g+huJzYjduvkxVMHNoIwO9p8qW7gCZn4xiPTufxvedm280A4Azqud5eWbntTd+bTrH+lSV0oMAmTbLz8w4EEzW+GmgFo+h83M2nXev8otZtv5pvWdtnV9mXpxfqya1GH9+Tp7e2XXzZe+V3u956+6rlvWqcYvTNqQHCyZ/z1M5Py8+s/f9y8bkee24uOz4+1/68zKxm7e+X9T2i+r0Mvd5lX6Z1H92RYvfyeWsn6W4xWcWEVhEYBGBRQQWEVhEYBGBRQQWEfi5RGABgH8uYV/c9L+WCITO91BUgzAUsNdA1QoSoMmcnMT5XycZ1uJfehVF5MZ1CcIBw94ZD+/f5w9/70t892tf5/L6Oqv1Oiv1igRSV+7c4sanP8f6G38lLitRvcl9JGUIUZdQJPENPAJ3iNs74zt/8sd0j3axVAGGIwmHzZwqQbAAwMtrS6zfvErg2LRPWhzvH+COhFLVkPcQwEtsa0kYIMBVGNDp9Xny7EBaKh+3+uwenmEK9e/AptXpc/nyNU5PThkOe9TLJpVykWq1RL1WwdDBHnQxdYVbN8R9h/iOTa1SQfVDNENleeCX4UAAACAASURBVHuZzZu3MMpNIr0sQXeghNiBx97hGV/693+KmasRuCGuK1TPx0TeCRUrpHW0K8tbXbPwsakuVShVS7hKyINHR7ROAuyRSt4qECk6g56H5ymUS2VKxRxhNKJYrRKolszx6boR/cEgBimOgtdy2f9oj/WNZeqbFQb0afcVHE+jddbh8OiQarUgAazndPHdobRobiwtU6rUcCMPwzToHPtEvo7niaylIaPDM5Z1k09f2eLv/Ppf5dLNm7i5Iv/xhz/m//5//yXHR4eYpk9zKY+RU8kZBRxbo9tzCJWAar3A0XGb0UjkGg7ZWC/S6w/JSyvqCFVzWV8rcf3SGsVcDmc4Ytgb0O126HQHrK03KVXjPjQLNR4+OWTnWYuRLTbidZl3dXWlStRxKbgR19fX+Ozbr/PGL7yFZpX5nS//B+49fCQVjdVGjVyxweOdx6iaQaG4BlpFgnWtbFFdvczVO7/I0vpNArnJGc+L7M+sgmAeAE658SwAlhvvAo7KDXuhug/RRNzxCJ0+br/NsHOKjs/+7seMhh0eP7lH6/gpqt9jc7WBiouu+Fy6soXtupy225y2OriuKzdLNU2lUi5RKtbxPRPfy2FEOuVak/Ltz/Fo5xnDXp/ty6/JfMgjKeNVKFgmqoCxoyHLK2vUG0u0uz3O2h3KpaK0Nc7pOo3mMkPbpVZvMnJ9TCuPqgoFrIaiasJ/WrYx3oyPN8FDOUjFRvxEiSfmeygBsC9B5eHTh+x+/484ufcD1NEZlWKBnKZiELEubOJtT467zRt32H34EX/9s2/yt37504xaT9jvdildeZ3//V//CWcDRSpb6/UldvefcXryjH57H2/kkFM8bl5uUi+rDOw2xaUmenWb65/62yxfehtPq6HoOr4EuDEATlqTwDtx/ERFV1Wp3jakE3GE7TkS+srNT5HrOLG0FX+LXNy+50sA7LmOdDfQdQXHHVCwv0rFf0LDusmBeplTT2HYP6CuHNPu2ERak9DWWVmpYhiRnPOuF3FwuMvx6R5WzqJaquO5Ll7Ypev45ErLHJ06OC7SLUH0WamxhJIvkS/VWGk0WC2YNCsVAvIM0XAiHz8YkVcdIvsMJehzfPwE/ANwnrJSdlipN6iYBTabVdp2l++8/xRl6ZdQS7+Ory7jK4H8E2gi37GOincOAKdzJ6tYldurqdw3ydMpXhpDllRdNgXkEqSXgQVyvM2xK87O3Wwu4tnN5xT+zsLSi+a+vF4qAmPcJIFO5uJ07qcAON3UvUiBNAWXswpGARwTl4H46MTEQnq2PbNtSuMoYynG5czP7Mb0RXWTH0tg7GSzPK7NGEKlTHKOteqL+uW8knEC+cZxky2fBsDP2yifaI4Tl9pkmGmayI8evxsfQhDxjOHR82DRpB7icMtE+T2bqzO17p6UJU5GTKBItgvm3k8sH1KIG8c2C8Dk9ed6MZRPknmwLG5dBvgKqJnA36xfdOrim34LjC3VY2X+RWNq9vXYQyb+OQ/Q4jqkV8TPhQlgzeb2PQd/RYFZu/fMfUQ/jtue3DvNhy3+qUmwK3o2mTMJPs7OxTThdNoX85yBx79gJuvU7GES2eaMBnZu+9PYpPm5zx1kmM7LOw8kTWI7AVNZ2JY9rzZVhwsgVna+T12fAcCyz9KDJzPrkuyaC1SmF4GwrLPB7HiZ/Ux6YGd2bZwFjHH8xXyZHq8vC9Ky12XXqvHr6fNpzvg+Nx0zL1x0/+m+mS5hamy+wv3SdTkdx7Nr+/PG5EVteNn4Zef8RWv97LPlP2XZ8+o/r/x5z7fnxTtuy7xDR/Mj9ipt+k8R8+eNvZeNibhuAYBfNZKL6xcRWERgEYFFBBYRWERgEYFFBH6eEVgA4J9n9Bf3/sRHIPDek7k3fcFgI00qTIWCFQQAjvUT6fZcLLISG5Y+YBMEQwmAH3zwPl/+t7/D/ffe4/LqKvVigbyusNysceXOTW58+pdZuvlZQgyplJNgWRCIsEfotyRY8iQosQmGXX7wjT9heHYklXQ5XeQjVDBNTSoYDUOhVCuyfeOatFUV8Pf06ASRny2n5+K8ukGcEVBu+QgVcORzcHQklacjT2X38JTOwEcX1rcjB9f1sUyLclkA0AEqDpaZwzR1lhp1inmTwHPwnRFry0tUK0UiX9TNkKBFgCqzYHD1tbsYtTWiXAPyVaElxfVddp/u8q9+64t4o5BKscbKcoXAO6VWjmi3HnN4sEOv61CqalhlcKOIUs0kV7Zod4eMhhGHhy6KYuC6Cr4j1EkqpmFKKB5FQhFooWo5An9IsaxhFA36Q4ez/YDWEw/TLbJ9tUnzWh6l0pcg+eBgwE9+uk9/EFLMl6XKc321iDMSeZd9mk2hgM6TrzXoORGHOwPUyJSbz57j0Nk5ZrNY5m9+5k3euLPN9rWrKLUlvvbT+xIAP3u2Q94MuXSpimUpdFo2oW9Iu2bRP93BGWGk4vk+muazvFyg07EpFk3KlSrlSg5NG7G+XKJZrVDJF2mftWm12uw8O5Lwt9ZY5eikA0qek9MB+0dtBkOfIFTJ5cEyQipKkZpicHV9jdfuXuPStavYkcpX/vgbfPDxIxxvJA8WXL9yQ5K7w1aPnYMBTqCTy+eprlSlEnj9ylusXH4DxSrFhyXEIYmsTeyMMiy76SPPO6SrgQAmMwpguUmXbCkFoYKAEeJQhIGPHroS/hY0GHVPOD16yocf/ICdp/fIqR55LaBcjHPSmkbEtRtXODw6ojcc0euJ3N0iF7ArYVG5VmNj+zqdtlAJlWSe5QCDyvVP0x2NOGudsrl5jVJ1hc5ghKrHVsxq5DPsdblz5zXK1Trd3oB2uyNzc1cqRQk5i5UqA1vkfK7heGFs+SywqJiX8jBG0sZEjSVBwlhEIZRiqpzrAv7KTVuhqAp8NN9h750/5S+++m8pKV0urSzh9B2GXZvBaMSprzLQLDYvXeXwo/e5vVnj7/3aL9I9eciNT32KUWGFf/J730Q1lwgCXa5nj54+xlBd+u0jacFeKelc3mpwuL/DxkaZ2pKFWS4QmZe59dZvUNt4G1sxiHRNqn5T8+p4g1nMx1jWFWNgkTdd/EQy36444CLWpRS0aarIESz+LfIdhxICiWssQ8CaAD8KaPg/pOE/Iq/leRZdx84t4wxOqIYHdO2Avl/CDCyWhb26N8DzfEZDh4PDZxwf71KvVPE9YVutYOQ8ho6HG+aJ9GV6AzCtkgRIh+0Tqs0V1jYuUy2UaFomjVIJR8sxEn98ARQCCqqPP2yhRyOGg31Gg/v4w4+kTbUa5rmycYOSrpIvCwv4x7y3M2Trxv9AlLuKr+bwRM5sJS+ONaCpHooAXynoyMybVLE6sYGdwKB0PqXQc97mssjHPYYA8QXxgYMxAIh7bPYn3SSfAh9Zp8wU7M0qmJKCEi6W5CKOie+4DVNzP7n7bF7dxMpYFpdVGItDEtnKJmvHRZv5c0Ft1kJ6xu44G8MLla0JdE/rlo2e7J0ZAJw640+VnajwxvA1+WaeWnDPK3vel6cpkD6G/An0mrHrzYLetHzxdwxpY6VmrA6czSutTFktp9bTWeA1b/zEoZgs7Ol8F30lYpLmuh7njZQfuDgn6DQ0iBWs6c80lItfnb1equwzVsvn1GYzKtJUAZzti1TFKedqqurOTKG4/PgFqYiTEyEDfDPK00zlJ3M/G8jUkj1Va2bzOV8AUeNVNp5T4/YnltHTYyVNtzCBNikAlmFNc9pmgWZGwpqC6HPwMp3/GRA43TfTYP785zMOCElZab3Ta2ePZ8y6GExsaOMC0nzYaUxkH6VlT0HZZO7O9IGcmomNeNa+Ws6DdLymZWbilb1f2ifTRce1uOgwydhefM5hBhmLsXRdpE9InrmJvfnU2ErG4/g14dSRtc2foyieu9a81HWTPMfZgwzzyjs/R2fn7ORTsr2Jq8W8z120/lx033nrxvPa/LxyXgVmvsy1Fx02+Mu05UX3TZ/36T1eBKFn34//Pa0qf9E9X9SeeXPlVT7zMmPiefB/3r0WAPgv0wOLzy4isIjAIgKLCCwisIjAIgKLCPyXjsACAP+Xjvjifv9VRcD3fipVen6gIMCTgKKqKsBNVv0bbwPFmjexgSYAsEMYDhn1Orzzve/w7774Rc7297i5tcnWapNKQahRIy7dvsW1T/0S1SufJlByhMKqWGgzBACIuhCc4Y1GeO4Q3x3g9M9451t/yujsGD3yMVSFnKnLXLICAOs65PIGq9sbWJbFwd4+/U5Xwl+ZU1PA3ySvYawgA9cbcdbp0Onb9Ebw8ZN9vEinWK7TaXcxTZNOq8XWxqq0ltW1UKp+gsCXuVOFLauwZ/VGQ2qVElcubVMsFGidnGLmy+g5ESuHK7duYjXWCQvLBLkaimES+A5P7v2U3/3Nf86w3WV5eZ27d25g6C7O6IShfYLjuVSW6jKvqshbOwpcgsjDEzmEPYe8VeT+R8/o9UDXLDxX5En1KJfzDPpdqRsR/eb6AfawRaGqkCuqaGYBu2Py8Y+Osbwym1eWqG1rFNcFfLJ490dPePy0RxDm0TQTK6di6iNymsj7GlKvlWmIelk5el5E7zjEdzSKhQqD7pDusw5LmsWvvH6XW9c3WNlcIyzX+LP7j/ji7/wuhwd75IyA69caVKvCFlvYF3u4jo6eK7B/uCtlIo2myPl7xtJSieFwJO3Ic2aBlZUaRH0MzebS+qpUAQt1sLCJfvT4GaFioahF2h2XTseROZ2HI08eZhBWxboRUi7l+Nzdz+CcnHHr8jaf/9ynWd7a5OPdA/7pb/4b9o5FHwypVS3WGw0u3bjGCI0ff7SHF+YQsM4LhpDT2L75aW689deorN5A1YtyPszCpOwGyzwAnAjLJoqn1DI02eAU+aoDkexRUdCUEE3kw/U9FM8mF7m0Dp7w6P67vP/edygVhJWujSkuD4bomkddWgKXODw6pjsYEoYqumZiD11GI5vNq9co1jbo9oSiFNaW1xk5EbVrbzJwHc5aJ1y9co18ZYnDkxaFQp5et40W+nj2iDt3X6NUrtEfjKT1slDrVssCJgbkCkUcPyBn5eVaIm3YBfoQf0t1WQznUhWb2KiWlqVJHrR0lRFQRFhWhzKPboTiu+y9913ufevL5IZPaRZ1dp+2uX33LfqBxjsP99AqSyw3V9j98Q8oR33W6xp/52++zZ1Pf4Z3npzw9fcPsUNT5jv+6IN7lMolBr1T2id7RE5IqWzKQwqDblfmub1zu0lEj3xli/LK21y6+3eJiut4IqeutD+dBnmpdXf8qlgPhOW1YN6uBKgCOIn1SS5JEnILO/1I/n8JoRQVQ/UJhHV8Lsey94DK6EP0sMNp4W1G6hqhUKpzSNeLGERlrMCglNcJQhvHdRgNBpycHPLo4QdcvbzFaNCjVs3jBz0cx8V2czjqCt2ByAedJy/W6GIO2/fl4ZFLq1usFIqUTAvHyjHAYBTEtrLCmyByehIAR1GbYfcevdaPWC72ce0clzZuUjKg0Shw0jvjB/eesrz9G4TmLTy1iadp+MJpQq5W3rR9Z0adJdfuMdER0ZpY2KabtkIlP867OKNAS/xr4zgnT+IUUkrlpBiDsbYzAfcTZVisBpyBScm12dzeU2BpfKe4nNjZN0SRiY4nP5PDH/FrWXvUGKwl5rTJwBJtjN18EyvpLGhJVeQzwHHqfim8SCs1tgGOr4pDHgdajEHxwjlAeD6K41vMqqPif8flpBGO+2DSC5JppPa5M/DxfN2nN9engpnkUZ6sr3O8UtO+z8Dv9JBNqs0WdYvzFIvHUKymjkFTJkVmphsvgu4XbfxnDyII2JweXJDgObmP1G3PHhxKBm9sBT6JX2wtPhnXY6vwtCvH7DWOegrU4luljUpNkGdAbfp2TPGSz8f9mR4BTAHwON9rYoud9n3cjklO6TF0nFIAT2bmFChNIfJYNz8Nx9J80pnikxYm95yxcY/zq6eHR5LcsTNK8SyaHcPLREmfzJIk2PMh7tQMTya0VIxnAOQYvibDefxW8mF5X+l+kV2sMrbeich5ejXJLixJ3cZANslznIwT2XfZMZzWI10fMn029x7ZfNDStnr6EEIWpKVuAvN+6Z7UIT6Qcw5iTw/HeOXJ5GpP/x2vXbG6O/3J1mE85zKNzqo1s+W8aN5mr51af6bWlmQxP3cAY94nzgPfeXUYv/aSAPhVwOOLrv3Lvj/b6heVN++ZNT9y06++qNyXeX/+825+H2XVy+mBsiwAftH9XqZNP2ssLir7ojrNKrFnYXi2vAUAftWeW1y/iMAiAosILCKwiMAiAosILCLw84zAAgD/PKO/uPcnPgLe6F00w5SKUqGa1HQB1YStsMgJHEPgSRY3Ya0rYIaHqniEoc2w1+b3f+e3+Q9f+j0KKmw1l1ipl6lXSlRKBTZuXOPKm29Tu/wZAtWUOTHFhpcqFHD0UeiC78rcu96oTb91xA//7OsM2hMAbOQ0cjmNpXoNTROqWhurnKeQL9A+O5P566ycKfcehdIuVaEEUays80OP0/YZ/ZHPScfl4ZMDdKtMuVzn+OiYcinPoHvGulD3VouYBVOCbtdxCH2fYiEvVYmeY0sL3a31ddbX1jg4OAIjj1W0cO0Om1sblFc2UWsbuFoF1TBRPJejh+/xzv/3uzidM0SrxQawaIdhhGxd22Dj2nWqq5eIiqtglPAjRbaxf3aC646knezB7gHtsyGdzognj5+gap60SA4Dj16nz9AJ8BSdrrAJNkMKNZ1StYbdgY/fPaJMicvX18k3I/rqKcOezoP7R9iuRiDyPYuVMrTR1RElK6JoqayuFmk0SgzCAR3bQfHyWHoFMPFslaMHLRpqmV+6c5fPfuY1zEoJpVzjvb09fuuL/5q9ZzuYuYhbt1fZ2KgxGvmcnvi4rsXefhvHd7AKKs2VPBFtCYBbrS6ur0gVuuhzTXMo5kKqRZOlaomCpTEaCjVrjoPjIbajc3Q04OCoTxTpuG5IzjSkInVze5lGo8g//G//Ad//2jepWjk+9ak7NDbWefejj/knv/lvCFQFw9IoWQY1y0QrmnRCGAgortZwbU8qRbuDI8rLm3zql/8em9d/hVAvEY4VS5NNo4sAsAC7qeJs1kpSboiKXWNFwRfAR4pJxayL0CNiCOx5RHaPP//Wf+TRh3/B1loBwi6B10ePIjynB8GQra0Gp6eHEsSedXoYRpFhP5B24cOBzdqV6xjlVTp9Dc9RuXblFkM7pLxxTapbDw93uXJ5m3x1if3DE4oFi87pCVHgyYzg165ep1iq4noBg5EtAUGxmCcMPYy8UHjGeX0j9Nj2WdXloY8winP+TiDMWKMfb+UmQEooe3yhrs/l5N+STfkeex++y4Nv/i4cvEuzoNIZRhj1bQorV1Hrm5wNHDl/3/nj38dyW9zcKvM//ve/QWDl+eGTU75570Dm1D4+atE6PsHKW7RPDvAGXcqFErY3IpfX6fd6GOGQuzeWKOeFNXgDtXSJzTt/G2vlMwRmFVdY5spvFonVrWjxOJeieE8A71gdrkbCLl8okGKrXQF+JQhLlVACFWuaVAMrgSPdCiLDZC04Yl3ZYdD+Cb3KFxhp20S2Q007oetHtAOLiprDFELx0JaQOQxc6Sbw8P4H3L11FVVxcOw2vtfDsUeg12jbVfpeBdvTyOdNyo2izDcuDlxUcyUquomlGyiVIl1fGP0LW1wVSwkxBJz2B+R0l0HnPoPTn2Ah1hCVxtIaVQtW6xUMy+D+zgFq8S6OdpuRsoGjaAQ60hpZrNdzUjKOn5Wp+ky+kAEWEwCcqKkT5ijX/Rc8aSebtpMcvrI/wrhvZjdLZ/89u2kq4UDmprKMpLrpfB4rUGcql1XIinKkvW6quEvAYBAK8BvDOgHFpX14midYHBxIIWJGmTwBXukjUIy/eXrn80rVND7z2vm8Tf3s9RI2JYc50h7J5tVNbanH4HlOLuUxGJqxVs3GO461OCAzgUAij60cLjMwdap+yfUyh/v4+E6szh0DwPQaMS4y+XIlQp2B1ukhgudt3KdDNKmcvFMMgOPBLfPSzrHhnQVZ8ZhK7zTtICHHQjYv9jm4HscrVbHGIDmJV1KkkvHrjaFl/L7ozywAHrc1YwE9HosXzME4BtN4cR6om0z3uH7Z+SXXx0SpLeuV1j/JwS5ey44H+f44V298yCHu9VgBnLWWTstLx8B4HM05pDDb1nEUE2vu2bJTAHzOyjwj642hcALdM+df4ueHzJqS/Jxf5ebHcQLF009OenQSu1j5nMLY+Z03Vb4Uu04OzEz1w5QF9OSAyctAVlnOzO1fBEalBfQMzL54HT8fj2zdZ1s+zxI/u7ZM1U3Eb/pUwgWzID1LMA2u5108AcATd4WLCn0V8Ji9djx/nuNaM3vPV7nXvPj+LPd8bnwuWm+ec7joeeXNO5iQtuMvC4Bn2/6i5+yrxvrl4xQfchuvedkDRnO+RC0A8IXTefHGIgKLCCwisIjAIgKLCCwisIjAJzACCwD8CeyURZU+OREI+38ucwCj5YhUYdEs1L8GkbA7TfIAi5ykCfGIDeYiX2TaJQhset1T/vH/+X/wZ1/9jzRLBS6vNGlUCmyuLVMsFVi/dpVrn/pFKltv4Su6BKCiLEMAkagvjICJbGENPJD2xQePPuKDH34Pr9dBCz2pBDQMDdPSuXzlkrRbPj05RNEVqT4UP4amUytXJPRzbFtuFAYiV6cW75z5+LT7fTp9h4dPD9ndb0nrYNMUCto+o0GXK1vrKJFHrVZByYlcwrFloygzp+kyf6pQJorXqpUKqysrMbCTVwYUTJV8waTYXEMTNtCFFRTVJBz2OX3yE+5/9Uv4vROpjAz92C7RKphcun2Fleu3yS9fg+IVlOIqoZaTYFfaZCs5CFUJhYXqN4qE8lrYxvryGtfpM+ifcdpqc3LSodM5Zmgf40d9hq7NzkdHPHjnKXWtzuVrKzQv5ehEBzx+2OLwYIhuGdL62/V8PNcnL3L1qqG0El5by1EoGpx2B7hBRL3UpN91RGYoPEdhcOixXlrhV99+m62tJVavbKJUyvzF/Z/w+1/5CocHh6ytlKhUVepLRfoDj17f4MlOl5OWg8gkvL5excjZWJZNtWZKmCuUo0GYkzlkc0ZIXvfRlZCVepFmWcPMWXiBycHRkAcPjzlr+/T6wgLXxxC5aJdq3LxxjVDxODk+4B/+/X/An3/9WzQqRe7cuYqrKzzcO+KPvvFdvAhylo6lK/gDG6tRQKlU6PkmoV+ne9IncntE6ilLa+tcu/MFbr3591GKdVxNwCPhMj4hUWMAIXMMztrPppvqk/x4EvCkG4jJJrK0ixaHBFQN33XRwhCnP+AHf/Y1vP4xzbJKXutz8Owe9YoA1QoH+08wNXFYQWP/YF/m2w0VYXdsooic3oFKFCqYtWWKS5cYhUUCR+H2nTcYOhFGeQlTqH37bYp5g6X1Sxy1ztAVpPJd2J8LALy6ukGlVpdrRm8g7KUDcnqidjVzhKpQXoktUZH3V6wnmrT9ldukic11vPrJ0xoZqCLUwHLWTZSJ6V6pAODDLj/+ym+hPP4er11dZ3fg0zKa3P3lX6c9gu98+3viWALdZx9QVQZ84a3r/Orn3mAQKTxoe3zjg10CTHrdHv1ul26ni2cPWaoUaJ+eoBiaPAzQabfRfZfrGw2urlsUKx75xhLL1z5HfuVXUEqX8LSC0LDKAzJCqWkItWfooUpFs8gfqsi1TiieNWmLOmmn/EIiIH9qz5r0tehvYbMt4iIOcqxHQ1bVZ0Tuh5zlPkMvXMeIVIrKMb0goh9ZFMXhBRlHAcwV+t1Tjg93GfXbbKxU0dQh+3v30dUA17HBqLLfsRhGDTSjimnlUNSAfKVMpbaEpeZYryyhBRGhadELI9xEtW0qPkboy/zGgTvAVPrkwiOC7lP2zw4plAtU8gpr1WUqJZO940McZRtbu0WPVRxhJa7FSmhCLe7+5DF44caw5EBJJt0kXhKzpiB0xio0hupzpGSJsnf2qfuzbLKOgY60vJ2oN7P5LmW7ZA7g+CeGFXEez3k/wlFcTaBuKi0XOWhjUDkNt2XzMn9keUn5swBEHjpIwV9iezxFyjO2t/H5i4sxenZdS0GZrFvSF1Idmh7wyLY1U+QsZHzet6DExCNuXqIsTg9RyHpmIHgc70lp85VdMXSVhwhStXUYoamJXjmJ1QQsZsoTfTlzSCBbv3EdM90sYiTW7xQQjpXlSYvi0sW6cLF6eXZ8ChCYLonpgYMsWJRrSLqhL58l4tvW5JmTrafs7qQw8beMS9L/sh+TgZfC2ywgnx2V82B1Gj35HMuocbOvZ2M6AasTOJ9em6q0s/9OniBxT85YHMuyxHMotZlP4H1soT2mH+N5lB2H6TyO7bCnYWc6ReK6JiUlMYwvTQ+SpAeDBLydoOZsX4m5PQbrqRo3C6aza5s8IDA/D/V4jIwHhuhXcQxrFrlPDqyksZZpCCTATKDwvN+WZ6yxX3TUJi07Hu+TyT/p3+lZPxnj0yvd1DNhjiX0RXmlUxX/89b2eSB0agzM0vrkzXS8Ztt4UTxe9v5znwfjwxmTh+RF8Zv9/HgOy+9h58dv9vqL6jj7PH7VtswD8bP1zJb5Mte/TL2za0v8/+PDNbP9nbpfzL4uvsu9CjueF5dXbYtck2duOhubeWPkefF8/vUZy/IZd4B5nzP0/MvcfnHNIgKLCCwisIjAIgKLCCwisIjAIgKfiAgsAPAnohsWlfikRqD10e+hFYpo+ZK0AdZELlndRFEEHMhJNZu0MxU7rHIzXmxdCVDhy7y4Rwd7/K//0z/i8f2PuLS6LAHwcqNMvVqi3miwdu0Kl996m1xlG19uiMYAWBO/hwZdQq8VAyZ/SOAN2Htwj4cf/JjQ7qFFAboq7I2FJbBOpVKSVtAiHzBKyMgeyTy8wo65mM/jCCtpz5MqZakQ0oRyw2lIzQAAIABJREFUOEffHtIf2TIH8E/ev0+rPWJr6wq6ZsicZkI1e/3yFo49oFgqopii/fHGXRhEsg5iozgQ4DXZbxf204VCQVrH5k0BJXVylkVo5tEb6yiVNUJfB9fl5MGPePjNP4D+CUoAviOUgBFmMcfW7cssXb+FtXYLKrfBWiNURc7UQNZN5P0V+ZjjTQtfApt0Y19ucUQix6iL74mczBG+58vX3GDIyO7x9T/6Kn/wxS+zlm9w8/Yl3vz8Lfz8iK/+0Vc5OW4TRELELGylQwb9EZ5QGVZMdCNi+4pQN0d0ByPaZwF5rYA98vEkmzYYHAesl9b51bd/iZu3tsnVSrimyrsP/py/+OGfMxqOKJdM/LDL0nKZYrnGwycd+Wf3cEQQ6Wxu1PDdLmtrOrV6nsOjDq4rFKQlLKtErVrAHZ5RzmtUiwYrFQHCFc66HqdnAR89OOW05caqywAs06BWLfP2Z97iuHUsDwKUKDJqtWmUi2xdXqHYrPPo4Jhvfv9H2ALgmRorS3V8O6DjDiisxJA09JuMuiHtk30Gw4dU62Xe+IW/zs27v0FYqOIZE6XdhPEkm26q2IyPN+GkwmtsuRivBHF27fjzKQCeiFrEK7FZrrRmFWre42P2H9/H75/SP92hbIwwVRvf7UnweHK4i6EFWJbG0dGhtB8fOj6oFjmjiIKOPbKxKiusXXuTrmeKcwvcvv0GulmWuV6tYgnHGRH5A1Yv35D97ttDOQ99x5YWw2vrm1RqDansHToiLzXowuVZVFUXal/Rd6JlsRJW5BdP1b/ZLV5p7TwmgCIisXZ4dkNVRkkA8NND3v+D32S5d5/f+Nu/ite8xI5SxS1v8J1vvcMPv/d9bm41sVuP0YfHvLG9xJs3NshVl7h3OmLPy7N31JI5pDtnLRzbwdJ1AmdAFLp4IdhBSKt1ioXGcsliraxw9VoeowLVzes0t/8GVuM1fL1BoFs4oSqtk4X6WUMcihHrjjS2JhDtVrR4nZvJwZoFh2N4khiaioCKAxl136apHmNoj2kptxj4y2iRSkHtMAxhpOSoCBrri/zCHlYuotc5pnd2SiEn2nUGYZtO66kEsq7n0er7HA4L+PoykSrWzAKFYh40nWKlTr1cp6DqFAwT2wdbVfE1VQKFnOJjqQp6qBAFAVUTzLCDMtzn8dEDzLJK6PZZKa6ytpTH9s5oDy/TVy/ToYyjR+Ici1iVIRTPlInVbgxuk3kT79vG66z8n/NjQsRoFh7JmMpy4lGUtRyNN4L/kk/gFPQk6sgU5KdVnFWwiefTeHhnAe05rVsyPtIlIlWgJmA1tkuPf8ZAORuj8Y0nAC8eU3Gb5dM2sZhNYzwbuzQy8wDyRe/FIHVSLzmfE9AmDyjNsdKOgee4Z1+qQyS0TTGqsH5NYWKiqB/XbwbaZAFtFtykTshxLGIrWRmvROk6rlRMxeK4i7IT8h6jvey/M+2Z0Fl5eWr5HsPa1Ko3HdtxH8XqwUwb05ym43zGkzDF12YGckb1m1RvGiZIuJf+N8m9OgY8SdXlZxMb8MmzKYlJyqencr5Or+TJVE4OImTqm4BSkRN93rou+yDTzvETcaYvU+eMbOTG/T4z19PDEbG6PwM3kxkk+jK75mZH4zlomsB52efpoZMssEnmZjp+5FzLwBz58QzczQ74bH+Ja8aK1jluBPEBovOgaGpcZwtPoG760jiuydCZHNRIn7lx2dl1Y/zZ8evZiE9P3ckSlFHJz1hFyzhfoKhOV5FZdfG5BSJZO9I+HvddplyZViGZuxkmPpnWU3WYtsdO6yie4Rf9jPszc2DieYB0tpyLYN88WDv72ovuI9fk9BBHBgDPa8tFfZF9BrwIIF/UpxfdL3sw51Wh8oUdkoyr+WXP+T75KoT3gjH7vLq8bKzHs+kl3EfEtfMPNSUr4nMA8mx9En8h+fKLxpO4ZgGAX7W3F9cvIrCIwCICiwgsIrCIwCICiwj8PCOwAMA/z+gv7v2Jj8A/+0f/HeVqjerSMrVGk1pjmVK5jpUvyfy2as5CEaBUqgnFL40hQhYo/hY5Qe998D7/2//8vxB5Llc31lmtldhcW6LZrEmAd+nubdZeexPNqBEJShT/Niv3MSO/S+i0GA2HuO4Q1+7x7ME99h7fQ3FH5ARcEupCFay8IXP11usVVtaWcZwh/X4fyzRlnlJxnTMc4jg2rivy5loS/lWrFdq9Ad3BgLNWlx/98CdSmbi2uinhsdj3FHl6hWW1J+yW8ya6mZe+e7qmSxWJ2MgVG4q27aBqQs0Yb2fm8xbVsk5zqSotVAU4Dg2T0Cyg1zZBKeB3uhw9vceTb3+FqHuMJsS7tkboR5gFg83bmzRu3sJcvUVUuo1S3ATdIkLYusZ3UpX4nmEUK051VUvyhyZARSgKQwepsAqFnXOOwHdx3S5f+w9f4V/943/GrfVt3nzrDr/63/wNHGPAT77/Xb7//e9RqVbRDB3b8aTd8ccPHrC9vcLqZg2zFLG6VePktMPR4Yj+6VDWW+ywea7K4aMOm+VtvvDWZ3j9jRsUmlUet/b5s3e+wmnrkG67ixBOm4WIGzc3BW/k/XsH7B27tDqRVDWbukGjIvrWZnWtQqvdo99X8LwCxUKNjY0VNEa0T/epF3PcubaC70U8eHTA0DX56P4Rx6c2hhinIVg5jeWlGqoSyHb1+0PyUZ6SZrDSqEpb6OVLG9zb2eXbf/EeQ88nxJNq9XJpCTdS8Q2L9at3qTfuELiWzDHdan9Et3fM22//CtuXvgDFmlQSyz3VZBNbHo9I8kgK+CttJxOVoFRZjcFWfAwi/RFqv3RDRmAjAXR938XI5fA8H9/zsAcDDp48ZP/xR+QZ8caNNZ4+eI+zkx0a9SJnJ4foaiT7fTAcEioGI5ErWhUKYDEeAgnIa80tLt39LJ3AxFQVNjYv4/gC8qkUSlVJjIbtY1av3MLxhfK4i2WouKOhBMCrG/8/e28eJNd1nXl+b819rb0KqEJhI0AQ3ERSEiVZe0uW3F6kcHS0PeFwWx0TMzGrW2pPxIRj5h/P/NEtt9tLj6e7pV7skRxuW4ulkWSLoiyJIkWKpLiKALEWUEAVas3KPd8+cc599+XLV1mooqWW4eksBggg8+V795177n2J+7vfd2ZhpLLwVR226/O4I5KsaYCrqAyA+SR8ryEMDuj8gwggJrAKAyNVTjIqfdBC6sjO6hLOf+U/4lS6jp/92Q/CnT2Fc1YWG14GTzz+BAqagkOVNNqbV9FZuwKjs4EH7lpAfmIGK5aOS3Ufa9t13Ly5zDXHydbYUBTUtzeIf7LbQa3RRrvTRs4wodoW0l4XD79pBpmSh1Q5j+mFhzG98Cj81GE4egG2khZK3yCAzhs2SAVM+SQBMCmAyfI+vthGy8u7FYWy/2njSeCryFJdcG0H6dQmduxpdNwSlEBFSmvDBjkP6MiaAUDj0fe41navuQ3f7qGUyeLWjfPIZbqoby+hkEvz/H11ZRtNpYRukIcHE4VsAdlMDoXSGPR0Hrl8EVlNg0b1Z2GgR7XhyWJaoas5SBGo8KhOeBo5DdB629DtLaw3r8M3urA6NcyVFlDM9JDNdbC8Mo+OeRgtMwWbYHWgM/yltoSr9NzZpAuWkuDk4j7rAQVtjcaIeIQkFHEssCVltYA1uxc3D06Ah8LiqGEJoBYTcA5AYKlcji1Q88adBBBiECTIdR90yk0h4dwiR0QElPe4lTjwiLdF5l+0SYXmKLLUjYMTnqeScYvbRSa/yuxC3hHcDTy5UUoc04dgg2DldgvQyQV9CY7pESf6ns7brzYsrX0HwX+8zZLgUn70VaZCIS3iH7fGlOpY0QViLhL8KYTC8drCEQHlE+2CnfIc8XX6CMr5whq+H4uolwdiJ7cKxQFwGF2xkShyFAjbF6lRRftlbw3cQ6wLhUWycKZgIBnexuDnBLKW/4+FQ27XiAIugSIdnbRbFjcmx3QcwsmHZD/BZVzi5+C72Z1+0aYPel9uvupngIDnA4A2fHMA1MYgI2/CEok2AIBjNxm1gyzc+Z77gnw+LFJgy3+JJvJHxknawsehm+xJof4dnAzEpgJxMZ5TouQazD9+K0pmkeNklS1gYX9D4+D5+zmYHKPx7y39OOy2N5ZjVAbo9vBXqIUHNkolp5skXJd9l4Bfw6C42GgwmDC3a89eADgOf+UzKD6/Dcw2sefVXvNccv7dD8gd5P3k/cvvn8m275rNE8+Cve4r/rn92iOPlcf9OIFy8txD0mXoXHzwNg+Ot+Hn3//V/a6X3HR1kLjf7qr7XU/szDr4d6ERAN6/j0dHjCIwisAoAqMIjCIwisAoAqMI3DkRGAHgO6cvRi25AyPw6794pg9nVA26bkDTDZhmBplMjgFBPl9EoVBkUJwvFZHJpbmGpq+pOPfSy/jSF76EYiaD+ZlJrtVayBpcK9fM5PHg29+K6btOsf0oSw5pud8lGawPeG24Th3tVgeOZ8Oy2rh+6Rw2bixBtbtIaQReAcM0WAVMv+bmZjA+Ow2r2+ZFHdMkE9SALZo9x+Fal71uBwbV1VQUbm+n00W73UVtu4bnv/8DjJWrGKuMIW2Y6PW6yIY1f8nKV1U1aKbJ/oik+g2onbSAqqqwLJvhDYNYAJVqBZqpIJ3JoFSeYFiObBoOtdsswDDy8BwfF5/4BtZffwaG22I756BnUOFOpDIaDp2aQvXYMQbAKJwGMtOsroRqCRRIdtuqDy/woCopqEhxe0j1K1RXpGFKC3tqUiGSZbQHOIGL5WtX8Knf/7/x+vOv4PTcIt786L1458+8BX6mg/PPP49rV66iWC5gc2uTlZ8EzZeWruFd734fTt5zH9RUFvmJKUBJodPx0K33YFtN7Oxs4ML51/DCEy/B2bLwljNncPbscZiVLC7cuorrtfO4fv0auq0uDA3I54DDCxMINAXXlrexut7DzY02WwMbioGpSg6q2sLUTBFbtTq6XQPtts4K4UzGQDlP0MnD/OwEKvkc25OvrjfwymvXsLLeQb3pQddTyGczcHptzM9Nkk8tWu02ej0Ph6pzMFwfi/MzGJssoDBZxUsXL+OVC1fRcx04roVUJgVVzWPx+P3IV+Zg5McxPnMCqlGFomXhenXcuHmBnJVx4uiDQLoIK1TBxRe4IlUTbRoIFRlCz9u3bo0vZvMCXbjWJCySCeq5rCjvOTZ0Q0fX6uLm8g2sXlvCofEKTh6exOXXnsPNKz9EOUd2nU3YHYLtKlsbb2zUoKbyUPQMSARMltq27UDTdBw7dg+mFs9g0wJ038HU7GG0emT5rSNfrMKgMdHYQmn2CJxAg99rsTUxqdEdy+I5gNTFHjQ4pMjTyQbZYytTlxfKCWYQ7KN64cJnVCrhBhefiAjLJW6SP/bVSHKhkOPisyE9Oks/xMr3vogPnJ3GO97/Pix5JTy3ATS0IhpbNeQCBxm3g/qNC9i4+hK0zhoePnMMZmkca66J711Zw+pWjfvv1s0bOHxoEWurq+g06mJBTDXRaHV5k4lrtdHYXIXudnBicRzzR6oI1A5mj8zj8NG3oTz9MDrIo6PmYYEcE0yo5FYQWuOTBTSBcMpvgqnCpTSi/NKAlp8GA8v1vFqvQvUUpHwXaa0DXW+j6xRhe1meD3Sq+832w2Qx60ANdF4415UefLsNEwqymoH2zjJ0pQbP3uD6zWTbfvnGBpxMFXUL7IZQLZQxOTaHdH4M+fIUVEOHrvqs6NaVDFtNW9SVmg8tcLkeNVwFumIgpwcoqBa03gaavW103Rp61joOlY9ADzaQzTTRaJ9B2zyEumHAop0gbhqKZ0LVaDyECllOgz5UE4pV8aDkL28cSwG44vBB1K8M4VZ4PG+SkdLT8AwSeu5nXXq7hW3ZR/HaqbyBaY+63vxeZFM9qGAdvkDbrwMrYeMQZhE1kSGTvGf+fRCOJ79mCCjF/w+VwbtrHovTSAjcP0Ny8T5+7vgych/yDvmSk3A53n+Run9PnAchWItb6scBIwtyE0AwCVfkebh1apgnoaJYAvhdLefxOLheLsBZAlDGLGp9evjSXBYD/dynCaVX5PwcKplvF+foPdrhFP7ImEQy7PD1fp3fcHzEFOtUe1uei8dUPGbh4KJ26SFYZ2vy8LzhVE4+3wIAD1F4JuFTFINYjop+oGfE7jzZC8oNbqAR/XHbmMQ2XTAMDgG5sHUWuSU/H7dup9ciC21ZezvW0PhGraj1HCAC5km18WA7Oe3i7Sa3iGQQaPzFrM0Hc0hOikKZvVesRbvoeRrOoVEehpsAojzsg/z+o6k/DyfbdrsxK4H8btCXAE1DrJzj4zvJpfbKB/lsGDZnDwNq8dlkr/uIv0622Hv9JOeVvc4Xb8dBrrlrzh42z8TG/rD27aWw3a8tyfbJ88hayPHzDsyje0ap/8Zt8yb23I/Pawc4LR9ykOcIW+zHfvbKj2Hx368dSaA99Nmwz0lu1574/SXPfZD8HH7McAA8DM7TNXUtvV8YRu+PIjCKwCgCowiMIjCKwCgCowiMInDHRGAEgO+Yrhg15E6MwP/4kdOsiJHKBVlPjRbCDFVnqCRtElWDoK8GVRe/LMdFo95CvVZHtVjELNk/V/LIpXWupZvKllCcrCBTrcDMjUE3hHKYDEBTegqG7sEP2uhZHuvmXN/B6tJlNDZWoNg9BsC6ThbQOsyUwUrfiekJpLMZqKkUwwFN16GmTJAvse9Y6PU6sC0LpqHD91ykzRQ8z0e93kBtYwvLV5cwVR1DLpXhysaNZgMae9iyaSZDKwJlXGOQ/uNFflJzCktBx3Wh6DoUXUO+XEFxehaelkY2U4FOCmCS+BqEaDR4HRfXz72OV5/4OsZSXeiqzcrMwDKgkOVuRsWhk5OoHF1EavI4tMLd8NNT8AMVvlMniTTg9tjSmpTNumGy/Sr1Va9rwWeIDngMfInTZjE5dwy9jo2tjQ089/xz+Iv/9EXYtS6OTc7iPe97M978gQehFzp44buPc+3WVrODjfUtVplub23g8OHDOHLyLpx6+O0wzDLUTBW+UkAQZOHZDhT0GNpfvXgOT3/9Kbz+7Ks4u7CAhYVJKFkNVlpBfi4D3UzB6XlQPBe93iYQtNFobePSpRWsbjSxudPFxnYLU2PjSKk+cjkblSpZXyuoNxSsrfXQs3wYhoLxqom56QoK2TR6HbJ+bqPWdLF0YxtukOZzpVMZlIsF7GytIWMqmJ+dwtraBtotB4tTh1FOZ3Hv3SexeHwWthHgW888i5dfvwxFpxrINjRDQ7k0g0OH34Sjxx+BnqtAzRXh6kW4SgGWS3bHXXTbG5gsj8NVUnAVIwS7cuFULPzHF1MkPJJgihekY2tSUqERqYzYcF0oYlyyMtc1NNoNrlVNZuBm4KK2cg3nnv8e8qaHmbEU6puXkU3pcHo224DXmxY2am14ioFCZZxrKZMdt+PYOHXX/ZicP4Uth+oIe6hOTqFHVsaui1JlEqqmc91qszrDn1e9HgLHQtrUOUdoc4SvGnAVDS6NDY3GhcfjxyPoS8pCHkx9ya8WWoAOWjxTzEghLGoBi1V9ES3aYCGt4mmxOwUft559HK3Xv42f+6nTeNPbfwqX7Qpe3NRQczNsea72mijCweaFl7F15SUo3RU8cvY48hNzuNrwcH67h51uD6srNznvNSWFpStL8Ho9GOk0K4A1PcXtWb52HmrQRmA1UUilcGxhFrm8i0LZwuGjD2Hh5PuB3CF0tApsvQiPNmb4HkNSqvlLt072zwSACQwLWBLWjeRFT/F3WSVWpoMAoWSzDOi04UO1oWgOPCcNLzCFulolGB+AYI6mUZwMVhnrBGP9LjKaAd1TYKIJDVtwrTW2dW81bdxY30HXyGKj1YFhpOF1HRyeO4FiaRZGbgwwNaiaw/OOggw6gQqbHA9UsA04AwyfALAOM+ihbDrIBA00m020e1tQ9E1UzCpSShPpVAMdexFN4xBqSha2akDz8tCCFHyFNrdQnELb5hgIkUo4CTm9MJVCf+fwOUUB7tvqCsAjUq4PgMWY/HF9ARTnltA5FCwnAHDIlmLXDHs2tOPcE06ENT7ji9pC4ddXbsa/O8TZ2X6L81IpuN9CfLTpIiF/3g11+lfn0TqghN39DScO6t/YIvtuqJ20iJW2udx2BpNDrr8LpMipSdhU08c4yqErSVxZKjcmMFSNWSHTVZJQhePEOSLqeItTht+rYicNDwsBfr+H94MZ9D7D5VBhGs+NeE1LCTDFlCPtrcU4iANIhplxVwYJDKngBG1C4ZscrFXPUzrfZqg+jYVbPvcYTMfBZkwZKw/fdUz8PLG6lBEADTd7iLDG+jm+EyK2USC6TghceQ4gaCqpe2RP3j9fBDFjbZHzcjQGwveimslygglLUIviJuLF8BtB9GcR7vDdsD6z7Mt+RwxuFooeFaHivX98v1y3EP9GZFu0MNwoEI8fxzzpnMDxGb55ZG+V9fBxFp+7+iHcv6bqAOSOfS/aD0DHW3E7UBzNj0MUwMOgF7X9IAD4RwVy+83HQyez8MXbfTa5MWCve4yPxeS14gCY552w9E28jw9y/we9x/3auNe8Hn89fq1BED4cACfbvx8kH9aG2wHg/eZzeb6DAOD9zvWG4scuCOLq8TglNw/Ia44A8O1G4ui9UQRGERhFYBSBUQRGERhFYBSBOy0CP671vzvtvkbtGUXgxxKB//1jD8RUQdK0laxsCWiQek/8on8gkuov0FRYngvXV9C1AlxbWkWlPIZDUxOYHCugUkgjmzIxPj6GfLWK169eQNu2YOYrSKUJsPhImSYqxTIKRZMhMAFWI2VA1RTU1tfQ3qkBjoWUTipKwDQMBsCZbArjc7PIVciqVoeSzrKVKwFZWF1WPhAEZtEdqXtoRc5zWAHXbTextbaBrdVbSKkq0poBz7JZAez6HgyqmxlaLCsaqeoEiKPFUINqF6sqW/J6tJBmpqBn86gsHEFq4ggUswyFClxSO/wuoPQQ2BZqN27gG5/7c1hr1zBXVpHJKLDIMtbWWQFN9VoPH59BdWEB6aljCDKL6DpZNDoWHKcF1e/BUAPYlo31zTVUqiW2wDZUBdcvXERtdZ3P07MsruGaHZvDQx/4B3jthXOYmJjE099/Gl/5wpdRu3kL9x05igcePou3f+hRVOZzWF16GarnYPnaMlaWV5FJpXHp0kW8693vQn58CsfvewuMNEGhEjylACAL1ScA3IXrNnH5tR/i21/9Fi4+/ypmi3nMTJVQnRlHcXYSRx86jersPDQ1zdDc81pw7Brs1jbWV9fxne88ie8//zx6ThfFXIkwGRxnC0ePT3B9552ai81NC7Valy245+ernCeUB6l0BZvbFl545RraPRdGJoOe7UNTDQSuhXRKhaa4MDUNjuXBbns4ND6D2bEq3vHWh3DqzFHc2NnEkz94Ac+9/EPYrotsLg3dNDA5PotjJ96JuYVH4OkFBGkTPcWEreRhE7gPLGR0Ko7a4VrZLilkeTlc6KQ45zRaMBN1msWCGUFOAoJiuIql2r5kTUICsbgubTg5geGFS/62a/NGDNV3sXL1Mp7+zjcwljWQVl3kDQe9+hLShg7bctg+uDoxi1fPXcRmrYn5o8cwMTnJCvL1tVs4fepBTM2fwnbPR6WYQbZQhB0ATqeLytgkPMpjx4KWH2PQa7CqnGwjRZ1IWvq3PZ9r3HqhTJExHgNgqeYU8ZDiC1V4+CZq/PZBsc8L84TXKJo+q6ACVRfitsBDzndw4S8/g3z7Cn7+g2/B6UfehvPNPL6/7KKHHH+Wxkras7D+4hOwVy/Abd7Ew/ceQ3Z8Fpd3fFzvaVjfqePixYuYmpjEjRs34fR6DFJ1M0uCfBw+PI/vPvkEba9AynChkDKcau2mNRxdLHId6JOnTmBu8c3ITT2AoLiIrlqBF+RYOaYwOBVW1mL2IPtngjYEH6RNZ3/pWiDg0PqaY0fghTbcEN8kY2Qfqk4e9cJWm5XFFCOCsWzjSweSalfj8UF9laJ867ko5wBT2UG3Je5za7uNtg0sb27y/EXjMp/KwXdNzBw+JTY80AYWWDAMje3DHc2Eq+rcQlK48UYgmlz9AGnNQTHlQXcasDpdWHYd+YINw9Oge2Rd3UHLLqBrHEYDY3C0DAI/DdXX4BPYjgAUjRc5VsLxIcVuQXjrEpnHbaDJOjeEKhK8ij0HApwmFaGcSgd6Yg7WC5a9JeFXH/HEbHdjtVgHLyKuGHB91RBCDW2DUAAnwVikEk18Zq/F7uRispxbJJGOYEtk/xoiqf6K8EDzk3BZzGf9z8jNKwPtDtWJYq4TMJBjKBhr9DMU2oTvSgV15PQrZdyJur8EZqkNbJvP5SXCeMfEktEWAAkRRY9EdX0jbhzWS+Z35QJ5eL88m0Vl3EO0F7ehDiEcz/OsABYJIWshixq2fdvicHYMnwWy3QmwluCcvEGINtqEpxFxlW3pW25LdS1viIj1l9zMJvtKPo/6HSLhI33noZEecuxYp/X1x32IIPo2NqdJG2TZG0mr9qhN8pnQjyedivqDnFjkTxxcymdKBGR5DpH/xJPoVXyS8oLyQ9yvHHvCTl6OK5GfdM0YQI3V+pWJ2789MWNzekWy2RCUc7/Q84u2Lkn8G278CQGx3AQkQitV4tI6Oo62xT3x+ONkFBukojNH3yXCew4HWPip8MHbj8eAYjrWH2JzRh8Ax6HYnuNzmHRbjtsY/Bdz0f4z7jAAvB/8DaeTPeeSXfOjnIAkoI/+HiH+2LnC72d7PCvic6jMs3iu7vGx2857yc/sB/x+1Pf3a+9BAXDy/uP38cbaODA57wrh8JQbnC9/XAD4oO2Wzz4xH0sbezkXDWZo9Hgdlhzh5sDB2MktgrHzxk+96zxD8nivROSpTj4nh8NxMb2J+I4A8H4jevT+KAKjCIwiMIrAKAKjCIwiMIrAnRSB235tvpMaOmrLKAJ/GxH49h8+XhQwAAAgAElEQVT9Cv9jz9B1hqBU09PukZK2J2qHyYXGUFFCWMJFACug+qtr+NpXvovji8cxO1nEWFHD9HgJ45VxFMtlTC1OI1Mtcm1cJZVh615aliPBk+/aQGCxKtbt1NHcWoNvW7AsB+trG1yzlEBISte4rivZNBOky+ULKI6NwSyVEaRL8PUcn1PzelAci2Gvp6cBVQMCB5rXAZwGOvUtbKyuorXTQOC4MAkfuB4v0nquC00jK1vCK/SvXqp3rMCgOsAA1wrVWfWrc41frVBGcfYwsrNHAH0MIAtmXmWkyJACyEZgd3DttRfx2J/+MTJWDYdKKaQMBQ4tVAdUQ9dGPpfF3MI8StOHYJkFdL0szIl5lKYOI5XJC8ADF57dQ5NqsebyMNNpaHBx9dknsXnxHHTfR22ngwA6MsVxzP/UP8S15RruOnUXbi5fxb/5g9/D8vlzeOupY3jTo49i4ewZzN97F9zuJrbWruPVl76PdmOL1bXNehPHTpzFkZP3oXLoJDSzAo/qxyq6WJj1WlAVm222n//us/jGVx/HxvUbqKQ0nDgyh6mpcWSrFdzz7rehOLPA1sk+1452gaCLwO3B6bbw1Lcfw+f+/N/D9Rvcbtc1YBoKjh4vYW62gNdevYpmTSgfu20fd9+zwN1ppvKotVxcu1HH1aVNOH6AVJo+77Ba3dBJvU0wn1SpOjo71PfARHUKRybHcHJxFpXxAvx8Dj84fw7LKzdxc/kmUpks5g7P4/DkJMYP3YfizP1AZpZVnI4C2IqCnkp1mXWQCXfGp1rMpFoPhNKT1Z4EAGkxyGNoSYufnOu8QsSooo/7FNaGRmUdecmRVaMCoJLSjdTriqrB9WiDhMJ/p3q8K9cvY+PWdTitHexs3kLeDDCWoUu6WFtf5/qqM7OHsHLrFq5ev45jJ05gcoZsvBWsrKzgvgfejsnZYwz4SuUKVMNkFb3V6yCVIZiqwfECqKkcjyGyfqbU1lSN7dFpswQDuxBWSz5A0wMBa6maE0tg/cX3XYucrGKlxXcDnqrBI9tU34Ie+IxAaaMEcU/Nt5HtbOOVz/9fODObwYc//D5MnX4AL95S8OItF44napN7BF99G7VnvwisX4bebeKdbz+LIDeOizsBXtuysLqxw44FhVwRS9cvwne7bBvvuQbGJ8axdP0KNrfWMTM9g8nqJDr1NvTAQXN7CccWswj8NcxMZ3Hm7Bk0lZMozT8KPzMP1y+x+plqo7tcB5gyRYEeaJwnnhLAIxUovyPwACPd0FpbgINwgZ8+o6i80URsHAhYuceZxOpiYZdNycP2zzzviOlHp3lKAYzAR1YLkFK76DVvQQ0c1LsObF/lTR6GpqBUKCKVykJLFWDkqkgVKgz8efOMosKmHKR2hK2Vqj8CwVSTWefz05TXZQtyQ3GRUVNsK+7aazDMFpxAh6NOo+1PoEebKFThKUuAXwA7AuQEtmK2z9Fqb7hIGQF1iV5FJjHYidXN5RcTpR7l8qZcrN0FvZKq0RDkRioqWR9W4Bj48noSuFDoWYkc/oSgMgliuY/Cb6LDoKoUy/evKyXN4X2GG7AE7yJr9UEL57gCKHn+UGMdwTAZOwGXBmPKIRxSB1i8Lq9JURWBFlBzsLi3AIf9heVoDgi3gMRhoXRCiO47ZhErZss+nJIhTqqdovtV5eaaQWWTQHuDsEDuPpCYLjo3Q7lBa1HRtr4SdnAeo01mUvcp8iPaeJCgFgKphkAwfI/bnlRrxt+LgJW4A1nLVebBrjk1/CyDvET8xDyRrIHbjwwDybBmbdwGWW4iiEcwzIColuwuaBIpbMWnCNDHNwlIdM3zQKzP+fqK2Lg3WNc2hOlymIkkFkNelmFIBCM5BmXeR7kc27QRr8HMz+BoMunPNfFxE8/X/nlJUU6bc4RjTPxH5GA0SYg/0FwYTRs0l4V247EPRv94DZ0Sos0U4RCT9avlueXxwupa5kz/hPHPxy4e/THe73xfiX4UGxwStdcH5obBTgi//fCL8Ryh79lxkBqHwMmcHojjwJgajF88lsPOEb9+tIFgiI15lB9DqONecHBYPsTn4f2gYrK9SZgZHzu3i08yzvvFYb9z3a5d8Rge9P72Pm6wNry8bjKuP0rfHCQ2e8UjPpcM3EPMkn+vWMvj4yrqvXN6cKwetH8OsM9i4FTyGXWQfhsB4IP2wui4UQRGERhFYBSBUQRGERhFYBSBOyECdzAA/iSeqv13eIAI0xv5cV/Av6o8ik+8kc/8JI79d68heOtTUE7/45/E1UbX+DFF4Nk/+zVejCHwaxgG/yI42et2EYRF03idJBAwx1d8uJqGjqXhqafO4YknXsHZU2ewMFvFVNVAPkMA2UGxXMHZR+9FZXYSWjoD6AagkdWqIRbNadU/IKVsC3a7Br9bh2/10Gh1sLKyhm67y+rbjKkhndJRLOSgGwZU3UCmWECuOgElPwmkCL5oDICp7itBZDVNIIugWA+K14a/vYLW+gp2ajUEHoEmUcOOwC8riMKFUfqd7p9VHIYJRU9BMU1oqTRbBWtU49fIIl2aRKY6DTVVJFocLu+JBUAGwIEDxbNx+aXn8I0//SPknQZmCibShgKLoI8CWJbFiuJCdQzpUhVqpoTS7CImjp2Bkae6sykoqinUH1Q3meKlp+B7PlSngx8+8RhunnsFfq8HzcgzPiqNzeCen/ufoZoVkIv12s1r+MPf/V2cf/YZvPP+03jk7W/DiYceRmFuFlZ7CzubN3DlwitQ0YPv2CgUSnA9A/e99X3I5CehpCvwoAs3X6+L7ZsXsLVyjWsn37y5hS998Svo1uqYq+SxMDuJiclx5MfGcNfb3oHyoWNQ9AJDpACkHLagBBZ8u4NzLz+Nv/j8f0DPXke708PmZgdjlTzGxn0cWRzDuVeuQPULaDVUdNsa5uarvJxtOQpWNnfQbBvY2LTQtbsw0w6rfn3bR9Y0kc9n0bU6yOfL8Hs+3K4LQ8+gnNKwMF3B2ftO4tA9Z/H1734Ll69eYAjXc3zMzC4ib+YxtfAAchOnkC7Pw7JcuIEP19BgqWQ5bkLzFRi2zUCcrHFJlUm6z0DRoKsmXCcEeaoCVyE9GOWExH5CrUaLzKymDF2PWRsbAWBaeBVQyQvVlgQZXMdCp1HD2s0lbK+vYOniD1EuZKAHNlsVkwKYAK+hm0jTJgHdwNWlqzh5111YOLLIuUZgd3bxHhi5cdgukCtXedmf6t622y3+nZT1LjVGM1jpqSoEs2lBnuo2avBI3Rwu6PK0EBMRiHdiP6E6Yhj0YrUvw7MUfFWFp9KYtGH6AgB3VR0O1dV1e0i31vDS5/8ADx+fwkd/8ReQmlnEcys+Xl4n2G4KYI4AntNF6+UvQVu/ipTdxfEjVYwt3o2LdQVXOypurG2zKpyG1Hb9Fjyng7WVW5ibXcTyzWWsbdzE9OwkSoUyXEdBPl3EVLWI61deRLu5hLtOjUOxN7C4MIHy7EnoxTfBLD8ALzWBXkD25RQjV1h4+9THbEHA/c3Vz3lRnlwNSC4tteNCesjK1bBeMNloCxAhlvYZAIcKRbZNZnKmQCFBYAisBBCl6wYgY/KsHrBa3e3WAN8CYemu7ePWzWV2RUiZBoqlMZ7P1FQBajqPgPLXC1jJ7ZLam+FKH1+wBS/XG6ZamQSgPegE7gOym3aRDjJIaz5cex260WR47GACbXcMPU0A4EBxOf4qqwxFm+k5k1SpRRgmtro5sIgfJp9cHB+eYyIXpc46npqyRm8EH8INTnS3tFjL6sEYuJBwL1qMD58bIdMLe6pv6013l1zAjlRDcSAS0htW04dPEr5yrM6nrH3L7ycs5sX9iYE4AA7C1+K65zh0EZ7ZIiKDwCExhMP2DQIN2dL+sYOQKwHrQ9lqqFONVKy7QHEy3iGQHei3BOSXt0nuBAnMG/qC9++vnyvyjMn5qq+klZkjlJjhOAs3tPS1tzGbZzEQhVN5LDzRsbGJsg/aoqPDmIR3wL8NIkOZE2KciPeHLeCLt0IFfHLsxG3Fk/VYw40+UrUtI5Ts13i+7Aa/gzkVxTteu7hvhCwgrygUL75z0bxCz8pQBdwHXzSWaNNVqBSMdfRwdBR/BomD+x8R2wooNJGDQGwjyMAmkdDuOhwl/b0OYULIzQ0cB2njzuNQ1DgW8LyflwPjLAb+43kr5/HkXCWn4bBKAuc2g+u4+4CE4uGHIzAcg5lxWCzzNZp3EtBTnFuqEEVeS/vrwVkiOWeEMWfr4P68lASvA/PRQB/156Xkho/+lRIAfQiwjbdqP9h1u/f3+2w0VuIbMPaAy7eLW3IuTp73jX52r3gfpO8Oeq1hGy2Sn719/PruF/H73bvfh+fa3+Se4vF54/cxvJZuMuf264O9vrccNOc4ZxKPsf36bgSA94vQ6P1RBEYRGEVgFIFRBEYRGEVgFIG/qxG4cwHwP30ctX/2IK7+2VdxLv8APvLTi7j65c/jhR1g8f2/hLfie/jsY1eB9Gl86BdPY/Vrn8cLLfrzIn7wGxW895/frks+jsdrn8R7ysOOOYdPK3fjR8a0v/44av9iBp+T54oD4OR7f1ez57+Adj/35x8LIQJZ76nQNJXVt2zDGv5LkX8PV81s3wWMFG5tdPC1v/weblzfwb2n78HxhWlMj6cxOVZEt9Ojk+H+t9+P/Mw4VLJGVg1AJxUwAVONJMCA14Xbq8PtNaE4HbidNrZqdQbApEI2yKpZV5HLmKhWyzDJQlrVkM7mYORKUPITQGYMUNNQfAfwHa5XqhKoDcj6uQe3vYn29Yuw61usFGUtZqhAoFuimr68O1tVGDAXCkWYZpohspIrAGQzTX/WyKI6DWhZqFoOipqhiqzwCWioBH2F8jPwSYlI9+bg8gvP4rH/9P8g57QwW0gjrQewqKaqEsD1fDhBgFypgsnDR6DnS0hVJlGdPcJqPMVIQ9XyUFVS35LdK1ldm7xU6ncbeP7xr+Dqy8/DtyxoJh2n4dDCSTz40d+AkZ+E6/WwdPU8/vB3fhdXX34Jj54+ivf89Ptx5m1vh1GZQG3jJuzODjbXl5HSPDR2tpFKZ5EvTODQ0XtgZMegpstwmEQ58Ho1/OC7X8fL338Si/MLyJem8f9++a9Q39jEXLWAI3NTDICLU9M4846/h9zMUW4/AWBfsRkAq7AAz8Kt5fP43ne/hvMXnkajUUOn1YWu+Zie0VGtmrh6aRVWJw2nl4fvFVAey2JtYwu2A3Thw3aK2Ni0YTktGOkWSnkVdtNCxsyxlbXjElxPswpzojqJ1ZVNTObSuOfEAt77/ncif3gef/alz+Pc66+gWs5B1U3oRhbj+QJKk0dgFGYws3AKgUd1eAM0ySqcNi6QmpmscF0bPqm4fRUW1Z5WNGh6DrpaAIIsfIKBBFJ1D55G+QEori5sQcOhxIvP0RpSCA7C9xkAEwQM1YWMlUjhe+Malq9ewK0bVwCblJc2GrUNjFWKyKRMrN1aFUDN8zB/+DAuXb6M48dO4uRdp1EdmyDBO8zyDDwzD4vqxOaKDC0JDlPdbFLBs2U1/yJFvAtV4G0GdjRRMAgLYVMfWYmJkuuv7vrZ6xFMGyYI+lJNYQ2eSiCRADBlOCmAqc6wB81qwl25iHNf+zQ+8ObT+NDP/gxQPYxnbji4sKOzBXzg+twumkeci99AsHoBaNVx+sQ0Jo6dxfntALeCPFa3dtDt2LA7FlTDRa9bx9rKGlQ1hXa3xfbH+UIWmmbi4utXcHhuESaxWnsH3fZNLMwX4fdWUcm6OHFqAYXKfTDLD8ErHEdPK8PxSIVLWybCZX+2kRdbAHi5WlMZJtF8o4WVnhkDqwo8VomHc4isNysVeQHVjRYGoAxlQ4UXKXF5YwgDE9qNIHKK6hCbKkFgDyo5IPgWLKpf7gXotZqwOi3e8FMoVhFoaXi02cTIxgBwAHICFxsTEgiIFdph9WayzteoRECHa33rroksFar2a9CNFkNvx6ug7Zbh6HnYGsXCZQWxqDIaKt8iPBNp2ATsCceK3HDAi51hfgkQEipR5eI/5WYi/yRiG3hHnjfcaEF5LW1b6eP8fEjoRvm8EhSFzbwddA5NdLk1+y4Cs+V3H4QlQWby7yI2ElDH64GKI+PtkgpWGRah2k0ojGMxk898qVaNAh62T143OcyHtjkBmGXeyn6U6tK4P3QEDWnUhDkQR3iRKjhsWF8lPHCHkeKa55jwniUcjWmFJa4NPyyVif08FNsHEhB5iHK6f+44AA77SDYt7LcIAPPf+xk7GMO+ZbSIF80B/RqxA5shhsEvOhmN4RgwFrEIFdHR6SWgjNlIxzo3rgqN32N/Y0H4eXoztHKX7eVc4V99ZbRUfdPrEgDHoSTD39C2WSpzk+Ms/vfbAeBdECW8EMcgBjd5U0WUAf1JJmlhHH+SyViIqVhOCIMxDNNXzAFy3EVpGnmKx2a/UAWcHDdsWd7fhCA3b0hYzF0dg78hJh+Ye/qjQ/wpGZtdf49vRonPD+LG40L+wakgvrGANhXI+XoPODrQlng98T2Abn8u7cPlOEgeNifvB9N+VPg7bCweFGDGg7dfnyTn3F1zcBz0x/78xuHmflcavhFp2Kf2i73YYDOoCN//6sNz+KDXH6YsjqvSbxfX/nu3B8DJnEjmg3x/mDJ4/5glhtwbAcAxw46DXGekAD5oNo6OG0VgFIFRBEYRGEVgFIFRBEYRuBMicMcC4F/60io+847X8InKe/H5P7qCK/9wB79tPMjK3k+dC/AxfDpU034SP3A+jvKfHMXRX/kIg927n/hlzPzsZ28TXwGAZ76g4O5f+wl1wz4KYLqnR7/3E2zPT+i2/65fhgCw/Ee4uBeh8mLgIxfpw8UEAhk2WdIaGTz/0iV87WvPMMC5+8QpnFycw/REDuVCmu2kq5NjOHzXLPQSwVMNipFi2EAKYFpuBykJ3S6cXgO+24PhWbA7baysrmF1dY0VcmRnampALpNCtVJCOpuFkc4glS9C0UwE6QqQmYBCSlxWS4p6v6pB1KYHv7eDxsoVdDdXEFhtsdDA9ygWLVNmCrbrwHVdKJoKzdCRzReQJUVutgBkivCMDDzNhG7moKomFN+EAhPwiXRo8HQHvuqw/TODXwLAngu4Ds5//2l864t/jrTVwlwpg7Tqw1ccuL7P9sVKKs0gO5Uvw8iXoOVLCEh1TPWN9RRK1TlkcwVWQJuZDHQzA103WJX5/De+jAs/eBpwHLgwGIovHj+D+3/uf4GRG4Pjd/Hii0/h3/7eH2L9wkW87Z5FfPAjH8aph98MvTQFp9tmS+ZWa4utdxs7O9jZaeDsA2+BnqZ6oEWwllAxYPca8LqbeOE7X8OLT38XC/MLmJg5isce+xY2bq5iqpTBzGQV1bEKJueP4oH3/QIy40cAguRkm00+zOhBDSzWBLq9HWxvXcG3/voLaLfW4Ts9rK4soVRyUR1L4bVXr8G18tjeIOBYQrFawOZWA7VGB2YxA0Udx/q6hVZnC4q2jXLBh991UMlXGas5joVu18HCwgxSZhqbGw0sTkzgg+98Ox5525vRgorPf+UvsHzzKlvXFsoVlMtFzFVN5Isl6Nkiv+bYDlrdLnqk6s3kGYy2Oy206pvwlDSswITtUJ3WDEyjCl0dg6ZNAmoJMLOwDR+2apN+G5pLqnSC4ULTTQvh0UJ0uIAjVMABVAKFXDtZwD1Sy6u+h0vnX8HFcy/Dt1rwrTbDX00Dpqam4JFlNHzUt7eQNgyMj41hc2ML84eP4q677sb0zDws24eXycHV07B8FYGeZqU7e40z4CFvdoLPZEMsVFec12z5Kq1OBwGTtFMdOg+GQG7YQhNZGQvVqwEPpAD2oBIA5mZosDUTiuZD7e5g/eWnUH/1Mfz9dz2INz3yCNyxBTxz3cZNK0fTCIN6z/PQa27Cu/TX6Cy9CrR38O6fegD5mZN4YaWHWnoc9baFdquDZq2J8ngW67duoN1oo9m24HgWjJSCI4uH8Pxzz2NzowbfIS2yglMn57EwX8XqzfMwsY0MaliYyWBu/jjKMwSA34qWOgHH15Emzu/ShpAAtu3ApHlFF2pQVoKTsjZQeP+LaqTgKQYcRYNLAJckvXBCFWGoiiOg6xMuFURHwHlBA2grDVmD84I/W+CGqlrfhw4Pac2Dqbmscqda192exXOUy/XSgXyhDNXIwiG7bcXkGu+u64nazlxAPa5olLVK6fkgILB4TvjQFIdrEuu+iZxJqrQGNLUF2/fh+kX03CJcPQNbJclyWL9YStrCTUbxHOFYyTp1YRvocjxm4mBAqmZjtrnJtdBdts9hovKepph9cwQRYgB4IKdDe3Zx24NqW/kaP1nCtoj4iDPsBeviimB5LanupPciqBOX2YcHSuX3gLYxdtwgCJFbNQZVsgIGDraRxpP8HrAboIXn2U9tl+iEaLE7so8Nv2aET2Juw665Qio+EwrlUC0a7xtGtPFaponJSELHfoz7c1moaxzsar6/WMXbpFW4hGO77LJ3z4LxvOpfv4+0++hx8LPDckxuKpA5kjxf/Aw8H0jrcAnlZD7KPo++DQkiKtWd0sA4AiUJFSs9F7gWeQhxB7JqiPKRYyABYHRtNoAf2HjBgFoF9DDefdg33PJ8d7QHXxkG1GSJBYanoUOFzD2ZtlIhRy4He/30oWMiE0MLaLHHIqZ+jc0FYjPJILqOzjdkzhD5La4jnQnosAimJ1X8iTEd5cmQ1/eCjrvHjGhAEp4NA539cw63ad4LjibnomTsB9sabphJqpb3mZsGxsgen43PnXvN3cPy4kcFybdr20Hfu92cEH9vr3vcL9/l+wf9/P6QsQ+A9z927/H9Rj9LZ4p/hl0/2M7/YD9iX9wbIa/98/5N2nrbVoUbb/pz0uBWosEZSm5p2r0JZNg1RgD4YPkwOmoUgVEERhEYRWAUgVEERhEYReDOiMAdCoAX8ZmLV/BLrd+G8sAn8PFv1vDJxW/ivYsfxTd3AeD34HNXH8eHbv0fyLz1N/HJFwJ8PP9ZHD3xy7i6Z4xHAPjOSL87vxXP/tmvxmwlYws21HTyuJUL9YSXFKpISzq1FP7qsafw3PMXMF6awr13n8HMeBnlggEVNgOPqdlJjM/mkcqlYGYzyBRKDBtUMwNVMxkieE4PrtNBQLU/fRed+g6Wl1ewtVnjf1ubmoKUpiCdIhvoFIx0CvlSGflyFSopibMVKNlxBGaVa81y7VXPhqq6bCndWl9CY30ZgdOGErjwPbJ/DWAQNQsCpAnAeB5bQZsGqWup4K+J7MQMzNI4FCMDpAusMlTMtFgwUAiOkS2yqPsqIuaLep6kmPQIQtuw2208943H8P3Hv468b2GumkeWRJQgW2AVHdeHoxhcm7PjKuj5FFcBymkVlJS/gWogk05D1xS2oCY4TEC4XDDR27gBr7UF17bQtnzkiiWcOvMQ7vnQx2FmK3DQxpVrP8S//uTvYe38Jbzz/hP4wEc/hMmjx5GqHGIvP9+z4dgdqARlXQe17ToOzZ+AYuTZGjbwNZCXtNPdgddex/Pf+iqe+c43cWRxEUamgu888QxaOzuYn6yw8rtQKmJsbgFv+eA/QH5iEYGeRaARAHa5djApPBVSSTttWL0tXF9+CfCoPvMabixfgOWswvMbDICtbgadVhbNlgozl8PyygbaXQe+rsAwxtHpqOj2duB62xgrq8jpKkrZNKYny6hUctja2ka9bmNjrY1KaQqnDx/Cow+cxfET8+iZOr759LextnkdlbyGo8ePo1IdQ0EL0O204HoOKtUStre30Ola6Nk+fNVEoBPAdWCQO7JGClWCpwocT4Vjk3V6BgHGoZszMHIz8LNl2GENZcUnMijUnpwzDDrJRjc0+mUwHCqleOE+XGBiu3IPrXoN1y+/DqfTYBvo5aULKGRNBnbTM4fQ63VQLhVg9VqA5yKbySKXKyKbLeL4iXtQKI3DcWnTgQlPI8UtgUeTrZ6lEo8VqKR+jOrVUhPjqrj+InB8MVGuTkcP22hdLFTPydXr2NOYADDVxqW4sKpdJajoQmfHcxUu2Z+rNoLGOi4/+ZfINy/iZ979EB546CG0ivN48lIL19smdNqowrnswKqvwbr0bbQuv4RKSsXDb7oL6aljuNQwcdPLYKvZhmO7MBQdnV4N3U4Tt26uod6yMXt4BpMTJVy4+Cpq21to7DSxtrKB4wuLOHZkDrmsgmLRwM7mBeys/RCHxkzMzBYwNX8aWumd8DKn4CoF3oDS3FyB77hweg6r38rlEgrFHDRNQbvV5lrb1Bfl8RmYhQocLQWb5hVRHjyEnxwVXuQnACzqf5Iil3JQWDPrnDv9ap/kAkAnIJt7GnW6Sgpd2jzgcD+SfbdGm0+sLsOPbL4IaCk40OH4GlyyfqZNB/TDa6GDeIq7NVQtShDAaj2qtU7tAQFgcndoQlXacDza8JKH7WZhKym47JbgQyOP6VBJxorTgYV4sbAvf/aCBXFbZD6WbcCFSje5LHs7pa68ThJ4iLsXP7JFsv4lvxeq/kRM+psi9gTAYe7HoZZotogFnU6MQ4HTBgAgzQFxyB2CpThYi1tG99uX2KwR+zoi4e8A4AhC2/k9FH67AAy3O4TCu4IuFYv9PCL9N9+fmlBch3a88W9LnNUJ62BWhIc2wDHRN3cALd4n+zkC3DFQy80Vss1E78ZjHrO9JTA9kBykXI1hd3nfpFyNMiYe6H4t1shKOtaXey3ayzk5Pja0COQOBjvqF/l+pMIMIVlorxwfVxFTlHEIYxJHB7wJQULiCODyjqRojA7kz8Bt9y3UpUuBVI5G9urh8TLnZbfEY7KfknJv1LEbcEQbBcJ8kO3gcRieiCMbnXQQMvZBt0yimFqY7yVuIS4GvBge/Xxihw6e4/vBSuZNtNFF5kkCAEezUqJGbzRnJjedJPslpmAXm4nEAQzFh3At2T75pOlvPokrzPdWFcsxK/NvGCnBgkYAACAASURBVAATfb+7N/cC1HLe2TXm9zgHned2z4H4dfYE1HvA5f2A3n7vx+e9+Nwdf/2g59jvuOTzJ+r32JyUbM+wNh0EAO/XFnmdpNJ+dzz6g/KN9s3fJIbD7r/f1thzYwSAbxeq0XujCIwiMIrAKAKjCIwiMIrAKAKjCPzEI3CHAmCh6n3D9X9l+NwXIrXw8IgeBAB/Cq8FH8PpgRPs4Jv/pIL3/o58cdgxwLl/r+DuVw5oAc120O/BgBv1zjfxiS/M4JP/CLvtqPn4B/GDgXb8xPPmv5gLEgAWqrTQTlQuxPBiNFezDG0EVbb0tHwFzbaHL3/lW7hxYwszE3M4MjuHualxFDIaVNVBPp9GZSyP6lQG6awBI5tGOks1Jg2kMgXoZhZUaNLzbSiqC1UN4NkWdjY2cW3pBlotArZAWte4xmQhn0U2m4FG9XjTGeQLRV5INgtjUAuTCNJj8NQUQxLF7UEJurC2llG7eRlOpwbFc6CFM4Hve9AZlAApQ9QjJgCcMk0GX2o6CxQrSFcnuWaxlimxIjEgaKxrbG1NkbF5gVqFGugM8QiyEAR2uy106tuo31rFa88/i1efeRIFxcNUMYcswUuN6oGqaDtAywaaNtBxFFieyrWMqe6rXDAjyEyx0QiUGSZcgtyahowWYDKnYLxgoNNqoOcpSOVKOHb6IZz9wP8EM1dB19vBxUsv4o/+4F9j8/xF/ML7H8XRB+7G9InTGD98ClAM+GRb7dsMzgkQWT0X+eIYAiXFNYgJyXm+D99qMgB+6utfxPNPfQd3330GNzfqePGlc6zUPn54ClNjRWTyWaSKVbz75/4r5KeOAlqO7zWgOrIBQWAfCsMfsspuwbbX0WuuYmPlIrY2r6PeuIzVtQvY2qhhcx3odfO4sdIkfIx6y0KgpmB5Hhw3BcsKYLs9uHYLE+UUylkN4xUVM9NZ3H33Al577TLW13poNWhhPoOjkxO49+RRPPjAWax12njyhWeQzWuoFEy2KCdk1tkhOLeNdFpl9fDS0hK6XRtk2EuKczOXggsHjm9D13VkMzmUqyUUi0WYKYK/Blw3AxhTMDIL6AaT6KEKOyDrco/BnrDEDg1WyXmcF1yl3a2oDyzWjKOEZVvz9dWbaNW3UFtfYSUwqak9u8cq4blDi2zdnkqpyGbT6LSbSKezqI5PwofBADhFanYijBrZDQuALVSfQtlJKmNGZyHwFVp5AdPEkleEUwYWUskyOlpEDGlYXLAYt94VzE/cINcSJ2U0jS2ylg4BsOopUAhGagY01YZfu4lXH/s8To25+ODb78exs/diS5vCd6+0sdZLcZ1wqosdODbam9fgXXsG7Ws/xPHZcZy95wi83CwuNVLYMsvYrDdZ6T47NYPXL7yCbruJeq2F6tQCd0S7vYVOexNur4vNW7dARPTwzCw6zR08eN/d6HV3UNtZwtrqq5iZ0DA9mcbxE6egpU/AM+5B0y5ja6eJ5vYySmYKGdWE7bnIZNNIpQ2kTA2e46LZaKLTdVCdPITixAzUPG0UEBsKAo1U9xQiGn2iVjkDgZAYEPylXxRHjWsA93NHOjbQCUi9RvbTGqmKyR6fYk3zvGtzrKhONM1fZFjtKqTC1uARPA4tpcVif7zvBSBj1XYI26QSkXF0CKppw46mWNB0mzcnQM3B8VOwfcp7UrST1beoq0o/om4y3akEoLLysYRMu1U2cUgapSa74xJJpHPFAI24yq5X+NXYqeOwULi19rNe3LfYoEHwUkZFQNrwPhInFDVbxaF92+Uo/ePNDimKYGpx9hRnlBI48xDdA5YkbSz7kFqAvBir7IuXJPwJ34y5+IZtHLQijn8xEmkoO1K8E8HrCCiJC0R1mGXNakFzo9P1oyoxUZiBA0yo/3U+rjrlePA0NtjvPK8K/BYaFYQ1pyPF8CBwGgYsRCv6FqV0PqnMlvcazX8J4/A+L2LPk7hrcnjrAuyLeTFsZ2zDgYiJtOzuO5Anv5wOQNhY0sgej+Darnzv9y3vw+C4xPM+BrVjaSDUb3IzSLhhIfaEkJA/MpemjXkh+Jf3FO/vvh2z7KdhY74P7WMIZgC5DwLaKKhRDLkvw2ethKwDeSRPLJ/B0jFGWlnLOSaWtVG4Qygun3HR/NHf6xKND7ENsD/Y5Xw2+JQdtFmWYLoPi0WuxzM4gnth+yKQHksYjnvUJlFOQM6OUv+YPGd8TpLODHuB2eT8EA7+aA7uj5XYvBmN0XjPhvNJP8AD+4TiLHY/GMljLAGAkyDxILDyIIA6OTbl/Q57fa/X/nNeZxAAD9ZnFtNl/ymxB+8WXXqbYw8Sy9jTYm878UQeD2aMfAwPjoHbxjScYznfd08xsYdv7Cyxh+YuG/chJxl8ogyMhsGm7X3g4HH7tVP2Q8KNYq8+EKeLfR8Knz/DLkNHjhTAb2Tkjo4dRWAUgVEERhEYRWAUgVEERhH4245Af8Xob7sl8esffw8+8k8+ic/8t2V89b/+TXyud8DGpT+K3/o3H8LOH/4yPvEvPo9vXtrrcwcAwP/uU/jUr/3jwVrAZOP8C6tsS/3boRL5o6ufQOU99LfEzxusAbzbAnp4G0kN/Zv4reHXPGCYRocdPALP/fmvhgcn/gnIi9uhoozqT6oqnADoegouXFrFt7/1LBCYODQzi/mZGSzMTiOX0uH5HWSyGqpjOVSqZF2sh/bKBhwfyOTKSJG9MkGbgOykyUk5gNPuYW11jQEwleTVVZUtoMnNuVzKo1AswqPFfVWHYaZg6EAqV4ZZnYOSm4CrZMQio9tFYNdQv3YOne0VBE6X3fZ0BpHiVglg0AqGphJgFX+m10ghbBJcLhahpAvIFMehmGT9a0LR08LCN3BZ/Uu/CA0SsEoRxKDavoGL5tYtvPrMU9hZX0NzYw1XXnsFRU3BRCmHXEqDqZN5os6q34aloGkp6DoqbF+DRxCYVHOeB98jGCjq56m0XEiKY1JrqhrMwMLphXHMjWfQbtUZAAdmAYtn3op73vvfwMgUYTk1XFl6Gf/xX/4+1K1t/Pz734GgWsLi/Q+hPLXIamxWYjHj90UJ40DlOscKqV05Xgo834XXa8Dt1fDNL3wWP3j6CZw6dRorGw28du4ydEXBiYUZjFfyKJYKyFXH8baf/ihyEwuAlodL0JGAo0/KS1IyklaQcs0iw2I4nQ1sr11GbXsJly59D9u1S7B6DTTrGezs6Hj94grqHQuWS1a6OWzXW/B8HbYbsDqaCtsqro2c4WBx0cDJE0WcOn0YL75wFUtXm1CQg9XxcXJuDu985EHcf+9ZfP/8OfzVd/4auhlw/eN6ow1fSaPRtDE1XuU+qlbzqO004JP6W9VhplKwPQueBqysr4KMzMkMPJ02cXhhBrNz46iOF+A4HsrjR+ApM+i6h9G2J6Cmp9ANevAZvioij0Oop9L5uX/F+CNIRvWFxboOKUBJlmejsb2JRm0Tl8+/il5nB/XaOjqNOkqlMrK5Mgq5HDLZFCqVAver65PCdIpV7GMTh6CncrwBg1XGKoE/Gku0CSBcSPP5FbGuz7V+xWBRY7bpg+ArBAURDQhBdmzqkYus8cVWuTBFakAC0Zonla+EnB1ogQ7fVeFpOjR0EGwv44Wv/ikWsh186N0P4+63PorrvRJ+cMtHzc1Co3rlBOjsHuorr8Pc+CEaS69gYbKE03ctoDB3BhfrKWwaBWzU62g3GhgrlfHkk99Er9PB7ORhtD0DqWwKVrcOu7uNW8tLGCvlYfgBlq8u4fjiAsYqBWxurGCrvoKus4bx8QDlvI5TxxYxN7eArfoUtloV3NzswenVcYgsxSsVbOzUoZsG0mnKGFLkqnBtD+12D2oqh/z4DIqTs9DyZbhqDpafgk+glqclUSdS2IULtS/DYXqfYydhZyihZIBLH9HCRX6yZ6a4ulzXlq5N3tMEgE3a/KLSvKOyDTXPaSEA7muKh1kdh0qtcHWYNG8CKtAmGJU3q5DyWFU9tiVXtQw834BNGz9UmmcDSmuhmuV6xqGrQrgBif5Km3UEEhYKdIbOyUcavZ20gObc7iu9ONdCaLMLWAzojMPnQvgIHABqMb4Zhzbx5sQX1TnX43VXI24lx4tU/YYL1zH18MA5E22Jm1MKGNSHJXIxPukULcEiK2RjJ5dxGQDO/H4QK+MaH9/Dv0+IJuyGuFK9TNeJ1IOk0I6oX3juRIP7IEzC393L0iK/47EUbSOVrgRb8f7oM70Y7KScok1VnFW0AYEDustePLo6jyFxTKSWDEFaxAd4Ib0PIyQIlJGL14QeBFbhKRO0Jcr3WE3V20G3gTk2vKi0MObxQ5vjEt3ICtiw/m1A2/viGx9iIDi882jjQxRoqUQPs0BCbu53VfR8vGY8bTSMoCV9/wo3FfX7KLSy57mv3/cDavjY5oe4QlkMif4dJp859J6YSfpbmfpHxyIT2X2Lcggck7BvRbaHEDnMQ94QwnOZsCGP1MxhW+Li8YH2RXV95XN2sHPkxgBuN88pou0yrsPmn10AeMhGkag9YV7Rt1HOj/A5kzwv91gcnt4mTwc+y5/bCyv1jxyYa2/Tf8kZ6OCQcYgSfC+b8uHTXPTqXm3d52NDlc23y9dhffs3vcZecePvFpElv8jBYWrqQWC8uxXDvtvt19bkve93/EBfx10hbkeoEyftPzNurwSXH0ve91AoPyS930he7nffe/XJQT53+xjvPy6j55aeOejlRseNIjCKwCgCowiMIjCKwCgCowiMIvC3HoE7EwC//+P4g1//GD720zN46jcqeO8/P2Cc/unjqP2zR7H6tU/j07/z3+O3H9vrcwKuvmdAdhsee17WFh7yWYK6/xvwWwyASf37UazupcT9kQEwgF11g/e55gHDNDrs4BF4/nO/BlLFskKMVK7sUSd86kgBHK49MSC1oaLn6fjyl57AxQvLmByfwtEj85goFVDOZ5HPpGCmAhRKZI9ahqJ0oekEemnBlY2S2ZI2nc5B1Q3ohsr1egkOtupNrK9vY3NjGwrbORNIUJBLGRifGEN1ZgYdUmOSSlfX4Paa0Iw0cmOz0Mtz8NScANZeB/bmNewsn4Pfq4e20LQQTVazpL6lRe4ApJYyUyYvelDt30wmy3+m9/R0Bmq6ACNL9WCrDIP9QGPbaYUtcwlq0vmInroIvB60wILba+HCC8/ie9/+a7ZGttstOK0W0gSxc2nkMxrSaZ/BW89V0bIUNHo+urbKgNNxqX4tWVKLRUZS5bGqi2yl2SbX4MXqtOrgrkNlnJwfh6LYaPQ8FKaP4ui978bc2Q9D1dNwgjaWrryMz/7+7yDfa+Pek8dw1zvfi8rRU7iydBOzhxZRqlbZrpsXG4kEKybXVCUzVwEZCNa4XAPY7e7gz/7Dv8Lrr7yAhYUFvH7pJmo7La7PfGRqDNVSGhOT48iPT+Itf+9nkJ84CkXLE/LiRVSuvxwo0AK6B4LLDny0ETgNdOsraNav4ntP/wW2a6/DdXewtQZ02mls7XSxVe9ha6eNTofqdGXQtRxWo/tkoezpDODTmo2paQuPvHkOp08fweOPvYjlazYMbQxW18fRqTG85b678MjD9+HSxhq+8SQBYJ9rpF67vopm10MmU8Ti4TmkDbKZ1nH12gpbYOuGjnw+g1w+BzsIcGn5BpxOhyGwbQdc8zqb1XFoYQxHj06hUCpBMUqANgvLH4erTsMzpxGYGXgKGR2TilOD4gtFmoCuYoGXbE/FurOA/wHVkyV79MYOlq9extrKNfTaBIA3OfblYhH1nSaymTQmJsb5VzafQ7PTQ2l8CplCGVqmiIBqZpPql5WYGlxSH2tURTZU/wZuOGlQ26iNBBFJ0+xEOmCpQh1Y9KN5Ii5VDM8SV4gk1TbiPgWsU10BM0VNRI8BsG0DSsqA6jbQW72AZ7/4xxhX6jgylceHf/4j2Bm/FxfaWdQsHabvce56vSZ2rr2KUmcJOyEAfvND90KvHMPrOybW1CzqnRbbtN9aXsatW9fQrjeQS5cws3gKq+trMFQXK9deh9Wuo5rPonbrFkxVwem7jqPVqLFyfW1rBbXOLWQKLmanCiimFLzp7Bl0ulms1bK4dktFp+VjrprD0ZkKbA/Y3qkjkzVRLhfY1t6xLFbbt7oulHQW+fEpFCemoWcn4SAHly26Nc4TrsfMlF5YQhPJC82OeTNFmDVSWB1WSKW+owwi5SJ9lmo5kyU0qXNpQ4HL45FOS3lBCnf6JX5C2BCDe8I2l84REjwev+HR3P+h1SkzXqpdK2uy0u8CLJO6WFrHirPIesY0F4tzESBie116Idx4QJsEksuVkeg0BFCyOrG0UO9DHqmBlLBPXEeisLg6Pf7EHGblK3og1pIYLIt/VjhpCEtiCQ37qFbEVwpVhUp478XYiJcOATnU4TxvJEBZvC0C7glVv/zhuT5xyTgc9kIFeAJlxk7bb5XclJC8pqTIfK3YIj0VPzjoQnq4q2DXF5k+DBQKyQh+c2ilorb/tT+6npxnOQHCHQgyGyKgHEek8ajsrtcqh0d8blN5g5MIbvI+pWp49zezsM1hG26nZoxbFodN7+dy7LqDqtR+W1gFPqC6jmlmY2BFtl/CPzlmoirgodpV9oWwge/fGcPEvkxYbGSJK4DDvogrqaOW0LhKAOBkzKTddxwA7wVeBuFRCHRjmwiEcDyaRft0mFvcV/j3gVC4MSfs46H5PMRKeWDcxQd2eHN8Htk3Megch69JEB7fVBAm3YC19ACwDDcsxOcBMWT6YyF+fDJf97rP3fkcz/3BcZO89rBxkjxf8rpxMPdGgGwydntd5yAA7yDH7JoTExdMnmNY+w6U08M6YI/X4ufj7+PhdJeEnQPPiiHzUvz0fxMAvF/84jm/K0f2AMBJeJ3MNXnN5LmToYpvXhLjY/cmOP5MWK5hr/DLTUWy/Xu17yDdl/z+vHsMD/8OsXf+7Ib9e7VPN7IHaeLomFEERhEYRWAUgVEERhEYRWAUgVEE7ogI3JkA+H/4Cq78n+/BYj6Nq398FEd/Ze9qvgNRJGD6j06j17qKb/6vR/Hh398rxgdQAPNHh4BismcmAJwEvMlL/TgAMEPmR/GUcrdQIicUyHdEBv3/vBHPf+5Xo0VUlew7Nao/S0oxWqhm2gDPowUyru6LWtvHZz/zFfQ6AcYr45ibquLo/Cwq+RwyKQNe0EO2oGBiuohMCtC59KlQGRBcVMniNFBYxUtgzTAJqgZoNlpoNbrYqTdh9Wy+fso0kDJ0lMollCenkK6MMbzyXAdWc4vbncpXkBk/DKTHhM7JbaO59AraG0tQvQ45TSPw6H7CXe4SAJC6WNO5HjDXGzZM0AKu1+pA7Thwey7cQIdeqCI1uwAlV4Ci69AKRajpnKidqlEtYAcIelB8B936Nr77V1/F5fPnGGh3mm3YnR6oMnIunUImpULTHIaAtqug66roOkDXBiyCvy6pPSjeBM1JLSpqJVNdY65zStAk8KG5TRyuaHj0gZMol9KwoOHkw+/DxKl3wSgch6KbsN0WfvjyU3jsM/8W07qP+86cxbF3/QxSUwuo1evY2tzBkcWjSGVSQhGNEAoqRgh6QlzuO7CtJjqNLfzJp/4lzr34HErFIta323AcYLxcwqmFWbZS1k0NaiaPd/z9X0R59iQUlVSnpCYW+IRkjQoBYK5lSii+B3gt9Fpr6PVu4Nt//SdY33gZCuq4cbWLTjsFJ9AYkG9ut9FsObA7AdpdiwEw5aviEfw1YKCH8QkXp++ewKFDk3jhuRsw9DE0djy0Gj0cquRx/6kF/NQ7HsELV6/gieeeRiaXwqnjR/D9515Frd7A8cVDKGdTKOVy0PU0Xr1wDZuNBkPyajGF6ZkZrpW63rCwsraMTqeJIKA60iqy1L9pH+NjBuYOjWFmdgpmugzFKMNRZhGk70dgkspTZ6TqKwYUjodchZNYjzYhiMU5qvkYeC5cq4t6bQtrKzfQbe5gp7YB37VQKRVR296E3etwjewj8wuc04fnF7G900ChMo7yxLS4Jo0bhm40RgVV0zUVgU8VYEUNa9ZdKhocRadqvLyYTPWh+0bQoYVqZK0qQF5/kW5QtRWfOuMLabzRghf6BQAmQEkW0DQQVYKaAdUnBky0sHHuGfzgy59Bzt7CmcUpfPgjH8Wt0j1Y9iroIgvD6TFk9Lp1rL72PYy5q9i68jLuOX4Ib3noPlipWdywyrilZlFr1hju3rp+Hb1uHb1WC6V8FXquiNW1W2g3ttGqbQB2F9MTVWyvrePE8UW22u52WzDTOrZ2bmGntQ7Pt3DyxAT0oImFmWmUymOoNVK4fjODbreAfNZEIRugWCih2+vAcS1UKyUYmoLAcaAShHd92AQjzDSypQoyxWnomSqCdBaWasLVUzwH0VwgYEwIc8nWmVkG9VwIh3mO5Z4Q1v0MZsWqf98KN4DOjgIeb/ohdTttKiHgLzWiZAXO65syLeMgRJB7odwNSwPQ7wR8hX24tFYcAsFCpSG1hbE1SzlVdoegssM0rxH81bjuqNhaQ210VD1sn8imuFpQLlrKesCMMmQt3QiQ9j8nYijOEt7K4NM9TF8WJfc1nyIekfpP/i0GOpg4i6+aPDQYgicUpeGVhgG+YSBaPq0iJCn7U0LfhPqpP77kGAz7f4jCWPKnQUAUztJkBSEBptiZkvgGFKdXYb/HtKX/H3tvGizJdZ7pvbln7cvdl15u79gaBEFQhMSRSMiSJY0VsqSwJI9mwmHqr/3HoV+27B8jeYmwx56IscOLRqMZrQxRFClSXEABJCESJAGCWIkd6EZ3o7vvfmvPPdPxfSdPVlbduktDNAmNq6irxq3K5ZzvLFn3POd9v9y+gRGlLl1E9tDs+nnL6+wueZK4f2E7g/vcSAKaiaOoE4l2SJtin+J1+MeA3KCwv27DmIh6iiNSkJWNCTnrDRfS6Uj6/pBtV8gpd2W/FaePKnGzzQJpoVntmTtqBCSMSbbzlqTc/hl43p+nV3T7FDLmFOpZBMZCIX8d5gDOl5zSX8h5J91AJsdOqpLO6prlth6ez2MjX8dsXItyZ+rsXJny4yaf71nMRKOFz8dspPOmXTevFJdnyp7G/2bHCQDM8Da9h9zgIfvwsL8MJ4/8HCXvn1eHpw21r2jZsVmu5+F8JeeWDNbRHJmmXxgboLyxKv/KtjKM28TyPs/9kFYC/JGYy/Emx8J+T4Z03pABHM6T2XgfL+ikjS3pMUcB5/z3iaOAIpcknzd9Qjn2t+cBB+XePs5981c57vF3Arbf6/UPAv8H1XpS2WX/mBTb49Z1/H6HnSc+o++J+0t5EMDkv2UnvMbB7kH1k/PzvktMfHaNHsXzxhEA/eheNvmI9x5fcb3xeE0B8Httiel50whMIzCNwDQC0whMIzCNwDQC76cIDNd83k+l4rI8gk9ffRyPXD3AYnlCecke+X9Z+yp+eu1X8dVD63MMAMwweWk0529eAfxDAcAAWUNLm+n9NtHvu0b7965Az/zlfyYWuFLlhWmanN80ZmtVIR5iVWqiwEt0vHOrjU/+2ZdQLc1ifnYWZVvF6uIMmpUyGtUKdCtGqa6hUjPYptm2DBQKJsfN8zwEfshQ1rRs0L00g5b7I4a+nuNjd7cN1/FZjUxwtlopsaIy1g00Vk7CqNbZwtQlCBb4bM1cmFmFWlkQAMttY+OV7yDpb3GeVLIKVkirmQodVCasCXTOFxyhqJkwyOI6AbZvrWP7jSso7FIeXweqZsEoV6GVa1CrZSi1Mubuvgjr0kUozQZUwwAKBqDFSDwHvV4bT3zur3HltTfQ73kY9Dy0Wz34Aw+hH7LSmXLqkvqSlIFhAvgU31jhcgYRWTITeCOFsQrDLjP0oQydUlGTxBEsDHBxuYSfeuguVEsU5CIu/9SvoHr2Y1CtebbJ9rwennvmq3j6c3+Ci3MlnFu7iBM/9SswmiuIkgihFzCE10gFSrapLC0k7KKnyrIQCucP9RFFHpxBC7//L34XV19/EfVqDetbHSDRMVOt4OLJRczVizAtA1q5gvt/6hfROHkJqlYGeXzT/agBNOhATKpTgkgxYsUBIgdObwO+fxNffeyPcOP6UygVXbz6wi6ioIBqYxaG1cA71zewvdOF2w3R6XkwbBN2UWdV4+LcPDZvXkO9pmBhoYSZ5iy2NiNUK/O49s5NuH0PJ2YqeODuNTz04ct49u238Ng3v4lSuYhf+JmfxQsvvY7rN97FA5dPoWrpWGjMw7Ib+LtnXsT6bgvt7g7qJQ0ry8vQzRp2HRUb7S28c/MK21J3ey6q5QpMJYClO7B0H6urM7j//ns5l7JZWoNnfBiR1mCgxcg1VZALAEzxkApgGikxW/ZSnyRsGwYe2rs76O7totPZwe7WBk6fXMXVq1c4xyspgjVVxd0X72Kl+8ryKThuCMMuMgT2EwXEWQn0UR5gUk6Tqph0n0rkwVITxIHDIBW6jcQsI1QtBGluXjHppUv2KeBi1pItKMuFLrEIftjiklRgcD7VXB7biBXAZLupQzOKcKl8wR5e/+YX8PYTn0ddGeAnHriEX/pPfxOvRKu4FlTRC3QU4AsbV6+DGy88gSWjha23X8D950/jwpkTSCqnsYkF3IoMdAYtdPY20d/ZRbms481XXkPZrqBLY7ffZWXszvptLM/PQIlCVlWvri7j6jtXEMcBqvUKWu3biGMHu5u7OLNWx/y8gdDvY/XEEpKogXffLaA7aCDRLGhWjKKhoFS0eW4o2CaKtsmQs2RZ0HSd8+RSXmvK7V2szUK1KtDKDcTFBlzVRqgWECfkiMDbJjiPtgBSFOtUAZzm1hWxp5aicSzBPP0uNpRQn6IzyBaatxsQhCbAzIuk4quSzEctsQBvREjbii/OQmB+J3OHoDzlcpPPkKzKvIsif6pYsCSwG0OLwxTUCYhHzwOGpnTVOIKt6TB1Db7vw1FovJDlvnz0pmgpUBB/JAAAIABJREFUVdqOqJqyyAgYluW9TeEY9+IcOBUW1LlH+tiibsqBRJ9ODxMWsKNfA0aAU5oneUT/O7ZgPa7oobYY56x569jc6OMbk0o3D//kmBtfFObfU/twWWJZdgnhRmsi0jIM1VJSlJiPxHhUhsEYgVzphTPwKAG6fH/MHnq0dSVgnPx1S8Zb9ilRp1GVs2y0Cawgg5eMJPP9YV8eRQF0hR25sH/m2mewM2XOeaybu14GAlML3X0K3lwsxkHBxLYcgx/ZMRkEl7BSqtVHN2LwOMw45Rg0zYV6BEDFo3lCxaOA3hObODJYOHxCZFfiWGUbP4bcRmyOGOY1F2NVeBzwc5Cvv7/lsg0fKdRhODPmD3AQGJHl4DYkp4IDFPzci9Lc1nIMSuvq9OE2ckf+TO5KGOuusv7jvXikLGMbTbK+nW2mGc5Zh0GrrP+M7dnI5sG8QjybDFLrajm/58bseBzFfDY6LifBrcPiL+ffSZtgsvGftvtxr30nIGw4r4m+NV6OO7mWrMvkGWr/u0fFZVIfOe61x2N32HnDcqRbmg5wLDhueeSGCJ4HOLXJAYrZ3LP3INh4WPyzzyY4FYy3Zb7sh80jsg3z/SKfH5jclzIALHO05+zQD3M4H5lDx/JPv9d2PWzcHPeaclodv9ZBbaJNLaCPG9rpcdMITCMwjcA0AtMITCMwjcA0Au+DCLyPATDwe9928N/M/hXOnP9NHEcDTID0N1v/PQoP/84RoT0aAOfBa3axfRbQOXXu+B1/IArgvOr3Kn4rrwZ+H3Se/z8UgRXADBZIlasLKKtpDIAZqMYJPC9AGCXoBMDTz72FJ772PE6vnsPi7CzmZkqYqdgMY4u2jXqzgHJDh2nHbOVnWQYqlSJs20IchXAdj38oryqpTw1Tgx+4iP2IAfDOTgvEQ1RNhamTNbONucUlWNUaqxILzVkYxSKS3h5Cd8BIQS3UoRZn+ZrxoIVbLz4J0++iYKoIvBiJH0MJBVBTgwhwA2hehKTnIO46LMHVYgWbV67B2WzhZLGEOEjgdnrQNQN77QFQNGAvVOHXi9BOLKJ01zmUL12AefIElGqZF8d6ezv4xuc+j7deexudrofBIEJ/EGJ3pwXPjeD5EcPfIIrhRzFDdcqLTL8P3ACuF8O0LWimwWrjnuuCgC/lQS5YGgxdg6EmaNgJ7j3dxMc/cg8KRoxCrYHLH/81FNc+BkWvssLa8wZ49qnH8Pyjf457l6q4594HUX/g56HUlhArEWNeqcMROi7Kb0wqpjQzH6tQaTk0QBw6aO2s489+/19CDfsY9Hp4/vtvwKb8shXKdVrCTK2ASqUEo1LH/Y/8CubX7oNmlAGd8s4STCa4JCAzwSiy/E0UF3Hkwh1sw3Ov4m+//Ie4ce0prC4X8fLzm7h900VjdgaORwrgAbodjxW/caxj4DqYmS8yWKZ80aS0pmB+/GM/jpWVk3j0K0+h2xqwkpweAmTHe+HUHO7/wEW8tXUbL735Orq9LhZm56EoNgaeh/vuWYXie2hW5mDZs3jy+dex0Wph4LYRDnb42DPnLyNQm3h3ZwfPvPwCIlKzIuT2sfUEiddlBWnJVDE/28Tly/ejsXABgXUPfKUCX7EQaCYiRed4c5ZMVlWmWI8t2Cknc8iL4gTMosBFr92C023Dc3uolArY3tzAxsYtFAs6nP42TFXHyZWTOLG8BssgO3OCdDpUw+RNBm4YIogi+J7H8LdP1+p3YMQ+LDXCTKMGl6y1dQvVuRVYlSYCw4ZLSndBcQTmSHOqCtCYKoBHlEhp/k45eWa0TKyS08IYWw+nMiwjSq2uFTKIJTtgDYpqca7l7euv4Kkv/CkGbzyDkzUTv/gzP4kPffRjeDlZxa2ojkAtwAodofhzWrj1yjdwth7j6gvfwumFBlYW51BcuAdtcxUbiYl2bxuJ34fbbuP69bfg9weI/QSqpaLbo/y/BO91VItFdNstnDxxEoqmYHN7E37oQjUIovZQ0CL0dtqYn6ng9LkmAnUDRbsGS1nE3lYBbaeCXd9ky2896GCuWeGxNOi3MT87wwbrsefBNHTebENAb6/VQq1JKuA6ArMErbEElGbhqxWEsQHE1E9oRialrFBLJ9SHGArJsUpQhpMEp0hKQGM+Nt3MwwA2yzctNgTwhhM1PTb1/KfZXyhh6XSRA3UI+FIAnEIbYTUdpWoyUh+n2aS5yam8qTqRNv5oCqqmilKxyPXu9wfwfB8a21ML83naSFSvVOD7Ad7ZbqMbUC3TfMEStqXQax+OTBdbeUE6hY5CnEwz3ChU4lzLaT8dx03564pDhsBrtGtPypOc5lydALHkYnV+gZjyfufzHA/LImfo0W8ipBIVFvFyXKbALw8C5YK7vFgOWkqr5JGFclFFdmYQWl0JD+l5kLcOHo9MOq5ZASuuyHXLK4/T9xnu5ZSqUp3Fi8/pJoCsTNltRmn7ODyXx/MX/RTE8WapvKQzjZPsz5z3NB0DeQcD2hiTKb+lkpjzoOcgaBonWc8RwEAT25j6Un6+D+hL0DXSCONa1lw8Oa4C2qTvZhauYshKRS5tHksPyf3nME7iw0n9PTsmhfMipvm6D10FRI8b9kMeX6ToHxIGjiWr8+WGFfnMYIto9nnmMZqVhZ+B4ll4GAwS15Rly21AyLX7UJUoapsJWNN84uLxI+KdKRmp2+TahTbDZArgCUo+BuqyvhPG+n6ELTal0P/J+2RP1lzc9lnQ58YGu7WMXVhuBpFgmRxEsv4pt/bkwL8cWtxlch0zA2Gyh8lYZCE+HM4fBfCOgqAjfW1kY8b+OfZOYe2k8ZqfS+70endy/FH1Hp3dR8f8pM8Oeu84ZToMAHP/OSAlwUHXHo/hcQCwfAaOTn2TRsuEWLzHHMD5ex0N/sWDRMLtfN8Zzm/ygTPaGsdpgztr0+FsfdCz706uJ+qSc6444DuKvKaq2Xd6+enx0whMIzCNwDQC0whMIzCNwDQC0wj8yCLwvgbAj/zFFTz+n6zB7bnHCpBNltGf+mmc+bXD9b/S2nnpMwru/sTkS08EwCMWzAIif/C5AxTKPygALHMNf+02Hln6FpS72Ax6+vohReD5z3wiVYMlUHUVtmXDMizOT2oYFlzHYdhGKrUdT8PfPfUKXn3+Tdx18hzmq01YmoK52QbnSA2TAI7bwurJWVTqlHPUI2EbDENDuVJmuJxECZyBg35vIBSAmgpd11j55/Z9dDpdxFHEu8ktw0CjOYNSvY5ScxaKXYJCqlXLBigvbkCANGHwC9WEEieI220MXnge/s2b0PsOws4AEVkGBz7iIBQQmBTA5EHrBUjcgOW4pAIOCUwHEcwEMHTKVUuwKsF2u4/dvovE0jF/YglWrYDISKCUDMSzs7CXlmDPNOF1Onj99TdwY2sLbTfErhNgu+dgpzeA40dwwxheGMONErik/oWKMFZIeEhMDgnlhKX8x7TIZxAII7gTQdUSlMo2iraOkgUYkYNTsyU8dN95NCoWajMzuOtjvwpj9WFoyixbu/rBAN/9xudw5Zt/g/tOzuHM5QdRueujUMorbB0b8UK/AHisTCIYma0vU0wFZGLAFLjwult47NFPYXa2jBeeeQZvv3ENvd0+qpaNldkaFheanFO52JjDR37uN1BeWINq2EI/RaCF1+RTG2i+MS31ksqcoOQubr7zdTz6+f8TsbvBit5nvncNu90YkaYgjFTs7Q4w6HognFywiohiH/c/eBrPPH8Dvb6P2WYR7naEZrOJxAygmga8foCCVmQ779W5GaydmMPFS6ew3r4JraBir72D9m4XjhOjUqljcbGOM6dWsLvbwu6eB92aw85uH71BF+++8wqq1QLbZl+860HcaCl47WYLt/e24dAGBiVCpWAhcfswQhdK2IcSO1hYnMHpM3ehNncf/GQGnlpDaFThUWTJDlclyGvyBgte+NYYT7D9rZbErP5WfAeh08Xu+g2EbgdaEuLm9StIkgCB14epkV065SEuYX5uFUV7Ft4gQqvVQqlagBMECMlK21Pg9ru8KcOjhNORD1uhLM0+atUKt1ePpOmqgaXlZR5vvk2q/iI03RRqzThkJSmBS1KQkiU7/RCMpBy+tJ5E9aJ1RAJ/lEOaVVrs+Csspmnjg4BvEQqkeKeyKAoCEpiqBkLKPawleObrX8Czf/sZmK138YG1Wfz6b/w6Vu/5EF7YM9FWGggTC2bgoZD4UJwtrF95Bg3bw7VXvodzS/O4cOEsjOY5vLWTYGPgwu1tQ419ntuuvnuNnQ18UkpbBlx3AN93UC2VEHo+r7Gvrqxit7WHVqcFzVTgBgP0ulswtQh+28PCnIUHPngWieLz5hbLaGJ3m5TGNbR8A06sQlciNKtFFIwECPqYq5ehq4DvuigUyxxDRdPRbrdhqkCpVEBUrgKNeZgzK3ApJ3BkQU0sVnezJTwNVLJOTmG8YApk6SyhDEU8zV8pyVjqejsEIRKYUZsIFMLn0OYDVpkKWsNzgwR7GXkQ6l+52JmZl2dAUuJioT5WyAEgiVjVW7UMLBYt2KbB93McB77nwzSFmp8Adb1cQrlow/MD3Ox4WG876LqU/13kRiZgzXmyuXxkG01OBQT1aJ4xsidnxj5TwMjAJtM6kyJeYs5RCZ8EhXQhsR4uwaVQM2dS0ByEHipExV05bXM6w46usY7m/c3s8Rmi52itdNOWWy9Se2GqQWYTnKqSRBFTVXCq1MvuPUJCh18qRjBgCvppgZmvnf4uryGeE2LlOFMey74nIWDag4bnpHmh01uKDS4pVJYQP1fdUaPOFJLltZZZXXOByUFueq7zgn0KokWTi04iwNioGjal3SPfsmRMuIWlSjXtBLL+qa5+9DzZ71Nrew5VzmaZfhdQegxWTrCmlRBGbljgPiHjJNX//JYEgRKei0ZisJo+ayfBGAnnZVkyiBkPlfpynIhuJftDbjOCfJZzvdTUnWT0CyvHKbPBzts0S9twSnEgzxnGRXwqQXO+RfK9Ufy3aF/xX7KPZgA/G37pO9kclpZFhjXrx6nCOweAxRyX3ncMlMh5QMKU4YYM2eHHxlpuQ4Esu+xn2ZHpNDREYaPzAdeRN+rsI8AjjgAy5zKnVBiZ8fJtIiM2ebynzTe2VWB//x1t9eOplfPnvBc4Omzag6GhKP/+z/8+9zvomuMxOLx8R8cw13VzT6thew375Xj9JqcdmFy+YX7r8c8P3GRzCCzMx1V+HxBTlxxoB8PlkQ07spq5Qo08q7IxnxsFh6zyyE0q+2KQhW7yppvhrDKcL9LaHNTch74v5uL9h9wJMM7PR++pEOkseQTzHbn0FAC/90hPz5xGYBqBaQSmEZhGYBqBaQSmEfjhR+CQPw1++IXZd8d//i04/+0anvvjrx5DAbyGR/7ZA7j6uwX8+H93VNmPVgCDAe4jqL/2B1DuepVh7yNooYVn8XuUA5huIY/Bq/gD5Q+wRsfUgdbXfhuNz/8C9v7XJXw6n7/34RTgTrCPZvvqj4Mtp6/+4uN49ZH0HpSJmD+r49U/PBhYH1Xj6efvLQIvfva3GPKRJS+p3QqWjaJVhA4dmqqjP+jD8R0EANZ7Kj7/6FPYeXcdH7p4L9YWlmGqGkqVEoqVArywj929daydWkS9UUCgOqwmCqMQtmmhVC7DMky2ge51OoiCMLPYUhKNlcb9bo+tWA1Vha0bmJtbRKFSYzgF04ZiWICmQ/FcJK6DhFSyrgsQtOk7wPYe+levwd/YBjp9RF0HzsBHQApgEFhS2C5XV3VWTcZRzPbQWrpURguepARim0JdRaJpGETAVquHdtfB3EwDCzNVWJye10GXACaBi0KBVbuDIEQ/jOBARS+M0fYDtF0PPddHP4jRiyLsBiE6SYweHRPFbP2cxKSqE8o5Vt/pGixLY1BKatlqxUatZKFa0BAN2lhqVvHBy3fBtlU05+dw90//KszFB6Ep8wzZXK+Hbz76J7jyjS/iI/eew9qDH0Lp/IeB4jK0pMBqS7GAqoI1XjItIqlH0l/kor0SuAj7u/i7r/815uZKeOn553DllSto3d5F0TBQr5hYXJ5FkxThJ87g8k/+MszaPKCZYp2ZYZ/MJCsXawUgoPc9r42nv/nv8PUv/WvU7RBLcyfx5rVt3NrtwgPQ7TnY2mhBZaCmoF4yUSpaWF1r4smnroHE6hfOL+DtFzcYLDUWLVi1CvodnxymofhAs1LB+TMncfHiCfSDTczMl5AghO8FfO1SoQY/9GAXTFjFIjyP4GUVul7BoD/A1auvIIkHOHv2JO6+536Ulz6El6738ea7tzCIAo6nqamwkggJQdqwB8/dRRANUK3VsbxyCVpxFbCW4KAMN4rYcZnIv5roUBTKxQpEClmkC5BKnyVOH0G3hf7uBtqbNzBobTBItMl5XI3Qae2iVqkgRgDLstFoLMLUm2jvDTDo91EoawgSQq0mXFdF4LtQqU/7AsgV9QS2GorNGbqJjkMx8bCyMIdEN9AOdRiFIvdNytdKkJ/UyeQSQDbuxVod0C2RtTWOoGsiv/dgMIA7oB4eMQAksKgbZPluM+SNSLUdBVCjCGWrKNbw6TOyRUYMW4/x3cc/j+e+9gVUwi5+8qFL+I9/458gqi7j9V2gG5UQRSYwGEDtb8Pwd7C3/hosw8XujTexUq/gwl0XoNbW8PXnrqIXeJirWtAin5X2Hd/DwAvguSEsy4TnuRg4PZQKNgLPR7FQQK3WwK1bN7mdaBNGp7+HIOoi8PuAA1hmFz/+kbtRKlTheg4su4lO28bNTRX9UIfHC/o6yqaKRpF+FMxWi0AccJ7vgeuhWK5zDlyTNtu027B0FWq9iqBYhlqfRVKYRaxUEMU2kBiZ/SrDy3T8iJmfs6wLN9IUeGWAVqouM5goViJ5UTKXIy+vjKG+OFTRja5cSigqlXXDxVJpljsEFyrlLEfEttMFw0DN1jFraiiYBvehIAwYhhMUpx+qf6Vgc+oAsmBsRzoD4HVKDZAo/OPFtKlEywHgFDJzbm3SEA9fPMekbwxzj4rPOYaH+TimFRMbV1ibmMLRjJimN8ro0jBrbNo2x1rgZcVeHgCnMDOvvpRgKlVp7WubCQpn2S+GOudhXEbbUHxNFgB1DMXmVotHIBfXT1iRS8g0oiyakCOR+lT+JWPDICzfaCnSy9tij8dxXHlG+5X4vVQ9Kuoinj1yPIhHUQoiZPmktafsxFL1nrOHVlI4SodIYDquIpPjSfI2UZ/h5glZ74zl5lWsmUJVjsvUEn0kjzT1VaH2H4lhCmFFeciGdTi20yLkgKFQ6WZjP18f+h5E90sBYzaCc4ptafnP3xzY0UPEM5tDpJ3sSL3Z4yItsthhxt8GZN7wDNSJDiDdSGSsRRTFKx87GQNSz8vPhikJ0uPFZJjDpcP+MdoTh79lfTJv9XoASByfX6W6d+SOY7lnh/12fEPC5BIJYJ/Ghsa4KlTWk/qfKA+N46ECeNJ4y8d20l2PNWdNAKyHnXcnMHa8fHdSnklxOSgGx3n/sGPG2yEb4wcQNtGUE6zqD4DVB/XRg9vs4Ll7/zmTcz/nVa95h4bxNjgMpNOmTjnoJo2n8bJwqoYJm2OOGqN3Ep+j2uawax23/x1enrEH3A+gzeU4uVPV9p3EbQqA7yRa02OnEZhGYBqBaQSmEZhGYBqBaQR+1BF4fwPg//ILuPI/LOGLlQ/ivzgyUv87nu3+Am7/12fwj//VkQcf+4A8mP3p/+2A0xjofhDP/lcNHHjMse6Ygunnfht/8Mi/EJCZXkflGz7WtacHvZcIvPgZAYBpIY1AR9EuCACcCOvHMCa74gB+kuDlt3bxmc99AwVouP/CeZw/eQLFggXdMmDYKlQ1hO92MVcvoWDrnNdS1TUEvo8ojFAwLQYrBIFDP0AUCjUhKXM9tw/X6cHt9aD4Pqw4ga1osApl6JqFoOchHPjsk6sEAfROC4rjAa74UbwIWhBBixMkfsAoVaPFTgK6pKNkW1LBmUhhTOCXQHQQhggD+qFcq8LqOo6BMAw4ZyrIolUlxWTEOYwJHldLFlv+akrI6lYyr2WlbqJCp/yVlsWKXlImszo5VT36qoaBYeHWoI9bvovbUYAt30UnijAIY/T9kO16I8q7aZN9rwGVgJquoF4poVqwUDZ1eF2ykq3j7nsvQbc1LJ4+hUsf+8cw5u6Dps7xkrzrtPDEF/8tNp9/Ag/fdxHL998P+8wDUArLUONyluuTNXRyUZg7EAWY/pULshRvF2FvF197/DNYXqzh+ttv4oXvPI/BXgf1YgG1qonFE3OYX17Ewmm61yNQC02GgkJNlOYGkwCKLy+uT1h+4HTw0nc/h6/89f8DCx00m1Vstwe4tb0HN1bR61Iu5QFrlVdW51DWSd3rwlOAN99aR6Nu48xaDdfeuo1muYD77j6DK5s+tls+djZbMKFjplzB8kITZ8/Mo1AKsLBcQZ3yFusW9ra7sMwSyb6xubMtrLkDDUGgY3ZmlVXpu7sbnPv1woU1Bk9n7v853O4UcG19m3P6QtXYKtRGADUcIPI7WFmexV5vD7fXb0E3TVjVZaj2AkJUOQc09T3OeUqbGlRd2ILTwriWIIoCtLZ3cOPqFXS2NxA5HVRNBfA7sLQQSwsNVv8O+j3YVgG9QYdBc6U8g34fCDyFYa1pExRL4Hgxul0BHskOujvwUSmVULEUFFShuA9VA+2Bj4HjYK5eZbzTdsmqHJyP1TTJzr2MOPQZiFH5S9UqTLsIVdXhtFqYnWmiUqtia3MLntOHrsSwNYUV+JRvWjctznntkC01KaDDBEXKB27YsCs1xIYBhQChAbzz4rex/dZLuLg6g0d+9qM4fd8HcHM3xPPXWmg5GvY6Lrrb29DcFqyoDTNpwVIJAL+Fcyvz+OCHP4R20sCXvvUKPCRoFlTUKR9vP8AAMRyfVNAqWw8T/A1CH9VKGa7rspratoXVNuHzJPGQxD6guWh3txEOCGrv4MMPnUWz1kSclOD5JfhxA69fbaNDTts0/0FF1dawMlvGct1Co2wBoY9+v8+wgyzhNY1gqA4tNhD5IYyigdDSkZQqQHkeSWEBvlJCkJg8H0ANkMS0JYdU1+lQYvm4tN9NN1uQJSstrrKKT85+o8qoiWCNXaSF0nQceE1abMysVHkuGeIPslBVE2Fhb2oEdzWUdBU1kzYaWTAo13wUwumT1b6ComWgZJkomBpvpqA5yE00ngNu77bZTaFFVvqJhoAV5wLuMUAUnsMiE6zksWNrrmw3m1ucZ1x+FACWoFzmR85d4yC7S4m5Jkp+Jj6kh22TfZyzc+Yq5dW3aZnk/WVu2Xzd8gAvnx83f3vZljJ3owCotCtl+JLxzddVhoxgxrhCkpWrubiPxHsCAB6Hv7JMHJEjrIBFU4v2594yQSLFkIY2IEk4KS2JqW+nKvZ9ccup2/Ply8MMMe6GEE/CIFbnT6hnIgFrrv+NxDQPjXKXGJaNNmsIl4i84lWInIcaOQlTDooff6sbg5v0e5zmfhZjabQC+dzFGfRM4b+cH7gtDmh32mKWenxzx5KW8LJfDh0GcgA4Fw/GWincH475FHTnALAcJ7Jt9lkpp7E7EOjIuSS994EK6knwkwOe5kTO5SjOl2m0zxycK3X8nOEkT+YwQ4A/flweAE8CdscBWYeBvfE+Pz6VHRcAH1WOkfF4TLli1i9zY3LSVHtU/SZOz+mbk2Kaj8nEdhs7l+HoHcLzw8o0eq07AcCjz5zx+I2PpYPqPv6sELOT2Bh0WDzy58lxepDy+E762Z2031FxlZ8f1V+Pd53RLyM/iGtOarNJ7XG88k0+agqA/z7Rm547jcA0AtMITCMwjcA0AtMITCPww47A+xsA/7Cj8T69H0Ho38HvofFIhoTfpyX9969YL/5VqgBWE4YLlMeXVMDkEEx/YNqFImVwRbs/wJNPvonHHn0Ws40q1k4vYnamCkWP4QQD1OplLMzWMWNbaBRMVG2LAS8tSRDsZWtlgmS6CYVsPB0PSa8HDBzOxRntdaH0+ggGLiKfcr1GbAdqaDrnpY0jYVZMS72klTVI9kmklhOKCtWuXHcQtmMyqWoMjRbm6FixJCGWJghy6BrDEVrIpo35pDiLwwRKQNCEVNFkhys0TmEQIyIVMamPSWmXhFw+TbOQcM5NYedLChyKm6qnVqSs1BN5T2npJyLFKwBXU+FpOggKE8ohe+h+EKDremg7fXQCDxtKjJ4Sw0cEu1xAsVxEoWijvbeLhYV5XLr7EjRDx9LaGs5+7OegLNwFQ52BCgPOYBdf/PP/A93Xn8OP3XMJaw8+DPvcA1DMBSiknNR9QGFKzaBWZOnMZxgU0WJNWOAgbG/h61/7HJaX6njqyW/imSefQUmzsTQ3g5WlJir1IqqNJtbu/iAW7nsEqlnjtlIIQgn/5/Ql/0MojSMlRqu3g7df/jb+9Pf/J0SD21herqLvOuj7EXqeigFZQQcKTMPA3fedh57EuHHlHWxs7+DWOuXETbC0oGG+qqNeLGJp+Szs2nlEegNf/8ZT2NnYQpnsxMsW7rq4CKvgwzADnD93EtViCYOeD8+P0fNDzs0bxirW1/fYVrxUrqPbHYi+rIRYO7OMOPZhVk/ASRpY33Opdbh/GgpgJB4M1ceZtRXcc/9ltHsONna20OluY7vVR2egoNUFtjY72Nveg6VpbKE+u7CA6sw8w9EwcNDa28Kbb7yFzc1tFEwdFVuHCR8WPMzWLCzM1bCztQ7Xc6EbBTjeAJVKFZpWwObmALpuc98olm2EUYBOrw/PBW9wcIMQbgjMzDRRMhPooYsgCKDaFbQHAVqdNuZqVe7Hg5BsYSkncYxi0UatTPHqIgx8VhgXS0WGpUQmlCjkzRXVeh2KpsHpdZGEFA/alOGxrTpZSdNmCppTFEODTiqyBKhWa2j1XYbCZH9uKhG233kZ6G3i/osn8Uv/5NdhzizitXdCCy1lAAAgAElEQVR28MR3XsbeANhp9RH6Loqaj5oVoqQ4SLwOzKCPu86sYnXtFDbcIh57+i2EqoqiEqBCYFWx0Al8eGGE0I1gGho8dwDd0lEoFtDudrlOpmFiZ2sDhhIj9HqoVW0opo/rN99Cd4/A+wAf/ehFVMjS2DqHW5saul4ZV9f77BrgBj5Cz0OzZOH8iXmsLdUwUzb5eh65FpArdBCyDTLNiaVCA5qio0Bp17QYgzjBtqtBqa8hLi0iMquIKcUuzSBke012x6kDLOXXziwXeaqjZdU0wyZb06YKQlbfDQHPQQuRbAHNQIM29uRUhSlky75YSUjMKh6pBiRHAQECCQAT/CWgyyBYTVCg3ynfvGGwoj8KPJi6ipJtomjorAImNTBNyjSvk8X4nuPBSXRsdBys7/XgK4bIo51uYGEQxQ+AMDeLDaccacmbXzTNw+L8k30IfvJfH6k++1U8/CgZg3oj3xJyQJzPnmQDLN9Pjx0/Tjy2Ri0vebF8HGBOKF8Gxyd8dckW3AkqMTyn9t4PgNOEq5OuIDSbVLYctOT45eOSxicfb4bEMm7p8dkNJqgvs5iMKDqHcWGT5zH4I57zsg2FGldC4kxNOgYtJQDNI1DRr8bVpMNwcPtTmem7hMwtnMYkHzQRE4E7MrVyjtnkob3YNjWMER8vybqMgQSWdN8sH2+u5Gmnz96R/SXb1JBuGknt30c2b6RtQ7fMAHNGaocqU6GqH84PXGR5znhbjcBfOlIqVYcW4+LdtFwTQfgoaGYgPuk+aZlG57cfjAJ40pw5DsnHN8rkQblU6ebjOgl+De3WRxXAEwbimN3x4Qrgg+ar9wJHj/MsGRkDhwDd40DGo+s+esSd1um4YG5SDI93rzEF/x0CbvGoGE5ao/ccTiZH12PyhrD89Y9Xn7F5UE4AIz4ck1pt+N6+jRqHH35ofvDDTj0qJkd9fkSxjvj4oDZ7b1f9/7asubaZ5gB+bw00PWsagWkEphGYRmAagWkEphGYRuBHEoEpAP6RhP1Obkqq4N8B/vnfV118J/ecHisj8OKnf0uoSlIhqE0KLMvktUZdN1Cq1FiVut3q4otf/C6+843XcG5pAWcXZ7BYLWC+VsZg0EHgO7ANDYsElQwNhpIgbLcZiinkcRpGiH0f5HeahBESz2elLtsrRjF0N4bmi0V2WsxV2RJzKEalhVNSSSZkncu2g6TgYQ/CdPFVgF3BJ2gRW2WgS1WjXKqktOQVc4LPVHm2JSYImVrqyYWYWIUSCkUMWQTT4i+zCDqdPCzl/WjBnBScCeXlFNOMygu09JPaeXJMhwokvibn2KTr02o0LUoTRlbZBjZUgEBV4CsJXCVBO1HQSyI4oY+Ycn7StTQVfcdBqVbB/OoyYlPHwpmzWPkPfwnqwl3QtBm+ptPfxaf+r/8Rhd4mHn7gfixdfgjaykXEegMaioDmCUvJVEMlrD8ph2Z+KVNAGPgE5ncYAFMO4FdefBFPPv5NlDQLJxbmcG5tGbVaCXaxguUz92DhgZ+BalZJRigWa+TaBzELrrZYsKZ/ybp44O7hlWe/iX/3f//PGLTewfJ8icyZoRoWuv0InT2i5zbKxSruuvsU+oMtXHnzNZw+Mccg8+at29BCBx84Tzl8T2Nh+R4Uamu4tuXiM3/zVbS3d9Asl1Avabh4fgm6STnXHc7pWy2WEfoJPD/C+l4LQaSjUGri3dubDDEpP6vrBFAVUiwqaDSJzjkMSxWzid12DEWtIolUzNZqCJxdzDRL+ImPfgTLZy8iUS24QYQgHHA+2TeuXMe3vvUCNm52EA1Cznc6M1OCahmsamz3Q5RtHU6/i42tXXQGDqOA2UYFVuKhZiVYmi3D1BO09rYRxQl0u8T9jmzOw1CB61NeVx1hFKNQshGR7THlnLXLcL2A81EP/BgzzToKegzF6zOcDTUbrUGA3VYbzUqJc3N7Ybr4HBEAB0pkdQ6wTfTOzg7KpRL/kKpLo3zChg5FN+CS6j8iRwCX60PbJkjpS+PP9UKGiqapwKK8wKSOU1Vst3tspW6WClBCB1e+/12UlAH+o5/5SXz4538esV3Dd779El57cx3bLRfr27tsj14pKCgoHhqUGrzbQtVMcNfZFcytLOONzQhPPHcdgzDCbMlAQaP7VtHyKbe5CzXWYOsaFQuapbOVt+OTFXiJ5yqn22YYbSoh5mYq6DgbeOvaK+h1HajaAP/oo6exslSH0z+Nmxtl3NxTcLvtw1eA7oDs7CPeEHPh5ALuPbuI2YqNErkHUHsFASur3QHlQ1eh6QWxkSQmOOyDts/0Ixs9dRZK7QSS8jx8TWW3hoS3jUjln8RFAsZQLnQ5rnn40TBP1YNC1Ts5P6J4JohrMvRPIR7n6GPAlb7HhwlrUnEn8f/zbgI8j1OuaCQMdC2NNu7E0JQEuppw7ney4zfofVLOmxoD4JKhw9QUBsA0v1MOae4zMTCIVWy0HLy702FlcEDm0jx/koU6zaVUUT99tMktLaKcmbIxpWFyDV1uBsp/IxAAM91ElH4gTOxHXxJ0Tlb6SjI/bCU+W9q55nOQ8oVlrtJhXA/6liKeNmMKqwmWy+L8/eUWzTemiuW83SIlQK4bZApbYdefTuSyueX1D4Cd8j6yHnn0MQKIc9bBgo4KipjWcCTu2a3znFPGTlpA5zZ5cb+V+ZFztuayTBkIzlTWaVvIZxa302Twn11D5hlOc3DL4ZHKdUU4s1S+OYU8eyjL+sq+kQaAP5I5PeUoS8uRG7883nO5qLMNDimYz0Pk1MFcOAXkwC6P95x8V7aNfHaLsZMDrTIHcG7zh9iJktuUICFu2s+ya2Y+LHk2n/bR3EYBuakgi2WuF+TH4XAfgZwLRWHzUGmYh1T04TyMnQTTjgO+xs9Lt9qIcSw3Gsi5Y8TKOx2VrJ4fzdl6oCI8N29MKvsohBVjPv+aVJ+sn7xHxez42Ja/j1/3uOUYn+uOC7gOO+447XhU+SbNwePXPUy5ur8Mo7PgMfnvyCYM+rtmUvyzJ82xLnowkLyz+qSPi/w9c24jk+I3/h45NY1vmDjsvOP2jTtt2/dy3ePULx3xB7TZ8a+Qf97c+Vnv7YypAvi9xW161jQC0whMIzCNwDQC0whMIzCNwI8mAlMA/KOJ+/Hv+m9eQfLLt/HbMu/w8c+cHvkDiAAB4EyZowCWocEydeiqgmKpjFKtCdePsb7dxmc+/yRe+t5VXKw3sRiFOF8u40ShCNUj21jKFexCNQk8BVAiH6bvoWDonJfVIkVsTACADYFTSDFcxE4SkrZpDIYYHiQxKH8kA1wCcel6OufsJb6rhCKPHANclSGHmipNOc8dER3OmaYJ9dvIwp+Aj2K9m1YLyRhRQg2hnAsVssUmFbKwlWa2kLDOSCySKxoSgmNcBVIEk7ZXgJZM2SLtlNOcnJxrmXOiJpzPlpWxJMJNl5gJzkQ63ZtsoBVoJPcjMEw5icmKmqCzqiIgdG0a8E0FCamClxbQfPCj0E5/EKiukLwOjtfCX/+r38ViWcWHHvoQSmcvAUtnAHsGSlJgsJmivQwjcR5XhWybpXKQ/bKRRD04vQ089vjnMD9bwZXXXseTj38DDbuIcyeWcXK5SWmZUWvO4ezlh1E68xBgloWGKUvkKFbAqS2Ypac5iJXEg+vs4JXnv4U/+v1/ifbWOzhzchaFsg67YGGv3UfkFTHo6Ih8DUnSgRdsYm2thPsuncRuz8GtW23cvrqOn/voXajV6lhcvRfl5ml8/m+fwt9+7btQ4wSz9TJmG0WcWKX+vIswcrC4NI9uq8Ng+fbtTWy1W1DUEoqlGaxv78CwNQw8D2FAlsoaDEPD8koDA2cTtWYNVrGJOCzDNGeQhBruu3QRStTD3FwVK6dPYHbtEqCWEScm+Whj4HbwnaefxmNf+Tv4XRXkg1wvF1FrGOgHLjZaXey0A6zMNRmO3dzcxXa7D8u2US0XUFB8LNRtrM5X4TtdeJ7DFsJmscwW64O+AyeIUCw3MfBCBBGp+mlsBKyUbTbqcN0QAzdA1/FQr9VQNgA1dFGtVLHb89ByIux1uqjYpsjDmpAiOYBGea4J2hoWCsUSOt0+br57C9VqhY8jsFcpAc1mDWGi4PbmDgN0UgQXLRO2YaBYKCKKEjiuD10h62fq/yETyjCK4MUKFMvCwHPg9vawfeM1nJgp4td+5Rex9tBH4EYGnnziGVy9soHtvR5a3R6Mgg5d81G1FCzXy9i+fhUlPcKZU4u4cO89eP5KF1/93jUEiopmUUezRHbVBbR9B33XhZaoKOo6bNtEpCbo+x6PPRqLhqohos0WBmDEHmabJex1b+LGxtvoug4Mo4tLF6u4/96T2Lq1iuvrM7iyA2w6IdqDPqIk5E0ijZKNk3NVnF6oomImqJXIZcFgSBGQ2wHAdtyUc3ww6CF0e7yBpmCXECYFtIMCFBrX5QV4uo1A1xFw3nYBKkVezyHoZPghQa9URuZzjk4AEvkFZd7Gks8BnD5neL4Ys9kVOQ2ZJqVGvAIX8RwfxQxzbYK9PPwj6Dzdir5Ec7yhKvxTJHvxgoWiqTMcp5zBpA6miT+IIt6ERGr07a6H9T3KDU4xEBCY8v5KpWfCAFgCX1FwqYzOgyNm5PuQbrpUO5a3M1t4HXveTlb5pQeNwPL8vcQzI1t+l/FMNyLJWxy+ID4EABLksvXyPvPeQ74gjNvc0rPlABgkWlZEb1K5xhfOecNA7iWf3eLZOfZZCl5HjmfL8tyjIwcgJZwXlxHPY1k+AdByseauSM8g2ug1LL84R5RlCCZzmyIOhOmj8ZT1HoVesgzDYzPYnQO1YlNFKpcdb6ZMfS/Htjg0j/KzKPKetDGAwu0o8v0yMMy3RZrzeGS8U7log0javtIqXfYtqfEdbWdxD3n9bG7IqdLpM7pWZiWflWMYo2HZ5LcR0e4Cfg/bMq8qz5dDblLJj9ERIJrvuzyvpZtjcurz/DUOhobDsggwnm5+4bmUKynyhE+YWycBwwyo5/trrp/vG7np2JQW0PmxKOM0vM/kPLOTLK3z/WD8nkcBsVHwnAL43DgbGdO5cT9unT4JGh9178PKnfWFCSD0TqHw8WIysiMmO2VkLsrendw2h8zU/FG+Xx32bDhO3Ibxyc2VuQLkNzalXT0rw754iMKNvC1t8I8DdcX3l0k5gMXfZ5Ned1LH4/STw/rL4e1y+Magkf4/KU77vUqO6gajz7cjjh5tFXHw8Ussjp8C4CObZHrANALTCEwjMI3ANALTCEwjMI3A+ygCUwD8PmqMaVHefxF4/i8/kQJN8eeipsbQ1ISVWbVGE5WZeThegnfXW/jkJ7+E629u4P75Jag3bmLej3CyVIHT6TE46ScRfFINkm1xHPCiBS3imxrZemowoFBWWF7wJztnPbWeJNUg/7FJx5Iaj90OYxQtC4tz86yi63e7rDokFRrre8myOkUOtINcS+ja4Ovz+bT4mC7GRZQzU00X59KFRaHoEgt5VBYCZfwHMolNEwWRpSJSyOY5QTFOoJHymCyiWdFLNdGhxGq6cJpCkFTxy4smvOottEOEselfRsuk+hX0IVXRpbkOdRNBGLAVrADaMfTUzXRk4ZdiFkcIVSDUFQSmisDUEZs2VLsBvTADs1aHBw83br6KQsHA7Kk1GJcuQzl1EXptHlahgcCoQDFMVjkTvKMYUK5XBQag6BwHqjvnGo0GcLsbePzRz6JqaXjy8cdx641rWJ5p4uzaMtYurMAlRWKhiAsf+HHMXvgxQBcAOP/D8WXVr/gRJCRmtfJLzz+BT//5v8bWzas4sTyP8+eXEcU9OF4PBWsO16/0sHmrj431t3H57jIefHCWVZ1+GFGWVey8G+DmjbexPN/EufP349S9H8EzL1zFl7/8DUSeixNL8yhRDthmAW7Yx/rWbRSKRRQKZazf2oJlWlB1Fa2WA80oc+7nC5fO4MatW7h+/RZ63Yhz4K6szCAMdmEXDFSqs1BQha7UEboJLt91EU5vC/fcex73PfAAKicvcG5YTSuyNW1vsIcvP/oFPPXt7yIeqDBiHfVSEYWSgu3OHm63OnACHUuzTR4zN7db2O4MeHyaWoKSGuDEXAmrC3XYhopWuw0i71axikFvAMd1aajAKJbghAn6bsgqfqdPeYMTnFyaRbvVQc/xWDndrFYZAGuRAz+I0PGBrq+g7/koWQZMAr4a+L8NXUOlUgE0E36kYK8zwM3bGzBNcgwwULQ0LM/oKBcM9LwQ7b7LMNrzA7aVLxeLiIIQA8cT6vc45jqUiwVomiIgXxSxWrrT66Lf3sbe+tu4dHoBv/WJf4r5i/dhs+XhiceexNbtFgZOAJ/IvBbCNCKUTODkbANXv/99LDSKuHh+FSfOXcD33mrjsaevouOHmCkaWJmdQRipCHSg0+shdHyUDQ2FcoHNg7dae1AtixX5BIATz0XVUnFqqQlLIzh+E5utG9hq7yFRdnD+rI2HHzyD6+/M49UrVbzTKeLdzgAD3wXtGkliBTWyxLcUzJYpBy6BzQj1SgWFgs0512mwzc00YdkGOxv0ul1EnoeiYbNqWzOK6HmAoxahNZfQh8EWyCHnwRXUQKONLqnjgcjjLSCXUMVm0vsx+0Tx9WgEDORWfPcttKYwiUFhqhjlmYxdEdgsPnUQEMJGNUpAJs2UutrSFXD64lS9yHOOksBQVFYIk3tE0TC4T/C5CT2HVAQJ5aAP4YfkFUB9M0Lb8dD3KV+2joA2KNA8yzbVQgWcKVVz8CeDWenUS3Ugt4OjXsMYiLlq/CUX5vcpCbO8y5MtokdVVjkb3fQhJNtE3D+Flzwfp+4SEwou87vuL+TRClZ5zoQqyi42MVR5na7kABPS4IrZfsKKtGSgecBBtt/MR48AOBk44j4snEHEY1XmuR0qruX7ohKjIHpf7tpxAKzsj7mMaAby0ugw7BwDNnxvrpNQlTPwSJ9/9DyUvTCr7yR77xTOTopJPucy53OWalyGwKMqUy5vTv0roC/tnqMvL/JriXDt4Nkhtykgi1PawOPWrezIMqHuYkOcAKUSGEsSkevevMlPbNYbfleTat591t1pvHnOSe+Z33iQ3xCRH8M8S6XtILvjwZa6wz8fRVyHG2AmwRX53jismwysRlWch0GtcWCajVWO9zCukwboUWNovO7jMDY/pg6bK4+6T/5zfk7lxupRc/Do2B09+rC4jX+W/z17HkyYY/I50yf3Dbk54VglH5nLDu5rh1/rONAz22hyrGIN/6o4zrXzlzzq+DvdaHBQcY+6z1GfZ3N9eoPxvj1azjtp02GJ82U4DHgP854fp3EOOGaC1f3f42opYB/O2enkPbwk/xFIf7tMX9MITCMwjcA0AtMITCMwjcA0AtMI/MOIwBQA/8Nop2kpf0QReP7Tn+CFe+ELCIaBCkFBFbBLZVjFOmK9jJdfuYovfv7rwACohTGUrW3Uwxgl0nUFMS/CB4qCUFF40Z5gSkwAJc3Ry8tn6X/zfTSdbUajOMaZM2twWy10t7eRxBFI5UvgxDQ1LC4u4uTJZZRKRXQ6Hdy6dROdvR7ghAwX2KqagDKtp9E5qipy8aZAme5Pyj56gxgBHUuf82I5Kc0IHKeLsmIBUUGsqHBNoL4wi9OrK7j2/IuwQgGDA+KvKhna6tAiDb4aIFYj4S7N8ROQmy1dOQcuy5U5PybnAKbPGYCLhWCiIoquw7BtVvkSACbFJee+JNAbh7woSvlcWc1JuWhZIS0WcCj9cJz5D2qI1SJCUl5qdIwjAFChBL8yB7dYg1FpoFxtQqsuwaxUYNgqCmVL2O4WCigvnQAILvkhgvYeFHeAZHsdit/Dqy8+zdf9+hPfwMbGLlZPncC5u89heW0RlLi0Or+CxXP3obBwFole4GzN0hqW1M4SuEvxXSpUgtdv4blnv4JP/fnvo7O7DjWOUS4DqydqWDlZg6YW8dYbu7j61jY8ZwcfeXAetYqLSLegGiaUuAQ9nsXVt1+DZRTw0I89gks/9gi+/Z2X8Kd/+GeIAw+Lcw3Ua0XOVXx9/QZbFO+0O2xbrSoGmo0mGrUyXvr+65wDuFgu4cyFs6xMfePNq9jb6QlQN1eFafiwLWEz3ulEaNSWEbghLl+6iPlmERcvnMHahQtorN0NRasASoH7Zqe7g8cefxTfffppxA5tKlBRL5eh6aRsbGOrN8AgUtGkykPB5l4fHS/kRXgDAZarJk7MljBfL7BitdMboOf6KJar6La66PccXsgv1GvougH2ei5U1UIw6KFRNnDmxCx67Ta6fRdeqGCuUUfJSBA5Xe6ne06MbqBgfXsPM40alhpl1Czq6SGiwGflb6LbaDshdnoetve6DHdti3IvW1iZKSAMPOz1HAxCoOf46DtkPW2iVi4zAA5TaE+5vU1NQ9E2WawvNgWAgf6g38P2+g20N9/Bg/edxT/9Z7+O5vnLeO3qbfzVX/4NdKXAYLvf70FTA9QrJuB1cXpxFm+//BLWVuexdnoJ9flFvHIrxJe/8xaXuVHUcXJ+DrZdRj/ysLO3C6c7wGy1jHK1BCcIcHNzk+cywyyweheBj8VmFedOzaOgJ+j21tFzd3BrbxPt7hWcOqngQ/fOY2drGU+/qOON7Qo2vBgBw1iqlYayJfI3kwK5Xjahk7tARPltYxQLBdgWgV4bIamBFQW+HyAOIzTKJbZYb5SL7FRAfSEsNqDW5uBrJc4IrShizpCARPwr1MEZCCaAlahQk9T+np41Ul4zDnxzlq37lT1iw4x8yf8SltRSXSJUhzwlkbU/wV/K/avRhh+RF1h8HvNcbOrUD4RCmI7luTxVNtNxIRL4aY536h9eGMOhuSkGw18viuFFlCc4NWnmOTx1d8ipSyX4ypddzkMjj960UpmmS4KKfMxyJ2Qqr0wRSB+yJDA76qhFYmHjO0RKAuClp0vFZvpNVrSvcI0Yf0kAln2SA435Y8WTb9iOIwvp+xn3PhWpPJVRe0qMCZAx+JJ7m8aYc5rxYKTIGVAcV1ynquhJkE32SQlexQWH5cirIWWb55XBDH7S7UeypcaVehJgi7ikkcroXurYMSEPJx1P32mG100VxqKI4n0JZKVddMpdszYQlDGDtBnUHGf4eSVvTo0q4LIc32OK1LGcujI+PHpJKJ2J+XI21fm+nvU5mUtX9sO0vLLLZqBCEuUUMmSRycEncgIQGJPrnd++IWK1v69L+2oeZVI9mH6Hy7TSaV2zuPI8JzbDZG2QlvcoKDd+/Pi443uMqefzsGk/iEyhe35+mggi9/9RMAl63QkElX0wmwcPKXf+2KNg22Gw9ah7yrJMusck+D26eWbUzn5knsvF9KDyT35/wiQ4MuePz0yTZqpRsDYOH8djsr+lR98ZLWf2dMoOmgR/D2+z4RP7qLad2N+PKvDY53d6j+PE53jXnPycO46TxXGqOOnZPqlc9H3n7/s6Xn3fy13S/jS+Wka/q1MA/F4iOj1nGoFpBKYRmEZgGoFpBKYRmEbgRxOBKQD+0cR9etd/IBF4/jO/xXAyIZLI0JRsmhlVsrWmalYQaxV86dFv4q2XrqCpleBsbcHwXJhRhAJZO6uUO1NDnKi8AErwIokSVtIS8CEbWAYCqbo1iCMomgqfAGcS49JdF9Hf2ET79nq63CoWUkltq5IltW1jZm4G916+B4Zh4J2338HNt27A7fYYhiZ+KOxG2faZlEAJK/iEEpcFxEgYzFL+SQIRAtLSgiBpeYVr8zDvY0D5dzUVlx68Dw9/+MP4yp98EmqPdHcRfJUgLtk3q9ACDU4SIFJihr9UR7quRouPrEhOCxArXB4yJx0w5ABIu8e2qCSLozdMDYVqFY25OWi6jnang5u7W0j0hHOTaqbOYCT0PBhRAi0IoZHak2LE+TLJRjeBr2icK5jiQvpestqluvtqQSgGU1W2blfhBz50LUKlYmJmYQ6nLl3C+Y/9ByTOxK2XXsaVl1+E4TlYJIWk7wEW0PI9bDke3ri5hfLCAubOrGB2bQWVhRU0T55H/cw9UMp1JDrZHgsLaN5gQPmACXtTu6RLvvx5nMDt7ODZ730Zn/qLf43N9RvcjqYRwrJd3H3fKkzLwvVre7hxbQenVmdRsBysLtfYhlizbSRKCUZSQzhow7bruPuBj+HiQz+JL332y/j0n32KY1Cr2FhYbGJxdQHff/1VXLnxLvpeiEZzAYZpo1GrY6ZRx+tvvCHy1yYJzp4/D9Mu4Mb1W9jc2IZFNrUlG0niolq20O/1ANVCszmP7Y0tJL6Lk4szuHzfPfhHH/s4Tl68H3q5CUUrQ0lsdLstfOXRL+B7zz4j4hCQurbEqtheGKEbhNx+1Ha+F2GPVK4M7mKU9QgXV+pYbRRQStNOtwce3CCGYRfQ6/TRa/d4E0F5poG2F2B9p4fAJ013jOWZAk4uVeD1enC9iMdrpVhESU9QpG6h6lhvOWh5wLV31xkAr8xWMENpeyOXN02wRblWQMuNsedE2NrrcJ5gApU1W0fZMjlurT5BYBd9jxTtCqt8ycLapvzABPFclzd42GYBvjfgXNSFoom9vRYsi8BrgPXrb8Np3cTDD92DX/7VX0Tl7P343qtX8cd/+ikEgYJSsYxmrQw1GKCoBSAGTCrdN15+CWdOLWGmUYZdreNGt4i//rtXOWfsXMVitW+xWEXH62Fnbwc6VDSrFWi6ivWtLXRdD4ViDcViBT2aX+IICzMVzrtcsGjDiQvdiHF99yau33wOJ5Yj3H+uBCRn8PWnA3z/dhMdxWb7bdqkQRi4oKswEKJWUNGsl7gfOY6P3b09hLSZhp0XaHMHzb06dN2Ebepswz1bMVGzgZlmGWbBRp+cB4pNVOZPIFRLiBOD7dxpVGmGJWziKX8vKe1TEEybQAj+qjzHj9otptyF535eYMx9YzreojnVUWAbFr2mOcSlOwMDYMq7THl9Se2Ycml6vpDLBDYI5XcAACAASURBVFmD0xzGAIXztNMeBmF9y3M3QTV6M13HpQ1DZIlPPhBeHGPgBwyFyYBfQuB9qrZxeCafzZlkdfiwpnPHAUN2+ITrHBQjsZ1hsop1pHxyNpwgj5VlGQdQk1nRmNVvuqGLrkHtI8s5Ut4cZM4ikK5Tp+wzs0keVXuKE9ktI62nsBsWuWXzrzwaoedQ/mMBIIcKdK5nFrO8T3buiplykKObfiAX14dgJKuvBKrpsfR+HjPKe46WWWxgkC9GJVlKaHnP4SYDtpIWRFqA/1xcx2255f2yPsAAOEsQvC9+Mg8wD8sJ0FneNa8YH2JrqbwVZc7gfFpWCbo5HQb9b4Lqep/KN+sYiUifkb6kCln2wuEmhIwqj5RBSoxFPES8JZLKD4VxO3GeH3LbH+JcB6N5Q3TMfF3Tuqe5oA8DwIfNd8eZC4e50KUrrphr920w4Onu+Argg+aRo4DQDwIWH3TvbE48QqV/2HGjM8XBc+X43HW4Ilpc9SggfXi5DoZ1k657GLgeL8tBz5a8GnUcKo5f/6D65+fa8T43HuvhaJsc9/3HD985qt8dp10Pu/5x+8zxynHARqex+fSofj6xvPs2p0x6oIoz398AODdH5323qROpheM01fSYaQSmEZhGYBqBaQSmEZhGYBqBaQTeFxGYAuD3RTNMC/F+jcDzn/0ERP5d3u7LqjXKr4vYR6KaCGCj75v4t3/0WSQ7LmYSA8HeHkqqCpvsmjUNlMWyFwT8EyaRyPUbA0WCjaSVJfhKIDCMGQzHBEdYcSIW9wulEoLAQ0DgLYwZaGZKHzpXU8EWfHGCWr2GtbNrKDYr2NnYwsa7t+HstqAGIZJAmC0T54hokU0T/2qMech2Vqh0BZwQimTWqMpFaHpLVeAaGtqWjksPfQiX772Mr/zxJ6F1u9CiAL5KeXgBLVZhkY9szoKQbUWFjoZBDGP0hOoo1WkityXZSRsEZzkrZgJPSeAbKsPh2NRRqtVRqlTgeC4qlRJM20Cv10PguEj8AIofwkhE2alalGsUSQBVCeEp1GZECBMYpB4mOBKrCGEwVNFVsmQNkOgRarqCVVvHxXoN82YBJdWGYZUxcH0MfAe7e5uolg0sz80idlx0um2YdhlGoYYB1b1Shrk4g+LpBejLKzBOnIV+8gJQLAKmIQpHUF43kKg62xXHAeVuFku4imoAYQSv28Iz3/4i/uIv/hDbW7c4n+3SfJNzu84uFLG5s4FeP8Tc/BKS2EO/38Xywgya5QLanst1W106ic6tGzALMzh/+Sdx/p4P4OlvP4+//JO/gKUDc7NV1GsFnL/rPNa3t/Dt7z6Ljd0OTq2dg6YasK0CigUbr77+CgplUmNriGINplliZW0cBzB1FY1qGXEU8kYJ6q9m0ea+fOvd62yVPFcpYe3kSayeOIWHf+rjKNRnUG4uQler6PYG+PrXHsf3nvsuw3wyRQ9cyvuaoB+ocBUNThxgMHDg+SEGocKbDWwVWKzouLRUxWrdRtXWWQG5sduFl4ic0L4TsQrYsCzYjTL2HB+3tvsY9GKUTQ0LNR2nF4usrqac3olmCHv2JMBMmeqgY6Pj88/61h5q1TIWmmVULFIfhyjaBCZ1tJ0It1sONrsuWt0B5wyvFU0UDRUxTRuqAScCXBbFC7V70VaxNNtgK+R+t80bMBwnRKtN9RygUi2iVLLRarVRME0kgY+9jZsw0cXHfuKD+Olf+FnoS3fhsW+/gE9++vPY67swNQPz1TIuri5AdfYQ93dx6dwqvvfMt3H53gu4756LmF05iSdf3sKfffEZBJoFI3ZRNXVUK3XsDshGug/bMFGvlGDbFm7d3sTAj1CuNHlO7HV6rFqdbZZRLhKg7aNia9D1GLe7G7h243s4tRLhx+5poFhcxZPPxfjWmzV01TKiSIVFfZ4AR0wjMoStxahWCqjWavCCGDc3thAzwVAZhtK+m4RUs6rGeYLrJQsVmyySxXxMBKdcb8AqVaHZZcRGAdX6LMqVGudqC0nhq1BOXJUE5zylC0tVAUTyMGe/ciWFWKmaTars8s8tec64ekYsNhMEZnwn/peqgGlvC6t76V92XiAIrAiLewLDus6uCXw+5c2lcvJGIfFs4G05ghSK/+O5mgzVVbikFg8CeLHKAJjmet5zk1vE3G9TO2TcbBudXzVPK7u/fsISd1JSwgMXocdIaD52kwA1568fe00CwAwwc9feB1zHlI9SWT8Eq8f/JiLV2lk58gpWGasxa2I6ltXAE25zEIfPqycz2E2AbEISyIPADkHuDO6N3TuzSE5B7TjekQByvMgZUmcb9eFLQORhf8gDqkl9hz9PVc7yKhIMTgRKqQU0P94Pytedg1x8rVzuXTFaRMsPQdDwGFmGdLjwHMU1zDXa0JR8OJ74exND1hR+80aN4UnjfTGrKyv6h6ApPxYyJxTZn9KhJus+3iayT+avLdXs3O9y1tXD2FI503pkGwgm9VBx1UkATrbDwRB+sqIyD/ayuB+i9r0TaHscKH1QHOX7x1E/HzRj/CDKOj6u7uReh9XtOLE+6Py8nfxR8Tv4GgeDx31zSW4TzFF14ufiBAtt0Zvfe37hg+I+6f3jgdf9Y+lO2/aoMh2vHPufOgd/jzl4TthXFt4sI50NRh01JpU7b9N/VL1+0HE68n75+WgKgI8M1/SAaQSmEZhGYBqBaQSmEZhGYBqB928EpgD4/ds205K9DyLw3Gf/c9KiCqtiIqcEcAkpJSFDBQJ9G3sB/viPP4eyo6DhA0m/z2ouUq2RgjdUFcSaBkVXodMCMCm5WHYrlKmUO5cX7miFnmRidAuCtHHCVqmarsFNIoRkVUql0QjYqrzQQdCXFJF0Hr1vEDAgJaFtoFytYmZmhu9z+9ZtdPdaCBxPqIHpCkKiJPJTck5eyv82tIcmCCwXQaXVIKnIHFVDyzJw98MfwaULd+PRP/pz6N0ujCREoMYcJj0hAKyJ+vN10oUGwXMEL+DF+vQnPYIgh0p1ogUEFWwp7WlAaGowymS5TTDKRuAE6G+1GY4YBQuqbbJqmpQjCkF0sokOKD8vKe8o3j60JIKnklkwLYQmsOlYWlzitXQVehzCViKUCWrpOk6UK1gqGpg1FBTJhtoqIPIJXJMNrYNeZ5ftdQtWCUli4Ma7tzC7MAdNM+F5CQKEUEoajIaNuFSCNbsMNBahzc8C5SJAZbYLUEpFxPb/y957BUl2nXee/+tN+qzMsl3tHTwBkABFifKW0kyMFDu7sQ/7uk/7tLEvu68TG7Exu7ERMzszGzM71GhkSFGkhk70BqAEAqABSPjuRqO70d3V5St93rx+4/vOvZk3s7JMQxQFTGSRje6uuvfcc75jbvb5nf//M/jPA89nm2KGg6QSZm/uGI3mOt69cx2+P4AsKdxG6i/dUHFv8y4UQ0e+lMdmY5tVrGwTnbMBNUKn34Uu62hv7eDSxUeg2hWcf/RD+ObXn8N3vvIMauUc5io5VKo2PvoLH8HVGzfwyutvodl1sLS8Cnfgo1SqQtUMvHPzKnJFEwNvAFUtYH19F5ZpQVUi6KqE1ZVl9DsuK3T7Pcp87EEzJfheD0XbYBvzRy89AF0jEA9UFhawvHoKF85fRqG2iGajgUangf6gA38QYXezj40ND2/f3sZWq4um24UfBAgiCV6sQJJl5DUJJ8o6Li/kcKJsMBD2QmCr5aAXAl5M84ty/boolktw5Qg3NrY5Z24U6CgZOoq6h6WyjGqpBMcNMQhIHQ6ooYu8TnbrFna6Ie41Buh6IQr5HPI5E86gCyUOOLcvYYLdtoNOoKDlkvZPRo7moQYUDJmti/1Igktqd5p6QQhFiVDNayhbCk4tzbEdsu+62GoMcO1OA6quIJc3USkX0O/1EAxcBP0umpt3MV9S8bu/9Yv46K98HG7xHP7yi9/Bl771LLp+yAC4qCq4OF/BAytzaG3cxMVzy/j+89/Fk088gscfewT11dP49o/v4NNfe4mttbXIQUEjW/klxAawvbOFyAtgGSqq1SqCCFhf34NhFhAEEpqNFmxLRz6ncp5hRXZRzZmc7/hu6x7urP0El89quLwMqLqN65tz+PZPimiEFhTZhClpCNnS3oUmR7A0Cfm8jWKpzH1wd3ObD2cQtKVJSmuqipj7d65goZyjcmgO0HGRGGEQMBw2VJUt8SM1RqwoMKw86vMnoBoFqAblr9b54ECqih1uhid/GNvmTO1Lh+pLwd2ESHB8Q3Sk6stAn3Q95UVGrHUiL6UknBbY5T7idql0FoSt8QU8Ywv+oYpG2EiL9YBAtlDP8VERLptcFkTZdJ0XSRiEMRw6QBJTvnbKYc7J40fqumyu07SsYTAESJ0OJTOb96k6c6hcHn9pZ+Ff+hMGplmYJoLJPxbAJQFoyffFgaTsz6d/MBhBqOkKtaw17rAuI/H0OODL9O0YBEpfYxPqJgZZE0BSMPFEqZuKx1MAPLapLGozLQdwEpRhg7mN/L+jLTNHACB5v48zzMxxhKwFc+ZQxFCxPGF5nPRdakvMBygyfZi0RsyTSaDI/+JIVOSc81rmcSvyc4sgpakQxHAXD0uHSzYbdFq+6PdsR07UJ+mbdN6JQxAjAJwFJSmkHVMMMwDOwqOR7TLXKzn8wIc6hirbcQXw2EoxOamGCmkRuWF9+HOQWCuGUGasmZl1JonReD+Ifqf/pWWkoGXYvmQdE90icj8fBeynzT6Cy6P5O0VhynXYf+fPAgBnY3Zc6Dta5qZDraPg2XF/TtcdpGrNRuN+6z0Zyfdy/9i4z9Qz7cfsuMs+bzKf+LTxcNz4TF/JJ+bBxCGag+458pmHuE4ctx6HXXfUmDpun73X697LfemcnHYw56jDD4fGIgHA2T6ZfEb2/vcPAE4/e6Qvucz6kKyP6fuN1/1ZDuDjTInZNbMIzCIwi8AsArMIzCIwi8AsAu+TCMwA8PukI2bVeH9G4NUv/48A5ZGUNLZlZZgY+4gjH4Gkoe9peOPaBr74xWdQCRRUAoKrBGllyIqEUq0MM2+iOj+HWq0Kg/LPDgYIvAEinVJoDuA5Lis92RSZFLF+BD8ky+IQ/X4fnV4f3cBlkCVFMUxFg2EYbP1r5fOcD7e510Sv5SAkC2SCHjkTqmVAs20sn1pFLl9gNfC7196B4oewFAUKbTBGEcI4guv56LY6iAOR8Zhz9RLEZpAtFGq0WJDlqCdp6KgmLj/1NE6fP43vfvovYTh9KFHEakvayCaFsxbQ9cLsk5AmuzmrMqtHWcZMoFMm0MCcFj7lr6ScrvRsVYFq6oCuMtyUdLJyVeD7HitLIy+E1o8gk/iP7mexscz3maaNfC7HcWnsNuAMHIbukk921DLnR7VlCWZMNtE+50c2ZAVzOR21vIGyJqMwUJAniE35nglV0s6wonFeTVlREQYu1MiDGvswjQIULY/N3R2G0OVSGZ5Dau0BQmkAzVbExqpsINZsdGwTSrEAPWdDLxaglfKICWaViuhQHRUVPj1O1eEqCmLLQKzKnKtZMTQousk5ljXV5FzRuq0jiAOEagRXkRAPXKgeaaeZYMKPSD3uQ4k16LKGXD4PV9Xw7W8+j69+8ZtYmq+gWjKxujqPxx5/GLfX1/Dam1fg0uEAxYCs6LCtIsgseXtvE5Iasy1zoVDDnTvrsEwDrtNGvVbB6ZOn8O6tdTi9EGEYo+20MQj7yOd1mERUvQEWq1WGXJ1uB41uC5cevIRTJ1bx6Ic+jFbPQbFSgp2zORdtGFq4eauDv/rCd7C204bDCl1PZKgm+K8AZUvGclnD6ZqN5YqF0HUSiCvDZSVkAF214boBq8fXGzu4fm+TVcW+J6NkaCgbMebsGAvVEjw/RLvvs9LS1gBbBywrh43dPtb3HEhmnsetH/potNso5SwgcPnAB8XMjRUMQonHq6VLKNkEeDUeuxQ3lwTpigrPG0CRfOSNCKeWy6gVTCxWC3C6Pdxca+PqusPq92q5wDmanU6HnQAGnSY66zdwfrGMf/pPfxcPffRj2PbK+Ld/8lm88MobCGQdgecjJ0tYyhu4OF9EUfFw8cwCnn32q/jwEw/jqaeeRHX1HL7w7Bv48vfeRI+ssEnFLcWsOC7XSpyv2Ol0EUUuOwuUKnXcXduGF8jwAwntZgd5ym1N1tF5BariQwkpZ7CFhtfA+s4VVItdPHIihu85aEXn8I1Xytjsk7q6CDXQ4EfUlwE0OYalybBtC3nK8SwpWN/eRXcQIOT1V4amRjDlEDklwkq1iGoxj74zQCTpCCQC7AGvaaYUwzJkqKQONhReRy3KZa0VUKmfgJ4vQzEsxAxSSXNL65EYTwSiCEqNNsHFYRHBdeh3AnrkwiBUuKn6MwW7lC6ATq5wERn4yznJE5/cFBSK3Oq03pJhcwxFofEsQU9oFh3uSa1QBQ6mNSRZN/nZVBU63CIAMI0/YaYoXBU8so8PaU2m74nDSIyDMnlYRR4A0bYhXEtgnlDSZmhV5gzPvs3uA+WrCcCbAKriAJAoZQh3U3w9UZaAnum2a2p9TEApMSLO5GsWfbIfjgo0nmW8I7CYIGfxgLSek6qfTH7Y9LIxa2IRwvRkwLC2dJ4rVbfyZniqdM1yp1SVmXZFAotF3uMEwqe5SLmKqSHw4Z+Zhk1IFKbZq6laYoiOQ0RuBh8IS/pmss/TgxCZwgQAzhr8Jn0leKIISkZMLnI4J8A8yY0ch5SaYqSOH+XgToI6vD/zT5ahqjcBjkm8xBPFdWkvi1JGY4YVwPR5SkzGYR5nEeYRtBfW3TSfhP266PtR1PjQRaK8p6IYhCbzd+wfVxmF8xAIitKEVfSIxAyfk6p5xwFwCib2A+9xk/OkHekcZscBAcp53UjzSk8qeicOMXApB1hrpzNSuJUk9RrOgaTfhzEb5TUeG4cTyu80vgeN7KNA5yRw2ncAYaLgaeUdBRKPquNwjByiZJ5s31Htyl4/Daod//5RB40D4KyhwOgAjrhmApLT+jrkY+PraHaOHLY6HS/G42NoVF72BZG+Xw66Nr0reYPeR58M25JZvEbvoYNb917als7LaaUep7yx8THqhMO6IDnElrkkq7TOHHxLI3vgK37/CEletmnaoOQZUxwrhlU9rPBDWzHq9/fQtVNLHjuUMrkuT34umAHgI3tndsEsArMIzCIwi8AsArMIzCIwi8D7JwIzAPz+6YtZTd6HEXj3uf8VcUS5exUEQYwg8BCGHis93FjCXivCN595GT/88RWcqpTx8IlFLM3VWYkmKTF0W4KWi/HYU4/ixNmTgG4gJnmi50LKyQi9AVsXk+qVlKOyorHqTlFJHQc0d3Zx89YttLo9zj0rkyJP0ZDL5VA/eQLzF84i0jS0Wl3cePsObr5+BY31dZw9u4qzl86htnoCPnFARcfenXWsXbuOUs5GfaUOmGRJG8AfDLB96x6+8eVn0NnxEA7AdeS8nHkFRVuBoQmAS4o6TzZwd8PH6YcfwfnHzuDqs18B+n0qDFFIWjbagA8gxyFk2jcNRL5PUq3quo5cuYRcuSLy02pkf0zAREfPcfDKm1ex1+lg5eRpnD13DqZhQvJDxK6HwHUgkYJNJkDuQ/UBhcr2Q4bqg3YHnb02KxOpTGi6eIaioNVswWl1UdQVLOYtLBVsVE0FeUVCTpGQ11TkVA0GxSqV+NHufUybpqS2jhESTKH8zawaDiGztTQBGGqfDMkyGE7Txr1O0Io2T5UYsUYpjBUorDxW4Bkaq/Fk2vQmFTcpnDUFPqk/TQOhaUGxclAMGzEB/lIBgaZBzucg2TZ8gsKkDlY1SKpKskGEisT97OkqtFCCGVAdFISahECLaQDAkDWOFdXRCQJ86cvfxIsvvoxaJY9axcbSUgWPP/4wrKKNN96+jlbfw9pmA36sYnFxFV43wNq9DbaqDmKgOlfH7vY2HxJoNvdw4cI5lMtlvP76FQwGPudc7rp9OMEAUeyjmDNZ6Vkr5dDe24JNqlkphGHqmJur4fKlBzFXmeecwYP+APliBXutAV65chc37rZxb9dH25EQ+D4UUPw9WFqIalHBQtVGJaeiWsoxRKO502r32CraCyPIqoGe40Mxc7i7u4d7ew04Ac05DUVNQ0GWUTZVLFcMmLqGnZYL2bCgGxLqc3kokox3btzDva0O53Pe7rbR7ZP6F7B0g/s38ANWZ3p08IFE+QhZGbxQK8HWZXik3g2AXj/g3MR+4EGRPeiqh6X5HM6u1lEg+2rHw+31Ll6/1YKjyCjYOpZKeZiKhEa/hUFvD+HmDTx9fhW/9wf/BCtP/CLeXB/g3/7xX+LKzTsIYpVV7YYqY87WUDdj1G3gqYdO44VnvopHLp/GEx95DHMXH8PXX7yGbz9/Fe12zO4ApKhVDaBSslGigwpRiDAeCKioaJCMPNY3G+j3fUgRAXINhk421kDOVlGyI1hKH37Yw+5gG5C28MTpEM7uHgbGKXz/zhKubYQInRLUoICYEnVLAfeZocko2iaPE0PXcXd9A23Hh08HJxQdphZhrqCipEZYLueQNzTs7LXgRhoGkcw5lW3T4EMZCMiKQcJ81Ua5qCNnGWh2yA7ZAIw8ls+eQa5QhKKYiAIVkWayUwOpy8nKmyEwASXKVU7CWYnytJOxcsDj3dZtzu/shwEfSAjYyp7gD6mRBQCmtYpGgVDoivy+VK4AvyKvp8C6ZAsszsTQGQmTbPQpNy0DYDrgQiroUZY8OoDCJrZRDC8M+XfaJKbDIKwNpUM9UcRlBInVPteEx+SUDf3kvUsHadLN5qG6eNo7OYV3iZKZ18Pkf4dtVg/L5nzI47a3KXNjxePEZrCAxYk6keqTAKzJ/LHDrf4E6qV/53QGDL7HbX6zII/ixfXjXymdTqFWSjtSUptEMdkMHsK0KZvY6bcmEMpYVIdxoZzUKYxPgF3S3IwCVsDNrDr7IOiVfUjq5jHZnVMVWhkeOblBn16vZKCQaOMUkJzcPD4mRkEaz18roKvoOlGWiKvol6n1pOvl9NhCBjBmlcfDBog/jGyrRWSFDXQ6JxJgkal3dsymdw+homD7Y1bcqRKW7U+nEIkD50eqlE6enY6prKXzOLDbP6Kmg0GxNoz30AgA8/eT+E6C3mnfz46fVAk6LH9iPmSvPc66cNDH/4OA51HxOOj50+qSVelm2/NeVJCT8ThOuw6L1f2qpEVZo7zm4302UoNn59m0Z6RjY7L+0/JOH7SuZNez44HM6fWeLH+yvscp+6A2TmunODeRrGwTqvh0bUrrxO+/TL7vaXVJD8KkDhfDZekAC/v7GXdj82AajD1oAGaU1ceJ3yHF7MspLd63431JzzhMBXxY+fv7f9wZ4fB7j3bLOPLZ0+gyjY8ZAD4ydLMLZhGYRWAWgVkEZhGYRWAWgVkE3j8RmAHg909fzGryPozAxo//BRSFwB5t4hMIDEicxhnkYtnAnXttfPqvv4k333oXp2tlfPjiaazUFzhXb4wAkewikAf4yC8+gaXVRagEz3xCBRJYKkzlEKDifKCyAHpBxEov13Wxce8e1jc2EPghJMr/GwqrZ92ysHTmDGpnz0DKF+C6PsJAQhTK8Pp99NbXcOXam+g4PSwuLeD8xQdgmTaUgY+1mzcQRAOsnFqCWTTgeR6ef+Y5fPcbz8Pvq4hdma1m1djDQtXE/BzlVZWgU7tlsmPO4/r1HubPXsSDH76I7deeA9wu/zAMya6VNk58RGQJzVBERhx6CH0H84s1nLt0AbXVk5DtMkK7il6gYu/dDbz5yltw+h4ufegxnLx0GfmlBWFrmuRNBgE230ccBAh9F9GghbjVQLy9B2lrF7i7heDeDvq7TUQBqZgUyLoFN4rQ7vUYfKphgMViERXbYMtqhcAObbyTZDmxKeR/61M/8+aMkigCyV6aqiKUSvxFu0RRmORujiDrGlgBSECGhOJSjFARv+gWUlsT6I81obAiG+/UD5u2ngkKR2RjzcpocueO4MsyQoK/uoVQ1qDaBRjFCpRiGVK5jLhUgF+04edNeKYGl3KrKjpDK9ps8aQYbqJeMiUZBgFtUrh2uvjcl7+Fl1+7ilq5gFrRwMp8BY88cAGGaaA7cNHse/jhq28CWg71xRVsbe+h0/O4Gyg/8Xx9Ho29HYReH2E4wNLyAnRLx5vXrnCfu54HWVPR6XXR73a47Uv1OZRzNtrtBjx/AMNUYegqdAn4pV/8Zfz67/0+zFiBms8jJDW0rKAfqWj2gWeffwVf+frfcW5TImUEj21b5VywtYKFQgLyTV1Fo9FAu9uFmc8hUlVWX7e7LvxYw/puCzvtPmLKbawaKKg6SqrG95dyPqqVPDo9H14UwsrrWFmZx+72Hm69u42eJ0PJlXBvbwt+4GK+XOExQaczSPFMuYfpF0FAyuFqqDEqBRM5U6EEr6xw930FzbbD9u1g+2hgZaGA1aUKlMBD3rSw1/bx6jsb2PVc5E0NFUNDtVjAXreJne13oe3dwSc++gR+6xN/gPylx/G3r9zBJz/1BdzZ2EEYC8WspWsoGRJKiod5O8ZHHzmDnz7/DJ587CIee+JRlM49jC9+71V8+TsvwXMMnmakxlWMEHmToHoJqwt1ROjj3uYOuq4ESStip9VHr095hik3L+VAJscDBZqmYKFi4OSSDcQN7PY30O3dxvl6gHjQgFo6ix+uFfDKLQ39bh6yb4JOiLDyVZU5X7JlkGpaYXvknb0Gul4ET9IRyToMJULJiFGzFazM5VEwNR7HbSdG1wdDdbY9Dz24/R4gGcgZMearFqrFHJxBhM6ALJFV6MUSllZOYmn5JOJIHGigsSqUvNydAuRy6wSo5fzkMuUgjlFQDWi6yu8Bx3Xh+iFC6mCJ4CxdTT+hgBI4TnJ6J84KyazPAGCyjhWW96QI5lKZh5HjBK0DBICTQwUEKjM5ZClFAKtMyXWBATCJgZMMp7SepA61VCdW+IwD4CyzPAgAT6KmSGLk5gAAIABJREFUFKSm9rRDADxxYXbDd3KDeVqeRgGdJ1SppL4kiJ1sJvOanF6TqhiT74mY0doq7LJFruURmhwC4FSRmig16bQEuXsk9DH5FDIBysdIrthQHtt4P4aCaToYGAVtTGU6pfz0SipHaLmT19Ah0qcUeApduBjJWVX3VBiWktjkFccK2UxU9mcwHu/4yY3+8WcQGKX4iQMQwy9qA703hwpnkadXqO3FlQeBQP4UxSr9TD2PhK/iUED6NRmHwyBedgxOAg3+vDIxdDg6CfyYClqmANq0XtlDDkcBzyyw5bHOj00A8HCOjA/Ug9p5HGBLADjtl+Ncf9DH+/u9d3jgItPHRwGso2I3PhSnH9c4bPxlYephY2dyHE+LyVFtOayMUT0yn1MnHjJZP/FeGIHhdD4dOCcO6six6Xz4AYWDizgeAJ68/zgxm9bGabHksvizmZgr6fqTvXZy3tPr4/B+4Z8OUxxk152pa/Chqvvx1o+N7X8kALy/7ePr6zGGzH1cMlpgj9Pv2dzP9/GQiSCL/tv3JVvvucjZjbMIzCIwi8AsArMIzCIwi8AsArMI/LwjMAPAP++Iz573gYrA1sv/kjeHyZ45JNDDW6+0ky/Dj1TcvLOLP/3Ul/Du7W2cqhXxsUcu4PSJk7yB4Plk2zyAbkm4+NA5mAUDqqwi8AKGRYou4AIpwnSyOKZNfLZEJBggs2Vsq91Cr99DEITwXBdNyuPrBjCsHBZWTqJ26jQ03WJ7YgLVlB2YN4gDHwO/j9bOJm69ewNOt49yrohabR6FcgV+r41et4nSXAGabuC5Z5/D899/CbGvod8ZkB8zqyuX5izMl3UUDMAkNasswdMtXLnaxeLZB3Hx8YtoXn0BstfifyBTblBeVGJhLT0gZSoD3ACaFKO+uIDTF86htLCIgWJja6eHm+9uwumHWD1xBpc4F2ydc2FKYYjY6SPyPQTdHoJ2F3LPhdx14JGCs7MJv7OHuNOF1hvA7HtQSeVJoJzstGVNqFWp11hVF1JKXMrozDarEmcBJfJDeYtTk1WhRIrIo5jhc+pmlsiihhsznMBQXMt0V2Y1L6mcWaHFKuKYnxsmdrCs9mMbb8rzS+pgmYG6yAUdQyEVMf+AgEcMSgmdbiYL+1cdfihD0gyEqoHYthEUbASlHIyFGrSFGiSzCMlkOSZiQ0dAinJSk8eksDQJS8J3few1WvjsZz+L13/6U5wo5LFsGjhTKeHhU6c5RzRBVqlYwsu3bqEdAfbSMtZaDnY7DvyAlNwm8oUcuu0mK7MpF6xlW1BNA1ffuY7yXAntbpPttne2t9FuNCEHMU4sLePUiRVsb28ilCK0+m3kbQ15ycVTH3kav/m7n4CpW9ArFVZbU9/JZpFz4v7FZ76EF3/4GisiKeaKoaJgmzBlCRXDQD4GSqYO05Sx29lFN3QQyCpCmFBgwvOAZmuAVpdsmEk9GUFTFRRMGt9kCw7kzJAhZM4uotVqwLAVFMs5BsI3bu2i7dDY0DGIHJi6ggWaS54LzyfFc8T5fQkAk/qZIKYhR6zqrRQtKLaCzmCAXi+E0ycVOW00hqxsJQVzyZKhxT4KlA9as9CPFVzf2OB5YEsSyvkC55W+c+sKjM49/LNf/yX8ym//Hqxzj+FTX34en//a99Bo99kymWCgrWuwZB95aYCVgoynHjqFt1/9EX7p6cfw6JOPQV48h89/68f40rd+hIGjQpNVRJEHzQjYurqSM3BqqQ67oKDTd7G20YEbWthqdOH6AfJ5EzFZOFNbCXxGMgqGhLMnKPe4h2b3DprN2ygaDnJaCL00h3faJl54w0S3X4JCiYbZ+ljmWBEwpzzSpAQmYNXtDVil7cs63EiGLkWwJBcLRQNnl+dQzhvodrvY63roDCI4fsyOAVHoo9ftIVZNaFKIoiljdWmOleN912d7bi1XgaLnMD+/jEKhBF2jmBGBBXRS4Gs6IlJSk6KXTmPw/CM7/BgaqXQJeid29l7gw+dc45Rnl1Z0OixCTgEBJJnwLeklFXaNSOEvrwVprvPEQlWoBun/ZLFJptD0GhEHQ2j+EggV6wo9QyBOGkIpgBVgKrGGTt5UvKqlyjz66YQYJouDhO1vahOb5Bee9rbOKGlT2Mc4cmx/dFTO/s1haldGXZU8QyyZGcXiEPCI9ZC/EpUyQ8ipZYjDNRydCRY3DF0KkNM4JvmZEz9gkTP1QKW00DpzL2ch42Tzp8UtBZRZcJVex8yBbPuHzRxTbqaq6CHgGZpDJ/lvp36qGrVC5AweXZtVPO67NZP7eZRzNwHqU7fBR2h55Cs6slFOWySGV3okYdywOLVSzo4VztObAODDoBXPBnp/piB1Av6OQYJh7uYU8KTjLR28yWmKbI7nzLge1iM1mZ4Yg8kUOmQuTOmviXoP+yYDyQ+CcWnfMQBP7bSz8ChRgk7Cy4OA6FFAZbycEWQ86L6jypu2NgynxGEHG7J5kafYSGfH9FGxO+zag342OX9+lgD4sJgcFpuD+mZ0T5K/PjPeJkHmcfpxOh4fX0WmlXOcsXCUcnn0lKMPskyua9MODmR8+8XrJY2NOE0kDpZk8lsf1Ibs4akDlv4MAOYVa/wA0cRY/6ApgPePy//KAPD4QjD62wwAT/3kMfvmLAKzCMwiMIvALAKzCMwiMIvA+zMCMwD8/uyXWa3eJxHYeeXfIApJPRNjQHluFQIBInekG6r46WvX8Wef/gIGTozzK3P48INncPHsOVSKZRAY6PTbkA1g4UQdqk72nzKrU3m/XFLYrpNgr0n5blMFKuWjJAPZOEzUTyHn1u0O+njj9Tdxb32b6CEsI49qaQ6GbjGkMHQTuqFDkRUBNHSZFYz5Ug7dxh5uXHsHb776JhYWFvHAI49i9cQK7t59F91OH3furOHq1Rvo9RwGWoHbZfXcQsngX0VNhkH0QpXgaiquXOnj5OUnceqhM2hceQ6y32TYQTbZvFUcywgiCS59j2yb/QiaZLDqjsD1dquLV668zTlan3j6F/Dwk0+hPr8Av+vi3Zdegbe+A+/eJtztbQSNFvxOF2HPgR1Rbl4FWkigbcAWkZSfmBSv5K9L1sy0dyOrKsORar0OM5dH3+2h3d5lFaoayWxNTYyX+kMmABCFUOOI4TDBM7LeJQDL1plDZZrgLmS5yqpmmVSdKmDqkEwNQbsHPaL8x0KBx56vyW4ZqXojGjuSBIPUyYjhqyECUh5LbB4LLSIVOMFaBV5Mls4yZDmCrkl8+EAj8EuAkZLIMsiR2N46VGX4pBim3Mq2BSdvIZqvQanVoRWqMCt1FGrLKJ8+B9kqwKNcywMXn/rX/xKvf/NvsKJqWIGCk4qOC5UaooELxbLgmAb2dBVNVYF+YhUvbzSw3SdlsINibQ75ahnbO1sIfI+h19LyKlTNwtvv3ISZV+H6XRSLJWys3UOn0UTkurh8/hJOnzqJnb1t9EMXbacLQw1R0/u4dPESfu23P4GBF6G+ehqOHyGUdBi5KtbWG/gPn/wLrN3bgef6DJbJqrdg27BlGdrAQ14ClhcqfOBi29nBQAsQqSYaDQmhJyEYxOi1PQwGARzPgxd60EwZuYIOQyOX7BiWqiJvmpgrlqAgQKO5Ad020BlIuL3eR6MbI4hiaEaMYs7AYrnMBz3cIGBbbaozmQUQAA59D3lNwUqtimJOhytTTmgJzbYLpxvBHYRQCBKrMWwtxEotz3mAldiHZhiINB2OpGDj7jq8bg8L1Rp6roO7t66iFDbxR7/763j6V38D+skH8b//q0/hxZ9cheOFiEgprqicU9eAh4I0wOmaiUfPzmPj5hV8/BeewEOPPYJBbh6f+86P8cyLb8FzVJi6DkkihwMXKlzYqoT5Ug7Veh6amcNe08Xbt7aw2+zDj2XYhTwrf4npUO5wop+2qqFkx1hcHEBXG2i37mHgOijmFMwtFPnwyFe/D+y084hjUU9DN/jgSxSSxXIIXZVhWwbbd7f6LnxJKNtJGZuTA9QKGlbnC6gWTIZmm3sd9L2YrcolSeXDMu1uDx5B1zhGjtpRNlEpW3AGPVaCxwrZT9ts2Uzrco6s6S0ThUIe88uLsAslxJKOWDLY/p9wKHFgOvNBJvdaQMpl4rR0jCQBtrHMudtFjlY6XEJSebqT8gWTk4DId8uWxAQtUgCcWrCm4I1zggrTXlpqaLylgiSR5lRsrgrrSYEjs9CI700OkfD19L5Kz5LwYabxrywEzoKMg6w+qd7pZvkQADOEEeVOwqbstbz1nSiTBeweKUFHbRgvg1kvq0FFWxl0J4dzhrlixzZoR3/Z39oRyBRXiYM6QjGZmHLvA0qpVnXc6nqYuzi5fkzRmumTyZhMhQgMgLO63lGu2Un4O+2jUbbf0p+PK8MmlHVpLEXlRL8lfxb9MOrjtLys7fPwGZnKHAZ4xCPoP+MnEEbAJdNn6YEFzuWcUSZmoOy4alFMiawCeDLm+/qAu36k5ObhNKHiHrYnzc2cjr2MxXQ2DkJxmwXJ++fCvhixy/y4xbUYluIAxrR2TPteCrcIVo3gpPAiOLxfRqvBcQDd+DX7lfBj0/AQgHvYdYfBwyx4nQZd77fc+6nvQetatj/SfjhOv01CvqPac1RdjwbA4mDicSDv5BozvpZMW4HGv/cPD4CPft5h6+RRP5u0gBZTctrhJFFSqgAergfDNSxdR8X6J8o4On6jctJ18+B7JvvmPorfp/w+fs2Oqs/PCwAfHZ+fiQL4oObOLKB/FkNmVsYsArMIzCIwi8AsArMIzCIwi8DPKQIzAPxzCvTsMR/MCHzu//kfWFFmagoeeuAiTMvkDbv+IESj4+EHP3od3/nu92GaBZyaL2JlLoflxUVW0xmGCc02sLAyj0KlAM1QAVIRs4KKNgJEdkLaEaB8krzpp8iQSBlK1p4MgclaNmJ1Yd/18PqVq7hzb5OVtqQgtDULuqpBlhVWrQYgYKhB58d4sHM65uplBhK9Th/ewMfuVhN3795Dt++gVq+jmK+hWKgwKA5CF32ngU5rC93mPeiRi4quoES5ZcnSVI0RWTpef72Lk5c/gtXLp9F954eAt41IchD41C6yIlURhipCskFmaAnoss3f29zpAKaJD3/843j8Fz8Ks1KAahtQJB2QCth642289q1n8O4LPwIaLciuKyx2qSwGIuKf9BSjwPMQez7kgPINixyPGoWSwIwqc67hxZMrWDl9gpAr7l6/hb27mwhbfUgDHyrl+GSpGG2Qi75h5Z2mijy9UQKYkySVtNlC9rAMVUgxKck48eiDWLp4Bs9/+evQ+y50AjYR5QcWDJiBsCwhUGVW/eqDgOtJyuCArCEFZha2ydQmRUJsaAgMBewIHsaYX66hulDH1m6D7cUDh3I1B9xmCgYdUgikGAMtghN6CMIQuqJBVnRolTIe+e1fw0f/+R/BrM0hGvjo39vCq3/yn9H6wQswgwAlRcZCPoe8qiB2fXiOh3bfRcfxUVlYAkpFbFsmdiUFu5DQtXLwi2Xc63bQ8X0Y+RxMK89q9M2NLcgqKfECFIp5bG6so9Egq2gXjzz4IE6sLqPVbSJAgK3GDvKGjApCLM4v4ulf+DhqK6eRr69g4PjQrCLoBMW7dzbwHz/5p7h7Zx0SQaxY5MGcm6tCkyU4nSYMRWYoW6+XWdm+tbuJ3W4LbTeEbhQ412uj4aDf8+EMfB5Dtq1DU2OoSgRDlUD5VU1NQ16Tcf7UAra376LRbQPGHG6s9bDdCHh85GxS5BooaCo8yjerqnBCshj20KO8w0EEYvtFXcVKtcLXSnoA2dDR6frY2GzBdQkA02GNGDkjwnzZwMUzi7B0mi8O7q5vMcAPvBA765so2AV0O13srr+Lk2UJ/+0f/j4uffgX0NTn8b/9i/8Xt+41+NAFHUpQJIXzLZuSh5Li4vxSAReWiujvruHpDz+GSw89BKe4gD//wrP47gtvAKEFnVTDtorllQpsI0avsQXZd1Es5VGuVSGpOlq9AV565Ro6DiE5C5ZdgqHqnO/bd3vQQIpqBfPzPVTtNiK/ib1+CEOXcfFiHV7UxQ+v5/DqNR8Dz4SpmbCtHOfydN0BpDhkZW2pkOd86Bu7e+h5EfyIADBQMGQU9BgLZQPVog7TULHT7KLn0RwzQEc4yGK/2emhTy4LkoKioSGnBrhwbgESPNy9u46BayCIDciqDo3suclaX1KgqBKsvI3awjyWT5yCZhTYPpwO/CTyU2EHzYc1RJ5ntnNXFKEAFhJgtl6V2VWAveDZBlpVRP5fXvtZYZTk/k3WgHQjmbdO2TJWwF+hfhWOAwy+yEqelwuhDk4BsNhcFl7SBBNp3eWNaT5QJFBo5kzK1BfyYRCCAdfQGVNshhN0S2EcWwVPUTINId/EpriI0/h29b7Na266sLMVylzhjpEqRtNnZ8FQaqU8KuugbMFplyaK3iRGnFM5Gx0G+gKJsrqY7agzdc/AuuHGfSKA5TofuOM/rgYVuFPUhWFret+U8jkn8hRIK+KwX2UqlOejVvFTMurVFMbzGMzkc05E6cmYHoHiSRh2PPgrSk835PdZSWdtaEUFp8PRpDdY0Z0Zc6Ms2RP23AcogsVYHgHmaWrItF30WYyfNWXMHjS6DpsL2eFFripjEEdM6HHr2QROC6V9VrUsfpAFwGNDd0p9p827qXNxH8SamKuTybozDz4OTB7OlcMU28c8UHIUcDyqPuk4mhwDY7E8JrmbXO8OaudBAPg4/1Lat27uW3f3W0AfFIPpythRLY5co6dUeGw8H2PdHxXxD2cBfdC4P+g9lF0fsnNs3/V0eOeAsZ89jHE/APio8XrQuOT16TgDKLnmqL6/j6LGLhXvx9HBtMn4vddyJ+dSmmP6sL69v2fdJ7hW8vdX/OzqWQRmEZhFYBaBWQRmEZhFYBaBWQT+ESMwA8D/iMGfPfr9H4GbL30Sr//0x7h59XX8zm/+KvKFPMOAULbQaHv4xjeexQ9eeBmVchUr9QJW6kXkLAtxGMMwLOi2ieVTqxj4A/SdDoMSAlaU65HUYwQOFFWDYRi8ea9qGm96KqrKcCi1paTcvn03xKtvvYW1rW2R3xYKdIIWpBRVJAGACTrEMSwCJnKMhcUKiiULqirghOeFaO510Ok4aLU6aDXb8FzA0G0sLi+gVi8jllz0OjvoNDYQOU3YUoCyIcEgVZsaw9cVXHnLxekHP4rlCyfRvv4CYm8TMeU7DmhzknS0BgJfhRcZ6Ds+uq0221DbOQunz1/Ag08+iZULl5Cr1aFYOUDTESsmaesQDjzsXX8Hb333e9i6+jbaa/cwaLbg+QE8zmtLGYYlaARWwggqKTITWEt0ljbovZjUtRJCUshSjtG8jXJ9HvPFEsxIgbPbRndnD53dBvwBgScfCuEj3rSQEKkCbFA/if4Sm7IMbiMJsiohpJzHkoQLH/0wVh+8hG/++V/BdhzoXsh5OBVicawIFkDa12T4BIHCIAEaZOGqwZdI8SsjVFREusKQUDE1mLYJXVaEgayqoNFqod3pQFfJ6Jv6V4ama1B0ypEqIYhjOKSYHAwQewT+ZOTimPv0w7/zqyicWUIUugi6XQQbO/Bv3ENManLPhanKMGWZVdCRH7CqM/AitJpdGGYOerGAthIjsG20JQUdTYdr57BJlsayhFYYI7+wjMiwcXtjB64CeFKE+tI8em4fG1vrcJwuHnrwAZw9e5IV2QQadhs7rDav2wpOrJzAhQsPIVeoYvnsg0CsI4zI2tzCnbsb+M//6c+xdncNhciH3G2jZFlYWVpEf9DHbqeJyDYRm2R7raBUnUMYxHB8B22/Dc2wYVsVtNsetjaa6Pc9VlSXygX4voMwcqGR9bBGNuqAEbu4dGYBMlwueyAVcHOtj609H6ZpIQp7yOkSSpYJPwwQKQp6vo+m48KhfLARKUUl5GUFRV3BfNHG/ILFwLDvRdjcaqPb89HtDzgHct4my+YI8zUbC7UCLENmG+NWL4Bl5RH7IXqtHjrNJrq763ji4hL+m3/+z1A+exmv3+3h//hXf4bdls/rgsQAWILGlskeypqPB1YrWCwoCPu7ePyRB3D5kUfgFObxJ3/9bTz30tsMgDVZgWXKqFQN1CoW8hrQa+xB1VVYOYPXKz+OsdvycOtuE60uHVaxGbKSglqOHCixipylo1ZxsFLtQ0UXm50IjttFtQjUqgq2ogV870cNtPsVFKwCFLLFD0K4vstwlRTAlVIB5XIFa5vb2G13EZG5fQzYuoy8FrOid2Eux4c9dppN9FzKuE4ybgv9vs8AOFZp7qgomjSPPMyVJCzWi3C6Pdy8uQPIOWiUF90g9bFwLQhjyl3uo1gqYXF5BXk6GJOvwLILrDqn9ZptlWOVLZ0JxFFcCNmRMJYPh1CebVmALsovLieHTMjmmgFwkts0hUkyA0ZxGIjVscmGsoC4Qv1Lz6XDQSJvtACQ9HzyDqB5RAdA+GeidHYp4N8J0DJgFl8Uw2zuU944FfSPv1LFLIPVrKI3ySk6LChVQ6YbydlXOW/4Z6zwp0Eo3l0fqU7Fs/dVLalWao2dAD+20hZtorWe7aSH6k1S8yaANoWoaUMyisohfEmoNsNxdq5I1vkUbA8rJmLEJs1pWgCOq4DFXJ8JBemoUlmVpQiUgJdJzJP+GWX1FbEYQgCO/Qi+8v1jNs1pJTOFZvpDjM70K61LCg7TeiTlp2rXBO4JoJCpf+bvGT4txs4EeRi1MWs9LfLG8ljM5OxNgyIg63AwDoH4cVSLKaZPnyvuyY7tYWeO6ppcTNfymEj/njSIa8I/I5X/CACncaE+258TOe3X7KTY/+fhYQvR2cn8S0TpyeUpdM7enR4q2Ad6Jg5gpD8/Co4OR8ZUcpTM5X2Q9nhtO/yq0fjPXjcNHo61/xj5akW3Zefd1MaNZsUx4O5RUO4oKDtZJ57Hx1TkHnTdQW2kFATH7fepY368Q8a68fBITjnUk9wwCbwPGhtHrSvT7juqbzj2yTmq4fsuu14n7gKp/f9BbTwImIoDOaP1JVk2knfCNJv5Q2ZG1n7+kMumKZKP6pv9xaUH1u7/zqPmdhYAp+voUfcc9+fjb7Hp64gY18ctcXyFPc5dHH+1cJxLZ9fMIjCLwCwCswjMIjCLwCwCswjMIvC+iID41/3saxaBWQSmRsDf/Vs89+2v4dbV1/DLH/8wNE2FbhZgFupwPAWf+cvP40cv/Bi1uTksVPOoFAwsLy6gWCyzAlg1Law8cAk7a3dx7eob8N0+ELrwvB5kXYFhko0pKX9VuK4vNvBjCSrlryXIqekoFStoNB3cuL2O9Z0dBn2qpiJn51ldahoGVE2BF3kMGgkoaH6McimH5eU5aFqMPCk07Rw8n6BeD61mh/NSaqqG3e0W7t5Zw25zDydWVlCrlWFbGlo7G/A62yiaIfKaBx0DxHKAQDVw/XqIcw9/DLVTi2i9/QKkcA8RXM5VKRHEDQmqGNhrq9jeaaHd2sLifB4fevIyHn/6MRQXFqAVa5CsKqCVIalFQNGFYo1saIMAfq+L3uY2bv7oZXz/S1+B13c4f/HCiRMIZRk6qfCItAUBK6sp73EUhvADj5XQfhRx/mGycvZlDS5BG8or23VQ1E2cWV5Bp7GH61ffYjBvGxrkKIShGQKkc15Ssukma+kImqLCI7jK1swE1Ek4GGP1oQdw6oEH8MxffQ7Y2YPp+2zzTWDeUAnUy6wojixS9apslU3lSaEEx/E5p2yoGwhNE2ohj8p8HXPVKgPEzlYDbquPQb+HOAqgENwIfUTeAHHgi10tFdBMHTm7gIJcxOa9DbR2tzBnqjhhmzhZKWCubCNSAkSxB/geW2jLvozIlRAHolyyy418AuG0Oa+wQ6YfEGABWxLHUigsp2UFAcVCljGQJQxUBW0o8OwCXDOP7Z6PJoAO5a1drGPP6WBtZwM+Qly4fAnnLp6D47mcA7vV7aDV3kG9rODc+XM4e+EiZNlEeWEVkkdKRgvyANi6s47P/fGfwWk0UHJaMDp7qBcKWJqrwY8C7A56aEoS2pqOrQjoygZ8RQdMDWqelJIEKw2oag7dlou9nTaCIMLKyjJkTUK712IlL+VypT5Tgj7Or1ZRq+XQ7rfRDXRcu9VCsyOz0jkMe5xfNp84ArhhgGa/hyYBeE4Ip0CJY7anLigSFkoWzp3Kk5E8nEGInYaDd9d2Wdmcz1Nu7iosU4FtSchZMpYXyijlTTRbDsJQ4rUkdD3ceecG3OY2fu3ph/D7f/gHUGqr+NLfvoHPfulv0e6T5bDK6nQ6tGDIMXJKiIoe4NKJMkqqBz1y8OCls3jgscfQNqv45F99Ha+8vQVVynH5ihLCsmLUqhZqRQs56tteC2HgIopCBHEExSyh62m4/u4eINs8TlSJDk8Ia3I6mFCrhrh0QkY1H+POroPNnQ2Y6gC1ogRtfgl/99MutpsLyFsFzvXsepRDWeTkJkv3Yt7GXLWCvVYHW3sNBsA0nyivsaEEmC9bWJwrwDY1bO5so0eqes2GpOewsd1E1xkwPDJkA0U7B9sEpLCF+YqFE0uLePUnV+F6EjQrz7mkIZkYkH127EOSfM5vXMgX0Os6DIGLxSrm5mqoVKqcI9gJxOEc07YYAA8GNBcJDtPxAZo/tOkbsQqYxoGwmxcW0oRoWffPQClJEB4LkCtUpmLOpTl/6UAKuUJwjs/0XvEQSORCQNcyABZAknMGk3KYETTBKwGqhZh2/8e9aRCB3BXoi9SJ/Cj+y+gVOQ0uHfVBcmyTngEwnYwZV3FSYwQAyO7civzs9F4j6D2qSmKNnVYsAXip7S3Hlw5RJWWl6mwqh82ckw1iig2Bcbo+ycIucimnNtsUu8QiOBF479tXngoBE+Bw2EerIaRkteu4PfLQgjuFkpn97DTPcVp2FuJPe94IAI//dBIsifoIlSn3Qgomk85NN/IPEn8OoSZ30qiM4ffjEQD5l/qCAAAgAElEQVRO4WaqIk97nRFwAtfJ4n2fonISHCdN4hgkebLpnqk5cbOgLwO5E7maKCltc+baSdhCt06zSBdFUl8ebb08ipVQOvM8y0wiPoCWqt2TNh6mGj0OJB+Ol6nA82B72vspOztupo3F45Z1FNQbjanpsT4Yju6//rjPSttzmB3wYTE+6jli2mRszw9ZPA4CzuL+w9f5fcVOe6YgeGPrwGHAenq/j8bUcQBwtk3TFPnZeh8nlmNjIJO6INuPY+tc8po7qOyD+p2OWx1nXPO6NuUdfNSc2T8M6P2VLldTLOQPe+kMfzZSu2bX2MNU8Mcq9oCLjtNfP6vyx8faUZ9M/h5PnSmA/x7Bm906i8AsArMIzCIwi8AsArMIzCLw847ADAD/vCM+e94HKgL+7g/wxkvP4Z0rL+OJR4UFdCTpnBN0t+nhS1/4GjbX1nFiYR71ahGlAuWaLKJYKCJXLKNSq6G6vIxXf/oTXLvyOrqdHdSqeczXK7BKRVy/eQOGZeHRRz/E1r60J97t9tHabWHguPA9nzfwt1p93LizAccZwE9Ap1BZCVUq5dBMLcYI3pXyReRtHcuLVSwt1iCpMqvBWp0e51i1DBt5Ow/LMLC3t4v1e+vY3NrB1uYeTM3CYm0BF8+dgtfbRuBsImf2oCk9yEoMPzJw+7aMC499DMWlChrXXoQctBgQeoEA2GEA3Fvfw9ZuAFUzMFfV8cDleVx4YAXLp+sw5ypQCnVIxgJitQ5JqQIyxRaIZNrYF3l5tTBE2B+gtU51sKGaJiSTcnMSSRGwRWzeJtaSiVJH+J+K+AiNloI45qSdeP6vv4iv/MWnYMYxLlw4izMXz+D8o5dQObnCeZPJQpUgNmRN6HvSnJxs302PSqR+koydjQ3cXd/Eg48+jp0bN/HNT38Ku7duYGVxDksrS1hYWkJlYQHmXB32/CLbZ4eU+ZhAdM/DrR/9FK7j4szly9gNfRROrKB+8gTnF6Zct3pMoFvAAcrPimAAOB34jSaCjU3g9joG199B6+4a4PqQVIVzR7uDPnK6ilrehk6Agy1pSYEo8h+zj7bwrk3mo8hJygpqih19pRCKNuSjADI9m9SKMoF6je2vU7tQuoOgPNliU4rivmShL5uQbBN7sYcd10ErDjF/5hRWL19CaFnwNA2dwEOz3cLiXBlLp5dQOVFHN3BQW1pC7+46lJ4PvePDu34bjR+8DHWnBbU7wKDbhZZToZJimkl1iMCL0dcsbOsGbtsGrssRdhQZVrUGu1yBQ6pIhXLLxri3tol+u4cqHSioz8O2Lew29tAYOJxX1pAj1Cs6Vk9UoOoSbt6l3LcSdHsRjfYAnV4LFnk1s1JSYqDd7vcx8CNElNs7loSiViIIHHN+34fOkGK5iBAy7mw28e1nf4hX37iJanUZJ1ZOo1QsQNclVMs2alUTpuGj3R6wkpn6jgD9nWtXITsdfOI3nsYv/85vo62W8e/+4ht44+17cDzaFBTQy9RUmKoEPeqjILt4+PQ87LgPW/bxwKUzOHPxIlp6CX/819/G1dstKFKBld+6HsOwIsyRAliXsVgm6/oIvW4HnuNC03Nst9z1JWy2+tjcacG2C7BUE70GYX9SxvuYq6h48LSN86tlbO11sLG7jjjooWzJQAG4cs/AmzdsmEaOhyLZnBPwJMCpsOoeKJfIflnG1u4eW2rrZBdtGEDgoJzTUbA0LC/W0G630Oz2ECsGBrGKTVo7XR8mHeCQVc4znCOLefRRMGVcPncGTtfF9nYDkaSi3XMQQIcbkhi+C1n2UCnnUCrmOd82H9KIJBTyRZTLVRTLVdRXTiNXKPJcI/tvBrF06CWmHJyJgpPgrxRDlQgCi3yc9HeGw7QiUf5kztcrcfvTL7KbFfAxYa6Jso9tpclVgK2Xk2WPxxqlDBDvARHBmFMG0AEYTslO6QESMHbgRnO60U9QOclVyMraVOmbALmhajep7FGbugdu6I+8pIfWuinHTe8Z5dRNUiYwABdfXLeMxeQIBkWQ6DALgTNZqKY563IM+D4dsKL1PAXAwnKZ1lZVkjkft0a/J/bbIh2AgL8hHX7gtAxC+5l+ZTlLCjSz6qSjtp7HADAj+wnlYqJcm4xzFgBPxngSfHGNUwX3xKevkUVpFiLsBwNcr+wBgAMUkyOoOWExnbymqW9Sw9RRPYUterbtAgCLvMiTAPig9qb1SxXAhwFg0Ysjqp0C/2k5o6m7qdbpc9NcyPsA3DA+WZvm6R93+d6MNe7UeZSBclnYORmn4Vg8ok+yNZk+bw8GQseBW0eXn35cmy7LOwhoHvQPhmkxOU49p0HM+1nH+KPRIflgD+uPo56TLfuwa6f9LBuPSQB81HOnHeiZ1p/vBQBPs6o/qE8PGkP302fT1jRufzgd0k4C98PaeD8A+KiYT8bg/q4fB8AHvtcPDfT0df44fXO/12QPdWX7J633zxo6j8dy/GDV/db90OtnAPhnGs5ZYbMIzCIwi8AsArMIzCIwi8AsAv+wEZgB4H/Y+M5K/4BHwN14EW++8gLeeOU5/MrHHoemaXBDGddu7eDGzW388MUfEyrEcr2KUtHCfL2Ks6dPYq5eY1hmFUtQdZPzst69/Q5e+sH3ULBkzNUrMKt1DPyQ7Z6LxSICP0Dgeug029jd3Ean1YE/cOG6HiJZhzMIOOctgwACPPmcyCmby0Mzc4gDCWt31rBxZx2mrGJ1cR6/81u/hrylY/n0Knb2yHZ1gHa3j1KxhPm5GnKmga3dHfR8F6+99BO8ffUdLNaW0NlrIxgMcPbUPKolUievQ5I6AFmkwsLWuoKzDz8Fo26hdf3HUIIeQxpnEKPb62Fvr8EwIpcrIWebyJnA6okSzlxYZtCnV8qQ8zXArCFWa4BSBCQbMUFX3vwVW1Jkn0xSWwaxRJVVmTdiCRSzHWeiBhJ5+BIIQnuriRJHwJTELpRyZ4Yhnv385/G1z3wGp+o1zFVKsPIWykt1lObrOHXxIgr1Bc49S1bWBIEppyo7r7K6WajECIiSIrfZaOL6W9fwwEMfQmN7A1/8//49dm5ex8XTJ3D+4jnMLS+ivLwCa34Rxlwdsaqh197G7StXuJ9qlQWsnjmHfLkMyTIgGxrnIo59D0GnA4l+tdqIOy0MWg34rSbi3QbkVhtyqwul60DqOYgHHisMxcZfJIB/RIpOCSoBI9r8oty5lMtUVsXWd0xW1BErmodbQYkqMWQ1JsHukJV3sRdA5X0Ugr7p5nWymR8FzIUJfJICHJKGQJLZppv6yZMkhsODMIaaK0ApFBHn8wgsC6FlsJo4V6qgcnoZakHH4N5N6IjRvbMGb6sBw/GARhOW6yHutAFPhtPzUCjabNsdk5o4jBAGISLNgmvZaGgqtqQYDUlCYBdgLC2gpcrYkSR0SPXueNhpO1C1HBYWKD+0gvX1LQw8h/Nxa0oMywwxX7dwcrWOVruPd27sYhDk0OhFcGMaiwqDO8/3MKB56gdswRxLKgMnAkmE+wu6jHrJxLlFCWdOznFf39tp4lN/9VVcu34PhlnGmVMXUavVoasSinkDmkp2yA4UUi1rBojax4GLtatXUJBC/OEnfgVP/fpv4mYzxv/5H7+AvZbLIJVgH7kHGJrCEFvxurCiLp56+Ayk/h5MuLhw7iRWz56GV1rEf/ovz+DKuy3oapnHtgQfuhUhZ5G9tYaSocKwY5jU1oHHsNeHClfSsNHq4/q7a/y8U8uraJD1t+vDDTzkbAUrcyrqRQmVYg677T22wNflAI7XhqOfxMvXAgShznmLyco40b8mwDRAKZ+DZZtod7roOQPIssrQlOqiK6TuBZYX5qCpCrb29jgHsyepaHQdPjxRNcj6XmXpLdk3R4EHXY4wXylgZb6OgTPAzm4LjXafcwdLqoogdKBrAYoFg625KZ8wAWBmh+SYoJnIF4p8sEc3dORLRZSrNciqwbmCIzpkQisEKxDJplnY74rcuwS3CU4KmESHdqhN9BPfJ9UurVUJlBR6XbG+pZbKBJIJADOkFVdy3NK1iecxHcARKmBS75NlNx0ISBXFIp/uuC0ubb7SoRZWzCa/6HuUfz59PtchlRxNgsCh0nU/2JmEdUM4kipwkxy5I4tjUb+0HulzedUZWomS80Kil06ezTba6bsggYYjyCbsmUM+2CI6Jd1wFqVQvwAaWeATAE6ez0tkouYMCAAHIWKGx5mvVJWbKpnHCAZvb/N3xhRJqcpM7H4n6QBo1RYb1UPgmVHdjn0vjcNEuPm9SM4SEwpWjuUBqrNhf4zBwykgcIJkjymeJ5W0wxgMB4ZoF/9HIPSxMCWxG40N8SfxJhupNSfbNQkSRJoGcd+oOeJpKYBIv89jLKMWzo7TSQtauj9KDm3w+38Y31H/jrdpHGZPNHfYx+kz+eDLpMVy5qZhu9ORknnY/nrvi+7xrYBHnwLGcisfBsSOA1wn23/ce44CYlngmc6b45R9PzBx+vz4YAHgo+I4GsX77Zsn2/9BAcD71kCexONryeSavM/DfsrEff8A4Gmryuh74+vCQarj0Tqffe8cXvJ7++nkXJ2cr/cHgI86VjU5jo++ftSq+7SNlmcW0O9tRMzumkVgFoFZBGYRmEVgFoFZBGYR+MeIwAwA/2NEffbMD0wE+us/wvPP/g3Wbr6C3/mNp3mLbBCoePGlq3j+hdewvbWLerGIasFEba4E01IxP1/DA5cvoViuwCDloTOAosrwvC72tm/C1EJUa3NQ66cgk22pIglVqRQjchz4vR521u9hZ30dg26fN49z+SJcUqN1OjB1FcVqCUuXLqI7GCBXW4CRKwORie9+7dv4i0/+KSTXxy89/RH8+i//EsPKucV5vH3rFqxiEY12FznbwocefhiWoWOv3cGb165id3Mdd2/fwqVz5yGHMd545TXsbK7jwvmTWFwqotPdZhWqN6B65HDywccQ5CJ0bvwEkucKZeW9PTSaTRTKOSzME5whROFDlyKcPbWMU2dXUVmswZybh1SYA8wKYq2MWMkhlkxE0Fm1R0pd9jZmmRcYspH9NqkLCWoKVCI2/RPtc0ahlFihUjw566pQEpHNseK7+NZ/+Sz+9m++jCcuXUS5mEdpbg7nn3wSd2/fwU6jiVPnL2H59Flo+RIUzYQkE47U4IU+dFVPQHOA2Kc8yi3cfOs6Lj7wCHb2NvG5f//v0Lp9Ax958BIeffRhVvOiVEZs5aAU5zBodfDaD1+EF/g4fekBLJ6/DMO0GLJ67RbCvW307rwLd/MeWndvw9vdhe56kChPcX8AxXFhuAGsMEbsegxlVMNApClsDa4rKlQKTeAhDCgnrIAKIl8yRVNhOOsm2UPJxjiSBdQV+UIpDzW1UeJcwmRqSxbRKsHwUKgVKfTijiD5PWKrWJ+U32RnLamI1BCR5HF9DMpz3HcRexFbMct2Hr6uYy/04RoqPFWHauQwVy1ADfqIG5swXBd2GEMn0TXBZ1KFRy6iOEAcylwXyo8cez5UUmgFgVBT0mhQVPhkiQsZnqLAMTX4ORsdW2dFcNs04Og57PjAdjeAI+loDiJ0vICtrknlT3lvVT2EZfq4fHEZtmnhzu0mbtxuY21vgIByVhsGq+ldz0Xg+0KEziBTgDj6r0YA2FJRshSsVhTM13JYWFnEj376U3z3736AdjdADAuL8yewOL8Af9BHvVqAYUlsQ2yZRfiRD8ftwOnuoXn7FpbyBv67P/o9PPSxX8YLb67jX//p1+EJcTorUWmMkoJWiQLo8QA59PHRh8/Bb22gZMg4e3oRZy9fQC9Xx3/4y2/gnbUe4jjPFudkEW7lyb56gJwmo2iosHMyijZBZRmmbqLvhxjEGq6v72F9q8lj6tzqSahhiO2dJrquB0OTULQVmJKDyyfn4EUBBoGDbrcJkqW6Wh2v3nXQdxQ+UENqco5fHHJfU/5igth5myCugoHrMWCnfMsFOw8pDKFJMYo5E0sLdew09tiCuxfGaJFSWdVQ1yzux77vQVIpJ3kE3+nDUkIs1Yuoz1XheTHW1vYSO2edVndYloxS0eR1pt9z0W47GHgxwlA4CJi6AdOUGU6ruo7y3ByKpRpK5XlIEsF6sW5RXnZh+SxyoJL6kRTAkixgK/1SFLHW0dkWGrOcu5cWtISd0WEYBk6JradC/JKE+wJNJgc5ElVqCoAjYU2fKoD5gAdD4gllYrLXyQCY7GYz4JWxaJIHOIWxI0ny+Eaz4H8i1/C0r2mbv1z/MYVxmvs0tT8VEJ1BOgFdhtGidAGnxf1pPlRS+5JTA13C74Ok7LTdwv2TjaRHyksGe+KIEB2JIct9igH/TmUl7QklgvOU15vWtClmyrweTv86CL6Mw0vxMZzTHyRfaSZc/kmqBM3sY49yTk6HNmMA4JBPW5P1E88aPWgSRqdF8YGGIU0dKayOgk1TrWknAHAaS3G86GAAPNmsxB18+G0xBNLxJPpfjKmRy/Wk+i9bZla1Rp8ihn0yCdjvs++5Jpl8vZMAeNos4nnABzeGs34M9E8Hc2JdmNYn0/tJAKFp8Og4YHU8dtPXgrTth60TwzlwwHpy0M8PG3vZn33QAfBRfZGdw0fNx9F6I/50vLLvp2/3HyY5ZDka+9Hft88m20MON9l5l75LDmv3ZF0/KAB4co2ZDljHAfBoXom18u/7NU1ZPW3uUp/cPwA+HOoed9zvb+Mo/cGx2i8Xj3XZ7KJZBGYRmEVgFoFZBGYRmEVgFoFZBN4PEfjAAeAz//3/hX/zP38CZ3ATX/2//yf8L5+++X6I46wO/5VGoHnnBXz3bz6D1vZ1/OZvPAXdMNF2Ijz3wlv43t+9hMClfJRFFHQJpXIOlWoJpqlwzt1qvY4zlx9k9VUuZ2F7+w6CwQ7ytswAWKuchmTkoehGcvg84tyu/b1tbN69jfbuDrx+nzezc3NlzpfqdzqwVBUrJ09h5eFHGFialXnYuTnIkYmvfPbL+NQn/wxOr49f/djHcGp5AadXV7HdaiJXLmH55Em89fZ1Vn9+7OmnEHgueoGCb3/3GZw/s4g7N97C2VMLrES8c+s2rl+9gb2dBirlMi4+cBGKEmN9fQ172x4Wz10ESjLctWvo7e5gd6cFSbZQq9eQK5iQ5QBS3AdiF6Yq4/yZUzh56hQqC4vQSjVI+SpglRGqBUC1Eckaw1aFNHMJTCMFLrmjkpItlkNGwrRZzzqsWBa/UulPYhs52rwQ1qH0RRvJtNUfdJv45mf+f/beNMiS6zzTe/PmeteqW/vWe6MbjQa6GwCJjSBEAKRIah1L4wlZHjvCo7H1yz9s6YftmHCEZXtkBaXRiNqGGq4iRZESCYlaKFIkIe4gCBB7o4Het+qqrr3unnlzcbzfybw36/at6moQlMhRVURFd90ll5MnT57zPd/7fp/Cc1/+Ck4c3I/9Bw9g8uBBjBw/wUK6qFRquHDpIrzKCiYmJzGxay90Jy+2x5mMJZavWkRVLPfvo7K4gItnzuPAncexuDCLj73/P6B6+QLeducRvPXeezA4PgpnbAzLdQ+LKzXU6m1M7juIiT17YRVpf+uLQjByXSy/fhoLTz+La997Du78HNBoohkGqIkyvAU7jFDQNGRDiIU0q3z6GaCGNgamJ7Dn2F3IZwtYPX8Vq6cvIlOrw2170kQKgGeg0aKWNr1iZe1Do2KMCQisaSxIV8PErhlM7j+I1576DjSCTdqQ02U5DJQKmvWDA01AsyEgJoSvRWgbOlxCWduAM1JEaXgARduBv1ZFZW4J7lpVWekODyM3PohWzkBNj9Dw2mgtrkF368hrHsazBg5PTKCom9CDCBphN1XRGhW2VDKznmtsgE4LawJnet36JMGh1KAltFa1PkMERiRv8SNSZVa34WkWmmYW1wNgHhquZzQshj7c3CCQL0HPZuHDg6Y3MDxsY2JsDMgUMbvQwvdev4rFZhsNwnDTRugHCAigpaQpYR3rQ9OyOAOTenkrg1LWRMkCsqYG09Fw+vzrmFtahh/SkjYH23CkG9fWl/GWe+7E6ChVpVZskezD9eu4dvkMgqV53H1gN37xv/05WOMz+PMvPIvPfuml2KY2gqbryNlZAfda4CGr+RjQXTx892GsXj2HkaKFO4/sw57bDmABOXzsL7+G89eaqNaYqKEjm7Ng52iF24ajhchbJhw7A8eOMFg0UCo6qLV8rNVDnLq4jPnFitiKH9gzjYGcgbX1BlYrHnJZW2r55vQA+0YI+A20Qg/rtVXktQGYg5P43sU5ac9Wm/DQkFueinMzQ9tkBXgJnQcGilInuVqrYWVtDZapkkRoic3630y8KQ2UsFqt4OryEhp+IJ8ZNXKwszY8hGiIkpde0xH0sIWc2ZY656VCGa6rI6Ox9rGOoF1DvmhgaKgIy+T51FCteeJs0G6zVXUKvwHWgDYzGBwqS01gPwBmZvajPDQhqm3WdNdNqvnZJ2j1TBAT1wWOlfocQpi0QACsbJzpUslxTilWJTwbi3WVJ0Ik6l8BwALpeiAwLdnZx5X7vSR0qOSX2DI5HdaVr28MoiYAWALjsfXxBlVU/J10cDWtBN0AgPvEZ8VKX21cgCnvTQW2YzCXmkOo1zheKWyb1D6Ovy6gvBOjZnvQHrpTRzXeeQKB4zaQWsgC0RRiFIWpxidDIArtBABLPeAkBs5tyvipFNG8S9Kx8YSV3hAuT3yIN4Eq/QBwUm9ZsF0MRdNwPj3FSq58b6Cb7dDvR7Xj5j8bt9OFjOk6t50kgfRmOq4T6sWtA++qHqjKZ0g8Prrfk+NLQ+7YLLoDoVNA8Ib9SD+6cf+9wKYDgHh9UjVB+8Gmja/dWItYtrXtNt34wVsGwOyTYh2wEQAnx/hmAOB+cD456puBwd5m2C6M3dCVelXQtwCAe/fX2x7fL0zcavu30jbbAVNbJyXcHL4mAHg7++oOc32cCvrcb7eqAFbjnHIl2M7xbApY+6nkb5JwJMNJ6hmXJK309oWbj1vdXnorALhf394Kdm6nfbYYbm54K93m/1QAOP08ulnf2f659QfXGxPK3ijA3gHA278OO5/caYGdFthpgZ0W2GmBnRbYaYGdFvhRa4EfLQD805/F+b/6OUzOn8IF7MORiTk88TP78fN//aPW7DvH+6PSAldOfRF//2cfRTZcwyM//gBg51Gta/jyl5/F9144icB1pU7myGABQyNl8fo0MgGyuoHBoVEce+QdEjgu5gwsXHkNISqwzQjDw6PIDs8gkysLBGbtVMYz/Po6Vq9dxNrcJdTXlgXQ6oaFwtAwFpaXEbkN5EwDozN7MXXnfaoOrlUQ+1Eqpb7x9W/jD9//h6gtruPQ1B7cffh2PPTQW7Hq+wiCNoZLOVy6towoCnDfww+gvlZBkHXwja9/DVNZG+3KEmb2jME3Qpw5exqz5y7D8DOoVepoRBFGpvdgdr4KtD2M7t6DXUePYtwJcfLZr6O2OodCNiOqO+pVWIs4IhmBB9sCbrttN3bv242hsQkYhVEgNwzkyogMWlnbYv8M3RIQpXS9qh6vxGkFpLB6qooSy/I+pGKPrygi2FVFxcqXWAGkbCGpIA3gNmr4mw9/GGef+ibuOXwQ07cdxNSdJzB0xwkgYwsgdL06/FYVq1evigX3xO5dcAbKMLJZITICbQKqa4HKtWu4cnkWu28/iqWFWXzi/b8tAPih43fi6PE7UR4dw+JKBautCPtO3IvSzC7YTgG6YQqsUz8aoiBA2GjBX1tH9do1XH7+OSzMzqJULqMwNATLMEXpmgkD6FLvUwFt4guPLcPgN+16CzaG82XUr1zHtQvnkTEDGAbVlRpCnzUxTQS+h9deeBazF68iE+rIGhoGSzaKtDGf3gdTs3Dgjrvx0guv4tUXnkHUqMPWDSxWa6oWYhih6GQhslOPdtVUCGswLQNT01PYvXsKRrOC5sIcGpUqTKljDFGIUoVNiJuxdbQNTZTLpuNIDV+3XsdwuYBSQQfTAJg0oMn5WlIPWnTdtLGWBAEG5EOEuqpzqkcWtDaDNww2qs/CZ1fJQFx5Y7iYuGgKKBMldAYt3UBLz6BFm2paV5sWXNPGmhahooVo8hiHR2AOT+HquofTC1VcXq6hyb5J5XOi/qXKOqMLEI38UCAdS0qXcllkLR2FrIG8FWFs2MFAycTlK1dwaXYR2dIkZq+t4MzZc2i36rj/nmOYmpoUaD04lIdu6zIOXHr5JApeFfcf24/Hf+adcPNj+M+f+hJeOHldlNURa9EaBnKi4A7RdpvIRsBEPsDjD9yFV59/Fvsmcrj94C7sO3QYs34Rn/r8t3F9rY21tSp8X4NhWygWbViaCysToZjLi8q1Wa8go7VF0c82dGgF7WtYXq2gUqkin81icmIMYRCK0nZxcVlq9lp6Bgd2jyFjRGi1G2i6NYQtwMgWcfF6BReve2i0aeSty+US6MeAcdiGmSGA1jE0UMDQQEkU4Ktry2iyzrJpo+UGaLcDZA0Lg8WC1Oxdr65hubIsY2les+Hk89AtCw3PR63m0k1eXRfmDYjaTYcBE1k7gm0FamweKaI8kJcEiaXFFTRbAcLQRNvLQDccYVR+wFrsLpyspZJ+LAu2qcYuQ7ehGzbKIxMoFMvQzZw4CXCcknwFoXGxgjWmvOw37JOs3QuOC7EqhskVynY+GSmUBbQAT5XeIPa07Of8JL/OEVep0WOjaCWtlrQZUfknNYpVEd3OhhOFY5dqqfcSxWQHRsYAdcMzPBEhc1BMxueOsjOuwx6rL+VIpBvFgdxuOdTYJjiBuUzwSeq79wBDwtwU9IsdoGONrwLL6klBzseEF6XJ5zipVJG0wlcQWurMqiIDsVW3cuQwdPE/kAYgAKa9cgLEFdjvWml3Auxy/p1RPQbcCZhMIEu/WpSqNeLDUzbdyY8ce09AO04AUIeQvBe3ifwdvxYfYqKUTl+zBLgqkKk+KOchauu42vEW1sSqHVVyVa0lSL4AACAASURBVGItLurrpIZy4sccn5j0jNRp9AIPde7qbJKFSXLcHdvy5JmeqGi7svCOzXO63fhxgdgbbJvj50FiXU24Ku93l0PpNpHT6FOLuHOdtwGiNrT7DTAsod7Jv13b925f6va1fvvdDEwl16h3/xvu3dQftwIz1eXa2C9vBWIlMGyzbWx3W5vBxc2AUxqw3goM3AwiJ6+rpthamdibhnFj10ncHrr3QvfybLynu0+EZJxOX4uNfVmOrA9ETQb4m+GydKKPVEK/4QvJ/mKFfTw2pFX4G89j83bqd90550zvtLP/zi2THnc3dOjUeLxZr49bcsNJbZIxE68leIwqwVA9x2/WV2/2fr97aeuj3exdlQiTbusk4eZm29vOMd5sG933u+1ykzyO7W9ywydvBLWdqUwnESh53nb72pt9LE+52Td4/Dtf22mBnRbYaYGdFtiqBf7Tv3xA1ros/dT9V8VZ+Hf3t/uafFbXYVg2CoUBFEtlZHM5NOoVVNZW0HZbCIO2xAM5r5eggLhJqXVyUhCNMTZZFUj5F5WELK5dskZRlmtcOyblhRqNJlbX1sVFb6v5lGwznl5we/J0Sj+YxLUvKVyXrAvjZ5k0ltpn8rxOJ1mln+EbSj2l1njd+apyFBI3ssT1ivFrXRcHNdsyxbmSfzPhXv5vWXCyWVgWk9y5gOZ8I4OMoRzTWGpLYmD8DhP1LQu6bkpCvIrtqDmyJHDHK161DggRhXRAU2IKlsNi24oLmaRdx0nxfI1J8klMQ0pcqVJaLKXI/eryf1OO0WEZMIdl1Cgu0uSzoLDEUIIelseS42c8hf+nI5v0LRWf5ef5Pcay5Tjj8oJR28XVC+dw5tSreO3USUxO78PY9DSOnDiOgYFBOTUeYyilAnluvqyrwyiQ2KXEe+nQGLZFtKLe8+XzoiYI6TrGPhoiaPvwPE9KQQYB4/j85TbU+904CFffhjpeus/xOmRUqTGWvaLbHEuV8RrphrpG4lPIvsHyV4xJx4GUTp8MIoQB3STpcuihTbdDv63uF16DKETba4oIJuQ5yXGzXJavrqPvo81yhr4Hz2U5S/624HlteJ4Pr91GW9hEcl3V+ofnpLal+oC8z31RiNQOUG8GWGt4YBekI+pgKZeQABX7kXah5SV7nK7i3xEdKJW2TBMxQDcxNbmH1Lq/536MB6iN69VujErdZ5EIQkYonjHVWl36uyTkx65zLFsZi4TESTPu0+K+KfuMt6kOQPqh2oYh4xnvI8txkMsXYRo2Ws06qtU1tJpN1d7sEzxH+TdpQ9U/kteS/iKxrA0Rjx+m59D//Lc4/+8fw2TvMRkOyApatZa84xT4RwstRo43/Mzhyf9jP37yd3+YTmrnWH4UW+C5b3wC3/iLT2CiEOJt73kYvpHH6nqEL33xabxy6nVo7RamhwewZ2YKuVIBds5C4NbB6qTZ/ADueexdcLUAOdPH/IWXEWWqcMwMioUSCiNTsAbHoeVogWzLwFVfnsPy5TNoLF+DV1+Xm9d0crCcEhYWlxAFTQFJY3sOY/yOhwRIQKNFMQcLD2fOXcAf/N5/wtkXXsf+8hQeuOtOvOXeO2GNT2Fu9hKyURtL1bYo4+558D7U12sI8ja+9fV/wISmIxu0MDpTRsPw8Nrpk5g7dxGGy9qTOlZdF+u+gVojj+GciT2334Hxw8eQqc3h+oXn4VZm4Rgc7Fnbk0dEUEcYDGTzGg4c2oXde2cwODoBXeAvawCXAauI0GC9XdbRzCrA1wlgJ+gjWcR37SYRsvoyt86Bnr/JZySyH1PjZKIRyYOrXlnHX334P+Pqs0/j7tv2Ye+xuzB2190oHzqBENw/HwyeGkhbDTSWlrGyvozS2BjypRJssYTmJIH7CFBdWsaF18/g4J3HMXf5PP70938XjdmrePxtD2DXbXuxtLqKIDBw/B3vgTOzC5lCCSYnE/IAUoBbwvucMLBObxQg5AOz0UTbdeOJrIUMa5nyk/HAre4lBVakZrJMRANEpg+DVrXNAPX1JWSMloDhDDjhKYg9rec18Tcf+gM8842nYEUmpoeLuOP2XTh0/CiGj92PpbNXMDi+Hy0tiw/+7vtQyEQYLZXx0tkLaLiuWEtPjY2hkM1j7vIsTOgoZbOYGR/FYDGPZnUV/tJ12C0XDuvXhhp09uMoRDnvIOfQ9jaQes5UFTeaTRRtC/lCEZqdgW76pNkCePVMCM23xUJ69foCwraCQrauwY5caAOEewHQNmCHOgLNhw9X9qf5BDq6TJLE0pWVXlkbmfCeSm55yKqHMyGRTBZ0HW4YoRFl0NQtNAwLFS2DGqFwcQDLMLAQAGeur2CtHcHNWGLdKw9qTiQFIqkJiGMaUmM7a1JhSsBIW2QNI8UMDu4ZxerKCl4+dRaT++/EP3zje3j11TMxMJ3G8ePHkLFMmHlflO9eo425k6ext5DBY28/jvt+/O04V4nwqb/+Jk6duk5+LmpkJinkaCfut9D2PDhhBhO5Fn7svqN4/ZWXcPvuAdxxcBd2HTiClxcifPZL38HSuit2316kI2OaAj9LWTIgDy3pg46aQIRtsXa2bUJODQOlEpqtFnxaQrtt5HN5OI6FYj6HK5fn0WLtXD/AxMQYLJOMvy5wvlapIZctYGG1hddmW3BDC37EvqAUzGqBFAiALlgZDOZtDBTYbzhBj7DSdDG/WkPNCykAhh5q0v8mhsuIQg/11rpMgIMWLb0dmUjxtmmwPrHHvmWonBFR0qprZuk8Nx+FrInhoRIKBZu4ENVKVWygLSuHMGDNZw2G6aDhNVFtNKRfGXoGpbyN0eGSAHyu33QzCyc7CDs3iNLgEKxsDo6ThZ3NyUSOSl9ZcMgkUGaFShnJmtUdiNa1Zo7nmNI2XbUrVam+AsCEu2FX8SuAU4Y+tXCVBQkTjJiUEwPFziI1Vqsmf6t/eTCx6jF+Q8oUbKry7ELABKV1gHIM/kQhHC+glMpWjc2Kvan/C4CUxVY8cZZxMl6cpxbN4mQgEV8uYBOYr/5V6miZ5ivoLXWR4+boQEh1vyvAqxbBMS1WVrspYMKFLgEyxxEu/tV7apEgzhJ0UYiVtzKmdJh6F0SrBYaCJJuDKTWqJ0ArqQ7Mdr8hOJ/Ueu8EDpJWTxhUTwhC1OcbZ2DqWJNtJ9bI8iDqfHY7QFBqF8fXNemfnT3FfSY5L1W6oXueNxxRwjl7CE+yMEsr2ZhokyQnpK9Xss0tFWFyr8X9OUmIiJMuuu2fwOyN12y70HOrz218LzWn2eT+6gvFUhd0cwDcv623c13T12a7n9/sc1tBsu23U3+IuVnb3AoATver7Zxrv/beHgDu6fH9iFTKFWGzNdPN+oOCfhuv/VbXoMtR+6vaxR0iPpiAaZJbkLQNAcZbXPRttl0+L7b62c41286hdIM83SVI7/eSduSYngRabgZPVXNtFRbu7uVm29r6PPolF23nzG/m3rC9bXQ/pQKEyVh6q9/e+vP9Vbqbjffbubff6PHtAOA32nI739tpgZ0W2GmBrVvgj/7VQx34mwDgBAZvBMBdGCwQ0DAEQObyJfklDHTdGuq1KnyPAJiwrQuACXtlPRAnA8u6Mk6GlWWrQGDlLkexQ/JdBapCSXyvNZpYW6/GLnDdtXL6+ZPMAtIlfqQF4vmUevZzPZV8X83j0vCJIKuzxkzcszZ8f+M8Of0MZrwi+VHtpxKIOb/TdSa4q3gGy4FZBMA6waAhENiyTWTzedhOTuKRckwsxWWyJFYBhkP3OJYvy8Oyc9CtrFwDga16CsBKmzGexPaPQalPUOoLFGVbUqTCOKPvq2sV+ISKbYGhBKA+oX1n7U1Qy/gofxSQFlhGWE0ATAhtxtDTIEyjOxuPSR1XpBH4MiFcxWNVu/BvwtQE4LGd1HpTYhOEar6LtlvHc889g7uOvRUZx4FtGnEcQcUfYhIsa2oBwSxhx1JSPs+VcWYFhvkaz9kP2oCfQDsC30DOmSKTBPIpeEcRULKa5lxLnb2e0dX1IgyXc7ZhWg50O6v+ja8HKChiWzAWJuWnYsc1iUcxpiwXpgOno0BdH7Z9FHjyfwJhuV5txgBdeK2mxBy9sA3fJeDl+4S8LnyP59KWz7WaLQHBPKdmS8UYfbooCgRWfTf55flL8r0427EMFx0oA/ihhoYPrNSacN02xodKyJkqbUIlDsRJ2x35BO9ZVciJgjypsxYnCrIfs59vTKpIxVO6qfndElJxmrqCv8rPjgB4NAcYMQCWPiSJFexLiRhDCRIk3hw70klPjtu/G3hRfVFihJJQYch2TPbpXFFgvdtqolZdh+e2VD+Jf9XYFI9LcYJAAn75Gf4kQDjuoT9kj6H/5StY/Q8PYe7vnsDzS7d4bCN34+feO4lv/69lPP7bm333V/CV1d/EY4M3vr/2D7+K8mO/dYs73eLjH34V0X81h18tP443catv3vHtbGnLFvj8Z96HZ7/wBA5NlfDwTzwCV3OwvBbgbz/3Vbz08kkM5GzMjJSxd/c0csUCigNFrC7NYdDOwcmV8PBP/TSaYRtRex1zZ59HlKkjS6Wm6SBfHkVxfBfMwVFRvvqtFpaunsf63AV41WWEniuZS/nSELxAw/z8gtgpD+QtTB24EyOH7oemWwgj2qdmoGse1tbr+Mxn/xKf++RnsLc4hoeOH8fevZM49ODb8PLzzyLTqqMVGBgaG8Fd99yNRq2JdtbGNwmAAQw7GoojDhp6E8+99AyWr1yFHdCSNQPfMuFqWayu6Mg0XTzynp9F+cBRfPsLH4fWnIONBnQ+tDl/EWGuK6pTPjDzRROHbt+Hmb27UBwZh54dAbLDQLaM0CogNCwBwBkQABMQJhgiUcmmI0Cp/0sgPgn4xxOpeHBVkyQ1maJ6mBOJlaVFfPr3fwfupfO4a+8Mpo4cwuTxezB0+B5AV9ncUeTBywBmqInilvWHF1YW4foBRgZHZBLEAZkPwcbKKq6ePYt9R+7Alddfwyc/8AG48/M4duggMlkdk/v24shd92BozyFoQ+MIrKxkqCVnl9SLFUBDwBADG5lkyNMQiLiv+IHcfSx1YUL8JFM2wKzLG1BhxwcIH76rCLwm4EZwcsPQrCyabgMff//78Nw3v4V8RsfBmTEcO3YAB+66AxMn7sP5l89gdOYQ/GwZH/rD30ZUr2C4OIhXz88K9GJgZ6g8KEkBnCiWCiV4TVdqTbcaFayvctAmgNIxPjqB6noVlZVVsUO+78Sd2LNrQtno6kCr3UZlbRkF+Dh42yGM7WLaj4fMyCRQqyLDJJ+2g7OvnsZX/vpvUK+4ApIHTGC0YGP66CGcv3odbg1wNAeu30KlxTqzbWSCDAK3DSOuvZrPOmLF3mrWpC8wK9Q0mZ1I9SUndFRoGqJgrVYaUnPbtGzolol6EKCha1jVQgSDA5itN3BuuYG6MQQak3dqhoa0BwdytomcY8I2dGkXnTVtHQLgDEpWhD0TZcngujq/gMl9R/Dpz34Rl65cQ87JoVws4Ogdd2FiehKhXkc7aEmixsq5S7h3zxje8877cPjBu3FyvoHP/t1TmL1aR6PVQpsLEy5QZCJAyB0h44bYMxjiHfffiZMvvoB9YzbuuG0vRqb24+lLLXzlu6ewtFZXk0ndFgVxPm9iuKjDNiJU6w20XGYBclLGyT4wNFjCgChkQ1y/fl3uBcfJwW/7MpGyLQuWmcP1+SVZEBWKOWSdDIaGCvDcumQROnYO9ZaGZ15fEAt6KoDFujhe0HBaSrvsvJVBwTHld6CUg52zUQsiXFlYwcJKVQFZ6MgEAXJGRmydiyUHpYEC3HoLtXoDPuvqsiYu0/8yBgI/kgxE3jecMHMCbpuQ83VMXbaRdXRkHf7roF6vy4LC90PJWmQ9dtbXnV9YRa3uQoMJx4owWDIxOVaCZQDNpgfP09EOdAxPDEpZ4Fx+EBMTe2FZA0BkAZoZh9WZoMBkB45SEbwkGSGGkImCUeBa3D6CPiU7kt9QiSBiIx1P4NXkMwasMg4mGHXjRFdGkbRN5oYgdZwluC3ZjIK0nEx3MopT2+JShRbHMu5RsR/XyO7azqqgLrM+k0q+auGqVFbidRBbM8viOUU4JFM7UcQKAO4ucgWEx6hZjiF+2id1V5Ngu7RBoraOF/i8p5NMST6PVMBfLQCZmZpkecqCQq3iu4vrziOqGwgQ2H8LAFhlPd8IjBVL6LZ3d989gCGu185nh7If7051UmV+1ZHHbxK0qOvYBdHqmbg5uI2Nsbvnnrah7kka6BoY9wcON8KjjcrvDnzhIr8HgKYBQO+krheqJH1K+muPvrrTFtsErNuFT5uDnY01lG8G95JzS3/uZgA4fY17/59uq+2eS79j2Gq7bxQA927zVraznfNMAmu32gabt/dGmK+OYePYcNN9/SMDYJUnpO7v5PnS2y5vBgDeDojr2/eTKX6q4Xr7wa32297xId2f1bb/6QDwVv12s+Puvv7PGwD39oPefvz9wfUbW38HAN+8R+58YqcFdlpgpwXeSAt86L95e0flK8BK3K+UejGtDE6SogX+xr9UADvZAmwnD9My4blNuK26uKlRhck1nFpDKyUj4zRd5a0CwIlLVZJYTDhKAMxYiMApUa3GALjexOp6RSmA43XbVvOMdFme3nVPsi5WrPEm2W/xTtQ21NwlmR+pJNnYVSlZ4yVJ9gKlCLWZ0E/VNIETHSwzEhexDAOmESutDV25w5UGkM+XYNpMZqfq10QuP4DC4CisgWFYTh6aEat+pSwT3czUGpzJ9skilGpXAcDJ3JNtL+CKylYCXw8RIXCbQoaWqLZFfeq5CkQK2FKqUXUN0i0dq5LlvJSKWRSUPAfCYCpg5XWqmE2Eovg1oPH8Y681QjdRLccCEZ6HqIFlWhiX0GPMrO3ixeefwfETb0XGYkyHIh6VIc7EbaUQ52uxylfUv4SoSu0rKtVY+ey3WwjETVBdb8JgQu+2KH9VX0vmhryUyX3Q6TtU+xJuZ0xkDFOEY3a+CIMw3nQEeCvxkgLe6p6JPTUlhpE4gSXJnjxmdZ/4CbDnMYtiXp2PXEMCYK8Fr1mTmKbvN+CzrF+rBVdgbxMBYXEQwOPnGKtsMz6mVM3JL4UkjNWpa6viHh0AzNfletNyjFCY+45EEVxxM6g2PIm3DmQZWw8llthxvxIYrNqUAFjiQGKZqQIiSSJJkighcdOeUlrp95K4lJQ0i+8tfofiopEcQbDKYpc+JckIcXICHSN5x9GRLtEG8P+iLE+2pYAy+xvLMvKeoSo9SUogAOY9Robgug00GzVpR1FbSx9R/aSf4rczVsVjlowRiV7gjQzOP7DvCAC+B89tCXE32fu2vqsA8ORfaLjj36S380G8Gv0S8JHe139gZ7qz4R/yFvjEH/1vePmrX8Ddt03iofe+HV6GtXxdfOpP/hrLKyswtRDjpQLGRodRKg+gPDQIr1XFzOgETCuHex5/J9pRG831OcyeeQ6BVkc+a8Piw8fJYnhqD3JjU9AMG83VJSxeuQCvsoRWZUWCMXYuh9LQGNYrTcxenUUGHgaLWew6fBylffeIpUMUGZK1w5q7rtfGyy+/hvf92r/HmFHA/XfcKXU773/Pu/Hd73wbFh8+Rg7Tu2Zw+113io1qy9Lx9Se/hHENmBxw4AwYaBouvvv801i6cg1aw4Vl2ohsE2uNNpoNC9PlMt7xkz8PY3wPvvn5j6O9fhVRswKdFrC0zzQJSJscq+Uhl8ubOHLkAHbt34uB4RHo2QFksmVozgAiK4+ISlHdZsVUZWMRP2plMBSvziR6nWR/xxl76pGYTIGU6iv5bBI8l0kRlaQ+Fhbm8Yn/+Nvwrl7EfbcfwP4TRzFzz1thTR8EoFTYyFDjkEUQ+qCZbtB2EVEZ2mpicW4BxeIACgMFsTyuzC/gwqmT2H/0CK5duIxP/tEH4a+s4vCuaey/fT9233EQY3v2wx6aglYaE7trjf6nnYFXKYDj/LLORIEPWV7/kOApeVApz9IO2IkfcanAPiGXB0uzRGBLn1WlZvahBRm06x68gArINv7kA7+LF775LZieLwrLAwcmcPtbTuDu9/4LXH79AsZmboM2MIbfe/9vQGs1MFQo46WXzyPUMqg3ahgaGcLM7j2o15uYvTYvGV2TExPw2g3MXZtFROVtZGHPnv1YWVzC6uICHF3DQ289gX17pgR2MfksYxrQNWAsb6FcHkKlto4IbcwcuguVtTUMjY8iigp47fVz+PhHP4611RqMsIUBO8LusSHc+bYH8e3nTmH5egtoRWgFHkKDGXYuIs4OfB+lHFWtBYEgq6vLyGUdlIpFFEpFlVUYRvDDUCYsnPTRjr3lt0XtzPrItsVFBWv6KlA8MDIqNsQvnrmOi+vst5aacLM2dIZ1aw2BiLoWoJhnVmAGrUYNocZa2BGKpobpoRJa9Spc38PMgdvw5a8/hQtXFhAEOmw9h4mJKYxNjEHT64jgo1WtY+3CJTx6/BB+6t0PY//99+Abr17BE3/3FLQwpyYAuoZ620VA6BmozDor1DGVb+Odb7sbzz39NDKt65gYKWNq7x24Ggzhu69eRaXZhha0EXDCbNkolbIo5wlYfKysrSJjlmBbynKEk+9iISvZbgMDA1heXBSVby6bF9hKdTUnK4XcAFw3QL3RQLvdgm1lkMsZAlbZToMDZWTsIr57ah5XF9bh0sdb00VpycUHzXfZX3KmJjWUi1lbxlYqlOdW1nB9rYKGy4kOZa0cMQiMMygWeWwaLCMj46yA3owGrx2gWqsLAOaEjCCXdaOTkcPUM/KdnE2lPGeMbbGXodo5l7ORz+dl0lqrV6UPcALd9HQsLjbR9gnAaVnuYnBQw75do4iCCFevLEDXcxgcLaI4VILvZ2CaRWSzZeTzI6IqZq1iSR4QAKyGMi+xWN6sbmJsscvFq7LLURmEarnK8STlmkDwlxozkrGxkxWcTI4T6JAaTTtYcwNQ7a9iUmAzELCrIDAnr12AyZFIFirx4pQJRWrUiyF1vNmNa121LQXrVOYinwsC/mJLq9hHQamoWc9X1JzsPXFms2Q8qwxNWQDEiwv1wcSih4s15QhAyyRmtfKacMHIdYDrtSSbVhJiAzWhl4QRTqRjqKwUxKrdkwV3MrVJFuNJMLo/xOouSBLldnpq1FnkqROLz2cjoE/gdPp7iQUrva03bKNn3pUsbNVlUPbPSVBFdZ9NghAieN4IvWTxFC+Ce6d3m8HN9OI2aUO1iOr2tw7gFVCl+leyvWTB2Pluasf92nsrAJxso7f+cW+QJtnFduHTVgB4s21vtY/vBwD3tlPSN7d7Lrdy7v0ga7++vdk2NzvP3s/3HvutwuJbOaf/kgBwPGh1Lkm/Ef5mAHgrsJa+R2+ljTufFQC8MVShghddW/Rb7be941L6uHYA8Gatcyuv/+MrgLdzdDsAeDuttPOZnRbYaYGdFvinb4EP/+IjHdgrqsYY/PbC3151sNgBm1SB5kSNSgBMqOi2GqK8VAA4sUlVSuAM7XjjtU+iAO6UKRL7Z4BxAgJSrhcldpRAYD9EVRTACgDLivMmEFjm4KlKExshkyy6tkxE6zeXEjAYr7NlHZ6kU8d22VwjJ84l8n4Me022q3yZ8ReVGJ+1TTg2bZyVhTOB4mB5BMWBIei6xcaAUxhAeXQXrMKwiJEIWgVaZfRY1UgAnFbSJtIXBUZlTSdLSwaK1S/Xgr6A0LZSm/qEh54Iogjwef24RncJGF1XtsE1ebLOIARTP7G2WZIG1PpaWYObMKmElVJdFNcQslH1qyyQlauiUgELFJbEdQVLhWEzykEHMsqKAg8vvvAMjh17C3Rm/ifXna5gsdJZqX8VnJPkasYgRFEbx4EFbAZyfl0rX2UBzXOjvXLSl5L5i5xHbLetzpSuczoMcQsdgJUflP8n0FddE9o9U5BFuKjaSyyg5RLEjohJ3F1c4xSQl8hSnCBPiMtzFqtqtgCVzFQth20EXg3N2jrc+hqajPu1WHLNj8U1bQGWLb4uFtCu/DabLlotF23aQXttcVNkXCVtYyxxlhgAi/Ja7JyVqENAb8C4bwarDVfKJA7mbFEXS5vw+qXiBAkAltKAUs4xjlfF90c6VtNvjaw+L6NDx7lO5V1oEh8eztFlsguA1ZhFW3Tld8cSb2JDnSiAqWzmqJPYP8tO42uUwOO45JsAf9MUrsRxkAktAtx71OGi0k4pgHvBb/J30m+2l17yj/ks2BbE3eSAtvXdzQAw8MFTEX5+7k1WAf9jtt3Ovt7UFvjd3/hlXHj2W3jw+AHc984HRQF77VoFf/qxv0C9WUcpa2PX+DBGR0aQy+ekvmmrsY6BbBHTe/bjLe98F0KtjeXZ01i8+Ao0y4PNm5iKXy2DodEJDE5OQ8/mUJm/htrydWjtJurVdWSzOVj5ArKFMhYWlnH54iVk0MZIuYBdt59AYe8JIKJalsFpPrDaMsAsLVfw//1f/zfChQqO7t6LYtHBYz/703jxxRcEDhl2AbsPHMBtR+9AEGZQ8108+fefx5RjY3KI+zTRyPj42lPfwezFa9DbHPQM0H3Xzxjg/OnE4X146PH34NRCHU/88QcQ1JYxlDexjwrOOLOIoEcUdloI04owOTGC4eEB5Ap5sQoxs3mYTgEZKwvNos2xrX7FkoOThngyEQ+IEqSOB2BVIpj1ZDsGJkpS2ql1ITOhbl+g7UIIXLl0GZ/8/d9DtraOtx0/jMmDezF19z0wRmYAIxdbdgTwYKi6F6zHkFG6JQ6UXt1Fs1aDS1uLwMfC2XO4fO48jt93P9ZW1/H3n/tbqeF7ZPc0pvdO4MDxIxg+sA9GaQx6fgyaRvuUBEckQCSWG8QjsUw6JfVPPZhjt4r4MR8HwhIbV3kaJUA51gKSYUvhWw0hSTCBFdWBklHVQr22hC/95Z/h9Weeh7tUwWDOwYGD09h71xEcfewncPX0BYxNHxAA/dCM5QAAIABJREFU/NGP/AFW5+dQzg/g9KlZuS5MdCgODqDWaODy7JzYD7OOw/jEuEDz+bmr0h9N08H01C4sXF9AdXUFetjGOx6+H7umR2Ew09CiZTOkRvHoYBb79h2AZhk4d/okhlgf27YwMDqKMMzj5ZOv4yN//HE0mj6KToTRgoXRQg4H770XT37rBcxdqSFsAh7BXU5D5DeRM7Mo5Fjzwpc6FYSk2Zwjk1rODizCPqnzwYmehnqdsNITCEmJcsa21VUPCdAJ1qnszWJ8bFIUnqcvr+Dk1bpUppbFgaHDsQ04tMqxCbYDUf5aJt+PEBm+gEyH9WmjELX1FRiWhgNHDmG51sBT33sZ6+sB/DbVrmUMlYvQdC5YXHi1Gmqzs/ixY7fhXY89gKOPvB1/+Y0X8OVvvQy3CdkX28unFQkzCDOR1NcI6x7GHBcPv+Uonn/muzgwkcWBfbtRnjiAr7yygKdPXUHdJSj3AMMSBbBj6xjIacjnTHh+gAbBeov2LR5MXZPzZCYs1bGNRkPuOce2BQRzUcTJLBNGxDY5DCUDMIpcZDQfWccQKM77WLcKOL/YxqW5FdQarrLrjdTig7WDbT0DuoVnDaBEkJ7PYb3ewMLqOtxQE1cEXTMly5OgnwuFQsGRvmVbtN/m5EupNWlD5Hou6o2WTICpVg44E4sRsNTYpgVSJ9lCZpYCZQvFrEBggnieG22JcrkcgsjBtesNrKy68l3WEC44dAmwMD05Bt8NsLxcRcT60ux72aJaDOkqM5mZtMPDIwLSzdhmiRbYxKhyZHFtFt7xMuFN2ed2MmelFm68TE1kS1zEcJGRWCOn8vw6EC2xjtoA6uL81wTGdlJNujVotw6gquxXGZGlbo4ComI/k3hcx1pktnNiitzxs0o9ueNcZgW4qQyOFyiy7dj6V/5NQWSOlXK7xiUE2BzMgJaFSryAUa7RXMzTMlu1KSfTfDgkCJ0T60plHZZlYGCwhNW1FeQLeZQHh+AzkaatJvEyoY8hcHI2alGl2kAt4eOlaNyvehdy3VPuwgzVaBsbo7PNTpdN1/6J9xXXY7pxAsQ2VD29P77vBiLU8avAQwcAbwhkbAQxco49cuLkunegcbpGZo+afCs4pPp/j1JYEm1SNtlqNda9xh2FfBJY6G8bLE9KUUWrIEkv4JbXf4AK4I1QUymue7OOb6aYvFUA3LugTf/9ZgPgZNv9rm9v/+wdU/qNMWmIvNnntwOAtwOAtgMT+wFgpbzopwDe7K7bxHb3H1kBrGJlSWCu//Lp+wHA/ba4nTZOf+/Ns4DuCXck93g8riajm7TGJpctufZv3AJ6eyGX7fTVfmP9G/vediygt3fc6pjSNYA37/9vbLHe3wJ6O9t6o22z2bZ3FMDbafWdz+y0wE4L7LTArbfAR//1O5Sd7QbFLxPye+sCK8Cl6sHGtsUCS2yYhiPAL4zaYkXLeqQJnEtUhrLgYhJwXFs20QqKj5asaRUYtVjnlo5xgbK4jQTOhfB8D9W6i7X1msp9VSxVTa1S60BZ/yWRvOQxFrstJa2T1LdN4FS6Vqk8WRneiWObavqi1jHJWibt4sL1U+JO11nrxDuSZ6Gmzod1YmWTOsscUeXM9gUsh6XZBlAoleEwXmuayBUGkB8Yhl0ahFUahZ0fhkGVo5mBlaEPL53oaPmsfpGhzXJccknW44zFKkthUJwSKo8uRj2owqb8hoCUBa1oGcxfwnvG4RB48L0mfLcukFDW+7QEjiEYAWq6zqnEQXpVnlL/lhbXjA0y7hzXWpX1ZhxDpoqWcSVFfDsAmI2kwixxrVq/jedfeA7HT7xFiZ4ElsYXKYrgxwpfgdsMQNPmOrEej10dRbHJsoluU4Hv+Hom4Dc5H7VeVQnoVICKIp7qUP7N+JGdhVUYknKRjOOpsnRUj5oCfFnzmNbPPB/GmCh00CJTwfXIQ9tvIWoHsIwsdNsSxzZ1TyjFr8b/U53N+0jsq8PYyrqpYDavTaOCZr0qoikKaqja5nVi2UHCXypWlZrbk9q1FKmwfBzvJQJgZQOtfvnDfkLVr7g2Cyylk2es+mY/i+tJ8+N0HqVAjbFnXaObH4UgqswaxwV+VimDlaAsiIMsEovk+JKIFwTWxjXZOsyhO4dN5pDJvyrhPaKwGqP5SEAwRU0ybsW/jOuxFCL5DLUu4nYYx+4IpRW3UEkGsm/eT5KwoOBxUkKMjrC6ZUvbUGXNesqdRBTp+z3OBCm1b6IM3gHA2CYA3sS+eSMkVqrhIz3Pto6V9IZtcL//DpPzwJHb0/7Ta3hyg9q5zzbXnkzZSG+9z195chW/+Wivv/UpfEi7A//21p/B/6y/8f/+7/8KC6+/jEcfuAsn3nEf6r6B82fn8Scf/rRkBo0PD+C2PbswNj4mNRN4A1arq/DqLdx934M49uijCMMG5s6+iOr8GVi5OOskMqT+aaE0gLHJSdilElbnZhG5DZiZSGxHi0MjAkg108bs5Wu4eO4cdPgYGS5h5vbjKOw+FgNgKhA5gLgCGCrVBv70jz+Bc08/h9FsQaDrz/zCv8S58+exOr8kHvK7D96GfXcclWyTteoKvvJ3f409QwMYLxdgZC1UowjfevYVzM9VQAfhKKT2mNb5Ggwtwv7pPB7/qZ/Fd89cx+/8+q/Dq66jnLdxcO+YZCLZdk6ypDhhkAHRiJCzMmCJBNYRNfkZ2hnYfAhzoDTle0lxetaOINgxdEse0pxgSNaTPOx0ZAx6NLOOJgO1hG0Ex3ENVmZz8ZeDPx9izPbRqKS18eJLL+NLn/kMZrIW3nJkP6YP7cH0sWNo24RtOZVFlgkR8IHK2qDytE9qcmSghRn4UYTF2St48ktfwOxrZzEyOon7Hn4MYcbAd772dbz4zW/i4PgwxiYH8chP/zh2veUE/MiGlRuBpuWFU3frFdOPPwYUsbJJ48QjLhDPmqmqKmg8lUxqBXRiMVSvKcUWn2sB61kyGYBWGZyo8oGieKBSyGkevFYFf/6xD8Cs+chHJvxmE6MTgxjfvw8HH3wHLrzyOqb3HIY2OIZPffLDmLt0EUWrgMvnFjAxOYNqoyYPz3rLxfLqurLvjTQMDQ/Jec3PX5PJDmtwTE7OYGlhEWsry7A0H2+7/x6xgDY50TT5UAZMh6Ali8OHbpe+Um9VoVklLM7N8ZmJ4sAMXjt/EX/2xBOw7ALyrKVrahh0bMwcvROf/9JTmJ9twK+GLIcNWG2UsgZGh4bRaFQRaYSPkP5G1bZkC4rqkg9Y1vcMpa/Q6psglaCQUNs0s5IFyMlws1aVzE/bclAeGsP1pTVcnFvCSjMS+M0+XCoUkCcoDNsyaRoo5GWCy+w/g1lhZoQclaxOAUw1WJy7AsMIsfvgLqy7Lbx48izWqxrangPbyqI8mEUxD1QrK6gsLQLry3j07iN45+MPY/9b78cnv/htfOOZU8hEptQGj3QCfw2OKHlVJiMVwKN2C8du242nv/VNvO3uA9i/fwa54Rl86G+fwZl5JjNoaFWrCDRTatVmsyaMsCGw1rAc1FhPut6SmiwqU1SBtXwuJxMrTro59vFeptqXSQDKDtqQ1yzTQKNRQUYLZJvMLLUsHSvrTcxVNKxUPdQanlg0c/LG+Y+lG8haOvKWLgrggWIWbhBgcW0d1UYLEe95kws7B7lsTmxlKuuryEoWpi/7KOUsBd4B5ItFGZuVSplwXE0kZbFC+xYq0SWzl5NsTo41mWBxnKJ7gGVn5LeQz8p5GHoI0ynh6lwV1xcbMkkleC46GWQNH8PlPMaG+AzO4PLsMpoe4Pmsve7AybEuMZBnck82j1JpAOXBYakLz/NRGSKqb8rEr6OCTdlBxcyK7aVsn+MRIs50TQBwxwZHrRNVlm1qUtsbWE8goWij6UIfZ1omC1mZqPZAvA3vqeIrHYWmHHsCEMXqRp0Db4dEp5wGwMp+J7Yiived6GzVscW1thOAnVYRx7WOORYpda+qJq/AsMrgZruwpg7302w0JTnAcWx5jYsatg8THZityto1bP6272Hvvr04fvxuNBohFhZXUW82Vd8XiNxFq51FQYyTk2ZPg7DNlInddIQbp1xJXeLuOwkAvjG4nlbGdYIKfC5sMpOT7N5Un1CW2jcC4F7g2AGU6UQrxhASBXscrUgStzpdMB2A6Dmmzj46tYBTSV9coPXUFE5qacmxdC6DCrkI80+d24ZdcW3LrP7E1iv+bDoDWIIq8Zc2V3xuDk62glwb3+vWyky/3rEfj69N7+XbDgDerK/1LmITwLpdMHezz6f7k+oGm8Oj7e4zOf9b+XzvZzf77lbXt99+NwPA/ZJZtlpA9T2eNwEAp/eZHnv67S99ZdJ9Pr2NmwLglBq393x7+6CCq/2h4KbXtl8d9NSOttUnen3v+1yY7fTrNwKAk/tB7fLGJIHkHun7bN2krTbrV5u1xVb9cOPxbfbJ/se92adVYYr+84WbHcvW798cAG+WPPNG22az49kBwN/fldz59k4L7LTATgts1gJ//N8/puKDhCAEdyn75wQME97IvCUGwPIZJqkTAJu2qFWplmQCNy12WR5LKtTFdqnKSjgBXbHtc1wLmFBSPccIgBm7NEQFzJgOAVe3Jm0b69WGlODjfIqwqR8AVucpC/FOCLCTMpwkr8YQujNvihNV1XdVcnV3/p6GwSqZtRcAp9dynAIliaaqzbpuXWxj6JEkwauawHTByiCXL6I4UIadLQjQov1zeXQShfIInOIojNygtC8X2BQ2EToyhhlRJUz7ZwHA/FcdPyHo8pXXMH/xjNSK5VuDY+MY230YtlOCSegXeYhogRyoNbnUA/ZaoghWMJWvsY5sSxL/CeIJGpNauYxJib13AsCSfL44qZgiI8Z52IdgZCTWLLbIkmig7J9Z51hUwHFtYLWuTi1MJaTq47nnn8XxE/dJW3VS5eOkZKVqZoyWSlk6Eyo75yQhnXEJqW/cbsPzXekXSWKhEM/4R64ZhUiiWmVcSMXWdEvZOhumDTNbhMlrYeUkTp6Uv2J8PCmxyHKCaqpOd0kNmufi7PP/gAuvPIOV5XWps8trcffD78XkvtulnTNSTo6Wy0rpy/J5IvSIVcwsmUiIHNDeuV6BS7dDn0DXRaNOW+iGQHypDyyq1Yaotz3aP9MG2vPQlvhL1/o5UbCqtlIaJwWAeV01AcWqKne8zo+BajvUUWm4aHktDOYdKemW3F+hxAKZ+M9LQhtvFQvr1BJPzVUTe+ek/dW6SF379NpZxauUyIAAeDyvSWzTICeJazEzDk4gz+OmoIbl4xgvTGoBK+mBim3JlWEcMh7LeG074xuvO8e6GA6r2tBsO2WvLb+xnbgotVP1f9N29cn/ZXxJJaf88DyFbqLi/ZUnXsUv4UO44+f6VNX9fhTAhLX/A7qgdBsAWGDr5GehHdkErd4AgH8Tj81/aMPnZRt3P9cBvP1UyOnXtt4n4fDPY+6N2Gf/8PSAH5oj+dX/6XH4S9fwU+98GPvuPoyKC3z9q8/gyc9/FYVCDgf2TOPe43disDwkGWLVWhXNZg3tlo8Hf+xRTB89Atddx5XXnkVUnYPhcMBgndFIFKR8yExMTqBQLKBeWePwBMdxBCqZuQJ0pwCYWVw4dRpXzp2XOr+jo4PYfeQE7Kk7pP6kol60pWgJ8Gu02nju6e/iS5/8c+RCYGp6Co//5LuwXq3i6oWroi4c37sfe47cKQPP0vWr+PoX/wa375nCQNGB5tiosMB6S0c7zCOKcgjALKKMyshqVNBaPY/7Hn0cp5fa+PRHPobTL76EdqMKS28rtVYmA1Nq3SqrRk6a1OSJ4spQasDScpVtxvfFltX34YahqjvaZKYeLXVZr4ETQPVglkwdnWCZDz2CGNaqcGAbtgA6Q1cDsCm2verhTWgnNZItCxdmr6GxsIC7dk3h+IFpTB3chZZj4RUqnfW8ZNwYtrJkzWkaBm1bIIBmZKRGrCN1FDJohz5qlXWcf/EVzNx2HPc89pP4yEc/gpPfexpO4OLtx4/i0OF9mDi4GyOHDiKwCgg8HRHV1LYvD3NaEnMwXlxcRKPZgpMrYGhkFFY2LxCID4iMFk9MRO2W1AeI1RrMfpMaGIHUK5HJCuGvtCcVlmTfyiRVTGlkAtGWfvb7v/4bmD17Fg++5V7cdfQovKCBkd27sevYfbj0ymmMz+yDXhrFE3/+CZx6+WUUnBJaLR2zc3Oo1KuYnJmC1/YxN78oNajZ/ybEAtrF9evzAm6ZTXfgwG24NjuLytqqKIDf+Y63YdfUCCwjDuLwmtk6RoYcHNx3ALmshaWFWZTHd2N9eQkm/15qYWFlFS+cPIlaoy0TCFsLMZwvYPexY/ibv/8WLp1ZRqaVgZ3XkS+bGCk5CD0PA4UCIi1+MEbsd7rYxticPJm0AuZkwRU1mJ21MTRahJN1pAZws9aG74ZwLAfNakMAZMCHb64gNsSraxXp1zIhiEIMFosCQr0mLU5akmXKusPsv23fhZHTYWo6vFoLdphBs7KK0dEihsZLqLc9nL4wi0bLhG2PiqVy3tHgNhYl6WPp2hWMmMB733YP7rv/Hgwfugu/98m/wslz15BhJhltyg0NGctEnlYwllKAG34GuwczODA1hKe+8S08ev/tGJ8sIzsyiU9/9VW8cnEFbpv24A34rGWbHxBgGzTXBATzngk1E147RKPWgGPZMlllskUhl4Mh2ZQKVNqOJfd+GHJSp+p8qIxF2pW0OM8Wi2bb4P2bEeX07GqIq/OraHms/yHLDknYSOooO/ysTlttHfV2C5V6Q2ygQ9b+5T1vWnCcrExQa9V1MAdTckM4qacqmkpzXUexWJRFIRcG/E6L1jNeG55LeM17OkKzVZdtOnZerM1ZCzrr2Mjlsqg3KggCV+yvqYwuD6isykojwMJKA416gHaLo2QGQ4UsHCsEOe/wyADCyMH1xQpWVpehGbQRDxFooewrm8sj6+SlJEChUEQ+V8DM9G5RVHMBy8UeLYtkgsgsRi5MNdYQUXbH4qPOv2kZL9mrKriuVLfxkjGuXSuT1TgIrtSuCeBKq79SOEBq98RWVgnEieFEsohUxyPValWtm1g5Kf8mKlhC11T9Xb5HSJjYZHUXxUkNSqWkY22itt+OrYuUqpmZr7TXjg9Mrcf4Wbar1NSJ5BnIN0TNHfkyfhPOi1VRFOHa7DVJTFpdWZHFRycLPFSKb+67WMhheGRIlORMNpqcnMShw0fQaAIXL12VZxTNIWgVxbB410w8MfTnIfA4uui2A8I7s5sUBBEh60Yo0o9XyEJEsshT3mGp2VIv2FOB8DjgkAIJaRicDoonduHJR3shY3pi1gXASWjiRhiaWIJ3IFQi2I03lGwjrX7tD8W6CQOdc0wpgVVYRV0JCTOkzpX3Qu82lWW6yvKVW+YGYWBXAXwzONgfKqiaSupY4vZJqcB7r1PvMSf3Xb/P9WuzfqC397g2g0uda9OnzvMN8K6P7bb0yU7wamNDbhe43Ar46u2Tyb63WjRspy3Si/3k//0SCLitdKJAer8MSfT+bLi/0jAv1R82bqP712btl75m/dvuxtbYnCOqp0HSB/uh2QQAq/aI65/3jFfpttpwTMnNlUqo2HC+6Xu1TxZMN73mhpbdwNtv1lY33ORbdZieMTXZdnos2dgPlYq/96ff/bMZnNzscDbra/0+v+k16Lvx5NmwvYbY7r2sttYf0m66ja2yn7Z3eG/Kp27tHIEdAPymNPvORnZaYKcFdlrghhb45L/58U6tX1UDuKv8VQrIWL2aqH9TSmFRRTJGQHcvw1IOXlJ/VSUEKyWmisHJ2pVxS1EekhCpNYGkV8v8hetRDQ4T3VkKLPDRbFKJ6gk0Y9yLAHhlhRbQam2R2DvLM2XD5CDeeJK0LeIdNadM2zN3GkPiGF0r2/R8WymBuzVLZV2XbFcsnlnyVX1XJbuqdY1KLI+Ta+PXCIDphJcAZm6a62qHTpQW6+Uq6JgvDaJYHpE4Jd0pc6URGJaq/WvajihNCSAFNlLMItbKympZDiho4/LpFzF75hXUVldFBcp51b1vfycmD9wuyeGiPGXcLqB7X0vq4YrpIy2iqUIN2uKMF3gNUc6GdO5L1WRmnMdzlfpU6grHlrjxJFdmrozDs/9ww3pcp1hUl4xJUmlJFa3EtmIoLNA4KUulVL5MBHj+xedw/PhbYFB8QFAqdV5j5ymhjawRzWOO+19c/1Xq50pN4NgCmknqKcvi9FyOMTS6i0otYomxKECtW46INKj+FQDsFJHRGbOmUENBbsbUAt0Ui27GrJJpe8hza7dx6dR3censawjbAXKFEib27MPk3sPI2AVR/WaCplwzlhIklE8UzKqOMaE2awDX4darEudrs+Yv46otqn5pUdySmCHVwIlttyi2WSfYbaEpKtYY9KYSscUK3Of1ViBfagBL11CCKYG4yiZTiavFJU+H62uo1JvImhpyllJ3Mw6j6u8q+MuL7ouNNd9SroOJAjh5LXETTRIZ0/A3WSsl9yiPhzHH8aIG21a1s4VNxCI3iaMGEVzPF5trqpXVMat60mreGddkZowktjQnAE4AtToPZuara0iFuEp4oCU3bcWVzXj6PkjGtyQRInkvSUL4kQTAj/3aB/GL1U/i377vyRsfmbcAgB/rFckCOJWu//sDAcD/Dvi1Mh7/7dShyzFP4rOi0CXAfQjf7lXrpo4FW0LnHQD8Zs6jfvkX3opS5OG9jz6EvSdux8tnLuFzT3wBzeUGCnkHA6J63Y3xqSm5N3kDFgdLCNoh7nvkHRjYswurixcxf/ZFGM1FGFlly9D2CIBbMkgMDZdRKpXkJlZWDjbaYQTTySNjZ8VO4+yLr2D2/HmYeoCJ8SHsuuMErMkjogCOCIFp6RApG1U3CLEwN4fP/MEH0F5bx+jYOH7sXT8mD4HZc1cwMjSMwendmD54RILrzMT69pNfwF2H9sKyQmRyjgDg1bYFFwXAIESjnYeGiAXH19fgrl7DvW9/DKeXPPzJh/8IZ155CX69AYvAwqRCFwJBVM0MAllHHlpiOSITqLZAStrwciBMIC8H6FbLQ7VaE0vllZV1tFnHMwljpxQ9fICxLUkbTU4MCVV0Ah+2o8whoHM2ERJGK4WeG4WYGRnGPQf248Hjh1CaGMQL58/hr77yPZnc0OLTj5QdRUE3MGDbolCtuZ601WBhQOqacmAlyCrrNu5/9N3YfexefPAPfhv1pcsYtALcf+wIDt12EOXpaQzs3YtWxsKTX/kmrpy7qjLOaBcSsX10XKAye3UNE1MzuP/hR1AenUC+VBbgqGpCEFTxwQuxtMk6WWX/AWBtZQVXL18SGN2sVGH4IfJmgN27h3HX/XfALNjyYKTXMicMtOldX67iY7/zQTQr69i/dwZ3n7gbIxPDGN69G/bYHpz6zrPYvf8w9MIwnvzK32FlcRGG7uCl05fRarfR8poYGR8V5fLS0iqiUEcUZDA2NiYPpOWlRbGtZnH7Pbv3Yn7+OurVCjKRh0cffgAzk8MwmdUoMzpNYP1YOY9DBw+KfXKtugxncBz11WUUhwfhNTI4ff48Xj11Cg2XwG1VatYO5XOYvuMOPPH5r2L+ShVOaCFfsqE7PnJGiILlIJvLwqWtDLPsAl8AEu1GaOHLn0arIX2QcJDKVR0eyoMDaLUjLC6tS/+iSpMTBEJ6QssgY6LutlGjEpr3HBW+mQwsk4p1JiSwf4doNQk9dUno4H0dZgijdEStAJZmoMrzK1jI5g002x6uXV/B4PAuWPaQygeLmtD8GgK3hoUrFzBdMPETj7wVDz54H4LyNN734T/H5europY1tFBsW2iTbBEw0grbMBHW2zg8mcf+yTK+881v4/EHj2LPvklkxyfxqa+exKnLawhCC16tjnZoINR4P/qAV5NrwRrNoW5Jzdzqeg2FbF7q8fGelPNiZq7O+4zZlEzOoPKbkxoukBoKAFPdz4loRHsUlaTBDE9mslVcC3MLa2Kf1PI40VP2LJwQsfayyck5fBlb2/DhhYEA+chXiTSsryFhTA1ouQ0UbAfFXFYsYKLQkxxBzhCp5M3GMJ4TKtYeoR0LJ8i8NvVmVSA996aU3xZaDU+NS4ZKfGHtkywtvC1gsKCLPdJavS7W8c16hNp6G/TJtzT2BUJJD8USLdNLkqE5e20BzZaPat2Tc81oVKTbYk+lztcSK+gilcG2I/1ysFxGaWBA2pqLAyYGSQKMZNzS2UChPBmPLCYDqQxRmSDHYFLqlTA5RMAFIamytOJPWlnaBcLxE1QWst2fzQLXXSASw894scsMaL7Xa18tNl2JDZaagncseGV+G1tXiwrb59hPG29V50eOPVQKY7XIVr9cV0pCFbOz4zZhnXEmvLAfMXuV8JsLscr6unx/bvaaquMbcaFB1T63y2OmUj+LoaGy2EBzm1NTUzh46AhaXgbnLlxGpaKs37kvpTjuaEXjVlfYIq2AuhEAb5ypJMctLdIDJBW87yqjN4UZHFcTACrHFC+QJJDRBf29rEIWtkngoAei9g2Kx/1L+l7qYDfuI4aryX7jvpBkIG84+wSSbqIYEwiSqJTjPtM5zw7wVWCq96cvAI7HDJ5yWt2YfFfaI7WhTSFe51ZJf7qbDJE+ln6gcjOYuBnQTfehtEV374I0fR79/p+MGUlgKH1vb/b59D7kvo5tutIBqd7tbBeo9IeYt6gS3UIp2bv9rY4rea/fNdj6esbqkZ4OqA6rey4bwOGN3XXTfte77/Q17N2MClre+NP/vLcGwGwHJuzIaJIA4D6q9JsB4O20uZTf6LPtvu4FymzihuSOTfeTJD+9QUVtcq/eeB3U/b7ZPdj3QvQdN/p/8lYBcLq/bX3/9QfAm/X77d7L6ixuDQD3S7TYqt1+kO/dynnuAOAf5JXY2fZOC+y0wD/nFvjTX3q3ii1wHU7YG/8KCE6UwTEElnVlDwCkumv/AAAgAElEQVRm6SfGCBj3geaLjFCe1aJoVMKADgCOaEmsdIUSgxAVL4UaSqPHuAUTgilkocKO8Y02ISOFK20Xq5U6llcq6unXsYCOVYN9LmInQbuTy6ssftW6Jq4xKpMKlVyWzNUVoFVJ98otS00v5f1OUncyLwq7Kt9E7duxlFVwWK0r1f4Uo42hZwyDVXkstQ6WOrOWAydfQjafh2llkSsOIT8wInVnCYV1EeMYyoaYgdiMUqlKUJi/bM0wQLOyjAuvvyyQfnRqFwaGhpQSV6CYK5bdBJCMy4WhAoZi0c2/fdYHbiMgPPSaCgZLfdrkV7nQ8W86eiVqbwpmBBNKfzKUdbWyR4wVmCrRXiC5JBh0AbCCr3FGb+JqFkV48aUXcOzYvRInIqDmtZeYq6y9GXNRcE6BaNW3xAY7BsPsS6JWFpAfA15J2k9Ze6ugiLJ75mdiPy/NYHw6JwBYp5DAKYozXgKtld2kZAEoe2u5Bpm45iwP0YAW+fBaNSzNX8bQ8ATs3KDqc2LTTaVvS+L1coxxDWClaGZctY12qyExSq9ZF6DLduf1objGpfrXa0jMlfcJVcACLRMATNVw7MiWuF52a9ZGErdN4L3EaQS6x8InhrWlPRVMpSulslVmfJbRGR+OwXtFCRkoShLoyj5Ay2jWN04SI2JRQjKHTyuAN8yHk7VDj0sTj40AeGpQORwKADZoM27BzmZFxEEeQbtrl/2SxysqYFUDOOl/AnkTBbAofrsKYAHXYmhKkYyyPmdSgUosSBTA/QFwGvx2x7wfagXwYxhstdBK3E+3+xQ0HDhOr6Vy75e3toCmulgUvdsAwBBgG1tAv7ZR2St77WMBvSUA3gCDU8fN1/9P4P8pP47fusk+uxbQN2uH7TbqP9/P/eufvB3TxSx+9t2PYeS2GXzuC/+Ap77+LIpGHuVSDlGb/vcenEIRlsl6CTk89u53iXLz8PF7kJsYweXzL2Ht8qvItldhZA3JUmm3eQe3BYjk8nmUBgfh5POS0cNanF7I+gs5aFTc+QFOf+95LFy+LMrJ6elRTB85AWPsMKKIJiXMsNKRCQmAaRisSc2Ez33ww7jw0isYGR3DvQ+cwND4DOYuzWOc9YpHpzCy96A8BC+dfBnPfO3vce/dh6FlmtAcE7VQQw151EMHvp6VLBXCXCuM4C6uwVtZwr0PP44zaz4+/qH3CwAeLgxC8yJRAk5MlTE1lcfumVGsVyqYntmPtQqtW000222cOXdWHhYcAMMog1q1IQpDpsZkqGbOZNCoNzE3N4/1tYpMAuShlwRxMhrazILi5I7Qhta3RojxsQIGBwnEVT3SINBgG3m41XWMFGzMLq1gMF/E247dhUfuuwtD08O43mrihTNXYZgF+EGE5196Ca+9choT5SEc3rsXa/UKPB2YX1rBUKmMlZU1rK+tYqhUxEBk4Kd/4b+DNjCAD//Wr+G26RyOHBjF+HARM9P7sOfICZgj05iv1PDBD30M505fEIiwML8k2YbTU5MCcWmBsf+22/ETP/MvMDwxI8rvtVodblBHtbYi7UAwXhooY2JiErZpSebY+soiXjt5ErNXLuPi6ddhex4GbR9vf+Qu/OIv/9cwqYTlQ86n/WoGZOkr12v46H/8KDSvgUMHZnD7oSMoj5dhl4dxYbGOs8+/hHvuvR++lcfpc6ewTuCqOfjuqXOou67MIaZ2TcN1PczPLUCLWPPAxuT4pGTdLSxcRytwYWWzOHDgIC5fviznaJvAux97BFNjQwpYslCC1GshAB7AbQcOwnQsLMxdwuieQ1i4fBETrCkdZvHCKyfxuSf+AoeP3IVqvYnLl87j8O4ZDB08gL/64tcwP1tDyS7CDRrI2AEGbNoHOzCdLNxMJJMO1vgN/VDgZTabhWlZYvvMCSHr2RLo2SEnOgEqLQ+VuotsaUCUwoS7brMl00Sqg9lP6rSJjZTS1yZEzmiwCYBNU/bB+5ZKQ8fOiqpYZQgCbZe1TCBQfLBE2/FQLEuWVtcws/s2hJEt9kJM9rA1D7WVBaxcu4jDk4P4qUcfwIkTJ7BuDeH3//RvcWl+GXnbRDGfR6TrcIo55KlybjcFFmrNEAfGLOwdH8SZV1/D4w8cxe79U9BHxvAnX34RL56Zhx+aYFUJKoD9kJPLCJrfFMWr6wdyv9Knp1V34cQ1utseH8xiJCPwjbbGhKyW2LyzRX3J7GMWosEJqca6yI7KyqAVOeuI0G4XWaxXW/FvE16biQG0r2GWI/dAuK72wbLWXAw6po2orRSiVP8yKaEd+AKAc6aNUiEPS9SjTelbzN5l7WIqeS1bLQYJgF2P9VaYhGKj6TUEWjNbktVoPC+Ax9rIstBSgJLtQgUwa50E7jpKg3mpWc2aHkYmD6/B2tMmQpeq/Bb8qA7TCTBYNlAeGkCl6qLZ1LC80sLicgN6xpYEA6lBK7bSahFmxpN8LlWcbFYmfQSSnFByck0wzGNm3zItUyyM2V67ZqZF2Z4sMFh3hG0pVjNSZUeRRRVsVdY5vNrJpDeZhiYLyo0IofuXitGrRVPHriiuG5uAMwGWHaEuVblqQSrfSq5t4tob1zuXZZEkJid6NJWpLQuAiLWnLVkEsh34LOB9KvY37OdxLXG2WTZbiGvU+PC8OgYHC1JPm/C7UathZHhEFOEXzp1TCzWODx7t3zWxJaLDwNraKgqFgjhN8BynpmdwIAbAZ85dxHqlHtca1uX6p+vNd+CLxMA3Zn/3A23J7Go7AFi01rL46A94aHedBnJq25EslNTrN8LlOH6wQQ9+I1ztb3XM9pZFWPzTAcCda5uyK4sXvZ1FVgrE9MKjDZCsV5ma2vaGvtvjZ55ssx/QSNBHUhv5RottpUbvPa/0/npnxd1jvhGs3Awgp9vkZjAkef9WAXDvsW8HLG0FTvtdsx80AL7ZMW8Gb7Z7Hltd337Xe+N2+wPgfttMxsJ+K6vNEg/Sn70ZpP5RA8BJGyUAuLfNNgPAvRkfydgno15q3JD/p6wUbwXybe+zN46B21k1b2fb3T6fjNSbb3mzxJH+3/inAMD9zyF9rbbTJttp2zf6mVvZ/w4AfqOtvPO9nRbYaYGdFti6BT79P763UwM4DYBVqTiW8uoqgtPqYOUUqGpwilpSFMJq7ZusoVQd2hgEC0jy44RiBYhFkycgN1YA61QAMxbEROQIjUZd4l2EY4zXLK/XsLRcUUvjVFkcSVLekEqtzvmGNUHirsWIJhOZqQhV4sUNtrPJ99T5qpiBAMsE4qYSbnnOAnRlzR271SVrcAG9CfDtKg0TsKxAswKeMq+K25oJ60xcdySekoVh5mDZeViFArL5IiynoGLXtqMU2Lol10JZKRPEM95BWBphYe4yrJyymJZ9SEJ3gFAS1dW1IeCKArazgo4K/nLd3xalKZPzaQPtxxbQhL1K4R3/EkgS9MvrMjNUsSsm/zP2EjvYddauiZ14uh1ToHDD3DIK8fzLr+D48RMiCBK4GM87k2RJdR5dxy5JpAyV8jyM1clSQ1euv5h4q1iJAF+l+lSJ5LxWVCOrayWGxoTYJusYs4RiFka2CN0uqNcE2iv1dTfpOrEYFpmp6ocIRbm7snAVg4NlZAxb1MaJ9zLblpbOvBaMqfs+y8F5orpmTW0mQbTbrmyDoJsxGUJ3z6NFurJcF+jLmCjfIzRmzE7eU4BXzlfU+Er1y39V7npSC1glarR9/strmSh+1bVUFtEsccgzMhCEGSlRyJrdovKWWsGqVFpHIRsr59NrhmRNndyfGwQQ8ZpCxa82JicT3luGgV1lE4UslfJ0LtWhm3QQzEmsmYKpZovijxgAR5pSAsvOVOqGiDfELl31AXExlTrGyQpIJQ9ITIfisDiJJQHA6twSK+juPZCcc1IjO7kfYonAD9ljSCDoQ/j/2XvTIDnO61rwZNaStW+97+gFQDdWAgRBgiRICtZGidps2ZY073nVzMTErDHjXzMR9rM9zzERY79nh6Un+3mRF3lka7csipIokpK4gyRAgsS+A43ea9+XrJo498usrq6uBhp6ksMv3BVqNVhdlfnll19m3nvPPefMP/U1nFy5y7F1H8DPPj6Al24rgbwxAIxWAHZTAPDq+DoCrz8WAHwM68jJazyA77DP5p/vAE7f5dT+a/z4L7x7HLuG+vG+Yw/DO9SNv/rCl7FwcwUjsQH4PGSomaIznympzpee3h783Cd/EYViDaO798AdMHD61EsoLFxCoJ6Fw0M2ExmCZKSawoZ1ewyEY90IdfVAN3zCMGT/itPwSBdVuZjH+dfeQGpuTkC04eE+DEzvh941KTe7tQAwGYq8iZg49b2n8f2vfROhaAy792zH9pm9WFnMoLcrBlesD+GhcQkKLp58Hade+RHuOzQNs56BbjiQJwnQFUIBXlThBgszkZAfQaeBuYuzKCwv4ODDx3A5U8df/dkf4eqZ0/DoblSyRQyPDGDfgR2IxTSEox7pFJvedRAebzeqDSfml1ZQoESsALR1YcU9+a3v4qknn0MxX5QHku31qEABq9utKduoAip+jrd2wr16o4buiIHHjt6Dw4d3oFEvi8n8wkIKXdFBXDl7AVOjI3jhjVPIpvO4Z8d2HLlnBhN7p+CIhJDXPfD5u1Gt6/jG176GE8//EAdnpvHRJz6IlVwK8WIeX3vyW5gYm8LFi1dQLVcRcrtRWljBhz/1abi7B/DF//hbeP/D2/HIQ9Mom2U4HGF0D+6GFhzErUIJf/MPf49SqYx0qoLlhTgWbt3Cvt0zmL1xUxjP9x0+gp//b34ZLn8IpbqOZDaHUiWLVGoRN27OIkdZC58ffb39CPgD8rAt5bK4cvECrl2+hOuXLsFnaggZJj728ffgk//rr0F3KXlwPiAp70Lg7vqlWXz2d/8QQTOD+2ZGMTOzG7GhXjTCEZy6OIvEtZvYd/AwLt9axKkzbwmI5/VG8NaFG2g4KJ1RFXlUyqfGV1LCDuZ67u3uRqVUQTIVR0M3obk19PUPYHFpWYAXnqNjR49goCcqMJvTpYIwduH19/Rh27ZxkS4u1wpwe8ICigbDAZimFy+/chxf+spXUMiWsW/nNPyOBhILsxjavxunLt7ErdkMaoU66o46AjGCdGWR6+bDtOLUhLWdy+ZFNoNdhgG/X0nxipcEJTnIaDXEp5oPXVN3YiWRkS5AAroMt3KZjMhHZ3J5sLOUUj8cr3SHShDeEIlzPqopd0LWJh/+qsmhbnm+UjbZhUKhiGyGAHAIbodDukmTqbT4gbNTj+xUArso55FcuIlCYh67R2N44thDmJzagWtZHV//0ZtIlqpw1Cswqw257nXDCR8lymtFCbDcNQcOTHahL2Tg0pnzOHrvDmzbMQZXzyD+4Yfv4LXT11EqkS3tgsKlKeXsgluriHwyQWX6nFK6pFKqEiVmA6YoHPD6kgTJqcPr88DwOAUg9bh1lKu8visC3DkclLQngEcAuAGzzm2bwtIn6zhfrKJYNlE1deQKZQnyKNlUM8tyjbPr1uOh5I2SONYI/rJNhLIupgmn4aa4k4B5utmQZhDKNXHOydhlMZxMYv6mlBDZswyOi+UK0pmcgKSG1608tE0G1S7xI6FUS7FUFtlrev8WyPblNgm8ogqPz4Av4JcGi3yWMkQavO6AJJxFNgfUy3C4ucYz8Hl19PYNw6x7MXsrgbm5JEplFcgqqXrKLalEjYEw3xP/dLeBYqEgwLckHiZlgpSUNdnX9Jb2etwIh8Lo6e7B2NiYKAQoFjWTG/rvMJlUd1USrFsTGBuwFbmqloRHfWZVUrf92d8KQrVuTyWia9mTzYRojeyukqBWw7ESHN6peN4sKWZ2/VIhoSZyUE37YpXMW/44TCbSyaQVEFcFAKdUcy6XRSKxhFRqBffcswv9fV3SFFQm49/lFACYwDEXMBmsnFfeC9jkQW+VkyfelP2wg5NrZWh4BOPbd6JYbuDi5RtIp/Ooa6pZQBSp2ZWpZlYl+5xQYSuro7vTS0oMtr1Q24dXwXQrIe/AkLMZV02wQKZ1NX2hVJLtD7Xu/NvM3yZDeFWMun1N2ENrAlCc1TYAmDisSsvUy06YVLvIWoYfx9sKWmy0v+Z+28fawmpWi6mtbWEDRuFmAGC72dtudGidt/Z5WPvfauu3AyPthLfTsbee/jtto/1cbrTONrOdTt+1x7muWNUCsNkJtP3ZzYy/fV+dxtfpvTsBwPZ62+z220HC1mPpdDztx7Z2jBsDwJ3WS5MB0tpo0Dbw2503+9x3nrvODSKd14dF/bCu1TVcduv6WXtP78x2bW8IaO6rA/N2I8CvXUC7WezsOHClJ7/RHNlfUfuyAeDVDd3+e3ahZf2OO39v7chvv+1V4PVOY+90LanjWX0WrB3hxuPufH2vXyedQGS5rtoabDa61/wk3r+beflJ7O/H3cYrFaUktPXamoGtGdiaga0Z+MnOwJf/+w8qtTtaylGWt5UFLCCvZQsn7F9ayhEgs+qFZAgTBLOarNkcy5fd7NkKAPOZRzCODFNdwGAVLyjZYcUAJo6kJKDp51lHsZiXxmGCY8VSCcuJNJbiGdX029qxJqCzes6uxj1Katl+NfNwyZ95DJbaK0FYCwBufyZKXiheo5Y3cgfAUqcVHAFOS1mpVUpayUArNS3FiGUdwpKKJkAr3cJqhDI+/o2fEX9gJUFMANggA9VJEJLqjrQw8wsjVXNRxcwjjdsEKMWTThiu6odzHF+ehzcQRDjabYH1ao5Yu6F/ri2TzHoe2aYEffk9ApC1inrPliImqCogYNPbmaBfXX3HAl0l32Q7vIxBsXtpk2ezqpvHap0YK1tdp+CtGgpVjeTU26exd98+IUjZiluivyb/4zFYksXcpmgQc4xKKlpUNYXVqhTblH+zpY+m5MiaOa1igVPaWXkNC2AsALBLSVZbktuU4na43HC66X9N6W6lMCdfIeu0bqJcq4l8ObdBIk6pXMTy/Cz8QUpIuyRTJ8BIQFu8jcmwFrKMmivWZcgCrpXLKJeVV7NIEFOy2/IHtgF78QuW86BYqpQsthUZ7fxfznm9bgHDyspLmvwtazGOQxjEBIcFPBe+tNRMViWg7eoCMRYN6XxVAGCS7Bq0AKsrG0fxh+ac2xLo1nVjkxPUtdhajFEXgWW8tUG+oQDgbV0koJCgwboR1QXdQuIgAEwJaBsAFuDXkn9WEtCW/LMcE5tVbIY/vc9JiFHNBatVlYbyYbabHFoYwE2Gr3U9CCue14SA66oZwv75FwwAH8SJH8fH9i4koAe+rmHXr7U9sP4LAGB7S2s8eu8WAN5IAvoOz9UtX+CfbOBhb+0Xj23DruEBvPfYw7iRT+Ib//Q9eB0BbB8cw9T4EHwGH64NrGQyIhs8PDqCmcP3EdlA38QkTJeGk689i1riOoKNPHSDkpGUXXDC7bQBYA9ivQMI9vRDN/yoOz2oNdTDlOykfCqJ86+9jvzKCkgiHBntR//O/XDExgk9dQSAoZtYOXse3/zb/w+FQhlTk4M4/OAjyBeBaDAAPdyD4MCYdNucPf4yrp97CwcP7EShsCiAdL7aQFkLoKwHUAHNZIHuaBg+twfXCAAnbuCehx7BuXgFf/m5z2L24iXUy2U0SgUMDHVj194peD0m+ocGsffAfZjZdQiagw8XL6pSMVcsQT4Qybr68z/7PP7iz/4S6XhKOr74MGPgoF6qM0q81uVebHVT8eHEwJDxVr2M7ogLj7/vPhw6OA4NlJ8oWwDwMM68eQq7pybxzMuvo1is4t6ZGTzywAEMTA2iEfSjqHkQ6RtHpabhheeewxc/+zkcO3wvnnj8fVgpZXE9sYJvP/sMBnqHcfbMBWwbGcXE4BDOvvgqPvSpX4erqxdPfu7f44OPTuK+ByZRRg25rIHI+P2Asxc/OvUOvvqdfxLfAZfTi8W5eczdvImZ7VNYXlwUduqRB4/iwx//BDQjgES+jEQ6h1IhjXR8HssrK6jWGiKlHYvEEAyGxeuUD+WluVu4ePYMrl+6AB9qCBl1fOJTH8NHP00AmPLdhvJW1Yool7I4dfIk/uoP/wQ9ThPTIz2YGJ9C79gwurZvx4X5BOI3ZjG5Zz9eee0E3rlwRiY94Ivi7Lk5CeQIonl8boll6JXKIIONCL3dvSgXi0gm2LVTg9fjQm/fABaXV5DPZkUehRLQA91RkeOmXy63zXPY39OFbdt3CiiYK6TFVySVyyDW3YVSxY3XXn8TX/nyV2CaOvyNGvoCBnoiAcw8cgQ/eP0tnDl7C/WyjpqjjrqzLhLALnaCmQ2U6lXxa+ED0Ek/EjjgJ7OSo6wSfCxKkE2w0EVQmhLFcCKdLYpkB4MWsrUJ0rLLUAap08vVavRsmLI/HhN9Z8mEpRwIGaeU+pbOxFoNhtOtgjXDLTIgbAYIByOSKxSyOQl+enpjsn8GOJTR8WomFq9fRjW9hGOHZ/CBdz2I3oFBnF2q4JsvnMJcIg3DwQDSiQovC5cON8crPtsOOEp13LujFwG9ihuXruLooWlMTk/C0T2Ez3/7Fbxx7qaw5OnPXChXxefb6zPg1stwu5SncKXWQJnocEOHxs9qLvl3MVeASyRyFQjs87nF15vuvuzglBCXwGPDBcaaGtwCfpP924DyFCG4LGItJi9iQ6Sgya7mCTHrDNxNAYAZhPK6ZzLoMBsCArMeKV2tbgcqRKUJiDY0+Cmr7HCgxOSMsk51U4JAAqVyDyFAX6ujUjUF2OaaZrBWrlZE5pvdrTxv9CS3A3qfxyMM3UqpJOcr7CGr22vJLDdQyOcEROTLMDzS2VdlGC2MXv6rKskQuysZkCdTWWkwYDDLZISBreBoIpntluYKBqJUlRAZeAF8VbLLhgQJmM0avAY9cSsC+pIZPTIyAq/XJ1I3kUgMgWBUkgGC3ALmW0moCnZt6NXOMSyGqHXXJTO900sF52oD7cVi1TW96v9rM43lrm0nO6pnU3VYK8Grph+xkK1F7aGBUqkg56tSKaK/v0+A2eWlFeXZDCAej0sixc5Tn9cQiW8mUqOjEwj4fbh2/RKy2TimpyfR0xOFSR9uh4ZAwC9zJLgE81Ayw8jMZ5NDmUxgB15++VVZWzyXbMgYGBzE2MR25Mt1XL4yi0yWjHE++anoodQVms8leV6x68MGgDcGKdZ0mG6AE9tgt52c2uekHXxqBXxbGYAq6VUS0jZwoM6hJU/WRKJa1oP9qG1KIa9NFVoB4FW3aQvsbQNpZdyraJdq4rDWjqwLqwO4/bg6AlstE2YXTWwfX+la3uC1rniinL6szmg1vtbP2GvcBgTb577zObC30RngaQUv7eO/EwC80X7s8bTO451Ak41A1juBr63AXus8tAN+nQDTO43pTsfXfjpb53AjELHTubrTODodS3ONtzBJW9dr69pQ47xLAFjpF8s37X3J7w5ezO3z0Dq2zufvpwMAq/lf28Rhj+2nAQDb96s7MYDbr931a8CWJF4/L53Xxp2B1LXf6wwAt18TrfO30T2l0y3szsfXvJJaikRyc22qbnTe7r9MAPhu5mbDm/4/wx+2AOB/hkne2sXWDGzNwL/KGfjq//ChJgPYBoKlBiDgivJwtQFfYf22MIKpgGUDwCpWU/EWlZ4U8KSYcqwPiE0Rgd6WH5HctW2GLAloxQCm5Zkp+amw8KplFIoFLKwksbicXtv9aj2NZTstOQ9PpgCw1stm6fIz0qjbxACVn7AwVS0yDJ/pNlhGMI55L+sEtCGzY1L7t8gS29LPFqPQzpeERU07OtY/LOnh1jhUjXdVeprN0mq73A+BSE3U8cRjmYxTt1JXEzlesy41DW6XdSgq7VERjkfHpnaRvm1oKBdyAjqGIjG4XIZiGTuV3SDrNbS1UoxZevySCcwfBWApZq36raJvfk4phtmxqKqTKPliFVOoCbcBN8W4lHesM6FqAWtf9nG3J+hqzRAA3rN3r9gM2n6x9hjYZEDwjQzxYqEotRx+SuoVHq+SZbYHb41DAcDMT+2B2MCfYnMrSWOrAdD2J6b9miyaJmVctk22MEFi7peMdZYvSWJJJuJIJ+NCvhEJaR0o5fIwvB64fH6xI8tnksgV8gK01ijVXChKw3sgHEI4HJJmCP6IvR2Z2mQHixez8glmg70wU20wXIBwBRLb50ckuunXXCFjWLGDCXSqdUjigmII8yVAZo0kDgUCC7FGVMWUL7BIajclooFksQGPA3A7lVcwj50kPX5ftm+tZ3v7ivNvNTu0qpPZi6GlGWJtSqjyfcPpwESPH5GwR65JOUcOJwzWDt1uqU0VyzWUKqwpq/VPSWsei2qKUOe2FQC2GeqyTnnMLWmGrC3L99qW57bZv60+wK3+vzYAbP99CwBuB4BbAduOcsyKVTvw3G8geuwPOj+UW7dx1wCwYicfPHmb7Xfa6wZsZfXR2zCeOx/B1rvWDHzy0WHsnhrDQw/ch2deO47LV66hv2sA2wfHsW/XBCJhn+p60erQXS7EevtgUgraH0ZsYBC5Sh5vvf4D1DNz8KEIh4sdHvTEdMJDkMblgBEIoGtwBL6uXjjcATQchnTIqPt5Hbn4Es6fOIViKiXeksPbRtG/cx8c4TGgQYYXwT3KZ9AjgWbnmjAws0sLePpLX8ON81cwOBDDI+9+H3RvGAG3AT0Yg693WCRM3n7xB0gu3MDMzHbk0uwC8iJX1VB2RlHV/DDrTmFcRWJhuSnfvDaPanIO+x86ircXsvj8n34Oty5fFv/ZWi6LobF+7L93F+rIY3hkDPvvuR/Tu++D20MWFpmTPDBTPBwotzl36xb+5q//Fl/42y+gSKao7UlhtdGtYUqQrdVcnaqTjAEAOYADXU58+PGDeOjwJDSNoF8ZSytp+Lw9uPj2OzgwswPfeu44ysUq7tuzC0ePHEB4pBfvzF6D0x9BT88YCmUNr504gR/+w5dx7NAhPProw3D3hvHqxbN4+oUXMH7w1IgAACAASURBVDm+A5fePIP9O2cwPTmJH33jSbzv5/8NvANDeOozv40PvmcXDt47igrqWFiqwx2chH9wBq9fuISvf+cp5Mp5CfBWFlcwe3MWBw/sxezsrMhjHD38ED708Z/HSqGG5UwFiWwe2fgK8sllAR/ZZce5I7M0FAwplRmzhnwmgysXzuHy+TPwoYIur4lPferjeP+v/LdweGIwRSJcQ72WR7WcwfEXf4AvfPY/YyIWxP17t2NgZBTdw6Pwjozh5IVLqKXz6BkewTM/eBZX5mZRyBcQjXQjES8JGEjPBnqeMFjweoMolxuoVXV0RWIoFXMoFtJAvSJeKfSfTmeyKOXzItfy6JEH0N8dE4YmvVz5wCbrr7srhG0T43AaLpEvNoJRpHMZRLt7kC/pOHnqHTz9/WeRTGQRMzQMBD3Yt2MK3TOT+MLXv4UbswnUKy6U6nXUxO7FRL3KgKGOIoHAehV+vxcGpZxL9HL1o1HXUS0zQFHhFpmvLoPXD4/RRKlMH9sy8vm8BJCcbgK5BNR4cTL5oEcGgTIGfwSB+W2Cv2QT80eSCgny6CFDZm8NTEy4HYKPfp9PJMzz2bz4RlAqmJAogcha1USXx0Bh6RYMs4APvecBHD60G9HefrxxNY6nXnwL8UwBZrUkgbZJtjMDvHROGke6omEENQ2HZobgKKexfPMmHjtyAOMzO9CI9OA//f33cPrKIhr0u81lUa6UoTl08f516RV4fU64PS6spNIin0IpH1JI3ezsZHMGAVidYHUFVbOCUDAIs1YE6D/MTlF2ieouVGuW6kFdl25BAquG4RKpmFyhJOoCmu4S6d5ihd4htSa4yDYRdrgyEKRiuIfdt5UaFZMFzGfyodFT3PavIQArUslW1yfvDfSt4S2HXs0imaQjn6f8vC5+NryHEEDOlXICvBJgVAFjXQBAAq7sXvQY7CYmA5pi2UysnDJ2Zkk+g58po1opCguVXZiVugOlqpK7DgToy6LLHPOez25mNgDUmLDw/RKlcyyeJj2mKVdep5yxTwJssq1FPrxC9rQDHpF6ZsJaU96/tAywGMOxiKUfounw+/2IdnUjEo7C6fGiJvLalr8MWyGclCW32yjJwFU+7bJtMfG1e2At4Rm7C9ECE3lVSFIotWbTAn8VCNxMzOxuTgGAVWJjl9clz236HnF3ZOPWpD0onU6JtFC1UkAsEsLK8opI5fOHgWwum5OkgYk9Jdinp3cgl8shEAiiNxaG3ihhce4GprZPINIVEdl3+gLzfkOPdcPjl2SF1wrnVMSQyGwvlfDSj34kjSmUb2cy2tc/iNFtEyhUHbhydRbZfAm1GrtIXZa8tpX8tXTsSoeu9Cq1sLUsMLaZ2m0gM9x8xFm9Tp2A9nVtyS3nqpnFyo46AzZ22ru221V9XgFR1nm0EmeRsVIZUpPVrJLn1oxZZUnqvFoZkz0G1eJ8W8ae3VjQHJtVhLDH1J6ct4JwXDMqAbe+vYZRbXtxqb+qPnBVEFLnaPVlF2pkjVryZ5IkWut8zT5bQbzWk9YsNqwWFtYml9Y4mgxlNebmlK1O9Zr3bfkn60SoS9XCEdcDWWsLFmrb69+zCz125Uodn9rDqtz76vhawce1x7Q+begMrnUex9pj69Q0sXG62hkEXT3WdgCt/fOdgHj5zNrTJ+umyTq1GhlWOf6qu7/91bqvNeNoW3Ot37N3u9H8dToHa/fbuRmi8/ZWZerX3KvsZiFaBayRPOP9Yf05tIHr5vVhY9nN+1LrfK7G8e3npgmKW3cWKQWt2X/r2rSePeuXnnWrWl0za2WxW7vpratpzaWx9jqxN28XfhQbo3mW5NnXPred5vrHBYBb7/WrDVgdrqOW67u1SNVh+uxbyAYzt/ZtOdK7YAB3nr2Nd9X+fFtzLWw4+E0N/XY77fC3DWQ4NtjKFgD8X3gOtr6+NQNbM7A1AxvMwNf/x48oAJjNzwJY0rdV/VYyz2sBYBsEFkBVJHAJVCpLOT7/+UxeZQBbnqxkxAl4JAahlgKhanQTD2CJr5k3QmpabqdD6klsBmddiABwLp/D/FIc8wtJFTO2PAAFa2oen60HtervasdLMjYrx1DSztZY6cdqgbuKNawAbOa+BHc8XgN+rw8uyxNZvieS1yRXWOxWy65JIgaLeczaidsgSK6Y1ZKH2yCyNDWrPKkJqjdZitYBCgNVydSSNVool1AsEgCsI5vJCrmIdSzaq0ldiyzGho5QpEvqHxV6xBbIoiYwrGyYqIxHMJnnNxIKSH2MACXJGT6fRwB6MnxX4yEVu9rhqEXMbcbpAsTaUt8W6K7m2/I8tpr05fS05KmrzaUq121KA7cFNgTcTr1zGrt375b6VDNOFPKDygcKhRLOXbiM67OLKFdMkRGf3r4N46NDovqmpJ+tWE4SOlVLUD7C6hysxp+2vNaqLLcAwnLerJ+W1VapVpFKp0RhspTPwtR0RLoHhIjChnqytz3BsNRPWF8mMSJXLCIaDjUJD6l0AjUq2hVyYjVIMg0bKwhg+7weqa3Qdo21NVFSk/lm7VXJeJvCOCUgrKS55Uit3IDYCQHpQrEo53+1lqAmUwH9quFBJKArCsC1AWByRVibZK1MgE6rKYDvpSuAm2xlHUI6q8r3VV3QltaWfTTnedWiTA1SzfqGjcbN06LOEAHgqf4AumMB+PxeJQfOhgfatRmGgNS0nRMJaJOgNCWgaaFlSX8LjqPk0RUDmOuOKn6K9a2A3OZCbUo9i4y2HL8C11sB31a2rxBJLMD4vwIA+KcvAX1snc4yJ3etb+6fn23g16eBs5/X8NIR/juFVCoCWACt/XdYEs0zLZ8XdvFdA8CAkqE+hoi1TTybxO+/KwJYHsO33efb1nehxrzL/u8NJKS3Io/bz8CvPDaEbeMjGJsYx3effh4+n46hnl6MdA1j59QAgiEW6F3wx3wIRCMIdPfj5twSegZGEY7GsLx8C5dPv4p6KQFHgx64Cuxw6Q74GibcfgPeSBSRwWF4I91weIKA5kY5mYJWL8NpaMgnlnHxzAXkMln4DA2D26fQN7UPDt8gtLpX5A0aDsqbmNBMBzRTR91RRTaXxLPffBJXX3gD0WgER977HvRsG4fD1GEEYzCiMSmmn/zBk2gUcoj1DKFeXYYv4EIBThRcPShUNOh1XeR0w/3dSBeKWL6+BC0Zx74HHsFb80n89V9/BrOXLsBTc6CeMRHtiWFwex9CPcD48DAO3/ugAMBOb7ewUYUnYZJtVcTZM6fx55//PE6fPosLFy6iUipKwMXOJLnpkYlcraobuzysLTcNdp8JA0sFFW5Nx2AY+ORH9uHdR7dD0+soVKqYW44j4OvFuTffwqG903jy2VOoFMq4b9d2vOvRI9D7Ivj+iVdw5tw5hD19cHjCePWdt1G/uYD3PnA/Dt53ECP3zOClS2fwpaeexOF778eV51/H/m2TInX9+veexXs+/ktw9gziO5/5XXzkvbtx4IEdIhEdzzhQ9w+ga+d+vHriTXz9W09J94/e0LAwv4L5hWWMTQwhmc+hki/iiQeO4sOf+gXciOdxbbGIlUwelVwWhURc/JIJmtmeEQyIGCzyAZxNZ3Dl0iVcPHsaQa2BYV8Vv/JLP4ejv/TfQfOEUZPAy4TR0FDMJvDyc9/D1/7mizg0OYwHD+xA/8QYAt1jKPmCeOnU69DSVYxNbsPx15/HxRu3hDVHn41Ukb64lPvQ5IFG6JQkSbNmoF4xEA2Gkc2swOUsCiDIBxIlkOkTQWDHqel44N5D6Ga3n9MNl+62wJwqtk0MYdvkhATWxVIe/lBYApdYXz9MzYkXj5/A17/1pAB3EcOB7X29OLKfMughfOO7T2N+Pgmn5keuUkeZwAUfluUycrkCsvk6nIYJf9ABf8CNQp7etAaqFQeKBXYIqiDW42UXIzsC6wL6shuNQapIzliyMsLAZAcjpXudfOyX4fUY0oHJAKZBCWKnC/RJ4XsMyuyOM7JRKcnDAJSBCAN4DxmGZAAXiiJL6w/4JfjNFwvI57KIaC40ksvo8Wr4xV94H2b2TwOBAJ45fgY/eOUUsoWyANCUky+bQKGsQ6s6RZ7a4wL2j/RjerIHybnLKMeXcfSh+zE8vQO1QAR/9J+/hOsLOZRNJxwuJWXNA6sUCmiYBcS6fQhFfSjVTJFKJiguHbUC1voksBcf1koZuWwGfb3dMh8udwPFIoM/MlWdqNYgQRCv43gyI6LtbpcfLpcP8/Ek8gwoGcBawBODbQFRJXGT8q8C0itF+BwyRGgaAWSyyL1weTxwiAa3KVI09XpFAk+qLDTYSIMG/B5Dxkp/XSoDlCid7aCXjU8A/ZpmIlNMi3S1z++T65TJDOWMuFZVZzADW6oTqONhgsMAi8Crz+mAweaealmSFt6XigxW2ZBjyTQpiWclKSUKCA1Kj5vCjFXSSARmaQ3fQIaMcI7dwe5azoWScWYzBtcPj0P8eyRe5KSolmEmpNyPz+sWOXJFQwW6Yl2IxHrh9AUF1GYTB+9R3d3dAuiL50qdLPiA5bXOTZrii8zhyeoQXxYFDFKi3CHsWCpQWIAxFEgvskJUJ6hVm13O7NykJJHcr3kCBQhsSGMR7/PKY1laeGV/VEpIpRK4dWtWGOWUIFpcWEQgGJYkoFAikO5UnaMEiatVmQsnGfBuHTvG+vDeo4dw9fxpWXdT07sxsWNaQHo2hlCOyu2PWDlfzWoEoKR4HYVcFq+99Lyw2RnUc2S9/QMYGd+OUs3AtetzSKWzkixBd8kxUXJIOndt8qfK4+Q/Ze7knCtvKbuzl9coB61AVN6zOvLcNpQcWgu82nFMZ3lWu+tdJV+r4KMNZKwFK1r8LJuZkPWd1fzDkpXi+6ufb7IAW4SvNwLA1o9lPTjZOiO3BfkkL15NlNeBtOs6e5mgK1/kjV6t22j9zJ1AOTt3vNO27W3yc/a82ayAToDI2vPWPledj2MjUKqVSdt+/JsdN0Gv1nO40b7U8a2O73bbv9M8d/7uKuO6/fubOVe322fLsNctE3vbzd/SSHB7L9g142m5DlsLDe3rrvmdFjlzu2C0UXGiIyBpA6qbXPMbb/v28uata2Kj42rdduvE2kyZ22VlzetASQmsKdBs/D0l59hpPbQyl1fH3nlNtc/JptfyGkm5jddrp/GLzF3Lq33uWtdLezPL7eZRzk2LDOWdPnu7++S6e0ir6sNmNnw7tZH2JimZvvXM5Y3OxUbX8Hqmjxro7a759kPZAoA3c3K3PrM1A1szsDUDdz8D3/ifProq/WwxflmDENnjFvnndvavAMAiHa0AYvsZyd9KDpl1BAInSu5ZAU0KEG7ay1m9Y/LfVk7rclGZkHkiPU1VXYtyxOlMGnMLS1iYT6Gub9x8p/ZvKWBZz7X28fEztLdq2ilJI7YCbgVwFbYgG+9NAc/4CgQCQjggCKdkfTlHuoDl/LFZ0q3exJxDNqMr+WfVGK4koBXgLiAZQWSpNSgQSuKjZtyl7NMof8263HIigUQiLexGqqhN79kHh9sv6nqsP0f7hsQKrGLWEQqHpY6WTSWwNHcDDlRppoRSNiMkEs5SpZBBMr4E8gFCsW74fAZ6YjFRnRMVMCsuao3DO+aIVl5IQG4VyLVZveqI2lnDq3Fgp7xltWOYdRPWrmdmZqS5vKXf2t4rcpkC3njrHC5en5eaEJU0902PY8f4sKgFqqBD5aOqTqD0v2VMAlBajGcBPlf9hNWatnydhclsezzrQq4g2JhMprCyEhcrsK5YGJH+cXT1jaHuYC00jFK5LDVI2vaxtkKJaDLbCcp3942gWi6hUMgIluFzO7B44xyunzuF5EpcJIxT6TT6BvoEBxkdGkLAH1K1eovpy2tM/IDL9GpWAK9NQCA7mONk3ZSEDf437aRsVrdty0XSDNc6az0kkIh8NOu7XH2mYgCz/sJrmOqUwj6vO1Bt0CaOBbUaKqL4R/27VUa7VOGabHGrCfZuOxetWxpBZNaKdgwE0dcXljqu1AdZD6YioZCdqGbH88LxKwBYMeGttnXxarY8va16oADAlhz0Kqt8rS9yK8gr8ucWyNsO/razf/l36xZ39zfmn+o3/ucnceX3jmHgx97JPJ79PyfwwT/+sTfQ9kXF+gUB1XbGsP1JC7Sdv91n7nY41jaxEdv4DvsUoLj/WfxG9GewAVf5bkf0r+7z/+boFLr7ogKopNM5TG8fQn8sDJ/mxehwBG6PA1l6NPocGB7fjp7Rnbh29SaGtk3BG/Bh9uoZzF0/jUY5Ca1ekgcmAWAHdHhhwhfywxuLIjowCG84Bt3jFxbSyq1ZaPUKAj4Xivksrl6eRS6TF8np4R070bt9D5yefsACgE29ijqBoJoDOm+GWgXFSgmvPPMsTvzT9+E1PDjynmPYeeAg9LoLTn8IrkBIZCne+sG3EfK4kMqXEYs04Pc5YWoG6sFhrORKwoSMBmIIdnchkc1i8dYSXPEE9h06ijdnV/CXf/cZ3Lh8Ad66E4hXEQgFMLprCNExL0b6evHAvQ9i154HhI3a0D3qJtcASqUcXn3lJfzuv/89LC3HsbS0IhLCDNBcDuHYCVOS0tpSPrckH+wE3SE3MLL/HDAaLgxFgE9+aC/e99hO8F6aK9ewGE/AcEVx4Z23cf+hffjak8fhgQs/c/8B3HPPDPTBKL77xst49dXj8GthGL4Yzly/huzNWbz7/gfwyMMPo3tqG16/dB7ffOb7OHTgPlx98Q1Mj4xgcGwAL3z7KTz+878Kd9cAnvrsb+Oj792Ng/dNSodPumig7u2Df2Q73jh9Dl/+5pMoVk24ahpWljLSKNA7HEPOrMDR0PCuPffgY5/8OFbyNVyfL2IllcXS8jyymbj4XZDZqFHHok5vU48wgf2hIOLJFM6dP4+LF84h4NQwGa7j07/0s3j4F34ZcIWg0dO0XoLbYSAXX8Az3/oGvvNP38F920fx6JE96N81BT3Uj7ffOY83zryFyb5xDI2N4rnnnsTsrQW4PW74Qz6Ua3WRPU1n88gX89Lx53Z7UK3qKGRKGBkcgmnm4fGQxUcA0q86+pwuefgabgN9/f3Cgh3bNore3l68c/o0VhYX8J4jD2GSDGCXjuXFBfnMrcVF3HPvfQI0vf7maTz93A+RK5ZhaMDM2DbsnRhH9/YxfOM7T2FufhlmSUOGHVYE5XRIwFIpNzA7nxYtVo9PQ6zbj1y2CLcrjPhyCeUiWb2UIakKoEQglEEKY19NI4BtwONVnhhVgkdmTQBCdlYyWGbnJ1mThtuHSrmKXK4IrwUahkOKdZjL5ZEv5JHNpwWILxQKCAWCEvQwcfH7AgJ2+3x+8YoQWR23S/w1/GTJL81iIOTAEx94BHsPH4K7dxhf+9YP8cY755DK5SCEZFQRjHRBd/lRzlZREyCxhC6YePDQLsxdOQtnIYuHH3oAgzt3ougJ4Q8/90UsJqso87p1KE9tShuZ5SIajRJCEZd4eNNpu1IxRb5E+ReXBODm+Mn65W9KweRyGfR0B+Hx6SgV60il8iiXCWI61Zy53ALIaxrBUx1sxsuWashksxL0+b2KJUugnAE+fXiZfCjGsAfDvVGMDfWooMls4PSZ8zK3zOEMnyHKBQQVK9WSBF4OzQOTrFqzKgAwmc0eg8xlsntV8MiZoxRLsVZDyWR3oZJ9LlCyp0gg2QG301BdvyY9U2qSkBIEZ9DH5IYSMz7DiYCX9/UatDpTRh0F0rF5v5Njogw1k8WSJGmG24Nstqj8ubmWnBqxRFlfjgaZzW4JcvMl7lN1BLJTl4x26fyl97FTF4Y28wXmDfksO5I1aRQJ+LwScDOJ5LkS6SWPgXKdUtRudV3SC9sXlESMn+nt7UNXhCoNqmmB05PKpMW/u8h5rtWkE5fBvC8QwODQsPjLS0OPJMKUNzKRiC+LL29fX7fyHalWkclkMT6xXYHFik4kXahMyjgOeUfXReaJYDuZv/HEChbn50Xm3uN2YGVlBR6vT84L1xETVDbGMGliYwUTD/42DB07Rrpw7PA+XLt4BsuJFPbdex9279sv546qCZrbC90Iyv5Ar2G3B5VaVRo/2Nfxyos/Eg9u+vpw7rt7BzA6tRP5AnDu/BXcvHVLmhD6h0ZFHp33N2GE06NZkmXORN0iV2vSSa6SjxZhJxsAVhmgAMAdi9IdABvVBtVWBG8poqtEuLUQsRrqtwKJdkLUmjhbLVarndV21LemMs4bpDqVTMWaDN22CFFIY00Z6bV/7Fiwb/usOvSNGcyrifrtQlN17K1ASZNFtwEo1LrdTnPZGUNb68t5J3Bo9TzYx7jeF6z1qBSQutF8bOQJurqF1vFwO8r3an3Gu/lxrz0vd7OtO+3DHvXaz935GNvn63brY6MxrH1/k2CdzQ5vGcDmtn+HlKp5PayOo7XgtZah3d7c0dYksEkA2J6zjQBgkaRvv6bt24u1nlYZwi3z12RqrJW5bp+BO62NO/39tneCDjfYtQDw7dfYTwYAtrwB2ga62eNaB55bKgU/Tu2qyYNecz7vriy02XH/JIsHnZ6TmwWAOz5j7Uep1bi12bFuAcCbnamtz23NwNYMbM3A3c3AN/+Xn10rAU0GsC0B3eoH3CL93PQAthnALQCwAICWrPGqBLTNMmRDowKEdSo6WiRAyebFb1epuDHvJugruToz3moFyXQKs3PzmJ9PCYGgvRm1NZ7l01V+WjxIbXseBVBaNkoWk1eAYInVVY5s+/Rym7Z8LutIJFuQycnmbObZAdauWEuSMSsfZfHwtXx+ZR4tANgGygn4Mh8X0FeYvfRVtryUCUpZzET1rG1IXr+4tILZW/MwfB6kUzn0dvUiGI2gf3IXeoen4DJ8SGdS8AUi8Hl8Qhbg+AgCJxPLUvsJBAOolrIo5ZIo5mhrpiOTXIJHN5FcWcbSSgILCwvo6+sFQXhaQkUjYaWSKUJlKhmVeWx651q5kpV7S9O6MCpZS2EFfm3+YwNsnZpjbZUlO95W55c1pAbOnT2PHTt3iGIaG11VD7wt4UReFkHyCq7PLiCTy2NifBRhP23KlFxzkxNuEQPsZlm1B8UEFsYm/Y4tv2CFwVv5IBnDGpEFidylNjK/uCK1iHg8gZ279qF3ZAwObwjRwR3QzYYQ00rlAoaGp+APhVAsZuW6KBZLCEdiQuqgQlp88ZYQUXoGhsWyL70yi7MnXkC1mJdxLy8vo7e3G+lsEtvGxrFj+wzclD8m85dsVJGFLkn9Whou5H3FDqbqJf2AlT+wJQNd5efqQtxQrF+l9mZLRFMdUPkH11HjtmqqlieeuiKxXEZFwFWnXJtag/Z7FZTJPmYDgEipq6jXro7IqbIvyNb8zYJHV1PuliDR2kaTJWwxgHcMhjA0EIOf65lKddWaMNpJfmDNSxEWTDqEinKc4l0IKiTsXyXvzetcNXlIY4Yl/94KANv/bpd6VlLQa31+BRi32L8y99bPv1wA+O6eEVuf3pqBn9oM/OLRnTA8DuTyaZGP3Tszhu1jQ4j5Iuju8iAcC6PEG1S9it6hSYQHJnHl4lWMTUxC9zpx4a1XkEvNQjOzAAFgMbdnxV6DR2vAHw4g0BVDtL8P3mAYoDRoNofk0qIEIZSLyOWzmJtdRiFbht/jxOjMNHomd0M3uqA1vCJ/auo11OlDauogGbjuMFGpVfDO8dfxzBe+ApfmwKGjD+Pwo4/BQQFTjx8aH8bpDM4dfwF93VG8dvIE9uzqg9+to15zwREdQbJaRzybQzTcj0AoInKwiUQSrlQKew48iDevLOKv/+FzmJ+9Cr1owpVtwPC4MTDRi/F7hjE62I+D+w9j+/RB6EYMEAawQixKxTxePf4yfuvf/Q4SqTTm5xZQK1el04wsSgLAlLDgjzTqiSyJYgELSMdWM3nPAQNODIY0fPJD+/G+Y9PQnDry5ZqM14kAzp95B/fcswvf+OYriBkBvOvQPkxMDMI12otnTr2OG7M3sXw1jmy6hLKuIbsUx7sfehj7d+9B78Q4fnDiDfzw+Ou498AhLJw4jR0jwxicUADwE5/4dTgjvfj2Z/4dPvb4btxzgNLc9CD1I1H2oHffYbzy5in8zVe/gVSpDL1WR3Ilh1ymiJ6+MJxeD4qprADAH/3UxxEvmbg8m8WVm7cQTyyhVMjJA1niGsvLkR1GlH2hxGsqmRb29NVLlxB06hjzV/Crn3oCOx57L6pVytGyA6mB/oFeFPMpfPsbX8WLz76MAxNDePThfRg4uBvpsoaXj5/AW2+fxOGZwxjePo7vfv8bKBWrEtBm8mkEDJ94Q3j8Ply5cR3pbAFeXxAOB1nIWfh9HgwN9or8dqVYBUwCh2TmOZFKZ6Tzi8AeQauBwT48+q6jeO21V3H+zFkc2XcYDz14BMV8Dm+8dlxAUoJPM3v2IpUtIJnJ4Z0zF+A0fMLgC3t8eOTee+EbjuFbzzyNVCpD01WU6jUU6xUEPW40TPrYerGSokysE/VGGS6DrC8HvEYfkismZmcXBXSWYKUO+P1OhENeYT2jYcIf8MDl4npkFyWQTadFikj4qvyIrgkLFQ3KDgPLSylUK3V4eH1p6oEvD1qyHR0N2RYf3pR3JmuR3Xc8hwRBJVggAMzExsUgXIMzn4Ejv4Q9k3049tj9GJraCXfXKP7i7/4J56/dQKaQEmDbTWay1ysS0BrtcCnxUirByOXx3scewuV3TsJbK+PQof0Ymt6FWrAXf/Qnf4/FeBkFsrg1MluVXAqDJoeDQGEVho9hntvqsAOCvAesxEVGm0EKgexSqYiAz4dsJoNwxEAgYIAdGIsLccQTKfh9fkRjUfFEzhfIvnajTvntmo68DJiM6ArclFdyu5DJpBGLdVlBCyVkGsKKHhnqQU9XAL19fVhcWMK58xdQKlcEFJWOXspFS4euU0C5hukWUJ4dpQRpY9EwwqGAXEcMdNmhx3sKpXyzxapIaLvcBF8dYXA3XwAAIABJREFUEkimU1l1buuaSC5T3ptdngRL6bmcJnCNGvxUcXDr8Dgb4slL72aH04NUpoBKTXXN6pT7dzKoLYo/rVnTkIgXoeuUh6HnewkOlyksdF43DGolIKTftNwHGTwrjxuuG/6WJMapy+OEigmUEefaYocw78G8f3KRmlVKJHsUSKpXZf3KHdQCX5UEsy7gKLfDM86uxWKlLnI1pUIB1TL9cykzzU7hBiLRKAZHhhCkVBADXCdZyk7ksmkkVpbFB9zvNZDP50Tmn8nmxMSUJDSce48vKDLsXl8AlSrPr0uSIV4vlOym3HYivoJrVy4hl0lLwwvZzx6vX6SzCfxzTagAmHYJ5I4p+aGuiB9TQzE8uH8nrl48jUQ6i137D2DH9Ax0rYFgMADd7YHp8EpSz/uE5nDL/IrMUKmE4y+/gKDPAze3qzkQ6+6VBq9kuoQf/vB5zM0vwe3xY9/+g6ixgaBYFja0ZBICrjmswF7lFrIKrPOnMn8rgWPnrshFkRmuSvibK+TbslF26GN3JbeCci0AscWQVXmOypplPbV4A9s7Vkz8tSORhL+5ObuEoWhedrFDbVt9rtmdbUlgdzooVURQhY3OYFP7MXZm8NmAVWsQuCF41coma032NmBFroIKP95Y7gSOqCR+9ZzdLWi4WdC1/XOtRY72v91pzPZ8d2Ipt56DVqCyU4C+mf20n9vO31nPBtzc9zZaT60g4J233Xps7YTK25/PzV3pq8XD1bHcae5W6xmdAP7b32VWL4XV7665H9hqDWt0DteqtzW/2bb7O417rRze+h4X+wZpF83WyuDfKQ3szPhvX8d2cbPj1lprQDYbxirUqc93BpDXyuwTAN48g7V9HJu5t91pJuTv9jOhCdrf3XpcXZcdvtf5stl4WHe5643Yu51u452Gsu5JuwUAb2rJbH1oawa2ZmBrBv65ZuBb/9vHVwFfApYtALANanZk/1oS0Kpx2pbHtaR8WwDgdgaweigqAJjsXpWhKPUQ5o7CPBZ1q4ooijl1h4BbyVQCN2bnML+QZhbaMXDpFGfzPT7LVgFgJoYkICg2p/L15T6VLzB/s4ChPINVEy7BHdYEOB9eHy2LXCiWq4gEvQh43NJw3gTNSXKwvZIJCjtpR8X8nV6uLqk7UfFMsX4V8KwamlmLsKS0RUaaSl41vP32GdQbDly/cRNuw4lCoYId26cEAGsYQXSPTCPaM4RarSS1gWAwhmAoJt+vVQpYnr8pzdfBaJfUxxduXkZ8cVEA1XwuDafWEAu8+Nx1XLh4EZFoDHNz8+jv78Xw4ACGB/utJlY7h7KQdWuBKsCxJmqLiXQe0Fxwe5wY7OtFOBgQKzo7hmyNq5TUtnqtio1oqJKQUa6gVKTqmAL4rl65hpGREegkUVhgO2spVAZ0OZSsNzfCGmUuX8Dw0EBTClnVwu3gQ+WYlquYYv8KoKd8cqmOuKb50x5bQzW/E0gkSW15KYGbC0vCCmdj+qEHH0P3yKQo5sUGx2H4/DArRbzz5qvYu+8hIaFxX7l0QlRG+4ZG4HJS5bCGpfmbiC+TBBSQtZ9LLSGXnEe9WoDHbeD6tRvw+DwIBv1SG53ZuQuDYxNSIxIgUuqqVXW8oqLItVpGrVwRAFj52FZRKZMJzDllPY/qdPQDpjx0UQgHyh+YYLBiQJMcIT+soxIEppSyCeRKFZSoNsc1zOpcrSokMl7Jdn1CMatptGfpi0k5ZuMA1F4X7UpBrfEv595wOTA9FMXwYAyBUFCU6srlilxXrKfx5LIeTqs3UiWoXEr2r/iPN72bCfzyo7af+SoALFLPFmOZv1sZvva/2wHgVoC4HQTeAoD/uZ5iW/v5r3YGPkY5Ya0q3Uk90TD27x7HxHA/Am4vohEf3B4PKtDgC4fRNzQFt68bt+bmMTQ6gqpZxKnXnwfqWeh1yqrSx5GFVxp6A16nBn84iFBXFF3sbPJRN95EPpUUfwnekig9u5JIIJXKoVo05YG+bdduxMZ3QHOHBQAmCGXqUv6Gg3K2ZoN4FGr1Kq6eOY+v/Mnn4TQ17DlwEMc+8EG4nR5hQDVcbqRWEpi7cgGBcADf+scv473H7oHP2UCt5IAzNICCw4XFXB6RyBAcLi8SfIjl0nDk0thz78M4ce4WvvqVv0Q+vYJiOgd3SUkQDIz348i7D6IrFsXOnfswNrkHDjeZ1F7lWYcGSuU8Xn/9NfzWb/8OllcSuDU7J4w9BjbsQiMsQfYfb6K8wdsG9zYALNKgUoDW4W44hCX5yQ/vx/vfs0e8THPFCtK5HDTTg4sXzmPvPTP4+y88gx7Dj4f2bMfotgF07ZnC8+dPYWFpEZdOXkRmJYfegX6sLCzjwUP3Y2JsAj3j2/Cdl17GiyfexM7JaZSvzWHf5ARGpgbw4ne/iyc+8Wlo4R48+ZnfxM89sRd79w1CaziQTgBzqQbGHzyG7734Cp557QQW8zm4nEA+WcTy7DJmpsaQTGeAQgVPHHkYj3/iI7iWyuHE+TmcuXIVZTImy0oCg8dqsjPRqQmI4Tc88DgNFNIZXD5/CTcvX0XI4cC2cAX/9hPvxxtX57GwWIDL8CLWF8anf+1TyJUy+NIXv4gb52bxrvv2Y//+CQzeuw/XlxP4x6eewrVLF/CBox9C/7YR/OP3v4oKu7bILDNr8MOJcimH7r5upLJ55ApkeRahaQwgdQQCPhVs6k5kcxmRN5GOsnAEy0srIpnj8bgRCvrg9xmYmBhBfGUZ1QqBOJ/4aFB++PirL0snowTnuo5KzRSAhrKvPl8I2UwJehV47yOPoB524XsvPAuzWkXEF0CmlEOqmMbUtmE4dEo5F7CcyKNUJAinIRB0wvB4UcwbSCw38PY7ZzE03K1A4KoD3V0uhIJOkfihTDnnmceUSiYFrGVgLuuSD3bDTawOTqcX5VIdqUQRuSw72JSXA4EqBjgE9UIhP0Jhv4DKZELPzc3JOif7lwzMlfiKyKn4/EEBhLl+yVxFLomwXsAjh6bx2GNH0D85gyxC+H//8K9wdW4ONZTgMmoip02GrW44oNUI3hrQKD+SLuKxIw/g8jtvocfrwM6d4+ie3IF6cBD/zx/+JWYXcqg0HICrAZ/PLUzeeq0Cl8uE7ixBd5BFaggAzCCK4yUDmMENGamUuWZAVi6V4Pd5xTdYd7KfTUcmnUMikYLb6UJPLyV8PALsl+jB7AnAH4wiW6iIhDHZqgSS2SBQLBQkeKW0EDssyfosFAtwG0relwkS/UfIgK/QR5jy1JY8DO8sTGAY6BfzDAAJtJeE5RmJBBAMeKWDlAF6tVZFKpVGMpmWjkGXNyDJIgFSbofBplNXUt4EurnGa5UScvk83M6A+JZQZYENej6vE5GAFwFKszOc1F1YWEogm1Oev416GdEuLxgH8vyPjEzi4vlbKBbqyBeKqKOMQNgtzUYkpbKzUaRjXIZ4RVP6RuRgRKWbHZCm+DBXKdktfscNCawJnkqzgqbB6/EhFIpg9uYCPJQk97igO9nJrGF4eAiJeEISR6pAMDhkcsGgnDJDkQi9ww1kcyVUyiWRdnY5NRhuS1rK7YTLcMNlMKHywe32ybWZSiakSYR+MwSB2UhRyGeFAc7rqFzmmmLSSUa4B4FQDOlsCQ63V5QKQqGQdMYSPKYk1Plzb6NCuWenWzpaPR6vJFH0oWFSynPF5400cbI5yKyiJxrA5GAEDx2cxvyNq2IF0Dc8il179sDtVQlxqVyFRqa+SxfPcqfLI5JhvK6pQnH6rZMI+XzweTzCfO/u7RMAmBLmL/zoJcwvLAqIPD2zV64Nssgp180uVL6YQFu8WDlntocmz6st82snc3a/+F1YLKqctWMVXIEcCr9V2aTMjdQ11rJgVXJrv6fAC4XeWuiAlRQ1t2WD07JdO2FqM9C1rCJbASML5rXxEWv767uvW4PEVuavOpTOCdodASXru52St1Zf0fU+yGtDVts/tB0Yvx0IIufBGnc7a6913Bv9eyOAde3n1XlrP76NwFcbcG5fC/b79vHd7bhbZ6t13JsHqNVxbGa/7cnEWm/X1b9uFtje7BjX79e+ZpqlImWjsMn1qhoxNo98dTrO9rHb64D363XHvwkG8NprsBUAbi2IbSwBvW6O7PvQbTLANdcJ1Rk2ed0oNQkLytvg/rC6W8Wn2Mz9wrqiNlXEtbcvaiCtzSVt41lzf5H79t0ipBuv69aptf0NN5twC1fInsO2Z8b69b75tSqbuptD7Ox+sOFh3NW2N9jKRmvh7iSg/Zud6q3Pbc3A1gxszcDWDNzFDHz7f/+FNQCwyh2VZ23rj2K3kq26KnfM5mmbDWzHFAo4tRpYRaqWHrHKo1SKsrZHqXDyCARbcs0CCjMHVkQAWqKxlkMAmB7AyWQC127MYmEhC7NRtZpiV71pN1IxWgsAq5iNw7MBSNabhHBgy0KrAa1KMlt5oMjnmqY0sBseAn8mAn4DPoMS0KynEjxXTGAbDJZ5ZNO3i1ZYbqk10NqNllNNwNgCoslK5fwKM1Hm2IGFuZu4fnMRoVAYiVRKann09+3ti8FBRTzdi/2H3wVvMAqzVkYqkRBgK9bdgwYbq2sV3Lp+CaVSCW6vH3qjjLlrF0StbWBoSKYsl0kiuTiHwe4AXnnpRVGNW0kkMTjQJ0SF6R07EA4HlDw2z5j8VoGHDZKxtnT89bfx9plrKNd1REMBPPzgAYyP9kutQT3vFRDP/7NllbkmMtkC4omENHjLNkFP37LUZ0Qx0OnA0sISwqEQsrkU/AESDGylJg2GxynsZDbgs3GA63N0dKjJQpUVIv7TTNCVpY5qF1egLv9GkFnqv1ZjtuRqa2J55RnMpvjZuSUB4cvVCkLhqCjaTe4+gEDPKPK5Arr7RxHp6ZF1HJ+fha574fLRLswlRCM22xteL/yiDlpANp2UtRDt6YeHzfqlLBK3LuDCmbeEyJDP5RHu6ka1VEA2lREg+N4jj0itVNTVKAXdMJV3M6Wca5w7ykFXpWbL2lK5RP9fvq/AYHoTE/SlvDnHxN8E24XJyu8R7KXnbUN56JINzF3R5zdTrEi9mI0T3J6AnJY/MpsBOM8qRyID2LoPNPO1DgFri7VUew5v38aEfKARAHZiejiGwYEuhMNBqSWxBsy6EK8rRXCgyiDHofZvewDz38ryTjGAuQab8vUWA7gJ8raAwKyJyXHJPcySChcZaMW0Fl9gyz+Z/93qA7wFAN/Fg2jro/86Z+CDD42LrKfhrGGkrwuP3H8PZraPw+cyREqzUgdqcCMYi8Ef6UKenSw1E7HuCPLZBK5dPgOtUUC9mke5mBMjdMoWEyDxuoBgOIhwVwzh7pjcKPmwov6+U9NEejmbLyGeSIpnZb1aQ8hjCAAcHp+C5vQBpiE+gnUnbyh1YZdq9Dh0KYmD+Ztz+LvP/qmwc8fHp/D+D38UvlAEuuEVxlt8bh7ZbFYkcv/2Lz6DT3z8MfgNJ6oEgIM9yDeAdKWKnt4d4q+aTmdRyKTRKGew976Hcfyta3j6a38HvVpAJrECtwRUJnbvm8Z9jxxAXXdg244ZjE7sgeaKAJRlFZkM+lcUcfzVV/B//eZvIh5PIhFPoVoimKGJ7AhvgrzBlflwEI8Oqx9POt/oy1EX1jNv20bDgcGIE5/8yAE8/t598n46VxTgCFU3btyaxQOPPYTf/50/Q0x348juSUzuGMXQvXtxPrmEC5fPI35lCcvX5rB/715cu3wN4yPjGBnZhtjEBJ49eRLPn3gTPbFeuBfTOLh9EkNjPXjjmWfx/k99GjUygP/0d/DzH9qHmeluGHAhn9QQT+sIje/GD954E8fPX0C8VEDQA8TnllHIlNHf34XlbA61cg0ffde7cfRD78bZuSW8+MZFXLu1iGrehM7Yw+Qjog6tTillJ6Jkjvt9wsjLZbO4eO4Crl29hpDhwWCkgl/75Sfw3ImzePPERWFIxrr8+NgHHkM+k8Lxl19HI1nHgd1TuP+BfeidGEMtGsbXv/cUbl6+iPcc/iCG9kzjm0//A05dOQc/Gd1dPUgsxdHdHYI/5BX229VLKyjkTFTKdbidwNT4NtQqdWTSJSxnE0gXkuiKxURWh8EPJWnIi6MsjUvT5ffoyAg0tw+nb6xgJc4A0YRWp89DSYJsBjuBYBD1uoZgKCRszcW5FFymEx/8mfegFnbhOz94WjoFg243Ko0yyg168ZYEaGZXYrVRw/JiCblCAbqziq6uLqSTTpx7ZwmXLl/D9h39mNqxDQ4tRIgbucwyHI4GQqEAumIh6WKjjAmDGcoGBfx+CdB5mSVzZPiS/UuJ2ixS6TIikS4BgjKZFFxuDZEIGbAhpJMrCIeCIn199sxZCVB8XuUhTqkWw+OBz++3pIXJwq+iuLyAHg9w7Mh+HHnwIPomdiLrjOL3/+AvsJjKCKOzUsmiUVXdnHCZcDQq0tChm0C4rOPQvr04e/J1TPVFsXf/dkRGx1EwuvCb//cfYzlVhakbqNYrcArA5xK5Y5fBYDcPX8ChwDKNwa5LmjGYKDA2rZQVCEw/cwZtPFeRaAAut64CHwZGdQg47PG4FEu3VpOmAEogE+DMFkrS1WtF7OJjIyxW3YFiqSjXP4Mn209DBXNMgBrw+wk6ei0AWHn2spnA7wsKGLmwkFDAphQXTXjpi0v/nkZdQHb+jS925DGB0ZxOuAloEgQX2RQGkoZi1Lr4vhOGoZob2GHj9QdRLFWF1cw5645GxG/48oWL0nXIxIoSLy5DE+BXJMUDBny+oLCqPZ4o0qkCkqk0HK46gkF+iI0xZPhCGgM8Hp+An4ViSfbDeTFcbgFAGRjnKPdNr2DdhOHVJOkLBDyyTgm8Dw4NYXkpbrGGG8LIpmw35cZtoIaMaYLAnFeCyATGCfTnS2QAk8GvIxIMSgdnkWxely7XIu+77GBkoJrJlSEWL9IJSUl0pwC/7IAlcOzzG3IPIMgvcuuaG6VKAw3dgKl7oLt9MPwhaRDIJJNw6w2MjwzArLFpSkOlqoBuAquZdFZAX643niv+piwQA1zeI6NBA7vG+3D00G5cv3xOnnMDo9vQ1duLYiGLvt4esCe03HAgEgkhl0lIkB7p6pHmJDZfnXj1FXRFIhgZGsb1m3MidT28bUJA8+effwnzSyswvH6MjE1K4sG1R9Y/Fxs7fXkd874l8t/ic6y6qNk+0g7sSdohBYbNF9g3Ar1sz2fbp0kVHuykxy4wWPtpYYCtAS8UNdhKRNaOqRWcsZNsy8GmyRpusn+tkLFzod2WAl+NK9cdvWxI9L02Zta1zNlGIKg1vWsBIHbdSxzW8tpAqlolZBxHZ39lewtN8HLdcVvHsWZXncE1G4S/HYi6fj5bt68KSJ0/0+wJaM7FxuBnC8C/4bgt/6q21KAzo3kV9NpoPbSOe32yfSf55/Z12nn9qnO5+WaCphx6h/Snuc7vZnstn9Up3dA6HqsTXcDEtjmXnvUOPqmtx9I6Z2w4+WkBwJRSWzeHbUt8lVC5njnfPpWt9xSllrIK6nYqujSvM3VbaHb223O5UaGGRZr1p2r9tSnb2SDd3WjtSAGv5Vyun/uW+52cx7tAR9vm+3Yg9mYB7g0O77Zv/zS33epNuPaWvNbjuXlv6Sgp0Xn4G7OF286ytZ62AOAfZ3VsfWdrBrZmYGsGfrIz8NT/8YvrPIA7SUALq1UASgK8CqCU/yZr1bZIEElV9d/ysvIc2/+X+e3q84WcPAsAllqj6A+KuhjzWDaVs/5IgJYM4HQqjes3b2JxMYuylbOuzoSdw6ydm+a4rB5ae1wEmFf/zWMg6Vflj8z/bQnn1eNiLkNGIBvDWZMhoOuRZmdaU7HmoVi/DsnHOX9stG8CwE632DG5DY8QmqhItgoAc76Ys7LMTMloMoUVQ/j0W29gJUkLrhq8fj/mFhbR1dWPialRuIwAjFA3arofoWi3yFAT6GMNjHUkr8+PSrmAfDaNQCCEcCQCrVFFamkWyfgi2AwdjXaJKt31q5cw1h/DudNv4fqNRcTTKWwbHZEaSCwSxfbJUamFWomPLajbZEuyfje3EMfsfALXZ+cxMTaCqckhREI+qe0owexmX7J458aXk0imsmLjVSwVUCuX4PMF4A9FKa8ntZdAMCRMTxIFxLaqnEOlmBOAs1TIizwyrdhYp2KNVAgtmoaJyW3o64kIQ1iawe3UyGo+WF0lSuGSLFfWvayubyuxsYSMLQUpNvIvLi5jdmFZ6kcEeGlRxYnce/gRqfGx1jKxYy/8oYgwsudu3EAoHEGkq0+Y5ayNLC7MC+Giu6cf5VIe6WRCVBlp+eULhpFNLKOcWcDSwi0Z/8rKEko11nQdSK6k0NMbw+4D96Er2o1G3QKAGb8SCKbcszDn6dNLkLck6nJUAmWNkNgHa0MiD12tiiogPYhZcySYSgxAAGKT5DYqOjeEIFassP7lFmJJlh7BrJXLXJJ9ra53YYITDBVQ3fb75Vlv7TxU+f1G+UPzvLSqxUj9SxfFPb/Xi7FuDwYHyHIPq+MrsYbtgsvD2p5DscZFop16ghpqlK8mOC4AsFMA4NXrWt3PlM75akODIhmomk4nFrA0C1jMcd4TWmWfW/8tNYa7y0R+sjf3ra1tzcC/9Bl47MAI9EYFIa+Osf4w7t23AzNT2wRcCoVjMDXll8vitS8WQLpAyVOvsN2SK0vIZeIU8JQHQzoZF4ZrnSygBuD16NIxFCZ4HA6iZtJXoqpkKeqQTh6yoyjrUOXfKmVEvH6M7tyJ4PAo4DQA0wnN5QEMSivX0aBUQj4Hp9sJzfBgZSWJL3/+C8jNJzDSO4z3feRjiHT3QPf7YWoaFq7eRE1zYHHxFr761/8Jv/ZvH4fX70Wh6kIwNigeo8VqA72Du7CQLSKVyaGeTqNhZrDn8IN49eQ1PPelL8JTK6KSS2IwGkQhm8Hk9CQOHL0XJZcLw1MzGBibge6KoNag3yODNLIGC3jzzZMCAK8sxzF3a0Hmhi8VqOny8CO7TzpdVBnY6thSve5yQ9cAjwUAf+pjB/D4+w+I/2ImX0C5XIDfHcZyMiUeyL/1G38Ab7GGA1NDmN49hZ49O3Ezl8bxE6/CTJRRTeTw/nf/DM6fO4+AJ4Dh4TFU/T68cv4CXjtzDpFQDM7FNPaMj6FvpAtvPf88Hv/Ep2EGe/H0X/wefu7D+7FjOgZHw4HkYhVVRJB3B3HywlU8d/IkCpqJ4R4/UksJVAoNbBsfxc3lOJLxDN596EE8+PgxnJtdxLPPv4VbcyvCEETdhQaBLLMKvV4VH+hoJIBIKIBAwItCPoeLFy9g9sYNhN0+DEZM/OqvPIG5TB7/9LVnYdZ0vOcDj+Lh+/dgdn4OX//6UwhUDWwfH8b49mGM75xB2XDiO89+F/n4Mh46+DgGtm/Hd5/7ClZKSXgcOry6B4l0DsGQF32DXViJp5BYKSGZyIt8jNtdx9jICCLhbly9PI90voZMoSge2R4Pw9My1c1RLRcQ8PoQDcUQX4qLd64/3I0rS2ksx1eAegX9/VHksvRuBgJ+BqMq8OXDsErzhKoLKOv4maOPoeTT8fQLz6GczyFieFCo5MAlxscrwbw6qvAEnFheKMtDlx7ALKZeOLOMt07OiRfqtokuPPzIYaQSNeTTSTi0unj/BoNki/I6daNulsTjltdnb2+PNDkUyw0sJkrIZMlq9KFUYgcWJXZcAqQWShk0GmWEIz54DOoGVSVIiEajuHD+grBYI5GIBNezc3MIBsPi/StAl9MBt65h6fJVDIR8OHbkEB58+BC6t40jWdHxHz/3d7i5GBemb6lUQCZeQbFahu6uoivsgT9oQKvVsc3fhZ0T23Dp7RPYPzmM/Qd3IjY+jsWKE//hj/8WhYobC/EsckXKB5vwebxyjyLbNhRxw+1toGrWUK4opi6DMDJsRS6X0iu1hnynXCCoy+5RBxqaKd6sPF8et1vARy/ZumX66tJ/WXXwMjmrWB4fBPTYvUpZc36PATaDXiYiBFMZuJRKNegawdmaMKoFVBbmaw2Gy0A+W0QikUHQH5YOxny5gFQqJYkOgWIGl2T4KiapR4IzAqzcX75UkGC50aDHs0fAOAJEmRTBRoi/DhMpr4/+uVkByys1DfkCA0sDhXxVJHz1eh3FQk66Ur0+NrtUEQiTbVyU7j9KY9NHm/d2Jk11RrJgUkaZcacE+ZlsWu6RhuGVxKxUVJJDDPwYtLGblIlepVSBS/fK3Jq1vDQ3hHjuffRP5lwR7FYBKq+hSqWObI56FewEVtcTzyN9qgnM04+FPjb8G+c9lc2hLIoMEAlsSnkToGVgzuRH5LMZbOtO5PMlVKsKdGCwTb9lXvXVSlEksgl+x6JBSQoK+TxcDjcqlQaFD6AZQeRKpkjy0EO7UirA49AwPjoIt16XfbhcHlkHnKNcNidhK58LZHN76UPOxMHk+jXgdpjYMdqNRw/vwdXL55DI5DBBaaKREWTTcYSCfvz/7L1pkCRneh72ZGVmVdZ9dFXf11w99wADDI4BdnHtck9yqZUpSiLFoElRCod/+I/DYYflUIQdjrAcpBiULIqWgzTJ1ZI0dZB7cLE3F8ACWNyDwQADzD3Td3d1d913ZZbjeb/MqqyeHixW4g8G1b070Y3uqqzML7/vy/d9n/d5nnQ2BzOWElDb7jSFxSwM+gBVDpr4zrPPinrFmVNn8OZbF5AdG8exU/fJfHrhuRdw+86SyFhDDwrbm81afF4lk2kB6zl/R8cnEU8mxTIhmx1FJBxzm3z9hedhsOfHVOAHZe/+IdT86f9BgAi/hLNbXZBf+0AKlx3c/zwBP12QbaB55R5afZjqQFavU/9XnccKEBoULdRrhsr4Q+f946CPAdCgzt1t0B6CZSRxcY2ZpOPa8+RRuqbqff1Cj3su/QMxIeU5unw5P3NPXuo7e/dHejd77GgXnnJHxDs/d1x2v/3HANSeF++HAV1+wGv9sprOAAAgAElEQVRwuHsDoneBT3uAgR+FXezdQf/xho/tJc/D57LnsWXQvPnnGyRvfHeP+y5G5dBs2sX6FFsV39fe43V38W33WvMDj3KG/TUyPGN3g/NDIOxe1+jKrXtrpg8c09vdt5a8IaCihveznznqAcCD6+t3aQyWP9eoNDfswQDezUr9iRpOfA0Ld21Sw/tZ/+TlHPw3xrdN+Zek/9777uVegOPwWA/mkfocd58aUjXwtr27lQrUKQzu7dA8vwdAey8Q9KPvaR411v+53rn7j+Ibb/Fc3n2tfmlCb5zvvSf4Len2eIjcdUd/sl8MKmL32p/8j5Q9j+028t5zfHcB7B/5/NxnxD1B4D0OJNYuH/EDXu3EPuIr91+2PwL7I7A/Avsj8JOMwLf/h78/xFr1JHZZP/ADwcxlmdsrxq8CO/la5amr8tIhNrAwL1U+rVjABE380s0EgB2XAexxMgkAE4j1AOCe1GqZD5fKNSECra6tYn11WXJIgjP9r3s0j8q5CRDja3rTCDwrwI9/V2ouCsw2g2Fh14pSmTCe2YXdFTYtc2uvcZ22gLrJZnPWB0JwOh1hZ4pCmLB+lTcwjynyz9K0HYYVDgsDlHUH8R+Vc1BjyvxYWZMFBcS9+OYroh5H1a9asy32TKxZsJYzf2AOoVgaW6UG5g4syDDUayXUaKUYiiKTHRPgr1kvS+2BCmGmDmws3hIpXZI0+Bki37yyhHajjK31Zdi2idsrK7BCQamRk4hx6sRRzEyNqbxX6sN7xXRk1AKXL3+AowuHRImQ9SWlxtmF0+uiWqljfSMvTFk2ygcjMamB0wKK9aLsxLT4GZOQQPU3qsM5WgDxOEkiHYR0YGX5ltiXkbxRKRZQrlWlHlOndeL6Igrbm4jGk4jHI7AsA5mRDOKRqDDJPeskzyuXeY3KCxWznfaHXj4gV+jrY5AGhMUV5Aslae5nDYdKfY1WGw88/jRmDp1C2ya5oItsblQa+bc21+TcCfa22ySabQvjOBFPyDna7bY08UsdLhQSMLZWzKPTLKNSKQlpYGsrj8nJacQTEWxvFZFOxTF36AgS8ZSMq4xtt6P8i4XdS5C3Ld/J+iXTt8F50CALmDWkjswfASo7lIvm6yi7TdawUr4jqUL966HRbqNKu0GC8m0bWpAEFM7BrtShZE2zRGF3RHJcQHhPaUrUt71B5CJTDOxBLn533uffu7x9hex5ktxOnDyF8tJlRIy2KEfy+ghKI6BUJ6lIQAnovQFgJfWufIAH0utST3P3gb0YwKp5xQcEy/ioZgOOowcAKwnxgRewd6x9APgneRrtv/a/uBF47PQUNLuFsbSFufEYjh6axMED4wiFgdzYNMLxFLoOtR1CiI7EsFXewOzUlAC8m2urpLwJc5Cb59bGpnBOnE5PusaChoN4KoVwPAHTslCrlUUvfySVQDhkoViooVolw4wM2JYA0VHdwujMDDLT02jziWbrCMYyMBJk1zro1soo5zeEgRRMpVGu1vHNr3wDixevYTSWxac/9zPIHT4EPWzB0XSs3LiDXiSOV156AW9+89/h137lCzDiMZQcC4nMGLbWNxGlefzEcbyztIpSpYpQrYmQUceZhx/Da2/fwff/9I8RadcRbJSxkI7BoZRrOooHfvoT6KZSyEwfxMj4AQSjY7AdUx7Eig1Wx8WLF/Bb/+L/ws3bi1i6sygMYAl6GLixu44S0GQ/CwN2II3CiUgZBYnGej1ENANTaQM//4X78OlPk3kM1JoNWMEApicOYnllFccfOIf/5b/7ZzBqDdx3eApnzp5ALWjiuQtvwAk4cEptpI0wPvv0k7h29SqCMAUENlJJXNvI47V3LyMeTaG9uoUTDCJyEXzw5hv47N/7x+hFR/H8l34df+tn78ehowT1NDQbFupOBJVABG9eeh/feP551HodjE7EYNdtNEsdjI+PYbvcRHGrjE+cewyPf/ppvHd7DT94gQBwHvWWgy4MeXgG7LawOyM6kIpZSEdCGIlHofdsLN28hdXbS8haUYzGHHzxCx9DLJPEay9eQjSRxSf+wRcRDjl49dJFfPnPn8VUIotTxxdw7MQCTj16HhdfexU/+M6zCOkOTtz/KUwdO4ZXX/gL1Lsl5X/S09Ezoqi3azAtHYtLy0inJ1Tg63SQHokJGJNM5nDnZh5rq2Q2NjFHn+UQpavrqNWLAshnMzlkR8awsbqDwnYViVQWLRvY2tqArndx6MAUCoU1xKImMqmorCEBDDUN4+OTqJfbiBgxHJo/gs1uA+9e/wDry8tImSFsbm3ASkaRSiZh9xzEkmE0OhWsLdfF1yKZpgxxDdeubODShRUB/Ri8fPyJM9CcKCoVSnQHMJJJCUPd6RF8qyGTSUrDAoPueCyKUrEoErnFqoP8Nn2Bw7BtAm2Uz6E8EcEx+pTaiMdMAb9MYcB2hNm5eHsRk5OTIo9NOdmt7W0JX6dnZtAUv4u2dG8uX76B+ZEcnn78EZw4dQiTC4ewUq7jd/7ff4ftMrviNBS2i2jVDAFTzbCDkSQlkLsIGwEcTuVweG4Kd65cwoPH5nH05DzSczMoahZ+9w+/iq4Wx5XrKyiWixIYhUNhVEt1hKMh8aeOp4JodGooloriT6zA2J50kOqaiVajhZ6joBSCtwSvydiv1asYyWZEDpjmysKsbHVFKikaZYKhI5GMo96qo1GvSdGawCaDFiZUbIzh+hfQn9Ixjo0WfXo7CuCyQroE0UzIyKKu1RqwOw66LXr0huT9Xa0p581gMhaLo1KtSsAfClGOmF7DVfF9Fm9qy5BmhW63JccmcE3AtdvuoVKuCiNXvKCDOnKjKXQ6ZWwX6qg1CFCHsbZaghmwoBGs1OmRG8HEZBZUow5F6MfexNZ2DT0tgu2diowPPWOElczMxyHczE7cEFqd+qB7MaCj0+oKWM0AmKoTIco0uazdaDCM7EgKdrcKu1dDiMB9MoZGvYVajb7hOkLspNCAeqODBuNR8HdkCfdEIl0SQfE16sAwNWkqCVlkhZMny+CZQSXZ0Kbcx+0tygIpdjOTRuj0/qEkFrt86ddCqXaVeNrcs3TOFw3jo2n572qljEgwilqdfi3U1Ypgp0w5bUcA8XargUQ0jGwqLkxgyj6HwxFJqoWlLHLflAfvyrVZVLPo0OebDPQkGrUSFmZzePyB47h5/X0Uaw0cOHIMmdwYdvKrqJSLOHL0GOaPn8H2xhp0ehqPTsiezc5TXth3vvVNYUpnUilRCZg7dBhnzz2MQrGIv/ze97G8sibPTzMYkY7bYIj3tYBDh46I6sG7774nndQT07PYWNvEwtFjLvNbeTp7X6Lq4Ek67VUlH8IiB8Crgi4GYK8C3v2AxrCPLz9RyUwNZKCHX6/QmgGY6p3hgO3n4qp9Nm4fMNsDWxF4dQ+A6d7sqkEq4nkU7wkYqhRtKA71Ghn8jf2SH/sSZD9ANMidFQDcBx2GUWv5jAEAdw8AeEhW2yviqNPzgEJ1b3YXJXwAjw+Y3ivBvFfQPQBLhtO4IZDM9WNWv/M+09cI8BEiek+y/O6XquJafy6717kXADxQOx4eo+FjDqB1rxgyzMVUvtXevRyeXn52tgLCuH/vvu+7r2Hw990glsuk3mN8/Mus3/jgNj2wCXMvcqLqth54f8vcchnAaq4OxvHDAHSyP/or0z2RYfly1+vKz2pwZ7I7K31XNEDfh9aB+4q756z6w94gnW8O+hpA+mPV71H5sPvPMRneTIbwY/8Y9Rf48KL19jSvONPfLWSd3r137PV6d/Eq1v+ur8EeOPjDvcDC3YoEg4XiKgr4fiHnNpiC7l+8e7lrldy119+b1T54p3/c99joPsI+cO+XDNpvVHFNbb67P+XDQGBVtFWj61/Xw40x/r99lGvw7bly64cbpaT5pn8Y9cO9wd+97/I+APyfNXH237w/AvsjsD8C9xyB7/6PvyhApNRU6FlL6WfKGLsS0MM+wJQpZp2IdQP1WpEGdsFf/3eJYdyGagUC29IMrOIVxmoEf/0S0MoD2HRzZea4jFUIzhLoqTRsHH34M9jYuI3nv/anqj5EqqJ6qihW6q7GRe+i1aNvkJcJH9Bl/UktlE9FF9BmfYAAsGmYCgA3AmJvRU9XEgy8/I11Ggqc0TotHLYEIE6nk0JE8OoHCkAnK5rWUJSKpiqZJUxg2jsRGJbxlvGnj2lQakBUy9IDJm7duIJSnbZnFZFmDhiUuG1jNDeB8Yk0yrUu0ukcUpmc1NJWlxdFHXP+wEH5XKfTRrm4Iw3TrNURTG9SgjgUFKW8QqmCSDyO7a0tHJqfwjtvvYFOV0e+sCON5VQbTKcTGEmncPjwrLLecuPC4fvuxVsBfPDBdRw+PC/1K9qsMUegsubq2gpusBausVnfRscJ4OCx0xidPYpkbhJWJIpGrSLkgVRmVABy+uOy3jE6MSlzcmdjXUDj7NiEyB0XdzalZkGGc7dZwdqd97Cztoj8yqJIJ5N0EI1YmJ4Yw8zkuAK1AallsR5Yb7Qlb8zmMtK07rFZZR7Jv4GiF63Mbt1exMZWSYDEublZ1BtVIaccPHkG8wunxUpMbM3MMLa31jExOSPSz4GAI6QDWptRTY61ITJY2RjPceZ/h6yIWHFRSa/bKGJrc12sLtOptFjN6VYA21slRCMmzn/8KYRDEWHr9mylaMrj2PT45T/x+yWpi364HRmjNpXhCPYSuHUli6mWyr8rezfWRB1RW2PNjjwgAqm1dhuVGj2GabumIRzLIhRWZDq+l8d0bCpC0leNr1OrjmPEhlrVL6+Cb7oCD0f16sVeDLo7L/NyDCo3njr3OB546GHcuvAcQnYZsURULA8JAJMgYEUiCLgKih2RbZYdRslZc/+RvYEAsMqpvUYW/iyQNb+7YK/XtOL/bw/Q9Ri++wzg/Yfq/gj8FYzAw6fTiIUNHJjK4OTRHCbG4jCDbXS1qvIGHBvHfWcfQKnYwNXF2zQExeG5eSQicVQLCjyjjyVlDbbzWxD9ApsyrdxwuiIRUWFV3jCQ39pEsbiF0ZEEnnnySehaELVqS9hllMLUtS4sJ4h4Ko3UxCg6gR6alTYSmQlEsuOAGUC7tI3C+rIAHMmxcbQ1A6+9fgEvffUvMRpK45PPfBpTj5yDRoawEcTmrUUUuhr+9I++BCxfxi//0k+jbgZxs2SjVK4jZpqYnZhDIDqNC7cXsV0swqjWcXBcaf2//MZ1fPc//imCtQICq4s42XNw4sAc9Ik0Ek89gHYqh+yBoxidPIJAMA27R3CKMDjlVrool0v44MpV/N7v/wG+863vwm61JRhSjE9VOGWhn4GNPPNYw5bAja6ZxBzIEu4ibYZwbD6KX/57T2JhYRSxdBrRGB8EDSTDKSzdXMSRhdP43//7X8f9hw5jJhdFJpdEI2DguVdehR7U0S7WEAsYODY7gytvXQKqbSTNEKbnDqLu9LBZrsEIRdDYLGB0ehwFq4P1tWU89Xd/Bd3EKF76t7+Jn/1bD+LgQgqaADlhdPUUqnYA16/ewte+9hfYLO8gNBlHo25Da5siJV6stlErt/Bzn/48Hv/sM8IWfunVD1Au19Cgx2mjLjIcut2C2W0jZQSQNQ2kej2kNV3+dUsVdItVJHomYoE2YsE2RlJRBLohBJNpZO87hFYkgOduXMe337+K+alxPH7uLB449yCScwdQvHINl/7yuyhW80g88DSmjh3Hxe9/HZXyGuqdJhqUpE1kUCW4H7ZQKJYlEBKhHPY/BHWsrW+JxDeZwfVGQACnUERHOKYjlY2h1a6hXCrCCkXgdAMgzhUyY9ChYzRL/9A8AoEOZqZyoGLG6GgC2UwCVDYul0qYm53FzPw8KqU6NlbyCBlhrHdbeOXtC6iXK7A6PQTZ2RdkENcVz4pSrYJStYxK0RHgKp0h47Mn/rCUkmbTxfyBMUxOjQPdsJK0pVdps4FEMiFzcH1jXYJMzsVUKi3My/zWFrRACNVmT2SAKWvOhgQBE4MGrLCJVrMs1xOLmBjNpZGIRbCztS1dYJSSpU9GNpdTEu8tgp5x6aJUbMYW7FYV69dWcHh8Gk+dfwQPPnoGuaMH8P6tJfzmb/8+Og7ZvzZK2yV0Wqo70wwHENQ6cJwm0vEwPn7iOHSnhfzKDTxy+ggWjs0jOTeNajCC//Of/x6iiSmsb5Ql4BS5ZT2E8k4VyVQCmtFFMKLBsCiTQ0Y11y59n3ldhjBCDY2MzBqCZghWMCTyzmSnEkQkO79Wq0oAySCIMrkEXSmXwvGhJ3LXpr9HWxpeKI9LQJLrOR6Po9NVkjDMspgAmrohHrWUKSbDlB2t7HCrV2vK40Y3UCqUhaFMEBQGvXjIUNXFa6NeawvTkx2C3IarpZqA1wzmu05XpH5GRth8wwQzgFgkKsz8brsrTPFmoy7nnExHkE6HUCi1UCgDxUoAK8tFWGbEbezhdm4jkQxhJJtEJmtJora8UkS1oaPW6KJGOwDUEY7oiFhk+Oto1yj1oyOejrldiz05TzKL+QyhD7AkwQFKSlMWuw1LdzCajUMLtNHuVCXZSyTSWFvdRs82RDKdv2M+SUZvx9GUhHdPk+SFzyUVUDrymmQiKsC67XTR7DaQTCbEo0f5LZkCQm9ubqNeo6x3FJFwXH7PQJdMbHYXl0tlSaKsiIVEnNfCRKYtTHhKQ3Nt1at1kVDXdCa0UTRaDmqNtiShQUM1vEQtU6SFIjx/jb7bZNqz47opYDwTdpUsJlDcKci10JOYgPrB6SwePHEQq4u30EYAU/OHMZIdRadZRb1WFjn43MSMzJ16tYyxqRnsFEqoVGuYmZ7GpYuU+89gYmIC65tbyI6O4/DRYyiWy3j2L56VDmGDHs3BsDTBkAVdrVYxNjqOXG5UxqveaKFE353smMjChyNx9Ho6bLd9V8HAgy5xSQL2AiF3A6kDFMxNZiSlcQHHvbqfFeTsJTJ9QM/1B94dJg1/3IeDhTxd6Vb3fUlHu6/Y0cdRpJt1b3bVbiDRK5yI8nLf6vNuOVAvWfInaoNjKcCwX2jpA62DxHnwt7sH3ismqGMrT7A9NGRdVvQw3VFSyiGw3RtHda/2BtH85+rdTw+48dj1irFwr2LSXtfjB8O8v/9kDGB1zipx3mOcdjGM9zq2Hz75MLCzf127JqX3+7tBNQUc7VoSnv11n/3xYdf9YfdiMM6DMRiaa2pQ3HHx7s3dicfe92v3/PzxIN2HzhuXla+YEHKWd92z3WPvXZW3Rvdeh+71uPdeafEM9hP/tfnnvPca/zr6sPXG891tBXvv+66uck9YzkVphz7X9fC7+84Mr7nBf3mA5PA7PEbR8G+H7+O9PkNdi3fG9/Yj3n2PPSbRve790D37sAvs38bBGr4XeP0RDnPPl3jXuWc/0x77hyq+DcZ7rzm6e+/5cfvnMHB8j3t8Dynzn2RMXu3sewD/58yV/ffuj8D+COyPwL1G4Hv/0y8ohqqAkIawev0+tp4P8IABrJQDRUHQlXveiwXshUeKJah8NMWntP/QckFgadfls1pZ9LAuwBiFNQgSewgAE7yi3Zwen0A+v44b714QwFOO64vD9rrG/nPMl1rsjpU9ZSaPBczaKMdjwGiWoqjrWTwAB9m0TrIN//GyaNsUDmqwgkoBjCpzlEBW46uAddZ4SFBQ/rasg1D2mU3nEbEoE49gvj5gIL+xgtfefkeUxWi99dhj5xGMGLh14xYyqYT468biKSEpsLGeoF+7w1ouZZEtmIGegIZBK4xoPCZAn+Y2bZIRXKnVsZXfwvTUJMIhHRfefkeIVrV6XVlRBQypBfCzTp1cUKBunz3JJgBVj/Ma/wj6ffDBNRw5chABzqWAJqAkgdO1jTzyW5SjjiE9ksHYzCEcOX1eFC+rtSZSmTGRQea1k/XK82MNRmpbGlAp7mD5zm2kRrJIUro6oGE7v65qFgZrFElUy1vIL1/FnctvoVwoIRy11D3rARNjWUxNjYul1Xvv38Crb19FpdoCfdyeevQsjhyZguGyQwfqVgQ9FUmCFnIbeYLpXaklslmh1lA1lseffAYHj5xAqd5EfnMTI9lxGCETjVodzWpViDckTJCNG09lkaC9V0CD027A6TTRdRyxO+O1bK4tw9RIaGthPb+DifExqb0urixifv6QNP+ff/y81GY6rQa6LRIClLyzePy68s7Kj5YewA35XNb8lD+t8rEVILPbRZNS0HxN21ZrzDCEeEAxvWbbljova1lsHiCgHzApq63IG6w/yhoUlofbXMqKi+sLPFif3sr0rFkGOaX3Fy9C9XS+pK5ILT1XVj6dHUU2l0VCryMZCYikudjdtToC/FJWWzdCaLc6aFOimep8REFcCWip0Mj9HQDALMgNrLwGEtB3AcDutSrP38H4kbjh+ZuzJuvZpHnju+8BvP/c3R+BHzMC5x8NIR4O4YEzh/HE48dx5841rG0uITmqo1Jjdd7E/NwsauU26h0yrNpIRmI4feQEosEokvGkhBDlchlrayuw6MfgdCTY4ANpbauExfU81ncKKFYLME0H0xMp3H/yGGYnZ8SDMhxkkumg22yhV7FhRaNIjY1ADxuoFxuIJ8cRSY9Ci4TQLm+huLaEdr2F5EgOZmoEi9sl/Mm/+H1MhDL4+PmnMP/U46RuCRBQXNvEm+/fxL/93X+DE2kNP/dzn0I5EMSl5QrW1rZwYHIMp0+ewXYjjJfeeRfrGxsCOJ45MoYHHvs4vvG91/GDr/0ZwqUtxFfX8flkBPO5ETRyMdTPH0PoyEmMHDiO7MQhaEYKdo+yvAFhXVFWkSDGjZu38S//1b/G97/7PXQb9Fp1XAlo1XXHgIGdd/Ie0fdX23HXKyg7NqIwcHwuif/mVz+HYydmkJycgUZv1ZVFhFrA0rVbmBqfxe/9xpdgoYdEhIzDABpdDfmdkjwgdDLaej1YAQjo06u2EO5q4heqUfaDshMBE3oXcGIhbFgdBEIGPvFLv4Z2PIMX/vA38PNfOIejx8fQsTWUig7CkTEEQ3FsXL6Bt597EbViCU3LxnaxAQ0RErixUq2jUG/jc594Bo9+9km8c+0mXn/9CpxWF2HKWpQqaFbK0NsKAI5qQAQ9RDUN4R7AvjFKfwdsMsDbQLOFdLCHE3NjCGsWHD40UxZWYeMHG3nctiwcOTiB+84cw5FTx5GcnkPz5bew8txzqLVLCH38sxibX8Da17+CXmUDtVYDTQYEEQvldheBcAxWMoWtZg0dU0fZsbHdbKHQ4D2ht3QQ1SJB122MTYyhZbfgaDZCEUsYo3zokcnZaVI+OCbAoWXyQU12rIZMOorRXEpkl4OmhnA4JAAPAcBcNoeDBw9ieXEVE+MzuLqzjVfeuQizp+NgbhRj4+N49a03Ua41BOyiRzeB2Tu31rC+voFsNo7pqTFkM6PYzm+j0SjjxPHD8uDd2awiv10Vf2MGj6l0XKR51zdWkMmkRHo4N5qVtUxGZrPZQ71J+duWSK1IQG3QJ9ZE0AyIvE0iFkbEIlgaQrvTkkDr9s3bqNVqyI7kMJJVADCBz15ARyKdlsCIfiIBu4nS0iZmsjmcO3MCH3vqPCZOHsNLb76D3/ztP0AvEFYy6e0W4ISk25PBmtGzYRg9hE0Hn3vkHJq1PCrbKzh9cBqHjx7E5PHjKBsh/MZv/j4isQksrWyjWCqJ9LNlWigXKiJTjUBbAGAYATTIuGSXpkmWsymdorJGmGB02Qmro1KuSBBOX2oyW22nI6xbMkR1PYxCsS7JCGMd+gTronhM4d+eeIaw44+yNZTPZeIhbCp5rYFINCx+IT3pqmUXYFcYxAyQyDSt8J40GrJvkO1LAJqqCe1OW4KtTpdSwpwLDLQMlEo1sHOBYLF0EwdNYQvT8zloKNklfh4BcYLbbN5hY0A6k0LICiCVCqPasLGyUcXSWgmOExQ2LDsNnU4DhuEgFmMw2kMsZkjwVa0DtQYd5VXTRE9Tr6MXDWQ9qA5EPUSZpiAMdqNyvYlUaEB8UOibTKlsyrwwqdLRQjpJP+UeorGQy1kMolKijzC9pQvCuKakd4OSO1TEcdhNSAl+Me2VpImgqaG77N+QIX70BK0ZODKLZbKjmJYaqlV6tnSE0TqSyaJarcv4s6xcrlTlv+kXxLibx+C9ZmdoRP7JbiWNT4VCRZIj3bAELCU4Skl4JtqdZkOk1xnA0oM8LEkr758t4DCPQzkr+g0/ev5RlIoFvP3WBUkg6u0OpkfTODCRwdhICrdXNzA2NYep6Vlo3RaK9CHi5DMsSTQoOcVmEZotMUGlLPtbb76OyYlxHDtxAhcvvoNUJouFYyewUyzhm89+C4uLS4jGE4hEE8JQpj8zu3oXjhzBzMws1tbWsLyygVbHEc+kmdmDiMSSEuRz/vmBBiFMSW/tvQFgKZC7lQHluTsAEaWIQGDVTXTknvo+QRLgvqysx/J1X7BHtXuYNan8q+7ic3mSZjIzXS/TIcaswjq8v3jHdDxEd+j89mLI8v2MFAagI48xABU80E+Ng/rbMINswO7zMa49AMIHRA9jEoORu2scdo+pWj13sUyZ0Hs9xZLQebCPT8aU5+wVh7wkb0BGc4HAPiduOEjdEwD2GHe+i/E+V+bXAEXvS9/tBlH8r/Gfi2Kvul/9z/EAbv/9GdxHP+gsCaviWvelwgfs88H4eePdb/Tr69YOZp/c46FrHQbqhtmDXvOAt8KGAVHf4X3s+eHzGQaWP4rs9qCh48cBduJJO3Rr3fXfX5MKFnNnmZIsH3rDAFC8+7PcY9+N19+V8bh3pv8s8O9N3qf3f6dQVRewG5yb2rrU7+Xee6/x+Yz7P3jvsfF5sfXnm7ebuffOt0cq+Tb3At3z8tbdbjYtfy+F3F1X7x9f79DeutxLreBuXqs3BnvBhnfPF3Xdw5LlHyqM7TLZ1XN6aFAGt8S9dvWLveHLofP+CHPirknimwA/ph+pfxb+2eud/3ecjOQAACAASURBVN4sYA/4d8/dzyC/SznBvcIPuQY5ytAwDO6y/xErjzDfcYaZ9PceAf9fXu1GPtoL91+1PwL7I7A/Avsj8BONwF/+z78oalMKoDT7tlACArugpQJ/ldyzAnvdn12bIwUKqhyAr1PPIrXxi32IBxINWYnwmeH6ALvNSTwCgT1+Z92Sf2drPOsOlEFe3ihIjYmgYtfvJ7xn05MbN+zxt72UQ/xNdqTPKFlmN/ehTajP59iLvdV7NGEZ0muU9SUrSLs2A0E21euUP2aNMuwyqlkPodQzwVElMR00yQqOIByNud7ABIiVB3C7VcNb77yLqemDkg8bwQBGRnJYW1lBJhnF3HhK2JVbxSbyhW1khYFsCeuUtbA6vXVtDalUEvFYWK6BMr637ixhaiInKpZstCZwHQ9qePWtd1CtdyTfrlQrwlJlgzqhtOMLBwTU9q6dY8Nr94PAHLOrV67hyAIZyKxxULJ5CZs7JayuborVFutWza6NhdPncOyBJ5HfWEWt3sD0gaNC1uC9v3n9igDFY5Nz4mVMBbtyYRO3rl/FqbMPI5nOynlUK0VcvfwOQuEo0pmcEBaWb7yND15/XuZIrV4TMkk6nUHIoLphFulkDMVyHUtrRSwtrWBiZgKzYxmkkpaKYP0KSJyL4hmrC4GDtlTlcl0a02lByfWS3y4gNzqKM/edRWZsArdvXhc5YgKS5WIBxUJRfHQnx7LIryyjZesyTwiQs87SqJaFfDY6mhWsg3U/+kiTyFKoNjGaG0GlUpH6CxvxR3M5ZLNpUToU0LfDei9t0hQwSTKX+P8KkcNlAvO1rM91KFNM0gNrW/wdredaAvKSYU4lN943YQPbzDNYS3HZsrwzJIzJOuAa39WU7lOn8tbXkES7L2r14nP/3wexrAoZmel4eTVLGmLZFzRxdDaDTDIiTQSsVRLADhghGXPDsKRRgkqNBNgZ9fI6yH7vURtWAGBektrHWLf059H3koD2/74PnrtgMM/B7wPMMeX1y3c2W9wzY/iJtun9F++PwN/MEfj0z8TQ63RwcHYcj50/hhs3b2BpfQ2hZBcbmw6aTSAcCkCzA4jEwji8MIt6qYRAs4ezJ+/Hk088JWw5ekO8/vqPUC1tIREJIjeSRk+z8N61O3jj0g3UnTa0IDujNByczyAVMRC3LHE7H89OYHJiBulYBqFOEM1OF4lMDMmRJFrlpgDARjiFXlBHo7SJ8sYK2pUmjGAY0fFJ9JIZ/N4/+x3EmyE8fPZRHP3cJ9CzgvJwbhVr+PKffg3f+8ZX8eTxMXz+C8+g4ATx0jsrWFlew0MPnsaJk6exvOXgjXffx8riEsasMM6ensaZxz6Gf/+15/Hys19HNL+O3Oo2/v5oDHMjKVRGY9h57BhS5x5DaPwA4pkZaGYKHZshk/IA1gMKyHn38gf4N//P7+KF556HIwxgW4ITFp4NAX81hAwDJndasqep/AzAZBdNpyOviQWCODqbwt/94sdw+NQhdLoB7GyXsHrrBlBuYWdtA3oPWPxgCzqlIFARZqmGsHQMiT8oArAMDYFeBzYMROnvWG3IeXTICtUCqNuasB5rhoZls41ELo3P/6P/Fo14HC/94W/h5z//ABaOjqLesLF4p4DR3AGMZqdQuXQNKy+9jgBlZ7UOOl0DrbaOlm5jze5gu9nAwZlpHDt/CrdWN/DOhaswOj1kHA3RVhsOQTHbhuHY0Cn168rP8JqUr6ktQacoqhJI6XawMJ5CxIzI+TdDGl66vYSrwRh2xidwcC6Jc4/fj5ljR6R5oPPNH6L24o/QCDTQfeynMDq9AOfr34BWWFFSHZTiNXtow0RXt9CjJGvQQb5VQannoNjVsVJook0AWNfR7NbQ022MjI+jSYDQiqDRtbG+tSMBFaWC+cAj0zOTTmEnv4mRkZSAgvQMpfcugRlKhkTCYdhkYdYo6R3CQw+cRTRkIRpN406jjm/94DlYRhDj0bj4f2yXy7h89QYCRhhmOC7dYxcvXpKuwWQijAfPnhIQmF171WoRczPTAn426l2srZcRMBkQU4KcnW8hLC3dxtjEKGynjXgihp3CjgCHrRbQaoXEo5sP8Y5ji78t/8WjEZGMCdE/OWhK4N2iS0zIwvLSsgQ6iWQKszNzWFlbQ7XeEHCPUjMMsCOWhuLmEtrb9NVO4L5TCzjzwClMHz+F77z8Fv74P34XzQ5ZmzZMoyvqJm2bnq8mDFuDGdQQNhx84fFzuHXjIpxmCc88eg5z8zPiH57v6vjnv/X7yGTnsZlns8eqdLPFrCjstiOgYceuo6d3xAOFwFir3ZROzVxuBGfOnMHW5iaufnBN9hEzYAhTNB6LSTBfa5RF5nkkl0UsMYKLl65ifWNHjtXstBCyKD1Dv8IuIpYl/sFkl1LmhmxbMkkJONMahaAfO1N5fiqgUV4WDI7os0tJIx5rZyuvJHrSSQGhpStWD4is8ubWjgRc7S67fOkx3BW/VunIa7ZghAx0ezZG0gnUygVJKijhMjoyJg0LdUolB03EYpS5biIZi6FKSetaC7eXNxBLphGLRqW7lpJMvW5HdQHzfOIRFAslmKE4HGmQ0FFtcA3UBSROxsMIBVQ3If1QOJfYnGMFLeWJzkKlAzSalFbm/Aih1qihK37xNuLRoCgdJBL0BjLFM7xYpDS3LoxsNrrEExa6vS4KJYK3vPaUBN2U1pfOaqGIKkkleqGQ7cxj0X+F3cDKN0glAEqVoScNDPQCpp81pb7DwSA+uHoNaXbABi0lsQ0HbcpToSsAsEFf73hUGmnyWwUZW3YX00+GYlcE0Rv1pgQTlIFi1zCTo9F0DPPzM7I3kB1PcFg1VwRx4MAcWo0Gbt26hWqtjmpHE4n8mVwK7XoV124tQjPDePqZT6Je3EFxOy+gflFYzPT97ckcEY+WTldA68uX3pF96ZHHHpXOYyp9nDxzFoWdIv7iG89iaXEZjiQVbAoYEaBe1+jNnkIuyyaRCjY2t9Hu9lCuNnBk4QQmpudEPsvxAOA+aOFCDh9SKPCiKy8RUaLrLqDm6lgOEhavkO4WGVSlo888FfDRX1j3qvP9JMjrc/WKFLsr6goU9r4IAPeTIX9Fnay7XQCNBwCrS1dFGK8G3y/Te+PAZ5wLdu8u1CtQ0ceE9YFSHtjRHys/KOr72afA657HEBrgXp4nK3Z3fDsMYg2uQhJCYWQPAEi/3PbQ+/gaFnL6DFt3RHynogBYH9DlwzP690A8wwbnOChwDaTl/FewpzytmiKDsbjreAMAV80INqzslmz1AcPuwQSilXNWMl3eNBu6f0PANX3RPInze7COffNHGoW8U++zYD1B2WFmtnqb6//WH5BBc0U/4e4DmupK1Xt8Kr27AKh+gW6gMTY0twfr13cXAsrWZDer3AOihliM4lk9/KEKaB2eL4NZ6Eke+1eYn7U7PK57Apt7gG/q41wAeAhXcwuq7n3wNzi4d/5usG1oSXkH84DewQ3da4zkrvTtvgfS+IMmER8r3B2nwC6vaP/H+z9DNRkwrLkbZVSFxV1f/UaXXb/v7+/u7/tvVU0Lu+/dYI/efZzBZ96rqcA/r+8+QV/BW03nwdcel7PX+4d+5wNodz9LvNexpHUXuH7XuhusioDXHONHaL2bvPt3ItC5N9CtjjjMrpbXevuPbxv1K3z7wd+9huRe8tVv9PYZwD92vuy/YH8E9kdgfwT+E0bgB//kH0guTECEjed9BjCbysVqS/3zwN+BdCo9c5VvrgeW8qHOWln/WdkPIjym4LAELJ8yzMnZOMYahCgTSu2RzL22Ym/CRq1aRblYxJ2lFaysriu51j0UUrzL3+sZ/mHP9aE4xW+t4GuEFLudviSwJPOKTejGu17EwQZ4Moj5e9ZIGMPHYvSgVSxK1lu8WJBjxbw/LIBhWABF1gBYf2D+rBuaNHwvLq2hbWvYzG/jxLGjWF6+hUQ8jEPTY1hZy2N5tYAu6wAd1mx0Ye4SLONnV0pFORfWByMhE0aPstFpZFIxkcNl4zlrDlQI/MsfvopgKIF0JiP5J4kTJFSMjWYxOTYiYC+/VNPw3epPnCdXr1zHwtFDMl9Yk1laXcV6Po/c6DiS8TjWV9dQqtm475EncPrRT2BpaVlqdrMHjgiQxnlA+WPW6Kjoxc/kuFXKBdy8fhWJ5AjSI6MyT9vNOra21jA7u4B4MolSIY9rl17DxZe+DUNzMDk1hfX1PMqlivgfT4xnceTwHIIGrcgc3LhxG7OH5hE26dWsiAsql1KJmmp2UOQAymgvL69ibT0vSoDZ7AhW1zdEJnliNItDB6dxZ2VTFM+saBxNhES6eyQ3CZOEF47nyi2Rio4mMqjXq2KVNzY2ikppRxrySRho1soobK2gVStJkz/rfXeWV2XsKGU9nsuKbZ4H9LLBgiCnB+h6ssyK7UuvXwUMqz4MNioon1+CvmSw8nWUe6Y6HJvshSUrWK9a837AV7Jk17NaKaINp1Yitez5cvvrAF7sKd8VC5jnPbAQEsqJm8SyZqlWpLRwu92Gsp6sII7Pj2IkGUEmlxX/4TYp2LopLHfTsNClTV3PhuOSKUQCmoqmUoBzGxi4DrUBANyPkl2/8t3Sz1KP8wB2jz3t1knZ3MJ5Oxhv5a/sAcU87w+LpP8Ttuz9t+yPwN+cEXjiMwZ6BCbQQzwawOTMOMKJCDZLG1hZbaNa7oinYsKKodaqwYrZmM6G0at1MTs2i3/0q7+CZCot3qQXLryGC2+9gUalioWFKYSiGVy9vYYrd9ZQ7QClegeHj4RwbCGHoNZGrVgQNh/9V4NGBJl4DgdGD0lqbVgGxifHMJmZQipNo3oLLbuLZnUL7coO7GpLAC0rO4ax46fw73/nj1FfLOLMsftw5gufhkOGnA2U1gr49d/417hz5V08fWYCn/nCM8i3DXz/lRu4eeUmzj10H84+/BCuLdfw/AuvoLiRx1Qijk9+6kGceOxxfOlPnsVb3/4WoivLOFmv4YvpGKaSUeykgmj91ENInn8S7eQY4iMziCQnUa60USiVZaNllxIL/JSA/tKX/wgv/fBFYa8SFBIADvSFAEK6hmjIRIhBoAZYJn/WkUIA5LyFDRMJI4yE2UAuxbCig2aX3W06TMeB1SXdjg+WDkwnJV17QFUxEB0TsA1hkqkt2EbQ6MHQowh0ejDsDlp2G40AUA9oaMGA3eqhbgSwojeRHEnj6V/6r9GKx/Hal/8l/qvP3I/Z+Qw6ARNNO4yAHkfCSmDzR2/h5vd/iOB2EXEdCGsRws1CBivDQavXg9lzUDca6LIDqxuCpelw7BYCuitjwbnA5iZ27tB3lUXBLr05A8KKpmNnRdiROlKhEGaTYQQ7XfR0DTUrgPcKVbxRB24Hw3j8/AIefvpBjM7PImgm0f7K92FfeBPbKMP+2GcwMX0U2je+hV5hCZpjQxMZWnpwkj9tocPHn9lBN9CBw2AHEXR7FjqOgXKrjjXUUYuasFIjsM0oNCuODxZXsdVsYqdek2aFOtdL1JLgxmlDOgGDFoNMDaury0inkgIsjo+Oo7hTRlDYmEGkoyHErRDOnD6LG+UKfvTmBdiNBmK6LqChboWxtL4JzbBEWvbmrUXcunkTRsBBLBLEk089hmAI2FhblICF9z0WiWF2ekZYgevrmyJlsr2zLQ0KZJGm0jk02w2YIQOVSl062AADkXBaApZmu4WydMv15BwzqTQa1RqyyRSSsajInDQcG7VmE/n8Fqr1GsbHJzAxMYXbd5ZFoniaEtdz89JdGA0F8ObL30VxdREzuSQevP8EDh1bQHrqIL714tt4+c2r2CrswIrYmJmJ4vq169D0OPRAEu0KpXgDiAYd/NS5k7h04WUE7DqeOf+QeIOMHT2JW8UWvvTlryOZmsHi0gbWVpeQjMYQos+rQwljDVpQeShT4ofBVaPRQHY0JwxJ+iCHgibeJbBeq4pcciIWRyoVRzadQLlWgA0bs/MHcfDQCXzl69/BjVvLsvYdDQhHuHJtBAMkGOsiGcw/sFmGQSL9V5ttxTpmIMqg5cypM7j/vvvx8ssvY2NzQwI0NhIwmEkmKSFE6XHKURvy/lqljriwNGNYWlmVTsxmuyPApnicUBa6WkebHiR2G47WRToVQ7dVV0kEpWJsIBi0BOhsd9sS8DOYalTpX9uVZodSvQrNIBgdFPDbZFKg6RjLjSvp5npTOiZ1M4RwLIWdSg07Rfq9M4C0kYhZeOaJx0We6cUXnxfJ60xmRJoSquUagkYQPVv59c7OzgrIubVNRrIu0tlklzdaFcTiYQl6mw12WIoKj3jtBC0Nhw5T6nsdGxsl8eplV68kYwQkbTKvazLnp6Yn5L7s7GxjYmwaGpOOXk8aICTB4r0LhwXsJ1ObXYRMzAnAMglutlo4snAc8UQKcwcPoVQq4caN67j07gUBgblLWeEQOgFD5JXa7a6wvwn+c+1wb+t0GDh3xduZvrVBrYuJkTjOn38YD567H9NTEwgYTPRs8XdpNWqolcjCdkApHieYEF/0XruKG1ev4q0Ll5DfLuOxxz4G6k/UqxUBtiu1lvh/h0IacqNj2CoUsbNTFCnwbqeJw4cOSBfyxXfexejEBBaOnUSn28PN23dw7foNrK1timS7BNSU27EdmUvRSESA+oAehKOZqNfbiKWyGJucFnUBysVLIucVo/vEP1+hn/NP8rxhueB+Wd09gCdvJi5TDPZd8KIfgckhlXyZV/jwivZDIKAfgPMx61RhwgWod0nLulmQFEl2FylUgnT3l7rmYSBRJWtMsHZdL9efyB37mI/8b0meXF2zPuIzYE8PQQ/u5w2KL4MzU76Tu752gz5ukaV/LXuB9D7A2js6WcBKMVqVU9Sl9SEf+VCVOw4DtOolLqN7CKTv62CrE94l3+0/tr+Y1GcLu8Wh/tW656bmhAemDcZDjuGCoP5EWOS++/NVAa/9d/kZu7t9YN3Jot7vArA+wNmdFX3YSBHFfWiNl3S7v/KDo/557LEehm/TLpDaHT9vLPzM8bsKcVJBc+e/m+wP3jeYO9593u177QcW1VgNxlgB6D5Gs3u44fvnjbBbFPDPCbJaWDzwg4nuMQZ7y/Aq5H49KBTKxSnfXfdff1y9uXvXevD643evHe9zXADX9alVHe39C9tzTxh+5/CYDtatepVa92pMBiCgW/jxrbE+OuxOcJ7DngDwAKUcLA1+hssm8LfIq3V8957B6dFvdNm9nwwu3XdhqsjkB929Qq1aJj7Gu4T7zuBZMVh8uyFWua+e+sDwaex6hvjmEJkIH/WrP1S+Z5J6vPhGhbfHfeb4K3BeY8W9pJmHztu3Tw4x/r25fY/70J8rfol9jT3UrgTgLun93WIUvnaKHzMkgzG7mRz/qMO3/7r9Edgfgf0R2B+Bn2AEXvinvyw1AeVXqySgpRmZoK8L/noAMJ8x6mcX9JUmfo8V7GPM+nIhFSd49bVdEtAkqbhkk56jmHPix0vo0iaBgfK9CgAulStYXl7G4uKKqIxpkgAMbGDuQqPcWKUf6/nQqnuBwXsq/+way34e4F6jX/7aDekVbN0j+5C2ZW3Eo1GERL3OjaOYkzCmMdg8zxqBITVG5v+qEZxqZ0H5zlpLoVwWcJE/U+1uaXkTjY6JBx49j6nDp5CKx+Gw2T0zIbUTSgnHEimpMV278CpiiSySY9PCol1ZvClS0yu3rmJt8QZilo5cKo6xiRHYgRBu31mX2sDs3IzMAdaJZ2cmEbbMAVtS7ictBgeWLGo4FAP40MJBGFoPS8tr2MizCd3B2uaW2D3xPlHa+MDxB/DgE59BNJGWhvFKqYRwPCHNCFrPRrlcEM/cTDor/tFku5IJnhufxsyBI6B8L1mwWxsrWKfypxVBUDewuXQFq9cuwG7TzsrA9s6OKOnFo5Y0Jxw+fBCxaEgAWQLA0wdmYJKaxIJHf26rcJ12YbIm3JyKgPb6xhbKlbLEr11HkQriURPLq+sIhLMYHZ/B6NQMDhw5huWlRUxPz4tEcb2whsuvv4ipg8dhpUYFfKeSXjQeR35zDaGwhbGJObmm1dvv4Vv/4UtAt4V4OIj89hamJieRSiWETU+wV+SeWRcRcFLV6BToSNKBAnpZM/GDwPwbCRp9MLPXQ73VQqurat6s20vULPsAwXA3uZD1TlU1zwXarwg2WINDTRkSZ6v0y1NXk/+UJlEPAFZNH317EqlRuKxZ93WEElQ1x0EoEsbpg5NIxi0hvvBYbaLXuiHseaoJUr6aBA+HAK/LzqclmNLA8eSfFcPfYwB7S9wDfr19xQ8E++Wf/RLPBOI5zt7vuP78MtGD6s5PsCnvv3R/BP5LGYEz55V8ZdCAAEGZTAShsImO08X6JqUv6e8LZeCuO3ACNqYyJoyWg6Adwz/8xZ/B4UOHxGNyeXUFNxdv44c/eh2BoI0WWV3tLkIREx20oZkO4okgzpw6ilwmjutX30O1XES70UM8GRDfS6dLaVVHurAmR+aQi47h5MJ9yMSz6DbZwdVBQGuiU2+gVazDSuQwduZBfOXLf4b8lUUcmzmARwkAp1No6GG88cN38Du//X/DLqzhp88dwPmfehSbPRMvXlpFbaOJx849jIUTR1GwTTz3wzdw+cIljBgdPPXEgzj52MfwB3/8Vfzom99EcnkVj/Z6+IRlYiYdRGskhMCnPo6RJz+FZnYSZnoU4egIKmX6ItagBYMC/FFa9er71/DHf/bneOXFFxFu0dcSIvnJzqe4ZSBm6IhRWpcBniv3yEKibvcEHGFXTcIwkY63kRsNwkqOwGEBh2BPqyPyyASjAkEL1WUbAWJ3aEIPd+EQgNKCCHS6sDQHsaCOkWQSaJvipeAEurB7XdRtBx09iCoVqu0AGnoPd1rbiKQjePqXfhWdRAYv/9Fv4G9/8gwOzWdRJ2gfn4ATiMEMplB69woufuWrMPN5WF0C08p/g8FDU9MESGq1O+gamoAMOgwajQDBDoyoetiPTqZRrNB/sw67ZSIYiKDXbUPXmopx2AEqvSBa7S6iAQ1HsymMmXF5ODUiwFpIx/fvbGLdSODxp8/i3MceRG58CmFzCvk//3N03n8LHTSgPfwMctOH0Hj2WaC0KaAGgaKe3ZDvlLFgNyCPS0YPO7wQCKFHyVq7h07PQcMEigEH9SB9aZMIRZKodzWsEFh1OkAkjM2tbVjRCBLpDEqVGuEcxFMxdJwWCoW8BKa8F9FgRABvXTOFeTuSS6JYyePYyQUBnVeXV6F329ipbEpTA6Vvi40q9JCBsdFZLN7axp3b11FYW8LBiVFMHj6Ait3F5ctXkLUSmJocw+zMuHQRdgMadgoVdHnve23p9uOD2whNoWXvoGuXUG1quPDWBUxNjOPIoQPSDdi26X3bQb1BQCwOu8cuvja0bg9Ouwm2DpihMFs3kM9vY2VjHQsnjshD/v331xGORzE9NyX+3svLK7D0HjYX30egvYP7jx3G2dP3IZmehZUZx7deeBXL+YqwQJOZBu4/F8WP3n4ZzUYS7WoOTh3odboI6R188vGTePtHbyPY6+Hc/fOYGB8BUiNYbep45fWb6NlJbOerqOxsYH5qUrxJGo0WjLAG2+hBs0y02hyLgHSzpTIpZJI5hHQTm6s3hLk6NZZEPNLD8aOH0OtKhINqs4S23UEsmUG3E8TG+g5WVlZRqVWQSEcFWGOgmIpFBfBlUE9gk8U6BsbBUATJVBKlYklARPrY5tJpPPnkE3jvvcv44OpVYUwXiiVEwxGRBWegc+Gtt6SxhDLJwXAYQcrB2MqxI5pISnWSwTybZeKZNELhsDS1VBoVzByYFU+SzbU1GD0NsVAYISMoskUslNILu90jU7whLHvOxVqzjkQ6hWgsgkKhIBJKBMoZEyYSSZiGKWAlweN6pQ7bCaDWslFtdVBrtiXwm5uewZGZeTjNJrbya2iDiUVKugA7rY6MPz13FLuZUuSUlY4hFA7B7rbQ02yR5taDBspVArkdUAqAHi8cEzYtmCEli2OLcpWOWqUmETC7axlsEtBlsM5jMDhnImmQkRuyxM/k+s0baHKvMYMSwDJBIIhKQIGJAgPdtfVNRKww4vEYUvEYTp06hWQyjuXlJVx8523xdI7FIyIxxedhyIogGkuiUm2iXKmLZ7gkp0wQ6Gvi0EO6hnQ0jMmRpHjvTE2OY3Z2GkePHkY6SV+aBuxuR+SgNzc2pCt4ZGwCIyMj4IO5UimLNPqdxRW8feEdYemyGYP3h7LciXgQ2ZEYMiMZFEtl2YMnJycwPjGGqalJKSg0bQfVYhHXbt7BSr4ojF6ysTkG09OzInNOTxyTsmQBsoDpIx2CbloolmvYLlXQsjm2YehWVJjDHYKbLihHSSQm19y7mHgbBDydHiIhS5LclntvgpaFgKELI5vylVR/EC/ndkeaKlps9mGTEhMwjiSl/ym31OkgZIYQj8aE8V2v8d6zsUFJq7W7HQHuKfetiYwWm6fgyjYpJqHIrPFvIn/GYgjVB/j8UvR0DxgkACbenB5oxvsoIBeUrDvnmAfgul3qfI9pGnJunHtebsYGDc5ZJs+STNHmoF/E7wlDnvOW58fOdCoL8DuvidJR4nFDlRACAD3I9TFR4skIqMKjkyXggiAewCFJqwuSeHLbbmOwAiWJu7FbmWocvBbJT10gT4Mk+rrblctr88AhwYSZIHe6MvYC2JAtIExpNcbS+ev9z8eC9diBLALwjYwBvfkjQAbHXLzM2LxGLRPF8paGMYXzyRhIz4nrX6Tep76kKYBys/znATqurPYQ95Sq/H6mge81kph6EsC8blfCyvu98ltTgLeMi0h1sVGF4udKro3XxS+2ivQZ1Ao+d8dIxYACZLrzpz/+nsSf/J3jw9hEgayqUKIKA/I7Ad455rrySRKP2AGQyD9y7bCAKKxlf9e9y9j2xluO64KSAmTxnvLz2bXfo8RXT3Wre58jwm2xzAAAIABJREFUneseMMp1xDmozoO/F46KrG2+TzW1cW3wXLxBkWKnHFN5XfH3fK0qJag55N3XfkOB53/FsRfVGDXW0kDY72ZXZZTdoL4UUr1OAemOGlRQPN8qdpr7oUsplcg+oY6ndoYBkMtzlwKluw55RO5b/BJmD9ep66PnAYiqSKNAYNqn2Gz0YcMaH7LuSUuOoKBtVwKQwkFduWaxj3Hf762ffkeDV5SVNe0DNQVYdfcM2b/UPiiNmHLy6vUK/CfLgPdE3V+1t7BhxfUZVFIb6pp98001EPjAWJlv6iCiguJ+FseLP4tnoVykui9eU4/t2H02lCqAek0oas1wrvBz+BwUJrcnV+9OcVFl4fG8fY1dZN7+wDDfnQce68AruSk2hhpz7qxc05TL5JecHy1kON/cS5S12eW5smjPezcomHMOeA0VapzU2pF9Q/Y+FZ94jUSqd8GR+yJFclFFUmwKzg/WD7lpefusum6lTtFvjHL3S7Wn+Bp3WHh09zFV5pODyXXwM4On73N30P1v+yOwPwL7I7A/An+VI/DCP/0VF/xV3r8Efri3U+6X/82Y5yeRgPYAUf85SkwgOYICDdUXn+cK8OUDhYAiwS2JYRjTCQAMBJijVquoNlvY3N7B1fcuwVaRy6CBUXxe724cG5yDAn68r90AsNektbt5Sl3LQF3HO++ha/M3a7nxiQCGbowntbueAtMDQnxxfU1d/1yRtuW4M4YWFrYhz1nmuszjaR3Fe8AG7o38pqiA1dsapo+exae++AuIxFJAp4ntjTuod1QuWC9so1wqYunWdWzcuQkzGMHU4eOYnJ8TtcdeIIh2nTZkGeQmZ3Hj/Xdw8fXnYequL2yrg/HxcczPzWM0mxU/Yeabck8YGwn4S+BLsR89H1iO8OUrV5UHsAa8/MMfwTbCIoFdLpXF7u3OnQ0B8o7d9wge+6mfFbXCYoFWdlNSK+U92N5YxdWrH2D+4BGMT0xKHFEobGNjfU3IA5SoDlsW1ldXcGdxEU9+6qeRyY5C67WRX/wAb77wLVz/4H1s75REIWxialzq3dGgLnUN1k84B27evIX5g4dk3KmORjaC9CYa9GSmH7Mlcs+sybAxgn/b2syjXNwWlUECj7Slgmnhgcc+helDJwW8fvuV55GZmEGv00KjzHpfAxsrt+R+ZEYncfyBRxFNZqSmzIb1WEIBwal0Fs1KCa8+93W8+/rzCGpkljqixGZZrEUpkhXrQsLcdckZHjjJsWN+J1POXXNiB+iygP3Ar/LwJXNY5elefuJwvTOXCxiKNSsxttoHVOak1pIXE1KBjjUS1i/5OVR1pLqfytpdpR/XHksaF2UfUDmCwwZd10Bb5Q0ErV37FncteYdh5hLPjODciUPQtRpy2QmZkyQzsABINVZagSlPbibRvF/MT3mGPD9P1t3nAeyymTlmuxuevfhbxfiKrbwXC5hrYQC0e4D7wCt4HwD+q3xa7R/rb9wInD4fBno0rlebRygYQCodQThCKdgKCpS97VDjXhPmYjisI8y9uu0gYug4MDWGGMGLXBbxZASlWgXvXbmKcr2MjnQnA0awBysKJFIh8ZtFz8BoLolyOY9up4biTgfT05Yks+vrHZRrDpLxIMZHsgh1gaOzCzh3+lGE9DS6qGKrsIiQHkLUCSGZGkdu4QxeeflNvPbt57GQm8JTP/t5YGwU1UAYf/IHX8E3vvpVWK0CvvjwYZx75iEs28B337gOrWLh0fsexNyhA2iEI3jx5Uu4cfkqUoEqnjx/DsfOnceX/r+v4OXvfBvxpWWc14BHjR5mkzowFgUeewTZT/0snNnDcGJJ6AELTkeT4nnd6eLCW2/i8tsXUdoq4dK1q7h46V0YXVvkMCwzICBYRKdIM78HYLjdNyyocRtWbDw+A0xENQcPnJ3BL/zjn0MyNwOYAXRLBVTyO3BadSzn1xBJjOAv/uCbyFgJ5EZiaOiUKQ6iuFNDRAvCcjp44PQCNLuLreUiNnd2YCXIOtWQGZ/Ee9cX0bWD2MoX0dRsVAJ1pHIxfOoX/yGcWBov/dGv4+989hzmJ1OodAMwoiMwIyMwjCS2rtzBrVdfQ6TZgNM1sbW1g2ajIsCNrQEbO0WEogmkcuPCqONDmRLV3UAL1U4JtWYRD33sBHJTEVx+500s3ykhZEQFpBpJx+TB73QD2C420XUCODQ/g0i7jYyRRG58HEYS2EATL19dxJWVAu4/exwPPnIOs/MnYAamcOPZryHVLqFDIHnuBHLTB7D1ve+gUykhmclAD4awkV+XYJeFWz5wRKLW7onEMh/UDEQopUrgvNCoQAsH4YQt9GwNsWgCkXQGNyoFRMaypJii2+qIP7FmhdDpUAo2KEF3OGwoaVZDE1/YsGmh13EQ0sjWBoywgXg2DOhNhCM5VAsVOO0qKr2KzC/YJup2S7rskvEUdDOG7a1NrF+/gWOzczCzKeQbdXxw5RqcYhMnTxzF5OSYSM02e7Z4nJINS4DV5BOScYA1gla3hMLOJt66uIpvf/v7eOyRY/iZn/6EsNR53rbTlQ4vBrT1pgJUKCcMu4Wg3hP5mlrdwfp6CTdvr+LU/SfR7fXw1ps3kR5NIJG2pPDGOV2rVXDj6kWEAzWcPXkQp08ch+Ok4ITS+Pbzr6LSUkG7EVzHzIEKolkCkxoqOxbWl2poloIIBoL43GdP4+UfvAK72UU2bWJiMo305BHkm1H86LXrqDXI+A0K813vNdBuFAVwqrd6aLBzjPfHZHdlRDne9BoI6kmR3G431kWS/KH7juHxR08iFbUQDvF4tvjNauwgDVoix645usgtMyCnBw3vbcfpQO+x0G6jw4FjcVMiOm6gAZEDZlBDli4BIiYb9IOmPAzHl52LnGthKyKBGUGVerUqBe2e5qAdACzKDWmGeLMTeKPUNMHxarsFPRwSkKxNqWKnC41r0aH8cUvAtThZnHZPGJ08t3KjgnqrKT/rDv1y6EdCOWsLkUhEgEUp1ou3nAK1pJBpMHliwyQBkAAYE9Y6NjZLZdxeWUW90UbA0dBrKSDTMW1EwgT/VLLFa2O4ynFioGsEg+KLQ4nkdq2MQMBBMBxEL2Cg0WyiUa8jEY5J8ErQTLr/XCYRO1jzG3ls5bcEVCZALf6+BHR5HwhSEMQiQEU/9HAYRigoXb4spHZ6PWFrK5BDBegKiCCLWxW/Ld6nkIGoRSl3VeCvcT+jN3QsIkx/u1NXgKkZRrnaxMbmDnaKVbQkwB5I4fB49CsKmwHUalVJRjkPeO3xGO87Oxq7CIeCAhbLa8S3yJJrI+ObyRIlkijVHo8l5PcEDCgvn4hSrt2QIm+ro8aK7yXATmksT5KIx67U6ijUCNwTqBaNUJGHUt7I3A85Znx+BZT/TU9DvUWmOCV/2MEblO/s/qScOMdXEmmdz8SGMNIJ/oZMUwCHaCgMk6oGwmDSpAGNYC3nnxQUXACFyQOTIfqQc45zTxGp5YCaz5w3hFM4TynZxPXNbmUmqryMWl01XlASWQA4ybhclq0PmPAANCZSHuDB5EOkwwhOecCL+3O/09QDWzVNGuU8GXdKt3N+k3lO2Xw2LvA9kQgTaHp4AxU2i8meqEA7vodzgtdEyXWuOWlecBw0Oi0lpywgiUqWvWRQtnG3C1mlky4TUoooChzwwDUBMHyMSCnIEJx32a7ee13ddE80qk915P4jvmICKqoijcot3USNvtO8DjcJ9sAf8ScTzMwtFhE46wOdLmtcwHVVLOqDRgJ6uN3uLkgjEsosWhGRVJpofRRYbq+QHBWgoryj1Un2gWwXtBMw2G0I4TpXgmMKcGKThp9h4I0QQSCOtYA70p3N8eWeoQBAD8zhGvTqYrJL8HX0i2KiTVUQV7KXyboUQdxrMl3ASIGB6py5ZwlA5N7PPuDtAkcC+rhgYp9E6YLAUu5z54oL7akSYJ95OZDX847vgVKqI9y9HwSeXGBU7AtcsI5rUAFGCpATQFSKFKp5QlgrElOpAqTsJyxWuDVB79zYeOMVBxUArLvFCjWvOEb8Uo2F7hzyjtEva6of5Nzk8xVIqkqCg3vjNSZ4N0hYNd5AEYdWCHUfLOwDsx5j1UVAeRwyG3iP1JakKpbyLOM+yDiwywYYNphwb1TFWHVOAaWsoNF7jx/qAqzutXU1yqnRo54yfFTwUXNEefUNfMllO3IBQH6uWpcDuFWAQwk7lKSejItbOBUg38O7PUaPC5pKEyrnm849VwG8atwVOO9fG6oJRY2Xty/0x1b2WlcO3KcaIEOs0aJBSVmqIo8C2T0pdQ8Yl8/iPml3lHWGyMgpYFWaRWSeqrssvngyIQdzgXPNe5/HqJLrccFYAVY5vtLUoJo2eGw+N73nn9e8o/Ywxipqng2do+t9zs9nA6BXvFfNCIPGG2m8cPdCBSarz5WHAu+l7Kf2gOElzTWqMUAK8x4ozt+7bxUQ3V0HqjlIzSc+a731oI7p7lte7wwnh9xWtefJOnTv79wTH/sbV/PYv6D9Edgfgf0R+OswAi/9r7/myj8rBjDzdQX8Kt/f3RLQqvFHNdTJ89z3/PE/h4auTZ4bewPAQuQVOWEFAFNWi89SqReQASwAcAUNx0Cj1cVLP/iugE0BTT1HJCbtNwh6qjYu+DSAfH0RxuDMvPNlbKtCL4/R6kndunGGxO4q3lEyxR8GNqtjeXGk5I5QjbmMU/lOPmuZl8rPOvNRZo9UHyTobsr1SAOZzqZeXeJQAvKqSdNBs+3A1kyMjU/j2H0PYWJqRurnxWoDeigsvrJUQ2Mcf/Pq+zBMCzMHDiJgmigVtjE1My+5MD87kx2D1qpg9c4l/PD5H2BmZk4axadmZjA/Pw/dVPmFB4SxeEbvWgUAd4WxygZxp9OUvPfd9y5j4fBBsX169+33cPnGktg2FYo19AI9HD48J/Goo0dw+qGPo9MjIaSIaCSKWDQmwDVrcwSn44kRAfRY+2O+z/eNzx6Q17337ruYGB+TWgV9jXe2NpFfX8L2+hK2Fq8gKXWQBG4tbUq9RM4VDs6ePYNUKi334Natmzh48LBiXRshaKGgePeapiW+2JpuQhOCAWulQQFFNaeL7fw6tjfXxaqOZId0NofZo2eRHptFKBzD1sYqkukRmEYAVy5fxuT0LMxQBIX8OsrVCg4tHFceyW3ahTWkpraxuoTV2zewdO1dtOolkO8WJGOc9TtHsUoVm1fVgr2f5Tv/JnUI1+PXzY2ludNTVnbnt2o+5jxXk95zbZG4mvNc9gDWIxmzK5asxOHSGEJbOdVUzPhTPpP1OGn2Z7Mo436uX6XoOojX1ZqQHFX90GcBi8KSu+4kBu43VKg15tU4eLq5qRk8ff4cShvXBABmuC0AMBn0IplO9UwVZ/Ne8WOUB7Cqt6hG2oFSgWpwVLGu91leXucBwH4WsJ/Z2weDdzGAvfvi3a99APivw1Nu/xz+2o7A0Qcs6RaijEHYovylidGxEczMzuLGzTsCApcrDXkwkthIqU7W8UxqFfe6SMRZyIf4SU5NRMXHlBIPrW4TO7W26PqHwjoCZke8B0cyKWzlCXiwSNhDIm7IJjs7kxRpz3cuEuBtQjd7GM2ZOH5oFFqnh5NHzuLk8Ydxc+l9LK5+gHa1i/nMFD728U8iPj6Ll374Bt787ms4kJjAE5/7LKIHDmC7aeN/+yf/B668dxkjeht/5/GTOP3xM7jVaOHPn38b+ZtljKdHBShMH5zHy6+9h0q+iARq/z97bxokWXadh325vdy32rqqq7ur9+7p2QeDwQ4CBAYLCYAkaC6mrTBhOyxLtK0ftuQIR1hhR9iW7Qg7aIdNK2hSpklIskVSNCmRIAGKAEgAA8zes/T0vlRXVddelXu+zJf5HN937s0qQPQPmYwgBXVNTHR3VVbme/fd5ZzzLQc/+IH34PxT78av/MPfwnf+6A9RXr6PD+ZSeDLq4+R0gPFUDuFTT2L+cz+D1IUn0Fc/yxQyiQyi4RBf++bX8Sv/+y9i6/4yCizGA1jd3UfXaOTIZNhXdCRb5Jxsn63ozYCOYIYUTioqpkEZbx4jfPrT78Z/+J/9VdSmFujfikGnhfZeE43NB3iwuwWi7H/vv/tlXFpawnufewJBLY9GF3jj9dtobrQQxCE+/P5nMDNVxpuvXVN/iDgV4fiRWRw5dgIb+x2Uawv48pf+EHvNPSTy7K9Qw4/8zBeQyJbw4m/8r/j8J57FkekCunEaUTKLbGlKNtDjfgroD6VIDMdpvPDKS9jceYBSpaCD6tsvvoTT5x7BxUuPo1ytYW1zHdliVqqmqzev4N79N3DukSoWlwKEwwYae00k4ixqpTr6nQgYZ3Fs/giWb9zQgf/I40+itd8k9ojTF87jxs3LbA2KXjjErWu3cWFxCadOncexU48jWzyD3WvXkey0UZiaxWo/KSC6c/sWStN15AtUrSXRDEdSXJItt7m5jdFwjL19/p1WyYIEBPTwUB6yEJUYy6K2XigJ/EE2jc2wiWwuizgcYGF6RiBdY9BDPEwgixSKmQxKQYDpuRnkqyWMEgk0Gk2kRgnkk1Rqj1CfqePI4hRyuTHCRB7be7Re7ul5jPpjJKIMkEsjFUXIZRJIZIGdnX08uL2G9zz5LnQzQCfu48rbb6CENM6eOy87m0ScQkzQmcH9KMZeq4k8g6s4xiDL2lOE3e0+/sH/9Q1cvXoZjz26hH/rr3we/c4eMio/8sDfQ7HMzpVmF9zvbsk9oFyoIk7n0Wglcfsmn18CH/3YD0od+hu/8Ts4caqK+aMltFotIM5iZX0dL19+EdV8Ah98zyVg1MbU7EnEqVn8wddeQ39UQC6bx2C4imMnuqjW93Hx0XmBIZsPArS351HMLeCxp6r4zgvfxFtvvG1KhtQYz73ns4gSp/GdV2+gSwl8Ji81ZjLRRCqxh1yayucBhoOUervsd2mcW1H/0toMtelVHFs4jk53FVtrm5ifquHi2WMoZFIIglifMSSrIaXuOYbnMoshEAz2cB0jQojhqAeob7EptWjVzCBtAiwgiSFVjSrCJmWXzmIrGbG9vqlR+dxkj8OQjcDUiH17TBkUJsZabxmCqKkkBgw4WUCM6L4wwjBhwEGainb+bjzm5UhBaaBoQvNAikxAoA1BwljqGIJSshKYKPeYlA4diMi/M3AnaMfzQ6q1CMhnaGucwF6ngy5itKMh9jptAeAG8rKXNGNdC2xNyWcKIFmlCyBg8MgriJGj4o/9dcZkwlAdyh7AMRIcByQMWGO/bRb8U8AQJCmMMBqycM5HlJZdDzddASn8G3vQEPRJJRGQwJGiuph70VDrkd9nkG/BMJ0MpLUScMu1wmSGFktk8xLc5A3w/VLq+2NRfSYOLSrnQ6XtONiDmWpWn2iyTxCZroHZkSfGSuDYMsCK2xbkCyBwoKtXwqVV8bVissrWzhKMICLBYV6riv7jsdoLBExuWVR2/VI8qzyXzSpYl824U/INOFQpqqRFQdL85BcDa4L2LA4wIeR1av4T4CSRAilZMtHiiGxdAhUEmKkU7nbaGAxDESI4pmp/EAOFgImeFTT45VWtnAvhsC+GKZ1AyKIVQV31bwNA7Xk6UEJcVitq076b85oEIyas/J/Ay4hFDjeXrd2NAVuW2B+Alw6CMQBBqCbXhwGqHtBU3y2n1DIFnwFfKroTMOZ8cix0Fkl8QWFS5HcgGEeYSn3r4+USQgfMkm3MM4VFfz5HkiWYwE2UvQ4w4F1wjgik0NxzdsAszKQNXBeDVipLZ/3q1JDeelrq5rERHSwhc+rAAwzFzTUDWwQ26mcuYVQ+6XjMThnMwokloKZCNbWiU+W5MeObHAbadP0COk2VaopMp+x1II9AXa8MdQAwV7VxUkz56YFjv68JnOLPOZZiSdua4X3yvbh2+b4EtnWGOGWy8ajtuXNuSSHOsXIAn7g8vjexVHs2Hh4I594hcM19T89G6zCWM4sKUgSzpFLle5stvz7L9UniexF8Myb4oV5wImFIR2y5hVd+ChA6AL6tVmbFBSkcqEqegLWm8vZ7/EGh6VAfKI0L+1IZqEbikFcY+j/F4HZFPMOHDexmYYqfJcJAggx1U6hzLgtcE4BsIC2LYVaeM+BYIKKfy27/IfCruhyLJIeKYpN6oFd3u77TpkJ2amxfbBCwZ2eav1SdQk5qIiBXj9iugc/bwE47p2yvsKKPV+AenkPfC4B6kJz3x5/x3BYAx8IiwVju7zwd6DjjlK8mjmXfLM5rblZuj7cHh3E0FnFGwDOBSN4n54OsG1nEjd2YO+DeKY35GlO+eqDWWeqr5bmbI4oFTGVtynBXIJai+gDAZwHVQEgrVHP/OKyE8OMlNROvk+SrYaTzntfNZ2jFM7rteBKFWeh55NbvTx50JuFMa52xgMhFgZ6Jt+JjwVUxhSuee0W3qYJZzE0YCdMpabnQdS0iOHGY3Z98vb5hRBLGDzprD5EOGCuTTMp9zs4j9hzMaC9RPOcU8VIecZycgsHsmj3AzXPNCEl2feZsoFJpypNM3LwhicAD8p5x4xS+9rzsPSYEEZ1HNtf9+uZ1iayR8vuDEXjk2iASjL3LUIQOA9Kf+NSn7A0efj0cgYcj8HAEHo7An+sIEABmHm1nlreCNnBXPYEdEee7+wA7G2jn3nJY9eudITyYYwGLc9RwCmD7mQF7Dk5ySlImWQSQeA4zVxsr3yVAFqXZImqEL/+T3xKgw3YT/txTvO3JUJ6Z6DvWCBy2s9THXIcH0L7nISBFZKo/WGxG0RHBQQonzE1Q9rvMqw8Bxoffz5/R35VPKY53BFMqJV38brlJUqR0xgb8u+sCZXF90mJUxc2y5U0g49xDCMYxcmedIBqGKJXLmF1YwtzCotpzFYomoqKDF+ONgGT7dA5Jxi7JBJqNPcTDPvZaHdy5/jaKlSIWFo7hxKmzcgyMBj3cuHJFuTlrlYtLZ+S4NmbdMQoxjgaIBnRGHGDEIugoRBT28dprl3HqxDHV829dvY2ODIIG6PQT2N5poZBLoFouoFSbRWX2GIZI4+jJU5iu1RWj7exuo9FsqhbW64Ryf2Muwv/pUKb2aMUCwn4oonyctrZ1LP5Egw6SgwY6m/fw6suvYL/Vw6lTS1hZ31NN59h8DWfPnESxUNJY37l3B2fPnlfdqVAoI1OtIpXKCjxk3SSZpvrX/c8cfhDi5rUruH3tHdUcjp06hWqpgu2tdQz6bcUvtP7m71ZqMwAd+sol1Q163Y5mwYCAb6+HsNtGc28L+7us89JZi/UsI9lzzqu3L8c28gCvxbfq3etAUx8PS8Dg8l5PffCgquJ493rNWZcnWRhoJHufM3gAmMC3an7Ku8wCm6QQOixSFa34ddhTTUW9h4fMq8x6mdGjtTQU3fBgnShutu/7REaOTZ407BaRv26fM0/uI5nAkaWz+MzHPooHd17B3My86jN0JyUgRCFMKp014qIDgA8rgGP2NPY1Eee45us+3rr68GdanmXX70HgwyC8/ztrcf4+vhf8tRrPJAT+c923H77ZwxH4vhiBYxfSYrqk02YjRnWiMdqpeBqI5ZHL59DrhgiocB1QJTVCOp9CscoNiYdgB8Us1Mfw+PwMBu0Gtre3sdePsN+KwfOhPpVFs9NDkEmi22LhbYxCMYG5WbOB7DQGKObySKSKUqJt7zbR7yVQyiWwMF9CqZhHfWoa23tbyARJ7G/s4mi9iB//sU+in4px7com1t7cwfH8Ep7/oR9DeWkJ7yyv4W//rf8Snf0GZrLAT3zkGTz2vidxP4zw63/4Il775juYqVRx5uJplI7PYb8Vyla6Hsd4/gd/AGefeTd+6Vd/Ha/+0T/D9Mp9fKqcxxNhD2cXimjkRmhcvISz/+7PYXDiPFZbPYzHacQjS+LfuX4Ff/9XfhnN9TXkAWzt7mKn2Ud7wD0/oXtg7TmdGCOXTiIXZHTYsJ8ti9XczMlKY5CSTmTYgRaf+sQz+I8EAM8rGGlub6DX6qG5tSEAeBRk8cX/6Yt4bOkMnn7iEuqLdWQr02g0h9jfamD13k30ug3MHZnH1k6Inf097O5t4FMf+iA29xq4fOMO2iHQ2esowBiNOjg5U8XnfvqvICiV8fJv/SJ+5Pl3Y7ZexNpuAxt7+6jNHcWR4xfQiwpYXdvFeEBbwQHevvIOOh02uOfcSuLy6y/jsUfP49l3P4tktoh7mw0E5RlZkLzxxktYvv8Gjh4tIpXq6fdbjV0QoDgyNy/r01Q61lyj4VmbQA2AI7MzKOYTuHD+DF56+R0UywlkM0nMV2bw5KlHUavUUJ0+jjh1ATdeeAut7R1s9VqYOX0SR89cwIvfeQ3DAQHVLtKJCN04jyim6pFKrVgA8DAao93pIRyOpJCjCo3Pr8+DJ5VEJpFEJcgpWKBurp80JmUxGaCaL4AmuJFel5FdMiXxOoSDNIYpCCCjJJzBRzYToMCAZxCjlBzjM89/EG+u7+KNO/fQ7RNE6yAxTCI5ymCcSyEYjJCIQgyDCDvbTcTDDI7OLyFRzmFz9wFau+uYL1aQr1QwzmSRTlOB25e6FcMAcSrGOByob2gr0TUV2DiH3fYY29trKJezmD8yi5mpABEV/Z19NPZuoVAcYmY2j9WVOygWuJYHUpEev3AJg1Edr720iUG3hnPnzmE0auHy5ZcwvwiUK6GCrWRckCXy7du3kE2ksDhXQ6fZxQc+8F7No9feuo9UtozdHYLx93HhQgHp3H1cfKyKcNhDMlHH3kYB2cws6vUUhoMerl+7iSgcoVIt49yFT6LTP4tX31lFc5xCHxlESVqnDlDIt1Cv7mF74woWZqcRpBdwZ3UR3WFF4HicaiNJID7O6f2yVAhLpU2boC6GSfazpsKx5IrnQ6QSEajPoUI9MWYQRDCXStOBFVOd2ozMPgUzLF6PDDTyAZYKo8o+rHMiAz0CqUy6DAQyRRKL8VSsUYXJnjYEewlZYc5XAAAgAElEQVR2jqhcCQxoycQE5pIYqIFHAjkCgkT2GPA5FbhABSY/LMYTTKUiuMT1l0a710Wf1g1OG2SqHLsPBpvZLNWMvDembrxeAi9puUKkVF9M63thTAJDjAGBaIq5GO+SQBQ5VqPzb/WtSk0A40Bagou8X+HsKVNvuuJ7PIrUI53gdS6gun6o/XLEhDUgOcP6gnj1HxMMXresnPh92gIPB7LeVUDPYScobGL4iT0kwWMfXErinOYzNnYlk2QCtDwrCSKG4UAgN0E3FucDFuZdUVnB+ZjFf4Jyxka2JNyY1gSMDQO14jgLxrJX90mzU1oaKGFqOybEBGkFEjrbHSYiUmQaNKF8ggkriUST4rVLnFVcEPHL7CxZcOD7JYKM9RkXCEyLH0u2+ex5Tivg5tyZeIAmpFJXCVr2vgR/Zegk5SypIkxa+Tt9Ek8ITjl7VgEHLhnntRMokvqRzyE1xoAWtVJxmv0TbbjSyYwD1QjW2QzkXKZ1OYFeXwQ3jNMBcsr0DdgXmGdZigP2HJhMVZ6UnB60PEjMBMJFdi0eUFIy5/qTeitgvk7UCRYuVEA3ANDbcIqcwfNcALLFUfzfSA9mQa0kyQENvogh4Ngna3qt3nXyTA9Yuw48JWjB9RDTUsyDh2ZZzM+3RNG+fJIkwFogkAF4XiXMxNNqSAYQiT2uPcqp00TisM9VQkwwi+CvFJ7c07wKlgUuZ0zlErsJA9gBExMSjAPtBFoKuGNdyq7ZijR29UaAsARd5AiuO2eRrfnu7KykuHRAqJFteAzTJoquFYGu1yvrLHqz9x4wBhiz6GTPXvPVJaSHC21SPuqZmSW3gX1GZvGWXQJj3PXr0ryFtW/z5MEcgshOyceikwpk3sKb+yGBN6dS5B6sZ+hQHm+By+euwhX7yZE44JJ8gV0spI1J+hjYHs7nRyIMW5aQfOj7fXtltrPtdksNCfZ/c2CpL3ZYAdB0pDZnCV46oplTG3rLbpGQnOLRgFUjKWjuTCzj3d7q1NUCTvU7BnranDS1qNm1Oyth3+/VzQ8PSHJfEuhM0gbJQM5OWnutK7A69oTtzc7C2FtTq/jKueuV5J7N7+b4ZD9zBAqB1w4AlGUwCRxc2yps2s9MRWoFCiPFmAKW39CzE7HALBk9sUN7GuckXSl0ThjZSAJ+OlccllQ7xbS5BRwUWHnW8fwTKUTW/NYDz6tKCcAaGcKcOVRs5d4Z2Fnon7VrAajX6X4cwKkz2wG1vAeeMx5MZ4zL89PsnU3VwjFWywW3zjWnnILCA8AaF54nBIoVS1k/eptrdtrx7wSl9doxZNknkJqFL+75KvAaoM3zWWCrVNO+P6KkQdoXOMZ8De+J88vPDX3eIQt7gsDeotoU0FA84dsHmB2/EXgCtphx+5wRXezJam648ef81hqUMt9IZf4MYIzjXQ14zsku1KnsY5KFnKJYNoCO7CEw3I8z90iqV7izy3nB7P68ktzHeo7HMzkbnvvsZ78v6hwPb+LhCDwcgYcj8JdtBL79X/3VCWHJ9wGeKH8V6x0i/blY5U/vAWwx8QGxzcdiTvGnYoPFSocBYOYpFktZziwAmPnOOLScP6ZDWQfDdFntl77+B79r+YNCLovnvRuFHWsGBhsH0OVLzkPGkwgPPwPFSRK6OLKaVJDW+1WE3mIZU7MLIvD3+x00d7fQaTcm9ruH89rD7zv5vuotvD9FXg4QsmYdChV0Jls6a8ImI3yLGJUYi+hMErMpgdl2iKC8ETStbzAz3ITFzyLeUS3M2J/1QctHGaN1eX6nsqjksiJGF2sVzNTLqNTnsDA3i6BIAUIOyWwOiUxagOXV1y9je2sHi0uncfriJZTKbI8VYjwiMDkEhgOwIE+wfjToIuy18eYbb+LcmdOqH9y/u4JX3riKVquDcr2MsDPEmZNHkM2m0ehFOHH+STzx5LtUi7t+/Sbu3L6L+fkjErdwzB65cBH1mTn0e31sbm6h12mjXK+79DSBXreN1eU7ahPF9mOpRIyVm5fRWL+r+sP6xh5a3Tamp6bVFvHYkRmcP3tKzlyMve4s38fpM2c1dvl8GeliUWppKX5TgdTUBIGlBKYDTiKBnc0V3Ll2Te3Rls5fQKVcda1nIiSiPsJ2E51eF712G/1OE70OLaA76Lc7An6Z83DsDCy0+I4gu+pAo7EEJqr5sAahPlGmsjWA13L1mG52rn6g+NXF135tTUBTS7C/C4H0ADDBUa1Vv448KZzzXnPM28EH+nc2yGFmfgHHT59HuVJFc+eBwPDt7XW152JdzeygWWxirc87MHniouXK/np4jSLuCia2mNnUyu71hhRPcgeumNrCSXzuEx/D/to7mJk54mzJuXB4zbxOA4CNaH+gAHbG8n+qAphDxNxlAoL73GpChnV21a7+MQF+/b8dAHxYkT1RB7tc33Eg/7Jt/Q+v5+EI/MWPwOPPVWQJa4UZZ9mYTiKbC2SdKCIUPWBjIKCaajiSiiydD5CrFJDJZ0BRVtRrIz0KUcsFqGRp8dtGsphHt28WBZnAityd9gDjEQ/QMYqlBKoV67nKw2l2uoBCJcBus4EwijEMU2g3YgxC6wGZKzCdp9olRjoCFqYCPHKpikw5g92NGJ37MarjGXz+p34G9ZOn8Du//zV88Zd/A8nEAEfKafzYR9+FU48/gtUO8NtfvYyX/vgtLM4t4Ic++0msNTcQRhH6+x1kuwN8/OMfxdITz+B/+6Uv4u2vfRXza2v4VDGD59LAyfkSWsEYywuLOPFvfgE7tVk86AwwM38ScSKrvgLNbgvf/Nof4Z/+5m9ib/0Bmq02Wp2h1Lws9PJ+iH/w0CwX8yjksrI3pbCQQIb672nDJhEtiUoqxmd+6Fn83H/yBZSnzX4h3N9Da78tAHhtdwetURK/9vO/ipmgiJOLRzB9fAYLZ86iE8bqkUiNwPL9ZTQ6IXZ2+8gEaWys3sXHn3uOek7c3txGI4yxdncNcb+HLAY4XS3hh376X6fEE6//zi/jMx96ErNTRTT6Q2x3ushWpzF/9knc3Ojj8pU7CHsDFJIhbty4hd6A/RrJABxhfeUOnnvmUTz3nuew3xvi+uoOolwNrXYP6yt3sXzvTeSyBLtjZNNGKsjlWPBJod1pYzTuIBlEKE8XBBDTxnamVkI+E6NSKqHbS2K30UChOEK1kkQ+LuDpi5fw1BMfxjD7ON76zm0B0vvRAMcXpnHk1Fl8+YXLaLYjJAb7SI876IyoXLe+BQzsskFBgC+VgeOxWY9SvSn7ENrI5qlWHiLNg4b153QKfRYlY+vdnEsGAnYJ9OQok2WoqIPZgmMeTAKr2BuQhd9sWha16MeYyaTx6fc+jcu7Tbxw/SZCgjRRD0kqSpFGnwSKUQpBNESuRJAnhd3ttoLF3X4X/U4L969dxbGpGRSmaggJQheLSKZGiPoh0shpjmXGQJaHacC/0yYZGEgJwd6rKYySJWQzA2TiPRQybbT27mF9/SYS6CGbJbhAe9MRpmaz6CKHXn8Kq/eSKOfOYmamjjGaePONF3Dx0QLqU6FswfvtMeJhgMZuF5SDEkR+/NFjskdeXu1hZz/CcJRHrzNEJk123j7OXRyhXLPeZ512CrMzp1CrLOC1V66xrIto2Ne+cGRuCosLT6Ldm8I7925jXKiiHaWBDJmAtPYJUcy2EHavI0gNMFU/jdsb5xGmFtAdsw829xdacSfVxzpg/xjirDGVsTEGcQZRzH7o3BgZ6FiSlJIqlcEeAUgW2cjgY+E6tMKjK1aq+MkCHAFgV+yUHZEUP6beYkCk/h9JknAis6709qCyguQ6SSiZGLS7mlfDDAFfPj8qPlNSYYYE3FIp5JMZjBX4RhhSVZTRhZsaxFlKCqzUPs0e7FQSWeCqYrY7ppSoyYLTirRmAZUUGYLrlMrUjAMApR4lAOxUxx4AZnKZYQGbQLXrccQkSwpUAWqmZpK/IgFMp35m4dIsbgnAAmkWaZ1ayQCBhD7PFNajiapZ4LWzExWI7h4Fl1mKwLB7vQDxdMrYwV4xyJGnSlELNhY5h+C7WcseMCk5DrT3ZbmXxVnZ3bgir4EvHGsLjNUP0J68AKMxlT0CdlhwNxCTRXeODT+b1y5lqSvkKnV1/Qa9GlaArCifTqXn+k5OkmoHI3jAUok5Vw3VeOxXzF7svEWpjqxALzCaVtK0EFePZjcLXCJk72UEAM5RzReqCzVPx1IaErwny5xguYBeWqwTzBMAZ2C5ihYcDSrRmTZKtZ1ElBxpPlvvUCYo1sBVJX+tY0vALYGIMHQ2mNwfBDh4Rbl/lkzWBeIY6z3p2jV6EEHrzwOJAuKdKo33R5D5EABs1+whVF86nywS6wvqAWC3vphcsrigXMvNIZEaEq4HkFO++mIK/7RnYeOhMo1jGnvGv+85aQxk+/zD4KiSWD//3ZycAL4qaJjiTSZpTi1sc83lrN4m1oFiUjrSqtpvCI5ea5a2Bkjz71Q0cK85EMyZsbKAS6fw/N5izcHatBuxQpaBvyzGcJ1oSfkik2fiq6c3ld5UodNFwEBCAYtUfzsQRAC6k9pxr6GTgdajt7J1vTg9GKzE3lnXyj7cJZNmne1sWJ1FnwHArCIdqFmlgNW4sJ+TkTGseOD2fVcU07O0UZnY9mo9OLKPxszZ1056yjogi+vOD7IHb6lK9HPXKyHNftcrHJy99TCS4l4KEwLAmUBjIQWmB7Td89d55bYsrtNJH2fei1N6WCHwQDWqfsuyEbRnKPDKER84xwR2OaWwVK3+/FNfLCtUBtp/TO3iQWPuRyJQsKjnegebM8IBu97AV+5L5mzAs0lzyFuSu7HwZA4PDPr5ZZaI/7wd4WEFrCl7nUrYE7xcby5P1uDY8j7J0vcgrwgoAntNTSCFbMJU6LaOSAbkPVIlzfPZ7/18LFZ48kXeeGzsd36J0+LUqL7nn92fX6x2rnINmPuGsxg+ZJdtZ50DgF0/cwGtGUfAciQZs/Q2VatZLRuJSIC2nAdsL+C8IuGA69PvTQcEDp5rRt7gxVgh1Smv+TmyY+SJYCCtB1gVaB8iPPhCL4kOvC6SaPlFIoitKxsf9ULXeNj5oT1PxXVbQiJdsUQmokYCOTqvyLLd3BW0L07s123SH6jAzVbbpqEtFD53zhcPxopk5wgwNictECGwq7nuiCvaKbXe7MzR/bmYhK0TvOW8DbvttxMrTnceigLm2gS4Lc9iTrfGGLtyb/Txn9a7U0gdkEXs/Lv04R/4iy9SPLyChyPwcAQejsD34QgQAD5s9Wz9f+0sE6FVpDcPAvs+mkYM9LGbB1q/908/XEoNna2z7fXm6sHahRkbW19ZDwArfhkNnDsNBRAdDEcZbGxu4qXvvOiInnbOWkRuMfvB59t7Hr4ei3ONKDj5mSPsGcnzUD4lh5Q0gkwex88/gfd/+idx7NQZNLdW8a0v/ybefvXbBnp5kMi7MznbW/sEi9OZz4vQ6ghaFsf6iJvxqyNpUjvp+rIaz48ESmsZQiGKcs2kneHMPf057G277Z6MnCu1Zpp18YzyeLZOCnLu3xlz/mIuXCjmUc7nJP6hPTRBTd/3lsrnYThEt9vH7JF5B1jzOVlLKHteVN2GUhlTHct448q1Gzh36oTixmG/i5WVNew1eyjXylhd3kCrP8CR2TrOnj2JKFHCUGTVNOLhCDub2yhWKigGMdZW17Cz20auNodkPEScyuHMxcfQ3d/E9uYKqpVppLIkkY9RLldZ4cB4SKfDLka9Pexu7yqXIImb9dRSPouTJxZQyOdVK+DMu7e6hlMnlwRu0qI5VSggm7VesqZ+5RzPSFyguokxc7G/v6c6ValQNEc5klmHfURhiGG/g2HIFlBdAdbddlP1DeYCzBFJaKeoh8KKKCKZkvVa9vYdK2eNBpTxGGmAtR7fzskDvRbzW0sTve57Fb4u6T0MBk/WoS08WxeuBixypbdH5rxNZez+CXqLAGwqYBIhnv3AR/C+H3hejjo3334NL3ztS1hZvo1BPzQFf8RrP6Q4JvH/EKGSn277gAN+D7vauJ/51/jyhmotzo0qX53CR9/7pOrQ9dk5KeRHkeVXqQwVwIHZPUtEYcQI1kLF36R708QG2mJctSyRK5L96b88gOtje3/Nh4FdD/iqH/Yhe27WQphv+Nce7E7fh4fHw1t6OAJ/1hF49kMVdDohWq0hAqpSxb5hc/WuFGax6/WgQoQ76DO5hCxH0/kcCuWiFXCpwgr7SFKVMIA89EszAdoEPROQDTSLOc39ECQvpVIxsjkytU0tUyokMTOdR0TjUCoT2YMylcf62gB7O0MMBta7sVJLoFIKkIyAueoYJ07kMUiEGPZy6G/HyA6y+NRnP43y3Dy++o3XcOXyfRTLMTLJBt732DnMnzyH5T3gH/3Tl/DOyys4e+ICvvBv/yzeuP4GCqUCdlbWMN5v4CMf+wEcu/QE/udf+D9w8xt/gmNb6/hoAHxkqoTFqSzCchZvZgroPfEUvr2xjf1RGj/y01/AwsnzSOSK2N1v4vbN6/j5//F/wNW33rYDg30845TsV4OsfGNVuikXCmaV2etanZv9NOnjLy9/FloSKGKAz/3ws/gP/uYXUKYCOAG0d3YR9oZYv3cX260ubqxs43d/7Z+glkxjaXEWcycXceHp5/BgpyVweRwPcXf5PqI4g73dBtLJGHvry/iRH/gopo8uYqXVQjeRwesvvY7m+joqyTFOF/P42I//OMJSDle+9Cv40Q8/jiO1ArrjhOysE9U5lI9dwDfeWsaD3T7GUYzssI/r12+gQwXtOKH+FA/u3sJ7n34MTz/9FDpI4PXb9xHlawjDMR4sL2Nt9RpSLIQkMgJ90qkQSAzFTmt3exgnO0hlSUgYohAkMFvLCADLBynkgiLOnXsK3375TfTG6zhyfIxaqYpjxVlcPPVuxHPPYXl5gFzpOO6sN3GqGGDu5En8/uXrWN3uIxP3kB630Y3oL5gxFeI4xukz57H6YB2tbk/FNwYNFkxSIQBkcxm0o771DRwDpWwBDQYeLGwhiVw6K/AtT1CCatCMsQ4ZI5RSWeQTaaTIMIuGGCZj9NNj9FIxOu0QC9ksPvPMY7i838YfX7uNcBQjT8XBOIFhMo1mYohCnEFhOMJMJYlEaH1jT1w4h+YgwoPby1h95waOzx9FcaaOdiJCtlYRSDXoddVvOhxEKCGJIOyjWAgwX82gXkzhxu2buHr1GmYXzyM/fQZhZxtz01TurmD9/i2srSxjOOwjkaKVMFCtp3Dq7BS2GsCduyF2N3OYrp7DzFwN65u38GDtFk6fy+DYiTT67Qby2Sp210O09mL0On0cWcjgwx85g2Z7D/dWmpg5soiwn8Wdm1uolPIIh/exdGKMKdquD2LcuzfGpUsncOrUo/jGH1/BxsYOmq2GDv25uRyyqZz6JOfrAwwIuuQKspfe2esjF1Swt7mFbKqD0WAX5eoU4tJ7sdzIYpCdwv6AgH0KueQIhbiLUpK9R4DmkCzYOpCYRj4/g+3dTRcAcZ2mEQhwIHuQ1rUstGYxoCKYAJjrC6gCIIvfzr5T1kJUnjqQNyKyShJARDvhQAkJi8Ts/yflJIEpyX1IOBghNwZo+EvF1yBNB2qzRg5kBwOMSeQp5pEiWVQKVdqWCz1WAjno9x0IZJ8j1TATnkIRKQLfYF/WUEGxWZSaLbOUPQIOaf9shVzLA6XRQxDkUatPYXVjHUPeA4M0Z89KE8f0mD2j08i7PraNRsNZMptCl8E9raiZSNVom01m5iDU/yII07p3HKMQBCLOMBlrtlqgwWQUmzLW1DJQ8Z09ednjZnV1FQGL62T5ptOYWljE9v4u9ptN2TcTQkqk0yrKGnOXKlYCsb4nkhW7ZenLAi/VTC795Z7BQrkTIKkYTzCfX9zDPIhigJbrZUQFFgzIzmcC9MPQehPFpmCiZa+pxQywNbtPFm+Nrqmic4LWRQZ6CngmGcH1zlQizMKvA+dUcHe9N33vViZW7DPLArSK+GQTk1msPsm5CSjhASyDYFk/IMA/Qp8gi5unCvoJ4FBtzfvkvcnq1OZGHGfUH5q/R8A9SctsWZqOxJ6Wpbe3mk+MwB6Y1pOR857kMyNDyIrWBz5uHEhKk2uGK4z4BMAUd+ZqovI8AVXZih/0sPRv5RVbUsU5lSFTKirpuZ7sPUiAMJWnvrifE4D1QLNE+QaoqzjgChGcGNZLmsUVA1k4SROy/zZ7ci1NFXt4d87OVXPFlN2cG2ZnbmCbrlcWqNYjVeCS3tcAIbNos8/V6/nZ2mvIdKcjgimw7TVmlStG8IQFbM/aAzBqT8HPl6rcQFD7dQNeeY9mYW5j45WqHjz31tkTdr4cAZyyV8C97wFKtZ8RKfT8PInaJdsq3zjgksp9I48YwCvgSZZtRqhQIYZ2syS/iJXvrOCd5bX1hLYEVIpZfq5U6WSIGLAjgF1VIaewZr/qge1P6iUuVN/s8kwl6PsZe7WlFce4t8nq3oOfPlkWwG7jYKpJpxxwu4sH9e33XR9WB4yLxU3LebIwnQJRY+asqQW0ssjj+t+KACEiggGtSbauEBBuRUb/PKSQd3CWxlUguO/57OaF7x/rAGKvpvXFN40CxaGu/YCBf3Z2+DEnoZR7IwteeobqsUUoji0JuBvYjiNlqjsvpWx0lspuglovLEeU4fiJ4U5CjduHD/aDQ/fq1qyZHjvw0lni8kzluFMhrj1XShErEnHucb/U2nCEHK9CZfFBtsFO/cn5p3mteWTPLxtktZd3uz23lo1xwWIG35vP0iyizbZbMKbiRkdGco4MZrvMYofNK6p0tS7cmNn+ZOPgnS8EtspakYpeUwR4kpGBxQYGBkFmAt7yWCcBS4pUEKwMrM+8V+rz+ri+SJRUwYckEVOgi97gtkqvAp/MYbfxmk6WbXF4Nmfc2BnZz5Nd+IpJj2AVWu1c4P37+MlbPvPa7NwNbU0TDBbpzvoLq6WDgHjbU7VmjQ1iag8PdDs3De5pnB/a4xypxgp5nBe250gp7K28Hciu9gMpEkkzCFxhn+NPgpoVN7mfDuUe4ueFkaHoPGOkBa9SFyHL9U/j39WewynZ2YpGZ5/rYWi1NBub4YDkAyjn1Dz0iPChoptXon+vfSiv79x73+ePx4d/PhyBhyPwcAQejsCf4wh857/+9/+5nr8iuTn1r8hrE+Wvdyz5bgBYsfb39AI+fInmsGWxtU4GF/MnCAC7PM2sVH0f4AMAmAIV2uL2whHu3FnG9Ru3FAeaU5JX5x1ymHKfpdhPeau5XUyIgAKBzVFqAhA7VxT/GuNGUSQToDo9j/kzlzA3f0wio5Vbb6vXrKkeTfHoCb/mqOGIyYf7sLq8T2G6mFM+jrJWNnaJljfpil3LJ3l9OYKsfsyaN89Y50TDSMla/TBujuTq6O/J7sGcXRhrsf2hd69h/N9q9SUAqleLaqfI2Mf6vKaRDox4zedEwLJSqdizUZxijiY2zNIxuz8tmbh19z5OHJtTbMZnOwgHePv6PSCdQbs9RKffwcnFOXSGrJXkEQRp9Ies0aRRrMzgxKnTSCVG6PQjlGozKBYzuPfOG0jmSjj/6FNo7u5ia2sFheIUyuUCtteWUSgUsLuxilHYQiWfQHLYkgJ5dWMb2Xwe1WIOJxZmUchnFCMOqVaNE7i/uomFhSMWRzGj17wg4EsQ1GzRWTey1jlGhOUX56P1cQ7MsUgEdAPGWZNinWAYxRgwtho4cDROqMbFnrV00BGp1zmn6S8uj+XzjEZ9CTest68CMuPXO+UvcwPF8y5XPuipa/WFyZd7TpbvOkcxV8s5IDIb6dPcwqgIM8Cb696vH8adJAaUalOo1KYUg3f2t7G3uymgm/er/MblHD6+nqwH52rmJo1zOXKuXo7c7VaBETido5Mn6Rp5OIFMrojnnjiHcimLqZkZ4ReygGZ9xam2rRUT8zM2bjNHPzrfmROW/98JoBwI7v2JDgO+E6B6sscc2GzLmUg5j7kYHQDAJhA5bAX9EAD+czysHr7V998IPPNBWsMyYbZehd0OLSUg5hETfrJN0iwwk7OUpmJojHRg8n7bN90hyIUuJe8IhVwK+UICAylYrGdwKrCCJzfRUcTiBgtRTFqB+bmqDnQ2MCeodvRYBeVSBs1WE5028GCthX5vhFo9hfp0DmfPzCE1zKG9sy57yc6gZ83IB0nM1Ys4emIa2SotXQvY3uiiP2xh0G/g3LFF1I8cx/p+Cl/68hW889o2atkFPPnos2i026hWqsCgi0zUwCc+/XEcu/QkfuHv/p+4/cI3sbi9hvelY3xyaRYzhRT6+QDfaIR4aRxjJZnBMFPG+affh3d9+AexvtfEr/7aF9Hv97C+8UCMlBGZ3gJuxpidm5XCmuHIztYmsrLqS2I4CE2Z52zLPDs9TbbYuI8fev4J/I2/+QVUZheRSCfR2NrGsD/C8s1bWNls4PKVZbz9je9gtpDGI+dO4H0f/wRGwTzuPejJUrsbtnDzzk2B973OLtLxAK2tNfzwBz+MhVNLeGd9Ay9fvYnWfgupQYipNHA0kcQn/rWfwqCcw9Xf/3v4/AcuYqGexziTR3OUQlw7gvzCBbx0fRWNToQgkUYpmcIbb7yN3VZXARcDiiuvv4jnnryEp55+AuMgj+vrO0jX5rCz28HNazdw7+7bsq5NxRlZFCeTXVlQF8tF3F9bxSjRRaE0FsurXsngw++/YArpZB/v/8DzODL3DP7bv/PfI1/sIpNr4/hiAafrR3Bk6gQ2gml0+zVMz70bL7/dx2P1Kqon5vHbb76F1UYMdCNkBgP04wECAi+0f6TVbS4vRe6AttYpAnORLEIIxTGoYWCQDAIpD9kTRI676QSGAvGJ4o9QTgZIj4EQZoer71OhECeQHQHlZEbFnl4UojnqY5BJIErEOJKK8fmnLuHV3RZeXt5AdwDkaNlIRXQ8QjsHpEdpZLA5uzcAACAASURBVGmDm+yjsbKGcDBA/cRRZEpFZMIYb/7Jizi2eAIzS4sY5TNoDLqIwjEkAI0I+qRRS4U4U8/j7pVbePJMAecWM3jz7av46pffRmnqHGbOnEc03Megewcz9QFu37iJ3d2mWHRUxHKuysp9IYNeP4Ny+Th2dmI09kbIZIHdxia2NltYOhngzJkKtjf3TEE6pLFrFs1GG4UycPR4AZXpFIq1GEtnj2ndf/0P76r4f+Z0CflxHx94/xn0o21s7fbQ7KRwZ7mJvWYC/WGERmuIaGQJUmYUY6FewJGFPCqMU7IhkC6i1SFh5BzefnMFWw82UCgkUCwB+cocwtwx7GMJy1uzssOvZfeQ61/H46ePIpmJ8cr1m+inzwPJc8jnl7DXbKqX7XhM4FdVbmTSVCBXUavVsbndwPZOW8+aCQoTAPX1JKs0jjE7PaNCPAvJm1tbKpyGVDLLztGYq3QMd5pYAygYWDl1FvcRgqDFIDB25/6W2JbJaIRMZMXKOEgjk89LmZsYjFDO57G1uYGZWh29Zks9Y04tnUSbfa3TKaztboMrlqxQmdk69QkZlFn1qyUrNRQjltfN4DMfZJHu9xEkgR7tdAgCMlitT+He2iqSnASHmX8sWo5pGU7Xg4Luu91umwWPA5KoWla/XoLRBOpkxWoWz0yAqFKn4rpeLqOYy6HTbmN3v4GYCUHGeshMWIPxCKViUSzcVrPl1K2WKNLWvjscCFhW/2Epva0ArOIwAQcqkJ0VJokpTGAEnAlQcwCP6y/MMZdNNfcFiT1NvWX2ypZ8W3GZQIopqQV0EdxwKiRvW2p9Cs3yU+OioNosMBnwa164xNoABlMuqcOjYztrp2HhewJWOsalU6D6wj+TG4GEMfeSpBwVaAcu1rRzAud1mmUWHTmG2hvZ27kV9uViQNDdA3DcI019eIjtHSfMdYCMXVo2iyQTy9pbPStJHCA4pNdRzR2hHxmrmcmgAGCNoZEX7Bm43lZS3plSi19mE8QkgcmBKd6ksKI1F5NPKp6lAHMWuxPrWUsqbGgNKGSxvsd+WK7AQjBB9qge8HUFDz4DjiPtkXne+6SPz5nW/gS5fVJPAN/AUyMTeBWo3oNFfwdq+j6aUgI7QI7XJRDvkAJR2L+3LXNrVuBrki5hBCozAnR4DYcBHwHvHqwVoOhVYq7PrgMJCGR4MI3XZsmXszT2angq+jNmc0rQwRc7pLZ1oLEsXLWv2P2TXXygZjSQ+7utkp21r0+eXVHHA5rcE4ayDvYAnrONd/sH4y3uW+qryfgrTeKimzOu/zMhKsv9rUAmPYALvLySwI+5SC/OElb35xR5+p7WtSfB2LqTAtgpyXnfJMJ4kI2fa4Qg16fIq6edKt6r282m2cBpzjmBW045aMQb19vXWbpr13GAMMd90gfV2yw7O11TnSStf7dTzBdyOQdSGqAtQFW26a6YdUix7/cer94VScH1SuPe5AExzTfHIPcsb9tfvSWyjT3HysD0AyWJeq86UFcAqe8b7Kywucb5WVxf6g3v91f1xnXKT/UFc71PHXFCWQv72ZMURSW4U+X6Z9MP+0YSOgRAegCZ4+8JEXR3kYoywb3E2jt4AFVqYTcmUqayfxjJER50pGtEyGd7AEgbwGdz2BddeN8k6vFAIWlJZ4wDyaUIVVHM1hNPBVM/j3VG+L1Fr5iorM0IUeC+s/KX9bwjJXiltUo2UvxHikWSbFnCsy+ZtDWlA475jBXP5Nrg+qMRuOe4+HWkPn6u56/2RaeGF3g7GslFh6CyH1d/LZ40wfe1Qqq1LfD25gKy00Yc4ZnE62EPeP6be5CcVOSWYW0fOL6yyOP+KUINr8tKRCIdcF25PtX6uZ+jDuT1LQQ4nmqN4CpXvkDv57e3Z9a+4W3bSVAajVSU1L7gSGjco3xModeT/KfWDYdIBlzPLIg6C365cvRDm7d8diQ8OKKQKYKNROKVy76wZsUxI2Tzs3zvSVnJMx5yNvCmQrY19OTzz3//FT0e3tHDEfg+GwFf6DZto32x/QsdjvjnQO10bN8v8eyh2xNJMlb5Q0iHPwJGajkG9OSwZL/PuGbouoMYlGF4ycOvP/sIvPjf/LX/TwUwQZQ/3QL6oDXI9549Pp72V6YzybXzUDVhQnhkCmuEUbVJcAAw6wqKHyIjW7ONDwG3bqeL6zfu4N79VYF3Ph7z8abAYDkoHTgpWf3A1MaT2M8RR/2/LW85IBYm2arBEfx8T2SSl6iOZUwahn21L/H34T9jAgi52omUgS5uPdxKQuC3ux7nJ2Uxm85Ei7sMBHatTqypD1KZDLurOoccNfmS5a6c/jJZ1QXp6nj4vlwwa5bYh+Jau0fm/gQ5M6I8x7LnNtIhz28Su9nfl59DQjztp+kgJWtgccKNtMv/bQxNdbn2YBPHF2dUtw+UJydlcby9u4/RKIGBlK4JNOIKnv2BH8az7/8wjh4/gY21VbQb+4olwn5XU6a1v437N69gZ/UOKlPzKNXnsHT2EaSDFErlafA+es09LJ1/FEEuhwf3buJb/+z/wYPrr6CWHaPVaasfMp0aMym6QTLWM3CWtZPV9R3MTk+b24lzDlOvZhL7OG88YUGMNsaXRkkVOZcupFROs1bAWI/1yARddZjPsA2VkeMJ9HrnJZv6ztbYKcM5js66RT9THDqmFXTbEbmNFKt6i/qekCSvi/uuXdAD/0Z7d+1NHCnZXKP4jI0MaYRtihQc8VegsLldmuORc43SnDHCsJ5x2oiXHA0SAMOwqzadcgLTfVlMby1TrI2k1R8dAO3YDhaDOyK/t2n3Tli+HuHIGyJLGjMCmWwW73r8LKq1MmZm+NxG6PdZG0khkWYrpazEBsr3aAH9XQCw3YP1/fX7gSO/u2v0caqv4RwQTDzZxO7N18i+FwDmvy0HsZZCGuOHZ9Wf/ZB6+A7fvyNw4Zkk8jmGgrQuTaDXI5OZqjQ7vFUEVf/EGKkgRiYHVEos3BsbXJuPK0j2+iPkshkE2TSyuRQ63Y76CLLGncoYCMJNYjQkaDJANpdUAaZaLtrGEIc4d76Gxx89JWXXG29cRb8ToNsZYXdvFydOllEqJfDEY48gOYpx9c0rWFxcxL37K1hd3TWwmj3OUmMcXVpEeaqAlfv3tSGxaf2xhVnwBnpRDsv3Q1x+8QHGnTLmp5fQ2u9itj6Haj6NzGgfn/2pH8PiE8/gF37xi7j99a/h9LYpgD80U8VUMYOdJPDHzSFeiGN0ZuaQrc4iLtZQP3oc7XCAF7/1Avb3dxFGoZJ9sf/VwzCN2lRdhziB9ebeHkb9PjKOoW4HjbMLFHUvpeJ4Puri088/ib/xn34B1dlj6lnZ2NjCMATeePlVfOvF13Ht+gqSrQaeOLuIj3/sfTh+8XFcvd/B1Tu7aPdC9MI2bty5jUyugHZzF+nEEI3NNfzoR38QC6dP4frGFm5t7uD+vVWMum3UMjHq4QAf/7GfQFQuYvlr/wA/+t6zODZdwCiTQz9TwKg0g9TMEr7x2lXcvreKLAOPNHDtxm2BlqrLRBEeLN/Bs089gg984EPY6wxx60ELzWGAZrOPjQcPsL5+CymEAovLxQDlCgMkA1yb7S7CAXssh0gMR5ir5vCh959FONhFnBzh5OkLWFp8F774i78uZfD0NOdwH4+cP4vi1DReWtlCLjWHxx//HF69EuFMpYTyqWP4x6+8gq0WsPLmLbTuE6yi4riHUqWMXL6AIJdXUYrFJR5y1WrVniOLe/EY+3t7qNdmkK3W0UulUJpfQCRPRCvkMYApks1GJWWGfVmdGGI0kk2vjGvZ2zKO0R1T+z7GIMUeqX0sJSP85OMX8fL2Pq5sd5EvzWK+VMZwNMDK/jbutrcxGNBikHYpI/Tur2uOz549LjvUcbOD5beu4+TpMwjqNYyCAH3Z7bFox34Z5DeOgcZtlAYbqKCIJ0718cylGFev38Bv/9/LqNVPYP78ElZXr6HTWEe1ZIXo3f0u2r0I3RDo9gfI5pOYn69J0VIq1RBFAbo9Bns9ERquXtnCzEwGp05NY9Dro7nXRC2XQzWbFviWLY6RzI5Qn82jUB/hzMU57O9FeOlb27hwYQ6PPDKDF75yHc+9u4bFpQKuXt/S+l1bH+DY6RmkMnm8/sYaxiMWvmLkcynMTBeRTqQxPZNCrtDH9l4bQSGP6tQU7tzZQRhGUsUH6Rhz0xVs9fJY759AUP0kxtE+Ev0rqEU38cFnjiJOhnjl2jLKRz+E/XAOjV4Rw3FRFjphRKuWQAEYg/F8NpB6k/1G+ipCWmGcP1PPNResUwXke+FR7crAjiqboQq1xppl+CKWoZRX3AmElino5dxhL1NaCOULOWw2d9WXMxgDlWQgMsAwnRSYOxpEKpJTpTzs9VAvlDBot5EYRlhcOIrdxj7CZAJ7UR8d9vdkEKf41qkWnQ20JZMW+E7667II3WmhnA3QJhmHwSkVvGRLqlhNoqD1dtWZoQKuB0JNxaNkTn3prHekegtxHBj8uoSUjghUujAYJUCYYaGCf7o+PBxDXvdAuam3XLXg11uQWmHdWWBxnUrx41UxThmoz3D3ziIKLTyHkQqqLOCLFEIwSYxVs4zmuMi63VmgstBKW3gWkAVaOptU9XeODChS0qu+hr63ohXcPeBrCKERAKzY4hSsAk2ZIB4U9b0ttGexSkkqJZiBoWbp7CxaJ/1UjU3sv6/EU68ZCyzltdMyyRTe3hI6zRbmSmDYV5kkELU1d31ydJ+ppObeJPklCKye12NuU6YGJDiWJMjrADcWo2UhnpCCnYA/AW3ul1IlCXB1qjrHTtVUdIk7FwyTKV+0NkvqA5BSDGJXLOd1UHUl29hDY6KUziUQ/L7vXSnVmwN//fubiMr3lDTWr/Ip/sn7chZEUow5S1UCz4HUZlTjc/7wGZlCzvdCpe2U2XceqFQnCdyhhI0zgoCKVJkquHg2uCV1pkw3kMGWrPWZFCh1qJeu7w9KoE3KeKeWM5cLZ3vs+q96IooScL4714ljuPv752doDAcE2I3l70F0AR6yYbU5zjmp3pd+jjtbYN/D0oAdl7y6QpJ6U08UkQYisvAjtwPX55b3KOtZzhvXb5njLJtzFnjEPnIW9v78JcDkeh1z7sqgTH2+TCFo8a+9J8F93gOVoba32PPz/TQnQJi7L2NzmyaT1yqVHgt7TlGu+Nl9nnuQ+jlJNhw/ObeMDEQNZXvHODptYLu3KXbXaaQFt95dj1kP4nnluQc1dS0cF8Y3bGPhFKfZdDBRQHKOai0JUDZVijpNOTKLB7o0tlJwEqAzpwJZcpOA4cBVfi73TQJXHnwy9wsjiU5Uil41QlBYlm1DjUMQZJ3awtYbd3GSSfS5zi6RzyXs95HL5Sb9mlkQoPMF3el5vx6kNXLNwRz2ZBitESr+te6tGKlnrBje2TE7pbnezzkQGIvfAbiur7pU6J59zyI74w3a5knRbKoCGzdzfdB8zfCctP1W7ycrZutNz1zK5hAV1OYcJJW7HEWGGMZmNc11RnIH4wbNR/U7c0C/t1R3rh0T9SdtJ2W3P5ZqQqBuOiWQWvMsSVeKnPXL5pdT0Xqw0FtdsxWCV63ytXLTcOPI37HrcIUqN38JirLwRoBX5z7PAALlGbOAVsGMGhHmdmqhYevSem1bXMX3lVWjc1QRKDwk4Bohm805sNPWKp1PtMZyWd9eW7cUjaNJH3aNX2QtL3jfXPcsNJoS2CztGT5zjrqtWWPiSQssWvuzU2S8BK9nIEKRRNETi3uzA5RSnXuYI2f511hB2VozySZfbSRS2hc47w/f/4SUpHno1owbI46P9jYSLUiWcAQkPUpvAy4SIwmpGQwGIfb3G/j0z/6sPe+HXw9H4OEI/KUYAe7APCECB+jyT34v61R//Hde+aOBvsxRPJir1zoXJeaaLhyyuNGBvDzNuSfo56DTm+VMocsDey626bu2NuZjZxGitwD9SzFQ/xJcBAHgieWzayly8G8WTq2NxHergJ1i0NvHOhBQMbdHG929K6tzil9r9Gm5gpHg2LPW5g6JQYctoEeRkdOymTS6nQ5azabUvysPth2ePNHtOTGQt541ZeVh8MbHpBNlou/5yWv0GPFhlTCvycVdaqPh+vJapGx21cxj7H3NbcfqciQsGlFMRF1ZMZt9LsHT5v4eIAKUEebs7DNFssBUfw2K1amKJZlXbWBRq02rXUR/0NeaINEsiunglZDTH+ODkL1z5R5o8a/iFsWHzhGIYhKS3YJA+bknKueCJGanK6hXyygW2SptBgnWVzst5f2M47rdFnq9LrqdnpzCBPbxwkRSZ13d2t5s7uxifq6mmJA1ZcViEpOmBFy2+320emMUakdw+tFncOGJ96A6M4+w10PY7yme2N3ZQ236CApFOoAN8JXf/R0cPXEGTz7znFqtbW2t4/TpC+iFfXSb+6jUa3L2W7tzFfdvXkZvZw291o7Ay2I+b3vJKJYdcBQ5EG8MbGzvY6pe1e5hdQU61ZAwbHktyXm5QgHT07OolCtyBCqXyxqHUTKjvsPMWzstuvmFqmnfuXsP+3tN9ESa5Lgw5za43hxjzN0tm0kZsC4XpxTyObbry6o/Me2NByF7CDfUfpExd6fdwc7Orq6z2dhXTSLDWq1z8BK2KhCWc8cT992+qDiXRL0A5WoNnXYT/R7r2ZwPBMQj1ZhJDDSMxLXHcaQBZyTnyMTORcwBviRRKi50BE+b1a6FjQgNPlxXE6ZJv+7DNQ1PTuCi0D7jQWGvBub8FQCcxjOPnUF9egazs9PgHkGhoAeA2QPY6ncUPTDGdLkHlRWHRCCWPhhVyXLWQ65jh8DgA+KiAeYevOeff5oFtK/fePDX6n0PyUr/EhyDDy/xL2oEzj9lhyALrFS09fsOfBgnUXHA7PZWQ4pdYk2FYgZlHgzxELVKEdGgLyaImBnjMfKFghJvVriGw676A1CJE406SAdMwNmLNo9Bv4dk0opE4xELLRlUqmmcOUM7zCQKQRbtJhk5R3H9+l1Mz5bxzLMncOPaVXRbIZ5+ekmFxkwqg344QKPRwsZGG3u7oRhGFy6dxblH5nHr9uvY3ugpWc7mA+y0ukgHeSRT09hai7GzNsT5k0/grdfewTOPP4WpYoC4s4cPf+aTmLn0OP6XX/r7uPvVr+P87iY+nkvjuWoBpWwC62PgK7s9fHXQx+DILGYXTiKoTWGbzefDAdrbO1hdWVGPZNpkDvsDREMWDwIUyyUEOnBSpgymyoMbOe3juHlTBSjbSRbGUsgkUiiNQ/zwp5/EX/tb/w5qUwsqNjS397D7YA+vv/o6fv8Pvop7dx7g0uIcfuSTH8TjT55FqlrH1dUm1hsDsbEIHr782mWkgyrajTZyaWB9+Taef897cfLCBax3Q9za2MbG2hZ6jX2kR21UBgM8/6M/iW4mwP1v/CN87rkzODlfxjhXwB4Lo7VppOuL+I0vfQ13769ibqaK0xeO4IWXv4NeyAM/iU6rh+3NJk4tzePRR59Gb5jB8oM2egKAe2js76HR2EIcd5HNjDA3V0Kvt4OZ2TKyuYRA4I2NLUT9SFTVU0dq+Nl/49O4cfMlZPJUlj6KG2+t4TtfuYJLJxexMFvEsVPzWLx4BsmZGfzR5ZvIo4iTx9+FN6/2cbySQ31pCb//xg2sbjXx6lf/BO3le+h0ttgGFO1uB8eOH1cRhUx/z6qdnpqy3qIJoNVpiDU5VZpFO53D1IVLqJ47j86ABZoMsgR+WTRjkZxFowy/b71D2bdDlpxSeSYQIolWNEKb9iQJIMfey6khfuKxc/j2+jau70eYnjuFqVxeIP7q3ibut3fQCQmiBOrp2ru1LGC3ujSr3plxq4vld27izCOXkCyUENHaOuY67yGZiKREVxC6fxPx1jUcLU3h3PwG3vuuMTqDbfzjf7iGU0uPonIkj2vXX0GlVMTWxg5OnzmNW8ubuHW3iUaTFt/W96RcLGFmOqe1Ltt3Ej2ETKRx/Z1dlEs5VMsBeu0OcukEqukElqZLOHnuKHpRG/c3V1CeyqI+n0B3OMTMdAHLd3pyBJg9UsKtK5tYOp5HfSaLja0W7t+jvV8a88dZ9Cvi3p0m4qiMixcXcfv+HfTHQ3QbYzxybh6LiyWs79xAMpvATnOIRmukomC3S8sYoFQo4d4OEGYvojLzcQTpLvo7r2K88yrOHh2iWExiP0zixCMfRmNURBcl7LfLaIQldMcljGAMVfZSGfPWhTFEQmgNjDQWruaRAyVMMeXshlw/XiUyzr5Vgb+Sd7N59daFZq1rPUyzTAwJ0qWAYYLKkRiFRBonajPY2NhEL5VAROUOkyNnC5liAZnFUu404RAnjx3H6uYG2tEAvUwKXYKUCaAAJgxWbJWK7FDxUb1qZVMrih9y4yES4yH6iNFPJdGmmoaguKzRk0hQkUzgR+AfkAhMDa1A0SmNvYWmgQEEV/lCnimROSKoBaxZ51IdQwKQ+J8cT1rjivFp4JTUtg4M4WV74I4goylwDcyxYr85VyughIF9AmLUx5aEIrt3Fp7Zk1I2lCRLkWmo3r5jqfrJNDWkmYNCG24HejvrWAboTizqgFZ7qfpuSnloah4Dv62/oAcpjbjp7HnVvNiskczixxJxzTEHIghYZuLHT/BKNAes8K34vlKriiFpia8CbCpqqer3IBLH2BXhZSXNOSn2t/U5SiZS4H/eCkmKZ6e+lF2tLDHTZuPM8XTgu3pRul7XLIiz0E5wlKCYLIpVp7D1QSBWY+LSdSbQBpjwORMcsvkZEVR1halJT1jnQKJxcGCIAY7uXt2c1hxwQDk/S4UDWmI7y1ffJ9azzW2sbeyt34y3EDa7Vlmh0uo1S/W7FSeYiPL7Sk5cL19ZwDsza/WUEnPWrJ3N2tfgfwGtBIZM6qvPpuLQ2/Iq5WPyKNUagV5TPws2obpaz5CsYQfoq7VE0p4VAVS6Bkida2tJRATXT9hfs60L6/U5TidAu3rtRU6x6FV5Ig06lYFADqpPIh6K9vt6nbMKV/9r/dv2SFMAH7LLcn5aUuZqHdt88OA0gRX1ZnLgFq+RYC3HUWpS98x1zrGo4PpbSxnp2NBUMLI/lGdpHGYhEzhWMu7sWwmyyWpZyr4Dy2GvGJdKnqpk9nz1yS2Xq97D7tvbTIvOoUKRjQGv13rwmtrRQMykEmwCv0qmHbuZIBcBUVFdXB9nO09Y7LH5J+BNCkkD/o3UYtbyfB1Vf2Kmu76kfu0Vsnl9PkEigkwqNsmVYiRQiA+CRSqROhyJwu/BfH58X75OwK7WsIFRNkdtzZgNv6nSBRRrH3bW2Cpkuf66znbajyeVp+qNm0ig3WFbDiNcGHnFiBNUvvKLY61e1ATuogFSQVrKVb/WjfQQGKjtFNDe+jyb47p1vda9+tP1g9W1uP3SjzmfnbdF9POZexrXsLcYnii5Ze1r6nA+bz5bs30/tAZc31kWN7lGtSeYUcJE3yUyiUhGpmTWrpayMZRNtVu/vhjCfVN9hgkcBCyQBppf/HxvVezHkGuA3yfg6vcvPv98nkBqoOfLsfeW9AKaXX9vzjupTzJUt9j65IttvllPcr5ee7TbD3kG6NnqeVlcwDFVXup6IBvRwuICjrW5Egw1j1gY5HjLnWAU6foESI/4ujFKpbJTxbOvYKCWBwJI3b7I8eUeyT2TwG0hl9eZyL2Ec5NFR36JgCFFO8HpQAVVrUk3fzmX+G/mK7L+9jo5qrPZvkVnqOXJaiORTiGXzVk/OKda1iDRPMgV66WaUN9EI1/q2r1KiL9DFbt7/n4fMrKNgcN+H9czjYaOcGTv463X5drAtg8iU6QtL4hGWFtbxb/3n//tv6jSxMPPfTgCD0dASl4Dew+AXiDPWMiBwFq3chSyc3bSHsUVv30R3IMB/yKD6hW/zDJUu2DIkAD6AoeBrsMBSY2hSpjK4QZjzgR/ZiRX3y32X+Rz/1V57Ut/568fWEDL4YMCCtaOCHwaAGyOGN7+2f3bgcI6Hxxw4wmJ/nt+DC2mNbtgw6kMMJIIRURhAirMWcjQNTcbkmR5DSRVEQBuNPZx9cY1bDzYmzg9Wd7pwCZH5joAf80tysie3irachrlfHJ9MXI782XFoi5GtUTWZqvOPhEo3XW7/qkGBjmAzb1PkEmhXq+iVCoiyGQNOE5nUJudVz155c51DMKOI9/5jNITsm0cRSgdAz0CcskkZupTmJmaxtnz51CrT4tEVcwVUa7X1T6l3+2hXCwrhtzb30GfoqdohJ2dbTT3m1KS7u7uYWevhW4vFCGNgJkIZTqD0/jYB57G0+99H8qlElqsjxVK6A3YXq2EQrlmebpS6DGSwwHau6vY31nHm69dxv0HW8oNCNQzL97bb2K6XlZ8I9EA55ED8ghycyAZF6nVHSn0qQwKpSqKlSmUatPIlyrI5gsolQmu0k0txh6FLvVZqU7jqC+gmLXPTrOJTnMX7eaegOAhsQAMkVY/4IHVE+RYZfgCe/8aVml9YXf2G6hUqpaPj3ldJB8O0en2MT0zjefe824cP3MRxUpd8SNV2Iw5+1QWV2todrvaXxhrkeSZyySxcucuXvrGV/D627dVH8wFWRTyOSRSsf5ezqUxOz+H+fkjKFWmUZyaU8u5bKGi+UiAN5MvSqDW2N0Syb9YKiCfHGNj+SaisItvfuV3cO3uhq6JNfxyIas/pQl3Lmkj9Vo7mMNxIoNcqY7jp85hc+0eWs2GSO7RcISwH6Hd7mK/3VBNWE5AWteTBeHUsy6PcmtFa8KtrwnPQwQf+12JLQiAM+pTCzlXcztkFz9xIJs4gVk+JcryJPY04gWdX5969Cxm5o5gerqGaDCQ0EWCJ7p2kjysPIx5qAeAjQDh+8AY8Ost61kTYJ3Tcmlfy/L7he5+sq8YscLawBy8XrH3IdtnDwyrtvcQAP5X5Rh9eJ//f0dg6YKprVjkCiMmGB2duQAAIABJREFUgrR4ZgJpDcipHOt1Q/UlLeTJuk4gl2egMkKlEujvnXbL9VlKodXoymIiToxRquRkydDrD5EvJVAq28bWbZm6JJ+n6iSN/W2CyEkUSjFOLwGVfIBOc4hue4zd/SQarTHq02lcujSLYb+H/d0myvUcHnv8hBRLhVwJz77rabz62hW8/MpVbG0OceH8MdRqWXTae9hb21Qhf6vZMwvARA6NZhr3l0OkUcGpY2exvryCC+eWsFCvqrfm+57/GOrnH8XP/91fw8q3v41z3T08mxrh0Qp7X42x0h/j5X4CLw27aAQZLCwsYpjOYK/Tlcr32YuP4t69+3j58ltANoVBZyDt2pgFWhZwsxkUywUVvsnUSoyojiAobkUS/icQiDaJMVBJDfCZTz+Nn/uPfxaVmWM6uNfvreDKS2/jwcYWvvR7f4jmVhPvf/wiPvmRd+PM+aNIT9fxJ29cw+0HWyiUeZgDr1++CowraG13kE7E2Fi5iw8+8STOP/oYOkhjZbuBdJzG6t072Fq/h2o8wsc++3kM8kW8+ru/jI8+dRJPPXoKyVIem41tdFiEL9fwW1/5Fl578zZq9RIef3YGveEejixUMDNTw9raJhKJIu6vtHH37g7GMedWFuGArP0ChuFYFt9WZKGd9xCtVhezs1SWBrLqTYDzgcrZLE7O1nFqvopcZozTFy4glaviT37vW0h1IlSSFRxfWMKFJ85g6vwjCGsn8PW3H2DU6eDo3DG8c2MLpytZzC2exzff2cDKzi5ee/FruPHGt9Ha3VIhioFOpVKyg8pZXJo94hA5Buf8wbiDcjaNXKaKTr6GuWeeQ7xwHOGIwAit+RKyPcmPR6glgIV8GtOzU4iSY9zfWEOrH6pn6XCc0u+EowzCcRpDpDCIe5hL9fHTT1/Ei3stfOv2Jlr9AIEKqiOMkhFizqlEHsMEgccInbfeQi7RQ/l4BWMK+jsRlq8u4/iFR5EulDWbyBjMSP3bRD/cQqU6hULUQvf+VWSHES4e7+MDzxWQKnXwpd+7roIfMgzGsnome3s9ZAsMvGgTvYWVFWMissdZpx3hyFxehbSd3S66IYNpstoSGPXKKBcCZFIDDDptTFfzeN8z5/Hx9z2FB5u7uH7vNvb6u2gOdvHYu46gWE9ia6uJve0UHqyTbWeqEgKsvR73nYx6k1SrAU6ezmH1Tgc33+nh1PEZhN0IK5ttrO208PSTs4j6IXrdNi48PoVhqot0IYObN1t070YKJZSr87i9k0YHC+iM+HzqqJcz6O/fRGf9ZcwU2yjmx+p3MkrlUJqtIVOuYq9bR2d8DJ34CDpRQT1/OaeT4xQCKURoaUx1GlUrFkwxRDTFzUEgJ3Z2EAi4JGTGwp90quqLYn1N1R/UKQmpeGU0HdNNgL3BM7Q4HWEQs9HvEDO5ApZqM1imJXiQwiCbxkj9Qq2HO38/RUUXE7Gwj1qxjE6/j4igQDoF8n+Y2KRI7pgw9Qy8scQypUKoCs0OWCCRhPXfAfsFkc0oUDKFRARZNI/JcqR6hva4yTF6/IGzZ1Kwa5YHTmFl/T3VF4YFTrJqJZcz1avjMSIeRsgl0ypYmhKQZwrVedarUKCk7FCtD4+SSa5cB0Ix8RqMBpNeIur5KNWRWUoyCyQ7OptOo1oqi6RTL1Wwvb2jJEXgL5MZZ5PGT1R/PyoExcrNGhDn7UodQCMQzs+AsbewNP68B6QdRDnpM+MTfG/vJdtNBzjbOFlATIBbhl6iLVuRWUk/3TscUCclrksIde67a/Fs5VHK1J0CYZxlsFWRvRqNrE5L3hkb0Daa+6Ul8ASxTfE4AUUFzlPNx17WplwVLu3BK8fetn65BpaqiOWshMy9iPPPq8adbbDvXck1RgVZOjcB/xjLUFWm+xMBxxUQnFUSP8j35Z6wTF1S5cFen3oZ2zTSZ/ix1vN1xX4D750SzCgPbkzdGlcz6gMFqBThbu7btZkqTuPtmK0CmRwo6FmtRtzns7QETQCD62Pkez57W1PPlFUXAhEVDoowHrBlHqY17JIpEuS8IpKfIbAyndK6Vf/QQyoDgfd8liIssB+lsZB9YUnnJldbxsDkcGSgHOepjYSp/jWfXUHRFNWm8NO6d6pSAwNNOcs54i2ufB9bvo/shjkmQcbspp1KjnuKAeIRopDJOm1UjUGt/YYgnbNJ1t7mwFD1k6Jbg5jYZitOQJbPifesntdqx3BgZyW1t8B+k9FI/cd+7AQHXU9hEQKcYpW/r4KK71vtClsGDBkJwPfCJYhl/ZDtOnyPWO7DHuDzwJkKAU4Z78H2w6/xfag5rjx3gmIeuXzebOUJ2nKdSmlpRBA5oEhpYOpJtTFwQLf2HAeOeztZ7S8O9PXEFrH5HfjNv9NSkGcRXTA4PhwXzkOCzfacTanL65bd8CH1u1fC9Fg88xb4XuE65jld1jOVatv1dPZkGqlC3HtzvlHFwc/hOArMHI3Udob3ythHqkznLMCf6boP2e7z91l04/xkH1fdJ4uO7mzUnqf2OrHcWfh+VI6r0OgKFOpnRveYYtHGgVbRJIW6nsOycnfgr81Pqs1H2ndZvM3RmUI9ZBkX2hz2sQZfx/Ug+3P1M85qTPhaEZi4dobWp5b3IoBxyDzF1rTmlANHuY74vgQKbR2QkGKKZM2DDJ2f2Leec4jqfgOibW1adsr9wNwCDNQ0BYBRm7QvuoKPBy/5b7/Piiih67M/uRewCMn5IGUyHQMcUYsFaxbn+FnZTBY9FakIfNtaZPsJ7mdm5265L9tbcB7YnE6jkM8bsYiEAnfW8HW5fE7Ph4Qvr2zWM3M21QLrOSZuHXgSUDJtPXlFkNCeQxWzkex4JkqpN7R5y/nH+qHIN2Pa7PXNdSCgetyu24gGNsb5fMGdtzZespBkKXY4RDe03+XeqL10ZKoTfk4mYO+2lNad9ivt4yOMRKaK0Wm18df/i/+XvTcPsiw76wN/d33v3rfne7ln1r50Vatb6paQQK2laQkkATIWAoFhvAgxMeFhmZiRZyZiHOHwHzYmsBiPg2CIAclEMAMexoNFWEYgsBoJNd2SWl291dJdS9eSlZX729f73n134vd952ZlN8LGyIjWUKloVWXly/fucu455/t+2z/+i7YW7v3evStw7wr8Z1yBFKClkpfTI1W8IYkqFl2dLFH4cnuxrwj7z3jvv8yXHgSJ6WbG6o9W0ly5GpxvCAwniYDGnL9oR33vS6/A137uJ18NALtUFqY5swYAFuecuypg1uDpPiitDVNg5SD4m/6b1jgan3QXU1IAWC2gCapwz6vzP4llBIS532O+a7/TRavVEAB4e7OtRGnjTJGSAF8L2qR2u8r/UtDmIBC8DwDvA8FKVhWFqMQZpYCvErT1PbTGVBKsKgeFOsjzmyYSW7SyNI9KuSR7EXUi8VCaXUQhDHDj8gUM+m3ExglDLYb1mvAt+Wx1+4w0stDvR8iGPs6cfQPe/o7HMLuwhMSxMGXPwXKx16hLNi/FPtx3FPIhOt221IhBroherwt7OkYy7uLGS8/hK18+h71GVwBC/k5noCS0aDzCf/vjH8HysZPq4De/AM8PcGdjA46fF3AyIlne5t4jDyoWuq1tYNzEM1/6Izzz9AX0JVqEe9ZQ9qjFIgmaWoMJ9EbnQekFqAghVXhK3JCQUy2JuSOp2DP7U8mgFQKi+BRKN2XQ7yFgPrGJhZE+BYVf3CtOY9k7ipuQ7KWNJ4A4EeleT5Wecmfl+2a7g3xe+6y8hQS9uY8mKHro6BF8/0d+BMXKAsbjEUaDLvKFstzTrTtrAlQvLK9ge3MT2Uwg+17eW4wiPPH5f4c/+crzMkaDbCBEP5747OwsHnnk7aitHEWhWEHiBEJa4R4tGwaiEPf9QD6n1diTvX2lOovtrdvaM0kmaGzcwJd+9zdw/uU12X+zz0DiYjH0kQ9YzVPNzHOVbogMLLFwdnwUqvM4dup+rF+/jHa7JR0/BYDHaLba2NjeRn9E22/T/0jVq/vZ1Pv8b7lmac50+szLs2wU4Tov6GenYDJd5w4SRuQ1By2fzeekfb9XEUkIJnsO3nj2OGpzC5iZKWHKsdjrSa+SgC8BYHXBezUAzLaLiDr2+4n83ghjqLA2FKH9XowRNRycM9K5I62b0vqQ8xVrjrTGPWgBfQ8AvrfK3rsC/4krcPw+MnC06Tsk+MbsJtdBoZBX+y9p9NJmYYDAJ3uaag4gLNjwc7bYQotVW0RwwZUc3mjABQuYmadVKhuIIyyuFGE7kWQM9zpkmMXIhR7KpQKaewNROuTzNu47XkHgFLD2yg72ml0UZ/KIphYa7T6WFrOIh0CrPoIb2CiWHZw6tYzVpWUMul2sbdzA1Bng6NE5FIMyVufPYuvWEC899wS+49sXUe8NcP7SFmDN4OKFBq5c7aJSOYSHHnwzLj7/NI4fnZU84mQyxvvf/0HUjt6PX/yXn8Llc1/GfHaA5XyEvD3EQrWMGxtdPL8eYVr1YWVddBsxEHhIPE+aObNZAp97uLq2AbdYxLgfw6a0TlR+VH4SMEiQzfoo5UIBGshOm3I6FADYAEEmeqBoR/jg9zyMn/w4LaBXZQm9c/MOXvzqeezsNvF7n3kcm9e28R0PHMV3PfpGHD+9hPLhY3jy/Bq+dv46sgEZOglu396EZeVlg8IFs9PcwfG5Bbh+FpvNDvZaI0wHyuCyrCFWy3l84Pt/EEkmj6989texWvVw+PAsygtVdAY7GE56GFnAly/cwouXd2F7U6weLiIMLJRKGZTLIbZ2t8UOttEZYTLl5oA24kW09pqwpi763TG6XVXuwFJLtcDLIImHyHhTzM26mJ2poLHbhuskWK2WsFgjy2+MyLbRiyIEGQ/TegR/UMZq9X4cu+8kKkdOYpxbxOe+8BwGO7dx37FjePLpyzh15igWTr8Jf/jHl7DVaWLt2gVceu6rqO80pRlDRYHrGtBLGFkJfAGDHGnUsA2TjUeohFk4XhH5o6cRymeVgUQbLTyPrBMjPxpiETEePlRG7ciKNFi3L1xEY3MP04mDiROi7eVwy3Zxg+BpmJUNxKIT44ffcgZP7jXx5K09RFYecTTEdNxDkowEdI3tHCZ2Blknwvjis8i7LRQO+bAyDjpbA1y/uIXjD7wVfp4NrxhW3IMdNdFp3sQgWsfikSpmfMDv9tG43cOhSoBjhzJwZ1rY2GojyM3i3POXsLgUwHanGEQxgtwKnntuDxcutjHoM1ctgyKdACZddHu0A7HQbsfI5nKwbGbRTTHue/DsCKV8jNCNcezwIr794VM4vlTFf/jCs1jbbqK6UkC9v4vaUh52Zixss+uvtNFsTTA7n0U+zGJnq41uZ4pcQdUr+WKEE6dzuH2jj5tXYgQEPAfU3k4lyGh1NcDsLDe1EYZUoWVjeKFmqVIdHLpF3Fobopd/K5LMSUSTvDTEBr0tNLZeRt5rolbagDsdwhp7WF6uIXG7mHgT2MFhdHEEG+0aBskSoklIaauQA0isYDNdai6T+SsN08lEHAv2VVsJXRdiYTayyCEgIA1RAh3G/pmbK/1SEFj/UyUxi0LmvNA9wPFtWLTTt13Mejl42QBWuYArW3fQ7g/ERYAAoedRneOIcwMzx0M2SKkC4nu6PsZp7hOZwCa/0XGoTjM5JNJ0VFCLdo8sDdigkI0YLUsJlontJ7NtY1ECjcYjUWRPbDEQlc1fxlWLRFFkxsoUF7BlXyZL1qiyhakaZm45G/n8onEuaRhi0SgKO910qj2UgkGS/WJokPw8USOJbZIWLdwss3glsJcCr+KexeYrN/WmMJZinJvVSYxiLkS705X35n2JaIHMAsji90pyVItYWoEzvVgVOLwWBFO4oZYilvbYcg8NkMdm/ESbz/wBX8tiSmw2hQFtLKS4Tota0zP5MYJAq9LIKMsFfhQsWjf3ArqLn7dRCRtrX90cK9NTFyVeC7K/J1iYn8WxI0ekkOu22wIABmFOimO6e5BVTaZxfzLEYDyScxYLWaPmTJnfYl1GwIHWTwIa6DiXDB9aClHlZWwz9fgMoMZ8TsmETvN4qfROx4qCC1wqeJ94D/k8TSLeC8165PVjISyqO4JmfkZsLUUBbkAaAiIK0LhSwKVqXynYCNSQmMWGO23UaQ1K+18CJ8YGVAAIZhcZhTULD54L8+vVnkzV0/x5fzgQxZjaQ5scXpPVyVFLJxMC5yTPCEHEZK2mIKCAI3pptOhLLTuNzatYxpk7mYJ+fBGfCwUnSFjQMSLFmaxP6axiMpNpc24yiOSaiF21vigtrtKmjID9okoj8E2b37sq+9SWWjK0CbgKsVBBcgP56Lxiin4FrdV+mq8gaYhzhBa4JotSnlO1Tk0LP1FMGgt4sew1QLbkWaYFsyilXWkOCdBL9W7Kfja2WWIRZsBpdbFR0ItgERXmqsrVcaUMZbUgvvt32rPS3uNuljDPh3OZ2BfLjVPyAptSBHmkQTKmmtBkIRtVd7pVT9V4KVAohbUAP3SuYP6qeU8DlPP4UtBM7g33TwFdetgvYj4Wf48sdW8flONzIMQZZokRvGMeKueLsVoTE6AWxWLqUiGZ0mp7q88Qz1GBfJlHUhcBA5iq44E2gXgcBK/EhnzM6IWB/J3PF+cIAQv5bJlCXrOktUlcKhWlCUnSiwDexrbZJI7v2+fy+RHSCFVKBLgMIKeZvaq6lHGR2oWb9xcwXQBbzaMVUJ6nasgNAqYaRbxYWBu1pVoMci3nHK5kKDavOD6yflatymWQq+29kEjo8COWfHdBbiESQBWv8vzzusV67TiiSAbgXGhauPIZChhSKeQIAYwrwGAwRI95MAa05nzHW8eGXJoLq5lcsWZXy/ylJAW5Lmn+tyGhpOrm9E+u5fJsyXtwvVN7QRlHtP7WB1buL+0ECVAPB5oPz+eJwCnHoRyPGT8EwzkGxB2Caifp45osac7XcpxUKRPgVhvyIYkKzIsnccAovOW6mrGoltecr0nCctRVQiylqboZy7iQ8cTDpYuBIYfx9VSwcCzIekFSHo93NNT9grmuKcGLrWMhthiXBlFWm2OWNUgAdnUi4WtC7us5xiQDWAlZAuCbzwr8jBzroE91TSzXhQ1h3i+e6+212/I7R48cFRJBt9NVkFusWdUWXtaafl/uJ7+XeYSOFkJS0KxhLiS8X6KkloYsG/N04KDtcyT1iXhBmOf4w//1f3Ovh3LvCty7An8JV8AsD6KWJdjLbF4CvgR6Cbvw77Iv/kv47G/mW9I6muAac4YJBBMkbk4TAYIlvuObeTCvs8869/M/rWQeibHQeiklNfPf7lpApy4hqRL4rmtICgKnNV66b3/1qeo8L7ETqYJQAGCtKRQAloweWY8pduC+jMQwuralAPDudncfsNFi3QCwr1HrKWCjo5ekyNeCwEpwUyKw1FDkXIvdMmOFVL0nSr8DSmEhVqXrLeteGTtq7cv/lcsFnDy2KvmkUn+zjrJc5Ms1iRS8/cpL6HebIiIikKoRJQoA8xq0BhP0hiSF0rmFNaCNxcPH8eEf+yiKlQrWrl9FODOPfCYnQpV+v4fizJy4BMajLprNPaweOQkvE6LZ3BV3RzqjrV9+Bl/4/Bewtd2UPS7r52a7JwQsRtv91E/8MFaPHcPezi4yQR5z88vo9HoYRMDs4iHEiS35w8XyDPrtDpp7WwicPp7/k8fx1FPPoc99gkSJ+OIuGObp78Z6OXUkUxWw6KVNhqrnm0xWQ+zlvpb7Cx6Tjh/txWSyoYxPYgNUrRZyodYzZhhpiaiZt7rHZa3K/YZRh+8rztPnXHsZ/KKddRgG0uvi7w64byfheDLB8ZMn8QM/9ndRmZmXWmnQ7yDI5RAGoVgw84blCjns7uwg6weiEu52Wug36njqC5/Bk0+/qC5KrMPoFOpSgFPD933oB3HsgbdiNFChlpvNyT6Qn9HrdhEWZkT93G3t4c7aTdTmF2S/Neh1xfJ4Oujg8U//Cr7y7GWUi0XpnY1GY5RyGcyWQ3gk+pmxzdyZhHtQ7sXdDIrVBSyuHsXexprYWHOPz5qO++Xdeh031u6gN9D4lXTO57VJAXstxYxy3ey/CcYrodKW3qNEDJkaX8QVasJlXAKMqvdVoG/6/tpiSAkC+wp80wPgpzKy8sH7j2N2dkGeNRJGut2u9MLYOyTZQuygpcahA47G9GiC2F0AWIFl09c8AACn81Wq8D04Z+z3HgyRJO1JvBYA/tZUAJ94DB//mY/hTPN38U//0W/iurkSH/vZ38BDjcdx/ehjqDz9OPCdD6Hxf/4UfuEPX2er2L3D+Za9AkdOVMUibTwdwfZVuTuKdAHM+KqeyMhiAcTDMRyyW5wYbtaGk2WnJMFoEIstZzKewre4CJmgdncKJwSCoo3qfBaeO0bgedi5M4KXySIT0ErUxrDNrEwymT2aqSLnFpBxAly5fg2FcggnE+D2egtHj+TQ2J2gVR+KNXCuyGyGQBp89PF3gxFmFhJkAwv3HT2Nd7z5b2BnzcPnPv3rePTdCyjPVfHCxQ1sbFr44hev4dr1AcqVZRw/ehS3b7yE06eWMVMOqNPF+973fagdOYNf+sVfEXDQ9bo4dXYOw+EO8qEH1wvx/Pl1vPHhM+j1G6jv7mFx9Th6EUPpbWzf3Mb6egvtXgKPYHp/DDdxJAeYVlyO70ieBBvN5WIB5UIB42iAKB4KCEzLMOYJiCUlm0rTIb77PW/C3/+Zv4PawhKoI9u5s4PzX7vE1gOe/JNn8NUvPY03HprFe9/xIE6dOYRw9QiePL+O89e24dhsVk2wtb0FL5NDt76HwaiNvcYGssOpqEBGsLC+1YE79ZClZaE3wWqtiPd+8Acw8fM4//v/BvMVD14A5Ct5OHYftdk8ssUcnjh/DU88dwVOlq3oRLKAHSo3sxbsrFqaTWgHa5pB+UIO25u7CFwHoZ/FzTsNkPweuD6KloOVbB5Wt41SFijkgaxXwHDAsRijwMjVaIL52QwavQjFag6WE8MZOfAnFVTCI1hcXkFx5TCicAZ//Dufw7i9gzNnzuDJpy7gyHsfRe7o/fj0b/0+GqMeNhrbuLV2C7ubDRpdCACXyfqIqRqyqSLgfmOCQiaAF1vITiKccCwcz4ewszmsnD4LBAXADUSlyqZgTH0vn6l6A+Ggg9WShYCbK25wu312j2DFVHn66GbyuFOdwbVaBVeKOezGIWY8Hx/5jvvx1d0mnnzlptjq+skYGWsARA3Eox5ct4h8YQaYDtG/chmF7AheeQgvtNDYHODGy7u4/6G3ws3SGnCIjBOjWnTR7azj6vULqMw6OHtiCdVMAVfOr6OYySMf2tjorMH2HBQrNWzu7CEf2OgOBki8AJtbLi680EW3HqPfZTHnwqKlY0Y8XIQIMoym8HOhQBKq/pygUnSwUHFR8qYoFkKsLFZxaHkWXz13BTutARLXgp+L0Y/GGEynWDkeot+for47wlwtLwzLWzeYP0PLWaBQ9JEJRjh8zMOg52Dzdh/dDjO282g0mRk9FoeB+x/IYW4RiO0xIhY1GQvFio9CWEC/GePqtT6S8qNwsm9AMq0gmkaYDlsYdbbhWE3MVdYxGW6jsdfDieOLcLMR2oMGGHNZmj2NibuCl9emcHKHAaeGYc+GNwb8eIqZYhH14QidQU9sZLj1peUNN32d9hCwMxhy02wnSNwEw2F/H9jVyl9QHC2QpUhjZ54KLVq90l6Rln20DGDD0CGCjGxiwYno4uAj9l3URwOMCH5MgVAsMDX7RzfrY/N5gnwaVavmcXB/lto0i50SFZoGSJVGLW83m8lkirIBy4LNZm6UUcJSqWMUmKJstqeSkZNa3AhoIsVhqnBW207NrTW5vdT9EwA2DtT8PLEbZcN+TDtbgkcmN9Ck5YpRMTMRpbGtoAzPh816aehGVHNqdg8byGqznKqyFVlnESLlEi1fmSlIANT3BUBMFYbyviIkpIRRldosXNnklfebquWQAFW0PCb4LJ9jcn6N1a02qRNYAn4omJYW1an4ldde3pvPEo9JWLlqr5WCpPwc3qeUDS1FnDRYYiUbUQFFsIBEA3N+cv1TYIQNdALA0RCLszWcOn4c5UIRvX4fERWRwnadSoHCTX59r47msIuhZCqpDVP6mSw2FUxWkFCVxGRPc4zp/RbrTtrRsrFuQEZVcavt+L6dtih/Fbzk6ODxcvxnCYSJbeZIM5o9qj91rPCL5AQ24HldAtqditU1FYxUK3N9Vfat5EOK8s6ARDJmtWlOEhAPxc86WJif08Y8j9tnQdhXBZkZXwTsCVQw2oH3gEBHq93GcDwWxjeb7mw1iFKMLhLGrpTjazg0lqoEvsS+W8FGFq5SNpsCjt+nxaB8rijw9R46tuYL84v3mc8AgSSOFyrv+DN5nSjE9IUEZ1IxhigKDQhLMCQFPNJiPWXnKonBgDQsrgUAVqW1qNjF0lfJDqIaZmFK21WCD4a8n2ZeComFQI3MLWTDRwJaiDJBsp+N7bRpBvGYBVgzec38MzCqWoLcYmfL85UsY24S7ha0Yh0lNvLGfsrYdvNeEqjic6tNDZ0/1CLeWIwbS+IU5E/t5ZXcwcadKwCK2jTzHqniTpSatEk36m5e3xGZ/xIFYSykxdZa81c5Jji+hPzBecxcU7oVcDrTPFwFOXkPCAar+pzgpaoK1SAiEcCXx0tQh99LPqrH5oCqsnmdZT0xgBnVuJyz0qxgIUdwvTDdMX4O34/nqTbpjgLr++Aze2pK3uN5yvxogDhtDqnzgAJjxrra0rWGx0SiiuYcR/vnKDbDRkUuim0BCh25Xjy/fTvt1N3AWBsqSMuxkdVznRjFZppzzn8TMJPgLXfXauWbWnRPGakgVn10cSEwaZQnRrlOggfvlVgRxxNVv4qFt742VdXKTC4AObdGhmjETHQ+fwLeT8RFgc8bnw95dowdtfxuHHER0uxWk5XV6w/02RDcfBnRAAAgAElEQVTiVIyTx46hXCqpK4erjTiuO+lcLEQOWKJsNv1YUYD2BpGAqWJhb0BfAeoJDsqcQncezW8jCCruJSmQTjU4x7cB43kv0r+LIl/GHMFTHccCEtvMraW7j6pFeCyc/wkM82d8DvnMisV6+nwba++D6naC1tJEFXUSXXmooKCDlCp31U5ez0NIO2KHzutq9hEH7OM0H4/PumZuE4iRPGkznqSZJC4BJKXo3JCq7gn+TmRfwrlXlR7cEPB6CZgtXyamgOsO514DNqtjgj4PfGPuQ3i8XNc4x3Ns8hpJAzaTkb0V9yDzc7M4fOiwvP/O9jZ2dnbl+ezy+Iw6m9ly3DPxKyXN6Fyu8w2bzz5tp40lvzonqMpHZtZpjBzrHEMAev+P/m1zLvf+uHcF7l2Bb/QKKAkOyBplb86ofAkA51Jp7zf6Ia/T309JgKmN9E48RZduKgnQ4XwIS3KG/zp9PfvPf+YuAHwgboQgjti3GsJYagGdEjhFVWhUdLInNM4kvHZ3AeCD11IKKUO81P2MtBfEGlZzddUCWgFggl3caxFw63U66HTaogCu7ypwxQ2IkIiNOjdV6L36T2Phuq8CNqCwWYvEApprG+UuAv5yn2icZ0xtqyTw1PaVY8WQPYXIra5Ics6AAL8P3H9S7H3F0UT2dhZcPxSAt7G1jl6ngWjQRUxiF2tXidjS99pujzAcxxgPR6gUQ2Qytrgtvvv9H8LyoSPYuHkVs6vHEQZ5TMYj1He3Mbd0SPb9rb1t7G1vIFeeQbFcQ6uxK3ubxYUlXHnui/j3n/4dbGw3wBxFcfgZ0z6XYo4E3/fdj+D0qSMYDkj4srG8ehStXh+j2Mbs4qo4uCW2hyCbExFINOwigwGe+dLj+JOnzomDG+PdpNawEmQC9gE0yUruD7uaaRSLkP6UUKzPo5JxpbYkGdPjaEjhR6MalsLSwqDXQ5gLzM7G/CbrKRO9lO556Pon2cx3UUzpaStZXQFg7mkYMcPMXR4kXUj6w6HUDqxZjp04jo/86N+R/GaqeJmbS2dS1intZkv61ayxRGltOSgxfrG+g7jfxR9/7nfw9ItXZE/FvR/VvsVCTsb0u977ATzyvg9JlnG7vouZ2SWpT5uNOurbmygUy6jOL8q42Fi/KQ6VmVwOUb+LfqeFXJjB5/6v/w1fevoicrlA44MSxshlUc75KOR8Q0bmSZJA7sFhbUCQulBBoTKr409Ii6zpJuJQyIjDS1euo9MdmMuoat1U6S+xZeL+pc+cOEU5SsLU13HfqmTVlASuBGoFjQ/OEfvva6yihUot84Bx59FJRJ+rtKnAO+e5eOOZY6jMVFEqF6T+6PX6YpPNnjldSUU5Lspykv0J7PN51QxgfvE87rr/qJJf3PMOfKXgbqoAlp20iVCT+pTzB/uGEqX1agXwQbcrqUlSFfXrdlE58XF8/qlP4LGyxCVieP5T+PADP4HPAvjkpQQf3vgUzj30MSx++lPARz+Mjf+hgvf8i9ft2dw7sG+xKzC7kBfw1wssFKt5yUEiM2fUH0tR7PsWbI/NGdqGWoiHE1UNZMRXQhZOO7ZhsxkUTaRJPpmQkU62t4VsxUJx0UYmjFHO2Zgr5uAljmTOnn/5JbEv8yJXMhda7Qjj/hTVQlE2BN1BGwQKHSdEfa+FXG6MQU8btLSBnYwj5ELmoVkolIsIZwAnGCCfs+AlRbzh2LfhyMJD+Pe/9X9jphzhbe96GN3IwYWX6/js772ArS3aiWVRm6mg09zGfSeOYbaYR2hP8V1/42+ifOw4fuVf/RquPH8Ok2kX+YqHIDPBCF1RCUTdMfI5D4kdYX4xgJ+dxfXrA6yvN7GyWMHG+gD1nRi5nFr/9btkGZncN24CpjGqlYqohtimYRD9OCGba4xRPAIj15hVx8zUwEnwxjccxvu++xEcPn5YmjfXL9/E9noDx4+ewdfOPYcvf/UrOFOr4F0Pn8XR4ytwFxbw+DOXsL43RLlQg2dNcfnqJTQadfxXH/wQ9lrbuHHnCmq2hSOrh/HK7W08/uXnYI+ZO0wLxxhz1Rze9aEfwsjN4/L/+5s4PJ9HpuijWi5jd+sGZmt5zC3N4QsvvIhnrl5H4juS0SzNW38Kp+Ri5cQs6sxovk3VcYLqfA6FmQBbjSZCl8XQFNttWt/Z8EcWZrs2HvYDnMpYWC060uCJ4yz8TBEkoE2HfUx6fVSCUMA0LuAEENUhhjlfobC/kAnFsqV9Zw2ONYVv+2gPLYzf8z1wDp3CZ3/113Bh7RbWpzG6VHG3u9jaG2I4oarHhhtTycc8PqpOLfixi8LURXU8xjtsG4+U8iiXswJ2u9wMT9m0dpGwgWQsWMadHvrNBjwvRrlQhi0/p4VmLOmZDnPEEg/NUg23FhZxoVbFtWAZdmEG3/PIWTxz8xaeuPg0Gr3bWCkGKPt9lIIBdrZuwRo6yGVK8MIsrl3cQj7MoVgBgvwYW3caeOXyDk6cWAKcNsJ8jJlSFQvzNezsbmNrcwurqzOYKWfg0wJmRKv2CDt7dWFlsihLmA9S8JBJIgxGLi69EuH25gT+hInKLl653JDM15HrIKLodiTwudisu3kf08jCdDiBk40wWw3w4LFFHClkJRu60x9hnCTY7XbQapNt6uG++2Zx4/YdDNHFibfMo9mIUN/oYq5cwW59IKSI4YjzCrPGbczUEizMs1FvYWszEtueMF/DrZsdbG9G8NwEK4dsHDmWwdJKBpmMhcGwg3zRxuLyDHq9MZpNH83eYczOvguWcwhuoYyS52PUbKDX30XcPY9W+wo2Wpt48KEzYmv//HPPwh3v4tDyHMJCES9e38ahBx/DxDmGiy/04HQzKCcOHrr/LJ5b28b63h5OnjqOQ4dWZPNUr7cl1zwszmGn1cZOew8jq4+pTUZgIiossWpmE45KDg5rUQwC9oRqdAc+N1IGLNQNkdoyCXBBGyWZmKXCU8Wq2A5y86jKNM7z+yCPUd5IsSTqPwXTuPdjI5DAG5v7AkjEWh6weFMli9qVCfhDiIvAAO0VozHiYYSs50lDms8Dm9wRM335rBhLZ0JotNFJbSWlAa1hgTKHCCioZpH7mZ6iyjPsYMnNZaM3zcc0HRbdOLOYGMsmXRRnrn/XLoaKVDaxRcyozVvZJAvApFbdLIgFdOa1NkALCxdR8ZkscNlg7gOtupVNAbZ0K5CCo9ysC+hick3EJkkaw2pjLZtjQ60lMCygG9UBYWBY0mkzXVWJ0rQ1SmYBZUQ5rs1iATgFeNVmuVgbk2lLUGhEdwcF7HhPuD8XkJD/Muoj53tYnlvAoaVVsfi5s7ONrXYTE1HHKlgl+YcEu0VlTDBRx4swUEXpN4ZDhTNZsKbZTSU43S94jUREbsYKP1tsdQ2YKACHKKX1zqd2pKJKMsA2wVwd05odK8CgYTOr2lvVw3RK4Fgaj4YKcIuNMj9fGeiuR5Ce15q/r9echY0OCe5nEhQCGyeOHsFCbRaLc/NYmV8Qm9xoOBR7UTYxeoymaLUQ+5zbgc2dXTz1la9K84L/sTiyCUpavNd6v0W5ytmWRAJRqakNttit0ipsMBDwgYChZvOyyFPbTsn0FFtUtaM2slcBD0RhSKCPzy0tx6k2owJTGPG8ngTtlXUtijvmjrGIo2KU524A0DQbVHABk+PJ99F8Kc0b5vXi+wmIayyCpeijDbuxhuX7qd2xTkliDy3XQDNjRTkdci1XIgnvpcxRptnDY03BE85H8rkme57jnoCpALdGSSHALwkDBtzh++s8EKmvinkeeF5pXq6Ci5r9LOCiZGcZ2zmquengYF4vMxLXcDMH8RnNZ3PwHU8IEwRgUjtfZu4SEOQehnObguNc8yfo9Qbymdyr8Dx4zfj5vFYCtooKOUI2m5PGCa1gdTwYEDwea1YqM/mGQ2H5c94QO2CTdS6AvYkPuKscThtzVLCziNZ8ZV5TVWhOpTEjCvdErwuPhzbaVCqmY1E+h3nybOKI8lYBaoK2kqFtLHr5AaJspM3zcGiUi2oXzzmE64EU67zvVHsSVDOW5KniQ1SvjitsfAK7DpsuuZwCr2b+UGLCXVeD9HpwDbQIvBqVqwDotKYUm2D+joLKouD0PQwnShbjcXPN4Hwg+c8mV5hjgYCl5K8KUK5rpmSRRWq5nDZZxF1CcqFpjxdhMInE+YBuIKPBUNSoPFcBeU0eNc+fjaE+9wW9jtwTJZAkGHG+FsKMNk0W5xdw5MgRLMzO4vihZZk3O+22qEdlD2yaOBznzWYTjWZDgMF+PBUbQloEK9FIWfuq7NYcQiEwiRp0ilqlIk26AZ1DSIjK54xNOUlSjDyx4ZvcWZInCSqmKng2Dnn/xcrYOHlwXaHdYL5QUGtsZnbLM0tluC/PCo+LYyttdKdrrdhcy5kZNxQB2mkXnlGiD++1OC0BfT57zGojcYEODIa0s782S1axEopKQYAxXS4k41jnE1FzSCa7gtYcY3w/1sB0JeEaKlnJBjQXO0RRn3Ne1p/z2rY7fd0v8RoJuM8xzkawrjVqRU8CiCvH2B/2NYfZWPgpsO8jF4Yy/jn2eJzj6RSRuDVyLlUXEVH6ch0TsFufUSrw1XnGNAMNkUZcRuQWkwBEgpS61MheYJrgIz/5M99iHY17h3vvCrz+rgBXbCp8CfJS2Zsl4Ct5ja+/Y/1mHhHrAFEIM7VKwOAEnWmCtkQlGUOob+YBfZM/iwCw1H6pCthEagix8MC/c4+i9c3dLGBdF/X7rw8AHwRW1GUrBVNSAFhImsLojmWfw7VenLHGI1kPCABzP9Hrd3H12hXs7RKgUhJ5+qWgr35WCtocBIKF/Cwfcdc9Rz7DxD5wvyyEcqkZ1CUrVQFyz8P+hUQUSS3FPSnjorQHIbEPRlNK4PfNDz2ApZUlBGZflQKh3FN3W3UMOk0Mum2Mhz1x3UqmulaOxwm2mxTgMOeWJEYbYdbF3KFjeO/3fhjV2Xk067sIilXMLSwjHg+xu70O180izOXR7TTRrO/A9XMoz9QQ0U2EhDbHxq0LT+H3P/v76EbA3OJRZDwb169ekmvK43/sHW/GG8+eEFC22ewgX6igNxohky+hVKgIiZgiqJmZWdn/DwZdJKMOvvbkl/D0MxfQ6fWFXMy9A+PH+Llq4pFeGSUyBkEOmSBANB4KmCvRIMZVTYizHEtUvOxrdGVXY8A7S8irBJeFkKz/pwC6uLBxvLJ/wdguAvvsgWrEFdWh4rQmNZ2C/hw+w9FQXJH4OtZC7DmJa00U4fiJY/jhv/UjyIR5lCszJltZ68zRoKd7WBPtUavNwsvmsL17B9l4gj/43c/g0rWb8n5TO4vT978Jy4sLIvJ6x6PfiaWjp+H7LrqtBmzbR7Fckfpme3tH6hb5vEFf1MWztTkEeVU9Nxp7WKyV8Qe/8Yv4wlcuSEyIzFwmVmi+WkApZE3D6C/2krTmp9iNx0cL70wuvw/q8npHE1Ueb6xv4vnzL6HV6e8/V+o+pIRluTdSw6h7nfQ9DAAsvZ0D9s9qA02CSAr83gWT03kizYgWINkQSVKw96CDwKvIJJ6LB+87imKhYCISifOMVN3LPaPMV5ynOCexJ6G9R5ITpOo3JJW7c5XZxZtxmtZn6Ryic4CSVdL5RGzExaFA6yolrtztN6QK4HT+eJ2vIUfxT566iH/4hkv4pR99GL9w3+dx7ucfw8avvQdnf/zxbwAA/jg+3zCg8msWtOYf/QNUHvuFb/Iyd+/jXq9XYH4hFNCRqkE/56JWq0mzf3N9Swpbx0ngB1wYaE2ojd6xWGQwq0wbwgJ6xcBkOIE1tkBPYMm2s2IgjFGY9eBkxqJMK0jjJIZf8FBbmhMrhlMrx7FSO4lnn3kBg8EOut0xNraaGE3Z7HIQZFwEZCaNJzi87CHIxbi5NUFra4pSNot3veMksvksbu1eQyfpolBxsFipob81QcWdR2tvEwn6cAMf+Zl5eNkVfPGPr+O5ZzfhO0XkgxxGvSYW52aQ9xPM5j380N/9ccycPIn//ZOfxK1LFxHHI4xiMpQiJJkhMjkLgZVFu9eFl50inw8xjXNilWH5EY4cyyEeZ9HYSXDl5R1MJxayfgHt3QS9/lisNDm11aozCDMukkkkims2i5m55jKwvpQX9h0tXpknkfWpLLHgZRxtBCUE3j0ksQPCNG4yRcYeImvAeTvIYioNBB+93RG7hPDiHuaqGSyUZtCPhxghQhUOqgQnMyFu7NRR36qjUqmgOWzBDzP4mx/9GHr9CBv/9rfw9rNHUV2ew7jZxdbLL6KYsQRAv769g1ubmxhNp2gNgeDsIbwU7+Jmr46wEkgDq7lLFlWMYWQhV/MwtMdYrJXw4KljeO7Zl7C9N0DBDVFrWJi52sXbMh7eVAoRhMxOtiVb1LWnkmFKtSlBMI47jpHUciIaKSPLz4aIqe7BBG4yYstMFqWxlcXgvR9E5uQZXP3MZ3D+6mW83G3g5nQIf7WGzdYeur0B4mEWdmJjbr6MaDpAvzvAA0eWYDcGiG/vYXl3hDfaHt6yWEWlzIY91RoJnITWzDbYpnPYzOb2Oo5FDeZaLnKVqjRlrCwQj/rIiKVvBpEdohmWsDkzh1cqh9FdmMNDjz6Ai5vncXn9Wew1riETD1EqAPOLBdze2sGoTkWohYln4fLFHnLBAgqFDMJcjFaribW1O1g5VEahHMPPEPyw0W5F4DWiVe5czUe5nJNGLf+NQJwlz3RGFObcyBAI313vYWmhgME4h6k1h2q+htZOHRdfuIRMaRa7/Qmu396Cn7gYDsaglipXyyHuWxg0B3BDKihtzAdZfN9bT8DNFHDtzg5ubO5gu97CTMVDqZjFiWM19EdjXN/YxEOPrmJnb4hXruxgdbGI8kIR165uYtTx0W1ZeMcjSxj0bmJhMYcXzzfQH03g5gKUF0oYDRLkM4v4yhPnYdvMYbTwlrfUMEUH3BuzgWd5wKn7qtjebeP2uo9C/s2wnePoJwFGnTuwxl14dh73LddQLJTx1LMXkJuZoDo/QKt5GWtXt7BYZZN8BDsPnP32h7HX97DXKMIaH8WgHmIwyGCP25eMLwEz42GMjJfDmCrwyUQsbDhfSHOdShZMMSZIO5nCpi0yG9Zs1BGcE1UglaJTUfMSXKMCjEAui7Q0c0WURFJIGZtSA8qp6kgtgGRzxMalYyOTJbhIVQ6VLFQ+slGoeZYRM/Go5JWNqDa4BcxLNbNUrxnQTBwLaPEspCBlc09pvWNxbuKY0oJAGqpUxAkIwjx2ugNQ/UxL6kgav6JUJaBANZixo+Xvkwwj+G6qbjVAJ485zeMUHNCwTMUKVApHVUrq+6qKVCYJquWMilI22AfyHYWdzLmYYAwLVWnSSpK2gEs+G9XGxncYjaSoEptnU8jTyUCsjyd0LVBVaHocWnIrkMwvnqPwL01Oj8wjohqiakkLOwFqU/CK6lHDlOe5psxNsfNMbeNMdiPvLS2GpMG8b5FKSgHBT7XoZTM7tXCyxmPk2ICnPRJPmoCSbaPR74q9d2oXS5KCMIsJ1DAbSVTjavUpIBRBclgoBDkBEkgU6EVDzQqKJ7JuipKLas1MRv6u98IUPKbo0Txow0Zls4hKN95LXjOCgOl9M+BvWvQ6dGIwLFkWm7ROJwDMHCOOPc03pQ01iUVUPBFsU4tSEsuEbyDgP4H0gcRg5LMBimEehTDUc2QRylxQUTYnaHc74pzAe9MfjdBqtWGR0GA50uBiQUiGrAC+UhipTSiLYAFRWDRJVJeC15MJwVGq2QioaUGlaj0teJSBz2eKtmIKuvF7zbqllTnzI5nZqUBxmptLQoRY5tJyjsCfZGUS6DJZnFJcGotlo5JP2z0Eavh+kptKkMao4jh38Pki4ExQfP84CKIkmuUq9m4EYwjkmWxXPju8dhyHnANIHCHQRtIDn1KqBjlfE8zif8x45c9F9ccbyDnMKBDb7bach+T1cn/g+3Kc/I83ezgeyX1Pr1O6J5fMVWNLKwCNyTVmDIaoIszJ83Uytwl4rzEenB/4FfoBwqyC2KnFtjZAVJUoVtdiN6w2ayQ2EgRT0ItEFYLEzAXjPKDNNAHjWPQ7BIW1OSeZoAMS4pTcIQQdxhbwGY+NQleAf51b9ht+xgEgzNGmTLNYe/0eItrHTdRZgJ+qeaqusPNF5SqkAFphkwiXRZjRLGT+IFU68prw8/gevHZiZyyWvqpylHEiQLOOr9S6lufCZ45q0tSyXggeRm3K9+CaQKW6qNqNioHPB7NdU2U1zzG1hg6yWf18kqSMTbU86+J6oXOMNqy0cco5UK6HUT9z/hTHA6OIFyBSVK1qkVjM50VdwvHFMch1lXMsCQYpwB5mc3KOfLbEptgA01x1eySMGMeJ8WgkQB7HPa3UOJYEXJTn2YEtzhpGUU/yEM8ziTEac97QcwgzzCzLy3GRrEIoktea76FW2rrmS4OOTSGzPnSjMfoENjkvmvxr1/X3gVi+h/T+JJOa638idnekOHHuYI4tSUYcOyQ+CHjIDDeOYXEsULU+ScHD4UBIELz/aU6cZEqnNvMpKEn1OJX0JA7Jmq4KCM7N4oLBtZRAbbmEXC4v5B4lndDWWZ2g+AzwWlLRIgQNY8XN8+A8wXunBC+C8vrsKpnFQTXIobO3J8+S2iZTzT2Wx39IkolR8YpttGuDdBKuuZXKDErFsq5tEZ0glKiRqhOEfOCwUZxDqVyWNZNNP85LYgFt9jz6zHDPMcEgIsBrbBk5/xuXBNlHxGOjfuBehHsuWmJT8c9/N8Q9khWMxXoaICEOD9KsVEIPiQZK5jBW3rI2qXsDaxaOm8PvftfrtXVx77juXYHX/RUg4JvaO1cdEiK1hrn39eorkKqDmRfM9ZEg8NZkKrbRaa7w/x+v2UEAWPaKBvj9egBw6oyUqgLTLOB9YIUX6FVK4FeDtOqHtb8rVJeZlMC9DwAr4ML1i+QErrFcT0fDPl555RrqdRLGWHfs07IVoOFdM8TmV4O/CuLoupXWmXf3gvz3PxMANmCPkHUNAMw1nT1SrmFiIW2AZ57V0tIS3va2h7F6aBVBmNd9usR6TBHRsrnbRL/D/1oY9TuYRAPpu7I2JPG+3hmh01ciJY81l7GwcOgw3vvBH8Ts3Ap29rZQqsyiWp1Dr9uRbFjWjtXqLEajPup7O0LEomKV+/XE4r5yjLVL5/CFL3wRo6mDSnUZmayHyy9dwGQyQtSns+MjOLa6iMGwj53dPeTyJSXIc6Yg4T8MhHBXyOVl7ghJvhv18dQTT+D5C9cwGLG+o3W4LTFoJFVIbvK+k5qDsFDG6QfejGOnTmPz9jU8//SX0WnVTS9EieFaL2ttk05Skv6rIcwSueQzas9Ee9ku3bUc5MNAMAACndw3cW/c63SFyEbb49rqSdQ3b+P2jasYRhEm0n4hUY0qc7oMUZjBKCneJ3UAOnR4Gd//wfch5LWwbDT36qIqLlQq6Laa8vpMSGIsIyoz0kPpdfeQmUzw9DPncO0m7ZSHSOwMjh0/gXwxj8b2HTz44Btw/L4zsmdu7u0imdpYWFoUJ7BWq4VBv691NYmErgeCy52exm3QrWuuFOL3/s2v4vmXb8s95lgk0Tof+iAA7LusB7ivJmBL5W8WfhAKkE17b/5d86nZn6Cj3Aj9TkciPr527gU0W939J1Sfc91Hp+5OJF6koK08uwSBDaFZAWMlwx8EgFUFrHvpdK6Q9zTZ0F8PAJanW2oxQyKQiDgHD5w+LPFCzG5WBTPJ5LTIJNDP2lkBYDphilOWPKOqAP76JBWhGLyqVj2o/NVenfZL5N8ld9qofw0AfFAxLL1MicbSHsnrGwA+8UlcvPIxZP/1e3DsRx8HcBSfePoiPr7yOH5s8Xvx2F9YAawA8OKnLZz98YPL5idxMfkY8Guv/fdvZGnle74dT1pn8RPfyNv8Vfzuf/95NP4R8E8q78FfV0i8NssG8BROli62ZF9nMB4lGHT62mR1YngZC5Y7FXUnAb54NEXWoR2DAy/wMGXcI9Us0RTOIIE9SBC4LmqLIZrjFmKHFsMOAjKVI21c8r3I3GcWZGAFmHQLoiSuFqaoN5rYpu2IgAoWCp6FpUoGxw+5ePgth3H55lXc3rbw0vNDzFdzeM97TuPq1XUMJw0sHcmJ/atvZVDJzSGwZrC1eRuDUQe3N5oIilmUKkdw7twdXH15gGQcwrOy8KwIYTBFYA+xUsnjoz/9UygfO41//i9/GbcvXcE47iB2h0jYBA8AP3AxVy4j8SYYTSIBvqKhhVLZR6XGpiwncjLqaXFBVUsW7T0b3e0Q16/voNNhFhobW1TqTEStKJYkFrMGabEWiL1yMZ/FqE+7ipY0mdgkkkxMRUKk/U/1JPdBVKy4Nq3rCCpYsnmr+A6y/RFOFwpYdTKoOTZmsmxMxphkaI0LlKa+KLjJyG8zm06yS100p2NYxTwe+uCHEBQq2P3Xv44FK4KPKdxRDHvcB6IesmwYioWmbsjGXh5buSnWChOc69VRJ0EoDLC4WEa3M8DtrSbaoxgT9nomLoIM3xGI+lPEjQhL4wxmbw1xujfFm4MMTiyUBES0As1WlXwLo1iRRUpcMgkIqE0dbbZhe0A2IyQEzyYoyX+zMXEDDN7zAWRPnMTe738W7fYebg/buG4NsVl10PJa6EZT7O1MMB4EsJ0hqvMuSoUirE6ERbeI5E4Pg/N1zLcnuD/M4v7FIko5LqiSPqt2uqn9pCBHXLxsDDsDyS8Ly0VqvAWMtOIRbHrJIYOJk8cgm8dmqYTOsVXMv++duN44j+ub53Fj7WVRsVn+FGM3wXYvQn8vwkzoI1f0sXaN16CGMMyhMpPFK6+8gnqzieXVEiyPYMsEtWpBFv1Wi4qMCGEGyIUuOt0YC/OBbDpH0RDlSlWsXjvdSFRuBVFpBwgzNbjZBQyjsTAex4MRqrMryOSr+O3Pfg7TmO81lkwyO0ji4r4AACAASURBVOtg2rORDCyUqlQqWzg8k8d3P3ga9U4fa40BLq5tot9volb2sThXFDB6r9lDO+oiqHJsWsiEbPxOUZoJcetmHb6Vw6gDPPzgIjJeV3LD+yMLl2810OAPMlOUCrPIuVVcv7qDUjHElcvrWFh0cPhwQTYvOzsdwBvg1H1zGI0jvHi+hVLhCCxnCf1piGTSwO7GLUR9H286eQrF3CI29yxM7F242RvodK+guzeVnCYq0hdXAhw+PYftTheNYRFe8E40eovYbjgYSpYsyRm2zJvSUKeqkQ1SKlAnkZA7mL84ZsObGyWCvwSBuQvjONduqm7KqSAz6kjJrLUsLCwuSgYgARC16lR1qDwLSSIbThXycGOkGyhupGSDKWCADlZVQmrzWBqLbAamClkCFRzXppGf2oBKlgeHuKgZFdAV1RbJGjIn0Uta1bVUfLLYIwAu7hE8JqpyTONUsvtM457ECWniGvtiUbuanNs0t1PADdqwpspGUaQaW2azaeTmXPOX1c6RpCYpcaUBPBKVDi1IxUqXlq1iO2vmVlFTx9KQ5XFKHSTgB/u/NrwD2YlEYTX7RcERP1E7a94Lgnep6kxyjlPzJSk0JJjVlOYGGjbsd4L+suFNc49MJjBB2NSeUtSqYq171840VU0r0KV2pmpHyzlKr6sol4wdMAFL2aMT9GDZGSdw9mNnSeTiHt9DJKCpyQ6WvGZVRgkZ2GQws4EvTWiCDrCQywaaw0N734TkMc6RBBOM8swAbqLyJPFAFNUmV1TAdGW5awPBzP20uPUI8nAh1KY/P5/3WZjmYuul9sF8r4kAgGptRtCFgDe7G1KsUHVF+02xx04zk1QVLqx2x8Iw5prIdcRFSAWksfrlOfJ8lICkoJvkPnFsSwHJ7GfNPmITQpmxdCxIc7MIzhAwVLY/xzVBYLk/0thI8zBVLavXR8kDCv4aOyVR894teoQsYYgBqpRVBaQobCX7kqCp2kSndkykaYgC3ZA0VMlJ4FFVwvwsBQTVVprAqAKXRn1LBSAXNGMVrMxdnbIIeMozQGA10mNIrZxFBUpQk0BtNJJxk1pEpz8jaJRmSXNPKo4CptnEfGZVfnIfxBGn45tfMhZNsShZuBwDJkQ5bbAp0K7zhqppdazxPmpG+F0gVaFJVdTKeLcsWT/4GToeFTxO5yWx70vnE5NdJEC5T6WpAlpsbKl1tYKhqmgwbg4uxwUtb1nMJgLoiELQkHzY8NlXxwuhRwH96UQbbK8t+nlHCGimgA+PUyyZOaebeWa/0OZc4BFcvnucvL75MJTpS8gRxqJbgd/0+dM5QkBHIzkRQoJZjwQENDnN2ijR58IiuGZU5WqxrY0OXmu+nupOyTA2gLych9iEqypGQFMqSU2mL92LdP7V+WYcj/czwdOsVs2YVTv9NHuM5891OVWnqDWxKlw5hvi+aZayEAvM8yQELLF/JrlOVQyipKbCgesB35PZ5IO+zhkEQM179ro9yW5N85tlbea9FAKhnpt87+oF5XhI7y2JSHyWea9IIBVgXuYSB7lcTsYLZ4P02si9sG0MqCRhLcGzN2smj4vjLGXY00lEmsQcHfFIFBusP1LlNhuRYTaQvXGpUEDgZ+U6Sr6fzEexfE9QWK6Tua9iBS0W20rVotqIaoq0AU6Laj5nfA8lMtxVb/N9aP/Hfa7aVSthSOd+JSF1Ox39fN3l7CtW9HVq3a3qWAVAU8ATzAg281naAFVyQyzrFdcZIU1xvPFe82dUvQuhhbnBmX1rfxIXhiOqeHWdo4InSwVOJqPZdCS08rrwmM1+Q3XN6pAhlt8COOu8zzpRz1HvSaoOE+KEyWDntVSnE9qzK6GP5EDmH/I91AqdBGM20dUfUsa5USBLw1g4NXfn0sVH3v5X0ZnRz4wjDLo6dr7el5cvgKd67+sbuwLtP/pZ/PJvvgyc/Cj+/v/0KIrf2Nv9tf9tWslT7VuwbVRMpq86n9z7+vNegRQQpk10I9a8YILCEhH0532Tb4HXEQBOSTivBX/T7/dVvyYWJV37UxvoFNjh6e6TZWUfqldK6nuhj/7HAGBhnuqyx/0v12fuiR0L3W5bSLE3btxAozHctxXe/6x9AFh+2ZCddT90cD+pjlfqXpL+u6zxYgmtCmDdf+gxC4gjil8FkdVOlv/pawRcOnBOq6urePs73obVQ4cQBAVxT0u45nEPMuqh32uj326i125i2G0jGlJJOoRN8DsB2v0I7Q77cg76vRHCrI2l1WW86z0fQK5YlXWS96rfJ1hJsvAQhUIZuVwB/X5HbIrzxbLcA/Zj3EwG0aCNqy88g6efPoft3SbixNPerSH40jHm3d/5TrzhDQ/INd64s4lcvoAkGcvx7m1uo7awiOJMBVlGMkYTUeFOowHOPf01XL+5ITUmazM6ClYKWTR7CtKnQCaPJ1ecwekH34LDx09ia40A8J9IZu4+OC/q25T4q9dfWqsCvuvc5WAs57+6Mo8Z5sDOHxZCW6mYx2A4RiZXhM2a0bhtsVfOVlSQK6J+5ypeeParWN/Yw4j/KEpfxvXQWYn9cvYEIqmD+FWt1fDod75L1Na8Vv0OLaB92F4W7d1deNkQxdqsZOkScA/DPPKlArr1Hfzuv/tt3F7fFpCYVtu5rCe9h0oxj2//todx+sxpAdfbjab0ACozZQF7uS9lDSu1vuejP2DdyQiZSJ6JEqMce0384Wd/B+0BFdF9Xni5bnPVPIqhChcoVErY/3EzcAX8LSAbFgQAzoRZEV04LmNaGC8Wod9uYf3mLTz11a+h3ujI+adgqYC0+wpfFWOzyk0VwErgUOBXlb8mT9zEAencYHp95jUpkVYMAlP3tAOfKb1CaeroBCrzh8Q1OThzcllwBXUuYv3JWtiTqDr2q+QA5bPVfl2fUdNrOfgZOs3IMWt/6+5n3SWQaC8onQtEvCLRSbp/17girf8P9j8O/v31DQATgPxfj+Lx7z6GD6e5vv/qIpKPAp+yzgL/xQFgAHz/73gS1pn/UnDtPQD4W2Cf8Wce4sqKhxGbaA5QrHjoD1iw04YUyAU+bHcK25vCchLEnoPhOEHSj8H2iudZcEMLCZ3GXKrSgCBiRipQzDjwywm8EpWbE1FGZv0Yq6t5dHsd+GEB3U6E0Cvj2a9uYON2goWZIo7VirAQwSoA03KCxLNRzviYzzk4dthDZ1xHX5QXeXzty5tYXCijVImxeauNcsHHkSNZXL/axPLyHE7f9wAW5k/g+edfxAsXXhQrh96wj25vip2dGHubHrbWRpgMbMzOBAiCEUJ7iOVyBX/vJ38SxaOn8HOf+GUM95oIi0PkqhGm8QCv3NpDqxOjHASYWcmJirHfoXVIgpkZGwuLGYwGE1FKc26sLrnCWG/teJi2F3H5pW3cvNVAt5tI02A0bEsj2M/QRo/FvwsaBGf9KarlAHPVKqzEx8bmjlgpM++JTXkBh6aaJ2WR+YUpQk7OGaroWMyPkRtO8cZyBu8q5bHUHOFMroC5TAgr6AsAzLTLgp2VTF0qT6Z0YGWDwHXRItO/UsHCe9+PJChj91O/gpleA6GdwBqyYScGrtr0IOOJbT422R0Pgwyw6U/wggvc9BJsYoTlk3Owshau3dxCPyKpwEW9EeP2xhDTwEc4BeaQwdnyPAbnb6G2M8KJoYU3FjNYXsnCLdJ6Va0YqTojiCbNmwnBJjbUfAGB2SOUnEs21GlFhxGSrCONrsHUxuh9H0Du1Cm0P/3/IOnV0bPG6NfyuFW1cR13cK3dwQAZ3Lk5Qj6XQW0WCEMX4+YIfjvBIX8Wye0E289tYWYwxVsreZys5pDLxUh8VSDbCRdDV5SaBNfJkmAWAkFTNkzDWTLbRpjakeZwJA6smHbiPvrZKfZW5pH7wR/BneYLOHfxKVy6eRP9JEZQKWFk27jT6WI6iDGTyyJwga01YDSgJYmL2fkC9upN7NabKFVz8LJd1OYDuUe8eGxArd3cRpClsoVNYAtvfvMKOt2+2BOvHFrG9Rtb6HRoWwkUMhZyyGI2t4R3vPt78dLNa7i69jIC18ZsZQmun8dnHv8CWr0YjS7Vtb6ALFFziqRHe3YHhayFM8s1/NC734pWf4gX17bxxecuAdMBzhybFftAtv3u7DTQ6PaQzSV4yyPH0YnqQlLggUaDGKMB0GsmWJqrIMxQpdzG7HIRI2uMxmCIrQY39g7my0uoVj006yOce+Y2PC/Bg29cENbdCy9s4w1vqsDL0EaGDDw2on00OzYSL49KKYfdzW3sbndwaK6GcmEVw6iCCA2EhV3E8Tbu3Boh49JaJ8Gb3rCCeLqDyIoRB/No4Z3Ynixh6JTobwVvPEaRGeVQC5yRlUEvySJKqL6g3fEIHsE010dEECEGPFH5Cv6kZZwBLhRaUkYcm6Ni2czrLWoqtbMUBaEBIvhXsR5lk09yf1URy82XKKwMeMaNJL/Sxi03jQIUs9nMH0hDkQwebYSLTadRjwjoamyACZRKQ1EygCGgmTQ+jMpICCKm6SivNSiBKjJZ4Fv7G1z+mthCSRtXmfOioDNZf+lGT+xhCaATSOZ/zBElJUQ2xFQnqb0twVwhtxhWoWxNeZAkv4hNUdpsNvZJhmAj1o8Os0q0MCboKhbdYjep9qEEZ6KJWoLy4jpTo442WaMEV7Vwd/btuvm9FsLMKFTrW84dqhjTjTyLX4JMog4yak0vo3nGBKlEzWZUBdIQNzanKYAhgKjYBmn7SZTVPAfT+JdbK41zbbLTXYH3TCyuxc9amAGYWraCXXKP9G5YFi1kNdNRigoD5sp6JJm9FjKi6FLQkFMigT7DFxfghveWt4NAhQD1tLQ0tsDp9UkbDXLtJwYo4thLlW2ijjO5olK9qEUYbzaLFB27mnWVAgOSyyxg1ESuqzCofWYGaW4qnzt5tjI++px7oolkCQt4ZHJBqWyjeo+ggOQZ8/lglqjkdiuIQ/KAqBMNEKGWZDoWhGRByzEDZmrRpx1tAWdNXq38XRoiCtpzz8DTFDBd2OsKtqTMWX1viP26qNoli1fV02njRZ3ONaOXx5NxuYkz49nkZ/I4hFRiGkhqtavzDu1GhW1s5gAB6Fy1kFX7X54bxzGBVV5XKhuVtp+OzTQ7lQAwz4UABYkaQh6QeU1tbzX3R//ks5oynQVclShafXY4/tlASjNgUwCbc5E0j5gDSltfTwtY/j7vdaqWVUBQCQFp4SvX1IC3VAkS/JH7ZWxz9xUIxpaK4FQKrFBNzmOV3G7X0bxpjo2Y5xrtqxSpjtRmAO2DeU9VxScg2HSM/lCtq3ltCeql+bccE5ww0mxgqhuF9EFLcqqLCb7ze0OYyzIT14DGYuNuMnPF9tvM/7xnmm9rrrmpHARIJYkElrGs1vkiXTPSJiTVkykwSvtrjksZEwJUaia6NP3Eon4ipCCOK3FKYf6aUT6m81jqSsH5QQgMtiq+5XnlfUqV/4bQwhiMNJtYSTe6HvDey9gnCYhjhaCpgL/KYud+MW0kpDbYqTpbbKapUE/VAZalGXOS6apOGmIxbpTknNdo385ryd+lakLJEqp2FwCfQKohvHAOEWtwMw/xOOjwQ8cLEkIIvHLE8TlK50ghXrHsEkU5x2uinBezB+CtoUU2z5XPQ5ZzF4/FzyAMsroQyBxgi5Veq9OWnGA6E0nW/ESzaOX5IPFwMtS1Y8qxqhEntWoNs7Ua5mo1cXooFvLI+llpYPKaN+p1dDpdWauoEC6WSjJ30SVCLRo5FiaYjqmENUC76wqAq/c5q8cgOb68Zpqfzq+Mn1Xlv3kWOR7E2eVAk0vIcCYrTEgPsl7QNegusSO1zssGGQyigVjyp2MiVXTr9oeEMVUxS83BdVreW20tBZhNaL/oyHpIIiVzAgkAy7pJO0D3LplAbMR5/MYFI1XAyy7HkP7S51r2AcyDlvVLM9C4nqXzIO0KJXLBdgSQ58/E9WM8QblYQm1mRmz7eK3bg4HkHBLQbrc7QkpI86zlWEhGMtnLPLHT7//AX117Y+cz+OUf+Flc/LOOIKzi7N/6x/ixv/0WFO8BwX/2feq+iD/+rSfRxml8x8ceRfU1r2z/7sfxD3/uSeBt/wv+6Sc+eA8A/guMeE6lGZIwLWDGsTFnCLv3huVf4GK+5leoaCT4S6to/kmraFYwjKn6Vv967hP/3Z+ygL4LBCthVAEbkkxJeEszP+/aP4uNc1rfmT1ZWs+n+1ghGv0pAFhKO4PzMMLM1KgkasZjjWNhxnynKXE4VCk2m4x3U11gGsQg94AFh9QxSmESEvJ+jq8CvilJjgTFdK+l8QpKSGIdI9FShiAroK/5mfQHzPfSnxQAWMlS3IzwtA8dPYp3vusdWFldEbtjcbfinpoA8ICih7aof3utOvpdqoC7ogK2SMIVYt0E7fZAANVhxH3jBCuHVrB65DgKpZrk0bKWJDCYzeURjbqyVorAw0QVcV84iYYYjAbwgwDFXAb1OzfxxSeextrGrrpA0TVT6m4S+zwcO3ECb37rI1hYWBCCFt0XKQwgQH39ylXMLy+jUp1BEo/R6/YR88/mLs4/+zXcWb8j+wypF6YTLCwtodGsa2yetIFUwcueH8FTCryGw5HaYNPVxFCKeV5SN2KKnA8EGQ+5IBAh0ThK0O8PhTBPfPb7f/hHsHT8LPz8vCh8o2EfzVYbM7V5rfPEkSUn17y+s46ESufuFl78ypfw7Asvo9vXfGleg7GowxWm4z2diH20hUp1Fm9/57tx8vRZFEtlaROxTrBtD+s3r4vyulKblTqH+ygh/doWblx9CV98/Pewt7MrUWh0NvQ9rcdnSiHe9+jbkS+EqDc7Qq7knpHxk7w2Ws+QDE8XowCdVgu9ThOFYggvE4g6uBDw8y9jt96X/Xy5XECY9VAuZOGzbmJHXDQC7D2H8IKc5hjnivBJAAxpBR0K4EzVNOsA5lKv31rDE088hb16Sx8no+RPVbp3LZtNK9AAv9InMsptvoa9rv3IrxQ8FicdBfc1RsrMKamVtNlLyhhSVcmBmcKQ1Tk+HAenjy7CcyjM4TlQ4c4egjoUHgSAdT5SoqR6Bh5wctsnSeseVvpPpm+V9kI4P6Rz1z4AbPok+zX5AaLpQULJQUD49Q0A/4+fR+Pn/+MA8MeGv4lf2jmDyksbeOyn346Lf64M4D9LAWwA4A9t4B+kqlcBoR8DI4j3v1761F2A+Ov9HMClX7PwqSMNfOI7X/WbSC2mP/74n/4ZDryv/Hzxt18DRL/muAWs3sDjC49pRrL53LMvfp1jxiUBzQXWFmXvIjZwBmcOHl7z8f3zZr7yx+579faB5/RqxfS3+vbiP33880sO3IwFO8upnxZdMaJRQkxCGOUUj3lZKkqnSDwH4/EU1jiGL5MKVWwyM8NzA9AF1x70UPKmWKC97MoYR87Mi8/+1vUBWo023v3eZbghcO6rDfRaI1RLZfzB791BbziVXN8gBjIOrSM8HD5bhRu6mKmyodCBHwA31usYTy0M+iPMkrkT2+jV+0jGEQpFB4vLIRxvjFaDmRZZPPDgaYSlVfyHP/oygnwGtzfXZIPSbU9x7VKE1pYLa+wLc6pQiFDMWii7ZXzsp/5nhIdX8c/+xT9D3GkCdh/ZcoTFxRCW7+Lly7fR25vCyiWot2J0G5aAqPedyeLYCZ3UWu0J2t0x4CbIBPycPJxoHmu36rhxo4F+HxgNhe4mTGZpIghQQvYMc2Vph0hbYQeVcgmz8/PoDcdi/0uLsNGQlqlEX2Kx5y5UAlQzOVjTLrK5KY6cyGG0M0GpMcSJrovVxhCnPQdn5vLIF11eaBDyoDpR1C0EOaZULliYuj66vo9OrYyZx74Hdn4OjV/9P1CobyDvcel0kLi0c6W2lnaImkvqE1yaDJG4Ngaei44X4oLVx8vZAdYLwNm3ncL19U1s7nZRypexvt7B2kYfrShGJgaO5/L46Hvei8vPv4y1p6+jvDnEkcTCmWoGRxfzAvoRGYudBFPXUttVqmOmFuyYF5Fj3hEFLpXg7NH5BG+pAWbTPwjRf/S9KB47jP6//S1kunVE0yE6PjA9Oo+1Yh/XM32sWzZeeKGBTiPCyqKHpVUHzsRBa62POaeEmWkBgxtd7FzqYLY9xYOlEA8u5RDmaTsi7Vq4Exe2IPWaX5pYtMy0EfX6lD7DL4dAJsHIYw4nN5IWvNhG4gO7C4vI/NiPo7H5ZVy4+iWsDXbQC7JotWN0OwkG0yk6DaqUdfHsdwNQUJAJHeRKVMpwX+zDzTrwckOUay7urG8joWX0kEpxoFwsoNVsSFP7+LElabzt7HZFcTtm1WU56A6YUxxjPpvB8dkj+MEf/ns498oFfOFrf4TQtXFy+QRNWPDpP/w8pn5OAGCHjS3E6O9MEDWZ0TxGtejh0YdP4yOPvhW7rSaeuHgFX7xwBSuzGdx/6pBsvNf26qh3CaKRfDLAW9++jM6og3onxru/7Q14+cIanj23jmbdRX/AJvIUxZKHB95UwSQZYfFQDi9f20A0ZEBMFqfvm8HWnS7quxZ29/pYXg3h+mx+DXDitGbxTickWnjodCLsNUcy2cVjV2xlBoM2ErF2zMLNzsDOtDA3RyLLFNdv0i5mikMLAVZqNTzwQBUbOxtYq+fRTL4Lu1YVjekI4TREztrDbK6BUrYD35/BzS0XnekhDN0iYpI5CPDBE5vzEWHwOIFPgg2zCc0ULtw3KhtV7m6UvGxoMnOEdkNqCbnPsJVMUYXqRLFEgNkoZFXpazJuDYisYIg2wROC97HaD4oVjih/tfmvijb1eGRWnzS2aV1p8n0VklBAhuQHAmbclPJeifG0bP6YDULQ3QBhRj3K92RDO83ClUeZKKSxfBb7TgHFhaIom1q1WOW6FAnzUuYE0+AVMJmb0xRYlixfAyULK5IfMN23nmbBoMoabeKy8SzFtUOgPMaQTVgppCFZmAToU0M3yW00SmEeE4tYBUUUyBNA3ChaZXMrKjqT1SwWmJp/KKopvtbkP/F9+7QaJXBj2JAZrg8Es+OpNtQF9NEaXN5TQMGJ/MeiifdJrpuxhU7zL3kPOA5UwarqwZjWviwipMpPs1r1/gkAY6yEWMTTflzKfWOLKwolXi85FlUAi4LcAFBcKdQySLOBWAQpmDg2Yysdl3oyYoF9wJpXlJmjsdq7CtN4pAQFjh9HM0xVqUogcKJK2tgA9mKjqfbfouQ26ifJuzV5k2IZZCzTxXY7GpmmBQFYS9R8kpO7D/YYM1dmugUZuee8JgSGuf7k8rl9VZ8ApgLkquWvZFIadm1q55w2eFKlrRyrUbgpmKUEDbFPtm0BhtKMSo7kFITja1lYcj3mvwmwaux41VaVcwJtyY1qkTauLo9fnzU2MVKgifcrVfoqcSCRn4ui0dhQG4KwPOvyeQTCSPKWcc/f1wxgUX4aEgL/FBBWwA2C8DonsAnF99k/H7GAVWs8frGxwfcnEMrjGESqnOR4lSaHAIxTcUVJc9E5bqiwFMBRrn2aXazqXgKWKdjCZkJ67hzzfK0ci2QlmWzwiY5jgpcEfHk/IqMQ5DEwZ0usmqORNLWo3svRroyWYfK7BKpoex+JWlfmNRbLJhONcz2Vp6IAdC2Z18QqmTbMvDfmWhBE5jGx4UIQUYDtIBQ2DoF7vl8KyKdEFc081hxaDi7azqVjXppxxgUhtYJmg0TUqSrLMGpWBRN5rXgfUlCX9ze1yVbLbqpfTba69AeN+pe7I1o60+aYDPuYWdu0P1drr5T4kQLzfA2fF94nHp8QDJIE5UpZ7ZiTqQCunK9l7BpWPucfkpU4vqie5efLOKEyI4rE2nB/nIk6mqCwqvFFOZuC1QeyyaWhwXshBAXOKarOTElVMgcY5WpKpiLgytfzNal6W5obRvXMz5P7aggWqZ01SSdCGKLaNLVxN2uIEKF4DCTniNIixkjieah+13WaJB6DTsoxC7mC58m5R0gp2mji+/P3+sZuPVVV85mVzGYqdqOBzIf8nl/pvec8zExaxj2kanknQ1s/7r9pL65zuIwLM7bS6AEql/m7bChxnuCY5P1jVjHvPe8zCTl8HYFrnkvBPPccjzs7uwJkBmFOxhMtzZnFLpplUV37YlXHL95vKm6LxaIhiqjLiWbfuliYn0Muq88xz5MKHlkbDSjPuUrnF0cagSOuhTy+KBbgnNnfmaxa47ERSQCY4C/3PHwGG+2uPG+8zzxnurIwzzclkaXjQtwyeC/HEfpUixtSgai2R315rju0uBYyn4LVQg5Mkv+PvTeBsuQqzwS/eBEv4u0v96Uys6qy9kULQoWEJNAKyBhhY4PdthiPF7B9MFa3G9HdnrZPD57jprE9sj2t6cHGYEMbg21A2I2hWYWQLBZJQGkrSVVSbVm5Ly/fvsQ25/v/G1lZooQElhg4ozynTlVmvXwvlntv3P//NhQKeeQzOVk7LJKyLOYYZlAuFGXt4HijXXeBDcks40vU9YlfkseXdtHf1yfjhNeK823i+uuevYnwQr1iAwC+EId+6dJzgEt//pt44J6HUWsBzlW/h997z2teBC6f6T5sXMeb8Y57bsH0017Xfujj+NL9q8DglbjhDRdCE91f/Hq2KyCEVAuS59tvp1A22b7Ca322X37x/7/nK8CWBJXAbQMEdxhjQcLojzAQ/EwAcOJWsQH+Pg0APqsCPpsBzAuakPI2k5fkQhsAOCFzmkaZAoeiTlf3BwWa2VPg3pSOWUCzsS5CkxMnZ7C22oRD50dGZyTuTcahSvaHxsEpcdg4C8wYojNB201uRcmek7WtLy44Z+2ezwLA2iuQSAfZI5pcYC2jYTFvlv6pu3bh6muvxuTk5EYtIETDXoCeAMB1tBtVyQKmFXSnxSzgFkCBkmTvkLgVoEF3vU4XrV4ErzCCm/7VL2F86zTa9TU0Kmtot9pSM64uz8MJe+gShOwbgUv3vf5+AZUZ4ydOYDRuiwAAIABJREFUgH4HsyeewNe/fh+WV9dlb5bJUKjBfS5rclvIiINDwyiXy8jJszmnDkuWJbmz+VwW+VwGoCMjmOXL/ZCNZq0qZC+SSzUCiKrTrGz5KmvLKOTLWK8sCMGPqmfu5dfWquh02a9RgZKqhOm2w21EjKnxPuyfHkJffwllycbtYGZmHrVaB6XBQcycmse1N/0cJvddKiKe/qEJNBtVZHJ55It9WF2cR2VtCaVSv+xLYytEf7mEysIx3POZv8M37n9UIh7ZY+S+WMitAgCzEyNSGBmQBEknJiYxMjaue0THFkKwY7uiSOc4T6c9dU/i3pV7v3YDldVV1GnxLbUm98ass5R4mfFsvPTgAQyMDKFH9ZCAjGo/zX0mif2ddhO58gDKAyPIZzNoN6so9/dhaGQMteo6FmaO49ij32YqG3Kug8H+IkXAKggQ4jf3b+z1unA8Ar4FZIslAYDFAjqXg5fNa41CADgMxJr8zMwM7vnKPVhe4RjRL53j2ufS+6OZ8eLwKT9Tu2cBgGXeGgK3iU7RnlJCIFGythD8DEkyiViRzzFiKhWOnAWAhbPNuoLEZAu4eO8kiBqIillc00hKYQwoXcbopqNiAT3+lNApGVWpQWVnz0vqjkRivMml4JkA4KeDwIkCWEUthtybrA+bFME/3AAwfgdfrf8+LjnzEfz+uz+NE31X4jf/09txyZnbcOCSdwL/TjOB+zoddMjQf/IDeOP+t+Izz/rofGYAmMDnG+eTHODzve7cn537+vN98PkUwLfi/X8JvPVXNhsrn/u+zxkA/uX9AjZvBmZv/cv3A7/y1nNsm895PwNaz5/ze/r5L/32pgzkFy2gcfCiYdTbdcRpgkcZNBotNETNKjFHKJYy8Oj6lurByVjodEP5uShqUjHKfWnkvSzybglWx8by6XmkQx/Dgym88sYydu4fQ3U1xDc+z4dCgEuunMTp5WV8/Z51FJw0SrkSnjjaFAsJJwwwSGtpqlsQIjfmwC5S3cOmJ60VgI5tox70kM/HKOVsBM1YgFhmq7BHkC/aOHT5djz1xDpOnajiJZcNYXrfITx69AxOzRyH5bCxEKPbjvDkkR7mj7M7kEHRy6C/PwUHLQxki/jVf/Mf0b9rCh/+5Pvw5IOP46HDcwLs0fI118/FPYTVs7HOLDqLDKBB2RyMjPg4cEEOI+NlLC3VcWauCittwQ/SqFcANywJU6bWCLC63sHM6SZcZim4ZKZbwkbSaEhCrGzW2JI/mMu4cDMucmRyxzYq6zVpcFtsCNu0AevBdXoo9zvYNp1HvhAil/XQW+8KWGmdrsE7XsNEK8YFZRd7hwrIMdvZY4PzLLAkvL4oJYx1Ari1kSL6bvwJxMUtaPzVB5CbPw3Hb8NJeaIWhqs5pWGUgkvFX9gBbKq8qBLIwk+5WMsCp7JdPFnoYalsIzWcRye2JI92YbmNmbk6uq0IGaQwmLGxZ2wAF07tQHuuiSfuOYbheoiJbowDpSy2j2SRyZNxFAnIHIY95RfxFKTpzKYXP5sPIsYet8B+cqrAY0mhl86g++ob0Te9HZ2//wi8lTlYZKg5MXrFLBb7gJNFH/WpEr58eB7VTg9j4wWMjvoYKGWwfKYJp+vB7QKFroferI3KIxWMdSIczLo4MJ5HziVbCkhFBICNFakTi9o6Zq52aCFusJEWwi648DNAkBY5Bhw26awYjS1bYd38VtQf+SIW5r+JE715zLoWTi6HAoi2bVXulrwi/EaAXGZMLMdb3Tp6cQuR5aDVYWbtMDrhOjqh2tGFQSzApUdWXBgi67Fx7iKfz0ozrNVqi8WNWPEQrKYTQDrGwYkpvOLCq3DxoVditrOK937wdrSqdVzzsqsQRWnc8YUvounHaPYipGhVwwWkaSPVTsNO92SuXnfpHvz8qy5Dtd3AXQ89gS8fPoYtwxlcdHA3VqvrOLG2jEyZzM0Yfr2CoX61DV6ttHHNFfvw0OFZHP52BSsrxMqpro+xY5eHkdE0JicHMDE1iocefRCnj3exugBs28WGYgZrqzwvsvwCZPMRvCzg5anWzyLyHdRWe2g2QskfdrwSmtIXJoDQETCHe/m0m8XIZIxsjuuHhU6P1oUhCtk0im4WE1MWBkfLWGsM46nTh7AWDqKXTaHtp2F1jyMbPoLR4gL6iv1wMntxankCdWsL2lFaMtwiRkinOEY4nrnN1xwPqhwld1f2ZcKtVcquWPay0WnUwMaKVxWG2vCUXFuzQeSYIpigqidLm5PSBLa0kS3NTAWKBECkMtbYmMvmUvyA6FDA1yhYmWQSSWOfSkYCiMZ6iE1mVTDrxo//x/mY/I78zIDFav2kDcuNzamxiBH7fGP1KdkeBgROFDOJhSOL1S5tPkkMIYjA5iaBUtoZU7OqfkayrgqAQitkWvtSFShNYLKFzfWgo4EoBrU5LEpRAoqRgqq8NLR8JRCrwJwh7hibaGExk0VtrJyFKSkKIT02USI5nH9qUukShDT2lfKaBBiWTbJ+No83KYC1waTWjxuKHZ6bUSIlttxybyVfWAEBtbrVwcOiiU1kfiVWuWpTpwC3gE9y3xU0VRtUbWuxOCVYLmOF980UGbxPQsgxltSKr6vCWiy/oUBWAhoTnE/AEn4WjyOx4OWbnG1maEHC9xUQMaC1qiv3V5rVZDIbL0hpnAj4p8eWZCKSzMbzS0BV5ooRoOC9cY1SUdRkxnpWzkXUaSEyKQKuaukt2b+0fqZVqOFPqzJbrcn0YaTWtUK0EMVfTzNHk0JLwB9ly0uTwLCvBQwVkoferySnUTIn5bMVuNwAAE0+ZQIkSwFqih95mghfgjalVK4pIUQ+lOpmIZnpvVSwhJZU+rkypmg/TvV5l4x/Y8F9Tk64pENJAUigRexrjasA73di9SxqcBkIuo7pZ6iCTtTELC4FoEvsv5XgoffRqKFJYjGZwUoY4PXUwrYb6DrG17KxIuOVwLSZ50neb5K3vTF+RSlJpreClAlhgselijsJjZAxmYBtnG+i0DXAt9wTzgvOZbHy1rUuxe6AclQUlDc5oyQrCCApyu1A2OmcA0KGoFWM+aLtMy9QogIn/Z0EG4JBBFV5TAKqMS/WZO9y7dYML0eAHLXwU4Z1cl9JUNkMdutd0eug91vBywTYF6DVkDt4DRKQSoBUA5TyvYUYEMcCCnIsbDQvyBQ3yk7eF7HhNsU677eoSzn+ZGJyT96R1/N9hIBj8qv5mg3WulGG8p4RbOPnyv+bsUKgTkBHKpk5bg0omiiAE/JIAkpyfRRChbEZlvMlQYVjQCyRQ7lmdC5IPoPzQRqgrlrsy7op9ZCSBUiu4JrLMcTPyeczZm1W9TlzwxMWO8cGgUUOGL6fznmdoxxr/AeB7U6vIw0ezlsCzmIjTrCQqlduw5kBKySxs24KSoBK5hGtwWlRH6gSmGOIRAmH85dK2kiaZpqxJQaCOh4IJIp9NzOqTf6fAZ8FEDXPeHFFSGzZqMoXdwhVdCfrG+e/OEDQytM4f+i6bwsALLnLkvus+b3JvJRnD+eIWISn4BnbZjYxeczyrJJzIIHZ18xIWWvoSqESJ54rnwn8rLSt5BUem9xjZgszL9fSZ4I4VsgxqMEkry+vu+Om5boRmO1xL0Llkaj09brzGKUxyWeTa0gBltqAMw9O1xJtnvN1HP+Rr3uKDTtxs9byOcr/5/nxb/neVxtuacbJ80ZV+kIeNVnbvAcC/POZnVKyg+zB2HjnmsC9jtlbcuDy2SeOBZEeJzPWlTihmd6v/Tf/+lm7TS/YC54FuMT8p/DeX3o3jrRcXP/fvoKfuugFO5If7Td+tuv4o312P/CjN+WX2DyPOCnkSJoTh5kXv34QV0BhG6BB29goxnoUY01qqR+9rwdv+y2j8DXWrWZf9UwAMNfqhOgpdfGm/V2y75I9qNmLbr4iEuWwKac3AX8VACZ0RRCHz1p1FOOzieAogdMo6uLI40/g5KllEYqQeMZ9Jglg8kdiTdShRGptUewmgK1xKEqUv7Huq5I/rOEkGsoAwOJoZDKDCQxLf8DYQev+MYlbMjWUmXk7d+/F1dddjYmJiQ2XGnFG4z6h3USn3UCrUUOzVhEAuN1gjFmTjTQBgMVN0bgEsb5tdHvohlnsPHgZxrZvQyZLJao+v+nqUq/VmFuH2noVA2OTEiflZrLSc+TVpJBmbXkBj3z7fjx57AkhhPJ+SYSVpXFg6ihiSPMmgofP62TfQVDaEZBXXdi4yrz08iuw++DFyBb6UC73SQ1JRTKVwI1GB/0jQwJyh70QjdqSKFBXZp7AQ/d8Dqdn5kwMhIVmhyIKrQGlh4wQl168A1dcfhCloSFkcgXUK8uYPzOPudlFeLmSCAmygzuw6+JXws31w8uUhTDnehnki0XU1tdARxLus7gvZgwGNWJRexH//NmP4777H0Ot3gOsQPYafpf7PvYGzD5Ndp7qIse6l3smtSpWdywVj2pfJDEOlnlvbMG5T0pUzdo/YH2iLnLct28ZGReleF//kAoJQNwgI9egsrKMysoSxia2iH0z97d+tykONQTXu80aqqsLqFWWRaxG4Ugmk0OPe1pxG0tT+qAZ1baHdKYIj4B+QRXAagGdg5fJaY1gaY+BIPPsmRncdefdWF6pbDhuicOLRFWZGsMAwKLaZ81mxBLc7yXiAu5BuUfWtUH30xL9ZX62AQhL/BN7EnydRhay50UFttibhxQ0aPQQ87F5nCknxrWX7kYKrNMyAgDznKliVzcx9tXY80galOwHngWAk36OEiu54ijwL3WocRnbvD6d799SNxk3sM1RM5tVvz86CmCyVt72N/j0u2/eUKp2Tn4Gv/vq1+G2J/XCTP/8+/Hp970F/V97J978G7fhTvPz7/6oU7AzUc2e89pNKlhVyn5nBu5mMPX7A4DPf3R8ryu/pmDucwaAN6uVv9tJb7a2fg7nJW/1IgCMy1+xHXOLS2h0uygPULkA1KtNsaRlBlXaS6HUbyPl+ogJuojNuyMATCYbY2jAwo7xIQxlB5Du5fD1Lx1Dxg4wMZ7Cm/7VLtRaSzj1ZBdPfD3AwJCN3ZeWcHShghOPt1CZT8GObPgEObmotVqYKOVRzGQxu7wKq5xGdiiFequDQtHD3GIbcdbC6LYC8jlasAKVFeYRO8jYyiT30sDEli04c6aLM7PLmL7Axd6LL8Ujj5/C/NICrrxyP06fPoGZU4twwhE8+s11+E2PzyNYVoCcF2PbeBa//Pb/iImLduEL934Cd33qn/GtbyyCrnpOqoO+cReFsoNMysZSpYW19RDlfBoDfRa2bktjZCyShmZlPUS11sTU9CgWFywszTUx3F9Eq9vCjn078PVvnkKt2sS2iQEUM/2YObmKU6eW0e5w4aUSpyjZWLZNdlJbc29l18YGN4WwFmzal1oRsnaI0QEHV9x4ECuNGTQaFTh+hIFsHtPDWxCvBHj880cx0ogx3o5waCCDrcN5ZDJ8P9o4a8MKKU+UrjRi7bk2KqN5lF77k/DLk+j+9w+htDQDi8oJ34Kdc+GDDz42MTPsziNl9QCHClc2KXOIqfBwgKoX4aTn4yu8HtdOoldy8NRCFWeWajh1uoN0O0SaWcEuQXxgR6aES6Z2orkQ4JHPH8NU18JYq4eDAy62bumH61K5xeBNImeaDWn8Z8w1ouWz5lR2uk0EnoN0sYiuk0XrhtdgcMcOdP/2I8gtzSLVbcvY7qViBENFzBdiPFXq4KtrDaw6EcpjZUyMddFfttBq+pifi1D2Msh0LWSbOTRPBpi/bw1j7QgX5dK4cGIY+XSAFI+vlzzsuui5KQTcODMbuhUgqLeVgdmXRZhOwXI4H9TKb31kDNab34Lwq59Ha+4wGoUGTuZsfHOhhpO1AAuBD4cW7IGNyb4SipkRLC7WZOPSDbtodHpYqdTl+wA9wPYxPDaAM0traHeoDGJjkM1CMsO49dfGZavZkQ2TKivT6DIr2Ilx48uvwE+96qfRjT2so40/+bM/QWV5GTe96rVoNAL8HTOAqY5gc552x3TCbLmIGGlhM4cDeOnuMfzKT16L1foqFjoxPn33Q1hfXcWWyTzsXIwg56LSbiKbjeBFPtzIRtiz0GwHuOxl05g53cW998yg1aKdHsFc4LU/vgtBWEej2cDI2DAq1TUcfaSK1XlgbDKHy67Yi/mlZTx25AwGRz2USfJw02j36sKui/wUMqk8fN/C0nIVvW4KqXQBuXwJs6dnNR+dze+ujcmdEcpD3OjE6LQcjIwUJUOGG+1Cv499ByYxOPRS3Pl5F052J+qIsBTa6DZOohg9gZL1BC6/dBLZ4k489EQfFtvb0UQ/mnRVSDmIiNgQQhXERJuLohynlbxR7hE44HZWNoexbm6pGFG1rAKsTINhoSQbxJgKMSryfORyGZSKJblWVD9RVSWqHbLYM1lVJBJwJECRUvCDjXDZQBpbwI0NmFibqnWogAD8PAH+1cngLECpljKW2PDQFV1trMT52qhmRRVqGt/czCZAljbnaZVjGKJitaTby8Sek9aSAiYxp4+Wi5YCumx2Uu0iKh+pcjgP9brwegm4YWlhqnbGmk/K/2cjVPBUU1yLao7FIRWABI7YrKcaz2RDCnAuFjksoKkeJitdN9DcrCYNX2moS/6jqpxFwcP/JyBnmhpSIBrgRRRvLGgMsJwowThZdfNvCUApzXOTj6tAGK2eNI9GLGtFzW+KTQOcEXRLNtj8TLEHDn0Us8Yal2PG4vqg+Z0EXwme8N4KcMfmgIA6es02n6cUGcaWiMWsgFRUpkkfWpnmCizoOBd1oXxp4SAKvLQ2NyRT01ghs3AWQIHKZzM2k3EjlnBUuhJcJ8nG2GkT6Pa8tDT41UZYM53JDGYxy/EoIHlKVVAs8LX5oGtghoWgpeAvgSUODFHzkS3c7Sp4ZnJZJYeYdqzGbikBcWjZxYY97w2LM74Psya18FXgTRm0BHvUKll/pkAsxzyfsZ6xJk7KpmT8JEAq9wpUBcq44dgLFUTnz/hH4rhJZJAM3yRjVWkY2XzOjAfGAujYSBRmqoy2TH7lWcCURaUU28IC1nxptWe3Zc4J4MvbavOzFAjduNdCzqKtGGErLWjVepd27Mm6o/p6USwawCQBMPk6/j4tyniNCGrR4pj3W8ZASlXDkgkrtliOAZSTDGNV+0uBbIBzZRmHklnaJuDn0rJYGzYEJrk28b6L/bohPkhusKyBBIPVgYQ5r7yHAgQZwI85r5LpvsG0JsikmedUDWS8rIBOAor6CjZqRjPdd9ReKylsk3vB6pqvp0KXf7MhxzFgnMwMSH4WbFcVuKqxEytZgkpJwzAB1/k5tHKWa0pFs7Fu5rih5RrvgTYcVFXI05J5I9EDylQXdWGattdq+yyAoyn8+T3HOX9TQCyjGhFwkq83624yD5PmgIxzA2xzXRFbfDN2+HuJ4lPcCI26NskRVgcMNtM0H1dIC0l2tOx11BlCrjEBbXMNEvKDWPsbu2h+rihKg568rtdTVSwVCZynHL/84hrH+SaAvmnKUoHK+0znFSobqBolQUSAXRlL+rxMrK1JQOOzmopSqkxFAc0mD8cEiV7djuazsQbK5zZyuMW+nudFYqyTlrWN2dlUf2r+N50haAetymO5N8Y+Ls3nXxTK5/FYmPHLfbTEqkgGL+3yFFyXZ4JZS1SNQHttR+blZnKAjGVRuevaIm4RJn9bnxea55w4CHCdlyZ4Wq81rxEVsxk2Fg1IzWMjQKpZ0mqbz51QlwoX5sklxAAq8zxPrreQjHgfDbC6WVXO7G06OPBz9b72ZKzzWMWmXZpuSlzgLoR7NiFz8PxFMa5zlhNdiHaSocDsbq4d6o6QzAdVrgRq1W4awUJ4Ecs8zgs23hQcFrtNh41FfpY2wzkX5brI3s9W4JvXVju6sk6RoCbPQZkLunfh0BIrezpI9FTly78TIpaA6dzvmXrqN2/74+/eanoh//c5AJdHb78Ct/89MPlbH8V/eOP2c48mrGPh65/DA4+v6s+zW7DnqmuxZ1vxvEcdzD+M+7/8Vay2zX/L66/EjsnB78wafq7vXT2Jo0dXgNwEdhwch3/qq7j/iw+jxo+YvA7X7KlhfgXA0F7smT7PcfXmceLBWfgoYeziPSgpvwbozePM3ffi8ClzbhjE2FXX4dC+TQbPye9Wv4ZP/t5HcAbX4qf++I2YlDfwMHjxhRjk+z3tGBPXoeQitU89gMP3fnPjuuTGLsWBaw5hTMX1G1+8fsfPdPVctgIL37oLRx6aQ4uvGLwQh667EmPlF3LAvPDvzbW2z6h9CQDnXgR+X/iL/l0+gStsK4oFDK5EEapU3/1/ekTf24dTAZyQmBNS3dm/FdhRG2hj/5yo9zZsXw3p0AC+z6gANhnATweA+fARJSodsbjuOwR2+PyPlexNZ61OA4g6ePCRIzh6bE4ihfiV5IdKxJLYy+qeUOoc2aNwD0JQmHvos3EzBFoTYFZAYNbXdE0hACXPvLMqYHGekngrAwILqZe1mz4jWadrlWBh1559AgBv2bLFkOrYY+D7k0zYQqfVQJM5wPV1tOoVtOvr6LUbkhPM6CPWhlHkS6wXSWJdn5bHjJZy4GWLcHMlOF4RccqTZ3KNe2HW3z26kOSknhUgjQ6IpofDfdd6pYJWoyHP7qR5kbgvbexthSBuWPFCdtZvSLMlAGwZQhify9f92Otx6NrXYGB0QmqVTreHvqERVJYWUSr2ozTYj3ptHX7HR+DT0c/G8snDOPylj+Gxx49rByXlot2N0PZJLAtQyHpIxQFefvk+7N4zidLgMIrFApZnT6K6VpGeYbXSRKmURX5sN4ojO2E5BYxt2yv7ZapjWesUyv3wOxSRaH9pfW0edtxDr7WGo/ffiaeOnkS12kYvJoEghULWlV4NhAwewfGyqLW66BmVN7czCRiuPS61aE6c3BQP1u+0mWr+2kR+5ZwQYROJOmkP2UIeWfZIqMIlMCp21IwOosON1j1+oPts1wrgUl1EQUvA2CPu52J4HOdCTEyjQ8EMwVbbk765WNPbGbgcMwL+FpHJlwRQ95gJnMkpsC39KALANczNnsGdX7wLS8trGwvI0xXAQowWYFxJ1DL/jFub9INIzJC4Hf259ibOKoBFlSTCLBL1OTfYDyDgq/bqrLeI/5y1Wjc53PL/JI5aeM2VB+BEbVWcuxlx3kkUwASHWL8YbyFxkFO6/7kW0MkJ6hzRr80AML/f6DNuIqxoff7MAPAG4cTUidKTOzulvreF+Qf96mcGWr+LnfMzHuR5focA6dPB1PP9jO/5dDDVWEQn9s7nfux3yQCWPOP957w8UfM+ZwD4GfOK+blvwTnvnlhMvwgAP+fhe8mhIaysV9EJfZOnpk1jggt8cGYKQLHPQt8gG8Fqm9UJbLE1Hhhidm6AqYEiXr7vEhSiIVTOtNFcbyEdt2FHC5iY3oVSZhhWkEG7u4KO28aXH3kYc6cCTA5OI+PlcapawZmnTiHudtFk4c/c0XJOwIrTy4vIDRcwvmMIx0/OIA0fU8NpvOyCYbQ6Lo48viINNOqcpicmUXCymDnWhJstozCSweGn7sJyrYd6K8C2bQMYGy9jfnYOywtN2HEJvYaNmRM1yex9ycXb8IorLsLS6dN4zU+8BcVtE/jb//EB3PuZ+zF/ig/KFIYGI2T6e/AKPoquhYVFZrkxt4qNghgHLujDK67Zjlq1jSNH5rBebaN/cAQzJ7toNnoYHUnjqmsvgZ9q4sTscezduwvNaogTR5fxyLcWsDDbQadNZUpBlL69gKyxHtJpKtLI+lagbqBvEH6rjajTgR0FGChY2DU9iF/4zbfio/94B06cfgK7JwoYzsQYtj3sH9mG5vE2jn/9JNKrbezNp7C15GJLXw6FnA0npQYctNemrTZtp0OqL8cJAL8BUXkCnb/+K/Tzgd7rIKwHsglj48Nx+BCgpSAb5G3A6YkFRowsIiry7BgBsVA4WMx2sTBm4UGngUYph2XabwQW1k83wVZWMwoxviWNgh9jb7GEXZlxNOdiHP3nGXjLTUwhxPRgHju2DKLoOnLuYo0itsu6+deGIhVyfGCSid9Bm41hqgQKfWjf8GMY2LkL/t/9LXILc0h1Wmy5IEzxQZ5CL+9hZcjGk6MRZkoWFuMOrLCBCy7IA46Px0+TwOagz81h6eQiyu0iUssOlh5sYUs9hT2Og4u39CHvMcmZGcUhUnEXQcZGl40xgkehA6sdoVtrIiJzsJSXhyo30t10iMXJUXhv/l/hfOHzsI4/iDhTx+pgHo8EEQ7X2zhJNqNYusW4cHcJca+I5cUIZ87UkckVJedraXVd/k11Pa0y054tOcKhRatAgmAawcomKYHExLJRGvp8aPN2tnyUPeCVlx7CtZdfDyvbj7bt4y8+8H+jVa/hVTfchGo7wt9/+tNiHU9LvkzBQa7sIKxbaFcCWHYA24qwfSiHN7/2Zcj15/DkygLue+wJzJ5uY/uOAnJ9IULPQaG/gJGxAawunUR7xUHYVWX/ai2N40+uI+66qFdCUfw7VgfbtnkYHs3AK6ZhZ3NYXW+gUQnRXO2gf7CAobEyltZW0PHr2LK1iKntI2g2O1hd7WB1uSsK4LRjodVpSdbHwpllDE/1w82k8eTDS7CyQCHHjGwHo1MpFAch19JvZzA0VEbK9jEwWEKlsYhSXw61dQdPHUkh9Itwcnm441MoOC4ynUUMZY5jz54Uxqe2YmZ5DI+eHsVKdwANeJJnzRqAxY2YOLJhLmCUJQCzNHlFHaJsRtn3iuUsAWNLrH5VTajADdW3BARsi3bBbGj7CLptZd4ZJV6iZEunHWlE822lMGODMYrEJlDsUkXJqmUWiy5lwLqi6BWgKtaGqihvBKyyBSBNskkEuCQgyhM0SlY2WJMGZ6JQ0/xKzagVhRWzIQ1QSoWxKJOM8kUa1rIBNuA0Ld8jUh29spcOAAAgAElEQVS4HhAAZkwB7Z/Vslez9lRJxPPjeSaKHVF2yfNO87uTpqvCkqYhL+prFmMKqrMNLfnGdKvoqapP7J5tguCRNK7ZnBYLXaNykvOkiomW3Ka5S9Aj9n15fommkso1A/ZQ9ZdYexMA4r/F1SDy0WV4t7GSVnBb4VQWALSFZjOfxadnq82m5K8mOc8GiOHxiJLVfM9CU/ID2RxnNjRtU42CN8NCXtYFKp30HAPJ7ORoPWs1lNiAJrmfycaetRkBE7mvxipYFGWGuSBFWgI6ytzW+yrHRoWl+T8BDgjccG0XkFfB7Q7V3KKc5bOMmc8KHvvS3NbmPW9uu812pL5OlJ7iVazWnGo5zQJelXe8jqLy5vU1QJMUISa3keAij4GFqyhlRYmnqkAWh0KmMLbHLP4J1giwnDB2qQhzaQdmFJWiJFU7dy3KVOFF8InnIwCqsf0U9j1Va7zPzHsygLWAGzKONRcsYZiLqlFyaFXpS9ttyaU2Q1yyScU+VoF+An987wQE5u8TROEXwRgeE9dMguDCohYVoyrtuG/UDHAFoL1sRgBwAaPF+krZ3nJeAvKk1ZabF5/NDrPWiGKUzyXXlTmcKDAJmuiaIdIFYTpLjrGbkWuRAMLcA0hryCjSCRJyneSYFXtaQ1xIlK0CVLq0xqZFcVoaI1wDxJFB5pdR5hoFaAJ682/J+uyqDXOSzcyhLWslH7SmK8nrKOucYD0KXsstIOHS2JKT0CY/F/5PoIQDAyDydxOglmMiIcIkc4frdbGYl3WAwHCj3pCxnzQZ+fsJcEqQl401AnpUzopC2RBUdNwocCkgFZWDjiPAMN83WTP4Go7TxPo5UQAroKj50/x/rkHJupbMac43ad6Y7KwErJdxYZQSoviQ5lykhAE/kPFQyJKwoMQBOXcCV2x8SMa6WneTMMHfJ9jMtUcAOMYWUDkrJAidY0I04rPS5OslJAO+J18vYK/ksJPpruqa5FwIpnc7LVH/CrDd66HTVmcBBVZ13HMNItgu199kiEv8vMl0lc8QUJlAHpudCliLMZ7EzKnNGb9k/TSW5El2G7+XNcismbImG/W5/Ew6pToOxO2CTWVPAX4ZD7yGfiAkBip55Bnukt2v1zFjK1gsTV0SPmlXTdUVr7UQAXQN45QkgJQj+cFJC5Gi3aF9dE/WHqo++PnMJZbxJU4Z6jAhwCudGfg7JFGEoYxLrlu6+JEMkhJHJHmW01rekN/0PnNe69okjegkQ9xkhIuTggG6+dwjsM77xGugexiuZbEcIz+Xr2GtxUZoAtQK6QExGsxNbnFPTatzvYY8V1kfA2Z/q1VfkoHtcB8mDiQ6XpV8oIBykuuYzE1dH1Jqv83rxIYfibS0hab9NMkeriPA7XqlSpGWbAV4iVgzc63iv7mnyHqqZGGen6iGqXAybDNGS6hNvQLRBPyZHcyD1wiIGG982w+xAhjA6qduwbv+8AHg5vfh9rdduNH3CE58HB+65TYc1ki9TV8uJn/2v+Btv3HlptzgHk584FfxXz94VCKRnv7l7Pp1/Os//yVMG/D1e3rvh27HLW//iOTr3nLdXXjve7668RmDv/Yh/O6eT+HfvvPjwL5b8Tt/8SbQx+mcr4dux799+0cQHLwV7/qzN2EwrOPE370L7//QV8X++ulf2etuxTt++00YywH4rhnKV+LmO27DFcMANh3jORnArZO4+z2/ho99mSzep39txxX/xx/j5uvGN/5jI0v4DbfiZ5Zvx8fu1ciHja/cHtz4R3+Bmy5KUOzzvO0P6Y8cZqqnLJRTKQzbtNc3WM4P6fH+/+2wCLqQCtOOgLkgFEA4oZX+MF+L5w4AE+AxVqtGBazgsAJbyV4t+Xfy/eZzf2YFMPd6JM46sAUA1v26ZPJ2uS9pIhW2cfjhR/HkU4vihKimLZp7z8aFRFQZsEWdqQxwLWQ2BZnV1UdjKwSYEsWrwKbyTCVplSSmxHlFFIniEqT1euIUxn2Hxu1wS8D+g1RQ2LPvAK6+/mrJ0uVeg18aqcTaq4V2u6E20ASAa1QAV9GjupkZukb9S7Iu4w1dkvwEqKariOzkRZ0S2Vn0YleycGu1quzXtK434hypEXTkJYRXAdektlTXLAHhDXFSQGESDw0ArFHKCvwqrE3CucZU0fGEbmHX3PjjuOQV12BodErAR4o8coUCKmsrUmuQCOuyB9iow8u6WF9fwdqph/HgXZ/E0SdOK1hvZ4R0xz0L9xPZNMUWXezcNYmpiTKKtD0eKqNdq2BhcQX1tbY4PVYaXVx2zQ3wnRKyxWFRuTIvuW9wCM1mXUjxnsM4jobUUuvrS+JOafdaePxb96MbkPzYwPj0bhGTTU3vQtrOwYq6qC3PyN5v5tQJPPHkGbHhZrxkADpoKpSoFzapEI1MYgP41Xpl8xxIeksENxLXOFW+KiFBS5yzyLvcGyEYMiHRQsGLkXe55+SAD5CyWFsoiU6daRwB4MOYe2uXjTsErDsdvQcZEi4F/C0aADgv+cUqsNH4lkarg+XZ0/jCF+/EkiiA9bxU9KGkXbqtkkeqbkNG0Wt6Hfo69jM4fw0RkXWQ1EYcW/yj5AQZVbGpmZKxaEBWAc+N6x/j5mRMSi43RRV0YbXxmqsuQCpqa5SSS9JtRgFg7hdNRrmq33UG6JogUgSD5CfXXG+l6WRuAMD8WUKAT8gqOo913ug8MfNH1gHOUa3jkho4cZl6EQD+5GbrZAVMsdkW+TwArdyVzRnAm54gZ3NzN+Xt4vwW0KJAXtiUJQzg+1IAnwcA1nzh+bOZvzzGFxXA39c+5+WX96HabMDnwubpo1iaShT6twPkCsDYlIfRLXkEZAy3fbEIGR3rw/Zt/bjogkmsnVpD40yATLsPQ24/erUVxI1lOJUa0k4JLs19owCtVBWdwQgzVoSHHlyF32BGUxlPNSuwHeYrhqg0YhTKZJLHiLo2qu0ecsNZTOztw3plFRmE6PdC7Nnu4SWX7sTM6Tq+ed+a5B9RzLAw00FtlfaGFjIlG/0jEVpow8mlhcUtyhvfhusUUFtrySLcanbhuj1MTg7hwn07RDl72VW/CGd4BLd/4D1onllHfc3DqdOryOeryA8y1zRGznIxO9vD2JYcxiZSWKu0hGEfRWyIZLC80kKz1YYvzOsY/X0uJiZymNw+juXaCrbuHBV2/sIcswVqWJrp4Nhj62g1UsgRaBOrODZKqLzWvFtZR+MURodGkQoD5JkvnIpRci2MD5Zx86//Cu6481M4vfwkMm4XXq8DrxVhezmPPSMTQDXGka+dQJrZtnYKO/N5TPWX0JdxyF1CbMdCXE/FKQSOi5XREso//jrEfSNo/fX7UarMwqVyqusg7HGzRiDFg53JimWuzeNNxWJrG7LpkRLulcnpSKPjhVjvi1CdzuPJgo+FVB1OMcbJUy242Ry6cRq5goP2agW7+woo1gB7zUOq3YeHvzYDe7GJKdfCtpyHC7aMIy8KTTYSaUFLdph5zhhXaz71aMFNS7omrdbcPPzXvh6Du3fD/9jHBQC22h1heAVWCzaVyykbzYKF1V0e1iZcPNZeRqUd4KpXD8MqxvjEFxaR8dLYNz2J+VPzcLtppKs5hDNZzH1jBiONCAcyLi4cKaGYZ3MpgON3EdkRfALiaaqAbaQCbvPS6NTrwpTKlpjVBXQzPla3jcH7mZvhfv4uZI4fgx9UUS+7OFHwsTLs4VvzC4j7UuilfPTnBrC2RLsZYGWlJ1Ysfuxjbb2CyamtyObLOPzgo2KFzeY3+2DM+h4ZIVs8wlqlqqpNUfHozlXiqLmpCYF8KoXX3nAVLnvZK1Ec3YaV9UX897/6f9Co13DZK16F2UoTn/jsF8HEWjLFvKINy/XRqwFR00aOWcdxAC/08bordmHb3u1Yjxt4+MQRLC3U0FemxWobaS+GZWcxMr4FtdYqzpxoSlb37r0DGBgdwl1fPoa1uRBxB/CsLPKOg3wmQn+/h+KAh0q7hvJIGr12jMpiF/sP7MPJ2VMI0Ea96QsTrVjOI7I6aLdstBoKYnEDxpzzQsFDLp3CRVdswer6EhaOx7AyJL3YsP0Utu+x4RVCVBu0QO+TNSab91CrN7BeraNUctFh/yz0UK+RPRpjfOsw+jJ9KKUCTA5TQbWMl7/iEGaW81gPtmCpk8WTC020/SIiP0NtqTCaw7SLgAoTZlvHqhiVhrEoQNQiSdQdyfZVQjxUkScAVaTKNVHUinKNyhYWWdpIJsiVqEbZ6GVjV1m/qghmZqJslBUiUhtIKDgqKk02gAnsBmTMEnBjZLSqeGQDbopAHiOJIgFzhcXuUwlGskljBWe2h7J5ZQPZFEAsBNmU10JJIW8WW2zcS1aoAf8SUJWb4iD00Y19DPb1C/jcbXcR+6E0NVVdqEplKTelgUOSAxvXWpjyQ0wJoa8TWx+qmfRc/bCnOUlUn9Ginxt9qR00L1vADAOasQksoKtkSybWWNrETRRiVFBJk5/ghexy5eQ3nuPKxCQgb6woJY/YRpDmvlyb3HItjTotKXDUkliBQ4LUtKtWoIVW/cr4FVWRabiLIpfjQ4BXjjk2iW1RbXO8sMAusmghcCL2tZEA+onSjsdMQECIJGKRqwC4ghI9OUdRTxHoMQpiAoFiUyuqO9Z5LF5UPa3M80CurxQlMoYUDJX7bvYoAjbxcsltVAa5KKDJYA9UwaWKV22i05YzAVMJ7ND6VG29fXl/zYclOE+wqSsFMhsBjLzgveI1FICXc4FECKNAFKtpAwyLWtWAXmp3rUAAC00hCRi1nMLRmoOT5C9Ly4r7HgP8Cpgt72eLmlcLH55nIOedkCQ4bgSIFfWsFmMyV5OiiSAJwayMJ2OR90Bsq4zNqhRc0tBRkI/XgOeZcOtlaPI5L7ZSSTEWoUMVJ8eBAXE5V3hdfBbuci8ULBJra85ZA+opjhqjTbCWn+ep8lHJDkQnCEb5GzbSvAeq2vONYlfXD1qPKeNbQXnm7PKa87pIfrWxVOP1lBxbKSBVNcuxL69jwZlkaRoChdDILAv5QlHXWgG6NH9c7ltiV2UcE9TDjSAorakdYZHznAl8C3BoCnXJq+VxU0HLDGXa1ncVLHJtBSAVBNKs6ESdIT02ma+qWDacB2k4JLmqG+u0NDd0DClgqsA554pYFpsVTtZ0s147nAsEy0TdzLUBohbdbNPHeZXY83JtUwtzA/qZrFx+VqL6lGua0hxWfjFTdENxLbnU+pwRQpDJCZaxaTJ0VTGvQCPnjWQuC5Nf10m5pgTzCfp1aQNsnB1EgWKaKybz1vHSSHsKMAqBxeRF863E+YBEOqNQVqtBnc/8W9fGUEBqUU0zcsWAlTKGRP2vCl4Z/3qnFLTlvWZOMwk90hRU8hTdCxL3DY5FIeJQ+S8WbHRLMOszSTOdtgCofEN59oWB5KAZPovWM8Yim/UT30+anpI3rXCWNLToXCFNK1XlxFzXshlRQiiYzGc91Q1ns8lJitG9YLTRtJL5b66rXCOuC+Y5oo1LEfzDFasoqvqN2kdcIGi1TFW8A7/Tk/kv1z7jCdAq91BU1Tq2tNHHe9SRecTxT1UGj4vkHH1W6zqodtESQGEUSOoa0Gg0ZZ2QtYf3jc9MAsokMnc7kvWbNIwkazyVQoE5w7msjLO+vj4hGBMg5bxOrFYIlnY22VYLOUCeZZzTHW3YCilESXds+nEckECh91wjGdQdRJuWStJQZbu4EkhjLlIg3mS+J880+ZkQCyJkXZJ48wJaDw0Myt8E6wnc8xrJNU9UzFR6MSuOzgS0svbpkOHJuCIpiGsGiVlCgotiXP7Tb/y++grPyy89qwK4hyPvuQbv/TSw59/fgVteb8DI1lfxsZ+6FXe3XEy+/p148y9fK0rX1qnP4XN/eBu+dgo48O/vwNvM64P7b8O/e8fHEeSuxE1/9E5cvU2lrf76w3jgg3+ORy/4PdySqIu/x/feAFdzrhhjTf3sO/FjLx+H05tHMPl6HBh/AB97/S24u7UHP/PhD+HqbedeuRPvvQZ//JEepm+9A+94A8+vh6O3/xxu/6ciDv3im3HD1VdgsHjuuY392ofwO7+wR1TCoh5+NgXweQHgHo7c9mq89x96QPkQbvrfbsUVFwwiXZ/Ho5/7P/E3H3wYAbbjxj/7EG46qGv8BgDMb/g7v3ULDr1sHLn6Sdz/4XfjY58+CeTehFs+dSv2/IhgwNxtUuXLjN9REoyUc/bi1w/pFUiqp8UgwmxA0vEPtyI4AYB1b62EwM1/EpBXQR8FgBPQ9+l/S61hwOHz3R6tCs7uXxPgS+oTiQLh3iALx9V8eCH4+j3JtEXYwenHvoWVuSXYg1sR2imsrCyg3eIznDWsKgd12yr2WRuHkETrqLGJuj4JCdQAQ+xvCklNfTUUhTLHqWCpAj/c2/M5xV6GRJRF3DtyXy67DuzZv18UwKOjo+qmYoh34pLWbaPdaqDdrqPTqKJdowq4im67gajXhhWREMi9vg9HSJq2RNMoAEzQyUXIaKFUFkEqgwBpNGoVIXslYKJiXmaHbYjxCYhFQI3XOyEdJiSwDWArcX0y/Y9ENykVothj0+1Dow6v//GbcPDQZchk8goUuhnkCiU0anX5/G67hcHRSQTdJlZW1zA8OozKmUfwzS98HMceO4H+kTGUB4YxNDCAQi6NkIB82oPfbiDrxci6ERqtUCINu611dFtN9DoRolQEHza2H3gJsuUxNJo+hoZGpIZOOTnEliO5ypZPEVNN6h+Hohv2DLp1zM0tiRKW9Pn+4XEU6Vw4MIqh4QkcffwBDPQNI/R7mD3xCP7xjk/L+UrWrONKBM45X0mfVwvADTKhlBSbSBEbJAn2W5+BMKFUEbPnNOOOdaJnAzknQM7hHkqCMUQE59E10dRDrF+7jAthrzTNOA2qa1VJ71L5WyD4S/vnIrxcXvJ/CZpKHi8da6IQ7XYXK7On8PkvfgXLq6sbALAICkSZz3mvdtASI8IakW5DaRIPacOs9Ya0j6RnpI53nJSq7E2oBAl4umHSLK/RcpafkxA1NALHjruwO015jRv5cDIuXnLopQhD7mk1doYW2ASAleEh9rDa1zgfAGwoDYZXvOl2ar8q+WK/MJk3G/NH4mUMzUSUMlrTJETZFwHgc2bH+VXD36G6/T4tkM9VK58HAJYM3nF8wjqAt246rucHAH4GRfSLAPD3tSW75qoCukEXhf4sOkFXLAxZ4Ic9lf2X+hxs2Z5BvpSSTIRW20ennsK2LeN4yYW7MDVext2f/wYe+WoFuY6F6b4hDLpt7On3UF6sIWxaSFseXIRoZmrA3glMvfoa/NEf/C1qKz4GRkcxZ9cQpHsYnxrHqTkCoHXY3QgerSvtFIZ3FpEZdbG2WkfU6CFnAbu2p3HF9ePI5Abwl+97GPUGG+1ZhL6LM6eqyOZS8HIhiv0ZlEYdeAUbFar+Frto121EvTSGBvrgZUPkiwR1lpDJONg2PowBt4zrX/12uCMj+ODH/hQLj8/h9FN1rK22UCwEKA6k0Wz14HQtrK7G2H9xDgcvzSEK0zh1qounjlEhwaw2R+wAh0ez2DY9hMWFGezfVxCr3FypD3HKwcpKBWtLFdTXQoQtC6uLtNoAirl++I0mih4wMdGH0fFRfOP+x7Be1zyCseFRhH4TbtxBJhXDsyxMTw7h5t/4RXz0c5/Eo6efEOvXfNoCzV23j/QLGLx7ZAzhaojHvjGH/KqPHbGD3cU+jGXTGCilYaVpX8Lmvo3QzmJxpB/lH3sdrL5+NP7mAyiuz8KNekgHVAxSoRnAZzhzho0dAiJsnCvgyj/8os13SkDxGKFroZkLgekiatuotG1gJVvHUjdApcosqjRWK76AyxfuHECGDLdVIKwX0atmcPSeWaQX2ph2YuzLFzE9WEbeJbgQIqRVNh9i8pls0vMPz8VH7PF8bKwzR/rHXofhvfvQ+8QnkF1YQEoAYG7QOrB8ZiDbCLLA+mCIlYEQ3ak86vk2xl8yiqrbweHj6+CeMJ8potuMkEYWnfkI9ad8ZKseKofnMVTzcUEugx3DZQyXs3CYUxn3EDoh4jQLSQsW5XwEgdNptDmA4wheqYgwHaAyNYrcz94M7/NfQeroUVhxD00nxlq5jdpwCserAbojASpWF9X1MpbmaftJO0Huh2ltSpCLaoYBhEEKs/OLKJWZaUEQKyXMv3KpJHvwVptW1Mra4sb67CadwF4KBbuHK19+Gbbs2I2tBy6Wje/he+8U+2+nNIRvHTuJz3zlq3Atj04usDMROlEHfgNI+R7cgicbmJzlY8gJMbFzC+Ii0E7VMTCQQ211GTk7wOSoi5MnYvQPFdGAjVNn1oQBNz6eRf/AAJ48uoRmDeg2YrSqIUb6+tCttuHZaYyNDSBTjJHvD7C8WsXaio+RsQnEbh1DYyUcObKKTjeNucUV7L3AxeyZjmRu97q0+AnR6oTw3BR2bR/Ey66dxjcPH0GqmYNTcLG4sIRUJ8K2HWn0j+SwtNJAJlvA/FIT/QNUtFhYW1tH0CWAkhbmZKtbQ9dvi1IxZ3sYKGQxMZqWBuD+/RdgdilEbnAEXTbikEOlOoBmlfnH/Vhrd0DOfY82RFTjW8woVMBRWXDaoOYmTdSCxj5ZsHtTgHD8S7tb1IuJza5aELN5KhmLMhb0scHfY9EkAIA05LWBndg7SramyXxVUShtmExmrgC+ao2r+3H9ntWgKI4J6DBzlxttA7YK+GzyNhPLT9mGGvtCNo7JFE5AEH42FStdgk4EiqRZys9SBjTnE5vHQexjx/ZpTIyPix1idbWCSmVN1C20rO4RHKfSksVhh9ZPav2pClpro1Eu1tApBU5EpUT1DI+f55mYF7O/LuuLgu8JqCH2VAKMGUseYzvJcyNoofiSKmwSID4gSMlmbdqV+6oNZc00VMtJ1haKJFLBw02+FPvMIBQlY5IpRFZkKGx4AWY3KS4l68XSAoEKbikRTDNfG/k20pYLgYDSqhATdTPtcOk8QbWSREGT4EPWM8lCCmInFrC8r6IipBWoKMg0S5PgheOqIk5UzmIdqnZe/CLIrip2HY9xN0DK5AyTeayLeqLGVuCGXwI2E0wz2blsdhMAZraQ2ogqbTaISABRIgFfSgCaQATXSM4FVVXRrpbHxfxN3mtBO5ESDrLmJguLnQAKjz3geWhRJudN1SttkcVRQQkAHGucTEmubWIlLfPK5PwmVqHcb/H1qhxUW10Wi2qVSksqBSiUoaxW5NLkYIFNwIfNEaMKl7xlErUEnFQ7UbFYNYCO5EEaBrTYf3JqUg1HS1g2o5JxZXJ/E1BGxxrzunlNQ5kXCoy7UqzLPfHp0EBwLC1zmGQwNq+EDEILdgOcyHyhPWuONrRU3GpGrOwZDCglJBdRFSuYJRmvklfaVXt6ZYzI/xFM4bjgt8xL5jHxNbwmVPu1+Jw3AIvYe2cyyOXzm9Slen8JlPNYEttl3ltRypPIl1ivG6Y4P5nHzr0WrynvnzSFOFfslKgJ5fe7VJCqel0aWWK9p5bRCQBMwouA32EgpJqOEFe6Al5KDmyHREWCtUqMUcthbRhyqyVgetqWRpdOIlVpcNwk1soEeLh2J2pnURYb2z5Viur6wWeEKPSjGLl8Ttwg5C1N0c15p/a3yr5O1K98jVjm0uGAzizGOpzPIQXtNXeVIJwQWKgE4XGLcleze6URaMaUzknt9sjzx2STE4Tla2r1uoD7skaTFJMAaJyvxt3Ay7jwclS1KEGCYK+CbGphz+PZIAvwWZoyLhDGvj9pHHHc8vpIxrUhYcgaLuQqJY9wLCTPDZ6HPK+E/KBZvwlIqsuZyYylo8ImJasQZuwUsmLjT/KCKrVlvopC3jSJqTxvd+Q8xRZOmlgE/ttm7TFmrgJGa/6tPEMIYdCuPZ1WW2SzPvGZTZtleX5EoVhFJ01XKvzVYl3XcnHmIOnBZOXyGm3MXdra67KgivsgQKPZlPukBBMHAfP1OswXt5Ar5NUVQ0BIVaTquNJnC8FfAcG5Jpp1hnNAs8RjJekYUJd7CrFcNs8XEgpIKJKmoDhJKJFI9ykkjQUSCSAZwRFdcLICuMo+y5A+OOe4b+N85Loneelm7dY9kq7PQjbimONxM5u+R4C5JfuSVJogt76vgrh8PWOUMkrk29QVS5TXnEtnn+26xqlCSsFwIXWIXb6DrOTKpQX0lbXYAO38m8QYRiDw+rG5nRDPmu22PBGZpS3PADM/mVHN4+R9uvZ/+YXvq6/wvPzSdwOAwzrOfPZ2fOg9n8ICLsTPfPR9uFq9jbH6D7+Gd932MAZ/9nb87i2HRJG+8cXc4J99N47kbsY7PnMLpm3gzF//NP7gffPnt5GWmyD4wvf13hsAMFwc+O2/xdted1Yxq+/Yw9E/fTVu/8RmkNccbXgUn/v5X8Q/zZ97fmitYjUaxODTLJjx+Afxrl/9c6yO/zr+w9//krF63qwEvhnvuOcWTD/95pwPAD7zcfzxz9+GE7gSN//9bbjiaYe98Ilfw3/+04dF2Zyohs8CwOf5nY1zAa7/v76Gn3rp8zJCXrA34e3mHqScsjDmpJARcuQL9nEvvvHzfAW4WhL8JQi8xDiSs/rB5/mT/mVvxwxgtWtNbFu/Mwt4A7iS57++VpSzJjJhswI4Ab94VE9XAScK4LM/N1dFWcwbAHDazQkxVZx8QtafBIDb8E8/AquxjNHLfgZ923fh1PEjqFUqaDTqaNXrusdutuRZzWe77vWUcK7KSiMuEGcedSuTvzfNKz027R0k0D0PT3eF/OJ7GWBL9qKaA8yexO59e/HKq1+BoaEhE7XAOiwwTlV8fhMAbqDbqIkKuFknuJkogBmTRcDXFxI6SZisb3iMvs/PTgsAHNASzikgtFy0WjVT66rTTULk2gxmCWlXLq/WvRs2tSYH+elAsER+Se8kMdIVWzgFgHt0gopx9Q3XYffBg8I7KdYAACAASURBVIgsB4XSADJ5Rpj5KORKsl9fWJjF1I7dWF2cQ75QQi6bxvEjX8dDX/kcGrUmdhx8KQYnd2F8ei/6+8vosfgjyMg9XyaLbrcB285IvN6ZR76Ib3/h05hZXEEml0dfqQBvaBu2HbwMjWYLCNmPLmBubh4ZN4Wu5CQ6UldJ6WnZKJbKWFuagR2HYLzIwNAoxnbshC+xJj1sGd+JVqeKLDPdLAvHvn0PPv0P/wO1ji/EQO5txN3O9DRkGBjVr4K/CanAiA9Eka2CgoRUIc5SBhjeIE4o80Hrx+S6y7eMFInhSl+9i6wdI8OMSta9BgCW+kGU7AoAsxpnPSZW1lFKQHlmJnsFAr8lZAwA7GaoAFY3JHHY4n693cLK/Bw+/+X7UKm35H143gR5Zd8ogLHaTadojyouP0InUI0t+4ES/9FGJHFgSsLXeafEA3GfESCY/SrWsZC+JXs03Odnsp6QQQcHBzG9ax8GhkdRP/kglr75BfiNFTJR0bY8DB68XKzRWULwPHjPWNsL4Cv1jFpAPxMA/PQ1SVfP7wSAE7ej5wIAJ0BwMrcSQmdSa52Flv9la/UL+tsvuAW0HD3B2jdi/h39uOFPku+fpgp+Dmd5LpD8XAHgpwG357OfFuD4eswnKuXNoO7GcT0HcPtFC+jncBf1JT/x2j6xGXYzNjpBCzt3TUmjiTnA2VyMsS1FDI5kMb84g9z4ABbWAzzwlTWxsC16LibGc8JKmn1yDXE1RL6Two2HduLGA2PIPXEUdsdC7DtI+RGq6RacC3ei8LIr8Afv/jAW5usI3Bj2dA5NuwNkHHp8IWx00R95SFep+ACmLunHXLCO2VkfqXYKRdr6Bj287s3TQD6Nv/zLI6hUbMQ9G+PDfEiFiG0fTtaGT1DQCTE6VkanE2PxTBfri2kszvjClBoZTWNim4de1ESKea9uBlvyk3jjz70D2YlBfPQf/hvu/qf70K7FwnbxUik0GiEW5+soZW3ki1Q42pje56FYGMDSso+1tQCLy1UUSh4OXbYb9caCqKkLuRDXXrcLx47P4ZHHlrCy0oLn5Vjlo5gpwYmyqK1HWJyrY7A0hIu29WGsnMHo0BAcL4N7/vk+dDpAu0PrMGB0KI9Ctgcn7qCUczA2UcbOl1+AD//PL+D+R08LU9XLWRgcLWLn7il0lpcx4FuYcAqUmWL2azNwjtUxbaex1XMwOeChb5iNEjaHHfipPOZHRtF34+thFfrQ+PD7UazOi5rVDT2kIjbh0gjbPpq9LtKZFDJZZQNFFi0xu0hFKVghmw9kB4XgP7vZFBpuF85QhO4FeZwY7GIePbSdHOqtFE4cW8LQWAETkwNYXljFWM5Gnz2E6vEAWBzBU195Eukz69gRAvv6i9g6VEahTMUkGxq0nozgiGxGmf60v43SVN7aaKczWL/ueozs3YfuJz6JzOIiLCqW4hB20EUqZDM/Bd/qIMoD3VKMaFsO0a4MGuMuZuwmwlIGCyvrmJsNcepEA1Pjo0j7Hp584DQuGtsKazZA5aFl5OoR9mcsHKQV8RCZb1RYUwWpSi8xMok0k4EPq1azoeAMwfYtkyj+9E/DvvOLCI49Disk09BGN9tCzfZR7Q5joVjHUjbEmRUXoa82lbz+jfa6NKOoFPHSZdRqXWl6df2mPqRNVlpMZSvzjPqKqFZrslFmX5OETiFZmQZbKQdc9opD6N8+jeGd+9CXzyLdrKJbyOKRx47hf977DXz27vsEqJTsTi9ANw4QdyxYgSeKZzY7s6kIubiB4lA//HSI/kkPO3blUeXmMgB+4U07UKtYODEb4VN3PYrMQB5eLpZcbsvPynqRyaqNLxXYfjNEdcGHG+RwycFLMDJcxqNPfB2VWhU+N4C0KCm1EacjNBu0KsmgHa7h0NU5zM/VsLIY4uRTIdpN2vdR9h7hystGUfe7mJuvAQ0PvRSzUQMUUkCW43AwJ+A61ZSr622sr9OSkqBHjIybhu+nYTkhMiXA9iBK4KxbwKDk6DUQdFvwe8wbSSM/AIxPl7Bzzy546QPotScRxiOYWatgvtVGg2rgkPMpA2pO2byjM4LuV1mwqX0iU2yZE8v7JU1XNivIQjT1nYC3oSoixcJQd2fKQjRKlEQVR1CYc8ESZq2CimrTpE1kbq4IrqTSykrkz0AgRzIx1ZJRm9RqiyTqJwKZBFCJxYkFsCOAjjR6+XsJAEsVb0CrTM0E5lfAfEWT68Jz5UbelpzVpFCm6koVmmy40jKVjfOcl5HmqDTHTT4lGaUsNjn+CdIVnByybkavDZVgbNoaAClR3LGZLBtu9szFelLVzlQWi7U7gU4BFFxpVCsT0kI3pC2QyXI1G3ZeEwJYBAfZcE7uhSi+CNSwqZtWtU6izhbAjNa8BPpEvauq1kRJq6bMyupONs0ErgjwJpmOomYmkzlk1hJJMkbIxDWho0BaLkPFkIeMm1cAk/aVTkoa/D4fOsx7NoC9NP5jZiWz4ayNf7Ve1dew0b9hBe2RoardU94bAjcEuZN7wtfqmNFiSBRhngePoyJQoI8PO1WI0mZLmwEEORSIJcjqiF01m+5iuRqxLlW1uCgHqagUO1ptQAijlipCkhFoZc6GvZAeCNCpNW/aocqOWbYhIhI5DDiWjFnNGlZgd8POicfikepGAIssYNqFarEqOcgcH1TimbzRRE3r+wQttVhLGkGJwp3HRLtT7sk6tJrdrBLgc9aoyHksUhQae6Qwph26WpoT6OZ1FTtqfZGMJZ6/FKEE/6V4pRLeZBIb21hRYxv1sxC7lGasa4PMZ/O8N9nIokJHSu3XhVDBGJGCWhgbC2iOd/18W9Ytyc6mWtCoywne6Puowp5gkR4z1b0K/KgdXCANHSFWGOtzGWcGJCRglYCaAjpznSGxQpTkCuRQ/cbxS7BT7lMYoFgqyXXkesOxyPnY63SkuSXkGGPPLAp6Y1nFtZ+qWV/mmOZHJ004XgeCR7yWBHsIEjJUkuOXn5/N5uAyRkOIAwE6raacE+cmFYQkBNCal/bHXG8Tu1y/uznHW4FuzTDjuqvXNFEcJr/Dc83nyUJXq2sxYTAMehl7Jv80cVZIXCYS4C4prkXBQdtcA9qLOjUIZH0Tgo2ApL4AYASTCSAnNs68LgS+eB25HvH1zFzj+ifPhsTmnMdoAGkBp5htTXA6ySQ2QKEC33otFZBToo4Qi9RYX4gKQqQRp5OUAWPVLYOkAf6R+cy5Ik4OZ7P1hPRhnB0I4vJ7jhexNablHnN8e8YZw+QDJ0ocKhdCqlrJxjcK+0Q9wPMlYMhry3siClXaSIvThVqo81h5XUnS4+8xqoFNVZ4rgTuu/py/6r7QkTEm+eoGXObvMN9bbNbNuFenjRgu34/W18binGNY8u15HA5tzbuo051G8uWV6MDryZ+LtTmz0oSYoBnIojwWpbGDXkDyEs+b80gBVx6zqKcNMY3rksQ8CEdGwW3eN675vC/8fa7zvB7NJnOQe/CjlKgoyuUyCgWSblW1LsQs3rcoRqlYENWuxzkYqn2iNFVJQjNjRuyixcFA1UVCuEm7sgaJs4Ox0hangnYb9VoNzTotJFsyrwhaU4mRqPITu22uAfx/IW/02ASnBXZLxhSfy/x8kg6koWcU+PxdHg8/h5/HKBaCwMyLU8W/Nr/Z/OVY4NiTNU6sy9PI5vMbDUV1o1B3BO5N+F78ZVeudVpIhEGnq1ne3EtIpIbJoJc9hjqmCAEjncYbfv3tz7mX8Ly/cAMALmJs3/hZIHf1JM4sJ/bCRbzkdz+Et9yYIJSreOC3b8KH7nVx4599BTcdfPpRreJr77wJH/nGWcVtAlw6V/1H/O5/fj0GDdj7nefzvb/3WQXwWcD56e+7oUDeBKbKa578IN71y3+O1cT++dku8DMB5s+mpD4PAFz73K34nd//KvCq/4I//N+vhdJ/Nn1tvOeb8LYv3YoD7iYF8Btuw5/ceuW5wDuAJK/5wG//E972uk1Zxc92Xj/g/+ftH3VSYvecJ1HmReD3B3wHnr+P47pZjwgEh6hRNfr8vfXz8k4JAHw+9W8CDG/Y1QpQnADASlpO9hkJCCz7XRPfoSrbs1+JAvjsTxJYPNb6VhTAObhuTlxMxC1MnsMtWH4d1vJTyDbnMfyKt6Jvx34cf+J+NNYrss/jM1b+dPm3Pve4h1Hg0kev05PnN6OLpKbsaWSDiEL0sW8UwSwtNk04KVdY9xlV4MartNexmTg1Nb0dL3/5yzA4OLThPJNkDbOP0O00jQK4jg5toI0FNDN8aQHN5lcU9rRWsdXNg8eVWED7Nt0Bs4idMqKUh263ruRHA8ZTrXk+gCupyZQ8qS4yfEaz1kgiQJJ9dQJEkkSmd4/KR33mBz26coR46eUvxcGLDyJN9775eZSGJlDoH5TnOvNl234HjpeXurVerWN0fBjN9Tnc+5nPwnJc7Hv5NRibvgBbd+yTOor1RbtRV4JYmnu6FgrlYdlPzj92F+7+6F9hfq0h9s/FQg47du3G4PAIyv1lrK03UB4cFBvoU8dPoNnqYGrbNpRLfRqd0arDTdsIOm1k+4cxuGUCWa8g9sj1WgVR0EE+V4Lt2VhcWsb41A4cue/L+KeP3YFai8RG9jJM/cDLkbgvbQDAqoiX0ZOQIuRv4yhn7JKTflEyXzYTJZQJnyiAVWDBfVGatULUhJeKBNxmoi0BYNdk7cqc4/5cXOrUEpl98yBKSbSTlyvCK5T074wqgF0S9QjoGgBYaqJuGytLqzh8bA3NkPtHJWkmfT4hNEvGNo+NLmLszekfAXj5h32diJF2dDhlLaLjR62j6dREhbI66HieLQRBRibpHjwtJHr+u1gawo69F4tCfO2xuzF/zyfQqa8gFXbRS+cRbXuZrAdcS6juzmYLBgDm/loVwBIm+QwK4H8xAGx6D/wAtYI/awG9AfwaxwB1FDC9rudltX4B3+QHAwCrDfNb9m2ycE5soI3tc2LzrHm/gFg59yW20I+Z79dx5waIrIDs9bgT7+w/gR+/8zHccP1t5nPM6y5kFvA41tf7ML9hS21+r4+v+X3gP/Fz1s99zXkBYGP3/Mv7oce4X6ytx9fX0bfwCVj73wo8VwBYAPG3YD/P/X3T+NKFN+CGX3kBb/IP4Vv/xttegvr6Oqqrq7jiip3Yf3EJldoq7rv/BLKFAEODWcS9CMuzKUxfvBP3HTmOJ5+oIp/OYGJkAHk3xsqpGraOeBgp5nHqkUXs2zaOg9vKKDXXUZuvI2wGGC656FkhBvfvQf+BC/Cn//UO1MMuUI7QycTgYzeTs5HLWkATmOofxY7xYXz720ex8yV9QL+Pz3x2CSl4cOCiWatiz8WDiDJp3Pu1RTTrEewghektRYyOE3BoIVMqI0o7qNZqmjHBfNdehG4jg14lh4XjSxgbcrFnbwlbd6dx4swi0LGwe3gK173uFmS3jOFj/3g71ucWBPBdXY4wd6qOXkcgF0zv7MPWXXnMLSxKw2tp1sbUxAjyRQ+N9jz8IMa1174S3aCBk6eegp1uY2prCY8drWBwpB+5QhnVah0njs0JSFpZjtCosbkEFIs5ZHsNFFmIW1QFAVk7EtthkuEHixb27xrAxNYi7MiHl7EQERi0Anz7xAq+/MBT8G0bFbKo8jb27e9H0KzCbcew1lLYXSxh3BrFU/fOoTtbwURkYyodY3osj/4y1Vsp+HYWZwaGMfKTbyT6he5fvx/llRU4AgY4ouwhw57AH5mCrVpF8tmcYlZAMtr+yoMsVKYfmUeirrAJLsSw3Aj1QR+L4yEezUSwdpfR9lx8+xszGCg5GOzPY/ZMA5cf6sfk+BB6axYe/2wF/eEWfOtzx1CqNrDFT2FPoYTdY0XkCl3YnlpBR0FKVMDMMIhofWvHiG0LTcdD88YbUJ7YifqH78Bop4u4W0fIDOTQR5phrFQ0p2IE6Qg920eQi9EdtWFdNIbTAxEe663Cj13ce3cNQRjj0ouHkO7ZePjeRVy4Zxj9vod4LsTRw8sY68XY6VnYM16Q+eEgFHtmAtLSADKZr7TU4agKOj346Sx6E+MovvYG+P/8DaRmTsOjtTZxoLyLahwgyvfjlLuO1bIHa2Q/Th1+FJ2VRWQdNnV9Yu1I+SkMlIbQ7Phi19ltN+GmqVQkcMgs21iA6Ysv3IcnHn0MvVZH7AnZwCcbjOBHNp1C5EWYvPwlcHfvhj20A4P5HIqWj3XXw2OHH8Mdn/0SvvTAQ0ilPPH/C9EWMgVCFzEBTOLwBAhSPibGbLRatjR9+wZSGJ90UVtdR9AELtw/jAsu2I17vv5N1HstXHDpdsllrtYI7PdhZmYFrVoPfQUXI+UBVBarqCy2sGvrAUxt2YmlpQWsVuaxuraEgcF+1Ns1ZIr/L3tvAi3JdZYJfhkZEbnv+fZX9WpftCBZlmTLxgs2yMbG3WAwq2kDBtNMwwzDYhqa02DOoYfuPmZYusfNosbq6TGDjReMMcYYg21ZsqSSVVKpSqXa17e/l/sSkREZc77/v/HqqWzhjbHkg/Kc0iu9ysyIuHHvjXv/b2O7RkLK4EZjYmcSN70oJSDtUyd7OPpwgN4mgbUItUkXBw7XsLTaxsrKADOTU0ilLfS6XXQ3yW4NUZ90sGNnDSGaqFaquHJpHRtrzGdhHyfQQtUj7UNDzO1KY3Gph4JTwg27D+LcU8cwjjzcfMs+FKo1HD1xBOlMgD0757F35mUI+jVcvtJGfqqMZHkKp1d8nF9LYJAowOPCJ+nDSQSwwgQSIYFVT5Z5A/aLdA4j3nTJwPWQ8HXMMQlO669E9ANjG21AQ2G5aw6qcSuWYir/iCqIdrpS3B6h36PtC1UnLOKm5P5xYS6cwhEL0LrYEgtNk1VOS8xYKSN7OqPoFWWvUY4JGGPATWHrxhbNxv5QDGWM2o4F6EyWFt7Mrh3JdYnyxrw3Yh4PVenbcoHF/snYRkuyjrrhCPCUTafFaYDfr7axyjyOVXlSVDbW1PI5OW0tNFN1o+octVpm0ZrXStBZLICprI3zMUUZSMVyQhRGBLAIUqpKSu+F2PYYFS6L8wTIrwGnCmBoNiS1nbRxVHYrC9yiRhUbLm5GjerYJQCnjPFRoEVesj1pe6m50dzzGNUvi/Bb5+5Iu3Kzzs212EwKQK33SVil1K3Q7tYm01MZ3pLfKdm7VM8qQK1besPuZJHdtJeq3Wj3booZot4y4CXJO7aDjO3K/COFeTeJocnhFOV2GIi9pqi/eFxar8aEAALJtKEWay5VWWu2rdobSQamyUSOmfUsVoj9qrFMFdA4MrbgYo2kiuFYqS45mAbgE7DJZLeKulKADoLKY1WEm3xkkgT4+dguNlb8xaCtEGcsZvP6WyCMApmqZBV7XYLYfDyxr4GZt8Y2lTbbco+Uta/XaGM4UpAqzgaSexKplazgIax0GnosWcfsIwJgjgwIIjbfBMNpO8V5Qu3D2XGphkkRYBVkQrdZ/BzviW05WzmiHGvsc+wnAi5JOyghiKo92lOJ8pdzBkFy5m4aq14lLoxFWUsAjvOH9DXmuBpb9lgFIb1SnjFavSeRJQaQVTmt9uJ6uap2ELBN1IEKfPBcma0pdr0W51Xa1o5E+ci2FpWvybvVvqP2xVkq7CRzTDM9uTGV+oQ4amgGuAKlVIqqDTuJHqVyST5DpYHYo/ORSUtWbs4drqkIcA+k7/P5LWPB5MfGcwzbUhThBAHFmpzjR4uD3NQLsULakUCn2tLSHpZ/2Bh8YvAa40gBUZ0bUJMglsxnJldadBBpzdAVnosBA/n9ooA1lsycB3kNHA/bM4X53VRXx+MuZuhTHcpnbDzn8T3iUmGytvn+67OJ+d0CVJLEYSz2ZdxajE/JYEhlbBBIbjVBMFV0qBU4PysAoZsW1QptgAv5vIxPjhf2SwLU/MN+RKCM91cIJWYuFFDUqOuloCe292rnO+gNDCCtoD6vm31F3ByMSpTt7RIoFev2OPderX/jDGQVv2sf4LGpwqWiXNvaVfIAs7pFla6KFVFGG/JVTFrg+CPALAVlA2xzLcA5hA4GbCsCggSzCdQL2G/+zmO3eW8ijjslTMizcsx5aCjkJ/7/sM9s6J44yHgkLRliCq8lBompLuZ6QnLQbQdZ2izT9YYuRemM3CcSF3jMjfU1XF28inaHezdVvgoBiONb7L8ZH5RXJwuuOWgDHoyQHI9Rr5QxPTmB/bt3Y8/OBelLbGTN6nUUxCV5IQzk+7Xf8Hlqy++ENCGEEZLklEzVbnWwub6JEXOWaemcTSPhkoioayCOBVHesoAqOdAK5pLsxe8aGdcCAV2DMfJ0BpAoDqrtNWeYP2NnA9ox8zpJWmPeMN1LCvmirDt0vaQRFRkSLvhc5vePmJ1MtbjauLMttUCtSmKea4X5xik6DfAzJIUFaLW6er1CrnBlPcRZhWPptjc8Fyygn6lw8kq86X/+Cl6+UNj2hmsA76t+7WdwI6fYp702cfwPfw2fPAm86r8+gO/6JipkP453vfnXcIKZuqVdOPDil+DGF7wQB265HfPz272Kv4rvfqZ83e3n5Mc20NtyeXFNmXzN/vnah9onP46jnz2PjaUncOpiW/8h2MDymQ0EuE7p+9UAwH/18/h3v3X/F2QrXzuDY/jgy96GT1IhbLKEtxTA1+Uxx585/6678NvvAZ6rADCBXgK+ZcvCJG0+n4P1uudP6StvgRjmXDe20N5zyBaaFtDbFcBf7O+yX+Sa2eyX4vVTJEDXNaLadiWwAF3XqYDFSWXLWplbIxPBJA8w7mn5LE/BFhIwnz10ZLEwJrF62ECqfxa57joqL3ozCntvwJknHkRnc8O4UtABhy5IJqaJdQQhKisxWfb2hnzF96g6WNfTXFuUi1PYe+AwOj2qibkmG5h1D4FjT9YojLkREqQoG7UfqOGyAsQLu3fgRXfcjkqtLmQurm80UshH4A3geX0MBz0Mu214vY5kAHu9NsKRAsAUigg525AH41xektno8ze2WPPMY+yWaDMin6MNNddQYtEr6zDdX5iTUwFKbGNtojk0X1mftwIAGzIr9/Gq1NSMU61HqIKTrh8koPL9pYlp3Pail4hac21tBYlRH2GYQK+xjD5jG8sTmJysyv2t1GYEoD316AM49fgjskZ96d2vw47Dd8DJ5MlDBa2auV5hrBUBxl5nHWknBydbxMXHP47Tn/krPHWpichyUZ+s4tCeOYm1y5UqGPgennjiHDabdHexkMuktCbis440RrqQx+0vfwUmd+zCaJxEsZiH5WTkvmdTOawsnZY4Rq4/xMUlARw/8g/49CfvQ3sQipsL11Vc5xphuLauiHdVGSBZ0rIfU1HCFkna5ExzDSe5x8zJ5b5PyHg6puL6REwC3CJQ06ErGsHyGnASIyG6JxnFSADYUeGMbhONMjlhC7BLC2hmACddileY/1uAm+Hf80il8wYAVltrnquA+yMfzdV1PHq2jU5IsYdGCkngjdRdWKdTEJc5vCnXRipliy21azOfOIlcNo1ypYRLZ57E0qXzQsSMrdXjPbK4agnwrDEjW3+khqLkklypjn03vhCVah3d0w+g+cgHEA43YZFObhWwnr0Jfa8j9TP2JRJ+uSblPp7z0dMVwDF5Q3bcukqW8fGFjKpYNS+k5K1akJm5TSSWuAOasSH3y7hKqZuOEn9lRhPLtFDqvf9MAeCv/CEpGbo/ehhPbs8I3v418u8z24Df645hbJ8//3P34NX/5zvNP24DWAnMfrGXfO42fH4LUP7yz/0LwOwv/6NPf6dRI9/zGx/Fj2+d+1f7Zd9Yn3v963MoZHLYv2sHVleu4IYXFHDo1nmcPH0a46gPjJLorQdIJ3LoRjl8/P5LaDVHKOZTmKqlUUxH+Kb9M9g9U4bfbWD5Yg9R4GH3zhoGmxvwmwNUMi7ueuFBedAkslk4tTo++KFPIT2ZxWJ3CavtIeb3FpEtuOg3hmhesjDYDPGKl92BJz5/AhM7knBLPj7/eB+9gYVmy0O/7wmImC7m0ej66Hd7cMdJVPNpTE5oADpSDlabA8DyZEFTqpfQaA+xtughNaojaHZgBT2Uygnc8qIM7IyD7oaPKWcCd3/325GaLOMTn/rveOzhh2RyuXLZQ2czQrXsYt/+KhKujx27ilheWUMUZHHhZIhkwka5YiORHKPXobIpg0qtgGRqiKXVS5iYqMDNFNHqDtFhwWQ8AsIk1q520G/b8DwLQ88U1GiV50VIgao5C/VshFsO7JQc5gM7c3jlN+9DdZJKEw/B2MPa2iLOrzRxaTPEkadW0LEsLG0OkC2nMTUzxs6ZCpbObyA5cOD0AuzNTmPBXcBTD5/GaHETVd/H7oyFPSUXU8Us7GIBV6fqyH/7t8MqFDG6949RWl2H7av5BEFVFhiTAYvXLMIMMej0kSyyMKOZjoIsCXCgGZMCExnmHh/Cg5SPRn6ElVoSvf059GayuP/YeWGaVQs2xr6PPfsKyBfHCLo2HvpAC6lBGTP5KZz93DngShczQYQDhQz2TjsoZELJcw2oa+DaiRZwtHkVRDSBge2i8+qXo7b/JrTu/RDSly8jk08yhE8eGnaQUOCYCzMyrCSzdwwvHWAwncbapIXzWR9XuwGW1sdoD2zsXnCQHIzRXoyQLoUoECzoOvD7aWQaPia8MerJEBO2jQyfg8zitdhXEnBYtGduB4s6XJhQHeq46NYKcG7aj+TFFSSWVyWLgf2b+RIBcyozFlZzfRTvugX7v/sH8dQHP4blBx9BajCUh6yDlNhLU8km+S6JEE7IIqIrbM+IhUZj25vPZeH3B7CjhFiIEOwgW0ztDBMYuBGiXbNYLhZR3nMHKpkU8skQG66LY48ex/v/6m9x37GnxBKViw5CwG46EvA3EWkOIhchuTywsDuDjbUA7aaHfMFCJjfG7GwKnWaAfKaITMbClcUN1GYi3HTbrLgSNFtDtFs2mut9wRzRGQAAIABJREFUpJ0xbthbR7WQwdVzqwj6Ng7uvQXnzqzj8tVVzC9M4OKVS8hk05iezaHdG8DzU2g2mANuozqbwORuDwv76zhxfA1XLlg4frQlrNNU1sb+Q9NYWt2Q7G5RMzGTuR+g1xoik8oIgE6mXTYXoly2sWfvAi5cWMbKGucmAm3MIEzgwIEpJJMjsbYpOEXJC5+puWh1VuGkMihUd+LRJ45joh5iuprDwbkXorsE5FM1JDMWemEG51dGWOs6WOlEsDIFybIOwx6siBaHeQyTFnySBQg6WGQGdmBzHBLIQQpBRJtfB3bEQjRBRM2+VJYwu7jJOZTfabljux2yMANFvUllmqpIBXDgApd5gqLQEh9eAQWEZCNAii4EqXKJVZv8bskIGlNBrKAij6UZeGpjLBnnXMCJylMVg8LIJbghC3wWvlOqpBEFsdoWErwThR/zp03OrIJcqvaSTSDfa2yZeU6SXWrQ3nijLHoxLrYNkKNrVd3YierVWADzvPhiBqCofMyGlsV1yQzmOOYCXKyhVeFIuxyd+nSDoiZYCoSJktpYixIUoH1uzHDkcQTIoZWyOQdpJ7mHBFW5EJYAJtmICgBES1exEWYRl4AurU5pgaybUWWuxtm0lqiDJLuYIF3SFaCIRXK2rajImWNMJbRxBOB3DKkwkv9XW1xRdhmVrGbkxjk0atMsKlKTA6vPA1Vzi82usRZXsJ0oO0F2AwoLUMyNqdqu0oZbc0rHYvOpBRAJrdbNIL9TJM66IRArTlqdcwNl7H1JXBI1uckwFXvnMJAig4Bopo1E2St2yOaRZZRyPA6L/LH1rdiwi1I7kE1skmCTr2CUKOANQC4bVVriMhfJsMv5PIyzUwXoEvW7qnYVKNXv4Ln6YwUR5T0yp6vqTttd7Xnp4iDgpk0VOmMBeE81n5Q3PS4eiSW0mkMZQEZBVdrxyhjgeXPM85lorKqo+iYAT3tiur7wPkibshgiRAujSBVCtdqg897ynAmsqr25LW3De6JKTu17uhmmXasv6mzp90ZBrf2YKm4CgQq8yXUImKUb+dguNt7yiasAn3wBGdKRqIjZZ0VxKm1qMo6NawIVd+z/+vwiMBqJ8TfJE3xOEwRmm2+pDZOqJmS/kSJFKiNzUz6nqkwCRWwTYWJzfEgmmVrO8jpFUSkgtiqK2e5iGy4AO0SFF9uK81nN+ZBzJa3VNPtT77v8EUKNOorw/LhWFMU8v4h5u0alGRfheD/FKp3tz+MaK18FKzm/R5rrbr5b7HE5zllEsbV4ICAwr05UyUqE4e9ZrNNMa7UnVktuvX8xoSgGdEWdmsmo6pl5xWKjbSzsTa6tWAOLBR6B8ZTOYZI1p+SPWKkZ92ux/TbjVlS9cR4Y5wvHkXsm4C1V5AHHi44DApCx6jGb1uOwSEmSk+RrW5pBHedGU5EbOy7I3EZVM0lzZq4j6UDui4lBEFWo52FItYmxS1arQY0EkHnb5LrG945gPdUBMdjMZ4Tkfou9rypwSSSQe5NIiMW5WHZnMgpwDtkHaavMeIGE5NoSNJXzSnCdQCWO/mEbs60k+1zGhCrkhWzjj+SZHD+nZd4zfS3ufxzT/L3YHMvzktONAuo8J7FrF5Wykg0kY0z6CcepWiYTfOSYp2sHi2IElAck+nCUk1RlogK4bvGM3b6opvk84V6JsQhhgFzKQTaVwmS1hnq5LM9GjssJYw3JY/H4AtgadQkBdZJbpB2NG0Cz3ZLzmJyakvZcWVmRPk2bfLYxC54EscWichRqbjrnsCBAxvQbybUPQ3T9oThwcA7gfRISiyjAmcFLNYaDHDPCxwH6VKQTOA4jNLs99D0Wy0n4Sel99QIM/KHGTCQSKGQzyLgpIQDQEp2507y+XD4vhVO1x4aoP8STgs9GmTO1QM4CN++bPFdkHUFBiY6TO7/7e5+9gsYzApdL+PS/fiPed9zFy3/7b/GmO74YSPulT3sLAOZb147gb9756/jYZwmgXnvZ+96A7/33v4C7dvMYMQD8FXz3lwMAA4izfq+Boxfw6Z/4Abzv5HX2z9jA0d/6adzDPN1nfD0PAH/pO3TtHdzhMOe3lrRQfz7n9ytpum+o98q6LgIWgxBLzxFb6GcCgIXAZ9YQ21WL8TpHnuHGCpo3QaNhFJDSbavGIsV/N1vZrfslQJc8P2THvQ0AzsJO0bFH3cUSCVcycr3hBqrDJWQHl5B/wVuQXTiI04/dj+7mOsKQzhyqFo6dvWKwV4/DmAzN6+Q6h9a/XP9vj6zJFcvYf/AmieUiaTJeq7J2RPAzVvdxzcb9KfdffKljGNc4Q0xO1XHjTTegUKrCooMT1+viIDMSBao3JPmvJ+DvsB8DwB2EPqO6eG4KAMcvWVdRAbwFADsYJ4tIZKoIky4Wl5bgDZUwyLUA13yOo24x3ANyLyuAmzio8btMBrCQuRk7oe4lEqciezsyQHU/v7V/lpqI7kvkXo2BUrmMarWGHEHFTAp+v4N8qYqVS2exudHCLXfeiWjURWNtFcVyFZ4foL3ZwvrqMuCMcee3vha1+f1wUxSkcF+Rlu1zp9OAm+be1Eev2RM76EvHPoWTD/wdNtoh7BTVrC5G/YZkJfN7IRFTFARozJsQEQMlm3JfQfD5jm9+GSZnd8JJRLhy/izKtWlxT6G7UcoJ0d1sIl8uohMkMTE5h6P334cH7/88OoO+kO+4dmM9Unqq1JCFzr3V/5W8FyuADVFCImZ0/65RQUoCFrKAVETVRlxqQ3QGMPFqrG0xopH9P8V4xdE6XHhI2dwbxQCwHkPKMGafReWvzcIzAWDWCdy8AsDZvADAbpr3yiiApb0JAKswhuvC/uYazq76PJLGdskYjuC46sTCtRvrstLGrIO5dMJiE2gNzU2SDBvh3MnHsLZ4yeyRdH0Yzx/Mr4+Vx9f/lH2/lUS+PIGDN92BSn0CvbMPof3oh+BEPRTyaYzTVTy+kUXH70q0HY+rpErWmlT5K1GCKjeRQl4suvhKAGBRPhtFSjxPbdnIx2PICEi2xxDxkOOI4ygBPwpRHGis2j9DC+hvqOfy8yf7LLbA934PLSyz2LWwD/fffxzFySRe+JJJzC64iEbAldMNNJc8HNw/h6uNBD7yd2fQ3CDTx8ZENYFXvmw35idtZJJ9IBii07DQbDKDNwG/P0bG9nBodw27p2YxMTsHOwX4YR/3fe4J5JmJmeggW6xilB3h6uomzh8P4a0Wcf6JBibLGbE9ffE3H4Cb9XHu/AqiRB7Nlo9LKxvoB0msbHSRKSaQy0Ug1JXwEti/Zx71qRkk3DQ+98gTqE6NMTmbAxyqddt46vgqVi74yCeSqOSBXG6MW+6so+t5yNkuJq1pvPz1P4nsTAF//+n/C4lwA77XhB8yay0r2bvFcgLDoIt8Po1suojVxSHu//sGisU07rhzP5avjvHgA+fRbvVRqZWw52AB3cE6MpkShj7EQpiZiEOvAzeZQjhIIGXnEUWBMO867TEajQFSyCJjZYS5lE8MUc2oYuPulx3Ea7/1BpQmaNXWAB0cyWy7uDzE8TNXsdLxcfTcCtY3mYPsojiRwEQ5i8vn2pJn0OqOUejaeGFlAbPFCZx85En0L69jxhvjoEUQOI36bB1X5kqofOcbEBVK8P7kj1BeWYPtB6J0Ciy1DnNCB3Y6qQXogY8NgmU5F/lCVh+UfDRIsTo24NGHkgABVAQ7CfTSEbp70ljZ4eLT60uoLVTh9XsouBFK1QBT01lcOtvHZz9EVXQJe6YnkB45OH/kMvyLXewYAweySeyfykiWMRW9YyluWrCCJFwWdxFh4LjovfplKO47DP/Df4fozBmM+i3kK0VRffHC+NMamWARnrdFUCvA0A3RLgAXMyOcaAe46kUYWWlUJyLkEsCOwhwS+QBXl66ikKmg302gPHQQXNnAcNPDbM5CPZ+BwzziKECaCkvajFo2PIFNE0gGQGADo3oRk3e/Civ3HcHwyhITSJAaW7Bpuz0GRgkfvfoY069/KRbe8sN44k/ej8sf+TSyTQ+hR9u9pBqWBB7SdohScoxdlRxytSKsXEqs1sni4iXLBoJgHgvQHrPWIri012MOoZNC347QKmTx5HCEG1/xRhQyLrLWCKuOjcceP4H3ffhjePD4U0gwX5aqQBZUM0n0uyywslBJq9YI+RJQKHtoNbhApJID2HswhYlJtYVtbwIbGyO0Oy1MzKaQKo4ks5RWs0vnPKQSEWamEji4N4vD+ycx7A7gYhKN9QD3f/YsRqMxqhNVBIkQwzH7TAmOk4E3dPDQQ+cwOz+FmYU0mqOzkuNNS/hu18bK8hAb62N0OhHK1aywGpnbxhxxWhUNu6y6WZifmUIulcPq0how7qJctXHwhjrSeRdHn1iSYnq7q5a6CzuraG42YTkh5uoVpBHihgNVtFrLaLYjnD7XQybnoFRM4sCeEsJOhFpyFrXUFG68+WY8fOQ0jp+8gp7H8eTDzU0Ddhnd0VBygUeJHLxMAcnKJBJZAkUrqDgktACDoIy2U8EgyUV5CgUUBTgbhIMti2LdlGkAZZyny81VvJmMAQAFXBS4IsCjqkS1k9RNJRfYqoYT5iqBDQM4iTJX1Kqaccdiu1o+64Z1y87HAAT8LOe22KaRcwftpLhRFQDSADI8pxhQoaJHgBVjo6xYmTKOBcjgHGBsPrlJFUay2FKGcIQJaaxTacnMTQMX9MbaOVZ4yUZTbJvUtjn+f1pTXtvoUrBjNnwEp7ipEMWhzpFsYxauBfA2iiHhaBPs2sbMdtie3DASaDMFgNhml8VogggsEgvYToWsmVMFUDKqSp1rVQ3JzQI3ONyMisJVyKU8D5ObaBSqXCaLJVciVgwqEMO24EuAChbhjWUm75GqjXWDFWd8xgC09A8DdAlgYyyH+V1sJ/0e5pTTRlZtYGWDZsB6/lRBNt/DOYWAop4Lz51Fc26I1CJbC9qyGSPwzve4BFZota6WSFIQ4XybIpObuVPGPpn9W0AItd9lYSG2oGU/5kZLVKgGcIv7hFhx0jac40EAd9qSq90sXwrEKQgUjxVhINOalxtEY+fK8aO24ybLVurzJl9VrFcVlJN7mqBdlAefoAj7gLEY57mIbanJvRdgMREKECDjm9dha0avgo6RWLvG5AuOMY4j2UimuJnX86YaVQBJsZknkYpZ3monmrUdOe/YMlZcqBg7YHKEuTvluXb7PTg2wSS1hKauhn2BwJB8PqG5wyw8iIpW2OMjaVsBDeP8Z2O3xfbmPeA18z4RiBFVsVE2xmCkWNvGOdshbf77AqZxDHPTmsurkjJWfRO49KgEYCa0EA2Yrc62cwREMSIJpGmtLpbygWSdCbgmalsqI9NyDZr5q8pOsasmcUSIKSQx0MZabXAJwgrwzWMZkJOANc9dC2VUC5K4pjb6Qh7guZAwZuyQVS0QISRIZ/Jo5f7kc9IPBTQzymn5f4J0JoeV10QSS2xLx3un86qC/OzXLEpJP5NCScBJRgksEUHT9Na4jwsN7FdsLCoTeR0EdsUS3this+1jO2cer1gsbqnlOdZFRW8UI3IeBKbMWIvJFPwpinpT7Izv4XblqgCuQwXaxB2Blm4OyTARBsySl+eKPMFUxSosdlXVs6/GIKiSh1QVGr9i0DFW5MTnK0QhM9fwO3k/pD8Y5bGck8QUaB5cu9WS88vncshnc8jkcyYbVhLcNctrrLnJojwPA1GBqCqV+dWa+0q3BlUuaIGH8QeSAWsxD5qRE1RXaL66KI+FzMNnrS+EEQHok6rajgX9mqul41TAwLHOMfwdbR45j8XFS7EWNipkgv+0vWbxmHNnzMyX4pV5Xgh5i44Gxq5SrBBlXHOtR6UH3QQUlKa9pKwjEvq84LOMfZJWzfy9zL02SXlktAUY+x5SSUtcBFz2exK//JEU0Qh+sx+z39CJg6pvguLZjGZcc5wSNBViU8JCm7aIRqzANQf7gNIegHSSc6AtNtNybYzbcVNCquD4z+Xy0j6SJx6MsLS5hrXGhsyJLIrRPYHFUj4HOAaKxQJKhbzMiZdXl7DZ79LAH5Gx0+ZjnjbxovCOtB/x+mWdQPJPQBKcjwHnHXEyUHUGr0tyseXZpxnjonJiqAjt9MVZgc5bulfT9Vkk8xfvyc2ve+2zV534R5Srg0/8Mt7+jn8AvuUd+E+/cfc2i+IvpdK9djnFA7dj+nqFsN/BxrljOPX5B3D0zz+ME7Sazt6Nt773Hbi19FV895cJANMq+n//N+9BEF/PxT/Hf3zzO3HlOlvoLbvo7Evwpt/9Fdyxp4ZMjH//U1pA/zNQAMfP9KplYZZKKqr4nr3e/k965LjSEkjutwKfQkwTs1Lm4+rh+MPlGtyYH8name83sdf89xQJZ+b/ZT3xT3qmX/8v4zX1xBZ6jAbXN1//U9g6Ii2gY1B3u8I3Bmhi4twzgcCyH9kG/MYEb7m3Zl8dHyxeo+l+JLa8NXFkoo4kuSwHm/lVomTk3XYxDgfwO1cxhR6s3gryB1+L7M4DOH3sc+g2NmRtIHm53CPzeWvW5vFaPCZnitrXgJ58VsX/zn1LplTF1PQ8/CEjM/TZE4PHcv6x24oBlPXfDWGcoB2JX/kMdu1ZQK5QlqgXPse4fqZzz5YFNAHgfldB4F5bM4BJyqNbYURSua6j2VYCANPphKREkNjmIrRLsAvTGEZJnD17Fv2+OlEJmG5WB1zHmJ2rAnmG1L6VacydkIhdjVpV6it0rNJ1tRCFjWOV7g60fsoygRBbSWYW9zbuj7i+H0sdT1YhhlzuiLuLqkc9v48ea2WOhfrkBF7yra9FrlLDcEAQPcLaxhpy6QzKpdLWOl1KBVaIK8cfxtGHH8LKOiMhq8jlSHLzdGdhWOTcw+pSWlnlQnLrD6R+S8e2+b2HML//RnHGG3FdEwLt5houPvkkypVJOOK2U0SuXOACFo987lO4cGUNmZzaSHM/GvcFrSgZUE/2d0YBvs02nOs3ASOlJqVrfKmYXNtim7g0pQnzZki2NmtJhoTOPXPOGqAUrsKN6HTD9iYZOBSCrRI3tY6teyzGonHvRI9HC8mUAYAF9GXub1Z/cr8qFtA8FvstMf8Qw8YKVoeMwGStn2RJBbU577IPjQWkZjQja2dcSyt5ErR2TpI4yX3pGJfPnEBr5YpaQxvS5tbcYVxdrp9bZP4hSdBKolCawKGb7kR5YgrN0w+h/fm/QNn1kJ2oAMV5PH66h+5wIDGGErtEdyWzd4oVwEIu5BiSEaiue/8YABzXR+I5SwgQ21TAsXCBa3xVanMPoKrfmBiyBRhLHcIjWxNPfv6RbxwA+Fl8Bj1/6H/GLfBbv1nDBoGXpoPzFxvIlFJwUgFe8IJZnHvyCtYXQ1QLKbzw9n04dmYJx06to9uGKK2qZQe3fVMNM9U8NtaXccutaTzw2U1RGXpUotguDuwrY7ZWxNLpDporHcwvpPGCu+q4tLiMzrCF2lQSpfIM1ocJHDm2hM5KASsXPCxe6OC2W6YR9EO0mm0Ji+dDfn5nFcVKDeeuNNHxIlxd20C2GKBUtGRDHnQjLMzWMDE9g0Y3xOOPL6JQjbDncAFW1kOLisC+A8svYrDho72xiWzOQrlWwOJaA/V8Grfs2IVXvuFHkZ1K4TP3/zckhstIpUcoVHKgXd3K0gCdTojZHVn4AyqbbDTWfTRWyWDKoD6ZxX2f3MTSlRDr6wSSXMzvSeOGm+cwt3Mep8+dw9WldSyv9uXRVCtm0FodCxNtbkcK/YGHq1dDDP0xfGYoDzjxATMlBwsTOUSRjVfcuRev+bYbka+OEQz7SLgWNpaWsMk8WyuSTN6PfuYMFi966HQDZKZt1Io2clkHje4Iixt9BC0g3UnihXsmsCOTw8oTq2id7mJ+OMaelIW5qTxGN+3E5L/8F7CKFYze/Qcor64KAMwpPbRUjZOMXLH5ZXHIYiZwmEBjowvHSaBUK8nCRTItYvs5s1ARhpBk09sI7THa1QgXiiPc57ewWgDK83lkHQvTUzbKkw6uXm3j8x/tIp9MYf+eCbF7S/bSuPzwEkanetgVJLAv52D/dAmlah5jRwxxYQcWEmMfAQJ0XBvdb74T9ZtuRe8vPo782io6S8sY9gaY3VGVvMkRwS6CSnyIjcdIR8xUHSN0IvjZBDrZJE5serg4sIBaHrm5LCZTNkrrPSRHPVl45bIldFs+rC5QcvKiEqeGiJstLhBp3VFIZUCn7AEVMEonA52TEQ6QrORROHwQjUvLCIcDsY2mlXbUpZLXQrqQRL8GVF/zzZj4/n+Fv/pPf4yH7v1LuJt9jEIL3lhBDgQ+qjYwbVt40e465g7Pws4nELFo5lA5yqUc75tuBIYDfn6IXLmIqFxGUKlj7NroIIlHzi/hhd/2A6iXi3CcAIveEI8/dgJ/9v4P48gTp5HL2chmUhgMPFmgDPpcn2QkV1jYkO4AxeoQI99CuylkR8zMRahPJVGvlXDhFC18HXT7Ley9oQAr1UM6z0JvGs1NH5VyhLkZB6VchKzrYnWpKzbNZ8+uyZyz3lC1r+dbkmVx9vRVNBpaiCdh1PNspHIJ1OcCzO5WAJpK2nKxjF4HuHhhQxZvVy43JKe3Uilg5PfQaYQIh1yNJVDI0J42RDaVQLni4rY7DmN5fRkXrqyg71P5zEzaMcolG7VqCauNNWQdF7VcESlrgFxBbUx6QwvViTxqtRQyToTlc02EwxRqpQW8+MWvwWYjwNlzF7HZWEUQpTAc19Ae1dElCJzMIKAKLxmCMH/GbqJSuogrF47CSswhV3wV+skpeO4YoT1CFOSFBcuNgGTHarCvLIzjLE5l7ulLVHsEjwyjj4VfqoFENSxqJ5MPRPUaAR1DruD7Y9bydhukWAmlYKmCsjyY5BVKprBa/4gKluODhVuTd7e1mZIChioYpSAeqiKOBXaqt0VRKcphzkm66ZKFrrEPVQBXcwlZSBfLU7EBUjCJE6yAY8ZyNgaauMmSjSu/PwZLY8WyYSHGm9X43LmRo5JXrIhMdq0QYZhvKAAuK7a6h5LNJoEMAoNin6vgBq3Y1eZalbICRBgFbSajII1uVDWDOFbVye+MApM2TCzCx3bF8XmqpnWbAja2dqaylxtmFuMNi1z3srrgluxkU2ygWk1svMXKSq2n5Zw4qM1OSxi2BOINSC3KRT4jjEJQLa0VWBebYckf1c235MMaC07+pHqT1y+FbCrtCCCPFHAk2EjAIQaIeDxVIV8DyEUlawADhwo/c00CTsd5oQY0YjuJilCsRqnMVE0Qj03wgtctwLDJFRVAiu3sONI3WdwQ1RsVh8a6Ny7MiDLS/PtWwccUawj48bzTopRVoFSAEgELU0g6SqQgYCLZUAKWGvDH9KNMKqvqSwKaARWQJjcsSdA8s7WRZram2KMHPlyTJSkkhUhBZsnrTDIbqqfWoFSnJSGsbOZ9U6Uu52YsovV8NVuXajoyvElk6w96YllFIEKKVdzcCcDNwoxmPkv/J6iSVYBaMuqNqpTnzzEb/z7OnBVLYCSQT2eM5Xgk4DU77vb7Ffcrjjt/RPtWKuFUOUrQWyzB7ISAuVRcklzAgpY4sSXIj09Iti+LLpITzDxNseSmNZ3a0km/ElUmc3UV/I+Vkez6BOzYF2LSA+c/2nZJxppR88eEFQF52X4mi1cy2Y19Nd+jtl0KzBKwY7uzf8QgK4sCborqZgJ8tLCm+togBCTEEODVnbZuoE1fJljEfqNOCmrXzp8xEK/fRzCO611jOW1ymmVek77LYpPObzxPfmf8Ivgm4C/bRtwc9B4LiE+gKpsR5SXBWfY9rheoRpV51xB5xLacuYzZrFqPG+t+UZ1uKwrQzljIQ6ORgGu0FmYRkOemrhE6noX5b4qSqrgguYGuJ1TzpqQ/xZmvPE+2BUHAWJFbyObkmth/u53OVm67zE0GaOQ58HOiQpBqHdcNFQEK2Z8EeDZ9ne3AyyJgKGUrFu85fgloEmTlXGQAacnDDQO1ZGZeLKMaPFV+iipb1JwRWo3m1rzHc2LbsE/QypvzMMkXcg2i+NVcaLG3Exa+If+QsENlviFxSma4cTaI3Qvk3E3hlAWuOFeZx+NxxfpZcq2HW/d/i9BgXBzEDtsUqcQOngC1OIoo8YjtIHmAHGMCBivBKlYThywqe0NxGGHMBAlefDbyHElMEIKPuEHoHMBrkPk2k5biJ908uD5ie4otvTybYgVTiHa7LcVZjl/msKXpkGKIbASZdVwzO14LsULySaVE4bHRUTWxqMm5TpIs86TMoVT/EpxlJAXbpNnrossiOMcj+wCz2jj/U0dEshNJTswzDrUvjwechwlAu0KkERcKAuOGAKDPEEV4xGqehKekjXSaGcOOzF2lIsmSqgImCJ/LZpDLZfGiN7zu2auO/GPWxVu2yTP4jj/6AF5zKD7NOKcXeNXvPoDvuu1rOP1wCQ/80hvxngeB23/j43jLt/gmX/gr+O4vFwAOj+GDr3sbPtm/G2/963dgxyfehl9/57EvsEuObZbnf/ZP8UvfvevpF/dPCQDHGcDPkOeLzY/jXf/y13ACer635rdlAH+DWEAXjOq3xDgYQ8L8GnrL1/Wj8V6NAC9fvhBbSVpTkJfrF4KcfMUggtJG9T18b6yOEoDBnD3/LW2AB65+2Cwu1yRmDpafACoEL6SeEZvwbnFlvq7t8LUcjG2xHo5xeTQGbaGfjdcXBYBZKxGyqDqpyHMqdr0xa6d4DRWDurJekD2YIWNfDwAbR44tRZzUAdReWPbYYjHtwnGLcHMVBYBl8ZqSnNZB4zKOfOYTePzIcUzuPow9N92AQ/tmZQ8m6x3mpnJ/z3W9sTTmGlXAX66nJaZI3YDGgbo5cd8oz/ukgz2H78Tc/C6cPfmY1KB0TRTDqLrWE3DTKJ8Vw1Y4UIAmPo9TNuZ3zEi0ngB5rFGSyMZ1hEc3mgGGHgHgDvw+fxKo0LhHAAAgAElEQVQA7mJM4mdI4PeabXVcBxFHD4JKBICphnYqcKvzGMHF2sYqGNVAhTLVxVxjcg/EvYJ+Xp+54kQla0JDCpc1haLC8bTDZ318z2WfJBEy+j1yfwyBQ5zBZO9HYgdtiZVkypqvFSWFKEeQkvsyWeeT5E7BiNeC12lhslrBjn07US4Xpb4w6I9kPd3fXEYo1r5JjO00nEwJk5MVnHvqBM5eXEE4tlEoVGBnMiJVUdAuoTVGuQ5VgJoT1vWjuAIlMT83jdmZaY0cEbedLAbtVamll+pzWF27gqSdRWNzE63uCL3hAJ0R+5+2k+yRtoyDFRLfUq4T/GebBNxzs/ajdZyY8C2EaxM9JvfC3Aet5hifKNZdnSRS2Syy+SKyuQJSqRwSw02EqyeQCCjSYlOy3sVahbouyd5xywKaqm/NAB5zpeZmxf5ZVL+pLGw3Kz+dNNdyaXFa00xfOnBF8Nvr2Bi5iFLcM0lGmRJcaTedUDewmOyx5f4WO2PJObC/hFg6fxIdAwBzjRjPD9Ie0leebiUfzzHyXiuBTKaI+tSCROJdPvko1p56WMasHyUQuHnccdvt8PyGjD0hDNO1hxFc0p0V/FeHPa3XfVUAsJCOr42h2PVJiLPbam7XwF8lYMj84/fROnsax44+idLOfc8DwM/GQ+35Y37jtMDv/fZ+HHlkEc1uEkgzh5ce97Q/iFDOZdHr0ea4joGXwT98+jzaXVr3RZiaLOLGgzsxbG9gYb6M7uAqbnqBiyuLFtY3IzxxYkNyYEsFF+mEi+Yi1bWWZGPeekcRlRrgpIaYm8tiY3WI5UYSj53w0Fgpor1O+tEIt76giktnm7h6uY10ht9VEDDVdjPo+zZa3QhPnbuM6mSAYtHG4X0TaC63xba6Wqvh/OVNXDhPtkqE3QdysHI+Ulmy3KhersHvjHHi8UtiiVUszQhDu5RO4GWHD+HV3/kjyEy4+OTf/Re0li8gmw6Rr1rIFW0pXPp+EpstoLnO/DAXw8EIG2shbn8x7S18HLkvxLFHOxh5fCCMUZ1MY9+hWWQLGaw3VlWdGUYY9NeRtjLIOXkkwj4O31zEU6cW0dhwkcpkcf7MGryOj3Ldxr75PG47tAcXzo6ws57F3XffBDfXhRXYSDjMPesiUUrD7zZx4ewV/MU/nEG/MUav30d2dw6HD01i8WoDDx3dEEVQNp3EwkwFqX6AQi/CRFRG90obm09uoBJGqOeymLxlDofe9Ca4pTpG9/6hAsCSv0iPfc3O4vFBa1wWiJhPyiytIEKnSbVCAoVKQVio8iA2jEUdIVSWKJ1r7CbgOQHaaeCiY+HJoIewmpDs01Q6EAW3Pxpj/SkL2ZyLdDmEQ6vcjQDpfhGd013kuqEAnXOFFOqFtFg306baGfMBNcIoEWDg2BjsP4B8fQbjJ07D6TQQkK02GKLITDLXQd+20CR4bFtwxwkU/AipETWUIwwjH4EDdMdpdJ0sEgsV7H3dq5AJQzT+4qNIN2mbbgouXgR37EpeK9le7GdC2uLfaR0pD2ULfpJdVgHbcOgjbDfhZFPI7N6JyAuQsBMIbC60LQxWe2hcXEGxXoSzuwz7Rbeg8j1vwUf+y734zJ/+BaLuAIMoiTFZeQTJwhAVa4zJJHDb7kks3LkL2bkSXLLtmPdFq1Hm+nHx6w3R7zSRyqfhMOOsUkfkFuUhSsLCZz93HHe8+vsxOzMJyw1wubGJo48+gT/7sw/h+KlLcAh+WgRbmb2XgzcMMRyysEoGHwtZI+QqtPRNwh+yAB4hVwhQLBEATmF9KYA/HKNYBl7xbbPo9DekT3l+QrIzev025ueTqJfTWF30sLY8wtxcBa1OFyEBbDuJVpsLqjLWaZ+83ILvjWQDxfzeBDJIEJwvjbD/xirSuSTanR7K5Qw2Gi3U61Upvp451cHy1QEci7mwAcajMYY9IduhWndQKNoYewlxQeDGadeeaZy/tCjkkvok1Vc+yqUcBj0PTdrlp7LIEOMMfezek5H1XbMTYGIqi2rVkXE/6o3RXE9gbuom5IuHgGQavWEPFy+fRzC2kUjPopOYxdJoCg07Dc8eITPuYsZuYi6/Ca97DE9eXES++mIknLsQhDWmdsCzB/AdgjMJRKRemo2JqNaSqq7i4lABF91wCVBLwoGs4nRxr8pXAq26MOO4l8IxqLRS1fjWAlWUZqokIagkL5NlQhWsFPKNOk+OYdjIsmGi4tFh0Vs3vyzKbjGFRTlpq22nKcRqRqXaPEseLXNazGJZrF5j9ZuZdySDkUCGgJIGAJDsXQWhWCymdZaoNGMFp8kOJTgmG2+jAo4XqXHBP1Z2CWhhQCBR1JlNu6i4qI4ybZ6I4sI+9f08F1XcclsiWX9GUS12ujEATQXeFiHatKWxGiW4EStO2c7cYGvmpqpdYyCeBWSCcvF9EatcmYgT8LYxrxUIMgtr2hiLNar2EYIjVH7Lhp/5PQRBmYfIuVzynsgEj3OO1KabN15BEN0oMG9W84K1ICDKRFoVi1RNF/ssxjtUVQnAqecpBRE5jrEGp1OBWJkqGMpN33Z73FgpGyufmaW5BdKYwpYC1XoPpA+aHFpaVItNsiiYVXEcq9fiTSYBy3hcxaQG/j/BFcmloSU7Wegm01SvSZXFBFNkq04wechsXyDDArzJaO11uvIdBFhSaVXUEawkALlVFDJjRfNxlAAgrFvJU6YtGQkDnIBM5pFk53AMqSI03hyKjTULNpLLqQA/7z8LBSwkRJJTL1s6iWbgOoigA9VjAh6ZuUEAGlGMhpo5LTm4SqRg31CLMwI3CsKIEpntTbWsiYyIGd9qE62EEOnbpogpwFMUiRKP18fvFhB3pGpJvjg38Pw4HwjgzfMgY1rAH5OlaUBYWraxTUky1DJpAm42L2CIAH7sfyyucn4QW/kYHBrLhpcEGfbtGJiOnQFs5qWLxTOtzqliVyvytFFE83u2bHKFaGMs8UeBKGwlT1TGiBJaeG85ZjjmOLcKUM/s0BiIlnHIKBFP2j+2KBOSQ6zSNMVB3hsWsDhumRG7HQCW7zeFx3jTzXOlBTQJCixWEcxj34hto+U5y+xT5lNLJjJJV8xtG2lWFC2ijbJwu02ztJlECmiOOJWtotw1AB//nd9HRS+fO5x3qIRlf+H9iQHMGFBme8r1B4E5Lm0hlPgkqg7mO4uKnk4lWWlTHYdaIOF0yvPj8SRj1xA8BNTkORhFpSrz1d5b4gb4PqN6FmcCA6brvKvOE6Oxuh2QVCDW+1LEUzIF38fjCkGJfThUW28ZA4wA4LOLFvBCmtACvLSjuDnYGgcg0QOqDOXn5R4x1kMUwLQt1/tKEFAiDVgglDlXiQ1xYZl9h+fEOVxU/fIc17lFiQsE/Y0DAs/bcaQPCa/JZNuL4pkgvtiuG0WDaZd43AsJzZBX+AwR5bH0B84XgSh9Za6WCiitns0aQezqWXTTNheHCwL8PGfOOYaYJM0Q6hgTgpK4OehzfHuhkMA/j8dzFVW1IWrJcUkcM88WIfLIGopKfluAWz5bSdRgG/O+st8xW5r3jcA8z40gMNeWSpRQ+2VZXolKnBl3roLVHO++J6RQOn8QAPbDEJlMDvlMTuzxOf7FQYHPlPFY8pfFmt4IXtTaMyGuABzH0q8NeU2IWwZwZ8GOl0dwmecpzgxim54UVTrnorf+4i88e8WML5Fde+Xdb8R/vGcJ9nf/Pv7zz94udpZ8Lb//LfjN3zkF+zvfif/88y/Z+v3TLiSWNPKXYQeDQQGZ/Bde6qnfvwu//17ghl/9CH7qNbWv/Lu/XACYmb/mem7/jT/E7j97G953/OmZwDy7GAA+8PYP4GfeMPO0Ew4efCd+8Rf+/J8kAxixApkZv+99J+56+qGw/P634Td/5xiwTaH8jZIBzJ1MKWlhMmmhlNSs1Of6KwZoOWcMOfdGEbpcxwn4C/l/rhEI/soawQBG24Her+UalS6svFXWLfh35iUzRqqctAQ05u/5k+9JP63O87Uc+f/fz7L92I7LwRibAkh+fV9fAAAb8FcBJiV/bQd7479f/zsFcllk0zUiF6u6DzBxQ7GiTsBY7u2p2NW4ESHc2i4cOgRlKnBzEwLKBgnAdnIIRj20l8/gkx//a/zNJx4SgtzCwg689cd/UOIbYpAzBnjFQYfOHVugr4K/W+tIiZPi/jBWKSZRm9mHycl5NNdXtgh6UmmQa5LAVz1XQUyVWMz6kezBJQKF+6YA0zOTyOXLst/hs5LPdB6LLke+P4A/7MAf9AQApg20NzAAsGQA6/M/fkkEnMScsPFcBFYKUaqM1MReWE4e3tgXsA+jHobtdbGX5noum0uLMyT3JXzxHLkO6nV76Hb76PU9eB6JlupgwvWSk8oiX66gWK4j5aYVAN9qM+6fR+rQJS7RASIS9JlRK9k/5owFjOWt136s0SDcb1Ofw8nBF8HARK2EWrWmTigpG7lcGquXL8meqDxZR69Hpzg65PWxuLyBdneIZCoDJDWORe+AHosOffHN0Z1h7OwWWzVv8cFVJW3eLjUaU1PiOkb2dhbPUukoVAvzxAkZc58j67x0Gq5Dhaw6PsW1GK7DV66eQbexirSbRK1WQalSFqtsgtsEKUUFPBph0Ouh1Wqh1WxhwLqv2QNxX1OoVjA5uxvFCuPbUvCay1g+eR/G3VU4EtlnYvuEQHcNSOX6leOOkWdg5FbCRtLNSsay2j5nBAAmbsExJntFgroUPpDEHY3gt1toJzKwMlXdC5v5k62oWKghd0i7mPxiIYnYArySJEyfhstPPoLW4jmNW0uY6KQ4GssAwLL2lUgWbUMFycVrTGLEHnvkKD730GNotjrqMiedeIz6/E781I++CUl/04D76hil7kIkH2g/VG5G/MRgXVtB4fi8r59h473+9T/jsRP/fvscsjWXmHESkDDZbuLSsRM4v7yBg3feiXKt+jwA/PV9nD1/tG+0Fnj7z83h0aNr2GwHWDiQw959DurFLJ48soh9+3KY3zOBS6ttXL6axhOPtYROmEr1xJL31pt24dxTi9i1I4+dexMozwxgpSbxwENX8cSJDuckZJwMrJGFQWuA2UnmpHmo1saYngHm51KoFukBbOHo43088ugYF06z4JHE4ZvrWNhv49ija+h0CEgEmJ+egu9ZWF1toOeP0e1RSTfCBNWt9Qh7d1WwfrWPfjNAtZbHwp4dePzxi7hytQU3FWHAhxdZ4RlbcmXLhSyeenJF2DatjTRa/R4WpvK4ZW4G3/XmnwbywMc+8jsoWR6Gww2kCgFmdhYxGPYwGCRx7HhXLCVnpivYaGxIcfGWF04CySH++oNNnDs9RuCRYc4iaQ5OxkWz20GAEQpFFrRCpNMDpGgD2UlgZsrBt9w9QaNirCxmEYZZPPLgGYSDALe9eAa75pOYKdVx3yfamCmX8MqX74ddaMLyU7BTJbQ7DeTmytg4f0XyZ+953yNorbVRrEYIpi3c+oIdePChy/jcwz1kEhYOHi5h794iWpdaaJweYjKZxYGdM1g908TiyQ0Uk1nsOljEq37sx5DNTyH4H3+E0toK7CHzz3xECc3xTBgAWDcfSckHECZUIoHWRkuKFNWpOgjDKgisjwlVI7LgGojdTNJkqAWpLNadCOeGbbSdCIETiHV4LptD1HeB3Bh2LULDbyEc2Bh3HaT8AjJWGmGnA3c4QFnUEkMkkhEyNAe3IwGDA9dBMLsTO3cfxPrpCwj6LYQjghhAKkrCS1poWGMsRUOMUzYqqSzqzHVtd2H7PpJcfImC0MIoa6N8xx7s/f4fQuSPcfm/3YPxhQbGBHGDIQohiRRJZJ0Ucnkqbrl7ohJW7bLlIU9wTtS4RpEbAssnz8lDdebwAbFcjCwPnk3FRwL+2hBr51aRqpTg7qoic/vNqL/h+3H/e/8SD3zsb6TQ3Q1ZAHRgB0AWBLE95BIeDu+exS3f83Lkd1Zh8bgs/LF4yUUElRrCguSinJYyXHo4GAdqV7l4fgmPHDmFO179fZioVwB7iKvtJh49qgDw+bNLwhLjhpCLD2GCGbuOKEyJAhfWCPkK1xJU7NByMUDgD7CwUEGpaGPpcgszk1lYyS5uupVt5mJychKXLi3i8tUOKtUM5nekUMw7OH+mjTOnAhw8OIXNZgf5SgGFWgaLKyu4ctlHv5NGY532owQRxwhHY0SBjUGf6pUIxWoau/eWsdlqojplI0x6Yvlcm8xhfSXA5Yserl4YYGF+Co2NDVFIT86mcPtdN6HVaeHRBy8hGNBK10Im7SBXzKLbb2OcGGI358J8BulkHhdONzFdn8D68jp27bSwY76EdnuAM2daWNhdRKkUYddCEe3GJiI/D39Iss0M7FwGS2tLWLy6hpSbw+TOg/DTszjbmEQvV8I4FyEXNrE3exkHax0cfeg+9JxdGLo3oh/uQtaaUKvARB+91BA+NzC8lwndcLDvsdDJ4rAsjmVTpoVR9oGhP1BWnSh+VT1JEI/gSQwyxqo+qqK4CCfgotm6hpVKm2WOQ8mJVOUX5wJaKolSSYrMgRT09RhGHWoAE7HsZIFT8jT5HSbflsARF79GdSoAUDgW8IdEi9hmWYjNoiLVAjmvObZ/ZpFWFI+8bmNPKtcl6jZVzfEzBLKksE4FoMlKjFmUW98ZW1uZQjM3FVTQiXLN0fxVXhtzcWTOE4BKmbMEPQQ4tZXlLZmlRiGsRlCGBWzmTdkAy/kqQM7virOQ5d4aVbD+nfdLC+/c/Kh60BaFGNVLAgCGoSg9WcDntfaoopIMHyqV1GYqzrjM5LKqomYRW9RYJteIRXva/yZV6cm7KdahtHY258h+xvPltXJvIIV0owJU1WxsgWUK3LRulqJ2QsDSGGBj0X9IK07DcGYfYvuK2tj0PbENZUakYbuS8CUgR6wApuKKAKsBqOSeE6wcDo1qXDdmWlzQrCElOUCUe8IqN3bH7HtUCXNjTEYzz42ABO+TqLBo92uuk31PzomgLEE73xPlJr9XVPCSWa2W2gIK0QqZNrYC9LGgYIutc2yPyuuWnPKkqmRlo2Tantcj1227YnfqMiNCFB1qSU2wmYCpXqfmZLEvMr+ThQY9h4S0I0FUUZvx+U3XCDL8aRudJHBB29O0jBfNvKUCV+2LtQgRifXyYNAXcCG2vxbbXWYbGRU/QSxeFwFEEuNixbwoE1MKqggIQ4A8p8pSghs+25sbUDp3UG1J8M+QRgjeEZRim3KOonU288rinaqSBaiEY9toHyDgxRxim4q8YkntnkXhrptmAYKNawBBMhYXxGJbrIoJmIVSdJB8ZN5/NyWKS26AOb7Y5hyz+Yy2GcFLudZQbe75h6pJKkrjsUMmPO9hpVJRW9/BQJSMoggW225Xx5s4sDDrVUFnVdiPpU073Y6cN++VKAuMwwLHF8Ef3mNllhv7XQPUx0BtDL7Telb7BYmijvQPHlvY4NKnfelHfPE6tit+FWzaHh+g+dcEy2KLaLYdwU4BrE1uLed/3kOOQbZXrMZlv4gzefk9BPA5r8Zqz1gtLZbbooxW1avMmQLYkiCQErtbaUujYqcagO3Hscfj8U/cn0lQ4XULKGnASi2gsh+x8Ee3jVjtomqY+CU58hHtpPsy/qg6FaIF3TBMGwpwZ0gQnANo+8vfxWrubr8r94lZ0LEzhKhFxNJ+rNnjAIqFguSCsU9zLpfyiwE9OWeQfMMphyCl2CTSXcHY2lF5y+vjPMbf85VxXY1wMAQhzeNWa2z+TsBjo3ImuVQJSLFlv/YH9k32CX43ldnSf7geIKhNEpaJPeBx+oO+nLdkAHKtbFwBRp6STmnVTKIA1buxdTzHt/RrQ8CM1Q1qQaT9WttDrQ+5lolf0o9kXKiqmNfEfs1+L/3ZPDv4nbynHAe0wYvBfaHWGFVS/DwT62qqnzNpeS4KwMzMN1/XMgLsG2UXM94IJqv1Mp1KuCeK4JGow/nfTYsriNhNm2I+yTqdXhetTltAY6pfqOyNK8IEgEdDBcP5GT4/OGZ4n3ge8fysJCAdFzx39iHeH57zD/+vP/vslTS+BACM1sdxz3f8Go4SpPzAO3HXhDnV1j/g3u/9ZRzpu5h/wy/gh370lZiupjDqdtA6dT8e+NPfx/Kr/xQ/9fqafECAy99bx+1v+Um85ttuRokuaIMO1h9+N+55x59jGdtyeL/C76a188/8m/c8DSh9xgY9+W78+k/8ATZuvBm7jx/D+evsn+XZ+vA78Ys/9+cIFt6AH/zVn8QdewoYDTaw/Pd/gve+6y9xpc93XZcB7N+P97365/Fp3Izv+K//B159Yw3Y3MCoWhNi6hc/xw6OvuM7cM8nfGDhDXjT238UdywQIe/i8gf/A/74niMYYAav+t3/F991mwIdz3UAmHMgFatFK4F5x5K/P1fBX1Xzqqq3RSIP5zUD7BIA5h/aOvO1pep8FkZqfGy2JbsSif5UCdNGusJaG0FE+noZYNhgBM/CmT7zIdnGVEt3xhE2wrEAwl+v1zNZQMd7l+0/Y8Ln9WrgLZWfgMC6awyFIctFcohg6GFEoGvQgdduw2t34BH8Yp2Ke0nHRak6ierkJNLlKnIze+CWq0g4aaSzFXh+E43LJ/G3H/0w/uYTR8hkx8LOebztJ39YbHHJZIoJtbr24XNO3b22AzXx2kHATdlDKbjEXu6ka6jW542aWB2cBOgV4jP/n/tdB/lSWQhvvW4bwZCufrqctwimRn1MTdWQpwU0Ca9G5czz4XrZ9/sYDbvwh32MBhR9EAwmAOwZC2jd18UEKgWPeQ68RNbJsgIAZ+duhp1KoT/kupU47BCDzjoCbyDxIcVSAcVi3hBbdU3NtQn3eu1WB512F/2hL8940rm5N8gUKqhO78L07D7kchXd9xsnM1Yt+t0NdHs+coUq3BT3CwHGXg8Y9QX/FpchY5Usc4JxIVEiM0nrBGY1ziuu5+iaRaM3MqxBJBIYMKJEV2uGSCA+AHIu4uDFQqkBIAWgta6NFVOp0HMX1FItobmf05qH3m3WyfmeSrkibd1oNPU+C0FPycny9yTX2azD0EVFM6PLpToc2csqwBzPf2eP34eVy2dQyKWwY34G5Vod5XJ5a38le4bhEN12B81mE83NhuwTuB7l/oJ1IzqLTu/Yj0J5SggQYW8VV4/fh7C1CJtiJ3CNCrgEn7cBwBplpTnD/BkDwCQQ0/bZyWThuASB+UfdXDS3WAl4zH8eNBvw0hUkszUFgHnXRJVLgJZ7DsazmJguIW3oPYmBVQKwnGcvnTyCxuJprcFuUwBLvcWoxZVcQpK8AX+NYCKeO448+DA++8BjaPe4no5n7DHqczvw0z/+fbC9TUQJrcVpnYyOWioAkzUl//NVAsDy+W0ihO2gcDyXaA1NHazoQDDud9BvruPUY8fRHidx6LbbRKxA189n89n49XqGPH+c51vgq26BH3tbGZfO9yWrs9Pp4zteO4ec7eHEkXXc9bJZ7Dw0h8fPruL+h7tYWxxgtpZFueKjVFZV0a75KhrrHm570QzS5Q7uf/gi1loWVtYjrC+PMFlJYW6yjtb6BmZmmQvro1yBFEDqlSTmJnMCkJ063cejj/aRTOTghxFq00kc/qZpPPzZRQz6ag0K38VomMXqagvIemh3AqQySezdO4VUroGpehGXz/cw6FgoliI46RHKZe4KPVHBcmJ66kkWpZKi/pubT8NyR5iZm8UH3nsGFhzkLeDW+Rn8q//ll1GYLuCBz/w/WD13EmHYQH0+idIEF0xjjAILq+s21tbacF0LxUoalkWAuCJsr6NHmuhsZnD6dA+FHLMN8/IADxJ9eWgWS1q8cO0+/F6AzrqHQwczuPX2DNJZ4OwpoNn0MOonRJl58NYSyjkfTuDgoc+MsXdmB176sj0YeicxVZuSIsHy0kVY2RyaSwNMVg7jv3/g82iuNhEmBmiXgEM3TOLipT6OHhvBGgWolwPMTQEZL43+poXdO3diZqaA8foI7QsdXD65iIX9ZXz7j7wVxfQEvHv/EFOdFmyCA2QR8qFIh9LQxTg5llwFKduJalCfBuSLra81ZVKv1kvC4oozgaXQErHY5GtBzkrBtlxYkQ0fDpaCIc5HXfQKDjKFDFwrwkZ3A7XdZaQnsvAY+D5M4uq5FqxRChPVKQw7Hp567AKiDr8hQj4J1MjKs5MYJUM0nAQqL30pbrn7NRj2+rhy/hw6ax34HbVxCXIuvExSyALsc8zpLTk2osVVhBcXkWv14I7G6Fs+vIqNW974Iux/879Gp+Hhb//9f8DaE4sYDqgu8TE1Bmq2i5lyHocOT8CtZzCmatRkU9A+VQrXNi2ZueChVXUCV86tIIhszO/fDZd9JxsizI0RsFi56mGwOcbc7bfD3T2FRL2MxMQOPPLBj+KzH/s4Ov0+fGYFhzYcn5uxCJHFTOYIu/dM46VveSPy1bz4L5NBGSYIlCfAwtqg3cGw20Vv2Bf233A4wmAQwmt3UcoU0GyM8JLXvxmNxjJyqRE2nCSOnTyF97zn/Vi8tIHhiDaRZFuqLWxtIoVMLoXQS6LRGMpiJZ1PCqHDcm2MHTIZaQk8Qqlgid33rh3M/fCEGMHiGa2h0+kElq4wLy+BuXm6ABBICZDPlfHoI00sL0WiqJ3aUUOq1MBgBJw556Hf8ZHOONi1MIFBt48LZ3vot8kMZeZFQjIf3cwYpbqDUjWLECNk8mrziTCHk8e7mJueRCY9Rr44xo23VrC5OcanP3VFVN4OGXNjtR/ae7CEUoULX1rBe9i7u4xc2sHpU01MTdSRQBvZjI9yOYulK210Wq4ojzOZCK945UE0Wpclr7jbczEcTeHK+gbOnLsKr5PELYduRrU2hcgp4+pmBT07h3EqRMntYFd9E1b/Ei6eXUJvvBtdaxphuoJ8roZEkBSL3pE9xKVeEisD2sgSwFJFphQ3DUtVF6MKwgp7OKnAUFxEbbe7Mp5j1SLLqrMAACAASURBVGusDpPfmaeP2gBr0VOL0WrpKMVWkylJgImEAwGxqISNt3pbeUUsgFNtr/Y48ffHNsIxQKYAFYuWmnUr/855x+QBxnZUPE8WMqVoz22DsQRSEEFzCBWcTCCbVRUcx4bkABrLaynoitpmWwFclF/Olm10bAuqLGgtptOiKS6Oxwo9fqbT6QrzlECDZK5SwWTUxjxJLv8JavHcBcgRNbEl5yAgueSUUtVk7FqNktOxmaPK55Dan3Jzw7Z3XM2eFWtQYUxGyJhNlNhOE7iPczddG71+T9ixfGlRXgvlnKNjxaFk9xqlEzdWcr2igCPJQLON+XduEHh/WHwmsMB+RhtZqbULuVuBCwFYBAg1NrQj5qiqalZVzKryFpWYUa2KFa0om9VCXJmoEDUWN5mxEpT9UhTphlnLvJ+4X8csayU46CZRrFcNWG5TiWiAcm07vb+x+pftwg2kKBupjDb3kaBwfLxYBc++J2xmgku+Zzaemm/EY7K9hJkrZG1tDwLO3LIbErD2Q6NWFmYzN+0EBIXIQYBN82OFyc5MzXRW3D7iQUrVLj9PkEXVsLxvltijcdyJwtcwhOV+0kqNG0YDDvMZLypnjhmWZWgpKkx7zfVmOxBUy6Yz8nfJdXbUJaDTbgvBIQbatFChtQIBg+lIIUUJPS8C8vIdps1iwJgWYdJm4qChxQb2RbGuTqe37l28eRTShCjnVOErc5OxoBYSCYc8XQFEua5jTPKuhXmuilxmDbNopQUVBeRicoYoEY29Nds6VsQq0AIBsWKrZWa3spBBlSJvitqtqv0yz1dcBwREZ8awFo34GSpVCQDxOmhFy9/zPVxD5gsF6aMcmwrihSgUCgLas5/F/SMm/cQqcVEHGiJQ3N/j/Db2Ix6fL86fMYhKcgU33eyrnBdYWOP3CxAYjQWYVFKGWtkLWMYxtTXPqlpUwfZgq9/GRc3YSULAcwLuJA2NRvIdsZ29zAEJ7cfCZiepJSSZUgFYAQ5Nbq64GhilqkYfaHGM6kpRvRjlrIxpsY0nCYlqa7Vm3nLIMGpi2vSSTMJjUXnJduG5iTLcANf8rlihw/Zj2/CYVDoMAk8tmx2OEbVt7rbbsmZim/L8NFPMElJIDPiLm0AC2Ghsyr+xP+QLebgZ7e9bpCdoX5XCh8nk26541ec268JUSes44vji9fD4BPClX8o4YgGOrhXaNrK2M5bWunbQ+V1IPXFuHp/9Yr0YKlhp9gECKIt1OgkWIwU/jaKf6nuxXmZsAslodDno90XlbQn5xRW1CG8f53Z10QiRy+eQ4fW7SjIjsM72pE0/7yP/ja4JsXqc94H3k/MEiRhCvuCz0lg3Bn4oim9RYcvY0PuQcjSrmrna/AyBZ8k7JDgrMhh9DjGihfOHAMxU9tLyXAB0LcbxmUBsgYV3Prt5XL7EVprHoTOEQ5U8ybXGEYj+USavnu2TM/nOnKIGvod2ryPFOB5HlVc69sQGWuzkdc7gnEKQWYkhIyHGlEoltNots15TYpda7GuBjQXql3/vD33VtYWv+YNfCgCGj1O/8234/ff7qL31Xvz6jxzYOmRw8t34vf/tD3BeANHrXy6Kr3kHfulXX4kiOjj/f/8K3vWHBDS/2KuAW3/1Xrz1NdcksF/+dz8TuPoMLROewt/8wFvwkSX99xv+7Ue2QOqtT9CW+t99P97zWSVYXXu5mP+R78GOd78HD1wPAMPH+Xvegt9+94Vt7z+AN/3Pe/HyhX/kHPun8Mlf/Wl88OHOFznhAm79t/fira+/1i7PdQCYwO+EbQkA/FxUqApEEgH9KELbAJJ9zi10jvj6YZJf07CNC+4EgznzlWkryj+JBPKiMoP8/3MRCKaNNtt9I4zQEtver6kpvqwPbweA4zXDdtD3HwOAtwPC/DufGTafN3QT4lqj3URnfRPri8vYWN+QZ3u+XEJ5oo5CuYR0jmpEPuMhEWidjQa66y1Uy7OYv/GbMHnDrchN7oQ/XMfm+UfxsQ9/CH/3qUdlj79jYR5v/bEfhJ3U6IwvBICv2T5fr9zjolj3KEqGDpmr6hSQzSrwOQ5J9FT3k1gBTIIS19ZTczvgZlJYXryKfrevALMmvsJJjjE9OYFSpW4cxuhmxPMIZD9FBfBo2BNSFMFaAuIEgCMqULknFeB6mwJYVMF0baHzlAPYeUTZGkoLL4WTZeTeWSFLUTgReH1aUgn5slIpo1AsSBSLEPPE+cvHsN9Dp9lGq9EStziuAcTimETH0iRq0ztQr88jmy3I7xXD1ZHS77fFjTNXrCKfJck6wrC3hs3FU4hGnu6zTb2Ae7LtfYl7/Jjcz7oGs2J1n6XW3wQkK/VJOR6FCELUlY2ZJRFxfHGdw3WZk1Q1rWya1MPxmnBA/l+dvmLAV+2XtcrDVQjXFQJYJ5OYnd8he6Glq4tKziMYKmTAAGnm/04sIJEgsdBBq92UdXylTOUyZxeCrtfO7eyJz2Ht6jlUSwXs3DmLcm1C1jdbDlImfqTf7aHZaIrdNPdRBIG5FuRQL1TqmJ7fjUyOFuJJJLwWVp96BKPWFSThbymAbTEx0/WvEDaFeM02odsnF402bDcnDlJUAQvwm2L2L1XAGhVFsFgBVzq8jNBd30RUmIDNYxvkX8jaXMOlUiiXq9I2BK/5koxggsjb/0QhLhx/GJtLZ03/uWYB/XQAWPODSTDdqokY+3jWMh964EF87qEn0O4zEkWOJjX7ibmd+Jmf+D4kvU2pQXEfJtE0VHLL/GOIqCIY1mPzs7ECOCYfXD8xPpMCeIswIg586m62XQ0sNb7WBpYfP4Ez564gLFUwf3C3Etq7PSQM8fXrMI1/WXP98296vgWecy3w9ncs4OSxVcxP7cT64hq+9VsKyCTbuPhkDzfeuh9LjT6On2vj6JMt0Kt292wBB2+sYG1zCfsPFDDqZ3D88SXceGsGuw7lcGm5i0uLzFrI4MrZNtLJFNK2i3azg5e8vIhSdYTS/8femwdJkt1lgp+He4THHZF3ZmUdWVV9qfqQ1OpuXSAk1JKQYMUlIWBAMAYMOwzM2I7tciy788eugc0BzML+MYPZrO0Yy8IKxCCEkEaoB0ktIanVh1rd6qu6uuvOyjvuwz08wte+7/e8qloDs2s2Eroq29K6uyozwuP58/d+7/ddVMt1BigVPJT8ALsXYyS5IgbKXUplo1qs0PawiAvPj+CnVbT2hjjYiVH0S+h0PGx3u2BURbXO3Id5BKU9zM+XMOqzQV4Ds/A2N3fwzNNkhbFJkWJ1vYLnnu7i8sUpCoUiqs0Yx2/Nozrn4dlnIszGRXi9Am5qrOCHf+ZX4NVDfPiD/xabp5/GwmKIbrSNQxu+Mn4r1RqubE9x5vkDdHsjlCrSt6JUqcgG+fy5FtKkgDhio5IWsgGGwwly4QTFSqBNTTYJaYRckiLM5VEpTnHnK2qykN7ZysELKtje2oePCdaOF5CbTlELQmxeaGKlVsORQ0BzpYfVxSKCXKwNrd0vobfnYWXxFnz406ext9XFKI7Rq3IjyaPVmWH7YIZKgWmrKebKeSzOAkzGCQr1kqyBV/wQKwRhd9uIZgm+6+/9DCqzMg7+zW/j8CRCgyCDrEASeMkMXpRDGsyQknTnGH3a3JRNQKvPFHs7XanoFpcbKFRpHcvGLYEAFoGJWSP6tBD14cvKzkecA7r5CYbFADOJshIQGsozTDfP/AnuuSUMRgRDUpSopvND9DoRhgM2PBL4SFCcFVCWynCKARlvR49jtrSMmDbLR5ZxZRThwm5bxZxfKshKmM1eKtDIZGT2QzWKsdAdYZV23IMYCIYY1RIEp9Zx9Ef/IQ7aE7z/V34Nm186j/GIoPYUC2mKhu9jrR7i3lvXUDm2gLhRhEdFeFhUcZWrlTCthvCrRRTYCGbjdcoCoYBSowovHUlR7nkDpH4Bw3Nd9LcjrNz9Knj1EtJqBV5jBX/9px/Fgx9+AIPBBNEsL1V2IfFQANVcQ9TqwPETy3jDe39I4Pajj34Bvf4Y/V6EeDjBsEvixNAs6MZjgcD87ExR9uHjDfe9EqWgjvt/8O/j8qXnUfT66AUBvnj6Bfw/f/xB7FxqC9gbqjlPFeNUCtc7X34Mp59t4YUXttVopEV0f5AgoH1wPkWYr2DYP0CpOEXBSzFXy+P4sSUVotUyi80xbr/zEHa29xEWPcwt5LB+hLYqbLQBD3+uhbMvsolZxcyf4OjNzMuN0evnsLczEKHh+MYS9vY6mAwr+OKj26gUKzh6fAmbm9votIcoV/I4dKiBJB3i0OGabKPr1VWcOb0lYGBxqYq1Qw0UKmQMFnH5ko+U+arMj6PyKfCwvOxjda2mjJDObh/1MhVeeYy8Eiq1CsJCDs1GEdEownRCu5YyKhXmIjKvOEAyZfuJqs0iEq+K3niKaOJhFvmo+AWEArSAYVxAlIZSy08nbRSCLjxQeTjBfpeWCwtIS3URCAhQ55IYlVIOD5zex6NXCKYYSGh2jwYuqumurFCzo5TaRgcnZsxZtg9VOGxOirHIRqOzbxKTMTskZKd6Z0UrEFUHUjZG2RT3UCiVkGS5urJxMgUuD4SmmGTBb4WpDnZSpbmsIIKHidk5sjg0YJKFrMsIZEFLAI3sSR5ssgylzILZnarUeHZZoVIOU9nv8vp4HTwk8H1l4RiG1vSmwlJglbOfco1Wvb+zADZbKmffyfF0eUwENa+xF681Won0yUrZZZLKJl3gG5XJ1szltbIxX6KqUFaTvIfWMBeIr4NABlwYWMd7OUvokNHXYZ0/zy9Z72ZgYyHUwZ3KM6pry+WSWX/nCJjEGPb7BgQSLHUgCz+/gCIBBRH6tNFis5u29o5FWnQHUX123WcDnAnCsuGtfGmX+5qxaMX6pQVrlsVLu1vda8tipUKT4I0BUpatKEYswSUqRjkXldtJlayB2eKV6/Oaqim7v7weNtgF4DnFO0GgDICXlaY7MbCJzvtD5Z4six3QogMu742zyOV4XbUEzuyNndrKDix2r4yVbaxd/RmfC4LajsCgTFCnROP7ZRbmmVUT9089e06RyvvOMck+n2xVucZmNu4zs0onmMU5Jatv3nNmgLrc3wwoJjjA15NK0VmUS4EZFk0lrJ1AKK/mofJGnaqeirYMlObPcr5Wy6a85ZdPgIY5QlLym9KP/5BNblncZievjC8C4Y7JbiCMMZ0JeOr/HYjP+8Xx5NzgdURUA9MC1uXKah1wVoUZaYRzTwCvGz8tB+IWmmqQ12OZzQZikQufWc1TgStzPUcO0FgRSHZK/4B54o7EIktaRzIYjalItvlGMJlAHq9jNBqIIMOx5FgR6Oc9uWq9SxDMAftUERPYLEmtapbLXBekiOazx9+j/T1B7sQyRfn3AspmtI8tXiWLcMz4Wbnu8fnQId6NpUBKpyQmeJUpezNyBAEsJZAlU1nEioQjprqBaAL9uEc4Nwg+w9mak4G1fM8stzazspXKmOulFPljzSVTWtozY2QcuimY0kxgMu3v3Djw71iz8Hqpbs1UwlJbk1xCsoJjq5uNPNdENi9CAan8/AQcCcLyM3ESKi+Yed8OlOdzqTnqlKR8ZjU+VH8HgVPgE1hNTNXvyBhqyum+8s9HKJSLsi7WM+9spwnsK/M2nphluluXeJ9sjXLPEetSKQYIdlPlzXOEsfA5DwiIai0TaFkQeMxfEFNe94Y51QbqThOC5IxyMVcP2+/MSt1YGUZcyJrMjHSxRiZBT2vgmeW8TJIdYGrZaFxD+Hd8DjKnCmta2b7MdY4uA5yrtPrjOY9vSVIwr5dOP7KsJhHE7TXdfk/gL90F9L4kd1YqKJWpqMgLLOYcYJ3Be8J50FD+c8GISr2e3pPzmu+hGkJjY/bjfM7bBx3Z2VM9TbCVxBjOTV6nsuVIenAW7dynVXc4oFsuIZzbtPYmYK31gcpq/l6AcRIJEOEZkdeoNUF29SmYJa190tnyJzFdF0rOAtrUMHIemKayXyexgp+fgDwV4ay3zd4+J1KAaidFKlhGMW2pSfYgQE7FT7/XFkliZWVFY0iljPZRPSvOrYBEoekU629489euZ9F/Eg++7zPo4la89qfeCNPrftnX+U/gQw88B/jHcc+PvhWrLu5cPxVfwdmPfRyPf+GzOH2+i/Kxe3D8jlvxile/EYfXrv9B+9lLD/41Hn/mSZx94hyGtQ3c8obX497XvxWHM2Xx9W/9//e1L30CH/roc8DC6/Dm77sT5jvyt39tffx38ciL/PsF3P6ud+F442/42WkPW5/7KD778U/qcy3e9jacesvb8Nq7Yjz+f3wQl/6m8Zr2cOnjf47PfvyjeHHnEE685lW4J3v9/49r7D7x53jkk4/gKY7L8l24/d478Yq/YVxGT7wf/+nhfeDmd+J73vBlntEA9h/8XXz2eaB+74/iDXfV/s7mFdcrqlGXfU///nr5sl6JKX2pQB2nZkc8Yq0r4Peb40vkE6e2ZtYyVcHMXaYNt/aFr7OP2Z6muJJMMeQe6EjIX61LzADgjFCa1TRfbv+cATVSBWY5vzpjOaWgWIwxRpub6Hd6OBgMsXNlG8NxhNWjR3D4+DEsLC+JZElyozuKOJWn1VQpWDuUcPn8FTz/+FO49TVvxqk3vQNefIDNM5/HB/74j/CRBx5GtVLEy++4CT/8nu+VM5paee5smSmA6e4mwqyrP64HbrhX8mCnn+UZiNa6YJaoq++cnbVdkwOWVPcZgVZ7q85ZBivyIDtNuVcDK8traDYX3RmZr2+1jyygIzrnsO4mAExFdF//P2Odw36mLJ+vyx/VeZUAMM8gFLlUkastY/GW70ZY9XD+6U/JgYj9S/Y58j4jDotYWFgQAGy1gvUMVNsNR+h3umi3Wuj0+xIKJfRqz/kozR3C4soqinlPzi2K37k66QxU5adl7cA/l/tNLlUEYxJbHArte0VsdmrdqyAwnUGcKEeRfbIZN/VnphzOBQUzX9b50no/UjcrWiuruawOdyxKu+8k/DuIN4vnMYWwfds1mFVxjvUIvwUa5uEFTtWqWihBNGFNyjMcCYhVeIUypgLfeYa2PoK9vQHXosrrfYBzzz+Nzv42lpfmceQwAeBFVKvM8nVuSHSQiiL1drqdjkBgWkGLTDsaqp6qzy9iYXVdhFu+ZpCM0Tr3NCadTQHAUgAzllekYatNBQDrXlnC8UxydB9BWEahVENQrAj8DfJF+3fB+j3Wb7P6nK5eJF/MqksISHbPLM95XnfnHeYNq8+j0bboGXNHtz47AWX+1eUzT6CzfUnXIcj9qgqYP+9igDL1rztLS/Tg3of3+7GHH8XDjz6FvXYfEZlHnFBeDstHj+Of/oP3AMMdEa8533V2c/0rdzzWa73UAprPsDTNV4kD16+nL1kbnPNaRijJQF8jGth6IntrZYnHiF94Di8+9jS2uhGCxQX0kwkGoyGK5bJszm8ogL9aO9eN1/2mGIG//wsNtHcjlHIl3HR4Acc3aEk8xuWzEyRpHpe2E/TGCVqDEUr5PF5x50n0ohYK5S6OHpvDlUsDnHm2hyPHcyjUPIwTD5e3Z8rinA6pDs3hxMYaLl24jDvuzuH2O+cE0r54posjhxro7vVx9pkxVo83EOcizM17ytAslz20d1MsNRcxi0M89fg2SoUUlbCB555tYbc7xclTITZOLmBnu49SfYDF1aKyPuM4BzqlPf9cLPCOmyx7xK+4exX7uyNcvjBEHBdRqqY4flsRQbmDwC9j/4qP3sUUK/4ifvin/2cklTx++3/7Z2hdvoBqFShUZ1jfqImNxYN9r59ia3uKwWCKIEwxHNAWjYdvKlqM6cT+6cI8AW+qHWagkSK3cG6IXFRn0whFNgZzBTGMjm6UUK3ncflSD8VqA61WS5tibT6HIPVQL1QwHi+gkQdWlhL4pV0sLaQ4cqiIg90RTp+eobVLK84m9iMPrf0Rtna7SJsEFVIsrTRxaauPbjtCJayAtOeNMJQtysiPEcwvYKNZQ2XcxXKBjPMmXn3/u5D2PFz817+Fw9MIC7Ua6lTLeTN4kxn8mFYgCcBvxRmKByZlG+0/uNGPBmNcutxCrRGg2ihK/aYtM8ccNF/Zg8gZu8z3mMNJdRM3uxgzWmsQAKMTG3+exUASy+5smi9i6lMh4CGNBsgLWM8jnuYRFFPM/AhTLwS5WXk2xJMUo1wZg0IRbdpCry8gPbGBraCAM5tXtDHXmf2Xt1y9yTRGPI2QjgdYnXk4OQ2w3p+gnPaRlifYnw+x8u73Yr+X4M9+43ew9/wOohEBgQgl2up5HuaKIU4tN3Hqra9H9dQJoEobNrMl5H/Lh4vZnlQnyhLGx5SWIr6HaNhGGneQm7FBAwwuj7B3sYtDd90Bv1pGrlpFcfU4PvmBj+FjH/hLDAczDGcFcLBycYoiJigGQ1QLY9x1agOv/9H34Oz2Ln7v9/8QoyGVXJSD5KRkzUnqxvtFq16CXkMEQYxK2cO33fMqNIp1vPGdP4KzTz+C/OQAk3wRz1zYxJ984KPYudyBXwownAxlu5zOJtg4UcerX3cz/vwDj6PdYrZvRdbSUxIO2KAKmeU3Fr+sGHpYXqwp04SkgoXGvO59peLDz9OiJUE8maJW97C2nkdYzKHbmWJvlw2tEJX6KlrdfdQXCigUOacKGA8SFMIE6+tNNQBL+RVcPN9m/DJW1uYxmaSIRikqlVDWLmEYoFT1pJ5Np1SrEOSZYG6hiYXFBcy8EVKfaqumLFALvE/jCCntU/OWnZ5ElEGnGPUGAu38uboYcLQvUg7v1MOgN4SfozKlpMYpx4KMw2hMECMWkWKcUCWYU45zPOghz2zblLmPbCPSPp72wQWM4gF8KtYnIwxGEajLSxBgmhZRpW1oOcDLbj2E933+LB7fo/K5gDBPZUzRFfmmxsyxlX+1aCe5woAgNSoFoNG2lupOY+VmeZ8Cfjx3SHCNa/6MACzOadpjsjh1hwEe4IZsbEsCasYOUtPI9jjLHDbbXbOTVqiNmrRslPP9TE1rdqJiSTr1qoTbzNNxTXkCJta0NtBEls8ug5BrcKaaYqMzs8NRDiqBKqr9nKKVf8YCVEojZduy+DR7KD7DPGRIVaisRQMgSboR8EYwS4Casz2WkmpioCmzjl2OpBRWsqY0Jag1yM1C2VR9xsDVeMnO03KC2ejme7JJnalA+Vq8NilzC6a+tfHly5idrdbZnAHNmU02f5/McX5lbGIOaMai5d9xzvHvOGfpqsFiO1MDssmc3Rs1fXhAcipqfU6CL1IW2TxnQS9SiKTWlierprVYybQTtyMwnyMOIJvUOvgRFWYWkux6jbHNuaY9xYEXdqDh5zCrUn42gd/KvjTbWtm+isBg85XXy/mhppSzdZU9t097c9pwWt6q7imZ6y6jSZ/F5V0LyHG5izwg8ktkBWe3zsMm50W1WoHvDpDKlJ1O0e+bZS7vB8eCf57dU2WuTiKBP8ps5J4dGemL18/rMzDKWYOzKcJDvJunfAYFApP0MaFKzIB0yzy2Mx7HnGxkWgZnCsRoONb9lUWzUwgrL1qAuM113g5TzjEywEgdmV2pDseOGJZZlxLsLCvTlfeTGe+09yJAlRf4y/svpThttkl+KBaV2SrwySnGOV4E1dRgkFW7HQ4FtDo1rcYvnojkoMxfzgXeX6rTC7SvLumeympcrgVTxJOxqYSRYqu1r4HhvSgWigJSTJlKdTJrA14PLaJddlhq8zmk4lqnYD1lmu9jAU6mplWt4jGWwK7NbIhpx2dKf6p6+Tn4fGk+aw0wUJ2gIcE9gpGZ6pxrGUE3kgl4v8n34HMh4NNZw5l7ALltviktqax1Y6XP7Z6HTCVprHZTdYuUQOBY0RdT3SPeEz0PAiEd2cMpbDPbaAPzrUlyVeHr1hay83m/aP9M4I7XbYx61o/2LJpFP/f9WAAf9ywCVnw/PgscA74Gr9kcHUy5QHUjr+Hg4EBgLEFIkp4IoiuXmvblAr2NHMH5aC4EdFSYiiiZWeBrniVUdtBFwhSsHCvdXqca5sByDiu32DU8peR31uwaO64L0wTles3lGBvJkPeiJOtfs8yna4Oy3kh9G5tymCpxKQ4Kec0fXqfWf+Xyugw//l2VylRzUyD4K5KHe0b5Wgbo2xiTsMA1TiAswWiXRWsAsU1evrfWRO6vCqx1yi3X0NR1OtKOuYoYacHc32hFXpYaOSMjyJXS7fUCVvnczAxc1XPo1PkcZz5zvN/8nSvb29jb2zNiiqtD9PyWSgJpXf8KoxHnEferku657UumFuF9HwyG5ljA+5VlZpMIQPtz0uh6I1t73fuzwcX/52tJST+m4shypKWcotU9QWWS1kieiCKNF1XwBIHVrCJxgU13Rq4ot9mzTHXWm+4ZCrWfWF4hQXCqsUJm3vgeusO+HDMqtPEnUE2VMYFwZTjO0ON8kVvPSODv2uqqmztjvR4tJmnTz88xHtJhK1Wze9DvqXapVasCgDmWfD7MtpFjRsv0Ilbe8MZvij7HjQ/xrTsCtCW+tRBIgfr1ADY6CEWWw52Zgb/8zsDGb1bFUtaM5/0QudAD1oIciqxfSez8OpEFsyKm8np3arnAX0319Rd/8x9r/zWgjHWZgUsCgF2EzUuUvlLuGfDDs5BAHT7ayQzR/hWc+cTn8My5TaQLizj1yjtw2523o1ixmBizhHWe4S4jOFNnqkbLBfDDBsL6Ki4+9wwe+dTT+IF//Eso5HvYIgD8vvfhTx94CEvzTbzp9S/HW77zDerdZCTXq0pfp7q9XsF3va2rYiVYCzjQWOfAXIg8c2YzfM/VjNcUwOaUIWKnAxUz5rnOxLMc4mkfzUYTjfq8c4MiyZHxbnQuoQ32EEk0wGRiAPCEVtDjgYAkNlpIOc8yVxWbJAEIX8NDmguBQg1+7RBW7no3qg0fZ77wgLKESeScxEORzarVMhYW5gU+CgBWJK7VCXQGHHS7V/cjXgAAIABJREFUyp/tdplBO8YkZo8yQHXxGOZXDyGIdpFjar1I7w6MVh/U2QO4/zRysBHDCI5Kayllqt1jEr94TxUt5BS35gxiTl3sCchRiefZAgFZq4fNmttiIOiYxLgu9T+u2vLynJU9qBkg7PYWB9jbfLX5xvM3nXakUKbwQGBoKKI/6LIjMmKsnsuQjk900xGZ1GpO1nPstVt9ZFFc16+PpjIFLp07j173AKtLCzh8+DAac3MiRFLoJUIc4y34HoMhesoAbl0FgAdyO0tRm1/G4tphhCRpcq+Ixjg49yXE7YsI0okET1L/klQvZyyCskZyF/CrGWT9W2YmF4pV5Itl+AW61Nh3jp+dsS7ueRfBII7RaR2guHgUxSrPB1dl1y8hAWWf1bpm9mWue7zXzOD1cOn0k2hvXXCOPFbDX79+XCWSXCWPZCD6NVeGM88/jy88/hS++NwFtMcpytWyzj9rx2/Df/fj34NJ64Ks3+laI4InSb9XQWs7914PAEs44RTlmozK8c6m9DX7+C9XArO+5bMjEon+7XLESQymVXlnH/vPPydcoTeM0J3lcOSul2H50Ipqa/V7rnMo/NatgG588hsj8LeMwP3fE2A69oDxFMfWmlhZTrGyPIfnnztAqzPC0nITk+kApUqEQ+tNhi3g8lYfK4eL8PO0oPOxdSmSevOgM0C3F0jFOE099DpsZo0w3/RQygO33VFHtRqgvRfjzHMDHFpuYPdKl7GoOH5rA+PZGMNBgrk5D/1uhF5riuUFppgGmERsbESYjH2BSf1xjFd/+6IaQo98dh9RGmHjphp29/s6aPd7bMoBR4820OkFOH16H8VCDevrJexs7ePgYILmwgIqtRDDUQeVaojN8330NhO8/PAJ/NQ//RfopBH+9f/+q9i7tI2IbK0UaMwXUKeNbbeH7d0Ew7E1qgnsJjFz0EI69aNcJgjLJivtztjcNl/8wKfNKxuCqZpzKSKUaMGWDxEPR5ibL2AYjTGK2ExkUWgLc61ZQZDOUC/VcfHSCCfX57A4FyGs9bEwx0wOY63/yfu30GsHGE9yKC8RQKYCOMLJU2uYzcaynOX5/q8/vY/uPn3Ecrh9aU6KgP4sRuTncfLoCip+gtyoj3uO3Iy7XvsOtA9meOrXfgsL4wGWmlWsLi0Bkwj5ZIYaSvAYOJtLrlqw0o5G5DaCt7SWpRXemDbAzPOSPssa9LNAAGSSo/1kXlVMGgzB1oWfTlFGgjANpQaM/QQJbVWoSiX44tO+mL9jNmclbyqAFzNuzrTbiBE2faRzTcwIjU1GyBOET4uYIUBC5VApj4NGA71D64g3juDclR0c7LdQrtVQrdfUpGIe6iDuIzcaojma4KbYx/p0hHJhgt5CGUs/+P3oJsDH/92/R+f8HqZs0DBrMJciVhGfRz3N4f6f/TEcev2rwMD6XHdkhXtAiwxTmMlOm4UOC3yx9hP0Rz10D3YwPthDfzjGzrk9bJ7bQfnoCsI8sHzsGF79zvcIAP7gH/4pur0I3ZSAkI98GmCeNuOzPmrBGKc21nDHW9+OK+0e/uLDf4koZiHOpnuJ3E9Zj1LBF4QBOoO2wMXpbIhK3ccrT92M2zZO4N7vfDsufunzmO6fx35rgINJike+eBqd3TH6sz6iGTMZfcwmUyyveTi60cRTT+xjNA5Ra9RRKBcwN78k1S3B5YiZgr6PaqWGZqNmIIZPO8KiQGE/mMHLWfFWyLNIpb1lEZiVlQdOO/V8SLtLIAjz6HYIgQYC/KlZs971VOoOEUFoYzilEoTgIAtVNjhjvR/VJfGEdqpsyNO+M8HSWtlyb72aWKbD3AwDRMqX8FPCpnkMemOpZ8R4TTzEAzZgqUjMs5uIWPmOZQwHE1D2zTxiU8eEUq6RGck1K6AtddxFoThDIZzDYGTqVBbELPiLRaZ89KRyR1JEziP5IUF72MYwmkjx2WzW1ISNhj4qYRWV4gx333cEH3j0HJ7ez8MjWcJR9bKC0gBgHuWsQZvZzZqazuXzOXuhLGfGAD2zfB3FBuSoaX81W8RUS8bYs/w5FbuyTrUvNnnZoM6UTlbYmiLQCms+F+4aiNpf9UWyY6vlDtrPGRhijGEpDx3AHKspTEWZAdjW4HYKIGclnBWemQ1qlq3IP5dCmoU2M29htqN6bAkguEOsqUZNIWo2N0CcWPFtP5cK6CGRh+/PxrnAbTbhqby0s56K+Uxpxt8TeE2bqAwcz4pmgeOW9yRAiWrFsdkAKwEqs9ciQEFiOIEp2TAbIGm2PVyX7QVlw6V7baA9i3pZ01YqYi0LUCCAyWweBziY5aR9Z0pam1fGNjYbfAOdlTOshr7lTWb3X4peZx1KMEyAksvE5HvRcpoHVAI0BLdonc3xp1V3tVzVekXlHvOVLN/TQCpjKRvgbgceZxdMdR9VhnFsytlJLJAkIxHIhkqqSIK91sC3c50nsFCWtDBAkF+yvs0OrMzBZB6sO2DLRtQB+gJrdf8tc8tekhbiBdmJckAy29pMdSkrYObfOqBD+yezdGUdnlem74zZSgT8ZJNKBakBugTKaW/PCcq9l6A6lY56T647YokTtLN7z/tL9avUv9c1ZXj9jElQz4ivzcaCAzZ4b2s1WmyRLW2KXo4nX4u2/srApuqf60YhL8CCilBZc3MOZPNkPERfdsYTkRk49t4stf92ylRZTOX4+gY4cQ5oPEmeoTqP9zmzP9M6aTmxrIfY0IjHY83HCR8y1lq0VKaVKhWRJBxwDSEwSEJDvyerchYnUco824Jeh2sUgXO+P9c47hXcF3gwFskgJRhMIJygsjU8COLQDYTAvqxfRSgj8YnjYVa4g35f48H1gc8Cn1NmHItoIUtzY1/rGSWoG8Wy1+YzIdUrSRAkdTCH2h2WyVCn+pHvR7BzPDFlrFS1BDnlxpDTnJGikA0gZ3ub5edafJx9Xq3VxVC5StIlufxbPetuDRTwR7CL150PTNWcLwgA5EFeGdHOGj9rSGQkE94b2bDRVn4yuTrneY/5swRxSYSkrbURXrh2mbW0KTTtGcgshkVecFbsZmlrIO5V23etAZEUlHIUUJ68WXDzu1QyBTfXa46D9pbZTOuhFK7OTk7rO8fU5SATNBehwWUKy0bZET94rTIyc88q558ydkWwsoxWbpSZ6lvgYIkKZZJaaeXPPcjX/GKNRqCY78NrEggeM+aDiomZcs74eeiAwWvkGUlKBTf+HE+uEfxMstujKtZlh0tpXmI0hdl+s1lLkkl/NNDYc27L/YCxKrwXXItcBjbHhjnodHkhoY0/y/fa39/X/ePnpd05r5mvb2s09yezWuSakTXp5NhQsLWFwG6701btwNWT6wnrCdob23ycoVqpivTAJvY88wv5eeXyQLt7W9evVyiI6MW55rLvuJaw2ahznmpNEnJpxR9hMOjpd0UO4v3lWsD/pnOBs7/ONlM1enmvBagz755Aqq1/nG9GfjIileZzqSwyBZtpnNMc28AjyTWHiKQNKo8Lpo4PWCNyf5/Q1YJnyAjD0Vh7gEhMbi/lnMtqFXN6sAw53TeC176n+8DM4fFoaK4j+TzqjaYat4OhKbQJAL/zF/6Jqzpu/OvGCHxjjgDtno/mc1L/fi0BYO0laQoqTAn4Zkrfaynx35jj+1971XO+h1ouhzLrFi66XweqYN6TyGUC77oM5v/az/k3/f4Xf/PnHQBs5MxrSl9TaNqfXaeodE5LLLxydOYa9THutDBodbB59gIwnOCFy9uYv/kWLCw3sbq4iEqtimK9hhIjI0Tg5dk9M/pwQLIDpPxCDYXaKrbPn8Nf/cVD+PFf/Wco+ENsPfc5fOj978N/+NhDWFlexNvedC9ec9/dgryMzG0AnX2TKGjnsOtB4OsBnuv/nOcf3ycpvXJ1iFQjykXQ6t+roLhiDAx8Yz2kDdnibdHv76mWaTTmVdPzYK3rYV+HbjuTkQHAVJlKBcz/HxkAzIggnROvwWt01bB4CB9eUDQAuHEUh175I2jOBXj2kY8IAJ7wXDbsoVwKUauVMT8/j0rVMoBZ3/CsL+LgmLFkfSlQO90WhkOC0jPMgjxqyzdjaf04csPLIkPLRe+qGtmALOPVGQFfKl8+J67mNMKeU/rmDAAWgYDnvIBzycBf3n86wbDu4f5eoLMRValUHYu4n2A6IQA81rma9ZhFbpizmeUiZ7fpGgCcXZf1B4xYKXWxzkL2PkGJzn0kZxbhkySrmofEW7rfMEZpiGg8snMNY1xEpra4MntvAq0yf34JCMyr2Tx/Hp3WHlaW5rG+fhi1Zl11Jl1+zE2IKvAYo8FQ4Hu33b5qAT1wfYjawioWD23IxlsY7GiIg7NPCgD26TgEusuY1ldnDPcsSiHNP6VltmybA/gFAsAVgd4Cf/NFAcEEgPnZeYZkI5z1NevTTquN2qGbUJ2b17nfOJhm/29fLjPrukUkG2uzkjZXu4unn0DnynnXHzKqUeYaYOeu65TZ+jsHACvayL62rlzBl556Bp997DnEfhlLq0s65zbXbsFPf993YHDlGY0Fa1atUQWXZ5xdm5YDe131/l8CADv7cPdmL1kHXL8wWzfs7+zekw8hFfgkwrTfRX9rEzsvnsV+P0JhdR0luizSKnt5RWfhbC26AQB/NXatG6/5TTMCb3prgHg0Q5kh6KUqypWiAJJWr4t8QMupHDbWK7jtZB2tbg9nr/SxdDiPxEtRbZRx8VIXgw5tWfM4dqKBF1/o4YUXx0hmPoIicxA6KBdnqIVF7GxFqNdmslBYWp5Ha7cHj+z6MI+N403Ek67sUMtlH8PBCOVSHTs7A7TaEXK5KiZJiAvn99UoQQz8wI8sIUnG+Ms/66Ay52P1aBOXNocoN2bgmk5e4cbxVTz2hSs4d36IQq6EI0eauHT5CtrtKWpNNuNp48UCJEVrZ4pS4uOem07gH/zyv8BBMsC/+u1fxHQ4xsFBDx0qCsnwDgNt5qORLzUva4MoiTDuMROLnztGLmXz1kOzwSYbAQ3a8JoirtejdRftFC0fwicAQ5uRBDqIBwVCnGOUqQyd0tmFy62HaomZySt44ewBjq2wAd5BpTnR7x8+VsAd9xzCmTMRPvngJvbb/FBkG1WwudnG6nIVd9+9jqVFqnTGePThK9jenaDXmuBEWFJjMA6L2IxSHFlfQYgIYTLEycYS3vjO9yLO1fHkb/4GBs9fVBOCwFcyGqOcAvNiDhpQxw2BSmcu/OxpBgVayhLotgw02ZHSylKKX2Dm5xArsJ5WK74s8oLSDMlwgkKSoObNUEsLKKY5WQcpzyyYwuO3LNiowOH4svmWCEzxp0A1l0ez5KOxUkPuxDGkpJt6kdTDdDae+QXMqIaiZW+1hqeGMcaLa1i67Ta04jE2t3dRD6tqzrAJ0x11kcYRwkmCUhRjLgA2jq5i/uZjyB0/jF6/jwf+z9/D/vlNhkIijcko5PywrNKSl8Nb/tFPYP3b7lXuMdpDdr4wzaXK8Rq2OhjstzA4aOOg3QMKZbzydW/Af/z4X+HpLz5B9BwTgsPDVCDjuAqUEOG1r38tvu9nfx4PfuAj+JN///t6bpJCifpGYJJDo1KB7yVSz+cRoVAti9Ha7g2RpsxvZKXjI/CobKKV8SKKtSLOXTqPaMSM5zyqC0Xc+bLjeNlNJ3DHt30Hrjz3CLz2Jvb3u9gaT/HIl15AMg5QqbDgnaEUllArN7GyFqC5GKCUP4J8OKcCCAFV8EZ+6HZ72Nq5jCQhGFw3Jak3RX/UF3uPDzmL5EK+IWvEnE+lSB69LpUYbL4yj61GrRtiWoxSWJGjEo3NvxEoPSPgUC4R3OV6wH8niGddNObKWh+mU4KFPRQCZvrNBNp2u0PleeRDH9V6Ef1+hHhCAGyKiEAJsz79vCx4qNpnM2405rNsBS0teahwI5hBYIDg1UB5Gga6EUoMQ8stVaO0UlYDV0U8gQREqBRr8LwAe602PVSR47rD7BdvhALZibOcmvKDWYzRNEW7E6Me1hgwh0GvrcNUrVZHoZDizlecwJ8//AKeb3kYjs36lkQVFtQCb1J32HJsSla/tHzOrHyssWjWz/zKgE2uXVQLXm1SSsloZAazdS3p/8ngdPWsK+jMRpkNao6R1nO5+ljaqawIHejNA6aSZZxlbgY68lAiIJNKnBnz/2idmeqZJsAjYI8DLLWfAdOyFGWGqRrNdBCwAphfmfpOaiBn75odwLNhuR701IFHCmCCR1RyGWgtFRrBVs51HQpmAkIsFztBpVo221iqktJEhx2uAyUeElxmIsfZVLxmgUrlIYFOvg/tJKfKFrUxZEGf5eJSEUt1TzbYbPjynQh28HMTODXrXQJzZuXM3x2y4cvcXAesyPJ3NpNdLZfVDAiigpKNbZEAaEFJwJmKRdl2G+jOgjuzZxbY7/KUCbTJGpOAC61k0xQHrZZeg2CIDkRi+Rook6MCmOCAu1bOSR1Eed99y9CU7bQjDZCCxS/LVbymCpSKu2DKb37zAMxnzqyUTbHJPdmUu2Z9xcMrLfp5gNXccEC0LJQJJrmMSVOu0trX2Lc8YIotzTFyByveM1ORmQLXFL2meJNtKIFKNektz5cgagZWCGymDTnV+rwnudSsjiOCyYn2FcvhpSIzFCOcrG1aiyqrNWfPLU9gHDMDf/lcGLGs5HI4FcEgpeVEz1OxXFIGNO3KCG4JEKJFOGYY6fVpURrq+ebcoqU27ylBZtYRrH1qVGFmWdRU+vrMtSbZiM+rMcp5L3l9PARnttNq3FiikgN27SDJOcGf42GXY56B9VxNdU+lLmfuZ8ms4akipUPIZGJ5uQTp2IjJcX5a/iiBUIGhBDKdYpxgiSzdOfcyZwMChVLXUslt4CDBYIHOssVPMfVIWDBVnpEg2HzxEY8mUvJSMcy1hdfHnxsyM8xOtVovxXyPIv0eGflqxnDeEMxhBjFdSUhK0DUbYEZbegG1Au4ZGUAVah4FPpNUtfK6SAhg9hvtgfmcuoWY6xHXKn522a/Tap5KVNfsCZ1ykz+uvZfrKucA1R0EXDmP3BpIO2I+S1RY8t5kgOJ0HJuakvOMrgFSoJp1N3+O85H3LlPHTqUGtzHg/BSI73JmM2WskTDY2zO1szXZDIzMGox8P76m8l4JEotgxiwuU7Nm6yo/E/dBPZckLrjOVkXZsaHlD3NdSCZq6BGQ7vZ6es+MLKQ+BpXMg4HAW61BDiDk88u1Qc+IsxyOpOzwRHIwq/Syngk+07SnkyU710iB/yRrelJj2N5omezMo81s8DnHM4u+btS3xpvy8MylgK/Lz855bWuZWS9y/edzKwcPB+Lzv0lkkyGD1krWHGUkMxJdB5pTppa2jF4+v5ykGQCs/W88Rq4QCBzl2kugmfeO94G/Oz83Z68pf0Eq4otGntAazMOOZbrHYyN4cAy55vGHec05Xp8jh1GhK/UL7aaDgsaZ9S/XO91jrsMiprEhlKLd7Wh95f3O4hwy9SsboiTU8Nnnmpzl56qeS8wWXkp3xVTkzbaVBAE+O65ZTSIDr5PRCHwWRHhUJvsURc0x2jBHeiapgOHzWK9UUamUUSmXNPYcv1EUozcc6bwUz2JTjhcLaFSqGp94OMZ4HGtdYZOUWZV89llTc+3jdea557F55mzGM/tyNne1JyN1ymDOB3MHKJcqqlsiWZHbXvbT//0vftP0Om58kG/dEWAG7YmCr/zfv+svctKZKTtKge50JtXvja+XjgB3Nyq0Q49gsOUGh3RJyA5fX6MBI0jPTGAqgakK/krfucd/8+cM5CXpx9nCZqCMnT/dGTUD/HiuYL3Xa6FzZRN7Fy+jvdvC+Su7KM8t4K67X4G9nX0U6vNgyg/dp7IarFAkcSqUYw6jE4oli2gQ4ZpRQoprC9CLcjj3wjnMbbwKb/rB7wUmI1x++jP4j//hD/H+j3waq4cP4e1vfjXufvntqh/l1JQBNfp/1vesKwwcvh4Ivv7/rXRi/UtHkrIUkxnSKctiWRWbytJIfay3SVY0K+GrCkwHALd2Lgj0bTTmjAQuZjVJsiR7EdQc6XtKJyWCwNFITm7M8GUT2ANBYKeSpnwgsfMde2SeX4IXziHXPI4j9/4w5udzePrzH0E8GiIeDdRzKRdD1OsVZQCXHQB8vQKY5E3WeFKg9toYKQeYVmYhGmunsLJxO/zBRUzHPfXgbawsQksREM6BxVSdmd6U/+0IzzIL4nwx5x5FtMj5zMBf1dICfvnN8bZsWj8oqrZSz0H3LsbUAeT8fBJeiSBH1yWeT+2+CZO87rk0VTpVvzxDkXBfQJ7E5CKB3zL8ImtwvhfPa041quLTIiyk0o7HiDimBNVl223ncp3fdW40+FfAqHP74pJ+5fwFHOxvY2mhiUNra6g26o6g6M56zgmOhGaSXPsEgUls7PelPOYZq764jqXDJ1Eq5UVsmA0H2D/7JBJmANN9j/ODDRG5qLFr6hzspEomSddyuKUAZu6vU//6UjxTMJcBwOZcJ5crxndMJmi1u1jYOIXmwrI57TjrcL7XNeKE6RqyUTehhimPBbYilQK4s3VemIaxSq1flxHhrymAjbR9PQCcyWX3d3dx+vkz+PTDT2OYFrC8tqzz0NzRu/CzP/BmHLz4sMZCMShco/LZGT2bDEJ8Xf/rOgBYTA3HPHGf75qy/Fq+rxS/jnxsym8eSCbAsIPBzhX0Lm/ihTMX8MJ+F7fcew9uuuOU+hbmRpCJTtw574YC+Gu0c95422+IEbj/u0KM+wmqZGQrjy2H3mCCSRphaSEEH6v1hRBrS3lcvNgBGxgnX9WEVwN6wxkunB2BxfXtty0jl2sjmXm4fMXDF57oIM0XsLoWoFiYKOOW1lX9doRCzkez6WNGkCzxsLFRQ6MZoN3poOBTWZLHsWNL2N7t4/TZrmwU+sMcLl8cI4lTHFkrIR8D3/XOOgaDFj7+sZ5UimvHVrDbniAs5/Hc6X10uznMzVdw7lwf41EOkyjFgOq8MJUCl0BrSgUqIU3aH6cBignwyo0T+Klf/HVsjbv4l7/1y2jv7couNp6w+CI4Tbs2qtk8NOZCzHK0bqMqkMoqNu0SJBEtZXNoNELZAFeqbE4mqFbyGA2nGEcphkM2Xrm5K55WjaAoIh1uinLDw8JiE93WCPEAauLVKlQ2AvutKY4fbiAM+mjIGjqH+eUySgsexnGA02f2sHmFNsQBxoM82gfcvGZYWQmxOE/FLZUmIbp9gscBauMpMAG29ofYi4Hbbz+Bk0dWMdy/guIsxVt/6KeQlpfwzP/979B6/jxeeHYXk8hUuOEsRcUj4DHVms+GS8DP4wAdcqOmbpOyvDoLjVcpLYUs824S+HkPXljC4uE11OZL6O92kBy0kO/30Zh6+q66XMk0mGIWWD6kR9CNmx0bhpiBr5yfeSjOgIWSh+WVOgobR5HO1zGlIjskXMgvqnY8eOUaokoJg3IJWxMf/uIivEpNmbH91gDVUk1q4NF4gGg0wExNn7Fsf4ulPNaPrWPjztvUgPnE+/4El8+dx4wNcVpkpp5UClQlB7M83vLTP461e+9C62Afl59+AZO+Mfgv7Wyhvb+HmLmbanYFqC+u4E3/zffioUcfQ3vvAKUgj3K9gXKxggkLR3+CYWsbhdDDD//cT+PzH/sEPviHf4xBdyQL4DQl45/FvamNiqUAzWoRr3j5SczSCbp9MuHG2N1va24zj1ZWokWqUVN0Bl3kBCLn1YhaW27ivnvvxj1vf5tyJib7m9g+exGl1SNIwjrKtXlUZYtHNU5BymLkI0xmBGvriBIfo9gynNXQy/nKQYnjHqYJ1c5FpFSBewmmHpHcFJVaHtGYjbwGkhnB4L6zMTXLTGbFjcdUDAXOtpT5g56A2+k0ks02i1IWBcRXSaRgHvfM68HPT6WGpXi1GFolS9CjWmNeeV/rApmTc3MVgbfx2HJxx7Fl9M3VlzCLxgjzWc4tVTm0GKTSZCJQjFY3tC5npok5+tDi00CmvGwd85arGdAacIIpszRHtGb3BUBRucZifRDFanpKNeeTlMNmeiI79NEsQpzygENblBRFFtcpUKnNwcsTPAqxcdMGPvX0JbzYmiJOmB9YMktP5cxm7Eo2OgleWe4lFW4Elnh4YAEpFqXLgjHgzMpfyyu0hjF/V9Y/rrg1a0krQO29LAc4sye1nFOzquTry96ZOYBGdVWjkgQSFskZ4MMGuamSHRitvEkDYQjscQGmcigDOkx1yGtSKWyZQyKimCLY5odlgGY2wWzysjCVGpcqHqeSldqQQB+BQgfs6aAjYMVADYHQLkeRxTUPwVkWo4DpgtlC8zpIGsoa1VmWIMeOzVeBg0bxVIOd4IIAeza/A1owmwLOsv6omqc6jKAoFW2mgONHpjqwxyxgWikXqTY1+0tet6w2Bd7YMyml1ITAvAG8mZJJrGG5ephNrimhrMlOgI2vKYtkR3ogsKj7OXH3yQFRsuXMLKSdXbQdQ7gVeJbhyPcXCcrywgWYEsSl0tQ1ArTRCGize0/rZx5cM4UWG/7M2xSo70gF2UEjA6/5WgQx2WRgY14q0TjSzsBxYcNcCmKpcM3GNpsHXCcyRaGcBKgyZYOBdtRirGf0VqunMrszvnbGpObhnAApx5tKOWXtOqU5n8NMMUiFMAFgggBaQpgfOxwpS5yNHWXNUvUqwA6WEU2gnodkum2QeEW7U6pqi2Wz5J4QWPNd/imfUSrAzVqdSl9algocJfOW64OebdtjRdziDkVwlQDTJBaolGUoW/62L5tgXp/Gm5mqThVJa2jOFz2DrANcHqs9Ey6jV40YcxgwZbNZTduY27MuoGQ8FimG95sAMvdSfuk5Fr/OgFAC3ppbZMgzY4n3NTXAnkAWOxocF46bZataHEOhFEp9yWuX0jMxJSufd4I9vC/cgwjSsZbhOkUykOUMG5GFY9/vDzVWVPwRcJILADcelkkEvyc9YaKgAAAgAElEQVQca5u//H0R25hrSwWsGtYkkpgtO9cCAx2NkCPgnDZcAddngoq00HYqa84B/llIJW7ZmgHsNznSAz8bAU2BeCIaWN652NOyajaiRkZ80frje2LR84JkfasIMxJf6OYRXbX/5X+zzuc6zDHSdRTyup+cv8oX1xplJBleP/0FZLHLMZEl9VTPBu9XZlWcqXnZ4eB6TBCVP8c5orwvWeMZWMprIjGI9YHycWXhTAID6wuzTuPvKW/c7SlcA7m3CVC2KFzdA+4JUocSDC4b29wU62Y1TKJElm/OMVN2LaMEZiSjWj6xFNpSODmXBj77WmtCt+ey2UVyh5GbqArnOHCe8T2UT+z2F/59vVrTZyXBgbEdU5/OFhwT7gfmUCErexLR+OdOvc86hQ1U1iXmNGH7qymyA9V7fM1MJU4AmOur2WC75zee6Npkdy+nH6pIzQEjXyxobnK8FAfj7Pfm5+YtI5rroCzv+/q7QtEs8fh8CxSv1vU5CRwbGSzBSIqQCSLu++4eEzwmKYKfl3WFwHBXz8hGnI1uZa656AcCqnGsMbF6g/bNJO1StZ7X+0glLLcCGzfXUZK9I+8D55MygwMf/WiE4XBw1a6TYLcapVIuALVa9WpcQNQbOFCfVpu+nkftP3Tk4PomGZTVOly1qf7lmYL5cNxOFubmdK10iaINtOYy9y3WJLyHrhWr+oDrjn7P8r75oThPuGayXqCSmAskny3+DJ9VubNMHJkxssxyKpZ/4Vf+x2+IPsaNi7wxAv+lEeBztuDncDifAxXBX+0v7p+0dKbSlwAiAWASNdzW/dV++2/Y1+epkvULwV+C9QSCCQz/Xdyzv23QeNt2khk2qSSVKu8r9/X4bxAAZq3LOp5q32uRGVLqCrxxcTY8f40G6GxS/XYOm5e2kBYKaI8n2N3p4f7vfTtOvepORRNQaZinDRlr9jhGr9VBt9NCpP1jpj1A9FansrNKh+BVEbFXR/XYbTj1bfdj48gRDKIWLj31WXzsT/4A7//wg1g7so53vOW1uONlt1y1gM4UwAJ7pf693jb4Grhjb3k9qMWTJl2KaiiUm1YPytaa0gme6an2zUBMngtpWUwVs4GMchjkvokCdi8+I/J9o95wEXvWiLR4JoK+I8yoINRZLRLI+TcBwNKYCpfkeZ6fI2cK4HAB/vxNOP7q92BpPsWTj3xKBLto2EJnbxPlgo9GkzW+kdwsA9j6Aawv2bMase/W66LXpwU03bVYfJfQXH8ljtz6Cnjds2hvn1NtK8UrewlCXG3Wiaiq+cD7R/e7KgqqQy2ei4IH9ojyBPTVGyF4zR6FxQMFcp4hEcBUqRQW0IpZ9uMGe5I1gBltmJMIU9pmC5g1JzbF3vAspvat3TtTMmQS5Uz9a9mwzLzNEwwtlHjIsJxn3jOBj9ZT8maeemsC5uWgMkQy3MeYNd+Y5ElTIOsMzPpO52C6c0n3qh7n3pVttA6uYHGuiZWVZVTqzi1I8RwWE8baLBqNVHcyEk7/7vflqsWHrLFyAsvHXoZSkajHFJNeBwdnn8Ckc0kRfL7EGbwfJCaSROeO+uoN8AzhrI45lvki8mEFOdZ4JKs7EJgRbMo/djFcrPbYQ2m1e1i57R7MLSw5W3cnmriqguWcZC3tQE7jdbuMbDtH8Zouv/CkFMDsibNm15nvqvLX1NkvAYGvs1rPCAZ07Dl39hw+9dAT6EwDrKyt6OywcvN9+G+//35cfuqTEhWxfyHCgWKnHCnA6K3ZTLWem12ExujqRJE6+JpDwEvdAjjvrQ7nZ/A4B/e20Tr3Ilrb+2j3BnhxqwN/cRWv/PbXYGllQXNBI5Y5mLlzwA0F8Fdur7rxSt+EI/C27yqg0yab3sOxjXlUa2xOjXFl8wClQhUbR1ewdWkLHsZolAOUqzkcflUTO8kB9jtT7JzLoRinOLoU4paTFdQWfZw5H+Ghx1oYjGlnl2Jjo4JhZ4wwSJGMJsoSvu/Vy3j0M1eQS3zc/aoF5IoDNZIOLo2xvEhgtYanTx/AqwY46OcwGOQQDQgYT3Dq5CKm3QFe/foGJrMOzr44wN5+itVjC6gvlPGFJ3s488IATzzJTOEQxaCMQZ+5XQm6/VjNZRZGEl/NcmIpjaM+KuW8LGjuOXISP/FL/yuuDHr49X/+y9jb3VJuKC1bCbDs7A0QTWgBmEOp4lR/hlkhmXCDsIy9aqWAxcW6sgppA1ivz1AMZzh6ZBnxeIJeZ6iNhhtUHM8EUu8fTJD6KUoU882YJ8f8WqqFRlhZmsPBfht7uyPUazkcOUzWeKTxpKK4R4BNh/8U7NFFI9qFhWKwJZMxms0Ac40FXHihhUPrFWAWoVmuopzmEPdZHLFBPcPq8iLm6lUMmalaK+ONP/BjGOTK+Mwf/i6Kwwm6ezFeOLuLsQBks4/1CzP2L6S+pdhWDizcFNhDcRYQHOfDR06gx4Yo+x20HUwi9EY9FBplNA+tojTfQFgtoUggZHsXnRdfRLnbwkoQYL5chEffY4cyq1lC9bC6NiyIzJZDde8sQclLMFcvoXboMMJTdyFdnoNfnYixxAZPrtxALl+HV/LglYBpoa4x395uYfPyATyvgO3tA9RrTTVHu50DjMcELcdglmOrtY941Mdtt92GYxvH8cQjj+HCpctSA1do/xsPUQ1z8CYJil4Nb3nPD2H95XfikYcexp//X+/HcKevTNiRJheJAxCISsu+YydP4N5Xvxrbe3tSj7B5trS2qibgwdYWdrc2ceHsi0j9CO/9+R/H4w89ggf+4j9h1KEVOdmPIQLaDgvYGKNYCrG+voR3/cB3YK4ZYr/VxdZ2B5996DHkCiW84TvejHyphMtbW3jokYdkf33HnXdKGXv57C72t7Zw26mb8e3v/n60O3uIDvZw4dEvYOnISTSOHkccBkjjmTJwmd1Bi3bZKDGzLGWmMedohGKpinZngHPnz2Jz6wIWF2g/HSIZ+7LaLtWKqNbLsjstV3wM+2P4aVWK2YP9fTsgSdkbCKRhY5ONNDa3qASlTTIbvmz+esFMIFIYVjDuU+lF++URPJ92iVQt0paSY8XDF22EW1Lpdw4ihEETxUJZmcNkJSYxDy1UD08wIZA7y6MUlFHOF9Fvt/WskzkZR13ECfPXZqg0G5iyMEcRZRbC3gBhgbZCzLJrIs2V0Rv1ESU9+EGKUXuIST9GyKZy4GOuUTdrQyqhmD9Ju0uWViys8yUMCc5PR8j5Q/QHe9je3kS1Moe5+SNIUUXqlxCnnggY22Mfe2OSHqg+psrDlIJsqCrjb0oV7cgp8YjoWmOf66QyUEknZhORoEk01rWY3T3XPVOj6ghJUEtFKlVMtFt2Ni6Z9a0DkXg4YfluDGQrYPkME1CSMskxAHOhj0nqMlylJuYhwMBmquFY0PJAo7WXhyaqK9Ucjc0m2lkKX+VuS7jLXJMqytWKrllgslRQBB6YiWjAE4tHvpfyIMVINstHXreyWgVu20LHVYiNW1nGjxll0DPwl4cuMXFdJiEVfS5H0OG7YipTwcqcUR7ECDD7Hg8JBJ0snzNrAvBzD5JIDXEB6lSj80DHa3OW2gJqpBajRbqBXwKjWRQ79aqUhvlAoBTBH16LVMC0RZdCb6r7zMM135MNcoGpsrOmBaYp42jdSmKX7GQJVFJtWCo71SatuQy44zXF01iKL46FVLIcF2bXzAjAm8WUWMbKRo3k60UlOm2HQ6rfRR5iM5/AJBv8VJQWRNTIhwZImuLXZdO6w4CscAkAKovZ8nJ5H7nOcgypcCTgIWvu2UyNfn4Wgiwi8Cjn1oAIPg9mv30tT4njwdmsXEligQTjZFs0M7WbsyzmIYfXoexKPsv8nAT7SaIql6WazRTaej6d4p4NDwIOfDYyG+l8zgGsGkPLNR4MB+h0u5blyPtGZvIs1f2gbXBKFWxmTyslAD+D2c4RyCBpnja/WRYy56GswZxCkHa+Am8IEI2skcH9hfOoWm/oMxF457NSr9YNvPNzqFbKlpNFkElZmQZsSd3qAEoqaUUAiUiwIQnA1gSuVbx2y7ZlE6OgMeB8p3KODZZ4wvwo2mPT2tueCyNKe6jXeB1FU26z2RBYBqcUArNUbHzuH7wnVODxc7EpwGeCzzvnhtbyitnT8b01f0mCcSpHPn+cg7w/XEMJXOmzunxrU3PagZfziq4ijXJZ62/G4o4mid6LoLZIWy7rXJlnJLU49SXnj8ghrqHBB12Z1lTSV2jrymgAAoE23vwczNuVpXEUiVgk4JaOCEmCvdaBgGMqEjPlrN6Da48jewg85RwUh4lNFFNz8r5w7vNzm8uLxVfwesa014vHWkvUgBGxyJ6dbqen5lRm58xrZLOHjH9mkkoRS4B/ODLiAlWyVDZLLTy1NYd1M0F6KiyVe2vZ2WwQ8bpMpW0KVa47tPXOMsUzG3azKEsxjZi5a64V/BleB8dHn5kqFNqfM9gliq+unwQHabPN9UEKfmdxbU03Uzln64m2NpK3gkCZ6VSI8nOJQc8miuz5qBSORdbhnGCObI7q9Bm0TnGdlv2ys9Dn86NrFFkHpmwtX1v3+AzzZ81lw5fLBwFJgtda513ur9Yml2vMZieBRT7PuofjsRplvGaSJ7QmEmhXfra5qRiZiI4KtidznpfLNsdERiGRQ5bhU5EfCKBy3nOdUc69I8CQZEDQk08ubdP5bHK94XPJjLbuYKBoHNX7TiFhFs+MN7BGp5pR1zW86EhQKpSUjcvPbSQOAtbMwTUrd2JBqhHgoT3oSHnDGoaESDaTSPSQXXxIORVTbyZGDgrzGCVmXW7ZhNas5zXJEcFn/UZLZU9AeJ+Zu9y7MMM4TowgE+QxGTqSwCRGazgQGZbnSilMqMpnTEC5jPlmU4ImRqsQ1G7U6uZcoX16pAadYkgmVstxbjC+IbPN571gbFFYCFCvltSc5jPP3+8PhojixNTEnJcuKoJz4P4f+qFvwq7HjY/0rTgCBLyO5H2sEhT5Kg0Am92TNFW+7xYt5Xku+QqDhl+lS/+6elnzgYEAYIK/zZwnAP9rmRNMBfDFxHKBv1JfT/yrf2TZvLJlphKY5yxD0+hQxXpZak+6cOzvYOv089g6ewn77QHCRgOlSgXnLlwWmPeun/kxzC0tqH58ibUrf1+AE8UmPDvRiWKIfq+P8ZAgKLsKJHGGKM+vY/WWe1BbPYawVMf8/BxG4zYufIkA8O/jTz/0SaxtHMZ33/863HrrCQuO0nn/eqUvo0PM5ep622eV5O7nrlc18gwdltdRXDqqMzSBwNH+OQx3L6pOZC81i29iH0Lfcp0iOJzHrDyPpLiC/pUn4I17qNdrVzOPBUDJ1pjg4lgAMGtYguLTyVh/zv8nOd8j2OQWBgOyLZaCUJ8XlJCGC8gv3oKTr3k3FhozPPjpz6LT5/m3h9zgIuoFoNGoK4eYhFySvaXkdORO1sqMmSHpsj/o6b/JGfYKFTSP3Itjp16OztlHsHnmMTsHOaI5fz9zC5L1s6yqTX25eOI+TEtzEnH0Oz3MzzUx3yxKEDGk8xfnEGtkn6F3PHOznjWlam4aAOxrsQYqMKuWJO9EbiWstzkGcq+ZsIc4ReLNUAhMcBPSQYz/nZD8P5ODySSdoD0aaD6PIp6lrb4uF6tSAA/SCAkZo/CwVp3HwWTA5EmsBXNoTyP48RTD9gHC3AyrxQ6iYU8OMnQ7UY2aTEXCFTiv2WXkiGJ5DhPa6ne3sdBoYHFhHuV6RSQ71vCyVL4KANtZn2e07JtEWwLhzfXbcPjkK3R+JhQ+6Oxh98wjGO+dgzdpIydHmhiYsjdh6nIjabBHwnnGtpmCmKWqDgoV2WtTiOGTrM3vgARkI3lwHHgmZU/moDtE4/irFAmYQ4xGnjVgpqa3iC6R79U70iOnXkTq57G8ehKlSl3z98Jzj2Lvwmmdy0jEyABgq5mvs5LPrJ8zANjVzbyqg/0DXLp0EQ9+7gvYm/g4dGhV9e/Ru74dP/M9b8ILj30MQY51t/WKzEnP7rW5BVpvz74sls0AWvvOQODr14LMstmAYDrH0W0tAUYtDC6cweVnnsf25h6mXoDeZIqtfozbXnMfbr3rFMKiRXK9BFC+AQB/pbaoG6/zzTwC73gbG6oe5uYaGI0TtNoEKovo9lJ0WxHW16tYXimj1+tgNhpjdS2HN37/Bp67fEkq0xceBwrjGVbnfJw4UUFtOUIn8vDEMyN0hjmsrNKC1cO442Eaz5Sfu3GsgdvvXMDDnz2LQdvDxgmCpF00Kj6CiYdaOUCnO8bmDjNpQ+x1aLGWolEp4uihMpYaAXYv7eLu++rIhzNcON9HqTKPyzstzB/ykMsv4cLFEv7gD55HtRwijqbodamsmKFcKyAsVbB5pY3pjGouoForYaqQ9wnWqkW85thJvPeX/hdsDrr49X/+q2gdbGHGvM8cD+wESdhdJ+gwlb0rM8OWFhbRafexs90VFFCmiq/kazMeR0OpgUvVHPxigpfd3lQ2MZfD7Us97FwhmJigXp9Hrw9cvtxDu8WGSmRNgFwBgRdhabEmm5JOhxvxDPfeewSV8gTT8QTPPLOFVpcKQea15bG4uIxJFGDrUgeFPHPq2JSYYq6xhH57ikqBOtEJPDYFaZHGpn7ExoEp/tLZBOVCgLm5Ot747p9Edxriwd//HZTjMSqFOgbR1BR6oDKhiAQTWQj7VNYkBFlpfydpF2ZsmucCBOU6vv3+t2EwA168vEnRMeLeEKUcN0kfY9rlUrWUz8luucpMvXiIWjLGoXqIhQrHdEbHFOUNs4CzQpm5wGzoEt2x/WU6GqjRRkV6aekQGt/xPcgtLiAdXwZA+2VmVwaYluYhxNibIgAta6lKyqN1MMDpp8+gXKphf79lVq3eTIVbhwy+TixSQSXMSwXDBtPu7gGefPpZZVVybhSpYiXBLgWW50P85D/5hzjx2vvw9COP4+G//BT2zu8iHnLkPBVPLB/SyRjVSkkstje/5X586tOfwc7Ojgp43ley7pg7woI1zAe47ZV34v4ffzc++1efwkf+9MOg8zHV3TwQpFTZDjuIJiP4/gzLS3P4/ne+Ec1GEf3BGNv7Xbxw9jJK1Tm85g3ficWVNVlJbm3v4oMf+pAaT+94+3cjHebwwF98GCtri3jLT74Xl7e3sL+5ie1nT2NueQP5hQXkmlWMJwFGY4I2iTLf2PRlA4vNSRa7rNxqrgE5GLOx2FJR7qOAaqmOgGB5MFNzVwo5f6qMvMDLIxkwL2WCYqGkeyH1D7M1aQkbWPOaIBAtWoJpDrOIocC05Yw0n6nqlZ1tQvXeAIWS2WRPWQQnBKZzmCQ9eF6EeEhlXklKubn5HNbX53F4fR35gACTyYJmkxR+SotP2vr0MJ3SJpDA5Qit3p4xGtnIbSygXGigWWZG9wiVSk5N0MGI1ikFlGoEznK6x632GK1WhNZBF7VKU/btKUIEYR2TKRXUtC4vwgtY0DMXm7axEYJ8hN5gG2dffBFBUMLG8TtQCBeQ5kJlaU9JpsgVMAbzyk3pxoZrpqg0nqzL8HGFIA8+/JLV8GyqjGIW+iNaZTr2JYtxNkDZvFYB5opTZk7SIlUqWqp7WQtSZafXM9Vg9t7G5DXVikBdZ5/KhqZOT1Q7UxnHQ5pUb2bnpPxTWjCTLS4rUVp2mg2OtXf4d3zMrfksa0fHEuTPiHlq/rh67yznMcuJzKw9M4to2Z3qcuxgxC/uB2afmSKWhZGzqp5SPW0HP6mxlVuZ13VY+WsH/kxlSxJMSv2bMWV0tigWKwJz+JnJEJVVJ8vnnIduxIMj7TpDsxomg5oq0NDycvmePPDwkvl8ECwWmBkUUKKCkYooAgkcH6o/aeU9GAqAqoYG8nEc8qVQv8vnjfdUhzkqTWkVRoBylgi0IChGm2qCN3xtAXQEWWUzbjnGZA/HKVnFpgTnYUmu/WQtCwihesuUr3xtwklc6wgs5ctFHXYIjrNJwsY1wUB+TssvDJRRKdUZbW1d4zyr27KDjzKRaEXrsn+5NmV2sBnYleWOmurQyAZsOvGZpU07x/OqepCgWaGASqlsB0x+Tv7jMpd5vZnKNTucEJTL8kllFUxj+kLoAAZrOBDkIjir+0B1m9T36VXFJ8dQUQdsAjiVOX+Wr82DPwFjPt+yEifgzTH085ir1a+CqVzb+c3nl0AuD/C9flcgMtdVgV98tgpm/0wAwWxrOWZUgDPvNa/7zwM0HQ34bBI852emvRbHl0AFbzYBGtmS5Xy0W20BzgQ7OYdr9Zquma9FgIYHQO6nZjvm8kFJKKHKvVS2DF4Cj/EYiwtzpl6mYpRziuOWI6FugiBHmzje74lAGMZPyDyMOa8uB5ivxc8mlaIbP6mNp1MsryxfBcOlTnT5p1JTMuM3pHreLHQJMLKppuxSl1mt8XNAstYcp2C27F1fDQhaB/ObQHpMwD0fyMIuW3cIYvIZzN4/u+cEofhembJU6mip4QMUtLbYV+ZmoPEiaYRkNN5flwlG9SDnCu+FuRtM1PShxbhys5KpSBv8jLL7xxT1SgVrq2tae1v7B1p7+TMZSYLritYrWXYbaE6Vq+IPXNZu5rbAZqWU31wfkljgMsHVZqPhgN1YYKMRiwyglBU9myNag53dNfemIbPYLD9Mz20QyC6ZayaBPVNiTK9aNfP/+RmyTGTLDMvrOZda140hx1R22lQh8Bl3Wcx0XGCzQ843rJv5LBpbQuuz5vN1+ecE1gh00w5cDVq3/mXZbKwr+fzxverNpix/Fc1CEFLPqwO2SdYajkyh6vLI+L694UDXz+Yh9xuuScxUYzOmWa9rLDiWFjVge77lxZudufLz6nWRKdik5B6hLHOCxFNbtzh35JBAQpgjT9ExgPNHqm+5QHAPs/ESWUvKXiMdsPnG2k3rLA8r/KyVqtSutJfn65BEwqxjAvkiSfBiSS6hI4pIZYxe8FAtl7QfSbEvYg8b6Lb38VlUXEwuJ/KkgdeB5i7XEZ5dWC1wfKRmpxMGCVshgXMbE84t1hn8HCSisKbhXszmLq+pN+gZOcvVL1cJBbznUtnYns/XoiXheDq5CmLzOSbFhc5Y3LN47/qTCGO3bod5Erps/zRlRirSMNcz1jvVolnd815zzDI1NZuXBuBb9rUa0flA40uyVa1aNmWVB5TKpornl9yUHHlP997Zr5943eu+mdsfNz7bt9AIsPammvRw3keDoNtX8LPLxM1ZPVPxS+Uv836zPeQr+Fbfci8l9yJG2HgeFn1PWc5fiy/eS8ZnbSVTbJPY+hW4uU/8y58z8hDrgcyKOct5dQALRiN0Ni/h7LPPYufSDqJRgoR1T7UCnzFQvRFWDh/Cd37f21GuVZ3C8FrWp/YPzXeDYBQt4YJWMjjGCM4FBOVllFduhl+eVw+pOdfEeNTDhWc+hwf+6PfwZ3/xSaydOIJ3vPm1uPnmDTM8+s8AYJ6Dzbr4Ggh8DTSXpatALO7BBNDyWDh0Fw6duldn6dGwg3OPP4BzX/yUXp9AY2ZfLFvhQqiaU3EsJKgu3Ybc8u0YXPo8cv1tnUPN9cvG4BoATLDXnTF4tmCdRxculwF8PQBse6LFWbH3y36LV1pCfuEW3PTad2GpmeLBz/81Tm+eRzCtojy8hLlCIgCYhEvV53JPU2NE+ylrcCqw+4M+Bsxudr1kRiU2jt2HE6dejotf+BguPfeQzkcCqRmLoeuwuBjpKEUOY5RSAbe85t1oBw2c77Zx8fNP4o7b78Y9957EMxfOod1uI/ZmSMI8OtMWegebaJQKyJcLSJmnNwgwuzhGMJmiMDcHLNbQa7Vw6+pRHDlMEUEO+90eHnvuKYzzBaQVH6fWloB8HdUowebeFuaCMtaXl7E8P4e9qI/HLjyHcTLAwaiPpJdg0BpgrtDALS+7GQfBGOejHQy8CW6eO4qDyQjF/BIaaYh04mFx4uH5xz+P9WYT9x33Me61VOeShEcVcJyQTE5HKoN/2ZNi/6i5soFSqYHW/nk0qyWLGamULQ5I7jA5EzmwJuc5fjTSN2tRnml4xvHLFSwcOYVbXvZKzJO45wGdTgvnn34UvctPIR3twItYK46R0gEyJdRr4Kc5NJHcyu68p76rz/jFfFkKYFo/y7o8H8p1kPbXNjetDycibmeM4qFXYLuzi7I/waFyHpR7EMQVeZmRNvw3f55zkhPU84F8BXe86o1YWD0C+sCce+YRXHj2MQmT2Le7vgei8+CXAb9fDgyzEDw4OMCVK1fwyc89ir3Yx6F1AsBF3Hzvm/ETb/02nH74owi8RHNQWl9nO5496/8ZAMyxcWvalwPAcgNwBHtzBuCzMoPHMd7fwc6zz+LM6TO4tNuTmKjSbIJ0+ySXx8tffy/Wj65fO3c5orq9pp1tbiiAvxY75Y33/IYZgV/9H9aQJCmee7aF3e0Uw/EU9fk8Vg9Xsb9P64eJcnkP2kO89j7aW8Q4crKMre0xWrtA50qK/m6ERiWHjZN1VBZjtKMIOx1arYZSc3QOYszGpiq76aYGDh0OcOhwA1/8wgV0OinmFgIsNnws1DwUMEMx8NAf5NAbptjtBNg+mGB3jwriPBYaPsr5GY6vh1g5RNaah4vnB6g1aphbC5CvxZhfuBXv+6NzePAT++h3IPs3Nq6oECHzqds1NlEceRiOUnn+l8pUjQ2xUgzwnaduwk/+yq/hQo8A8P+Ebm9Xzbl8UMRsNDSmnlRdtOmjgrCAWqWmQ3h7vyNW3NpqHSvLVYxHHXhejFLZx2gcY2GlhHoTqNcLqNcCtPcGaLdGyo6o1Rdw5kwHZ54bottin5lZwpAqq1wC5ppFHD26hu0rbRRDHzefWEW1nKK730EyZkHDhpY1ysRCAhVZVIex+TbAcNjGdEIgPkSYS2RTXM57qFdoYWfMd276ZCWx2CiSLV6r4jXv/HsYoILPvO93EI56uqaAdnBUp1B36xUxofHw/1rm2lwAACAASURBVMvem8ZKlp7nYc+pOrXvdevuvd/em7MPe5rDWagRhzPaLImUTMqWIFhOEAQGAiSB48iUkgBJHCjKj8A/EsCJZBiQjMgxEJu2RdHiNprh7DM90/u+3H2pW/t2ag2e5z2nu8UIhshQhCR2AY3e6lad851vfZ+NdKwBLQMHcMJk2PMyaNVBBagLLxRFYe8BlA4uIZzNYqNWEzAHj1nBEUa2mupQuPEIzqCH6LiPVHiAHO2ccyHMxLqIhWlvxkxNU0EoC4Qq0wGLNcYwY2Gk0fHgjcPITe9B8cVfQCg/jWH7LsbjhgBUAsDDELPjCByPMfEG6La66LWZ9dbH+somKrsNzC/uh+NGsL1bQavXQY9F2e4QI9q3jAhQmqqImbrM791Y30Kn0UIqEkbSJaEBiIbq+Pyv/E0cfeaTuHb2HN771ttobzfRbfQF0FGVrgL1oEfMC5lsCk8/fRoff3wB1Vpdz4aqgTE3rIMeMikqcGI4+tSTePwLn8eb//6b+PbXvi1AmQ0ZowovEsbEHSOVSUgZOzVVwMnjx5QHSEB+4tA+Jwa4zDdJIZHOw+sNcOHyFbzxnbfw6GOfwKmTxzBpDfHGH/97TBUzePlXfwU3llexuUoA+DpmFg9ixKJiLoF2n/bxnpQIu+VtpFNxYesuQX1m5/Z7mBD8m4yRz1PZ2kV1t+0X2QbwRm1MQgNZl7L4loyx744RcwGvRVAgI7tXMhIJCLa7VDgQjGB+YQxxZf2OMOpNkAgnMQ4xI5F20zDV0WQEr9dELMb88hx6fWAwIluPz46FPFoFMfuSbEoCb2NkcxNkcxGUijkUinERKCrbJGjUtBmnHSY3+xz7jVYdY4cK4TbCcdq299CsdZBNpBB1IkjEHBw9ehDl3V2Udxvwhh3MzOWwMFfC3dvrCCOJBFmm0QxyuUU0uyGROvqTFHrDOLqjKCaRFBg6PpbFD1WltM+k0mqAarWCvjdGvriIWLyASSiq+U42M2QpSqlqRXNuIMWM9MFf7Sf9TZoOPwQr7/3//awX8R59RruyAlno5yFLwIoBvIG1NDdgzOlTEZSFXD/rk4reIM/FTGwsB5Tv5y+OaT5LqU3JhxyOdACQqpKzq9iGdgCiQjGwM+ZmnIVfFo2DzJtA7SWAWACQgcgeLaAINvn3GRSDTP1owACBSAOGmXfC9jaXAV6r2S2RaW35rwToBO2yiCrmsylZCeipGEz1qh13ze5Vm16zwuV8ScIA527ls5LsISDWB3d9laaK9g40/wR21Gw/WfEwN5IMeYI/BCCogPczZXlt7KOcP6iYJWhpqmZmbhLItYMC/52fJYUj78GBiu58nwrEZArTOtS3y2bRQgCyn2NLJSUZ64GSVypk37aZrcNMWgI9yubs0G6Z2Y0k75hy3HgCRkTgHCGrSl6HwHsb4xzflsE70bMIspLp6hAo7b6bWcp7C0DXINOT7zUVnFl9E6BQPxQ4bSBhoNwlSMBCf0CSICjL60wl02YJ7Of7CnjiaJsQOCEAwDxN2h/bQZ7vFbDnZxfxNwKTdK2wYsMYGVrxB/ZItEdmMZ9ALsesb5lEQMUypS1H0zc/siKSAHKqoUma8PO+eX/hCFKJBFLxhAgJgS0q77Hb68jqmDmfPFxy7AWZo1Q687qDjNR0MqUDH+9RYK9v3UybMbN5MjawVOeyYOYexNOeiAd3guUBm5mAmFRzPvGDmZbMMO57zLjs3cuLtf5h6l+CYMrwlLUsD8+Wz6l5jJEOLok8BqJzT8ZhyetnsYXHZqmcIwTtE/f6nvqmD3iIbKJcY9phUxnIvmN25gSNA3WnEZQMpFfRisx3x6ywfd97s2CTGt2IG/yOIOuYhQk+I94zFY6aw2jR6xNEjGNi+a889Et9ruwpjm8DwPRcyErnGJN61c9VZhSGb90va16RcLhPc1QA4ZgjEMgiGdX1VLyyH/DfCFCKRBGmmrujvmt1zon+j0BqPBJRkY0Me1q08UUgToQsEgI8szwmKG4EG8t1DSzipYim1bosmw2gDz5bKlxlLpuzQWBTK0BRtvzcJ7naL0ohT0trAW20HGY+WeAm4FuVC8AkacNf7/wstfsqd9qF8wwQV1GRfdHWEM7JNkfThYP9LrAh57Wx6Mm/t/j8eh1fuW2uACIR+WOY/VDEHZEquTceq/9xPZB9NO0MfdIlHReoQOd6QtIF+5qeP58NyUAC1i0zPFijeZ0kHMr1QMCoqVr1xKiMlrrXs4IpLZK5zmqt90FA/76NrGBEKr5IbLDM+YiKZbV6TffA8Sw7asVEmAU5n4WKa8o5pjNSWHMflf8EK7WfdxxMFae0XyAxM1Cn0/WA5wnet0dgW0SIARJRUxvLKWE8VhtzD8D3cg6impmAr7ldcB0hOcgUCXTCMEWBERBsvqAqiZnARjjSNcr6kCSXqBWNI65Z2ktpYm4JFlNhedciBYl4wtMOMJT1ee+e3TWJHAL8XReZbFbrmUgJBK4TMbkysIDNccP3kBhKfxiuYiQdtOi4oSgFrokcy4EtvE+607gPy75eBAfZj0eRTmfM7llFwoEB5iJ32d5MY9C3D9RewV+zrVDnaN6xc6PNL7I7pyK/28XjP/Mzf2VqGQ8v9GEL/HlagNbC+yNhgcE/iBdLDrXxGNXRBFXfovQHgA3+IC7tr9VnEGshCMyM4FI4hNQP6Pl9r41EcL88ohJ4gp5PBv5ePyN4//nfug8Ac32Qra2/1nD9GLQa2L5+Hbcv31RcF8FIWsp2BwPE0kk89ezTuHXxKpaOHsfJM08glogrgovrwYNgj6mKxz4QbDE11vt9kETnNIKDs0jNHEM4VZQqkmravtfB8tX38M0/+Gf4yr/9FuYP78OrL53BkcP7wWciwvEDyl7tMR7MLlW14f6IICmbfzUiNc/MMSwc+iSOPPksyttlXLh0Cf3Nj1G985Gu03UdHwDm/oQRLEZQ5XmAlrqxPU8gue9p7Fz7FjpbN5EhMB4AwCJDcy/j2z7zzE9iGn+XHTRjEe5nAKtN/A3UfatqAlgxIDmDWOkYjnzqC5ibmuDstfdxcWUDqVAeo9ULSDge8nkS7XIWRyISr2XGimAsC+Ke9vwdOr91exJfuVRaH3gGh049iuWz38DKlbcVd8YzvOorEqvolCL3EipDSSAjKHfyxS+hm5rGtzeuo/HBLZw4/iSe/9RJXFm9g4OlaWxVdxDO5nC7cge3bp9XLWsUbgNxRtQV4N4OIdz2MC6l0EhNUF3ewkuPPItHTjwKOC5WtrbxR298DbVQBLmFPTi9NIdxvIREs4oPL5/Ds4cfxdOnjiMRjeDKzir++OLb2KquozLoYVLx4LRH2Fvcg+OPH8VytIGLyzdQG/aRK0xh6Maxt3QSda+Jny6cwKTaxgdvfgNzyQLOLIXRaVRFvCZhkucQ1oHuA8DmMMkazNTe4wKAt9auIJOIyGlG8SCsS/oAsM4FihizsyX3NiK293oCbaO5Iqb2nsLJ45/AdD4jALjWaOHm5XOo3jmHQWsNoW4TYKTdkGRZX2ggl61gFJnYQupqAsBu4p79M9W/FHwYABykBzNCjVFBHnZbA+QOnsF6eV31bgHABH8DADgAgUnY9CN6+D2IZnDyyc8gOz2HiONg8/Yl3L38AbxOQ8QGjsMHX/cEDX5MzoPzhM4M4wmqlQq2tjbx2tsfYscLYXHPPKLRBI6d+Sz+9kufMgAYBgDzXK+4bZ9Jcm9M/1kKYBaUAiWwD9aarbXvEqjfR3AYt7h+F3fPnceN25uojRy0vDFC8TiOfeI46uVdTJwIPnH6CaTztvfVtftzkBzAFKEWEF2+39n54c89bIG/5i3wD//LvIoHrWYUH7zdwOp6G+liCGc+U0Rxah4fvH8FleoAew8Ax09EcfRwEsPuCLtrYzS2h+jUR4g4E8zPFzBx+2gNO8hMh5HI57FeHmBro45ec4RmfYITR8mMGuLEJ2ZRbVSwudnD9vYA2SKwbz6O2QIQj4wxX5rH6modmzsehpMiVreaqNVbiLlx1ModZOMTHNkfw/TMWBuUKxcbOHRkBoX5MRJ5HoKzePvtNj54z8Mbr1UwPZdGrhAXOMfcWwJ1vT4VAzxgs+AeRjxBezUPpYiDVx9fwq/95m/hTq2G//5/+jJanbrlMvIA3h8glSKgypwoAuYJdLyQAMQoswh9RtmxIwvIZaPY2lzDgf15gcvMgksk4yjk81hd2UHUnchiNpsbI5UOYWpqAbdudfHBOzVl26aSLqKhiWzM4jFgeiYvRU2t2pGVXyIaRjruYtTx4I48xCfc0Jiyi9fX7bC4xQw9WnzSBnSASCiO8ZC/BkgnowpzZ8A6wRMJaFmMZlGCShYCmIk0jj//U/CieVz46u8CjR0VEDzeP22LHSq3XEwiBqKG5DrB4r0Ja2Vhw+WCAPAkgg4XwFwB+06dQnp6Gtv1Bu6urosNxcIHi5O0QiWd1pEtS1+sq4g7QC42wL5EF6mwp7aLUmXMjavUvyzSQpkatANhYarVZfHMQWl6DsUXvgintBfd3WvoNbeUl9lpeWjXaY3WRr3eQGV3G+16A7XdGpo1AuYsYEawuO8gTjz6BP0xcXNlRQs8C+CDQRe9DvNiCVOZBchkwqzpMarbu8rrihMAHXeQjNbx4udexNLxo9ha3cCVjy7B6TlwRmQJUrnDIpqHVr0Cz2src+zUqcfw7vtn0e70kUympQiYEHAOjbEwN4VUOoGZpUNY/PRz+OA77+LqxasYD8iWjCOTLyKdzyJdyKIwlUemmFehJxyi2t2VLVWz46HTH6HVG6DTnyCdKcAbTvDuu2exuraOTz/3DBYXpzCst3HhrdeRSYTwk7/yK3j/4iVsrG6gevsODhw6hjEfdJSED2ZpU3lCuxJuEKho6yPC3F2vh3plB912U6Dg3MyUNjflLWZ1EjTpAhEqTWmzahZCWapeYhMk4gNsb7cFascSYTjhkRQT9SatxGm3SmAsjFg8iZ43RLdFX5oIKrVts4p0LZ+XY7NW28L0XBLZfBbDcRj9sYNULoZao2qKroGHjdUWKjscO2HkciEMBlTWAAcPzWC6sAd3rm1jY3MDsfgEyVRcFqNV9qFmSyrm6cUcMoUIMtkItu+uIhaKo5AuCLTgfEU7eObqReI9LC7mpQZr7ngoJmYwm1/E3MISbi/XsVMHeqMMOqMMek4a3UkcfUTRp6W7cvfGUklTvRyLhnSwoZV/2E0hHEnJclLAEeE83ypRc9gDeaZBJp8OGNqfBVYutAYyMkbwb8FSaBa4Zn0jhq3oNQ+UPPzDpYAb2S1yi23zo3IlHdvEWnGaVkcENKmWGur9cj2gEmfMLOoeOt4Q7W4PHRb4WcAk8MuxIOtuMivNVpmfIavPQDXjZ/2pwEkL1JGBKQIQVZTn5tusQ1lM5eY4sNUUQMA5hBkxzBb1STEEd7TB1HW6ptCUSpNjmNdldpKcH2TDQwDAV5oRhBOhxweOZJspss5E1rQEDans5L0QeKMFL8/I7JfMOQxUqj2BQWbvS1cLA14N+OV1BozR4NDNw3KgdiUwoxma72URWzkrdk98BdfGZ8PCO09CgdoxyLOlLZMK4xGzH+VLFtN8Bp4nBnRguUR7Ixbx2S5h2sT7KkOuU8E1c4Ug4MFCAoFGA+AJ3FlR3+xlTZ3IeVr9ikDjmJbUBv6RNMI5lIc+HjKkHLunJo8ZoE/Lah4ofctgAU36ZGOKc35NxuMGnPvtxHvrD2j5ZCCOCicE83xggP1EAJSeMduTGUZ2uOSz4zPle3lPBCLYvszgDgoUJCGwKB8ohGn3aqCXESeUjToeWca58q3JemcGOG2UTeVFQJ7Xy+coJwSSqXxSBQEbqfYI+hHAfACcIsBDBTBtXvuDnlRi/A7eD9uKz5+qMa6l/A4+HwF9vF+t/8xJ5/WZ2pzzsIF0Zj/L6+RhnMQwsrg5nqRQ80E/zoV6Vr59Ne8xHuV1xnRAD9T4lg1NdbiBjSquUBVNIke3rUOu3isQ1XJsmWepvjmhmj5hxS4eLkNjZDMZKQyNrGC27xyLUjZS7TwYYLdSUdmqWKQSIqJiDfdcBJ8E6lMxGxBg/NwzFtnYNwikEhxXhumYgJhrxQaPebS03g5JNW02+gR9HakeCT7ZZ5OcYkUfju10JmORJewDxnJQnwrma34+FYwc51w3O+2W2ST7LgFUfkr1T/Vry88s9YEw7vlIqGG/oyKc8RWy+W8bySoASgV+EWQd9uU0IEtBKbsjOmzL3SNDghYjZPy5XAkCvgraCatf8hlybpDtv39w59ggKBhl0YZ20Mzv9gFp9lsBxFRqym7f5igxxUUaMpWJsotHtG9nFjZdNsyK2+YmR6QH2Xr7Vv5mSz82YodsyKnmNQcJy4W2z2VbsM9m0hl9H69LAG5w/W4I7b5Z/Eq5HwrJLjywhVaW74D51B2BgXyu/Cz2o0DNTsCZ+xMCiOwjHIccF+yT/DmptuNxPR/77IiuhX2SIL2NBSPF5PM5A2h9ckWtUdecx3mA98nvsnYnKcjmy4AsJXICHWZ8e2nea1N2hW39G+cPKYJJdvSVrZr3ND/7LiKcJxXrYHMV36c11Y1obmV/5ligipv3mM9kUEiltTYzroDkE4KPtKnmQUZzFrOpuU5xfSIxgLby6bTGMdckEb58ooPWc+0FzHWCzgMCgJVtd18VEERDcF01YoJVsYLcPalM/HVeqvPAuUNjtYN6twNagrLOFRCIOG6VF84M6UTiXs4x25DPMthf8FozySTy6QwSVDGJmDdWHAfbjkVLKbN9S+YgV94IS76K3s9o13dHjcwR2EGTuKDvch0jY5B0SUVLq6WIFu0XfDCb4yBQKtt8EzX1ve8ocejHP/vXvALy8PZ+1FqAp5pcOIS97v8/EJHzUWM0EfhLMJCK34evv/gWiJIg5UBKYALBLD39sF/k/q8PR8oGvq+z+96vQgpg/9ypcwWPGKybUUG+u4u7ly9h+eYqmk2SSx2kiqyzRlDZreLx049jdmEa737rTXzqMy/iwKnDirMjKGbWtHamNZWfDyBKtXcfANZOQIsbAWMqgOeQnjuBcDKv/Wkmm8Zg4GHl2gf42u//n/h3f/QaFg/vx6ufeQZHjhy0pekBpW+g6NNaq19sEyPBBYdF/lvwyxisYRQXn8Aov4Cvf/MtXLl8ASeKPexjXBuFJFQAy/qZ4G/EB38jypgl0JbY+0nkDjyO9SvfRHP1qtyMzB3FzGZlRz3sq77G8xYtsA0EJsDqYSJ3MYtTCi5SxNRASUhDYCeGSWIa8dlTOPapn0Mp38d3Pv4Odpox9DtVxMu34I559jWnFTn/EAAWEE4XFHNC4R6B+0vuz7XPnziIJnIoHPoUDp84iZvnX8PGxbdVJzMAmHUoA8msBsFzJgFgliNTAoD7qVl85eY5VNc2MJPKYzoVx/zCPrzyyBPY3FlBbnYGl9buolbeRLm9jNrwDpAKIZaaRXY3h2Gli3p6hHK/huFmF5978iWcOvao6j+X7tzC6sp1XNpq4cDxUzg1l0EvEcLUKILl7RWcOfQI9s6VFI/2we1L+Oa5N7FZ3cYgnEG42kZsOMTx449gMgVcwRa2VrYwbADxQhGdKM+PWZw+cgI/XTyqmuvXv/pvUMwWcHqfg267hm7XM1Jqf6CYFwLABE31bCUwclFcPIZInADwZaRjjP3JIZGwSCrFn5BU6secBXs07kG5V+P+nsSLeH4GU/sfwfHDx1DKMFoIaLR7uHX9Eiq3PoZXuwP0qArpqC7NGrdIFf6e0vLdCf5SEMCzqCl/GVtFxz6qf1mHdFyeM4w4zJcsoIcD1NojTB9/Hmtba4iF+lhIhRGWXTvFAqb+1VlfALDvLMHyRyyHo48+j+L0rJzKNpdvYvn6OXjNCgb9LhUaGn/2MtWxlTH+tCX0PRCVa9luBds723j97Q+x3XOwsHdRe8xTz76ML73wDK6++zWEQob7iPJNC+iAdOpbcBq9xFdHa46xiDQdw+lyJ8tsI8uLID0mvuIi1KmgfuMSLn98BSvlBpxMVqKiaq2FvYeXsLgwg4sffYx9R47i1NOPw436banpJbBtZ7tZdvZDBfD3viY9/IkfoRb4L/5eAn2CZgMXockCPjy7jJEzwqmncshmE7hzu6xiw9OfTuDgkTTq1SpG9SGcRgLohDCVH2Brc4jcVBGdkYd+yMPUQhTD8BiXbzDrKip7iJHXwsuv7EWzUcOV82XkZ+LY3R3i7oqH/FQIexYSmC0x02qEm1d62NkcytJ1dcvB9HwKySzzQBuY9Ln5i2LYaGJxgWqmGG5cYdFkhCOnEjjyiRzKu31sbsXwzpu7ePetDtwET+nmz18oTqHdHqDdod11y6wnxayeCLCcIgD8xBL+o//2t3F1exe/8d/9A7TatNFlQTMKt+8hmaDlnatJa6fCBYrFXWC6WNRnDL0uYi6VtVF4vRYKWV6ni0gkjJkZZoFm0SP4PJxgz964ckdJyMmk5tHtRdGoszgYUyGUC02C2U7DDkKOLQK0riZQwI1vMkx77QbKa6twtbmxDV/Itckw5LAgRqUN7cO46eEyldKixMxS4hW8d2E9KuZyoraNI4tgBFge/9znMclM48Ov/B+YNMqscqPPYjdtb8cskAOl+SktBszl5GKbjLNIxrgE2rXSItHBzm4L4yjlsAnkF+aRnprC3NIhTOIx3LhxXYAJ2e2xSBypZBYuWeksDNGe2+kjPOogF2ohSzJePAzq1JgVR9XqoMfssBE6PWaXDVglRDgSRioRwfEjBzD13C/AS5Rw/jtf1UZo6fBx3Ll2B93yLtKZHJxECpNc1oohBPvJgK830KzVsbK8LMD00NFj2HPwIFbW19Hq1BBPROTCIbaeFI4G3PAeXLjoVBu8cSTcMdKRHl546TmUFhfQ2i1j68YyvJaHoTdGu0mwmeon5vZ1MRj1kcpmMDu/B+XdJro9LvoEdqmAY1uMUCikTblezCI0XQCoMI3T4jOLUCgON5HBhMCnCoq0Vxyg3e5iFE0iFGc2BW2EXRV/W7RNHAHttoe19W1cv3Ybd2/fxSOPfQLFUhalRAop5nXU1vHyF34Ol27cxPb6Biq3bmLfvgNIZZNg7CSLRyyC0uKm0/WwW6mi0WqqOMtsRm58aRMoC9MQwYc2+j0W3oZwIn1Zp4ZiDtwoQd8JIk4IiRgzAAfY3GoiHAmhMBVHPBnGbqUuBb/L3GbakSuTM4lKhUVUyzSvNOoCtBGKC8wdDjtAqI1scYLcVBoelR4TXvNE9u2WsxeWJXu7SUSDNp+0Pva0wZlbyCMdSaO+00S7vYtU2sXinlns7FTR6RLIM3tKxDwUZxKoNbaQT6VQys0IkM5nC/B6Q1RqNQzHXcSSbczPpZHiuGvFMJuYRTqSw/TsQaxutVFuhuAhh344Dy+cQj8cxziSwMhXA5oFC60/me3D4i03pCy+xqXuVkETbGt/vghFBSpZTocBvRzjBgjzM/gjflYQN5cPgrp+bSOwPw42kAKuhMj5amKq8HTqo0LT4rojUubYoYX5Mhm/gK5IWQLT/Hdm2EWp+LbMH04s3mCAnZ6HmtdHrdVBs91BZ8As2Qna3kBzMgeglFu05CKIw+xtM8jRv1ElxoIqnwsPEqaMMTYoD8lSUyk/2P5OwI4gi+xzCPLSZpWZpbS1FrjMOdhsagSK+CApwV+2Q9jPqlRBWdmHJMOENF8TRBNw+QBjkcVzbqClbVYB2ljRtlO2Z2TqsfE9S1EySFnQZ0GdaiSzoTXVHO8lsIhSe8Qs01GgNQENqppY5KfCLQCBfXtpAfukvLDg7QOmgVrPfvfVRD64R2CN84c+089cUYYus3kJQvg5tyxckw1NNTHvjm0eANBmxZvQ9xHgahOA4nOiG4TUnLQxNmtVPiMppGmbTOvgZEqACsEzb8RcSeb22sFfdklUqPE+/eJ7oAKWIt5nxga23HxOBIAFwPoFf16s2pYsX1pwEmTlc5AqnM/LB25HI2V2knU8HFFNaao9Ai+2t6BSi2zkiJ6zATim+CUgGxAElPcqQpNZTgcMZX4fQWB+B0EgzrNSttP21CcqyLbZB30M3DKrdD5rsxGbmJW4n7kpUoGv7CXARKJMMN6pIiBxRLbKA36OKYnZ34JcZFE+/Jws2sJz/dI9UWVHq/FEQm1JoJDtxucqOskE9zKQCeIEtrxcn/gZVOIx+1z93c+55vpEEIVtw58h893Ua9xvDPQ+5X9PSLDJq7jEuYOuLQHQzvklnaYVuwFG9WrNVL0E/P1KEYEuZfey78reemiZyMw9ZTv79slUDzM7zYBMPjP2R2aS2bFXtucsKvmZwbTvDeyarXARQtvzZJNNlbbAGxZ2WOCjXXyYamdT7fL3ZDqjcdMk+YFTtj+H87NYSOJ4Vf6v1JyugG0SjIJXMIewYWjZ3GmZUlEOC4yqiMe19vE6jegQUpY0AXmuHRw3U1PTmkf64z4a9Ya5ORA47xNQMhBLynL2Qd5HKikFKIFa2subzTBVowSoTWHLMcobkx0wQbN0WntekQ1IyOB9KUstqmIYC2p8Ly2KLevVCCM9z7eY50aUYC8Vu1QnDwl8mfU4x4P6Au2g+wNUqtV7tv9ynOC4kiKZmfJh5axy7mH76hpcV78HBSQSANjvIgT6bLLWvbMdpNoQm97se0XCSHCe4z5kpCgL3T8dIoZUdw9kucz5l9/BtadH1S6tr301pghH/vxwb80i0UFZX7R6NsU9xzSfE1UmJF2wrTiH5XMFRONRtbkRUEjsoduFEYAIWLJvcZ4OstnZFiKzSAU+sc92XZEI2M8JYGtt9bOdZUPdphMKCQg9s0H0c2o1L5C85SsP+Dm6J55ROMeHHSRSaeQLRREN2q227klOkjyKAFIIZ2J2LiJZVC4cdDxwXaRSCSPOcG2IxzFSJANjb3y7UN8FI8WMaWW7R0USO7yFRgAAIABJREFUIFExALrZvzi/Beuw1nruMUisUcyE2U9LXUw76wGtuDsGaPvzmuZgf53kOFd/9zOUTf2bUHQLM/TYx9JyOvFVEFxjBkMRFwjuB3uqZJruUFmRJ/i82actdoN7LUfOUlTIiDzgddT3SEDhfMf5gOOOexsjkHHcELDnHtlsDPks2RcZ08J7zpKkw8IlQZbTZ36EqiEPb/VHpQU4ehYjYSySqf49vjgX9Zllz0xYZm4/zPj9HlvwB/P2BIFgqYEtH/iH+eIc2x1PsD0aSw1Ma+jv50UAmOtnkCVKMjD3BK2Nddy5cBGrK1to98T2xtRsCfFsDpubW2jVmviJn/8JrK8u49aFG/iJL/wNzB/ZZ5mnAoApLPj/AsABaVDnd3/u9y2YlD/spuZ9ADgnQiXjWeiys3z1fXz19/8J/t0f/Qn2Hj2AV198BkePHtLZ3QjP91V8dg41ANhwXzsraJek30MP/N3qDM1JDl//qILljRrauytSgD62x4hN2pOwZsD9h7Lr6Z5CMi0duFwk9p1G4dDjWLn0bTTvXkQqYT8XkNPp/MZzAsn9iurimU6Zqn2JAvh3rsE8hfuIta5VVQQ5dYUVpzVOlBCffQRHz/wNlDI9fPvDN9HoJNFk/m9zA+F+T+RnO6PEzB5YZ6QRD6TaZwTOGqwpKJKFMRCpAgqHnpU45NJH30Ll0vsSltACmvVP1hrkjsZr1HVyL0jSIgHgX8IgWcK/uPQh1nfW8cn9R3CiWMLQG2H//CLyhQwi8TDqvQ5CXh/X189jtXMJnWgfo3gCM90SRk0HK14F65vrmBrl8FPPvoqlpWMIu1FcvnsD7nCIG2vb6ERTePzoAtaHV3Ey/xR2Gpt4Zt8p1XhWqps4e/cqbq2vYae6iUy6hGjVw7jbwN7jS+gmB7gS3kGr1oFXnmCcjGPQ6mMcTeHFx17ArJPBgUwG7377G0i4ETy1MEGvXVeWMPefRuolAGyAoSoVdPUJhZGdOYhQLIvy5nWk5J6YtnpSjP3ASNc8XwWOXmx3/iIJl+dO7tPihTmU9j+Co0tHUMom1cbtbh+3rl5B+dZZ9Ot3MPHoHNmF44OqDuvmco9kpJhZhRsqzT0XAWC6zjEDkEA3FeG0gOYv1oZsLPD8RWJAswMsPvoSljdXEUEPcwmWQCigofPRUOc5q/373yXlvAPEsjhy6gzmZ+ekyC3vbOH21fNo7W6g12syFwoKavZzo9mlA1KIRu53AcGsg1ToUFguCwDe6gHzexcMAD7zWXzp+dO48h4BYOIPBJZJALUIFh+C1dixDGAf8A0EJz4HhCKpAAAmcUBkx8kQ0WoVWxc/wrmPL2O3P0Zp3yHUqnXs1Bp67tML8wLF79y8jadfeA7HHz+l739wblFut8KYbcw8BIC/n1Xp4c/8yLTA3//7cTQbE/Q6LMTEsb7WpSAUxRIPnQSHuphbdPDCjxdR7Xi4fr2Bk/uy8DaHyIbSKGSi+ODDNaSKcUTzDqLZMOb3FzCYuPjKH95Bq0YA08FUboLTZ5KYLqWwcrOCRCqGRquPVnuARDqKbDqOaHiEfC6Jd98oo7Y7Qi6fRrlKpZyLaJKWVw7atSFG3Qlm0lGUSjGxgjaWeyq+FmaiCMcGWN2g8iKGjfURrl4ZWNYsl3OCvaosRxVqzwMzD8Jm/8d8xwmmo1G88tRx/Npv/C84v7qJX//yf4VaoyZQSWozrycAeG52Ste7tlZGp91HLDJRJlWaecCFLOamc4hHmFPlIpUII5tJIBJjEZeqzyScMVUpEcRjSncSg2o4mGDQZ9GF+X1AIsYDPHPsWEjiyd3PmByycOzC5S0xV4KFxH5HhcuV5R1ZXicyLiLRMJwJ1W8x2+yM/MxcWjYzTy1KAIR1hjHCUVqtcUFiscyR/e2YOXDDEZ545eeR2b+Er//e/wq33UbUSWC33VFuKTPXIvEkHn36hGyGB8oCo3KECrYestk0Ws0O6rU2rly5g2g0iVgyjb37DggcnN63F/MHD2CqNGU5qNWq1M9UvKbiSdkNUkXqKD+SRVfmS3LeH0ixu7m2gVa9jaE3QafDZ0rrSwOAws4Qe2YS+OLnfwyLL/0Cmk4SX/m930FlvYx9i4exvrKNXHiCo0eWkC6VkJidk+JvZ2Mdm8t3Ud3cwu72ltQZLFCmC0Us7j+Ixf37pNqr1MqIUbnmsghjGZrcsEVpV0lldH8Ih8zgZg3FRAhnzjyFqblpVFaWsbmyhl67h9AkhCiJBQKfmF8dghMNI5JKYuxQxdpFt+8glswhEk+BBSwqaSKxEEIs9sbCGCprmaBKGN02bfnC6E/CGDhUXnPzY3S5er0p2yCW+msNWhCz2E0rSgJltI0dqjh57eoNbG9s4tPPPYu9+xeAnoet6xcQ8qr4/C//LQHgzcoubp//GIt79iJfzMENMwt0gK3tMhqtNqrNDsrVBsr1FjZ2ymh2+lJmM+vRFmmPRt1IxpIIR3gdA7DWRptYhD0Up8Km9Ei4SMRHqDfpBuChWGKuXwyNWg+t+giFzCK6XdrlEaxxsb3dguOQceei3myi26eSlcVcMlw9RBMe3EQbU3M5dPskC4TRqjtoNfpIZ9KYKqWwub6LXodATFybqr5n6qJcgexaB60mLbk9ZHIRHDi4D5ubZdRqzPWjhWYf8bSD2YUs2p0qEuEwsomClPfZVA7NFrNHeqQuYDDawGwpjvmpEuKTGSTGeaRjBSRSM6h3Q2j0XPRCWYwjOQyiSQxCEQwJtMoqysBbO6YQPDBFqrHrePjxLXF5xJC3LjdpRnYJ1CyWKeNbP/PPAcgrhqB/gLuPIvgHOJ/Xd2/jaDnB5u7iHyp9W1oqf3kGIgBMO18eFKKhMFIRV6Ao96/M5yGRg8o/Akxx2n6rKGOAH0vNnREtIPtodHtSq3eHzNwF+toM22bTDgVGZFG2kA9qEwiSzfGQ/cuYkPeyKv1MYm7GWVA1VRoEatjZj4VZPzcpRKidhzj+n7EneZYViMEfohKJ1tBUPqkAzaOdgeFmqxwykFQWnsbQZpFf2aQRV3M2XwIs/exkjhOubxaBaHa5pmYyENSchM1GmoVoAlpiS/vWlsG9Bof+wJ47AO5kaS2GuLFClcvpW0ETTAjss3kdyun1LUv58wRryTbn//EwFSjDCDaQuGM2uHTaHyv/k9fNQxIPNJy/AgvjQFHKdYZFaL4Eng490CqcikQRmkJUuccwHpgFKsEUZST6AEqPakWymXTmDtjnBpoEILbyaqkm5egjmMyxRPtXfo4suoZSyipr1mcPB0oyEgjU/i6JXHb9ZCdb8caAA67V3W5LhCCOcWVVEwBmsT9BkkzGsnX9fGGCVxwDAjYJPPsqRD4EghMEQPQM/cwjAjcCkcdjAx18AJjPLXgFtmVm/Xsf/GARwet29TYDSqjm5f7CSCG09mV/JPhEIDBQ0rJYYxnaNmb5XKma4/ygtuEhdjxCs2ngqSmeTZWuvuqTLXhAJLgVEAUEMpFcof5ual0pViNUAPu5lL7dFdtZKkLuhcTsZ1/gAZ+Am08W8ZiDSaDRiBkkYsjRwbekN4cRu25TS5KYYXbnfD9BGqlf9cxoq2/7IQOXUmorfhcBexNT2BggMGR2b1RsDgSk8rkEhR6CcLxutnNg2cz25XpLcI7DhAUuuQGMRlJjDwl2EuTxleG0lOO6z2tln+ezC0gNfJ5sQz4DgnGymyNZhYUjX53JdlbmswDMnsZQMIbpDsH4CZOBmLqa7UEbbVml8RrHYyTiSakdqZ6vN+qyHab9M58rATVaixuBKoZkIi4VBEkatB8msM92ZL9X5rKfL8z5h+3DfROL6MySfdBinmCq1Os+KEyAjvOrCoAEXP0iHwmOnAf5OcxLDrJldf/35i0D1HkdnLPq9bpPHDAFJG8/sG6mPS9thPlwCGTymrVWyuXA9pYBgMn1h3Avi1NmdU0A+T5QqD5C0DKe0PxA9xwV/kbs60Zg5fzNZ6i5hWC6axa8XK8C0FdW3z5pS6pqEviYPT8w8oVIM7TVjnIPYpmw3GvxO5XLS6W21EUEpC039973kPRAS2d9h12/FO7+vMvPrbcaZh/Nfk8ls09C4OcnkyllrvHZsP3Z7pxfA7v0YH7iumTxECPNr1TwMkYmTqCZcw+fqcY1HYpGPhmIWcGMsWBcx1AEsahLQo2RmrjmiRikOtzY5m+56fB5DLWvZpHQ3EZMzc0+ZSQSkgHYhy2DkYQjzvOB4kbklAE/OwRaVUuFnUjqebF42KRtNV0JRKQbo5AvSD3L69rdrdxTOrPIGIpFND5oJ8575n6IewP+Yl+TJbXr6hpJDKFLjOUkh0RCyRen9HwJ7JOcoefjw7dxxQbwuplbbIp7a/uJAGbOWVyLOJ4bLVqW236I8zEzn0V68AF5nkYVBeET2JKPPfEjUwt5eKM/Oi3A1Y4WwgtuCHnOhX/OW+fSXx8Z8Nfyc37/nD/68G1/AS3A50YQmHbeVAPTHvqH+WIf2BiOpQL/fjKBP/6t//S+ApjrO9WAt6/j5oWr2NqpYzhxMAy5SGaSmJ6bRbPdFQhYLdfx7AufwoXz59DYquPnfvkXUNo/Z04mdKb6LgBYTkeM4vLbR2seT7I8K3EPLfeaKKIEgOdPSgHM9TydSWkdvXvlPfzh7xEAfg0Hji3h1c+cxpGjh/yYHgOAA+tnc3y+fwYzgCYAgO8/nQC44RnpdsXD//PNbSzs2YOnTu3BYrIMb/uKxSJFfACYbhkk2en8zH07oxlcZPZ9EsVDj2Ll0muo3vkYqQT3sAYAG52aIBvBXtZAhzxQcQMtMJh1UQHAvktZcN0BeGxOMASA40ByGm7pJI6c+VlMZwZ47d2P4TkJjLGJyepVoNfSvpd7bZHlSErwAWB+B/cqUp1yb8coCRKJucdNF1FYehZLx47iyrnXUL7wHjxm6PoAsAifgQLYt4Gmu14klsKJ538Jg1QJ/+L8O7i5egPHSwtYyMa1r47msigVp/D40nFMJ/PwmlVc27iIG7sXMUgzG9jFbHQKla06ri7fRX29iSOlw/ip5z+HPXsPIBRJ4NraLY2p8yuXMMxk8OjCMdzqXMBUeAa7vSae3fMEKpUdvHPrPLZaVaTCOXheHa1xG9muiySZEdkQEqUUro3LqPaAhfh+bK4vo+kNEJov4fDMEvY7BRwolvD617+K/YUiHpsfycbY84Y6L7COo4gLZgAHALBPpk8WFzCJplEr37W5IE2nGYszccMWu0TSd0AIN+Kqp88UwdwNCwDOL57EscOHMZVN66zc7vRw9+oF1FcvYNheA/odIQmOom2srmajSNs/KVxZm6EoIQCAQeK8DwhTAQw6YPrEcdW4VHulw10Ih574HO5uLgsAno6N/agO1vyHEscYAExgk9U+Zg2H4MSzOHryNBZm52TF3Gy0cOPiOdR2VtClYpm1AZKBqUD4MwDf7/431hp2y2XsVnbx+lv3AWCKj0488xK++NzTuP7B10084QPAli/uv/zvsUJMoAK2PzIjWbVfHxzmd0HK3yFCO2tYe+8dfHhtGeW+g0OHj2K32cIkQvLxFFburKjeVKtU5O711HNncOj4kvAbE69wDx5EyRkBRU6Af8p8/oe5Mjz8roct8FegBf6z/3wGy8sV5bXmMswJzGP5dgObq02ceiSDY6eS2Ls/jMJUBNeXe/jOO7t44ek8qrd7mEnlMPJG2Kk04IU8LBzNIJJmQSkBhHL4yh/eAG3zi5k4XMfDzIyDU8fzygRNxFOoVRvYKTeRycYQmUQx6A2wd18J1y9X0aiN0R9M0GyxGEdPFLKtR8qQcxFCPhXD/v1FWaGs36mLrZRMRTEzX8TG1i5aBJyGtAPMg7Goa9tlNNt9tKmmFAgckV0jlVMjgophaDMzHY/g5ac+gV/99d/Cx3fX8eXf+HXUG010qfAbhxAV+2esYuL8XEGqGjJmaCtC4JKA1XQxi6ceO4VUkkoCZpmy+DRByO2DUV6TYdgA955jitwQrU76CIfJRnLRbVMlYeqgZJxKKmORcdJnwZWZhO4kjNDQQZyKu4GHxYN70Y+6+MY330aukEOhlAacvoLoRwOz6yOIrOL42EEkzrRl2lnTcq2roslgPEGNYOpwgnF/hMlgpOLEj3/xV5HcdxD/8n//HxHtDjHuR1CuewJGWajmyrPv6CzGkx6G3a5AC7LfCGbmpshcJ0N9hNs312RnHYvEMD89i9JUSUBOZzjG8VMncOToEuqtOu4u35UqjIBQIZ1BeDxAmPALC3KglSszOCe4fvUKzp39GI0Kc4mpaA6h27NMN1mIoo/Diyn8x7/yEvZ/9mfQdjP417/7u+jXJzhy6DGc+/AC+tUt5ajG00kgmVNhsFndxbDTQZz2p2EDSaiKCsfiCNEirVTC7L6DyJZKWN7cRKZYQG/QR7PTwITABYumVE0NbDFlyToTnuCFM89gfmEG5ZW72C7vqFgtdRwIcpqqYTAZYBKLIJ7NwokRLC8imirAiaTgZvJmfqosuCHqzTrq7YbURMoM5cZA9s5hNHsDOLEEWj0Wg2m3O8T21hamsyxkj82OMhlHhqrnaAS1ahVpqln6fbzz5lsob27i5ImjOHJkv+Cms299G9OZCH7x1/4Oaru7iIUdnH3zdYxDMXhUrHQbAlS3d2tmrz4Yo0rrjlYPW5Uaqq0OJiFawUZVJAxPBojAU/50JsuxQaZjBB2PIO0Ys3s4Z4wRjxhJodNnqbqFmZkoctkYuvURGuUJFqePCfSu1wiAhVEpswAJxJMRtKgwHtGmnbnCwIFDM5iEGkhkhnDjLuotD1tbtKaOYNh3kUzGMb+Hud1dbKzvIBZLqcjGXN1+f4RMjocRFu7bcCMDpDIRTM+UUKs00WqwTybQaLYRi4cwM5uDGxmh324hjAiyyYI2KRwb2XxBm7pq/S6mCjEsTM1iKnkQ7jCHaCiPSCyP9iCCei+EfiiFYTiJkRvHkEU5l5a4tpGyTZa/sfPtXbQxHPugrpAKA0bJJ7QNKo8zgRWLAcByYfou+zKBY/7B7cH/uv8+y/oM1KnBRjJQlKhgzoIki+XKgQ4JDOYcS3cEAYqq2o6U9x2jAizOQjmzfey9PFT2JyH0RhN0B0M0up76dY9q2onZYAe2MiLv6kZ8AJjFetk4EdziHG+bZ92ur1zs9IwFykMAeQfKWCVwy3sfcQNpIK4spKMuBs5YijOziSTwauCvbJNZOJb81jI3zXJ5YtZPGufOAzbNpgIMlILm2GC2pryWIN+XRV1l/vm2pQJmyJLwS7/MMSagRqeDwPaUhV4+U7Wvn8/KuSIAgQXYUjXGdvfBCtkmU2FFIJeHCtg9UdHH+YmFaM7zvD6zsKUq2tOaIRU0gWPabsr6dSQAmk/DlJOWa2pgZ0SABf9BIKL6Kt0zDNALrF17XU9uIgJWhlyjUsbmpi3uMFDOusrL5Us23f2erisAaANbZl7Pg/m/UmNxHNIOWOChAcA86DPPm20XKIDZTwhwcK6kxS7bKQCU1IYktNAGWao2G2dkmStriId7Av5UuPnvCcBo2kIZABpSuwR20wEbl8V7tifBBQHRBAakXqcLhLkMCKz31eFUjD1oe25EDN6Sn+PtW3yzAMH/kzpboJb1ExUt0km1NceDsmRJviDZK8pcdao87VDNPQmzN23fRNcDWjgzN9cAKtnqDgbIpOhE4RNCpBKn2wgzXSNyvOAzIxhjCnXZkFhhxOupOEPgTSpJteVAoAbbX1bHzACTUo971rSpQpkr2qcq1WysCWgTLOahkT/DtZaHYAKjVLqRjR8A9+p7tEj2c24DO23+CIkZyof221pzuGfFG+79aOtrVt202h8p3iNQYXIc8DuopOWakkqmdD8ChP0sZBWqAhW9lJweaJsulTzV1+z/ybSeO9tWn6kxatazvEc+B+b48kWCEmciWv0KLFUGsdlyk0Aw0jhkH6DzhTHLmW9LEI/XGijcpeogMYAAvazSzeVh5JjalM+c4DDHDcehQDWCd7L/Hgu8a3VaUgKzKMn+3Gw1BVaWqCb2ASeBg7KhDqHtt1OQ/UuVhGx8I5ZBTSCN4Dn7Ad1Bspm0QG9O6wTQA8tqXlutXre5hQUYOkxIxWvZtAI4+32B7VTeag3kHk8RGWE91xQBylzWJ4MQvI1arrXIG6bKYJ9Uv/XVvGZ/aAAai4DsY/Va3SdE0L6QUSXm1hAJ0+3CMoD5mSJN+BbV3Kuwz3DODVTvKmLJ7YAWzn6urb9eWQFqrCgCy5XnmDGQT6pi5hfzFpURT/CUhDhT/t6zv5cNsqu5XOuSTyqRnTfX4aHNa7y/oF/wGQc25gST2d/Y7iSEsV+y/XJZsxNWXrktvlqzeN8i//DgSUV2o6ZffG8uR9t4y+jlc2PBl7n3JL2RBNxptUQUpTpZyleB9Db3cD5hzj2dZoL242fxPZyX2BelfB+NLFrBNZBc+elhjuH7Od4sojZJ9mNEQSKh69WaYwssBuOh1PAsFhJA5ZlFoHY06tt5e7YmkbAZjaiQVSoUtdfgikGVSuBYwb5J6+pgLVVfkgqlK+cTKvx57ZwjCQA3Gk0RE9mPub5wXNARY6qQU0yQOH+cO6K8R1d9ut1pY6NcRrnW0P3Snp9jnhaflovsCkDn+FB7YILDL7/yV6CK8fASH7bA99cCOT8P+M+TJ8u8153hGNXxRPbv36fo8/u70Ic/9R9sAbrhURFMMJ+K4JjvsvTDaDaSwFaHIwHB32ufMAto2ydP+h42rl3CzUu30Ki1ZcHrcZ9B0lI6pX3e4r49mJ4t4eKHl3Hy0ZO4fPESmjstfOFXv4jCQl5rDWuIZittv+ucI3K0EaNtK+fIqU4AMM+7OstHEM3sQWbuBJxERusu1ZQUNdy9bADwHxIAPnEYr7x4WhbQIsf5pOog9zdQAAdn7QDoDf7+3f/OkbTVTqEb3osnnzyJYjqM7evvYOXSm9pzcn2jAljgbzgqt7cBzxnjsUDy/Y/+GI489imsXnoN7ZXzUgAH5DUDh4y4LetnnulZC9UZ/gFQWIRtyyoOzlWipYpkH8bYicNJzSBcPI5jz/4siukRvv3OJSAag9e7ifDGTYy8jpw6uFfgGZJ7EmWcUuXJGsSQYKad9whCck87IamTAPChMzh07BiuX3gDW+feQb93HwAW+CtHMrOA5hOkayPFNMef+xK8VBH//K1vYGN7HScPHoVX38Buz0O/18WBE/vwwiOncWrqEDa3buDr738FbaeL1FQOoRgJuQO02g1s7tSwe6WBTx56Cj/xYy9jamYeCMdwbvUjJJ2JargfbZ7D04efxq3KGvbmZnBx/Q7yThrtdg/r3Q4a1QYOFOZwaHEa15t3MOwBexL70EcX8YyDtV4VQyeD/YW9uLDyIUbJHAapCPZGiziV3o/WaIDv/PEf4fSeJTwyN8Cg00Kfjm8EgFUXsVqK6irqRKyd0k56RkriWnlV1vCJpO8mFzEAmIRQKkzNFcscX0iyVcwR96UkFOZnkZ0/juOHjyCfTODOnXWUyzvo125jUL6FUXdLdWjGrqnW71idKAAYJbwgWZpjigCwSwV4TE6UVAAz+1dE1TDJzfcV8CJLjobo9l0ceepV3PEB4CnX+mu719aZlefZCjORB33FyeVo0c57i+dw+OTTmJ+d0Vhs1Fu4cfkcGrvL6PXaPgBMYr/VAv+0/bM5/gV1B41jkhfLu9itlPEnb32I7a6Dub0L2r8efvJF/NLzT+PWR9/S+dQN+RFaJsb2v8PPHPbBX18HoFqcVL9yy5BxtFS6oUEXWLuGS++/iwtXt9BDGMXZEsqNHhKlEp48/QTa9SrOnb2AeDyD9bV1ZPM5nHz6Mew5uOhHePFob2M1qM3JDvohAPzDWP4efsdf5RZ47pk5DFHDyUemAKcDTqmjvou7N7fxydOzePypBBLJJmo7IVy60cfF6108caqI5lYX4+4A6cQE0WQM240mpvaE4I37slzd3hmh0hhgdiaNcW+E2tYYLpVEzghLBzLIJtPYXN0VADpVzGPUGSPuRmWHTCWsctekxErI0qRaK6PZrKJQLArgoaViMk1Lu7JA5kgoaqqDZFwqjhFG6Hq0Ui5gq9rAbqODtY0WKnVmTdGagZlYYU1IKnaoPjhBKRnGK88cx6/+g3+ED2+t4L/5zS+rYNnrsZhvljNk/vRHBN0czC5OwQlPsLWxibgbw7A/AkvbRw8dlB10g5bZYpGzUBZDOkkrQaorLAORzPJcPoLSTAzzi2Zv2Kj1sb3exOJMVgBRNEYlAu0sHfQGQ5TL25h4YxSTBaS5oHhtZKZzaEcjeP+Dayqe7j0wi7FDdQVZ88wNoyqNxXdufBSZixQtESNWtCHwRuB+Z7cuC+ZOo4VMLA7aHX76Z38Rmf2H8E//5y9jWGlLwczMAoIRgc1qukQwgAmlY4T6LMjRhnmMIVXLLC5EE6js0gYyhFQ0gT1z8yqE0N54t9ZFPJ3AE6cfw+NPPYpEOoZbt26qWDZXKgrsn4xYEB6i1oVsQQh0lHd2sLq8hp3NCtbubquds6kkEgRQoxEUEhEs5kL4yc8u4cDLn4MXiuNbf/CvsLvWQyG9gNvX76DTKCPEjOF4DO0xrbYniIV5mJigkIxjKptCKk5LRqpjuBENC0AoT+JAcR5zBw6h3u3Dw8Ry3tp19DpNdJoNNOp1KS+iYRcp18WB2TkUEjEMvA663IyGQ0hlckgnMiocxVMJARMjsvdjccQyOQxCMbSY5RyynFkVb3xFmTZEVNuFEyrcsPDK76TdssAqZiNS3UNlCFWBwyHm4mEkQ5afx/sgOMxqUSGfw1Q+q3yLj95/HzevX8UnTizh9FMnsVmu4etf+0PMzxbw6pd+SerfVCaFs2+8gZVKC+dvLsuytN7poUolmK/OpFrTG4xNaTsYqBjPDGxZdvZ7iLsTZJMsmtN2sK98Yq9ycHueAAAgAElEQVQ/wsjpoThn9stkbLKwSHB4PGmgUJhgZioDeAlU1sfoVsOYn9mDVqOL8k4T/R6JDCN4kw7G7hDJXAJjhyBgF+msg0R6iKnZJIZjFxtbHXS6SUQjc6hVezogxZMdWUzfvn1bSk4WMin6ZLFtfk9Wdiq0nKWCN5Ew9ZdH6/EWSS15NBsdHbpozx2Nh+HGaK83VsGaqnU6902VSuj3x2i1qyjk0liYnsdc4TBG7TjG/TjCkQyGoQS6oyg8JDAKJzCmfbPyuf0DhVSuZLnaJk6MXmVT2yZI+2MdzGghM6Yc3ryBH8gy5Z9V5gtsUx5AegMwRwcYP28yyDsRr08HTD4306HwQBmoiY1ZbIdMbtD51cxLp4KOf6fTAoFg/YxAYip3wkjQGjES1p9V0GVGKYGG4VgH4daAf55gAAd9sv18SxkDEgOg2zaivD4W51k0FuvQvzc7APsAeDgiZZEOfFLr2p8tD9cydi07ZgRvNBAoGVhABuojWWjKJspXQUtxZJlFOvRRxeWEkKQCLEKFaNcAGYJpspk1AJovKQcHVrjmGJEaybfwZaE9HveVmQTbZM1qymLZb+k+zDbXMnvNjl0gup/pKHCAqijOSQQ0Ol102m09BwID/KXtuQ8MytLVVyXxM2T1zGfog7cEkahsUxYrgSsfMBJYTJVXLK4M1QCg8LoE8phTaodYKXp5AArUZj6ASNCHpJIBR5mfxcvDsuxmIwY0sajPQ3aQV9vqtu+1owFjpjCVMtlXfwnAIKgshacxxHkYFBDK+/LtYllIJ+isHFa2h0BOU9mqXxOM4bzJfi9FI+03PRXvs+mUgCcCDmbHRoCPhB0eNmnHbjbjBIhYKOCYDdo2sHxmv7eMShufAoulVOUzMqCSa7zAZd/6LujfAn+Yt0uHj4hZuPFZazxrr9MXgMlrJIjJZy9ALWJ7IbYL1aZ8f61W0xpvbHpTvXK/UshnBb4pVkC2/gYa86CuzFNliZrSmPOjvpdgFFXePMjTUpaKTz/PS4p8qg+5HjLnXUWV+wpEe68pA/kztBAOsky5rwo+i8+MqlSpIrtdrW0kHGmc8fmQhe9ng96bq/w+F5BC2j27n0BBIUt4nyghxak/Nnyuic0HI1r2WtZmACoTEFUf8lWoRoBwLBtagJIpJpUj5bsdBMp1AjYszPF3IzSQeMAIlDYGzND196zsP1LlC4h01N9ohTsKMmnZD72e7I7ZBwoFy6HncyAgxDxt7tP4GfwsAkIByYEAZbAGqGDo59Rxj8J+JWUiFdbMqW231S7cwxDUJHBLYIxFC85nUqOSoJmkJbRZCZMIFajVK5UKKvWqiGHsL1TDGwGip2vj82Ar5QsF5Ap5EVNGsv2mvb9lBNM9hhbeBLn5ogJVimif2MIOzDEhMh+JfCTT+MQWvoe2wgQreY3sI6Z0j6ivEvibKk7da4+gYMIaR2BpzL2fzSMEiJn1ZhbItAQkiYP/TqBtMPIElvOX7J9p4c8ccFrFyYXBIhs4o3P+poKaxA1+Fj9HamW/0MH75rrPZ0fgk3liXBN4LVtb29rXK+usz/xAaBwERAqenzheSdwgOYGfQbUI+zKfSwCct5otqSfSuTQyGe5/bK00dbetCVTvkizCuUCKcRbDmNUbi4r0ELwCO36O8bnZWQGgVKt3Gg3t2XrDvuyjDaQm2cTWKY5hm4k5f3m6XhI1AxU7QWCC3LMzs5iemVY7ce7a2d6RmpZrlJxzlG1uJBiB+YoNiWhe4BwVScT0PZqzqID3emg26rJNFwFB1v9cuyNIpJMqyvNF0qTcBEjQUfYx7f9c9UF+Hu+B5yiH+wESh6RatvWA6l5ahCs33D8rBLbVnMOYjT2WksnRXE8Clp71wJ6TbA1JWEintMcg2a6QzaGYzQtcdx1H7iCtel3tMHZpB9nVcw8iA4I9DdcwrbecuzkO0yl84pVX/yqXNx5e+8MW+A+2AOErKtz2RcJSkf5ZL9o9U+lZHk2wq33fw9df1haI+7bQU2EH0z9EW2iSkTdHY2wxHu17yII+99t/D7SSnXS6WDt/Dteu3UGt6SHsRzg5jKNIx9EfTjCzuIAnzzyJ8djDO6+dxbHjR3Hnxk2U17bws7/8JRQWCQDzzEFHC4uj4L5RjlUstjkWM6L9nO8g5R88dVamAjiSXUB6+hhcRrC5MTl7sGZ45/Lb+Or/9Tv46ldfFwD8uRefwuHDB3Vu0snb3wcrBs2P5/izm8Fyge+7NJlFdHcyj/kDp3H05D54vRqunf02tq69Z/UM3gNjcyYOtmo1XL1zB5VGC23ujYYOpg8+hxNPv4zp8S1MDbeRSVIBzHukGtPO8QTT9EuZEgSADchjBjABbimApU7k2dSI7RScCDwe88OSQGYG0fxhHH/255FKDPGNty8rh69VOY9Mt46x1xSpVfsxAsCKbqLoxtZpqxmYlbHAR5HswkhkSsgfOi0L6Bvn3sD6+Tcx6BlJVepfua341639lx9ZGEni2HN/E910Ef/63Hu4vXoL7giYzkwjniphY2cV+/enceLwHrx05DQ+uvYmLtw6i1pnW3bibc+ichhjUt/ewd331vBjT72El1/6ceTy0xiOQmgPayjkMtjaXMXZ1Q9xau8pvHf7YyylF/Cd5XPI5Io4kj+A986fRbPexqnFJcRTEXy8dQuDsYvHjp1BhrGLXgVNr4Jul+KnCjZbXczO7cVafB2LsRKOuLOo9x2svH8WT0wv4OhUH4Mez/Q8GxpIyr0bz8ajkdV6Aie0RG4Ow0gczd015dIm4hFE6YTmcizwF0mgBh5zTy3iq6/+VW2Mzk75GaQXjuP40lFEhkP8wT//l7h74wKefGQBedfDpF9BmLWTkBEHdB725xdz5iHt1qyNCeoT7DXFL8Fffj+JGbSDjur7rH7AWhPrEcQqXBw789OygA5PGHXYk5Do1vpNbNfLSKbiOHfrmmqATxz+BPZP70MilgHcBPYffxp75ufkrsf83ptXzqNdXYXXa8NRzYMReSZmCM5yQb0pOMsExBD2OQLA1eou/uTND7HZAxb3zMOJRHDokU/hiy8+g+ULr4lEGiEATFKCf4Y1MUpQlPNrcoqVY7Z5GCE6i5ImTfIJx2S/DefGR/jwnbO4utrAJJnBmA44vT6K+xdx5sVPI5tO4ualy7h8+SZyxRJuXb+lPf6JJx7B/N45c0D055NAvW/OfWYN/VAB/Jd1pX54XX8pWuDHXywgWxwhnuIB18GgO4TXDmHQoXqhjyeeymLpcBzlzR7Wt0K4u9bCwkJKAeNhp49sOqTDJ5W1Gzst5GfD8AZApzfG/HwCibiDiBNHbTuK3Y0B3FAPU8UBRp0I4uGknxPpIE5gpMA8T09qHsdxkSLAmcyh2WQ2YAeDYQeF6Sy6/TZqtRb50QojT8UyUgaxsMBiR5bM5ugY84sLsrXerFQQTeWwsdXGBx/fxvJ6He0uQeakMpGo7ptIJQvMpF187sxh/J1/+I/wwdXb+M0v/9doVKpSVkbdBNzxEH368TtjuJEJQrQSo0qo05W1FxUQhWwGuXQSXqeFbrvhq6omUtQmXRY2WIxlsdCAj1QyISUus6GCjDIqq9PMrUtRJcCg9ThSmbxywQbDFvrtDg7M7UF0MEKruobsdBZIZ/H66+e0cVnYW0I04Vsie2FMRgQxreDNQmu93TJGPdVI0bgyNqfn98pCmUXfRqWCkddFJpXAT/3tX0Nyfj/+7//tf8Ck3kG3McZuk+Ay74EWF2FE0txodTHuU8HDIkoE/WGPolRGBmujU6uyYEU7WBdp30rN63INCcnmO1tM49DRA3jk8UewuLiIRrMuO83Z6YLsnwkGMjuZBcXNrS202syCY7hzCOP+RM+pVa1g3G8j4owRZW5KysGnnirh5Gc+jZGbxOtf/RYG7TgSkSxa9aZsPkITUxjTUlZWlCz2sChGa1Zmt8WZH0iLwySyuQzcWASeG0crFMMokkR2di9a/RHWtjbRbTcFAPe6tC61jFBuDlggzYRcLM3P49iRJaSmpwAWrJnZPGLWMcAsxUq7qWxTPhMyHIchXpkDjyK+cETKx2gsgW7Hk7qEm2KyzVh4InxDJizbajDqCbBmfgsLwnGqIOpVzCbDOLRnFulsDs1OD60ulcsdZHM5FAtZNOu7eOuNP5Ei/pFjh7B/voSbGxW89vobOHp0CT/2+c+jtb2JRCGDc2+8hvdvbuDffPtdNLsE/M2qj6oxbqObGrNUSXKNHiOZiKoNWcSjsiGeSSKTGiIZHSDi9FEqUEk9QLVRQzgewvR8TkSLvjdCs8rNVRu5bB8H9s7AHWaxdrODysYQ8zPzcMMRVCoNDLyo+pzndNDs1RBJhRFLEWLsIZmhSsbDwaUSqvU+disTeN0Ukm4RtQqBWwe5KQeFYhIff3xBYLVU9yNHBbsDS3mMJl2z7vV6AiVo7xJ24mi3Boi4KdTrPSTiGbOLp/LPnSDquEjSsnHEIhywsLBH1tOcUxLxNDLJHFLRKQw6nINicCJJDEMxdMdUncalskaYBWIraAcHLMvctH9RgqeAQMuK4SaT9kgcmyJ8MGsj2AT6ds0alQRJfbuUB/NveHgKQBFpjfUztmQpK5gALq3TeMj0Ab0HjpZ2jTpoKs5VgC4toO0sZ+Avt8y0gCYxiHMiraJjnEN9AJiF7x7JAwSAh5a55FFpipDGhHBpfanP1PXBObOZsQtQPrH/FmNA+kdg5rvSNtG3iQo2rhJNq+18kNjPcRw6gEwqmdUpwJ0qYcv6lJWNGsg35NahwpS2ssWlnWuE/YRWs9171qxUDarIz026GJOC931AmQPeMcaqbG2ZhURAKIKxbGx5EKJ1EG2JyHpNSKlFVRavI7DfZCGXADavlwVf/p/ABgEsXakMCWLwkBlkQUvl6+cOE4Dhgalaq9nhgSAC58REUvdP0g1/EVjid5mlKQlPPiGAeawEGmkP2jOAh+AB5yvLmGU2vREYeICQCpoqNFqRBjbMvsJOBy22l59jTFCEB232QxJnuC7wu3n9ssGk0pKKRB9E5wFcKtdB31fyGVCpNZGHCLLtfUUeQSYe5vlYqWTkdfK7BIqTkMI+SSspHux13b7O3ld3ieXNuZfMciorqcYlWSJsmaBmG8yDakx7FoGovvJO9+TQep6FIANFmYdqgD7BrQE6noG8BvxbTjRfsreiOpVjkoUl3ruAIZKXzAZXKmYC174ql04bUmSy6/tZkQGwQCtrAguBPTX7STQSQiZD8MNRf1a/kC20KRl5kWbla0WPCNchKjQZV0H1KEEGqt18ogpVfkZ+6Kv/MAeYDS8lpTJRSRKg1arZm7KvcP7l/QcAPL+XbRXkBvNpCIB3w3qfxVIYqG4qfirP6fqQ9Cc1CIzh9zKrWlbmtF3XdBDMGWY7zDYMCl76LLqyDPp+Rvfw3jVqniBoo7zRjsYmSQUkFsnWmIUIEkSoTCW5jJbZmtNNLcBnrixUbyB1oeaDnqliTZmgBCSp/2TxzKxQ5irLAppAouWLk5AhFwAtxBNZ0fL5EKwbj81+WApS9guCYlRC0v46ZJa9UmtKIezoWtlv+OwsJ515o/ZMlH07MmJBvVZDm041UbsvFm8E+PuW2SLO+FnqVDTWmw3lYbGPUvkpuzNZ2lsBk2p53j/vUYAqs9OilmlrCwHJhFSCRowwNhnpvrk/5XPl9fIZBApdFQ1YKGBRiOrSUaCSNieWwNkiyG1XljvnwsAhQjnjBkAHa+jCwgLy2Zz6F/t+ME/x/hlRwzHW8dqW7+zngBHk5/vazZYyXnP5nEBuKn23d3aUfc15n2QCnhOU+SpbaQPUlSfOsUVihwqcRgrhdyofnuur6/p7dcvQ5jgiYYekNo4nAn+cg9g2VImSRMjPUXa1SFTcejiYKU1bHnLYvQckcw7mNVLdrbmIIHbPd3mgZbuv9OYz4fu4t2bf4/2IyOOEtFdmrIVLUNwnbzEXjSBsLJ7UZzY7bctZ8/+d78tmsgK76V7DdTxo44DkpbWaAE8mo77Da7V7tbgS9kX2SV57u9M1JZSVyzGkXSTnY5EV6ULB9SAlAoyIBSLykFhjxXSe7dj/6azAsdNlvJDazeafgFhFZ6CI49vf0/qOcRj+mhNm8dCfI/ncWLjk+l6u7KLT7anv8XqpJJ4qlqRclqW7XKnMh1Bjhs5FfOYdKvS5nvY1fyrrm3byOYsi4DVybk2ns+ozzXZbJAruOYJ9ws/93b/7l6JO8fAiHrbAX1QLkKC66IYx7woyuvfiXEAwb3M4RmU00Z8fwr9/UU/hB/e5fIaBLfQMY6R+SLbQ7fEEq7SDpkrxz3k7F377P8Gk08etD97DjVvrcriiAGPUHyGVT2Fmbhrb1RrC0Sg++ewnsbBvAc1GFW/88Xs4eGAP1m6vYHe9jJ/8pS+gtL8okj338KZ8lJeTkQyVAeoTnblfZ+fWv/vyPe5xwzFEswtIlY4gnMhpfVNsC0ZYufIu/tXv/xN8/WvfwZFHj+HlF57E4aVDPsBi5x8DK01lHJxH/qxmCMiqwZmJBNCdnSGWN2bxyi9+DvNzIVz64Buo3jmvvfX6bhUXlu9gu9WQIrTWaiqibiqbRyySwVMv/CKefP4VtG69Dmf3FrJJ2mDzPGDkW7p5sdA7prseFUcCgHmtVIMaAKy/B3UM/yxlUWVcu8OYOAk4uVlEc0s49uzPIREZ4I/fuop4Lobd7feRaTfgeE2k6IZDlyLu8fxYBn6u9rM+AMwzAG1/WVMK0f0vM4P80mkcOLyEK+9/A+Xr70sgIaKm7J8NAJZyWfsTO9tFI0kcffYX0UtP499eOIu3P3wD9Nvak55BvV3B4WOPwotVsW86h5//5OexXL6Fi7fOYnPrJjKlNCrtDiaOxU7s3lmBtzLEKy+8iueffwHpdAGtFgmYwPxMCcu3LuJ2/RZy6RK+cf41PH34cZzdvIZkbg5H4nvx0dm3sL5TxXMnH0EslcB7N6+onLSwcACh7DR6aCEcbmO9XMFOrY1yq4tSLIGV0TYKJw/h0zNPoV+b4Nb7H+Iz+w7gWKqJXr+F4YhEyLEpvn0A2CygVc0xh7bUNLohF/36DlxnhHiMtXpGVhF05V6LqlsjnKpuMvTtoAMFMB3IcrNIzZ3E4aUlNLZ38Tv/+B9j4/Y5fO6zT2I2F0No1BIAHHK41/Ijl/xYKHMSC8uhSypgnk54zub5kbWWEM8TBgDTBVHOdH6ECt1yGDXU9cI48ezPYmVzFaFJB8lJE8NBDx9fv4hvffgmwjEX1U4LC8U5nDn+BI7vW7KaoBvD9MHHcWjPPiQiEVR3d3Dt0ofCBEbdnjJzRSfl2JcbgBXGgvH54FgNCPHlnTJq1Qpee+sDbHYg10pMQth7/Gn8rVefx9rV7yARiSMSsvi5QFhCoogp6B80J3S0D5aOnqINhDDg/rRXxej8WXzw/llc3ekgnsjg8LFFvPf+NSQXFvHCy59BOp/GoNPBxQ8+wtpGGdP/L3tvGmTZeZ6HPeece+6+9b7M1rNiBsAMBjtAgCDBRSRBSVy0WNaSUiKbjsrOD8eupJJKSokTq2JXKhX9sVJRtERWWZWylERbKHMBSJAAiBlsg30wmK2ne3p6vfty7pp6nvc7PUPYrNgqMrKoaVQXZqZv33vOd77znfd7n21+Ae+8/jamZ6dwx2kCwAvOufCm3XwM/MYEk9sA8L/lg+j2y/56jsAnPpJGOuOhVE4hnU2gXumisjVAq8omcg+lso+5uSQaVTZePQMg0cMAfUzNEMzpYHZmCt3OGOubDWTLQ6RyzDQKMVvOoVLdllXyyqUBVi53MR5HmJ0B6lsEOFMoZtMI1L/pIZEYIZ2aQn/UU7MzEWQxO1NGrdJAZbsl679xwLwza1ZkskOUCkkszM5L9UkbLXrXHzlyBP1RRzmntQrQiHpo9Ubo9kOsb/Xw1nkG1XfN8kvxTWMkvKTyWGfzKXz8wWP4xf/8H+PV85fwq//ov0J9e0cgJTM2U8RoEj76Hhub5vfPRZytgywb4GGAA/v2AMMeOu06UsyYKbHhlkCv00OKORukadP22WPWbx/eOIHxMMAwMhBnMIgQMj84zdy2BBIpKrdofWwKP3gdTDLofhygmEigU7+O0nQB9RHwwgsXsLA4j6nZggDgwZDKtix8LytWXC9ifhfttGnfRrVPAUEqi42dupTSd528Dxsbm8rLGHSbskB+8nN/A/mFJfzJb/wT9La3EbWHaBE0p6qAjV6ScJIsprpWuAQjFEt52TmyWZQM0kztw/qNHSQC2rMkjCEfMUvBE1MrX8zpnEf+SODkocNHceDQYXRp2dingoH2q12MXMOH6h7mo4yGzK9KIzH0Meh2ULmxinZtCyl/iHAcYDIf4vSdJRy46yjCbAmvn3lDNsFzU/PY2dpEo+dh1OsjTXuckNZ1VHtZ1oRY+c56MpcnSE+rRGY5hxgEQD8Isd6IsLLTwfSeg0AiidWVZYGuLCrZlKNiewDLOMsMxpjMZHHq7rswfXAJ/WQadfrZUulJm+Eh0BWY4EndRrsPMqb4mKUFCptULGrIvmo1Opa/rMb7APlcGlna8BGQ6reQSQVI+iNEzG4jmE17pHwe5VxSjSAWD5vVJraqLYxozZxKo1wu6H5+9+1zupZ7Z0oIem1cWK9jo9rAyVMn8bHPfAZbtH6ZLuCtM8/h+fOr+KNvvoxqh5p7ZqCa+pHqCuYEEvigSnQ86mNyIo+JUlEMuiaVIqGPicIYKS9CNhjiyOF5UMm3ud3AVr2DmT0TSOUSiAZU2DMbu4ZksoW98yUgymNjuY/a5kBqkmwug83NLQz6aTV8O/0aOv0mEtkExj5JDz0Uy5xfHczOJdHsUE1Ce6MiwnGIZo1NSyp2e0imE7hxY0NzlcW/rFa8EfYcSGPk1dGNmPHJ3NM04FORUUCvxwIrjU57jHxuGp6XBvtyyaSHFIvBYQ+hX8XkRIhclq/PIZGYhu9nkU7lkEzkMIwIxCU0j5j32xmxWArhc92j0lu7GWs4qjErsNdZF1uaudPJ0IqStxbnBrMCqX5i0WrAHHcRKp2VAUvagLFkb/3iWrj75ayeuYG0CtJeGxeTBHbVOnV5vAJQ2UpxbFU268mGperXOeLsAsBU+VOlkqSCjd/8M0EWj2tVJGJFV4pypa8gGrH89qReNw0m7d4t84PNcQIRFgdioIDyjXjEu5snx4N09tEGELu2r07LthX6k1MOc8xGXBc4ugTTXKYvHx7/2kbXMaIFSor1S6jaWQW5wpiNXIIH3ARKJaSMV5k2OlYoM2+6AjL4KyQ/8RlF4IivZHa3MpvYPOd9RNujjAFEUc+AMVMYEayj3TCzkgxAkWqOoAo3Ucwj9qm2MkBYuSkk7CgjlXPC5e0Q4HIZjQQTWeYTfEixAT4ysNkU6MxITWgN0Oex+UwwZECLXLMgZ8OZn0cAmKoxHq+AMhtwA3qkMCfxyXJ+dR1kr0r14kBAAjetygKlxSZVpwS/Wy0DHPXvpp6MbW35bzxmbQKdvSbfg5t0Nu65KSfgFm8g4sxjA1BNJSxVJxWGY3vu8ZqoYc4bnQ9XD8hSoUxQZkS71pZyXvmMT6bJ/LX5EyuTpawfB6b4JgDjKPMFZgWHdAoZmHtEJoNcOitFqxS0sl5mDWGqXl4vZf6SXSGw25oL7aitnylTWvm5BkbwczmuvAYEuPh7cUar2SWbBbOUl8qi5TrinAIIWPq8R6h6N+tZvo7HIrJAn7mbIYq5vGX8ykJ2IKCYcyG2L46VhpxPpmSmywMbHaY+4+8SIOKzSoCMMrMsG5dz3eYbl8rQLNX03LOIC4FfrF94D3ADTKUtN/mhWX3zGKVETTBPviQglKD6Lhs8ZY0vXm8es+5epxbnykBAl/9EEE1Wc54nsLPLY6QKmA4Azk6V50VQmipZgvNsxun6K6/a/sw6lDdADFBzI83fMZtpjmdSua0Ed7n2U5VJ0IdjxetKlUacLc0xGVEZKsKFZfjG9yOJFVQ+xkQNPiQIihJssi9zXeB9q7zpgPbKrIMyctfhfUubfj43CJJLKc2aw5GI5MRAkoVT1jb53uORAc4Efgmw8zPcWiMQmISGXk9AF4mf/Irtgm0V5uvNrlg5vbynqYp2NtYidUgJa12GdCZrQDmVrVRbi4XkwZMtfyjyBa8NVfIE92QpJ+IH6yoD9Ahay6lgNJLdsJTrVGuMYbXh2IgH2jeECal8teYwz9aRVvh6zlm+RnZpJDXRjcAB5/r9ASNtbJ5RMU1QUusfs5EVT+CygtNmP8z34dyVq4B7Zul+d/aCnEMcOwL2BG+lxvEg4FKgby9ypBjLkeb583OYfU3AnNdPecxSDVjMiBpEInuxTg9RzOfN1tkRo3gsBKtJIuCbiixAUqxTjcfzUkQNl38nsN1lipuDJKXTgZ49vFf13Occd3U4wfse1dvMB1d+uVmYcz5x7tDK2xSyXENMzctroXvN5zOFDgBU3lvRQvIFyTd0raHCmmOga6P5SJCZ96nL72OEQBCgXCpibm5u18VDJBHW6QRvGWmg87H1VGsia38+o1IkPRZEtOD5cK9LoJc/U33PcU2b+j6TSGJMB5xBhE637dRcll/M54wy6/q0409pzpGMxOtA0qfN/7EssflM1drXp1tNWzb1PE9yc7hHlhEMR53jw/zufFFRMLTa5HmReMC9BgHyL/2D//SvZ2Pk9ln/tRkBrlW0DGYe8JRU83Z/1EcG/tb/gvmuf20G8N/TE00yIsT3MZfwlfd8K7j/gzhk7t66DgT+t1WKv/ErP4/3z5zBpSubAoJYR9TbEUqTE5jZM4PN9U3tfe975AEcvmNJ63W32cAzf/YtFPMF1Dd30Nyu4lM//QXMHZ1FmEwbAMxnCV23XO2usCRHVor3ozEAbLnADgAuxQAwI1xC1cHsHVy/cBZ/+Hu/ga9/9QUcv5k81lYAACAASURBVOcYPvlhKoAPqR5VPJ01IiyrNq4mY8b4Bwb7pvrXkRjHQ6wt9/Dtsy08/MkfxZOf3I+3XvkqGtfPY7vewOW1Nby9fFn7f4JYJIPtn5nH0T37cXjfISzd9REcPn4Sl17/CravvoNcmqRg7qhZW1s2qABgRv7xWzUuiYNUlNIGmj1Yp7B14HXsmETHtxH7s8z6LcxIAXzisc8rp/XPn3sT4xxQ2X4RU90hUv2uCHasr1kLGInc7VsFPvLZbkQx1jSsFdgLzRRmMHH4URw4fBAXXvkG1s+/iEHPXLRs38teqymU454KezHJMIdjH/pJdLLTePr821hePo9+q4G0P0A0HKMWNVHaP4eJEnDfnkexsXkd/bACUCCTzWOUoDNkAtcun8P2pRWUBhP45JNP4eSp+zAaB6rp+h4jNtpyk3zp8qu458gDwKiJeq2Ds9fPI1+ewkyQQ785wHtX38fRqUX1sy5t7yBMZzE7Nw+vNIFudwVTiRHevLKKa5WRVK10WOyWs7jrxN2YS8zisdkD+MY3n8GeXIiDmW1ZWPOeYCQhhTTc/7JXchMA5pbaQyI3g7aXQL++iQQGSCct6sRcbMyRjf07ujvyd3kNYkW2yHkkZZfnEUwdx8zeJTS2d/Av/qdfxdbVN/HUpx7E/HQZCbQRkCTvcx/g4qMcAGzTmy5ZJAb7UgBTGCLlr0BoUwDTkn3MPZXb4ygyir2t/gCdfhInPvTjWN1cRTDqYNhYw4Ur72KtWsHKzgbWq9uKojy8eACffPgJTJZKuLJ6HROTC0jPHcfhA4cxUyxg0KrgtRefwdrKRUVAcs7Mz8wiR2KI62t9UPV76/3K/QOdc6rVHVlAr9aHKE8UUK1UcejuR/H3fvYL2Lh0xvZRnnyKzG1P/T+3DqgV6Jpd6gPayjtU/3AMv7mB0Rsv49mz72CrNsTR+0+j16vjxbPvY3LvXjzx1EflMMn9aatWx7kXzkpgNDUzg7dffRNTs9M4dvpuzO9flPgkFq7cCv6KiO5EKN/d2fxBrPy33/P2CPwVHYF7T/jod1koeJhdyGLvPmZsJbF8uQHfayMn+10PgyiBTDKB8kQaA3+EtZ0amO9Oa+R0aox8lgCjj2ypr5zUlatVTGbymF/wUa1XsbXho9mg1ewEMOyjulVDIR1IKRuwoZIgeJTEoFdANGqi12vLBmVmlvZpAbY3O7JZJaO6WMxj0GmiXA4xO51DuZgTYJlOUVHVE0uMC1Oz3UGj6otVx7zPsZ+Fnyphu9ZVkRWm2JRmk8MaBlSulpNJPHDHHfi5v//f4O1Ly/hffu1/QNSsYdAb6DgItKUKfB8qDYbKKWCuGptjaX6nElI6Kk1q0JeSklZnHF9r4LhGI7Mxw4Ry62h5HXWHGHTZhGFtMlCOATO0whQbG1TyUiHji1XEvOCJQhHhEJjO5tBtrgPJMSrdAa5crSCbK2B2fgLZogxX4Xk5TE/tkw3a6uo1ZQOMOg05WFBt2htAgK6fzGDp8DG8e/48xuM+yoWsxvb4Ax/GxOx+/PFv/lP0tjcRtSOMk5bBx3WWlr/jgKAGLcQi9AOqYALlTxWSGWTDPPxhQiA+jyegmsmBNL0+84dpP8MmhoE6A2YUJ/OY37eEo3efRLJYxKXlZWxtbyDHvF6OvYBngrVjjGgZPvalzg6GERKjCMNOE+j0UQiAIweyKEyxwZFCdaOBfo9KsgFazToawxR6zMsdMBOXBAc2W0mKyEtJRgBJ1qe0qQ0TSKZCfQcpD41ehLeu3kBzmEaqNIvZxX3KCFu7viILjSAZStVba7URjXtIDUZIUmlDtcLMLOYO3YHCzD6EiSI63TGisY+dVhNRsyOggay/TqelBq3Aeyrjx2NMFErKb+nUW1KRp9J9JAnckNHfaiEb+liYnsBEPoPG5gY8Au3dyOxEM7QXTqI7ANq0FB8S2CJbLYlCiZm3AywvX0Jlaw00IK5vr2KzHyA/NYtTp07iyU8+ic2r76GQGuOlM8/hnRtN/D8vvI7r9S5TmrXJUJPWC9FsNdWoJABM9fnUZAHTUyUV4vVGRXkahfQQKWYBp4D77zsowOTaagUXl6uY2TuFdDGBgedh5UaoDIxkqotcOkC/mUS3lkK7NkJpooBsLiXAZdCP8xp7yJey6A4iVOoVsGc/N59BMt1BItXHkIWaV0Kvl5EdZrtJ8kUa8Jibx2tO5QQzA9l4LyCV8jExTYh1G43mhu7XTLYEz88glWGOcg5jzwDgMFFGGBZlHeSBKssuQDDar2DPQh6FfAn1GufZPgxGBDuYweojGCbJLlEBSRvwLpvjBB64yYpZtcq3NjWnNd6d/TBnKO2OCMNrYyN6BnwBwATkzLFGxbB7VsX5QLHC17rlBuwSwFdD34FSu5zmWAm8q6y1JvOu9YvsoF3ukISwMsbRv1EdQ1t8WqzzePjvZLXSMj+kpSiVq8xr1PwxRVedGc68z6kkJeBJ1S0b8QQDXQIw7w3pxHgiQoUtzUeWMDF47XKOY+urGDiP1Zu7o+LUlHH5Gqu7lBtLCy0pW52VttWz+jzB4rHymMWu7lkDBS2LxBTTXE8EGjv2tdiR2tfRciq2nqayuKc1UepHWvaOuS6OpATqjfoCvJQPLHWpgXwG7hkbm5t2Actq+tL6k+CGzRep4ghAESDgfOLnO7Zxc9Ax0IiAogOAONfMYnQsUKLRagp0zaVzSPr23vGmikCHlJ8Eml0GquUMEozjs8KUxgRcDESxjTCBLn1JXc6GOpV1nL9UQVvGsCy6XOY1z5NKXinenA22VKAOgNbm2vcFyMSviYFFgahOBSYVGi13ZU9u853AEUEFvo7HTnISCTlmS0q3BoICVN6ZRbWUY3ReYK5kEKKkbFvmbDK2gZnkQ+2B9GcBFO46jYBux45TAARBTDb0E4wwYHZjiAKtopMGWlnMDdWmfQGWJFERYBEITCW1R5CTG05rynAOcs7EFs0kBBCI7fE5MRiqgcTxpSovVgbz+ukZTLcN2VqbKppkKH4ZiNOR0wVBDt1yDtDTJo8AVMLl9TKPkxb5ykUmKWooMFnqcgf2Szngfk+WyFJGGiAs6+pxbM1NFxMjvBiAzrWZtQRXD7v3aHUqgIwAGvOECYKMhrs5w/xszjO+J+cFry+tZGUZJXKHqScNYOMzy/7PfxMgyoZCvB5KHdjbtUWgo0UMmFONzxxOjpk1uwxktNxogvdmjWDXxWVHMxdWilZaeLecit5yOVOJtOxw+dmsTaREdXliZu9tlvwExKQsdRbkBPMYV0AwnPeIWX1T1WzPD45ni44lBMD7fb031wX+Owlw/NLn6/pnQKU4Lc75GVwHZAdPRXDfskgJctNyl8C4nF4IpOeysp7m8RIIY4MsokLU2afLDrrfE4AuVbHy0u1ZYXOLjZ+BADCts8pBZ8XCaAXLnY5zinmNDGwNNc6yJyeIzucMowXClNVwTnlKkJhzhypUKV3IxO+0le3Kq0IlB+16CZRyzGhnT+Uq35eqUbV9mB8mwDWj+6BRq2nN11g6dbCydbleBwnU6SZA4g0t/UmUcwB3vAYRwOMawXlNxWur1RZpxMgBZqdmWelmb6Z7RoQrAptmda4IAzW6qDA38ko8t/g5PFeuK7yeImgQ5M9kbD8iZYqRaPgzs8oj8GhW1Lw23MOZFTXtv9sCMzlenAe8ziTS8NhigF8Wy9wouLWagHe5UEI2Q+IC1e9UCgciQ/E+kk03yR9hUkQ7Egk4Nwie845UfrdvxIqYAEByMIl/MQmIgKopuQ3AFYjMOU4bZKcEoasF5z4vGG3BOc6cX1Lfk+gAT3bkHEDLpTbgnHOr2myiSuA7oooHIv1oHRrR+aMntws+49PZjCzrpkpFzdmo1UGtUkGlWkOFOdlRF8lMRoBuOV9ANplBLsuoFDpDcC6QjJHetbHnsSb8UMAu16dSoYBijnMtofW4wT2B9ikpPSNkR+7uE86dLHOHfQ91Ks5dzASjkvh3Nlt7gyGabRLOOBYB/u5/9g//inY2bh/27RH4dxsB5gHvcVEY0RjYGY5Q+wAx9t/tHW+/+i97BLjmEtQnCExVMP/+g/xi1dQYjWUFTSWwhTF9769/+dH9uHyjwuA0VkQCgxK5HJb2zKHdbWNlu4ZT95/CyXtPqZ6Sq1yvha//8dPoVEcYdetyvPvwp38cS6eXpABmTcAe29hjLcVnoG2Otfd10UzasXKTvWvt5UkBnCotIjt9FH66qL0U3XkoaLhx6SX8H7/7G3j6qy/g7vtO4OOP3YejRw+Zc5KI6Nyf2Z771i8BQR9AYHZ7CrG71nCMtdUmvvOdPo7f/wA+8tlTuPr+87jx/ktY29pAvdfD82+9hg7PYZTA4cV9eOzOuzEzMYlUOoeFIw/j8NHjeOfcN7B+8TUUMtxbqqMC+CP1ygimUnhABbCAVdVI/DP3JdwTWO/VhsOifUQUJlBMYM/LYpifQVg6hBOPfx7BuIuvPvcevKKPYfd1JNYrCHoN1bjaZ9LVSn0Cc7WKbWktC9gI4KxdBLLnZ1A88ggOHDyICy8/g833zmDQb6uON0cgDiCPl/FMpn3l+SUTWRx59ItoF6bxlVfO4tLbb+De48dx8erLGJbyWJo+imdfeQaPP/4o7l68EwsT03j9ylmsbK6hMDGLUmkWbWbGvvEsais7uGPxBD7ykSdx8Mhx0PkpGnSRzuUUC5lNhnh39T0USiX4RfZCc4iiBrYoEkKAVqONiVIZ+SCNzc0azl1exiiZRnl2ErnsLNLdDaT6dXQy81ht9fHu++9q+q1FFfz84z+N/dNlDLsRXvz2C5hPBdifXseABOYR96IkObOnYQBuDABzz+ax75ueQsNLYFDfRNIbIEWHOe6pHfFXgKfLhGUZSgUwY1dEZieg7HuoRcBb60N45UPgTvfNP/0doLqMpz7zMBbnphB6XQHAnk/3JesLxL0lm+8UaMjrTjZ3FGwIACb4+68BwEbaVJ9maDbcjbaPk098ETd2biAx6qJbX8bXzz6D5999C3PFSdV2lWYdh/YewJHFQ2hy39brYd/iQeSXHsAe5iYv7cPWpdexcfkNeP0IN7Y3sLOzjXKuiH3zi46Aa/P7gwrg+O83AeAKvvnCS7jeGGFisigsZenEQ/jbn/80qldfRpIAMPOQ2bNyWcjfBQArmonjEjcKuS8dILGzhtbbL+OFV9/BSh3Yf3QJUwHwndcvIjm3F5/4iU9KZCXSN+vsrR28/OzzGHoJTM3M4t3X3sTE9CQOnboTew7uhe9IEbe6CtwKBN9WAP8gn3a33/uv/Aj8xFMHcH15A+M+MD2Rx85OA/NzKTz+2DG8/Mq7mJrOolalNd+02cGlA9zY2kKtabZdtOianZ3GJv+t2hBgyZqZDz9alvmBqZyKxSn0+z62Nmv6LDaeU4kxChna3kVq2okNE42RSJJNY2qfbDbUZpxB84nArOYEZPQ7yGcTmJjIYnqCzQQ2VIwBzqKF7RHmiSo3l7aDwzGCRA6DIdUhBh0EoX1Onla0mbyaJvSpH0TAZ3/p72P52jL+5W/9GrbWV5DwmX+XwcLioik21LS3BzmbKmTy0yqY9oiWQZsQGJzLUBVszQEyu4dU/MoqlyBAApUK7cf6aNS7AjLZ9uLbEzQ2pYnLO2AHOVYBqlyU/EZsVWbKqqE4AFZXNtTsSWdSUl2RCcYshr0Hj2Hp2Alk8kWcv/A+tpk1oDxjNkeMeUg71n4vQoWWai6jr1AoqYG3Z24GV996Dd16TSBLs91FitaQtAJlPl3UVIFF4JuAANU12TCJhBq4vMY+rt9YF1is1iIz0WQZyGZYgDBpFpRjly0qF7JESurk+QMHsPfQQWzubGN15QpCWVAW1OQgHtB1ag6PDRySCchEGvRRub4CP2rho4/dj4On78a438fy2VcEunO+yRaXKut8FpksQWVTqBH8Iku/3WK2WQc7lRq6UR8hAY9MFomQWWFDtEk2SOdw94OPwU8Vce6VN7B2bRXHjh1Bo1HF1eVLyNMKnA/4LhXVbQy6tAAMpOxMlqZRmj+IQVBAhBDDBFW5FYFhc+UyoXsEbOJFXc1tb0wFwQD5pI8Sm6sepKhN5rK4em0F1Z06Op2eAJ2EN1aOCMdB5AxZJqbh+Tn4iYzmX7dvGxQpidjspmqsXkGnXkG3UUO9U0Un6CPIE7TMY25uCk/+2I9g+fzbmMpn8bVnv4FKe4Q/eeY53IiY2EmlL11JkmJ9ESygtQ7zmEmEKBTSKJayCDMhas0tpHM+8qGHDrO98x4e//BJXLx4BZs7LF56yhYPUmNki0m0uj7WblQQeCn0Oh6iJhEX5h6PkcuFKJeLKkIHfYJKfbka5Mop9IMetqvbuh8nSiHyeTb6m2LSemEZtZqPRo0ASBnwcgjSSdkLEyAeDUOzAKdwrN/E4sIU2r0bqLfWVCDnc5NIp4tMdESYLGI8pgU9i8CMctDJOMynRui0dtBubSKfG2P/3nkU8pOoVVi+0nqP+X0ZNShH/QA+0lIrESwbsLNIoDdJ5RTXKm5pjE3H+5OqmDh/hzsXLhFm78qxMZWvFWDG0KNtkIyXXWasqWVvZufGD7MY+CVQ4syUnXrGKX+1dtm3lMMCMY0BrKxIp8YSG9hZ4vLf2LRV9i+Yi0ugmL8zVD5yOvCRYRal78kZgnOfDgL1kYfmYIQmraCHI3THBgYPXE6iWVup86rNERvE9nWLijcGqJwXjYmguQE2pTAPnetBzIyWy4Kscyx/lV+mODarGTXcBV7ezFSKGYf65H8j89llH8WDbIkDxgp2zXE1952yMb7GsaUOwRZdW4KVTolMUEnjrm+z34zPnMAqgZh2hyrUtpRlBhaPkc7EGZhmyburUGaD2htLBWQFtVlN83TYLCbQobxRZ2Fk+SuMESAIktLGliCcgDLXKFcuZUCwjr+bEYkqzrZUfinfkyCWxM/MSzTFb61etfxGAhMEYXN5nX+jWlMdIgtfKo/dRl1gpAMYYoAkVvtKwU3lscvCNTCcymqz5KU6jCCSXTtuHJnxayAt/876g5+jzGGBgC4TVUpDi0Fg0z1WfsX5wwQbY2tdXjNeD/4+gUGCHwRs6rQzIwCTzen42NiXb7lTotFVRNmzYEQArbENnCUbOuRz1tmH8hyjdkcZsawbNK4Zrvd2Lso/VZ6tAWb8UgbzeKRMzWFklqdS/bl7QWOssXLKcZfNyeqJJDLZfzv70V0gjnm43S5yhbxtOD1fgBmBSAMwrTlCII1kKeVy6trZzJVlthtzgmi7axTBOSpaqSR2x8i5QhCWNQtBKv5cil3e2m7MZEs8HhqAq1xOrvXM07Z7gP9n5IXlhNvGmPOTwA/zpOTI4qy284W8U9qaWpnnz+MjYYJWzfwysoKBp1R+M6uT4JGWZFnFw+6hgMxvZuSSsOgUh7T9ppqZimqCiLLmDpFOpFDMFUxp77JrB/0IWWXljhSTwWO3Gs7yp2NLca4X8ZpUnpzARLksdaXZIwdmFc+5RWJAvyegl/UzQVquJ1RHci2ROpYPd9WIPSk1b73P5EKQY6QKrb5pEU3Q25jyZqVu4K1cAtxxiijkGjUkDvJ+lDKbin7mikdmW0uXEwJqnJu8BlwLmF/L62/Xr4+IkRIEFum2k0ya8n8wQqvdFFjNZgzPLeq2dfy0uSbxiyQa1mecEyS1kGhFK1wSKKi6LRX5fLf8a6pWqUqwxp0pC3hufC+uIbyOIk2MBnJr4L8p7ztj4LAssNkUciQGvq0pQvqqfznv+DyNXTr43FaEhspls1uX2wCo6rX1UPb6Tg9M+2b+nOMa2/DzXDmmVPny9ZNTU5oDSV6XlGWUkyggtYecKUxBzHVCc9GRc1g7cL4JPCdBy3dZz4wh4b3AYwwSyBcLus8ZT8JngRE9TCXOG1OZ2s61wbKnGQnAusAymXk/hx5twxmNw89Laa9Zqdc0v/L5wnfl9BGA1vWQcwTXjwG2trcF5FMdz2xzgsn8bD73JsqTavzxc0iS67Y6Ij3Q4lnPEJcpzuvA+4BjwPuJz6HJ8gTK2bxcM3bqVaxub6jZy3nFZ6hyzEVs8NTI55LGa8G1kJQ0jrEILyJyUZXLrPLIlON0GgqZiTxSTEauaHnZJCLpmRr4Ul+Xi2VkGLPQ7+scm82WGoNjRia4zHleQ66nBID5TVIB1c78ymWTyGeZT273pBwV0ll0OpFeI4JAirb4njK5P/VzfyOuWG7///YI/NCPAKt9OhL1d4mvP/Sn/EN/giQVU+FNi+/p/59ygQkCX2E82/8HgeC/P5YVoaecLWC9VlOu/OGDi8hk83j9nfexsLQPD374Ye0ZWKtoDz8a4dkvP4Pli5sYdZsIx308+JFP4M7H71Q/jnU+WPapV2r7ccHL2ivHJG+Ske2ZrHrfY22ZRlicR2b6IIJUAX6QMgXwsIv1Sy/j93/3f8MzX/s27r7vJD7+2D04euSI2RzH8VO3gDExJ/x7Ta74Oah6ezTA9Wt9nHmti1P3PYRHPnEXXn/za7j65hnFd713ddlUkM1t5DMlfOTO+3BwYa/2ZdFwiIXDT+DOU3fj/defxo0L55DPhTp99RxENmUvmc9EgndUq8TK2r76Y1QFq3f4gb17bL1MS9+xn8O4MI+weAAnnvg8Bv0e/vjp1+AFdUyGmxhUNhFEbRTyORH7tN92fZGYBBo7tRgYTctsuhOFyBSmpABePHQIl849hxtvfxvjPhXA3F+bqxt7G9xDWkfGiHBUex96+Ito5Wfw9Zefw+bqBUWQjIbXca1Tx+TEYVx8/YxEHvuO7Mfxg0dwvXYJ3VqA48dP4fD+A7jy3hu4+v4FJJohju47ipOnT2HPnkPwwhHGqYS8PrvDKgb9FN5/fxMn9k3ifPUNeIUucrlZ1SzT4SxGoyTG/hjtQR2JUQZsE7OnWBvW0GoMsL9QQjPaRnecxpXNKoLMJLJ+BvWoAz+TwD1zB+H3hnj5zAvYmwqxL7EqEJwAcH/Iuo4AMMUOJLoLAhfBwaMzZ2YSTe5zaxWE6COpue/2gK5vQpGXgfBGKo339+rbeB6u1zu4sBNgfv/d6G+s4eyf/gHG3ev47Gcewd75MpL+AP7YxGIY2X5NAgzFnrDqM+BXvTbXp6fds+yfHSDMPOAxc4AVO8U9J/eW1Cm10W76OPHET2G7toVg3EGnvoLn3ngOXz5zBmmPhFY6wPSQTWUxNzEr8VMyncHk9BxOP/FFnDj9IKYzSay9+iyi1ctSxvb6VltyHolUmaLAxZzjeN+ai9ytYLDtiba2N1GrVvCN51/GWmuEyZkyGo0W9hw9jb/1459C+/pbimthx157QkVNqfurnpHtpe3P8tNjBCLdITeuoPvWOTz/2kW8V+3gQ/ffg3wC+MrZdxCUJ/FjP/OTSOVCI5U4Z6PK+jpefObbCLIlzM1N462X35A6+PA9d+PA0YPq938v8Dcmyd5WAP/QP+Jvn+BfdAR+8WdPYfniNYx7Y+SoQOh1let7/PgU0rk0Ll68hlqNCqMMAoaqhx62KxWplWLliwoJZyOqTa8a51xkbDPLhZp2pBEtjmnVG41kmZUOIXAl8PpqmLCpQJa5MhRCazAR2FEzx9lSctGlCmHYIQCcQrHAjNYExlRMObsN2lSTLcRsXzYl2CQztQAzpthcopXbENVqxZS2+Zxy9qjqwShAJ/LwsZ/9ZVQrW/jWn/xz7GytYTToIJX0pK5V41nK0B7a3Z6Y6XyokylHVhMVqnk1G6h4yKoIoc1ImPCRzaZkMWfe/0AnosLBR7dNFRSbTGzKkeVtTRzatjGTScWfa5Cy2ckmtpQwMRBBhRA8VHaqOl9mNPIzWlEfAyTgp3MoTs1hds9+TM7Molmr49rKKtoE6WSTQfuWAUb9jhRByk0keJtIIZHwkeSzjc0kKhmkKmMmcQkJWklSncCMhUEXCeZuDbroNZrYvLGOQben5j8z+CI+9IyOKLTCcAuzlWVTSPgMx0qgAtUw7IUH8JIpTC8sYmH/Poz8scgGHJts1hrpfMte1+zcZBcoRt8Yw0YV43YNh/YvYmF+FtQ21a+typ6Wamg2hDQJE/x8HstAALTsWMkS6xNkAzqDMRKpHIJcEenSpCxIL1+/Lmvn/fsPKf96o9LAtRubKJUnpG6bKhYwjFpYv37NVAODETrNuoqaiCAwM/1YZGcmMPBzYssl83m0qP7pd5EjgYDMO9qG9AisDxEGYwTMuPDHyAceUrT3KxWRmV/E2VfO4cb6DkM61cxkDmSbjaGRZfiRsVWemEA6yXxFy9XrRFTuUN2iTiRGzASMaHXCTJQBBt4YTWrkAw+5dErq9wc+/jiuvfcuhu0O3rp4kUeFd65cwzoVDy4TULl9/Ayq2fwAWd4P2SSGwx6SGR/pQhrbjQqaZDkOIiS8SJkqS4fm0er00OwANzY6Uu4wy3tmroBOb4jrq1UMexm0G8xCtIzCbJY5brRdzgjYb1HpPx4IXC5OM0t3qEzhhBegXEhiajLEcFwVkDLysqg1Aox7ZYTJWfiJEsJsRuAr5743IreRCiA6ANSwd3EPht4OthuX0e32BOSGiTxSSaq9ptEfhIh6tAtKYzSyXOdMwPlIckQT2Qyk2KC1/aBHYCUHj9eL6y5zxftcM9OWhcf7mnNR1ojGLFRz0dlAS/XnTJ9ja8ObxRw3iQb7xrYvfH3Mbo0Lol1bVz08nGmLA29jRexucRXjqu5BY7ZRdq/GAHAMwKkhHVsu24/V6DfrZFP5GghruUG842jpyU26AcBJNajprNAZ+2hRBdwfojMcIaIaWKuN4WT8tognK0Dp+GRQkv23awWjtSb2PnSs5ICq6Zuvt2EwZVVcPNrRW1HrDnp3TN0HOTKQba6dE6PdU7vHYp+hseQxx/93SkgpcW+x9IztmOO34JWx6+dA4NjC242rVMkus5cfoE2/s2Ul8Cc1OdIdwgAAIABJREFUMP/P5jMb8qGBsAT+uI6a+m0k5U+LtqOO/MOingADN6tssMebptjKykiv5mzBBjY/m2vwbkYo13s6ANCyNUxaY9kBfdqc8znqgHqRDmRZSuY1LYjbyqNkgz2ZMECTQBAb9zEAo8/Uc7grAJBvLeCPc8eBcAYAxps/yzlVQ8SBbXpeOKCX7y+7bJ2rsbZto+chTfIM55qzfhW4Jd6BZV7xh3peDyKz9R6QicxMZCrwncOIU/fmMgQEgHa3JZY1GzUGkKfdfeNbdELIumagZoPAZTeefE7GallTiEdm6Uxghs9sAW0E14xFqxxqZQCHGiPZ0fI8la9KAlXH8rgFNtn1imsN5Vi6eae4BymDecyW6638VHevE5jVmBEoTtOhg84lrF84B03BLQBJNU6o9UBgvKtrNG+UGW8KXwJntO22uc180rYBbKwFCTiS2KQeCVXOtE3tCKzhz9l8kGJYQKTlibJBQZcEWfcmCA5RvU7VKwF+KinNMlyqO65BvoF2Zl9umcJxfpOaN04xLsax6hjLu47zvghGKQtWSj7H+HaZuophoKuAs+/mvSDw1Nl3cx7y+nFeTBTLsgDndZG9MvNQSXRknctM6ziH2QFtsa1yDOjrnpcqhPepAd/8GceLx6xMcAJGfboOUGFqZAY2LmKShUA8qjypqu3QHtbGzwB7AnsJEQ4IthKI17k4y1/ew7yOnIccC76WAKYyvKlUlMKWxkB03zA1O+cpr6Xs2ZXhTKIF50vK5rbHZ79Z2LGRIrV8PisiJu9jETUwVi44XRMomSCJzRyWOZ/Mio+fQzIF7dv6/H8iQF3W9KZizrBp4mzVWZtzrDmv2JDlukkVLe9TgorMVOX1YxYvayCSDjRursnaZ73VsXOKo0UIYHItoVqVawjvXd4jtI+m+lePCpKQeA/yGnJey2GCzgkGBvP96MrQaNPO2xT7ApJ5nWnZ7uzV+fuFYhHlcgnldAYFrZ+mROcehupZyzgmGBvJ9k2gsmyNbS3nw1aK55RlAfM+5lhTRdobDlWPcvxlIy3LPs6DnmpmfhgVsRmSKzj/OfcCD5mkjzzVwJx3JKeQmEhiDsFXWqEPhw6UH+vYCdZqPjvLe46BlOrM1R6NpM7mXObgcR2QYp1ZuWoIW3XA8aGqnsQGrQ2MZCCtk40sPV8ZZZI0sHhEFTGB0TSmixPwBnSfiNCM6sqqNwKXPeN5v/Ie07UUwYkEHj63uhpDvlbkQ+5ZmNHM83TuPCQYyZli1EeYtfXc9q1uT+0HyCgD3ey5ufcjWatJAg8/25GBBD6zyakmIFXAQ5Fm+CX7fuYj6lltLiGcJ3R64P3OOe4qNr3+p/7jv/MXbS3c/r3bI3B7BG6PwL8XIxDnAlMNPEXL1+9hT/z9OthYCXytP5Qi+Ht9/fq9c0iMEljttBSdcO/pY3p+PPviq8hNTuKxJx/HxMyE6lOr681V65XnXsTy+evY2FxXDfjw6Ufx0I89ilQ+o74Io8zGLp7D+gYfAID57IwBYNUn3PekERYWkJleQpDKmyKYLjbDCBuXX8bv/e+/iae/9ixO338PPv6he3D0qAHAtg++mcN56/51d997ywDcCtjwn0nYv7zawddf2sHc/CE8+Mh9aDZfwtp75zAKAlxcvYzN2g7WaxUc3X8YH7//IcXovXP1IiqNFj72yb+NDz3yIVw69w1cf+9lFHKhXC7Yd9XeTPs/A4BNJOKUtU4BPB72Xe/qA5FOdFGSY1OAcZCDV1hAWDqAO574okhZf/r0WaT9Cg5MD1C9sY1Rewv5XNacXUSivXndrS/JPaX1ivUTWmZTAVyYROnQI1g4eBDvvPhVNK6ew7jXVY1qrlcErW8CwGzu8PmdpGPjQ19AMz+L5y++gZXrr2Fr5yrumzuMK2+/jNLxj+Hi6kuY9UNE4SR6/jYGYYRcuoil+Ttx1/5jqDQ38crrryLXyeDk0h04fucdmNu/F8Owj+2ogvq4q/DWwiDA186+hIen96HhDdFK1zAOJpCfSCIT+qgT/E6VUQhLCP0SvJGHlhch9IcIoiHa4xaLPSSDPMJhCjkwUiaNUWeEa+2mMnAHPQ+vnXkBJ6fz2O9fBd0h2YcbjFhj2R5e/5dogVIjXksf42QeDAHx2y2EY9ZFnM/O7c7tXTmG1guyvU+8H1NvwAswyhRQGRZx7MR9mPES+PX/7leweuVlfOZTD2NhoYxUwG4vSdS+sAZ1k+K+i1z1CEjfCgAHtAdSxvIHAWD25rSvAfd/Y3R6LTQbHo5/5KexvL4MjNpobS3jzBsv4uLmDWysryNXYJ7wGIuzcwj9EFvbVfheGgt7lvDJL3wJ4fQMplNptC+8jOG1S1LG+glf9TP3eSRvKnpR0Sy2X+M+L97b23Jo7jpbWwYAf/P5l3G9NcLM/BRqtTrmDpzAlz7/aXTW31PfX9FvnJsm/XdCBIqKbK5STKeZPu7Du3EN0Vuv4DvnLuHaOMQTn/gYorVLePrsuxgVS/iJv/kzIr+QJxrHQ/H/2wSAn/42gkwRs7OTePWFV4QP3fXwfTh01zGRYXZFKq7PY4QL+76tAP5+PdFuv88P5Qj81OePoFFtatOdSxG4IuudGWhkMfewvlHB5iabKGNk8lk1OZqdCOkMMyN8xxpncyxwDz7mN9pGO6AilCydgHbHtNwjEEbLQVOAZVK+VLzplAdmrMpiS7laZu+XziTFAifoEefamXWlPQDZCjGDVLNlIMBqwCqVLLSzsmafqahYACUFANOaVQ1JUU3YwLJMKp+clpGPdKaEp37pH2B7Yw3f+tPfRdSpYzRoKwCeKhx2H2WdSCsPPYgINAwEnHLhSzFbrpBTMZBKMhuKG2yyd8wKmmAFwUcCcL0eGw5sCPCzrcnGZlCSjR42w2hVMaTayRqTUo1EkRpQyh2T8oiFhI+hjomsNlOn8N+pgqZOrUO2+wBIZfOyeV5c3CeF7bsXLqJSq+v9+ZAsZAjUUbliVri0WKa2k0AJ28KcI3ccPoL52QVkc0VZzHQbDbSqO2hVt1HZXENraw2dWlUgM4+FDSU22fpSC1I9HefAEcgZo8fWEh/azFQgcKHGOxv5CSTTWQE+BMOSuRyOnrwLE9PTuHp1WaobKoFplc1ryeaa7JpZ5LFpw9zVYYQMwVKMBE4n2SAHGx3WoO4QYOc8TbJgHqmxzGKYzcXpuT0ozMwiLE8iUShjgACrm9t48+130Gdh7CfhV3tYvrCCQZjC9NHD8HNZgal+u4OJpLHtr1+7grDXQyoB1GvbaDarSCSZH0u1aRKNdh8dskVpYcmxH5uSusAMTHIZh8ZU7Ea0xxNejSyZ+rQYzKawMezhxnYN/REtI8nYHEntzIcziRRqeFJ545q/pqjp6qHO5pSU5qOBjRkhXUqIiV4SMvdT2kjwoZvLpkGL2FaligQteWU7HCqXdUDSxjAyRhZzEmkREtAmlraRWexZmMXm9g1sVzY01stbW7i6vaPmfLkQwkdbQC8tyQdIoVozK8KxF2FxcUJA/OpKBf1uEu0m1xAqC4GZuRJ1i0inec+ksLlZseZ4lrbVOfTHQ9QbZifPtYYClSDRgpekApogDMHGJeTyBxGmJuGHScuD7NNanFHeTfSiGgKvZ+oRfwebjffVUJwozSER5JDLTaNUnJf6tz+gQiaH/pB5vtCcw5jqtzbINyCoEXhs9NHiNgeuZKx6lKPD+59zis1r3tdU8ohhaE05Nr7VmhRwaNmGzNXQbeWAml1mrVMSxQCwyrtb2H6O7rpbKGk/cgsYGgOp8UNP6lJH2FBh5TbQVuzdVAoLoLZd3a6yVBpkB0py7hKGYhGq9U0AAi1/A6TpBCALaJk3qRncZ17ekCSModwMONd6AuidUFKgnFMAE7za/VQ7X1PzxsplZwAWMxTj/EE3NvZSWvfHxl3uvIzV5M75lnO1AMPdr3hMND63bPpVH8efIQzabG93gXi+vbP3NBKl2WnFmLuAbqdUFpjuNoO718b23zfP04EF8e/LDkukDFGk9AwhgCCIXBtlZ9lNBSOtNp1tKJvVUttSjbdrB0pbY6cM4zHRlstlSdtm34BTrsNUD3LeGHhLFmucE02CGG2lTQ0qEoAAOJf/6zEjkWBKX+uTWKyxIltZnkmdutSqDgTn/aNnn56Z3OyPBHju3iuac74sSw3QIMhgVqIirICKy4yOh3/ntVS2ZdTD1NSk7K2koL5lTGIgLbbj5ZrabDcFHvH5SWWVADcHyotkpvO0Z3u700Sz2zRFteaLNSw4NiQ2TU+UtQ7HhIQmwSKuyswyJfinDNcOdnZ29JosQR0qpR0wyfdS7jFJWbz/3PHz36UOk/LRyAJaYZxdeaz84zHSmpTACr+Ut9lsCkygJbjAPweyEIwigEQgPl8oIJenwjnp1hSzWDU1Lzftpoyjuk2bcmU8my0WiWKjkR231N++r8/keisFIq3I2UghXSsmeqmxYsrlGDSiioeNMT7bmJVpCdusDflcsZxizj+CZcysJ8O8zywMgUm0ew2BYWQEKZKYcjkpEHnurDs4j2RrT8IBaxPGfoS0Ojfb3RicE5nAkRD43gLj+X5UX6uus6xqKY0JmDlCAsmFHH+SBdNJq411DaKOnY+7blIZxFZ6AuBJ3LNmCT+LymteV94LMSmCn8exJig3IJtd52DkSx5vbAescZb9GusIutmk4ckqnvW2AbW8z2MVP4+V4BPXjxi0F8udz/hSWcfPz4zBOtawJOKxmUawi2CqrNCZ3xuZ2pvvz9/h3OLrC7TWzpKwYgBWfM/z+tJxqFgwBaqshakkpiq3x3XBQ7FI8hXJHQPUqxXLHm63RQbN5egok0Yqk0bEbHaC9g40k50yle0kzPR6Aj2pEJeaORFI9WEZsjx31nEtXa/YaUFgqBQfQ2UK87oQAJ+enrZ5Mh7J9syIlATpLH+W7jPMb9UzVjm8ge6tOAM9JnZIFS6Xma5qBMtkt7VEivS4IaL8aj59x0iOgGndpzkpCwzctbUv3m/RHp1rYGylznojQbtmAr/MOOMzmOAim0wCgEeqR0jqIIGCZDeuap1Wx7ls+E6VOlBzjPdfqZhH0ieAn1ADnPswxfaRwEvlai9SPjDVqJwPnIdp2ob3epobaqK6zF8qbS3f92b2u/ahJMouHMPHTuzHtBchIsPPHlY293fJUzENLv6xuXbE5LndaAvF9ySRHOzg3BvfwTNXIs1prsP1WmP3mcf7gs8UWmbTPrDTNIA9BoD5zGM+MwkysQMGr3dEAmaa+1/e90ntHWUv7whOHAMqbk7fez/u3VuET5BX0ReuInBRFFpvnWuJlYvuBW4+qDZyv8YqTuvg9gV8/Zlv4Ts1PkcH+Jm/88vfVePc/svtEbg9ArdH4K/qCGQ8DxOBh8nARz62Lv0BnQx3kWuDEVbpMPM9PuOfHiuhNhgqkuHEqWPIJzy88fYlNHpD3P+hB3H0rmMCnRTJtBvfNMKV8+/h9edfV15nd9DHXXsO41M//zkkyhTq+IrmMTc9U/pZdJGRVflvigO6RQFM8qMXZBAWqACOAWAj6I2HXWxefgW/8zu/iW88/Rzuf+AkPvboKRw7dtQBwDddxLT3dXvRW4He+M+3DkP8b6wR31/v4Mtn1jAxtQef/viTuHbxaQxbV3F1Zx2rG1XUmxU0ux0sTs9JjFDZ2ZIC8ujSUTz62M/igfsfxPuvPYPlt76DYo4OhKZ+Vs9D4iRnV8t+r2KEJMNUdCBzgGMHsfj4dGwuRmcsADgPLz+PRGkJd3z4C3JU+cq3X0TU7qKYHSDRvoTMoK26kEQuuSvGzmhqh5jqWPsdKVnNMQ1BEunCJMqHHsPsvgW8+fyX0b9+HsN+pGPSt3PacqZrsoNW5EeYxoGHv4Bqfhr/54tfxfKVl7FQLuCB2Xvw6p/935j+kZ/F/FIRNy6dxSjsodLZwsBjXRvgw/d8FnfvOYp3b7yHNy9eQLAxwIn5vTj+4B1o5jrqpXX9BpYbl7GnPI/hoIZ3zm3idOkE+tkIyZk8Oogwl1nA1doyXl5/FduNJpZm96GYLuDS9Q20eztIFvI4MHMQ7WGEVr+HmeQcjueOoCdiXRr3Fg8iQUJlkMJqrYkzL34Hs4kAc941DPttAcCjMfv1HC4bNwOB2dO0JtA4TKNJERNdjdjztXyxm1EpqntiK20DgHdJ4YoJS2CcyqIxyuPYnQ9gxk/h1/7b/xrLy6/gqU89jMXZItLBSOIb3TJsDMZfam4RjXAA8K0gcGwBLQW55QIT8GdvSApgkNQ9Qjdqo1Id4sCHvoA/+sof4exL38S9J44glU7izQtv4cbWDeSKaUzOMBaQrm0RxoMA3jCNPfsO4yOf+gXccc/9KGSyqLz5LUSXz6sWZD+C98DVq1cRdUhoJbo6FqF0bs8i5ufnduOvrHdle+btbWYAEwB+BWutIWYXZ1Ct1jC//wh+6bOfRHfnqqzm6TJpfWIDWq0WdzFmrtfkDbvoL7+P7vnX8co7K1jzizi2dwH5UQffem0Zw9IkfvTnPo98ieCvZSNRLGdq7REqm5s4+8y3MRiHWFiYw6vfeVX35alH78cdp+/SvsiWG6tl42sb//02APwDerjdftsfjhH4uc/dgc2NdUStliT9k6UM5qYntInf2alKRdtoU9UzRDqfFvM56pPBzvw5ssaMYc0mAe9EWWZyQw4PRTX96HFPVRHXSVqHsSlDS44IWVok52iraGAOwSpbhow9TdDJbAA92VMx45Psbzb7qMYluCoGynjgrL7M0jDqMfdojG7E/w8x8EJ0mbPbIfPHkw0xGxvNJnlDtDwj+OujHw2QDTN44N578cW/919iZ+M6Xvjy7wGjSBawYYJgqBVPzASuN5tqJsT5cQS12cRi85LWjco1lJVcGs1GXYx45TxlUrIds+a0j3q9JStojg1ZXzy/UqmIwZDZbcbWMcUKlVDMADaVEv+djWCFyPd6qMuKsIl+tytbVQcXKWciSKdlN1KpNzH2QswtLqE0s4DZhf1YXrmO6+sbUlKlQ192uWZfwocIM8LMpm5IdXg2g3Iuj8nSBA7sO0htMXZW1rC9uoJOdQfN2g4avZpyBgmkxAo8IpcEovngFoCuXI6xbG6pMKWakT8y6xQ2pNkIp7JC3RaEaQKRCUQesLj/AI4dP6HcqivL11TkLe7Z44AKU4OJSOANgUEXo14Xs6WiFA+jTg8pn9eDY15VEz1MJ5Ar55AuJVGanEBpYlIK5N5ojGZ/hGqni1EijZWtHWxUasiUSkiUy6hWW9h84zJKySIm5vdgOxghvziLrdU19LYryI+ZeZ3H3j2zaNwgs4vWiMy7a6FSrcvaxPOSWF1dR6PeEAiiLDWSGpg7yCbbgHYvludGEMeICyz+UhrDqNdGZ9iGF5DcQGU51eMkYRBUovWHoYMs9gksjgKzs+20u6orqWqwe056ToyGfVlsk0EqG+FxAiM2qF0OWqVZ03FRadZ3maZ0BugNB8jyPnYq7vLUFHLZvADgqYkSNtavo9HcQbGcU0Hz7rU1XNqqqRFaKqbQ6W4jnfeU7ep5aURdWtPROrGNTJYEkUksX9tEq0HFmwEozMbeu3+KLUZT8hdKWL66KuCJ9qOZYhbtqIudahMJAsA5Zri1kMkOUZrKoxX1EA2SyGaOo1g4gjA5pSKNVu3sqPWZEx700O3sKBs4lytjGLRwY+d9FVcz03uQTpWQTU8gTJTQ6VJxx/szg26XyjtTmQQ+WYk9pMKxmuhhkEa/x0YrnQqchUzAESZIZ/e2R7taKmKk5DQA3zms3Kw9eay3Wq7oIlrOj8bHKR13Va0xEhn3CQUu32x2qhnomoSBbFtu/bK/sehmczZmDKqQdi8zENr9XgxiOmZhnL2b8EleYNanqTTZOGYRx3UtyfNm856bJ6mumBVABijQG471HY1oaW+EkJuFn23olDd9KwDsQFYRImI1dLwpExfFGNXWLDcXC5FpdFGMaRoXlNpIEnB3YIuygWOlsGu2q3EvEI1jH9vg3AR31WjmhsNdSr2/uKzuP9unGCB2C8hu4+4uP4HND2S4xE3c+Lrf3Hi7bCbV5kbi4fNa67lTR2qeKO+XbhKBXmPTyK73LoDuLLwtqsEBVZ6t2Xpvbars2KXCVP6tZRASTCHYGIOn2vw4oItnzuca13padsqWlirRkLbKgdY9WXE7oIxjTMUgP4NfvHYEvMhyFVhMgMMxvG0HbhvBOEdTexYxu8nINvUiP5fHLgKXyxMmMCMVpMt3JPDC1yrjkqo/Zu9SfUu7XqkmbU1iVikVaNykEWQUwEyrYQJ4jhSRSmX02VQ595XfbMowAlEEtjJpum6QLc16iefuo8OszcjAS445QVlaQMcWv7J1dnbrBE44vpZha5bRvDR0BbH6gUQrQr62aSKgRRCHoFWxWNwFB/kzAzFc/q9TssbWUQRm2aDg+clGmtea4CrJSXTnoFJPakAjBMgCOp2xBhSA6k5F11EWrNmckQGcUt/OZywVtXKl3XtLNZg0i2CCfzwFZQEHgazO48/hmJoTjdmrsilmY04lHjOsTLGuLFM9IjkPQz33eTwi6o0HUkCanbKBt3x/qV3DUM8nPuOUWcv5SqWw5rXlgJJAyTElaK15ILDJ1Hy7ZAffM4tg2vQ2GrIEJwhk6t9QtaQUeqwDAt/e130rx8xlW9FSm9+8opxHmqcpRi4UdY1l8UvwmurWKDKCZTqNFEE/2uNSaZ9Ma3z4GpVdBIrHzCCl+jhAq8O8166aIATqtEJonbbP433L47Hsa7MU5nOY943UmQ48Z20Y35f8GQFngcG5rAgHAlu7XX3z3uR5yCo8MjteAdoJyx3nGFM5zDExZWRfgDK/COITLCOhT6usrMezAmxJYolBdqnSw5TGpd6wbC2RdEha5ByTQ4Pl/cpdRqA784I7mvemTDAmupwuXKa4yBwh6wsSQWwvw7gZ/R6bM06xTRt+vq+uBxsrckyga0reiBKdtogIvIYCdZ1KnOdvjUoDLiM20kgwo1I6wXltZB+RRUlo8G2Oa6xZX8hGuLNLCmrz+soRyIp//oxzkWSRMQUNyQRyeboaFVCg+ppzgK4cIr50ZKXNeoRg9szUhK0ltyCT1VoNlRrjVCKkCG6SVJghxdEyi7lGyq7ZuS9QfURFNq8HiSG8J9go5+fGCud4TY3V9Bob53pAgiefV6ypDjz6FD6/1+zQv59fnXf+AP/Fn1yBn0yiVmcEC0kLPYHqXJt5TWlZnue5UPHf68vxhdeY60o8F/j3Qq5o9xMJsCSh0F46k7HaxinDuQawMdjpT+Gnf+oJHDfOwPfxa4irZ7+KL1+3Z/S9n/7M9/G9b7/V7RG4PQK3R+AvfwRmAx97Ql9OU99N4/3+HltvPBYIvMla4t8gBP6Vg0Wksyns3z+HfbOTuLSyjssr2zhy1x148PH7EaRIZnIAMHs4JgFGq7KDZ/7sGVRXtgSuzWZz+MIv/gLye6YwCoEUieSsNJ2ogifJHWtMAufzxKxq3T6YnbyEA4Cn9sNP5eEnWI/QZaaLrauv4rd/+7fw9a99C488dA+efPQk7jh2dLeOjRXAtqUwcPNW0PeDWcDcj8UMaP75wkYfXzu3jWy+jA89cBJXz38F5XwKm4MR3l9+DzfWLqrGRrsvp475yWkcKO/Fgbk9OPXwF3Dinrvw5iv/Cldf+w7KhbR6mKy5Lc7GSOCmpP0AAKwM4J4cQNQeuRUxompUGb5UMOUxTk8LAD76kZ8QgfDrX/86guIEMK5hvP4uSuFQMQ0xAKyYOedEZQpgU/K6ZoTVlYkkUtkJFJceweLB/Vh79wyuv/6sRDgWJWPfRpo11zQKlqQATmWx/4EfRzU3id8/+2dY27iKolfEsfQM3j1/Br35RUwtFrC0dDcGnfNYX3sHrVqAZm+IH/vI38Sdi/vwypVzWK/W4K33cHRuDsU78nivcwEzzDvOjNQDZZ2yVD6EQuij3+liu7GDVqKO2qiGdmuMcZDETmMNXoo2wzkMu0ls13bk0BiGtCQPMAg62OlsodrycdfMw8hnAkwnl7AwnETeS2EyU8Jmo4OzZ17AUiGH2fFVjIbcq3kYMI5tFwC2noSpgNkn8jAKk2gHGaDVRjDoIEF1yi1fAhPlrmSRL9y72dbF+jsEcEchAe8yDh25D/lmH//sn/wjrG28jac+/TAW5qkApmiNLikGAMe9HL4PM4RlAe3AX/a5DYG2vYfHvj5/JgA4oevOvTLPIVJkTws72wPs/fAX8f619/D1b/0ZVi9dRJ0CqoCE/B5yhTTm9+QRhAPFfgwjD8NugH17DuNzP/l3cfLEvYhIfl89h9aVd0WaJNFh/foa/vD3/wDz09PqB9MlcbPZxsNPPIb77r/H8qq1D3Ed4MEQW9sbqFWr+MZzL2GtPcLc4ix2alXMLy7hP3zq4+jXr4ssKADYAb7WBDRyA0dffaSohcGVi2hceAdvXVrBtY6Pk3fegcQwwstvX0IrkcenfvKzmJybNQdSkRUDiZ247+Q1a1arOPf8GVx8fxWliSJ2buzIpfbu+0/ijvtPIUlc4BY3hxg4ji//bQD4+/s8u/1uP2Qj8KUv3INWYweFXAKphCe7Vm2yE2l0mQtECy42S/oRwpTZyMUqNBUPuxYLxi5js9KyE30pYa014VS5ZD8rQ88a5MwFTaUIhBAgYfaX26Cz+a2mNJUKptTRk9llNRKkSqYIAJNNwyaYyxlUkyMhVW292UGt0UY7GqA7CtDuAY16R6Cd+mZSY/SkFOCDis1aWqeUsnkcPbCEz33pH2JzfQXP/vFvYdBrSMUXeMxDYJabNYcUTq/sRVO0KrKTjWrmV2WyssrjMc9M0SrWcoBpwjAYRCiXC3p9q9lGr0s1BvNL2Qim3TObYkk9bGS3RtCIGWwOYGDGh1k4BDpu5qG1ogiVZkvNGC5yfskeAAAgAElEQVT0GapP+XuuCUElLYFj5v3Wmm3U6eyRLiJXnsHswgH0BkOsrF6XQpUgDVXIloXIJjeZ9n2x5ajSy9JSmOrOVBbN7Rp2VtfgkX3VizDuR+gwHF6Sm6GBUGzAk7em4tWsZ5QLQACTDTs28ah0Cmh/x+arjwQbsr5l7fls0hJ4oMqZj9pUCsWJKexZWkIilcH69rauwcTkhKzJeV058FKHYIDq1ia7+0j7AUrZAvqdIXa2a9jeqaoZXigXMTM/jTAdKteaIGunHaFOtdjYQ748hUyhjEtXV9HoRLK5GyRGYkpVLq9j38J+BNks2oGHEUkJgyHCwRBJFhjDPgr5EMf2TCHqddDuRWJstrtsyJKZyCy1oRpDcSNvwPFjkUcwTOoxz2wsWf6RCRow64+gVSCSACHjIGCRYQp2qdhYHg0HCGhz68pINgClnNRc5WsCSSnZZFRB7vE+7cs6RJOTudm0hiQwT4aGwJQERgybHnsY0maIsKWUXUPlExuJK8D+g4dlN8hieKpcEqj6+huvoNGuKOfi3asr2Gz11VDMZBPo9qsYB12MpLRkczdEMZcT8SKT9pAtTODq8gYa9b5yvUk+IaYyOU0ldYREkhaPRaxeuyGghE3rXDGnhna1XlfzNUUfc4/uBcxYS8vGpN2lcn4fMumDCBOTKmyo/PKpZqb6a9RAu7sNusMnM2VEoy4qrS2Nfbk04yygS/D9HKIe7xeSJ1KIelRO0YKQBJYREj4t4EdI0zqTyu8+ryuVZ7wluFGjl4EpW3Wfk0gj60dTbhriauSJeM3lfRSTT2Ir9V3Q1ilKBW7GNs23AJZum2ZvGW/atCoac5X2Lbvv5UBce62zV9lVzcYGLDcfjMa6tSkUy1JisIDrPhu+LMR57P0Bi2pnW6wPIKAkPqU2QLK85FxjcUs7oDFVqgRROWfN3cG+LSeHf7TjdrbIYgU6kFqA682SkIDnLvlh177Z1Ig3GYT2+t3zds+mXTDXjS3vIWMwxmxEyxEWkOuORfiu7jNTJuszBHbbt7G07XTisTeA3ZE43MaHbgfffdxmd60aPpZqxyAuC3KejwPvpTbVcTng242eNpju+GIAQLajUqPZQcUKqHhTO+b9LxzRbWpddqyxrW/JgYntm6gGlBrSNrLKCnVZiSRLxT8ze2IfvnLP4xxiA88FNCvSga+3fEM9n2gJzMxU2mA6K1UCAQSzRJhhLqhsgfkezK410Jobczbp2SyIVdF8LymSOaDcpIs1a9asymV1GaYEuQhmcIzIlOfPeYzdbkeENZF0mLXe7SJFkNJZ6hK84pj2BxEird9G3ODxsrbg+k3wls/AAaMtnOI7EMnH1gKC3AY62bUhI5dfVDzyePjsJAueSrmYtMBnqVS5t2RQ8u3ibFKCsPySIpiqOz7THYs+vrtF8HOAJOtCPd95H0uNaXbb/HfOWjZsVMcxO5lqbJFZrPHD+oXqQQJjqmVI+qJdK+2IZe3Ka2OqSZ4DST0EwXjflCbKAkY4f2j9KzWsA4lZ/0jROBwIEOU4CBQlIc0Boe1WS8AU38s2wLTCYh5w5ubaSkCt15EbjWzJmaOkXGEDZvlcI8jPW44qYzVn5GhAMqIB1Mza5fzguCqygypRR4oQqCzrX8ux5bWRhbZjMisnmZbFgS9CgbKvHDBKlTHPnedoSvuuQDmRIzX+sZLZbHGVfe0IKzEhw9YlIOnmmoHftHQmI93GmveW1gLmi6aSUt5GylC2+0nrBdUtTvHPY+LzlteYY8rrTxCPIDTXDpIuqb5tNVp27ZJJHbPZ5BKoT6JULlmdH9A1x86D9zcJciQ2SAGaTuta8fqaetPqTKmxPdb1vC62lsqRYEzFO91z7Ng5Jhx75tTyelFpKdtyOqHAE5AZK6w5/upnykLQEY1ESDXwVypcAvU5u3eMYGDW4boz+eeE1bSynfO47plNNsFOy0fmfUsVij07+Dp+Kcubc8lZnMeEJH72LkFobOses3e9hMuA7tA+0OYL1wPORb657LwdkSbPfG4SItod3XdcP7j+cfqxBpfdOC3ZnSU0Deu6ffu7wOlMTlm0aQKVYWgkVDoKJJjdm1EkB4+R143AKOcpiQk8BxIF+M35ngoTKOYycsDg9TOlu4HPfOYTwGbjTnUOn2PKhbGGLsdHczEMUSyWdq3taUNO4kar00G12VC9fOJTv4C/dcyu0ffzq/Lun+B/fOa6VBU8H46DGp7O5pH7LxFUnLuIiCvKt+7JTUtrkWsSiyBNcNvtL3lf8b6hkpzPFxKDjGTGcZnHf/ClL+KhwvfzbPheES699Cye3eL6F+HUJz/9/f6A2+93ewRuj8DtEfhLHwGqgfeHvtTAP8gv5gCvDEaoybnmu79+9c5ZLOydwoOPPoD1tXW8dPYNpIt5PP7xj6I4UVIpzH1IXI/ExFw+/779laex/OZFNDodlJIhPvu5n8DcPYflsEab2FgBbP0Cq9NvKoAd05edICoVpQBOI1WYQ3piEX4yBy9MI0zlMRx2UL36Ov7X3/p1fPPps3jkoVO7CuB4zxuflfZ9t2QC30pk3t1Tx/sX19tlXXVxo48vn1tBhC6O33UaM/4Gtm5cwlvbN2T/XEyO4FG50xmjXChivjyNg3uPYLo4hf3HH8edJ+/G62e+gkuvfVsultm0ReQZwdvqKvUH1Cfg/pRg1RCDXoR2ly5vfcvVDa3HJQIoIwx1wUKpTEfJGQSlvTjy+E/i+soV/Ivf/J+RntyDVqeCyaCFfVNZzM3Oqi6KATXWYKx7W+3I+tTMYmVcTzrQewtkz5aRX7ofc/sO4dXn/xWw/qZ6d+ypxTbS6qfsxnixR0JdTBYHCABnp3C2dQXXrl3CxsoNpCs72Ny5jqB8CPnJKlLp/Th9zwmsnX8BXieLS9tr+MKP/AwWS3mcefc11Loj5Psp7N1bwORSGS2vhU7vGmrDVbTHI5TDRczk98IbR0hzqoxDXFx/HVF/C+XCEpJZih82sVLfQHMcYtS1XkazTQVqErlUGaX8Ajbq62h3tnFy3/0o5AuYH+3D3sw88kEOO4MetrpdvPCtZ3F6chpzg6uKFJRoiI6dMejrWg3qYahfxN5ZAk0/iXE3QjiIEATcG9O5bIRWp6sad6dSw9WVNYmx7jt9p2pU1ecSEQcYp9LoeWUsppcwfPM9/PYf/jPUx1t46qnHsDg3iWSsABax3xyOdiOAROqncyUdbsYShTGjl7Ub9z+2v0iZUlj9LCMTa69GYLrbxY2tCNHee7Ex3MTa6jLee/UlbG6syuWIvehsLonydBK5MnN6h/BHRBIyKOWm8dCjP46HHvoo/GwO6c3z6GxcxqjThReMcf6t8/jj/+vPsX92endvWG1HePSjj+L06btdpCUdSK3vx33ODjOAKzV84/kzuN4eY3pxBpVqFXOze/AfffZjGLe3rLfhnPeoFOKdxd57wrnrjHoddC6+jc6Fd/DeygZWugmcfuRhJNHFuVfexfXuEE/+6I9icWlefZFYaMFrEkcoiWDf7eDCa2/g3Cvnsbh0AJvXVySwOn73cZx46D7kJ+j+eYsCWNGSt2Sd79Lcf5Ar/O33vj0Cf0VH4B//8meQTfsoFkOEAU1uzbudyr92u6ts1EarAvjc/DP7KqumG63h1LRSXhebw9bUTYTGgKfVHkEs9qMF4rG5J2tnboiZLUYbV7L5+VDkYknFilmb8r25J1bwe4+2dGabyBudDRmCzAQkqUoQyMjmtyzSyLDhRtxUvlyITTnmod0doFppoVZtmoWZGl5sUhnomEkzT4yZnz5yqRx+5Bf+E3RbO/jOn/9z9Hs15XjSkqLS6GJ7p4J2q49UJoWsmnRsFltun6ykZYFtOXdSiqTSsgZkQzAZJJUNTIaXmjtUGg08FSBc7HmOBKU5Pjo/Ze2ZTSWbVWTC83V8qHBwCf4yj1TK2sAazgS65menkUqwicvM2S6K5RJob8cGkLKHhyFW1qu4sdXA3oPHsLB3CbNz83jn7TewvbWhxZ0W3HyAsWHV73VlRZxJhWLosOkUjAMMWl1Ub2ygX6khoHqA7B0qqgQysvll84EAbpvZCQQvlfln+Q2aQ2o0DWShKKXCaMjYCRVLbPpJUUHigADvAN3+QGqHZLGEQyfuxJ4DS7i0cg0tWsTsXdDYsgFEpSsblmur1zCibSUzBxMptBodXF1ew9Z2RY07AZ4sFJnv4IiJ4hWQEFCaxIm7TqFeb+O9Cxc11pzsUzM5rK9fQ7vextKhIwKiyeZib4r23WysNutVsbdoqbxYzqE8WUaHhV0YYqdGK8S0bIbDgHaa1uBiU2jssRFn9prUrrD5qzmPQADhOKDVogGtHDfQJJs5FrRDYUHPzD/Z0NLi02yCCfCbQM/yz1gcBSOzfx327T5ldt2AA0BcWMAu9D78O5twyuju0SI6KWcAAkBkgBETIDEgbmZR4fDIY0/grrtPYn52HtlMEr2ojVdefRHrm6u4vHwJl1evY7sVIZcvIZunoqGGgd/CyKddKdeXECXmBnbqyCSBTKGEtRsVtNpUGzH/MYVUZoxcwcfYp13mSOzDzY0qhkMW2Vmks0nZrDaaVRRLOaQzoUAXqtMENgRJRP0QfW8PEuF+JMNpZdsNohqG7QoSwxYyyS46vQqZG0hmp8DWcl+WjUWkmZMDkjPs/1GPCkHRQBxjkWA8CyXeB1Sk05qcGw9ONxJFrOHM5iHJHtQ6ijmnfB5TbfNGjPmM+lVJ4i0rlfeKCUYdkOiYcLbZick5pgjefZ0sc13xukvPcZWwAw2ldoqlwTES6VRBAuGcxeDuZtQ9+3YZv44YFDfhdyttAYXcvDi1qIMxTYFnr+acN6sj+/P/y957BslxpmeCT2VWZlWWr+pqDzRMwxuCBnSgGzpxRhq7GkmzI82OYt3d6mJ1ir2I+7H36y7i/lzExe1qdaFYjUa3savTSieFdjROohkM/XAAkgBIgvBoAO1ddXmXZS6e9/2yuqnQrxUYmlV0MxCE6c7K/PLLL9/vfRyBJKOtkvHg5QtIzqLd/GdgV1V+BraGxvZcrIKMdZAZOVVJEzBQRHaglg4uVbMTdasegFaST/vXwLDBpleZG0YVrYAzFfQyTkZFGtgvShafEKT1mQusjwUENorWwZAba205jsn91Q22uc4ALDIEAVUVmpsdjCFP0niEq1pXFUYG9Te2kGaszf3h+1aLaFUrihKWIJuAj3zkFcSW47Fzb77U1lvHTEAc+Xtl2Mv0EcKIFujygATOAwG5wdggCwgCWsGzAU7yC9dVXZipOiWIRYBALJpFnUlFp2am8vdBxmigyhXlrmnMB4C8Rit05ef5d6KEY0avAW4E1DU5p1Ti8gL4vQqIEaxVsJNXT2AvsLmmYpMAEwEPS5jLPbEGbTdpUx+V2kOefqPEJoAuSjfOLSH6aLau2HwKWEiQnCpEguck2al6l2NA4I8KRd5PMmE5t3hOtMFNUk0Zj6NeUxCSIFVgGctrkLxSc+1UEgaREhwzaXk4jlwT1ZU8Jj+P4yVALtW2DW60Fezh+fIdzu/jv9OFhHEFBM0FDO31xGpWjkMVYzC2AnjwnW4yWznGVNn6vlrBElTxfdQqVbGkIqhO9a/YUjN/lcAIVdZG4S1rqcXNtdqU00GGtSpBE9pNU50sTSFRIJsID8mB5awk0OKpNZcQAzpo+k0BIqVR0OsrkOsSiFEVMwl+4szB/DQhrHTFUphThNexsVEaAH0EcQiEcwxY1xEA4/iLYlmsnbUGYqQFLZ75fQTDSf4jEEPgVAA95kxTQUkQ0wCv/H8w52j5HKz1wfpMoJR5yTwxIUIYK3DW0gSROdY8vuYnU/XK3yupQkgLrOf43vPbCLs20qm0gH5U2tZoeWsyhvl5PAafSwEdjVI9m83KcxOws0mO5HXwi2pRkgd4LwPFc5DZurGxMbBrb1JhatSpAmobBbNYhdPtgyCoyZCSZ1kympVMxe9h5AZrYV4b10mqkGnjrc8GnVN0TWUdFoDTBGezmYxm8pKo2KiL0wDJmNqQNfm5na6qpYVwUpfM4eDZYrZtLpdTFTrJc6Eeqnwmm01V/Mr9UCcKjovadqtNPdcIWcNIRjDq82BseK4kQfBnBGAkoSJkoVIpS3YvGfzlclnVycbpgDUP9w60qiY5l9fHdyMBUx6DdUgqmQLvF9cQAtwk0HDttSMuJ4MquwmQU3kPS2ybh7JZAXcJuHpxquI9pBMJUbOvra1pc0fWFM1sTyQTck/q8vz4CJv1hc4Ocl89b6B41sxcXX8VENX3AddTPm9CJmG2cSIpADbHjuA61ygWEqvFIhzXw4kv/TP8D4fvOlqK0uwZ/ME7s3Lt4oYl+b6abx+o92WNM9benG98trhuk/xbbzXM2mrqASF1EiBuyZqqdp1aG9D6mqRn3jPLnsKvfOMLuF8F/nfxq4oLP/wjnC4mZH4ce35bAXwXB3f7UNsjsD0CPyMjwDU1EgphLGwhz1p1wHi++ydIdd6M38WG7N83v373qb144P7jmJudw63bi6i3enjwiYex99C0uGRtBWwD62bZLvWBhZnbOHP6DayvbSAaAh579HEcfeYUQlE6BrLOVQKm1EFbMoAH7xTu4QQA5vcyY9SDmxhBND0Gy41JRFzYAMAbsxfxB9/+v/H66bN48NH78MzDx3Hw4IEB6XnrNX0SAJbq+RPX3PZbUh+VK2Wsb2yIk9FiuY4fXZ2BH/ew5/FnsatTwOJ77+LDOzfQZb+408RoJoe0lxJQr9mg60gduyb24LEnv4HPfOYZXHnnu5i9eEYAYMaVBQCwuHUZAFhssA1AzezhtbUNfHh5DrPLG/JuHUp7yKfjyKXoTuLCcy2pf0NOEn03DzsxgT2PfxVzt6/h//39/wO1JpAZyyEeqmN3Lo6xkVFxgZQ9sBD7unjnJz/F2fOX4UajmBgdxtjYMMbH8+KOl04NwUvkEJ+6B6NT07hw5hVg4UOEeqyPFayWfsUgJkoVwDw81bVTD3wBK14KH/bXkY+5+OD8BfjLM6gtrmKJTlR01Io5OPTQc8i359FsRFGptvD4vQ8hF+nhtY/PA94QPBuIpXtI5eOAV4dnl9DoLaPCPaidQq/VQ6k5DwdZUeyODicRczIo+jUsV9exUlpBJJxCNjGEXj8hmcCrpTvw25zDSfR6DhLhBA6MTGFXZi8m4+PoVknygwhJ6NLJ3tkrL/8Yj0zswJh/Q5Tn3Hf0enTw2ozBkjrd7L2pGKX7oW+5aLVqCHUaCHU6KJQ2UK3WceXqLczcmpNuwka5jh0T4/jFL72AeDRsejs8rg24UbTtFBLVFCpvnsWfvPkn6CZ8fPEXHsc4AWDTv9P+h+512atjPV1r+CjXulgrKj7A/1N8xj3l7qlJ3Hd8D4YJVMoz5kgPRqK1CHAy2q/ZxuJaHRcbYcx05rB45zpKt5apQ4HfbyIcchGlm5HXQTLHvUgICS+DoWQWO0d3wLJzSExMIrlvGtOtDWTqZclgJnH68kcX8b3vvYixfFpFFO0Oqq0OHnn8Ycl7TmRGEE/QeaaHeq0i/eZavYxKsYTTAgD3kB/PCyA8OjaBb77wFEKtkuxfxSWSfRz2q9kj4m+532jUUL5+BbUbl7C0sI65lo2JvbuQttu4eOU2Fps2Hv7cc9h3aL+J89I9igoLlPAf/Jn7g7kbN/H6X70OiyI29LCxtIKdO8dx/NRDyE+MBY0m3adLf2lzudmUe9z9NX37iNsj8N/8CPzp//U/YmnxFpxwC91ORbJAJddbpXiw3T7cCFWYDMS0YPcjqkIzqiaV8yizShrATK3ki49ZgqI8IgCrTRcCioJtWGyw+ZJnRsYJ85+oAA6z4BFwUAESrgcEUtkkVzuPoJjpIuIYhQtZ6W0FCSPRuABdhSKt9Brir8+mA+1AmLkW88gWYUNQbVXYZBXVIwHFFtVEXIx7sN0hvPDrvwm/WcL7p/9YwN9ep4KOX0etSctGtdIkq4dALVneBNKk+cxjW2FV81Ld1KMNcEbspaUJwheyo5a6bOTS9lnAIKNkEUy758NxLWlecgETRgwbNa2mNMukCSzKQCpkFRSKRhNANyzNn1azLqATj8XxpvokloghlvCkQUEghTmrhUoLr7/1Hm7cWcLhoydw6PBR7NmzG4WNNdy5cwuVWhVJAseuJ/ev1awZe2B+JrlZIa79kifW2iihXiigy4ZRuwu/XodFxRGbncyhdSw0qbyijWGXgIYt+XT1Sk0UVrbL79FmF19cNgFkYo8hWxUsNpveXXhUhoVdtHoh1Phz8QQm9u7FwXuOo1ApioKVc5ANlLVCETVpVGs+HFXpLSrCm8xpa0v2Ma3WxB6SCb+Saq+PNDOk08k0hvMj0nhn1gpVQ2Tus6AcHkoLE4xgpxdLyJiy8SwNUyqorBDK5RKW1lakSZxigzPmocMGFhvwzZa8ZHsd5p9FNOOMarYOx5XKt0BNSLaZse4xxTozMZi3JimrYsPBxr+qq2VeMFuQZAz+nNWXZrl8pt9BmEHEBNXYCO3zk9TSnBfO76FFdIj3QUgZ3CBZ6FP1Y172BKv5+bQul+xQWnf01ZK9T2t3siijHh55/Cns239Q5k2lVBT764sXz+PGzCWsFdewuLaK9UoNlhVBNM4s5AZCkbYobGPxBOhj5FLdEeoi6mpOx/JaCdUqG6O0P7UQS4bherR/Lcs9i3oZFAsN2DZzkCHZ4r1+A/VmAcm0CzdKS0uCLzHEY1nJBK83Q+iG98KJ7IbrDgsY0aquoE1Lm/Y6YtEmuv0KemHAS02ijQhoyh2ymImcQb9PBRotUlmAsoghgGKL1YowFOksYBNs7Iuynqo+UVtS8WmpLWOQ70dgn6xd0YzK5kzdBRR0VcwuAErFRj2s38cvrg/KwtFGKe9NkAO4VdEq685AUWyASAMiB9asnwCAzRsuUCkK6DXYlKgCXAA9wyAUGpABYgWQ3KJm1fPhX2hg3eA/ziep8Kl+DCFihzG0YwJTsQi8MEEvo/MdANk6DgEoGIyBnqO+c/Q89PparQYK5QoWlkpYMWCojKPJVw2AAlXV6ngGSlPdOBvV5VbAMlDrmu8NmuyitDMVqIwV74XYrOrf678ZrykCfoatKFg011RjtWz8lFX1ZK4oUN6yubwJEstFD/7MPwX3XWyvaPUsquXNOfXXi5aQl8WB0RSGY8zRNgCtAW3l2OZ0FTz95KcFPIHBNp8q31YTG9UlXJrzdeyMglgoKObEVbG8OX/1n7SWkHFSNNwA6yR36Tol8zyYk8F4EoAy7195Vkx+TLDJCsCZQfYv30MEuRoNAUkI6nCcRSFnnju+M4NzJOgngEsspvbI1YpcR3CvuRkiiCs2uIYMJrmoTlRqiyBLNADBCDLx/cRf3T7zMFVdzLWbQC1VkZJBi55YM7OIEMso/lxTAVklxdFi1hFARwhoVNV1O0LEYeOA62dwTaou7mousskM5bOxdb4SeCQQxOYKr4XfR3bypo0Zldc+bIfvALWh5nuVcRdRqvEIdEieLWu+tto2My/abHYD8JUAMb8IYBF8FHVplKBPW86fcFGcecy2LX/Pz+Q5SHav1E58xWm9GSHxyVj18nP0HKhkpaVyWYHGPjS/lTZvzAazSXhktjFBwaaQCvj/YN0K5hAp+pwXVPryK5fNIp2imjUkEQr8HKnPqCTo02KMcQENUbSyXpFnoq95xgLQmXVRbMPFgp0OCL4cg2MRNOYkd03WKVWBkvzFGjOwHVdSSl/OO2BLK4Nb77coJ9tKcAgAu0BdzHOR9wUViiRNUaUrVsnuALCS86ZTgKjk1SKewFWtURMLaKpnSW6M07rZUQsxfrYAg8aqltfI7+UXATqCsnIczieJkImoOtlxBRAkuC4ZzoEFscn45mex7uI9C+YBgUJpXZp3HZ9fKmg1SsAdXLOMIW3HPU+yg3m/9TlTlS/vB/9MEDMA48V1x6EddVyIofx7nR8E+NROPgCqeVzadtPaOCCC8KbxXoo7i6/PIhUhgTtAl3PKqHyVwEIgU10JOB60iw7UwhwrIbo06gMXEF0HVfVKVxOq6EWJTIKGscoXMFfcAHTtkXXQNGHlzStW2R0BLXlfOQ5iEc5nW0gdalnNdY/3jlbeHFuPNuOJhDoSWWG4VG2HHXRaHMsuwlTdkGDabkrWMZ9n/lky4oXMQBKe2snXCdIKqagvrihqQc4oAFvWDILDQnilnT3jRyIRWfPE0ps1JvdcdCIgYF6tyRrA55CANa+Jz5W8dmSP5eLo5/8xfuPI3QeAi7fewn98b01IF8x+rhlwn/tfziHaYNMtgG8TjhX3smwoy5rK/Y0TligbccMwSm86BJXqjBwKI5NOI5tOI+pE4JD8zBpf1EsZPPrE/ZjWx/kufjVw/e0X8eaKPrfTz20rgO/i4G4fansEtkfgZ2wEmAVMS2hmA9MS+tP44vthrdPDnU73E1bQr/2TZ2TvcnN2ATdml7Bn/z488tQphOmMaPZsm4CtSF0Gar2u38bbL/8Yd67cgN9o4dCevXj2a/8ASNAJiZ0dBbnkS8jGpn8wyAFWdxchMNoEp2JwEsOIpMdgu57k04bdBPxODcX5y/jD3/8dvP7qu7jvkfvx9MPHcOjQwcHxB3twowAOXLO0BjY+RVKXtrG0siAkuGKlJLUqq4Cb1SrOrC2gbdlITu1DrrSB9YtX0XZ8JNMxqZPYp2vXO6iVm9g1tRvVRkl6OdP7P4ef+9xXUb/1Oko33sNwKq4KYEPGYj8uyNylA5nEM4ktcAtzC0t4+a1LuHxrHV7UlZguKiyzqThGh7PIZ2PYOZrDUCYDLzspOcC7T/0ibt+4iP/w7/4XNBgvMT2NSLOGqdEsxgkAs/6TXjgFTD5mbs7g5Vd/KiTEqR1jaNZK0ucbzg9hz95pjO3Yhfz0g8jvnMaHZ19GeOlj6cNLT31AppUmQ1gAACAASURBVFcFsOw76Q4oUTgxTN3/C1iOpHG6dg1urI8Jpw+/voCNj8qYm12AE3fR6rbg5/cha21gebmA0ewYnrv3UTjNAt6+/RGsTAYO4+ASLpJpB+k4e8xVlLmXD7ko1BdxafYGPL+JoaEpTA3lYDlDWG8uotCqYcIbhWu5SMTzaPT7WGdcouMhE3XhdG0Uai2s1trIWJM4kstLhFXa2YFmv447tQUkkEcj5KHQruDDH7+Hz+89jFH/KnrdhsSisdfIvl3Qa9K+jrYV2IvkvO3aLhr1IkprS1hf2cDFy1fFCpr4AtXt8wvLWF4r4NTDD+DpJx6SfqbOWRVadNi/tdNIbMRRevEN/H/nv4v+UAhf/MKTmBjNwmU/3VIRQNdvYqPcwEa1hcW1Mu4sFzE3XxBSNEnHrPEYk1muNTE1OYLPPnU/du8YEycaAsCce8GemPvdRsvH8moZ765U0PJc3Lp1CWESBOsNrK8XtJ/R7yGRDiMaZ/ykhVQii90TOzE9tReTk0exmohgrlfD1NocpumkY0elb3D74jX85V+8hF0Tw/KstTodrFXrOPHQfRLhOLb7EHZM7UbXb+CDc2cQC0PspkmYPv3WGcxXuxieGBYAeGRsBP/o+Sdh+zVxSmS/XGKIQursY/GmUHBz4xqKVz7C0uIalv0oJvZNYTzl4trlm/h4sYYjTzyBow+dQIzxQIKok9ysBGfde2/2cPj3G6sreO/1M6iU2xI9eufGDDKJGB546lFMHpgW98TBIif90s0VfBsA/jTeZtvH/HszAv/2X38Flco6On5F8jYb9arYUbYbLbiRMJIZZph1xGY11HPQ9zWbSsVCBBnZ/CFAwSxdWhxwz00lhoVKjUwZNpvEwF9sWsXhzzKLBhsL3MwLSKKKI9rShmhHQtuNPm2gHVXm0qKxQ9tlKn580MHMsZXlwiYHLeHYeKH9K8Ex9dzXvDtXgBc2DaKULCmoLE19zfjSfLQeajUyy4BoYiee/cZvoN0o4NyP/gjdThV+awNgoHmfVpFk/tOGj7kOVPKqNSAXfjL6CaCziJB4AajlR6BAYqODlhUtCYEngMumGBc/Vcwmk1HEPeZBEbh25WXBbF5WAmzessHH82SDiWuvL3ZhfTSrbTSrHRkPWkyzyGHBxOYhgS/mjCRTSSTTSclZrTW6KFVauH5jDldv3kGSViq79ggAPD45hkgshvmVJdyeX0AmmcFwKiugcsdv6sIvFp4dtBttKXIs38fK7BxKK6vo1zsINX1E+n0kXBtJj3mAUfTDIVHAUr3bo1LbqE2YLRaJRWGx6U0lKtmB6wX4Tcpc2dSk9SXk/lMzyUlEALgZsuGHXTipFJL5IUwf3Ifh0RyWlxdQ3FiDHXLQbWtuA+81FRBkRTaaZG21xVKW2Y5RYQvqi4hNUbH2IBAjOdTMbLWlES5qH61oJReX4+hwLhkLSXnv9PoQc0RRJzCXrSPfx/vMDBjNbO2KihpsUvEXC2OxWqYdsY1wl6BrT17YVO9ypogtp+SrakFPOoFaw/JZIimB30NlSpgDpeAW7bCp3OU8ojU6lfgGuGJ7WjYT8rJV0Ei4kVTpiSKadts2Oj0LMT4qtFax1LK3S8uOvoW4FZVn0Y7QmreJsOQUUq3t4P6HTkmu3rUrV/HRhfM4fGAa/X4LV65+hFqrimK9ikKtIQxBJ+LAcvuwPV/yjNlIJDgbJdDVbcENcwQcrG1UUCk3wQzNiGfDi1vyq1IrCegacVNYW6kLCEsAKZWk1WoVfncD6ZwDm0xO5tzYGfS7VF/zwjz49iS6oXFEY5MClrdqyyitXke/voSoU0bfasBLpWFFx9ANZWC7tHyOIBKl8pcz0hX7bVp5c45yPgQstiAjnesPCQhBNreAo1tAXpJBROVu1L/BHJSaXxr+WwDgYJNqgFeZdnwipQ7SZzMA7aTAEmXlZt6vFr4KKkumq6hg1cJfiT0cTZkdCkLrT+s5yGeoAtmIggdKyK2nZfacg/ekspAVoNU9qeaAy7rZDzJwQ5J7mhrbiy8/OIkdnuYCb2qg/+teu3y+autzeOWNM/j++uYmWGye9HIGX/p8y9XqxtVYJQd/J2dsNuYytiYPUuyDB2OyCXSKWof2tvLsBsC0+feBFbSxqOIslmOoymlr8Rpk7QrQHoCgUunqRka+11S+W4F/3eJszgu5nwbEl+kTzeHUyWN4ck8e4zG+F//rxnjwUya7uVJfwisvv4cza3zHGwBfFMI62J/8GL77gg2ZsauWtW2TkBM0GLSToZNJD2WOJ7nLJBwE+cnKwBZmKoGGgChBpqlZ5wOgj2CIKHoJyNHW2ShrCS7Ic2xsqnnfqdQkEUvAC6OUlhqDCj+jHOdxCeYkYkltBPRIwlHgg190MyGZiUx4bnBEuWvYqwRqeQ8kSiMEtBpcz8jyIpmNABZVqrpZ4mfwPAiKEpwWxSyJdzxv2iBThUwQ0XU1R7PVMipHzbYKsjLVjgqi+AqiKiSLVEDmTeCNY0nAi+CZqgWTor4kEESigdYeymymdTIdCjhGBDaojBTwzygSCbBnMhk5ZwLOBDsILtGhhHEjJEYJUJtMGZWjAstCmDAW1ST+Eeri+LKGI+gibixyXzSOQzKHQ5aokunGQZcPAkQBiKeqWmbOqpXyQOVNgJGuDNyY+lpfxqKeKCtY51EpLOCryX4lKBZPxOTPmjmuVszarOijWFIbXIKQMmsJPkr+sJ47n4cglzdQAAeKbap0pTwxDTTeI4lV4Rphcql5zADs5TtELJoN0C/qbaPCZD2j6lVVobPhmYjH9NkRSzpbxoG2vWpL3RVgWMgFdNtxFQCV+Wgcb3hdBN4I2gkRkzWusfUXBTPnnbC61TqNWa8cFz5ffJYCi/qeyajnPaDCU87TEGI4Vzjf+Nk8L5IcAzWzOAzxPWGU3bV6VVXzhlRD0FBydRmdQlV7VzPDRcnPcyDYaGJDhPAjzhz6DJOEyXMMLMWpjqU9O+cF55oo8VstIYVUqOg01tCsfTTb2EMkzBgXT1X6dKdp0Aqb+yWy+TuSae4y0kLOTddLiU0x721xYBCyHWu0voC+WzPRuXhsZmTrfRX1sMn55vlJnq+Z31wUSKShIj6weBY1uMkyDlyL+LwHzywjNSwZR1sAYHK46FBAVx3OHZ9W9ULODEvtyXqZ+xUSCzgmfJi4RvIZj8fVNYnnXCmX0DaKZ1rnS73NeyyOD7q206WHKiHWssVKRQkuALLpDIbzeSRicc14Mxbk/BnJoyYRkhtS2Jg+9XP48u67jpZi/eJf4N+8sSrXLYA+7e+ZtUZnBtbDJi88zgxsAuwhKooiSjQyVuc8b34fQXFRz/d7KDcq4r4wnB/G+OgI4hFPiKUk2/D/jj2Cx59+CLvVyfAufjUx89aLOLOq2fWTzz9/F4+9fajtEdgege0R+NkaAb5LoqGQZAIPf4p20ASBmQe80CFhUMfg/L/+JawureO9c5dguVE8/cJTyI7mjeOStGG2uEAoCXaAUfd7WF9cxE9feR0rC8sYjSfwC9/4h/Am8mBPzQ5tAsCyR5RjcZ8VgMjap2XPiOAU7YjDsWG46XFxtKOy0nYS6HRqKC9ewX/+vX+LV187j3sevg/PPHYPDh08OLiRSljf3EgPiM5mLx3UvMViEcsrC1JnFssljVNrd3G90cOfX3gPrfVlJONR5Fhjtn04KSomm1hbK0pkWrPWgdVzkE9mEfUo5HHw0KlvYnzvA7ALP0Vo6WOMZpPiVEjSme7TWNuqBTR71ewnSCZvp42238RLb3yAV8/ewNhYDnt3DIGwFFXEc6tF3JlbQiaRxI6pKUzs2IGRXUdw7Jl/iNu3LuMPv/W/IexEMbVzD9BuYEdeFcB0owl6I91OW5wAf/DSW7hy7RaG8zkcPLAL+VwatWoDq4Uydu45gP33P4tDJx/BpfdeQmT9GizjAKi9FukGabKsAYBlj+h42HHfz2M1msWV3gKWaqs4PDSO0NJ15NopXL9yU3rPViSExWgCy7V1fPj+m5gY3oEvP/dZ9GqzmO22EIlmkC03MUKRT6iKRCKKRNjGjVAL86hgrnsBt2dX4doevEYcyLWQGMphJJxDuJ3EA8n9qNYqsG0SJxMohdsoxbqohlqIOR5S4QwazRAqtRD2tSIY6Tto0CY5HMbC+k0sODksWmGsdUvoXF7FL0/fi9H2ZXQ7jDoheE+BTgAABxnApofFTpUdQw0WFm5dx83LH2Njo4h4MoYD+/fg3HvnMTu/jlsLSxgaGsLzzzyGe49Om2dKhS/Sc+bciE8gW0ii8N2X8Yfn/gvaQ8CXv/g0JsYIAOu+fKPcxNxSATNzy7izUJAadySfkj4W5y0BSvZMZ5dK+Pj6HB667yCee+weJKIx9E2sW7D34Z6M9Xej2cXyegHnN1pYrDdQWlvF3okRrK8vYnl5HSsbK2j3fWTzrIOBTgtIGAvrVHoI43vvQ/bkCZRbLYzeuIwxv4lMLCl7hKWZRfzguy9jYiQre35iBZVWF8cfOI4dU7swtusIdu7eK6rmC2ffRjTcQzqTQLVSxuk3z2Cu1sHIxAiKVACP5vGN5x6XDF9xAhMnVva51U6936ijNnMd5csfYmlxBberfUwdvwc7JrJYvn4N568uI3/gEE5+5hSSuaz0/9jdZp9aolEMKVfiBY0imH01v9nApfc/xNk3zyMadSTOKeT7uOeh+zF93zG4MT5v2lHSPOBAdKB9pi3tvZ+tF8/22WyPwN/1CPzGL00LnNTpNCSLt1lnrlsHrWZXfOd37c4inXUl52BthTbAlrzkaFtg+vkKJqAjGcFuVK2eudg0Gsw1tdQykjCJSytjNr7EK0A2wFTAUlUYIpDVo4KSYHBUVLGi1g1JCqo0iVTNwcYc1TrK5LKNQktytiRrVhk9/D+LLGl8MVe3T0AvIna3bOixiUplKvPi2IAVALjahO+HMbXrBJ79td9AcX0Wb3/v99HrVoBOBeFQR6xRiHK3fTLv2bhTOw7J7SPTm2AlG8nNjmZ/2Y58Hj+DigmC6gQeq60eyjUfhRK9+iPodmjZ28FoPoWRfAJD2TgiZLyHaYPYFvCKzRF+MU+C4Gu5XMN6gY1FH6X1CorrJW16RlzEPTZb4mi16vKZsTibeDYizJFyqE5gBiGwslrEykoJbiSG4eERaWYNjYyI335mfAwrGyUsLSwhFfWQy9Iqwpfx5B3lmNEOm7YSxfU1FNfW4PYtRLphhOotOK0WkiEgG2UzPCK5rZ0QUOu0UWm2JPNU+P3Mb81mYEcjclw2QaiObVSb6NCeWDJAeeuNdSNstPoEgB2U2h3UaRVuAXv2TOHQ4f3YNz2FlcV51Eq03I6gQy8NqycNYmrYCJw3qfgWW9AwUqmknAsteIOsCbHfporWDokNstX1RcFpU41FwgDnI5vMpglKRW2v2YbT6SPKosQoZ9g0JdhPpSgzYSWPt+sj1G3D7hMwbKFNQkHYQd120WY+ZMgWJbsd81Bjg1DAEFU6aY6JBqxSb9vptdHl9QkBgc8Km0NUCXB+8t67TFxV22iJ+eXTRPWdkhaUCcmXuILe8u6U/5MVRyv1LnK0mOzTorKBVC6LYrOFUqWBZCcsNu/1fgMtNOB1e2ItODw2gWP3PoBz5z7AT95+B04ohM8+/7SsKzdnrqBv+ShUytho0OaOAIYDMB830YdvtcnWkGdE5e0tZFIxNNt9FAoVVCoNUZIwAzyZofKuLxbPtMSOOBlUymwEUjHfRjbtIUrySqgML9lTgoGVRLvtoV0n8MiGpodSK45eeBKpoX2Ip7Pwm2tYW/wYjbWbGMqwK95GLDOEfngcsEcRjY/BdeNiLYiQWrLQaljUmrxHxqmAxYsABpKTyV+052bfWZWumucpRj8KABHolc2Z2eRxDATjU+AsUAYPwLAtwK5CDgPZpqo+jfWTiMTl33TqyGbNgClid2wYhoGKTEBZoyQNAGVRKW1RD6uK2Fgom5fYlu3f4HO0KjPfYGICpOgTZamOic5JNvv5Cxg/+gh+80FuxO7mVxNv/fCH+IN5Y6kUKHu3nnsAoBoQXB8GM66GdhqMkd46oww2gGrgiiEmzQbM0OLYbNwCMD/Ibg0IAAI2G7svo+YNbJZ1IA3bVcZfs0bFulpnhGGE67NsMOZBg1lNcbaAwCbzOchitYd241c+cx+eGNHMyrv31cS5V17Cf7zaVCtvWcIMkWEAd5rTFdtvHUuZLgGIaxTtwTmJYlWIE0p42Dq3HGEVBED4JsgfbMQDNr2CKfxJZZsSVJE5vuUZEPtv84zId4qSldELCqKSjU6FJW1hCR4GSloB+g05QPNiVQUa2DtrDjHJbcy7ZX0DybhhbUAwj+suP0cyTQXxU1smgk8CZLMhQzKc5A1x3dYcYwFPkwlpdHC9JtGJRIoo8+wNOEZQkha2AWhJUJKAIYEhyfI1sRhUIJKkJtmVVPd1OqKw4zWLdS6VnVRb2pZEW4hdNe8rz7+rKl1RopoakBdJZ4tAzSjqZeZgGcWfgIWi9tQsZgLlLhWGJoOU10lGPZ0ZeAx+EUjjz/F7Qh0lXvBzJDe200W9SRcIGykq59yobHoDBQFdaESBK/Wo0MlEycv5yb+ngk/IVkK66Q5AcIkMYa4tyWAEKEWV3Jd6iV+5TBqpZFyeNrH/5TUJKEVL34bk0AuoKvbwBMfV1laUppGIgIAcG4K//HzaK8saTaJAWwHK4BxFOS732RkouHlMnZsEudWGll9BtpIoMY2lsMxJWf9k4KVe5Nj7LYLokk8gx5Kc7R7VvqxJWAtQZdpFIh4Xy11RoUpmq36/AIw+65GuqG6Hshm5Pt5D5q3LeXOumwgTUQ0b0oBYuhFwZz51tYqyAcwD6wveb9ZpbDDRNprnTjUpSQvy/mLtEWUdzWaCOg9IpEazISx1jq+QK9jolKaggpkcVJ4zn0MOGe8z3+ViYd0HUgla4cbVPYa2zREFKElkkjxsM8YEgEtUChsiAetVuvWoI0xYrL29eEzmJsFjPnuBClrzenV94d8HdvKMe5E4gbD+PGNcREVNm2/WZEYxy2vmPSNoyrlMMJc1qhBv6agjpJaWzFUBgttN2RdxreDaw/nHayTQT/U6xytQV7M25DGLxTLqraaQJalyaFRq6DLH2aaCnHsKC1ESCeiqJO4ySqJq8tknGUXWWo22YC3Ez2GmNMe/22qJHSTPkURM3l8CuFzN+TywhmXDmASCYrUqNusCpkrTLYGEnLcrRBJREZh8+Vw6i0w8BS8Sw76Tp/DE2N2tKHjv1z76c/yfr64gmU7Lc82x5zrE55bzXWyr6abjKLGC5829G69N1tY6LbYZnaT527zXnFtc8/l4ZtIppJNJVRHzGTYuUqHQMB577jEcuuuxxg3ceOMv8YMrRXmmHv5H37x7JcH2kbZHYHsEtkfgZ3AEuK7GrZAAwMwE/rTsoOlad8vvoiL7N+CHv/IQ5lfLuDW7LDnAx07eI/052ctoWWtqNQpjFLjl+yEAga1+D+ff/ikunjkHp9PD8889j/FHTqhtsSFKKkk4AH8NgXnLvlGIcwEA7A3BSU3CjsZh0X3GSaDbqaO0fAV/+rv/Bi+/8SHue+RePP3YvThwYP8m0XyAuWyx6zL3OaD08v3NPQjfeSTVBW4qfq+DC6slfGdhFZWZi/Dn5wV0Zdk5NBSHjxZmZ1fQqHZFXMM+arhrIx1L4cjeAzj55Ndx+P7HcOWnf4ze/CXkcySmatwO9ydCDhRSvBjESreavSW6rvDX2+9fxstvXxZF50gujgO7xnDqxB6sFSrYKJYRsUOYLbSxuF7DvqMP4NHPfUN6qq+89Ido+C2MJvPw3BDyXhdjo2PiOKk5w9w70lmyjr/4/mlcvzErfUwv7uLIgd3IJNPwvARm5haAxC48+5WvA+UriFaXYKM96PUpX94AwOJ8o6Cw7USw48TnsBxJ4kfzr2Gt0sLRiQPI3LmC0a4Dh3vRTgtMJbsTSeBKZR2XLn6ASCKPh+69H8OJOkqWhcJiCQdaLRwKU6zEeo6RSDUs7dyDC/0CLqyexvrqBhrdAg6mj2Kt10ZyaAT7hhzstnZh30oWIY4na/x2E3OpDhbGPNQ9H32rg0l3L/Z604j24+h8eB7h9UXYvahE7NUrVVzIJ7CQyaMVXkX7egFf2vUkRhtX0fPragEtQKEKVFgrBepfIeX3Lfg9G5dmZnHxg/PwIjbSnisRgJGohzfffhf1dl9Il9lsBl/83LM4dnCPOBeSyKsAcEjGyE7sRmbFQ+H7L+E/nP0ztHI9fOVLT2NyNIe2X8ed+TVcv7OK2YV1jIxkxOHy4PQExkZymF1cRdfvC7C9sFbCxevzaPldfPn5h/DwvQcGjp0U4nBfKe48sgcnAbSHxUIFnV0PIJzK4MbHZ1FYvIWIo7F8l69fxtLGOuI5um1RXmTBcrln6MN14ojt3otdJx/Cjp0HsOvWLWRbVXhOWPae1z66ju/8+Q+xb+eI7A9IolivtnDs3sOYmtqFid33YGp6WuIdL5x9E+FwF+lUHNVyRQHgagfDkyPYKJYwPpLHN54/hXC3IeIeJVao0KnXrKM+cwO1qx9jfWEel1bryO2Zxt7JEZSXFvHBjTmER3fi1AvPYHhsVAiT2ltjb0jdqEjoZs+03wvigkiyVvXz0swdnHn1HfhtErLbqJVK2LtvN44+9jCSo0NmHdqEe3mMgTDiZ/B9s31K2yPwMzEC//IXxw3b3RUgKBH3xJqZtpnj41lksmxQkanSxEaRTaGQNP6YD8wGhjR0usyh80GoiipfJxJGq002tNqb8X3LJlwyEUEm4yESDQnDhCAzm2oEdGIem1aUzvIhpoUyVVCaoak/r1aWZLVobpwjjUECwIEFtDSUhF3XUzZ1syWNYmZG8CVCBTABYL5B2OCI0CZEcpvCYivM3GOLweqpnXjm6/8dyutzeOcH34aFqoSXRx3mGDLMnc1yMsuNWot2HaIUYyNUb6uogJnZZ9j5bPCTlRaLReD3LdQ7Nm7MruHyzXlhYOVyeaTiEewcyyKbsOFYPmwqlSSMticWysqqs1AqV1FvtNFqKwjd7YXQarRRr9aRTqaQSiYkAzCXzaDZZLOEagq1X2XBwyZJPEb1oo1apYnlpYL8PpfNCaDLvJL40BAykzsxdeAgTb1x6/YMQv0OMkk2w7RRRxCVFst3ZuewvrYmuXBR24EXcpB1IsjZNjKdHlK0dBSQPIQ2s/V6XTT7tBV3EUpEEIq76DthtPj3zFqrN1FYL0pWL9XRtGCWphwV02EPG7UWqu0uKn4fKxsVlBstUSZOTowin03iniP7cc/RI+i2W5i9fRu9vi+WOgSepATsEABuD5r4okYI2Vhs9CgdkLES68FWQ9TjubiHkVQCCceC1fHRY4OZYEC9jnAuiZHJCVQWljDzzjlk2yGE22zgmIxcqsKdKPFnWCHaQCoYQ30tG/wCeNthVCMJVL0UmokU6sxN9CIY37cPH8/Ookyluc3JpwCi2NhQhW3RnrKB2RszQgIYGhrG2OiEZJCUS0UsLcxjaGQYXioFN56ULGyxbxbbH2X4KxCnzTrVYxqpqGDAPsKhGqbY0PWrWCvM47Nf/jzeOH8eb719BhOhFLLDWZy9ch4V1JEWy2gbB48cx/5DR/HKK6/i1sxtZJIJfO7nnoXfquDa9Y9h2V2EXBuNTg8ba7QrJ1uzj2gqhDaa6FNgRHV3h5aSXWQyCbSafSwvb8icSKczCDsdpDLMpWui3qjJWhJxsvBbjuRq9K0WElG6FXADUEPIbSJMdUk0h3qNDcyuZI+ziVrx42j1R+Bl9iGZH0azuY61xcuwGsvYvzuLUnkddiSD1NAxIDyKUDjDdGv0aJPPgo529YHoUwp/Y90jK6uCnWK2zdAQlWCKcprWrwRSRG1tAF6ySXhfBtw15joPrIMlSC6AuSSnV5WDqv7dmvMr4Jaop3SNGoBqBnQMGteiNjWF2ADcHAhUDaDGzxiAlgoyB98bWJXKtAmsnlQuKxtQsxoOgGydbKQkUK2pILC2hI1Otd/H9ANP4rfuy8oKe/e+mnjnxb/Ct+fUfloDeD/JDQzO33htD1SqCqYzL/tvlscOfm7zagUoMUJrBf0NmBzci+C6VMVv8p6N4jggVonVq/lI4QIYxS+toAJb7wFoL5bWgfp101pZgV4FdTap49pU4HW64/vxq4/dgwdzwb26WyPu49Jbp/HvL5SNXxMBnsDW3uhdgwESUHBzbANl7ibYvjl/lQixCQAHQBdh1YG6OCA4mJzhwNqc1y+ZmqKgNhnEZi4HVmkBISL4c0B0EAsxPn7G7jZ4jgPFKz9b7Xh9VY1y40JikolvkOfMPKt8n8l1kAFMdw+6efD5MveYDhEEcUni4r1jDUBSFN0h+N4isCTZtgYIJsFMmj0ESbQQERt1T2yoVWUaKEK32okP1M4EmGlDHItJTaX2qgqOUdnJzyIoTBBPLHEJJIt9MJ1ZuMbQCqqHYqGASrmiQFaHNqwdk8VJ1azJ4dqiWKUqMgCCCfjwzxoAbhnLa1UBUvFG5TXHgHm4HEueK6+NTjU6tgrms04IQG8S8ghesVakzTGdWlxHc0yDvGe1+tXPlvxiqgvFLSYs8RVqz9sTAJH1lcwx2iP3ewJE0eaWoGSCxDoB7kly1ExWfh8jSHiuHN+NYlGAfn4PQTjeC34+fxEIpQ21nJdlGyvbppxDJEIg3lx/yx+QEwTAFuBba+IAeOZqVSqV5BiciwLkCmCsua+BnbZGtih1KLCgVnBTiQP6/JFw2BDgUCz6CUCRcBCLISFgbGxg+825xw085zL/PhmLSROL81OIBq22ANt8Jwn46TLbKiJ2gDWCq8m4WKlzzOl6I8+ONEioCO/KuXMecc9Bg5/gnSM1vEQnKOBNMDufz0v2rgCCPKd2Swh/HCs2RoqlqkL7rgAAIABJREFUikSj8JjJZFzANc6idruJclWzgQnYcV7zmSBIzn0G7atlnJm1zbrK1TgXAftJ9KQdO22QxVGoLiCf7xtrM8nbZZODsQAKUPNLgOhQXzKJqW4lcCgK9URC1KKBopxAqFi6mwxx7sM4hhxbjiHnlNQOnJ/MELZsuQ+cX7zLAQlArbhbqNa4R/MH6mnOAYL76oTQlgxaIQcy/7nbE4tj2iqm0ilxVGITlefCc6Bqv8V9ENcD2sOTVBEKicqHn8Ox5z3nWHH9YuNLLaYtZDJpsVcXlTZrX99HpVqWmiFpcoq5Jgphpc1s6pCsSRwrKtGFhCBzpiVki0CJxPUh4SUQjcRx8kvfwK/cfb9kbNx4Fb/75vzAEYFzivNR5hMd8Zq8NxW0Qn0htvD+EKimwr1S0SxoIQ6FbSEHuG5UnptUNCq26Px7tbXX9ZgNdL43LHsUTzx7Ckc+BQD46k9ewvdvVsXt4ee++U/uVkGwfZztEdgege0R+JkegaSlmcAZOuv8zdu9v/X5lw0ITDD4e19/DOc/vIp4JovnPvcs4qmErPn8UsUuX3eB9bPunz4JDIfQKpXwxksvY+76LB7cfQD3f/0LCJOc7lAUYJxRAhUp+4BmH6YcbgWE2Q+ywhHYXh5OegLhaBK2ExUAuOPXUFy5hj//97+Nl978EPc+fALPCAB8YODSocI7VRfr3iYAqQNkWIEc1nWsK/neozNLuVzEzfmr+MnMMi5NTAOFJWwQJCRJyiao2NToFvZmuxbirLNhI+kmcXByDw5M7cXU0edw+OQpfPjGf0Jt5iKGcklxT6RzIC81AIBl38xdmOyzuQcjoNzBuYvX8fb5W1gtNERUEfMieOLkflEIM/7s0O5xlDouzn80i54bhTV0P0aH0+IolEimBWi1UEIyVMToyAgi8q5m3dkXAJjv7O/94Ee4eXsZ6VxSHBrZ94hFY9i5cyeiiTjWqyGM7T+JEa+EqTjvS3vgfCbdINoPSyQe/824tdkOxo+9gOVQGH/20Q/QtC1MOAkcqLWR8rtIxaI0vESfLkh7xjHfb+GDj2awvFLCkb1HMBSpw0IFjY0ydvZCGGdd5dLZLgSC8itDU7gWKuAnSx8g0qqh3qwgYUfFrnk8msKeYQfj3QyGS9yHNUREA8fBFaeHK1kP7nAIuaiHXf4oJjo57bkszQHVAiw/jEg8h+JGDdaJe1Adi+Ns6GWsvVvAV4e+gpGaAYAprBj0ubZYPxttJ/vst2cX8fLrZ2QP5kZDsEiwbLcwc2cBC0sFcT+keIdRM1/6hZ/DoemdIkCTPb5lo0+CAGvI+E5kCglsfOdF/P7bf4R6soUvf/UZydO9PjOHxdWCuH+eODCJsdEcZmbmkU7FsG/vLly/tYB6zcftpQJuLKyJdmUkn8ZTDx/Gwb07twDA2n9QVyYTP9nuYrFQx/DJL8GOp7G2dA13Lv9EIuwQ7mNtbR0Xrl4Bg5qHcinZU21US+i3w+j5FpL7xjFx6D7sGMrDvXVZlNyJsIewG8btyzP4zp//JfaMD0ufj3uUQrWJEyePY2rnFMZ2H8duRvX1uvjg3bcQDvtIJjxUy2X86A0CwF0MT+axUShiZCSPX//sk3A6VYmBYpydxFP5LdRv3UL1ykcoLc/j+koFGJnE0SMH4HXa+OCDy1hktvmzz2Lq0LS6jG2JRJM9KMVQ3Keyvy6PqJLbg1+NcgUX3nkP1z66qo6cDWIdcdz/9BMY3rfLiDEG+gcBkWWt3FYA/63fV9sH+Hs8At/6nx9RW0CClQQyuMLxYexR2UDgkHm0yjrzu0CLe3zCGcy5pfqFjSK+76wuegwDt3qwwn002szgpaqBAC0BxxjSKQ8ulX5RC9VySUAr5jPR1lDEeRaVAmzUxWGFyNbmJjosDzMzUcmuDrIVqKyVbCnTfGTTjAWGWpv5qDfrkqsqeVuGfe5YrgDAeo2GmU22tlib8jVLdU0M+fx+fOZr/xz10iLee/k/od/eQN8vwbV76NJ00HLB8HkycHhsLSaUtaIKTFqv8NzZSFSVibD0e13EImHEM3nUey5ur1Tw9rsfI5bII5VMw+63MZR0kY6FkPKorGGGLpXFtLlQAIBNFFpH98iS6TMzkOz9DKIRD6vrq5i5PiMg73Aui5Fszih5aB3mSFOHwDuVoWyclooV1KmybXVFhZ2MxVGpN9WO2HbQsBwkRscwse8ARiansLa6hPXlRcnKEHvAXh9z80tYXl2VZpgAClS2WD7cThvZPjBhO8jSAtNviaUL0RCLlr/08HYd9JnLGrXRd8h5A6rNJsqVGuo1Wi6LS7JY7WZywwh7CVTCcZx++ywuXr2JUt1HrdWFG42JVVq3WUPSc5BLRjE1MY4T9x3H8HgeN2euSbB9lJQqlk8kCZBJ1OmCDErmLBKc6Die5PmyyKQuyUUPybCN4aiL8WQcDk+mUYdf3EC32kSJuXCHd2D83iMoXbiES3/8Q0zWQoh0lFHmUwVF63PavoWoDGWjP4QuAVjJe7XRDkdQ9RIoJ4dRy4yhGk+jykyFeATHT53Cj86+j6Lfhx9ifjYVvpqdadEy3dKXb2FhHuVSBclkGkO5vMzv2zM3MT83i91792Bs5xRCrgc7qg32AMwQOUGgtpPjajat2OVw0lodhEN1THc7SHTrWF6dwee/9hV89/VX8eZbZzDux5AdzuP0uTfRTlrIhSNw+hb2HjiMQ0dO4PU338ZHFz5EPp3Fl7/wOayvzuPM2TcxPJyRQpgKlFvX59HrhJBKxxFNhrBeXYUTjwhoXSwXxVkglYyhXqEajnaNbcQTVIh0kRvyYDlNyXpst+kGkECzZqHVqcP1uhhKp+G5QMTtAG4b4VgCvVAcK0stVMsNRMMhseQJRSbg2zsR8nbCSebQbG2gXp5DpFPExIgnJIp2JwIveRhwcuhZHMew3EvNXdZmv4ADwgDRpjM3RRJPQUxGVOG0SlWggi4GXE10h2KhJxmmQcaLsaw1Kt2gCStKElp8G7BV05xNu1MaypovGIC9g82fsZeV0wsyZ40SNFCXKra5BSg2ltBBFbUVKpXjb8lvlSxeo78UXFFP8BMqygCoU3BTs24HQKyxNRfc2AIOn/wMfuuezF0GgOt4+69exP8zu1kU9hSZ1S8DvgZjG6in/6ZXvw7VplpVMdwt3QL2xiXDR49LAEsMoAPFdgC4y1ZOqRcBOBrYXoqCytz/ALwN7p0U3uaLxx18GWWwnl6Q+atgZ3Bf1CKHbhP6U7Edh/D1R+/Bydzd7nb4uPL2q/idc8UBzs53rOF8ap6RDpDOHSMoD4aR4GnAXBe42Fht0wkjAIgVjNMx5vECm2ceL8itDfKzAiVkAGrJk2NcpgdjaRojoq4UC1YD1ApQRvBXbZ9lzAkMCjiyCQqruji4Ql6TNu1FTWgsVlWtasBQyQInaMYMTua/KzlLbdLVMp5uGzxXAp9VRkWIywDnlDI+RFEmFrKuqOaChOSoQwu4kIBlQd6QOBKQpBXVLFRRDQbWvHwfGctcghhULVLxSJCFoB3Hls2BTCoFh9k9th6bI0MLaILR/H6OiTKr9ZwJkJIJzfeWWEOL2lbHnhmrBHx43lT4BYAmnwlRkZJgyNx6ulHwnS1xCZC8Xd4ffk+9VtVcYwL7vBcEXiwFyoMcdLEMbvkI9XwhsVXKmg3MzwvGIgCixf7bWDInjMKUG1ZpwYWYs+wg6qklMsGtldVVbJRK6JHp36wLAMrvo50/x4H3NBaLS2xB0HjjvE3S1lYyp7VBx9vJcyoVmXNfFSCOgBzVmB2ShaR+UKKMqoajRsGu5AGeM8da5mNYs2t5LfxVq9ZEyUsrXdoocz7yXsSotpbMZrUU5hhkczl57gj+iDW5rEFqRy9Zy21eJwmVZJ+r646oidkwZX0VsgT0IoDapw2zxEJoNrTGuBj1q+MKeMfjN+oNlJs1qQFp+R2QFkRJzuNSaduDgJlipew68BgZYlTPcm59iGpYbYBJYCUxgO9UJXp5bljtk0kQYGOOXD+CmSkSJnkvmDfNvYgjYGWlSgCsKtdNQmXC80S5zNqR4GOQEUyirBC+xH6deV4tAX9pka5uM5tOHAI+dzriOiTgPC3MHVeAaJJReRG8j1TIMPuWdtXMjePiyPvBXzw+5wTnAVXtzVpD1z87hEhcrQdlHeQ1CvitOc6yNzIWzyS85nN5IdJl0hlxBwrWVBIRCKjynjVqzLStK7htiLUEuLlWNWt1AZn5JpL7y3sftuT97YUjiDKaheuE2E2r+wPnpRBmqFTmHgkhAa9J9CNYTcCedvZcUwgOy9uBVo3MBedc4U1jznMkgmQyIYp1ngPXOQGtCdDLWqrOBmKHjx4adR/3fuVf4F/dk/qbXud/q78rXHkRv/PWsjwrtBIX4N22hVhAN5zA4r/Z7wjRmGsJ11CC93z2414c6yTOVMpilc15wzz1kHGhECKAOAtAHASanG/oI5bahy9+4Rkc/ZQA4FdX1RnmxAs//7can+0f3h6B7RHYHoH/lkaA1etOx8Y4UaNP4YtRYLSBXur08K0XjmPm1hwef+ZJ7Du6T2qWQeav7PeNBbSITTYBYCHvGRcrEg/vXLuCV7//IwzDxue/8TXYOyYkAk4tntVRTFSwckxDuA72XPyzuKJEYMcMAByJCyDsuEm0W1WU12fwnW/9Dv7q9Q9w38P3iAL44MGD8g7X/b+JhTJEz08MmzJbpU4KopJYy3e7bayvr+LWwi1c9x28d/A4wu0aWh+chTc/i+WFeXQiXdlH9BohxJwoJseGkI4mcHDyAA7u3CM9nuzuRzC85zA+fOOPULz5AYayjLLhu9YAwHRhYw07cOoySmD2ajo+Pr5+B6+cuYpitY1cJoGFhXUB2vbtGkbGs3Bs3xRW6zZuzy5jfNcetFMP4LWX/hSpVA67d00jmUsj4flI2SUR0bBnSzdLtZnm/quL06++iXMf3kQqmxBybrPdQaNaw4MPnsSO3VNwkzuQ3X0MNy68gukM4LEfLnFPujdmv4i/1/QjEw8VCmPk8LOYX1vBux+dRrtYQD7mIdVsIdxnPI4NNzuCyMgEovcfw9VqHR/cKqGwfhMHRscxXFhBdmMWkb6PZCiElAiiHHStHnqZIfQOPIrz3WVcL11Fq9hGw+/C7q7JORxZ7mGsYyFOsltbazPZj7tRrOTGsLp/Gq0xxse1kXj3OpLzFdlThigKo5sRXT3thNTp2ROnED60E2+ELmH+6jq+setLGK1eQ69d07669KWMM5ip9TXXDygUNnD1xm3cWSnC7XeRTLrIJJOoVUp49/zHqDd7UsvnMiQ0hPErv/RlZBN0GGUtyUhAGyESEeNpwBsHagksv/Qq/uSH30LTqeD+k8cxs7yGxkYNLzx3L+bm1zA1mkZ+OI1Ll2Ylvm56zyQu31zCjZlFXJtdAcNn8uk0psaHceqB/TJn5eljP4D7bPYE6B7GvTedYrpdLK5VMfrAP4CXHcHCwhX4axdh21rX2wjj7Qvvo9SuwI1Y2KiW0e86GE3vELLlSrOMXphuSBHsjvRhVaviusP9nlX18d5bH2Df5IS461TKVcytrOPeh05gatcupIenMLFzF++G5FpHIxZcJyx75NNvnFUF8EQe6+vrSGcy+BdfeQFuuwg7rApgmy42i4tYPXcGocoGrtxZRslLY/r4IWTdEGYvX8eN1Qr2PPggjj30gNSy7IVu7TVy/RBSfhBf1dM4rsCZUH7vd3Hr6lWce+NdhLjfbTVo2YUTpx7GzhPHYEcYE7mlS8mNyDYA/Cm8vbYP+fdqBH73X90vzHxxW+3Qno6NK7L82cuhMoT2Xcwo4gKmSQTEwUSYakAjgjRiqUCRomSf0V63LWCsFh9UgLCBSEUEc2kJwtIeWosGgsl8abJRQ5Uk8z8JqtDegYufutKxIUoATwsJWXxMMcPzZwMn6OEHqh1h5nNR6fvCzKe6mM1T2t9yk65Wj6ocUAA4LNmgmfQePPX1f47qxgLeP/1HaFeXgG5DwBy+zGnnS/CVzQwC32xuEPj1fTYuPFF8cj0jmB3kEgYFkheLw01kUPMtXLk1jztLRUSiSclBtno+khEL8QiQiFpIJhwMZakyoH1eHcyT4HHSmay8qJl1ynyrdpt2bj1RZa8sLWkmcsSF59jCkkl4EXiRsCoxpKFbQ7NZk2ZUpdSE3Q6h3+gJsN+hkkjUeRYcZj3nckjs2gMrnsFwNodao4a5lUVUmg00qgSSm9K8kTcRhQw2ga0W7I4Pr9NHNmQjaztIM9uT5xF1Bbhsd9tib1H1W/qr2RLlcYcFMAvPaAyxeBJhUVyzcdYV5e+5mRV8fOM2NooVtNo9ZHI55IeGRT1RLZUQj7oYyqaRz2UFhDl89CB275pEqbSGwtqKjJ9k6FEx0GyovaY0ltVSMenFkHQjSPKcLQsJzop6DVajjhDV1GyKlYpoNNpouDZ2PPUQJh+6H5UPPsa17/4YI3ULsT6tyIGu62j+L5ugBOg415gPazno2mF0nAj8aAzVSBwlL4lqLI2y7aJHubADHH/kUbz2/gW0bAfNniVNS85fPnya0Mvft1EsLKGwvoEhGYshbBQKmLl5E4X1daTSGRw6dhzJTE6Kj7ppWCoDS20ORd3Z7xk7df2zfjFvpYlJjkOItpcbePi5J/DDt97C++cuYqzrIDM6jjc/uoB2xEcmGkff7+LokeM4cPhevPyj13H50lWMZFJ4+qnHUCyt4v3zZzGaTyKfT4qyaebGLBr1DmKJGEKRDkrNNSQycUTjGSwtF6QAyuSSKG000Wa+d6uBeDoCN+QjEQ8hHO+iuFGH36ZdURK9Oi2f2/BSFjKJGMC8CpeFKeClsmh1I1hcrKNe9UWlQttzO74DXWsEjjeBWHoYldoGyhsLiFgNsWNnA73dcTE0fAi9UALdkCP22Gwks4gUsoc0yJlnYdJKxNbEAMJidaxNbA4tG6ZUpBHIkKKFQI+w6aTlOcji5Z+kcWuAJgGfRPqkIK80Po2KPACgA/CX/w8A4OCFJeucgMxGbxugbQb7G6iBjQ3oVkhwK8Ap+XwDgNHkrFLJa+xv5SoCINp8eACoyv+FHRzozRVcG9gc94HDDz6N/+nEpwMAf3tW1bzS8CYIr9ymTSaz3oJB8bj1ugdq54H9s46nQJUGwQyuW4fWqEaN3dYn7KTNZwzATdngG0KGKVw/wV40BAMBW7YqtLdg2CKuNsCqKI2N4pTErMAmNzgnYWjT6WHHIfzqI/fg5NCnAQC/hn93vmjyfTW7R0aL7/0t4GuQux6IlOXczRIUuKAHGchskMuL3swhPZxuHoQgtkX9u0k6CCa4AcYFIObzuQW4H3yLydAm6EglL4kcAWM+mN8Dtb/OJc3zVptrji+f02D8dSIp2UHt3Eg4M/EXoqLTgwXXyWdL76Fh0PPz+S6hO4bPLHSNmwgAD1m7DbFAaiID5EomDzeYzOP0fcnA5fhLY8QAn8KA/kSGta5NAuYR1LFsVCsVJTHJ3ysIzHGm6wvBQCXhWQr8Gr6tZuoShCN7X0FnIeIxwoOxD7RQbvsyHrQKzmSz6sJirPMF1KYVNhXI1aqAQQLUOq6obQMrW7VpVitnh3nItL411rY8h4DkIDpXThky+nv87JaAeZJjJPdZwWaCgcH8YTUoKkhRfLZU5csNtcX8VwKofc0qNc4IzGzm9fK8g/wi3iueB8EoTlFaAMvm3/dNg0qvmQrKIHuZ95qAO1W7BLQIKollLzODucklCNth9IgqpXkOnJ+i6jVzlapRsas2Gbr6rKk1LQE2AdFl/vfRl8xmtaTluaiiV69L8peYrcy8aZdAZUSukdcjgB7nRD+kACYtfT1PFOis/WVNpCU4rdJ9X3OEqUY3GdBCYuurjTNvToOKX7lh+k7juarylkphzU8NYl4IsrG5wWem1aQTDq12CeqSbKExMTrHFBBnnhoVwDWCghLDQYtn5lQ7EpNCW3A27CT7NqpjJznPPeb0RqQhwhrOsRivEpX9EkFQzlkhCcTjiEZdqWcJ4nHOCE2WpEJ+Dps4XBNICDC5yrzGeo25vLQrt+R6WBNQMULSBec4yZ0kN4pFuO+jWqsJ6UAVtL7sX6gkJcjIY/TtkGSHC3kgEpVnlt9XFQt31tsEX9XyuuN3xSYxnxtChkQ5o/wnmYTPFQm7zKsmgYCfW6d9tDzPHWnacW7Kakc3A1nzLPimnonyvMMEr4XVK/eJjkEcF8mGlgx0X2tZ+qeELXmGhTBj6XMU2D+TpECnAdbq1XJVnDVoHU07v3ScjV7Gneh7jyBquVyVcZZ7wPGIuFJz7X/8i/i16buOlqJw7WX83pl1sf6WNZZrA4F31l/cO7BByucjFtUs6V5Xsou5lgm468ZkjDc2NjSb3BB5WDFSVc21gGNGZTydF3iNtWYdcPbhv//Nb+LxzN1uR9Rx9Scv4/WCI8/bgSc/c7c/YPt42yOwPQLbI/AzPQLMBJ4IW8izzrnbWyPWwP0+bvs9/Ma+NLL5LD77xV+ASze8Le5aQvi2uW8w9s+mRtN9ttmjSr+uh06zgR//xfexdus2nn/0SUw8+7g4kYiy1+T/kpwakPXUAcrshwIA2Ikg7A3DSTEDOIaQvKMSaLdqqKzfxnd+77fxwzcu4P5H7sNnTp3A4UOHTdSQqQECabK5s8FeNNhPB/saifPr0hq5ITVFtVFBITKBb1MBWG9juFLF1PplzF/9CEu0jG504BOcTSdw/Mg0JofGELNJjmRt5WDy8NPYcfAkbrzzZ2gvX0aeALCJbJH9iewZe9J3ECJlEKMkqkMfZz+4hpfeuSxWwdlMHMViRd7Fk2N55JNRTAyn0eyHsb5Rw8SuPRg++AWc/+mLWJq9KsKkA8eO4+D+nchFmkKwdNgrF/fGHvrSL+7j/XMX8NKPz6LPdzkBaTr7uA5279qF6f0HMbn/BLrJXaivXkJ99hL2jKc1XtCA9EIT1xYrC2uJv6DzXGrv47h+6T28+8qfoVsqsZWk9ULEQphxjXuPYPTIcUSOPIDbiyv4sLCOcLqOg7kxeJeuwr90BpbfNOQA8WUTN8zJYycw/MjP493OPK6sfICNAutfRhuuSxTLvsuraF2flfgzcag0PfVoPIH80QdgH7kHa3kHLasO99UzCF2+jlXGiDSJNfTQ5n6lQzFMH0cfeQGx3XuwjAaWKl38/EPPI1u9gj4toEUBbMjwRshAYZXSGSx8+PFFhCNx+IxRbBThoIVW3cfMrRsoVuri+nnrzhzSmZQozn/5q19CnG6Q0rsLIcRan3FuyRwQGcZ6JYQr7/wEr/7Ft9FsV5BIpcR9c3IohWNHduLchetIMiM5HsXM3DrCJM2mE5hfLmHm9gLqfh9uxEbUsrF35ziefewYdu8cNufLPrkCk6xPZY/l98Q5Z3GtjImTX8XQ5DSKhXn4ax9Jv59uACQXn6O1cmMNhXIJd5ZWMJyZwMGpg2g1qrixvCR7y/hwHv7KDSQ7Taw2CtIrdbsxlOY72LNzGrFeD/MLcyK+e/Txkzh85ABcL4kY3UAZR9Wqy/6H+ADJtKff+Cnm6h2MjA9jfW1d4vH+5VdfgNPckOeO+87Oyipuv/cevOIc5hY3MN+LYO/JE5jMRrF+YwbnLt1CbGovHnzuM8iPjqgjmAHvtXdm3OxMD1oJkyRyKklZialK8Kyur+Dc6z/FyuIa6JLfrlQwtXc3Dp96FNFcZtBD0aa2LpCf6KH9TL9xtk9uewT+Dkbgf/+n+yS7S1gWBEfZOHIssfP1u8zFokVYD1GPTSFfFbhdNiq4GrMJxCKFCgLz+5CDZrMrXu38t0DcxY27HdaCxg5zb84igHnDfSTiMdh9R1W+ZORwcRdFbWCXq40+Moi4IPCzHLE30awuNjfYzBBLZvOBfEmISrXjo+Y30GIuWPAfFZmWK5vzkNjPUjnDxhNVLWEkEzvx1Nf+McqlJZw9/SdolxcEDOP1ktFF+9eu/L4NOxKC5bJBxPcJ87MsuOEY2qJuNuoIAbqBWrONehdiX9xod9GmstmODlR9FFp7vDaLQLKNRMxBIuEhHmPOaB1tqiQ6bVEL8NrYT+20CXJzmSOj3jafayEaCSPqWvCitCBmo5ngL1n7XVHGONGuWC7XGz301loIVamislAlyFxtIdYBYpEovEN7sPvxJ/HRlVvot7rYsW8vkInj8vwdLM8uSO6Ix+YTc53Dot0R1RIbQyH2YLrE3iwk3AjGhnKIhvvotGpoNsrw/QZKFVrX0Q46IjbF4WgcyVxerJgr9TpW1gpib0elZbnexruXZ1Fvd5DN5IQJNDo8InkFK8srYk/HF8yBA4cwPjGB107/GKNDORw+uBcnjh2E1e/g+s1rYhEumVuSN9ARNhEZgsyRTEYi8GAhSSV3o43m6hq61Qp6jSb6Pi3QqdRqo8EXZtTFnnuPY2zvXhTnFrF0+SbcRg9uJwSXmb2WBd8Av5VKTcDfHn9ZDpq0tSQT0GH2r40mm1x2GD4Lvm5b7MJzE+NY3CihweamHUahUBQQn3YdolAWwkRHrNf54mQWIy0j262mNAnZRHPcKKIe82qj0vy7PTcrz5BHWxg6jBAEoC2lYZtS2RUAwNwwcE46fSDhWRga8pAaHUKh1cUrp1/DmGNjaNdhvHPxErr9mqiSIlYYh/YdwMHDD+AHL76KK1euYSKXxKOPPohCaR3Xb13D6JCHHRM5Ybitr1H90ESDjXa7jliGzwQbxy542zNZAtd89hyxdWn5VdixLtx2A6mIhWakjsIqwXwPISeGSKct9unhaA+ZdAwRqsvJpKNdaTSFnhXHyloTlVIb0WgaqdQwWqEMbDeHeGIEsVhWLHuq9Q140RCS6TgaDWYrhpBOTaDbC6MbCsOnjQuLchbzYqOtqkrLgDEC8gSKXoMFii2sZMKRZeeqbTMXNgGuFD4Rlmqg4GQLyBmqAAAgAElEQVRpLSo9MXYdMIMHr4lARblVfWrAV7FBNezfARRpLGYDJelff90Etreas7KZMyQAggEx+wJ0bSqA+X26rn5yl/zXAeCgGJNjGSvjTZVqoGTWLNwjDz/zqQDAb/3Vi/j9Wc3JlcKSc30wOGZDrfHaujmWW6OAnfyM3pmBangryDr4/UBRb2yajLl1cK1irWoGPgAoA97iJ1TEW25OMJbBX20ygQmiKJgf/Bqo+4O5I/bgmr8YTJMAMORxEjsO4tceOfYpKYBfw2+fL26emzFBlrENQHMzX8WNOyAmBPeE94ixBZy3xrlASAp8hkikIKhlAOBen/auCgB/ArTfap9uGPMC+BNrMrbTg8aEubeypR1kABukOmAgD5TLm/NF5dUBayC4u5sId2BvvjmDzPeQxBGQA+Q9oWz6gEwgQLlxfBAFrbF6l+MNdjbcICmoLpcVqJYNms4/E3gNQEmx0x2odPUw3GSyDqPTCK+FAB8BNxZgJLkRfGXmK0E8/qzkiNZrJk9Y84wIwgUKPI6nZv4ya5RKW82klXdMSC2Y1d5fs5AJejDXV8kNtAzWzFK+n3UdCiERTwpIlUjQ3i06UARyIyqxH92OKCZ5TAJcVFAGVsVUNHKzLfWmrcpjAbps2mzH1O5YpgOVxqoM5i+S3ajUpLKWIBzBaoKRtPTleBPIEjtesWlVgJXXHmTx8lgCgNOGOhyW7FSx3SbYKSpI2kVTGat1Jf+N72ICLwQj+a7n35VIOmsSFNPN8gBkMgQhKjgJEInCVfLHNZOZrjguox6MVTjvk5INNucSQUSCca2mWmkHa42AvMYuUO4Rwaq4h1g0InnTZIMTvCX1ie89fgb3DARZK42aZra2e5JXSwY+ldOsUQiSEVDkO4ANsHQqLfOTxEQqG5TE2ZfPyA/nZYz4cxwLgoq09mNdzbFsthl/ooQLiSRptuT3VAez2cMHguAtc7P8ekvU2uvFIupiUd6Vd3csEZcam1sV9mY4Z6K0KBM3Cn1OaStMhySpafnSti20ux00fV8UKKO5IXiei0azjppkdtOpxxMAW5okzNjmOtanjXJL6iQCzwR9ef58dsQaWxT/tBuncpvKYpKqHLgkP0RcsdgjaZP3WBTxJHTWafusz1bfptuJK4plOf9eX8HqJnOhtemopFWuk7oIU11PVXOzVtPaMgTE4zF5zkgWoJKe1sSyugRK7zCzsNV2XAkjCpZzDnG+c55y3oqzQccX22tRPxtyBEe1Vq2jVqlKo4eOLnyuSOJgc4jPF5XRfAZZn/JUOQdajaa4SrlRV4ikI0M5tYNjo8tkN6+srWNhcVnIksP5vNjos/Y9+PQv4lf33X0AeOXCf8b/+tKCRA5x/DjPeV9oV08CTTTqIRaLYmiIduTcE1oDu3UvGjN23qxtfVFdcL226XwgVvl8LhmD09Cmqa/q9naXESfT+Ge/9et49q47dzRw/exreL+ZQDqVROrAkb+DrsT2R26PwPYIbI/A3+0IpK0Qdjs2Ylviae7WGbFWX+v28Ms7PJx6+hT+f/beNEiS8zwPfDIrs+6z73N6eu6ZnhlgcAwGAEEcBEiIh0RS4irWIduytQpbckiKXdsK7w/vjw2vVxHatcMOW1qJWkqyLGktCjRFCiR4gsR9EINjMPfV093Td3XdVVmVR2087/dldc2IWkXYA8VS7g5MDLqnOo8vv8x8v/e5Dt11VBNHNTlaQFtVUwp5T0Q02+sbRd5UTkFSpQRdLF+5gBe/+hx254bx4b/1OXTzaSXo4RpCx532b0OtybUFNPdjxWElh2Gnx6QPZ0bjsKwUvE4Dtc0b+Opv/1t8+ftv4b6H7lMA8OEjqu64fU3UWzttj1b4GVl3+x4qtRJWV2+iXKuiXKuh7KfxZ8USEBvE7uQwTg620Vk6jzfOXUODRDE/wMTwAPbtnpKaluRMxkEEvoHJg09ifN9JbJ39KvJBEQN5Ou5QzUoAXBHOhGQsawnlFKVqaV9AtnfOXsXXXjyL9YqDZIJOiFFkkwlcWVpHIZPB9GhBIgpT2QI2q23kJ+5BqbKG+UvvoVopYWZ2Hx575BSmh5QzjIB2RoAm43ocV2rW61ev4dlvfh+tToBsUsXMZTIZFAqDsKNJzN1zCk3kkYo5WL98GnfN7VE20AZQXN3ElSvXpMtiSx3pKtcww0Iktx/18k2cO/26WB9H2Rcn0dOMYKvewpGDh5DNDSI2NI6tchHF5hbihSSyVgadm0sISjeRMLrIJRWxl2uLrVoHdx0/iMzgMJY7FTSCup6HNthttOJZ1M7fxMLFeewaK0hNwz8NOrLAxJ7ZGSCWQDuTQt3oonptEZFGDTc3thDXxAK62LQ9F0vFMu4/+QQcKl4iURj5YTz5iR9HtnEJhtdUjo1sv5AcaFHlqYRe/DlrpqvXbyCZK8AzLVTXF2C5DSzML0lcCdeObqODKwtLiCcTSGdT+NxP/gTyibgiihK7IEEimoSVHoCRGMZ6ycM7L38Pp7/zn7G8sSpkw6mRnNSX8XgEUQrUbGC9WMNiuSG9e/aOK2W6LLHPosi47M0enB3Hxz58N/ZMDwtYzR62EqYaAgBzneD5XRkHbm/i/p/C2O7D8Jpl1FdOw+u0hRRLoc786gJWqyu4tryBxaUNpGJxHNm7H223govFZUzu3oUglUJp/j3kPA8ZiX/q4s1zVxAsWdgzcRCxTlvEQSQ0P/TYAzh5/wkkU9keYV0RJYDNzTVUyxU8/+LrWGy5GBsfwwYB4MwAfulzT8FuFRVm0mpj7c3TqN84D7dZwYWij/Ejh7Fv7zi61RLef+8ylhsBTjz1GA4cm5M1sBIiKBlCr0eo1eMK7CVmowBgrimkr8HoQn7ebeHSG2/h3Tfel7WT16gjFbNx/LFHkZ+ZEvcc1SlVz9Cw59inC75Tj++d7eyMwN+MEfiXv7BfbL7YMCObXqz1AqpJG0inbT5zxQ6aAHAyGcHo2KBkX5a3qCTtoNlyxL45l88I+4lA5PpqEVvFhtgJxBNkQFtiYUxgmSCwZdHWgCz9tlimptNZJknBd9Vin009USmIclKpJNiDp82xenT4KAykxA6Li21pJGrb5Vg0Kd+3O65SyYjXPpuCKntKbMQEvCbYywLKErs+bdQmYOr07iN45HN/B812Fa987Q8QtDZkMS72vZ0ODFqlWFFhYzncLt8lZhQnTtwPz+vi4oVLKJcr0syhMpqNVdrIUmFaa1EZTctPouBUNCurOKr52Mwgm49NUFopk0nGRgdj2eiwNj42iMHBPDxPNX0IIrFhwjFavbmON145LWNEezT+7sT4kFybVqOKerWsrCOZh2dFkculkMiyyZPAlTfOYWt+HaWNIlqei2wQQd6IIZvOIHFkLw49+QTW1jZw7fQ7YtM3uH8W+X17UKq1cOXSNbEyob0yM4yptmhHVA6zxG3QcptKIT9AnBZ/yRhScRuNWgm+1xbg145nJOuM2chrWyW0vK6ApRwj9rbZXEml0wKgv/HOBQmyHxkekeNbX1vDBsFf01JNl6iNJ5/6qDQOX3/5JeRTVJi0MT0+hKNHD2FyahLnL14UiwwyJDOpuACLfC8T5HNbbbTrLTBzwKnUUCuXBGim4oUkBjkvWhOyiUowLGYjQrs6FpduF/EgAts3kLBjAjB5ERZGTcwvXkU8wXwN2kfGZN7x/NguCySHgsVBREBB2kWzYdjlS9amIthCo93B/OKiWOtlmevGTEOxRO+CZZfK8yUIyXw5rRINOI+Y4xIFlefLK6tYXF6W/efSGbF/FCtRnTPJIpnAuKhK2eDWjWtamvPaZrIxDE2N4/LyBl557U3kuy4O3f8I3rs2D9erIZkfkXyWXePjOHr8JF58+Q28/+57yMcNHL9rDo1OC4urS4iaLZgklwTMJ6RbgCcv7tRQDANjcbQ6NWxutND1OZeZmdIQMgHPr+k1EUkYiAcGhrNplLpb2NrgAiiPtg8kA6pb6ojnYhgYzAplko1c2m7HM0NAJI2tUhtOq4tUIo9MegSIj8OKDiJqZ2hoKs8/ZvQaFlVizEPkHUrIPa5U2AT/fRcBF19agSLZzASANe6jjHdDpEnZ+agcc6XGYlOdTdVQTStW0qKMVNJHZbGsnnYhqBMqC/+qN48qpBSQFIK6YfZn/+/2AMieLbQqmvj7kpYdFlFssoewpQathWCnVaYKhOzPnf0rSi4NkvcfH5vjCrw0PzAA+KWvfR2/c1MtejmybKiHGbsCCuovsVnS34dWwP1j1ftgXyEr47YtHoahw+DFjnP7Qso59hbhfVbFPXS2DxgNAZlw2z3gWB+AAME9tbKyhpeius8Mh88rYQ+H+bvhwQu4CFEA/+1Tx3DyA1AAX3jle/g3BIB7dta0N9akrlDR3ANdt2FSmUv6+DgPBYylq1aobtZUL4KnAqAKOKpybPvHcftUFUAaNjxUA0B9hfeKqNgYI6HV9b0x7+M19Pc5+psetwDOId29by6ow9LAtVZtCiDL2iVUguvsW5VSpQgYKu+9776SrGitVg+VAuF+NDdByB39c1EDw+FiKDzW0JlE8iSFSNfRFnNU6irWOrfD+onPaN4HVGNyHNl8Eatjgq2SXUvVo1Ls8rMhsBvmr7LOU8QXWvoqdV7HJcCrZirByzRrEQKNJE1RbUgQWuckSd6wKEyTAnAlEwSiybBX48P3HdWYoq6WsQvEppi1YegzoLKa+RJRAK0QZPhOiCoyHf+ISlKOX/HreQ1CVa0AwMzlTKUE/GI9yGwoKi35fmRDIWJTHeyJVW/IFeF5E0DkD/j7PA7O0WyB7540srmcAIVsvIgTj+tJXUkAjmAka5pKVVn/SlZxnKCYyogT1aTYk3dFeSq257yWmrhC9QHrVcLUYqPMGpP23lS0UglKcI5AO6MwOBbxuCILSFauAsMJ2olFN8FJJqQR4OM7T579XQFLCbATbOb143WjRRkB2U6Drh10EPIxMDQk22AtJ8praRxqi3Uq1VkD0NKYOcGMXCBJgHm6zPwl2Npoyj7ZiCFoT5BSahWSGZkFzYYKgFwuJ3UWQXnWx1TfDtLmmIRWLxAyIfuJYW4ym17o8pxdIZGKHTSfA2xAKG2rUhJ3DXSajmRcs9Fg2BFUag0hErBDxRqfQPLAQEH223HcHvDPp1O9XsVmcRN11pYtR+4nOtxIxqtN0mlagNtEjGpnEhhURm+JmdpCOoVYGod257F4TDLkWFPwunPe0kUpJDJI7AjJhr6Peq0utuUkMHCMqNBudpoCCLOGFjcSqs2Z9dxk003dQ5xTYc61ZFZz3HTWOLfNcSfASTCea7hCviDXJUUyru/D6bSljmE9RUUNx55RJUopS7cprssY19MQ22yqpfn+5/Xhs4aEDxIjWlpZy33XGCskQLkv6wlVv1J1y+dIAqlMBpFIDC0qzwk8d32JkLnvMz+Hnz9IP587+dXF6lu/h//pKwvi9MNrxuNSefbKIl+e81Qq6XcO16Q8b45dLp0V14FMKoNMJivqC3627XXkucMvPt/4TKUFX5PxMyS62BY87MLf/od/C49/AADwxZe/gWculQXQf/pn//6dHLCdbe2MwM4I7IzAj8QIsMpKmQam6KT3AYDArNM+fbCAT33uJ5DMZwTkDVW6QmTVBDwF/moAWLu6yBqStsBc4+vVDIUVrz37HNYvX8fTn/gU8ncfYtNV18hsFW4DyL21vV5HCNBMADgxjGh2TFSRkVgckUhC+imN4hKe+53fwBe//Sru/dBJPPbQ3ThyhACw5Ij11lL9F/Z2YDj8ni4nq+tLuHb9EhaXF7FZb6GDJN7aLMP3osgn8vj4qTnkm0X84NI8uhbrhBYG6GYYZ/xDBulkQsilPnOBxx5EcuwQyhe/ikHURcXL/qnKAFbjw/eueD32AcCSX9rtoFSu4pmvv4n3r20ICY2uIiQO3tzYRDqewIfuOYJ9U0PIjAzhvQslDIztRzeVwSvfeg5BUEc2lcH01CiO3L0PKORQtS2U0cXW1hZaV+dhex24tSounT6PZrUDMykKKCGLJRIkARqYnN4Nw4phdzaBSq0Ic6gA1yljmL3FVgfnF29gLJsUwt6NSg1l15H/zyRHMJgmydDDes1BLmEgH0vCGhgRp5Ctegm1ck05Zhox5MamMTuzF2nHxc0zp9HevI7pgRT2jeeRjEYEtH7r/BKmBzNYXlxGpenAvmcGBx85gKn8ITiwUPea2HjpB5h/6yo+duoworYCZRfXt7BYrCFh2qi3I5h96EPYiAR4//oFETUdHxmDb0ew0KxJHNrE6C5cXlpBOpaWNVM0nkEnaWNiZg8GUMVgOoOlzXWpwRMiEAOqon63pe7z6mW0yo5YfdN5sLKxhKDdwPryuuq3IYJ2s4M6ichGgGjKwv57DmOCWEUuBSeew+ToGMZTeaQSg4jEB7BV8fDeq8/jlW8+g1p1C2MTQzi+bxIdD2jWazhKcNO28eIPLuN6uSlrK7fZwup6UepOMfUKAgxkEnjyQ8fw8D0HkU4yzkRZQLMXKdgG3bxECR9IL3q92MSuU/8dxnYfQuBUUV95S5S/nUCRpYu1TazX1nBjpYRisYahbAoD+RyiiS7WDA+DY7vQ6DpINtaxdvkMDgzsRiGXwitn38b7L11DssFa2mGksICn9z56SkQ56UxexSbp5wDXgut0+KxU8N0XXsNiy8PYxDg2NzaRygzhVz73FMzGOiKROBZe/wEiGzfhbS7hzHIVxvgo5o4eRLxVx8Vzl3F5rYpdJ+7GAx95BLlCQUdDKdGFckFTYhI2+cM+jBDWxWGLuI1yc+I6X2I8uz7WLl3Ca999VXCXCGvhjoOD996NybuPI5ZKKrGA7rf090J+JF44Owe5MwJ/3SPwv/3i/h6bnAxjNjo8jxlVNdgxspUtyRu1oyYitofCIPN5o3DbbGwRbPGk+UHLYTYnCIS6HbLYXVB4atlK8UtrYKrxqN513bY0TsjuFvZQhIoME62WsoBjI4YPdcmukow6tcCnAoWNPTZTZmYnUBXLr6rYtOVyA4jGEjBN2sxB1AFOq62AXcneUsfEpqrFgsqISO6tWJSJ6oDKQzZ+TExN7cfDn/kZCb1//VtfhN/akoYQs3/Z2DBYWPBchUVGWzyg3fYwPj6FbK4gisvl5WUs3ryJVotMJJXDpxwXDVGqErBUtq2yzFfgnVZGSVNTLBhp2ccx6iJmASPDeQyPDiFG1bFJFSfZfYo1s760jjNvXxIrYI5pIZ/FyEge2Qzzlcns8kRZkkykxb6bCm2qTRuNFlbPz6O9XoVTrYmNXTqIoBBLI57Jwjwwg6P33oPW4k1ULl5GqVxEM27C3j2D7Ox+GKkB3FjZwHpxHVbgI0NANBOVJiGby67TRofNSWZjsYFHlYJFezyKklWGr2fYiCVSWC+W0Oy4mJ7dL4Vrhy91KoQdRwpNNgdX14oYHh4VVebq6qo0lNjVKpfLUkTQzu6Jxx9HOp3E6y+9gEIqDsvwcHDfrIxJPBnH0Ngoqo0GiqWSKDcIpLJRWa20UC5V0aw1RVHMhhjBU1ELU9XABhWbf2TY+S7NyeEyC1GQGFM02HZgMklamoAEgDnGK5vraHccJHWzjA1cUWdq1WeorAibqhHaMbMxSWWLFA4WNktlacixAZrk/SEFnfKvpfWf2CaKOEXlhnBacQ7xPhLAOWJhaekm2rQytKkwigrRQFRIYuHJnEH+jmpeqWkZgcG8u2gcgwN5jE+OIDM0iHev3MBLr7yJoaiB3UfvwfzmJppOBZH0sFigR4MAc0dP4Pr1BZx5520MJkzsP7QPrtHFpRvX0KiuwW1UxHqGZBBxPzZ8pAYsJAtANxKgVuP9yuYyr08HSc12rTgtGMkYop6FdCyOulHF5rqPjhOFZcWQMWknnYYbsRFNJhCwmKfFSSwBO5ZFYMRRr7noOF0koxnEE3mYyWGYVgaGEYfvK/CciytmWfPelQRf5v4GJGywUdmWvD8qgULVl4C/GigVsEciOrX6Uis0JddU8shV5k4PMOQ84A0hxZAqjLYBO53lpxXAQob5IYzb2xde4WeksCNA1o9w3qa+DAGqcFEoQJu2NFaqZP0ntNcNAUYNAkhudN82Q2DtL1W0htsMbaR7dtEaAD75BP7x3XfeApoA8OeXtAW0gO+3qq31Kladix5jEosUmN6P7mo4TSuqw/PtByCV0c82m1vyTKi0D0H1sCEcXrieilsjeeHP+6719njqwjm0Ug6Z3L1tbQOhvUI7BKL1Z2R+dIHUrkP42VPHPxAA+OKr3xcAWIp4nSWqrMPV+IVjfMs8UdRQnXWkQF8xuNCqRcnnZc3Ae0axI/TDrp90EM7HEPcN7Zm14pWNlr5FAhds4fwVAFbmvyJq9It7b73HVLbmLYrjUGHf++D2cfCzoR2ZAM2SbUmbYn0tBdxVoFoPhJbMJ00E0ar7fnBfDeOtCPUt1Iu+f1JzeltlLccdZoJLc0ttOZznahaqxZfkiOrcbsXgDY9ZnaiwdgnA6cVbOG78niCmAH3C5lXjL/eCkOPUc4+AhiIeEcvx0HGc3nkp5a7Xy5AlGML6UFwULJVTTIVcaC/O4wivobKI47vYFuA4zKEVdaJ2h1GvboKMZB4rwIbXiWpmeRoJyUqBoxwzAaV9XxpEBMG4eCWhzmTul6lAWZ4lAWK5zt1AKaZbTVHxURnNJxDzUdnIYk3GbXMuUBHJ/aYTSYyPjaFQKMj+WP8QhBSltgZ3eT6K4Ohq5WlDAEepYQHZpgDTzEWlYll/GbSnI5jImlrntnFMWcdzm/xH1p2iRhblCCNbWD8T4A8U+Yn2wyQqcmzNiACmymZagX0kR7HGjUVsyfcl8EcVK+smgpjKvcaFJwt8paCORtjUYSNJge4CymsFOOcXXV443jxGjlW70xRyIMeG+6JiNJ3J6LlF1XVE2WN3A2QSCQzl8+J6QiCftY9cbxIT5b6gOkRFYPDZEmPzkFnjbK5Kjmsg40MlCe2IRVnQDVDT+biKgMp4m4goT0gsZZwOVcO8blxPSd1AYM+lgl6BqbxeBGbT6ZS2LCShICbHwGtChbHLa0y7RG6HriOarMB7knODoCOdkcL7V50Xlbza4lHqBoLNBMxJGIioZiDBYjq86DHlPglYSk4fn0vae5DALe8xNoZC9xLaYKumEWsRtWajXTRBWyqv6ULD8xU1q+yToK4CgRUphNbjyt6J84rkhkaT9zHV0TGxU+b+MmnmhUHAfzkcw0CR+dN0kZLGd4A4m6gcM7G7Zk3GZyuJDjF5R1hCPLGx99FPfTAK4DPP4F98d01qCdpa8rh4v7CcC58Vgcc8dEX84DlwjKiA4Y2ay2Tljzyn5NlBgoojTlliba+bc7Ti5zOEDj2s5wOM4ulPP4X773iscQ0/eOb/xh9cVmrlz/3SL/91tyR29rczAjsjsDMC/78YAb7JhiwTk5aJ2G1OW3fiAH/xqeN48MlHhNQUYXGl33MK4NUq4L8EAJZ+orjqhD0bH5vz1/DtP/5THJs9gPs++ykgnZT+kJgxakfCcK0Trl16YLMAwCOI5QgAJ2HyPW/G0GlX4FQ28I3P/3v8yTdfxT0fvh+PPagAYOlTabbj7U5Vt/cpwnUyBRel8jpW1pZRazTwzvkLuFpqomwMImoVkLI6ODFbwIgJrDbaQqyMdjuwIj5GC3kM5gaUKwjf7VYMsZF70c1OY/3sV5FobyKbTUi8GPvKShihFL9qzRdKfRQ5n66WVFr++XfewitnliRLlW0aupbQsYO14u7RATx+3xHEcnlslgPsP/YQykEKL3ztT2EYbcSpPq2sIpXLohsz4cVstLhWIAGuXIJN0hcCLF1fRqvNfycxkYsdF7aQYi0kc5NIoIaRSBctv4tyN46gvobJQhpThQQaho8M+6YwsN7soBa0kTQtDKZzyCfpIhRBqUYnTANJKwW7kEXSiuBGaUPqEj+IoVa2MDV7ArvufRw+Wjj/0lex9INvYXYoibmpAWQTSmjy0plFHMrH0F1ZRbPto/ipH4Px0Bzum7sLN90NIRRGv/w9nPn6aXzyoTnpRbIOXFgt4fpGFRkriZpjw9p3GFu2D6O1jN1xF8cKeThdD+sU/hg2hgZG0W778Ftt+BEPjmei1mmg2aHDFyPecthq1EUoY3dV9OS8E6Du25hKR2C1qyK0iTAyssMoGEeiAi9fWUSHawOQBBCXmrDVqCNhtTE6nkHSNpBIxFG3M0hnh2AGcWRzEzh21wmkkjk8/+dfxGvfew5D2TiOHJ7BwZkJpAtpXLk8j6mRDHIDg/j9L30fpQ6zmm2srW+i2upIjCN7GlyT7Z4Ywmefuh/HDlCZKsbaol5mT1WJ21R9TOIqAeCNrRb2P/p3MDQ5i65TRXX5LXHtpBq22qqj0qpgrbKCUsNFu+FidmxUCKDJbBw19qhTQ0xKRKq+jsUrr2IoMYzh7CA2N1bwxT96Fp0i152MAjOQSKdx3yMP4aEPPYBUKqtredWTYd29xvuSFtAvvIrFlo+R0WFRAGdy4/iVn/4YrPoqNi6voHn5LNLOGt69fBPFeAannnwYhSiwdukq3nr3KtzcAE792OPYc3A/bJvguKy2ev2N3vNCQF6d+at7A2odonK0JRZL+iQBqmureOv5V3Dj+hoGB9Lwm+z5Z3HssceQGh9R65awf637rn+FHOVOPMZ3trEzAj+aI/DLn8npbDdbmnBsitD2zjSVrXM2n0IiacvDIzBaSGZjiNkJsR/uEARuNJBOpkSBy4eH2Bz4fHbRApiW0VQS0hffQDJFMErZd3RabcnKZU4uX9SGGYPrq7a5ymajTYJSZUijS+zJDJUt5zjIDWSkYcemAX+/MDAkrBRT1MMRFIsl1BstZQuYoL2ESIhkQR01LVEqChjLBk/QlYwrnn/MSmByZA/u+9jnUK6WcP7N7wKdquRw2LGUsIqYzfgAACAASURBVNvtREKypeJRNoQIDJnYLJZw5r1zGB2fQiqbx+T0jDw03z1zRpo2SknTRsxSKgYqZqMWASXF8lbqGTZg+NRiZcfMYwUMU81rS9+VNr9sJPuY3jWCZJxNLipXW7h6YR5XLy5RzIBMJikZWdNTYxgoENjypOFWrzVRrTQEoHfbPmgSzPOOewaSbhcmFTCOg7wZQzaVgx9PAgdnMDM7C/eN06i9/Q78dgP1iI8FNiJ2H0R6zxFkdu/DaqWMy5fOo9tuIlfIIZVKiNUiiyCnWUe71ZRGMhU+PC82i5hNxlwKFzZmdu9FtV5Hx+tienYf6i02hVpYWV0X1QgLMWabDRfyqFZrWF5exfLqugDvtVpdsvL4ssikkjh88IBkH9+4ekVyh8cG8piaHJMG3fz8PEYmJrD34AFRft+8uQhfExLWN4oyn8h8J8BMCz6yCFkyilpJLM9VDrXpU/nRgW8Z8LWVrIASVDZ0VVaiawRod6mEoAKac4tWkApglFehWLOyKaQy1NT6ogubQDkb58ICtdDu+Ap8llw5Nik1iCJyD95yeps6j1EAFNo/il2iyoFhw5cqfzbkRHHO1UOgGuQyzzRYIFnAOgdS8lHNiACtVHfkB2mTEsX8WkXyIWLtOnYdOorVWhUtr4Hk4Ayq5TqCRg0nTtyD+WvzuHjuDAaSEew5uA8OgEsLC6hV1uA1qkCLFoAtsO+VSJhIZAIUxhIwYxYWVmqwzRwGWTSWl5CPUUkUoNzxkRocRdzIot1wsF5ZRLsVhdti3nUaA7EuRiYPYKMVp4EOutEkkvkh2MkMPEQlv7vrReC1ORdjYrEIKk0MBpjrXG3JsvPF0lzKCWlw85lk66KsxaehKGik0xeq9QgCa2DJJxMwBJIJFNG3QAPAanGn1Gp6Jqh5wKsfZsr2AVShGkRyBPvslWSB1W+b21MDaoBGb0MRC5TatQca3QYiy3NIg9IhmLKd0vsXAWCNmIVCt952lUAxlKVuKy3VzNZc4T4wVU357RKN99wcLaDvLoBt7Tv31QQB4N9eVMpoAaFCVagGR8OCVL2F1FeoAJZvwsxYvUgPF7ThZ8Pk7PCZ3sPfJNNW23/3tKd9lt6atRjuQ8HSOq/5h9lriS2QIgzxSx4DGtxTB6maB/Kl1dah0vn2YjgxdVAA4Ac+AAXwxdde2AaAe8DqrXMitDgOxzKcO1wu8bKouajsmkMrbvlWAORw7vSBlxowDbcn9si34aSMSggBYDVE6jOc/6ESXca3L4/r9nmoAO2wqaDGuje/++8B/f/h9uRIe0QvkoDUNQozgJX9upqbKpdV34X8eZ+yW52TuqFDS+/wGNVx3PoMkM/fgpFvW8dxG1RpSvNJk/LUhtWiLFQhh6QldRx8Nqrmj1yhnspbW6zJYm977NUCT+USq/sIwn4WBYF6aCqnAwJbbRJv2JxRObT84kKYTzGCcWw6UbHJcXPbjsoMZfwBbWD1XgkSik0z89bpgEEb61RGaggCNNyXsqluCbjGffGeERWyZansW7GxpRpaXQ9RQhPcMQxRTebzeeSzWWXlRdsqPcDhvOG5MTeX15774TGFquc2wWkql0ny8jw06w05HoLfPN5CPi/vXB4P98/MZHllu54AoXTbETCJkQ9uB5ubm1JjiiLEUgAna2eqLV1H57UKF5KKUwLFJC8xAkWRMDkNBUgTRxllG819S+4wj58W1ATGA19y23hlaatGKzLaQDPrlwCfgOisYWJRZBg9IepcgtSOKEI54ZlXJSAwF/gCBrPu7SJuU3HCZ5dS4oslHfOBW01UyhVtB+2j0aij02EerbKAJjGUdY1cV2kmKBBfERAiSNlR5NJpUW9z3Ki4Dp0D2LCRrFbWS7Z6LnSZ5dtuY6tSUrOcimuS5YwIstmc7KfWbIh1IRXIBInTUu8qxW2n7UndZdtxEPzbKhXRbDJLWxE+pMZsd2RdQFU7r/Xg0KDKZE9ynjJrmqCptvM2mNvLXGylDBXgWtcBYulO9WmHql5l7861GAFZ9Qwk0EwiAp9nJPQmFbmU4K9lyTUX63OZ68r+PFQx+HwmhIQcsZQOBLRmDUylMBWprJXDvG6u/1T+nC1Ze7ymVDfTSYZjSLJuSHakdTUBZx5XjaQ+OuIw6kTmQyBq6PHxMQxROSDPZ7U+qjFTm/cAnRQsAzFbzVVmIVdrNXF+oqNMghnGdhRxnmM8hamTj+HHZ+ggdWe/Nt//Mv7PF4rS2PP9jqxTkkm19lFzm/eFixqJGCRvRDhXkvL8ctsdxEWlrnLAhYAh14wECGY8k2gSFZUw/01yk+UZyLV4AR9+9AEcTN7Z8wEqePHzv4bfugS5r/7eP/tnd3oHO9vbGYGdEdgZgR+ZEWBNMBwxMW2biN5hEPjX/tGnMTkzJfW/uIdple4tALBEOYVZvrpe631Oxaqo9V4X3U4L3/p/vgh/vYyPfvqTSB3Yjy6Jg6bqCW2vaUKOpV5jkBRrMQN4ENHsBMwYFcCMCYug49TQbhTx9c//Br743Mu459GTeOzUcRw5MqcB4O1LuQ0Ch6Tb2wjNDNNj3InTlBrq/UsX8a2XX0YzMYahvY+rumrhNPYP2Di2excagSG13kgigrgNIfIxmk5ZV5PMFkd0+Cha0QFsXvgWUL+JfD4jJCtFxCL4zR5NCAvp9Yysj0hqc0Wc8vyrZ/GN1y+j6tJpOCmOlTYd/DwPka6PuX2z2Lt7GrZh4d4nfhJvnr2BK2deRTRmo7pVwcr19+F3fBTsAKbHOlcJRVRMBqUhwMJWCVUjgdjwblHEWkYb3XoN8XYVQX4vss4iTI9ilyhcawBmeQWFlInxAvt9tKtWREUucmgxzT5hLmohF6OoSRZxMCwVZRM1TaRjJlw6/QQGql4Oi5tpTIzPIXn3k1hKeigvvYGLL3wF07k4Dk1kkY1HpH46fWUd9w1HsadRhOfbiP/8/47YyRPIDyZR9kpoNz1c+o9/iOe/9BwePr5bID3WtivFGlZKTYwmkrA6Jq51gJVmDYfzAR4ZAYajdCSMIMpolIAkVAXMu0EERhSottkn8VBndExbkR99mZd0EDVRawM3uzm40QwmI3V0vTYymYRgDm7HlzHfqrexvFlCw4phy42I81+1XAYcBzNZE1NUS4trDuAigmoHWKr5QHYMH/vYU5iemsHz3/oGzr/9GrIp4KF755DJxHH/sX14/e33kLDjmDuyB//qd/8cnhmTWr7aYG2n1r2sgbnumts7js8+dRK7Jwe12ENlFgs+IveAInOyViUusFH2MPfUzyM7NC4KYF4bcH3jdaQ+3qgXsVJeRdtl3reL3cMTGB4YFrcjMzMsIpaBwUEE65ewfOU1EfWNFkbgNVv4wy/8MdaWV2WtxDV7IpPB/R96CB969GEhoMr6JmwX+T7WV2+KAvjbL76OG9WO1J/VcgmDYwfwi//9j8FaWcDpr3wJc6M2Lrx3GRdbAQ6cPI6poQyaq6s4d34BN8oOjj58Eg888SEBnClACu32JLFKNQx0r5CkUMXl51paOh10IRSyqwdf52kL8bdRx3svvo733rogbqjwmhLNeNcDD2Ps6EFEElRbbzPf+1qNPzLvm50D3RmBv7YR+IWnk8JaJyOGtmJsMrleW5okfEpb4lSsFvUe2ugEtKKjbW4g3uy0OksmUkrxKCoXqiJod0qGMx+KPiI2G0JkZRPUJBYbIToiwGmEnvqw4LHBpu1PBYCSTF5ll8nvBSDV6gs2sfhyaIp1NcHNAMlUDnY0gVQqJ7bKxa0q2q6yqwsotqWSVqx7+XKkeld13VW+GZXAhliIJaMpjOTGMXrolMr6Ki0iHdVFQSwpyodIIi6fb7fKCNwq3FYNm8uruHjpOsq1FhKpPApD45iY3oNYIoPLVxcwf2MRrWZNXsrKxk/lIMekUFGFGR/QPBfBicTCTTH3+GRkc4b2vqZoQl0MD2WxZ++UssJuVLC1XsGZH5yT60BVCVXDzMLg39VaWUD3dJrNKypDeM0zYjvMTC2r7SJJlUi9Dr/RRKTpwfRNuMk0EnfPIZdOYv0730XkxgJibgOeBVQyaSwjiUZhHJHpPRg5QoDPxY35qyivKusUgrAJ5he7DpqNujRqQxtqeeD7XWxWG9goV1FvKmUM7Z15lmLpR9s9Fj1mBLOzezA5MYbyxgqWl26iUmuiXG2gUmc+lsr1Q+BJY0tZw5Fg5yNOcoHvIZ/LYGJiVMBkx/WRHRjAsbvvxuBAAdeuXYbTacE3mTmoLJ4ZqCYZzl1TmF2cr7ZB2oAG/CIsTnxRI3BSs1kmhALddROQiU1I6W9HYDrMN9QWPBGtejW7CAS56aIr1b9wEiHkQD9QVoIdV16cpqGUKNIYZ0PaUH9zzgSBuj+UXGv75afUcmx2d6WR3XI6Mq9YHEhTW5rxev9sTkpGpiIdsNkonwlcZCwbc0ePY/bgYdjJBN67uohvfvclGI0a8iNjKHccmHEDZnwQHokdgYu9s3tx6eJFLC5cx+zkCO596EFsOm1cWVlHp11HeW0RG/OXgW4DhXwMo0NpmGYDueEkUoMFvP7uDbjtGJIxG0mrhiO7k6AAv+h0YSYHkbIGUF7fwvLyJXQ7NojH5xMWThyYRnrkMC5sJNDqxuBGkrAzQwgiMQRdFiER8gLhsUlrWMK1CGK8lrxwVLWwEalyNwyTKieFsjMyxIrE4HeoAOM3tExSVpz84jVjURuOvkrDVhbwCgcRbxj9TFMqHMH05ZorMEemXZ89crhtXkd+CQDTpwDuzdXb3hZiBaq/5Jr2qY371Za3fy78t1Ct2Z9L3J/xK4s8fUr9oGf/tkPA6/YXWQh0iTpWmzGHTWYFBhuYO/Uk/smJDwAAfvZr+O0lDa6GWb19Frti/R0Cf3J+yolBwKEwG/i2E+pXWocAYD94KKekr0fYtA/HKVRghmPZP379QL8s7MLGA+cLJ5oucxUIGoLTIeSm5pMoOgUcVqxLORZ9/KGVcHLqMH72weM49QEAwBdeeR7/mgpgfezbxALlhKGGWFscy4FtI5QCAIfgKf/WALAAhj3lswYpRbFGMFXZbff/Xj/Q2zt3zTgNh1RAYnFPUOp6Oc5QBR8CrX/JdQ/PoZ/tHo7tLfvT86q3GQ3whhQQkn34xX33Z9/K81jLkEP1b/99esth9XKqNSdf23735oreTnjfq+3qcZfxDV8HWgHdA8HVmEuOls7wERJT3/ZDJsj2HFbPs1A12DsGDSyr8aL1tFLsEoyU+0xUz+qLBBsBXj2lRpPFoPzhgpFVApTCVVTCzEQl4dAU9aayZaa1sYKphfBBUJfvUz6btbKYZEdef14zWrKRuMVamDUUwTVlQ63AZFpZq/NWKj7+jGAxn40kQhLIyeayokQl4Cw1ndhZKdJJOp2WepMgaalaFXtdAdUEpFbKT4JCkrdLcDWZUqpj2uk6jnyOBDM6p7DfJxmjsZgs0PmeYuOBjikbxZL6rDQkPHmG8WKIlbEBWZBTaSk23lRs0g0EdGahe04gYzRQoJWxsl2T/VOBSiVuqyFOJFwoMD+XFtBimO0HoEqR+b5tKntNEwO5vALT2fCjgrTrC6DM/GCJaWm1pC4kOM7rwCga1vRK2WGKLe7wyAjSqbRYYUv2Mev+ZgP1ekXscOU6sokiBBvVXCShjjEoPAc+BRPRGFIJNjNV3q3MZTYXPILpEQFCxc6YpM5YVKJY5JHKBl40KmNPpW0vd5zPGDalrAhiiYQsZehK1GzUZI6Q6MVsOqqAiaGySVMo5JDPZ4WEyOOVHGza/bbaUuOF+XS0feMx0f5YwH9NjJA5bzBajW5HOSEWkAhAKzyCnbxPNtY3sVksahtzFYvD8SKQx+tNZQJrSDapSHrkvphxls+q7fHacF4JoaBYFAtDIY1p23rONblPdT3CdROBZh6n5Dg7joDTym1IgfG8ViTvyhzwfQEy+Xv1Ou2gWfc3pE7mxFT3HvOYSRBVhE8SOpktTcU997u2uSW12PDQIIYGB0QBzPt+q1gUIqgaVzbVfJkTtP5ru10c+PjfxS8cZUTRnf3auvxd/MaLazJfec8z75d/c6w3NzZQKpflPm9yTrCe4PqTdvW0cLcsDORy4lqUiHGdRJcopYjneHLe8YtrcY6DylAz5Pq4fhoPPXwv9txxTLuON7/4efyHy+q58dO//Et3dsB2trYzAjsjsDMCP2IjEDcMTNomBlkT3MFj/53/9ecVyU4LQcL1ekgSV8IAtYYPo4NCgn4/0VD+TUieHi6/9Rbe+sbzuP/wYRx5+qPwcxlF8hNdiVpvCalTF9pq+2z0RhGJ5xHNjCOSyCBCIJQdR6cuAPDXfve38Kdff0kA4EcfOI65OWUBfft6RIHA/Z0Bta4IPyf1etvByvoKzl2+AiuRgjlwAG7mKK4vXkDp5nWMxGt44OBeXF1ex1ZpHUfGBzE2WECOriASoUWXwSgQScDK70XbymDl/W/A2bwsikCKeVhHmYwb7AeARQGsyNMCAPsdBF4br5y+hD9/+RJWK23Y8TRS6bi8p5v1ujiacFuPP/wAhpJxnPjIT+Pbz7+I1eVVFCb2YWNpAVs3XkdjfQ37RzJItYtYr9MJh6PXlRqNffSbrQCrnQjShx+RWMRudRnYXIXZKaEZGcJQrIV2vYwoQe1kAZGtDQxEXaTjFKWofhy3JWt7mhHKdesilklLjUDxjtN2MJCMYXgwiwhcsLFV9g3UHAN2Yhd2je6Dve9hVCfGcf388/j+c/8Jw1FgMp+S3jQjHZc3Gzg1ZOBAt4luN4UD//T3sOcjD8EkQZLq6EYDv/fv/i2+9eUvYXokJT1J1naMK6k5AcaSKQy7DmqE8kwfD87msS/to1XckrgOIVoGjFEz4PhdZNIGGq6DUtWH27VEdcys5LproOkbAtSyxnbYo8wOyfpqyKii4XFtpOIhW11fMIHlMsUZBrrxGNzMiKxl1lZWGOyG2biJlNFRsXCybvDRDkw4sQLGD8xJPdUx8qjXfbz2nWexunQeP/3jD8k68N6j+3Du2jwa1Qbmjh3Ab/7hNxCYCWxVanJsXIuxZut0PCFjzu2dFAB4doprkFB/rmygSZD1XNW/dehaQwvoaoDjT/8DpPMjMP0masvvwPDpQtVFx/dwdWUeV5evo1gpAW0PR2b248Dufcik0kB6FGZqFFMT46guvIuNa6cFw0kk04AX4Pqly7I+ZV3cZX/diGB4cgKzs7PKNUoLznhxWbtvrNyU2vzbL72Oa5stWRtVikWMTR7DP/m5n8GLX/jXuGeog/LCIt5cqsAeG8PHP/MEWovX8c7rZ3B2sYrUxDge/+STmDm4Byb3IX0bVef3AGD2WQXsVQAwBVayFtf20MpRzJN4Kom6kdisDi6++TbefPltAa5ndo2isrmGbHYQRx9/GMnBASWg0w2HHQD4Dr6sdjb1N28EfuOX71fWeLRiVfxibRXARpcSuBHEIADpmR6cwJGmoetSiWEjbidgWzFEJW9B5YDxocsbVlqxBJEpwLUJVLXV98yPMmlBS+uKqAKSXQcdnxlsVCuoJq6oFaSRpW5oLvRbTkv1LKUREYjdGWlPthUXO4lGixli9M3no0XlawmYo+3OkrEEcqmMaipoZjozztgAUeoOuqbEMbD/HnR8H5Xly7DkuC1YsYQws+1EXMCddquCruugSwVHw0HL8VBveag1OuhG4hgYnkJ+cAKFoTE0Wy6uExwtrkrTgmClsNdNiJqEDROqlflwpApWLIVNDSNRKSOlGIF1ZsT5opok0X5ycgipRAy1UhUbK0VhwrMwoPXzUCEHK0KrOCoO2sIs6/DFWu/AgyXKkAatHVodDAUmsp4Pi9llrBsiUTTzOQRH9mHs4F5U3j4NY3EBUbchwGfNiqIRyWDDj2LTiKI7UsDAzBjyQwXUtupYWbwpGb+5Qlpsfmn7TXvDDnOmqbpERCy5t6p1rG+VUKnVhE3FnDZPQE02w9lkzGJ614woL7aKG7g5f0U+Fxgmao22ZAGweBUbRa8Di3O13RJ1tsWC1oggEY1iZGgAhXwONxaXBADuWpbkEoyODEkRRdUIc7xErc0XT5d5a2pOCxOpQwCeuYyGFC+cXWJnKOCtsqPhQUuhzePX2Zt8yXtE9D0WbXz5bdsx9qwqpbGu7HxYKXPfnPtsVhpdAwU2UiNRaZJKc6ursohl79qeN3wyqbtYsQDFApoWfPLSZU4c2VRqbHtKOzIkRWmuGk+8N3nvscnEez9qAWPZLE7cewq7DhyG2/Xw9oVr+KMvfgVdKmAsGy6vr8FmagKxoIsjs9MYGBjC2XPnMTY+iqOH9yM7Oo5rmxVc36pJceKU1uBW1lApXwfcCiaHUpidGMTkngl07Di+9sL7qNSYpRxFLt7GrhET0UwSpU4E8cw40tEhOFsVJMwKrl24jowVx+xIDqdO7Afy03hzuYulkoOGb8NIFGDYKRl/mugQrPVdX+YGQQbfDqEVZVEikIhcP5VbqchqXIBZ8rwRoIJFrOQiqrEUAFgjPvIz/hpBpT42mjSfOfNJLND2oCF+11Py9qtS9UWV5q8mw4SgiwBVfTm94fXfZuCq4woXaNxPCG72f/aHgY7y2RA81DblKqs0BE81pkeAoadQvT0DeFvp2NufQuO0Sk9tSwGU6m8Z+cDA3INP4p9+AADwi88+i99auAWyVtc6RO01Vi+L136mtwYVe4pbDa7K72rwUK5LqN7mOfKeFlBNW/v3KbcFlNqW3PeUoyGwLmMSeg/rv0PAVJ4ZWvnJAZOxC5FGfSwSLaDnJe9svg9C8FVOOLTJ6XaRpAL4weN48AMAgM+/8j0FAIeqTFGFqe90u+KWgioE/vQ06alKBSrU+bfSwNC/1QPQw+dn372mOaaq4XELtKy+0fij+v/+7fWOdvvQ1J2mfy9UtUpt88PqQRXrEKpi1a9phWz/7+qfh+BueP8rBXBoTa7uENm7Vhurnap7K1SmCrs9HLQ+EJgP8G3egHaNCG2fxdlAjzid57W6WMGy+sTCZ5FKxBWmimoghTZq+p6Xua2tuPUOZQvhfaJjNlSuc2g9re4x9fxTJ6CU0bo5I8en5qoQKuScQyv2bfKI4kKo8RL3BOVF3LO3DtXLQsLgc1QDyOJCQ4stZtAT3NTPWG6H70FRUVJ1J3bRVBxSqetKfUqwVRwbhEigrHgJLouSVIOHHCcunHlsAoCJpbJugpkGWp2WcumwqVBMgLa6BJW5TZK28nkFDEl8A0lcBKDbHZSKRVEPKkAzfI4opbbkEPN97CmVKNWcodpZlKNaRcpnNhtkbDyyPpaFtcf3oSEANIGpbCYrABy3QWBPaqBugEbLQYNuLoaBVCYtCkbaCIuylVnQvEaK5akA13B8uNgXVTbknKlyTSeTyKbS4mhCULlSq6BSqSiAUjcQef7JZEpswkOwkUpjx2kIoN1uU2HpiHKBjz+CZlRJcPzGRkfRdlpqjUDmezymFNkCcpM4ENp+e+KiQuCf4B2dJ+T5TQBWVBwktQZoNx10WgoM5lqBU09ybrW1Gm2gxW48xixlzgWCyVFkMlT0kgxAAF7VhlKLBbT77YhNNucX7ytGXnCc5D4TFTNJfCoyRIgI2mI4JLlwLnKecQ5vbZUFgBeAnopqgqkRS+4Njg8JDgTTeU3TzLTuU3jLHBbFPF2R1P7C+oFziMRZRcLwlUMOwV7aQHVV/chroayjSU+lRbYvgKxSwES0Ol3F7TDzm2OtWDfqucT7j2sXUfjLvtTcpoKb6yXug8pvp6lsGZmZTIvofDajxkwr9Ll9HjuPrc35HvC8gMn7PoJPTt9xtBRrp/8j/vEzV1RWuLZ3ZjNWnR/dmTryJ5pIyrnzPhNiiUtLS1PsnxnpwnMUsgft1fleTqVlTcM1E69NKsms5bjMXeVakMPTP/k07rrjmHYL5777FTx7k7VvBA999jM/7CW387OdEdgZgZ0R+G9qBAgC74ne2Tzg3/+1X+zVhbcAurp+EqeWW1TBiugaAsK3/JvUlwHapRK+/IXfx6Bh4/GPfhSJYwdhMu6OPd6exXQYxaNqUsYkGBEbZiyLaHoUkVQeETshvVevRQC4hOf+4PP4k2dfxH0fvh+PaABYyIW3ffWrgNU/hT0VvdISsp6Har0q72kS68vdAiLDc9LXapQriLsrCBplnF1YwkKxgsePHcTs+Lg4pPAc6PTIuphuN5HEMHw7iatvfBmN1YtIpZNSI7COoZJXnPl4jrK4UR5BUrsLAOxK/fWdl8/i2z+4hq1WB8nsEHL5HPygg1ajgUTMQqtex+H9c/AbG5jcdy+WllcQtZPITB5BY2sF3eplLF69jrvGszhsb2F5o46mx34axOaZ0XdXGh7eawCJ3R/GxOGDqFx9G4nVa2g7FdLBkMul4FXXxamOSuyCW8NcpomxBCMx2pQhIGrR4UdY4NKT6pgm6kP7kMjmaQ8k1yxbsDA2QZcbjy7T8CO21NNGNyL9tCA+ilbuCFY2arh+9nVYnoPY4G4srBTxzusvwKmUcWoggv22AddK48Svfh5Hn3pYXH24CGw32vjCF/4UVy9dwyc/8QBKtYaM9dLFd7Fx5SwKzDXeXIbfLGPE28ShlIuhBMFFqjo96bVyxUbws2YksfeuPfDNLhq+BcePwGoUUS8VUWkEotCttYk/GLix1cFqt4CpoTQOZxxUAgvXy66sORhpwrXXucUy9sxMY73VwZJjwGs6qNeqGIp28fSBLCyvjUbbQKnpotp0BEdoxgqYPnICJ+4+hlp0HPmBMTz3n/4AVy68g8/+2L1YuLmIeDyGhZsbMFxX8oO3Gj4WNquybmZ9SRtv1mmyXvR8TA7m8KmP3I0Tc7MhG1sJSbqqZyZETInLob2Vg406cOLj/wDp7DDMbgv1tevoBlxbcF3n4sbKEs4vXsDa5joMN8Dh2UOYmz0sJOFuYgBmooDdJhqnwwAAIABJREFUU6PYuv4Oigtn6Dco0ZeybtZjzn0rSgLjPLm+VbbMEuWiuPOCL6yvhArgN3FlrS4k1lZ5A9MH7sOnZyZQufRdHMkDL7y3gNVoHE9+8kmk/QaKV6/h9PuLWGwEuOtD9+ORjz2GRDop6l9xs1RWX9sW0FpoEz4vlIYp7G30KYDphkPLbK5B3Taun7uAt18+jWqpjl0zE/CdKty6g4P33YPxo4dhcp7KQ+KH9H7+m3pj7Zzszgj8FSPwB7/6uGreabUvmxkE69jzULljSgUlCgvThRtRjAy5tbj4NyykkwQao/JSJVDcYSYb7auizOTlC4tWYPw3BSrxgUP7ZxNUVjJ/lIByR1SY0gyhKiEaE1WnAB3aCpCqDOaJNZp1JLMpYUyTbU+Lr2QyIy9E2j87YgdBa2dlM8jwcHZkogTEDFsUAWxcEVxjASWANL8XEK6LbD6N5K7D2NjaQnX5suRPOB0PkWhM1BeJDO1RLPhuE27Dhc/MYzJ/XE/AW6cToFLvwDdjmJzZj2g8h6mZPUhlMrh08Tw211ZVplWXVnVUkagmCRXYSo2sMgMMkwwggj9ULpO2RFWB8JtgMD9C2G1k20eQiMVx7fJVtJtNsc0dGx7AQD6NRIxZvLT1bkpuc61GO+UE1te2xB6iUywj2/YwHLEwYNmwXV/Uv0E8iXo2g2D/LIb270Vlfh7+8k34TgUdjgfVw66NwEyjacZQpM10ykZhdBgzu/ahUW/g/PmzfLshk00hkYhJGeg0HTSbjgD25XIVG2xoUkmjmx20caN1N7W0yVQGo2OTyORyWF5ZE7vmZq0kD3ebKnTmQgRUlatij28q2vfxTyYZF1tAWt6xXmLDhXaIbISZ0Ti6km9LGzm+ANkcpieIKXbNHTbDyKxLJuQzbCryxc7mC5uk0rQnmKt64opAwUKYah6d7Ss2zcocRcgCVFsLYKNteJTNolIPsUIgGMksPf674zvSRBWFD5t1iZT8uzT89YuNKkCq5gWkFXaoTN4e24z3mBAotDIuBAy4faqAQ5CYDcRQYS/HpD/fy4FDgBQCTEzPIjU8gWJpHWeuLOBLf/ZNdBstpcKxTbjMKLHjSBnAsX0z2H/wCNp+F2MTE4gnonCsGN6ZX8G1LWYC1iTnIqiuoVGbR8Z2sGsggcPTY5jYvQtBegBff+MaNqoQi8k46tg9lUQ3GsVqzUcsMYJokIDZamE00cDZt95ByjBwcCyPE3O7kJg5jHcqUVxaLqPUNuFbGSASF1CAyxVTgADabys7TK9nwXs7orOdiSnQBPPRJTuRCiVLVImhlQltv0OgSeBkXg+OpaK7yZcoZ/jMFACY10ADF9qpt5dT06c6VFYoBM6U+k5l7mgAPwSn+5ST6h91zdlbe4VAi16O9fCdHvTVA4pknrBJrT8jVpmhvZBeyglQoy2GlX3uNvgbvm76FZG9V5C8MvoA4D7gV7GX+RoyMPfQk/jVOw4AN/Dis1/D/7Wg1LzbgJE6UTlH+U+p9npZIqFykx/rV+Lqk9omUihLdcGyqO6Wd6q6TqHSOVRe3gIAaxBMXVN98XpqYw3F6eNS11Wr1fX1CXPjw79ln+H5saEvYJgC6AQr67Ov5rfJ6UP4e6eOfSAK4POvPI9/9U5VxpvziYuZnt1yDz1V8yecqj0iQDjX+hW4faC8/MYt1uHbxJr/r5JHgbOakf4XPrh9HL15rO2ORTWofxje6be5c/fgXU2T6D88NeduUxZzc6EyWxoU+jM9ioIGvRWJYBt07b/HxC5aFOp6BReCw/oZpMZzGzQPfzfMA1ZgsnLdkCuhgRc5B21d32P4h5nHehmntqubO6HltJ7D6n5Siz2DSkT1AtLvu5C0ILCyvvzbinX1I51vr+dz7wmmLXsVYG6IKlMWsOH9GALrelr1HyHrLW6nBwqLKYMaP5UzpO4RhaUr8I1AKmsH7oAMb7FhDTPBNfAtqmRa8VJhTKWjq8AwNaDa2lo7bYS24eTA9ZQY8sxRjSm+f6leJoiUSqeQogtLOoNYLCFg0NrqKjqtFlLJpFJLawJXKpUWZSj/5mJeRWKoB6zY6hJIZI0Zi6vc1VZLNYV0pARB5XZLKThTdMJJMkctJtvjOTO3luRLsrkFWCPbnZEmdgxpgtFsbBDEY/1P0I2KYp0LK7bCOuKEIDzBxHwmg8F8XmobOtt4XWX1RbUk1w5UgnK2UPkbOp2wkSDHKxEV6p3jtDtCjKtW68qmWiyPTRkfZiir5BdDSKGioCBAL2rxjgIno6o5RutB5tF16FLTdpUaNmbD1GAj62sqpAOed1tZhnMMaU2u5hMJsWGetIrAIbGVF4PHkkzFJf5GbJYJvDMOxLZl/UJ2fq1ak32LijRBi0NI7ZfLZQUw9V0PzWZLVKW1Rl1mO0Fo5ijLuJOEyqxpgos631i9g9QaR1mPq2zoTDqD8cIAxgYHRT3O+c9rWyyVJKqF6lV+EczuxfG0tBpebI19qaUZ2UIyJo+1ByDzmFhTx2xphHH+8IvHyG2xbhdlPi0Ksxk5v1wuLdeF41qvEuRtqfuMVsg655gW66GjTS6bw/DQENJJko/7SRTMd7YVkVc7RfAYmq02Ju9+GI+OKVD2Tn6tnv59/I/PXFH1Hq8JLcHFOUTZvytVtSnrWY+235oIIve5ZQnwy7/5c67dJO88FkMilQHPk8+EcrmsHAFSSbk3SNyNRMbwkU89gWN3HABu4sKLz+HZ+Y44g937qU/dyeHa2dbOCOyMwM4I/EiOAM3AaAXNPOA7ZQV9OwB8C7AbZgD3qX/7Ad+/AAJLW6qLSKeD5774J9i6voL79x/AXU9/BN7wQE/9qwDfvwgAC6gazcBKD8NOFWBYimTotupwW1X82Rd+E1/61it44MMP4MMPHMORuTnlmqSlQ721RdifuO0q93oCUhorRxgWiuIOk5hGYuKQONqQFEfwsLJ5E29eWcKllTI+ft9hyT2lmwp/STkjqR1ErBS6EQuXXnsGtdWr0mtk7akAYK121usr2WFIKA2UBTRrzG+/dAYvv7uILcdHamAcsVROso/ddgPxqAW33UQhswt7dmUxWhhFYWoWZ8+cRSabQ63awNri+ygXi5jJpfHYWBTtrVW44ULOULVX0wO+fKOJxuBxFKYm0aluIVW8im6ngqzNPnoeSWcDZdhwzSz2mA2cHOrAgoNG20HcIjEO0i/tiIVyFy49n6f2wowpcVDXSmFwLIW5vQlwpJiqSOIhewCkAvKQXC+CLaeAWieJbqMEz3GQ2vcYlqtdfOc//yFWlhYwGQ0wSv5qNI0n/uffwQNPP4R4NImIEUj//d/8+m9gq5XAP/9ffh4tgnNeBzfe/CZuPP9HGIhHEIml4DWbiC2cQaa0gkTER1Si8rje6oKGkx1mHUdyCO4+iXw2hsrmKmoOMG2UEVQ2UG4ZaLsURDEixsS1oovLFQszQxncPQFUfBMlN46E6UlftBu18fX3N2FF4hJf2IoW4BtdrC8uYC7fxUd2xxC4AVqugUqri82aI0Bods9x7Dv1IemlXiraktN87rXvY33tEg7NDGOkkEB+MI1KsYTHHrwLr54+C8c18P13r8n6QGJXdO+V/Xm/4+DuuRl8+qMnMVJI93qyonAF/ygLaCUOAvxOC1tNA/d98heRzQ+hG3Tg0Y2z24bZ9dBuNzG/tIDTl96ROBmza+Ouoydx4uj9Akwzr5sOrYW0jZsX30Bx4axcJ7GT1+uksNegPCqVnbwCSHs2AMoN0fOxsXYTtWoV3/re67iy0pDeuOE4OHX0OCKL7+HpWQvvnFvEubKLXXcfwdzuYbRWlrEwv4q357cQGx3BY5/4CA4cO6RcazQArIO7NADM9TbvPyViCnEe5WSp1uWh0xdrYxKTpQfveVi/uYi3X3wLa0sbGBkfwd79U1i8dEWcaA8/+jDSQ4Po8rmkOfphb+BH8qWzc9A7I/BBjsB/+NXH5MZn86ILKmdbkrnAlzNvULGtF/tRC77lw6DVq+RJqNwvLrCz6YKAWW6HStOmWGpIY4rK4CgbHcwbo9c/LfTYFCOswDeTsrYlgMdmCXdXo6oQXaQzaWQyGck2YwYYGyfMDmMzKRYn80s1w902lRds+KgmGffp+QbaZFqLfZ9Sd7IBRbs6g8QYZrnygc3MTimG2FBS9lpUXxQKI4iO7sf1hRvYuHEW6SgtcWlrx4V6W2x/WWgFVP92DHQ9Klxpr9uVhpLY7HZNtLwu2oGFbH4YucFRjIxOYmZmFqWtLVy7dg3Vaklse/kQlFw5sT1Lqoe6jB8f4nrIxMaEYDmZVOKfLBbSBDBZgrFRUiqWUK2UxDY3FjGQiplIxdhkYMaXh/JWHehayCRyKC8uI+oDhUwWhUIW0YQNHwTvmzB9WhpbaEXiwOAQYMXRqbXgVspoOFXUvCbaloF6qY6UncLE5G4kxodRdJpYLhbFinv37lkMjwzi4sVzKG1tiNpDbEqohmkzj7iBtdUNUUPQ1o6NKb6wwgyFaCyBdDYHO5aULOBGkyqPtthiS1afhMoz21Y1WfklZAMNfzCPzRLbch9dryMvDin8DAsBFTUC3ilQwo4QRLVgtE0BBkUNxW3ZhgL5qHjqAUT6buwSWFfqJAK1YpwsDXLVBAobQSw4A+Z32K7cS9wncSIaCYkClTSIiC0APy2i+eWZgShtRVnK604AUNs/S+6JRS6gKubEBoaKcT0GLMalmR9a3OpMTNmyBqTENloyK8SHXCmmdNOb94mQDVg8GhHUWy3kzAADoxNY2GLDr4pqp4tvfPsVGI5qeLPI6pgB4n6AwVgER/btxsmHHkEiPwREmZPRwlKliaW6h5sNlWdnuE341TUsLbyFrFHBXdNDOL5rCiOTU1hpR/D1d1fQMnMqj9DdxORYFHYui+Uqc9MKICxst2oYszZx8d13EWk1sWcghVP3HUBi9gS+t9jFja02WiBwnIURicGkkp72lLRWEaCODd645Pz1FwkhDBxa+YZFiaiZgo5A+qatcnzDsQuBXplTnDN6frHwDm16FRlFNYkVA0QRCMICKAQr+lW5UrhpdZo8n+iIEAJ84VS8DYkKF1q3WDPJ/rSaLpwrt9vShtsjaKAjPOXZrybOLRmi/du+3QLq9u97C0MNaJG4sH0SYR62Bt+6Jo49+MEBwL+pFcBScAqot82KDhnYklPa9xWeT6i4Dq9T7x4LVY8hukjlVgju942xKKp6wOctO5BvQsvmcDIqOsc2UKQ+A8kWl8/Kw2R7/EQlq4HKXj6t3oZStGsuQp9KM73rMP7+B2QBfe7l7+L/eKfSs/4K5194X+lH0va/9w2J4orqu1IDieEiIbweSpW+/dV/38q2NVknvB96TFMNuvfoHrcjuT1IOgSLb93RXza/1bNdXRuF/d1KKLl9voi/B0E4VkP91tW8hv1Avlx4NXcUzvAXt6vqqvACh4C7rh1uHSb5TpTjer4o1THfc9tj1tvWbaSHEKjeBpDVxnvNnT5r9XAbfJYopwr1PpPrEoKsfZ8X0knPh1q7KHDbrLVYw+lXvbwrNdGK72vN3OgRX2T8edxSD+h9ye/y/awIIKH6OLRnVpdKZyrrBSlvMCUoVgQtOTypJxUhR1Mq1DUn+Nt2BLiSyAWdbSvW071FLomCyuUmoLFZz6bZFztkLnoJYFERTHZ2qERm3UmbYCoHCRbRopgDSjCS2xLQyI6KxTRBNhIoxUlEK0nFSlgydS0BlWnjG94fSTK0aSvb7oi61Wk5sh824vhul3HWOcU8dhlTy0K1URNFMRno3BpBa7G3FoeSQGIxJNNUGN1qHAluMjOZhLVcOoM0VZEu1cfcD+3iFAjP/ZAISbUqwV2SBLdKZSEJ0q1HFKkRU8h8tboCQ3WQtNSRdNTxOm2xk2YdSCs0O5aQsWEdGrdttFoNUaCwpmSzwKSK1vPU9jwqdF3UWQvTslhbiofEUQLYcs8EvlwPRp0QxCQBkTEndAPin3qtKS43QddDPG4LCEzQl01MXi+CwLyuVO2yHu5Ihq/K4SUgT4CTFm/ZLHOLUwLOlytlybqlJbc4I0VMyWIWy+gYwfmOnAOBcXne0yqcVt5s5GrwmiRMs91BzIyITTazrOmEQuCX15vjxHkYty117X1PHHqaDteGXPNp8Jt1nNQkOmuPltScewRgxV3JRDKR1CoDRUXhtgjyl8pUTwSy3qHJn3I2Ec94tFsdqRk5t9uOg0aT+dgtIS5wTcc6iseYzaaRTRMozUiUC4F92pAT3B8ZZuNuEGk7IWrsXQ//GD4+c8cDc7F19dv47dc3lBrcUSA55wQVyrTe5nlx7cV1Du8rnhPnL9X1zKRm/Z6IMxPbRa1cETV7k0r/Wk1+l2tgXkjeB47T7OU2Z9N78dTHH8HB1A95uP9X/aiFSy99A8+c38JWcQuf/ZVf+a/a2s4v74zAzgjsjMDfpBEYs0xMk6B/axn+X3SKv/sv/6Hqr2qnDAXO6hpZXEB05i///4eogVkHhYRG6UGZKgrj/RdfxGvfeRl7c1k89uTjyJw4whw7pcTTJM9eT0t+xnd9VADgaHIQkXhWeiP8jNduwWk38KXf+vf4yvfexIMfPoVHT83h8JE5JehRHcg+gqyupTUBUtYZigGrnHlEOEEFJAFg1nttdNwhmLm9KF49g5tL11DcWEGzWsJyw0PRt3Ao08UY60WOTyyN3MwR7LtrDiPDOcQTGRi2hYuvPoPK8kVxy7DjMVVf6zHblkbcGnumSGYuVtc28EdfexPvXllHLJ5GIkfrXipLue6gO2MExaUqHn36Cdy3exzJmaO4dOYc9sxQFNHB+o2XxdWuslbD8YkhdP0GjGgUN67dQKvjYXp6AvFkFN85t4Qlaw73feInUK9UsfnaH6PQdVCulWG7JrJmS2Ln8uk4Cp0yDhQskCzK3nokkUN6dBqxbEZqVebkrm1soptOII4aOuxDmyaGR9O493AaEbeJQBwJfRUfSLA4AjQcYGHNhOPGRdzkkSw6ci8a9jBe+c5XcX3+BlKmj0FG6cWz+Il//u/w+EcfRyKp4l4IAP/6v/h13NgAfubv/pRyAUIL868/A+/y95Gi6jmVFjFXYuUaco1NxEwftu60sQdPCZkbGNhEApdze7BrfAhbW0uodNMYSU9hOK2ES61GExuM/KtW0XIJ1neQj1mYHkuiGUmgHCQRiacQ4xjEI3jhzA14pg07kcJWEEWr6aBW3sQjewdxMN1Bucrasw0/Ykk9lrBMzN73BPY//CiuL95AMzGDjhvDS1/7MpyteRw7NIK9MwWpMZeuL+DRR07ge6+/jxfevIz1uiMiEtblXNuyr80amvPmk4/fg8987AFRf6u1iVLesl0tUY/SzyUQ7MP1XTTqAY5/8h8J9uC6Dq68ewWL8+cEY6DjULGyhdXKEsq1CgIvgoP7jyKRzKMZAMeO34u7jh3EWCGBpStvYePyu6DJqEU3I1NHaWmHLaXEpTI4bBaoRh9dJ2k3z/uxtL6BqxfPiYsnknkMUFWeGsLiay/g7nELweYiXrm2hXq6gJ/8uc8i7jWw/Pb7ePPNSzi/0cC+e+fw8Z/6BPKM4CEArDOG+wUOYS9H1sea3C42z4Hfc+PieoXrIJ/uTiQBcJ0ddFHdWMWr33sDawurIvCa3TeD6uYqnIaDuXtPYPz4IVnPqXPt6W/+i57PO7+0MwJ/o0fg1/6HA0pVFCjVr20bAtbSCoxNMQJ2BEgJrrbZ3DIV053MKS602YTIpHICXolSAi6owM9kCPilMD4+LsBmsVTEytqKNCaisbg0d7htpSK24XcMNBodLC4sSh7s0HAe07umZLG8TOVpN8DgYEEy1ghON9sNZW3JBpLfFSVBmk2lTA61Rgv1liO/02wxu0ypzgj42gTc+Eb1ugIGi7Oh5MwpKz9KleJWGk5qBNVmDZHWKtK2sjYzyC6nmlQ3JSWZIDC1wooP0FC1Ygh4Fk1mMTw2g62qg4Wbq0inmVs1jny+gLHxCdxYXMDi4qLst8v82ogh1sXJREysTqJRZVErDzFpzqq8A7402CiSJqyAg740Dwl6+46DenkL8Qiwf/ckCIEuXL+CerWGa1dW5FgH0nmM20nkrBgK6RzDbYFcHEYuiaZHoNVHvemh5UfQ6EbQaJGGBXg1B1XXwWqrglrgYCibwYfuP4kHTj6AlmngxtoaSvUWSpub0qQcHByQXAISCuavXpWMtFQiKWoHguBs4khjkpZzYcNcFDNdmSOxeBJ2Iin2H8RkWCTzvKXdx0ayqTIDpLBUlaiwCdmI5P97BtusnmJrhpnUBPHZiOLLl2CgNOD5EwJzUZXfJlZ7WgkkxblWXkpOs1IMidJPs740gqeVZSHIpoBgvtRowSFZeWy0SrA9y1/asipATwH7/JwCcpnLpwpknivz9ZQSQhrt+mlERY/kK3IEJfdOwyVi50GWmRpH8e/QCjKxj5XjV8CDbFuAhm2VqmQSUiXMIqULUU8cnhrB2K5ZXLi5ipHhFCLJPF558yxMRymn2bjvUPHQDWC7LQwXMjh6z0nYmQJqbRcbm+tYrXfQiQ+g5DPvpgvTc2H/v+y9eZAc130m+FVmZd1Xn+gbjW7cN0HwJkiKpCiREkXLlkaWr5GtGXkPO2bDjthdj2O8M7v2ej07EbZ3Z2zPzNoeR9gOyx5dpCVREm+QIggSIHHfQKMb6EafdZ9Zlbnx/d571QUQviTqj7G6FS02+qjKfPky3+/9vqtZwfSlN1GcOYYNsQAObN2MyW07EeifwKvTFVwrqhxIv7qAaLCOYDqN67kawoEY4sEIwvUChu0FnD/+LrpCDvaOD2FyvBe1rkm8MR/G9YKHeiCOphWTMbY9FxZtGCWj0IZvh+DRHof3scwD7aerPYEJzrOEELBN52OwKGWuNpXh2ndVgTIS3K0VvUIQUTHnVA3zky9tMpdFBU5LSA3Ey73NjYoGdgzIYi62AAy6SDKggVLtrc4Ho0804Iaao9oOtQ14dIAlGrQxv98Gz7Qq0QDAPAa5N9tqXQ3U6j9QRIJVcFlv/dpgc+fiaeao2EZ3gm6av6BskQkAP4Ff2fdBZwCX8dpzf43fn1GAhHzKxnR1Fy/vzn9riahqWauf8xrdZLltZKT6BGUzrRWTyv470N4St+2czQ18C+Ao46Ltasx4yXibMe+wjBYAWL+yHJlRaXYAnurb6l4XgkLHOcrzQyuKuWmJjWzF5x/Y8wOxgD793ZcVAKxPSg2ZeoIZENB8fdM8kceRzjnumGcGrGuPkXlIa0BTXahOpe4qOagTBBa2sCY1tN/X3Ct6zFePR8G56qj1/WSA9o6sbfP7HYJ/rWJVP1FzTr2GAl7VfGorgM1cEwC5A/zUtQa/qVjGHYNpvrwNgG0s6OWOv2WumntU5gWPg38vRCfdpOkEmG/zt1ra2r6O5vw6x8yA1PL+2imB95IQozpAWZO3zGMRlbisS+YiGJtt45Oh5478WN2Z7RG5BTBXKl0DrK8qoFfnFZ/f2m5KE7fU8a8+38jHWt2+qzcwtuN61ZRZynrUkuezscFWp2CeM6sgs1LJyrreEQUhxCKtDGQsCVWDBEv57iYSRa6TtrEWK2pay9brAmASXKIFsGoeBiQ/lQAea2e6yhAArFYqYslrcm9FPUqwikQ5/l5IZRDz51z7Cawx45cZsVxzqCx1qXImicmm80pL3lvmpR8Qch9fp9IggFVDvlyCR7cV1tuOydhlXRsV+2oCwARUSfgjmVHxk9T1ZW3HT4KNVItWanXkCnkhYRL05bOyJ5PWF0Mx2akApgKW6lZGfZD0uby0hBozZuWyctPSQioex1BfnwBwBIqZFx2KRFGuV7GSLwjISBJouVrF7MI8qm5DgLx0KoUISYcE6WkPHlZ20nQV4vrImoB7Jsk2rjWwspQVFxxmbMViYSQSZOlzrFW+sDSBWLM3mqKupssMra05oLz2XDPiUaqBSaLVVm06P4tjUKpUUCAo6DYQidLyMIg0rYeZ9duiE1FTQGJaVEud5/tCxiWhrlbltWzIteZc4ycnOm3IaV0sjjCsKT1fiABUSfD92Ihi/ct5wmOKRKJyf1Chysxgvi4BYI/8NkeRNEgM4LXkbZ3KpKWGJ6BbpYo1aMv8Yy4ybZA5B3ne1WpdiAjy3PV9ZPNZZHNZAcrZ0ORcJymY81flZ/N+CQtRjgRdXmfOYaqmSex0wgnc+7O/il/eS0XtB/tRnD2Kvz5fkHGRaBrWw02daUbr7XoNBe53JLOa7lrK0llcXbRzA+NturoyAuIbtb4A6LZyHxLQvdXU80wph3u6tuCjTx3A1h8AAHzulefw7CVmo3t46Kd+5oMdsLVXWxuBtRFYG4H/hkcgGghgzLHQJdFZ39/HH//6F6SPpAQfBEtWLZ8NGNxW/fL9blEDK9GDMg20SFIkkQ4WFi9ewF/98RfRGw5h96ZJ3P2xJ+D2ZqQeM6pABQCr+kl6EkGu9Uk4kS5Y4bj6NwlgXLOqVfzFH/42vv7iETz48H148N7d2LF9FwJiwcP+iXYm05CL2nIy1oLCGl1rtxqolfPiwEcSofSimh5K+SV8/c+ew1LeE+VsoFmR+iNEsQPrCTuIZMATMChHsNjqxfhDn8d9H/sQxoeVS40dCuHcm/8VxdkzSCXiCNJ5g2PF/qmofxUUJPrLjkgZWlGzVqRr5R9+6SAOHr+KWLwHgUgMTSF0lRGyHHRloijmypjY8yA+94mHcaOeQGkliy2bJ3DhwkXUl0+gtDyHa5dmcWDfLoxvHUUtAHztK89joRrGk0/ch+G+OF58/R28dtbDlid+Fl49h8W3/hS9Mdb8Frx6HOu7oihPn8dwJojx3hRWrp1HoRVFamwjJu9+BIM770akK4Nydgnnj7yMyxcvobI0hWhzUYD4VjCArpSDO3f1wvIbsFlLEnqt05WzIjVXsWpj+jqjbxxX+AvJAAAgAElEQVQ4dN0pljHX6sem/Y/h7bffwqG3DyPkVdEVCiAcTeLH/+Uf4NGnDiDGmBr4qFQr+O1/99s4dnIa+++9FwNdLYzEK7h46h10YwXRYEBca1gvhnOL6A64iDoWitNX4ZZKsD12XH1UA3GUQnFcdNJYt64H15cKyDWjGF4/iZ37H8b2Pffj2sl3cOhrX8SNmUsoFnNIRmyExaXUQ9kPot69Hrs/8ikEQkBh9iK+88pBRGMhOe7ZJaqbFfnumSfuxoGdk3jryEm88cYxPPjgXVi5fhnzVy5jx72PYN+jH8XpS7PomtgPO5zCC89/Byuz57Fzg4XBZAAjw/04f+oc9u3djK+9eAyH37sA13JQqdMdqaRzqR3prUbCNn70sTvx1EN7dO9F2XVzhyj2z5pIzJ42a1QXHmpFD7s+8T8ikelDbnERX//jP8Xl159Df7CGiGUhnIijZQewlM2hRDce2wG14S07ilCyD+HeUfzY534Sw/0hFC+/C7eaRS43j3RXN3oGRtCi8In7XOkXqf21kL61qxxFLYJxtDzpzX/7a1/F0rUZ9A6uR+/6zWhevgB/bhoPb4rg5XemcLlh4xM/9SOwGytozN7A7NQNHL9awELDw5779uATn/mEis7h/addLzv3w7d+LS5cJEoy1tOtCyHZ9D1l88C7l8+LlofK8gLeevkQVhZWRAU/PD6O8clBnHvnXSRjKex47EGEurvafYZbdALf3wN77a/XRuAf0wj80o93C0uetqyJRBiZLjZ9QrIp5yaazBtu9qORBKo1NtUcuG5V2UrAk6ywUDCMQq4gTRDGnnGx7OlOCtM+EU/Kw4YM8rn5eWkkyINGqzjYRCEQXK/6zELHysqKMMOSyQRS6STSmQymrk6jWCwglY6ht69XHqRLyysCMpIdQmC3t6cP6/r6kc504drsDWTzeWn80K7OiUQF8BJlpheA7duCzhgAWKyVaamhAemuzBBiY1uxuDKPRvYKQn5JGhuNlodgQBK/pMlRr5TEaiEWc9Ddk5HGE9n7me5uUfxGEj1wol1YWCji1YNvYfrqHJKxLvT3D6Krbx2GRkfFto4gcCGfg9eqI8zFM0hWeEjY8yFp4LGIMaoVZsERfFeMGGaZsm9G8JeL0ez0NPx6DV3xiLCq0tEg6uUCcksrKOcriIaTSMZTCPoe4oEgYj5t5DyUAx5qYQutkI2VYgnlhodirSVZCblyTfJ2UQHKjRZW6lWU/Sq2jA/jyQ8dwCMffgwLKyu4trAiDKtapYBSPies/f6eXmxYP4ZUMo6ZqSlpylGdwWw2NioFlNQAGxXlVF5wUbKDIURiMYRjCXnI110ypVoqU1W658reVMA3aaarphqb+1QYUondEFDcJWIutoNKBasskBtkXlEZ7BM8VU1ntivbpSI7+bJYKiKEXja1YlODxGQI6tXFZDdygRfmUdsq2keg6cFWrAE5V/4Oc455PnwbFt9KscMFToGzCnRUubxsBLGJZrJgTcNdGsIGBJaX5/tyJ8AmowKExQKW76otNeRv9f8MgCjwhsnW9Kgqd2RMCaYX8gU8vn8nhicmcPjsBWyaHIDvxAQA9soeAi4VPz7qNjOlqwh6DYQsX/KCY139qLZ8IX7EeofgRrrQjGak2e14AdTzWVw4/RLs3CXs7IrgkW2bMbllJ0rxfrw4U8WCF0Wt1UDQzSEZCqIViqLAjBAvhJDnI+bmMIQ5XL98HtWVZeybHJPjq3ZN4I0FB4tVG3XE0ALtxwOw+cxqsUHYJNMFXjCMlqUywknrkAZ+O8iXsjWqd7l54XOPDUUXAaqtAr40Mg1gInNRacAVeMNcYSGKqBxyxcFT9irS4Obzj8WgthyVDRg3dxqQWd2waEBLZ022/1aD/QKe3LIDNfOuXTxpYIkqOgX/KgawmUMGHDT/NcByU8ARdeQ3qehMNdWpIjbkjVsWxk7QTW49c9zqzd+3jIrNbcDGrgc+gl/d1y1ZjB/cRxmvPfsc/oNRAKuUFD0m6l0M2NOGiwR009fuJo6zPipjf63/qbbAmohhr+Yj3wQAqxuwff4y7kYtfku+bTszteP7NwHABqjWALq59gpgVM+Z9olpsFRTANSM9IH4DxIAfuMl/Nt3VQaw+TBzQt0Dt/nQ2B8JMJyzihSgnvltlan5s/YLmKe2uV/MIBvwe3WuKeBf2QMZgkUblDbw3y0gMO32O4Frc++873gUH8vof9sWZau/b4wa1PWRp7w+hzbZQBixCrU1z2eBhLkWyDioczMiejU0788YFkvSzgHunAp6eMwQcIMs5Cq90WpnSpt7VpMM2uehaxGZUreqnPUYmjkoJCVtVc8/M84YGma96T5QyVCa7CK/oAgabZsqfdvoGaGmts4FVhwbNa5mfIxNnPy+KJxX7ec7gfQ2GUGroo0ygiCnPMFZN2rImbNWyFpt8pTK++bTRGgFZjw65iZBbQE1te2/ImSZq7tK0DC1hsl8lfMLUF1r6YzYgCiM2ZATsEuAJObl0uZWAXT8EDBS5zvzPem4QSUlawBmo0nOLWtnWgeTxGkpm2KCp0rd7Mvv8Wf8W4LIMqr8GUmGkl2lbILFQQeWKBMFsPaaqLeaYlMcZqwFVaHS2FSro4yFzWw0RlyoZwBJffyK4CXjWGSttmxRAoudMZuElYrUS5L/22wgSncXtyE1CtdOZgGzwUFVZX9fD7ozGeUeIqR25rPSSYVNRQupaBQRgo9a7Wo7YRQrVRQqJSHOMTqk4jaQKxVRadQFBKcSlxbQVHpLNEeYBM2Qysbl0Qc82UcRZK1X68jl8pI9zP0NI1mo/rWYz1fl/kdl4hL85bOI48HaleOt7NxVDnUkTIUw899aiERi0lDhM71Wa4gzy3Iuj1K9jlQ6jQwzcW0CrVSt2Ki5LvLFggD3kkHr0DkpLOAhAW6xHDcuOJyLQnYgQYEkWGU5T1IDCbY8LgLhBF6pdqDKga/BseY+jWpt1aTWpDh5XnoCMHNukBxg8qi5H+M1ZAM4FA4LAEy7ZJJBWR/x9UmY4/FJ3IbvyTmUa2VRDos5Bx2WmgTOVdYxleZiQy59ZjaVlduPqG9JlkUQO5/+WXxhq7Kj/uA+fCyd+Av87hvLKrCc9uM2M6CjYo3Oc6G9JEF4AvXlWlUAXcnc9iD3FsFd7rPZ/OdckWcEay+Ku3W0jNie00aaymooJf3gut145plHsOUDFzXXMHXkIA4vq2fp2EOPfHDDtfZKayOwNgJrI/CPYATiVgDrne8/D/j/+9c/J+umcntR0VA32TyzdjJERh311e4tSW3MWk8R/9jbCtJFxXJQzy7jT37nP8FBAKPpNA488iD69u9kLge958QBTxXQqh8gBHTG4DkpOKEMrHBEXNNYc0jsQKOKg6+exlee+xKGBzZhZH0/hoZ6kU4NYWgshp44+8FajAGSvljTNNBoVFBcWkQhm0OzWUOQdVLXEAZH10ud3mo0MHvlPF760y8ik0iirzuNytIsKIEYGRiE7TFmr4x6y8ZCoYClfBnZahzJfT+NHU89iU0b2XftQjASxpV3nkVu6j0k41Hp/3UqgA2ZmjWY7BSEKLxqQ8va8M+fewMvHZ2CHRuAnaACuIVarYguuua4BcTQQMWZwP/yiz+J0xfodBjGlm1bcfi1byPsz6FWLeD65Vns37UDmzcNYH5pCV//+mu4Xo7jmY/ehY0jabz8+hs4eHoZGLwPPX0ZBBZOo14roJTLArEN2L19I5IoY8f2vdiy507YfhEhO4xQuh9WJIaA7WHp4psoTB+FXSshGI6Ji5/tVdEoM2CYhE0fE5NDKObq8AhSlrOoFmoYHR1A0w8gkk7C9WIIOnTgqWB+bg6XrlcQsBNYXprDwvINuMUG5qbnUPEsfPqXfhP3ffhehClWcSs48fyfIBUL4+LsCnr7h5B28ugPzMo+hGRE1nMkGNKBp5RfQXZxBeFEAs1SAz39GQEhbSuGqktHlCYqAULULVRbFcxcWUFXKoNKaAMe+Ce/gP7+HlTyeSxcu4qrJ95E0KtK7MfSwhyypRJOXi3DXrcF9ZWraGWv4fLsMjJ9PXB9oFrOoZAtY2Iogx996gAito2X3ziK46ev4yMffggRN4fvvnAQ+x99BPc8/giOnLyOkV0P4f4H7pK6bPbKDC4e+QYKs2exY+cojr9zBhsnhvAHf/mq9LDpdHkjm8divqIU/CJIamKoN41PP3E37rtjo9SFaksq4UOKMKx7f2LkyZrX9+BWga1P/jyiqW5cPnMZ7zz7FZTf/irWWzmsSwDRRATNuo8a3WAsBwvzZRR8B/WghUrNRyWYxP3/7JcwNpjGhRf/DNmZkyi7dRw4cADdFOEllaV7vVLHwnJWXD2ZhXzs+AmUSdblHozuj7BQKpUwdXUKxVoZTrQPT9/3CNwTL2PvRAJzZ8/j0EINyfERPPqhOxGq1nD17CVcujKLmaqNntFhrBsbwBOf+LCKJBQVvnKckn6lqHiVktf0TxgpKnGeblOii0hsNnFpnXEuQhhptVBdWsCbLx1CvlBkTimaXhAbto6juHgDbr6MbXffiXXMAiZxdrXN849g1Vk7hbUR+IBH4Fe+MCh2aARB1g30CLhLPIqMZNppsVHR19uHcrGGoJXCyOAkzp0/g8XFG/IgvnPvbszfWMLc7DwGBwgmA/GYKkS6UynZ1HKzXq7WJDOKbH6y69msYWOFP+dG2HUJqlmSEcuFhA0D/pyNATa3CoW8NEUJxNo27b+6hXHOZkUyyuaVei9RyfIhWa3J33EzXa4VRbGcSaXhuT4qhZJkljEPmMplYc4FgpLhG7Aj2L77Xmx+8MN4842XcfHYa0A9K9avtCKOR0Jib8byIbe8hHg8gJGxHrH4GBkZRk9vH2LJNCLxbgSdFFqBGJYXy8jmKzh75iJefP4lpFI9GF4/ga6+AYyMjYMM8MXFecxMX0GzURajCCqBmW1MWz/mPzHknksHwXE2FrhA8dqwwcFGV7XexOz8Mi6ePYfuZAJ9qQTWdSWwe8tGxEM2ZqemkImnEA/Hxcp6JdBAtVRGdT4Lq+GjzAxmK4B6wEeuUke56aPYUIDvudnrmC+UEPMSqFY91Fv8rOKO7RN45slH8cAD9+LEhYu4PDOPUpns/BW4tI2haqBaw8jgILZt2YzJ8XGsLM3j8qULaDUbMn8IbvOjWisrS3HJM2NzkUUpLQtTqNH3f3EZjZqLMJsgYrHIBYsNF5V1m0pnUGk0MbewhGg8gbENGzC/vCJKA8nmFRUwAT4FkCoWlmrcWhbZAAE0fBbbQVGBU43Lxp7KZ2amJyTH15PCljbczCNoiDqXyg8uZpzHJAY40tgKK6tqi1ZBFvIrK1rhYaFKe0LmZBOkkSw9Mp+oGmDjTBcLXIxpd868ONuWZhnnHJURVJioRrBaSFn8KyG0gnalJcv3daiwUIWJ5N7RnkSshBTEZYAFds4UmKzsxalaEeCSCmXfw0fv3oneoUG8cvQ93LNvM2otC9986S3US00EtQVn3QkpFVKL1wiY3LYLsd5BeE4IF86dwcDkFgSS/WiGEkrx4wIB18X1y99FZepdjDsuHt46ga3bdyEyuh3fnqngStlHjeVSo4B0OAbXCqPssQiFQLpOeQGbo1mcPPoWAvUato2sw6bJIbQGJvHGDQ9LbgQ1PwIfbNQCQQK9zbrY7QWYtU0FEgHg1bJMnjEKHKOlt9KZCRDKzGW3AavRQohwgFhAq5/RWpoqKNn/cGMVCioiAnw0OY4a2OW1FhCEzFYCyJK3q/5GMoG1MlZhHxoiETRIW8tqtW0bSCVRoMPOt1Pt2Va5tnNHtZpVq8TaluEdikw5ba0sbpJJbGxntUWtgHC35IIqNu2qjbK8hn4ds1SZYzE/60TGOkE0GcuAjd0PfBS/+gNSAAsArFFQVwB4nQnaYcNrCCYCcGggRYgbBtzSJ2YAcqMTNsC93IWMSNAqRAGF9Nfyp1oNKoCzBsVVHmcHKGqsnWVsVwF7mQvWqsrVWOYq0EQDm+b4zLVoA1MmFEVfR99HYv0OUQDf33NbOPb7qDZcnHr9BfxfR7Jtq+G204BpaBhg2/xXA9rqEaia4PK8MmhtG3BX94TJnlJ36c1jdCtg23kiovzWxkydc9P8jgHH1b8J0ipQ7CbKwt9AKyVAo2/ZW5TXCqS9iWjRQeAQkoUGcw0r19yLcvq0WjXWxJ0qaqNG7gDITYNoVbnccfYdx63AdQ0g62eZ3IMdyLE8a3SWrCj5NLzNCAz1vFnN4lI5v+oc+drKbYIAqlL2Sga7trA3s83YX/O1hPikwW99m6j1Wp+jOlhlqW8waMXka2P55orpZ5LOORPlLhXGynVDPc9XVcGqIbSaAa6xZ7mHuS4rCHrVTprHaJynjQsESUKcJ3L+JnfJqHYlDl6DY/p5KaxmDeYbhaYCqjWoamyaTdtA20irbFO1EeYHwVV5hrFGkexyvppeyzXpi0AZwWG+Pi2g0yRtOrRJJhhX0Zm6lihdeX0k99WykM/nUSgUxFaZr0/Q1qFCs14VcIo1Cdc0ZpJy4y7jGrTR9JWNF6MpCLJKzcrjlfyylpAyOf4EnVk70RGmSdtnyxZyYlcmI7W8sMGbVBorxStfk8rWar2GVotq1JbUwVxPDaeGpFACy5KZGmWGMo9dqWmZqZuMRAQAtghOih2hj5quO92WJ8BqzWuKpSCcIHKlggCwHA+SAKgK4dzm6xMEDtJuLkBQNYBEMiYKWuVwk5VLzNqxt6db1fAWGyyqvlBtSJXNK1EetoNsPidgK0FkWgjzaxJz8/miJv8FZCzoykKA1+O95wSl6cYs2ZC2oGYdRjV0haoPzifbEgUz7YRTyaTs5zinGwSgWR0xo5k1IGtq3ocuqZCQZhDBVO4xKj7txlX+tbEWN/OE9wPnIV9HnpItFx7Vt7SRDjEHNywgLd+DKtlsLif1r7jdBJWil/Ne9jQk4YoziiIgUk1OBXK6K4Pu3h6ucmg2FMDL4+FeiCQDkkkjkZBcZ0ucL9R5sc6q1BoY2HMAnxiLfh/r2e3+1MfMy7+GT/2nk2i2VB3kBMPo6e7BpsnNGBwcknuH58S9AceLH0bxXeVYrGRlH0trbCEsk+Dg1sWVhk15Krsj0YionDm3eY/wv5HwJH7i85/GvZkP+JRQwcWD38RL15uIRaKY/MiTH/QbrL3e2gisjcDaCPw3PQJcH9N2AGNBGzEDpn4PZ/T7//InpOaSGAWCsCTAabKg2D9ra2iuY6Yu5duwfjLAL+sb9pjExpnVoO0AtRL+8P/+PYR8C9SAbhkbwQNPfxjWWJ843SlfLxWTInU8o+TocBJMwglnYIcj8Pl6jEajUrHRwF89+x6+8Y2/wr49G7Fr92ZsGF2PhaU8bsxn8fhDm9CqFtCqlRG0SNqjMrKBhYUVLC0s4dKVa7CDUfT2dmHX/nsxNjkOz3fRcqt4/evP4fTr76BeyCFkW0gGLfSnY+hORRFyAqjUAqgigIWlFayUKii1fPix7cjsfRpPffpD2LhpPULRKE6//kVU588hEYuIBbTqdakxNC5IBICV/xP/X8UcCkHQa+Gr3zqE5w9dQDNMALhHCHseGqDIOR2q46Fd6/GNt67jV375F6SXm8x0i1r1vde+ga5oBdNTU1i5kcOebbuwZUsGC7kVfONbb2Cx6OCZp+4RILJaKeKVQ2fw6sk5INOLkNtENGSj4bmY2PohPP30x3HpzFHEoz6uXrqA3oGtuPuhR7Bh4ygaxWUUZ05g8fxB5BZnwDjk7u6U6mdyn+V6sOP8t4VwxEYhXwUjXjy3gXNnLgGBGiLRDEbXjyPetQ596wakrqU6NJrqkVqpxD677aPZCML16BLUgtc7DqdnEr2pCE5944/QH2liYWkB8WgQkXgUjs06vwW/UUXAcmT+qXgT5Wy0fP0ably7hGazjrHNWzE0tF56b+y1NqplBVCXqlheWkQ+X0Mxn0NqYBP2Pv5zmNw8IeIvHqNbyeLqmSM4c/IkTpw8KUBvKDmOHXfejerSNK6ceBvPv3pIamL2junw2Kw38cs/8RjGRvsEKP3WC6/jvVPX8KGH70Y66OLNg8dx4KmP4Z6H7sLBIxfRt/EuPPHEQygVyliancPUqRcxd+EY7rp7Am+/cQp9vXH8zp+/jLt3jiHqhETg8s6JKwg7NjZNrlcq1aaLjz60G5snhqTGF7KBdgKUPShrbCE4sv/bkmvfrFnY8Mjn0NXbh3e+exKnXn0J1UNfxJZYGVs3DyCzcSPK2Rqyly+hlC0i5/pYdD0slOooMSg5mkTvPU8j6HiwVi6gtHwd1XoJG9cPorc7Lr3LUoUxKkEsVVpIDY4hmurD2PoNGB4dUe5FHvD1r35N9ljHT53C0XM38MhDjyM99R4Goy7u7vfw/PEFXGs08dRPfRrbJtehurSEq2fO4OCb52n7ig0T6xHp6sZjH39c7dt1zBG/NqIU44Ro/s1j4/6xUi5rJyzj/qadCSSiU1nhc4+SnbmK1186jFAihUzYx+WL1zCxZQsmtq/He6+8ikwwJlnANnPP1wDg72FVWvuTH5oR+Df/Xb9sTJOppFiHlcolsWwju5tMDDYD0qkMFueXMDw4gU2T2/DmGwdRrZTERm398IgoUlU2bwj1ehmhCBsHDUSdsLIPtQKqAURVHO2xWLyIxZUtDwkCxARfaY9LAIC/SO9+sqmZj0RAkGpSNlOCwrIPa+BNqSMFgNPKNjZUIuGo2K8RLKOtWKWaR92tijq4VqlLnmqCdhZWUPJOazUX5UoDK/kKXD+Euw48gYmt23H48Hdx5ewxeM0S/CazGZpiZaHENb5kYxA87OlNY2x8FOuGBpHp7kEy3Y1gNI2AFYbvxKXp2CiXUM4XcPHceRTLDdTrFvJFF3YwgViqCxu3bpXm2PnL55HLL4OsGNo4p+L030+IXR6zFrigsnFA8IIWvS4bLlYAK9kCjr93UjpL3cm0LE4hC+iKRxELeCjemMX6nm5sHRlBMh5HPuKgzIZarYZcPo9cqYRcrQHPCePStXlUXBuhRBeWcmUcPXMGy6UKbEQRDEQEILStFnZu3YBHP3Q/+vp78ebRY8iVXLGLtgJ1NN2qNP+Cvo/CygqG1vVh1/at2LF9KxzHwuUrFzEzMy2AejKmMo8591g4solERpBRQojVngC/AThcNF1er7I0Eqmkpd1INJHGSqGMM+dZNA3ivvsfxOLyPBpuTa4Xm0ssCKmW4NVbyq6IgoAKBLGdtB1UmiFUa0AynoHPyF7fI5YH+HVQBVasNpBn7q0XEsUImzVqDkDOg1eDNt6ibLDZII1Ik7dcKODypfMCKnf19IpahQUAjycYVMpPk6tNcNZnvrDO4eWxMrvDNAsJFrNhyfuFKgppAgfIuATCDrOHPZX/zAwUNoPJCNXKKaV+A8glYDOy6dFO0Ra1NW0NA5I1SwVrBDU7DteKiLpj71AXenu7cXZ6Gj2UModTODa1gKpvIcFcba+FQovHBDRrDYRsSGHRjCRQaLZw5fwJjG7bg1asCx5zpQmaU3TSbCI3+x4WTx1Gb7OKu7b24569uzGy+Q68ONPAieUaKgGqkQMCLEuhS5DMt2G1fEQaOWzwb2Duwkm0SivYvXEUO7dPwusbx6F5D2ezQA0ReF4AId1wp8W3ymELCMBOtiytwpWaTYvmNEiiRFoG6GDmYksV2Wzg8hlntaTZ6DQIhCub8iatsJNxaU7LM40As7gO6cxWnQMsVokaVJTro1yStBW6UfvLVk/p4jT7jZsZlX+pCiqNGrUV5wb4kqxKo0g2inm51gSeFbgrBVobdNLqZaP603nVCmzRinYDUOvv6Xjy9lpplHNq2DpevxMQFqDJKPU0IKYV7wposrD7/o/i1+784BXArzz71/h/pxUQtdqE18pfAYQULCXZRPrk5O4Re2YCYWo+GPBIjbUCmYxKWhE49IU0WtC2o61Sskpmk7beMTLNW5XcPA7DgmwzvhX+peZCR4Uiai0q0TSJwLyWmnNqMt+uEBZAaGw7/tmDe39AAPCL+K2juTboSS2WAVIF+O7IfzWZtG2DBw0wyvNPH71Sx3Hs1Dl1ApW3G7/bgbsaQ2zPz1vBdWXLqSMG9P3BzfXNWvFVK+ubB1e5P9zuw1zLW3+mbhMDzK/+VBwlOiBnmWlyEZX61/ScDJhpLN8l113PL0NekWxd/YyRe1+TC4xCVm5rYzNvcpNvIXFwUBQALK+k1hRd291KJuG1VE4dat612EiR+4aHxue3eg3zc/N8kWMT+3RtS63uLg0065PgsRuHDTlGBYSa/GIq5eTf8n4KnDaAvhpTAx7ffJ0UmaPje0ZZrZ+H8ppmjHRGW6fEWllXqzW981OeadrKVp655vl6kzxbXZ/2s7b9tbGRbgmILo1BrdiQDGKZl1rB0VYec/CoeDUZFgIrS42z+iTQ4y/zQKk1pRnYQQgQ62muu/wJa3dRBTO7NCL2u9wbsM4hwY3HxGePRFwwp9V1Bfyj7TEzTZeWl7C4uCSxFlQvMsalr69PANRsdgXLS8uiUqU1NoeIalvuJ4yimcA0nYYMgMYrxfrLrIUEAXmOtNDlMVDtzMYKgWBeV6poG7QG5lxsMG+rqGoQm/ldJCxW0XRV7SPHEPCEPCeqTOYOM3M4GBQwj8dEwNJYC1JNk04o+95Q2JFjFBCvWpPzo7UxnYF6ursRpuqYxBYC4lq9TZKQ7FkiUblH6AhEoJv22jlm/bqspWnVTBtpxua0ML+wKH/vhEOIJThWYWn6EXgne7/CvU+9puzDNfmAoC3JktznMR+3r6tHHJrK5YoA7Ry3CBXCulnKvQavcZEOUJEwkl1dAuJyLGiDzRpc1NxUp9o2iqUyluneRLWQ10KpXJU8YlOjcK/I2ptNa45JJpmSucDzJ+BOEJRkA4K6rJ15Ppyvcs8y2oWkPctCxFhJHtMAACAASURBVImIwpYuNVQMkMxHEkKV+9agLRnTcVqoR1l7e3J96/UWhu98FB8eDt/22fz9fHPprd/FT/3pGdQaTXgNZT1NMknICYu9OB1N+EyilXYmk0Z3d49cR95rVIgTHBb7O53XTXC4WCuh0lLW7kYZRgel/t4+sU7ntXLrGTz99AFspVP8B/rhYuboa3j9htrTDz1w4AN99bUXWxuBtRFYG4F/LCMw6tgYZg/nezyhf/8//xOpGYz9M+soQzoWgpTe66ssYN3v1L8joIgBiAmOWPS6UIphz63jz3/39+BVPXiui9HeHuzfvx+Dd25DsL9bV8HafY71LM8hGIblJBQA7LCmYJQayXUWvEYZX/rit/DFL/8VHn1kHx56YA+27dyDxetZnDh5Htu3DOHdgy9g9voN9KXjcBglEU3BRQTZUgUz03OwLAfxRBSwIujq7cUnn34E8Mp48cv/FaePnBKLXzrDRYIBJBwLKa3iLbKe8oFay0eNLjDNFppeGD1bH8Vn/4f/Hhu2b5M+3emDf4naygwSybjUS+x1qN6aikoynl+qlmaBrxTAJGcTBP7Wwffw3GunkWtYCEWomATClo1Kbhk2GhLHka142LV1G3LZa9IXT2f64JaLyPTEMHt1BuGWhXv37sTGretQatTwtWdfQrYaxsc//gjGRtaBIYQtz8Zv/oc/gBcbwrr1W7EycwFeo4RYJIWeRBKpniQmN6xHtZJDYXFBYkx27pjEaFcIK9dOo7hyXXrmA71JpBJRiSaMJpOIhiNYXljAlrvuRc/wBOp11nU+6nUKnhpwC4uIR4BgnHU5s1V9LM/NYW5mGtUG+Y4hJLp6sdy7FX0Td4p97/T8HKoNEhejGMj0Y/tYBm6jJr1nDnqlnEPuyruonTuM7r5eEd+gVUNPVxSJVBiRVA8QjKFRq6NaWEGzlpcaOJrsgZ3ISMbt8vwSpmeWRdjR1bceAdtBtZrD8o05XJ+ahpPsQdem+3BjcQXffe1lqasHhwaQyKxD3Y9hbm4O508fRSG3IuKsRCYjIVmzszewe9MoPvfpj8AJhaTW/c533sCht4/hwXv3YSBq4b23j+HOR5/Bg08/gyMnLiA9OIEHHrhb9onXLpzH+aPfwbkTb2N4KIUTx6ZgOy7ePH4V/V08T4h6N18oyV6D9R1rtrGRQTzzxJ0YH8iAI6f2XzLNpJbl73APzk+SHOmmWq4EsfFDn0XfwAgOfvNlvPrlr6Jx8TVsCNWwfeMIRu64B/VSFZcOvYF8roByy0e26SNLpTXr93AYC00P2aaNZBBig55ORZCJ+EhHQ8iXSgoAbtHWO4bJ8RGEImls2LITk7t3IJZKSb/4+a98CW4zgJPHTuHiiosD63qwLn8R24fDOHPuGk4tNzB8915s3zyCRmEZS6fP48ZCEdOtEPbctQOFXBmx7m489WNPgTeQCFsMuZw9Sal1dZyhnHsLtXIRlUpZ9mzS29L3p/Qp6A5ErMZWjk8kjCxcvIC3Xn0X1ZaFkf4Yrl9bhIcItuycQDm/BG95Gdt37EZq3641APh7XJfW/uyHZAR+8xfHBfC12bhgM6RWl6aZWJwFaetaFxCVaoF0ogvr+gawvLgoQBet6WiLRtBW8kbFKtWD69VksZVsV2F5K9CC9raK9aEUbwJSSENS2aWKqoKppp6PIJlnvrIVI/BrOmRsjLBJQzUCv8/GH5sDbC5zUSSoTCs7/n29SpUpGdR8b9rJEfzxhEUdYlOf799i/i+tooHlfAV1PyLsI4LW169fJaKFUNBDiCH2LLDILLd47kodQrZ7LB5GT18XMt0ZsS12wlG0PBZiXOyV7a9br0kGLv8bdGgfl0Ch1MTsjSx8O4poMoPBsfWIJVNYzmcxOzeLSnEF0XBQlNSxsCPXg59srkieFMcrGMLCyjIuX76KarmKTKpLlKvMkmMTltYaScdGxK2jPxxCfzSE7nQSzuAACk0X2WIejVYT4UQSkXQXnFgGbx07g4OH3kOxBswurGAhV0Cdtsp2FJZPlmFAxmPPrk048CAXyxYOHTmGmmuj3gQy6RDguSgX8vDrDfhsRLVcDA70YsvmTZiYGEdPbzeWV5awOHsdXqMmc1DUAPT/byhlLQs0ATapgA2FEGNOHTMAimU5ZuY8h2nnF08Ie7HR9HDo7aNYXF7B8MgYEgkqaG10d3djcWlJWHL7998tjbM3D70pKgQ2iqTIDkVQ9yKoNWhPGEUQtlgaNxslpJNh+JYvhWyx5sl5kh1JsDpo+QgRUfWoeqghmaDSQ+V0EWyUxbpcQk9XCvFYHJbtSLNLIlq1UkE1iJlVwUamtm7VOXjSQJJCnPeBQ184BQZzabN5DwVQ4XyoVwV4jYQsOIEWImIbrtiOyuyGPVxuU/h92vu5aPGYqX63Q6LsCQsgHUQw0Y1WvA85P4K6H8SuvqRYnJ+bmkK0WkAo1Y8LS1VUeG8RoPFbqHIWNAOihq2Xi9Lci/YOouoHcPX8MfSs34hQ1zBaVBXziKiw9luoLZ/F3HuHkawWsXdzBg/v342Ryd14ecbFmXwLxUAUTar0qcppA6YKFEo0yxiuXUVjcQaL0xdw185J7Ng6AfRvwKEFDyeXAqj4yv7ZaTXlXmzS6l3yZTwpCgNBB3VR0mq1oe6NaxShDfCpbqSyvKZdUCDGfAvA5nGVK3A8peZpMZMulRRb7KrbQos5wybPlVUgD0DuJVtdP50tyyKJFiyiSjKAjVG2cUMn2dG8J/hnCuxrgwmdwIL+WuxW9BpmwGdjQ6pOUdmlm98yzdb2sqcRJqXAbL+QUt5pYOdWAE6BNasKYJl5Wm1pAGFlP70KAMuxKIRcH68lCuBf+wFYQL/8tWfxu1c1ACzjbFR/CtwyNsPcPBAAljHRALAoAI16UA283lSuAkptAEmugbJxV/NIQ0VadWhyhtvqZ4POdl53o/Y0r9Khln2fGvUWZXJbASpqzjaW3Qbt1JirY0uM7cA/JwDc+722MP6mQsnFyddfwG9SAaztctWIKCKEUc8bK3ADAppjUyOowXlRPa4q0pWFrlJKKia3/t/tTsHM3Y7D7CRGGNCr/b4a4De51vy+yks3YKT6Lzdxner1v6tcVNfsloMxUdi3KLzbJA59PqvA3GoWeKeCtX0c+uWNslcpp9Wms3NGmmtgxk+mnwY39UOlPW/bY9Vh99wmUMitvHrPKzcAlQmr5p26PpJZ3XEu5jLdpDSWzHq1+ZMNo75vzLm0x9dwKzq/0XHdBdRuA8AdkK4mXCgg/ZZcbH0vmJfsBELN19JUe5+bgnGwFgRdiAkKeFXve9PcEhLP6s8VsWf1Q52C/js5R33s2qpOTRH9vQ5w+nbzrv040c9e+XcbCVfXrH0NCKB3RE4ojo+e29yAq4VBRU0Q7HOYE6xAXr4Gj1OY2XQyqascW4JurKkicbpveMpKukFAWSmhZU+gLdOEAS/Zsk0y7nQTgERQxZIX4JIqG6pcaV1NAFJga7WO8HtUKnItl5pXg9GSaQcfdea4tWR3IepTgsECUtYV65yAI/c9BIbbc93muRI8Vnm38vzm8Ug+tyJmCO1A3stGOEhrZWYJU+2qgGuCqrRdJthJ8I82yMlYDBE7IMArG5SsaVUTqIkm4z/E/l2TK6Th6aps4mxexshhZjFVB1rRzeMgAM/vhwkg0w4yYCuwW5xhlFUyWfNGWRyPU6Ws8pq5rxMlOPOnPR+JWExZeYuKgXm6rgDAdKxhjA5VzAmtpCYJjhnKBJQl97hOAiCdaZTFG11qqrWqcrehmw1zoFlbUr0aCguQyXGhPbIrJGCt/tVzm9dFgHCqA2g9zfqt5SEdS0g+NetLjh0BZQK/Kj+sKcfP7WJIN3+5rNONp3vDHbh/KPY9N+pv/3z3MPPOn+E3XpsTMJf7L85nRfoIyPvy2kjZR3t2bUvNfQAJ1tL4J9itP3hNSESo1Cqos8nqKXcnzkMFbqdlDlHN7djd2P/APdid/oDXbb+IU6+/gkNZFTuz9fHH/66lbe3nayOwNgJrI/BDOQIpK4CNIVt6J9/Lx//zv35GxWGIc4lyBlO1hyZ9070uGJT6xoDDnaCvIcFJP0GKNRLxALdaxh/99u+L7W53OIZEzMH44CD2P/Y4nMkB2FSHsJKi3SNrJaqPgyFYThy2k4IdIlDLWBilLHabZXzpz76Gb3zr6/iRjz2MTRsHsXnzJixOz+PokffgBJp47/hxzC2XEQlFpJ8ZTfYCdgL1JnvLPorFIgpFOl6s4J579+LnPvsUvFYZpw+/jZeeex7ZXElq6HDQVzmyulYU0Jd9G7qWeJ5EwnkIYcOdT+Azn/881k9uQCgYwNk3n0MpN6sAYMZz0MlGav1Vy2dLvjZkWmnCyXuyJnz+5Xfw6pErKHmO9IXseExEN6WVJRH60JmFiuf9e+7Exx+9E4cOH5V1OpVIYWpmFo1yAValiQfu2IfhnZtRqNTwwndeRt3uxVM/+iMYHFkndWutXsVX/vQ/47tHzmHHQz8i/edmdQGt7HXkr11CzXeRSiSwZWIcWyeGMTaYQU8ygoBbxvLsFZQKc7CDAaSiDsJOEDWXta1yqcmk4th9xziC8QSCkajUHA77zeEo0CzCrczDLVekr1+3UiiWWliYuoxmS9VRyxUfl9Kb4PZvhJ1KiJ20RMC4PvyGj3gsLXUgibfZQg7NUg6ZldOYKE0p0VfMQVc6iZ7uBJIJZStOwQidAKkqr+cXYTVKaFRqaDZaEpeyvOzi8kwR4M9rjORjrEdQYgcrdR8BJ4r0yB4kusdwfXYaC0uLaFkhXJvL4uzZ82hU8yCkyBqVwjLeK9yHLM3P4fM/8Uns2DxKvqcQBY++ewZHjp7G448+gvLCFRx9623c8cSn8NinvoCTp4/jOJXSTlKB0POX4C6eRX9PEIXcMtYPDeLy1QXMZvOiOr986Sr61/UimYyhUa3ixo0clrNlpJJhfOyRPXjonp2qH8b8X9lXUf2rSI3i/NOkwxH7ki4KBWDi4c9iYGgc3/3Oq/jrP/kvqE6/jd5ACZsyMSTiacFmyuWCKH7Lno8Co3FcEighoG6wqxeXFhellg62LPi0PfQa2hmO+w7l0sOavzduIx2Pw7MsjE9MYvsejm8aJ98+gqobwKmz57ChdxKRqWPoDuUwlGjhjXM5TDXC+MiPPY577t+G0uVpnHjxuzh6dRGVYAj779uDheuLQDiGj3/2k4iI6xF75XrvrF0mFdFXkTOr5YqI0Hj/ca8ivQze9xrz4b6L3wsGQ2g2G2jWK7j67gm89fpx1AIO7n9wN5ampnF9oYi999yB0Y2DOPHiK0j6Fsbv3b8GAH8vi9La3/zwjMCvfX5csdlpb0s7DN5stmIsc/HjQ5PqQDZXWCwo5VlTrGEVkKRyMmlRTGaHF3Bl0fDQRMtSjSIy2LnZbblc/iw4dkiKGvaepMlDFrjbwko+L1lXiWhcahmyqPmwogKUKl8+2MgUETY4qxxaFjdok1ZCLB6V7wmoAwvdmW6xOsvn8ohHWey4yGYLCDvMZ3LQqrlKyUcrBipLo2mslKq4tlDGtWVPMosZ5t7bnUZPVwLJKI1fWwgHefyWsOBZPDBLzA4wh4x2KjwXNiII6DFjTeVy0FKBDy8+0wh+CZs/lUY8kYblRDE7n8XCchGxZA96BkYxNr5JwMzTp4+hVMojk6LFdRTRiKMZ77TCY1PVwdWZOVy7xoLAkQcumTLM3SKLnqARgWqaB8f8FrqdIFJ2QPIb0qNDqAV8sbyLJONizeFEklgu1vH8y9/FK989iuvzBeTEYoJNGhLCwkCLYBwBcRd37duOB++7E/VGBYePHEPAYWZvUphHuZUlLM3fkMy0ZrUqIGkmnURXJoXNWzahf10fRkZH5OcXz5xBmXnKQRvRmFJZ+JxLVLIQ7mQRY1lK4QHmpYRUc4hW0QFL1NClck2A8aPHjuPG/BJi8Tj6etICOg8MDODq9Iyozx848CCSyRReevklUUkkUkml4HNC8KwISmWqZxx4LQKrRfitKrrTLIoDKNdc1NwA6k1lI00lDB2sOR98zkm/KcCrWrCU8rNWbwhRYV1/jyinyfBfWloRyafY/qiXQsBSNsNSrPJ7poksCkPVTqcSOMAGneTPKrsgAtFnz18UJTJtw9MEoKm0Eetn3aA3DXUB3qio9RHwqA5hw129RihgIe7YCFO10r0Ods8obtQdZFsONmWiksUxNTuHQH4Jka5hTJeBEpmjVFZzMbc8ydS2m03kmcVQq6N/bBNaQQczF44h0TeCaM8gfbTlWrJJJir31gIWTh5FdfoitoxG8Ng9e7F5+104nA3h6I0Kcp4j90irQSW3+FuqbFM/gIRXxlh9BrNnjiLsVXHXjgls3DAMv28cL06VcakcQ8UnGQEICcDOuaIcB2yoZ1IgGEJD8kY7GvYi2lpVa0kjX3lsi+13y60rtQxB9mYD1ewyHLL6+ExkxmJXDxoBG1UhtigGoNiI8u91o1cRYzj2KpdS8HxZdtT7CmBvAMGOzSCbqxwHzq92Pq0owdS7CLijwYpOq2V1/Gpdk6JKg7/aubpts9oGk7SN6U1gpVEemtfpeE8DrKgz0BmlAm53qCWNNeot6kLznmrIA9jzwJM/EAXwS1/9Gn53ykAHipgjMAILTi09FXambu6LElGD2LyVBFLoUNSKiNGoUTuBHxlqo9E1MI+BeAz7+P3IpFEsCsjQBgIUSep2wNWtVYpSxqo8qDZwpUFgM6fM3whhCz7iYzvwhQN34IEfBAB88Nv4P45kV/15xXVMK6hvAT2FZCBYotosdB5vp1Wxuk4aGO54DWWTfPOI/F0ArVHP3qoUvklxfUvOdic4aFS95nX+tqrxdseiNoWmG2HUnqvzgkSEm49lFXRuZyh3qKjl3tMWzorhru4ndaXF8Mx8S+V8Gitu/bxr34f6ROS1SFLR16Z9fkJoUco8AwCrZ7IiHBAA5r2i8mEDkDxxfdHMhk7AQ63WbT8zuCkWAFg1wFSj5v2NNXMfyu/cYkOgpsEtDgOatNIJQpu5Zq59J9BrnpG3KvA7FdlmLMy9Sb2iOZTOYxbyT8dzXNlmK8ea233IuAiAvgoAtxk3t/zBzZdF211rUFYuqULC1apirpV+DXUMgCXW0kpFrW4g9ewWUg4BNoKcGlTnb/A6mxxfaVQ2WS+xjm7J+iZWXyQrMeaBewJf5RTLjwRL9lAulaQWI7BLAinBYYKWnKEcc4KzihynjkfA5FBYR7wElPVvvSGW1ZlMRtZxAqRUAnOfQoCMn6yz6yTxNalmpBozIOApwVA2H6iUFUUvnVx0PIasVyHlyiINCa2yZvOVpBXJyiahs8OSm/sicScgEO57Yr+ssmw9Df7SojmEGB1h6nXZfxAcFgcXuvgQoCUDlaBqOIxoLIYYSY0hR0Bgqnp5PKx/Sczl2Aqwq4Fak+3MWt/UjY16Q/6GDR+63+TyKzKcsRibo6SFSiA3opGojAMJl8zRpdWwPG89Xx1vQEWbZItFNJoqToXvEyLwHAxKMzCZTEvtbjO2JxwVKznuGSULrsn9laqNCgUy/Sv6OaGIAwLoS6yPrWyQZV8FUUALmYB7J01Q4JrFairCPU5AWZ6bTDFeZ4LCXV1dkp0sSgNNPGEjOBSJIUq3Gp+qnoA0h5nFzH0E7wOeC8F72a+SINBS1tesk0Rtzd8nmaWpYmo8t4pKk1nMJdTIXQhYknlXrzfawC9PxXKUepzNUc5jXnexVKf1Ii3HS2U5X74+57PYmleqcCs1ISzwmHi9WDcSJBBL6FBYzpURJYw5qro1IdhaJPqGI2KZrerrpsw1Av28riQhcB8tjlyuslLnvcc9Cu9F5toVKhXklgvIVWtyj3zmX/yLv21ZW/vZ2gisjcDaCPzQjgD37OuCFgaDNkLfAwb873/pU7CiYXn+hih6YS/JpyhFgSFcF2Svb5y/tPq383v8Wu0HfPjMg/V95Bfm8Z9/548RtWzERUzQwuahddi95y6ktk8gPtYnQAsFBmwUCfBssx8SFRWw7UTFFY/gFQHgZquKF/76W7g+ew3DvRkkwgGkk1Ece+sors/OwQlauLKQR7bWghdwwO6q59FdjyS0KrwWQZ6mrD0kRf3iL/wC7t+3XUDnqTNH8ef/8feQXa7B9+mix54ane0UmbPBNZFCHXZgdS+kFYjgoY9/Bh/9sU9icHBAQO8zR15ArTCPZDIhfWAZIxkvRd6XGJqAp2trtSuSPbMoMluyHv7Jl1/AmyfmEYpnEGdkYNNDrVJEIhlFNpeXvl1/7xB+/rMfxtGTlwCrhbHREVy6soD8/FXUcwXcdfcDSIwM4ercAq5enYHrxzA6vgWxmAOvWpAc3empc3jvvffQCGaQ6hmC18yLCphq4rLbRCQAbB3uxsP7NqE3FZLeNnuMjfIK0ORxKJEH+/PBkI16jfEcxN7C2Ll3RPrMrJU4F7xQE3YoKeS4Vr0Et1pCi+KESB9KNRu569NS59P1ZmaxitOxCTR6N8Jn/z0akkg71hGkXlLAwTqBhRTrl0Yxi6HiReyxV2DbTSQidPsEevq70dUTE7Jos66uK8ltJDmQ7NhwW2LPzLo9W/QwfYP2vxYyzAp26YwZFAC97ALJRDe6hzcjkhrBSrWJuZU8zpw8jbMXrmCJluCVsvQM6IRjYrfceh2bxoZx//49SKUovKHTZxUnTp7D3EIJ2+64Eym7hSMvvoQ7PvIZPPrpz2Hq/LsKiLRj2LhxAhcPfx2NhQvYsmkEx4+fxK7No/jDv3gZ10tVxJIxNBtqzxt1gohFg+LeUy7XsX1yGM88vh+D6zI64su4UrHnpHpvJEoKEdWlEKeJXM7H5MOfwcj4Fpw9dgZ/+Ju/jvzMKYRri+gL+0jwhmCftcmsZA+VFgT4rTR9+Yynu/HhH/8cvv3CN3Bt5io3Faq/K/E72m6awhPup4I21mXi2L1jJyLJLkxfncHw6AaEYzFcu0IH0hyGekfQU1rCdmcReyf78cqxyzizWENyYgM++ROfwOKpI6jnC8jP5fHmhTmM7JjAJz79FC6euoi33z6JR558HBu2TkiPm+crwj9+Sv+zCbdRl30g56+U/DrSxey9TQ66REI26irSMGijXsjinVcO48SJK9Kz375tHFYjj4tXV5BKpLFl30Y0i0XkL17B5PjYGgD8Q7syr53432sEfvrxhGRkcaMpGYRk34QdJMjeUB1uaQCRae36VJ02ZaGg6JF2YWSBizLR9zF7fR6Tm4fgNqtIpqIoFJeVhZVF1ndUGD+i/AuQuRSR1+Vb0Dq17nooccPL/AAeOTewBJdAS2ey3wgWky3Tgu3YiCWTSCQTkhVI6zGCec2Wi3g8IVlXkgfMBcttwg5Qxcy2oY2QHZFMCzYpqQAOOmG4fAA5UXjBCAoNB++eXcDlqasCwySiYawfHRLru3qlLBkVzJkSS2I285quqBODdgsBv4FWsy5qCC7G8XhKMjTYLGJTXhStYrnXQjjqwGbObyIJKxjBwnIJM7M5WMEM4sl+bJjYikxvBlMzU5idm0EkaiMcCcIjkNVsSS7YwkIWlRKtSfgaZNr4iEdjUtQZZQHHT1TLXguxgI+U4wgAPLl9I3rXj0nD9fy5c+juH4QbCOHIyQt459h5ZMs+6l4IU9fmMbe0hHqrQW6hHjvmoNZx7507cODeO+A16zhy7AQQcBBPZeAEfTSoXFheFvuZVDwm+Q6TGzbgwQcfEPVvNpfFSnYZg/39GOhbhyuXL2PuxqxcY1HlBsiQor0bLaVpW6yy6QLBiBQQBP5Pnz2Ny1em4Dgqc5dKAS6sTS6IZNlHHXSnkkhn0igVaYFRwfjEBrGQu3DxvIDOYksnCnWlhK01CN0EsZIrYmV5ASEHwp6MMVOEhTCL2oBqknEhcwSs1UpbNmHYJBSLcxafCvxj8UGrZ5acy0srmJm5hkQiKQ0fNoPYKBMipoDAyorSKJlEeSh5gPyeypOlWp/HwkYhIfJXX39TXicRDyMVi4o+OOTwnNSORMwptXUoCQkEbO0ALZUDAv7SbjpiBxElAE/7vK4BxAY2YLoaxIIbxpaeJLq7M7h8fQ4orCDcM4KpoodSgFbMVMtAmvzUJvu1MkqLC2jV6+gfnYRnBTF16jD6RiYRyawTNmKrVhPwmrbaqM1i9tjbqE5fwI4NSTx+9x5s2bEP7+YjeGeuirwfQYONNA0GSGOWhTzVi14VQ5VLKF67gFZxWQDgzROjcDPDeO1aHefLUdTA3LcAgrTUkw2EUsVYnmp6UTlO2+bOZnnng7MNpJhGeotqoSrCARsx2xGFfaOcgwXe9w1RaDvpPpQQRImB0DIHFMAo+xA2D1XFI3NEGuYaaFQqU9WHN6o9/pMEGbO3VA1p9m4tcTKQ5r5RnhnLxA5tmWr0KzBFWMXagljsnzUwpAACPVe0UrFtPaXfWQElbQ1aG6xTTX0FLLWBulsBXskaMvCIshtVYJMGKjU2bViSex58Ev96/wdvAf3il7+K357SwL5gVzeD/J1gkFGDiUqaRCdZPW5FGPXYd6j9DMAlY6oujoJWVlGgm6yLzT2qsBP1+gqP43NIZaKuWseuWleZ69752nqbsTquGvhSaU/qow2CaYCJAPA/P7D3BwIAnzj4bfzv76y0bycD1gnw2DGWq6C6Ar2UPblszxWg2QECttXoGpBX43WzXfLfq/C55b6R8db31k3Xy6jAzfjdohZdBXZXAbjVXzEQ3fvBfjM1jEXqzWpRTTx4nzJVX8OO+10BpQok63wWCAhqwoj19Rfwrn0bqr+RGdf5e/q1zb0gmea3fAhISaBeg+48O3kq6eeUUgATOFTEFz74hEhhUED9LGqfs4Ciao7KMRoii6HO6Otvfl9OQefrKsfr2xzjLUPevrf0r3bep+b0bgWBuVltzwUhVajbuRPMl98w1v0d49R+luAbSgAAIABJREFUXnfe++03Wr0fO4dWAfLqmrSVt+oA2vdt+74X0FVFF6j7w1hPi4dO+17vHAYBKTsdGSSPvn1Seg3Q10nX/WzCqeYZ3RzoWKHY2fw31Y58ZyoHZAXQ4J0Q6iT7l8iYuT4GXFaqVXMsPB61HhLMUxmz8traGleIo62W5EMRPFSgLPcR5PyrDDtGuVClQPCLexIeCu2KabUrjVNm5AUV2EjiFse4XKmoGBnLliYM1SncW3CdCrOGImhHIJtKWCqIef4alJb1mF1KHRdAgI5xEvw9UcGyiURlMa0La7X2/cXXE/DS1HdWQOJqwlEeEwmFVQH9qPzkBRcraua+6gZvkDVaOCL7GypIM+k0kom4uvdJDPNZ97Fp66NcLgvwK/e4ZSlXHW0DLrbIEp/SkmgZjofkyjohJONUATPWQ10DHj/Pq0nDE1pYE4B0QhJ5omyYaVfdkCgW/rdYLIsVNY+dduBUOrBeJ1DJ7GJ+JJJsRjqo0JKuWhP3Gdp+c89GsFKyoYNBacjmCnlxO+J5RGM6Doe23A7z6dhApJK7hvkbN1CtlmUuEexkbi73h5aj5irHjd/nuBBQ5zU3+dkEmnm94iEFzEapko7HpNlGBTNra5NXlkyk5DhbzGqmSokKasbWaHU7wWI23AhgU0UUi8dkjjZ9Klt0BnqAc64p70lgnMRornlG2eXrXG0+vzkOrD8498VxSj/r+QysVaoolouoNqnGyaPEDDVqo+iUxH23kAQtyWPme3HPysZ4T28f+tf1yx6R15fvzUYs7xuxbo/F5XzLxRIe/amf/Psup2u/tzYCayOwNgI/dCMQtwIYc2ykJSroH/bx7/7pY4gN9En/TgGWigjFNUvc2DrA3061r6iCqXDVgLDk3BKUkw1jA6cOHcE3nz2IoVQShXwWMcfGYCKMLePj2PnAAwhMDMOKM4dVKRAkY5i1STACO0QAONZ2m2NWa6tZwR/9/n/EydNnRTxjgWq8Elp1D1bYQc11MVdooM6INnIHdb/KIdmKPTFDTg0E0d3Tj9/4P/83DPYlueCguHQDv/cb/wqLswU0GLVHMJJiGd0fZj1B1S8dDxmnJ9VuJIUnP/VZbN21BfGI6hlnb1wQpW5Kk/+4BrLWlKORQphERBV3oQxxtAWT3xL3EMZaPPfSYXzz0BRKLfM7FppU+SajqNQaYA0WS/ThF3/yw7h8bUXyakeHekWBOHP5PNKWhXv37EN0dByNaATliotauYx6OSeCEq7FJAfW6GxSyuNbrx5CM5RA0KtK3ZmwLWycGMMd2zZgqCuE3gRjVkguK2Nqegqt2goGu+jQaYn4iPOEJS/BSNZ7zUAAu/aMIRayUK9WlGucbFB43p70b3nNufY3QVC7jvLKCpJxRp0EMDVXxfHoJKoDW+GTTKZjw9gfZb9JenbSR1KxjlathOHsSewLLiIcs6XXnC810TvUj6HhDLxGRXJ+WUerTYnaQ7G3T5eYWtXF3IKL2SUXNt0u03EUixWpJ2mOQsM9L5BAtH8S41v3IRRNS2+9XK3j2LkrePu9Ezh/8SKuz96Qe4Fjy3ozkYrjwP47EAuRaBkilwFxOsckeuCHuhDsHkV+6iQuvP5N7HnyZ3D3xz6FpatnUczlUKhUsW/Pbpx64y+B3DVs3DiM906cwtaJEfz67z+LUCyOcCwEzw0IAZY1l1trikI3nQjhk4/twYfu24ogLdUtR522Pu8Wd2ftDGACwEoclst5GL73kxjbtAOLc0v4L//2tzB14i20ctOI+g3JGafQzBMMBnA9C3W2T3kdEETX4Bh+5l/9Ft564Rt46etfRrVWVNnDJGDrniOvF+t8EjXH13Vh0/oRlFyK64LYe/deTExuxPXLV3Dl0lV0t3w4M+9gRxfr7AIOX8rieMHGj33h57FlyEJhdgqXT5xEOd/A0UsL2L5/G3bdvRPZhSwOv3kcIxPjeOSpRxFNJrSrK8VxLeUUVatKhCjPnXtXt2n6gcR4SAxWNvbcDxl7dhEfWj6WLl7G4bdPolz30ChVsGHzONb1RXDmnYsSWbhn/w4MTwzjne+8iL6WolnfvvvyD3tOr/322gj8oxyBH7mXWbwBUbNJM5pAjm2J2pQ9Di4+bEBwoytApmMjFA4KC1yAOWlQEABmvm8D0XgQlu0hnYnDtxrScBHQhjds3YXbYOYCVcNsp7MwYDOISzObvcq6mM4FoiCR5i/tvBSLiw0IUQTwWJ2QbvzSEkRtwPlwFNa7E9L5bwF1fFZTgFe3QQDWgU+rWoLABIj5SSArGkPNt1B0HVydd3Ht+py8d1cqBeYvkfXEAkHloMURDofk+JibimZdwN+wTWW0iwCZ7MIapyUcbfDYzyFDKSjjGYky44qqQ7LbW2JxW65Q1RtC02M+gyVFWKZ/HXr6+4Spf/nqZSxnl4TRIyylRhMWs1ARlAYYz51VEIF8MsNZ0DFTmQ9/Fjt0fInZFmIcDwLb6Ri61/WiqvNkB0fHUaz5uHD1BmaXKjj87jks5GpYypaRKxfQaNWVjpGMM6+JiOXiwD178Mj9d6JWLuD8hYvo7R8AR5g2L/lcVgq4e+66Sxp2bx16E3t278bjjz8uqgFmmx0/cRyL8wvoSmUwNDgg4O+1azOS0UYLEDUdPWGtKwa+hYoLsX6mrfLi0iKmZ2akuSW2305IMtI4F9jsISBJVaz60E1SbbmmVBQNaWbyk+pcLjK2ExFV7NziEubmZxGPBhGLOGLbx4wMZngQ6lQaHmbzcd4yT04B/Jx/ys7UkmJRsl246AZV3tzU1FWUShXJwUvEE5L9RvU857fq46oMMZWFrWs3bUOoMmGU5R/V8WxSLSxn8fbR48hkupCIR8UynIdCUFka2gZI0X1eNuQIEDsWc04D8KSosyXrhKxDKlUi6V4kRzdjrupgqRZEt1VHV1c3lktVBKpFhLpHcaXgoWKFlOrJb6FlsRClTUwVlZVFVHI5DIxuFID16um30TeyQayjmettkQnK/D0SIuqLuH7sLdRnLmDTcBgHdm3G3jvvxcVWD96cLmGhboPbDVF9Eahgr1M3/JNeFSO1Kyhev4hWYQn7to1hfKgfoZEtOJpz8PZsA1WfZAILVrMmADCfBGwcBpp11RwOhdGinbuxIO4AV0ymKk9xNbPUhe9WEXGBuG8hHCBDjTmntJasC4s2mB5AHhEUweLPGKHqzFLJm1GuB6LUFOsmrXrUOZRStEgWpgJpFQB4E0oqGxp5Ruo8Smmka5BFCh7ZiapNjORv6iJUNd51U17mrgLQ2ooxc7cYm9A24KHByVvBFoOKdNiKmoqX94BSyGmwSeagYiWqskwjSHLcKvyTs5MA8L+564MHgF/66nP4HVpAa/BTG6NrmEnfbkbFZoCodhbyzXm6bUBJj62xMDbgkFELGgxP34rqSWQygNvqQFWmytbWWGgbEMdUHdoaXD0iFDDVBk7bbgGrZIA2mKVB+5sycjtyUWNjO/DzP0AA+N9QAawCj7Wgb1V52lmZd5IYVBa0mfuasd05726rAH5/ma8A+NuUbXpXYNTy6t7QSmtDdOgAJduXoAOQNb9vrmcbFPwHdICkZukAX+VwOyzU28uWBsLVEBgCg74f9c5SrTta3W+OU190/fRoK6QNMaGTlGA2qeZ8jBJUveNqPuzqSqpB3w7g1tzNAgALyM9LT8WZHl8tGDYEB3FdUG/Ycb11PrkBf839oq2g5Fls7l8BJVdV0uY6mvtIP9zaKurbmHC3J8ffBCIb225DYDHH3nFbdlQX6rudbUAhMOgM8c571lzrztcx10+Uz/pTzoHrk1bHtwHTzmnd8exVr/H+ja857vZ4dzznV0kqymFDNXgUaSioweX2PUm7XVH9qrVHxRKoOl0B2OpTzTk+BY1tubHbV/NWQG5DeBE1uqIRGGt3eQ4a63ydWy0ORZpJDsZlcB3R2dTm2hNA5Nes+3k8BLjqdaX6FbY+XXIcR0iURnXJa1QsFOV4CBzGqYQNhZUto0R56DWbAG+9jmq9LqCeUnNTpcP6WzlHUMFD8I8AM9d4gqiqDaMcjKpVRuzoqA2SxUIqN5hgvsoF86SRJ5nIrOkFBA4qZbA4IdGFSUVAyPGyXuP3EZDaPhpRdaHYq9F9htbUtI+kwrZJQFcpa6l7Ldcqct4EtmN0JYrGMdDXp86fdasfEPa9jLlFINeVJiAJsKyHSWvjXMjlC9L8YoSPNJsCHpyIUiURQCUwrBS9BJ19UWmQqMkLRSCa6hZeWypuuW/icQqIzuvNeUL2ryhUHCTDGgSORmTuEQBm1jH/a3J0lfV1S/aeJA9znGLRCNLMHWa0UTik/rZRF9UGwX+x2CYJVGoQU7MEBdgnmYDKadkrcAdJtS4JBhGqq/neda2GjinHBFDBzExrZkkzB42KW+Yhq3uF31c1mZpDnGc8XmbUiVU655GeX3IfaItsAgMcb1GxNxrS4GPDk4175kUXSkWx1BYVGckddApqUXnBPb0tduR0coLjCIFAfu6TLBsTdTDBXxJPeA3kOrgunvynP3ebBXTtW2sjsDYCayOwNgKqHgXSdgDrHRvR25AR/7ZR+p/uG8fE3bslNo4qF8mE1yAIyTqsLbjeOOxnaTcJA5CwdyAkdu39ZTkUtVioVlbwlT/6EhYXW9i2vhtXL14Wd5V02MbO4X5s27YL0R3bERrtEyKbCH8s9m0dWKEYbIfuI1H5twkRajYrePaLf4FsjkQywK1VMH3xFJaWs4gmYgJaTy9XUKu34DJaT9d3dAohcCOOMvyeFcQ999yDn/7JTyIeiVCJI+vnd7705zj61jFUZV1Tez721vhfrpesG1izEFxuBQIYntyBJ3/0GQwM///svXmQZdlZH/h7+77mvlXWXt21dVf1JrW66Qa1pEayMIsBETYwMGIxywx4xng8xjiMCYdnWCYmsMN2EBjGYQbbAhoESIaWBi2tpaXeu6q6ltwrMyv3fPty77vvTfy+75z3bmWXGhyW/jGZHRVdlfnyvXvPPffc73y/bVT6b9FuD6XtRSRiIWSySiYTUFzcvcyeyURNUVyitachSoproysE/i+/dhMf+9RVbDc6iGULyI0ewf7GKlqVbSFPNcpljI1O40c/8l6sb+xhf3cPkyMFlNwg5ubmMT42gUcuPSAiJR6Xx9qz7aDL3lCXz1RPRAiMHWPf+6WvvoLnX3xN+oNTI3k8++RjuHzuFBIRBfIj4Zg4C95enMfnv/I6wkEHj58bwvgQgWE6I7KH5KFeC4iqsuEG8J6nz6Ln1tFtEwDuGHc3jinrAM4RKkJZX4WxueVg804Z2XQcQ/kY1vZcvJU5i9rwKbjiYsjaXCnk9L7xxLWFNVVISW7tKk7UruNydFtESqSC7u61kB4dxuyxYVEcUwHMGlrGnA5+DgmSWku3Gh4WbrdxZ7eFQi6BVELFOPWmQ62KAP+3d1zsNOJ44smnMXPstFwrxs10YwUsLCzhDz7xPL786hVxb9HtZA/vf+ZpTI4Myf4lHk8LGTCeHkE4M4pwsiDq0ztvfhZ7a3OYfOSDuPze7wJa+7j11puoVyp4/PEn8PoXP4ZodQ1HZkbx5tVbODUzhH/6b/8EkWgcqXRa9hZ03aQCu15roVFr4MR0Ed/zgcs4d2IcQQLAoqI3OgBDYOCd0K+D6WbE7N5SG5OPfgdmz1xCpVzB8//p9/Hp3//3aG4vIOTWxcWT5AZx8jJJcl4vhC5r0lgCxx5+Bs/+6N/D5sI1/M6v/gIq1ZKQZHntZP/Sg8QmCsE1Gsb0cBbnjk+j3gLK1RqOH5+WKEuJqHNCaC7N43ikgseOD+Gr1xbx8moLlUwRP/d//CrKK19Aa28bKO3j//v0K9jphvFt3/t+jE2OyU7n2hs3ceXVa3j0icdw9qEH5L7h55MQ7LTqqJfL6qIjLUDj5NO3o+f6RSt4rUO5V1IBTA9ueQ9vvfQmdltAcaSAlZuLEqd59v4jWLs1h8W1Oo7MjODkhRPY3y+hOrd4CAAfPqIPR+CdRuAHnh0SBj/XZrLkCQYTSkjGCXaRUR6WpgIBYNo2xPjQ5ha3xw10SzahYmfGRY02uMGOqH9T6RhCUbJuklIi1ap1yUlynA7QCwtQJzgAH/BcdKA2b6LORU8sRehZzwVcjBMYHC8qTDLWgCCtng1wYpVcfOBzsbNKE23Ks5mmzHiGdnpuQJg7fAgRjGUzou50EEgkUG62cWe/iXYvIypSscImQz4YEJ96vl8yoXlfLMrYkGEjxHMa6FH1HA8gEwsK2OqxcULrBbJcaBsdi6htNXrIpJPweg4cglK9roCw0QRVy1mEIhnU6h0s3b4DL5hApjiC4bFxjE3N4PrNW1haVsCT6gVm49JCj2pPjhHt9lgoarNSc2LZfmJrig0jWtQQRiUwSktsFijBcATFsQlEEhmEEjm8cW0RS+v7+PLL17CxW4fTCaDptCTXWfLQOg7CXRepcBdPvfsynnj0QcTDAdRrdfns/UoFS0sLoqx96PJlXDh/XtS9f/Inf4xzZ8/hmfc9g3whL0XJrblbeOHzL2Bnexuzs7M4eeI48tks5m7dEAA5GiEhgNZsmh3G+VdqeqjW6rj21ltYXV2RQo/grzTB5GHL4k4bU5LzLOCsaNnlYSgFLUExA4TxSSP5KcweYaHN/OZgCIurq9jZ30E+m0YqEUOUIC4V5FQgi4iRRAY2EanitEab2nRRG/VBvhfBeDadtra3sbi0hGw2L2oVWtXwWvHc5L4z4IEKTaRFKreuTBsDUojdDxtaKc0Rm1tYwtrGnowpm4Es8PoWsAY0UiBRwT7eH6Gg5qyIMsEogDkvaJPM+RxKFZAaP4bNBi1GIsijheLQMPYbLrxmVdhzS9UAXNoEcZWQ+z4AL0hA3BMAeGdtHdPHTov13uLVF1GcPIrMyLTYo3NbQRUv/8S7Ndy58hIq82/i/iNJPHPpLM7cfwE33AxevN3CthNFh5sI05jjpqfHJpvXRcqr47h3G7sLb6Fb28X54xO4/8QRhCZO4FojjRdXm6h4mrMX7bmidmbxTZVGr91StXY0Jn5DCp4asMMHOojqwja1RUHjItBpIc08FLeLkMeG8A4CIW6MXIS4gcpOohxMoRpQhq3NzDT4vgLAxnqQzF8W/6owMZCoBe59ADDXCZvrJ+/DTVZH57aCwOItIOuJgmcKotnGuMwf/rGfY0FgY7d6EJCQ+Wc2cgoQGIVhH6C0wI0CBmrh25+o/Sa/VQ7rMSoATBsmv7hRC2Sdn1yjH3zyW/GLj379AeBPP/dH+L+W/Hmufehb5ld/jGQcDWuTKnlzsGJxasCwgS2xwa8s99sSCcR23W+7PQCGrFW3jq+uVwcBKAECD6pNdRGwV0LniyI6BlA5CADrJ1nkb0AMMGwAQCygf+zJS3jiG2ABTQXwP3nFpwA2alVLkjGLmqoS/apWjotPbWmBMd3cmR/Yv9uLdsAK2NY8B8fw4PcHQL6+kQV25RgNQUIJCzrO/aaBQZf7v2+ujaGWD0quewHQ5qeiXOZuzvelhqS+a2/svPU8Bq/1K6glW1bmkT1mXcusrPYu62P/e9/1yXcTCvzjZK9Nn1TAH1q7ZnPLU3lgQWirllcA2A6bacKYOAI9G/M9a0lv7p2+4t3Maz/ZQhjv1jlAKlRDujKAsz1uu375/+3/TDttZO0yAPRdw6GIad+ie3B/mutzoNFnwW+dJgOQ09Yjlhfgn4/++9EaxutT34D55nnADGoLhHGtkKgBo5z1rxv277bh9ZfdA4M5rUAU1cDa7NH6SGydTc6tCHyNHb5OfSX1qGpeF0setbiZGCtkSy1SDJtHpQCnkNPo6mHIS/38aRLXzOvUYcXMDzOF+hb5fA531W3FEhUGALSupaLy4HEICZKNN9oJu/0cPQKkfB1Vwqwhrdqb/09SeWNyx1m7SbOC1tRUbBqrZ5vHxz0T61P+TEBfAx7WG035XI4ryYj8YoNqr1pWVS2D32QMlXhLQJpALWs6rjNyT9MKMUrVclxBSIKX3BORWBgIouM6siKRNCuKaJIzQyE5Dubvtqk28TxxRaJ9NGeWANgEEHk1CUwyrzmgigwqT5OxBDKplICFGYKeAma20HJa2pgO0gEpJj9LJfQPG1gEchWo9OCK3THtrJl1zP0iBJik/QBX0nang529krw+moyjQw6cIUiWSvvY3tpGpVpRkpyoy21uWhexIN144gJaim0xG4nNpuYB05LaOEBR1SCvEUBdFb4CvIdCyKTTGB2lAraLnZ0dIQeIvTJJoAEIUZmKZWk8cd9E4qexz5Z9iAGducej+pjqHN7yVGTz+tHZh1nL8QRjezTGCMw4bjt9VbgovAgux+JSO7PRyvmhBFYSJNVFiGA+99xtty37Hu79OF84J/nZzHxm7UQ7a0bi7JdKoi6SNYPkX7OWUAnF+cXGc4eKeLEhV3tREpuZJcg/zMKuVSpoNRrSmP/e/+l/PfCUOPzn4QgcjsDhCByOgH8EIgGICnjUZFf+VUfnw8cyuHTfMeRPzmh/kg6H1rrYuH9w/efz27o0WlUw6ymKc1hPCdGHDnJeG/MvvoH/8qmv4PR9l3DhZA6f/tPn0XbodtLFsVwaF0/fj+nLD6M3VUS8mBHbaCoVVSmpFtCBSFzcEXW3SdvfOv7Db/4GtrabSCRSSCYi2N9axsrCEgpDOVTqDcxtVNBokrzFaDEgElAFLuPNNGZEY8++57s+jIcunZKfUUjDpLyNhXn83n/4TyhVm9LH1E6dAsDcDwiAJH8C6IWieOr9H8C7nnhc+szsfbJ/tb81j2QiKg4pPHZ+ViBC5y5TXfN5Lv1B1vyDKySOMiSgcewW1/Bbf/BFLO86SBTHkBqaQbO8C8+pIJWJY3NpCankMP7WBx8TZW95v4KxoRyShSKuXr+F6clJPP34wwgyEq2rqmLWR+x5UGUsroDBEBptD4FQD6+/+jp+83f/VPa7UyMFHBsvIB1nzJvu8IrJBPKpILa2tvDW0hbi8RCevjiGmdEoYnTvFsYksFciKOoilk3jsUePoNeuIthlRJ42ELX31NMan7EsLvuoXays03Wmi2w6Jj3Bhc0W5grn4Y6fQSsYknqAlT33HBRmuQHtP4p7HWsYr4ETtXnc31lnlYdcKoymG0R2dBgTU1nplVFBLaRRQ4SleElU0I6HZqOJja0Abt3eQzQcw9hwSnqtbceF13NRb/Xw5nJFrKkvnjmJ3NAEGrSOdtpw6FziuijVg3jhlSvY3t2TWol7pI/+0PfgxOwR2WOk0nlE4nQDiiMYiWud1diD59QRK8wgM34GkcyQ5Mt+9tN/jlarjsff8xSuffHjiNaXMDKcxZVr85gYSuPf/N7nEEunUcgXJXqSBE7W0Y1qS4RLj148hh/4tscwkk2Lo6QUlMriM/OYsiGSINVCW6y4uz3s7TcxJQDwA1Lj3Xz1TfzmL/8SNhfeRLdZRpjiO2bsGVot7wOPfaNgBJmxo/jgR38WZx//ZnTLW/gXP/tD2Nm+I0C55Hj3AWD2/FXsN5xN4qEHLiIcSeDN11/C+NiIuDyOFooYDYbRmLuOE0MBZNwqPje/jRt7LjL3ncdHfvDvILR3Cxs33sDOwirenC8hMlHAd37vsxianECnF8Dq4ipefeEVOK0OHnryYcyePoFwLAK33USjXJL6WfrFAgprg4B9TBJHqDivV8p910PtjXbQKZexcm0B15buYPbcfRjLJ/HKl15FqdLA408+hNbeFq5cWcHM8ZOYPTUhYPSrn/vcIQD8V30QHb7ur+cI/PyP3C+bT2FbCdJEtoWYxpoMUVqRaPYvewzMRmX3hqAP2UVsZDDviQ9yaex3XSQYTk8GOBWSBDh4cxuQNxAKo9l0xMJBNtdRNjdoqRxBgIApM7KiYbGgJhjFh46ABmQg2RwuAtXRkDDiuNhTDclFTpjVnifFEjf3NkeDm2PppiCKZoMWckF4DrMdmojG45LbuVUuYX1vD91gDAilEQrT4oxWBEF5iFsLC81h0hwnnnOCVmhsYHhtwGug26rJg5cqR4K0XLz4h899ssLIamczgkxxNkgy2RziqaRhBAEJZnTFE6jUW1hY3kbLDSOWyGFkYhaT0ydY8uGNK29if3dXGGLRMFWbLKx0YeeDxtrC9MQWmuoRffhY1aAg78yA5XXmuLCpkh1GpeHiL154CY1OGAsrW9gpNUG8nnlY3R7ZaCbvuOcg3GnhfU++C+998t2IinVxAAtLS1hbX8ejjz6KS5ceRLFYlAbHlTev4LnnnsPlS5fwzLPPSpOECt65W3P48+efx+raqoCS01NTOH/2fpw4fgzra7exurIsY5eiHTmVFW4HpXoHb1y9hqtXr0g2VrFQQCGfUxKCsU9UIE08ErUxziD6fu/cAD3yP7X1I4GA1zURiSOaSKIXDuPlK29KE4bNsBit75hBIKoLfS8FsrSJ+fYevyo8qMSWDBfa8gUD2NzcFPUFbeRETWCarXwfa1WoTWqyIHhNjUpeLLA1g84qe5kBxoYO8UkPeh/07w8WWlQzi/KYzE4W4byH+YeFXgixCH+PGbW0lQ4jwfxfFtIkRQRj2G718PK1edQbDo4PJzE8PCr50NXKHjJH7sdqI4xmLyzFjKiW2YznePQ81He2UNrewtjMcYRicdy+8TJy49OIMwOYRA82+9i85Pk3S9ibexOVhTdw/2QS33zxFM6ePYuV8BC+sNDERpsKXbV1lLFh4aBddmR6DUw1FtAtbWB3+RYeOjOLE7Pj8IozeLUUwbX9MMidY5ER6blcjSTXhoSTbruuDWgSJrhp61sU63NA7hejopZmuCEMBIMdRLotxCsNBMplBN0a3F4V8VRILHwCkTSaoTxqkTwawYQqxS2QILW4IqhsAIqFDq+zWPkYAMZMVPvZJKgITKjodJ+sQCos60GeA4smFprS9LMApFU8Xew0AAAgAElEQVR+9wEl06g3QCXnPYt6bUCLj7laRNrPt6Cc8WmwuJsC5WqZTYdrAZnNsdknqAW6FScY2LtYhwlpcBqwSotjKoUNS1IA4A/gF78BCuBP/+HHBwCwDKeqkHQ2+b54PEa3ZdXmou73gZTyO74b34Jfdu7QAtPmboqdqxkL/+v6Y61LkTkQK4sc/I4qzcy6xQ3sgc/VN9e5NQAK+5BTP4/YDyEqMBVA+uh5/PiTl/Hk1x0AdvDG5/4Mv/CyZk9aabOA6Pc4/rvGvz+R9LvWmtmq8P1j6f97H6g3pAY/qGzf8i6g+YCiV47Sgne+DgHrirumh29O3/UDPyhtfuCf//7X2s/p204bm9+Bkvjt88B/b/bnkbEO74+R/bcwhUWT2AeGD96P9zqet5EO7PUyhBEF4P0ZwIOIAXsf9dn71urZrjl2LfKPjaL7dxEgrHreghcDMF7XEmkqmXnht6iW1xngtj+F/Le1n7zi//6B+7r/uyYnuX/v2VhlH4guP/PZKA+mrgGB71r772Yp+AFp/70p9L3+OOszr88vObhWHTyWwUTvE0P8a4cfMJa5aS4av++3/bfz4F7z114PuUVErX83acHeOhZMlnvOd13kuXtgDeBaKfaF1sqa/++r8e3S6FO5swowKn2yyPvUDHlemuPqjz2BPNP08yv8TQ61qJZNPcY1lJAl9x1qX67jwi/WV6ynWGvy+Ukr4XqtgnZLwUKCrk06BXmeWix7HSGLZiXuIyFMeEbo6JpGoE/rTpshTLIpFcis8ZiNxbUyHgpJvUxyIlWaJPkJqVS3YSZPyxE75ZrTFIvuSq2Gze0tUXkQZIwnkkI45N6IymbmI3sktYqSoo1IiOcUkXq502pr3mwgiJHhIQE1u4GeugC5jIFhvi9JtB0BIKuVOhpN2kR3RW1M4meR9XiYALUrWbXFQlGATJJ/1zc2sb61hUqtIVEmVGZkcxnJ7uUXf4cAdblsgHIZS0f2IDLGjjaYef5C2DQNcF505u86VBHbWkKspdw+CUUtNRUIZc3FRmMmk1XQndFHibiMV7vVRrlUwsadDQFsuYfh2ImqV5q5bL510QkomUFqqY6SJXg9Ja+aduMxxrIkkUtnEGPOr1nnrAqb159xNMk0G+oJcQPK5fNIkejsKQhNG2zOaO6Vef48hkZDydTMtKOSmqfJ85Ys6Q5tyF213/Y8DA8NYXJsXEBvzptqvYZ6sy7gdDqdkuvOxjRVQVRkcUw9x0Fpbw9bm1t46qM/dvARd/jvwxE4HIHDETgcAd8IsP7IGCvo9H+FFfT3PnoM3s4uTlOBNzmEUDzZd+ygK511CGF9wudDJKbZtvzDypu1CUUS3EB3GjVsLC/gs5/4MhKFCTx46UF02xu48tor2N2sIRoOIRsO4+ETxzFx7BTCx6aRPzmBoMT/EQCOICgAcAqgFTSJZaRbBpgPX8Vv/6t/ha2tGgrFAu4/dwpObQ+f/dSnMTpaxMLtDcxtVtF0CGixOAmqaEIsmJXWSjiXIpEf+dHvx+x0QQA/9vDohthtOvjd3/4tLMzdRovAlSF62l6Jdpg0gzaZK+JD3/ltOHPfSSUq8gnJZ3NtC7l8Qtz16DxHQQhLNzEQkc249pEtWdYSFFkjMF+XPe1rt1bx/zz3ZazstRDPDyOWn4LTrCISVpe/3eV59AJJ3HesgJhEd4WRz2aQL+axubmD82eO45seuyA9YZ4vFct0eCQIq44cHmoS16C1yp31dXzsj/5ciG4EZmNhtb9mLz4ejWA4lUA64qFar+PWeknG8aGTOZycSGA4lzL5xXRYYZ8aiOejeOzyNNCpqwSIvcWIkjKlrS/RLW0RQG3vObix1ESz1UM+HRWl9lrJQ+30u1HLTaHMWouWyuJMY4qqYESdfkIQh5VIt43p0g1cDGwgnwlLbVhrdpEbH8bR4yPoNWtoVCtSe0irR6JF1PrYddW9c22ji7nVqjhtxqPak3U4j7wudsptvL5YwWbFwcnJIbjdECpt1kMkZvbQbDnoBnvIFoawX6oimUhhe3sXP/TRH8bR2aOIxOJIZggAs4YjCa+FdrMuwHkyN4xo8RjC8YzUjG2ng0/+4e9Jj3NschJzr34e8fY2ovEINjY3EAxE8JXry4ink9LbZiyHbo8DaNZJBmzg8Uun8IPf8TgKqbgRHOkGy/a3RMFuHI1YnxP0pCq8XG5i6MKzOPPg4zKnN+9s4vf+9b/E5//0Y/CaJXVNDHY0HMns2+hcyszu448+g+/7mX+I0elZBGq7+Pkf+wjWVhbE4ZL3ofYOGfdHjIRE3yDyjIE8Mi33yPrtZYla5GunR0cx1fMwFmzjm86PYf7WAj63XMNaO4jUsbP43//BR7G/9AZaW8u48cLr+MLCPi4/cR7v/fDT6NKRNERn1oA4e77ywqto7Fdw4aGzmDk5K4C+COkIhkvcE7dX7CUGBbiv1mpyHXiNqP6Vfn6vC6dSxvL1OcwtbSMxNILZo2OCX9y4Oo/Sfh1nH7wfQ4kArr56HfVOBOcfOIXx41PY3d46BIAPn9KHI/BOI/Ar/8tlZY/JosQFRtWMkmtEVSnBP2mU8yESFRtV5tCS0dVvGtFgmYo2UdrywRWSB6AoVMXGJCrNSFVfBsWajNZg1tZLGO20m5PmjIJQzBZmdoRtVMsiJtZpqpaMJqjCDYstb5jKPmP9S/s0vp/YZfW6qNcawvoJhhIYm5jF5jazGMh6DwtznBtmKhGrrabYKbScDmJxqgI0/4APPlUHmIYemW20xJa8Kqp6mZ8FRIJdRENdyQftOS3ApUq3I9bQXY8LMfPQqHxkTm9KmjK0AKZtMR/qYklMlhyZY9IBDMLrJVFvBLC1XYXbiyObn0B+aBzjE9NYv7OOpcV5dDp1sZ5NEHAXu2w2RUxjhKpjWvZJ4dTTwHmXm33KOWiXwRWY4HwPgUgC1YaL167cxOZuDVt7dbRcKqSDwnQKBGm31pSiIhYJYGIoj/c++R6cPXUMbquNhYV5AbTe+63P4ujx49KoYlHDcVu4eRN/+kcfx6lTp/D4k09KXtvezg5u3LyFL3zpi9jd35PCiCDncDGPBy9ewNHZGbFtu3r1DbRbTTnWluNi8fYWbtOem8B210OexZ40p7VJJ2pLkx2iwh4FHKzK0M5Za98nCjkWSQRMeyGEyUgMBrFbKUvDTmwAqZo2OdjSKJTcFc1N4XWSzzFZa1QLcK6ySRgJDez3AhG1HtZprHl0Fqj3HxObOR2SBtg0pTqY6m7pqGrmnipebKaJKidFMy+NWL2kYj1oAD4pkCVPThWdBNsIb3U7LbHbcboBdFgUkHnacRANBjE6M4vNuoc/+8wXRf3x7gdOYHRkHLeW72D26AxCo0cxv08tbBSurA6eWKpL/9Z1sb+xjmaljMmjp4BwBJvLVxDOFZEZnxGroYAA81qUR7026qs3sXn1SxgK1fHMg6fw6EMPYTs9jhfmHWw6cbRM3iHvZ4LMDD1hkZHs1DFZn0OqU8fazTdx7sgYjk2PoVecwRvVGOabSdQDCWW9yf1HwNqobdsmU41rj5BXjFbSgFWiyJWPsuCkUdIzOSXgIlYto7lxG+FODZ1uFelCFpFUDr1YHs1wAfVQBu0gHQ246lkLJJt5q91vm/XTB2GlQlallZnUpilu8neNQkrmszQ3VRUsxABmFhplu/TaLdhhkLU+OCb3Cc+VFwx9ZqaQBAyAyPkVZAdc5otuZMSSxeCUci8ZYokFgC200W/+D0Sm+mwxGIbej/rsEEWXeeLYIplz+YEn3o9/+g3IAP7UH34cv7JogFy5JtZC9MCxmHOVRr0AMbp5VHPHgSLYqt7u9Xzlns8qLxWwtRmiBgwxv6RklYF42kAdullSqZ0RYA8ySIVy4gPq5XdEGTw4Nj/o47e+tcek1k5A9ugF/N2nvjEA8Ouf/S8CANsvBYH0nHSdts/U/iTtv9Y+7/XUdNOj6+QAhfOf412UbvsuFuAy/7brqLXo9Wf+vlONpNjVwAa5fzx30wb6l87/Xv5jP/gZaueka4EuO+b63QMU7QOzxqWgP6YG5rOfY/NgaY18kJikLrt9itFgrA24qxtFvT56UAqo+oF1nWv2eE12eB+801/jWqDGdOJ51Z/csq7pXrRPghFWuD/jVjtF/TGx1ur8hr1ekktr54VPoa/gtB67XyHdnw5mXXzbdTh4L9n50j/Pu/PS7WfbG3ewbt59LS3oaQFQvxW0XVbs3JLTNsfP07dkNns1tG7w39/2utyDOmGJOfcAi3WuDcZJrolxuJD7y0RY+IkAfjcJyXmWgseUG6Zm1yEz56+bCARt4LQf7H3b9dXf5OpKaz97fHedq+96WjIJdyVyDP3niH6+zb22o6IfrYRWCzr37xXJpht8pv61h4hkvpsvMz8VC2YTTYmo6hrTFdUs1SNCwCJA57IZ5wgYzHqPSl1GxogKNx6TqBYCc2y48FwIFhKAJdDIfC6qR6n6pUKCeyqNFqFTQFecfug6xBqfx0CQmH86joNao4HN3R1UmJXcbksOrUSFUGUap72vWiHz8wgAs3lHRRH/zec9a3gCusznYtXOYyJ4SGCy3mzADSvYKQBwmO5HtAsOoNVso1Qqo9qg/WNbWqwEH0meFLWy2cvRoYfWebSKlv1fpyeETrpGaXYxazAdD75W5oGAnp4omtkwlBpbnHUiRqUcg9dx0GXzqhdAvVEXm2mhMFOxzbwxp4Vms4VWmyA1baY7Av7yvYT8ydre5i8mmNlLBbbWpgR17T3BY+DekvtN1kouCYW05zaKbLGf7jKbL6YK/m4XmVQGiVhUxoukS15jNkK5b+ExcVz5f60zTWYvo1hCAaSjVOTGRJ1FYJefyRqPZFK+NpFIyrFRTdGs0eLcRblSkXMMUckrpEUSffUOiJm9CJkNHabWyR7BOshwAdc4G1FIUVHM/WK7jQ/91M8eXC4P/304AocjcDgChyNwYAT4bJyOhDAZvlf1ee/h+gff/QRu3phHpNnE1FgBubFRpPNZhEXxGxfRCPuNUn+QuM9neTRinCOkEYAwn9+1OrYWlvDyy28gVTiCoVwGo+N0xgPe/MqrWF3eQSIRF6HK6aEiZo+ewsh9ZxE+UkB6nDFzYcmspwI4ECYATJKUUQDT2cNp4Pf/3W9g/faWfP4Hvu0DcGoVPPefPyZkr+2agxvr+wIAs9/EWolETf7f7WqmMf9O4cxP/8QPYnKMJLGoEskDPbhNFy9/8fP47Kc/jyatfMXVyJIANXOWg8An9tjMETzy+CMYHs6LKyCJ6F6zhVS3hmNHRpAr5MV5jk8+4baH2Gujy4YhzomL16AQ7bkN9JyG9Ea/emUBH39hAav7bQTjSYQyo/IsTSdCaJGYtrkCII73PHwawSZdTEICqu3u7kp83MWzpzE5kkO+kMX46LDUT4yUYw3dbjRQ3dvF1voabt5aQLnSljxbOqIwb7Fcr0nOMJ/rLC8pysgnE0iEu9KDnbtTlsf52SMZHBtPoZiJa/0Z6KJUc4BuGEeOFXD5bAERqgN4viIQ0L1rt0PrZ1FxyfN9Y6+NV67XsF92kUsxJgQoe1HUjj+IWmoU5ZYrdUWnQwGR9lY5H9lTZm2XZORcwEFh/RqO1teQjFJJHEXbA2ZOjOHoTB5OrYpahXmvJMix5mItq3Ef3Mqzrptfa+PqSg2JSFgi9ygWa7ld+eztEudVFZWmh9NTBYSCEdScgOTgakRbWF730IPn0es6qJVJftzFsZP3YXh0FJl8AcdPnEa6OKR9dq+DaCyJWLoof2jT3Gi1sL29jdu3b+PqK18WBxqOafXOLXEWTCWiGB1L47XrOyh3XESTSamhSVZkjdlh7rXbQ6Dr4uzxcXznMw/i6EQOXcZ+UKHDHGAjHKIYhXOYeAWPm0C243bRqLfgjT+KRz/wXSJwqVUb+NIn/hi/83//c3Qq2wJ4amCljdQRiR6QyOGpv/1TePYj3y/kwV6rip/72x/G6vqS1MZCnJDeLIV8EIt2EjqSsRCK2SiymZyYWZZLO3K/Pjw5gWS9iftn0pjNhvDFqyt4a6eOO24Qielj+NAzlxGvbqOzu4mN9R28sl7Hs88+hmOnZ1GcnEA4GpctOAmKd1bv4NUXvoKd1Q3MzExgfHoEmWwKYYru2MPl3iCeFMca9gJJvBS1ueeiwziUWhOVvRLurN3BnVIL8UIOM1MjKBbSMm9uvHEdqytbuP+hizh1ZAjXX3oNy3dquHjpPIrTQxianjgEgA+f0ocj8E4j8Kv/80UFE6QPZLIawWBuWjCoiknBVDZXqBYkiyskwlHJZuDGvEfLNRYqtPQgIy0gFs60UDYmpLLYSV6YyTEVpRpZXkZdHGReklGr8MHAZoNsSPknxEWem9YeotxghwOIxrQZzMYIUSEeQzhEu9eBDS8ZJeVKFaFwCidPX8DZBx7B+uY+5hdXsLuzj2q1IptpWrjxadQhCC2qXy0OFKAg+MFlSRWYBJ/54CH4TLa0WvdqHizdgIPMrOWYtVpw6hV4bgMhOAiFaBccRCqXQSaVlWNllgJtSsQqukuAir54PWkAcWw6HguXFMpVZhLvodroIpEuYnh0EmNT0/I7tFsuVfbRdhScjYSCyCSS0mxiAygUjQj4QuCZ14o2Ib0OldraBOAKyQduLxCF2w2g2nSxvrWPuYU19AIxlKp1tTjjgyfgIRYLY2Qoj/P3ncbU6CgnB27dvIXFxUWcOHUKx06dENCUX2y2kM1f2tvH8vKy2KKR6c+ihCz2UqUq2VVutyvNJ+ZZ8M/IUAEXL5zH8aNHUBzK48Zbb2F3bwe1egP7LJoEQFXbcsnvNVlWUvBJ9q5hqclc42uo3qUSVkFXafAYMEFsgIWxyfnGeR1Ch9eTxTDVGVAAWGcyx4D2NmpJI2CQaYZaUJgPW46rWNfY3As+1njPGMtDYcMZS0AWEWTxDwAO5oGppZ4A9iyWempBSEYom43SgGUDh1ldXS2i1OpQX8f7Uph2wtwTmahaBPM9mMtG8LPTQtvroEEr9EhCVLnJIFDIpHHp0XdjvxPC7z73x9jb3cGHnnkXhodGsblXx+lzp3HHiWK5EkAnEIdDpSPbt2yWEWh2HOytryLQcTEydQy9YAg7a28hmCkgMTwhICxtuVls9LwemJBdu30dm9e+hAIqeP/Fk3ji3Y9iLzuBz9xs4XY9DIeUSNoQUeFK9UWIjfCAWECPV+dQDHaweOUVHB1KYXq0iMjYcSyjiLlmEjUk5PyZzc2sY7XvJlDdEvtDtnoj8ZisQ5xQ1uJRxU1aOCsYZYoo2mR7TUTbJdQ35hFo7wnJI1McRjgzgnZsCI1QDq1gCi4iCBFM9dn5+hvbVlk8mI9KmBDArp+jaNvq2shjQ1nwEx6Tp2xJWbu56Bg1ugBLZtE3+6Y+ImyzLO0zgXOIb8V7QJra2kaXdUhVrwoAyz8VupO5zzXFWovr+mhydazttP18AwqIhtKABgRSB8Cv/+kk0AceeOLZb4gC+Pk/+CP88qLRj0t+qDoE6L2va0CfrWnBbmkUC3JmXjs4XktO8qG1/bVFNrYWEDHrkoytVZP6QRELyljUwofp9JXhFoiQ62HZFgMQ9Z0B4AEYbZatPoiXnj2PnyQAPHIPIOm/qXRy8PpnP4F//NV9fRdOTz9A7bc7N59jQVB77x38+D4ZzL7eAGYWPPPfWzLWB5S6fcDZXlufstcSQCyAeBA8tcfiB/v8oLD9PD8QPcAjDXh8t/hZST0+FbIewwB8teuCZfzqzfn2I/ODtPY85FVWmWqBQLlxlUvP+9d+WbKIWB4fAA1lrTEgQv/ZablGPF6DlMldZdZJySYnYVDRTbUOtuDrXcdvYw/uVjsPDqyPBZtTP7AGWqLLwTEx6nYDdfrf7q7zHvzAjvndvyHHbwhBb7NkN9+3YLXa1Bng0OYx20tlxlzBSqtiteupJpH7j0VWQT6zZUzNJfc5APjnhZ3T/WvJa2gt3yyofGDeWABY13NdG3Tls9QIMw6Wl2EJCQKM2bXbzlR7gL4xtHnFhm2iWae+9zfjKmNhCAbSFDFjasdI7i8b4+I7Nj537N7Eri0W3B3c4z4IWMBbBVLtz9Ue1xyTvS6mlqPbja5BhvAjnBNtYNr7x9qb67UyxC7WDwyJMNlVYm1Ny2tphBoCD0E3oyqWTDbzMynkZI9lyLfdLqJR5vkmBODkfGAjmKoQNhW1Zu2JQqPNvQYtqNt0VmpKQ6vebsnQMKOMQCKf5QRXldRFdyQFl1mTi22xgMRhsf4lMZYZabSiSyWSouqNJpiFG0GU+zIEZJ+hSny1D6dlHz+XrP4ms3uDEPCTdaWeZ1AjgDpU0nZIGdR6heMjx0OXpY4oi9UmPCQEWSqEBXDlXoLZxZ5m0jGHmDm8VPfQupjXnwplNlAVVOXapPE1VNLSSYXHSdCTay7B6iYtu6WGVmtyREOIxmMyFiQRO03G/kAiZriXYl1OEFgUvyDArNnG4rJDh6CQ2nOTgCtKcqqQqNDixtAAuWxyMXeY80nqeUAAbh4Prwm/r2RM/RyxgiSJl24x3JvSFtRkQktDnVEyBIN7QKNJ23GNaSIIzPnC+UEHKwWhabfpoe2RoNCSzGDJBxYHGiVeixNSLC6OR2yWPvF9P3DwMXz478MROByBwxE4HIF7jEAuGMCJaAgxn4PQOw3UP/kf3ov9chVba1to75VRSMQwPT6MzEgRqWIBFA7QKYPCBHWz4z6dsXxJea4wY7aysYHt5VUsr2wiNTyJBx55F2pb88gUEugGg7h9/RbefOWG5GVmYgHkQkGcO34Sw0fOIDg9hPzpI4gkY6KapVCGf3rS24wpcCV1RhPP/da/xcrCbcTjKbzvw+9Ho1rGX/z5p7FHxzcvgqWtikTn8aGmzxRijSp60XgQjdD7ux/9CEaKGR2WQAj1VhNus4XN1VV85lN/gWaT8XnafxlkyKiqmO58I+PjmJqeQpQCF/YMQwHJmZ3IhnH66Biy+by4KtJylrUFonRVoZ1xU/qBFBbRrZLiF3Hwo2in3ZBnZbXZxsu3tvH8S7ex3eiiG0mKS1w2nUC9WkGluotoL473Pf0Q4s6exFHkc0Vs7e1iv9bC5PgYFhbXEE+nMDszIYKE4WIR0VAPq3PXsbO+LqIkqlTpiMLDoxtHvQOsV2podai5VmNGXt8c65EoAeA6Fjeo4g5gdiyJYpb1D4UN7NV3sVNpS//6sUszeORsFh2njXabQLruwVhLSK9TOiw9RKNB7Nc6+Oyre7i92RDRFqdsIxhD5/h51CM5VFuO9hA9uwfpIUIiXyImAihxLgm6iC9fRWRtXoDqZCKEfD6NRy9NYSQXxN72PspVB45jaixeUkPsC9N1JRzBrbUGXry5L3VcJh4B41McCo9abezWOljfawoB4PRUXhxsOj2qxlWAw/nmtBxMDeUQCzIWo45YMi29yHqrjXQ6iVOnTmL86CkUpo4hOzKJYGIIsWROlM2b66uYv3Vd4ghr5RJCgS6cXgRPvOsRbNz8AnZX51FIxTA5mcFv/vFraHMeM/5R6mW6CRLIpY9iANNDcTx4ehyXTo0hHe7CbVSkbqO4KhiOm/qzK/bqbrsDVxz4CHiHxUWoNXQJD37o+9FjP9vpYvH6NXzsX/8atm69Are2J71f9u1tnjbvh3C6iA/80N/Hez747UjlsnCbVfzjv/M3sLK6CK/rCilR7KfBiMOg9Pe510rFwygQ9A+GZX/Ce2UolcLlfAqR2j7edf8EKnt7+OriLuaqLhrJDAozM0inMzh9ZBTO9roAtlslB5fffRbTU6OIJRIIMcZTbMYVw9leXcMXP/VF7O9VMT5SQD6TQDwZFfJAPMkYxAw6PVcJr1SEM4KkVkN1v4pypYn9ehuNHjA8VkQmzcjNkOwReP03Vu9gdWUTw9PTOH92GuXVVbx+ZRnDY1O48OAxpEZHDgHgw6f04Qi80wj84vcfEcCIwCc3+1S+8qEoFmZsaFFZJrlNrioaJWO2B6fjyMa1UW8gEqJdclTY6ak4wTdusjvohgOSXcRwerEjE2YTrW81b0wts9S6lgpgbjqFCU1VbSQsG2uyVbipr9WbqDdbAuIl03EkMmp90mo46Lo9xKMsiGgpwkUlL81fMqJrjSZi0RwKw1PIDI1j5sT9Ypl789Y8btx4Sx4YxE642eXnEdymmlatSwjiaVNGbOJYbES0aOBxU52pxQTBWmZg0Uqbm/KoPNjatTIalR10nQoyqRCymaSw7qU5ymYSu6aS/6gqQ/HFZ/OESkdmQknWQRfNtodeIIJSpYXdUhPJ3BDGpo5ifPqo5AMv317D/MIcarVdybtIx2NIM8MrnUIsQRa5ZrvTUoP5C05LM7G0kag+/GQxuWJXEpLc38Xb61hf38Z+pa5qFGYQRAI4emwGZ8/fh2w6jdWl27j11i3cXllDo9VWC2DaJYtVtCpebVNb8oOlgNWMNlrDSSMkFEGbubC81l2dI1QEpJJxnDl9Cg88cF7Y/ls7W8pqDzCTmWCq2vbxixnLwiwjc12y3xTIsnYvfMjJ7xgAQoBSAUv5f1rLqd0Ix5uNIrZhJB/X7Wo2qOC1bNYzU60tDRSy+dkgI0jbkv+zmBvY3bIBxMwvAdCCAbFdS5m8OQvsCnArQK61GFZlibTYxLKcALMBzkJB5PMFOWZrNacKBojNNIshAaFp5yfZYjH9Pueq2OTx/TRbOxgkAMtCJIxeiISKmCh30+EA4uEgJo4cxe39Jn7zdz6GRr2Jxy6fxtHZE+ggjlAygtuNAFaqpBvE4cph9hAwGWvBjovm3i6a5TKGJ4+oAnjpKmKFEcSK46LepbWhAu9hhN0O9hffxP7cS5hKePjgpdN46IFzWAkm8cJ8F1tuCu1IUIAG3i6cY20WQggi3W1horqAYsjFzVdexFgyjJFcAsnJk6gPncZb1Q/kheUAACAASURBVIgCwDz3TlMYc66oGwIIM5+FTUc254W4wrzegJBdRG1hsv+kQW7U1RzrGOdouwK0NtAuLyLY2kU8CKQKk+ilJ9CIj6IezMBFAl6XIAhZpz5Qh6CJAZ76YJKxmOZ4cJ6q/EivvSXKaDPcEBf6AANlpkrEIWFHFTJ0WdCCzzb4+zkkFq3wPxBM85OvlVxDsb2mYlfV5mobz2umxyRrIvNHCPsLyMn71QDFfqti00Dvg0u+z9RUP/3yg3Sa6RjCA09+EL/0DcgAJgD8KyYDWKEPPUeek5jKcm7IGmEVf/yWsdDRSlo2Z/bLgglW4XfXsPrOsQ/88NqLm8TdX7JGcJMm53/XB/TH6C6gp6f2obp+D36H53Dw+5K7acfaXsLB4CM1ewE//fRlfNPI1wjRfdvR/lW/QQD4k/iFr/oUwAdArL7++0CzxBIcLLBrq3h7bm87x3uAov75dXCc7M+sotRen4Pvf68z7V9zk9/sH3/+vlVUfq3PtHP+rrliVZVfQ6HK1+o+3lxzm7frH88+WKZzQGg5BvRSVaeqf5XQ8XYA2A9Eq4BU55Wqgvl7fQm/EuL6JBCfBbQB+fh5Ealx9Fi40bV3fP8czHrjV5pagLm/JvQVyW+f5xZoJxlLhsVP1rHrpJ9kwTXRAHkHIXT/Nez/nRwYyaK+hyU7B+bAvWqvj59kYAFcO152ntlft2ujzTz2zw2pN5V1pCxuew/77vuDBASdJ5qfbfOg77qGB9YLEWj7SSoGArb3nzLs9PqKGpyn3Tcf0KeLnG+fMGkBVl1TJY7eUn2kzrVPED0f/VWdI6ydxSXigN29na/2/BUjPvB8My4JAp6Z2k8gW7nQxjnAkPj0GWOe6ebncpR9O2yuwyaD3FjvSkarAWc1WkTdN/r5x5zvErXB/QpzcDVv1hKDLLjOxo1ULkZpLcdmAFkOll0PeZ9KLWeuv+c50nASFS33Rob8KCClKFyb6ioTi6PeaoltMMG9UrUiVUAmlVZHnh4QjxDIjYIQLJU5boctrYDk5dLWTu2tPSFoNmo1qYvpzgPHFZVoJpkQq2COgURGdKnepV1kWJ5fzBHcowrZcZCMRTCUzSAViwkQTGCUDjDtDlW9bQGACSoz7oduP7SjpqK102bDkFm3VAiwCa1KYNpr8/e5h8pQfRKLgNmLJI0KIVLsogkUO/IMJwhKhS73rjUDjDOLmDbPtLfk+PE6UbFNAiqb7bTgJqgapdLYXmtAQGUSOnWu0iI8AGYAcw9MS2ruAWjTSCU236teq0uzjEoR1t9ssAtWLu5Belx0GKLtNH9AAL1er8vcjEVoTx2QMWBkEPfgbIpLbRoOy/6tSuKs4yAcoOV0VPYzBJGZL833Jqify+WQYEOuBySiUQHU2bRstdlQtaSwHhJUnUe4b6etuDbrqXYiCeDx7/3IX/WBf/i6wxE4HIHDEfhrPQJ81k+Eg5ikq8SB7dy9BuYfft9T0mtttxzUSzXsrG8gFQAKhRwKhQwSKcZCJJBIkpQk3m1wOyT7s4gJItBuikLOCcURTedx4cIZeJ0gcrkudre3kSsWsbmyjpc+96IoiovpBLxKBafGh3Hk+AWEJycROzKEwuz4XQAw1SyBYBQIROT55Dp1/Mff+Je4eW1eVHunz98noNGtG7dQ3t3BvhfBRqkpKlOeNsFLllfiemfqV/Z8+Wz7sf/xuzFWzEjvlIQwj2KEZhPNegOrK7elp9xo0IGSDoRag6vgI4hoPCrAI6MV+CyjKwodGCmqSAQ9FDIxxFIppDMKgrLHE0sk5VlP0QPVsNpjUwcs4fTR5ZLxCbQTpko2HMFzn7mCz7+5JmpWvjAST6DXoSijLdnG73v63UgFmkJsyyQSaLgtNL0wTh47gvl5tbEulatS681MTuDYRAHd6g72NzewX2mg3iSqytaUFsXzS8sodYBoMiv9aB4b67xcIo50vCf1y36ji7FCBlMjGWSzScQjdJ8Mo95ug+UUHRpnxjKYHqHAhjWgg45LIYgnNRz76lJbROi0EpZe78KGg3KjI2Q+lrWNQBD17AgaXlhiGlsk1BEYr7liJT0+WkAmm5G6hfVLMhFGur4Lb30Fyai6YaaTEZyazSIe6WF7p4pShaQ3Jf+JCEXIg3ru+UwcO+UOFjZcEUhx1tC6mG2SSouRfw629qpCLpweTiMZS6JHZz1DMGDsB4HIeKeN6YkREeckUlmtM9uuiKKG8ikURwoYO0Fl6BnER06g6fRw4+oVzM1dw+bOLpLJNB556GE06jW89srL+JZvehzLV1/AzuocsskYCsUs/uTzb6HVCyKWTGqtzvnrqFAnGwPed3kWD5waRZjxim5biHeMZAnHkhI9x+4RAetgLI6WAYA5b1st9rDD8LIncPQ934HiyJiMUa3ZxuLVN7Dw2uexs3QVjf0t9DotoMfoTWYqq6X6/Y98M46cfwzZqZPotlv4xZ/5IexuLJvaXXsBrlF9Ewfgfi4RDSEdC0sdSFCdpMOzo8MY67RxX7KFE2MJvLZaxmsbDewxMrMwTM9vBIMx5AjiEmNIs56MI5WOYGSIMS8kjyiRgFbP3Aexlt9Y25Slj/uXWqWKTqOOXDqBmNichxCk4tfrSpRMpVpHrVpHqekgmsujOFaQ2p71vteqIxljTrk6r26ub2LuxhImZmZw/NQ0wu0qXnnxCgLhLC4+eALZ8eFDAPiv9dP48OT/0hH4P3/4lNhepdNZATpq1ZooLbnoc8Em9qWM+56wh4lLUaEqD84ubYX5IGP+ANkpHrKphACdzLzthNTGwZUQeLJRutLASDN/iJt+qlTlYUCghE14bo5NHleItidByaWo1pu4s7WLcqUmLJNkJoFokmpXqnDJgM5JICWzfVPJtDzwuRne39+X39/erCFXGEdhbBqIZZAuDOHI8RNot1u48tqruL24IKHykqtBO7IobduSiMeTssEWO1haXEumgoLALHBY0IQlN1lV0lzspVggA5zWYnABtw63sYtIwEGcjK2QZmOpOkCBMHYUaGsWDifQbtFWoidNna0tLpzMpkrKeXc5qOE4So0O6k4AxZEjyBQmcOLUOThdB3PzV7CzcQeBjoNEJCjNmnQ2LWw4jiUfNgQbubmndQjBRBafFkTiw4F5sDv7Zaxv7iASSWBrdxdOk4WRh+Mnj+LoiaMyB27enMfq8hraLap8XWFrcYTSmZRcRxYbXH2ZdyW2G5KFy0B6bRxqzl0QHgPnHW2mUQUuCoNAT5o68XgUuXwWQ8W8PGxZ+CEYF4aYx+YVQVdNABFeGx8inG/yUO64kiNA+prmV2gTj00iaZBLA49zV6EyVXuGpeEiCkqx1yVxnzZ2EQXBw5xmBONJmFDigoLRBM5UAcDzVKVGVB5cZN5LVnU4KPcZiQ2cQyxC+fDmdZfsXmOHK98XVbM2i6ySUOAqAX9JfGDhqypnORfmyvUb9vqA5/uwaLboj/RyJQeEBTDfzBGr6144KtkNaR5vu4Fgt4PcyBh2Wz38+//3OWxvlvHA2VmcOn0WsdQQmp6Dm/stbLTi8HoxeMwXCQcQoIIhSIi1g2CriTtLSxiZPIpEJov9tVvohONIjU2LsprrgIDvvQAStP7YWsTu3FcQr23h8WMj+NZveRKd6WP4xKtlLFVCaEU4T7j+cPwJBhNCDCHVbWJo9y3EW2VsLdzAdD6JiWIakeEj2E0dwfVaHK1QSlUUPF/ey7TLpgJZin6y9zxV10QJolObqgoTaaZLJq4B4EV13UOs00HMqaJRWwBat0GNca/VQiI3Ay89jXpyQhTAPdD+mY1l2vAM3kOxirshCJshx3tUNicm05fHonkhuqmy4IJtIJP4Yg5LjlX0SnKhFeywlrIqxBpk7drmu7bjNd/FAsyiLBIPV703ZG0yCmBRt8utpGbIAo6K1adN6DEfY546fuWf/4wJrKjLgn5ZIEOncAAPPPkh/NKjQ2DK0dfvq47nf/85/PKSAdE04KAPQijQMFABW4W/gA3ihKHHLMc4iL00APLdecD2XtVxtqq/QfazPSc/IHIX/HowD9a8j5071gbIvr99v3sBwPYaWAzJjrrMkx6Qmj2Pn376IXzTN0QB/En8wkv7FmPX2eZXvFpV3z0AXMVmdF4KWeoezRS7/slLDVmCf7fA40Ggrz/u5gfv1J/xH6cfcO4rCH0kDtXi6bHa8fYDWf55bue7/3v+97cW3fbaCvhmwKm7wFI/IGyupXym+b4QNJRzJcCPKCANAGzHq8/pkDyeAaFAgD4LxBngS47XAvVC7VebeqVRGOWwAdd4L9GmWW/xHjrWRX1w0nKfy+fc4wbvn6cBtQ/O836mdh8I1GO3xnt2PeHr+oCufe09Lvpdc9JHRrA25QdBfsHCfa8TUMiA6n5rczk3A07zr0JBM78nM8a4md8LAJaaoE+QMWvOXRbQPoDeN4ZiPW+BSwsg+2zG1SJ8cPz2sy1JgICsHSI5PuNeIeAsrf0MycQ+UoS8KHbjxgFCDlUJA5Y4pWeiCljzt7uuurwn11aVjJt54bPa52/f42bWc7Uzyaa2m3ETabH1H1LUWtYRhaaNstj6UPgyqI0LiFxPWej7Xtfym5LZy6lv3Iq4NxJHGNo6G6U8P4P1jbh1WKcD7hFoES3KEyW/ypgbMoUoe2zEDcdU3GOURMlaVqJI2PRiVIzbVjIq1bWiIFZnkC4lIObZwWeWNH1oqxyLossmc7Mley0eU5+wKnUrG0kRySlWmz7GhnRUBes42C+VUKmWRaVDBYLHvSFjWYxyl2RI2fdQacM6KpEW0h1reDYwC6kkMsmk2k1zFCWKQ2sI1lwEcuWzWYeFQrLXqNdp+0znpJAokFOZtNTm1UpNLZ+9DkhN7rpsHjdEPVIoFqXGpg00o3VSyZTW1kH9LFpL7pcqopRlQ5FNt6G8gt4ETplHl0onkYpTUcsKk6plR5RBdBXixOTv6PNFI2uEfEfg2eugJqraGmrNFmq1uoDitLxk4ytNO0lxtuK+ljWFWTNICuC1JoBuGuacpZl4XL5fazaMpXgLBK9J0OYLSeSlelkI1ozz4dyh3TSb4rEYEomEELr3d3fFgcljo5QEapJzGa8Uicq+hMACx1jtspXQyrWdeygC2T/+8//o61eCHb7T4QgcjsDhCPx3PgLMAqYKOOGrEb/WKf/Md75H97/cO3Q87O3solKqIZJIosBMVLopkggVpjNDVMhPTi+IapuxD470BgiS5sbGkYglkStEUdutYmRsGKE4owBcbC2tY/W116UPcXRyCHfmlzCbS+LsfZeQGD2CznAaoxeOI57NIhg2akUhglPso8rFNjOAf/1X8ebrN6RfRItq9sFo7xvsOKh6IZSa6nii+wfLf1MXFel5BRgLEcRP/vDfxPRoTsBIHj9jA0n8EnI5819dVzJyWSPwucT+BOsf1m0JERgZNzb2f6NhRGhxzOdzVx0HHY89rqj2Nuh8QuIcn6+sGRjT57q6H9Jdm4lbC0n/0PMYRRLGxn4V//GTX8LKVg2OR5WtIz2zRCwhVr/3nz4JGkcWc2lkCYbGwkjnCyhk09jeLqNcLaPbcbCzvYtSqYrhkWHcf3QMya6LZtNBs6NaXBZjjF689tbr2Gn2EEsRANZil8ecT8ZRyESQSScxOTmO2elxUdgmEjHtPUtNyz5NGG67IuNI5SvFK8zRFeMT6dV3pAaWOjIWRiJKwVcMoWhC+xlSGIfQJvDqQNxW6NRCl5S90j6+/JVbOHPuNM6cnEEqndLsabEijyIZ7SEpBEbdp7A3G5K8WQ/1JgHOjig7bTQdiYMqoCIZMSCiLdfj9VWSPWtncTDsKCi4u7uHGwvL2NnaRqfDXmBUSHycU8QreM3DjRqmJ8fhEQCm1XkoosrcQA/D+QyKQ2kksnmE4nm48Qks7dSxurqKcCqH0YkZTExMCoGzvreJpZuv4dKFc9haeQu13VVE4wl0e2G8/tY8tssNRJIpAWA5N+uNGqJB4N3nZvD+h48iHVPSA8VMrMcHoowQXGIUrNNp+9zqSP+VrjLoRhDPpBBNFZGaPIeRYw8jlslIb5Y2zu3KHkprc9hdvQanvAGvWZb6WxwBel0hGobjOUSKM9jZq+NTL3xJrvOdlTms374tJFHpa5O3amJyGM/JtYX9VDrGJANdXCoUMObVcXEkhETYw4vrTVzbacBNZBAeHUODsTZeEIkMa8s0kiR3ChGDYiMVr1ARzXuKZE7WxdyDpVIJhHmfsvYM8j7zBH9oNSi+C6BWqYhoi7gTa/dUKoZ2o45sLi2OPAT4C7ksQozPcVqIx5lXHkKtVMHq4qqQY7MjQxjNRHDtpVexv9/Bw4+dx/jRsUMA+L/zZ+3h6f03jsCv/MQDAoZxs0k2DTd+fOAyG9fh99jYkF4KLbVo2Uz75ahYUYm1gEfLY83D4qac7J98Lo1kKgYXA1ta26TgpllssgToU8axfI9WrAKKBRCOat4R1w8ywZjbW61pDmw8FUNhKItMniHrZJAkxJq6Um4hlcpjZGxKVGml/X3cWV9DLpNGuVyVnNMgs30zQ0jnh5DK5TE+Oi7FwfbmNtbW7mBra1cWXKAtqj3ae2RTKSm81GZYc6V44JJFzIYFx4TAoihuFAAWNaaoJboI0Lu/0wS8tjDQ3HYNHddBs1EXRj3Pn6Bos8HmChdH+vSz6eOJ2pTMpEg0KTlQSRZokQRK9Q62y3UkUnmMjh1BsTCB8akJpHIRsWNZX10RuxMuuKlUHNlsRpjtBOHZqKIim4A3H2K0VBOWfw9oux5qjRbubG6JVW8kEpcHmNt2ZZEdmxhHo9XAwtIybq+uoUdpsVgux4SFRsa9AEhd2g2TocTCiSpg7aOxScXmApsUbDqwwdZoeRSfqurbiB/FMk6aXWyMkCBANj+BxpDkafB3qR6m9R0fNrTKy2Zz8iEs4sRKTawKNbdT7NmYnyXNF9rTGHtnY8snxaUBccks4vVjCUbFezBAlXdEG4bG7pu+GmR38o+AhZzLRjXKc5Yii+oCAVtpVULQkufC+0TtVATUI8GBrURDRRRluLxeESYpygSEG3iH9rq2McrBUgvqDjO5TX9eQHVRNqvurw+gGMaa5nsTGKfloqrERJHA+8OjYtnF7InjaPci+MTzn5E8jJFiDqdOnUMgksPK9i62O2GUekmxSuma8wtQzcxzJADstrBy8zoKo1NIF0bQKG+jXK1ieHIaXkQ3FNok7iJKmK++j9LKVTTWbuDCcAwfePIhTJ+9D6+sdXBtpyeKYyrFBe63rE0Ekew2MVVfRHVtGc3dO2IBPV5MIj11Gsu9IdxsZlAHNwKmAA5GpACTYyToaSzsKQQVwDyqVn0CahjllW0wK1HDQ9h1EWlX0CzdRKy7gVykiRaJKfkjcFPTaCQm0Qhl0enRbpFzRHNnbNO9D+IdABBIklCnAc4dWpEHZWOixzH4fbuZkiak+q4aEoBuZGS7ZXdfVu1k2t59FE0DJfVNDcItW6E+qMWpNWjGKzBq8ontVLQ3tW1iW6xD33QApPvP036eSsP6Xxb4tVjJg099CP/86w4A1/D87ykAbD9agfUBhGABYAXz7E8MhkOQQ+5JCxr4wkwNAcUMqF4HA7qoPagBHvr3sbG+tWCy3AsD9ZwCcwcAHn8zwagyza7NnI/NFjbnY8FAH/jWH3J9icy31NEL+Klv/gYpgD/zSfyjr+4byyLNKJZT64M2RvlsZ7hFlfpbc6NaNeu0gJmS+zO4JzRP1mfVbt5br6EO49vH02RbG8Xq4AYzU9JuiO0Mfds96AOyB5HEfcBL1+IBqGSPxRyJPgP6CkXr6qxzqw8Am2tk9tSD3zGKxgE4aO2l7XXXG1GB6AEw2gf1LNhuLObNCtJ/figFQsEpuz4IgUqcNYwynuuEzfbViKHBcRuwzgJNvAgk7uiRmCPygXn94zLzwj6z+sQJazdtbgm5/8zvK+jqI6/4soFljhkA2ALjPA7Waf2JYS+3n5RwAAC267YFxNWRwTa1zNpgaSB2Ppn3Nbyf/mUfJMPZSAHbgjLrcB8cHgC0UhvQhcZMZntNLenAv4jKnDBjPVhTDVjfPyZeWzM/eSf6LoDWG3rfSL6WvQ9tnrxlQ9k8bo43QVi/G4GPrGDvcz9Yrre4nVsWX7ULodY6fH1//pn7eTAfzfPFko5MpIddV/wPFtOD1DmivCjzHPOv4/Y3Bnbk1i7YznkfjKy2x2Ydt+PdPx8z/urow32RDI7SigywzCJXoiyEiMijVvcMIUD6gGELmgsx0TQpLUnLPBlMHIiSLaVWpq5F5qYCq/o81ffVmAaWMBoZwfqcjjY8exJZpSaTRqui6iRrcm/Eupnv1W7TLtmVvGE2dwgmNpp1NJvMxnWkaSsW6LQ1pqOT2CBrjSxuAKzphfhIBS/f17jWhJmB5kijlkoE1j4kafIz2Njj3wl6UnXCxp5V3rIBxmZQq1FDvVaVvQD3pdyDsCam2okgqBAwQ2HkCgUMj4zIcVHN22zQDjKEXCYrwDSbk6y1qUhOJpKDmrvHvVlD9mOSwUtHLKndFcxlE1SsrANBOJ4rdS5jh/h6fj5/h/sdEpwJsvO+IjmZ5FXuB3i+bKyxycW9EhulvM5sh8o4OE6/BpRaUO4Pkk9DAtZSvex2+UdzqOlkw/HlZ2XSafS4x2PWMomxJOPS/pr7QJ4D9yriehWV8xUSIcF/2RdyD9HDj/zc3x8Uaod/OxyBwxE4HIHDEXjHEaArxXQ4hLG/QhbwL/z4dysRjKCJ46DtOnDrLgJ81sQissbz0cTnBJ3dJKLM64ljRItuGb2e5LuzXxZPxHQPQYVfLCquFMyO3dvYRm93CxGvibMnx7E1vwwaMJ+emsbMmUfRiMeRPjOG4RMzCITp5sHYLIp86NhBFTDz6yv4rV//Nbz68lVQvEoiP2s/Kvx67RacXhhlx+xjpddk917a5woHugJoU7TzXd/6OM4cG5E+L8lXBLBJM++y70UXQk9J6UJqEu4v48VMkR2OwKV4g3WBcdEQYrY4v6hwhs9jKqrZT6ZlskSiCShMgFnd/rRvSQoZa0PNKhYHwRBfT7DYw3/+k0/jM68uoyW5xq4oFkdHR7C1vokjR8axt1dFIZeScyAoOzU+Ig57fHrPLy6hWikhGYlIb7fS9jCUTePYaB4x9oRYR0i/knm4HdxZu419J4hkOtOPFCEAnIlHMTGcwez0GMZHh8SdhIMRCbjae+Y5kADWC8J1W3KtEsmQ1Fx2jyjENf5D+kus2Uk20969I2R8Yw0tJDRehySlS1K7cFRJMrtyZQ4XL1/QGotRaqyHRLjCYe8g4rU1W1gENJ7EKrKW4rVnj1ncU4wDE6+V9D5Z63UJ8qtKWXrmVCJLHc1aljUV7cdb2Not4a1rN7CyuoNOIIIo1aiBgJATaY+dbFaRyWXhMcKCfTy5p9QZhte903VVuBbLYL3soR6IY+bEeYxPHkc+n4cHD9tbG+g166iXN5DPZ8TBs10vYZ+W3bsV7O3viWCk3e2pulhImQGcnhnBtz91EeNZin+05pYOMmt8258IRcWiW4h+QsYmkB1haCOiBOFNbxiJIeRmH0ZyaBKxRFpFPt0OOs0q2uUNNHdX4JTW0SxtoUmLadeR+Uf7du5vX/zqdeSPnMOpcw9iZ2db3AGWFxewtDSHzbUVtNvEIroyT6MBkiI9iaKcySZwMhrEmVgHF8dj2KjU8dKui6WSAxRH0MsVUa9XxA0wnSOekEY2n5MIFpIjLcDMaxYidYNW1YztE/IH9wPGO8/0JukwJB2LXgiVekXqUN4HnM90KHJade1jGsdEKo6F8BrQyBeZLF4PrYbWzoFwFPFIF1u3rsMpN3HxwjnMzBYPAeDDZ/XhCLzTCPzUd00aoEkbiHwocmHjQ5Tt8abTQalSkQ0t2T4x2m5xwyiNA6ajcjFjYIMDz20jEQ1IXkI2m0IwosxiPpQEzBDbMGjYN4FjsaSIIp1IIk5VI8G3oItojJ/dRbvloVxqo9XgayPIZVNIpEKIJ8MIxyNSJDAUPhiKY2l5AyfOXMDM0ZOiSN28s47tzXWUdjblgUhlaqXRRq3dQyKdw+jYFJKJNIrFMcwePSnWwteu3cLc/C24bgVdry02XLTETSdiyGez0oBgsdIS1nVXN/cBqlYD8vd+zqVpUvPhI+ph2qAQeHWbqJS2pGkBLnby7PQ0b0nCSZkH0JMChyz1pkeAM4pAj3ayyjSn0rZc85AfGcG582dl414rORgaHkZxLIejR49IQ+XWrRtoNmrC+ovHwxgdLiLI/Fraa3hkjrvCrgoG+Jksg9iYcLC4eFuUChE2Y8K81uYPLeSCISwt3Ua11kAuX0ClXhfQe3p6RgDmOxt3hLnP6kEURQRuyfrhdSWgKgpHNkTCYuPA4pWgdxhsQnDeURGtzUdpopksPKptmY+sQCrniDLvOb6iojUAL99bm4cKupIRSFWJqt3UVo9An763aYiZAkhttz0DYjPr2iphtDHGgrNvoclCig0UaXYa61ZRTgaliJdztplgES2UVeGinVRhj4kK3DT9FaEwxVlQssgIdMoIeF0EOp6oTmhPw9NWu26jyud9wgJBMsNo9aLZwFYbozHPWgQL0A9Hrne3G4VHBDHAwquHSC+C0v42UskIPvztH0IwksQXvvQiStVdhINRTM2cRMON4sbtbXipAhrhBFpdKjnUWpuAKu/ZcLCHcNfF0luvITcyjnhuVOZydW8D45Pj6ERZpFHb2ZFNQbBL++k23PIGSouvI9vcxHvum8Tf/BvfgnqyiD+/uoM3tiJwAwlV5DAnG56sTcluCzPOCjbnbsCr7eLUeAbHp4aRGD+B6400rjezqHRU8StMz2BUgX319FYbQ+ZJOAosRRIRdIMKigs0SKWx6ajzvLi1CnsOQu0SetUlhOrLSAZrSnZITqAZG4eT/jBmeAAAIABJREFUmoYTKcIJcHyBCAtbk6UuxZwBbC3QY2cZCyiyP0R5Qit8uhEY5wUrLJLfF2tw/Qr2dB4LECJEgbsto8WOxWdVam6Dr/k46CvhRCmoii4lJwzQWkMrMM1rCyToW8oe7a6848GxWkBGroNkaZvfMfelVdpyE3bpqQ/hXzz29VYA1/D8x57DrywMLJj7OLQvm1NYyD7LWjtYqsRXNaWCUxb1GYDpigsY+11ZV5Qg4sduxUnalxvJZ5iZbX1ms6wG5pgE7PSrM6UgHoy3vJcBz4T04gMeZW6R5CEMYaMCFU6J5iHyIiaPXcBPfvNDeOobYAH92mc+if/txb2+zTfzinggA521Bb50Dg/AK21i9JEzC+aZsdcxHoCOfFexZDJ5ov4J7lfxCYnNgOcDKHoAQvXH2ac4tDPf5oH7VceyOfHNd6s8lSM381rOTO5L9amwYFj/utoQ3QN35eBYFKRTdfHdxAn7OW+bI3Y++JwD7DpgCSh+a2MZa1nf+D9auuvzWt6fzw09cATCQX2u8/lnQWzffW9PQWzj7Qb8LvWyVVQaa2NzPeT4LShpwN275nEf+ND1yK/0HcDcRgFssUQ90f79wLWMW1KpOSyI7vt8/z03OA8LuFC9oEQt/1jL+NgsdD8IqhemD2JaINReL3l/c00tFm7nzkHluMwXrhF8vg6WYXkLBaJ0fR6ArP71yNxXdhzMLaUZzcaZwDQo7PnLPBMwcqDNthbIUsOb+5IzRIBD8+UHdnWumnXpwDp28Pzs5+oDxQDr5j6xSn6t6dRS3LoCmAljsnC1rvI/3yz4K+PEZ7qd37IGaWNI1gxDYNJroudja1d7z1jSz+BYFTSW47GgvSXs9O3VDdFIBL8G0JbrYH7FureYesBeT/sZarXtY0r41g6rwh5kgekRHkiT7o+JtU+0nyG5t/LeGm/D/wSgFoUISZwDqgLHh0qTaJDgKPcAWnPIewk5WEmxVAETNBRypSWeSX1vCKfttux1bCRJitnEMSqCe6gxA5CRQ6IYUIIiAV3uE6nMFdtAIXCK16PU9VxfuO+kZV+bv09Q09QWUsubykiub1fB13wuj5GREWTTGaSTaeRzORSyBQFoRWndaooVdoKOSWboeU5irewoaMv3o8U2ydJ8tnNPrIROJXVsb21hc2tLLjIBdBvhQWCcDXzGwBTyefnD/LNGo6FruyHf8TOo4pGIGZ4/weJOR9QyomQW4JaONTG5Bjxup9OWSCZRVkgtqOsWQV/Wkn3Lftb/3KtGY+q+5HXk8znO0TABBh5jTPaqMvbtNn72n/2z/j1++JfDETgcgcMROByBv3wEUlQBR0Lg/9/p65f+3kfluSZudAHtkZIE1HGV/NOmIIVWzwGCZV1xrqDKTuyQoxHEUynEaS9LEC5KUIzAmsZM8ZlV3ivjztoGEl4Lzu46Lp6egru/j26tgaOFDE6efRpIZdAbi2DswfsRTecEAA6wlxak6wWhrCCcdg2//eu/hpdfuor9lkMEWBwkAj0PHTqDBKIot63YQ2Ok2N9JxiOYGBvB7OQQZiaGsL1bRj6TwSMPnEJAcmc1Zi+aUNfILkFk6fFpmUaLZ9o2K2ktgFYvBJfeHOwt8nUCRLMmoQNgDxW3JWMjqmEhohEsV/Urn8lul71t9qMJ9pp+YoAksRASnRbinRoCHT4/PXzs438mAHC70ZBrwzphZmoUS3O38eDlM1ha3ZFebjcYQSoRF4CY14TukQQlq9W61EIKQPbQbDlIhkMoJEIol8pwpOeos2Mo2kMrRPfMNBUq0huWmiccFFfN0aGi9umCXSRCDtIhF3FGucm+ROMvCE6yzpmaTAoAJz3DvjBkQFznfo5Co7bTQ5lGLr0AklFalvdQcwKohIfhROjior1W9n1ZZzBWguIhdYzT3kbPcxFv7yEfrInaVsA/uEin2a+P6nx2WdOpEln3KVrH8DjanSDKNRedLl0I1VmT/WfHC8IJZ1APZOFxkxUKYGdnBysrG6LuTSaT0svdpv14uYq8U8d+o42dFt1fmGlLIRfnje6RWBvmC8NoB8OI5YviAjo6fRxDI5PSQ65WdlHe2kaXYGLPgeu1UNqvCJYxv7CE3VJZji0Vj6HW0t4551yxkMelM1P48FMPyPgFAprRKwK3AYUWbjSDVjKHJkUz0oyJwO3S0TOs/WWCpSQ1RBMIpUYQSxXFgVTAckbWBbqIQMVkvVYZTnUXtcoO3CZdG1V8RqD4hRe+gjNnCGxPIJQYQjg5hlKtg93dXexuLuHO+go2lxdR3VyE06ihHc6JBfNspI2zkTZOJIHpTBgL5RZe23Ow1QogODwKN5YU5yFeQ/b+Ewm6xqY0Ko85yKL8pXFgD0NuDflOQ51yGOFJp1jec6GIRPB5wRAaLqMUu2i5XTQ6BNMJ6rLvSfdU7fB4ntpr80t6oiI2okiQGdRUAWuUJtcPXg8SLkprK4g3ajgyNoXHHjl1CAD/5Y+qw1f8dR6Bn/hbM8pqZr5QgPlSEXmYSJ4V8zu3tlFtNCRTIREny8LkVJpsUzbGolFaMYcQo81tjA0Agm1sFlHJ2kEkpkpSWqTxfbn4///svXmQJNd5H/irzKrKrLvvY66eA5gZzACDkwQBkCAJglxRlGitbEm7DisUjt0/LEvrtb0raxXrfxyOWMlrSxtrrxS2V5ZkSqYoWabCtARKFCweokACEI7BAJjB3Hff1V33kZWZG7/vey8rpzEkYyXCf1jdjCGA6e6qypcv3/ve97sCNgRMdiSbMaW8L1ZgjjNCnGEzYISc68PN8DCujCXmlmZzfI0ILkFoLiwj/l0R9a2O5OJWp+axvLKGVqOBUiGPFkGtAhna3FSA3jBCqzOE4+YxPT0vf7L5MmYXl7C47yAarTbePnsGG2vL6LabYjNGEJisItpwlCtlKbAIFpKtR3CHWcSiilbfXvmscgAXUC4WBrZkDNM+OxtL06LdoKXaAL12Rwu+4QiDYSh5x9m8B582E4ixtd1D0GNEax8530WhVMLSkfuwb2k/HGYmuBmcffMSNje3sLB3DpVaBQcOHMD8/DyWb98UFTTv7WStLJYftEVmUdUZdDEU9hkBwxiNRhNXr14XG2RmQknTjQsu/ykscU/szHh9xVJZ5gMLDhY2tJDgBkagT5hdGm8hzQbOLWl6iRraEHdk86dFndpgZyX7VFpKssFIk5U/a9hgkUgd1ZZOG+66qYvy3CipaNUtIKpk3hK4E/hY9Ey2Ga8NMAWCrWUomWm2KalNTP3swoAnoMoPwoJHLKG18c2v2CGjiww1Wv9Rra1MPm3sauPcNnX0FzQvTZhwJE+IpQ3z4kaq8JEMYwWQ+nGIIQ8E5OMRNBdwg5YoZCJq+42NbGHri11fIBudKEcNWiiKZG6aYlFNRakkmom6nYVLDF9A6WxWbUTa2x1kwgDzC5P48EefwijM4k+/8TLqzW3kvRL2HDiK1iCDa5ttBX9zvoCc0kZlMS0YE/+LYPII1985jer0PPzJeWkktTZvYW5uBkGuisDYRgq7M8yLhZDTr6N78224q+fx2NIkPvmx92Hy3vvx8nKIPzizhV7kkwdq1NG8ZqAQ9rCnfx39jVtorlzHffsmcd/hvfDnD+Fcu4BXtzx0IhJFFDBmoc7JmItpmacK8wytoPsK7jqeZg2z8FV7Y84jVfFQEcvCJBcPgc4m3N51oHMVlfwAUewgKiyg48xh4O/ByJtAJNbaMTKmqbkTSN2558hcMVkt/FzCvhS2oJIdFKTR4tk2hgnU2K8xrKlzl2A/G9iSlW1yt3c2lL/lvsfBZYNcVH9j4EMALwNuyZQ2XVJtoo/VcKY7niB6yRFYOUayFluFbBoQk8+TcfDg05/Cz33gPQCAf/vz+KcWABZFVKLR06EQbODdB3ZLPpYn1yq6Uk1yHQuzbhk3iDTQYa2RlHSie4O+VQIvmnXMADopNaS8Nuef+YCC1xgSgP17fR1VJlpg076y2LOamyN/lwLT+J+lQ6fwE8+8NwDwa19+Dj/94jgDWA6r8iSqHa69NvlMRtYpxIAETNHFVv7K2G4LCGfBX7Ngyzw0654Fl+1rWwDYgstmCibCR/sM3M1iNrlvBjBPg/L2ddOAsDxfVu26Q2Vv58edAHAKxd7xMKaf1QR45NjtmJ5p8OAOcE32UF0V5BlOgTK6f6UUymb8FRpzQCK+3efsQV3cJowCONkHUxbG45RfvVcCAJt1wa4VaQCcf5des+RnzLXdYb1s1e5mfKQuYbFgAN40AJw8Twak5mBZ8I1/xV1AAcw7CRbfah20z2li97sDkLP3WmyAzVgnwGkKALZzWCe8vlva6jv9/uM1QZ/79Bju/JwWAE7/TvIWBlTfSR7h2NrrEdDP3oWUWl6vW4kH6dqI95h1h7U1TqvE5bpSzc67AcD2c+785/i6TC2WGqfk+UwIeUbFa1dE3mMZUwv2636tg2yASiF1jdXFCgoagpMBge1OqooQQ+ywby6FmXVoGH9amVvGEUJ+xyh15ZmRPVgBT5JcWZuxGWjBVj6TgkMbtwiJhDHjLuCmVXwb1XJ6v5DxM/P/jrls1PBCOrWuCJaEauajNIgNiCvvbcB+NlOFhCXhgvployfEDURqYTap9fnT1zB2d3ZRku8ZkobDs46xaxTXHzaLdfW1tSp/VvZEidFRVyWeFxjd09jelp+kipZAMcdaMnEZJzQcyvfI8ZS83U4H9foGeoOe2CGLUtfPy+8EA7oukfSqtoJ6v5ToXPSpENZMZJ5t6PhEC2iNalH1FYFY/pNnIaqcqTDiuJHk6RULsrYys7Df78nPUI0hYDTtvgkc9/ryufk+dt7zmiZrE5KhNj09LUpd/mGD1VpT0iWq1WgJcUhdjVQdIQQ1OteISpfnyhD1xrYAuaNI7TL5PlRMUDnN80a/2xWwXs4bnBtUCuc9aaKytmSeMG8hXZ6KpaKcVwm8U+Xy1//nv/Otlsfdv98dgd0R2B2B3RG4ywhQBbw/62LuO6iAf/y//36QDMWamtFy3FuUUMXovKHU7cwNFRAzdRZkL3K6yP4ovw8EdNXgH+5BXh6djlrjrq1soNloYyIH3D77Bh49cQh7pku48dY5zBV9HDr4IGYPnUDXCzDz4L2o7d0HJ+shQwtlUdVqPzPod/Ar//wX8NJLZ7DS7oEfh5+XtQEVyJVCFeuthoCRxYKH+dkaDu2Zw+JMDROTNUxP1yQW7fqNFVy4eB0ffupRuFQ0Y4SC78Evl5DzCuiiiJjjIMQ9grQu+oytC+hGmUEnCKV/xH5bIH0z9igIO2rEBvtxLMUHA0ZvETAiaM79l33tkagwCXjKmUp6my6cSGOuHpgr4UhhgNyAOasBXnvjTfzxN07j0vVVBMhJ7VAp5bC13sSJBw5htd5BfXMD5eqEAH7NZkd6w4w2pJPKzNQ0KhMV5D2CzlpDss8bdLu4fuEi1je2Qd0Pq6BD0z6CXAkTtaqovyXkzM0iMLFCk5UayoySyIcou32UsiF1IkpMZa+dDnIUHGSz2Le3Qh0vHKOqJXGXUY39XoD+cITugHVNjO1OhHo/I/3rqbKPybIvSsqBT8CvhlDONWPHNFUPGwcl6ZFGGNLGt3UT3nAL/WAEJkJ6uQzmpwtYmGF+sStOMArE6nmC94dEN7pyDkYutpsk7+UF6GYLndGMdKPsxwXUnWm0Rho52Wy1sbm+iWI+h2qF45rD2voGbq2uwm03cGuzifWujeYgGUHJ9RQg1aYmMLN4EFMH9uDw/fciV6wg71dEvcpefJc158oGtjfq0sesb9fFqntmuor1lTVsN5oC7LNXOhjF8IsFFPI+pipFPHRiPx47eVDuR8AaTOJbtMYSlXwYYN2t4s/WQ2wFIpkVi3JR2FMvLecFPYAJWYBqdYqvRASiZAYqdvmHhAAl9LH+G4qAha9CcgL74wR6SS5kbV3Il1FgtGdYRrPuIIhz6IYhes11NM6/gEZ9Fcc+/FeA1ipGL30Bs7fO4FjVQSUb4c3tAG9u9tFEHv78HnT4nImbJuCTPDk1JbW6OscO0OmRhDmCNxri8LCJPXEXtJmm4p9zmHNJXGNF1ctk5hjdIJTXHYozFz8fAwQJECu5gH11vr6IW+R84iBwcoiKNeSKZTh5XZuIX7DO3q5voLG5jlyrgblyFY8/dnQXAN7dnXdH4NuNwE/92H1qhUqWsWn283BJoJbgXqvTwXazJaAgmVsMjxcpPu1wTc9HM0tp6ZyBTzsCw3yhJQFVpQKEyGZMUMMAX8FQc3AlO4DMJuaaEiwM4HHTEFuzDDpN2lJrY4huW67LzxZKPqywgBy+po+M6wPZAqJMHreXV8VffnqyimqJQHFfAOkhmV0ZsuVYDGTQ7dKnPoPq1BwqUwso1qYxObuAYrmMzc0NXL9yGRurK0AYCAPHyzko+nmUi76A4dxgeDiXpg4Vn2KNTYCGI642yJq7a3JoubwRvGamRq+P1dsrWFtdk+sUBtsowiCg7SutIvJoDQI0tnsIBzGmJ4s49dBxnHzgJGbm96LeqKPTawogtsmciiBCu9NCp9cVS4u52TkszM/Ley3fuonGVl1yuGgNw8ItkwO2CEJT4d1oYHOjLu9PoFfsumWTUuaXsM+l0CDzPA/P9wQEzuY8+Z6y77g+E1SLxc5bRoVrtmEjSqaZbeQ7NHVRRbNtQlllBDdDMno4tzT/0CiguGXwe9yeCW6ZVhI3CVExmD8WtBpbILN3ZaEqBVmVEaY9Nm6uCqSajVgAVc2hECWtaUCLWleAMcOud7I0Ek5yV0WXyiaLYjEm45llqVEL0tLX/K7krJlOsFW1qA27sqhY/JAtSJsfFkuSo03FsDQntakpqlbJqKUSWZubmrHCbI+SPK9saqkltEJPMiYZKhdchHEeI1o+Uw1LC5khQOeUpaVFfPJTH0d9q4v/8LvPodML4JdqOHL8AQzdAjb6IVqZLPq0NGHuigDAtHJXbR8bhbnMCDffeQPVqVnka7PodnsYttYxPz8rzMIhy1tjKepGHnJRgOygjt6NN5FZPodDxRGe/dCDuOfxD2Itvwf//oUbWG9DlPG0obdAXSHqYXLrAspxD7cvvIVDc2Xcf+9+VPccxo1oCl+/FaIDZhVz3NRyRVS8QiSgHbcCtPGABTR9yEnMc+Hks8IQ1Z8Rr1xRz3PWeNEQcXsVg/p5lJw6KoVQithc7R604hm0M9MIcwVht+qgGMtam0dp5se7YEZlDZh8ZHVKYMEkVkFGtSZKPO3KK0EjJQlLgyls/tq5ZJv43w4EfhcIm2SFjtVkaQDbggrJx7FNcDurzb0VUrPZfBR8NMAHVakptapV1akqzcWpp78XP/seAMDP//bv4p9dGY+UkkMMcJvSnKbVbwZKUGUN/98QRqQJbpr+cl22aW4ObGrrZa4+BUikAUNt9mr+peiG06prC2JZANSMn8wA03w3s0HeWaYVG/T2g6S+qW4CqS/eX6PwKx2mAviR90QBTAD4f3tpU+er/Z8AL+PPM55LivAmAHAabLOPfILemnFNW5xbAFhFz3pfrT7egsYGf7N2qOkhsfPzjlrJvq8lPaSAafv6id26vf9W4Z/wCQyYo4u22Q/SStK7peCOyQR3gnvfWgEstzultrTgVwIiEmxJzVOdmpY4YC3bFZ5xTXYqvyt7h6yfBhQz4zsGzKw6eQzWC8HZPB/Jz6Xup30GlJ2etsrWSZ48N/ZmpAgTO0FuS4iy158AnuY5sICU7NsWN7MEi7soem2TzT5u8n42qzj9bOkbKoiXIsXcoZxNr33JM7rjL1MTLg2M7iTr2Kmf/LipMex1j9NtTX1gfjD5yMbtWa/FPo3jZ+RuwLN9bV1glEVvsFa5dAt+WvKFHQ87dkKwsoC9vey0Q4F9nsz+ZkFceTtDdEv2D2UPjOcL92crKE9cvQ0AaS7a/i7XVyqALcAqPYjUzwhpxICqshLznqY3aGsJn5rDyWvpCq5zIUW04DUIuU+iROiUpEpgOn3InDL2eXYdYa0tz43NsjaKfyEdkQSYuvb0vUoyp3d+5h1zVntwxr6cZawBi+18ssSkRGFtanW992NeFNc7jYwxjjbJhDQAuCFE0oFHGliGiCJOAlSlGCU3rbQlVgN0G9LxEaVvLqeuA1QTWxmQedT4vn02moZ6duQZUfbemLmBtKFWpa64qYjtIWt2JV7yDMYsXwWaeYbNCeDJJh3BUVpZs1GntnM2ecXYaWecBIjWsVeLS0dci4zDkXEsInDM66ISmtdAJTMB6iGBYALRPE8ZW2iOj6iCiyVRHvMPa/Z81pFzNj8ff5aN/E67IzehXCJYTANPPW+QKE21EWts2urRElobia4A57S3JrgvNtAkGQdDteujdajvi4qLhS/vF8+wnMMkLtMiu98f4OM/+jfu2BJ3/2N3BHZHYHcEdkfg248Ad4lJ18FSzoF/F1Kx/e0f+sQHMT05oTFntC6m6ncwRE+UiLEIanLsP4wCFClEoSCFWfWyt2km5tbIxQWUcfjBB8WlkPtph1n0zQbWN+rodagYjXDxtVfw0JE9uGf/JK69cRblnIvDC/twz/s+hY1uExMn92DvifvgULDjsq+nGkbud6N+G7/+r34JL750Bt1MTsAZtjcYxeZmcpioTKMz6qDgMRe3glrFx3S1Iu6JBHJFIMOe34C5uBt44NgRlColVMoeiI8W6SiIMr65BUReSQBdiVVgVij3/X4gIBmFEap2pe0xhTgGOMty32IPO6vgIl0XWTtRCT1gJi37ycYJTvp06niiOaoUQuTx9MlDeGqvh1rYQxwOMOy1cPX6Mv7wT8/gm2euiACBMXUYZTEzV0JnSOCpB69QRKXkodMfyt5ZYUaugHQZzM3PYO9+9pYLUs9EQYgbV66js7GBt966IP1eqkbvmSkiyJYwMVGTng/VtAQne6MI7d4QlWIBw0EX0aAHwmRS20jdago1qVE1QswvsCah42KMIuuTLBWkjtQ/BILZk+ahZbMX4WZLrXoLzKxm1GEuh1ptQpTboahKtRer5DO10WaNyv8a9ruIgwGcUR9x0EMnyGCtF6MXjFAquCgyF9l3MVHKY7ZWRC6r9bm46vHTU71NO2mOAcFrWno7GXF0ERtwuAj8KUTlWelZt9sdUQHXij6mazV4RQ+bW3W8c/EyehtruLHRlPxi/byGjyoZ0HkcOLSEfiaLex85hfsefRCV6XkE/QDbq2vYpshts45GvSn9xV6vIzEeooRHiO52U6+fr5VzkfMLAqbPVvN45skTWJwuolTIokBxG9X4Et8hDTztG8XA2x3gS++so95hhCSdKOl4mhOyoJytTDNNot8I3LP3J/WvYgycvyQ28vtSw0pMofaXKREi4Y/z25UcRY6zK7UfyY3RMER/s4vuagduYQE5CrY2L2KYr+C+T/x1VMItDJ/756id/k84PqFuBK80I5xda2NQqCA/syC218yRJuaRLxREAaw17gjNZhMdWjpHgDvq40jUxv5shILjoOw6KOcckBBjz4e8swSzxU5bOtB0PdX7TVUw5x2ziXus8+UOQOJIuR7xHtYLE+iXp+HkKcKivTvn4gDddkuIKthehx85ePqph3YB4N2NencEvt0I/KO/9agwbngw5TNK8JeHSgJxBPi4+EheEUPDuaBQdu8oW43+9wr8cvFm5hPZVI5hPZPho5aBfC1uTMxn4pewkTOmEUzbDMmEVWCZSFSxyNfKiJ1wa7uLobEWoZ1HNhvBLziolHyUCgWUShVRA4+4JTk+Gu0++n0CWxFKDAuPqXhlKUArMi6kBTnwirIPDrqDEVbrTRQmZjG9uISMV8DUzCIOHT4in+GtN9/EzWtXEQZknneF5VP286IuLhV95DxPDtTcsMS6hAA3mWvUOJGBzmxUoyAIRkPEGQUVxcYzymB9bRM3bt42ub9sPrnCjCJTq97uo9sNkRnGeOD+Q/jI0+/Hgw+fRHF6AdevXsBWcwPtTgPh0EE4UoUOC7LbN28Lw31xYR7zs3M4du89uHD2LNZWV2STZ3B7EA/RbDWxsryCVqst48+GCvNu1TJOc3nZtNG+l7FVZq5XzpUMhmKpgnyuoOHvITcOAk/K9rdGvZKNLOx7Lu/aYObdGIa0twmMRUigDRoyyph5NVK7Z2G5i12xNoSUPab2I6YnKcWEALiSbabjqu9HUJ6NGAXgCKDyGsmSTF7HWEyrmIIbDfO4+gpMWwWv2KWEAvyw4GQTj+PDTVyKVNOoVOCaFnj0sVF7aqqt5XXY+EuUYdroIsOegA2bQHwN2rWJ3YXJchsFEYa8dtrvMJPbKDrV5o/KEo2NEFtrJydNRhaDtKJhk0hst0UBrCwyaeCzIZulPIvFeAGjmM9JgEw0gu/48qzs3z+LZ579CLa2evjqV19En4y1fAET83vRGsVgCkSP5BAqXGkBL7gNi2gyvHKyjrhhH7cvnMH03CK86owUaVG3jtmZaQzyFYROXhhhYvkR5sG08Ex3Da3Lr6NQv4bDpQCffOYxHH7sA9j09+Hfv3Adqy3axajJX2hUrcwALq2fw95SFpfOvIzFWh4nDi9i/uAxbBf34g8vdNBGQfJMWIyJ9TSBcjLnpDijeihGJmCmR18cC3L5nBA5RMHk0K1A7YCUxThCPugCrRU01t7C/ESIctFBZ+giP3ECzWgGrbCKEe9Jnplx7OgyX25s1zlW7yoelAAUpulNhqGygDUjUNcTJQxoHrAqctlItXbCMn9Tizy/rwCwZtHyPdX6PG0VOlaY2V9NQAdRnCpwJUpd+3sGDFFAyD6DY6AzoVlY3NN00e8Eu42VrTlYqthJkSkLAD/4kU+9ZwDwz18xVrdirz0G4qwFLT+WVXLKv6fGVdrBYqurV5SAE6k8Vc1hVuV+ct1pG2ez/pkjkO6HksWtGspEVWZODhY4SHJPOV/lEHCXL+MNnR4IKevZAAAgAElEQVRvq2izRBP53JaMAKB4+P73DAB+nQrglzcT5VPGqOnlgHaHVbjeB6H3mPGz120/b3qOJkBnokA1QJNFKgx4nlaHCkhnACw7xslGYl5cxm0HyCc7uVF4yrNkWMzyOcVDXBVxdh+Q8dYNJXXd4xgCeVrEvtTYWI9nyfiG2oZR6jV0Tu7UzOrnlc9h9rI0wUDmltksZfkye1VaRqzkCyVW6RlNKhfzPyVIyeVY8NQAiWJDmwI+FajSmUeyl65R5lp3gL/257ie3QEA2896l4aZPi/jNUf3fz7DSpax/61riao7x3yBMViYPN/mtSxAnp5fdhrwtS1gJe9t1HXJe5lFwALAO9dXu0bcuf7pO+0EeNMknJ3/Lnbd6Tlq9oqECCcZq3d+2ft1BwfFqkDTELvJ5RqPnwJq9r+TR8KSAEj8NOuHBYCtIjgNANtr/HbA8h3fM/a98nemmaU30Ky2duyNrT4nZGKBnZA/FFgdc8R03Li+ygCl5hvJfAlZwNSldpS5benu+W4CU/peSmavesyYZ0QdN+w8kD3YKKYTQob0b5Q8lAb8ZX82QHPijmDt+1NK+vSaJe9jPiT/wc9sY06EgJEA18YdxhAerN0zn/pkLRUC5di1xq4Duh5bpTIVANqYkjVD1iQ7y3X+Sb0rqgsqP8bxB2z8igWgAaJ5k3VPUgcb1v9sJrEBKcpha7GdbuHEGVEZSK0twC7/qU45Yj2dVZICa2sCwXEwlAxi8Z0wZwB1ReCZM49qtYYSm7Uk5A76aHdb6A560iDlz4mCt9+XZhv/WEBVCS4ZqRX57yTL8vxL8FbOwa4r5GRpvpkM4cFwgGZjW6yV+XO0oSbgS4BYrCzZXDaAcBwFGPY6MsYEe2vVqqxDbC7TrtDP+zLW/HmOl5BzTQyI5q2lztls1tIBiPMjGKHb66LT7SZNdJK8hdw9OYXuYIB2pyvnJN5j9gGOf/SjO1aW3f/cHYHdEdgdgd0R+E4jwL2HNtBT3+q8BuDHHj+GyUpZABL2GWizOhoEcGOGv8Wo5jKYzmdQcWN4VN/RBZG9MNr3D0ZoDUOc72bw1UYG7//492JmbkpcAdl3bGzXsbG6IeShhYkiXvn613FiaQHvf+gIbpx+C3GvhwMTVSwd/zDiUhWZhTIWHjoGf2JSAOAMVSLiWBVhNGzhN375V/D6K28iK/FvXbQ6fbRaXRYeqBWriLO0WO6hSjtkimXyDip+Dn7ehe/lUPGzWJxj5AIdFT3UpqdRnaohCCJkPA9XmsDnL7cl45U9N+5DQ4K5prendaee4ySuwhYU5kaI40qGKRHqjMHKTFwyRGZLgF1rS16PxqGxaiI4nIHnF/HE/ffi44eKmERfbHVdDNHuDsRd8f/+N/8RF9eaUjcQvMvmHbRoA0x1Jt1ECh7cfBZDQzKjFfSw35eyc252FkuH9orzWafZRNn10NrexNtnL2LAa0eIA1M+AobhFSpa+7jct3MiBmm2O+KyyYhFicAQ8t6YxCjArHGNkbMC506WsR2A57jw8lmUqEeQi1dHESqe13ohrm4PtNclgLKeqWbKPqaYI0wwkpx32z+iTleAR0h+rBfSjFsJ6VSj9uIsrjQjrHd6eh4RIhpQyrtYmqrKfJB43sgRF0q6CbGvLNF9cYhCNoTvuCJ8IRrBOiryy8jV9ok4g4Ilxm/sW5zHdG0C2UJeMq7PnD2P5uoKbtebaAgAHMMXLEHPgqy3jh67BxvNNlphjOr8Aqbn5jBbncCg1UGj0RCSHus95m532x0ZB88ryDySQXBcEVEVclS0au/1B595EI+fOiD9UwoXSNiTXl3MDGQPIQFOiumyPl5aH+CLb97GxjZrL+MCyWhMQyKW4ljuuxogc17Z3Fx1EjJ1txxjKNSikM309wi85mglHRqnL2IusdSG4jzDTOJhF4u9BoqMmQyz2KpvIpg4iol7nsBsPkL+pc9g/+1v4P4ZD+u9IV7bBq5sd5E7/j4cffaT6K/dwtlvfkWEMsVyVZ4BdcmMsN3Y1jMtU+x6LSyOmljKR5j3s1jwcpj18yhk+VlVDNUKAsEI+KwwO5yOsa1giJLjoTkaoss+r+NK/CifYlql94hDRexWu1jOFLBWmEK2UNT35TjQMr9PckSABS/C2rUV3H98VwH8nfao3e//JR+Bf/ijx1R1YVRb2ijUpmI+74sVwaBPFa8e3oNhXzasQjGPgs/MID0Ys00T9EYIBiwWeCjnjpNX8CmGPOw8wPKLB3U5QGd5WFXL3ghUOHIzDlGtFsUWhA2EiJ4dpglAQIWRqlx89VCrB3/PK2IQAc3OAL1BKMA1M42YyYCRckz0JbhIOgj6IymQCBRvt7pSRDWHEXKVKczvP4yp2T3w/AIWFvbgwP4D2NraxoV3zmH51nUEfVobsClMZlEWlUpRFLFsWtDSWG2Dedl6iOZ1jlWmVLwqIExVKtlYnc4Al65ek0yNKHaxUd9Gq9tHdzjCZmuIYAjkYgcfeuIUPvShR/DQQ6dQqEzh+o2r2GpuotdvYRQ46PbU5kz+BCG2Nutot5qYrFaxb8+igMBxOMS1q1ewvrGGTr8rrHk2ETmG1ipRemWWPW+avSzCyMajFTPBf7GVpb0DM0dYpAxCNBpdhJLzQHCdQKPcJM2yJdAnNsamgKOdbt7FVrOB7caWbHYB7a+7fdU/ZBSsEvs3WqpJQ0ZBWrLjpH8uduIEnmMBjQXwFTucEYa9gez9LDT5Maq1qsnsyuCpp5/GG2+8geWVFbG95sUWiyW53+cvX0W3N5DNU/IphpyTDCWW1Lzks2XzbFIxq1WbSfaL10eWn4DE8k/9rtqpk21P9TWfGQbdM3dElfOSbWZehjmZtBnOEBynkUuW8Ci3Nc2k5SCKHTFt1lm6UUnikuXPJtXY8tJmuak6MSNMSgLMAZvmmRwyTgmjqI8o7MEhEB3nJMNi794ZfODJ94kC+NXXz6PVzSDKeYBfQGMUYuDmMGQmCJ8/Ej7YJJdimfeaCvAQzqiHW++cxsz8IpxCVdT0UWdLc8Grc8iVeFjIie2HG2WRj0cYbt9C/eKrmA+38PTRPXjmAydQPXQE37jWxvPnmujFVcmPoJqHGRIcrmLYRXnrMvaVM7h85mVMFxzctzSPPYfvwXDqEL7wdhNNFBFwTnGuiEKdn2+onzWTVQCYudtBHyRoEGTxCizk1OpeVDxxhKxLBlyAbK8JtJbR3b6AqVqEickycqUFdOJ9aATT6ERlBNEAjtuH647g+jWEka4ByTwxKp+kAW2nEMfSKFLFFobW1ab4FsRfLBNNq5+LjDgyKjTyLgDT9GXVXkZtHa11o1WpKfjzbmtLKapEvWUaizxw7bA43Ql2CPCUgGzGztwqCW2f2B7UYtozpayl5Q3NxgMHj3zs0+8NAPxbn4cFgPmWkvMsOTmG52yAFmku76gLVKObzgBO5VEK8Gh+wSgC1e5YvxR4M/JLw1i2hy1+LzQKNQsIcA7IDDfggYAFCcrPb6rHhgUDxoARM6TtnNClyWa9iuLXWO6n7Y4Lhx/ATz7zCD7yHmQAv/bHv4d/8NIYAE7L6hRkNLm4xu1hDNgaAMqsrjuBWbleY7XAw6lVgVpARi/czsYxpmvvoQVYzCNyxzjeDQROP7cWPLVNCDv2iZWrBdTS90GsR5X8ZBV+gu8LLc3mHY8nnCVJyedLg8GJxff4Z9NAon2urWNAknlsXsc+7ztLXiV06IxP2wPzE9vnXvkIus7YfS393vL3FghPxyroZj22rTfPPd9LslZTz4hcr7y4PjmWWsIxkM+xQwksz7AlVhlig33e5HtGgZoAbbaS3AGsp1W7yedhrcvYDh68DQiZqEaNGlo/5BgI3wl2JvNmJ6BtruOu92HnemxeP1mjLIHDPP8KQN5J7LHjsvP1+d/63CWDLjdTxtBaBqfJKgakTIBWozLVGlHrHLVJN2ubBWfNG6TH/26At6xJhpQgbibihPBuoF/mZep5kr2Gc9FanJsrsnvKu+3cdX6nQVexPpbPrmORjKHURwbQTec4W/A09TuyB5pADWmfJc7Muq+mP4+1WCYHxkZ9KHZqajb+slFb6N6h9twhiUEpEoe6G6TIFvYZ4jqYmpdpe2qxZLfPpjjFsB4yChhDprNAtf3cbL7xjMX7I740pkE1rlkMacdkmydxJxI7oRlv9u94nUL4YZ1olM9jpTHreH3a1dFGo06EMJoogM35lHfMuPdYJx7jXG1qD3VIsLWJNCdjxq6Ms47ZHCYYyzXSqnVl7WZTNE+XI54b8vKHZEZaMfe6XTnflUoFFLyCziNe3zAQBbEl17HRyPcmaDwkAC2qlpwAxT0SXoOBKGs5HswHztFFaBTIns0zNG0NJQ8yHCIa8ZytayDzIPn3tInme1PxO+iydqcSapjkJXPW5jy1s2YzslwqCRmU1pskWZPAzRel6oTqXp6bGq0W6o0GXDYKRS2UkzxGfh42Fe958qm7LSO7f7c7ArsjsDsCuyPwbUaA9cVC1sF+uop9i5/7mYdnUGKvUkQjxikwgigh3SgUBeeklxX1bzYTwstm4BNZjmOxot0cxPjychdfa7p49MPP4vDhJbFh5vc3N9exsbop4NaB2Spef+FPMVcp4aGT+9BdWUF3bQsHKj6WDtyPmaOP4lprA/uePIXZw4cE4OGewNxdAlrhcIDP/NtfxZ985SXUh0BrOJT4Pe7ThYyDSe415RKGYQfVgodKMY+SKECzmKwy8qCEsp/D7FRFFLLsmcZ8D9rwZpkDGuPt9Rife2NZLJ/pRsh6QcBfKZO0X0AFqq252WMTIpo4fKiLH8dQeLnyO6qGtFEcUk+IiZfWJnSxZL+H9yaXL+CDDx3FJ++dwETUh8do4XiE3iCQjNQvfu0M/p/f+gM4dJA0BEFG99m+I8VL7OtRWNQf0EmE/RqCYowyzGJyqoqF2WlMlIpobW9JxGCr2ZM+I2vIhWpWHCp7ER1Q1MGEoK6A1qlzcFYKYVX/agdcwT7lGBiBAPviFFYxQ9mhsjcnBAIlC4ciJnGQw2onwKV6V/u5rI/lnxlMFbOYLWYFuKXrHs99vByqkgtZqq4137YgJa/t9YTohhlcaIyw0dWIDt4vOlTmXQeHpypCZijQxTN2xXmEGAOFIFK3uBlUsxkBrOlmyfuez2WQLxYwQ4vtvLquNHsBBiPAIe7gelje6uLMjWX0+11sdIZoDLTZVGC+HCtoAUKzmKhNYGpmBr1RjO12D75Ei/jI5gviUrrd3FZXFDpkihgtK88NazmOAQd40OlgolxBdzDEkw8dwv/43z6FSpEqde3DSrBenu6KrGlZF1IA52AU5fD1W208d+Y2Vje2JfLReqCxpyuxhdIDNh0RU+Mn+IE995pil3WlxP1JrKb293RuKymdtSx7vRQKiItOHKOcy+DpfT5OlmK0uhGWNxvo56aRLe+H1+tg8dqXsadzE9Oeiyuo4pXNPi6vb2PvM5+CX6ii3VzH7XdOw/eKInpTi+ZI3GnoWKDOPUDQbaHS28SR7Aj31QrY42dR8RwUOW9EJJdBe6gK5/4wQF8Pn+hEEfzYRTsORPWuhEbtXw1JogyB9ihCN3JwI/Jx0y0jzwgXY5tPQi9dVSvFLOZyQyxfvoW9C3vT9NHdvWp3BHZHYOcI/MLfesjYYaidrLJmtJlHO2AeFLngUElom63UPjpOiEq1hGKBAOBAALww4EZEMDiLONQNRQ/2tFWg4pHMFbKWFRjlmkcAmP8ujHtp0lBV58uDLcpCbs601RJbYmamy9Ig6jxpqIo1Qk6Uv9utnhRF+TwB4KyolbNEScTSN0a71ZOOIT+b2PuyXMhkMWCWq+NhqzdEszdEsTyBA4cOY3JqBtXalPypTU6ivrmJ82fPodXalo09HgXw8zFKRQ+FQlHttATsJttdGUiWTa1NGwJNA7XlFVtiB++cv4Tl1Q34pQqKpRo6vT5u3l7G7bUN9KI8RqMMKl5B7Awef/8pnDx5Er1+BucvXcTaxgo6/SaGPdopc9EfYjQYatMmCIRNGIcBZqcmcXBpHxYX50SF2Whs4+z5c+i0u3JvNJ9Mi1Rux1IXiXKX5gwEoRRwZb6Bjr02u3gPqD6NuaG7HvbuP4i5uUVRUDLHWPxSyEgnS106yFp0sQERIsRrZ17Dl7/8RxJeP+iHuHVzVeYZmVckBUxNToolCu9Xp9NHo9FGZ9CTrGFawIg9LvdesT5WNr7YK5NhFUYoep7kek1NT8kmRcXzX/2hH8Jzzz2HmzdviZ317OyssPVpUcMignOcrHhu6lScstiJeY1ODg4trz2Cg2qxIkpcXh9tP0yWmrASOaac32YMCQCGjqfmllJo8XdUOU/alKitBVDVQqiUjVErFTCi3UW7j/YwQp9EtAyzpvl88deYG92XTZhWKny2yKpSgIHNLQLlYwsfNrkkhxqmOHMKCOMAUdgVADifyQsAPDNdwamHTqLZDnH63C1sjQqSuzBwHPTJpyBRQYoVtX52WXwaBTBnCwvJeNDB+uW3MDE1i36cxfraKjKDBmq1KvJTe1CoTorNkDyBcQ5uFCDubaJ59U349Zt48sg8vvfDj6ByYAkvXNvCVy900c9MYETVTyaSzyP2SKMO/K2rWCrHAgDPlnN44PAi9h46hHZxAc9d6KORKcvzLZnJPBBEI+SiIULJuGH2OXN91d6ETbvQZMiR3CAZ09Jg5boYYNBrwQupAF5Gr3kNU7UMapM15Cr70BjNox3NYpCpYDgiGaIBJzMAchV6BRo7F1VLSz/1O6jcNHvTgrdKuFDlp0UCqQAekw+snWp6fVfQxqgqpZDXuSeED0NM0Z+3QIzMrCRHLlEHGUt0q1jW37FKJ3stqnxVOxujjjQZxUKCSAEPYs1k1YJ3fGCOjYNHnvk+/OwT70EG8G/9rgGAtdmuje0UQJiAETuAKQs4cs1L37sUWKJitbElbDZlAX0H+GHzNS0oJyBWhJFl4FrgyyiNVbxmgBYzVpJfnho3Pezqmm3ujMFA9Z5Ymkqi1DOXx/vADOCf/Nij+Ojct2pR/HlrpiFe+89fwE+9uGnspgnY6PySg3zafjcFQFp0ajyzzZjLfEuwWpMFr9cnj6hSjk3TfMeUTp6a8fiMIUYzm6061trKpi5b6qKd6nmr+jNzQEFUtS2zj5RVt8s9NOzXRC9vlXX8bOmLtff4LuQMyU9OK/KT+ZciICSEg3eJmWXc7wBtUwBsMu4mczRNbDJEalX8pRoSyRCJpe74M0itYzKy5f0McJ2QRnYqnO0YWqWhJSTaJkL6c5vDcAJEkTGdWAibB8EcoG1LRJ8PVcnuHGoLpt0B3pox5PqgIJ9enwW+5TFLZSqnLaDTr8N/t82nu633O5+sNCEnIY+Yto6srVZ5a9cWWSM49dUi2I6JzPIkx1ZZ8FasKQCceU44HlLTm3V7PD/GMKzeKv00Or/1exZIlvcVcF7PDON1XZ1/kpXUKhSsUt18Rj3oK/WDzYH0/Bx7SxgygJmbynni+45tne19squA4YcYsJQkPPPEp9YQ+VlDPNKGlb7umFSgjbYxwcaoJFJ7mZ5wLMnHzD/urTLnLUCuNSp/0ILLBi9OFM7s2VrFrgVvxT3HrN5jNb1Zr4SIYR0szJJjbK51epr9mR8paYiauWz3M9Pwk9rf1XmRkESEcWlmqBlMS7zRVdxOCx03mzssI5bKgrYqDOtAYU6Eqbkqd378YBryse5V+k5aMhmCSjKPxjnV+gr6fNqziSqETa0k9YtdWDnnGUDDWlVJDPxFuXaJ+VCsmyC5kgKMLbcA9XrhQmygVV0wFEtLnn9FseS4quL1SPL05A35DPBF+tFA1MsEfFWplBEAeDgYyO/TLYhnGDYl9WyhH9haMBY8tfPjzxCMZtQSQWRaSLPm5mvyXMXGH0FhBa9HKHo+JicnUS2X4bPhmXXFro9/JL4n4wgIvLG5he1mE306JeU83bMzwI/8+E/8eQuA3d/bHYHdEdgdgb/UI1B0MjhKe927nPc5MP/k4ZpYpZboqCjsLtZD7ImqzS4FAfyn2BSLmtJBUbJ31RFtuTfEc8tDvNh2cPLhD+DBhx4Q9ScFN4NhHxfOXYDj5rFvpowLr38DJTeHjz/7OLZuXceVP3sTB6slHN6zhMrSw1jbWsaeDz6C+fvvg0uiEy1tBVSlWi/Er/36r+LLX/oa1ltDxK5GKRDwIrhTcF0BOKcnfOS9LKrlAqZrVZSLzJrPCfmf7oM8vxSKJQXUmKVamAQzaqkKfOHKNv7ja5fR6w4SQFeJZ+yXqUhCShfjsqI1jv6duiyyn8veNPvPSmAXW+0ByfgqKhHHIMHHTQySAMAZeIUSPvK+k3h2qYSFXASEJHH1xYUwGAzw1Rdexb/4na8y4UxA2+FIqbt6NjBJdRRgCNHa5OZKbB73eQpCgLKXRyGXQ2/Qk31fzsJGGDBXycl79eOcWHuLwtlhC1VBYLHXNSIPcXwyYhPWPhQeUUjCHhZ7yix1pb8uwKqLCT+HInOCTQQIgXvOrpXOCJfqPa13iFfzdzIZTBZczJdclL2s1DWSkEwwWQBa1jN5sPvOKDUWl9QX8F50wxjvbA+xzPnB7/M1Xb3+e6fKqHguqnkCx4wgZNRaCfvuOwWUa0LGnyi4onJurK1i7follKMBFipF7JuoCIPQE/9tzcPmtay3R3jh6gpuNnpiE77SGmJ7wDMbxNKatZONGuOcEMdO30erH8DxytJvR6TCpv6ga2pQJQsSpGUsCOugwWikvyv211nE2Sz+yodP4Qc/8oAI4dgPZu/dN4IjPr+jiAB3KHMlzuTx9dsdPHf6ZgIAW+dKzlHeQ3GBoeuKdSkyBGaNGDFxdSa2i+uGkK3NuUx6wDIP9XqtMledVvXAU/Jy+MSpBXz6UElU7QTR2U8eBVk0r1xF7uLrmAk7KMQRznSBNzZ7WGuPUDl1CnsOLOLatdtorSxLpjAjMge0ZBcny570E8UlgFGXQYBiZx1H3QEenChioZCDR9dW9v3Zw0ZGbZ5jEqxDBIIr6N/zWYgcPfGIzbj0yDmWMfojYDuIsDKMcabn4rbL+1cSkZecSPl6wyFqpSzef2QOL33lZbIEdgHgv9S77+7Ff8cR+KWfeFisBtSbX1VnXDB4yKR9gKpXeVimd4OLYciQ8yHiOEC1VkKp4KFOO4GAGy997QuiZtWGkOY4cbMlkKyWvOoxT3xUwV9lJFPd1xsGmJmcRI4bEmJZ8GlDQWaVZA+wKOI3ZY/VBpAcxh1HskrbfYbJE2D2wAY8jYipLeZ+SYtmLlpi4ysna14j4eGM2D63Rxm4xSrcvI9vfPNFTEzPYHHfAUzPLEgxNDO3gPnFvRgMRrh0+TJuXr8lamgn6iITDeUwXiySkZKTjZrXZBUQLJSkOSbgSmAsk2M0Wx28+voZuFkPea8g703giRv6reVlXFuuI6RFQhTjg089jIcfPImlg4fx+uuXcfHyVQxGZLJTJazNplwug2BIL/y2ANQeMxXcjCiV9+1fwES1jFqtgqPHjqLZauPyZRZbLEaGApgLiEkgQjounAcKH9hNJRB1syEJyMxicZKVz5zP+Vhc2Iujx09gYn5BrMq4MZLhpTWOKjCkGMs6aPfbuHztMj772V9Gq7mOOMrh9s11yXsme50W42TcM8+YrPs4csUme3l9UwByEgoIAJMpRsY7myMEijn+og4XFmUWlWIJlWpFmEq0qtizdw/W1zcwPTONPXv2yFXwe9wn/ZInn7Xd66M35CblyMYTO3m4fhnIeXA9X7Md2CAStj6tOtSyjswxsaLm/KZqlMo+Pi9izeFqM0hs93SzVsBGm/qSZ0bVAwvSoIUHjt+DQQhcW95Aj/beri8ZtvIS/DXaC4oFRyAsO1pzEHTWBpvOB7UGNS1KaZhS6UvFL7trntqRgzZ5tBfyhClYKGQxOzuFTLaCyxsjXBuUMHDyCJwMRlQeEhRlM4wvETJPl+pffZ6oQOHnGba2UL9+DqVyFa1+hPrGBgbNdbkP0wePY3JuDxwJ9ObakKNRD5ywjf7yJYxunMfhQgaf/uhjuOfRB3FtkMfvvHAZ22FVcyIyMQauDycaKQDcvIUj1Qwun/4mpiseHjg0K+SNXmkeX3ini824hIFkDstKIHYt1FQHdCdwmGUTwWUFywImCvSZJgOQNj9uTlQWtAkiMaVeX0bU3oTT20QOTczNljA9O4swN4v6cApdTCNwKwhDNvSayKCPMPbEGlvUFdphTpqaCoiY5q0iiHdgsdaqSD4Df1bU4qYtKqRDWjQZxwbz63bBV1Bk3Di167hV+CTqpBRwYAEAacKnLVStlawBjCw8IAxPm2UoTFCquEwWoExUZdwKWzXVkLa2tOnNSdu7bPYSAP5+/J9PvgcA8Oc+j3962aKfFgAeK+LsmMnKllL2WXW13K+0Daxt/Nu8yhQALM/EDrgprUzTHzWgAA9xshONm958HwvV7ASArXlVGrYXQo5pGuvrGusuCxIaF1TbVNexz6B0+BT+zrOPvScA8KvPfwE/RQVwclRWcNQ21dOAl8zWscQysUOV+WoBKwt4mImjiek2V3qM7CQvY9/MPAfJeO1QE+qDMp4X9s7ZOSkz2ijL0iBb8oxZ8BgZTM/PYrFYgC8WoXlU8wqV5RzaXvEwxJpGFd3ytjsQSe4XrIP6AQ+PPIgO0BoEYmna7DRxlQd2ASks4zeB2O6o9dT6PVlu5Hta4+lztvNLr8+egVMfKskNNpbKVuVodxZr0Zt62bQ9vIyXzT1NNcHkHXZaQBvAJG0nrcDenc+o/d0E6LRz3FyABagS0NWsZ2kSyrsGYMdfqHW6TgsFWY2ltb3O1BClc4h3vq6QbszaZ+eL4ow7brxZS+zak6zjZl20ALCAVsbKTu3ojRo3Dd6ZNdiCdHpA1slwhzJUGmJj8NUCgOn1L/0sqPphP4kAACAASURBVEJX9wbu/3Zd0vsxvnJLhBF2ulWvmuu1+4/96TtICQm5QCdi+jmWvWaHbTJfK1EZp+aIfmaz0skcM8py86bjobfgvv2GAZYtemzWSAUxtekiTbvUaxsOUbIO2bmvxIek+kqt9WOVqi7/Og9ESWLnWbaGgzMFUWCwbmAemyf7rLolUVFBhyMlEI4/u12vOGnZjGHjivEhrHl6fa4pSnJrbjexRh87A3grIWeHY4V8/rF1hzpo29xf88am+2rHRR+z8Tqh90E/lQypbYwmrSsdTcjZI/VzZj6NAeBx7IvucSaXPKlTYmn4WgWLfga+niUk2P9OTQDz+KXrIH1djW+xqn+OgdwXc8mSIyhzekxis1m/VIuI9aRRdPDcx5xdqmlZJNNSmYpiNucJ0LKuE7tK/olGQjgkoCvWf2ZuiMU1lcSMdDHNPFErZxyUS0VUKrSI5plbM6dJPuZ5htmEJAOzsUgibbVSlTEKwgDdXkdUL3S4EWccErT7zE6ORZVBsqycVZwM/ubf/V++01K5+/3dEdgdgd0R2B2Bu4wA946lnCtK4Lt9/cqTM/Bop5sjWMkCmDU6RQyq6tSeoeTmSV/Uzzqy/7P/GcQx1oIQv3uzj9PdDA4eOo6PPfuMAMUUSWxsrmG73sAgACbyDm5eeBVlv4TjJ+5Dc3sdzUsXsdcd4YH5aUwfeBjrfcA/vhcHn3gUpYkJ2VNE/ON6Anj+xmd+E6/8yZ9ifnFK6hD2iGtV9oBJTMqiVixieqKIfEnJSuyvej4tk114hTyGVNO6FIf46AfsUjEqIS9RTJvtLn7v9Rv42rmr4mjBvppevYn1MGCq8rW0hyvuVgJcqsukuMLwVcWJTsdNe2PsTesBZ5QQw/S/RWVJAYlXxBMPncD3HK1gMRcgE4YYcK8e9NBq9dDYbuCnf/7fYjCkY6KHzmAg7yX1t7iI8eVisQimpTf7NO3+QHqItGJmVq72kixBXsUSmhXsYL6Slc82iLLSjxN4z6DL1uk6m3HlHCkhG9IrVJIW92++n7jVMWpRCGxa4NCyebqgALDk6tJmXMQADpa7IS6a8yRBZgGAHQeTvoOFsouqpz1Lfj7Wmn5eRVcFrySijUw4QN7NYEDxVwR04hjvNAa4vR1If1RcCpn/7Do4MVtBzWMusIu5/Udw7+NPYf9jTyIzPYu4UJFabRCM0BmFkl/dX76K7S//B8ysXcRCtSI1LK+RPW6+1416Dy9fX8W1rQ6GoSpEbzWH2O7rGYXgYfqIJT0oUZHRdtnF5NQs8sUKVlfXJBKRYK+oZiXij6I21kAa6cfc6ULORa1cwvTMPIolH++7/yA++cR9yDpEvwm+qyOjgPZeTsVg/Fwk5EUOvnariz984zZWVuvy2km7gXPTOLoRN9A2oKMxmULKVKcaPTua58EIO4QsYsieyXnRnIm0b2IEAASA/RyeeWAv/vYTh9BuNzHoMF6SrocB+pcuw7t4FhOgKwxwoXIAZ1a2cHVtC+7SAVSq0wgGXfS36ghiF8VSUUD/brebHD7E8lzIjH1MDhs47vZwrOJhwc/Dy6oWbDjSzG5aOhv6pvRdidrkRdBHtfiYpMrnknOdcXi9EbAVRLjRi/FaP49bKCJfZN+fwq9YBGGsqw/tncZ+P8CFMxfRHthu6+7WtDsCuyNw1xH4lz9+SjdU8XgwLCBhXrh6qOYyImreLJxsXnJPPT8rizEXeKpMeaCUBVDUoNyU9CBLi2ex5Q3UcsoyqtXujYsrLadomdFH7OaFkcKHmf79DhdfAQ0jFMkiK+jB2B6OQ1nLtSkkoF1/qKAdLWXzPjyCrnGIrDBiqDrVZqvaCVMhOtIF2/OQLZQwtXgAM3uXBNx97bVXcOjwPXIgXq9vYW5xHyoTM/DLVUzP7sXE9LzYTb9x+g3U164jGnYFdGPBQ5Yb2drcSMSaRHJhmZes1sUSop730O31cfr0m6jXm/AKRfi0IS7wIK/AIoumfujg+vXbuHrlKj7y4cdx8v4TCOMcfvGXfhMZt4Cp6Uk4boAoiDBRraBaK2BzYx2dVkvAwenJGg7s34MDB/bivvuP4+UXv4Fut40DB/ZjaemgNAXW19Zx4cJFyaugVZhkkopqUO2e5f5FgeQca9au5utKM4izQ9Swer+5cZXKFRw5eh/2HzyMYqViLC4tyqXg5DAaCgD80isv4fd+/zcx6NUxGjloNYaIQza5suwJCXBdLBREZZzP0mq7hlHk49yFS7h244Zac5BJT1Y8LduGAfIkLkimBJtaWixSecr51263BAA/fvw4KtWyzMtmsyEsvaznYwgHqxt1NFpttQfOFZAvVlGdnoVfnpTM2xHZawQGOZuzWtQKQ5GbN58Tbsli5SsGzgrGxkO4UYdVoDa9VUYgPyc/axpMUiBGAQpRGxO+i4hEgjiLMJNHAFrPEPBz0WADb3UNXi6HcpGWJQNRUXPDF+WxFD9pe1+1ztNGplC/EIHAJHNWQniug5zjSYFXLnkoVyuYnD2AK608/qyeQ9/1EPLQIV0wByQB0vY5S1ZiYgPDrGOg02qgU19Fe+WKFFnMeFhfX0Pca8Ar+KjsvQcze/aLBQtR+iiiCoHj1ceofgvh9YuY7tfxySdP4sEnH0WnNIPPf+MirjV89EcEgIFelgXoEMVRG7nGMo5Nurh65iVUfAf3H5jCocMHgeklfP7tFtajMgbgvczL/ea98DMjGc/IyctBI8NiVpTtsRY1PDyM+DxrcTEKyHKLsLm5gqi3iai9hsmSi317ZuGVqoA/ixZm0JUSyhdldTzqIB7R0lyJM3LQEKKNHlaEFGDpq2Zl5kywrD4tXrXBHZNZZ+xMSYbRNY+loma98SudQym/aRr7WlAaWgAtlUbM9B5nBfLZTVQ/5rX4O6qs1KastobHFo367I8tpUX0LqJa/Xn7u6ZPquock3MnfeBEjjPekoRqIs16Vyyg/9mTM1B4+7v11caXfvN38E9SALC+n1mbUgAF39E2si0YZcFufW71M6UhnOS1jDrXMnvtp0//bKIqNOoy8nZHdAIwFlXSdN4BHqTBEMuSTE4RSfWvVt9KLDBqLmNznbaGVjBIL6N4+BT+7scfwzPvgQL41ef/E37qxbq+l6hHFRaXz6g0bP13w2y1NsR2qbKfUy1nDVBiT058TavCFLDO7jE8UNv7o40CK5RPA3DJ50gDUykQK/1MqBPq+JtsWNDySw6kslfnMbuwBw/umcLS7AzumauJbVu54MP/iwqroxFavSF6gzYuX7+JN5fruLq6hvObPck256G11R8m9z2ZCsZCSf9bARQBO3YAdTJqAuqm1JoGvNLfTV2AYd4L/JGyY9b7mdxatapPkSJYa+nd0b2a9VG1kJPn24Khdi20GdqpVzOf4t2AKffTrWYXneFIcpnSX6Lws/PKAMSJ4m/ni5v/TsB9o+bWeaPzSVS2dl24i22+QkJmtO3zxZ+Tvfjdc1dZcS5830OVGUm5MQD3LnA4xQtSYMqMhbVAphUYiQK9AbrMVZIlyqzfEu2iZAFdxa0bg9YDmqA6zmJO1nxD3LxjTG1WtGnAUdWutYuJCrCfx8TJpAHgtM12GvS11yqWw1LPFFA28V1mUhuQe5ytKzMpTVxKfUha/rbaA3QJdgoo+O4H8G7gu5meCu4KMS29GOgYseFm/z5ZX8Wuj+OnzTgBpdO/a+e4TqVEbS3XwAYpo1R43iJBpFjDsX1zODRVw/6ZSeyteBKBUvbSpvXfYvJ+27+OMRoOZUzajTrO3d7Aza0tXFurY4OGQWKhOMKAtZB9Ui2xIxkGEmnHNYvlqsk6kDBHzD0yiloZy4RYojWVFQfb7wlhjPW0KHjG89DuYeOnQi+QNoTGWMosT6qyEUtoYzUv8RWmWcYznLjVmOYmFbZVWj0bhbzOBWPZbYgSWttQMWQaSKKCSZ5uAYnZOOvQgtmq8o2Cg+PBxiEBeL12nqe0IWlz+qSWitSxSRy2jDJHbe6NzT4BXxN1It+P1OaPn01ifmgdLeuph3IpDy9DVTOVQMwgVrcDySvMKPGIv0lLQ57Ve0O6cenEVAIv7Z81poRuQ2ym0baadtKf+MEf/vNMuN3f2R2B3RHYHYHdEQAkA/hQzkH+LqS/f/X4pPRfCBwyVoAuSQK6ss/q0pVPLXb5l+y1CMlfHB8y6McRrvYCfHGlj8uRh1Kphh/4gR+Un6GTWavVwPnzFzAKYhzcs4hs1IJfnhBCEuuAQX0dB6MO7vViVBYfQFyYQ9MbYekj78fEwpwxVWKfyxMl6Gd++ddx5eybuPfIIuYXpjDFnmiOXYtAMnSzWV96l8Ui95wswoh7aI4WjuJSF4R0A/QRC2KaEQCKikL2pJiV+ot/8BJOX74ltru0n2ZEmNarCrSaLUuAPN3f1ZGIeywdFYXgaMh/0rehClhqK+5t6rSlrDlbs2pVLypRx8XDp07gB05MYr9Hp0pX+j4EqeNhF41WB3/vH/9rUTHed3AfWr2e9K8KuQz2TFbEZa5cyGHv/JT8zrkLV3Huxjrafd5H2gc3pQbT0pDEy/FZgVeyOJFDoxOiRcdHn0BpFo0WnUWA2AWIJ5IQWCFRQHNADCFSC0vJfR4QeM1JRCHP0pwnvpvFbCGvGcCs8zJAN6B608H1VowLWz3QVFN686ZNWCtmsbeYRc2nza8C1UI+YA8tU8B0tYa4twVnRGU1hKxM++rtMIO3twbY7owUmHTYj3RlLI/PTeLUAw/gwWc+jpmTjyE/PYvCRA0jJysEZ0YeXtvaxurmBrYbTQStbUxcfwPTp7+OiZIH8L0cdfG7sdHCudub2OgPpQcsjueZjJCj20xxY4yHUYwTwxDxBGeLcSji92Zn5xB5ZTkjHLv3MEp+Fvv27RPyQaddF+vsRruLrWYT7XYH3XYf+XwG5fKU5Fl/7KnjOHVoAZzejMhk/5lxIOKg6aqdDx36xOczl8cfXe/g9/7sBpbX6xpZyLOJZNcyZkhYDErfN2cosXg2ltCq9tXa2NZt0kk3cWJW3a4uPJYQQZBfHQBVqZ/DY0cX8PeffRQYbiHs95HJhHCHHbzzlRcRnj2PeT9Goz/EzclDWPEqWG910M4X0Mzk4AYjZNpNlPIkPzAbuyfzWIRXpiZlTcu4lEpvGw/7Q9xTyoultOZLs+alwlndd3jNqoyXjqCsdcRzlGSq5yzrgkhiBEH0ThDhZjfCN7suLscF5DwfpXJRRFd00aEobGmxhvctzeDC6bdwfbmRrBu7G9HuCOyOwF1G4Ff/p8eErULve8ew1CQTgNuKCYuX46Q0LzKgClQPzASSVNFomwD8PbKB+NRR0Spf4gBo2PCGjS9gIS1EaHvCLACECDKhLA6D3gA8rtKywGXWcJ6ALkFBtRYjY1nVlGTJaJYk802ZgRtlyCYjoEHWlQsJpaUVVkj2ifr0j8LAZCiEwkopV6vIODmUJ2ZQrk2j3mhiMOqLLTKXLX702ytr6Icx5hYPYGp2L1yvgpmFfSiVa7h96zouX7qA1ZVlGTNuzn4uh1KxIAsaLb8I9tBiWBZqaRS4uHr9Jt5++x1UqzXk8p5abufzUpxZ1QiViASz2+0uylUfew4cwFY7wC/+4m9hcmpBrFaALgadHiZqZJ0Z1W4YYdgf4OTx43j/+96HkydP4MKlC/jiF38f65vrmJudlr+bnKjh6NFj8LI5nD17Fmurq7LoiuJaiixVq/L+ELBXcjxBYEWcGGaf5ZyR7AQqr9VKOp8vYG5xLw4fPS5q4JjMNLHJGAFkoPfb2O5s49d+49dwa/kCstkQvW6IbouqVhZebG6MQPyNeSFFvyxZyMN+BtXJfWLHfOv2bVy7eRN9WqkYAgMBYM/NS9OMzRYyq0bRSDY/Np4nJqqYn5vF9PQUer0OhoO+bOb8Hu/RcNhDs9kyVs2aEUvL5xyLW5+2NVlEYo1mQDPWFpIRmBVW1+rtVclfofKadikiVpf+IxtftH2zDVhtuo0bsqYRbsDhXJabNxXzfL+sKMPhepIrwXrm8uVrWF1ZQ6lYEgC4VtJsFG603FBVpzIGgKU5aTZVMukyBD9FAUwAmMy6GHmnIONUKtHmOoeJmSUsjybxSrOInushyprngVZ3cUbAX7G5FctEAliq/qRijQDr6kUq2/PY6gyxsrKC7KiHuYV5LBx7CPlSTcEIWtZkfClwHQyB5jrCaxfgr1/FE0en8fTHnkTpwBG8cmuA59/aQmugQE83X4ErCuAW8q1V3FuNsXbhDbjxUIqce+89AmdmCZ99dROrYUnU/VSLSxMtHiIfD4RpOYx1TjLrJRoN5dllIUEiB5uVVGaQ2caDAIu6dnsTYW8TYXcD06UCFufmZc0I85NoooxOpoIeaDvCpl8gOc6ah87pTxujrDaXJQ9PC1P5d3O44foqjgS2qSjrJ8kqfC7USpWlINcRHrSEEGB+X+w2LWBrMvjMWcMUjiazb0cmsNjLWMA4BQxa0Mw2YuWHTJPWgmMWyBR7TR6yEqNGe7hRjgM/Y5JVuQM4FbDZNs6lyFUA+Oef+O4DwH/42d/Gz11Oqe+MgkiOZKnDuRSfRumW3jLV3unuAHDSJ99hzyz3fgc4pUfAMago9uwWsDLKq7HmcQySJSdgWn3yf+lcaX1BA/SMbTgtMzqtXBP3AQOgFI48iL/3HgHArz3/HH7qpXpCMCBgm1h5miN8AmLLs6DfFZ6rBYeN0nAn/CfPjAXGzD91PdWRU5eP8RjbZ0zGzVrJmpubBnsSm2z7PWkypAFgF3NLx/DsvQs4sXcWh2dqmPX/ogDN///SNB4NsNnYxuXlFfzZ22fxpYvrqO9AQe/IC7fEAJ3sd2ZF68Otc8p+FGHTv/uLxCohm6Qty21GtXlt3gALgsnhVfacDDKFe/HXnjyAh+eKCnqlX950eOx9ugvcO/5p+00qpIMezr11Bp9/cwUdC8Ia5Ca5r6lnO2kcmVdLP2dy9cZuVtYlq140zzCBTgukvmvNSAHAZurJg5smu9h8Y43DyOLeRx7Dp5amsFhkvZVMOP2X1ACkP+O3mikCSrU28dqV83juzAZ6BnlL9gBzM+XZEABX5R2JAjhFGrH7gX0vuzbKz9osXTLqU64CVp2o76cfXrLWzBhapaUlH6Uz5TPI4/0PncLjR2YwTWLFjps/vn3jkUjPzTt/nHOij5vXruNLr17FpsmRTROakimesvC391PWxUTueee+YPgAdxBsVOY7fm7uVADramY/n6r+VUGd8Sbx+MlDeGDPHO6Zm8DeWkGUQP9lv+iK1MV6vY4rq7fx4rnrOL81EGWR3jYDyJp/tzWLjfYRy267zhpr8DueC+MYr+Nm96bxWioW1vweVRmGVLpT5W2zmZP9mc1aWeiVkCZjKWuMgr5S9xtiFWtFutLIV66KRx48gYdrVNGkRtne1B2xHOmZZslH49/SOba9cgG/f6UtUSYsdKzTkdQPorKxWfac4WohLXu2AZ15NuQZzza3OUam1y/PP88WGs9D4g5fUx2YVHE8QKa8H9/zxBEsSpM7VSekagt1DFA1DD8TVcii6hECNZuM2mzjGt1ubuPtF76IP7w5UMDczeLHf/pn/stOyd132x2B3RHYHYH/ikaA9s+H8y6qd0Qj6AX+i0cn4BOgIZnU7FU84xfo8mF6NiYG1xAmqaCLxW63E8W42OrhxbaLmyEJ/Vk89r4PSN+vP+jg/PnzWF3fRMkrYM/cNPbvn5M9Sjo54QjDXh+5rRVM1a/i6LHHMfIW8M3zZ/H0f/ffYO+xI1rnkISU9aUe+OZXvohefUPAs3zBF7EAM117rY70bl2vKKIJP0+QMoKT9cQBgyrYIOK7OpLtK5FlVHSyJ8N+YQ7Yavfwf/zW87i61kZsSOkEnbnXcW93TXyQOhspOMQvCoTYH0kcy5L4KVN7cX8z8Wy0nNX4NRXkiErV86TvyvrjyOEj+NHHl3CoSMI6Y+D6sl/S6vi1N87jlz/3RZw6cQ9OHpzG4YN7cePGMra3WlicLmO1MRAnyNmpKtqDEO9cuo23rq5gux2i6HuS+ytCJxNFIZGHpibideyf9LHeDrDZA6plH8VCFkEA9ElupSCBc8KJMVegBbgSqEXlKnt9hHyWY0slLhXiRhzFTNqsi2k/jwkSEBBjGIZoMoYizuFcPcTZzQ6KrhIL9Fwco1rIYm8piwlfawPWIGWvAD/nIcoVxcY67KwhHw0ExCP42wmAK50Ir20MVPzC3qLjwM/mcOzk/fi+H/kRLD36PuSmZuFVJ6Rv3B+FaAchlrcauLq8iuX1VdQ3NtHv9hEOBig21lH/+vNYXdkUwRbdS+hc0hrw3xXcZ5+O54XjswWstfroDrXJ6rha44xbPCQBqpU1yRbsz/eRxz3HjuKhB08h6HVw8MB+qXnr67cxP1FBEIfodVqYqBUxWfJxe3kNZ6+u4vZmA0cP7sPHHj8q7p0kW7BPyJ4cX9sFM6BJrqMzZAQ3n8MXLm3jC69eR6MxwLA3wIiOK31aZRvCuolgidg3TKJ0tJuROOwkDjomlsb2PYwIivWujS2i2IS4B79EgOY6OHl4AT/zfU/Bj7fhhiPBWjL9BrZffhmt029KTvTmMMSN2XswnJ4XkVM3dlAPIjRaXdy+ehUlz0e7q88F+6TsnZNgyHgTEjdYo5Y7dZzK97E/52DKzxug1zogqrCMzrD8ffaQ1QJbSZGMZ9HHwvSojPtgEGXQC2Pc7Mf4WjODy1EBXrGEYqkgP9tp9wS8f/jEPuzxIqxcuoJLV9d2AeD/ivbR3Ut5D0bgF/+H+1Eo+mLPSpDSGoey0U0AhBIBWk+QSUzuBjMUqDohmGL1amLtnKfSDegNaHuhtghcoB2qgcWWlwpYtZjgfxMAlh6U2DmrDQDXq3AUoeDmkSOITOaTQwsEMp31ICuQM5sF3KqMfQLtp9u9IbhIDGktwrenApTNAlEaOaoQIajJ13G54GjIvNiUEOTzygKosCDwir4wqsiKp688QcZmp4d6o4OsV0NlagFeaQpzi/tRnJiQa7518yZuXruGXrslPviVEq2/NLtYNwjNxY0yDprNNk6fPiMFUbVchSsLqdpEc2MUZTRtSciIIWmNmUz5GLliGa2+g3/3uefFliEc9REGDSkcK2UfSwcWMT01ibNvnUN9o47jR4/jQx/8IFqtNr7+wp+i2WwKIMqMquNHD0secLlcxqGlgyhXKlhfW8Py7duigiR7TIoCgsAuWTkEl9kApd0Fx54NBS7WBBEJAFOdrVaDMWlmGRczCws4dvKUWAETBNza3BSrYnYOCQD/0Zefx1ZjDTnPRb8Tod3kfFNVYy4Xo0AmnGQveBj0Y/R73EwLyPu+2EJst5ro9fuGya4KXNo+58QGxUG3P0Cz20O5VBIguVCgKp3f4waqdtfSlDFNJdo28/eEcS8bb1abS1QQEChzshqWIc0cBfJyrrR2cPv2Cm7duCl5wrz3VIKzsOXGywZhZH5PngFbmYj9i2m0WatTfo/KazbFWHyRScnGFlXOnD9RBm++eRZbjRZKxTKKBQ/lIll2Ctor28q8Jv8hKgR+BtO8FhUHFcxU3JNAwUKN91pV834hj2KlhNr0AWznFvHSRhYdPulSMIvfDEhwY/NXxsrJIMjwUMLcEg5miNbGMtYvn0W3P0S+NCFZDcPWppAtZg8/gChXEPZbTiZ3AaE05AZwO1sIr5yDv3oRDy5m8YnveQoL9x7HrXACn/nqVWxSUEu79ywB4CEKQQt+fwtL+S66K5fRbW7hyZP7cewoAeAD+NzpLVzv5tGLWOHSkoWgbA9e1EeQoRF0VizvRKlLMgkbuWIHTSH2COGIJBEeGMgQHaHV2kSvuYKwX8d0uYqD+w6iWJrEMFtCxy2j6xQEAKYyV4xfRyHiYCjkAhYpLu+R2PsZsNQ0QI2poWQcU13I+yeZIGK1SSahMmCJ/pP0Ik18Xg8toM2hUprzO3JDbfNfDkep0FibESLTQ6w1VSGTqB7ZLExZOSbN0GS+pgAxoRyOZU7WoVwa6YoEyWy0FpNS0Kb2sQQAFuBUFmk88syn8QvvAQD8B5/9bfzspbHq1/SRd0DS2vtOwJ+dymBjAW3Bb3nSEgtgvTBbhNvLvEN1af8yBbZb2FOeVX109Qm2IGgKoJYGsQGA5f5ZYMeqlWTPSwMXCosK8GLVg+bgyV8tvscA8P9qFMDc4yMDpMr8TixHje2mZDBaS2QFgPnHEgd2qp2Te5S2JE7yWo1q3SrxLJ7BddjUATrWekLUJVgHMg0AJ7BOZR+euW8Bx/fM4p65GRyZLaP0F1X2fldruRijQQdXbt7Ayxev4UuvvINLchA26lN7bWmVdBphlOsngcfMRAFXDHCifRTzpewGAdPIcDbzTAF3u+skFaRhO2Xg2Iyiycfwc3/zCTxe/q5ePEarb+Af/7uv4k9aBnw05AZpEhk1qt5chVq08WKA8ARdtA/dWMkrz7Fd2tJEhJQC2M6dNPCZPOKG2GKBZbX0Ml+VY/jff+yjeHZCAaDvzleEjetn8C9//wX88YZaDb8LKDX7tuzdoYL+Nj8+rapN9hKz9si6ww9pgSazjrMOEEwzIRjogV7/Wl9bh/7OLF17vdLcqB3FP/jhD+HD03dQAv5CQ9K7+Rr+0Wdfw2WTyc1zS/orTfpIprjdEExT4s511Py2AfAsIMk6WcfZrBYm1sEuPaoA5Y+42H/kMB5enMWRuUkcnJ3EQvG7ee//QsNl9psQnWYd79y4jTcuX8LXb3TuyJpPiL4pJYLcY7snirW9WQfsvm9Uq5oDbiIvknxho5AwhDVp3Jn7ZZujtgFm548CpEp2s9nR+uF1jrEG5nlVzPMMOVFIt7X78NN/7X5o6Mt34ytGsH0Zn3v+VbzZ02u2mcyJ96DpPspeJ6xZQ0pKHnhLwBg/I/ZZkR+9Y31NqaPNbKsdfwZ//5GpJUBctwAAIABJREFU7+L6EWLjna/h//3j81gxucZ/42//5HdjsHZfY3cEdkdgdwT+0o7AgZyLPdmdfhbAv/nAjMQ7FAjSGNEFQTVfCJKxAF207hViosmNGQVAN8pgPYxwdruF010XW7mqkPkOHDiEjz79EbzzztviOLa93UIxn8WxI0sCzIXDocSTsf/pU6QSjlBeu4LDM0vodTO4snoTD/3wpzF79LC6AUpeK134gPVLr6K9uSIOKwXfR75UFnAymysj52UlDlCISlEkogk3n0dA6+NYXQ+5P1MFSzdBZqrKnu5mUV9bk+zWf/iZ57DeoRMWs4cpyBiKgGY0HAAU8IikkSpp44xmXM7Yq9CIQhMTSII8+3wkOLHvat052B/LK+CrWzGvj70PR4Cs+48fwo8+Mo/9HqPAehLrl8+5Epnxf/3r30GjG+Mj7z8FZ9TE3vkqRlEG5y/dwtx0EZvNIdx4hGqlgrVGF+9cWcbFm5voDiL5u1azKf1X9pRYDUqPPNm5IyxNFbDRHeF2k+Ap0UP2JxW05HWRtMU86T2lDMp5Q3RO7LCZ9auKUM4V6cfSWcZxJHJopphHlYIUWkyHI3QYL4Q8Tm8M8eZGF6UsVcp2PIBqwcH+Sh5TPoUu2osqe0VRALPf53sljNqrqErvMBKL8bVeBqfrAd7Y6KHqZUSFPLewiE98/6fx/mc+Bv/AAeQqRbEAH7JPHwGb3S42t1u4dnsZ61tbaG1tYtgfIkPxxXCE/tY6bn3zK1i9cAFZEY2rg5WQXemgwvNLBBSyGZyYK2G93UN7oERyhzaFWkxpnqz0OP8/9t4DSrLrPA/8Xr2qVzl0ThO6exKAwQxyBgGSCCRIMUuyFa2VTJ099tHKCrbWlvasJcu2TFvSavfIe3SUvEtR0FJaiZlIJAASJDAAgQEwOc/0zHTOlavee7Xn+/97q2qG4Mo0e0hK7iLnzKCn5/V79934f4n35SKbSqHhRJAsDGH/TTdjYmIbwkYN+Wxa2pF18B0TI5hbWIYbVjAxPgKnUcHK8jouzC3j7MV1tIImfuZH3gb4DaTSWXFbIS7CHOYkc2/jjHIEqo1A6vefPjKHzx44h8XlFVTLJVToMtkMRPzAmiCV0uaGFecwpAXrImPPK2x/2T4qC1J+F2dUOnEKPqL7YtbIGXvHfm0JgHu2DOHXfvhd6I1S4OYLZlOam8O5z38Rlw+8jP4kECZyKO+8DXVac4uS3EW55mNucQWHj5xAlaAxsaCog0wqLRiJ3aOvl4qCCxWaRex3S9iZjqOH1tA+vTUd5BiJJfhLhyRM0Je1YxEZioiEan6C91qz4ofD3m8B9RA4X/Hx/FoE5520zC90GhDnmmJZxvHwQApjPWmkXQ+Hj5zeBID/u11xNx/8v6oFfvU9A5KHOjI6hGQqqYpVZosS3PO5UXAZAW8mF+Zk+qgxf5UWU2S9CNuGil9mvnLDQu96nYQD+JIBQRtfsQo2dlScQLi4E1glI4n7G1rF+q0YerIFzE7PIqg3MDzQi/6eLFphA35gbA4NRTrw+d8qRSVQx2D7WpOLAmuZEQTMJG7RBkvVmqpaARKZpLCDxKYhJIvFVQA4lkKUDDYviWyhB26UYKKD4vqKPCsVngQU5xbXML9chpfuR9/wBOKFPvQMDmFwcBgri4s4fvQo5mdnJSc57rmiMGWNiwBdNOahXA/w4osvyYKRy/WIdQR/qaqP98uw+4gsRJS9chvI7NMW/RJjcTSdJI6dmMPyShFzc5fg19dw60370NdbwODQAF4/+Dqmzl9Csx5g546dSCdTOH/+vFpw04pmxyR27poUsHjq3FnUGw2kUymMjW3Btm3bxDblxNFjWFldMQoWWli3BD8Ty2eHRStXgPogoJ2sL+A8QXp+X5PvlMwmCq5jcezYdR1Gxrbi+IlTOPTGG0hlUkhm4mi5LRw5fhhcNATsbDA/10OE2aySiRsqoCyZxFw+PFUgUykqnoy0k6FJeMdC1G0xlySqKgDHxdSlOUzPLYstdTIRF6CTmQHKluciw36g2RdaD5ZdkG68jJKgnSvGzaNRXkpRmexBMuF8tdc8efI0qrS0SXhtsFlUwGSpOSEClwCqrtmiUDD9WIEkY6nbtnfUYHsqiQmcEOzju1OmIvDGm4dRrtZFHU4An6CtsrxcQ3ggYNmmh6l9qoCAbEs+NxdNHi8CRKKad6Y22zFRfxf6Ckhlh1DPbsfL8w6KfkssoAnHcExRASzgTIQ21UAz0kKNICc34bSZqZWwcOGkgNX5/mHkclnE2Qa05YkXxC6HewDaszuSbcw29xFvFFE/fQTuxaO4ocfHux+9G7v270MxPog/+NJ5zNaYKR1F2U0hQiC3WUKsto5t7hrc0hzmLl/AnXvGxNIlNboDnz7VwMnlAFUqfbmpoGtBswIvqCJ0kwIAV5iFFjYRNOvgnMKNmMUzm9W6MExjHp+d2WpFVEtzaNVXkYklMbFlEoWeIfixFMpuAlU3hQrV1S1eIyY22W6gucI89AjRg3MmLTtFiahqOpshyW0Qf7ET8p1wpMmRkUQXk4lINT0tBoUAQ/UIC6yiSld1iS1mKwDbdcawmaOGXceNl+YCcwwYa31zLBLnA8FuLSRrivcGOOm241Xws5Nr2FbOig2Vzbq+0gK6GxCVYWCBP/mZDm59x/vxO9fAAvqJP/9/8JunDZgulkdXausUzNE2E0tnC37Yar5RArbBjLYfT5cCrAs8fqsF+AqtaHfkcxdSI6p6a6faRoVN/VjAeX0vVslri8ZyMBCFslUZ6fPJDCPPY563C8C6phbQT38BAgAb61NaV1vwjYdy80SGgGMBRO0PkoEsWUj6dT346TuxYFQ30KQ2T4bya9pS7Wm1BSygL03TdQBRummHcSrf3YphoC+H3lwWW/tH8LZbduO2we+FQu+/agt31TcFWFmYwSunzuPls3M4vbKKsytkzhiAgmPekAS0YW3/UADY9iUD6ema0fZCNWoxAsWGaNRW6Jk2t7ZNbRazzFt6oIO3C//hl9+NuzvO9f8tD/gW/2YVTz3xZfzRS5dU8WkKJvZZ5EBtVP3SZ6w9tbGx7wYDuy9uh6T2CQNOWSWjBcEsoPwW9n7dudHWIt5g0PDGH8Inf/IG9GxQC7QvEy7iLx//a/z+mbrp2l0292bPYVWFAgB3schl3jFzXVud2XV/ql7VfqRtwp2gRYY7meUyDM0c2q0Et5ey05PssSIJ3HD3O/AvH9iKwka2xfwB/I9/fAgLXQQRnSM6fV5vvTN3t1Wm1lreEFDaRBxTlJCr2IlIrPbMnNQmsBhiVTqLsUwaw4U8xrdN4p07BzEY/+Yi8EY+9kZdK2yUcXFmBm9emMaxuVXMLZew3FWztI4jovI249uqvGU+NfMGz1dWOd+xITcuGoYI2T107DugWvWtLKGFkGnjIsxYt8+sfdKsc+L8rM4k/ERH78NvPzZ6BfnsO26rYAlPfeFZPCcpB7px0L12B7y1pCs5E3ftJ2yBT/aBdiVsE5a6aRva1cQqr60g13+w9d4P4KPbN440wWsGy8fwF8+dxKIbkzu769FHv+Nm2rzAZgtstsBmC3w/tYDl4Fw5016bO+TP6nEj2Omxlnrl56/fOYo4gSk6LlgxAmiNqjUSrq9Noh/i/qVnnLLfwky5jpmaj0uNEIeqEazEyKpsIR5LYv+N+zE6OoyL0xcl4urB++5CNhWVuL6QopY6a6811CUz3kdibQ17vRiSsT4888rXceuH343r7r1VQCSJ/oslZB1dOHYQbmMdrXgMa5UGIk4CacpRgwBeKo1oIinZvlrTZWVDFZe0EWa9gbbGAhJT7uOrArhUriGXjmKm2MDP/f5fohx4opaNuDGxlabNK0UQdKNgvY+1MNbdWLNg20j9jnU5RyNEVLVMEEkJVxITZw72ogCmt6Bk5epeUGJK6GrnRrF39yTetyOBnekQ2ZQHp1lBo1HG3FIRv/qxT2By+xDefd+tWFhaRG8+jp5cD06cPY90NIpmJCZOjazuXVxYw+JqGRfnVlGttSTez/cbWF1altgH3g+Bc0uK4xdG8zGs1ZuYL3Otd9GSCAieVTQ3lbUzCn2GU45k9IqKWyIcVCQgAHCLYKyPuBdBwnFFWc76ZU8ijt5UHM1aBQ06gLQc+IGLg3M1HFquIh2NIMUzmXHoyngOJvIJFOIaVyaxci2+P1W0evEs4mEVebE6DlFttDDXiOJoycH5UgDHb+D6PTfifT/0DzB2281o9fTCj2lMGR+73GhioVTG/FJJFb/lIhrVKmrVKnxaIjusLweoFZcx88pLmD30poozZJultSi69bFWxPqr54bY0ZfEQrGGUl3zkU1JTIQMrAezn1CUk6GzKBWzmTQmrtuPsbGt6OspiGNfmrXbVAKzF6ew94ZxnDp7EbFWHXv3TGBmbhm5LEUdPj751EHUgyYeu/9O7N8zJDVz3pv0Sca1BYGIdbxERiyySWb4/LkVPHloBqvrzBbWeCKKikTQwffGmnnA6JCakDTqlRoa5QoalbKArPLoXWczeflGZCHtIQIldXqMxKJIplKi1+KY8Khyj0YxsXUEv/ChRzHekxV1O99Ta30B/ukjWHz5AOrTF1CNZXGmfxzlbJ+Ax9lMVgQ8VNcePzeFk6cvCHYTjXtCkIi5UflvjibJzG7U0ReUcVusgj0pD/0eSQjqIMv+xT97FOBJjYtW9i3UebgWfgd9Pw1xWFxqtN4QhI6IY2phC9N1KoAjON5wBQCmw0Cz0USFltQtYO/OEckcHh4cRr7QtwkAX5slbfOqf19a4Ld+bDdSyZQClLIJoYLWgAzGVlQKNbTl4PxCBRuBHL+phdtWKItbIuGJrQKB4HQ6KdL8mOegb6AXyXRSrZel4BaFX/exsrSG2fll1OnS3IqgFniYXSqhXvcxOzOHdDqNkaFBydFLxpnrSry2gRZBGpZzG1WxruUGgyCbBXk58SbSSQHzlBHlCwOFzBTaSBOQJRtI7HK5mRBbZl6RSksXmcIQtu/ej4jYEq+gWS+hUSqhWS+jVl0VkLvccHDhcgnVRga9Y+PI9PTBS6SxZdukZIJOXbyIw0cOoVopihVwOkUQ3JMMpqNHj4oFRE+hF8lEBpGIBy+R1HwCsvK8FhLxFqJOAId2yD7txsyGRXINCAbGJQf2+IljSKfiePihhzAwuhVnLi3gT//Lx9FshBjoH0Qhm0GryQWlgtL6Mh56+EHcec8dWhQx1iqpVBpvvPGmbF68WAJbto5jZGQMFy/P4vyFKVSqVUTCBuKRQGzCNWeAbacZBXyvNpeU9r+1akXUQVRli2Vxy0OtEeIywdjpGekLBIv5rCGBN4JZskcj6Kp5qfyvkKwgkx0goKz8PYkFakGuamlVlcviGIayGLBAxEWP683Zs5exsLCODBexBNl83BCpPYoqN6hsVnGsbBqZGW3s0lSp2AGICI7arAWquTXtNyKg3tLKOk6fPoNoNCYKYPZ/AsF891SSy5JmQOXu+5U10djVdeYTbgybapMhtsvKAIxGudilxALllVdeEzJBPJEUANhafAgA3FVMsooLZRIqq0yM3Ale086aoKTxnoy6UbHO5rUSyQRyPQPwC+M4sOCi5EfgC2ipi3aEgLy1dSdri27rhEhN/pkA2qSp8mPywAkM89kJ4KpKVHOmqWLlvVCTnGhWUJ06idq5wxiOlvG+h+/C7bfvQ7JvBI+/PI/XpxsoO0lh1nlOE5FmFY1yCTvjRSTL07h89iTuvIEEh3EkRyfwN0eKOL/eQtVXm8BarYJmtQjXr8BN5hFEYqgxv8MJtd9ysxulfXcE2XQKKwuzAgqDdjZRzbmurM+iuT4nh7Oxka3o7RtCNNODuptCqRVDJYyiKWM0hqgTEZCbxcwGlcZsO8mEZK6OAuq0zrZ2y4QmRWVtlLb2wMcNvnZyo34Ra03Omy25L7FZtepRoxzhgajd10R9Y2WQMgur8tEAwFLP5sZRipRGlWKUOGbP3VZ5yX0wGqArX1PtdlkIpjJQVdoWWDBQpYKtRinGBxZAz2Tk2b6v4KCD2x7+IP7TfRtvAU0A+N8JAKzFWF+UtNpgNseSf9ZslY6KVsFWAyZeIXjW+aGdedyV2WIVZwa+fEuVjgUf+D02T1OGTLfq2P7ZAiocOcIGUGarVeBJZrAFJQy5QAvOBjS1+YqmH4krQAtITezDLzxy27XJAH768/ilF1kdN4pAhvWYjzyjRdyvst+0jgzftHvvsgVqK3fbIE5HYWjHigXwr5hbpYF5eDb3YpRq0h+jUaRjCWwd34GH9u/BgzsH0L+x9fXv7rYxrOLYodfw+MuncGCBh2tmVnaUZPZQKepwYzcnIHtbedaxWdUDp96+Cf5ok6Tky9ZO1xAorujDBhxxkMKHP/rT+PmNk+GZ9vRx5rXn8JufO4YL3QrCrrEk05a9d+uUoIPNgEbyH23bsO4X1d2P2mCgZdrYn2HGn8ztxp5WCDZG+dgGH82FtzzwY/izd2wo5NluiwOf+jj+5zeZ0aQfq6YU/FaKRp21QdcFOzErOGp5LUogsjsKcy2ba2rnkS5yjCXNWcKA4s26drWzeA3hwpJoHCeNd7z/A/jF61IbOjaWXv00fuaJuXZRS1fMrtz67nmovSJo8dBsbdpkFXkG89xtIo3kV3F/pkQp0U/Iu48iyTiUdA9u3TWJB/dsw429dIn5u/tprE3j2YPH8fypeSz4JAFbtbP2D33Pmj+mbayEL+5/9ItqRi9KYQuCtqf/7sz2LqW4jFFDQ7GZwsYdx66bAizr5GOuzXOqkj/Nrlt+vsTabL8P//7hLeLPsmGfYAVffvpZPDmnxVi1QTeEvm7HDYm56ARksG3eKpvaDNYrHEXsPKp7QJuDze90sePex/CPxskM3rhPuHoKjz/1Js4YwfIjH3z/xl1880qbLbDZApst8D1uAa5FGdZ75AwN1Lv2MNfq1hKOg+2xiADB3XuBLzw6JtnAUiaSMFPWDNR2V07jJnbN7kHofEeL4ZofQbkFHC7W8VIpitVIQjLguf/Yvm0CwyODWFtfw0PvuB892RQa9SpiXlTUdWtra5ibm8fywiIWF1YQLa/g0aEcRvu2YH5lGZl9N2LnO+5FKpeVeLyIlxZxyurFUygvz4mCsxYCcY/CHloPU1UMiUtjXYB12cBxwfQr1k8ocGHtJGjUxfKV9tGhT3CqJiR31n8ulZr4N3/9AuZLTQWzmAtm9ly2riU7CVNEIPDE+gWBUQoRLEjGvQfFNfxQ3OKwhmbqwEooY+nTuAAJyVh/PmuG28fH8Q/3FbAj1URQKyMZqaPe8PE3zx7EN75xHHfevB13792FFToLFqsYHUjhzNkFAZnz+TwuzS2I5TFdI7lur1WamF5YQ7Ghe4LhdAzpaFXewWo9hEcXJanDRnD28hwWij5imQKavoKErGnyfVPtyvtm2+XcFvIe68O6p2KNlBg3MTaCwXxm7j8JszPrluW9fDyOXDyOeqMuAi6S5Ch+eHPJx6m1GtwW9cAqBGH9KR2LYLLgoSfpak6t1CcIAKs4gqWffsbqUa7A2DQfmKmEOLAcwbzvYrBvAHtvugWDe/ei2dePViKOgAKQsIV0Locg4kiu7soq3TIZ+1iVeyL4K+RcA6L69RrWTx7CxRe/YhyECBxS2R0RIQ/r/lTPu46PaBigvy+HXDKFZJSiJFqqR7EaRtCTiCJB2+d8L8a3b8VSqYHXT19CtncEvb39GBvux9raqrj2DfX3YH72IibGR3H82FnEEzHs3T0qrp4DmRA1P4Y/+atnpG6fTqfwocfuRCoRk9hJ9k8h1zJ2Q/RbtHgGXM/Fl2eaePrYnIDerBvTDTSTS4sCnv2T4jvWCdWZUt3/WNurNRrys0nWZTSi2pmz5kdRS1PPHqy7su1CX38nkNxoSDySuAc4UaSSGWwd7cXPPXYftmdT7eifaHEBl577Io4/+zwyCBDP9uBM73aUc30SR5lKJkCMQGvRDr728qs4dXYKiVRKLaApPOJ91qpqQe63UAjLuC1axv5MFKMJF/l4BPGYeCLK2YH9QAUqBHap5jaxUhTAhDxf0PqdI1jr9DyPkbRQC0NcqAZ4dj2Cs35cspVjHq8bQbHI+a2Fm3cMoqenD9l8P4YG1B3nu0HyuVbrxuZ1N1vgmrbAv/rBSWVCkYnCyYUrTRhoALdkK0CAtXQ2I4rWpICZSZnoOPEQ9CPYxXxV2uzyv3mJZDIh9hCxRFSsBMgOqZLh06DaLkStzMVImR3cUJy9vIaLs+syYRHcyuUKyOdzSMUTSFBJG4vIQsXsCrfVBFlKuujR2oFNpCCHS2DFFMsFTLE5mwRLaCcd5YJBC0otTrnRGCLRGGLxtLDRBrbswOh1t6C0MgXHX0Y0rCKZzoolLO2dq/WKeOtXaxHMz9cwV/QRxFICmPUOjiKd70Ou0I9qs4lLF85jbvYSGrUK0PKxurSI5aUlpNIZxBMZRL2kMGh4T3TQJljo0tWVv3OjyImx6Qtjje9DC2tUa2pVml/nu3vbgw8gme/F2dkl/Of/848EZM+ms2L5Qstbsv+2jTL3dzdC+LoJcFxRNY+NjiEW9bC6VsTZMxfQakUxPLIV/cNjjE/G1NQUVubn4fjMpGVfiAtgyv7CtqYKXIDgRlPeLxlAzRbfbQvFUg2nTk9hebkIYtjJZBqZTAoe7aKl4s7NDzc69j2Z3429W7vmLEpCLQ6ZSFFdIA2wqUVNZVQxb4FkBd7kyZNnUCpWhcVEBbC1SRbwV0gAxhacdSqzUmhhUgFna8PLFUSUxbK4045crVAI8jDr+uy5C5jl5i+ZQjaTkb5P+2+y8pS5ZuxXu2wQpWxlDh7dOaxaBCJYShW0Aom0gWE/TSYzmF9YxJHDRxFPpgVspsKeWck2D0TYb1apYux9pQhmlBEWJeK17cpIcgQtS1jEI+uLv3p6B9Hqm8DrxTSKQYSpFjLCxFWzpUpgBfFakgHM9vONja+0oQEc20U6EW1rQVBVYrSMpgWKZnrzEJQM6mjOXcDa6TeRbSzhPW+7Ge+471b0j4zhk68t4sClBtZbKTAbJhbWJJuF7LORxmWMRku4cOIwbt0zjutv2AO3bwSffH0JC34StcCR7yP7knbPTrOKlpdCJE4LkwARv456jRuIhGy4MumUMFWX52fQqJXFxoh9IZVOoVlZRrM0LxvhoaFhGetOIot6JIWak0BdFM3cTmthlFb2TkCmG5mBxgbR9FX+PYFzWtuoqsUoxG3h09hBa9a6+VgFL1rwjX5JyAqS59YuexorRQNoSOHV3pGa6nJitzafVhEnRWxxeed1uOHr2LnqUFEVuQCmxqJaVT1qzSSqILH1N3kyXco7q6rXc64hbXStbG1VMAHgRz6I/3gNAOAvEgA+ZcYH2cERY3/aBQDzPkhKaTe33KphnRp0RNqijZR0ABPJMtZv71hI23dpjv1tlZlRPrMsbKajKwgnXa9b/mhzkgMZb6ralDmwRQawVT51NrsCTOh0KnOJzjWG0CKHCB3/qcl9+MWHb8dDQxvtadzAq09/Dr/09aUuJaLOE/bTsa++Ch6xBZluqbjt/t+qWGMJC20GzFXbJkOskK+SXGUmP+mPbL94P95x1z6864ZJ3D6Y+DsN2HzzhrGBs0cP4k+eP4wXZsvCsrXzsp0DupFP27fsOqKFF72qfL/JuW6rs83XbdMryKNOBjI12LZ20njnB38I//qm7IbvaRsXX8Q//ZNXcNLsEyxQZ1+kPoNmgrYB0c6IUGBK+kb7QTv9tCsf963UwkpmMMrDLvJG9/d2j/tIZgv+4Yfeg5+d3Fjwxt7wyjf+Ch/5wnzn4Nt2KlCHAAu+6uPavG11QlEVgMkuvnq/YvqBru8dclwbFDdrhP69EgXkPdjrtIF3bWPd3+XwgZ/4Yfzs2EbOPz6OPPdZ/NpLi+qUIaVR4/xw1b0bboKqms3+WvY5bzHPdL/D7jYUAoWomV30btmD9+4fx12TgxjacKX7hg+bb+uCQXkOX3nlTXzxxDwWmp21zqpshdAoRBKTMXv1eml+mhR/jDJXSANmT2NvprtEbvuSJRXo2qqRGvYdtOcwAy5bchF3L3YJiY/fj3/30NiGA8DPPP0lfHHGjCnt1W0yjN0jyZ5A1Dz6q01+uGpNY3FPXVx03yWuUIZoZ8lzHeKEix33vQc/teEA8Bk8/syhDgD8/vd+W31k85s3W2CzBTZb4Pu1BeKOgx7XQZ84mgHFsIX1IERVXAivHVTAHc9QNIJxAUI6nyfevVXUv6IGleO7A8+68hhxhKyR4nyhrnu1JjNXW1irhzhWDfHVYgRLkYQR79DlLoFdu3Zg73V7MDLcJ1IFAWDDEOvFdaysrGJ5eQlLi4tYml9Ewq/hXYMZ7LvlPkxVyqgmPNz2yAPI9/XCcWOIxNLMocPx119Crbgm9VkKaVoRZvjqObJZq0qtivdJUQrrVVI+boVIximUgCiQGVlGhSJFKlzaJJe+FcGp1Tp+94lXUar54p6IwDjWmXgN2wbGOg8ULMg5nPdAi1jWI8UuuVNXYyvzma0zCb+HexOe3sWhxJyhZU2NOBgaGcFP3D6MG7MBGqVVRCI+3ATwG7/zOQz1ZXDdxID8m5v3TuLImVkM9CawvNbA2uoqBgcGMDe3IEKTaqWK0eE8yvUGLk8v4/JCHZeXirjnpnGMpR14kYa8j2q1hpWVIiLRBI6fvYyQtWCPZ88IKj7rZL4odmvNQFwgY04E5dVllNfX1OXQAsBUAAsh0RFXzUTcRYJulwagS/F9RVw0mqzLhvK9juth2o9iueViYZn21EXrPYdkNIJdfUn0JrTGQMCaNXZaiduf2eO68FzuwwjgRbHYdHC+GcNq4GButYq5SoDM+E70774e2V6qSflcAYqVMpI9eaTzeTSaBKMJXkdExSlnTAKELBabulKbODPyAAAgAElEQVR06TL8Yy8j6UK+n4cKgo4E/vjemQFMvKJWWcXE1mEM5HPoz3sIGyVk4h5i2R74BCcdF9l8Aam4h/MLFbx4Yh4TO3ZhoKcHQ4P9WC0V2Ykw1N+H2bkZbN8+hKNvHMbk+KgQBhhXd93OQZw6dQ7Hz05herGJhfU1/Oj77sPk1n4EQQS1elNAUyrWKaIjFiKgaCSC5+ZCPHdyCYvLa+KMyDhBPgOxB/Yp1mMpqnNpkUynVFqXS+wff48aJwBfa9smnpDiK9ZQ5ZgtohBDQjV9u1qvSSRirVKVNh7tSeKn334r9hSSqFTrcL0okkEZ5Re/jAtffg6rxTX48QTOZMfQ6N+CVDYr99Hf0yvCvqDZRLFSx2e/+BTWShV1dm2f9QLU63SPDRUAjldwWzaGPfk00h77qhI6+eh0CJD6ozge0jVWCZxSHSWhJIQIyJQrrDU6khyoMz5fDfBcMYJzQdwonkl6aKJWbSCddHHTri0oFHrQ09OP3nxmEwD+fl2IN+/r+6MFfv2nbhQgkWwVsny4sIrCl4CwKA9jogjMZNLGwsMTtS/Vghz8AvgSiBXlcBPVSkUAHrJC6MPPhVVUw64rSlYytXjgj9FiSiYDH03HwaGT87g8X0UskUQ2V0A2m5WNDCd7snfIakpEI4jR1iDSQi4REWCYQGIrbArYSeUk2WgEtHjPiVRCJhZOMJKRKdwbBTCE6U9mOBdcqk4dV/ztt+7ei/TWXTj75rOI1OeQT7Uw0DeCVhhHs+mi1mygyVwKqmnqIZZrLtYaDmpBBOlcL5LZPkRjaQyNbkGhpwfLCwt4/bVXsby0INYOIdlNbGP+4gJN1W+0BS8SIhlzEYsngWhCgDEEtIVoSpuJLbdR36oCl5mvml2xY8dO9I2MYM338bkvPIW5uUVZRINGFf35FB649zZkEhEsLk5jeXkBlVoFo1u24vL0NPK5Agb6h9DbOyDZsMePnUHYiqKnb0iA4J7efpw/fQazly+pfQkglsNc+LlgMT+a98D3Xi5XBOhntuzlmRmsrpWE5bW+XhaGVE9PDxKJuLAJNeMxUHvnllo5y+aty4awXVC2alMuBIJjiB7YLJzKCNOcW8BLxMWegpYQp06elo1eJp0RAFj6pGyuW2JTLhkn7aKnLMMmF0QViqoG1oJOjApgKmfJcCRaTwA5RgV0iKPHTkjPisXiyGVzAjQLM0qurwoILR7aXIOOfEjyUmJaCKYil0VELV5z00wwlvbgMbG/SaezOHduChemLiKXLyCRSEhWiOPy36mSSexsIq6MXz67EDXMRzbNtPSRHG6+Q2M1HFH7HLaj/IpEkckVUE4N4fX1pCiAm2xfuTc9pDBig+Nfsj3JXBV1r1FUiQUnxyMZe2rJqc9kQGNRcGukNBm4oqQmo7TlI7Iyi8rUcTjLF3DH7mG868HbccO+ffjUoTV85VwJi824tGes1YQTcDz5GG5cwkCwhPmp07h59zh27hyHN7gVT58PcGqpgfVKQ7OcOb9FaMtck1zgkPnNzLMorSrr1HFRqtbEfYD9pbiyiGp5HY1qWaygeXgJ6+vwqytIxD1hmnmpHJx4DoGXQy2SRN3x0HTIjdTNC4FtG8ArY1/sX9SuRQqhpugsQLApEFI50y6wG8BVN8QdOpuAx2KvpMXQtqqkS6nXWWG41TJArdi4s09owV3y1A0ozwOHKEs5njg/XcGeUzDZWvHaQ5W+U75E2j6Jrls3baYvtIFHyae2T9VV7DdKHxkjWim9RgBwEV/8xF/g3542qiLHQcPRTTP/37E17RwgpV24Vzdgt9wf358BhMm0tKCBtJXNUSYZQpR/RjncdeTvVv5YIE3mwqCjjuouEMiPbKtcDeHCAFcKAF9pKW+BOht5oNOOBYBNjxDms9rd0wL6nz96x7UBgJ/6LH7x60vtftTqUgDLdG/qLd3Aiv269qQrBYgyXr5FjcZSJGyBXa5zlXqxezyQbc+mSQzuxAf2T+CBvZO4Mfd3We77t+8ng/IiXjj4Cv73Z05hrgso7RBA9BoCZhnykFom61xm/2zX6W7gxq4ltt3bIEyXujTiJLHvnnfi1x6ZxPBVmP/ffvd/y3dUj+Cf/odncMj0j+5+YOcxa7nf3ffa99sFHl0N8l4NNGk/vLIj6ure+fpbglLmEYb23IN/+YHbcMvGil7bDRRcfgk///HXcLiu93gFcNnO6+X6w7nOgGlWpXt1bnDXGLIguigzrN2tJQVYpW9XO3an7kqbWXv67lfpbMEv/fwP4NGNbIv6PD77xLP44xNFRSnF4cIQCAVkMy4QVrXepVCW98poi2/R3a4GfqV9kcRN+6/DfTsmcN+OHmQ2um9/x4NjIy/gY2lmCs+++Co+P0N3lI7zgqyVJj+Zey0hJhliRbfTjSWRyF7DEDm7x9NbmWRru6tTj6za1la+rdq/Ely10451Koltuwf/9p0bDQAv4+knn8HnZ7mDNWcFawnP/bFkKFqrPruS636iQ5+wa1xnf0ViqbWwtP1N9iBmItOvEQB+L/6HiY0lkYSrmwDwRo6WzWtttsBmC3x/tADnTypwt8UiIBBsd3CVsIXFIBQwuEoA6hrdLkHnCdb4uvYHTz62VWoEAodwbQuUNG5dtVhr6RDstHbZCEKUGiFW6iGOlgK8VItjyYlL/YA5pMzbHewfxLveeb+ILQga01mRtUsqL1dXV0QFvL66glqpiCRaAgCPje3ByXIJQzsncMejb0Oul1F4niqAHQfHD72O+ZnLUk/r60mhWmug3iSZljUjRwQeLgEwcb5rSe59SFBLHGdcsaIVAUs0RKlUguMkkUh5Unv+6slZ/JcDp8QKtxmwRky1qdboSPhvfwyp2WO2qVERavlBY6js+drWSCWS0DiUiFpSxCKMVtMzMK/B+jfrPwS8f/z2EdyaKSPNaDQ4uDA/h9/9o6dw/127sH3rFkxdXsBD9+7DgYNnkIwCiVQWpfU19PZkMTO/hFw2g2YjwFBvASulEiqVEqZmSzgxtYi9u0fwtj39yMYdJBOsH8axuLgucW51MLNVSfR0yGS9j7Wz9fWKxJSx7knHmXPnLuHw8fPqUiZkMq3rMO+Xal8qgBnJR1vnJEFa/k5nv1YEDdb5KfZwHcSTKQTZFGLJNF4/OYdTFxe1/kobcdfB7oEMBpKmvkfHPVoouxERvcRcFwU3As9hyGMLTd9BM5FEemgAjZaDl08u4OXzS0hun0Ru6zZRu1LkE9A1NOIi1z+IWD4LL5VCglm5pq5MERGfmfVuocBFAow4PvYHC8g7dZQphmr68KIuUomIWDoz+pH7Ic9zkGAMoUTU1ZFIp5FNtOBFk6j6Piq0DXSi8AMHB88syq/JiQlMbh1DNp8DwVICxYP9/SiWSsj3pHDkjSO44+Y9OHXhMrYN9aMn72H60mV48QT+8okXkYjGsXvHKN5x927EogkBKTmnUCBGhTLrOtVaVWqnz0z7eOHsMkqlmoKb1iknSqdSjWGzdTz2AXEilKxqBUWtW56IkMR5iECpEtmF+BC25P3KFpGECL7roCYCMyrveXOM0/zRe2/C2yf7xVmy2qjD9WtY++pTOPqFz6LUbCKXzOFQdAArvQMYGhnC+LbtGOjvF+CZiuzV1XWcOHUOX/jys/Jz6R4rqmNKy2SstTASVPBALsB1mQhGU1FkPOIcvEct6DTNzCvzFTOARaWskXF8dqkXU/wmDlotcToM6RIbhpith/hKycHhmgsfGl1H0U6z4WOwJ43JsUGMDg1isLeAfCa1CQBfo7Vs87J/T1rgj/7FPUadpvkIXBzt4bRtV9resHBRVLaJKC5lZQ1FHSkbGJmIjQJTDuih5jKQ3dIK0ahTRwgkYjEBWBaXF1GsFhHxYlipxHFqak02NwxVT6bTwu7KcJHwYuIdTwWvx4UnyjB32k+ESHrMlfAQdXyxiSZQTAYZQWDRntD+gxOLsRw1kihVVzoRUb/yz1x0CLZRxRvtHcCFEy+jWZtHhkSTloew7qJRAxq0QGsFAr4ksznkBrcgP7wViXw/jh47i5npJThuUgBUPgdVgvTjP3fyJE6dOoP5xTXJBQjCGhIJWoGxTdUON+Z6yKQIfCeNDWlTbGFEMUlA9yoQmP9NFg4XhXg2g2orxPmpy5idW8T66jr6Cjk89MC9mNgygGatiHJ5DUsrC5iencHA4KBapDgRXLf7BvT2DyGRzMJ14zh39hJOHD8ri2tf/xDGt4+LCvLo0SMoFYvSrrSD5rvmpooAJu2tq7W6TN7L3GCuFyUPulypYGFxUe49l8vBYy6FLTALCOCIIlAB4I4C2K5kFjgUZjwLI6Jf0o8yAAlaEgRWi16SDeLJJKZnpjEzvQAvEkc6lda8ghgBUGXOSVFQFMS6aKtqXO0kZMNqfgb7uYC+5r4JolL57MQCtNwmFuYXsLi0KjnSUY+qdxIolM2pqhB9rpCMRoPOaAHHFGC5eYsSiDSKdFFyaqFLcrMFtNXfmcVAllmj2UQmm9WNA624xYaDhAAFMMgak8IalbWSA6JW1dw0uy4zltUqj/8Tex15H1qtIwjNzYTrxbGIHD715hzKoQtfHkgBYL4v/XZV11AFLIqOrmIx3zdtS7QNlG1r37seaBQqDKXYqteNBU2kmxX48+ewfuYg9m/N4b1vvx179+3FJ1+dxyuzPtacrIxlD76o0hu1GvYk1hBdPI362iL2ToxKnnlqaBu+vhDH8bkq1uu64RLSQq2MCBmmiQxqAdCoN5Bgvm+5LNbS6VxBGGXZXFYIG9XiMvx6hRRXRFpNhI0i0Cyhr7cXqWweiCYRS/fBj+cFAK7KnfGZ1E7ZpfWfsb9uGSWwBVykqGfU6moZrEVAUbbbtuRGX7KbjVWnKarK8xgSCzdesnmUjGrzb23x0YwTUZXL0ZZzjgLAai+lhXH++4CMQsMkjHB+FKsZk/t5NfJmc7PZhwQYVrtTfvhmLRjM/+Y821kvZNS2x5c93FrLaI6R2x/5EH57wxXARXzhzx7Hvzmj6xQ/olg37aq2Ox1Q0t6Xqmh1RTSu8Z2V31hIGemgqOfkelcBwDrddJV8DTgum3XDehVguY0pKSgt5BSTX2vnqM7cp9cjANxNDFBwzoDG5kCnrOcO8K1zqjp4ZCdvwi+/6048fC0UwE99Fr9gAGDtFwplt5/BvIe3EPpesbvqBrCuBt7sN3YrVHUpsXaZV4J1/DqH1MTWMUyOTuBD9+zB/tyVrPy/J1u7b/EYIWZOHMDvf+0M3ri0ghVxkOoos9ugvOkvSl/qKDkJonYTQbp/SDfu1T1vtLNB2V8Le/ArP/Uw3pXb4FZuzeE/fewv8BmarZi56up+w3s3NJrOD+/6XukzFkA2KrzuftR9x90Ar85xOsLb85m5bve92PvZfuf78Pvv2Y6N10GbO6xP45Offx5/eHgZTQv0S1arEoVkfTEqX+ECde2lrnifXWuQcl9YHNUDup3P7DPZ57REGp3bOtnbdo5qk5XMD4oM3orf+5k7sXsDQdP6hQP4V395EMcMAC4WxMaWuHOfarNmP7IOmzWMdmO2z8tzXNVH2l9L92P/WC9u2rsP793Zi8xGipg3eHhs+OWay3j+q2/guUtLmCppSUcUt0JqU7KI5rhrT2knvpv1UecRQ+Lseg/t8SaNbPqmXScsqcyArLJv7YqisGOyPe673hsB4H//8MYDwE898SV8dkb3ubK2tAkGBujVQ3J7a6z9sGPBrkVu3bN15kklK0tuuSH9djOfdJ6KCAD80xsOAJ/Gnz99CGe4xwfwyKYCeMOHzuYFN1tgswW++y2QjTgYjkbQb2Kvrr6D5SDEYtACAeHqNVADJx1HcoDTEmmgHwGAOf/LuqiWz66NSjDxIZbMKCdnAsB+CyU/xHy9idfX6nilnsS6qyBtM6BOLoKRoTE88uBd4swYi8clOmx5ZQWLi4ui/l1eXka1wlpIgMrqKt49mMEdu/fjjUuXkZjYjvt/8AdQGOy/AgA++MorWKGDYSqJXD6FOOtpfAgSx5tUAEclB5j1Vm4rU+LSyP8g8KbWrwSUCQoXKyV4XgHRhCvqz6ePTePTR2YQNusC6AgALMZigZLcTf2GaylFCnpeN3FahhgstSvWJcKW1CQJnDVN3m+jyXZRm2QKK2TnIetuRMQ1/MtsoYCfuHMEd+aKiPnrqDWa+NTTh3Hk0hru3rcbd99zM57/ygHceN0ELlycR7lYRDqXRbPWwMBAAcvLq1JjLJdr6MvnUAubYtt8emoJMytljAz24EP3jiHvuQhbTbSiBO2jEmdYbQTIZNOS91ytEbwLxPWSsXUUHFH92qg18fqbp/HCa6dQrdMWOBAnS26B6DbIOgwzgPmM6VgUCaPaTTEH1omi0mhKdi2tpxPpDPont2LH9lF86cBxPPPySVFjsv5Ca+Vd/SkMp6QyLbVoqoaTrG9QaexGkJeCpY+GCnARL2Sxe98ONJwIvnTwIr7w2hQSWyaRHR3VuDnm5LIW5rhI5gpI9vQimkkjkUwq4M9ziWhGaAWtFtr8udt7MviRm8ewJd5AhISCIBTA2I1R0dxElf7TTguJSICgUZaMXtbpGg6fuYoYD/uJlNRH/TCKM5dW8Ow3TmGt4mPPrp0o5LJIZzIi1KmX1kUQtU5SRNrDuVNTuOv2m3DwyBHccv0OrK+tIBKGyA0N4o//9C/R11sQhfyPf/jtGlFpKqKatc3abEx+1Z0YPneujK+fXUKlUld7b+3QAqiL8xLPZqbWowpfR0RHKlIykSGM4WsRe1EVsI0eo1CJ12NfF+IlQXTBClQVL7W5sIV8JoEfumc/PnLzuPx7Ct7Kq2sovvkSZp97AjNzi0h6Hs4mR9HYvhM7r78OW8a2olDIS/Y2HVAvXriIC1PT+MxTz2C9VJLaNT/EByzBd1c8wCO9IXanoxhJxtXtU56ZZ4NOXB1fDcHdhrjeaF2GY1jro+Y8TYIBMRzmA4fAWtjC86sBvlFy4UcTMm5rzZoAwCN9OWwf6ce24UH0ZpJIEoS/ouL03V9zNn/iZgt8X7fAX//6g3rQpG98k+CPFk+1gKcZcMqc0qBxKoK5wHCBJRjGCYq/CzhnvPtV/RcK+0gzLsX/VSYlDsikF5efUSqX0aBvPRxMLdZxYbaERDKNdCYn1giqgFSlK9WUZDnFvahaQnsEV7jeM0shRD4dRybpyeTPzFsqZwl6+I26eQ5V29niDkFpMsCEKWYK/GTLMHvCjSVQqa+iGVbk+g4zRIMYXHgC8iXzeeSHh5Ds6UGyp08mtWKlgXNTs5ibW8HM3ApaThSjo9skf7anpxe9PT1otFxMTU3j/JkTWF+dRSyixroELB0B0TU3i9YdCbJ/mHHMh6TST/z1FQQWcM0UBxS8Y0BEDD43M04Uhw8fx+VLM9h7w3W4/eb9GB3qFSUjsyVqjRpWVleRzqRRLBYlU2GgfwARl4pQTsKu+OnPzS7i2IlTGBoawdiWMckUGRwcwML8LC5OnTeZIp4AwTajeGVtHSdPncbKclGyMyQnmvYz8agouqmKVQBYLWhVBawbGNn/GvWJZtXqR9QaBqASG2zaytrirAW3jCIvRlDahN6fPnMGtSotZ9JIeGQlRo0CWBfLTnVJARP+knaVTaKiwvy5/LOodEUB7CDmsV9GZQMiubeNprAbJQPCcRGPJeTaXJRp3SHqZG46JWtawWWCttbeTUBes8jLzxNAUA8DMgaNcliKRgYwpCULr8t75XORhSklI7IHJS9a240rqrUOt5acgc8NL8E+X9iiquLlRlLtvLkAs/xJi+kVN4+vTQeoItoGgAUwZE+VRjOFKoWB2yrKttLZ2N3ZQqsUuIzFLt89QWeq4ZuS/cCDT4CkX0O8vIiVk9/AZC7Ee+67CXfceQsOLETxxSNzuFiOwuHGKGwCjaocGPamiqieP4iwuo7brt+BsdEhJAZG8fx0FGeWm2KXxEMF70vB3Ar8aBJ1YSUGCErLerAKQqRzPaj7zJNOSnuUVhfhBlW0aiXUSytwmiXALwuxI1voB7wMnBQzgDOoRVJoROIII0YBLOAiN2VsUwXk2cesdTt7ob5X/rIAugXIOkV2DSVUEJiECSnfK1IsG0LO3WK/zCdkgZEHXJtZaA5OHUhayQeygRTGYgeaFBsZ84tzmgWolUFrcv/sQBUljhZ8XQtOG7mV2llbRbPSIsVO3Ry4BHw26iu1RzcqcSEgALc/8mH8zv0bnQFcxBc+8Th+47TJczR2NN0KYKvLaYM4FqA10wXb3yqKhIFrgB+1C1WpmS2C21znNnBsAGC5ti1km/lO/tPY3EsZ3eYMG5a6zHddAElbR90N/tp8XDuHmjlN3poBgHm/di5lP+LPyey4Gf/iXXfikWsIAGvf0bnCAohX2AdLEeEtgOG3UPB2A8BSRrHtYtXXV4E1VwB1sTjy8RjGr78VH71vN27K/z3zaP12dpqlKfzh5w/gqbOzmKmrNZP0D0sw6SqAdd6fcc2QBUbfly1O2b5lX0c3MKgjw4DyLQ8P//jP4H/ZudFq6wYOfPr/wi+/VjYP0jWvGdcXAX8N+KlD2pBqDDNZzRP0Ca4AxbssoO1z2u+xTW77on1+nRI7pB5zU/Lbvsf+EX7/rmsG//I4jjee/xx+5SszqJlCQ/s+7X7R2obJxKN/285Bt+/LEJIssC1WXG1UzjgPmDF6NQBsAWNxtbCrjPwcQ6bhv4v14P5778Yv3D+O/LfTd/+W773w7J/jnxwoaX/Wt2lcEHSG7uKgtJXu9pK8V1Jh2/NtZ1pqv8J0IoFYehiP3X8b3r+rF7n/noDfK9o+xPSxA/jz16dxYqkmhCop3NnYExayrXLVOI3Y8UPyWgeoNe/IUMO6v97NC2iDy28ByHNvYcHS9hrXRQSKbb8PH3t0ozOAl/HkE1/C52aNvbgpN0nW8VVZ64abqWfrrvgN2UtfAf5qpyWI3plLtBNe0RYgAPw+/OMNtpEPVxUAPmsWhE0AeAMnps1LbbbAZgt8T1qAqloCv9timmP6rT50JKMaeCUMUQ03Nh+YO97tMReDFBCYG3jiXWNKjuZXpF5jamJCHrf7FQWHhA9Mq2o/RC0IsO4HOLju46VqCmuxNHyJxGJOKFDI5/HYOx/AllEKUJICThEErZTLWF5exKWpKcxcvoT1tQq9dfG+0QxuGhrB7OoKWrt2Y//734P8QJ8IBhzGZUWiOHrwZdTLRYk9i1CQg1DEN6lEFH6jDN/nek9lHvcBMSRo/BgFqs1AVJtO6KNZbyDiJdCKeKg1qHgNBBT+m8MX8eyJBalLUewidQhxsQvb5HKpCxoSo9lFmjqHxs3oPlOdN1jL5L0IaVHAMCVhSZnFELAonIhQFGHan9FfP3xTH/Yliuj1mqiEDj72h0+ygonrJ/sxPDSIY2cvU7IhjmrlYgmROMUvFDoR9A7EGjtsqR0zn40g1FKxjlKjhUQyhg/cPY4btqaRTniYL/lIxKimrSNwPaxWGM/HWrqDuk9BUwTrFdavWwibNaSTCZyfmsNTX3kdSysVFoWlJilRiNGW5OHWGWnGODW6ELZCvX4qCa8FlPwAtYaPOF0D40nERrZgcnwYh46exfPfOCN5wxwcrFPt7EtiOMl9MDOIWXsH0hQutSiacpERa2gfVdbPEEF2sBf7bt+HYq2B5w6ew1Ovnoc3th3Z0S2y3ZZ6iRwuI4ilMsj09iOaTkuWrAhk+J4DFfdojUxr3CP5DH7kvr24f9cWcc+kDTHjBXkt5iATFGTdXqi9zSLC6hJafgXLxZpk4vbnEir0CCKirH/j5Az+6nMvSK7tli0jIjCTWEPXRWltRZSmlVoN8aiDpcUlbBnbgsvTl7H/hnHMnL+MoZEcGojj1YPHkUl5mFtYxzsevAV3XD8K10uqw2l9FY7jIfRSIn4rt6L4zOl1vHJuVcauPB+BbGYEW3DUDwTsZ8SX1H8omrAAsKl/s+5s63rqaKh9W8/ilHeoSEqEPZLN3dTzFp1CXU8IBe++bQ9+8o7r4YD21A7mpmcwffQgll/+KpamLqM/GcFScgiNnfvRP74FW7buwPDICCJRB9XiOqbOX8TrbxzBcy+8hKXiutwPQXlxguR49UPcnAXeN+xi1ItgIBlDQoQRBKgJ+Go8nNSdjVqZGdrqEmkV1DyDqWshxxHnZIpzOPzLrRa+uhbg60UXVUbttQI063UZ5zvGhjA6WMBofw88sZc36v/vyYqz+UM3W+DvQAt86jcebDOp6HUv7BOHtgRcNA37XcAoCwAbBadhXqs1FReDQAAlCyBweCc85v/SljcGLxUXC4hatSZK4FqlKewZApZc5M7NrqLuJJFMZcRigWwyAZtMYZc/g4By3KPyNIJUypPrc2Fq+XVw25FwW0hGuViFgE9GSlPoSWTtSAGSS7SoowhG0HaYgFTYZlIpBcWRiUqAFSjg6jGrN5aCl8yip38IA+OTiBcKaEVdsTCgZcSxoyflOaJeGpWaLypcqjUHB4fRUyhIXuvg0CgGRkZx+eJ5nD15HOuri2IfwmmPf59KJ2WzQ/CaLKt4knkCanEsKmADsIuVdqCbJAKGZNAxf0OhOw9LK0Wcu3ARgR8im0mJdW2jURebCzLEaBXhcyPGRqHlja9WpooT8M1FZIHiYkgF95atY7JYbt++FZMT21GvlXD08CHJ/GU2gGQzRCI4fPQYzjBHOCCQzkU9QDIZQy6fRjabkvVflYDmFzdpLHTwfdlsUwMc6dAxOR3WLldUZMp+4v9FyWgKjKJ29TxpEzLmVlfX2mCtEBUMq0rKL7Lhk12qqhBENSkOIQJSkLEm9toCGkdFJatkB7Xc5n/TvoX5J6KYd1yxfxYni1AXZlUm61FDVMZt+1PD/jJzg13EZdzwBRgml2T2CmGB6nDd1Mr46mof/lvtC2qTw79n1i3fJzcX/DMBYbWwJfhCYB8AACAASURBVEvLF+sd9ul6vSpZJczZpjKbz8v84kajhkKhgMmdu7Ds5vGVqRpqHDdiW8wNtRZ+pYglC7cksimTzazobTWDKVtZEN28UmWpmYyPMBqVazMHhoxPr1lFulnE4tEDGMIKHrljD97+wN042cjj0wcv4UI5ilY0gVazhhgNaJp1jIfT6PcXsDo/jevHR7Fn1yTSg2P4ymwMhy6uYrVSl5xdAq+NSgl+dR1BNIUwSlt3H15YFXYbmXnRRBpuLIloXK3NS6sLSDg+UFtDaXEGEb+EVqOMweFh9A2OwU31wPeyqLlZUQA3HA8B5xaTgSlcAkNo4PXYZnwvZKnKBsVYrapTAgkcuomTA4y1TDZECRk/tEyXTR1z9MiqNeCv2PYzV1m8uY2dtwGWJdFXSTm6VzT5G2a8K6ar79TO39xkS3Gyi5ygCinD1LCAtWT46cFMX7ctuZPNrM+ozxnRcSP5x5zbFWzWf9LJnlQF8LUDgP/1aZPXRyKCtWu06nQDbClIq3OMhXatBbeSnSyxQuGMNjhu5yyjeLfLv1ph6pHVAktW0SvPbgDfLmxF1FO2LbsBYFX/dIA6ZWCbArHNu+caR0KLtbvvsjqVWdVYzPPnpXfcjF+5ZgDwZ/DPvmYtoLvUg2Jx1iE4CBDXBoBVYSotZqokhnog7dQmBxnS1hX951tYukqbR5LYu3cffvyBG/HAAG3kNz9M1Xnz+afwWy+cw3k9K8pHrJ3bk7UlfxgYz6gX2D/bVJW2Qq+jbOgGgElO0blM3/vY234Ejz/cv8EvoIXZo1/F//rpgzha/+ZLK0Cpu8ArwGmb3dsFFnUA7851LKhk1/a3+Alvfe0uEoPeQwE/+U9+Ej87tMGPf9XlVg9/ET/2N+cgcHgXucKOF1uAVBN8k0vaBXYqQcuMUfMMCgCbRGdrm38VSUPJSXozuldRJaPdE5iRretFfAQ/9pHH8NOTJM1t1KeKpx7/M/zuOV1bOyQRrn3mPgxQJ31dlCRmDjdKeJJEba5te34x82ayZwwP33ELPrJvBAMbzWHYqCb4Ll+nVbyAjz/1DTw3XdWseqsAtvv9q9Yo2X9cldXXJhB0qX7tbNLeqwshSwu9th8pl1PXSrmG+bMlnFiFcGz7/fjtd2/d4AzgZTz5pAGA2/EW5sx8VSa4MLzMR8aI2UNYO+hucFeKgu32UYKcnlmMM4iMuQh23f/+DQeAg9XTeHwTAP4uj6DNH7fZApstcC1boOA6GIu6yJns+b/tZ1lb6HWjBiYI8Z1+OGuPRCPY2gVCf/7RLbpHMUQ9npklZ1U9uqROIvsUW3PhOsK/DIFS4OPFxQaeLXpYZmwcHc4aAr+KEOKmvdfjjlv3o7eQl/1MvVkX1eri/Dxmp2cxNz+PcqmBwZiLHxiOYSgWx2szS+i7+27c9f53qwW0ZACnpB47c+5NBNUigqbaOBNIZX1AgCtj/xo0anAZL+YmBPDlmhWNxwSkFKAIEXFdYx2P+zPWBCp+gD99+TRevVgTlyjGehHUCWgNbOI6rOjFuDhLTU2Ek8YtTUnYuhfQtVQFElxLCRzSfc3GlQkYDAexRALxbBpxLy7XyiTT+NFbBrA/20DCDfDSG+fw108cQDqVQD4VxVBvCtFEDuVqDTu2j6FeLiHfV8Di/AoymbjUgntyaVQrNchriEBqktPzZUwvrGCtUsc9+6/DvTcNoCcRoFQNkEu48JwmmOdK/HVtnSIdAsrM2A1RLGvUYKtVRz6bwuXZJTz5wiFcnuN7aIhgKEr1L+2oIy6qYrlNIRGzpB2xbu7jMwIokzjQbEqNfK3pYBYx9PTmML+4jovTK1IHF2dAJ4KJQkIVwATYQoi6mBGMzMn2XBdZKjlboYD7tDhupVLIDA6iVPdx6vISDl9YgjeyFdmxrUb8Zc4ZrEXGU8j29SOaSourIa2MuXcTY2OC2LW6YAVBo4lcJoGP3HsDPnzrbkRbPuq1mghYqEilGExIBH4TMbEd1/7E+u368rTYnZOEUKrUxZ2y5Tfx9ZeP4dlXjqG/J4+RwT4BSgv5JCIRguwNrJeqIuDgz4lGW6gw2rBKHKEJv+YjkYpjtVRG3XelrlWphxifGMGHHroTg4WE7E1VoMPalx69gngGf3VsGa9d5L+jjXUT9WpNxmojUBGOCo66nR8pBDLOiW2HGD2XqDBJxw+j/uxBnO0otSSXtWsq4M3RT4RFdFF18eC+CfzsfbfA8StiRV0pFzFz/CjmXv4Kzhw5jgwaSGfyqFx/L5IjY9g2OYGxLePivkoF9InjJ/DVr7+M46fPgoIr9plKuSKOf8QXCADflAzwniEXvTEgE41KfjM3/Kzx0r1AnaisKxDVverGacURrMMS2Oc45jvl/1hbZx2hFLTwtbUAL6wBawSX0GoD3dsGe7FtpBcj/T1CTmnUOf9cwff9TqfwzX+/2QJ/v1rgix97nwEFVBnJgHJuQSQbQQr3ytawFqKSucvg92ZTfsnEbRZhgpFU7HLRYz5poZBBJBqi2WogdAkoB7o41nyEfhTVWgSLK1UsrpRQIYTLrIJoTH61bUpN0UaBQ7WfiMepDHaRSavMn4tc2Kih1azCDbko+sIOikXML7+JKDlwzH7glsRkKIkSjiwaAqvMEuAGKmih2lT7MrKrqM5MZLJI9Q2hd+skUv3D8Aq9Qm1bXlrEubNTWF0vC7DqRD3EkxmxW5memxdb5NnZWWmPHROTGOzvRS6XxtbxSQGUL164jMMHX0dpZR6RsI5kIoIMwbgEoS21VmGWQFyse3XCZ5trZjMXJaOrsopZqXHSgjaGSi3AwTcO4dKlyyiVK5oASgvfSFSAYmYlcPMge8mA9teuvDMCVvFEQiyio54n/67GfAS/jsnx7di9cwI7J8eRScVx+MhhnDt/ThbaqUvTWFhZQavlIh3PCVCvCzIn9wCuTOSGGa87NwG5uJCLYtF8bCFIAFex/Va1rP6KioKbdn2SkWBsXrhpEPtnawdts3sJWhJ0cqiypYqcmyUFcmV3ZgpRYptLQI1221Rrmry6thKwDbBo2YmAnijb2xmqxNaoJuXmNRT7FjLYuOEUMFaYbQoakYXJ96cMR8MGs8puIV0wW5lqeS5seg0BnFhMM+2koDG/jyprgsBqlyILZltlqcVOPi+BR/6itcry6gwibohMJoNsKo10OikMOLYJNya5bFZA/d6+ATRzo3h+qooSAWZRdpijiFUeEgBWMamWkbmSGzDLFrauLLoqgCNfE6YaOyEB3ZhYVfLv4qGPVKOEhSMHkClfxA3DKTzy9nuwltuGr5wvY6qWRDUkoB/IWKedc37pMHbnW1ibn8bu7aPYvWMbsoNb8FevL+NS2UElgIxJkiDIpHR85nLE0YrRrihEOhJIvkWtVhMVcDyVFTYfDxd+rQQvrCNSX8Pa3BQa6wtyOBgaHkVhcBSxTD/CRAFVAwDzuoGxmZUCNEFzQ0CxtqhiOcTnlfeuti1CMohT9a9kD6PnlX7KA4yoaDVprqMMMW0v7S/9hgxSSRNWtwaSR8i8FXuZQDJ5lDnhyjgSNwQGMZuPBSNt/1KgUN0g2laLhmtrM2ZZyFV6hTl/mfKsHMfEDtGol9vaL6m6G/slW69Vy0195si1AYBbRXzuzz6BXz9jDtTW2tocGgWktUAH77sb/LXgkAWru+Yq+2/4uwUnu9tKGMtd17Zzipz5bQ6VAS75fdYGkkQBe225Ra1o666Yu2GjMhKQxpBnZN6SeUwtoAnWSKm4u7psAWC94DVXAP+zry+124U9s/uZbLtYcM0W7WW++xZ20VeQBrreR3uuvkp5hWgO+3aP48E7bsE/mNBMmM1PdwsEmDr8dfzmpw/iSMOAvabD2LnbfnfHotwUWq4CN+Xddo0Dmf8su9v8mf114KbH8Ccf3LGhqk+ZbtZO4j9+/Al8fqlrnTGW1bJuy9DvUh62x0LHMlynA5OLboGmq0DOjqtG16z3LQqE3f2d106M3Yrf+qn7cbs6Z127z+pr+OjvfQ0nrurxV+ercpzJHt/Mh7J+Sy6rPluHuKLzCddLi/GKXbYB3izAK1aG5tBt53Q7NuV7jAJbvpbZjV/76CN4Z2YDm6ExjT/+vz+NT8525pr2nGvmCyWtdj6WVGMeWDMATaHFvr90/yju2rkTH2YW3MbGrm7gw38PL1VbwNPPvYBPnCppEVfptW1XmO68d5tppgp8s2/ochzonmcsiG9BYKsuvvpJuwka0m+vsp6Obn8b/rf3bNt4APiJp/HpGQV3u8dW933rvYmZYpsIYfN87RwrY8PMTRKhYZIo7XPp9Y2Y3QDAu9/2AXx0gxXAAgA/dVgUwLy3Rz/43u9hp9r80ZstsNkCmy3wnbVAwnFEdTtGFPLb/KwGmg9M5Rnzgb9THLjHdTDOWpvZX33qIQWAhUxv1kDZe4UatyffZmoqtJmNUfPgOFKjnK/6eGWtjudWW1htebJnYV1Ity+u1HIYAbd3z05kc2k5mS8vLuLsqZOYvjSDheWisISvT/p4pD+Klu/j8HIDN77/fdjz4D1IZDKIRGJGAeyhvjqF1ZnzqJYrshhFExnZJ8ZjGqUWOqzbRsQRrMZaC53zaAvNWMCIg0qlCkSios5zY4QkHVQrFdRbEfwfLxzBybkQIa186w3UKmX4tbqebaVGaetguje/wlVOLG9ZRyHo1pDaMetxsnczgKaeKVvi3CdW1Z6HWCKFZDYjdUTWX3oKeXxop4cbkzWsLi/h8S+8gpmFVdy+d0KUzuVSCYl0AY1GFXv3TODypXmk8lmsLq5isC8DHyFy6SRW10qoNnzkCzkEoYNLs6siluHz3nbzDbhj/ySiqKC6tgovnUM65YlrZVWymctotlx4tDGuV8SqeGWlKNGG6XgMcwvLeOaV07gwWxTwjfU+woQsDSbciAC8jMFjNBTdFgkED2QSSMc8lKisbrWQS8WxEsZxtqLOgcViGatr69KG1qVva87DYIKWw0rel6hHN4oqBROxKLJiadJCnbUSN4ZWOoN6NI6VYgWzK2VcXK4iNjCEzOgWaW/WSyU6kk6XXhLJfAHxdAZeMqn1QO63xb7YQb1SQ71Wla8V+vvwzn0T+MG9w8i7PhrVitS+mfFLrIGK5Bq/N6gjlkwhkcyJkKlSXETgRFHIpLCyvI7l5RWU1xbx6oFDODm3jv7+HuzYxrEXYniwIAQFVk0onqIqvFKsIF9gRvOquGISHC6Xihgf34rTZ86JxfSRo2exVKrBjSfwg+9+ADdup49RiFI9RCIeVfC5XAXSPfjs+QpevVRCpa64SYNCuFpNFM3q8EchGs9XfAda6yYOwjHN9rMukpYVb6NEOgpgJdzKuBChUlSIFxLbRwEI+7vTwu07R/DzD92LVr0o7ySGFioXz+LiN17Bl7/6Krz1OVxfSGBu5AZE99yMweEBjE9MIh6PY3V5GQdefhnnpi4joLiOYhYSNcQ5k2B5Dc1qHcP+CvZHK+ilkEoU6rwviha05q7Og3o+kNu1dRxlc4oQh2NFXV9pha1gMZXCM7UQX15u4NWSg3KLdUzW0H0lLYwOYEt/DsP9PSL8q9U0cvQ7nbO/zSVj89s3W+DvTgt85tcfMZsGFo5d9ac39k9izyHsIpOPSCUwFZtm80JAKkobDcMEk/XW2Jly4LluCDfuAtEQLVM0aTYJtMaAVgozs+s4P7WIapP0Ig8tTxWXZKvowVezJbW4pDl9Yjkdi0r+RDIeRyLuCUhKwNfxGwibtIWtCeDLrGCCwImwiUhQVyWa5JhaWxB1xyR4pvmstO3gJoTWAwkkEhkMDA8jP9gLN51GNFdAND+EtVqAI0dP4dCRo7h4fhbrxYq0G8FjFuCpQOVELhYPnKDCAIVcDjt3jGPXzgnk870o5PqxbcskWs0Ax944iJnL51EqrcgGKJ72kEglxDaFizzBO7GENhaF1gZafhe7FJN33GJmsIcGM1vDKE6dOS8q5JXVdSytrKHWDFH3Wwhow8FNhuTG8rlpcUzLCU7Ovlg+P/zIw3jxpZeEJVhn3kToCINoy8ggdu8Yx9axEQwPD2FtfR1PPPUkyvwex0UqnVH2GXNppX9o7gbBYPYXMpNoo9yxvo3JPcuCZoqDthipBWXVAasSUS1WhclnQBpZMgx4yLZSJpVu/rg58APN5ZQCFFXUzM2Q3Fl9X2I5Y+xzmaFA0FVA22ZT3ptmTvD5Ccj6AhLy31AhKVkltFtJpRCyXZk3IjbaZtERW2m+fx/RmFrQWAWRWElbRaQAzoqqejHPWNdof2yDb7Kuq/qeF+LXOVb43tjG7Nv8Owv2ql27QnN8Xlp1i02esY0WO2r+HfNUNKhYSR+G1EEF7LKTxdOn1lAKaCrJArDJo6A6VQ4lejJR8JyAJpW9pihubfqMQtK+E7GA5nviAUcsy4HQVYCZ9xBnFnZ1HRdfe0EUwLv6YnjHvbcituU6fP1iBW/Oh2h6GVngY06AsF5GbvEw9g3EcOnMSezaPobefBKZ/mG8up7HhbUAlSbfAVBvVNGoFBFU1+FHknATGbW0bFbRajbQqFX0DMaNSzwl1kRyn80KPL+MxtosSkvTSMcjyBd6ke0bRqIwhCDegwYzgJFA0yGIS2tZfZ+hKMJ1PVC+if4HSTO+qLXN+CVIzI27R9Uu3QmI8+lmSN4PiQ/S7mbjxO5s1DZtvR6zydsW8WSR8qDDPtBClNkhrQChWK8IHIyQTg9m3vtmZZwBNC0IbAFc2rl02wzz8GFKn/J1axUtZA/z3Ba0vso2VjN4dKx2wAIHtz3yIfzu/QPY0Dq7AYCtAlitz42SSFTMHeBH5pQuAFi3o1aQ24EQu4GNdqHWrFcy53QBlN0FX0s80U5h1GeGxKPgiylUdBXFFbsyyinDEhehkM2L6sraljHFedJkM5uE9Q74KgCXjuHszlvwz6+hAvjnv7bU7hNGO2ge2wJMWjjvLoRbAE6PCV07eNO/Ov/SgvbW4rWz1Zc9Q984fvDuffjQTVuxbVP0+/+7KS2dfxG/8PGXccQogYU9b4EUS/gx40DfiRZi7MfuCeXfdY0r/VajMDX2w4Udd+HXP3Inbk1t8D45nMef/OHj+NOZK8dyG4huCwS7aAD23sz40jlLXTq6++tb3Wk3OHN1O+jlrsyfBjK49+FH8atv27Lh4Pc33V8wiz/4w/8Xn5jrvKP2e+g6EZP0ZtvHqlC675t/tmCw2OmZYo1Z3q541wp66Vxp+4/NqZI5za4PJFeycJW/Gf/5f7oPuzawG1Quv4nf/fTX8NWVDqGnM58YpwtzfrG5rd0/Xvg15gtSlKL93979eM8tu3HfaHpj16QNfO7vj0uV8LUnn8QfnCjJ2tPhp3UygO080d4rWMVOm3Cg65yMw+6xacFRUQB3PvZ6+pWOu47ti9bVJDbxAH7vmgDAX8JnZqzDQRcJzLi0dLKBVeWi23d1HJI5wqxvsl7JPshGJWjsg1WHtL/X2mTDxa77r4UF9Bk8/swRnDWD4OH3P/b90bU272KzBTZbYLMFvs0W4Pza61J1GwEzeP9bPqyZLPohlsMQle/QFpqqzOs9FylDsvyLt43qfsnUbySOizVKcWNUpZzda0kcnGRmAmuNEEs1H0uBgwPrPmYiqXbty/PiUgdKJlPYNjaMW/fvxfDwABrNOmYvXcSlqUuS91mptZCJurjJXcFNiRDlRguvrtbw0D/+Key6/VZRyEYinjiiOXS4W1/A/Nk3EWMty42j3mSpwxVwslGvohWJIe4lJIu0wixal6KDQGyJWaNVEQ9jsJrqYkWVqyiTa/jNJ17H5bUIavUymtWaKoAbmgVLEIu1gvbO0lyHwg2pg4k4hvUVkud9qZ9FYwm4FIgwhi1Gf2Z1HktnshK5x1+sj1D8Uq9WZa8yMjyMB3Or2FafRWmthBdeP4uVUl3uhdF/jMxjpB/NdpNxF6VSA7FkAn7dRz7jIRqhjW8MjZaDuNtCIcVnjsmeOZfx0NNbwPYtIxjuS6FaqyKVzhMJh5PIoV6voVFah+vGRSmMoIyw3sTaelnyVUXwEDSxtryC105cxvnZkmSreqzoMeuV9VbWO8VNL0RMLJopaAH6M0n0FQpoICJipkJPHmEsiRbzd+sVTE/PY2lpBeVSWRwCaYHc47WQNgwE1o1Yz/ap0qAIQaL8EujNJhBPxJDKFVAYHUMsm8f84hIOHT+LA2+eQSWRRWbrNjgxT8VkQgCPIEIAOJcXwNZLUX2r0WgUmbWaWmONJjz0jgwjketBfyzA+7alcX1vXC2gGVUZcSXGkH1LamOOj2q9jnQqp0Ifv4gInUTDpiiEKz4tyGuYO3cBB4+fwWqpjmQ8DUTZv+PSJwm4VmpNIBbD2moRmVQUa+sViWJ0KMhhvY7jlPiAF8Pi3DJarouF5VXcd+sNuO36cRE8hUFTcIm0B5RrTVRjOTy3EsVr02UB0E3R1Kh3WyrmoqiOMXUUhRhQWJSvQVNq0NZ9T23QNV5I4nVM3Yj137aTn9TylXRBggNFVgTM+Q27hwv4uYfvQyGhoifiJJX/j703AbfsqutEf3veZ7znzrdu3RpSqaRCmCGEKWF6gEyCMtg2ttq0Ng7dot9rn/rUbu1+T59+rf0+bPxsbV8zCA60JgRJAg0RARkMEMhUSc1z1b11xzOfPb/v919rnXuqKDDgrRDkHr4iya1zz9l77bXX+u//bzr2EA5/4qP43JcfQdptYmfVhVVuoLjxJowvXIuZvXtAe/SoH+HM2bOYmJxAPGiLBTpJEbSaJkhLwLW5eBHe0ikEa2cRp+zRKhICAXb280hUYN+XuAvvCx4z86tFCyTPW8ppjL1pEl64PoRUd9u2KNhPtGN8di3CwchDr3BkDDkmXAdmGlVcOz+OHdNT4mapBCzbAPC3sudt/853yQh8+FdfJFwM5dGeKUsNkFXDsPIU5XIgKkF1Y6pNVtSYkmNqAGB1mxGYE0s1Xagwl4B3PkGWxCKYQdIIwQwP7XaKcxfWxQYjs2gZwo3BVaCFACi6AaDBA2EmiZUtAWluQNoO2iMATLUp7ZxTCYov0hi0IslTqoFzhEhFKciNUuop2uXGyq6aujpaHRMUEfMVAbNSVOvTWNh7APPX7UfupIjiHiLLxfLqAIdPreCrjxzDw4eOoLnWQRZTXazASqruDFDJVY4Wx9LssoByuSRWytdfey3mJqYwOTaBhfldUoxcOH8Bx08exXpzBXHchWPnKIceSmE4tE+kyvUSlZS2hU6SGDlVijaVqRxvD2fOLWF5ZQNjY+MIS2W0OwOcvXAR660uuoMYoV/SYKKQ5LRCN0dYCrBjfg5xkmB9fV2C3lGQyeMJGEYbkNnJMVyzexd27pzH7I45PHr4CHLHgV+qyEZPliKLJDYOmX+qMnVVE3gI4GqQtADtY5QlLJVtsrGxcBFLZGVxS+BVQFpjjytqWmU7bBSlwwAB/fu0Po4TZi3oPFICYzpHmZ/H1zCnVHZUBYxJVsWwua0YSpKp4LpiB9JqNlVjxiGzihbbNUxPTckcNF1PaVDxPhF1M+eDIkOwOOTPRO2plc8CAg/zDwplk8t7y1WW67SYlmMVWxHFDFMqQWWB7boEZQlQjzZytc2GBtcMKC4qUieA7fqqENMAs2pIWQrsjmP1Ha6PC3GAOw9eRIfqZlEAq8JC+3FwtNS8dxQwRYaXAdKMZc+o9a3kWrBIl8JF5dnmVi5WxlwWhPWVZ3AHXZx/8O+xw2nj1ht34RW3PBttr4Z7Dq3gK4spBl5Nfp/3NuIeptuHccOEhZOHDuHa3fOYnayhMjGJ+7uTOLmR8u5Hp9eXudjdWEXMzN+gJlbSZJUVJE6kEeIuGbEZBrTN9kO4fgkhi8gsAvobsAcbSDprCH0LXlBCuTGDxtxeFKUpxF4dPbD4p5UzyxfRh8t6p0ydeHqbSAp/wjlK1qOw3oSdScINH16UEpg9OD4HKgBYoZKiEtVtdtHZSFacvrdYQOs8dxaOfJu4MlAhT1Uw/16so5m7bCEh8cUi2KxIBapNq9TmCpikHaxSAXPxNgACP0PWSa3aNUCvyREdgqfCYjafrU5f3aecq4oNqG4Vlbkon1cQAH4j3nnr1gPAd77/AxAAWO8pRpEqzddvBADrKnK0fWDO3TRmRxu1sn4MQWNj5a2sWOX6jH6QHgMBzXTBapRAcpw6y9e0izlOXGMlN1BfFyF5GCBdq39lnRVWrRnvTeX4EJ0prE0AeO6bZ8d/4xIpxpc+9mH87GdXdFP70kLcNO5NA9yM45VAtVGg8fLv3AQeDWwDlMoVTM7uw794+U143a7yN8z8+i4p8x7DaRY4et8n8f989EE8Gql728xiA+qZJUwXZ0MChfzczOOvuUBa5T9U5QEoL+BH3vhavP26rUbl+7jrfX+M3zims3/kidgcmz4nTVC6pBU4CmRrdGnz/DdPSJ2jemi9FHgaOWljTW6ajSOfDUzgzT/8Fvzc/q0+7ytd3hj3f/6T+M/3HMUZHeUyVHSPAPqGpWOUJuaThqCpBqYUTVATZkyEhl4zzfU3oJux4TX5v7Kvy56oay4hf1lwZm/FX7z9aRh/DLPzsb0lwyN/93H81t+dxLLESm3a8486BwzXHllD9co60hxmY4KNofFqFU9+2nPwI8/Zi4Wrrdh+bCf4xH9XdB4f+sQXcNvxlpoGeh806lgz9iZ+Qd1Lm9dgeF99DQCsrqcyEvza95v9dnSATEUjSqRrXozfe+3WK4A/evc9+GsNAPO7zX0jBMlR5xRdm5l6xxynGZ8hCUOIfUotbNYupbRXzyHy+1IX2Nj/wtfj7VdDAfzxh3Cc+REAXvGG1zzx59z2EW6PwPYIbI/AFUagaluYc21Mj7jMfasDNSioBi7QzHL0Gb81ykR6jB9K3SRziGd1DvC7XzAndk1C4JesTK79FJHozFrd65ImEmO86CInM2QKKgAAIABJREFUD+jsxdgYFA6+2MmxVp0RkIegGEFKgl7S28gKzE5PYv+1e9DvtXD00GFcWFrDemcgOajXTtTxPHcDYWsZS50c66UxvOzHfxhzB/ZLrJnjhGCOX+6FyHvrWD3+FUonkFrMulV5t+z3EqQkcT0IStIXZu+Y7mKssNhnYPVNwFL49nkhwE5mZSgHDnpxhP/4sUexkXgYiFJWO/LJObpCjCc4J30p9ol1X03yaj0PvkvnSFcsaelQwzgt5hTz32UXs23V25b+F536UukBC9mKAFISi2p5fHwSt4x1sRAtwWFcWn+AZi8WULMceGjTvVL6xoX0buTYeF46Mq4WOipOzg8wUS5QDwpMjjcwMT4mfe3ltoVq2cOYEF9dAcwttyT/ZCQbR6tUbWCj3UWlVkZzrSlKbjozEmAr0gE6zQ1cXGliqRWh4tsIcooaOvDLVcAKEBUuoiyBLyrsFImlFNeNiQkBOscaDVSqamx4Pdjva7b78j1xv4Nmc0N6xEgGco4EOsMsQpL20Gt3UWJMXOGiF3vYv9BAOQxQbozD8thLK9CLBnjg4aP4n3d+BmcGOcq7dkucmur7qELG9nyE9Qa8ahV+SPA1RzKIEA/6MndqjQYac7Nww0AETIFV4CU7Qrx0Z1muVZQoZzmeh5AkLLqCOtKbtQk4OpwTififMSLSKhJ0El9IEUHeQxp1cHHxAk6dW8XFZoy1DnvFjGVjA98V0YUIfWTe8gkhQ+i5sIoMvX4svbOIYC0/33XF9vu6XdMYGxuTYnay5orNtl2k4jw4CCfwhaiOg+sZ+uJ3zGvvCDmBPXOZl/x8CoA4PxnrR5XwgNcgEqdAWiszOo69fukvUS1M2/BEqVz5M4qXpH5mf42iPD5jCQHChU8yB4Brpsbxr1/6HMyVKPYjXlIgOX8Cj374z3Dv576C1QFV5Tmumx3Hvmc/G/b+pyGY3olqnW4ALmq1uvQ2e/2WKKJ53bimGcvr9toKmiePYLB4Hr1BhHZ3IGQHFQDMNSETcJe9MInkYxQlxSmWjRLdXZk0SOt0AsPy7E78RLmFbkQZ1tMcp+McR/MqBl5ZxoxrJsHjchAIuSJPUkyNEwie2AaAH+O+tP2279IR+PAv3yKFgqghC2Y7qPxKWjAQaA1DWshqAI/MNFGNFbLpUxnM9/APG0l84JWMVI+sLFvARFrwZnDRHqSSNdDtxsgL2j9nSC0bCa1VCH5ILq/OiNSQCRc2Y6dJ4IjHJoAGgTBkomr0PB9+EMCxuKyoZrddUGFIW2eyfyIBf20yw/IEVqbA4TSKZPGJEnrQc0H2FXjKxcSzMT69gGtueAquufEA1tbOY+niIpZX2jh8bBUHj17AUquPmBvoIEZAQI1lGy2n9ULOjYw/IxAmtrwmtxM5yr6FffNzuOHafZienMbY5DSmdyzACQI8+sjDOPzIQxj0mvAcKnMt1GjLSzvmXIGIfA0brmQEcvNMeigYwkpr6o0Ojhw9hTAso16ro1apoVyuCrvp/NIyTp09j36i2GHcQH3PQaVcFtZMvV7DhQsX0Gx3MDc3j1OnT4uKkVwh2jFUQ0/+0Fpjx44daEyMY3WjKTa+uShr+YmxtvOwJeuAwKAoq7W1J1k78kfAXQJhxN9SOT+qa6XIImCrFbuy8YlSV1kfGxBFbXCebMJUznqci1TJins2Pz9VVhPa8k+RBxSAKgUjleMyX2k7znmuQFzOZ1XUKaKDyVTgZ0nhx/nnEaCFfCe/mwAMldhSMHAHEwtBVbRzlxJWmp6/xh5Z8lr1i0WMUowSNIykyFYKYXr+qBxZnjsLNXNPyHkJ+1HpBkwDVjIXdQNK+mhiu6zVBsKm5JatAGCeJ/9GajMBD3P4BD+DEOf6Hm7/6jl0mQktilFmQvuS9WsJEy1Tqh4lUJV7UEmBL8135dwX2+OR+1msh/nHpipffQ4BUBYkg9VlrB17EHtoTfSs6/Hi5zwZ64mFjz+yiIMtHz2nriyxWUzkMWrLDwgAfObYUezfuwtzkzWUxsbw2SUPy0kga08SMdPDxsbKEuL2KpywJg8xBLZZOKVRF2mnKYxBAmxuUJLinAQKO49hRS0U3XVkg7aw/KgQrk3uQDg+B5SnkQYN9AUAVlbtyjKfA6UAVkUK4D/VHSKNQrmeyqLXFH0cOz4s0IamYFbuKGtZVJtKuS3jpQkRxkZFniSFaKHsxmn5LWuG66JCFh1ZnLw3bAcJH8yocjO2+LJCKXcEcUjQCh4WZgKO8gHKZPYSsB0BgZXql2CyIgLInODZsxAdyb+VdYvHx8J6RB0njwViwy6UAtz0ijddFQBYLKAPa6BQ1qJNq0+TyzcEuUcVwENJ2wiJRYMZ+lKopqxpCAxV0JuKMwXE6gbxZfbSQ2tnTT6Rwxqxgx4F1/iMksrc0paRVNPpxxQhesgYKrsrWYNGAODhWiPriWrwVvc/E7/wqufiFVcFAL4DP/OZZQXuy9ep7zTg2+geZjKPL8XGN//rSmrTzZKNpAX98IMyXvqqV+EXX7AD9e/Smu5bP+0E99/zUfz2F47jZPS1QKfc2nqOD8GYEXXv5f0wQ+pQ9/0mGMT/nnv+P8MHXzW75eD80XvejR/59MYlQ7B5/6jFSdabURDUKAevoFy+0liOKppHQUbz3q8LDmMKP/Gzb8WPTHzrV+ib+c3+6S/iFz9wL74a6/1GX6vhPSjg2+ZVu+R+1A4Jpq4Y/V6jVjTrmalHpf4YAbwVw1utmYboNiTXhVN46fNfjl++ZXK4Hnwz53bl93Zw2x//Cf54Sf2tuTZqxx1RlF6mBLocBOZx2zueiv/jDc/HSya2mhjzjz/LJ/wntI/j//vYvfjU2Z7UBLIvSe6XGktF9NrM8lXks81nGgWGKsBzdL3h7/L5bBMA1qDoiA25ue5mjpt4BH/fi6+OAvhupQAeuh5I8aNtKjVhWf7OZBdfgTwiz7nawUPqOk3sU+eyOZcVK8e4KVAB/Ab85FYDwOtH8KcfewjH9KPJ93z/657w0237AL99I8AmLWtfBacowur2a3sEnggjwNzSScfGHkYhbeEBNXNtC8184Fw/R34Tn09AmiAwj+mdN01JdBhBUfZXiA+p6C9R22i3OwWcsX+h9gMdocbttFzBeacOb2EfJmenpVfIfbbb64o7X6fdF5Xr9NQ4Br0OOp0ecsuVHlXa72Nn0sbT7XWsrjWxNrBR3v8kvPit34/JXTukC+vYPuIoE5WqnSVYPnG/BBTQpphiALFrZTSd9L7Mfp3B91VPkb2Hbj8WdSbbyCoSzhFgixbHpZKPZhHgdz5/Fs0+EJQDsWa2HJLgmWPKCC2lzuQfcVFT1Z3sqQSHVEyVyiMmQMeeHGPN2PMRIjtUnKH05dhHExWmrkfYgyQAjAKVShUvnLFxndWE221hMOihM4gEXBqvBZI5S1EAbYGDsCRKz1qlLH3EOI4oZZH4NDcI4FspkMWScQvLQac7QO6VUQqpknaRpuqYVGyih0iAPH0eFNOUy3LtCGiyv83xJGDW63aQDzrKwlqiD/sCMpapeExttKMYXhBoUYCLwvEFdJTevO59ZkkEn8IGVRyhP2CUozQK4fnsK9jS16aqm/9dLflI+11E7TY8ATk9LC2uoV4rie031dEEIjmO7E0cPHwK7/7LT+CR5S7ChQX4lZr0M4aRhZaN6vgU3Hpd7KTbGxsyR0vVCsbn5lCfIHBno93tyLWikvyZUz5et9tDBQkGvElyEr0J9FrottoIQh8JAWviF6xdRHDG3rYr6tPM8kT05RVKVU6RFTNixfW0sDDod9HtJgjKFZljjG/sdAbyd+VSgMB1sb6+gZhxchLHVojKlxbpfPlOBtel0pkZycxLBlxx3AOK2hQ+1y/jkSZEHW47gXwvldqc30IkYP2nBXXsG0svWvdNeN0cy0XMHjh7rgK4Kt899tFdDfbGzOBl7al7dbwW0vvNM8SDWMQtuyfr+JGbn4QD42V0uz0MaLe9ch6H/vrP8dDn78Vij6rdFKHn4MD8LHY942mwF66HO7OAsYlJlMolsZOmwITKX4KtIuvKlaCOfeF00EO31RR76EGvh/5gIDiAyv5W/eg0ipEQf+n10Wyuo93qIO72YacJAs+CFcUoBGSn9ThQ1kKpOM+wklvYaOxEML2gyCbieqiUwGkaY+niiqytzOk2rbtvYnnefuv2CHz3jMB7/90toswVBTCVlwassKhGJCibi2yfSmCGv5sGj8qMDeAHnixCLAq4+VUqFVG6VipldPtd8dRfWm1jdSNCkvmwnbJsiKKPszOxhs4dLiAOIEpQLlq0dVC6Ofnj2AKyEahjASR5B54C8xQrTIFYagNVTSiCL2wqF1mChHkUBIGzRGxjCegwEJ5AIwHgKHPFNnmQWlLYZASECwtTM+N46jMPYGl1EUdOnMOJMx1cXLax3mIGQYigkmN9fU0BiTxG3xOGizSjjQUoj4n7FTd7oavEkrfLR6ZyycN1+3Zjz55doiSdnJrDjl3XYjBI8dX7H8C5kw/CLiIBk0qlkhR3ZD5x0Rs21PjQlaaIyIwikup4OHPmPJaX1wX8rYShbF6+F4iPPwurQZrj/iNHsLSyIrYfVK8GPu20SU2zEEUxdszvxNve9mP4H//j3aLwZRESug6mGmNYmJ3G9ESDLhw4deY0Fi8uY8CNj8UO1YUsqBwWeRnOnT4H2n4TAfB8HxPTkwhLoYBXVPeSqSjsR4UaDXNQZFPjeRqAlkwmXm/XUkWWBsKN8pVFlBj20e7YZ7HmqaaKtkWWDGUpQgiwKaaeAWdVk5JFkmpPjTZwhw3eoRW5Ui4SHGbRScsZ3kCGyW/yAQm+ELxTj8WSqq2tzFWGMa8jv9dkmcj1dGgXrGx/jG2rsijX4C+BNz4oaFBNKhU101VGigYWjYJ6qDg0+bBpTO6mFEeirhZFNHOKuXlCCqT+IML+a67Fwu69WExL+MjBZfTgCnDI5pvYs2vrWbFs4f+kKOe4bZ4XB0RZem9aCavun5Z+8yGEf1iQ2Rlsh6BlBotj2e+ieeoI+mcOYk8NeNGzDmD3gRvxwEqOB9dd9LxxeVAi0cPNEpQu3If99RwXL5zDwuwUphvKYuZT54D1vCz25AIAc3xpD5/20E1yDJgTIxYwvmT9Fv0OwMIwTmA5nqwJjfEJeKI07iBpkwnqSrFdqY/DKY1hYJWQemPIwzEkdojUUsUcCxdaxRBUFctyDXIKeUFsNJVFslifCxM1R07L+DiRcSZL0vI8BQCbTGsBgI0lFFdcmdBKDS5PRspmRzTHYsmtM4azDGWrECYlLWtIvOGfwvWR5JYChTWSb1TxlrZl4drF1UoAOt3YlBktwL9W9ypfQ6XOkcMzD8W6/BppCjGbxmX2sM7EVuCxAi7Fpsl2rhoALArgQ1xrFBAr4yf7xaXNZ05Tk3FsGtamoaz+m7+rbHhMh3bTmvtS29ehwmeo39GfbVaGS1SK2i7XWDvrh1tZg7RlGK9PKsC/2h9JdxFChr6v6B7AF+eQIoSo3HWzzmwqlFQzvnrds64aAPzFj96Of/OZlSHyN9obHM1LlPVXNxLMeivjJud8KWh85cpMAcBCrKk/Fb/7Ey/C82rfPTXc1p5phC985M/xK/euo2fiFPQXyH0yjDcYsWJVmIe+VDr31yiIJa5aOQEYO1S5qvO34M9+4llY2NqDR/ORv8HP3XY/Duk841FlnSHijIpy5cFbT8whiHMF9e6VVOijdcLX63tfAgZXnoJ3/fzL8MzHC1PsPopfeOfH8dlo045e9Q9H7ikh6aijFyeGITinFeBCTx+5W0fWymFmqbGv5/03MrhmzIbKY12P8Uv8mQP46de/BK+b124/WzEPkpP4rXfejU+xQ2MAYA04mmQKtaJcukZfDgBztJ70yjfhN2+awuOh1d6KU3+ifUbRfBS/+5f34oGuBkcZW6DrBNlDL2X6qOs1chLmvrkkd1x+z9TUm29WhDvWVKrGHn2ZnHlv7634f1+9a+szgDUAPApUm/2M9bzUv6xxqOrVh2bupuFePAIAq9qK71fPJGpUTMt7Exjnk/H1t37fVQGAP/DRB3BMZwC/+k2vf6JNre3jeYKMAGfmuGNjwbVFEdnKC/TyAp0tyEp9gpzi9mF8B4/AmG1h3nPQ0M9OW3kqXJGZDbyaKRCY6uDH8uI903BsXOs5onD72QN16ccNMiDKIW5l7HNRGclPZG+RSl2CS1QcUABC4Qv7YkEpRGmsDpQaKE1NCTjD3pLspbRWjgcY9GIBYNhT5SO9AhN9UVK2Th5D4/wRlGnt3B5gLfVx/a0vxFNf9gKUxmvIBOQtST/ULTWkbjz20L1wHQqAPJSrZQHI0lz1MYQgztrOZ2ZpIYIR9jnZF6CjJNUe7DYQoIWVw0liVOoVnOja+K9fXUWrlcOlbbLniQOdR+tpAtVZorKF6T6nIwjFRpb9H4eCJfXcTLJ6lKgeCJ0TxTrZpc0zBU7cf1XEGY/KM4RzAmQSC2ehEvp4wYyDG+x1FN02Oq02Ov1IetoT9bK47VGNu7qyhrHGmHz+WK2sgC+eT5EI6B2GBMgyUYlmKXvS9F9jHCKFIioTOYoycWZUwphcAWUxAVj2YT2UKiXpx7GeJvBP98o0pl11D3balWstPST5ZPbNC6RRpvqwpTJsz0VENafrg9B0vV6XMWJOK0kApVKoRFpljlOMpN+XeoNtpMCG2PkyFi10YvhVZj2ztxchpXK5ANorG0BQUX1olwC4islj3+jI8XP4b396F75yZhXhzgWxhnbYa2PPh2AdFbvVMYQN2mkTd8gwMTOFxsw0/LAswCAVsL1+H6ko4T1cM+7iFXMF9gYEqwl85qiNVVFkMTrNthIL5QVqtaoA6kSBoyiSe4FW6GwvsNeMNJYeOdXzBBapgiZ+QGC9y0xkh71lW8BN9uH5/UHA/r6rYhRTYGWjg6laCSW5R6XCQ5LGCIIQaZxIX1LC9ig6Y23XmMTfJ3Uc7LjSb8sZmuZ4OsZQ9ZIJ8oqVsa8BZa4BPjOOqVyXT1FRlTreS9wfea9TKcsMQEBIFirTkv3EDGmhcrGpJM5plZ1lmK5X8KYbd+E5C1OIBimiwQBJawUPffjP8Oin/xarA8bFUZil4iz3zjQwNz8Hb2YecX0KRX0S9YlxEdgQsyCmQNxDeuciamFsIvuOkRJ6iKhIZU9Lz5vzlBgPozHp0hnHWGtuYGW1iX4vQhIPZH1IB7FYs4sjQBqj5ljwixTtVgtrvRju3B405hckWpLqfmIWJO7ynjt+6hzOnD0vpJdtAPix7Erb7/muHYE/eAcB4ByDOEGr3UHKDYegG8E3UTc6shBxU6LtMvciYROJolHZQNNOIqZFrRdgfGoaIW0NYGHx4nmx0ehzIc2oVqSdMdWy3EwIchAvLLgey8/FasSkIMmCrhYzfl8gSk9aPVMBrCx1jS20WENrAHjYuyOILAWJYqjJIpTGogAmKMzNgAtrL0qx0R6gG+VodiJ4figgSxiWMDYxDr8c4MzSEhZX++hEHtY3ICyzSiWE66Xo9ltyxMxEICOIaamuq8GsnM1FNVZ50lP2BlaGoMRNxkK318RYrYSpyXEszC+gXp/CWGMHZmb3wA8rWFk7ixPHH0FrfVU2On4ONzgBvaWZxs8j0M2MhgL9lNYMMR5+5JAUF1ygeUxk4QXcLAyb3HEROw7OLV3E0hJB4AGKjJ+n8mepMh2fnMRNNz0bBw8exPnF87LxsGiqlkLUyiWEPsF3FmepzBuqFU3gvFGikeHW3GhJERJ4gRxznWrmgEw+gm9KySg2D7QH1rbEBH8NECBNFFG6MsPDRsbzlTxgdcWH6gFDANB2qDI3TAaAVh9sNoe07NJEbUpHiko6rVaRRpKywx1CsUourRpMYoesIVqdsynFjykHBOTLBYQxxyc2Hvp3pahNCL7SAlipNQ3gy/nP7OK84NEo0I0FLMFaRY5QSmpN3tP3nrK8VEBxhjghIYMHtvkZoow30JUoRFVfSSmLuWlnYnHNTffmm5+D6294Es5HPu58eBl9sUhXbSilpi7EGlg+xCgbBIV05Dil0C6oEvWFbSrFOe1GREcsmmxht9JpQFSiFu9lfkEGl6BxnGDj3En0Tj6MRrqKG2ZKeO7znomNcB73LtpoOuPoS6ETo5QkqK0+ih3BAEuL57Fjehw7puqo1Bu452gLLasiDgO0hWdBGLgefCvH2saGyvqzPcR8gmH2sCWlNKJBV641YUzmjPOhhe4BwuyrTcAtT6AyNi4AcZx7yJwScloluSUhQAiYaZiqtmLp8axZLPOlHhg0ZYUAMMkCwp5TGSjMnBYyC4kCZFlIcIYsHordOPwMVXyaOcarJAArHwmIp4oYm0VeD048kPNmDg5B79zxkdme2NnwyvCfWrMsxbKodbj2sv9PIFEmgLoHBMTWAKZk/clx6qY659aw6a4ojNJ05wPoML9Og6hGFTtiO82HiZu/5y34vathAf2+D+DXj2h7WF1Mi3W5kfHqBdIAu4qPogkhIxaMOqVPhkMpfwXl0jEAquGrbLs1sDLsDYhEV4HfGvhWhl9qXRkWq3pc1HKhlL6meSwAsCaVcJ+SayPjq5A5+V6jiBpiPUMTcjV55PPVZlARAPh5eOXVUAB/9Hb8zN+ZDGA9L9SSr1+jzXrV7NaCseF4SGP/Mtte2RsUbWDTEFQrgC17Gv/qx96EH9+9hcDSd1t12D6CP7jtU3j/UZXlaaxHzXWQBz1zBTVGb8CMzT1SWwbLraH2UQGA1RuA+pPwGz/1Sry0srWDW2wcwx99+G/wvmNdrcrbnGNDJejw2EeBUGN5reencEP03+t/DgGbEZBpCHLKeen/G2kGms/g30w/9dV4z1uuR2NrT/kbfNoK/uCdH8CfMA/XWO1epkBUBJFNp4LRNc+sUSqSXI2FUjPy/armlp+Jw4gC4JQVvlqLJArFxGmMEOj4/vK+F+J33/osXL+F0pxs6T78wrvvxUNktI7UasMBMqpvObzNvczMEEMW4G9Xb3gJ3vXGGzD3uF2rf2pflOPUA5/HH33uCE4ONsmOQ0LGcC1Q64G5ZUa5EUJyGiVnca7JtnqpDfRwNzExCEbJb5wx6MCz91a88yoAwHff9Ql8eHHT6UTmna7PjdMPZxufW4zfzyYZS+4eNVc1eVn2NMO0GZm45h5VNYEifl5/69VRAH/gYw/imHCwC2wDwP/U7sutOx8CbLSypcqSL87vtSzHelagy37EYwTFtu6Itj9pewTUCASWhRlXkROu5isasYXuPUZbaLa9bvBd1GwLP/nyZ4vbGgFPcVjzA5QJIpZCBcZReFEqD59RCd5KlJj0ZUNRe9KaVZSBwhVXubgiSnHZN/OVMl/ydAtE/VjyTeOVRbgnH0L75FH0Oj1UghBrhYunvuz5WLhxP5xyFX65DvhVwCnBdkPpMd73+U9Llmq5RHJ8Q8BHug4SkKJbIY/P4bnQSdGh+lDkCUhpA0sVLoUfaSJWzHQozG0PD6xG+OCxPrqRCyewRN1qYsrYGBJhAJWT4jxGwM6BK4AkAU4KCUxEGp0GCyRUEQa0FmaHR9WgBAz5ooqWbpIEmbiPslfFmoS9zcCx8aI5GzdiEb31Vfkd2mCzj+rYBeJY5QtTQTsz1ZAoPZcbM6MSS76An1lGZSgBRqVyjvoJCiuEXyJo7yDpJiKDJug6VmMGcIGNZkd6uYM4F+GUZbGfSzdOH06eICx5iGjn3GtLH41W11I3pJESwgRVWATd4hgRk1adEL4Vo9WNkSa0XLZRrdAiGtIbTBKVVSzAoWMLcEhFJpWunq8UlQR0Cbj5TipOePIcjhQJHegcDz2qYW0KckKZa5lYM9PpN8bpMxfxvg99Cp999Cy8+QWE45PSU5b+lgZq3bCEcGIc43M74FdrqI3X5XomUYKc6lAKgwQsZG8MqIXALdM2bp0uULYydKJUovJoH+y7Djq9SK6tR4zC81Afq6DZ7IrDJNW0BLqpQOcY0U0y8KkSLwkgSeVwnKYyh+OYYx8rm3H57lS+K3R9sQtnU+3iRldActVPpiumi1afzoGFRFCWQt4PVBnzXAYCgH/JnsGhQVnUy+zpsc8l4GxKxbCKBIxod83IR2m9kQygLMaJU2gDRUWcoPCIfVMtO6JjIHtWvI6mj8SeMQ+P4ChBac7vfq+N8WoJr7p2Hi+/dk71lWP2HPt4+K7/iS99+ENY7ebok0SRpmgiR9UNMFf1Ua/4aEzWEdZmEPkBVjnPSlVUxqdQHx9HpV6TnGASKVgOEA4Qd1i6ZeoelurYK3IjHWTF9ZBAtUQ8qiktal7iAZxtFLYNIgF3pceWZWi3muj1B/DLNbG1lt41112JdVSug6trLRw+fgqLyxe3AeCrufltf/Z3/gj8ztufO2xID6JIGvliozBi3ybsKw3UUdUmD6yyKauuUpwUYonql+p4xs3Px979T8LFlRVRhzZbG4jiPpJE2RPQotdiHZBzH7TFwoGKTMlL1X+UbbTarJlFK811AhvMQxB1J8FMlZkxZIpLx2n4PK2bUIpdRbsFaReL2kEpHgVksV2cvbCExeU1sbLYaHUl02BhagKzOxZQuCUcPbOIMxc3EOUektzBxeU1bUNMy0lmzPYxVm+gGo4J0FqtMYeig16/g8AuI+6lKGgPYg0wO13FWDXA3I4pAb5bnTVUyiF8PxAbjnhQYHZqN+r1adTq05jduxN+2cejDz2A44cfFdUyc4FpaxF4ZLYlUngUBQF2KpktfOlLXxFFI736y5WyvFcsJJizyg2MwDuBVLLwXA+DQY6N9S7ShMuzLxs1mXZkSJEJJSAo3+or62RusDxPXg+xudase9msdf6uNG0ka1QDF1o5xF4fgQrRmYi0W6FUAidRXcqWou6ScJPj5mzAMZWomiOn7YlumIjlsNgObjaWh0o4bSPH4lGB/OvrAAAgAElEQVTeT7CRlYQgjQZuNSozPV20Uk7Za+j3S+GjiqJhA5xzvkiF2ygcRw2g8rsVLsqCU6my5e8kqzlRtri0y8mY50BQUY0FVa+C7FkK3EkK2pFTXczNXrdZjeWyarmKpTSvB1lPyhaPAK9Sy8cSHOvB8QOtyiXQnGkLHs4FKm85CrYUorTNUPdFIhv3U578JOzctYDFno277z8tqnjVpFLKUtEcK2myuoQ21d0BYthiNzPILMSc+1YgjEEWAA4zqnMyOZXVkagoqUzmtZPxVgC8zVxgguO9NpJzh1FpncU11QivfPHTkY7vxz1HY5xLKuhS9ljEGBukqGwcw4TTw6nTJ7B7YQY7JsZQro7hK4sxLvRoNQ9EvSayjJZGtBwo0Gutq/nguOj0uT5RiZ6jVAqQxD2BRMseM0RopRzJvTS3cyeSYBJxMA03JPuV48fiQ7yUxSaddji0yc7E4dpCZivGGycGwe1hFp40MzcVtEIWULpSFBFzaTSBhdef6nafFuusgfg+CTbRVsqbs5mR6x7JKEUmuS/KbinFYNBFEZE5mkhB7QdlldlCqNjxkNguogKg4UomTXtJGBrapDra1lvWYU18kPxtAwSzYpXbiutxrskRvPe5ILNIL+AwG1yIHnyMUDm4siZrsJIPbpK/7Xh43qv/GX7/RTMsMbfuVbRx53vfj187ohYY1UTeZG2bB0Hzd/KwyXuL973JwRxROiuHCqWMlvuX/861jGD+qJpJFNTa8lKiExTJyYBRdEIYVeiOnrABl9R6auwzjfJbbXcGnFNAqckHHAG2TME9VHMqprYBUcv7n4VffNXzrxIA/CH8rADAip2rnALUS4B3PZfkZwYY1uDasEku7goqiWfErVblQQ6xPbHYGNYC0099Bf77Ww5gdhRf3rqZ9F3xSd3D9+CH3/8gLlwibFBzUIZV25mbKO+vVchueizzAXb076Vmq+zGj//Aq/Fj+5jjtIWvooVP3HE7fu2+TRto892yXuk5YSIXhmuBcWzRc1LdS5qYMQIAX+lIDSBlVPrCoDFWreYXKrvwo9//PXj7geolSsctPPMrfFSCz3/oPfh3X+0OSSY690NdR938MuuIuq4j6lljk6/HTMBh83um9pZ1Wzf6BABWO5zULiQGGQDYqBwlKiPH2FNegz9507WobtkA5Dh9/9/iN+46hOOiQDPEHUWgUQnEet3X18YcmyH5CLGQdaJsW1P4wX/+BrxtYZtI8q1fojY+evsdeM+pZDj2xglg+JmK/aTpPOo6mWVbAGC93shclXgD9UzHl7GUHj0+8zw4undyv3WveQl+/ypkAN9118fxIQMAa6trsw8PCSSmrrqk4lBHbY6X5zwkbw3pTWqhlSHShBTVc1R14/W3vv6qKYCP6qSMbQD4W5/9/5R/k+rFOdfBPEGmy06Uasi1jIrgXNTA30pW6j/lsds+t6s/AhOOjV2ujfJVUP9e6ejb2haa850qeEP2udJ7Q8vCXsbMOTb+6394h4CVtCyW2DFn086Yv8v+DzdH6VVw6acrI2sssYx1BewyxHJFzFM9UbVfEhlNBGjp0Wp1o4P1tRayjXVMbpzFxpljOLG0jqrrosaM0JkZPPVFT0N9ZhJuUEVQGUPhlOCWx0SQsLq2hkcfflCI8vWKi8nJhiLzs2fs+XIecria1E7VpChv8wyBncLKBtLjjQYU4QARAthBgE9dGOBzqzb6uQdbYu8IWtNW2kSXKUBInhdFO8C+jCNjw7Ew9QABpzjLpJfDPrH0dNh7EMFFqjBTbVUtaxbHh+Cb74mdMoUnt8x5uMlfQ5j0RKCSM8dY3OqU8x5tbBv1qigPYx5M2pceEUVJtFQmUEu3ytQhAM3eAIUfKjqNbDb2QvhzY91bG6uj1e6JLXS319MukYWQ9Pk7pOX7noUoZWZqgdBOEQZULadIo0J6fEVYF0UxP5viozgj2BohinnuDuJ0oHJaXSqrVW+fUYUUa1B9q+pfJeZi3CPFKowV5M9D34FTxALC95o9VBp1OGEJGy3aIyvbbwH6qL7mMSZ9nDlzEX965+fx0S8egT+/G5XZOZmrtIhWohxLbLKD8UnMXLMPYaOhlNm5UhFT/SsigzwX90iJprQKPGXSxet2O9gZ5ogo2mAnMqXiVvVAJWqRJAhG8nkhWq2OIib4zIcO6MUn84DPMHJfuWW47HqlA3GD473ETGuqyDl2AS+7lYuFuUvbZlGRs8+eU04sfXAC6lTk04Y7iRllSZU9QU8bUY/zPIZXreBL2SQODXz02CekiyLj3Xh+hSUOnczqZo+EVtac59Lno7iGwgkhVOisW/bceR9otb0QcbUQiyCoqSf52QHvB9rLE8x3XXR6HVR9B8/bMYnXXz+HakAMIROQ9dyXP4cv3P5BHDpyHu2sQNXJMYhSrEVKbEcoYKEWiPir7jkolQOE5SpaXgmd6hjqew5g957dGKc6OORaQAUzYxmJ6/Be5Zzk+bA/qGV+ksWtBEjiPMXYRhPdSEdEgtfiTrkZHyiAPZXc2omMil8KzYSELH0l5ukVWFtv4sy589sA8NXfare/4Tt5BH7zbTeJn7tkePJmFaUlc0IVQ0OaO1yMaRfLzVMrgJmLICAUixHbkyD7ydmd2H3tDZjftRfTO/cgTQocPXYUx08cQruziiwfCHtK8nwFYuDDA60YfHjcaJgdTMBSGGAqp4IgEQPQRVlIlTF/VyyQudmpPFRp5GiQ5dJroS0ndMYp93vakggjLE3R6vSxvLqGpeU1sWbYuWsP9u7Zg6jTRqk6hkFi4eGjp3B2aV0AuW4vxvrGhoB1VBM7LjezGFOTU9i3+3rsnJ9HkvZw8sxhsSLodmIsX1iThXj3/AT2753Crh115HkkALYfkKknsKiA6KdPnkevm2K8MYfJ8Tl4lRomZuexa99+dNptPHrwIVw4cwKE2sqSzezAK5VlQyIGdfzYCawsr2B6alJsS7jJs9BRObXKEpnjxCIoIdgkSlsWkCFctyQqbF4VFixk6AxflBUKFqwC5gXAFdBVZ3+qeAedV0IxpSrcmCMqBRs3XMuCL0pCBX2IvZmjMj9FaWKUdvoXdMtf5pdk3+pCOONWrRtAzENVG6Eq8qR1JDnBCnRNrRwxLZp53gakESKRmk8KuFXgs9hH2LQjYXawttGQLFulwFWqTWPplsMlqGnY+KJ4UYCQQDIcV22hK1bLAjaJjlSjcspqkUUT/7AAIDBKSxtmqcQpm6RaWiVWuUotzGJHvofzmKp83ie2jYQWOfLRyiaEIDOLsZysO523wuKHCn6CtZwLSmXNwphq+EwYfHxsybIY9WoZlWpF8irOr3eUrtnk+2lGJwtTHouQEQIfpXIVdn0SK2mII6sJOlYdMXQ2NrO3DSwmzSuV1c3NOqY1jDDENDFAvFoAO0kwOPMIGoNFPP+aOl5+65MR1/fg9vtWcWg1R9vJwSWi3o0RrBzCbDnD4oVzaIyFmB6rotGYxNFegKPLTXSZJZH00W4P4PslZEkmls8iVqKTgeeITRKLOLGoSQdiej01VkWW9OUcK7UapmZ2IC5NIi3PCmGE40tnlTTm+HEeKdYmLcpz2k1T/Su2OnpmCOCvH2QEgdcKKRZ8YqdN6xiqpYE8StU1531BAkcYwHIdtR4abEUAWW0nTRYrrwftj2wLIW31s0jmFQHgqNdFr9NBEufCriVL1PJLCGtjyF2fqd1KDSzW7LxDqaBXKjjO0aGqyyjfNfgr7DspvrTFI+cxGYwCUhMAUAAoOas8PqWGUeCdadKr+18TJwoLz3vNW/HfXrL1APBH3vM+/HvJAFZMIQNoGJeI0eaxqHc0WGHWQT68yG+bB22Oj1ZJq460hVwDwMPmr37gGRKqJAdaqSXk+ms0bdQ6dfQ4ho1sDQDz14z6eggAj4AsfPAY/blqGGtAajQrWF/HCjOAX/18vHJ2q5nyMb700dvxDq0AVjaYCkAaAr4jSspNMPeyxrg4K4yonEea5qMZs7wyZtz82hxe9uKX49dvbjyOYNt3chV4pWNPcf9nP4r/9LGjOK+mz5DWYABgzSIyjsKXfMhotiyLh68BiINJvOSFt+CXX3rNFoKAPIQMB+/5C7z9U8sj9I5N1aDSjW8CL6axptEY5SpjlK6XKZjM/BJY5jKgVD18boLjw8EwnzH5dPyXn3wZnr/FePc/NOtWHv08fvvuv8fn1nV26IiiUs5BA0pqfzfHr9ZG3rNmXPSioomUm+M3nBXDt+r9bSRveDhWGgTm70ze/Bb8xatmt+7+LNbxkY/9Lf70vkUsG0WyXl8NgWRIWrgCoD9Upsr6zZMJsbBvP376DbfipvAfGuXtv/+6I9A5gfd+5LO487xqKG4CnpvuDUMS73AOqmcP4cddNq8kH1fn9w0zhUfyhc11VM+ESpnLf3f2XQ0AeBV33flx3H5BR8Do+0c/iei5rfYuqXcuIySN7vOjjXtDKFE/08RLfsol96OFAy9+A37qKmQAv/9jD4AAMMduGwDevrevNAJU/e5wbVExfr0XQTEqgvlPKoK/ESi2PcrbI7BVI0DQd86xRZ3+eL9Wsxwr2hb66yngecfs9x1MOTY++K7/pBzthGQsXk/DulV6WhrUUn0l43wnVH8VDWVTTZogNuCafmYdRMzc7KHXaqLf7aPfi5G2mij12qgO2oibq1hc76EZDTBfLyG3A+x+5o3Yd+MCggpB34Zk8aa5g8KvYnGJ/dsM3U5b1K0EltnDrFYqCENXekse7/CkJ33H3KsiAW2umQfsgl5jRdpHZvnoDlIEtqX+WQ5xx2KAQ1EJ/YQ9gwye4yCipbD0bVW/kQAw+9NprlSDPvOApXbV7gN6b2QUEEE+Ak+JZIgqRw5m2jIntB9HMl7cTis1RnmNgSBstRyiEgR4esPGU4M2StEGiBl7QSjucEGgziXqrKNWrtDIGkvNAcZLFuw8EhUqCuVwR2J9lBFUprqTEWchktSWHgvJ9wTlsmggquAotpHkCaq+h063Lf2haqUmDpFONkAedeRzosJH5FQESC+XGOHlom+VkVQm0HMriGMHFSuFHy8j7vfhdFuwHIqlaEedIu71BYijwrzf76Na9gWId/ySkA6oNGaesFXECKwYGVycawKzDaDmJCgyG93Wqjh8duICa+mYOPCN+30kUYYuweagIgT+ldUW/uSOz+C2T34Z/uwuVOfnBcyWqD/W19IUclGZmkZ1cgpuuSzOeZJprGs2XlsBAzPaKxMUTjFdzvHm60p4zniuXA7pvAf2wT30uj3pjLhegCYtrishkkGEMKzA9gMBeIOCEWs9lEu0DbeROXVREIdeBttKlbuexhzOLvVQqoWo2rFk2hJU98sN6fvB89HeWBNFKjt2hMHF3RMWBnGmAc8C2aCPwE5Egf2lZBIPxRX0copEaB3NnO6+EAr6/UjNWaqyxX2VYLxy7JT5L/GAdBa05O+kL6UBb4+26GL3TiGPAsVFTOUQgFViIMlGFpCYqu4cN0xU8cYDO8E7lMeX9XvoLZ7Bp277EB75yqNY6nMsKOdO8EgrRT10MRXa8LMCAyvFmONj32SIJ91wADuedTPshf3wGhMYazQkqpLHToxGEVV0z0fX4yKGMs9nuhuknsHZ91VrX0bSCq89Fe0DZoX3Zc4S6FUOUwoPIE7E8zUAMv/J/jl10yQb9PuDbQD48d4At7/vO2sE/q8ffcbQ1o3ZC1xkRKGkGSZDqoXkrqs8ShYmBIAFIywgwMn4xAx27tmH2viUbCqlah0Ts7Mol8fQ7yc4ceoUzpw5jn5vDXneFWWaCoYn5OiLXQnXPIK6YnPiB9rLX7XsFCNI52cS7BKbAaWClNfQam7zMcNY4iolmjyGq8VDwDsuiBDG1tpGG7ntYGpqVqwZhD1TqmKQ5Hjk6Cksr7YQJTn6vYHKlShyBMyRtTI4TorpyUnsXrgGgR+i12+i1d1AL44xGBSIowKTYw1MT5QxXvPhOSkG/Y4cO/NsCe6RpcS1O5PcOhftdh/dboxKbQyT0zOoNRqYn9uBeq2C5sYKThw/jE5rQxbKar0mlhKLy8s4cvgYJscbqDCDOQyUTbNmC0kThKAfWfQEsKnU08Ck65J9GKhNxqKGkOxC6u+0ckd3YuT3tbKC184s5KLONbZsArYqZarKBCW4o8LhqVCkcpRAJxlbohguCPITACPIqsANAZOFOagUbmRHsRlBhhNVt2KmRnCW79Fgr4AEmmGkcnJzJHaOzCWATAUsN2ilMDa2rfx3/jEKtYRAt2ZPjmjrJCeXm48B8mSDJRlBwAndpNKNKiEqGECcx0glu+2hx+KtVhdgUKzNeSsVzLJWQC6LMIIYWU674oEwzDgAoiSWYn4wtIzmO5m7QKah/F5OViAtfxwMmPcAB63eQOYU7VokQ5pZMqEHxyLDUtl8K0KAsZlmDq+6jwjLkwjCGzLSWcVKYahtn8W2WWWEM2uZRSYti5i72w+mcKxfwZF1MjxDmd8OJf/S0aNVsKuUgLSsSRKkpIHQEkXUvyR5KADYJaFj5RQqrdN4xg4fL3/Rk1FM7MNdDzZxZL1A0+I4J5ggC3LxEcyUEpw6eQIzUxVM1SpoTMzg4HqOc50EG70u3DxBrxfDdgKxmSHrL4ojyZsh4MsHKJ5ezJ9ZOWqlAI1yKPbJ9bE6pmZmUR2bQN9roOuOI7ddUS+TnUgwvd8dIM9IFigUo5Q51ySI6gc3FkOyUmmw04CfCldRQCD131Rqi0NCSuKLIikQYKWcl7kuQtKRPGllvamyhvnXBIBzsLQsu7TAypEMOpLX0+o0MRjEaHd6suYVVP4yiyaoIKw1YAchCq57XIegGI6SlKumqbbXV3eEymXVKKjOmpV7XeYHkXuVqyvXmvbfcr8xV4YPGYpsIdbfYh2uXoYAItkuhYWbX/2D+MOXzG65Aviv3/1e/MphAxQqUobCAjRyYzKOJWd904Z+dEcXy2bNrhYFvyJq6iYvwW2l2RlV/8hjvXy2IpGYjGSuJ9IU5iCNAErm+4TpOQLuyn/rvxxmWvIEjOJwGIUwCkTpb9MEldHj4meXr6MC+AX4nqtgAf3Fu2/DOz67prfnTdvwKwHA5mejglOztsq80+qqS4C3keYjMxaHLxIh5p6G//hDL8L/1vj6DcqrW6kV6HfbONMaIM/7OHbsDE7GHkome14D4ZvnqyitjNGoV+uSvbPQqGKi5ElW2LfllZzBO//oTnxwkWxvHulmQ80AK19PATwKAJOEpJa+0asLYOJZePfPvQgHtvj82vd+AK/6yMpwmRr9WnMEunTVa6iOopB+kiK7mGMdPeZRxeHoPDRAqQGXL79WcnrTz8Ofv+N52P04X8iicwK///4P48/OKeKLyWE210PATl3zGItucbXTa/pwnxq5Rpt2tCaPXp2UAHwG5B1Zq0bXM1WJe3jRW/4lfu1JW5iw2z+EX/q9T+A+Ic9phahZ13UXwgDeRmOqrqE+fzVb9MJpnArKuPllr8KvPH8O5cf5upmvo4JgvdnCelJg0FzGV893YPmuEBBHX8JBJBlMTsORDLzJRgM7x2uYroQouyM5zo/zuaw89HH8+t+cwkVujmac1YwZzkm5FkMSpSKeGTW57LfDfW/TuWMUQDVqc75tkxTMSljtmVQAv+t1u7c4A1gBwB8SAFhHOBgngZHzlLVGk8YuuRcuIyIYwFeGwoyUBoBNjaGfYqUOO/Di78dPX7ulPinI1g/jT+6+H0fEUdTCa9/8hsd5tmx/3RN9BL4ZgI3zeGgLzQxKHaX0RD/H7eP7zhwBVqjM2N2nM3a/HWdBxTvzgdezHH32FC6re3mMJE/s8hzc9b7fU0563O/YB5HnTvU4KIAvn7HTDP1ogFarhXarLcAdHeQIyHLfZD9JVIOSWzqQXM9ur4sk6qOIU5SzBFPsaaQ9dJsb2OhEGGR0a6PFa44aCeuVKp5xy1MwM1sT4NeuTko/kL3R9V6KVjcR0DAM6ZTYlqxbxtnR5naiUUXJz1FzqDaMFKmfOauejzhVPZCJqgM7j9HssifoYrxmY0DFpOXjzy9WcTImUElAmz5qVCXGYlXMLFb2DsXFhe5ZjBskgKsp3CJy5s9I3pf+gupfs3/Fvm9QKm1a0RJgK9FSuyRZyGGJ58M+aYAqRQxBiAPlDDs7p2F1VkUEQ/tngt7sr5V9C0HREaDq7GJL+mVlKncHmaiBp2oOrCzBRmSLCGCiGohLI8eAYGxkUXFpY9DrC0hO9+yl5QHmd4xhfWVF7JTLZR/Vko84Iqhso2Qn0qvdsOroV+bg1euInQDt3EWbilsnUFb77EWkMey4j9biGexK27h+bgpFGmF16YL0Seli1+4xkjHC/GQNrfWWOOWVqg6Sfgd5HCN0M1TdRJ5DHzi6it0zJYzXXVxsu1jr9HHDwhiSfgtHLhKAc3HdnCcueM3IhU1xBRyZMx+86wu47ZP3oRibRn1hQXKJ2e9jbUa7ZScooTQxgUpjDJbnww4q0sNSQgMVocW+LS2MCQBHvR5Ct8BrnjyFV8wkCNIYceGhFwPlUhkdZih3O6iUKxgkGXpxgvFqGb1BLAAwe+dOFgkJgUBzuVKCF5TQ66vM6Im6h+4AWOsMUK+6yJMB2r0cdtrBeNVBZoeIixCF5UtWN3s/66trUmt7gYfeIBL3UIriBnGsMAyZy+wrRjjs78Dp8gIimw6hCnfgYwrFRt0+CRx051TKa0bxqYjARLK62ecWkZNYxCtgmCI9E4spYjl5EGffXKnLpU9IQZP0gCnS8SSGxMty7B4v4837p7HDSRF16Q5VwLdjfPmuO/G5e/4eD53bQCuKMB/aWOzliB0bY06BycDFbOhgGQ5e9obvxbOfdxPG53bCq02KmEvwAd0QMCIJWZ9EZa5d8r6GfKt69UoBoq47e4NGyCU9YjoXpomsdwTKJa+525X8YALfSvms+mp8bgg9T9TYJDyY5/xvxz6w/Z3bI/CEH4HfeNszxPpACg+x2OKGSmtj5YmvMj8V84yWp8z6pVqQAJU8lBdUmA1EATi/sAeTszsEPKXFQ2oDk1M7sbBwLYJSAydPHMexo4+i2bqAQdxEkRPx5OaussMIVhJMYU4nQSVainBB5UomoJroCNmAF02JqBkvsTyRXroqivgybBN55lAHK39vwEClPqV9bYgoph2GstQg64v20FRRXlzbkLB0ASqzVIDvwLMlG1kspS3F+qJtiWRcukCUMechAKwAjh3qvNQBHFsBOga80eQ1rbTgWBOs4zhb6PUjnDu3KJvKzvlZlGi3tHMH9uzdi8xzcejgQZw9exoBWT7xAI8cOiTgWq1SRqNaRujaqFdKki/A8+aCGIklilJ609rCZF0K0KsLUCoYRSFIhaM0bBTor+w+dBNXwt4J3irVHpvDBEjFilh+ZskmT6sG/p4E0KcZbDJ8RFWbI+FmJ/PMQpaTBZeLMlkyLsXOk2BtgdDz4dFal6ARCvS5iQ+bIwoYNo0jUfmKQlYDZJ6NggBpRvUrbTbIF1NWFJQ5CoAjYLNSAtPAQzVz1TeIHWCWo9PpoDPoKxU6z1GKLVo4c9PmWKiiRawuOR7yR2f1Oi4yv4S4OomF/fvhl0uKpSQZq2xQEUhl8U/MTKHCdj4QViE/UzIRuIHScoRFo5KxCMORVu1stJOQQIsOUZ4KY8zHo8dOYnFpBX5YQinwUQ0DVEqeSnzld0hBrVThPE9VnCk7F9MIFgtjYZQaNYUZG9Vo5HHzmFhEc55SlW6PzWHNn8d952OsJj6ijGNIJqYElKJwfWQkGvChhQWOrfJjBPjMeX+5oqilArierMNdPobJ/CK+/9U3w99xA+451MPBpT5azA12CoTNCMHqEcyEKU6eOIZdO8YwWSujVG3g+CDAybWuWJC11y/C9yuIkxyddlfycHk/Uy3tWhkGA4KjREeVuj/0HDQqocYyHUxMz6E+PoU4nEbXbSAjkC0W6ApMT2NVvJEsQKUuFeBU7QqQyrHWxBlTECkQUa1ryvqPTUJamTB/g+QCqks5TTNEaYJYjhWSpU3gn9ef1t1CRuC1pzW7RQA4Q8g/tgKAOWXW1lfRjVO0e4k8mNHOiaQLrlG0eWIei+UHwt4kTJAwm0RsW/VlG9VpDfFfZf3Ee1mIHnJfMIeDnUOuJxwD5pwoC04W3TYf0DjGAnxq0IUPrlrVzO+7mgDwh9/zXvwqO5sj53OJYkgDP9Iq1+obtcWpDcQ0co3ST5qyOp6A94yYeCsERLkcaC9o+c0RlwMBy2UTG7a1N9U9Q2x9U0mn3AfUe+WSDK+BjkCQ5WpTKbv5Rn0BJS/m0qa6rFsCAD8bv/iaF+BVVwkA/pnPrsl+ZxwiDIg9ar+t1lrVqL9cJSX21wIAq4eCywFgNS4El7VFmgEKigLVa27Bu//Vs7B3iwHGKxZ1eYL15gaOXWxiud3BhfUmLmx0cXHpPL641Jc9wZyn+X2paWRqXAqMqsN1MLv3RrxsdwVTYzXMj0/iKbunMBs+nkBOgVNf/Bv83/c8iIe6PE51ZLqUUqchDgRmWxo9D309BLxR69zoS66psxO/8PNvxuu3zgdY1X1nPok3/NH9WB1VixuChbn3VTEzzCce/niEdGEIGOa4vy4AzGur59ioypH/bggX1ad/H+58896tJbVccSJe/sMW/urd78F/OaacUNTSNnJD6DXIKIDVTajyzI3FvyxfevEx9dZQsWKyy4dr54i6elinjcwbvr+0F//2ba/FG6e27sbMz34KP/ieh7CqHWF4rsM7ZYSFbpwdLifWDO9J3XzaXGfG8Mo3vwU/f2ALwepvcN3SqIfFlVWcbfaw3m7jQquF5XYLh08vYUkIoir+YxMS3czPlRp9JBZHbk9/HDc/eRf2VMqYqtewMDuD6ybKCLZu6P/hWRifx1997PO443gLtIcdvvTcYWNraCOudzdEsbwAACAASURBVFohzF1GTJDfE0dMTVAe+ebRe9UAwNwvBACmY84+AsB7thgAXsNdd/4v3LGon0PM3qPXSNN8MkM9qliWUzGxDiPkL9P83ySqqD1cGSapGS1kHMvCDS+5GgDwIbz3zq/iqHbmed2bv+8fvr7b7/iuGgEqK2n9TCvbx/piViqzgZt5IbbQl4Nij/Vztt+3PQLfaATYQtnpOpijwOLbPFRUvRMIbjEPmz2hkePhPbTLdfDl//VBDfRSEEKVHzc4VaepWkX32HRWJsHD1eUVnDt9FseOH8Xa+rqAT4zOytgbY78oioAsQdXKsLdSwpybYb3Tw/GVDQF04NRRCT1gsILdtRAlP8DsdQu4/pnXwvVtRFGByKKFsla++iH6mXKLq1TLIsKohQFKVKLSojfhjhyj4gG9uBDwzc1j6T0mXk36tvVQqP7oDAqUyy5CJ4flhMhLNfzO/V2soSyOavGgR6WHqBmVRTF7CqrfJM6PtEUWq2zmqDrwwlAizdi7kghB6WMrB0uxf3bdYd6tEhcpa1qlprRFyENBRMl1UfJ8zPsJdq8eRDnpIQhtGSf2xizHR6vTRTVgP7GPpaWe2D5bcQdxZiPxyhK5tWOigk6fLoJAiY6WfC5l/9RSylTa8doEwMeqyPMeUqsiAoR+t4sgLKNULsENGMsVoOeOoRtW0XN99O0yBhwvWjpzPsUp0oJWxdRZZ8h7fZT6PUxZMXY3Aqyfu4B7v/owTj76KH7oFU8T8HCsXobv0CKaiuhEXCUp3Gg0yih5GWLmNDs22u0IlZKPQbuFiA+odPiU2MQC09N1rPf68HMXYTWQa0GLbI5/qeQjgY+1Vg93/819+LOP34emXUF15y741YrqrbHPmmZiyeyNNVAZb8AvV2C5oYrnY62eKpK+iISSFFF/INd7x5557Jmu4pl+C/uKpogcHHFYdKQ/2+/1xN2RMWyVioeyY6GT+jKHVBQiMFEvy73BeZLZvgi7Sr6aC63YR9RtoeLG0ksfpB4CL0O96qEfsf9voco5L2pWCxvrTZn/4p7qe2KXzRxsjm+320c2iFCplFCtlXAqnMXxYB59OxB3vIQCD8b8SU87E1yFeEK/R4V6hihhdBs14+r+Z19ZbbepcikU0j9/R7mcKkK2dt6UZxh2lplhzbxgKs8rKFU4Bh7GrAy3lvs4EDrIafEeBqCYdv3gV3H3n9+Ohw6fwXIvQUPazTm8HbuRd9fgxgPkcYFnvvxWvPHH/iUaExNaMKYaAKpNpsgs5p5Vj5OqbyNYkjjGSoCyrIaXEq1V1Wver0R/SjCmeAGq984+LecFe6MU82xsbGBpaQnHjh9Du92R95RCEj+oBd4kU36bt4Ptr98egSfeCPzeO14ozR0ukgJ+CeYn/6dYaLp5Lbmm4OKn1HuuVgBy4eS7uRExh7tcrWF6Zg4TM3NwSlSnctP2MDe3E/M796HIXZw+cwFHjx7C6toZxNkaHDuSJqGdu2DeJB/aCdiFAgQHsiHaDLsnICUKUYJkekERlpxWZemmvYAM+iU5o1QbamBYHropIBU7CklGkPxcAp/czJjPKvYQBbNa+V0EagiaqIWJILVkoFJhF1FRqGyImf/Ao+NHEl6jRQgTOQnqEiizClqapAL+iV+94GEKXDXCSrKJCDwLEC91Q4CN1VVsrCxhvFbC5MQEJiansGNhD+YWdqLd7eDIw/fj1ImjWG81xZrCtQsEjoWK74qKsSS2EgpcjtIMURQhTghLEYjlRquuOZtHHF++Tx2DmLai1eqiTbYNbUQkJ1UBDUplq6xMlWpX2SibTYisHFHNipKQWRgFPJYqoqYlAJyBpV2UFWJ/zZ/Rrln0vaKCzVAJQyzMzKIehLLR89pFtCkegimqMSLQAW1eokQC71k4EnTmPCUjkXkhtJQgw485A+2NJrI40e9R4C/nSVIwrwOiri2VyrKRcV63O90hq4oW5XwRJJQgEzVzlWKB6L+QCozNKRlbPpwwRGV2Ao2ZSTi+q0BasbujOlZShAULUta5nBt6gxRZqApQNvCPvjOVLYj8Lm1mqIQnCKgsRKr1Br70lQfxyOFjCMIQ1XJJshuYF03rdMnxLiCFsTC2mMlhbIpJxNCfLfnCsiErG3j13abXrfKZxV6c6uLAR63syz2f1+Zxsl/Gw8sJ1osyUuaoFMoGmkrTxCmp3NMkEvsU9ZSTwhbVM8FST9TV7sZZ+GsncGA8wytf/GTYU9fgbw/38PCFHlqWIhyUuhnci4cxW0pFFT9esTA3NYZSrYGHV3OcbvZlnnXWVuD5JXEjYB5OSBcjAp1ZhopHu6BIgH5mV+RpJHfwWDUUgJ4PMH6pirld1yCtzKHvTnKSyNom85+3Dq+iti2JtaW+PKjoHObLG8+iWBmxGJYGpuquQxzXFWIm158swVgYcMoCn2ujLyQNda/wHiYx0LcyBEWKsEhRC2ykUReOnWN1fRW9zEJ7kAo5gIQLyZjx+dDlyb8zD1wCoJmXQyubgk4Bai8wIOmwONPNS659AgBL053FKHOL1VrLfcJy6SagFN603idRgcA/19dR+15jAc2pznX3ua/9IfzRS7deAfzh970X/54ZwBrkEdagUf0O5/dmU2v0vIeqQAOMcC/Q2ZKGMCH3C5XNRrFkgGPd1TXg0ChIpLYpc39v1gemYB5leBvghs4J0kAeuTbymSO9dXVNxERL5SfJ2q7XKb2X8Xcq+5+NX3rN1VEA33v3bfi3nyUMZwCkzX1akYU2rf/NuQ2Bbg3aKABYWSooG38NMF0GoHPOjfIU1BiP4XU/8Gb82tNrX5NTtzWVWI7OxgruP3YMH/rcA/jMxYjk8OFrFGgTosAVGqZXsr4WcPwKnzM2ew1e8eRrcOuT9uLZs+XHB0xMFvHu9/0l/vspPoQpRbraA/S/m61KgxibwNnICYze7COgLDCGN73tX+B/32IVG/on8Vvvug13NDVBwlwReXC/FIgfBd8vJ4Mwb230Nao4HP358CFWP7xeAuzIPCzhZT/wo/iNp307dKQ57rv9D/Fv7usrwokGj4bnashuxhrayA/1WyWj/LKMVpMhbuIMzL4g+V4jc1w571y6plH2sP+ZL8b/+ZonY/8WihfP3vsh/OuPnUFsAGxtdy8kC63ylTVzxNp/lEwyem3ZLBttWgQLN+E333oznsKS+Cq8qEo4d+ECvnLwIO544AKWSNvnXLUL5CwGhGdhnslUHWyAeKk89Dgbe2QZ9aGTjXpuGV4Xp4KnHtiP5+3fi+deM4NZ/7GDOP+YU18//Bn8h7uOYFHfI0Pirv5QQyoRYoHmLalHUa1a1+8z5zjcBy77PPU21Yzi75vP8q59Kd71vVsNAK/ibiqAz6t9SebTMNZBfb+UUDpBZ7QGNHPxSnug/MyMy4gCWNycxCJP1TAHXvom/MxW3kT87PURABgWXveWbQD4HzPv/6n9bp32uq4NWkB/Ky+Cv6O20KOg2Lfyedu/sz0CoyPAjt6852DSsVD6JggKV3MUOd+XM6V+JwGKdw7vo2t8B498+q/VXs0ekrhmKeHBlchBCtSB2BkT7Dp95gQ+85E70D1zCqFtoRLaqBIUTQnDURWbCBi73OnjTJe9RzoXlkWM0xl0Uc27uHFuEn6tgvq+GZQbY8KwajRChGFJgCdGRkWDPmoVF3M7doia0gkCrK8sS8Qd+yW0JKaCsZf5SBI+Y+aioAxdS8XQuQ6iflv6LlOzU6iXfFihjaLdxlIxg/etjyMJx1QAlkRhqf2bxHrJQpV+qO5Bif20IlayT8repog76B7GrOGARVoO5g+bB8KAzmlCjFMgMl88LuNiyb8r+VTeljEZpHhy7yimLVovsx/iYn19A63VVVTHSqgH7KNaOHVxgHrJEYc49pA9n2AyRQzAxloXQSnExERVVMOsizutJjbaCU13MTE9DqsYAF6IvDvAWjuBZWeo7tyHbmUKba+KFnx04SHK6Q7J3mQuim0RrhQJUvbHcgtev41pq49dlQJu3Mf9Xz2Cz9/3AI4/chLLG22EdoHf/pnXolQu47prZ4HuEpLCxYWlNuJeB5PjZdQn6uJEyN7uxbUWzp7fwNz0BOp+jLU+sN4tUAlUdB6FXa1ugR3VSKLiTl+ky5yDRs1Ho07RE10IU3z6Syfwh3d+BUfWU9R27UXYGJO+Ip8daEksede1GsL6GEpj4yIWIIAvLp8pRSq2WEAntPF1HSxcew0aM+PSQ5yxEuzZOIaZaA17ZsZQrrgY9LvEdbG4tI4oA67dtxtO3oYdVpGkDtqtDtwixeTUOPwqraNtcQRcb/UQBiHqNdqgu+j3KFKg02cCywvFEW88SFAKAywuriKOczSmqpicnBCb4V6zid76CnKLACtzsyl2cJBHFtbXWxgkA1F1L09eg5OlXegUHhIRTSkHUmrZ6aCq3OjoDqkyonk/iXukxFUqUZtYK0vvStso5zpOTPd+8oLgcKFynilsYb61R2IInxkClEvsBCmXwKf4CW50BijSGJWgJCIjb7COv7vtNnzyM1/GuY2eHOdClXbjJXzv61+CdHUJf/uFh/GDb/tBPOMVL0elWhcnQTp88d7S7RmtUjDg7SZpX/pP2rae/ethzWzq/BFC5DB6VAPAJtZROg9a4KUkz7S4Vs4HdEggCPzggw/i7Jkzm648V3Nx3/7s7RH4Th6B//wTz9x8aOXD9tD6UltzmrxUUWhS4aSYJ6JclDxRtQGHYSg+/2KrTKAQLqbn96HWGINfcmF7DirVSYyNzWF6eo/YOhw99ijOnD2CdmdZrA6ofqPqTRrrBWQhJajl0sqYFrc+w9P5zbqpLaCbWhAIwI42bSRLw+QXa8a4KCn1zwTANM6blrJQEKYNH9ola0MxmwgOc7GWVrrYDOjmigCVBIdcxZJx+NmRYuTw/VYom6FsdGySFgS3uJ2oLGNRKIj6TQOpbEzaroCb/GsC0YrpbWMwiLC+ui6e+Ht37cSuuVmMj9UxOzuDxuQUlhYX8eiRQzi7eA5p0ke9VAK1fD4VmrSGFbWoylXm8Yt9DDeYlKA0CyweA4+N36dAaCqAuWkQS292e1hcXZGcVAHnxOpBFaPcaLq9HtaaGwJS0arYdy0EYSCAKIvQuBcji3IUSYGoHyMiAO0FKBwXfTK8WNSI9ThbdcwMcTDdqItaYbJSRXNpCXG7LSw2v1QS4I5ANi0/CNwRzOdpCBtLK/LIEKLNdpbGomrlwc7Pz8vYLy0tCkgs+aaOK7nTNt/rWnAD2sKEki+gMnGpUlaWyPyZ51Mtz+urxo1FORmIjoybA9fxsNFs4dTp00p9W66Ikl0smjmPtTpUpR8XcE2DRxSgMjuE5beJZuhumBAGtFWQFL+qOcaNl6p52ewdWwr3sFLDoSPH8ZUHDkqRTEvweqWMSjmA6/FeUXN4aAdJ0FcA4JHPZ7NfPIBVsS1qIN6f8h5lx87CmWNL+3bep6XQk3MOalPohbM4uJLheNtG5FblvORYPQ8D3uPcxAn4yr3HezVFkcRS9HNu2Sx6Vk+j3D6Lp866eOUtNyCrzeMTB5s4tpagH2gr6dUe3ItHMBUk6LWbmJ8sYedsQzK8P310BefbMfoJbZWZJcH5xQI1gkO1KjN6c6DikuWZot1pAUUC184R+gTUmTOu7Myplp3bvQ9ZaQfiYAYgaOqpLBFxMBH/cjIcOV/iIaGGRArPY2GsHuyU6lcVc3JldTOP/5QxcsgaVesf10FRkmsrcYJceULAl1nmzE5ngafy0Lm+MGfHy2PQiKeIu6S2iPJ2rbmGfu6gR6auJncQCKYtkYDAmtijsqtdJMxmJutzqMq8rJGv5w/nH+cEizASCBxxRFBZ8Sxac9sTEo2aVzxmDrkiHIh6WDem1dySVqmwgJ/7mrdeBQC4hTve9z786lFFvlEvo6DdBGDFbkcDcNJ81vec4pgo+0mTwSv7lLb2FqCBxbrWogqAqx9SR/N9pegVwpAuhocsyM1CeVhPjKgRh/miQjAZUQTrkzGgwCWAli6szdUTINioaWUMClSvvwm/9JrnXxUL6Hvv/iv81N+tKBKZtupS19+AEhpINOplDVrIGBtlrMkAvtwCWiwTNlmkGffXkZcCPCxMzF+Hn/7n/z97bwJl13WWiX5nPne+NapKsyXPCcQhCXFGMkImgiE4SRO6aZomhCnw3uMxdPfqbujXD8LUrx/wCASS0GkgCZlwnJGEjLZjx7Zs2bI1y1JpKNV4b93pzOet79/73HulKKNLmVp3LS1JVbdunbPPOXv/+/+ml+JHJzevSsujNu57cD/eee9x3H++h0DcL/T1G8tqLn6jAue1QnscmCnAqYuOu6hjVKmh7lHOASpyg1lLNVy99wb81Aufihds2UQU7csM0cKd78JrPnxWyBkFkDRSV2qFmj7GAmwqLKAVgfDSIFOeV/Ccl78Sv/3MLdjUmNW8g8994mP4vU+fwtp4E7AANy8AoUcnPTp2fV9ddNiXAoDHr5WawUYK2AIQmtz7/fitH30WntPcvHvw6/mkjQffj1e+/yQCff8op5+CPKemO5mVh8SVwmlA18N6DPnjXJeGIHqRzT32/QuGbMy1YLTZd/GUF78Kb3rWzOYRGNJVfPRDH8Xv37einCX03EvXGCEVcU4mkE1imya6CelIW0WP1gI1HwloqFBU9bdTx03f9wP4zy/asYlW0BnaSyfxsXsexieOLeLcQPJPVANYz8085owbIk0z1HRc9QwOFe0iiVUv4VpqctAl5qHx+YT6qHpzGk9/8lNw65O3YuZy48DJWbzl7R/Fxzp6n6b3bjKP6LmxWDNVzpd+ljQxoXiulNfDiMRRgN0FsaF4LpSF9KgrRQXwn2y6AvhLAWC1J9J31NjcI9V1sb5pEg2LosLdY0g2GwN/1XgoopdyOVKvIuyAAPAvXQYA+O0fegBHyOAD8COvedXXM9Vcee938Qhwr8ps1Xnu+R7nfDFuC02l5JXXlRHYrBGgRfmMZaJpGgKMfmNUhc06GvU5nE6XtS00QR8CwFTRP/yZ2zSdUtUmnPAvJlwXvRpltaNju7IMQTLA2sEHcdff/a0QyHq0ys2AIMnRj1MEUYY9dfYQgLXYQjvJ0E9yuI6Pch5id8XC/FQT7uwkJrZvweRERRSi7CGxrxFFPVRKNUxO+pJFy3xP0yuhG6Zora2iwrxPVwFsFgjC9JHaZeSMwDJzVMgrz2jlTLGEFgpUlbti3O1ibWUNjzS+B/v8Hcht5uRqOkjhKpMWAglVc8oyyJxY7oH0ImuxqaDBYtYFDrOI6Y4mymElZmBMWUZbXAJoVIablsSuUWBCa1yPjmrsOeWZWOF+T3oKW5JFGOxHWT7OLpxG1bVh+ilSawattQFco4eICmVxPLQwUS/DNkL0B3SPc1Gt+LA8VxzNCBqG3TY6GwM0JibgWBH6sY1kdjeWNwL0yjMYVOqigu0mBAVtRKmBbhxKT4wCIu4x40EEh+c+6KARt7HTTzDpGTh1YgF3ffFh7H/4BJbW2mi1u6IiZTrt7HQZb/k/b0Wp5GHrfA1h6zys6iTWN0IgDlGreig3axIVRgQ1TgwsLW+gQjWyE2Mt8bDejlEzQqwtLmHnDTfi4UMLuG5XFWZ/A+tdlbfcLFNMksCwTcRRioeOreItH96Pzx9ZRXP3VajOzcv4UyRBERDrHrtWgdeYhF+fkCzoJNOOctLjMkT5y77mVddfg+bstPT4mZ9Ma/I5M8D3pgvYY/VRMVNE8UAcK1fWupIt7VeqmJ50RcxRndwm6u2010WpVoHN7Gffh5lStJaLLTZFMeVyGUHCsTeR9tvIgh4aU7NY2RhgbrqENOyitd5BuV7H5GRDwFOC1LnlotNeR783gMv4S4925wMYThXdQSwg9urkTpyf3IPMryM1LHEX7QURukGolcs5Qto9S5/Xhu95ol4XIJTEPJ2PK6pWLQpRYDAj2/icUOmrFPMUrfFnSByolstKrCW9RwMlCpgMAw07xw3YwLb+CoygDzMeyAbi3PEFfOpD/4T11gaWehHsbICKbeKqpz0DT5mfhH/mflT3PAHVpz0LzZktKMu1q0jfUEmxDB3NqK7xkBw95vxTkFyK/lrxnMoWZmzfMtpbK0JI8X/+PSSEyMZSfY9fC5gX3O9jeWkJ++6//4oCeHOXsSuf9t02An/2q9+vgAjqUyWgWyls+UAR/NIon5y2rLm0NmUzX/I/mV9qo1oqyfe5ENBXn6DFIIzQ6kXwy3XUGk145aqADa5fRbUxjbn5HfBLVaysruHUY49haeU0et11CW7nVMKMK7GpJbBA+1CHAfbMlVD2H5z8iua8YokXjTda6ur8xoz2uSrIkqwZKlKpDFWTh2I06dQylT+rs1k5Fo7jYqPTk7wKHqdEk3KBEvWasvuUpn+migvbCiD61ISMFOan+vJ+5YaQyuKa57Q2iYe5q1IYcgGhMa/gKFQds2GlVKRJHirFMIHoOEPU66PfXsONe3bjmt07RRE8t20HZrbMI0aKQ0cfwanHTiBj4ZBEsPIUPosx2vpqwEnym20X0YCAu1IyM8peKQlVc0HA3Zxj6AhAF2YZ1nsdrKwwv5nX2ZOiUildDfQGfRw+fgwxcxniAPUKlaYExgzEYQIjMWCkFuJ+gqAfSmFq+SXJgQhp40BAQ5TcGSpVD9u3zmHPjq2iEO2vrWLt7DmxBCbgJQyphJa9A8nJEMtcaZpZYsXM71NDLkWzY8BwVBFIkJch9XxJhgjBSCopPVfsxqnMTdhssQnaK3WtWnqpDlefN1TNsA4n6GYplqJY0GgAmH+vt9rY/9ABsTnxS2VRHpdIBLBN2I4Fi3/4uYYiMsgGhc07NvwUbjFs6hWpn9IMKsAoWSjVDpygokXlL4FDFrtUG1ebOHXmHO74wr3S9Cx7Hpr1KiolT85vKBXkGEhRzKxWrc4TsE4rTOScVb4ZFXvKvlwrvzRorEAupSAu0QKFVijVJqzaDM6HHk5sAOt5FaFVQgw+y7wvEvUMsGjRpAoCmASEWdxxPPkgZCunUBucw7XNDC99zo0I3Ul86tAGFrpAxwIC3rOtGOWNBdTyHoJeG1saDvbs3IJSrY7PHl7GmQ2CsRnCXhuJXGAX/V5fslrIzOAV8HJ1vfv9jtjxGDkdCVgcq/vYsG141QZmt+9G6MwgtKeR0q6dYykFi4GM1s/SpOM9GEu+cEyXASiLa95nLOwUyKuzteX5Uc0PKXAk24NAKu2SlXpTCCualCLNPyFuJJy84FIN7PGzaaFNS/IAbkaOKXcRAYwsls1DzOydfoJOyGdN2d4TAOZYOH5VLPDJoBVbGZO2MDYiyxV7bJnj9Pogylb9XBSNVx4f72HmlDLDmfe0Ig6YGIQkd1ARSwIGSTLqHuXv4nlKn734HWMA8M0v+wm8+XmzmwcQyACPA8B61LWiUcA1zU4slLNFU3oEAGvbe41nCZBKAokGQbhmyjMiPg9aJVmAfUNBp2riKgPPQtmkHvaRHf8YgKSBUiluiztFg+YKBFDrmpqXFCQ3DkgN18dCmVg01fVY8/21a5+K33j5My6DBXSIez78Przhc8tDLgvHVgEwuukvE/dorlPW/eoLnAfHQSoq4JTTw0jRRqJWcb4ceTUfjjqT6l8Wrr/5h/AHr7gG84+zaRm2zuBjdz2Cfz5+Fsc3QskLUmlUIysjXYhc+DUeVzG/XgAAK/LXULFWgE76eSvOp5hzTe2woYotD81SHU9/5rPxy8/edXkBnM4R/PE7PoJ3nRmz2R72bJVDxfhL3Y+jr12yBSeX0sE1Nz0Tv37Lk/EEZayxaa+l/R/FG979KM6NX5+RU/MF90oxvhedxPC+HVeKjl/r8Z8bES+KXHF9XwDYctNL8ZZXXY/Zx3n/fcODs3EEf/T3H8U/nFMxAkVekljkanCJfLYic25I2CiskzVRgcAo5zu1l1coqcq110emH2fhiKqb96JD5ld9vPC1P43/eP3myWmzlf3449vuwQdP9jRYpkAzknP4GgLAY/XTOFGmOMihKvUSeIRR3Ymf+bEfxGt2PN7jDvHYkUfwwYdO4eHzG2iHfbQD5XAwTh4QIimVNKy/ZByLVWNsjpPGp24Ki2TmQov8L3e/yH5JrUAS31Hbshf/4rlPwfMvK5kkw4kHPoXf+9QJrEito9a/AtwsnqtCVV6ccQEEy+0klvlj1vJFo/gSJ1ooh4t13L2KAPBlyAC+/eNDBbCsW0VNJ8dWzAUq3uhLCCYXWD+PnpXxe3McAC7eoZ4t4LrnXSYA+PZ9OKx78bdcAYC/4Wn3u+0HJwX8NQW82owXwRMCwa0sB0Fg2kRfeV0Zgcc7AlwR2T+csBQQ7BkGvklGF1/10JnXukE3PAOYsEzc98//qJ0IlaK1cDEarznHAeFhzan7l+H6Obz9TX+A+448pkA1EswzlSdM8Ou6uikAn99sonW+jTBMcD6IYSYh9jZLmN6xA82r96I528R0owQkoYBTBHqzNEDSzzFRp9VxHxOTDYn3a230gSyC4xgIUwsrrT4mqzYaJRftbgRy2ZrNCnzHwCAiIR5ib8z3t1s9IeTTpXClvB33lnaib3qSm8r+nbSFijhA7q8JgolYQhGsL4gk5L7dVjUoY7Eo1OA665Y8RHkmEXQU8fAzKFYgGEZwVsQSFJOwHyf9bNo/eyizL2cbmFs7iPr6I6BLtmca2Fhbl75ntewj91ycO9dHFvUxNzuBKOwgTT3pYW6Zn0TY7SMchOinOfz6FFzXR3eji26cwWpMImvMoGOX0YKPjSRFN3KExN8J2atRSmpWOBTusBfMjGWbPeBeC+X+CrYaA8y6OVbOn8cX7z+I+/cfwbnVNtqdPgah6i071Qq2X3c1lo+fxIRv4i9++2dRKzkCWAfdHhr1khTo7Gsyko4RYxQPIOihUinDLxGoNbC+vIaJiQri1MLa8iK65NOsdwAAIABJREFUnRhzV+1BFqwhS230el1s2bFFRFtBp6uOtVxHtxdicXkd7/jQ3bjtrsMob92G5vadWuGrFMCy13dslCe2wG1MiJ10xKTAJBXLbao6eXx7brgO0zPT8lwJuKnZbyQfXN8wcVN2CjhzFBHJk7x/MmAQDBDmNkrVGqZqPtohUCn5cm+Ls6ZbRqVeAaNzRSiRJcqS2szR6Qzg+i4qnoXVlXUEiYVStYKJioleax0RHJSaE/A9C2nQl+fJ8JtIghhJSpc+OkvGyBhrSPiExNM0xXpzHuvTu5D7demvJZkpVt7sEbL3xKxi3kPMBiYmIAItOhQmPGctkEhTcfSk46L0t7WDKMeTehb28SniUL1EA0GciPslrzUJ8twHOaYnEZbsNU+7Fna3T2Ou9Rh8g4IYC2trLey/64s4dPC4xPedXw8w46ZwKhX87NP34IbyOu7dqGJl216UJ6YxNb8dzZlZcX4tV6sidhFFcOFZqYFZtR1UNTD7ZBLPKS6syvmAQjle80IlXPSu2Isf32cX/SFiN0VszAXiDMGtErGrD6geH9ueftXJ+cobrozA/2oj8NbffMbIvleazOzisBGrlLbKYld5vEuvSECrXCZUqhrZ2KfVLhsJXGBdWoQIMJKjnwxw7lwbyyshqvV5TG/ZCrvkwaAK0XawZW4ndu68HlnqYuHMMRw+8hCWlhZF0chFgJ8rykQ5CLX4czEXkMl15N+cBEfgmOKg8H3FxCETAJVzAgYXf9SESsBF+evTJoGKW726SKMVOHlyQZTKjYkpyZqgAqY3CBEwn0JUxVx0yHwiestM457kBCQx9bcleb/YunJyJdis83HVpl71xxS4psBlAuSwPAF85Wt5H0kyEGUhba3Xl5YQD/qSD7pn1w7ccP112Do/j8mJSUxvmcGWnfNYXlnG4QMPYfHsGVHH0tpDFJq00GYeL60eCGg5yvaBk6Vq4CqgSRR9YsXCpjZBGmUJa7gOBkGEhYVzWFlZR6lUhV+uqIaiaeHgkYNYXFpEnDA/glYfXMgJ6jGb1IVN44mI4K0hrDiqDPmHCxHHkuMxOz2J3bu2Y352Ckm/h8HGmvyNMJRckyRi/q+256NukYCSZNYqm1nPLWGj3UWn00e90YDhmjB8RRwg8Mn3q0Ef2e0W7pTScCoalkVjSk8G8hxoggGBK2VjocBzUfJZBID1H8sRq5t9D+wXIN/1mL1bFgsRgr8CAFNpLEWuUt5IE5b3MVWR/CcbsyIrLVYvvTEeHp9qBypQWj1LogblH9dBrT4hRfodX/gieoMAZd9Ho1qRApbgI9XOts3835HQWDGvtO17YUFdkD5E6V6AFWpQ+HwphUzRyAMcQ1m32F4Jhl2CVWqgb5RxqmehbfLffCYADwRlUyS2J/eCgPEmN21KLSo25LQEXzyOan8RN2318Yrn3Ii+1cDHHzyPxzZSdF0TfeaQtxOUe+dQy3rorC9jspxj11babW/BA4sBTrdD9Psheq0VWJaPJKX1Sx9IIwE4me1iRpznMkTRAI7NYyCxIECt4ipQ1nFRbk5jy449SJxp9I2mgNmpzicfNlQJcGmldCzFYIokUGxGgux+meNCpp5yD5CGoJ6/+MAVyhaHV1c9gDLWAv5p4Syt1DmXmCSzRCF4GfySK5s1ZCEqtgGXZv1Zgjjoq/xly8BqZ4BuRPtlbqhoTV6Caftw/Qosx5NnSIHZpoC2gclz1/nrMlmpolLuA12FF4oxHq9DG2rGAogKSQH5nX4olpxU9XKu4X1O9i2LvSLvRc5PQG51M1Kh/PSXvhZ//gObDwDf9jd/g39/uICzIbkr6tlWYMGQ3FA0oqTBrptdMnkre2eFeqgStyh1CwCYlj10yRCFt1bzFJ9LsJa2UtLk1na0RaNbWcCPFJYqi1wRBEb/1s/eWHFdAJ5FoXuBAngMbJRG+JidcpEiWbuOCuBn4iXzm82TJwD8Xrzhs8vDkkqu8rDpP6q0isZ4AdrIWJIMo3gxarOoQdThT+n78VIA8DiQwvebuYObXvJavPk5tJD6+l9B6xw+v/8wPvzoGRw7v4pzJMsKMvGlDUtew0u9xgHg4vvj12q84VOsSRcDBpyjxuTr+mMqePpzn4//44VXY9cmg6ij80ix/+N/h9d/ulBYasbK6A6Vf8m1HTJ4R0BNkR188bgo8kcNt7z+Z/AbO77+6/KVfiI9/Tm87s334uQYKUJBMhe+xgkDclUvYipf/LXiPMf/Hv/Ei58/3svbnvMTeM9L5r51SpS8j8999L34jbtXFE1C24ixWSTznp7bLmg06lpEakJZm6Qq1O8fnTGfzOIZLEgpX/EZMybwr3/pp/AzM5t3vdfveTde85FFhIVLSgGs6cdTiKtaKHsBQeRLAOqR4n6cSDOcY6vX4D+//sV41jciV88DnHrsOP75oWO47+wajq/1kY4RhGR+voAQo3PNC8BTE/NkPtONFNmZcd3WL667xevi87wY8B6uBfq5tWeuxk+96Bn44R2lb2iO/JquZu8Y/tv//DTuHKg7ZHztkudsHATXqnR539g0S+edIVBfKMzHLK4LJcDw/HVUg3f1C/Fnl8EC+kO3fRTv1xbQF88Vw/PTsSqFakHVzmPW3HofOK6WKP4t2YZaFV44iUgNwgzgF/z4ZbCAPoi3jgHAP/aaH/+aLu2VN313jwDzfmn9TAB4s18Ef9czAmMZelQ3XcGBN3uI/5f8PKrUCf5OW6aAwQ6jrr6RDcBlGD3VZQP2ffb2sZpT93TU4qDWCE2q0w056c8VPUtGp4W9Zay+5634yL5HcaofiwsjI+tOLXew04fk8gapiZBuXFYFV+3agZXFk/DjHvZsn8fW77kRc1fvFOUqQURm3k5UHVQ8A14eIut3RYUKz0deruPs2TU86bo5RIMuIqeCxYXzqE82VGxdlIApsEw2dX0bpusjMTx0EhMhVbBxJgpdOtH1chsPuHtxyvSV0xhdAA0VKSZ9EIpt2AIRt0FV88j+kL1d1qYFMR4a9KVjH/fndOUbRpbkst+mmlKIcnkuFtHKwdAUYQT7yPyeRwc7l7bQFqYGp7GjtQ9GvwXDr+OB+w7g2qu3w7dTOPUZLJw6j8ka3dIcnDqzKlF7s5VMUrTMUgOmW0U/89BGBedTG227io5bk3EYkPWSA5GQ5LUIiSrOmHmmOXyXxwWEQYy000W5vYht9gBzZaC7uo47vvgI7t5/GGfPryIICJSS1J/KOE3Ob8fEtm0oz82Iynb5wH6UwgB//aZfxPz0BBYWl1EteWhWHZxfaiE2bDSbNZTsBHWHPaUARthBMmgh9GaxuNLHtrmqOBiurnew3hpg57ZJsfg+uxqjHyS4YU8D+WAVhtNAbpUQpRb6EbDU6uMd7/0k3vNP98OoNFDbuRNupTyMk5PrZ5goNabg1CZQqldBI+RBp4coCOFWfNzw5CdicpK/j+6cKYKY8X50HlRCE/ZWd9sDPMM8jSljIGrtxeW2ONudOLOIiWYDW+dmEUQhoghoNKtYW1vFYJCj2qiiXi2h4VMVy750CES0Pbax1lfukQSPA4oYohhTE8oSfXm1hc4gxfb5JsxBS36XWWkiiU3EmSGq3rW1DZQ9R/qtG0GIUrmG824Jp606Uq8mfc9+ooBwic6ME8kEpkiL/Ww++SLY0v1QmQrELZSqK0N+jtF1umOvAF46tIYB+hs9yfl12JsXV00+bxXRqhTKW59iFGIwvNdJBFk7jPrKKaxuDBRQ3jqPD93+Saye7yKzXKy0e/iJZ1yF+aSL48s9vPTmnXi4b2DBmIHpe8jLNZSbTczPz6LRnBTBHCMUhfTBaM2ix1mIXYYttWKhZ76ywmaKeY69sgLHGVlH69pj7OeVY99ISCM4jhAFFEB8BQC+DIvXlY/87hmBd/72s4dgqGRWWhJbL2pZ2vcG/YEsJpxwaSda9j2UfFfAuCSJUPJcZQViKTtYxyI7RYEAmdiBWggiCwtn1jGITcxs3YXa5AzKlRpMTg62jS1z2zAzv03UscdPnMDRw4fR6WxotSz971MBVlgIFLazXMhpP63sjZkBMcoXJNApKk4pFkyx9hB7VmGHZAI+iVLUMmUyFTyDx0xWCTNIHRdnz57DiROPoVqpoVqti8qSeZ5USdO2oUfrhkGIku2j7JuYn/dRrVvo91OsrWc4sbAmViyp5OtGSGIy4RKxx56abKLRqImCmrYNDIyPGEZfnoDt1QEdFG/mMQaddXTXlhB2WkiCQObHSn0C5XJFwkfnZybw/d/3vZjfMgOvXMLs/FZU6nWcPHEchw4exKDfQxwFEk5fK6tMU+Yl0NqaC7vL9HexnVbZG8Nmi+AdCqRiNgLrFmYH25aL5eV1LJw6C5eTfLkMy3XR2ljHo4cexVprDZUSiyoFmNiw4eQ2HP4rp622idxxkJF+RUtkAtRkaTouKmUftUpJwCQkMW9CuefIoBILTbHsTZFTfUvVKRsp2kqWtIRKuY4TJ07h2LHHMNGcUpbEjiHnKeAD1ZyialE/X6DwBRBfqGAVqKmecbGJ5rFKI04BNMp2nBbSXKSU7TNBSwEuDUvGaf/Dj6BLSxACwJUKKh7tdmk3TcUuNyKmbEYUwMF/WCpTVltCKz/AYp4pwCAFkikQRSl5eKwEF6U5K/c8QeCSWBQfPX4SBw8eRskvoewzo6MiNj7CiBQwnEW3wsQLVby4jsuyydYuv6+uowDfko2tfo86DmapePJ/xd7il03lAkCWH9lndkmUu+djHxtGFf2U6v0MiWlhwE2JgM28eixVlAdiRuV8lqOWbMDbOA1n9Rhuvm4au254Gh5asXB4uYvlPEI3juCGLrz2GVTRRzLoYrqSYwctoOs13HNyA+eZ6WFY6K4ti1VPnJBPEMGkGl9y9mwYYSJkkyQNYRoJPNdAverBdVRWLtmwlcYsapNbEDtN9FFGyMwZrcwV62+OGf2kWbjopjmfKxZlVKwnWQLb90QJXAD3YuWr3ytZ0CS5CEuPdkS5kDWYJyyqbbGlN5BHCfXt8Cwb6aCPNI5gWBm6vRY4XzTKrrCd6QLAeVAsrJGLGwMBYDDPnBp5rwzTdOGVa6LyFwKFz862gV6YYCNSyl0C1vJHP2sFe69QwArbOs9hi31SDtcEYv5uMpFNFxGVxQbnWUU2EftrKuZ5z1IFzDGiNb8UubwXbNz88sujAL7t7W/Dvz9Ewot6jgLOJZKLWwDuI7vFYgNeWN3KE6GZlUNHW2YRFWCuqJNURIKALNqqqlA5y6zD9ytERZja3JwKMKi73DLfFo1x2cRqC1YNwBTzlMo1VHPCeKP/Uqo2xSFR87psotXiPASDa9c9Db/18ssHAP/CZ2kBrckDenEpLD7HLYIESNeW2bLmaDcEddzakYAFvSDlWl1YjJHELiiiRTEeStk4AvSs6Sfid/7NC/Di5tfeAYp7q7jrwUfxsYdP4s4TLQzG5GijlEY1woVqUq2iX/qSLONLAU4FSCUXc/Rz8lwM1d16bIScNfYSVTR/yMUNz/oh/OEr9kBxpTf/FR35CF72toPo6HMYgTLjQPi4+rUwKuU1+DKguP6sa1/xBvzNzcpFZtNevQP45Td9DF8cG7IhyC7EpUv/puIaFUDSxc/YJa+hVtEqh+nR1ed7s9zF0279t/izJ38jqOGmjQbO3EUb7zNSj44IKfq+1XVeQbQoLlemQVO5w/WQDa2/9aHxuR0Hroo7UsZpzNpzOK6N6/C7v/RSPMfbvHN76B//Em98MBoRePRHD5XImjylps2xfcKXOYTx8eFbhta9iYUnPe+V+C/PnUflaz78GIsLx/Hxh47gC0dP40RvRElXBAg95190TxZhA0J85e/SGcDjv1aRFou4EOUiofLzRudY/HucYCLnJJ+pPm0IVNZ24ad/7EW4Ze5yMUm6+PDfvwtvPXdhVvTFz1SRbzxae7VSWA62GLGx475oXh3aw+mv8/q5e16AP79MAPAHeD4XkUe+5Pa46BjH1yq5FGPEk/HxKLYp+tSHaylrmMuVAfzW2+8XBTCP6VWvvfVrvtOvvPG7dwRmCf5aJmive7lerTTHWpaJGphZwVdeV0bg8Y6AUgMDFVMBwVXG1sk+6Nvjdd9nPigHUpCqxXFOVLxqnZM1Pc1E0UZ1KHt57ANGCfdwFrLWEkp3fhRHV87iztUQyyYQLvZElUmnu9majbVA7XG3NiqIbAtn19Zx45YJ3PCka1GZrsOhCx7zPNMUg0FfBB9NJ8Fs1ZGWxlI3RbXqoOoANd9DGveEWE4HvyA20E4sLLcGmKu78A3Gs7FnAVRqU8jtklg7r7bbcEoE1DKs9lKszu5FuvM6dG1f3Mwk91Xv38QlUQQwqg/NKUec6qhqlmat3vtSYMH+r0NbXFUPJEYKz/Vkf0wwmWCYCIoILklkmaptiBsp0FcBwuy5uJYl2cAzxga2nr8bUauFIHYx3UhRkSzVrgiMPLuO/mCAVlTC2dUBdm+lhXSKdmiil5QQ1KexXJ7EauahGwHdIMV6j3mwCXyvJL+Ldr+mU4KTZ7DjAdpBinLZQXj2MUxnfczbAfbUTQT9GJ/74kHcfd8jOHJ6RfJiKV4QB0bTQbnewCzzcefnEFBRKoC3gyyMsPLIQ3B7Xbztj/43TDUqOHz8FGYmytg27WNjI4RfVZm6ndYKpbeiVq43TJTsFOdbJoKkhJ3NAKWKjyToItxYRHnrNdhYPofA2Yb9B8/jGTfNw0066IQO1ja6sNgXtatYXu3hY5/5Ij7wqX04045Qv2ovalNT0vMRS3DplxgwvQpq01tgl8uI0gTLKyuY37YV1954PfxaRe1vRRau4k0olFJKKvbWKTzIsKeUYFf3JLbYsQgjSrUJ2DnQ7/SRGCbmd+7GY2cWUHU9bJksY6PdglttIg4DdNfOw+GcUK6hViMhwMD6IEc3zDA/UULN5dD0EA42UKtMiatdz/Bx9NgSnrB7Gla+gU7sYH29o8j9FHqUyiK+SKIAqeGiPUix5FSQzF0Fe2IWIXt3YtmsK3HZJ/KeJC6hSN4UUKm+vOpf8q1UWIuC2aCyngITfk+J2EjAoMiLQjHaRat+XS5um7z/qRo2TPZu2XNTNujMkSZQPWnEmF57DPaZY4h7AyAe4PQjB3HH5+7HajfBk2ZLeEoV6CQhPnEuwvWTHn70+2ZRblSwv+ViMS0hsErI+TzVapiYnUS9UUfZr8ItVWR+KYsIyhfhUWFzX8zAYnyg62Op3UUsp/YIRatn5H6pbKaLPrz0qwtlMUVFdEfU9fQVAPjbY427chTfxiPw3v/7ufohM2XSkBxDFhxJgsEgQBgwg8BGtVyF79I6Q+XZcRGmfQZtPQnKymNZ2BIUmY6Sd6lyNsPMQLsfo92L4ZSaqDVnUatPwqtUBESq1KcwPbsVfrWKdnsdC6dP4fSZ0+h2NhAO+koNrHVi0jx3TVmsad/LjIci51UysJhRLGA21aG0rdMNDy78YgWdIdaqM8mqVKiXjAMXmI1ujEOHDov9ar1WlfNnUSH2wI4Dw3bQD0OcPXMWQbuDJ96wG9//jGtgWrEsfA88tIBDx1fRkzyHDDHBpljlgzIngUrXyck6I0QRRSE2Njogm69cJYg7SRoZy1bJz2ivnsfa0qICRPNUJnmCvwTk0zRGd6OFLTOTuOGaq7F7x3bM0W5jahrN6VkEgz6OHz+GpcWz6LRXFUBjUcXBcVDKMgI/vufLeDGfQSmqNTBFgCQneEUrCpajZA25MAxXrC9OnFoQq29aiNieg5W1Faytr0reBEFdyew1bHimA5dgEhcmgpyWgYQ2uK6y3hVrQSpH9b+pdFIKBd5jBPdVZrIsCsyqMDUZwFG5uwSOaGnr+1WcOHEajx48glqljpJvSx6DAJ5i7awIAcoZsAhbG21o1WLDYlmBbcUmQSnKCry4sIKm3UYm4K/FP7QEFiUy7T2AY8cfw7nFJXieL7YqZRIWPFWscmzEDpfgrf6dCjCjJfJ4E1kp0YuCt9gSi93rBVaiBB0Ve1KICrYHi2roXoB777tfwFjPsVGv+KhWKvLMCBDNBq/qtg0bUAIRaZtWeXZoQ0irHRY3Gujl7xC7F8eB55fk/cxk5nMRJ7QiTmFpxSFBwMypop04CL0JhE4TndRCYDoYcKx045OgvyQT5hA2nMN7prcMLB/DLneAl918NazqHB5aBk60I5wZdEAhiR24KPXOwwnWYKYR3LSFXfOTmJidwb0LXSz1mbURYNBuIWe2R67ASNoVE2ChSbNn5Aj6XbFvobWLwxwcTzFHqZi1/Qbq01tRqk8jNMsIDGqYDaRi283qRdk2szqT7F7ZwPFcMgFG+YyTOMICl4NO0gXnq+I6KptC3taJgLie3B/M/0jl2eIkZtLqyDSRRooY4XGzwlyYOBDwq91ZQxr1US25qHquFLfyMnIMohChZACTVkCigSUAMO8TAtwE7GkLT9t7EhioAGbRSgcDsSQXG2xlIz/M7tUaWOWGnotNkZXH8EnYEKDMQGY5CGjrwzEXDo5SRdNxgZ85tHfReKZyZbDwjB/+l5clA/iDb3sr/t0hBRTyclHFPbRrLgBSzk/cXRXXRCNFBYA6vlYo8JdDrM9XAGANBBdZwTo3WM84CoBNNQBMoF8rwcU+Uk9FUgwX+ctjnzNUHWuShtTMukLWeOeXVBpKvXchAEzQuTi/2rVPw797xbMumwL4Fz6zPCrux+JghV4imx1tylBkPRbFvB5HsVUv7DS1jfJwc1BY1MokqS2g9XxSgAfyXhl8D9c+8bl40794ArZ9tR5msop/vvNBvOveY7h/JVSgfaH51sinathr6275pgI/ZbzHPr/Y2Aw/Y0y1prZ/GkArfqbIfS6U38P3c34oCDt6LdQ2rurgqnj2i1+JP3j+zOVpbgWH8Ou//2F8JtTqveFipMZBDcH4wBbM3OLO//KDftUzb8XbXrZ9k3OAV/AX/+/f4G1LY+v7lwFZLgbHig1kcU7joPD498a/L5EGmsBRgMCM0JjbcyN+8lUvxq0T39pNQHzoNrzkHUdAU6zC1UBUrpqApKq7EYFCHEk0qWXcJaU4C01FU1wabUVfOJYU9ZMWr45O3Krj5mc9G7/2omuxZdOGYwMf/Pu/xx8dieVpKCzxh3ednusLYPRS13r8UApQdnSeut7jOdI9p74dr7rlFXj9VV/dCrp98hG8+74D+MTRZSzHah5j1tz4kzA8LpkMxmtRtScREp7cdHqyGztYdQ1GCmAS+i51fkWDZHhOugE+VMSPPbfe7PX45Vufi+d87Qj313UlF+56L371jtUR0Un/9BCElo2YroeKeb+Ye2UYCkqTLHyqDh77DCFdaIeSYooSi8g9L8SbX7kLX/2qfR2nk67i9ts+IhbQ6t4rGtPjd48mF+sbctyDYHy+LNa08d/Orw0B4CK+Qe4TZRV63QtuxRs3PQN4pAC+AgB/HffCd/Fba6ZS/xJAu9wvqn/XGTmVKlvoYGzNvty/+8rnf/eOAFdJ9lualgKCfZLXx9aOb9WZ3/fpDyihhQZ+BPQhIKrBjDiKJOqMqsiI1rZ0w0tJmLfhR31UzhyBZ/u4/667UZ2exfv2H8KJVk96BHsb9DKzEKKE+blZ7NhRw6OHT8IZJLj+CVdjZvc2mEYkQhL28ZoTDbFSpkrV8x0BPUmCp8Bjxk+Q9tYxOT2B0KigH1Hp2Ec/9+VnSjbJ8w4yAVsT+FYuPc3cUj2ver0Ci6R9s4YT1d04Zk/BpttaamJAcjzjsQSE1JF6tH7mHj1JpcIhACz9Dy0EculgBwMRI+S0q6HUtRlFKjrCjZbQes4SBzJmQjuWfAaFQEJAZx8nI6hLErwC0bY2JrB17TB8ig9MExN+V2yCxT3P85HkFfTiDKutAcqlGqIkQtudwlplAgu0Tu6wx2EikUxWRQlmP519nziM0O8GsF2Vh1vhlNrdQDVsYa/Vwa6JKpZaIe685wDueuAgHls4I9bCIhaQvaUDs1TC5Pw8qvNb4E9OIWH8GMddE56Z59vv9jF47Cj8YID3//lvYH62LlbcBNeUNa4iWadxKEIsWsnRlph9XZeOlbnq2U82qzDTNdQ8oLfRgzc5IfbPC+cCBHGOZpPZuH2EmSe5x4weY69+Y2MdR0+cw1ve/Snc8fBJNHbvRX1uTmoXuRbSS6LKlS6NVVRn52D4DnZdvRcTMzwnJSBhT5MKWV471iNUSst+Q1w3KVLL0V9v4YeeeiNu3FIF2ouIW8somQl89hejSFStVZ9ujWUGtKHb76p+fMK+qOppDXJaK5eQhX0V40aXyijA1NQkbARwjBBh0Bfhj2FP4ySzgBlHmZsIk0hEK+yvDrrrcv8TVBYSuu3B8ctYSm2c9qcwKE0ghCNAsijfJZJNuY/y/mLrieVd2XGkT8xzpm6DHyVtKZIZHd2L1WPEiDv2IGmVLjuGTD0v7N1LHrC4nDJKUt8nzGCWnpVypHPtCmq0wF49A+ORe9A9ex699jIeeeA+rDy2gh/aWoaX9oUg8U9nOogqVTyx6cFChOffOIt6rYLjvQwnegZaRhWB6SOmqt7lPVFCrV5HtVYXIRYB4HKlDEd6oLY8E8QLWAuPhHyqNzi+v+b3C+FR4YgnbmOFIIuixZiZzqk8V+xDF3vAK1Syb9XqduX3ftuPwG1/+EJVcAjjjCwnxULhppqFhthmOK4KGU9CafZzkaRFgqjWigbFULGo2ecmAQzq+shSSZEYBEKBMDXQ7hGwSFCqTWN+21Xwy1QDV8WOtDHRxLYd28Qq+vTpMzjwyAGsr60h7PeQEwxJY2WdazGLlowtC65ticWuQwYMWWM6+0HliRKEJN5Q2K1SqEc1rso7FotNOVcCeiaixMC+/UfQ6/fFOrdWLY/sdcVOmQUNcxsc+T2rZ0+j5KV42s3XI8kCHDh8CvseXsB6z0KXakMJbGejmK0aA3YwGEjNAAAgAElEQVQaoVpx0WyUUa1STW1jo9PFxkYfae7BchpwvQbKpTrS3gbCoCeqYTK/uABVSq7kQ3CR5zXg97r9vrAar5qbw/fedBO2bd8pnvxbd2xHrdnE2vlzOPDwA1hfPo88jWAaKSoVX86XYBuvu2v7AqiLcpeKa7F6pTpaUksFf1agMUHwEiq1Jg4ePIrDR47h/MoSqvUqPF8BiwRtVU6zKQo33jMCdBAcJPjLBdaCAMG8YGbGhcgivCzgSJFBK00VkxbZuQDvqjHE4oHWvbwHlB0z/2PbHkrlOh47dQ6PPnoEnleSsa1VfTmHcrmkADldEBag7hBM5Z08lIwUdpYKclFKC/4uraAT1IcFJMRyh+CourpcuFwpHs6cO4+jx47DK5VQLpVQL3tiiyN5zKL+s+AQOKQCUc6T6t/R06QlBReoyYqM6uFRSQ+MIP7Iqlapex3FLvRKePiRR7C0eF6YkrxvmvWaFBAsqOQZlkxtU4A5dY46A1iTJjhcHD+CvgQHgzCE65XQGwwEMKTlO58z/nxEINAykQV9yXhh/gotlm3HR0ZLYb+BpLoVJ7o2lmOgD2ZgKLBNQESeLceBd1+WoRJvwOucQ2VjAS95yi7MbLsK+84OcHglRIvPKoucAZCvnoE5WIOVBKjZgVhAN6Yn8cUTLSwPgG4/lLyOKGSuBtXKVJQr4geBWTLeJNXbSOEy19xzUC4pthpZkk55Al5tFrlTARPKI1iSF00LaBawfLbJsstZiHOsBKDXwAiZnqYhQG4/DKSPy+tN0oqQSgpFFufcPIaVhXDNTFTInIVDxlVLY5gbGDKBIYWraxoomzyXEFkeY721gvb6ilzjiVpV3V+OI7+3GwyQ5C6ChE+PyjGnqp9/aOPu+WTpleRaCgCc5OglnBuUClF6jqLYpRL4wiw7wYfTTJisJi2o6RThcPbIxf6ZTMqIOekcJ5OEkphTuMB1o7wPlbEtuR65iaf/8L/EX71gy6ZnAH/wrW/Fbx2KZd4TyJA29JKDzvmUd59S6cpaoBuuCnwsnrgxxVZhfT4mgJRYgAIA1r0ycZ0QNufIXpQzBQkDLHGHCmIyvfWkNARmCgWwrmQLBS+JNLK54AZCKKEkwKjNQlH0yj9IlC3M/TWjUsRwCvWRtxAA/g+XCwD+0Hvw85/RFtBi968VePraF8eojlkhwQWIw7HkPaJytQlayepwwWsIBVBZXSCsxQgUeaQFPMk327N49WtegV/7nvqlBaBZHw/t24f/8YWDuHuFOd4JYlmfxqzAh+zzQrWlSCtKVK4s0gVWGwNVhBh3iV3IsOmvGc56xzM8R1l5NSAs+ck63mKI+wtpQVmNy8vaije+8Va8bvZylJ093PHx2/GfPnMOXf3xCljXN9rF10YD5Oq7Xxlxn3/iC/B7P34Trnc287gj7Pvcx/GmTx7GCU5EF72+HPhSPHuFJW9BtJKv6z/DjyrmAK5ZRQNPLdwKC8093PTcl+J3XrIXc1+NdLCZp36pz+oewK/8/kdxf6qzozTQxvuV9dWXKGM1ACz1sSbdy+XW/1bTjwaMNZBcWOnIPCXOOyOVqdwH9hxec+vL8AvX1zaNpJBvHMf/9+6P4N1ntN3XRXbAxXTA2m6oWi8sd6WTNBqs4nykGTN0WtGQnQaAORdNXfss/MdXPQVP/DIq5nDtJN5/1z7cfmARqySAaTWlrJWi2h+NnSjNCwKqEGmHno968NR5CR3xott4+PXCEOISALAi5Sr7w4JMyN9RrGsXzzn8/8QTfhB/+vLdqF6GezJdOYg/ve3z+MyazjYuFAyaQCMjUBBuhoTQ0YGwiSVtrtHkI0+bsojUGfJDIoZ6EnnNqAD+y1fu3mQAeAW3vf92vPes+h3Fq7i+Q+ISaxtN5OL5CUFQZ6MNHS3G7gl5VobPpF4bCwC4uJ6Giete8OP4lWs2ddJEuvYo/vr2fTiiWUxXLKAvw0PwHfSRrFGV9TP3q9+8A2dW6lqaY0Mrgtk7uvK6MgKPdwSoBqYV9LRtYlKrgb+VttCf/+jfC0Ffcj9J6A4puhlg0B8gpAAnDAQM5p6fkU/cBVXzFI2gjWmYWB9YuO++e3Dv6bPYWq9g11VPxDvvuxdOEmFL1cBKP4PveNhec7E2SNCLUuzYPona3BR838f2yRoaVUeIy3QhzOIYk1UPludikJrwPBvVkoGzZ1YxMz2NvdfM49ziqhxzlJko1cuou4643vUTA0EQwpB+HjNmHWYkoeKx7mH95+J07SqcmrgGA7qO6T2rCE+kj6KiuNibYq1D1zQpIUmY5v6cUWSs49jvIsjF/iXrbv6s9KwJIqkCVdZXqocpahJbWPa4+dmWHCPV0ewBU1XN/9Nxjb0RAr7TE1P4gV0VXGutwUi7sGKg19uQ/sT2q6/B2uo6GMPaNco4aU1iJalhNU3QiRJxfeRxBmGg+tDse/L4qfZJQviWJTbHfn8Nk3EL83aM6WoVh48ewxcfPoH9B09iZWVV3Olki86ahj051xWAnyAq85zpRimVgbTMqAgNZK/s0dHOtYUwQAVwJQnxD3/6a2j47Bc7Ug855TLW19qgURvH0q9WUKuV5Fr3+wHCzob00vxaHZnri/hneeEUrHCALXuuhV+tY3VlFX4WSnxYLzZQazRgoY9+mKPT3hAFMvvSb333J/D+T96PvD6J6rbtohCVqVxID5q/7lfgz8zhqid9LxozUyK0okpaohuHtsBK+c3/sn6icyfdSdfbbezdOY8br78alWoTdpahaSXA+iKM1hLKURvbJ0oI+yvyDMn+hZGEdgn9Xg/BIJQeXrlSRcUz4fum9KzyOIWbB7BKZfjlMoJ+D6tLLVh2jurkJDJ4yiI9ptCCamlDwOQ8ZURkin6nJ/1Py3NQL1lYCWIcMKaxYjfR6SeihA/iCGmcol6vI8kTcWfkXpk9dDqrEtdgbzUcIzSyX0rnUNb1/D7/pvU0sQz2caXfI71UOk1yxLg3zaUnxy2EtKLEHYBKeQqXTLnPKJDyXRcVqqIP3IPOw/vQW1yEtXAC6eIZbClzHrHxuTN9PLye4pq5CmYqHhZbASbMGE/ZXsFTr5oQxf+jqwkeiyws5w5Ckw+/A5vW6xo74d/sTRL8pesgz1EwJcENTBWTSPyAzqC+L2AxRUsFACyKf7F0J77OvrRyjOSc1O0yizpCTLW0FrJdKR0e76p55ee/a0fg3f/1BQKM0aaUMwMnXMkvHM9sZNEkSkc2HJWKkw3oIkdQVKNUazoO/BIfaMWyCtNMK934uXwgablqIclttHspTp9fx2onxMzsNkxO7YDvE5wyUSq5mN4yh+ltu5EZLo4cP4VjJ45h+fxp5GlfVHKcyYgfugSCqdhzHJTEZtcTG9EktcR+mrOg7zAnIpEJhfNGKhYjKstSwG4uKFECw7SxcHoR+x48LNkDnJBp2ep5VBibAqJxAeHvovU0+ypUvVWqDgzHELbb/sPHcP9Dh9CLLSSw0Q9SAVIIrAhEmOVwbU7IKap1BzNTdQF2260OgiBHpTKFZmMOaWIiYT5AlmAQBALCObQQti2EvY40vGmDLTbIGkhQ6ZI5ts7P4UbmA89tQa1SwY5dO+HU6jh88CCOHjmKdmsNZWMgClCH4LtbEmYV7wPPoaqb7CVViInlKxuoBI8MoE+gDwa+cPc+nKYlSS+SoqrZqKBaI+PHlSJKgEQejYq6kJcCMJWyRLISpVeqmG1ybbRtoBRzLOp03m/RpBILXB4XFwn5o7JouYAIAFyp4ey5ZTz40KPCiKPlddmzZZwUa0o336TRVjThinBVFgY8vpGaSZo1BMsIcGkAWrGyWDixoFKgNVXAZDAqS2bq1G2stNbxwMMHJDuahVWjojKzmb8gIC1BJyoA9bEUoyQWjUXOsbbhJhNOMcD0scnYqoXdpB22wWunrJlVE5PKaLIZfXR7PbTbbYRBoPMVUm2bQxID7Yg5hlRZK/WzjKe2PeSx0baazwgBddfzxebaZmasMLlqcFxf8h44FqWyBdej7baHkmOJxQ7t1JlJw3OOcgsDp4l3f+4gHlhYRqB0ILBpSZIZ8ienRYyZIUj6KGcBsqXTqPdW8ILr6rj+hp3o+TV8/J4zWI4cJK6LLAkQr7XhhgHcpAsELWzf3sDUthk8cGwVZ1tU+9swiTrmitxCliOZmGnErFy25rj5iuT+IPPVL5XglStwK3V4jRlY1UlkXg1hxnmFUlbev5xLGKxBi2Wl0BGASu5dtTnh/ERbaeE10Akg5e8NYcQJ7DSDz6wOFkUuLcYJkJHtGqJm0B6oA3ge2r0aSpYDI2vDNPvoB8xRzlAt2/DIMo0jREmIpfPnEPW7iPoD1OmqwHuMlvW0jskyVXCGmShvUz5HzBvxfbjlqlxDz2N+O8kSJoLcQBeuZPcqXFzZsrChL7b6fPA0CULumZS5w9xYB/CsHOKyZKcIaJcfOojyqsyFidGB5aTIE+b1KNCE85rkPvO5kr2biZtf+a/wls0GgDHAxz/wPvyHO8+hrUEPXiM+N7wDZDOlLTnHM44delmxuCTALfnN2gGjAIj1dR9mcmv4h/krJBcU7gUEWgimC4guWVS839XGmJ/PZ02Bh6r5q0ABNXPyq0VGMd+geTOquS0FvNrwqga4mklEfSf2/UAi/X9l9yprkGTqCo0WlYmr8caffCleu22z1R0hvvih9+IXPruslIR601eor4vzGqq0BOjkcqBsntW1UM8TX8IAVRQhra5X564+R70KAJ3/JuhegDjFuiKWQO5W/Oqvvgb/6oIM0gwrjz2EN3/qEPYvL+HounqGVetdoVhD1aTYLekMdu1yoE5NwZxCABhCgCOgZ/yeKs5H/Qa9DA5BHL05Hqs4h2BlAfQWoOu4KkyAowqe8oxn4bdfcSMuBwbcOvQp/NI77sfRobV2YfmsrZourpLJPhaixYXKxEI1r9R7Bhrbn4B/88MvxGt2bK717PrRu/A7774Dd3XUej/MVi7GvXAVKVTXY2ojAdUVO0fdR/p7Q7C9eDaHmdb6LizAUBmLCl586+vwX59c+9bvH/I1/OM734Pff7gzfJ4kW0u7f1ysQBypKC8kM/CZG75XTzbqzNWcJTOpzlTn/FaQFeQd7k688fU/ilfPbh6SsPzw5/Gmj9+Pe9pqPhheH30cKmuMShSVMyeMcX3tpD7VhJgRsF0cm1oThgrTwsJdk2NnnvRy/NUtey4ASfO4hTu/8AW878gqTp9Zw9Iwd13fR9ohgGOhsl11zatr43GluarjCmcWNXcX5zeu8h2C8OPzoEykmoiroGNVW2sQeByAHpJJJGKCCpsM/vRe3Pqi5+HWHWPq4s26g7MWPnb77fiLo/3hLKljvGRtKsZ7CFIXMQvalSdmU1AINsXsOXIekOdU19MyRkMXD8Dd+8LLAgB/4P234Z2nR5bbxTyhSEsj8oAs2gVpotgRFUB1sTZf4KAwGvDiehVfEVAfJq5/0eUAgA/ir267H4e0df6tP3HFAnqzbv3vxM9hdirB38ZltH7+SuPSZj5wmoklNP9caeZ+J95F317HzPmUOGGZ+cC2ibpJZ44LvDS+aQf8vrf+sSh8g8FAwItOtyexbSSrI01g5HQ+NFBChko2wGTaQzMJEYcOzq+0keYBNoIEC60+elGGXXO70CtVcc/+Lygw1PQx2XBxcj1EqzvAjfMT2LN3O7w6HR1NNEoWymUbG0GMcBCjYmXYsaWGiXoJrQGVjx68WgVZEokz4lo/xZa5SVSrJPa7GLS7sub2yIi3S9JnI0U+ZKZwP5aILfZMQquMdPc1WGnuRMy+EEdY76tLBJAJ2NDCmQx3qbeLiDECuGrPzd40+zci/NCOXcx3ZR8sS9jDJqAbCKiWJTyfEFRQh9plkf8u3K+oEGRfT8oI7d7DPWPY7Uif7Wd/5Nm45XtqsLMuXKuKQRzC8SysrIVYLW3FKaeB0wNTYrWyhAA1+82xKJYZYk4VaJyGIj5y2SMIepjIBphKu2g6wOrqKh565CgeePgIjp08i5DiAQquuLkUgQtFHC7Kk5Oozs3CazRh2bwLlPCEPTuCXLRTLsAwnooC0FwMBgOsHXgQtTzD2/77bwioz8gwCmHqk3Ud82igs9ERMRH7vl7Zl1i7TqsHgw5ygyXUt++UvlfY7aJkpkgoTvJt9NtrGFC05NVg+2UhE7Dz2RsE4rLHvlieBPjkp+/Gn/3Pj+PEWh/T196A8vQksjhRfRcqtD0PVq2O5vxOuOUKqhNNmJ6LeqMhgKOoY6kC126eBPl4vWhVvrrKuEEfT3vKk9BoNoUILyIc6dFbKJsmSoyGirvoLy+gYuTw/ZIIslwzQcWzBTRkDm/U68COupgq27A9T7CAPIkkgtHsrqNcryK3avDKLvqtRVTqM7DSAXrtdbR6GexKA9VaRX5G7veIFuR0EMzhuiYWV1v4zKkO7jy6jCj3EFF4xT65bYkQhGITz/dgejbKun/nUxkr/W0HpTKBUPZnVa9QXC8pJCIYSrxG3DlVf44qWBHm6MhMjh2PKUgiVD2CzDl6UVgEV8n8wh4Ye7R8HkrsS54/haXPfxrZ/XfAXT6DuXKOjgEcOhvirtVQ+lFN38aOmTqmfQ9lM8BLrmvi1MIajrUS7JqqolEpo2d6WE5NLCdAx3SQ2C5S9r0NClCUrbsQHNgX47/pkGgr9TCdB6RHLYI0ZQVO3IDvoSBRZXmrzbyoh7MM7Y0NmU+lbcQowQs5yN+0ef3KL7oyAt8RI/B3v/N8BSJqZW/GAO0kQUTQMYoE+KqUSygR2OXapDeyuZbacxGVZgaBAZeKQFcmGG7UCeYodrZS+HHxjmXRpzWohW5k4PjCElobASq1aczMzGF2qiEqvFKlCr82hcktu1BtTqPbH+Ds6eNYOHkI/e4a4jQSthoZ9QQc+ce1HFmIOJGKpYXk/dI+glmlSm1pqe6jMO7EGkFEAAq4W11dxwMPPIwkNQUAJhBkOVSXKvUnJyYCgASCqbAjQOo5bAjnwphLDAsPPnoYDx8+hl6YoTNgQUCFMak4tOhVHv1U+rkuwV4bW2aaiMIAG+0uatVJ1CrTSGLaqBiIqRoM+vK7p2enxR6lvdFCZ6MtGcxUPxPoYWHDIsSzPbFBSKMIUxMN3Hjdtbh6715MTE1hem4eE1MzYt2ycPIxLJw8gqDbVmpgLjRcOjVwL4pGFnJie0y7GQtJmCGhnSxynF1dw+c+fy+CfoY4yMXuYnqqjnqdYLkJX9upKDXXKN9K8nuHLe+iccPmibJ0Vmqn8U540R5Xj5ICEpRNNa8lLcjJglKKbB+1ehNnFpdx374HKVlEvVxGxaM1NNXhXEhHfaOicUYFlQJuuaaOMtSk2cbmk6jseP8oBbKQI3ggtK8xFDPRpv0zFX2iIlQK1na3h/2PPiJABgHoiZKPkke7HAee2HsoEFh+91hDK+FPU+XAwkUZq6umGAEiUYrp0N48FyUrldFCqkjJ6OKzpz9OL64jYEifY54q4oAoNV2xrGbxwaxiWoHL92wy0GgLTkBXETocm19nzjEXb1NlOei/i3yGXKRy6vwlSZysS8lyYREfiwNA16jifXefwAOnlsQGXDZjvMMSsrhoq2wgsXOkZoRSGsBcX4J9/jSets3B1Xtn4M/O4J4Da1gemGgPBgIoRp0BnCSHkwRI+uvYvr2JxmwD9x1cxEqPttq0qRkgT1mc0tqYe6sMSRDKHGdyDMmMdG1hnJUqFfi1BrxqA0aZLMgKUstHzBJXfliphwWYJ/BPtuKw4apgI5VzqqAgsvuUEwLjW0LktNUn4SSl9ZEFl5bpAgITHO2ibvRQqkUg37fVm4Cbm8iiFcDsIkoaUjhaZoKa48vzThC122lLNlB/o6sJGJZsIKhyJSJLVS9zQ+R68PnxXCEnGA4LSx+eS6V6TYrNPhXAtieMWCM1wLmeKDeZvaI45XfkY6kit4RR7SCFixiuReII5/4Mg9RAJ/YR5g0khoPI3IBlJcgTBwY3CLKpU58pz5Q8gw6edcu/xl++cJMVwADaS2dw74lVbHg+qvYor3TYVNK9fy3I0tr/0TJ+QZRp0YPW31YzlSo3FWQ49hr73KL3q1vDFyrhxsCjUatL/bACM9VcKnPSBUDTWLNYN8YLFZXoUYvY3LGD4pyShj0sxlN40fdtw/zmYm8ACAC/B2/4zPIQmOXmW4FExTw2GqdC6ToEN8SJQIEWKsulaKhr8k6hdi5yo0gmkGx3BQpz46hySzUxQ18UsnKvvvnF+OOXXYvtnoGkv4a77rsXb/7EATwSjVR2CoxRVyGj24Mci1o/isa+XIuLLjaP4VIW0F+uGBxXon6lgrEYn9F7Rhm746ayuTON1//8T+Lfbp7H7uhXru/Dz/+3T2KfBgfUnKcIVBcDiBx8WfuFca2v+fizotd5pZxzcN3zX4e/+cGpza2ZO4fwX/78dnxofVQ/FM/V+LhfDBoWJAx5XHTjezx3u6hFhMw2VJoXT/T4KdTwE7/4s/iVrY/vtDi/s3h5fBSNDKcf+AR+/T0P4bEhfjayfB4HFQv14ehZVCC4mogKUoSu12QwRk466i2qPpNm23jT3rsGb/rNH8azN020GONTf/t2/KdDPdVEuAjIl/8X8x8zxbWFvEoA0ed0EaJw8WcoIqOeRzi3FISU8k789KtfhFt3luEiwcqZo3j/nXfjXYe7qjbgT6nNhV4N1I1SkIz4mWyifMlL/4zcn2PxHAL6aYD7YgD4gusyPscXxz2+NukxKIDWIXlGxCaKhMS6bvraF+JPbtmLzacuZHjkU+/Cf9i3odZ/GZ1ibtW2eQUoL0QmDX5rQhCdpOSYxyJQinWiuPcuXHpVPIq790X4q8ugAP7AB27HO8+M5uIhKXoMAOY+QkU1jz1H+rlReyS1/2FdfanXkIRQzJ/yOSZuuAIAP76J9cpPf8UR8Axl/bzVfnwrz+MdZj5da+nIFprq4CuvKyPweEeAUzJ7MCQ3EAgufwtsoX/3138O/SBEv98T9W8aBzDjHHaaoGQCDSNGMx+glAUwgghL7R4WWiFmfRuNqokjbUbWRRhkKTbiDIM+cMvNz8I/PXwHznRCAQRnyy42ghQhDOzcNYvGZF0UeVxJS6aNyRJBKAeeZ2FmwsfWmQb8kouNATNZuzB92h6rmmYjMFCt+ogjEtsNlB0LUTSA7fmIs4KAbKIfJKhWK3AdA63ExtL0VVizG9gQMM+GwT4o3cgk41j1icTGNk3E6SiOY+mNUBEsamDmH4cku0cCrpK8nyUpkjiUqMJBry/1XUo7XlrAhqHcHlQXc30lwCz9GOlB6ppM790UWUz1IdjLrNQq+MUfeyZe/pRdkn8bDwIcbZlYt5t4tJugZ/kIIkPGZBDE0q8ruax3Y6RhLP0aK+4LYN9MIzRI6E8GOHyM7pBHceDRo1hZ70l5WESdswXPOK6cdtrNCdRmCfrWYZZ8ITMzPzWJCXSzL6hcxaQmH7pqGUjYT6LQIoql17x4392Y9B288y9+Gx5L1zgWpWtmUnSTiaNmv9tBtdFAu9UV0N33LREzNegil4RIHBuOjtIz4hSp7an+84BjnCGxS0jCgSK2s8GaxuLkF/E4bRuPHl7Af3/rB3DP/mOo7dqNyvZtStwjjkkseky49QYm5rcDpTLqE5NwSyVlEey72n2UvSL2Fnn5UiRhhA4j3bIET33ykzG/ZVbnA7O3p/bkinxPZWyKXq+Lim1gfnJCKWalkcPeP+MN6QZKy+sU2SBAKUtR94gpaJJ+GqPG4JykBzvOBOhs+DZSM0O20UM3tkTJa2iBWxDRYU4ilSWmLQj6co2Pn1rEvqUQdx5cQGsjFIBfovOo6C2VpQ/LIpB9atm1aCU8+7sU0RAIVX1CR8aaoieCxyZjMP0SyuWygKi2yxg33Yu2FdHUtV0hUPC03SLKT/cwCa6r9ysrbEYwUCnusycYrqPz3r/D7MkDmHVTLPDKdgJ85Ewfdsq9o3JMfOq0i5dd2xSg/u33nsfRAevZDLMOsLPm4urpOrZPMhO4hMS2sB4C5+II63GO0PaHToqMcRQ1v2EgEmENgV+FGQhALCRY5aA5FJhJ4axykFlnD/qBypjOUwGKrwDAj3eVvPLz39Uj8IE/fKVWAynGdL/XGS2geYrJRkMWH4KqrkuwTFlkkmUh1h3COmJ+ALN1E6VS1LidjuOWz2ehZTHnAVQHO0itEjoDZk0m6PYTAe7CKMKu7fPYu2eXLAJU/1puA5MzW7F37zXwfQfL507h0Uf349zaIsJAfInlD7Enl2CKY6JS9uCXHBhWJhaposA1lf2usuDVVtcEH2Ai5s+bDu677wGcP7+MyckpVMjC4WRL0JdWuZxIHfrlMyNUZUwQWLbNDBaRUjJzLBvdIMbRU6fx0KNH0O4O0B1EYoGgihtlX8z8UeKJzEyYJuNJNvSWKKCTkEAfAWBgeWURXsnBnj1XYWJyAmvtdQGFz549LRYfjgake70+4iCFZ5fgu57kJvc6HUw0G9i9axduvPEJmN+2FdV6Hdu2b8eWbdtw6NhRHD18AEl3HUl3TQA7XmfDKQ0tJQhUMqtWmnjMZjWA9cEAR0+dwZkzazByD531LoJeF5MTZdRqVE9S+amst1VjRllS8OepLhghI/omGQbFaQRIP22qyaWtP4vP4uKdxqpZwvuOf2yVHeCXKqg3J7G4vIp77r1fAP1GtYqKX5IsV1lYhXaocrUKAFjUstp+Th2cUl3wMwVw1Yoz2ipL819bSOcWlQjMeuC58jOUBTQXK9qiBHGChx59BCwIaAFdsX1RY9NOnX+k0SjKP0WSEODCoAKDVr+0PlHFu4CL+hlTvTmVeyB2OLS0cTwYHjOjaV/iDxd/AtZUsFOdy+wFAt3VahWlklJEswgncG5ou+4iY4XPMotwBSbTBlgpkvk1Pu8kHkiGdMLCV+XeskEtdvw3g04AACAASURBVMoGSR1kYfUQBz25B8mItF21EdjoDbDYy3A0amBxAERMyGahk5swM6rjLZUPbVMamcJPBij3NxCfPAacP4xd2ycxvZ1ZITNY7cRYbrWQGSHKXhlpmCDi4h91MTdTQXOijiOLA5zfyMWWhsV5lg6QZhFCZlqThUgrZbLrahOiambxxELL8akArsL0SkgtV7JsM/7NcSBzlHZNVK4TZLeVkroA2guiPAs4Ko4IzLMiZatTfoZzQJIiHwQMAJdx5TX1yyQHZDDiNmpGC80pF72UAHAdeRgjidZhWAOkaMh8kkQBJspVrQbN0O1uIB6EiHoDuSY8PxaZBH+p9o3AzFs+UqSPGnDJ2PS4uSDZw4Njl1CvNeC4JfTjFB3JlFGhrbr2FlUpmbXMjRGdu7gikNjCZOEILlJ4nIgNAt50C/DQiSsIjTpiElWMPgyTYLINU1thcmJg4ShKLQHVHTz7R38af/miuc21gP6uXsW/HU8uxD23/wN+7rPLmrSi8Ayx4pJY6ULxPVJP8SyG94FeYwUk0KBLYbNZWGEPSRdkjtOpQuywFag1VOGSKT4GoEvD3ZvAC59+E37siTa++Ol78f5Dq2ixjhiD2AqAUAHJhZpOW3ZrZZfcrxqsKK6A2OleQuD4lQDHSwEXF4AYWhlWjIP63gh0sLWSUJECDNzwnFvwJy/Zhfpm3xbxUfza//UBfF4Vdvp1IUmr+KrkfBdECJPAvwJuZK3V4K+spxpYNHe9FJ98w43gSrZpr3wJb/7jd+DtK9pSdUjEUOutbA5lzrlQOXoBAFxY0+pjHp5fcW5aBVtYxhfXUq63NYvf/K3X4Rb/cZxR1sXZlT6S6VnsfJx9+Ozc3fjZP78Djw5vHQWuyXUas04unsPxcynuX+XSoOqii8HSooIb1lZa0a/IUiby6vfh737zedj9OIbjwh9dxf/zu/8D7x0ocHT8eC44H7HlH7O51tdO5W+PHGrU8auWwTBnSgONioAzyqdlvTe183q88qk34JruAfztFw7hoc4YKaMg9o1jFQUArMdvnLgxJHiMWf3yQSlIP4qgqayci2NTXB91XCMeysjWungyh9nOha3weA60vvZyTXXcitgSV3bjDa/9Ibxy5nHedJe41kt3vxM/9/mWvu94bcbINfoKFKAna47iCHiORczCBc+ZVvRfMCsVCn02gnLAu/oH8dc/shtfxrX7G7sj0xV84B8/hHeNAcBDsgAbaXqOUcoFHeUxfj9ohfj4Oja+ThTnKH/r6zQ6bws3XiYA+C2FAjjP8erXvfobG5srP/UdPwIzFq2fTVS+RerfiweQecDMBm5rW+hLJDt8x4/5lRP45o8A23fUvk1bBqYsU9TA3yy78zfc8jzEcSYRbiUzh53H8NMBGkmIGSvDfCnDYnuAO051sdBL4DgenrF1AiVE+MSpdZSbFbjBAPNehlYAPLga4fqJJkqNBj5x7DEhiw/CWECrPTsmsG3bDKZqVXE8HGSZREk1fAONui8KRs+10KzS0S5Dv5fibDuA41UwM1MTEDFIXTCG1fbK4sNckRYDHe8GGEQU3FAUYcCzc9RKLvJKA4fyOg72PQGTN9qrCsyhOCeMJCeXLmbsMRXqTuQJUhLbGQklKl2t/mX/KYkF+BVgOKV7F3vOBENZy/J9qv4p+msEGmXvoUmKsj6PgabDdZUiJsuRvs+2rTP4rVffjGu3OCjZPh5ai3D7QgyjOiW2vn69iTDoIOzH8IwEbg6wxK8bMepGhHoWwExCnDu3ggOPHMX+R47g5BnV35bj0LE9Fkn/VDO6HiozM6hMTsGrN6WnR7GU5TrSP2Kvjb1einyk517scfkeUX8qcuNwL6Pv51N3fR4zVR9v/6P/HfWyj9Z6C5NTE5im6CgGAvbPjVRAXwqB2A/j3noQ5MiCAE62gurcdokiIxBHm+zcKgvw2l5dRRSkSE0fjYlJ5R4jYKpSQLPvx9gwipv+4m3vxbs/8gWEXg21q66CW60KsU+I3ayTXQ+lxiSq8/OoVOviTOdVyjAcV2yJ2ZvkNWNvlGSBfqcrOMUTnngDdu/YDs92pRccZYn0vaQfmaYIoggr7S46vT5uum6nPNeiFteEOxqMs+zlMVMcsbS6hiwMcR2jE2vV/5+9N4GXLKvLBL+739gj3v5yqywqM2uXYikKkEVlExRlEUEBEZdRscdR2plmnO5m7Gl7bKfVbuyxEAQFBASVEgqRtSiVQgqoharMyqVy398ee8S9ce+N+X3/c068yFeJdne+GqvwPX5JVr4XEe8u557zP/9vkwgzjk/Ko3wrhZekKFh9FFqnUOy2UQBzcSHOe71OH53eEG6QQ6GobI+Z15ZmiVhkf/meB3G4nuHwUgvLq23Jx5YdMa3MKUCxXOUyJ1ebvUMC/Yq8qARSKppvaLN/zb4j4xopPLHkOksvl9gGXeosKoN9OLR9NntcDfAql0j1fflMiQ9TEWz8DDo7UhjiUbDk5VGK69h331/BXV3CGh0FBxZON5pYbMSo2h6mXGBHxcd3bw9w7+k1fPFiJKKTPO2luS9J6L4KlFwbk64lwouCb2OylEO5WhTBR2uYoZ/Rqc5BsxejR2IHfQQsBwn3jRJxSMdVnhuQEeGnAlr37tefbQsxbbUTfpjChLYA4P//19Ot3/gkugIf/vWXCCjZ76sMAXb7qfqkPSkDvCV8nQoE+VJtVbFOFstoggAqpF3sPPXPjMqH9pMqm4FMFJV4SHVtPwESTqteCZVJKlNn8dCB/Thz7rRMqASpqhM1zM7vRJifAiwCeHmxNN6+YxvcwMXRk2dw5NEjqNfXBJDg4kUQk/bQVOqWSzkU88y5BfpxKp73I8sE3QBSFsO0ObZxgdbBD+2H7/mYmKiowHLJRyU7RoHAZLsQ3CSIrNTEVGYS/ErlfSqk3ZFszdVGGw8fOoKDR4+jGymVoVjBEjizhxKoPjlRw0R1AoEXIBuofE9ryGzhIZqtJqbnati+c04aygR5M6RYWV3F4uKCLPZUBLMQajXbSGIWc3kEPhf6hoDxtFGgQphsrr379uD666/F3NwcapM1bN+9U9hPJ48+ikcf2Y+43YDLxc71FBBsOVLoyUJGqHOYAL6PhdUmHj54FEnqwc48rC0xn7mFmakScnkyyGhToa2EdbNXu7GNcq3UWNINNYUxXWLdx59KHqgAsKpjMmL9EHDl51PFqEiDmnBgo1SuoNHq4L4HHpLCt5RfB4AlN0BkPDp7TD5TjUuxsZWmvmoBCgDsME/adGuEnq9tknmsGRjpYWEgzSV7aAvjjopckgAka8OycW5hAT1mojgOgrwGYnXzTUUG0kZaLWx8DxdyHkuOrC8M5f5xHBLMJThJJT7BRn6P6nQCvPwZbaCpvKeqmIWSqHY1KMDihgC1FD0w+dhUl6t8FV5n/reAu8KEU5m8vO79QYZ2YmEQseimpU4HzbVVdJp1xD2CvF1YWYJqpSwkg+17b8IXv3Iv7vzM50TpKmxLy8bV11yLZz/rmUiGFo4vtXAqqaE+DDB0hogGqigm+9BlEUT2HO3a3Qx+1IaztoL20SMoDZqYqoQICwGCfE4KWOZhZHYsKuhON0GzMYDrpdi1bULU3+eaQ5xdiVHvkU2aYJj20Gw30Oz3JPO2VCyiWq4hX52DFxal8BZIh2w8gqasI0gSYbHhejpHhg8FM2UU2CRMPNr1mDzq0dzP7BdacyuWK4tjZmrzejEz1yWbkjY73Lwwx9mlcj5B3mqj5jeQL4Zoxg7WujkMel1kcRtJ1kPikB1ZlOLHZ0FOqyEyXrm5IODM8ZbS4UBde9qs8JqmroMhbdAJxHLjIKrvHMi64/E7doBSqSZW3yzAmjoj1yj2aTnI541CUWYRca6wOScMB8jlUngOzyuFb5PkMsRgaKOXVdBKSmgPc+jzXtM83srgDuk4odWUxl7VqMVoAf2qn8R7X7IFAD+JyojLHCoB4I/jZ5kBPJbvSABYZn9DpDEAr6yl3JBoxfM4MDOWUSp22dqxwfxSA55w02zUzkKOHrPUVOZQajmh1T8JQ9NlG42VFpojQHMd7BiBSULdWLehFiWesYM1S48BIGQ/91ibwo3g2uXuqznWjQCA2qitg3Tr7x1TnZmGh16v5vc9A2977Qvwss2W7w1P4x3/58dxt75e6rzWFcCXnBd3baM6i1dQZ4kbJakGBXUlAGvuVtz+C8/HLZumDuUn9/DR3/l9/JclXV9oJfz4NTX/PQ5qSqU7Zmc8wvPHbKBHOI5RAY/Unvp+OUU89Wm34t++5unYeSUPcuMoPne4jvi6Z+KVV4ro9w7gF37zc/jW+tBRz4Mm3xjgVm2olbLXfE+XbIp8pmsJQ+aTa6fH6IgOIDa16jryDxsPE89+Hf7sB3ZsHgjXPYJ3vuszuKs7ZgM8pgIePXdy39dBa3VqGvzWeOk4GUDVevr1G8Rm8vxrhTOV6+VyAblBA4vtgXLb0F9G6WvG14hQYhTEJv/dXLfRdV1XkiuiogautQX0ZYeSHoNS3erPV8+VuYfr+emq1lL1tJnjzH5NiDNm3gwm8cLnvgBvv23z1+HmNz+Gt9zNIAZNsBwbU0ZBO5oHjQW0zrKnBdyGWzJyxRi/Nur9au7m+frXvBR//KqrN2/s8ZcRAL7j0/jYBfWcyJfYSWqCqo5T4e9ft61WLxuRYMbuvxCBDZg/RrIYrXNjJ8j9GRXAv/w4ZAD/4Z0PigU0x8qPbllAX8ns/aR9b9FW6l+CwE+0r1bGfOAM/LvDhv4T7QC3judJdwU4exMIztEW2rFRcehqRUeKx/dUfvllz4CfJigjQX4Yw01TtOh2WO+AJMrbdk1IpNKXT7Vwpptgb8nDvmqIr1zoYa0X4fm7ipj1MyHWH6dFc4tgZB+zE5P49MkleS/BmPmpImbnpiTntFIgsOZI74jLDBWjk5NleEEeSWajXPRQDocY9BNELntQORTyDkIH6MQWFpaaCAtF+N4Qs+UQnXYTqy1aJOeQWszkBMqhI1a/B5s2vnohwYVWhO6gh0G7J70Vgr0pwRpxRFRAL4FdqRnZExFiuHJpVB6NinyXDtm3SmWdlfxS0ZQoi2gCZiTgjhz9jADFEPukvtE0RY0MSZ9Mx1+wFxcUirjl+mvwtu+5GtWAPZMc/vxEG4faHtxcgHKuADeJEDFGL4sw69uoOUOUQx+dvlL5PnL4GI6fOItmqyPEZN1OI9IHiyIiilFyBeSrE/CKZZQmp6QPGGWJ6iXBRhx3VfwchQraN1GXcyPVL//N3h77uOyVEogXi2yXgKWNk393N3bNVPGnv/O/IB96iAYDlGs1AUe73VgTph3pI5cKPpLEQhTFcLI2QjZ6/Lxk4DbWWhJbZtspYot9yACOlSJjVnWvj2FQkf5kzs3QiyI06pF2CBzCySLce99B/O4Hv4BDZ5ZRueYpCGrTIqQy+wY6GNKJrjy3DeWpaTj5nFhDM86RoCRdE9l/53jotTvotNu4+prd2LP3KUpsRMdBUY5m6OrsZYLFjE5cXW0KaeCWvVeJopx1OYFW2kDzj7INT9AdJFhdWcb8RBU754g52GLLzf4f8RC+J02pXB4gijqwGovY2ziJ2bSF1HZRKuVFEMY+XI/Onzwm20LOs7Da7OCv734Ax1o2jjdjrDaZD636rLb0kk0U4BBOMhCXUhJQLOmx0VFPR4DJVKTAT7FL1kW+cYkkiMyeH4+V5ynPhk01rYq+WS9PlYhIXJL5TX1dpA/N8cdxGjiiHE7iLl6aXEDYWMOOqyZx79E1XFxto0L3R62i3pO38PRtOXzyZAcPtVIUPBvVwEZO3CCBLskmCW2xUwHhK6GHScdBwbOkr9yTrG7lJlANQ0yWQtw8U5TXnmpGaFF0I6ovWyLtMrGHN/iBnqC1Q5KaSwbUoKhImY1ufI/vdL716VtX4Ml1BX7rf7oB/X4PUT/C/NwMZqankQt9sfjodzoy+Sm7Br3tNg0WsQNVi7NqJCiGswR5025Xh4tLw1erOeM4kUk1ziwUylO4Zt9NCAs1nLuwiEePHBblY7mcE/vbNi1RMgtT09tRLE8jDMvI0eogzKE2M4uJ2R2IBwOcOHkMZ86cRLtVR9zv0OeCGmOEvodiLkQ+DIU1TksKHotk94q6iOCvsquN4gxf/erXxZefzJ9SIRA7WC6MCmwkAGzJv6mIlQVJmtU8fcU4UhOSmkAJKHPia/QiXFheweHjJ3Dm/DmxxebvJ8hWKpawbW7bCPzlQkQ8hYAh7XV3X70bO6/ejjD0wZyLo8eO4sTJk1hr1GXyFnteyUBN0Ol0eNrwrBBhWMBavSELG61s5ThZ2AbMG65izzW7cc01uzE9WUGxUsXEzLzYwx4+sB9L588i6SggOB8QGHIFtGOeJeOUGSG6//BxPPzIMWSJB3voYBgPJEthapIZorQkHkpussrmZSmjFIQyBEbNKW2FptUzCgBWz41pvIk9iqhLNXtPvyCjvQrBdwLzMt4U2EwLY54vrcK/8c37pGTMhQVRANO+nMWuxCUTbBMGnVEBq+ujCkxlw0ZwT5pheuHkfTXFivk+WWkC4JKhlBKADQTJpgJeLDuCUFkBcnF3LITMbPV18L1YQZviJoAnlszq32LHLJmvqkkna7xRobAjqFXAo/xLYbtRjatUTLQ25xcBQF47Fve002EmCP+7QysgWgVJVgfkGerSSlnUJRmifk+ICZNTU2j2Yzxw+ISAzhwPvW4LF8+eRtztwKMVX5bgqu3bsG1uBrVqFU975q04dPQ4HvjWAbjWUABW5gRPzW/D1bt2iiVMIwvxqftO4GJX2fL0mc0r99GBZ9PO2kI/7annqrGM5OJ5YGkBM8EQngCOCYKQLgRkGVrwi4HYvPO8kjhAsRpg97YaQhtYigNcbGVoDTKxu+11G+j1u+ixqRjkUCyWMDE1DTecgBMUBAxNxHqExaRi3HFjwusisbeiDFJKNtXnW88qJbAqc580TJS1MckeUmQRjKULArHlLJU8YpfjmizXJMYg7osdDTN0C1YdV01l8Pw8lttAPfLRrq/JnEYCCHOBUxJi7Jwobllkig2pZSHqRlIgc+xwHPH+0nI/RoYoHYiFO+1iOJ5Z5PlhXsadZVP5HCJXrMg16KcZujx3aSxToa5zaodD0CzbzhIU6T6QDdBv15FmawiDIYpBHoWQ+xwHnf4QrcEEmkkBbctD38/EQYCTpkNLRH0RJcvHNMMF9HNw6yvfjPdsAcBPrkLiMUerFcB3L47UaSOLUV0rmLdw3pJNi5rs1JynLcfGAVFF0VmvQ7QgT1utantpQ/GWoaabl9o2W+ZRMTohOUJbaus9FdcEjsTHqBvHXCHMXCzA2JiKbqRW0yckVdEGm8LR+qFfsw4wrysQx8G2jYCkPIJj4M64AngdkFbWUQIO/MDP4IPPu1LEcONNbePO978Hv3FsfU02APD42i33TABgZVHGek7suUcKy8uAixPX4lff8DK8bsdmIsBDHP7cn+FX/vYMVnWjyNybcbDTHPsl139s46jsvzfCTutmJgKabbCERzCL177y+/H2p09dkZNBd/9f451/v4z2M16H259+JVJinuUaPvD+j+M9x1oyt6v7pO7FxnH/mPtpxrQGR834N2DwiMBg6ji9LzDNecubxete/yr88vXFTZvX2ie/hnd85O/xYO/SjzTP42h+2QAASw1HYqrYlKv9y8gWWoOpRgtsroN6ncwAioxo4kq4wo8RVEbPte5LjCiElyFxGAXw+Fgcf0aMqmV0jOP5yxuuImsACWcYEW7X5zLlMKTVyxqsH79GRlEs7gljNtPD/F78+198CZ65yfEA6YV78Ysf/hYWzHwp8SbKHUjFooyB4GO5wLwOfNYuBwBvJCuo8czXq3mHAPAHfnjzAeA77rgTHzs/BgDr54lzslEAjwPAI4LEhv2OIkkrRYbM9YawsCGIQi1vaq95/Ytfh1/Zt5nzJZCuHsR7P3k/DmsHhy0AeNOmqyfNB3EEzmrrZyoTn4hffHxGttB0rjNeqk/Eg906pifNFeDYdy1LcoGpCM7rfODHiwbx/3zvHkRRgsV6BxfqbSxFCZoJ6xEX03kfT5vJ49b5HO5b7ODr51t43lwRqwMHjzYHeM68jxkvwj3nWmhlLtoDC15GJWEXN01VcM9qH0HoIiyVMDtbRSEMUfQtFBnT5g0lD5Z2uDzfUm0CXi4nYgX2abm+UBAQBh5C10a7G8HzVewdgelulMJ1M2yfLiPtd0R9SLJ7P3ExGGYYdDv0NMa3Lvbw5UMLWO7EsraxFzWgrRyVrST/E/yRtCz2mRNZ/9knlN2D6S/rSC1Z+wyaqnuHqk7TTkyM9hOsS98t7fzC17BvyD3fQEhhKuqCvQ0V4aYUptKvDEM896nX403PmsC+3VehkRXwrq8cwfmejX7UR2+1AfQasE4dxzNu2iN9tGOnz+H0uUU0W20VEabiSmXHYweegJkUADFSjOrhQq0CO19QyloqL+k2SPI+e0Hs38keVfXXKb5SPUf2dBzJPlU9KGV5S5CYVtRi4ctYuCyFH/rSpz75xc9j365ZfPR3/wXK1Yq0X2lI2Wm2RERCEja92/g7w4DiAA/9Xl+ELXSFy+fL8DzRYqKxsIxWs4n5PfukH9ju24g6bWS0LKcjXTZE6EOiIzGkK6IlKl1amzfaCX7/I5/Fl+89gGGphOLOPciXirIvVOdKQrgLJ19AZWYb3GIJQakoSmH2dQOKd4YZuq2u9Lrnts3j2hv2oVwsiijBp/qYYgtQUBLJuI2SGN1eH2dOnMO+q+dx1cyU6meLQynPmwrhAXpRgt5ggE63BydNsH26hlKxIGIuuppSLMGrTfU2G228hgT6L5y/iG1nH8SLt/nCHJmuVRAnKVpRina7jw6twekaSjDXc3DnF7+Bh8+3cDF20Gz3kEV9BI6NgmOh6HGeYS4xraeH0tNjdjT7hSPnIbX1UHWhavipuEEdsSivY+0o4449AO7pVB+TzyPHIskIfD6olx9kQMR+L/EY9lJ5vqw7eS2HtMlW4iQK1Z6DFexM+yhdtwetpSbOLKyi3uqh0+6ibFl43nwOcDJ8K8khdhyEnnomO/0IacpsbCCii2GvLyK9mNbpA142B5MBUPEttJkx3gfaMVAKHLzl+mmxkP7UkSWciZXoJs9nVYu/fFEFK4KsIiWrjQHvQTON0expZ80tAPhJs/ZuHeg/wRV454/vEsCuVCoJaMoFNhcGsvBIFkNM1ZZeaCTPS9mQPabhxQdNZ5XKBpabdbGP1Qo4sU0dyiRDpkqxMolrb7hZ7EWOHj2BpEfgIiFJCm7oisovtWycX1jFECGq1VkBk8hG4wJUnpjBjp07kSuVsLSwgKPHj2Fp8aKAVCntc6nKpd0AlZL5QBb4vuRCkCnFTbO23M0sHDp4FEcePYHJqRlUqmWZwIy1MNk5tH5m2DqBDTICCeJyc69aEYohpP9Tq0SVDQPDzhPLQqPXxaGjR3DsxClRiZKtNTUxhenJGbFiyRIFOPa7PVk09uzdK4pdgkpUDq6srmH/gf04dea0zhBTttsENcXqokcFNJsnzGsuC4jMOsTzQh2OrlhFVEd7DrBz2xy+68brMDU9g0Klhm27noIwl8fpU6dw8ugh9JprSPodWYzIVmNmKMuCXjLE3371Ppw+s4wsYY5HhoLvY7JaQK0SiALY9dVCpZStms+vF3lN19OLmmIhqeVKcdzGm+aPBYRZ8CgWkGmiEFCQPGAqtJmdUcih0+vj/vsflGKmmMsjH+TG1NzMDjCd2nWrGN2nFo2jFGMCGCiLUkUWUEH1zDslyMeVx/dDuRe03Ka1eUBQ1w8Q0j44DCV/ledPpS6t05kVrQBrY8GhNGnSB7L5O6kSJYNR22aLAlqpc5XiXjEBldpeWS7HcSzFdDLI0O12xZa90+2g2yUzryfFHL/P4oW5KRzzg5RjyhIGGm2AeYz8HQTJS6WCPPfzc7OYmZ1Fs9fDoROnhWhQLpWEiRb3aHtio0g2ZJG230VUS7z/ZWEGqiLLEsCYNtICMLoBPEcV3INcDb//l/fgwCn6cjroDQdCMJDry4KGRTzzj4cJopWLaJ08Dre+goobI8dM8UGM2fkSVlepcncR08Yo76PdoTV1ERMTOVy9vYZaOY+LPRen6xFagyG6zTX02nUhgrj5IvK1GeSLJeSLZURDkh1CDG1uXhwhhbCgUBuOVABPWiKxqOZYZZaxAje0YYuonDjmOT5YkirLIoLxap/Ce0oiDD+LJvgZbG6A4r78N79Pq5yotQAvWcaNuziWp7HacdEZhlhbWhRrGLE6KvhIhyECr4Jh3BSCiGL7DZFEA8RRLPYnVPjy+Hh9yIqUwpjn7vtiI+Xz2ShWxK2A2TNuWICfK0px2E+p1nVERc+CUH2Rzcmc3yH8bICJfICARJ2VRUSDJWED59wAoT9EkAvRS2hhPY16EqIFC5GfYEAiBZ+llLYwumNNNTLzs/VmiFYvz/rBN+H2F29+BvA/wfL6z/hXKgCYGcBC4pHNhbYsvcxVkXx402wUi3vlHCI5mYbkOWZXa0gPagOpGgDjGcDjIMF601ypd+nYoR7u9eamgHxmPtaENTXquV4Yspt+EjSgbDI8R+CXbs6LgnKDgsuAt6PXGkau2GCpDd0/1Go1oNX6pVvXvUhOpl5LFQBsYfLWH8Wdr70KXI4376uPe/7iD/H2+3pj53d5BbA80VrNJsSVsesxWucvsR12cMP3vQHvecn8ph5z7+T9+I+f+go+e4GtH53PvcHuWO7zhuMzZAQzf0ulopWv5rzkfXoaE3OR8a/CHvzaz/8wXnWFscaHPvMB/Jv9PdhPezU++pLZK84BPvqNL+G3vvAgHuqo5pN5fmRF29Dsv7QeM8QLVeqOp5kaS/YxFp/ClbXlMT/b2fZ0/MabvwcvKG8WoBDhMKFS6wAAIABJREFU63/3BfzuXUdwWrINxp5NDdAqvFaRRkaAmn7OxBFFe7UbANgAsUpFss4yF+BRExH5kJqs1tF40LEhl5AKVHfiMUQQc5xqthmbfwy4O0aS+HYAsAGEx4ebAKMyt3Fe0Jle+gWjqY5T2ci9YJ2xYATcZv6V85VvzuBnf/51+JHa5s0g8sysHsA7/ugeHDbPzBgArC7bWI0/lv0ux7XhXo7dePnPETFSnwPbd/zMxw8A/hT+9Nw6AGyUvVLd6+dL8tdMT1qTkMydH60LBgA2CmANdKsadMzSUjfDmRl3w0tfj7dvNgC88gjefcc3cVjyHC284U1bFtCbO/qf+J9WdSzMOQ5qj7f8cRMuBZvJq2ILPUSbZNfLELU24ddsfcQ/syvAoU9b6ElHKYJJhHg8bKFfOOGjJ8RyS/bB7LcVKQiwHURJihxSvOKaCSFyn270kHMcnI187JkrYz4c4NELy6j3IuyapODAwbmWhWOLa7hmroQjdih9nfmpGmqhjamSD4bwBQ6Qz3moTlSlnxYNXTQiWzKAqzlHLKlXO4n0BnL5HKrlAroUCfUYv2aLA+NqqwfPDTFdKyHnqX0SQZ7+wBZFqst9CDKcWGnjbw6excIqwULlNEeQho6NaRSJrTAzdBWhkLUVSbqaLCrrniJyyc901anqeCU6IuwnPUATtzD2GiH1WgSPFECkjsikBiogmJmqIXu7mrDIfPHbnn4z3vSCbZif34ZDizH+811HsdhiZq+FrBsh6dax8uD90s8Wp0ISCaXW1KAZe1504QtCBKUSgnIFPvtnFOyQRO97AoqJi6YQEQ2tmWpU9mq1rbP0AOngp3pNUtuYGm+0R6aiVfW0uV4PsgQ+QXvbwfEvfg7X7dmNd/3GL6NS9DGkqtjPS1+dvUr2gyh0irtNIO7BD9jXHiAahujFAUq5IUpOA0FYRJpFsBmlWCgj7awitiaw1lPuoOVwIAKyQZSi0+3DyVVFoMO+Vl/iyxJ88e578Ud3fAnnF9soX7MH+dlpJcQhAD0YSK+bmk2PyuipKRSnp1GenJZrxtcxeq7T6mByegbX7LsGpWpZVL98Jj2JxVPupbQA7g1i6YkvN1bQXmniuU+7CTmfwi/V25VeGY9tQOFIjE4co1GvY75awbapmowtAr8Ei42TD68Ve6bsty40G1g6eRL7Vg7hR5+xE8j6yCJe20BysFvtCBcbBJdTVHK2KKM/8bn78I1jS+hbyho5HCao+i7yvoXQIQlDqldlyazBX0PcXCcmmx2sHs+6ry7flXpX73WkH6D7ISJK0s8V+xgqUVfGK3vNfAYEEGbPL83E/Y/9v342xECTE66JVzGddREUy1jsJuiSRBDF8JMB8nGEW6Y9rKbAhaCKXE6pySnAQS+SnqEyEaE9M3vYGVbaERZ77IX6OLtWF7v3q6ZD1FILi4MhOpaDH5zL45ZaiM+fa+FEJ0MrjlVfksImjUeps2WckyXW77xOSZZQFoPEtjAhop3HEkb/mS1lW6e7dQW+/RV4/zueqzJCKa+PmbtAVo6yFhX178gKbSiTRKY8wrTqRrG0jJBAMdAVwCmqz0QpgkUtSbDOpZ+7CvQmMES7XE7K/BV+kom6jJSeqfkZ1OZmxI4jzhw8dOBRnDh1HoXyJKZn5lAul+DQxtHPY3pmO3Y95VpRsZ06fRaHDh/E0tI5DLMeLGsAx85QzOeQz4VI04EwhVSDhIrMHI4fP4n7H3gI5coUSpUqCvk8GM1AywmVGewKA0nYV1S9acBRMf2phFGNaiJAvBbKCZCgt4Wh64jqjVkOcZZiYXkVBw8dF8DOk0xZS5S6XLu48FerJdz0XTdiZmZKFoJs6OH06bM4ePiQ2Ikw/1ZBzqoJxd/FhUnAQQFVVPHmuoRpyOxS+ReqkcTszQj50Mfs1CRCL4cd8/O4/to9mJqeQnVyEpNz28QO4pFHDkg+cNRaQc5JYfs+Bo6PY2cu4psPPIJ6nYUbAeAUBd/F1EQB0xMlFIq0P5auvW5oGz2Dtm+RfA61AI1aX7pJOFI3CWC2zrfk/ZKcC3mrUthKw04UW7rxIow7Zhi4GKQpzp07j0KxiJD2IXJA6kstpAo8V8phFkK0VCYoRkvcUP1hJkUulKKEYC6LK5WpwHHgSgFnUGilAlaWtqKIN1kNqks6ArZdggssfMXaRlmLsHjkokh7chbNzM3oRzG6cYQe2Ya9vrAOu52OALoslJiXQqDXZFnwmRykVLHHYuNOoNdkawhQTGZeGCKvLajzBP/kvHIoE7QtFEWBzGtQKORRYPZDSItpZn4rBTyvEVXvLERV7qsrOdhKNayKdVG32tLqJ8UCLnNvWUSkbH65itnm+4jcEv7rJ/4WB07XkQxsxHYmub+ilKVSl5sHn1uvBOg20T57CoOLZxFmDXhZhmqxhGfcej0ePnAYK3WqmAMEBQ/9bpehwiiGwDVXTWL31duxZhWx/8wKLq510O82NavOhVesIShPiu2M5XpIaEnsBsiEnyZG8jJ/yflaKawshmdncGmlTJarLvoFAJb7rNTCHF88fgUMiTe4aldKLgrZrWpepepXcodsNqEJCHMeTdFaPQv0z+OqiQSF4jzaA6aMhOg017hbUGBDwJ1QCbaVh4MeHFbAJGjoQptkkixO4Lm+zLPUIJMQQmYm/9A6htbPpWoNpeqE2NdkfG2Qh+2HiOX8SNRxBfyVdrJN1wMHbpaAfgp+GqHiWaiGHprLFzCIVkktgCOgT4wgX0Bil9HNZtFIfbSoQPYGAgBzk8pxQWcC2dCR2cocE5P9Bwe3vfLNWwDwk75oURbQv/A3ywo8sZhBvZ6PO26jbJRdypZIvcYQzAQKMMDUCKnQGx4yxcUNwlFscQ2krm+I9NwkpAwNFMtOXTUVzJqwfqkfy/NXQJYCWw3wYhRqSk186eeMw1vjgJqakw11aR0w2AjmbFQO65XrkuM1tcfoHC5Rv6jfM3HT9+OP33gT5jd1HPGe/gl+6ask5ZnrcXkAmKQpE6fA62euxQgc3wDCys/nnoc/+6XbsGszjzk6hz/68CfxB8f6o0+9/DVW52N+Jn+PgYCmxjNjRlm6qrt9OUAOE7fig//yBbjuivDOBu744w/jD84Pkb/2Rbj9Nddh9oo+D8hWD+Dfv/8z+KvVdQDSnLMBz8w5Xe42jIOcUvuMXSOpgVXZI40W4eTra+Q95XvxJz99hXbY4weUnMF/et+duONcpO7Z2DMggLT+veskBAMBa6DbWEBrhen4ky9rnkKPL7kE4/fZjBXTtDTPt3o21RwmpYGx9d0ATPD74xnAo/rUgOvSCNVJ5mN26eP35pL5RYQzSnG/XuvqPHRpMl4K8Cvm/GPvsNThIyLAJF73xtfiZ67aXJXpsH4I/9cH78Y3yMe9DPFgxNE0129dRq3A/LE5d3QNNnzPgNh8K8eCv+cl+MCmZwAvgQpgAsCj+6LHFZuTI+cAYQeuzxV8ral3zGqk9mjaAtqonMcJSmMEE7X+2AIA/8trN5fikwoAvK4A/rE3bwHAm7kcPdE/i0AXrZ+Z/ft4qR4fj2tA8HfcFtqElj0ev2vrM/95XAHO2NynB9oWmsQIdu0UWLM5X7dVPeTYe/F96Q+wRcbVYakXox0l2FEMcWPZxg01T/oOh+spcq6DnbUQ9X6E6aKDuWKGxdTHt5b7OLnUx6AX47v2bkc2MyN9y50TgSh+y6U8/CySwiSxAwwZOeY4iAZDEctUi4G8ptnuY6U7ROKEQuYPwwDlsodUMmwddOIMrT4tgQkYQuyCcx4d90IB9Ogod+HiIpZXVrHUjHBimSrQvtg+07FQ4CcRCA2Uu6QBd4WQp2AdWdd1OaMyUFVNpwDhsR6rdmRhr8b83IA+66Cw2j6pkk435qRHq8UqWotCZ6huFOG6vdfgNS++CbPbt+PYUhO/98VjWOn3pL8at/uwkg4W7r9PCTQIPPGOeR68SgVhtSr9j7Bclr9JopckPYmUIxnNQtynJ5uqS9i7ldVcjoGAMnuEjEpkv4i9EiqAtapZk8MUIK4jdqTnpLJiRZTksqocClHg6Bc/ixtv3Idff/tPY3Y6j0F7BbZXgBOWkM+HIjoIPCCLmnCzPoqBhSBw0bWrOLsYYXrCR8lahVucxKC9hqzbQDCxQ/7uIMTJhRSTlQLmC10RhjRbkbgLZkEFQzePMAjR7HTRqjewsrSI933sc/jqg8eRhAVUrtmDoFQQ0Y30r9k/kzrXhVMsojQzi/L0jAgTLKqW6JpZLmPbVVehVClJ/4jAL1WzVKmK+6gozFPUOy2sNdporl3E1fM7sXv7jHKZ05bhvLYEibuDAZrdPuqtlhAAds9No5QL0U9SiXOJOF5lf6f6++w99/sRluorWHz4QTzfb+D5eyoo+Bn63TYylwIaS8bHRRIxLrQxU3Ix4UX45Jf344ETq5JpTPFM3nWEiOGyN+rofrbtwh4SjjXEc9M/13sR7WSkSl2C7wpv4Jfst4Ror8QgonqXkScpcxr0Xd/fChCuqbzsnY9g0nUtm6iACQLn4jbCNEauWMXcRAGnz63g4nIdaTxAEPdx07SDhYGDuleE5eXghxy/qYzBvKfcE4dOiChO4DOukD1SRjf0ElxcWcVyf4DlFCimDiaLHhajBM+ezuN7JgLcc7GLEx3I/WhFsQha6GTIc2T/fEhDVe592GfmNtBifKOLPeUQk4wA3QKAN2eh2vqU78wr8P5/dZuaSAT2UJOw6o0SrFAMJL3mCluEwKK8hAu3toYWUEvYMsoGWh5EPpADzaK31SIFjywmC1SI5Qt5AdJEWet6yFueFFd2GGBu1w7YuRyavQhnLy6j00/ghkUsrrWw2miJRcN8tYRirgiH6sKgiImpWWy/6moBPI+dOIoTJ46h2VjFIO2L+jAfuCgVCqKaZBYnM3sb9SYeeOBbooicnJ4X4I8AH4Es2vWO/ujcX1qEyGKvxMNa6cfroKxh2SfW7WDFeKGKmtm/Dm062AT3MEgdLC+t4NjRY1hbqSOOI5TLFezevRs3PfVm5AqBAnT6Eb7299/C8RNn0Ol2pVghAMy/JTdDe95LJqLtCMhO8J7/LRMjLHi+UnjyqIqFPGamJ0XlzdzkViOSgo4Mvltuug579lwtgODkzBQmt82j027h4YcfxKmTx8UaJc6G+Pp9D+HiYh3dXgbfIaOsj5xrYapWwES1IOwfgl4sKlW1NZY9xqPQoewyeYsld6KaOcZSTyt0WBiRbWUakpzQjfJCQu+1VZpS/6pcU94QGU8spD1Pio+Ai6xkSKgsXZOnK1a9tGbWDXmCmjxHERiLctI0zpgbrce7UbVnWtmpgX+CsiwERZmbpgLUcvHr93qS20yAlzYba92BWOvwdSRa8P7SplmA3wHVb0ptzEKRRbK6PmpAydiSApiqbmZQU5HuSwYwVby5fF6Uxnn+yedE0c9zJTDN9wkjMKTtNHNcMinYCcZKESH4IW06EtkskPSgmlHq+7TxEYB7zIKU14THKmWFbnRxmJE9yJGXSvg3HQRUVgVtZgik8j1JUMZvf+QLOHi2hTQLMXCHyEgM4fiIeZ4qkyW1BnDjPupnTqB55hgqdhMFh9ZFAV74glux/9ARnLtYR5IRtHcQdZqwBzGmSgGu37cL09um8eDZFZxppWiT0xL3kdGCxPHg5qvwilOwcwVhQ8qRulQqM7uZhboCgHk9XFtl3VI9PyQBg5Y7osdVRZgUT8KAUY1fXkdaWWuPY5lXmVGexbEop1mW8Tml3RH/sMlLCyZavvQ7S2gtH8ENO3NwnCpW2h5ip4DhoA/XImlgIABwnIZw7CJcl/nSakIiiYCW2px3HXmkHJlzaI8tGX8ca8wi5xtsVxTAQa4IO8wL+MtMmqEXCABMi/5E54kIN3U4ROg58K0UOStBHhHKLlAOLKwtnAOSngD8nmvJ/NXuD9Hsh+hiCn2ngD7t461IHBGGtqcyPIzil3+bTZQwJmzc9kM/gT/YsoB+khccEe698+P4ubsXR7bpiVYA6+3MJU1wcZwkk9Owu5WXkbL5GacMmfxRfXVMY4C1imoaaBbsGOAic5SGc5RZhwJWzNc6iHAZAFg2XWNq21G2sCI1PQZM1L/XZNYb9eA4WDN+Y/nzjXmcl7MzHQef5fqZRghBuJF7xjqwPbHn2fg3P/LdeF5lE7tVSHHw3r/Bu++5H19b1tmkGzKAR2xlkwHM+yXE9W9/rdT5cCHagX/7f7weP5DbzKHfwec+9iG886GuahyNjYuN4L0Ad+pFusmkjsuAiQZk5PfGFaWiJt2gng2ufSW+8JZ9uBLT5mT5IH7no1/AZ5dTDOe+C//6DS/Ci65UjZkt4L2/9wH84QV1jceB+XH15Le7A+b1Mqo2ZgSbf+vxKM4U+jkLb3w1PvvjT9k8dff5L+OV734Qq+ae6gafPE+jZqGaOaQm4f9vuPemOh2dk1YHj/itYyQAnq6puwXklcdfkV8VU3+EGqvvK4bEaE7S1kDyPjX/MV/wUlDQHMe6MlgRTKWSligXHS+hrREvmUekW3rp/LVxTJpnU//WcQOE0UeN7KDlOzV830tfjP/5mTPIb+Yj2T2Bj931AD59YFHu37idvSwDl7E9NlfNXHczdi8ZjxsAd6ViVmcb7HkpPviq3ZucAXw5AFhtfYyjiZZlCwBs9Bvq/q+va+MuA/JYCelo/YKbc5TxMlq2FAD8q5sNAK8exLv/8n4c1CYZP76lAN7Mkf+E/yyqHQn+MgP4yfi1lmaiCO4MVT7w1tfWFbjSK2BsoflM0BaafzOfcjMIEi+ZLep+mXIXa/YTXOxGAmZN5UNRB857KW6bpCo0xbHWEDMh+xQ2dsxNYLoW4NSFJazCQb5Sw1orwaGjZ/CsZ98Ap1ZBsViQyCm+fqLiIYcErV6KeuIglwswWfThJLEim/keCuUa+jSLc300egkanQFyQSAxY6VqQbnYuS6SwUDA4FarL6rPwSASJ7lOm1FbXVxYXMVqvYV2b4BerNzs1BZPR4/ITTHArq6TNGtOTJ90bIVavlVNJ2vmaAlUqK0Q6XhMJstXwFQF+6j+lXKHkr2kmdPG9pTGHUabKst1mJyYxI3X78ZNNz0FK/0u/uDLp7DQ6bLzjU6ji9BOcf7++6Q/PuA6SXV4qYTanj3I1aoCuHkS6aYoflT6KoKgimhLqaSVKEBNXBQwTgG96osZwAMRXfB41J7EUj1K2aMQSNaiE1txHyWSRPJ/lU13zgaO3nUXnnXbLfhXb3s99l49j6XzFxENgFD676GoWfM+4DkUOfQQDHvSKx+4NVxc7KM2UUIl7AF+iAurQ/R6XeyanwDaZ9HLyjhwdAXb50uY9+m6maBvBUjcIjL4SDIVtVhvtrGy2hSBw8P7j+C9f/4FnLlYR25+J6o7t8PxAqXKFWGWtoN2fXilMnITU8hVa+LyyYzd2vSU/DdV24HnoOAHAv5SkMIeO//XYezi0gripI/tlQL27NwlEXwjoJRuilkmAHBbwNwm2s0Gtk1VsWN6UnqP8SATp0CCjRR8KFEbRVqJWEUvXryI1kNfww9sD7G7ZmNuMsBw6Epc22qzjYo3kPM9v9QWpWzUbuPg0QtYbvZFbS7CJPbs9dilrbHce45P4iajjoMSxpiaT+PQmqisQWJNQpf36DaF5GlzaI0cr5RYzcTXGYhHkVgN3KN+r9Giqz2MspmmENCmatpOEbqOcpVMUvhZhmi1jm2VAB24aNuhOHF24yGavb70BMuehZwrju9y/Xx3iAIHnWVhrd2FF0Vw4wG6BO6tHKaqIcI0xWRo4/klG/tbGU6kLlYbXd3399Du9uX+xTJNuSKwkdhGAMXAg+vb2Mm5s5LbAoCvdPHbev939hV4368+XT300lgl8DGW+SszjpqV1eSjGh9mdypAkSysmkKlbc9kAqKCjvQMbuY5ORO8KeRk8qbthOSh0l6Z4fFhiMAhIEVL2AxBuYoYNs4uLCNOINaktalZYZecXVzCN7/xDRSHGbbPz6FWq4pKkwBYpVbD/LadyLEQWlnDmbPncf7CeUT9hgA5VDYy25isqqjXw+HDh2WhrVYnEeZKAkRT1Wi7ylaCYBjVvwRNCbwpS2Ol7DOFiVyvlMCPWiQ0OUdlyZJpZ5Q/bG6zKer4AtI0my0cefQo1tbq2LNnD2666WbkSyVEgwHqzSa+9dB+PPLICXQ6sUyWZC1RiUeAiYu/aRxzpqd6lSy9LFNZsAT/KuXqqGFVLJUEKCQg2Ww10aMSkDkjzOPEEPnQxe4ds7hu39XYNjeFqdlpzO7YiaHri231seNHsba6jIOHj+PCwpoqemjdmg1QyrmolXPI0T5EM7GM6sMUcaPmjTDhFJho6HdcnCV7g++VPHrmLassXAHjBdj1dQ4zx4wnSlwCoJKZK1bLBLVsyYvg9efPRFXOAowLn4px1awhxR6Stv5og6gahINsIICsylGztfUyF5dUFLss3kggEHvlfixjh//mveiS6dZsigqXf/gMDCLmUaTw8nnEYjuugDmPqnidGcu/eX9FiUz1bS4Hb5hJrkUhz/zivNxPUeOSPCE20/x3gFB/34DCKttYtZZowTJqxkvBq5uVNhXV7BUqmxkiiDwmU6CqdytGoZRUktGqc8mkilIArcrLVBW51LGcKKxEsgUJ+LIKTglKDqhszjBRzqNYKCLxS/jtj3we+880QD1pZA/FGlYsoFMFpLKYi9IIdhph2GkiXr4Au3UGbr+LwLYxP1NGP+4jSlisBYgGMSoFF1dvn4CfZsiFHvITVRxe6eJ8d4gWcy5addhxLCpVN1+DV5oCgjwy2qwL2Emw3IXFHGLNRFXZLARNqapnIc+Sw2S88HlW1s9kvQqPQTNWeZ+koNX2RYOoL3ZHodh/K0tZjrOItjGWhTzHd5Yi7i3DHixhOuygkJ/DxTrQSXxYCW23WcANYDETfBDAdUoY2n1OssKOExV5SjCZoLViVfK60OqG8y+/x3mDf/g8kPQCx4Pt5+HlS/BLFQz9EANuPmCjr7EkaWZaQ4T8jGHEO4aiPUDOilB0M7RWFsS5gXNIsRwIA/X0+TY6aRWtpITELyL1fQyphub8ZdmIBOhVLFYqZcRFwlhiDm0864d+YisD+ElfdkT42p0fxVu/vDg6E7GA1s19ZfWlNq7jyl+qBtfh2XW3CAEFRvZgqvmy3vxXoUtq6lP2RrL5GYHFijzDDY3aY18KAJv1aeTTOX7tyTYdA4DNj9TaplV+clr638qqQv797QC1cdDtcurRjYpMozYcB3TW440VAKw2z6ZgA2q7b8HPv/yFeM2uzVXvNU4/gHd96i58+rwC1EwG8EaAWhFi1BWSXsU/AJary2dhaM/jF37xx/DW+c1tPh/8q/fiJ7/aUrfuMscxfj/Gb71pH6+DNeYjNNlR3/fHAMDeFF7x8h/CO59du5zI8r/5yT73jS/hN770IO5r8Klw8IxX/Rxuv+1KM3QH+Ozt78Kvn1HjVOGUl5IhLjcm10kSY3a3Y+PfAOeja6mvjRmXe1/2M/jgC6v/zef+j72wfuCv8eaPHcKKvqdG4SF18RgQKJQrNsnGlKPSOpHXGVrI+m9T69D6l6rn9ayha/lxcM7UA9KAHLN8Vhn3j1X90wHJXO2NCmDzHBgAWDj6GgBmfWTmm1E3a2ze0RXeYwgp48dkiCZ6FGsjuLFzl6y5cTJDFc953nPwc89/Cjb1kcya+No9f4f3fPUMFuRerDsE8GjGr8vGmWB8vI7qWw2omutnztmogIXAtu/l+NBrNjsDWAHAHz075hAhdfPY+iSNNFXjKhLMaLVRFuDjZAXTzNNKD7NajQP3Kk5E1eE3vOwN+F8fBwD49jvuwyGdAfzGLQD4H5uKvmN+XrBp/WxjhlZHT+IvRvRQDWxsoaOx9e1JfFpbh/5PfAXYuSJoQ2t0EiVoxnWlGdnfM1eRSKl6P8bQ9+A6FkLLRoFxfA4EpJtxh9jn95FzhqgnnhDMJwo+Jqcq6IcO4k4bu6ohMr+C/ee7WGw28Ozb9mCYL6CehQLQzpZcVPPsYTCSTnj9mKnmBDyLU5LaHSRSY9A5UO3Cur1YxBRTkxWsNHoYOp70C9nLOXn2AtYaPXS7A6w2mqg32mg0W+j1YnEzVK011ljrSl7u91WPyvSjlEuGxX6qqWUEWDfvuTQWZ5yoJyQ/9oxE+avdxISNp/aUsgaLc6BS3Y6CrDT4q4BodYyj9VU+S32Pvernf/fNWB5a+ODXzqLR6UlPrdPsIrQynL//fukja9wSfnUCtX374BXycGxffY7w9SgAoKpXAdDsBxoBhaihBbhl99GAWOzdeSquS4sxlDuisoCWPp20203/TTmiiEuiCLkgwLMbt3Hm3vvw8hc/Fz//xpdjulbAytKauEOWKyXJbKYTYUABhlbmhC7d6yji8NFcqWNqpgbXSuAWp3D01Ao6nQh7926D3TgB28nh7EJX7MBnawSTh+jGmYi1HIfRb6H0M5vNJjqtLtrttvSnP3LHXfjcPftFlDF59TUIJieR0PpcIlAUcCl7eMaSFSsoz8yiWK2hWC2iOlkT4QL7vlQqM2LOY19VnAnpLgesrLbQ6nRw9bYZ7N0xB5siGg52gsAUajHTd5ihE/Wx1uniwsIycnaGfVfNI+cTuGZvjFnSBIqpyKeLIXtpCbrRAM12CxcePYHi6Qfw2htnkbNSVMJUgOzlvodGN0HBBypeIj3h00ttHHz0ApprLcmvzRP8ZQ9bFMuWOIrKuB7bi5k9Ne+rCMfYX2UPe/QaJQpS/1Z7GfVHOTIqm+tM9WJ1dI1pS5gaVGpjjfuMHNMM91msoXXWsHocpJcpnk4c8DLeFCF20O/D49j0PCSMS7Rpce2gG8XiEkCyCQVODnEdpAjtDKGToOAyXjTBYjtFvdvHzpKHqUoJUc6DR2GaZ+HWnINT0RAhMD0EAAAgAElEQVQXOI76dDkFGMXMe9EfUPyiLOpbza6AwpW8j6nJErpxD3ZiY7aypQD+J14yt379E/0KvOeXb1SNBZlkdC6qZvDzQWa+KRujsi7SxspRbCtRuIxbrXECH1MJiuomsyVvUtSGfJ+nAWEWTq6DAtWLuVAm8oSTVxBirRthpd1HNHTQJ1spLGJufgemZudxYXkFBx49hkePHEH93Bn49hA7ts/h6t07MFEry6IY5gqoTc5i5669yFWncO70OZw4cQTLyxcQ9TsqnLzdxPmzZxD1e6hUKpIr7Ps5AQkJTtuuJWo2AnVkGHmesr0VcFgaOJpbQ2aMxDioTAHJddCbfLGHls26eLOphV7+0EraEbCGxxvHKWqTU6LWpTru+KmzuO/+B3H85ClYNFxNVT7qIFFKU/n9zHzgcdHChe5iZEEFHryARsOQvNbvfu5zZQFaW1uTwmxheQV95g9TmZwM4MpiOBwBr1ZKNW+GW27Yi317rsbs/Dzmr7oG1el51NsNfOPrX8P+A0dw+Mhx1JsthL6LSjFArRigGBIoU0WOLF5iy0kgVwG1AgzTcjugwtrTtssEMGm37IpileCtUrYS1OUCqQB3dc6qUcfPYWaIsa8gTMkihrbPBGQVgVCpUiUL1aLNciqAOxfQJOEfqnNjRNpimQU2Vdi9uCegI6+NydYdRLGwGZX1slL+yufJ4snsVOZukMTgibI36vVH502FOQFaWi+HBbKRQkxM1DA5MYFCviC50nwNs4NFaWrspVkgWASAqahUKlsOTMk7lgYRx40CTJURHLNj1hvsypZcq9S1SoWDhNeE94QqTJqMyNikQtjkXupGsMouk4QVAfk9jhiTdcLrKApfqlhZSCnLGrk+aQIa2/QGGfqDodiDkyXKLI7T5y7ilhuuxbNuvRWJV8J/+vBnsf/MGvpDBwOXDVpLbDvshNwKB8SBY9qXSO5ID37URf/cEcQrFxBmCQIrRq0aYudVu9Ds2Fhda+Caq+dw43XzaC/Wsbi4ijQooJOfwsl6TwqM1spF+GmM4SCF5ZdgF6pAWEBYKmNgB0gzQcXBDNqRslkTLjiOlNCN1sW8epQUs5hXBSuvoQJYCfzy2lCJm8p4pv1pEkVIe33kPGUDxKkus2kn05NrGzgOAqqeoxVY8SJqbgeVyjacWxqg2XfRWj2PnJcgCB34zCyOA1h2AZnD/OQhEtrrJmrulmfOcYXgQscAiTr3HMmktriBs1wEbqAYeVRcuyGcsCC5yFQCUwVMULzL+5mQyZhJnkzOAbysBy/rwk/bsOMGysEQab+Ncq4Ax0lRnvBw6sIyGr0cBvZ2dIclsDxMLJI5mLNsI3Us9DRIR/Bb7LIlm1CrpmgB/UNvwXtfOofNha6e6Cvxd9rxRbjnU3+CN9+9OMqC5xbC5DiJJZPJSeTY1xsSbnhkDdX7DjXzrzfUaQ5vALlxoMAAxDJd6vcaEFhZio7Zwkru9mXUISaocQMAlEmOlIZN9GbLKHw33rVxMHEcoBgHQDcCw+MAr1nzDJgx/nsvaYDojoYAWWNW1EZNl1lFvOz1b8R/eGppUwdWfOEA/uudn8fHTiaPAYAvPWb1XMv3SP4wqtp1Ud7IynX0PmsSP/QjP4x3PK2G9eCGKz/8+n0fxw984iySy6h/N15n2e+OK4D1rx+30B0BpppwsBEADrc9Fe/40e/FK2Y02e1/6BT6+OTt78b/fZrNNEU6yt/4avz1m/biSgXSJ7/wYfzsXedFJWWoEBtB3/GxZg5fPXeXWl6va+M3fH9Ut5GRN4+3vPX1+Pndm3VX+3jg7k/j1+46jToPTvYtOtvKKICNwpJrMqMbxuJszD0eNzkdkRUlNk7V6+YaKNWFfv43IJKKRKciWaQuM2Ne0/VHxCZ5nap1DM9+IwCsCKZjRBJpulw6T20E61Wv1Bwrm2iPndfM9y6dj9SdHyeVGOB0/N5787fiN9/0LNy0qYtxF9/6+j14911HcWo0W68Tekye9viYNMc+Po/+YwCw3Dfd+Qr3vhwfeu3mA8Cf+MSn8NFzivkrc7FWLvHemqHCMZFabMitzy2jyAtNLuC5rAP/ao9jAGI1zayPR3V9HicAeOUgbv/LLQD4f2jKfhK/iWNs1rWxzSWwtbkErH+qy9KlLXQ2RDPNZK3jFmnra+sKXOkVGLeFJhh8JbbQt+yYQDEfoBS4KFJkwl6h72LA9YOiXK4bnQ5muN92LbQGjrjUTU+WMSQQXbAwkw8wzFVx/5km7j12Dk+7aTu2zVZgFUtoZCFKnoWnTDiSa9pN2Eu0UAyAgs9YPk/yagdU83ZjxIktwLPE4FH1WyqgODmBhfoAKyvsJfawvNrCwmodTQIvnZ6oIhMqF8WCdv0hI3FcAbzrvWK1jqm6w5DmlG5IA7LGTcXU3WMUSnGHo2CE2aQ0D+bnGkDZRFxoQE3WV8mYZet5zFPFHJNRIwtgrD+HoJxqRshZTM7U0K5O4UvH6iKa4Q3pdwfwswEuPPiA9Lg0HoZgYhLVfdfC9tkn9pVzpgaUGcslIpURUVf1gNjzEOBWeorsL1IFzGNRwDWdCsUeWWf8Cmin45QIHioBseoHKkDcVfGLng2ruYyV/Yfwk69+Id72kz8s6t1epw/PsxBSRev5KOUDYNiTntXQCtDt9uX+lYo5ZP02YisniuGCl6C3ehG9Tg/V+XlEA1d6yZUwgeOHSG0fXSqjcx4GvYaoWyksiCwPrXYbg1ZbwFN2zhYuLuJ33/9pPHJyAU6uhMru3UCxJOAoe01Kx0kyMLOm8yjVJhGUy8iVi6hMT8Nhrz7H3rERazGSj9nKmQDU3AXUahVcNVsTsYiIpdifk17qep+03e9huV4Xp8udUzXMTdYwoMiH8WcC/hpFcoZ+nCLKhqi3mmisruHUfQ/gxnQB33/jFKZKBWT9VQyDCi62aRc/BFoL0g/uDz20YgunTpxHt9ESN0r25jhm2duVGELZUOnYGHFkNPsYFXfIYxGzVZ1dPOpt6GfN1LgcF2IYqWtetWdUvWBV/1NlrZ9O9v7HHLnUVkXvBU2usGK+6vcT19CAswDKjJtUbq9U3kqWNfvLFPS5jmADzOK1aOft+iJiO7PYwjJdMNMUbhYhTDuo2hlylo1eluJCZ4CpQoBa4GKpE+HmqodnTxRxstXHkQQolHPSVzYOoOwrc+6iG8HSWgvd/gA7J4vYuXMaa2urCOChnFM7rK1l/0pXvK33f8degQ//2jNGLVbVJOWkyUYCFTpcVLgYmUmZE7Q2PyWQoRlHkqkqizGVmGoy4c9YwAhTiaAT/60XQVFnOi4mqxVUysyztBC5LuqDDOdXGkjtEGFpQlhGhUIVU1Mz6McD3Hv//Xj0xAk0W3VhdxA0IYMm6nYxMzmF3buuQrlYVvYbQSCg8fyunaJcPnX6NA4/8giWFhcEAGZ2hecSQEy0fTInNVeUanAypU52XfmbQI5kYAoIrBj8agolqqjzCMHJWgHAbGbz2tESRTIuCY5rwMzyaIUQw/dD0Vly8s8VK2I9e+z4WRw4dAyNVldUk0MFv8liwqmbnzcYxCjkcnLMUvxI2LIGRbl4UBk9N4eXv+yl2P/wwzh+/AR6UYw+gVKCVsprGFY2wDBROc/SCBpCFiiy0aYna3jazddh3+5dqFUKmNt1FYqz83jooYP47Oe/JMrCwLUwWc2jWgol08B3yMrKyYRPUFOUvBwXOmeE40AyolnsiGW28Z5Q4Bpthjl+pAk1YsorWxNRPkuxlQpoHzPvVAPOZANF0QDdfoSoH6HVasufKI7Qlz+xMBqTwRBRfyCvpQWLFFLSpOSCzOwAStYzAaJFlQsgFygGkbJPDgScZlZusViEH3qiKCf4y9dTwUuwt5APZZHnF0FNUY6LdbOy/5UniUNMnhc1LqRQ5L3U1tY69EMxBeV51Eo5yXOgP48qrAV6FGtApThV4lmqxDOVB6KzElSjzyhZVEaEyiA2f6v/HsQDAXPTZCDqZRZ5PXldikEcKyW0LkhZVPB3sIjhHSNxguqWjHbSlo90MEBPVNFtHDjwCF7+fS/ED77iFUi9En7nTz+Lh06vIrYdxC6vPckWHuzEQpao7MDM43lEsAgAD/poHTsIv9tAmHQxV/YxOxmgWApx9nwTre4A23bUsH3OR4A8Vlb6QH4Cy3YBJ9baaA8GiJsr6K8sihUzvAJQqIjTQGFyGnZQQTLkfVIKWcGHDPGNbHiFVsnzHrgpfEvdA5IClArahmTv8h7IjkCNLY4XXvcsHogCOOf56voS5BIVMM2kh3A5R2S0Bl8B4iVcNUEFew6LqwmafQ/dxgKQNOA6CZyQllFlBEENduAitlIplmEr1qhkyEhRRuCAP6Py1qLvD+wgJ0B1ISyyJEaW8sQ8pHCR0tKdWcBeILu/2GUBmkhR7oOWQhmCtAdv2IU9aMBJGqgVbKRRG/PTM8iyPnLlIR49tYjVTglOYS96KKKbOohTKvHJExwic4ZIQmVzrytyZTXDOVNUnC5ue9Vb8b4tAPhJXnNEuOfOD+HHvryoiDuc5DnfatWvUkmpDbpR55H4QQBYqFMO6wY2QdSGyFhqOsoDdKQYV4Rt6iNlJ39ZC2hDwFJMcT0Bm6s7Bu5Ih/4yXyYDeP0t2m92rClvNl4jhwujah2zFTZAoczNBmg0frOm4WEyRMeUeOPghxy+vGYdlDaAiWG08zWcU2945VvxgedMbIpVnTn39OJB/P5ffx5/8qhyvhhXAF8CNEmyuZzluqHVBsvb8Y2ZAZ2mbngxbn/jU3HVJvagswtfxU/9/t8rW9MxleY/9oApEYM6SgHypC5eZ1xrKcNog2nOobD3e/G+tzwdT7kiIdUF/Oa/+xDu6Krng1/29hfgw//iOdhzhddmcOZ+/NYdX8Gnz/ZGWbWiKTSy8jEQfCMQzKbVODBnAGC1XupsMpN/qx1Wdtz8vXjna56Jm6/ED3v8ZvVP4l3vvwMfuWA8zwxxVb3IANXar0eabSnXQTUclV2eWri1q8CYmwCfaVENXHqRTT1gGpzyO6TGIj9WfZ6w+sVFSWXuyrwjDirqs1S0xbo126XKfW3zPAYAsxk0siZUD/5jAV51GtpSWjkDma9xcFeu1FgdKdlyY9f0coC/vCV3Hf7d216CZ18p6+CSh62Lh7759/jDLxzGUTmtdVaIqY9H86Oe7zY+qwK26vGqwHt978cyl8eJNf7el+FDr348AOBP4qNn1TWX58KMMd2QVmPRQuqY8afnk7G50KyDpll+CVloZIWpx5AmQz1+APAB/L9/8U0cZJadZeHNP/GGf2ya3Pr5d8AVqFD969qYYGPkO+yrnhIIzsQSmlnBW19bV+BKr4CyhQaomqcamLbQVAP/9z49r715JwLflX4JY8GaUYaBZyO0bRSpqksSOIMYk2kHNR9oE6B1fcxO1zBTKsKKu+jDxyKqeHS5ibCUYXauIq6FuYDCkEDyefMepCdGVWYhzIstK9WddDfj5yV2XikdU0sAHObBhr6NoZfHmdUYh48v4PiZC1ipd9GhypdReuToi0OJtlkW9zdV7yhlLutB9n1VT1lITpolx78VMEvyv3ZPGSOkmTpGZd2qtc/0m0wskFov12s+ea1O5FKfS/BPx03p+odkVBLP16PLTKScUv+ySyk7F5LqHQfnwioO1pXqMUr7iAgADxOcf+B+BQCz/8se4eQ0avuugy1xcq7K5eVcKv1Z9pq9Ue9T6sAh1ba67yG1AsUUpjbQlatlCyjJa+Fp50Tp70itrvaAPD9ea7VHpCDIUr2zxTNonTiFt//Ei/BTP/aDWFptIO50UPBTFKplyd9lf1uiGUmQ6cRYWWnACyhUKcKzU7TiHNqRjbwbYbB6XiLEClPTWOn6iJMY++ZcAXU7kYWVcxcwNTsJ31Pxirbriyin1++iW++g1U/RT4HpWhl/+Zm/wXv//B4st/vwqlMo79gFFHLwSHbQrthKsEJxUB5uLoewUkGhNgmvUIQbUiREcJE/D1AoFKSXVq+3sG37dlQqOXGtEwEb3RYpsKDLnvTMVS95pdEQcHq6XMS2yarsg2L2zQiksheaqL50mg7Qj1L0kgSrKytoLizi+D1/gxdNZngBFcDMvM3ZyOWKWGqnyGhN3FwWMDrKOP4crF1cQdbtSo+b/Xf+Lo556QFzTzleh2tgXxwrIfCCAvWNg6UBeA0ALHWnslgf6JxicQ0yroyqMlVArmQGG1LkOjCstiqq76LAaI3hjMBglSds7o1yjGVwnlLqryfS6BpVyAhDcQUt50mGyHD4zBJOLpNgQMdOoNGuw84izOZ8TPmAO7RxpjtAgZjBMMGsb+O7pwKc6wzw9XqC0HeQz4Xi5tgdUASkngmeD5XEhWIetTDAtdfMSM/95JlFbL96xxYAfKUL3db7v7OvwEf+9XOVak1AOZXdq+wGTJg4Jyi1yhK/lT6uTEpqkiHYyVmAC5wsKAISKcUkrS+40MUELwV49DHMXGQDzmwJdu2Yw56nbKcrMi60u4gcH3E/QT5XQr5UQ3lyDr3Mx+JqCyv1Bh499DAaa2cxN1XC3NQ02p0+FhZX0ai3MUyG2DY9hd075rF9bhqFArNBfZRrVUxObkOxMoFWp4/jx0/izPlzaLTqSNM+hmlfJhyXi6ywr8i+E6hCLSJUYjL/MqBtL0Fgsk4I7Kg8rmEykCxPw6ARFbDYTKgqQiZdMmRU90UmUgE4xbqZ2QHMg/ABOxD176Gjp9DuxpIbmw1prmrLtSRwJIUEFbKmYOIkzKqFgBLVmKIMtlAtlVHM5bCyvKLyabUNBhefgQblHVp78H5KHi8rOUv9PRzC92xM1cr4rhv2Yn6mhqlts5jesR1emMeRw4+Kncf0VA2OlakAe20fToBfrJMtBVizYUXgnwA8D4EMN2NVywU2imKVg5tmYhuj1Lq0DE7UcYvl8kD/rTJGer2+/Jt/eE0JBAv7iZ9DAEwzlLgIUHHNe0VwlrYqXIAJxlNdTLA7pI2yT6Uu7aTJWnMkH0MKGNsWgFfdcxYRzMJVdtX8nrKtNsy79ZRKKnvlztuq+OA48bjYC6NMA8BjrH/TlZQGnLFDZdaHbjC6BKh1U0lqbbGDUbZ5wrjkAsjnTa6dynzlNZMxyHvLIjUjUKlAd75WWFt8bcIClsClYqERuCfZoNvuyL0h6603tATw5+t5H1mQCnjPHI12Q2zAqQS/8do9sAMPRxfWcHKljzSxEfd6yOIehlEXr37xC/H9L/k+JEEB//nDn8H9JxYw8HzELCBov2z7lElI1SObBDtFlnThZDGyTgPR2RPwuqvID3uYKRUwN11AENo4fXYFvdjC5FQR2+YChFYO7VaMfG0Wp/tDHFlpopkCvWYdaaMON8ngeqEAwF5tSqx7nFwZGRXAGYtpnfkshIWhjAvHU5nGBN+9LII7jBXIq+llZL6NrjfHrmTaWvBY8MWRzHW0nuf8SFW0YuulMm8EfH5SAsTMuOgi8GMUPBudTipMy25sI4naiLprsLIIfpiHbQViWV+YmBBVG0Ezoe3Sdp73hfbk/D0kXGj4JaUSnznYroecH8J3mRVdREIV9tCVXGMWwASTeb5+oAE424Nn+fDSLtykBTftIolacIdNTJQJXvfFEkosx30f51cyrHQKSPxt6AwDxJaLQWojpc+VZJfTkYdMXnl4tCsCrScVgGANHTznVT+F9710fksB/KQuPSJ89c4P4SfuXho5OPCZYFyC2H9rVjhPUVmpK1tdYrDyb9oGy4ZcOR/IyqL/FvLOGGDFeZDzs1lzTDNe5mGN+hgFsGQAG4RoDNxT+yRjr6ma9gZVYC2wrgZc1zyajdslLFMzj4+9X1wsdL2gGhniiSznIGx4bcaqiLrr1tVK2aeWBV4HuozIOWnQ2OR1GkBZ+V+oUoOncqMAwJP/3U2pf2jYpRcPCQD8wSPR6FgM/HIpcGEkyioeYJ2ApD9dnbzUQUJkMoCbvRP/+n9/HV55pU7H4ycRncWf3XkXbr9vEV25dmOs4DFVnj6h0TtHgM44wLSOCY+ND71A63fWnvE63Pnaq64s77axH//bf/kM7u6tqwatmVvwH376pXjxleY6Dxbw8Y/dgd9+qKHmYPMcfBvl1ziQuHFHPdKojtBErVTkv1n0wcaN3/Oj+L2X7UJhk+az7Mxd+OE/uB9L5njHFMCX/RUKvR8D6s2rDAlJ3T+jvjWnItdF+RWOwFcZE5r/YaJvMplUtJWgAXu1q8XIfUA2UJa4dYxygPWap0XE2inBcA6GSjF6Of76+H3Sx2iAR/NydcgbmAIaKBbCqNYhm3nOzI9mzI8Up+G1+PW3vQTP2dwQ4HUAWJSuGkAdt9G/ZJpYn4vH7+8IWL8MADxaAzRJxWcG8ONgAf0Xn/gkPnJW1fVyGhpgGtlYGsLBGDKgxpVeY/S5j9s9y5ooewV13iO1sBlb8lQ5uPH7f3zzLaBXDuD3/uwbeIS1OIC3/tSPb9JTu/UxT9Qr4FnAnOtI9u+VeFY8Uc+Px8VG+lqWYY35wNkQ/cs5wDyRT2Dr2J6QV8DYQle1LXRIsv8GFes/dOC3zZUkKq4fJ4i5VjkW8raDSugLSZx9ljxslJCglncwCPPwKlPYNj+DYq2GfphDFJYR5SuIHBuT1ZwA037UgnPyYfRbLekDhWEetPjdNjeBUs7HMI4Q97vKtjn1YOfKmJuroVLO09sOzU4XJ88v49j5Ok6ea+DichM9OgiaUFK9zilQVzqd2lXOZPIa0qQCK0W9azZU0ldVqmDTkzN7KF2ej1Y646ihlLEElgx3XDul6DrHWEJblo4vo3OlXj+VQlYfjxgUqhgzI3aSz9TqX+2NJ2Vf6rh42C7hbEt870QE0esPEKQxzj34gOr70gyOYpGpadSuvV7yZl3HUwAwBR46mJVCCbrk8Z9K6KL2kSIa4PfExk/tg6SHKXtcKVzl83m9jAJYtngjdz8qL5U7ItWrbPp4vof4wgl0z5/Hf/yV1+EVL7oV5y4sIeu1UXBi5Et5FKdn4fp5wA3FLXFlYQkri8sICkXMb5+Bm3URD0s43xwi59tIGLnW66NcLuDCcgOztTxm8gMkToCFxSbay8soTdZQq5VRLLHSz5B0G4i7bbTWWljr0tXPwvz8dtRXFvCHH/4i7vi7/WgMLORLZeSvfgosj1bQrgYatXqcogzXRUAnxWIFfqEIL5+Dw96s9G0D5PJ5iY1jxmy5XEQYuIqI4Dgjp0zp4UrkZCDfb3U70reeLJdE5KXS5/j7GduobKA5Jii4IuGh02ljdXkNC0cexdoDX8HLd1fw7Jt3ot3uidhs51xZBFWdKMNSzxZLYgLmnWYbVpTAHfThWQoAZuea91paYJoAb2ir46Rj3n8BjEVQt44rqP6hRhJME0LbNpOQYaINGTNnPs/0f8cBYLNXUD9TvWSzqVVW2brdLKWtdr4c5QZrdNiUvSLeGFWxY7sWVes2exFWWxG6PYqwSB6JBVsRIoM1xM4wQNVLcaaZoOJZqNkJnlnxca6f4RtrKXqA3JtA+rI22rzWcSLzJQkrczM15F0H09U8pmdrqNeb8Adqh7BF+XpCLp1bB/VEuAK3/9IzZBFSoK8CdImtkQVDwEcQXyoR/z/23gPc0qwsE333H3feJ1Q8Fbo6VQcaQUCiCI6EbkKroCBZgfEC6hhm7lV5nBmvz3MN984wJhRGQLAJI2AYYWBsGVAvQbCb7obuSl35VDh18jk7/fm/z/t9a+2zq+hGL1UtDZxdz3mq6uy9/7DW+tf61vd+7/uaRUcZmgb4ZfWKJPFMFRUnqTRRdiWraAhcohCQJ3UcZGWALHURdRMxcN823cDjHn8t8koEtDpICBAPY+zcoovTUj/BhW6Go6fnEMURekunMd3IsHOqgYpTx+FjZ3F89gJyhFLtU3VKTDUDXLtnO/ZfsxcTE/TJrKDV6KDTmcaufdfDbU7g7NnzOHz0CObnz2HYX4FfxgI0uXkugVLFr8tkmNETNmOis4DrUc6a/sWByBqLBy2ZnkWMkgCOgHGarJOiqrHKHWkvw7pUOV4DHJoKMAFIyZyEi9Pn53HwyDH0h5TMYAWgCmASqNNgycroEfQ1VUpE8ExfUHa4Ua2hu7YmDEytvOOPJ0CrMLsrDuoNFxPtptzD6tIqon4sia0oGsiCOLVlAk95yhNx731fxvU3XI0nPfm7MRj0BWjlokiZDfKp1FeBQCNBWMMWLci8jUSaWUDDlGBvJnIxUZxJdVVM4/dBhMEwRhTHAlgxQLJMX1nk5PtGXo3hEO/fyD4w4BEvXM9DtRqg0agLuzGsUk7aR6NeF6Zus94QnwCVnjZ+zgw+xWuMpF+tCGTgVrJizwAQClLoekg5F/GYNJIuyvzg2DfBqGFhqxQnsTj6SFOixJdqQF4XxvxjOUZMsZ9hPG+wbySHxMozpoCERW+8KwgqFhUJQhOycyMC4YkUBgwGA2k/ZYhnSOXZ1cVbPEMovy6s5gqSPJXrlueYuCEDEUp1OB58jwUaJS7MXRDG8/zqGg7PzhpwhiCtj0T6WwP+wcoCqkiwb+cUXvicZ6EIfXz+8BncNxcj9CeRRgO4eR/NMsKPPf/78MLnfj+GQYDf/pOP4f7Ti+gzaHF9CUKLCoNmvVey2Ot+BTU3RzZYx3B1AYPTR9FED50QmGpMot2gF3SJsxeWMBiUaDQC7NxO/2T6dgeotdo4PchwdD3CIr1JehG8KIGfFqiHNdS37kClNYmBF8IJQ5HyrhSUctbgkek3smeFnULgpcjEx4KBnJNFwpRntacQD1mQIf4ufAYoq64S5kyAR2urqFAenrLQhZH5KUopQODxkA4QuvSL7qGsRPBrlFVhB9VQlh6Wl9dEqaDMY8SDnkjSC5PS9VHrTFDzWTYUlPShXw9B3P4wRm8YI5PsofZbbjY9rAxu1puo1Vvwqy2kCN61ypsAACAASURBVJCUKg0exbxGugHlmG7y9wVyJ4TD+TVZQVD2Za6MhkOEQYRmbYCmm2HrZFXk3LtxDefXQiwlTcTeFLp5BZnDKtMSRZrBUZK9VEnyGSEIXPrq363e0Tr4n/aDb8C7n78JAD8a4oNv/BroAfx+/MTfzVv+ovB4beHYCJww4IoFM9UxoUBqvMHpEU3WL1nyap9tFDcsqGNk/6Xa22xiZCNiwFS7JRkBjAb8GyUaZJ63vvSG+m/lwYwaBZn09nplA2WSDnZt4rM/2oeNFgWjImAwZak6NyCBbOaNZ7HMLwZ+slW64wxnqaI3QDAZ+QSbtPhM0gBG7l+L0exWxx7zMbe//hEBgN/+iTtxx4P0QzdXMZbwGlXumxSOAoQG8DDMUCOnoF821ERNdah//DNf/Sb8p1uCb3zofc03h7jr0x/DW//mFNa5oR57f9zPddSH2rTGV/piEM0Ca5eCayNbEFRwyw++Be958uUhZktH/g6/+KEv4j6Gn2Yso3UVXvuDt+GnbmHsdTmvFHd//H14y2eXRwd5OObo15zFKjeYsWwByvF2HLFJJU5w8cTbX4+3P+3K+f+e/cy78dL/tToC4CU2G+tUU3u5AfiasSX1HSb2kcsfZ8samXjpX6NePiooMSCwsnr1XCIKwjWLicKHkBbXxCUtLdgC5lKZ3DNFLrZdFXAlG2ZD4tdel3S7xagfStrZHFfiUb2hEWN9JIk/Jg9v8WCp3zMyhzZpY+dMCwCrLKIjDOBffcsPXHkA+B+/gD/6m0M4KuoNRhFInjv1LRu1j1kf5P+Mv21qmDH7eJ9b+eVLQG+uF+wLf/+tuOOl1yC8nMfm0u/mC/jIn/3lCAAW3o4pjJbigFFhhc5sshczBU9yq+PP0mgytdPiRhvYuXFchp5KNY+99dWPCAD8ux++Cw/QeqgCvP71r7iSLbZ5rEdhC0y7joC/rYcaj4/C672cSxqWJZbzEuuGEcy61M3XZgtcbgsQdKUU9Bay6A0bmL/7p1476/RLdRAGrgDHzdBHWGugUm+g2mygVfXhNtpob9mGia1TQHsSqDVRbzSBMIBTqyNlriGogeqCIQkLWYzBhVkEBz6PieVzkrds1AKEvoNWqw7fKSU32I9SDKNc7Oda7TrqdRdZ4eD43AAHTy3gDO20lteFXEDRZd1vKNCjHrobNyhM35Hcs+ZNrEWg3XuNrCoIAJPpx72d5OI2jjV+TFuEZqWiR2DzeExkvID5K7HhEj9hXqdVx1OQSQtpLVNW/1YfVvUR5q5AJKvNHMj3w84EPj90cGY5pkMv8mGC9eEA1TTB+QP3oyxo9aX7CTKAp2+4WX17bWHruGIL2a3MI5aqrknrWubqJDdI0kyZyrkLIQtpHRlzllYx0SpLWQBvwx6P9nombjJJRTIjB6ePoFhewtv/w0/gqU+6BWdnz6LuFWjWHHiNJoIaWbImX01lxaTE8sIyvLCGickGfK/EfM/HYi/FzHQbq2eOA/EQk1ffhFPz62j4JfZuCVBkKdbXY/TX1zG5bRqBkyGQ/KcWZDOH2V9dxcoyJYBLzOy5CmG2jENfOYDf+/O78fkjc8hSINwyjfru3WoVxj4h+Flkgi8I2UasEz349ACu1eTvsNGAQ2XGWlNiQxILmJerSp5eLQTJFJZdSOCr9HJA+zRPQODAJenFU/WeIBCmOn2A+TdVgzjuqBBKP9vVpSWsXljCqbu+iODUV/Dcm3fjOU/YjYSEGy4iJUTKnb23nARY6aaChSzNL2BluYdWGGC6RiKSg4xkKyqsSD5ZFS4Fa5EYfmPGUDzGMHyF3JMLOC3We/Ke+hSLshhz8SYPbfcPfG+8KNsWfUoBtDCCjZqpKahXsFTJaRbjUWKGVRxTjEOvUz+jn9V+losfKZhJhGuu1XgpF4XkGNmetKdMhhEaQUAtRXCbu6/poVkUWIoz7PFL3FgPcG5Y4P5hhthxxXaReJKX009YWc20DiXG41dddCYaQJZj52QbVd9FN6KQ/iYA/E+tQZvvfwe3wDt/9qnqAWAedAKZWUYQWB8w8eYT1qjsxA2T0Jq169OlzC0FlJS5WQhrlVU5BB5YSZXCExkIAoGVnL6lOWZ2TuHxj9uPqa0tDDgh1hqoNxpIsgrOnF3BhYU+LiysYHV1AZVyiD07Ophu1WXjP7ewhgcePCWm6xVXAVv6pta9UoCj6ak2rt63F3uvvgqtJn2GdVHavn0Xduy+Gp5bx+yJczh29CjOnzuFLO2hpLypk8mCo77AVQHxyOhTtmqGwKsIwBiGlP4lYKRgGF/KktSJjwu3MFTJsjSVNWRnMpgSaWQuapwgTaVNWaGvQiEyrZTrOHTkKJbXh0jp08njJFopxr4Q3wgmPFxHAGl6fSZZIX7ClKtmQJMlCXwuLAQDhdVtWMcBZYsDtCdq2LVnRlaY2ZOn0e8NkCVkMyvDdPuOLfjeZz4df33nJ5EWCfZetRu7ds9g/sKcMGJnZnbKufq9PlZWVjF/YQE9sriHmRjBk+lLlmOz2RFgkoCvyAcbaQ9lTzDJVIBrtPgAE1wPKCEdIKxSclklPqq1uoC9YRCKj3BAn1yR/qgjDHxhaCtgq7IvfElFH0E6sqQF2NWKP0m6WE9I+bsU2V6ROaYkDqvGKFvNxV9kphms0gdbQVqR9+N1U6JU2FsKAtsKQ4LgMgKELu/qAk6oXP6vARfbgcBtIu1CQDcVWfAoJqCbIKUcMCu5OJ4oV52pbLb4WeiDamRflCmcZKW2t7CnCdATZCeDlPIlsfE05jlSQb3znAxtCAOag4p+CqwCJLAscqqOi5tvuhmr0RAHT5+WPuNw9sOaSL4wWKE0cBn3UXMS7Ns+ied+39NFPvhvHziJu093EQSTcPMUNTdBNeviZc/5Xtz6A9+HJAzxe+//GA6dWUFMdmjpIKMEccWXYE4q29JY5ImqRAvTAXpLF4D5M2gWPdS9HHW3hk6zinorFN+atbWYxn3YPTMpLH6y8mvNOtLmFO6dncfcIMUwKZD3I3h5iUa1gdrkVqA5gdSvwq+r1Dfb2gU3QUYORTqSvZejQgA3SeCklEFm2WchxQZkCLPvxNc7ZW0fpc8JXhiwvr9mZJAgLGBNDAIlZd2TCLWgIj+97iKIhTNQ5WEof0+P3uEwluc4ifsgEbnTbKIvVb1AJmPVFzCVTHcWG5ARTLn37iBCIsRgeqRUpQiCRQ7syFq9iUZnCkFjEv2kgoQ1v9L2lLVOgCTCVFjBMEuQiQy5i7rbQ60ykD7nNU1PVjHVriBbX8T1u6dkQ3rsQoLZQR0Xkjq6FfVWLgp6wZfwqbAgm58Sg3Q48puX55TSPHzGyL6Ggyf/0Ovxrk0G8Ld4VBLjHz7+QbzuM+cVdOEmdwT26WZnBBZyXrW+v4YBSwCYYAmBEZ8bZpv6N/6cBF6E+W7HD+clWXMvlvkdgcG6LAt4Y8FmBXsU6BBZ2Ezne75s0oHXxaIZ8ZOysp2c78WvUw9qwWQFt42cmd0gGa8dBVoUDZY1StYRwgLjlbfmiAbwEyk1OZeCSXlplTUU8LHyyzpQ7HGMeq1hAP/J07dcJlh48TAkA/hSANh+QjZbY2xSu/ka+dazjeUWN/yBiaBZUJV3RWGpx936SrzjWVuv6HUvfeXjeM2HDmJxRL986MfLjg07jsY/NQI2x365URhglDla1+Dn3vASvHLbPyP797BP+ACf/ptP4Pf+7hhmWds3lhSY+K7b8dFX3oTOZc4OK59/L279q/lRQu+fezhJbj0MKHkpmO7JL+q4/SffjLdefXmQ9cb1pfjif38PfvZLXS3EMOCufX8cPJU5xgxCYXZYyeZLwF8dkWYcinecjmMLwI7YsBoOGGBX5xnrejcqYDHj3wLAYvdhZZ1NcR+TWuPzn8w3Y0nQ0fNkPjdSprfXZM4xjl3INYpc/sZrfM4Z719pIwOsbrByZCYbgZbSJmwvMoB/+rl4+uXVM1wyvC6WgJbZ34K+Y0nl0bM1BoTbOVdKXsZAcSl0NKD7KIlsrYiYzN3/AnzgRx8BAPijf4EPnlWNLEkjS4GAFu1IwYEdo2OFBw/1rMk1G1YwRx6Vs3R12Xj+baJci7Fd3HLra/B/3HglC2WAfOkB/O6H78YBM+he//pNCeh/7tz4rfi5WkWln/nznfRaK0qs5IVIQvNnEwf+Tur9R+ZeBYSsAPWKAsFtAhMEGr/O6Z7wrKehOdnBxPQ0Ou0JePU68jq9MjwU3JcQqKo2UG+2JKeR+8xNKXiq/BwFWbhSeB4LrRPEvXUsnTmN5oXjeKq7IpZxzL8NUzKNCTRyf6NrSGeijYmGg0FvgEOnFnDg9BIurERY6w9Vkpi5HrPX4FlsYRj9/cZVK1SO2X7WkFykYEtzxNauQUA55teMXYiNk2xO0+7XRmCtYeraeFzx2Q0bEhvjEMhlPlIBL83BSZ5Vivh178a4i+8w1uLnqaRIC0ELVjNNaIFt5hkbe/fhY8cuYHa5L21MKHG124U/HODCwQeEAaxp3grCqa2Y2n+T5nXt+UyMImxisn9LFoGxCJrKcpojFsKB5NeNNK+5N8YzzO0wf2xjRQWyNQJSAFjvjeeX++PxBTwtsXz4q6glMd73tp/HRLuBHuWWfb5TIspLbJuexNapBsqoq0XEfg3LVIx0PNTDCqL+OoL2Vqz1YjTrNRQrZxH3u2jtugGz5+ewdcuU+P2K3V9QQxpFmJieQhmvo0gyeI2OeLYurvQw7PWRkz2dZJiY7KDt5xh01/HgyUX85zv+Jw6cWEbOoonOJNo7t8Nt1DWXxX33aJdtlMNIrgiU+evR1qxWh19vGmYvVSxTIVcQe1DLRpV9FsU5V5XmqADIPDMBf+bw+R6xAS/QHLQXMGfGfJojeVohL62uYOHYCaze+w9IZ4/jR577ZNz2hF2IsyGKoInlpTXU/IrgDOcXekiYvEhT9Nb7OHBqEd1BgRt3b0OnavMGG8qqatenk4Rl4UqRplFatRLPQjARX2BrM6msYEo/CwmrUJbuODgrexSjFClCj3bvIMzijX3IaAU0C6GpdTXqbHziNL9gi971WjcmNgs0Sx7HykybAnVRIRxjGRMniZmfTjIMugNRiawHtMwssa0VwktibEGKqxohzlPFMQKcqi/5dPoFD/JciCQVehrLmKcVqCvsYGbEK3XiA1WEvuZ1N9f2R2a92zzqt0ELvP0tTxbASCSbCXzknEisYTgnD8NqFIlRehdI2Ycs4CpfqIt9yeQ+K1uEAaPeCxGrY0oHqRMgyikrEgvgxanvmqtmcMP+fdi9axtqjRDknZV+iMVBhKVeijNza5g9OYesuwq/6GPPjha2THYQRznWujEW14cYZiW6BBw9MvhUvoFQc+DkMhEzkVNv1rF79zS2Tjcw1Wkh9AK06xPYumU3tk7vwSDKcHp2Fg8eP4jl7gLSrAsHkbBbXSdAGNQRBHXj7UUvWRG0FvkGVtQx6FBAlxUq1vJBPWZ5TWxLkWMV7Q+VLBaw0iaRTZUPf00WZOl4WFxZw+kz5wRwW1vrYn29h+462bfKVhJmKZPmTI5TtjfPxKg+NeWsrDwiqOmTmWSChDROJWEsfraUgq276HRamJycQjSIsLy4LNLO3fUuarUQM3t24ppr9+FLX/wHZaOyQs5lBWEDW6ansXPnDkm4Ly0tY3V1FUuLyxpIVHxMdqZlgWbl4eTkhIwbLnLsD/4uIEuXDGrfE1DLcxgQ6aLLRZv3SG9dMixHSW6TCKdsh/qIUHacIZnKiQqr2gRGo0SQhDti/CcBhfhZc0GUQiUTqFlggRV60CBNgGmCtyKVrGkY9SlVP2YGxpRwKUv65WZSdcbqPgK2ymDW/qckC+WYWQsRUbaahRbmegX4N8xpkbw2/hM8G5M/8kPfZp5PAGDoM0qAVyTW1a83SQvpewb2UmxAENjIYjPSZ9vo57TCkKC5sJ3ZnxIEczOhFZAE07l416tVbN++A2cXFnH/gyfhMaAiQ5hjTQINMv1TYcLW3Qw37pvBbc95Ntx6E5+690F84egCQrcJJ0sQOjEaSPDqF3w/XvDcZyENfPzue/8ch8+uoJ+REaPgbybewa7ZzFDkI0PVL8WLhABweuooWiXB1whO7mCi00CrU5fntz/IMRwOsWVrE+06JV1Y6eegbE7iyPw6LgxydGOVpFep6zpq7Wk41RYKL0SjUxN55yzJ4Mg8RnlnbSNCEiBrOqUfcQakEcp4KMF/s1mXTU+SRGjUazJe+AykiZ6H4yLqU2o+FqCYagJV+ndzHDII6q+jxspfr0B/fRlBjbJPFQwGKTy/ibJ0tTiHzOFkiEqZYUtnUq6Pfs30JWFVJMcP5wBWNlJOm57r9MkgmOKInDk3QgRaee8hqo0Wau1JeM1JRAXnZrJwWeRAelION40x7QH9bIAB55IyR8PvCgBcSSO4bhWNmoPJpousu4Krt7bQmpjAsZUCs9kEzgyrWCtqKMoqSioX0A9Z3FAof1MiojA1qxazAk5eihSPeoDTR9rDU176RvzXTQbwt3h0EeMLH/sAXmMBYKmm3WCvWqDCylzam1VwglKp9MnWOZ3gL8Ekmd9NwRmnZTFTMAkCj2utbJY3qlDtRnm06TFymnZHoDl3rWbnj2y2TfLeequzyIfV37LJNkn9UWJ+BIaZuULKZc3njKy1LfqxUmYCALOalfGB3IMFnVmxbjarpjHEL9mIgMlGRlh7quKhL0nNmH9rBa4mO/SzN7/oJ/Anz3gEAOBP/o1KQI+hTTZxMw4AjwYw/UYN4KQlVxtflJhBwC9HwDVe99Xf83z81u03Y+8V1KMsznwKL377PZg3Qr+XquNeNP5M0sr6lH/NPY2B3GNbYEkt3fCU5+PXXnQz9l3OtWfH8Mu//ef41PJDbF1bj8cf/eLz8PjLzNeXs3fiR/7gXhj70osY7l9v4pFEk6YqNhi2FtAcjUT9BBUfUL0Kv/DzL8fLLxextheVzeMjH/oo/vOhgT4BRmL30ms29eh6pSYpwkKpUYW6fVZGT5IBPw1iZxMZehIDzo35uo7Yp0ZfUO54zE9cn0xlqdqnVJIq4xLQliFinvOLgOYxtorey8Ugxfj5RgUUtgjfNoYFRM0scek1WnDS3qMcx0gNjsDVRwwA/ge861OHcczKRxoAWKXyL36NCi9sTHZJ4sl08uhL4+1o7yO8/la8/xFgAH+UAPAZndGkOMBcm8xwBgCWxLl5WsavbTQ2TdHS+F3b3rZ7GSn6lH2JHpir4S23vgr/+yMAAP/eR+4WBjBfmwDw15sNv/Xf2+45mPEcVB9uQfzWv8WHvQMuT8v5hiw02cGbr80WuNwWUH/gCuirTX/gOvNeDyML/Yq3/d+S5+M+XRQGw0DyU06WYWl5RQgh9U5LQUWRtK2Aqkh2f6KFqlp05IuS2ADnTp7C8tnz8JbO4entHDfu7GBlrY+l9UgYvn7A4zB/SIJCBXE0xNGTZ3Hq/LLkU5m/ovqZtd1RhREtcZI8nqzDqopkfy6yYxB3J7MXGdWaKSPXkl/YxrK/IWDpkjWrXqdSjGuK4UZr30VFYWYHYc9N4FtYvIZ5awAoXrLnEwxV5URev5CZbFGx44o1myVvEBAX8Faux8H01m040EvxhfkBlgeUrM1Ema4/GMDrd7F05LAwVMU+jYqKW7cJA1gIAwRnSQQx7GQLShMEk/VbQDm1sGP/KTknl9iL+WEBtQxAr3wPoWsq81oPsBGWct8r21PGtprDI1nh7L13YWdnAu/8zX+DhktSjtozOnyfAKgXSr+78TKqLrkQHbEaC+otrK+sq1qix8/XkbotXDh2CEnuor19BhPhEJU0wbAMML+4jl1X7VEVuxwClOaU+K1OwAmbancWD0c5yGEUoRY2ceLsHAaDGGvra7jjzz6Do2cXJPflN9to75yB324jJzWEe2WzL9dia1UzFFIO+zUMhA3MMgtppyJHLayKEh77kcQIGbPMFTMHRqU8QzKS8cX+Zq7Z90TFjip6fM5oBUhAmPZ3ZDl3V1Zw/r570ThzCEcOHMfrX/4cXLNtElsbVK4sUau6aJB1XHEwe2FN7jsoY8RRii8eXcLh2TVMt5q4ee82tIMKHA4c5tykmMP4ZdMbmvt7MnNJQTZqMZaVKzZZzCuLBLRqTo2wGsnLGpBWAOFCC+TFeU2BYas6aY8r2WjdFGwUU5pNgRQwqqK45HsV6dFjCTFQpbs09B794+IihpGfcEUBYCUTamQbGDXTlUFPlEXT9S6mqh4atRBpt4uOk+OGRoizaYn7I33GY6eCNsF5p4J+VmI5yjAkkYbPSwmEzKsWGQIU2NGqiZXeJgB8uavZ5ve/rVvg/3rlzcJIJNDAhUyrmLXkWis+mNfQDSf9IZm25GbWd1Uyg1OWsBtFOpUADkEIMvuAtQEBhAqGhYt+AvSiGEWRIvCBpz75cdi3bxe2bd0ioMQgSnBhtYuTi+tYiYGl1R5W5i4gTFZxzbY2ZrZ0RJp6fnmAlV6GMqD5ehPLK2syYfNaeE2+U6BSRJJapTdCFBM4ibB7ZiuuvWo3JpstNIIaakENU9M7sWPXPgTtCcxdmMehYw/i7PlT6HfPK9WW911WEPhV1Ks11MJQqvmSNEZGKVh6hHoEcFytKJLKNlP5bTxsuQhx4o3jSH0h6DdAzYsx9oJwDEUSwkd/EOHwg8dkoWpPTAgjmuAvvYv5N+WU2R9c2FIBqsTAAq6rbDv243DYF4ameAXzGl1P/Bs0wcPvugjrHvbs2YNWq4WF+UUBcMlyVpkMD/tvuE4ksLtdSsAUSPIcE50Oms2GVHHVuEByUk5UZoGLKVnTXET5Y8FZsnkZmLAdClZ0cQGnX6gEcJQ1hnokV5S9y4pHgrD6OS6Q1l3EJLZzbTsBkAzrSz9LFvCGv4dCmroQip8u3xf/AJU118XfZml5BwRso7EKrAqSmH66ufwQcEsSMnbp50rwNUaWJ4b1qZVICvpzEdqQw2FfcZFmcDOMYwF0ee0CFNMTmUDecCjjg+0voDOZXiIbTACZ/1bfkCiyXrzk4WrSXF+UEFGGi1RSmj8E0WsNdd4juMH36jX2T2gY1vRBDkRCuyC7PVBAnTLTjUYDh46exN1ffVCq6yQAYNUpw3NHxzD9fxtuju+68Vr84AufD6fZwp13H8RnD83CK0IgGcBHjJaX47W3Pw+3P//7kfku/p8/vAMHTy8h8Voo6N1JzxQp3dAqTVb+8VLqjEzzGGlvBcXpowiiNZGYoZdGs1FFp91Eb5ig20/RHw7RbNYwMTGFZp1AdoI0aGA9D7GcVLA8zOBS3t0LQaptxanKOfnvsMZNR44yzY3sizrnko3NwJwAsFuQp8yqvghRbx1lnqHVZtuyH1M06/WRkgLHDTcdZPwOB6soygRB4CLN2K70y3WRp5lKOnvi9IEw0PYlIN7tRRgOWAGqhS1yDQxsPAcNgvAxwXytXGRb9fqcFzKZnzkyHC8Qz/WSHtSeStpwPvN9Sr+3EDab8JsdeI1JFH4TEYH4vIKC1cGUVykzzDR8DLIBuskA/UEPfjGPuhvBzRNRT5js1NEMS1TiIfZsbQuofHLg4VTawdlhFetZDch9A/Jys0hAr0TGYNB3dPPHQoq0QIXPv/gmszTZx9Ne/ib80a2bEtDf2oFHjM/91R141Wfm5JmWqEEYahvg3yiBYGTFRvM65wBKQHPeZlLAVG2LB7AUoZmNhpZsy4aCYJNKIOmGRFRJTKGQxDHG45Onl6SJaVxTUK4MYKOuwN/JplHmI3G/GR1Pjj2qcDXyD7w7SZKoTL9lGcsaZUDi0RmZqOGmVuKtDS9O3dxuJHZkLZPkCYth+FF6JFtYy1bu2ijCYFSjptUV4ObbX//IAMCfuBPvO8pCOH3Z9d/6X478ULUycAzyNZ7fl7Sh9eKyyQ5/6434t6+5DS/ZOoYwX+7D0P0SXvHrf4ujXL9MQkmxFDMizUZ4vFxYwLqHSAqPX5U9lo46H0990avwXy6Xdb34d7j1v3wJGwLNBoSU692Jn/uFV+GVk5fZINl5fOQv7sQffnkeCqXq66Hud/xM9n7lGbikAEC+bweEZA/quOUJT8bPvuTJeJx1LrnMy07P3I1///5P42/XLWNXWRuXvuzYHAHBWp2oz7SWUWyw+EcfVpUcKwE9apPxcW7HuwGD1U/cPo/GM3isNGMkG21BXCMbvTFuFDgel0GUiM7KOtt+eQgQ2La3ff6ERWwByLExPprrzPNoh/pFdGF7nksYuGW4/5FhAP/j5/GuTx3BgxYANnOv5DfNPdj5UxKfZi7/mn62xRiXvGE/b5ncwXXPxweuOAA8DwsAs/90DbI+MIaVI0k89UAfAfVjfTs+DsafvfHf66jVQpkNOU1HPYAfEQD4y3hAiUebAPBlzleP5q+ToUjmLyWgv5Nf9AOmN/CayEJDvFg3X5stcLktQDYwcwbTxh+YIDD9tsdfr/vj94idHEccs1EEJZn7WVtexPJSD1t3zSCsqeodbZLUq1YXSfE0FXU6tavzihTry0uYPXIE6xcW4HaX8OLrZhBWBsI0TZJYVAZjKjzSZwwVHD89h9NnLmAwjIzUs4mPjbpdQMaxAEHmwk2BqaxHRs1MSBj8vJFTtoVPdt0eZ9wy1pe9GPN9ogZIe0F93jYAZSV0jOLJi2J2JRyNpKOtp+94cZ4pdle/YMOQtTEFpboJpBMwlusgg1ABKdrJkRFa70ziyLkFPDgoccqpSkF/RPW2EiL5Wyycx+qJk0KGoNUhG4iWYlP7b5QcD/PAzL1uKF4pc5L3R8KI1CiL85UqC4KKcpI3JHmDuSMCiaoUqMqBuv6ziJ8fF0anNpjkMklKEeIMx48foBisYe6B+/DExzwGb/vlHxcWKvOP1VqIZptyyVTJS1AnURZDBJVcChbSaB1+cwLHTi5KTn5bJ4RHf+HmNnzlrvuQZhXcY7jaCgAAIABJREFU+JhrEaInbXJmKcLKSh/ffctVwGABcEOUXlVymKmYw4WIU81x9voDdPsEghPs27MLBx48ifMLa7h2poU//Yu/w8c/e5+o1/F+KEMdtjuo79gBrxrKvl736bq51xpxzecK09cQVwSk5/ddYhEWjDSKjwQcqTAZhvJ5ykVLvknOF8AjYzSoIqC3cDVA2KiJjR/bKk+GWDo/h/7998CbO4nDJ87jf3v1bXjCDddixwRQRusIKOo17Ata2ktKzK30RZWROfJ7j5zD/WfWkaUlOo0GrtvRwd6ppiKrHP+GjCS57opk8Eb4i41f5W+RdN6o+SaeINxcE3fS81eAVtaxUzyRBQryfyqTaj5FbbI2nqzR8XkMkZNWYpKwj61UtNkvMZetYDStb0xf2L28LQsey43weHImjntzDOb52DeB46DhV+V5IYZA0lI172N76OL4+UVMOcBVdWAuDXAUKt/t8f6rPvxKAVpmcwM6IKGQJAAWN5D0xv1VDgzou8zCknGA+nIn9M3vb7bAt1sL/OarHze2+CqIJmzVnAuQTgYWCBb5V1ksgVqo7E0y9biQkXmWlp6AKoO4wJowefvoJRVEmY9+6sji6Xol6Nn+5O+5BTfeuB+tVhvDKMG58wu4sLSOY2fXsBYlcNwcbraGW/ZtxY5WE0kvweJahIVuLMzBilsVaeD19VVlCxJAyYdwyc6tpPC5cAnTkTLAUgaDqhdg78wu7Nk1g8nJlhTg+NUaJqZ3YPd1j0FehJidPYuv3n835i+cE0CQGv1lFktgRgC4UWug6teklD8aRoSJZLHmAkz5CKlmE6KBVnlJWxIEzrkQJioBLUCxtrNKv6n0KUHg48dPYWV1Ha1OB9W6VgU2Gy0JD8+dm8PxY6ew3hsgISuUbp1GotsP68Kxo1QygScCekym0M+XQCAZmwT/uLDX63V0JpqoUxZWmLn0zq2px3Dgi98xmdMEgkUSwyMzN4R4IcqEnwtjV5iSxqOAgYp6DbMtuIDQgdQk4cWrIBMQilIoWmGgFUQOAlRKBc71WlQm1lZ6WXBTJnnx7FDgWKUuVPZTulcky/ljgGJJQLIPNgzuhSlZlgq4Juqfq5LnDLxSAV4ZdJF5K4ukaLhpoKweDQTXPPG2po8BZSyUdWb7u0AcqeSysHF57DSXPo/TSJi79O4dDgf6GXpkC6PYtqsmkCiLTZBe2z0QyV5K7LKfxO/V86QfVe6bGKQB7n1PgN0K5VPVqFfGD8eEgOmUJRYWrCajRJLbysYYGVS2Me+JgPSJ2Tk8eHpR2lSY2yGBYK1SJBOem5mak+NxN1+LF9/2PFQaDXzqyw/gsw+cgJMAbh6jEQINr8SrX/Q8vOA534fcA37rd9+Ng2dWEAVtlG4grE+OZQZcBDXpl0vpHip7F/TbjbrIZo8giLsSaE12WmjVa7K081mJs4p6QVDehXLHNQ/NVgi/MYVu5qGHGrrwEFV8xGQZU6K5YMDtysbK9ahKkIt/BMPCPFEvXI53+ntTrt5jv7CSLo2R08+5zFGrBjI/UHaJ7SOVv74vjHp6krOyjR7hAAP8HF0yfqs1YbpXwwCDXheuy4AqxkSnLjLVvQEZzWTdUmaePsBa1VgN6Rls6nBZVJAVCAKdV9a76+gPI50LUEHAikjX58wslcX0NVfmUyEgsVOtotqZQn1yKwqvjrxgQ1eQ8brzDHVk2Nn0ECFBjAJLi4tIuqfQruaoeRUsL/exY1sbU20fncDHjm3T6BcuTnQdnBw2sJy2EBdNuIUvHttsq8wtELmFAMAce9yA0ddVWGJcZ9JcKj0p9vv0l78F737hDPxvt8X2O+p+FAB+xWfmR5sxr6IMVz6ounnRedOCHxZYFW9N3QMJU15UHwxTdASMGGDVymxKMYEBcaUQRyU2RuceyT5bNQqzObHfGU+uiwy+KRIayXEaZrIAzsb3xrIJxZtSEhmUYZW7ukgKWfeuGxXx3BSK5KkAjKquYThkIzBJrsHAVZr81yIjzWdowlY3craYyg4ufk5ZxY/9oTfivVeaAXz+IH7/E3+N9x5NTWX6RUTgDSbcGJAkmzUDvCn4NtYeppLfAvC6ZXTx1Je9Gb/33ZTCu0Kvch7v+W+fxB1fmUfXJotMYkWLyXSnKEkoDS2kX8bBvdHnHoKxp77LAX7gNW/Br990eTPXwn0fw2s+fOhiANg2Q2UaL3vtK/Hv9l9u26Q4/LmP49994jiWbFJpLPH9cEDwRcCl2VyPsxVHvSVy6x38qxfdjl95xk5oGdrlv07//fvwsk/Oj80dCoyZJ2HEkx2Fb+aUI+DafMImIfm2fF8rO/S5NfG7nRvsvCTe3WasCPNYpNtMwecl8szjEtCaSdEBpvOaud5RllN9hUeFCYY5wm9Y+TbbcrYowfbPKGlqimW0MNB63OlcuyGPrIlEiTHHZApHM4cteDDMCLl/MoB/6jlXXAL6vn/8PP7rXx/EUZFlzEf3L9c+NjePwGubgB7z6Bs9EuYfozaxdi18hk2fhvtvwwcfIQD4Q7NmDjQS3LaNZS9j+lBV7w3DSVhO+vCMA/0PW2wympd0HGnfubjltkeCAXwAygDWRt1kAF/+nPVoPALBqe0u2b+uyNZuvoBuQX/gDVnoDY7TZutstsA31gKy12WepEIg2MGEWxGvYDJO+XrDHXcoGCryxQVCr4Kk18fs7CyqrUls2b7VEDk0bhCLMinEJwGSx1E7rryIEfe6OHfiBJZOzyJaWkaYdvG9u3egUsbYNVnDNXu3oxvFiIYJmJ37x3sexN33nxS1MAKAsoMZySWrrdmG/66qg1jVJGWpGvUk2f+oxZpVKtH7psSy5kOFWWtVfgSYVQU+Keq1IK7KBF1UbCtxnVGfNGV2qvZnrXtMXKBMXuYH7d+qcCegud1nmr0fc4gS95nPM9cUuh6q9Toq1Sa+evQUTly4gOHUTiwGDeTDWHIrcRxL+w9nT6B/9rwBgLX6uLZ1J7beeKP4snJ/yJww82bWG7VC+WHaF5l4s3TYfpR/JkOZuTgW/DuSkxM2K3OmBLUMqUM3JQqy25iC+0D9dym5QJWN9hAtzmHt9IN41Q/dhn/7uudicWUg+XfmlrZumcB0pyZA9NaWh0oxEJs1xF0UcQS0dmB2BSBTd/e2OhplH2XQkDzlYBij1QyBaIikOoF7D8whrFbx2H1NYPWU5N7KWkdIBWUlQG+YYphX0B9k6PYTyUEXyQDXzExhtRfhvhPnsH1yAr/0K7+Ns72hyPb2uj0td3M8kYJubN2G6uTUiMQgQ8TG2kqTNkqbtEjU+EgpakpM0/bn86U2fFSCJMuX/ajjWWN4ArFU0PP8AEGtCr9Gi7kmprdtw/LqClZPHkVw+jDOHjmGld4QP/3jt+PWZz0FoZugHeaIVpeQriwhHXYlNxxVmji16uDswgqWV5Zx7Ny6KKAS5K9XA0w3qrh651ZM1gO5XypiCmOc1h9yyTaHYEBUk+8elSZZRi3je1GWVJ9elY3WvUQmeQCViRYQ2BCiLipgHxVja77bvsc8ucTO/LXYVCrxTGwoRaXy4kJ4ycOMg7/yb41xJb9h7HIY24uaKErU/SpC10GcJ3CJGyU9lFEfC3OL2OP72NGoYDb1cBZUBnRQq+RoUcbcryCSgU9lQyDNC6z1Iyk2YL6xWSmxLSQJiM/SGEP5G5vCN7+12QLfvi3wW68hAKwPvkgFiK46ATUCdSr5IXLD/AwZpZ6DQDTX+QCqN57n+qDqKWWeh5mDtX6C5e4QfcrTlgF6UQXDVD0rag0XYZjjsbdcjxvIMs1KLC13MTe/iqWlHtZ7BEwStJsVXH/VBHZuaUqB1GBQwcFjc+jlFSSli0rJ6jcg6q0gcGI0q8CWiar4GpABWK9S0sFDNfARePwh8NLAykoPR4+fRK1Zw8yeGWHYsuKoVpvAxMR27Jy5SrxJjxy6H8ePH8ba6jySuCcyxRa4qId1VIOaAHQEiljVRLCIIBtBZ4JK4js7BoDKJFohE3goFVFkYXKhIlAYeIFMrkvLqzhx8rTxvK3BDx3xbSAIyHNRXpnKIktLq5hfWBJQkv4gVXont1qymBE4JNuWABM9XkX6lT8SZKpktQCH9C/2lAGrlT0m4c4kBvuZUjOyaBoAVBICyuTlKmCWBi0OEDlLDUYkQUZkx0gMa3UgGYjK/tIJWRNeo8KCUVUXz6cSkfo3cXutYNJjk6VLQFW9lEUO2cqXiwdyKnK4XBCFEZlT9mTDG0PvQJNflGzmvRAE5vHIzu3G0ciblMAyfXEJFBPojzOOdQWoh1GM4TDS7/I5MUk3kS4liCVyp/Rj1gCE90m5GJt4k+BTpEvNWKF/CYFaMnODALWaL6A9AxVU6IPMsassXJukFqnnNIXnEpKNDSieSyVokrCak2xrxdpZGcbrYmAQR5SsBmr1hvg389oZfMRxKu2W8T4F5C3Qi1L0S08kR1g1SdlpBkgmi6hFIGWKxz9mP259zrPRaHXw6X+8D5/9yhG4cQZCkI26hzIZ4rU//CL8q2d8D5IywTve8yGcWVhBJfTFn5aBV4XBsAkaxPfT0zmGEI7HzUYaIRSQpUC9SlDbx6GDh7C+1oPrVzFMSwxi+nWWqDdD1FtVhI1pZH4LPVSxVvqIvCoSx0fpBcgzMRFF4Lrw/QRFGgkgyfkujSjxzPZiEUUpgTGBUb5PcJry3Ly+IqNv8kDmQxaIUCKInihra+tSxSkjOGeBDAN3FgEM5dmr1WpoNpuIogHiqCf9TRbwWi+Se3CcQNj8tVpDNk08BxnH4icomypf5lyS2jn3ULq94rkStLPf3CAUCRyyfye3bJU2ptwTpfI5h+dUTKjWEbY6KJxQ5mCHmwd6Qw8HCIsE2xoOEjdH6VcxP7+ESrKApp+hWQ0wN7eAZgNoNwrctG8vXL+BxWEFJ3sOzqUtrOdtZGUTXu7BlSAyl2PFnjLhXZ7PsPbVaztT8JeFELmDp7/0zXjPi3ZtAsDf0mFHjM/+1R34sc9cGG22NXltwcsNYGIkj2zWD/MFDd0tEGq9Nw3ows/IZlszBOIzbQEU89uNNc1sZGTbP2J86ucteCRz8xg/WVIRlilsQB/L9tOqWaOOYpmErNyXjb8Bk+zGw3g/jjP8lNFrO5fwh/3PmEStrKlGGsoQjWnrYAFgvVdNMEh8Jhs0rTJXP2AYAHj6inrp5gYA/uOjidyAXoX1oDJJinGAVRJLGxvL0SZ0DES1YJTGBpoAmnjSy/HJl+4R360r80px4Iufwq9+/AEcTzd8wSxbWe7FdoNZh0oi1+PJ8bH39ZoskGfB4534+V96NV7evowrLnv43N98HP/xM6exbs49GirSZm085dk/gF95zvXYfpmJ++HRT+HV774H50YeYhv+TQ8HAEtU+3CM2/HrEcbjVrzqja/Cv7nmSvmUDvHf3/H7+PWTBsAcLyBhkxt5sZFcskn02WdebR00BtTiCwvMalJp1P8Se2qrS0LUdKcS8M28McbitEUNoyd6DGCVOc+AvzKdWQnocaatGXsWcLZJWIlXxa9Ej6zxst67PacFECWxaBIudp4b5/WN7sPE3ba2QeUd9T5tEsdMMnrO6g34tUfAA5gA8B/deQhHTFJqHLim2oGdEi/mJnJQbUgrWqDVto3dX9j7GeH6AMLrb8MHf+RKewDP46Mf/gt8aNYWkGysQTK2LDPcrAGyLhnlIvV1H1MfMHYE0k9S5GoKscfHnqFkaF86uOWFr8Uv3XSlni09ET2ANyWgL2P+/hb56pTrYKfxKX00XLKm6b/5L14HvYGX8xL9ssTAFKN8869s8wq+lVvAykKTdb/FraBu/IHf9H4FgDVuLxF6wPyps1hc7mLPDdfDDz1hpjIfpAkd9e/l8pJwj1CWaIQusqiHc6dncfbIg1g/P4e8N8Ckn+K2qyfQnNiC1WGKQZRi61Qb0y0Pf//F+3H3A7PIElrSqI+mILWW2WvWILs3Y97FrquSAzRrF/Ml4mHK921xqgFjmTNSUNns0bgXEMBNe5KrmHj3yq8MEGfAIjsXaMym4LLmUwl8K3gscR2tgeR8BHyZN9T2kby1iWksiC0Kg5RolvdZhA74/JznoNZoY3ZxDV85fhbz60OUZAZffT1WCk8srIaDWOx6mEtePnIA0cKCKlEZvK6+fQZbbtgvPqwaRxqarwC0ueRTqRxo13/mWClXK3s3YWwWCKvMJ2uQKHaM1hZD4ljd2ynwT6JWKSQACwILIM/29lz0Z08jWriAN7/iNvzrlz4dJx/4Klrb96CotsVqjbmktpNhvdtF5vhoBAWm6wX8PMNK3sDx+RQz2zqYdpdQZb64WkcxXJE8nju1B0XaQzx0sBZsx92HTuNJ101iorKOQZxjuUcGrEu/OiETFV6ARrMh/TZYmMO5M2ew77obcPjsurTzydPn8MDBM5ILXFpextFjJ5RYJPsM5pJDeLUWmlNTqE60BAjUDrcF0Gw7km3Y7vp8CBGESptq0GyKzpl/1e8yT8+iAt03GzUgT8k1mns2NoXVqlw7/ADRueNoLJzBl796WPJoP/O62/F9T34MluYXsKXtYG1lFWurPdQ8By03RrvVwqn1DIdmlyVXfPDB85hfWZeniHaXZOS3AhfTExPYv283OmEFRdSD7wYGc7FEJi0oGO3H7F5NfIBtgaPmeQuSUazMsvzNe9axJDySMalnm7fX4yqrV8BaA+Jqhl/3QJZxLjiBAMyaxxsBvmJjqfLTo74zEtLaH8wA6tG4R+FnRa5c2oBezARuKxiUBeI8Q3d5Ga1+F5NVD/MVHz1a4TkBYrdEw3cxQXVI6esUA7HWdJBHCVwSlQgWZSVWhnyGlWg3vn/+Vl5DNq99swWueAv8+5dca4KPUZbBAFqsrjASHabyi3NExoWI4JnEC/odsvfSwkEvLrE2yLA+SNGPC8SlpxLQmYOspAY/gScP9ZqD3bu3Yd9Ve6RiZW5uCYtLQ/R7CSr5EHt3tnD17klMdQikUsrAxXIvw32HZxHlAZIMiPt9ONkQrTDHdLOCa/dO4ub9ezA9UUPVA6qBg6pPsESDgZyTSKWGlW6OL9z1AM7Nr6HemsTOnTNoNGqY6rQl0GpPTmPL7utQazawtHgBx44exsLcOXTXV5BliUqdoFAgR+SOydJjBVc6SsCKsTzBPWEEU+5UWagEOggEWsltn6AufS81i4377z8ocsEipUxGrs/zEKBSz196ErOCiWAZAR3XD9FsdcRDRAK3EWC7UVmu4CwZTSbhJZKSmvhWYF8T2VJxZKuB+B6rCwlqSSaCOJayiggca7cboeGRLIVlyupCJEVcBgjlwsxgRZLVY2l2Ho8yFUmZKXArlYxarSTFCEWBJCXArqAuQV9KsVAuQiqaxOtAJTAYNEn1nDC3XGG65gWBTLMAkv2bqRdzlhC4G2qfGJZ2FCdY6xH4Uy8QsqEpKSKeB2w/3xP5bokcKe0jDBfDpnApHaN9xP7jdxmQWa9HCYxNIQUZ4uJZQoa6CZ41WFVQmNIxrHigrDAlZlIC4Gy/EsLk5PcZSBLQTeIYWTZErcFrYpvrzzAaSMClAL+m6NmGw2GMXi8S5iulv/l/spC1UtFIgBg/Ef4uZuArASnHkHqp8Lgcj/wHQdCaBzzm+mvwzKd9D5r1Br701YP46vEzaJJVTnDaLQTUvmnPDHZv7SBHigdPnMP6cAgnYHMqM5kjksUnfBhEysaAqrwDYX2z3cTP1kEQAM1aDUsLizj24DFMbd2KxZUhTpxZQtBowSNbtuojaEzAbW1F5DWwGFXQp99wUAMoU0OWd1qA3GMUPZEVoXeJJwy/DHE0UD8Vhi5JQuQcJYsNCMR6FWHWs1pv0FtDPfQRmueCzOzllRUZr7wfSpKwS6kUkGaxHJMM4E6ng0G/izynrHeEZqOGKOOmzkO/T7l2spNDYfIXORnHWtpH9YFqWDd+1jx/D8NoKJWY9HkWNYGKg95wKOOmWm+i1Z5A2JyAX2uJ10nOODisAiKHHcg4cspCvH+z3jraPtD2c6QkBnuhyPw46Qo69Yr06flz86jVM0w0M+ycnsTk9DVYz5s4tlZgLm9ivagjSgK4hSMADufMtKLH4+xJAFj8Szi1iCSmjjFW77mZg2f88Jvwrk0G8BVf6/9lD6gA8Mv/15xWPZuktax0fMbMZsEmyRUA2GDB2cidCQ5hx5mZzAIeUgA62qIo+CNrla1ENTc7LtGqAIvZnJvjSULCbHrMsqbnGnlMGXlp23jiIT+2PZKqfKNcIcHQCCU04LSu7SxqsUkP+dvcl7B1TSWz8HxtFa0FmkzBknydFeFjDGAt3DPgzSUAMNDEs37oFXjbM640AHwAv/+JO/HHD1IC2vKWDQAs974hZ7vRhpqxUlzHbBTH2tiyJaXBDGsvuO45+PAbHo+ZKzhokzNfxM++67O4K94AakYg0hjWK7CMzE0ax1z6ulRmVy6bVfh7no53vukZuPlyFDV7h/Frf/gxfGJVz2qLDbRpjI5s50b8+s+8GM/RsO8bf/Xuw5t/407cYyrGR+cbYwJfenBNw2m8eOnrkpGPSmUXfumtr8IPN7/xS7zom8V5/O7b3o8PkrJsmbhWQUAvXj6uwmgGgBt7ji2jy0pXj5IqY/OLHEZyIZp0GRUnyISj41uZA6YvzE2Ps8XFjuMS4FhATXttNgE6mhM2WMy2D6xSgj4TmsaQS6CNjI3bx54hfo9qGiOw2pz/0v/bhMwIcBmbcw1+PGJV8Jjutu/Cr/74s/C0yx1rF3XkAJYB/KBlyI6D7RcxgMf3pfKgaeHOuES2AVt1jTDzrO0fs68Jrrv1EQGAP/Knf4YPntaYVR8LPf8o6SQTth1P5jNjBTJ2vbD9JIltU4AgxbR2XRQbpg0LBbob3vLC11x5AHjxAfzOh+/CAW72yVB7wyuu0MO7eZhHSwvQ75fSzwSAv9kvyi2TeRsYph6vzbIjv5nXxusiCLxelOgVJeKvsyZ+M69z89zfWi3AsT0uC/1zH7hDcjqWCRqvLeH4gyew/zFPhEMLLLJTqcJHSWFZD1horgpKmck7emWCYrCOI195AIunziCjslie4enX78Cz9u/AvQfPYMuWKezZ3oFXZviHew/j0186iCQhaMhclqdMYrOuahGSrmmyzsreytir2XhK3rfqTQbgNXGRFqkbuwLzOzkWWb/GIk+LW3UdZ35AweOxoijbrZahaUghZCpbQNkGO8r6VSlnn8xRsjklBiNhRdV4RGpaFCHpEQpUJVdaQVBvYC0Bvnz4JE7OLWJAe60KENZDONfchB4JEClV+8SgTCy4Zu/5EvJuV8EyYoyOg/q2GUxce7WAvWLxw9yirPNanCuNaeIaAtFRorZgzElmcSn5JJKHJEY0hYLMF1tVRN2bbrAydTOlwLioW8kmW/Pd/RNHkPe6+MDb/j067ipKJ0CaAWG1jpSWiEUsoPtqb4g8bKHTaWFLrUQ5WILX2Y6DZyO06gGuncjgZD04YR2D9RUBjmudrRiuLsCb2oVDcxkuLKzhe27cAS9ZR+w2sDQokEUxEHXFk5oAPsklvhcgygr0+33JlfUSHx++88u498BBLK72pW2TwqgvmgCKzHaJegSxd+EEIaoTE6h1JuFUA5RCCNG8JYkZknM2+WWOX8EZZc/Po9tsAfvdE+VIrXewssrMVXJs+RK7UUaaOTHJkDsO2pUc2dlZHDl9DrWqj59/7Yvw+P3bkGcufCfFysoa+sMYbhii3ayiWgwlR7yeVHBkdhWfvfcQ5he7SPKK5K95pcynMr/fCANsnergmj27sa0GZNEQNd+TZ0jUxWxMKVLPG4Wg1gNYBDVJIRE1sY3CQfWZ1vEhpD4D0o6rColFIgFic2z72LG4QZ8v3XuISqUQp3TnIGqwZk0UgHfkP2zYyKZfRtdr2tnuZJjzo+x6m97nTKujRFTSZs/BkMSapXlU0wLDsI6e42DCq6BacbBGn+kkkXy0VynRoAR4BZLLJvOaJBJyqqncOR9tMoC/tVbHzav9F2+B//PHrtcqGePHYKZEXVy4kJpKZFspw+QtgUZNRhFgA4ZJifVhhuX1BL0oF0/JKAVSBMICzllt45PBCFn0KNdM2dDt27ag1++pjGvkCAuMmvqPu3EGO6dbkoCJChp+F1jsD3Hw6DnEqY9oWCDud1GtRJisZXj8/h14wi17RZIUlLQoYlngG9UANZqJOjly+tUWIdbiKr54z0mcn89RrW/H6kpXrmf/NdvRabkIaELu1LFj5x7s2Xu1sHFPHz+Bw4cOYu7COQyH68JQpuSK51bQqLZEopneCwQVBSAygZOwOGVR1oQRWcKclMlUtcloYRGjItLTZ2bPod3poF6rCaBDeVieQyvXHK3w4uJVVuBRPqFWl0Vd/IcJUJoAQtKyRt5CQjSb2dbZWBPcMnlzcTByx9ZfQlFgwz4yJuoywVNigwGjBk62GnFUEUQcTaqSWMWT6uJAxmmcIBMPXYK8OdIoNb65uvlMy1RYoZrYYuCp3hm2EkkZvuplQECUTF1ltNKLl22pADGBYsqoaPalIv+P01Rkx0esDcO8ZcWYJFcE5KZ/s4jyAJQWLysScNdrBFutLLVKP0vVnizKrJrUCkPKMjPIlKoy/o7BPME/yiubxVUDfG13ZTvy2iNh6sbDgQQj/DcLDBgIRsMBomQoIB/ZnCKP7PrYsWOnsovJiM5LDAd9YZXWJ+hpy8exhOc7wjKnFAzblHLXUh1Gb6OEEtQMsvgchsbjmH7GDEg4tiiHzDHL72ofMLAi0MkgvVGjDHgpDFZKTdM/uFn1MN1pYmbbtACnq1GCflFBg7Ir9LPwOAw8BJT5yIaAk8Hx6khKIDWZdIk1+CNxskpwqs84vb2VDe6wmMOnzzbZ0SUa1ap4AZ8/d0a8PS4s9nDPV2fhNZpEqFFttuA12yjqExh6DazyAhc6AAAgAElEQVSlLmK3hiKoA46vY5BjrkxFBscTmWetCqW/M/2qec95FvMX8FgIkOaIkxh+6Mv79dAT5jADGLJ/6UNOFjf9iNnWlAMnZV+qTl0+QwnabTL1S7RaTake9HzOC6n4CYsXbxngwvwifDfUQotCQR/OAZTDpfKA71cFXB7EfZHq5sCqVqsS9FCCmoOh2+sLs5fzQ7MzAa/WgV9vib8J2cIVnz7BLJYz0kRFCp8VqckQNSfDjnYV/TzBsHAwGGTI+hfQqgKBW2JxYQVhGKPTzjFZryGs78Vy3MK5oYtuOIW+0xDJIY47br8IAstYMpl3/j8tCYkXyDgNmIpeV0BoB8/8oZ/EO16wKQH9Lx4MXNETGgbwp+a0GFr8rVgYo3JAMrTHPHLHT62JAE2hqwfwBgggc+lIqtVsmM3mQ4DlMQkxe8xx0Hic2TgCes2uWyS3GAeJ/69lCKpnryyX+oXRRkoq0M1aKPckRUFm9y6freOJ1+/ERN1Hg+oguvsxd2Pub2yjZa/dAlm8LJUv0zvh3W24F9vfmLs0lbz8cNJfx1l/G2574tPwypuvKHIDywB+7xEygMdqayVQNLGFTRLZCx8zi1UBaHM/RpJNo0kLDHNzCfi7nojffO2z8Uy6X1yp1/AI3vqfPo5PRwZYHfOeHl2TaWkZEryShwDrFFu0kI3ZcFem8PwX3oZfevoM6pdxvcnRT+JFf/wAGGWOigHGwV85dhMv/6k34xd2XcaJJE6aw++87Q58aPHi4zwc+1cBNnPvYwWD499WENGM7fAm/OF/fDGesNFUl3XBxcr9+NV3fhJ3rmnbSJx9CYvfnkBBamUr2+sWT/ExVqYygC3IZoBDc/1WRUCPb4Y6ix3HAVM7NsxjIMxoU8AwStrw+LYohAk885nx8SP3MVZpIPdm2D58L9x6Fb57WxXNgEmhS5rQMGHsXLlxFzpvjJreMEy1/mXsub3kcPadSplieS3G1NU34SXPvAnXqVjQFXoNcN+XPod3WgloYTJtXKsdf+NMaFtAwnlCGbIXD6qRDPhoshxNmnLNwfW34UM/Sv+6K/jK5/Hh//YRvP+0GYvj48AUIIzWhzHwVoemoXHZvZgFhWX7Yrz+ZBwYucvxAhVRVXDx2EcEAL4fv/2nd4kENNv4jW985RVssM1DPRpaYJth/5KF+Gh4HUtyLOSFyOM2KhVMuA5aj5Jr6xcllvICi/kmCPxoGCvfDtfAp457ARY7/OGffVjyWcwdpMMBjh86gh27r0Z9YgJeSKU+5pOUhCBrgeRQCZpofidNBugur2Dx3GmcP3YMvblF5NEA0/UAT9pWwyuf+0TEhY/ltXUsLK3h1Jl53H/4LGapIGgUiwg0CemBOUYLOIncsNrdMOcnCmeXFJzZvuA6IUQXK/Ns4zKjoMQ8m0mbKUBn1m9l8arLmsZoSoog7CZEAMPUlf2YLfraWDYNgMycjeaMuDcMGCCZ/SNzR7wu3+RQGVf4ruaVnLCG9aKCe46cxKGT5wX4JcGES3idrNXtU8h3XYUu82VpIblLr1JI7ufM5z+vNmFUyxQFKBfVbbvQ3rdH+pXECyGa5PpeVqodX0HSgSgssl21TFHAag1UR6QXIZyIZHQufsIasmlwMYqNSDYxEtHaVq7kJt0iweqBA9i/dxve/WtvknwVgVfH0XwSwWwya9f7GcJaG812iPVeH8kwxVSrjoiEA+brUWDvzi3wo3lRr2P+SViWHtDtpUB7F46dWUCclNIm7NfVbhf0jN69bRprvXUhPEy3GyiSGHFaoJ/miIY57vnKMXz0r/8e5xZXjQ2dMQSUCkcjI86cmWWnmgJIZTtTSdRFhaz4ZgNhsw23Xpc2V1tCiNUeO8JaSHmUDSZDWMiibCcPicnLWVY5Yy4h5vBOxJ+ZznpKNCKp56qA5IgevnpkFrVagLe+5WXYt7WOMAhRCx1EcS6WecyLhlUX6+uxsFpJcFrv9nHvgWM4dXYJvTjFIClEtpi5Y45XssqF2OJ56NRreOz1e3HdzBYg6iNPYsnrKvlGx4nWohr7xZENo+boqdZI9UBuOeTfVvZZvqOMYEs4E3VKU5QqmRNFkpWxK7LPG/7Cdi9qx59aItoCZYLLxh/YFimMCtk12h1nHI/8gMVqqyJ55Q4VUamm6UL2//3uOlbOXgBKF81aHa26ByfLxXLQr5TiY06QWkFpYg45emmKOC2xOEgwIEhNW7CLsxTfDsvH5j1stsCVa4HfeN3NhsnBiU+zCyIzZuRuBeflI2yS9EyQij68LDiBAL00c1/uJljp0heVoLCDQZSBIrCUCnCoxy4AlYPQDxEwGcpqqkYVZZkiTiLU/QA7t0xg/9XT2D5dl+qbvPTEUD1zPPSTFAcOHUO/lyGJSiT03Sz62N4q8LTHXYXr906g6lMSN0cYeAh9F1X63xKdcQoBgDOnjtVhgC/cfQIXFkts33kj5i4sYmnpAop0Ffuvm8HMru1odghmOQjDOvbuvQY7dsyI3+upE8dx4MBXsLK6KP7ABHNZfcKJW0DDel0CGHpFWEkXAoOUmZUKNPF6UOaMVOTkhcizzi8s4sDBQ2jT+L7eEBlZLmgBQS8JXgwTWzw3lGnLhZCG9gR7CIpVa1Vh51Iq2KVMrwDFyriT0GrMa1HS61IqZCZ69jEDDmFlGcmHjCxc+gsoO5dALtucALeydCnFrGzdNFUfXfkhc7fCKVyDG5ERd8ly1mo5rThS+U/xwaXULsj0VWCYi7eAZ4blGsUx4iiRa+CxGRArKcKkzRT5lCCKUtkEwwmCUYY78HJ4BBzJrBW/XIKcZnUXjwR+Vf/PwCwexKgUKssceoFSQcweWcREhAHMgK5EUtI1VsF4AtOWkSwAgWEzi2Sn+FeSXTpEGkXCLBXXMyMf3Ge1pgRmlD4v0Om0kcR9kQd2vQBho4mw3kSbVW9cHaWyilWbFWFuxskQlSBHtUbgj32QoNddR61WFVBQPZG5ieA5CIYrQ1oCbQmI+Nx7EkBSVpiFDHyJL3JK/WjKA2cIfcc8V1pswMCaLGWfoHMlVwasW0HM8V/x0CCgyueuAqROFSGDb6i3d56z7ejPoklagu46Ho2EqSlCIJNeJehZBUgllqoA4dVqIZ4tNS9Eu0Hv3CEeODyLe+4/g0q1AZ+y6AR/azWk9Q7isIX11EUCVg0SECFTmxkuJh5TVL0SVW5w2F8FixQGyPJYJHkYgFECmiUCrHahfzPbLImGaFR9lFmkEkYiC62S7QMj8y4+0CnHO6WzGdDHmGg3Rc5pcmoSZ8+cQSYM4Bgzu3eiH5Xo9jOpJiTQq9gog6dMNnzCLGfbZaUUPuQsEGHgK/MLASadG7hZYbCcGHY3QWBKOcMPRfq70WqK7H3pkwHsa6FENEDVq6CSRXDiHmbadST0LU4y9Pox8uEFTDQraFWrIqPPPtgy5WPXtm2Y74Y4Pl9gvgek1WkMwCIaZcwLPmYKEDinylzE9cMx1YpaGmz8gEpU8gqe8cM/iXfcduUB4Gw4wFI/hojXjue+Hj4fPvYxDSU17rVfHqXLH2JBHpMXHX/3ou/L03zRxTzcpfxTqbqvdyUPHy2UKL06ZjrhFZTatWejB/AH8KpPLyhrbiRdpsw8CdzHGLyyUTH/l5nd+P6OvDbNZsPKNukaoK1nJYbG2VcWgJHesiCJ2ZyMt8foc7ITMuyyMSno8c9OtZpSsatrM6XZtLgqzVzsuW4/vm+71J6OmJqtyW24kZYUoQI3I3baRZ288R87Esbf/qf6/Wv61n7B8dEMA4RXFLiBAMBv/8SdeO/haATCjMAYC1wZ0E3Zq2wQ9Wc3KQyjKGF8wYy8tZXXFX8hfr+zD6978a14y2OuFH2UA+Ucfus3PoS/7G+onTzUs2Hbn8JV9t4uApwM21yL+Iw8l7cHb3rjS/ETey/P//fY//gDvOKzvQ2g0gKU5kJt3PPdt78Rf/DUy9Ga5gFjfOEzd+Lt/+9hHDOguH1eHg4EvpTpaP2cx0E7izx61zwPf/6G78K2K7JdKXHmvk/jP/zlPTgYWwxTEwBM3AhAaKXSNFOpc4MFrc01yO8MSMgkityv9VUdgW+a2LMxs0oraz9fBCCbZ43MWwGMbTHI+P1aaWkLunpNTDe18p8/IeNS8fHLkVS34JmP3SXtNUpcOHXsnZnG9nog6/NFQPEly9gVaeaLDqIqRg167VzRFwHgz+Kd//MgyAC2HslWUeprAGAL5EuhoD6TG3OOFgFcVNgzxr62z3Kw/wX40MuuPAD8kT/9KN5/mvQJbSBd3o2EOPclVs7ZssJFtlI/y2u2voijeV4kCak+YJK9RknJFgmYkFli2O964Wvx1istAb24CQBf0aH+KDsYgVWyf7eYXM83+/I41s9lBc5wr8LCrwowQcaPW0HTIevn/3cE9Ijc0tmswKy5xkfkBJsH/Y5rAcZS7/qzO1CrVhH3Bjhx7Dim6HlabympQ5SFlKSgBBKzzNA3lsw3qgdlEc4dO4Vzx45h7cI5xMM+6tzPz83h2TdtwfOedjOGlSa6gwFCz8XcygCf+MyXxW5KlNaMZZwq0KlEq90vCSvZqOEx6ybSwwbctTlFuxYrWEsYcAPg3cg5KpjMYwtxwhQCj2IpsonHC/mkCNdY14mss1FcMcWyLKBX/2GNhvhvmx9xjJw181nMN9c8kmiYk87gBSH8WgOnl7u4+9BJHDszL4XojL1EOTAI0LlqL2568pMwtWsH7rn3IHqrfcTM2yX0sI1Rq1cx+7nPSTH+SLHO91Gb2YP2rhnNzJq5VZipkusk8GZUsJgfpN2WsQi0cQBzOrxPlX1WNirvjnGl5FQNA3PUFmNgvKo8GknCwQDdk8fxo8+4Fj/zymcja+zAkdPLQkbYPtlE4OQoheXqYaLdRsVJ4NZq6PWZG9S8JOPRyYmOMJfb9RKD5RUcP3QIURrjuhtuQrM1gbn1TEA/yki3q6GAsrnjod304ZcRhnGJ3hBIkyEKklsqDha6A/zlX38Bn7vrIPoEDkiIMnlcDZ4KkASg5cCiHac6X/I7i+SJF6Fh9UriTdqcJLOSHr9BIF7Ofr0qOS7aw1E90PEVYKc1GuN0xpE2ZJdxxPFirZ5I6BDJTOUTO0WMZ8zUsTy3gM/cfRyNqodf/ulXY6rhIc0SVNIBSreKxdWh5Em3T/hCpKAk9rm1CB48HD1xBl89cR4rvYFY66WZKgkJa91j/tXYNPokrtXQrjdxw9X7cO2uaXTqLUTdZckTyjwg40EJRraIVZuHY4X5Rss8VyzH7nOY87SqmRyXI0awQRRGxzMYkIapChiPFyMrQHxxUYJoRBo7SFvYb8e2qbMdgcDM+EueXMYtUHUr2NJqiQoIu52/X+4PcXp2Ab2sRD+NMOG52FGri+rk6jBCfxiJBSkPkJYOImJOxAdKowLgO0iFp3xRmfp33BqzecObLfB1W+B33vIEzddYDwhTbWOTJ3yChEFjNq4EBUkYTOGhGxVYWBlgfmWIKHPRG+biYUnpXco0c6GpMKL3CiRFIjK5NPv2SdIvSrRb9N714PgZ9m5p4Lq9W7Fty6SyZFNO1twIB8jhY219gONHjyOUahkfp8/NI8AQ0/UU3/uEq3HVzibaDRdBSG9bZduwXojgLH0vOUnklTqWuiUOHp3DWg+Y2DIj8snLy0vo99fEh5NgXbNex9bpaQFLCJ5MTE1h244ZYfqudns4+uAxzM7Ooru+hjLvoVJSOpbStIGAbgQQVVZBPXOp9y9VcpI9y4VxGkWs7HExiGIcOXJUAM9WuyPsSspPEOgkiC2gkgnSZIIWX1KuUOrLrL4P+nk/DITZ6YrnJ71beT5XGMYi3WASZCPpZOlLLuTKd+DES/Ca7FJWqxEwTOJUPkPQU/1yaTSvgK9WInFhtTIcGvCQ6UimKxduAqO2kjCKIuNjJnrDuhgJQ1fHnyRUZdUwXgNiYK8yzzbbH4TalhyTAliGobBzyQYm8Ks+DgTlCc4NqaehHhwMUDhuWZXnBSInwqCB/hYEdRkIRmkii51UgYkksU3pMDJ2kXHRMklCYU6KnI3KPisrTasguUCL2CUlpwlod1fh9NeQxwP01lelD61sDf1dlWlKFnSGdqshIOIw6guLudWZRLM9gVZnAtEglv5N41QAYAYncdSF40RoteoIQ0/9VuMYIT2ghUVOv1iCuvQa0eeBz4dK7+j1CtOfmwHfk40HxzED4sWVLu666wEBRgh2cjw26jVpX2FrUyrHd6Qiy0Wu/rmei8z10GBVq8PijYow6ukxG1KWBTFEGLjk+NVAQAI+CVyMeKPpbrkuU/zAIe+69Av2EVYz1MjydUO0aiHyMsO5C10p7FjsRwiqTTTbk/AmphDVGxgGdQzKEGlBUJ9e2lQFIAjJMZxCONZFjkCqNFPEw57467IfyADO4xg+H580QTyIBLBmtZzvFIgH69I2HM/i9VspkPAYaaoVmvKsFvA8gtwxGnXKxutzurS4KMA9i2C27aCM9QCLy5FsLDhnSDUuCvkO+6fI+AyWtFeRIC9jtCOeMBytZFjy2XDkWSBQTlCYrHgC/AR6KZkjc1S9CTesoUIf81oDw4QFFgnCgBUqQ/hZgmnPQ+YQAI6xziKFYgnTbQ+NwEd/UCAIKpiaqKLT7OBsv4rTKxUsrWXIUUdeCVHwnETGCZJJVS+rYlmJyXGjq4v+bdhcxjeIRQ5Pfcm/xjtuvdIAcIzPffrTeN8XTmNtYhJbq5yJNQAVWFptSUbXI2wx2dBqwlb9vzdAS5n7xoLLjQSuHsOyPUdsqzHWFSt1LQghAAXbxyy4lnlmZx7797i/oSkYHq3rDwUYylzKudcUBdgwWDdSWk2edlfwYLwbP/cTz8eLtlzpQCnGZ//yDrz60wu6eaO0vuA0mgzgPdt1R1yija+uMmnV01dAYOvhYzYl4+1iStIlWS6SRdp7RrrVKF8Ic8rIhtmKVQvcjckVa58ZYyELutlK9aCB/Vdfi+fdtBs37NyGG3dMYkuoa/OVhkaudC9c6eNZBvD7Dtsit40zKO42Ds7ouliwyMpsUBWVU+8yTRip1Jw8Y1zvGYcYifDGzbfjf7zuRlw5CDjCp+54B37lgIJI1vPUem3JRVpWgmx9DVvZJKHtMz4uAW1Bbse7Br/6iy/FrY3/j733AJPkLM9F367YuSfP7uzOaqOyhAAhAQIMIhlkMpgDWMaADQ7XmWPMwebec45t7Ot48TmGYzDJAWETZMBGYIIJIgiE8mqTNseJPZ2rqqvqPu/3/dXTu0IYs7tGwtN69tHs7Ex3hb/+//u/N53NFQ/w5Q//FX79dgWAh0GuwWfrQWLHk16CP3/uZpwtBLzywNfwWzfdim+1V+e+hzqDDHySpkMGskljMsuoGrJxt0fxnBe8CL919dg5yqCu44Pv/Cu8/fCARqBriFGNcDxljQrphQnBRF/ZuBQQV1tKA+KI/Ls4jhi7OL4rpwHze5IilQHAbFhkuWHmYogLjORvDT7o9LyuDAC2XIyMTuMxl27D1RsmsHXdJDaP5IXIxmXyP9ergzu/8WW885ad2De07maN5+H85YHLQnYvjTIoI19kVpLDAPBwlnv2jBMA/rvzAgB/BH9zxADAmUpnddFetdMefmZMW0pVz8ZGMxsAGQCcrZWZLafUKUaFJUPNwhXPvfH8AMA3fRP3ap8Vr3/9T/znGpo/xGfLVXjasTDDXsHDA1eVq01w9TjJ40OFLNXJo1YOVcsSIJhE+x/Ui4fFLOD7SLodLrZ/UAe09rk/NFfgbz7+d+g2Ozh66DjGJyZRqJalLygqVZH8qniBywdFEBR50HmNvaJ2cwVLc8dxdM9BrBw7hqixIva+6+IU9ZMn8Lwn7sCPXHsJ5hopFutLEqt1st7DF761G61GV/hq0g+SqLdMKmJITCY6j50hEs9FZWvqYO0Ha9Ei65cBsmTdHbKS1r9rHc1ehpL5NeYme8nfCfxxf806TPbZ/FSNrWNPKnvJewtZXPsdw5+lYLOqbwn6+nZOxDCUGvS9EtrIY+f+I/jWzl04vrAsfTsqRqnYHNs4iwuuvhoXXXMNJjfMolAq4fYv3Yp7b/82Oo0ViYxjz5POcBQvHf/a16W2ZG+TN8bxfZQ2zqIwMWH2D6p4FtWpATF5TtILFctmdYWT/U5mrStCDY2x40t7SUNVfyaOMLWF7J+F6J/VqpwjU8RLS+jNncCv/ewr8KwnXoTRfA5ht43FNsSdkxoWAqJjI1XkQYQ2QOrkEYSsg/vSM6V4BG4RfbeMo6fmUCtUxAWvHTQlizUKOti8ZTuWTx3BmBeh2eqgnbhIaCdd8lG22TdOcXKpjXqrgaKfx8GTddz08S/h7r1H0GFUH0IR2xA45jgp+ux3u5idrGF8pCLQHcfcUqOD+XoLzTbdNdl71uxbXjdefn5Nh0K2wqS2N5bhEt3Gkcc+OceT7UiEnl8swvI9JFm8JftU7IUYYRN76RxffCb4+SR6F5Iunn7ReuzffwS33LYHhYKP//Frr8a1F00jCto4PL+CdjuAnabiZkoHz/Ulvc4L3RRhq419h07gG7uO4uRiA80uhXLSYRKRBPt28gyx95wyJtPTvj8df+w8psamsHV2HUZLDkZKeVhJJPeA6u446kufR0iQGZfSiLhoCS1ziHEg0ugqderUnzX7c/N9AUtlH6Wq52EF8CB6xjy7WZ9K986GCC3CmqwXrntCVf5muykjADPkWv4bz5sAMHvLHglfvouQTp85C41ugh7VzHEfnTAUZ8uST1PEBJ0esRA+ZwnCONCsY3ELDeFQ/MJHM19cA4B/aFbKtRM5L1fgnb/yuIHaN8ux4uPKhYhNVVlsCXJxykjJUMohTCwstSIcX2hhbqWLMPEQxDZa7QjdIEHO9qStRxAidZjz2kMnIgPNRy4mK6sg2Zjjo2VMTJQxMuJix2wVM+Ml2E4R7W4kVglEYWwnj36Yw8JcHfXFBUyMVNALe9h98BjcXIiJcg7XPXYHJmoOKmUfdMyghW2msJVJLWeJMpkZwL3IRoeKVbYehbbGBYDgRE5Az8byMo4fOgSqDzdt2oiR0ZpMxASCa7VxbJzdBq9Qk4Lt7rvuwcLiQfSjprjiczLiolHwfJSKRWPrwUmO9sy8jroAS9lES40E2L1nHxYWl1AoFFGuVuVzBaTxPXkvWoFoVqxUFMZWmAuhlAkCqmfgqU3A2Kj6ukEfTardCBpxoZRiRYEjmcxtV4FcASu18SkNeQN6anGSIgr6YqNMUItq3G7QU8VgGBiLcEusZgl2c2IWe2IyE2Xx0UWZBawWa7zcRrHocIFVi19lBWZZyKZhbywmBGBmAzmnyhonCVZzISwHMa1wcha6AnqpnYoUWimwMncSraUFAUR14bMkg6E6OYPq5DrkfIK/LvqEIu0c2iazwmIxRqCKgC7zlkXty8YhCwrN4yWkpcIytaDQZVA1XlT+EuSlQjbtR+gsnoDdOCkB9c1GXVhxJAZw0SPAyAVOx08qAGutWhQbaNpdT06vQ7U6IpYnFKzkvTx4liQJ5Al45/pwrUBsbiTDYii7RQArscEgg1QCWKWo5mfzAeG90L4lxyg3GrTDtlEuV8SC/MRCE5/6/NflvrIgobK+4PuqOOX9sy14PA+P95GFWIKEynMemxAVEvRtVd5KNgvVGzZZqwQ4tcg3fTElTAhHQVltYlOc5Sa70oaFZVN9TCubnihnqABm87RcKWGlneArt+3F8UUW9y6qIxNwRsbRr9QQFqtSoNJeOe4bzyHm29Ki2k5g09aZxXPQQ4725X1m7sZi7UyAnsAvWaIMUqEtDOdDXo8+wfs0Muo+LeoJYdBih5s1KVLjWApqFZrHUuDwmea1o1KbXxO8Zybwyfkmjp9qYLQ2hihk3jhzlm3JaCELtd3sGPBX5y3aJ7MI5IaQc4UC+yRDxPI80dqbfy+Xy9qkl80YLYgcsZBPHR+dfgKvUJBj9igIzkWSBTziFNDqddBjsUmb63QJoxUbxQIZlVWxjiajNoltzCUlLEU+Wo0+koB3ytGcExJXaA/EvBbLRZzYCtTxOpFdLCxeXjIWjTxWznUeriEA/Oz1Yh997l4r+Ni73oU3frMh3X5mkAS0/+a94FpFQbhkUOucJfYy2YbW5BfxRgtYqRwVVfqYwpukAP1lo3bl82U2x0JwEDJMLOuo3AueK59pYfsyiVpzuvmSFJUhRvQAWDObXl6/DEAeXB8BVnUTrdO52kxpo9wgGlLo6zqgBI4cSjOPwltuvAGv2HiuUYgAX/nYB1YB4Ixdy5rC2IXRoki0doM51NhDkyzF65fZYkreo24kZNNgmgxqxyoIOiKyiQcbGFXjyX9D4E52HQf3wNwjWZsyIIjXvbIZL3z0LC7dOI3LN0xh+2QVI26m3z13I/KR+E7xiZ34809+Gh/YG56mUs2IDhk5S028zSaSm3DTy9DxacB9Mq8lZ2kIACaYn6nfRh6L9735GbjinDV/Uxy89aP42U8cwIohNWbrzRB9YAAc0pbvzJeulw8+oNz6p+Dvf/FabDqbmxocx19/8Gb8rz0Gjc2aXNkzbTBGfvz6S56MN73oWjzurABnem3twX9/+z/ilqaeU7Zpz56JQfNtmEktIJWZH82zmfX0Bk2r8cvw1p96Np4zfo7mld79+LXf/SS+qlPk4CU1pWlGnqlCzqBiFY7o8cr3hsB/IR9m19UAxJwuszlUKg8z78h8Kg1LbZ6Ic4UAxHREWj0mBcgdXHDZpXjSzDQunpnGhdNjWF/xH1bAy9kM1bP73Q7u/PqX8I5bdmIvYyIk03jVOUHbU2ZyN+vsYBxKU3XVyvvM53GgOjLjVcdECu/CG/B3Lz/3CuAP//1HBQCWmjVTaGknLWMe6HjjxiubTobWG7FvNHWGeQA1A5hxM+Y6ZC4Vg7VMft4WAPgt50EB/Kc33YZ7zYFygG0AACAASURBVHP2hjfceHa3eu23HzZXYNSm+tfGyMPEXlkrAWA5TrA/iiWS5sxXjUCwrSDwD8oWmnXl4SjGHPsbawDww2Y8/zAcyPs+9F4c2HdIlL9lurxJ5G6iila6zTEyLEnUmU1KDTqrpQh7PZw6fhL1k8excuwk2vNzku9acxKU6k0sNOt49jUX4xlPvAIr3RiFvIOlxTqOLrTwr3c8gHaD0WDMtVVlKvuL0s9ij0j6jUrQZG+OETi6Qq+qgzOxg+w5jYBI9/N8H3VtU3KW9pzExc38vk4/ChqJupmfZSIIpZ5S3Ft7A2aO4M9lVtBKf9JjJgM3q/vYNy27tAd2MbJuFm5tEl+97Vu4fedu7Dl0VEnG4tJWQGl8DFuvugKXPeFJmLnwYpQovGD/C+wRBrjl4zfj6O6D6Hd76s6XAzqdNrychblv3Y6+iDaUQO4Wi6jMboJdLmlWrSH9S/8zVmU1e9CyfzWW2pSp9BktJuB+iiDqw3VdEdZk5Hg5fYuOgrznGp80TFYVbE/EMQTKKatK0Th4EEUrwdt+8/UoOxG2bRxHEqygm6uiHSnATEtiKoG3TpeRMNaMgiz241L2rELE3SYKno3xdTNYXulibrmNEoVaaYTFRg+TIwWUfQvNk8fRSQsABUfIwc8XJILOom0xEsy3I+n9HZ9r4q9v/hzu2HVARC0iXeLez1bx0PR4Fc97xlNEADY7TntzDkIf3QhyjUU41G0iaK3g5EITy80ujs3VcXixibkGgVA+IwSEud/MqQqWf8zg4W6F+xVDGxiUYUo2t2BT9FIoiYCKCuLUZRSeA8ezYSUxZr0Ez7zmSnzt9vvw+W/di4rn4Vde90JcvWMS49UCIriYq3ew0mhjpdlEp9XAunyCPFlWflFU4/sOL+ALt+3DA8fmsdTqokd7aQrEROTFPq5x90wSFHg84hDEHiutrY1QBxbKxQJmpiewbnwU1ZKHqNtG2OkIYV5BXcUIOCgoasrIqxkxXugY8u9aYkt1PMBnVzcxGUCsltE67rJet/zdEO0H+0UDPosVNMVRpo+rt0A/SHq85hhPH8cJir4nucc874jK/UoFxXIN7SAUR7BGowuH95aCJ95P9ozYiw96aPcCrPRCdAN6cqYoFmyUCi4KawDwD8MSuXYO5/MKvPuXrx1MBGyKq7qICwXtULlyaZYjQaQgyaETk0XWwrH5Fhoh0I0VVKMHfsBJTSxAXLEhFnPfXCqB9wQEPMcXJqfVD1D1LWzZOIH1U2VcuHUjxsfKyOcJWkDUw2qR4MC1XbE0bTXbkpNB9k0UR2h2O2LRWin6EljvWbSPoGSYGas8DwUNJS/AVtuHJGXeLqcPNmw4CTJHgxUEATIuSpEuJLGDhbk5LC7MoVhwsXF2BuViCZ6Xh++WsH7dBZie3Sqdynv23IM9D9yHxbkjsPodml6LjYVn51Eu1eD6RbGdIMDiuGx2xKLMI5i1VG/gjjvvQalUkUxQAmxkftEulrYwUpCIdbTmPXDByFQMYi9C9pmAy1qgWSTL0eKXAHzOxvJKG/VmB51ehDhldqIydKjy5Pt12rS61UziUrkijXSC0QSO2p0emu0OgiAygGYs1515FmyQlStFTE1NyP1gpm2pUFC7YyqpCERmOcImi1jGMEF2srgyYEKRVBlrvEYkv9HuWdSY/H4YCkgVOWW0YxfdbgRnZQ4xWT7FMiYu2IK4VEY756AHWjPTRsOR7IV+p4P5A/chXDoKJwnFqpjnF9oFTFxwMUrTm9D3yrK48N4kVooei29pTlOBRudwsyibRVBACNMkzZSrKjvhuItF5coiSixleF17HQEHg8YCevMPII66wlAi2EWwVTJXDBOQVuUsBLjAj5QKKOVpM0pr74IoxvnZmtNCxqWy5hRv4thit0ZBI2EEZjnPAv4YBb85bmVvaqdKbMnld2iTQ2Deks8kCE0r8kY3wr98+TYzDvrwXE8A4KJPNbDaHfs8NlFsqeKeBa2QEoRJoE1SjjtlimozLttIiMWNKRS0kNDz0eafsafOQGCxQ+L58zipZHbVUYAKGi+POOfigUOncM99u8Tmx/ZLsMtjcCbWo+eX0ehT30+ygMnz5BFJ8zqBmwaw4lCsnpn1S6vgfo9FMgTAD8Mu0jhCTFBfiBEQtTUtgcjELRfzcl/zLGBcG2HQknOlxX2n0UWpVNbNj5A/Eng+51duLLoo5H2M1kbQ7fQwv0jbGAueT/tn3UxFIW3tHWORzg2HEiV4x7uinudZpaiU9J6FcSpWPG6hrNfHcuQ5IvvXtpgJ3URMQNd1EQQxmp0AxVIRtpNiapKbIBI7CGBzXszDtViYEejvwPUTuPk8mmEBS7086lFegPUeWaEkSsjF4SFxg0oQXYkFapurmwxuwLpD5r8Z61BUgUppwRNf8nP4y3OtAE7ruPntf4I33atFKMvlSNYFkyMpDgmGLWk2awqXZmm0eu/EBsvYF5+uFjRWVbzP3OT1VREvzF/FuJWUZDJZOO51zdFGt4LC6rQxAJWNGlGAC6MWErvQDEwTf4dVS8nBhlAfsCFDZXV3yEAdmX9Nzu3Ipdfhd1/4VDxv5hwBNYNihQpgAsBzq9mw3MxKI1xBXJ0xTJvbnDeLes4FHNN8XOReZY0A48ivtkerllpyZ7hGclNNUhMz3sXPTMEZsdk0a6dY3xtgT2y1BIDwsHndNGZGR7B13QY849or8aTpvDgCrL1OvwLxifvw//3zp/G+3XRyMA0fPrkkmA1tKmXjZ8Ygmx/6T0NRFAb0FTDYZKBKTZNLxNpeXu5WvPlXXoaXjZ27u9A7fjf++COfxydO6uZYXFXOGGNZj5eMenmd0fSV9TVTBSsDAduf+iq8/5nrzkoR3t3/FfzSX38ddwerH5gpHQfrZnY4/nq88if+C35529nSZJbwvre/G+88aW6fwa2yGk3nDAMO8zaf0QjMrJHNrR9kuebWPx5/+QtPwWXnSCKfHP0SXvWOb+Bg1oQ0c8CZ1szZSMnmVR75wFp+KJt6+B4OK1Lkdg8rVAxfKatZ+H8hSkrTU9uiojLlP5RGcOFYDRvGRrF560V4wWUzmPZOT+0+dyP5kfxOagH9jk/tFAto9sn0dpqIhSH1u5SM5mUoVqf9PfvLMPifAarZ9/h//6Ifw03nAwD+0Efxt0fNvixbpzLVd0bgyNwrzLg6Tdk/bA09tLBzj5U5jAiobRy4eD3ka8vBZc/5CbzlYo1sOVeveOFe/OmHvoF7jBzzZ1//6nP11mvv8wO8An5OrZ9nHhQi/gM8KPPR3TTFriBGb2jeHT4q9oxGLQs1Ywtd+A+0heb000xSHGRPJMty/8FfsrUj+CG5Av/37/131EZHUapWYLuu5lYaUht7RNwjsmen+afavQw7bSzPLWDp5Bw6i/PoLi2i22ygSKJEZxFpp4/55Sae9eQr8bjLdyCfd1FwU6T9UHJb//6Lu9ALE3hpKLFXBGxYhEvcHEnnst4oAExylhDsBI3VvZkci6ntWRuyR0mwSkGsTAWsoK/0mzIPGAMEsz+6+nO6aLL3xb2tbuwMQGjWz4Eamp8vWwl9Xx4f95MRXc5cD16+iI7l40S9g7vv34Pjx48goNo0Z8MrlVAYGcHU9u245NrHY/ayK1AcJeBuaU9azo/k7hStlXl89Z8+jcXjc4jDPnrdthxfj3FgnQZW7t2NPsUNcSSgoluuorJpFnaxIEC9XioJERFxjPbktL/Bvqs4RPZX+6BSUxolMNd69vlEPWzmOYncMwQy7pFMpaTX1jhqEXj2CYQdOognXrUNP/38J0lW7djkOBbqPWzauA7NZhO9IESe7lUgsBoi7MeolAtyv5fbETrdEF53CV7UxOyO7chZCQpj0+jNH0W31YU/Oo1mvSFj5cSRo2hbVYQ54z4YtaXP73plATbpKLewsIKb/ulWfOmO+9HtRXJNCnkP6yZqmBytYNfBOayfmsRTnvgYXDo7ho2TNSw1u6iVKfRI0OyE4r5YyefQafcQ9S34NgkSfYSpLbGTnU4XzaU5LCytYLmV4sTCIpZW2miFdLFM0IkjOVeCk3TEU49kQw8VcENBS0MD179zfDm0yS7j+qsvwmOv2IYvfvUefPrWO1DOe3jjz7wUU1UbI6MjIpbphX10m8votltYWFwRpzzev1AQzwiN5TZu23VM1MLNThetLq89nQHZg1UxVKYaZ5wkx7y4h4pgSgkVAwKEWSdJpL9g4waMFX0UcrFgIVY/QrfdJiNAREjS86ZbpxlDctbZ/jWLaJLnWh2Tsh5y5jCqP85/X80H5vdU1KuiLyV6KymW85eCyswQ1rpenD5Nf1e7UtrIkYxis5fK052QkZcuXT2LMm4rNarBS2h2I8EF2GMNu12Jo+z2qFx30e710Qu60otmL4dZ3r6rSuKc668pgH9I1sm10zhPV+C9v3pVJqMxygdj9SGNH2OmRbCID1vs49BcB3uPzqHeTdEMgU5IIJIZC1yk+FaU4PKPjX4SST4qWTkD/g3tb5MQG6cquGTrDC7dPoOp8SoqtSJGx0dRX2kgjgl8mMLE5HVyQVSFnZlMslwooyLLUXEotpEmm0FsXgmEcvKMjN0oc1JZzLDxTx99LrTM7SNQwk5PD2mOJYBvFv4ulhcX0et0UC6VMDY6ilqFNs1FnZwmp1EYHcNKt4f9e3bj2KEDaDWWxBaCYDUXSd/3kS8UBWzjOVAB7Pm+5KvuvH+PWFsw+1cyW32CWlTyKWjC4itTmaqGwbB1zGTLyVeYVEbZRwWoJiJw8WIuA4uWBIeOHMf+Q0fR7gRSLPH4C/mCTI6n5uZQbzSlSHIIpKXMEdA/nMw1J4BZtrwuKXzflXyI9VMTGK2WZcHrrNQlG1Rscan2NRm/ZK7xGCULlV9TKWwawbweVLwFdopmEqEbp+gFCXrdHnzLQiXPDBQXfmUUaXECfX9UVIROe1kYeRFVmFRK5gsIHA9MNFHDlRwdx2FFfawc2oXW8T2w+114zHvlYmjlMbn1UhSmNyHySlJSy8pB8IBK8EwxxiKVdtGyzmlXlOen+c2x5N7yj1j/mhwRFraEezgWef+pHHVtC0nYBsIVISfwvGlrQ/UtrXWoTj529JiAq7RspvK7xOLJUYaj46pimost6z0pFAy7UkBoA0Zl4+TMZmZWRA4aZOJNq03OwXuRQWgYlixOCUoStKRt+t279+POe3Yae2sHxXweJd9D2diUSBEgglRP1MDCHjX5JsNqImn/D6x/B5qb02Y1VQGvAsQDNZlhC0qxLn+ooLU1u1gIEMwYZ964i9179uPE/DJSpwCrMoZcdRJJeQwdPgv9IVagyU3htqpok3CQoF2vo9dswkli9NpNMU9X4JeMRm7EaIWutuRU6jPbl98v+J506+S9Cp6MC9tOUCnT+tpCGFBjzuY5SRyhEkFcAlMJqpUq8p6Phfk6Or0cooSW0MaBoU/1cEFU3L0uFXdqe05CTI952WLblAhQVSuzCPeREHzPF1EoVaXAjCXfN5C5iPbUcdSGK9nHCRbnlxFGyhhkdvrmTeMoFfmcxFjppKiWJ1ApVeC7CYpF9afpRMBiO49T7TzqcQk9u4DIdoT4w/exaaDOaxTFMoemVLcbu1cBpD0HsQSiqp0yc0mkSBwACwSAfx5/db4A4J06xng/uIlLTf6Qk3OUFyGgkLHJEcDDzLkC3Pal2a82VeYcTGaNMJmzscvpQvzj1SKem2VuPkQ1Zp49Jcjo3wW4NGQJKcANaUbAH/P5onyVTS8JDAqi8ilSzwPdNw/cCLLjMFbLwvo0djz6fgrM81W75Il42wuvx/M3nB8A+FWfP7WqfuL6lIG3stkwefZGnS5KYAMGkCFN7Eivsx7zIFvGUFYzxnoGrIuLBYlDhiGajTFpmjN/SrKlLPRJEuP18zyMWD52XPQovOray/D0HVOYXHUcO08V1yP7bQkA/9k/34L374kG2akCcWUNCnMvM5aCusqYRkXWIMqcMswcrE53ag1HYh4JWdoFW49XvPLF+PVLywaCPAfXrn8SH3j/3+MvHlDSlJKkM1KIYUWbxgvn/zPB3+EjyNZWe/oy/NpLnoGXbjwbMCbF7n95N179ryunAZD6GWcg0OYgNj39p/H314+e5UVJcNuH/hd+6S6T6Wzqn+8IAEvWln5cBrDKTGoa46bvpUSezc/Ex15/Fc6Ns3yK43fegl/+8H04ls1fmdryDNBgAK4NXZVhgH/434drowfVSUa9YthC2SJgyDoGACZRKJdDseDDLU/jaY++HM+5bAsuH6P14Nrroa+AyQD+9C4BgFk/Z6+BlbaZIzIAOFvjhieC4Xs5qBsNKcUstIMnx7/ohvOSAfzhD31EMoDl84eUlQPzAKM+N4uYETYrKSAjavJYs2w/XfM5D67uczkXCtmGa5bUmZwwbVx2w6vx2+dBAfwnN319YAG9BgD/cDzHk7aF9Y6F0sNI/ZtdWdor741isVn+bi8Cv8wGpiq4THDqP4Cgx5lpfxhjOUlOs6j+4RgVa2fxg74Cf/i/364EbJe9SYIi7BvShlZrUYI8uidlVm2fqgg0F5cwd/QYWosL0nvrd1rIBSHGaavbbuDEfAu9MMLLnnkNHn/1xQiEkB1J32pxcRkf+9ztOLkSoMzcTYm/Yh+DNswKAEu8mLiUqUsbAVLpM5o9G53lIgGltR9FcvnA4nmwf83A3wGfX1W97GEZIiifdiVJK/gmRF0jyMjAZO53Beg0hGUKVkjwpdolTnJoBAEWmx3MrXRwdG5JlLTss1LY4RUrKJSKqGyYwZbHPhZbHnUVxmbWq0hB4rH6hsTHfQDBKM2FXThyAN/+3JewcGLOxHgZJ0zHQuPoYXQOHgbDrujwJyKl8iiqF2xCQqK8y8g19hHNnkIVI0piNnt49kel/+Y4A5c4qanNOfJH+31GJupmlNOiuBqa7q7s5Y1ym/a/fG/2o+L5BfRX6njDq27A46/YBo9xXew9pSnWjZXRWF6QXlClVkGSc3GSvtAk1lTycm/oXFnw87Ac7XMWvQI8O0CJ+bkszKwEnVYHSysBVsjv7+dkP9CPQ7FAbrR6KJVLKBWKcnxhr40vfPk2fOrWu7HYaIsgixbRj7l0C65/8tWI2y3ceu8+6VuNl8q4cNOkCISaQSIQwtaZMVH7MgpypJyXvmnQ59gEvFyMJIyEkM/z5H0POCb7KSp+iEo+EWzi5PE6Tiw1cf+RRdTbIZbrLbR7Pemf9al+7qv6mk6YUo8ZQFJ8WVJ+bhEvueEpuGzHBnzzjr340D9/UUQ5v/4zL8emqTKqIzVE3Q6W63UhZ0TdLuZOLQDsVbsuVtoBen2Ckg727j+GA8cX0O4GCOMYrXZH+kIDBbCoc2MQAFbQV3updHfkc6B9VX1JD8f0hzQ/OEGpUMLGyTHk+gGmp8ZhpaHUit12RzOrSawwggHu70gqyOJWMkfRbN9OAFz2TRLZplvQ7Gezz1fBgb4PMSD9eQMGZ3tr4+qYjVlt/2i9r4Z7rHVz8MTlE7A9F3nPwdatW7HjoouQ9DtodEPJV2b/PBf30Gr3EMa0QE/QjiPpsblOXjCEMJdDdWIS1Q0b4U1MrwHAP+gFbu3zH95X4O9+80pp0MkCL/Qqss6U8SH5m5LhSJeHApa6BXx79yLu23cU9W6Mbp+5ugyUN0WKVCxU3SqbJIqZLcnFmk1rzUb1rFQyGi7ZugFXX7EdmzeMoVbysHn7ZqzbMCP5umR3UBEndsJJTvIppfkudsVcHBxtaEuD3TDOpGuv1qJUohGIptWpsNXS0Gi5XGMfTHYVF0aWImzWeKLYS3NdacXnbC6IDhLxTgaWFhdx7OhRWRy2bLkAFS6Ydgq/kMfk+s1Yv3Eb8oUaDh8+jrvvvRvzC8cRBiuw0EMaB7KoVoplAUd53FT3Li2v4O577pXcD6rjuIiJ1bRREXIBIFOKhclqLoSG1QuAYbJxM5CNxYsUZA65XQoC5yx/YMf9wMHD2LlzN9rtrlh1rJuYEqvfYyfmcOzkKTRa1OVZko/LxYmsHWnKStOvD5vZylYOG6bW4YL161GlTbWVw+G9ezF35CiqxQKrFsloJguO946LqtiuZEwgLnaSQVoUZdzC4gKWOaG7FFN76KeWAOOeZaFU8OF5BfiVccSFMaA0gdQtwsuR0ce7ZIn9czcBQhaktCknMEtdN5v9cR/to/tRP3g/EDQVAKYalcrs9ZtRnt4EqzwiBRALRu0Eq3JZswmpKOcV0VzXzMaGX3MM+mL8EUlBS6BCc3BTsXUmWC6MyDQ1zEjOAbR5VnYfFbxib5yzsFxfxte/dpsUpKViCXk/L/Yrmv9M5SQXftWxZEU5f0+LSX0fnrcyLU1TaUidlCmIBoqXoc6k5mvq8yPW0CzmHUfyg2lhbrkFzNWbuOVz/wp5jHMuKqUSynkfBZXHwjY5KrQD5vOxagWasSqNHe2gUcs8GHOsmQeJscTLLEJkX2+Ujkpw0CwPzdMmI1U3Dto0s8VtgBWj5eTFOWD/kZM4fGoFvZwPe3Q9nNFpdGBLtoQC+gnSvlrRsMmfJ2jPHG8A8ydOCMOWim4qZcny5D23aPnc5zxilMgsykxOMLdJLEZY/PvC3gxRzJu85H4sKnqC+xkAzMxf18vBcyyMj40h6EaoLzfRi2irXJZnj3ZDfIYIABNMZa4v2aQEgEnGIbM14vNu50ShO1IuCVkjsV3k/AL8Ap8xB+1WG51WGz5zhJl73O+g6NDiPMbywjK6Hdpb83p0sWF9FeUCrYlCBLGDqekNKDJzxI7gly0FnVHCcreCky0X9b6LwPFheQVlV0YRrNSCbVwjyHIlAE0QOCMcqOUT5xmTDcy1hlZAJJ6QZGI5eMJLfh7v+9EN59YC2iiA33gfoVbZPiFlFLUxbxcnBc6bYmGvilvNkOFcyx0wM6rVjkvGpjw3ak2sz49uGESRrzQlVfAIAYkzBMeFbvwEIBFQUv8e5RIEarOhVlgyN6htvmwAs5JZNtBKJNIz0LzyARCqE8Ag22UYqJaCWza5BoQ2+cejlz4Zb3vReQKA//EDeOXnT6njt2T3rKqQBe+WDa8Bp7mZECUdrwkb3iRIrDLKFTg2wGBWUhmwWOYNXmzO72Lvbf4Is5oEhJyQqWhDL6p62ry7FTzhMdfg537kMXj2jGZsr73+7SsgAPA/3YL37z0dAB5YnJ4BAA/WnQG72MQkmHEqvLvM0tvowQUAlobIGJ78tKfhLc+6EJP/9qF9jz/Rxqf/5j14633qUJCtmRmvXh4myRnjIDLxGOadH7SWZgqFTU/EX7zuOlx5VmLcOt739nfhHSdX7W2HN9oPAjZF1fgcfOQnL8f493jmD/Vj83f8C978yTtwXy/jwJsHa+ieybyiJi56b4xzgQJvprFgVN38kaknvgr/8Nx15wYITZbx2U9/Gn9y61HUhwDg7PoMjie7T9nTnCkyZR5+iLM3zbSs5sjmZyGfZe+TqY3NeQ9y2nM5FCa34nnXXY2XXjWLmTXyyPc4Ek8HgMUxJyM78bFTjYDGDxlMaBgAzmCizBp5+EPVdtIQjcw/qAL4/ADA/3DTh1cBYOPYwY/Nxg7XfCF7nVGTy5g97cDNs2feQ1pzci1MA93UC9x+iJuF7eCK573mPADA9+CPBQDW41kDgL/HIf0w/jGCvgR/CQI/HF+0fqYFNK2gvzsErEdfNbbQtISmNfT5qt14LAtxgmNRAqqU115rV+BcX4E/ffc7TRSQRnNxlBFUVWUdXcOYbal7aMZTBa0WGvOLWJmbQ2eJ4pQ2crR+JrDaXETQCbH78AJGR0p4zYt+BBesnxAHxnLBk77HseNz+Ow3duL+o8tILQ/lgo+CmxMSuSl9lWwkGcDG1c2oUmltnDnmsDcs/WEKLoyFNPdrqlJU0rPU9boYqs20AMbqupbVbFkvSHpjpqejhr1mDy7GXFwLKTJKRTm50u6h3uqg3mgLqT+iCpi9xpwFv1xCsTaC8uQUtlxxJWauvAJTs7OwqAaU7OBYxBns97I/yeg4KhFt079gjuih++/BwbvuxcqSIWPKPiCF7dmo79mHYGleey20LLRduJVRjG7ZjJzLXt1QDJ3xgFaQNiN28zrkEJCUz36wsePNXB51v6T5wSIaEvBf98SSpUxSOvfRBixmz5s1OQHRzpEjmCyX8N9+6UZMTdRQ8x0s1FsolQvSv1iut8UNMp+n6AlotzrSb84zR82iCttG0ffhUTvF/Nt8GXmnDzemux3tyGnTH2NxqY3Y9tBqMCKMGIGtzoZJKmrTXM4VV8k9DxzBx79wG/YcPiHnsW68iic/9lJcumVGzvHYQgPLnQAjlQIa9RYmJsdEVER30Ha7hfXjNbR6gaiAKwVfsAjpI4jTInvzhOHZNPHh2YkQFbrtUCyA11Us+EUPCVXOSYpWECNKKKbJo95s4eRyE/MrCiYuLC6i3uyi2YuFOLGw0kYnUuECM3df+/IfxVQtj937F/GBmz+LQtHFm/+vGzFe5oWyEcVKkug0lkV9SpX18YWmkiLYG+Q9jmPMzy/ingMnUG8H0sujHXaz29NIPdp3ioJWAWCSMcShkaQM+Vr7QvI4mXuf5WCrIl5V+6rc5+859MSUfu3U+JhYK+fSQJ4/6VOJcp4xfbx/nlxbTfPJoR/2ERqxg4gHYuZfR/LZGdFS++IabSJiCjNOOQbYy1Pegz7DggHIuFXbZuIZ0ocyz3QUJxJjR4IKM5EnR0rYvnUzptZvEE0+6Sk8p4LHGD9+J5GYzOXIQpc93vIIciOTSKo15Eo16X32+5HiWg9Jnz7XM/na+61dgUfgFfjw/3O1dkeIn4ooQqlnKuuP4Zd9VMdrWGm3cPfeJu7c3cCJpQ46ZGBYHvqJAX+z+phWoJz0ZBKIBQBWBpM2dAu+LfkBT3jMZbjq0s0SbL5uchTbL7oElbEp7Ny5PqmBxwAAIABJREFUS1SgUUTJf19DziWUvC9ZqepHnf2RLqFMNpw4JQ/BZNEKY8Yy2bM6U4rVs0xiOU5mIfqkLyVMFXdFzZegKyBNHy7CgFmlBAA5IYZq7bBwCq3mCjbMrsPs7AyqtbLYR/peGdPrt2Ddph1ShOzZvxf33Xc76osngLgHXxZoKgWKwgrixHn4yGHMLcxjfGIceb9grHM1EF4maf6OgIC0gdCcCD1H6XQbb8yh7xn5Ba2flWau8ID4zlqO2MqurDQxNzcvBQVdg48dPYVGp4d2mGCRi17QR8DPMBZmXEzkLroJ3JqPddPT2DK9HpOlCnoLy0habUSNFhpz86jkCwLckvkWCFtWG/5RmgqgLHkEtBceGQFjWJdX6mi0W4jtHJjQGycOEpIHUrXDIBBKUNEpjQDFcViVSUR20VjAmGHA/F4CLhYBZAI0msfqcFEKuugeO4Dm0b1IuivCchRWpeMjtIsY27AJI1MzAkZz4aM1t59Gqtxm8SvWzCy4CKerold7npr9y4VdrrRR8mmWYSqKXz49AhgrJqH5xsLm4njUvjMBX8f10Gh18OUvf0W0y75fkLFQzBP8VvCXzD6SAeQzqQpmgclikmAmAWAuomn/QQBw1lT/bgCwWrFm1j2qMORYo70ygUe/UJZ7csu/fB5zC3XkC2V4tgPfsZD3eI8c5As+HE9JBwQSpegxhYue6+rGWb82IJAo8amiXd0MZAXG8O9o44x53VT82loMSRGkjT4eMz/bctTundcUTgmHTzXwwKllWLVppMURtCJuJHiVmfUaIdcPBYCzWHT0aSCuoPDCqVOI+6GyLUk04M+akEpaAHFOIRORmB5tR1j8EqBl0UTyiWTmOMxqJgDsIeHmjWxPU+DYZFPGgRACxkZqAuj2gwRhxIKQw7MgxUur1ZJ7S5IG7U/4TLdaHckqJ1GAhXYvZgGXolz0MVIrC9hF5itNoXMOFeV8rz7m5uaEqcm5jRb1Y5WCbPiW5pfg2R7CLjNEAkyO5OHkAgE+nPwo/FIZhVoJdiGHnJ8Tu//YHkMzGMHJJrAUcm5gYerQg1fdm0id6NN6R/X4nI/5jHDujsm4TUG6jbKJeR1dR1SbCTe/dg59y8a1L/45vO/ZM+ceAP7zP8Gv30PGoK4HPGTJJCbLWTJwWNDqOegGVceWbsqUVsOvyUCWHHUZ4Aq6cnsmqnTTfA4tbkgVKGExLnOyLFRmTuAYltyWBCFXnkxJLCbf3FTLNlzXYlonG3sqgmPZCs33luM2kwo3mrJrNzkr8jwJyYJEKS1O9GxN8zlNUbvkSXjbS56OF5wnBfArv3BKgXXoOpA1BTJgcFX5uXpssnwZu2fJPSQgLPOpAQ/NpdRNhQHVWb8YLSevF/8ISUzmSb2eBMs5HvulzXjTf3kmXnfFFGrnq3v4CKwFv5dDFgD4k7fgfXsCXTsGCvTT5/lVko++qz5yxl3GbCTPnOeFzCaKYQMA836NXIE/f+Nz8cSzAldPP7O9n3oXXvmFZT0mYVJorqt+dmZhx7lAgzDPBF+H1bH8d3f7j+ITr70CZ6XF7e3H2/78I7h5+SEA4O9wc+wNj8Mfv+apuLbwvdy57/IzrQN45wc/gfcfDFaBKlF4nHG/zPZA5o9h9xG5v/ogacNvFM998cvx364snuWBmV9v3os3vf0WfLlr5jATNTKMFmT3aHhMZffuof4tOzhh0w8R6PQ8VgG5zNlB6mKpcZV+M3v19Xjj0y7HY0bOkc/1ublaj4B36eDOb3wZ77zlflEAq8JI3S5kDjdxBTKUMoKIGVtspGav7wgADwH32Vg4nwAwFcB/fUjVIw+pAB4CgOWczFjLnpcH1buKfssalnEkBQiXjTSVYAoAX/n81557AHj+bvzRh74hADBfP79mAf0IeJ4e+hBZDU4b62f2IB6OL8Irc/1EbJa/1xdn3BHbEkVwmb2V86BsDtMU+8JYLKBXPQq+1yNc+7m1K/BvX4Hf/4u3y9rBSCbuIwnCqbrPkOSF3KqxYv2gh/r8IloLS+jUlxCsNBCFPZS542/VgbCLI8frqHf6mB4t4rUvuA7XXDaDoNtBsxWi3o3QWGni7r3HsPPoEuaXVAFKEJCCC5L/FcQ1ALDpX4k1swgfVA0ooBGFDNI7UgGEEPMFwDX9mqG5RgjSVDIaS2lGpmWK2KyeEptYYxUbJbG4l/EPSefdKBJr15BEeAJMdCgkpiaAUgq3XEJ+dBzliUnMXLgD2664CtNbt4maUKKe4r5ElUUhd9qpCEQIXIX9CAFB9V6INNS+J+2e9991JxYPHRHlJIuSkNFgPP6Ch1N33Im425Y+J/scFBm5o2MYuWCTAPm8hip+0d2oLOHGJEdbBewR0f0wkj4Zax3+XyjjxgFPSYj8o/1UAbEMKZr9HvZVswpVdkr8DEZ7zc/hhqc/GddfdxXiJMIls5PoBhGq46MqBOgGEhFIMoCVBkioTPVpvc1rmsNKK0Ac9lDJdeChj9rGWSEeUJwTLR5C1HfhjE4gbNZR8S0cPXIMy/0yUq8sGdOjZVvuUTdIMXdqHv/4hTvx2dt3I+pHKBcKeN6PXIUnXHaB9N6OL7Wwd45CixxmxsuYW2kgiHOoFvPYNl2RvvfIyIgA/fJ8yHiKUfJyyNvc2/cRRCEWlrtYbATIJyFKuZ6c28T6KaSpjV4cIqgvS3xjfmxM7gvv/dL8HGI3j8itoiKKZYobIswvd3Fqvo6bv3gv9h1bkmqUObtvfN0LccH6Gr71rQfwjo98Dn4pj5+/8UXYsn5UenUrzY6IMMYqPopOjE63h6Pzbd1BxIH0vQi5d3tt3Hr/UczVu+IKGLDnl8bodgOpCbmXJlgsCnXpF6sttCjzBz1V7XlqzMlq7B97mWJmqdtZOCRrUBzD55T9aPZDpC9NRbGDGjN2S0V4rg/PLYgrqBADcn102g10ux05DoLRYRCi3VwZjM+s/8ShR0yCfWiSAzh+6fZJMgafUzq/cvTya3FOFCzCRSdSoJ34Trvdlt7r1PiIOAmw703ywlWXX4oNM1Oi/l1ObJQqVfQpEvN8lEbH4I+tR1ioIcoX0bccBBEdOYGg31OCBHuQ0sf9riZe//YEvfYTa1fgh/kKfOi3r8uM2kWTT5YXgSpakuTLFRRqFSy1mrhv917sPtLGgbk+WiHQDlKkdl4ebo8WrAT8+tHA7pkPIRvlnCCksZda8AmK+A4qeQdPeOxluGz7RozXfEyN17DjsitRqI5h3wMPCNjKBZLWy2IxwAlFVMCSMCwPNRc4LUiogFQGGEERUZ1yYSb8yWIlTQXUFOt/EXqSfdITVbBYs6Z5sYFWe89AVHI5WkdTbczFWtZmBZ/5+eo/3xNWzIaZGWyaWYdivgA3X4RXqmJ6wxZMrptFpxNgz/27cPjgA2gtL8hCwHWehQiVvrv37BJAr1gsqO+9TLY+fJmQaQXtqLVw1gw1VtfKEjLWDQKsm6xVk01m4LQB+0bAByngFCwUcL4f48gDhyWfYb7ewvxKR/ISOlEiGaKirTaW28W8h+pYBVMzk5gaH4cVJ1KAugktQ1z02m0Bs6no6wQ9BP1IQF+OH1pdO66jYDALHc9DpVqVY1iur2Cl2VBwQPoaws0T0JqWGHINCAAXq7CKY3BrEwIABzmquMVoVgopUe+KXRohEoK8CRAFiIMuwlMHkKsfR95KkGduLO2UvTxyfgn56ihcWnNLwc1PZiYKVaEcNxxjzE0gW5Cgpsn5lYLOMJ8E1DHWzFmDWywwOGZUtcpFXN1rqHrkIk7LYsPyJJjpUbGa4F//9ctSnDmOj2KpgrznyrPieczTNZbRbAjRaNcUBtqg1AatgEJn5NtxzspAltMa2OJca35P1I7md42ljGwCbEcsyXksfrGMO+7eKdm6TObktaHVc61SQlnUoRlaQysTBZAJkEo7PbOdzSxpTRaKzKcEuOT+nc6s1h9V1bj+nCFvGCug04B14TloJrKINC1eswK6UYKcV0E9yuFUK0EzcRHkPMMqjZFGISwyagnkkWjCzF4eK21ZGk30ul21EaK9CG3NfdqRW8KY43hmvgkLUNpzC0jcT+BTfUygNklkQ+U4tIbmc6x0Gvk9ApwsSsM2XNfCxNg4gh4zyy20mqRBWAKI8h63202Uy2W1DyYRhUVOEMocRscAuiSE/b7k+4yMlqVwkrmSY8L2pCCihTrvx/zCnICtQRgg7rWwbnwUlWIBjeW67OvI7uT85KQEwkMp+oPYRW1iBmMbZpErl7DS62AloMVKFc2ghJUwhy43Nk4Cl2Oe2eIur5Mn4K/MrSJqNYoc5ieTHcoinM4K2gkV1mxKm3SyO1nYEwB+6S/gvefcAnoZN//ZH+E3dprMlxwpQKrS1X7rwExZ2bYCOmYWxWTcribWcqMoxAUZM2qhrQxnk5fEQpQRA46OTdGzmvcUK6+ssS1fJQhzBIFNfnqSA6OJ+Uefb5IfLPSN1TpBayFRmMZ4thkwHj0DTGSgaJRnyCiiDKqqz7xadlcueTJ+/7wAwD185WPvxSs+e0oaA1xTuA5kj7SyKowIM1Pymv6kqgvNEBFHB9pfZtdj1WJIiAOmwuc4llElrBsC98ZCk+sO52Fe/8Iorr3oQrzmhuvx/Kk10Ob7qWsFAP7Ep/CePbTFN4x/Q/4Zfr9VVa/O59k0nhGS2OzJSAn6s4YsZAgVmUo/hwn87G/8DF5/7iTAaNzxMbzsg3vBLb4AK0b6kDVTBiuS5NivArLZsQ9/j19PXXcjPn7DurNSIrUO34a3/u0X8ZWGASMNqUOJJg8GoWWoj23H65//bLx6x9kCrR189qb34q33dhUAz2oHkzc6ANIMQDc4fwPaZXNP9myPbn4sfvWFT8UzJs4N4BA98Cnc8J570cxKAtbCYghg5pMhdeUw6HfmeHwwsezB75H9jmTUGQpO9j2ZNy0H49OzeNxV1+D1123E6Lk5xe/nUXwE/04Hd379S/iLW3ZiD8mQBujMTki3PJlbRlbnmiXBKM9l/J8BaA1IRVldPKTwP18K4GEAWHKhs7FoJpEByeQh6nGeQ0aCzJ4rw3lczbHPymCj/hUA2LJx+XlSAP9RpgDO5fBzP/OTj+BxtnboIxazf22Mmuifh+sVIQB8mM3jf6fQNn+aLTSVjOdmQmYteaKf4FSf7jz/zoN6uF7kteN62F2B3/mjP1A3J8n4VAUpX3TTcj1G06l7UT8M0G01sbKwhJW5eQGAo3YLTtpHqdeB1Wtgrt7G3GJLHKumx0t43Y9di8s2j4sbWbvZRKsXY6Xewl0Hl7Dv5ApOLqygGzBajwAtrXU1dk5c/JgTyx6VITWz38H9rYBxIkIgWE3wEPAMGV/XPtZIttq7piTk+3IedJWjCpJCiX6/K/FvYURyPdXOMdpBD90wFhFKh+AQLWtNAgt36dw1MwpLncJycEtllCanUJ6axvodO7Dx4sswvX2bEKPorMarKBmkjPQT0DhGL+hJLU0COsGhZi9ApxeIGpdgFPfqQaeOw3fdi+bcggC/PB+KkbitdIt5nPjG14WExTWbPWCqJ92pSdQ2zIgAQvJ92c/kflfyh83e2xAqxUqXPQDjvCf7IO79jTkDr4VuhvjRBIBJmlYAT3plQ7a94kCWsu8QI16cw0TexRte+TyMjRRQLhdx0QUTcs/qvRQLS0oW4D3Le8BEMRWhTOQUkPOKCNnT7nVgRx30OssoV0aQOg6WW3104jzWj9hohxYWqRqO21hXK2J+aQl510Wr2xdL6V4f6FHd2Wlg975j+OhX92DfiSURsTzu0q140qO2YetUEYU0QjtKcGChi0YnwVi1iEbQRb0do+LbmB31UHRStPsWmgHFFOwhA61OF+srLsZLNrpBD0utAI0OXeZCFKwEDjRTl3naFKjNtwKsKxUwNeJhsZcKQM8ebzVvCxhLJz1GJSJfQGy5SIIewnYL7/3UXbjzwLzsdipFDz/9kqdj66YxzO0/hd/74OdRLPn45de+FAU7wszECDqdjlprl2yM5XNotNo4tkw8gmMgQKvVQy1vo1ZIcet9x3B0OUQUhGh1IzAVOSIgykxbs86wp0OQNnNnFPKB6SmTMCF9pgEAPLw/VQplJoxhn1zM5+SlwjG1cjcZ2lkvW3refE/2pH04vi/W8yJCk4ziVK6xPAemZ0v1P8cuj53HxGdZHOaI1RCLIUkj1eizXl//LqCw6Zmn/Qgxn0fwM3IYH62I8IpA9PTGGTzu8dfi6kddiOPdHPZ1bDgjE6hNrUecL8m4ZE+UUXxhpFhMrxepEIoCvrgPl8IzWrSvAcAPuzVv7YAeRlfgI//z2co2ErBTm94EovxyBbWJdZhfbmPnA4dw/95DODTXwlwrlnxNFhMJ1b5snFOFyQzgKDSKUxYAqQFt1VqX7+t7jjBlakUX1z/pamzbNIlqwcKGmUlcfMWjucLiwMH9aDUbYilBAJiLKBlEVOIJsypSpa/k05IVx4zLsIduECCI+2LHIAQpKvuMxSsbz7JnztHmsw/bIlBIAJmzIzM2XXj5PApFTquh2PmqjS8nSrX8JZDCBYNB9HPMzhTVXh9lLjCTE6iNVpEvluEXqhgd24CZDdtRyFdx4sRJ7NtzPxYWjqPTXkHSD+U6zC/OIeoHwrqRnFfHFiDdc6gozotlLL3/CURJE1CKLG1Yid2ieQ0AYAJFZODw53kNjMWmWDjI71OtqEo0FppJmOLw0ZPY9cBhHDyxiEaPGQq2TNoCXtpAtVyULIGRkQqqlRL6YYTFU6eQRn1URTnLDDRa7h5CM+yiHfXEjoUfTsCLKl6PhR+bHHpAki3Lc2g0mmg2WcBy0+ZIY01su6l+oxKVoLjnC7Bu5avwq6NImGtss3yz4CS62aM6Q8atkwGkXKwCAfaWTxwEOiuo5F3kmatMZpTLvFhbrFtEEcp7bFhTtK4VxZ4skrzOLI4JLJpgUAFdyKKykRiGvmw3Ba8wGhg2tIQ1oJbK0kjUyC4BhjXzRFWTtC5mAfKVW7+OxaUVJKkt50zQvZDXLF7NANbFmEC0/q6yw+QTeb/MIi9gEMGWDKAyYyTLF5O/CiA9zC7Vza2oLpiGLZbTBFJ9FMmOK1extNzCl796G5bqLckqJvBPph5BahYKvNdUAfM+ZAplySmVwlZVvqvNWm3s6UVbtblVsNhwFc6w8JN2oKiylXEqBufG8iRTlonVLouSOIXr027ZRuJX0Eg8mbNYEHJscz6JQ2N7TKCz20E/7Mr1ZcEfhRFoXUx7HzJGeT5535fjleLc5QxCO+YQjqeMV5Jb0JcnS4FDKcL4zCUolWkxn8gGqFDwEIRdBEEblUoJI7VRzM8tI+9V0Wh05ZqnuUQA9F6vKxsnsdOXuU7nPCJefJZZcImS3LVQLHkq9Of5p0AUUbmsue2cI4+fOC7W61LQ5VKsnxoXG+92qyGkHTJAXWbhMkMo7smmjupvpzCNRj+PjlVE5PoILR8BfHT7PqKci9ghYBshn/bhCVDBEpybKxa+fGaU7CAFaabs4fwQqJ2MsGh5EhzffGbkj4vHv/wX8e5zDgAv4eY/+gO8eadm7XB0Mn9cVDYc+cZh2DAOVgFgkzXJOUBgTOlOK2LJwlPGhFGksTErxbWdQ0QE15ApFJXUz8ns/AcgJ90tmKPDeYWXggAw753ca36esc2h6pXrgRn3mfW0aKnNhpH/ExcMg5+KfZTph+n8q3ORWCiZ46nSAvrF50MB3MOtH30PXvnZU4OsmtXEGSWAqLOqeeiHVMoCWGdp9lyLxFbcZLEL0UltrwZ2z3wjYwHNeysKYDO2uGkmaaU4sgHPePR1eOsLLsbGh6cT4sOoKnzoQ8kA4L/arZmxaqumgJzM04bIkKkFMkKP4jY6GGV9MlbpHIay3howUdSWhjikG9YCnv7KN+APH322MtfVc0pO3I7f/8fbcPP+5qpu1ZAOMhNKXaNOd6c4Uwmsfy/h+a/5Gbxlx9lIlEN8+/OfwFs/dwDzA+VtZi6wmhV+5l2xnAquuuY5+NMf2wyuUGfz2veZd+HGL60MQDVVIQzE2Kv3zdQ7MpFkjgJDxA5+d/rK5+B///jl2HBuevE4/MUP4OWfOSWfl92DwXg7w143uwbfCQgeBoy/8700Yzg7d8mlMych6vQCtuzYgede/xS8bNPZXvGzuVuP9N81APCn7hMAmOXoYLyZ+nuVATjgAsmaZQyqzOpl8skMkSibY4y/yOAi8b29C2/ATS/fdtbPyWlXPp7DsAX0dwaAdX8xIB9kRa55o2G76tMU92KnkqmAdbWWNZAgMMciAeAf+6lzrwBeuAcZAMxDXFMAP3KfNe6P1zma/ftwL3kazAGm9eT3ibXSDpqKYP6ff87mfHkIrSTFgShG+9/IJX7kjo61I384XIG3/NZb5DAk73XQTFIA0C94yNO6mXF6gfZDW8tLWD5+DN2lJVH8+nEEp1nHZMnFbbuOoRPGQmZfP17FK66/HBvGi5icHJXeDC2fU8fFZ75yNw4eW8Jyq4MGVZ/cIwmRPovYYl8nJ2IVBaPYs2IMmj5V7BGx50tHQyozffYeTO0va7DliLAhTm0UilXkCyX5nXariW63jSBoCpmdvULaL7Ovy7q7x0zWUEUozEKWLTD7mdzLcffteiiNT6AysxG1zVsxe9HFWLdtO8rVqhwj+2LMc6WYR/1EgDAKBCwLwwC0miU4BYLPPQLOPAaI0KJYLGKkWsbxB/bg3q9+Eyvzi9JzpmBInNWiBIW8hZPfvkNLE+OUaHt5+OvWoTA+Jv0BijxEu0vQnhbRpmbN+rTieGX231zvqZjUPqqYGZvervYXMrGIaWjrvxlyXFaGS2ch6gH1ebzsadfgKY/dJqD31IZNqLjMfg5waL4j46eU533JoVgtYLyQomDn0LHyWCGTP+qimOuLUIYubHZhVBTCR46fBI0ZpvIxcm4RTm0MUaeB0sg0FpeW4PZbIraJEhcLrUhi0+ywhy/ctgv/9M19aEUxNq8fw7OuvhhToxXk3RQlh8C5LWKFejNAxWPfCFhqdlDM51EtFQRUXaAtczeC5zDO0YKf91F06fAYiTqbWcFUtbPeK3u89pZkFRdqVVHmEhuYLOQRBC0EIFbho1hwMDJSRkAr7DRCp9dD6hYQWZ4oSO2ojZu+cC/uPVKXe1ApeXjlsx6HSsFCpxHg3Z+6HcVCHr/x08/FiNdHyZAl2i2SCxLp53ejGMcWumgybtHWMcHnz3dy2Hd0AfceWRE7agrdqHCXDN0+lcA9eR5Y7ZFIIH1a9ubE+VB7jSIAMq6NfGYHxGkZZ0r7lx62iRjU1tBqz1X2PWInrnW3fGX24LRyFyEfnT8lzk+p27w3YcjjNKQKaUMOPJLULVY2g/o5gpiwn2N2iELeyPoDfK6TPiwzlukGSqHY+tlZ1KanUV2/HmMXXIgtl1yK8Y0z6PlVhNJHpHOigszqrK69NxIB+D2Kc0SwQ0yIoh2ZQzgPrCmAHw7r3NoxPEyvwMf/3xeJHWma0iZDwRrXJwtjK+bqIXYdmMOBo8vY88AxnFxuIMzZiHOOsH24CaWyicAvAZOExYjtycLNosKkIIq6ihtd37GRd3MYq3i4/snXYNvsJMr5HDasn8CWCy9DNwIOHtiPTruJTrstdhwdAjT9PoIwQhgnOhHRlqOvFn25lN6ukYDEIYEm5vxxEe5HAvjlPbUz4SJfLpTEo59xtR5tjW0PSezj1KkmNm/bhk1b1qPbPAUrrCMMyYTqoNFYEYsGqu5ogdsLYhw7Po92O0TOdlFvBZLHOTExitkNsxgdmYDrFuH7NUxOz2Lj5m2wXA/377wbe3ffj+WFOVEPttsN9MIuikVfve9ZfNFOxHbhSyawp4pV8ea3dBFk856WC9nESsaNgGuaCakEsex7GbC3qsRUa179bZt2ComFueUWbrtzJw4cn0crjBEQfLBtTIyNYePMNMbHaqJcXlpawtL8ApKwj4LrYqxaEzCENrTz9UXMN+voiWIyhRWFYrnp53keeXiknFmWFF8EC3kvA2ON6+ccFJkjatlSUDILgEAKQTACqRbtMPwiHJ8Zpmw0h6CWM5+z4YoyzFgzO7RxTASIJJuRheOdd+/C/MIKauWS2BYT0OfCyrwDAhCSeyDgambtJyiasVZezRGTBdWAPpnNLT201Q561TJSi73MPlaBdgVlFQAWpqUs4gRKqZTNw/ULuPueXdh/8AhpBsKIZKFWJGjte3DFCprXwhynsZDj9zKLWHaFhkHeM5UuWUHA4+P56qlkKkZZudUWnGCLgFb6mRyDZGSxkL/rnl3YuXu/qDxLeR95Mu2KvhQ8VH8TWGeRMyg+qM4bIipkIDCvheaoqkX5d1JVDTdnswInY0GqWlOvIRv03FhoxqoCezL+uJ0gU9TOo2sV0EUBvdSRnI9Wu6NAt+tJwbW0vISYCv8kFtcBMkFFfZ6z0Gl2xCpFbOAlhydBPxcjBAuRvpAHWLxwA2Oltljoi/VxSlsfgulApeoL8Ct23tyEpVTxhpicnBD23OJCC45dQpo4ci2p6OVcRnU8baFqtRqa7bbsAXi8nQ6BF0uOn+/JYp+bM+ad8JowQ7vV7KKQLwvaz43V0WNHpTj2bBsFlxYroyj6LuI4lI0H5yLmEjMLpug7mJ4YFUuoQ8dDzDeLWArLiLwSrGKJE6lsJMlcZAKL46Wo+g4KkmcDNFo9hFRgW65YOGWKdd4zWuHQSYHKaynLjOWT5IgYINhx87juVb+K//Pcc50BvISP/f7/xJvvUYIGVbWx74r1dAaYEmgn8zjLWZcxJaQQfsUrqTnrwy+CwJnNtQDABpBIxH2fG2fmzvI+KRjOOVCybo1Lv8JMqoYUzJhO+VQAk1RgVG5MLe7z+km2LV06VEUsc4/EBWgRrySO1edggK3qxJTh1vp5huhToQX0i59xHiygCQC/Fzf+i4RfNsByAAAgAElEQVSaynFxldLPzjB0dX/QjCixJhicswLAetwCjMtsZ/49U0ObPCQ2C+QtJV9arY6yjTc/OT+yBa952Qvx1stLD9Mq7JFzWPGJnfizT9wCAsBZnkGmBM7OQsA5RfeVKCHrq3GdyFR5RqE9DHrI1wK+6eZT11IPj37mj+Ptz5rFObt70Rz+8WOfwO99a1F5A0OWrGIbPqSjVyLT6fbVw3drYsd1eOvLn4QncLr9vl/z+Ms/eT/eu/AQilR5EB7cGZfnvvAo/O1bnokt3/dn6y9Gez6J57z/fnQUjTvt3TKwVWZBztUyf61OhNp24Nyna/P2p/0k3v+M6bNqwq8eQBe3fvJD+K9fXxiAv2KbZ6D7M087U4EOkw2y+6cks9W5IfvZ7N/lKmeAsvJoVs8hl8e2y6/Fm156NS5cy/o9y9GmAPA7btmJvXKVM98iY/M/vMgOjUW5N5miwYy17J4NP6OD7Ga5nzpOvYtuwIdevv3cA8Af/Af8zRHT6hqqDYxx04BEcSbhILuAw+XEmQAw91fZlREAmIQEM6eynrj8ea/Fb1/qneW9OP3XYwMA36O9a/zCG37qnL7/2pv9x12BCVvBX+bknusXVbGS/XmO3pgZuw8Yu+Xv9y15lqO0hTbZwMw+/n5efOZoR71EwOj7BKS/n89d+53/fFfgN371l9RJx3Gk/8DepvSMCHj5HkqVkvQFuffvtttoLy+gOXcCwXIdXhzCbjUx4qW4bOtGfOiztwtgxp3mhslR/PQLnoCZqgOXBHYS9UkcT4Gv3bkXBw6fRCvoi3qTYK2qAk3Piv0Vmw5/7Mupyw8ohJEekRLx+QX/zWWfj32fbIspIBL7b1pF61bPwMNm38/eMIHakD0XAb+Uach+QcAeZEKiF50dpTMN2/cxumETxrdux/TFF2Ny+0Uojk/Ak/gj3S+w00EAj0BQEFIJqN+nTTCVuQRA290eWh06MVLkRJGDi1K5jFq1Cp/XKA7wzc9/DrvvuA/tlaaobxnXJaBYCOTtAPP33Y+EsYeMDCQBP19EaXYjnGJJiPPqdqX7cvYGZE0X0rL2PASQYk0T635Ie2EkeSuRXKLd5PrqNZEs6IyMavZUWmvz59gnSJC0WtgyWsAbX/UMzNQYI5ZHXJxCfbmBTpu5KTFsAmcOI7wKcD0LBTuVPh5J/fUWr1GEXNQV8LxQqyFJmMVaRtBcxrHFFTTmFmB5Hq684iI2ubAQFeT8aafsWCmWWz3pJZc8C83lOj596324fc8R6V8+45pL8KgLJuHkEuokEIUJnEIRJS8VK2knDrHYjlH22Jex0QwTLLcDcUUUZXrCHpcj15oOn51WS/AGAoMrXQX72WJmWc5r51E4k/YxXskhbgeYayVo92OMlBxcsG5cAO2VHpXrdDLlZzho9djTi5FL+vjiXQdwYK4p94OW0jdcvRWjZR+dXoyv7T6JMAGuf+xWbB7PY0PNR76UR6vXR8mn7bSNxXaCk/Mk06bwLLryJRLBaOVcLDV7+Pbeo6KY7na6IiShxTJfxDaooCbewWdV3AAkN5uui+ogqOOJ48s4TA7F7GVESr6XCnGkKtatuKxjHI9KvNfYMvN8mnGrZFfjnGaAZHFTo5iPFumSN216NlSmZ+9t6Bbaq9X31E5URvY2uETmOMm+mOshPz4Nf90GjG/agsntF2Jy83ZMz26CWxsRAFr6seIaYIzdxImVopF4ELfHq8vnuhOE6tqYpuiGXZRtX3q0awDwf741de2M/x1X4MO/8yxZELw8TXBjVEZGUKqNY74eYO+hJRw+2cH9e09hbrGLThTAov2p5aHX5yKuatNcqoHpnJS5+NNumQBPZj8gwBILBS66Toqyn8MNz3wKtm9eh6KbYHbDFCanZnBqbhH333+fqH8le4CKXjJkRL3kok8bgTjFcruHXuLKgu2mPVERR1EPrV5PJmdOPrQBYZh93GtjpJLHhnUTmBqbQKVIJXIM1yZbhIVJEUeOLKIyNo6LLt2G5cVDsJIlUbueOrWIvXsPo1KZQBCmaLa6wtihbUi5VsPI6BjiXAVh5GBhbgFLC0u4cOs2zM5uRKlUgFfIA46HDRdsxfSGzVKE7Nq5E/v27EK310HYD8XKWkBBsm7EvloLAQK+BOA4kXPiZ2HBgpCgoPYDaYEQCyilEAI0d2LIdjcD+eR7XNxEhaM2EATqQ36U46MZprhn1z58666d8r2pqWlMTUxibGxEFM4H9+xF1Oog6HQExCkXiyiVSlJU9q0Ei60VnKwvohV0ZMKmLVO1WEK1UhbFaN71JFfWdxXc5VjI531ZQJhZmooNMwF5GjunAt6r8laqIB3NBGosNkT6Uuj5BICpBRZGPeWhlPdakrVKkJnf/vZde3HsxDIKeWbrumJ169OimEUFC1taxQhIo/FdqUVQ11SyJoVD8jMlp0whCF3hqAwx1ozmWctAGAWMhoFQffMcAVyj4pbngcxKsgfzZRw5ehJ337sLvZCZIi4KXg5FgsDFvJAAeIz6ZxWglaJ80J5cBaKzRz9rZA4yg7PMPlFeGaZWBrwN7FX1/TV7mAC1K2OQWdlHTy7im9++BxZthambd22xgFYFO4FrVfhnDXNhlw1lCOpxZVuCrPDQAocvAbSHFGIyRo2SWhRmOVrtxgKqkxyg4BeZncx50A0GCxS+HYFXgqzMLglyqlpNnTycfAlHj5/AgYOHhSjS7JAVmsIjQOvZ6HaZzUESi6P3mfb2OUfGbRJpxi8HX0w2LItVFrQxs1wc1sS6kSGAZ9uSrUKFdLnsKXtWrkcs1tD8ulwqIkktLC91xILetosoFQtCUmh1Wmg1m1KwV2s1sZxvrDRMMUcbaV4Lfk5OVMg5N4XF/4tKOSdANLPJI6pwrRwWlhbBNBxuAjw7J/bdHokxBKQdsm476AUtjFQrqDIXxEqwY+ssTs47uH9/DyvhKLqWh5gFqaOZ1rZLu2oRuaJQcGU897h56+fQCVjy0gWC90it55VHqPefWcRk77HIdZmH0wsQG0JILufhSa/+r/irF8ye4wzgZdz8B7+DN31b85Qtx0ZCC2/PEXU0VaMhSUZiBeUMVLIOT1KKYloziS/z6S9T8Q5AEm58xcbJdI5knPIaKOjMtYl55cKylHlN5xuxyzYZNdxr06si+zCCLVQIi/JVXC0MiGHmxYz8IatAZjWlhj9C0pEcIaqJBs9XBpLmUL3kKfi986QA/upH3oNXEQA2AJowRQ1DVLcjpj0w6OqvXtrB/GVIHfxRmfO4lontvdlUiJo0XXVkMOzXbB10atvw669+CX51R/7fURWt/ehDXQEqgP/045/Cu3cHq9biJgMsG/Ji150xftk8GQjgV+1cB6tBprY0943OKxLrYMhUTMTeeMkT8Gs//mQ87axA1uEzirHzczfhdZ85Bm4Rs41y9mwbOGdwHBmBIdvQrr5TDpc89RX4P8/ZhLMyYW7dhZ9722fw7VjHckbikE26if54yFa2vwO/+5svxFPPVpDa2Inffc8t+KfFzHr39GdR7of8Wc0Tl+si7i7q5JDZ0l/8vJ/He689qyuy+uGtg3jvR2/Bu/a0lOxiQOgsG/bMcToM6n6nf3uocf0gwDgboHLOLrY++un4Hy++HJvOFeLxn3qK6eAuAwDvlnLaNKDNmvWgJXboWg14QiYnMWuoDgP/q3PPKiHzvAHAf/cP+OsjWn8PU0cyEPpMG/EH3fYhgDurl2XtyhTA2cVgszlzWpA10MIVz3/deQGA//CDXwMBYB7PGgD8yHxQmYm7zrYk//dcvwiKLsYJqlYOBe5tz8EHcKtyKIoxJ/2Ms3tR+UzL65oBgv0zWZvf5e259hP4PRIlICi99lq7AufzCvzia240NZTpXzD6jf0hl1FnWgsyp5NgGxW0vUYdYXMZOdo+d5rwgy6uuHAjZtdN450f/pzkuPKJ3zA1ghufdx0u3jiGuFNHtegiXyxgvhVj5wPHcd+uA1hsB2gHarXMzyGRXnN9WdfFKEj0lS0uKJm7hdD2jQqRvySOkWyeZRI/AwJltTLJ3fJEC7mT2zcFkgh0BX0FbAjICSm6n6Ad9tFnzJuTh1uuYHTLZkxs34F1F16MyU1b4BaLsrkQUz72EZI+HAFUKS6x0eq0EUcx4pBilBiNdltzdnNU2RLpclApllCrVVEoFrQvY1y8lpZO4uuf+SyO7z+KKKAyWu2FCc6zJ9A5cQDtYydV9ESxi9hCVzCyeTNynjoAaSyFunKp6CErJA0JVq6B9m+yPaoogMWxUvdNAjgbGE19rE3fTFzH2FvQz3H5MWGAai7GS555HZ51zQ5Uyup+t9TtIwg0LrBM9S6dFj0XjW5fFJJFikssR+yKtaWZEyCSroOMJnTTGJVcD2m/i55bQhiqnfBYIUFvpY7+yAVodUIsrLTENrlRXxE3ULbAdu07gi987V6crDelt/+jj78U62sFUX3TvjeKgFYYYqycx1QtDx8hTtQDVEu+9PiX2wm6YV8U2uKI3terYbOxlwK9ThtBr4d2QMAU8GwdV75fEKEPCeFJP8DGqoNWvY7EK8lYK7oWRkt8llJEOQ/tiACwipbYNOOd64YJ/n/23gTMsqssF37P2eOZTw1d1dXV3ek5nU4IhDAGmQISICQMIoM4ICgIiFcfr4re5zrcXwRF0V9/FQWuioIyX0Q0iqCCjCFpknR3ekrP1TWeqjOfPe//eb+1dtXpJmAeu9orUpWnnnRXnzpn77X3Xutb3zt97fgMLoiVOqQP+5Kn3YCak5N/a/k5NAeejOdY1cWOyRrGa0VYBQv1aglhkGK20RVlvShfo0COTcRMGih96PwCGn2eI6PSBggHAxF2ifV5ou8buk8KuV9FErKnKO6R2WKre8h89lS9yL6csgmX35HosTXBeLanZS8usx0fBkfFVVHIFIrAscrokL8rYYQiYKruEwUz6rXqneVe13tE0f1I/q9IJqT3J6/iMbkl1Hfsxui+GzC693qMbN+JsemtMIpFpXwmEJ6GKi6Ol0WcX6nAj0TQJ2QKeS5VbjJJF3RDJHmE1s/MciYWRFGZL73hDQXw1Vy/Nt7723wEPviLT1GTq2Ni81bFZGp7MY6fWcBDF5oCAl9cGKDv0ZJEWdJyIhwEZKsRcKD9M8ERtVgiR6iBtrQEgwg6qgxImcQkzyJGwUrw4tufjX07t6BoJ9i+dQKOCSwtXMTc7Ix4wXORlIeXzW9OijlTFKutrod7D53EhZUY+djHpoqBx12/E66TEzsHj9YjAigRXEiRhAPYRoqCbUp+bb1iYXzERrViouiUECcu5ua7sCt17NqzHYPBInxvjg7SaCz3cPLEBaS5oiiOe/1QwEra/5qOKRmcnU6KXjfFoB9hZakjdrHTWyYxNT2OickxYZjZbkkA7rHxSRRLZTSbLZw7dxYXLpzHysqKKPFYQwkwKYu7BoNpB6rzNjiN0ZKFi3jBtoUhKBkBLCbkmzUQi7lM8cumnFIDK4Wnel3WtCMLL286iGivYDjoDAKcuTCH+aUmypUaisWSgO9nz5xB5HkI+325hrVyGUWXWcUEtji1J/CiAF7sS2HBn0mOiKVyPziJZwXjmoqLIBjzXxPEfA/ZRNKqMyO+0T5mSF3LpZT2x0YOAQslkgkIHgkDWVY7FXjvWCp72HUFdLr34HGcOrMgOSS07aB1sWspANg0mGGiwFUFJjLhVlnT8i1FOKDBXy6IWSacYiMpwD4DtIZVwIqhpWyexdqSoIWA01mmg7q+BMElo9Vy0fci3H3P/VhudSVD1bFzcG2C5FSEUkVNda0CRHm8oljSOZ4CfmoFcGYBnU1JoobNFIIZ81D3A1aJAvp+EcWVtpbmRoDZL5ZlwOZ4uSXFXPv6g1hebgrYRzBdAHXHFJtv2SisqpuV6lnV/apJzC8euzzXiokgwKnUBZrtpsDjNWYk73FmEivLHFbMqjmQ2bHzungsKvV5iv0tyROWIdkb3FjkrAKCJA8/TGC7BQz8EPONZSw0O2j3AiGyKHCeLE2lTM6IBxwDEwqgzIgLwuQ0UgGALUedD4tWpIaypQ+pQCaQTpVuHq7D+yuWP1crBRhmCn/A65yX+aCx2EUuVwRSRzH80ghe4Amw7RZcIVp0eh10u32VUcN5l1ntVDZayjqISKnhquz2KEgQeTFMKGUyR6zT6wpTtGBS4auAaeHW5iKU6wV4fg9R7GOkVkOpUBAbnnKpgnavhIWWg7mWgZYXIUzJx5WkYp1NTQU0YLmmBK4HbBpaRfR85p9wU0eAXzEOqZaXe9diynAkBBuqWWxmaZNIFIayuUniPJ70Az+DP33J9nUHgD/xjrfhLQfV/SLkGN6WdAHQFkO8fRgXQMA2uw/FxlruC210o1UFw0oyubsz61ZVHQt4JJ8hgA7v6TUAmKCvWBjLQ6FtTRVtUjGAZX7RExHvfG4mM10i73Wd+541ibN7VuYa/XnCNpaKXNlryTnpjbwwtDWRpXLgaXjb91wlBbAAwLNqY6Bt8jMAWJ2uHJlY6mdfmbFQNndwLpbeghCClENJNhcrSyxlIR1epvyVnzvT+InXvBI/f31pXZqU3+al3rocfnzxMN5JAPi4f8n7qWuiGhgSTqBZxkJMy5P0kIH939gwVpwrTZqSuo/PjiarSWVQxjN+8PX4nUddic3ypaffvPfDeP5fnQLPQmxY9T9na5Ni2Q9HF6g17FKAMY+bv/fNeNfNV0YuCE7/E37gj7+GM5cpVLN187KI1NUTkTnI2orX/vBL8dqdV6gETNv43N//Df7Xv15EbyhfNZvn1MmrZoRcWh1Tpn6sySxyzep44Wtfi7fsWA9YAOge+0e87v334azOPM+uwbAqeXWuyGocfT9lr12t6Vb7+WuN/dXrrkc169dl9zInnsnrb8XbXnYTrsjle12evv8qb0IA+PP4w7sO45gQgjinayv5IaLB6nUbOm1lsKNkBlkGcNZkzZ6XDABWv6YKUefaF1wVC+gPfeBD+PNzqi5dzTRfDVjQ8xrnMO2Gs3qMWSfvm4JMyhVEahS9h2ZcjhAftMLiqgDAi/fjHR/4Ih6g3QiAH3/Da/6r3HTfMefBK0fgl+pfkrHX+2smStBOEhRzOfmc9foMZu5eiGjhuD5HTAXwSD6HqqFU0I+Eu8PPPhlGaHMvtz6HsfEuGyPwTUfgNS96ge7dUeVIByNFsqNggrm/wUBZnDLOif0v6RXSZrffA7pN7N9cw3c9ei9s18Kv/sldaLQCGGmK7VM1vOklT8G2UQe5qA8jb6E6NiLKu5OnZ/DPXz2Ks0t9dAaRIh+LQ4+ygFYK1AQu+07cH2f9GooWRMSgbGhVza5OTSxZM1Kv9Mt01i1BIIpVhEZHi15aOqcYUAHM2EAKiXgA3J/GefRZAxcrGN93AFuvvxGb9+1DbWozcpYlqmHWn8wcJlGUsX9s1EruN/vPEQEgH35vICrgOM8eny0KaMatEfAlyZ5OaAIuSY0f6/dLceqho7j7s/+CxuwSQmbiUgEcxRLFVSgWMXvf3Yg7fak9Qg2AsW88vnunuHMJCKdJiryK7L/wW/WnVE9ahFJ0kqOykfuiWIkatPWVHBd/Rgq99IJlT6D6uKvxOLo+t5IYxTTGk2/ci6c/4Ubsmp4UYM5wHTm+bo/iKSqiQtgGwU9XHB59ql4RS18xjUMg9ETE0QsNiQIsOsyM92H2F1Gq1WEVy9JzYj/fLRTRXppDzq5jvhfi0OlFGf9x4vLBQIDnz993Fnd98bAcw6Ou3YGn3bQP28bK8KJQ3KC8Aa9/omLH2HNMI+kvUQFbLllIQoUX9P2B1D/5vCXCCAKAnW4fvb6HbqeLfhBJL9A11HsVyzU0+wHa/QBbahbsqIMkoeOnK/m17FlzHNiHCtIU/RAYhDk0ep7YM5eMVO6br59u4NRST+7NUtHC7U99FLaMlODajjjcDUIfPU9ZN3OPyPxaRiVybEn+p603e0BCjhUpRA4Fw0CpwH5migdOLeDUXBuGTSxgBbnQh+d56GsFvNKeaFdH6bcpAZj0+7NeisZUlOJc95C0qID3EHuXCqDVwK0QdbXblX5/5S+jAF++TvaZmqihNvCqdpbITekPaxev1chA/exrwqLsFeXPBLGHCJE8aMtGZee1mLzpFmx61GMxuXc/3GIVAQU00t9Xz4LYpstzF4mtu9wD4rCoFNs0WOdRkfhBgFfss/m8aOdTcRZl9q+Ax2sq540laGMENkbgYUbgT3/qRhRKZdTGJjA+vR1nZpdweraBpW6EwydmcLHRl6B1wyqhUinLgt9otkXlS+CDz3YU0AKa/v8BDKsg4K9q/OusQS6AzBjOAxZBh0IeL3nBs7Fr2wRcM8bW6TE4aROJtyhMHFqlcsKWTFtW5GRzREDfT7G43MFnvnA/TsznYCYBdk4U8fxn3ISKSzCIk3MMTxRyzPAl4GGogmPgwet0MDFaxPRkGfUqlakuwsjG+ZkmxrbvwuSWcQw6BH876HX76LR9LJHN04vo9SGTPiHCrjfA7MKc+M9Hfh6DPlkoBHwqsOyCLE6lsottWyexZ9c1GK3XZPEgsFobn8T09h1S0J09dQaHDx9Go7EoTBckgYBFDL0n+JbPkxGVwPcZdE4WkVKOUmlJZSYBViqds+4D2T+Z6pcFA61tL1EB61xW2V/pzGDmsBI8zZtkjhHIsdHqDPDQQ2ew0mpjbn5RACLXMTFar4uyl9YrhO4ISnKhY96Cyh9Qi0SW+7qqylSotvycBRWXCC5QqwuXtpNigSEtG2GSqdxmBaiqTFUB6XSjmNYzwoDjDcnmPwvDQkFUq8VCCaZp4Z6DR3H05AVRrdJeusBsXdsSy5o1AFgBIzxEMgllNMWSRQPpgoxmiiYFqqhFV0My2gpnDejUuYgaSJRimq8n+MXiQwP8LKCZA0wVcN4sCAB89vysWI1bFlmfOSlYqcAmqUBU4JkFSAao0l5WAF6lFBKyxeWAr37mVxu5mqAoRbsow7Ps3ez3laWygJ+mYoJabhlJvoCZ2Qa+fv8hBbLyWc5D7kUWyAJOc4Mgqmq+h7IhySyA+XlU7rJAVcdIENGSYpQ2yo5to9dj65mvow0yNyaJgKAKGKQyUwFXBM4dtyDGP7RRFkWnECWYqaLyulUhkpc8YLGnFgW9A6dYQt8P8Q///AUs930hP/D6ekEA0+EmK49+4K8qDFPOPyyAwlBAe8mnpruAy1KENkAxwiiGbRVEm8miUV4nKmoWVqGAvzykeoW52RH6fap5gampaVycWQbSAoIgh3KJdk+Q/F+y2crlkrBPO92uWBnRqol29Nww8DiMlISUBHbZhVN2kCY59DsDpAFtcyzuicRiKYxDWEaKom0oIgw3ZPGABkmojZWRN2i3Eojqv16pSURvJ3DQD0poDkysDCDzHufQHAu72EAu5nkmcAopnLIJu+gAeRtBaqIjYDHLOm5otbKbCm4+NfkUsUGGZiyKV9oeM+9W7JOFuQk84ft+Gu99yforgD/xW7+O/3FIgYa0l+FTLJs0qg55T3LwyYI2aROv8tJZzCubJlUPZ01eeX4yZat+jsSaXOYrlRkupBs+X4IfKz43Gc9UdsucIBtrbn4VIWLNqkczpvVnME9FTUsqzsAQlwiluuNGQc2oayp6sZ5XD7gCZ5Q3q1omdPNY3jMFytc9HW9/6XfjResejEsL6PfilRoAlnldxxRI1UD7Zn3celujbMi0FZnMm2RC8zy5Vokjtmr8cxxIHuCmQGUgA6FWImZsWKM8idue8Cz87vfsQ3Wj8lu3EYgvHhEA+L3HlQV0tq7InK5VoBkALByqNEVApxChtvO21zbe2q0hIwgqxRzXMc6imVuAcjXgPTv6tB/FZ+8YW7fzSM7+A57zBwexLGB1ttbrDbJW89FpJIsuGCYyrR1EEXe86c34xW1XclgxTn3lU/ipjz2IuaFm/TBQlClBLv8UNfY2rn/qnXjH83ehfiWHAWD2nk/gNR8/gdawc8cwQKXB/SzzKVP0a3YHcqmFndc/AW9+8ZPx5CvDxFfP5Pg/vAc//PmWqgs1q0xAeK04uRxQuwSwzmofmQPXAPyHH8ehn+omCFuWW3bsxQvveC5eNbn+QMoVXq5v41//JgCwJnTKSGugUy19mhkqf9RgK+tAHbcyrP6VQVnN7VS1OL+uWgbwX35YAOBh9a8c5ureRTtxDGVVZ2u5nOZQTEr28+xOYxNYtBNZNuMQAMza9oY7r4IF9OJ9eMf7hwDgN7722/g++848dCpfmf07yv35On+1khTnwlgyctn4v5YuR/9Oq+XLD405wMeoAFwnADh7f6qB63kFAn+rY+XHEoSeYyN+Q/27znfOxts93Ai86jnPkF2PAHxU56URmeirjoqMg5Iqz3G1AjKCFXrINZsYsVPc/uQDmBiv42Kjiz/48D+h0fEFNNy9pY6fefmTUDFiSuakJ1usloSsPzO7hC8fuYDD51aw3PEpnlUKRa3sFdI9gVHLUn1I3TNiz4HgqdjTate1zPkic6fKVK+KQMc1mnROJcqx2B9JaDkdw4voFkbAh25YLO5chE4FY7v2YvxRj8amvXsxNjEl+9YMNOZeUPovIv9N4AXsa1CEFIli1/cCRUync6JpI0xj1MsluIWCiHUUxWzNJVHcBrVtG9/j8MF7cPgr96C30kEa+QLSZnUnHdvOfPXLohYW4QqJyHkT7ug4RrZvlb+r/Yu2yM1UkWKFrYoZEfOs9miVNlLAffZFxVKXoJUmNWe9WjZxpDFAsFERqXk/UGZVNYBrt0/jwL6dqNK9reii6lCoZYlLW7sdYHrrhBKrsD8fRWj2fJSNFL12E9V6DeMjJThJF4ZdxLFFH3ONPq7dXEI1bsgVtkpVGYtec1lsjIujm6jRRGdmEV23gntPriDOWdg/aSPpLKE5iPF3d5/BJ79wGG7Bwc0HduGG3eprf3gAACAASURBVFuxa3MdQeihXKLltLp2g34ffZ9ChDzOL/ty7hPjDgpJgoEXwXXphGihaFkiLmJe8OJKRwDgOCBAn6LkWCjTRjqfolRwcbYZo933cf22KrrLC7CdEiquLZGSFKg4dOej+6SZhzfoI0gsnG9TwJRic8WEnQQ4eHoFRxd6CMMU5aKF737SAdSKNraO1zC71EK5UIAfeOiGVK1HoKfc6OgYVtp9xIlyHi2xh0tRkWmi4pqoFRm5xj5TDsdnV3D8dAOGQ1W0LxnOvjdAmObRGwTiREfAVYRImf2xVrtmblWZMjjbE2XPoXZx1oCxmldUH0i9l9hKS4ms+9cKDFAkBa0sX5Xy6t9hD0sJIxTpY1i5rvotqqukfq5mObqrss/Dvrc9tRWbbnoypm58Mkb27UfOLUofmO4hVOzyuigFdiI2ipG+5zl/BImK3rOZGR0S2FWgO58ZuvXxm88p/40xfZ7nizCMxBnpu20ogDcW3o0R+OYj8De/8kyUqqNIjAIOPzSDRj9FKwBOnF9Eo+vLgkEbY6oqx8fHBQSYmVsQsIPN8TAgcKkYL3ziDMtVNpc6aFwmhSgU8Jfgg2umGK25eOHzbsX05hEBgLdMVuHGCzDDBWFkccEiE4Tv32z1ZHHykzx6XoLZpQ4+99VjONV0YSUhdm2y8fynPgo2BlJceASAI2ZTqgxVWiR0AqDZ6SMJQkyMFjA9WcVYvSAFQRBYOH+xiem912HbNVPwWnMwvCbarSaazSaa3R4GfoScrdhTtJxo9Twst3voMI+TOrWcDadUxexCG3MLbUQxwRdmYxjYVCvjur3bsHPrBIqVkiyohXINk5NTmNp6DeIgwqEH7sO5Mw+hubyAOPEENOKkaJoFuK4CNaVwCnzE9JqlXTLttLXKlspgy6B1jMpAVd+JTKRrmcBK/cvJWhgzvCaGsu6V3Mu8TRkh9uy7DguNNu79+gOYnV/Cg0ePCeuwUnYwMlIXC2VOvryeBCSVOlN5PnKhEJvOWOfdaiAuWzRkyeHrCQYTAJZGjVI7830VYYAqQVusvLnos3HHIpJlpNpn8qrRiTcvVtDy2SwCc4BbKMkCVyoWhUF58P4jOHbyLPKGyrIlkFpybVGbE7wkMEfVpCrduLip8RCgR9u+Cq9Rg7ZKXaeV6aK8VaCjNCH1wkdQN/uZsLa0wpjvJzbOkt2g8pMItDIH2HYreODwcRw5egImrYppq1u0hXBBK+EsR5jgaqbyFYZXplTUSWHZU56pmKSgHGow8ecqi0QD55rdleX/qt9Xi7zKpCbYTdDOQpJ3kTOLOHvuAhbn5hEFntwDVNsqWz4Wa7T1VkWwUi7b8meqWHkcLIZo5yH3ZJrK9aC9Me+HcqksFsySQW7ZQirgn/ke2fHymFS+CgkQLkx+c25yXPkulcoouEUUy1UU+ZzRqrzoynEVbLJXFfDGQuv33/tnODvXQD9MJOc7iEKEAqYBXhyI/QzHatD35dmiOpbXM2Ruh09WbgjbycN2aE3P/GAW6Rw7lXfOAoekDtZbzPmu15hDzefFk0wW/l6pWEOrRashG1HI+7aAOApkHErlIsqVCgaDPgaeD48bHM61erMY+b5kjsS5CFbZQaFSFNCy3/aQelSKUDmdQ4e21lGAUtlCLvGBKJKCOkUAy06xaXIUts150MNIpQ7TcLDQDLEUjcHPFRGT+BJFCJk3lLeR+nkEvRzyVCGntGofoFBK4ZYs5O2C5Lj7/GyTmy4Wjhq4k0osEQA4JXODUwaZfcwJ5ryxirGaeMIr/hv+6M6t668A/u3fwM8fUrAji0oBUuVeZLZzXuYbMa8mCcN25H7lfaqU1AqoHQYStLeCuj+zal2V00NAsBAaZVPP52zV4I5zCudPzsnKV0vGRLGos1RE/USLLZey/5GXMmdaQA3FYo70OWRgCAFgzpnKyktoOIrUkiUZy0ZSqZzL1z0Vb3/pbVcFAP7Xj70XL//0RX3OmW2XVg/qTORVUFfngYvNkaDDOv3QyCNkPaCBbmGhcsoXm+w1RVQsgLoCHO1CHdc/9jb8+Sv3Y3yj+FvXEWAG8Dv/+i4FAA+pP2XNEABYg/NaBcfr4RnKwpwNLiFPkRghjY6MV7F2r9IpIEsQ4uvVnA/UH/0ifOL79l8xyLk6GN5x/Pdf+zg+Qwmw9Ff0/aZjB7jWa3f21fVnGAwGHOw68Fj85CuejluuxH45XsAn/vrv8btfmkFnCHjNnmVZkTNE7JIrqZ5teVZKN+J3f/Y5eOwVZtPGp+/C7e++H019HIp8t/Ylfbos2nlIBZy1AHIo4knPegF+6Rnb1+k6dfHRd78b79QKy+Gs5gwAHq5lsjpzeJgyQsgwcUfu26EG/+WgsXxOzsLo+Ga8/CUvwaumH4l2bF0fs//ib3apBbTSB6kgj0ztIM+k2ADo0lorz1edd4YUwMN17/CjokryTAH8H5MBnO2/hjOAV+2gH06N+TAW0OocFMVUmuM6d1FIcrohSNIuFcC/eP0VKv8vu9PiTAGsM4B/fAMA/rZ6FllaTxp5bGF00FU48hNBjCZJ3ylE+XuNtX5Acz9JcSqM0VklcKzfCXBcCALXDQUCX65a5lyRfX5P55eu36dvvNPGCDz8CLz8GU/W+J6qj1MyoAVPUVauoiA0LdmPipVsHCLfbcMc9PDUG3fi2h2TWOzFApC85yOfwexKT4DXa6fqeP1zr0Mhz36KiWKlLORLAq5hzsLXjl/EvUdn0OgGCKjGFHc57huV6xr36qyD6PCmrGcVsZ2qPOaRCkFXf2V8Dektcr+cgaGyR+Maxu+8xBqxr0NyvxfHKkJQwCVmio1jx7Ofj/EDN8LdNCERTaYAsIlW29JZiIAahRBsY7DJaKJQsKW/IXm7KYUdORQZr6W2FwpgFUJfLP0fUQxyvxzHki3LuEGCUINBD0fvvRfnHzwBv9eXTFz2SXkcEreFFHMP3Cf1MH/O46azYGlyM6yRugLc9P4zi3ERl63VtVxH2mW5wJq8LT1QIZqq/qb8nQcvpHNF8Ja+o/RZtVAlB9TsPB5/YA/27dwurpfsb1ZcA6OFPPrtJjZtHmfyLEbHR8QSudFYQb1SRq/XQSHpwG+3Ua1VBOCkkMquT+LQxQFa/Qg3bHZhdC7AckpwKlUMVhbhd5ow3TIKI+Pw+z30lxYwKIzia6dbiBIDN07Z8JqLQkD41N1n8C/3n8HkWBXPftxe7N4+Lb3PXt9HvepioR1Ju4OW5gTtNo2P4djMMroeralzuHZqBBcWVoT4zWvH6543UiytdESh67JvwvjESMcnSuOE9wMlogXMd0JUSjZqVowkCET1y/tCcpPpBuMoB81up41c3sJSkMNcN8JU1UYJPg6fbeJ4ow8vTFEt2HjRLXtRKBQwXi/h/jNL2DxaExHFfI8ANPs3hkRMErycbfQkJnKyaqFmQzKt6XrnxwkG/UBEU61+D51WgNOLLYzUR5CGfYS+hyCkqj2SPFteMwrshGigFcBqv6eQYSHBSz73mjiARH+1Z1PjtvpcZj04ii3EhVE5rGYtK401q/5SZtWebfx0njd7TJm4S/2+Um+rvVOGOawRqTNbcXtqJyaeejs2PfaJKNbHpU/Pa04Fr8vjpxteTHW2gTQMZR5j71UERbSe5gwYKzUwxT4KHFbKfN9XVtHSSyBpoNtDr99V9u10UHRoK73amt9YgjZGYGMELh+Bu//k1UjyDmaWuvj83UfQCgzMLnfRHoSipKUa6ppdu0St0x+Ewsw5ffa8LFSBr7zZM1WkrHU651BsBUSoRNsOMjhSuFZO2DCbRkq4/TnPxORYBY4ZCRBs+udhxUtK4p/nBoPKuhQrzQFyOUtAwW6Yx7mlAT7zlWM4t5TASXPYNeHi2bfsgZnSKiCW40tyiaj+uAWi4pIB8AOt+GKw/Ui1pHMUTZh2BQvLXRy4+Qmo1ssIOwvIDZbge130+310mW/Q6yNKc+gFCTpegpVugJWOj75HFZkL2y4KKLzY7KLrsSFviiU0JyZmEtRKFqY3j2H3ru2YnJxApVJDqcjjGMHmqWnJ5uh0Ojhx4hhOnzuFgd9HGAUwIi5eKvOU35JNyoa/DornJMufUdlIuxbm3IpNhHQfWKSsAcC0fOZSIhnNEUH5SKlqDWZwRPQARwQX5y+uYHa+hcZKGyvNZfR7LVgGUCk6okgUsHlV5akWVQEaNeis7L5VE19yJ/W/K68Y1T0UkwidlSHHmgHHcnOqzEyNmcgiplR1ZEiK1lM+T+yks5xZwWJzokTlWBAAdiwX99z/IB48cUYUk67jSr5FpeDCpp2IoSy3hRElCjylWFRvKneyVv+ohZILrToFrewj+CpFn1qMs8aTAoAzJTTBUaXuk2PWCzbBZ4I/tD7N523YhRIeOjODr99/BDmD4JMB2+YxOyhIdrEpBbrY88gxq6JcQe8p0swXTjOwMpVV1kgabpApNqI6HrWA60abtlLlPzO3WaxWFRaOJMfCmbbuZLFRTU8bHBY0fZVd0evJPcRj5H3Ksds0vkkANAKXJCqQkaia+amQRsiEoy2PuDaTTe44CiAgQ4+qaH3f04qc6mAq6MlepSLYtmnpXZBCjmCx6xIIViQIgqBUCBP0V3AbNw15ed7FJp35LTkL7/z9P8ZDF+bRDSKstJpiJ8Kii8+JRGAw05ZZ5GkqeTGWbSolfqhIL0lCy2JVqHC8+AhFIe19FBtOWScJyimZxGQ+1kquWDAre2AemSKPJDlbWLiWY2DgteX9ZROTpqKKJiPQYTFDhnDMz6G/MjcFMVIjgVumstlR819nADvngERigos9ry+gZqmURxoPhLlb4GYypgWQgbGxEbkuYZLCKVaRM1x0fAOLno1BkhPlb95lwWzIZyM0YIQ5UCYceV0g6qHskq1pIDQceHCQ2BUM4rzYQDNzh9eaLE+CeGESqhxhkjhI5uAaI67aqgHMcv8Jr/iJqwMA/8478BYNAPMCmNxbRbTy4QgpprGwfgWoMpRyXAgiKrM35mKSgb2Zgl6DtpmiV236UuUmoLNQ1cZezyckYWgLZ1EMZ9U3N9mGyiniWksHBHlIMzUaj0k3ycViWvMuMxB4ddMpG2GljsoyUhSDWwFpiqmt7HV5XUoHnoa3f89VAoA/+h684tPzq0pksQHWOfQZlTlbN4TYI1b8CugWJrQcNuc5lYnE/4sdmR5XAeiUV7/OJlVz7ej+Z+BdP/wMPHXdMmM36sZsBKgA/u1P/h3erS2gZZO5CuQq5RvvaUk80g2RwFBAhlK80zVErflSJUh9kOXeqvUsY9JnG12uoZXd34Xf+8Gn4ArdltcuZNrGXR//CP7nVxZB7o76WqtZFCVMMe6z9TJzWFH1VQ1Pu+35+J+37sDoldwezXvxY7/9GdxLxtuQzXFmqa1GQw1ydpiyemvwV939VXz/m1+HN22+kgOhxcMRvPltf4OvxpnVmK5rhoDgVWBrSFErKkWpg6q4/ZXfj1+4rnCFB6J/vX8Kv/Wej+GjC9r9QDc3ZO7TcRDDY3HpKF16CEOXWI2jZsXrhVhNtZmjA//ZGMVz77gTb7l5fH2JSOszMt/m76IA4HfddQTHpaRey/3MrsHlJ6gUDio+RT0Oei3QLZ6sfM0aYHpaUhbKaQrn2jvw4ZfvxZVwNb5h0ON5fEhnAGcq5cwG7xLqhDQe1xp133Bu+r5TxE2tHpacX20Bre/NbAKQd8oZuOHO1+KXD6w3AHwffvMvv4gHtAzzTW/40W/ze+076/DHDGX9XFknVe7w6C3GCWaGsnFJwN5hGeBnrofWmNsLqovnI50ZeBUuHbORxRZaK4J5DvziDMQMYmYbr9UDV+EANt5yYwSGRuBFT7pZ/iYAokQFKIK++Jdlax77GQRQ2eMKekhbK9g3UcOTb9qD1oD9H2D/RAFvf9+ncXpeuYtdt3UEP3bbdXDYMzQScT6jgKXZZ0/XxczCEr52+AwWmp6oYyViTPeVFNFO7akY5cZehogBxJraEDAme+IJUCrBgKJwCSFZW7Ly0SJJV8p9XUPSeSukfesqAEwnyRzyW67Do1/zeuQdCohUHqvqJKm9ruQiZ59j5FQ0GZW+JJSzk0LbPKTw/FD6ZuxvsE9GNzdxrDOUIIfxWiEdK0MqkQNRtRLInTlzCsfuvRfNixclk5UOZdKn5MxguUhXGlg5c1YWZwGfucd3XFS2bgd4HIzv4/5dx5CpVqG2xOVaTgCSfZCM+CqOSEr8IgLdVPXRFXKtrWt1XcQxEFI55UaGgf1bJ3DLjXvwuOt3i8Pl2bmmnPM1k2XpDS8urAhw2+p4qJQKGBkp4/zFeeyenoATdZGEPRHUYNAV5SXzjAkAL8dlnJ7vY6JuY8rxkA/6cCojcn07zQYK1THE4QCNixeRtys4vjjAicU+to+VsNXuo7XUwOxyH/9w3wzuPrWEAzs3485b9mLX1s1oM484ieHHKRpd1f8KQh9VK4e9O7ZgubWMk7M9AYinq7bgEReXuxLjFsa89jHSYCAAIDu1lsSRQfKefdoEM0+afWSKTIwC5nsRbGb+2insxJdtJ10gmbRMoJUiHIpY2EtcGCRYaPsYLTmo5gOcm2/j+NIAvSBFvWDjB59zPUaqRQEVqTBmH5x21XNNDy57ymUX12ypY7JaRG/gYW65hwI/203RaHax2KHyWmXZEvi2cjGKhoX7zzOesIiSk6LZHGDgKzICnf4oZFMOb5nrmW5LZ/1wPgvSA1crr+r7a8fVVSW6Aml1uSwbSb4uI8WqnyvQNuthZx2ujPkrcWEEo2l5LqCztoXWv7O6l9Jkh0wRzFs/zhko7LoBm255HorT18CiIE/cHVXUItdednYKllLxM3qO81AQ+Oq1OvtIbKxlhWb/M0HC6M1uF97Agz8YSEQfxX29ThuUX9fqNUyMj6FSqWwAwBur7cYIfKsRmPvC2zGzsIL7jp3DZ790P+ZXPPTDnMpniGNcd/0B7Nq9C1/92teQGq5YfJ5+6DR63R6SiJCZTEOqoawfU/kzcxL8GI5F1lgM1wEKZopKwcK2yU249Wm3YKTqwsqHmJocgeGfg5M0ZJHPGQRx2QQ30WnS3iOC7TpoxzmcXArxma+cwOJyAjvOY3rEwnc9fgoWPBjM4UyZzam96kNa1RowXBM0amDeQaVUFKCo1x6I6jXN2RK+vuu6A9izdxfajRkYSQuJ+PL30em00Wx14EcpGu0BljsBltoBFlf6ki9adusYDBK0ej6inCnj0/VDLC4uK5vjmAt7JFYV9bKDfbu24fr9+1EulOFaDurVOjZNbMbkli0wSiWcPHUSBx+4H01absQegkFHlDUEa6hqJRhGhh4tuLmQBQGZT4YCCgU0ZGFEAIOLBxdaWpaQMcfcCVrM5AVsyotgO6CcDEESIDELaPVz+NRdX0anxyKHhR3V3T2UbAMjlZIAqwTCCPQpAFOpRRVYqu4y3cNYtSXO7r3L1RnZ72lC09AtqhhMGZCiABD9OZniRTItFTAsC1+WPWvmUHALKJWKKJUruOf+E7j/yEPymoJlo1RwUC0WVCEt+bJkDGYqXSpDJehAHQsXX2HdUWCsgNfsmCXvhCw0sXTOgKu1Bo/8Sat/1YCo3BSuZ1IA6OOVXFDaFLtFLDbauO/QUfS9QM6HRXfRtcVupGir7AouiJKnTPUvmVwcpzyLR5FcK3CEwCDFhLrBLuzH4W89Xor+pWyHROGMHHq9vhQDozXe07T4hNgOMZ+C58DMENr3cEGu1mrodnuijuQLlxYb0rBi5jWL/FqtJuCszAMhbZBtZS1NG2jamds2TNcVcJhFGBmMpVJFf5dQLJUE5OXPpbhPVZEvuSwhGZ+K/cfCV9TCtBTWWWssWDiGBm1DQCIJCy/aD5EWYaHTi/B77/lTUQC3PR+tTltuQ4L3nGv4ZyrvacVMMsnE5k0olApotlfQ7Q7knFmQB/5Ajr9oFyT71/cIDKssa9s24TAbV/IsfbGF2TRSRaVQgNf3sLzcgmEVxTGBz7Lp2IjSASxHsfRyZOMaFpYay8inOcmyUbihCo8VVamwRxNYLp9HbRsVRrDy3DDyfGP0Q08QGduKUSVQbLvwaH2dpHBNF1u3bkOr3Uc3SBAaBfiwkJiOzG09WmFra2RhIAt9LwG8UApwMw6QBj3wt6gEH+RsNGiJn3MBh9bSrsxNJBAkBm3d6aDA+5tsV5XfLWBRohTFyqnYxBNfeTUA4CY+8Tu/iZ97IFzNRRHGrWYPCreS7GACwjL3rWVTy1/sPHK0DtDEFb6WzglyJ8gzzmx4xTjmaxxhG6jskkzFKOxobZUjqyZvtFBZSomylWxjAYFpuc2fZXORKv7FWlcDL5nllqiSs6xhWqSLqpnqRcUC5dohc4CeLyRfRoNaAgBfzwzg514VBfDnP0IL6HlReHNMPCL9Gct0KCdWQGC1O1GbZIUcqm/9JUCYBtdlnRGwTmcea9BRVM7OZvzom16H/2cjsPOqFL7MAP7tv/47vOt4oDZX2vZZmljZPaeujvp3sfqOpZ5jfIPAqrrBkU9oY89nTcGcmfGzNIt0XSFEJSMPd/IAfvzO2/DDe9cLwklw/uufxk9/8Os4RsBzSJ2XKUKzx294IDN791x+E17xQ6/Cz+y/MrCze+hjeP4HTkj2GR+BbL3WOvhsuteweFZj6TU9I2/Bwa2vfB1+7YYrHJu0gff/2fvxuyd9DYheBloNPY9Se0nWU5YxzhptFD/whh/G66fW59ZrnPgSfu3/fAFfbKoGhXKC0Q0MybvKiISP/PMusfDX55ORFrI6iedU3/NsvOvVN2H6kb/1xisf8QgoAPiP/v4ITuh7OHvmHk7FrfYV6l4UDtZw02qIiDBc5/K1XOcy1yFn/wvx0asAAH/wAx/C+7RCXY49awBfpvbNMquH55nsXLPYluzvmVJFtiF6DlV/1ushPyeXx413/Ah+5SoAwO/4wOfxQKTG/E1veN0jvqobL/y/OwKFnLJ+5vd6fzEz8aEgBm2aM7oGG7hTpoFpM6M3XPmnEoA9EyaS0Xg1v6gEJnDt5HICli/HCc6FG9bPV3PMN977G0fgzic8RkA9EUZIlJDKhlVkIM1OSFWPquwayLWWYfoBbto3hW2bR2FbLkaKOTjxAP/vx76Kk7Oql/GYXRN4zbP2MyQLpZFNOLsUoJsC48UcTK+HxaUV3Hu6gbONPnxfqU9Fdadju1iTE4tmr5S9R4p42M8UAFirXdXiRJBJgZ+qE8YtrXIfFBcdaUZRNavc1diTYDYsQeeAPUn2MSkumL4BB37wtUBAV8W132UvROKB9brKBhpBJPZX2P9hD481AUUAzBOlQ6NrmuIoyMOho5rUqFGCJAwRxL70TigsMBw2W0zJWj5xz9dw5tAD8NkLCgNEIaOh1N7ZLpawfPIogibBdRUfJWKFQgEjO3Zo4FERrDNlZBbBxH6QqHgzMEviCQlUqj09HSCVCxn7AFr9q/ja8neVeKEsoGM/hJ3P41lPejSe9aTrcMO11yDwA5yamcdYrY7p0SLOza6g0RmIIIm/NzVWx9SmMuYWmpisOag5ykXO5K6s1wYiijgi5NwqOrka7ju1hFLRxg3TVVhhC3apgmZSwqmZJZimg61uF635C8g743io0cfhcw1srhewf8KB11zC7IqHT95zHgfPNHDjri143uN3Y/OmOhr9AHk6z0URzi4NkObYw07hUsm8d1KcRr989CJqRQe7xx0BpY/PtOAnFEWE8PpdlB1DbMM5chWHavKATXC5/jwHAsr8N7tQxpH5ngzwtZuriPtt6R06xQouLvfR9SNU7BRVR+0/O3T19GIEXohqwcTAD3FiroOeH8vx3PmkHSKAogBnABeLnYH0dIIwxSCIMFIvY9NoFaMlW5xFz8+1cHpmCQWLxAMDra6PjhfLc8EWUsliHJsjCuBms42x8VE4cYq5VhdeEMk58v/izClTgAJppUWSgb7SF6cyWu0U+QwaEluoifPaqjmriVV9rXKEs1o7u1/V39ccpfiRyiJadVoEP6AzgcQ+GqrflCHEWlijXqnuf+2xJ9fY3robhT03whmdglEsS0yjSVt5cbxTrphU/xJTYI9KAdmsbyncMeTfOD3S9ZG5wrzf6X64vLyCdqeN2PfEpp7ioPpIHeVaHfV6VZw+iwU6UmYE6o3VZ2MENkbgG0agcfBdODfXwL9+9QH87We/DC+2MYiU2m///v247sB+AVj+8Z8+Kz75qWnjwrkZAYAJ/qosCG1fSWVS1pCOE7EMYZapYxFwi1BxqYTdhK2T47j5xutRKVFhFWFqYgRmOAM7WpaMBeRDsQpljmSPALAXwXJtdNI8TiwE+Kd7zmK+kcJJLGwft/HMJ25BxUlgGZZYsYYpM3PZfM+jUizBKnC1pRKPtrPKS77T7iJNOHEUMQgjVMbGcOD66zBoLwL+sqhjqcSjMnd2YQlRaiJMTDR7MZq9RBhNnT7fx0O3HyExXQxSB70oJ4uZ2IbSZpl2zrEHM/YlE4CMrFKhhH2792DPrl2olMsC7hSLZUxt24bJbVvhxyGOHjmCQ0cOY9DvSlGUjz24BgFtKkDzcF0WMAW5Vr0BPy8Wlh6VwMy65XlyQVCLB4ENpU4UZo4UIbxuzCQI4dEa1ihhtjHA39z1JQw8Ze9tGlSTDTBSKaBOK90iVZemKDs5f2fNjIxFpJRAajEimiP/118PDwBnLQ71ouE9n7J/yxrJlwLAsvwIQKOyVqUA1YAfj43KUAKRh4+dw8EHjktRSwBY8iSoJnUtVciS2ZgVZqKklZO6hOmkjksVstnZCGCh80CzRmhmYacWLwUArxXy2lZZA8D8TAGEZWUz5VnzggRHT5zB+ZmLusA1RPnrWhYKFlXAVAArxpc0jHix9bEKQ5LsTa2OU4CuWqwlVoFWNhos94dUq7QapnKWx0zlNPMTqHofGxmTQXQNbwAAIABJREFU/7NQL9QraHc72g7IltxrAqpUvYZ8Vmn1LpnBZHfZYlvM4ti2HAFRWZjLd4HAPAHekiixCRjahmKYEqiVOyfVJBKtsuZmgRYfVB0neUPA5yimnbzOtsgBBccR0JBAHjNgfM/HwOuj2VpGd9ATG2dmKZMturLSwbHjZ/DQ2Vks9wMstlgMhiiUCxpw4m1LggRtgmIEzKew8iiUaDctFFghRvS7qmimGoUAcMEuIPAiDHq0b1dNStqL0wabGxRIDjCweWJUbGs4dxYLFTRbfB9d7ROMqzKHO5D3puUMn8FOh/NUKmNJAJbAPNm3tunI98DrwhIrakMKQloNW7QWz1N5S0eGRCytyyVXWeuTUqmtWmmXXSuPCEtxhYEmbg2JXYJZrMpY0/aZynpeHz5fdHtI/BC5KBAWI+ejfBzAFTt4G93YxGI/Rj9RFtDMQ6c1N4tFj6w/KsHJ0CS1h4piscnWmTfcI4kK1MQTX/4TeO9VsID+P7/1G/hZDQCvElCyCUqzbyXvRDJ2M6WRtmDkGFh87kwkZl4UugGtoORhox09M1DJ8FWbRiFXDLOB9bzAprQwpiXHlkgvGbjKelrAYz7fQrfWalghamgNoAZFM+sdKfW53opdPeek3Fo2ppxPijyV/HqjQPAtayjLe1AFccPT8darpAD+3Efeg1d+mrEOik0e5AX+XrWxzFRSsqHQrgkC4mYqqMuqldV1RgMCqxZEtOMSAloRt7zgZXj37bsxslHrXZURIAD8zk/ehT86Higr5wxE0xtArpPMCFPWDpmFq1LQE9hV3Pa8ENBoo0WFgFK0seEiRutgPrUChTNmM/9fwqNu+V78xYu3rpu1ZTTzJbzu9z+He6K1TbEcimaxZdvc7D5dJbsxpgRb8LNveTVeeUU3WoyDf/tevPZfllYzQ4XEpa1w1bgo9cSagjXLGR/ayKc2Hn/b9+K3nj51hQrHBGcO/iN+8eNfxwnxns1IFxroHyKSrQLUGoyT11rX4H/83Mtwe3E9br0AX/zUh/FLX55DT3+GEPH0+CjY+RtBgmGA7eGO4nIraBliTSDJWPAY24+ffvnzcMfm9QdS1mNkvv3fQwPAdx3G8csu4fA+4fJrKdcns0TUMSWXrwmXEDlEYaDuEufaO/Hhl+25wufjspGP5/HBD3wQf3ZWN92GzmWVRKKJEsMqi6xuH94bDb+zzJBaATw8PNm9q5p6Bh51x9VQAB/Er//553AoUXuWH3/j67/9b7fvkDOYNJX6l0Dwen9djBJR5nqXAbPjRl5soJkHvB5ffP+jfozBVQaAeazcmmVjFVCRlrlCrMeJbLzHxgg8ghF40eNvVLEoGqhQ/TOdtSmFYA65OEXBtST7N1lewo6JUTz2um3YXDVhJD5Mu4jZpoe/+vS9eGi2KYDizXsn8apbroFTLaOJOg6fWsSIC+yoAzlvgF6Yw8FzDTx4oYEBb372uHRvSUQGplKzknzOflkGABP8FSc63dsTArd2psvqZAJ7gY76kv4wrVyFLE2LaAWssnfEiCg6j1FcY0xeiwPf92qkIbN3PVHGqp4V1cfKjYsOYgbVtpatBCACABNAYk9SOVpRuGQkKg+WoCqtn9nHpYiHoFOpzP5TCYxQEHcyI4eF82dx8stfQfPiBcQeI74CQWD5eQSeaJN84b77kDIKMAcEAfsiJsxKBSNbp1WvWax1tcNVtqcRu2hNa9XGghQ/yOvzaidEkjhJ2+wAKNGGwv3l2BMSuhOEfgB/wNzbAK5p46br9+GO256Cqcmq5Dm3+wFGygU8/oZrcOKhGQE4KRSqVVxRrnpeD/1BipGKA8cI0Gr1ULEMlFzAZf+300JqlTDTBhZaA+zbPoFxM0CO8WJj0/jC0QYWlgdC9r9pdx12bwFh30c/Z+O+mYFYce/bZKOU9tDoRvjMoVncfWIOtUoBj9kzhTLBuXIJeZKTRktoBha6g0DsnBfbHTzrsbtw7MwcTsz3kKZ5TFZM7J4s4dTFRVGoFxxbxsaxgHaXebm+7BMp+TCo9DZNWIgQ+wPpdTMa7uyyJwDztVvqSLwOHDuPvFMSgsTygFnSCSZKJqpGir4/gJfm0R7wZqbYJMaZuRXJ42Wu8q0378EgjFFwXXiDQOLCikaqenRpDqWyI1F+jLgcr9oiBjt8ZhG+H8DJp6gVLPSDCF6QomCxR089gYFzC8tiY7w8CLFnYhTdMEa7O0C376Pnh/BJWpBYRO2MlTnJZO5P0k9W8WDKiXINAM6mHrFqz6zFVwkl+l8FJFa1q0DAulYV8dMQsMu2VEyFOsdbeso6Ezg7rqF5ToHDqubmM+Ju3wNzYpv0A81yTfq4jrg4WtIf55gyDo9CI851vJZsv1kO4xhzImrj8503LBG8NRoN9LtdEf645ZK4thYKjvydZBUSI+lCSZEQeXAbAPAjWIQ2XvKdOwInP///4fDx0/ibT38ep2dWEMJF3i5i4AWY2DSO/fv3CQj6la/dLVagXd8TtR+b3cL4oqgnq16GWMqckIpUo5ostCOMjVawabSG0VoF9VIBe3ftEEWaZSTYOjWKfDAPJ24iF0XI5SOkRgo/zqG51KfEURghK2GE08spvvDARSz1TJhhgp3jNr77KdtQtQIBPkThCl/lZpg2TNrs8hhEHarYbFxUadcaBAR0TLQ6PtzKKG563M3orVyEEc0CKYEYqgcTrLR68KMc+kFeLFTmGn1cmG9iuU0wLEXOLsoCGtlVtHxIjgLBtZjgTEKbiwRlk4AAm/3K3pJjNj4+hl07dmJ6egtq1Spc20WlWsHk1GZUR0bR7A1w9NhRnD99ErHXkbB4JIG08al+ctwiTLck1s5c7LjgsClLdSsVwSXXEZacKFmobmPxQQUlbY7CzDo4RpxPMYjyOPbQPO4+eAphQgtgXrcYgd/CSNmWAoPAnVhRi71t1pwVOZmycVu1MFQenauFrLaLGG4oZn9WRMesmfmNm0il+Bj6ubaaFi2RqCR1U3BVdekIyEgg8qFzC/jS1w7JsRUdpaatFLn4mGL/TPWvgORaEccVI8ukVI3GtSaoQNEamFhl5YsKOcvmVNmU8sUFV9tDK+Yff1eNGd+DAJECnkViK2Y3VK6fn5nHyVOn5fcJbBP0FTajZYrlDRc0AtwspBR4rMaNxbpY1RLsIbBkkOQQqcxhKkHlmcrLotv1+gIwOY6LXr8vwC/VogT8CDJS1UvAlmQBlqiFYlnuBX4G83jzPA6L6lYCu0VR6Cr1Lq2a+W+GFCXKnke19wWAzhNEXANuxU6Txa+2Q9Z7HbVZEEUvLXpCKfaYz8uCqNvvixqZGRJyjmJHPcBKo4ledyDFFEHsKPIRRh6ChACugZ27duLafdciTQ0sLDZx7wNHcWGhiU6QSDaHQSW4aSAKlDUNj5UsT9oFEQAuVYooFB14IYvPUBhxysY5ErKBbdiiACa4ynuNd5FDxT7HSpTTBmo1qudzaLWbcg15zX3SVdO8PLdy25i0Z1I2gKLyzuUx6KtcZBY4ypqb783n2hJiTLffkSxiw1RWqnaeOeu2uAUI59YAel5PriXnKtoekW1HS3T+Y60yiiAysNyNEBtlBHlXLI8UL4K23nxONJOWzFex4ImQY26MmajzNAtI4WKlH4mVjp9YSKWQzgnz0mJGc8ElNi3M39TUdki5nFxbbgjFblnICAae+OI34b23T6+v9Wa6go//5q/hLYdUtlFmVSMW7RnQIVMYlf+pUtLq6lEsm4WtyGtkIUc5t20iIQtU8oB4zfOyWRZnJ20Dntm4ZnajorwlkC5Zfgq0JEicFc2SMarzz2Re04SUjAm+2gBWhE0NpinwVPJvh5RSik1Oe+0Ehrb+EbWy/l1Rz1L98Khn4K0vfS5euHW9wQ4Pn/voe8UCWrILc7ybYjlOxY5eA5f41wwApvpXrJ61yne4Msua6vKsDAMASQqLKnOM42f+10/gpzaCf69aQRtfPITf/ORd+OPjdDvgHKiBWk1UyMgNyiJO3dtc79SGXa0p8h/32tysazKE5F1xxpImbFYPqBy07Hrn6k/HP/3i0zC5Xmc3eBA/+aufxD8HCshW1uhrqleBo/UDkwGP6jRjwNyFP3zrK/GUK+l7R4v4yAc/jLff39aKW9X9ufxJFABY22mrOUWzpFeb5Hlcc+Mz8UsveSyuOBJ05T78zO/9Pb6gIp7Vl879zeqkDCgVy8KhRn2y5al4/xufiJ1XMiarH9rAH/7Wn+L9rbX5OZsT+PlUlT/SL02iV8S87JSy+0pKVUVKydjy9rV34pOvWme74Ed6sN8Rr3sYAHiV8KnXMXkUhp6EzP2HjVH9nGbPqjj1DD23a7ct942qnnL23YEPXQUA+K/e/1d431ndzB1+ZPQ9lUXEZADw6ly26nKwNues3ZxDG+rh99R7JfUeBm6847X4pfVWAC8cxNv//F8EAGb9sQEAf3s8kFSxEvylqnW9v7pJKvbIVP9e/lXK58QGurpOltPEos6HMRZ0BMh6n8vDvd9Gk/g/YpQ3PuPhRuDFj7tR1i7lgqQibbJ+mKxputfmkPg+6GHHqIun3rANkwVDHOLaaR5HZwey777n/qNiB0wRzRMPTOOlT9mDbr6AhXaCSjGHGjz6LSPJOeiEMU7ONHD89Ay6HvfgiliYga4iXpBil+IAU9nuMu6KCmFN1hXavha30iFP+zKpfb7YQLNXoGpEKoKFv0zOsyiEEwF+CQyzB5NUt+LAq14tVrD5xBORDvtD7FVKLJjrCPkaJmPuTOnLMPKNgHLRpYOcq12uEpSp7I1jeJKryn5Qirxpwyq4cHVsGI+Ve05m/5689yDOHzqCuN9BNOgjCiIFOBOwzttw4x7mjx5HSrky9zGMz6OgZGISTr2indj02fNaCjFWgcJichsrcFdGSMS8dAlT2aYcH1H3ardBdf0p1gkR9AN4XVpW670W3ahtEwf278OTH/9oTIyW4dPG2LIwWjLxtJv34vzMMvr9AbrdpvR/9+zZJa5rvc4AD506h2q1Jr0Z3lqbKozz8lCxY3iRgYfm+kjyJq7fUYXrL8MujSAojuEL913AwI/hDTp47K5R2IMlRMxfdcs4eHpZcm5v2jUJFx6WWz2cW/FxYn4g19XJ+SKE2rt1E6qVsoCbzLlle4X9tTjJY2ykimrFwaHTy+gFIeolB4/bNYFzi8u4uDKglaj0gCX/maQdy8Ryt4+lZgeVQknu34qbg5UEouamVnWQmJjvxqjbwNZRZsEGEg/JiLK5VoDOwMd42cI4M5N53ZFHZ8DfY48yxoXFFjw/QLVUwK2P24dzC22Mj42i11hAnM9h95ZNcj07XoRirSbX2cyZcPKMW3PQ8SPMLnTQ7vawuaLk3q3OAAmBSSeP0AsQJsQkHFxYbMAyi3I9BwMfza6HziBAz4+EICF7U7k/aIW+ptblHSUxXxKcxn9VdfAqKTsTCOlowOF+tuofZT8Zqrk1eSFzZRPHOGYR0zxbeu2K0EGSdtbX4jOROXZKhSB7ebYXHZR3H4Czaav0l3MiAGEsIoVbjARkZKAFu+gIsYMYhu26gt3wQrNfLT16CqCIdTjKeTSNYhU1SPEQ1cPEfWLiHrb09Ql48NrxGdxY2zfW3Y0R+BYj8Kn3/QI++7kv4dCJs4iNCrzYgGUXRXnGYHI+aFTQLTaWYBYL6Ic+uh1mB/AZNWVh4wPJr2yzy4dW7IjtFGae1qMFTE6MoFYuiv1trVTGrh3bUS5SIQdsmaxjsHwKxVwPJUrl8iEi0AohRXvZQ0qr48hHN8nhfDuPLx6ew2IvD8OPcO1UES9+zl6MuCw2lEIvZzHbNpsWFX+G/W7L0otI3kQ+Z8MPDPT7wOlzS5jcuhuPvvnx6DXOIRecoZGJ8puHgZX2AH6UR9fP4dxcC6fOL2F2sQ0/IWslD7dcwzX7bsBMo4/ZlT4Wmx353XjQRiEXoWrFyAXMXohg2EXxrmdxxAmqXCph2/Q0tm/bii2bJlaBysmpKUxs3cZAVpw5fQrHHzyCbmtFFMFpEso5cZylKBMGjYOYKmUqyph3nELUlSwSCUSxFknSSL6pqiRk4YchoiSEXSqJpfWX73kQM/PMWbA0+y9CHHQkw3isooonAU/JyMm6+Jkt6VqMl16IlEJ3mJEvzLahTaRq3FzeALm0qcj7SgBgvfdUFoyqQbKqhtXNUYKUtMcuVcqirJ5d7uGLX7lfxplFYslVGaw2GWPyWlpl6yxhg9mwSnWs17Ch5XFNtZexHBWfUQHAKv9E/4sw9xXApZREGiDn68SyULnBqExhNnbJdKK1cR6NZhsnHzqDKI4UAEwbYZPAryp8xOrCpmKWNtCKMcUCmJ/FIlCxDSHsP7IUJVuXtivahoZWyz7DakmOYIEbMbu1CNt25bowh5e2wwR6CcYVbBdF00GxWIRbUBm8hVIRLjOWWWTLuasFnQVsElF5T5JDvJpTTTVllp2YgetUEIfMiI1p4xIhDAPJZWGWR+ATZB2g3+vC9zz0+1202m3ZKPCcSEap1qqYnNgsDcL+wENjaUUAYFqECOBoUUUJycVlZjCJFrv37BEFchQbaHY8fPxvP41zc0sq51zuS30DU4Ws1RcB7YqpcjXJgiX4nZOs3zjgdSSJxJPrWXSL4oUgCnva6SSxAsOpjE15zUzYBQOGDQyCgbIItgsCJovbkQCMZMyREctrbwq7kOcbSfGfqELJtuTWr1TLcCwHnSYzyjtwClSRi9QbTt5A0SlILgZZdHbBQqvbQm+QwKclvmOiUGLeMskEzC8ZBfIlLCz7GCSOgLdk6ZWLrthHcf426YYw6Ilij/cw3RGMfCzcBVpPJyghiG0EqQUvYiEdCluPzwaBct7LxXJZFOJ8NnzaLLOINPKI+MyxKOS8z2fDsHHLi9+I99y25SoAwG/Fzx8GLILjqcr7lbxn/cxnWIZYRonNtwJkuOFT94d65iVnWp5DguzaZlKjC3wP3tMEcMUeSxtjCbCpLSn5zK7avcqzqeYdKa65edQ2zlK8ZnMJJ1za/fBYeWzaKlndqzlRe3NTLT/PiFgk8RBo1gQcHb0qc0SWBV591K1428ufhzuvEgBMC2gBWAgAs3k/tClRG2Xx/VabEX1OkmesbemHS5fLAeDsvZRiqoQnPud78Rcv3IUrM+X995SLCbx+TyycFpcbOD7TwMWeh57OUVy7v9aydjKDJUVEUPdZplaTv2rykSLwqr8pJXW2LOkN2Oq6qMaPbxZ4PSwXt+ElT7gZz5pe34YwAeB3/PXf4o+PqfUlm9OzZyWrA2Xt18SwzJmCDRUBgDXTWABgzXiXpof8pxTAakJUd2oG8OTqN+EPfu5OPJPclXX5msc7f/VP8L4Vlbc5rLAT5W2mbtXgoAKBeQ4OHv2U2/EHL7wWlSs4juji1/GOj/8LPnZusHq9eT+oK7aGVqoMdTUWw/dGlu+k7o8x/MiP/xBeM3WF6Gt8Br/yqx/CXWTDD5Mw9NuKy0B2KFl2lDysVTzx1tvwK8+8BusSvd07hJ98x134mjjVZC4s6kzVnDf8tHzri5A13oSAo79k3s+enaw5B8DedB3e8P0vwEvGruDC/jt/NYkDtNtdNHpdzC0u4tRyDx022oaICXJN9HGvzoc6X0/cFR6xEu/fuE9SkstibNlzA17wmK1XlnP9DeNxGQCcuQhcduyXNMKzMdAKYJlnVvPN9Lx62e+LEkHvDVwqgK+GBfT7lQL44Ubzm9k+q+le/UZ2DpcO0aXxB8P3bPa7Vw0AXlQK4Ae0Lf6b3/Rj/867eePX/qNGgJzRSSOPLaYhqtb1/jr9LbJx+Xn8XH7+en02s4YJOG9k8a73ldx4v/9sI3D7Yw4oFZ8sVAoIpHqN3shUi5LMTkC3kM9jS83BrTdfgz3jZTjsWxXLOHKxh1aQYLxSxD9/5QEcPHZBCMZPefROXL9rSnpIIyUbFZN9mBi92MRMwxN1axJ6OHthAecW25KzKrbG2p0uE3BkaxhJ8hQkMEdXeQcmArxkFbGQ1glE5RlrRlvnRJy06Nghe2IBstR+NqQ6mJAce5VJDn4SIyqOYf/LXocwpeMhieYhQp/AH5XJZF5TyMMeiq3iwyhiKLjiDElAlYIEgrwme7zsA/seWq0WaqMjEieW2VITQKILmZG3EYU+Zs+cxrlDR9BbagAB80QHCEPmBytXOqdcQffMcXSXlkWRGyaBsmV2XIxsv0ZUxyJsYF0ifT3G/nF0VF9JajQ5d01Y5H6fggipaSkEYu3CfNwQBjvYSSp9d6qQY1rS+xQhUTWUvX8eT3/mrXjBHd+NgpFgsDKPipNi60QFRQM4P9dDLg1huo6AkX5qol4rC0C8OLeEnuejWK+j0w/EMjrtLiEYdGGVq2h2E/S6HqbGCijkaZcdwxmZwqkLLYmoq1RLKOQ82EmMcrUgIrH5pRUUHQflYgErrTb8OC823I024+RiFC1IJB+VmVSa056a92ciitgQceTDsE1srhfFRZCfSSEKuyqtvo+VjodBb4AwVo5rcq2tPIp2DlU6OebzaPd91VPifRWG8H0fjluQvN9Ws4Uy+5dWDss99t1pO+2g54W6v5pDs9uRXhgFJWxss4f+4LklUfLWSi4e/6hr4AcJJupV2GEPeapTDQfLHT5HBkrlojgNivMe1er5RPAP9kV5fXkvdno9tAjoU3QSBOgPGK9miiCJfduLs/PYPr1FRFeLK230GclGkgTtl2lHrvuUCgBW/Urpk8gzx+dWfVbWF5fXZFnA7LNkUWXyErV/UlEqShSgeinqWRPRDt35tKJderhU34soRRUYqmRXz7S4tol7uQKp+SM+71HeQn3PdShMbpHMZBbjPH6JI2Pbz3JgmjaSXCg9ZWIYdqGInIiHqPpnv5DRfyYcukdWC6ofCRIhXHgRSRbUYtjSi0tzsfTLfXl+LSEebADA/9lWvI3j+U81Am/8wafg3Mw8opyLgAZZZgH9Pm0iWuh36J1vSjObTJRSnYtED15/oHpROo+SU4YsamKJqtSKjs2CwUe9WsD01ARI3qJ9CF9bq1Rw3b49EtLuOmQAFXH26FdRd2Nsm5wEcgHCNJB8iNjPw5c8gxi5UgUnFkN89u7TuNCI4UQ5XL+tgu+57VrU7EAAA2mGmywwOAFSoaxsw3hseTOVXE5OFlGaRxBZCCIbZ84vwbSreNKTvwvd1jzMZEHALC68Sc4Sq1Zm/5672MSx0/No9ZlRYwEmLVtTTG/fgZ17r8NnPvdlLKx0hOXEwqlo0xopRp45C4OOyJwst6Ia+cxrTBN0O21RoY7Va9i7Ywf2br8Gm+oj4n1frrmY2LIFU9fsEjbQkSNH8eDxY2iuLMNgBidCGIkH20xlQjSckiyiBHgDL5D/0xZBLKFdW4FEZJ5JfiXZd5GAwMy4OD/XFBvwnk+VISdPZq0OYKY+qiUTIwSANfhLIFLZTajFSAXDKxtwxXRXzdthAFhYjqISXgNZ1+zbhqSzujky3OwXdEO3RGUB0cBqRjjIcgMIdnJMqVAlaNnxgS9+9T5RjVJFK/bY/LeCC8e25GcsbNWaxoxClbuZqWwuBRy09fLqAqgbpFqJNtzkX2vSDIHAYiG9BgCr13NM2Lgnk1GpuC9enEen15UMDAK/fJao6GZhXiaBgowJ/qZWiLKQ5z1I8JYFfBCEAnDxHDjeVAYT0BUiR6EMS6yZiyiUmOlcglsoyt+LJQJ0ZFoVFMOSxTYiOGTVRb6w4qjIZaEj7p6yyBPAp3qYhTwLfub9qmJBbG1jgrtKxUsWIzM7CJLOzs2j0fHR9JQlOZ9UAqfM1GXudhj4Yt1TrVZgGDm0misYLVdQrVRw/Phx1OoVTG2eQq0+IsAw7zNm4dCGpVwuoV6roVqvoMzcan4TtHZcUc0iz+zhMv77L/wyDh45Jrb2BOzWrp+6JlL8iL8Rny0DlktSBDclseQEc7NGkLdYsAWMZ35I4IcwCQXTqp2KaV4j0hGZZ1HgaAZIDAXY8XiVhb7O1U1i+BwfIf0aAuLzvDh2VEQTFCaQ7AcsbqnaziPw+BwHcIu89pFsPCzkhRXJk6DLUc5MkbcNtNoR+n4C081LRjqB8VptBAaKCCMH8w0PAQrwEkNUrqWCiTQaIE+lbz5BQrtwyWGk7F32Y4hysTwzQVpAapSQ5GwEEUF9wGeODjOEmR3C+VeukQNmCdNWicNCBW1KNa1LNS03V5ybcviul/43/NnzroIC+B1vxVsOMVvElDJVitzV3HoNLDDDRGypFXdjWBkmCsWAoL3O2BW7ZrKRlS0003W4zeMzyWeXeTdkMSu2Y16uO1emjA2tMnqFSyUbJNlAS6yzJlWJCl/NM9xoCgtEmgW6cazZngIQcfwkPkG/nybImCRqaXZx1jvna4WVnKao3Pgs/Porb8cLt60vUAh4+PxH34NX/iMBYEUOI/Ct9h8a9NaQloAxQ4SZVTb0ZQ39TEWVrRvZ+iKs9eqN+MNfeCnuWBf06RGUaImP2YsX8JXjszjd7GCu08PJo0fw5RWlHJcNVQYwyeYqW/oUA0jWFvlWoHimfCYxYngtUZlcKttdQgg0UUXIFZoZnK2NskHTG7K8UcazX/Zq/P4tIw8LTjyCM3zYlygA+FP44weVa0H2lV0Tgeg0SKhcL3KSAc0NqLRAdINJ8lyTWCzKBf5nPcHaRKvUZfw0yYz3qvy9sgc/+UMvxet2rxcC7OEzf/ln+Nm7G4jE0kR3z7VqMAO3L1E584ms7MQbX3EnfmzvlXkdz3/hL/HST5wBU88ysGsNAFYjK7eQ5G2oTLDhLwHStSKYz8L+5/4I/vdTyUa/kq8+/vrdf4hfP61BreGPFDtqlUMl15vAafbcVnbiR19+O35o5/pcm8Hpz+HH/vdXcXLo7s1sp4U4ojuTl9SJ3wRQezgAOKvR5P+rAHAe+575ffiDWzdLk+E/4ivNFhrZAAAgAElEQVTsr+DEuXM4NN/GQquLld4svnpkCR2dm/5wltWq7brmoJDNFzK7DilLs+NfJbddBiT/W+fH9zUmbsbbfuSZePwVxktf+lmXZgBnEQeXg9fDSobserHJxfpSnpOhkO6HA1KFwKGbsLSA/sgr1lnVTQvo938Q7yMAfNm+ILtGlz+vl4+5HPeQ9aw6j4cHgFVBot5BLKBf8Fr88hVL/i89onjx6/iNv1AAML82AOB/6yn5v//vo4bK/a2tkwp3+IyYjXshStB7GPVv9jqqj/eQ8P+IySffesyoOCbozP9vfG2MwH/lEbht57SAVnQ1415R6nvuC2Tvp0BCln/lgovH7NuKJ+wdw2Qxj1qpgB77e5UJNNo9rCw1cPDUAv71/jPSi3n24/fjyTdOS8Zs4vkSlcU6s1R0NejI9KEUpy4s4N6j57DYHigAmFFiyjJQ15ZqOWKfTJzo2MPVDizs5wpYpMEhRXZWaxTjw3g6OQ1UCegnfaOc7H/p48FeEfuQ/P2oVMOeF78OqemLDTNzeAU8lrWQtagCWdnvYawUeyCMFSPIxz+btgU/TESoQJczb9BHvV5DpVJUwFTeVCpbuuWZBkIvRHNxHhdPncLKhRmE3S6SyJfrwHMgAMW+FntHC0cOI/ZUvizfW0QfpTJGt29T2cTyNVQDZMIW9ha05TN7ogJGqeaSAozlvPTP2Y/o0zXSVyTZNIVj5MT+uD8I0aTAgR2CFNi973q87g2vx9SmIs4d/zq2VCI4jOAaxDAdE3ONJgzTxuRIXXrXjpvH7qkiJmolJLGH2A/Qjy3MtwZiqRz5A0xvKqFmpQh6XRhuFXO9GDNLTUxvGoEb+bh48gQKRReliSkcOtuEVSpgZz2PfG8ZllNEZJVw/9klzDS6AuZuLtvwO3S7M+BSTGC56KcOLiy1MN9ow7ULKLs5BN4ALS/CaMXGtpqJleUmKtUaopyJC8ttrLT6Ah6yB8rnggKfkXpVsnrzsS9K6U7XE3A4Z9lYag4EOJ4YrUjGr99toV4fQaMb48zsokQwlu08lpYbIl4pOAUkpomVridiqqmRItqdPg6eWkSzH6JadLBnegQ7tmyS3GG/15N7ygtTsdru+YH0tEQdq+8bOjZRrLGpVkQlH6Lf62Cp7aMV5NAehFheaelnIZX7q0zgAgbOXFwSB1B2x1rtLgJ2+JNE1NdRrOya6XMmtabuofBelOdV991lT6jr4uE9pegGdG9heM+0yqeUvroim8ueUmzplXpdKdjXrOnV3b7W/5e/ayyA782+MMkdsAqo7dqLwtgmec75KCv3UDoRRnKPcs6hqt20HRkT/t8ul8QJwREw2EDOscTWu1IpKWGhY4uCnBbZlmuiRMIAnynQDpzzRE7uGQL/GwDwf+XVc+PcrngEXvHix4iFAid95kJQJUY13XKDuWSpZFYSXOIDXShXMaBSb0B7ZB1KzvVPlIdkhHHiYwGRoljIo15OsXV6AkUa36exYrolwGi9juv27YNpMqvBxMSmOi4+dC+suIPJsRHYDm0t2Ug1kKOyrD+QScO3LJyYD/B3/3oU88v4/9l7EzDLzrJO/HfuWe9ee3VXd/WSpJOQTgJhX0Q2QdkVSRBQRwEdEIRxXP44PjpCAEF01GFcBlQcEZBNQliFQcAkKIFAyN5JOum1uqprvftZ7jn3//ze9zu3bjdBkK4GYbry9FPp6lv3nvOdc77v/d7fhiAt4NLd43j+jz0IFScUgIK/07diacLT8pVNUdoCULFHpgmxRAIcGTyEqYuNVoaDh5eRZh72XbwfYWcDtSAWC2VayrY7ERZXNrC40sTRE2vY6AzEJju1fJmYmTfq+GSkOWg02lJkEHSbnpxETAVju4NBmkgxQ5sVAn3Mb+WCIYBCn2Bxpiw/28bO6RlceN552Du/A7WyLfazXrmG2fm9qM/OYaPZwldvugnHjtwnAA3zDdwCCwla2aptLK2ki34JcdQXKwRhpjHzNqDNqjYYCLhxsu5GtKQo4cav3YGv3nofurGDbOAIyGCltNYoYLIeYKLOPFeCXbQY1oa2KGKM+oA3ohRGUqixvNtsRg0nYbNoDdVCI3kBmzfyqfaG0vil7jBXPVBhOWqFZgBbFhqq/lRrCYKZZL/dfPvdWDyxBJ8qRFEB+6iUiwKsKuShRaawnzzH5HiojXJuD8vPV7BBj0MaimzamwYor7couuX9lJUleR5mISZwyuYyFdv8PSoK5Xq4nlh+8PFhBjTvDel6WwOEYQ9rKyuSecvnhVYhXIglO0FeY5iMDpWILIZzO+aigN+0eCaYWxKAN5C/C5jM54ogrmGFkd1F9S+f703rTZPFywa9gLmq3ZICfED7Fs3Hzf+EYYx2N0QvIQilY0PglznCvMdIQpiamsLGxjqOHjmKtbV1sWDp2x6qFWYGsxbui8KZ14jkBxYFzHHxqW63CpgdG0OlVEapxOKfgDaVtcoEFStwh+B1gFKxKNm47PzRjlrgcQHk+J4BLMvDwPbx2t+5GjfefCspFFKc5MCD5KTmzTwDdHK4qaZlbguBXg4hAXm+f7lclHPlz7M+83eZQSFPAdIoBM2TyDpNCymCqg8KmnjHcdz5qpLro+h4whKMaRGPDL7DDG9eb6GwCADM+6FYLiLNYgRixe5jba0lt4vY2g/UTqjsFxHYvoxZigRh0hXr3V5UQDdiuAZzdAYoV4oYH5+GbZURhjYWT7YxsCtICz4G4ixApl1fwF8n62PAeUSsjZnhWxCWHiMBwjRBj+1yt4JCwRdba1phs5imZU+vRyV3T/LYZb7IaH/uwisW4ZR8AYD7toVokKlt1KCAH7rqV/CuZ+zccgXwNW99I/6/W41K1jSHBQA2DdhcFWtiUYb3rqjoB2RuRrLWEVSlSpcbdinGyQCmmpn2NNyoyPyoYB3zm2QO48+plCfb18C6MsdySA34RCCCucCSDcwNjSHUSBFucsclJ0WykvVzVfHLTbRmAMu9lREI5r8V4DAfV+IaOG+piarMUjIXZ6jsfxLe+MJnnBUA+PoP/SVe9OklXQvY0xCuA+3g9dhkY8F/yJVcZv5UVimV5tpMGAUCcsWsno+CjVx3pi57AW74z5eekSLz2yqmkjbuuudufPKm2/GJrx7EgZ4OqRCcWC8JE9xsonJm7cgbC0Ett/Pl02RUpjkRYahIzxVi+VwkdYUaK/OL587rpzm8eRwDZx3dmHEz+uArX4kPPGF6yzJz+bliAf2RT+Add8Vqk64L/xAUzFXIcoy8H/m8mIwzwRSMrSvPgxx7Am3at9YNnKyiEqvAHypZLb9fAReXPvlF+JvnnLdl1/nYzZ/D1dfegC9uKHnQDK4wj5ltL6DrqNKVL5h6CN72qqfjiWeE/6b4l/f8MV75tUgV0bIIDqnVwztGaorcLcTcK3ytCud1nsk3+uMP/gl88IX7zliBe/j69+Gl/3hcrfmMvW5e64lVe/7sjTQiBmOX4o2v/FE84YzGJD/tGHf8y6fxu588gOMjGECuRtE5wGSr5b8y5BDqNczHZWjdnc95+vBsvsYoavmjgj2Bn/rFn8cvbv+2ZoIzeNEAnY0T+Mqdd+MLdxzAdYebkj8pl9o0YLQ+21Slj8apcO15ILBUFAejc42ZT08xesvraC1iR56tzV/M31vGsLgfb3j10/HYLbmu+Wd0ccuXrsPbP3UH7jYNXpnRdGNgVP8K9Op11JgVmQce6HkcOefRY5fxM/Mhbb3PBgD8/ve8XwBgOfKc8HO6Ynuo3T/1lpFzMoSd0etpuKGbrkdmXHQdZD3B8aAF9EvwO1ttAb38dfz+331hqAA+ZwF9Bo/5d+FXCboS/KX981Z/0cDkYJKiQTLvv/HmPIa9ro0xsYE98y9+7tF+iuX+v/25Z/5J597h3Ah8b0fgSeNl5ftInav5mfoDtYOWmsAuYLJWxg9duhsP2T2OQdhEGvdQKpewbc8+fO3u41hthTi+0sB1txwWF8QffeSF2FZzESYxZqcn5fcHnbZQlAX4qpSw0etj4eQ6Dhxdxv1LTcR0T2RdPowrU9CHqkbt+zH/15K/szYXsrLEu6jdsfT/pHwnyKsiE+mRGfBJQOBcXZgRgNbXZHT/8SvY9rQXwa0WYCURsoQiAI0xGhhXOW4TxXGOvY2MfY8AxUpFXOmkLKAlGft8ZbqnhahUK4i6LXXiKjjiqCYEe/Ze4z7WlxZw8uhRxM0msrAn/y5xT3Qt4+dQtRS2sXHkuLyetQRFM1QXBtPT8KuVkfpbr1+eKCddHu4HE2ancpxMnI0hG4rLH0+IxP8ulcehKiRB4ZCNy/bO4Ece82BsGwtwx1334RNfvAsHT7bFFYH9vov3X4Y9u3cibrXw2Eu248EP2oa1dgdJq4e6zx5WhtrUjPSMxioBwpWjSLshSkUf3V4TdmUKzTTA8ZW2kNjnx1y44TpsP8BSz8Xth5exY24G5d5JrB66RxzlGBM4PjOFiZ3n4Z++flT6+o/eXUTY3IBbLKPTL2BptYGxahFOEqG5vo4CCQW+J9drbHJKarqsH2P5xAms9hJUqxPI/DqiqIMLpj2srayB/UTC8IlTErCY7oBIQxGFSIazR5kDJB6N2ES73ZP1yS8WZQyb7S48r4DxWhW9bheV6hiW1xoCTtfKJZTdTEQ24pLI/oxjY+AEaMcQV1Jq2PlMrTR7qgC+aDt2TFRQdAsSOUfRFAkFrW4X5XIFk+NViazj+xGUDKrjsGg5niWoehQCRPI80yp7uR3jvqU1tHsJApu2xRZ2z9TRbnex1EpxeLWD6bGK7O/bcYpOL5SsbD6bGvGne32phaXeNGRBaTvk4qhNhxnpnpvIM/blh/Fn8mypI6e8j7yn9g3k/8QRS0FndWo71akz78cP63JjMx33VbHOf7eDEup7zkd5elr6AJyXKEDj+ApxWPo+5lxAUUpR+u5U+Xt+UcYwY5+XyvNiSfAjupoKOG2eT+mj081T+rt0uIylB0xyCYki5wDg7+36du7T/4OPwFXPfziK1TGU61M4cN8xNJodbGw00I8iCZ0nqDYxMSGsFT6QzFPoEQCWYkEXLDLYHCrlRLFIS1QXk5MVbJsto1Kkgph5n7rgubaL8VodF1+4T+yfS0Ub27dPYm3hLjj9DdT4oDsJMotaqQLsLMCArKwC0LEKOLSW4ZPX3Y6FpQROYuGyvVN4/jMuQ9GK4JDlReilIGmDwgQRawSwYEjRz2JSUBCnFhqdPprdAW6/6zgOH1vDxPROTM9ux9rKAiZrtGEJ0SHwbHvCvFpeb6PVTZEViggTtbNgkH2axsLkcqwBfKeAwCWgPSV5Ec1WB12qH1NLmGu0sSCjRxrGEnjO7FZVKNM+yYMF17IwVipj5/ZZ7J2fwfh4FTUqgstVTM7MiCKYk/bxheO49+4DWF1ZRtqnXUgHzoAcP1oF+5J/TJtZgnpU41EdJn75Pu0V2EjWLC1aUrS6CT53/Zdx6PgaEvjIMqrRFOphHsNUPcBYlcAb8ze4oEj7eVj8KCNJAWC+twbLf6MtW97IH/1+anblpgpPFzgDqWZ5rgYLLB63AQZMcamsJ80DVqtcT2xfUtvHLXfeK6AjwUTPsYVJSfUvATz5I3bKpsFE7EaKW14f/lxzduX+ERWSsV7mC4z9Zd6IJbAhign+jhAnNhMPpag0mQa8V1go6HH6ktfBZZdZu/JJLBxc2kLrCs+cE+ab0Laatsv8HVrg8HsxoCKYWdeuqCvJgqR181BxaHIalFRKxSPtwbvIMuYjqGWHWIZzcZbMFi72yvoiIEzXDrEOphVxPxHrHgLSzFYRNXBGoDqSLOEObVpoJ8INhBlDAboLNqrVCnbt3CnWLEePHlVLbmYGl0rCeCPLkeB0kQBuiVbjrlwjgt5kd/o8P9sVIJmAL6ts6slo/0FlshQh3Ji4vOdZwBF2Ja2OpA8WPcqYs0gIcYui6v+t170RX7/zbmHxMYtDGHaczThf2I4UrrRjZtHkkBiQewrQlSBWi18vcGVjJEruPot9zbzxmIOMDHHYlTxei5snvwCnWBAFqBRIVGYOVPVJcgIJINxRsYApFyuyAeGfOIpN81Ozim2P4Bk3AS6iMEUYRwKGU9EroCQzyRMt4hzPRpSGSAa0kfTQIdmAmSx2IjbS4/UpeE4N3Q7QaWVwi3WxxCYIbbu0Z6VCL0EhTeCSnDCgApkqVgdWUEHfdtDn5s6ndTT3luq4QGCIeKdfJHDaF0V32A1l3AqcW7jR4f1cLsEpBQip/qZFkkvI2cZjrvoV/O0ztxoAXsNH3vom/OatmRS2JDXwIEV5ySLXFL1SZBtrKz4LfAxlMyjNZ4KyBLALQuLokzRhnhnJ4eW8yLmEGwpTGTMFW+ZLgkncGHOzO8xfGYidVJ7hS6WkrFYcH/6/UZHK8RnAlkBv/pWDHNL4N+Avn2G1jNU5kp9P4weZ0wwAnBNV+L26/4l4Ay2gz4IC+PoPvgMv/sdF089Qy2/OIfn8qr1vY287cl55o9sgTWaLoOeTz/26A1IMo7L9UrzqqufjNRd5Z7HaGmDt/pvwlg/egI8fWkdDl/FTwGlxQTBWYLIWGmVn3hbNr5w8SpLbMyAfQ770HjRg+FAtrGuq7vEIAOfG0Po7uZJa1t8czBnuDC1cceUr8f6zAQB/+GOiAFZcwhysIVHoXGsiE0iM4LxmlKNyX5otpkzZGSurnP/ACAYdA4OJDM9RFX/mHh57HD7435+Gy7eo390/eSuu/ptr8aHFXPKvN5b8JwAwbdo2AUXhXcw/BR/75Udh/kzutsEy3vHH78CfHTdOKfm9JCdvznV4TU+19h2CxSNAJweotu8J+OOffRQuEUb5d/6VLN2GP3r/Z3DtgnlWzTXOAUkl5W3ei3Jpph+Dv/0vj8Xe7/xjN38zPYF3feBTeOcd64jMhZcabwQMHq77I593uio0f0Z07jP4eu6pMHIOWj6UcfnDH4tff/aDMb81OMYDj0S6gS9e/3n85Y2HcH8rMaTBzXlEFPO5wnrExm1UYUqikD56pwK4+XqQf/Dp6ujRn5+qLD4VNs7nWHn/YD/e8JqzAADfeD3e/snbcY9cpFOjYNQcYdPiTs/LzDXfoArM3RW+cV2UedWMsHfRs8+KBTQB4HedBgCPXpt8ZHOFxOnAff7ab/i5QZNPuaYj5FNSBQgA//ZZAYCpANb76xwAvBUT2tl7j2mxfi6gdBbUvyf6GZb6GXojtdkDnQl7F8wBnmLtu0WnSgeEg3H6LT97iz7u3NucG4HvyQg8ccwwq4biCK1/xd7VWCYTsJyuFvH4fRO4eLaKSiVAtVyGW6rh2HoTi8sdzG+fwJfvPo5P/Os90r95wuU78LALZsVxjc9n3OnA9V3p37CPxP0/FbOM+ltYbuJm2vy2oqECkG0N9pHEXlYAV1UiOwRoxOpYLZ9ZWWn26Kbjn+Ca0kdSIYRQO0XUbJyAhPgrccTSF5W1MShj5ilXYVC0EBTYYaBIRev+JOoJkKptJR0fbivo+MY4JhLsCdZaQRHViUmxfqVamWpe9mjYF2G/mlFjuleCOKutLhzDxuICLEZ9iYWw2lYrAFxAwGi8g3ch3uiKWxF7t3LGjo/67p3SG2KvIM8aNR0k4+hBgI1iC0MglbtLAW1RTbOfxn5MFMEWK1918Xv4BbN4wmVzuOT8Ofi0wJXeVIrbDh7H+75wF247tCwjwAjDHTvnJEKQAOSLnvZwBE6CqaqDciFEv9vG9r0XY2XxKKa3z2H1xCFUyjUkqSrNHb8ie7OTiycQVMcQuL5mElfruH81xYnVDnZPB7j/ttvR6oQo18fEXbDsW6jNTuG2Q134doKH7ixi0Gsh7vcR9i2cOHEStckJceKjaIB1uuMHIgap1qtIkkgAularKwB6Y7WJ2+9bxPzuOeyd9LB6cpmNFOn90+J3cb2NXqeN8XoVBQo72G+KCZZTvJRgMGBvNpOeJHt2UWphdaMl4ozz5rcjiyO5R8LMwr3H14WYMDdRhjtI5Fi4p+jS0c0ringl7KcInAJuvnsByxsd1Cs+Lpmvix1xrVJBPbCRDvRz19caqJRL2LltXMRepRKtxumEaonIhee9fXoMPq26Wx34jNqzXdx09xEcPbmOsu9grFaWviGB2Y1mB0fXQ4RJhnKlIj2cDgUVdJLLXRVH6l913eJIKZiq2zTdK/K7YzHPWN339L5XUoLs44QxoURi+ZmJQBJI1mR1y+sM6TgHgIc9eTNbDsn5A1p007ZaN7C0lnaLJVR27kJpfFwdKUUrqI6A0o1i/03wCoqaTDQUJw+L4hofNkFg10Oxwl5xUVTDPFevqJnBIvTyKJahBbSDge0IcZtOpdLflu7XkEf5PZnfz33ouRH4Dz0CL3npj2Bm+05Mb9+FT3/uOtx//1HNnjQA8PTUNCamprC0zHD5UABgetKLMoMAHFVLBAysVKyIaxUfkxN1bJudQK3KDEg2CjXDgApdWrFOjI1j7+55+F4BlbKL2dk6eutH4fSbkm1hFWJkBVrNWqIAJtOMOZztDDjRcfHxf74dh4+10W/1cdkF23Dlsx8OlwaclivZor1+C70oUt/5DCCBiMHz7U5blIfNToyNVoSVtQitLi076TXvg+wVx2b+xpLk7M7NbRc7ijCiVXImwEc/cyRDlH+XqZfKxUIGz7ZQLXqYGR+TnMxupyuKO07g6ucvCbCIk0hsOgmScZGiUk7UcrRCIMOFTDo2khNmFNjYvXMOF1ywB5PjNVElU4U7t3NeFvVuMsAdd96NA/feg7C9hkLcENtVzvU5wFgMigIWxX0qNlXlSXWl71KdQzWag2MnVvH5G24SW94kc0TdzXw+FynGywEmx4qoVwPJgJVQdqMA1sWG87UqkzQPV60p9edGCXfaE5BnP8riIQtD3uDUhUvyDfJ8SFmsNnOBWRg+UOMrzydg0cpzJ8AIr4i77z+CA3feJbbPHL+iWAETLLTh+54ArLrm6NZVsjuFpaiLJS1xCCxGLGaYq8ycXKMMIojE4oyAM4vYOInVflksORRMVYtGCalUNbqxVGf2Ad9Xmpa2K8WDKHZLFWEwshikhTHVvMKKYoGbA8x84ghEUr3bJ4stlKxYyTTV1qCqGvkaA+hK5irIJOO9zLzdRJh1BHDjOBI1LwFanmen3Ua70zFEB2azKhOM6jYu4Hy9FBiOYwp93QD4HlmZjgC+lUpFVKy0HmLBNzk5Kdbvco/YmqlbKpGooCp9jrtaD+UqB8NElWsjy76oHuRaCc2Un6mEAAHxBbjlzoNoA58lV0gfYnk+4NxEJTHBYxeDgofXvemt+Mqtt6PZi9ETm2ZXLJEKnguXGbr9DF0qVx0WmH15Zjj+tADmxofPLrO3WS2J7XaB9A1LmGgkgbCEpaU1NwEEbovVQAgozEHlvU07av5OyfOFOEOw2C+7AgKzGvN4/DFBRs2xKJZY/A7EwpmMWW6coohgcl+IHbxPsoR5IymSXop2q6N2wHQHcAnGllWp56UIk5ZsBot+FW6hhsCuoR/TztgDZ4iwH6LdbRhSi4UKLaeplO4T2GQOvIMu88+DEgaOh4gZwbyP+3QN0N2ZKK+tVOc4FmRsJLV6iNq0ldfNombX2pqp4rKAI7PPw2Ne/Gv462dtNQC8imve9Hr8t9tJ+lAGM6jch9pVyxxkU0lNhbBt1MokLplNnzCyNb+EzyK/xA6dDGbmWHORMc877+dUbP6Zi2bcAwjQUgEr1tcGkTDNflWOKrgsYET+WRwnw+DU7aMChQRRBQg2mwHZpMuxqwJVngOzCZB/G7bl9IPzpjjfs3rpE/GGq55+dhTA7387XvxpBYD5mYnkvBrQ1wDu+bw7Cu4osKpgIOeVfG7P14vhcmI2J9se9jx86KWPwHlbBAp+Q8E2aODTH/kwfv26BXHM6Jls37wdkQOE3IgmA82V5jzH7YeCZfolc3Oe5yrXHvCMn35u9s17Rq6P2cjxfXKgWV2wNoEOnSl1DR0qo806xk99yNlQAB+/FW+9RgHgTfDXqFFzQHII2qkbCG9o2mLpH2YVydQkRBDWj+xda/6z3ieqyOfGVcEdIVCZZpOFGfzX33kFXjGxRWV1egJ/9rZ34s+PmfcjI8NsknmZc+BmCOZbwMQj/xO+cNX8UI39nRxJtnEHrv6Lj+Ajq5s1Ul7zjNZNorAg8USX9VPmA81cMip4MuBn9+OVz3sartpzhkSI9CTe88734E/vjYfNgzxzSppPxnJM+QraXHAvfBau/U8XofydDMbpv9P8Cl7yB1/AgRHAVwDgEdA5yzS2YbQWzAHg/Od58yK/nqc8O7mS2XxGoTCLF/zMVXjFvq2xsH6gYYgWbsYf/sN1uH4jQTvuD4kFMjfkCmBznvxZToaQSz8C9hpn9G/4iAcCF/8tEDh/gwf6vZxsQwXw688CAPx1UQDfjnuk0b1Z0+fNq+F8OaK+P73u/2a32ihJKN9b+Bc9G++76gKGHG3dV7oEAsB/d3jTsvkUoH6EoMH9hF5H8yCPHMU37pM2ox/yf8vv/81fO1sA8M1467uvG1pAnwOAt+522ep3ovKW4O/sWVD/do0Nc/PbtGEmEL3LZeTV1kDAdES4L8mwLu5y577OjcAP5gg8Zawode/QNU72iARPlRzMIoH7n9laEU+9Yicecv6cgB4NArdrtB8iQRkiJLjl8DpuObQsRNGH7JnAwy+eR2t9DWPVilpMS51tq6KQ/ViCWkEgfYqbD53APctUWZK0yTp9IGBv7lKVinNcJhbQ7NnoHseoBY0zhSiHxZGPPTwKDoxpmFgeG+BJ6nkDCJufC2hk+fD3PAiTl1+Bgd0X9aS+TyYudAmdEsXYyhaCel7TUYnJnibzgat17dWyByd2zwSxPYLeKTyXmb8x+mmkYHDYRWtlBYOwJ4AiSetUKHLfYbOP5roSs7d+7yFxZ2M1JvbQjrW7ae8AACAASURBVA+nWMT49jlwTKQnxMwrs2flXoZ/F2tn6WXyNUp7lTEgyNyNBDAkBZg98aIzwEMv3oGnP+Zi7N89A8fqy/H1QoLeHhaWN5C6Rdx9aAkfu+FuHF6hhTBBywCz01OYnBzHkx9+IR61tyRiraizge7KIh50xSOxvng/KmM1xH0qLCvotBtShIRhH8sraxJTNc7eHAkBVIi7Djb6JRxc6koe7ZiXYGmlKb34bi/E3LYJrHV6WFxJcMnuMZTjFcRxD3YwhvuXWlhab4tCnL3WsaqP8bIjjk7FYhlp3EW33UK9OoaD992P1YTOcWXplV0wP4Ntk1U0VpaxurwsEXVepYal1TaOr7TQZv+1n6BiAxNVAoYZiqWyjM8GFdzM+40GuPdEA50ede59VHwXOybLsKKWurmVamIX3Y4S1KslBBRUUBRTKKDbH2CtQfttqu193HTnYZxY62K8VsT89ilxlCQxwLeBmbGi2JTzvpzfsR2FQYhWg9bQdTS7PYSpBZ8EDXuAmXoJ49USBv0YrfUN6aG3wgSHV5q49/gqwpixagOULILyDhbXW1huRnI+tUqJzQ90Q4134z5YlPVCqtDMX40VNGIrM0WeToQd3QOcul9SIHb0S3iHAggrqTzfQ/H6j34NgWABkQn+Uiwz2pu3ENTGMH3hJVT5oddtwWdvQyzhOZdodCT761EaSU/dZvQgwV+fzy+xCQqjitKnzywbqeUI0YM/Y4+fTpCcC+noyr52pVaTPjYj2TzJVy6fA4B/MJfNc2e1VSPw8lc9F35QgV+u40s3fV0WhVaziV6ni7FqDXv27EU/GeD44iI6nY6oofjwJsyWIGNIciEzlIu2BLPv2DaJmZlxUfdKn92i2q0vjT6yqqjmo0J2187tYPxjuexgeqqCpLUIJ2mLJWLBTTCwdQKw+lT08SNTtAcWjrZsfPTzt+PAfR0UEh+7Z+u47OIJtJsNdLopNjoxulFLmvpiw5sBYeJigECUeKJGkdwKgrG0IuDkkQkQSIZZwYqF2bRtZkoakFQ6UrFHVWCc0JIhEfYSf59FTskvoFryxWalFASy+BMMSBIqJzO0eokExTPgXNhLBOxMhpXYmximGxtaLA440UtuBBv5GcQiYnZqDJddfD72zs9hol4VG2C/VMa2+T2YnJvH4soa7rztFhw+eAeiXlcsfjnmtOKWxTigWrQoeIHkW/KL1RQZQpaHW2+/DzfdegCNLq1GVQFLUN+3MgGAJ5hlUCuK1YIqgHOmkZnETXC8FH8GxHsg8HeUnZRbO2rjN1cy6KHli8vQ/tEogAXYzu01TePx9M/JG5ICmPpF3H98QQBggo+B54mFBDORCcR6PoEc5QjxvFjHcpF1PQKzmpOp+bm+WGkzS5hgJEFgNuZ5nQjA0bqCoIuAcbYNWsYyq4JkBzL0CD4TzGWGr+SV8LM9X2yZCxatcpnZS9BJGVFqJ62ArSz6svhLK0szUzRM0bC4+ihYIaKQqlwC0qrYJbDbCyO0uz0Bdju9HtY3muiEBYTkONCC2CgZVdGreb28JwVYFuCSoCrt3Mm0ZIYrgXVagfuyCDOTt1KuolqtYaxWRdmj/Tjvt0CeJxYTMj8QCONmYlTZZLqYmnFJANc2r1H7aWlA5mooUQkSgFWWG3FcbkYIrvJ9+ZzzeZEiwjLXlACMS8BXNw98rjyHFuZkllXw5j/8E9xy592IMxJGBljdaCLiecMWcseABQcfGCpZxfpcwWnBB6hwdXmcfO9YiSOWKzbHLosYsf8msMF7qQDbtVCuBOiFnaH1t/jhDgooeh5ApXE/RnmsyIhi9NpdUYESxI66oRQ7zLYJiq5sOljcEnTmXMT7NO4zL53PelGUzzQlCLuRqBEtl7bE6rzKzU+55sFnUS4lpg8PVQR2BZ5dEjeDqN8Dh7Db7YhNtOeqopku5syY6cY2wqyI1KkgJmmG96w4GTiwyGQkM9cmY7gvJB75bJ4qpxues2yAumqplBNAOOfLnMbMDx8PfeGv4q+eO7/FFtCr+NDrfgu//jUqKZV045VKchlYPEpqvAHfWJQOC2GRz6sljiYG5+QdOlvYwkzmxlDscM38LXOsEJno6KBKbimmCciTUCBrkI7Lpj1Pbu1D1jQzsXk/K1iWA2YyU3FNEkY1gWfO84aIJVGhalsvRBHOf5Izr6xjM+kr+9iQaDj+5UufiN97wVmygP7A2/HCT5+QGVasqeWhNhbIMvMaFEYsi9XyTKYIcUAjAKwuE7mV/pBtOtJk5M/2Pu2X8M8/Ob+lVseb9VUbn/3ge/CL/7SA0JBocqtPRXR1kspBWl4bAeqoAB4qr0cAHFHB6v0k6nIC3XSXkHVV5//R8+T8qUULSXaGsWvm0VEAeFM5m2/UqAB+FT601Qrg47fi96/5KP7iznh4rGxuiC2cbEiN20IOWskioLbnXLZ0I0k1J5vFjokPUaBfWMgieNb5PAeAcwsqxcjG8DOvfCVed+FWpbTG+Pjb/wdee09ucqlgjgC/XANMbrUsSeJrNYkf/6mfw5sffmZQ5/FbPoerP/Il3Ng6Nf/3gQA73eRvWsyO2niZu8MAhBYufupL8DdPmzkjcBqI8fl3/zn+221K9MoVqXK359EfhjkuNZ9dw2N+9Eq8+fETW6IAC+/6KJ79rrtAw8K8YXE6ADzggvIAKlipjHLG+0hDJG8Y5s/1KOgpY1jYhV/71SvxzOpW7axOfZ/+yZvx+r/9ND7f3Pz5cB4ZPU9jA81X5WSI0XOShqieee4Bt0nEGCGb5J+SN3BOOV9D6FM6zqlEzc37T8kXVvFSvP7Vz9h6C+gbr8c7PkkLaM09HL3Oo/Of7BkMyeGBrswQOB/JAzajo4Qp894EgP/+BVsNAJ/EB97zAbz7iJJF87XAbGJOGdvR5tjoeeR7otHro2qMwSmK9wcCgB/87Jfit89CBvA5APjszAFb/a4EgJm9WxFHrq39OpykWEkHQ2v6b/XuVCDvIxF1i5TInJloAX2EwMwIEehbHce5fz83At9PI/Dqh+3DZNnHzukqkl4Lg4KDrxxcxcFjS7JJJGmY9QzzWx9x8Q6xBKZSkFFJzEGlJS0p6e0ow9JaCyHolFbA+bMVXLZ7Eu3GhipJBwMsLi+jFWcIU1t6HpFlY4ZxfDsnRI33lbuP455j6+IKR/Iqf4e9Jy0E2JtUC1r2tlTLq/pfjSQzBGnT7+E1YC+KfQnDZx2SVXMyVEIgmApgvrf0WnygWEfl/ItQ3TUvfR4CdNw5kBcvfSkRZeheI9//iGOXUUDy2LkPZs+Ee2D2TSgGYq3FfRZFGtxbh522AJ5U/g4SgsIkWdLBSfNOKcZYP3IY/bV1swfgPo12wS7qM9Og1aXuT9iTUwB42N+S/q7WBLJnEDeTDEknRNalHbDubdhX2bd3B37o4fvx44+9AGm4LuC7F/gIGxuyBz5+dBmN0MEaIwszC/ccXsINNx3ASqMj/a9KtYaZbTOYGh/DEx95CSaCAepoYarQwbY9F8JxLURxG5X6DJKBLTbJnV4fhxdWcbLRQy+MUQ5cXDBXRyXrYm15CX2niA2rhjvu30Cp5OK8KRfrrVBA2psPHEYvKWLPzgrq8bIIRSq1MTQTB7ccXEIvVSvwKA4xXbFx8fyE2PdSnYuYUY7A+voGFheXEVlFbKCIjW6MbXUXl+6ZQrXoiyU2Sfrstyyt93D3sVU55kEcIrBSjSUcL0tfpeD60svMCgWsdiIcXGigGQJhqg6WXr+LvTsm0VhfFfFauVJFZ+Bjud3BVMXBmG+jkMbIbA9H11XZWwkKuPmuQzi53sHMeA3n7ZwULIKCK/Zji06KsZKHqYqH+dkJIWAQSOc92Wq3EKUFtFBENHApV8be2RounBuH59BCuoNmN8KJjRiHFxvqEhqHsGWt7aubYmKh0QqlT8V7YUAFPlXsEtvIGC0q1XVPyHtacsKN+4YShjfdOYf1sTwzm4revNHC/uHwyxDqNwmU6o4nexHTyxj28I20lj/nHJGLCoZ1PO99Ppd+EaXpbajMzqo1fEQih5IzUpviJxVFiRW1RMxZ2ltlr9f0s/ic8HP5PLu+L2AwCi5Klao8pyR5DMQf3kbGaD7fk3swYA/snAL4+2k5PHes3+0R+PmXPRPNTg+Mh2x1Ixw7fgIhrSmSBHt37xHmDm0dOFGxPcmHkZMR7S/Z1eekVi55qJVdTE9UMDtZg1NgQ1OVe2LD2mcG7kAamFTikTWze34HHDtFuWyjXvHQ7yzDzbpwRe2biHKNDeNCFgiIy7/FToA7Frr48D/dhnuPJyjaY/ALKTy7IRa1A5TEwriPWAoagjGFQSqMHL4XixWxNbGNctFkXnBRYh4xF8vAtTFRrcvEyveUrAtatHLySgeikKSSVprtVINUfcxtm8Hs7DYBkpdX18VGu9uLsL7RRrcXDxWltP2Q/NU8W23oq687HAVC2XzUu4ATIsfMdyxM1SvYs3MOe/fsxPTkOMrlMsrVKianZzA+PYuC5+PosQXcc+BObKydRBy20U+6YvVM1h6VmLSg4HFzsk0GMQquh3Tg4oYvfR2HT6yh25ckYbVkI4DcjzFR9jFWJ4jJvFW1M6WCU21PNsE9BecUIM5NFzRD99QFRs4rt3Y2AJCsQcYeJm+e5I0raa7nuYGSMXIqKDAKEIji1jT/pInieDi6tIQTCwvCBiIwSbthAsEEOEdz5MRKhsWc2NeS4ahtNqp0+SfPA+SCVWTGrkvbYtr7FhCUVLFL0JM/I4DMz+C9TttiKqYL9kg+Q4Hgcn6RdYx47EpsJHOSCypV47wH+0JAIKgrqtROhDBMEEeJ5AfTAjjqE+ztocvNAAEpKtES5r5GiGI+F8wFzSRnggUmizGyJKuVirCrhB1HUJrgOIFGX22yg8BFueSiVuXrXLHaYEFNAgLPk3bLtHRXlTQBXhbnm4o9Aa6GTFHNOeQf2jjLgi4qSZPxJlZD+vNR0rncKoKUKRKmDUHdfMg9IqCbybLIyMZMRe2eDPogqYIAbZKEokqd274D5XJdMq+vfssf4s57D0lOBbO815ttNDtd9AcF9DNa1Qr8JBsLkgDU2VTzjKkC7g8SsURnoy4mYMzpsA9hntHSh/Oi79sIKnwNiQGcO3qyeWI+d5oQiPRkniX4yxzfypiPXtJG1s/gWZ5Y2sdhLEpqfhYLI8cvIE5jtNodRJyeBOSDWK9YA9od2UjCgeR/8w63mQ9c4Lgxd5r2wDFqY0XUyJbrphhEHjwU4TCNcxAjRYQw6QlLtlQOZF4MinRIsNFLmHVbRS8N0E5dpE4R8cBR22xej16CQp9EHxJs+ugXMrpGqzWyiLE1A95OE1E3Z3QkkAJWrW+pAracAI9+6W/hHc/bteUA8D+87rfwq1+OUaB6ncQDZsZwbqd61mQzy7FyjiSga2y4OA+kjoWEYDp/lwpw0URbEn+g2SyUqqpzAJ9B+lvJuTKGwDSwxQKXxaz4Z7HIVSv5YcaKscRR1aHOFzkDm+9BhjV/FhcYJcAMYqMalpykUatarmeuFNcEsCQrVh4jnaPlbwQBAFT2PxFvOksK4Ove/xf4qc8s6spr6T0qdtcy75s8J10Q9DwFGMwpOZoNNZp3k28+Tq2RXDz95b+Fv3rolmq7zEck+Nd/+Cu88DMnEMt4KTA42mzVDb4B8bgx4xxllJqicB2CxMbbgL9sSE9Sj4gtmDZZZPM0VPCa8ciBPxmjzWPQ7oshTpljk/fgfCAMYeAhV/4yrjkLAPBbPnwt/tedml0rZAMxF98EfnOlZh4XQScAjgsJKSTO8dV8elz+pmkQyWbWjJ2+le4483zgPJ9+MKjiqT/5Yrzth2dwhjrX4W10+zX/Ey+4oaVKZLkfzbUiQcpsinUXPMDE+Y/Gf3/BU/C0yTNpuffwj+/9G7z2qxtS8ynxS/PSTgGAzfGou8rmTna4yTZnMHokhfN+DB9/+UNwpgLpI//0TrzwMytDN5f8qcytCfnRcisXCqjMPwSv+vEn4ZlzWwHKD3DPF96Ll35mQdwS8q98Lsz//s0A4NPB37yeNJf1lPcbvjfPZeJR+MvX/BDOP5PL+s02b43b8Nt/+UkBf5XEYWq/kUJn6Jwj19q0Vg3hRMZ6RAE8zJnLiTCmGTqkfpxGkBmdN4fvc1qG8ubPDYkjP5dgP65+zTO3HgA2GcBUAMtaN3KOZknIp7dTRnUUKB3dS+QkodMvQU4i9S9+Dt53VgBgKoCNtV6uVj7tXOSYvoky8psBwHmgsN4JZm0wa6Pe0wU8+DnnAOBv9sj9v/DzomVJ9i+zd/0tUt5y3NbTAY71U7S/TfUvf4fKXyqAt9IGmvb/tIFu/DuO4/+F637uHH9wRuD9P/14TFSL6DTXBWTaCIHPfu0Ijiw3pFcoNZZtoVYMcP7OKVy0axJV2xLwkvtJAr4L6z00owxxZolqdedYgCv27YA9IPk/QShZohEW1xpox9w7kiDsIqhUMDc9hh21IooucGRpHTfdexLtsI8opFpWszx1L6r7VCHpylxjnLGMlav0+qSWV8tZNoBFxZfnh4pjlolZkf0o98oE1Lh3ZTRSKm5rrIHZf/Hqsxjfcz6KM5MoeJpDTII6+7Ii1shjMOiYqFlg0itjL0pVyFoN5dFIssem8pcgMLN+owh9WgmnCQoZLaK138vXUVVopxlWDx3EoNsz1rVGpe15mNg+K70VkQAY8YF+HnswOi4i35DPTNEPY1FZUzzgFxzJkt2+bRIP2X8errhwO3ZOlDAzSRe2HtE9hL2G9JyWF9Zw/3KItl0UdXIpsDE3VcP1N92Da6+7TayZ6aA2NTUu6t7JsSqe+/j9mC9HCHorKE1tw9yObSLscIpUkzL+z8PiygaOnFhBN2FeboixWgUX7KijWojQXltF4hRxuJHh/sWOqGFLNrNpQ1QDBztnyji63IXlO7hkro6gt4p+kqIZDXBstYPFlRYqgSOiofF6Gc6gL3scPyiitbEmmbzT07M4fmwB3SRDanuo1Wvod1uYmR5HybexsnRSep31sUm51ieWVgUUbUZ9xL0uKn5BrJmZAVyp1qXfShUyIxn7cLHc7GJlvSXXoRY42D47gSbzkft9eEEFBxaaAhDP1Ry4SSj9Vjpc+qUajq5H2OhFOHh4EY1mF9snqnjcpTtEAHRyo83Lg2qZQosBqs4Au7dNolKvIuq2EUeh9JI2OgnWun2US0VMlD04aYgds5MCvoftLk6urCE1YCVFHN1+Aa1GGyuNdXENjbKC2E93KZIgZuIXpQeoyp+B9IPpbip9naEjmAK/OSnh9LpSeqWndC4MYVFAYe0raG/V3OdmTyE9BZI5zH58dC8h9z5zvk0/abg3kwdPAWqK/vhssJ/uFKuobtsOv1oWIgYp8Jw26MjJfhWFNOpQRxc+E8EoMZ7qYUcchriOxrUxgo/9O0fsoG323YNAene5kCPw/HMA8A/OUnnuTM7GCPzcy34SBw8dQlawRSHI5nWvG8L3fExNTmF9YwPtDi0w1NrDo7qLtqTycBPoGGCiXsb8jhlUy66Av06BKsIYA3qPsiAY2q0N4Ls+du/ciR3bphH4FsZqAQZZB4PuMipuKk1/y6YCj5Av4FhFsbKN0gw9u4gv3bWIaz57M3oYh42yWCuk/XVZ+Pupi6wQYMBjcB0BgLnAZwJ8aHEioKV0GI2lHBd8AptWilqthEqpjLCt+Y5qudCXxZg5rGJFKIod2s9BMmX3X7gH22Ym4ZcqSAs+VhttHDm2hNvuOICV1XUBc/g7VInRmkXt/Ah2aZYkJzTj2ysTF/V9nJoLFiGGgryGwuXpqQlM0OKk18aOuVlcsGe3LETVMtWlVczs2IWZ3fvEtva2W27GofvuRqe5hjRifkUiymoCklQpU3magItlAVG/gC/8y9ew0owRpizaVCOGfgSrH2KiUsJEvSKqWRaiGkLP0kf02cbGgSpOAuJaHKpyK29a5Sovjrlh+o1YxwhTTjJdTQ5vbrs42ng1NpjyuQS6TnsQNOpWC1Tb1gA8AqZwXdDcNYkTsWIlaE7wjteTRaAUe8bOlcdN4IoLkah4aV9cLMLzAmGwlcsl+U4FL3/O54NgHoEcAi25WpefTRCZ90+u0OM5EohkNa1ZwbTCYDGs38WqmWxIFqhUdoZd+cNryRzqllgy94Tt2Wx2RN3J11IFykUzZlE+tNeAFES09yFwzfPguPF5oHJ5vBqgGDgC3tZqFYzV66IOp1K5Wi6JXTNtSqj4LViZMC/lPJmoIBmUej0VzFW2H8dOxl8U/wrySlFgFMD5fUHglwW8jLnJruB4qXKc4K9UDobZqTkShhqBDAQcTMFN5SPBhH4mWS4EO5lLHoWJzF2dXhdRFgowHkUhTp44jpLn4jnPeg7GJ6akGH7jW/4Qt911D8YnZ6Rw7ISR2MMzf6OXDCQbm2Nru1Rnq+0Rj5nqfgLXBEUlk5fnNCig2wqRxZk4HDBzh6xAusbUJyvoZywyqUJOBDAvF8uwFBlFs9GQ8yKJJqgw43eATrsH3w7gOwF6nZ58HtW4cdLD2HgNYT/G2kZDiv4wThDRvjumUtwWEDhLC4iiFAWC8lSckgTiUfVKi+AeqvWSEi4iC05WhNV34NuEU5jz3EWSRqL4rdXKQryhgpnFVj+zEWdU/ZbQzVz0Bi7SgicZ51lmwc1sWLw2aSKsvF4awim6YttCsDeNMwFFC8yDJ8GCG8A4EdcEyQrltbc9POblv4u/vmrPFgPAa7jmTa/Db3w5FCsoAZ54Tc2zztxegpOO5wsLmCSf/N7kPZ04FiJPc4+Y22pTlpAQgDX2VmQxU3HO9+HmsJeKIpobwDyzURdCS8bG9lxBdbj5ECa0fJgpxEUNqgQjbhrFJpcYuVHEZ64tzhQEfUlIEKoKCQvCEmUGjVHKCyBIlwddYmStEdeHTTCyvP9J+L2rno4f37nV/skhrnvfn+Oqzyzp/CAAME9G5wrJSub1FosvAyYZy2ttL5hcKSr8c9KQmVd0M8MNC31vL8Qfvv6l+OkzRbweoLhq3/NZvOhtn8ON0SYCJ+vPyPhq00P7+2J7Zv4ia6NZqWQDZbJwVQmuQC2fe3E8oY2YybxUNwS18JZxMTnQQsGVHC3DLDdgcS6OURKFZlDnWe5XXPVqXPvEmS1VRqfHb8Wbr7kWb7szlOvC51hszg2An8/guXsD564B60HO17yqAgAzI13/Uxsr6dQYy1uThWxkA5KrZSyHdQgszOx/Kt7+kkfj8jPMus0veePWD+Np77wVLaPczsF1bjJHAVn+//Yrnot3v/BSbD8ToHBwHG96w//Be5qb62iuFtD7y+Ri5+pMs1bq48/7RZ9VVYef9lV9MP7na38MjzxDLDY5/Hm8+C9uBJ2xR8HHvM6Sp1fcfyxMXPIU/MGLHoZ9Z/iZcibpGj7xkWvw5pvWNCJg5PTys9Vrkv/ZfEFeh4yqSfV+1K/8vfR+M0CsAe3mHnkV/ubZu7bWIlg+tIX/e8178YabjW2fYeLL+psz7k3dnN9raq2Y10Gnyt/UElFPavO6KIlGT+sb74nNZpCOhjQoxY5fm5Wjg/wNv38WAeB3fIoKYE72aqX4QF957Tg6Vt/sdQ/08/z3CAC//6f2be31TakAfj/edUhJbJLHZuphJfNsju0p9/FpAH1+jvnx5wpg/j0nTeYWoUOQH7ZmAJ9FBTDP6Zdf+fIHvC7nfvi9HwGuAuWCBdovj9uW2ImeaRXH5ipB1w0CKqdOPf/mCfO+pPr3QZ4D90zWxpFPYU18NEmxKNas577OjcAP3gi856qHw7I9NKMUzV6CsBfiwOFVHFveMP4cGktWL5ck7u6SXWOwJfqrL/uIJVrGNkL183KAesnHdLWEsbIvxG+CZ92Iblwujq02uJtHtRhgshqIWKfs2eLTLKRV28Y9J1o4uNjARqen/TSzR0uZHSsllxI4uZEfuv0M1zolj0l9aqLdVAmr5YkAVmZZlAgzAxALmMp+rG0J0ER1I/tPVPm5lXHUdu1BaXpS9ksCPHN/bJTG3O/KPoT9Iyp72Z8RRz3GdLEXY4k9LXsM/MNeiay33HcLKMs9eiL9urysLJYCbBw+jF5jHZbZm4s60XJQmqzDZiSWAFtmTyZ9R+1naH+YgHKChCB6SIA5g+85IpK6cNsYLt85JqrUXbu3o9fZQNnzUKqURd046FuI4zZ67IsUAhw5toxqtYq4p32gHXPTEtn3rk99FV89uCR98VKlJn1dkol/4omX4fEXjYnt8e6L96O9vohyZRxd2lhbNuIwUhBtYGNtbQONjSbGJ6ek12OjL3mrx5vAfYttTI2VUPcS3HbvInpdtWC+/OJ5hCjgtvubCNwEj9xdQXt1RXrKJBmsra6iNlZHuVqR8fbYB/MCAV95nbqSlVsR8JZq6k6riUYnRif1cPH5cxhEbayeXJJ+FvuEY9OTaPRSHFtYFifLCh0IGSHn2Wg2W4iZE9/rwfF9db2j6lwLJzRaHRFsUXDW7jQ1N7o8jgMLDYRphrm6BzvuCFbBLoPtePDKY7hvpY3b7luQPhwB4Efsm5Ze+9r6hvQEx8eqWF1dx45tM2LfXSx6yMLYCIfoYOrCsn0RUdGavZcCUzNTmKr6iNoNbGy0RQVMgHJ6+zYcPrmGdjNCwbXQbLXR6ERYaUVYa/bQjRMk4gTqolLypUcdxn2xOhYlvdSd2nsQ2sGIm47iCKYnL2TSkUhG00PR3YAu2CLqMgutxDGN7CnyOjrfo+Q9GW3pnLbg54s1HfByANhM3VLHOjbqU9PwqnUh1mdpIqIqIRcTGCcxXkR6WldzLmAvOD9+IZab55v9LT6a7NMGdPQbONLDs1mHOIzlO2V784O3gJw7o3MjcCYj8KgnPB5R3BWbVAIMutHUtYwPNxdUPnhid0kws88sXypTEwQuMDNext5d21GtUIFDyQqqZwAAIABJREFUS2jN59TQ8r4sNgoYGstTv4g987uwbXISvj0QK4el4/dhPOhgqkxwVIIq9JQkBIPe7z5Cq4Sb71vDx6+7FSttMSgWBR0nCTKnhOFFEJGKPS78VBkyn9ghqMeGuuYQE6DxbOZ0umITIuBs2kdlrIpGoyH2FFwo6OjARYiTrbBKxL6ZZiup5B0zlP5Rj7gCF+zeIeBQPyOLzcXJtSa+/LVbcfe9B6WQ0YIpV7hq00VsDiwLJYKMgS+ZquJOLUWY2qkI6GQ7GBsbx8z0jBRPKyur2NhYl8wEZg3vO38Pds/PoVoKJCO0XClj53n7UJ3chpX1Jm7+2lexeOwwwuY60A/hFdSGm2pPWnv0Lc1N+Nj/vQHr3RRhn7O+LYWEw2LAA2qVAPUywShHVHMcVxlfNrJMMym3ppRrRjyb198o2NSWVBWC4v/PYtPk66oQjJO8mINuqneN3wSLO6qllQ2k6jVa33Dh4zixRSaFhQDIebNQj0uAVUEvCygVK2IVYRNSLzjwA+YZM1ugKIsGCxJRBhcsuR5UxfI8eX9o81kXR97PPKY4YaFBAJnGsapYHSp6hfnI4pZgt+aDEBAOyQIkWMcMSVozt7vodEPJ1aCSl39vd7rodHrY6HSkANQsT80aZdHLseT9SiUgFchqZct8DRIUCEyXJHu3WqmiXCqhWi3LdwLC+vcSfOZNM8fU1dxd3rt8L9OOl8/j9WOXkVm7omC0eUeY3G/BO3TBz0EqrUMI2Ag3S30iRTCVK5oUkJKFm7bSkhmtBAyyv/hqsQKS7GdIMc6c04gFe6yKez7jZGjy/8mAIwDGIoiMTvENFU2mhyQZoNPtoD+IkQwyHD1yCAuHD2Hn5CR+4aU/h9m5WaSegz/5X3+OA3fei5JP14BM2HZkJNIiqRn20eoxZ5XgvoNysag5NFEoxYgTMI+YzFW9bwcZQRCqb6mcp0qYqtxEFMCWnaJg06o6Q7lElbWHwsBFuxXKsXJcON7lsodylZsWTr4uWK9TI8exILtxbLwi85hYsgzUjaAX07KZimcyWyW9Rkg3LIBUNR5JrgjvYd6rnJsDn49ohsDxUEhtJF0CCoFkqZTKPhyvIPNg2FFbF94DlTqfHcjmNI4yWE4JqVdC4gTou0V0+nQSKApDkepn2fQVGMHtoeAxcyhC0mO+EB0dqJ7VXBg+T7xfqMjtR8rK5b8+7uWvx1/91FkAgN/yBvzmLQRcYyRRBI9zEatHKTJdFJhDzOedwHngIy1Y6PVjBUw5hrTAkilFoCsBrzgPETBOue4J2K7zlZMUkIaJAMACjnEe40ZRcDrjVEDA2C4gti30TC4ws4z4XGlBr7avA9r98O1zFRgtoE3xz/lc4AKx0NHNp2QR54WvUCe5udbPItDd52agADnmyv4n483PfwZ+4iwAwNe/7+14wacXNZab1QHjIKQboJsGGUOzigiYZcAvZVJzllErbdYfagRmMoTNYpllNTz6h5+Cq698FB62VXLQvJiKDuDX/uij+MThVazJkOakJp2/lBWv7FnxBjBKYLoYyFpkgCWFqo0CW3Kv9b2ElEPwtN9XkoZkOysQkq+Xeul4bTnHZELSk7E0GzMBB3IQnRspukdI1rSO8cOufDWuOQsA8Fs+8jG87a5QmjbcOFMRL2A32fzGKSG3QDecHgVIhuClEvAsIZvJXW4QLSAt0Cqc5DIFl3NyQC5Y1G3uOH7hta/Cb+w4k8p383cHjXvxx++9Fn96oCXPc25D7dCi+hTV3QDnP+0/42NPnTqjDx6c/Be8+I8+h5t5e5Pkx2dBekeqApZyUe8qtQCU+ka/cnBQVPO8D3PWtgENUT4fv/qKn8SVM2fYhQ+P4d0f+gTedsv60O7P9P+0yZdv6AfA9kc8D+98/j7UzmhU9Jez5VvxJ9d+Ef9wUBn8o2OhTcX8+TFOAsaiehQozO8o+W6IElqC52QDo6rUIgWFyQvwMz/6ZPzc/vo3kAvP9JQW/uVD+N3rj+Jgy+TE5eNmvueOCEMCx1DVuwlcjzZYHggIHQLHxjI/P+ZRi+nhz8z/iB37sNujPxwF0JW0a2EQXIKrX30WFMA3/jMIAN+jnaRThnn0fE8/928GFCvfcFNBfzqo6jEDeMsVwEv44Hs/gL87om4Fw2ujg3mqansEmjv9nPKxz38ujXLW3wZMHr2ew3mg4ODyZ/48fvuSrV340mVmAN+AW/p6P7zql37hTB+Bc79/FkeAdTljkQgAEwjmHtaUkt/Rpy71M5zoZ+id9kx+O29GRfL5no3qFtlA8zOZQXyI0VvnVMDfziU495rvsxF481OvQCOMMF70MVYEGs0mvn5oA8dWuhoCwb1pwZZ81EddvAOTJe6nSekGGhsb0lsi2V/7a3RDtMT6lH3OxBoIKGcVfLTDCFTUs0dQK/uYrmmOqWRm0lqVjnWlCk6s9XBspYmTjY64x8keV/pbdFV0xOVMQCZticrx5arDvO8m1byWpib711AXjUhDiH0GtJI9C/cQxr1Ioo0SY/OseLNktPr1SVRm5uDXCcA6cFwKY1QQwN40XZQkjon5u5YjoJBEd0k/GUgSCoWSIfEviSOEPUZtmaxeqg+ZVesFaK+soHtySYRO3HizNyWlku+hPjMlZF4CW3lEke79uP+mnXQirm0Ef1nLFz0X4xUPF85P4nFXXISpimYLz05UMUh68ByNmqtUSLZP4flVOMxlJpDZ66HdaGKl0cWJriVZvbvGbKwvHMUt9y7jY189ivuX2wJcVmpVti0wN1HBr7zgMdg+VUOB4hXmCcddRO0WLL+CtBuiVK8AdoBOu4uV5ZOSt1urVZHRYnl8AodWBzjZiDG/rQI/buLQPfchDTtCHthz4fk4Gdm47eAKJmsuHjZfQtxqwfXLaMR9rG60MD1Zx+xkFf1OCwmzcl0fcRQBFNcEJYlebDY2sLG8ipTkZ7+GnlXCBbsmMeklWD1+hPaNsu93qzWsxw4WlxsI7BhJuyl9mPHpKblv2W+K2w20Ol2k/QLW2htwnQCW5yAc+FhZ74gyOkBXjmXgUPzk4f7VNnzXxmzZgR1RVNOR/XVxbBIHT3Zx4MiS9LsmywEu2TUuzx8ttJc72v8PChkqHtfaFLVKEf1ehCDwJJqxP7Akv5l20CQmUOVc8ANM1Erwsx7szMJac1VEGtNzc2jGAzQ7qYh/km4DcTpAI+zjxArzjGO0uyF6km3N3rUn/T6JvDN9Br3/2BNKhVTBvjN3likFPOydj7wur/G1z2scysxan5N75bk2YoW8ruVzpv2OfH96Kjn6G6ZdMfVT3EjF8ZuujdIL5iHTwpvCqrFJFKtV6fUyBo4Pm0aXsf+oPeK8xy5kD/auzb6uIM6d7HHaMidQ1Mb+J59l5xwA/H22Gp473O/6CDzssY+UBr1f9NFqN6ShSfsFgpcsLritVpDGKCyl6ZchcAeYGi9jfvuk2DEEgY0+szY5CTFHQThpmQBMbGgyC4K/6Tk+apU66uUyrDTCRL2I9sZJXLCzjOk6tzMEcbXxRsCHiyMn7KVmio/989dxdC1FL2UIvNo503qWkxonRwXsNI+OEw+Pn8dDJQddFgXVFcZXX37OZjnVoH6piDBJRO1M8C6Wcx8gjPj5bPwq20uAE8/Gebvn8JDLHiQ5wQRDWWGQpXNscQVf/uotOLqwJLawQggzDQ7ZuAuY15fJimdKAJgLL1EvjhMLOKp5d+zYgXKlJOq/dqsjzKNmi2wn5hHT5sRCyaOVrIOZyXHsO28Pts9OiWVrmXmsE1PYsWsvMsfF8aPHcM/d9+DEscOws1hUvZwmOW62X8IGAeDPXo9Gj9YwDtj0tKjgGygA7HsWyoGNCu2AyyU5X1l4ZTXYbORrB0lv3zSjvYPar6htqVaDwtYzmZb5/jLPw5QSMW9iqn5UG6LmjQlW8pry2vB1oqIzuawMfedkz2sZFEsIgpKwf7jAU7lMVavYFVOdyWM3lt7qU67ghFowjtKFjELD2DKqbbceTW7LzExoXg+CkswHFntwgrxxgjCiVbP+Yc5Go9VGhxbDUmgylyMWex5VAOeZg2ZRNf1wWkqXmCFcLsr9wMxdZhiLWrdSNiQGWhTrefL+l2dCbHDUrlvAXvM8OA5t0Vm5K0lDgHUCEYQaed1zi1GCm5RqWgO4xoI7b6SONqVExcY72Wz4BYKXC6ssUAF9SBohlENmpKgdCWjSljlBLwoR9QiEkoGp9jskmQgYzOdfFNO6Ccqo2pTjJqjqqN01AXnJqeEGxUK3k6DbiUVV2+220I566LZb8KwBLtq5Ay97yc9g556dCK0Mb3nr/8DC0UWU/RI6cRftKEajFyPMbEQDB42eMu+cAkkiukHhhsNj1nk1UGtaAvP8/DjFgGAu567BAD6zkGmZXSRQrIr6fr+LYkASDcFszqXM9citeLmJ44aF9kMkaRSR9T0pgmnFREjEFVp9KteSSmfeN30rQ0Q7em4ASZKJSRRwBAwmqYRgBpXfypolyEmrb4CkX+aTWmlBLKPtQoBypS7kDdezBVxeWWga4K2PMl0aBgSxHXE0SAsOBl6A1A8QFRxEaQlx7Kg62mzuiJ1Q5Zoye1is7wkU0QJ6IDb/vPdEOc/5PYxRIHguVtoWHvnS38H/PisA8NV47e0mXZZK2VitmoVNnVOTOdd7LtxSEZbnComAqn0hetCS3yj+eV0FiBM7X5n1hrbKPNcs5q7ZWGbxfLkx7WeSD02gXOYbYwVNRW9G+naeoa6Rr1LQa2d5mPpobH4UEMzBKQEC5ZE2s6VRDeegm+FeaVNaVM/cthBcslC97Ml405XPOCsK4Bve93a88B8XTf7rAP2CmeeMi0MOYArImRN4crcQqsJkfAlUcMXSRoHYaBsFc5aN48ee+zz80TMvwtwZ4l2nF14rN38Yz/2zG3FQ8pwVkOM1F6uv3F4sb/qb7wrKqSGyrH/mOGX88zVmlB1rMu21LuB9poB3Tlvlu5C0xHGQtdBkxA/1MDo8qg43jHtuqGX/hwEeetVrth4AXrgVb7n24/izu5Q1nSvT+V3IBzxWIRCRwW+ekSGsZgB/c71Fyag70eHwp4z+oF88M9CZozy0BTekIhMA8ODnvxof+OEtCmzN1nHtB/4ev/qlZbWMoxU1696BIVfk1zsL8LyX/wreuO/MdFYLX/8kfvE9X8V9xuGF86IQOEyed35/q95BIw9y2lUObOXZ4Lqx1rVeAbsZPPsZP4bfeMzcGaodU9z5T+/Fyz51DEwaUJqDgobSXjDkA/5w6odfho8+c3JL9i6tr30QP/H++xDKOZl6yFgHag57znI3kRrKORzWoqOKbSmjhqQZAzQa9xl5ls1Zudsvw2t+4sl41tzWgmnIVvDBd70Hf3YvLQQMwDqiSObP8tpTXpDXUUN1sqFGnMawHz3H/H3luyGpyHCMxBfkYzA6RWomd15dGxpGnh82rMUBnC0F8I3X4S//8dsHgHW/YI73m6ic8/M+ZUzMa70Ln3UWMoCXRAE8CgDnD8FwzIfHmi8GpyrqR1+/ea9q/EG+H8qv2+h3Nrkvf9bZAIC/jre+53rc2lcA+5WveNmWPNfn3uTsjgC3B7RhJghMG2Zy5P69qxRB3/vjVEDXUykZ396xs6exx7UxRfeob+9XvuWreBz3xSmWSS77lq8+94JzI/D9NQK/8uhLMV62sKNsY2N9GRthioMnIyyshSYGRUnGs2Nl7NtWQaVcQmJ5Yj9c9YEs7glQxb4IS24Sv6kodklspztimqHV6kovA66HmYk6JiseBnFP+jBgRJnjIbV9tKIUjXYPzXZPrGjZ24qiSL6bHZASko1AQ2tR3efkZFghScs+1hBSTaSXAtRaO4o8ZES5yF2uzFfipqb9FOkPCFJkQGb+JntVpRoqtJGdGBOSNseGEXekBqZgb4V7B7rJqfBH+7d57AZrx1TFQlmGqNtFFifDmCE2YQbdDlrHjyLtse+iNYe4N9kFVCcmYPuuHCPJqYwZIwmWfWX2EOg2148SFFIFfutVD3tn63jM/t24cO8sYsvH4ZNtuK6Py/bWkGwsI+m0MDs7i14colgpoeDV0UlSNLox4m5X3rsXJWjEBdTH69hWc5C1aaXcwadvPIpP33wYG70QpXJFhAoU+TzrcQ/Cgx90nrzf/MwY/EEXneWTCMoVETHQNjeYmMGJlQ4OHl1EvRJgx5iPAkVCfhFtq4zlriVq4fka0Fg4gKyZwp+qo7R9F24/eBKOW8Tu7UUka4vw/YqAePecWMbKeg/bxivYvWNKhEfMVy76Rc2P9n2c7KY4cHhZxC/VWlncDQuOJ8rdPdsnMDdZQc0TxB4RRQtBHcdX26KGtQYUeyVyf3Z47yLDVK2I2bEASY/3M1XdXYlftLwaTjQ7aLRDVHwf03UXEyUbJ05uwKL4wfWw2uiKoKtatNFutRCx5nGLWG/HSpwYpCh6BVRLHsbrdXEIXG3SEryAffMz8Kw+0iSW+4yYAmMWmU+73I6x0gzlmQi83MLYYUQtxsuu2LkX0hAxyQt+CcvNNlpdOm7YErnJZ67dCyWas9HYkF4nHQ67dDsUtb6K6lzpQeq+kX+nWynvdzZPKQHIV8wcAM77FiqW23QRGvJAR1w3pR1m9l+n7zekHzuaHfxNplxV6eu8pA++2eMO947a/5SuQOCjPDkJp1JWIZ9Es+n+T/pshgTPl0oPTuYDuqmpqEtEdY5Skynm0N5+vsP7/loTzh3tuRH4ro3AJVdcJEHj5VoVK2tr4nHP9Z4AaMLFjNOdAB2J2A9IVqgNAW7nZgn+eigXqQglYNo1Sg/h6csESiWlNNVkwihgQJthWqXSktYeYG7bJMbrRczWHZR8FjtU9RY0y5TWHGkf3XiAOw8u4JZ7l1Aoz8IOKpIfTFWbpAMboJoTDoEPAkpkg1ElSGApEvddQlm0HA3VVrlAt04HYxMTwh4i2Mtzpx0nLVOYoarOJgQuaLVpoRS4OG/PTjz08kswOV4Txk8/tYSdQ9D3hn/9MtYabQEpmZmZg5zaLNP3YnNU8ieZi+B6UtBJ9myiWa3nnX8envOc52Jx8QS+9KUbcfToAhrNlqiQhd0jjDuyzVL4tEnJEkyOj+G83fPYs3un5DmUi1QDV7D7gotQn90hDKI7br8dRw7ehaSzASQ9Keocv4L1Xh+fveErCFNHCkcCPLRoLaSRKLyLRTIGHVSKtBAmwM4JXZvS0rMi80ZmeGUGymJhmhcEf/Of5+pONjpzlZPYdtOuWeyQFTQkOEvrFhYEfB0nc1V0OwJWEuRlBq3YMBdpZ+0hYLZvsSyvFSajQ4sWG4WsT62hFJdiAUPwX7J/WSgTTKf2U+0picX1LRt9glAGxFQrZ9p3ayYKAV7+oa1HuxtLFm+U6N+73a78GxdjAYUJBiexUcGqkp5fPD/aSPO4CeZJJmwpEHtqAtUE7PKcYt4bzMcoloryGmYY8ylS5a8s6wKKih33UC6jDWEFZ6VuFWA4L9I5hjr+eVeXLDA2211ZZAnUUhlI9hgBzgILCjMevAf5vnnxrlYcjrI0zaZAwGyCkyanguA4x4cMTFXz8g+tqxNEaSLPucErNA/GOA8IAJypDTOvXdEpCFmC19d2fXztlq9LkeQVaY3M37PRaVPZmSLsdBH1uOkhaAkUbQsX79qJV73iZdg+P4PYBt7we2/BwpETGK+OodFroh1F6MQZ1jsx+gUPlldEqxtLvokUrwLs2nB9S3J9a5UK+mkkALaoSDPObZwnbFQrvI6WXM8k4vxE8LqPwCsgCkOTH+7IvcXxJnPN9Ul8SeDyGYOHqMdn3BbygO1AsteTJJJ9GAtEjo8dFMTSqBsmsC0fA4vEDFfyQUhSYGYz2XJyn7jM4+3LPM55TFBzZgGBz7SPWn1cAUfme/cHaK+qgpp/yuM1IX3E3OhwDifI7DhICrb8sa0KkkQ3DCwmhZ3ouxiQhCO2T5YUx/y3lM9Iqs8CSRl85uNOiEKcwqXiOnPw0J/9Tfzp2bCA/oPfw2/cQtIAVdm85y3ZACZRjD7zVqgGM8AuM2toyWQ5VPgaRqLkBKtylmYJhIVpIc1rrgQBVWuKFfPQGthsPmPOqQp+UxXM50Wa8GQ7sqCVfBMlLol60ljimpVUwWVZR3mvcz02gIaoffWzCSQpMKyWWkq8VGX90NKHx8jC2qiCa5c9Ba+/8ul47vxWtezy0iXEDX//v/HiT50QQJJEHzLSc7a0WoXlIMyITY+cO8kJPEdVknPDwyaBwuZy25o83mn89C/8Iv70UeNbq9zLTuDd7/4wrv7nY9gQApmqLfM5VdsCIw6fBpyQn0lG1mljaSbnfH3kxkrXTorNacfFeUCb/sqON2urAMDK0pV707RVFQ40rNpMmxE5QMdx5j3Ff7/iBf8FH3nS1lpA9xduxe8TAD4QiWpVqjqu6WIZoz8QnXYOAOfOLPkR5uC/1BC5hwjHTdctUQCLkwSfT1XaK1BsQHQDgu96wk/jo8/bjWBLKuUMt33qr3HlpxfkPlP/EjKsTa2TgziVB+H3/+vz8OwzwZ0HG/jkxz+ON3/hEJbNMysqfrPJ1TvbKCcMZqSZ9+aeyJWF+iJ91kfVhuzz7Xoc/s+rfhj7zpAUEd3+QfzI3x4E4cshAGxsg+UzpdSz8biffg3+4PKtAE8z3PyRv8Av/Wtb5rS8cac1pTLWTeKUgU4NKWMEGcifHQXPTFyJmb+HAJoZrzxL19vzWLz1Zx+HB29xjHjrni/izdfegC+um0ZHPojmnpXn2ByUEuwMayT/95zkM3J9R2/33GVAejlyPQxhKJ+fhmS8024E1lZS+W7m/Q5VqbntW/5B/0EAYJ3uNkH/f+9jf/YA4PfhXYdVAZxfh/xYh9fFMIHy/eAQ6M1dIvLs4HyeyTkxJv999L6V9xTCj43LaAG95QpgAsA34DYuJMA5APjfe6N9D1/PqoI1bakAAYLrAqJ8+0DwkSTFSjoQpeB38sU7pm5bOM+1tyyTmEeykmaiAv73WFJ/J8d/7nfOjcB3ewR+87EXo8S9f9iVnkg3TnF0LcTSemT8jtQtamasjPmZmuwtqJyjAGSy7MJKelL/MbZqo8sYK+aQeujFdFHLpFcm/TOqG4s+JqtFjJUYE9WX6LCIan9avndiAZdYUna7jHcZSN+LfQQh7JOgTVUd43bpzDdQcEb7kXl1riCv1IZUyJotgYgc8sgLQ2ZUMQWd+nRfxx4de1r8/ygiIZuEdfYWhAIrBHZ1LOE+yIZTrKE4uw3eZB1eiT1UEqAT7U9JL0bdy9hHVPWiIZBmfG+NomMsVRJGInBiH67fC9FYPI601dZj47HSeYk9t3KA6viY9kiM7S17V1kcox9FSKV/wFhAC+MlDxfv2YaLds/IWO+em0C1VsLKRgftboSJWhVB4CLttUVMVZucQKVURJINcGSxhdVmV1SyIpjJ+qiUAulFsE8/XgngUryRJTix3MLfffxG3HrohKhXt81uk/3k5HgFT3/iI5CEXbln9l+wHfYgQb/TEzWwXxkHvABr602srDVQDFyMlTy53pR418eq2GiGWF7rYHy8jIqfYfXYMradfyHCNEHabqDkF0Gy7pET6wijFOedNw/fyRBJr7ogQGo37KPTaqFSq6Dge9ho99BodtDsMGqNYgRXnBMJnpLiXS26mJ0ak7zbPmPVokizYeMEq2vrAhZzf83xrwS0PLdBkcxYXVW3Jzda6K6uYqPbg+0HsKMYnpXC9dm7Lskz8dUDR6TnfuH8OLJOA5btYuCXcGxpHWutSKL9Si4QOLyPuQF3sdLsSh9udmYKgVNA4FqolwKsNVoIM1oVswcXo1KpiainR/xBbMdTjXMy8V3EPBz2rAMPE4GLUI65JxbU3NtLFJjtqhgMBYQUGKWJ9Bi7nQ5WNppYWm9Lf08eOSrxpV9CoQ8Fb3pv532GVHpAChKLWMAAqvKrQtQ2+3fTPRmqe82/5YCxKoNVAZx/SQL2t6gTcgBYtjY8YMkMVqW99n5Ufa89Hgk3EpV4UJ9EsVbDgOIVNrAZlSaxbZsW8oJBiBjA4Ep05qNzH0VnjuIHvHdO23J9t6f3c593bgT+Y4/ABft3YWp2Rh60pZVVRAmVsWwkk9nE1ZmMplhyfT2XjI6BgIwEf2vVAIFrY6xWEpPGdqdlAsG18UzFnAJUCogyJ5LvHXhFeAS+fEesoxkYHzgKNEeivE0ldF3Bto7YILR6KWJQrWfLa+KwI6CSqAqNelBUylTYETw0ClQZfZsLDVW2DvpxKBMs809r1TGsN5rCGGK7j0BSN0pA8ZaEkxPAtjK4Vir2Dfsv3ofLL3uQAKyixnNsdGMLd///7L0HuGVpWSb67rDCjifnU6mrU3UkJ+WKgkoOgoggjInYPZiRGbMySupRAQWBea53QBADTTeh2xEUBHRIAh3p7qrqrnjq5HN2WnvteJ/3/f61z64Cxyt1+opQh6eeLk7tsNa//vi96fBxfP6LX5FddJNZElQBScVM9bTZ9aodZHHLLA1nRZcoe0wmrCL/wYsvxtXXXos77rgdS0vL2gwJUHOTsGzwdH8EiAjQ0y8/JebX5GgJV11+KfbumUe5VEQ2zGF8ag4L+w9icmYGJ48dwV1f/TJOPHBE7RF3ge2og6/cfQTtHgEIX9YmPoGJuI5Ut4kgSKGYz0q9yHvQxMun7bI0TIVNgNHZLvOeqOxLcglUo3QB8wPLQmMGKaODgK/vSYFOC2OCuZ4fKBOAmbUBbY0LBQG/Aj9TtvgZuOH6VpKhKxVS3yyYtRhaVmxiLUpwhYpOAboEfrrM0e2gHjFroYlqi3YbBHMta7dWqSJqxGg0mCXbFkhEQJDgJu2JWW4T05ELMcUSYWBq48AfgNb2uxA5KUIDFPI5FGnNXOC9Erw2pSjBOqmrmbPr7DGdLtkV6mgPbos5wSap3RMgN2Nl+5HXAAAgAElEQVQbXMslMbvspAiVaOs4TqzvGLsyUWdJAZz2zG1de/K0MhqUU8nNvQOA2dayZeZm16l0aTFMMFfArv5udtdSqrd4SODnGRGCfVYWJc4iuNXrotE1QJg5vmS4RfWmfV7clmU2QTIyWnnti9PjePSjHoF8voC07+Ojt/4N1je3EeRLGt+el0e/nwY5IdF2DTWSWVQc76IcZnH5vgW88mU/jtk90+h6wO++4Y04+cApTI5OoNGJlbURdWj/3Eajw7zSDLxcUX0hblA1bweUfp/W3F09OyqqCd504o6yzaWg7nHDmYFl5nSQ6pKsEMhyncpgWg+x49imagcA9kMP/EMQsB1TwUvL5a7UvubGYha0IfO7qfr1M5hZnMbyygpW1zYEFudoH5QJZEGk8clrJkOWjJ2A82ek6y9Smay8Or6nIPtnjj1+d6vbQlSrIxX1pLzMhAW0qA73c4goBUsHiGl3n/bQy/rosc/1U3YA6pAxGaLd66BFZS8PdQFtpT0duGRxQ7U3N2ca+2nZ8QfcEJIIELfQi/t41H/6Vbzleft2PwP4htfjV+4xZiRBeTvMmVK33zIWL228DeW1Ipiy5Dn38FlzSuchlVlFGQM0tZnlkZQWzbS35ts4r5CYJEsBt8mmepgHRx6k3XTPwy4pKFwXNNZEzrAYA+UcMSub9sA88xAEJYiq57azfiRgrxTAjg3KIzPHNQkJCVSZzMF2eLcMXs6HI9c8Cb/zwqfjmXt3GwCO8Nn3vg0vuvWMlM527Y7o48Cd4UK4LPM5h5HUJFCR1tlmgcvfU62sxyJA1uYppBbxM695FX7zkl0Kg3Vbtf7Jj+M5f/BJfK7i9Hm0NlfkwdABaCi/U884URoKAE6KDXzgdq1cJ5JnsPNZ5rKgXF93uDL1Z2KN7Sx/XZ+SoRnnGJ2B7VDHNhqA/e73JCfwNdf+yM/i5t0GgE/djjfcdDPednfTwFkBTwYAC6R0IJbAO2dXzXl5APXzuSY58STW6DOMHCfSgyMK8OayLP7wvQkz2ZEgSAiYu/bJeMePPRyHdunRb3/pz/D49xxR8VvkJx1O7aBqSocCHvG9T8XvPf0QFs8HWK3fhp9/28fwv1ZdlrOz+U7IcoPDubNpl5vGEABsjiruAhJCoMtDEybM7Ebsxet++0V4Wu48zx6rf49nvulzODN08jcyxJB1mHcRfu0Xno+njZ3nd+nGV/G+//EevO2o2SXbBiIheyTzo8vQdmSSJKcu2f+cqwBOVMTfqFhhQFoKhUM/iHf/2DWY24Vb2PmIFv7hL96D1922hjhRkIsgtAOumFJ/Z+4wENhVZXjfIsR9Pegpy8Mhtn7ynea5svOjz0uIQufcmwou53y/5t1zXpfKXYnfuv4peGx+NxungdtoAX3LXbjPzXbnPh8bc2cPNBWbnWvPv/VqHjwA2BTAO8VwTYBfVxyzWIAdFbr69dCzTe43+d0wh8iV8c5qDxbBmQH8q7ueAXwBAP639q1vtdcnttAEY6czadCaOTEW+ZeudbvXV95u9TytlqlEvsTPYmQXbaDbfeBEp4tVWl9+qzX2heu50ALn0QI/99C9Anly6QzCnKcosOVKG6fXqTS0fSjPclRVXro4hnLOV1m2RnFOivWwnmpHBBZPrG4LCGPEGetfckNkdFs6rYxYxpvxdzmPNckstusRmm2SvAkgW22GwonknK4tmMQ0batr9jiPGFm1zSg21SFpMzsw/zOsybFj7bxmdUHt4lxN0IJ8LOaOv9P30m1OwBcQMQ5KZ1dayDoXO3c21r482dawDpYrIT85jWy5jAzFH3SipHinD/iBh3aSk+o4qRIHCVh1RMtuBxm+ptFEdfkMWo26c8Kz+1TkGjN6x8oip/Kc32MNkOBcZGIjxdVkUlKKLo7mccl0CQ+/Yq/EUsfPbGFmdgIHF0aluiZJv9pk1m4Op08uY2MrQnluQfXOqbKPaKsiIVWD9TBGyPUowslJ6cjaKInpWxXm1gI5v48v33U/Pv65r2G91sTs3BxGigWkMil8zyMP4dL5EqZGR+D5lqeabTZkvbxwYL8I4z5i1dEzFAJVmji5tIbR8RLmyx4Q15Ebm0A7HeD4qU1srq6gODaGiy89iFx0Gturq/DLM1ipt3H46GlMTk3gwMIY+o1tdHppdLwCmhRUrK0qf7qTzUlYwXvsd1rYbrC2VUMc9xFVKyiPFNBvt1QLzeRGcHhpC61+GlNjBYHecTNSfjCB/VYjkuvoeDmneisB43tPb2OzWkWhHWFrexML83M4vbSEiaIHj2epTAbVjoe7jp5UtvHeiRw2llcwMjYOBDk8oNxrqy2XiiH2zo4i264jqjeUL7xRi5VVXCzmsDhVRtFPS5W83aJtew2ViHFrBaTSvmLiRihm41mMtaBOF5WY7qGBXCmJG0yPlLAVt7G0FaMbN1AKsqoXsh/xJN1u9ZQlzLFSLhbQjGKcXNnEsdUttOI2YsYEsl7mjhOcI6RU1zgzEQBjKa1ObsRSi46ycZicz6WydzX6wW7bEW2TqKlkr2r/3VH7u2E+IMPbWS05wtj+PalR6/sUAWnjmnbyxH80v4gAb/vmAU+cwopiEbkyLd9zIuFrPkrqHi4u08jBrm7Gs6kTUbAWTRzhAgB8HovThbd++7fAFY84hLGxEYG3Udww+1UWHjoWPE6WCYFcAsDM/i3kfNnPMpCczJs8LXZDUxja+xOdDu0yzZpOyz2Le9w0dLjweyqw93st9Lqx1MO9TksbjyhmpiUzLntaXDmCCQKRzdLpMmvXU3YmbW5tk2A/LATJDi8hvAwmO1PdEpChRYDvM1e3LLBteWVVE0+no22MgGf6NMh+ixbIzJnot7E4O4FrDl2G+flphdDLGtfLYn1zC1++4wiOnzZLC1pQIJ01y2sBzmTzZGU7TfWe5VPYtUqh6gocia0kJ/DJ6WkpSNfW17VBokqZYLLVgPtS4ZHNZ8UQbvDSCPwsQjp7dmL4QYDJiUkcuGg/FufnUCwEKBRCTE1OYXHfPrRTaTxw5AF87a67cPzUaVmNnFnf1gaQFaEMgY9OjF6rgTxVjMottQzXZDURGNhuI5vxBJAo59fZwcjG1PfMroWZBT4BXdoTE0TOaRHkZiefM4A39AgCGZCasAZpGyxVFBcU94i5SWTxn6pedSdXIErYSbw4KtdlGU5mH22Zu1002mbDzEWTACMX0mq1LlBXCt6Y7K2mNuGNVt1lPRJINH0EQTJeA+9V+a26Lw/ZwDbsVO6aCjlAqcAM3rw25KZKDuB5ZkVNlZYsM5WJbUslN71c8JPsXNvs0r6ZbWqKZ4FBrk+b7bDlRJPxZQV3MhVMNXeWEiipMyaKDqcSM/Sc/Z2Ms67ai7sIFg3YRk3aV3eMyCDFc6OuvFQBL9xUUAXqyAiyWHfKJCka2XUI9JJJ2qNS1TKPmXNM4FjPgQp92uVQAcxUkUzWnhWfRUTYjPdLMgI3rfZ9vM+9M6P4vx73GJTHRsX4vOkjt+LYqSV4YRF+UJTlEUkCUaOJuFJHc7OqcZxJ98R6vXRhBj/9ky/E4oE5NFMtvP6Nb8bJY6cwVhxDpRkpZ6bZ6WODfaPVQ5MM0mwo+10SBqRGF6hmKhsD/o3pJwV11jKZOYb5nekMn6/NAXzGVO1TQRz6TMzkwcayuLsES9uxMnWoaM8Vy2g22qhVaI1N9bkRR/jZbDs/sD7IAuHk7DiqtTpWVzfRaFDZOyKrezNC4fWaLaQ4tpk2Un4XY2NlkRHIOuQ/CXRxhyEq05WV0+4hly0r1yXupVEjI8aj0pruQXkRXJizQUV4iw4NdE4wLAuh7+uZRa1YoCmVrQQbE3CVG3g2IftwEDBXvA+0ImSYP8P1xfPxyBf9On7z6fuk3t+1n/4GPvjG1+GX7nQ55Q6s0rPgmCLu22rrD90jBJ4OqRp5L17OMwsoHlQJAjO/RvixZT8TeBXZhOuQR4soGx/sN8w+5negZQCzwBoC0Srkd5FSXIEBYjsqfZIxHCGDAHQ6ZYpq/s5ZfBrDtK+MYX431watJwMFsiOA8rPdRKJsdTd2y9f+IH7vJc/Cs/btPgD8mff8AX7ko0v2/MXWJDDtVJUO2BHJo9sxq3dOZbIsJ/nKDtsJ2EsAmOuPCCRu3ktlL8F/fe1P4ecP7GpPwclPvAOP/sBJd9hwRY4BwLsDSimjxl2Xjlpq9h1PNJFumHvtSFM7RKhE7ce9SaJutJ5uByg7ionb6sA29sfAeVFLoaqXmLOIFLLuUKc+xdJROoVrn08AeEZz+279dE7dhtd/6Gb88deY163ADuMPu0Pn4Npdd1LxRyQgUymLWOfujZOVQcMGPPHfmWHsjrHO/jppCVu3qFzn7eYWHoJffMFT8OI9u/Ps+8dvxRNv+DyWHCN5x7/b7TUwime9+CX43YedZ07skb/Cw99+r2yVk9O7ET+cnZf2OW7vw/nbFe8F9Dtb5GEAONkL8TNkPc/394t4/iteidcePM8n3z2Jd7//b/D+r65gO+lA4o45gkLfx6HHfD9+9RlX4+AuPIb2yp244f234uYztsZaF7exMADLBkSJnbxXkV8GgKEVOIZ6zeD9aiP3Y/OnAYrjD3k63vHDhzC9W4OEn9M9gRtueB9uqrhrGdqv/ktfM7gH177cA7vt1b96ZQagOuJrYlWfbNmdanT4Q0Q0GQJYd7b3O4Czmjq8Er/96qc+KADwO2+5E/eJAJFYfRvYfy7wq+LRjnx2UG0+N+NY7bdzTLEVxt3jgwUAMwP4PcfMVlJEUEfETMZl0uYCgN0+66z7Gerbg7lTS8jOGmDuSMmYS/qTKYB3HwD+Ct70vn/E7S4D+IIF9L869L5lX0AwlopgWkJP8WzpnMjOvWDOHEdaXWyyYL3DT/mm7osrzqKXwbwj8n1TH/IN3rTe7eF+gi7neX27dT0XPudCC+xGC7ziinnk/QyKQVakZKqAV6s9PLBaM6Iu60QEgEeLuGi2rCg2uhU2qNbM+qgxe5SujKmuYqy6KQ+pTAbddlcgryLqWLPy6FZIW+cuSmFWoBqLNLV6E5WoKeCYRQXW6rjvqFQbEgPx+zmPxO0mzQZVK+DZotEmQReyoZXziJMTOojJudjYcdfOSXZGEQg8RJ7lOseIJf6zT4I9AWCCQi46zOpkVi/hXk0JZoNipCOfsvYV5BCMzyAcL6k2kabakrWIbkdqZ56L9XeBuubSxMzeXtxEtLmBaHVNYNTw/rDXp8gni3y5INtkvb/ZRrdJgQNjrawuw3ofhUyXLE7g0FwRpVQLczMTIr8fX65gdGwU++ZG0K5vww/LOLXVlIr32KllZLMFFKancP9KBY+6dBql0Ee5GGKrGmOj2UXU7MoymjV2xvFtVptY2ajrWU2WAznK/eUt/4h7jp2RffO+vXvlKLd3fhQv/L5r0IjauH+1golcFn6LNbEsJmanUAiyyKcJeNLxIYMzy1vqZ3sXx9GrLAu4H997EPcdX8PppQ0pjk1QNIYrF8dw5vAdqt31S1O4+whjnjI4sGcKhUxLdVhaVlPE1WUMW9RCYXQSZxodga95RoO1Ka5qYWuzrtzqKgUEHlW6tOTO4NhKFTGFAukUFibzGC0EqNbb9tz6XfjpHubGC1jdaqBQKGJpqw6P++VGBa1mhJyfRT/rY3Esg1adimAfUc/HP999VKKjvVMlRJWKyBSZfFGRb9s1gpEmEFicKuLgbBnVlWUBraWJSXztgVVUogiPvOYSzIwEOHNmA6tVy+elcIwxl16YR01gr6eavNXr+7p2CjEoBiLYHuayGCuVsN7oShlNF7psuovRfBYSYndT8D3Wi0noyCuWrdqIZRfNQULQvFarq71Yb5WAJqZrgI1RDihej1klWwSn6hHOFencPWgSJaRh6gDgs8bCIAPYfptsxxNCpuL53E+yBx7+Dvu7RfxxTvFzBcxPjwkkZ+455zGWsIzsTfGJyyhOZeCHeYTlMlJhiH6WTqWMKzSvLrnLyn3SEUadkyhryOyfFwDg3VilLnzGt20LPOS7HgnP66Ne2UDoQ4peDkKCv8wZou+8LD2p1EwBec8T6yaf82VbQQWjFlgWxLlAuuKViqGy2+2b2pLKXGXrMmPYdgLddoxulywW7ixsE9HtZzUJs2BoFiEdmwxUsCHrzMAWyxZ1FiRJxmwyKyWgl7PBpSovLVAmhfmFeYyMlnHkyBFsVSpAiiBEgE6XSrmcJp90umPMOj+N2ckxXHXoEuX9EtBTwbrXxeZ2FbffeReOnd5AFNFeOKnnWYHSACMD6Swbz9RA8uZ3hf7E/55gCN9DpVwuz1yEul7DxU+TqcBuKjCpRLLAc4KnBJAGmccEG+II2kqlqLL2cGBxGhftncHUCAHXECMTU5he3IfyxAw2NzZw99334N77H8DRE6ekgiYA0W+10adNdr+DYs6D7xsAmUzqlu/BIn7GZTDzNb6pdd01BflA1rMCeKnozZrdMTdhZqPpFKoCKQhAMruARRTLfKUqV8Cuy+Ul8G0AY1/KQqpEBRJTxUyQstUSsMs/tK+JCDi2Wog6bdSYwyvValebNmZI8PvNslgVVi14VCNms8yEJlAdwqcVRRja9RPE9X393oBdWjKbjTPZZ2TYMWuXDEYC8lJK6zEM0iD1XQJ3tbgS6LFCqkgSVkEftJEUUi44QWCHo1rxZToUqJhoBV9T11vxOBGQOBmWPpNMxWTTK3C807I27vYF9nID2Wmxfaga7ShTloxQ2Y8QJOqarUhSPCXwz2MJH50yT6T4pUVQW6AuDycEemmhrixkbphJgKAlEdmSLueUgFpKYE9Kal898x6BTZIJEgCYYDI3isC+6TIe95iHY3ZhXpvxGz9yK04srQJpsiJpDc1nE8gxoFWJ0Ko0QI02LXmKQQqXLUzj+lf+BBb2z6KZauP3//CtOHH/CRTCMrZoGc0+lsood4M2TGwDWrkrhZPjj23BjD1k1WUpmaY9DwFcKkB9z/wjxbTMUqENFIqBWG7NZl3PxwBgU77ysOeL9ddDM46kuPaDUJY0HIu0cu62+2jFJDw4ZTcBaMfwI9FgbHIEZ5ZXsc37jfmMQoGrYs66vkUmD22bGIuRzfZRKhV0iKJCWCo7d+gic45/jxqRNp9BuoxUJo9OykPUoTVrKFsfugTwgMnn2JVlVRMNWqdzvZBVNtvFMuA7vTby+VAEFbKI+e8Bny3PrgSAfc6PLWR7LYwXPEwUAkyWS7jyKf8Zz37k3K7liNmOdQN//frfxqu/3BJDlixpHip1OCXYaHRlAfx9sqGV62MECSl0CXwoptcydHnApP0z7bg0k8i62VjRBPWUP6TsYAPZBQwzGoAZ5slaQZssHaD5vR30ufPXpt3A9ERN2WMxjUQbHmoyGTTZ79QXjUWtFcdZb4kc5LJWNNaovjU7BhXa+dkEE7km8b4KVz8Jr3/Jsx8UAPjT7/l9PO/DJ3WPnJwytCh3fSex2uZ9mAW/2AiW/SLbY8tLFg3HTv0mZktyUQmaZfbjtb/6Svz8rqqXe7j9o2/HD3zotIGzLAI4woexaXeAp3MVXGaF70g5CVs2yVA3z44dFZjDtniHWhOHso0Hpf/E3tcxdEUdkULVlNFak/k7Pnudv8y2jP/Ovnjt838GNz3hQQCAb7wJ77jHiiWJNbEpZncEjImCzZZZknkM8KTdmimGOV+RfGGHVOM9U+lOAJif5Q50Wv4SqSL5ODYHsvdf86zrceMTx3dnb964B29814fxp0frWk/NSm74UDuOH/+56/CavWerEv+tX77yT+/DU/7qAWVaJ0zshAhojiYuhiEhd3FvIitYa98BWKzFxq5vB/w0AK2PAp7wnBfhTY+dOM85NMZX/+Fj+I0P340Tg/loh2iWRojHPv1FePN3T+0CyaCPY5/7ON7wd1/GV7gtP0cBOgwKmqW9FTkSEsKwgjT5++BJJVbI2mglv7Vcbe6ZRq55Jv6fFxzCLvUk6xLN+/C7b7kRt1Z2ntG/1ld2AMAE5U76yKC0Mjjz7HzWzv2wYJmAoEY6Gfo5BxRPzlTJWSVpmR3g0UDHfnAIv/UgAcCJAtiUQGcjO4NnOARSa751a4mt6e7+kj2xlYF2nrCs7KwVgsuejvf/yMXnmYt9zhPsWgYwAWBeG/cKyfgc7r8JLH0WAWhw6Tv3ncwDSb8ePHV3HkhiH+wZpXHNM3/qwQGA3/tZ3C71SArXvepCBvC/Nm6/lf+dPYUgcC4FTGXTGDvHFpq9j/m6S50eGuep/k3aoZBO4aCXAf+7Wz/MJ36g1QWVyhcw4N1q1Quf8+/dAq++dgF5Cix4DmKdpAts1ru4f8XcFLXvS2cxUc5h73RZYBKFJinPbJ4JMNG1j2FqJIezWtDt03Gwh5wfqB4hcQdzT/s95Bk9JhFDWipGiiHqjJnSObGn+iKzSSmKaLL2QFCLtahUF51mGy0S/FO0p+0gJMAiQQZHpNUwFVHkZAHct8eylXZnWhVAzU6Wr1V12O15+XvGXPGs3BQAPFjc3XpucwlruDxD6iwrIQNJpLSQ5smWeV85hFQN5vPI5nLI0H1M+aAE1kjk7+l832fsU9RAtLmOdo3RheaQl7h3aK/BGkWONRnWa2gXTXI8Cf+mVqYIaoTubkEW02Ml7J/OYyKfVlzZ+NQkanEXW1t1zM2Mo+j3ENe2EeZK6PlFrG5sSHTEE3lxegqr1TYmihlsV2NctncK9XoD3UyIZjstW29GLvKMRKVq1E7rOxfGQ9XePvPle/Gp/30bqvUWpmemMTYxKlHNC5/8GIRZujy2MJsH6mtLyJdGUCgV9P4sQV3PR6OXxsnT63KBW5zKIxVvIe2Hig+87d4zys0NsxlsR01cfWgvFkd9VJZPIp320cqN4wu3H1GN9NBF0wjbFbSjFjK5ojKnWW9t1JtScTZSPpD2UGnS8awnle2RE8sYGx3DeqWGzUYHRa+LhelJfPmek9iKWhJQXTJbwOzECO49viZHu4IPRLWqnBSrzb6c+8Iwi9lSgM72uuo22cBDuTyC1uYZ7fNpn933AxxfaeCB0xso5D1MFTw5gtJpLcjlsNFoYWm9qei3A/PjODCVR3V9Rf1qZu88/vnu47JsfuTV+3HJbAlLx08iouNg3LbIR8V2pSQk4X22eimsVBpSIffiGJVGC41OXw6DxTCLQ3unELV6OL0ZYa3aRKvZwL6posBcKqT9MCun1HrMWnyIbKqLZsfi/nq0jI/YbzmO0lhbr2CzHsktldbbxFjkUemy/kiysBqxc4fTON35kaDM7Z/NhWznJ1Hwa8vtyLYD+yBp+3RyPwsjEP5BIkoiMnK1k0SoR1LEFQfmMVYq4uSpMxLesB2bcXPgHiknNOcwRmJ4yvPg54vwCgX9PUWhGb/aiXIUneZqYrxWiqguAMD/3ivche//lm6Bqx71SKR6EbJo4tL9s5ibGlG2LIfSdr2J0yvrUo0G+QLCtAffLbxJwa7bo4VrU4ACAWAWwLnQ8o/V1J2aU4VTmWVwuXYsLssz5BRm5VHOI6YUliaRtpeStFnpV8oR1X14sE90Ig4gI7CaZFIINM2Y8ooqWjfp0RJkbmEBm9tbOHz4sADV0dFxZLOhitNinfU7CLMs+naVqXvNVYekoGWxkq8nc+X+4yfx5dvuxMr6poBjZhbbj7FROOkRFOU1y4pFhTtTQNHKU7CgbslZYrrc22K5JP/6qNm0+gYD5lX8Zgai2bNIGcrXZz1t7ghAiYBHa19WWR3ThowtP93F9EiIg3vncGDfHoT5vCbQialZzO/bj1y+hGOnTuKLX/kq7rvvsAEDrVisOD8NBF7KbIqpTMyZkpeK1zCXE+AlwJeZrGkC0QY2EOhO97mBMwtfWf86sIELsRSnrqAtNiGYE5rShi8p1rAfST3aog14LAZWrV5HvRFhO+7IciOKTNXbpHqXoCXtt+NYIKap7rJSQ2dc/i1tcAhwUc0u+2VaTucD3UuhmBdQRWfvAgHefCglI/sL38NnR3aiFXdcEZZ92cXjmn2lld+1DSWYnEley8zNrJiZZCaawtdsnlVg1sLrFH2JSqRr4JyGg7MB5EpGtqEVw21h5KJOYNKUsgRaOf46aESR2oFWzMwuph2GcmEF8DaNCUoFPlVZysJmxqwtlQQwmJxci6jG52aiMciC4eLcjJoGnqcI3Mbqg9wcE5zXloI53G2bB7JZjgEDxbQR6FkmDVXNO0Vvrt/8XtpTEzRjWxrBwNTdPVmxXzRDAPhhmJqbgV8o4oMfuQVH7j8tRwA/LKFYKgm873Zj1NcraNditEBr5pRyWA7OjuFVL3sJFvbNoZXp4k/e9T+wubaNqBrj/pPLSHkBvCAU65DgOA9X27W6onKpYOPBSNaLPTLZ+JQ5Z9H+yDY6uTBv9pvtWPm/ZPh5XgqFvCl3aXNNK3iSOnT0YaY6D34CFu2z+Uxkddvr6/P4zJiXTjttqsK5QaeFj+eTXOFhcmoca2ub2Nyqo9ujmpifx02RzUe9XksW2GyXFPtUl7YoWZEYZMfdaymPRLbVnE9kycrDaBZeP4cwN4I2fNTbQKOXQZsZ4RlPql9a9ZLo0Om20M1mZQUt1aayW7t2UG039f0EwYu0QiebNpXBSCorogRJOXw+qU6EcpCVzdVEuYTF73o5Hn71gwAAv+G38bNfMTW3mshZ8fOeNT+Q2AKC4xwrbcsJIuGnzRB5rgmOuCGLZcvsFRuRYHDgo5WiNRbZi30EyplPcnv5dgN+CQDTZlpMaGfrrJHTo104kWFTEzNX1RYBgl6UTTIfPUtbDrQzKYF8CUgswNcVx1VM1/i09UifIucAAwmTP4RZ+bvC1U/Ef3vRM/CsXQVR+aURPvO+t+CHPnzMZfemke7aBl1koKy5WhiBxfK+TR7q1JAspjvCi7FMDfjj3MUDudo+vR+ve8N1eOmuIjcVfPT9f4qf+i+SlaUAACAASURBVMRpA6Qt9doOFo68YmQls/1MiDFiuDrL42QfIn3sQPk3BE0kBDUbpa4/ukwbx95N5n6BvA7EUAKAy/gVAJyAHV2C+3Zqk62sYwJd+8M/g5ufMH2eIODZ21cqgN9w4014+91MhjU8TZZuSQa267Q7bhTcl3HOTKxZzAKdPZP7uaEVbfC8BQAPX3UCAskC2s1tVAxc+Tx8/uVXorgrO+waPnvrh/Frt9yHpWGc0DGq0/5luOF3XoCnnlfocIR/vPl9eNXfL2m9PAskcvdoOLkdzk1MTspRwow++z3DAHACmGmNSoW46rHfj9945lW46DxFwI0jn8TL/+QfcTcvRntYK7ZZOS6Pp//EK/Brl+6GD3cDf/32d+KG45YPfy57nPfF3yVKy74Lhtb4GKpWGBt80DWTLmpMeFeESD7fUUhRfMjz8eHnH9jVyIHWmX/G77z3E/iH7XPgCleRGAY4h8Hts67RnRGSfjL8umEiSvL7rrTzO+D5sKeD1gdX4LExa0kHVhTamWOGXyf77OCQFMCP2W0L6M99Gu++9U7ce47FdfLchwHhYWA8KVsN+odrI+3Nh9pruB359+DyZ+L9L9h9APgv/uzPz8oATtaDr7t+WTYMqdPdupCohoensGQKT57l4L+OBGL/P4NrnvnT+LWrdiN7e+fbu6tfwZveO5QBfN1Ld2V2vfAh/74tkNhCl9KmCA6dbWuzD5xsd1HTWXx3fkhY2u9llEO8mz+VXh9HW10QDL7wc6EFvh1a4JcevqAaSswIItU8M6g1Wji+Wh2szzxrUsSxd7ogtWSnn5EClwR71ku41rDeOlrMY3SsiEYdyIUGvK5UWI8IZR1NpTEBKgK+AnI7bdkf04mLgC7POh7JpXQ0y6QEAFO9qfxPnjlpBS1yPGt2feQzKTk3ilHOGp47d8q9T8CuAcA82/EsLIiY9Sxm9NLNivUSqn+duwXrZqzZWpTYDgCsspJWTzEhBVYTGPMVwUWBg4tV0qLPS7GcZC8XIq1IuRCZrG+E7G4bvWYsC90ez/WKX7L3aH/rasgiKvO8TdMu5vxS1trvCwidHy9j/8KErtP36L7YxVQxwGjRQ+gzl7aAZj+ryKPZsofxIIV+uynrYzrkjUzOKWqLMW5xvYUc4/k2mgLvyx7rMW0sr23A90PVc5ifu39xTHWy24+sybVxquTj0N5J1KMY953ewEc//nkcO72ua15YmEfgpfHIK/biSY++BJ16Ffm0RRYyO5rPmfnArShSPbgfFnH4xAaqUQsHF8cxFbJU1JXl80qliTvuX5Yj4uz0GC7fM4nG9qrqpu1UgMNnKjhybAX798zg8oUS2ptLqnOks55A32yuIBdFikNY56UK99hKBWOFAFv1Jr52ahPFfEHukH6mj7FCRjjEXUdO4fCZLV3vlfvGMZoPcPjkOtbWq6gxtrEZK1t478wE6hQzZFI4tDiJdFyTyCooFbC9cgbxxpYI6KLJ8+wYjuBMJcaZjYrGw+J0GWMhSdRdRL0MzmzHWK9GmBsvwmvXUa9WkC+UkBsZxxfvOo5ap4/vesh+7B/1sHripJH+xb9nfJUvcgTFAVyiNiPgxGYDY0UPrXpT901hSSEfoOj7mB3LK/6SsYPH12gj3cVcidWoDla2OlhtWCwdx1Y59KXapqSAzqT5dA/tuGkKWKRQrdI2PMZ2NUKt2UalQXFGR8IWiqCoIOYPxxfrCCJhuPPl4CzhyNhJPCBfz/2snbl2Yga1j6Wjnfs37XUV90mRSXZwrmX/5rjR2HFnL7m29vtSyD/26oPCGU6vV1DnvEJwvF43IVfckhglOaOdRQdh/SiXh5cvIBvkND5SXkZCRBFmHDE+KaVc2C18O6yUF+7hQWmBQ9degSDTw8JsGRctTiLIsIDfk0UuF5pmF4i6QK0Vox93kZbPK4uf5vlpdsY7aolBMYKjjwHrsqUzRVgC7GoDINBMWkKk6PXoAK8UARb+SeA0FVZdFgaLhlzsUz2kGbbINVuWugb0ml2uszTVqDdlFJVXnEnCXB6FUglrG+tYWVtDsVg0u10WzTpW3A+yfYTpNq684nJcfPAiBDnfsjE7ZN0FuPOew7jra4exTdsGBw5JraJNxE4WFMFUUzslShbLpu0xHziV0QYrUUMxD5MMJaopWeAw1RihcivYq9icyEBpu0KLEzH2EnUay6i0rs4qCzhkXjOBH1pee2lNjLQpObh/D2amxqXczpfGURgdw9yePcgEAf7+k5/EV7/8FVx28CKMFsgQ82UV209T/U0Q0y0azmaQylKBelKvJcoTB1i6DGaCeCraEVgWWGm23gRsCYhRvdvsAFtRG5VtWpAzC7ahf2s0GmDGLF+bgOr8DNpLU13KH4+ZxR6zc6kwtixiqnL5h+1D25QwsN8T9C3m88gFzBoOBUR6vidQRc+Im9l2S/bMO+pd9m0W+QWNCiiT4zItmFMhdZ8D4oKsZIVTmIWr7Jr1HG1Bkm6WAH6GamFuwiz/RFQL9gnZO5rSTdfi7Ja5ESOASFUzAW+C41TmkvlJogABcFkn97jQMjul466BC7FleROwVC6yyBi0HKZq2jbZ7Q7buIFeN0K7HQlg2dxmNgzQiDuoNerWxoFZC3Gc8bDBcc2DCQ8g3Lhzi87sV45F9mMqtDMZb0DKSMASDku2n4pc7poI/vK12Wxg19U2wFiqWYLw6GPfRBGPe+zDMTE1Ab9YxM23fBz33X8KzZiF6cSauy/Vbb/ZQVylHRI/o41yLo3LFqbwqpf/BPYeWEStG+EP3vI2bK1W0Ip6OL1aQVAswQ9zIhrYZpX2LV2EhQJa6rddgbK0qyXAzvbm4+JjNsVmCsViQczQVqsuALhYyqHTaaovU8nL9xNkpHU0N3k8BLCfEtgtkbWa5XypPaWeFVmgfiZEFBGMNPVpo1FDENIeHJidm8XppRWsr1fQbJHYMAo/LGhjx9e1O02KpUVq4UEv209hZHRU/dIA4FhKVVOsp5VlTGJHPiyoH+YLo+j2PVSjHprw0c0EaKez2lRKJUcLJI6HXhNZtBAQCGe2By2t8h6hf303M4cnR0cQcq7mHEflOPupm/87zSZKvo+pkTKCdBaz3/MzeNTDF3cVuEJ/Ezfd8Hq8xrwNNY6VlUxWsBi9RvZQP+bzl9I9Ubuxr/Y0P1ClS2VqxtA+EWD8QgGZQohWuo8GxyHn5VaMLIkxZEHqUCkdt9YZAcFa34CuWMymaVTxneubPt8RhLRhTjA9s3vvkIxCRTA32zxId7sDYFSbd7lw2IrBg60IF7T3F+BmgAlZsgTpytc+Ca97wVMfNAD4uR87JbWjcp5kZ55YenF+clsaQ1fNyp6gg8te0gFDQLDNL7wjFRmcCqyfugh/+EfX40WFXdwatU/if77vg3jtp08ZmCp2uSOeOSVWQkw51/KTayHHs9ZwEWySB2d7EuU721HUmSf3ZIGkdYKHVGMlDFjxmjOTzFd1INsbSAGsfYWBwHyeCSg3ANWRx1Nfch3e+ejdCGfdad/OqdvxRgLAdzXsl0lekMvxTZTAYui7fRlLS9oXchxob+DuS7nBiXbAERoG4J99vLqC+52AKykbnYPI7Hfjxv/yRFy1S3Xmla98FD/5f38Jh/mN3NO62+ZaXLz8afjIKx6BhfPpavWjeOcHbsFbb988e25LbI4ThfkQ+GuHWacEGVLF6tDuIlASMGxANuCzGL0cr73uuXj++T7++m14xes+ii/Qtl+bI8ctUVFuEq/4hZ/CT0yeT6O49/ZP4nd+88/wsXgHwNzZ9ZqjxaAPKRvcdCYJADw4dzg2eFJUtPc4BbXrr8nVJkz3kUf8GD78nPmzFbPneUvL9/0T3vLhz+CzW3Y/yY/cWNz/TVzTzgILHcl1+OuH338uWGxjxJEFdU46+4evZ9t9I8BZYyvJqU8sh5M8sOT/Tz8Kb37p9+CaXcUZmQH8abzbWUCfC/YPt8fwdWs9SIjCA7enHU23E4UP+onN3vbjX/YM/PmPXvIgKIA/cBYA/C92Gxe4/C+B/dY1k36SqNtN4j4oaLmYI865XBOvfdbL8Ou7DgB/FTc4C2i2/XUXAODznAm+td7O/TpPnwSCuY2KqPbjWXMXq6TsxQSZ9zLeaWjuO9+WaPWZU9zDGusJ5/thF95/oQW+BVrg1VfPoUWXNqlUSUIGGlEHR89sK/aOP2aDW8K+6YJcs2pRF5WIdbSuopf4fm6Bi8ygnR2BnyKZPY31SgNRp4+JkQJKzMPtZ7BebaAWtWTPS4J/gVFmrFm027LNVRybTqcWb1RrNNGk0tjl/XYpDmgSuO0hp+i+tsV1Selr45JDXmdQZQWn3HvpRCBFA/oOQGYVT8Rfd85mLcIAYKsfJT+JBTTPT6q5MA/XzwrAYzQKifOsF9VpOTwgddvZSNocOUoaQTfJlDN42ia9xIPI/m6/47lL2aQ8J7Pm6mUxPZrD/Fge+6fLmBkvY2mzila7p6i8ci6DQj6HVj+FzTodaggulrB/woPXjlS7YU2BpH4vX8TI5JjO39WNbZTnF3D4TBU52jTDw+GlNQGw2X4b+SCHmflp7JljvFcP953cRhQ3MT+ex8xYXorU05tNfP6rR/Gpz90mtejU5LhybCfzIX7uJU+E36lIrENRTL9VR0xgTbbbBPZ9+OVxAdCHT65iohTg8j0TCNN0D2zJ9vl0hdFtbSxOjaBb30Jcq2Ni7wFlVX/ujqMolcq4dO80ZvItbC+dlOCKNWpFhZXLKJTHFCMXMQIOIY6vVzE/XpSlcrVrYibWBTL9Fi49sIjZkbTsx2+7fxXNRgOX75vBSN7DA0tbOHpqE7V6JExBgqScL+vtrVoTkyN5lDJWm+RDa2xvoF+P5dgphT1rCUEB+ZlF3HFsHavbDeybLuHiqRDNjRX1kcL4mHKj+xS0xTG2tutGwPZyWK72cTpqYd/cOPaN+EBtFTEzgn3PBDZ0ziuVJSAieNlNe1iut1VHJEX21EYDzTZrnT0Uw1B27lR2T40EGkd3nKhI7EJlPokXx5Y3sEWGVgLYIoV84GGEOdcdq+8H6S7ouS0ySLcrN0WOW44FZhbDC3FmuyGlNN0fiRTQblo1ecc0TADggYuzI0IM9qSMydRZ3ZztBB4T8BbW4nbkbusqokeabqpZ+D4j5ajqZVyUnUFIgODjmZocU58p5ymuS8vKuh6xdpZCK44F8FMAxz64WWvofSJ3DO3pRToPQmQIBOdzsnyXgxznicRmfvj13wLz/YVLuNAC31It8MiHHcTs7AQO7F9AhjBVv4vtrW2cOLkMOoC0+8wyND92FpGHWdZJQSa5IZPfO6tGMcCc/EDAaGK5yxK0AV3GGiGQbPYbnFD0r4m9B1FHl8nLgZ8l6ETwVxQjY7hp8nJFU+4lko1HUjDmjoSHEBbVJ6dmNLmvrm1gq8IFNycePFWhzLIg4FnO+7jy0v24+OBBqUdZmKYlynatgXuPHsO9h+9XuD1BKxbXyW7ij4rBVAuRYUOGCkHloawLZTXytcpCpqMnX2NgGdvGo4Ks1bIMRB3Odgq7NhGbcmpgoeuKqmR1cXNB+1pmlnrowEMbWdnB8SuzYoW14iYyvZayP+amxjExMYscF6tSEflSCdVqFR//27/F1VdcgYnyiH1/mtkfsUBgtjcfIcEGA/UNEE7UnZYvQnCRFs19WQFz09CWPXMksFfWzDGVu041TiCTsQ2xgcLJWVFtQ89aCcJSO9bS2QwKuaz+PzOEwzCHgMpNgjfMOyErMPC1+BCAzXoEJ61IyMxo2ppboXyYMGC5I9zsJYuX8kZkJ2HMJj06x0VyPERZ9KZTWaeAcoV42sAmyj2rzrvlhzafRkZIlHlSvUpJZhkpAk3Vdm0xB9lPuXjKeiY2NS/byLKQe1oQteHmM6DaXspzWq2TZcgcZL6+pw1Bs9mRrYiU+e1ISmGWAbhxpwoT/SZ8r4sg4MLtIWrx+31lW1TrdWWZcNGO2wSaOf648Bv5gmOQBAaC7GREGlvTlLwCMDIEPO1aOQYIoFp+sVlYEvzmPMFNONd4gr+yNREzswfPy2jTs29sBI946NUYnx7XYv9XN30Uhx84g243QLvDJ9VFGKRQKGRlMdyOumar7PWRy/RwyfwkXv2ql2Jh3zzqvRi///tvxfLpdbSjPtaqMTI+Fa8EoMmOJQCsireYjKmshzYPJFJd9xErP5eqXMvV4AxAEgKVl57sn80COggzKJTyqNci1GoROjFtjkhaINOV1rdmwRMGOWSygdkvtVvKC1dCbI+20TlsbdbEBqWVeqWyQedhlMp5FIpFnDq9ovzfuNWH79Pe2UgN3Q7zQNo6VFCFm+5RicvvsAwhkgwY8U6AXCSJTAZRtcn/Cy+XR49Z76VRoJdBs85sFCpdA7UHt3xBhgcwX4Scgt9HLgvkslnkPE+KX/7hhEEVsuZWL4tUh32yjbjXQ4NWLyIs8IBF5mcJ02Pjyp6fevyr8dhH7DYAvIGbb3g9XvvVjmVfu8gBkW4Ijnucm63f8S8iNYnpaIxjtg97aYeb57gFsn+o2BWUx38LfcsvNW93ji7NSQSs+H0c+lw/BYC5gz3V3sZN2gE0nEfwwCJe7hV8DYkwDtwgoMqNLscd1wupxvkZJKrwM2m/7eYGc1Xgiku7XfuvfDgcsFi86nsfRAD4rXjeLUuD69HM6+YFtYOY344owzWPHZuW+EKZSJjZAYCTA4SmDadg66Yuxtv+6JV4wa4CwKfw53/9Ybzm40dBbonWdAde6mqHbA21vhPQdhmuyuwkWuzqDFZKsP3QTuSAoZVGGjNCm0oQztZfxRNDZux1Q7ZkXEMIfPH+E1tt7bnYR11bJirkyYsehZ9/9lPxny4+L8nq1+1VqQB+0wdvwp/c3RyoVPWdBORk/2451ryfLJ0TyJAmKUEnN0dmcE89OXCqh7p7NkDYATeuKJ1YQbkGMUt1tsv41fi9//xs/NDk7iDA3ZOfwvPf/EncIdW9jUsp9cMFvOyFz8cvXzNyXqSU6J7/hes/8EX802ZXY3oACzrFtuzxhp/7IPvTHXuHiCC6LhXT3FbakKKh5+XhSS/9Rbz50HlKgHEKv/Lr/xO3Np0ql/uh5MpzV+EP/+vT8bjdEABvfgW/cMMt+GzLjbGEGKOCnoEVNlsY8UHkU7fvN+txN+6G2m+gQncA8LmdOQGAxx/9Ytz4zN11nFg58gW885ZP4e/oIGfTgH5kdZ+M64TkM/SSwZbxLEDw7CsfVsRqrnE2ikaU3fkZvG7n600DPIQzas4afP+OfbKuMT2Oxz7+8Xj5Ey7F/O4MMfdNXw8AJ8rtZL7bgW6HgFG3px620k9WECNPWTMn4L+6grtX79KnPzgA8J+dAwAPD8GhZ2EJB47E4H6va/5GAJmcHqzfJ13H/m43ZHNkBtc866fx61fuKjKP7qoBwLcpbJUA8Mu+bg248Iv/+C2QDOezCqq7eFtcdS7yM5hwZN/d+GheK5XKR9vdXbOr3o3ruvAZF1rgm22BlxycoqkTCqGn82UPJJh3cXS5LnBXBNRMGvOTZcyPFxTJtlWJpdZkLaJNEnImg5FciHLBQ7lAMnwW1SbFAj0BXFSR9noprNaa2Gi2RUZn/B7PDCSEpOnY5WLLmBtMm92o1bI4JIJJrB1xr5Xx0WiRGE/iNx2tqEKOVcPh2VSGdhI6GEhkgDDPv1Yf5eea1bVF5YgY7fbYXNNYF2EtkwIHnsv5w7MVa0BU+1ptlWfxFIqMlvLoesY2SKFEdWSnhVPrW1bfcH4nPBunJDgyoEorqs6Pyepqa6r204pvcqRW51RIkG3v9CjmRkIUvB5GS6wZsxbGBb2HXJATsO1ngdGRMur9LI6tNRW5d/liGWPpJrKdWE6Kcq9izZAodtaDF/rKAD621UCz28OB2XF89cgyWp0UCjkPxUKouuXcVBmzU2VsbEc4cWZbCtKDC2VF9S1v1LHZ7OOBpU3cdOtnsLIZIch5mBwrIpfycP0LH4/FEYKOJghJ9zpoVrcHZ8w0xR2jMzhd6+H48raA7MsWx+G3a2hHTfj5HDKeLyUs1c3pbAbV1U2U5xZQbWfwpSMr2Kq3MT9ZwpVzAVBZQTeOFWeWDgL05ALoIYr7CPI5dDMe7j6+jsmxEprtGMubjIXzUAr7yHYihH6A2eky4h7whfuWlYE8PZLH5funVYukDXTcTvoOndU6eMTlizixXEEhTGG+kEXUjFCpVSU4SEkAkkNcr0pIE1IkMb0HXzi8IoHb5fNl7C/2sL18UrbqIxMTyi3WuZ5tls7KdY+k/qAwibWur0xlOqHOl4DRTBf9TqTc4X4qi042h6jBs3EKuXIZ9W4KS8o5tvzfM5uRRDojxZwiCTlCrjwwgz3jIf72n49hM+phvJBHttdEvxdjfX0L27UmWr00mtLcdTFWCFFtUmCTwojflSDBMn55FqATKGvJsURCfq6Ias/HyfWaRCulIIN2M1b2N/scxw+V/nJsTeIVREQ3pa7tpdOqR5sQwZEmhglj2pczAjGluAkKq1j3ZGxiZbum52bnFGLVVjMbHx/DaLmAciEvO/JC4GvcbtQbwhBYNyiHWQRpyB58q9pA1GSdk5GkyZhNOZI+h1TWrKEpAMsX4DMvmIKCCwDwN7s0XXjfd0ILPO/JV2Nx36I888k4W9+q4ugDp7G9TW98ghqJx7spdk0BYAdZzQGJNUCSRzd0AHZOsQbYukHLBZ5ghormWtSNrZMUqllLorjXPj+NiHYgpr9UoZMccC3nzj43OcCIn+KUVvZPiaV0T/kYVL2OT05jfbOCrUrNWHMqsHWQC5hv3MXM5CiuvvJyLM5MKROAvLpmh1awTdzxtXtx7OSSJqlMhgs3N1pcEE21Z7m+BgCLqc6JOAESXD13cKB3WYxsT14nbRMIQPCeaMlKcEagGu0/uLnqm9rWrtd6pamD7HX6fmVWZLWZo50oC7GmNsgIwOOD7DQb6MUNoBNjfmoWe/fuQ65ES+tjyBcKqNdqyg0ZLREANkWWytPO5pG2zJYja1mvtBcmuyeKItQbDVOpdrqo0jqG2bu0ZyagxrwNgoNMUFVOLtuPNrBUlZpjbRiEyFOZnA9RKnKjS2UvgaRAttP5MBBQVcxllaPqeYEVT5Th6Qo9UoezXWxjyc10D5Y7K5tqQnWs0TsFroCe5AIEeLNPUqVLpauF1ifAe6KUYDvKGtZlnVgx0rJrpZBJ7C4FKvcFeNFqh1Y5/C//P4F+th8XXW4GCO4mNjNSwCbKPeX82gMQm5H/dVkt9aiJOtWqcSxglsrpZjOSFTTvnCw55iErg7fDhdeKy6lUWwC6H+TVbzwfKORSCAMyB8vqa5UaWWt8MMyZaWtzYUcRR3SgopksTWZ+U32W4ZgOCHnJFppNQqBRlvDKlTGgmPtefooAYCnE2Lf5mSRTcONvKmmyH9nPmB0raKvdwp6RMTzu0Y/E5Mw4MvkcPvDBm3HfkdPoI89PlC1yuUhlbFtZNd0YyIYBAq+PUpDGwZkJvOrlP4nZhWlE/Tb+4A/ejlMnltGJ+qh3nWWQZwAss2tNi0+gjSCes/oli5OAnB+ImdZqRco+586LWSe0DefhpNulhXtbLgXl8SIyaR+VTSrbaUlNQKYPP0ghiuo6PBULI2JikkXL5xe3GoTQBUIGfh5Rg8+wJ+U489JTqS4CWkyHoRiK7bgvELjfo0U1bVgysgDysj3k+bosu31bmSmcQXmA0/yY7qDbicSiDAjscofZzYih2soRzA2QzwTwSXboG8hNJT0ZyXkvi1IY0B9J2cLcjHJTbCzfHYcIXpBmcm4uaQfT72E7jlFlbABBdGa65PMYKZZQzhcR1SJMPv7n8D2P3HNeYMvXrd39Ddz8pv+G137ZbLNkn07SgVsnCK4ZscU2vbLZdw4OImrQAUK7ScvT5am2r3HdMctmkYHsgErgMssDkMg8JFA5/wYBuRZdYNCi5Z0KrBWw6dYsflGaZAFPz4WjoBM1BT5L9ZeAqARNaXGvPOIUOpyn2f8yVOObvZaui//jOE3Uog6g432Wrv4+vO5Hn4pn7dnVCr+zgP4j/PDHTqNDq3CRvQyo5D0wSykBCmVZnfy47BgeNElcEqBINM7ZweuwngDA6Yvx1gcBAP7ABz+MX/74EdCAyODzs3+GC/nsG1JoOWtizZSDN7hcLBU57O9Jnm0CADOXiwSIs23xd3KGk30W24Hjjta3iQI4UbKnujscdnNa7mPisu/Fm1/8g/iBid19rp2TBIA/hHd9jQQTmtk7sNS5n8hq3BEOsoriSKPDXF9HHFNbcc11wF6ysBgAbHA522QYitInDgEl1v5poLSI5z/tafi1757bHfve+J/xnF+6GXdKaUxyhh16e+Ur8fs//8P4obF/Ad35/3RQ6OHz77sBL/lCZHp2WsI7QEj35lSaBgpZJ0rATu35Bv1/B0iyeBTb9yYkBP3ddcADT/wJ/OXTSOw8n58Yf//Bv8Dvfv4ENnpUhXRd3lqIax//FLzhGYcwdT4f7967dufH8Zr3fh53Mv3CWecnBEoVAh05VGQMjf+kpKdAmbOuIOkrCQCsY4tIrDt7Zy1Tbh55sADgd9/yKXwiAYDdrC9i2XBfdoUUjYvhosr/oU3PBYB1DHMtojnBvXcYFB+eBc4FywfVmeTc5UD0dHoKT3zKk3Hdo+d2yWY9uakGbvvcP+Ddt96F+xxgO6z0/UZqZTtq7oSMa2/mDn82PHYA4EGW7lDxhwrg/z8soM+ap4a+PwGANbKHyArngsJqIbEddvYMZy0pzjuCB/Frn/lgAcCfxW1ta9Prr78AAO/C9PYd+RHTmTQOEDTYxbunuulEp6vM4gs/F1rgP3oLvPjgLEYKKWT7dGSz+LCo3ceRpYqiqLgv5llorJzHzGhOCrxKrYWo1ZUNM5eKUuhjvFyUoKTOuhIVe90e78m0YwAAIABJREFU5sbzuGgih2OrddX/SEbejKkwjqX65ZlCrlBpErXtrMPoOyqBWacSoVP1AiDqpyQGoutbyDIaz74EmngU7vQkVLBINyP/U8ig83QqLQUwwVUC1QYA23lHP4p1cUA0X9vpuQgxA4BZAywXQ4QkzavO1pdQh7WQuE+LaRMW7ZsoYKLg4Q5aGdfNQZBgk2HoRuZWNdMRau2Q5gREDpBmeyh8hteTBiZG8rhszxgmQiDdoZVupNoshRFUQNJdbWZiTPba3VYLIyMl9MMyDq9EaPV6yokdyzTRqVVUt6PIABlfNS4qsMMc64xZrMYZbDSaeMTBRXzh8EkEmbwIqMw5nZkYxaF9E2rf24+uYKvaQhhkcNWBaUwEXWytbYkMsNVs49NfPowvfe2kzv5jI0VkUhk8+bGX4zGH5hSRR/W4z3p3lpbUsfJ1veIINno5fO10TW11xd4xjKcitCvrcjZjjalVraLbjFXPKM9Mo7K5rcgs2h1v9gv4/H1rstm+diHEtBchqlRkzdv1Ql3bdgNo9tLIeXT7DBD1M6g2O7h4bhRrlQaKhQK2Th1BpxEh7gJXPfRqnFjfxpePrIHV+yCTwuV7xjFTDnHX8VVsNdhHU5gaLyEfBNgzPYIv3XMKsxNFZBtbaDA2rZ9GI45lm1wI0gh7TWT6bQkqmv4I7ltriiRxxeIoZjN1bC6dgFcsYWRsHHF1S1F3JO6XymXV+2q1KuJqhNz4DDb6OdxxbA1+Oo1Lp/MopRuyR++kQixVm9isMJKN9cicbL8lOMjmFCVZLoRq/2bbsn9PrWxg31QJj7tqL7543xKOrxmxmg6B0yM5jHkdPHD0FFYrDeSLebkFss4fxV1U6g14qQ5ajaYyvkl74BjkGKZ6nII5Cm7S+TKWtprKHx7LpTESpFGrbGtcEnynrTutxDlm5Tito3gKMeMUnXMZX8trZn1YdQiVvR1B3zl90q2xwPq+l0W+lJcga219C+vbzDNPBGN2yJmfm8ZIqah5ikB1PuNhpBCig1gW1hRjjYSBnh/JkAR/a40YrHtvbVUlGqOluK5jEAvK4Z1GJpdDisrgMLwAAP9HXyAvXP+D2wKvfdnjAS9AzEm5Bdx3bBnLGw30+r4AM1oh0Kc91e+gn+nJVtUsOYxRxHKDLHFdhqKpJ22xlt98mlaxO6xsV+IzdhjByj5BpJ4SNbnqUbmadkVuFeepvmMB0VBOgayWG2fgmAAkblQc+JuQ6nXIVi5UX+ysmclxWYVsbNW0gFuBrY9i0UfoA9MTJVx1xaWYGB3RxMXJRa+v1HHnPUewvkWbVYIsVBUGrrBOBoopvAjcmGp2h2E/KHqmLfOQBX22k898BOZdsB2ljjHljGIolLNGNhwZY6a61b+pzU29pdLAUOFIC0aKSyVVjx46KWZyGjBMVhxBYYIWvD5tiDipV6vaSB266kr4+RBHjx7FPV+7B5deehlCz1cGL+1/CeQynJ0WF9Uqs3cjgXy03xCQwo2fVKl2QcomTnfhBaYK5eTMe6HtMkHmfJhDIV8QCGl/0ggCZqjy71TvesrbHdgEuxvlxpFtQ8sYWRu7WhA3OVboc5CKHrtZk6sYRmDW9UVukK046sgMUnQRmNyxq+T36pOMzjhQnSSOc7xHLlpU0XZ6HbQI6jrGIlmLlr9rCl1lnMjOpo9WbBvfJDuSz18LaN/ZYjv7ZgHEcTwAzskmI4BOALAeNWQL3CAYpPszP8a4E6NUop05N/5ttTs3mHyGJDqgT3JBStdCAJjKRObCWF/tIMi2ce01BxH4fTSimg4YG1sNtLtUMTKLlopRgltZfYZZQaZNsZ6h1QdZfsyIMQUvAVy2vfJTO/w+l5+coZrb1w6Dimu2mxTA6axoHTFzIEgUcAVvA4wI7wLzxTFcfegyTMxMYHx2Bn9540dw5P4l9PshUsxX9tIoFTjGaDHcQTvqISjkkEl3pQC+eG4K173iJ7GwZ0529m9881uwemYTGQQ4s1HV4YgKYLJXSdIkoMY5R0yydBrNFr0paWrsQ4YuAjyYv91BVG+oX+UCXyw4qW/7fH0H+bKNpUathcArCvzgXJFKs4+0US6NIl8oC+SV2lQW2jE6ZBXGEXw/h3bMsUsYkMC62VyPjBaxsrVlKu3tBrqdFHJ+nqwD2crmwww8jsMsVcl9pANiu1S6BrKhJzjP/N4wTCtXiIq0XLaAgl/E+MgYAuaidHoIUlnks05lHwTIso04RsjgbbfENmTmMa3FWYgnYMl/48aTAKRFBNicxzvgfEDXAB61CGQ1ojqKpSIKuQDdVox6PcLME34V3/vo/btaOEJ/DTf+1q/gNV8hJ4YrSB9t/peWw4lC0zkOmNLT5mIeWmXD7jby7B/5kAfSQBkstFPi4SjV6YAUCBpfS9HPDGsvayAwbWlkXcvMJGNVSzWp/BYevq24nSg7ZVtFEpBUxwQGGGNAIkRH/6WVt0BUrqFJznAmhT6fC5XXXtZAV1kfkQG9k/1LkIHPgOszr6F4zRPxey98Op79YGQA/9nb8LyPnpIqmn+cw7FpYhWcYwBbUiAc5Oo68hHbjm2WdX0/yWS2LFLaex3EW972SvzIriqAT+IDH/wIXvO394EQZwLsJruwHXvSr89zlFBYRB23H1GBw+ZK7hvckmLrkgAtTiNm35YogE1VbCzZRM1moA73PvbwFKjhmOp8kQCwISIU1/iJhzwPN7/8Udh/PpjlN9h6dk5+FW/66w/hXXfHZkctZQCJDC5/1CnMeW+6J1lW2x7NlM0Glotgps1aooi2LyP4a6rohKmfwB8OrXM7tyRaw7/oB/CxX/huLO7GNrl/Bjf8zjvwjnWOTbtuFbHKj8JNv/E0POy8Ktnb+MDb34Zfv6czcHexO3MPyClck7sd3I65UQ9s9Qw8ckrhISCJJCzVurRHtr4z89Cn4Y9/7GE4cF7XDVSO/BN+48//Hp/cUpCLioCp7AJe/KLn4tVXFHdhnq7hE7d+DH/8d4dxUh3fjW9t8pKxYQ4GCdhHtavlYNt8pnsfUv8mKlD9V9UHI0y6jaJFk7h2JAD8oWfN78J97HRCKoDPAoAdCUhzfLJ5T2B+Z8VsZJOdAfsN1aHDAKL7OrWJ7of7LiMLJFylAcnAGmhAOhhuK2u8nX9Pzhfp1DSe++IX4GUHg90YXUOfYQDwu269E4e/AXi/M8d+/deaQmfo94NJ1frBAPR3/SEhCPuXPgMfeOHuW0CfmwH8jcB53Y9jHwio1iA/Ww181rNOckWGbjNx3rK38hMMAP6NK3ZfAfym934Gd3DyAy5YQO9yz/9O+rgwlcJBPyO76d3ahnA8UwV8vN1FNVEsfSc16oV7/bZqgeuuWkDWOSQStGIthOXPo6fXZC/MdZm1oumJEdkPs7ZQaXRRi2n/3EU59DA5UtLemjma/MOa4vxECfMTeTSrVWxXGnLGI9BGjvfadsPOKV1T+TKqKGamZyYDr9+SNW2q39IZpQ1P2aS0Xy/nPPgg4dlc3FjvIEjE+iBtornzpAMZa4IEkyggoulsLWbkVV/ZpT2n4KOYQQRsGW4xWzctQYliB13sGx90MR9geqxgNcx+StbGrD3WWz00WGtizSHdw2Vzo6qn3ntmW/tTn23aaau2U6k3BVaqMROSnc4fLiaJALBqelYz9L0M9s5N4tL5EsYCoLa9rTxVqlVaFMCw7pVOIxf6WJgaxXghlMUxxTTMmL1v2aLU9o1lUcyQvN9CpdlFK5VDu5+VVfRUKYPK5hpowFecmcfKVhMPv3gap1a2EPcyWN6uC9S9eHEW1142j1OrFdy/tC2wnQKXK/dPYTbXx/EjD6jGRvXjie0e3vfRf0S1GcvdkpFil8yN4blPuBLVDskDwFjQQZ5q5dBc4tKFEh7YTuHomRoWpwq4YjZEtrEpcH9kZgGdZt2slAn4d/sozywgEwaonTljTpWjc/jC0U1sRX1csVDAwYmssoUbvazsi1e2qlje6qBExWt1XX364ov3YaUS4dqLZwXs0VGzHUdoVbclWJlbnFGG8hfuW0KrbXWYxcmiAGM9z2YHoxQ29Ni7UliYm8LJjZpcNBsbGzh5Zg1jE2PwCqPYrtYEIs6WsihmKV+P0c7msdkNcHS5gpmRHPaXe+isn5IIY3RyCnGjjlp120RoPDfkihInrR47IUB8dM8B3L5Ux9HTVcyNZHHlXE7CqkYrjTP1DlYrEZY26pifGIHfbsjtbmpqEn4uxEXzY4iqVZxe3sBGPUbc6SMbFnFoz6hEA197YEUZxRSalIM0rt4/gWhjHYdPrInsTyCdx+PRnGegareNWqWGte0KulRbewVZbbMMVKYDZq+NeqOJTjpAvQNUmy0UfLYFiedtq0nQpr3dEb6R4ClBkNfYpkqZ4qlexsPSRlW/GyvlVVvkOBchhAprkkD6QJBKodVqIggDlIt5rK5v4/Tqpgkc5BhqA3BxZhxT4yMijFQoVGr3Uc4Hsjbn2KGjAG20uRUeLeWlnuZc0e5S3NTA6mYN69s1RM2Wqyu4k7OILvJNMPfGCwrgb6v18sLN7HIL/Mr1P6BsiFrcx9JaHSfObKAed8Uy4SLHAqVPZSTVpgEDZMwqN5vxDDhjgVaWri6rbJhZpYOvEMxBVio3HgRWEvtmgZKy47RcVFqSkF1mlR1wuyElBucNqQaTyoZqHXassGS8ncKAMn1TpqDiYl0uFVEs5LG1uelUsxkBsbRxnZoYxdTUGKYnxwRSEjwjm4ZMtOMnl3D/Aye1geCGJbkonc+1geBkY8Uq/ivbgfYHXLBY5CSDToW5RKUh5YeziR7kFbuNx6B44XKNHcjJBShReChXlu3lwO4krcNUH8b8ESOvn5YtKAFJbkyoVlQQu9rafPjRaqrgpWJUOiU1KVlzpVJJCkKqSWnbLOtv2syksgICCRzxjWPjYwLzaDcrC+ZMBqGfk+1DvkC1LnNjfSmUlctLRa8DdwVs6P5ZH3fh8creddVOPksCKAJwnRJG20tT5ihH0VleGtnACuTsl5Yv6ApgbMMktG5I3SAw3X0/79Wsng3MV18SS5E2OZZHS7VrK7ZcEqp2aRPcbDXNKpht7PKQ+VwIitI2hJtVtrlAeG4w+5ZdLAtslzFKAJkgYLvF35GB1dLfuejyc6Sc5oZPn5fWe2UDrXxdKruZQUxLnlhZ1WReETjigcHyIGI06pH0WIQbLFeFICBZVbQ3TgkcpPX7pRfNCzQkWkRG1sraBto9Kl+ZY8vxR5Uns17Mopn9nKo2Zbm6wdfp8FBhKmFuppNxIDDdFSnZ7gI5lB9uil9SOvgpdN1RRgT7W9ZIASQpkOVXdOzRkbERXHboSnz87z6p8Zkm7Jby9DyZ+Rx4pojihoZD1M/0ZYt+yZ4ZXPfyn8KexTlE7TbeeMNbcPrMhgDujUpF44VZHsyR6AmQzohJSrCQqnQCtlTREo7u9glo28GMtioEgKXQIxEmk0K9WhXxhWrgQiGQMp6Z6hkvtPxqXmshp3FDYkU+X0SnxaNMF/m8j27Xsi9onZ4LaSkTwUtT1ZtF4GUwUsojV8jj9OqGAFOyOzkTBwRa0ymEXgqlXBYjBV+K+ULeg1fMC/jmJo/9j+rrqNmQLQ4PgVRZhl4OfjpAgVnFGbKPCTRa1iQZt+xzxXIZxVJZUyFBnXTG+hChcbITCXBqfiHwI2JM1+aGMLDMZzKDuaYEIRrNCNvVqggh/HfO+5ub25j5gdfhOd97cFcL8uiv4sb/8ot4zZe6yPi09qdSNoseyT6cKwmkkaCTNScGHnhIOgl89tcuYrI4kYKf9QWKU6av++vStr2FXrsNj/2WB3YC4CQ3uXUgCJk5ztz2rKy12Neo0o1JgnDrozAaEkKc+tCAPa6/Qsx3gA7O9S7DV+xwB/6pyExAOZNGn55ivI800KFilHOss4BWjEOP+elZjZP8Fd+H33vR0/GcBwEA/vT7/hDP+cgp9BSia0D2AK1JABuB0Q7cI/Cp+cXgTxYkbK42Eg9vNTm/C0DPXIw/fOurHgQA+Ga89hNHELsifTJ/2V7DlGaJOlEqZhFpnMI3yWDW/GfXP3DocGuW7ZRMwyjihOy4HTkpUbWpqYyIYJ9Bi29nUeY4wkZQSjAf+0T1IaRw4Mmvxmefvbu5prz/zqmv4g1/dSPeQQBYNrx2AQLjkkxiV2yRqtcpC2yDZtlBCRlC7GIR+WyNFxCeKIAdyzjBiM0pO8kMHsqDDa7An7z5Rfi+3bAhRoz//aF34sc/tSFiRczFjAZmB5+FL17/MFh6+jf5Uz+C//7uP8e7jhEyT5TgbgfrFM92/5bJ7prrLCtwU4OfnRFt6uGzga8khmJk/yPw88//QTxz9jwR4NYD+O9/9F786ZJdllwF8pfgV67/YTx34ptsj+G3te7Fa2+4EZ/aSPp3ovIfsBwHua5yOU5AVJePqv2Hsx9M0MEEZBvk36q45wh9iUrWVQdGH/Ni3LTLAPDykc/jXR/7JD6+MmRJnOCsul67N6MF7fx/20r9n0FgEn/sZTZuEtW/LKDdnGAONvYdmiMSx6bhdk8U6Mn38708Y+htdD+5CK/5uefiSbtJsNH3OwXw39yFw5r7k+Q9N5e5a0zIDkN4uRs7SXu5B5gsCgmg7jLbXXlXvw0ue+aDYgGdAMBnKX+Hnt8AzHbrgNrVkRyS4lTSVwfW925MJ4/q64kB1nOufcaDowB+8/s+g9vFkU7hule+dBcG+IWP+E5tAWYB79vlLGAOnzOdHk7w3P2d2rAX7vvbogV+9toFgUBxNyXCYS4M0e30cezUsgNVeVbLSN1YImjXbgnYaNCiP9XHSCFAr5dGje5pAEIvg+lyDuPlAuJuG01lBZsLHkEU/nerWpdSuF6r67xLVSZPmKV8gDDFSKueAJ4gl8fSFkHZDiZHfIyFabSimpwix8slqx9SZcg6l3NuIpCqmLi0hxbB41gUZ+XkptrmDkc1IUHOzWpDwpg01c+tppzqqHRkhBzP1vwpFgLMT41KBeql+wKAKy2gys/t9aUMXpxgxnEalXobtaipc3tSjyFZfXltG5VGG5sNEvN3Vt2kbmts25Rz5LM64sLMGC6fzSPVYc2NOcdUNpuFraLiUsBYqYDRYiiVJ0UQpfFxbMZpnFyLUA4zWCinke7G6FEs0fewVGljK+pgYWoEXqeJWiPCJXvnMD5RUk2Jea4ry+uoUQjBa8r6GB8pYWFyBPcvV7He7Mr9cKKYw8H5IjKdFpbXK6aMpCrZK+Cvb/k0Tq9tqGbIeLHRvIcf/f6Hwi9Po9rsYmHcx+xogJB0wagKhDkc2+rjgTMVXL5vHPtH6Pm9pfr/+MIBVNZOodWoockalBcgHB1HzvewdeYMwlIJneIEPndkHZ1OFg+9aBSjmQbqW1voByVkimM4vLSB4yt1TJdCrJ1ZBjO+Hveoh6nmxhoZ74c9joBxZXMd1UoN8xR5jI7g+No27nmAG+gMDu2fxKF946g3WljdqComTZVDOlz6eWxFMdUReib16hY2ma08OoLTW3W5uT3h2kvQ3FxCY3MdIetX+VEcXq7h9Oq2rNX3loFcL9azzdC6utvF1saG6r+F0XHVFjeWTuv5z11+Jf7pyDpOrjZRCrp4wpUzqK4uI6rH6GQCtP0i7luqqK97bTozNnFw/wLSvoda1Mb2ds3Vqjsaf92+D3SaWJybkJBrs9HHqa1IbksPv2QO2U4L9x5blQ1yr9uBJ+yCfT1GTLDfp1NcClHP7NYbjEhoA1ftn0SrXsHWxiY6xAT6PTTTOWy30ui1W8gzpi7TR7/NscfapqV/c99MR07VoEV2yKA4WsaxtQa2G2218Ww5i2q9YfiGom2yqDRJ9GDhr6UIuELo4/5T6zixuuUIJxZfyIYhcWK04MMLQicI4ef0MEHlcLqvDGPmIPO0TPwgF4SCkoRXOLckZpjTErpWa2Bzuy4Qeni/nZx9ho4H3xZrxoWbuNACu9YCv3z9M1BvdrG6XsdGpSVpPYvU9HDn2OaAJvhAG1PmqfbTSoMYMMalTh0UIq0gzUHIIoUxaPjvDpBzihGdLWkL61QrfS6qoDLQiqndHmk/nIisICR1lP4Y81lMflr5EsQTImyWowSkqeIjECaw1BWZCUwy+Dxu1ASGMG9DNXIy5eZmMD8/72w/s2gS7Eulcf+xE1g6sypVoqDVrgFgVAdnstJy2UGeyshE4ehmHBMu7OQTD3J7+Q9ty8qlRS5/TzBG9mB8hzz+XYFNVpld3Z9ANpczqOIQ38fPIThJdRrZd2KmETiMDUTjpOyYeLLqFQhnk7t56JsNC39jH2ngp/I9A1+vY5YuWYNhOotC1hOAm2W4e85DoWigDUHzHPNJmf3JPF7mHxNUdHUkI75bkUdArTLkkqKUFULZXyheo9qT92vqLqrzTDkna2YuzGL2GDDFcjEXHynO1R9M4ZwUnWmtrMXGAfAmPyPIyKxcWxJo3yr6gDJB+4hkR0HgtYF2pykwy2x5gWaDSl8reCuvV/Y4TvGlz6Ta0dR9yt/tdGQjQtC21mii2uBiaptxAqRcWGWn4THL06xt2i7/1fJTrAG52ablOBW8fC+ZEHwvMzzJ8uNtkXGVpqLcyyDj8/Msz5S22wQP2V7MLGb/4H0S6OLmgt/LTJkgAzzkyssRR3Wsr51BoZSTerDSiNHpeZaz8v+y9x7glqVlmei71l5x5xMrd1V1oBs6gKII2GCgSRK6QRAUxYuKDEG8XhXQq+MoiihJR0YF06jQgAQxoIgjEhQR5dJCd0PHyuHUiTvvtfcK87zv/69zTpfNOGOdxqcvdZ6up6rP2Wfvtf71x+9NAlRpkU3gyAI6VMQK7OXz4xgxWRD8t8VwjOqcfIMJ7a45JxjFNjfUusbM5NjwUMA+XSrJCfpyc8iXRb7phwLX4WBx1yJOnDipfGPuyrlJYzeryhYcUmbnVMQTkHVyAcAPvWw/XvGSH8De3YuaQ173hrfgtjuPIKjWBYZTjUpLJSeITYp25iOZEJipKMs3CGnFZDKOCdayfxn3cB5WUiTJSM8kZN72aKj+zh7H++gP+kjSVJa2ZKLyb+ZXs88ImreWqMwrDoJCcxVBw2Q4Rr1e0wGDnZC6VYLKs60mGvUGlle7IiPw96PQ13P0qZqm1Y2XoxFXUI99Wf9UwirCelPg//LaKvqDAfr9AQZDAshGYRwFVQH8mnTLTFICSnmubBZea8jMYoK5FVeZLjGB7EqhTCAegnr9gcZrwNxoO844duWqQPLEeKQ5iu2aTGh3zZziqlwC+H1ujg8985fxnBsuvUDr0vOWyOIcPvijL8dPfNYVSCplLtcgz0fG50L7/CCEQwU3x2g2lRrRDwj4WzWtT714BV7qophyLmA+PEFc5h/lcLIUlTyDz7Uq43sYckSgyADa3VdQkIYb+JiS8VwYZjUBZn4WQXG+D9tJcCDPwHLDyEyR36p9VTBn3yGQyx9wXFlFrRSZPKDS9sKrIPFzTBmkoogGAsoWWOR75wVa1z4Rv/SCZ+DGBwQA/hU8+y9OSWXNz2e7aN41y7c291p7OInxHgz91M7hYoyYhyiA1ZCBNP+U6i4CwG99Ob5jJwGK6Um85/1/ip/82yMYs731fLaOEKXV6HYA2JCJLBBDBb/xtbdRAxYstusT75VrfOmAkjl0/rDPxsKgyogWUF86VZh1L+VhzaoeSejZzNCVnbsh1nEuK9wqbnz5T+BtV9PKYGe/CAC//v0fwFu/ONYzNACkHqKh/okoxPnf5l7QIUD7G6M+NDtB+0cAsL1X621CkoCU0Yyf4D7SEtTM+5n9qNrQbO7guLvxip94BV55YAs0u5A7XvnS3+I17/4YPtEz9nKcF7/mxpfjA998YUjn+hf/B3745n/AZ4ecS3JMOefbvGNje23vjc9dg9Tsmcp827KdN/ujVSdvv1cTdUF3BrP3hj+PG77tefjlx81cSJNQc4X3v/1X8Z/vpmbDkhWaj8Bvvurb8OidAN6X/hpPftNn0d12lWZvZUkNBuHe6lMWYLs/+9zzla2aW0p7ZCM2uQ+RgG3cfsz34k9v2lkFMAHgt32IAPCW6ra8vfIa5cZQgtFme775Vf5vCSxuL2LwbGV+vpVJLvNCMVPM2+iut81dJQCs2y+V0zbK58vRA5yF6/HfX/4Y7LvA3vOvf50ZwJ/Ab//VF3G3mTTuo97+X36cIlbM6+9PIX2f7+ncaVouvOqZeNfzHjgF8KbyV8edLfB985lvZfdYV6EtYk8JAG/nfYisYIlR589s6jOFUQD/9DU7rwB+47u2FMAv+08XAeAd7/5fRW8Yb1MB7+RtD/ICx6wK+KIZ9E627MX3+kq2wCsecUgqNtZdKVIhgX2c5Diz0kGPWaIk23sV7JlvCFQhKMLaZhxQcOGJzNwd0Q3FxWw9wkKrrhoAz+zjLJUAI0tT1W+YU8ozBaOgOr0BOr2hABgS3vleMYncGd3mMsTMa4WLkxsTASsP2V1HZTpUDBGVkvOzbQFbrGGwBig7aBLFKbqBh5V+oroyY9sIbCLnNdANznze8npPNS6WqggYMee3SCu488RZjC25ms+Blrn7FmekHm41IjTrIc52xtgYMtvVx3yzinrgyhmvO6La1ih1RxMj1GBuLa1mG2GIE8vLOHGuh/7YnKdVK7R7SdVoK6YmkU0zBL6LK/a0sFCFIgRzulAxbo/udlkmi2WCgiSt8+hd+BG6U2AypUNYgPkGbYcN4M2aEusvJ851MMlpbUsnvQkazVig/PqEDpqeyTylPXMBjCcT1cuoopxvhlJGr/VyzM01cHDfnLJt11e7qk8GcaDnOxom+OtP3YrPfOmIygZ0quQ1PvlRD8MVl+7F+qSCh+xvY7Hqort0GpUsRXW2jXMjPucUrWaEyxYChJMOfb1Rm1lAnk9x+uRJiWEarRbCaohsSIdQIJ7dg9vODXAT2OZaAAAgAElEQVT30XUc3tfCQ/e3UIy6mDIaEAFGtHvOfTn31JkWNuqqbkFb7+F4onxY9jMKTlxaY7P+7zAG0dTwKyGdLGNF2c3PRKgUGVY7E5xbH6AzHJr6HgVbbmBypqdTLLQbmI77WJxtoB46AmTZF8as3SYDhBlrax6iWh0rgymWu2MJdubqPi6dbyBM+xj0u5sOksQOkjEtnicaP4zOc+cP4lN3nlK9c9+uJmInU85zgFwW1kfXxlLqtmsUriSoR7Rn9vRZrAMbURDHSsUo2+UCWqAexmhVWZby0Gq1pNCdbcToM7t7vYtur2vjAzOB+ewjrNeFBIA5fhQFBETVumywK3mOe891BJLOVCnScqWaXx4w8zdTLnHsAa3Yg5OOaReq58r6KQUfnAcMwOvI0bOb+lgbTI3gLx1p3uLYp6Mh7aXzwkU18DFLYNcr5E545MQ5nFzpGGv4jHUx2tE5OLBnHnHF1KID1hIDYgcmEpTcD85nbCPWBFkji8Kq8APGHpkccJM7TiCc9UVWW0kMWF7j/RKjMrWGku7xlZzTL37WxRZ40LTA//Pym7Cy2sNGN8Ek8+DR7344kNpN1s0qyLFwTIQuQ+6YzDsWmgSybop6tooPGnRU8xDQ08/NUORRXKoR5iLmqVQvVFSNh2RtmcISJ5wpAQ9aR1PFJDGoLbByw8CJwg8Ekkh5o+qFYYxx8uOEZIrFkIK12WhgMkjR7/RlgcENRy32UY08HLpkPxYX54zK1MhRZT9y78mTWF5dE/BL8C3LjeJZykmCARNO4qlUVASazO9TdbnFzDdgl1nMCRyzECWWjUAB83pO+mTLGfDXQW4tF1LmwAp8zBBGPobDvhZJKUCZo2mtFATMEWgcJ1JeSj/DTGGfmaiBLbiyUGKelVRgzAelIpd2LgFVljFmZ9qyECa4S3sSswBTDWfyI5klEFbIKPOMoyVl2qrbsEBqbAcFSLAASS9ZhxYzBEPNfXouLXN5bVSBGftHj6AI20UALfdhZHNx8TPKL4Jk2+36DF5oKldcpHQvttBc5kFzMyTrZ2s9zD6hRYS2ygTKLfhOYJYLCdVmk8RsYpnJOxQzgQAMM1ypXJQXK4qM9sm0nzbgL/vViNnHSSLL59FwiHEyFuAqRaZlXJraOBcy2vNMjJ2IS8vr0LQZmZY+GWxcZMmOYsYyN8oTLV4kCaioXxj1LvNDyZjUwrx5/4YkoVIp7aw9V8prPj/2u8k4wTQxfY6AHNuAgIzUmz4JFwUCy2bct2cXJtOx2HVc8GV5k2TaXCu3hVm/USQFo5TQ09QCwtbWd8rxxc+1ALDmAfY/2uiSoEFyAA8kvFeytwtt0mm1ztwSAwBTOQepXY2Sm/2CbVFT+3NAtdotbTqolibIJqCN9iMkZ8helKpUT6Bomozg5gmuvvwS/NBLX4wD+/ZIhfsLv/Qm3H30NHKOb6uYz9j3IjJnfSQpmXmxVbgxq5aHKbOt4PjnWDYuQqkON3ma6A/HCg9gBDyZiUGxaJ+AsOui1myg0+1rA9Ns1JCMxgKIyfzgtbcbNTRqEdZW15R7zWfYrNU1Pn3RbVMx9wgW8tTBfkCFN+cFKpE5XzjMHmdm+HSEwCtQjznO+Jx9bV5bbVrNBBhPJzh5+rRyREhyyTNHdtPmTMTMWM5rZU5zjka1hsD1DSirnxFgMKAXsz65IWN/o0UL5xQqXh3m6Iq8YfKGkmRssq4zQ3ohUMwsdfZpkhMGQ2anuLj0xtfh2d96eIcB4GX82Y++GK/5Jw8Jj3QCEzNUOKd5VcCPTZ5uhYdpkjNS3cu0CFA4Ma0bUHGHCJiDlBO0p2OFdSng+sTcXVp/EwTmvJ6MUbA/c7yJ4OJp/Mg2KQz0hxnVmeNgnI6V4y3gnMxdzuM80ci+3eiYpk6BKXOKlU9kM30tEGaIKmY+U/6yVS7KEj5wkVLZ7/GzTeA6N+M8LLlpjrlrnoxf/u4b8cyDF6gS/Fc7nhH+7uZfxXMJAJtFerMYzz2A7HVtZdsIzgpjVc1W5bpJNmeZdWwVaVwP2Fe4rirztHIF3vLWl+G5OwoAn8DN7/ljvPoTx3Tw4FeZ81sCTrLPtpmsOnRxfjJSXSlS5HDCecwCLLre7aq+8n44jkpwWT8n4cmqhrk68P4FBtrGLRECrfQGQNwEkHQ4Mk4pC1c/AW958ZPwxOrOb0PTk7fgFz/wx3jr7UxINp9fEtw4xnXflhWs4gctrktjD92j2ROV+0Zl+VrAW/sJm2tWisJFaNiGgGjvuQkAc4maxbNf+CK87lEzOzNf9G/HT775XXj3muFeVPc/Ej/zgqfj+fsuBExP8ek/egu+79PGKYIAMIknIo3I7d2QAkpFP0lFZlfL9it04OaX9jbbvsz+8r7gmZ7Ftn7hXnIjPvXKa0mvvKCvO//8V/Hsj3fMHo6fceCJ+OsfehRIp7rQr87nP4jnvOOL6NpzgjkrbJFIde/noWBl5rGZOmx7nQcKbgHEtsPdDwDMt209+oU7DwDf9Wn82p99HB9fPQ8ALu/D5hJrRGxXjG5/vvfTsEasskVu3fQH12RgFMD6p+0X28HSEvzdBI/te8mBwX5tkl28Odzw5Gfg1Y9a3FknDn3OEP/yjx/Hb334dtwt44ttauXyWjYV3fZ+Nr9//wDwdjJAOS6M2tY0iDKAvwIA8P2NBV6P0f2X4LwlNNnxu/n8S6ccq3IoX39/Bro8Rz38xhc/AADwLXjTu/5+0wL6pRcB4Aud3r6qf58r11zFxYEdVgGzUbt5gaPTDASDL35dbIEHYwu87Jp9qkfQTaxZq+r8sEEL2ZWeFH6sobJGRCAo9IzCj+tFVMkx34wMAAOCO4yg8uTWyPpTMs1VmxEZiYIQ5mgqSixTFmnArOEkldsj84R5IGddlCDMJDGxXQSAVwdTgcOH5kIUdBCTathXvVC10JR1XEc5xQTiRmmBwTRXLY1Lb82nchcYTYw6V7mqcYDAj1QHQWZcybgDYUzanSeWBADLsRAOWvUYB3fPolnz0agGcjVLpqYG6Lk5+gktqFN0BjxDmxoihRaycqaIIAqknJ6LWL+ELIfvOrUuMNY6bJt1mecKRc95GI0S006RJ1CzxVgxe3qtUo1IEQzrHX5FTpF00KSdL5WXFddHLY7Qrnu6b4JeVDMy+os1nwaVkRVgMC0wKDw53NE2m7FcvFbuhdhGLAkSdCWxfncrUkwegTE+t7gaajfB2DDacQ9Uh/ORjEY4stTHzR/+tGpzbONq7OFJj70G3/zIK3B2NcGYjpBFhsW6h5nQwyDP0Zl4GGeeakgHFmrY0+QFbhiwlrUKOqRRYMQaO8/gdBQL6pgEbRw51xfAWvFypKOplN7sZ91xgcL3sTDTwuV7ZgQk9wcjxdcZW2EXScoaoI+KH5hzIm27HRe12MN8uyYrbtbYl2nvHDhoViOsbyRY7Q0xzFKsd4cYDcZSq5K4z5oL62k6L/ke5hqs37moRSHWByOsdoeqrYzGI9VaZtpN1KMKBuOJ/hAk3VXz4E26KpfE1SrGg4HGU6PRRK8/xHA8hju3F7cdX0MxBRo1RmUaQjf7LKMjZTmepSJJ7G6FUqeudgZYEekhR7PGmh/jKHuU1yGshcbt0Auwb/csal6O2Xqofnx2vYvF2aZqIseXO+gldI0EprR7Hw4Vyci6M50DWDftso31PHzMNny06g0cO7mCcc46diKxnBvGAnup6i4ocAl8tGKKG6ZIRyNUfLpNTnSWCKJYgOpgNIIXNzCg+n5oXCyjiI6G8uhWzCDFU6w98f4I8p9b62KZ6ns6JMpy3tQ0KP7ZPd+SNTeBXtaHGRGHfIo48qVoJzZSlSvgBBMKHSg8Yd2ctU3miVvnTuERtKqfpBgmJH2whp7L+psA9UUA+MG4Kl685q9YC7zg+Teg0xlgkhLgIiDnoT80YCltPak6o7KN1pFEhE1BkgVNox41Z9VtigyBmcaCQ+Cg6BxGSclDsOtXUG814QRUwYVoNprYWF2zuaY2c89lLDEBlNAUNbn4cHKlzYktOPKDpWxl4ZulSKt6UM6rgEiCC7SFjTHojBB6IWpVTpIZ5maa2LNrHs1mTTmYtLMloLG2toFTZ5c0YbH4T/SGyksWZsV6Ke1rdW+m8Gs0s2UByhQ4y4xaKXqlsnU1UcoSOJtqk8FCNv9QhUcQZ0IWYH8g218yqAhwkd3UnmlqkidAQKvRshjM58Q/AjiTqQF+AxfVahVRTMtRArg+mk3mF1SlzuMEykWNeQa8cn4+751ZHrw/FWDltGkVmqq8GeWuZJy8u00lsinoywpX1txGzaUOUTF5xltEAZPlKEtPq1wwAIrJJCYT0KgWqOgxIEBp/ylxkZrX5ipS6cQMUYLgVI4KNDeMJm6kmX9QqmypwktTAk7lBs4wrfgJVN/yM2kRLrYkLXFGZFWNMR73kWeJQMpkbPJbe/0RxtYGWtm2BDBLlZMUXYaEUFokS6kmlpcvq+b+aKC+ajJGaJ/MxdCAzGFoFOscIXwNCRDcKNByxYjJCPQbuxOpggm2O3x/Awizr7IPkijBTalymJm5aAJWRK6QYp5ALGuErisFMIEYbvxpGxQQmCajlBbS3NwGdlG2gB6L1t1+j77HOqRQLWvIGQS2zAJMW1zmdcoCmrsUS0hQzi8zZqwSUA6G/GzOMczXJXA+oq32VNer4q5Vb2gTyLZ0CyTcbNDmKGK2rwGV02SKXLkoVN8GFhxgX5ma+6Gtcuji4O55vOB5z8Zcu6ki9u/+wc04fnoZTkD7IwNGOz6BuSoGCXOVK8idUBs6NjtV7bSB3q5od2DGc5oMdJChdYnv0FpnKBCWAHBOZXfG3EeSawK1C++nUY21MW1w8xcS6K0K4Oez5c+pimUWNPs/WaKcQ8lC5ClAcw/nu5ykEKMsF7km59xr8sgJTHt0KlAeaYpawENJE+2ZWQRxDI+sXQe499gJ5ZuTDey4vjZjnAsIZPNAxHwZjoO51oyZB1IeCw17kc+dLcdnzgMO+4JyywXyOIiqVfMspfLjBjkTQ1fUB1nDcq404AbnMY6Xihfispt+Hjd986GdAXQ2V9IN/N0bX40f/Yuz6GUVJOyTsk3mBGYOIVLQi2nCdcrTwS7JqaTlYTVH4CW6j3xqXAg4AKSup5KYueMM9LE4aj6aCMDduuctAovGl8d5gZnTLhJa9zPD1x7W2cZObrIrNUQp8pWds1HCUfm7mV9kXRFMmAvzgQE3K6RGJltZ8yvvkQxRHuqprBRxyqyTratvwOuf/8wHJgP4HW/B8//ijFkPt62VUgCXimbr8GHWhVKhB2UjmWW9BILt+iPAgAQiEgsux1ve/sN47k4CnfkS3nfzzXjlx04ae0EpLUsyV1nE31K7mn5srslkum85lpSZm7LMLS1Yt6mJSRSgZXhZviSLVc4XfN7G/0SFm1IB7cku3AJeVMJJpc9tWcU6pPC4G+JRz/sR/MkTLkyx+uU2oASAX2cVwNvVliXJQ/s+C1iaoWAdPywZythnWwdcuSQY4p9eyf6u9tz0sTUFLInc7RpHgoCcQcwzyIoqHnPD0/C6m67bmbzj4jTe/Ppfx6+dNfuShWufjnd+3zfgSjNN/Tu/lvDGn/sN/O6a6UtyFNAzM64lJMnoy+6Z76P6tM4p7Fil6rEEuMx+y4B3myCSJSSUgJiz+/F4/489Hof/nVde/lr/9r/E97/zn3Bbwj5XxcO/8dn4nZsO48LTYRN87n+8Dz/yV8cwtDEoGnPbAG/dr8bCFlC5SQLY9j3jx2KIppt9U4pXoyQuyRKl7XKpBq4/6nvx4W/fe4EtdN9f7xz5NF7/R3+LT3bs3FCCtvaZbZ/vtmPb26GMzflw2ws2AeD7EEeMNVoZhaP56DxygN2Zbypeyj6zSSDZNi+pLzWuwc+/4ql49IU/4Ptp1wH+5R8/gbcrA9gqYXW+2FI0n4f3b3ueNkLkfhTA20FgjRVjHqE+QQD45uddvgP9ddvtZEu4Pwvo7TdcjssSAObPNpXf2226y6xq+8sl6aU8L53fiCQAPTAK4Fvwppv/HrdaC+iXXrSA3tF54avxzQLHwaV+BTPcW+/gF21Sl7IcZ3n2v4gB72DLXnyrr1QLfP9Ve7TvJQBEoJdqW+aknj23YRTABIADAmJ1KQlJzGbNiOds5qrO1xmRFbFAgd4klyUsxQIk09PtkMIVgpACccYjgb0ET9r1AKFXwcZggmRqXGmIx9bjSDVbns9YSysqIdphBVUvQzpNVKegLIfrmomwmpqzSsXDYAp0x6buJEWiCP7WHY81o2xq4qsCX1a+VAwrZdhjnmmByTjDPafOYUwLZALLcDA/08BVh3dhrhmiWY3lpkdi8EzNx3iaY6kzxMaAgBRzZE1+MJ3jZls11KJIwhnemK+adYF2PVSt6ujpNZxc7St/1OyFzBMn6Z71QgKorNu2IgcP3T+HmSplULRgDtBuNdXO3eEIueujMybIy1peobo54wwJMPJ56lzE/OMwRKMaYTDoY0JRDYncQSjgjQBwZzRVTYjPhnXvGkFyz1GWMYHJU8sdCU72zjVZfdGZ3nFMLa7P2mQGRJ4jted//+DHBIiTXM/a4sMuvwQ33fBILDSqOHaur5opa8khndlC38T8sR5iQwEPzNcQTjuo8Hm1G6pNU0SzsHsvBv0+ep1V1Of34eT6FEeX1uRSWI9jhMyc9QPVzQkSDkZjCRquPLSI1fWhItd41GMs2f7FNvLpCINOD65fRdCcwXq3J7HVRqevDNtLd8USpxw9N1C99vI9TZzrJDi+OlItjbbAVAVTHZ+N+xgPemg0G2jN78I/3n4MjVqsTG0q0NmvT6z0UA0InmcYJLliDgkYt5o1ROzjrMtmKeKsCzcf6/1PHztibL/9EIu7dqPTXcfs3gNYGrIkp9BFdHoJuv2RjmIEP6uhrz5Mte/CTFVWySPmVdM5cjLBJbuaqGOC9ZVVeFENY7eKpe5INdV6SDDWwf6Wj9Uzp9B3qqrDzcWusrjToIZhRnEbHQGBVjXEYH0Fvc6G+k1SqeLE6kgCKpIG2j7HtYcznbHGeC2KcW6NOdmGiM25pBFVJMxg7bHq5ojDCjY2NpQdTICWpdxKwPcLkBY+1gcTzLQbwiV6Iyr9pxrTJvLKYB0UM6XTKTY2BtgYjMrylGrZdJ6krXvsV5QbzEo80QCSHjjGaE+vWEmKFRiTSAdCPSeSTqiOZ223gkpBV8lUosBp5mAkW3wWlAzmRCHVRQD4K7WSXfycB2ULfNtTr9cApwqMxXeqlPqDrux43Zx+8+So2OKsLXAaR7YS9DUsJ2PRZ0A6gWAWoBCQYzfntC7zqxH2XLIfUT3WxmZhbl4MtZX1NVmTiv1EBSNzGmFUvFyQWUg3itLSJpq2xqqEqxgsFY5VJSuL1+MC7InlQmUtFWz1aoTZ2RZmZpuoxSy+G/Y57W57vT5OnDwtINpxA6lsZcNrwSsDTNHO1qo2CIZzo8R71uaBk5W5RlkWWxUkJ0QCtGtra5owqbqt1xsCZNmGvV4Pgz6ZTEMM+0NjMWKVoswkbbQaArpTWh3wvmiN4blixNAylGAyNxkCf2uBmHkEgAlKEGiMqwSDCYxZC00CCFIkW9UzL70sLnKrQosFAeietaqksrpMp6ISmjscY0+oDGgVWAxwSws6Ph+SCQRQy7bZ5iGLQ2eUqsbO2RRA+QjNc9XOyRT8CeqzXW0YPJlwytsU6Goyao3NsgFGpY4lmFyQIWmAYeMFTHbUSL/L73FTRwYcVafc0PCLSk5ZL6cF1mnR0etKARyGBGppS+4iGWdayGQBbXMISjWF2kEFXNM3pPQWGcHmY3NhJEBaGEtYLoC8f1Yp2V/4HLiYMQtCIDDvkWpOgWwE5IyCmJs22sSQSEEcgCAhAUK+hv1UedMkFZDMoPxncxjg75YAHW18y4yHhDnE/Azms5LV6AX6bCPSomKB7Z9KOVSNyUwtMBgNDUjlVOBYC10hXgSUaTdErwCbXU3lo57tNotPAiTcBMn6vULcjRNJRZt2ZuTy+ZiMSKU8a8POcUw2WRBzY5GoL1JBXILhPKmwf3CTQ6tdkizYziyJcqxxU0EAmPY6T3j8Y7Ew20YYRvjI33wcJ84sK/9VXdoji5UAcIRpVsG08EE8mvMAxxuV0vLkJQYvD1fex1SbEG5kvSLV5i/yaDUz0iGJ448W5HQRqNeb2Fhn3m1dBX8ekGaaPNQx35mWv8Z6mUciY6dNoNTY1CtrmP1fzgNU1CkEFpXcKGnNXEXWbCGluzLViWtyjqLVd8XBTBRjrtlCvVGHDIbJqKvXMEozLC2v4tSZczpcyc6bIDCBh8AzBygAM+22yS/PzeGOz4YqWVJu3YLzbaTcGB40OQaVQRNsVY9N7p3hhxi3BgP6KDOI9tbKRa6iGtex70mvxlO/8ZIdVh6t4473/wbe9qlzuPXe4zjXG2OcRphkBETpasCDGOc9tr9h5ZL+lHFujWJ4zDByuLHNBejTuYdHQiXXc7wUGVIfKAKO9RwO2bkiVlsjU82xBI/J6jXgMVuAfaFgDo5fQc7nbNVCm/Y1AnY5TDhgTM6sw/mO+cHKWmL/NGQaWoVrI83/43rJ8SQlrbGPpsI9J7OYa3oUSoHcuOYG/Nx3PA03Hdh5BfAn/+BN+M4/P715MCBIrmIB9wgEZXg9m3meBvC26I3ZX3Bes8QAtqO+uDZaFajrHsLP/dqP48ULO7n1GuCj73kbvusjp6zCVavSv/oAQ2qwjhPlfkgEsfIWzH2addaun/YWjP0YQLOMsLwtzVjMATMqYqmkRaYiAcWs1QHHlVS+Zm8iQMwyYLX/4lw/+7V42898F56xk6robXdPAPgXPvABvPX28SaSa+Zqs6YZGyqxEow7i+VYqMhSwnNar0orXqN4NkCJGIObZD4STEoAmGv/Jqij4ofZf2rln7kWb3rNd+LZ9Z3oByP86dt/Ca+8laqEChYf80J87DsvR3whbz28Fa/42ffio2oyPlcoTd6AeSQzbCdQ2mYoa+VWKarlZ7NStY01UJIPtgF+JmrDPpO5a/HalzwTT5u9wOJ79278xh99CL9/bAKnfhDf8/Rvw8uu3oEGH9yF33rf3+D3bl1TMWATyD7P4tqQdcw9qI9tU9ebZtm6v+2KYL3+fgBgExdi+mD1a74Df/b8y3YUHMxXbsHP/NZf4KPdbQBwGa+7mQVuXA+2A9fmek1nk3LeEoC2d78thetW5dL0K5ObJ+JlOR436SV2XrI/3yQPKBpgy4bZtGMFD3n8C/DfnrB7h9fg8i62FMB3mSdqzlWWWLzpeLANlC6fu3EM2AbwnweilvdvyBIGCOcXAeB3/wcqgEV4svdjBf7WIWpLIV7avWtJsH1gm+nDffo4FcDXPSAW0Lfgje/8JG5NzQW87OUvuZCZ7+LvXmwBFar3eFQBXxCL6n5bkjVfqoBXrPvaxea+2AIPphZ47uFdqlEstuvKuSV5m2DRqZU+1rpUzjGSzcfe+TaqAZ3gjMKNdYK5ZoADu+aw0Z9KNavYlCzBYrsFJ0skbmDtJq+EOL2yLmCFJHGqSqtxqLO90XWYKDoCUCTWsRwSBTzTcn9dQd1hVNNIoAwJ5fKQcgrMtNro9nrwam1MmMcbBtjoj9EZjlWHYE2mStJ7bmoZBK9r1UBq4AK+opbqsYOmT5CJcXbAbUeXsDGaSMzB88LCbAMPPbSI2ZjnINpdpwImmf17rj/V/7M1Kg4jr0LsbsU6B9fjULWOs92JXJVkP1tkaMahlMjMYl3t9nHq3Ab6QxMZZmJqjOsZAWhOKXTb2j8b4/IFig5M5B7d2XgknBaMjTP1qXFK4MrQvLjO08qZ7mtsA57VZhuBzjwE5iYFa0LANQdmMVxZxpTOl2GMflrBYJKjTpFO7KMRFGhWJvCKDP1JgU5/rDqTH9WwPnEwpmDLY3azj0O75zDtrkpE8IcfuQVfOLak5yrywGwLz77hUTi0ewYn1waq+Rmlt3EaZM2HIoQ5guZxJGKAn6zDySeYmW1j6eQJdDc2BLIdvvIyrC2fxcy+K/C5u89gthnBq4SyFl7t0iLZxLbVI7qmOWi2YizOtpAMh1hZ7WBjSBWqg73zLfhujs7GGoKojtyNlInMekZQAPNxge7ScalM4YfqHxRXbKx1EDZm4TVb6Iwp2qHS2YdfEHDtodlqAZVY9uOEFmerFDh5GA4H6E9MjCCf1cZwgplmzdhOU/ntAEHhyKnx8J46wnyEdJxieXkZq2MHo14HeSXCNYcWNDbGYROnVoZoMXO4z7E6EEi80IqQ0ALbqth5mo9jU4enZfRRqnHHI0QUojViZX8PSRiY5nLlY7+4YjFG/8wxAfIL+/Ygm0yRT8aqJ1DVWtBSvDGD06tjrHSGsshmf6NQgxGW3YkDP5+iNRPj0nmO0YHumfVQjruTa33VeqlGZ12Fynm6e9IBgPVGdzpGv9fB6VWSDoApa6xFjr27Z9HwPdVM1/tjfX84nqoWRat1/m5vMMZgzIhL6nsKrK739FohNbYWRkB7tlmHLxDawYR1VNAmnA4EPMc4AubpXsk5TcIQx0G9Fqk/MM+YdUvOERynLA3Jht3a5VflfBhhODYRbBe5YQ+mFfHitX5FW+AJN1yvAUTGGAFFAWuTxKi8CGK4Bag8KWh5KkaGzbaljZ2yCMnsSjcHN6sXphhJlSIzK7lA+gI1uFT7cYhd+/ciJADsVzA3O4tWs4mltVUcP3vGWArYQasM1/L9xOZmvqmxJmZlgoNbSlrONqX1pbUQ5Pe4WVpZPodWLcRMu47duxaxsLggywP+siyY0wyrq2s4cfKMzR+liocHFX4Gi5MVgW9irhAUZTHJWm3KToOFdgv+cWLn5oEgLFW2/DJtVGA0GmJEO9oKrUAaAnO7na7+cMHgZk2AAjcDLOKT4dSoo95uIIwCKXr5ntmMzzMAACAASURBVASAoyotFggA0+7CsM0IYrm0NLVgLa+rQqsOFUDMDMnnRIVbRMuNMqfVFhAF1vKzBRQbm+YSiGZTCMawubR8z7IfmEquCS82Qh4CuxGfjFEncWNlLYr5NwFXKUQFYKTIUmOnO5ka8IobLAJEBC8I5JWAId9cYKhVRZUe//w8Wviy/5LJqAxnLQ5TTAZrSAZrAkoJ+pKJ1WUeqyxiIGV0rVpVhi6fda8/xWAwkI012ZNUqHNzk4xTrG1QFWz0TCbIfktpoja3Y6NUehn7UtM/uUGlNE/grhTxZqNttt4GEGafVg6KxpXRc7Cv05aWG37l3VrUmYpXXjvvSxkNtE23ttNiMBIg4ufLsjoXyMR+QlDfPElgQlWq8od9k8lLha5VYDDfWJl7yjM1Smn1ZdvP2VbKIxXobvq48jm5WNtCv7HlZq4K805IDDEL9KaNpcONBe20UwN0WODYbMAJxBkA2IDArixOCIpqnFuwg5/G/kqQmP2V7cExyCZm/6tWI9nVVMMKmrGHJ3/r47FrfkZz1cc/+Q+45zhVfi6i0CjnWYBm7jSJBGSu0lqI7cVNNDdyzP6OhGky24U2JK6U00GFFs5AvRoiqtC6xFgpGWYryRYcrzHW1/vorPfEyiWAP9duoeIS2B0aEkAYCVznxpwMTZEgrPpQXgMqkhrRqjJGOfnqnyygknhhyBF8LpwnBCxonswwU40xU6tLjc57ZO4yN01hrSGbl/5gjOMnTmJ1bV2HJc5CBUkssjeuiA3Jwx+zdFrVGGnGrPHEEFE8ugtUBUQPRyaDnFMklemGHGFV61JteravWqtboZOFnhXnRarX567/ETx5pwHgYhV3vvu1+Mf1FhLHxf93+1343B0bWBuZgxxzgQUryLKeGSacI4miM7PZ/E2Am23C2ijBV79wpeAkkCeld+Aii1yMiwz+pJCNM8dG6fbAlpiOx5gMhnBoF8VhJpeICnI/QBZWkIYV5LEP1zJzae+T0dJHSn4e8MnoNHlFZiTbOZ7zBucAkqy4HnDKl2Jc/AJrp2wIU2bhpN15gPrXPhWv/a4bHxAF8Cd//w14zgdPGDCX7coIBRMOYCxdCQBrmTFq1/LSzMRoSDWcDw191BLJuL5bZbTrHsaPvvZH8ONX7kQQ6da2656/eDMe+76Tm4pDXt12oWEJwHBeLsdnaUlL0FD7F+Xxbr1nqd7Uz+ySTLV2aPMcBfpaZwVlfFqVtABgC3xF7C9WQaoyjFWEl8BoEVyKV7/se/HjD91JSfR9t6PpKSqA/xi/djuz5W2ir/JrzfqxdZ+cu80mTU4TplGsm4fVtenbdiNXgpZmkVD/KNu0zDzVqiiZsAWT1XZ8Ng1854//JH7x8AWCnHbneceHfx1P/dBp5IWPq5/1f+NDT2hf0J48OfYJ/OBb/wb/lJg9AdsjtZbh5RUrv9V+qX/YPZM4AAWLdsbVpiRYlo4321XBZb/jXk4ApxqqhSc+6/l4/TcuXqCjwgAfff8f4L98YQTMXovXvuiJ+KbGBTWLfnn8xT/Bi951G+7kFqwEuTdByi27301iQTm2tilAt4O/519RqR7WHsziavdRAKNA/dpn4Pe/5zrsufDb2XqH6b34xTe+B3/e3WYBbc8cRrlvgVdL8OE+ZrvNNXuDYj7ur3phiaglaFrev9yIbHasAYDNnLp9LjLg4jbypyzIt8YN33P/w5+K1z7r4Ti083iNbR+jAKYFNAFg7XPKZ2OJYbrmcn7Zdn1stc2f3Uf9fV8SwOZYsmql4Mpn4o++AgBw+SxKsHfzOrZlAFu6xyagW/7O+RnApr/enwG0iQC47pnfj5+++kLN3e/b6bPlz+ENf/hJfMHw/vCKH3rpTo6Ki+/1VdoCVAEf9l3MlGSnHWoHzhtrWY4T0xyj8wgjO/QRF9/mYgs8YC3wvQ89IOByvlWHS0J3wbxS4N7T6ziz0hX5lIrWhVaMmJFLInS7qIUBqn6BhblZ9NJAyltuoLh+k1TOPFLWwuSUR5CLtZ+cpEYKAqAaGa2aebxSXYjCigkdBh0EjG4i8Z620vpRgWWCSKNE0U6sCy22I8zNzEhJudpPFOFFAIhnaDq1GXGIi5olkZPkzfer1wKsdYbIHV9nWTocNnxXTmNJMsXtR85grTdSPY8r356ZKh52yQziwESbcO+sKLxxilpjBucGE0yoOPY81FWvM+ILumux9pC6GaqM7yNBfpJgmDArOEVXjnOpyLS07O322fal0snsJaiyZnQWs5Ev3dNWPN5o2FG2K9XI8AJ0RqznGUEJbZxZ8zJnmhw+3fQUzQMstpqYX2yqfnzyTA+dZIxmNURYCRGGrtTVsqTOMuUaH1yowk+pUA1UA2TNJhkmGA376PYHiFszWJ86GKb8eSSVK9uIBZ9Pfe4OfOa24zqzsg7UbtXxkuc+EbvqwPpgqhziUWZ2FswiZvG4VYtR9Rx0+n0Bo7sbFdQjH8ePnsCZ00soXB9p7mBxvo0rr9oHv9bG0XNjbHR6WF/vyvJ7vhHpefpBhI3eALOtGPMNYG1pFev9DIOMdQsXyWgg9z4SfCmuUf9jPi2jzNIJHnX1pfBGZ5BOxorfmwxZr6Vl+UjWxYyAq+06gPVhgbuPnZGdNutUckSEp7bdPdvEnvm2YtmQJogp6KlMEYctfPF0gpOdIS5bjLF/JkZnbV3ih90H9qEzLJQ7fXBfE/k0x933nMYdSxsYDg3Z4Guv3I1HXrWPZoe46+iKVM4L7RpGK2eRpymazQbWU+DO0xtqv8sWIkz6PYwyH04Yqw0p1Oj0LHg7HoI61dCPJfSYqzt42CULyPtrqFZcbKytqQbK2qOcIadAe24R3twCVhLgzHIXa6s9TKe0Ijdxh7TaPrDQQuCkOLvRxUxrDq18gCBwkAdNfPbec6jVq7hqTwOj7jpWV1YQxjVklVDZ2rvbNeT5BGe6Q6ysj9EZJEhzV5nKl+9dxHqvDz+KpHqmylfilZy1JsYCFhgyUo6AusSEE6z0hoZMIhI/CS0B5tsNORgSU5iK9E31dCznRKrI4yBAX9bRFJqxblBITd5qNKQwn0h0aNTAI0Y6Mv6OznAuiSl1DPoDJHTRuwgAP2Br18U3/v9BCzzhSd+sBZvqVAJPKsLmmZhbtIjIJyO46VR2FCzQpPTvtzmkXIgJkBrFoVHkqqyhg7ngIpPVKsUnbWcLVOIAu/bvQbVJq2Ife/fuwf79+3BqeRlHT58WeFCCZwQxNZNYdYiAKklOt7J/OQtwkSObjH9Mzd4YwZGZk2VT7FloYv/eRczMzJr8jLgmmxUCFEeOnMT6RlegEYEqbhqkQlUBl8y0TBOMsivJCrOqVCl2h0POeWoP2YASVKu4iOIA+/ft0STLya5UGvNn3Bww8JxTYUIwYDIVQEd1Zi2qCjDn/xPgDRtVKS2NLSknUE6YphgtUzwJgNTCBmRVLoaxWebGUYCu8j9Lpa5RPIsVr/q6UetIgWMLRUapRxWcyaXjz6XUsqpM6QNYnCcwb4tx3JTx+4SeCDITfGM/YdYDVYsE5lILzDJTlgCTlLryIx6h4k5QeAHNZAHa0LIPWeWXsk7haEM4TCZIMoLFU/RpRdLrCRhNJrQ0yeB6MRxmCQjoBNLBCtykK+B8PGFuL0FgWqBMEcYRFhbnRU5YWVlRP06yQkwx12GmgmdttENMkwLr6wMDgNv+USICCqWn2lFALTfcpv+aLFtTQZNNcz7V3+xX7Ed6bsLO+fsGxCTIL+Ey+z0tjQXWORiNx7LjkRUym4x4csVYIDMDhjv6KemTVlFktMc2U9uhOtOXtQ2/qNokE5ILsoIurBqRRWYC3OwL3Ego29Vn9ndJKjALuCkVEpixGa4VozjWI/MJQE5MXjCBcj1jUwA1dX1T1KMtN8HKrOBYo6V3Zm1o+OhcZaEo0ybykJHJSoV2olRka21I+2NjMc/+zLxdbpyZMWts1s08JOCWlklOil2zDQHAc+2GGvAvP/I3WO30UWs0EAcms5f9Q8pVgvayWoZySBr1qg5dvKbA5QFra06LCLjTaoSgXwUIeFBhjrTUyhVl1FTcEHlOAKyObnckyx6qgpWB4xilMjd5puBJcoVRyJr6pgEQ2S7GOpjj29iHMyu8VLcbxqoBXZSBzIsRQJyK1ckDC/M1jJ1sBaOESt0cjUZbh8MwiHQYPHt2CWeXVjCYFCDsyKxaHu7YJ+MgREwCClmnNZJRXNTrtHQKNdfwdVTkC5wqoMOBssxl38p5wzUZ0DZHkm1KJrIBcTj/0rI9x6VPfy2eev2hnVUfFas48t6fw78se/AjH4Uf4Pg68A+fP4I7ji6hNyWLV17fchrgOCHbkDbsjsM+7mk9cMgAIAuS7Z/QRom6d9P/s4gArgPyaj32dY1jk1srUgP/TbCThJ/eENPhWDm84s84HqZ+gWnkodKqooh8tacytNleHE90O6BFPPPSSayyQK/L/m7nS2Mt5WtNmmZmnE2S1EQ4TFPZQ8uJj4pKp0DjkU/H63/gOx6QDOBP/MGb8O0fPKbPlpqXM7lMNYxdshTN6o/Gmn8LzHKR0eaM37NW4coGVo4MM65tm3hX4DU/+zL88OU7CwBPPv1m7H/bCcNa5Z7FWhpv3+4JfLdGE5oPjaR1S7pVHjwsILMdECjVYNxPEawv11IB4cYJ1cyxDu2UWbxh34H6isa+uM1sO/6qcZ5AuAtP+9ab8NZnXYHmA7gvJQD8C+/7AH7ttqFASanW7CXz/02zlG1j9i1k+JYFIVqbq09bm1oRuyyZSHsbqTstIGQkfGbtoHqeKkflatg2YR9Sm7h4xHN/DB/cIdvrzu0fw0//+d/j9tp1eMFzn44XLV4IsDzB5z/2Qbzq/Z/HMetgw6FIHrxUEXY/Zsg+WxEopQqQ91whOcvuxUpr3zJjWgQJS+IrHzv7hQgjpVPL4afhw6/8Ouy+wH5x9KO/je/7ZA/5nsfjnT/4SOy7wPfjr3/xT/8rXvD3fa3ZJQBcKsLvo3Tddo/l/rz8+O2g2/m/o58pb9wgqdv7q+FRFZh55E34ve+85oLb577NsY63/sJv4t0D811zHVtW1pv93xJbOL+JSmpBTW01rUvE9rlDc2QJClsgV6QA9h9L+NxUN9v5S7sIS0jRvLste9Zs3UwbcUKZPXA1vvvGp+DGhQvp8/9WxzAK4Lf95a24U4QOu6ss/97ki5h/bHcrMn26pDGaeXKrH5h/3Qd8tY0VXnXjAwIAv/fm9+Adx++L0p8P/mrfbS9TZ1irXj//Wrerfc2kagpY2yHgsn9wP3DdM74fP7XjAPAteMMffkIAMD/r5a/4T//Ww7z484st8G+2APvxLs/FQboH/Zuv/j9/wXpm8oDHF0Hg//PGu/gb/2Et8MKHHdZ+l46EEggUjgQRyg1d7+kMFAcVLDDvN3BV36A98L75tvbGUVzFiWXarNKumeR1nilchBWgVg1RjWMUU5oO53Jw42rC+KHO0NTDZqoB6r4re+hxyhi5SOdU5txy8eHfx9aG6I7pXJWh7jnYNdtGEFbkEHl2Y4I4DuERBB2PUG804PohlrvMe02UZRp7xpJ6lLK2BMw2arpXKj7hBHKmYm1g3O/h9HofA1o686wqADhSDq/qvmwfRmhFVSkAKYAZZwX6oxSuGypeKqMgKE8xE3uYlcKTZ3DmKnfRHQ4F6PYT1hKNVXQ9rqi+u7Q6ksWu1mm7VrNOQicw7pmolqyGBRbbDczVAykVaTnbT1gPqkghzbNpHMaqLW+MKZgC9jRD1D2687kYEwRkFBiBZMaeyX6aMYdjOF4IKhd3z7YEjO2dq4Hpzkmvq0zWar2KjGIJx0W1VcNwVCDzWji9uozuMBWJnOR+Cgd6nR7+6lO3ap/EGhiFCd/xLY/AI6/YhTRs4kunu5iOh3jI3lnUAwdLyysYDkdozczBjWIszNYx26iqPT/92TtwrjdFWG9ifWUZT7r+WiSTIVqtBRw/sYIz6+s4PF/FtLeByEnQaDUx9Rs4OzBiGWZH+8mGrmUctjAtHKytriMITD3qyD1H1OcoOqH18cFDh7C02kNrtgUvy7C2tipAlipoWg2vD1MEcQ3tmQbyUV/xaCvdIU4sryP0I7jJFLO759Xeo+4q6jOLODBXx5nbPgPXjdDeewCnxqlqdvF0iHRjXfus+uwchm4N9yz3cfUVe5COx7j9jlOoNSK0mi1sjMayML/24CVSjZ9dOoErr7oCs7MNrCytoYkJsn4HG72eaq1eVEXiRKi1mojSPkYrS4jnFuHUmjizvI5xkqqGTRUrz/jdMV1PPXzNQxaQDTrK7G00Wrj9rmOIqryGGqqeK6fEU50ealENe2caiBxGRTpYHU7wpWPnAK+KvfMzOHf6BE6uDPCwK/YjTYZweuvqj2GjiUERYTQcAqOesnIrfqw6Quq62BhnUud2hwmWOgMUdIalWCryZfE9TTKc2Bij4jAjOxZ5ZTLqqS4Z+r7mLNp/E5DnPNPrj7Gy0TUuhRYAZhRnu14VmZ39ljVQArqKImRNtMglRqS6uD+aqH5GVTydBynk4ngkSaIVuVL7833HhYf1UYo6HchdFytr69i/Z/dFAPg/bGW7+MEPiha44SlPsOrUobEOZcEJDmpBCI9gLNWR6Rg+wVwCNQJemCVqGfXyfNdp0Xj+WWa+MtpKcYctRqV5CjfysPuSvWhy8ooDHDywF1c99EqcXF7BnceOCTScTFKkE2OnzKKEAGE7eWwe9mWjS5DN5OAJfBUQWSAIjMUxbQxm2i3s37uAdrMOT8X8iibfjc4AR4+dkiqPar+p8jM4udBul1UbU5hQ3itVqTaLWIUbMqe42ZB1aSDwTza1gYdGo4ZGq46F+RmEVAIyK5M2nbIX5b+NYleFGLY1F25mAutvFoPluyIGHjMfC2v/aDJwjTWywcBN4VzZuhbwIxBZWjHqOpVLaAooZRHF1BUI6JqCqgosm2CTUfaasoop1JbqLFOMZzal8aQT8EQwIsuREPyHq0meVjK0oSHbTnmffJ2yP9lfbM4EsyuoWCTLLycAnDIJBCOpGB2B4tPxCAlV0/2hmIzmT44kNxbhvI/xiAA8wRreUwVBGMsmBgRlCLpMOsj6y1Lysr3Pra6KaUj1HBesmdkZNOp1rK6u6BnD89Hv91BgilrsafPM5zuwGcAE8Ux+sCm4lcVGPs+SOMB+URZ2CCbyNdwQTLOpAWELSAGpOrYFDbhhN/3DPCeVtCu+Nrj8nJEFNtl/BMgzd5Qq3JwAJTcbBvQnoE77XubN0hZZgK0slU3fK/uQFN1CT02WoriVGRWDBnguMyhZUDSW3QQ/Td8Sc4+4Yqn6srnEGvoxMHVIUiCr1BeYwbwVglbanMvy2lRhWch3PR9BEGm80yad90QAk9fKTJw9iwtSRg9HA5xZOmfUlMqUJbZpCqEsHJNJyjmAhBT+uxYRpDTKEjIKeXBZnGvg8Y/5OgHAyXiEf/jMP2tzEdeqmGm4Ymvyd3mfHMvcbPjKfSU7z9z7SHbytH02bgC0kua1DPt9k9ntuajVY2UF9/tdHSTG+n4IOD6iuIUs96R2H45NvxXeY4kt1AtHApoNA1ckGoKGUqGyzzL32xwCOUbI4iW5YtNy3NqJ8gBHuyLeA//mQcfMQ8YmRnZL2nh6iKOa5h+2O1WvvKjeaIrTawOsMQud5AubQU1GX1jxEFVoW+5hbq6FmXZTjGLOv3xfDnNdF3O5mVXt8iBpyA7GvcETU5akBFl6O3xGqe4xCj34foR93/QqXP/1B3a2UFSs4ui7fxZ3rHpiITueg27qYGNSwV2nOrjlzrM4vjpEZ5QiMbRoHcYdN4QfkABg8qWZocssXeZoS40rIgctzV1kZDKTCOGR+WtALgH2liDFudArHPgcYJMU+TiRZZMzyeFmwNTNMKGZReiikMuFUV9zzeC8pgO+62CsMZajQlcKTlt0FGD7cuyz3/BZ+xVMpLCnu0SKyA8ZpIqC2UrKSDEW7/VHfBt+6Qeeh5sO77Tca4RPvOPNeDYBYM51WkuMddimAq0kH2kNN2VBAwayLVwprbU+qT9X1Nac17THkO3wPrzk1a/Ef7nuggx6//U+bXgrXvOGP8RvHSEj3ipX7bVuf7GcD0qhnQk2t+Qsc+GbVq6bNqXm56UC2Nhf2xdKrWeqD8aSlc3EfYMhmwg6Uq66eRnXW+PCII8CHPqG5+Mj338dZh/gXWd66l9MBvBttLm3gJoFgc0qpAaz+0ED4JIUxPGh3FZjFrIF21jHEe21BAAbEFjP2JL9eEvKAJZDg2NI9vaTpJDMHVz2uOfjD17wCOzbCdxqcAS/8a734pOzT8bPPPPhuNLwyf59X9lR/PzP/jbeuWaBSCmAacNuSQPam5k+Zm7Kkhtt9rG+pfGzBYSZl3P9s4SD7eQJqwpXM1ilPNzL8IbXfTeecoF5rvk9f4oXvP8oTs0/DR/7vst2YH4e4m/e89v4sc/2jNvMZu3NAl/nZ6TaZuLctznwNq2gbZuUWdubPAoDupYK4BKA0z5Z54oc0UOfjN950dfj0h1GJo7//fvxIx+6A2dLa2sdkUqCbDl2rEqX/bsE/Uog1J412DfUO2wfsXDp5lxT7kdtuKwlhd4XCDXKeesmULar/Zzytiu1PfieF343XrhnhxviX42cLQD4Ljumy5dsAp7bgBxzxrHg+ZcBeL6cCry07w+vugnvff4VO2rzDZsBTAD4/kBfM5ztWlAqgI0+6H51vdsB4C+XAXwfAJgW0A8AAPymd/4dvkBVDXARAP73zfoXf+t+WiByHFziu5jdYRUwP2pSFDiV5lgmsfhi619sgQdJC7zi669STYNOeFT1hpUCSV7g2NkNnFzaUA2gFvnYN9uQRStNTRu1qrJgSXincGBIJSjBwZRZuEZY0SLAwrO/76ERVDDudzGgS15qbIvpvsZ3M1IBFQGRpBmcilHOUmyxMUpxcL6q78sHjurgIEK/P1RtZM9sAyeW+1IGEnDlPmSaWDVeUEMljBBigsmoL9Vee2ZO4oOz5zqYmTGg7kZ3jMEkQTX0BHDffWoNJ5d7qh9wrds928DVhxfhu4UAwOE0Q7sRoc66KIBaPcR6byIlLmtjclIjcE3hDAUuXo61lQ10eiOpglmjSVT7qOisQQUPz5bMLz620kN3RAdKs2aLtC1xD2PSQsy26wDr4VmKdruGuXqI/iBBLSRZny6PY3O+Zm2oXtdzatD5Lxno89yoigmJ8QPWramoJKCXigw6Uw8wH1dE5GYubFoJcG5joDrYItXfsS8lJm2Y9yy0UfWm6G+si6DOZ0CzOoKhBHtpIf4bN39YedJUatZjH0/6msN47NX7EM/uxsnlDXiTLuJiIhDOENvrGCCUEOfwvl04sbSqfOjDe+Zx/Mw51Gp1tGIfZ1a72Ogz7szHpftncGZpTcrda/cvIEkpbGDdjCKcqoDuRsNH1utg+cRxNBZ24dgqa0oh+hsdpKMuHv41V+Oe46eRZBEuvaSNav+shCiY2YPP3XUWJ86uqW7KDOgiT9EdpGjVa4grKQ7Nxai7iZ7rHSsTbGQOGkGExWYNx1fWccXBvfjsl47hIftmsC8aYVq4iNu7cHRpIKWz4qUKoNWMsK/hCt/I/TqazRo6oyFuu+cc1nqso07wkIO7sacd4Y4jp9FJCvTGOZp+gKsuIb6wiN76KiadJax1+yjCNoaZi0kO9IYj9UMq2ZnHG0ZV3HJsDYkbYle7BpqR7lto42OfuUcCn4fsa8BbOwav3kY3dfFPd5qYOtbi9+2ak9itPzXxgey/l7QqaGZd1GsNnJkGOLIyQIPRmgtzqGCCU8tDnF3v4uCsh3jaR63VxvG1RCA2I9qYt0zHwXkSNUCHUhdRra7s5LXBBEvnOupPrKk34wLtOMax5Q0JW0LPxe6ZphTQrKkOe30MRhOc6w7Qo8AuhUDcMdXxVvzDccWISuYk0wJajqn1SEpq3mON45bFMKWDV6TUZ62NNc1mvar5jFnfg/FYe+5Zxl6GpkbKvPKQyuQRBTmFFOm2GvEgWQ0uXubFFvgKt8CTnvKt6A97GCdkh5mcVhaS60EMrirZmHaVY2VdMtfS5BeZ4pVyCamSZdV/W4HUD8hmCZBMxtbCl0U9Fr5yeLGPPQf2CAD2QxeX7N+Dhz/8OpxZW8Otd96FEXMoaVdMexLjyapCO/+YddkMaSmaZBHL71EpRXtjLtgOWo0qWu2mSgYE+KoRJ4JSveni6PFT+JdbbsX6xkDgbxw3ZTVB24A0o9d+X1kGYRSKVcV78Wh1GgSoRrHUulw8CIBGIRfnWFbCcTVEHAcCtrkh4AbMWCMbEI3Fn8JWL8uCjtrRFr9ZQDUQI+10aQtaUSagNiNGj2TeV5aaWzZ/UogJKCLqtVlH3HxOpbJqk0lPQIIFefvOKrRaK1/li9gcZ4JMtEsuM3e54aStqLJ5bRYhmTu0fcgrgexrqfJ2Clp5jLVAidCjDN5cfYEKwfEkU5bBYJygmBC0yzBMXXQnhViItD0liy8bjzBJxiiovnN95F4AGk4o5zjwBRBTaZnrffn8ydZjn6SK00eEIdxpRwwrMiVXVtdM8zADM/DRbjXRbrewsbFubL6dCrq9DqbpGFHkoh7XRHbo9xL0h2QamQzOkslkijEWiJeFcZllZrIgDbDHLOZAIKixEDfkAQKY5ZdRl5pNpN6SoJklCUiVr65bkSKRfxOEFSHCdCIUDm1UKnpPgrlSC04N8K7ClM2RNX3GqGGE4VIIXvG08XCoyiYoZfOTCR7R1pb2M+pbHvMhKrKj1eeInEFQwpAzDABcIGPGqHKOyZ6k3W+Gbqdj+SEm01fK3EoGx0u1gQWVwFMHaVIgnfDeyOzK0ag3NG7YU0dZ31owByqGEzAWYM1rsRazbA2OybCSohFyQ0zrZVo0F6iHFRzcv0s5OpPJGCurSuX6JwAAIABJREFU65gwKtdzMdvmoSFHvzcwBeGAqk4yRB0xPTkm2U6d9a4YbdyER0FsLJ6VvWuywDnWaddO5V6aJmLJopgKyHdcHxW/BqcSCbCZpJANDPdW7K8EYWtU1gp4Nkpn7oTVd6Nw09qR0BcV7BybpBpovPKPCug2M5nW1B5zNGhdnSKbJsbOVmCio+dM0g7HS+hTbe0hpHI+L0QoiGptLPWnONfpYrnTQz+ZCAwluYD28VXfl11LnTb+XgUZc7YZEcD+oYxf2pfbuVMKadq5M4OEqucAToW5QBmGwz6y6ViuDTywUlXMGXDX416Fx37dTgPAazj6jv+M204DjXqAMHKRZAlAW56whTPdArfcdRqfufUenOuMkTohskokq6SMgHXFR0TrbiqAAw/ZZrG+YqzsrW0tga4gCpHz6Viwk33DEDJyRF4g1SeVuMwDFmKeEAyeqN8o+1VOD0Z56lLNG4SYUtHrGoB5wpAcOjxkBXxi1cqGJUuzpsxYJiwRqCarNk2mhsXJ+UEAhCMrZjozkMzQvPYp+KUXPQfPegAA4E/e/Cv49j85BkfruCGTSKlWAhmlg4UlqMipQgAJZOc3scQIfo+kCAKInDsJJpu3mMdzfuAH8V+/eZdyq3buK8UX/vLteMZ77kKP11SCkaXjhSIADFgnZR2/L8eHLeCkJAcZoNpCNqX1qhXccfwmbJUy55kzt1WIWSMxrZ8c1yR/lUp6K6M2sQyVBTztqU/Bjz/1Ebj6AgG+/532S09+Dq973wfw327n+m5ITCU4KUWwCEwm31mrk0srNaOEF5CvXFOzzynXJpssYTKTxRvfUhCX+ckiq/E9edAjgEpyD/u/tn8F5h9yPf7f73kGnnVBat2yBXr48Ht/F3+577vw5scuXJh18rm/xTN+7qO4xwKTBCK5RyLBw7pZ212YWc75TEvVqvbUZom3zjzWsWXbg1I3tNEK+jd/hwQVI5s2z8fZjVe86iV4ye4LRMf7X8CvfPgu3D33BLz1W1r/O93lf/2a8XH8zjvej7feOdyyeS8Vkuf9pohv1hFh+49KIuT9fVD5M7Pf2dztqk1LlSzHlH/osXjD//Ut+Iadzs0e3oU3/eZ78f5zW8reMse4VGeLULlNtboJENs5ogQF1SdKELe8WasQLS2RuX7wS/d9X1GqIQxsI1SYY1wJJQPNSx6O7/2Wx+BZl7W2aWov/BHf/zsYAPjtH74Nd1pCRPm6cgbdJDCUVuabe+sv04dtW2w1TQkYmzZ5IAHgPzxmHaNK8rNt1/tcy3YA+Lxno0dxHiS8CQBve+12kJsW0A9/QDKAP4c3vuPvpADm2PihV77sgeoEF9/3q7AFZioODvkVEAze6S/uGY9Pc1lCX/y62AIPhhZ41fXXoYKp1HzpoIuJ4wpcuvdsB8fPEQAuBHzsXZxBHAWakxebVTTpmpdNMPVqOq+GBCjrwHKPgIuDBsnoUY6FdhPjwRBJDgE6BGRY9+B53YNxLSMYU61V5XZGAIcqyyGjh3LWTXw0Qh/DhNbB3DK4iGnl3oxQ8wMMKcLIpwJ7OuMcKeNKKswQZh5qDTOxg2lC0M/HvSsEjvn7JJU7aIQV9EYZpnmKfXVP9sp3nhnj2GoXycRYQC/O1HFw75zqD4yt4qyx0AgwSyOufAI3jnCymyKZALvbMUasbZAEkjtYXVnFrlkPacqaGx2lgJEFyRW35xmLawHGUYDeOMNdpzcEJlM5zLoTLa8JUlXjusj9kZMidKbm/llfYcza1KipJ8w1LoCAubWs5+UFFmohGgHfx8WJzhgrvUJ23vMNglkO1ka8ywwLMRBmA0RRXbWXO85uSEFJQnyjGqDRqCJ3Td2ZSuRrL5mFn/QFOp8e5FgbQ8DYQw/uxvGNAT74kU9jeX0o4j+zU595/XV43NdehbXhVAB4MqZAZwLfyTAbG5Vw6oeoNxtYXu/j3tOsm0ZANsFDL11AzQU+f+8p9IZjgXAHF2dw+PBuKXNH/a6UyuwDvUoV95zdkCrZD0I04wiHd9Wx2GA757jrzAh3nO5JCHDVwTm063XcefS0cIBaCMTDs8gcH0sTH7fcc87EouVAu+ajFeQ4cmIF690BIj/Hof278bAD83CTDurzu3G0k+Hsygi72p4IBrfds4QJQlTyAZ78tQcwHoxxpjPCpGA9nzUyX/FwxWAV486KalOrK+totBvYtW8XxmMX966OcGSlhyyt4JpDTYwGI9x1toOKF+Hy3Q1cvuBJidzb2MAwyRFFdLCkfWKMxIsxcX2jXmcetwfMtasYZhX80x0nsdSdSPX6xMdch89+/ktAJcQVe1ooukuGlBFX8aUTGzi30lO/Zj2RWeCjFDjTIdlgisVmgIcf2oWGO1ZNaoQAR9craNUKNIIA/3zPGRw9vY497QDf+NDdqpeSYEFVrnFsZT0wQToeIs+mqj1v9Eeq2bcadXhRiMwNcHa9r3i9S+bnJKJaoe17muDSXbPIp2MMxwl6vSFGE2Mtn2RGnNTtjbHcGShmraz70GK8EVeQEyDOMtUpq1TOs6aZ51IBM+Obte6RSCu0CzdCEl/7/EKkAxadZxsx6HwehxVU/Ypq+OOMIi1HcXwXAeAHwyp48Rr/w1rgiU/+JvSHXUymw03LZt/1UPdryIYTTAd9OATEPHromyKMihRWCcliPwtVsueTKpSFBg5egowGUDaKNGsBHVawuHcR9baxgNi3fxeuftjDsNbv4Y5775GlLxlABgA2tmQEvAhmGeUDLTOpf6koEzRJRtqAjMdDBY/v3j2Pgwf3y5qUCzyBmywlMOdKkXb3PUfxxTvuQq83KqFWzM3vkqXCeJxQBIqFxaZC2+NqjIAqXlqcWhtIqjWNGpLFamarblf9GIDWCKFNPqA87CXmMq83OcomY1WWrgRlrIrMKJ1M1oVUpVEoFZSUMWpLAxCy0CrLzFJCqN5jFMICiW2xgVkDJVivrGJbRCFgnxWeMi4Izkixx+znlMAQ83NTPTuTLVr+IZhr7BkVKikbSj7jChL+yTxZonBzQctdAjt5xnzfsXIraHethYbgBJmCeSEQ2neYlxohcUKMMmZs+soKmXTXMB1saGFSSbgSAEEVlWpTLB8qNiejASYCkRKp2aR4pRKYG5lGA4EzRjHpqI0bzSaWV1fA3GZ+kSxQr9cwOzODbreDIbNj4WOcjJDnCQKfFsSx3m/QT6QCJsAtpS+3hrKvNqUbA7Cb4n2pjDcWyQbQIPDFl5bAvcGFzM+MpaOxiDE1PpaITdArwSQClGRl8fcJBIoZRcUsM6OVV8vDrgEfCNCZsAVTbJc6lv3GWojrvS3A61CZaMezxpZyrY00Sxl1/GwqRyNaA5uxXarTnYIW4UYxOC2BWFr4ulPZ67LNaPltlKbkrBIQNHbH3AxFtLkNc7j+RJs7341o2Ixhd4wJ7XwygooFYgKnBFBoaRnksjrhrRC4Ug5OzByaNmq1SIQNgord7gbySYJWXEWzUTO5xAT60jHyyUCW9tzocIMwzR0RPOLI2C71e0ON7Tjgpo3MUJOjra+ign53hDHbM2TurS+w2taVxcjjFOGHFVn2BBEVwhVU8qkB8jjOHQ+OG2jMUAncH0zRG06QZTyMhIjdAjWvQMT8b+bZWHcDWoOXVs+8Gj5ijXGCgRPOfQmmCccus9uZRRxpDHGsRgH7n1GQ8vc4DygDG8xVjtVn1O+orK+QQRtoE5iHDfSnGVa6fZxd6yKZcvz7Am8ikhECEgdcETE82rpVqHQn8Ek7cpPHoUwOkgCYLVQQHDcODNzQcd7hfMXDD1m77WZNSmuSCxYe9ypc/6hLdkBhtm1ZLQgA/xS+uBSgWg+VX9zrraMx00QlruJcl+pfoD/xcNexDXzxyJI22dzEpx43n7S7NXb7YS1GJQox5gJFgJt3IQtTZmkb+9XMSzeVigJzHaqxjbU/xz8BYcUmUEUsUIxzcSKb/5yWXVLzG7tu5v/Q2gphxJM1Jn5m7D65DsomlAp+k/lt1Pua4AzolhrSlkACoomMKqCq365njWtvwOu+60Y8++BOq75G+MTNv4LnWAWw5goC3NbKVxmmuu/SBtdaZHNt9Srg6kywuwQpOL/J9lad1YJiaONbnvkcvPE51+HQTl/+6qfwnJ96L/52bLLQN6MSrF217sO6oJSXI5vj7YX80h65tPLcdO0w/ZJr+5jPS8/OKsZJtnFISDEHHaMO5WeZNdeYI5sMSFQP44XPeTpe802HMb/z9dT73ZMSAP6FP3of3loCwCSeSH1u1jMBwDJuoYW1eVQEa0vVr3JNraJPIHkpgLav5TggK92IiA25SnQHrYtGPcs2UC4wiy1ah7jLauOJL/gh/O7jdiCYFgXu+utfx/sufyl+4vCFdazuLe/GE377VvTLPGS7/5FnivYMZr/HBiqBPBELSiBPSLm5BvaR7W4uIlUo7sC6uFiVpABgw+izednzeO6LXoifuq5xYeBesY7P3rGEM82H4Ol7L6xdeD/9uz6Kl/3ep/CF1Cp+twNj1urYuNxYR5ptRYSS1Kim25Zpu12JuR0ALnOopXix7ylVKeeUPdfglc9+Ep57MNrhc1iGL3zot/DST66W2wTrfmDup7S83nzu5ma2VKN2bGg6F4FiW5tvkmi25SRbAFhjp1QPW3C5JP+U86kIFfaz9l/1WPzgEx+Nxy/srJX+l29MkwH8NgLANvvcDAHTAcrnXU5p5ZzPPdB2kk35/ueTAO5jmW2R8ODKG/G+B0gBTAD4/K8tkpO5i9ICWiTMUhGuQb1lgV1mA5fkIjPot5tcb32KW7i47sYX4z9f8wBkAL/jk/i8BYB/+JUv3+ExcfHtvppbgGDLYsXFPuaM7vCehftegr8np/lFK+iv5k72ILr3X3/Wo5EOuyJ955UI955exan1PvrjVHtm2qU2mnU0a1VV3OZqPmbDApPhAIUfY5T7Ok9Hnid176nlVcW7zTUjXDFHAYOLjeEECXMzqeSl+xwjyOiwREvlyRhukaFajQTKUUl6dq2PwTTFTC1CvVbDufW+SJytWohW6CLkOc6tqA5FMjFth1mRZXxbVrBuRAGMi0bgYKHu6Zy0OsxwtmeyXPfOxAKCT6z0safN7NkpRhsDTJ0KvnhqDcdXunJp5Bn1kj3z2L9rRo6NrN2x5nB4sY75iEfvAGMnwMrACExozUyF6tJaT+KTuXoE3zN1RmavGnKlrbkxMjCfysms3EPTbevs+ginN0ZqS3nxORUJfOiq5wUVgXj7ZmN4+Ujn9/Foimq9rhpGHDio1ejyRrDZxB3xuVR9pkY5OLbax+lOodrlpQtVZK6Pbn+Iaw/vgpOOELo5BmmAs72J4snoKsds42ajKmCNSkyKQBbnmrh6fwtNb6qc2kHh46SuOUc78nFypYtP/POXcGKpK8Uz622PvuYQHnPdZQjiKhyH8YcOqk6GqEj0GayppdMRmu2mbKBPrPRw4kwPYzdSLu0Ve+Zw9OwKTqyMcPn+Oq7ZP48xbYSZv37ijOqyQa2Kdj3Sc2ON1qODIfsY0XmKXpwMncEEp9YnusdrL9+HXqeDqROJNLB7pgokI7nydTbWsdydojfJsN4ZSbQyUwvQH9I9MUe9UVWNenfTw56ZOvpTR+rqHDE2BgM9u1pcxaS3gSDvI0SCwKHteILFhV2YWZxDUfEw7A1Uh1sdJBgMRhh2u6g5E1x1+V6prkejKfyFfeiPMtQrE/Q7XYwLXw6N8w0fxWBFFsrMxz5+6hzRf0wrobGprkeoRcaOPU8Iuk8wGHThFCmS1EF36iOJ6rjq8oP451vvgRNURUg4MF/FqD9A1GjgziNnsDE0dXmq5+tRICyGLm4kUnA8jAYD7N+7C/NzbdxxpoNsMsXs3Aw+f/cJ7FmcRzEaY6bmYOnIPSI2sCbXG0+R+YEc+lbX1kXcSCuxHPDoUOnnY41zZvVK1e67qgVTbLC8sozCj1Bv1FHzfXT6PZEuWJVY2+joPegewDlhNJ7KUdCc1w0RdqZRk2sA62U8l6SsvPuRSB/M8ybGElHJb+sJxCV0LrC4BoFl4SQuwd4Mo4mxW2/XYnisbVFkwdeoMrepiXsQrQoXL/ViC3yFWuDJT7keo/EA4wkzTmkJ4gqUa4RNTHojTPt9VDIuEiZ/19i7UmHAwh4zXw0grMRfqppkj2tKogSRqM4km6QsXnixh937d6PeilGrBdi7dwEPufwybAz6uOvYUYy5WNAOU5bMKZLRVMwmWoIQ5OOiyOI5C6BcCNJsItA1L6aYm2vj6muuxNw8cy1po2wKJgRCqcBj5sLa+ro2QpqwZHvqo15vWFUv84SNXSpBDf5RMU7KTLOBkKqi5GvnzGIksGd+vsXQNhl1VsiiazCAscm7K1VO3IxoU2ILAlQ5GZWuaWMEzMU1dg9sQyN7YsMbBSjb2yg9+F+unFm2N58LAYkkMYwaAugEirhJIgDECbUomK9qMlqNzfP/ZO9NoG3J6/LQr/auXbV37fHsc86de6aBhnYADRonBCGISiOKEkgcnnF6QVA0rrfgPY1xAFGjWT5Fw9MkKCC4xGFhDG8wSwaNwaCA0EBP9O07nXnPu4Zdw1vf96s694CQdId7u0XP6XXX7XvvHqr+9R9/31TZLBLELO2vuSjI9rvQohKGMxo9y6qVADuzOLhR3TpYYhY5iDPL93SYaUF7Gdm7MgvYlOC6fD6YOjM0S6tjqb9cJA7NYhoGsuYxwv0tJLM95NHc2s5rwQ16QNCXspS2Gmk4R7yYIk8iyzk5zEQj+8hD0yNwHqnNu70+JtMJFty00MLXrWN9uIaTJzYxOjjA9t4e6l4HtCkvaI3i5MpqJow2nzGDl5Y0BPC4xJh1oNmSVyqKq1mWug4BvwS8DOiviloCgaVStgFu5U0+A1N78o8ShJFYILUesz244aiJ7WfvoRIug0dr4Sp3uVTdmj1zBQDbJpSKRNYOaZEsAJvPlf1CynlawebaBKogqjGdgm7XNeapEBAkoCVfFvMvFagra2tPGxOBXyV4LbabcmxLBbRDS+9Ytsi1Gu3ZLZu3qJGEQKalWejW2B+o4s6ZeUPVMe2eOW5yZdlwsyPQsc7NKsFvB22/iXbQkqVIu90SSEALb44LwgxRFInV2vTrWEUzpOy/HCMZyQ7MzKvDDwLkRagM9NWKymX7brLtSATgHEIm5molMqQp56Vsp220B6/OXObS2pbEiFoGOinTDYDAKzdoVYFeeY7Muk4dbQCLgnNSjuWSm2/eL8FfB0HTl30QAWCSXAQEijDSKHMwzVLeoV1UFMuaWkp9KnWzFB6LK8yVrjvodlrwBdK2uAfXeCbxg2NIYCTndD3bXIp6gk080Lh+B4VHFayH3ckSl7b3EYVkLPoYdvv6DoK/At6p1iwz4OGwfxlpRPOdiuxZaZFP4JX215ZdzImeG7124Mm1oc4CdlHDuWe+Ek/7gnPXGADex/nfeiU+eKWBRsB0HbaBrWnsw/M51d81OG5T89jWOMJHL+zjnisj7EcFYhKOSqt5jl+HGUmtJurM5qnXlLNL2qOX19Cga4VHgoOZPcoWXjVi5kCTXGA588oM15iTLlAHMxIbyIDK4wh5nMKR2p9gv6t5s6AlVdcl8nVo4U93CpJkuE6SeKE5gvMMP1vWOGadXFlPcr2pMsG7n/ss/ORL7sILrgcA/Kafxze9/RKYL845M2bsgLG4LEqAa2mlUiwL3XQZ4Hy5oqV2mVEu8ILkmipj3SZBOE4Tj3/qM/Hj3/W1eG7n2m+YDj78n/Atv/QO/Onc9jiVktfMD0rArgIwq6zg0p5al1iuoxXgVKmBq89hxENEQPAw4sLAfAldBVRZXrMRg8hIN1UWySftwRPw3S/5Rvzg5w+vsfr5v9+OUgD/9ttkAa37KqMMDpV73CdRrUnijWJB7Jpt31QCxZU1cflVtDXXPCRwhKQGA4Ct3UogWXsU5pLb79VnV/tKfnbjzu/E/S+9/TMDOctrSj/8G/j9274VL/yMMMEVPvj/vgn/7A/uw+zQ0tkU0nTY4ByuUXoVAzq0+dVes4o3YQxKuZmsMt5tleVUYcRIub8IKCfR4+ozFMkiD/AFz3weXvu8O/CZiYALzBcLzPwOTn/GkvsCf/32X8S3vnP2iWNLtmwVycF2R/r5JCBMxLbD/d7V/fcnW/Fq387zgQWtlwC6jWVzEsiRd87i+c96Ln74S661kwAfyAH+6G1vxU/9NwOBD4F9rgafCtw7ck+aZyqw+sj5QtEXmmeOkCQ0PkrHl1IVbvNMpRw2m0eOMzkJOC6afgM3Pfnp+IGvfgqedI1d9P/7s8gCH/jzd5YAMAkjlaODKf8PrcBLQoD2zCWQfVQFe/Q7jv79YR+oBgmA6w4AVwrtqrt+klV15YigXUB5bDjSu8s4n5LoUK5v1W9HX1fd8/UDgN+Pn33Tu/EBhjUCePn3/a/XfmE9/sS/1y0Q1Bzc2qije0QVfy0bZDfLpQSmLfTxz3EL/G1ugV++6wsU6UUiON2mdukyFsbK0+wGvp0H4cBnZFnXxwmCZEWB8XKFndGMPlCK1+oFLSyipVRwThxK1UtAs1mHMnpTp4b9WSSgR/mjy0jALeUMdPOixbJI2q22RBwkxLPW1w7amEZW36DYhXXY5TJCxDNt3ZcIpBf4GDQdeITfVE/JES0Xh85xId2mKChyavBbHYwmY2x0Alm1enRH1OnalTJxdxljq1QA8xy4sdbF5rArIJbn5nazjhs2uxgy9sxxsB8WGM0jAYkucikDWY9KaY+tEqy5nolQ7xL0TqWQZtQc6w8NxinlmcAm1psYNbc7T6WCZl2Du5FutyuXS4oJCKCdXWui3ywwW4QMHFSUGdup3XDQITBNC1u6daWsz1gbc7eWUV3ktEAF5NZ0qXrCwHf0+RTH0Er4nvN72A9TDDo+PLeGRr5SjWQRZxa9Jbc/4OZzJ2WxvUxUQcY0WuFgshAwGLRc/OXdF/BXH31AtULu8z7/1k284Ol34sSwhyTJMCOQmTKX2MFyuUAjj1FLFtg8uYH+cA3NTh+jRYq9yVRW3+loF53hhhzTaulMuEDQH2K0t4XtrRnmqYc86Ekc0e/42Ow00Gamq08QdaHMWcY7kuhABeuq0UGt1cX+aIRLOxM87sbTuPHUGs4/dFm4Qa+R46ELVyz6iqR6Kpm7bYxiEhQWqomzr50dtnGiH2BvNMMtN57E/v4c913aw8kN1qiYZd3AfDzGqWGAbq+Ly3tz1Zo6fgGviLGIHdy/F2NvGoHV9qCWoJHO0fMLnD1zEmnMXpJjcGITe5euIIkWwiXqBOI3hljOxugMBvBbAe67+x6RHOZuD4Xf0dn13EYbJ9o5HCruWx2sKMRgVGKSyglTNSUKUrx2WYNMcdPpger4s/lctdrzW1NsjZeqC5NksNltI3BizGczizt0HGys93Hq1Al85Pw2bjqzho7v470fvYQTG4Fcy3f2x1TOIAhauOHkEA9e3hUecKLrI55NcHlvjJ1FjmnCsU5BQcKsQrjFCicHXVB/QCvntXYHs3ApnCZe0Y67h2DQR8joxNTiMrcORjhYpupftG2XyOUIALy51lPEIuu0EuiQDLwM5bQq98rybNf2/TIy0EGr1VQdLaSQjLUsjmm/qQhKuihKIOV5smMnTiSMIqCj4DEA/Ld5/Tu+tse4BZ7/vC9CGMWY006XYG5BZqaLfquDcDRBughlx0vATUWY0pqWNgAsimphpBVqWXyyXDwr6KlQx0J/FdlFS43SAro/CKTcO3FiiJtuOIvRbIqP3HcvFoulroHsstHB+NDqVVbJZW6aAVa+ZZOSmcIA8qaLc+dO47bbbkatURbVnVye+bUar8+K7wbo8tpog8Kie6GJheosbQlolynbBoIBBtSZkrcqunDScmVJqZVJEC3BWX50ad1aWiGaDaTl6irFymIdrZitPERTzFgxmeIsgsSmAuZk6BAAJntN4IrlL0uNSTtRArmrVAAQFXbM3qUNiexWBbo4mqBN2MnPoA2j3YMVz1xdG/9dykD+EmicqD8I2KtUTnmBeL7AdLSDbuDizKkhzp49g1anj/1Zgo9fGWMS1REXnibjmsM8V1OryLpS7CDLeSyMoyOgmL9T/kbruoS2v2W758kc4cFlpLM9YLUE7VrqDQ+Ndh95sy87CBaKk+UU8XKKYhWLyUgVq9qXAActi10rGcdJLMCD379cLHVdvt/AxnBdWQmL5RzT2UK2NHzHahXJItUA+TriOBOJgNerAmulTpGtXvUMrXaroi4tnZkj6zevkiEqZYOKWTWW6jTyqQ6mBfMqTUxF6buy0yCQRlUw28aUxKXVsMDWmsB9qgp1PVL7Mk+Z6jEF/JbgWS7laYu5tHXb6FVZzGqZsk9Jec7xUWYMy/ymsgcsxzv7Hn+4OLOvyRLd90UmMIArR4NWznzW6svcsFsRn+3JwwTB31ZAdmiOOEkEWjJXlgeLlhiUrvJ7aefBXGiqsAUauw6KKNRraQMbhxFWYax5hc+ZQCZ3ChzrHKu0GO701wSYc3xzfuBOrkgj1J1Mz5Ygd53KbFqU5pHGBzOpZT8NgvHSrokMwtyOOCFRw5Vlb7Ik+EHL3aZssSugmtbh9Xoh5S+fI/sA80mk9HfpRJCp3fKcbcKxR8t2D4tFgsl0ofHGjS43Mjz8MSOjyFZSetLiiZnUbH/2Z/YLtiP7Gpmx0/lCc6bANbY/lcCdVqmCrsH3u0jiQnOEMruFv5G0w6ediaSxSkJtmoZrA22uC6qca57sbLYPprhwkRvgFOv9IXqdjg5VvJ6Qal6pzyqOihGF2J8ISLNDtNuB7oH45MFoAaqauSHls26RVSxwn6QdD2ee+Sp8ydOutQX0Hh54w/fjv13x0RmuweHm0m1gGUZYTOZS3NLamsA5FajMBJpnLj6+s8Bf33cF5w9mmBd1gehsNx4TqMm9AAAgAElEQVR8C0YE9NqoB02B+lmYopFT9U02ZYZ6k3Md3SzI3iznDa4ROtRziDOrl0ZcOeIVnQlIOmmoLcB89TBGyl9L2n3ZYVQOEn4OP2jKnp2nQaqROdg4b9MaXczJMk8WVOS3vNJumnnDqamURQQp0HvKc/Dqf/p8fP2Nn7mi7xO3MiHe/eZfwIv+4xUVvEn2iB2SLkpySpm/aYuP5b6KCFIq11K2kWvEF94bnwlJKDxgCAwr9xgFzuKVP/1KvPLs9dhIFfjAW34RL/qje7BV2DxvgFKJSXEtrRCqMspBYHU5FjQWFYNLS3uS4OhgYKpPtgPn2ETknxIA0ZLA1YF7LSPVKP9b32EkLae5jqd/xXPxU3c9FU94FCyfP7lV0wsEgH8Hr/sIiXdmvywCTEVmUkavodZSApcENwE7nJekpLexwIOrVhWBxgZ2SQEsAPjq2lplnxr9rVybyu8x8o0Bxe7tz8d7XvEPcW26Ap1Hgs8MTI4v4I1v/X38zHu3ER/tN5wTtP+7qnytQH85ipQgNwcD87nUP47sH64SOco5pRwzlfra9pb25PQb99+tJ+MXf/RFeDaFJH8rfsb4tZ/5P/G6bYu30GWWe1P+P8eK7bHNXl37/2q/zPbR3r0i3ZmV2acDBwkA81eleD1U6R9RFHfu/Ab8/rc9CddCP/43mjf+CH7sV/4Q77hi7jPVlFEOayOIleeAo6C2SA7K/7YxcvSnso7mWaGqcmSlM4/aqoomqUSmZTa0zgB5HRtnnohv/uqvxAtv7V5botXD6lsEgP9EAPDHpNWo4kxKclDVRiV+I9Us7/MIuebo1wgol/vP0WKPRQRVDU4A+Hf/8eOveQbwW9/8FvxGpQA+CugfVatrrT+6vl6934rAYnN8mREvTq+do40kYM/e+kaVoV7D59x1PRTA78fPvvFd+AATLBzgZS89BoAfVpc+ftHDbgEqf6kAPlMS9B/2Gx/mC8ld2M5ybPOsdgwCP8xWO37ZY9ECP/aVd2B7HCOmCxjPvzWg4zno6KxvsTmsA/h1RxbEdCZs+E1EMdWUsaLUJLaRFXGIfsvTGXZFoqhX1/sICs7TOh7YmWgtodqzSGO4SKUobPkUg+TwZLebK8fXiIR1tNttrOIY8yiRGGE+S7By6OZI5R7rGg1ZQlN92/MJttYQF6xJJAJgWc/MSE4u6gKxea3jcIVTax008xjn9xfot+oS8szmGbbGC5zfGSmaj7W0tX4H68Oe6iwEQk9v9AUCe44jK+LzO2PsjWcCFlkXZhyT3N5Yy8xYc2X7EZQlkb+GMHdEQGeNV46JWYRanqHd8lV/YC0rczxcPlgKVOVZn+tut9NDxlqMQ9voDCc6jJnj3qWJvEZhCKPeHAHTLSo06y6ijFbUhdTbJC8z8o521BRANKj2zeoCzru+K+tu1lZHswyThEIJAlweBn4dvWYdk+lMADjPTJ22h+FwgPFihU6/g41+B9N5iEXE+k8ukPKjD+7iT//yYzo/MO7ucx53Gi957hejiRhxGGKUerhwEGpn0SoiNFczeFkkB01G41FM0NscqlYcz+fYuXQJXrePs7fdjjxaIItiDE6exAN3fwQX9pdYOG2BnmFRk1jsces+2s6KB1jkXgeX9+cC6zaGQ9WamDHN+6PzpOs1MWw1MOz7SHIXF7f30A8aWIQrnL+yj4PxXO+56cwJAaVX9mcC0U+dWMfAB7ottr8Dv8EYuVRZ1+PZUrWDzbWB8p/5rNJshTCpYdCuo4hmmI0mCNptOM0AOwesv1FkYVbcfjxHp+PjpttuQzSbIc5XirKaTQ+QrzI0e32sb57A/s6OxoDrexhduYJpXEOttwYv6CLJHPS6HprFEgc7+5hEBXyOp5qP/fEcpzfWRJagrXG708YqnKkG3g8ctJstWSlf2ZsoMixMC+xPGFmZKoPaL2jlnWBJUT3dMZ0CN58ZijhCAvBak2rpUP3yyvZEttYERg8mU5zod7E3tbxfrGKRJ4hiNIOOFPwkZiwWC9VJHSLgaSS3TInX6B5AIgXHCV3sVjnaawMRRpIwQoNWzlx7xzMsEgejWYgdEjok+LA97LDfVo0UDHCSCyDPgARuM/gkTmSZOYlSvU7xExU1ZRyYIkclgLPzM2+B+1SWnemEyHMClcCc8+gCegwAPxar2vF3fta0wPd86xdhNEtwcWuKrCANvAGPAfWei8XBDjICwIWpghXkLemNWfJV+Xe8WW1VqFxhkUajkjZ9lqPAgUqglgs6gdqTp06gP+gI3OEAPzjYx97BSGAkQVoWdwhMUKVJ21AqGMkk4kLGz2g1m2j5gRRoTd8XYNJUVi/BXsv6JQyqQphsl6kWNiWKGP/6xc8vX6+7skByJ6/Boy0xsx9ojUHwlHm0BMtU0C1VuIdFGy66bBJTC6tYKbUeC3mcqNhWBPC4SHEGNPWkqZpKlVapKOakahZ/BMpaiPMC09kcsxkXQAK+VEKvBNKa/SQV0ATYy+xYFdCoxmb7G9DEbFtZO+fcKJYsNqpC3Y7yPq7s7mOy4IKcCgAjsMhJs+6SveVJfVonSDyfI5nsYNACTg07OHfDOQS9TYyTGj6+F2KUuAipKnYoDbG2r5j4KuyWlsEEwQ7BYFW0ayqEE4xmjnOtWKGWLTHdv4TVciwL3UKWvw34rR6cYGDACa0zVxFW8cJ+p4WzLHAVEGh2cnXqPkxpR1tzsYvSTDYqBF69hqt7ZF9NspXUiXy6ZKulCZ+TgbVHTemqHDWzL3VQb9jmT9bk7HrcRZZjQYVNsRDZ7kYYSFdUaVOB7Jm1Y+FguD5EkoZwPduwcpNIsJmLGZ85nzU3wLySJCSQKfjJiu/s6wSCCB5yEZedC62XrZ05Ams+FbcFVllsytoS2KYaWmOA9kMEhVzP1NWuh9yhdUxg4NWKFr7s/ymCdgdLKnqVWUzSAFWnCVbLEEVUQz2vI5cKlQpZFvnZG1P4tDZukE3ZsnzaoIagbWAHs2yo8uXhhza4sj/xffV13maz2ZKNuKmd2I4O4mglXz0qgjlPmAI50ya/RmsTv4VOr49VZBnR/DwyPfn5CRXpuaAXAZgE+QksHRr5cVNCi10+t/IQozHOfBuSEXIb39zwE/DVIcOjLbYpSjmGqY6W2rN0EdDcQq1ezUNRMIeYz5lqa77fxWSywMF0qewM5vKu99rY7HdR45jIVmLouvyuMlOcm7BmO8AiDjGezsTIpQ1NuFjqGjdojU11dNNXH63XA0zmzKpZYboIMQsjTOYkBKSyXu62fZxc62O939XzqXGeImhtSUEoXB+jyUK/Dg6marNWK9AcWXObcD3fng/BvtKyhfOYCpn1Gvr9ruZSbszzvFRZO7n6RODz8EtSBkkTbax9+b/A07/4WltA7+GeX/8B3D0ZKkOca8refKG+LEcAFGi6ddmK0z5KuecZ4HqBrMLvvjzCf7n3Cs5f3Ae5B07N18FPlvY8ZJOQ5LU072YF7dW5lFIJSbLHkfmwBPa4jrkcl6WylQdwLoDqJYpYKJ00OMzTDCnV3QTalW9GgkJN5IJm0ELN56a/hoSHX1pu6/o58m2tZl8lUUJhA7KaNvCEc1Jw57Pw6n98F15wHQDgd7355/HN//Gy2lfrFQ/cIoZZnhPXaVlgm6ExXK6vPDSnq1IwbbCiDgecY1XgF6vEYii0xtbxjO/8Cbzt6dcFutFz2Hrf7+Ilv/oufHBVgjClE0q1B6qAPK13tOuW7bEpVVWcISFJzhYlOa5OizDLgmU/MC6QoRdm8mFaQc6HVvQ3ZKFz2zPwmm9+Bl54W8+ybx+DHwOAfxevu5uuDgZAVjn1JKmJOEelutZ0zgWcQ+XbLGKb8QhLRxW6XpQEKt6KyINqL9tLyka6tApn++nvFXFR9oWjABmb/uyX4t+9/Hl45vXqCo+wvfOLf4wXvvaP8aG87K9VPnKp3jxqEyugp/yle6dqX8UzAy8rgL0CDdm4LAYd/lRWsvy70n2jQhrVvYoWXvjSH8arbz8iD36E93NNX548gJ969RvxexMDAJlfJdeTQ4tm20sfgqW6L+sX2j9nZu/1SH5E1qjarCSqChTmVrH/hXj9q74an3eteTDVBaY7+J23/BZ+7kOzQzC/UrbakcIIk1efZ3mmqoC/stJRAYNicHGffughY9nxsgUv3/PJdsl27ujjmc96Nr79i2/HTY8BgcTur7KA/hA+Vs6J1kftnj4ZyBcAahJgI88cAVcNEbV/q0i6GleV+4DmUiqAX4C3v+QJ1xgA3sJb3vxbeMP5isBTZo4dWllXnanML68suo902sq16OpfGZFO64bUwgb/8iRikRBVvrMBwD9y57V9iNnu+/Fzb34PPlgqgL/vpd/7SIbY8WuPW+BhtYDvOLipUcOQ58iH9Y5H9qK4zAPeO84DfmQNd/zqR7UFXvXlT8Y0tFxW1jD9Rk2q3SRiLYM1OBdBizVOF92Wp/xY5vEyRoo1hXlI969UdQQCbMkqRr0w0jvrL1LG1SGr6N3pwkQ0PNhmkaxp6RKW8TxYZx2LwpvIyKc8n5IArvHDs7mH0WKCcNFApD0+nZoctBsu2nRLyxLF1rSCNqKsUHYnQTyt5aU70my5wkbHkz1ynwTzosAyLdD2HWyPI0xnIR64sodLOwdSz7o1F2uDDk5tDnBy0Mawy2grroXmiEgAfH/OWg5tlRmvxLzfFNMFBU0Eg1gtMpcX/rvVQuqyFKbzIcUAVDpyBmq1aIdb7kFqDYwXMa6Mlkgo/GB7ei5aTaqbGfOUKHv11HoXqdNQ3ZQuc6o/seaWpCL81z2CzDqmou5aTFSf7mN066Mym+CW3PqA8SJBp+Upf5UZsVRcenTgIwHArWERxsgdF75bw2bPl2gkKRx0Aypta4rf2l8kCAIfy9kMD14+wB/96YdU+2Zd5cmPO4O7vuILkMVzNBRR1sLeIsVoGqJDAn4awksX2Nxcw2CthySK0On25EYWzcaYjMforJ3AcPME4sVI/aU9PInz992PJZWehScy+jQpBPCtt1tYLkLMlwvVeOnsyOodaxudRq6aFTNmCc6yz91x+63YGY0wC3OMFomcPgfdFi7tT5EXrN+nOD1s6xnsjkMRHJq+gyfddFpK2XmSIoxpCe3jhlNdnN+ZYjRNcHpjoPp2s+VhvlhiMo9UG/HYN5wa+p0AXi1XzjKHBYnm6/1A9WQ669GOmpFyebyUhfRwvYfxaAK/0xdGsLu9BafuK+uXttociwEV45mB0Iw2ixZzLJcJEvY5t4YopQIdUnkHAfsAbdJZl8ywMw2x0Wlird3A3jxEWlD17qnv0qJ6Mg+NLC9nrAJ7k4WIGLy2x990UrXWJKvhnvNb6DR93H52gPH+ASbLSDUWqv45zjvdvoga+9NQfYt50Kzpsc5M58Ixa7BeHSe6ASaTCWYh+6ePKFyons6xQvtn1ZE8ilimwg5Yow8zYLSMMZ4ucDCaCrhmm1cg7onNNYH/LDqzxmtRcCYWYZ62LNlrrK82JGChWCRlQc3hnFTV/inKykT4MGGgo9pmr93E6UEbTZcufvNjAPhRXc2Ov+yzrgV+8Hu/BFu7C5y/NEZWtAGHGax1dGk7MdpFtgxRz8hELtWGpr8xwPeQuW1FfmWNVmxlOllS8aMMXAIixkRqNT0Mhj1ZEagwLXCCGx1mB5iajwOfA13KvToL1SWoTGcCFRkN1K3UbtpgyEq4zD6TJbUVi1QkqYqHVKW5rgqqLJYYAGzKHqs/GKhmoBItVEqmG3MMyDphubnMchM7m4t9ykwC3qNr2h0VqMxe1JTDluNIYJafn2ElEJLqS6kOo0SMF34GNy+8EoJSbBcW86N4ZfbX+vdcBXNZnJTKOv6Znv1sF4K9tHcJw0S/U2UZxZEmVqr1Tp8+gX6vLeVmmnu4eGVXAPCS9tAFwUYqKwysJEDSaPqm4mE+xGyCfLqHM/0Gbj49xLkbzsJtr2NnCdy7M8c09RAVHlIpi0srwnI0lPpfAzWo9lJ8qWXUcsFVoZftm63k209LmOneJYSzfTi0osgzWc+2O2tik5kVKwvFGZKY1iKhgL2M+b4sMAsUp81d2Ue5iaoTdLKsTOYBVwuJwAVhxrmKkGzPKIzEbLJ8VGM7HbLvuVSxD5W511W2M/s4+wv7qhQ87JNUpNL6NLLcWS7cAslybqhbcGu+NqJSAfsELpmTSpvfXOpVy5Wl6tDICiqgV3ahtCLmAkhAxzXlKzfgZIsRgUiJneZ1AS202GOGA+UEtFRRPgJZZculVLr8s0Bm11S9VLgLz+YYTqiuDmWpQyUvNyJSkMrmOUfQJONUWBdaritShhT5DRb7uZgnSOOFQEWyHglA8zAzGLTRCupYLmYClv1GXcSOhBuv+UIbWvZ94kaeZ/ZG0rVwM0mFZUyyBNXDvHdaFiW6tmaTABwJHg6arQC+15QqXqOVBXiyy+Klxr9F6lk+ZaVgFfbGeUt2+AQtqEQqrSMNfjKwSnMXn7eBvpqjSDGoufpOZmsIo6dSV7aLVP2aepQUPW5qZb8u3M8slMfLEOPlEnXm1/S6ODkcyFaJNkkESuu0zeYYcR2x45ijs+QYz2hrRCW25dDKIrbJ3BpTnhCcrbltTBcpllGCvdEEo8lMrLx2EKATBGLA0jbK5ZjJ2Hlo20ISD49bLnKnIXYi2YZRlEo5KyJKwWjaAG6Ddi122OMYZx9Q6ZJ5HmTkOYUsuckGznNXG71mo47A57xJB4VUhxrmCJ36R/8SX/f0m6+tMqnYxT3//gfx4VFfbNBetyerGgK4XLbEsqZbhOYVrg+0Y3YRBB2N9aSgPU6CB3ZmeO9HL+KeSzPMkjpWGdcKkgtsraAtE5W5fttDRoIl5wnm0NM9gH3ZJQGA1vhsOypijbyjPsioBBCs5Sm3tIsoQZE8YRxCiIT9I6H63zKgRa6hZbrvgZbCBIMzEke01thruC67hYOGgFYHWczna2t2+/O+Gq/5J19/XQHgCnjmmBPgTVcAgXzsC6K6qGhB6hAt4EnUMLKWKaW03yjBG5JVCAbbImKOGTc+43vw/33nnehfx93X/Px78eN/+F782T334yOTqkRvhf/DAqaACVO1at0s/0GHJLNIsf2BSAG2h7JRUiq8tAmp9g38N4KdbfzDp9yJL3j8U/Dtz7wDt1zbyMdH3GIVAPwrd0fl+lrum0ow2ECm8vnIiUQ+xSUeU96n2DrmfGLYTglsCNzgc88MAC5jN2ghrpxsTs0SwlcuLoW5tJQAmrP2RLziJd+EV9x5HfzAH3FLAbvvfj2+7K3nLZNbj7YEq8r7qHB/Ab+lHbrmUN4341O4XVE7lABwyT2sdtmVarTa5dg+trTlrqyvStUgG/Tzn/9yvPUZw/+JO7n2b0ku/wVe+W//E/5k5lisAe+TyolyNFTW2JXVcblBtwuRffNVRvknX92nUwLLdeXIM6gyqfhdbv0GvPTl34pvOX094IhqIzzDe9/1J3jrhy/gfRcOkFROQWUG/Kdq5VLDWq4H1tWroqpU9SWpx/rAJ2bRHj3XeBu34ssedwZf9NR/gOecC67t2vqIu8enAICPKPWOPr/qGR21BS+nyZI4U51Hy4s4AqIftgmzwp/4Arz9xdcDAH4z3nBenfLq9VT23FUrVwHolSK5VPpWZ04T/36i0lvT3KEdtp01D6MEdI81fM7zvgs/8uRruyBku3+Fn/nNdykDmM/hZccW0I+4dx+/4X/cAuzBG/UabmbU1nWYcjkTLvICW2mOEeNWDifS//G1Hb/iuAUerRb43qc+XuBq22+oRkIgWKTKjHtiAi08L7k6Kw/bLtY6jN3KMVvEGPbaAsJWRUN1g1UKxW0JCGVNsHQZHLSbyOgaRrtYlodo98e4IUa0SThhgCVBzqpWkuSpgEoCoCSzMzLM9QhIehjx7F/QlayJWsqzKKT64+mS4gKerwO6vTUMELP6SF11pjObA2yPl5jFQBSG2Oj6At/u3Z7JonoynWJnbyQBA8nYJzbWBMh1mibGCZdULjMGx5SCzBplXaztu6qZknzOc+88pEORKrQWCeY4pmhUFJpFLfHowLopaxhsF5FPKTxiLafmynZ3NIvkash/668NkOcGRhLcvulkXwAUnRjp3MWaAWtnnGsUMUZAnKA+xRd0r8prCNy6QDg+62G/Y7VaGejxnpgq1cRsscRyZbGJfO5su0VMt7ya7IsH3TaiZIVFnMo1b5OgehLjwtY+NjcGUn5f2J7gP//FfaprBe0GnnT7jfiiO+9QLZiikm67JWBtuQyVVdtxC8xnExEO1te6iKdTAYh0D2RtlW1ZbzSRxkvVpTNaerOmNFvqzEvSebiYIowLrAoXKe3EfdoTqxSrehhroHT99LMI8WKM+SICdRwUed109iRSt47ZYiXr4CTLsN6jWKTAbBZitFiZa1xRYLGM0e80cGqjCzguRnMC/inoNcf69C0n1vAX91zEPAZms5mEECfXewLcL28fIM4ZH1dD36cFt+X8TpcRur02NjYGmC8T7BK0pECHkXRkSqSxyBfDbkO1zl67jYODkYDgh3ZnuPehPSySFL1OE2fX++j1aNWeIY2WCGdLCSeoNi5cEilioOEjZQ0IBnQWBOCdNq6MSRDN9F3cEdbdAklMF0gfLd/BoNdU7YfXSKdICnVoc01SQKtZx6UrY1wZx9iaTNGq13H76QDhIsbF3bE5j65W6AQ+husbuDxeYB6ZOx3ty1kDI6mCUZnsN2dPDbDecnW9JJ00Gw3EdA/gs1zFoAE85y1WvHO6Dznsp4XugdnNrGeN9sfY2ptiSUEV5wG3jpMn1qRUZp2QBHHWUmlJL8kCgV+q+5uearWs97B96B5IEgdrknQcZBvwej2RH6j+p4iLz6qBFueGVYqDZXwMAD9aC9nx93x2tsCP/NBX4cLlAzxwfh9p0dICR7sM+vcvx7tw5APPlZKslUTWowSPrEBnjGxZFwsMMWCWal+zP22g1Wqh3QkE+DKLgkpe2VxycWm1BJQKFKPCke+lUokqmtxsjk1NXCqOnUJqVhMPWY6i8hFlD22bDwF1BI1ZTNJBuShZ1GYjJgCY83ppM1jl8WqJp8Uy2W8UF4lpQj6NKfVM5VITKFhlWwrgKcFblSdz5j4QjCVDjzmXvFbm7DpS8BLIJfuN380JSta5JVhqmZj2Y+pnV5s7EvAIKlG9Sv/7cBkhDGNEBBWlaEyVaxsRIKCCN2G+Ka+a76N9ZCHF27nTJzEc9tHvdbVJ+diDl7A7niNOM+VeEDwSILUi+8+F12rBC9pSZVDRuZpN4Ex2cdOah8ed2cCpM6eAYA2XFxk+ujXDdOVjBbL7CHwZEC/A7VDJZvImAtmcvLkxMADYanL8DuYFOznDVkNMx1sIZyM4VATnBA0ZOr8GNFqm1mRRmQroNJbyN45o+5IakFLma3LTJnaQADvrXwQbqGLlomGSG8tGYzeKMz6zXHmeBIL5ehZdKmBeai2CyVT9NgiK2fMyDrNZN/J7uIEnKG/qcwcJwdM4EbAk2/Ia2ZmenisHEj+v1WaWCB82r5kAMDMfLJOaG119j3Kk2e8JRNbUT5ivUm8xqNDAZTEKCVHmJDdwEaXVMIEm7jmoSPUN7GQWbBJpU0mGKQvvXGAFOFPxq5oUiQlLNJwC/W5btkR8Vjt7B+pnrWZLNshrVFS6Dpo+WzpFEocCEWlJRKCLCm1m+bJXKFu50UB/0BMbUxvykJvIDP1OB0mSiDnIecAAYI5lHzEV+KXldbaikpq5LXa9BEWJKayt9fXd/AzWQvkc2kEHQbOt8cbNhrImpRYpbTJZXCcYrL7KTTeHeQVC2QGMGxSpe9WnSQwwVVuV1833kmCgua/uw2/QOtTUjW7D5iEeujg+OTZ4uODQZyYz7WPIsqUVDi1yR8uZ8jSY6XN6fYiO78F1MjF1a6WjAj+T10LrGBEXCFBKwVwTwCiVjBwC6LxA9XcdrtfBfJliNJ7KBoaEvLryaEmIcURCkPm17PAtP53zwHSxxIpZ4QVJOi0E7Z5YvvxsHh6YCcnDGq2tRcJxSNxxNXdz08Z5nnP1dD41tXErkH0ViTMkpfDwu1rFOrDyAOo4DZz7mh/DC55xi4D2a/ZT7OJjv/59+Isrvg7IHHP7o4lyusl4pG0W86LNntYs/TlPM9uHdvzNBsdlglGSYyt28dcPjfD+e3awPwGWIW1pCNoS6C3geDV01mihXcOK6nLOhzWOdwLF9rmcvxTty7WyzBZKk6vuCwK2XBKZLIOGHjeyLl+G8LmZLvNwTSFYE9jslEAwlds5VZKc1xp1AUl84B6dPPiUqawvwcjOU74Gr/m2b7guAPA738wM4IvwZZNet7VP1sCO1MqsQwgA5rzMwzPnafEvyugIqUsri+RSNcoOwXmqtKbnhLR2x7PxCy97Pp6zfs16y6f+oGKO973n3fi1d/0V/uteiJ2DKZblK02ZyQJCSSapFKyVQE0EsvKHz7XMv6Mdd1XYrxTAa4wmaPdw+y034xlP/Tw858k34ty1rfP/TzeUAcBvw698ODpUOBtAb1EFprA05Zt0zFqPSdorAV85rXB+4nMtwfNS2aZ2UD4053qzeubHcc2WPXgJeImwJZDdDozW9vzqLp729BfiDS++Tla+j6jVUrznja/Ft/75Qu86SmLQ2iok7wjwI/KOZSTr9dx3qfhXvvsQVCpto48oJQ1ILq10cxIpjGxYfa8p1B08/ku/Gf/XC5+Ek9eh4P6ImgYZPvanf4B/8fsfxsUyv0nbeNteGahZtdGnsfBkBEj18zcUo4aolXuYqt+xz9gccojVla9i/6o5a3jW874e//uXncH1jsNN9u/D7/7ZX+L/vmcXo3iGfYokOBg+zb1a3ykJP4rhKZ2GFPVQ/n85Bq0r8LVdnB420V87gTtuuhVf8eTH4fNPtB5j4Ld6Ygu8v7SAvudTATOVk0O44tMAACAASURBVFJFyi3B0aO5xyJJHM1hr5TSYvBdVRNXoLj/hBfgD158rS2gqQA2APhoTu/hdZakQ0HUpby/UjNXr9e58ugaYr3W3ISOqH8r0sdVsLiGO+/6bvzLaw0A77wPP/2Gd5YW0A5+4Pu/75EN7eNXH7fAw2wBFnpPuTWcoJvNdVqTJnmBh1aZwOBjDPhhPpjjlz1qLfCDX/YU7Y27TSoBU9WiTGHHOgEBWCPoE2gJaHFLsUYcS9zBc3/N9dHwA0S0cl1a1BnjlriuUMXYbZkykST9Fq2W4xUmsxV40mRW7XrgotOoqWbCihrP+vNwhWUOxAQx5RiVYrlKRBTf7DWVR8voN9ZHCRK2+R2pqZJJZiepe73tYhUtZc+s+ojn4dZzm1KHXtwLMV1BNa6TvRbObrZxMItx7+UJJrSOjUIpQDcHPSk0uS+iopd1SokL3LqAKJLZCZRSFdsLmqpnsObKmpbqWHmhf2Os4EzOY6zhMrKwWZo15mX9k+fhHC0S0r066nKScxGmOS7sTDFnBjIFFk0fg/6asmwpWDjJLODAVwQfo7W4LWM9gzU6goGMlGN0YtCwGB+CbapPstbgAht9OuzlsgaWX2S+wlqnhWGvg/35Uspi7hM4N/bbJp6i1S3Bv5gqSSqXSRyoEbydYTSL4eSRgNdpmOLKlPXyDIPhADec7OHc+ho6va7i7+gWR0FGhwpUxcZBz551t27QVPTeRt9Hp1lDs9WUAyPbkTWhxGlie5pgMl8KTORZbplkaHo1qaMvbU+xNYlVV2GkGIn1JAETOJxFS3RqdZxdb2FrewezMEWbcWKNGlrdtlwHCbpvjyd6hic6TZzb6Ghc7M9pE75U7XOt56MXeHjwygzj2MB2t5bhCWeHcLICD+6Okaxy7I0XuOXMGgYdV32scFinotjEIsii+UwAdbgq0Ou2lB28N6ZSeI6zpzZkSbwzXiBaJdjoNXFu0ETgMhrOU+2OdbfxIsV0mWIS0SKc59RCAiz2+xNrbWEYD21PpNKn0IGv6fb72NsfYTQnGb+GEz1Htugfun8Hcc7n3VLb3nx6gN1JhINZgna7haZbYNAyl0laZIcx3T0LtfGgF2CPimmngXm0hFf30O/WsZzFCJMV5vFKOAEV14Hv65kxJtLss6lCzmXdzsg51m/bLQ+9ZoBwRTv1lRTqAUkDUYyDMEOvWZPleZ1YTZ6q3se+SUcD2qeTtHB5ew/nLx/IQp7rL19z87kTInBom87aNqMZIwOWqZAm3j7oBiJHrBi3VhRosWZMIkuRY662pb09xz2FUY7U1mO6ATBuznMVCWkjpORlPmoz+vEXHbfAZ1EL/Pgrn4P7H9zC/Q9uI1fpgzYT3GzUMN3dRsEs1NJ2tXAyuD6tNJrwacMcBOgykLzVKv/cEivMb3oCFGS5QXtWKeDMftkKU1zsLJOWZ30Cllb2MbtdAlncBEk5Q+BOqkqCspapyPfJVpDzqXJlreio1wqYqaxbOcGYWpGLcmVDbMITqo/MnroqmlSqZhbluZFR8ZlXW+boynWNBSv+WVaVBFwj5SWkKwOKTY1L9hzBRAJYBA4IDlGpyA0SrUDIurGcOxUyCAgTOM5Sqep4Y1RCkwU1ny9kk0B19HQyw/7egYAXqS9bgVTVygFmMb1G9SjbLhWIQSbb5uYQ586c1kLcbbdlJ7Kze4CP7xxgtFiWG07LCNZ9rQha+fA7PXjtDnefgiCS6QjOaAs39Rq49eQAa8M15N01XImAj27NschbloeRW95yVYJjC6qdy2INC3cEgFnsNbCJhWOyHrnoMC84lq3zdLyDKJzwKSnfhBsQbg6kSFS2Bq/XMpwJWPE7ZJEqMkAFyVoZUH1JDHoSDFx0Ol0REbjw6XPEuSqwSEhwMNUSbXEEJPJHNsEQcYHAGIFgL2A2qqPXmGU5gX6yngyoZXvyz7LBlWTZ8jtsLKTK2abVL9WFzGpljC1qKeaLqaxv+B6yLtW/S9tMjjdZn8JBk6rOWl35r/OIWR5sE6piCShxU0dwuSYra+tqmTYQHJ8EtAm6Eq5qujUt7MyCIbOwHTSRp6bG9Ft1NDtAt9PC5nBN/Yfg7EMPXdaGmovwYjpT3yIrLstDxPEcYbgwOJyFf+14qaokExQIWk0UVJmTBBK0tOEkACgngLKWSXUp2yuOLcOa/SlSToSBm2IjOrUSvGvomnmNtFD62Mc+gogqSW5KlyG67Q76vYEAWY4f9p1mq6XDguYUqiMdzj+Z2o/90OLmSC4xq21el7I4y56i7F0VIK1vK7+RIBet43WNljetHNac49CsUqT3kxsA5y3LNBUJxHFE7pinCRZpooxj5tIQWN8YDHSIYaa25rKcWcquWd5L4U6wgABjXRszzRUEHUkE4XhS3+bcafb+nLPYHbmR51zDDSEBdoLHVVY4/575GZxzZosFFstQ7+l0OvC8pqyf+byM7csc3RAjbthrtFAO9PeddlvAO8cbCSpkYurzS1IM75muD7TJZh/n3zN3hH328S98LV787FuvOQD8kdd/F/7zvezbJCs0NUaUiUSmZpJofHfatKais0AiUJ5uENzA89BZL7jZXiGnO0TQx3TVwoceGOED9+7h4l6MrB7oYJ05OVb1VAAu7ch5SOf8r6TtWqO0O60jp8W2rMYzOMyIZU+X20UdmZPJApYgF1XksrDnNJJlaPLwV7pHcP7R/FCq2PV+Fg/obsFNvdfAyqX1vWX/CmAqM1v5PLqf/1y89tu/ES+46Vp7n4Z41xv/Nb7x7RcEUoiMpH5quZZ0EeAB3QBg2moZbEi1p6zXOd6Zd1/m3gs0L/cPBuLwM83BI9i8FV/1td+J19/1aKkbE1x+4G789v/zx3jdey9iVm5kZPUc0+PD8m8JypuZs9mI2X5FPDEd0loNdhGC8mohtNod3HLbk/D8p30uvvpJN+Lm9jWlQFyTXakA4Le+Db/8obC0pjZgyu6yUigaEGwATemCoLldtDQj2/DZl8x8zZUqQpgVe+njojZU7hBbp8wQZu+QpXqld6TDQrlz1NrQeQre+LMvwdMf66bLd/HGX3s9XvWBman7NP+XQHAFRJZKQB1TaYXO/lO1D/9KY9/atlI5H9rAlp+pzy4zl+kqQ1a1XzPnEZsXyixRAKee8OV41Yu+Cs8eXqdq+8PuYQf4jZ//JfzcRVPKV9evYSS3XD5vIwMcgnyVZXMJCrKPHP35VKrfT1aS6ruOAMCV+ajmVaeFmx/3RLz8O74WX0oWyqPwk4cHeP+H34+3vOsv8b4D7oEr2NrsHKsfztNlEPjfADHo9qG5Uk5GGRy3ibXBCTz1yXfgK++4FZ9zsovmY/24/0ZbLvD+//In+JV3fAj36Hx0de2piAvq9UcsoTV+PoVFdEUQOnRyqp6v9pycbayfeE/4evze9QCA3/QmvOEhO09aRetqv7yaWV2OYY17e9mn6q9H752vqfJ/jSdSkiLKeYRFs8953nfjx64TAPxBY54cA8CPwjzw9/krOnRwadTRq4hc16ExwqLAg8yFPJYBX4fWPf7Iz6QFfuI5TxOQ1KHVM10X41h2wMuEVY8Ua91A5/CDeVi6HwJDxmXVHYwj1g9s5SFgwnojie4E/Rghtxa4ONnzldFK06fAZ211JQ8zl65itVxZqnRkC0NawSaYxzm2J0ss6TZY5FjrtOEWOfZmoepHbTfHjABPwnA11pqoTjYANlpRJMQaVK4cXP5Q2UdQmvWKjU5DWaIP7i8wi2hJm2PYaWOz6+GArmRLOpSxxpFhLWjKRW5nMsfuPEa8on1yQ4DxMowxIthTyEcQpzd6sskdhbS/LWQTzVoWa1xhnCkLlQIXXkMdCcazUECquQBabZq1FNZZSASX6pq1PKfAZLnCxe2FOTY6wOkTJ0xIIsK4I6teOrFxv1bVNFkbSZhJmqQC3qkAZs2GKlWpYem8FdQFOFNhPY1SDLtd7fFYlaJymmAd71mYtVNIKe3zM6Ics2glgJygHZXPFIHQyjnKHDRdBxv9FmbLEGFmsY2saZze7ItEwBo6AX2evfpBXaAh1ZlsG1ous1bE72Xk2NnNAYZt1slZpyWpP0e4WiHMPIyWmdzcGBU2ny8xXSQCZIe9APuTufoI92RUKrNGJFezAoipnvZaaPuF+tRKKls+Lx+DXgthlGJXKlhHgF+7yevNBPYfzJdS3rK2NQtDnN4csLym1xBD2J+laDgJbjq1jloR4b4HtzBbuej4dQQET32LRSQ4ScU6LbZpTE0xENuAp/CNoTnESWxRONjen2K5WGLQ7yj3OcjmAqsbnb72l6vEbML5/nGYY0V9Ot2cqBjvBBK57c0iLBNTulIoQ9X4aLaU2nmV0745wVOeeCOuPHgBO0vWIoG1wEen38ap9TVsj+bYmcUa46eGbZ2Rt/bnOJD9eSZBDY+AtJlmRjj7MFXdzTrztmNs704x7LoI/Dou7ofYHi1V2/RY2KTLJUknBZDQNjJjG/LwSctqs2onoSBJqeaPdX5X/TgOccPpDdQSxiUy+5cOgr7iKuUAVq8jjFa4sjvF3ed3lO3NMUIA+PabToskwtg/ikAI8MbKMudJxmL1iInweygYoXCG7oRUV3PcCcRODSMp8pUswHcOaANOF8scbc+3+l0pqDgmfn0mK9Txe/9Ot8CrXvF0XLi0i0tbI9QbLPp7sg8dtAM4aSJ7ATK/gmYHNeZcUrHEYrh5ZmgB9T2yYUrwtbTGtUymqoDDhcxAX/7OH24cZL8hpZp9Du2AmVVo4Ir+VgACNxBcTLh4SUfD96SRFYcIqFjpvLTSNJtZAiYWRVwgV0Gd0yY3QKZC5f9LcSK0xxTGslNmYV2KXxafzVY5lv0tAVoCfERJj6hMabeS8b1mDquCBEGhMvtVTLyUNg7M8KUNairQkJNpRHuI0NhubBtZvzDboNU0sFoWl6Z24kIXRTapzaa0zS0MAG40zFpVzLK67D2oxvGaDQyHA5w8uannR0BmtHeAEbOWCwcHSYoJgR0u7myfUhXGipzrteC3+3D8FoRMEtCYj9GY7uDmTgO3bg7QG3QRtTq4EgP3HcSI8wAAw9dpgWL5xFbQkwRIC6KiAAmq8V5pxcvQdkqmYDbXZNJR0btKFsizWLkiStBkcbRWqhWrYrsKInzGRhIwVbWBrtWEL/UQH4ShiALftBlttmR1wp3zKlsdmudJ7c33S8GbSbUrUgEBQNq5ND2BRMo61OJ5BFymKj6HGIwG6pfWJ3VmpNaQOYnew8Vaij/U0Kh5Vvg2URsaTT4/gn8e8hXV5FTJGZNM2Zkl2MibIcjGscJ75WKXUSktFIWLIG0z+NmF1PydVhNBy0O3TUuddSltqYIcdLgRIxBRQ7GiGpgKSKozU7PLoerUY1Yxs5mtCM1F/dLlHVmacDNF8JvPkjYp9UaBOAmleOacwEWcICmtfiR4K3IM19dVJAtpSeTafZA1SbIIx8GKWR4RlbG+yBIEKjXGBcRZZZbjgb/kJNCgpXVdIDpB4MuXL2F36zKi2RQxDx/afPpYX9vQ9c6m3MwXskUmyYOAfuDzUZopK8FAQc5SIxkIzP/lBpbFdzqvZ6nlcnJjzPxj/rvZRJtFvA4IzFIWeEEAmCQWzmO+5j8qm7m54aFCZAEeLmjj7HgIqdimIj+JBTr2uAHjPZb24ittwgq0Wk0d5hq0SiGAHEel3VJNICyfCckMVJJyjiPw6NY9AcCz6VRzKwFQMgPJvmPWCPOHCXm3Wm31H85RnG8MeDPwnl2R5AATzpt9TU6lfAko01Z8c2MDnaCjezOSzMpcInggoDqcAB9tpQpH1jLMH+cM0e60dch4/F3/Ei98xk3XGADew/1vfAX+7P6V2o19ZxXbJp/PmQ4CvCe2KxnUBH05T48nE60TvushI/OQLMYm4wq47hTKO0rcJj56cYL3fmwXB1kHs8xHQeU+CQV5rrFAa3SuZVwrVpx3ePhz60g9HkIc1Gj5xIxpWj559TIDtLI+NhICiRM5M8TzVP1BtvlxCnpU6drSQqBppZQU4MpDj2921FIJ0+a64ZqVT55j/Slfg9d+ywvw/OuQAfzuN/wMXviHl9QHeS0C70rlM9dZzZM6Ulg2rICfkrPJ1Zr3UpG0uGZzPjT1qO0nVBQn6FerwXvCN+HdP/0s3PQo79ayZIntvT2c3zvAg1u7+PhDH8d7PnIB99O2KiLTvtoDkejTwXrQQNHo4UlPvB1Pu+EEblsf4NTaAGfW+jjdbz5m2b4Pt9kIAP/UW34Hr/swKTkWF2ExCkaAImBfKYAlclVer5GsbK0rWX+KELA9XunvrSfP5y74UlG2pvCVKrRUhspivsyM5aLCohffx3mXPazwbserf+J78G2PFhfg0zRcuv0B/Nhv/B7+w4Nsp6sW5gYGG7il9inVuVxfuXwTBOa9iJRWqsgNELU9KdvBmpCECiPtaJ5XjIUdnEkuU/ntEFez/FynCPB1/8vL8XOfR8eQx/Bn8Vf4jh97O97LfbdtzKwdqjlAlumlRrJUxgocK91cRPI7opys7uRTgWpq+5IscAiGs09aOIudPcozSc3p4Ln/7GX4V3c82gnbGZbzGS4fjHBlf4RL+we458EH8YGtCcbLCFFaKZeZt9VEp91EEwWC4Vn8g1tO48b1AU72O9jsdbHZ76J/veR016zLLPCBP38nfvUdVzOAq4+uAP/qTFgeDm1VOEIC4N+r71djSLbzn6jyE3BaZojTAvr3XnIdFMC/+Ua84YLt57nXra7biKjmIKRrlIL/iEV3iQSbU8sRJ4AjkgX153JMXG16G++ygL7re/AT1zoDeOd9eE2pAOZ3/uAPvOyaPfXjDzpugU/VAlQC39aoY6AIsWv/wxHGLODLqxxROWdc+285/sTjFnjkLfCqr/pCna15Lji11sbWaCbQkWv+WtDAWrcpkGx/YeIG7n6HbSPc0+KUQBYBG/6526IFMuuN5uI37PrYaFP5yNxT1uMKnWmbVBz7NQGlPHMTpKKjIInfcVbHwTIT2Bby7Cqw0z6z12kpHm0epbJo5d8xEko1TwJHPONZOVUlN34nr4vqVRLVcoo3FD1kZC6eZVkLpPPeaBrp/Qeq2dRxutdF23N0j3uzpYDttbaHk/2WFIa0eOY9svF6bQ+9VhOjKMNkGYvkz1WXdS3Wb1WyZYxMDei0alguI8yooqW8mnbSDgS+k+R/KCCRm1kuEcb9F6cYh6aQDoIA6+vrdlYlsFvPENBOWvFR/L5MzlY8B/muI5CNStuIdeWVbckZm0YrX1r7zuNMZOjHnd1AWjDrl06GucA3EWLpnhYS7K2hH3gSbLBmMuXrCgcnB3Tly7E3WSHKaqrDmUNclYuaqp02hz2pi6m8XC7m6ie0imZNkLVA7sHljknxCIUaVCh3GcdYw9qgizRmXXalczyV3nvTUBmy49lc19kfDKVEpvUz61uss7Jt2VcIDsudExZXuNmnKraO/ekcHSq8Uwfddg233XgSl7ZHWIjYkEkhTZe8Dz2wgwX9zR0HN9N2OwxxZXeMRivA2qCHG070EDSAeeggzRP0mi7Onezgyv4S42mEzY01LKOl7Ko7fiA3QSqo2TeLxOo+UkoP+uo/B+MZNjo+ehIJRxIl3XbbrZju72EVLuB1ejp3jrZ2UWM2dKejWh8/wws68JoB9nf31F6pU8P+MgNcHz0KcFoeVnSrpCMgz3t+R1ndfs3U7QeLROKkwPMxns2w2e9o70iba8NHDAe4uDcXAE8b5DQOsd4LMAkTxKkDZm2fXu/g7JCRmgHuubCN9UELJ/s+ZiHUvorNy5lTHKovsAbLfiQRVl5gNp3oTLnWbiKFiwe2x2qnQauBWjJHmiyxPhxaDOEqRpPCiVWCyXiqOi2FadwVk4BxYX+BC3tz7E+Xqqud2BigI4VzG92AluYeQBdACo+8ps78l/dmqosSeGemd9MltkJsxJcamHU02lmzVsw5kO4AJLDIKZIkEOInudUGjgHgR74uHb/j70kL/PSP3iXrkGVcoBX00Wg00fJ8+PRedwopVHSQpqqIC3ep6FRZpQRJjX1dllqOsPa5kB09yHNi4WZHeRAu1Y8V0FsW+mQ92tB3SjUpO2QqUpld4ep3i5RLUcuYoSgNX6kCLtUnBvMqV8bOEwXiokDCRVkoqR3IuUngJGz/z0mM4CoBSIJ/VIVx08DNg4E8AjJl/2rWXLLBJgOoVtciF0e0UIaAQ05czCQluEhQkxsNBrwzu2OVGDBu3xchlX2tqTgEgrOY7dEWlfbRvHeCjk0VyRmyTkBG6lJOlvTGb3hSgWYKUjfr6lab1m99rG8OlenKdqL68WB/jCReCVCbphmWCXM8Y22MuEuiTacUwF6gbIOa30YjaINz6Wp2AHe6gxvbHm5c66DVbiHr9rGbuvj4KEZM0CNnsDvvhexB2lvbgkLlIosj2YpK6UT2r/xF0EV223UWcg1gJKhEGW2WExxmgdnUuLaztCKLZQaW4H5pdWtP2mwQK+ULNzTceBIoIbDEHxZllD/N3IAyC7qyM+fzUiGSjKiUtryJ2SKXYLOnBdiyLAjCmFKUxTlukkloKGRRopqmLHzqaLc7Us2ndWb6pmgy77fmIlomSJMC9bqvfsi+zUWY/SGLCxSpKUy5ac9K2xDlzpYsRWXp+r6UwFSacr/V7vlwPWL2daliCdgFvicmGjfvvldHi7a8BLGZ60HbZ25ilcHMzTiJDJbZYhbYBDFdhMsFVnGsjUG8KnBl5wBbuyMsw1RMU/4bN5ZBR0hqCdizv8YiT/B9lr3tYNDva+wt4zmchkkXKwWICB7KtE7huA1Z6jKXmNtmWtqKFFGKYaTCpkpZdvJmKx8EvqyEr1x8ELtbl+wUosK3g07QxXCwLlsY2iCzO5CdKHCvTsIG7aGrIh4PUKbepRqa4+oQAJbS31S/3ESRpCDwnmpPMUMM1FUmNA9mVIvaDGo2yXXaJTGfm22z4myq15F4sMhdRDkB64aeXadpamyz53YFktu8ayC/cof5PbSULWsnBPGZA51Esc3VdP/l2MvJ3CuQ8pAXRdokEfwkGYTkGG7ymHnisL2Zr17aqJsNclP5KwZwm4qd98824fwZ88RTa2heJ6GF5B7Oj/xyzmVegwpYA+5oa8WIAILGPMRNtWk1G2MSX1j4v/Xr/g+86JnXHgC+7z+8DO+5t5xvSZxIGD1Q2h+ROCMiRh2dbtsAebZTmcderLjmGBFFLMUa80Zoo51ZVqffw8VZA391/xgPbCfYXRQC1KX2Lj+XTG+Cr5lbQ0J76GYdbretz0x5cC3teLjRr0BgKma1YlEprvW0QNG0zbBDFmtRR50uQuEK2TIWkOzwYC6beIK+NWR0zvDqyDwXBTOXmx7CFYkEwMZTvxav/Sdffx0A4CXe/WuvwQv+4AIcjyQYjmXatZsVsog26rPVHqCMLND9konNqc+AXu4HrAm47lmerESRJRBMcNhZ+1z8+L96Kf75bY+tVzLdS7j+c3zPwxAHDHgq6DrRQs/30aIbljJHXWPgfpb9CAB+6+/gdR+iS4PN3QLlqcQt2fSVeFFbJq4l0uyaRbTNsQZgaD9Yzo1c27V/gbHxtY6Y9O3QHtcygE0VLzUtD7+cb/U+Aw2Lxg34nn/+HfjRxzQHuMD9f/zv8fzfuxdjlUEqb5mS6FiCQhX4WSmc64cAsO1Rdf+KjDBrDIGgJVipvaIykbjXOgKOimhnwFMFiKpwWAJhp7/iu/En33DuMbUCTj/+DnzdL/1XnD+SWqv7KTNP3er69bxNFSuiaGmbzvvl3PDpRs8nA8GHMSSHStmrtsnWka6SSW79km/EL77gjsfWJrvMoOdekJZs8zBCxL7RaKLb9JT7ZnEUjBIxe8HPrp8qA/jDUgBXsO0nq701r3yS8rvaK6qAXDoo2b7eQP2KWKG/OwT3C/hP/IbrBwBTASynnk8sNXEcWl9kfzVVSMlELUX9dr2H55nS2UJrW1m2sp3jJz5gI8fU8HnP/1785DUHgP8SP/0b78T7aSl1DAB/dg2rz9Kr5Tg96dZwzr0+ecCqIwHYSXNcZMH6uCL8WdpT/u5d9g98yZ06bw+adZzb6Oo8bKrPGoYdT3Uqno8jxl7lFj9GhzjqF0gwjpYLA4AZ4VRjtE5Nr1eMXC1Hz4nlqLM+6OrcTevfnEhkkUvxx8+j25fcB6MYvt+SkGRnf4o5AcmYJGdmaBc4NQhQkNCdUXRBdSfPcJbbwRoflcByW6Roh4BNVsjamnmrBLVHiwxe05VqdjqPBSJOSMhHho5rXh2RYrpYZ6vhVNdXLYRgJ49KBEAZ0zRjhi/rKhQXkPjM4yEP4Q6VmLHukWAc116CnKyvURmcrCL0Ww3U9b7YCJR5rjqMOYHZnpJgHpXKXo021RH2lynuuzyRpTPPM8PhUDVEiiV4b6f6LUTxUoIFv9kS2T6Rq11J0ma+r2cuT6zfspZCsD5KaONrfkYnhz1Z7c6ZW0owtgFTVScFJgtmsjIGr4Ebhm3VYQ4Wseq1w15LiknaekMxUytEeQ1ZHMkxkfFTsv8mKTBbieBOa2H2LyqSWQPrturo+Y5q6gM5/bWQx0tF8rU6XYHOk9Ge4rDcoI1kyZi1FfrDdUwmI6m2p4UBkNyXDElCbLtIl3QDjFHzWupjszDGbD4TWJkUdYwmc/RJKlgkaHc8bK73UKQUnvi4tHNgoqFaDRd25sgkgqlJCd3KY4ymC8SFi7rnSUl944mOKayLAree20Cz2cC9D+0gdVy0aIk9nqj2P2gFcEi+zzIEnoO2V0OymElE0+z08NDuUmr7dm0FP56gxtjLPMITnnwnGn4To91dNHtryOI5Rpe3kChjOUDQ6ch1jaIG9oHRzjYOtrc0ZhdOgNhpot0j8NnEyV4D6WwMt9nBym1gsQLiKMQt507i/gs7Glt0N3NZ02w2kCV8Pjqt/QAAIABJREFU9qyZ5djZm6jfRamDVe4gilYSKUh9PWhjRvJGxPMw3QN8rLV9NIMuzd0RuJaNPV5QUc9aLgUKRqZltjhxAI4FPm9G99GmvJatMM083H1xhNkiMqldFiPAQvbvg17PXFxXxBEIgucCZSVkY39pNOQgOJ6bswEdDmiFTZCc5JFms421touu7yBo5FKrO40Wtg9meh/rjQuKM5yasrjZJhzwrOPSpZY1BJImKK6hA+LF0VR1ToIxJFocA8B/99bM4zu6hi3wb3/hO+gHisJpyINdNpXcgBAQ1Ojh4k8AwexOxbpWNi3BIrNN5QaAhXPLAC6LXFJEWkawHeSt2Kt8ShWpDNClMkwMMhYQacdKxWQJ/FbsaCsUEg8iU8kKvzxQV2oTFRVVJCoLAMwTNMq4NjZhlsjDnww3FpAlICboIJtnK6pLQSELYuY2+LoWghV5sRLbxXVZfDPlWJsKMClPG9ieZbj3/Db2dsayryA4JHtT+tDLG5/lJ2sLXh8VhCpu0iY6XZlVs4rj5sFvAg/LnTWA21ROsrssFTQqeAssZQA67Vto6ZBi0OtgbX2gnId2v6v2Yt7nwXiKxSISQE3hFVlqC7aHWDeJnrFs5FhATQtlirS6Azg+geCOANp8OYMz3sENXR9nBm3UCWQ0uxjnLs6PIoQJNze5VGqFQ2sKtnUKAid8BgTTuKATAJZKpSx+E/TjIiE1KUEpPTazDuaGlWAm24JgDe9bGQrVfywG02ZZz5+bz9IytCwcmy0vVa2Q7QmLouxvYqfRUleF5DKfi+8tDADWZppMNzYWj47KRDBAmwCbCkv1QtdmeZ6FFn2y2sIoKdXqxlJqt9va4CV5aNmjUlvnWNC+Y8X2ZoC95UorL5WLL60rpHAjMSKXZS27fpvsJ4K7LR/tpo9TJzaxMVyTwrvXD9BskaRB9pwB7QLLOY7rjhUNtVFmoV6jRZt5ZpSQ+chnpaIZF1oq0mllXQBNMiHJkGN/SVYIk1zZ0Q9t7WsD1+311J7j0T6CgHbwtCIyK3N+C8cz+zBBEZI4fI+EBM4fiSyvDbYvi1wlOKBxwpmIgFmp+uWz48FHim4qz5TNS7IEWW51jTdmjBMUn0328LG7/9qUyGw42b0wQyXAcG1DuRnbO/va/HJTSFqJCbGtQGeghmVxK7dZxXQbc7JZJFxKIJ6q3BrEkmR2hQr1AnRLEkLOccw+SoCXlia5bI9ZmuTcJXYqyRGlQix1faQ1Hp44x1DR3DElcDlPHiroS0CR36Z8Z9loGuGFh0HaX/N5Kk85DsUwjTNXWUBU+ldjgZsmMj7JPF0ReqmbmpcbKcLWtPbnZpSZMbSJMits60McN+zPfD61RgsZAd3FXLbd7A8E/9mHqJxlXspyvhR7ls+I0ddkxE4WofKE+P1yOiADd1XgSS/8CbzoWTdfYwXwLu7/dy/Huz/GNicZxyyIlYOsHGlCVKY4NbWiza8E4qUyzBI0Crol0Dq+roz5psfxEqPh1eD6TRTeAIvUx0NbEf7sw9t44MpYiu6kcJE5bNuGGKGkcRKQJRpYbzXU10HbcDlAMPeJeSgFPGbveA1T/65SuFIIuwhdgs7MSnXgyGsqg8ND8aqAQxBZE73NWZwy+fkyqGh5KPwGMpd/pprMxfoXfh1e/eLn4a4brrUF9BLvfv1P4hve9hBP1Oo4ZH/y0C1VfzlXG/mGKwPHuxXMzdTMSEQlB+awUF7l5ZLAIDUoxxWZ5PBw+5e/GG/7356Bs9dwf3T8UZ/YAgKAf/tt+OW/DsUTMRV2OT+WNq0kc5W4mo0l7qO05higWbljiKglBTcnFSM8SQHMubaM/dBesfwwy7c3YNQAUq7Z8n4xAFizt4fPffZL8Jvf/GRsPmYPL8Rv/5sfxw/dd1Xhqp1GCd7agmc24bbDM+tzje+rZrLKALY4C1t7DkFg20obmF4qIW3Wss/lOqt9cpljbvtoA5oatz0P73r5F+H0Y9Y2Ke7509/F977tblyW0tvUIEYJsHaQW0RpCW7kO3M/qVbockd9eAefDPhe7ZNW1GMf0V66JJsJRCQR5Qhgd/ie9g34pm/5p/jhxz1KPtCP2XN4LL/YAODXv8MA4Cod/aj617pySWIo7Y8rN4ijxIYK3OEztZihak9fWcdb37puCuA3vglvOC8/KSPAfEKmbxmFU5JVWbBWdMGR/OLqPg9/11pYkj3KffHfwPdFqrn+ADDb8ode8fLHsqMcf/ffkxbwHQfn3BrWGXdzne45KQqM8wLbaY55tRZfp+86/tjjFng4LfCqZzwFw25LkU88h7KOka8sDoKWp7QH1h6ZopZ6XSBgtAK6QQ1931GGKYHYaZTLrY0gCy18acEcOBGaWKHleegE5tJIIjmJxiQ4k4jOszoVwCmjjcooocUixP4swjgjUNZAQVJ4vYY7zvTghFMpD5O8BmKOrKUogYSreOnIxJxQ2uhy30nQNmg0sL+IsVjlApvivMDOaI5ITAwHw04DThJjuSJhnApWgtwk5vPzV+gzYqxRU/2J6+csolqSYSl0/MsRNKlIpfI3RbfJ+nUqlS9NfRPHxWi6VPSRV8vgO6minFg3oniBtZHVimplAuCRvpc1DgJbvJ80TlG4dXz4wT3sTpkhazmmBIFZpwwaBW7Z6MDJQzL0UKv7qrNw+0rCM4EquuZRzCLLaUp5arRp9gT+TheRslYpymEGr8ULrpRRS1B4f86am0Xk0R3slpMD1VKjNMVGuyWl+Ep7DkfiE1olkwBAu+xery/V5eagg75foJZScOOg0Qywt0hxMKVzINBtOjjTyuBnS5y95SZZTcfzBVy/o+c43d9BOJ/Bb3dw4qabMdvfE8jeZS1tdoC9vQkuRx5mOWu5vgQDm70Gho0VPDrgBV3Ugy4OJqHOQASAL+/PsCQYzqNf5mK0mKPdCXDDOmPD6tgaL1UrpVL7vosHWK7YJswO7mCt6eFgusRoEet8RBtskiWGgw7GkxBBN8DJjQE++vEtFI0mkMVSE3tUuC6mUnZHcSYVe7/flUKbAGwKDw/tLbEzniGJQtTiBYZNoFnEGJ46jRtuuRVbFy+h3vQR9Lo4uLKDJF5KZEVyZqvdlWiIEXNJuMD2Q+cV4bhEC6Hjww+6aHp1PO6GDbTYD2s1WUfvHEwxn89xemMNIeuwhYtlnWIR1srqGM2oambfSTGZh1gLPNWmH9qZyBWVtU2qbptNF066ws4kLIFvijAynNhcx8AnfMG5pFCe8CIpMF1G6NIZ0nNQz2LZXi8XC7ke9rttqbOZp83X7kyXInEIOI5DIJ7AK+j86GFtbQ1JvFDUndfqYTwnGSJVP0LdxWQ6V82Rn8vM5CnrfhzsrKXVPayv9dDxHfRbnP8acJttOQ0sZzMJscJVInJEmDosdSGkGpyOgU1mU7NOzzou3Q1ijBah1TkzxugcK4Afzhp0/Jq/xy3wq//6O7UIyDSjzCslMMSCM4tOLMpz8afCtAIjy/qTqTNUgLL8AzKSOHlXLO3K8s9ew+K2FdVlnykFWmWFR7u7TGw3AcJSo8oYUk9G9hG1mhZpA+xqsixlKH0YLc2yVrnBBlIb+4u8N9uEODXm8lJxSSUqC81ku9A+xBSnzOs1wCwr7Vf5WSsELU5QGaaTPeRZRL8InD1zEk98/O1SSzLf4iMPznDP+REODsh2IqhrxaamT6ZKZVHGIqekP2LZSblEhSzVLizwl2AoQYnCZC9qKwLvUiirik81bMMUdWLXEcRYaTKmKnVzfYAzJzfQ7XWVCTqez7G7f4CMwDGBpcwYPwR/ycpahMwRpsKZyuWVAV2l7IRAWbPT1caPm0pZEoZL5IsRBo0CPd/adhKlmGd1zFYEX2nxUoa4ObE2DrKK5edzgmYPK20ceb9m20zwh/dIZNK1ey8Z8ywLEfxUZCXzcFmwU9wgbXn5i8CctanUhtysUbHJFlPx2FiQVAzxSEmrCvZRKnAJtlPh6QrAzbAiCM4MEN+AeFlL0gZaG05IeclcbH4qAUUCqvM4BLOimakr4oCAG24mLfdZ/bUEQdOEmZ2m5COYG1DZSaVrvEKWGIBNsJsbEt6z7JeRK7/5zJlTuPnGcxiudY2A4NYEAtO+hNm73GzRWqRezxGGc6RZomsIl5EsbldUORYEKRtarPk6Pb2SICGgi+3F/qYCGnNc2CcoX8zQbNC22hUAzOyVMM2Uv0IA+MrePtqdroDCxXwqcgNtTnk/pqbnOCyt20sCCJ+7FcMtnVaqiJLxqgKv/dH6AS30SmJJTdaWBFwJIMlwTyAtMyQErDfMSppW52RE7uxcwoWPP6ADB1mFUnBSgTwYYm1tHdN5hGWc6KBQrMziuKrGs3+agpd8A7PxZSGaQHvDS5A7izILmrZB7IOO2pzjxIgcZrWU5yS3eCIvcNyxSQkASy1SKuDY19gmVAzSEjvoE6Re00FNFvZlHirHKOc5HbR4sZTZcZ5WvLQxcgUe8D6oAi3tc2mPwplmnroIM84buQ41nC8lWCabjpZJtMoO2gjJ0Esz9S0+V87DJX53CLqrv9K+uLR8Leoe/FantM+3eVigL/sgLb0XoeY0ZgcHQRNhzGweEgpIjOC4NbtEsoZruYM7vuk1eNE/uuXaFoKKXdz369+PP7vXAEbmkVAFywgaTjKWBW4aHT7TMv297GcEDFZwSfqo03Y+ky0WWci1GhWnJBnYu0lGYMdcuH3cvzPDB++7iPu3F5gkHsK8icyhbLguogfZ0IP1HsPFEZbZ4WQY056ZFulJnopUwrHb4DymE3qOvFVGFzBPnjJjHqRTI2zIaJmgh0gcmWy2/n/23gTOlrMuE35qrzr76fX2XXKzQQKyjqKIfO7LuAERFVFH53NGRD794TIjOvN944wsgzKOiqgD/kSURQFHQXHfAGcQAU0gCSEhIblr397PXqdOnar6fs/zVnV3LoFhhnsThe78Ovfe7nPqVL311rv8n40uDFV2uKYX14bl04rYRuepz8TLv/ub8I1XAQB+16t/Ct/ylrMgpUtKUM+CE3hwaStfWvxyTCcbl5fAzQ433RyHSsKvyU4t1wqcT/j8s4ChWAA9e4UZL0X+auGWH/kP+NUv7X4Wr+iu7qXPz9+Kl1QZwIr6rTi2B3bNnK9FzhPYwfG6zD7miF/l8JU2pvsu0Jr72YdLtZxspc21VPm/Gt/4rFbxIpynkZUJylpkGkJW/Sl4688+F1/2SInB5/fhJ/7Da/D6fpn9eyi7tAKo1M8FABsLZFEv+fxyjVxF/pbkCMVml0DxvhqwXHuzjdQesoI2iurqNYZYcSB3EgB8zRfjN17w1fgiRsI/El/pRbz1d/8QP/veC+iX165zLAFulcjKfmPIVw8mpuhl+yS2sn+UKvRKgV5dlsaOUoEtcg/HwapPVgyFaq1x6E/v+NPw337wK/DEh9sJ+pG4H4/IZ45x23vfhVf/8e24R2sQcxKXK2gr9W8FBFdEAUOZKP+//4wQfDV7L/M+QyoURYLr36tkAf3m178Rv3mmpHFU4G3Zpvu5wOW4Vq5sH6TMP3Ql1WUZ+/tyzJA7gFYWh4mS3Ks7eOJVsoB+2eveiSoD+MgC+hF5QD4rP7RjWzjtOahdRUsDioM2sxxbtI0U+eTo66gFHrkW+H+/4nNx88ll7A1G8BmF5UJ2qawXnFjuwipMHJdDsCU0Nah5bqPdqiNyWMubYJ45yggd0+GLNRdG97lAZKVY6LZU7xPQS6Uiwb1kKrEPaxysJyXM/51MVMsZDGOpBIe5gz49auFINVqj4KAB+HksJSSti/nN8zT1Fw+sA3B5z/fTkrUVeVhuBYohm6Rz7I4SbPUmAjpjgtxZLuVi3SN5fCJFJyPhCFR3IhLHPewNp1jp1JHMptgdzRAxC7TOqDnWPieq0Vn5HOMkhxcGaEW+wPR4kiC1XOyMmR07BQWwNXuOyKU1s4taoy7Svmq1YUMxZWNaI2vtYKNVr2HKumVOZ8wI953dxD2XBsjouGVD4CprLp6T4XS3hqUm3XgYgZarzqo9O10GqQaek6haguV0uLRyLDZDWSWL3M16wTQta0Mmg5jRbARxt0cpEjpNzo1I54a1jsBk5qIu1Km6TbDeYxwb4LusU1EaHpucWtcVwLjUbeP4YlvgN+t408LCpcEMgzGLBg4iO0UbMSK7wOkbr0PgFEgmY9QXVhFPhohHI6mh6Qi5sHYC6biPC2fPqr+EoY31s5cwthoYWb6IabWA346U3ivdlrCFfq8PEgvCMISdp5hkDiaWh8yycWJxBXeduSC7X1oMMx+WIhTWnzZ3h7jUi6WsHccjuHmG48sLIkZs9GOjbnaNMvjGa5YxHY4R53MsLC7gYxd6UtfzXE6sdnHvAxdRTMZoBkArYhwgazA1BFEgdz7WcXqDIQb9AfqDoWonzMme9ndQ7yziuhsfjWQ6huUH2Byn2NyeoO7NsbrYVuZxkjoI3AKtZqD87rjfx972FobTObwgkmiH9d/V48fhU4mMAqNRLJefdBrLRdEPA+wNZrivnyuGjfbIJEIkCbO3x3peOtQv0TY9yZV73Y9z2J6nmtpSaCsyjrV5CvhY32bOM62zR7tbmu/cqIn13hSX9sZyBqAE4dL2rurEtF1fpCKXILMiLSmyiVQjZ2Qk16vJqK8xQ8wJy0K9yRowiQ/AtAhwbncsMgZxAk7ll/p85nN4RYZm5MGz5iYaLqUwh+KLRLW/KGoitlzhCBznphPWDU0BgGv6wTjF+l6MyZzKe1fuAswD5pjHfkAXS/6dog4SU2jnfaQAfuTmtqNP/ifQAq986f9tCkgqDJMxQvvZHE5RgS1GWpbbtPArK3naZHPDXi6fy3xQggWctFV4YfFGyqoqA68q1pS2WOWe2WQDFyjKQ3O3Trte2exSgVlu5glITWQny8KiowUF8zCpfKUdZ2WbRUCDmbtUNGfgRMJjUOVKACVTFq/JIbalHCL4K/sCgT4E/WaY0VLAtVCv+fACC/GkB4eLh9DD8kIH15++Rue1vd3DXediXNwh44yLjlQ2z8RmCIAa2YYBGKjglZIhNQCd8ll9w3jhyXPANKpkgr/8Nlt+gsAEP6XoKnExMqM4YPJ9VOctLnTF8um26lLTbO32sM0JN07E1rOZt1nmG6vgPpth2B+UekcuLgzIVVkRcuIhi4n9QVkULEoSJMpiuFYq8JFD9DwjkELbC07kxnObylhwEUemGa1Hlflr2IsEamcJrWnLvkGrbBbzJFehYrqy3mafYS4orZ/NIpQABpmB/DnvG/sIFaF8ifqlAAUDIrhkUVqFWETZjEQG5nkYZYkAYIKQRSb1NBeB/Cb4StsQqu9Gk4khRJSgRJ3An+sp7J5gCguUzE7lpMu24jXxs9h3ZE1YmJxUKeVpdToHvMI34C0tcDp19S/aLRNcjSKC0kBUd2ULTutZfq2uruCJT3wC2sqByDBPE2QzKodnWpzQ4oK5xK1WDY1mqJwQtvdoOMJwMEE8pgrUEC94LWSXcnFG2+cqO1mKWhI/pKgXmqjnh/eF/YLnP43Hxs6Z+dOTqTJJBtMU4+lMCye2I9WGBCkJJkudxGOW18/7Uw4RJcBf1rr2ZWIHZbCqXK2cs9KOm+OIMkFZJJdLAEkmpiAmS+uAtslUZdLeuyYmHEHgcw/cj93NdeUb5zNmzNhiuzYbLdSbHS3At3d7mI4NOKsCZKUELhFhbl7Ud9l/WDz2Mrh+ZXdqxhFdGwF0kj90zaV1rcd8Xq1gjMtCRnU5My7MIoe516VlgvpLqx2g1aLNkWds0OdksBmVNsc5foixQTWq9P0kQ4HVXAFZfPQEBiqrmC8jEcbxkMDYPJMYI7WdmKbcsHAjMFKGcFgLBYTyHtbCyNhM8zkmuEy7aVOl1bhB5qGQHSnxyMWl2tlsdGRJLxDcKGa5KCP5Rtaksi3lmMtnn/3MOC+wjcm+5bxz87f9F3zL11x/xQHge17zQrzzbpNRyvE1zZl9nBmFmH5slMjGVcDYrfOauaDmQpp9ig2cZjON11RJu3DhW8ZpwCbrmYtVPl9hgNT2MbFCnNmOcfe5Hs5ujDCIIQZ3wZxOjlUhGdbcPHtqU4fzAYFQxxEAPCOphQA5rZC5MOY452QChmWHS3SfjGP2hipPUKwA2q47IkDMp4lyZ4zKzkgDqS7MHRvtL/om/PTznoNnXPEM4Ane9asvMQCwGGY55k4hu3KRbCqSBccOzjM8T813bL+SgFGunzTni4xmxlTjAGKIEyQCcV7XbJi5uOZxX4if+OHvwrcu/hNYfP0TPEUqgF/8lt/Bq+4oc93LNcl+KVXrwjKvXmQ/qlGN04qxbDXzg8b5wrh2SA17ON+zVMpJHV7ZAnNNRQJQSRDQypPrUpYcODZzFaHxhASZJp73kz+Jl57+OO3cw9Li2aX34nv/6+/hz8algrFUn1bQLPs4z510RnH3tXQyGcZmiDFSDALEbBcWmnjdumQqgkvipJrQGPAdgnlNm+nnpRtPNR8LrF94DF703Gfh+258hBDg7ffgX/znP8et5XpW3L9q0q/4g2wHZQIfhrNNQ1V7CxEED6lED6uAKyBRPyutxNXPSrOXaorf7x1l25q1OuBEK/jSL/g6/KevPwWGLhx9XekWGOO2v/1r/Mof3Q5Nxw8BAB++n/t/3+/Y5TKy6g+lBXRlnKz7XxIkDAUA8G66BW+7ChnAbykBYLMaLR/manzbJ2MYUkvlNFX14WrPennrcm4222PT/6s52zjQEE1mvzYA8E9dcQvov8dLX/dOfJBbL1j40aMM4Cvd+Y+O90laoFmCwPzzan718wLn0wzD0l3uan7W0bGPWuATtcAvfONTsNJpYkx1WzITuDdOGItKB5ICKy0CPhkcugnSwYRkQT+Q2xrrA5N4hHw2lx1sxji64RCzeIJ2swnft+GFdWzuDQTOslZDG+fRJMaIAjwHWGl4SIcD7fs56QxGMSy/ps/nOpUqPoJ/nWZDl8CyI8Uyo/FY+69JkmEy5/k6aDJj1guwN5lJ6dcNHay2QuXojmcpLu4OcbFHpW6BWRzLwnVtZQHnNwnU2aqPtRktN5+h4ZtIBe6LVVOmICObY8Z5yaGwhOpSOt0lqjNwpqQAIPB91RVYb6ATHhWkPLcZ4+byVPbH9ahm6heOjZhxXraHNmtwDqQsZZYoAW/bZjGFOb8ezp2/iLsvjTGccT7O4ZVRaqzjHmvV8ahTi6ZmSdCYxSTbxnCaYjJnGwYC7qjkJUhGcJbWw1Rkdps1jHMLW0NGiVFAZVzHfAo1ihwxk5ocG6HnqHa4XGcwLYFbCg1sDGYZdiczEdS5PpikM9SdQsf3kEsgwUirhVYL7WYkkGw0mUmlSVBO6XppDHs2VtutrS2b7FTbQx61de9qFDNlGTbGOQrPR9sHgnSMdDRAvV2X1THsGtx6U/nHVPX6YYTCDVTjkM32ZCIyQ5O5WcxV3hhhe2ZjOCvwtEdfg2I+wvZkpviya5ZbmI93pABOrQDntwbY5n2RY5+Na1Y6yBwXG0PWN1PVjShUecLpRdjjbdWYgnYXD+ykGI4ncj88tdrCe++6KJfOxVaEm053sVwPlMu8PYwV18VtF/s2c34jt8By3WTTqj2CAJ3FZWRpju3RDGc3+lLAMyP32EIoRf25rViilE7dk6q7E4UoZmPE7HsEJ5MpnKiJLGhiOKeF+hzbe305P660azi11ESjHuDes5t494fXZbl9YjHC6cUmdgdT9JOpcpZbTiYhlhMEuDiY445zfTn5se80fQcLtUBANc3h0mmKIHRR84HVhovZeISg0cFmDFzoG0IFuxRB6tE0VdwlrejXmnyOgL3JHPEcignlFwkBbOvQLrQ3ItmCyu1as67nZn13jPXBTM8pCSq0XCdRhNb2JHzQHSDyCqx2G+rntIve3NwwUXSIcH5YklU843rAZQDBerbfcDxDP+H9okrZiAST0jJewoi5ycp2bdq9c0zkjrqsNRxNQUctcNQCH98Cv/Sy58t+meoBKsm0Kc2oBjVKXSkMCMI5Jp9XOsbSaouF+0olrOKyguT5GpPZxYlYe/Fyc1wtYLiJFTAmxraxRp2mzCMw3vEENqiepP1pJc0jYEeFpwGFjD2zbDWYKWkbu0vZSPoB4lmBYTzHeAb0h8wrmGoBMaf18Zj/JphCNV4g0IpKxFo9MB72MyonE3iOhVrNQ7tTQzrjgJOgWQux1O2i3aQ16xzjcYKLQweXdml5yznS2CBTwUVwnApbAgdc3BB4EZOboNp8JhWjV9nyyqqaoDfvD+14y7xiqfMIThHGlfe12ofnyYm92ajh2NoKOi0ysQJ9b2/v4eLGlhgwGeVt8oZ1lUnBTDEuWMgATMiuoRLRobK6tMejQoSKM9eR1TWL9QSGCKC6XBAiZZa9QurBDIK4QDbj3XaQWxls5kh4ZiHLwrxAIyl1Cab4ug6xD1mwLRWEvGh+JqEUOjsItJIFGlVrubFENqW+0uqZwL+ZTDzHJ04mtSSZU1wg5nwfLU6ZccLZneA1CPySlWWJjVhZ+lIRG9YIIAYIaMOCTBkVvf4IDvN4CWKlzOyg6tqTpTA/WzaUzAYNfLHUijQTwMIFHS04iP0zQ5vgJAFnfnar3hBrs1mnRYor22ACa1xgKy96PiHKjno90GQ4HI7RG/Rx4403YHV1Vc8i24p2F8yFTZOZyedmcZ1Mz4UWVpcXNKEn8RRJTCA4kWUIbWikTs5SNAIPEW2TA5MfzS89x8pVoBo6w2gca9FChexgMlMGsMBIi7kTzHy1kDKPWbZ3xi6Z51YUqcYS9VEpfU2hzli1m6nY1OZKwJI/PUTBflBh21R397OxCZDyY/hZAntJNrDIejT5vwS3STDgZiGMfEQ1D/Mkxsb5MxjsbCi3ggtnEjOazTbqjTbCqIZLm7vo90jKKAvEpRpfyvDZTNcl23B5Qmv9CTLAvu1gAAAgAElEQVQgjE27IWVwwblPZCmJL2ShMdMWDoFDtpMr8gmBPzIN2c/TmSF3kNxwbHUVK906QpvjQ6rr5AJIit98pmxM/ZvgiIg3HLONFT/7KY/Pb+QuMHfBIS5JKQ5lGohRjBprawMCk2RCIgrJBoNRD9PpRESCZpM2zcbOnGxR2cObkB3dQ2PZzs1kICCbz8d4MkafG8/UsO+4QePGgZ9BAFigqnKJckymU52vRroS0OSt5njrFFTYerjpW1+BZ3zV9Vc2p7LYxt2v+SH8yZ0cB5ndbMBcbTKVsWnGmao4a1R3Brg0EZxzEUVodZ2KhGQjcmzUCWhKnc1Ngg+EgfKqfSQIolCL7cJvYmZFOLPew7vf80Gs78aY5C5mFl9FA3KOub6xng8ICDsofA9zCo8J1LL9+eCxr3DutTk28nEiAMrzNNZSByp2M5fTVYB8DM453HCzUMCNHG1WpYizgObTno2XP/+5eNZ1V9p4b4J3/drL8C2/c1aW5OrwzMyWt7xxHWCMAMdZO/SRs78xA4qkII0RRrFnnALMKp7jOJ81EUHKfEjOmyKJ7a9LQjztW34Qv/Xcm9D+rF7wFbjv786h9ZRrsHwF3b3n5/4BL37zW/HKO5jLU/FXRG0zz1KFPGr4NoQK3kuu3SpSoIlqMEx7zRHKEDaEQqOjL0Hh0grV2CNz1DSuMFwz6mMIlGgdaBS0mj/UX3x81b/+93jDU+uPQA/I8NH3/QF+9C3vxa0xz8cAP2asMyths6YmT8cQL/nNXs0nUACwxNNU+RkXGGOLbn6mOb9ytjlkJWsUwGVmLgk+1fzJ12i9bCxqeT6nnvod+MNvezRqj0DrjG59E778dfcgLlXclUq3AqsrlacAfd3TEs1WPymdD7T+Mlngh9WhBn8z5NPq7/tW28LNjENGZad9+PL1DmEOfE0Bp/M4/Pj3PRPPuJIPzyPQ3p/2R87O4e+Gq/iCxSsppycA/Ff45Xfcjnvk+HKgUq/O9/L7qp+X9jAVNFQB/MbO5qAvcMI+sIk2R/dvehbe/u03XVlAf34Jb3lDqQAuM4DNOZXPXyVtLjOAjdWNGRf3r+chbhDnZREHy4K/ngOOl+qd1aBrLKCvCgD8G+/EbSYRBv/2h44soD/tZ+joAJ9yC3DvvOrYWKNd7VXEgDkmTAgCz3Ps0V3sUz7DoxcetcCVa4HX3PL5sLwAvdFUWa9UE3K/uTc1zi6nlmo42Q4MWX1gbI25pOQ39+/tuoeOPUcajxAxh5Q1GjqDWR7G80zAcm+Sqs5A++ilZoT1rV0BwL5r4ZqFEIvMxbUtEf0pLEjzAnFmwyKBnW5ZVJdS4Qvb5MWSo4xCCuF713sY51T65Ti51BIY15/M0Kx56Dg53CJHWK9jozfGma0++jHrkhZqvq3sVkannd0dyJXRL3IBxrTdRTaTO1nqBLJejjwPC60Q670hLu7RytjGjSsNLNR8DMYT7I1moGA5pwMe84DzTEpPRzawJEOzzpah3WIWMhWCqdSxo7mJHeS5s+ayTmvihNbENmoezblc1X42NzexNZ7jzjO75uaXzlzc29T8AKeOdZSj2grN63txivXeRMR4/myx4QkAnuUOmqGPoIjl6NZtNdCfAeujuUQmjSiSSKMZQmBlmvJ+ThFFHtY6EWqsg1NoEkZydKM6lvvq5W6Eje0JdpJU9dTrVlpY8Cn68DCFp7pTs9WQoGAwGMLPEoGIbCfqaFjLkptfo6Z6RG8KbMUZhtMZFus+Ti518KGPrSvKivX2bmhjqe7j+FITs+kQBd0G0wTjzMF2DN1nOFTWEg+YY6ERYLVbF9hIjOA9H1nH9nCGtZUuVuseapGLC3sjdexOYGMpKjAf7SGod7A5nIk8kPs1TJIC3QZdxBxs9OcCs+miGThzPO1Rq8DeRUMQWD6J2z56SfulTjNCIwAu7DIrlo6Nc1lUn2o5GA8nmFoOpoWL0ZR1UiOOoXq5LaVtIpXzOPORzIFW3cMd917EDm9a4GKxXsfJLnOuHVwaTGXZTTU3CzR81o4vNzGZjOHMZ6j5jsBQxq3RMprPb5pOUbghFlo1tK2prKNTJ8L9u6lsr6mIHo4TdJoUIdnY2u1jsd3AyW4IK5sKFN1JPGwNJ9gaTFRvqznAsW4NW4MYcczaMmvlOT7vUSsY7e3CDSIkTg0f2xyrxtkOzfMyTiiIg9z7rluOENgZJvFc5zqk4MoPMCV+kiSIQmZGZyj4/oUFXBpRuMS6PB0iE+EvjHFcaAaqXTKCkm5/LEFNZzN0GhEe96hTOHNpW9cU+A4KAuLDicYQ2lET4+gsLCoSKhmPMByOROagc8c0KeQOkCjH3NM1ktBAAJiKaX62Ed0dAcBXbrY6OtJnXAu89ud+VEAC1Zb8j+CvgDKHKjRTmKP6NyMYV0o3TEHKgLiylyUgWNm6yn6SwEYm22ED9BLkNeAV81wJLOxnt+b0408wz1m4YYGKirdS6ceBQGpRFoup+jOPM+03GzUb9ciVFYByBAju0HYjbOLcpV3c9uH78MCFbewMYgGhHMQcm9mUtGY1oI3saR3DhLNUdTMFdir5imyGIHSwuNBCmjKMPMNit4PjK8tS404nCQbDMbYTB1uDGSwrhO3UkCQEOXmdtDidlpbAxlqXH6xCJlWnBIWkfqhAcBa7SzC19LAXkJIZVSEnJRVIC1quOFrILC52Zf1MgJKH397bw/nzl8AYAappCcgoO1iWxgSVaEFMoIC2MiZbJLedMoPSmI0RICBjiq+jvHY6m5osAsvFtJgh9wq4gY8sKWAlForEFDfTPIHcUD0uTKniNipfqc1kBcz+wmKmsQRmQZKFXLLCuNiigS2Vp7pe/ly4taX7nqovmUIoA6qpAOaOLXQDqdUFTBGEM2ivrJlVhJGFINWpzNF19VrZvwSBAbkDAxwqjzlLZQVCG42NrS1llJKwMMvmaj/lLJRZyQyqjyL2QWCx0xa4Ww8CNPwAC/UGGmQiss+SiajQ+xkyy7Cr2KxU/TJrmdbQIl5qHZbJBpiiyvZCG5N4iq3tbdntnL7uehw7tib0k8+WgHSqm5lbMmPmh1kgrix1pAKnYpHAeEJmaFZgNJ1ibzjAbr8Hxw3LxESjMCBriure3Z1dbSp4f7iBMLncxi6W4FbGNpedOtXVBPhsQ3Q0QiwttAxf0hTwZaNbFeqNzsmMnSr0V0Vdk+9YKYBM1p8ZL0yWIWdyo4LiAt7YwpJkQutl41BgMniZ7xsaO/UyF1vqeqdAkU4w3tvEZLCr7BcuLmjp4/kRgqiGaZLj/IWeUe/TYrnEwZQTy/shNbexpleurlioVGAaQFX9jVUL9g2pyS34IZ0DjJ248r9Z/Lc9FDlV7DU9T/PMkkp7PKEinjbbPpYbDZyg/bOyYgj80iKI4y4JK+woVDpKm66+HueJgARu2GhNVBQu0pmNdEYbYSpIHeQ2VcgOnHyqPBbPD+C6gcZALuR293YwjYcIfButVoR2s6bzZ84G253PDe+t4Z9Q1Ztq88RNHBuL+JsBf7jpNHmeGrcEBpFUYNS+tH/mczid0t54rr+TtMO+GjDjWoDwHJEX4tpnvwLf+NVXGgDewp2/9AN4x4fLGAGNDea8jQLe5DKrL4q4ROcDbprN+Ekhox9RHczng/OHJ5t/bg7a7QhRgy4LtKDn4TzkU84hHH+BWugJGGfC6c4gxd/d8QDuOLeDB/ZmGCNEwewcisEJAtGmPQqQBz5mnCPCQPnCym3iB+cZ3LC0uyRxZ06UiPeGZBuz8K1EQvwFiTma1+RnXhj7ZILzZWRC8ym34BUv+E7ccsNVAIBf+zI8++3nDUGHWex0SUiYRT839uqc//QAu3DDkLtVpHSoULH7IAexWnQZAI1vKoGe0vKXvzcG3maAcf0TeM7zfxi//H999kLAxe5t+KFfPItv+fFn4OlXUMZIAPinfvsteOWdFQBcyfcOZ6qasduAcXS6ELPNYB7lvGzmeKPQ1HrAsbU2lBq/BHQqbpCycSt75PIek7DIe84sbK5c9u3vNQe5+PxnPh9vecZ1jwDIuYff/LVfxU9+YAdpZeNaKpR56lpDW8wFz5TLbTAiA/AKnGTfL6NJNN8bVqCpOYlIZ5xkjAq+jFAp51kdXwBnCfhqfjJgVFXgFnje/iL8wYu/Fo992HczOe78g1/Gt//51r5qeR8ALoFxrg0qRXelfKyUksbGvlxGlO46l9sGP5RytALU9tu4ug/qkKZlDvEWjJocFjo3fBH+y/O+HI//rI0DnuPu//m7+A3/K/HSpyxUK7gr0GvGuPVv/wq/8o7bcbeWgg8NAPODquxnM3+xb5eZ4IosKhWxFfC/r3jfN0oXsZlfVAC//TtuAmvLV+xrfglvfv3r8ZtnzDMsE5FKdV6OUwefpYWF+Wk5vlUW15efj7aKfF3piiDKh7LOSeKoKlo2nvCs78eLH38FB3fOo5t/j5eWADDP78d++IVXrLmODnTUAp9KC/iWhTXXFhBc8nE/lbf9b7+GzxjB30vzHGPuof63j3D0hqMW+PRa4Ge+9vNAVQXBxv5wgoVmHVEtxMc2B7K1Pd5yEMnVLsT2MMFoanJbtWflwqaYYbURIpvR8thSPWprewf9CW2Rp6p9dtstZfFyub0joJkq3EzK3tVOQ6rYgM5V8xkm0wSjWYGdCd3cTLQaa6fcDy/WA3Rrnuyo+bU+yjHR9nKuOtBKt6m9/c4owVLDwoqTq07lNxt4YGuAjcGMqVVSJjIHlgDY7iRVvYMgTisAlkILgZUJaOwnhbKGORuyRhdyD23ZuLQ3Uh3veMtHxFghz8VkbimajI5ZjD9j7BbrQQuhDadIVfeg6xqBNKoRSYynSpE1DuXHNiP0mH1M1zxekyxs6YTmKx+WrnvM2n33bQ9I9cw9Cvc4FCIEro+TK02c6AbKmXW9EKPMxmhqWFRUh662jUXuOClQDz203ASz6Uz1j9RtYH1M0ZGL0HXRCFx0Gy4u7Iyl9HWLBM3IxXIjpKRTa9Nh4SKxQoHarcjGeDiCxz20F+HCdh83rbWxFJrIxcIPMEwsWC4FKz76wxGI+XX8ApGdox45UqZG9QZGwz72+lP0kgIJ6zdFgWbg4nHXreH8+hbOXuwhYQ3CKrDUCnDjtSdwcXMPbdqLewT/ZnIIZPSXItlaTYHotFJOR7uKFgtrDXxsa4JZwTpegY31bdx4+rjERiRCsK5yzbEOiuG2AfDcGi70YpzZnYjYQDvjbsvD+a0xLu1MkOZzPP66JVy70MRsuCcHSOYRf+zSCB7rIcVczpAWa5+KLSv0/uUgR299HQ6dEbtLmOSezt0v5rDSsWlr1h6DEBO7jot7E7QbNTQaIW6/7wLGqYd/dv0yFuwxJoMeLD9E5tQwKDxc2oulNL72xAIu7Q4pLcZqmGNvcwNxHKs+GkZ11BcWcaE/xUKrgU4xwHBvV/cwWFjF5niG0WAsJSttnIcDOsgR4Helwu2w3zYCPSOpaktDOKyfTsdSkFPVbDmBLNkp7Dh9rIvzl/ZUk6P45a4zm9gdxrLcbkeucYiMIozGU/hOJvt2Atd0keNzl3hNjKZ09KRFwQQOBVfMzWYf9mvInEi1Ptb/WMvuj2O0Qg+IBxgzz5d4kss28hHPCzzpxhMaiz663ofrZgjTGL1e32AcrNFHDTkXsIZtzaewMtbS5wKBx+O5xEm0zWcdYW8YK1Oc62PjFmkcVo8A4E9vfjp692d4C7zmZ7+/VI9RFcbCbCEQg8X9vDBqMcINBcgOITBkqfhNNS3zbFm0k1qnyAQOEOhlId3YLBsrQB5XKohStZvPZ7JtluqrVPrINrdUn9KKg4V3Zp2yeG4WCLQ9JnBK9U+B0CUoZGxCCNz0CaYkGZyog4+e3cTf334PLu2M0BtRlcgFVKDisfJay5yoCkxi0ZwWwARxqP7lqds2cywtdNoR8pyLFNqgNI39LBk8tKEexehNyZKiGo90sxqSmfHrnzAIPTW5nSx46/qZJ0ubzzLTmBsQgqKmvVjbN/aksvaUNZFRWUpFIrCChfyiHKhDhIG/3yYEgphLS/DOIRJLADjhvSmVswbZMIpMqmRZdinVZSaH1yismP8sYI2AKsH8guCpUX5PZlxgEakg2GSjHjSU2UnWIJXUBoEgaGqsGHW80mKJEx7BRWUOs7AhMN/SBM0NHysetIbRvSmtHD3mRYa+FHc8R9kLg+SBOWyqklmqU4GZxzNOuwYEpgKuzE5mZgfzVNmuWYF64GO53VQOLsE0AvFUxlLdS3UorccJiLrMIqoFxmY58GRv027W0awFaNbraEQ2fJfWtUaRYz6etisEieZI+WzQCpfATW4yqDMCeraNKAh1vcznJVBPvJNMJoK5tCRfWzsmgHxzZwfDSYyFpRWcuuZaBFRmVnaFBJdJMkgSMRmZX0LyBNW9PL92o6Ei8XgSY7vf1+KAmdWED9Xf5HlcwbJU3BuFL++7gM0qP4/Pp1BqY9Uta+fK9lhV07Jgy5+XVp7sp8xqrGz49kHfSgF1WU6bGWJLgkOp+BPYo4JvaecnFb1RjXEs0HNI8oZlKYOGNirKF+E5OhC4TzYYxwla3CTDHizmfM/nqNUigaa90RizzIClg8FEKlbZF5d2pcyX8R0CuQZo5jOjHHLTdbWwDTg++a6xPyKQ5VpSINMWmy/Shidl2xFg48+Yfxogy22MJ6kU2hNtFCw0XQ+nFhfRajZEIKBKnItXPavK65YvX1ls5KKM6t/cZKhqHDHWz4y0npJtSiIJx3H2GWYUE0BW1q6nsYgbm8l4oEzrTruOesO4IPAz4vlcbcHFIscwwmu8pyLpELShZbFybkgUYrY6N4XclJZ58qVeha83XdYsxeZUWsPHaERXBeMO4Ntk7dHGh3ZTDk4/66X4qq+47gorgDfxwV94Pt5+l+n0fEa5cWWfsjk+0Ia5VCSK7cy5bs7nlbZXvP+cv8z8VxTse3yPq3tPsN9wZ4xdM8cxboBkfW8XaIQEi7kBNarsQQqMcw/bkwz3nL2E+y8N0YtJMvDMHEDAOYoQtFsoCAQzd4XgryrenGaMg4LFhX/M3HqjBuacpFbmtVGxzPnFmSN1TXyDS1cHAm0kMUzpsDFD6wnPwH993rdfBQA4xrte91J889vOyh6bJIJ8xjxiY19OFwNjWW3Uu9zEy4NLBAIHOfOTyOwiWFYRgGTPXRbRpdQzqk9edKYxn/OByUHO3ZN4/v/zA3jZF34WgsDJvXjxa38Pr/uHBl7289+P51xBISwB4P/422/FK+9MzHNdKit1T0swTesH2acbEhbntRL5KAGScltWvp99kgdSDncpxTRAsbH+JuQp9W8J/rDHcMXCkAipW01IRJmTa8C7E0/+evzKv/oyfMHD7XQ8vwvf+29ehz+ReQ3nqwMwysyfVOTSmaFUHXF9Vo6OhoN4AIYdqIPN6ClgtOzjWhNK+V7NngdqWZXMOBfL5r20ky0zUWXh71yPl/zk9+DbOg/z5qbo4Y/e+Bt40ft3RS7jPdYMXxHCeDFShpdqaRFBzJhXAWf7ospD6Y2VqwjX81XqilGjm2MdBsDV5fS55rWVza5AYkNjNVb7JSy/9DlfgZd999M+K0HgzQ/+GX76rz6EM496Lt7yDSeu4HxMBfA78ct/9CF8RASyigVo1gr7luC666Wau1K+lv2+Gk8OdY/SF/rBfZoAMO+rf/Oz8Y7vvPIA8G+9/vV4nQDgyz63dKUwp11eVEUIKYkMlwPAh8kLla17RbauVlDVmp378ic+6/lXBQB+yesOFMA/9sNHCuCHeZQ8+jgADdvCqmtjgRE8V1kJPMgLXJxnGLD+cNT6Ry3wMLbAi//5UxEgxfJCG5d2+lrf0eKWdVVkCex0InvXImhgQgninE5zdAQz4B5JgkGtrSxQUhhOLjZwYXNPqtkOneasuXJTRXxvtrA9KbDVHynObqnVQJrOsdkfohs5Ut6mFK8UlmoSfD1rrw1Z4aaw87lsggmmxhmwG2dSO3LdzhoZ16cJLY/DAIsR4LOuNpshhY17N/aUS7rUbMrqmXtqgknMr6Vd7qNPLcOeUQHKDGBXAO32IBGgFHqs0TFzmLUbkxlM1y3MaUtboNVuYZI7Et8UWaLM2sl0BlANGXnK4aWVLYUtBJ43+2PM5hbajQB1r4A9Z+SfDb/WxMV+IvXqYj2UejFOC4zGIzRsqhiH+PDZHazvJXJVMzFqrA04OL5Qww0rgYC9IGxikKQYxjMR4lkTp0JaW19mqjoWji/VJCKioGNxeRGT+Vwxe9RZ0yaZ7l200qYFNgnyBIVNTB9rPhZ6MWuiLHimAnBpv8uVUhRGUpqeWGrCzRMk8VhAuOU3MUxy9YnpoG/qyJ6LZuQLuFwfUeDUQt2z8LELu9gZpggDC0utCKudCEXch+9FGOUuLuwOVbu58do1ZS/f/tHzOLXUwDVtYDwYyurYpjNfdxF50NGeveVMkE/6cNwawnYL91/YxeaAGdUNNBoNnHvgPApFybFum2Gh28Rqm9mzmYC9xW5Tggiee6hIshx7/ZFslOvtDk6sLmB3PMdklmGx5uGOD38Eg3lgqrwEcoMQLb5uuSMMIU1GsGdT+NlUqnYq0ffmHh7YTaVSXWzkWHRmyBifpYhKD1Z9Eed2Jgh8C2vdEMnMxXLbwmjjPLa2+6ofRWENTq2GqLWAerOhus1960MBrKv1Av2dXUVMUhzS6C7g4miO9b0xOvUQj112MRsNEM9y9KcFRlmBdqeF2cyWjTtzuhmzxroUsZJG3UUntNCst9Be6mI66qNG98vZDJvb21g6dkwK3fX1bdTaTaysLGG7FyO3fOz2h7iwtSdshPUu1loVccd4tvlcbqLM67X4jKmubMNvL2KrP8VGf6Q6FwkSN64tYzLYU70qYQ3KjTCZ0cqbPlyMP0yxubWFXn+IeJphRuFWvYmFdhPHug25H9xzflsqPKrKz17cQpxSIVyXSIZZ14PZXNbW7dBBNk8UbTkiYcIPEYQ+powmHNN22jgqcuwk7iS85EgB/DDOZkcf9U+uBV79c89Dnjko5mVeK3MP3Nzkj2XMPuQER7vTiaT7iSwXmeVKoGwm+1oBZ8w/oDKONqOUS6kqa8BEgyeZDEXH5mKEkzo0UUWBo8GsFviIfF/qSLKCaE8ScTDLCBYT6GExx9jpmRxWgn5UIlrY2Rvi7PoOdkdzDFMH/cTC7nCO8xt7uKh8CUeToNTIKgBV+cW5CvO8Pi5seFyqlGl9zMVUvRYgiqioi2VR0OSglDLX0pct8mQcY8Lw94xK2gBp4WMcUx2cYZ5kyFTwNmArVYJaZNgcJI1FKnMyCKSyzMWBSwWBMi/OFPiMSlnWrQ5fZxRrWnQ4to6nnE6Hn1+Aib8EO5mNmxEASqggNKUsKmuVKiyQzihipcIlcFHayrIoNk94Hw0QbbKhCTbYam9ODATAjFrbNjnBBZWEUwGELkEGXhtZOrJJNax9nhNtJdj+GpxLRScfFgIBUnkTzVMesFHCkbHF8yqY80cacFlUnk3HpjhHnCQ3ALMABIJ0Hu1SyUACHJ8LLyoNCdRFAgtkVxEG6IZcGFONzbxTKrJpa2uj3aoJfGPeSYu5BqGHGkE9gkRKU85QpIkmFgFCh1QoXOixzaZxInIEF30Cv8usbOaGSknI+0MbWdp/8DWqEPE+0B5jjtFohO5CRxkvZOpt7fW0kKUVxvLKiuyqle2pYimVyzn64xnOX1jHzs4exmOy1KhI9kWwoJUzGWBU1XEhTFttqWzZ1qUam8cztFJTrDKWxUZtYzJsD4rSpkhlduT76pvy11Vx9rAFoynmEjgs+/fhvL2qeH1IEVEpPrS5Kb9kJ71fPKMCmCQKPhe0xKRlCdlrntpGquEyG5uZziEBWebWjIfob24hS2ayPaE6qz8Zi1FrOaEs0wl40kqEuSVyCJDtOHNWjS0zYQeC+LTXZX5FFAVo1COp8Y1KmP0Yxtrd4php7I4yDqYCzdnTaTXuI2UGSFpgPM0wilNZPDlZpoX+8dVVLHVaytfwShcEESM4KlEtXjowEKSk6pS51TPaEGtsNkpd/l0CUX4z73bGa6Bjg8nOoPqVZAduDJkVxA0hx9fxZIRJPEFW2lpLd6J+wrzr0Fj6lDaHtLHnfVJOsZ4jX0pUQwIylBJz30sHA7Jh01wq5TCsYWd7V2zIehiJuBBynMmBm57zCnzlFQeAN/D+l38Xfvt2o97mBtRWNrkLl7ngHl0UzNjIxa1s6TnIkN1c2kHz/uoeyJWB04oZnzVOyhWaCmgzXnP+0maWOUqeK7v3yr7R9kOkhYW1a65FYfv4H7d/DH/y/o9o001iAE0NcirtmX9Uryt/RmQdqexzuXyT+ejAQRKTZGQAeW7Mef/nnHc4T/FcnQw5icG+L6k+u6KUzny2Z3O0HvvP8Yrv/lbccv2VVgDH+JvffDme845zAn01Fpf5r1L9E9AmW1T5xtW4X7GqHWR0ZuA3N2t8v+xySdkxoxGJPxWIsw8AKx/VgGIkMlnBzXjZT/8bvODUVawg/mNb8Y3vwSvf+Lt4+Qd7aEVPxqte8hx85RWUvQkAfvPv4OfvYF5ZaUtaWRHLltfYc2vNUCr4SN4SOFyShaomK5cm5VwivbrWVZovhAUaJbjycQX2G/Uf5ySpf8v1DOcjxTqU85K8TKwWvuNHfgKveMzDK98sLvwZvvwlf4mPVgDkYYSqzDWUU0Y5vYmwIHvz0ua5VPVWYCTXUOVqWu1UzYsGvDTaYUM+q0AmQ8qiuth8GwvoCtBklnhhn8D3fv/34EU3X8GO8Sk8B/n2nfi5N7wDr71/jIxrusqS+RDorfViCQAbWe7BuqSytTZrj0Oq8gpoLwFlQyY7AID3+1sJBmtNwjY/ZKvLY9NMQQCwcerdX+esfv5z8Ibn3oTWp3CNnxkvyXHhQ+/EL/zprfhw6uc8LAUAACAASURBVOG6p387fuGLl64oAHzr3/41fumPb8fddJwq73Nl+3y4DS9XeD/I3vuyxq7WJRr/K2V3qX73bv6mqwIAv+kNb8Cvnyn76L4i/xAxo8wpPhxvsr+2LbOKzbrb9Lf9mUrPafnvUlWsT5ESmOsuF0981vfhxVchA/jFv84MYHMmP/bDP/iZ0aWPruKfXAsEloXTno1FEcSu3hdnEjoWbc5zXCr3TVfv046OfNQCBy3w77/kCVK5L7VqcqW7uLWHxVYDa4sNKd7SeYoeLYIHZkV4qhOg4TLejM5hxnnNjtq4d2OE44t1nOgEyvNkDN5ouIv5dIrpeCKxyNqxFUxtRxFeFB4w4kuiHLrfWXPYOd0RHdiyfJ3LQazluTjRdiRiSSgO8SMMJ1PE3LO5IYq5jb3hSKpexZUAUhszaziOGSPG3FcX8SRRbaomi+RCpHIey4vqct7bGRPQTeHlCXZHU+MyV7gCe0jAX2w3FZtHlXQYOGh6BQI5C2Xwai3cvz0FIdDjbQ9BzmseI2bOMeucro/7t8eq355eqiOhQIUOhXmCfBarHsQzX1xaBvfmrJNx7zGaTGRDSzJ+POwpr3R7nOKDd69jrnndrMdZ61lshXj0qUXtieg6SOI9lcJ8D4VRXOJyX28I7wXaTQ+tVluCo3Y9kFKSFtxZPhcgx4Oz/ZqtthzrGG04o6p4PMFoNMGUogLb0+upAmfNZ3lxEb7LGmSMVt3HWrcOzOgUmGEatXFxdyq775Y7RTHuqQbCWlq9u4hBHmJu+7juZFeikY3NPSx2G7Jhzkd7iIcjWH4Hx264Fl7YUI03qkf44L0X4LsBTnRryEfbqitFtYbA5o9uDpBaPq5bW8CqnyCd9DCZ5hjGKZygjfZCB3u9bSm2+30D4LH9aP1P4JBxgp1uBysrCwiLqYDwyXiiqD3W7OuNBpLpBFGjiXgykSX56snrcN/d92Bvr4/MpjUwRUUWcj+SU+naQl2KVwqP+ExMJz2tqWgN7TfaGKUuzm720Rv3cGqhg/l0gsWFBfSGI8VUdhYWsLm9hydeu4DFwEZqW9i4cAFnLg2R2YGEYqzLra4u4fjKAkZJivXBXLUW1lwH4zFa9br6Qa0eYn13KMX9UjPEaq3A3t4Ql7a2lBvdbtekyN3YHmE4o0cr61WOsrNZgJLDJe9DECg60McU8WBoYpdcR4ru3b1dOQLSYns2Y9zbFO2lY1L+9pmlq1gtFwVFXjLYpOtnJmdQ3stmFBpREHL4FNPAxcUxFbq+aZtmTTUckjuYHe45QM0rEPoEa42IYjgYYnswUo5zntEt1JBErjm2gJbLOqWD83tTkTx4r+jGSdykN5hIcMW6OOvmVP1PprGwEGYJU+kbM9YzIS7B2quNILAkbBjR2jsh9nJkAX003x61wCdsgV/82echTSxkKYEO+qhPkBa0ZGb2LC1FTeZklk9Vi5FikQVwgQ2cNucIA6OO4jeBGKrCWLALLBv1kIMTwRKCgFTrEZCzEFBh67DQzgzfSilsVLICTKnOVECoseM01rDGUpqsNdePAMtFbzDGhUs72O5PEGceMrsBO1rAAxd38ME778MwTmS5ynPicTjhyRaP2Qdlli4HY14cA+AFXoLX4SgX2GXcbcrsAOa1+rpuqvmoOk2mBJNYzPNReBHiBBgMU0zjTOCkMmG5SGNeKUFJEfZYnDLqVJORTFWssXkWEOlw4CRnjpt8AzAQpOD5U7nL85PlszI5jeWB7DxpFRsyD9VXSXBGYDo2yhvZT7O4INtlKkfnCG1ah9EamiUvkymqSSUlQM88VSrFjLpQ+b4U+lF/K2tYS8ASwSD+jH1FBV+Bdsw5JkhfWjyWil5DBDCKbWZA8DwFkJEpVA+lXqMikQM/FyacrAhsmZy/AxvgwPGQzZhpOUPIjBKyGwmIu5ayLJiH6wQ2okYgYCEejjGfzhD5Abr1Gh5z7SmstiIsNXy0aWfDBRvVllQbM5OSQA2tn2czzCaxVHxavZHMUBZgDKptVMYEfmXjrftp2plvEfyl6zV2rayeERgrww5NcZv3l6AO+9I8FcGCn8u2ZH4swb69wUiZJMxcbTSbqNdrKsTF8dgo/aiKc0Pcf+YC7j9zDsNRjIVOB5ZYmYGskQW8EFBSnzK2tFWhSX2Oz0R5bcZ+0uQFVl6yh5UKD1WkM2yrEgU+BPBW6qfqvl8ODD9UkfahBio+B8b+3Tw/lfWOFFEkhzgkHjgae/hsVKBzGLhyEuAiwisyrJ85g+2NTW2IMhIaaE2v+0Ore8JlJtdXz0QJVmijJcKJsZn3QwcBredrkZTEbGPf80sg1BToCB7ymslkTEhwYB+hUr5gh/Ewz2l3bok4wsVPmlsmd3k8kr29csZrkfpr5Pnqg0axbcY/gr68iRzDzNNrbNOFQvL+WQQRDcGEeeRSByvOluArbW1yZWzMSGxhFvecpAZa6Jt2JPnCCUK4jidQVzbyDq2QTa5zpUTVZ2tcJpGCyuxAjhEcH/k+frH9aPmvcU/gKe+jLytoLhAno7HuB/u0VMCuj0d/x6twy9ffaJ63K/VVbODvf+Z78NsfIpSoKQAWGYvsWyINlIp1grccB6g8kP8c1bR8FPh8816aMawax6osWqkQdSzz7Fica5TtSbIKaa2cw3JZ4/hhBC+sKZudNjeZV8N96zv4wN334uz2EH1u0O0aaQxifNJyv9ltwal5ysuly4TyLLn9zbn4Ze5RhkKMcFcBo0XGc+C5pqC/tBS2JBHRYpmIsZwhHCw88evxsu/4Jjzz2itdZIvxP97wCnznn20IrOP4lpb6CgMAkx2aifVMZwb17xKQ0fAqMF3yUhS0UhfDgJZUBMep6jPj0/44pXnQAM0ahfkc2jVce9OT8IJ/+V14/o1X1irzSnXLK3qc+Cxe+8Y34kV/c175drXTX4Pf+/+eecUtoCsFcMUL0thcrs8qxxGpMTUcGkKFSfc199W4Q5TOEiW4oWGlJH9pnXIIxBEVRzkJBkTmva8AYI/OEJrXSsKSiE1mrrju6/8t3nvL6hVt4v/VwTbe90Z8w69/CJdE5jtk91o6KyhaQSrcEpkqQW2Ts15eoya6g9zefVJgCXgfVhVznS3wV32+BEy5FuF6owSBeSytJ0sLXWABX/OMW/DSr7oBD6cIeOfvfhu3vP5ObIvMYqYR5XnLJYLXe2Btresp1cD7lrnlGkCq3n03jENK60P5v6ZJTOaxiAPlWGHGDQP+SjVeplGIcGDc5Q3QWVkTc53bWMbnPvlL8O+e9Tk4fqWHyf9Vh3rYf59j8+6/wc/893fjvQO2bR1Pv+Vf4uVPvcIW0O/5K7zqjz6kDGAp30vyoblr+4jo/lxrlqelor4a98u2uXx9WjVZSRfWPwkA/8FVUAB/MgD4oQBpc2kHhKSHXFuX40Cl/jVuSebroA0cPOlqKIA3PgACwLeVAPCLfuRIAfywP4JHH7jfAk3bwnHXRkcxUVf3KykK7GYFdrIcw8OkpKv7sUdHv8otwH7jMj7DMrnPB3T2q/zBn8Lhf+wLHy2L124jwPXHukgzuhmOpFZd7rZUm9kYp7j/0kA/a4a0f3WUzUpwuF0LEdHpzGMdgs6ItnJIz1+8JOVtPJ0JKFlbbmONObewkBQe+tME4xmFGrQ7zlFzqR71ZVHcGzHyjq5mQDvI4WcW9vZ2ZY3c6i7B9nyd43hG9a+F6X48mCwNteZfWWojsAoMBwM0W00k46nugesbF0eKSTyXtRrAqzdBE7TzFzcE9MxSAqYUc7AGafx+WrVQWa6sN4+GU7mqdTt1qZNdr467L/QwSBIc69ZRxGOJOHjtGWvQkY+tvb7iAts1Hj/HaDRVRB9PoKrXrS60ZRFteRG2R4mAYoKOFAAQSGTduj+e4AO3P4DhlOpjs27lXqcR+rh2rYPlTl21YQJ/BAw5dSsKjI5iOYVNdCNkym4mQJqWvS7m6C624LHOUgDxJEaj3RSQS4CYhPVGdxG9USLlJkUKIr3KtYw1K6pWGRlW6LpPLjcQj4dyZlzsdNBZbCDOAtx7YQvTwsIqs2k7keovXIO3Om3Vs3b6BCddLDZDuJar2uN9ZzbgZgmG/R6mVoDVY4t47PUnTTxarYPz2xMyyXHu0gZs1ljplEgFs+thkBAM9tAIXVh0VUxjU2eiIMf1kMxn2BuM5ZLoUN0chuoftLPOZqwf0/nTxtpiDXWnwKjfl4qattmz+RSNdluuYr2dvnJ2F4+tor1yAmcv7sqGmFnFtEejuEH1nLAu8QQtypnHHNgWWrUAdWZgWznuvdDDA1tjOQwyenC53VZ9bHswloii7ttY7dC+mHbjMzz5dAujrXU4YRMfObeHnSnr4jnyaYzrTixhrUHXsym25wE2xymOdZnv7GCHKvPJHM1mHdlsigs7fSw2QoGZrNVdv9pAPXSR8LnrTyUU4XE79QDXLTdgz8aYxlPYQYjd4QS7kwyOF0hI5RaFMn1nw13hBVQuD8a0+fYwHe6gXmuisbSKreEM0xnxHlNPdJEitFNhFqxRBo0mPnpxF5O0wLFWKBGDhRSNsIkLw8Q4fLEsXgqdaNMcZybz9/hiU/2yNzTW6XY6QDIcIp57em/KtaXrY4HX03Wxt7sJp7GMBzYH6DZCrHZr2OhNcLGXYErAlwI9h9GNruzBOe6JVKG6JusLdCxgjdyTkIR5zElMFwDapR8BwJ/CNHT0ks/WFnjRjz4TWepintpSLubWFJY9l6++BSrqqOoq4HoEFwjuAUmciKHjYI56BFx37YoYTZGURo4GTQ6+TpZIoUdQk4wdA4+RISVtWKl8INgrsatRG1JtWf5e+bGleoSABsE0qpe4eODBCNzESaasha29GBe3htgb59gdZ/jY+S3s0UIkswRk0PaUXwQ3aEltcggtsYCqPFFaNhPMZI4t8wsoZKb1NWWktIgmwMSSPgFOZVkyvzN3YTNT0/YxmWZiOKWzAhYvhoy5UkFrqhxGCcMFAgdIFjqVD0rAiOfCfM4SgJiMaZFqgE/ZfqmAaAoBtP9U6UxtYMDjgupqet4rR9kw3OYzKnJ4vcZ+RCri0lqRWZbG5tfYJ6tgy0l4n5FvrDiMMJQgqRnszb9tsXIEKDBfmKbAynGkH7+LOaUUtEN2XWWbSqnsOFo0ELSUAtGxMZ3EWkTy4CxRpgkBV7YZP8MAS+wPc4IptCtpNYy1MxWccYyaz8wNTuKhyVBoRmg2I3S6DbQ7dXjI0N/ZwmAwUng9J4cn3XyzJh4ri5HGQ+WgahLh7WJRsFT1aXLLuFCzlWdsVEXGrlnguz2Xepj9ifnIxo6HttmQspfv5b3l5MpF/VQqUgJlBlyS9TetYuepFqCO7FkdTGkdnVNV76KgklvAsskc5QRXWdISQOdx1D+8EBc2dvDeD3wQg1EitbVLO5LARz0KdX8FNnMBTnW9gD7XFEZLcNVwIMzWSAqcEiXWUrPsd4f/5O8fBPwemmgPF7hU8Dp0jMsVHDzGYVB5v9h7yAdQLMuywM9TMTbVPEeeq1ECSxHvubIuISPRoZLMseAHDsLQReS5mMcTnD9zBj3mHXMc0XMhxNsQGaRQ54LCfHO8o1UwXQLqNZIULIQ1AsA8ZlhaaJPUwnwdW881LX0q5Tdt8TNlsPIZ5D3k8+HLfijLHTFcmWlCGxYu4DnmxjEXvzOEroPFVhPdWh0k/KlgTSXcoXtBggSfDz2/uoFG3c1z4PmTvMHnlItKAoTMWOHmi8eLJyOx8zg+sx2pgOfCl8ciAE7GB/uR75k5gH+nypTPv+5nSRIQ+UHW6wZ/NsJ/AwYbNTafIzPeajzhuMTh2+Z4QJtkY/vJzQrVzo2ojhue9WJ82ZecvrIFn2ILH3rlD+Btd3JzyZx3sgPpxsDniG4DpQ2lgGFTOg4UO0CCh2EaS55cOpLqNRZJSiaTmnMK5zEqbflsD8fMSGVYABVOmRTA3PwZ0oytTTQBW3Y/jjJcwMeFh/O7E3zkzAbuPruFhACw5YpdzXE2bEQiArlBTWOCSAoE5R0bGcdingdVymWmODdWzLzR80xikVS0JaFGqvwC7Sd/A17+3c/Gs05f6fJajHf/xsvxze+4oHlCThOeUeap7bjWYEZ9DrliSEc+z5Tvzqx2quGVCy2XCsrqHdhBAIuqYNdBSscLjqmav4xan31MSuMyC5VzDwlDnn8tfvCFL8C/e0LtM3aZV4zuw6tf9yb81Ps2Ma7shW/4WvzxT3wDvugKYt9UAP+n33orfv6O6f7zydvzIHKPAFmzbjAOHZWQk/1VSZalG4mx99ccUf3J/lxGCZQmySYTt1S4as6hAricrxhOISvwMi6gckrgCbQ/9zvxvuc/CQsP110v+vjL33sTXvin96NfKZ7LuUVlx5K0UGV8VnOjIXOUaj+RAsvXVoCn0EhTuNwHgOS8UFpfV9yrCgDm2oWEFY7LFeCpsagcwgqgft3T8d9e+LX4fLMsfhi+MrzvDT+Df/Vekq8M2CoSShmdwRMQialaL5TrLT3Z7A8HGJheo8z5Q+pg07amH1XtZ6ZEA6pTZX24/Tmfyla8XLdUALBx1zAd1oxV+wsYrDz+6/CL/+LzcMXj0h+G1v/UPiLDhdv/Gv/5d9+D28ZVWwb4km/+Xrzk87sH6tRP7WCf5FVj3EoA+A8/hHvKsVr3qRwHDgO9lyuAq7Vi9WdFxtr/sEOW6wekRAMA//7VAoAfOFD8Hr7ow+veap37oN+r+HxAWKmuv9wG77fHwZr4sMu1jSfd8v14yRXOAJ5vfAA/9et/LQCY//34EQD8aff2owN8ei2w5NhSAisq6ip/MaFmQKVWXmCPxOwH+9Ff5U8/OvyVbAH2ltCyZCfeZlarZeE8LUX/EYHAP/9NX4pknsuxrekD9YAOWjl2BmPt+7gHZcQXa4yebaPH3EsHaASsV+XYGU4ROg5uXKohpYWyX8eHLwykvKWaj2segn2rLRKAXamJSSBmDYjALWsWcUpRiYvAcRBP5/u2qidbdMuzkRQUxbjEdgWqGODTEBm5v6KwYEqwpSR6cq0mleJ8hl5/oD10GDJKL5cYiNFow3GsSDMCj5YXoj+aYprQOpZrr7mUr6xz0nFybxAjSY1ARvm5IdtoLsvfYZKhFjqIU5J/Lawu1PHA+k553XXUPRsxQWq6/3kZppMRkszBzmiOhOdbEJS1ZXW8VHflIrczKaQmXWvRFczGznCmGk63xXzUAe66dx0Xt3dV36vWIbUowMnVBeW+Ctx2XKx06oikCE21dlcGKt3/GJVIK1zfQYPOkoGD/s6mXP78qC4A1LEyHSeq1aXkLFxfcWHD4UQ1H4LIVCZLvOK7SC1mwCaqI4Sse3kWlrt1KcB3JzkubPewstiVLTXr81RwUiBA9TFVnq16KCtd1vEXAuZDe7jn3C5uu39DJAOKbsaFj5PLER69HGIy7GMWLeNcL8F1a23VGShooMKUICfvHcHDhW4kGzrWREOP7nOsvfha61/a2ZWS+YbjCzhWy7G3uysxgBO2sTUtsDFMZM18armFlW4N7bDAeHsTvd0eUOuACISVDBDkc7RXT2DqhLh/fVeEClalWZdhXvCCN8PO5rbqqc1uF7Fdx4WtodkrkJyexGjXQ+zsxejFKTrNAO1GpIit8zsD7PQnAmSX2hEakSfl8e7OLpY6PqzdDT0PwcISzu2luLATS4x13WoXx8I5Jr0dBN0VDOYUokRSwa/3JhL1LLYC9IcxVlbXcE3bwfpejI09Cn4yrHQaEijde57nTdtwiMiw1nKlfpdbaQ6Brv2ppXrbznCgvNy676LhA6cW2hhPB9geAWc393DjsQYaUUPg7/0buxJ2EPtg32XOM8ef8ZAW1BmiZhPTDNjsTdCfUJyUCg+5+cQxWNkU53dpIx+prsX9a5ymmEyYbWyjQeFK6Gu84r9pQz+Px4p9I9FjkFroT2aqPZ4+1kFvaxP1wMPEjoSBsL5O0J2mAJ6dy2nWtSngM4A167YkU3CooEsnBYH9Ea3mTYzUQiMS2WR3MD4CgK/khHp0rM+8Fnjtq35oX9W0D9xQATmfo7e3A98GbnriF+D0Y78QYWtBRVbHdgVWyTpYxRJTmPrwXXfj93/zNfi8Jz8ZfjPAB//2nWh1m9je2ZYSz6Nazvf1kIf1OoLuGu66bwd//Pt/jp2tbQ1qDlI0667UtUy6WFppobvWhBM6xgq4YCHLWG0SWGSeBNWdtEog4EVgrLN4DCunbkZz6RoEtZbAGRadBYzKRpUgzUHaCwuNfI1KapaFYTpDf5Igzlx8zO7idvsUztirGCNUcZ2YTmXAV+KjRs4gtIxKPVNMFxhbFpMOsslMIerjtzIlM/EwPVGHqV5Z/mK/kMXflTbL5T0w4aQf/5ZP3msr3c3Bq/avqTpWWY80eyFznoez2Q72SFUhpMzyKg9ZEOWR+sSon00lc99I2KRA2kAQ5njqcoHP6wJLnoVJmuFY6KDtApsTYJDN8cRFD4t+ruId7X3rRAnyAkkObExz/OV2jjedsXBuaEC3iqV3+MwPQveqE6wK0WW1r7oHlzW9wDa+xc7x2HaG7zoNfEHbQdsrFUsEgGwgVF4obSkpFObfDYDP22kMiqkrNEDbZA4MZyw2WgiNLFEqN2asTFKq5HmNBO2YhcnfEegw9ofzzMZWVuCBuMCt/QJ/27ewMSdr8nA/OHQRD7l/Lq9ZCN5lAWz7oJhR4lUBe2SULvkFntgs8KSmhZvqFlZDC3WK9MRKMIUqRpMSAKOSkpN9pegsnw6pwgRWUdGcAxdi4EO9DOtJIdvtY2GBxzRdLAdkgBkQgQxJLnDZzuyJkxRiahqz0EpFRp5orvyW3QS4lLBvFFifWdiYWdjOgP48x2DOzYGNrHQAqMCIfYrwvqr5UJVY/bYsMlePjKn0GemQkX2VHdxC8bWfeXPG0RUdtcBRCxy1wFELHLXAUQsctcBRC3zmtsANj+V+4xgSewFucxWOfw3WVk5joXECVm0VkbuKPAtFck1mA6xvXMLGPb8Ga/APiDqLWDv9pVh+zHNhFzW5opBLJ9CbjjiEDkoQXC1Yki60s63IHeWSmonvin0pVfvlJrx8G4kaBuwwSn8yGkmQrpgxjBY45MZQxvJUttx09jHuCOZ1Zhv0YJ2g9pI6P+M+cZh4cPlrH9QbFPti9swiJ11OZKkyoh+iC1V4p4l8Ium1jFEoCVH7ZLqyjYyXekmWKtvz8GF1znIbM8BH1cb8OfeWhwlGl7s1HUrkKXPtuQet3HC4PWRdxVD82f4i4h1qQ7oiHbv4VsA2EU2i35DQ7Dn44L0f0P5tub2IEwuruNTbxd/dcweyJMWp42t4wrU3YrXZxWZvB5bn4M7Ni5jMUgx6e5imsZzCFhcXsbWzrZpQPB7j2tPXIk4TbG5tCgiYzebodpdJ48RoOFC8C20oFbPFjVvprma5dHDyRJ7PqHbQFdFhzEU8m6IVdTCKN/D7r/gx/MSrfgUP9Cy48xDtbgsfve8jcBh1VTA6LUWWZlhbPYbNzQ34XobF5TZOtH3cfdcWRrLepItcLnBsjhlSq4ta+Bgk87vgz7fx1JsfjV6yh914B6e7J/F1X/V0vPp1f4rt8VjOQDYbUjRJowhkXI0iuIopXL9AK3Tw5EfdiHff+hFkFompFGZEmNsd2NkEHnZg+7x0klHrOsd252bM5zZ2+3tI8xSPetyXw4/WMJ2FCIIaPC/adwhTNJMYvA8mAFZ1Iok3SvKf3LXKWpYh+OynO+yT600EyIFQRHEMioQgS9lsq6s+RUXc4c/dz9TYL+kYtwjdv3I/rnJGabxSldXMeEL7UAPmidDMb7lbGQoiQcCHesY/jnxkzuiTas6qZ656Lm99+/d+5k4eR1d21AJHLXDUAo9gCxwpgB/Bxj/66H/8LfBrv/jC/QWdNmNSlGbo9fq4dP4cGqGHGx/7BNzwhC/CyumbpFg6AIDLxU75R5qleNc7/xxv/PlX44U/+n24uLOB8+fuw8aZe+AHkZhlZFj5QSAFXa1Rh904hg99eB1/89fvwcUz5+EUDJ/nIgzwqX7zADfysXSyBTs02RX0odeynbmvYjt5CINQNhyNgFmgITpLx7G0diNaCyfh15tSenFxKavnKiC8ut4yN1AqOgsYpalYLwSkCbhtWHXcaZ/C3fYJ7KHGxMtSkcEFI49Ji8IK3DT5uftrwbIL7APA1b+rF5QWdJVlXYkYm1dV9ojC6MrVa9WljEzhMCX8E3sdVCqG6r2H97YVVnjoZw/a+h5WWRhfvAdb6Oj95UHKz9lXTVRL4fLijaO3AeqMrWF5LMlACgRRgU4AdJgPTcWbleLJTQerkYV8lsuOey20cE2N0tsci7RKFsMOmOYFzsc5/mIzwx9ctHB25JZgc7kpraDr0orxQQh8pbj5pI8riwzG1rrp5bjlZI7nnHJwKiADCmJrphIIGtuYgC4XUmaa3iCBsLIKzX1TDiCVOhKolKr4grbABcYEf3MDAPMADdpb6/UsmhA8zrETAw+Mc5ydWjgTFzg3A+6KCwznrtmIa+Y7ACINc+GyC6xu9GFQvhRCHnTgQ2qkUprQdHLcVCvwlBbw2IaN0zULHZ96SgPKingqz2TTBgSxTYZ3tbkzHUObLOVEApMM2EsL9DOWBixEquEUqNG6yTVMPRYueASfgDKBclonpyxeGDA9yS3MSmIHLZf3psDZKXAuYfsUOD+z0SfoW7Z/tVc7lNj24AaqChiH2udBL6h+X6nzjQN62c6m3Y4A4H/8c+DRGR61wFELHLXAUQsctcBRCxy1wFELHLTA05/9Agz2LuD44nHZ8HkLT0BhdeFmVBAtIqNzF+OCMMduv4fhbh+z7f+J7fvfjHZrhoXlx+OGJ/0M0sCBK/S3dDiQnb9xp6rAlZyAWwkilrtbLae5b8rB+A2zf5ftZkU+L8En2+JxzLsEkW77dgAAIABJREFU+JQOQSSKEzit9t8PXr+bpbrcwLQZM0Dw5SAt3yNDoBJBuhwA5r7kE2++yzz7EgTe//xy71A5G1SE6n3gu8yY5HFFTncceL5x+aF7AbcactvhjjOj01fluvGJAWC6pxnQitFPB+3OvRIzcOV6VJK7D9wYKjeoA0DNlCbM5nE/doA7WgJlAtt4Xw+Ox9fxfNfWfweWS9Cfx/LVb/zQw20EgC0bS80FnFxcxcXdbbz/3g/L3vPU8eN43OkbsNRoY2fQw3SW4J7tDRQ+I2YKnLl4rxyaktkMk8kEnu3h1PETijnZ3N3RvWU9y/dDuG6IWToVOKt9ZMjIGhv1ehPzWQJkYznQwPEwYubijPmjVAVGimZqNTuYJiniZICvfsoN2Oudwe33DVFYNe1jqXQcxdxdBsiLVIKE8XgE1w7QXY2QTvbwxY/6HPzJbXdLEdeotzAZTwUAtxYfhfHueQzHVHzV0awluO74ccAdI3Jn+LKnfyl+7U1/gYRqOkamSAVlagLaS/Ma5QxHc50UfghEXoam78CLGtjec83PozkWV/4ZMLWxcfH9cIIc04kLx1uA600QRIuo104iyWYYxVN0Vm5C1DyJIFyD5zHjkVmRxvaWbZfTwufyskLVt43Pi4k6gy3ihJ7QEgCuChJyKOKxOD4YFkIZqWTy4fk7As3VOCGQtvzMfWC2fGj33RIOVakEVFP8UTrjVOURAstylynLJXrO6Q5VjjF0A9QZV/Ec1WeWf1bllOq5qZrBXPXBv8yDUtXIHkws+fu3/euj6eaoBY5a4KgFjlrgKrTAEQB8FRr16JCfOS3w2l/8IYE1lZUFNyCjyRjr5y9g1NtD5Ds4ec01uOlJT8PJxzxFPvqu48vKlvw+Y/FnNma5lSOOY/zsf3wxnnj9Cm548uNx9wNn8f4/f5syfYOopkB72jpEtVAh6FFzGW79GG778Bn8xR//FUbbm/AdBp4DUaOGbivExvYA7aUW2it1eA1H1rlk/DEbgaAtF6Uevd99WoT4qNEGNgjQ7qxg+dj1aC1dA6/RQhQ1lDVLdurhRVtl/2kAYAujWaqMDDFAtdgG+kWEj9qruMM+ifP2Ama0bzXbzX1aoQGBD9MMD/pJhdd+XALJvsrwIeSZ+4vGElT6ZK/9ZF3yEwGch39+mPF82GrpE1kgfbJzuXwHXe2+D/n4Ve2hDYFW4bTyNHa2REn5o4af4bF1WvjkWAtstHwLF+MMj6bqtOHg2hpzQ01WHA1dt+cF3reX4e3nCty15xr7Q7F7q51q5d/6f/L8ctOaw7NyPLmb43nX2/jcrrEe5f6fdhyyarYMAMwEz8qmuOxWxoq1zG2WrTb7MP+0mVdpNvTT3JKtR1oYxS/BXKlpM1phm78nRY57hxb+civF2cTBaF5gUhSY0rIksZDKX/GyXcpDGfhVCt9SKb2/q9KGZX+HdUBEUHMWaHsFHlfL8NSOhc9pOjgW8Bk0gDb7v24hcxuY72KiO/cFxMZYznyZ5GnzfLEAQRA9LmspzOvhF91LaXud0DVW7WtAdNp1Uz1NSxGOFYO0wA4zuFMD0rOoQWD8/sRSrtN2CvSYuavn1RybRR8JlqsdoTrjAaH6QUpgE7l9APAefkYqpX4FAB9qv+Lr/k/62tF7jlrgqAWOWuCoBY5a4KgFjlrgqAWOWuCRaYFvff7bMB7t4qN3/hGuOdbE0vLnYOKeQFacges2EVpN2HYHWUpitIWNM7fDdYa489Y3I519DMdONPC5X/hmjAjY5bnW8gSrDOBqbD0n8cSo78o8xsCPZOVnWcbmXe5dSmoxgI0hs5oNwr5SVZ5Kh764l7QKE3VTknAPfmvKggeuXELSpKDkXvIhFb3l3r5SAAt0OwSiStUsoPrBAA/3nxXwpVz38tf7oPdlr7/83VXUClXArmvqHRL6CnTOkJfgL2OVDvY1h0E2trfZVElxLfeikqir/ZrZKwn4Un7ng4nC/LfiiA7VAXgfzFaISm6T0WnuBffXBgTeVxeX1u7cD65eeAtst3y97ctFjpvF28/cViqAl3BiYQUXdrbwD/ffLQXwybVjePy1N+J4ZxGj2RRpOsXf3H0HctfD9u42doY7ipfidXH79ajrHo2d7W2MphNMmD+o/WWGTnuhPL85kmQMzwlkCUoxAGtC/z97bwIlWXrddf7eGvFij9wzK2uv6r1b3XLLktpoA9vyAhgzBs/AYJsBm4OPOYAHhhngMDBjGBiYmTNmYEYeG+9YxpJlcySBLdmSJbUt9S6p91q6uiorq7Jyz8hY3zbn3u+9yMjsakvy2EaNXvSpziVevOW+73v53fu///9fWOCeE9EUSVrb4VZnn9EwVOa1yGtKzUiOI8p4Fa9Myh7f/pZlPnd5h2vXdzT/X1pYoNsfsLnVxfFSkmhkxm3iUW2mLDZTnEGFy52QbmdAEFT03Gr1gN6gh1VaYti5QdMZUqpWmT3Rpu34zDdmefyFZ9nqOAxHqUpxxkk0VrHTuAsXWPJeBUdjPBdKMuXSkBNLS2xsl+iNRgyjXVK7SbPUwIrXGMUD7HQGx5tmFN1Qi5l6/RR7g4jjJ+9lYzdlduE8tgDErq81FQMAC8NeR9MY28zTZ9OJYWwbtDaSscu1CDDxknNVZnv+Qcsw8BUAzua32HsYcT2TgItyn+nzMDWOo3M1T8tzgDg/z/G5iX2IWJ3J2E8SXEe05MwrZ/SqvUjWsGGOdQBcfzlPYTPf8iZ4Aa5fC5Ln+ykA4C8nosU2RQSKCBQR+MojUADAX3nMik98DUXgJ//V3zyQJBZwaTTi+s0bbK2tY8tCyUqYm5nmzF33cfqBR2jOn8B1A1zfNwumbLGTa/vKkvDipRd5/vHfIhx0aS6d5rnHP82lLz6mDEHx1nXLJcqBT1CtUqs1mVo4gds6zueefJHHf+tR+tubqvNeadaYbVXU1F18MuutEounprBKMZHo5KoPrvhW2uphWRYT8FJJAWDRhpfOzVp9iqnZ47QXTyvY3Gw0ddE6HEa6ODUNx9l1KCNTgKWYbr+vTEvja2lAqkHqcs1q87RznMvWPD2rbFKfrAtTlY4n2ZTjteMB6HU0wcsXy4cAt8nx94fge3Pb4f6lWLHZIv91jcHyC51c8+e/y9bDY4xxnLmaZktZncumAow2pNE3SXighTJ+n+gkeHbKm2oWb23bLAUCEEOYpqwNU57cTfjNmzYrHUlLM92gHD8fszMns5AJsPP2gcgW8wLUxpyqpHzXMfjGOYuWyE3FFv3IdEdXPJF/tijZKIPVJB0GCJZihOk4NUC3JDgi3iQWfAKQym2WsScgr/iDSI+DsoNjVN66J35EMYSW8X24sAf/YT3imX2HvnhQODEN2+ZKX/wYbgcAa0qSpzr5yWWobc4WnmiFHcdicsSq9hi+nXC8kvLmhsXdNZv5EkhzugCpnpVSc1JqnkVV5LAz+edcFdnsNpsPMu8yCejMqs8A6VrfMYUI8XiU6WXAcOOFKh6rO8OUHXkGpLbG63o/5eYAtiOLgWUY1NeGsB4KuGwpoC5get6Akcu/aUTUCyRbKuQAcHb9mpBOzmutcZi2Ya13ZM8P4yeSRTg7d/kp/rbbNHZ8Df19KS61iEARgSICRQSKCBQRKCJQROCNFYETD72XtH8L36rg1zqUPZva2b9MtXSeqHwMP+3jxAKiJYT4YI1ILJv1Wzd4/jf+EXOtK7zlkX/JqHZe37MS8QAMNV+KhntUqg021zbwqhUcsYeS9b5fo9/ZwhPWsCMatZFpnMVVCWnJqkJlkWZYsIJBuVyvkXyVZl213RErHs2/JnO+g5wmg5EzOSYBgA2TeBL4MYlcpvYlZyJyx5KYZQ2vOZv2kJx1ZkkjHx3DP3Iekt4KSKr7lHwvB09Ng6nJKXKLGblGA7QJkCUAsICQCpBpzcHILOfVBWNEZFSo0lgNdrKMzzida8N+xrAelylEVUpAb7kvwnjM1IT1GI6RvpVjZ8ms8VmXIyiYnWq8NJfKM8tMtUwA4NwqR3YpwP/cyi/g+gbEtyzxJHWIrZjnr35BGaJzzRmWpud59dZ1nn7lJaww4fjCEg+euYNmqUwvHLA37PCZl59lt9/XxoFU4oGleeLxhUWiZMj2dk99VbtDEVp2cH2XZrXBKBUJ5wqVis9+Z4DtlMF28UTeub9Hf9ChGtTUXz4Jh1hewl5P7rWNJ80IAhjHAypujdga8JN/78/w9//fD7O+LV3INlESEkaJsnTjOCRJIuZmW2yud6m2It59xzE++fQK3aGNWyqzdGxObdZkvIXDkHKtjNOPOHPHWS5d+zwPLs9y/vyb+eBv/Ra9fbFlG5FGDSqNEsNeV8Fw0csS5rzIQWsGakmThWGD+yUxYBLGeMLxU/dw6fIGYdqn3p6jUZ1hb+0q0GN27gSudZLdvZf0umynRmP6LiKrQXvuBHHSxHIaSrjANixjaWbX5gSVcZcxms8vU0OQ+y9TVWoaplRkgGOtiGSJss4FtcaSJgSpiZjxakDgw6QHM5rNQMuVwMZjOOvpztr9ddzlTRf52DV5vgF/c5axfDVN+qYAk6ftkcbRSNXrdMlqnEfB5oOeiAwgPvpoz4HjfB7mnu8T2z35K3/pjfUHoTjbIgJFBIoIvEEiUADAb5AbVZzmf5oI/PS//uHx2j6KY9Y211m5fl3ld1yRHrISquUyx06c5O43P8LcqXsI6jP4nph1m0WZLn9kkSRJl2XT73dZufYK/+5nfpq4F/Hub34HT3z619hbvaJeK3v9gfqClsslNbmfXTrOzMlzUJ7jmWcv87nf/E02b63TaDWYbld56fJ1bLekyU9zOmB6IcArQTgSENcsSm3PxvN8Sl5JpXcqgU81CCj55hjt2RPMLJyj2pxhanqG0VA8XiARz94M90oi4//RE0Pz4VBZiSpfky1iU/Vgtblh13jGPs7z9hIdKyCVc9BkKOtKzNiCk4mR+qLmSWG2WD4KDRn2cDYOxtnt/08AKZOzuS3wPOE/9HpE39/3UZmv2l9vx2OQNu+iNO6u97UT9YJ9rhuxMfSoWSnnAliupdRl/Y7FXgIv7CZc3rMJY7knOUKXHWwCFzWD/qiEdt79bAZEXhyQhN91Uqp+xH3NlD8553JfXcBOi87IsE9lPC9XoOmA70BJEgtNIgwALPuQpF3Yq5pvCPArAGcmFS1XqwCnAL+SwOjcki7VlEFs0UlS+qFFN4H9Ucr6MOVCL+UTmynPDSQZkyQ4pTdyiDIlpUwH+rA62WsA+dzgeSKBO3Rvjo4cw9IueQltD84HNmfLIsksIm1QtxJO1xxmSzDtp9SkaJHZY6vXdgb/ShopCZ/2g2cd6Sa/Mz9rn6/ESjqIM/avgMAi89yLUm4NYTeUBg2bTgwXewmdxKIT28r4FSnp/dhWCfcx8J2NvcnOfyO9lt1pU5U58EJWXzAjMa6vrOM595AWILjsGRa63K9QZaag7aVULYftJGbrvQLxF68iAkUEiggUESgiUESgiEARgSICb4wIfOv3f5ytsMvGzRu03H0Wa2V2Vz5E9f6/SHlznXX1CoXEq1FtLlCrzWET4HoBq5ef4YXH/jrvfscPEy3+UZzEZtjrKHjklcrEg3VwK3Q2dglaU8RWSMPx6HlN4v01wkh8VIWl52hDaNmvUi5VNXBR5nerKbPmVlmeokCSrOkTIxltGTWiDLcyuUBm+XRwB0yOKWCm7EdyrsP+nkY2WfN81TJTFHqsIpZ7hcp+D7IlW8EmxY+ynGtSGCsHpoSBalLRfCPTTJxDSqqYpGCbySflq2tLPCzsHITOtjawsuRY5quqnGW1CYWFteHW5DfC0lV53thci/EGNrLCJtc5kIPOFeKU+ZvVEwzAm9V9st/liLwefSLPjAWGtWPmV34BR+x8EsmDXSzXJrRiXrz2rF6/AMCLM/NcvXWdZ165AKOQY4tL3H/2HIFts7m/zSvXr/HK3jq9wYhqrUa/39Oaje94zDam6CcjlWve3dtXRa5U8vZKQMufRvzEZps+Ozs7VKstktSh0+0zPd1mr7PJ5tZN+iOpASUkwwFvfvgeXnjhEmEMju8xGA7xPQEsy1jWiHfe5bKyGvLKtsOQHp5TRmpIozjBdiyCwGG/06darlGfjfgTDzzAf3jqKtev31KGr+1ENGo1dne6Os5LQYt0f4PpY4vMVwY8dN9D/MqnnmJrc4PUkppXQBhugTWlylrhcN/UDDIQVioHAl6LIp7Ar6WSyDXLeIhoNNrsdz0ikVK2G9Qbp0l6K/S7qyyfPEnVfxMb6y8Q2x2GI5f2/L0MrQZ+bZZKsIhl13E8Gfu5bLIZh5IgHxKMy5reZQxIPSCr4rzmYWfYw0IwMfLP2nCQVROFVZ6/DpjyppneNGKYJgkFhTNfbZljmZCcNiYkGds4H7MKVUsiP1HOyMeykYs3/uLyUvA4l0SXeTKeFOasxrsYA7y3eZYfKajleLYy4yfee/JX/ps3xh+C4iyLCBQRKCLwBotAAQC/wW5Ycbp/uBH4mf/7b+mCSTpRd7odXrp4gWF/gGPbRrLWksW1y+zsLGfO3cPJux9i9sSdlP2a8eXMF/q6aFOUk0G/r1TORz/zGT76i7/Id33nNxG7NpefeYxRf4/Vm2v0e/t4novnl2gvLlGZnqZRn8KtznDh0g1+/cO/jptENJsBz734KqJ7U/YD9W+ZmgmoTbnayTka9IzEkSudnD6e76u3S7lSUgBY/onfcFAKaLYXmFoSX2BJVNu4fplIPGKyrsN8odcfGQBYWKUC7BifIiNrJF2ysrDdpskX7Xm+wCKbdhNJcgwQnK0Qc8nYcT6Vg0wTEktHM6XJW58/uV4D2E0uQV8DIR+hsx4x7P2SbOJ8mZof4ysAn/NF7e2OcfS916LReZQOSKoHKYCu7OeqCXU/ZT1M2B94Csr5pJRVRUqkhIzOVzeEQSgJbQ78TVzD617O5HVPXPt4FynNUsL5ekLTTWm7KW+qO7Q9iyi22Iti7XC+W+SQyxaBm1LWwoP42pgBYRrXU3wpfmTJvOQo4o1r6hQyvjI56azhQJIc6S5X0DeWfFiOlSgbeBDbrPYjntu3+Vwn5drQUrAzSewMsDQXm5cSsqx+IoPJPGo10TfMZAN03m5MHQxMHZYZC1ZA8ZaXMiMgqAUtF074KXfX7QwAhkD9i83ckc/pNas3sPEFFlauALyaSOaMeZVXy6TBxdc3NQxgYfxuDiy6scXNfkzPttkdwc0o5foIxNlJ9iXs31BlzUxr8NiRZ9wybA6U+25NJoXmNmW05Hycjv2FzNjIr99zEmbKKfUc4ZakN0k5Xrb0GuViP/4O0zFdvIoIFBEoIlBEoIhAEYEiAkUEigi8ESIwfepNNNoW5Zn76Lun2br6PLPlGudPPASL71QNozjt4zoVHPVWFdldyTpiVq5u8PSnvpt33/fNBPf9Dcqey+7Gdcqeg+OWSeN1NnYGeIlH0J6h398g6fcpz92J1b9Gtd5QYHJve5/dvQ7NehMbVxu6Lb+EIzK+kjQ4wnLM5G/DSGVlRXZVQDj5KvLJgjEpaKoSU5NdnQd3QQBVZbVmvxp7juY+xRn4JH61ygDOcoWD7UxuYH423cYKqk4AwGM2bXYMzYsUgM1lm7O8LWPS5kxIaaxXhqQCZya3NPLGGVAr1jim43gMAksDu6Z3mY+qWlqpJZIRbc4lrHOw23zNPGXHss7S8CvMY/FSPmAji/S0eKTKvgVElnPS2GrOLNsddFsrOGdFLAgDWPL0VK5FLJogcVNeuPpFtfVaaM+xOLPAqzev8/krL5EOR5w5scy9p04y2O8QOhZXd7b44pWLKss8GI0o+za1oMrczDwba+ua+w1HO1rz2d0e4JcaNJoe7YrHrY0By3MttjZ2mZ9fYr8XUW+2sZ2EjY1bbG7fYijd067L7u4OJ06e5L7zx3n00UeJ/RrxsK+gfr3aplK38L0d/ouHTvHBz25xbWeLdqVBqVRhfXObRqvC7u42tUqZQT/kzJJLuBtytecQDaVZOlXVOglHuVRhGO5RcQJ8X8Zoj1OzM7y6HbKzG4KQDIgViG41qgyHsdbK1tZWGAz39FqNH7AQMCIFZgUI9n1P71nKiJJYpNWmuLXZodZaYnn5XWzcuEyvexk/iClZ5xgMVinVbOKoQXVqmbR0jFJlCcep4/pVLJlP2gdtqfS3gqba0J7VtnLwN2OwywzRhm5prMhZ5FkdxLPlGSD1j6ypQHFRaUAwXN8xS1dLEmZu69DM1dqz4aWsYmnYyNj14+bubM6ZY4sndSYnnzdXZDisaRIx/6TeKecjTHnTDHHgOzz5rNYpldW09DD5979LfW38jDiy7eO//H1vhD8DxTkWESgiUETgDReBAgB+w92y4oT/MCPwU+/7W9jipzkacmV1hZWVa3iSZkmXqWOkXsQjJfB95hcWOHvXmzj3wNtpTC+RinfKIQBYfogZDERGxqU36PLFJx/nxoWnFHxtNhu8evELvHr5ArvbW7iOh++XaCwsQKWkoFC7OUulvcglSR4/8zsMRz2e/+JF5GTcUsCgv0+7GeCIJ2yzRKNiMep3CAWEc131KXF8F7/sE5QDqpUq9UadWqOKW6pQa84xs3CK6dkTVJuz2MJkxiRTuVhTbxjSHw51sS/dgALqCBNYkyZdFMo/h13L4wIzPGEtc50ZRiJrpAtCMTrK9aUzFEnZhJlmlW6U+wWb77NfHbr1kw8vXVu+vpXIuKnw6Br0KLM3fz/Htl4fE51gw44T4iMjc8wu/hJ7+93A4S812FUyOdHOYZEXVpAzlq5MDXTGqj5yrjnQ9yUB7yMXNt4+u57cs8ZOqfkJp2qJyjbL/T9Rtqi4wvh1qGfI5em6xemaxayyQgXYNcUGHVkCdCYprmVRtjNvXMWsx6LEek2hJNSWdCELmGgxEOAzhKEkUpF44UoMUpWe3uwnvNq3uTZMeWkIVwYwEhb6IQ/mvAfXdMNPjgcD5mbvS2KlTRy5l9RhlF4TLekgz7e3oeYmzPow7UDVtpn3U85V0NhUS1BRcr7S7HXsawN9Fit1bbKENWskrqWTWWdC5v+TJ0zCmpY4bIUJr3bh6tBiN4JOHLMZ2+yMLPal6US79o1Mm17+OAY5ozeXlsqKHBPjLvcdOujszTSlDn5hzk2TRzPWZExWSyktUahTbyK5XotFN2XOtxhFCS3X4WceKQDgLzXFi/eLCBQRKCJQRKCIQBGBIgJFBL56InDvvT5Td30fe71HiKPfhps3Gbif4VglYPru97FbmQbKOHGKCM5aAu7p2j4iChOefvRfMZt+nrvf/aMqDb2xdpla2SUa2VjOLl1RLwpt/PoU/cFNGhWHbtRme/VJ+qHH8eV5XNtld3uTwaCn+ctUe4FqbZpKbQYsn9gSP9QsnxbaZ/YyGKRhKMr3Kp+sL9N0q98pAJt5mWqOnoHAskEm8azNsbrGN4zDeNJ/VJtFTaIg/1c5aN2vOcBrAOAcJM3OJAeADbPxIOcycrkHrwO5XQMAy/uKpU4ASoZNaXIowwA2crsZmVdBQZNx5n3qeXP7AeNZ4zjZ2K/HknqQ8WCWYCpoFqcqCRxKA72gj+IFnJ+zQdvHJy9gp2PFLK28X/ej9RaVgBaFppCXrj+nAPDi1DyL0/NcW7vG56++TNzvc/rkMc4sLSic/vTLL9CzXfZGQypumd39jjZW10plSp5LmEbiisx+p0cShszOzKgl2GBgUSrts9eHY60GeztDTp06g1tq0g8jev0dVldX9bPigdvvD3Fcj629HZJ4xJ2nT7Bz8ybdNMXzA7r7I7zKEDeBH/8H38aP/MRnefnKHuVAwEyLTm+gCnXGT9piNBjx3q9b4OLqiOeubxE4HlbJAJ9iWxbFIypBSrcb0W5afP8f/wZ+8TdeYHUD+r0d3NI0UTJgevq43vPd3TWSJFAZ7UF3DewIK/WxLAF8ZRx19J4IAKw5q53i2ynLx5d49WqXUr3J/LG3MupG7G+vsL1/ibK7jOftUq5W8d0TaqNUad9Htb5EEDRJrJJRw7NHYx9rAUuliXs836RhXX827FzdPmOw6/yQ5m+R67adjD0cmXGTETBy/+xcFj1nApv5lDdXmB2pwJuZYMZaKxtvr/Hgzhi8k6CtOd8DJrEqjWUNC3J++YR5PQB47OmdTfqjwnL5c+V2T/GjMtIFAPzV87euOJMiAkUE/vOKQAEA/+d1P4ur+X2OwI//67+Ol/psjPpcevlFtrc28R1HF2nGH0M6S0XG1dYF5fLxU9zzprdx8u6H8WvNiYRCvGDMdBsOh9iOox2mw16Pxz7zW/z7X/73fOu3vodazeOzn/g19rbXcR1XZZvrc/MMbQFaY2oC2Dbb1NoLdHrwGx//FF949AnNsdxymV63Q6NRoVx2VAK6XnFpVFPi0Z52+olvjSQmjuvguy6+51Epl6k2G9Tnj+FXagS1OjNzJ1g8cS920KZeayhwbZJFG2EA9wdDI4ukErTS7Zpkvqy5jJLkQJb6r67S5EmWeIkFugSoEnSWeB3GkKRzMgORzDo5y0Kzbw8BdxmGNYGtaiI3mRfqewZAzPqGj4yO13vvwB1orICr6jh597M5R5NqHuz98OJ18r0MgB1fbIY0ZlI9BylCvq/Jr+P0YXy0QxehGaz8M33lmttmXdCvXWi/Lpx9WO45l34+hIZO+N+Od5NLRKfYbkrJT9THuuKkBCLBBMw4cF9g07ZTZkpwpmFzomQ8cGOZOwJwSg9uLEzYhJpnE9gGCDaWONJvagoGUruQHnphnfeTlM7IZl3knvvieWURR4nKZm0NYx2X3cThYjdhL7a4EcHNUPYxGYPsmrJxMqFr/dqnyNjLOx+T2V3LgdlMTi33zJZ8qeqknCjDguT7qfgep9xVh3Nlm7JvaYxcCYA23DuaYGc5k44q8TTuRRbbo1RltOW/pmvRcC0TQnnWAAAgAElEQVR6cUyY2rgiG5cIwznlQh8uDVL62IQIC1rmZlbQyMbFeLhOTjzNIE1BJ++InwyAKZjkrPGDd8wwMecl3c+5N7Wyhy3wPcNolv53mRs1O+VskNKSeMQC8lt85B1ZU8jv83O72F0RgSICRQSKCBQRKCJQRKCIQBGBP4gIHDvtc9fpabq9TbY6c0R+jGXNMhXU6e3uc+qt/4TRtU8Sd28S3vEO6tX7sFNHwV47clhde5K9L/xDTj/8Q/TtM7jhEOw+bjJibzDADW2cwFc7HVnvL8zfy8rqM8wvHufyS0+R2h6SOQz3X2F7c4Pz5+7hytUVZheOc3L5TZSDeRLHuN8qFivet5ON0hn6KY3srmska+Wl6/px/iyApKzhBfyVN2O1npF/kk5Jg3ye+wrzV/I0AbqNWbCAXRlTMFMtUlA3yzcEqDK5xQE0ZdiQmV3UON0yx8i3Mg232WezPFrqMMq+zHMylf7NMn/NJ8UR1qg+JbJRZkklMVH52/xlEDUDqilIN9EUm+VCkl9pnJTQa4A+w/i0tcYiCZC5zkTBW8lZ8+5ibRJWINpcYyRWR0QsrfyiSnGrVZbjasNAJ+nzytrLRgK6scjCbJ2b66tcvHVVfXib7Sa27eN4Za7dWlOwv9sfqPKW65dIw5Bmo0V/MGAw7OEG4hRtU/FKWo/y2xb060pgWNt6kVPLJxl2y+zublGtnCH1N3GdJk65x42VXRxP6l01djub9PsjUjfFTkLuPHWSlZWXGKY1vJLPMNyh5SX8rb/4Xn7qFz7GzV6JveGQd7z1ER5/8jHCOGa6XebG1hBrGPF93343H/7cCmvbIa5tE7vCII4puyavr7Wn2Vy7wQ990zl+7NPX1Pdoe+SzPPcNbG7/Js3aHFubPcqBT5QOaNZOMxJyQucWe3tb+IFNNJzD94dE0SaOJUz4MrEtjGDjCyzs5F43oTZ9ksrUffj2FMQ7XL/xedW0K1stqlPTBJVzhIOY6uydlGvHsF1fOOfaxC4gu8w2qd0JI8E0e2QyybZ1oAiYV46ypmmRHBeCh+e4Op9kZMSimzduspCpZMayzjULjaEM21wSfWw4J0MzY+6afvKDClM+xKU2l82eTLY8Y8urtZq8cwAaG+a0KdqZ+WRqM/o8OSL/bPaZsf8nHrgah4nGioNTyp8zh5/Oec2hAID/IP5qFfssIlBEoIjA2ASxCEURgSICt4vAT73vb2oHb33pNB//jx9gY+2GLtJE9tlxjQy0/lPJIVv9gE+dv4v73vJO5k/dhStS0LrayRdRlgLARoZJANSY9fVNPv7RD5N0rnP3g2/m8oWXefmpz+iC0PV8gtk59pKQ4WhARVi7QYV6Y4rm9ALDkce/+bH3s3btmko7DzpdGlN1anWPznZPF6MlN6HZsPB847eaA8G+Y+O5Ih3tUG228KcWcIOyAtlBUKc5vczJOx7A9urqC2wSoZRBGBOOQuNFmknBCABswGBJdiThy0G7lNBJ2E1cnksXedxa5JY1o2zdVKV4xutQk7hJp6+ucm8HAGds0AnQ9/ajNkv6MqngfOE6uQzWLSYB5UPJZAYbZ78zC/iJh+U4wczWymZVnjX1vhZkHXup5Jc6cc2T8roH7OMDaeqjkj1mFxPHyMHaPBDZz+N9vXbt/9qQGdR4AnA/4v1rMOUDdutrmMOp6hanrtlOXV2FpWtBwxbAU/xuBQxOubMK9zRsqq7xkonEozaRcZMw51lMeeLnhHbHStHBAIyG7duPUgVFhfUrks87Q4trffG7TemID25q4aYWG2HCwLbYEknk2EJEzIeprcc6Kmc87sT+cuKUj8vx14n7ZHImM6SyBm/bTpn2EuqK8VoEyLVbnPVTWqWE6bJNTYDTTMZZMWYzMFVevZ/A9gCud1MFuiVJPV5yaLgpnThlKxK2r8VWFLMaxewnrnr8CvBrJLWzGzd53uNxcmQwTgDAE03LZiOVeZcrONzLq4xo1bhKsQTsdU2yKcpnRjUqa+ZAPJBTAjtWmTZplpFtEsti+1sKBnDxl7eIQBGBIgJFBIoIFBEoIlBE4I0TgT/yLo/VGxa+NDa2PFZuOMy1voet3acoVT6L481RO/F3cIMZwpHH4vxdEA9wopg4rXNt6wKXHv2LHJ9/L827/jy+ZdPdu0KjXOXG+k1alRpezWXQ2WN67iFlb9688WkqzSkG/W16nesMdi7T76zSak3heDWtOUQ0OH/mbZSrp6i0ZkkziVdhsCrYqbrDOegpgJNpZhdZaJPeHTS4ilOvrNtN5plJKGuzqMnxcl9geV/rAQL2ZOxOzR1yMFXTJQPiGguigxRccwXZNrP7yRnCkpbI+RoA2qiM5S/13p1QB5Pvc59SA1RneriaR5prEDakithmAKyRdTbXOwZ7VZ1MflZ0bewLPDkqhbU7Po8MvJPzkZfv+eYaBQqLjIVWXisxTM2Meaz1DpvYkZw5ZGnlF7Bt14B+ygK16FpDLl5/QQHg2foiSwsNLt64wYvXLxMNBzRbNZrVCjudLpGVsrGzrbUK9dkVFnEq9kuu5m/lskeYRKRxqNZDIr/ckHHU6+H7NUoBLC/O8OKLV2hP11g6dgerqxGV1gYvvrBGPIKp2Sbdjii/CdC8T3/QVdayFYfcefokL16+jOW6emw7jbjjeMS3PvQgP/7pl9naHdKs1Njd2+PcXYvYUchLL+/iJyO+8W0n+dQLu+z3RBJ5hOVZuE5MJfAJhWwQwbvun4d6lYvPP8+VTZE3r7B47I/hlUtcvvQRjs3ey/rOFZWMtq0u/XCRuLtGGG8R4dJqLSpw2+9fw2aI6wTgxFq/QwFhl3p9lsRfpjn/MJ7VJo07bGy8RH9wjarXwK14VJv341pl/NoydmlaVfUiZdbbpFai9QsD/Jp5lY9tGarKUVAWctaRob8Tiy7XxFFS6izTzgHgvKkhb34wrHwhWEiufVC7yetz+bzKmx9+NwDYvGf2cXQ7Pa7ivQdsf50nef3riGLawYQ4kF03z4xM5noSAJ6cTIe8wc0bmYU5j33we984fwyKMy0iUESgiMAbKAIFA/gNdLOKU/3Dj8A//2c/yOOf/QJ/7W//bf7jb/4qzz3+28qc9VxPvXPE+0XkoKVr0Ui+WNQbDc7eeQ/3v/WPMjV/mtT2NflQCMW2DQNYulw1D0sIk5S1tZs89sn/yOqrlzl71/2sr15i9cJzeI5NaWqarUGP7qCnbN0gCKgFFWq1Ks3pJWJ7mp/8sZ9k/eYthntdWjNN6nVfvYE86RQcjjQZmp4JaDRKhrXsSLehbVjA4hPTajH0qkS2RVD2FGT21Rd4juNn76dSm6Y9s4jtuQwGQ0ZhpOtG9f3NOmiNLK90AJuOV+kyNE3A4s/isp9E3IqrPO0c4zlnmZ5V0h7JnH14kFPdhqmadRObrPEI0/e1v8jy1wmP36O7zBmdB1mc+S7ft2l0NP/TY99m7I0X8eONDzY6+mS93ZM2k/cxHZ15p3J+EnnXcdZtmXkVGSB24lwmV+Pj88/R7IM8/uACDgfi9YHiI7LRE0WBrAnUJAxZ0itJj0gpGfZxfrHSHJHgOwkly+JUKeXhaspDbZeaA51Ryk4sktUJ8xXUH1hmiTBe4wgCX+aWYfzua8evSCIb3+BBkrCfWFzppWyOLDZiFASWOdVDWLAWUWTrGBxzt/NrGHvWTiZiEzHTOE6g/Bru243J/D5k4yMfBhMAsLBepRdYfI3lOpbthLNlR6Wgl4OEwHUYxTF9YfCnMi+Nl1We4HWHsB0Km9likMlB78Qpm1HCrVCAYJlXRhY7leuV654ca0fH7ZjdnQ2W8fuZbJnIUWeXlRdGxrWgQ+zpbCMFvE0DgCVy1jLnc6/kbP5YIrEljQG2UgP0OTiIpJRkkfzx28T1D/8xXxyxiEARgSICRQSKCBQRKCJQRKCIwJcVgYceqLAT9RmFUHVFtrdGaO0xHJbZXHeYmqlx4twP0OuXaLsXcNunoXQfM8176Mf7bHb3ePrTf45jzHDvN/5TQrvF9YuP0qhNs7bxKnNT08RORLS/R3vpHjbXVzk7f5IvXniC7v5l9taewQpvkkQDVYFKLJ+lY+fpD6Ddupflk99AY05qECaHicTDNQN7NMvImtNtnMNewBmBV3InAZ4MsKrZugFkJwBgWfablMl8ow3gAkzlfrljH98M/JV9mtM4AFizaI9TjFxGWm17Tfe1AYEnjqXS1RNNqZnvqgJ6+poEcDOv3kwaWhjAAgVPnrccR/x6cw1oBa4y5q65NpOLCxtyEowTQE/qKTng5rruGPSWWEmpQS2yMrZkDojnDOBYFeR6LK+8H0tqRXIoqS8Bm4Mdrm1dhtRhrrHA3HSFi9ev8PLaVaLhiFq7jm05bG7uMIxDlY0Wdbk0ElDRwfMcRmKOK/mla9PtD2lWfd7y0H3sbt4iDCEIpDG3pg3Stp2wtd2l1W5x6ZUVbC8BO2TQnSJJd6jUKljUdVR0h7sKQktO12o32VvfYW6hznAwZHOzT6VeZ3Zxlx//ge/me//PX2ZjR9jxjjKPY6dPyYKdTY+6HTI75/HKls9wENOcCnClERyLXndfr6Pp9/hL3/kufv5jz7OxmzDqDbCsHkm5SVB5O8PeGg6bWJaM9esMu6+ycOybSeOInc1ncMpNZctXSwus3XiKNN6m5JaJ01D3n6SRsnar9Rki7w5mj7+bUmkKO44YDG7Q713DEsatMyBovQnPrZI64mnc0hqI9kI7LpYlcyQHfg/qOlLvG8uf5+pxE5Zacg5ONrjzMoLUBlVy2fBxDXtYm7ENo141+bKOCAPjHsiMGw7xwZw8Cu4ekmn+sp50BxuZpomsISRrkHgNJ2CihKLxTRLTMDK29Mr3lzErsh/z/RYA8Fd4U4rNiwgUESgi8BVGoACAv8KAFZt/bUXgf/7f/i4feN/P8b//6P/ISxubfOgnftQAwJ6H57t4JY+S6+E5jsr/CCAsbGBhzN5xz0Pc//XvIWgtYon8ctaJmgPAyqqzZdlmawfhpcsv86F/+ws0Sw6PvPNtPP/s57l+4XnKtRo3tjfpdHYpBWXKlYCgUqFer1KpNWi1Fwnap3j/z76f5x57mvpUk2ajxP72LmUnZTAY0Rmk1Colji01CaTxUbpORQZakgQFgNvsRBbd0RCn5NKsBtQrNUqlMvVqk+UzD9CaP01talYllMIw1MWnJDPC3jRsZpGYEgA4Mb7ACgIbEDKyY6IwJYxThonNZXuKx5zTXHGnCAUiS4w/zGFRgiOgnK5oJ8ff5A+vQYVvD9rmH88bH7MORU2Gc8A3k8A6dKQj8tPZ6jpLoI8CwIdRt3EnZi5RnT11MyWo8WJa8VT1EhIJIQMAl60Uz0oYCLMzyQBN3b2JzeRC3PycNWzm4PTtzju/sFwB+bWEX7PvLPzjxf1YY9t8IAeuczku6Ww+BFDnn1ecWPxwE86UbRY9qPtws2+xGacsewnvnHYJ3JSNXsyt0Fav36p6bIufLdwcoSxYAQ2DrJt7P01ZDS02o5hh6qi8cyrdtZogGSkwaT4gE/4yNO4DhD/Lpw4/0OSiD/1VzO/lGBZ9HQb2RBCzOEgOFggTGvEAhpqTMGPZVCxY9lOWRY7LSvFJqbgCdscE4s+tgLGZW9sjWO3DzSHciBJWhikbkbCaLYYYT2OZdyJBpvi3tsznEyWXc7rdM/tI+675sGEG5AD5BAtA93gIAM6Tzdz32MQnZ2xnTlzaFDBp62W5kgIK6C/Hs0i/owCAv7b+ohZXW0SgiEARgSICRQSKCBQReGNHYO64xcKMx95eSGuuip3GbKwNaTabJHYIkUc0qrB051/lqWd+jbPnvoXlB7+bveEuvr3LaCfm6Ud/GGvrIm979z+EqYdYvfA5Yr9MoxwTBBV2+13odAmm22ztvYg3mGG39yqrF38Dn11cy1U140rg0e/1KDkN7jh+P8PRDOfueS/B9DI9kSXOfD0lR1SgUxm7kX51LFcBYMmPVMpYm1jN2twAwAb0Ufnk5PYAcH4n1cpmAgA2NQDDBJbagGkBNQpokwxE+XwuCZ0h1mOgNc91J4Es3U8m+2xONDWN+LaBzaI0OmBfZrmxJ036qlr02pZeBdakbqHyRIa5aGI04ZssuacArNnF5u+JdLOJ24F0tamJmKRfw5GBdwcS2FkcXBfX2mfp2s9jWQGWHN/11AZpo789BoCna3PUKxbPX73ElZ11rcFISuY7PnEY45Rd9RyWWEtzfyTorsbI03qVgJNybWXb4r47z2nzcbntcePqJXynSpSOGEYDuvvCaG1w/NQ8V64/A+Eya5tXaTWrynBNoqo2+tuuTTQYaLrYHfaUrRv1epw4vsSV6yu0G1VCu8uH/v738vf/n1/lwnqXQZRQLVXZH8VMNwJWb+6z1K6xuBjw+LPrSqxozwRs724yP3eM6zfWVNb5z37jQ3zy8S+w3xWP36FKLbvOHTjOq9Sab8Lyp1lbeZKTZ+7ilSsvMyU1sqlzpGmLjaufpjZdwbZP4tgltjeeIexfV+KGWhdZkk07WJZPozXP/NlvYmTdie3WERg+TfbY76wQj/pUKhEj74zWxSy7hOc1TdO7/HMdXPXPNg3hOuVs42VshqfYpGXAqY5TM1ZklEnTgsyxnC2cexPnQKiMbe2neB0AWBsVMtUtnStfAgDOU/mD+XQ0D78d48EM+jFbX54D2fUd9eSefKqPa1QZADxmQOucjDNG9JGaWUbQKBjAb+y/j8XZFxEoIvDVG4ECAP7qvTfFmX0VRODJF5/gr/3AX+ZvfN+fpnrqHD/y3/8QaW8f33JVpsbyHPyST1AqUQkCZedWSmU812dhcZk7Hnwb9zz8TvxKyyyWLJGAHqkPiy6iBbBSmSMBSyNefuEFPvgzP4+XxvyRb3on66uvsHrlEpevXGJz4wa+J17DPm4QUK5UqdUbtKdmmVk6wbGzD/KRD32c33nsd2iWPXrbu1Qc9Hh7/Vi9WeqNgHLJYna6rGCTdKvKors23WZ1e5udTgffdajUq9SFYVyraRJaqjaYWzzH/Mm7cQPpugwM0KQ+wNLlahJDBX3la5KqB6yAw/niVTpRwyRU4EcAvj0r4Dl7hsfdk3TsFiPBn6TXUdmuBqDKXXd1KGRszszoduxXpKlaLh2t0k65jclR5u7rada8zkCbbGsca1XfZltNcG8DZL2GnZstcmVxm5uojL8aT2HfTVgoJ0xlQNmxsq2yyK8OEq4NLPaHCf3YZhjZiNuMXKx8zoDnmR/rxLmYU5gEL8dk48MkV5XrPUJ0nbwkxU0PEhSTCZgO6zHAnX9e26TzVm1zXpJ8uso6FxkuccwxMmDybt2CM+WUkpPSF3nnVFixKVOOMOZhK0rZiaAngGH+F0uY7eJzq/Mou34pUEjnukp4mTTogFl9EANNSEQuWvMz1VzShgUFT7XzfOLCX9NXMIHi5yB7Pk5yRF93YWKgUU0tGnbKgpfiqXeWRcWGEyUBhi0aTsJCYCsA3vCz8Zumyvq91oOnOimro5SBBRsjm25szlviGEaWOAUd8XCWfST6rJGv2lyh2lJGbjrvjJBzM147WY+/sLHzeSafFb8w3TwHkicQfZG60jhlht65lJppkc8k0SfHQUamzxjjYz+sP1UAwF8Ff+aKUygiUESgiEARgSICRQSKCBQR+DIjcP58md5oxAN3LnNrd4teGBJFAowkBIHP+tqARrOBa8+xtz/FMNrm67/1VwnLe8T9Kuub17nw6R+E7mWmm19H/c0/RLp1nXqjStBswmjA7o1XDOvPs+nsvMjOxjV2ty9RsiO8JKHku5RL0hQe4AfT1KfuY+icpNfpcHz+OMcXzmJ5DW0Y1b5LRMBYfIiN7LFRgzbgqeQGApA6nvBPU/WkVSlkTfUz8EoUv1RiOMvRM3asbKP1DEm7VJ5WPEolrzIgmJFwzlSiMqUoI5CcAcSSb+iHnYwpeMDunQR+Bbwee/uqDHSWeKYCvmXepRnjWd/L7IQUbMrloAU4nvAI1lNILAXGzbmqb49ep4BzypgU3Dhr5M+Hh2ZPAoTJvjzXWIEJwG4yv3FzvAHATcnEpKYqn6bZk9SCEjdm4drP4lAmTUNsz/g+r3ZucWtnRQHkmfYUtXKVF6+8zKWtmxrbcrXM8ZlZfFxeun6VUTrE98pYIvUtPsCOgJvQbtY5c+Y4W+u3qEgDdjmg2ZrhznPHeObzz3Jr4zpBy6UXj6gEM2xuJ8ThgL1ORK01z2iwi+2X6PWGpLFLrzfAL9lEUUQYjfQYvWGXNLFpVMs0Kh7pvk/i3uLtX9fi6xdP8mOfeom97oByaZqVzU0WlxfYvLLFqcU2Qzvi2vVdrWk0Wg7VesKwH9ONyrSTIcMkJGjOs7fXIxmWsLweTqWOG88QDl6gddcPM7jyWdb2nuT8yR+kn/wGSTjF9qCJnXSIei8wO3OMW70mdneFcPAyjuWTeqMM7AfPKrF49h5G3p3U2m/Dd1uqpmULoWHQAXaIEeJHoEx7yy7jeWUzFIRZLixeSwBN4dObuaI1vyyFljqZGS8yTh1sbfI3PsGynSPf56Cw1mMyNrpAw0K0yPx+x0xylXXPps8RZbjcY9sMNTPHD7/ML/Km7ly+PNubArOv/3pNUeTQpkelp3PGcm4JZepVqdYe80aUowzl/OcnPvgXvswncbFZEYEiAkUEigh8JREoAOCvJFrFtl9zEbh44yIf+fAv4e5d59Q99/PLv/qrvPDpX1MyoWMbvw9lHcpiT2ROLZuyX2L5xClqzRmWj5/i/re8g1P3vR2vXNGOwGEosJVhwOkiLOvsSy1hAkc88ehn+egv/Vvuv/cU93zd27h66WW++MQnWX31IuGorx4rruvhuz4lv0xQDjh29gylxUWWTz7Ihcu3+OgHP8jejZuUvJTeqE+/m1Aql6jVKvQGfeo1n4WZBvVaGdd3aE63ufTqFTZvrWsy42fs5nq1SqteozU7S23mGK25U5y66yGC6jSOJ4tgA7jJolZlaSYAYAF/Q02kDIAUxiIFHWa5jzCHLYbic2rVedpb5FnnBJ1UZKGNP6iCvxIj/YUBIA/YmeIzNIG75qhvfiMmGwoP45+//2NYV/iH8MbbHmOMIWsObBi+Joc2MjjinXumlvDeOZsTAQSSqscJ3VHCurCngbnAZSNK+cjNlKs9l0hugHSQZuRN5VdKwq6xcTQRPLw6PzjPSTktXZzLprfD4/L1fobtjZOECcmhfByPPXUnwFftTB0zrHVLIwSU4YNyBQoKiwqxJWmPEeeSJMoA+6mWLGINVmaUo+Cm8ZnOvZrG8t0KsB90sOfXfzTJEO8qA9RmKt+3C8Brcp0jv8j3IQcxJtZjWewcBJdraNlQt1PtcJcu4SnbYtoV8Nui7SYcK1lUvZiW66i09U6UsjcS4BcuDETyWTyOYScGTbfNJDFzRB48+WnlwHc2pkRmLPfj0g7jrAghk0du9UwZam7MxtBmP3SyfZrihwwI2V7V2rSwkt15Y3dk7mHOmNZqSR7pnP+bbTOWiTKd9ybeZoKmBQD8+/88KvZYRKCIQBGBIgJFBIoIFBEoIvAHFoGTd1SxHIfA2qc102b15halkmmqVqlkV/KTIb1OytL8AtubDve/55fYLbVxrH1urG7z0sf+Hl70BI5X4b4/9m/Y2+1jW2tgu4z2bxLureF5NXrRiLVXP4wXruOkNrPTx6k3TxFUZ/D8BiW/xnAUcvX6FaaaXWrVGean7sC1pqnP3MnAchlajgGBs3whT5MFuJWihpJjhbo4trE5aJoeMxmj2AC8iYCjBpzSQmK+s8zHN4kMuziOsxwtT5Oz9+VDsXoIZ+lLLhGbCjRr8uOcMTmZw2n2mDEEjQ+wJl/6Nf9ewWl5T9MxOb7qDo0BYD1nUSeaaGCWXEbqGMKS1ZwyT+cEyM2SGwWAHQPq6bEk7RF5W+2FNQxguR5VRctaa812BgDOWoL1jOW89F8i2w9ZvPZzWFZJhLrHDOC1/Q3Wdq4pADw3PUOz1uSFlQu8cOOaMoQFqJ9rtogGI1a2NrB9ReyxopTpVotmu8WVV1eMP60tSmIwXa/h2Tad/S6Vqk/Dd2n4IbPtEo88/Baef/lFbqxv4tZq9COf9fUtrRFtbsd4bonRKGY0jIhSwzAWJTyNpwP9fh/PtZhrNzk5O8uLN17ixFSJ//UvvZc//8//A0I4D4Myy7UyN3eHjLb7nF6e5drmLnv7EV7gQ7qn8sy9FB5edHhhtUtl2mNrSyS6PUhq1KpVovA6e7sLtGbL7A16TC1+JzuXf45g8Q6caJHBYJtSvc1d59/Jc0/9O/b3rtGee4i97QvEo4vYqY/li3VSiuvZREOHmRN34jUfojn9DVhWxXhci3e0sMlTYTCnOK5odnk4bumgXqIAsFjAJernKzU0vcfiv5w1Ppiah6mVCQBs2UZSXcaT6UPPLbRylq0BePN/OYv8aB1D7oG+N1G8OcSUVwD49RqtJyTUx09JM3IPVOaygZ69L6CtjPMD1u9kse2g7jLJfDaXdthnOOc+TD6c88/I80ji9PgH/us/sGd3seMiAkUEigh8LUegAIC/lu9+ce1fMgJXb13h5toK/+If/wPe+XVvxp2d4mf/5T/GEhBXQRQjzSITSQAs6dp0XJf55dPU2rOUHI+Tp87z0Du+mWNn78H2KgzFP1dEXFNHASgjE2RAFlnIjcKQSy89z2Of+DCdrV0efMsjjAZbXHn+SQj7rO/ssLO3qxI2vmdA4KU77mUv7dGut1k4doaRU+MDP/3vWHvlMoPePt2eAMA+9WpAlES6oI+jiIXZNjOzdaZm27x65RW2b93UBa/IXDsiEV1yKfsOrek5KsvLlEpVqs0WJ07ez+zieZxyTbdTAFiSPZEvyryBI2ECa7Im0kpWBgBHyraUBEmAsSQeMbJ9wsRhxWnwpHeSy84sg9gjVBClwykAACAASURBVHtgA24ZPMukXZIYCngnwGkqC9HEwlVpqRhnEBIGJeNFarinZiGrC+CJharu6jaL4qOs3YPM03w3RsG+5NCZyIgPb5uTYw8vq1NKVsqDtZjvWrS4u2kz44kssHR+ivethWMbtvVzHfiZVZundkUC2MLyI047NuuDkD4eYeqQxAL2SUe1GWNZ2/Fh9HfSADj7Xhfp6rk0ERtNljPwLusoNaHIGhhUu/oQOjzBzj5gwx4AhCb5lZdJM7K7pEz4LO/IrKGznEm3ncChM7A6y9B1+tiGUXyE5G0u/bCEl8FIs6KFuam3Z3BP3qBxE8GkXvaE92/emaAZ3YS2tvplWTRtS6WfhypJnTKVyUWVUpt6CabtlCkvpezYrAwSrg8TtiObrswVkXtOU3paoBC6sgmGIStP3NuJIW5ZMX4kc8XGtyICO6VMoon/TiLsYocSNrN+yCPTIhkGz+6kvNJ36ApjOLYYaSyNV68ZP1l5RZsLzPgySauAxMIYmAh+Hq+MNa4FmrGfV7YfefZ9x5cxj4pNiggUESgiUESgiEARgSICRQSKCHyVRODEuSaWU6Li9HFECaySEI6G9HojOp2Y+cU5krin+b4dxRxbXObqdptTD/13DDjHxs5Nrnzmn2HHjxGGKfc+8DepHH+YF574CF5lmsHui5TifSr142zuPkey9zIztdO0p0/QT+tUWmfZ3+/juDGDwVBZx93OKmcXzmMTUAtmqJSbNFpNzbNFRSlObWLJQ8ZNv5bmdwIoGtUk8X01kKp6tmYJq+bxef6naKZpKEUtdw5uyNhFR2oCAo6mDpF662aKXgIaZz6oIik8kSpkks8GYI0TCNUrZmLfYwmo/HcmB9TcMOsPF1BauczK8j1IRTN9owOWZZbDSh6rssw5WzLzWFXQNpbzFwDNaEYL2C8N//IZTb+U0mvy8vHvpWlW38hiOM6ZjVfsOFTZflw9cMjclZ/CcgJlAFuecHphZecmW92bmoNNt9qUvBJfvPYyV7fXVaFJ7lszCBiFESOpgAjCmsbMTc0SRSH7/aF6+0osNU+Lh5QdAVkTLCclDvs0GzPs7e8xNS0S5h1m6wGLzSZveuA8v/6xT2CXq/TdNlubsdaMZmcX6HZ7vLpylXK5xCgc0mw0tL6zP9ij7HuUXY/AFTFwh9lqmX/4PffzA//LJ9iJbex2jbecnuLilR3SXo9Gq8ra3oj+cEi7HRCURtTrCX6pwh+7+wQf/uxlNropJS+gFLisb+wTlOokA5+9SKSp30Nv7zmWH/hv2XjlU6TlK/j2eaZmSqzfqOJWW6xdfRrPucr0zGm2N7cYdD8PoYVXdrRBIaiW6XZg9uR91GffQrX1Vkg9YjvFVhKDNAWEpl4h7F2Rj5b5kytaSf0vYwArACzjWpjjOas879HOyiRZv4Cy7k2FSh2nD5jteV1QGwzMWNee73xsZrWtfCwZdr5pljfFkqzBOvvZQM2TTfG5/HoOAGe1EwGnHakbyHw19YNxY3tWDzEND+aZYQ51cN75z1/q8Xwg/Z43g98eoH7sl/78l9pV8X4RgSICRQSKCPweIlAAwL+HoBUf+dqJwOr6Vbb39/kf/u7fpdHd56/8nR/kgx96P0//5q+qZLMs9ATMcsVFJJO2FXbu1LGTlBstHNsn8APOn7+Dh9/1bcwsnWckrLysQ1Qjqd1uRm5VloHC+hyOhlxfeZUP/PTP4ScDvvmPv5fdzVvs3rjCXrfDxZdfJg5HOJ6H65c4dvY81zY3aNRr1JsNpmeWaMwc57c/9Tk+/WsfZ2dzl8D3lfEbxyP8isd+PyaJEhbnWpw5v8zGxg09hpxFSaShfVf3Xyl5NKZn6FRKmjw0ROq6GtCePsbSqfupthYpB1XtfIx1sZx76QjQaxaa0oErgLAkgqFaBAlLVXpdY/W8CYlJEo99y+OCM8ez/iI7VtP4IyfQT2xZrxNlzE9nOMTZ3SWtNRlJQiO+uWmIt7nPaKqlMlLqRSRfbUmlXg+P/d18Um83zo+0Tv9epoJBIA+B0pLyVtyUtzcS/tScxT01mynfIrClo1TW4Ba9GK6OUn7+6pBf33JVCrpEzGI5puWntCUOTsLnNi02Qi+L+8HC3mTat19oH8g4Z4m9JBMTALH6towNacxF573XRrYrAz3zeOQo91jiOgeVM0D+UMXAyDCPwUzdRLq3M6bwBL1V3ipLl61KM6X4jkUnsRQITxMBISdiO2bnGoa1ucYsSZo8vv4VfB0QWDL2iSQvN1nWosgEk9UEJIutZncZmp1JPNXFAzhL/oQVL95DUoMZxuJ7ldJwLGUFS4xF7nlXvX1TKlbKoiuybHBjCMPU1mYASeg1+dRKhxnDcmXaSWyl1OyIO6sJyy48PO1wZ8Om4YrMVMpLnYhHN2N8O+WRaZc7a656hW+FFl/cjtULvBPCE9tD1oYu10cO/SQXtZLnXKIs5pKVUHMTLU5sDV1zDyQuchtyEDwfclleaknLf96KIfe3YAD/Xp4gxWeKCBQRKCJQRKCIQBGBIgJFBP4TReDceYfUEcndIXYloFX16fd3de0ejhIarTY3bm6rDPLiUouwv8VCC+bPfCfr3e9kdfcLvPTJf0WZEG9qEcnolh78n7j6hffRmL+f1Usfo+6GVFp3sHPzs9x7x52sbji05+8mTWeJEmnQ3md/8yXCeMBOZ5/Tx85yc3eDe84+TLO8zOLMMrHtkHoV+pEBVCNpzNTE0oCZ0qqtdQzJETIlI23qFgqk+qTmqZXx8lUwV1m1YMWZ9VC2iag1aXqk2wl2ZqSV5WUafA8AYGHh5m+Y9FSzmDEQPIyjQx68pgF8knGYAV1ZnUGOK7UY17JJJMfK6gUm8ztoBJ6U2s1zN+PNa/an55uDaJFUEgyjOBbQNpPpVblnSS3lc/JepojlCHAtUsAiSS3yvpncteTTJnQGplPpbcfGEzU5K2Hm0k+Q2CWkeVc8gIVMcHVrle3emh5/qtnSZvdnVy6wureJKzZGrk3gl6g1GqxvbeF5FnOzC9xc38B1S3T6+0ZLS2TJxb/Xtgi8QNmqg3CfRPK6MGJxoUE42sctVYnjPrVKQNTvcHK6wbe862E++rFPc2EjoBzU2O90CMPIqHUpOhkzMzPDjbU1YmtErRoQjxLqbYdzItu8fY3v/9P38dtPbPH+xzYoew2C4Cb9fY9TizNsdbbojGxsJ2F+voKT7uHYLmdmHPatgK1bQ5JaCkNH1ev6Q/F4tkisE+zurIBbpRacZcgOZ+77J2xefB8xIzz3DkbWNsOkzsmZs2xtP053sMtgLyQZPYMVheDERJFLc6rBznbKybu/Hrt6B7XG2zXmidb3MvKBNkObMeQKa9dW4W8zPrVJXuaOsGMdjbUq4qn90gHoL2Cp3DOpHwj4K+Mjq4goxDuWNs+aEgwr3RAopDYwCQALWSQv4Ofs37y0lMtxjWFgy9TADl6maUNIJ/lLji3+2SrUroC37F0YzEY43jSEHMy/HGw2ana3n5NfzmN50mP76PYFAPzlRLDYpohAEYEiAl95BAoA+CuPWfGJr6EIXL+1wjDq8InPfI6P/duf4nv/8n9FEjT4yf/rR9i4fhFL/GhUDsVIuMgiqeyVaM0v4tSaKgFTshzqlSp33Xs/X/eeb6PcOoajSY4stGRRJTJK4z5WXeQJC1iWXLdWV3j2s5/g6uWL3PXAgzQDm1cuvczzn/880WiI63l4XoXZMye4dOUK5VqZar1CrVqjOTXD9OwpVq9t8pEP/Ht2NzfxXSNxVKr4DHoRnis+LjGtmSauk5BGe7q49f0SruOo1HS55FGfnmYjGir5sBGUVIKnUgqo1lvMLp9l9tidBLVp3V4SI3mwqJxSllQJ4CtJlQDAsXgIaTexzTADi7W3WLuTEwWNO1aNjdIMnuuw10t4diNlvdIiqtbVZyYdhcQ3tohPHmPkiSRPhJ9EOGsbhAsLxI6HNxqS7nQZtlu6iI9sR31eZcEqHb3G+8gAncarNZeszX2EjSyWaaKUaxoveQ/J3Y79bk0mebAqlx9z4EvVcs0PmmALCC5dxPp7STJS5t2Ub5+Lec+0w6nAoaz5ucgFiXy2xY1ewvoo5XI/4bk9mA3gwabFuYbL/ijmmVshV4cpn+t7XOtZdGNHT39ihX+YBX3Qe33AiDWZOyIdPO4m1cuaAI7H35ukYHLpf7DLI0BzBsYaPPjgEyahkJrAQSJvDpcBhRkb2WC3FnViHmlYzHrif5uqr9XnOykroU0o16sxnjx2liXpTnNp6CwimYT0oe1flwGefUZ9j4/EY+IzBwxkI4+s0XHAx0h8t6RQIHLojiRzsCtFlBSaIh8lozhFPX5HoACr+ASfCQTwTRUAXgstdqSjO2t594zWt45r2w5ZsmyWygnvmk15z5zPtCWsYgtf6jiZXe8ogf2sFb0q56aKb4aHLfuVxD6MYS+yWB2kfODagF/f8pQ9IEWJk0HCac9Sr+qlis0r3YgvdGyu9W125FyUWZDdA0mMZX5lUuTyTDCvTHr7T34N/TEpLrWIQBGBIgJFBIoIFBEoIlBE4A0fgb/6Pffw4UdfIBlCUJdmbJifm2Zt/RYRLtOtOrdubDI91cJxE3b2Rpw/Ps/ZE9/Bq1s3ifa7fOZTHyOYbrK/31FQ9c63/gueefInaPsxncENluoPsbX9Ge4+dZ7PPXeF46ffwZse+g6efPKTzCweI97f4Pnnf4NyeYrFxRo3bzzH/W/6dm5eXeMb3/WduOksQX2anuTisUVPKwuZL6ht/EdlVS75h2en6nmrukm5gpcAnrKN5KkCeAkzUP1689w4W9Fna/townZIpYEzeyj5jNQDJkGnHPQaZ2wqayS/NXlCqJLMBqzSBvmM6ajVFv3e/JNzUS/eTFbZsIAP8kAj9SwAW/45ycPz97NcJBuNh3xJMyloVTJTADCTspWQ5H7Dh1LsLG/VAshYf8yAxsLAVcBUfi9SzYLzGrFggedmLvw4thWSOCIzHSjz9JXtFfZ6G1p/aDbbdLt9Lq6/yq3+Nl4i9RmXZrPObqeLT8Jd58/ywuVrDFMPKwkJ46GqgQnoLuBeJM3/rq+N/2kUM9WeYre/i+dK83CMV/axwhCvLI0FHqWSz+b6OkvT8Oe+69v42Z/9FK90jOyzKJOlSaxgezSSz9qUA5GW3lOJ46l2iePzM0w5PlF3jT/zyFv4vn/zCWyrhje08Lx9Th07weZOh240wPV9Wo2IU4sRQVLiv/yz38w/+tEPUWlYhjwgLOdhg4W5ZdZ3LhCO7iWMe3S7V4l4mJmlNs2pt7G+3qdeWmFu6etJUgNU72wk7G2/ysz0JjdvxIT7T+MlAg7vESYDZlrn2NzZY/mOd+PVTlGtv0WBUJkpuZz4uG6RNXJ7nlFak3GXj1fJ8YUJnG+bS4fnoL/gra5t4TuuNl3IGJFxKHMwlzs/Wh8Ze+hmvHmdvTKXVVEr04jOxvqBI5WZRzr/cg/r13naaq0lqwFoH/+km1NGnNDjqWpabpll6mVKDMgbJfKv4xw/L8VMFqH0rA6diSr5Hf7V+P0CAH7D/4ksLqCIQBGBr9IIFADwV+mNKU7rqyMCK+uvQDxidavD//Ev/inOfoe/8D3fzXpnh49+8KfpbKxqMiQLwETkd4ShWCpTm5nF8so4lqOyq57lMD3b5tydD/HmR96L15rWhZ/2iGpHrFlIaTeuMGJD4cQaGaT+3jYf+qVfZPOVK/yRP/oIg+GAZx57lM72pu6j7PlMnTrOU089gV+pUK5VCWqBsoGbjTazs8uM4jK/86nHuPzS8/T2d/B8m2Ff/EwcxKvHFw+UOMYv2zSqPkFQUnBYAFivXKI9Nc2V9ZtEmhyIlHSNaqVCXY5VCahPH6O9fBdec45WvU29FGjHbN7xmgPAklzJolUXzcIAlgW6gE4q86y9h0YSO44ZifxUarO1E3J1rct+OSCu1OiENpvdAd3tIf7xZaxaHb9aYzTqMLi+gXviHJFTUuZwtN+D+VkFUUdJykgSHzmHckBkS69w1n8pXYyZ1K0uqjOJJ7kAkeAVIFZTuzwJNHmcWWTL/8ZP0gnwMc9PJ34ly/45L2SUuHSl81dsV9OEuu3wlnrMXznjsOgleNpVKYC1YcfuhSkv78q5wGIV2iWbpmMRGKSdvvrDWrzYSfmplZAvdn0GUSbfe7upNGbtjlu7Vc9KmMZZlnsE2D0C6JrswoDFWVzGksS/2/HGEZtMzm8j0zwh0az5SQYSn/RTHmnArG2xH6YMSNgO4YWBxZW+rR3NWn+YPF1zghlwm/lcJSaZNwJkt7m28TUcYXxry/drtz/kb5NnMxkLVmZ5IPlYklJ15bxhKBLXuW+PnpoB0+WktMgghRg7oWJblKQQIqBxaiPgrYDEsqmww096AuCmdCIZBhZ/4bjFm2swX0qoOfLssShb0kUv0vSiPGDaGAQolw5kYfLKcNd/ektlrMfqKR1isx9brAxiProqTQciG2fz5obLXXXxo5ZzSxUYvthN+dithM/uWeyr7PhB8SOXYzdTJslk06SjGdI/cTsPoq+OZ39xFkUEiggUESgiUESgiEARgSICRQSORuDeB9t8y1sW+ZXPXabmlBnGPbOWdw1KJCDZ7lbEwkKbQWeI7cQ0JDefeTuzS3ew8soGSfgJbjy7itU4wfpOlzvu+34uv/pZKrU99q9eI1i4iwem93ll90684EG6aY/FE7PsrV7Br/t8/jPvo9ZaYjS8xtff/9e4tPZhtjZ2WJ45zfmTDzM9dQ/l1gKx7ykoOhTm4pi1m7N7jaqPNKq6wpzNQFVpxk5sR716pWnayCUb4Pf/Y+9NYyzLz/O+39nvvtbe1XvPvnBmOMMhqSEpbjZJSZZoxIotWV4Rw1CAxP4SJ0CQAPniAHaQxIklWDEdy3HihQqsCNRCS6RIiiMus2+9791V3bVX3f2eNXjf/7lV1U3SpmyAQIP3DpvdVXXvuee8539uned93ud5FPLmvQ8jGjbDrGL7e49VbU4CC/mpW/4+ZI9m9QrJPCGRcogl9ctdlnU4/J74pJx/nlhUmwlu8+f7EcD7ZPMPwG8TEk/OsfYABItJzrEqQY2DmeAjbLE4OlBrTtTEBhLnB2fLwK1tgFWOtVUJmvd4NNLKchT/y/ZcItoXvyB+Z/sEsGvD1a2b7I62dJB7pj2L43i8c+0cd/vb2BJ55DgUPA8rjHjszEkuXLvBUIdwPXWIC+PxfllEjBCLBbRfoFaqUK/WubZyE9tKWGi3iKIx3fGYcrFIKurYLKU9M4uAwd7eOg0/plVz+LlPfYj/6Z++TI8AV7Y5jlQxnLoho1Ef3/e0buWSS6taYKFSY+32Cv/VXzzBL//va+yOY45UZuiP1ihVKgzCkNhy1EK66HV5+pESzzy2zKvvrTMkZbgzoNuTCLMyhXJAp2PTG5SxAolXOorvRTiBTaHwDJuDO5w+8fOsrX6Dcu0og5HDOFzn+LGH2dvaoVKM2d3aJhych2SNne4V4njM/Oyj7HZ6zJ/6CbzKMkH5mfxSN1bfKhIQ0UCe96xE6aFBcLU6z2PgJutYzvU+AZx3GQSDSz9Q+nbSL1TxiCjFvw8BPLFWViX+/nVh+hVmfttcAOZn+eBBbsY2sXw2nY8fwK7mwwzad8jzsvcjwBSW5+59uYRZO2SHrh11ABD3QvUXP2ijTPK5D753PwF8+FM0j3KbEsDTX67TCkwrMK3Aj7QCUwL4R1ru6Zs9aBW4tXkFO07pjMb81u/+Hv/k7/3P/M2/+nO8+OnPcu691zn76h+RRiE7nT22NtfJ0phSsULQbOptlwAumbwUMOC7NnPtWR558gWeeP4lCrUZLMcj03yZA5+YOI5J4kgJSVX2WRbdbofXvvlvOff6qxx7+HF83+LaxfPsrN/BtxLqS0u8/PWvKHjzCgVKkkdUKRFUy1TrdeaXjtOYOcX587d4+7VX6WzepdcZqtpXbl5r1YK+3/Zel8B3aTWE4PUoFT38gke9OcPZS+dIRz0lhgPPxw8CSqI0bjSpz8zgVZuU20dpLZ+m2l6kWmzgqzp6kg9sVMA60asksBC/QgCbnFv5W6h0ySgytjc5IZxkRMM+XjZmtLnF7p0t9joD1naGBEHAOA6pNmYoRB0ubg9YKS2THjuD3ZwlGmUUjp4m9QKyICAahsS9EW67TVYtK8iTG3u5EZfMoMi2GCVm0jkQ1XAGPRVxpnhqzw3hIRucCbll7sQnabaH+Mac3FP7JyxKTsaTpZhTRYdb3ZTZUkZnBHMFm6drKR+bcZnxzHR2PxZVqwDJVMGRKENtx6Hti5JUCEKjYlYbIvlZZnEjSvj1GyFfWnfZUhth9Va+97LLJ6eV1NZlZybApQHgeSl+mjFKbLUqn1gL3X/dytFITcQdLFLAmRN593OjE6L5YDT1Xi/u/Pn7OVMT9e89KmEI7JQi0HQtFryURQ+KTsqiL3ZLcHZk8Y3thE4sR5E3EvbByoFFte63ner2skQU6DJ5e5i0nxDFE/xnQI+6IMlDlcqH828McrknD3my77l1midTvgqewLWEMDUNFfk/aWgY/HYwTaDXS27vLH0kOQuyDlW9nk/XSrWrLsw7KbNuSmKjGdC/fDzgdAlqLswGZspdSGDZjlEk53ZWtskrlxMfZphp7kkas6jOc7u2cQojyQyOUrpjS8n2ipfRlG1Lu0Ks7ki51YU3thNe6btcGoGXga+xwKLot+ilFiOptRLcAqpTtZ3uf/Z+a6oH7TfEdH+nFZhWYFqBaQWmFZhWYFqBaQV+nCrw4ocWiT2Lzz4zw795+ZrmsgrpdnR5gc2NFVK7SBQ6FMoRW3fFKrfIuBezO3iE5z7997j83t8iWd+ik+6SdGskdpc0q2KXjlGyOqTVJR631rhb+UV2+qtUSrPE4S7jaBMGuywdfYGda18mDWw2N96kUX6Mp5/7ac5dfY/u1mVOHnmKRx//efxCAQqe3OgT2oIvZLhYbsZzVyoSvCxTlyJPcIrmgIp60lE3okgIK7WHNWTofhqQRjslhgxWAlgGSoUAPph+ztSuyJDFgjJMXql5iDPQvk3zZFD3kAJYkLgZrje9ADPda8hXoxyUr2WSVL2o9f0F1ggBLA2Gw2pj2b8JOXfw9wEhbRSVZkxVtmvmm/N9F9tsVRnnbyXK6cP2uYdjgvTIEsVe5j/zUBpMSWD5S3Cr9B2MHtizY9qXfk0xVeJkuG4ZK0u4tHGdXrSrL55tzVEpVXjn6nlu7N4x+M1xaJTKNEolNnZ32ZNMIctmHIXaa9lXgCayTVfxuvRu5mfnCYcjVrbuUHA80jjUfpHgs0IxIBqNOX70CCu3b1IqB/S6u3jlKo3SHl5wjOeORHzrYpftnSGuX1Wr5GEkCnZLXz8Oh3oOrDTmEy++n/Pnr/I//JUWv/x3r7Jjl1msttkbrJE5vsYhjROL0XjM04/OU3JWNQd4ZRPKMrTgB9r/2NgeYnGUKI3wyk3isE5zts3KakKl0CfkOJbvUZ07QWGwjFV7B9d5nkF/jcxyNDdYgHQU9cnCFbLxTdbWvsso3GZx9gkG4Zjmkeex/Da11rP5sL9q3vOewuGh9bwvoEPzBmer0l17KrlCVyygD00syPdF/eso2WrQti39t4nbma65AzXs4YGEw6pg6QMcfhh17r2fupO1Nvnu5Jo7TODe+wohpfMejqzz3Opa12+u8r1f6Tt5/b32zwdbvYcIztf+PX2S/DrRzwbNET40AJIf0FQB/OP023R6rNMKTCvwo6zAlAD+UVZ7+l4PXAVub15VIlII2Ws3V/m7/91/z/sfneX5n/gIrcWjvPndb9DfXqPT73Pt6iXi0ZByuYJdqRCOxaBWwJSxUhYi2HOhWW3y5FPP8+jzH6XSXsTy1MhVVXdqw5okjCNJ0jHUndyWyQ3mKB7z1d/7fd7+1jc5cnyZY8eXuX39Cpsr13BLAefefp1k0MFS5a6N5xfw/ICgWKTWnqW6fJzKzDGSCM6++S4X3z3PoLNLHEY0a0WFKjIFKbm/ctMbeB6z7RqVmk97dp7LV8+TDHr4ogrWP64SsJV6A7/dJi0UCIIihXKd1sIpGgsnaNbnVCnsOq7JRNFMn0mOkAh9zYykWvyo4llshYxVlHmeZJEI8EtJo4ibr73GeHWdoFAgdl1mSwXiQQdbMnMCn7cu3uCVqxv47TkcIYCtAHd2kUKzhVNvMgzFTtmjsHwct9VkNIrxK3K+qsSOq2SVWjM5jpJ2EaJoFFBsMlmFDJPvTaYu5RzJ980NtrFzmkDGkgU1B81x7WY2O3GKTPV+oJTwobpL2xNCGDbHqThscaJo8VDVpiZZL6Dqy1E+NS0LQQhpIZAFnCsxKOBRlKz6/mbt9KOMy8OEf72a8dvrtqox9+14zZ22EqZlO6XlG4ixGdqMU4uGk3K6lNB2ba6M4erAIc4tue6/cAt2yrFCTNWxuDG02FayeTIWq2906CUGsJisGENA1jwYxKi6Wp+tTKh5Se5IpJbFHhlVO2PZywhsk4MsjYv5AI4HJvNXQO3VfsZboRCUMmDgaU0Mhjik8FUyNaXlJSz5Kb3E1nxbOXb1U9Kn55T3Pm9u7LOkeXE45zh3STuY+M6ztMyog7FKUn7VzijofpjXR7LOLZF9W1ixWCXnZTpMAst7q3p4kqWV9z3y6Xa188oyykoUJyw4Nm1X1lnKR2ccHi2mnKjZFIT4FUv6/bziQ7/utUliCGghgGXcRJobZo7ZNFHkfMr1KGBQmg2xVE/trsyxOZk5HhmYkHW3PrK40E1YjaAgOUhpxjCBlSjjqpybRGzPMkoelNOEh0rwOy+Jvnn6mFZgWoFpBaYVmFZgWoFpBaYVmFbgwajA8x+aJfDKrG2v89c+dYL/52vXiZOUUsnBSgaKLWRo13JThiNP1X9tb44rq5ssPfrfsLd9k3H/NylHKbf74+lHLwAAIABJREFUXbJoTBL6FGc+ybh/g1NHTrPTvcpuZ5OkMyBozdGPA+ZnnqRZOkF/vMK4/zZB7Xmee+IXcdjkxvoG7ZkWRWuobl9uZYFK+6gOiUo+bexmeDJYbuYzlZR1soSiYxMIMSVOYKpgjohSVy2jExmOtg4IYIVK6pSVZ9rmuF2zgXMCeJ/4VHcvM1Qt8U/qQJQTPBMCWO2SFVQZtaBAMhl8F6yx3wvQbGGTYyN2zmaOWcFS7qYUKWwSCKbHpqri71Ucy3uLTa8Q10IEq/pSMn/3n2uwo8YnaY6v0LkGnmp/QnHuvQpg2XfNhFUCWR5CABsTau3h5ESfHrvGCxvM6biyXRfXHjJ7+Qvq0KSxy15JsaoQwIPxjh73bHOGRq3JldWbnLtziSSKqLcaVHwf3/W4uddjGInPdEwcDjST2CiNTX2KhbK6O4X9ESVxU4tSYjvkyPwCoyhkY2eDslfQPOH+Xpdyo0lQCtjduqtK5YKdMMDFGXQoL9Ypdbf5+Kd/hn/5b77MUIbHfVdzrz3fI0lGVCsNSgWHp8+c4t2zl/g7P1Phiy8nfOXsFjPSHyOkN4iolwO6Y+mqSMRQh7/w+ef48rfOklkjZtwlLuyuMuN6DEOHIydn2dpC7Z8t/xqdXoPFxU/R272OVy9RKD5Pjx1m7TNsh9+hWvsYZNt4foWhRKbZLuE4xEl28aLb3L35FfZGNzky/wSjOKY6+zSO36TSeErj21JRadvSMxJ8bJleVD44bxaawejSH5I1nOhKOVCC66D3pKeRK3/lKlLsrUvADFBoM+eQdbpu45659ElXyfShTIfB9Cr0MriPBL5vUz/Eh6kokfN9zV3nDgLPDsLPdL8mFs/5/n0/ovff94bm2hUF8WTg4uBaPeweMCWA/32VnP58WoFpBaYV+A+rwJQA/g+r2/RVPyYVWNm4rtNpSRrT6w/4g6/8Pm//8R/gWS4f+finaC+2ufLO69y+dYOr1y8Sj8eavysWr53djt6keZ6H73k4nqOkauC41Go1Hnn8GZ58/uM0Fo9juWLPZOCP2DPFcZ4rkufIKNmHTRTFvP3Gq/zGP/8XnDw+wxPve5qdzXXu3r7KzuYd9jbWlEkeD0cEQv4KKVsoUGy0CIsltvsDFhaXWZg/xtqtDS6+9x7XL1ym5MvWbXY6PVxf9tem30solgOqlYAjy4tsb90ki0I8x8V3XSWAhXStNOskpRK7cYLvBVSCgoKNWmuO5tJJmvPHqNdnKPkBltpHSa6PITmFzJtYQqsSWOyghSRThbD8EctoAXvyg5C777zBaG2H5uw8px47RX97h92tTYJSSYHLW+9c5Oz5q0RyB+z5uK15yvOLao0dOx69vT7rq1tQq1Gcmye1ChTmlnAWjjB0A1KngGt7FOp1vflP4pii5zASMjaDTppQsMTS26i7Bc5Kpm/TSxE+ciey2BRiL7U4Hdg8VsmYEbX2IOP1TspOZvNsKePZKjxStghcIW0NmJ0v2iwEYukr1mGivISBkGgC2pOMspPR8Gw8zQY2JLDcpCeSnSw35Y46ZzNMLL69m/EPrsdcHwuFqhAk//9USeTHSikv1G1kYPjl3YwbY4sZF56pZRQti2tjeKdn5eRofrEfynVt+xkvNVLqLrzdg/MDUU5PlOwGJO2PPh96nRyoTMGeLGfcGWb00gnTmpsxS86snVH3oO2mSnIKId20bUZZRic1RHDVga0wpRvbzBQs7kQp18bGFlpWstZDQNI907IGMLV9Ib8ztiKLndAQ1/qTHNgp3JFmQJ45Jf+2xDJNugs65S4/M1bGWlv5+T1qY0Oyiz2yNDFc3YcESfnt6CS5ycTdz2eecOUTwKd+1yaXZ/+hz5mMhECQJSx5uQ2bqG2tjJNBxnM1ixcaFstlWR+aNKXHLM0AbU1o/VFVsM6mZ5lao6uKWxX5+XBDPtEun31CsHuObdabqvRzy+jUZHSNRaGfyL9hlGSMZXv511tji+92Ui4MTUNnxs94QjKcHYtTlYxfPCmmc9PHtALTCkwrMK3AtALTCkwrMK3AtAIPRgU++NFFnFKVQW/M7t1V/tpf/AD//Df/GD+r4RciYhmttH3h5PBdUQtmbG6OqZZmOf7k3+X8rddg9de5eXPAkaUlsmSTcfokp08/xp1uykJhiwvX3mA0ssnKc8zO/AQ/8fyn2Ojd4c7uTbavbeF7febbRymc/DS1aoBtBTiizA371AtltaFNxWgnipQoFJpKLKoNSWowgG1leGlM1Yp1YFTiYcJIiF9HB6BFASwj6aIcPvwwRG5OfMqwtjKnEwvofLhXSSOjlDTkr8H9CmdypmoCdfbngHMsNCHQpA9g5l/NM40y0eyJ5v8K76Y5piIENlgyFZycH6NsV+ogGESIa4PXRLFpRuyVhjpMuCl5avKLxQLaKJ8N/hEr6okKU7cj23QE3RkcqES34j1DlukAv9RbMZXgzXxoPCeLY0sGA8bMX/6/cDR4B5BeSRpzZeMqvainvZm55iyNUo1L69e4sbOq/Sg78JlvzXBnZY1SrUZnMFaCMIzGWqNExnYzB8+T3otNUHCZqTRo1Ru88e7bpE5GPShRbdT0+Ib9PUhtHjvzEOevnScIbMbhgFqlSn8g9s4FjRJK07Fm8lYbRRZ8n4VGhf/vzVvU7ASnNEOUbuNbRUpBgeUji7z19rv8/CdsTh47w3/7qxeYnWnTHw4ZRxHzs23ubg9wMrF07nD8uK/OZZ29kTrMWZYP1gjHniFxI7rdFjgxcbpMlvpUavMUiw/THVzEcR+jvODDaIaMPSy3gJ3JQLiF6xexxM48DrEJ8cItumuvsNm5QrtdZDRepL14jMyuEjSe0MENR9abbXpSsmaT2KydicpXh6MdwdnG1Uqwr4Hq90pyzYCAqMZNT2BC/h6+lvZNwPbNAA9yfOV56b5S+D65r75frlifqI9lQCLfuK50JVtzC+sf4qP10KWwryL/3us+/05+TR7YVJshiMPb2H9tblmtnxqyr9onyjOozNW8P0Qh23vlN/7iD7G306dMKzCtwLQC0wr8SSswJYD/pBWbPv/HqgIrkgGsmTDGqnhta4N//X//K7746/+CT730PH/ll/8Kg+GI737rDzn/3psk4xGVcpWdYY+11VWyKMIVtazn4vqO5qMIGVwIAmqVGk8+/SJPf/CTzBx9CCcoGhtWAW9xouSiTtflqk0FIXozl/Dee2c5/8bL3Lx6nYcefoxqvcD2net01u/iBD5n336TwPcJgoJaNQuh2cHm1vomxXKJRrPO8WOnsbMCV85dYfPWFXburrO9JwSwi+9ZDPsZpVqBXm/E3EwDmz6+YxEUfUP+OkIAe0oAp+UCO+ORQB182yXwAoqFIqVSkdb8UartZbWhrtVa+JZM32bEOsVrjnGfBJbvH7aEFjXwxDY6ifBHHQppSqlQwPd8oixhGEWaXxxFMBqnjMJIpyp1m4kBbLHjEBVqbHb6rNxYYzSSadCMkVhCE+C1mjjVBqXZIwxwKM4uEQdlknHMk2eW6CQOoyilUfJpOqlaW1ddIc2MovFMJaXhwc0hvLVrsR2KXbFR9TYCh40hXOilrEYZJwKbZxtwsmxygpRwTMXS2MJ3BJ4b9aWQa4NUrKAzxhICK2pOR4BGYqzBBZtYtpKNAkJ8WwCURZhZvLKT8I9W4drATG2bzKYM30lZCjKeLsETQhK6Fi/vJrzaFbWxTdmO9cY8TCX/VQBDTkYevqXPMooOLAQxgS0EtcNaDKM4J4AnAVE/4JNCyVErYax5ygKcM0q2qHJFIW5RsmEpsGjZJrd5V0jwzKavlslCAJtp0bthwk4qSlcYpqIOtoninJSdODnbYleWWzCrlZmtE73yLLHzVquvXNGqU91SZSF/5VAyUUrLewsBb4CgfC+wMgKxNk4tonxoQxsJ+bi39FpE9T3jpmqFPEodBhn0xU5cXdcmAcCTEdpJofKdnnDi99uK7fO/GSViHvItWo6tqvSdJONMGf50Ex6pWNR8sZvW4C4F9hM/Aam1rDMZYBBnNnOtGQtoGTLQCfdDFtcGyAnIFQLYAFipj35X7d8MCSyfjbI96WnItPQ4EWUwbA8zzvZhM5J9yjhWtjhTgrpnE7jwiQUxnZs+phWYVmBagWkFphWYVmBagWkFphV4MCrw6Z9+DL9cIEsdrp4/j5v1+fAHnuHbr75JVmrhMSAo1VR1mCR9BsOIekUyVgOury1CcRbWvskwFmtel3q1yEYvII5qtJY/QD38Jhs7HeJArI8eozrTortdp7RU57FHPkedTfbCAWdf+zrPfPq/Ztw5S3vuGcaeS3jzTVK7RWN+hjjcQ0bMDdpMcUqeOvi4xsJKnYqEgAuyWPGBEMiC5WVwtKdEohki1SHY+x6C2RQnqArxQN2baM6weUwUwPodzT81EU9GCZs7HZlUnJy0zYdb89dPCOMJCabKXSGQhPnNnYq0TyL7lw/NR0J0qw2zIdLETUyOf58QUzwlEVUSpWSGuQ8/BN+oVa9Jd9JtCc6RDcixCdGqlK6Q4pKbnCsjXbHKlnrmETvmOcZVSVSlgrE0BisnCceJYKEhC1eEADY5yUIA22nCxbVLDJJBTgDPMN+c49XLb3Nle0XJdM8rUPYLrG1u0mrPaP9GnaaisVE2ayKzo85saZzRatY4vnBE+w7Xbt9kZ2+HpfYsO7tiKz7mqaee4uLZc7SaFfpJh4WFNhtra/hugXE0VALb90qMRiHpeMCoWKDhRLz/dJPTsyf5h9/4DlWZRbfr2L5HMago3t7pdTlWHPHJjxb4lS+OsAqW5hlLtNmRhRlub/QpBh797ibPPDvP1sYW1eos3e5YcWnRT1nf3FNL9bmFZ+j2Nmk2/jJZoUdQiCgU3kcnXWP9ZpfmfIOCP8dg0KFYKmHZPo468LlKAEeheFmF+MmAqHOVrc55CoFUapnm7CKZXaZQO23ECZN8W+kJyPqMjfJ73+ZZ6ivXi64zieq6lwA+bLks1s9qaC5rTVTequo4WHPm2jRr7fuRyJO1f88i3X/5vUr3NF/7B8+duNaZ/sb+cf2Aj1lDRk/IbpP9rSr5XM1shjHun1w3G5P31ufl2743Hiv/weSlk8mPidW69CvywQglgP/fP/9g/CKY7uW0AtMKTCvwgFVgSgA/YCdsurs/2goIASw3MEoApynjJOb69RV+5e//A5LOCr/4lz/PiUffx5vvvsW3vvo7hJ0O5VKZnX6XOzdvEI0GhqhT1SYmA0QUpI6DF7gcO/UoZx5/P+974SMsnn4Cv1gz1quS36JiWUMAq01yDlHkninKUobdPf7oK1/nwuvf4eSZYxRrFWqOzSDq89UvfUmzfH0/0PyfQqXK9njMlZs3DSFcKlKqlplfWGR+4QTj7pCrZ69y7q23CcMBrpMxHKaUKj6Dfshss0acA4BixaNYDCgVAyW0a606bqNCJx4TRaFO41qpZB57FAoFykFAuVihtXic1vwRKo15SrU2tiv+R8b6d0IAy82f5oqqDbQALUMAC8GbpSELJYe6a4CfqKTDOGUQxYyimGicEoapTpVGcr7khnWiJvY8vEpNyfHhIGZtdYONuxusr23T6fYpehaFSoWg2lRCq7E0j1usE4Xw+KOn8UtVBS0fP3OcU62y3qDXRfKb22BJtqsSp4nFxihlZZiyOhKQ51KQ/ZVd0fOWsODbLFQcCiIhzdWqUgYxQRoI2SvOQpoZbAhQmSrtxxa7Y7HUNTkzwwhCMgqCrlQNLESoKIQzJYMv9DL+2Z2Mm2MhcXOAbmWU3YwzBTjhizI5I3Bt3utnvNmV9xf1sdhc24SxgN39W/jvc9EJODB/1CJL7bMOnn8g+j0Eqg+RpHrS8+FPIVMfLYT87JxHdyxKakNQ7o5TepnNpZHFilh3Z4YcrosVdAprScJuYqt1uL63SlMnIUuyjVSV2fOeWDTJmoLbY4uu2C9L80OJUcPgirpaalNwM7pKfqOK7pYDd0cpg8zIbWV+XpS2Rz1RI8Oe2libt5X69VNjjbzswmJgmiG3Q4s7sa3qZTkGK8mtn/Pmx0GrY0IAT7og+d/fU/2MCgkngpQZ29Fs6I045Xgh5a8ecZnzJWdIlNyS62NsphRwYuFLbyGflBe1vfyRukjGkljXGfg6mTzOQZxlmhny2SV/pMliLKwMCay21jq4YSzS5LoNRQ0cJfTCjJ1YiGOHspfSDmzKcq3purH4yOI0A/hH+xtt+m7TCkwrMK3AtALTCkwrMK3AtAL/MRX46T/3foKiS8Evcv7ceTqDkWKDuDZg944FhQScIsN+SKXqk2Qh9WqVUX9EMoKhd4re9feoLcxw68YuduJBaR7bqvLk+17gvVd/EwmSCko2nn2K3cFNPOtxqu02cQzHHv4YUbLJxrtfovLcf8mx+Bzj9kdxkzUW5o+A1SC1Q7ZuX9dRW3H3as7O6fBzFEVKEkrckeA4dbRNYyWClZTNcY1m+k4cne6VBhoyNyeDdJR3opBVS+gDkkgJJbWuPUwKCxE6sVk2rUhFxBMYNIn8zU+QcR+aYFkhEE0f4MBJKf/Z5PnyMyVrc5em/NXSf1GSyZIc5Nzu2bbN8P0hQm5CZhuVryFwhbwzQ+smL1jdctXe2eArVXrmysbDGcCKk9UpyjhOHSa5oszDtfZYuvrPlOjVE+EFSE/hvdvnGGUjQwC3ZmkWa7x17Tw3BxtItnKxXKHT7TEYDFicW2C729PjGI36RuXsQOAWKBbLOJbLoNchsBzaszPsdDvMNRvs7exSqVTo93pkjs2Z5UVW164ytmLFeaKYLQQFdcGTCntekX4vpNGucnd9hYJXYjv1eHq2w2cePsn/+uVrlFqSKb2M71UpFDy6w20Wyg3i7F3O3wwYZxJT5hFGI47MNrmz3SUJE6pVi3bbplgI2NrsU67U6XS3GfYTynWLZvNZ4nSW0bhEffEDWF6d3d3bVGuLbPf2qFVbOozhF6pgCek9xAoKek7kJAk5r/2mTCbWR4Sd21jeHtF4D8tepD7TwnGLeIUFoiTU8yt9Pzlwk2ttHgfErhDC+fdF0JD3WnR84j6CV/GyNIJ0IED6Noe3c+AoNyGB93O28/e839Z5EkNmxOz3EsDiUHbv47Cd2Pd+4sl6nBDb+lNRrss+HnpMrof7M39VXXxInbz/3vcHE+fK/YNPgIOgMD0EHT43n0OT9/jub0wJ4P+Y30/T104rMK3AtAI/qAJTAni6NqYV+HdUQCyg1SpIrYoTJRZFHvjW62/xO7/5rwgHO7z4wZc4/shDfOubX+XGubfVXnUYR6zevEY46OYEsIZmqopOyDrJ5rRch5nlk1TqMywfPcETz36YU489S6HS0glTc9dpSCSZjFUbVwVmog5NKDgOSRhz8fy7vPbKH3PunXN88pMfod6o8s2v/j7bd1Y1C9gNfIrlMludDhcvXsD1bFwhhotFY/Fcq3Hy1KP45Xk21ra4e+MW1y9fZHdrT8HtaBCxuNAiiXr0hrHaWAuQlInNeqNMe75Ndb5FLxszHAyIRIEbJqQ6LSnWVwGFoKhEdK1cozE7T0tsoVtLlBotXLEVUjJMbHYMKBRSyRBLYrszIYDHLBWhLlbHWWKsZqOU0ThmECeEI8lOFhI4UQWwEMAmszQl83yCWgM/8PWmXgjl0Shia22Xzbtr7G1usbe7w85Oh/bCEsePLihY2NnpU2+3mJ1rUin5fOTZZ/jg+55UMBvFCfWSZCfnU5uZscmSW/xxbLE+ytgJDTEmxFu7YFMWQCbnMgfOasGrIMPk2+5Gkk1rsn3l/Mt5H2eyHbgzSNXiOLZtdkPJCDZBR6G8n0wR2xnHC0KQpmS2ze9tpZwLxQ7Z5EsLthTgXxci2LbwXUP1bUawHcNcIJmxGVuy7TjP9D2APPv5TBN5rJmMntg954BGnq/j0voP/U8tkw1qOmQNnWfngBKZL5QTPjfnKWFf8kyu8V6Iqn7f7YqFsMV6bGmmbNG2EEG0GKxvxyaT2fiKGeysE9eZxayX8FwFHquhhOM4zrg+FLJU1NICbDO2YrFDtln0U2pORiuwuD6C6wPJbRZrL9gbS41tzUN27JQPVuC5ohC6KRuRqIvleha1dsZqbNTb867kP6dEmc31ccaV0NbtKamuGDDf0Xzc16whY4/tm6hc/VqeKuvH1NOolUXRLNbYTTelKrVIYJBlPFFO+cVFm7pkRDuWWnmr/ju3QhMwL+tQSGF5yL4IcSsDD1Firj2xVdPpZrlu8kl6A2/N5LyxsRJ1sdTC3D7ImpfJ5zCGsaiJ9To2wFk+u1zP1X3xhHj2pCdhY4uqn4xPLE4zgKe/gKcVmFZgWoFpBaYVmFZgWoFpBR6cCnz2849TqZdptha5cPYcve4mxBF1N2Fjb0SlUWNvILm+KbZr0+2PadYLimnb5YCx3SDZGysQW1/vMh4lWMUmWdLi2WdP8K1XvkFiVdR5qz7/CUjX2d4OGFkyWLzFkZmPMhzfJupd4vnP/xpv/f6v8exLv8B73/gCpaPP8PATL/LWK7/NiaNP4kVQP36U8c4qxfosw70Bfq2G7fRwUlfVqaqoVSxicMak32AwgMHzSqbpk0wvItEsnJyAEnIzj3VSAljZ4XstcXVOOLeDNrmqE8LZ4EYhvuwJ9pgQS+Yl+/TxxFJXbZonz0nMv/eJ25yAymGhvtokBpvnqKJSlY0Grwi5bKBrrsSU5yj5JwOvBr8aHGv2RfGNDLvLMKzCX0NK6/YndtQ5bsrfCscW0tlYQE8IrwQHz+qzcOX/xMpcVVC6QRHSmPdWLxAyVAJ4obVIvVjijYtnWR3vkSaJDq1v7e0yHo04sXCE9b2O5smORkN9Z8Vblke1UtOB/Hq5zKg3pNvrMIxGNGryfZfA9VVBfOnyORZn6tzZvMX84hEGwz793h6lYplh2Md1XR3wr1ZbzDRdbq3tEocuSRLSHYYs1kN++bMLfOG3YeikFNyjpHaXje0buH6N5hxcvzFSfNrv9ykEHnPNOlt7YxaXaoy6I1rtmG5f3rPE5u0ujaNVNle7ONoeWMALjrBw5qN0ZVjBepI4CnHdENcramZ1mvmUK0V1SgvcEd3RFm5J3PWa2ElDOzS2Le5cBbrbt6kUHIb9WzjeDIVaXWPMvKBhrNNzMjKKY+I4VvWsrrdcuCDa+ImqXccX8iF4A9eN9lzO9aQboq/fR9MTN639y8ms3/2Pv3sV6fd+lS/E+z4qJ5yr9mUO2zBrDvT3bsF868DWetKWOJzaZa6pSc6wfCbcTy7fuxOmDuaz4Xsfh6LBpEeQ5xibjxfTZz38+M4XpwTwg/PbcLqn0wpMK/AgVWBKAD9IZ2u6rz/yCqxs3FDLZb0/SWPkRlBIxMFoxDf/6GW+8Kv/mNmyz1//G7/E2LJ4+Q+/zM7qDb0Jv7Nyg35nS0JpVPUrskb52xAojtrSNCRzxC3qjfDS/AJPPvthHn7yA5TrszqhqjdtAjTUoigHHao0jSk4YuNk7jlX1lf51le/xuqNS2SJzUOPHqe3t83tq5cZ97oUSwX2ej0uX76gxyHv7flyo+sSBAFzc4sUlhZpzi6Tit3xXp9r5y9z6cIFOnsdFhfaZOM+w1FCseATqrg2plEr05hrc+zREwyzkNXVO2RJQuA5Ok08GA11stNKwBW76EKBihDPlRr1+WVmjpygPH+MRm2OSqWqYFCnLoVQSlNCsXKOUyVbs2TMUjmj7ggwi9X6NowzhuNI1YaDUcw4lPyblDgRBbBMZJosZSGAS62mWmIroS7b1Z/LcVjs7nXYuHWLjdW7RBIe1O+R9LfYGaSUl0/RbJbViuhzH/kJfuGn/xRhErG92+PY4gKCAgUoCjhKzFinnhTJehWSeqwA11JrLcmvVausnAAWcBDp1LStqkmxexZSsxvCILbpJpJVm7Iewm5oMxQ1cJrRSSzNBpbti+Wz2Ao37ZiHSuCmFoFv88YgYSW0NKd3yRVraPNasSG+NRayWm/98zyjjIZrso16ov6VbF6ZelagboC5lenRkWQ5ozi5GpUEzrOQDJ7Iid+Dy1UssYSUFZgtMFz+aVsJx5yMn5mzWfJSFn2LkiNWwcZqWCyWBxG82c349l7KpaHNjgnm1XMopKxkPU+mwvetxCQ32Jac44zHi6gKuO3bWgcB6EK4+5bF7ihjM84ouRYlIdpltsPK2AxhO4LbYcpenJHatqqy+xHEFjxfgucqjipd10JTs6KQ65ZYMcv6tai4Fjtxwq4MGmcOV8awGduakSv7rLhLbMEQ0t2Qsqmd4mNTyZ2hxJSqnxO1kiMs1ZNkJ3lI5q+YJ0tesoDMkp3xsRp8Zs5mTuyfHUOC6+eHKJfzxo2SuDkuE3C7b+Gc2y458jq1jhY7bnO+ZQNCEo9UISzEr1EE60Q7ss4NASwEuyjW5T/djmYgywS6Q+DY+sdxzEBAItdolvHxKQH8I/+dNn3DaQWmFZhWYFqBaQWmFZhWYFqB//AKfPxzy1SbbWYWjrGxcptud5fu+ipz88cYdjvs7qwzksFRiUxyJUYoJAozxmMTYxQlI44vt3nr21ucPF3n7lqHKKky0/wAlnWV7c4KYTZW/Oi4R8kSi8r8h8ncx7h15Z/SWnyCmlPBLpQ5/v6f5ubFW9TThPoCVBeeUNeoxdQlosuo2mb3xjucWj7K3nZEYXGG8fYmHi1s3+StCi42ITATxtW4BynKyknhicp1grei3LbYRA0J5pCIImV3ctbWxFoZ5isnX7PcAjkzxJRg4slbCoGqKmDBkYLfJ3yzDq8ahawqb1WhOLGcznH1RGmsauH8ZzmbNZk/zqHXvppXXIvUeSyn5vQ41NHqwM76fv1kIkO6ee9AkI4MBsu+iOpTd0stgQ8NJKvVtNjv2gdKx1z1mFgZPglzV34NMp/MTvC9gppuv3HrPTIn0vrMNZaZa1R4+9oVrmzdUTJSBsmxURDBAAAgAElEQVQH4xHj8ZAzR46x2xsyDEPG47Ehpp2YUqFGpVxhNBpwpDVLpVLDsgS3xty5u0G5EBDFKZ3+kFNHZljfXCUrOCTDGMsJjX10kjIY9zRLuN8bUiyKwrZHNJb1Uqcz7FJruTD0eexIn8//aZd/8IUy41KJclrgbrJGu9xme+cO0chnlPRML4yEZqPBdn+s57roVTl1/GG87CwbIxsrWqfbh6LvME4sotgnKLYIykuM0yo7u4J1Baf2cO2AXjckHl/DsWOS8VBdvjy7zBPv+/Ocu3aF3uAW9VNPc2L5kwSFtlkDgmtHWzhWmVJtBtyYzJIzYgYg1O5b+1Kp9vV06CAnV6XHdXh96prIjCpYrMHlNbr2DYw+UNnqULdRle8/8izdydfSD/iBD9NA+KE/uCbmbN/LAedEce7oJdeeLtv7nnj4WpAB7+9H7U52ZiKInnx977byCzt/D/1syWdExEJ9Pxs8f/FUAfxDn+LpE6cVmFZgWoE/UQWmBPCfqFzTJ/+4VcAQwObmT+xbxmKHUyioOm57t8Nv/dbv8OrX/i3vf/I0z37oJYajEa//8R+yu7lOv7/L7vYaw75oFTNsR6Zsbb1xdxwhgH2qc8v04wTXtSl4HgszbR559BkeeepFZpZOYju+3iDpTZnmdpq8TVHHuraYLuUkjJDTUaw5xH/0+18niXu0Wk0W52fo7Kxz99YNhqMhe51tBsMBw3GoU3qu5+MWAmbmFtjDkKfNRpPFxSNqpROFKZffPc/dOyuknR3CkeSteISpkISRZgFLdvHxh4+TOBaXrtxSO9kgcCi4KeUCeElE2BvoTaMr9q9ekVKxQEnI48WjeDOLNFqLzMwtU28vUCzXyDKTExwlseb4hpEQwCMWSxl1ISpTORcpozhlGCUMQyGAI8KxWEAbxbBmEOWW0nYhoNqewfONAlher2A3zyEy1lUZ4zCit9unL4rgOze4deU2V26s4hQ8ytUZnnvmKT760vOUG0211/7wc+8jSWI95ka1ou8pE7Ulz9ObfVEii1o1y/IM1fzG3xCvRrSquUI5pJBjFqvgjVHGnUHG9YHk+GZ0hDzMLCRlWYlfVW8a5acoOeVYHslzfYUsHiYWm2FGYmecDjJOFY1VsmQTXxmnvNKDbcn4VUAuU60Cwo0ltd7eC8A+NIsqRF7Tkewcm/XE1jWpuCYH9d/vc0G2VM5Sai5qlzwQ4lhu8s24NB4xz0tubVvIVLP2aq5NxbOoeEY1LdlYb3QyvtlNWQkdOrnK2rDMhnTO2xUS4Wtyjq2M91dSJWqrLshM9XzBZT6AkmvqLWrUcWoZu20kvxg2h4bQ7ScZnshmSZWAF7uqt/oJBdui6sDRwKbtmhpI/XeEGE4z6l5GwxFbbbGUdrg1Srgzhk4GN0OxlTbKZVExCxkv+yDXr2QYy7Ga1G8HV6fTzX6KulvOh2QJS82EwA/3J9TV4UuPd8FN+amWzUstW48zcI3bQD57oBbYE4tuM0mf5/8mRrGrDRUhokU9rGAwt75SkthcZ/1QSFv5WW4XlQ8QaGZ1ap6vwy2u2NWZbGfZpuQHiy25sY9ODQEs75uk/OTSVAH84/Y7dXq80wpMKzCtwLQC0wpMKzCtwINcgQ98os1Dj7zAOOtTdmy2d/rcPn+FI2eOcunSu/zZT3+M3/m9PyLMPAplNCIpDDMCv05nZ48k9dndGXN8yadeXmB9a529nsXizMdYG/8xg23pE+wxjgr4lRZZNKbbrVOYczhRe4a+exG3W2evv8PjL/0tyrVZrtx6lYJzlJkn/jQbX/2bhO3jHJ/7DLfXX+GZhz7EyHHZ3lhjcf4EF1//Is8/+wuMnJBxPMILioqJZQDXEMEmG3cyNGrcg1Il7yYkkFCt0g9RGCvDyBPi1czNm0FsJXO1i4Et06GqLj6wzN0ngJXYzSW2EwWuYaSMojW3Uf4e29lJHu8hRk1J6IlycRJuc3g4OVdyCi5SPKTxNTn9rbjyQDGpFrl6xELa2erMpdnDsm+iENZBWxNrY4s1dU5Wm+6MQVz6ev2fIOvcelr6SvK6eMzSjS9AFoCT4DqCi1LeWnmPxAoVO81Ulzgy1+LbZ9/h/MaKqneV7I0ihsMeZ5aWtQ8yjCK6fckCFscvyZYuUa1UGQ36zDdnaLebXLp8QSPCqtUag8GYxeVjvPveWZ5+9DRnL77LzMKc5t1KH0mEAmIDPYpGuK6MKFvq8uYVod8ZqM14b9xX1zIvGFKutPlzTzucfsTm1//lDOnMLuHI5vrarg5KL7TqXFzZ1P6Qm44Jak12BhGuKHT9TY4vfYRs3CHzr2IPLepOj4+/9BFee/NNURGw0x9zY2eL0VAGKRyCSonUigmHMSePPsTK5iabWx0cp4Rti1hhgGXtQVahUH6Y59/3GW5ubnJzfYsXX/wMpcI80fgcOxtbnDj2EmNHLMJNH0TOk6zfSVavrCm1dtbmjTQczCpRpbhYgQtRrEtCXpMr1if9u9xByyjWDcY+MEHOG3yHPgzv44O/z8fk9ydrf6jP0/uzvHPXtsME8D5xm38WTL6WHpdch5OvJ39PLKOV0P0+BPLBfuXDHnmfQy8lvXzyWh5SAb/yxf/0hzqc6ZOmFZhWYFqBaQX+ZBWYEsB/snpNn/1jVgEhgFW1mKVKso2jkGKxoMyd3Pzf3djkd3/rt/jD3/ldnnjkYX72P/mzhEnIG9/6Ghu3rzEa7hGGI+JI5mRTup2OEoNCAFueR7k9z/rmDp4vQM9RJXCjWuf48dM88b4XOX7mKcrlpmF/ZOIzt1ZVskWmTXO1noAIKxPb3og7d9Z4841XufzeGwSOQ63eYGlxho2Vm2zdvcUwibizvsmgK7Y6HlbgKwG8urPDYK+D53sUahVaM7McOXIUK/FIEpuLr7/J5bPnKTopYSbWwpFONjt+gWOnj2oe74XLt+nHKamo/bKQM0tliumIZDhU4CTH6HmiOvYplyqUFxfpZjHlYpVmY4bW3BKt2SWaM8t4pZpmpopVbxyLYnfEfCFWa1254Q6TlFEkGcAJgzBWK+jxKFWyWCyy49jYLAmx5oj99MycEsAKYXN7ab3lnNhsT/BebosjeTl7a7usXr3CrevX2bizzrDbo9Fs0lxYojG3wJNPPEnq2SwsH+GjLzxLtVCkHvg0KyW15hWFrkA/VUzm146cw4kNlEEBJj9Y/sg0srymExor5iuDjEs9o0odpBZ9UcWmov41StaRTEhnNhExz5YdWnbGugwnjMxaafkpT1VtajaqRl0dp2xGKTfGFrdji77M4MoUtglpyr2sDbEopHDbjqh6jtognyhkbCcZq6GnSlSBR2bu2SQXyb/063xSfMGLebFicapocSPM+MauWC67hrfNMuathPdVbRaEFLQtduOMqu2qInpGyFpHiG64PMg4P4KNxKabX3f5203GavdtxmQ/Zv2Ez9Ytnipl1MTu3M6YDywqIpfXxoVpcKi1cm6xvB1Z3OnDnVGiSlfJsBYr6pJv0RlmfK0nWcK2AljPErV2TrBiVNXdCFV4nyrDjGdszO6MU80c3hRr71QspM2460QZLqSsqHQLEhVGiueIqteiLR7hVsr6OGMzstUALO8cKHEsJLIqsaU5IwMHkv3spPzcjMOT5Yzlsk3JySjKNagNCkOR6znSgQHJLTZkdCiDEtrwMcSvNHiMxZusH2MLPZRcasnZFit2ndI1pLv5M5luFutqW/OuhfyV86vNI52GRn8m1viqetYMLLF5z/jkkuiYp49pBaYVmFZgWoFpBaYVmFZgWoFpBR6MCjzygSq2Nc/7P3gSLw7pJzGXv3WJY48tcvn6FR46cpTuzhp3N0JGaZ9GraSE4bCfsrMzpFKtMex6tNshRCF318aqcvzIS3+Bb777HXbvXqZSzEichH4oQ5QZTz/xebb2BqyvvMzphz/I3uqbdJ0G7mCBn/zP/j5f+tW/wZMvfpbdrevsrg2oFpeIqvDCcy/hVk7w8te/jrf9Fh/7M3+Tgd3gzqU/wPLmOHniCEWvxOZ2F7fgK7YXLGfwqeAm6TkYSliVrhMKOIv3CWDDueZ20HkGsMQ1ZamtQ5+atKtKWKMKNu7Pxmlq8rgnT1TwheAxxSb32tje8zyd6jY45iCf1WzREMFmqHaSq2pIp5yIUmLaOGIJkT2xjJ6QtIdX4oR4llxkgXOqhhScpU7ROc4SB6d9tbKolg1SPrDENfhqoqoUpacVjzhy45/kBLDUVwbVY95ZPUdiCwFsM1MTC2if1y5f4Gpvi0alqkP/ncGAJBzy6NGjxDj69V63o8dbLUpElUsxKDI/O8OoP2Z98zblckCtVieKhiSjjDBMOXL0CLdWb1EoBRQdn0E0Jghgd7dDnPRFSqvHUiuVGA+HDOIxduYwDosM4xFZNiIotXHHCYvtef7GL8Ibr2zw7esehAG3h5u4/YSX3n+aL3/3FoW0T62QMg4a6sblWgWCYEDBbnJs4SXOVF+hdbLMl/9om6DWYbfT0eGJJLaZn2kzHov7W1EjiDa3VvH9EosLx1m5fpUkiimVS2qn7RQfZa6+xdr1lL10HccvcubRz3Hl8h5HjvfxfY9HTv91bH+Jnf4GFKRH5OVZz5lmZMdxpEhXLLzVPjyWnC6jENYUp1xxbhzOBEMfqMd1/UzUv5NrZqIQ/wEfc5oX/O+S2X7P6/IBDO3b/PtfOFEEH2xGrubc2jr/5uT6OBR9nF9PJjt8ci1Mnjd5X7mW5eeHc64PK4gPk8PGXeDgM2BSS9OqyHjliz//YPwimO7ltALTCkwr8IBVYEoAP2AnbLq7P9oKrG7e3CeAVXUahhSEAFZ7IEMC37qxwhf+0Rd46zvfVoXoZ3/ms1TbVd59/TusXjtPFkd6Q1huN3n9lVewMyF7hEnysEs1rp2/qKo5x5dsXh9PiOFiiYWFRR5/4jmefvYl5pbP4ARBPpVoKRHtOK4CJ4EXYiMkIESnES3oDgfcuXWdy++d4+zbb9OqF1mcm6dWDbh++xoXzp+js7VF5goB7DEzO8ftldt01taUKfIKvtolV8tlmrMtlk4+RpwViEYpd65d5sLZ84SDvgJBt1BiZnaGbm/I6toWQyGVlPBMefKhOQJGxP2+kt625+F5Np4rBHCN4myDm2srFN2Aar2qpHOt0aJWn6HcmKfSXiKozmj+KtGQ2WBEWQCWqoMTY/0cGhVwX7KHxxCHxjpafi4nSACCXSzQmJsj8AMtkmYLq+2tuVHXG/j93KE84kVDjCTSKWJ7Y5O9nR22Vte4e+0m66t3NEtHzoHbaDJ3+iE+8MILnFia5yPPPM7jp08wShwlsNUSN7/xl3cUEs3MAaujUG4XZL42+cdCzEmmLOxFhvy9NUhZG1lsRBbrEeyKBbRYTCs4tpGV0fYsBmKJbRlFq1gLi63zciAqUUetpcdpzMkSzJYcbo0zLg7g1shmJzYKVCHqimnComcxX0g44tqqNN4Ioe3ZbCQJ5wcOoZUx71lqVS2krDQGhFDdEgsky6JNxk/UM36ybtP2M83K/dJmyqt9R3NiZ72MU67FCS+jKFnEFqyHkufr6N8iEpaBCSGadxN0//qpraT3fq9A/zHJG57YbWW0nISfbcFHGzYVyWRyoOWhSlutuwD3VCymDTk6zGBzJFm/KQXHkL5y6nVAHBScfms31pxlyfQVhbbsh4ByITHlDMv35dlLgUXbtuimKZtJxl5iq9J44oaWz5Cr/bEori3bYdFNeLIq9UVtqueFZc5S7gwz3upavNaz2FPb6LxpkK+lsbQqUqMerroZT1VsTtoRj7V8Gk5C03OURJfjFWJXyV21tZLGhRC8QkYbqzSBf8aSywwnyPfl+pA6Sb62ZATLEIaQxXKscumoUjxvEAn4K7o2RU+IZKmz0Y+LVb0cuxDRRc/YQMt6FcsxIbN/atkMZEwf0wpMKzCtwLQC0wpMKzCtwLQC0wo8CBV45IkaR878KRYWUnz7hqom33xllTOPHmV9/Q6lcp2tm7cYDnr0PB/fDXHSgFqlSJJ0GXR9et2I+cUqYW+HeqtBZy2jdfxnOX/tdxn3N/CtCv1hDyv2cMu+if0ZuATeUGN06qqATBmMbJYXHyGNjrL8gV8iuvF1blg25ZHH/HKdauUUAzelaCcMi7O8/pV/zPvPfIrdgkPnla/x0qd+iX61RihkV5hi+Ta26+TDwBZi0Sp4X97LsfPoGgEXEqckg8i5Y20sUUGZo4OeSqyK01auABaMrVbJCvBysvUeAjjP8c1PvsFJ8hbmb6MANraxk8Fpfe8cw6hSWD2YTdavPivfMcG35vvmJ1kqlK9S0sYVTP5YEndjMLXC/30l472kWi5uzvFPHmwkpHgm6kgTn6Q6X/la3kHh4QQv5brgfNtx5lAM79C+9ZukfogTOzheQJqGvLtyjsyNsSyHueosR2YW+YM3/pgNZB2J1XZMf5ySRgOePnGcOHbZGg/o7HZxNF+3yagf06g0NBZK3N7GyRAvS9nq7VByI5qNM7z5+rd57ukXePvSO9QrRQpuiXLTYTiKcPwMxx/T7fQ0u1qGATzLZ29vl9bsEdb29ljfHlB2xckrolGoMts8RpYN+EufTbh+w+HfvH2bYjCPPdpWsvvWXokPnxxxZdNlFHv0RwVo7tEKFil3V/iln3qaX/nyLRwKLM6eYHP3dYZj43pH6LLchCOLp+kPUk6cbnHl6gaFSonNrTG90R5O4HPtxnXcxKNYq0PSI1ZnuIDQ9qlVenR6XWJrDr+wS68na6xFwa8RtBdZOv1zVFuz+F6FZFgio0ji7ElO0z3W4PfYHculQGRWbq5indD+mqOr8V854SmYWK4TJ9K+moQ/uZaoqc2otkZk3cfSqtOWXH/ipIaFLwPaOOqoJv0/ozqWXOQML3IN1mesQyMDSyzFdfQ974H08z6KXM/gJoLDD+gAvUrz9TlR0h98HpsOzD7RrO8tw97m+9pD0GzunBi/h0GWbtj3WlvfryaW7cg2Xv2NKQH8IPwenO7jtALTCjx4FZgSwA/eOZvu8Y+wAgcEsBAnogCONDN3MsEpk6xxlHLu7AX++Rf+Ce9882U+8/EP8/E/8xlK8wtcP/8el899FztOaC8v8fWvfEU8kZQEtT2XNKhw7rXXlAjU3E7XVgshVzIzXYdGtcrpR57h/R/9LA8/+QLFaovEthmFIZ7jITEhRrCXAyUBXFamyr5UCNL+kJWb1zj/7ptcOneBxdkmyyeOcHv1Nu+++TrhYITju5RrVTp7u2zfXVG1s0xFeq5HSfJ6y0XmTp5iJ4ppzixQKVRxE4dr5y5y/t331E7Zsl3W1zuEUYxGxLqOAq3HHl0isELCftfkDisBbKlNcrFYpjbb4NzZt9Xrt95usHhimaBQpFCsUKzWCaoN3NosTn0Rv1TheBmatgCrVEkpUQCLQlEIYCGqZJo1iiQbOFKCT4hiISbdconmwjyB6+rNuRBZmv1j7nT3bavun2qckMNxHCvhlYxj+nsd9vZ22L6zxrV3z7F6/QbdXp9yrUF7ZoG//bf+cz7/s58jyhxjEWVksUoayhypJ9bbOkFtzp0AarW3MrfVhsQXdaaSwakC/r3YYmMoecAZt0KLC31YjyyGogAloyoZv6nNjg6m5lPbTopAl3nXKJ7FVvnhmsMTVYt5H3oJrIwyzg0yvrudMUiEPM1YLMDpssPRQEhTm40opRdZ1DyLfgYXumaqeqFga0buyhh6orbOjNJ3L8toWzYvVC2erkDFFYY442IXXuvAWmymTZuWEKZQtQ1JvxWLUha2Y4sIIbgztVgWElhIcVE66+DFZML1PnCuFKmoaa2Uz9VTfnrOVctmIZglk1cIcYXxllGfCtmutsoJ9CKZQIZ2AbWslsxcea6ch2FscXWcsdpPiVJblblCSN8JE7ZjUV9DJ8ko2jYnJWvYybgbSR6wyYGW7ci8h6QKiYm2ADbJxJa1IOrfZ8oxH5u1OVqwNI9YFL1CvO5F8F4XvroBl8YZkSjEc+twWdOhZWkOcFG3n6iC96iT8UzV5UQhphU4uj0BhLJNsWH2tHuSO3fnTLqUwTRmTJMjzAzxK7m+Mug8Sg2oletFcK0MT8SJ5Fub45PTIJ9XBRf9I8dqLK6MzbUryn9pGuiwg9TUYhwnjNKEzx+TvZ8+phWYVmBagWkFphWYVmBagWkFphV4MCqw/Owc7cosKUOe/tDHGN1+lcuXbnPmkVOEw4i9wV3SUZGZUpk3L65SqaXs7XSplFx8z8Gxi2ysd/G9IguLFa5fu0vdKfH4h36Jb3znXzLs7Kky0vMtjTjKrJTAL9PvDqlWC8zO1ul1dhUzjkcRlVqZTs9idqHI+rrgnAJz7WNY9TLrN67x0mf/R772W3+H482jFNxF5p94HyvhLMHmBU4//Um2fHD7OxQtG9ctYDsFshwM6YCouPtYSe5olVse22LlLG0NIXpFH2yAlSXMknydD1gbQjUnlg6RQvcrgA+feSW8BITI9hSi5BPAmkMqltAGRxucnucUTzJ/JxvK31PUuvJQRe5k2Ftfa9SWSgIrYS10ssE1++rGnMyebPJ+daaqi3MXL1GJioOTDP2r35QQfbnZ78Qm+7BKM7EcSsMVmre/ROT28RIvJ4DHvLtyfp8Anq/NstiY52tnX+FONMCKxIEN+uMESXl+7qEzpLHHSneXvZ0O5XJFbaJF2lzwi7reLDdjdeMuJcenF48pOYm+V71cZdS3cUsxVuLQH4iCuE9QqNEf7jGKNmk0K1rzOEKVxE7VJ+2HeOMBLz75DHudDueu7bATD7ELI8ZRCzfd5i99rsDrrxZ4d1sGF7oUA5etXsyf/+gML18c0+1nbGUxzVKNBh0++FiD766dIrxts5p9m+XSDI61wyceq9NqbjF74iRf+fouF2+vk3gefnGGOHawnJTNTcH1W8aVzHaplIpk8Qjf8QnHA/yyw631hGqhxeMnW4T9y9y+WiYtD/FrdVY2RrhFjycWa7x3bYMX/tTfJy0WSeOWKvzjVLoIB2pbJfhzO2UTI5bouTfDCqgQYl8RmyNsWSeqEnZcdp0yzyWXmLv7Ddb9uq5DVaFLRNR9i0zWpPS0ZI1KD0E+C5T8zcyQPm6FLKiROhWiYpXY8ogQFbSowAdmOCEfPI+tqhlAl7UpcU867D4J4811zIdU+f+uT2OjeTaubvLQbppcX7Y4fd1L9t5vDW2aYwdk8mEiWOrwyhf/3IPxi2C6l9MKTCswrcADVoEpAfyAnbDp7v5oKyAEsN7AayZmwnA8plAQ0sJMtxqsYRGGEW+/9Rb/x//yv0F/g9bCLCceeYqPfPwT9Aab3Hjz25TrVf7g336ZNImVAHU8lyQocfaVV3DsDMfJcISwESJYpgVtY6faaM0xd/IhHnr0OZ59/uO0Fo8rMei7vlHtqfVQTo7ZYk+bqD2yATxmQnfQ63L7+jXeevW73Lx2lfmFORaW57l98yZXL1/WKVnbSunubhBHY1zJHfV9HN8jKBWZO36Cdy9doVAs0WzWaLXmKVcb+E7AnRt3ePfNd7gt+b9hpHI/x/MVEJ15aAknGzPodJVA8gOfStGnXi3hlYq0F2a59N7rJHtDWvNzLD10SknixYVljhw5ZvJ0sIm8Ik65zEzRp+gIsSo5okJSwVgIYLGIzjL6g1AJeVuUhrlSUex6xcuoNiMTnb6C0jiLTfapksTmhldB5KGbYL2ZzZXBcRJP2CuVhYo9rtridnv0d/ZYu32bm+fPs3pthf/ib/9tfukv/QK2EPQ6rWwxErvlGCXnxfpXJ1nN3bKSnxNgqhmq+fmU4xGiT8jKUO2kxRI5Y3WUcbYL14cZ22ItnBi1b1dygnXENGXOSTlRsik7GbO+aLEz5nw4VhQrZEM2CyHdjzN6qq7NKHgCViXfCWYkp1qnTaGjVtryNWyGCZf6YtcsQP//Z+/NYyzLr/u+z93fvtVeXV299/TMcPaNZLiIIilSIixZsizFJmQbCeIYMKIAAgIBhmDEghEnQP5IAjsB7MCxBVkytdukJVJDcRlxOPtwpnt6mV6m19q3t293C8753dfdpCQClgBKA78H1Ex11Xvv3nvu776653w3i7WBAZLzrihDU66PLLZVlWpxyI45nrNY9S3mA+imFhe7KVdHsB+a7FoB8xc9R1mqe1HKhoDaGfM1lAxgsSBWxa0MEoy1sMn9zYqXNR6SdSRgqC+ZRzZ8tJDyyQbM5QxwLSpZVVyby1XrOsE85Xs5zwVbAEy55kAoHvI+sh0Bn8VyW469Eye0Rxb7I4v1CLZGqJWydHndxKZmwZJvcn43xwndWIBlm4prUfXgIEzYj2R7Jve44aV8sGHxVNViRvKKXaPMHQkoHQkInHKrb3F1iFqC7w5FGW7RTFK6Yu6lFtKJgtdSgyN+ysN+wuGCUePK7MasKfm8sFXhLc8Tvq+w+OWhqvPMzsoQDwy5IowMSULYxVK0CUgsnyqjCDrjhNQSu2mzNgL5DFPrK1PjvO9Q8R0CWW+ZvblmXicwjGN6YcjfPFr8wX6gT7c2rcC0AtMKTCswrcC0AtMKTCswrcBfoALPPXeU8+sWx1fqnJytsNa+zHDUY3V1hUZliXPnX6baWKWze4d+K+Wg3WV1taJb7PY7FEt5XMen3VSzWrbWDzhUrpBffJxLV18gGaKxSY5XYDzuK7tSXLlaB01cX/rLkKWFedwg5Na1A2YaOe3LC0HMuTWfI/6jNO0hi9WjnLv9RU4efYrwoMAgKHBm9WMM0gOO2ANyRx5nx8rTaTaJwkhzXPOFHI4fKXFbYFbbdhQ8FeDIZIDG2kOI0lB+pwBYlBBpgo3Kae9mnBoFcEa4loMXle13AayTp5rmYQIEqZNYFrcqPYQhq0qPanoXBbSU0Dp5TZa1m2HF959aIVrLa1X/O1E3KhhsMnvjzOpaY7bUJeye3ZQcj4Wg75oAACAASURBVNmi+a9Ebt3/UMWm7WivJ+CupVE3Ca4rkxQzZFDCubyxzo3Ml84cHIdc/w61W/+J0O3jx666vUXRkEubl4ntUBXAi9V5BAT+6tuvsBn3lVDsBS79UUwlSHnq5BnCscO1vU1GQqgvVAg8h1KpxHgUUSlXubV5VcHCucocWwct5hsFtraus7L8ADvbTfqDPcrFBn4xISj4GqMlwKnnjxlEm5SLVY0E29jZxy+5JKOQRiml6Oc4dznk1LExP/J0BQ5GfOsavHnb4yc+mHJ8doV//QdXaA0L5HM+rt/k53/yWX7l69fY2uvRTizKATQqOerFj3Pu3CucOfljHMt9mWeeuk2pvMr/9XubdMcVkm6LdprnyKrDsN0nyB9mY2+HQs4nGgfkC44S9D3boT/qUywWiUKXOO5TqYTEPYeBnB+ZnY1iipWIU6fmKVoP0Nuv8sqlN4kcsbNu0e0U8KoP88RHfpHYiknHjlGHT8DOzNrZKOCFgJDNcoTsrAvUUcW0zpFUKWvWpxkZJCyxzSdzN3llOyaNumaqoaCuRJcZZa3+TIFbk1E9mT2S+pnhtESHGSWICkJSUaJ3iC2boZDnbY+hO4dTqBMHNWKvxDAFx5GJiauqd18c8cQxL8vhzQabZolPxO/Zkr8/G1tnYRMTtiwr+X718CRHfHKtKDic5XUbAzEzd5tcC5NjNR8RUwD4L/CnafrSaQWmFZhW4PtWYAoATxfItALfpwITBbA8RTJv+4Me+UJJb7L0BlK9fcxjOBpy5ewFXvnGV/jyH32dg3aPn/mZT/ORT35ObWh3Nq7wW//uV7HGogB2cT2bOMhz4fXXFPy1nUSVdGKVLI2VZMuIBVOp0sAtNcjlCiwvH+bRpz/M0VOPUanM4uoNpqgi5aZPw3X0xlFtW7NmR0FIxyYKx3TaTW69d5WX//ib7GxtsXJ4lbnFeW7dvMnG7euk0YBi3mNnfV2PT/JQRJG7sLTISy+9jC/7nfPIF8tUqhXNw52dX6ZQmuXO9U3e+PbrbN65Y+4abZvTDyzjpmPNGx6OY2wvR0FUzgJKFQocPrHC7tpVomaPxvISxz7wEA4ptWJRLauLpaIC3WEU4rkuOT8QFx7NExqHoqG01E52JPbPksE0Cu/az0j+qKDRsS3SxBzluQVq9UVwCoxiyTOVxkxAznss5YkltPaIE2axKh6F2WkaR2U86o243NjLtwnheMigO2DY7XPs6BE+cPIkSzNzzJQr+I7DMLbphYbvOJ68dyLbNY2n0gkk5wij1hTL6Ps/nE1uqwFt4zihk1jc6KNg7J2eWD8nRI4AeQlzATyQtzhdMrm0gQNuKuBfqkCocjS1wTBgo6hCcw4UPOUK0IkMc1mAOy+VBsK8RlTWrcjmUg/eOBD1q8MwsyCu+qKKjTk/sNlKHAUei6Q0bDiRg8O+sUO+0U9ppgLyZqZdSaJAa8GyGKUJ7dRVED7jlGp9R6R00pRhVm9zYjJHLaDspJTkPVIoiirWjnmmZPGRBtR8CCxbgWH5EnB7Aqxnp1BBy5xl6jRRXwuAnROluV5bYEcWXcuiH6Z04pT9EdwU9XRLQH0BX2NlRi8EDit5i5rYbjuS1Qzdscn6zbtiyGSzN0xVdZxECTMFm2U/5kjJVTWw2rkrQSED/gV8FivpyKY5TumK8jZNuT2ULwhjC8+BqgOrBYuVIKUgmbvG40zXppxLyRcW8Ff2SeodTDKnSRljFMeTAYV+PyFDWLJWHB2SyLoz/agAxAYUT23JGTbrRdaRUA1iGWU5FkXfoZSB73JkcSLOBuZak8+nXhTxt46Vpn9/phWYVmBagWkFphWYVmBagWkFphV431TgiR/7H5VUurP+JdJ0A8IRlcIMDzywQq1e47VXv87huUe4vXmLgpdw82qHpeUSljsiyM+ws7NDpVKgXAnY3h7SavbwhhAVHySO3qO1N2JxucJ+a8RMeZbWoAdWRByHhOOYwEuoVio05hwuvr3L6RMl8gW4clscuERVOU9shYz7fdrS54QNRo5Hdf5RCm6XhdmP0jl8mHp5iTI1sJpYuS6VccAoypH6HokCO8ZSWRXACp5lrmMaLZOBUuoGJERgY51kJiP3mLYamTVR3qoa8Z6Vs2xjMkuRnmVi7jRRUEoTplbQWUaNAnCGC4wj+6b/NP3a5DHJ+538+y5oq8CuAHLSiBu7Xd1b6f/05WamIPt6L2/ou5fkXQBw0qmq7ZHE3xgAWEjYGrvjSCcvVGkDfivZXHqrTAGt1rnSj/XWmFn7A8YCPIp9tpDH7YS3b54j9USA4Cj4u1Rb5GvnXmM97OBbEUEu0L6qlocnj59hPIR31m+R84pU/bLuh+cbm2vHybG9d0ctke2xENIjCjmLsNemVl3h+u1LHF5aoTdo4hccEidPkLM5/85ZCoWEykyELVFQjUXW91v4Yh3ekiiylHxQ486dkfbHfsHDdiJ++JRP1PO5MQj52/9Vn+u7x/nyi+u6T6dORnz+E0/xv//u67S7Ea2xS6Hs4Kchj658nAX3No89eZm9doF/8xs242qRMiPGYZ/W0KFExPzxAM9+htZwh3brDvPlefY6t1ha+iA3brxNEIiT3bycTRzPptPeZdjZBy8lcByKxTKd/kBtkgM3TxyFVMtFPvOZz3L21V3evf4y7WFALkixcktUV55k8djnkbmSWGHr6s4svydKV7P8DEFBR4OWo+vTiOHNgp8AwEHU4681bmIPx1zZ3KRn5TIFvZkTCQF+sgAVQJ6Ap7oNeS9R3AviC2msEgbdJzND8HRNq2uXALzxQGeEssild+9bVZKghl8/TOqVGRDcs7bO5lPf+yH8J9W75rqXuZR+HMiQSrZ334X3va+ZCCwmoK8cwz1Dt4zWPyFnTAHg983fwemOTiswrcD7rwJTAPj9d86me/wDrMDG3u27NiZxEtEb9igXxD7FAENyYz6hyMlNzTgc0263+NIXv8R/+I3fYKkulq9VfvQnPscTH3qKr3zxdzn/6ksKwohFjeU7rK/dotvcx7ZTzQJ2BQD2PCxRCdsOhVqdUeoqMzeXM1m5y8urPPvsxzl++jHcQilj6ApTVyygEwbjUFXAsm8KJt9nUxOGQ7V7vnXtOi9+4wV2t9c5evwYyysr3Lpxhb39dTbfu6lNg2QS53MBc4uzvPrHL+B7ou4V+yqfwM+RLxaZWVqkvLCElStTrs4z7I65+PrbCoZ7tuTKpppVJPY4qeOSF2DbtunHqAp5b3sDLww5fGyFB595kiQe09/dYNRuEkgdshteUaRqk6iNm97m6kpQHFcaqyTKLJ/Nb8Sa2vF9ynNLFGoVvFIFK18nV2hQmZmnVJsltQPGonAVQE6tmE2XJs2iMBDFHkrKKA3q5Ab7/ptYg0XeyxEWFqUwlUXh7dkuxVyexUaNeqVGuVSjmCszSCUb2ABrCvRl9lGuWENnak4B06SBlH0x4LCtzxU7aHl/sfttRqii9lIrUfWpKDAXc2LhbFPzLYp2qutMmhFjumwAPAH/BPCVxygDU1U960jTK9a+po3ICWhoS4NsUlva45SNEbzXi3npIGUrdPT1wsKe81OKbsL1oa35xAKKimpXgMO8BZXMrmicSDtmTMIkH1lia6T3lveQbQtjVQgNiW1ARVeAR0tAYwGBjf2RQMTSqUdiLQxqJS22y4XUQdqeJT/mEzMWj1fMsELScDR3SpTpyro2yU8mG1dqZFjmOqvIlMKeKqClDJmFkRyLWK9LNnME7TDlWi/h/IFSbmnkYN53WMyLItYojcVCWQYYolSXwru21DZlqItTzkaqecMCYIuKVpntE8tk42umAHtvnCoIHKkFlOQ+w8YQNsOEjqqJbT3XR8o2lSzlR9bhCIfWIFQWes6R61BA7UQtsXVok81mhIAggK+SiGXP1brMgOUyoBCFeiRZxpEofoWckKgaWwY9Ewt12S+1Nc8GH4ErgLtkhhmLLKm557iqfpd861Fk6efTz52aWkD/AP+cTTc1rcC0AtMKTCswrcC0AtMKTCvwF6zABz71U1y9vMaJYxXYOodbeohefJmTq0WOzNa5cOcKef8wGxtNvHSNo0dP8M5bmxw66vD2G/tU6gJ8BdgC6o5iNvYilosFdoYunXaHvGdTroJnz5PyOC33y0TNOk4yxvM9RoOmgs29/ohuZ5uZSo7AkozhE8R2m/OXrzIaOjSOHGH/YMyxpQ9RKYaSicSrrz/PTOkIa733WJo/A94xwrRMqTHHA2eeoVqa157yoN8hl88bhaH0pU6qCl/Fs8RpKwNdJ6CO9BHSf9yvXjSqXqPenSh/NQdYZxT3Z+1+9wmRvizUF1g42k+Z30/yeSfixPtfpcCyPum730v6ewWlMwA41FmCUQ/rfMSg2kp0VZKw9vyGpD15KG1ZaiBiSVENZ6R7yw6R6YsAvkoQT2Ltu+Tfak0tm42NO5J5P00IzmjeDoX+ZfzN58kxVJDOdTziZMS5jUtqbWxZLguVJZYbRb5y9i2a/RZp4NDIlcHzmS3ZPLyyQredcG7tJuV8iWqxThxbdMM1av6SEqx7o31G44jZuVk67R6j8VCFBTrDSGLWdtc06iwQsnLY1pIszNfJF2zsZEjgBnR7McPUYzhqEvh1bt3eoVjOU/RybOyFjMdQ9C0q9QAr6tIoFCi5fU5Wh7x6wWHfzfOZD42ossLvvHubtD9DcxThlQ4ohy6feiThRz77HP/n/1fl1v4W9aCNU1zk5vo18sUt+sPjFKwdlpZlWrPK2CqqK9/m7Vdw0pSgcpx2aw0v7WHbRcJkjEusFtgiFBiECRL/LOfEduXnOYbDEblikTiMNP5sFKY8/dhH+do3v4XnDykVCzjOMlv9JvmFD3P6kZ/BjgqE8UDt221xTkvHjIVW77ikiYNt+2rNLb1yanlINpptDRjYNtVhk88tbOOEHd2XCzubjC1ZO5bGu8msQQYUMu/S9Sx9uCX9t4UXWoSOq9eDcahLiCIJzZIoJl/fL7FCFYMIAB2nMjmQnG55vogWjJLeXCKGJN4NfXKLZ0jLR+iMXSwrQtyu7cQ3wLWo/RW/ltmYGR5NwN27TtXZtfwnPlKzC8g8zwxajLzhux/6ftm8ZfLer3zhp/6Cn9DTl08rMK3AtALTCvxpFZgCwNN1Ma3A96mAAMB37YiSiO6gQylXUutliSSVm6y7uS6qEo61SekPB1y5eJ7f+Y1f4ytf+gaPn17lp372x3nkI5/g7be+w7f/029jRaGqgJMkpHmwT7fbVisXsXzyPB/HdbWJCMoVtnZ2aR/sK0AsN6hB4FEulzh+/EE+9dm/wcqZJ8HxyaWOApli6SvWx7JvCuQICJxR7aQ5E6BaAOVwMOb6zat848t/yP7WFifOHOfQ6mHeefs7XLt2WcE7L/Dxcz79/R0ODrbxZP9cnyDI6Y13dX4OSzKEwwjbC8j7JRbnDlOvzfLGCy/x5ovfJo2EKWrh5sRm12SCDsOU1ZNHuPneTeiPKVXLrJ45xtLSDEHUpbV5izQcE4vSV8BR3a40VQYYt0T9LNLq1DCT792QCuguP7ZwA5/i/DKRIyrZsVryOH4RJ5dXJXetvsDM3DLFygyxI5ZH0lTIDW7WmIrqVjKBsqZRLXIytvHkJvh+EHhiBaTWThmTUe7llRGKTSHIU6k0qFQbVMt1CoUSIWLLa6vtcE6sjPW5ckxGcWzex/jsCAgsgJ0Aa+PYYmOUcLFtsd4HUeE+1rAoyQ22AJiyQBVQFGWxYYYKuJp3LfISUyTqT7H/FXEzMmQwNRNAXO7TA7GERqywBMw1VtGtcaIq5De68FrLoqM01YSSK8CraYgFUO2FKTeHkucrhAZ5b7Er1mQlBYelC5aaiIXxULNtjfW1JC2nUaY6tRNyiL2xgK/QCFJmPcmVTTnfj7g18PDxKNui3k3wUpucHfFcDX50zqYgCl5kjUgzbxTbps832bTSgot1ti8ApapgjaW7/E6zcpXpLl/G3kzOhTBqBdgWALMtAG1oCAAFF4pihaz5wjAUW+1sYCH2aUIYkbIqk163J/2dgKMmZ1mAa8c2xyqmYbKfBvCX98peK01ggqq9t4cp7VDU5DbNYaQ1r7kp5SyvKxVVPC79MFYA2nNElS0Zwyk5V7Zufm6W6MRGzRAzjM2b+XmYxoxTm26cME4Mm1mAbPm1ANyq5HdkHRn2v7SwMjQSO20578q6Fyu0bB3KShunjtYnihL+wcOF6d+faQWmFZhWYFqBaQWmFZhWYFqBaQXeNxVY/aG/x8bV71DN7eJ11ukOa5TnU04eLTFfKDP0e2xtjWi3QupFG8vrcvXCiNUjdeKwwtrOTSpVUe32eODQLG+fb+GHOdY6LoPBPsUgx+rqMlDioLepLl57XZ9CfYlRa0zJv8XKcl6EdMzNlwm8gIPWHu+8u8PRYw1uXt+nXHM4PFvj3KUxtaVTdAd5VXHWSz7b19+lOYg5efoYe81d9tpFnn7yk5RrZTbaouycY25h3oC/QvAUcMuO1BlKLZk1d9eQVe89ZKaRNTvZDyczkkkfJT/WHuPPAI3uVw4qxqpk4nvms+b9su1mLlwTKaEC0/ftzQR3ktgmIRWrDbT0nAKwTaKY7qoeTdSNAX8zG2ilTmfqSgG+M1tqIwDI5j92gmfZOp8QZ7EJxKauXroNY/9sAGADNJsOS2n2FPtXCLaex08HdwFgsYA+t3kJ25VtZgBwvcgfnT/LfrcJgctcscKMkNntkGMLc2qnfL25Q61UIbDzxEmOnc41GoUFDvpiEV5jZ2+f/XYLP19gd2+H/nCsM6NcTsDDIa7vsLI0T6+3RT6fY32txWOPLeNb+wTuHDdv7+MWHQbDHoN+gueWGQ0T5haWOHvhOq7tUSvnDMk6HVHM5ch5eZ4+0+TFlxxmKw4f+nDClWsBZ/eb9Dp5Rk6HilfhQ0/l2L+R0PN/mjfeep7HzjzMnZsvEtRm6Q09sK+T2qswuEG9LMvOxynMUS4fYuv2WzhpQn1mloPmHSxbMnuFoOCpFfagN1Rl9WAYMQ5FHewr6C1zrOFQnitEaOnLXQSvzXku1doS41FCu7VNqVyntd+i327hVSok9RM8/fQ/kOkHtlVVEFj6XY1kEzGBzAIsAYOzLGg7wmFEeZjw4bkupcE6IzdhY/cWX/nOSwwiOffSWxsSgmjHVd2bLebhsI/t53BjW+dZmv2lym4by/UplGrkcwUqpSr5oIhrBzi2qIqlTia72Li/CUJs1qSZU8l8a0QsYghcFZvkFx4m9g4zkpmdUMATm9iSKYVSIszavc8GW69n40L9J3J/jd+1Ub7r8/4MWf39APDk8n353//k++ZvwXRHpxWYVmBagfdTBaYA8PvpbE339QdeAWMBbW52RAHcHbQp5ys4tpsx40wTMLlLE5VrLDaocn+WJBzs7/P//B//N1df/za3NnZ4/NGH+OX/5Zc5GI54/j9+gfUb7yno53uW3myP04QrV64p/mhsol1ypTLra7c52NlQNa8oGV3P2KmKWjiXq/Hosx/jE3/tb7J86AHw8grcSDauNGiqAJ74rJiDYRxKBq4BxdIwJExCbt+8wVd/7z+yvXWHQysrPPTkE2zd2eDcW68QpTFl16KYd7ny7gUC31fmpB/kqC7MU5idJfIdctU5bQrWr91k2GwqoJiEMYI55fMFup1dtjc2lL0YhSkz8wvsbW4QWAn5apna0jLLSw2Wqh7tbQGARySjsQGRBBD3PFzPx3WEpSiMSpPJIvVX0NcWMNHcMUvT5gQ5ysurpJ5Ns7PP3sG+MiyH0njaLl5QoFCoUCuXacwtcOjQUWZml4m9glr6Cpg3lvdTRrOBhSdN7N0b4AyknbAxpcGc2BjrTW/2JYpk/VZshUW1HKbasJeqdWbrMyzMzDBfq1LwfW14zTkznakB5AxQKqCuaGh3BinX+jYbI4vBOGaxaHGqbOOIolnWlFhti6V0ZvOcvYnmxaottBI5LQXyhBXquWZXBWSU/kKaIVGe9sV2OIae/FvYpha8vDfmzbZLKPbACvxZ1OU9SSiK+tO1WRuhmb7CMp1zQk7khc2a0pTsYuFLx2PyeY9NweVjo2Cu+KLmtdgfG6XtU9WUZ+uSZQxFzzynYCc0E4vfXYu50LdoC5iYJpRsj1kr4smazYcbDqUgxRUQ1jZqYzlGBWAF5M1AYLG5ljKPBTDV47ZUKStA7F226kRxngHYqhPP8pgFpI2yLCdf7bvFqttW6+ehZD7Ju2i0jlFFS10FCJcmUUBRAYPlNAgQ7jmZDZpapcnrzT7FMrbIsnyFICIAvGL0sWTpWrTkfGNrrq+dirV5ZHKjlRjhmYZLZfLSzBnFsgD/iVwwGfFds7xU+XtPzS6/FktxK3HpR5E2h0kiEG+EK+4FWUM3iCL6mSV+zoope2LLLcea6H5Iy+hpDrB8hqLrqTuO1ZLqHz0+zQD+gf9Rm25wWoFpBaYVmFZgWoFpBaYVmFbgz12Bv/dP/hNf+fVfYrYyYuPaZQb9mOJsjocebEAXCvMO791Zp+jPUfJzDKMm6dDh3Ut7fODxVQbai7bwLJ9Zf8T6rsdybY4L6/vs7TQp5AIW5o/S6nfo9tZZnJ8hTT/Njd1vslBIKHtNJayefugUrf42589vs3y0wLWLfR55uIEVlcjXLF58dY1yKWA0HlPwH6e4eIjhoE/au80jD32KF176Ao7dwS0eojj3IR57/LMcWTzBVmubg/ZIe/1ipYpluwpISlfhaoyPiZ+azEi0o8z6VmPlnAHDyinOetkJ/Cm9gfQlqujN7F+/Vxg4UQ8aMzMFbu+11IaofM+O2ZzGicpX25sJGCyArvR+rqPgmhodyVxkov6929ebvjuMJebmbjiTuiBlrtcauzWBcCfqXglf9aU2mlM8cQ8zxyQAndRpkv87UWBOFNN26pDvXia381VyGngkSmKPMBrwzua736MALvHChbPstA5IA4/VaoPjK0cpWgmNhQpfffEVmozxUoelmSUq5WUOBmvk7TKXbr1DIV+k2WyTCGk6l+fE4SPcvHWH/rBDY7ZOs9ckSUO6rR5z8w6zMxXq5RKDXpN6RcjhBZrtiMQSoDinbneuXeRgT9YxDAYJ9VqDJArpdHepVjyN8wr7KY8f6vH6FYen5h2e/UyRf/uHCd3hAf04R19ijPwUayh1LnF89ZOce+slHn7wE7x28bdZnDuF6y8yHF0ksQ8R9t6iFIgbnbiFiSLeY7aSsrlxg7nGYYZRj96wr/OiUTjUmCLPz9HpDZV87uVy6mrV642Zb8ywsb2DE/iGjyBKXadEKd8gDAckTpvTq09x7cqb1BerbDR9LNtjvHWFvtejUj3JytJHOLb6gGYK56wAS2S4TkSBoaqSxbVMaN4yfJkpR9QclyRM2Y/3+MNv/kc2WvsaqSSEBNcPFEl1dAZknO1Goz7LC4tstnpKNIhtmRU4We6w0dOKqELXu6zfZIyg2KJEdgUcFhV2cYZScY58UDVrMsnICxKTpqQFGVSY6ZnMHPqS650/gV0/TujkFQCWODe1Tr/vcVfokCn8DbnBkDX0u2z+KC56Bvy9pwD+k7bS3+0G8PIXfuLP/dk8feG0AtMKTCswrcCfXYEpADxdHdMKfJ8KbO7fuWtnFMcR7f4B1VJdNJukQnnTGy4DQAq+JOCLZrxkjFIBm4bjEW+9/jr/6//8z0j2e4ziEf/D//Tf8/jHPsqNi+d5+9vfJB62KZUKRI7N+fOXSMexgr+u71FQAPgG+1vr2JoVLOCdo5aqtqgOfYdCZZYkV+WxRz7Mxz/xaapLR4ksYf0ZBqqxODKYlmbWRrKf2q4Ze2MFuA1wvXbrBq/+0Tc4f/4tVd1++jOfYRSNee/iecJRm6sX3sbzPFUpSxNQm5tn+egRYith/2CbVrNNfyCMygTLdcgHeYqFIpVanSOrJ8l5Aes31nj95Vc42G+yt7mLn1jUF2eZX5rn8MoMKw2fzs4dkjAiHY7Vesb2XDzf1xtak5Ocgb9ZOybtmuSRyA2qgT4TrCBPeemI5g3vdLrc2m2Sys1x3COJRpotLPY5YrNjex6VQplaraEs0uVDx5iZXSH1CsRWwDAM9f0F1BYmsdZyYgydgcAK/k7qKQ2wPE1+llk/GWa0URSPx2HWAIvllKguRZlq06jWWJiZY35mjka9QS4IcDMNr+bNih10YnGlF/NuS2yxzLFKW3q6alNQVnJESaKPBTh1bFXgiu20AIcCLovVsKiIJ9lKaofsmLwYVY2LPXQCzXFCJ7bVirgZSm6rTXcUc2Fk8XZPmhPTdOhDQHxpLLEoOKmCf5L7K/u87I75zIzDqZpFDoeDKKEXxVxpJ7zYtOjJ3qc2y27MmZKxWi46MU/WbY4Vbc0UllxebW5SydCNea+TcqVvsTNIaGHRH8FKEZ6uuwR2Qt1xMhtiIbzKOjdNiYC88n5iey2qYzmVYmUtKlY5PQKQiwrX5OsIm3ei8tdRBZYAxEr/NqzWQZwoQC7NmwxjlGWb5UWr4jXOmOSiSJZmKE0oWI4QuI1tUyrZzAaJVUtwIWgkKaMsC1iGD/JMOcuaKCXzC1FLpyKcFyW4KIGNJZuomeUzQTKsZI2YdRorQB4msm4MMUWsqOXcSUUkSVtOuqjCJ5bhovJXlrxcdyprTtW6fHMQ0hJQPxG7cp2i0I9T2pHkHjnUvJSGF1F1Te7xKJb9SNQqTi3T4oRhIuvJHOs/e3qqAJ7+AZ5WYFqBaQWmFZhWYFqBaQWmFXj/VODYx3+B9tVf4Yc/9gy/91tfpl6ysYoBjz/Z4Np31qgslVg/6DJXmWWu7rO316ZRHtJti5Jyg4efXOK997aolsvM1kacPT/ksSOnefnCdWxPnHMsSqUV9rq3yTkVivUSybiL70hQcMizjz3Cnd1NUicil7d45zs7zB1ylLS5fyfi5AcC3jjXY2GmSN7PMMk23AAAIABJREFUcfPOkCjo4UQrzB06wc7Wqxw99Nc4dniGS+e/xY2NNT7w2Mfp9obMHD7N8VOfYnt3wMLSkhKmo9TGtWIlmwqoJaDRWOcME+DXzBdU56f/N4DOJFvXEHANgCT9inptyewhy1SdKG0nK0A6H1dzc40VtPRl5r3NLMOoCjMgOBtxTN5b+ibt67WNE7DZMHD1NRqJJYCU6SllPnJ3PzOLXOlbTAywkHfNNgT4VhA6c7AyakjpkRzdNxO0pMa69yyvMwc2nRGpyvSeBlLJ04mD375Iaf8b5KyRvJsCwKIAPrtx8bsVwI0iL156h/XdXawg4PT8PE+deZS2uLPR4er6Otd2N/Bii8Xaktp427kRhHneuf425WqFOIxZXTmszmutwYDZRoO879Bq7jNKRpSreUa9IcsrORx7xHx9hkFnn8Av0JN5jLi/+SVur21gOyErSyus32qx0+5TCKoETlHhzlvbd2hUbMq+w3zB4dMri/z2hWv80EqdD3zG45f/PZTSfTqOhyvkYsm0HXrkE5txskq1fgTX63Dz2iVm5pZIRKEaXsbxHyYandX869R1iceznFxZoOD0uHD+TcrVEqVGnc3tbaqFAnHq0u3s4wcevXGoMVvFUoneMGFru8dctabOY/I7mYEdPfYgN25ss7K8SjIKGUUH9Dp3OHloiWYvIXDLbGxt0Bq2KeZqtAd7qiauFWs88dAPsZg7hJ04pLaILwzYqfnZYkHuWCzmcuSdhHY65It//B/odXY4vnKSrd6QZqfNbqet6nRx8fKlbx6PqFdKeklsDyMcGTu6sa5rmRnILE7WtLjh6axJVM02lMpVWpJx7KS4qZmXRXGWXWznFBCu15apVmZxLN9EVcmUQWcJwjI3kViW69GzZ/CWn2BklUjFbuD+x8TpbhKZLUR5S1wAYizbuPHp6FEBYDMf+d7Hdyn+73PPe+U3/vr754/BdE+nFZhWYFqB91EFpgDw++hkTXf1B1+BjYPbCCoqqbICHDZ7HWqlhtDaJrJMbSCMfYkw70T/a+6EtFUREEWUn0nK9uYGb/7a7/DL/+bf8MRDSxw6cYQnn/thnnj8ES6+/So7t68xjod85613SMeRslXl5q5QKrG5cYf9nXVcydX0HLVBnmTMCMsxNzPHtZsbFP0C1Zk6Dz78OE89+1GWjpzCy5fxA1/tj9VSWJqQSNSoJtc0iiO9WZNjkluzUTjQDNsoDHnjtde5+OarXHn3Ih/6yIepzDa4fuU8t69dJwnH2AIuBgUWDi2TLxfYae4zHvVJR0PEsmbQ7TEcDPS9xDZaLJlL5QqNmXlOnHqAXHWWW1ducvGNs4yiSFmoq0sNlms+nd110jAiGY10v13P0exh1/U0P1kspSUjRbm5tsX4PlsaWSnSvNl+kerKEQrVBnOLR6nPr9Lqdbiztc6la5dotrYZD1vE4w5hZ4+iX8T2pPEBL1ck7+QozMyyNDfLzMwyueIMTqHCMJVsFbnJlxtmqV3Wh8ZZ1oqymk2+irJ/NfNXvuRQYpMxJMidqj1No5xEJsPY5PGY5lZ65UIhx0ytRq1SY2FplXp5Ri2hWlHMuaYAgY6qeCUF5mghZqngqQVRPrUpB2LPbCx9BeDsi52wyj6N0bVZpwI8ZwrNrMEWMFAenTClPYbdJOVglHJnAJtD2EtgYyw9grBHM6tfzfI1alYBYEWpW7bgUA4ercPpnK2NT1HV20bC2o0d3mpFvN6MaMcuxwsOx4spoqadDSxmA0fZu2GSKGCbd21tucWKWlSnaomdWmwNEy51I8KRzVw+ZS4vYKQBeiXLuCjXktouK8X3bp6Vmj9nQKvk4Erzo6BpNqAwmVMGGJZvTTau1M5YWGsrL8BmZo4kwwGZLWQ4v6rRBcyVfGPHTdRyWoBR+VxQ22e1nDZMXznnou4VcFbAdwGApSfL9vgu61xnF7rmhMVrzm2YtVUZ/qz7byytDOgtQO5YGusIRlGsILNkcHclRzgUMoBDxUPXSt6X4Y5kQhu7Z/nYSKKYfuhyozNmc2zTil3GUUzbtujECb7lIG3/kh+xmk+pSs6w7FcMfVEtZ+tThioC/vbGDu0EvvDxKQD8g/+rNt3itALTCkwrMK3AtALTCkwrMK3An7cCc4s5Ds1/lJ/+qQX+xb/4Av3A49BMkWPLY954tUOxZhHaCY1aifn5Knt7+zx8ps7ld5uMhy79Xhc3gGY/YaYBS8EsM/PP8fUX/0h7Gz83y2DYVkVmvSFZrR6NSh47WuPv/tzf4V/96m/TGQ+ZbZSolC1uXBVFZoXQ6mOnIdWyh5/Pce16hySVHF+HUjFlPIpx7QXG6QbHVj6D61VYnp/n6s1vkaQut9f3+bt/559w+9Ylbq6NeOLZjxP7Zcbac1s4UUzesshJn+LCUFyfhAQr/Y723ob0rPxTAawysrkAS/J600sJWBprnrD0kNJDqa2RdFkT31uj59X5ymTOorzljFGtvbXYMmfA1f3gkrhNCSh2V3kr29JGK4uLEkAuU0waUNoQopUML1/aNwnEbaurm+y7qH9lvyd2taq6VJKwAfnk53pc8jON4DLMb80/1W3YpiebYGAKAMcE+29Qbb6mvaWSh52AJB5zfuO8IuCW7TNfabBUq/Pty2fZ2NnFDnKcmVvi4489wd7OPgfpgBv727x78zqtfhs/FyDd8lL9MKurR3nh9ReYrVUYjkOana5m1Rb9nNpW93o93ddCziJfjFlcmqHTiZlp+ARul7LvU69UuLndYas1Iue7NJstPC+hUlxic2uTyM4RRTnK+SLhvsNm6yalPMxW8szlcux3DzherVE9PGD1gRr/7ostnILMxnycXEGthi27wnh3zDC0eeSxn+StN36fQ4ePsbH+FpXKGWLnFpXgFO3oAq7Qxt0KeXeVD5w6ycHBm7R3O2y21zi0+Aj7zau0epEhH0cuvh+qJXTOl/rHDEOLnf0h5XyecrnM+uY+yIxKBBNCwh4PWD20wqC7x0xF6tFkecZnvdljYzOCoq1CClFwL87N0e0ccGLlJJ2DgCcf+hCVINB+3k4idQaTWVDgiG13DssZ8mvP/xbd3iYfOn2aOC3TClPuHGyx1WoTjR3G6ZBGuUROzovvMbRsbu3uUQry2qAL4TyOJXN5oOtfZoWjwUAj2spBDnHmklmC41qqYC+kFivLh7i1s3v3406ujzAck1Jibm6V+YWjuJZPKoMHy9U8aFm3spbHVoGwcgy/fpKhm+JGvq7r7yVtTDLBdX6VDUOEuC5fOg/NcovlepNjMNnEE7LIPdcAWY9TAPjP+5dp+rppBaYVmFbg+1dgCgBPV8i0At+nAgoAa76l3KiGCgBXSzXTZyizTRqACa8tNbZBKubL7I7EEigD+ESFJ03Zl37/ed759tc5+/YFWgddfubzP8ZjT3+MXNHm1qWLfOvr36DXPtCbJ7k593N5huMBBzubJGJn44hFjWSrOqoSlhu/4vwCL7zwKjlVsoIvquB8gSPHT/HMRz/Bicc+SKW+gB8UNcdHMlEnNkYCAJs4HXMcw/FQGY2ZRFjtn/c313jz5Zc5f/6C5gGfOXVS84g2N9fZ391R0EteLszJ/W6PfNmj7KM2Pel4QLfZVODLlkbRF0uaPOVqjZmjJ+mnsDC7Qi5fJhwM1RrYH7fo7qxhRRHxYKiqSZON7JkMYMczymZHGirpq4RpaJpF0zAm2lQ6QZHa4aPkqw1qsyssHjpOpVjW3Jcwidjd3+b182/yrRee52DtJieOr5AvieVRh363RTwMSawIL0nI+3lKpQrVuQVqh45Sqi1SrM5j+XkSsdsRWx9tubLuTm1372UGm6wVY3slgJxRYRtmsvwskbUjOTLyvSo05UteI4bPZr2dPPUIDxx/gIovTYDN+hC1Whblbi2NWCmLNt0oViVruexKPq05r51IVLxZ8zlpQLP8W6mcZOXKLjuJRdG1cF1U2ToILbbDhFsDi2v9hLWx5MuKutNiYIiiunOi4JUKlOyEipvwUBEerTgsBBZVsTgX62sFos05krXgRIkC150U2ormGvW27LKolzW/Oqto1mJrzcTSOVImtUFIDxLojS22RsI6tag5CRXf1hqIGllzlTV/1wC59x4m92cCJOvaEV67AveTJGhzbUiNRGEr9tFiWR6IKlkU+MoqN9bZE3K5fC/24aJ+FiW0XBw5Od5sIKKZxxmILCCrPGSbaqMlyll5vQ4ThCVvBiZaM1VBG3Raz1k2uNDcKhmkxFItYbQnWS62Ud1KjrWcr+5YPqMMYCzn1mQMZySANMaVPCHJU7ZTipJLbU6Auh1YiaPW3Df7cENIAKnLjTCiIxbPiUXDsjiVSzidj5kTNbGV0ovEyjtlFFp6jtqJWKtBP/W5Hcec+/QUAJ7+AZ5WYFqBaQWmFZhWYFqBaQWmFXj/VKCSt8lV4PSRh1jb3uFgvM1cucKJI21e+hY05kssHM4xHveZmy1x6dK2ZpdW61Xevdzi5LFFcoU+/UFMu9/jhx5/jm9+a43bGxukTsCTT3+CP/7WCyzNHaY7vMnJI6tcOX+RRx9dYq+3Q6sbEY1dcp5FtepycDDAsgLKRYtatc5Bu0+zM6RRq9IddDWaRwC67YMOo0GO7mifmcpjHD7+MTrNGxw7usybb32VNCmzsPgEe60mP/v5f8j5C9dYXj6ubmhuucJAKPHDmErkkbgJYwd18UqkX5D/ixtXHJs+6q5FdEaYzci00r/LXEUBXWwlz0+QUYMH3d/PG5BVQSUl0ZqsUR1gqrLWRCtNHqJAtDOlonkvs20T32QAYJMtfG8rhv6uFl/qmCTkX3Hm0mCcjIxtAF8DYgnJWu2gs+3K/wT4ljmHHL+mrN4HACuJWJSR+vNsT6XHS2P83deptV/XHNlU2Od2IBRe3r79ts5zpFtcrM2yUKnx7XffZmtvHydf4IG5RT7x+NO0tvfoJmMO3JBXz31Hifpr67cpV4sMOiN1TZOGdXdvD8dyKUtGsJdje3dDAUzfl8xeqNV8XE966DHNdo/Ag6ceOULeH7O21VIScadnVMO7uyGFks/ubovArTHojanFA/7Gj51mGF/m2OEVugc9GNvs7Iz5za/tcGR2DtvfoR3Ajb06uXIbO62SK6Z4XpneTotxd0RizbJ0+Dl21t/jxKkneef8FymXTlCuS8zSIfY632HQ26RWscl7hzh8+DTXrn6bDz7+af7wxd/kkQc+xvrWO+y3hvRbFuVCkVxxxCBMKBQ82u09dcQKE4/AsfH9gP1mh9TxNRpJ1KrlUonxaESt7FOQWLVoRJy0+dRDT/C1Kzc4aHc0SrffHeCqCj4h59R56OEH2Vtv8+QHPqhOgWo/LetGKAVWSC5n8/UXvsJuc4NnHzrNvBXQdgu0wpD3NnaozM+xs71GJNFpMl+wLEbDAY3ZeTZbbXxZuA6Ew1GmMo9YXD6kgL+QrofdLgftJiOJ7xqOSeOIcsmjnAs0Nu3mzg75QoCdpAS2y2yjztr+gblGLEeto2u1wywtnsS2S6qOdtIQVwUNPjv4VI99llBQaEuuk3vXqVnV2YBnkvmbzV6EZC7HYizSDdA7IXXI50p28WVKfHOtTgHg98/fwumeTiswrcD7qwJTAPj9db6me/sDrsD9AHCShKoerRYrZi+UySoNQAbPCNgjTY/c/GcAsPYTkxudrGEJxyO68Yiv/+HX+NqXvsSws8325oCf+a9/nFOPP8zu5haXzn2H5u4W8Wio4KorgKzmyIT0+gP6/a4CoAIQixVzfXmRP/rKN5QtaAUC/pgcVrFw9nIeM/PLPPjUxzj1yIdYXFlVsNUVtatk5mrWTRYTmqYKAAeBsEez45K7XEtuA2OGwyFXL17k6ruXuHnjBjNzDWZnZgmHfXb397lw8Ro73QGdMGTUanFs3iOXDlQRLLmhAt5KbrCwkouVCrOHVrlx/TJRr0d9bokHn3iWWqVKd/MG7c1bWKKoHQxJoxjPE8DbAMCu4xk0z3GUMStKXAPRTW4jTY6q7eepHj5CUKqAV8IPStQqdQVyhfk4W61RKBf41V//f3n1pZd44IET/MRf/1t885tf4Y2X/ghPFMD5hLB5oI1dqVgiX62S5kpqi53L5ag1ZmgsrFCaOYRfmsUOCgh6KqxdyYqRRlHu2Q3T0RACRHEt9tMTBrPmB8uxyvqR85GBiWLLo8/PFMSVWoPluUUa5QqlUgnyFbpiuRTGPFD3qXgWewNREjua8SvZuQJSyu21qHl7ypaWRtpYCet5F4Ava4SNoZWxthZrYgNuWjRDuN5LudpL2I0NN0BATsmZFZb0WJdKypKT8mgZTlVsDmd5vvIewqhVx6JUQGNzTLEtmcAZMzrL15Xfj/TaEhWwsbuWp0hetWzHWCndp6bGAKySgyv2ZH0ghyhZhVktC8DRZaKsbCP8NXCqNuBG8Sv7FWbAtACoqpidWHgJHKx2RqZuoooVQFkybouOKJ1TVYub7GQDvsr3sk/D1FJ7ZTmXAuKKElmzlcUSWvdDGLDGNkxeMxKVbmyp/bXsj+yXgs2iws0GHRmJPBtVTKTG5uTJ2pI1L2tN7dlkv0VpHouiOLOKTuQ5xiZKU38mSnMF8OU1om7OBiSZlZkMOyJl8hrb5l4E+5HDQWixNkrZSyxuRVIHi2U75ZifcljUxGKrFYUcRCkHkctmYtGSGY86Sjtsp7D3I3KWp49pBaYVmFZgWoFpBaYVmFZgWoFpBd4fFajkijjFMUk/IFfNM3Z2OTTT4OhSwMsvHzBKhnzyR04rSNaouVy/ucX1KxEPP5rHYZ7haJ35uQXWtu7g5GxOLx3mzbfa7OwNKNV8hmNRGY4IBzaON6BR9Dlx5Bh7zW2afZugYNM82KLkFamUPYb9NvNzdbCGtHshg7FNHFnE4QAnMMRv6cNTxozHOaI0ZDyocfzMhwl7Ho3aEtduvkK7+y62neORR/42N9a3WT18mo9/9LPa/1esHN04piNM3tRlLLMBcSWTHkh6vcTCiyGf9RoHtnSfGd08s2yeZJVKL6dKWVXZTrJzTT9111ntvqVwlwqrwKrEzgjpdUKyNhmq8mXGM+J1JZm/0g8bsvAEADZvmc0LsrmM6biy/k/36T49sfap2fP1GI2hmgDAiiJPMp60dTUKYnm2gtSyq9py3ktANTnGBgCz0ghr4yXm+2+b3lZ+5oiadsCFzYtKyL0fAH7x3bNs7e7jFQucmlnkk088Tdgd0hx1+ePL32G9uUMvEnDQmFHXanXanY4qfkdRqFE9aZRqrvNg2KOYz+E5toKMS0vzjMMBtjMmtfo88uCjbK+fY2muzH7fxs+5bGzssrS4TEzEzRv7fODBBW5fWuOvf/qjXF9f5xuvHLAfRbSbUoOI5YU5uvsbFPsh1QJ89rkFvrG9x3q/TKM6JB7lODqTsNVzsXvQHi0yHOzRi/IcXjhJfW6Z8+e+zPHDj+IVbXx3lo2dt9hvt6kV23hplTMPP8trr/0+P/lj/x1f+davcGLlKc5f+GPqjWXKwaLW0i8MuHFnB8eJCAKH/VYHyy1gpTFxFOIFOZrtvpL5JV5NyPrD4YiZWh7f9igUAvY6+3zw0CJr3QH7/ZTOoKcRYlLLRMjrVkxQcImGEZVcXcHRJJQ1YIYEZm4yZtxv8oGlZQ7N1Akih0FQoTXucW39Np3hSAYQ6jqoGcBAuVzisaMn+ebZt5TsH3kWfpzHdcUWu6vxXapc1pmJxWjQV+e/zmCMHwQaJyZrq9vrs9tsyyQPoohqLq/zi/1RqGs5isaaDywM/DByKJfmWVl6iFyurvMNEV54gz6twKK0+Fm6BRHD3LOEnsxCJ8QKIUwkKiwQaYRcn0YFPAGAje26XMMifjCsiMnP5PtXfmOaAfz++Es43ctpBaYVeL9VYAoAv9/O2HR/f6AV2Ni/aeyFFKATALhNVcDECXB1PwAMjAXEU/Bl4jR7L/VCbigFGB6GfTzLJ4wj9ve2+OpXnudrX/4qbtLDDUp84pOfYvXkEZoHO6zdeI/m7rYCrKKKLJYL9EYj1m7eIlZbZU9zcWeXl/jaV7+GL3bTfqpAlVjBuJ5tsnODAiMCxpHDqTMP88gTz3D46ANUZ2bJFcrYjpjuGobqcNTXm0YDlMmxCLvRgMSilgyTUBWVw16PWzdvcuX8eXY2NyjWaliO3CR3ubGxQftglyNVl7i1Tb+5r3VxNMc3jxMUyJeKLK4sc+vSOYZ7B9SWVnjiIx8nny8w3N+gvXUbotgogKNYwWwBwsW2RgBgS8BfR24wpdWSsySMxMxCWbNSLQWAa6urCgB32iOuXrhGvdHg0WefU6CtMTuL59r85q//a86+/ibHj6/y3/y3/5CXXvkmz3/x1/HyNVaWhJm6oQrgfKGMVyjRGvTpHOzgyM2/66nttluuEru+5suUazNUanMUq3PYxSquKHadAPH7stSKWwDqSME4ATcnymABhhUIFvWvgL+xKJlNPrM2jLK2MiWxgHHHTj/GQ2ceoyoZNK457/ui6BRrYAFRLUuEwqqWHYpKNLPGFjtoUYzKv0VpqizquzwGS8quvxeEVi2GbZvrnYTdUaJru+zbtMJY7YN7iUM3hYCU0wX4UN1iKTAKUNljUSRL7yw5vJ4ci1AJUgFVTQse2aZJlsZFMpZMvK5cK8aCSyyUBRCV9SeWzoGUT/ZdlbsGgD4IBZhOKSCKXwG9BZCULCFpqKUDN9tT0oY4hk+uUW2RjT22Aq9iRXYfgdUcgdiky3GLjXOq2cpiLy0gsC8AraxBVezK/hpFsQDjg0zFq9lRYpcm12T2uaDgK5myW4BiYe7KccYC2JpBhGxPGMBiHzUBgPU3Ukupm5IDsiwsmUjI/mWjFgGcFTjXOhmLNXnuJNNKrxNlzmcZvXKetDDiYGAmFlFsq9J6EMUcCDAfmhrJuRvL50Scshulut7uRDa7mmWcMm+lHLITqpbJId6KYD2x2UtsRjIJkTUldbYcwh/9XvbwD/Tj/U9srN/vMx4bYod8/ec8pIkVK7WJ48P9r5WhVLFYVPeGv6qPN998k7//9/8+n/3sZ/mlX/olPX6pxT//5/+ct99+m5/7uZ/jU5/61F/67svnYLfb1aHBn/YwDhPfrSyXweU//af/lC9/+cv8y3/5L3nyySf/0o9jugPTCkwrMK3AtALTCkwr8P6sQGM+T6+b5/ByykG3TXecUM/nmC+c4NbmBk6uzUc+tkJzF3rdW9Rm5zj75i5HTuQZtHocbKUsHiljFTskiUvN8zl/YUhvKGo+E+tjOwm18iJJusnyXI3r722Rq1gKELf2Re3rky+GVIsBAT0WGwWOzJ1gFNs02wPNCj535yY31/uMYo9cwaUQdIlDn1EYMxoIiXyZRmOGiAqPPvjjvPbmryB02vrscQqVwxw99jSxVaE2u4Bb9MgPUvyhsUfuSQ8lXGzpCexEI4ZEPRuKOjBOcI3/cRaloxRZPdkahaOeWfJwsgmD9O3GXk0zezWy595Dzb4yu2XJV7VTcS8zBFrpkxU80p9kMT62hQiL5SG2tvp73R8hoorVr8km1Z87hjSrWK40TLod85BdkrfR97ZtzWEVa10DAE+Y1Oa4JgDwhGEt+yuKYtPVTr7uA4ClYusvMTt4W4m7Qg4WBXAcDbmwdVHBPQGAF6ozqgAWAHh7r4lfLHK8NsunnnyWXqujtrzntq6w022y094niiI9vv5wgCt2xCOJ+pIvcL2A0TAk5+fI++I0F9GoV9nbbVEqFSiWXUajFo1qnaOrKW7scn19n0q9wF6zSWpVKJc99nYGNPyYkws53l3vc3snwEpXiHpNbrfu4DsOC3PLRMM2Z+ozvLf3HmeWGuzXbda3+yzXCvQ7EQv5LnE+4nOPNIjTw/xv//YabqXKc499jlfPfpuZcovZ2hLrm3fAFTXvmPa4SCl3QMGaY3X1A2ztnOXo8pO89s7vsdR4SMkVFnnmZg+xvb1GYzHg3Pmb+M6YbmdAoRqAk2MsYoVun3w+T3swxpJM3ShRXHM8GlOteAS2r1FfYeLiOV2eOHSUb1++o+tFI5JShyRyqFVtBoOUOBzTqJSVRC8kCdf2GY8jFSrIjOZYrcaMOPHJUAAfyy3TG/rc2b9KbDt86Kkf1WgvYxou4LG4dfW1Z/b6kc4Q+0lXAepz519maXmRKDaWaSJMaHghpcYcr509b2ZkAiRHY+rVOr3OEKyAeq2MlcT0+h12uge6VgLPpVqp0251slmAeb8gP8eJI89Qc2r0HF8Vwdgj0oUfZlxc/O4Pb7luZJ4jey4Oc0rYN9fTXddBjaDLCBkZ2V6vM5lf3pXHw8tf+PG/tD8Mk35edkDEFhNiyffu0F9kZvCXdnDTDU8rMK3Af/EVmALA/8UvgWkBvl8Frlx9hUp9Xm/wBLBr95rUirWsgTCNy10FsALAkd5sTfJglOF5H+NNwJvxeIRje5my01j+bmys8eI3vsaLL7zE3uYOlXKOT/3Ix1k5epIkjjjY3aB7sAfJiJ2DXW5du645waL+dXyPcr3GxcvvMmzuYwloNLGH9sXex8fLl9jvjrhzfQ3HtQkCl+VDKzzw6OOcfPhx5g4do1Sbp1yuM1Rlq9zIm7ZNU20ylp+0b2Kd7DlibJPZYIsqsNfl9q3bvPP2WZqtFuVKRXOErbjP3p3rrF9/lzgcYQUBqSW3hi6FXI7KTI3u3gbtzU3qC8s89pEfIl/IMdzborN1S3Nx48EISxpJx8FRBbDJQBYb7ERAYLGWEVsnAaotUcsa5q+0lk4QUD9ylKBYo9UZ89oLr7B25TJHHjhBfXGJ+eVVSrUG3/r6H/Du2bMEns8Pf/ITXL78LrdvXqJUX2BpsUpvd5N8LqBQKJHYPpffW8e3Q+arge5XfXaGkWXTaTeJhx0F1gSEKM8tkBTKFIplGo15CuU6QbGO5RoQXNicAmALszK1HAPQqpVwitwbAAAgAElEQVSvAMGJNiICCBrVcMYKlZtnAQuBEw88xlMPP0HFE9aqscjSZjNjKwt0L7Y7AmwOBciVoYICk9KUCjAo/zYZRcZeyyh+BViV3FbJa5XtihWUAH59AQAFPo0TAleU1wmtscPaQOyPUo4V4Fjepu5b5DKQVVS80qyboFsllyL5TLJfYn8sEKyAuaKOFYtl/b0tx2HRF4A5StVqWprxsgs5YZRm2b+yBAeJxfogYnMkvzcAcJzZdCmoLICpDggmAHCqjbZsy2R0m9xdsV+WY5aayLYFPJVVlKbGZlx4BgKm5z2Lii+21lCUfdbjMudDvoQYL1/GxtlsW44t71jkJVta0Vw5J6bZF7B+iNg/y8Bkkv2cqX5FzStNplqRGYBZ+0HZRmzIA9ImaoNlW/gCrMsQQc6lguOJMnBt0fXq7yYDFdl+wjhMdD/kM0NsqmIrZayMXMmLtunEKfthzLp8L0zl2KjI5QqTNTQSAFls47HVxluO1U9TtfvW8y95zZI9rSSabPRznwd3+tm/OgBwu93mF3/xF3nttdf42Z/9WX7hF37hPwuwvX79Oj//8z/PxsbGn/onpVKp8NM//dN8/vOfp1qt/pX7w/unAcD3A6f/+B//Y378x//yGvJJwe7fpz+riM8884yeiwcffFCfMgWA/8ott+kOTSswrcC0AtMKTCvwvq1AY8ElDfNYUUql4jKMbfq9Nk5uloVTn8Pv75LzLeziOnHrNRZXj/Pe5W0OHS1xsCVAXYnR3i61QwGWO2I+77K+GXFn28H3HGwf0sihWkk5c7LEtffGdEdDwq5HVPCZnbNZZo/Z+XmeeuI5fvf3/pC9MfSGEYNBbOKipGdxxdLWZ3F+gYvnb2kv6Ai/MRGyrE+UOPhBjULxFI3ZM4Rhl27zMq708M4hStUVlo89xuLRYziOTxCDHxqgR5q3oR1RsxysOGIjdRi6LuM01hmCPrJ84FAdjzJrZIE1Y0390Z7FFXDUlibXUXcp1cxmTk0TLa5EPgkeKv2UEISVaJ/1r9K3aaaokHVti0hYzIK/ZRbQ2n/cp9Q1+cSGCGskx/cspNWBK9t1xYuVHX2PJC3KViF+y/bkZVGGMhsxsAG2TAKUQtZ33+v+hT7BuUQlGtx5nvrwAo4ltGAJeBVCfsiFzXeMTbbjMl9aYqFa4qXLZ9nZ28UplDg+s8gPPf40/VZHldjvNdfZHR6w2d6jN+gzHI1JpA6yD1FsYrKEoDyOyOdzFIKy7t0o7FCp5Gj3h5RyNtFIbMNrlGsjHj5WZWd3wE43pTLbZ+NWgWq1QJrukcYe3W6fQF9TJ43ytLsJrV5f1ynjAQuzy/yjZwPeub3Pb19tsVifw111ONhtU6+WaPdjxuEen3vkAZ7/zrs8cxyee8bnC782g3fkM9y48DyxW2d5pkxr/xajqIfvWziFIsNBh/nZBrONp9lpviuV487mVVUqB+J8pcR2mTbJWjLkc5ktYElGbpNeP8bNuQw6Cb6fks9VFQTWCLHYIgyHOucQa+5qqYxrjYjsCo/MBdzaHbA9GDMSIYYn6yDEtn1ONeZZb+6xWK2RRFDLl3Adn9EoVPK+RnMFPmkagVPQ9Zz4FbphxK3tdT7y7CfoDR0StWy+1yxL764TiTjWeZhArEISuHbtLA8/+BDDgRy9T4wIQ0TBHCl4e3Cwx+7OBo7Mq2plLt6+Tn/UJbXl+nSoFWr/P3vvAS1JXpcNP5Wrc7o5TE67Ozs7mxdWWILgpwRFoq8iB1RexRw/Xz0q6tHPAILh4PHoJ2JOSBT4JCeXhYVlw8zOTg53br63c3d1xe88v3/17LDM7MwiuKt2cy47M7dvddWvq/rW838SGl4b5UoN3VZXSG/5vhaLM7xSqopzOEh0FPIzmJ+7JQ1Up2vfhLX9m+Dbk7ATHzEjtLn+JusluriSpaVLrolUaJFeHxc7fUVwIVe8UmsMSeAnkwAe4vlarYa3vvWtKJfVuu9jH3/4h3+Id7zjHfh64OOPf/zjOHr0KG6//XYcPHjwv+zvxS9/+cu45557sGfPHjz72c/+L3scox0fTeC/8wRGBPB/53d3dGz/4Qm8+x9/B9cffCZylSkESYBWu4VKoXIRGHi0A5gvRgJYOSkf7e0c7oTEAemJuKp4QziMPiGoobKUxPC5M2fx6U9+CkcfvB+h18ZGvY/9116DAwcPIpezocPH8uoiHn7gftTX1kVPyl5cfiWGhsb6mqhx2/W6gDfbtlTkci6HZrOH00dPQGeviAk4pi6xyk4+g/nd12Bi/lrMbt8nruCJqRkUCyUYuinbU0G1imBkVw8JYNUNqm5QFUGpLIbsTVlZXMLCmbNo9zpIgh6O3n8vQq8LmzfDdkaUwRnbIlUFWw9x7ugjKNfGcfDOZ8DN2PA2V8UBHIUhQkbiBJEQynQ8M/aZXyRe+V/e4LPXRu2LcioT8Ajx5riobdsOO1+SyJ/DDx7G0rFTyOcy0CwbVq6EXGUM58+cwvLZ04i6bRSzNvoDoO41katMYqJgo93aRKmQQzaXRZQYOLOwjlzGwDgJYNMUApgxOr12C9nEhxYFyBXyyE1MY7XZkJicQqkkblWS1aZhSsx2LpuD4+bgFiowCmUktguDLmHThkZSWKQEijj1SQZTIUkgR6coNMzsOoA7DtyIim0LoUqQo56e9iWl2JYOV5KTJAZJSpK8I5k4dHWTdBaykoRvShST/O2HKnrZNlWHUjuM0Ql1AeguY5YNEsMaWn4shOi0rUnvMElSQticoaNokNRl3DIBOGOS0s5ZHXCoHOdekAeMYnHtMjKa0V7c51bA+GkSz7EQwwVTOWJJyPKL7zijlpdIAPsGooAuc8oUdCEhs7ItdT0qOlIp0LkP0scrpCpnoTp7e+wklj5dEsPq+Zz1UOlLApidyozaLtiauIGdlNgeiEpXEeyKQFZR0CSSea1blupWzgmRrHqrIl2DwWsmYUwzPz/UzyjANAwl42eMBMArFy+J5lAdv4SnDePKqC5OdAySCJ5ciuw4UjHXJMLddPGFZDud0XQc9yNILHNflO8a/CRGLwJaUYKWxFEDjZhfPA4CPir7U/ewKPgfzUlL9e8X4rXlMpQVEVUQTkA5bGAeAtv4Wy5ig//Dn9b/sQ2QAH3DG94gyvktW7bgD/7gDzA3N3fVGx0CRv48XbRDBzE/7++77z4cPnxYtn3dddfh137t17B169ar3vZ/xhMvRQAHQSCu2cXFxacMKL2YzH3Ri16EqalHFej1eh3//u//LvvL9/BNb3oTduzYMSKA/zNOoNFrjCYwmsBoAqMJjCbwP2QCu3YVEWl5NDdXsXtLCQ8c34Rr1zAIBsiPb8Hs3F3wjH2oVd6BjYcOYXxuFp16A9WahjPH+lisEx91sGN/Hm3irKCDG/dchw9/5iRaXR+hF2O86qJQ7CFCHl6/g1x1ApvtEIWwg335BM/59pfhrX/9bmy0+oj1HHSSR1qAIFAOXMumsFiHa0TImAEmKkWcO9+QQCrDLcJ1Suj12/B6feQLO1GozWF64gAarcPYtfUmLJ1vYHJ2HvM7rkUYF1B0TcEWnk9KyhTc5ic+KokmKVAtTUOHnb6aIdhE2lGlmkaHJ3g0JWIFOwyFwSlq15RYlcQs3aoi8haHYErA6sSByllIh7QekdDTREhL3DokkpSwl27CFJ/Ia6bBbSnzqjqE03ofwT9plHSKi+X5xKxEOSlm5YtYuiHkmer/JeZO+WEe51c4G/U0pebRbRBwDjk9dUxqxcJZ+AgqgyPSBxyzh1Unkebj8PKhNApYw1RxTgjgzxy5Dxv1uhCg26tTeNaNt6BX74rj+kR9CUvtVRxfPAEyi+I4plA4VBG8MiMhyrnvOlwnJ7HFvtfF3PwU8jkHZ86clrUc9sbecMMsMnEbx09voDiVRxgkWFrqoViYQCHfhu85WFvpwbJctU1YGAQGNhpttIIYL903gZtmc/jjjxzCjbv2ob2xiMGsjraToL3ui3g5goPQD/HDL3863v63H8PpjSxqSQO/+sP78IFPxbhvyUJpbB6djRPIGQnsxIThaFhrb8JwfPS8Bix9BnGyAVO3MIgG0IjRDQuDJEHJzcERxzMLogDHzUh0cysYYK3VQ8YhOW4ia0dIIlOSuwa+Ly5Zkq2GFiNjWhivVdHcXEF1Yg5Zv4PEj9HO5LC4ui4uYN/zUJ2sYczIwGC6XDaPnt9DJVsCDbO8ZhAHyJiG9PFGcYBYd2Hy3MyU0Yt8PLKwgC1zW3D/0ful7kw6pXUd/V4fjp2V9QkuXjClmV3WJhxM1cbR7LXh+SHKpTHUKjWUqmNwnCzigIslJqzYRAxf1mT6iBH4PRw79iByToSSa+O+E49As5mqpyP0fYxPjmNpcQkFN6dq7XSRlQManfolbJu9DqX8jAgKYljI7Ho2+npZ3M1Mqxue5EwFUHVmacxzqsh4NI5dLQkMr9uh438ojrj771/4pP0meTII4K8nmfykDQ7Ae9/7XlnjeM1rXoMf/dEffTJ3ZfTaowmMJnCZCYwI4NGpMZrA40zgbW96PbZsuxb7DtwBt1RDo91CtVhTrl4VmvxVHcBDmuMCyUGgIeQX7/5jDAYDIYD5EBAid3ND3iSRG7DVlWU8/PDDuP9L92Nz8RzOnl3AzMwYrr/+ACZmptHuNtBtt9Bt1tHa2ES32xTXbjGTQ6ZSwGc++QkVD23aEhHt5nPotHs4few4EiOGYelw2MdrabAsE7nyGM4sbkpv7dZt27Bz7z7Mbt2JsalZjNUmUaiNy3aGDlPpSBkKY+UPqueDHyi86ZNj01gzEmL5/Bl86L3vxKDTQaE8LuQyEWE46KDe3BQSsbW0gnyhgN0HrodhxOiv0QG8gDjw4bMDmDfihpGqbpmlawmRrUAH+3ZVFJME+vJGm8CO++I4GN+xE3Yuj8XFBZxbXJAbaLptrUwOuuUK6dauN9GtN2GFvCF2sLiyibPnz2Dgayjpvriw2QGTyWdFXb2+ye4cE5W8LfuVr1TRpsMy9JGNPRhxiEK+gOzUHO5/4GEUcgZm916D84GNaHMJSWcDBW6324EZx3CLZWTGxxGZJgzTRL5YQ218RohrN1+EaWbgxbpECzP6l8CegGJ29w2488BBjLOzOY0dVm5eha1J/knvcNrBy3eIjk1FBKtOVxUPnGBAUlniiFVPrxCFQ1csNJDgJDjqR8M+XRW3xZ/hzzOCeltGx5ijYpDpaK1aOiYcXbl2xTWqLja+O+wmJnnKWGReAozVIhimIpxkNrFOKwLqgdoWSUwn7RPmvsnZRodromEzTHCiRTeqAVOLMenoqNrUDZBIVuflMMpdXj917Uo385BspeM4jsS9OySAVWSYim5n5JelJ8jqymmcoXjCIrmqZkhC1QsZ46xIZYlpll5fdu5y0SJB1qJDWcUt85gJVK00XqwXAl6QCNEvsdWyDb5falvq/9X7GZCYv9DbrSLXOAd+r51E6HGBJlIEPo/P1oAiI8v4Pgr5G6PH6OxYwzLnTFxJJTvV4CT+SWanvcOC2UgeyyJOessggvn0z3LJqT9foHMlxo2PVPEvfcvpgo+spqgo7vj5Tw0CmI57Er7vete7cOedd+LDH/7wE1b0Xgkwnj17Fr/6q78qccokLuk2fqIx09/IX9aXIoC/ka/3tW77Sm5eEu6Mef6Lv/gLvOQlL8HP/dzPyULcKAL6a5346OdGExhNYDSB0QRGExhN4OIJvPh5kzh9YhWh5mC5FSDwbYzPZBC2BvC8CL3MJHbe+qN44CO/g6oZoFjLAEEDO3dUcW5hHUk2g95iA9PbNXQ1UxyR33rLDfjDd3wCjlNG4mnIFegUBJy8jTBowo1qsPwuXvaib8Zf/X/vwWY7gRHl6ftDlxG2kYcgceC6FH3XVVSxFkDXbMHMjqshy6qXWEOzF6FYm0ZE3NInKTyJ6sQ0Bl0X65s93H7brUiiGnQjj3xxAtMz21DMkdxlvY6G0CcOiZCPDBhhhE0rhhsCA51pXIxKToSYFPm4pqMrvbSPEsDs/1XhUJqsFwhISLGIaXDbKu0plohoArdI9fzSARzHyJAu1ljRE8Ij4XvxeoykNykcLOhJ1mFIwiknoqy5SA2OcukS4EjMa7qWQTG0EkkrklhFQrMHlSJlJlgp0lgcyEOP7zCGWoFvRYYNHcBftdqaYp8khnn2w6j47F1WuJZVWmHEDuDDQgBTZD6Rn8FEMYdPP3IfNusNJI6LPRNzuOvgreg3eogMDQ8unMZ6fxOe3sV6fQ2e76WLAWpOgzAUso2JY0wo8yjKd3RJY6tUSuh3G2g22sjndOzYvhXN5jK2TRZwfm0VpQk6IAMsLnWxffssLIPx4cB99y6jWikjjiyMjdWwttFCvd3DjdvyuO+eBeT2HEB97TzypSyc9jL23j6LVqeJ5bUeHCePbtuHEVnYMt2G5Wv495PAIEiwbwfwf151O972zi/j6GKHNlnUirMwExuOY2FtfRP5vAXDokmAztgGyqUpdAYNeIGH8VwGoWGgYGWhmyRRu7Dp2HazGPhNLK53seH50JIBbDuLnDlA3s6jrxlotrsY+BxdjJxrY9DtYnpyEixGC7gOYZp49sH9+NsPflzwdLaQQz7norW5ianpaUT1LizXxVSxDIMnLuPHJQkwQs4ykXdtcRcnekZEElq2im4Q4ej5Y+g0W9h73Y0IBp6cX8NeazqQlzbqaHXa6HZaaPW6cg1rUtsUw7TY4RvDcR10Wy3kiyWpcWKCnO9ryFUr2DG1E7WJLTAo5mZXN7P4mO5nJ/js5z+BQtGA3+9gY6MB02UneBnr9VUMArqiNalv04w+i7ZQLu3G5PQBmHGIjbiG6nXPU+L+dL1puAaoxUba+atMImrpZXj9RUNNuDKQpA764Wfs3f/wgiftF86V8Pxwx76epO3Xc1tP2uBGBPCTOfrRa48mcNUTGBHAVz2q0RP/J07gR157B244eCumt+7Ftj0HEVsOauUxRSZd1DUjkbtaGgGd/ruQTGnM0IXZabG4kUgAP0oKUyHK/ynlnPS+SoyRgU67g4Wzp/Dgl+7H0sIJnDp6UtyjtbFxXHvdHmimAc/3wRBZr9MHvC5ylTw++P73wzIsmKYlSkInq1y3G6ur0h/CWCGDJKj0A9uojE/hyOGT6LW6MM0EJkFBNoOtW7Zgdvt2TGzbh3xhAtXxSeQqFVQqNRimLSCPoEgRUwoG6ezWEQJYxen6fh9f+vzdCAY+5ua3o1SuYHVpUTqCGR2dzeeEHGaXRqFcFBLVGHTRWzmNsN+B1/dEWUs1MEltupJ10xLyTGfslHwph6GQ7kIAEzDGsBwX4zt2wSmWsNnuYnV9E91BH71+F71OCwFvbBmsYxpwHRdjkzPIZQtorDVx/PAjqK9uIu8A+UxGFMm8iW+0u1he3kTi9VHI2HKjzD5jn/uRJDATX7pfcm4GuclZHHr4GMoFC1PXHMCRoABv+TT6K6dx3VQOdq8ux5MtlqDl8mh3Wwh7HYnw2bJtOzLsEh6bhp0tILZziKSLhppqFRm9Z+8NePqBg8iblrg+10kipn2vojdQeFaB7DSiWIhDIftIrAIDJmXx3KXDGOzc1dAM0rjhlLQlKSjRwKljVt7nJBYCl6Db0mKMOwlKpiYRzMPe3qqto5LGNnN2fqrCpnyALlgeiYBqiTomYFYxTQKW2F8UMQJaRVcL/ifJnhKVPCACDkYNU9Cw0A5RDw0BPPMFQ4j1djoPEsYX1OApUUnCnPJtdiVLlBkJcQlJppiBsc8qa3kIWiQC2gTyunLT2ibPO+XupeuXpDkJ5zgieU2yW7l/h45gBebSGGrdgGUwelvZkLlM0KMDWDLAlSpW3LaAqJiJjeiUtmRmjKRSCxLcdjdW5DxJ9wES9FI3sSdkr4qhJuHvkmRPXbvcF75eCxraAmoBM+VspZP6wsJJqkxJ67iUGn5IAg+l74/Gew/7vcRbnqr2NRFmUCmvFn7UtapOhORbnhoR0Kurq/iJn/gJVCoVvO51r5MO3Ouvvx5vfOMbv6pP9nK/B68GMB45cgQ/+ZM/KV3Bb3vb27B///4Lm+N5xm187nOfk45bPuhAJiF9cfwUf5bbuVwHLn+OsVU7d+4UJ+zCwsLj/urevXu3HPflCOATJ05gY2ND9mVmZuYrttVoNPDZz372wmsw8umOO+6Q1+XPDLfNHxruC/dtfn4ejIl64IEH5DjGxsbwrGc9S/b7So8rEcD8+UceeUSUx9xfxneRaL8cAXy1c794v/j+fPrTnwZJfT6YwHHbbbfh2muv/aquqMc+l7O+6667MDk5eaVDHX1/NIHRBEYTGE1gNIHRBJ6CE/jZ75vFlokKEmRQ97P4+Kfuw7GzfYShhQB9WBkdtWwR2cwcVnoL8GIPY1oZXtiAZicoVVzoXR0dvw67ynt+A8/avxUf/PQiBq0YW6bn0e6tYcOLce3OW3F25XOYjvr4gR/4X3jLn78T620dfpjAsh0RnXpdA27WRqu9BsQuYnShaXRF+nB0E0ZEl6ASEY+Vilhea8PMlGE7Wfi9BhKzhmK5jKVzqxgfuwVxsoYb73glbKOCSmkGTsaEm8nCY/UMu2SZ6DQI0GGKWSRFM1I5QyEuY2ol8cxIYAqeIjGssIXU2nKdg9iLhK+ui4iUpJQWKcEqfcsk1+hdTSjwZryzALW0eop4jHCEGxbHcFpvQ5xF4CvYV4n0SeByfULioS/IUodEdBoFpVNQrsn6CuNzpYKJeInVOJIIFQs+FWJbUw7giwlgwTVpn7BU8rAXdrhP6fqQYJ6081RBOEYHx3BOvRf5eAH6MCXJcBAJAXwImhZB001MFKYwXijg00e+hHqrCTNbwI7KFJ7BCOh6DwESHNtYgqf7OHr+EDq9hhKCy2woqmaNGYX0FgI/gO1Q0B+hWs3JbALPg2ERY9IpbiBXKMLvt/Da73kp/uUD/4Lq+Bg8fwOL5wPs3Ml1EuD0yU0UslvQqLcQ+EyiM9EPfDRaHjbbTXR9A/unJrDSB3J6jFq0homnZRH0gfMLPSSRiyQw4YV9ZCsevvtZz8Mf/fXH4A1M5HMWrt2Rwyu/9Sb83Qc+guNUKmsuKAxobvRRK00j62SEiNZ53iQeiqUJdLwO6o1NmVXMujODMeY89gHMxBCc3u2soNEFlltdMUE42SzmJ11MFCo4fOqsrIn0eoTiIXKuhTiIkLVtzNamsN5pCKbelrex2Ykw0CycX11CuVzCRLmIvjdA3spgvV7Hzsk5ZJnkFkTQTBNxHCBrm8jRle8zMtmBBROhlUMYWzizfhJ753eiUN6Bvp6BSdSfRqQjJgmrzjlT1sIMRImHd73v73HrjXfA0B0sLZ+X2OdKIYNCIYejp4+j3mkiEoHEAKVMFiHT+nQdA9/C9NQO7NyxG0ngyPkh6XRajMNH7oEXdVFvLqJaqUm080Z9DaYeIA4MaPoAMDNwC1uxZe4WIM4ie+23IdFNqbRSugi1qskLkWuPfPA8U490jYFyB0bFsyeYb28SIGCaX6LDSkJ89h9e9KR96l8NnufOPR5pe7XYcoix3/3ud+Pf/u3f8OpXvxpPe9rT5NiHWP7xBkGs/YlPfALr6+sX8Ogtt9wiFUjEpnxQGM0UMuJt4nRWXvFniE9pYjlw4IDETrMy8LGPqz2OIca/++678Vd/9Vd4/vOfj+/4ju+QzbFHee/evU+oVutJe/NHLzyawP+ACYwI4P8Bb/LoEL/2CTz7NhsHb7gVU3NbsHXX9Zjcvhfb5nfDdQoCTBQfoiCFEMAkCdOXU6HJ6e1OSnwMHcC6Zqr4IAEzCohIeLHEoUSIQir6GBOt+BbeqDc2N3Dk8MM4c+IkvvylL0MLO/C9EGNTM9ixdwvCATBZy0sf8Mc/+hG0NtfRadaF5LJtFy5dojowCAdyg+x3PQGOpm2hPD6JI0eOo99owjSVQ5g3mK5lCugzCzW0GgFm57ZifHISEzNzqNEdPDWN6vgE8oUSNN64kZyiyjIl2UgmeYMe7vvSFxD6AbZt3435+S2qWVhnlHCMXqeNjZVlNBmVTNekP0DiddA8+xD69XUMPE+ioPl83qiYBnuA1U09yVNR9aYkkwBJ9gELj5bAdjIY37kHuWoViVOCbpcFyPmBh263hcGgi067iYWFE9hcXsDk7AwcJ4d+tydxzlqo+lRINLOglSRWkJhodAZob9QV+OSs9BitRhvtVlNoOypEGbGdK9WwsLgiscaFiVmsGUUkUYD22iL2TebgeJvSk+Jk84icnOyPo0Xy89t27xblqmHxWE1EhimAYWrLHlRrc7DdHHZs34e9W7ZBTyw0wgSrYYI2CeBAOcolfVeSeJUtmCBRHLskhUnIMgZY4qFV569woqnzlj1RpOdIYvJnFDFLMKzOyayeoCbkLuAaQM1W3bckoPngWWBriTh8GZvMn0kbXuS1dZKvqWuVYIGuX+J7kUJQPJC6nUneColJEE9wkQY6cxumwVhloGQrUnvNU65hvvcNL0En5vnAjlqIG5bHYwnpq/6dD+4ju3yHkdDcL55BEg+Wdgep9QSeswkcTYeVXu+cJ+cRCAlLEMMvRczy7yrSmbHMiqT10wjl4TkbMCotJXxJjisQlJL16bzICUv3L081IbzpnAZ0KuQlnpnkswJdHgc4BGAa34tY+nnr4mRW54H0Z6lgMfkaQrKv+JQUVXwabzb8QBs+Yfj3Cx90KmeN5DJnKxHVfC4XT7gYI1NUExXil559LqboOqLnPzUIYIKuX/iFX5AI6Fe96lVC/JKgJLgjaLmax9UARkYq/87v/I44jX/6p38a3/Vd3yWbPnnyJH73d39X+ocf+yAA/MVf/EU84xnPkN8ZV+oa5s8Po5eGUUyPt/90y950002XJYAvB3A///nP45d+6ZeE6L34QQKY7oKPfexj4sTltvkY7ssLX/hCSYZgtOUaxJYAACAASURBVPTFDx7nr//6rwuR+niPqyGAH/teXI4AfiJzl1M6SYT4/Y3f+I2vOm5+n8f6K7/yK5idnX3c5xJk/8zP/Ay+/du/fQSIr+biGj1nNIHRBEYTGE1gNIGn0ARe+WIXq/0BeiGjkF00Vn20Gz4mZ4tIEh+D5gCLrQQ1t4hrZn303Feg1T6N9uBhGM5+oP9FmFYI2+3BymfQ9xPMZAOcPAdE/nORxF9CEmUQFjxoWhbPma5iYrqAf/7M/VIT5A/Y2enBsPPwYxdRZEjncDggcdRGp02EQoY1hGkQFOsoFE1kbKCUjZDLTuDYiRaCmMJvE7n8tPSnri97uO22F+KRI4cxt/O5uGbPfpiajYnJSbD/tsu7eD8WF24fTAxSdTMUBRMjkvx0pZuXBI8u7l7W3bBihq5gO46RpSNVY/JULK7KkAJgTYMdA0UNDAbGALokEgXECnosolzhe5lIRNGqzlZUHXQSizw5deQKjkxTnhhTO3Qc8nkXYpuFhEoxpZBVdPcSl6qaIpLIJHJJoAr2ZBpToBKYSNSqdQ71IPE7vD/kf312AscpQSwOaA5fPYbJcSKGFYIvRunY30LXOqQCZe1ERUD3cWjpIUFp7JYdK45hIl/BJ498Ec1WE1a2gG2lKdx58GYMWh5CPcHh1TNY2DyPzc46eoM2THNIvrFGSIdt6Oj3fSF5WANGPGJbMexcVt6PfNFEhAH6XQ8TEzVMF/NY31hCkgHKFSCbczHoO9hYa2EQ1NDpR6hv9lEuJdB8wDCLyBVzOH3mJNr9GP4A2Dm7Cx3fQxYJtm8JMT6vYaPu49xKF4GXRbfjw7YiJHYXt++Yx90PLKHR1TE5noeOrrzHr3nJC/FP7/8Ajm94GMu7cN0sAs9B0a1Aj7newr7cGLUKq75akixHQpZ4moSmY7tottek49cPQ9QbCwiMLM5v1KHrrEjTUSskmCyVsVrfRGJmsHi+BdulO9pGEuqYrFYx4LqQBjTq69hRrcHSdTQjGyeWF+DoOkrVPMYKVeQ0E9EghG0bEkGtR5acN1rsI2MbyDgGQs8H2PMbsUeqAD+I8cj5M3jmHXdhpdmVTmcjIWmcINZjBOmaII+F9WGOaSOJQpw9fRLzW3ciiOiMV2twcRik5hNN1hEZHb+yvIA47kta4GZ3A41mHRFCOI4ttWZ8k3ftPICx6jTCgEQw0O000G6fw+nzx6Bbyj3f8wYwNQpNclIH55R3Y3rmFmT3vARWzLhotW6gFqCUO55rm9KLLee8Wt9Q6wTc3wgm+5MpStdcOJEn6wOBbuKev3vek/ZpfzV4njt3OXzcbDbxe7/3e/jXf/3XrzqGYrGIn//5n8fznvc8+TwabuNSB/t4Mcqc6Qc+8AHBoyR4H/vYtWuXrDewDolibYrc19bWRIBMsvmxP8N/51pDtVq9sKknchyPt97AWiwK659KqWdP2sk1euHRBJ4CExgRwE+BN2G0C0/dCTzzFh2uZWNiYgzj0zswt+s67Nt7AHPze1EZn4Zhk45Rfbj8EnVdSgGr2KOL+m54mAQ8BGy6deF78pwhMCBQCkkARzDoch0WxiimWCJkPG+AEyePo725irMnzmFpaRGNjUWsrDSwd+cWmG4embwLW3pmgcHAR31jXeKiEYUwHAOLy4torGzAsmwYtoVMoYDNRgutjXUgYUS1Kd9zHBcOHa6lKh784iFYjKw1NbhZF7WJcYmjHpuaQ6E8iUJ1ElMz8xifnEIuXxLSkhG4fa+D+798H0I/wo4duzA3OyfHRQAl6l6JbSZwVDeJfq+P9YVTOPPlT6G5dBZev39JAlg3DAFGEsykakahMd5Z1Icq/snKZDCxcy8KYzU4+XEUa1vgZnIwGGdNQBdF0uv84Q+9E4/cfw8OXLsf23ZfiwcP34eF44dl7yz48NttIWXpXq5OzKKvmdjYWEfQDySGOp/NiWq03e4KgS09tuzziQycO7uIersDO1OUzlXua9BrY7rkwok9AWmmY0PPlQVY2BpVuVVcf9MNYHlMnwpORjfx1t7O4a4Xfy927bkJmUwOhUIZrsRY6xLjuxkl6DKC2Cf4HgbwDkUEKp7Yi1T3q8Qac1+gS7QzCUgCXxKiJPDqaf+v6iqiqnuoplbdvSR8iyaVvYlEM/Pnhl273A4jnLu0tGqqM9fge6MQsChBDVOHx87dUKlF+SoXIPWF6GrlXuW25PUT9V4PBQZCAjOO2SSBqwjXNnttQ2C5n6BDFXYSS5w1FxIIOtghTE2kABJAIEjV0JGV7ao3iP9TXCop6zT6i+RmouLMRGEOxpupuGgeJklm7qcSpCvnL/uJeyRmGavNrQshn6o6LhDgCgypmG7F2HNOQzOwOLbV5S/KeRHBy/lO0pWdvFxwUB9APvt+SUann0EkgPu6jk4arZa+hemqhTo/1OLIo7KVCzugJPSPfmv4MZ0S1MOf4FVs8CsByjoXWOhmJkmdoEBxgMZobC4AqfOLx1NJ4+COPsd50j/8CYJ+67d+Cx/5yEfwR3/0R6KEHQIZEsKvfe1rH/0cfpy9vVrA+Hd/93d485vf/BX9OFQAE5zRtUtSmM5Z7td73vMevP3tbxcARzBJF+7lHMBU/3L/Nzc3hZh9wQtecFkH8L333os///M/v7Ddbdu2PSEC+PTp0/ipn/op2T4Jc35xAZEu4j/+4z/GuXPnZFKXIoD573QA/9AP/ZAQpkx+oFqYpDgdtJzN+Pj4ZSd9NQTw1TqAn8jcuUNDBze7hl/5ylfipS99qSibOY/3ve99KBQK+PEf/3EhdYfPJYD+/u//frz4xS+W33kUFrzlLW8B//23f/u3Lyi9n/QLYbQDowmMJjCawGgCowmMJnBVE/iOl5bR7HqI4aDOSNlmhILjYnNzgIybgxV1cMNNe3DPZ0/g4J5ZHNwzgfed2QmzsQojuwt68H4kwSpmJypY7HbR6PqoGhHMfAVe3UInmYfh7kQh3sQL9vSxGGp4/5eOSyURkhCm3gQSC7pZQr29hhuufRU+d/8/wdDH4fdcOHYfvt+GQfxlBIgGETIZIJ/LopDzYOlZ5LLbcejIaXHhlUsTcF32+wK7d30r+j1g+9wB5HMVVMbHYVKMjIi+YujsFSVhGsbop1U7SCL0DXaTGsgFiUQlS2UN8QxxVZRIT7DDiTGFjAJxRu6SRNYM+GCss4YiPdVaJAQT3cQ9zYBHcbeIg1WNkYpkpsBYF0wUJUokTiUwXW5KTKy6h4cE8DBu+uLuYe6fcihyTUKRVsSqBtcnxPGb9guTCA5SpyKxFwngC2JY9Qd5fkp2kVTj+gIV1Y8lgJWwX6WVcc2iePQd0PW2OLRV77GNKOri4dXDSkRrWEIAj+dIAH8B7U4bRiaP7eVJ3HHgVnhND14ywOG1Ezhx/gy6fh+e14Ob1RAyPU3czbqkbgWBckhnMi48v41SwYBulGDHbbbDImTU8ngBjuPDpRmBHcFmjPZmjGLZQLVWgmEOUG+1cfpkgvp6DvPzJZRyCQZeDv0Bk6cWsbYZwO/H2LflWrS9AVytjdsOFtDoLCCXm8EDp9bQ7dkYeCHyOcCwIhSMAJXqFhx6ZBGZggbPH6DXjZHXfHzbnfvwnnvPSm9wteLC62nImiUU3CxcIycigHzWQi/oo91uwM24yklKQlI34A2acOyCGBXa3SWcWaujHdN9GsoaF2u7xkoFhNEAfqKjWQ+g2cTHrKtyUc5mVYperyUGhJxm4cbd2/DpLx9FaCU89SVdrpLP49qtO6B5AULfQy1XFOEFa6BoIsg4JlxLQxJG8KX6yoaWKcGLQxw5dQK9JMaA63RGKIJ3vma/38NEtYau50Gn+YFrNn6A3Tt2I/AGWFtfVX3VMU0SNsxMFvlsHpMTcyiXaiLIUHJ+A/0eEwhNBIMuVlfPIRj00OqvY5VEv861EgpG8ti980aMVbdDi+lgbuH8uQex0VmGH3eQtYtoNjswnAQ5usan/y/M3/q/eZHLAsVQZMFrSWLUeQ0xej1NRxwSwEbMz06uCfCYuIYwQBxqKEabqAbH8dfv+fWr+hz+RjzpavH8pQhgfv4weYpYn1j3x37sx3DDDTcI1uXawl/+5V+KSPpNb3qTYOCv1QF87Ngx2TZrBVl1RPE0r3O6e0nwcj/4feLRIQH80EMPCVan+PhlL3uZOIyHmHRpaQnf933fh9e//vXyM0/0OEYO4G/EmTja5mgC35gJjAjgb8xcR1v9bzKBZ9xMg6cmSr5MYQJapipdIHt27sM1+2/G3LY9KFWmoLHTV7pAY1G7Kd72UQJYxb+qyNlhBPQQlFzgVdJ4WLqjwoC9LxcRwBfNkyCjN+iJc5Q3S/XGKs6fO4+Fs+ewsXgWhx8+xopc2IaDsckyDMNFrVoUBzDVfp7fx5HDD+HUkUckGsawDCGyddMUR2WrvoZBrwebEdKODcd1kS1X8OAX74ehR4oEtlR8tO2QPC4hMV0YTg4z23difHoWxWIF5eoYylUFGk+eOIE4TMQBPDc/B12cu3QEKg2tRMOkvaC8Sd5cPoej9/wbNk4fFwcwZ0LAxZsS/ixvYJUjmHElhhBLieRKcVsK8JFQs9wMJnbtRX6sCsMuIVeZh5vNI5CbXAO2w1YXDZ/46L/ivs9/BtftvgZ3PvdF+OBH3oV7P/4BIbIn8yZ6GytwLEtikai8Xd6so9vcgMX4JtfF9PwWOMUyWp0+vF4XMSOWTBN2sYaWF2AQhHDNHFrdAMceeBBa6KOUcxFHAcLQk54mO1fC0tlzcIwEs1u24PZvuh2uCYReVwQBQpLaWTz7VT+GXdfcCtM0hPTkTb8Xa+J8bUuXr4Y4SNS9uMQmS3qWgGF2x5KcI0nKiGI6SukKpduX5CTPUVJyJBebAup1cYkOQ8pJlpI8JQHsML8ZGtzUDWyzz5dmbFXjJG5gnqsZAygTSKXx0VTl9gh+EqA9CDEIFWk/5CCF4B2S19IXk5L7JHvTWHUhTLl9IU51BMT94p6P0ZXoaE2+qIkcJIzuovo8jasG3csxChqJawXu2YnDMzEiaU9lOTTkZCEjQifgrBRkkThnOW+VczWQmHMV+cze3GFMtpzVQs6SjFWOWBLYHJm4dyW/moscimRlpBo7mIM04lrEJEK6878MeFe9yjxbRcjP+SYRbJ36d9W+y+PoJxEczUA9jmBqJPa5wELVfGoFT8nj9EJR4e2Pdfhe+EC6qEw6XXDhKzHeXN76lKTmgk5Bi+WaKhkaShqQ0YAJEyib1HbE6IQq4ts2qdina1sR5H9ye+ZJ/00xBFEkH+lAJTBjbDKBE2N6SdJRsXulx9UCxiG5fLGyl59XjKEm8SmLWOljSE7zZ7gfz33ucy+5GwSW/D7Vxj/wAz8ghCM/Ky/1oOuV7lMCQhLfQ8ft5SKgLwVwSR4zwppkNYnri19ruH3GI1+KAJ6enhZwTLJ7+CBgZScyHdDc7uO5gK9EAF/cAfzd3/3d8j7S6XCpCOgnMvdhT/Tf/M3fiCjgB3/wB7/iuGWBg4uHKXBmpzSfSzKe5O8FMRcARmTxeJ/5zGeOVNFXurBG3x9NYDSB0QRGExhN4Ck2gZe/fBKe34Obz2B5dQP9Xh6OqaHZ7KPvAWEQYN+WPDSjCL36LRgLWjA27sWC+d3wih7MxiJWz38IY9kc8mObWO/FsPwIzlQBpxYquOGFn0LOMfDN7u+iPjDwj5+uo91ZRrt+HoiW4HeWkM1ZaA8CuPoMOoMNDPzrceMd34aHj/0z+psavN4aitUKNDQQDbqw6DgWwSwJr5KsISyvO5jdugvF4hQWTp+UuN/Z6WfDcasoFyZQGRsXfChkmhZKVLUdsQfYl0SuRNSqdMUmaFJwq1kiRCU+Ig4iFpX0IalIIr2pwYpj6SaOYQp+pRDZE8ewBlsIWPVcixhKRLR0Aav0pjhKiSXZHwUYWdHEft4LaFUinJWo9rEEsGSUXegiJclGHK1k+CpZKi22+gq8RAcw67mUq1ESq1KhMNd9hmJ/VRnE/mADYRIJpmQ49qOwimsTafpbosu6hnv4T2DqHWQMS+FYmMoBvPiQciRfIIDL+PQj96LBCGgSwJUp3Hb9rRi0Q/SSHv79+BdwbnkRQczOZ8Ai2BTaTXUnM26XonTWJGVcF5rWR63A7ugA3/+6O/DRTxzDwvkNuLYO24yxc76G1VYDpbEaet1AXKOVShmlUg6aiJ7bCPwcHjm0hN07r4Hvx1hdAbrBeazXOxLvfP2Og+h6IYL+WTz9pgIDgbHeGGDFt7G2EcLrduFmApi6BcvxMVMew9n1FuLIRKvdFUd6EnvYNVlE0QK+eM6HY+koFsvQA1M6esvZMYR9DcVcBn7QhR9Sjs36Jr6XnDzT5ugmzsDUHfhJHccXl9E1IgR+D7VKAfW1HixTh21HEnncbAYwHSDwI1i6hVq+IBHaHb8vEcpWbOOW3XO459BJ9JIQ4SCCm3HQ6nqoZmzcfN1+OJ5yyfPYJN48jpCx6cC3EA58DDSe3y6MbBkD+Dh58jROtVehh3T82wiZEOaHyGdcwfot3xMy2+QUdQqvuejIiHAKPOg4h4gO6FCnQ3cQxNAtRyrUoJvo9SLUxiaxZ8d+5LIkph3QrE4ncRT3cOTofchmDXF9930PdM+7mQns3XMbdNiwkg4+/8UPwbY1WVtrdBPEznbc+a2vx0CbhK/bkgLAc1Yc7nJNqbUZPi6+nHjN0OHP9bts4iEfrKIQLkBbO425koXA1PDWf3nrk/aJP8TzXHuke/VyztV77rlHqox++Zd/WXAeH8M1BRKtj8W6nMs//uM/SuLXY12xT7QD+KMf/ajgSIqRKci+GIdLukHaIc19upgAvhR+ZaIX1wUoMuc+T0xMfM3Hcak1jiftjRy98GgCowlccgIjAnh0Yowm8DgTuOtmRvCqvk8zU8LKaheOZaBcKGJ2bgv233Azrr3+Nsxs24tCqYZYY6SPiidS/RfDDF7l/iUFRQevyf7c9CG/qPnnlAzlDQcXm0kAqxpNdfd04WaKYIgEMKOQpRmU5AvjdBO0NzextLKK9c0V1Dc2sb66hLWlNSRhIMRzLp+Bm82IOtJ1SFpr2NzckFiQdruJarGI9bUFNNbXJd6G/cGWk4GTy6G+uQnf6yL0OrAtR8hTy3FQqFXhFEpo9/rwGLNrGeI+zmezyObyEqHcafWEuJ2YnMbWHTsxMTUnoNItFqGzD1kyiZUrlTeGjeWzOH7PR7B25gT8PiOgUxWrQcBkigKTSllxUoPRN1JwmvbrUEuoSEV2AI/t2i0E9iDUkZhFZHkjT/KMHb2FsgC/Qw/dj6NHHsD2+W2Ymt+F4ycfxqmHHxSVphN30FpfFid4JleA5eaw0WxhY/kcSg7JcwvViWlRQTcbdWhBjxZclPJlVLbvRkigFQxgZ4sYDGKcOXYMifTtMFpaEyKfc06sLBrrm0AYSifnvmt2w8IAYdCVWHC5izZc3PayH8bWvTdLPDcJXKqIu4wC9kkkktBjj7RyAIsSWpycJAiVN93XGFukoZN2JxGUE9Cwg4nnJ6N8+bM8pxhdTPKSz8mbCSYdRnTxdTSJnGaPLLdNJ3DBVO5aumBJ+HHXyhZQsIAM44q5XcYTU8AQJ2gSLPYSdAKCZRLcVD6r60TmIteRupbIiZFozhkJLIOK3pRQZtRyBNRjOm0VWyx9xSlJyteSXlySsLFyPNckupquX+6b2n59AKz7BPUQkMlYadfQEIUJWgFnRUI7RivkcevwFOuaXtNUpCtVunQkp0w2n0K1ulzb4iaOJWp6hmCN/ctyaSvilgQvY8a4EMIIbc6cZDK3y5lQJyvEM0lvec95fkfI8dwhuE1ZXL5nvnQDRxLp1WLEt3x/6JkewrA0H3wIy6hIF6L90c8s+aO4tflNevWl4QuTeoQdNv+mYSOM5LXLuoZmmGCgQVy/syZQMxKJCSdhzHOSCya2QcDL81FF0v3azfkn/ffPP/3TPwl5SiD18pe/XPZnSLwyXonO26c//elX3M//CAH8eBu/Eijk+0P36W/+5m/iOc95jhCKJLEv9biYKH4sMXm1BDBnw8gpks2XImv5mcOZ/cM//MMlCeDLgVUSpnQCXwykL3UMFxPAL3rRizA1NXXhadw3dhIfP35c3M1UWO/YsUN+912uA/hys3/s3ElSs7+Z7uYrRYMPn8t4bB4X9+XixxCMc3+HYPuKJ9joCaMJjCYwmsBoAqMJjCbwlJjAa753i/hh6bjbaNaxuJzANgdodyJ4LRu2W8E11z8b64sfFQfl1ok57JpYw3rzm3DI+BY04yZ6n/w/mC5tx94DKxh0Apzv+shWHDyy2saeZ30OL8p8ARNjH8IffPabMZ2dRi53CIcOnZDI4POnP4+ss4mYMUDJBKxCCdfsfykePnoeW2avwfHj9+LMuX/FdftegEZQh9dqQvO+yJ4lZIsF5JwcHBYDmVtw/PgZ1CbmkCnswq6t+1Ebuw756gzWVlexa/ssjCSEEZsYaAHsJMBEYgjeaVLoChOWoIMAHYrSDVdITpJU7AIWoor4gYQu6c0oQVYqfhhRDUSGoYSyTFgi5iNZaUBIZFujANwQLMUvvhJ7RgdEdlwvULlNQnp1+21k9BzcnIU4jJX4meRuistig2JYVe8zrKYhfuG/cN1BFdWoCGjR6A7dw+wOTuuPQgqso0DwErG79A/z9aUHmXui+k25BkGiXHyPw94k+XcBuRfEt1y3qZ38M0RhV2J3E53rGTa8uIvjKw+LOF43HdTyY6gVqvj8kS9gvdeEY7qYnZrB7ftuRr8b4ujiCRxZPorl9VW4rgM3w97bQI5LYWgCPAtRwJS6AIZWwPd91xyWVtuIgx6WFjax3DIwu7WEalbHri0zmJiexifv/hwK1SJOn1tCsx5iaiqP7du24Quffwhr6w5aLQPFEgn7CLadgZaU0B9sotnuAqGDvdv2Iw51tOsP49p5us8teEmEDVRx6tw6bGQxCFdRHq8K0btvbh5Hz55Eq6Wj1R7ADyLoFrBzvozn3LQLd99zP1ZDF0FQRCETIGfnkNGLyBhFZB0LYThAFCvkHEWMQo5h6Ia8Z1w74mzhBDh0+gj6lFnrGmqFEpaX15DL5aBFHtpRjMEAcG21vmbppnyR4KULl+cAI773TNVw5vyKCO+D0JNY5kAMHDHmZ6ewZ2wL7IDn/3C5IIZjGLAtE/6AmdmsNLMBOyvx6OdXF5CtZMB8OsMt4IGHj4m4vJjLy3Wx1mqLmOTavQdw7Mhn4Tom4rCH3mCAJLFknYiC64xlwgsCRCavNtV9TQK5XK5gs9eW65HrbuSFaU44eOCbUCpOIAotFV0e+Dh25F7oeh1dbxN9CuStWRy87mY4foJTayfRXHoEcW0GO7/5D2HFfrrGAOixhYCJ0vCh09Of6MgESsieGFyvSxDqJOdt5HqnMZWswFx7BOPFLCDudzqGlfj8ze9585P2OX81VUsX79zFuJXrBvz7S17yEnHmDnt4h88fbpuJURfjvyth/ccOY4jZ6SIm/h8bG7vsvIaYky7dS+HXdrstsdQPPvig4Pr9+/dLvPTXchwjAvhJO21HLzyawFVPYEQAX/WoRk/8nziBZ91midOSbk4tk8f50ytCuRIguK6NSrUirtbrbrgVu6+9CROz25AtVmHaGVGfQpyCJJlULy5vi/p9T9yziiJTBItyOSoySgjgkAQw/ZaKJJLvRSoml0ky/QEdutTRpvHRjPNNe115w9+LBgiiCN1mG51GE+3mJjbW1rC8uIjN9XU0GnX4AW8agWKlhFy+iGIxJ7Ex5xaO4/Tx42hubMgNpZnGQDuOBdvUcfYYHcYWbJsksHIHV2dmsd5o4sih4/AHAc21vJdDKatLtE7gUZFqIJu1USyXUKpUpas4V5uA7uQxMTaLysSE9AkXymX066s4/rmPY+3MyYs6gKly1JUDmL28BEpyQ29IzxDflEQLZe4Ju1ASwHZdjO3cDTtXQLPVQwQXpVJZ+kycfB61sWk5jk6ng163KaR2fxChUd+QWa0tnkPiNeD1esi6WSGNnUwWvh/g5PEjwKCHMAqRL5ZhuVn4Xg/9+jLiyEeuUEN+fjdWun3Y/RbGtmzFohfBWz2PpF1HnvHCfh+uacoM7fIk+p6HTqOFjONg99490BMfQdATYEnQSwL4lu/8IcztuQWOZSIMEwHL3TAW4pAEJm/uSZ6yy1ZI3JBRzHTzKpc1VZ0tksbklCkMlc4h1WE97G5hFxNvxOmajehy1hNsdTVU2fMbJdgMgHZIwK6rbl2d0dF0eZJopQOX241RsTVULMJtuo/T2Gmd2wjRiQ2segkafix9uWFiSI+UZrBLlk5ZdXZL/60GIWyrNklEqV0WNTq/1w00rPgJGmnfr/Q0E5fz4pIOXEhkGTG4pcWYsRJstzWUjKGLmSSvio3OGjxGHa6uxAScEffdj2K0Iw2nexpOkbDmcgYJTUaBpQpXnzFmjAlLPyh1IV1TMJOywHktwT47Qc4AuhGfT+e1jmYQyvsifVp0E5O4lRjzNBKaXcopQc/ZsvPXI5GcMIKbyQPqc8JhdLxKmpLj4OLGYgwsMxacevU0znuoxBVaWEQDaqfVn1VEtfyZhLP8ncsspsSy7bMSXGOr164z/g3Keb7gq6hpTY9R1hKM68AESXYtFiKY+2kb7AlTix/sbPqtOwpP6q+VIeiha5VEHaOXh4+hunboIr2co/axoI6RSgR15XL5ksd2OXBEgEbykvty6NAh9PucLLC8vCx9s5cjRqncJXDj6w0Jz0u9MInZP/uzP8Of/umfSjw0Ce+LieKrJYCHZCpf93JE6BDIXsoBfLlOo6sFvxeTuZc7eW699Vb87M/+rJC/fDweAXy1cx8C6CGpu3379iuCbRLBP/IjPyIx0Rc/+PuGcd10JvO8e7xtPakXyOjFRxMYTWA0gdEERhMYTeCrJvC9R3e1ZgAAIABJREFU3zOHidkS1hsdNDttNDZt9PwVGHoNO2b+F7549K/QOFfEvpt2YdDXEXdPYizn4Lue08Ob/vkgVp7+ApQ/cw/0hf8XuTHgtS++Hu/6zCkEeQedhg7DL+D//p6d+OPu/4PWch766vvQa9wLq1/A4vInsGV2K86ePI4YS4giG5lCDa22C9/cgQM33AVNTxCFPSS9k1jrZJA1bZw78Rco5DQUCzfBD04iq+exWm8LNtCtLEoTd+LWW5+PfHEOA82UdY5cGMAJB+KMZOKPpQcoGjo6cYh+6EiCVZFEcuJhKcigkTBSV5fuUj2i05f1NDoC4gzGEbMvmOJkac9Sgm26hbnGIfiDWIdRt0YkschhT4djG4gtRWYaJK7iSCqkSLKSaO63N7F8/osoGsDMzucopyQ7YImRuUlGQ0sFTYpHiZMkaWlIypJ4VbhnmHhF0bRgZsXoqh9glZCI+RWrp5KjFK0r/5RivYT7RtGz/KPqElYlQ6mgP6084uuVjr4NSTyQvtvEoKzfRj/p4vgyCeAIuumiWqyhnC3jnofuQSPqIWO4mBybwnVbdqPT93GuuYL7H7kPQRTKDDNZ89EKI4mAVgk1+byLTj3C/I4AL/+2Ko58oYq9tzfx2bvXML99Ox66r447b6/gS585hT3XzWKj72EQZrBc76HX7coBcv3K0VmflcPGBlXCAbI5CvNtmEYei0unRNQe+hau23kQemTizMl7sGfawsR4HoWSiSOrOpYajI1uoVCM0fV7yGds2EyvcvJY3/RhWDkMBh1UxypI/AbGCwl2zs/gg585gZaXIJcpoJTXMVmeRcGowLVdcYIHga8WN7iKEQdqvY3zl/UFC7ob4fDZI+jJehHXLkxZ02Ei3vzkOI6eWxY8Xsq7ymDh+9IzLN5s20HPYzyzjrliEYEf4PRmHW4mAWtYmRRn6qasGe4cn8K4W0IcKFk4HdiSDGcY8AKm2hlynpt2Dl5o4PjiCWzbuwMPHzoktVVkvkOf/bjsMU7Q41qLkYVhODB1/ryJTMZGbayGTqeHVrMl+0ri2wti9LhDSYSMFaLg5jDwQ6y3G0gMW4hik/VluZx0NFtWBt4gwcTEPLbt2I8kzEvvdzBoY2X1HpxbOIJiZQem56dgWTfDCs+i42xDZteLEIX073PliclzgQg3GB2tJew+TjCwPHXeJzFyiYdq9zzKvUNAyP7oonQWa1pGHNLioDcpDgnx1nf/3pP2W2dI0hJXU/B8uRQwYuq///u//wp8fiUC9HJY8mox8HAorHtiZy+Ts7h/N998M4h9b7nlFmzduvUrHMFXwq+Xwshf63Fc6eeetDd19MKjCYwmcGECIwJ4dDKMJvA4E3jO03KwqNizXRiFAk4/clIIFpJrjEvWDU3IukKpjFKlhrHxaUzPbsfWnddJPPTYxDQsJwddOn8VGdTz+jBIKJMIGUYgD/3C7LcJFAFsMVqJ+5bG9z7K0mjoDfryfQkqkriVNOqXilgtQS/wRUkq3E3qFiSxzBt4frWadTTqBEzn0dxcx8riCjqdFvr9AYq1irh3S+UiTJdqW6Db7aDVaSDyPRz54hfE1WtbtsQ7O24W2XJJemUPP3Qazc226gGxNcxPuDBCD6E3kHhhupot24KbseHmsqjNzGFzfRVWrKMyOYM9B25CpVZD1O9h8/RR9JsN+ANPZsKf/2oCmDeddCbSeU3Xa6hclSkB7LgZ1HbshJnNYbPBjhsXlXIVlm3CLRQxMT2HXC4vIECgGpWccSQOQM/rY/HsabTW11Adm4Tl2Gh3umi32uh1O1hfW5V4H2/QF/VxNpNXLuzGGgaDrkQUw85juT2AHfQxsft6fKkLdM6ehL9+CtfnTSTdNVFi5ipVuOMz6HZbQK8hs923/wZh5ILAk4gesX7qDm548f/G5J5bxAUdSraWJkQfo7lJSFJzwDhmM40kJonZ9CF9u5IYBF2cu3Sb0gSsHupXwTB8loBXaWhV77RrAHOuJnHOJHg3BwmaJDsTHQPp51XkIb8Ievl3kp8khel6ZZwxI6FVWpfqIiZkoCt3EFIrqhSiQvYKuQrpgqJMQrp/9QRVXUOJRm9DOXTZO+zHCTYCYKUfoyvuez5VOZiHsV9cdGAPLwEVJRUlPcHeLDDpKMKavcEtzifWkNGpntXBK881VQwZXc1eqGHdA84PEhyjPVcIckV6MxKb6l3GRAepY1eM0YRDJJDTfmNOvqTr6rVNTch5xlQTGG2EsZC0zYjHy4gzqtcTuDrJcDUHqoJJqvcTA+cjYEF6mzUUDEYtKQFJNYpRM5UqnT1DvSDBiRhYo7M4XazIaQmKjKplPJAwsep8oCtbFiwYay3R2mnEttRj8UzQMYYQu01g3EhEYc/3jD/bSYDNxMAq46yhwU6AcUSYMxKMiXMcqFok4EkAqyhyxrq9+c4rRyt/I39BMbqJBB2dsZd7kJz7/d//fczMzDzurvxHHMDcDwI5dvBc7nEpAnjYxfvYOOdLbYOOXUZcs+P4UmrhJ0oA33///ZclL/+zCGDGXu3atevC4VIYxPeLoP3iyOXLEcBPZO5XAtAXz/ziuK3HO2kYhz0igL+RV/ho26MJjCYwmsBoAqMJfP0n8IOv3wsjr2F1vYWQmHGQge7uwNmzh9Fey2FQ3ESmG+H5z/sD3Hv8XrQ6d+MZO58Nq34cO/Y38Znlt6C+x0H/Q/8CY/Gt+JHvtPCRuyMsOQasaA1LjSr2Pu9vsbq2Fyv3vx5h/QQyNtBuLmFgsZOWhIlKd2JnqGk66DZDOE5GulDjpADdiODmBsiVbkUmk8Ha8oeRsSq4dsdrcPTs++FqM+h5qxK7rOs5zO97KSoT16AwNg2NDkPEKCdAIWISERFOhKweokr8EScwTB2ekLwWelDpS/1QgxWRnE1gxrHgOfad+pGORKNzmLiSgDAQISlXMujEJI4V7EHnLQljOojjAdbOH0U+10Zt7Db0ExcmSb6Igm/V3QsjxpmTh7F+/sPoL38RT3/er8EqzMOOAEsVkMqbL0J6wanErkCkD+uD9LS3VPXjKvSq4qOZpkVymliOhLJOzEbxtmAk1Xc6jJkeeohJdPHfhvFPQ4Et/yskePpgTQ/x0MUEMLGzqbkIzQGOLDyoUqYMC6V8BeVCCZ974B604gEczcL05Bz2ze3AudUVHDl/Cq3uJqKQBDD7erMIY4r8demRNU0KgNmPHKLsVvCq7wXWz9exbS4DtzaGP/mTc8hlDBzYN421cy185ytm8YEPPoxOPIVWr4VSZYB8vghDzyAIDZALPvbwCrpdzs5GpVYUEjWJbWw2FmGQAO4b2L/jIMzYwNLiw3DRxFQ1h6nJHE61HWz2ShiEKyhXfDRbFODTuR2gnC9hrd4RMT4JXHYvl0sOxsoG5qeKOHHEx5rXRbtvolQEarkypovzcPScXAuMXtdSUl69O0powKS5RLhgDwvNRaz7beTcHFrtjiLNnQy2Tk7g8PFTiGg20JRDvVTIy/sv22SUct9HrJsoMCJZ17DSDRBRCq0ZqJUryEqqXYxy1kbFKsLW2HrNmPEQGceWeiafing5Jw1YmYKI4g+dPo6NfhdJTANDKOeiHocoZR3s2L4bDx87Ls4KOs91W4PjFNBsNtM0PK73RfI9r9+FZjigkJ9937lsATojpFsdrKxvSM+xY5rIuxl43T76vK6J+6NIBB8xid8oi717D6Jc2YakH0EfDHBq+T4sNw8DURG33fgCDKwJJFM3w3em4LACR7QNjIFmd3cM34hhxwPocR5Tg1OY6B9B2F1HoZZFHHFGFL5z0caEE/kIjECuqTML57GyvoZPHfvE1/9D+yq3eLV4/lKk7ZUI0K8XAcxDIQn89re/He985ztl3XL4YPcw3cd33HGHfEZdCb+OCOCrPDFGTxtN4L/JBEYE8H+TN3J0GN+YCXzzN1VErWe7OZiVEo7d/wDIr5AENqWnhmQVb9B16CZdsTayGUYQ1aAZGUxOzWDHzmuw77obML9tJ9xcAX2fvbuuIm0ZdSQxsep/FxzAQQyLMdFp56l4h9OoaKpU2eOrmkBUPq50D4pxT0MoBDDtlkqOyufLzafEIiunJx2lJFXpRu71u2g32+h3mjh/fhGb9U2JgO42G1heWZLjpQt4cmYKlUoVURAIGev1qThsoFmvw/f7iAwTp04tY2OtLmpXzbWwYzoPI+gi6HXVzIQAdqQ/hB0l43NTWD13An6jjeL4HA7eeRcq5RL8dhPNpXOIgkHqAGYEtJrXxQ5gTWP/75AAZnxSmMbtKvc03brjO3fByuSwWW8hiG2Uq1XQzcz3YnxmTmKd0zRfFdWjEbxJgwwWz5zBxsoatmzbiUK5JOraOAgR+hH8kL01unSuDPqKWO+0u1hfX0G/3xHQFdN9yxjibh258hQWNRfNpQWcO/0wDlaKMOM+vE4biaHDypehaxGiXkvinfdcd4OQ2kHQV5ZOcYu6uOaF34/qrluhGSS/Cf7TbltdkXpxSlqSmBTyM9TQC0nMKmUziUr275I85PcJEsT5y/hnUuSMWKb7NaQam/+iTkPGOHP7EiMd6dJbS7KP203TgtXs025ehW7U86XPVtzEymwsxC73gcc0jMviOYxYXOZBlMBOY4MF32sJsuJuVqZ6xjST4G5FCTbCRCKK6KRNw8DUh0G6X7w2pBEoiVEzNEw4QMWEbI8RzyRGSf6Kg1aShxJxPI85mnQE87rx6LoNEywHwIKnoZ5wUUCDw30Eo48VqjfT94LHy2sgp2vISWcyCXWq8XW4RigkrfQlUzUrBCodtJFEc/M4qDuuGpq4ZtMcAHFHk2ylQ5hk8fmEKnjCLc5EdREXoSHDJRRDQxjqWEtitNPOXr53LjRUEKNqkJxXnc1caOmECdaCGBuJJl8DLr4Ma5n5GZJGzG/TYszRjczFERVoIIs+PU1DUwPW2LscJxIDXeYMtQjzlo55G8jbkRDmnGcnSLAxiPDnd13aJfuN+TT/yq3yvGDUEcHTlR4kTJ///Oc/7tOuBjBeHI/8hje8Aa973euEfH7jG9+Ij33sY3j1q18tXyQwh13Al1MFXxznTLfrK17xiq8gPS/e2WEvL13Fb3nLW7Bv376vOpYnSgA/FRzAFzuMH+/NuRS4faJzvxKAvvj1h8+9nAN4+Fy6yvleMHpu9BhNYDSB0QRGExhNYDSB/xoT+PEfvRE9rYOllbaInH07j/rAQdRbRyacw3r0Smyb+gKWNtZh67chnytADz8JJ+ji+buP4GNfGsfO130ZZ0+vYeO9N+LHX5HBw0fHcN+ZR3DX06/Fhz53CMvtady++9vxRf0ZOPvIg8jZdWjrLSTxx9HpbsB1XHheAMMiGjNArTBCHYadgWVmUCuW4IVr6CUm+l4djh5j4Jso5iYRhhYcewrd7joQBZid2YXa7LdgYsv1MHJlGLYpiWN0ILL6J0Ncn0TIWwmyjLolmUtSzNBUzC9dxNI4S+LXku5fKw5h0o1JcXraZEQsyFQ0kltMNhLCVXSrJIHVF8lZyoT9IMbmxkl8+Uv/jKfd/hyYY88Ssps9tlLzlGiwkgRr66fx5Qfei9b/z957gEl2lmei78nnVK7q3D05zyiNUEAghJAEVsQGs7vYXjAmXWP7Gnuvvet0/WDMOgd27dVe77Osr6/xNQaMudiAQGCSQUgaaUaanFPnWF1d8eT7vN9fNQwgQCJYElRJ/XRPd9UJ3zmn6nzfm2YewNW7fhR7rn+zgKtszST8SHrTWMApxtDEDFhKY/jiHMYeqgcC9xTAiuwsIUpdELmnJDa7+yFzFcbuCEmftVBubWyC1cRF7VvSzUKVjNZu/rAA0ezBSOI9/t+ANBAFMPtxU3MQ6B2cmD4s8xqCZJ6TwfjoOL78xMNYCagAduBlCpgYGsF8dRHnZial/6WjGRWghkklJXtOBX8qAFhRvYcHIrz9Zwdx6OgSKmNl/NP7q3jhyzwceKyNH7nHw7adBfyX355HeV0RUTZGp0EFaguLi0C9aqFRcxEYdek9GcOV6o4419ERLo0tBFENpu2ivZZgz8ar4OkWFuaPIetquHr7eswuLOBUrYN85QpMTR7D2DhdetoibDBtCxnNEoC1Hfhin53EjMyyUC7ayLsx7n7pffi//voBJFYDrjOMTmMNm4c3YiA3IscjisKvBv278wDx45MoqhYWO0uYbK5iqFREda2JkKz0OMXujetx6twMVjtr4Aguk2FOLlW0LnKOIzOTph9Jvm7Zc1GwLcytdSQzVzNSlDI5TAwMQ4uYtwyMZoti0aXOlQQuY9UMA23f79qdmzC9gihyT01PIdRsXLnrOlHA6ow6IzBNBbOhY60ViFAj8JsSS8c5IOPKNmzcDF2zZA7XXFtF3jZRGBjCEXEHUNdsEMUolkpoNVtCKKBilITZ+dk5tAKm8XLmqIt9eIf+1yS+h7Rx9pAtr8OOrTcjo8c4fPxhhO1FdNIEm7e/GMheAXf7XbDjBIFGR7460iSLXNxEPllGprOKfPMx5HJ5NPUiHKqg/TYCk7MCE4YWQrdSXJiexez0FK697kVwMmVAd/GHf/kLz9oHwdPp57lxzzYA3CsQ3aQYT8RMYs4SDhw4IMeY5PWrrrqqDwA/a2dSf8X9Cjw3K9AHgJ+bx6W/Vc+RCtz50kFYhg0748GuVHDswL6u1S3ZskoBLCw9ZnGaJgxmBRsWYsNBdbUmjVPG85DPZkVtumHLDoyt34YNm3diZJzq0xKgmcq+WABgXW6kCc5aln2JXar6ly5IbOiIAh9aSuCz22IoVyG5+eUNXyNkA6CSR1TajcpHVTCVYvope1f1GoKYZI4GYYh6uyk3zwktcYJAQN75uVk012pYWV7G5IVzaDbqsowh2jZXhpAv5GC6Gaw12lhaXMb8wgKWqiuouERAqwiadWmMmJNDMNmwmI+UQbaUk2zX+QvnUBwax3W3vAzlYgH+6gpqc5NIQmYXt8XSh8NyfpHJqL4UGGxopqgTmRlEC+iYTWoXNrMzGYxs3Qkz52Hq4kWcP38RhuT2hJKrQ4X24MgoCuVB+coVKnCznjQbMWJMnT2H5YVlbNm2E4VKRcB0wq6ikBULK5VZktCmKgiFLcz8GbKbdbGlNoTZGYW+NBgrzQ7OXziFg4/uw+bhIWSzrjyfB4ZZN1EUoNVYg2UZmJiYgJn6iDt1YZ+yeYx1EzvveQvKW29ASousLqDWswrm+cZD7ekpCqayAGbWL0Ff/ufHKdZon3Upo0hBpqIS7zbJWT1B0VRZvquSfavOHzYiyhZa5RsJSK48yrvnnbLXksX0bM3JOCazlGpj5uR22c8CACdU/qrmu0dgKBkpihYBVyqxVZYwWxB2rgRaCQRTkUsr4YAgYne/lKE6WeO8HmOxBKdltmCUVOuDYGyKQUuX5UdU7IY8hmr7OYTg5cLLKIhSUTrTvprr4/4KC1sHTtcI6Gto6gnmItog8+riehIBVI3uNcWrzNFSUb1ScUx2PZfTCJhdpWy3CcjmbR0ps4l1ZvUmkjdMsJ720i5zj/UUHpTddTulXTZtl4GFBKjz91Qta0BLS9HkSuXYpjLUYEvXSBJk0gRbLQ0jOgFrVQvauLmmDkNTg4oo0VEPUyyJsjjFVKKhnqp6drFtUbuX0xhDaYQBzZRhzVKaYFnSfmjxBoRk7nPfafWk0wZaw4gBjGgxMkYi5xq3i+cg1/fFH3r2LKCZe/5Lv/RLYv9OFea6deu+7lPnoYceAlWmL3/5yyVb13Xdb/jJ9HQaxvn5eVnemTNnLmULf6s82KdqML+VnfPlG7m0tIRf//VfB9Wu/M7c3MvVsb3nPl0A+PIMYFpdv+QlL/mqmnwjte23YkU/XfurbyfP96le80zr/u1kANO+m/vVs6J+jtzW9DejX4F+BfoV6FegX4F+Bb6DCtz3mq0YHdRQbbsSL9TOXYdm7grk23lMH/ltWOU7MJzZjjNnHsQNP/ZHqH3xn4F4DjNL+/GKiXlctauGY9p7cNG9CufffyX+049peM//u4obrhvFnl0pPv5wgiMzJm6947344D9/CUbrSTgj92Ag/QjSJIPzF4+gVTsDWAUBebNuingti8juYPPYjZhdfgijAzdjae0oNo/tRaMVYKZ6DOVCBrW1WcS+AUsvIOvtxFrtDAqFHG657Z2wcuPQHRc6Zxq0DiZBNtXgmYrYKrmiJOzy99IPqx6SrmhsVIM0QpAaoj7NpiFcibhKEGmxkIqlX5V4nF7kjDoIMdWqJJwq0yGkJLKGbXSaNezb/yCC5j7cct/vwojL0Ex2hFSckngbYXFuBkfP7cPU6b/BoG3i7td+ADZ8BKkty0sSqo11AWMJqApwSwCbjR37FiH79sywFLDLnlU6T+bwkmDMXGE+hZnAYpHEvhhoy36zB0qR0KKqO1wRgbLMZbgkTUi8Eq9EwDlJ4YhrVYTMsf8JTWvDlgxkR+YMHb2JkzOH0Al8tIMYhUIFrUYL1aiOWrOOQr4kyuntW7fjkQP7xfXNMlO4tiVK73anLtnMUdhBPuvCb7eljxwoV3DbHW3kzBZm24OYne9g8+YQJx62cPNtPl5+6y5cnCzic588hvMLHdS1JjRaGxeBpA0ELaBNh2UT6KwCacS5F7NmXQSdVFToJMBrtoHAT7BtbAdy+gBmj30KQ4NAZBXwwhdfg4/8y3FYuSxcaxC6NQ3f7wiRmW5zA/kB1NbqMmOzbB1By0eo0XVOg2fFmKg4WJlNMOPbSJJVjA4Ng9z/zaNbkYQGQuYcMzarZ2nWnY2J4IKobJqgFlYx05hHRvdQC3zU276Q7HeuH8XM3CKq7SZyeQ22bYGm3JwnZF0PPudziY52J0De8jBUKWFhaQVLrSbCOETGtbFuYBRFJye241nDEPCYMyGCvJZpyBf3l6CtpluwslnJaz55fhHXvegOGMzz7UZn8XoTwJgk7BiwTVork7ifICYAfOpJXH3VDegEhthSU2SRoI4oSkQdfP78ObTiOkYHypIZ/MTB/YBNW2kDQSdBPl9CO/KVg51mYGV1FX7UFBJB1nGQy2VRb6wBhodcfh3GJq5AOb8es8e/gMnVk8htejW2XPs2hFYVeVH9t7Ch9kU41YM42wgwOrYbRXCWyewuE3EaQmN8Vxyi2q7i6JNHcNMNL4FTqkD3PcQ5W943/NTEn//PN38H787f2UufTj/PNTxV39rLzn3ta18r/f7XxkddvHgRb3/72yVK73J3safbA3+rPeN84C/+4i+E3N4jmvf6Xc49nqonJSH6N3/zN8VO+mszgJ/pfnyrXv9bbX//7/0K9Cvwva9AHwD+3te4v4bncQXuvn0Mlm7Dzblik3PosYfE8pXqX2bMEIhkjgazPHjjRWtnmwCw42Bxfg5BuynAEp9P22THdcUy2ctkUSwNYnzDDgyt24xtO3dj3fqtcDN5RDEZjFFXAawskyRxphvKyZtiAoq66CjZmClr6d5QXzKAw0C2h40L/0aVnwLllGyPN6PCSu0pFuNIFKsEgzpRAMeijYtS+IVpIqrfKA4EoAw6bUEHmZ/JPOHq0iKqy8totNpYWF6FH8aSLVkqFjE2XkbaaeD8yWOSE5IvlpHJFlBvtlFvNhD4bZSyFmZOHUJ5YAR7X/JylMtF+CtLWJ29gCSKLgHAPZD9KwAwAWGqoNVxgE54STWn0s1puoDSo1t2wiplcfjgIXzhM5+HzkyYqCWAlpvJIJPLI1coQCO44+SQ5IsoFUvIeVmkQYSw2cTQ+CiGxydQLA+hUCzBdTypqaYrfSYrR0ayaDpZa8lrVc0h2aiES9kwMz93dWUBBx/fj+GhEcncIQApDSpV2VGCBnOEm3UEzTW0V6YR1JWiWsUQGdh971tFARxrhlhlCV9Z7JVpA022J0G+BHlTWQX5BDtp0xxrqAWpZPcGXQtjArI9gyQCtTzFMszuJeHU0LEaJ/BDqoUVE1oAvG4T28uw7pETetm3sp1iA921JhaAkfbIylJLGms2L6khIKiRsFGjbbCOYVNDheCzlqIWaVgJmHeriA+eSUBUg01QlOQLpFgMEqxFOhydil5llcz+m9smADMbaqpkNQ1ZQyl8Ocyg/XI3Elmp+CUzWB0/NvqsnyvNfCq2xZ5pSobxfEc18AFSTDIHOenmFcvzu8OMmFlXGlzaH1tAnuAwleJUyUYa6pEC4mk/7eo8LzRYBo8s85o1JDoHDipjimA3wVqqpFcFEOcQoTdM4VCDFmYppqIUza4VfEhLKjabKfO3gQEoO+aKniCn6fD4vkUQWGNdqMyO5dqnHXcj0TEdAeejGGuGRSGB5HKZaYJBQBTUpPEz42cVwDxVyGJtr4BfeT/qZhWT9c/fUgEwyPVqGtY0ZhtToKDywJp3ZZ61T4dexu+rX/1qsUpiM/a1jx5IzO9fmxH8tc/9Vg1js9mUZu8f/uEf8IIXvAC/93u/B+YF9xozvicTUK1UKpcWTXCa6uDPfe5zX5Ux9K3snHsLIPD5B3/wB/inf/onvPWtb8Vb3vKWr2tGe899ugAwn/+Xf/mX0iRSFU1g/PIs4V4mMQHT73UG8HeiAH6mdSfD+g//8A/x4Q9/GG984xvxtre97etqyefwPLpc6f2N1NmSdXXZ5/azdiH0V9yvQL8C/Qr0K9CvQL8Cz6gCt983iqv2jOPosVlocNBOLCyszqK+2hSwqzpfxMjgOljGEsJkL9KxTahs/SlMPvBnuOsaB6Plj2KoOYYPfz7A3uvzeMkLzuGv/n4Zd981gvpKAmP3f8DhYxtw8uLHMOBuw9Hl09i+5WcRtaewNvsZLK+dxIULhzFcKiDqWAj1BaTpKPzONIJ2iLGRHagMDSGNXZw+9zHkvQwmhm+Cr61idnoGe/deh8MHT8DNb8XS0uexY/N12LH77cgOTkCzPJU6xJRdKvtEQRsgZBdHIrYAoYqUyx5J3KFoQSuBmHA9AAAgAElEQVSEYapnSZo1QDiKQDH7H5WHyx6MTRoJoexTlJKXD/Ze4p4kPQR74ghx0EKjvoLV2lkcOfQkbrxiGMO7Xo80aSPRHOmz2ffVaos4M30cF46/H+nacbz6xz8G3XKEEC5GaewzhZyselMSVtmPCsjLnk/mJAoEFqqz5Pcq9WzXaFplyHJDCQBL46/Uvr3Zi8QYsUXiskQtrfaDswYuw08S+ZtibivXNj3SkT37u9BSG5beEdWn3/HJ4sbRi0dQKOfhR4qwnPVyOHTmKGKZJxHYVi5gi8srMgMhiZ+jkHwhg1arIVZbmayLiG5e7MbMAPfdsQXXX70CM2rBruQxOVnE7GQdm7e3cNvLXoROw8Lv/OdP4r77rsAnHnwCUWJh08RuXFyZQzbDfNsIrXYLfifCxFgJk+ermLqYoJNQKavsptudNkzXhmNnMOAOYdAZwrrMLGbnL+LcvI+JzVsw2UjRDpcwPnwFmsFxFYtG0nKjgbDlI5PJIYxCxImPXAFotWLkszmYZopKRsMtN96K+//qk8gWHZSLORSdMnJ0l9OyXdUzFd29mVfvsmYvHcu5WmtWEZsh1uiCF8dYrddlHrZhsIx6o4XUohNZQ0QZjkW/PU22qdnqoNUJJZ83Y1gYKBawWqtjpdVCwDM68jGYK6LkFVByMqhkC3KcqejlOWFbpgDArCGj4RxGxDmunEv7jh7Bxt07cfrMKTmPFK0daLdasGxDzZtEMa8j7aiIqR3bNsF2crBcFyPDY+JCGMaJ1MAys2BPwrbd0tScsu2HWF6dxoljT2JivAjX1nDg2EGZF8q8L2IGswfL8VCvt5BwFtBaxbqN6yXjOFyuYvTa21FEGTPLNax70VthhStYb1RhLDyCQjgLIw2FDHFsJcLg6G4MuTl1TdEpUU/x4Kf+Effc+wrcest1QkI5cnQJTeTR7jSg5RxoEd8/dPzpX/z0M3o//m4++Vv18711PRVoe+LECfz8z/88HMeRnn7r1q2XNo2znQ984AP4oz/6I9x1111fRSx/pgAw+0wCt/n81xPp2acyu/jNb34zfuZnfubSnOHw4cN4qp60F4dFIjy3eXh4GN/ufvQB4O/mmdhfVr8C35sK9AHg701d+0v9PqnA3a9YB9dw4WQcZIaG8MQjX4Cjm3KzzebG1E2YXWWqwZ8J8lr0jXExN30BfqsBQ6yiCRYaMHkjqetyA2g6JmyvgJmpRXlNsVzGuo1bsWXrTgxPbMTouk0YGh6Fky0gZaatarlkfUnYgUblcNdwif5JlwPA7TCAY9qIklhuJHsAsPRfBHSpAJa+SKn8CDgTOOYv/SCAY9PcRz16bF2xImK+ShRLDUQ5LMxa+iSFAihzGVTsrq5UsTQ/j3qjipkLZ3Ds0H7EHR+x6cFxHbm5HB0dQbFQRGlwAEFTWQat37RBGIeNhRksnDmCsNF4CgUw669fUgOLElozoDGgp5v/Kjf+iQ6LCuAtO+FWStj3yAF8+IP/iErORTkLYRbTLsn1PGRzBSSOi8ENm3A+zuD8gQNoLy4hn9exLgeEjabYVtuZPLxCCS3JXopQKhZQKVUwODIOr1gS5XDGySBTyKNQKCGbH0Bq8rwQVFKpWleWcfDAflEfb9y+u2vVzaa4aycVs4kI0VqZx8JZMrxXJA+Gx4Ys2G13vgmVbTfSTxspuz11kESha2tkKHezewnKxUq1K8eY9sEEdMWKuavgFUC2q+QV62NN1L/M7WV3QTYzCbO1OMVKSL41Tbm6GU3CjlZMZq7b1BNpxLm8VqKh3bOn7ubvEoxVyUkqs4qGzlSnTngacgZQb3NbgYwodFMs+olk5LIBoyJW/koFMBt4PRUGLa2Im9WGAFDFbAaOaUDTQlQcAy7B7zhFlUpfYbATdFUW6JLdJFlLqkEnYNuJmHWcIG8b8nue1iEbdm6/pqPNzNtIE4tqWkavprSeVjvMqzNPRjrzsmPm4bLmMXKGJlbTZF5zWwh+NmMdQZxg3DTE6pnr1smyF0CWdtFkx3aHIBwmsFkNIRbNVDZTg0pWPgcXzN1eSBM0NAM+FfHMEKainkMJNaqASwZxSoA9Foa5I9ZjSlHN9eXF4ixFAylWUwK7Ghoy4+BxIoQbwU01DBoa8gmzjoEFLUGTbHpahPeYIhxmdG2jVXVVjjG/W+JgwOGI2qbewCe+j/rmf/0HVay///u/DzYqT6Vi/cp731dsontM2m+0tb2GkQAgc4Vzudylp54+fVrWxe+0ZeK6b7zxRvl7z4r4C1/4ggC0r3nNa6SJp53Te97zHgF/+ehlAPfsnBcWFmQ5V1555ddtEt8faStMoJj21Xv27BEgmev+2ofEFmQyeCYAcC97mExmKoB/5Ed+RNTRZA//3d/93aUsoucyAPxM6866sUa//Mu/LMeMIHBvv0kQeOCBB8Dmmk330NAQDh06hF/4hV8AQXge11e96lVyThAYZ37y+9//fvl97zz4178K+mvsV6BfgX4F+hXoV6BfgW+nAr/+W/fh7MWjiDo6Qj/B0soyLFGvJUisITjeGKJkBKvVC0j1DMYHr8f8zKPwRm5HZmwCv7Th3fjS4VX89cfm8OLxHN7wBg37Hgtx72t34G8+XkZu3RuQK+UxO+khzN6AM0f+B4aveRWSyTM4eOHjMDodwK8isGcQtyeQd5cRNZpoBh3YpgbH85CkFawsn0IYrMJIEhQyBioj67FWCwUUSI0QxfJVmJ88hw0byti061VYv+l2aFYeifQJipzKvlKIm11QjW5TlgZk40TcitgpkETqk0orZFxGxdDymCRoEogNBEKzJUBMwnYKk7a7XXUmvxtU55oqO5jzjKBFO1kffruO6uoZpHEbS0f34YV3/hhMaxsik4RTS8i09dYaHj74eSyf+zTM4An8yL1/Da2yFVoUICQALDE2yvGK/SWbNYs5wtLPaoiYdSWgsPpSVs7qrJCcUrWhat7RBavZ73EOQoBXF8cpqntJdlZzETGBTlXkER8kHrMe7OloOZ1GMbKM8jr5nwRcM+iSlAYwNANm3sW+Y0/CcTU0OiQWegjaAepBA4adQRyqGJ4Wz4GuGlkzYgwO5WFYJPXGqNcZ9ZXIDGp4rILr9o5h704f11w7jNl6G0O2htA6j0a1hDTWUS6U0WoW8f6/ewC333E1Tk0dl7zXA48toZEy+5a5tECGQGvOQdTKoFHXscDz3tDh2B5qtTUV12UTENYw4A1gorABQfUgbtg5ipW5Bcwa29BwBnDh4sNI0wxy5RBhSPCaAHATg4UMqtWaKHgrlQJ8n7m4nHEpg/F8LsJ4qYijR1excffVOHvqCDaOb4JG4YSWhecWZd0sPi2kL3/wnFZW0MyR7qCZhlhpNLBSX8Pg0CBMni+dEPwvTQOknNfpmlg3U7HLeQBdwphbm0YhxgYG0Ki3MDk7h5QgLSIMFArI2RkMZ4vI6FmpGZ3eqAAmAGwaulhGmwbnbCasbA5GYuGhQ/tkezivs3nVSZ5WKoruTevGcPz0GQTs7QVINVAsllGrLcEgGYA27HJexWi3ONvKArojWcOZwiA2r9+MoaFxmLYnZBUOBmV2luoI/FUcO/44igXOTwKcuzCJdkivshQjgxOYmptFhBCebcNgzWCilI7hla+4Dx5JDlYDGXsEzfZZhM0F5WqYxjg5t4KB8T3I6zYOPHkAL7jhBqwbHcHAUAGjY2VcuEC1sS5zHsZ4WfUOtJwNI0pk/vBb//1t387b8nflNd8JAMz5wh//8R8L2fuKK67Az/3cz2HHjh0yZ+UcgH09Z8UkZ7/oRS+6tL3ve9/78Cd/8icgKZ0AMntzxjaVy+Wn3CeSrX/t135N+lD2lySU832HfSgB5pmZma9zGuPfuO7L+9eTJ0/i/vvvx5EjR2R28YY3vEG9/36b+/HFL34Rv/iLv4ibb74Zv/qrvyrbRWIH9+Op3Me+Kwesv5B+BfoVeEYV6APAz6hc/Sf/oFXg7js3wDM9ycXIDg/jiUe+BJsAMO13afvcVQD31Km07nVsC3rWw+zkefjNhrIqNghi0R7ahKnbMC1bgFA7n8GxY0eEQcsbaMu0YJq2fEBbtgnHy6E0NIpCcQiDQ+MYndiIjZu3ozwwjGy+KDehzODR0q4Jrk5QJkXd78ChFUxC2yUiPt2s4UsKYGXlxLaNzydLlvk4/B0/9Hnj0cWPZPm0JJI3C978xhEcg62dUv4RuSKcSGblJUVT1waYljitTgOHnziAOAglS3d8YgJhEKJRr4t6uB12sDw7jWa9DdOxsLq8irJnQG8tIG7X0Wm3RUXbs4AW1e9lFtCKBassoKUNFXItWbmA6WUxumUHssNlPPrwY/jgBz+OSiGLSjZF1GnBtjy4ThaZXAZepYItV1yNg60MDnz2QaxcmMbAcBZ7KhbWlmbFktvL5gA7g7Pnl4G4iaESGbFAaXAErSBFba0KI/HF+tvNFJEd3yRgMRvUkfExeNkijDRCbXFWQP/SwChyhZwoo7P5sspt8nIwHQft2hIWzh5Fu7YqYDMbH+YWbfuhN2Jg+wuhidUPYFu6WFKxrS5RCqvpqHYSrFBpSoV3V8ktvFFp3pW9M/N3RTku1szKjosAYdFUallaKZM5yiZhmfbAIW2Mv2IB3XV7FjZtVtNQIu/BEHI0lvwUixFZwT27aGbKsmHtKoC5N5qOfBJjnZ2gSAA4NrHiK3su9j1NNjO0b6ZKNQoxOzmN+dlZ6XWjegOLJ06i2VwVu6dMpYzbXv1qDIxNIG9pqFjMu2UGkgU/TOGTgc6oKgrDhQZOG2mlzBdgPFDgNtmwfH0cxV3r6xRVX5cM4KzVGyIkaNE+CQoMrcUEvAlnU9WaokUShXIHk2tDmk1F+FZ22d1Q5ZxGMJbXnoJNCQ7TfjtLcoO4OadoxxrqcSo5voR0S5qGjK6ywnnMI+gC9tapxKXKOCQwrAuYy9wqsSwnwz4BXF6rhhraWDLQoEI7gd11BKhDRz3RRd3MdZO1L8ZlBJtjZSXPRpZroIpalOdd63ohIHDgo3BfiOa9Z1qgKba8DFR6XHpxKteQvPLZAYB7zR0bEjZcBOy+0aPHjGUjx4btqUBUvra3zNnZ2W+4rG3btona+Nprr/2qRuhy1ezlL6Z1MJ/7oQ996BIA3GMJf7PPYoLC73znO/GOd7xDmsFv9mCzx2bzmQDAHHr9y7/8i4Cdy8vLX7V4NqN8r2bz+1wGgLnRz6Tuav6XgvZe3G9+Tn7tg43ur/zKr+D222+X537qU58SkJ6g79c++BlLFfHrXve6S3nPP2j3V/397VegX4F+BfoV6Ffg+ViBP/7Dn8DHP/8JOKaLOEqx2DIwOHqPZIeeP3ECI6NLWFy+HiMD41ib/y9opT+KuflPYUN5GK2OiavXn8frb8rgT9+7gAuzMf70nTmsTQ6gssfDn/7+cey46ycxseEtCAwfrcY8aotzWL/xKswc/3vMTx0UVeHFuRX4sJDJFBH5DXrywiltwtLyDLasvw91fxHV+S+gEzakLw1bNYFlr73mdhw+dhCJ1kAaF5DES8hmt+L2O/8jDGsMdmaQ4wXpXenmw/YlMGjPyj4uhklCaRfopQUz6b/t1IavRUJMdrgdJBHTqUpl8SDiPEJsnjVQBGxdysbthlNd6psIi2mI4jYWF6cR+U08cfCzaCweQH7ExXhk4pYf/l34uif9GzmoQapj39GP4/T+DyMbn8G9t70T7ubbYEUhfEbWiJU1exPl4sS+lQlVJDDT6Yj9qPQszCpmo9MFgCUcSfod5fRFUK6bHCS2tpyxSE4wFb9dELhnb81emCpnko/pxsS9lCgkRWdWr4mq0A7/NvKDFuLIw3J1HkkaotapYzXsIArr4vYVBimybha1RgOpbsq/dY3OVCE6AfeK+5Jg0+YRaIaP2dkqTIPzDR1jIxauvXYdTl48hXtvHEXWTtDJN7FrZxlPPrqIsfEs9HQDzl6I8MkHH8cN15dQyLgojmv40F/PwhvMY2kxhpe3kctbQBig3UmQRClqqzFm5ggWJjAMC5bFberApJtaDAx4FUwUN8DCPBYvnsTGjVsQFPZgoWFjdeUgWv6quHUNDQ9gfmEKYdhG1kkVOd+1ESeB5NdmLFPOd8sjaR/wwhgTQ5vx0OFJZF06wXUwVtkMAzYsk1nEpC0oV7PLH/JvOn4xqiv2pY9faqyi1myIsj3v2Yj8AOVKEW2/Bp/EcNMRR7h6sw7XzaDeClCrN2HbJkZKJWhhCsvLyixrtbaEwVIRRgyM5EswYgKuPP1jpHTPMqnE1eFHviiAoVlwc3lRkh8+cwbZ0iiu2/tSsUsWNzmSC0SkwRg0EyEFAryOghB+UMcDn/x77Nl1lQD4nOGZVgrDSpDLl3DwyFE02g3ESUssn71sXjKolfuZg+HRjZiY2ATXLUNPdKQh3cgMLC5ewPzSedRrs8h6NurtDnLFMpam5/CiF7wU2zaMIvYLKA6XEXRaCAlXR23oa7PoBHOweaVoCR45u4CN2/bgik27YDlZue4yNmPPZECIwDQQdMkLTELzGwGQo+U2SRIa3vnutz5rHwvfCQDMjV5ZWRHHqE9/+tNP2fsRGL3vvvu+qve7nFjde9E3sl/mOfDggw/i3e9+99f14HwtZ8hU/77pTW+SfrzneEVQeNeuXdL7EpC+/EFHL/avxWLx0q+/nf3ga37jN35DCOG9x6233op3vetdX+UW9qwd3P6K+xXoV0B9LvXr0K9AvwJPXYF77toK27DhejZKI+PY//CXu4pfAn9k4WkwDA2GqZS5VH/ZBHDzWcxNXUC7XhfbFcPUlQWLqIUJ7tpyI2mWczj6+AGYRir5ObT1EVBZ8oRNuJYDw81hcXkRrcaq2EjzppBAabE8gOGx9Rgd24Dh0U2wvALWjW9EcXgAqWULYEkFHwFBKmSpUCYjlZmoCpziPrMZUxawtJ5mhxQEysZSkV5VbrAArD1QN4llO9RfuxmhkpcjvFmpC5soBTRG6LQbePKJJxAEETZv2SZZmyRnEhjncwRc7rJqxaoJwOrcJE58+UEsXDwLv9MSa6PLAWDWkNsnGSpkMXbXKVnKZF9zy1hPJ4vhzVuQHRrEieNn8PijR5Av5OE4attzhTJshw2DIYD80MRGnJ6r4vSpo5ibmpPAm1FPQ21xSliWtOjO8YbftHH6+BGUslxQglypAsvNIOw00awuIYkSZLM5ZDfuxrmpRRQ0H8PbdmAhGcDR/Z+FPzeNPSMlIKhKQ+AWS7ByA2j7LdhGgkI2j117r5fzK+n4whTmkWCTvfPOn8Tgththea6A9LxZpmJVzKh1Aooqt3cpSNGKFZDI/wnZiwUyWdB8TlfNy4aUN9uKo60afjb2BJTJ5I1STayHG91mXUHGIiOVm3elftVhEfiMlWo3SFXWbZuKUTbTqQ47BXIm4GmpKISrYSQAJnNsaQukCfiomNMiKk9jUfnWJqdw7MtfxuzpUzCTRKl2aUnNm1c9QUiVM9X3rodbXvdvsW3LLhQcHTQX5rVEC/MOc5r4PE0X4JvnB5W2GWGuU0mrwGpp1HUNJKbTgqhtKHVwGkbIWkwCSuES5IYmqmjm8ZJdLug5K0j2t1wLX2GcK8ajOi8lS1gU02Tr8loUT2q5bgia0sbajRO5hlrcf03ZSZNwzHVntBQZpdtXymVNQ5P7RmBfRRXLgGYt1SXfmNe5MNxF3U9wnsMP9TseVyqR+S/affeGI+owE/hVtvFKra3eBZQjmjqfONXh4IVvMb2HUmmr9xX5QcgpCuztvZuIhZVgwSnS+54dC2iqM5nvu3HjRrziFa/4hrbI3GYyV8na5XdaNm3YsOEpPyyoAv3oRz/6lMDg5s2bQfCX6/vaPKDewtiYffKTn8Qjjzwi1lFkz7IhY1PI373whS/E3r178dnPfhZk7H6zBy2h7rzzTlkerfq/2YPM5Ntuuw0XLlzAJz7xCYyPj8t+9iyxe+vrrf/yZVEJy20hc5jrvOqqq2QfCVK/973v/SoA+IknnpD96K3va7fpm63n8ufS0ozbyXpxO7m+b/X4Zq95unW/fB3Mcv785z+Pxx57TJpvkgMI1N90003C1r/8wb9Txc195+t2794tdeJzCRj3H/0K9CvQr0C/Av0K9Cvw/KrA/f/1J/DgF/eh1lxFpxFiYOA+zC9Mo2ltw2BpEEntf+H47Aj2DF+N+eYD0MNBzMyewugoECyZKOYs/Pl/zGH/F4bx5x84gj/4fQfR6T2Yqkf44GMZzFYP4M67fxOD7gmMTSSYnNkDbd31eOzIClZqR1FxLZw79D7Y8TxqrRoMlEE32eXqMiqVIfgd9v1laFhDqzUHwxhFw1+CZwMbJ7ZjZHgzDh3fhzjWkHHzQl6/8qofR66yG65XguUUoDEGh71NnKJDxW0aw9UMUb3y3l++s//p9vNtUkSZe5om0qswrCrUlA20FlNXyQgdAnbKpUh6DIKiQk7WIXzYJAYNjuk81OjUsDB/Bvuf+Bj86lnkjIvQghR33/12ZMbukhlAc20asZvHzMx5nD7xRbRqB3Dl5u3Ydv3PI4rzSFMfYRyJ4rLFkUjkQNN86fekl+o6FCWMFiJxloRoYT8rtyplBc1ZCYnuBI8JnHDrGdfDXlomIcJvpcqYYDPdmsT2tzs76bkjEarVEgPLK2cwUF6HDhrInf4dPH58H7ZP7ECACM2oidXmGvx2gCCh9jKGY+jIOS6agY80tcWK2PEchL6Oer0pPTRiE8VBD7EWYLAyIG2a4y7j1T98Pc6fPoLUoguUi9fddQ30UhV+lEOsRdj/8AVs2n4tHn38s/jyQw286aduxRc++3ncfOtduP/+T4iltONaqDV9yUQ2DNpp+2Br0WzYWFsLBMj0O4weY26uDt10oCc2hvMVDGYnsDj5GG7eMYzI9HBo1cEaI8GymzA78zhsTym+bdtAs73KM4YHCYXMAMK4hTiOkPGURTDjmnSbrlIxbrv+Dnz8c59FYpbRbq1hYqgCN/XgeWVoiYdULLG7s6rupJvnb2/oLbFoeoSlxhKmlxYFwB4aqIhzH3OT2TfnCzkkgQ9Ls8XGnFbRTd9HwIzhNMZgpQy/0YaRmgjTGGEaYDhfQtHMwKWQAZ44scn8JongGbbMq/zAF8CZVtJutoRES/D4wWN48UvvRLE4hFALlKBCzjGehyFsneApZyPKoS2NA0xdPIstW7YjIgAsvtEGotSHzjmCwXlHjMWVRdRWlqClAeqtVSzXl7BWY4BzgoznyLyQJPaBykZs33oNJxGwCaRrMRZnT8BvruDGa6+DFpsolAaFfMBrVTZDpwK+I7O+qD4D01+U+QpVwAfOn8fL7n4dClZO0R5Era8A6I5Ou/DuclJDOa3VWzBcwsecQ7bxn+9/+7P2gdDr59mLU117eczR5Rv1zfpWnj90e6K7F4nk7Peuv/56EAwdGRl5yn2bnp6WmKEDBw7IrJS9+S233PIN5wa+74O99eOPPy7r4IO9+ste9jJs2rTpEtG8BwCzH2UUFecCBJBJECdh/I477sA111zzlOv5dvaDIDDnIZyzkDRPpzD26yIu6j/6FehX4FmvQB8AftYPQX8DnssVuOfOHbAMC17GQWlkDAce/bIw5Azdkps4gr4EyQigmBb/bcG2bJiFPOYnLyBoNqF3LaJ7VtEET5m34dEKuVLC4X2PS5NldxXAvTxhMik92xV7mPmFGaxVl+SGjipiAs5cj2W4omC1slkcPXkKDpsT2t9mPbEgLpUqkq1bGZ6Ak8mL8rhYKmNgaEQyiAlaspFhXo8f8yYTwjDkh7TYXAsQmHZZagrUDZMQNgFYAYS60A5BLwaS0K5XbIkVyMPfddp1HD5wAIkfY2LbdkwQAL60TMW4JSgmD1ENpqjOTeLklz+FxYtnRAHM/GDWmOCJ3rXaJjiqaZYwG3ks+FA4nFKzEoMiADy0abMAwHOzS1iYr6FULsO0dRiWi1xxQJo6roPW1aZlYbnWRFvyWUw0lheQNFdg2MxqyXRv2A0Ylo211RVRkaZxBMO04HhZdFoNzE+dk3xjNipedgBLDTazIUY2bsFM28aJ4wfRXJ7GleNlmFw27YXyBThsAtIIWtIWK6Ur9t4gIHbo+8IclexcmNhz109ifPcLZZ1kbRJAF6YraC/MLGLykQ20aA8VEehT7SsBT2a+ssi0oCIASPCU3wkwCjlARKq8KVeWxFQ3U6Ha0XQBUflyspblDp7NOvNtJZ+XKt0AfhCLpc9qGKFWX0N1cRGabWB4ZAzFrIccSRLMgaUql7m1iY6GIoNKnhSza8JWC61aFQsXpzB58hRWJqeQdFrSzBHRJCNW8re1BF5GRxBqiGiJRKutUh4v+/F/i41bt6NgOSgQrNWARqJUutxf2nAHXRa2gmYVGEtQlx0884WZG9yislZP4bDhFcsnpbx1BLSFqHx9qaOyWKeSnteRKH25PV3BKxsbLt/UqHTWZPkEZmthhDjVYZFAokEAczaKHCKwSaJaW1Ktu4AsfybgTtUxc5EVi1xTwDXXT5Z+N3tK8rbEdkrRnXmOdLgg5vlKe01QnA0pnQkUuCxOAJL13AWThcShtqcHAMuuaypLq5eH1U3F6l6/XR9oOSe7RAHpElU2tVhyKeaGLDK599kBgJ/LnznP922jZRWZvmwun25G7/N9n/vb369AvwL9CvQr0K9AvwI/OBX483e/BsvNBF/a9yiqSy20gxFY5ZuRt7ZjJZpFvfUgtq+7BxcOfRDVxWms26gjCiykvoloJYbptXHzlhSvvH0I7/lbHz/8Yxr8M8OYPAOcXfcmVFY+jQ1bj6GZ/WPkJm5CZ+EDqOiPwEILfjvC5EILDYS4MDmHRDNx/sIq3JyGsGMgovtWu4Vcvoig1UQStzFY2YyGv4a5uWVxvxoa3gndYW8CrCytYNfO3ZieB7ZecSe2bH4xYRjopgUjVfaQLtMAACAASURBVBm5iR4jojZXIodU9q3QraV/VD245OBCk9gXh+5NigEKnS5CuoaOEIcVcKxezz5H9RpdobAsi75eXuij1myiWl3G3NwxnDv1INL6BaTRClzHxtve/L9Q9wuoBzGqzVmkiYXFhfOYnXkYnj+Pl73qz9DWHAGpSCZOWm3o2SHAXEMac3ag1MMEfdX8QHXB7KckTFeicBhlw58U4CWDBc46ug8hukuL0+2XLkUcsSejMxflpmomQfCX/WtzbQYZx8bU3AmMb96DyYffiWKnjTBZANwCVhorsDJKwVpvthGG7Fg1eI6DFucBsNBstuBmHMl5bTZaMotpNNrIFwdQqXjQ9QVs2GBj664RzM9OYWw4gePl0ar62DJcxtV7BzHXWEDgF+Av57Fh9yje9Vv/iP/zHffhox/4BHQnxotufRkeePCzmJ50UK/78HJ5rK7VxdI78IEkJBGbq/bQDnyEIe2+E+RyGTmqluZitDCOgulhYf4UEr+FkZFhLAU6QloYV7ZhubqAev0CMl4JZWYST52QuUOuQHtiAqQBNJ1Zzyksi+dQglo7wFh2BOvzm7HYWETNr2NqfgE7d62H3nHh6nk4RlaAY0VGVsRoNWL6SmaziA9MTcgTiaXhwvQkRocGsLqyjIFSEYP5spzrPHYikuDcIInBiLWVtRpanSaGBspoN9oYKg8hZ7lohU2ZZ3m6jQKVBrBl3iJnd0IlM62xY5mzcU6gUWDiFsT57KHH98HMZhClMXSzq/wNI7EBpqBAfLgoPNFMtDsBdu3YgSSKcGFqVuK6LIPzvQrKpUGxh85mCrBsB4Efw9JtEUuQwBBHHQGDZ6dOobo8R1Y+zp4/gTjy4ToWNCMDIynjx17zRrTXVjE6MoiY7mIh90Kp3jmB0LUApmvh0w98HFfsvRrjZQOt+YviEGBoNp6cuoib7/n3yGkZytNFua4JicJEYJgIyOFXB0fEB0ltCRenp1DM5cUO/nf/9rd/cD5Mvsd7ejkA/Gd/9mcgKb3/6FegX4Ef3Ar0AeAf3GPf3/OnUYF7fmin2DK7noPy6BiefOxh2ATeyIAl2CmAJL/rMExD2Ia09rWLBcxNXoTfrF9SrhIAprJXfVnIuDasShmH9+0XQNcxaS2tlkGQmPYyzNxwcjnMzc+itrwgADBVwlp3GY7lwnNdZMplHHjiMZUPSpCYFtLMI3YcuLaLbCaLeqeN2dkZURpzPbaXRb6obhYHhifQ8EPYrgcvV0ChWEImm0c2k0MmV4CbyQjgR0tdZow6pgNNN0XNTDub1DAFbOLPVNMqcFblzLaaazh+6EkkfojxrTswvm79VwPAoiJWDFBBhdIUK10AePnieXREARzKMpXimjbZSgFMANjUyE9WQLJC3Xq5t5B9HNq4Gd7gAKorNYShjvLAoLLXzhYwOLIemWz2khFCT0EpzN8kwdSFs1iencTYxm3I5PJyI07GXdv3UVtdRRj4aLdaoMKMdZcGuNNRjWIX2GbD1gl9GDCxFtIaZglz509j43AFRY9GxQksx4LtZOUm2ReWq4H1GzYgjTrotJuS58OmghrdrXf8BEZ33ATHy8hNszSpAuZRccsGhdmuynI5ZMaRqH4VTCdtiGB0PD7q33w+bbSY3yRZR2yCpR9O4BjKLroTkyRAwBfohB00mm0FVvLGPU2wtrSEY08cwuLUFPxmC7W1OhrNluTvEFTPVCqwLEcYzBnXxdziKsJ2R0BOXbKwc2i3mkIgWJtfRhyw4VWa5x7QyGOvmuxYMnAoQi9kTESpiUYYQYs0JKaB/PAAbv93/w7F0RFhSJu0jqKdscQok2muRLcKzCTgqf7NDGvWjMMOafoMDi5Uri9B9NhQGVKWcHLFT1sAU4KwBGbbtGaifRhzsAikMo9Z6qmUtHxNxtAkp4igNM+IgEMRAXtZfwX4yleXD8Hs495xI5ZLZXWPe86jweEEwXBWisxgWT+BaOrxu9smNt8CeisLNCq1OdDwRa2scoM4+JD+tOfr/ZXxRs/L+rJ3y26S82XeIb0f5Qrg+SPXoUDPctZxWETLNSH3d2vHZzTu47XXfzwfK8D3QlpIUfl7+aNnq0y2M5nGVBT3H/0K9CvQr0C/Av0K9CvQr8D3SwXe8Wu3QHfKODM9iUPHzqAVAGnrxdhy/X04fvjvUcpvxnL1MArD1yG48D54XgfTUyHSjoMNwx1sXT8Ec6WFX/kPFfw//2MNgxMmGotrGB3bi4engcmFc9hQXMJPvGUdmqvrcHLljTAGr8VnnjiFuRN/A9uvI4rLWKx/EbaegeXESO05JD6BFhe6kUGj4aNYshG2fXhOHlPTiyiVqIAN0WwoEnDWy8K181g/diWa/gBuesVrcPz0FEYGtmNwuCJ0WQKy7MkIAFOtyNamF1Ujtsk9lx8qZtNuMBMbDqLLXQ8g9lHMEWavQp2fzr5T4aNikawlXIqhiLSGgU7SEfDTTKnyncWpg5/B5JkPQotbMFIbw4Uirn/hz2ExWMCp48ewYeMe1FY7MMwqlk59Bj/65o+goYWyzWGwhJMHPoztO38cupdBQmUo5wpxhDgg8OWg1WrD4TxA5hcE2gj2dlXCXSC3ByiKj1SX1EpQTbiyAjIq4Jf7yZqRccweTwi2BMAbywjqc5iZ+Qh2brkOJ842cb1zGGfXLuLs2jmMennUAx8Bs2C55YYlAC9d41iXJCTiagm4b7FBTy3pt/x2jEY7QKlYQdZtYc9uDXuv9XD6QoqtV+qwIhONlo3BfAFzszX8wpt/HMfO/zNqjRgDxQKW/QWcOhzixut34/1//TEUhzTcc+/d+PSnH0K1wViqHOotAyvLEcJ2hJVqFc1GjKDFfVdzH8P0ML+0JDFBDuOU3AJGcxthhQ0MlXXMz85hYnQQj52fR2q5SHUXpcHNmJ05inyujHpjBY4XI+i04WYiuLYnlsaNZgSTMzc9hOtaqAcJrhy/FlYni8gMML96DqenzqMyUEAcxlg/sAUuCl1afBf47eU4a3QY6+Y4C5hK5z4D1VYVF+YmMVwqC+l+qFJBKZMXe3dabAdRIMek1WmjGbRlJtAO2rBMCUeCZTjIaaZsn03XP5DsTrk5o7q6CuAoQtbmtaeh2WnDsBjhZiCXV9mtjx89iFrYUqpa+Y8CgA4GKxX4QQstgtARHdpMpDpFAYr8Lana5CxwJhEzYTuBZtkiVKANt2Y56LQChL6GPVfvxfpNO5HEOmJfg2Pn4LPeWoTZydMYqGSxdXyjCB5oUU3LdroDJnEK2zGQxOLThscfewiloo177roVrVUKBspYm7+IubknoWmx1PXQ5CRuuvd1yKCbgyzgMennBmCYyOg22s0Gjh06iA0T4wgiElX4Vx16lOC3/+53vl8+Kp71/egDwM/6IehvQL8Cz6kK9AHg59Th6G/Mc60C9965Q27AmUUyMLFeAGCLGbRyM2pIrq8CgA3ocgNsiAU0AeDF6Ul0qADu/l0sjGnhLEAwFcAWvMFBHN23H6ZJALmn7lUAJ29KXduCm89jYX4OteUlUR+LAtgyBVijZZPtOCgODmPfvofhCCjN1ys7apdW0wTd8gU0O00BNHnDyvXzi2A2LSvLg8M4cfo0aOlpWrwpJLPUhmO7cBwXXi6HEydPI5/LI5fPCbswVywhmysiVyrDzBeRGA4sOwvHzQhTlcugvXLYaeHMqaNIowQj6zdjdGxCADzWQjcsuWElMCTqaSqPDQMr85M49chnUZ2evGQBTZFvDwDuAe+8QdWpaezd3HcBYAJ7ok51qQDeIgDwynIVYaShPDAkgKuXLWBgeJ0A3b2XKz9bBTySqTt18QwWF+axYctOlCsVpbYVASxviGmRrHKD+Ms0UaCbqKYFAGTgbCSsSuYgpZ0YrbCDuflJHN/3GAaHxjCwbj3CoI04DIQ5y6zbdqcjjbVrAWm7hnazJpm0tMlms7Dl5a/D0PabpIFSnlPdb5KxpNS8XD/VxJLt3AWA2cySecplMYtJAFYyUflvATF5T27CtthUqqxfBB20OyESwxJwUQtDzE9N45GHH0Wj3oTfiQSctsIWdL+JDpXkUYK8aSJMElTbEWK6OQmDtmsdTOsgNmA8oLECopW0WBPbrZ7C2CA4bGqwqMLld4PNA43GhXsqucUWQmQdS9ZpGy6qtHyCgWIxh3W7dmN05x6MbNoAM1cQ+2yqnQXkFjGsMi3v2RUrwJTLVkAzAUs21gRrebx7Kl3lqK2Y6wnt1BMFpErGMcFiAuY8JFRQk5MglmKKDEErNHU81DlDrXY3XkpKwOdIxrHwp1VZer+Xa6Rr5a3ID7IQQbG5LwLqpwSDaVstyVNieS3XAhXdou5VmVS9jJ0mLbp77HZRACsteZcsLdelMsy6DO392p+757xgv8JRJtitnANytPXq5hBnmD0sdmoKPOdhP3R37rn2lt/fnqdRAQ6+PvCBDwjAy7zbl770pfJ5Q/D3Ix/5iNhg//RP//Sl/KGnscj+U/oV6FegX4F+BfoV6FegX4HnRQX+97deiRfc+FLsO7Ifh06ewfS8iU51FWaQhbnrNQirRWhr96Nh3QVr9h8wOGEjitj724gSHe5yE+sKBt70v2Ww8KU65iaL2HvDlfinxw5jIG7gxre00Tifx//xF0289mcfQmN4GM2zi1hePIkDn/oVbBtZByd/Fy5W/wphLcLwoItG6zSMNCOqv2whjzjx0fRj6LEFEkptq4LZ1VXkvTaCViyE83YQoFzysLocYPuel+Hqm94EzdyAqcmj2LxpO0zLEyIrCbASv6Mr0qhJ0qlOgNNQfRU7AD1CKj7OwmdWylnG6kgqDEmr7DAYCRTDSkhEZc+hw+bPtP5lPwUdgU4VsQEkHbiJjoXJEzhxeh8WJx9Fu3kMmuXDDT1sv2oXZhY9FHMtRHEJrjeBZmcWjamH8dq3fgprSQNR4iCNqvjoh16FkbF/g7FNt2Bo4kqE7Tomzx5FqZBBGEVYXanLjMLJlJDPliWKhw+SjkngVv9Seb/qIfThroNWl2As4KIuADBJ25Y4q0n+jvTqkZVHFM4hqD6KJw/8LTbvuBrB0n68IHcdTrWOY371JBLdwczCksyA2Mt2Gm2JV4JlQIsSWHYG1VoNlqPD1C0Bomu1AEliwHMSXHtNBds3Rdi4bgyL/ipKow7CRgePPBpgYlRHIwwxllnDS190NZYaVZQKW7Dv4Awee+QUXvnKvTh9eho3vngUn3/gEN70lh/Fn/zXD2N60UCtTkvljMyXaiuOcsJLdbERzlge/CBEtVEVS/RywUHWKaBkTCDvxpi9eAzbxgfhZlx87ti0AO1p2sb4hmtJK8fyygLqzRXoBsnfCQaGHKytkBTOPtZCOV9G2OkAaShRUbtGr4WT5iRzOsIaZhZnEMch6p15jGRHMZTbhBS0m1WeVkpgoI6l+oEib87cHDiGidVOFa2kCTOg0tpD1vFE+EEnuFSOYYh22MZas4FW0EbCawCREBQyApaaMOIUBTr7Sc+vwGUq82Np5GOkYQzPUIB9Jwyk99cNB9lcGZquMoBnVqrQHRdhZw2lQh5pGCLrefD9BFU/xI7t16C12sBaa1bEEX4UyOyJc0H2XRSaDBcGsNJYlTmARFp1fGQ8WlJ7Ygkt4oxURzuIBCR+we4bcPOe6xC1Gsjms2LRzmtSoGSSMSKlvD518kmEYR0/dMftuOaqHYjCBpaWE6wuNeQ1q3PHMD91RlS+pqbj8MwkXvzKn0I2zcjsKaUK2QBmpqZQW1rCQLkgwyuC9jJV4SxDXMw469Dxrr95x/Pic+D5sJF9APj5cJT629ivwL9eBfoA8L9erftreh5W4JWv2AndMuF4NgbGNuLQ/odh0X62+yXsO8kCJqhKEFgXpaNXKmF5agqtZlNsgwUo7loYCwBM8NaxkRsexLHHDwgo27M3loxgi88xBITNlIpYnp9FfXlZbu4IDutUANsKKHZdF8WRYez/8sMCvFi2K6+1mUdMBbHDG8y83LROnzsvILVYGlPZTJWw52BgdARHj59Ec60pr6W9Ev/u2Q5cL4NcpYB9j++DKwC3Dtv2YFkubNtBYWAQ3vAI5lYaOH92Dh3fhxbGAn4NlE1oSQtRpyWqVoLD2WxRtidfLKE4OILl6qqoLguVCjZu3YViZQiNlXlMHzuIVnUJfqcpoGVPaS032qK8pnLSUWZRXTWnWEF3vXdp2GO5HoY37YA3NIjFhUXUak3kCgU4pgHPy6EyNIZMtijgvXS2hq2sn9iUxhrmp09haWkJ6zduQ7kyIM0WV8aWgpbFAgDLdnQtoGgHLrbZBN3UcsLIZ2iN5AoRqFupLuDsE/tRHJzAxp271HolqzeRhlkymZMU9eU5zJ09gnatqnyWyCpONYy/6DXIb3oBYgLAIQHcUOy2mHTjS2tNIDlB0KyjFSTwk0SyXl3LQtJoYHV1DTU/gEeL7E5bsk3rUYpI11Ap5VEpFgUEbMcRqpPTOHR6BpVKDhVHh9OuY6XG5qODTqJhpsHmA7hyiHZHOo4sdbBGq++cicCPMNPkDtHiOEGQaAhI+U5ULi8t0+PAkA1nU8tmmVborkv1uib2YVkzRcHSYVM5y/5XGrkU7VTHQotZSiEKtoUgDiSfR6mZNQxwWy0XywT8d27DzpfeBis/CM3NSt6NaFG7oK2opzm4oKu1gKVsSfh3BXt2zZvkOCnrZcV2F/Ww8j7rpln1gGUCvQRwFRDKr66WWcDWbvKV2Gzz/UPyfbp2y2yDCP4SxO+ZV/HYygBBwGSlJCbA7zELvPv8QItBwbJHti5J57JPal3i1iygsDp/qE+n7Tn/wHUIKH4ZxitqYDoJiNpZWVNLA6tGOtLcfd1DyqBU5mpvFcDN7WOzaSYpSrQ6J6gvKmkyhlOcu5cNYP/xfKsAHQ8eeOAB3H///ZKBe/mDnzmvf/3rBfzlZ0//0a9AvwL9CvQr0K9AvwL9Cnw/VeAn37gTe/fsxfLaGh5+8nHU1zRRoNbmOwjdzVg/8cNwBps49eS/wE1OIwkijIwC/gxw9VYD7RpwYSXCK+/K4LV3DuL/+6uzWFvLYMPAJhQmVvClmb340BEN9ZXP4OV7fwaRvgJn4HpM+0Vc+OIvY8vYDqzf9TNYmPsoKsNbcO70exE2AmQKCZaXF+F5tswjOmELlcI21NYm4bcNaLqFjJdDo1WFrmXQJPDj6MjniphfWcUVV7wWpcGrMNcIsGfPC2CYBSSmC11vQd3V9x5qhCguRiTNsgfrgm2ql0ov9Q50IpI4Kb407vUxVAErUJk9l5BWhUgrxtKKUNolNAcdH2dOH0J1cT8Wph9Ea63KVhIeNGzZcj0OnzkJw/BRKqyDH9ehh4u47RXvQpjfjYKdQYwqPva+fw/T0XHvXf8Ni+0QCyvT0OM1zE4dRuzrGB3fjNSooDy8AU6mCNsaQyafQRi2hYxPEItzDGa/EqBKCY5Jr68IrSSFd2WZX3FBiy3EoY0gbaOxOoXFCx/B5ms2QEvvwsy5v8HUhVMYdR9DzthAjyicrR4VpSlhTakYQTxmL4srGa2BHenvW82WqDQJotK9q93QYLuG9MlDlRTX7S2jky4gTUxce3MFH/77BYSmhTtuGodrRUhdE1dMlDDXmEdjIYNG2sDs+QDbdibYs20rjhydRSYziI986AiuvzWP1loFn//CeeTLHnI5HXOzBhp1C4buwNUKsC1TCNCs/craNAaLZZRzo9CTDILqDDYWUkwMFLFcXcE/zzZgmx5suwVdy6JQGYWh6ZiZP4Fm0MLoUB7QCPY6Mvvx/Qh5Lw/obelV149sQS4elRmCKFQTH7NL59Fo1+DkEuQcCwV7PdI0L+5TYi/eYzV3E50Fk+U5aXLe5QpJmo5GPMYZj2eVJvM3NQdQ/W8at+AnEVbqq/DjEK449mmIIhLrgYxlIO9loVOkLfm4zO/l+cyIpVhmOK5py7yIWc6cLZIskC8MiGBh/4mzGN20BauLc4psYSg1Oa8Fiyp8NwfN8mDZGoKggfm5NdTWlrFz+0a015oI2i2ZjQVhG7ZtwfepXE4QayHKmTzq9QYaUQgbGlzDw2t/+N8g7xRQLA3BTwypNfeVSnPxe0sinDt3GqfOXsDrX3UPilQlmAZMhy6EJGek6ESsv/pqTR3Hheljl2y2T8zN4NZXvg45rYRzZ89jrVFDOV8Q0YfKaVPTla+A81Rnq7kJQfLf+r/7APB36/OyDwB/tyrZX06/At8fFegDwN8fx7G/F9+jCtxLALgHko6tx9En9gkATOBG66p/lTWxAnCp4lUAcAXL01Notxoqr1S+lFU0QVs+l8Px3Ogwjj++X6ydFahpiK0y838J1PIGNEsAeGkR9ZWVS3bSfC4VV6IUtm1Uxkdx4MtfhqkTOKZ61xLrWz6HKtxsPic2xDPnz8M0bQGgbe4X7aodC4NjIzh2/CRa9SZMm/bTtlIH00LadVEYKGLfY/vkhtc2HQF+Fbjsojw8jOLERpw6N4uHPrcf9UZbckmomr5idwVW0kDidwQApyLZsjJyw81tqoyO48TRowjqTZQGhnDlTTdjaGw9WtVlrExfFOBYLJCp7OxZbRvWZQAws4hVHjFvlntAsALcQtheBsMbdyI3MoiTp0/joYcfRxKFKBg+cpaJfL6EQqmMbL4o4F5mYBRts4C1lUUkTSpz1+DqAbJOFsViCZ6XFzud1XYHrgYBykU163hiksX1WjrZjwTqHaRuAfVOB7YZS95yGOmoLsxg8uRRVIZHsW79xKVzKSIzVLJSlX10FLawNHkGnbWaAMCS8ZqkaA3vRTO3CWY2h0q9BizXYBOIjgI0EqpldTQ7ETqtJhq+j2aoYaHVwQDPE4eWRCk6Ie2IDWFh18MQVT+CY+iw9VSAe257HAXiyzXfjDDopJhwdbiOhou1AMNZGxfWApyodjCWNXDtuIskSHFswcdCy8doRoej21hohfDYMOjchhgNDVgNQ9TaGjxXF/VxGOsk9UJLNHhWhNGsiaJnSn4PM3MzWoJGohjYRf3/Z++9gzS5z/vOT+d+c5i8MzszuwtsQt4FSAAkISaJEimSpiQr0LKrHHS2HGTZLtlXqpLO5SvbdS6fz3e+s88+62zrKIvKlMSjxCwSBEGEXewuFovNM7s7Ob65c/fV8+t3QIjyH/yDvGKR76AWM/OGft9+3u6e3/N8kwwYUrYHIb5mq2GCpaGskWS4MF6y2PfFgiykZELBtoh0E6fexJhexJhZRB+bRK+PoxfrJIahgG+VIy0NiVL0Chg/ZKKKYlcBsDmPOBCrL3WQiTo4t2qWoYVS6w7/yW0CrB4oew8ayFyonQPPuZWaPFPedQ5cHwDKAq/mQ4UcxJVGMAdxc1V2mGXK6r0k1Ifcz1u9b2kqrTTP9x1GCavv6nCS50oGj2LX5zMKM9MI1fuQ5lj2a5jBpTaX5cd3Br0D2+yhTXT+bt4kCj5orN9osIcXY5UDPKyLuk/2XvZ4uD/ScH/4T9sHf5su46PNfpsqIEDwjRs3FIlEvsRNYnFx8c/YQn+bXn602VEFRhUYVWBUgVEFRhUYVeD/9wr83N9/C2W3gmG5rO9ssbK6yf7WI7T2z6u4pWJ5mtrEBCW7Rn//KmudLk/NOpyYMfjMBU/lfZr9mKNBh+MnGkxUA3Z3TeoVm9XtPSZnn+HZ7Bkufemf0hlLOHnyv0ffb7O2+jE6fY+aU+P9P/a/EOoFXnruD4kHX4bQozGuq9go6WUa9TH6/Ral0iR73XWlHhUVchKIUndAszZJb+CpRqHV9ZmZPobv++x0u/zER/85r1/xOfnUoyS2iRuVSLRAATaq9VDM59xlSFS+KvM2b3GUk5cirg7jh3IyrPS3Km9HNVW57XPujiR9WKKaqnRoCKURDG2WkzRR6sb++hob9z7L0o0vE4ZtNNtDC3oszh5hdSNhfHKOlc1LVEsNet013v/+X6Q49iE0bR/HbfOJX/vb4KY89ujfoDO4x/bGXdq7GwThPYrVMUI/pVI5Tbl4FLfRoDx1lLHaLO12D9N0KRRKipwvxHOZOoi6Uqk4hbycN2156I30VwKQKaw7JElNunsbOFaHvlki64XcufjrHD15iqX1Mv2N/4gZDpifPMyAPr24x+5gT5G7YyFrFxzltCWKVD/M6y+go8R7ecGAUrFBqyWZrDFB4qGFLu98p07XG3Di9DTtgc9rVyJiK+C9T51ia/0OM0ea/MX3v4dPffY57t31OHKyxtiUz/OfW2F+9jAb7QG49/jKp8EowGTToters761T6Eck8VNtjYi0linXpjCxEa3dDQ9xA9aql610gxGqqMHG5SsLs2iw4c+8D7+wb//A0gMxuoDyoVxzLJJpXSY3dYOy6Ig1fpUqgUCsdIiwTUdLAxK1YxWu8exQ09ipwUMQ3pdnSSLCeMuup1ya/k1LCtgonaEojWr3MYOoq9ka5og5EMHLgGdTZmB2TaazFDSNI8wUyZVOQk872AP4rMiojSi7/VV5rHMFxzXJghCojCVtF8cy8EW1bCK1MqPf9XLyzGfJRQUqJwxiEIk7FjmcaVSkzSJOX/1dXpxgClZ29pA2UincUK1XCGKM0IzZr/fUiKHRmlOzaP6/Q6GJdFVGkacR1j1vJ46Vl23mEecaZmaDeyv7/DMO76PqcYM1eoYBo5yMBsIMX+YUZylEbsba9xdvs173/V9FJwyqxt7PHB0WhHzJUpKtx0FScvu7UVy/Mt5nNFZucLK6pWctKCZ3N7dwW0e5XBjDk3ZVucTAQXy6hIbF6tZXk6G1xSBQgHCQ3B4BAB/6/6kyfF30KeXSiVV99HXqAKjCnzvVmAEAH/vfvajPf8mKvCB7z8pobpKJTs+c5jXL76swD3FHByCuvnPYiWT20Bblq0A4L21VZVvIcCkeqyohYcAsPwuwGp5eoLr5y9gGJJtmwPAyuJZgcSyOLUo1eu09MEX8QAAIABJREFU9nbp7O2r23KQ+MDGOQd5x+cOceHFF7AElDZtdX8OEOcAcLEqC8iQ9Tt3FDic20Rb6jGWbTFxaJob16/jdyVrRl5f1MPWECB2aE6OcU4BwGI97ebAsmXn6uHJKWWzfOP2Gn/y2edpdwcKrCwUHR45PYuTespaJhvuj225qnGpVEo0Z+e5euk8YbtDbWKKh598hvGZGfp7u8r+OQ4GCsgUMDAHgKXWeY6y/K5qL4khkgOs50zCg8zbTEtyAHjxOOXpKc6/+hq/+QefUVbKC5WUhpVREkVysUClUmbLC5k58Qh3wxrnn/0COzevMTXV5C2npvF2NxTIWyhXyPQCL164xXTDplmx1PsolOvseSlhOKCQBarJlSzlbPI+lu7tMOZGNGePsN9KWL99i6C7yf3HZtHjXl7HconEqmGaGkaSUigUOXzkGL6X77+yl07F0hlupXOspeNUmw2eNAbMhIECRHc9naIjBM2UvUGiGsaSBW1fMnwTGqLelqygNFZMV/lZGh1PWJyiZpbmVfJ1dWHVCgNTHKcyBkHK0ZpB1UzopRqdMGO2anFjp48fmyw2TYpGSL8Xs+UHqo5lTadg2OpYds0EyUjaHshCX6dnhNxs+diahW6k7PdjlS/saBquDhUtw7V1pZatmymTrqYyaPoJSkEq6u39ELpxiie5vmJdbRi4WsKYqxPEYiPm0tMDxoyEsmkRZrLPGh3NputU4cgJnIUTZM0p4koDt1hTyu+DtCpR0PpilyaNmwa+EjLn7HTVDObhOwoMVq1TLtBVXwr8HWZeHQC5Bw2kGDUL4CsQqLyGHKzyGLGzPsjHldsP/jCLEjh/tIDBQmkQi28BrNOhtXK+NbGnFjWyQOJKeawAXbktb7aUZncI4Ip9lmrDhpnHB3rer5s853JgyWcWIFgRgSXn+8CL+hsB3zft+wFXWtViaAmXG2YLwJ3vh2JeD2uVfHhkAf1N/BkaPWRUgVEFRhUYVWBUgVEFRhUYVeA7pAJ/6+eewLZdGo0aV16/ROSLde+T3Fj9LNnmJsdPLuKF+2hZmU5vl3RL4y9/yOX3X0ro+zW2/C5jqc8RM6Bi2jz16Dh37naVDa7paExPzrC2PcGnW5dp3XJpPHSGUnOBa1/5bRI7wcbm9NmfpTx+hAt/8vMcmTmF4TboDi4rS9nt7Q3GxifxegHNsQoDv0u326JQrCtVZRgJudpmrFEn8EL2Oz0FShFXmTu0yNLaNTAcHnz4p3j4zF8gtQTtcYcA8Jv6baV2PLDYzTsJ6SMP1H2iEFb/ZXnckzgAKRAzjZRVrvRTAv6K5vUN6yWFp0onBWmU4HseprfBc1/8A37sg+/n9u3XOffil9GNbbzehlKiRtoUtpsx6F1D02wOz9zHw4//LQytTqlu8cnf/Wukhsbk5Em8fovttQ6ZHnJk4Z3MzT7B81/7babmTZZXvoah1Xj0wb+Jl1Q4duI+Or1YIoMp14oUbYc4THCdMpmRu4IJtiWAtlJBC5lWQGHV84jvc8jK7S/i++fYXX4RrVJl4ZEPEXam2Vj5VaqpR73qs7eS0JgZ49qd68S62AvnMU6WpVi+Ktap4BZyOHLoIKVJRJJTo90a4LoGq1tt0timWQw5dp/O295zglu3B9xeW2PuaAM7ydjb2ub7P/AgRypjLC3dZTfZZfl6h5/86Pv56pc/xea9One2Whw71qDZqHPhtRUEGIyicQYDl+3tbfxeiGWOKdCu4jaVI5wQApSZmuowDRxrAlcLGXN77Kwu41oO5aLFxZ5Gv7PPU08d4o7kAWMxM/M4q9sb3Fq+QL0u8x2NKNRxXI3Z6Tn2t1o4rkhrXSZKp1TmramLutdSQGIY+bTam7ilAvu9W1TLTSrmLHGaz+vyr1yNKyRkadotEVCYIkqwhm5cqZqdyaMFHM7TvYbHs3KuUvRpZbvs+QMc5bJnKiJ7KjbRYV9FxAm4KTCyAMByHBwoXQXkFQBYQOmu7yklrczaiqWGeo9Xbt7CiyVrt4hOQRy/SQkpFV1ub75G2x+QZTJjLBCnPTX70PWMSq1IHEQKbJesXt10KRfLJP0ALc54+NhjPHH2LZSLVYzMwDeHc4EkJ57HYR8tDnjuy1/mZ/7aXyUJ+8SJKN4dUt1k6e5tHjs+o+abMp8IU6FymJhGRi9LER++MEzoby1zd+miAoBN3eH65iZjs6dpFuvKPU8iqXLXMzkrcoe8fFYgnBAhqA+HA0KIz7KRAvg75O/c6G2MKjCqwHdfBUYA8HffZzrao29hBX7ovSeV1YnjOkzMLvD6BQGAJdvjwPpZrHnyRY0CZ5W9s02x0WBvYw2/30NCLw4AYFEIKyBTtmnnAPDNC5dyYFMUxHKfsjiWxZWBYRmUGg3ard1cAaxA53xxrKycVVawxeThw1x44UVk2Sn2zgoAFptoAYEtSwHAcRqzceduvl0FMguIa6lF6MTMDDevXyfoSQawAKy6spKWjGHLdhibmODiKy9jSeaLyonNWZPCfmxMTDFz9H5uL6/z+c88R6s3UIBloejy2EPzOIlP0GurxZ+8ri0KaddBWGhjhxe4dukVpXIV6+dHn/4+JmemlfXz3uo9lR/sDQbKmkb2KQfAc/BbaqAAYKmvAMC5dHYYnHqQAVxg8sj91A4d4sJrV/n1P/iCWmQuljOqRqIsrkulAuVqhZ1BwJEHzrLsFXnpuWfZuvk6szPjPPnAIbobK6qOhWJFWWE9f/E6h8dKjJcd1dja5So7gzzvt5j5EMeUijXiiRNcvr7ETC1j+vAxbt7pcuvVV4gHu7z9yQdIWqsqB9kulfE1YZIn6NGAolvhgTNvVQ20H3gqq1dl1sYZS9ks6wIAN5o8rXuUA5+Vro+RmVStVA0O1HtJE1xdo+vFFAXsFbskO290RJWbegMiL1TKZ5UnG4ttd25rJcChYRvEcagIDVOFSKmwt/2Mkg0VW+dWO1As6BPjBfr9AaudWIF8sR4psLoTSt5NiQlLo14w6Sc6mhfiFC3udPv0BxHN8Tqr7b5qHlwkk0bsqnWCNMHLEppWymLVVJk63UgydTWk4u0IIl1n1xOr7oyaCxNGhOVIE2qy0vcZJAEzJthiPS5qZ0NY65kCsPcym55bImxOkMwcgZmjhM1p3GoD25BBgkEgQwtp4BSJVwyRhpm/Q0vlfMox/N+BBdgwu1fqkDt7C2D7dWhVKYuFLauJ8jYHrw8smmVTYrUcqaioHLRVaVkyIJHfMwGNRVmcW02rV05FbY4Cg5VlmrpflMEHELSmspilbZXHyVuR1z0YsuRE6AP/5yHw/PW3mwPAeZd54NiUn2ZqADGUFw+tn9/0tDddgYfn45DVq0TWb3r99CMjBfC38M/VaFOjCowqMKrAqAKjCowqMKrAqALf5gr8nZ9/hlLZIc4C1lduUtW/j2trE9zd20HbukO1scL+TpeCFRInZU40W/RjjW2vSj8OWNnqc6LocKgCJw412dnq4ffbPHrmDF9qGay295kq2rj2Pm854XH2/pN89hL81u++SlQeoOPQ6s+TlqEeXeVDH/hFukmRndXPs7l1gzhuK4esYmGCJNknGHSoVF32Wm3V0ySWRa8dM1YvEQWhAm33Oz6ZZlKxZjl9+gHOXfocuhaimcd463t/gfmjj6j7xXpI9Sl50O/X2yGBeJWTUqrcz2T+kYn7kJapKCz5UhEwqu+MFWgV+5GKlYrIycKSryoMZN3M424kUurOrdukgexDl6LWZ2P3NTbuXGJvb4lyQWNhfob1vQqN2gzrK1dJsk0cM2Ri+m3cf/wnaUzN8IVP/WXCSIDSEt22kMpNnnnbL7LTiVnf/WO2914k7Ff48Y/8EjevnWNl9Svs96Z46zt+FEOvYBhiFRzh9faZGJsCvUShPInumEoYoCjEKiYo7xtVnyTRTeEaUec2vc41bm1+gSzIEOprFsdUq+8jDZ8nM33anU28TkSxVqQn8WGaphyfBPgV0nuh4LK/36FYdJTjk4rXsXT2dgc0xirKlW75bptyrUDcHvDMuwrs7no41SJWNcUpaeyvenzwh57m+p1zPLzYxDUcPvnlVc6cfohTZx0uvnCB57/q8eAT08xNTfEbH7tIEBukekKxOMHGRheJ4hXCeLHQVKpnxyySaKkC+cQhztRLGLqAgHWKWkDdWGWsanHy/vvZ77X4tWdfpeSauOUuuzshC4dr6PYYS8sBm9urTE+JqjbC0Etk2oB6eZqp8Qm2ttaYnjyGEZcxLAGIfSzDVcdTGPrYNsoOu+uvACEVY5pUywkLb/SsctSKJbS4hokrnSh2bUeR1ZXFtsyVBAAWgYHq/ZUP1xsW3LKdKIkVyCnHvwgmBATv9wMMQjXjyk8JeU5+Xigb6Ewc3FKVNywHh68c1mSGZys1bqIlvHT+dR5/+t24pSrdcJNLl1/BC7o89bbH1WxNM0XF2c3jsCTPNwyUW6AQLGzDpFqpq+Pm6TNvp5iYPPXIEwR9n1K9gR8JhdxSHlyJzKgIsQyL3/mNX+Wv/cxP89jJB7h78x5Oucag4yurZz9N8TSb5aVbPH5iLj+vdUMBwHJ+FkRwUCjytWefw3FL9PdWyYJdtZ8C8F7b2GFy4QHGClV1bAjJQ+ZP+RRAvsf5/FTek6h/h4pppZpOE/7x//2Pv81X8NHmRxUYVWBUge/NCowA4O/Nz320199kBX7wPScV6812bcZnF7l24Zyys80B4Pz7AQAsi0kFABsWxbEGe5sCAA9yq2j1L1f1ikWSsop2HKrTk9y8+KqsA99Q9qrH6RamgMKmAMB1up19evt76ALACgAstkOSGywgr2kyMTvH5XPnMDMLzcrBYVkQKrtp26RQLhOnKZsrq2phqw9VxmIDbdg245PTLN2+qQBgeU3VeOkujsoitqhXG1y/fhmB3+Q+AYBFSWw5BqXaGLWJQ6yu7nDu5VcVs1EWzQLyPnhyDjOJ8Pptkkzso4W9mFtBq4XvxBTLt24T9ntUqjVOPHqGxaOLOHrC7sodIq+PP/BV5o3YLSnQWwHYeQZwvpgUQF5yllW6EMKIVepHWZw7LlNHjtGcPcwrl1/nY7/3aZIwZa6sUTHEltmmWCjiFgq0uj3KE4tshBa3rl2hu77G9ESDh08coru1rqyxHdeVZGEu37zHRKNCw81zb0Rp3PZEeRpjpz5ZFmMXysTuJLfvrlEu6kzNzHJrucX++j2yoMdjDx9F6+2IVxSaUyBMHVLVEAfUKg3OPPU2DEsnDAQAl4YjVQDwSjrDZjZOsTHGI0mPShzQ9xIsXcfSE4yChqdn1EouvbbP3m5PNSJmrUphbhLdLSrWa7C6hre6gRdGlG1R/UqOja7suQqOEBRM1nt9sijjvqbD/iBmJ4yoWwkFXWMzylXDCyVdqWOv74qqV6Ps6OyLKtmPiDBZKNjMFcXe2SQYROyHMbZjEsY+xVKVpc6A7X4POzNII2GHCgkC/CijaGjUXE01Ir0kVp+pq5nqOK+YOttBqtTDDT3hWDmjm5kE6OwMBvSChKKtUUk1isp+XMdPI7xUWh8Bt6UoNnuaxV6hTjAzC9NzmGOHScfnyAo1MrGFkqZnqNzNAUxNqW2lx1NN+FBcq1isAg6nQxW6gMHDXGKVxauaSWFxD4cDwigeSocPAN58cCBjhHyokgPAw9cb2q7lObwiHs4VutLSSTZynh+cZ/oKwCwqYNViqff6jfBsDt7mYG4+jHnjS/385qXB1+874FEf5CMPvbSGTz0AhL/h4vrGk75BKi0P/5FRBvA3+ado9LBRBUYVGFVgVIFRBUYVGFVgVIHvgAr8jZ97BwNvG7NYYH99GW+nyOVrLTa7DY7PH6dcLrO0dAmLPuNGzE/92El+47PXWO96ZJFBv58xXzSoaTFvmW8QmibrO/voZ/8ndvsz3PfINF/7w/+T1I3YuvU7FDObNBjj0YeW+cF3P8G/+U8vsdqpkmo+ZjzN93/4F1jdbOHvv0i/fxnX6BIObGqTx4m9TVqdO4SJjev6WLrEwrhkXsQgDKhWinTaPaIoQzNMpay0zAkefvgdfOX532Zh4TRzh9/Oy6+t8hM//TfRrPpQ2ZgDasqRS7oJQ7oW6SnE8UkaJLFpyn2hM/lZkWqlZ5ckUulQIuJwQLfXUvOFcslma2OZbmebM4+/E2mru+2M3Z17zE5O8yd/9DH+3J//q9S0Ac8+/wmWl77M1u4NzKjLyQf/FhcvPcfxU+PcfO1LWEWDyC/xzA/+EoZr8epz/4pW7wZBZGPpMU888s8xCl2u3vgC3Z70+w9z/NiDbOzuMNZ4ks2d13F0nYnJedY214iSLoPuOn6YUi8v8tDD76ATBNSq0+iGjWblYLeA3mJtncUhSdzD4HX05DZhHDHoQuI7rG9/iWb5KPVynaR3idWtbbr9AdVyUcV1iY2vuLfJDKfXaxNHkbKfTnQxq9KUTbdYQ0dhRBSk1Bplri/1qFdMsEzGSj6HZkuMzVSI9S4PP7bAc89e4cxDx7n22nVmT5/i1LhJzU35wy/eYW7WYW1vl6qpUS8egkKJMN5Rs6q1NZuVtS7rKzFh0FAKU3/QolKI+fGfPMsf/NYNCnWHfkuc58STbULVV9Md6kbKA7Nw89Y1/t7PfJhPPn+FT567RpQOmJqymDlUwnU2WL4tXfIkS8tb1GtVer5HIjbR4zZJUKLZbLK7ucGxubP5cSUuVXp+7MWRKIADBax6SRfXsfAGuzQqM3h+bk3+jV8HquCCI0IHW1kWy+MOrHHlftG5yjYPjm+1naFqVTruOM0tn0VVPPB90migYtiU4l09NSdCKMBZkSKEFC/dekYYheiWRYpBpVYnTEPOv3qN6tQEd7eWidJAzQGF/C/qaxk2yHnT7/uUS2Wlvg3CkGKhhOf7lIpVquU6WRLh9xN++ef+EYGfcP7cRc48/LhyEItTnxSfz3360zxyYp6Zww/x9rcv0l3fI41s4khjO42wtKIql8xWEsPl1rVLnH3omJq/CVAbYvHyuYtM1ivEw2RvLYiIencI/X01CBFiwuV72xxaeIBmoZrviyKEiNW2CDqs3CtergcqakuuDQn9gcfL588RxglfuvLF74Cr/OgtjCowqsCoAt99FRgBwN99n+loj76FFfih95xSjY0AhWOzC1y/dE5Z/CgAWCkED6ygc5sZYbwKk7A01mR/e/0bAGDJRzmwetYwbZva1AS3X30NXeR5CkwWeEkaqTxnWBZ9TrGA1+/i9fu5mlgBQZKhkYPQmaZTrTdZubMEiYlmZKpBkKbLUsiyhm5bytK1vddWdkWi8k0zDcvQ1aJMsnBbLbFSCnBsQ/xv8COdojRQYcp4s87O5jZhEGO7GpnYMOu6AnR1ywXTZW1jn93dFrEw+TKxBXI4MtcgixMF9oUJWLYAi/K6JkGQUR2rs7O1i9frUyiVmFlc4MFHHmRxdpzde3cIvd6bAOBcOS0q6DcDwKpeonoconGKvykAsJYqAHhi4Shjh+e58MolPvHxT+L1BthWhuvqOKUi5UJR5fXs93t0+xnd1KSzs40VhdTKVZoVmzAOKJRdlcEjWSZra7tojkGlKNk8scpzDvoJkS+sygTNtUGstEONzZ19fA3GJqZZubsBgSyfE5pjZcw4wHANpcKOM5tAWKyGxsTEBO94z7twCxZhII2Q5DWJzVDKajzNRlSnNjnN/Vmbmi/HhU0QBzhmhllMVRPeKBXYaUcs73rsahbVUpna7DSdVBp7m0p3n3hrEy9IKAmZwELlzBRMk7GpqqTDsNfaJej6VG2Lgaaz092jQoqb2QwSsY4OGbMFeLRYbweUTag4FhtBpMDiIIopSX5wUayWTPr9UClwK5ZOzTEZ6BnX2h08P6auS1NuEg6brI6fKqBXFKiDOCPRMyIzVqBn07SYsE0CYfuGGqUwZaaaMRB2eaSrTOAw1omNSFlqy/lgKLQzU2pYIWWYmaEUz4lu4KU6oa7REiV5c5JwZoG0cZioWKcvWVa1KVKnrtS1CpBVIw5FwVZnay4EzrN05bxSRHAZggxBXqWt/bpgdjgYOTCGyi9YQ47yEIzVMIQxrP5TyVlDSHhoUq2sknKgVsXqqMcdmC0PhfBvuD7nBtJvYLoHf/WHOUhSz/zZB1/fCAAPbz9QHQ/fyZ95+BtPf5OZtDTLQxp0ri/+04149hO1b+HVerSpUQVGFRhVYFSBUQVGFRhVYFSBUQW+vRX4C3/lGWCD9qBNuN8mHrhcfLWL6ZpEvs5AK1JKfcxynR8+FXPLC7m3FUNi40UGcaTTiHpUMh/bMjg1O0EYmXx+b463/fj/Q9tfp5Tc5ZWX/g1h65oigafGDBkdLC/jxKTPn/vI0/yL//VZIlPj7Dt/mdW1c6wtf55aJaJWNogCC6f0MAZtuoMdSvVF9rZfZKoxQZwW8Lt3aIcGBUeySVOSBAW+CBE9S00ee+xD3FvZYmX7ArNTbyFFwDmHj/zUzxLpjnqOygKWqBl5spnPQZTVrq7j+4FyC5PuRDoa6Z+VdlgBPh66VkJLXYwk4976q5z/6u9QYI3tjdcJjDI//dF/wqUbz/PEI3+P165+ksceO8vm0iqhm9HdvMTVS5/H73ZI9H1+4H1/nfVVi4tX/h12YtGPVsQSifd/5N9SHR/n0rP/kqs3zhPpEc3iCRZOvJPXX/8EdtJjduEnGR9rKNXl6YeeYm7mLJuby3Q6uwz6r9JptWk2J9ne2mXm0DytXQFYT2MWG9RrCxQrdTXTUSpGAcUkI1l66L0NjGSF/v5X2Nk+R7ezTnOswNTY03T6XfbaLVqbV0kMDUflM4v1c6RyZTXDIExEWZorRw/PHmJ7ZwOJt5J/Mk8pOA5xEGM5RXqhRmevg1UoUzX6PPTwFPXDOr2BjW15lKqwvLzG0dkH6OHz+P11mnbMH31lg/Exk+mZCoR9pTT28Nlc7XL7Zoft3VR9RoNIZ2PHZaz6OD3/Fpnf58kn4fipIr/3e9vE/rSaCzl6ObdS1m0qaZdnTjSoFnWa9Tp/cO41zq2uUa9bTE8X0HWPIM7Y37Bod7YplmB/xyXKfCYmxrFMj4GXUbDnqJUqlKwaiNBBekuVQZ3loKRkI4ttNL6aESRxB5MyqTxWgaf5bE3ksweuVzJHckTMYEnC8J8FgA/crtRrqYzag75bflcjO5VXK/OnrpDlE08R8ZW6PU94yrteAYGVHXRKwRTKtka338dwLFIBVQ2DO5vr7Hd38JKASNzSRC2vAGlxEZPwKFQOtuvkiuUwjAnDSAlCZN+LbpFHTj1K1a2ShlCsFNnud/jg279foGqe/8KXmKpW+IH3PEOzUicrw7XrbR44ZBMnBvtBn8+9+BUGqcbTZ95DvVRW4HScatxdusHDp49zXVwC4xjNdEGlMgvQHZNJCLAfEvfuEgZtZRomApbLKzvMLp6mUagpBbCoR2R2KmC0Isxridq39c1NXn7lHD/wjndx694qie6QZia/8/l//+29gI+2PqrAqAKjCnyPVmAEAH+PfvCj3f7mKvCD7zqpFiwKAJ5b4Prl88qGVi0l36QAzu1McoWfUvu6jrJtTsJwyFbMF4WKiKgyMPLvVqlAd2OLzBBbpNz6NUs11YSJHZPkv6i82ywmCCMF9tqijoxTLGVVo+GFMbVyiYHXIwiUq4zgxIRhStGWfJSERNepFEy67YGCYBxRYIapiE+JkoxKpUIce3S7IaWCqexfur2Eet2m3Y1YODzF5uo+fq9H0dVJnVzNaxsGmu2AbrGyusfA8/NVL9BwLMZKAp6mpCaEmYbpalRcAWsNvDBjZnaKvZ1deu0ubqHE1MI8Dz/6EMfmJ9m5t0w46Kvsn1wBnFtI5xbQuQ22rsDffAEu5MJcnymrcllcptiOw/j8EcbmFzj30gV+/7/8Lr12j9jUsGydYrVIpVLAsm36QYTnpcpquLO1jZnEyq5aTyMyx6JcdqnVSuq2tY0dpfaWPBuxZhYFsdeP6HcGKhPGLrgYrknJdGj1AgJSxicm6ey28bod9DTBLro4poXpGpRKjlpQ+2GI4xhMjDd57MwjKoM3+FMAcMJaPMW9fonJxSPMmh383S16sU7X63OsalCRDODOQKlXe4nOhuaynxXQ/EBZC222PQIvoC5NJTFRIhbCcszkgGPZKXL06bMk3gDv1qs4YUInToRUrHJ2pkoO1co4F++s0o58qo7A2Tp+6FETQkBqqNzhUAyHjITYFlA7V8MOBilRYiql8pjk/Do6m90B5dRmTCuo4cB26NMiwEtjZFRgSQOVGJQ1g3rRVBbJCQGamRFnBn0/QU8MCm6MqYldNISSJRw76EZMKw4JtExlHzuaTkkzcUU3m2kMEPBerLsy/FDDS6SBhL6QI5wqerHOnuYSNWcwm1O03XEyYeEbRTKzCFZFsZzVua8uAbIlOQHfnGWVJyLlycDDvGDpHA/Uv0OFrMqNxqNqemqfraRPFnrspQX6RpNELw1hYml68wYqb2rzbN03/KaGr/X1pN2cxfx1AHho+TwEgIdeZf+NC+I3qIKHQO6bBb1veFGrU+9gn78RAM7Py/zWP61Ezn524pu7EI8eNarAqAKjCowqMKrAqAKjCowqMKrAd0AFzj55llOnEwbRJuUE+t2UcxcOkekttOoEfndN5bFOGjv86AdP8Nnzm2zu9/FaYqPVxzYqFDu7TNo6J8crVMtjXNi4y3PrY/zEX/k4nUqPjaU+vev/lo32MuH2PXzfUmpdP+xgmwVEb1krd6kVStze9KUVR7cnKahUpJBarUGxMcfm6mUcN8ULqkT+Ns2mS6V+iuWbzxMkEcViEV1LVJ5qe1/Uh1AqlJX97+lT7+P85T/GiOY4+uDTVGtzPHD2vYRGmURPFKFbiN6iVhQQWP6Ffpd6rajmGoOBR7/fZ3pmSmWyJplNpmf0WnvcuXubzZVXiDqvsrn1OkWxSEvqLBx5kjvuhkqnAAAgAElEQVS3v4bn3UUzLWrjdd7+wf8dq99jc9DjsROH+fhv/RJRZ0DFcdhu3yFL25w6+XNcu/lxDo1Pc2/jssodfvzpX+CBJ97L5z/x19lYu6eUpU8+8bf56vl/xUP3/yi3lq9RKp2i23uVialFqo0n8MNd/PY6h6aP8sr5X1EAYcEZw7QmOHT4tOqFO72ExfvO0KhOYdl1CoU6umXn4KSQi7OITneXJNgh6r1Et/MSWRwxNlbixo01ugMP7JC0H+LUi/RbPXw/Ua1UtVpmZ2cXw3WwBCQUy2BQsU7TU01Fjo+TSGU9ixq00Zzi+vU1xhs2u72EqpXw1Fsn2E9ilu5kLCxkjM3qtLtFZhtVDLeF3/b4Sx96mv/yiZep1RJloVzQC7RbHtuDPrv7PmEoMUoocsONJdjZKzN7aILtzTZT4zE//ZdOs751ji9/oYsXLCAYqWvYFK0SWWLSNNucmamzu79Cmha4EwZc21/nxIk5DD0gjWOVr7y95SliQKel4xR8pmfHsY0iehYoANot2IyX7scQ9bhu5rFV0m1LLq0CQwNVt1iLSaIItAG2JnT1XFAhzlzKtlwfhiApi3KxgM7jzGQeIG2yzJgOJklvNM3q88wd2JToQhEZ8pY3J2DrdAd9iD0VsZbnXUvHn+TqX5U9LHlPKU4+qCJIYsRw7fLyTaxKidagp+ZiQgAQdbe851rRwi25eGlCMAiUatb3IgVEW45FFCUK/Ja5xxNnznJv+R5vefxp2tvb3Fq+SuiklClSrlh8+F3v5+T8carVKksb9/gPv/YfeOsTH+ShQy4v3rjMtds3ef3eXZ569El++N3v51B1At0q8eJLFymVKkN1tBDcZX4pFPgDhzJR8EZooU/cXSUIO2oGJ8D15ZVtDs2foinZw7qFpsBsMXrXOP/KJXZ2txmfmMEtjZHpBR47fh8XXr9CqourmcGvfeZ/+w64yo/ewqgCowqMKvDdV4ERAPzd95mO9uhbWIHv/75jylpYtxyK9SZ3b91QClwFaKQZcZIRizoxFsVhQhglCuQV4BZhxkluZzxUwWWpsleSVWMqdr6JWEEbOOSZMQJyWqYmUaz5ok5yWiVfxbFxTA3Pj5QS0DU1BlGCLXnCGvS9mKmJKt6gT1+iO8S+2QA/SKkWbAVQqgaq7LC3I9k/mgK9wjDDNjXCJGFsvIHnDei0PQoFA01sh/oJ1apBp58wP3eIu2v7hJ0utp4p0NK1DfUezVIJzbZZubeD1/eUyE/WxI7kECtQTEezTWVP6zoZtYJYXGsEicHcwjT7O7t4nT6FYonJ+QUefPQ09wkAfPcAAPZVfRXgqyy2BfzN85IFnFevoLKR82X71315BQB2GZtfZHx+gfPnL/Nb//X36ex1kQgTsXNujtWoNyuUSyVi3SSO5b26hJ6Hlvj0u30cS6NQqVC0TSqlIpZbYLvbxZT8VT1XlxZKBZU9M+gNSEJfZbNKw1KqTxFkJnHUV3ZgfhDT2l4jFDW3CLxDySFKKJcrOJUaXhARDMTGqcLJBx9QzF+xgJamQI43ybtdSyZY6xeYOnIfY6WYoN+hnxVYuXuX406PqpaxttMj1G083WSv3KATaGi9HrZbZHu7ze7mLprfVwCzkApyxkGsGhfTdnnkRz5Cq9vn7le+QEPuFuvyLKJgF1iYKHH6weN8+cpNbu/uKOqDYqkmPqb8khiQ2URJgpaENMqSJ2XSDwcEmkHLA1P3mS4XlYq41e6pjOKS5AZhqezefT1gzDWZsC28LGA3ynDsAiXLJPRCdX6kplg6y3AhJE5F0S0TDzn2AzJRUYclDjspkwWD9UHKrW5IK4pwzYy6YTBhl9XJIvC8DDFaSYoXJ/iZQZxBRTdwJZ9K02gnNs1yhRUKZHaV1LRJpVs2x0AvQuqrY1wrTkDjKFlhXDWeByBtjg6LZXaOACuORJqiS80zm5IdU6HPdLKB0V2jpMeUhMlMyu2wxC3tKH5hHsUUGSqJ38jgzeXH+UmnGMfD3N4DxPcA6B1eF3O1b36SilvZmzOA3wCJh6rifLvqQTndeagzVq+oHnPQDA9BaPUaQ7B5+HoqsvhAVPwGADxMAv7lxW/h1Xq0qVEFRhUYVWBUgVEFRhUYVWBUgVEFvr0V+KGP/H1qjRfQ/XW21lucOfYklzePcGm5S6Owiq5PK4DufdNLvLSzxH6/wMYe+F0fy/HQzDKH4jZvPX2Cpdcu8O6nnuKPnzvP/sS7ee3GZT7w0V9jfetFpss1Lp77TbzOFwkzlyzWiAZ9DFOj2WjS3u8o9eHTb3mMy6/dYdvbV/1iueRSrTrs7ccU7JBySbJjDxGGA6pjQj5e4M71i1iFgLJTI2aLKDYIfekFxQZaU+CfF6c0msfodXbx4kO8870/wfZezNl3fITQyBf3Qd8j9X2iOCBJfMLeOoP2KoPBqlLLPvOOnyJhg89+8WP8uR/5B7QGE+xsb9Hvb7F59wU2l57FjNqYJQFZNTq9JkcPV+l2u6RpyPbODXxfZ/Low9h2jXrjUXZuvsTi/Sf52pWvoHWvUrIC3NqDKu+4s7eqwD7TMjhy/9t49J0/yx/+6l8g8PvY+n1EehdL38E1TtKJNnn01Lu4e+8mCSXmF57i3sqf0Nrd4PD022iMH8KxYmXr3O93WN1co14psLMTYBUtJiZOMz52iPGJE1jFkrJqlgZfXKcG/S7oe+xv/iZh7zbNsZOcu/x7jNVOs9W+yqCdKVc1oQenvvSbCVkYMzd7iLurK4qo7xZMlXOrQGXJqQWVv3r/scPsbG3zgbcf58VLWxTsGMNrMyj5zB8ap9tPWOv1ub0U8pM/eYLtdoep6WOk0T1ef+UO959e4Od//L384r/8FRFwszhf4ej8ET7+a5eQGNjxGbF61gn8iEqjzL27MbvbNmONCVq9Zd7+5BGOHfMoVDocKs7zr//NBeLqHFYWoUcurm0yXYJjtSbb2ys89ugjfOwLX6EV9Dg8X6fa1FXW785eHzEyk32dOVRgdcVTQoWq61Kr2uzvQa1aoVE6qQBXmQPpejac/2hESjWdA+TidhXHgZqDaZkQ9MUCWhS5efySNL05ETtTamWr4FAwCyqLWoBNNT9SILBBIQq5fneJ+fuOo2mhaptFgCBubAIrS7SSioFDU9bFSTjIo8qGWdfoQoqQR6XEopRPwZWpjlgdayHLOxv4uk6r3aVoF2h5vnJNk9mZzJZEZCFKX/VqAsLHkictx4GQKGIVw1Yplzl14hS3bt2i3W5RqTaI/B7VaoneoEuz0mAqK/Do6Yc59tBJfv1zv8/a1jaLY5NU6hO8cOkrNGp1Aj+k0+/x8MnH+cF3fwAndJTltKqWjBSGdtuyr2LXrAz3BOSWn4lJwgB9sI7n95RLouj9X1vdZ2bhJA23TEzIs199iampWU6eeJBrS3cxcbAMBxmLCj5/5oETXHj9IkYqwHnKf/6jf/ftvYCPtj6qwKgCowp8j1ZgBAB/j37wo93+5irw6EPTJFFKkulKedhvd4dZnvliTBblSSIWNJn6WXJ2lYOtBgXJhxXL2TBRYKUwFlW+jiCVWkoSZ2qBLMBimOTbsq0cABa2oOTzCtPPFQaoAQMvVJayjoC7UYpli9pYgOGE6ck63VabfqRhm5my3xEAuFKwcvsYy6ZactjdbqlFm23rObNTFMBpyvhUg/4goN3qURYgTTcYeAnliihLE2YPz3Fvu8Ngex9Tl/etU7ANlVHrlMtKBSwZwALO5SpnqYGumI8HSmlRpBZLNvWSQ8G10ewCU3OHSMIIC51SqUxjeoJjx+cp6jG7d5ZUNrDv+YpRLEBrDvyKBbSAyDkILF8qf2hoya1WprJiNTJM22Hs8CLjCwss3Vnmpa+dp7XTptXep1gqMTU5QbngUiy5JKZFodJEDJcG/oCgt0/U7WFlIakwpE1RAZexy1Vur21gEeEIGK6blKp1ZSM8GPRg0EFLI4qlCtnYAitbO4yVdNz6JFdXW/TXb+Ntb3HfkWnivS31WZUrDRKnrJqPoLtHuVDm1JnHxYk7zwBWOTASMZywmYyz2i9x6MgRipbk9kZEpkNvf4OpYBs7iVjf8Yh1i8h22S6NMRC7495Aqb23tlvsru+g+31McVhWXIVUKYCVet2yOftjf56tnseNz3+amiH3mZBF2KbDkUaBw3MzXN1uEbkG/cSjP+hhGS7FcoXU0BQTvNvxlCJaMnwtP8ZyTZqTdULPZ+D36Q56xH7MnGNTkoYo0ehHNvtpRE8PmCwaNC2TzsBnbxBiVErqxAp7IWPlKtWSRaFQYnl7j9agxWHHBRt20wSfhAmtzowVYxdlmKBxbyekG0foRiJmT9RNh5Ij9AudBLGZjpG2MxBQU8B5Esw4xZRMZd9kwa2wEkUkRkkxWIXdoNs1kiABbwCWhlmvYEwfIypPYZQn0OwaqS723hm632XSNtDDiNiw2e37jJkZYanJrBNAfxPX32ZnY4eqnTFT0pmpFbntudzUZkkqi7SyIp5QRhSGK0yTfPjyhmnzMMtX3aIYz0O1r4wMhu5VeXpx8t8EgBU4LM2ysmjLySqaUPiHP+eY7xA8Ptj0UBJ8YCOdC4VzlHr4tAMo+E2i5JxEk/6z+7+5C/HoUaMKjCowqsCoAqMKjCowqsCoAqMKfAdU4KN/5/cp2W308LdpFt+t8lvvaqf4/G/9X+iGx/rdu1SsF/mf/+Hf5Z987D+xuPAhamNP8sXP/UfOPnqC167corl3lXI6YOZwg4XxGZ49f5kXuiUm6jMcf/T7OfGuf8a9Ky/y6tf+EWZ4HVubYGN7UwEs4oSViF2zYZIQUc4SFqXXvbdJsTquiKxJ5DEIdyi7RQolB993cGyLsYlZUr2Gle1yb/MKtcIkfrJCFFmKcC3AnCgOg46QW3Umpmdp7w3Y3/eoThyn2TzO5OLbeeQt76Tr+3T29li6eo1nnjjFC89/mvb2q1hGh06nRc9fxnAzPOlbx59UoNF2b5nTZ3+YmnOSG1d+l92NL+NFJm994mfZunuFe5svq9ggUdam2o5yPCu4dZaWV/m7v/CvGZs6xnMvfImwbWJaNq9f/RR+5zz9vkO9WqLTXidLQ0Wu9uOMZz74D3n+j/8pYdTn8Uc/ykuv/h6OkeF5Mc3GYWzbYOHw/dy6tUqlcZSFhaNkyQw379xjcjJVfeud1c8w0zyN0HPvX3iEz3zmv9KcmOCxx97G5Pj9DLwxSrUmhtj8aoZS+w76+2zsLmNEr1I2OyytXyTV93HsKjt72/heH10A7/2IqeYU291NCrqtgMMwg3qzzN7eHrooKDFzBWUUKzcyLQ6wzIifef8xvHSfz39lj76vYTcyVleh7mqUxjM1K/rhH3mM7V2DmUMTfOqTn6JRB8tx+B//+k/xL3/ld9nY7NBoWNx33zSr6+vstUwyiqxv7tMfaGzcFfSzgK7NMlZvst26xczYLu977xhrq7tMjo9z4WKLm9suWmAz1hyj6Pi4Qczp8UU279ygPjXJ529dpzBmUyqKLXJAHOh4oUPo6zhOhFuQ4VGJ66/vcvxojbnxea7cuKs+Gy1pKkW3borLVpwDrRLJJIrzSOyQBewVVawoo6WPNUjSfDYk/bK0rAKc5uRlIaLrFO2SIr0LKTvVMowwI+vt8dRjD1AzLc7dWaWn2bx87gUePfMIURjmOb8q8/ogH9hkMOiTREKCz+PgBKhWr5tJVnBM9KbXHRBwZ3OVTuDLh6AIIc3Jae7du0MBjdlKnX0jVkR334/UfkgMmVhVp+Kop9r7jEqhpGaFgaifVcst80WZj+WvbesG85MzHDs0x9z4DDOLc/yr//zvGPge1UKFyakJllaXcAoVOiJq0HXuX3yEn/7gXyTqCIhu5vMcceAbAt6aHqn3peYJyoLbwJJ84ywi3V+m77eG8XTwtWt3ubfb5snH3kXPC9HMooq2OnXsONdu30JTNvGGmm0lpsYTDz/Ci5deQpeZlpbxq//vCAD+DvgzN3oLowqMKvBdWIERAPxd+KGOdulbV4FKRRbiAu7KwjFX1uWCOFnwDIEO9W2oaBtavApY6ToCgEIcJWphJRkgohZWqlX1c4rrWBQtgyBOFDtRbHbFkle2rwBgUTY6Doae4nmhIJ1IRG8QyqIexTb0/JS5Q+Nsbe0SazZGJlY4OkGUUnYEAI4xHZdK0WZ3KweApSEIIrAMjSRLGTsAgDs9KqJk1IWZCaWSTtdPGZuZZHu3z6DdVUxER4DrggBwLsVqFadUIckMpYStNRq4BVepajvtHXqtfWUPVavVqDSqSiWqaymmbVGsVti6t0LQ6+O4Zebvv5/Zw9OE7R127ywT9HMLaGlyDVE8DzOW3wCC3wQAK/WnsufRlNWM0C1Ny6E5t8DE4iJLd+7y1S9/lZ3tPciE8WxSLVcouS6VRo2WHzB34iyvbna5c/0K3Y17zNaqzE+V6eys49oulWoN3S7ywoUrTNSLVF1L5SgXJEM5yIiDPlY0IEtjCpUGfmOe164vcd90jdL4DM9fX8ffWsffXOWdbz1NuLemcpqL5TqpW1Jq8zhoUSiUOf3oWVUrPxAAPFYNjBACemmN9Y7LIw/dR9mJ2djeZXJyTNkPBTv7dPdbrO97irAQGyYbboPQdMm6faLMYF0BwHsKAJZjSOXWJsLzjFXjalgWj//Ij7LZGSgAuGIKMCymxJG6b3GyTmNqkktb+9i2RquzRRB7uJYcp2WixCCLAsWsNSQHOfZwrCKVyUkc18bw+6R+j/0wYPveCk/NT5MSsd8ZEKVVdsWOOeiQZD4laXoTsYSymCwU2et1We101Pnk2pKPY9LFUCzx8XKBomay0WujOQ6OVoJBn9gIVTZ2rych1BlaMZUTBz3W0COxD5fcbOW5TGaISl8AUsnIzqFVOZS0xKJoOAzMhCQylbWVJtsoSKMVkfiK6kChbKjM7jBxwG2SZMWc2a1HWDGcmZ7G8COWtvusB75SIltFh5qRsaslRJaDJznMtsPxqsbjU44CgG91xCDcZKOxSKd+WGUui1U8yZCdq6yg5bMcsk+UQjd3Kch5yvI41eHmCuRMMp2Gkbzq9yFa+4Yt9NevoZpYFahr3NeTgiVj6UDMO7z0DZ/whjxZ5TAdOE9/3Z76ADXOr53pP3/wW3exHm1pVIFRBUYVGFVgVIFRBUYVGFVgVIFvcwX+u1/8LGJWOlm+QlmfYad4mJsvvcQrr/460XpIZnV495k9aod+hs88939gGccwClN47ZuYTllldS4Mljk132BqYpp4f4Pb7QK/8eotlas5V59iqzDP4/PvJq6Uefn5f0El0pXpkN/vKq5zFAW54s4yKAnPMwqo1xvstHycYkP1XL3BXbTMoN6s0eqkjNXHKRYX8SKHQecCfrZLwSxj2AOCMFYAjiz7hdju9XyyTEAaA8ctKgDMizIW595BYB3hibd/CLNYoy/KWsmlLfpcu/ASdSfhhef+CKIrOFYJ05zCLEm2bZssSilYDu3OJgazUIBDs99HFJS5s/UJsv4Wpg0Pnv4ot5afxbZKnD76l3j+5f9BgU/V+n1MHJ7H1U7zrh/+Yb524Y/obm6wefcLtPeEUF7AC7fUrKRWK9PzfPTKETRP6mpTcRfZ6V+iYFUwmcN29+h29rA1g+npw9xcvquifBrNI0zMnuDu8uscmjpMpVhn+c6rWMVxGvUZasXj6EaL8xf+iKOLD7E4/x7q40cpVSdU15XG4ujVpdPtoSWX2d74HK3+LXZbG0w03kqqL7G311JKYT0rK2J+qktUkYUfBASSZRv11RwoiSWT2SDTI4qurWyCG+UC73xqDru9xQ+9r0FPr3Hh5kXK/jyfuniXR04eIwxv8dBDi+z1NdziUbreLktLVwkHIfPHpvnw2fv4+B+/QKFSoOu1hL9ORhW3WGa/1Uc3Ha681iPqlMkciMIq9x0Rt7LrHJnt8rYnZnAKs3z14m3WNvfw+gabm1XqZZgZM9m70+Kxw2eoFSzaWcpnr16kWoeyxDn5HkZmSyQ26+sec/PHuHDxOgvzE2zeCzkyb3Pi8FmuLt+jVq6jZxVJwlWEB01LlBuc9JhJIhbQuQJYEYtTCXKS/lMU0we35t/FlllBt0pkYaFZrlIaE0V093b48fe9m7DVyUUKacrzN5dp4ygydKyFXL36OouLi0h+sC0+6arz1pXFeZYIfVxTM50DUUIaxaSiLFY20gleFnNra517W5voAuhKXm4mAK841gkjX4QFIszQcpFJkmBalnIXlD5dyBsqY1jTKRs2fiLgcq40FsA2iEI1K5PnNas1phpjbHf3OTw1x15rl429TTVHjPwQ2xUr9gQrcVSWdMEt8fjD7+SJBx5Xc8tMj+nHPmWrjBGIc1lCJOc4jgLfhTiP5qNnGXEaMti8rtTRKp7OgM+du8rU0bdi6WV0PVewW2nC8YWjLN1byhXXMqeQXGBd4/Sx41y+9Zq6hgVZysc+NcoA/jb/CRttflSBUQW+RyswAoC/Rz/40W5/cxVQ+KLK7FUQirJWFhAuF9r9t06fHAiW54lKVtaeCvSVBZFYuERZrgYWZXCS5kCqJYu/HAAWBXAYySI1t3+RxaFYQAu/Vyyg1QJKAOBI1K0Kx8IPYPHwFFu7HbwYjGSgHhfGGUVL8lljpYQtupaygBbgR5SfUapL1K8CusqNMl4Q0/cCyqUi5VoVx6kwNzuGYTtMzM9CYql8W7E2lsZTFyamLlkkJnaxQpRleEGPKAwIvIH63u/s4Lf2CLt9CraNUyximKYCt0vlEvXJKW5eukS/3aFYqXHyzBPMLs7jt/bZWRYAuEfg+8RRrJSyefavLK6HSuA3KX+lvrLoljoqZqKocy2Hxtw8k0cWuXrlBr/58U+y0+owO1Wg7opKu0yxVKbarCv7m+OPPs1nLi+zdGOJzvoKJw+Nc/roBO3NFSy7iFuqYDkuS2vbEHlUiq5SYRcrVUynROz79NvbREmMWyjjjh/i1Rt3mGnWqE7OcXOnjbe/S7yzzWMP3ocR9VUjIQC6VakohW8U+hQcl8OLR7C1mMDrqtu1NFbK2unmBI5RZ6EEWcFlL9AVSN7xQ/rdHl7fZ73lkWoarShlpzhOZBdIpAnVbVa22+ys5QCwxDeLVXEq/txZpCzJJe/6iQ//KOutHje/+BmqRoKmCyAaqazkozMTNKcP8fLKmrLJ3ttYRSekUtZIkExeTQG0Dx6ZYbJRYGllhXaQkDm2MA5U4xEPJFPYYq+9R6NmoUcpU3aVVhSzT4gpTVSsMQgyRbwQK/KGZeOFIdudPoN+pjKA5Z9uWCpfWE4wIxLFfYQuwLMpDGz53VdAaRob6HYGhQDNjsl8iyzQ1WBEwFvNjBWomUr+r2lQNAy6QYRWENs0sXtPyexEQoZUzrFu6BhWgO2IA4ChlPuZllLUzf+PvfeAtu2+6zs/u559erm9v/v6k16RnqRnyZIrg21sbIyNcQolwAAhCYtMVjIrCZ5JMmENk1khIcsZIAGSBYYBUowxscG4Ycm2enu93t7v6XWfXWf9/uc+myFDYgEeCfscLa2rd965++z920X/3+/bMEJDWZxHwj4We3dDBMI2F46dwmu4XF3doyX3ux5SMkyl8t/KFDBLI7g+6E6KWbH4ymrshhbNdp8Zy6VpJCjbOSqBTd/KEmfHiJMFYmHRHihv5f4SdrAAwPKW2MTJvSH5RXKc6l9FIT4Q8x78t4iC1XsKmz1QAB/kmh94WQ8YxnKtKIt7+VeatwP76buS3z8CLKuH4R8Bjg+ky19RJsf/7PzX9iAefmpYgWEFhhUYVmBYgWEFhhUYVmBYgddABf7n/+0lOnrMZKqAFlboLj/HxcChtbTH5dsfp5D/Ej/4Ld/Hy/uHefJLP8OhI2/DDWx2Nr6E36tybPEsI80t3G6Dqdjn/Ovv5/dvj3O1rlOrrRE27zCWaZKY/DYWDv8gL7z0Dwm2buIlDQb/SP4nJI2IViB9k62ALZkNmGYWTXNoN+tYtkXC0RSYNzLyIJX9W8zM3oOTmWR77Yt0w4pyPLISPl7QUT2UodtKBaxptnCLSSdzVBoVSoUxGu0dpkdfx8ihRxmfe4TSzBECLaLR2GL/9h5Be4Ogv0MU94TOS3Wvx8LC/YxPltRwxHVN/H4Dt3WH9a3P0KhvEWkmpqHT7vVxSLJw5C20giYzhdeTyqT44ku/TFDbxnEyeH6ZWDPJ5+7nzPnv4cj5o3zhD36B5RefxkrVsIwFDNOlVd9XubYSoaTbluq33EjIwRpeLAToCUZzs+yXn1EuZNlsllrTpx9K9JMooTWOHrtAudLDMD11TlQOa6fNufu/k/26S8aZJZ8NeOny5zh39t2MT7weJztKIplS6s9Ws45p6myv/DZb679DSItuv8jk+Bvwg+t0223SqTqdVpVuP2B0LI/E1La7PfaaLqWsQ1/Y+KL+9WKclE6hmGN3s0whBT/2ndP87hNbvOnCDJeWNlk8kmSz3SNppxlNwuTCLK7XImxZJCenuHJlg7X1Dd71rgfZ293hVC7i+k6fVsdld69DNuewV+6zVxMnOZNMPsBrZ9hY1XG1iFY5xcPn4cELLqNph4nJY/z2Z58nmx2hH3j4rTqXlnSOjZp0G2I9Pk5rrcrRmTFI5Xl+6TKn7p1ldKRArV5VQoC257Oy1mS31qfRcZgdN2jWuxyeP872+gaTY0dJp2RYIb24AMAOmi5k7IG7nrha3QWABfRVRGiB4FVvP5D7qm5YAHXx7zogOkt2dQoN24m5deuGmmt977veTSY00Z2E+q0nby3RjW010/MjUb+Givy9srrKyEheXTNiGdbtdYnEevpAlCBkfpkHaKF8Y0yz06QXupTbdZo9j64bKFBZXNekh5ZrVFS7yVSKnucOrlHPVwpfsf2WWZZ8twgOzpw5zbUXLvOmcw+yXa+wWt0lVyyytrY2sLCWuDAZDpaFe48AACAASURBVMpYJJKZo/hmi5reIPD7xGJ3PfD5Um7XaTtNv9dmfGSab3nsvQT9PosnDvPLv/pvqHc6/PD3/AildJZLN1+g4nY5PX8vOTOD5Rg0mg1eeO5FJqdmWSjZxH5NqYVlNviZF68xd/LNGKFDgr7KGJe4sYWZBVa2NtV8VHZSOSkaBicPLXBl6SqG56norV/71C+9Bp7yw10YVmBYgWEFvvEqMASAv/HO6fCI/hwroNyaVZ7F4CVZp6KWHAjmRD34VaBk8InBJwXwdRKiro2JwgEAoxY6B3nAYgct7NqErZO2LPp+qJS4CVPHkzVSHCl7ZSHICRPRjO8CwGLvEuMFKHar7J8rLOLZcdZ2KoQCgsWeWoAFgWTuClMyVhbNosZstXs4TpJ8PoeTTlMqFcjl8ozPTFMcHSXpJJS9joC3vixoQwFf2+p3r7xwUdnnSCZQwrSUHY2A06XxUcbmF6m0+1y7ucR+uUK7UsHr95mbyGP4LYJOT4FqoiC1bYdEMkk6m2didp7bF1+k12qSyZc4+dAFZg8t0KtVKa+u4nX/iAJY1L8KABYlsH5gM3Ng/czgvcG5GgDAoua0lAJ4nsnFw1y+fJ2P/MpvU2l2WJjNU0hKDnCKZCpDMpMhkXQ4fPI+Pv74Myxv7tOrlFkcz3N6YZz63iaYCSwnTUapgB0a9bqqo2WZJNNppdqN+n1q9bKy9NZNCyeTo1xrYtsJSuPT4r2NWyuzvXSL6akZ8tkssWOrv7cTCZVtI1krkrXrOCZ+e49es64ssIXhGUWSt5Ik6RkcTgast0OuVXz8IGJs1KHoWHh9j81KFy/S6JkWFadA39fUvqUzeVZ3auxs7qH1e9gJyXPRVSMl8K3ss+zL+fd+J+Vmg1uf/Rw508c0bIJIAGCLI1Pj5MfHeX59k5TRwm+vE2m+pMDQaIcEoUY2neC+4/P0Wy2W1naptXzVNEnnFQo4G5rEmq+OVSyNxFY8KTZmhqhzRf2uM+5kSDpZZclcypkU5cKLpYH3ubHWVirblGZR73ZpB0KuiDC0gHwmS7/dVSSKSNcJwkF2k4DBirBrCEtC7mFpPOQ+lHs8UuBwGBhogQC3kbIq8hFpsK22JXLsu+xhU3pDtS0f3fSJI5PIt9W1J/enmHVJppAZm8r2PTIsdX0en54hja0s2qpRD0eDKUOjo2epZfJEhoEbm2jpAqlEkmTYI3YsZSVWiKtYUUQrTtIdm6WXLBHMHSMsThFbuqqZWEElDUvZukv2t6VbJI2YubzBtGPT6cNG26MTxvhRqGqaNTV1KANFsFjdC3M9IA4Cdd21/JhARNRCTggDdS1J5rIwlOVxp3KNxbb+rkOCQpD1Qc1Vo619BYxW6VUD13bV/Mb/6/1/jk/r4aaGFRhWYFiBYQWGFRhWYFiBYQWGFfj6VuDeUzO8+e3/gvTsI/jBHfZ314nDNL/7sZ9gobjIeOZ53vn+n+BTn/kie/UlTp36CVySPP/ML5Ho7rPfafBwdpz7xzVOLEzw6WdeYNk4x61WmnzOI+xkiIznMYIJ+okpEr7PbudxzO4YgV5Xrl6iuhUL5F6g0ekFOJLJG3nEyobYwhGiba1PppQnHxtMnf1euv46ycRRxvM2169+hHavh+7X0ZKiOO0TC4E5MVD1yhq/1eyr3GHHkTibkJQjAHWCC6/7Afq6ycn730eou1S369xZ/b/o7d2hUY9IZY/x4H0/gBdvUNnexKfFxPQhbty4QVEvEFl9Nja+TBRu0+nUcYwkyUSRXrDFeO6tjBx5FMdyuHTpk7R7y5w99jDdns7VG59Q/Y4Q2A1tgsXFBzj/5g/w27/z0+idHWUBHPiuIr2q3k4TUrClbLNHSzPUm/u4vstY6TQpO6ZVvU5pbIFKwyUMXNzAU5mmjpNSwNxo8RSRpuN7Aj6vMjV2ljsrN9GdGpMT9xB6GuPFBfaaKyzM/xVKc4toqaRSQvrdJlao89JzP0U2leHG0hMcOfR+Ks0aE6Md9ioNNPdJMtkSGj59t0ur65EvpdH0FPW9fZKZHG5XGtUubifBD7/vDI8/+zIeHh94xwTl7V1cG+67/xSb62W6QcTLVyqUJsHWcmhJh1zCwXLaNN0kY/mT7G2/zCMPjLNyvUk67HO7A9W9fUrj4MYFmk24c7tOQs9iWl1WV4oEps9EtsniYsy3Xphg6tgJfu9zz7K/JwBymul5myCwuXm1omYvWT2gudIjY01g2hFH7j3JlZ2rFEdspcLtdrtqHiTAZquZYKfsU+40mSwkKTe6nJw7xdZ2lQfvezu18hq63kLTxIZaxA+D7F0FkIYhvi+q34EL1mA+NxBt9HQfU0oXoIBGz7JJyayt1+Ptb3wDeS3mX3z8P2CEGqGl8cPvej9JsTxOGAoofvLmBi1dpgC6EjkIwUJEFXIt6ZpJrdzAsC0Mke32e2pGOOhvBw5i4oRlxBJD1ebq1jKxZdJ2+3T7PXUchfwIfTfAdT0y2Qz1epVkMqFUw4NZ42CeJRbXotxwgFPzi4xPTPJAbprffPYPqYQ9eu2O4nDLTEMFLB1Eot2dmaUch3ZbFN26ssmW6zqVyqjtyxxRKYHjJPceO80LV57jzW96EyurK3hSW89jbKTE6tIyxSmLnLWIky5xYvYwcyPHSedHCQhw118g8HbQVXZwyOOXbzJ38jFSYRYj6isnw8j3mJ2ZZWNvD18B9QOChswPilmHQqEwsJ6OIj708//w6/sAH259WIFhBYYV+CatwBAA/iY98cPD/toq8BUAWC2SNKX6u5vHOtDK/ckAsIC7osqLZV0qgKSAX0oNPGAsCgAlit+U2LbctYCWhZ6K5xQAcWDDJBbQws7t9T1lESzMOgF3xb5Z9kmUvqWRLJVGR9lRiS2zgJnpbI7DR49QGi1RGC0yOT2FbdtYYg8jTY7k3Lodgn4b0zS4fu06zXJFrZQty1BMRtsaAL2FUoFnnviSyuG1TFspQUVVLFbPY1MzzB0/xepOhT/84nPUGx18yRPRDM7dM4cTd/BaXQWCa5awEKURSZLJFpienmbp6iVcBQAXOfnAg8wuCgBcY39t9UABLBbQEYZufgUAFoWzNH931cACYQ0WvAe5JKJ4FKsaK8Ho/CIThw5z+eXrfORX/zPlRov56QKFpIktTVHCUTnGI5OTjE3OU+4GaLaN32rS2t/E6XWIExZWKqustJPJFGYiQbvTVcpNUZoK2zebyZEWtbZlYCVTOMm0el8wMFH5SpMuZ7Za3mXj6lVyI9NMHT6EHIhSl2uDxb5YBsvnuvUy5dUbdJo11Qgo9moQ4ro2thtxPBtzq9zl4k5Xga7HFguMJU1C32djv0vPC/GcFNX8KG05pr5HulBgfafB1uoumt9T+bbS2Mrm9ShS1t+2YXP2Pe+lUW9y6w8/rfJopc5KjW5qHBkfpzgxxvNr6xiJFp67RKiFtFshvUpI7BmKVZrKC/bn43UGTZqwRU1dw5V7SPKsTVG5R+TTNkZSo+9GRF2NZGBJrAxJx8ARMFPZMQfKFin0AhJWjKvZ1LwIvw+RHynwOW3ZBH3J6BWndgFePZKOAJERfVfskyT5N8JK6JiaMGQ9pejtdqXatmJTxJFPVpTmgUZD8oOk4fNDEk5CZdSEmoHmg20Jc1aYuxGRdjf7WyyZdQUgy3EaSQFFJbjZpJAuEHhtlc1jmjEEHe4pzLC+sY9pOOy4NvmxEq2+Rl0afTOh1N16Kq2GOKa7z7jdYjKbxfU0XDvBtm+iP/RmgqP30RarbA2VNWQJ+QCpgzw1hDGtkdQCHNH+xjJi0OgKmUA45cIsFoxbNasDIFgRKATYlet2wFzBFpa02JRp0vpGdHydWi9AE/tyqUsoym9fkRQUXSY+IBRI7lIozz6DSOwTDl4De+iY8Mce+NoexMNPDSswrMCwAsMKDCswrMCwAsMKDCvwGqhAYTSJ4Y/y3X/j5zC1HK0gyac++gEmR95ML7rChYVl1qtCntUolz0s6zRvffePcWflFi89/xFauze5L13gsTP3cOXaJRLFPF+47dOzC9iWje/vkNKPUKtd4Ud+7FN87HMfpnLr94hMiXKyFQl8aqzEraUdbEcjmcyqPjIMusoZSXqHfi8glbZp90LOHb7A5LH3E9kWx09eII77XH3p17l+50kKVgo32qXfaWJIj+XVlbJRVMA6Nu2Gz/T0LOubW5iGTz5XoFL1eds7/znt2ASjwO07n8DdvUQU3OTo/A+RLc1R7d6mXr1NuXyJhx/9q3zucx9jduI8hflZvGaDVmWF/b1ncNs6dtLFNvLkMyNMTScJ+vOUU3kWps6xd/FpXvet7+Ejv/rPSOouUXwLz9fJ5C06jRw/8Ld+mU9+8tcob31cOkYCX9qQiEQigddvYacdNTsRK+UocpWttFgqZx2LyfE85bbH+uYOCUP6L5uUgL/ixqQ5jIyP4lhnsZwMvU6A22/whjc9zLPPP8H46CI7ey8TSu7t6KOMTp/GKZQwHAfRn5payPbKJjvrv08hN42W1piZeYSNzWv43TXC/g6Nvd9Vs6XR0Tzddotqo0FpPE06PcKd2yuql2w3RYWdZDbX4/wRyJdyvHilxTu/fZSxkSl+62MXlWhAbLTbbpORacgXZ3j+6U0On84Rez1O3bPI7TtlTFPjTW84juF3Wb66S5Yuq70kxZSBF/b50rMVEmmdfiDuYjq9rkF5N+DI2XFGkvvcdzjNt7zt9fzaf/osXpwik01xa2mfoJPHdpqs3XERo6izJw9RXXZJU2BuMkNpeozHL3+eZM5Q9swyf+m0OySTSaIwR71psFVtkbYjqu0q4+kp5qYeoTRSZG9rWV13mm4pRy6Z90h/KrMFISorgFQBwLECOOWnOF2ZMgswYiKZa0Uxia7Le97xdnTPxVFiB5+f+dhvYkY6nhHxo+/+LpJ+jO6Y6JHG00ubNAUwViR4IYz7XL1+hZP3nkSTkGZx3yKm7/VotRtkUqrxV7be8n3i/iW2z+tiUd5r4kosVTdgZGpEzSj6fVExJ5TDndhI67qJ1/cVwCwZ2CqeSdTAgYulGdwzOc0b7nuA2+0qf+fb/hL/7Jd/nuvlLXaaNcR3WUDuuy+pjcwbxfFPaiU1E3GJANfqvhAlycDkUM0cU1Yay0hQa1XU3EDmbKJ6lpmfWNQ3ak3Ovu6NXDj3ZmYOHWV3qUkiAZaZQAv7eCtP4vk7ylVNBp+PX7nN4qk3YvkSTddTtuhCPJ+bnWNjd5e476nMchEWyFxVantXyCGA/j/+Nz/5GnjKD3dhWIFhBYYV+MarwBAA/sY7p8Mj+nOswF023yBzQ8OUBbYK6R2o2/5rBfDgy8XGZfbQPK12i8buPqHY9yoAeKAOFrldFGnKGkgAYFf5xwqopBGEYtIaKcWkqBMl/0OCh4NAsoQV5VWBdqWREtlcRmUKnz53H3YqQ350hJnZWYr5FHrs0WtV6LZr9Dp1NrfW2VhdwYzEelZXds62ZSjFZ35kghcvXaLVaCqlbiLhYFgJxYC1BOQdG+GFLz+l1K6yKDUSNtqBmnd8aobFU/eysl3m0194mkajQ9TuYOkm5++Zx6FDr9VRjEAFgloOtpNUeSPFYh63VaO6u0Mum+fE/Q8wd2SRTqPG/uoy/XYLr98jFHWnAoAHSsqBAlgAcEOdA7HRkZdknwgDVIBqscGV7xMAeHx+kaXbazz+hWcUkJ7J2iSTFtl0ATOZwhBgXIB23UZLpNBMjUJaLJ2bGN0O2el5xmfmSWayyhpK5fsIYKoW1QM144HJkAJRZUUt+yU/xb5HTrm8ZJG7v7/NxpUr5MdnmD16GE3A1bu5rHJRRaFS+jar++yt3KCrAOBwwDwNQrodA7MXcaqos1RxubbTUdfkofkCExmDfs+n3AjUNeKlUnTHZ9ntunhiBW6Y7K1UWLu1ReR3VWMQi7JW9lnoo7qBbTmcfPt76DWaLD/xSdKmroBLATcl8/fQ6BSFsUkurm/gaC38xhJGWmc/bBH3QzyxSZKN2bLPQNMhdG0sKyKTRFBkOnWfyLTImD5z42nKnbbaB80XfbNFx+rTCFzoGwQ9HU0smSIhREhOtiD/vgJnRbErHmiRGSnLJPk+sVkXZXEsoKep4XvSIArpAWUZbTsCUsr10SU0AnQroRTBCrIMTSw/hR2aRKZHL9TIiHpeGktdI+gPmjLTCdUp12MD3SngGQmV71NKJLD0BL2uS7vTpph0mCjmsdMJUpapMr9OLExy35FRrG5Eq9VhZHyc7VqblWqL7Wpbgc3TU6Os9/s8F8ds+DaemcVKjSiQW77Ti226ZoIgnSfI5lWzPbBajjC9gJQQPEKf0MygJ+3Bs0fuE2UlHhIoVe6BFFeuY3nmGIPMcmEDDDKBBxSXhCWZRrpixUtOj6DzdxtsdWEIKSUeOBIkLIOEoTNiGow6CZUDJPlEHT+k7oZsd3y88Kt5w8H3DjOA/xz/dzXc1LACwwoMKzCswLACwwoMKzCswNe5AqWxe/D6q2STRd73g/+KT/3u/06LUUbTi0T8Eu+87wTP3d7H73Vo+klls/vYG/4Rhek38/gXfhFz+2nS9SUKiYBiush2u03FnOXK8h0m5x6k3r7C1Mgi2zt30OxJSocepH3nE3jS48YxmYxDs15R63ZNM5VlrwBJYo8ra3aJn4oisXIWVyWH0eJxTp5+J3NHX0dxdpzYybB783Gee/EzjKRGabSvqVzT3coSQbBF0JM8UXFK0uh3Ihy7qP7cbDdIWEkcM0d+8vU8+pa/zp3VG+RSSdaWPkGrFjE9dxYv3uPK5d+m1xhkoy6euEA6kVOzheT4eSrbl7lx7VcUOblQWqDZLDI/N8bS0iXe8ob3cfHq0+yXa7zjXX8TOzvJ089+gl5zj17rIgktZnbmNGtr12l01zCT9/LwQ2/huaf/gyLctrrrql+TPk0UjHZKCN9iPa2jGQFRYJFxIJVw8L2AVhCSK4zQqFaIBEgLXVKpJHEoyuEEhuVw+tR3Mn/4LFev3cZJWqrflH50c+Nltvae4syJv8eZh95AtV1XsxMFDUYebqtL7IuTl4OTzQ361P4eXnebfu8Od67/O/qeK75tSpVZHMvR9Wrs7HQJ4wHILQ5TrXqLH/jLo8zkLJ57epvCFJw8fpi1tQ1e99b7+E8ffYZvfee7+PX/+1MQBywu5ihvR2zs9zh0KM/aSpXv/ktvYHNtk3Q6YHFyknalQSbe5YX1HguzBdbXQjarLk7aYa/WotMNqOwlwW+zcBJef0+RH/6+7+GnP/wLeBSpNvskrBDTNmjVNHrNLNXmOs06ilw95uTQuprqg6ePL3Jt5xLpjERbiSI0Qbfrks9ncV2fQnGB5y+uUMxl2KnuM5rO8vB9P8SzL3+e6ZEitm6iicJdk25detgBEVvsn31/YKEciF3VARCsSMaRpojr84UCbzxzjna3jm2ZyuVOsnq1UOdnPvZbmLFOYEb8j9/+nWQiE822hFHNU3c2aRIpZy2ZHARhyJUbl/FDj9NHTxPqQriOSTtJekKqNxPs7m6RyTn09Zjazj6jmTyxrylC9/XV2wi8W+uUlaJeQFjTsPA8V9mLC+FC5hwy6pM5l4g2lL21EfPwfeeZwGTctqk4Jm89+zp+6pd/nrrnUu+0xQcPJ+HQ7nbUfE9mT0IkSaUtRYYQ10HJ25VZmtiKy5+V2lZlXwloLmT9mGPHjnLr1i0141LO2UICNx3uvecs++0mvpvkOz/4/YxmDuFJ3UONBB7R+lP47iZapIvjNE9cvsXxU2+k33JJWBHddo+J8QnGxsaV21kYeGoeene+2g98JTqROZnM9j704b/7dX6CDzc/rMCwAsMKfHNWYAgAf3Oe9+FRf40VEABYFpWyKJKFigCMkkf71QzgP64Alg1r5PIFjtz/AM1mlZ0b1wm8nsoBETto2Y7YuwgDUgBgAUzEZkVUd5oh25MM1UiBzbFukcsXFbgr4MvM9DSHTx1ndGSM6dlpJidHSSZM+l6XtVs32NtYplmRBqmq8oEcpUgVcNOhWq2xvrKiGhZR9QrgKQxMsR4emZjk8qVrdBtNtZAXdS8C8DpJpfIdHxvl4lPPqMW2ajJtW2UDi5p3ZHySwyfuYX2/yqe/+DS1ugDAbWwM7js1jx13Dyx5Q7U4Fhtkaaak8TJT0pTm2VxZIpvOsHDiHmYWFwjcLpX1FdxGHa8vVk4CAH/VAloUtQMAWIBWAYRFRXvXalusjLWBwtF0VAbw2MICGxu73Lq5qha80ghKgzY7tcDYzByZUgE7lVbW2aLaFoxK4LHltdt4zRpTh46RKZQUuCtglxI5itWOsCQPbIdksS3RqArtlQ5PWfdIEy6ayYi+D81ej5sXn+eFL36exYXDFFJJgqCHH4S02n00PabXrikL4SPHj6tGXjKQBQCWxXgQ+rRaGlYn4EzJZKXqcWO3o5Ti8/NFpvMW7UaPqitKzxA/4eDlxtlLJ9g4nIVsEvuZda598mm0XldZC2uWkA0MdM0ikFqaGRbf9j78xj71a18gG5vEkauO2U45lPJjpPITrO1usZCqk4p2aANX6lWVk6vyl40IP3CxY5OilSfX1xWjWDyPN9ptXClPz2TRdjhWSvHidpnIiOgZumq+hZkuNeiFg/cMadZjyfXVaXkulgw4NCFOuNi2TtsNFEs1tELG0hZmIE1UgkorxsfD1kTtGpNK2Mq6uNb2cZIG+cLAjqknWcH9GHyDOSOLm4owSw50+8yXUhyayWMnZL8sMnZBNZ61Zo8eCSo6NBNpdn2DupemkC8xP5LDTtgEySwNK89eX6PrR0SdPo7fYywjwGlMxwsIdLF7igj6AbEndtVSQxVbjKuZ9J0kfmmKODOqyAIq51qeJVIXlTM0sNGWrB8BZkUBLMpkQfQl89m0dUxh3gY+fij2UAPrrFAQcaUsHxAYlEJf6q/a2a/4GwyeS3JDiJJXXe3e4Ke62AfEB1EKaDKUUu+hAHO5lu++5Fknzy//oJlUJAldI/z+e7/GJ/HwY8MKDCswrMCwAsMKDCswrMCwAsMKvPoVmD5yQdmq3jNj0XAbaIffwvbSDeLaJe49DuePzvHc0hZ23GetnMStBCSdCXLHpqmWbYKlp7l3PMWk3+KRC6d4aaPGM3tJtjodOs1tSvkp/FAA5Dx9v8OJk6/nxvJnSYSDqBY/7JPPpOm6LpmkgJWxcnlqtdpoYVcpXiMtQdv1SBoj3Hv6u3jo3LspjI1jjpqUwxTsrXLz+osKEGv3l1mYXGCncpm1pReIvQZ+JARjn6Af4XsmxxfPc3X5KfwoYGbiNDozPPD6v0wmP8X+3kVWlz/DSP4o5b0WvV6L7b3PYuoW5+77Lp55/vMq6/d7/9o/4vkn/oBUKUVjd4Xd7Vscv/ct7O61wBRHskmyIwE3nn6WwnSerluG5jTHHzzLzmafxx45yYsvfozVlSsEnsexo4usLK/hhU0MI0McSk/tYkpPKypgS1f2uZal03cHPYyoehu7VUr5Av2gq6yt3dAmCpNMTB5mfeUq2bxBEPgYmo1mhIxOHGdu7v1MLtxDq+aRsGz2y0uUK9tMjBQxjTGypRm0dBJbl+ieQClBtVjASUH0pDESl64eXqcJxg7V9RfZ3fgNNQOQHrzT9/DCHmNTRa5d22P+aJrIR1n/mnqHB87A7LjGzMQ8btAinXbo9EwqzSrVKsSOw407sLNd5j3fepp0zuVTT9xmrKRSjEhYg8zXe06dxPQTRL0654/Z/NqnrjMynqLlxrxwuUOzFWI6KEVrvRLx0OtGOTFj8R1vfj0f+lcfQROwUnr0fkDSTJJ2EuyVq2xuQak4TbNdp1rtcnx0nvOHTvDQ2eN8+sXneGntZXTLI53K0G73lQXy7tYeU5MTSqW+vtUmlUqwtddhIm9xdP7beP7SU5w7cUJlyWq6gKEC7A8UwDJnkd5W8nKVwjUcKIHvvu5dnGI+W2LEcQjigDCMlJBAQH8hxIvK4l/+7n/EwiS0Yr7/2w4ygAUAjiQDeI2OrpMQ8DnWFMH92u3rxKbGifmTXF26TK/T4g0PPozb7eJkCtR6DVa377C+vcX46BjtWp352Xn0pMPK0i1Spo2r6zQ7HdU/uz1XEbCVDjcKcBxHiURkriWChm63h2E7ajYwmUgw7iS5FfdJdCK6MhNpNXGSCfrdPqViiUa7MVBGRxEJR1zrDPx+oGKyYkGWYxEvaEo4IPMEId/L8XU9F9MRskGolMRqpibOYkGoyBAiAPGikA++9+9y/+vfwcbKGiYy45JRQo94+wWs/raKhZJT8+SNZSYmj3N07gippIMv6Vu2HJOMDGTIIZOMQUqzgMDqXjMGEVzy+qe/8A9e/Yf8cA+GFRhWYFiBb8AKDAHgb8CTOjykP78KKIWkyrIUsE/UkTp9sZpR2MZBxuX/x9dlcwUW77tfgbE7y7dVczXIwxTcQ5SKwsQzFdAroK8AcKamk0qnFfhaGBvh8MnjTE5MMbdwmJmFeYpFaQQ61Mtb1Pa2aFT3aFV2iL0uyWKJi08+q5SvwpK0RN2bsBX7z3YSWKkkrUaHjeV1DEuyeAcgr1gZCxA8Oj7B9StX6TQaqlFSilgF8BoknDRjE5NcfOZZLOlhNAvdNtAkE9dOKCuZ0sgYXc3g2ctLVGtNwk4HK9I4c3IOaRPcblst6iRLVkApsUgeHR1jdHaa6ekp+m5fKZ2T6Tx9aZpiD3dvlU6tjO/2FcAlSmexqlbgrwKARf07EK+qReyBDbQgtALcS70NM0FxdpaRuTlqtRa9fkyuWMR2LFKZAsWRGZUBrKy6BQRTsm5ZkIqSOGT51nU69RqzR04qy2qFhsmCVdSTsa/yTHrdDs1Gjb1qlXatSrdaptNuEXo9drQMN67fYSLlkpk/w5VOSPnyc/j767xufop+fWdAAkjl8XEU6zYOOyTtBOceegTLcfDcngLrREWueCJG6wAAIABJREFUhQGtlkXc8DkzorHelLzfnmJ/Tz24yJjm0d6oUusG9CKDnm7hphy8yVGWTpbU9XFsuc3KFy+zu7NFz+2pXBulrDVsxe52I4fM+f+BVG+LbHeJs9PjrK+tURG2Zssjb2YpJCfx/TaFVJdmuM9e3KGpBfhaTLM7yNUtOA6WROeGJmEzJDZCdAeSCVsxxTOpBIdL8xjtGs12h3bYpyXAaiegXAspV7pkHYOpSZNUwmIsPUEmX6AXNKHn0mi06Wg+uaJGSlTcpoaVFCBUY76YJvCT1NoWE1lTqVMFBJbMLLF2qolyOJUkX0yStBzWlmtUaz4zY3mOHj5EkEnTtE0aocFeq8Plus+a5tCSBtR06GkmpPP4VpqesGkNWzGNFWqrSAGRahYHWn5d5SwrgFWXe30Am8biCiDPgSBA6/aVAnugvD14UKgrTVMNW3ygtL0boCtgq2x7ICwXEPdA1XzwU5PAo9hQzy51jwjQKx+TnwIf6/Ego1e9fxfclW3JN0aKAaG5IZHcR+q9A+RWuR7EA8KAQMnqWRap41AqdjkeyZMWQPrAuuogCWnQ5ilShOzCQNEe/dO3/vk9rIdbGlZgWIFhBYYVGFZgWIFhBYYVGFbg61yBZGGOZDpLMlzl6H0PUXVn2F76DNlMh6zlMT5uU+uEeD0JUYHdPaHKpsnmM3R6FseOfCv5vY9yPD2JkzepBCZPbKXY3FnC97tYloBcJsRt5U4k4JD0toHqhyVqBvxQnLUSCpxJpRx6QuyVjFKJglERNDFRIkXYczlx9J28410/SW4ypdbr3Z6Qh2MqlSa15g67G3cI9R6jeYuVlU/RbVQoV25jWRm6bp+UmaPeishlM5Qr64wWxliYeSNx+gyHjp1nY/UqfrDO1t5FSs4id9ZfYiJrsbW3zjvf/g8w8i3Wt1u86bHv4lO//4usXPuycktaXHgEJzdOX4/Yun2VC2/5AF/8/X8MxjHa4RUmnHnc1gqe4ZNInuTs/e/l8S/9ey6ce5R+b5XbN67QD/cxNZvFhTNUq2WCuIor/a0XknEytAMPRxpB6d01Wylzp/IZ+t2mWDlx+PTb+fyzL3H/sVNs7DYYG5+msr8G/U2CqIpmjpKwTBaOfgezh982IJ1HRVx/G9tKoolLVywWvAapTEoR77/qxqsouwNyuKHh9jt0W02MYJvKzrPsrX8CK3LpawHlugD3Bp7vqRnHyERCKZkzKY3zUy4PXphQambTKmImilxfXqbjB5gJE69T4cj0DI88+Eb+/W9+ki9frZNLu5w9VmC71kS3YHbU4dSRk9y6tU3ON6iEDv/ohyx+8hfLPHTW5sqtiK1al0uXuli2z5GFDI4TcGwhx/vf+gg//1v/hVvboWDozB5yaDU0/DBA0x2lqnasNFcublGaHME02ox5R9F7LSYmxnEmczy/8owSGSRMU1keB7FFvV5nbmKajfVdMmNCjuiwvd9gbqREt50ilZplYsQmIUlN0kCLq5oi/w9G2ALq9vuums8IGV7ZPx/8++i9R5l0BuCliYGoTEUEIMR8mSOJJfK/+e2P4pkyI9D5vne+m7QAlQmHKNJ5dnmTtihyxXVOrJjjmOt3bihy/rGZk1xfuayIFmeOnFMEhCcvvcTRE8e5c/s2vbBDNlkg1EPqnTo6BofmDrO6LNm6UjNTubrJbEe3DCI3IJtJ4cWSRS1zLEuRL0QUIn35wsgYZ44dw+33efziRXqeiy2W08o5bmAVfaBOUQCu5CTLfvuS662ydgeEb9sWy+0Q46AOg1Z9QCBX5HN5vuiWetaEQR/dsLGTDpaRY3Z+kZP3fZBHHjrH9atXSZgyV+qh+RpG/Tm03p5g11hGzNJ+i8n5M2QSKQzdVtbTogwWVzBx4jNteW/gPieE/rZfU+CxPMOCGH7uN/7Pr/MTfLj5YQWGFRhW4JuzAkMA+JvzvA+P+muswFcBYFkg6YpBqrJG/rsAcJ7Fs/ezuXqH5u6WWmyJw67ccLKoF+BEgL+pyckB0OokKYyNcf6hh1g4epjpmRmymSS95i7lvQ3uXH+JjVvX8HodbF1TqsdBnq9YNdtkxsZ44YtPK4WuZQgAbA3+3rIUA1CUm2I3u7G8gWHJIkxA4IEK2ErYjIxPcO3KNdrNBhiWAk4FILYTFqZt4iRT2DFUqxXa9Q662ODalmJSCnCbsG2S+RH6ZgojkST0PeIwpFDIUkg7VLfXiX2PTLGk7IN7rk+316W2VyaTKyj73dLoOLML85RGR0jEfVYvPUV1ax3PdYn/mAJ4YAEtILCumJOqDxCgauDLOzi7CjB2KM3OUpqbpVJrKSuswkgByzFJpYsUx+ZJJDMDgEvAK1kkC7gm9rnEXH7xaeqbK4xOzaomo9NuUqtVefapl9DiLpHXRo98nFSObmQPspe6VfEhxkkX8EYWuHN7g7mxNMXj93PLjdm5+jJhbYv7p0foNbYxNZN0tkCuNEGr3VGL7rHRMU6dPo2hx7i9tmJGyuJcbL9qEvXS9rmnGLPTDtiq+2Q0gwfOL9Lz6tR2amzWPbrY9AQALJZwJnLsTdv4us5ZNwUdl7jTpBf0aYgsM2gTejH9vs5aYgQ/V6C38iIj4TLJoImrWLYWluTfmrFa7EtWkCkAtR7S7vfUxW1pOrYuluGTJJKjrKxvM15KcvboIVJOnr3VDcaTSY4emmEsaZNJmqTztrKrbve6mCr/JmBPiAi+gKcRpZEkE+NFUsUSoZklQMeVjGT5Qtui68e0PY1mECMmWo1ApxNZSCJ2L+4T+hqtfjQAxKVvNS36kU6z20F0+aGwgUODnqcMlFX2tbp+pRmSQYGouLEItQSBFiqWvS4PhlSKwLQHdt8C8Aquqa5D+fOgD1N25MpK+W628+C/B4zX8KBhk75VIxIyyCBB9wBEDgdW8APa+ICUINpaAVHV1SmfFKqt2DobaNIxiVOB5PXK4MCImEwlqbU6hFqsjrnlhiihsyK02GoYovZDKdZlPyKsKFBDoaA/AIkDVYcBoeIr5JWvgMIami81GWQuDazPB8c/KMBX+tHBfxwURsBfpVj+P974NT6Jhx/7ZqnAhz/8YRYWFnjPe97zNR3yCy+8wJe+9CV+/Md//Gv6/PBDwwr8Ra3AK703/qIe5592v13X5Wd/9mf54Ac/yOLi4p92M1+331teXua3fuu3+Nt/+28PVD5/gV6v9dq+mqUc1ubVrP6r993pbJ7xiTz5bIfdWgc30MhpSbR8yFvPTPDSSpmEYxJ6IX3PY3NdgFyDhUPz1N193vqGv8/yp3+auWSOXCnJRkPjy7s5nIxLY78qHQwJM6FUuFo0IHaLPaoAQLLmFvevAQBsq+eJuIv1ej1Fyg79PqYQTokRQ6/9RpfIz3Df8dcx5owpu1gBwiwhfGdGMJMJcoUsrp2kUq9z5crHyDomlfIlul2bhLgn+aIsHCGXybK5c0P1PfnkDPc+8NfJjd9LPyqzvHSTWu0ZxhKHqfeqHJo5j5E2ifQc/V6NkdxRrEwdLczTrl8Wmy6gxNj0PE5CJ1ec4dr1j+NvLbH42A/yH//1j3Hm7AWur71Ec2uFbH4cJz1Du2vygb/yN/mlX/xxDFdnbm4G3Wixun6VuYkHqTV3scyQbreCaQnQJmromEDZ2pqUnIh0Jke1XldE2VQ+zeziD1Ou1EikmmSSUxw5dornX3ieduUizd4qI6ki+ZEHOHruAyQcHdscIaDK8uo+RxcOE4US52ShWeLYNaDrCrl8gFNqChjTYgEWG2yuf5H11d/FbyyTsLbJp2dZ3qzQ9wNsx6ffTZLMeINzG8e881sWODJRoS+YvpUnTqWwM2kuXrtJrdUjnx9RsWDrqyt0qg3mCmnecOoQlzZ73FheYWFhhK29KlOTs/R7XfJFh4KW5RO/t8Mn/t00b/3uDb7/r9msVwssr9Xw3DbjUyMszmY4cyQkbVo889JVVusOu3suR47OsVfZIgoSiqxtOw61ckwhl1SOea1Kj8gKqa+kmSuledND53BtnxuV6+zu74HkL6fzeGGkspG31u+o2VS9G1LMjnDp5jp5dc2N8C1v+nYqO8vKIluaykF4kYCyoiaNFUjqK+vnAZl90HtLjwuP3nOUMZll2RZCWxYBh8zFBABWfa2GAoBDIZCj8T3v/HaSIeiWowDLp26tqVmDfJelxXhRrMj+zVaNudnD3Fm+RdK0eP35h9nd2+HJa8+iZVARUMqVzA/xRKHse3heiJNIK0BWN5XxMnEgALaGYyXJigDE1CnX95XSWKyaxXJafgp5v5RMU8plaTQbaKk0e/t7av4mWxIgWYG6Kq9rcPwCAstzQWyxBdQdAOY6lmGRzWaVDbTX9+j2u6o3l/5+IKYQJfUgkk6U6eLcJ/WzjVm+7298iEyyyPhUgi8//jTZvI7ZjBnLg7u3SeBVMIScooUKAJ5euJd0Iqvi1TqeSydos755h2qzSifsUas2mR0/xGMX3kTQC4h8l+3tNQw75jc/+Suv3sN9+M2vyQq80h5oOB94TZ7G4U69BiowBIBfAydhuAuv3QpYtqYYhfJSljOGji9+J7KQl8WjUgH/UavTAQgpOS5zx46zu7tJp1ZVYKXjJFXzceTIYVKpNH4Ucv+FB5mZn2F8apzxiQkIWuxt3GF/4w71vS30wFcA8fb2Fu16A9MwsE2xdU1gyIJW2TWbZEcneeGJp5TlsC1WR0r9a2HZg8YtkXJotrusL68rwFSYf8oa2hKQ1ySdK1BvtNjd3VUAt2EkMATcVUpiAXkTpBM2qYzD9ecvYtlJpU6V9w1hB2aSFCdnMNN5EskU6XSKZFLyUC2q29ts3Lkh9EOc0RFmDx9FcoOnpyYpjo2ScFIKAL5rpyydU3VziWtPfoby5hq+6woqqxam0rB+NQNYV2xQlQEsWS4ClimF5cBmW86KAMD56SlKc3OUq03aLY9cMUciYZHKFiiMTCkb7MDrsr+/h6cbXLq9xu2XLrOyvoEWtJjLxHQqZVWnTCaDbqZ48dIqpZzYAQ/yUdP5EqQKuP0uneouUeCTTWUpzczz4tVlnFSKqeOnyc0t0t3bYOPGVWZlPzIJdc7S2Rz5fAlNwHsB5U2LdNLGCDr02o2vKIBlQV+vBehVl5MZnWoP9sQeiBArF3BqdpxeJ+Dixh51X8OXeuUKTMyNkZoZpevrGKu7NFoV0pkE1W6P5e19tKBNSu/jJEoEuIRhBy30KKVcStkMtW6fvZZNvSJDB4e50VFct8zC+CSJzCR1ty/u0oqcEPTkms2i5UoQhMzMljh0aAwrnafSdLHlGDM6W7stbuzuUgkClYOT9GPyhkUhmSAvebS6xWZosytA5OgoqZlDlEOdpWqLihvQ6QuT2yIUEFYarVjygE3Fso6MQIGqWiCW0tLkibW1peTiMgRQWOTdG1uaSEUc0IhFja+yhTT0WFdW4KKWVQrbA8dj1XzKM0Hhm/K7A92sALHCyJfrU8gCYvMuA5ikZChHEb6obTXJMRZrJkFTdaWKF3avesTEAvjqB0QRjbwJM3mDnFg8xRZbvVBZVQtAbVsa+aRJPmGQkAZYKX8lDlmaVHggB/eXcqRNMYKHjh/TCSIa/ZCVlselSpeaH+FrOr5kH0mdgghbj9H7HrvNHm4git4IPTh4xsnxHgDBysL54CVAriJPKCXwgaX0AdlFHdaBTfrALVpqexcc1gj/3rlX7eH/ShuJV21H/xtfLICCAB7/5J/8EwqFwmtxF1/xPr3S8/JqNXjyvR/96Ef50Ic+9BcOzHnFJ2X4C6+JCvzRe+NPc++/kmv2lWxfALCf+qmf4n3vex/nz59/1Wr1x4G4V3K8f9JOyzZ+5Ed+5L/663e84x2v+N4fAsCv2qXxdf3iIQD8dS3va3bjEo00WtLRUhr1iovvNkmnp7ESFU4dnePGRpmpyRx+P5RWiPX1ssAvyikn8PvkCjnm2zpvf+w0L168zpHzD/P51QT11g5rEj/U3iGXzhGrzNoB4CV9RzZfZG93R4Es0q8XRnKUiiOUKxXVXwh4I9a9Xr+jLIgztk3Vjeh7ASld55GTDyqQZnt9WxFlbq7fYPHwYWrVCtVOQ/W5NX+bTj+BrrXIZiYpV3YJ/S5uT4jwWVqdfeUENDM2zdTCB5k69Eb2artERpJ27SLFxCSZsRJTYycwMmn6XgvddlhZ/RLpKEmvXmFp+6Ocmv4J5o5O8vTFy5w9cy/XttZ55hP/mLGxR5g9PEEqneGpz/5b+kGNhJ5jbn6OW0uX0LQSb3/vj/KF3/sssXabOBRCTXPguWS0IbLRYyHyGuh2AbfbxE6l8H0PLQp48N5DvHhzDT/UcQyDxfkzHDn3MKH+CN1emdt3bjJSmmdsegZby+IHuzz++b/PwuxjNOsWu9Wb3HPqzczPnSDQfPa2Wxw/+QiRnlf9pxBxhRAdC+gstsTSU8reRT5Bbx26ZW7f+Bz9+ks46Sq1mk9sx7idiEIprSycbeHoGhpzxRLnT1U4fmKWhicxSCZVt4MXeHj9GC/Q2NqqMTZRUFbVk6MjNPbaONkIY7/G//I33s1P/uuPYxZtXNdmJJuj4MATT+wxWpzmV/95nvf+4DUOLQT0rHkit8uZs/PcXHuBY6MlTk0fIln0eHl9k/WdLsm0Sbsb0hM77dig0QxodySaqaDUvCOlLJW6kHw7fNv572Lz5iV1zWqZmJvlmzTaHdxWxOzUIfzQxTILdLse45NTXL9zjWJujJurW2Qsg0z6MAtzx2iWdyHuI/imEMWVsjXwlYJU+mjPkwitA/XvQRyS9JtvPH2SEWMwxxL8WJS3KvdWSMjS92sa//ZjHxVmO2YY84FvfRtJATBtRygSfPnGGj35s2ngR4PIJRkJ6GGflONw78mz5J28uqa6WsyHf/1n2Xf3B05yoa7OkQDP2VRGKWnrjQaxFlAaKdDttBR5e2HmOMs3l5ian2Svsov8/0Qc0wzTJvB9EokkSSdB6Hl0u6LwHwgcJI6t0xPF+N1ZQkw6nVbXm4gj5CVAd+gHatYn176oivO5PPVGXf2+EhccTB3k+WLbhnJG29mqYllJ1cn/8A/9T3z+S8/z7g/8KO7eHi9+/nfY9e+wV95mrDRDxk5Tbu/zwNlzzOgiqBAxQMRqtcvk3AkcM0XH7bKxu8zSylVanaqKlnM08KKIjh/RCSPe/sb3YGsxO9sb+EGfzz756Vft2f9K+9BXbUeH84H/ZumH84HX4pU53KfXQgWGAPBr4SwM9+E1WwGxYLpr4zMAgAeMuLsK4IENtJL4HbwnCl+xcs5QGB1Vi3/5q8XFIxQnJpT1yblzZ5mfn6Uwmidp65TXb7O7dpvy5grNmrDnAgUqikLXNhMYyRS7u1u0qjWluJVFmwCzAgwLGCwsw/TEBM8+8WW1EBTwUJjClgJ4LQUAJ9Mpuj2X5TurCqwaKIUlE0eAYgMrkcRMJJVd9MrqMp12D10pgQdKX1EAp1MpEpkkG7dXGZ2YZWxqmlyhoNi1nufRaffZLlfxo4ixsVGmp8aZmJtVKuDtzXUFrM0tLDIxM6uAO0VGvAsOiZ5RIUO6AuZqm3e49uXPUd5cx+v1lJ2VUvwe2D8PFMADAFiKLzUZrOUF7IsGLEhdftoUpmcozc9zY2mVJ/7wGfodl5GiQy5tq2P0+3KsUK03OHLfQ/zBUxfZW9ulrxnMjWc5lovo7O+hCxM3kyWdGyHULDbWlnFMAaAN0oU8pekpkk4K3+0py17DSpFMi3WWTzKVZnxymlQmT6+9R0OUz+k8c6dOki3kFYAwyJpGKS7leNuVHfaWr9FrNQY5wso2N6DW8mlX2qTCDi1PI9Q8FsbGmZpZJIx2MJ0En3vuZbbrbTzdwzFNJosF3nrhMY4cOsb+xiafffFpnl+5gR5bil0q0wkjjJibnWV+fBQ/rNGoddiv7ZHPZSnlMhyfP8vNlQpVt8H5e04yXRonZVvMz88ra6lsKYedKeFpCTpxTNlrc8dz2Y8dmkaOtW6blUadvpEg0rNEWgpdc3HMNGXPxWt3hTZLol7hVOBxtFDgTqPP9f0anewIwdQRXDOhhhvKHyi4mx9zoDoVIBepuwDAch2IfbJcFELFFmBYmObyGoClA8mr9OWDoYr2FVD3INlWAZUHVs76oJFXNl5yxSmp74A9fNfq+e42B9SDgT5X4FcBYdO2hm1E6r6OI7lWBVyOFCvXi8R2OyRQ29LlsPDjAEtywCWXqi/WTAMLZlFKK6KE2JtrEbYWqeweBUEf5OqqnCAHtjo9/LupvcqO+mCfBb/WDULVLQ+OVR2IZFpLUxwGah/MUPY1VPWW/VXHIxnBStI8sLG/q/JVv6sAYiUTPqC8H+Rhqy+Q9+7GDQsTfvCH8PuOvmrP/m+EBu9VK97X8Ytf6Xl5tRq8P16CvwjgjtT20UcffVVBuq/jpfP/2vSf5Xy8Vuv0Su+N/79q/Vr5nv8eEPenuSb+JBD54x//uCKACAHnayXf/Gm+/y9Kbf8s+ym1lNfX6vpw97teK/X87113f5ba/Fl+97X6HPuzHNNr6Xenp3MszCTYdkN6lYDx4ghuJsGYe4Nubh63sUMpn2N9va6ci/K5Ivs7ZQXAiJWsWBE/kE0yNz5OUQ9pGG3+yzXp9RK0JV6ouko+k8NMGrSbbdVrCmF0ZHScRqNJvy0zAR07ZanepNsVgMxQKkND3IZ1CaAJccTeNpllY79GbCRIyzJdrJADjW67J0GvGJpP1tIVCFks5Ymp43UtYjMgNizK1TKxlyCO+oyOLtLrt6nUGqrL+avf89MY9mk6PZ0ok6NX22S0OEWQMMg6PQLdYX9zg61bX8TgFocPnSA3OsF//tWfJQxbnHvo9cT6cU498r3Eps7H/uXf4Tv+1s/wh7//L2hsJRmZiLl0+fd44PxjtKp9Vja+iEOJmnuTe068Dds8yvL6H9Ju7FMq2XQbLbL5HM3qliJ7u4g9saeOIw58MnqMbYWU++KAZJG1TaK4x72nP8DI0QskUyfQrTzZRECj7lPvLNOsrXHlS7+BZq0TepqKqpqdvEC2mOPSlc/zHe/9UZ58vsJb3vG92EL277t0Wk0F/mdzEwpQHEQCBXRrd1i9/gmS9jpOWKbWusXeXoCRgInRErtbHvNHdVpVi25c4cTMIt/21nVuLE9gl9K4gUu769Fo9ag2u7i+KD/FOlfnvW+7n1yixZPP3ObMybM8d/FlFiZSnCklqXUNlrsdvESaq5e3yZCguRHz0V+e5Mc/VCXw27jWId56YYqLt59h5tAC42GV8akiYTaNnzC5/uwy5Z6L6/cRwzhPCW9tgshQWbW5dArLKNFxG9i6z0R8hB/9/r/Kz/3SRyjN51iqraq+emetgUmKqbkS3a7L/MwFwjjBcy//AYadIVMYxavvUymLgj3DwvQ0timgrVzTB33wgeOxzEcE3JQmVBTyAgrfjS567N7jFMW9TymADfq+pwBg9TkhfWsa/+7jH2fhyCJLN27yQ+//AJbKD7PRI1EAb+DK52IwxX697/Lw2dOY/Q4v71Q5f+ZRLHG+s2Fja5Of/41/RWB59Hp9gihW74/mR6nsCigM6WyWIPaV/XVaSBpdn7c8+i5SCZM/eOIPwIyU5bcf9dU8SPZV7vkH77uPa1eu0Gy1xV/5K2QQFaWk1L6iOpd8Y5kHREr8MaiFRD1BJp2m0+2pv3c9b6AAdl0laJGouH7f43Wve4SNzSUwmmytNzH0NP8Pe+8BJcl1n/f+qqq7q/N0T09OuzubA7DAAgQIIpAySFCQRD6R1FFwEOVnkTJt0XQ81rPfkyg++5l+tnWeaMlBsiSLtAJlKgcShGiBATntYhe7i42T80znWF1V7/xvdc02hj1hEQiJnD5c7qK7wq3/DXXv/f7f973tvoe48/hfw87nWFy+wKOPf4VhG2rdKVZKOW4/doqF7CtEA3t5x/5RbKeuCDJCSpgtNujt36vuP7VwndmVCXLFHMlkiu70II16VRE36tUiq8tzlLUa6VgKq2Zz/33v4rOf/9xbNtzvzrXfstBveeObrZfd/YGd1+N30nzx9awdvl3itAsA77xv7B75HRiBQEAmft7kT5PFlLD7BHgSwMQTfVVREVZtUOSUzKDybz107AR9o2OEE0mV6Xb44Dj9A/1Eu0JodoXS0iLF5WmqlQIvPPENIuIOIkzBYFDJ4IisizBwBdwNCAC8MEthbY2AIbLLwgA21IRW/lv+7uob5mtf/xqmXEcAXQGPFQAsDGCTSDSsQNLVtSxruYKS2VUZquI9HAqp+wlrWOSXr8/OUslXiITjaHKNWJhMppdM/4Biy+YLRcqFAsuLSwp07evrZ2x8P0N79jE4Oko8kbwhQ6O5lOtFzr/4IrrtMjA+zsDAsJK11XypZmFuCnAkYLkCohxWZq7xypNfYVVJQFeVTI4CgAMy8fV8TQzdk+WRa/kAsEzohV0pcjkKAA6G6BocpmfPPs5dvMQXfuePWZpbZbDbJBnVCJthBWzHkglsI8Dw+HG+8uxZsrJQNoP0JcOMmjZlkdwJRZRH8cDICF09fWTzeU9m2wwTiceJhqUWPfZxuCulYplO9xEOmximeA4J8xPWlueYvHCe9MAgo+OHlU6USFw37YZiiUrGp9tsUCvkWJm+SrWYUxN55WnjNClYdaZnZsjm12TqrKSEalWDlfkYvb0VtLBDMVun4YRxgy69iRgR3SZmxEmH0ySTcZYai8yV14hFerEKGs1ijZOHhvlr730XyVicpewS0xOXWVpbJplKc8+d9zDQP0wimfSA1RZzNRCK0DCCzFk1rltNLtV1JmoOs01YdeSPZD9DqO5iNJocTyXpjSdZyBYpFqoUqxVKoSiLsvLVAtiuS0Bz6Q4FiQVlUQ6WyBA3RcJYmKxNmpb45gp6KFZAaidDkEnphGgiB256jF4FwXpZBipbVljA8m8/UUDFvZX9390PAAAgAElEQVS3se5xqwBhqUUl1u6d2kpUUKCn+A6tM17l+nKMd12P2uqNB+qj3q5yE2+V6l3T8yaSj0gvK3lnIQbfEIb2pKdbbrwty+nWed5xCmj1tAfWH0/dtQVQq+drwb0KpG0Drr0u15KZbhFxPZnmNq1mVdbWUVK2FtCrZJvbLYpbmTHrcZbYCPjbAoAVq9or7I0kGWFBt5Sg5bmdv7ELAH8HvlZ3F3hvUaV/uyxcdhK+b8cF3s1ufuwkTt9Ox2wHxL2WNrEVi/hm6+O13P8vS/1sF9vXU85dAPj1RG/zc7+Txvs3J4JbX/WWIxnuvOMoly7k6OqOcGF6AcMtMTwWplaOULXnGBrqY3oyR261oZJphf0oa51UNE2tXOZ4LImm1zk42ke2aXN2FfJVXa23njv9dcXU1ENpilkBew0+9rGP88v/9X8QiZuUc1dJR+OUXEftJcRjUWxdLKVCuLUKYZE+djUq1RLpVIqVbB5Lrbc9OdmQHSRsRHHsKiYa8UQMR7Ox9DrLpWVl7WTZVZVIvZavEDJjBAN1bCKkIj1cnZ0maEQZGLybBx78h3QPjnv+pQ3xL5V9E5uaXebJJ3+L3pjLxeceI2IWWVldxgymGB//bmamH2G0507mchcIZW6nVlng+PGHsYIBzj/zJG+761a+9o3/Tim3wtFT/xe52b/g6vRj7B3cz8raJHYjzF0PvJ8Xn36Wg/uPMjPzB2qdHAgkCbgGPXG4uFYmYNs0iKLVy3z44bfx2Ude8OSadQczKFZSDqOjd3HwxA9SrJvEEj10Z+I89fX/QmXlLKOD45imzrmzZ+gZPExA6yUZ70UzhLGb4eLlF5iYOIvGApFYL9H4CN19J0n1HCAeO0h3fw+uodOsGzjOy+QmszSrv4pTXyOXW6FWhO6eAH3dGZYXa5QredI9UK6YHDkS4/bjEaZLQVKJGMN7h/jiY49RrNg0a0G1BxCLhRjrH6IrWcWxXPp6UiwvzpLpHqGQXSCKwVh3iO/5ng/xsX/9C9RrVdYmwIqG+JV/kuDnPpsnZ0e4ZfQWLi2scHC8i6A9x9/6kXfwx3/6CnljmVI5xEq+SLlmKZ9WDZNiQSOfa7K2EqK7r0hXbJS1RZumsYTtJuizerj72BgDmT6enr7AZHYJxzYJ6CGuX5mmLzNIrWbRM7CPgaHjvHD6S5TreY4evY+FuYvMX88SS4Y5tOeAgs+V5ZEkQSvygEgVC+PdUUnySvZY2NZeNrZKUn73yeMkxV7JCBOgSbXZwDTDWDXPC1gPhfjV3/89HKFb2w4/+vD7CNkajrQJ3eT05SmKToAjBw7RFU3T191DefZZ0Jo8fm2NU3fei15x+MYzj3PgxEH+xx99lqpbVfLKtUZNxMkIGuLTG8SxLVVu5T8cNKhVa8rjOx7twrHrnpSzqxy8FaAtan4B3VCxjpoRpfQlCmYNOV9tbwj5wVDy1xKLZlNTvuHiRaUHRZHLUDZzi/OrGIaj9u/27zvKzNxVytWyYhrL3pLYoX3X/Q/z1FN/SiOYxamFGB0Yp5SvcuTIEc6ceYne3n7yhRzxRA8zM1foHRD5bherUiKZ7mff2F4ahSxLy3PcfvgUyaDOXM6md3AP9VqZF88+z+ETxyhls+SKKzSbdWynRq5YVHZwwhAv1sqMjezjjjvv48rkLI/+yW+9FcO6uufNzu3esoJ+h934ZutlFwDeeQP5Tpovvp612LdLnHYB4J33jd0jvwMj4NlpSJao4DyeDLFMNj1sSSSJRRomoIDE3oF+Uj0ZovEEh44dZ/+xQ/T1dROSazQqrC1Okp+fIrcwhYYwMyNE0ilefPE0IQFjBQAOBBQILIBsQKRyBYCNxlmYmye/uqYYwPKdLK6E5auA26AAwEM8/dyzIBnA4u8rkjfi2SEMX2EAmyEFRMsCr9iwuHR9kkquTFAXaRyTeCJBLB4nlU6TrdQUQzeR7gUzgqk7zM3NU62Jw6rB4MgIBw4eYmhkhJ7+ASUDLaCPyBML5uNLz6gJOC7FaoGLp19Es20Gxw/QPzCigDfBzcTj1W3YWLW68ikJCo6nwcrsda698BS5pUXlAewIQ1VAX4mP4YHAHgNYJumeDLRS8RUWZIsJLACwyFwnB4fp37uPVy5f5bd/50+Zm15kqDtMIiwxDxMVADjdRe/IMI4WYTZXIRqLke7uxi5m0fMrGMkUiUwfZiKJGTYJBSMqrn0DA3RnMspnWVxZJRNTHsBwhI1qqwm9KwioNAFHo1GvMTvxClfOnGFsfB99fYNq4l+v1cnmyth2nZLIaDWb9PQPYjcq1CsV5e0iwLbtNJnOLzO7ME29lMMwdeq2Q0SP0VzV6Y73QNil2awSiCYJhUyO7BtgcvI6iViKWw4eJBKP4Yh3rmthiueMFka3HfbsGSLZm8EVWSBsGsU8xVoFM9NDVQtQaTSo15uUy3UMLYhh20o+eC2c4nTd4XLdJt8AxxJ5JDBsDawmcUOjLxYhFg9zIBVjVNjxkQg2Aa4Uq/zxzApXKk0FwNvCtBUZZj3gAY/i5yOS642m+reCJeV7hWMK0OttZqhe2gJjlWSzagc3WKcKOvWlnlvHK1BWYbfSdjyAWNjjShZKJXgoPSmP7C/QviH388qgyfeqrpXmc0tKygNh/Y+6hL8SVT95jOHWBZXks7qHh976psHrfrzqex+hVp2pRaEVaWtpWb70fJsE/Q3TXc9PWGUcyGkKvPXKrOBf8fxtfbxy3iipesbWdy3zqlY5Ws8m1/CrYJ3r7JtdeVda9zL2H6B1jngir1OBxff4R8bfsrfKThYScsyv//qrfYh++qd/ep2pJIuLL3/5y5RKJb70pS+pZ/mlX/olxbDceO7g4CCf+cxnlOSev5kux3/hC19Yj4HIij788MN84hOfWP/uxIkTm7LMNsq0yj3ls7HMfpnkN9ls/9SnPvWquPv3kC9/5md+RnlUtntotoMgcoyw3l5v2TuVRWLU3d3Nhz70ofUYdyrvhz/84XXP340LPInJP/gH/4D5+fmOMfRjv3fvXv79v//36phOcq4iZSdxOHfu3Kti5dd/e0x++Zd/ecuYt19guzbVqQ6lfuSZpG7852pvT3L9Ts/tx6nTb1tJ2HYq41bXam+jm7XtjeXtdI/2MnWq9/Z2vFn9yDHiCb1ZH3itcZJ+Pjk5+Sqv6Y3Sx1uNB+1tYLs2upO+8Vr6/kYwc6s6kHbWLi+/VbyPHTv2Kglo/z4zMzOv6j/t/VaesdMYKf1fxr/NpKR3Mq76HsCvtY+219VWAPDG37ar142bDp1i2qmf9Pb28hu/8Ruq77eP1RvHp836tJRT3j0b2cryvYwp8ls6nf6m8a7TO8uPrfTPnfQHYUlv1g46Pf9Wz9denk5t1x8fturjm42V7e/u9vrfyXi2ERzfrh1sVoatnm8n46f/brqZ8b5THWxsR9u9gzvdb7N4vmUTvjfhxnecGmO1mMWyYpgRkUvWaNaWSHVrLC1V6B8J0dsTp1aBxckK3/2e9/EXX/8a4XgXa7msUvV6aPwEA/1p8rkidiTIY5enMOMJ9o/fydmXzmNVpkGSkPOOAoM0y1UqTQcP9HPp7Mvce+oOJpaz5N0qF2Yuk06kaVqeHY0oVBXKFXRHvEeDWJZDrelQtw1CmkF/sherLD7DQWKBEN3xBMvZZaxAg6ZhoYU0mnYdy7IpVWvoARNNq9Bo6gTsMGvVGpmeo/T13srxkz9A/77DSnVJ2MUKkLMt7GqDx7/x77h+8QuEXbHH6qK37zDzi3ViiQB7+28jGM4yOTtDMqaRXRMVqyiXJ68qhSk3aJEw76Uvc4RbHvoYv/Tz93PvHR8iv3qV+dXTRBgk0x/j2pUKD3zXBwiY/Tz1jf9Ad2KVSj5MIlFjYs1AhG71apGIhrKnWq7CyMh+ZmYmiUYEKK8qxTVX76Jul4gHoFGqY4cEYPPYouFgHF2S2q26Su49euzt1OsxKpbs5wySNDM41iIvX/09ta9y6OD76O99N8jeS/cArii26cvESuM8f/rvk8iEcPMvYrtLWLUAkUiQoG4QiQSoVstoBAiHNFIZk+On+qm6GuWSpay/nj17niaiBCcCww2mr9s8+K4x9o/v5StffIn3PnQbr7xygcsXF3n3u46pvYR0f5zP/+cL/Nd/fRsf+8/PM5IY5eLVaX72b6f5yvNZ5mb6mC1ALD5Kt17k33x6HyuLJX7y489z+8Ni69WtEhhKVQvLLpHP1qhVI6ws1uiKHSIcn8eu95HP1pX/75HeMLF8hFQmQiBkMydS1YWqYpcODOxlamqBhmUTj6cImEH1Ha7JK688jRYscvzgAywsXGI1W2B8eFSx2teJAy15Y9n/shriAWypHu7ZKt1IPH7w5DEShqzrTQUAyz6GKLXZ4gEse3t6gM9+6Q8oOw5BV+PDAgC7QZoB2UNLoUe7iXT1oTsSZdmLAGvxNJpr8zsvPks0nuHdt7+HkJHg8uwkv/fYr1GwsuiuSaVeQhfwWZLbLdS+jijmyR6GI0p1st/haOwb28fKyhLlSpmmqI6Jkl9QpOJFJUws51zlsVxreCCxnC92cOJ9LCQEsSdr1OtqPyEeT1AqlUlEuymWVlX7kPX4XXe+k+effw4j2KBQKqv9pMG+IbLZPANDA1jNPI16ASekE5BY6VGaDZtGo6I8gK2Gy9DQsFrr5nMrRKLiPayrMojtW39vhrXlWdKJXlLhFHu7+yk2bXr69xHQwwhZQDdcFqYuUW2U+JG//kFlJ/bi2TM8+rVHOXvpAkbAJagSWKLULZvF+YU3YdTe2SV39wduxGl3f+Cb7V529wdevS+2uz/wxu0P7GyEev1H7QLArz+Gu1f4No5AICiAk88Adj1pGUU41BXo19vfTzgaVxK/+48cZu+RQ4yODNOdjmNXcyxPXSI7c4XCyhyu3SCkG+hGAFeAzHCQWHcvZ194Sfl4CnDrA7pKelkYxQL4RuLMzy9SWBEA2Pte2MIKJFaT1KCSJi7VaixOzaIFAmoCqM4PBpQXcERA3miYdLqLmutwdXIeu6GTSqVJpBLEU2niyW4cLUihWmJhcYH8Wl75Hx85cYiBkT3sPXCEdE8vtmZjGsEWzHNjCBEJGuXHK3rKLc9kAURL5RwvP/8MtmUxuO8gqXSGer2CbdXVwnRtborV+Wm14Onu7qF7oJ9qLsvS1DWKaznFABZ/0nb5Z7mHYgQLCKw8fwWE80D5V0lBB0IkBwYZ2H+Ay9eu8yd/+Ocszy7RkxRZ6wB6OEY4EqO7r5fBvfswJBtaJLISMVKpJM1yAbuUp2toH6P7D6g4C2YoOJYPBir53ZYEj/JbqTewLFk01ym5OoXsGhG3xooT4tL8Gtce/wuuPvsk7/6uU8ov2LUEMQ1QrASIpyNY5RyxcIzjd96FEQrRqDVUlqYA7E2nwfTSHNVylqBTV55KDdsiGUiwv3+Ek0dPsVbOqYzPZsig7GoM7unHDoYx0ykSw700YxFKtqs8V0Tmuma7NGzJIBU5Yoei+NW6NuW6SzFfotx0KRGg1NBpWA62FsCMxIloAQXCNvQo5WCYUChMpGkoZm6jaRHWNAZDOoeTAY5mEgoAX6vVqdYcqrbDqg2rBqw2dAqOeNRCVRZ1IlEsckbKgPeGp6wAoMpPVnBXWbgRaLF6/QHIY+K2INpW/bR+U42iBQr7GK36u8USbkkrK4lnOdaRa8kfz7dXfI7Ux8sE8f72pY5bBGC1Om2XP/YZsCJB3ZJAbnGA10dMD6T1aMY+w1Zu6ckri4eSD7rKLVvAdAsAXgeSPTPiVvFaTOMWo3fdb9c/xmfzqpvcYP36C2YFEvugrd+f1Deez68XsZYfcuu/1iHvdUnoNjax/6QtBrQnl+/VhQDyzt/8ywsAd9r4l43OT37yk+qPAKS+P2Q7MCWP3OncjSCqeGb29/evA0o+mCTnt/vKbrUQ7QQCPf/886/a6G/f/JdrdwJ4/WqSRc1OAOA3o+xSBn8j+SMf+YgCgDv5kPoLLwFEBSRqB4A38yL1QdWPf/zjCnyX8m+M88ZpTCeAo/2YTuDP5z//eQWiiKR/p4+UXf4I+LxZzKWsi4uL39QGNtZre/k6PXen73aSuboV4HUz8W1v2/KsUt5nnnlGPddGcHFjrDrVe6e2vmfPnk1lYztl+L6eOO0U8BK/2I3jwcbnO3/+POPj469qJ+3X3+z5pc1v1jekbrfq+yJT3F63N1sHW41DnYBwH1j0E0k29tv29uD3l83GUz9+OxlXBeTsBADLPV5L1vdW/aG9nuT6nXyQ28eejffvFNONcelUrxKPTuduVkdb9Vu/D21XFrlne2xfa3/Y2A78sUH+bpeAnpiYUNLa7fLaOxlzd9LHd7K567e5zd4X7fW0MTbb9e/tPLO3a+dy/nbvEb+NbCf5v1072sk7+Gbi2fHF+Ff0y0NH+qkKW7Dl9yqswIC2qliKSvkpKGBjk550LxfOLxIMxNBqNg/cfT9ffu5Jtc64PT1GoZjl4XfdwcvXpvnq+XmMUISClefokTtZnZkmX6li60XsJkSNAEdGR3GdGvVigfHuUcK9fTzyxP/CTIfVPQq1CkHDpVmvU6hUyCRiuLb4gAYpVmroRoRytc5Ippe4HqRZcxU41R2NKQWoXHGNplal0CxjRALKx7Rat6g1RTrWJFssYTRDZMuS6Rvm/jt+lNF97yWzfwRLCysrm1KxQLGwTH7hGqtzT3L10u8S1KPo9HLHXd+LbnQxO3OdiflH0Rnh4MFDnH3uiyS64hSLon1bItAME+2qsZzL4ZDixH0/QL/u8sJLU0oOOFuYYt/oIa5ef4JE4hB2YwIjdheZ7mXyK/MEnSi3nXwvX33uVxVoGXMtHjx1hC+9cJVqvUEgGFNMRGH2ChgYCsma1qVUKWEIuBqAmqMTCw9ghsvksxbhkMFQ3xGKpRz5wjyOW0dzwvSMHiLdc5B8aZXDQ3coyeqaM4MZHCfdf4DhPW+nYeWp1It0NVZJGF8mlHw/1y7+Do6+qOSJIzGHZHyYYn6BWFQU4MJEAw32H+0l3BclgM6Fq9dUGacXS6QzffT1dlMsWITDCQb7mkxNrdLdE+PWY93UrS6qaza2NUMxX6VWHOVP/tcCY+lr/IsfP87P/PbL9IbiPHQ0QXwwwC//12lWIm+n13X5vz/ZwIwM8P/+wiLNyCrJhHjNxllcXiUUSFGsLSj2dy7nUClpNKoRBUa6RKg3ShhalGSoiF5OYFlV7rttPxeXmjz38oQiMqCHiCe7mJqZwwjWSUaSoDe5+673ks3WePnCI9x79we4cPklCrkF9o8MtxKPPfU4lWasCfHAxm6KF7ZoUd/4+L/ff/ygqnddZJpdS7VjNd+wPXllW3P5lT/+IxwjrJi/P/T+9xMJ9xFODGAEotiyrpd1ryiP2Su88Mxpju810YMav/H00yxkV3jnre/kxP67KJVqvHj1Wb76zGPEIlGyxWVl3eWTEySRQvaoZN+q6TSVaqCURfpetS6Sz14CuuzbjY6OMTc3h1VvtLYkhO3s7bHJR/a8fClrSayWOAgRpV5zMaVOH/gQFy89ycTcZSKRKN2pAer1MovLXvzNYIR6tUpAC5Duj1FqrsnwhR6M0LSaaqwRsokwqm1J5kfHFNu5aAAsm2qlotTvZB0voLbdtNTaSsaY8ZH9HO3bT7G6TKlicPcdJ/nIR/82XT0pFccnn3mKe+45xepcnqeee55f//xnqVo1rk5P0xSQ23HQQwHm55ffsjfDdu+03f2Bfet1863Y29jdH/CS8nf3B7x9ovbkZL9ttH+3Xf/9y7w/8K0a9HYB4G9VpHfv81cyAgHxxGmR5YSha0YjasImMswijXvw+HG6e/sZGB5ibO8wXakITiVLfmWGKy8+Q2V5AXHn0YWVK94c4lVrBBQIbIYDxDK9nHn+DKa4lwZlweEBvDKhUn8bIsEcZ352gdyyyLgIC9a7lky05BiZlInPTTAiGY4GRCM8/tUnFYNYyi8gcjgUVl68e/aMEevOsJItKvmjRFcKPaCxtLxKvlCgXKnRMzhE7+Awo3vHGR4dUxLTCqBqgWvCgDbF+3bdQNQDp+wWQCTSzP6n3qizMHONJ77yJRq1MulMr8qSLheyVCtFEokoM5fO0yxViCdTHLzlJGOHj1ApllienlByMZ4HsEhKeR7A6xLQWuvfCgD27rkuDaSkaAWoD5LsH2TgwAFm5xZ4+fmLOOUKAuzbIZPkwDBdmYzyPjYjMcWS7RkYJJ3pUizrmclrlLOrDIwdJJnqVqRMeW4BegXEFnDaqteUl0mpUKRWKVErrFItrmHX6lwlzrkzL3GgO0w1PcwzU3nsyy/hLM3x3e+8ncritALMddMkK35LhkOzUiSTTnPnffcTjISwajWaTWEAyx8Lx7UxNZu46QhPV8kh95h9vPNdD6ikgHrTVqzxZRpctKpc1A2u2gZZzSXr6NRc8ZTRqdpQ18QPxlEx1psWuiss14Anbt5oohXr0NSxA0FEmFgymIlG0SMR3GAUOxhB00TeKOBhpbJqEGljSZJo2gwEXE6mwox3RYkYQfLVMhXbYb5qc1Y8chSUC8lAgLqtUXVcagJEoyubX/HJlQsr3FC1L/+VJQCwgabK2/K/Fbq+ovS2cFpf/lkVTBjZrXNbTFqPxeozfAVYbslGq6WlDwC3WMci5ezfvXUPVRbV7lqM2Rab2KfPqhap/HI9Fu76cev3bQGljsco9qSSWyrSCjAVhnCL9euZFbcY0K1r+Q+qSiYLRy85RTGaFXDeumYL/PWK4MfQY+muR8Bn9Cqf4RagrFi7cl9Pflzu77GIBQAWeSnZh/Cykb3y+4C9eFXfYAsr4FiBwxIKD9D3ftVwf/LEW/Ze2G6CuNnv7d9vBg50AtrawVVh87RvpvtB2GwTfiPTyj9+J6BY+2azgE5vBAD8RpR9M4C1PQabHdP+fTsA3GlhsHFxsBlQs7EhvhkAcKfGvpE91qntdCrLRjCvE/i88bydAMA3k3DQqR1KfDu1j/a6yWaz37SAa49NJ0nYm2nHfp1vjMlmAOBO4rRTwEsYj+0JHDsd4Nrb8U76xs32fT9Zwi/fzQDA8gxbjRudAGBhYUvCRfunvW11aovbAWM3O67uBDDcrn52CgBv1qY3tnu/TcqzdorpxiScTv1RjhH1gn/6T//plgBp+7NtVEpov4+wf7cry8Z31uvpDxvP3akE9Mb+26k/76SPb/fub4/bZm1yJ+/zzeK/2XuqfR6wEbjdLDnLP6eTRPd24/1O2lEn5QO5Z3sd3kw8t+tvf5V+v/PuYxSrFo1Gnky8i2wtRziQJxwJKkWrYsEm1Q2moZNIjhGJdSvmr6yzzUCYetkl0wirNUw6EsYJwlSjSt0pklvS1Po9rDUplG2SiSQVYeSVi0RwiCc10imduw/fzTdefJZAwCEaijJXKFF2RdBZAKEAuWJJ3T8iTFEjQLaYV17ETlMjoGmkgzonB48pWdyVpUXikThawGAlO0Mj5DCdXyQSjZDN5whFPV/Rcq2OSZjVsk3TqhMNBbjl2N/ktns+itUVRWvKmkFX3p7XXn6G4spz5Fam6O09TO/AMNcmLxBLhHn5zK+RjN1CvrhE0MhQqZxX+xGHDryHVy49juWWMY0u5XnbFLGlgEHMilIMlLjt2F9ncWGNUBhqzVlOnfghKrMzrNSvMTm7zN1v+wGefvbf0d1zmKCWZ2b6DPFghO+6ZQ+//8wVZPUsHsxKTcyoK7U0XQ9RkwTuhkskMqjYoTRcXM3EMRYIuDFKlTXqWohwMIjuCIuzSlMTf2Yw6aM3OUgjmODg2C2cv/QVGg2LEye+h3TXrcSTC7x07TT3nvohnvr6f2BsdJDc8mOEo0HF8C6XCyS7UmhuE5oVejIRQlqN+x8cpxzQCTcDrJRXqTdEOrdOV1eKQMDl/MVlDDPIB973AJ///JcVAHjPHYe4MH2G8f6DnD/zMl2JfUxMuZx9JULaLPIf/tkyTed7OP3SswTrVR74/lOcPz3Epz//NP/sB/bx4PcH+Vs/cY6Z7CAn9s/TlSkoEFXIz42aJAFM0NXVw8JCAbsZpmkHya+kCMclSTxHwBpiMF7i3YcP0d+fYrnR4JGnp3jhlWm6e1Lk8yVi0RjBYJi5hSukIv3ohrDM49x+58NMTrxIoVhkz95bWJg5TToeIiDKYLLu95bjipDhCPhpWy0J6JYSlayIZZ2qabzzxGHCdgMjGMFwLMU4Docjam0ry9Gm0eSzf/IIP/JDH6Ur1I1hphSL3dIhYDvKm/fJx7/G6NAgiXBC7dfMTDxBw3D4ta98GaIuRg2O7btdWZbFegeIpuNMTl6k0nAVmFqtlVR5PSa57FtpCgBOxOIKuBbWd6VWV99Le5S9Htln81TuNE8G2rbUOlxIFZIsLnthphnCsb39EQGABbB96N3vZ2h4mJ7oHv6///gvCcY0Hrj/YV588RnqjbLaK6iUKoQCOslo1PMYNisUGzXFbhZva7suLGRD+WjLOr9RtxSRxHZtqnaFaDCGXRe0WPZVwNB0Uc/GcTUsqowP7+PWwaMUq1P82Mf/Ie+85z4Wl7JkejNEAyZf/fqT3HvPnVTXCnz969/g//z0v+JD/9v7+ePHnyYTj3P6zPMEAwaLaytv2etgu3fa7v7A5gDw7v7AN5MAXkvyqTT+3f2B1DeNAd+J+wNvxkC4CwC/GVHdvea3TQQEiBVgxQwadKe76BsbVV4VoXCMnoF+jt16gqHhISIRjUpunuzsNXLT15X879rCAk6lqiZxWiioFlW6LuCvsFYFADaJd2c4/dxpTMkKFD9eHwAOeVl1AgCHE3EF0C7NLSiPEp8dLL8LCKz8fkMhIpEQPfEEwd4Mv/v5PyRohInHowwOC6A7REqATvERQWdxeYW1layaCMaSUQZHRtl76DB7DhzCkBVVCzzzsii96p4Adr8AACAASURBVFQetMLQtG1MAbPVXLsFq7kiFWUrGRoBQrOrq2rBWK/mmb78EmeeeAyrWlYApfiQSKaiyCwPjg0r9m8jVySRynDgxEn2Hr0BABdX15QEtHjk+s/tsX01jBYALL6jAtZ60rPeykCRkAUYNoJ0CUB/8AArazmW51ZVXTq6hhZJMjR2kOGxMSLRqHpmXYGA8lzi19tk8uorFFYXGRg9oCbX9VqFUrnA1MQMrlWmUcopKeZqucL8qiyEqoSsspIHikTjzAf7uHj5GiOJMM1ENxcnlnGW5zAqZY4dGMYpZ9HFayYUplwPKC8Ux6ogm23veu+DRGNh6vWqWtyo7FC7qTyXMz1pursCrBbnKaw16Ar1cOTEMSU7JYB0VQ8ybRc57TY4WzeYqWqs2g7luk7GjHO4tx8tFGap5jC/nCO7vIhVqSn/GV0zQdqrKYBqAMeQxAUBOw0IREGyd0Wr2wjhGlGVAS4MZk+iWABbT/LaI726yqsmiGyCBDANEbXSVPzzrkutYalLB3WdkCQViCKyDpahY6FheZUBTUdtKggI7LYk2F3JSlW/e6xcV8DkgOf/6yGunhy4ApBbfr5eo/XkmH3ZZdWCfU3yFiNYFpne+S1G8Dpw6j2YOtyXdPY6R+uZ17WT1wFf4QfcML6VBZOP8rYYvsr32gNYveK1wFQFxArI7X/rl9n3FG5566qzvMxir5gKmW112tZQ3PL1vRGvluT0+s8tgFYBvG3FVc8qgK8HQMs9RLbdYy63DlSP44PZre9aMfHwe3fdN1mlFbe8mdSV/97ht+xdcTOMtvZCtk8+N26qy3GbbRi3T+TfTAC4E+OnfSPYl3PcKCkpZd8pA/iNWODtZAG92THtcd/4704AXPtG92YA5caG2C7xtFG6Vo59PeDSRknNjdKfG+twOwBYGGednntj+9wOENgOgNsMDNtJfDsBliLT3EnifKu2IbERwGpjBvDG+uu04N6s/DuJ004Br07AZ6dBrpOEmN/OdtI3OsVzu76/8fnlPpvVwc0A9jcLAD/00EMd2bJbtb/XMq6+nj7q19lOAeBr16517IPtfUNAYh8A3gyA38mGz1aJLpupEGwE+3aSOLPVO+v19IeN/W0zANivc99eQeqkXZ74tfbxdsnidkuHTv20E7Dqv+f992Cn9/lW/fu1qCx0KsdW7xEp43bj/U7akdgbdFJa2Nh+fNuF7eL5lk343oQbj433S6Ys3ZkuGo6N5VQJB4vYwvTTHfJ5l5ExSSaukkiKF2aIWDiEaTRZyeWxywGaWZdEMMjQYA/Pn3uZWjymPHQrNU+mVZIrM5kedKtGJBQlX6rR1xVmdCStJFILSznGh+KkoikefPt3s1Kp8LVz55hcmiKUipIrFamVaoQ08Uc1CSQQCI0jA0M8fWWeuFnio9/7w1SmyjTFtadcIBKKKPnmfD3LVG2ZtXoJ09XICevYalCr28oCqO5EKTYcYgGXA5EM/X23cuK7/wlLxgBr+RmcfI2p6WdYnPsLRgYG0ewBVrJXWFt7ifGh7+XK5V8gPfRuJi49SyzVS2HtCrqbwg4GGBkaY35mEldfRXfT2I4wA+2Wv1AC22lQrQX4vvf9CBdfWeO+v/ZR/udnP8x4dIkrqybEQ+xNDTBXChCqXUMEcu8eKDFd7WEuV8PWHaxqBTMQx4w00HRh3BrkixaakVa+vsP9pzhz7gvcfuvfUWD6+QtfYa1wFrQ4p05+D1ajzuTEMziGQwABh2eUlLMW0ckkTnDqtvt46tk/JBrOKnWuRPwoU3OPEU2JD3IVrTrIwPAqi4vzmEaSQmGNsA6mCU7d4UMfeAeF3DUG98cIRRNiJKWWcLMzk9x67Ci1epVy3aBYDXLmzHkcu8yh8f0cPzHKxLXr3LW/h9mSwcsXTIYyQX75c9cJxo9gWjNUK2f5sy+c4KM/fJHR0Rgf+cl38Hc+9jJjfVH+42dj/PDfTbOcM2la1zkx1o8WXSZXWCaRiDE3u0YoJJ7QUYolnaYVw8GilB3EjJYJ6RGsukvMbfJD776VPaNDXJ6d4dFncsysLnDitgd4/rknMAMWQhKoNwV0l0QFg1gkzuCe28mkh/ja47/PO+5+kAvnnqW/J4ruBlS/EnBSPgKM2nYT27GUZ67j6B4gKuneQlpwXR48eYSooxMwhR6hU6/X1D6Jbydl0eTX/+jL/N2f+KQiUMg5Aiy/8PyLjOzdR8I0eeyZx3hl8mU+/qP/mK8/+SWuLbzMxOoMNVcjFokpBnKtUlfJ+F3pNPliSe3ZBPUgxw+foFBc4/LEJaXOJ/s4sgaR8smYrmzLVN627KG4NKya+r3ZkDR4DTMUUcn1FaviyT8r+zRN2bqpH8RuzJVkjhiJRIRirQqWkDZqROOGknhOpCIEDdkfkDR+YUwbSjmuJ9JFqdEglnYpFGT/SiS0hZ0M4VhC7fPVKlUGetLUqmVKkgzhOjQaTRLxBOVKlUbTJmFGsHWwaw2iiRh3HL2dpBGhVl3gQx/5KIcH+kVXnP17DyhA++lnnuXeO09Szpc5+9SL/Nj/838yVA4RPzzC0cyASjzpcuDf/NZn34RRe2eX3N0fuGFZ5Udsd3/gRtvZ3R849U0daXd/YHuLqJ3uD+xslHp9R+0CwK8vfrtnf5tHIJ6IKolgYdOK/MK+o8cYHN9L/9AA/f1pQoZDaWWetbmrrM5eo1EpEHR1IskucouLWOWKkioOCItWAVzCABawN0AwbJLo7uGFZ1/AbIGZnmyzeAAbGEFDZd2ZkTCW45JdyxHQdKrVBuWyl1HoA8YyoY2Ggwyl0/Ts38efPfJ1Rsf20T84pIBWR9PI5QosLy9TqjaU9+vY3n3sHd/PgACgsZjHkNRkMi+ZfS1G7TpPsA0AdmwlZS2TVfGkrVUrVColZqdneeXlV5ifmWN2bo61Qo6euIZRzyugVDAi5WEsniWhsPINSfSkEZwxNzevGLaHbznFwRMnqNUqTF0+T25x6QYA3ALIfQawTNIVuC7ArSE+wB5YqP474Pm/Cts61TdA/4H95IShW7VJppIEIkHCiQyZnjHC4Zg6VmUES1ao7bKSW2N5cY6pS+ewKyuYwZDC1ESeJpvL8+hfPM3e/i66ogYBQxYXMdaqDq6waBvFlhxPhLxtcmlyHqdWIRRNsricRatWCQvAqLuYhks44UkqN+yQAoC70wkO7N/DnW+/XWWAi2+w1IkCgN0mt5y4jRO3nMIMhahadVZrDXJaiMlmk4LjUG4UqVoNXN2mZjjMl2ssF2yWGxpFO0jUjHPn8LDyipkqVlgul6lUylQsi7JtE9JCOJLRGfB8cW1XVx7M4rGj6SauyCFLAkAwAiEBhCVhwJPeFnhQSRR5/6H8hD1/XbUka8kwS2qteO/I8sbFDThC1fbY2y1WrWKhKlC3xXx1XHQBgS0b1xaGKUiStFJXViijLG5aacFq8Sfts+UBrMuiR64l3/v0Uw8s9WDSloazakBeG1Dn++dIX1B+wR7IrD4+4Kvu7zFcfU9eHwJu4bY3jHzV9Vvnt1jBnkRz6xnXmcVyA1nqSX1LEL3/VrdViLYHWLfBxS3Q3ZOm9njMLY7tOg58w7f3hq+xzxZuMXR9pq7ce53VK5e0lUy1AoEVyNwGLstXvrGx+toH32+oAHh49w1GsPIHlutLqf/2yFv2BnmzF3jtm9bykFv5KfpBeCMYwNuBQO2LOd9D0geedhd4nZtjJ9D8tYBL/qLxgx/84Lrc6U4An50AwCI9vPHTyXN1K0nQbyUA7Je1ExjjA5Mbn6fd4/O1AsCvNU6vB/Da+BxyLQHs2z1Z2wGVbxUAvFUd/GUFgG9mXH0tfXRjXW0F1rX/tlkSxpsFAG/0OZdyb+XrLb+3A4Lt/94MCHwrAWCJ7UYZ8Z0wgOW8nfTx9nfuZkkQcsxrAYC36987AYC3auc7eY9srO9Ob7b2sbf99/Z2tJMkrPZzt0oqecsme2/SjfeMZ4hFQiSSSaJdKWYXLhPSK5SLdeJdATI9PRSzZfoGokSiSaJmjwKsJqZmcQMJwlaYjJHAdB2W1laoozEj3q8CwtgCillKHlam3MmwQyZtMjtVIBWNEk8aBKwQejPPwZER7nzXQ0xPrzK2Z4yJ+SkW86tcn5tQyaB2zcK1dIxgWK1t0evs601zfmKFQNgk6Ba5NXOAu07eo+yjSitZRob2Y2oVspV5ppZmsKMaL01eoSfVQ02WDFadihWiWKmTCEYZNeFIeoCKnSF26gdwM3dRqq3wyCO/SiQ4wWBmnGqpRqEwhW1DpmcfU1e+wOHjH+G5p38TN+QQCQ0wMHCS61cfo+kavOu+7+bJ5/8nB8fezcXL36BRXQZDJ2QmFRtVmMj1elGthU2nRkk8USNpfvCObv7oqVlCsSCVapGRvl6uzC3zv98zzu88X8HWlkHrpqc/zuLMrGJjG6Em4VCIbKFGIJjB1gNYloYZrrN3z/dTteYI64PMzTxNrjJLJnUShzyrK4sMDvaSjPUyv3QOq7lCs1Ink+mnN3OIvt4h9MAipYJFT38PJfsKtZUaplZCj4hUtsXK8hKGpTM+NkIqneT85XNqbXvP3RkiZomBPd2M7BmmXKygORpjw73UrSK5Yp6FlQq1pkkq1celK9foTXczNBgioDXJlYYo5i5z28Fu3GKZhfkQv/grK+TtAIn+JA/ddYGf+Ykf5sf/+W/zib9xL//pt2f4sfcf4T/+2SM0nIMMjezl9HOXsRo1wpE0RshWe0VWPUAgtEK1WsWyglQrAdDLNMqjRON1nEYQgwQ9yRrRaoO/9aPvZW5xhT/82grzhSxjoyeVkt2Viy9SKk+pvQVZZ8peR093mqbjcOr2h7nwyhnMsINjNYmZDgEtqHLNZR2tVMqattoDs5p11a/El1mSJtR+jmJnG7zzxAHCslcQMghqGpWqAKyiXCbHQg2b3/jio3zsx/8F81euqfVsT98ohpHAcgK4epVHn/9DXrjwDAOpQdaKy9ScKpqhKY/cQDCk7mlZTQWMxmIxqtW6InTsGR4hHk4yPX2NptZUYKnsc4hvrvzdaHiy1UrdTsghuk6tXlPr+HDI8xRXq2oHyla1Jfks5ARbKfMJ81b2CIxAiFuPvUP5P//RF39DgeoNqy5dhUgkrkgeok4newpRM4TYCperDcKOjhE1iSSgXq9TrUq5AljSQbWAYggLmUESI4SMUqo0sZw69YallAfDyqu3QaNax0xEGenuo5avcPLYSUKuQbk6y/t/4idoFHLc/ba7GBsaI6SbfO63fpcf/OAHKOTLFJfXuDI/wZrsHRZmiKFTqVeUKuI//m+/8iaN3Ntfdnd/IKfsjM6dO8fu/sDW7WV3f8CLzxsJAH8n7w9sPzq9MUfsAsBvTBx3r/JtGoHDRw+Q7h3EMMIcOnKEQyePMbRnEMOtUliYZGXuGrm5aRrFPJLIpwlIaQSJdaXILSzQEC9exeQV315DAZJyoC4grwDA6R6ee/o5TDxpZ8/ftyUBrfx7DcyQJ/Msk8RYVxdzy6tcu3SVZsPyjjcMgoZBV083J4/eysFTd3D24jU1IRaZndmZGc/nJtrFgcOHGBzfT9/QIJFoQmVSKjeVlgepADOW3VQyNUrq1f9N6lfJzzhqcimyyKuLc6ytLFKtFtEDQV564Txf/fNvUCqWFdhtJmIc3ZMmZJeplQrYjjB1AxjBEIGQSTAcxkwmFbBuFStE43F6BobJ9PURMYPMXbuoJHXWGcAbAGCRmpZJvO4zgYWNrLWAxBb+J0zrjQBwV6qLYDRIJJEhndmjskFr1RLZlWVskUteWuXc6ReYuHQJ0yoz0h2gtDxNOBwnGusC3eSpZy6wfySj/H8ckZDSTVbWquo6mmZhBATcDeHqESYXs1QadXp7hylXa2huA7fuYEZjavMgHDGIxKNoRkQtgsyAS39vN4eOHFATeMlYtUWWR7xkXIejx2/l1D3vJJTIsOzCdXReaeqcs2pMlrMs5JeVx66uNTGaNRXzkBui6gZoaiFkaTZomGhukLxtKwZyPGhQ1xwqzQYxcT9yXAUmS8JBw4Wc+LuIB45kiFqy8hKwMQiGqeSVZeGSCGkcjIboDQYVuCsM3oamqU0NySiVJIYaGnUXSuINbdsKaLaEIiydRzJUPUzSRze9UUVl8oq8dItJ2pIjVkBtC7z11YcVACoMYWkH3skeY7UlZaxQ/NYNPED6RqKDAMiaJmCx3M+TgPbAztYxmjCXPSlqkTKWRA7Pl7fNH7eFc/p6zj6btvUgaoHqs5K9Y3xf3xYYqw70AVzJ7m0BwL6P8DrA6j2b9/EZxT4AfsM3eZ0IrFbL64VrRaYVbMX6bUHL6lE8Nq+SkVb4ugDAreQKBd4qrad1iWklze2j6esEYA98vyFh3SppC+T3GNTg/NjoW/bm2InE02Zgqs+I6cQAlgfajnmz2abymwEAbwfq7UQKtH1iL8/3RjCAN2N9tcdgs2O2koDuxIDb6NXZqfw7aYgb79vOut2JxFOnBdIbAQALm3A7/+GdtMvtjtnsGXcS3+1kT9t//9rXvqaqo90TtL1+NpMubT/mZuRhN9Z9p/77RgHAm/XHjRLQnZ6/vW/shAHciZm7lUT1ZqCvlKWT5LAft5tlAEu9dorxdmPVzY6rbzYA3N4mdtI32hnA8qydYtpJArqTHPBW9bHZWObH4yd/8if5hV/4hXUJ6c3601Yyx6+nP+xEArrTu3AnAPBOxuFO8dlsPrDZu3qz2EiiVycv6I2M2a3G6+3a+U7eI9uN5fL7TsbRnbyDbyaeO3nP/lU55sD+forFNaLJKD0DA5Sqs+TXysSiAYImmJL4WrcZ2dtLjSCxcC9mSGcxW6FW1+jSohhll8G+AYygzsT8PBP5NQxR1LIsBbAJA1gAI4MmB/YOUik0GMn0kM+tUq806MrEWCmUINaN3RDP2holYVOGwji1GoPdScX2sxqyLqtjNWXN3OB73vUeHvnzL7PmWAS0Eh98+0Oc3HuK0xevUl2epG/vQY7tPcTa1XM0G3mm68tMLSxihALknSYNq4IeSHF1co7bRw9iUmVvrBdDC2JbUWacCJkj72Vi9RuCxmGG9rOam6FanWT/2HGuTZ2jvDYBsX1EnQgVZ5qweQe9Y4OsXn2chvISNrk+9RxHDz1AvrDC4sLXSSZHaIiaVbkOgRyVUhOXAF2BIl3dvWRXsjT1FHeMBnhxqsZYWieScLl6vcr77xrkXPkQS7NS9inWyk0ct4huB8j0JaiUyhTLTdK9o6QzByhUc+wZPMWLLz1BIBrknjt/gnLlGxTWJGk5phKk5dnOn/8DQoEI8XAfq4Vz9Cc0EtEwiaRDOtVD1VrDTDRp1KM4dg+ascjy7JraE+kyDG5/21Gefe4lgmYINxigWM7SG9H4vgd7ScQDzCzMcuT4Hpbni4wMDZIMR5lfWSDa1c3UbJ4rk/McPXaU69NXuPWW/cxOLJOIdtHUS/zx72VZXcuQSIaJRBf5L/88w4ULST7zn2YIx4p84fPH+dl/Ncl77trHz/2bx/mlP/0gP/frTxI0HKxalHj8bfzmH7xIpdzAjBrK+iwS7WVp+VmiUbF/0ikVbLp7XJbn06TSQRplSQo3CGKRnTnLkYPDvOPtJ/mL01WWK1kO7DsCbox6XePKledwnTUMI8TS4iLBkKb21xLd+9m//zhPPvEIt5+8nXJhQcVYN4Sh21rft2yhRG5dQGBvvemt65WPrKbzzlsOEnG8tbtIntd9D2BJV3dcqk6D33r0MR5+4AfZk+5TSc6BcBe2tD8jiGWv8p9/5+cp1aqMHxjlyvVrSqlMkv3DAVNZVVXqNbUPJCBqJBzGtlxP5tlucvuJU7x09gX0oEhAe1Zmwg6WNbcwfUVSXT5NSbBXF9YVSUL2vaKmxNEDwCu2pcYCRSgxDAW89vcOUSoVlYR4ISd7SxaBoEuj2VIpU37CQcLRgGLw6rqLWNl1dXVTrjqYlkvDsGi6VWzHwbFl3HEl31vtAdr1KkODQ9QattonLJbKyutXPrININ7Can/Ktrn1zlPcuvcglZWKt89h2xQq0ywT4fu+/wN88D3vo6e3h4XZZR75sz/n1n3jFNbmOf/yC0QDTbArCnRWtlmS5O+6/PNf+bW37FWwuz/ghX53f2DnTXB3f+B6x32I3f2BD+JbMO0ygHfen3aP3I3AWxqB73roIcaPHGVsfJyRsWGSXWGWpi4yf+kMuUWR+ykTEPBK/ifArh7A0IPEu9LkFxaol0seoKvAS0NJwAjbURf55pBJpKubl8++jF2tef6/4g/cAoIFOBYAWKSHokriOUykK8n08ioXzl5UHhwyuRvZM86+g4cZ3LdPUDYm55a5euWKmphJZvLg6Bh7Dh5gaGSP8rttiIRLs4muBdQEWcAY9bdMAMXDw5bMwZacbEuO1rGbHiN24grzk1cpLC+SX1mmVCoQS8YZ2XeQ61fmefwbz1OpVBUAHIyGOTSawrBKVItFL2vTCBFLddE3NEo8lcINGHR399CoWPQPDtI3PKLkmDWnztwrp1mdmaRRreHYtjfxbQHeXqyl3IYqu0xWBQjz5aFlEinrAAGmu3oHGDgkEtBZrl6ZwW46pNNRkskUZjiJ05Qs6zJTMzN0DezhmYk5nn/6WYoLixwe6uPIWBe5pRmCwaiS/taDEWamssQiUCzlaMqkPBAiu1ohny8SCoEZCREKi39zmoYbIhKP0D+8jyZNCvPXqKwWGBzqQ29WiUQCmPEYFiaRcJDy6jzBQIgjJ08RCgWUv7BIDHkMYJuh47czes+7qSZ6uGDbnLFsLtcblF2L1VqVRq2I3bBAFgzCBFazdWEch9AIoSkVLU86SOopJm3R1NFMSULQiSGeMy4Vmkq2uSKSS5aDSC7rto5le9LEjYYAjSJRrGPrLmkT3pNJcjwaUYCveP0WbdvLFnd1mmisiIeVq7Fi2WSbTbJNh5xIQRviL+z5yXgMVm8Rpxiwvsqzuq83HCiQVkk0e6xa7+sWWKssd+W3Fojre+Aq09p2kqq0mXb/Xc8VV2VFyQpIJJ5t2Vzw7uj/v8JilRSZ6vQtNm6rBMrz12PoKi6uYg+3rql+8sDs9QfxsdsWc9d/2HWWrSqHD0L7fsA34rAenJY7detOHtNYgbj+mlilRLfJSau0D/9p1+OnCNKt+93wJW7z8G2XqG75+nrgry/z3CpuWz15rGR5bk0xwdc/ctqP7XnLxvftFngymX/mmWde5ee5cXN+MwC407ntD/pmAsByn3bvTZl8f/KTn1R/JNlm46cddDl27FjHzWuJ1eLiooqFfN4IAHizTWzZPL/rrrsU+CfHfOYzn3kVU3IrsMlnRgk7Tibc/qd9YbZZ7HfSELdi/O0EeOj0zDsBfLZjAMszSbb2xufe+EzbAQty/FZt9/XEdzsAuD0OApRtrPeN/ae9nXSqu071sVn5dxKnTnXnM+h+9md/dscLvM1Azq02D6R8/nl+3+gEAG/X97diHsq57XXg93N5Nt8327/3VmPIVgvdjckdG8fXjfHceJ+bHVffTAB447i6k77R3ibl2Tq14Y1l3goo36w+NhvL/Pq95557lBqQ/57Y2Lb887dK/Nlpf9hs/G4veyeQsdP7eSf1udM+3qltTU6+WsKtU79rj43/bO22ApsBwO39e7sybtfOd/IekXJuN95vVu/tsdnJO7hTe+v0ztrJO/av0jFj+3poVgqcvONWio0q8wvnadTBCAg7zyJhBrj37qOcO3eV1PAY5bJGJmNSKAdZXimS0iPYuTrlQhkzYhJORJmvl7CqFrLmrtcbat0rgFHdqpMIRxSoG7FtDu4/xPTMBNFoiHg0w6EDR4kSpOQ2+LMnvooeCiirnaBmqKWe41jEw67yjg0GDd5xx72cef4J8pp4oto0l0t87AN/j8VchUZukWfPnydt6nzvqbsJBl1yyvu2yeTKAjmnQbFRwTAizK/VuWtwiIFwgIQWpWoZak0tFqG5Ro6J2iJjd/44VnAva4uvEHQnWF3MUihdY2hgD6evPMf3P/hpzl97iiMnvpfV7EVOP/4/6e4bRzOidKcSTE/msO08jtOgYWXV2i6d2seFa48RNOI4bo1YMkEkO8V9D4zzxcfhrv0LLNTuZObyU/QPV9BKGvv3HKLrxP9B9uJ/YyJvs5CdIZYcIGBWiQdvw+YqhbzL/kP3c+XyGY4duZ+6DY8/94scP/o+jh75MF969FMM9OwnkRrBDPcTMFyefuoXwSqSjGVIJsaYWfw6qZBD30CZREJklJtqjbx37wizkwvYkhat9XPHLQ/x7LO/T7VZodJoMjg2QDVXoVpa4tR4hIfuTvHyVFbZa917y14V6+4ug1yuydTkKtmyQygeZmq+TN9QhESXRrq7m6U5GBkdY3b6Za5NHiThPsFf/8AhzjyhUXHCpKNXue8d3TzyWYcT7yxw+5G387n//hKH90V5vDmHrdd48P77+fXPPoERs7n40gi5tRhG2MUIh4hFh6hVrtJoeAnm4VAc3WhQypuKyGDoSTStTjG3CvY8fakuTu7fS8Mc4fkXn+TIoQPMrNh0959A011Wll5mbWWJWCLK9NyUqHcTMJMcPHQbi/OLDA1lyC/PKsbrDXU6bz0tez4ixW01vb0OtXZv7REoD2ABgG3ZX9CUZ7OwV0WBTn5TDGC7yO8+9hTvufdvMJbqpSky0IZYtoVwtSB1Y5Vf/M2fI55Mki+uqj0yURJzmwLcGnTpAYquMGNdmuo7T0JaOMp1x2akb4BGvUSxlMfRgspAScgV0qc9/2mP+VsVgFbtWRikkhlSkV5Ws9PYbhObBrar0ZtKKbU2AWLFn/pHf+THePTPv8RqdlntVwTEtcsIKqaxsIsdt0nI1IjFE5jBALGoSa1cUn0zYITVHqKN/KmpjGxJfJc/QjYQcHxsSADmqgK5xb4tu7aqdg0i1sCZZwAAIABJREFU0Rg9mR6uXr2OLt7iYpMXDnP3qTuIOXGCegjXsahUljm3UODv/9SnOTG6Dzu/xNP/61Ga9TzpiIbmeEqGktwvKoXy9EpQTGS8Nfhnf0kZwJutk3b3B3b3B/wE242KQLv7A97cerP9l939gW/9zHeXAfytj/nuHf8KReCf/PS/ZP+xE/T1Z6BZ5vKZJ1h45TSVtSUlCSseszLhlUmpmszphvL3jXd1k5tvAcC+t6/IvCgQOIgWFDBT5FcSFMs1ZianFDAnYLJICitWr/L4NRQIGDNNkvEwvb0Zri4sc/nSJCN7DnDo2K30Dg6TL1Z45fIrCpReXClz8NhRDh4+xNj4froHBtBFwlixIT2Gb11mgDJFVXK9nqBOy64TyaaUibYAQcVykbmJi6wtLXL6qSdYm58mu7aE7rqEgiGCZoR4Kk3/0Ahr2QoT0ysKdK1UKmqS3J00CToiP9VUE1ZTFmnJBE3bZWR4hL6RYQaHRgS3JpXupndggEgkxtriBBef/Aork9dpVKvK91UmygIAr0tAq7BLJqgXd/UoihXcwuB0V02Gu/oGGTx0kNmFBR754leZmphl71AX6WRYye6IN1KyK8HkwiqJ3r2cm1nmyuVrWJUqt40fQC8uUJSM6ngM0wwRjcRZWxUvpDINWe1rGqGwSaMpoGOQTE+SREIyZ00ayR6W5lcZ7unCTYsM1QLFC2eorWa56/bDlJcmVbanGU9StgJEYiZOJU84GufE7XcSMoPUa1XF5pYJuS1yPLe8Heuu97AY7eJqw2KiUSdn2TTdJs1aBcQ7SvkmiySS+Bq3ZtVGSPn2eqxSQd+Edev5J+sB8anWMIIOXbpGMqirTFGRwZpx6iQcg5AQdV2NoKNhujq6ylwVH1sQmFS8rfeZJgPBgAIb647GUtMlJwmdqo0ZVGxZbkiSgUNTcym6GgXdUExhWQAoqLAFniqAUkkgC+tUFgkCWsvg0QJb/cWg/K2kkFpsYfVW88Bdz8f3hj+tkoBWctTyaZ3zKuliOdeThPb7i3ewB5f6ALQw5dV365LSrUFNocP+KuYGw1jdUclit1i7LXasgKzetbyPAl39+7SAVW9V68thS4T8OLROajF4vfN8sLUFWbfAZu+vluewAtgFvFe6521EYh9Y9lHjls+x70m8gUGsVs8KwG4Bzb5/sP+9T8uW+6pVXUtCW+HOLQHrH937lr0NNpOZ9aWa/Y3cM2fOKDBKQCmRlmyX1d0MAPY3Vv1z5SEFnMtkMgrM3MyH9o1gAF++fBmZTEuZz549y6c+9Sl8X752yUeR0xUvVSnXyZMn14FuX0JTnlOYZ/LM73jHO0gmk28oACwxkef98pe//Kr4yvftPoJ+PW1V3vasyvbyf+QjH1Egi18PAoDvFAD27+vLYYoXokiF+jLEGzfh/U39O+64g+/7vu9T7B0B1Ns/fruYmZlR7UCYrnJdKdc/+kf/SP29U/bpxvu3P7cstPzyt8dSNuXlftI2rl69yn333afaYqcyigSpPKuUVdqQHwdZ2Pr94Gbi277AE79UuYbf1zr1rfZ6Hx8fVwD36uqqKrvEyW/L0qc+/elPK0ajlNl/3s3q47XGSWLkt6V/+2//Lb/5m7+p2lV3dzef+MQndgwAy3X8MkhZH3jgAfVs0r8OHjy4Dspt1zc6AcBb9X3/vu0bFFvVwcbrbxXvjZ6+WykjtPuJbhyDpT20x3Pjy+Fmx9Wd9NGhoSEVf+m37Ykz/r39uur0ovLHgo3HytjZqW90YrC2j78bxxh/jOykROHXhz92yzgq/bSTX3l72X25uo1l33i9jWXZOG6218VW/eHnf/7nWVtbU/G45ZZbvul9094fpEwybh4/fly9byU20rb8WE5PT3P06FFVXzJuvZY+7rdVGSs2q6eN46GM1RcuXFDrJfn35z73uVe9CzbGZif92z9GxlVhZP/UT/2UkluUGPiJWFvNH2Qs2uo9Is+wk/F+J+1oq3ewPy7uNJ5v2YTvTbhxV0+Ivf3d1O0SkUwXtdoCQVxqjQhOuaKccqwadHcH6RkepemYOI6IzgYoWS6pYIryXIHhTL+SlM1W80ysLRAMhgmHgqrfiJysJDgLUNao1NnTP8j8tUli4YiyfulNRP5/9t4DWLLzPM98Tuycb74T7uSMAQYYBA4yQQCkxLQUZVqyZUu0KctVu+Wigu21vd4t21u1ZVdpa+Ug0bTlLUkumQQlymYGSZBIgxwm55vz7ds5nrT1/ad7MMRSBMCiZMDsBnpmbt/uc/7/O6H/73u/933ZMbaNRz/4KCuzc8SG8/zh49+m3WziBD5NTwDpCBpVMia4loUrTDtXQ+vWQfxGqdFpOHz46AOcf/UqXssnM55lZX6aTz/8qPLLxW1R01osVjZZaZQpO101BpEg3p/Jsq8wiimcT1fDcxw6jkOt22GlU+HQ3X+XpjXGlbkzlDdPsrqyiWXUsPQoQ2NbmBz7edYrRZL5rZx6+Y/JpupcvjJNNOFTLm2QsIfwWSGZ3kalsqEacEW2OQjWCdw0hdGAvJ2m5FdYuLzJ3/i5Y/z+4yaHhha4cm2JfGqIkVSTwtjHSO4YwW3EKHr7mZ99jKgrDOlFJnc8zNLKacbzOwniKSJGi9XVIrHEJNOLL3DkwH2MbrmDM69/TdUA7NgIdjSrFNDScYuN1ee5dP4J0qkYpl4nZdUIjCKjW4eolMqYEQ3L9KhXdJKRWxgeHePs1W9gGQHtjku747Bz9xjlYoNOo8iDx6cYilQ5+XqZPXumOFSwEBHfZn2eF053CeyYcgSOmF2yuXGKpVluv20vSwtFdF9U6Krs2R5hdqXEntEUf/wYLLWSbHZi2O44WWuaR8dq1Msev/IPtnH6z2Y5sHOcU5kmDzyyn3iyyO/9doGDN+X4yveeZGbd4OKZISVbnUpMUS2dCe2BAg3bjivmt9TDBEAUgoMu0uPlBQWEG50i//jvfpJLSxvUggxTu4/wr/7d5xnaug8zOoznmsxOv4bnVlXtY2F+jlw2jufb7N13nOXFi2TiEQwFnxoEvTxb6kyJZELVrISFGipuhd6/Kp9WAPA+bCcQXFXVrRzXVbLNsh1pqi9WF3l1tshNex9lMl/AU6ByVHlCzyzMYeU7fO3J/0pXjlG3omzM2r3GDNlsLICW5uM5AuoKuBzB0Ez27t7NuUsXRKeau0/cwfFbj3L69HmeeeFlJbHc7XQV6UOYtzJeqYmJaht+lMN77+WjD32S/+f3fkuB8al0krW1IsmIjDvAsCK4pkg0J1lbX8EQcFvU2lxHWXvVGpuqttURiWrDIpaMkozH8SVOItnseUpVUBpMhMXb9doho183lTy03G/ECi0akRqZoWLWareVvHU0aqn6YbPRwPMCXOVZbKuapURdWNbRWJYgEJlwk1xunKSd5IFjB8mZ4j/sYmgeohGnFNRU2aLfMR7+LEqDUhf5rc//92UAS7735segPhBabAzqA7+j1oCD+sCgPiB1lJ9kfeAvYKn6Qzc5AID/siI92M97MgJ/9PhXSEYsNuYuUF+b4cKZV/FKJcXsEzlnWfSI/6yAXwIIK09a3SCVLbCxtES72VCvWaaFLV6xSgq6B2RKt574fNhR5R0iC0fp2ttYW1dSRIa8X7opTYOoZZCM2+zauY/MxA60SEqBbnNzq1y7domN9UUlqXP/fSfIbdvKth27SKXSoQSupomzachsJFCLv25XFl89AFgtlPVQ1dV3FKtXEr/py+dYXpqlUd5QAPGrzz+vklsBuGURbNo2hpJyjqt9iSdPqSWetmmcVpN0Is7YhCz+IkxfvqS6IUWOec+BfcRTSVXwzBaGyOULWKKX1fORFaCquDzDxRsAYN8VANi4/lRgu1r0CgDc+1sYoz0mtiTLCvszTDJD40zs38f80hJ/+iff4OKFq+yYyJJPGkQiUZKJOPlcgSvXFql0deZWNimulsmMT3D4wE1Mv/QMZiGDETXRvDYJy2J+sUhCWL3jo4wMF4jGowjptiNdnF6dqAXpVIb1/BYunDrDwfE8LTvDc69ewF2cJ2jUufvETbQ3FtS5E09nCIw4pUqZfCEEwrdPTWEb0Gk3FQPYC3wcXDb23865m+9nOZmhLp2ekoR5AriKLFEb2i20difsopRu1R7QZwrjW0ka9dipAshJDA0pEBj44strB2RNjZQUG0wBAC1KQVdhqNJFq7i2vsZRy+IT+RymFu5DMi9JhuQcMgT39EFUss4221zsdllzPCq+9LGGTFBB/GWb0tXqmSaBOnahHHmYEPQh155vcGjS3ANgReq7T4wNQePrAK1cf+L/LJPydXRf5KddhJIcAsiqzeGGz/S7BWSvIZNfyXopcFcSzRvGoVjJKq0Mx6eA556Ms0rL+o8+u7YHVPd/cV1++gdvhX3QV+2rB6j2bH5vkG1+g/2r2jh6sbiOP/cTXhW8fphCYDYEn9+QbQ6B7L789JsB4P58+qzfnhx1iJurz12fZx+g7gPDN/r89t4bmjX3WNCSmN8QIzlZ/F/a/a7/XugXukdHR38oQPCjJtD/rLxH2LNvBtt+0pPvg4f9AvKPYojdyOr9YeOS38vjh4EiP8lxv934vtV43zwmKbC/2UPyxxn3W7ESf9h+BWT79Kc//UMZ1/L+/jYF2PjzZI5/nLHKZ/rAwpsBnv72+vG+//77fygA/Ob3/Xnn0E8ivm/n2Mtxf/nll3+ABX5jbN6K4d4HAd98PH7cOL3V/t7JcXurub2d+PT3906u/RvH+E720T93f5SiwDuZ/5vf+1YS0G8+N3/c++qN54Q0wfwoAPjHmc87vTbe6T3mzee/AKU/qXvJOx3Lj7oebmwEeCtWq8xJzuHh4WFVVMtms2qaN4KYP0zBon/P+2H33Le6xt/OcboR3O2fK2+ltHDjNfmj7l39sf95agdvtX54O98jb/d+/3a29VbfwW8nnj/O9fRu/UyuYHLnbYdJpE0uz17B8SpEpZHVTZONGZDUWZitkk3r+F2DSslVHpu3HNtD0WlTXK6ya2Q/y1dnufP2Wzl57iWa9TrRTJq18qYCtarVOpl0Br8rkrMWE0NjnD99jpFMFjMSxe90eOTYMfbu203UsFgqb/DFp59UubGrGWx2Wmwb387G+iwJ3aOlB9Q8A8uMoLdLJDJpum6Vjm8Tq7aYio7TrbSxsjbF9QZ/48H70CKGykVbXouLqzPUDJ+VUomJXIG2Y1DwA/aPbiHwTKUu5olkbadNw+9S9TaIasOUYzsYv/UjvPTiF7lydYFY1MfyfRKpIfYeOM5rp18lU4hzdO+tlIqLfOVrv8+2raMUN1dJxJJ0u3U6jkskFqddb5BKhixrTcuSiE2ytnkJ3dDoNJrcNHmAW2/X+c4rXdZnprEjDnsKLvuP/BJX1k5R1m9h9vJXaWtlsrkH2bb7FraMPoBnb7K6uEA0foDi6uv4XpdIZBtDIwVV03AMKGQmKW0uUhjeihuYyh/XsKO0ygtsLr9Ms/Eihn+Ow4ezzK3M4orpUqDhBx5uVycTv5dK+yqb1cvoehJDd2g2RIXMZ9uOvFITqxTXObp/F0OJOI+/8BIH9uxn4+oKucIw641ZGg2HWs0jkcnRblUZH7WUjdPxYyP4Xot777qXs2e/jxO0mBiJ8f1vtfn+Reg2x/GsFm7HIobPXm2FbivgxEda3HIsxdOfr7HzVw6zuWpSX64RS0zzt/7a7XzxK7Ncqab51jcclteyJDPjlDakIUZyXbGAsrB0SzXoS6IoineWb1KIN2hVVzGCJv/sf/0MtVqRbTc/jG4M80d/+O/51pMi9T3M6PhNVKoL4NfYWFmjXK9jGi1SySz7D9zJqVMvsH1iBLMnaaVKGiqXD5X3hE0rT3lcBxOlLqSLBPR+TCE8WLroLOM4vgJd5fxXfrxBla88/Tr33/0LjA4lOXfpPCfufATX1fANnd/7f/8VLb9CJGJSbhZVPuv5IsVs4no+diKimi2k+cGIaJiYeF051g6PfOhRvv/skzTqZT758Z/l/JnzXJ1fpuv4jIyMMjMzq0DVRqPOlq07mJu7gqkn+dRHf5Oxwjif+4+/hRV1VRp91x338NyzT3Fw/34qpSrdiMHi0rySvrZtm1arTTyaZGpqF35b5Ku7nL/6KoaSgI6TTiWoVashSB3RSCaSNJoh61hsn8QzWPbjiNUXGrlsDs/xFJlDjqnEW/Zj2WaY1geBqtvVG3WlamgZNkPZvKqjRHWIa3Df+04wLM0UvjDepedEFQbCRnf1f8iYvhGwl2Mo+5LXfuPf/6d3663/+rje6fr5h629f9x17DsNzjvJEd7qu35QHwij/07Xy39ePvoXuaa/cdtvtSZ+u+vFt1KP+UmsBd/OtfVWOfRb5evv5vrAO72+3+n7BwDwO43Y4P0/VRH4z1/7I5bPvUxzbV6pvc4vLkC1gSfsXd1EM98AgKVrTsA8+VsAYEkkWo0+kGsSUf7AkkhZIRAsTF9TV92IIqlixWwFkC3Or7A4t4iuCTtTV+zMVDLFgaPHOHbHvQR2hCeeeJrL515kcWaNLTunuPOeOxnbtlcVnM1IjK7vhbLOQYAni7eeHKws7ZyeDI5I5cg+QllWneLqMhdOv8zFUy9SXl+lVirS7raUtEs2m2f26nQIcOomlhFVTF89YqJHIkTtGKmhMbITOxgeHVeev5XNDaLRGPmhHG63ha2bjO/Yw7bdu0ll0qHP8HWuZQi0SYemyNZsrMxy8eQTbMxeUwxgAUClE/EHQGABLuUYhJ8M5Z97qsCKbGkKSG+RHhply/4DLKws86XHvs6Z05fYNpYinxAAOKLkgMQvaX5+jYoTsFGsKL+bkZ17MbUoa9PnyW8Zx47YjE0MMTo6TKXaUCCv4bWJ2ZpKSqstn26rhltfx3BdYukMm7EhLl66ysGpLdiJYS5fmqZTKWK4gfKTiWpdJc9lx8QvaJi245LI5hgaGyWfSeLVN+k0aiEA7AsA7HBp5608d/ReSsmUkhKSlbXek2GW4214DrQdxZpGfHMlWxLvGZHRxsRVvZdityLnq0Y8YuJJ4izJnKUTUTH0iYqMdqDRUoCpRy7QSGoGLVfjaNTi4USKLXJu6rL4D1m4roxD0xE3nnXX5UKzzYVWi+Vul3WRg/Y1WgLKdh1ELUmkopXTtBdilLKNoOetq0Be+YYSRLkvCX0jCKv8ZCURCUFi6aAXDSSlBi6ySsJ07vrKP0tzPTRBvsV7R4Bxeh5Cah99AFmuhT47NWzoCLFlYSALQB0Cw2qMsm/Zpx4C0H0Quo++9lSg3zA0lmYLxEenx9C97tt7g0R0OJkest27zV5HTMNghDz9fvL0g3LKfYay/C3FBnn0X1PXeF8SWiVcITB7I6u5lz2Hc+n5/4aZXl8Wuw/Ph2MLidEhMvwGk/kNNnDIXO4Byn3wvp/49eYZfOrdDwC/l77w3kry8b00l8FYBxEYRODtR+B/hGv/zRJ6b3/2g3e+GyPw5zHB341j/fPG9HYVI95LcxqM9ScTgS2TcU6871aarTKnz54hnoa4ZbBRCpiaKFBvdBgajqDXNZxWg66f5+LFeXZszZCbHOHCxWXGh3cwMVSgUy1TpkEhMKl2WlyrbCq7IrGKEgnhltMlZcaIWDFWV9fJR3RqWLQ6Lr96/32M5PMMp7N0ul1emb/EYqfJTLFISkBi16PZqJKyI5SdNi1RItM04oEwLhN0nRYNZfMTcHB0O6XpMu9/8GEa1TmOxMZwTLCkyVekn7UGF9cWqDZbTBVGqTcchiyLkXROAaIijSvjFY/ScrMBUZOEZ1EyRyjc/hkuXvoqz7/8PJpRx3GqxBMOlWJJMRU1z8KMubRakquOEkvUlD2RsA3dTgQMB13ssAyNqOHQXIeRYYObb97B8sZ5Tr9WZY0MB7aeYG/suyy0HObn0miOzm1HOywsBKR3f5TN+gzVUplqZVYxO7E6HL7tV9l58K9y8fJltu07hNFpsbw4z8SWnTRbLoZXp+17JOLjSg0O01YywaFsrRgS+WitBrXqU3Rb/wWMGSWd22ok8f0KMTOLZexio77OenkJPbDRdGFgGtTKXQLP49jxKTFgol4tkctmGS5MsF6cYXV5k0Y9ie90KUyYtOtlIX/T1UwalRYHDmQ4cewWrGCVfQcSnD1zhnpV3mtg+xG+970k52d1Gu0ovh9HjJ5cz8G0mxyKzDHhxji4s0FMS7J2SwOns41CZohYKkqSOW67d4RP/cIFtISFG4+yPC/+rVdDBTBRwtNsRWyQpgMhPIiSXUxrcN/RcT7+4Qd45vnnueWuD/JfvvDH/Lv/+G+JDE3yzNe+yW//y3/N6auLGLEUicQ4mWyei+efU1awlY1NhgpZfHySqREszcHuW3vp5vULWLJYUUiT+sgbOWwvQdXg3iMHsZT1lIvX7qAbIVtVSAyiqtb1a3ztyZdJ53cBNeV3+8mP/x0iVhqxYfvDL/4udsJneXOJRrOiZJ6FrCHsWWGziiqfX22g5zIUSxvYhsH3Hn+cL3/pMX7nd/8TtU6dvbuncFsNEpkC8wvLtJoNYpG4UrWTNY9ILtuxBJrm0m46bB3fR34oy6VLL+G0HZJxUQAcYmV9iYmRUdKxNKvlGsX6GtFICP7mC0NMbd3D0SO3kgjyvHL2+5x87XElaS1KckK4EI9iAcqlYuF5DqOjIwrAlUYTkfMmsNB1qUfayn6r0+6o+onre6GAmfIf1lSTglJqFunmICCWSLJ/ai+15SInbjrMtvE8USMIm+5V3cNQdSE/cFSNr/8QWfoQAO69Ejp+hXZnus5nf/e/HwP4J/MN8e7ayv8IOcK7K6KD0Qwi8N6NwAAAfu8eu8HI/xIi8L//g79Cu1xSMrnCbBUWqVer99i+IuccgpLCAg7ln6Ub0iSey7KyME+3VlevI3LOCjTWiRgWEcNWi2Ql82ybRGNRJZfiWTbzi+vMXL6GJQlaMsnew0e55Y57yI6Nc/bsOZ54/HGuXZnm9juOcfT4HYxP7WBifFKxcWX7suZqq4VVKPkcyqy8Ie8qTFKRG5L1su85rCxOszR3lReffIKl2Vma1TK6LuCzgWZbWHaURCwudFocp8PitRlMWQCK/HUkQmpoiKlde8mOjFOqNqiWK+RyWbbvnGLbtu3E4xEWZ6fVwm9i9z6GRicVcCaQWKjYI6s+H0PAJk8S1Qpri9eYPf0y5cWFH/AA7gPAyvtFAHTxWun5rQhCL6xgAbfkeAkIKCzOzNAoWw8eZHllia9/4es8/9JZklGdqHjeJkQaJ0YiHmelWKcV6Gqx3Gq0mTq4D6Mrx9VldOuYSj7EyVb8eF565RxbJnKYfgdb1zBjSSqtAN9po3UqCmiMJzNEh0Z56fRlRodHmNq9TzFTnfI69XKdZD7P6HCB3Ngww+PjJISxHQjr1MAQ79/GJsXZSwoAVh5Cvo8bOJzdcZTnb3qAigDAeArgDeRYKWXnAM1xoesSCOtVFvueJipEoSCyIR7UpmpgwBLpZ02Bt7aA5ZpPwtDISuO6oZGUc0dJd8usfbKur477atdTMkk7rQh3iLQQkox51D2XTddn2YcN8ZPWdboBVFyPTc+lKV2m6twMiEsyoOt0pBnB1VRHrK46c4UWr6nkVvnCiP+wzEvIuSLrrOyHA+UXjGGpSSkvYJmbdI1Kl68ivBoKVJYMXDqr5aGwZHm3yE97oee1XAQSMyXDfENiovyHFQs4BKUVNi2MYHXGvuE9HLKAe8zWPpCspLJ1NebQjkhR0XvgbU/iWoBjhS/35Kp65OJQwuoGGegevNy/fNVw1KUc+hlfJxf3mdMyJwXI9pNh2b/4Yf/gNsMu3JBtHTKi+4+Q4d3T0rqeUIdAbvhjr4m3r4x9gy522N17HQTvS0eHQwiZ00p6ur8PCP6nnX8Jd/Gfnl0MEryfnmM9mOkgAjdG4L127Quw9uUvf5mPfexj15UR3op1MDji760IDADg99bxGoz2nUXglgNxRrbdzNnLJ4lbkJTVvmmw1vQwu6LwBZm0hb7m8Juf/V/40yef4+nXXuOuPdsx4jmeee4cE0PbKEQssgWb1dVlcvE4W4dHOF8pMb04TURyy3Id17RIm0kSWMyurlCIRdh/8AhPvPoqt4yP8al73w+uA4bP/NoSz8xNc0UYf+0OsajJRH6YvBHF7rpcbpVoWcLSbKKbXXxfp+l4WNK8blsE7SiFkTzvm9rHpCs5sPh1+go0btsdlsvrChgqJDJUikWGBSy046LMTMd10MQP1XMpV6tEYxa+5rHW8jHHD/HSlZdZXT1NIplkulhjKJYlqTeYHC1wZW1DpQrxaEypodlRS1l2SK4igJsVidJpdrAjppKijSd3US7WmJq8i5nVb+PWq9x7Twvn4gPMFc+z91iZ5TMZqs2SYmEHuT2Uig3S6TYba1HioxaL6wtUa3UcP66ksQ8f+wS7Dn4C085TqRYZHp6EVhtfk2b+tMpbfa2FHogEt2hiidpWhIheRmtpNDqnKRe/QqvzAvn8EZrddWJBGZO9zG8UWRXmrz9EtbpMLJqmkHOoVTxanS53330butbEb+s0W4u4zRwTUxNcvXyRwJPGaY8guklET4ZKbiKz3O6wJRNn164c1co895wYpl0tk0jqRFMdrlyZ4FtPtCnVDbr+CI22TUIrU+kM84u3nSOa2c5T37nA8cwQB++ZoLl/lW4lT7uTpt6KMJafI5OuU1/M88fPLFBsTWK1DjG9/Iok2OhBFNs28IwIprCBJcc2DWKaxaM32xTnL/G+O27BHd7PUy+c4qH79/IzH3qAky/M8tv/5k+ZXZ6ThJl8dgfp9CSr5SWKKxexrB6rNRFnfGwbjfKqqqFJDeO63ZeAv1Jr8MSz9g37Jcnt5TySetFd+3ZhS/7t+XhCiHC7mFaspx7nU2+3+ObJk2TTO2mxgK4l+dAHfol2S4oOPtNDUlv6AAAgAElEQVTTczSdOudmTuLrTVWX2DYxjtvpslpZ4dEPPsiv/NIvc/blC/zhF/6YVy+dYsvWPdTWW9hRjWpjk/HhYbZMbCU3NMJzzz1PuSx+1oE6t8VKTWoQouSmGvilBcAUgoiN49VIxdLovqMaQdbKVaUCcPOhQ7xy+jLRmIHnd9Q8ZfYRK8rRA4e5d/cBzl67wtef/R6JXIZqfY1kuqCst4SdH5Y+fAwzwLQktzdpt7vqKYSUTDqNSMXVGg30qBHWRxyPiBVB9zr4to0jDfC+hu3pPHjsFu48fAj8rqoGySOsRYbHRNWlpE4i0s5iCdUrMSgJ8T7gq+ooAjTr+HIjAT77uT94Zzfkwbt/ZATeaznC4HAOIjCIwF9cBAYA8F9cbAdb/h8gAp/95XsUa1c8dGMZAYBX8Or10IdWCxm/P8BKNS0F+GaHh5mfmaVZriowUhOQTUBPxegVNnBE/SyLXElmYrEIiXgUzbK5OrvCwvQ023fu4c6HfoZtew8oP5yXn3mSmYsXmNy+m5vvuZup3TvJD48qJq4su+UhiyxZdDVdcYcJGY2hvIp06oUomO/5CqS9evEc5089T2lxnoitcerU6zRKdbXwFMlqQ3xcxHNEPGrtCPFEnFgsxqvPvkgymWbrnr1M7hRPxS4bq5vkR8fYfWA/Y2Pj5PJ5JS0l3cWB2+Hc66/gdbts3b2P/Oi4YlCqzln5T3yCZq+xNHMZLXAZHR+nVauwOnuV0opIFLV7HsA9sF1i33vKIrMPAEuMBVgOu1JDYNnQLTLDI2w7eICVpSW+/tg3eeHFc8oG19cDTNsilYqSySbZKDVwtAh7DuxnfOskG5tLOJUqI4UEXrtBzDKIRiO4nsa3v/sKO3aOEbUDIkrCOYdmJGhUKlQr6yRTaUYmthDN5thsiF9RhPz4sPL9ieBSXV0lN7GF4YkplSDbEZEjkoWvHCdZJHtUNpZZvXaOTr2mujY9Ya76Lq9OHeKFow9SS+XRNY+oZtEVcFhSL2H/ShHAE9njsPNSFulKaUfgRsWK1vEtQ8k/931xhPUbNw3iuobtu0rCxxYQXdb9CGjrkVFkY51qgHrGdIOc9DZ4BtEgIGV4FHSNOhrrmoC1Gs3AUbteF/BWOoPx0CXRMXXaYgwsstm6h9PV6HgBhqshjpQ1mUugYXoi3exhqLiAowUYvosrTRW6rcDpvtWv7gWq0ULZ6EiGIQx3T7qD+/67cq6Evr3iQKMuB+mWECqyJIyCTarMqAfCyueETdyT0Ja5q8/0/Gt7F9d1lm8fZBUmsxUIwC3Adeh7Gz57gK9sX5jr6hztSVAr3ewe+1hdrwqu73n6hsir+vP6H9cpteFdtgewXgdpFYIeXvuh7XBvGwJ2K9Zu+FIoxRSCxr0BhvvuDUEB1OHJ8wbzuM8kVqB5D8DuAcRvSFKH21b3nh5LPbxB9XyD+zjxx6XrevD4SUVgkOD9pCI52M4gAu+tCLzXrv2VlRW++MUvKh+t/qPvp/UXLZX/3jqy793RDgDg9+6xG4z8rSPwwYcOkB7byWtnXiDoStbSYVsqxlq9xf7DIywvd6Btcv/hAxQ3qrwyPUN+ZCtDrsOD77uNywtVTp6bwTdM8rrgjAIIWQpEcaMWi6VVKmLnI7WGtsP+yR10Kh3OzFxlvJAnUyhwcX2NvZkMHzh8C8mosGSh3W5xtrjOc9NXqdTrdDWfTDxOJPC4/chNrJfLzJfW8Z0qXaNNq6vh+5rKZW0ctg3tIaIlSLQbnNixl6htK1BXHq7WodKqqTQhaYVqYwkzqvIsWeq3uqH9kALmFMDjUPU6nF9dU37DjUjA+avXSEai0K3woUc+wrWZC8wsLCqbKGkQtSxLMEEcXVcMSKVYJOOT5uymo1KvVDLB0PAtLK9W2DpxF5em/xTxIQq6cO/xv8qpS59jMrmf8uYLBH6Kmldj71CWbN7CzHk89axF02xQ6pg4ooZktolLXaAj6mkmuq2THdnH7r2/wOTODxHoy5hBSjX3OpID6V6vwV6algNMvURnA5LJBk33O/idb9KpVglc8ZMVZrbNlcXLeLpLq27S6ZSJRZOMjHg069DptrjppkPo1ImbY6yvX2VpYYOhoTzRaFzJa7fbHpX6irLviiUTdMXyqdPkow8fwPU2Gcqb5LNVVVuKxTXmVjy+80SdjWqBWtOk3kziEWWjmedQ6jwffnCcx77nEd1YIJdzObYzRfIOm0xkH69enFPy2ju2VRkeabK8Osfj3x4inmmTLEQ4+5rJ4mIZTRtG11Lows7Wxf8WLFES61hk9EtolsWO7ePs2H8X3zt5ke1bEgpYtWMTXJ6psrS+Qq02r1TBJiZ3EE0Msb4yTbNZpVovqbrY+Ph2OvUquh4ChPJUxArFStWVQtobAHCYy0qeLs8T+/YgtQHJ/aUU0na7GLqtPifyyZfmrzG9tk4iMkJHK+F1orzvjg/ieRqO36FeKzE5OcLZ82e4tHgW33WIGCZD2SzFTpVcLsHHP/wR3n/PQ/zrf/s5SvUWn/nbn6ZZKfGP/49/TqvTJBaJcuTgYV49/boam5QZpJ4jQKeAq3JlSbVGgGzFoDZMNTbTEul4nWwqyp7tR8hH08SjURaKi5yZOUMsZhPgEo2Y5DIZOh2HmGFx26238ZVvfRNHN6k1mqRTcaW01mk2mRwdYq1UUdLdwjzWjbD5XRos5B4gan+VcpmIgLzC/JUagvIJs+kEAUkroYgFe0ZG+Jn7HyBuBESkwuH7eErK7Y3Yy/1C7gGqyb5fD7hBptsXZsIND9UgfoMk9AAAfuvvoHfyjvdajvBO5jZ47yACgwi8swgMAOB3Fq/Bu3/KIvD3fuVeTN3EtCwSmQxzy0u4AgD3FqAiUyLderKYFAkj6XxU8jeJOJolzNdF3EZDsXkFABMcTAA4yzJUV6It3sDCAI6a5NJx4tk8pZbG8PgODt16J+vFEi89/V1OPvWM8st96Gc/yL7Dtyp5YfHjEAasdMcK4KXkZXsAcMMREd5wwat8YBXT0KPTrHPhzIuc/P7jrM7N47Wb6IFGKp9nYW2NzZWi2p4tXZYikxOxMAQMFhA4nmTL1m1ouqkkX+bmlpREzMHDhzlw9ChD4+PEkklisbhawMq+pQ/Tade58Por+I7D5K59DI2MoQUem2vLbCzPcur5Zygvzit/l4kdO9l39BjdTpf1+Vk2VxZDBrBIQPc8gK+Dv4p1rVA0BdIr1qZS6O3d1gyRuDZJDw0rBvDi8ip/9tg3ef7kqTChFEDe1EkXkuw7cIAdO/cyNjXF65evcPHKNYpz0+zZMsb2sTiN9WUlEx1NJtDtOJeuLCkh5ajyaTbJj44yPDqJ03HoeC7xTJbc8AiTO3aQLYxjmyHgahkmqysLbMxcZWzbFEOTOxUgKRLZG6slypsrrC1M0200GBkZVozjbqepJHrkGXguZ7bu49SRe9Cyo6pjW/nOBB42JiUvYL3l0L4OWgbq+CpauMIdQ7ljT/BZYUtLZ7cC9CTx8ImYOpbE0zSoCYtVgEwBagE7cLBNSZYDHC8g1vWVB0xTl+KBR4wuefmdblA15BwKzYDlWqlh4IcUZdXhOqLDFrosawZlEc8S1qxnKC9sSaxl37EAHo3ZHI9GWO20mXdcLjYdFsRbSoBHz1byRopQKtUClUtIIuKQkFJMx8WJxlSyJee0nM8hubYHgCrP35DBG2Kvcg312L2SlAkQr3BZ6XR9A+zs82aVH27Pd0iktoOeVLXuB+iuMKClZhEC4eFTEteQQRxGoSclLZ9TjOAe41iGqMYSsoV7utTqGIRc4zBJUrLu4Ys9yeZQCj2cYQ+0vQ7Cej2OcPjb6ziyCkjow6NYwW9AxT3J677Mcw8TVnLYPRDXf5Pcs8r2wlhfZwxf32AIwqs992WuRe79owMA+KfsK3Uw3UEEBhEYRGAQgUEEBhEYROA9HYGf/9RDlDtVXn7+dUYyLkOWz5HJPJtug9ToMNeW25Tmm6QNh7/zq7/FF77ydV65Mq2adKPZFGkrgdX02JJOUiikKInUcc9SpuX4zK6uUm61yGQzjKdS1FfX6Yo8cirLPTffzPn5q6zU6ozpBif2HiQidjwRS7Ec15tN5upVTp45hx+1lXqUpGBRy2D7yBiRpM3yygwlt06nayibnIg0OUfg9t034ax66AJKTmwhm84IkqPybUmvm+2GypekNiLeqrofNp67AgJJ87Ef9BSrXBzL46kzp5ivbpKeGGZufYOkr7M1LXlzlpnFInrCpu1I3hACQpLFiNSuqEOJglMykaBZbxG1DbpOQDSRIB5JMjJ2nKX1KhMTd3Lu0n8haNfI5g9z4sF/iK3DN//4UZL6JPX2FbaMmgrgfGm6wFynQ8NPk4on0ByDWn2VbmcZ3YxTrW8SS8TwPIPAEa/YLq4e4/bjv8a+Iz9Hwxc5aAHEpFFb0hkLgYIlf7YcYZg+T4LXaHGSjRWNbGaSfG4r33/uW2yUlrGjKfATtNsbROwkuWydVHyEZrPM+OgorlMjGdmC53RwnTKlyhqFoWEcz2Bzs4nrdUilo1RLRSKaxuEDo2zbGhCxuuA32bbNAM+k43b4xnc6mLHtvHqmiuPEKbUMRgs5tBZ89v1L/O7JURrBDMVLXe4eS9LuFPno37+TP/j8FW79wO102lfZsSvO3HmT4d0LfPVP1vnERw6ytLZBu9OmVHJVQ0Cp7FAr7+XSlQq2MYytmUR9jZ85HmH3rq2YEZPnrtR49rUlXKdCq+uiG1GGRqdotH3W15apVedUfWP3ntsx7QhLi7Nq/q12HcuOk0+KQpobWntJQ4QovykLJul3lwZ5T9XherJbYb6sadyzb7/qO5Z82Qk8vE5XKfCJtHTX6/LEhVdo42EHEemzUDWIm47cTr3WYmVtjVg0oggJI8MTXFm5QrfbwjIMYhGbYr3CzcduVup2MSuq6oTPPvMce3fu4AMfuJ8vPvYtNitFVc8SlTlp05fzWhr9Feu301Fjvp7m95qyhRXsuC6JeI7Jke2srVxhfMdu/M0aW7aPcvLUC0RjOkNDw8wvLJDMpGm1O0TtCPsP7Gf6ygXazbaqxRU3q1jJGI7jErMtcskYpUabZiOUg1YEFWk+aYlSQELZookstB2N0Gm3VZN6zLIxuwF7tkzx0XvvJx6x0Pwuhib1mjDJF7lzTxdbtFApQAB5dTwk0n2ltR4TuA/W962qwqJFgK98wN7wcf713/vD9/T3w2DwgwgMIjCIwLs1AgMA+N16ZAbjeldE4O99+n4F2gmgmchmmV6Yv84A7ks+94FJeY9IQNsC8JqmAsfS6SzpXF55bzQ6LS6eP4/b7WD3wErFtFWeKQG5TI5b7nmQfbc/SKlS59UXn+ZLX/wygdPloUc/wPETDzA0PokZjSqWqHQ0hnad8m/zusyKJGItT7pmRQE3TFIcp8WlM6/x1Nf/GzOXz9FpN1SHrXTaymI7Hk1g2TGarRara+s0Gy0l0SwS16YVZXzHDm4+/j6q1QbPPv00Wya3cutdd7Hv8GHSmTSxaFTJEMti0RQgSyWxgZLcadaKvPjUE7itJsNj43RadZamL+E2q+QKw1w8fYpGuUI0Hmfn/oMcOn4cRzxj52YoLi/TabaUP474pSi57T7790YAWBaa4gHcA5nUwlPJBxtkCiNsP3SI1c0ij3/rGV59+ZxKVHPj49x09AiTI1ls3WN6ZoZdR27ly99/jpm5eRrzCxzZt5udo3EqG0uKxRuNJYglEgoYLdab6ngIOzyZSlIYHmFi25SSczYj0vUr4LClxiRLfIWjOgEnv/8dXnzqGQ4dPYjXbrGxtqQ8f2pVj1TapF1dI2FHOXjrHUQTcbqddo8BLN2iHqs7D1K+/SGimbxKsgVc1tFZ8HwuCRvbCXBF8kiB3LKYFhZtrytWKRoLO7Xn/awSDkULV8fLEElzUzyBQzZyH3JU54JIayvPaPH61dC6AjwbWHq4wO8I8NnfvhkQE5+pQMSjA9qewIyhx7OEIWFAxnAo+lHJVRWDODxvQzDUEt+fwGfMMHkwHuHhdJwJy6LsByx0HS51Haa7LsuOx5mWx6brKvkxGbJmBJg971lXWMLqIpE5CqAt8w1Zxao5XUDZvhRyz8839PWVX8n1FQK2ymNYsYpDADXEWcPzXAGnCsEOZZgUoC7bF8lo1aAhzOwwxlogLt8yDisEo9UlHAKmfXA0lEvq7UewVjXOvt6zdMiHvs8qWw3pveFDMXt7P/e6cEOgV7YXdu/3H6EHsCDnIUNXYtJXnlbnTX886gM972M17958e8MLycJ9n+CelLaSlw4lptWsbhgiPYEoaTiQl72f2fGuuM8PBjGIwCACgwgMIjCIwCACgwgMIjCIwNuJwD/655/lT77yH6jMtdg57nAgY3HX++/h8Veu4ngZ1itllq6t4nUMXEMjPzJGqdHCaTYxdY+4ESEW6IwXCkRMg0a7qzw4hwujJC0bV7NYKxdZWV1iqJDDVF6fYzx3/iJ7t47z+tXzKqfOdLt84JY7QvlYkXDWu7TqTdYbDWarDYKIzenLl3FMAWrBiAQkbcnHuqw7daJ+VHmLrhZXiCdjFJw2d267hUbNZ0s6QTqRUo3tCthRC3pX1RuEMSiqZrJRST2cQHLBEAAWiWg/anC2vsLpmXkmt40zvzhLq1rjZ++4k1MXzrDUbeL6BomkRbPSwIjF6LRaijGppJ8JmZq2YdNuS93Ex7STaFJfsQts2fohlWsP5Y/wlcf/CUlrkwfv+L9I79nHRq3M5a/9mrJbsowmU1vzLKyYpA7+IudfP0l2q8vNez/IucunCbQOq7PP0PE6dFsNNEPAbMnZTMQtKZ/JUmlUCeyA3Ts+womHfo1OJ44fSN2jixZYYQrWrmFZT3LqlW9x/73H6HYX6TQCrswvMrN6mtJGh2jMZii/S4GtsWiGTHSdXHoMt9vAdzzsiIERRKiVXEaG8uh2h4WVJTq+gJ9JqtV1dk6NUFqYZWpLDivaZHQsRsRuMjGWxg820MhSrnV49uUEK8UOm+UsTidBzHbZaOv8wvEOxeosp+cmlMpbsFoiZzZIEmPXIymq9QxB5ihp8yoXZ1+nXOzy85/Yy1e/e5lbj2ZJUGCl63L1QgfhjJ95pcz+o0OcvVgklZqgW6vhFG1+/Rdv4vtPPMXE9h0041N898WrVCpzys/a6XSJ2im27jhKo2tQXL1KubRA1I4xtfc4nisezNdoN6voEZPh7JDyWRYXK8kjVfN/DyzsN8gr1m8v1VWECOB9B44o1TupL9Q7LVrdlmKuC+i5Wlnjtdmryjoq5mlEYxlFcBDwPx5LU62LXHhOkReK1Xl1foRSej4RIYWkIhhWjIc/8CEunjnP2UvXMHWXwBff7TSpmPhLO2yW1hUBQx4KDJXSjKHhumGdTtUQpC7j+ZjS1K/rfOJjv0K3a/Day6eoli/z63//N/j9P/h9FpamSaejSso5HkuwsbGprrsjRw5x7sxpNNtgcstW5qdnlO1UMpvG6XTIFUZYXy8Sj9jUm46q/VVrJeyIVHfE79clkQh9gmV+AqpbvsZkboi//qm/gt7tENUCEVlD7/WXC/EkrLmFqnXSyy7AtQK1e83nmvg29/4t8+v/rq9QFjZRhI3hnpKADsFjefzG5/7o7dyGB+8ZRGAQgUEEBhF4hxEYAMDvMGCDt/90ReCzn35AsUttwyKWy3Jlbg6/VrsOQgpTsg9MCnAmjMyIMGcFNNY0BaYZEVv5fIxtmeCFV1+ntrzYY6tqGOL3ahiMTG7loY//NbbuO8QrL7/Gf/6D/0Rp6Qq79h3hoQ9/gn03HcGwowqIkq5HkaERCWpZNCoAWLEoQ2DIFTkX11Hgq9tts3jtIi88/R0unHqNhdlrIX4lrGYFUlsKqBaJ50jUJpuXOS6wNL+CplnsOnwTt5y4l9W5ac6fPc+hm49z2113sX3nTiUTLfMXUEj+U0xLgYsUqzJc9AkAvbF0mS/+3v9No1TEVl2SumKaipx0cniMC6+dolvvEIkl2H/kMDe/73blNbw6N8fm8tJ1BrBs90YAWElzS1Iqs++BwgJ0hTK94hXjoxkm6fwo2w4dpFyv8sKLZ5ieXiKbjxOxdOXRbBm+kllaXK+y5+ht/Mnjz7IoclQr6+zatYVdhQSNjSWCRIotO/cqaWdXQFAnYHTLOLsPHSSXLyigL/TYlTRFEhE5BhqB41GtbHJ1doFXX3yFF7/7XUoba9x+817qxTl1fsWSWQwrRa1RBzqMjk1w07HjRG1ZmLdwXJHnEfDPY27yIOcO30EjM4Sl6yQ1i4rjsuR7tD1Ddcd64gOrxuEr7xZlOCuArGkiGW0gi3IZo6yzxSNXJJJ8l5jmkDAtKroIgQWYmklHumM7Ab50llsmgdtjFAcSeTkGcuDFX0fxb8MbhPgl99SZ1eJfnRIaRtchYQQKYG4rf17xcRYZIvBdDU8Yx8LcNgIFNsu5ldLg/XGTv5lLMBWxlVdO1Q9YbDXpaAbPtl1e6nSpuTrLih0cSiuHLtOyPdmMMHFlJ71595mxMn+FX4ZZo+7r6CKhLUx63eoBvj32tLJN1nBUfEOv4fBkk0gK2C1/OyFcavTeo8DkkEmtKi8CAqt9ip+wHJcQ2FXXTy8JCr2He+CpBFXJUvc9ivvyzD3J5uu+xW+Avz0r4pBxq4DrXoIl10oPML7uNSzbVch5n9UbAuQhUbcvRS3jDA+rkniWP3rJd/hCXyK61y7QB5evD6Qfp76CtehqC6zs4X1o4AH80/WNOpjtIAKDCAwiMIjAIAKDCAwi8N6OwMf/5iNcvfQUtZkWd9+eZPvkbupGgatl8Orr6GaMuZkl1pcr7J3YTpuuAtyWryyQSCdwmx0irs+OsVGGcgleXdkgO7KdeqeD5/iYRgxWF9g5OoYRkVxJx+7qPH3lovL2XCwuMJTLMJJK89DEdvTAxE5F0fwKZ8+eZ73eoIJHhxgd22I8P8pKs4yrAOgGXctnvd1hPDtMvV5W+aQ0C5u2x2fufgR/2WWtVmEoncUWQ2PD7DWqKsFa9W9hYvZ7PFVKFLhUW3UqXoNzlSWWSiVy+VFmFhfRui0+ef99nJ25ovK3ljR392xkHMfDsA181yUuktMBNNxQoSoViUHHUc3oXcdBt5Po0RFuPfaLxKOjrFU3Ofnc5xiyI9z1yN8jPbSd4nP/iIZR4fQz5xmOmrT8Nltu/9+wclu4NrtAJluj0TWZTN9Hxz7HmZP/gUrtKoafpu1WVOO/05XYeQqUsyyTbjesu1gRjQMHf47Dx/8mTSOLGbjEFRXVx7NKxM2L6M53SegjaGaGZ197kvXNM2wUdaKJgJg9SSoTkE7swGpPk4hniJrQrjdIJUYolussLm1QyOZIxjxq3TKen8KMLhK1La5d2uT++29iZv4UmYxNJttlOJVieLiNpUdZWczw2uV1Nqtpmu08lc46TnOUaNSja5t85miFx862qdZ05Y3srqwzEc/z0O1HuBC8xnpxkuh4nPcd38lLZ66xe/smyUiLC9cqipE7lUszc61BzchSrZbRvTTFik2j7ZHPpFm7WmMkFePIlgzbp3YwNpHny99d5/ziIosrs7hBR+W8uiYAf4SRrQdoNhrUK5s0mkVVm9q6/VbWN+do1VYUAFsoFFQTgtR6pAlBGg8ErBTGqmIAX/cAVr5NqvFd2K13TO1VOfBKaZ3ptQU8zWAol1O2WzOLC1TbdfygQ9waZnRsnM1STR33eDxG4CfIJWxqlQ31vlqrhG54CoSW/LjT8ciI9HK7q3L2fL5APr2fQ3seIhK1+Orj/45mewPLSNByVzClId0NEOEwI+JguxGafpubDjzCzOwzZPLjrC8u88DDH+Uzv/YbzM2usXvPLv7GR+/kH/zbP+J3/tnfplQrE7cjqsZYKTb5mQfvZzyXYnZ9mT/99jd48L77efaFlxQjWqzYJK4tt0Xciqh9R+JxGo5P1LRplItYUhYxDOVBHY0m6La6bMsP8+EH3s9YJo2lOaoJou/j2/eHCrXkwjy+ZzD1/5N6DosGAniH9UAvCFnaqrbQa1aXhhEFist2evWMEBCG3/j8F97bXxCD0Q8iMIjAIALv0ggMAOB36YEZDOvdEYF/+LceUqCJrVtE81kuzM7jVUMA2FD+v5pi+yrmpGEoaZhID1yVxap63TaImhaFsTGeFwBYEiHx19VQIOjh4/fzyCd/hWYAX/2zL/OfP/958pkUn/zrn+KuBx8ilsiHErE9bwwl8+x21QJQwD7lIyKgsCesO2FuepTbFdaW5nn6W1/l8qlXsS2DaqvJwuwspshXm9LZamMaNqZtYlumkpTOFwpcW9tUcsa333mCs5ev8PozJ7ntxH08+tGPMDw6oliOyqOnDwIpeenQW1it9xSr0WdjfY3pC6/z0jPfprQwrcYlDGnp7o3YFlGRik5mmLl4iXpJZKh8ErkCd3/gXnbt2c7a7AybS0uKAfxDJaD7oG8PABZMTpSgZSziWSKYnwDmmcIYWw8dYm2zyJ/86Tc4deoi28bTZKM68UicZCpBNp9jrdpkeMsuVuo+G6srmOUi8ZhJzLDJ5dLo6QyxQoEtU1PsP3iEeDylgN5QRjnsWgydeH2qxXXmZ69xbnaVk99/iq1DcZrNLq+9coF2tY7mO9x0aAfV0oLygx6f2snY1E4lrZTKpJicnGQon8X023RbLSWr5fquYkJfHt7B9P57WU2OsNkVaWiXvPLD1VgT6e8+mCcHQ7A511c+wFosQiCeMeKVLCt66dxWSJ/i95KzxJ+3S00zcPSkkvORZluRt0r5upL98qIxlH60+BELcCzAp2xGAGUBXXtyxuGJ0EsVFCYsv5d9ynvdEGR0TfSWg+1DRwBSRxSeeh4wPWasAkMND8s0OJGJ8qmRGPsjJnlL4i5S1BotLWDd03i54/G44/BSvQ3dngeVjNs+1fwAACAASURBVMn3McTHRvqGdRHVNhXQLE/FfA1pvb1cRVNeNpLW+IERkm3lN04XM2KrWIh8swC6ilWrmLPCwBcJcsmSfEQCWjrxMWTLXshKlq5i01bySMIG76qmCaHou2IGpBjEMkLxBw/loOSakg70vsxzKAn9hhx0T7K5J7esEjCluB0mWsKwlQtAeQyrR481fJ0IHIK76rdqvnIBi7xzjxEcHrI3ziX1cl8iWrZ9A9NYgnQ9gD2P4V5yqDZzg+Szmo8won115eB/ePe740Y/GMUgAoMIDCIwiMAgAoMIDCIwiMAgAm8jArfcM0EiEsFZm+HQ4f342QmuTK+zXm3RKK3RqgvQJRYykIvoDG3bxvzVZVJRm1KlwdT4JEGtwdTYMDHb5Onpa3hGFDtmk04OYfgW7uIs44VhrtXWFfipuTpt3WB8ZITLC1fwPZdkMsNtWya4dWoXmXaL1YVZzFwKLBuj47HuNji7uExhfIq651KtFLHsLuVuU9nteI5HLKITNy30rjTsdnh47yGGOykCzcKU/EbW7kYoVysN1pIgKKhN1xRjUQAnaUjvBE0q9SpdW+NSeYVSs8NyrYredTl+YD8rywtsBm3qHSeUoDVFslqkcQOsiKlyffEiFtnnUrmmgKt0NK5yzrH8COsl8e31SeVv4dgtHyeRGMbV4dVnH0M3Nrn11o+wMv84Z89+gdXlHMORLhG7Sjxf4Fxxgo997P+kg09cN1ipXGYy9yDTm0/TWJlmc/Np2tUV1jYX0LQIpunTaDq4nof40kctYSK3VJ6ayuk4Xpqf/dnfxBi6H18ambsuUc+l6z9OnBkSiSRnLsyyWryKbpTZLEE0E1AvpZjaOUQhfQy9eoa4lSZwOjRrVTQjT63dZb1UUnEZGSnhY9JxlilkM5RqbSrlJrmc2HL5jA5bjA7FKa01OXSTTrXUYW4+wkrJ4sqMiePH0Iw4TivK6FCTRneNPdk2l1d0PC1CMmnib5Qp6DHuvWWSzVyRy1cTtMxxdL1BqQS//Ld0WpUml+cXaTsOuWSCVk08niOsrq+zY3IPzU6T7367xujEKE6rTSJIcMeeSVXziactHvvmLE1TZ2l1XsmRy4kk5AM57n7gKFa0FclSqq5QLi2SzqYoZPaxWb5E1AqV8vomR5LXSo2nD0pKDUTOv/4jBBJlux77tuxQ52nEFA/kOmdmryiAWSybKvWaqllI3Shm5YnGYphGCqcrDOAslhmBoMrK8jy5oQKV5grl8gae38UybQU6Kzs4w1L1P3yLO25/CFPLcf7iK2yWZzFMF8cBw+rSbHWJmTFld5YtZCiu1dhx4HaOHrmf+x7+AJ2NVf7RP/1VfvtzX8eyXdZWNtk1tZ3/+Rc/wCc/+y/4w9/5dSJRg8nRMcaG89x//ASXLs2QyKT48jf+jMRQTrHVz1+4QK1WD+2apGnd7Sq7OcnUE6kUbtfDNCO4cq46bYJ2l8lUjp975FF1bMWGy/SFjSx1EqVrFiqgqf97Cl89trV4EKvfqXKB0v3rWc5J/IXx22M9K5W3sHZwI5gsn/FF+v0G1bE+A/g3P//Y27gLD94yiMAgAoMIDCLwTiMwAIDfacQG7/+pisA/+fQHFHHQ0i0iuRAAdvsAsEi1GOKXqmNaIRtXukajuqmAYOlQlIQmYpvKL2R4fIInT75IY3lFyQbnC0N88Oc+zcET93Fp5iLf+dIXePaZ5zlw5DZ+6dO/TKIwhCeyx7pI/Ibgi2IJCijndTF0AYBDwFfA5HYAHd+htLHM4//1T3jp2e9jOG1ihkk8kcTRNZYWV6lXa2obwu60DFuNU7x+I7Ekd524hy0Hj/Dkk8/w/DPPc/99D/Loz3+YdGFMgVziNev5AabowKhHj60o/ipOl2a7yaULF/n2N77B1Yvn2TuRRXfrdOs1XFm0C0Bu2YpxbMvi37S5fP4KjXJVLaKzY1u49+F7FfN2Y36GjUXxAG4paaQbPYDl3xIPxQgWJrQsRpUKtABgYXKg3FvF43dohG0HD7JWLvOlx77Oq68JAJwkHYFINE4ikSCZTCiv4KW1JtnJHUQTFpO5NG67RqlcZ3RMJK9PEEmnQosZpZ4bAllB4NBtd1idX+DKmde5ePpFNtcWiMciVDyb6ekVtk+MMDQ2yeZmncrmpvJ8Hh7Oq3NjaHiEwugoiaG8kggT9q+ha1TWFlm9dp52o47rOeo4y2L52tAunt1+J6vxHL5uhRLGhktS02kIWbTroQkYLwtqBdT2tYYlQBKnUNJYsV4lQZDGAeWpY+BHBKPV8W1TYYbiY6s8niwTTTo1TRtNcjeZtwJrQ/a3gjNvlEcWOXABmeU0UVWCXqe4gKEiQyZdoUo+SLIDT3SDlP2TJj5QIp+sZJTDz6GZaFbY8WsbDpMJi4PpOEN26KG74njMBl02DZMNEY/uShe0rbbh9DsCZLxegC2JW+ArUnRXqSn3fKN7BQ0FusrrwnIWRrcEoAf0SiOIJxeagNXq1A/RYWHfK6cbacLQTSVzbQQCFcvPIVM4bJYIMDpdNMvCtUy8HltaU8xuCV6vk1a11va8iPvgqTLz7vfcqp32L7++CfAbjOS+z26f4R1CraqTvt9hqz7c67IN9x1KNvfg7uugbShPHQLRfcno6/7CSgqrz/rt+wr3pKX7uHPYItxLHkPQPtyevBbgP7T9p+r7ZDDZQQQGERhEYBCBQQQGERhEYBCB93YEDh1PK3bfsW0ms7UImw2PVrWDEXQp1hsEjk3XdclkI9y6ewcfuv1+Xnv9PK+8/hqbnojn6kyNjlCIWdiWzpdeeI7c2CS+02FoeJLS7Aqjpk4qlWe5tE52dJjF1Q10zSKby3BtZZZ6o0EkmmB8LAPtDqPJOOVui7YnoE6WW8emlMJS09M4OzNDfaPM4aP72Gyus+F0WW10cUVaWQ8wPY+YZpFKmsS7LR7efSd6o83S6ir1VlM1qbZaLkduvk3l5AnboCNSsVYI4kpu6egtat0OC/UyT105S03zieo2O6wEsXSc8+uLGNEIukjGWiadrqvAPUlFBagyA43JQgG31VE2V2kzTi6VYbNUYeeWHdSaHpeLRT74kX9K108QT+aUKtrrzz6BnZ/B2SxyoHCWM+U7efbJLzFqe1QbLrmpYeYrNnff9XfJDO9hbmGZcvspjh/6RSqdGM3KEqtLT2K5VWZmnsOhS6vVUuB3vVUiKrZOAhxHbCrdNslokqidoFSpsW3HAR5+5F9R69qgN4hrL5GxN6nW6lyeP8PMwlkikTqFzE0U66uMZN9HJh8wlr+b0rX/hu5G6HYbrJaXKDcEaDdoNuukEjYRa51Gu8PYeA6ns8nCcotMJoJuCfBvk0+7jBUS5PNjuN4Ky4sacwsR1isujVYCx7OI2FkCr87WbWUSwTqL6x5mNEOxKMB2hO5qhVE7yWc+eYJXihdoODYvXQ6I5VJcOzvNX/ulPIloDEdfoevZzC+vEbVyjEXTfPe5Sxw7tJ9Xn5tmy+5Jrlxx2NisceKmI+ilJbqOx54DO/mvT6/RtjSWlxZV/i95oNSMhEFraF0gSSq7VUSeKW0u0HVWmRi7mVp9k267pIgDYb0nTH5VzUdJkvsKoFcKaSqtDfNZAX+73Q7pREJl6CY6W0cnWCmuML+2jBGL0mq3lGS5kBF0P6ZIHdFoQYoeSuEuFk1T3Fggm8ti21EWVs8oxnNYLhDgOEx0C4Vhms0mrYZHKlUgkLqBUaVSqSlGvKolaAGF3CTx6DZ+7Zf/Dv/iX34WPaLxa7/xb/4/9t4ETLLzrO/9nTpL7Vvve/fsu0YaSaN9sbxggyUZG8xiE8chQEiCCQk3kAsXMHHyPBCSODi5lxgcMAkkNuDYxrts2ZaszdKMpBnNjGafnt636tq3s93n/c6pntYwtiSCQYYqP21NV5/6znfe81XV977/9///M7F1ElM3+YWffju//ft/hha3OHXsRdLxNNu3TvK+d7+F7/2HP8ef/t6v0HZbHL7xJh78vreS1pP88cf/jKMnn6XttQKZcOXVbQRqgMrjN6xTqaD55FIZ2r6D1vAYTGT4nnvvZSCTViQRqWWpkoUrCmwBm0MxqUOANwB6pbIRVAqkNCJN7hsAsKpPXpG6DkBjkYoXFrA0DASqAapqoADf4H4F9y44LlBDC5rK/+VHPvHd/QXRnX03At0IdCPwGo1AFwB+jd6Y7rReGxH4FQUAaxi6iZXLcHp6hnapFDCAtQCclU2gLgCVEcGMGESVDLRBxBCpIINkIkomEWdwbJwvfvVR7LUS2w/cyIPv+ceQjvPsM8/w3/7fD5MyfB54+9s4eNcbMZNxNN8IGHqhlG7I11OBcdx2CHxGVFed7LMq1SpHn/oG//t/fZRaYQlDpHQNSSyjxKMi8RwjGo9Tq7eYvjRLvVJVXYGxRJID1x/ijnvv48Tpczzx1DPs3L+fNz34APn+PgVG6SJzq1RZApbgBvs39PxpNGo8+9yzfPLTn+XiuQu0KhUFPB/YMUTErWPXayi/kHADb7ccGk2bZE8va8vrtKt1LNMkNzjE3W+8h21bx1mZucTK3MyGBPRmAFjFP5SEVh3WYTKgcDMBfkOpKgHtsn39TOzbozpqP/FnX+LIkZOMDaRIRyOYsTipZIJoKkHvyBDRxCCReEZtmgfHh8knY/hOnZEte0mmckr6VsBY8SmyWw2WZ6Y5f+oYsxenWVpapdUo4dSKgWxVNsvAyDhHnz1NurefG+6+h4Slk4jpNGt1zHiKAzfdTCafV8B+YMnq4zouvuNSXp1j5dJpWvUrADCuw7Ge7TwxdifFeBQPEwTEV+CdJEF2KDWsdIXVmlQ4n7CAN3xtJUgBY1X55SjmuKwzeUHwvAJ+5Uful+zFpWPWDLq/I3Yo1aPyLHlGaNcBC1zJGSs/XF8BvQIAa4YXsI4FFJZBTelEFUA4SALk2UTEp96UDtFAHlhkhpWwmMRFsUZDOrGMo5otxDPHJmFAS/x16x5OIoYrALY0ASj5a1QSozx50GmLPLZIECkebyDNHAQnSDY6skOaTFrozwKcB7lb8FDs5sBvWaUuctmKyStC2EFGJNLQAmxGBLCPGPgSz9A6Vxe2r0qfxCs4MNJRbR0qDp1YhhBsJ5idj8GOjLOajPwiExNQNyRxq2QsWEOBVkAwIYVRq/dtSP1VQG5n0ADU3QCFQyLwJhOl4MDQxLfj7C1NCOq8HQB4s1+w8iGWu9sBmINzBJLWYcbYeb9KM8kbux7Ar41vuu4suhHoRqAbgW4EuhHoRqAbgW4EXkkEtl+fJpdNMa47FHKDXH5xhVa1ScxoUY0miVQaSjbZjHps6R/Ecl2lAnT7PW/l9/77xxnM9xJ3Xcb6BWByeOTyZeYW1kmJGtfgIImGT78GidwApuZR9R1mVlfpT/aS783y2LPfVKpdpXYDI+qhN3RIRmm228r+x9B9BViuLhYVk7btNviRu+4l49pMVxd4sbCOG89iY2NY0KxUSRrCdJUO2RI/etObsS8tUbcdXDOBqcfQoi4ismS3HSb7JHeVnCuQ5lWgk9egrmu8WFrls888SSKbINp2ue/wzXzthSM0tAgp38DThEVp4DiBWpP4mZZqJSwbbt2zH7/WZGh4iMZymWQ0SV3sg1I5bFvncmWNN7z136KlYpKisbywyPLyOabPfZJh/RLHVj08vY/qpUvsGYlweaWNnbaYW2uQzfXQN/RG7nrzP8cul/gfH3837373RymV6kxf+ALYK6ysfBPX1olFB5g+/wKaVVfX6Hu29EPjR2LKukllr0aUQrHKeP+QGvumw+9heHQ7pZUvk897PPzklymU2ySTZSYH38ri6irX7f4hrESJWGQ7M89/BM2NslKZ50LhjJL/Vjmk0yCXsMBbRY+ZxFPCRtWJmwmWVufJ9kojfYSpoSTpeINETmd1Lk61brG4rrFWEC9Zk1pNmuUdRkZ82toMd04N8fTxRRbaHv35LLVaC63UZnvfEO+9/2b+5BvP0444XC7lqelp+tOXuPG6QWqtCr39K9itGAvFOoVqgwO94xw5X2dxZoEdU3nKxQyXL1nkhm3uu/4wjdnz3HzL7axV1vnNjzyBn4yytrqGp0VothrqOgX0T0TTEGnRtjXGRw8qosDywhnqzQITU4cpFy+peEvNQH4UC1XAX2l0l8ZsARc3AODAn7rZqiuPXXkP2GHtKhNPMZnrY764SqFeUQBp4I4VxdSSNNtl4vEcWyYOMTSwgxOnvkGleZ6qNHOIbZPk3BFf1Yc8V4DKtgKlVeO4ynkjjI9vZXlpjVpzAY2oWjepVIqD193L677nvXzl68/yI++8n3/xT74PI9rmn/7SHzO5PceJh4/xh3/wi/zW/3iEJC7/6Td+mwcfvJ/Dt93I33/bPSwQIelewomYJONJmlWXyS0HqZQXWStM02zb6v0kb0ipUcm8BBhXz6lijo/barJ7cgsP3PsG0vEEUcnXxffaE0VBqQepxD6Ir+T5ykZKybYFFQUVeyeoS4YN5FKrUceFTGFhBKs6h4C5Ku93N9QBldDzxn1S1aQQGBYAWO5hQCqQseSvv/jfPvVKPoa7x3Qj0I1ANwLdCLzKCHQB4FcZsO7hf7ci8P/8wzeqTYxspmKpNJfXS6wszAYyygIAK/kXAbdEvjWCYWiY0kUYMdWGVeSV01GTbC7Njl07+No3n+eG/bdyxwPv5vLiLJ//3J9z6pHP4Rh53vbDP8KNd9yuPEo65LzAJyUAia747Ij0rRt25fmqM7e0vswffeR3eO7JxxW8JJK5SubZ0JX/sDBuY/EYmVSKRtvl4sXLeE2XLbt3c/juuymW6hw5eoSBwVG+5/vfQd/QoALRFEjXIRyqbj9NyRALsGo3m1QLK6wsXKRQXOOZYyd4/JvHqK1Vod7A8GEgrmGZGrYC5TTFphY5XgGe2zYMjI4xM7uA7zikEgnGp7Zw9xvuorc3zfLsJVZmZmjXm+qcmz2AFRgcJp0dMFrFSqSfVXumMF19xRpN9/QxeWAfq+tF/vyTX+G5I8cZyEUVGKslM0xu38rIxBSpfK9iZe7as4+xiSmVnJw/fYJWo8rwlu1YRhy73WRhboavPvRV1ubO0igsKCnubDqPFrEol8tUKuuK5Tm+dTujU9uw0Unm+0hmc2wdH8drlVibm6N3YpKekS1qQ+zaLVotB7dVY3VxjupagajkfnZTeQBLIiMJju21OdW3iyen7mI9nhXEMezFFL/jQHZYpLKkO1utF2XwEjx3hfEp6ylI1oMNfsCCVV61yndXvGIDUN2L+Fg1Gy0ao6UkmGTjL5LSm6xfQ69eYXcqoqtgnmKFrHtYlTXM+qoCZetaFC89iBNJQdTEFz9hLaK8shOaS1M8l4TNHcpISxKopM+Vh4yH3w79jJWstU/EdtA9D9sRprNAqR15siBfUaCzgNaGrIVgHas8JvSsDj7JJNEI4qA6TzeYq0FcFZ4pV63IvpGAAdxpfVWvC2KiuSEorAx+O2zYEPRUQG0gsdzJm1RnrMwxlFXqMKk3CTOHnP8OYCtJVohVB+hqCASHaG6A928wdVUyJomZgNjq3nY8hMPP7w4IvAl4DiYXgvgKFw8A5g2/nsBMOAB0Q3A+AP6DF6mrFQ/ucFcR/CdsHOkwmcPPss63iP+Gib9bXyjdq+1GoBuBbgS6EehGoBuBbgS6EfiujsDBG6L0Ji00K8e6neTihUs0ym2sqE7PYEblQrofIR6xSFsWP/LOd3Lm2DTPP/JxlpwMyVgf1+/biVMtcvTYs8RGs6RzOlGrhxPHzjExNEik5pI3s2ipqLJx8myPTCrN6NAQX3vqG8TSafK9fVyamabeatD2HIaH+ygUa0TjUaK6R61iEHFs6naL3/jBd1Arr7NQvMSnZ4pELKklSF4UQY9FqJaLJMTGym1zeHCQkydmicVyZOJpJoZHSeVyRFpNFkp1dg0NEAsloJX9TSRC2alQsB1Ors5zammGJi4Hh0aoNutcWC+oTMHQIZeMY+pRfL9Oq+5jmhGiRpwhK8ZoTz8DRgbLilIuV0jEEniiOCWAYSTLXDtNLDfBzffcT7VZ5qGHPotpuKytPMLdB6M8ctqiVlrAXVvCr9gYmSQtrcVMNYJuRujrn+CH3/XfqPltPv8nv8To6M1k+oZ4/JEPYTiLTAxMYMcGKSyKBdNJmp6A1A2cVoREzGJkoJfppRpOxOD63Qc4fvIp2m6WgztuI24eJzd0s2L7DuXXODX7WS7NT7J16jbiiS0K5BroH8P1Yqrh+cw3/pPKcefWT7BYmlVs30Q0Sjxi0N8DpdUl+gYtmm2fWs3BtHwiFqREXS6hMT6SIhvNcPbMNMVSP7mRCpXCFM1mhGisRaGcUIpgb3pDi7nFAvZSgYUGSvEtErExYyatJYv+WIJsTGP3oZ187dkL+Fo/8+UW27bCtkkBsGuqmbvSaLJaaAeS4JpOfdXnwkJL5dgZM0253KZQyPH+972DldNnlfKalY3ypw/N4UR1llaWFbs6gjCTY5RLqyon1w1fiYGJBPPg+D5822F29nmmJnZRrBYwtbayD9KUF7Wm6l+6WG+J8ZY0EwuYGyaxwrq1bZtGs45lGYohLo3LbWEcZ7LUG3X1d8ldpcbl+j6mJXLUnrJDmxi5md6eEZ46+glsu6kY7u22o5i98XiUli0NAeLgJOvWDMYR9nvbIRrN4rotHLeBaVrs33MQPIvJyX0Y5hTfPPIFZpcucv/r38iTj36Kn/rAHzM5MsXP/9jr+fNHnmdh6QythsYHf+ODvOnNd/Lrv/5/MdiTw3ZbNOW8ugDekM8P0aw18b06nttQpSCpmbjKjq2NETGVj7io/PUkorzj/rfRG0tgqa52W+X2gTCZr+o8SpxLAeZCAthoGQ+O69RFAlLwRtN4B+Dd/CHuOAEoLqC8qgH4AWFAyA0daeeg4z1g/yrR6FD1baMZPWxa/4U/+PR39fdDd/LdCHQj0I3AazUCXQD4tXpnuvN6TUTgl3/8DWpjJz9GIoGbTHH22At4TltteIX7p/xxxI833MQK8zaqGcrnQyRg44ZBLhPnlrvvZXDPHaSyQ5y7eIpP/+8/5vOfepR/+K4f4K4H7ic/OKyOl25CAbRCaCoAmEKwLgiKyC3X8XyNwnqB548+wekTz/LwF7+I4Ql/USdiRtTGVLxO1I9pEbcs8ukUVjxFG52tO3djxlIce+55NCPGvd/7PUzt2ReC2lf8VTqUQcGUXNemWitTWVvi4onnuHzmBcHysBI9HHnhAsePn6FeqdFniBSuRt0WJmQk8CgW+ZmMTtQQ0Ey8RXRyfX3ML5fpHRhk+44J7rzjFsa3jlAsLLE6M83qZQGAr3gAq/sgY8s9kQRAMVY7EruyUZUEIfxRSscaqZ5eJg/sV34v5547xfzMsur6jCaSxHoHiWczjE9OsWvPHhLJNJouHrECmtocffJRaoUVMn2DrMzPsHD5LGsryzx95By92Rgx8UqJRUnn80qmKxlNocfjpPv6SOd7GRofZ2h8gmgiEbJjPc6dOMbMuXNMbN9GKpulvLbI8sIc0xdncepl1hcuk04n2HfDTcSSaVqtJo7TUptkkTU6MbiPJ3bcRzGaVxt2yZo0AeVlK60IvAFbNmDO+opNLBlD0KUZgnyBoHggryyy3H4b29eD5oMQlJRhvIiHLuCmZm5IX0sStgEWyjmEES4yQyIbbWlgiYSVpySRxU834ttqPbtKc1nabQ083URTx8v5xSPLVwzxjS4HaRaQdaJAYAEVZZwAJlXEUwGB26J5Lp3qntJzVpLUKvvxMVoOnmngSbu2ZDlK+jpkOSuAOZRYVsBvIL3sh6B3aGIdMHNlPDlvW3xuIkETg7xWJUkBQGxK16onhYnAt1f+Z9oN0VjHEea0kpUOEddNmZR0zm6cS8brCCuFgPzG7x3K7ksA4OAWdKSXFOC7Ad6GyZuE0xU/r46Xb8gL3gCQQ/bwhhR06DfcWSNqzLCztwMUb4DAweyUZ7DyPg4+lwI2dWcuG1TjDdA4YAGHILOsrzd1JaBfE1903Ul0I9CNQDcC3Qh0I9CNQDcC3Qi8ogjcsDdBzDAotjWqkRRtt0rKSlMtlajVqsQzMTKWycGpSa6b2sczJ4/TmC+yfaTFk4sRFmYr7Nw2qTw39+zcxqMnXwSzSiptsk1A3MUV/LJJJtLPcq2MlYxTalbxbY8dQ+MMJ1JB9pKIcXFmmqVKkbLdplApEE8mKVdL9Ih8bSSKU0WxBP/jjz6IK7685Rl+95vn0S2PdCaG7TkgnretmspXxP5oZyrB87Nt6o5I6Op4XhvNNWk7DdXp+wtvfYCcqCwZ0gyPAtUqboVKw+aF+ipPz50h6kXYs2ULlxfnKDXayj5KmsJTsShu06Enn6Ld8lWj9Xiih9vGdmH5plKpkjkJaKQ8W5VEdJNmJMec18Naw+H+B36KxcI5/ufHf4vhwUG8xousrpwn3X877XIdu3CWreN5tOQuvnbsKBGrTMyYIDd+O2vzZX7svf+cT3/mN5mbf4Le/DCV8gya32awTySq76Z/KsHS/BFq6008v0GlJF6zDpYuwrcpJrfeSLlco1p/kVK9QW9iO35znakRqQvAXXftZmaxj56h78HXx3D8qAK1I3I/wnT4xMP/gYiuceLcN/AtRym7QZuY5jKQsxkajbJaKFIqtsmn+5ldWySW0snGdax4lIEeg7Q+pGTA18txFtdmWZ7rR48XadsRHFsa61cY6ivSE8ty+fwy9ZZFy/GxMi6228Zq9OAVHO4+tJXkYI5HTq8ytwS2brF1S4OR4QLZTBTba1Cu11lfb2FZprIWK83XKFRFNcyDeo5tO1I8/kiJf/3P/wmf+ePfJd8zyODoGL//+dPYBiwvL+G6NcVO1vQYsXiaQnFR2XdZllg36fiRKKNDu1ldW6DZXKWvb4JmdQ0zzN1F4U3IF5J3RBWaHQAAIABJREFUSx4t66TjAaxFPPVvAW7Fr1nkhKVOJOCizFnY8Up+OAQhjYhQJoQ1G3jWmoZHOjlIcb2MZrbUvZIcXsaQWkEmk6G4XkLXDRy3pda8siTTNKLRGL35QepN8U5eUbLRQwOTWEaGpeU1dm6/lbnFI1x//QN89qH/Qp9lYZsR/t1vfox/8i9+iJ/5uQ/xyMN/RqVYZ+bC1zGiBq16k5gw7w2DWlMkpV2RdiOb6SGdyrCwOI2u2yTjMQX4WlZcyaiPDwxz+8EbGM6Lip/U0AK7KmHoiueyqsKJkprEQrgDUu+Qg0J1NtU0HzaWy7GdeAmxouPhG9SUrngvy3tV3h+dGlSIAKv3sJKBDosUHW9ikd/u3IvN96Rzrl/4g8+8os/h7kHdCHQj0I1ANwKvLgJdAPjVxat79N+xCAgDWMBG2egY0pWZzVFsNFhfK9Cu1mi2mgEwFWgPh7iSCLyqLZPy3owaMbbvOchbf+wnMdO9fPWhr/DZj3+YmKkzsu1G3vUP3kskHScinr4BwVIBK8oHIwS9pIOxg7rJXFbXlpi7dI5vfOVzzF06S09fH889d5xquYGuiSy1MGTFh1gPwFJdJ5NJMrVlK9v3XocRT3Ls+CmKxSq3v+5uDt54M9FEHI8ItmMHm+sOpqPrSsKlXllnZe4Cx48+zqXTJ/AaFWJRk0yul7nlBk8+fZpqua5kiFPKgySCb+pEDAO73cZxHZJxYVOLCnAUK5lidOt2otEoB/btIqYH3qnbdm9XG9Hl2WmWZ2awQwC4wwDuAMBynR32r7pHioEaSAjL/VDYsKaRzPcyvm8vlWaTwtwyzXqbliQDySzbDtzA6OSUYiSHbqZqo7q+ts7q8iIPf+6TrM6epbK2rKR0EokEiVQGUfZaK6yRiJv0DY8yMrlVgcTJVIahkWFGxsYxLCvwgXWlc9SlWm+yVqrymU98jBOPPcZ9dx5ibfYSutdGt+LMFetKartVLipZr5vuvItkJkO71VBeObJZlp8T/ft4fPvrKYpXjRsAwL5toymZ58DrVhkqKfVekQEO2Z/hbl7A90BmR26R9OF6ZHybmmbR1ES2WADOgDUrh0qjgQKK5X4qhSABPsOEQMYOfVssK0ImFjDhW14L1/BxJImXDltZyAJGireuWlsipeSpDnlh6Qas3LArVMmnB/7Bnqw9+XckkCUKrkmATU39SDOrJ9crDGA7AIAlH9EFFJan1aWKXHQAsHYSEDWI8uURvLqJpxk4kuhJW6+cT5HuhTUcgKIqYVGi0m7AqA2lsiUOAnLLeIHfbwgK+4G0lK26XAMp5g3AV1n8yjXJvIKrkvkF/bLhQwHUQbvtBsjbufjNx23IK29meAdZm+DLuu2p+HU+S4IAvhSYvQLebpaRDlnDHbnnTgwEAA7XVmjgE7zfNntAKyB403k6wHTnAyXs/FX3481Tf8e+UV755R49epRPfOIT/PIv/zKxWOyVv7B7ZDcC3Qh0I9CNQDcC3Qh0I9CNwHcsAnv296qG5/zAMOdmZ4kaGul0lrgVR49YjG0Z5+mvfo3f+dWf5q1vux2/XOHB9/wazWyMC2dX0JtxJgYGqbfqZOMRZh2HemuFbCpKu1Vl9/ZJqEVwigHY1HZdVmgzkOxhIJ5nLJ0U1JWV8joXFhcU+Fu029iug5mOUWtUGB4epVpeoy/bR6PW5j9+/w/SqFWYL8zyoUdPi5wSiZSpci7NdInEIqyvF1Rj97Cl06glWFqpYpkJhN1XRliGkmtp/Oxdd9EXD9TOOiWKOlUWi1WeXbzIfG2dwVwfK/UqJaeG13KVKprkU2MDU4rxK0xJHAPXaXJdJsuB4W0KjHOksVm0ezWftiNsTRcB62p+jIuNGGt1h9xoH88892X68kPU6gv88P3X8eGPfYaBzBj1UhOztkguncUc2cZTJ47geRqxKIxs+SE0GvzI23+RD/3BT1FeOoPrC3sziesJOJ1m6+T1DE7ex5mTn6Faeo6m3cDU06yti8VTheGBKVznAGYeZmfmsKJRMmlYWTlOPpNlLFfnDbdt59z0FANbfwLHnMC36soL1u80UWsuL3z936H7CTTNVdLSDbdBw1misnqcfdsilNoLLK0YmBGpJTksljUSKYOelE+j5dOf7kFvZbBSsLoeVzLK9VoSV1/DdlIYbpU3vMXBbrRJE+PpF2eIS73EaLNeFHUynbink3EG2DnYS9uK8NjFKquVGE0Xto7W2LHDptEWlmybplNWamfF4hqpbA6/4rO63iAzkGLmbIWtYwdYnCvw9x94B1/4xJ/wpre8lUJlnY985gwNmpTWy5imEYKzkpHr0hNOrVFTfrlS65LSQCI3Sj4/zuLsKfoGBvBaLSSjFmU2kWPeyItlfbgBm1cenifs26BWInUTkUFWzfBKjtjHME0l/dxhoyqGq6FjOwFIKcp+hmFi2y0MMxZYoIm9m2lQLzeVml+tXlbNEJ1UWF6nGMC2SC6b6tj2BsPY4vrrbyWZHGJ26RzTl0/xvn/8OzQbJc6ceJ4nHv8EEaMGVg9mdBivOUO1OYOppYnIXNsRYmYKT5jyTkO9D6xoHCtqqeb+ZCxKQ+S0Pbhuaif3Hb6NuCE1F4+21IaMoCYTiJO5aAL+2i00YezrQmEJLZ2UV68o7Qkw3FGWC8oQHbuu4IO0I+0c9nJvsHmlViRqbdIsH9Q15HVCWpB7o1i+Mp9QGlpGkvdc0DsesIM3GMIhT+FfffTz37HP7u/EwM1mkw984AO8/e1v59ChQ9+JU3zXj3nx4kU+9rGP8c/+2T/r1jW+6+9m9wK+myPQBYC/m+9ed+7f8QhsZgDrhq6YtD0DQ8qfZ35hgfW1NTzHptVuUSwUaDeCDb5sq0TxNW7p7DtwG2/54R+HVJbHv/5l/t0HfoPr9+7gbT/6TnYdOoxmRFVnngLDZMPkyWbpCqATqKYGGzLZXK0uLfKNr3+Bo499FadWBfHxjUuHoMWlS7MKpiquFhUwLZvSaCzKwNAge/bvZ3L7LuaXC5y/OM3OPXu56c47yfX2EtEEsJXtsU+7bYddqEF3YMtuUlyZ59knHuH4M4/RrBSxIgamZapNqDBd51fqPP3USWq1eigHGzCZdctSiLZrOwrMiiXj9PT1MDg8xNDoINcfup7i4kVmXjyO5jqMTm3lulsOqw2j+P8uX57GabTwQgnoDfavYgCL/HbgsapkuBWpMwCuFX4WShknc3nG9+6h0rapltskknHiySjJbD+Z/nGi0YTa5LabNq1WnfPnLvD4Vx/hqccfx4rYDOV1KusFDCtKT28/ud4BorleNDNG/2A/mXwfA6OjjIyOK2A7kFP21ZoolKsUV5bw2w3Ozi7x6DPPc/6bR7AaFW69YSv1wryKIWachUJbNQz4rQo9+T7uftO9pDPCAG6rZESkoj3f4VTPbh7f8gbWE/0gDGDZgIu/rADNCgR1iYTsX+W7HMr5qo126JEcqPUG0uJB5i6AbsiKFU8bQxKscAOvAD1Zn+JbK/dVvGJCMFWtywA4TOsuO3IR+hIdj9wIdcen7GtI6lZxXZpuhLpg1rgqMZM0RbrO5RXS3OvIWjFMJe8tMmHCqnUFlNWDBC6QcBbsNIImMtfidyNIcehBLGxckWlWYKosOXkb6cJ0DqXBAw3rQI5Z/u64RJ0Grm/gaHHFVFcsanUSAYPFt1oY0L4CpIOsJnifBChrILssYLQSRlbyyF7oCbQBWav7EfJrg5irblgBwUNNJelQ7rCSQ2avAu/DTziRyg5+kcW1CShWyZfMI2TddqSelYeUT6TZhpiF0wF9O9hvh4UbUsJVR+/GuJKwBecKPIQDBHdjiNAzWX3QbJgQB6zzQPLpimx1kN1dkY4OLueKHLX/pr85D+APfehDTE5O8sADD3zHv0f+Mie4GgB+rc/3L3ON3de8tiPw6U9/mm9+85vdJoTX9m3qzq4bgW4EuhHoRuCvOQLjW7JsGRpjZXmBRrOCg07FaWGZcQxMentStDSfqBbBa7ewBhPoRZuRQZ/V5SaTma245Qa5nhwrpQpPzpwh35/Arti0ox6jI0l6kwnKCw0GEz1ovsmRhVkG47309wzQaKwzkcuT1iwabYf5QoGBqUkeP32CTH+K9UqBZt1WAG9/b4J2w+f/vvWttFslFotL/PYjp1W9QtpPXc0lkTaxtTatRo1oFHYM9nLqzCq1RgQzmlU5jEcDTaWbEd57122MRaNKbUzJSIs6mWlzqVig0m5Ra1Sp2m3OlgqUvAYxT8OKx0hEU2Rig/gk8EW+1pE83ub2qMFQ7xC+qWG5No5nYrs2rjQ/S3u659Mixqm1Ji3T5OlzT/G2+3+CRsFntvAQK+eeYDESJ42D07JIt6T52qKc1qlXPdqGR8YaJ2JCsv86GuUZFovLxN1LVNsmET2lAMZkwmPL0L0MTt7JM0/+B/IpnUa7guuJ328RUzeZHN5COnUrZAaUUlVPejfr5Rd4+thH0VoL3HngEPmcw3PnZtiz7ycY2fZ2PF1yXUkhlWGVaih+/ssfwtBMtEhDjbNUn2elNINpF7HsFaL5JFq8htAD6ms+ZS9CMq0xOhBlfq6F33bZMjCJb+ZZXBYgLYmrCcvVwPFsdk1q7N49S72qszo/z5LbR3VxnXwug2ZURUCZpJ9k7ZzG7TdsEyyexy5UqLhp6k2XZGSBvXtMWp5OKudjWHWicYtGo4xvWJQXiiSTWbSoyeJsk6mxNLPnWrzp0L2cOzHN2JYpcoNpPvQ/n8czferVJtm+EaqVIpGI1M1W0Y2oquWUSmv4mkM6GsfWfXr79uM2a5RrC6QskQyXvFzSTlEqC+pbUhfpAMCSe0pDgbBQBSiV/3Ya+wUE3mAJiyiX1NhCr1ohKSiXJgVHS8O0oxi+CoB1NIb697Fv9x2kEzrPPv8k84tnsJ2y8gCWOXT8bqPROO12E8cWFqzUHHxSmSzVWoN8LovT0HC1JTy3B02vYSbH2b/9dZx47s+puRF27T1EaXGFpcpJtLaLZkTU+Q3NwtBcrLipvI11qfmJjVarxeHrDnF433VEVWnAwZMfVf8R5T1TkQuIpjGkM75expd17NRVO7wuYK8w+OU3sdpSZJYg3++wmhV43snrVW0iLCKo8ofUKwO/XqnPSHwVQB8yrDv2UDIfVUOQY/3AI1jFXsBhVVsIfl4CAPvwrz76xb/mT/T/s9NdDQAL2PnBD36Q97///eRyuVc0+KvJ819Nk/hfZi6vaMKv8qCrAeBXc72v8lTdw7sR6Ebg20SgCwB3l0c3At8mAlcDwAIqiq+uAK75/n7SmXzgY9Ko8dzRZ1icvhRIE2sR4rEE+2+4hTf9wI8Ty+f4/Be/wB/9f7/H1MQo3/+uH2X7wYMBgNmRvg0lYYVtq1iNoZlmIGksGJ/N5Qtn+OrnPsXx555UrE/pNhSmadTS1fkSiTR+MsEXP/1FJQOTSWfZe91+9hy8Hj0W4+yZcyQyeW5/3b0Mjk0o0PilhEBfSQ7L5leYq2tL88xffpGFiyd55EtfxlRy2CLjbGBGo+rcZjzB/HKVkycuKZ+UAPQNfEITafGZEYkoUzFnRydHmdw6xUBPkohbx/XanH32KG61qhjWw1u2cuCW29SmdGV2mqXplwLAitkcspplwymsXDmPxFvhl7J9V8xKAdcEsNSUt+/Ynt1UWm0FACeTcQUCJ3ODZPpGlbdQtbTG2dNnadsNvvCFhzn/winFqM2n44xkDOoRDzOZYnzbTiZ27CLT208qlWZyy3biyZTaPAtIbTdbVMvr1IqrlItrHD0/w9EnHqc/EaXS1jh15jJ+oUDUdRnuTSlfITMh3bhRqg0dzdTpzcfp7+vnxltuIpGIqvsRMIBdleyc6t3B49u/l/XUgPJ4VZ7M0l0pmlLK79cRrSy0UJpYbd9Db1/lixtKAwdAXCgVLfELwcwAYZWESADaUGZJ5JUFUDfNADAWUFQlY6E/dZj8J3EYj3lszZlsScfokzZyU6fowsVGk5m2z6VqW7GKK802mjCONUcBrIFHb8C0DXxnQyRfYfpXWKtyb02Rj1KNCh4tMyo0YkQ1LO25tHRwDQNHAdUCLYtEcwicKj9e0d6SN1QIAgtrWPnzqhOqTmwNkSAT+WRZXyJnbaAZmkrgO5LSKpDyCBOmTvOBknzuPBRjupNABQnnho+uJKBKmloAbpHQCv2Jgw6CUK47hI3D9R0wa0N2vsqgQjlllbqGIHmosdxhfqv0LJxHMGj4tb/h56v+GALYMmgIAMt5VNxE4in0WFbnFxZ059pDADtsAtiQi+/crw1p6DAg6nMhlI6W/75+a/f751tE4OWSOwHn5PFyALYkWHfccUe3I7m70l51BF5uDb7qAbsv6EagG4FuBLoR6Ebgb0EE+odj/L173sjFepnnz5+iXGhjek2MmIuVjFIpNMhlsuixKPGUwcpClWi8TjwuTNQBbuwbZm3VJpvvoVIr88S552i5PtGkqGeZ9PUl2bMrz6mnWgwYETK5LDEzRq3SxLHSzK9eYs/oALG6j6FHWC2VWEwYXFhbxjIhZpg0m9Jm6xCNmKxX17lxYoJ33nITTtXlw48/Q1ZcQSMRLsxepne4F81wcf0mtOtM9mU5P1NCN7NEtASF4pryXbUFZGoY/PQb7mYimZA+WXTNkz5byu2Wyg1n15apOS2IaTwzfY7Fdk3lqKaeEBwK3zUwojF6kmmyA6Pk6hVuyqWVxK40estDmthb7XbAEFQAkUM7kuRSE47PnGGpvsCu7QfAbXH21KMK2NVjfUQjUdbm59jZ00c6F+XI4hqOD7ao50Z08rkplkolxTq2pKlZq2C3pZc+peosvT0HueXw9/GVR3+fqOUzmEri+JKfx1ha+Sa+LWpXMcbHvpe9N/4oti+N9gna9TIPP/pB1taOYhHhxl13cfbi1+kZfpCd+99BfnhQNetqXhzfr2L6MZ5++NfAs1Xa3XRszl4+hm46ZCJNNKOBEfNJWhrD+RRnZiq0HItE1qY/b9IoJVhdLTLQM06zlcF2DRHwxYuIxK/kvnD79fMMjsWJO0lOnj5L1c6wtqIxNmIyM7dEb3YQK7nG5ZNDHNgaJ5vJ8fUzJap+DM81qJZm2TYRo94qMrmth8GRKI3mCvG4R6ni0Gq0GMpmaTktTCtFrRJhbUYnUW2ybWySRMZk38338q9/5zM0NZNapUJP7yS2K2vWZ2nxEs1WEUsXEDhCobxGXKyhBJr2LMYmruPS9Av0Z9OqMVzuX0egrsPqFW/fTjLcdls0xCvbd5VfrpAbhOnaqLcC6eKQqr4haSx1AtXY7qv6SuffUmeSWMbiOSKRLNt3HCRtGjz59JfxKIcAswCegUqXsIoNwwqAUEfGESatALiOYsjHE4mA1R7eF0NZo+XYs+ceTjz/RSJGICctDRlBai/JvRS15HqFwesqu6mUafK6u+9i15YpBRKrWp3m4ypfrKABWxTKdAHDYxly+29mYnyS9aV5lp8/gldfQWsU0TRHKc6Jj7PEWjQLr/j9dmoJasTQq/dqK7qAIOA6wspWhZAQxA1knYOO8KCJXWkhCoFB4qJ+D2ofQTtE4AUcCJ4JSN/E1KUOWeUX/vCp76pviS4D+OVv18sxgF9pXePlz9Q9ohuBbgS+XQS6AHB3fXQj8G0i8Ev/4PUbgKPafAr4aArzNIJpaEoaxtCjYMW4dPEii5dn1N8yySQHD9/N6+5/N9HePo48+Q1+/3f+K6Mjk/zU+/4RZq4HYfXJmIrZGOIpwvoTAFhJzoqsrJKugUajwqnjz/GVz36Sy2dO4LrtAPyVH9MiagbyxJlUmszgAB//2CeZGp3khptuYXhqisXlFVbWClx/0yH233QzVjIZMDkxAtmWELCRDrx6q0F1fZXFi2c4e/w5VufPkculePqpZ9VmWjackp+JZLV0JzpEWK/arBYaxDNJMvkszUpVXcfE9nHiZoSoESWX7yObS1AqLShf3XwyS8/oMGeeexan3sCKxhjeso2Dt96qMLZl8TSansauN1U8OhLQnf9K3JTMtcRRJGeUjLDcGwHVQtanHiGV62Fs7x7KtQaXLi1it12y2RTpXF5J/KyvrbK+PMfzzz1Ptn8Iz0xQXFwlI/LVETAFRB4aYmzLFnKDAwyNjtM3NKSkgiQxlQ1wpVxkdXmZ9cVZlqdPs754WXVYTq83efHMRXQBZPUEy8tFIu0WhgJcfcEtyeai9PUPYMV7MGIW+VycnnSCqa2TxKKW6ihtt1vBBtpzebFvB9/Y/n0UEgNoAtAp0Fekn0NwU9imstFWPsYq41UJgUpsOktNwEcBjlXbaygX3WGBKnlkmX1oUqRkngPcUXnyyoIU8NcS1moILodJkCQv6i64NlnDZSxh0B81qTQalA2DNUTSqo0v2bgA1dEYtqxzAVYDWnIAvCq9ojD/UVlJ6Jer8oyOd66wc0V6WVOMYGHuxmTW0mVqWTiqqzXostYEXRXJaIUvB2xZBfoqkDy0Q/bAaNXoqa4ojxybKO14gnZqEEe31FoIQNqAKR0AtyFwfAU/Dibd6d/oMKTVXAKf5g2zXnVckOwpCeXNnwMbx218NITAcWcSQbyEjKsY3h0PYDVYCHar+9ah5YYfchvNJuHv6p4HagMBczf4XXn7dlSvw78HFx/6/F4FAAcKBcHrN9ZYBwcP8OzgI06xhzvbDg3v3r85BvBr/Yvv5cC3V5oodQHg1/qdfu3O7+XW4Gt35t2ZdSPQjUA3At0IdCPwnYvA6ESGt7/+Th5/7gy15SVqtkO51uTQrQeYnj+O7yTIpYfxI01002NttURfX4ZKqUZSj3DnxHZOXVil1nLYv2crj507Sqlqq6ZZPdYm19/D3a/by6lnG7ilVaYvXiaZTNOfHwI3zer6LGM9cQYTGVqOjRFL8fjFi9RkD+82GRsfxPV9Zi7NMzI8yuXLM2qPfs+th1h48SzxxAiRtqguacwsLBDvyRBNS15fIeq3mBrs54XpVbRIikajrVifyURa7eGjvsZ7D9/BSDyOJTYzkjAYwp+EWr1KC4/ppVlsC47NX2ZRwGDpHfUs1laalEtNYnETW+yRmi1+7q7bGUykiMfjqq6hsiIlbhUASoFEbJu6YfG/jxwnMdBLpbZIMjpKwtToGWhy9NiLCqy+Ye/1LL/4DHqlyOSeKb56dgWbBo4tstglEqkk1VYgdeuJT65TwiemPFwts4+pyYOcPnuS9//KH1KpaKwunWRptali/MLJ36ddv4DWaLF37+vYd+O/xDdiGDENu+5RKS/x2Yd+Hru5xHD+EJpZJ5e/jaHRm+gfnlTyvQHc5VBYmuPzn/tH9OWyrBVWFEgtKanr2Qynpem4RjLpkIlLbhvn/IqoVVn09OkkYzGKhQhN28VuGRh6D7qRQfOaaK6Oo/sM5i/y5ts9nr5kc3B8gmPPX8RKTWE7LXTHJpWBlbUKupnh0uki77jvHjQjzp88dpqaK57PBuXiIpbWYGIkj2nabN0TIZIo47Q9Gi2PRCxOPOIrVnSpWkbzTNYXNFiGOw4d4o677+TLz5zn4199Di8So1wpEU3ESKWGcR1RTGuxsDCN015R/ru6kaZUKmEaPhEjSjo3gGN7GCHbVpUFJPUWeyhZE3g07boCfQVYFFBS7qv8W8B8yfNFEtrQLcVUbzQaqo6nclxllRTYXQVArqzjgCksxwqjXwGwvhMAncqHuqVIIKp+pgDU4LXyGtcNmLMdSegOWUEaGpQEcpifm6alSihtR/yJe2g1lwObK6UOJuWVoAFC91ws32Pnlimu37Ob0cG+DTUB1zRpGzG0WCLwOJa6h+uomqJlQzUeJb17F2958J2MxF2ev1zg8U99hsjiCbxKQTHuBQAW8oQ0VkQtC1eU5Dy5hiB5DxQJg1rMFSuqK793AOBO47diVSsmcUcFTJT4ZAxXIqkAdlnjEghlkheR6qGcs42hebzh9bdz5uxJdMPh9jsO03Pv+79zH97fgZG7APDLB7ULAL98jLpHdCPw1xGBLgD81xHl7jm+ayPwf7/3vgAAFg9gQ8BPnYilq25b09BDbxATX48p6eCVmWnSmSw33HYf9z34LlJ9Q3zpoS/xlU/8L8Ynx3jz236QvvER5TmqEpyOx2fomaH2RrKpVfK4gbRMpbrO0499ja985lMsTV8KJFh0HVMBsSa6YSgP22g8Si6VZGL7Ns6cX+Dg9TcqcO3M+fPke/Icvutupnbtwtd11aEoMkSyDZNtqXTXSmLYrNd48dSznD1+hOmTx4g4beLibdOT42uPPKU8eOS8trCUPU+BqbpIKBtxKnWb3sE+4qkopUKRbE8fY6NZWqUVbJGGlmsUbyJLJyZs5WSW3qEhLrx4EtotJcXcPzrBgZtuIpVOMHPhtLpeu9ZU8eiwfzczgNW/iSDdlKqHUckCyYY+lIMOAeDxfXsoFEs89MXHePHUBYYHkqSFXduWpNQmmUwSsSyWSzaTew7QbrXIpxJk+3J47TZDE1vZve8AiXQmIFO6Nq16g7WlOUorcywvzHP+/GXKKwt4jTUF9CVjKdYKDV6cXcG2HXL9gwo0bFbrtNo2qXSKeMIim4rR05shYiZIZ+NUl+fQXJudB64jk829hAEsa+N0/y4e3fFWCvH+wO9XHiFeKgCbaiBV+KDc3xAA3vB0DnxyNdmoy2Zfbfg7wGTo8ev7RNyg2zo0AVZdooKXKgBY2r0VABqAjQrw68gXq7iH0scyEeXj5EhFQEkiGUmDnoROb1SnGTFYbrk4bZe6JBnhWCERN/TIlSxI1nvAjg3OpdrNA2XhwM44SCiUPHPguRvIPgV+wwJoBh61AXjZ6U4NOnFDKS7JBUWerLHK6Op5Je/UlqJHPEuld38g+6wLK3iTFLPySA6R302op+pm7bCXg4UYJFLicS0TFb8iKZiIj/AVNaWXKDu/hPEsoGoIVAujOQBrQ+QCEWWbAAAgAElEQVRXMXQ793oTUVrlYYH3kXooUD8Amq/ELfh32LwbxKZDPVaxCpWlO17k6lwhazz8vAiY/pvuncLvQ7h3IzRXGNHBseHSlCaI1/3NAcCbpYckKfnIRz5CpVLhscce2/i++pVf+RWmp6f56Ec/uvHce97zHn7mZ35G/f6tXvfmN7/5JbK5Atb++q//+ku+Bz/84Q9vsHJlnPe9730sLCxsHHP77bcrNkTHA7gz37vvvlv557zwwgsbx+7fv19JTW2WmbrWmJvnJeNtvq7h4WF++7d/my1btiCJrIwnjz/90z/dOI+8/i1veQs/+7M/e81z/5/E4+q4ik/Q5vPLvRC288vFcnOQv9V1bL5WOb5YLP6FmF59D68Vr56eHhUL8Xv6VmDp1RJXr3T+nWLC4cOHX8Ly7jw/ODio1uHLjSfn7+/v54/+6I/U+uqsFbnuq9fR1XHpAsDftVvX7sS7EehGoBuBbgS+gxEYG0lx0+FJLl5qk2vUGRnv5fLMGQZ6Rsj0mJxddzl/4QITY720Wh66aVOvtZQ8cduucc+WncyvNNGtGLu2jXN04QXqTgRX05jYMsDC8grb96RZX7YYdjUGvCSL5QpztRpWdADN9FlZvKCa0kUGd6JvhLqm89zpM8RjEXbuGafUWCFKikwmS2O1zpnFJUzDIh2HPi9HxRPVLpOVxTWsdArf8kjFRQOpyUBfHxcXS6wsl1UDdm8+ScN2EVJuNuHx966/hxErjqVyGR+xHJJmbFEPazoNKu0a8+vLzDebvLC6TK1q47SELWlQrTaIx2OqgbdcbfBz99xKPmoQjyfV/CSPkxRSAWsCAisAqcW62+LPj59ipVEmnxtj7/Ybmbt0jNXqNC2RfnZ9TMfnlpE+hjMJTs7MsmDuodE6Q6vtkUhGmZsrYOtm2Dwew9fq2G1h8abYvmMPJ46fJZWOEU/5WNoWfuyd78ezTNYqFY4d/xKVpSdpF0+wY+t9TOx7F/nhLdKDrfIt39WZm3+Bz33+F8lne8iktjLcv4tYcr+SQzbNpGJrSk1p+uJRHv7qL4E09OsabcdFXHtc16YvZpPMuowPxxkfiLF4ucasgPC1CL09YtmVZWmpqpi0ESOlgPW0yIQLUcFOEDUu8QP3O5RaBqtrPq3aErViP03fIBnvJRoRYF9A0oTy9p05q/H6m/biWxn++5efwzNiqsG/WiuA20DXHIb6DHbsiJHqE/CyTr3l0JPLKta7pVlYMZ3SWpHyso5TyLF7vJ/VcomC18ep5Rr4FgvL89SaIv8cZcvUPkwzRcu2KRfn8Owa9UaTWDJBsbCi1mw0kSSV6qNeWtsodMhaFLBW8mBpFq82q8qfWh4ivyzPd7xnFVjr+YqwoEolocWayqHD4oGQKWR9ST1J/LM7wKcw2iWdNSKmApJFsU7AWfELljFFAlqA4o609Ebzt5JXDnyKo9EotgDR4fgCkgYMd/EdrqL5Vqg25hPxPGJo9GXS3HzDDYz199MbtYg4Do7v4olUtZxPUvpYEic/QmpwhLhhUl0vIvxvqU0VaTFq9fKf//N/Ydf9t/G//u2/4fhilcc/+0VaF5/Fra2hS4u8AMZSlYj4ipQg1yHvX3njBTGWmt0VZrHEr9P7rfySpZboBXHvxEyU41TJodPcLum/8lYOJJ9t38a1G8qL+PCh3TRqJWLRCIdvPkRL5OWVXZeh3k+99/7ad/DT+9sPfa28anOOKq9+uZzwatllOV4em/Nu+X1zLWBzvnitvFSO7+TCV+dn18r5OzmdvG6zHPUrmcsrucaro/hyufS3koB+pXWNv7EF0T1xNwJ/yyLQBYD/lt3Q7uX81UbgF99zr9rkiIRLAABHiJg6lmEoGWQjGiEatXA0S8kr19ZWuenON3L3W99FdmiYY88+zm/+mw8yOdTLj//sP2VocoqmgG5qZ3lFUiV0Dg3AHfExDQHWlaV5Thx/moc+80kunz6jZF2UF6sA0JqJrpuKBWnoGrppMTE2yn3fez9L6zXmLs9RLJXYuW8fN952O8l8ToFnnW5a5eMqmz7ZLHsey/MznHjmSY5981GKa4sKVJXNq3iNJNN5vvCFx5VniKE6F6VLUKYRIRJLoom81HqdZCbJ2NQEvX39xNNpLCoUZs/TqpQUOmeYIhsdxZKfRIxMvodWvU5lbY1kKq2A1vEt20mmYhQWLrF46QLtekOxW68JAMsmNQSA5VoCv+SwWzFkaaZ6ehjfu5e1YolPfeIhnnriWQZ6YyRNXzFs48k4sXSarbt2M7/WoHd0gpHxMYYGh9B1m4jdZnTbLmKJrALN19ZXefHUC9RWFigtTFNbX1Gb1ZXFsrr/ti9aUuIjlGSl5DNXrKskZeu2bYwND3L29CmaTZt9e3agay1SVoSW4zA7X6K3L4tdXSMRj7Lr4A2KpdxqtXBFVkvWhe9ytn8Xj+x6kLXEoHpOwWshgVbBfcIaV4BwwOJVnZvKI3ejvVjJWws4qyaugMLQQzaU7BX5YDW2SmoDeSAFo5py0xXKHrBZQ6Bd2KsKjFUsbDm1JAGBp0zgeesq3yjNc+iP6QzHoOpoLNbbSu680WEVy1QFaBXAVUl5B+cI/i0MZjGsCZ4P2hfEI1guzyfhB52+bcu6cuwGA7djRStXEXTtBqz3wNtWcyNqygKaRrymknfSMdTYjpZQXe2aSC3JtSuwVxkFh9lQKDUdYq2KdRvKHwXhlJhIzPzAa6fdCHx5DSuYVAimyzUGY175DAvA1CCZUh69IQjbYesGLN3gb8G5OlzbEPTekGIO2c+dztwNxnDIQA7oueFCCqTDAj9jGT7s+FUy2cH1vMTnN0CWw7+F175ZV37zR3LHPzi8bv+N2/5qP7BfxWhXA8ACwIpXj4B58ugkUz/xEz+xAcBJcvOrv/qrCjgToPRax1wN3F3Le2fzc7FYjA984AO8/e1v3zh3ZwyZx9UAcEfy+f+EAXwtYG/zc3JemVMHZJTfrzWnToLY8VL+y8ajkzTKPZD4X2uczj252lPp23kbXQ2WdpbH1d621/Ih2vzct4rXT/7kT24k768EAH65tXC1T9S1xtw8xvr6+l/wmLpW0eHIkSN/oUHgWtd8dVy6APCr+EDpHtqNQDcC3Qh0I/B3JgIH9ud58ObtPP1CmfmFs/RvyfJAxKQvvsLDi/ClaZjct4366iyJniHs0iotfNoti6Zj8cD111NYaVFrVolYHs0BOHHuIoPDo+jUcZwmk9tMVpZtjILO7uEJLNdgYWGNcqwfr73OmYvn6O/PsdKs0ZfOMl9cVWpamUSeqV3DNBolLi9MM7VlAqups9Rw8GyXZEbDbGlcWFkm5ppUC02SmSymqbNeK9CbixOLWVy8vIgRlUZol/4+i7ar0WhLzlRjV6aP6/rGuWl8EgS0UWpL0mDs4tgtbLdNy21Sdz2eXVjk8RcvkUjmaLQcmq0m+Xwvqewg9Uad7981Rp/uYllxpTTmeYE/qTCABZiSGoXjNinYDT559BgrzbpqvI/rHju2WVyaK1HzIvjNOEP5foYjJXKmSzOzg/jWN3Pkif+C6zQoq2b0XmqtOo5th16tNo4rYF1aAZvZXL/ySW3Va/T1jFKuR5iaOsStt/00Dao8/dB/Jc4ZpoZuYGT//QyM78ITNTXFZgTbNnnx5Jd57vlPMj68lWbN4aYb/wGxfBxE6ljqLo7LmZOP8+Qzv0ajWiGZiCkGqU+KZrPCQBZi8Sq7t/TSl9IprjdZqDVYWLDpySdZXHGw25bKxyMiPYxOJtpHw2+R9B2+724fw1xm1u1hSyrC9HyZ9WKLwnKWXI/G8lwbnyoj48NQT1EozLBtYIRbbr+Lf/8/HsKxEmqOtXoJ32kpcD9httkymqV/IMLwVoultWWymQwWDbyGq2pbpq8znNrJVz5/gl0TQ7zpza/j3//hwzSjGSWhtbC8QL1RUnUkafqPxvIMDG+jUami6y7V6jLVVpWYFWW9sI6mmwwMjODbrVBBK2ju71gu2Z5NqVZW7FLFvJXcXtXRxMoo6AwPahJSLQgFwES5TXkAB8pXlhheK5b5FYloBW46viJZCCAv43ce6jxSG7ADYoLKz9V5w9w5bC33pS4nOnsRXYGfqnneF9lkH9cX/T2bqNjKYbBjYoSbrz/EYD5HVGyxHJFil3eUcJk9fAGBo8KOTyiyQ3tkgh033cm2LVPKzWru0izxqEFV6mmLy8R7s+SSOoVakR++93U8N7fAs197hNr5E1BeAWGB+1fiJbU91bweyjcLACw/qqkhtORSNlOhAJvy5JZ1LPLlocxzUEsROXMBhuV1co3yxxqpBOzYOq7eg7rhsW//jqCOJD7OMpauozkSTynENGm1ywy96ff/Rr5LJG+8cOECe/fu3Tj/1ezeV5ITvpJcTMaRxutOA/fmvEzyMWlA7zScXx2Ma+Xsm+sIm4+/1lyWlpZe0qh+9VyuzgdlPDlmc9579ZxeLpd+OQ/gV1rX+BtZGN2TdiPwtygCXQD4b9HN7F7KX30E/uWP3a02eAHbNmD8CuM2apjELAMrLt4eSVxN58L0ZUaGt3Hfg++hZ2SCJ5/8Bo8+9KcsLZR58Ad/gAOHb1OAaqPZDEBc2aSGnXMB9BKAMbK5bDYbXL50jqOPfZ35S+e4fPkyCzPzeMKmVJsmgaeMQEI6VKLddfAQ977+9ZSbPk89+QQ9fX3cdu89jG/fjm5EN3mfBICvAtN8jVazyvLcJb7x0Oc4+cxTtJt15a0r0tKWGcjmNNs+Tzx5Sm0ExdbVE9ll2dyK/G40QcSMY0YTbNuzk2wuT7GwztraMoM5E6dWoF2rKrnpiBrXQDfFQ9gikUyR6x1gfa1I/8gwWfHrndhKPG6yfPEkCxfO0m40NwBgAeE7nYlKCnoTACzbebk/wSP0NoloJPO9TOzfTaFU4VN/9mW+9vCTpBI6qahGJpNibMskmb5exrZsp3doknz/EEMjQ/T29nLx3DHatQqjU3uoVcuUFueYvnyJz3z+y+TjPvGIG7qYmKzOrVNYWsM2NKyEQTyZxJXO3GiS/pE+0pkcS3NzHD/yrIrbnbccpL52mVg0SjSZpljTaNotJYM0NjrC1p27lF+xJMp+CAA7vse5vp18ddeDFJJDIRtUgMuOn68AusLy7YRBZJxD5mdALw9kgdUx4X9DsDeQQw6f2/CH7cgki7SvgK8iJR0AwOrCQ+kktW7ld0PYruq3joltwPhUS1tTgLLIGnmeeEw5asMfOsKgKy8aHy+RDDxiJDkzO+cJdJ+U5LQu3dOS18l4Pq4p7FyIChjsOjjxeMAW7vjrbtCjg4kEbOVQgluSQwld24OWMKJDv1tZR0rJOZBmlrEiRiAzrcn/idmUapSVhC/0sRGWslp6chWBXLK6L0p+OgDUdekcFr8iYazLGB0JbXVBHc/jML6hnPYG0NyRdlYfFjKetMcH9yuQgQ4knze+1NV1XunYVfchnKtaB0oi/MrrA3nmjjy2zF3G1fAUmC+PkG6tbnDAag7YvB3kO2g52JCCVrEIz9PxRQ69ftSp5B69acdf/Yf2KxzxagBYGKcC7AogK4+rwV557uok8FuBj5sTsy996UtqvM1evZvHyefzfwHEk+OvTjCvxSS9etxrXfq1JKCv9dzm65WuYUlIf+iHfkgB3Z3HtwINO0nqK43HtZLazcnutxrnWsnht5Pd6jCAr76OzePLtf3Wb/0WP//zP/8SBvXm+P/u7/4uHZC7E4tXUhCQY69O6L/dWug0H2w+x9X3YXOcXkk8rnXPrrW2r7XmuwDwK/ww6R7WjUA3At0IdCPwdyoCh/elGMgZLK7FSSd8vJbPjY0q/+H3HM6djPCLv+PSGp9kfm6RVN1H25ri8ukVLDvNkF/ip2/bxlcWNF6o+sQdWE1WMWJpZqZnFcAV1W1uvmMrl+eKxKwUN2UGmVtepU/PctKOsCWusVYqMDCQZtltsHR5CcdLYOgO6ytljKyPFs2QSGcxUi663ySWTVNabbK8sszg2ADF2hpO0WVqdCfrhQpJ06BCi1pFWL+BLK4vdQBJJT0BUB0F0oqyUsKM8O47vod90hBr62BqFFo1EmZUMQcF9HJ9B93zuFCp8cePPUMynSGiGxSKRfK5fszsAI3SGm/fMcpoNhHmGaqrN5R9DlSbbMeh3a7TiPgKAG6ZCdaqlxnrHWD7tiyPPnkSOxZjNL2DpeXLfN8Nu2itXeLEepLk+CHWC0cpFRaxMVivCxjo4LaFmRlkRZ4fIZ5OUa8VsSJxRgaGVX4jllg+o0qN541v+BeY+RSz06eoLh8nE/HomXod4zt3BQ3ToRKVAFp1qeFcPMHayiyNZokDex8g3Z9F+JKGNCt7sLZwgYe+8I9ot21lkyUAZL0pSmwVckmP/XujbBvLU1tfp+HVWS57lEs6xbLO4koTTQ+a6YXVLMxXTWvguhnuu7Efu3yG3FSME+crfP9du3n8mRdxvDzNssPYZBLNG+HI0YuM7TSxl13sBtxzYIpkfoAPf/7/Z+894OS6y3P/72nTZ3e296pVWTVbli3buGACNsRgTA0JkMCfAMkNCQkpN7n/Gwjkn9wUCAQCgVBCSCCXFsDYEIMLuNtyl2V17aps77PTT/1/3t+ZkRdFso0SYsqsP0JCmjnnd95zzsx53ud9nucJKlajwoj51VVMXc5jSPglLJfN65to7SjgRyrE4jEieoWMFuXY/DwxLcFlW1/MgYf2YJJgdPt6PvZve3CEMdU1hHQquhUaGtIUcnmkpyED3d2d60kkmxXOnps8pHpgYh1crpRUtm5zJqPyp1V7QfyT1TkL1NB3vlRU14cVieB4FeWaFg5iC35/ypZZvafmllbttcnfxWNRlb8rAgXpIdTUqxJ3JkRxzeJZ9VKUpXEtNstT/aiaGhZf3vvUFLeIKES7rvoH0vPzIG6ZylUuFdHYteN8Ng4Nk4rGlCIWI7QH13BwArFHFkWvr7JzXd0kfsEuGs00S1MT3HTXA3hRj69+4Z+IGWlyXoW2eAzPCbjricPsffwhvvqRD9Dxgudx0wf+hodOTvDQXXdSPrwfLzuDyPh1lXkc9imkvynHXpsFF7FLqOqVXloY7aSwvgzJK7Jb2hi6Utwr42xZrxZgi91zYNMY09m8aR3zueM0NWTYOLIBMyp3ndwBYtMtOXI+pu6jOwXyS5IZvqgIaGX4Bgz84u0/Vt8na3HzmXDVM/UHns17zpUAFnen04ej1xbvTATwZZdddmro/Ez470x9gqfD24IrnwlLyzrX9lrOta/xY3Vh1BdTr8BPYAXqBPBP4EmrL/m/rwK/9/rLQgWwEK5KAaxhCSEsJHDMJJawaM40ExVQk+pk/dZLaOru55GHH+Gzn/gkfZ1prn7Z9QxvO5+oJZOfUKqU0aqWM7UjUROLVdqrXCpy8MnHuO/732Fm/LB66BbLaHlYLhfLKmNoNbuKLqpYDSLxGFe96BouvPIqDh04yP5941x46UVs2LGdJrEdlkepNUSd7McVe18/YGluhoNPPMTKzHF2330H2cV8qCaWYzUt9bCcy8nMssG+Q5NquVFDaKIwN8WMWrR297Dl/AtobG1hdnmJk4fHmTh8BMvQ2TLah+bkcQp5RP8ox6Kss6MWRixKW18//UObWF0p0NHbw9DwIM1tHSq/6Mn7bmX6yEEqpZKahpSH8ZoKuEYC1yygVQawZL9I/q+y3FWGO2qNyUwz/VtHyRZL3Hn7gzzy0F415ZxIxGhsytA10MuGLZvp6Ruipb2LVEODesCVh9T77/x3lk6OYxlRCsUl/EKeXNHlW7fdw0BvC5ovU7RilxNhZa7I7OIqZiLG4EAPff19FF2fxaVlNm3bQHa5wH133k9uaUXx/xddsIlydoFoxCTdnCHV1M3s0got7a309fXT3tIEbpGyTDqvJYCb1/P99dezkOw4lf2qyUO4TJbWiFdxflYTmFUb4FP2v1X0U82HDYljsa2q5gUL2KmRw8ouOSQElXJcJmiFhJWHc7GJDlz8WDxUxcqcqkzIypO7gDOVwxxaCSmtrQIPGpbvYZaLePI+sRuaW4FUPCSBKx6BeIslE8pqWheBsgGexEHJtkyxn5ZruZrdI+dZbdvHF5CncoBDklj6EVWJuqpBaH0crl3phpVAWYBdaKeu4oBkQtd1wlDdmu10tX6aZSHB1yE0CRXAYlWkULzjY0itLbF5NghUZpCOckJSBKvyLlPksiJq1ahHmNusy3prubyielb3atXeSv19qHBX9tiy9Np5rE4uh3xrVblbEx5Xp3FrXk3heagSrlVSOLSlrop+q+S8IsfF1koWrNYr14L8o0xSh3bQNYpX/Un5rQs5/lQ+8yk76TUWUE/Zk4fXiVw7ApIVsX7Nj48C+FwJ4NPfJ7VZO+V6JvJQXlMDV/Lnr33taz8wiSt/96MigM8G4NaSpf8ZAvhc6yHHK/bbMu18tpygMwHotbV8NgRq7fzUwPKZVLRrz+Gv//qvK1B7+mT1uRDAP+z6ZR1rSd7TCe1ns70zgfizEeynb3/tOfnve+qq76legXoF6hWoV6BegR/vCvzGqy7Cy5fQGno59PB9XL2+yEtjLtvfm1HP3P4dDr/x9wUOWK0suy6b2lPMrlR4oT/Pu98EDGX4vY/0sL+o05xJM1aZYXW1iFcpcf7ll3H8yD6iqSLT8yU62zvIVCA3PkNyuB831YB+bImOODyWXcZsshjqbmX88WNc0LeJjtYUbVacbDngu8uPMZsrYJJkfrlMf0+ETGaQlfIiBW+BpN/M8bEJhgeGWV1aJNUWJxlt4Iknj9DW3ETnQAtLkxOsLJWxoo1U3KJ6jh/uG8KbmOX1L7qa/fsOM68XuXb7pcRFFOhI7mpoqWv4LscKRb60+1EisZiCTaurq7S0dmKlWskvzfAbzzsf3XPQRT2oSDfJ5g3VvzLsKr9L/mrWLXHDo49T0qPo8Tz5OZvLLh/lrvsfQ0+niDqioF3l8nX9NARZHpm3mapILmsJPSjjaxEWsmLDK7m1phrqFDJ7YHCE45MnME2PeMTEc5Mkk5tJNLSgWxodnT00Ne9k64W7yGdXcbInKUyPE2sdoXPDeqV0jMh8shqOtQn8CCurBaan5phbOMq2rZeix021f2m/lL2A4tIYt9746xQLJbLZIqYZxcNG83V621N0dWTxytCUipAt58i7EXQ/wZETJVZLopY2MXWTSER6NhYxM0qhVGCo1WXdSBmSjSRj4K0ss7AA+YpOZdVi4yYdHIsnDzdRrJTZ2JvBLfuMtMW44IILueWxSQ4cn1N5xarnooUkqPQAxA66pdGiqalC2ZxHF/gulsNWghW3wvzUCr94za/xxS9/lZ2bd5BOa9x0/yK+EQsHhsNgKtVTU0poNRTs4XgabmBQ8Vy8coXJqZO4boViKUdTcwuJeOjEpRzsavhXLJ9FKesH5IsFSraNh6vwvCBnTROCPySLQ6JWaVhPDRbIMUVMg0Q0QqFUClXsga9ED0okodKNxFnMU2IDTzmlha5hT1mvhWtSimEVoVTF7FXXL1HDRwTHuzYbB/u4YtdO2hvT+E5F9Qp8TZkwUzZj6KkmAjOuSFbfzivHNBkYl+i0m3fv5i0f/ySXDZ/PjV/9MhduvYS//MQf88+f+Sy/+sZ38NZ3vZUX7ThPDS98+e6HKGUX+NR7/oiOKy/hhg9/mCfGT7L70QfIPv4Q/uI0mqjflVo3jL8yJZbKD+2vleubEleEPzW3tLBVoYcEsHKGEyVzWdlJ69g87+ILGT/+JP393QwN9ChSWKzThcQ2xXJdh4gJ5UKWUmEZnVVlo62c1zSx1JY+n1i/ixrbo/sX7nxOvwBqate1ixC7ZlEGn+7aJa95NgTw6aTr6fj1bBbQp9tPn94j2Ldv3xn7CLW1/7AEsPQAns0xrq3N2XDlWjxfJ4Cf00u6vvN6BU5VoE4A1y+GegWepgK/87pLThHAyhLFkId8Qz0cCSiwLJ2mhgZGL7qCjbuuwUg0sH/fo3zhs5/j0JOHeftv/Bo7Lr+CSCKhHhzVg55dUQTwKXfWUzavvvq3fY8/yO3f/gZzx48p3isSiRCPx4lGLDTTYHJ+hcP7DuOWyjS1NPHqX3oDw5u2cvv371T5ohdddhWjF+zAr2WfqAfRmjJW+CiPSrnI2MF97HvoXqaPHSKdTrBv737yy2LPIg4uFoWSS8X2WF2t0NLWzKFDE6esXkWBnEynGdm0gZ2X7GR4ZIBjE5PcfMtdTI+dwMvnFcE6MtyJVsrhlYv4uhmSxmaEroFBetavY6VYZnTbDvp7Bkk3NdLe0abIP8nV3XfvrUwePlBVAIcEsNS9pgKW6WSVsyLmR0rR+R8JYCHYEo1N9G/dTMF2OPDkEU4en1EknBVLsGHrdnqHh+ns6lIKXaUylfqUHB595DEeu+8WWJ6huLKIETVJxVIUHbhr914ymSS6FubnmlGxwU4q2+vm1kaSEV9l4xw9Psfhw+NsOX8Trqszdug4xWKeqKYxPDJIS2cH+ZU52nu76OgZJtHYQHN7O7FIHLeQZWV6jEqpqOyP1BS0KIAbh7lj/fXMpztDFajvY7oeZq6kauzHo7iKoFVhxeE0ay0ruGrhoxC4InhrT/hBSFCuIYQ1LbSGVpZeAnrk20KuKVFeI2pWGycWJxBVsJCwVXWnmkqwhLAVtOehy0StTJBaAnTAsCv4RgStUFLEthmP48kkqTQNSmVMXSMai6IHJo5j4xqSLSXErq7szn1LU0pcdYBqdDskQQ1R2QpJLP9X9xVhW2M5Q6q4dh9UrZQ95UlNIIhEXqveKhOx1WxhAUaGgFMBvwIIxftcpnkFGMkUhK4ylLWShyEKYlMIYJNAN0Py14XAXaPQ1WvZwMpfGbGHkvtb7M0VMK7dolVFbZjfK5JjJQ0+ZfN9yif61KCxAF3ZhtSoBkzXKHSVVXeVBBZCvm5YLGIAACAASURBVDosUcsDDsnlWh6w5CpVlcS1wQAh0OVakXLV8ohVlaskchXUn7KvrvmwV6FjeOGENtjKklxZSFfzo1/045MB/KMkgE/P/JHS1HJ/zqay/FETwDfffPMPfPOdKQP4XBTAP2oC+OlqefpX+bNRAAsBfHr+smynlgEsf342QPjZWECfnhlVW+/aDKjTj+GZwPMz1eM/QwDLvr/3ve/xlre8pf6cWK9AvQL1CtQrUK9AvQLVClz/vE28YN0I+yYmWFxc5dfaxtnxkiipYR8joxGR5+6yx9/8hcvNUzA41MtQfoLfemuGdEuRB25M03+xye9+uYeFqWVSo50cHTvBpg0DWOkoJ44eIt7okCtapJ0IzU0teDMrzLZYnDhyhFg2xVsu3spX9h2kobedhq4kSbOEVzHJWjadXjPF4jyrst5kjOJKjpXsMm4Qx3NMyk5ZHInxCjYdYgWMrRSKc1MH6GwbYe/+aRpSYo5Uojma4uRklmgqRVNLBEvXyC9VeNuLX0OEgEo54FO3fYnzRjZw3dZdlCcXGOzpU1bLMS1gynb41G13k0w3UnE8VlaztHf0kmhsZ3V2gndddSGebVcVliFu9VxfkW6CQyVH1XHK5IIKNzz6GEXfoLHNx1lNE4mXmF3MQSJGzE/i2nme19XC83dt44Nf+w6HV210zSWTsChVfLJFQbA2iVhIcArqb21pYXJmlljcwC7rtHdu5+KLX43vJ2hoHKZ7YJCD4+NsPX+UcmmBlBUlO3USI9OGEY1hmRpmIIpGDUsyVGUg2/MpVnyWV6ZoaR7C0cpIuJAWmIpE/8QH34Gl71OucLFEQllAS48oFrOQVSUiFTxfJ+IXlTtYYGVYWcmiJRpU5JYlw8Z6QCxuKQVwd/sg5VKWTd0afetyLLg2XRGDmC622hGKRTlPOl7ZYXR4A0en4izlPPSyz8np3fzSi65SVrwPHJyjaIeDvbomFsfh+RAbaMGlQkx2tMagZYmcv4AfOAw3tDCXW6Ij1cP27uczs3iCnVsu5r4Hvse3HswSjafClpcy4gqdtwTCq2QhTTuVkyuqXkcG2NUgdKCsl4U8jMXj5PI5SqUyFccO7YmrDQwRVSytrqgoLcGyMpAv6lvTcimVSzW0GsYZqeMJbY1lG3K9JyMmZTvUprrKGjr8CaPYwtc9pQqWYYJQlS7W0HL9CKaW19ieT9w0FblqaTqdrQmu2HUxgx0d+E6ZQPVUQvzrGFG8aBotllL2znZDM0PbdtDQ3MHU+LiC/bpnk1+YpZxf5cD8PH/0/vfR56T49E030tHYxldv+me++NF/4Lc+/CE+/gfvIubDg8cmufeRx9CcIv/8f/6MoZdczb+8/68pFlxuvf82pu+4DXvuBJrkEosbmeo3yPpr8V0h/pf/Hw5juIoCFmGI9Jp8r0jU0vGdIhdcsI252WOK8B0ZGaBcymPFZOjDUf2liGUR1Uxse5HlxWN4XplEIoWnG+gRCwsdR8QNyrEPDJWV7OPYZXVd9/3S/c/Jd83ZooNqWOq/iwBee/C1TOK1OH0t5vxxIYCfDkuLu1rdAvo5uaTrO61X4D9UoE4A1y+KegWepgLvfO0u9XAnRKN6QNIDjGoWZjgV57J+41Ze+Jq30TKwgcf3Psbt3/wiC9Oz7Lzs57j4yucTy2RCokfli4jzSkURrGHURijbk/8qdpn9ex7h2//2RWaPjytQYkYsolZEWdQk4nFSjXGOza6y96En6e7u4XW/8iuY6TT//o1v0dbVxcte+QpaenpxhLiTiUdl0yIP8aH9rfyXXVngsQfuZu+D97G6MI2m+7R0dLB3zz6Kklcb6BRLYqvjYEQMykWfjq4WRQDLQ65lReno62HnxRfS091MPOrT3NympoVvu/1+VpeziFZS8oMaGxIY6mFYCC+dVKaR0a3bKDolBkcG6Vk3Skd3L60tbcqCpqYwXJk/yf57b2P6FAEcZoSsVQALGR8SwDKRWHsIr6pOZX/VDBMhgCUDuOJ5LMwu43lgRS3ija30DG4i09KKLiSmH2C7Dk8eOcz3bv0eBx58CL2UpcMtkMfGTMeJGFFMM8kDew4pQjqZSjIw2Ef/ukEwLOzSKlolR+AWScXTjJ1Y4sj4FL3ruukbHFWAIfAdRYIlM630DPTS1dVKprkFK5oilohimIaamMzOnGT+2AEqFVEAy0RxoM7reNMQ39twPfPJ7lAzLtOVotYs2spS2U1G8aUuEqVil6vqUU3ZJcl+NUfsjkOlq5CyoWewEMBVC2gBQIqUFDI0BD6Km/RtNYDgSa2UPZAApaoyNZx9DdW1KnNH/MICNEPOg08gv4uKVtGAMr/rY5ZsoZHRbEdNiYKllN5mxSEq9kSBjiMks3CfVizMOXJtAiFaI0IG62gRRb+Ha6wSlkKsqqxiuUA8IS5lelfWHL5Osqzk75SOPQJB3FJjqVpEjlWOu2qnLcSw7EdwsGAgKZQj+lixntbQbAGBHlolQHcDGqzwPltyBNYExINAZrmxhXwXcjYSfn4oUK1reKHYN7z/w0DjUFwsHxaKu5fz8YNu2jWH5fAVIbGqFMTyQvW+p4jfcNpaSZurUt/qu6rbDz/2QpVxTSGsFL3VbaioY9l+1RpcVOYCAE/Piw6Nsk/Ns9RCuMMDUsUTcFe1yVbcdzVDWN7zwuHn7Pvnv8oC+kyE5zNZQK896LOpXX9UBLDs+0yk4No1nY04fTYW0Odaj9MtoM+0nR82H+jZEMBy3GeyrVpbj2djhfVsCOAfdv2yhrVT5RMTE2pZP0wO9Nnsvs90zGfKuK4TwM/ZR1R9x/UK1CtQr0C9Aj+mFVjXk+aPf/kXOX58hoMTk7zvujk27Jyh0tRItGcQ+/AjRLq2UZ4cJ3YShQUi3T70Ovh746xaPicO+rzzkwO0NQUcXZxH70ySW3TpGUgyO7mEFvOwkmk6443Mzk0TTVuil2RlscyG7lEuzMRVnufxUoGuWAdfPPwwl/QOE6xvZ+8DD9PW14ldKJBqSpMyTY5NHqNUTJBINDK/uohmRYlGNVozjXS2pllcnqVYLLI8u4xlJcgvO/T3tzF3YlrlvAaJKJ0b2iiszKLZTXS19LKwMq+GgyfmpuhpaqRU8PmdK66lLRVFc1w816VQKjOzuIzrBxSKZZZWskznbeYr4mxm8zuvu55IpRLa7YoCUgg2x1ckoSs40POwHYflIM8N9z3CyI4dTM4fpDPTw6Gjh9FiGZIJn4bky5g//g1i2Une+PIX8H++8j1yRgpH9+lKB8yueJQdD9fXSCciCiM2pgy8IEWqeT3Hjz+BYQhuli5GhWisDS+mkwz6FfEVaRzisp/7fxgY7FfrFAcqURJbYlnly9CxTUq5KcVwIitobhOFstgYW0pBWwlE5WzjrNr806d/A8c5jucVMTQLGbo2oyalkkOpEkbvBF6JZCRG1IxQKFSUw1YsqpMvuTJ/TDQicVwCYQU/l4nEm9g51EC6JUvJnOPqCy/g/u8fJBor0BJrp5TPKFe06Zm8yr5dykkJYhw8+CgXru8knWxmtuBjy8C+RH1Jv0IIWsl61WqEoPSWbEaGdRbNWUrFMgOZFhxKuCsWpSlTBOC8/pUvYe/+Mb59oEJED52kVM6sLLj6IxhV1N0h5g1J11qskCjA1cBytUsm2bmq6+Z7uFqgItUS0YTqm9zzwL2IHDmRaCWRSOK4BQq5WfxqRq30jmR7Qt6qvoYfKn3j0ZCIdlwLPQKuLQMPLr4mwweS3ytRY4HKtJYFaroM2Mv6fWyJMws8IoF0Mjz6G9O84MLttLWmSGgGjvQHHAvHDMDScf2oyvX1DR0zM4A1chGtjRmmD43TNNqD1pPhndsu4taxcXozzZQteOThJ/nU+/+Gpdlx3vG3f8Hbnn81/3jjLaTSEb712X9kPl9Gjyf4+0+9n43pZo5Ml7hn9yO8+32/y6uueyl/+ifvJmXCXMnj5hu/xvRDd+EvzKgoLhGMiHua9ABlPF9lK+s6FdcJj7s2OO9XSEcdLt6xiYWleTq7W+jobSZQAw2R0LJZrN6l7xessDh/DEes1EXRrsu9ZKihf+k1JDPDxLsuxWxow3FyaAuPUZjfp3pbBjZ+VfUfjUTofO09z8kn/9mUrKdbQJ+u5j0XBfDp7zmbq1OtEGtx8lrMebqy9vTC/bAKYIl+eja4d+1+zmYB/XT9jroF9HNyidd3Wq/AD/Zt6/WoV6BegR+swDteecGazFlhRPzQPlYe7LSA1rZ2rrruDWy74lqm5+f45Mc+xvyRfbz0Na9m26VXKkWosDzygKkyVAyoVCqYkv+prGxCjsd1bA48+Rjf+MLnmDx6SD12CRFoWpbK4Y1GLdKJBG0tDUwslDD0BC959as4NjHFA3fczcWXXcrFV1xBY0cHthCFTgVd7SPkY0SzKPbAszPHuee2m9n/8APYhawixiSLt6W9g8cf28fybBZXpm49jYLtEktZlEouPZ3tHD8+TzKTYefll7N+pJdSboZyYZFkMkFzcw/7Dp5kamFV5bC4iyu0xhPM5rNUVK6tiRkz0Y0II5s2s+t5l9I70Eljaxu6FQttmxVBKQ/aNotTYxx55F5mxw7jlMqnpjB/wAJanIaFmJdZ2SpBH2aehkS7IqB0UQBn6B0dVerZXDZPNBYnmU6RauqisbVfZej4QYXxsaOMjR3j29+5hUOP76OhXKZcLCnLGjcSEE9FaYjHSDQ2s+/wDCMb1jGyfpB0UhhKm1zRp7CyhLO6iK57NKQbCKwUDzx8kPb+bgbWb6Wtq4WWhgSma5PpHqS5q4tUuknZ78hkqFhXTYwfYXF6Uk2PRzQPxxGlrI3vid2Ox3hmkNs2Xc9CokcRucoGWQ+nWhVRKedbHu4dF98yQ8KtmpcToix5ndCYoZWyIh+V7bOH2BXpvuS+hiRoLRBGl8nmio1v6XhiW2wJ0PXRBCgp22gn3E71K0XUwchkp2wnbhFELXwhcBXZGF71sk3fFyWtGvdVudiyfqNcxsjnlTWSsh6W61Fk6YoAfiqfxyqL7ZBPOR4nkNhWX0OX3KmogSZqeVmQ4yp7a0VQqvya8HUhWa18stEiETQhgMXbXPJ9BFBbJoFp4gtwqxWpxqUqGywIyq7avoAomSePSl0QCysrBJeBaO01dXhy44s6uRYPpImVtZwvIcP1QA2EyL5CeFvjdmV6Q7KwQvvsEPkGisAP1IRtzQpb3lC1pq7mFj/l3RSqi2XHyu66Shara0WRu2s+7+SekcxlRfCHtVANCNmxbMaXa7SWEV0dGqgqxkMSuJoJrN5UlSfXVNq13VSt1WvS8+BFI8/ZV85/FQH83ve+F/l1elauHJjYGQtI+8hHPqLyeTKZzH843rPlsQrQ27179ylr6HMFSmcCcadv+/RF/WcI4HOpx5mA89mI5Ker5bM9jrVgWKaSReG7a9euH8hpXruttaC79vdy3iQzWiaexXr6TE2D2mvEPlpI22e6Fs52M8j+ZcJbftaqsp/N9p4OxJ9+zPXM3+fs46i+43oF6hWoV6BegZ+gCpw/0s8LtgyTaGjmizd8nde/7Pn8rysfIXp+nnL/RSTbP4hrJjGLn8Q//g9Uyj7xvsvBSVGJ7yFiv4Z7/+jrfHN1A2Mn5nlyZowgFqG0lMVLQSySwbdseoeG8dyTdLUPceLkHIsL0yQTSaJ6Iy0NEYKoQ7cZo62pg4bVgGNHpxlPuCwL8dicxs5WyHQ1k1teIO+WSEYNMpkWDo1P0Nnbx9H9J+noamTr1n4mJw5TWCqya8cVPPTA47ga5LMlNKVA1snmCsTTzVRyWWJNbeSWV4nELVKNSVZzK8QEDpd03nT+pWzu7caXAV8flpaW1JkVRzMhQmWYPB2N4Wkedlkjbvm4CscK4euqgWwhhXRRHfo+ri/bcTmWneKhYzPMOxVcVult72ZiZpZkyzoa44M0tG9mdewmipNHOG9dN/943xH8eAOGnmO4K834ZJmKK+ShheOWaM00q7xdu+yxapvkSwUJySIIREUap7l5lKbMecwt7ye7vMz5o9s4uVzmVW/4E2ItvrKcxpQBaFmnkLiusmlOmPPkVzyOHTjOutFhMs0xCnkHzWjD1RfJzhW56cbfZHHhCLomxJdBIm5Rckt4rmSrClT38QTHux7JeAzfcYlFpS+kYbuQL9lqcF7sci1dJxbTsSIJdvbG6B6wWWWV9S0dTJ6YpL+rleaoyWOPis67BzvwiMU0lnNhH2pqYoztvSmaMkkmVyMKG5qaj9B6riJPnVAFK9nMCru7rBuKsqhPs1wo0N/YSCKhUZkP6EmNUiitsmXrFvbsO8buY7ayUK4RwMp1as3UsFLUqrxbaUXIkHWo0JXrQAb/ZX/KyKzqZGaLtbDqmzn4rs9KbkVZX6fTrbR1DFApCxUZkFs9RsXOKuGA/EidFMFczdYVNznNK5KIxsV8DC0mmc8VRJsq5KeQx2o/gYmnmfhGgKVpmL6D7lXY2Jzhgu3baWtuJBmN4DnLisgvGpZMrWNoAWXNVrbMph7Di0bQPB0v2sVK3OBNf/CHtMYtvv7N+3nwS1+j7brz+MNffB3/8Ol/IZIMeOfr38It9z/Jw/NHuekv3s+vffrDvHXLBXzm1rvpaGvhX/7ho3zgUx/j43/zMe59ZDfXXns9b37DK7jn0X3ML53gkgsupTkSZWalxMGH7uT4vd/BXJzG9ipYamBeyHYfX49jaT6m5irztsAukW60GFnfi+ZlaWtvoq2zk5If5hKbKnIrICIK4fw0q6tz+M4yBJLbLKlaTlV0IlW00KWfYsUx0x00brqe+PBr8bU4epBn+ZHPUpq6Dc0u4gfFar9KoqKg63X3PiffBmfCcqdj1HPBhILFan2B2oHJvtZi5mcigM+m+pX1rcWjpxfuXAjgM/UJZDuCed/3vvf9QH6w7K9Wo6fD0nUF8HNySdd3Wq/Af6hAXQFcvyjqFXiaCvyP67apB1eZihPVnmRUiB2qPASlUyl2XvnzXHn9myGW4Ktf/b98/uOf5NprruZlb3g98dZmlXkbiv5CBaaQX0IAW6ZMnkpaiYHnu4wd2scXPvVxJg8fxBdyx5CpTgPdNFXmsBCEYlXTkmnm4quuoWf9Zm6//Q72Pr6Xl738Fey8bBeRdEr4IUWWup5MbQqYErWh2OjIPvbz/Ru/xvEDT+BUJG/GVHbMpmQTRxI8uX+MxdkspiEEqkWx4hJJGNiVQKmLewZGGD1vI1pQYvrkGE45j6GL+rcVTYuzlHXwjbjK/NErFRriccqBT3NrC5GYRTIVp7O7l/7hEZra2olEI4r3kzUKJefbZZbmZyhkV6gUV1g6fpTp8aMhAVzNS1U1OWUDHVrUiPo3zOyt2QbV7GxDy99EZi0BnCMaS5BoSJJuaqehqYPlxXllg337LbczN7/Kk/uPUFjNExEi2RN1sYkdlLHiFi0tzWzdtRMrEsP0SwTlHElRmwY6CysVsgvzuJUsetSgubWT3nWbmSuKhXY7GzaM0t3TzfzcNKWFaTqHN9DY0Ylj20yNHeXgHgGYc2QXTmLhsGHTFppaW5QNsi/kq+QgBS5jDQPcvlEygHtA7HlO+SoJt+lh+DJp7KNLNo5YG1eV5orTlafzmuJXOShXSUfPVeQqYsElQEfIyhqd61QUGDcrrppcVUSmuEGLuth3cSKmUjULYhT1qsqGVapkIV8dglhU5fIGkaginyUsyRBxqyeWVnFlJa1uEiFcg1D9rAux7fmkCqJq9lmNGqgBZJmKVv7KoQJXCFTJ69XicUgU8bW0yleSrGBRKytOUoCO2Jqb4T0slkYywKvHRIUvBLQMH1QpTDvAl/cq1aqBZwVI/q9Ytov9lRDMIQgWe2dPRvrDIYswRFg8m0ItrNQdFV4celxV/Z2Vwlh9nsjngQzGqpNSHVYIM3VF2RxyzkJQh4r2kOsNJcJy+JqgfwFv6vyHSmt5n7K+VirecHpbWSsJ0lZi7Rq5XL0GxAW8So7XuHtN1NVi3S1gXTkeSMZvqAQWy2u5V095UVejhxWSP0UEV0XFSv0bkv01UrvKQ4fXR/XHv3rDc/b9819FAH/oQx9S5N8111zDL//yLysQJj9rCd+a9a9Y/Q4PD6vXLC4uKmJYiONa1tB73vMerrzySvXve/fuPWVDLCTl6cCw9h7ZZqlUYsuWLWckmAXESQ6x7Ovo0aNcfvnlan1Cej7++OPq7+VHQF1LS4tat+xPfj8XC+gfth5NTU1q3+edd94psvtsqmhZ5zPVcu0F9WwUwELK10BtbQ3f/e53+dM//VNquUs1YCsKXKnLnXfeqWra3NzMb//2b58CwmvXJnnGsh15zatf/epT5PIPs/7asdSI5N7e3v+QFf1M2zub2vv0Y5bjETvptXbUcu1IPvXZhhees5u3vuN6BeoVqFegXoF6BZ7DCgx1NnLx5nWUPJien2R9PMvn/78KWkYjl2klvfEm0C4CfwwqX8T3ZtAjr8Gr/F+MwjJO6xBHP/w5Dtxl8OByjgdWGzi6OEfvSCcH956g5MCuy89jbGycjoFWpsanVbamEQ0VolYOOhsaGDs5zuXP20Ws7NBqpjk4N8t4IU/MjBOs5vC7GygEFUxD59jcJBHfpa+rk71PTNHR004hW8INNLact4XF7DT57BLrB/qxK4tkc1lWZ6AhmmJwg8GDd4wTT3ZjFwskOlqYXc4Ri0kQrIMXFBWBGMtpvGjjDnb2DGBqOo4jxJunVIXy+O9Kj0DZH0l2rRB/MWy3ovCCyoV1HEVOqXxYseH1XFw1TutyYnmaB44fZxGfirOKFYhi06dAlJG+q6iYDrGFR7mwd4CF6RN8ce8UjmbS2KiTSRocPiH2sgaNjXG0iIHuBwz3NKB5UY5OCjlmYDuSESyRVT62Y9LSezmXXPlmJufu58Hb/1EpT6+45u8Y2bGLWNRWeMyVHo8rrlMFpvbIeZ7FSvWyvHIPS1PTTB8rM7t0M9u2vYIXvex/4Rs5HrjlK+zb8xEcr4BGBMsycMVpS7Mol5zQxEqgNT4N8QhJNURdoeSIIhrKQpTrEYUPpQ1hRn2iZpTz23y2XpBm0S6Qqsis8zJaJUZfax/7x8GNNZLLGwSepshwIXMX5yZ45ZVbaU5rfPehE3haOsRwgYepVSg6InqQfpUAR3Fx8kg3+ETTNieL82zoaldkaszOQKGJyy45n+Wizc13PMGyl1SOYkLuSk8sRIUhjlYK36o7nSN4WpZbnUx25PjCme2qJXg49GwLkStVcVwlGMjmV5XIwLAiaIbYQDeQSjYxO7cf25b/H6j9hn248NqTPoPgnLQMXBQKVGwDT5d6RpVbnFLsegFWoGGJdbEesL6vg20bRmgXNzhLpywqWcHdQlD7PnZg4ZoJvEw7bS3d5LLzaNMn8VIZtI5BTDOBnV+ioXsdR8YO8a7ffyfrWpJ85Y4JvvTRj3HR21/IKzfsJB9zuaS3i8lcmRvvfpTV4jJf+Ku/4l1//7e8+fwL+ebew/z5u/9f/uDtb+HnX3wNVsRQfQ9RKT9y4BiP33UrBWeZxq4eook05fk5Vsf34sxM4JZcoqaL5rlELVNFwgVunv6eVvp6O3C8En3D/TQ1ZtRxeYE4pwkxXMEQjffKNLmVaSxvCYs8ngzRS3ciVBmoc6sEHRLZJnnXcj1LLJYRxYi10DD0fMy+y5F4Nnv2MKvjt6IHk6oHEriV0BY8cFW7ovO19z1nn+6CmwS/CT6WmKA/+ZM/+QG8dyZMKJhRfmoY6kyk6+HDhxXelO0+8cQTCmcK7q+5Oq3F+TVsV4sjOh2jnT6wW+sJyOt/8zd/kz/6oz9SfQRZj+BswXFC3ArmPZszlByn9B9qA+2nxxaJBfXpuHftSXomLP1MBPCZ+hpjY2O8/e1v/wFs+pxdGPUd1yvwU1KBOgH8U3Ii64fxo6nAO67bGj7MqHyMp+yFLUNjw+YdvOQNv0Wmez0PP7ab7379q3Q0Z7jy2pfS2t2PiBuV6E5pDUOFnNjmyoODEMBiHyQ2RCeOHeQfP/ohxp/cqx7EhegxxNJYiCCVNxpOYsaiFte/6g1ccNWL+Od//ldWFxd41WteQ/+mUaKJBDKrKHuRLNSKPA3Kg7YvU342J8cOcMuNX2HfIw8pSyZd8kcNS5HMxaJHwYWp2WWKuQpRIcs0k4rvk2iIg2dy9ateTk9XBwcev5d8blE9aIqlUSQSp6GhUZFdK3mXnvWjpFpbGT94gI6WZoaGhykUciQSEZLxKN2DGxSZLJYwcpxCVEoWycrsFPffeRv5xVk2b9mCFTVZnp5kemxMEcDycK2yVqpEvOw7zCiR+tTyS0JyWH6UlY0oTXWdZGMTvZtHKbkOTzy+n4X5LN09rTRlMhTzJQrLM8QiOnfd/xjZIkxOzatMHrtkKzJViwQkmtLset7FbF7XR6mY586776evqxnTs9V5SSTTrGQrTByaIJaM07aul46+ProGhxnYsIHGdLOaOEY3uf2mGzm2fz/bLtjB0sIEU+OHCGyHmdkcq8UcUcOjq6ebLeftoCmTxrZLBAKIawRwqo/b1r2MhXi3qp9S9IqluBJl+hiK3XRJlirkjeipXNzwDqkqe6t8oFwLokAVa2XBeipOV7JtFY8ZgnBVxioQFJtoZSsuNkpuWYFDT9TACgSEU9DqivcDDMdGE/I6Giq8A0umin1l4SzEvWxfCwysYgGo4C7nQWy1xHpKbKrLLmZRrK/DXJ6gIqBFbihPDUiIDXO4P1dZWWsJueYzyopbZdZKTpCQ02LxnLQIxM5ZqVrlgKp5wTJ8IGCvKNZjUsMwUzphRFQusY2LWaqgmxYFuaZ8Q2U7qTFXJe2V45EmQlj7QAhgUVKriGVbZRYTjYEeVaSsAs5SU1H/K+K2FvErpLoQtlULaCFeRSWseNSaUrsKmGXKQ+y6pRbyS70pJKAFqIWqYhEFV7ONImgznQAAIABJREFUFeGs7oqq47ysXRor8tkQ5v3IdpQuWvC+WGhXyfOnsoPDnCa1DTMEfOEFJ9sM/xxmRYdAXV1poST8lIXXKavoqjhYTYG/ePRH88H937TVtWBGFJrPpE4VMPXwww+flVA7F8JNttnW1qbI4jMpjKUUNbB61VVXKQJYGh9r/17+/Md//Men/v5cy3cu9ZidnT2nfT9TLc/lGGrg9W1ve9sZ1cBrFb1C+J8pG/h0ZfDZ1vFfvf5z3d7TTXSfy/V4LnWvv6degXoF6hWoV6BegZ+kCnS0a/S3NlMoQ9zUafML/PnGEsMfbqJJd2DgW1SMK4kK1g+ymH4RrEbwI9jeN7GsC9CKn4I7Pk7Rb+HF71yioOfoGlzHwf2TJJvayJbmaEynSHY1Qk5wTV7FBo1PrBDHZ2d3DzOrBTY1tfLkicN0RNs4ujLHmF1kZNf5aHPz7B07wuiO85g6fpK8a+NVsowMtTE3IUPoOeKxJlYLK/QNddLe1crkiSl62tool6ZYWKqQCjJs6mvB146z96E4+aiO7lcwbIt5v0SxZNM50E4qY7C4NM3GeC+tqQ5eumkXMaWM9askcGi7K/isUMgTtZKsajnMSJpGzWAxn1VKViGBBfbIgKsigH2x5BV44pJ1C3zv4JPM4ypVsFtcxXY1XM1gaTGHZnZzRa/Juo4ORTT/3fcfVU5KHU2pcHh9RXoGLvFYBFs3SFgGQz1JjpxcVTmpEgcViek4MgAf1cgXXZkxVq5eUVFz+yYVw8TWY7zpHZ9Ba1iHrjk4gnsqHvfc9k1Wj91O0uimpbeX3Oo0JxfvIeauZ2r6LpKGzsDGa2hs38K+Bz9BLFbE8yWnNoauSEcHp+JJsJXKFRZMJ1Fgfa3d2Ms5Km4W1zRxfZ9oPE6x5JFbLZBORYgmdEx0LuqxMBsWiTRpDKVa8Ss5CosVjMgAEwutrJSkBWMrPKhwqOexOD/L9sEWXnn1lfzTDd/Fq6xy4c6dPC7RX4ZFriTOc6Kall6EhiNxaHqFzgaL8fIUmwbalDK0v+08vvz5u7jmhaM8/+Id/OWn/x0n1o2uJpdFVSsDyMq37Cl8KH2qqgJYBgVUSJQf5j+r6DLBw8odLhxelvAoIYeFBXc9G1v1L8LXeJKbWy7hCbZXAghNkfkySB8ORXuhMEPXVQ9OiPNUIs3ySonACnGx5TrKNvmirevZumlEXeu6nBcvzPYVRbATTePF2zCtCDJzbkQi6I1J3Ggz173pLaQSDTxy9908fP/ddA8OsWHrdnziHNh3iG/d8E2WZg7zv973v/mFF17Jt++d4JPv/Svaf66bfbc/wD9+/qNsa+/lydlF7ti9j0N7HuTJx+7jT//3n7Ht/A08cWye5dwK52/eACWbieUZxo6OM7u0SOnkfuzxcXw/jxZE0MVZTdTypRy6W0BzS8qxbvPGIWIRn0jC5Pzt52FZJm4gzoM6FadAzAzIL8/g2isEbgGvksMMyui6DPaLEEYyzsX4uhieR7mOxL5d9StlAD0UA7jSi5RzEUlgRCO4gU481YVuRbD9ElY5q0QQgSZ51yKuqboWagHtr9r9nH4d1LDczp07lZvXmX5Od3l6ugXXSNdahvDTKWXXbufpMNqZ9vdsnKHOtbCnK6HPtp1nwtLPtP+1fY06AfxM1ar/e70CP3wF6gTwD1+z+jt+hipw+9c/ykMP3MvS4YO0N7eTSiQUSdfU0cYl17yO4YuuYn5pkX/42EeZOXyQN7z1TQxt34FhWnhCblYn44S8EwWhMEWVcgnLENvhgLn5KT7yV3/KwUcewrOFAgpJX0Mp/6TQYZ5qPB7jVa95PRe/8Of5+g03MnNigl988y/TPjSIbkVF76dUsKHVdEDFq+BJBkkxx+HHd/PgPbcxOTnJ5NiJkMw2ZF8GxbzHwlKRVCbNzHyWYtFWdtGyaysWY93mzbzwmheSyejccsNXwwc1yQE2LWVPbVhRYtEIMSsKZpyFvEPJ9tm0cQOxiIVrVzjvwvPwKmVMU6NreD3NHZ1KESl7qZQK7LnzFh78/nco5lfp6Oxi56WXE4lFWJw6yfT4GG65oqY15SFe7IBUJvPa32vKX6mekFfy4Bn6IKsH/mRjsyKAC67DzTfdzmMPPUFfX4Z0wiJpxYhHTdJNTcqqeX7FJtWcUdPI7a0dikRraWygs7+DysIUMd2h5AXc8r2HWNffSUQmliMxYqkkqUw7gRbFjEbZsG0LI6ObiSXSmJYZEtN+wMzkLJ/54Ic4uO8Jto0OUFg4gQwTiLW2EW9hZqlIe183Xf29DPR0EsPBLZeUOlrZYBFwItbOretfzny6Q/GQSpkp11Y161UpRXWZWtVx1HRqleRTrwn5z5rdtuY4oWJUWQer/wn/TdkwhUSheFEJKPIdB913iVs6nW0pLNdlNlsmJ4pa+U/UqKIKFvhmhbbcEqgjFmDqjIjVtww+KOLTV4pcGVvVxO7ZjKH5Nn4iGdoZCykpdseidHVkQlXUrlWbYSFvRUIsKmfDxI/qaEKyijpcyVVlGtfGyOegKYUbTyji3T81HFCtlSKDQxlrINZGiksV5XBE3Ycyoar4VaU+t/AMUdQLwRu6WEtTQMazBaAbjqjs5bhF+SvW06EFtyEg1fCVFXcgx29ZysZKAKgQ4YpxFUJYpedU7ZYlZVhZYosdswYRsY8OB0GkGSLkbyA5xopIluGU8HWh8jpUKCuQXUVSomYWAE313qjqgEOrJUX+qlAldc7VeZd9hFdDdSjADa8Ruf+UjXWV/FX20UoKHX4j1GyfleV4eGzqI0z2EV4BKlcpPNBqE+BlW3+iv02eTqn6E31g57j4n6V6PFsgfI6lrL+tXoF6BeoVqFegXoF6BX5MK5BsSzPSHSVS0QkqAd2Gxvt/K826a48pclRb/3mwXoyrpTGVjc8azEFOjYb7/izG3Af52K99hnuzQ7QOt3Hf3YcIrARzC4sSa0pbXxPtwTyJll0sLU3wxLGTRDWLXVt6mDs5Q6y1lUva+tACm6P5IoenHFJNnhrunZ6fJx3EKUXjpMwIK+4yVzx/lMf2HMMsLxPJDHH4iUMMDHZjpitKcTo3u4BvW1xyeQ/BbJQD0zmakxpXbunm67ceojHdTjy1zPzJKAvuIsu5PO29XbT2ZmiMB0yOn2SwcZD2SIxNDT1s3bBJRUtJ9q8pjJvucfzEJGbc4p6ZJ3ni0BznjY6QyjSTKOSI58rsOm8nlu9T8mySkkHrucoSulzOcsPYI8zOL+MYBikrQq5QxBP1bKVMyWtkyPC5ZtdGHjwyy3f3zSqMErUM4vEoS9k8TiC9BMmihcZUjL7eNNNzq+TztrJeNgyTxoa0wkJCeJbtCrpm4YoLla6RTEmWV5SiXcZKjnDdr7wHq20UO7vInf/2CebmxuncdC25419AXy2T9SqqT5JqaKdc0cnlDhMzigh16EvrJBKjXKoQ0TTl5pNIJZULVTwWxXFclUnbHNEZ6Whh//gUyaZmJRLALJPNV5S1eLlYJtNqKbvhTR0pRne4NEQMjh09QU8cGhPDPHnCouwlsD0ZSPZVJrXj+URxODkzx89t7eaaKzYzNrXM0vwcWzuS5GPNjC1WGDs2RTZXwhbFsBq7lnxcA1Mvkm60iSYs2uIRrrv2jWQPHSbd0QeJCH/xdzeTk2EIPxIqcYV4dcPfw2Fhwc6iLhZYKIPRojqV6KQQy8ovR+1NFMuewGU1ai7vccReXJKahQS2yziurdS7Cgv7sg+DqO4pHC/rNgxL9aGMwCUSEZc7m1jMQiuX6WtuYsfWTfQ3JzF8m8B11H5q5LMQ03nNJ+mYZE2Ths1XMfTCaxntH2Hq+DyHJ/fzqpe/mBu/8RC3HPhnbvzDT/DJWx7k3X/9WwxFu7jstc/nL3/1bXz93jkmglU+/NY38f4bvsEvjLTxb/tt/u097+Wyd72IX33+dVz5slfT1NfMX737zzk6fgI7EeXntm9EcyPsHx/jzvvvIOppNHV0ks8uYC9MUl6cxc0uEdd87NIqgQg9HFsp5H13gZ0XbCOqOzRnEvRvGcW2RdErGcYWXsRRGdYyKJBfncdACN+S6kpIXvWJ48dUj6CxIaU+s8RVMB6RtCg5o46K85Jemy99PekH6Za6NoRud3QvjLiSvoS0pkxRT8fVwLxKLJN2jNxY0kcwnKrvXDiI3/7KB35MP/nPbVlnc2M6t609N+86W2TVc7Oa+l7rFahX4FwrUCeAz7Vy9ff9TFTg43/2dhLpOI/c+h1imsVwcydLbp7tV7yEq17/P9SDzn3338Et3/wmF+68iIte8AKVcyuEjDzsKNpDKeMCXE2In1oGsEm+mOPGr3ye3Xfdyf4nD2CIFa3iTYSaDUkSXfMVCHjla1/PlS9/BV/60tdwckVe8brX0DHYj1Brwt6JTbQl+TkyaRt4VHyPUm6Fh+++nd13fFdtJ5fPMzF2Qk3DuoFBfrWiHqArtk9jc4aZuaya5JV80mSikU1bt/ELb34tR/bci06ZB+64M1QyGhaWJXZFEQWULEtTOcVmNImRbKa1o4elpUWG1g1z4SWXEEtGOfbkXmUx3DkyTGt7n3qQPz6+j7277+XAw7txi0Ui0ZgigEcvuIhEKs7K7ElmxmoEsIchFj+nEcACIpRFtyJ9Q6Wj/FlsoUUdK/Y8qYaQAC66Lt+84RYeuP0e+tpTxBuiJBKJ0G43GuX4VJZYup1kY5pj40cpZHNs276FrqYk5dUZIqZBPJEm0OLc/+CjZDJxohGT9r5BuvsHSWVaWLdxMx093USicZXBLFY2klOzODPL7Td/h1tu+i6rS4vqgbezIaUmS9uGuhgc3UiyqZNYqpn+9evo6uumsDDH4skjeKUigV1WBKNMaE4kW/nu+uuYTXYpok9TZLqh8mnk8ok4Mg2t40sxqgpyRS3WmL+QiqsSwaFiU0g9uXZkMltZCivrLTckCKuEqFg2K/GsX6IlcBhqS7BcqTBZFiLfx7PzVQ26EKS+GmIINAsMaXI4IU8YSH6RiSfgO++gp+KKFFTctZD8XglXS6jjlJ+aWDRkEqsZQkIaC/kb3iwhqagydtWIuLLIwoqg+xa+krOH4ETUuJKV7IsSV21c7k1ZVEhGhrnJNr5SJ4dWzH7MwhTwIqAyEsEXMFNV0grfqVkBph4QE+Dq+lQ8DU9ufFHp2h5RUSlrAa7KTPIIIgZELGURHcgQhi4DDbp6r+aE1su1zF85J+EUbeggrZTa8lkiyt2q0FrFGquJ6tAuWsjg0F5a1h86F6iPktAbvsp3qwkAZdGkJrHlQJSa2AuVxfJLZf2G9lvqVKhc7eqggJojCO3b1HUl+1brDM/PqZ8a0RvyyVVL+up5rTpme9dv/4n+HvlZIjyfzYn6WapHnQB+NldE/TX1CtQrUK9AvQL1Cvz0VWD9cALNixGNJWlsC4iWDeLLJ7gw1sBv/nkDsa19pIbuUJhZYZyn0k/U4KVgAM2fhcLXYPdHuO6tx1iQOJtkiqWZSTw/rixpBcuOnmeysgDNXUkOPniC9r4MqWSa2WNzxJri9HUMsTJ+gnIqw9GFWfoG28gVXLq6ujl46KBSbW4fHKBSymK1FDi6Z46NG9azfybL3IlF9fy/eesAcb9CqiHJ7r0nSKdjJM0k67Y04s0UGGzpYK4SEG+A/XvmSBgmB+fm6F/Xw4npGRqao8SjDrpjMNp9Hs3RKAOZbjob2hGfbEPIPb/M8RPjbBod5dt3381Be4HpYplcJU8q3kBKt/jV665jZs/j9AytY2L8GAury1y1cTu66eKVCnzywdtwhKYqF2hvbCBfrOCZGo5d4vicz4ZUmqu3b+CufeM8Mi9knpCJJYUZbdfHjCXwvbJSPabjMXp7kixmVymWREFq4IoK1XNVf8B2HKViNHTpd0Qol0sKWyWtBGXB5loSLyixXOwj3RDHy+9hYPN1bL/0HZTn9nLvXR+kmFvEcSQneZB8aZpEtERMMLBbUgpMT2F4k2Q0Sr5SUcSZFTEp2zaGZWE7HpmITntSFJRCaIobmqhOfeaXy5TtAFssjeMpWmIBO3pdIplGNg+VOXRghuG2bmYmI8yXGim5GlYsTuALLg+wHZuLto9y+5330p60uPKiHRw5doTF1Txbzu/nnR/4IMfv38vffuAjLK3kKdvSh5DhAhEciM2vQyLhI7PPDVGTV7/8tSwdO8bw5q0cmZng7//1YdyoOIJVh5SrmFL2rQQOCjeGpK0otgUrCimtFMBVMteV5kGgy7hEmBMsBLCQwZ5HqZzHDRxFlMsss62m4uVW87F0UWpbGIGHpXkIBS11H+poY31vD62NLTSkAsR6WrSsog62HVcpZD2lSg77SQJslYV52aXQ0ICe7mC/187ksb189u8/h5tM8DvveA133vB9PvLJb9B7QTtNLf381i+9k0t/+Qre+ILX8LFPf5jPfOgD7D+0wH3jJ/ng/3wXn/ryv3DNujY+dOMe9j9wCx/4yz9UCvOCY1PxLR4/vo8HbruZyOwiZnePch2rzEzgLM5gqL6KoRz9hNCWa9+vFIjoPqmYy7atG/C9EqMbh8k0pbFdT/U2RIgSFaxPiVJpWfUOInoSIo3obpFKYQ7ddLBLeWXJLPbQYmTmi/Jbhs5NUf96GLpYuks2s5D7ocehYcURCtcIxD7dwPEd5V6ooqhUP0o0FVEVM6YG1QNDDdqH7mWy3Wp/QGkYNFpefs9P1ZfGTxoBLBj3G9/4Bq94xStOuYPJMZyra9dP1cmsH0y9Aj/hFagTwD/hJ7C+/B9tBT787tfR2dHNkfvuUVk28Xic1u4BXvjm3yXVPsj48cPc9q2v05iMc+XPvwI9nlSTbZKlGT6EVvNNxNpEFwLYUApgURx+5V8/y6E9Dyv1bDZfZm5mimLZJpvN4RRKGGL7HIvxil/4Ra79hddz47f+naWJaV7xxl+itadLTTPKNKRMgkq2jrLKUQDHZnFxltu+9TX23H8nEV0jkoizmiswMTaB6wZk8y7FsqtyTGTKtaE5w/xCjlLFpa9viMteejWj2wZ58NYbML0KzW3t3HfHfWhGhEAX0jeqyF+xixGLHSueZMvW85XKcWElx+VXXsnGzaOKPCuVVzm051FlwdO/fjMWGrff9GUmjj6Oq6UoLi+A4yjSNNbYRve69WzZvIH83EmmjhysZgB71f09pQAW8rdGACt6UGyl1xLAYuhrGEpd27d5s5oM/c43buG+b91BNAJ2QldEs2EZZNo6ODQ2Ra7oM7p5lPN2ns+dt36fjo4GutImq8tzSvGciCaIJxpYcaHo2oxsHCHT1sX6jZvp7R9UimFRmgpR5xZLPHDfvdz0jW+SkOnfeBzPdihllxXIENVxpqWVvnV99AwMMrJpVDUK1HXjO2RnJpk5fgi3RgALKAp85hpauXXT9RxP9YWZOkIeijmW1EOuvYINkVi4DmV5VLXlrSqARZ+pizJVIJL+VEawAEJlzCQP4vIaAcGS4xuJKymo1DZOwM4mj53tzTyxsMzuYycol8TKvGr5K7lJ8ktoVsl0EgWwUKxReei3lDLWL5UwAwc/FscTK28BFTKZK9fA3Am8SIpyoiHMoVVT80I+yv5D8CKEqqqRYmBBzxfBddHjEVxRFasSahhiNyXARRTYphXaIgtJKvbGcr9UmzHKHlk2KUpnWasToBUckOliX8eIWGjxCJ5YSEsjR/KDIpbKFdbULw1Mn0BzQmUvJkHFR8v5SIiXH/PRG0LiV1lhS02VhbRkEAt3bSrCVSaOw+ijMDdYWaSrdVbXGp5I1cwQJbBmaQQxE6JiFx8oha8iwcVW2lXj1KpWSv3r6WhyXI4Q03JcoapXspJD0lmssNVYt7oX1T4UNx5OYKslyHYNObM1Cy8hmEPlcs2toBpIHQJ75VxdzUuW7aggp+rntRoyAP/6HT/aD/Af8dZ/lgjPZ1PKn6V61AngZ3NF1F9Tr0C9AvUK1CtQr8BPXwUynUmSukdDpDmM4nEKpIwyGzb00rUwzrUb4AVf+jyO/nqlxFPP3CGtpOJzKlqFqC8ORcss3PFG/uo9+zhGjqydpOiI25aBXcxjYdPT5PLYoz6dl26kMJMj6hdx7WU2X7CVQ2NHccsWQ41djM+vkuhtZml5gULeJxoziKcslXXbOdChbIX33L+b8zZuZ+/4NEUnR6MeY6Czg9XVIlQmSKQGODA5gau7NDcP0zXs0uBo+NkkOzZbPHxkmSWtwPKKh1aJYKVNypJJbLg0t5kYFRPDbSQoFtnUN8KqliBXCXBtwfkShST5vUUWFueYKeZoaYxSkciisrg9lehJphhp6WD32CGFTTKd7fSRJMEqL9pyHp979G6yZZuIGZCMmuRLDkXbUTbNJ5c0urUoz9/UwZ7JWR5fcnElB1a5J4kCUaJxdFxb1MgRhXOGh5pYrZRwHA3djCinM1twknJ/EltmIbokUkvUvzFlZx2PRKgUHErlLKaeVEpH00yi+wnsYIUiTWzquYiTk3sgOEFErL/1FI6/gO8VaEykiBqO6FdxJVrIiOKUK1jJKBEjJIALFRdb8KKnkzShMWqwtJxnZGgj0zMnybTFmF8pUbE9ihUhURPEyPOGn+/j4OF5XnhRhMnZPH6hA08fYmq5SCDxSYJSZVBYSFbXZdf2jdz47X9XTnNXXryLHdsG+eott5MMAlpiEVYcm8V8IKZWKrZM7Kc91ScQ7CoQUtTKoux12Lm+j/amZtLpOC193fz1J26naLjoYgYuQ+aCy2XguDZArD4WwuF1UfUqAlgGqj0PV3C94G0hnJHelqtmlQW/qoF416XiuRQdGU4XrCp/5ygCPWJoykCrL5NkdGSY7uY0aRkID2xF9CrtsBrMiOJrUZVVixsO20s8lTh1hbdsSFxLnaQnkk+kMOJtXP6rf8x7f/9t3Hr3/bz3Q5/izi/dwO/93e/z6b/9BPd+4et86Mv/yp5DJ+nb3sO7XvxGfuVP3sX//PV3Mjo4yBt//b386uuv4SVXX6baFbc8Ok2kSWcwkWRiYZIjB/ezOHsCe/IkzvwEvptHZcpZBoYMljsetlcSDz00CnR3NDE02E97a4auzlaVhexJzrZqdQSqTr5dwivn0AMbW3eIqJ6KiW9GSQ1cSqx9G2ZljqUjd+AsH8VzigReBc0rqMg3aR9JTyXQ5VzKAH4QDs1rnupn+NJ4MGPEZIDFaFc263ZxSvXgZOhDiQlEFWxKzeV6DwfVRdhRi3ZDrLbFslq1Y1yafv7On6ovjZ80AnhmZoavfOUrfO5znzt1Hmp5xLUYqZ+qE1Q/mHoFfoYqUCeAf4ZOdv1Qf/gK/P/svXeYHfd53/uZfnrbvtiCRS9EIwgRBKtJSZZMSbb6tWxJtmxLiR3HNbFvHCe+cktkWZbkpuIokmWVqJAWOyn2TggECRAA0csuttezp87MmZn7vL85kHLvX84f0SNGB3z22eXu2TMz7/zOnt/7fttf/6f3kMoWePGRhzEMja6uLl7/7l/hdT/5c6xUq3zr61/hlWee4oO//CHGdu3B9T1amlikyEYztqyVTa+AKAIgy2ayXlvhgXu/zfceeUDl6Dq2he0YKh/DC3ROHD/HpVPnSCVs3vr2d/CO93+I+x58lInzZ3nH+9/D0MbNRH6AIehTpKkNsdgIyyZV7Irm5mf42pf+nkuvviJQFJbjYCUdyqtNzh6/SLMuW1/woghLmpswIlfMqyyZZKbAu37xfSqr6PCzj6Ljk0wlKHQP8NxjT6lNoLAIBdg1FQBsU+jpYavYXhsJcsUi11y3n2JXtwKvhDm7NDfOg1//CvXyKo7pcHH8pLKOSZoJ0vkC6AlOnDpPz8Aatu/ehWEnGegtodUWuXzqGF69oZqBKwrg7wO/YvnbVrjKJlPl1Aom2FYAx6pEVAbw6I7thHrE4/c8zB3f+C5NufaETibtYNo2pb4+VuseB25+PeWFZZ56+klWF1bYuWsTPcmISnmOhJUimc3TNTJCz9qNaE6SbVdtY2h0LFZxqqYlVArf44ee4cwrh7l0dpIL47NYqSQ7rt7F1h3byaVMFufnSeW6uObAjehJR4F9Au4K4NpYLTM3OYG7ughhE6/ZJPRc1dwIl7Ka7ubxrT/NyZwowHXVlIgK2Bc1qddUG2xZE0Ygm3WFiMftlRKXioI0xGg01PdCW6yg2tbC38+RFQvi9oyiLTWNfxSSMw3eO5RiIJfgxYVVjs6UWWhFyrZKazSUijeyTbXuhpZdktoiM06Ksp0nwMSUpkoTq6GmYgSHjk1o6WgtUdYKyVe077ENsQJJ22pk5b0lj3CcGIlUubMCfPsoG+tmnBWspdJoTpx7I0JcqamohSXbN1IM1LZKWOohzFOxyFYHFjazLO5AKaeldnJO4ZKnANPI89DEKsp3xaAZkg56Lh3nfMt/jkmU05BZjuq61MBAzlg6MEM1sLqQmNuMZvXSFQa4HNKTRlrAWyE3yLWJ1ZWiMotvlVISi0pXu7LG47Skti1zhGbrRBLpmrDREgKAa7FNdBigO5aqg1JfeyFaM5TuOrZgbtdCrY12tLIWaIQK/I0tuOPrELtued2HKqMqRoOv2I5fCTFuW2mrXj6uo6jAv4/4ihJagfnttl/9TCN6y2sbAP5ff0fp/EanAp0KdCrQqUCnAp0KdCrQqcBruQL7tutsvypPMW+QLdgcPtZHuljluj17yRszpJbG2esssOHffZfAuVbFzGiKWdmCpoufcLFaSXxTx5o+wG+9+ygvzubJjOVwEkV0M8XE2bPU5hb4L3tNPnaxwOZSyPv2ruGpkxMkllcore/l8VqC1dAmUzVZWA24UGvgeQ2qlSbrN3ZTx6PLdGgYIQuXpzFqFsXhPGfmZrl17xj1pSbX7dvHPfc8zt49G7hwcgHTXOLcjMaO3aOcX1mgp79Bpj6Ev3gZq3eA1aBJys7gaEnOTF4imShw5sRKTMYvAAAgAElEQVRJ+oZNNg5uIGmWaFZX2bF+GyfmXOotnaRjsbyygmHpjF8+S8tvgvTVZpn5xTI9A2vxG+NkkinqjSw3bN7GvQefIW2nFFF458Z+3ja2ma8cepy5lVWymSS5jMVSuYkbChE+YGKhxYiRZHPR5vTSEicqCmsnDHy0QG9nnbrKZljXbczIZGSkyEKtjmU7eIH03K7KMRV3MaUADgylPFVAYNhSrmfZXJ7Bvu0cO/6camqkZxRAS0jg+cI6Vqpl/PoKfWvGWJw7S9RqYlgxUCY02qSdJJPyMS1xY0qwXK5h6hIV5NKVFcI0NCOdZs3F0h3wXbJJg5W6h7faom+giOa4NJtClNZo1Fv4Ys+s6+xaFzHWa7KhK2KhHrIwXWI1FGDQUu2znIGFjqecq3xu2Lude+99kGrTZ/vWEbrsiJlyQGjoGIYA6HF2lOuHyiI71tjGpF4V6SRgskCqfsibd48qMvzp8UX6xwb4yh1H8EwhPce2viouSj2B9IRxHyh211cUwCrrV/jRbQtoeaT0zwLCi7Od9KsSN+X7vgKBXb9BEHqkTY2uXIodG9fT310iJbFLLTGPbihlqZCaY3A5PvsQGyuVI8iW0IwkWnOF5soMYbOGIW5ncnw1T4rPVc6nYofkPJMgVyCx+1buv+MI7/2NN3Hs2Dn+7Hf+nF//vY/QPZziT/79J/iLj/0+3/rC3Xz4E/+BY48d4y1vPsBtr38b9cYq997zCtfctImMleaVM+c49exDmN4qnoDzqzMEqxU8t4zW9DBFfa7StGqkjBZrh7sodRXo6++nv7+HdCaLF/iEkY9jGrS8Op5fViITNesR5y4kmism0cu1SC2tUKyaDcKEzZprf40wtRG9epLKq3firpzHdyuEvtRO6iviA3kBiD167P8l3HG56/KhQHLDITAdzL7byKx7C2awwuKJOwkWD6qsaEXY1210WYPtjODQEJDfJ/RaBK6n1q+sqSgUkUmSNe998LX89tA5904FOhXoVOBHtgIdAPhH9tZ0TuxHoQKf/aOfxUgkOPToI6RTDrv338o7fvWjaFaS7x1+gc988tOs6+/lw7/5mzj5Il7oqw2xUhq21W5xzknMnhNboUfuv5MHvv1VLF1XuTACACcTNk7SoREZHH75LHOXLnP7W9/Gu37+Azz/4vd48eCL3P72t3PV1bvRLFuBNMr6WDbwbWKxWOEuzFzmn/7h7zn16stYku8hLEgFLJlMTVc4d3ZKbbZFuSv7YVM+RxHpbJHd+65l/y0HOHXsecbPnsbUAmXXK+eV6+rjxMvHqKzUqftNhTElUinGNm1lw7araLgem7ddxe69+3AcJ85TlWYpChg/d4wv/9V/ZXluGtN0sGyxjxbQ2yadSlMYGGGh4rJh61alkjxw4GYSZsTJFx7h8qvHFQAsYKACftugrwC+aiMqjELtCvgrqJkwHsWWKAamYgA4rzJPJMP0nrse4Y5vP/D9Db1YQKWyWa65+Tq2bd+KY9l8+b99meWFFQX89ReS9GghS5ZG9/AAew/cSK53gLUbN7Fu7QZ1jS1pfXyPpek5jjz/DEeefZja0hzpdIbewTWUKxGhnaC4pp+R0WG6SlmCWoPhTVvIlvoVa9Zv1Lg8OcX4qWOce+l5TAK27NpJodSD5zeJvJiRKu2Ml+nh6JafYrw4xrRuUFObZp1QWTIJ2Bk3hMLSVOpNlc0q4OoPJK9XrMl1v4ERtAhETS64XRsEVjnRIgm1xTRJrJKleRL6r4/jNkklE3iRQa1ejXNxwwaaNwuuNFoFZXEswLS5tKR+p5UpoTsJ0gtV3LROM20pxanMQgJRxsr9VXm6cgOdWFkqDYpSysqx47cqZeOMpcDcKwrTiBZ6qBE2fXUsYTgbllgaJdElPzdsfZ95HKtVY3VtfMGxQlUstAPpOgXItiwiUeVasr6ERRsr7RXQLqroSlO97sS+LTIlEzhEsx0opInyDiTlmO38YgVU69AMY1Wt4ibHaKsW+WgpAVIFrY8/CwArrNyovX6VMrd9jioHWZTbUhPJ/BUmfdKElEmk1MlCNolVzOrFLc8nx1L20Sq6B0QBLOtFqNwKx23nZavzknUToivEWGjWsQJYgegCSreVwCJlUEpmlaksHXL7mq78wVa5wrGNtLJ0kua7baWl/lq17Z9V+/jTV/8o/JnvnEOnAp0KdCrQqUCnAp0KdCrQqUCnAv+iCvz+RzScBOTyozgD+zh1eQrLPUdXWCZnNrE8WKNbjJYsdr7z9wm3/HtOfbqPwVwZJ3IwN9yCueF25g6f4qt/+RWONOD4sqvIxsXeLqx8gaXZi2zMGfzd/hqfeSrJW3YtMPq+CDIpEGKwG1I/1c1HPlvmsmZiWyNMTy7RNBP06HVW/CbZnm6Guku42ionXpqnK5EgypcoTxznZ950HY88foR9117Hc0e/Rz6jE60m2XHVWobX9/LQ008TFixq5RqbxorMTlUY699J3WmxWJlifmqBhGYy2jPGsZdexUmabLqui/KxCLs3QU9yiFqiyNJSC9OCi5cuUK0uE7TqisybTlm4zSq62CDbSRIJV1nL1ldsBbZquqfuhYZNxg6x61W6+nuYKS9RyoizVoL55RqVRpNqw6FeqbG2Z5it6YjTy/OcKFtYUQtDnKAEVK1WyWbSSk1abcnIwWTnyDAXV5dpNJuq1ZSZSa1aI5vKUqutounSzySUPTQSWWTKzEHcnKRPEmWsxE0JIT22thVCeLo0TG1lHt9bUv2qZckcRgBgse41Va+6YaRAo+HRCFwaLuQyJtmEofJ0G5JpG0S0Ki20ZFJZFDtaoFS4bh0K3WmlY63VPfzIV/OeuidzEY+BlMEbrnUYKdlcmo4Yn+2ipeeU2ZPMjRT3V82jAgK/xXW7t/L1b9zBpoE8b3/Hm/jnB56ipSdjgrKAf2rOJApbcYyLHcXk2KqHU8pbjUBvkE9CV+Ty8z/3HqJEkYbexZ9/8itqxqQslRUBIp45KcpwmxCtTKrElli5lOkK0FUtrMqgbeG6EqUVxecSNXFMjdG+btYPDZBLp5RiV5eYqSiiqcmEQKfldBGFLlpzIc7/lfmFnY7ThAV0zPRR3LaPvnXXYyU9Zi9MMPn8lzFWlolEyBG20DWvDZrG1xwGuvCz0aw0et8I629+Jx/744/yqb/5L4xtup53/tQbefHoQQ4eeoX7PvcnpNZt5Kd/6beVK9tMfZmEYXPw/nuoXDgH+SzpdJbK1Dhac46w0VKKdsnh1cImrUaFsbVr6Mo5dBUybN66kYRcq5YkkteE6skDdFmLyu0tUjNG4bXLTEQUtEo0IKR2dxVPvpYPr44RD08UqdyUWU2iiGl3E3nLRO5ltKCpCP8qFqw9DlDBTypqKxTZgTq2qm+rqiyhQ4Rsnqa089egex/UL1E78Q2i2nGVJ+y7DXX/lFW3uJHJa8W0MewMRiKP7RQwEnItaSCNbtmkd//Gv+jvcOdBnQp0KtCpQKcC/2sV6ADA/2v16jz6x6wC//1Pfw7fSfHSd+9jeHQ97/uNP2dg/W6Wygs8/ui9nDt2gje/7Z0Mb1ivEkQkh0XYcip/M2qr3q7ULNIZP3+UT/7Zf0Z3fQzT+D4AnE4lyGSTipV47NQko2vGeM+HfpGXT5zg1EtHuO0n38iGnTuUslGaCdnUSe6vsr1REZ4hi3OTfPEzn+L0scMKZJH8EwFqPD9kZdlleaVOpebF1j0KDNQUiCu5ttfcdDNbdm7klecfZWF6Qm3wRJ0s9reO5WAmkmTzBRY8nZeOXSKJx46t61i7bq1i7d148y0Mj47FwHcbZ5QNfX11mSfv+w5P3X0njVoVwxTLFwvNdEhl8xT7erhq77Us11zWbtjINa/br+xgKsvTnHz+USZOHP+BBbQpzY0ZA8EKDJb8X1NlsqoNsMojEQA4tolWmSOapo4zvH2bAs7vu+dR7rzjfnVHEqk0azdt4PoDe+kpJnjp5ZdJ5/uZmFnCrzfItDxyaYdmKyQ71M/g2lGG121g245dCpCU++A3G5Tn5zh+5DCHn3mW+fELtJqrimmb6+1n8649mIksmVKJnXv2UCwUOXH0EIuTM6zfuk3Zd09ePM6FM6c5fPgIth7hVWt0F/Ncfd1+Zb3tierU8+ImTDbQqQzhtjdTLw5wznI4HZjMhg51WQvqnpsK7FX5Ur6wQAWs/IGNcDvSFT0UpusCmi92PHk821CYqNw+eTiBj54VO58AM/IU+C4gqS9FbrYUGBkDfAGBdGvSDzbr0GhCS1eZ1sqGWKy5pCEzdCxNGKeSgasTCDFB2VeHhJJhLXkxK01cUbLKIgoEfBSgVgUEK+BTsUMV4G/GwKs0sbHhM5EoW4MWmuTWxF2aAqLRBfn8PpU3birl/xVwLoC1PG+sXFVNj1iJ27ZS9aocbuWWLQB7DNQqAr+ojqXRN2OQU8B3HEtl/MYWW21QVH5uquBklXcj56lUvvJ4uR7xqFL5y4IJeyA2XvL8UhUJ3lGAaWzvHCvbxXK63XzJXxy5T47ZzjpuK+DVtV4BXuNGTzVvCtQNYys0UfZK/aQ0Ku83tp1WAK0CnKXJizOFFatdeUnFFuvKAlqdU1tRraKEr6yvK8eQ64tPP76GWCkdyTWp85FvhETvfN2P2TtK53I7FehUoFOBTgU6FehUoFOBTgVeyxX46L/VUJigkeUfv13hpm1J+pLSm9bIFQd5+LEp1vV1sSOfQJuZwepN0u9WKTeLzFSXya5/A+tu2MQdX3mCuUZEflTj2LljaFGRyFwmDLq54fr1hIsVPv2WE3ztny3e+28SWGvFFageg1O+zte+7HP/if008ieZnUhw7rxLd9Gmy4RVO8P05QkGCz3keixePTzJ4NohdLOJbdbwoxb1WoPtA9fQTKwwcWEF20yydc86qlPjXFisUFiXZ2FmiZHhkHe++4PccefjjC9c4k03bubQE0cp1/pYtyZgS0+OU+cD/FKddfn1HDx3ke7cAIdeOY9lFrBMSzjFNJtLNOo+ru/S19etLGpXy1Vavkdvb4qZqUX6ukeJqLG0vEgymSJoadiGx1ihi9nFKTKlHLmkQyZlMzW/hJ1Ic+rcMvWKx8aeQX72xu189+XDHJpp4TeqyrmskE7h11fp6ypR933KbgvXa7FrbD0npieVy5iQ3gXgFRto121iGZGagVQrvjoHQ7lGxbOGQByapLttKysFJFRRNwQKJBSVpO9VFdglPZllG0q5qnqqIGC4L6Oc4cphDdcNGEpb+HZEOp3AbTap15q0miaWo5FJmqQMmFuus2/3AcYvT7HarFJurJJMxSTq0I3QEzl0d5733ZImZ7W4vJzh7HQPJPKKWG8ZpnKMk/5OWSr7Ptft2cbjTz3Hvp0b2LtzM1/62nfwtQSm2Y4wEwBXemMBHdX1xUC29K5xlm+sDH3X295I1q8xPDLAqelZzs+5PPLkq0qhKo+N7aPjuC7pMVvi/KVLtm+cMatHvphKE2gtZLJjECqV95r+Lvp7ewn9Jq2W2B6j7LsDXwBsV/XH0rGqLFoRB6SKZPa8DXdlgebxx6n5q+jdfXQNbVTq7sW5BQY2befDv/FvePfP/it+/9/9Ats3v46P/cHvYI0fRnMrCgAWtb70tmrOoIBwydEV42uHKF2AtRtZs/ZqfunX/jUPPPY4S0sXuOW22/nW33ye5iuP4mUt7MIQoURKGRpWaFKvLKBHTWXJnjJtWvUaFi5XXzMSWx97Ptftv5Z0zsR1ffUalzrZmSRaKPM/h5CaUsTHCVnSt7diYkJbVS2groxN1LxB16mGJgktUoKPZK6kphOyRlsCzCrL62asrJY8YTHI1upK5avmN2qwE9GSOZIcK5xX6nhbyARaC09ipsImgSs2zzp10lhGkdAr465eUup7y86i2xmsTFEBvvK1vD5EeW2atnLvk/9gFd931T0OWk1K13z0tfz20Dn3TgU6FehU4Ee2Ah0A+Ef21nRO7EehAv/0sQ/iWg6vPvkYb3jXh7ntPb+q1K4vHnqeZx+9j9e97nVcde2NMQCkhHehspi5oqxTCsa2+m21vMjf/MVHmTx1Qm2gBMixrdgCOp1KUsplKBS6SfWsZcc1+zk3McFjD3yXG2++kQO33RorEwVLkWNFIbYAqaIKDVssLE3xuU9+nLOvHI5tWdqq2KYXsbxcp9kUa1uDhcVKrBjWY/B3zdgYu/bt5Zq9m3n8/juZuziJZsTnJb6vuqgzLZ2EZZEWBefQVqZaaYbyaZKRSy6X5sZbbyWXK8TWPlqcD9qsN5i8eInH7ruLVx57lMbqCqEpdkIGVtIm39PLyNgW1m7dTKpQYtfefeQLxdg6m4DK4jSvPv8IE/+zAtgUUDoGd1X2ryGAmoDAsQr4Sv6vMCHl51eAL7HwHt5+FWYiwQvPvczjjz2vlKHrNm6gv7dAc2WalGNy9MRZUqVhzHSBbDohTk7K+lZ3Q9Zs2MRNt9yqLKJaUUi1WmV5foZXD3+Pk0deAK+GWw2Zm15GSxjquka3bKd3eJT1GzeQyeUV7NioNfnCX3+as0deZu/ezcyMnybnSC5KilMTi7GVUr1CT6nEdbfcSKm3B89zCV0vzryRNieVYuTat1McXKvY3eN6gpd8mxfrLRbFFFkTJmYM/iuQUkgDsuEX4E+28sK6FRpxQ/JgmqpWBTyqpoWrSyJNpBS/YcrAtA1SzSoFac66xUoMKrqGpyx7WujS10nTFYlaNyBqCjgsStwWmh+q40hGsb5cJ8gk0OotyCYVW7dVzCvckdBHC4W5GqH7Eb5YSPueaqp9YYkGgkHPo3kaLTenGMi6PLfrKQarNHxhLF9us6/bUVvSmApJQkBgTdiy0rwIkOwpoFcpYE0jVrIqOnKELgpmT5i+Yq1sKGttJE9XFyBXQFiDUGUIiw1VQNS2b5bXjMrhlcGAfK3c2ePXAoZFKItJ7p36vkJx43siKmMBReXcXZ9QGj65TwIKy/O0X+tSBAVOx0h1/DO5NtV5C2W9HamkbK2lJrG6V5rC+KbLn4wwVhMrgDeKgWavDQirgYS0jypcua36bf8FVgC8PF9s/SwtoVpb0hjLseU0DF3lLStCgDC548Dl9oGlQYyPrSy+hSSiCBsQvP/aH4U/851z6FSgU4FOBToV6FSgU4FOBToV6FTgX1SB3/1VEzMTYjsaSz5MnFxPbcZlsH+SC0cSaIkEWzcNc+7EWRw3oKcvYGNFpxKEVByPhZrJB/7tX/CFr32SnkyWqUqVKJNgqTJH2jY5fmqFN187Sq48xyd+q0w4m0e/xaDZc4Bo7mWsbItoIuS3/8jklZkpukcLzMw5LFR0eksGzUZAWRTCfpP6XJ2tO0eZvbiCmU9w0+YUS+4SdSvJi09PsH1gCMwyq9WQhpmkf30f6wv9PPvyScyuOkHNYOe+DM1akt5iATE9qo6/SioqUc90EegGjcVFtuZ3cL46RXdS47nTiyQzHp6bYnGlxfzcNClxOquvkkg4YBsknSQJ28KU/s+ERDLi8vmaisWyHMkH1VhaWlD9/kh3gd1jWzl27AWsnLiYBXQVCswtiWVuyOV5H1dsjPsGeM/+rTz26lGeOF/DELWiaRC4rugUySQdFUVkp3IsluvsXLeFwxdOYScS2OJQZjsYhk2z3lSAlJDXFX9WelHJLFX2bldIxZJ9K2rRWP0rpHSx45U2SBGVNVEIi5IZZT/tuq7qgSSDtzufEtMzIisg5STIGXVq+FiGg+tGlJcbeL7OVZuGaazM0FXIMrPosqZniIoPr144TzJr4DjiHuUrMNYye0nqZfZvgq5Eg0Wvn4vzRQxH+llD2WvbmqaA4IbbVLFTV29dz9ETp9g21sf1e3fwN1/8Oloip1pLqbFcvCL+YrYB33ZPqNj+oVKRBi2bv/zjP+CPfvPfsGPvTq657Sa+/p1HODdeodHy8MWlS+ZVLcl59lWvKX2k1LuQ1ujp6aOru49UMhMThRsr6H4N36/jqR60PUtDx0plaXiBAog9t07g5DFyPWjiGrY6Q2r/u3n3299CebnJt7/6RWxthlapn1tueTO71m3nC//0VW7/+XfwD//waT7227/P7W+/ifvufJyP/+XnWTl4B1Rm1VxNul1Zd/JPBA2iepVZnxVZhJaFlS5i797L1j03ceKBu6C+QuikCZcWCZoLENnq/jumRRg00DUXm4Dd27ZQ6kvR299NdyGHjBQIbcJIbJAreF5Fkf7VbEK3sBJJWkaBvi0/iWMmqc6/SKu6qAjhMoeIM5WlGjL7MpTVucwsIiG/GyFWlEATG3ElSvEIDdFByzBRsc2VA5zY0uuaOL7FVtFCdLBFdGEX0YwUmsyGdJPASKoZSkQd113Gqc/RClwiuU+NGlqrqfKKZQ4VOclYQGIm0c0EpuUo4Dr0a0rp7GkNWkL8RyLtRAjgkkw0MIx50Fdh8/9ZGcD/ojeVzoM6FehUoFOBH0IFOgDwD6HInUO8divwzU9/mJZps3hphp//3Y/j5LqZmLzAt77yNaozk/zyb/8myXxRgR0KQxGQTkDfKyo3heWICtflW1/9Bx656zsqs1QAWAFwxI5HPmzLoCuX57obbmHfG97CkROneObJJ7h6z9W87sabMJ1EbC0tDq7K6lcUwKKCDJiZGufJp+7njn/8EmbbYkc2jr4XUS43qTViG1tR8M0vVtXGLpVOMbR2lP23XM9wfwavvsyzTzzF6vyKAmksU+yjdaXWVTkwlkkmk2Httn3omW4cQ6OYz/K6A9diOwnF3hO7JlEXr5ZXOfL8QR749p1MnDtPSixfopCmrqk84b6RXvbuP4CVzLJm/Tr2Xiuq37hRUu2E32RldpJzh5/l8ukT37eAFvWwqH6FkXnFAlpqKyraGDiOLZ+FiXrFf1seqwDgbdsxkwkeffQ5Dj5/hLVjA0StOoFbV3bGxWKJCxOzNEmyYdsODMdkdHiEXC5BxjEZ3Lgdy0oplurs7DTPPfMsZw49z8r0JQUU50tdZPO9JDLddA8N0D86xPpNm0ln8gq081yX+YVljr58jLv+8Us05hbpLSUxgwaprgymk+TSTEUxTPMZm6H+fvZeezX5riK+56rGVbKaxcJHrJQHrn0biWw3PT15DMdirqVxsKVzyIPLGCxoFn4oPM+2HDsWXMagpahkfQ/8BrrnoUu+rhYQSL6rNDtSRAV4xnG7BSOiy2ugt3QWLJOljEUk+cICIjflV6XTFeBPFqeAlMLEFWAxwKo2MVstQtOkpQlLWVF9Y3tnO9m2OxZFqmTGtogMS1l9KdRXGgW5p3LuXjuLN5ImO1bvKgasIh1IJylIvbCK5TolsFZsw2KGsjSTwoQVUFIBlwJEyrnLc8ovSyaNpWSsRF4LzQ2VMlksmRVgKTdY1p4Ao0oebcRAqi8Nodiwx6QEYYWrJlU1zD5aoq0Kbls6K9vqK7ioUrFLnyRkETlpPbYTawPTcs5SxjgTWKHk8fOKale+Vj1p+94KGC3PIX9TxGNNkVHEj0CA1zi3J35txUC3UoR7LSLJGJZbr9BhUTXLYeJ8YGVjpv52tcFi0Qb7AkK3Fc56/PcuBnPbecpX8qbblvdx4nR7BSpgOGYQqwtXTaZO+K+uf+2+OXTOvFOBTgU6FehUoFOBTgU6FehU4MeuAh/5eQ3TcSgVXOy8w5kzSWarDvOXXHpSDuMzy2ji6tOErqEemtNVBjBI2KuEYRYvtcq/+p2/5pNf/EuGU6MsmvNMzY+TbDrMLS1SRGdgxOSPB7Ns/YVVwg15tPQu/IH3YS8+AenTPP+ZE3z+UY1GK8WJi3Nkx3JcOrHChq1j1Mhx6dQxPL9FJsjTPZiksewR9Nj88vW9jJdnefnyEi++6NOVTWM0GmweS1PoXc/C6iJOlOHo+BQDmw1y1jDdQ4tU/AFYOkvBcRjpHWTi+CqLq8tYdsDY8EaOnZxkRQ/YsynPqVmb3lyd8pLBXBlWajPUVuus6R+h4c7TMi1StkMuYVHKWcyuzKNbPivzaSKtTjLZQ7NZp+GW6ektYdk6ZlUAxwaZgq76OFt3WK74ePUW06stkrbG3pG17JT7US3zwAlRXIphsR+T5kWlG0UUU0K8TlJpRqwbHOPo+EnVK9mOI15ueJ6HFtiqfWo2RT1pqq9FMazyT4V4LJ2lZRJ60gvGPZZSAavknThj2FOSVwHcpPWMybPyuwJsFtJJEqISDZoUxeY5XVf9eRhZrNYMmk1T2SVvHi5AY5H+nh4uXCqzZfNmjl68zIXpWQpZg2Rax4p85QJmegV6Mh5Jp8HGkoVrr+PyYprFpXP09PeTS2dIWiZJy8Fzm/iuz7U7N/HQo0+wb9MwQ315njtxniaOUhUr62P5rHK9zNitKjZXazuxtb8OHd504z68+XlGtozxyvnzHDx6lpqXVgrmfCZFPp0kJaKCyFdzGpmXyT/PTKLZaezsAKnigHKVq82cxS1P0GiuYBk2gSY6V4tcaRB7TJyjIiqzF1ldnGHztbepj8irc8+3v4oflBldv45f/+Av8HfffI5P/uF7OXJ6nM994m/Ze916Li1ENFMF5i9f4j+8/z3c8K43cP+37uM7dzzJq3d+Cq08qQBgmVXIrElZXsuMQlTLuokhVtii6LWTOE4KyyjhskAQGgTNCim3iZvJM1bQWTfUzcjaPtKZHOneXjXnEPp3KxCwt0arWVH3PDLqKgNab5looaii24IKmSvoGkZ+Iz0Hflut+eWj/4S++ipeswqBSxA0lWI5CGVt6TjJDI4A+FZJZYl7Zprc4G7liuYunCLwLredvWLltBXo6JHMDlpEor4WkYX0/EEgsgWV/xuogZCceU3ZNOtGBiuRwZUZgimuhBINFyj+f9BcRvdWCb0mXhhgtnwMvUUrbGKnbfSEjp60MNsxVbIe5BhRy0APXOpLK7QqHl1vf+jH7j2lc8GdCnQq0KnAD6MCHVjw7xMAACAASURBVAD4h1HlzjFesxW49/O/il1cw+Dgbsb2XE/T83jqqUf58t99lp9642285QMfVMCcgmOUxY3kuwh4JNtTJddVDcfhw8/x2Y//GdXlZQWsCOirwCT5F4VKBbxz5x7e9f6PsFCtc/d3vsOObVu56Y1vxEln1MOkeVB5wpKtGwqIrDM3eZGH/vlrLFWXef7hx9UGTQDRhhuyXHYVZVVaD13AN11nablGvlhi41Xb2L57K9lkSGV+nHQmxaHvHaE8t6KEe0qpa5gYwoHUIZktMrpxG6V166k3XK7bv5+xsbblc9tltuHWmZ+b57mnnuaFBx/BX1lGmfWIQlepIg16+vrYvX+fapBuffObyHWVYmBKbGcCj0Z1lWZ5gcrCDPOXLjB17jReo6GuQ5SSYputcn/VhzRYMbgnKmD1PG1S7hU1sCCYkvE7smU7ZiatMoDvu/dRhgdzZB2x4HZIpRMK3M739HF6cpmxTVsYHBlh08YNrC7PY+sGQxu3UlleYmbiAi+9eIhH7nuYZOiRSNnku7sZHFvHui076BocZmTtGNlSXgFtC4vLzE5MMjs9ztNPPMtLLxzGqNcVfie2SKKgLOQdSj15Kg0DJ52gr7fE8GA360aHSReytDyx13GVulyxkE2brl03UegfI5fNkMvmyDs2sxqcCzQOhSZPtWBKsL8gwmgFhJ7Y+mhxxq+AgqqZaWE0XbSGT6AHioWsgEjVoMpSknUT4oQBG/wGjqVzSjOpKGWxqTJt8SWjVlNrROlH29nPV7J1Ta+JRQOr1aKhpwgiBy2QfBpRhApYK5bOgh+HKhNJE6W6sFRFgS4ttHhDqY5ToMQYDFb5uu1vX7Exjq2PrryeAMsAAXXV0gqVtbJSQCsQVr5pCOFV5TxL8yWvKcnSEXsrTYBYAYAl41fZLovCVkfRdJWAVrp7KVB8vBhfjZW1yl5ZEREEbJXGTUBkuUClq44f3M7VCW0NXa5TqXYFhpXnbVtGy6HEHlrAZ2m85BcVgB+rsxVALtfbfu1F0rgpW+bYIl0BwMpGO36cAmKv/P2QplueR/KAPbHAFvBdvif1luuQxlfIwVL8+GsFKkuZlJ24shCIz029/tpW0AKCtzOkVWGUAjm+ZqmHGoy0vxfnGkeEv3rra/a9oXPinQp0KtCpQKcCnQp0KtCpQKcCP34V+Ndv7kfPz/L4K7BhsJuJmQUG1w1y4sgcKTtLtVYhl03jrnqqD8uZDnqjqUifqkWxHSq+RnHNOvKZNIvNcdXfJHWPlYUF1nVbGH6WP+iqsv6L28EeYOHYk2Su+wMSziaY/Cv+7neeZjYaYDmTYGHKZrK8zMR0lVyhRMOrYSYNMmmT2emA5aUF+rq7KdkJ3nzjAEZliodONckVejnyygmilsZgdxLNSdMKpPexuTg1zcBYni3b+jj44kmu272fl159jr071hI0bNYXelmZX+HImWnMTJ5MLknDjmjVZxhem8Gvl1idb1Kr5piYu0QuoxH6EU3XJ0oKYOZjSQ+Jj5NMKcDTtmzcmkuhK4PnNlhdbVEacJTl8tJCg760Tn9JJ5HSqTZ8yisa00s1Wr5J0XbZUlrH7eu6eGTiGM9NGjT0BradoLwgBHibBD4tw6EqEURRxJ7hMSb8ZUJN1Ig6DSFKy89CmUvoBEGoSOYSgWRZFvWaKHx9khlH3UuvHsQ9n3TB4hKleLQxQVnmQTKnECK4gMjyOc7WlX47Uv1/K/DpzVjg1NScQw8LLC61VDSSZPRevWmYZmOKvJ7hzEyNfC7H9GqVFYlbCjzW9IqKGmp+g+aKyejQIOXKJN3ZDKbVxbHLUyp/effoVpK2pT4kB1aycUU5vGvreh5+4hne8LqdVJYmmVn1aERODAC2s2VFgBCD2nE7rOqYSJFIibJTJ2kXeO7Ze9i3eTO7r74Oq5Dg7JlxlVUrQK/fklxfIWZrNCUWSjeoZbtJFsdI5AZYbUZsv3oPO7av5dTpZV45/jT1Yy9RjeoM7NlO0nE4e3aan/nFX2Fzfz9uK+DVsws89E9/y7vf/7N849sP8Id/9Ft8667naYYON+4s0dfTw+e+/Tif+dTvcOLQcd720+/h89/6LN/5+j08/+QL/PlHP0q+p6RmG0GrwTe/dCdnHvsSemWeUGKedLl3ce8qNuVX3OWU0lsBw5IRrNNdLDE8PExPj01fdz9dhS5SqTSe2cDWdDxfCAV18OvQaohcAt1Qww1Fig4DURpLlJZOEF3JvJb1IrMzC8tK0oo0rNQatVYib4XIL8drTFS8Mg8QBb04dAnJQAjoYlUu5HTdQStuYWD/h6BRpXLiq7SqM8r+W2aWYsGspbtIpnMKIFYKYloqn1ec2IL6tFqnK5fO8/zJ08xfAMf2yNWaUJ6hrveyXK7ScCUHWCcQckMQUWu6KiYtsm280COXiFi/exs/83O/jJbW1MzNtxPoQZmWANKtZZL1KZpeQH2uTGN1gTXvPfjj96bSueJOBToV6FTgh1CBDgD8Qyhy5xCv3Qrc++kPs/m2d7BmZI8SyE3PTnL/PfewNHGZ97z/g5SGhr9/cbKZCsJAbXYVFiUbOx1mpy7x93/x55w6cpig5asNn2wqBQCWjaCp66xbv5Gf+8V/Td/oRu6849vq5296y+3KKlnZGysNoIKI1D/JzlmYucxDd3+Ti6eOkOvp4+Bjz6gNmGTJlFd9BQInk4bKbDWwVGaK24q4atcu9l2/F8+dZ+nyefQgoNTTz8EXj7AwvaAAL4U9CRCom6R6+tiwYzf9AyO0dJ0DN91AT09P3Oy0z6lebzBx/hyHD32PiUuXqC8uo7Va6vG6JZkzllIUi1J27803sG/ftTFAp/4CSQNVZfLcSWbHz5DNZUjYDsvTU0ydO4NXF1ZsgC6ApFJOGphGbA2l/r+dwaNyZdqYkwKGlbJS2LEZhrZsx85luOeuR7nnzgcZ6EmRThiqKRRVsjBj+9auI1kapGdwDVddtQMn6fDYA/ege02y+SJnThxh6sIZEqbF3HSZSs2lNDbEtj27GB5bz5qRMYpdPWpT3aiWWV2c54WnnuPJhx+l3qhSr7qsLJVjKyFR80p8a8JiaLCb3oEuzGSBgcEu/NU5Ws0GG7dsoyS5N16TlisMzxg0C3ST0uZr6F23HSuZVKBldzpNpliiHAUcCkMekqzmlo7vB9hugN/w8FXurkp2bWfEBhhitSx5KwqkDFXOrfSxkktk2xoJyUoOYcB1OS8NZiskkKxdX1S0AjImYjVwGCglsDTBovZVcK1SydZJmhXMpkZDT0uLH2fNCOgaiIo3VhBbYR1PrIVaAiiLSlnUqwL4CrLcli+3QdDvq2CVQVMMEiv1rADDAh7LupAsXllfspDliPIYUb3KY5StkkIx2814nFEb2yKHhCqXWFeqYAVoKkX/FSW1gLryvHHOcozpigo4rkdssy1AeDv/WCG0MaCu1MTtAGZZuwIwxwiyAMEGoROTJGL7ZgGfpThx9m5MtxaANbb1FhA/Bp1lgBEfLkai27bLofydiZXM6tyUBbg8vv2YK9nKcs7t844V4rFCW+6d2ImJHXXcUEo2cAzwSxOsnk+Bu/H3/j//FL4uNW4ryhVIHCPVYsMW+1bF9Q4/cstr982hc+adCnQq0KlApwKdCnQq0KlApwI/dhW4dXuRtx/o54GLYC9WmHBXWHIbdHWPUMx2Mz15XilYU1aWRBDQWFzFlA2+RPTgtSONbELdpr+/Fy0ZMjV5ge5kCqtZY1/J46btsPsPHfLd/w++sx0rmobEW4i0Glrjj1n91J389VM1Gvmbefjo91i3Jc/hI0vUvJBsd5FI95Ty98zJsoroKaTzdNkhBjOss9ewlLQQrngkJFnlWtSgPFNh29rNzHkVEk6KDRuzHD17jqmLGq+7oYtzh04wtm6IdCFBztE4cWqZWt2kZRVUy1J1Fxgd0OgaLrGwaLB8oY5XsZmdXcBOhDS9MolMbH2bT3fR9Fp4fp2aF+A3XRKWxrrhQRZW56mtlqlUbcysRl8pQaWmk7QM8o5HPhOT28NWisULk7zxul30ZwyOvHiRXbuGeOh75xjZMEa3rvGll86zWF0lrSxyk5SDOpHKw9XZOTzGkYtnSOayFDI5yvWKhPeqrFzpdTwBA5XRka1ANcmylT7fD2IivgDnyqQ4CBSgJp9lFiS/JMChPCYG82InKYl1UmRkBahKNJDGmqJDIuuzUIaUk2d2dhknncIJWly1foDlxjQr8y4haUUoXm64pAt5VhZnWCNOYJqPHwYsLUlvKc/lgFultzTIUiO23BVA/6qNG8mZNnnHwYvEjtdl29godz3wMNfuXI+teSw3WhhWWs2Acpk0+WyWdMbBVs5wYh9t0GgZhFHsMmZYOp7X5G//9gt0JR3e+u7XK0HDmdMX8UUdjQgjAgUC+25Is+XjZ4rs++lfIDu4mbmVCzjJQVgN2LxhgN6BLPNzDb7wua+w7J1lw9qt/NTtt3PyxDiZNcOcf/lhalWN237ydv753q8wPTNLPhriT//ogzz4vQlePnKKsZEUtx7Yzx0PPo2hTXHbLbeTLRU5c/QEd/3jZ8n0dTO4ZSez02WCSKO1MMnssUMk6+exfY+wJf14hGXpyvlNiAg93Tk2bdpIsZRlcE0fxVxKmaYZuoD6Ym8tbn91XG9Vgaj57rWkUqNUl8+DN0m9Vo3dwpQuQtZQTBY3DUtZmJuWhy76YJkdSiSV1lL5vopYLu20nVHzI4MWMoYREF+T7F+lLFdDR+XmJmMPmTCpcYNuUWuEmMlevGaTqDlFy6thqSzeNLaTBjuLYSUxzLSaQci8TrKG7co8n/+7f+BUVac8tcpKokiqIvOBBh9+wx5qLz9BRdy65VxyOTbsupqTB1+g6Yq6WWYtBp7r07J0GuI45kCXaWCbAVECPvCJ/6jcB5cvnKY8dYm5yzrHLodcXmqRqS3wx0+Vf+zeUzoX3KlApwKdCvwwKtABgH8YVe4c4zVbgb//92/lfb/3VyTSg9TdVZ5++mEuHH+F/QduZnjL9h9Y7LYVwFcA4CtpJU23zte/+Hke+uY3qNfam5kobh5kgyauu929fbz3A7/E/p94E/fd9xCrS/Pc/s6fIV0sqQ22wL+yEY9jSmMg5dz5kzx2/3c4d/wltCigOLCGFx59jmojoFZzCcIIL9BJ2Dq+2AbrFt39AwyvX8fmTaOEzWUWLl9QzEbJ+80Xi0xML3Dp0iSN1apSYwp7r294jC1796lzKeSKXHvjDco+WmyProA4tfoqxw4f4uihl6l7LSzbIHSb6nGpbI5CqYRjmypHeP2W7RTXDKgM5NgDN2BlfoaTh5/n+MFnFLN073UHSKWzLM1MM3nuNG6tFgPASgEsCkdR/MpnsYQWjXJsoy2qTgX8yqZYkXHls0kinWZoyzbsXI5773qEu79xL30FE8cEJ1+iZ80QY1u3sH7rdgZGNjGwZgDdtNRm+dN/9lEaM+PUqqtE+CRTaXoHRnDy3SQyBca2bWV4dJS+wTVqw96sVpSt0PT5E6xMj3P6peO8dPoyYcLBTqZJJmxWl8qKXZ2TZjOfYnCwm2Ixx9lzk6RSOl51kXwqxcardtDd30/gNmi5rrr3YdhS9lFrNl5F74ZdVJohzXpIV19JNTembrFkixW0wUO+xlkvoOELdicWPX4M5An0KSxTsdwRoE5ZHcdZroI12pJVpOv0GBpZTceRPBevxpRhsuLFjZFRrhD5IS07HQ8O3AaaqGmV9NqM1aYCpkqHr3DPWMEqubPqWGrxxIpTTSy1QhffkmwZTQHCCqwVy2EBkdsNk4pdEhBTgObAVbZDgWWjib25YKVyHgI1CshtGnEmrSjPFXniCnAaN0uizFfnKguujTErALnNqFV2zYpQcMWyuJ2dq2T7bdtptdaUF5hSJyOKWbH7EsC4bf2uwE71IXZKbcBYRenGSmuF/6p7Iuctec1X7MuvBE4JkG2oa1W5wqaugOS4sYtzi1WtFYbdBmrVV3FukwC4CtRWNQvjeqvfN+L4H1XPK+B5m4+hTifCrDcV1tyS3G05YCsmoMRYs9QgJiTIh1JfXwGm29bQ6r4phnMMoKtBiXTLCoCPHROCX7vtNfve0DnxTgU6FehUoFOBTgU6FehUoFOBH78K3PdejZ96c46f//gqU6HJsq/jWzl8AflqOuvXdjE9M8WObXt46ZkX0LzY9UgXoqq4K0m8kq6TzuW5escuamGTY6eewfRD+nJZrl9a4iOfgOT+A9D9t4ROLy3/DLa9h6aWILF6P63ZL2FeeIwnX9D44qNFXpmcZmTzOparARPTUxSzFnVdI3BzrM4tkjZNugoa+Z4iTrnJ+KrL1NQiA4NDpNIm6zfkadQaNFcD5prLZPv62Lkhw8X5BZbPz3DV/n5OPnpW5Ze+6aYxXjhyGXr2MHV5kpcuTuJXm4wOOGzbkeLZwx7JVI3GtKhOc8zN1jGNFhs2F5lfXFWxQl7LYGV1leGhIs2Wx/zEHIN9BfoG8py9ME0xnWRy1sdzIhJ2Cy8w6S5kyToh2XSsFDZIENUCHn78bn7nQx9mrHc9+tQJqgWHVy80+NB7ruW3P/VVZv00YWWFZpCgpVJ/DKXk3b1ujPHFKWriiBRE5Io5apUywwODnD13gVQyiZMQsFOItwkaLSETg2E5FAslpidnecMbXs93v/tdEkmbZsNVyl/V47RkdiFxWnKv5b6LejjAsZP4vlhLxxa/BQvyPRYLS9Kah1SrdTK5HClNY/1AgbnmAtWyTsZJsdqoUG26OMmkmv8kVV5rPBuYnnMxbJuMkMITDn6jiSsq4VJBGns2jo7Slc2QcmyShkNvfy/NyjL/fP9jHNi1hbmpC1yz/3q5UuUkpfi6KgNY2mXpp+WcDZqBg2Em22ZfUrcG/+Pr3+TWA9cysm4A3U6xvLRKELQU8CsFazQaBIHG0mqD4s6reev7Pkyt1uDuRx/kup94F1uHhzEKHiefP8r+PXv47Lce56v/9Kdcc/W1vO/970cnzUunz3PbNds5N7HMvf/499T1iE2bN3LztW9neu5Fhkau5oVnnuPnfuXdeGWXL33y4yytnKJ/dCtBOsnisaNUZy+RkHlNJkVacn29Brbng7ug8mx7Sll27txBsZiir6eLdMqm5dVJJA0F6AupQ65LamQaugL1VfyYct6Km3PdNOm/5gN43dcRTT1P5ejXCbyycu9TUVRavC5EtSvqclHFm4NbSaS305w/TKt2SeUGE/oYKkDaUesnaHkxoUBmBWGsTG42KrR8F8+TtRU7D4qVucz9TIkuM02SiRxh5ODYGVp2UglCDMtS5xm5dZWlLEMBURSnZdpluDhLM3zmY/dy94SLthBgFyC7cRAjNPlvv/V2zn35U9TFIt2wGLj6AM7QJl65+xssLZbVGEQ5ymFjyTwmaCnhiqkbuMmAXjvBAxebaA7ojhDqI/qyNtcNdNM32MX46Uu89etLP35vKp0r7lSgU4FOBX4IFegAwD+EIncO8dqtwJf/66/w3t/4SzQ9wcTUOT73N5/gmm2buP5N7yAUDydR913xglUYSJwBLHsfMUR54anH+YdPfpyF8XGVj9tGatTvyB6wkEvz5p/5v3jXB3+Jl48f56XnD3HDzTcxtn1rbJ8irq7tPA5BTQQEnJmd4O47vsrJI4cUS9UwbTLFbp5+9CArq26cMaPLxlDHcSylQs4Xe9izfx+jawdYnjzH/ORFBRyZptjLmCrHyEmkWSlXuHBxgsW5RYbWb+SqfdeRyRcU8PkTt92G6dgqh1bl3gQC3s5x6tiLPPf444yPz7NmwwbSmTTL87OMjoyQyuXp7usl4QjrT2N0w1ay3b3KplpyYCfPneXZRx7g1UPPEbkNegeH2X/zTZRKJZbmprl89gcAsIBjhthSK/tnMwaE5Wu1gRaYPAaZVG6pAu5C1VyLhfaazVtJ5PM88dgLPP3gkwykLQUmO739bNi7l+ENG1i/aRPZrKQu6UzOTPHCY09w/7e+SbQ4jxcEZPtyjG7eyMiGrYxu2kZXby+DI6NKjSyNzczEOJdOvMLZY4dwV2ZVtvDl8UVOXl4iSojNcxc9PV1MX7qM5STZtmUdRqtK0CxjWgkujC8qcNQ0YXDNABu2bqZUzBM0GwSupzKgpWaG6TC4SdTBa/B1h9VKRKZUwBZAO5XELmSYDExeCnUOuhonWlAXVqlSHse2Q6ZXRdd8WsmEspQWC2Kpr6mF5LQQXxjE6v8jEpGFF7hUooBapBP4BmZdcmEMBQbT9NB8l0gshZot9KawVuPYWsmPVgCpgIECYsqtkeGH6p4FNI2BRaU4bd9D+Znk3Ghta2JlbSz/BOQVVqlkaHtVIkcncCyQ85ccaD9Cl/MToFSBq8qwSv3qFbWuvP4E5I2BZZ3IcmJQsi1jjYFNgYvbwKiAo6LKVUtKrsOIVbRik6zksjGQGVs1txW+orj9n4BR1evpmmqU1WPbymGloFdK4ViZK8eV51QWz0oFHYPVKsPYFmReI7LbymSxd1JrvZ2/q3yeZX1c8YRWVx2DywqUFnC6BZJ9rM5Pjh3nF4vkWJVY+ZbJvRDngghnsUpkmngJAYD1dqSy3Du59ituBOqGxsTj7z+HnH/sT63Wm1pzcQ1i8+42AGzoBP/up167bw6dM+9UoFOBTgU6FehUoFOBTgU6Ffjxq8BBS7UD85eznHkQjiYH+Nwd8yxW5klnS2iWT093iWy6wImXT4GQZ6Urke2xqWOKWk/iYQyT9QNDKqd2oT6h8jLfPpjkd38XtG0JoqE70cJ+sLqFNg6kVDYnUZVAfwnvyV8k2Vvjg+/RWTATzLdqeFFAecVn5/Y+XjojrlIJ8k5IMZNVhN18/xDL42dxShuYnr6IG1lsWz9EPlGlErr0ljYSaFVWwhXWJC6zWBthrMcha8Dc+EnmGz7X7xqmkLV4cS5Dq2rw7Mkp+kfSpJNlXjm2SKiXGF6Torqgk0oUOHV8kmTKprsrVApZ3zWoVANy+QRdaZ1URmNuSkAyj6GRItOX6yQTDvPVELIWkdtkpVKlmEti6X5seetp4oJMo+aRSut4rs5/+vAHOPfIN1jKjnLk7GXe+pP7+Oa99zHlFjG9BqtuhB9G+NJn6nDVyCiXV6ZohpoCqFrSgwYhtmkrRzUB7G3bwE6KJbRkrYp9ctzzuTVR/VrKmjeZtNVn1faEYhdt0myK0ttsE9MDEglRzkb4bkxOzuZM5lfKDBZymAmNhYU6Xdkcacug6YWMDfUz0ltkqb6C4xQZ7OkmlU2TKxQo5fM40k8FLXQtwAtquL5YCkuvF7vNJW2buttEgoRk9cXs5Lg/bNabOIkEhhHy3//Hd1g/1E/gV7nlJ16PpsUW0DJ/kuZONwN0ceUS4NJyVK00LUXUMgn1FnOTl3n2hce4ddsmjEwaK1/EMFN4vkur1VSRQpKrjChSq030Ldu5/d0f5uLEFHc/8jV+9Tf+gvpsg4EBnaeeOcI73nILdz1xmo/+xw/xf//uH7Lr6m08+J37ec+HfolSxuDgsy9y/9//KU7PIG/82fdyebpKpDc5ffB71Bfm6Nu8k9r8LJXzB7G0JmFTrh3caJVMEFFM22weXUNxMEEpY5NL5bGspiLKW+K656RwDZPK8hxJrYXnVTFk1KDpGEI6R1M5wUEtULM9JehwdPK5bhV1lUxl8TWHdNcw/vIEjfIFtEQsehDDc1Edy/qVGZXMryIjSWn3ezGzu6icuYtg8VkCTwDglppXNAXIl8xmLyLUDEzHIulk1CxM9dUihtAks1qeS0jecs/k3qYwLUe5oknOriRXC6gchSIUaeB7DSK/hh410aOGGrSo1yYRzorLF/7mCF+a0CkmkqxZn2dtqkTVbfJXv76f2bs+g141cYOIMJWnlS5QvjxNpeYrQFuA37Lm4Yc6rUCnpUfKQU+3oZQu8dmnp5RpmpvNk0xFqo6hC1Nukt5ggbsu/v/txX783mI6V9ypQKcCnQr876hABwD+31HVznP+H1OBkwfvZv2en1TA26GXD/J3f/Kf+b3/8Pv0bNhOqInFyg8A4NjNWBoL2RDCwuIMX/vvn+fQk49RXS4rZmBttaI2V9IEiiL2uhtu4Nd/76Ms1es8/OC9XLN3H1uv3qOaE2Vp3P4X265qrCwv8sDd3+SFp76LL1myKrPVYGnV58zpSTw/VEDLlQhSAW4zhTzb9+xhy9a1TJw+wqKAvwICKltmWzUnYtNsGwbpXIZXL87gWFnWbdsBts2GrVvYu3cvpm0pmEzYq9I8zE+N870nH+PSyaNUVmvUPE3Zvsj2dmhkmO6eXvoHB+gfXoPfrCmro9ENO1Rmrqhax0+9wrHDL/DEffej+S28UKPQ3ccbb389Q0ODrMzNcPncaZqVHyiAY8ZkDADHEaTSWMmGPFYpxtbP0qTENrry2UlnGdy8hUQhz8nj57lw/DRJsWPK5FizcSvrtm6nb80Qtm0R+B4TF8d5/vEneP7hR1heraj82kQhy8C6YfYeOMC6TZsYGBwmkUkT+D7l+SkunDrBi0+/wPixY7RaVXQrIpnNc3m2zvRiRVk5D48OsbJc5swrr5LLpdmzYz2NZVH92qRyRZqBwUrFJV0qsG7LJobXDGBHPqHbIGy6KhtJmkrDyVDcuJuCqZEplWiEGoGRxV1dIpU0yRZyROkMC5rNq7rDs/WAS4bDgrj9KvAywvBdrKCO5NC2nASRSNEFMCf8f9l77yg57vNM96ncOUyOGMxgkANBMBMkZSpSpqItWg7rlda7Xtuy15Z9HddJ8l372rq2rsM6rla2KInKEikxR4mkmANA5DzAYHLs3F1xz/erHmrv//bREbcHZw4Gg57qqq+qp+v7Pd/7vvREAWt2ClfZays2rBpBmXcFiygQCBpn5UqOrO4FKt8qkOau1kRviqW0bKkNDRXcbFsCb6hGFewUZFXhhAAAIABJREFUhao8JlbCxurSDatjWRVpg0TpEORTbJ4FAjcaaGuLRBkbMpn2tu14n4RFtiNzpRES2WwkoFM1vYpQxjDy9ReWZPCacfat2H3J0ypQKWrgdh6ukhDHSmAFXbHi7GIB6mINFspYv/gzWWoCW8C2AtDtqeANpfzrIFvtQNuzWZ2POA9ZQXEFnjdAsAqSinOMRfmrgpdiJbDyeFLfi58v5qqxHVesSo6tmhUXbgNYBWU3FMptC24tMJSFt/qF1YbzcUxxiFlqqFoEVtuKW2qv9lCofTtzWUmP22pjNfq8cTyx6ldlFMnvi9droS4GQhlS0ULC333PG+a9onMgnQp0KtCpQKcCnQp0KtCpQKcC/wdUYOpWyOxW7lPB+sucf/xFfuuzcPSEwchollUvpF6vqH6xtF6h7rZEI0hjSSCUhpkt0j0wypnTJ+jNpNm/awsvHT/MxNZurhtP8Z69C+y7uYo39A7Mgc+hWxLKI31Mtt3HtIhaJ9C4i2//zl/xmSdcgvwIa7qFr61z4YwMj65Ta8mgqc3usQEWl1ZJprMkHFieW2OlGTKayXNxYZmEGfHWm7fz8vHj2OTZui3P5J7NbAuW+McnlpkYTnLFcD9Tp88TeXVueVsfxy/4nFlyWC+ZZIZCHn7yLHuvsSjXTZJ2imx+jOrKGsFKRC5I0QxCHNOl2JXi4twqtXKAazUYKWTp7bKZna9RqZYpFDXKDY1kqotKy0M3dTwC1tdrFIppbEPiiHxaTQG50rMZ2F5Axff5s1+4jfXDJ3h4YZYjZ1rY2RDfM1hv+KRMjWrVVxBN5dqaBpM9g5xfnEJPJdGlZ5F+RZrB1zN9W4S+Rct3mZjYzdzKIrbRpLLWIFRQVPKcbeXQJb2OuD3FCTmaUmQKIA4CF8uGdDqhBsa1KE1KsnMTITPLawz15FQPubiwyJ7xLXz033+QQHrNqKX2SSyUQ7VfvsqMlQ+B0dJXyprMhrWwL72dzFUruG2o78tsryhFTVF8KusoaTPFktkn7STRQp+vP/A4CS3AtgJue+d7CJGYLYGTcV6xJpPpYaTAu6Vr1GsJAsdUwNvSbR77xj9jdW9irTrHW/ZcSzmoMjCyDXHBc92acgTzPVdl9zbqHl0HD7Jt/82MjEwwt3wRLSxycX6FD777FmQpQfreRx56hjMXnmXLph4OPfMk7uI6yb5BzGQvy6ePkqivIjPMZiqPJ9eVHhK06uh+DSOVo5jW6E8lmJgcJZPWSCU1kpYGbgXNW8OTAfyyxHJV1OtK8p1DO42ZMkmNvZXB6z5K9cK3mTv8T5ihwNGE6vUNXQY/Yte5hKy3OEMEpUUwGmrQ2rRNtQ5o61l8gbWipA4ELrfaIgbZRryOFgaRGijQggaVqAvNyKC7KwrMmk4K7ARWIo2mSZ6zja4n4hgrZSduKkc0+Z0S99gynC1hdWIb7RJ6NRV/pYUlAt9XanTpyX3qcdSbWNGLmlj145ayN5dj8iSjPAjJelX+7g/v4bMLedKFiJvGMuxMZlloNvjPP7KN8ouP4dUi0QAQJdNUfI/SmktV/i3btSXT2KLuBmocX11CeojpaPRZPdwfWPQUBrj72Wmu71ujVGmy1NI5f9lkpKvFvec7APj/gHfRziF2KtCpwPehAh0A/H0oeucpf3AqUK8uYycL1Krr3Hf/3Rx56gl++b/+LoGTjrWFG9mgbagkDYUbhjSbNZ557D5eee4pSisrKgcjnc/zwkuHqM6vKzXslskJfvNjf8LA+CSf++xn6M5muf2OH0WzbXw/VMpSubmP7aIjdSP9+MPf4vF7v65somOXY5OV9SZLa03WSw2lPo53S+ySDQZGRrji6gPs2j3B4qVTHHvlBQzJBBYlrQBg3VLTh5JBY+kGTjaL3TdKOllET6TYPD7OvusOKMCq5lVlErHZYGbqDM899hBTp46rCcVEMgFmkmozIlPopndoiOHBIXZdsZ9cMcOFU8fw/QabJ/fihy5nD7/EwtkTVJtVjr54mGbNVZlFhb4B3vP+H2ZkdJDS0rxSAIsltUAkOZ44A1iPLZVkvwV+qchRaXTi41ZNi7qhjU+Pk8oysH27UgDPzy5TWimRSDkkir2Mb9tHd0+/IlvV0jrnz5zmtUOHVf5w0KxTabhqYnN021b2X3ctfcPD9Pb2qeng0vqqgt+L50+wOj/LkUPnmb4wg5HQVQMhyulAS2Bn8mweH6VabnL86DEWLs+SciwG+4r4XoWunjSjW7aQLvRhpwvq6+6+XmjVqS3PKAWwAGC5tqRR0C2b7Nhu0rk+8ikTK/LQEzkq6i48xG+V6S4WCa0UtWyGc02fC8kC3/UtpgNTgWQBfoZfJ9J9QssiEqCoSxMZkUWjZjkIm339+laxtgLvBP4qSqrgrfQbuh+iS3PhytRngN70lB1227O8rSzdyIvdyL0VhavYack0vIDL2PZKAV4ZalAZvRvZvG2oKABY+uuWS7S+iG7rRNkkkXTVoSjKla+wsluOCa/g5LYydyMbV9kRxxbMCvi2ralNX6ZqNUKVGxxnGKsM6TbAVGlNAuAVUBVdsZIZx/A0dNs2zjEgFsVubHPcVui2f90pPvq/KW3VP2SDovRVHXrbPmqj7MqjOW7s5PzIVK/URjYtdkmKzLczdZXCWYHreAhC2TOr7N04E3kjq3djSCWGzpLlLP1iW+0sQL9t5ay4s8p4bit2RaEtVmbqtMa1EJgsgzGabESB7I3ja5/79pS5At8qx1jqEQ/NtP3jCX/nHT84bwadPe1UoFOBTgU6FehUoFOBTgU6FehU4DsmvOkBQm5UPYMx/et87IP/yN1zYJspSCTJ5DOs1WuYlolTTJGRHNKnjnMwn+ZUyednf+vj/I+//SsypsP62gxNw2fLZIGdqYRSq37w2kX2fciGLbMEmoMhPZ6WxkScxsT1SGhZE/fMdXz0A2e4EG0lzNbZtCXD009eYqXWIFvMUyjkcFoyxhsS4FAvL1BIZ1nzQnb2j3Li7EmK2SLNWoUDVw1QnvPZ3p/jin0OU2cNLi1M0z2WZ/VMBd8ok0k6jE+kWfXTPHLoGAl7O3P2LEG1wXDfIN39kxwXkJyxyZo6VkVjS2qQcq1F0omoN2skrQy1ls650hT5jEUhZdOsaqysrDC5ZYAL0/Oke3qZXV2n0fRxsmKRXGZkpJ9WvaKsmQM/otHwqTcC9LpHSzP5y4/ezspLR3mstMBLp1zqkYvphzTcgN5ckqW1KqEug7zSUoZM9g9zfu4CejKBbcROawqUtjNvoshBsywqjSpZe5wf/uCHuP9rf0jUSFD1ayTb2awbQ74CaGXNRD5kvcIXGBeGyh7asR21hpJNFJXKd9NwkSOnzzHcl2O1XFaD+EPdffzcB94Vm0OJ4laGjSM5b7Gbk/TX0pr5qmeUnGHp3eMeTMCucoZSc8vh63mygS/ObbYSCMixyeP8QCCliWPpfOpzX2X75iG68ml27d2v8mZVcpL0o6HLjsEil1fmVAbxzs3DlEqXmV40qek2ybDK33/ua5TLNa7dPMI1t+7Csop4kYnvugpm+qJI9sXCO8D3QszJSW54zx30FfuYnpnj0a/eg5nK0j28mZWFRfRWidWpc+jeMobuQLNGRiB7EODZLrgNenJp0oUkm4YGKXYVGOgtkM7YKrtZhvkDTOqOhiuAubZIo7wGXpmk4WFqTSxTpxkZ2FaC0G3hahYJPcAXMcTQ9STHbqA6ewSndEY5ngWROOzJ+pOAWJNEYhBn20ESA7exeuif8dePqCF6GVXAiBCTQDW77rm4bp1Gs4bXasWD7uKwJjbMZgrNsIn0Ikk7iWY4aIk0lpWPlePtjjnU62rbUeQSSYayW1cChMCrq0zeyG8RyCD3xhC4SuNysKw0QSKLZSbRjSSm4eArgUmk7K6ll5eZfrGXVlFzaglRI2yuEy4u88W/+Ge+OVMg8GsMDGh0DU5gkOZjd2xh/aH7qVaqkhinXjs1v0W5YbBS86mFkMhllIK/VBHArlPs7lJDCYmESZeW5uFypFTMjx8+wh+9D0yvwDdfc6mVdOreOp98udV5j+lUoFOBTgU6Ffg3qEAHAP8bFLWzyTdOBeSmXSyPl5Yuc9/dn2fPrisY27E3VrApOPO6llBhDYFrXuBx7LUXeer+r7G+NIdty02/TXFgkK/f/x0Wjl6iqzvDb/ze73Pru9/Pg4/cz5ljJ3jfB36E3tFRGegjEKWnakDEklYjCH1efO5JvvnlO5mbOherJ9Eplz0Wl+qYySQLi+uxzawuwl2LTK7IwTffwlVX76JVnubsiROcPXla2S9Lhq6of2OVscAuySOx2XPtjfiJnLKPPnD9dWydnCQ0Yp2zPK7VqHPslRd57tGHuHzmVFv4aGLaNv3DYziFPhKpHJvGx9m9bx+5ri6qpSVeevxhmvWyyqkVuLo0PaUycQLL4ZVnXsVvivlVRN/AEO96/w8zOjqkAPD02dPUS2UFB+P8X7n5lklCQXICgL83aRvbP8f5yvGUq8CyCDudZWDbdhK5HKXVioKXua4cmd4B8sURLNNheWGGh751L0sLCyQzOQwjoqs7R9J01BSjnPOxLdtUNnCzUefkkaOcP/oiS+dP4tbLys7n3PlVpi4vq8zbQk+e3Xt3o+kW5UqFya2buHxxhYtTF0klUiQMndmZaYbHh+gb7WHbrt2Mb91JOlek0NWtjmF19gLL06cJFQCOLaADgYJaiNGVQcvsYHKgj7C8RrpQQE84hIbNyuI8hYxYhEXoqTRRKsNiZPHdls6JVBfTkcWKXGNC+4w2nFPZs0L9IsxIxxfgqEZH4wli+VAAWMYORA0r09Hyt0w6S4cjSliRF8tQqzSl0pAqG6347/ilEqtGFeAVi+MN5aiAW9XYisVzuwFRpFUUwKqFVmpcpdIV6NiS52qghx5YLaJs7nsAWKlvrVgBL3m3ymI5ADXp2pYGE5LwfZIyiexYNGxTqZlVw2yKiteJxzlkklamqdtwcwOOxgcp9RK4LBnE8etU2TYLKFWvzRjGblyPAmPj3xmyO1L8SA1eCFRVls/qezLNHVNUZZes6rahAI4tnuJcYrWnbcirx49tK443LObRhcyLXbTVtriOM4K/Zz/dprWimlbnEXX+pMYyIRznAsv+yvO1M37lXKvTEttKa9L1yb6rwYBYRSzHr8Dy64O7skQll5EZ24ArVb40taoQBL/ztjfOm0XnSDoV6FSgU4FOBToV6FSgU4FOBd7wFZj7k1G63rcTZ+vDqiVCW6H89X4+ec9OnrrUoLJaUusBZjJB2a2T68kRtSIql5rkyqvkN41yx4d+hi9/7gukTZ2BkW5eu3yO4ZEUMwt1tuowEDb5DwfX2f2nr1Azt5IOTUKBRCriRZ5UVH+LsPDb/PFPP8URc5WpaYebbhrhtcNT1AOHizPL5PuSJKMs/Zv6uXRmmsgvs2f7To5fmMYxkswvrJBKJUlaJlfu2src0iUmigN02/Mcrya4KrVO19ggpw5V2ba9wPHjF5ncNcJCZY3PP1FnYiLNShAw0pdi8fw6m3b2sbo6L3ZFyua2MttgIjuqbGmztjgPyUCpT03iiuaO0dOdQTN1/Aq0ag1yhSRGYLPqrsfmT25IMpdgYXGVnTsnmb40hWk7hNKnRaJ4TtBarlILNP78F96KcXGav3j8VeaqGfSsqG8tWvWQwWKes9MLBJpBxk5Qc5uM9fZzaW4GI2UrACxK2Q1HMd/3MJwGlepmbjx4G88+cxcYOQxznZTtsLpSV32VwDrTsPFcTw3nS78loFbycmUwX1pE09QY7h1hdW2BVCJN2nEYHshyYWaerpylLHAty6FVc/nohz6A3u41BZxKzyzdlPRfsi6l1KMqaih2nttwXJK1oxjhgaeG/Q2lAFZQWoCiDAarXjzC9TwyiaSEi/GFux9gbKALr1bizW9/N4FuKXc5UcXSLPH+t23BiJpMnSqTzXsMvOkmvvmp+6hFm9Dcae5+8Nsc6O7l2YUF1Tu/712346meMMBtCQB2CV1P9YGVRh3DSuKKdXbkqzUBrVITh/Q4qchokLVsuhJiPZwmUXTYvGmE3s2DFEwHX9Su4qQXhdTDJq1GBbfVIiV21pZA5gjbrWPkRxi+/rfwLjzBhRfuxHdniSIPx2hhKOcug0R+GNfoIl05g+vX8JTIIKWGlp1MBgmLFthqWk0wUmptSRO3L80ksFoYmT3Yha0sXngcvzynBtrV8Ui8mtODLapdAb1GEpDXbRxMJduQL6x2PjRmW80tw/SBjx8t4bcaaAJ2vSZRYMdrB7KuI/PehsSgJVRvLb8PsFOYZgbTSGElHOVG5ioTNRujta7WwkK/ie+7tBozNOplqpUVtQ6T8CMMXfp6F0MTa/UM0aZr2HTjr/C5O27gM8eb1LNpDmzbzGAqSaPs8mvvD7BPvIhXMWnVIlotqDY9/EBTCu66p2Fl8ui5NKW1FXUtCpD3QouxHVsxPZ2Hyw1sLcs3njrF736gn0IvfOX+aY7N2lBf5v5L8bXc+ehUoFOBTgU6FfjXrUAHAP/r1rOztTdYBWTa0A19zl44wrGnvs1Nt78HdCeGYhtgZAP0KFudkLm5Szz8rS8zdfKImtJNOBaJpEN3bx9fvO9Zlo5d4Kd/9sP87K/+BqfOneKpxx7i1re8jZFt29RNm0xqitJTAeB2I3H82Ct8/Qt3cvbIIXy3paBTvRpSWmtQbgSkC2kWF0tya0giYVPsKbJj/wFuPrifxsp56pUVZudWOXvsrGpWBPyK/YvAYPGIsRIWN7/lHYROloZmsWvPPsYnt6jGrW1Ug99s8coz3+Gxu7/C0uXLanJQ7JMEMvWPjKl833RXH2NbtjCxbSvpbLadj3Seez7ztzSWV+Vul9BzSchx6gbL1Yip85fUTbDAK7GAFgXw6Gg/5bYCWAHgMFRqX/Up4k31t6iXY+irrJ/bqt/4awHbsRLYTqXo37YdJ5+jvFJRsDDfnSXTM4STzHPp9EmmTh/jxaeexa00cAYG2LxjO73DfYwN9pI0LQa37UE3bRpr6xx99SUeu/d+/Ooykd9Qim+BjvNLDZZLNUbHNyvLodGeIsePneX8ufNM7pqk0D1MOi0Ty2LNE1BtuOzYs5WJPdtJZQsUCn0KipVXl5m9cB6/IdPAPmGrRdRsxhbQBPhRk1K4zOU5j22bd7L/6htJJpIkJSdWhgVEhauH6iZ8ebXG2HA/LUJm3YC1bIGLZpYTepJTkcaatJhiT7UxLSyNbKQTmtJcioWUFQ85qMmC2LZZCXMVWJXvyxhyDH1x2+BQwcM450aOJ1axy6coZONrT+VhtxWwoiJW24+Ds9vb8hUQFSCpByHdtRVMr866laOpObGVcbOGk/RwE0kiPakgb+xCHOffqH9EYrbenorYsF0W26YgJNHyaZgaTambcixu5/OqfJ8Y6upyrmS7wmElO1e9IEX12la5thXGoigW9a/6bwWe5Stp1zdgaBsIy//LiREFrsD1toI9Pn5ZJNggp22gvKFYloGH9vbVcyiYKmr3eABCrosY/ratq1UFItUcikV0KKx6QxndVsoLjI2PJz61mlIzt62opb5q1kDAtZxL+XUXW2q/bqCtFNmyMCHnKrbpVrBf5f/K8bb3R/2w5JlLXeTJYogtj/B/t6MAfoO9ZXYOp1OBTgU6FehUoFOBTgU6FXhDV+CPr9HYOwjv+dqjROZN1CXz8+RufuaO48xktjC7Pq9AT9/IMOcXz1PMF1TPlNG7WDt6Ea2Q4l13/BQPfeHLCvRce/AA9373Cfbs3cT65Wn2X3EljdkLvL0X3vX7BzF2f42kDJmLWxEeDuL65NLS5jn2Jz/Kt17ROF7XiBrr5PJwqRxw+MV5tu3oZ2iyl5eeOMrIzgFKF9ZV1NBQxmaquszSCnh6kozngtliy7bdXHXtlaS0BOnSRcoTo+hHX6AyN0c22En/5jLPv3yOW94yyjNn17nnyWXednOWp49UmejRaFRzRNYsuYERWuUyhu3h1icZFxhaD/A8j1xXlopbYWm9gZEwce0Gi9WWcpUSVyInmVQxT/29KdZml0loJqVamaY4FlmQziSplyt4fsjgSB9Tl1awoyyBbvK7H9wNl5b5h+ePMb2eBEdseQOaNZvNAznOTZeUnXQhbeN7Ad2FXlbLy7R0Ww0bm1pLqSKTjhWraoO45dT0rLJvFiBs6wUF3xv1ZmznKwPPpEgmdtJoniQKLCw7oFZvYTmyHqEpW+bdEzvxZXjZCGlU19g8MshqpUzDrVFtVij09FCeW+CPPvIRZQvs6T6aPLn0WCJIkJ5demNxsIpEoCAWz9Jnt19qIhpQw+LS/8VOaSq6y5e8abGAdoj0gFbgYITrWKZF0jT5xzu/wpW7txK5Za6+8VZCLYNmhZiy9hIFHNxaZdMP3crCoWP037CLyLiOh7/0V6wt9PDiy09y7sx5rts6Sq2xwK5r9uEZQ7i+hx618Bp1Wq6P7zXVMWRyYqcdMthTZGxijGJ3L135glpL8nzJLi6pHjqMXAItJBVZeKnN5Ef34559lFCXIXOFw2npkoot2bcunmap/rxYLGAEHtVaC880CKprhPVpEkY8kOx568qiGa/J6Ns+BqkRLnzzo5i1WbSkpmpiyKByGKpYNdeNcBti4WxiycC4YWI7GQV0TSuj4KuTKNCyAiX4EAGG6s0DU0VmaXpDOZRpWgkaTfxWDYISvi/RXiEtr4UWWmqbmpkjk+nC2xCAyLkWB0C9pXpt2S/bSqPbOVxPxwxFwVyGepN6bYn11Vnq9XWl8LUteX65NupqAEB5rYlzmQyfy1SA2D5H4GpiGS2wP4mZzFHo6sfK9WOvr/Dlv/4C/3I8RSJd4zrJAM61GCbNbT+cofrScWXBHTR0GjVJAAupuJrKoa6KIMDUcewEa9UmvgzgWwL8Ta686loWp09y5S/+JPd94WucPpPkAz82SOCu8T/uOs6ZGZeMbvGl47U39PtH5+A6FehUoFOB71cFOgD4+1X5zvP+QFRAslUajTr3PfRlCkHEjltuwjQkh+d7yt+NAxEQ43otHn3wHl544kH8hlgD2SQTtmpW+vt6+fJ9L9CXyfLHf/UPVEKfv/nzT/C2W9/ENW+6BczYnkdu1AQkK2AWRSyvLvKlOz/Fc4/JNpsKBNWbIaWy2L8E1L2IVCHJylIFXbPo6e/mmpsPcvVVuynNnqa5NoduWVyeW+Pk4VOxG6wRiwEtJGMnwzvf+37yA8NcXlpj54GrGR0bU3BVPiRfxPXqvPTtJ7n/C59l8fIlZQUrk5C6bTE0PsHwxDZ6hsfYe+AAQ5tGsZIJBdT8IOTi8cN8/R/+nMrqKrptqpvj0IuoNTyqYYLL0/NqyrRnsI/rD97E1VftImFDeXme2TOnqa+X1BSpbrXtn/9/ADi2hf4eBI7hk6grlUZa00ikk/Rv3Y6Ty3Pm5BSz04v0DxTJFrpYWVxl5vwpfK+OrdksL6yT3jzOtiuuYN+B/dRW5kRnzNDmnUydOcLMqSMsTs/wzMNP49oaui1qajATKZxMN7nuHlIJHSfyyCUszh2fYmpqjuxQH5t27WXn3p0qQ0f3fPrGtlEcHCRbLBD6Pqvza5w69goXTrxCWC0r++2+4SGVrSsq4ECaPSXUrHNy7jXOnZ9jKDfCbe/8SVLJNJO7JlifW6avr09mFGj5sLBUIp1OKXsfM2njOjbrgcESCabsDC+GJsd9qEgTqRyUxcIYbAHOqRShdOAq7zVUQFfBTQGhympIGGec86tGtFWT2rY1bkNfNeoqbsjyWLm2VR8cw34ZVhDAK+pbpSpt2yGrEWAZXd0AwH5Eql7GbJZpRCYtM43yp/bqGKZHIJbNTkLlJ6mXpWps5AuBv0I+FTF93dpIGSMrC+SIUCmfRc3cdiWOPY7b8FhX2dRaMq3yomL5svycWHJJwyTNd/vV37atVlC3bdoUC6c3ji1WVyvGLD/nxdO+6kWouvP4/9rMNM76bbsvqyH/DRvn2IO6rfiNfw0py2dRcqvjEFtmadjjc6WEzG1QrGyjlUV6W+Cs3AViMC8fopaWT6XOlvqoXOA2SJYVECVIbp9MOU5RVbftu2PYvgGE23C/DfnVMIaaVG/XQu2qIsAEv/32H4j3gc5OdirQqUCnAp0KdCrQqUCnAp0KdCogFbjwjU18+e+XuNnPcuO3vkKQ3o4RvMif/8KP8+nH6iQzKQXiRrdO4pkRr754lInJcfJOkZnvnibX38XuH3ozR594Sg1Pbhof4sj0eXp6E8zPTDM40EMWi6v6THY3L/GBT32CcODXVP8d6D5GIAOe6+B9iX/60Z/ngbkkgyPdzDVz1Jan8ew05all7J4MPSNdzB85T3YgQ2/WZm0lRNN9BnN9VHr6mJmrMn1xmlx3lnfc9g4Ghkf49Cf/hj/4+Z+kbJjMrp4m9dxRpq64nu1rc7xw8iiLi2XGxrJUqi22TkzyzOplhj2dQ+erFPMeuaxD1tExUgNMLbXYn9uMFeqsVyroGZNyvUTVslirlnGysCD9t5NULltdPd3UKhU2bSqyslAhn8nRrNVZKzdo+DWGh/sI6k1ct0oik2VuoU7UTFJrNPi9D+5lNErx3x58nNlKmhaSf+vjuybDPUmm56tKJVqUCCGVn2vjaHWSqTSzSxUV4VT3dFKWQSFv0XBddCOitC52vrKuIInDGobj0wpsssP7+OjP/w1f+OInOX76XpJ6DstK0NNT4Mzp45haqMCgtKbbxraiKzjrE8pQc32NXDHP4toSmVyKulcibzj8xk9+mEicriJT2R6r3F+l3PXU+pAu/bP05QoCS3smHbrQc+nR25BPi9dHJLZI+sHI1NEtn1TTpm7VaHlJkg6kbYN/+syXGOjNoXkN3v7O92IkEoRaQm0vrUVM9Lns/ve/TJTM4wQ2fmTwnT/8UY4tZ/nsvQ9d0xU1AAAgAElEQVQQGSlu2dnNjft20HItkj0h/b09ZHJZnGwa3RJbbIlXAj3Rh5Mu4JdnlX0xpoMRBFhKWCHDAD5mJCsvprJeDk0XJ92Dnh9j/ewTSjluSJZt4IpHFVF2jP4978OdPURYuaRYuUqrUi24R6iaaIOevkG8xBBRdQmvdA7dnWW1niJs1nHXp2k4Bt22jeHk0O2MGt4QdzvTMPD9JlpgKdtkictyTJuWYSk3N0PU2a0moT+tLJ4911WZu6Gxih3klMMeMlygiWgiTeSkCc08lpXDMtOYRhrNsZXbYBA28YMmZiCw3EfHxxMlcH2RWqNOoxWgWVlGr/oQC6eeoX7pWwS+4O8qvhuJiJdQuYWJxbSpxAGaUSCdzpDJ5DAth0issZuuWmpRSy9otBoNmo0qlXKVVm2dyEozYq7y4sPn+e+venhmnaFMgaFihnxhiI//u9Okz65TLydxW6HKAfbUMkDE5QWXcj0eVE9kk6ysN1RUlyVrUK7PwMAIZrTO7HAvu7fYvPD0IrffUWDu2RkeeMZXynHLq/ObT3cygDvvtJ0KdCrQqcC/RQU6APjfoqqdbb5hKiAZKevry3z2X/6WWw/eRG50GMdOxba0/5v9s4r2jELOnTnOfV/9PDNnT2CLhYxjk0klKOZzjI0M8Z2XT/Kff+G3Gd2xg7/7+79meWaOX/zVX1H2xEJmBFiKrY88r9y8tupVnn3uKb7yuTuZP3cWS4OmB2slF1dygvWIpq+RyiWp1jzVdOy/ej9v/+G3snj+MLWlGWzTwEmnmV8s8cJzh4g8uRmNMI2IXCrNu+/4cbqGxlhruIzv2En3wAC2Iza4MRSTBun40Rf5uz/9/1idnlFNhjQ/tu2weftWtuzZS1f/IPuvuZ7+kWE1zauAUhixMnWOh++8k2efewY3kAwfB4HqKoPGR91oT11eUtu59uBV5BMmW8cGSaZs1leWmDl7hvpaGwCbejsHOFb8biiAN3KB49Mh4Px/B8C6AsADW7eRyBd5/JFnefzBJ+kpJEmnHDRRMOo+dibFtp37qHsGe667gc2TW+jq7uXhr32e2tqKAl2llUvQbLFWdvnuc0fxNR0jYdA30Mv45CTpdI5WfZ1maQ7DdUnnMliaw2vHLtK/ZTMTu/aydcd2TD0kqJYZ27EfO59nfXGO468d5sWnX6DVLFMrLzA82MfuvVfS09uD7zZUcyFNn5peDeu8dPoZ5hfXsLQs2zddyb6t1zKyY4L+fEqBuUJPkka9yspCieTgIK2Wr+yXdMtEz2aoBbCMzXMNeNF0uGwlaIjaV863BU61jp/JEVgWli92xfEggEyvi5WPAr7KurhtFSxQuJ37q2yX2xePEo3qkArqqiHyMlki3SaMJbJtcByDQ7lelJJYGlWlKJXJZ2lmxRq6pRTG8rWCrvL8rouG2DLpRJZOKIMAKiC3reaVpjeSQQBpktv2yRtWxeoCbYNIAaSSRayMsGKAKrbWkfIdk4vURrMSSvUszY0075LBIxBZNqcssDcsuFT2b3zQCq6q4QRpwOP2PFZQb0By4bXS4Gmxuli2KxbKkh0lk7vqUEQV3LZBiplp/LERcK3+Fngr0LUNduPCxt2vgsgx4I3ps3Ro7WnymHS3AX97O/KdNqyN035jy2dNAW+ZchfFscDrDQvsdr6wZHCLZZhM+b5uUy3QuG0T3ba2lszk+E/8Efxfb33DvFd0DqRTgU4FOhXoVKBTgU4FOhXoVOCNX4Fo6mZ+7Seeptbq4cbUMh/+y1+ifPZ/ctcL7+fhhWO4y2vYKZOlUg1PS3L6+BSTu8bwGx7142X6u/MU9l/Bme++TCphMzLWw2vTU9imT9owVeQSgcmBLXm6sjWujbL85L1/TBC8GV3vIghlSBdW/2UHf/MNl5VymYUoS7U1jeOHJAZ28PKTJ5jcO8BqtcTO/n6mF+cJ9YiuLZsY9tZpeDA9bRAObSbvFOhJ5RjePcnS2iqD2SJTTz3BVddfQy0dYj39HLWrbyZcu8CDTz1C0bK5btdedvTXueueKfJXgOXmeeX8Km6jxltuvJLllTOcOZFi03iRXKOIFgk09agFVeqVJjNhE83RSSc1KnWXZrVKoRDnz4oldCqt47Uc1tZKWO2E1XxXiihq0qo0STlisWswv1hRCuByucxHb9/KFrvIXz/7DKfnDTxNVJIivqwz2t3Faq3F6mqNbDqB67qkUil+8v23c/c932Su5KI7LqlkEdw6dlLD9S1SaY311Ra1igwy+zgJsY+OePNb/yNHDj+NY7VAcmtnQlyzTKjVMLUioV5SgDmRSCkV7paxSRxRYAYNHBtmK8s03SqFnhzlWh3HCgnLTT72nz6CHga0xGVM+q8wzgCOtBqOmVD5rxvDxhIvJAPiEkkkA9kqqieUmeh4gFtluwYhlunSTYpp0yHfsKn7l0VDS9p2+Mb9T3L1lbtolssUikmWVpaprjWo+h4ZI2JnYp6PfPoe6L2earJBptLiE+/aSrJ7Ow8dWWDvplG6unrJFDQGxyt0J5I4qSKakyKVK2CaCQw7gWHaJLo2ky32s37pCGZYw9dcZansW910bb4G9+JRiOqCJVWkVqBZWEGdli8AuYrWKKs1gSjwCfwGdtIk0XUNczPn8cunQHNIpHoodI8Q2F3Y0Tprc4vU62t4FXFqa1IoaERdObZs2oXradhhktBYwBeb6tDHksFqU6BuhVp5iUzGxojS1Ot1TGW2FmKLTFwzlApb1gQbZhjHlEnMmmFgmF3YepbI6idKRvGxylqO79OqLeM2S1SrixBVRbiMZQj0lsloP46MkpZdTNQtg8i0lW15qFlkewZwxm9l7eIsmabkGkvOdFWtO4jowm2JihqazSb1Rh23WcGXrGxXVNENmi0ZKDDxPBl+kD7fpqeYJmXJFSXrig219tPrzvHMt8/y1YvdmCmdid27GbZtzhh1/vldddY/f4S5lkcrNgwTQTGBb+J6kcrWtpO2spUOMPAjTSnfU06sjo5wediaYGLrAFrUw77dLWYvnuYz31pFC03GkgF/9vTaG/9NpHOEnQp0KtCpwPehAh0A/H0oeucpf3AqIHkZc6vzHH/uafZefy1Nt4njpNsWw987DgXm/Bb33/MVvvPAN/FqNUxDx7ZN0kmH3lyeXTsm2HzVm9l25c189+kneOzB+7jjgz9B38QEptjNyDSnmtYM8X0fNwx47ZUXePI7j/LqK4dYmZkjbMkNnE+z5St0Y+sRrUAjnU9iOjm27t7DrW8+yPz5w5QWpsUpCcdxSCZtIiPB3HKFCxdmWZybJ2FE/MiPfZCte/cxNbvAzv1XK4Ar1jgyqSkfogY88uLTPPfEw5w6OsW5C5fVhGPScdi6cwe7rtxHpquLg7e8iZ7BQWUJLeBKYN6pI0e555/v5OxLL7PSaCL02nRkuyFdxTytVpN8oR+Sad70phtYvnyGjKmx98BVZAoZSiuLzJw5R31tXUEw2XZsAb0BgGW6NZ5wjVXAMdCKraBj4Ce3s046weC2HSQKRR781re5+/P3kDQl50cjnU2Q78kzuW8v4zuvYPveA4wMjaq8IFGH/u0f/iblM2dii56UpaYnfRI8/+o5DEdny9YJrrnqCny3zuzcCtXVZbzqCrZjkMtlGdqyi0aUZHB8hH1XXU0mm+Hhu79JY22NPfv3c+bkYRanzqqGYH6pRt11KfZ3M7F9O5Njo6TMCK8llkFiISQ4UJrABqcvvcaZszMsLPlsGh4la/dT10OuuXIX73/3j5FN6axcvkRrtUH33kncMGJ2qUqp6tLTW1TZQovlBueXG0SbR3k+28OrvkZNsmsUEA3RLGk4NFLlFoah4dfEAknDLWZj9+a2YldFA7dRojSbcVMqFHbjM8SOPNXMuI5YUFlKwKsyasV22Iszg+Vv+VQKYwVJA3EnR1eq1HYGsNRAwKwHmmQBNyugyQICRKorU17H7VwkuSbsGKyKlbS6LsQEKVarKlNmZd1sx2BTKZsF1LYtqWWyWoFeo23pLPvcHoxoA1WVY6zGaGXyWhrwtsJZth7Gx6yZtlIni+I5tqYWkCrH0/79EcU5wAJVdUMaPYG/7UzmuNDxz2wAWwWLpcuPf16XbceHHKutlXOAgOyY+UZyTuWZpZ7tfKiNVO/2iYwx8IYYWurdVgSrHGClJpaGMnYlUNnIkvMs/5bxa1WLNvgWAGzYsZuB+l0g50B+3o8n1X03toFWEzMh4a+98wfnzaCzp50KdCrQqUCnAp0KdCrQqUCnAp0K+Gd59A928ImvaHQNDVGqXqJ7dYRT9XWszQbjI9t47eRLaHaOlXLISP8oesJnYW4Gd15ncy6NtXOSuVfPUkzZbNk2xOFL59VAZ9B0sQXPeREH9vRQm1tk2Gpw9aDJh+9+FerPg30tzZlHefGLd3HP0cucOFwnMVimrncznMxy6OQMugtbR4tcXq+yqS/PicvL7BnvI6x7XFxaot7I45kmY8UhWrkUdm+Rhu8z2tePlXZipvjtQyRvu4XT//NTBP09/Nh1+3jzgbPc9XAfFyMd//zTGIVxBjNQsl0OvbCEUWihNTN0D+m8+KrH+PZJWnVTATaBwF7QwDJ8WiqTNaLUWMdOJkhaNvVqAzuRoNxapJBP4uh9uHWf9apY2+oEWp1s1sEkTatWxTA1hPB61QhTN/jxK/Mc6N7MJ77zOOdWHPREjtD1cf0K/Zk+Ml19nDl3mqTlUK1XSKUsPvXJ/8bP/Nof0vI10okWQZghCivoiU1EfoKGd1H1MV5TJwg9LDNFw2uSSA1y9Tt/mrWZeV5++ZsYtk+iuYZBH7pZwXMtMFokEkmaTZft49txpDfCZWF9jlKlSmS06O7Osbi0xo7JfurLq/zBf/p5GpU1BfTEMUrqJrBaQJ5txAP89VpV9W22GZFMSiZsg1w6QSHjkM0lSTghjm2gRy6OrTN6w27WLl2mPrdMoDVpBINKQDA/43LfYyfYOj7GhZOHuOVN47zvP/4Er371T/nC52eo00VWa7K7WOffffVJzt37Mzxy7zLTsyX2XH8bD33nHMWsTahXuHb3LiaHq5jdPWy79l1cunCKRFTBEtWrAqsCR0PcSMOUTFpPAGKNwK2jJ7roHr+RmRNPEAU15YyGniClhxhirSw0WCKJRR0s/a3Yr1kZLDOHlUqqTOjIkLxdCRP2VL8Ztdbw6mt8/PfuotIyCPVethQq3Nq1SKmiZq2VPXEzCmg2I3JbJhneOcGN776NammVc0dfxfIbdPXk0R2xfs7jBiamEytpZSkjDFyVQRw0L9NqNmg2Zd9l4L6Glhpm1+2fJlw5z7FHPo4RVJWrnJa00I0kiUQe28xgpDaGzGXdSlcxWc2GR6sZ4boBLXeVlaUya+trKkatKzWghBx4DQIjUq+dhCM51NKCW7TcllKNy/pH6DlKVStOZsqsSzmTyWMj+vqyGGaLVq0eD9hLXeX1qZl0NRY4/NBRPjPTjd5V513XTrIpX2a4arJne4XFZ5ZpNUPi9ChdZTLXmrK8oSvrbFkWkDUCOY1igx5KxrUBiZRFZMLXm9twMg5nzi3ywfdmOPJajbufXyOh+4xHLv/9xMYiSeetplOBTgU6FehU4F+zAh0A/K9Zzc623nAVaLaanDz9AgWnSKo3Q6VWw7HTbYvhjcONsy2nLl3gq5/7Z0688nychSn3pmL5guTt6txy8Gb+3a9+jIWVJf784x/n/R/8UbZdsZ/QtNq3ke08zzDOyDl/7iSP3n8305cvcWFqlvlLC7iSaeIH+IFkBMew0wt1rKTF1Te9lR96xy1cPPxd1mYuxBbPphkD4IRN0rGVIvnyco1DR87yQzfdzFUHDzK7vKyUv32jY4ixUcuVTBvJvvF55cWnefSeLxE0a5h2Gj+yeeG7h9i5Zzd7r76STCHPjW96E93dPTG8UhZFPseefY4v/svnOXbkuGpaYroE4zt3MXPpHOmE3PxqXH3wVjaNFrl0/FWiepXu/n6uvP5G0vk8pdUlZQFdWxUAHLQBsADfjQzgDfhrqIlLTRdAFVvayjRprASNSKSzDG7dRrpY4KmHnuaLd95NTeyKdY3xiRH2XX0FW6/Yx76rrqO7Z1DZ/XgNl7u/cCdP3/1VmgtrVE2NhKiGMzbJbBcXZ0pce+O15FIafmWRKDQ4O7XM8vwiXakkQxOb6B0dom9iC9v2XEG+WCCZyqvr4hO//4ecPHyY8eEe1uZnscyIwmAvfWNbleXStj27mdixjahZpTQ3jS/2z62GUoZLbYOoxbkLh3np5UvMLbgUerK4fkRguvR3F/jA+z7IrW9+q2qC/GpAuiehgGnVDVmpumqSVAYM6qU1autr5EeGaIxu576WwXeDiEoo6tW2shPIXZwjtXmUpYqrhhPEFjoGmd9jkjGwbCtM2+daXYAxloxth4Udtq/Z1x+/oYZVmbOhslyWbJ84lLitrhXALI8TOCwNjShuPZQaW6yY8etolodmOviWgEiZMBWoKxZZ0tCIglWyimOIKkMWputihst4kklDNxEJ1XQp0KxUwqJeFWgZEXkyESzXi6GgJpYTf8oBBV7bQ0mUyvIz7SxeJVOOm5cYKgtsFm9tWwFe+dk471dUz7GaWMHzjdrix7WSx4oiuJ2fqwaNldQ9fi5N8n3ks23frR4nj28roWMN7/dyi9WxKRX1hpRarqm2YpoYRMfZQPI9eX3FGdChQFw1mSwgWRZw2lbUkocswxltsK7Oq3p+U72+lP202FGJXbRkM6v6iLJant8n+NW3veHeMzoH1KlApwKdCnQq0KlApwKdCnQq8AaugHsS5n6RH/uRp7iwFpBK9LM8t6iySBOFApnhgKmzJaUordcsugtd9I71cObMaax1n/3FLmqDfTgNg4JtcMVVu/nMA3dTr/vUqi6FlEk2YTI+kScpA9BeRT32T//oA5z76gkKq4dJHhhg/Kd+jd/7/T/j+TNl+kcTHJ+1SWvrRNUWkz399BorPDfTxXV74AuPX+Ld+7t55MQKfkNsWw0atYCck6bLMLj54G7uefkIvU0TPRnRa+fI97qUSjU1eJ7PD/Lvd5V41z9cydRnT/KXX9a5ODtNcWSQop5m85YsL8+s0goM6rUaWSfBsUsanpEgkeqiUaup9sl1W2STdaqVhhrQTSR1mq70+Tqe55IQeawZUqs2yWcLMQCtl4k0k1xXEsvSqazXsUxxIzOxHIvllRJmI8HPXbuN/YM2v/7Np1mPEtRDnUw6j+bVyZpJdmzexYPPPE7/QB8Li2WyqQQvPvZ37Lr5Z8lYOoaA4VaT3nw/NbPJ0mwVXatAYKuBWy9sYemynwFONkdtrYqdNnBdi0RK+nWxDJahYGnMZPBXJ5Fw1HFtGduGoQU0/TJr5TU1JEvUIF9IYtgmtNbJJWyKmRz1xiL/5b27uXLHTqpLc2wa6qbRCDl89nlu++U7+dof/wQ5t4amOzg5S2URi3taMikZyhGWk8Whhi0uXAUT6+bPgrUML/8KLU9sr/eymthHOFPiZ/7kLg5s2ka9NM8PXTNI+fJxdt/UwwP3nkOrQ8uC3/v8c/zfP3GQ46cDrpxMsqZDqTXOq2emeMe1uxlKa1yqV5kYalEoZhkYHaNSKqkMYTMhUUoWtmFgSrayHgNDPJnmjnN1DdOi2N2DlsqSTRdIJAok04HynAujFq1mRdkUh5UKrlfFc+sS8oQZSXcZoOPh6YEaetAcR/XyXljG0Cx+79fvZiUzzNDIEP3eFL84uUStIvm3EDVtytWApgy6iwVaVuMLMxp9hk6ub5S33DDB7HmXTeMtNt/4JoJqSCvhY7dkOFxcwWKlbhBV0Ahwm3UcETtoKTX8YVoFmo0WS4vTNColXDkGv4mTSlEodpESe/OgRb1apVmv4baa1Otx8HSj2lBq4mJ3lrF9ezDrNi+/8jCO6ajhdOXSFjWxNFOphkVhLeuCoTjU2Y5aDzH8FoYj63dyXXpUSjVmSg36nBr25r0YF17jUL2f2sIUF+eXmVusK+vpq4t1+usef3+uSKInTSHhkzBNshmbT92xgHe+QasisFdAr+Qlyyy8TrMZu4SJSKApIm5RorQHzGXO37bVbvH3l+Hn/sOPUq1GtM4/xnceLPFKzWah5fL2cY0/er6tLngDv4V0Dq1TgU4FOhX4flSgA4C/H1XvPOcPTAXKlXVe+O69XHfwHdS8CjUBwE5GAeA221I8Q25uHnzgbu6+61+orC7HGSx4sZIuCChmknzsE//I2L5r+Mv/98+oLMzyC7/9G6+DJLl5jJ1zNWWRvLAww2P3382h554mtC3OX1jg8rlZlfkrH2LDK1DZ0GVSUGf7vit5z4+/h0tHXmTh4mn00Mc0TZWtK59JxyKbtOnOZ1jzIN0zweSOfRw/eZLte3YxuXe3usmWDBFXrIWMiFeffZL77voMXqtGwjJJJDOkcn3MLdXZfeAKTMPkbe++nUJXMYZEYl3tejz58CM88MUvcf7seWX7or7vx/uTKXTjBk1S2QQ333wTO3aM8sojD+A3qiJVZnBgiAM33EimUFAK4MuSAby2TthWJUtz+D0FsHwdZ52IYjmGv7FKUcCVAlu6NJZZhrZtJ93dxclXT/Dc04dwNYNEOkOxr4sD11/L9j17SGcLyup5bWWZv//Lv2TmpZdprK5S1aAmtjiORXcxy/Y9+8l191FZuoRXW1W23PlckfnlGotrdbbs3MngxBi79u5meHSYZCqrcoLLq1Xuv/vrfP2uL+PXG2riWyaKt+7fydCWMbZfcRWbJ7fjZNKYmk554SJLl84RNBoEbmwBHfNSj/mzr/L4UxeYXW+pXNpcMUVL93DyOre//b3cdMObKRR68ZoWmwZ7qK3NMz91ASufQ8v3EDgpPLeJ1qySSprYxW5Wsj084id53IXl9vmUUJfMagU90KjmMhitFubaEm5hAN8QZKphCK81NEJTUcg4v3Yjt7b92lBKW/VCUd7gIJm1bathZVfVVoQiU6MCB30BvXE2rrJ7bn9PE+WpiF/l+zJY4NUo1FcoNivMawbu4DiBKUMIpsonltehUvf68hmq60heuJLBrAdNIssiMtKqUY8ks0eUwmr4QZ7fbdtHy/digh2FrlqAUApXyyayrRhKN/04z1i2L/28lGIjKVyJfsVCWWyd4hxeaehkYl1ZZMu3vDi0SF4rMhgh9RHYr3TKylo7Bteqju0/GxnDqn4qkyoG5qGAbrkolZK3rcj2gzjDWdmIx75S8prRdcmXav9MG+ZKxlQ7FlhN8srvJd2x44WKjfOorKxlm+I2HUNoBc1lLNtoD2HoYqktOcNSkBgCx9nGsS2ZHHjwi2/6gXkv6OxopwKdCnQq0KlApwKdCnQq0KlApwJf/q8ae3du4dDcIB//f57GcFLUSxqeFhIkQpx8kiDUyGQCLs0IiDKYHB9REGhpvsS1/f00BvrQyj7bR/tJFlJ849lv47oa/cWcct6Rx27dUkT3xGTIZW2hwoEt/bTmZlhrgdNIMU+dcipP3Q3onfBZuNzEyfbwUzdMUKitEoYN/uyhNX76PXt54MEzDOZqHClpGI00hbRBMp9hbnEVR3fQaiVuf/c7mPRewrDKRJZHv2dw24c9PvRbGe64wqG7q8UNn3iYgOf4/C/+Nc8fW+XAzp1cOnqBeqLK2SBBabmJ36hg5EYpW30067IeYtBshuhRSCJRxzY8FheWyGUcDKOFmUhRLtfIpLM0Wy6FrrzqmwQa+4FH4EXk8kWVw2o7OgvzohDO4rYaFLt61c+0lj0+fMUEb93fw0/9w8NohRwlscSVgFI8MokkrbpHQ8Byvotytazg+l/8/i/xB3/zdSq1y3SZSWxboxyaLFaXadRS5DIafiNQ/YxuJWk16/FQti49ufSFNju2HuDsmeOENNRAsQzTSr8lWay2I/mnTUaHN1Otl9EMj0ajQjKXQJecWq+BaRrUmh7bJ8dZWV6n2lxF8yJs01E1SyZ0rhl2+NBP3UDGLjI5WGHh8llOn77Ebb/zaV745G9g6TVMMySdcVScU8aOlKNZZjiDcfB5Wid/h2T4Cl7PD1N78TNUmODSq0t8+iGL8QmT0At4+1VpGuWjcH6FN//Nf+PRv/gLps9XWK76PHIcFhtp3nLlILsGmnzm0VW6e3rYNTFMl+HSNdTF+GBAsmuArt5eMtk0CTuh1i78qEm9VaVVF5VsS7l5qUgwXZTKNo5tqrlxLwLT9NBJquFiUfpahkM6lVMRbLJ+YYj7m2DfyCUMXWWJLVnJgbekznXD7md47EZOP/vf8Zol/vGTDzGjZ9i1eZhebZk7eleo1cRGDxoNm6qnY0ksWFQhzA/xF8/5OEbAybkGf/aRm8k1TGYvH2Pout1ElQahZdLTO6Tsx/WEpWzNQ7dFEEgNLQzDpirxXW6cUyxikoSs7ehx/58SjYLsr8S9tR3JRPEcyDqBH6j1mdVSlUAKogdEaYv+gs5IYYRKELK20qRV1Wg0A6rNBqVamZqyd26yWoNao8nC4jL1ZotyWODC9AIBJpZu4ho6+XSWW7cXefS1Kd66o59vvDLHSEZXlt1JJ4ep17iia509ustdswO0Mhq7tm+mmNColSt88i0XqRyp4rVMGvUQy9Gp10LqTR/dshGDcmVaLgpkNf8e25SLG53j6PhhwFPZq3n7O66g7CU5/uQDHLpQ49x8pF6be7Il/ulYJwO48y7bqUCnAp0K/FtUoAOA/y2q2tnmG6YCi2uzPPLVO7n9J/4jtWaFek3sgnJxBrAcpQBOQpZXlrjrX/6Rpx+6N1YoqnlAFx+NtAHve/+P8aFf+n0qrRp/8Ju/za/86n8hOzSApkya4zwRZdsa6dRqFb7z+IM88s2vQquFZzicOjPLwuzy62o9P4wwJR8nlRJmxoc/8hEib4GTTz0Wx37KlKVpqhtNBYJNk7Rj0lvMc+CmWymM7dztjmIAACAASURBVOb5l44wMDrM1l07MJwEQRDieyGNZpOjrz7Llz/9D2i1Wvvm28BKZhjfuZ9EsR/TsnnL7e8kl86AEWejSpN2/9fv5ptf+ior8wv4Ap1EFSw3gGGomhvNNhie2MUHPvAuIneeeqXMmePHsCSjx7Tp6ulm6559FIoFGuUVLp89RXVlTYErZQEtN/2GgG+xgW5bP7dvqKWOuoxiqnoKEI7tZ5OpHEPbdpDs7uLE0VO89PxhdUOa7+3nlre/nR179qrJU5nkPHfyNH/9iU9y/tQZvEYtznw1xNoooGewV9lrm8kcDz34CH1OQNJAgeFsLkOhe5BUzwgDYxPs2reHfE9XjOqaAUdfO8TLz79EdX2VpfkZpWbt7+sjXSgwtnMnV95wrQLFss9us8ba5YusLlxSqbRBs0kguTFiuauukYClC8d5/vkpzs6VaQQBvSMplaPTCELy+Ryjg0OsLVfYtns37/2R92JaTRoXq7RaEf3j24hy3TTDQFlLJ/QAx4zQrf/F3nuHyXXX9/6vc+ac6W171e5qtVr1ZsuybMvdxhXbGNuUBEIS4CaBJBcSbkgucDGBQBIInZiOC8aAccUYF9kysmW5qfe+ve/OTp857T6f71mR+/v9fZP7YGb96LG00s6e8z5zdub7fX3e73eUeFc/2yyPB4oew14Q2wlgFjMwm8FJN6GL63ZqFKdpEY5ATAHzVhUvHMQxJepYBFF0UUVJq48FQOk7V8+agn2nrESdKT4oUcPCLFWn8EJHrXIAL3xOnuQCNsUlvOAWFuCoenVLFYIzg1hB0JL12GEZSAih2wE86fORrmAZnJDHc2W1Lo5ceWDpVaqqSVUznPRTnG1ZTIqjVZZsLp7kFalO34APOVXH9EJHsZyfEUQPCgyWOCgfIouLWY5Vfi7ISfmRzPJbacnx45xVmLeQVdFJXMXiPD7r6HUl9ko0NBcil/3OXHHtymJKwsNkOvfsn1UXuRHyhzCU29mBgIMeMNS/V85i1d0rK04/hhmn6h+Kf9Oof6v6x+Vry2V1rnL9pDNaQXOJqA5o/rHKIlk0+W2/8dnOZtnskGvidxzLxo2CwqLZb2O3/ahrT3UGg/Oxt71pXitqJ1JToKZATYGaAjUFagrUFKgp8OZXYMcvr6FYLVLRGpmYynH/D19i9JRDxQmjx0yC6SZKTp7Z2WmuuOo8RkcnSZUtMjMzHB0psT6dotTWhDNVpKu5AeIwXJolqIdwyrMq/lncjc31sOe1KRrro0xMFOnvjuFMeZQMjZjm0LSym7GpE5RyDh1LU7iBCKPjOi2FUTpTkNNgx0mNc1sNXj9h0dKQYM7JYToh0uEKybhJ0bGIxJuZntPJOLPctijMW6+M0RHO0fu2bp584iDf/36K//mHDu0pk/b//m9Y3hU8+nc3c3zQQMvmiDoG45rFrpkptHKKgFvEjbQwVnQUCC/KGs4z0GVdrc/6M8DSVRyCeAzKThXdEXAKhYpFMpkkbHiYpsHA0IhyMNal6ynkc6TSCfL5nEpDamqsZ3hkUoHWmBPmPSsXc+OWdm74/C8hFcQJmjhlV6ViyXC7DNM2xiUC12R6tIJdDvKe29fy8NOHsJx5esJRbr5hM9995DX0pk4GThxC0ySuOIQjw+V2WSVOKahpl/HcOIFQCNct4FlV5cSUc5P9Cklgk+7hSCTsg794hNzCcUeiAYIxj+DCALJES8t6TvqKbVvSqSzi9TLAncV0HFLxMLO5KnVxE8PRaEt5kJ/npss3sG51mnRMoGCOmYlJ4pEo6z/0aXZ//9OkDIdEQ5qmdzzL6N1baL/6v2ElVjP6wMepGkGsSpRnXzOpT5hkZqZZ3aWx5XKHl17aw5aPH8NjH9qBb/Het25nZ1HHCdqEcPirm8/hvmdP0JSI0dvVzJaNKylkjpOI5IlEI4RjUdX7m25qxQwFiYdCmKF6zFAUM2j81jwh5606ixzbD69yDZyQSbxpJZ6Zxpp4Q3X9apqlYG+pOEWpkFdxxzIgbmohTDOIKQlaQR1TMykF0oSC3eSHd1IuzfL1LzzBgJtk2bJu0u4AH+wZJztpk3M1CnaYTMFS+2BBw8Gsi/C9V2dZt7SV/VNprlmcIV0JUnFsGjatJijHp+qjNPUcMjDVGtcxHSzHRTdN1b+sB0I+sDaC1NXXYzgeju1R1XSKkizmOVSKBcqlInPZKuOTUyoxb2BwiJlcXjn0newMK7rriQQjVCuzjOV0th2bp0qYZCKKXs2oGGyDgLpPBChHghphcUBLBVowSMSrEIokCIZj2OUKwWoRLRgmEXG564WjvG9zO0PlGI1mheH5ApPTU/S2NdGijXFJ1OPHh6ClK8HlF62j3XaYruhc27GD8eMymCDx13IXurJdqebyZd+zKjeA6krWVKKcv18BFXEAhzS1v/B0aLmfhGcVyZ/JcHAgz8nJDNGQy/mNVf751RoAfvO/itbOsKZATYH/FwrUAPD/C9Vr3/N3RoFdh3by3P338t6PfQK7WqYgjslwfAHw+l2Znldlx/YXuP8HdzF28oTCHYquYKs44Z6mJj7ztfto7lnKPfd8i03nnE9TTyeqzERAk6okFVDiu/3273+dn977PaYGTyMdnBNjOQZGZylWxUHoO/oEVgroi9fVce3Nb2XzRWv50Rc+i65ZCuQIwJLFjoKk6s8aAU2jr38Zl11/K/uPDhFOJTh3y0XqjbN8b8t2KVsVdu/dyb1f/Tec2VnQpLPV71rpWbmGdedfwtRsjrfdfpt6Qy/wV1QQ+PvkLx7lofsfYHpyCkcWeKKSpi9EF3sKGq887zxuueN6Th96BW0+w0zRYXZiTMUpyd+b0QTdy1ayZs0KqvOTDB87TG5mVkXH6oZMVQoE/j86gAWgaa76nAAumST1sZYP7iQmO7LgAI401DE7O49tOaTTSZLNnSSbOgmaEQW+tr/wHI///Bcc239UdfVY0qHiuoSiEZadu4FrrryI4sRp5jJFdu46jlOcI2q6RJMJelaspGvZavpXr6azqwdD97tnD+3aywM/+iFVp8Sylatpb28hYsLs1CxGPMXF17yFYDiiYqKcqs3IqRO8+tyTZMdOsmLVKhrau7FlqrRSUprKR1iz2Fg3z2+27ee1oQK7hnNUQzaN6SDTuQqxVJz2lk4O7ztBQ32Ey6+7ki23Xg+VOuKlrIoKCsZTFByduZIszGUBZaFPzhBvb6d5xRqemZzlvorOuBdZiFyWt/c+PPVt7WLg9HtqBaa6C921fgGNOEUN3/GpaPxC9LM/mqA+pUs8lmvjStSxLPzUY52NN/YBorqFFlzAyvErEdDSFywLJ1uAqR87LZPR5DJQcfGiATU+rMnos63hSVe2ZBAJOBeXeEDikRZ6gGWxWcmrTtuzfbWeZeO6AkRlcEFuURMtEgMzrAYPVFCzAFxbYqH9GVfRRQuEfAirQKrczxJnXVVA2ZdL4Ku9EBN9NhlMZbQrZ61/n9hQLvpOYslIU53GCz9j5FHU5oWGV7XBkhWXbKacLf/10MRRLhFioqO4iM/CdoloFnezLakF4s5WrUV+b7E4k6tlBa5VVLURIGAG1fHKv7PdsoLF+kJksziWPVMWb/41VnqoQQuB1TLM4qo+JCxxRJ91BqsMbz8WX66D/MRQRNzB/fR7f2deC2oHWlOgpkBNgZoCNQVqCtQUqClQU+CJn5/D7OiQWme5wSQh26Y8H2Lv/imuu+VdPPjUy+w9PsRvnh/myhsv5NjAEMHRGSKxGAeG51mTSJBvTNJAVKUUTRVHMeoN2usbCBkVxmfyGATpWxRl18EMCcNPQyrO5vDKVea1AEkniR2u0Ls0zHSuSjis0RmwuHZzD6f2HqG1s51kSuPOh8tc3pzlnHYLIw5b1siQdB1GyCMSzWMEPSw3wuGxJj56V4Z3XNJAyprhg/+8Dvo+DbNP8JEtj/H2P9WJVqqc80eXQccf8fj/+gLHdx9TbsyErnN0ooybLjAzEaGiWVTLOuMzWWY8j6myjRnwlGuzri5BseriVsRpqWHoFdItKVLhCCMjI4SSMVV1FXQtUqkGRqbmKdllzECAVDyplogySGtbFSKRIFlZ+8ZDGAWXW7uaueaCZj5wz3ayhKgGXCoFRw3ChyMmlUqRgO6xeIlOac5gaiDI9Zs6OHN6DlOf5DMf+QNK83v4xo9P8fKUJDNpVGQ4WG9n/QVv4cWtd1NxgjQ1tzM3NYERsimXZS8kT8AJY+lVQqGwWtfKWtJPMNOVu1P6T8sVSzlBI2GIxKXG1R/YNUIBinZBdSJLKJphhrFsAZ0hgiHp9DUp5XK019Vx3SVreeyXTxFvbKMwOUZj2KCpqZGAm6cpUeXKi9aRDOeoTo5RnC8T7axny/94lmOfX0f/x18Ht8Cer78dPdCBE29m11GTZT0dzMnew5qV/NPnvsIPnnkAp/lyMJr47pUhfnPSZszQGZxqYFHDNH/8Bx9g/65X6Ghq4sTIOE2NYd56VR+eliGWaFax23YgSkvPOkqWhzV3UlUDCWhVw9uOuGOlRshf6kvtkKFqkgJUyzA/Y5EvzJCbGiY/n2V2Zg6rIn21WbW31tTYQKouiRkOqD/LAwXDUSKawfT8HHNT01QdE6xxdj0/wJSWYHVfO5HABLd1TlPIKo8F8xUdy/G/vij1Ui3NHA53UZwucv9vBnjfqhydVpBIa5zq4jXkihEKlHBKeRL1LRw4OUzZ1Vnf18cbew5xZmiKzHyZolvEmbNYvaKVxUt6eGHrThYv7uLI8CgVSQaIhKhPREnHY6zq62RqelYNhUt08vR8nnLFpZgZ4J7v3IkRD2Jn55geHuPBJ/bx6KsnSMRiRCp5ykZMdUhn52ZpbmokHJT9Pp3s7Bz1qTRjU9M0NDVz6vQJejrbsAMmc2PjXHneWr78xAE+eHEbc1qKsF3gzLzjx8+HSyxtzJCar/KtAwlKZpVYIqYgfMCy2PpnQSr7JJJdjAKy/SFuZtkjkb0RQ+0rOWIyECAeMKg6DgFxH9suhunvnDzi9NKaMpiYMxg8eIDdQxJJDzIPsKkLvn28BoBrr7I1BWoK1BT4z1CgBoD/M1StPeabRoH7fnYXwfkcl936ThW7XCzliIZiKt5HnICCM+Zz8/zsnh/y+AN341hlH/ioOlSXmBnmjz/wYW5574cZm57g4x/6MHfd812qmvSo+nBH9XWoKCGPyclJfvXz+3nh6ccVnJnPWkxOlcjkylTFUbsAhMxggHSyji3X3cA1125m7PgbPPmzh1TElEzWCZQRl6z/+H5fcGd7F9e87Z1UzShlx2XVhnMV7JFYWoEzFcvl5LEj3PXPn2F2aBBdomlMHUMz6FjSz8bLriJbqHDT7berfh6BynIO5UqRZ598kid+/jDTE5OUJLLYcQmFw0QTMRzbIhKJ0tO3lCuu2sK+V7YSkP6TYJycF+DkiSFM3VQ9xa1dnSxbvYZETKYWCwwfP0JuZk7BroA4mg2Bv2fja/0OYDk/HwD7cdDKEbkAHmUCV6Kr25YuJVpXx/xcVoHUVH096cZFxOvaVDz18b07uO/b31ORysGgPA60ty9SgF4WVW3NSQaO7SMdD6PrEQ4dGuP0xBidnXWs3bSZJStXsWzVKhKpelUDW5yf4dBrO9jx5FZ27T6CFzLoXb2UTVsuoqM+rSDm4lVrMOsaFNicGh3iiZ8/xPH9u5Q29ekkmy/cRFNXl4oCcisVddyC0kzHY1mwyuCZM2wfGOFENk9WFkXZiup4npsvEwyF1UzqanF8t6S47LrrcTZfSj0zGLbFpJVmvlChbEbIEGM8N0p4zykCyRSty3tp6uvj2bLNj+eqlLW4erOu+J2AWH9WQXngxVEr0c9eUD4hF8aP9v1t6a9cD+WglQhh/+XGcD3aJnO4B46Q3dxHThzDZyOOF2LQxSWqPlwP3fbwJGbYttGrLlRttHJJUpHUNLY/hVFF16J0WlnS88NMZm2mI224gbDfVyy/rIoPOQVMy3NFXKpV+ZwFEhstbl85XnGoimNWXOHRIJos5KWDyPEkVdp3zC5Ej6tOW7UTIa5e0WAh3li0Mf3npjiQ5XuILArYChgV93FVYsJ817rqGJZ7SspxCOKqSGgLXaKcDR1XSnRU1pg4kP2hC8+VvmQ/hlmTGCx5+LCJFg6DgGCBrBKpLTFk8u+EF1sL30vueXEsy/WUIxf3sbilFQguyZA+pmpVkntBunvl8wK8HfXzQhfHsjj6Q34ftCsDLKpXWOi3aCvPDf96iytYNq100c8t+f3BgSCEw9j/87Y3zWtF7URqCtQUqClQU6CmQE2BmgI1Bd78Cjx2dy8HD59m7bIOjGCYUNUhP5vj1cOznL+pgWC0kbmJEdJti9HDS9m+d5qHv7edy6+9nu//4lcsDyaINvZStMZoi6fJWRW6OrK8uK/I6jX1iFHUJU5Dh8ehfaP0NDdRHp9kYqKAq0u8tO9CrHoO/RuaCTkeuw/OcP6FTVzQoHNRU4kX94+RaIryT096fHBjiBtWlXENm86GFMVgjlgwSDAuyVqSXJTg+GSav7prgm++v5389DQXfeITBOr+HGvyb/nW+77Nu97TiOE2YucHaf7jr7Hv7hc59cazzI7qDM0WqYYM5koFdLuBvF2gWLKZr1QYLXlMFMvEogKeXeLxGLlCVVVZCcQNhgwa6yJEYgbjp0Zp721jvlAgm3FIxXTKeoSZ7Iwabm+pbyA3P6uGZNXSSfcoFko0NLXQHY1yc2+U89Y1cO0XnqelJUVJ05mZKmGaASy7qvZIUjGPRDjMBasbqea60YZe4dKrz6FBN7nkk19C104x+KN/5KsPT7D1WJnRskRRSzSxTtWp0tbaTSaTpVjMq8hlWQNJLZZ8mMEglkQSy8HJMlb2YzRThWO5hsQeW6q7WBbToofrVkgkYwralas5tV9SlUJVW6Pq2sT0AKVSkXLVJNHk0BCAQt4jV3LpWtRCeWyGdX31HDw1RcYMc8Ombpb3tvHt7zxPZ2eCj92+jpG5afo7Wghkj7D0714nsP/7vPz4j6jvXkO1UOKNQ7CktYnBgb2s62/jL7++lY2L4F8ffQqSjXz56s0cHLPJRZIcndFJaBmSqWaWNCa48LxzGJkY48obrmD95sUc3r2Drc9v42033ugngal6KBfD1rDMAC3L38XYiecxrUmV6CXGB3lOOrLq1CxwA8SWnIOXyeM4FdxggESgg3L+FBPDZzi85zCZ6TFWrF2uYLlllQkETLUf5FElIBVKjkO1ZJGtVDl9dISBwyc5UOygf1kfbfoePrCoQrlcIleWYLEAFdskV6gQNIMMuwah5at4etshRqcrXNlm0RHRmC2Fqa65gl88+4aKnE4lQqSjGoQSKqK6IRZT3dTRgM1cNUC0NMHuY6OY6TTnrJQ+5CwdqTq27j5JT28f+eIsWtCgNaTT1dHGyeFJrOw085YAUp0ZcQfnpvju1/4H4Y5zCNszHH99B088tYf7XjpOZ6qZhpRGwAtjRMukHIMJL8CSeIzp3Bizcx7nru3E9FzeODnAhYt7OZXL0RQ2aWpoUclyX3zqCO8+p5X9mTLTg0O0tTQRMU2e3HuaD28J0jBf5Xun48xqBvWpBEEqaj/goduzaMMeTlU6gMW57m85yB6JaoRSAWhSUSfO+4WqKTkriVBPgVbS+cJUO0v7+nji2dfIVcWQYKmKM9MNcWFjkXuP+5V3tY+aAjUFagrUFPi/q0ANAP/f1bP2aG8yBX799MNs2bxZdevIf4VSnnAoiq4AsLx999j9xivcfdc3OLb3deUKPPshjtvlK5Zx57/8gKauHn7+wP20N9WzYfMmLO2se84HXQKAq47Fqzte4J5vfYVSbo5K1WNiokShaFO2bCpVicfRCYfDBMMhVq5fzzvefStjJ17BMDye+Nmj6AKuxJWrBXznr7zhCgSoa2jk2ptuJ9XSzcj4KOduuZhoUiKKlWdPTaiODAzz71/4J07t26tiaNT79oBOx5JlXHrTjcxnC7z1jtswzZCCsfK1VjHHicN7ePSnD7N390HMcBgjFFLu2fq6NCtW9hELh5T7OByLcerQboJUVVSTEU4QTqUZHJ5mdHSK/mX9rNl4Hs3tbSzpbuPk3h0MHT1CfsEBLBHSAoD9zt//cAPLn31X8P8XAPswWCcUjdHa10esvoHZmXmsqku6IU2qqR3PMzn4ym/IDJ1m67adFMIp9SZ2amycUr7A1VddSjjoUZgeJGQYKk46GEkxlbXIBww2bt7IslVrWdzbqxaA1VKR4/v389JTv6Q4M04ikWTv8VF6V65i+doVrF6/lpmRYcqZLJ0rVxKoOhzevZPTR46ya9dhPN0iqLvUp1JsufgCmru7VW+QKxHQqk9IopI0OHaCwdFpdk1PMmlVVGeOV4H6hIdnaBSqNtFkhFg1wDlhk/dfvI7o+dcxGEiSdaoIR40kY5jxJmbKBgPZEaqnRmlIN9Pe2YaZiuM2tPH92Tx7iZB1QgsQ0FXAWozWvmlXOmI1PHH9KufvQvGtss/KH3wnsPKDCyAWeCgToHI+1jzBSEJFBTnSC+xPTfx2IaHIpqwiJI5YeoBVDHQFcgW8mWn1PHPj9QqeSh+QSxijNEdy9gzpkstwsJ2qMshKaLIASVmDSoT2QiyyfAOJNnZsP+5YIqlkAS8nJhBYwWvfBSyQWwuF1PHJefgufx9Qy4eaZhbuLZB2wfOrGLa4YxUUlgWpgGDlo1YDGdLz41QraOKGti00pyzrXhUlpgejqp/YlThoia9WRbx+tLu4byUJwIer0rfrL7zUuIfAeFO0kM/7Hc1+HLOAc1mV+e5qXwffCKx6i1X+tYBZeTBxZcsUr4NW9tCsioK9rmhkmD7krshxl1WctHRiCez2nc8y3e9LoAZExAkubmqJTVMDBJYaLBG4rTqAP/fHb7JXjNrp1BSoKVBToKZATYGaAjUFagq8mRW4/98b2b0nw8p+l0XtK9AKGUrFEq8dKrJyGTS2dnLm2ElWrumkOO9KMw35wjx1bVfyrg89RboYoLWjn7KlETJK1DdEOXXyoOoQzlcs6pqaCcWlt7aPmfFjKnq2OpWlaAVUx6a9AICRRpeIRlOzzSWr28gUptkzEuRLtybByjA+4fKpJxwuW1ylIVAh6cFfvDvNTLWAkQsRSnok2pNUXJOB6Sb+7ptDfOOD9TQvN6m/8EsQvpqRw5/h8U98lwtv6aRw5hQb3tLHVz+5g/UbV9O64S2UMhMMPL+dyTmTuarLXNFkrFQgFA5RLBQYLMFosUhYgs906QZ1CQbSFJwijXVpvGwBL2YTi5tYM2XCySCVgMvsVJlwwKVMjHI1g+vpxMIyiC1r3DCO9Oo2NTA1lVWpX9duOJf+8jibNnVw9eefUV3BwWiUfLFCNBohn82qWGZJD+7q1NjY9E6WBnbz9o9dDd4kFWc5jVv+jkK5SGXfHXzyT97giSGXkhGgUi7hehW0gIEjw7LSqmpoOKoGS/ZLTLUGkiFXcT/6NVX++kdskgGB3ZpUD1mEgjrhiF9VpUtljwz8qke0aKqPqnWZRIFbeomoE8DQwmiGTgWNaNqiLtROe2eQ53YcwizbrGvfxKnMMcbyGVY3w1vO2cBPtx2hu6HERcs7+OmzY6xujnDx+jA3fellnvvc5YQiiwhEXcJukpOTOueuXMKrr2ylJRHkE/cdoCfdRpM1hhuEZBimCxqlSIJJN83ShgIj4wFims7V12wh1thKrM6jqxXCiTjBUBeaW8Z2Bgi4CRXfrQWKaNUkZSNDw9K3kT25Dc0+iWcm1d6OSSOmFqEow9GeTSAWoLHzOuZOP40bbCBqZnn6wYeZn8tw4Mws1932Du7+1je4+fqryebmmJmeZmZyikpVJicSmEGXckCnMRwnNDPLeKCHzoYEcWM/16UrSHBXtQjFMuSLMpcsDlWDCT3OrpzFmTmHeDLEdYkZ+sIR5ooGBxefw69/fQA7FFER570tCVpa29RAt+wzVEpBeuo1fnF8mluWpHlq73FSoTjnnrcMey5HMuTxxMtvsGxpC/29a1Sn94HpCpesbOCxp7fRt+YCeutNHnnxdQjGqeYmuPc7f0M0vYm5qQPMjw7wzPZdfP3RQfpadUqzJdasXMT+k+PMV7LcfN5mfrJtJ+f0d3HxOUv4+r3P8zfvu5oDo/PEK1WOTE0zMTlFV3MjHSmTn74xznvObecnewZZ0lTHsbEsnlXhwnVddGiDLK/Cb2Zh86o05/W3EUmEcWKtrJp6ksnTkgJYVSmC1YoEPwewXEsCwPy9Rdm+kYYrmQ1XNViguzqGtOhV4QvzS1m6qJOtz+0kV3TIZcsyi6++9qI+g+/u+4/91Dfz60jt3GoK1BSoKfBfrUANAP9XK177fr9TCuzZvYPuvmVUq0X1Bl96gKXTww9i9ijbVR766X3c/c2v4KjOWH/iU26sZDTKX/3dJ7jmlvcxNHaG32x9hptuv8131AUCCpScdavKYmhoZICf/Ogu9u7YrnpCpmbKzMyW0A2DquVQqfhvtJKpJF1LlnD1DVcRsqcojJ8m0tjEI/f/QgFgAUU+/PERXCqV4oprbmT9hZcxNDpKz/JVJFta/ZhkiX52HYrZGb7ztW/yytPPUc7l/UWMEaC9p4frbr2VsclJbv2jPyQRjaloFwFRVinH8X2vsPeVlzh8aICBgQlCwTC5XI5CvkBjYx0rVnbiVHJYpZJygkoEjBEMoZtB9WY7Gg4STrYwlS2yafOFdPb2sWz5MuZnRjmxaztDxw5TnJtXwEo6gGWxJW8iZaLQB7/+Akv+r5yMCw7g3zqBNY3QggM43tjIoQMnOH74JG3N9cQSCUZHRyjNjKlr9tr+M+QsjWgsSTgSZXTgDOeuWYpXzVHNzaOHDMLxKM0t7bT0riTVtkj1B9c3NqlY6fHBIbY/+QSvvfA0TjlHqqmBrjUbqGvpZFH3c2eIRwAAIABJREFUYtasW0vACPCVz32J4ePHOGd9P2eO7iMRMzD0MLv3jZCzqjS3xGlvbuT8zefS1NGBLbC0LBHQ8i5ax8Fm/Ngb7DpxGiMSYHS8QsCIEPBkQSwGTJmkdSmXwqxY2k2743AZ86xfv5rc4o2cMdoJ1zcQSSbwAh55y2OmZGBl5hV8jEaU/ZNgIsm02cizhsnOssmcCmvSlYtUs8RVWvbvZQGA0r2jIpgU9fTdoPIccnXf8Sld2SqxWWCssD+5T8oEbA1Hl3hm31nr21nlQeVaytcLHBUIaqEVy2i5onJPu2ENLRxRrl8BtY6gzgoEihVcW0cvOyra2FUuVFvFLCvPctVCU/BSFukyweD4hxsJ4ob9CCjK1d9GdzmqR0dfiGUO4AR1NOn8Vd29huKyC1MUfryxRCqrjmGRRc7HX/wLBNbFJVy1cKUnWLHxsIKkcn6ubeFa/qJXoK1MRMtkv0wHq8dQsdcV9XUy4IFhoEk8tToG3YfbKhBNunqFFAvwPuuclueND78FqPsmawHccl08H4gLZBfAXrWIBR1Cs9NUgiYVM4mlHM5+VLS6Hroco46u8qAXetBdF8eSzztoxtm4Zw9P/axbcFwLVJdRAAHC0qst4ymffefv1OtB7WBrCtQUqClQU6CmQE2BmgI1BX6/FfjBV7o5eGyS3naLlnQ3RrnMVGaU/SdMNp1rk6iPMDZYZsOaPgYnT9LR1sfYmUGCkRD/6zthKqNF7v7+5Tz6wEmOjplMzEwzMDFJd12aSm4C26zDSNQTCM+TdMMMD0wRcnRsPUSxalER0KIqmoSnhKhLFGiJaVzW2wypCn9x7UU8+txTNMR07nw4yKV9HmHTZfepDPd+uo1itUpy1iKYihFojGB5OqOZBv76yyf4zkeW0rK8jtzaG4knbsc9/ihP/dWdBBYXueXdPbiJPj502694+03rWfahzxEpBznyjT9k95EiEwWdnBHm+FyBZEAnbZicKNgcnpklHjEwg/7AdqUischFUvEIddEUJTdDMhmlNF3CTJjkShlKOWhOhclaAQzTolB1yWYLap2arktRLRepi8bIlSR9rcJf33EHveUJ2jvCXPqPT6HrDqlUjKm5HOlUklKhpLpio6EIyzts/vSav2bdFohe8hGCdpn5yd/gtt9COjfKzs+/m3+4/yBZL8nw/DxBGV93HGzXQWZhbVvW3gE1vH92x0WG08Xhq9LaPOkvNilVKyRDYZW4JGlguVyGRDxIOhWloSnF/NwUpucQD0YwEi4hvaqirotV6G6tozg6SzLUQLY0xIykMkUdbrh0I83xBn78i/1YxQlaghFSqRKLlq5n0+YteLkiLz21lcvOb2S+VODzPzhIOG3yB5fGWH3xnzGw9QeMuR7RkEl9LMTLB+CGLevAy+MVZvnMPXvoWNJCLFNh59gs3WlY1xRWFUDHA4v577edz9PbjtDR1EJ7TwvD47Ocv7kdt3AKgkkcPY+mRVXfs7hx3aCkxkkSVp0yMGh1SdJuiKCmUy1mqToZypKGNj9PXV2YuGXTtP5Gov238NiXzqW7vpf6ZZdQt/w2wpmD/OLf/5l3/I87ecdNt7FqUQrPLnHrO26nXClz4OBRjhwdolQxmJk+Q8gNEClZjIe7WdLXSXfyBHeEJtBKMOvPX6so6IqYj204raV4bLjM8UmbjroQf7qkSHsIsrkIU/0X8OhLB8iWC8RTTSxrryMaClIfkW2KAJHmek4eP8OK1na++8zT/Nntf8IvX3mWG9ctUbVp4ni+57Ft3PauP6WcGeKbDz3B1ZsX8/gbc9x5x0U8/OxOTo4XeNsl6/jltldo66zj1hvP48CrR7nwshUs7VrBCztf43P37GNDT5RQ2WJSC3LD+Ssouw4/fOAF3v+OLTQ21XPPA09y8xWX4E0fZdQxSVRsSiFD7ctUHJewAc8MwBVtHoVogmOHT9Lf1UpD2OCxPUN85HxIVU2+sd9jTqqyggnCMsAfrPLsX2hkDxdwZfjE1bDVgIOJLdHPjjjiA1iWg+VpKgVAk/vCs5CCKS3qEQ+HuYfVEpfHXM7i+dfPkJUZdDEnaHDTigT/+kb29/sFpnb2NQVqCtQU+E9SoAaA/5OErT3sm0OBidFjGJE0toyrSbRvJYdpSn+Jf+ucOH2SH37rq7z41BNo4rJTvTS+c/bSiy/mY5/+ErHGFu7/0bc5//zzaF/er7pyBNqoyFjVIeypydIXtv2ae77zDexCkUzWZmq6iKV6OQ3/jVTVJpFI0NvXx+XXXkV9Wmfq+E50Wyfe2sZDDzyMU7bwNAddYp91jVg4ygUXX86VN9/BwOgYDU0dLFq5QsE4YW6ep5PJzvLSM49yZPc+jh06w9jEJE6hQlt3F295+03M53Lc9Pa3k0rXqfRf27FVH/Kx3TvZvf0Z7EqFgYk8R44M4pYrGJqmHKktHe30LG6kmp3GLhbUpKuAp4DqUw2oOKZEXR1d/WuINbSqiOj+FSuVrvNTQxzf9SKDAoBnMwqqGRIBLT2oukAkMZwK+PV/CRAW+C6/V55PgZEL8doKAPcvJdHczLatO3nkp4+TCnjEgzrRVAwjHAQ9yOGTU1Q0nSVr19FY16Bg7pKORqr5OUKFCk4qQcvyJWzacjEdvcvpW7ZS9bVYhRynjh3hsQceYv/2l9EMjbr2BtZfsJH+tetYvnqd6jByqg5T46N87fP/ypH9++mJhKmaFvFkDCMWYWJG3JQBunvaWNzVTFdXG3VNTTjlsorqkQhomQ8WCHdo/262v34Sy7Vpao+rzmJJ4W1f0qL0LxbmoOrR3trPtVdezfhLW7kwN03nomaMq29hqmk505mCgoKhdJQqJtMSKeUaKpoqprmqq8hLpJkIp3jeNdhra4zZOlXp15WcH3GI+qgWzRPQKdfXv8Y+DBWoaKFZfs+vXH+FH8UVqhzqMkGt4QYklnmhu1lgpHIB+wXAAk01iXcqzOPl5rGld1Y6eQMR1fOrnLACNz1DOYtV7JDtolUFrDrIDol06wqMFRAtANarVNErjg9/1T3rKuesFg7iCjwVcC1cWKB1QPqzfTerIycrvbyGAHJTgVYFaRfcxb4SCxHLEvMsPlzlAPYHH1w5Bjl3CVIW56x0GosbV7RamBZXjuSzPzolOlp0CwhAlvMUHeXvF+KWRUsVe2XiCkSX4QcZnzXViD2axD5LX7CAYHlMcd5KlLYAanUf+R5iHwbL42volosugNzKELIsKpE4jhEgbMiEr7jPwSvmVJeVumZyndQl97uXfee0/GxTV9b/HtJtrCC+7FYtOLAlEi0QxPq3P39zvFDUzqKmQE2BmgI1BWoK1BSoKVBT4PdCgXddpdGxIo2WLdBW10BdxGS+MsxzOz1uvylMIp3i2MkpNm1YzsTkYXraOjl+cggjqnP3CzpnnlvMN/9lmI74Cn7wvV3c+ufn8/W7BmgPjjM+AYfHoWxEiaZ0QlUd1zZxS2VKnk7Vls5eGb7VsWRA2oFlbQ40tNOZqLK6rZMPfNDla98/RH28ha88PMl7NjoYpTCvHXL43qccpowEoUmbkpmjbdliKkWbTKaJD33xNN/+2CLVJ5zu34LZ1kll9iTe/q9ib/oUk7Mj5Lfu4PGnz/Dn71xO3R/fT2FEZ+iut7Pj9RlOT3jQUMdvjo6wtL2Zes9l72yRo7kiiUhQAWCJR7Y9nUUNcSqFecayeVZ0tFJ2SpTnbaqGQzKsEwrEqIvBxHyRQEhnOpsnYJik0wkiMZNiscD02CyBSJK6tMGHbn0r0eH9dHWkufyfnqehIU5rS5ozI9PorkYxV1DwNx6u47YrqywyI9z2rQMErACFgMbozy5iac81PP3tr/PIfp19k/XMVmMU3Qp2aQZLr1CouMRiIRzXRtdMQiEPq+pgWS5GIKhcvDKULnsWkq6maQ4xT1N/X9R1VqzsZ2zkFLrhcu45PYwNDZIZzdLZ3ERDwsbwytiexvB0ESdmkPYM7Dxcff0SMoMVcqFZrrhjDTND4pqt48VnR8gM7OKr//IBnn9uLyOzDndcdwFf/OpdXHV+D6auk4wtYnbiOFa0kX+991U++e4OOhevZfjUERpSSZ4/EOCqzRuIhKsc27uT7zx5ijWL6xib0XhheIqGcIw7FusEKXC4+QredUE/Tz7/EjIv3tTSyjmXXkw0PEhHnYVn1lO1SkQS9ei0kp14jvrqLE5OY85xWbR0C0zsIVs4Ta4UIxGvIxA2ccOLCNb34hh1TA7+ipZz/wpt8Rayv/4Mj/3qFcrkMCMJKmU4duQwi5YtZ/fr++luayXgWbR39zEzOUylXGFyrkypEqCcmCNdKrLMzpPXW+luDhGODHBd0p/1LlQEYOoUclKDJg1TOqN6lK2zNicyVeJGgPd02bQkAgzP2LjJNdx/fIC+5kU8vP0gf/z2SxgeHODiTStZ1N3J9773GO+85jy++MizfPyWjfxw2z5idogLr1yDPp3BcUtUw3XUJ3SmSyZWxebnz7zGh29dy68PztNiTXLxBZv55q/30rY4hJef5J8//pckwm3kK8NU5gxefWM3d/74RS7qXcL6vigPvTzCHdevIFFN8bc/fpBvvOtKhoIm9/34Ba65qIdl3Z3sGs6zLJXg+NiA6vB2ggYGVZ49Ddd0BfjWjtOct7iVV09OsLQtzfIli1gWPMmiQpZ/OxQmH46SDBnoSEe1w9b36My/UaYSkml2f39O9gVKRQkUk30cvz6qYkl9mU6p6qKbOqZrYusVojGTb1orSRowPJnnjRNjOHn//pBn2a19Nl/blfu9eB2pnWRNgZoCNQX+qxWoAeD/asVr3+93SoFieZ58Me/b/FyHUqVE0Awpm2LFsdm69Snu+tcvMDU0pGJOBEZJx0VTQ5K/v/OzXH7jbWzfsYMXfvkQH/zoR4kk48pBK7G0wtACnsQ4OZw5cZzvfOuLnDx8kHLRYXq6RLFU9etWZRHh+I5FeaN95XXXs7y/jYEjO9EqGdU9kmho4rV9xxk/PURQh0xmhlAwyPr1G7n1vX/CTDZLueqw9qJL/P5NTVCcp+Kqdjz/FK9t+xVOsUIyVc+J4SkKRYtL3vIWCsUiN976dtWDKyRMoqpz+SzH9rzKa888jlvIYnsmg1MFRiYzBFyZAgyQbGlh9br1OLlJRo8eUlO6Cs7qOgHpg5FY6sZmOpevoH/NBtq6eule3KtglCNTuGOnObX/DYZPHKU4Kx3A8ubRB70qRibgdxyr6F55TAV85Y3ogvtZOYMVXiccSdC+bJk6pu1bd/LgPQ+RcGUS1aMSChCKh5SLdyrnsHjVSsxgnF07X0HPztEWCzKezRKJJOhev4rzr7qc/uUr6FzUjVN1mZgY4dgbL6vu3tOnRxkcnqVz6WLOveA8Vm5YR3dXLyEzxMzsDMcPHuHhH/+Uw/sPKBeoqQsMly5nk5bONoKxeppbmwk4Bez8LH39y+no6lKw3apUVISORPu6Xok9r7zGnuNj5Mo29Y0adhXm5y3CsTD5+QrtvSFCBVjXv4Y///jHKU5Mc/zhx2mdPkxTVxp7800MuSnCAYP2jnYIGcw6HtNlnYJtqF6dqAHRuggkmpjRTF60XZ6tBJj0Qj4MVSMEku/jZxDLMIHityoO2cMT4LfQKytaq4loBYh1v19XOVAFDFbRxN1qWxhOFU2grxnACwbUveEJLBXwGQrhBYN4MnqtGchBiBtZdQLLgsPPXMaT46k6qjtYsyRqzI/kkueQOGvVQToOuoDpit9no9y08vgS1yVfL4MX6ob24bXfayxPMcM/dukFlihmeTwBrfbCOQuEdWXy21GDGH5S8wIoD5pSDoUm95/8EhgqK045Frmu0kcswFddaCWk+tqzeUrycwAj6ANohXT9KDHlZBY9VAy3uAH0hS7fs4BZFrh+jLRyCsu1kTFncQsrKK3uGv/+WegIVtdK9Q3bKr59STLC/Nw8xVCUnGWhFy10r6KeBwLBVfR9WZUpQTCEFon7TulQUGkRsGxciU+rlPCcin+nBqPYn3nv79TrQe1gawrUFKgpUFOgpkBNgZoCNQV+vxVY16excUUPDW1n+NUz8KGrUoyk5jm+PcF7/iBMVZ/n5Tei3Ly5jtHCGerrGzl5cpZkUuPZ001se9Diq3/v0dXexZ2f3s3f/n2Tcr52Rpfx6LYRvvbD0wTDDmbcpTwZJd0Qp2qXmJ+XxJ0wTfUl2hvjxNNhmuracQp56pIB0vX1HD46wJUXd/PL7SforjPR4vVMnTzM4rZuXtt/mDtuWsXYyAHec10fVlOYiF1lbnAWL7yGP/vicb738dUEIhUaNr+Tj73jYyxLNnLj+y+k7crPMV0+RePE03zmL+4nHKpSH8wxn3VoMmJMWFEeH5lgkZ6GRJBq2UGvlBjyDCbKNqmQQFGXaDqOlSth6jZhw8MIh4gGXJpDUSqSYGU5JCOoZCJDDYwbDBYzhAJBxnMZ5dpsrmvAi1vkTjtcf+l/Y+u+e/nzd76V5NDr9PTUc9mXd+NZObZs6Oa1wyNks3mikSTFUo5U0GR9v8bNHUHe+cNBvKDB9LPv5pVvP85gPsmrp0vMeglOZCRlqsK8eR6RqEVpYhtlN6pckOlklGKhjGdL1VaIclXqrQLYsiB3papKJx4zCSdNIrlpnHA7rl2mf+VKdu7aSWN9hGrWZd3SEKVimpCbR4t5dEaDNJEh1pHg2LjD+RfE+N59E9zyrjAHntTovyCIEWvDCRQ5+uoEgxmPt25YwhXXbOaJHz3LH935YcK5Yb7+2R+ycVMTdeEY0eZFjA+e4J7HBzg0bvORCxt47KTDeF+cpYEUf3HxRrq66zlxah+xZAN/808/o23RKrRiESJxzm/V0Y/voahbzK2+kok9h2mpC7NmzWr6157Ltpdf4sa3Lqa7fw3l4jxWaYBY160YIYNvfuR9NDKNORenZE4QijXQ0dlPyMkrQ0Gkt4VYU5qE4+C4zcQ60mQrGep6ryHSdTljB3/F4z95ELc4R6XoMCvdvcWC2k8olSsqfUrVDzkOpilr3SCuG6Giz9GeDDN7Zoi0A6/MpgmlAlzUNceHmoPKTT9jFNUMeCEHpbL/a8Jo5climBf2D/HwvZ/i1F2fpTtp8fQoVBZfxcDR05yaHWdlXy+PvLCfizav47Jek7BnMuo1sfvVF7l0XRdPnJzELrs02nlue8tmCoVpnNkqhwfmibf0kG7MMTJmM9eQZ/x0mavP3cCpM2PEbY1wc4SxzDRzUxn+9bN/TzgcwCrOkcuUOHRokL//5iNcsW4J+clprr18NR+9ayupJHz0ji18/YFXWF8f5i3XXcZnv/s4n3r/jTz22mEuWLWC/YcPkJ2corW1nnQkyP27J/mDtc1kdI2ZmSKNqQg6UbYfO8hfXBimZazI4VKavk6H9niOZCBERtO4oKPM4X0htW8o7VJqhF/3twFk39II+TP2RUl7tiEVBOvs3xsQMzQe1/o4f91ShiazPPfCHmYrLiYmKd3lunaPj75RA8C/36+wtbOvKVBT4D9LgRoA/s9Stva4bwoF/gMAC6+xKVWKqgNXyM7UzCw/ue9uHr7nbpyqrVyYrkSomgbX3XgNf/kPd5Jq6+BbX/0Ka5cvYcNFF2KEgr8FwI70oXoa84UMTz78IA/e+32sisv0bIVsrqKch9L7KuBHFj/SP7tq/Xq2XLKRqVP7qWQnCeoSMRTCDIWI1dUzMzGr+m6eePhX9PX28M73vp9QfROTMxOs23wxhCLqjbL48+xKib2vvcjzjz9MZmqCoGGqiOdCMMbiJSuwAkE2n7+ZJUuX+GBMQnsLWfa88gI7nnqE8twcrhsgV7LJWBpzcwWscoWOrm5WrdtAPjPL5KH95KenkHYUcVnKRHEwaNLa1knvhg00d/Ww/rzNtLR1KEBoW1Xmp0eZHz9NZnSIwRPHKQgAFrAsANgIqJ4R5fwNiNNXupgF9vq9x/8nABb4Jo8ZEQfwsmWkWlt544WdPPijB5nLVXACOnrYVD08nUt66ehZQjyR5NTJAdXDG3NtwpbL6dlZlqxZw7rNm1i5dh3JeJJiPs+JowfZ+dyTnDm8j1Q6RSTdTDTdTtfyflavXUNDUxPFQpGh04Ps2Ladg7v2MDoyhFUq+45dIJGK0drRTG/PIsluxrWLZKbPkIxHWbl6A4u6uhUArioHsO8WhxJHdu/ltX1nyNg2nR0BGuojTExbDJ0qUSw6xFNBmhoDLO7s5bZ3vI2loRC5iSyv7z5JcOoUW/qbsLrWoK/eSKixkapdJe9pFCyDfFXDkjgf6WgK67R0dOEGAgxZVbZ5QbZVA+RLDnY4gqMFfd/r2ZIXB3QZVljo7hUATNlCt2WRLLZa04eOci7VEnohg1EuqJjwUKWM6VZxDQ2vrh5H9ItEcCMh5c6V56Ci+gtOY2GjAiw1FfcsINWHuypmWlzAAiMFEMv/1fEsuIzlWMV9q47Hd8160p0r8eLSqeX43dFCS8XF7H8IDFVPKPX9lWNWQLYC0Z4C0J7q8vUdtv4T0XfAno0CE6ez+n4yrCCdUBLbLT5ZxY7FRe3HR58tz/HcKppjKUCu3LvyYDJVK6BXgLUAZc9VXcKaV1VDFRK3rACwchb7cFo5seWQFI1e+N9Z0CxDHbp/byrntVxL+ZoF/aSHSpzQCadAm2NTiEYZFhc/NjHLoWhpWOL3Vd/LdzOreG851nAIElEVDS6udDlRT9zspYIaEpB+YPvvbn9TvE7UTqKmQE2BmgI1BWoK1BSoKVBT4PdDgb6WekrFPOd0QYeZZu0KOJid4/SxMLfcmCKgz/Odx/N84o/aKOoFoqkAp45Y9PaX2Xo4xMM/CfPPHwrQuSTMAw+M0bFI47obk4TF6WtoDI2NY4YX8w+fzGI5U2BGyGRjWNo0iVATq6XiJzZPPDBCQ1s3x4az5IpQcTIkwyYrelZycmQvwWiIVUvTHB2wWaQnibbAu97RxTPPvM4l5yxDD88TtgIMn5gitfhK/vBjL/CTT12AF9f59/v38OJLE7SGp3nXdTGu/fIImfk8WHN8660byQaamZqYYbZYJtmSZkVTOz87OsSySIL6KLwi7tFoDM+McUL+TTSs1idOocry9iQz4ujVXaJGiWqhwNpFPVhSpUOAaEDlS5EvFmhsa2G6OkdjsoGDIwMUy9I5GmQ44xHL1VG2wnjxWT7yh+ezOpilp7+ZZX/1EJFgmEjAoiRzwdUy9XVtzMyM0xiLsqzVZmVjiEtWdmBUx3l27xwjxTCpRBPP7Bqhsbmdufky1VQv8fhKzpx4jHm7SEztPXgKXgbNCDIP7DoSaV1V+xtBCYoyw2AGqEtGSATLvOctW/jyfc+RTmics+kinn7uBdLxKDPVHEuaQwwPFmlPBmnWKmw6r5fb/vpOKlMvs+3nD9KyIsW9PxjhwhvS5E4GuOIDV1G0RtnxxB5Wbezh5OEszrBDNFzmiusv4oFHd/Hxv3k/93zpG/T0BWhM1pFq72V2/CTprn5++shLrArYfGmyjaUbXcxSM/900VpizZ3Mzg0ycPwIn/riEyTrG2i0RljV0sTa8AylbICZYJrB/ssYe+NV+rrbuOCSLUSbO4gmkzS0T2HGeghrEcr5vQTqLlfzyl/+20/RE4OG7vO5/4GH+J8fvpmxU0d4+vAYp0aPsm7lhZyenSQ7GWRVTx1XXN9HexckWtaRXHQlVWsazS1x4oVf8chXvkfKcejs6eH04ABF26ahrY3R0VEVt12o5GlwDVbdfit3P/QAK9ZtxBkfxj45wrgWJxiusLrX4m2NkBG27UlxUYipWYtS0cWqukzGozw97jA4bdC3yOCKYJl0TOfAjM0zXhP52QzL6psYnCmwritO3oJL1ywmYnqMzRbIlC0yrknc1VicdLjv1TNcuGEx+aMDtC5ZxP3bdyHttu+7/AbqF2XZ+dohvEUpJgqDXNZ1LjHq+c3LuzCSEYrlKv/4yY8SjwQIuGWymQInjg/zl1/8JTed08rqnnq+/sv9fOSWFex4dYStA2P8w60X88Kvn+cVu51P3tJHdipDwbHJ5x1k50kNMBg2hl3k8aNFbltcxyMjA8SqUo1WxilmMSNN3LChSHzM5St7TEqmg6NXqLNKlEMJXnxfhvmDUKr4YWtq3r8KZdm4lH0R3aBiORQWwLwhsdOuTdIM4pp+9PgPMvUs7mjg6Mgcu09Mk7EdDMcgYnjctCrFV7aP/n68kNTOsqZATYGaAv/FCtQA8H+x4LVv97ulwHx+hkrV7zp1XYtiuYgZDCuoc+zoEX567w8ZOnGCqqszeHqI7MQUizua+PinP8PF19/M0VNHObZ3DxdeegmheNyPhRXo4wkCcbBtl0OH9/LvX/w84wODZHMOUzNFNU0nnOds3644VNeeex7nnreWubGjZEfPEPD8qONQ0CQUll8BkrE4kfomfv7Tp3j7be+gb+0G9h08xObLLyWSqsf1NNUlKw7Uo/t28cTPf8z46ZOqv0aYVF1dC4vXbaJieazbfD4rVqzwY201A7tSZO/O7Tz54L2UMtO4jka+4KhYW1sPMjmTp7Wjg1Vr1zA3PsG+Xbvx8nkFtWTxJUwoHtVZ3NvLis2b6FmynDWbNlLX0KQWeVYpz/DJoxQzEwSlm3ZuliEBwDOzCnTpho4eMBainxf6f1WUra4iev///b9nO4LFvdu+rJ9USws7t+3gxz94kFzFVu5F3TToXNTJ+RdupFgugBbGiMYIGhLXVCIeEPAeY9HyVaw791wV5ZuZmubl57fy4tanmBo8SbQuTvfy5fSv3cji/tW0L+oiFomRz2bYs2MHTz7yOMPD47S1d1KqFinkstiOSzQSorOzmcXdbQoevrxjt7xnxjRs2jpaWbV6Le2tLSr+WQCwdKtI262HzYFX93JqZITR+TJawKWtM0LFrpKdcJmZ9qhv0ok3GGSmqyxrSfHOvmbOueRi5to3MPI0o8SXAAAgAElEQVTGIUrHjxNPNNC8cT3R7i5mCjajZhNOxKQjmKVSNpiazFDXnKKzp5f53AxVbAaDKX6ZNxmazFNsbiAbCOLJQrxYgEIB8gW8YgVNoG8hhybXXyKXqwLcDdx4DC0iZTlVHKeKF3DQkwIKI74DNyK/j+GGI3imOGXF8e1HLYtL1XcR+7234pLVpFOp7KJVFqKmJXp5oXNYnLgyhS0T5AqSKi674K5VUNjvzf1t77CqC/ZBpopTFner+GJVl5NMeOsqDtnvzhW465dvSayYij6WcVcFQAWIyg8M3/WsgLEy81b9iAB1L8h3lgkPBz0gcdLhhe5jv6tYOYFty3chq8dbcBGr30vflOVro4ujWPqX/f5kT4CxREUvHPzZ3l91LHIQUtsrHcICr+X7yHEEPCTVW0C40kM2X8oOmsRkV6rquakrw3AVTTqcJIo96NKswYyuUdRD/uivtBd7GrqAdkk5kJ7iaOh/s/fmUXKd5bnvb9euXfPYXT3Ps1qt2ZIsyYNsGYONAYOxcwIhFzMlxA4hQA4kJ8mBkImEnMuQC9wwJ9jETB4weJAHWfIkyZpnqdVSt3qeah73eNf3VQtysu6f4WThVK9VS6ruql17v7um9/u9z/PIx5Mqa2EHLWG1+FemSWP84V2/Xh8Itb2tVaBWgVoFahWoVaBWgVoFahX4L12B7oT4zuzlDe2tNHgMzi5OU4hEMPATNXJU8gZqU4JwZoaG7kZiUVhaWOBdv9XIY/v9PPTEMn98h8raLSFeO1JmfMLkw7/rY2m2gC/RyuToBYb6oOQEyJZaOH++jQMnx/HXl9F8MZ5+bJKbN3TQ1wKZSoA9L17Gp5SIDrZw5cQEbq9G/0CA3oSIKvIRCDTilBdZu8VPstTG0twov/mG9ZSNSRKBKJmsTtOqHbz13m/zVx+5hVOT5zh9oEyWZZrNDurVcXa0J/Deso5Dzz/LqdEEhXCJ1PgyqxsbmFzMEIwnOJbN0+AL4bEqzOcs6kNBfJaFGoxhlEvSJa2ESt4o4HMc6vwuYlEVzeWmUfOhO7ac3fW7DSzTktmpAgnrHkiEEpyYm6RYMUkvKpxamOPzH/kO/+PL9xEKhrj/rd34Z5dp7FK499tj+P0RSqUCg6vaKZayZDMVYVKE1ynTHIuwkC/yps6qO9L5VJiykqMu2MrTxydlX1MfCaEYIRa0WcplC18lhKOJvrvap4nWx+sXrZ0bFQ3DNKRTmVgr6OhuZXZmlva4yrf+7pPc8r6/42P3v4dTF0Y5dOw4Aa9KfczHYHMr+w+eorepjpRd4p7Nddz7uQdY3vNF6offRTp9jr/86MdpuilOfKaFo/lx6luiBHMBrljnSJhdZOZMdmwIERpp4/RLSe7/xH184eN/zLbrW2mKNxJu7SK/XKaxp4ndu09Qmk7yI287bSMBNlw+yo0j76T32o0oep5LB/bwL//0z2zbsZZK6iQ90W6suUUqVomi22Z53f0cePgBdt6wjVUbNxBp78NWxSC9idefwMwtcPLYT9my8/dYXJ7mLz76v/jo79/Joz94ibvev4uwVse+F/bxyKOHiEUMDF+QRCLOiXMGEU+AT//5bURCZYL1ffib10kHK5dH4+Lx16jMZihbSxiVsqy/LXpU3cQWubPCCt1t43PcTJsuXjr+CpvbmvCrXl56Yg8nc3WI5Ycb1+S4v9uDoVfI5k0JL8XyhWlrpLMOKa2JB6Yr7J8u0qKFuX/1PBHDxbjuZaJzG6dPn5KDHzk8+Dwa2dQSLWHwWhouzUtTQx2KqrBQzjA9B95CgXfccQPJ6TFCPo3dhy7iiWrc9/Y3snTF4InTJ5g3sgyvC+GpCxBb8nK5XJJ9fXJ6kQ++607OHzvGR37vfSwuLHNlYpHPfvsZ3rC6CTOZoq6tgzOjF+lsiNDa0cfP9h2jzW+xeWM/jx26yJvX9rH39Bj97Z2kCznsdJr2rhbyuSQPHBIK4A5mHTekZ0kb0BSPM5ue4t6NbpKTWf75gp8iCgG/nxJuHLvM7vfn0K7YlFIuikVR++pwebYojM4UuZSiG45cZxMKfuEEUBYJVSa4g+Dzebn/mMptN2/jlcOHmCkY6Ese0m4Lt7vA+4bC/NVLmf/Sny+1g69VoFaBWgV+VRWoAeBfVWVr231dVGA5M49pCeCiYAkArBfR3D4MQ+f4ay+y94lHEKmeJTQOv3aGmdEx7nnnndz3qT/HX1/Hc08/ztDAAM1dXVXln0DAK4o/S7FJZzM8+M2v8cxPH6VUMllOVShXBORzqpDIUfB4/RL+Xn/zdsrZGZbGzmBXyrhVTQJgj+bG49UIBtw0R6K0DA0yNlVg6w27OHX+PO1dXbT2D0koJS66bTExepafP/Q9zh85ii0UgoqDP+xjzeYbCSXaJKzcuH0rbqG4VZDZNeeOHeIn3/0mC9OXcbvcGBVL2kr7gn4clxdHC7FqZA1WKc/ixQssZQoiOVnm/SpuVVrJNjfUMbh5A+29vWy/7noCsbAwi0HPZzl75BUuHHuN7u5O6hoS5NIppi9eoLAsFMArANjtlmrf6kUof4UKU1gtidpWod1V8CuuC6VwIBCmdVAA4Eb2PPcK3/3OT+T5U70eegf72bRhDU3xAHue30O8qYdERyfhWEDua0s0RCAeob1vnXTlTc7NcvLll3n42w+wrBeob6xjYM1q1mzdysCqtTQ1t2IZZRZnrjA3doHnH3mSk6cvUDAdAvE4kfoYlmEQ9Afo7W5Czy/ilLNEo3XMLhaZnE8STdQzMNzH6lX9BDSXzADWyyUJ7mXOrKNz+OAxLo3PU9QNKo5NydYJh32k54oSmDY2uogkgoyOZoiHNK7p9HH99h1sect7yRcczp8eI+L1YVp5/D4v/kQLqWCjtGtq9QvwqHDm3JhURbu1ENlMmnQuzZSl8Fpe49JiDsN2SJtlSGdQclmcchFb+CjpVTtn26qInhgnEpZZwq5EI3Y8jhIO4/iDqIEgtscD8qLgiCxmn7BJFkDTLeGqtHUWItyrolrJWldgo4CMQvUrbaANFNEIik5OqlaFClaoalfUxuK24gTK+lUzfsV9JRStBltXXxzSInolV1haGlWb/KvgVu6rzLVdsXcWn6ArDtFVhW4VUstVAWm1vKLolbB3RYF89bUtljTMSlW5rPpwNKHeFc9vYUMt9smo7pfYlATgQlRczSyWMHnFzlnML9siC9ityUMQjy+GVcRrRiqxxbGLDVqC4tqgucR4etVOWlhtr5Ra2kdLN2+hkLZlfrKsa9HAMkq4hDeWS8Bx8d6k4hKKZVXF9ggQLcB4NUt4JdkcRai9JaQWOy6JOIopMpmd6nGK7LL73/G6+JyoHUStArUK1CpQq0CtArUK1CpQq8B/jQrcNJBgIVmiPV5HVLElWBTK3blimqi0GrbQXSV6gglSZpbMfArdtAkIkDmwgefPXeQ3Bw1uvCmG6vFw9HicW3deYjmpkCsqWGqW9SMeSo5OYWmAl/cNUd/eRUlPYlsZfvCTA2xapdAQqTC+UGJ4440U8qPMz+tY8yYbru9nbmqCWGM9s4vL1Lssjp5d5B23r+GnT0/gdmx6wi1YLhMvLkrCxcitkbcrKIablF1mdWMcRVnCXfFwbsFmW6/G4QvTrGnrZcIyOLuco1IqEtZclDx12PkMc2aZkunC6/ESUsDjmKxrb8GtQhTQgn6Ozs3ilBQ2dTYSVS0M4fKlKoQUFVMMv8uJVhOX7eD1euXovOG1iEcSPH/6LPmKxnwmw5kFhTrbx4yZJKgF+PAbE2xrrOOa6/rZ8alH8Hoj5MplBrtaCQU9jF2eRnXbJEs6HtFOuWw21vspl92UgiLSaInW5gH2HpkmnbcIeIVi0UavGLgNH2VfFo/tra47uEWklSPtbm1TkXnAQvlbLBkEgwFaG+spFvIMNXv5sz+4h/f/+Y8xS3kG1wxz/OQxentaKepZ7HSJnlVrOXviMCHT5v53v5Xs6D7coRS/9ZVnYfwif/Oxj9D21nbso41oG06QKvpZOGVy0z238dwDr5BZLnPz1hh7587gSUb4zOf+F1/95CfYfl0X7Y2NuBMdlPNZGjqaee7ZkxQzJb6WD9LRvIb7p7/Fzo//P9A6QHk5xeEnfsAX/uGbJJpbiOuz3NQTxknmJLzM2S4WbrgPe/Q4mzauJtLRxdhclp7hIY4dfZxdu7bhV5fIZM5R17qDp37+c+YnKjz9xCU++4lr+OEPLvPWdw7z4sl5ju05SUO9iauuk6H2AIdHZ/DXDXD/+3fK14g72Iq7oQOvJwJ6mTNHXkKpiPnxIoroZw0T09LRbR1dxGRJ960StjtKat7A0FJ8+TtP0ROHdgvOzEDRhrdugw91BykUTfmcNw2HYt7GERnAZYUzbh/x62/msScP09vSwk3WBco5gxdthycvWcRjCUYvLXLLtb1cuDTObTdtJ+YxOHV2lM3bdvKjF45y+5ZevvfwPm65ppM9FybYtbGTGG6sQgnTHQO/xuqGRh4dv0S8XKDcBT39PhYuzTJjRSglXSzMLtAbb+O27ZsYGe6XFtDhUISl5RJ/+qWf8uZtA3Q1+Hn2md0MrNrOUG8PL762D4/jYu21N/DUnhfYtaGTqOLCCsXw5NIU3B7KJYepmUlMx+IHx7P8t/4wj14aJ+KpZ01fVK7HpY0Qt40sUD9e5ISrj+62ODG1gM8yyFYs3tJ3mfnzoFoKmkeTjoXiNWEJUYjHg2EZWLaFx+eVzmrFik5GDLw7Ku6AG9Xv5xOvJLnv3e/g54/+DLcnxmI6Q9wble+hnXUlPvtS9r/GB0ntKGsVqFWgVoH/wxWoAeD/wwWvPdyvVwXmU9NSUSjtiS2Top7H6/azuDDH3id/xJWzx/F5PBIAv/baKFYmzaf+56d5w5138+rBV1i4coktN95IMCLanqpVqoC6tmNLK5ZzF87y1//9j1iamSeTr1AqW1hCTbiSc6s4Kh2dvey8/Y3EQhZTpw9RzqVRFRduCYtcuIVFtKrg9blpDkXYfseb0eK9HD1+gsb2DnqHV2O7XFgym9RhZnKcn//gQY7seZ5KoSDhksfr5rqbdxFp7SbW0snmLVvxeD3yZInGa3F6in/83N8zevIkbo9Lqo8FXBIgVvUHaOrqpb6lE7Oik12cxylmKVsOhrB/lfunSQvnrr4eBtau5drrb5D2x+Lrul4scmr/i7y29xkUw2Bo7Xqa25op59NMjY1SWPqlAlg0XFfB778FwFdB8L9XAbtcbpn50zI4QLS5kVdeOsy/PvhTKqZJZ18Pq0cGCDhlNJfNCy8eBi1MQ3MT/WuGpJLZY1cIR2I0dw1x6cIZzrz2MrOjF7k4NosVDLJmy0au2XYtnV09RCNxCa3HTh3h4rFXKWUynDg1wcXxOZnbmmhtkTbD05cnifh8DHYk0PMLBCJ+YokEwXgzy3mTvpE19K0aIOC2KCZFhkwZawUAS3WrbbD3lVeZHE9KpXI6V2E5W6a+KQiqSSltyS/jLZ1RZmYzRMMumho1ero7eONt76SzdwsObvLZAnPTs1TKBg2trdiqQrFQIp/OUsjnmboyiar5yeV0SoUiS8lFFsWXeEclbRjYpSJOMSd07DixCLQ0o4SiEAhCNAx1MXnddvkkJJSrI8IPShPKUxeKuK55UTQvtib+Xr0oMiNaKFpVmStcza4VKlJx7FUSLDFjVXC7ogS2cYQXkVDhCrtkYeMsxbbV5/xVqPsLECmsngXkFOE0FRNFhNiIH8GcJcIU5szC6rkajyuhpvy1sG+WOtmqolVk/a5A2epthCJd3EbQVHED8bIXwFZkbgv75+prW+6XyAi2DGyxD+JYXdVHljvhEg1VdWDEEaBVvlIUqXgWgLt6jOLPQrEr3knENqo7KVTy4mElQJeLKNV9kHnC4iIgrlABCwgsYLAUD68oocXxif9KkfMv85Klt5NwQhDHKqC0WCgS/xfHo1Vt2MX9qo97lYhLci2vyoEWcV7FFXFfcRziFH6qlgH86/WJWNvbWgVqFahVoFaBWgVqFahV4L92Bd62tpsr88usaoihFSv0dCQ4mcmTLUPYWUKz3Lj9ITKFAl0RH9PpDDYG12zbzgvHZjgxP8VdG4ZoCM8Tjtdx8GiWnkie+rYQPm+IqSsT3PXWVuKtBX725BD+4DqigQC5wjLpYoafPfMs737LHfgUk4KVZL48xZWleeycBx8G8SaVkKee+Suz9DTHiYb8TM0vMtDfw8ULC0xNWKhe0C3hyCOGQgPSxrYz5CeVrbBkm7Q1+DgxPcUaLcqUA2sbPExYLko5Qz7u2UySim2zkCpLB62gx4Vu22j+AHkxqF40KGsmfXWNFNOLdMcbWCgX6KhPMCIGrSNeMsWKnD71aivPJ0cYJ4leysEjnITkEClSMVtWVV69tEiqUGYsWWJ0qYjb5ZKPFfK6efc1Pbx3exOeqJf/9k+HaK1vZHJpDq1i0dfTxtGLE3JtI5nJ09PWRCGfpC/RSC6XRQ35MGyduroQ8zmbS5Nz+FwhSkVD9pHSv01GANmy7xPKRqFmFhPFbs2NbjpYpkpdIkFF9E+Gi2AsyrqRPqI+GJ/KEEnEqdgV5sanaGhppG2gH8o5DFQ+9pHf5/EffJNQdoaDR1/htz96BycefoS1w6t4ZXcGffM8iUtt+DeUuDSRZvPajRx++TyNDcP4tTKDbe3su/SvdLVs5+677+fBv/k0O2++hrqgC39DC5l0mvrOPl544TCu5EW+ktqIPzbNNZrDDd5Brnv33bJVTI3u5uN/8Hkcr48u8vzW1jildBGlZDFRtklv/SC+5Di9ve30brsJRw3yuS/9BV/8/CfRS+OyTT52eC/R5lbcxSKvjfm4fH6at928ETPazMvf/xaR1ds49NJhnOU8wQaHT//dX7H/mecZ2XwdxfI0XlXBE4ygRpvwBtsFOuXckVcw8xaWkZU9tRAv2AI0mmJI2ZQA2HEKMgN4Imlw8uwB0os2RvYKvgpcyijY9W7uGTa4W6xvWRppoW11NHJZA6OiSkXweNjPTxc9nB6vDgh8do0un2MTlpfum9/Mlx98HL/Hg89lsW64T+bmlstFvL4o85fOMNTfTyFfwOMOMFss8PyRUW64Zr0clDg/ep61A51Ml1P0JZpJW2mILWPpHubmoJxxkehrYLk8SyzcxPiRi/ztn3yU1Nw0a0dWYZkaZ89N8tlvPckdGztoTYR5ZO8pfvPmVZybznHm8hzXbe4lM59lMpNioK6ehkQQ2w5y8tIlRtqbSGVzPHVijO0dHXz/xEXuHm5kdLFCf2cds/MZolEfC5kC773FYmx/he+OiRUGLy4tQ5A4eTXHgQ8pLB2uUC44uNzVdb6KUUHX3SRzJoowcBNLOStLBpaYrfColAQw9vrQ6uL8OOUhEotx5Ph5dNPFfCpHVokRcLu4u6PI5w6KBOHaT60CtQrUKlCrwH90BWoA+D+6orXtva4qIAGwREJCAWxKC18VldGzJ9n98PewSzkCXi8Vl4fDh8dYu2oV9//RnxBqbORrX/g827ZtYWTjFlweD7aANCv2sJbjyFybhx/5Id//1oNkFpbJF/WqzeyKl4poLhSXxpZt17Nx61pmLh4hOzUh6YwAwP8WegpYpKkiD7ab3/jdP+DYuTHy2SJbdt0srWJFcyXspDPpFM/99DGe/tEPyC0tyi/RLk1j2w3XsXbLFsqql5HNW6lPJKT1rVAP5nIpjux9jn/8+69K+1cBpISBtd/tlk1PpLGZ1Zuukcq+5cUl/AG/VLkadkWqGb2aB5+m4fF4aO7u4qY33ibzYgSkLBZLHHn5eV7bs5tyJksgFKVn1Wq6u9uxy1lpCf3vAfBVha84/qryV3C56r//HgSL636/UEUPEG5u4MTRc7zw7H48fj/xughUcihGiXAozMxSlqW8Tld/P1t2XMfAqiH2P/ck4UAYy3Q4fmgvqcVZaZMdaekm3NjMus2baWnvwKO4mBsb48TBVzh9/ACF5AKBQJTz44skcxU6B3qJJ+qZm5xhZmwMDypBr1vgb1p7mugY6KNnZD2Jlg4aWtsIR6Jk5yZYnrosLaDNcmmluRHPIpOxixeZvzJNKp0lXzQplkwCEZWSUG0i1JUqLnwkUxm8foVI3EVra4TVq9bgC/SSSRnoupjQFLktBnq5QqFUJl8qkyvp5MolaXFUMoSKV8URYDYQgXAIJxCQNs2uoB/V58PyB3ESCYjGcDx+4f8jQa4jGiyhwrUUHE81n1bm+Er4KDoDEZTkQRHKVU0sPoh8W0V2DRJQitsKW2HBPqVKt8ovq6RRgE8BQ6U3u7gVtgC64ndSzSt68ip0FU2hyOiVf5N25uJvrmo2sMgOFvbRom6WXQW+YkzdJaynV+yeJcxVpNW5gKVVmbn0hpbvDXKb4rEElJX5t78I2l0RDosFA7GYIWyWq0pZuYPyWETerrifyN4tS4Wvgrv6mhX25iLXV1hgSyIroLa4nyGtnmXGr7yIGljyctUCWiycyLF0UV9hMS2nc4Xp8opkWRqqSVxbhekCUottuEXdV+zU5XZFQ301B/lqXUWNhdq6IocRBFC+CrzFcItE6DITurp78vytqK+l9PoXp1DB/tN7X1efF7WDqVWgVoFaBWoVqFWgVoFaBWoVeH1X4A2DzRTKNlGjQMTtoTvuY95QuFJSiCkZWqMhbJeXfL5EwONwPlnknbds5Js/fpnhLbew5/QrbO3oIN4QI1OyUUNpXMUKsbiL4oJJU2OA7PgyUI+vsZN0LsumkdX0D66hYOX4whe/wO/8xntob0gwObuAy+umZBWZHp/AG7BZyi+ytn2IxeUs508eYlW/RiLiZ3TCIJfzUSnrREPCxtZLRhcRV8LZR6ctHqRYdiiZNu1ahqwrwESxRBqHHS1Rxopuzk/O0BvzcaGQolwymU8ZeAMRNK9wXxKWvAblSgWPy4MTdNHpuGhrauRKOkVXME5fXYQG1aAx5mMpX8Lv98vWULZPLtFoiZ7FQpPDwMI1yIVfUyg4AgDPs5yvMJYqcylZxO9RSWZL1Mf8vKkvwS09Pm550w62fOp7DHW0s5RPUUkV6ejs4Pj4bHUNw+WiuT5BNrNEnaZJ06am9jYmpqcJh4NkjDKKVycUaODCiRkJuGzbkfcTzY1Yc7BEzyjbH7eEw6qi0tfVQ8nW+NAffozGxnpiza3kknNs3bKNR596ChWT0YsX+NB7P8jJs2e580238gf33SeHuP/561/lb/7yY3S3GIxPTzI6dppbu1dz7PRx1KSPSw1X2KatoX6jSsksEgjpvPW23+Oh7z1DOOCi0dtE3nsRlx7hbe/+CB9/z71su/VGnEqSbVvWsFwssHbjdl557lWCE8/xrcK1XLFM3tXayHvvug09EJeRRKXx3XzlM1+V9s6euYP0uV1UciWsQoVS2yDzA2+jvjBOoD7BwKYbmE0vMzRSh2kkOXH4VTZs6CKVm0XJhmnqbObw4RQPffsBtm1uZedv/Anf+off539+8UE+//mvs3DhGI09jdRpDnf8wZcpTo9BeQKf2yIUi6GF4jj+Zly2zsTZ4+gC1OoZ2XMLtyqx1mSaehUAWxYi5VbFz4Ybb+XA4efoaBtm92Pf4eQLJ5jIgs8Nt2+Cd7RqEka6TQeXo1EuWBRKFVI5mLACXNS8zMznUCKN7CjNYIdUZsp++m/byb88ehTFSOIPhtg4MoAhBuFNEyXcjt/K88zBM5h6kRsGeoi0N7PvtZPcvnWEK+fOEm8b4vsvvUpHaxN5c5nb33Ij8bLN5MQc55KL5AoldEOndbAJU1fQ51J8/lO/Kxc/QkEf5YoqhQV/+8Bz3LGxm9mx83SNbOLImVG5HtnZ3Us6maespxlKJMh6/VyZmefchUnC8XpKlTJDIQNXfTttfg8/Pj7JHcNxTs8VWdPdxNRSlsawh3zF4beuLTJ5IM0DV8D0RtBCJpodQfOZPPCWGaxzLkzTJZdcSmUTVdUo6Aam4iZXNAkEvOhGBcOoGrVVBAy2kXF1tk/l8Uodq0bWcerMKMl0loVUhsWcB01xeM8GL3/2bOr1/QFSO7paBWoVqFXgP6kCNQD8n1T42sP+elRAAGDJK8T0p2NTNkpU8gVe3fM0J15+hoDbTSjgw/YGmJ7Lc+ub7uTmO+7kzOgZ9u95nht33URzR6+cZBXgTrzgLMuRX/COHzvMYw//gFdeOcXS1Dy6Kb5ACQDs4FIVfD4/LW097LptF3Z+nsunD8i8EwFyhPL2qtmqtJxVbMJeP+987+/Q2LOKU2dOMbB+E4FY/Be3q1QqHHzpZR76xjeZOHdOAiQBzoTSdedtb8AViTC0dmP1S7fXU83l1csceO4xefuHf7hHZpJI+2S3C5/XS0NLE6vXr6e+PsLC/AKO20O0rk7me4hsWpGFUx+PEQ76Cfl8tPUPE4rWIZS5RqXIvr3P8cwjj1JMLsupXKFYXrflWjrbGqhk5pge/bcAWKgbq5bPV+HvVeD77/+tKoGrWasBAYAHh4g0N3Lw1eM8v/sl4tEghl7AMXVCfg+BQIBIUxsFxcOGa3ewevUaAkE/n/nofbiKOqXlJOlylvqOJoY3bmFo47V09vTS2NwsraGunD/HS088xdGDBymUc7g1m0gkhm778cfr6e/vIbm4xOi5Udx6GaOokymXaOvrZfX6AdZt2UJLVy/ReD3lcomF8Uvkl2bQVBvzFwBYIDtbDhLYxSWy2cucuzCLargxDAvDr5BKK8zNFYjX+VFslaV0EZenygg9PhV/QMXji5JLOSzNJ8WWcDQVl8hqDQZAKHgjMYhEqkDWo+H4guAPgVCxh0MoviCOR2S7qjJD2REwV0BTARg9GopQ8wrYK4YFJJwVfxfwt+o1LMGjtqKSFRbB8rYCDIuLuK2AwKL7d1cBrwS7KyBRMtaqdbNoACVYlNcVHBE2swKERVeurFhmy4OXYLhqyUg6rpoAACAASURBVCwhqrmiphXbEKrhsi4zb22xYZ+A0p6q6lhsQzT8AvZK+CugrFiQWFHzit+LJ5qwkxYAWJJncT/hXiZyiQ0JooXKXtZF2rqLY3FwBJSWE+8rNte6UDAL+21xA9eKNbMA4+J+KxdRS6k4FhbPwgZaWCoJyG1WnQqEnbtckTBlXe2r+yfeMxQR9OupKpMlnTV/qfIV9xV7L/ZdBv7aKIo4dyuOBQLqCjAva12FzYqw29Z1bGFHLer2C/At3lWqcF4cozgeeb4kuK9Cdmlvb9rYn/nAr8cHQW0vaxWoVaBWgVoFahWoVaBWgVoFahUA3rC6m5KYgcwvEw2HcJcyJEJxpkwHb26WRFOC8bk0hrAHFramDRGawgqvXqnQO3Iduw88z6bmVgJN9Wi2n2i8gO1kiXgVirrG5BURr6PiDufxBXsIah6aIjG2XvcmFkqLfOc7X+d/fuzPKeSX0fUSRq5IU6yJomHgcZVwhxrRKxahpiYyqQleeOxBtEKSCg6pYlDuU30kgY8SAU1jMllE8WloiknGFC2TyjV+m+WQj/JChifmZmj2BUg0t3FpaZb2cJgL6WVUC9JFHVPRJAgTma1eTcUtI5h8mHaFOxrbKIY9HBmbpC0QoyWo0uRXqfM66LirjmYrA7Sifxf9jNvtwrMSQyV6QrdiYnkDHJ5KM5/OcTlVZlF3o1oOmbyBppW4Y20Tt/TG6R/u5K4vPUNHPErJEApRHbfmYT5XoT7sQdez+H11ZEpFYh4fIkon0dTAmdEJ4vEYOb2EJ6zjC3mZu2Bg6gJGq2iaB1uxpJNbRfRAwi1KWFYrLgKam/62Nsxggm98/1/54pf/lltvu4ugZrJ23TDv+50P4nG5uemWm3jb7e8glS/hCfkwDZ1MyaIp4uOrn7yfphaYm1hEWVxCi8dJTs/j96uoDQbNZifdO0pkivO4PSGKJReDnRuoFC0a2xo4eeYwMaWelvWrpMVy12A35ewinmCIcF0Uo2QwMzrJjv4wi7qPru4WzLTB3mfPsOv37mf1yDqUpX3c+5bfw93aSm/uCm/sCeJ1i7zXEok3vYd9mRY6nBnaN2wmEGlG9xeIxEWGc4XcbJLm+iJK3bspLD1KONTBT374VRqifl5+McuTl8Z5z8Z+BlZ3UfE5fOVLz7B2dTPdVFDSQnKrctRuZe2ablpaG1i1eh2posHeF17grrfeTjkrlL/5KgC2bVk74c5XVQNb2MJJy/Zx7OIs0zPnMUWMkb5A8lKaGd2LLxji1jUpfrvdL/vmosgALokBcjHP7KBbCocsL6+U4pwbT1MwbP7HQJEgcEWJEdp8E99+8gBGIUso4qevoxWnUpIDAao7RKOaZ89oioaAQnOinWQpLd3U3nXzDjIVk8OXztJT30y2mEeL+Km3FIKBGFkrz6xhU98WI2uPc+zVHLrjIobDB95+LT3dzXLdzVFCHDsxzj/+9BBvWtdJo9/P7PI8Q+0J0Pxk0hk8fheBoknZrZAvWxCMs5ScJ+ELM54t0BYNML2QRsPkpUmTrS0GZxZ1BhMRpgo6TV6VguVw18gMxjmFI2o7jbEAdcEkTtlNwXb4/S1XmDnuk+smwvXMNG3pXqi6bIqmg2EJNbwlY8DE60b1aHi8qlzfFOuCdsTF98agrS6BVsrQXqdyOWlQSUNFDaFY0/zxi0btc6ZWgVoFahWoVeBXUIEaAP4VFLW2yddPBRakArj6I/IsKkaJuelJHnvg25SXpwn7vMQiIXyxGPVtq9h2/e346mI89/QTtDa30DM4iMvjEzpECYCFLlO3TZLLS3zrH/9vxi+Pc+DgqLSLEdOlVRzkklmsba2d3HDLLQyv7eLkS7u5cu6k/FvV+lhKEKVKV/ApYWF83XW3cse9H+aJnz/Jtl03okWiOI6wsq0qFS+ev8AD//QtDu7bh1nW5X072lp529134olG6V29hqbOTtl4uUQ+qG3w2r7dnHppN47LwyOPvCz3TzR3bo+HxrZW1m/eQGdnA5MXL6JbKl3DI1LdmVlYwB/wyDzbeCQiJ3RDXg+tA8MEIgmpIBTK3/0vv8TxI6cxKwatne1s2LaN4XXraYgHmBs9wfToOfJLKQnzRLP6vwPgFRCuqL9Q/lanc/93JbBfZgAPEW1uZu+eAzzy4KP4XeIYXPiCASLRMLHGBjqHRugaWkP/8BrCwTDz89N85gPvJ72YkTZPid5O1lx3Ddt37qS9o4dINEY+nebSmeNcOHGM/a8c48L5camIDEd8DI6sQnUHyGUyNDfVo/pDRCMh8skFcstiFNXP+m1bGRgeINHYAo7G7NQ4Z44eYGnyIo0NdXT29GBUKtICuurIKxCwsOOdZXnpPIWcztJiReYPzVccSrrCzGyRUMBDT2eUpaUSy+mcjHP1R91oXoeukSE6h7Zz9socZ+cmsX0+nEgV8CqBKI4/ii2gr+aWynUJe4Vds1eVNs7CsllYFEsb5CpdlTUXkFPk2Er16oqNsbRPvgoGBdCVtsTyBEkbaHFbl+qRoFJCZKl8Ff9fAYpi06IHELB0BdxK+CgeWfTeUgV8FQRXFbK/tGSuvp4cW6iIV+4vgK/Y5lWlsCGaRaU6liqyt4VCVRNKZHEMbmkTLXZN2EBVAbA4hKo6twqsq5bOkupWX7wrttNin6sZRdJmWnSXwipZKHoFrBZCYbEfAnavWDcrEkRXcIQdtbRrFrbOK/bKojbiHAiar1Qt0SSctgVgFgsuYrhkJdPYsSXIFpBV2j1L++cVK22ZU1xVN1dBtaiXALpCebzyU41YXglerto1i9tUp/KrqmNF3EfUzBIW2AJm6yi22F8xBy8s86/u38pmJBevgnP5rJHA2cT6iw+9fj4sakdSq0CtArUK1CpQq0CtArUK1Crwuq9AR0RlaGCYKxOXKFsGQcekq7UVr1GmTbVwhQJMpgvMFw2pMr2mM8JsdpG5chOtg2t4+OU9bGvtwx3xs6E/SiW3QGquSFeHDz1SZmKiTPKcQ6inGaOsoOgVVvUNUtZVlKCbvfue5uYtO9m8aQuBoBuf30G4i42eu4DLLNPSPkBLd79Ub+ZKGRZmMxiVHLsf/Q6qW2M5V6Fo2oTCfgrZZdrqQmiOQ6yxnf0XxsgaJiG/D0s3cIleJhpksWxw7XAfJ89dprOjkfPz88RVN8liBdP24gjnL7+KZbqIqh52bb2O1tZGnGwaLw6epiZUo8Ly8gzO5fNYlkGisYmA24tl69imhSojq2wsbHxuDduq4NYU/D4fyXye0wt55kpFxpcrKJ5W7nn7Pbx88Agnzr7M26/tY3NDkK1bW7npr39MwudDt1WCqp98OU/B1ogHvBhWHiwvhu3B7SkQcjz09iU4cmYeNVjBpejEE1EJdhfHShiVqh11NBYiWRK5xxa2o+ISFtWOQ8UyCQc9DLa3k3X7aO/vZ2FpmXe9+wNMjI3S0RoklZxhLpmiLhFn9bqbZUst1gXEMGwqpxPVdL78lx9mXVsHyUtJ8t40Xl8rdm6OxmgQX0Qj6iRoWaWxVCzR2exlMZslb81T39CK351g34sv0xjuIdGV5+S+NOs3tuPzK7i9rQQjIunZzcSZSW7ftYn6pgbisQasoocnXzzCNdffjDvkp6/O4F1vuAd/Q4wRV5p7r2mk6Hgopqd5KtVO/TV3saZJJT68FtPSmL+4D9Mp4gnVodo2PnWZx49muPeut+AU5jl59AgT82mmJxbJFUusGe4lnXdIVSxOn71Me3crW4qnZI4v/jDPLPi5Zecatm4eRvX6KBYciuUyLY0t5DMVVEeXfb5t2RimyP41sUQ/KgyyFAtV8zI2XuSdv7ETy3D48Xe/zSu79zFlR1H9bu7eVOL/GvRSKbtwyllsQ6x3qZiGhStf4qjVxO7lAsVslrFMPR/ry2OXbS47Bt6Nd/APDz6Pz+2mtSnM8GAX2WSawf4+Hv7ps2wZ7saxDbweN/WODzPiEIg0UsnP4xIDDQUfh5LT2EKxHIxx4cw5fvu6taRzLg5OzVEfKRMcbuXA3gkSoTBuJ83nPvxO1IBKJBphfqHC/hOX+e7Tp7h5oIW5mRk8jc2U8kXS+SVWrxtkYnSCvpYGcstpCv4Ih46dYV1vF4sFnbUtUUrZefKuMHUuH5cdD10unXSlRMx0kQwE8Bgplg34ozd4OPFsih/PQ0EM6vsUVHyEXTrfuG2Z/DEHwxBj4tX1kbJwgfdAMOjGFDbwqgufXKsU66e2WFKhYFpEohqu+iAvBLcyce4S84UCjX6DuN/LS+dnmVkOcGu/wt+8UMsAft1/iNYOsFaBWgX+UypQA8D/KWWvPeivSwUW0jPVDFEJPm1y+RQnjh3k59//F/wuk3DAS0NdlIHhYdZsfzMN7as4c+EU4+fOs3rdeuLNLVKUKICOyI0Rar2yWeGpxx/h4Qe+y/R0miuTaQyp6nMkaBRNRigSYeO129h+/WZ8WkFaJE9fulQFvlLdKv4VALjKzVqaW/mjv/gC5yYncByNvg3rMMQ0pFAHopDPpdm/5xmeeuTnXBmfJpfKEgwEuOeed9Dc3U5dWwfdg0O4PV4qhoHbrXL60Mvs+9kPMPN5FnMWhw6PyUZHKAFjiQbWb9nI8FAnuaVpzp8dJ1O0aO7plkDayOVo6+ygrrmRlrZm3C6HoKbRPjSCx+fjwPO7OXPgRdnsJYsmyVSBbTtvZGTDJnr6+7BKWcaOvbwCgKsZwKrmkgD4KgAXLElMXQqY9e8toCWLW7HJrgLgQSICAD+/nx99+0e4dDGtbKMFfHQN9dC3eoSt1++kd9UI/mCYbDLJ0z/5MaeeeIqzcwu0D/Wzdstmbrx1F60dHXKCcWlumqN7n2fm8hnSqQxnzs8xPZskUh9nZMMQw71dnDp2hrFzF+no6aJ99Qh9A714HR2jXKKlv5+mjh55rgupNPtfeJljh/ezPHeFxvowG67ZRFNLE1ZZx6oIAOzIIQRHmBxl51D0nARqpy6dY3G5QjKnYrgsFLcPy7BoiHuqk9l5MS1s4o24iTUG2bBzFztuvZcT2Sw/OX2YrGVjeb0yJ9oRdsFeYePsXQGxbmkjLFSoQtEtbZwFgBTw8yqclN/vBdBdUcNKy2QBe6sXOc2tCEVplSxKm+AVVa0AwoqwCLtq+SzUrtIaWmTVVsGlYgp1r1DqiosAqwJYihekALciZ0mM7gplr+CPAn6u2BBXcaW8jbSAFreXGcoCaF4FykI1K8DxiiW0AJvClnlF+auI4BrpvmyjSFgrCXAVAIvMYvHnq7BTPOfklSqoV6QqtqpKrtpDC5WumFquvs7ldqoy9SqMtUwU4ZGkV32SHKGsFWBXWD6LbUng7JHAXIB2obCWUFYqcqvvH1ctqRVxX/m+VQWy0kpbAt9qhnI1q1iT1s1i07bM5RVAWYBeUQNxHMqKctdcyfGtQl2XLRru6vkUimF5LOJ5aYrzsGKDvQKn5TYlhL8KmAX8rroXiMM3/7IGgH9dPgtr+1mrQK0CtQrUKlCrQK0CtQrUKgBtQYWOcJQd6zeyYe0aHE18mXYRcbnwYHJy7Dx1sXq8Pj+ZXBG/SyGv50kmK8zkDJ44/irXtvTir48wM5ui2VuWPXFsMEBvvcKxQ9No4dVkygXUSpFwwE+2oNPVOYTb72H/0X2EfSFWr+qnu62DaDBKf/8IzW1NjF64QEtbF4WKUOIVSabmSS7lGRjo5MrcNOXFeQ7uO8ptt78JXyLI/lde5NDLL8t1g7xUUyqEvF7KjoHt0gl7vJRVPyVbp72ribNnrxDwa6T0soTby4UCsXizzDu+pW8dre3dvHTsMBvXbyAe9ErnoKbmOrqG+hk/dIw5snDyKOOZEvlchu2bNuEIVWUwJFWbmtuFX3GwlRKWraHYIcLuRdIWHJzKMqsXmV5wc997/oG9T/6Mx04/TkvA4WN33ojXnycQVLjvu4fw6dDT3SZjjVLFDCW3H6uYQ7ENuS4BPkIxr1RXr+lt5MzJWdSAwfD6HmzFw569R8H0k8+X8Qf9mJYuh8ct2XYqqKrC9o0j+DWddD7P5dkUarwFSwnIgeburjbqAl4Cbp2WphjZUoVQUKVv69upi4XJWwZGqURJtGyFBY489lnioRbWZwuUGzrQWts58MIRNG+OQCJPOuuhucfL3GyGweEQlWKGuqZ6DN3A5+/EtGMcOnKRSCKNonvRK0UZW2U7dbTFApw7d4He5iHue/+dWFYeQ6w7OQmyaYWW4TXgdWHMnOYrn/wEg0N1BPMTDJRLXDEase00j0+G6bz+brb0+Kn4o9TXtfCNP/0gm9qihOrqaG5oJJ9MMZZ1UXJ06tsasOL17Hz7b2OhSZW02ygh/KVsRcOuFLFKaZ794scxywYF0+EkbQx217F18xq5NhasayedStPV0YNeMmUPKtaEhOLX0HXZl5qmGAx3oWiatEK3nDaypfM89LOncWaniVd0JvMugvUx3ro2z9taRaseIpOtYFVc2LpFsVgh5NY4pkd4PlXi7je/kU/8/c/50i4vllFkXvGSHLyNYyfGKAo3PlWjt7uZZ5/aw+pVA0wl04QCfk6eHZXPjU2DPSyVLMr5Ap+5o5uxQpGpXID5Sp6wGsZNAEfP0Fzn44fHplkVVeke7OHNnYvsOTbPQydM5idSfO2v30E0Ktb6VKxKiH1HLvHD/QvcMBJDzWSw/UHKyXlKmkJ7ZxuFqQXqwlHMcgUdhbLHQ7lUkWuLGjYxr5tsxSFXsXhqdJI72j38dKbCze1hTowuMdjZS9rbxmfePMGrj1/msXkvbi1AOBjBDrrQjBJfunEG47IlhyjEsLkts57AqJhoHnf1usuF6ViUy+LcCM2DW9rKe90OrroEn59J0OwJSdex5tIcd7ynj4cenOFnR2a5tVfj089nah8ztQrUKlCrQK0Cv4IK1ADwr6CotU2+fiogM4CvAmDHZn52ksd+/ABnX9svY0y9bpWoT+OGm2/lpre/lwoeHn/4Idrb2hhavw63P4AjIJYjgEkVyM7MXeFv/vRTXJm4wuWxZUoVW/5esCCv142majS1tHHb2++gJaGRX57kxOHDTF2ekOJIYQ/tkknEInPGwef18OE/+jM6hjdz6uRrbLjuDRiKmKAV87MKlXKZCycPsf+Zxymm8yyky1y6PMOO7dvo6e+Rqt++devwBIJSHVk2dOYun+PnD32H7PwUhZJNtqRwYXRGNjvRunoGR1azZqSP7NI4ll5har7A2OQSmt8r8zs621po7exiaGQ1zb0t5Bfn8dgKrd39vPric5w+8DIUS3hDIYLNXXhDdazetJHVa9YQ9PtJL0wxdvwVaQGdX0pW7aq1qgL4l3bPovkS16uQ8erlqgr4KgAOBMJVC+imRg7uP86P/vlRMovL6Nh09PewaccWNu/YweDqtQRCYUqlIgf3Ps+Bl17CyWQooTKwaSM7d91Kc0srjllh/OQxXnjmScbHL6LoJUzcLKQN3P4I/YPdRP0OEa+LC8cuMj4+g7c+ztDmjXT3D9BaH8e2ynStHsHnjzN+4TRnjxzmyP6jzC3OEWuoZ93GNQz09xLwqtjlEqYAwLYjwZuAc8tTM+QzWeJhg7nkONNpg1xRZT5VlMrroFehzu8l5NVYzOa4PF9B8buoa/TRtWkz17/xXspN7Tw6OcblfBZdfIEX8NilVvN4RSbSit22hK3S8lhYFgvr56oCtporKwiouFRtnn8BdsV2pOWzJjNtBbSW0FFKS8UzdyXXaUWRWgXAVXVq9Um+okKtRuyuZOaKLF/RYazk+Qqoq1s4wuLItBEKWvE8ESxXKOSlDbNUB1tVta1QAl9VvErZ7gqMFmpgYeEsQPFVYC3UrMJWWebmVvdFPK+u2k5LG2epYFarudhin4XVsQCpK0p+x+2giDcJCUgFPK2CWgF6pZZWLD5IKe+KytclFjlsnIqOI2yrxP5I+bHYlQqYwrhNcGNVqrNxa9KqGgHthcW0tMuuNlqOYqzAXqG0vQqGJYldySmuPrY4Xnk+BKSWOckC4BorGcsidFnUQNxETLmvOEdL+LsSzCz2TwLsqhpcvlVKdbVQP+tS6f/LXGSRlVypgm7hXuC4MP/2918/Hxa1I6lVoFaBWgVqFahVoFaBWgVqFXjdV+Bjt+wk4DhsXj9CKBpEVW0MW+RiVl2Jlhbn8IXrSWd1GhpilIplrkyliLY0kSpl+Oqj32NrYxeW5iaoOlh1KhdGz7O6pYkBn0FmweCyE2Gwe4ClUoFsrsDl6Xncmo+W5nqmpyfYNrKBkXVDLMzNkohFaGtpoqN/NcViGdOyaW1p4crkEufPHKevvYd4xCNnTKMhL8nlHIpmE434WJ5fZmo2haN6yRZSmHpF9vvlChw68CxtfpV8rsKCbuOKR5ifmcNyNDx2hWAkTCadkkOvJQW0UAvXbFzPoRNniPp8bF63mrVrRgiGvGiqyYkXDnEhM8FgfpYnRnMyh7ivsZ7hwR46ujrI57PkUylm5qcIueJ4zByaKwXuOLl8GsvtQ/V4UBUvllMmlohjl8GbiJDJLLB54xpm8iU+/a09LKYydHclcOsqC5kkedtFnUfBa9t4vQ553SAYacRtZ+nv7uL0hVEcxYcv5GJhOYNV8eFzuygUy4RjUQrFPNFYnMVMTg4bq4qI63LTElawPQHOLZVpqm8kW/Bw/Mxxvv/AP/HsTx8h4JRRKgVKusk7334T6qo3Eo7WU7Js8qll2cfZmQUe+pcPccPaG/DrCmu36xx47Tz1jTrt7cNMTi9zdmyctp4YcS3IQt7Cp8yy8dp25mds9FKM/KSPzHiJD773brxhnxxuVlxuec6DIaHUtHlhzyF23bIex/JhO248ah2lggt3fQuXJscYrHfxwXf/IZ5EI/3KOe4MK2RCbXT0dfC9V6dp2vZmtoy04grEsQsW3//bP+T2NUG8nhItDW3MT1c4Nm2QMW027byFVTdsR/dooPpkXrJ43sj2XcQe6WV5DuZOH8QxdHyRKIPX7pTPT49q4/d5sVwKxWyG1FKKpYUkHpcpe3FhNy5+qmsjon8XNsxuFL+Xnz11ktn0SZycgp8sqelF5lx+4prGnZtsNilFuZZSLFiEfR7skkWlbKEqHvbnfDw2W6JUMJjXvfzTDgePoZNsHOLPnrnE3/35J+X6ht8XxtBzuPEQCQWolCaxXW7qghF+vvcEZy4cIlsBrXyJ31kV5KFLTRyfTzPQUMdMeoFCtsCWwT4CmkMh7MfMubn97e9EmzjAILv5wMNeZiYyPPCVt+OgEQ0Gmbyc4dXTszx9QWdQK7NcKDE2f5ndD3xdmGjLARLD1nGrDuVigUrFJKDAlZlp6hMNuN0agVAdfl+Ev//rf+BMxqQr4NAYK3J/xyyf2hfEE6wnG2nkDzee5fLTaU6oIdqbA9SFHZS8Sc7x8v71c1y+BK4SeDwyDUouH4ilEKH09QWFOkUM6YOYDZeCDY9CRXGjOg7exi7+aixBg54mHlngNzfHOHdhmoujDp2eMONWkt/dXXWXq/3UKlCrQK0CtQr8x1agBoD/Y+tZ29rrrAL/FgCbhsGZ08f4xpc+RzmdlFZLWCZRv5973vU+3njPBzh49CgnXn6BLdfvoGWgt2pp6wjYIeI/Tfml90c/fpBHvvsNLl1Jk00bUnErYKVbc+Hxafj9UTZfey1bt67GTE9QqeQ5fvQsU2OXpdpXcCeJrxQHv1tl1xtu533//S/42v/7dd75G/fgTzRSNsyqhZLjMHN5lGcfeZDl6SuE/QHSOmiBeoaHVhFtqKN3zRqiiWYp1jNtg4WpSR773teZu3gGXbeZmc/JCdOzZ6cJhsKMbFzP+o3DzE+cQ88u4wsGMV1BkiUvU4uL+FWbtWuGGFw1LPOBC5UULz38MKVsTrKxmSuX0Ut5XB6VaHMHG3bcTF1jG6vWryccDoNukJq9zMSZ15i6eIGcBMC/tICuKoCr9s8CAP//KYB/CYRdXLWADjc2cu78GHufPUh6KYnL56Ort5/rdu1kaM1q/IEQpUKR0yePMT91WcK6kF/FH47RuWodDQ1tmKbO6df28+OvfZPZmSl0N0SCXgKRKLGWbiKRKHZuAT2/SFjURXdx8sIU7WtHWLtxmLUbt/La3n0YxZKszbGDrzF5+SSqGCd2RzF9fvqGB1m9fq2cfs4vz2KVipglMTErcqgdBIddHr/E1KVJuptUilaBA+MFSg54VDfLqQJ1ca+EnqWyiccv8p4cbLdDKKLib2jnTXe9j65rdrI7s8DRQpq0Ykn1sNi+hMwCdmrCulyoQFdydgU/FGDYXYXD1dzXav0lRBQwUcB4oQCWamJBTVUU273ikPxL4CiBsSKAoYCcqsy7FXJ2CVXFfSUglj7H1TxaKaNdcSCW1s8r2b26hVIRKt8qOBVcUiiMpdpVTAML4CuyeFcWZKQSVUwK29XHkPm9MpjbRhHgUtpQe6rqVkvAXAGuq8pmmWwr9kdA5xXQKg2fBTAXr3OxHdGQmkKlLUKXhW2zqIWAsFUL5qsKZLF3tlOuHpAEquI3WrV2Yv/FG4XYZ0mOq6phqfKVIN2RiuRq3rAA7V4JoaUttjx2UcOqVbN4f6paQFezdMTrSNiNifuKXHJ5/IKYi/xksTm5j0IBXb2/4LsidVp2byJfWKinhbJeCqOvEmFTAn6xPZn1LE6msNYWlnGi8xPgW2Y6i9sLqCwszE1Ukbf0V/e/zj4xaodTq0CtArUK1CpQq0CtArUK1Crweq7A7b2d7Nq+DRWb9u4OJqbm6e/qxq4YsjdVfSrFUll+r49F6ymrLooiksdWUX0B/uQfP8s18Rb88QSqbjE3N8Fgc5CbN66nqc5H2cgT8tWTwkDzhCiUTM5fnmRmMcm5qSnyJZNdO27Gtl14VB9TkzOUjRya2ytdsZrrwwRdpnSCammOMjc5zU03bKFUTJHN5zBMF4nGMIrm58LYNPnleXxO0my6ZAAAIABJREFUiZb2ZpYyaa65YRfZosrJqRmKqRJhxc2gt8j04jKdES8P7N7HB2+/ASsc+//Ye+8wue7y7P9zZs7MmT7bu3a16lr1bsuSG27YYAzYphocagjBSYBgAi8JBIKDQ0heAgklYDoYDMYY4265SC6yZavXVVntrrbvlJ166u96vmcE+eP355uLC1+z9lry7s6cc55zZuc8389z3zd2XmKsSpytJrjjvh30djdzZqJIa0crqwcW09ragm26ZLIjpIwmTg3u5n0X9POX33+OTUv7WNSUpOS4TM/N0t7WQmM0Skt7GwcP7Fd5wtu3b6Oho5tUJMTRfQcIBktE0ga5jM3JM1UWrOqnobuBfc+9wLqF/VTj4+x+8QDLVq3h9N4jjDolRiSaKp5m+8AiWkM6FTfCy6cO8vKxUZr7Y1gVDyPiUsg1q3WZ4swUSStAQ9MiRocnsKoOsXAIPRLgXL7InCND6dLzOLQ3pKm6DlOlEr1t3RCKcNW11zI+MszggT00hqGtIUG5ZPLOG7dwPLmCquliezohrapgfbCU48n7vkIiVaU4F2b9pj5sp8T8FXP0zZtPW1uUylyFojdIudhJda5Aa0ec7Mw4Y2MujtVJZbzMwacs/vU/P4rrpAgGbMRMu1zRaYjOqZ5yx5N7ufSKLWhaE9FYA7PjBSKhBEZzK1o8SiQwx5svu5pQUzcr4mf4i9UG08GV7HhxP9N6H6nVl3D1JRspWPDMIzsYee7nvG0gTixkowUijM/aPDsmedJxlqxdz6rXXk/riov9vlL6R89RQgGVNKRcrFyVtSv5sXItB7BxbbH/drGqORzXkm6dyZFzzEzOEBBnLOWIJmsDtbgokUUEJObKwAkF+M6PnyLeUsaJtDB24DEap0qgN2Amm7hmdYaLAlVcq0S+7LemnqVTLYsuOcDOmTD3jvjrAnN4/PsWDbvsMN22mODGq2jpWkgIh+zMJC2tMRXtNj05QlvPIlyzzNCzj/LEC2foMCKMazZvWLOYF49P8IsjR9nU3MceL8NCXMbmNOasCpcumcf+fadpW7CAeT3tZAtTvH/pLE8cs/j6zlm+/8kLaOvsI5GMsW/fMI/vPsaLJyvMa7Q4dXSS97799Vxxy/XoczZGMMC5sWGSUYN8dgZd07FD0nl7anAkHIwTSzeqyLE7P38nx0seC+IzfP46h4debOXzr1isSAapRBv5220T7Hpolockh9xIEQwaRGWk38vww7e4zByqqnOlh3SVn2ybNo7m+s58QTFns9SyRaUkSyS+iMDUIB7RCba08p/jfaRKWQrWGVZ1eAxNRNl1KsGJaZNPba7w/kfqCuBX8/tn/djqFahX4I9XgToA/uPVvr7lP4EKTM6OqMhQuVGdy+e5796f8tDPf6QyL+0aHFq9egPvft9tLFy9iR/+5IeEbZPtl12C0ZCuATLhMTKd6JKrlLn9z9/LqRNnGBqWiVmdioArTSMkQLSpWVk4XXjpFpKhArmhwxipNLv3HOXMkePomquG6uSONRSEBZ09fOY/vs3gyFnKpsOmLRf705KOibjATmcmePL+ezjw/NOENEjG4rT0zGf+0jUE9QhdC0UB3KeUmpbjUirn+NV3/ovDL+7CNW2mZstUKzadve0Mnpmhvb2TS6++lJnRY+SmzhGSG+5ImJARRY93MlO0SCSiLFq2iPWbNtHa0cGJQ/v5/p3/QmZmEi3gqowhUTEm2trYeOlVLFw+wJIVq4gkkipbtDw7w/TICbJjZzirAPCMrwCuZQD/AQAHagD4D6pgZY1dywEWmCh22dFoiq6lS0m0tXD8+GlefH4/1YpJTKy7Lr2cFevXEYlGmR4bZ+cTTzA+do6m5iTz+ubTlAwRT6TpWLISz/I4ufd5nn/ySX7zq0eVdZLA7+b2JuYt7KehoYWZ0TMUJs8q2B9PJmntXoCWaGHJmtUsGxggnkzxtS/cwb6XXiYSkdylPLGoy4o1S+lbtpqOvoXKijsUClOZGmF29DSmKIDLRV9YqhiijTU9hDk5TkM4zumZCfYMl8g6HpL4LHnArlyfnouju0QSQebyLnrEI2hoRNvaeO0N72T9xdfzSGGG/WaebCjAXFBTDazk6sg2JKNXqU1F4SvAVWC7gFPhh0akBiF9dbD/KUrssJ/tq0CwQo5oTgCqWo1BCmD1s34V2xU4KscUFjWrQOOadfJ5pbDKrq2BRmXXJVBTsmfF+lkgqa96PZ+3K3m+qgoCNWuAV9kvS1atqITFProqP19TxioI6oNUuVYEiCrFvhzL+axaZa9cEyJLtq4SyYo1syh6BfbW7JTluARiS4st+yzq35CohGvgV7atelW/rtK6ak4Ft1ogUMsm9rSQr5pW9ZP9EMxaO165AATo2jZuQBptv75KNS3gVfZNmmtdsoJrCmef6voQ1rL8LF8FeOW3mgBeyVL2FdAKWivQLYpgsWqWGskUr1hr+9nKctz+L6DaOVFw+PyFWYPSqljSRst5cNSktjKHEoW5Kypm2z8PFRfn8x/4E3gXqO9ivQL1CtQrUK9AvQL1CtQrUK9AvQJ+BV74xQ959Lf3ksuXiDe2s+O5fZTNKjGrwO0feg/peV3MTOQxonFCkRCZ7BSjE6O0JzuYI8U/fO0zrGzpIxnzWB2tsnJeC12dLUwKiDIF2Wg4WpCG5mZaW1IMnxsnIqpT22YyFuXfv/s4//yZT3DqhIVVMjEiGhOz57C1EmeO7WPzQD/JiE61qjE2NszSRT1kp0YIiUIwpJEvWioDtyqRSLZv9bykr4egV+DceJ7+dRdipKLEe1eSK1vsenq3zGfjVTQuWLOGZ3c8QF9bM0VzjoKdpCkdJG800tzaqtYKTgwOsufQPmbzObo6ejhw5BAjmSm6rACZWJUbBxbw853HWdrXzaWbV6nUoHOZMppZwrJMzmQKLFq0kptuegu5QhZCDr+852cc3n+cbVs3EtdDDJ04zvrVy0g2GGrdJZPN4zkO8xa28vKuXRyaOsm9zz6l+ue+JUlGxubo7ozS1uNiWGvJ5w7w0gtROvvL5GYDbL+wkWefz5AfLdLQHKNa0sgNO5hzDl0t3Wghi0hCo6G1jZcPnCVvzqmeOR6PYbtlmpuT2EVXDcXH4g2YZomk4dES0ejpaMWsutz4+i3smfXI2EGcoKg1QwSLZSKFAu3rJ/jdL3eTzxRYs76N/LkC27c0c7Iyy8bVSTJT44S8BhYvSRGKnMV240yeLVIdHyDkLmHR/CVKjeoFROmZRJcBa0LYwTBGzCDkBXn4oYe5+ppriASDVINhTr1ykO7uLkLNnTx17w5e/4Hr+Nd33UBbcycxaz+XLoHB2PX85Ce/Y92qjWRSfaxcNo+uxQv56h3fJVoe4m0r5ghSRtMijI1WOVSKEEq0oiWbuOF9t9I6sFUND4fFxlgZRXn+YL+MD4vjlgxrizuUausDyt0O1/TXNMwMQc1l8MhxJsamcAVnehohPU40GsG08tiOTSwWIZoQq2oTI+gyM5VhcrpKuXKcR3/8CJOxLpJhj5u3B1gzMyrO3sTdELatKRVreU4i2hxemo3xjRPymkhA2OL23hw0JujqH6B4wbtpd4pMawZpGcgPagrSO16JJqdAtCXBE9/+FisveT3B9l4KlQzP3PcbsmaIVzKTNM1rIeyaaEaJzIyH65iUrCodwT7ccpD+nnlkc8NKYPCx2z9Bb3eCQ4/cxbkTQwxceiXPPnI/BzN9fPQLHyf0m4/y09OdLFywkOve/Ca1LxLE+9tHHub6119HJZ/Dsyo88diTXPraG/DsOaZHz3Jm92OkIm2cnXY5nDvG269bg/PSXn4xkyY3ESMbzmFXDT5+zRwP/26WXfkIMSdEoKWFoJZD16J86dJR9CmdatHBcTRsWY9Rk/wSVyWCDVfNvMs6ZKUcIKgHcIO2WutsCocIzFvIe391EseRuLIUcYlhdgOEGiLsPFDgMxfA236drb/V1CtQr0C9AvUK/C9UoA6A/xeKWn/KV08FxmdGlNJNQMn01AT/9fU72PvsU6BFFCgKBVxef+0N3Pqhv8XUQ7z0wi6aGlL09PXiyI23Uki6PiMJaDzx5EP81xe/yImT05TKNiGZQq1ahCS3JBhkfv9CLn/ta+nsjDFx4kW0SolILE7ODnJg72Gy4+fQXbkhNomG4bZP/gMD2y5i5zPPcPnV1xEw4piOQ8WxKBZKvPzskzzwk+9hlvIEAwFSiQa2y8/F0sRTzQysW6sUjLam4VhVnnrgPp789U+Zy5fIZMrouBQrDn39fRSIsHnLJoqzw4wPHVeTl7pMGocC6OEQDa3zSXf2EW9Is2Ltaub1zlOA6tBLe/i/n/siU+fGMXSIhjWSrS285g3X09Q5j4suuYxQLI7r2uQnR5k+c1xNguZnpxkWC+iZGaV+PA+AZbrwPAQ+//f/af98/u8KtQUEAKfpXLqEeGsTM9MZcrMF4skE6ZZO2noXEU2kyE1N8N//8Z+cPHYUPRxkyyXbWTywjGTQUbknTX2LefGxhxg/tpeJqSwHXxxEZlILhs6mC9bS3trE4L4jZM+cpmpV8KI6C1cuZ8m6TaxYfyHtnZ1EQnGVxfxvt9/Oy68cxtI0Glsb2Lx1I8vWLGflhgsx4gl0AsyOnGFq+CRGSMOqlHAqJdXAKlNvz6Q6Ocyp/SdZ0pLgyFSFlydmEHgYbwqjlV1ScZvhsSpdfQnmnCrlkk1/d9KHd40L2Xrtu4jPX8YzM+c4HbLIxMMUdamriymAORBS127NT9jP1hUc6NaAsKheRZOs8n/Pf8jPG37erPyjVKOyWCDqXIGY8hCZDBXLZP/nhCZr0rSI8lYmFMJiJV3brrrC/CxaBYEVyPSzbhUAFjGs7StTRWnqCVRUjlDSTMo+CJDV/bzgmopZqWolS9gUVa3kJQv7FStoD0++LlbQAkDVNv28XwVs5XECTc/vijo22Y4A1Zrrs7zWxSpZ5LHyoTyPxFpbGiKBy07Npty3z5bdlElmsXv2qrL/VTRPALtMyupohuQwi322PF/Nulnygz2B1GKtbCvLLFnsQLixAHQV7ytAOApyDoMhVV/5J+DIVLWlhgOULbYfVlxTFvsKa6mFUhUrq2z/cb4A2M9h9ie2pciSvyQLVAKdBWQLFPctuFWGck09rWqhFNU1e3CZ7PYEnrt4poP7mbe/et4s6kdSr0C9AvUK1CtQr0C9AvUK1Cvwqq/Auy+/igvWLqe7vRXb8/jGT+5BC4cxPJvLL9jCbL5MwA1w6bbtpHtaycxmOLhnDz0djWTzY3z++99ltZHmI5cvJBGLU7FdLBnkDQaoytCqyp7RiSXSzMxVlGq4lJ+jOd2oLGO/+p0HuOV1F7B5y8VMzWbQQ1EOHD3O4NHTGHJTbhYwwiGmZk4TCBg4ZZOWZIoNG5YxMjJCseQQNFLki1luuPYiZibGlH3tkcGDlO0w4cZW1m1ajdG1lIcefxYtGGd4aIR1GzZw9z33gRbndVesJ5Uy2H7lGzlx/GVOHznMXLGCGzAYn5qiYFV4eMdTzBVLqt1Q1s25Mq3zO7j7W3fyV391O6/ZtJ5CqcrdD+8gFNC4/urL2XPkDGfGziib3f6Fi/jKV/4Vu5JnZmaaBx54nEDQZc/zO1nc28Wm1UuU4vHI0cNs3ryGiuQsF0yiVZOOBe185+7vkfXyNJTjkJ6j2B7Dlh5Rl4xai5M7PVo3QmkoSjweoak/xOREiaHjAVoq7ezaOc3SpSWWtCxhZvQgh7JpFi/qY/dLJyGs8nOUGlXWI1paG1SebEAcnRyTkB5UawzNEWhNx6jMFXjtNVsYLOsUnDChShUtFMRzTKpzWc6ceI6pfBXdDXLVRSupRgdpjIU4NaNTzIzxhstWksnlOXG4woYVS1m0qoeu+ZdBZD5RyUgyi5jFHMGAhi5D8KIUEHtpO0A0laJqmTy64zGuuuZqwp5BKQgP/eBu1qxaiV0x+erH/pFvnHqG6cceJ5ZKMVueYKzYhFfW+NlX/4lF3Wkyzf1cvXUNmtHG1LlD9CVDnNx9j7JCNiJJoskUWc8gGk+pofamBQsId27A0cIEg6J4drEtMSwW6GupPGC55qWnlHopLOzYOLapBpY1afadCk6pxFwmg1WZxXEsctmiWmOKx5M4tktA0ykWM5jVolpDKhWKxOwQE9mj7HvuIMPMxw3M8caNHtu9UXTDlXLh2Dq2ZVOtBikUwsyYMQ5U4mTFGcwI8vr0JMWmZuYmLXbM6MTNMhnLJdmoiYM14mSdzebJe+KiBsvjsGprH/16lupcjO/vGmNIa0cPalghh5DjULJzREJNlCsmFatMOQgrunqIB3Ry5TLFTIm/ev9FdAXHCZ86yO7TAXZNmPTG4rxQTVMsnONfr0zTfNWnlIW27RYIhMJqDcNwTVzPwapaagmnJIP1TpB0NcNTv/4VKzespNS+gamCSfviJWTv+QeGq8s4a9uM5+DY2EnmivC9v0xzz9dPcbgEA23Q3g39FkzZ8Jb1MDqWhJK8rgNUypaKY6uYNkYkiBHTMSJhSpZDteooi/yYoVN0HYJ6ifaWPv757qPEQ9DRBr2dcdKtZboXxAjkUgwfqnLBz6df9e8h9QOsV6BegXoF/hgVqAPgP0bV69v8k6nAeGbEpzuaxujYGJ/7x88oPuXpcaZHhmgPW7z7XR/k6hvfzeFjB6kUMrT1zCMQEoMYXxkpKj55DnFZ/fTtH2H3Ey8wNjGnLH8MI4xjO0qBGgpHufjSy1i9aQWV6UGyIycJ6TphPUgoZBAMGMzr62IyW+KB+x9l9cBSPvrZL3HvPXdz2XXX0tTahRi9Vl1bqYpPHz/E9//tX5kdOassWgMhnQsvvoLVm7fihCP0Llqm4LLspum5nDy8j1984+tMDZ9mJm9RLtsqxzZbsWlp72DbVdcwN3uO4SP7lIWPwB0FqoIeoWic/uXraOjoYenKlfQvWYwuqkTL5qF77uX73/hvcrNZwjo0NKV5w1tvIt3RycWXXUYkllAgbeLsSV544nf0tDeTbmkml8koC+iCUgALAJYpwj/A3/+pBBYIFfQlkep4ggFpIvzc1lgsTecSAcCNZDI5qiWLhqYUDe3zSDR1U5rL8+KTj/Lk409ydmSCzVsvZMXmDaxau4bf/fj7tBhxZkZHGB8bJijNVLydiXM5ZnMz9K9bQUeTQXl2klMnJhg+eQ4vpLFq8xo2bN/Kik2baGpqU43YiUMneG7nDkYHj5DPV0mkGulf0s+6C7fQ2dtLKBSjkJni5aceZ/jwy8zv76Vz/nws08SplNXErCsWvp7F5KmTDB0/x7K+BI88P0JF9svVmS3IIkGZCDqpZAQ97pD3qSBNUeXDy2RBY81lV7LphrfzYrHAYTODl0rgREK4uksh4FDVo9g1RasoQQUyKvWvqIFFoSp5vzULZwU65UOpbkM+MBRFqzxOAK0p0FoAqGTh+lAVPUYwGFYqc1+NWnN8luOQz5oDtLKElglgeZwKqvXVpX7OrOsrU5V61oeKmqMpwOhDS9lHgaK+fNfP/5VGSOyJfWtolcMbEvWvqFXlueS1KtsS+2ipqYYrNl/yZafqZ/jKc4saWr593iZabKXVccnrobZd+VkljA6ghQKqtgp2y7+yL2LXLFPQUjfZH7Ps20cr2OyqYVpNcoEDAlBFhS3KXXmsD6wVPK9lHDtuVTX68vwKzArgVedPQL6cs7C/7fMgXJ1POS9SBz+X179MRLEsfvVy/D4E93XAvv21gvo1S2rJJxZ1smwLUQaLKlrOj/KNPg+OpQZSMFGH676qXH3fVjlA5ife+CfzXlDf0XoF6hWoV6BegXoF6hWoV6BegXoFbr74tRiaTcCu8J5bb6GxKUW5XFWK2qaWZmaLJnf/9G4uXL+OaCJJb2cDD/3wK6xKaUTjGl944iQN0Qbed0ELCYLYkSZm5sq+VXBljmg0roasHcej6IaYms6pfqavt4d9Q6M8sOsIt7/vtRiOQbyhmUd37FIwS3qOIDZ2VfxtxSErRrlSoFKcYfXAQpp1l8xMhrAR4dz4OBsWt9C5IEm0pYnDB8+Sbl/KqdEZoukk8xf28PiLx9ECcUbGZ9l9dITLL1xDwvAYOTvC2tUrmdfZyoaLryVfnmBw/8vMFcrMFavs2XuAF/cfx7RdQrqGaVeVDfRMocDH3/sXvPvv/4bPvO+d2NkiR8+O0d7azJ+/9xb2Pv80N77nI9x5x5e45pqrSTU0EdLDnBl5hV27niWdamf79ovIzsxSyk4yPnQUO2Dxrne8k0cffJStF12BFvbwcjka2hNki9O0ty/hnjv/noPHMqy7dRm/3vOSmuFtTsLkOHQNwKrkcvYeypIKuDR2lKkUQrx56yp+vWMf3niGFS3NLNlWYvf+Jt72rnfzqX/6BTT2KdicSjVSLIhTl4PtBtTaQq5Y4fTJ4wTtEn2djXSkDSK4NLamWLp+O644oRklWhrS2MU5Opua0Q2bSLKDaLRIo9GIG9ORhCgv0OL3qeGIGj7XY5Lv63Do8H5WL9uANzeJFo1gqeidCk51jqKpkY4YDB45yvDQOa58+1sozc3x8IO/443XXY8j8DkV5e/e/C4+8nd/zRffexuzOvzsqQeZ2LOX9g0r8DSb5/YN88Jzezj76A+56pLt7JtLsHFVB72LNjCdOUgyoNHSO4DmRDHiScJxg3whS0ScvbQw+WKOpuYO3KCBHo7gSM+u3KY8BUUlPsp2BPZKeyxXuBr99j/lP8EAAcfCqRTQXEsphqXXlJ7S8Vz0sK7gb0ALYRPECMtrxsG2TDWM4dk5PveXf062GMOKh7j5wm7S517Aq1SpCqh3IRpK4GHhWjZu10IKXSuYrkaUnfrWxTGa+y5kNlOkIDMZjqiYbUpWENO0qFRLlEp5XCtPtWriZs/x7K4DLFi7Hm3sINcvMzkzVuCJo6Pc8uG/xgkk0PWIen1qhAnHIsRkrSLdx0c//D7evr2bpe1DlMc9vv2bMm/7xCfZ//h3+NmTGW772C18+dv38eAv/oU93/4Ezx6aoWwbKndc1rwmpy1mJHc4JNUN0tLWjmWXCIcNUnqR4ZN5br1hgEg4jxVPUDg+RuulN/LjX+xlxJ4m7nSyf/SIcrT7zOvzPPzbWXbNxWiJxmjpblZrapWCyWc3HadyMoRpuer3kxGOYAvstQVG+wPlAVknkdOni4V0AMerKkV6PBCk1NLLx3bMUha7/EBQxu4xUmFaomXcQIq/u8Jh1T+M199k6hWoV6BegXoF/hcqUAfA/wtFrT/lq6cC5wGwIKozw6Pc9d8/I2TEmKsWmDrzCksawnzwI59m4bot7HriAaUeXTCwyneplRtcUQUqeuTxypG9fP5jH2fw8DkqcnPqesQicoMZVNOPycYWrrnheua1xxna8wwalsoFlnyNWDBENBIlngyTq+rs3XOUT/zDPzE8NcnUxASXvO469KChbpyrjsXE1AQ/+OpXOPz0TmxPDHVc+hcv4eKrr1c5Ok3dnTR1dKu7a5kzLhYKfPPLX+b4Sy9QmCtjWmLr4pFKxShZGhsvuYhUMszBZx5Vyku52VYWtWq4NMiiVetZuGYL/UuW0LdgPgGBw8DRfQf5jzvu5PTgSSWglCnAm99xM0YqybU3vJlwJKxu87NjQ/z2p3dhZqZYvXEzTZ1t5GemGT55gsL0rALEgZBMifoA+H8qf1XeSA0AK0BVA7/Cr+RnlQJ4yWJiLY3MzuYwSzaNTQ00tPfgeCGefvg3jJw4AHoco7GbJWvWsnHzRpU7+4k/exfeVJ6Y4zJjQLQxQUfHAjJmkIVLurFnx3GLs6RSKcZmqpw6O8miVSvYevmlLF+9kmSqAata5vmdOxkfnaCpIYLuWuTycxipRrZffhWhcFg1K6cOH+Px+3/B8PEjpIwwG7ZuZN7iRVjVKk6louCvUDpLczlx5CC5sXM06gYTIwVmK7aaynT1BNFEELsyTXOnQDeNXMlFN3R0XaCsi+lotC5ZzMIrbybf0sOMVcFobiKQCnO8mkFMl/JBDysi+m9Rfor1s5+z6ypVbRh0yb31gaCCkUoaK0TUh6bqZCtIKztsoQVDyjZa0/3z7QqcPf+8NTWoytgVNa6olJVkXi7P8xnD/nZUFq6Cs6I69S2YlS2yAsACT+UVIF9TV4Harkyn/v5Dfk4UsKL2FQCq7KgFkNYso0VFLPvvi1zVNS4Zu9KAns+uFcis1LBh3x5ZAfKqb2GlFNaiwJXjlUkRtRs1KCqvTpVzLLV0fJAsYyJ+h6uaYKWgVTbPlm9rLVMj9nkhtsB/ye71c36VFfd5OOuYPlAOiFW6QF2pldRFjUHUwK4042K9LT8n8FmyjE1/O8q4yT+fNcNmBX8DSpHsZxSr60+2KKsmss/KolpgtOyjHL/80lMyb7VteSZZsJDzIY8NiBJYzocWUGp/zanifrquAH71vFvWj6RegXoF6hWoV6BegXoF6hV49VfgpiuvZeLcOMlonKZkCrNYIBmJ0ixWv47L0OgYpapFNBSmyTBZHs1yYV+EQqFIMB3iS09NEXZcPvaaRUxn52hpbSeeaFAQS1SelVJVZWgaRpTZ7IyazWxsiFOulrDirXz7d6+wrj/BfCNGsZwjGouwaukyJicnaW9MUirkaJFh6twMpmVjBKAhHqGERiGfId0YZ8XaAby4QSLdREULcObIMaZmAjTPW8Lo6Gma25p54cBpOpu7MSIJ7vjBPTQZUT74Z2/lyZ0PsHLhAN2d7VzyxlspOjmOPb+DpICl/ByzmRwPPrYT3bG5eMMAB0+e4uiJMfZPjPHdT3+JNW+/lg+9/koSyU6ODh5R/WLbvH5ufdsNKlv3xd2v0NXdzvDoKL3zFnDZa7Yhbddff/ijvO+97+T++3/F+//sXcxOj6o+Ljs5Sl9nM4ePD9LSHMYrB1mw7gIaO/rJ2qKwvY8H7rufRWv6GC5anHiPAAAgAElEQVSZHL73GJfnUuzIuHQkPV7nBHh53SJenJti7PQIi5cF+PP3vp0Xdv2Umckks/ks+/fBda9voTHVQLJhK1///mNUvIjvHIUjM8DYhLFNS0HYtrRBR0OM5lSYzgadWMxgslCgramF9tY0djhBOhWipTVNIplEwofiEelJkwRTMfRwlEA4QtBI+L2qOQ3BCMTSnH5pkP71C3nm2/fw6M9+DkZYRYaJFbDk577lbz7L//3Lj6Nl51iz9QK2vOZiAh0tnC0VuPDiS5R1rxsK8PAX/p2z5UmeffgFZi2HX913F7/93Jcwejq58lO388S/fpjToQvJ7vkNPYuXcqoS4sZrLibW2sjCpRsZGjpAWNeVYCEUSam1FOmNBfq7XpRgWIZ/dQJ6WMWhCSAUxzt/oFrijAQG+wPVjm3hiBJYuYz5TmIyU+1Yvt2yxGupmW5Xnj+mem0//ui8HZmsWkjfr+F4JlrAIOCZmBMvUxVFcFOSsGtQsSpEEouoUkHzKoQ0+doMurhZhcPIGD1mjli0mXwoRCrcTrliEXbGcLwEGpJ5LYrlMI5EZ6mYpSqOGwEti1fVcKoWlpdXubgJM0jeLWJXK3iVMuWSixGxiUdbVD6v2EAnDIPGoEPIylDQDWYyZUazDrmZCTJDQ8T6++lNxTEa2mhKVJnLZ6nMVRmddcgUysotbjZXZnJ8gnwuT7lUUmt7lYpkKUM6DEYILtnQy+NHcqzr0HnNarlgI2QdmwN7M5xw0ixbv4jmmMEVC4/zg+/P8FQuRjwUJJz2xJVbrWfecckkc0f9eXxVa4mRqqVyyeqNQF+JwpJoORFvKNcz11VRd0bAIZxq4m8fncUO6pheUDkoOLpNyEgQNj3+4S0NbP3C2Vf/m0j9COsVqFegXoE/QgXqAPiPUPT6Jv90KuADYA3HdHhm/37u/en9pJIptJDLzJmX2by4jz//xD9R9oK8snsn6WSc7oULsJXqTniY5t9Q4nHnlz/PvT+8V1kQS36sqBrjMbF+1tVN/uZt29i0ZSXTR1/CymXVTbEAYJnki4Z1YtEoqWSU8YLHgsUb2XjxxTz52GNcff11eOEYFVxink6pUuSJR37Hd/7lDtyKqW68YvEk177xRjZs3UYBj0UDqxQYEqQjlrCv7HmeH377e4wPnVO5tLLztuPQ3NyIHkvy7g++g2995UuERZ0oamItiC5PHArSt2wl/Ws20rtkKWvXrycUNhRcKuYy3P/LX3Hu9DC6HKMeormzFT0a4aa3vh1Nlxt3m/zUJD/55n+x97lnaWlp4+rrLqerr5vCrCiAjzFXA8DBsIByHwD7Wb/CoPTa1yR7xAdVf8gB9hSIjkSSdIkCuKWJkydHOHdqlK6ODuKtLbz0wrOcPrSPiBFmYNOFtM5fyoYLL1bZvnNjZ/jUO9/P8EwWJxwk2hAnngqzYOFKOrt6GRvcSyU3RUQPkkyniTV1EW/rZmD9ehYtW4lhhBgfHuV7X/sGp04co727g41bL6SzvVlZ9PSuWkU81YldLvDSM0/ys+/9GMOrKEVlQzLJpm0b6Vm6GKtawS5Vfp/bKgD45QMHKc+eJu3oFM9VCcrUpREh2NTLodEzrF8m2cUOe4dt5nIh/4Y7YpNuDqqBgsmKR+MlV9O47QaC8RZakwkygTzTZpHjZoGcqKgNg6ihU7VtKgInBfK5Av7DCnIqMbCoQIX3yktalKwCT/2ZTzXZqhTAolSVyeVgUClAFS4WsCgcUT7l9SGNYA34qiyggOurgJViWPJtaxuRbkPl2Mr2xJK6psKVEWlRAEszosal5TL1gTkyjCAgUvbB31EFs5Vq9fcA2792lOxWwW6ByP4+eMqOOebbQTserqh95XuSqetY/jUndu+ibBUALBBbSqDL1wWQ+ipmlXcs3xC1r+WiiXeUHIDYX+uyf9Io/Q/rbWVtrST9/r7WoLYowLWQ5Gj717o8pXBxNWsrUNmVXCE5N5LlK4+z8OQcKD9uOQ81a2mZtpamTbYjzatYM4fkmGsKY2V+LSp+GRGpTWM7Dq5t+7bZ0sQrNbLkBUv9azBb5QoLwJZJEd/pW9VW5S0rIu5DfC2I88m6AvhP592wvqf1CtQrUK9AvQL1CtQrUK9AvQJv3LqdsOURSEQxLA9LpddoRAIQ0Tyc8iRNcY15cYPLN7ZQKeQo5goqUiqZauSO546TmazylxtbiTS2oIVjGLGkuic/fW6WdDKBZXmcHRnHsl1KuRkaogmqAY3m3h5+vPMEt65uIuFZtLc309rWqJTDnsCXikWpKI5QEaIxg1QiQqlYUM5kwXCAqZlZ2jpbiCTCxNv7iDUnmSsEGTtX4MjgObp7exk5NUhT3zz2Pn+ct775zXi6xUfv+DpHBgdZ2NlFOh2hnMly45veyJtv+xToNrffejMZgVC5ArOTIxQDUS7u7eRjt76RyWqJW//pawStBr7/ja+y7tptvOeyC9l6+Zs4fvQVLr/2eh747UOcPnOGYinHe956MzMliz0vvcjVl0vU1bNUSxXecO31lApjrFiziqPHT3HZ5ZdgOiZ6wKWSn8LKTzN07ABWqIVLr72BXGGSwTOzeN4jjNhPkWoPUiw7pM80oO/NMTTRwtDZKa5Nxile04PdqzFz7ih9i3t58UCVe347Qa8BodYIac/hlndeS65oMzTkkctmmCimGR0dxTY9ujvb6F3QTWtLM4Vcnkw2p2K5DFnLkfWggEYymSQU1onGdKLq/MSUQlMGxm1smhrSBAJhwtEUgaCNHopAIKIcoZxABUNPEXAcwm6Zr//Tx3j7FVfzxTu/TjQdY3pqiq0bU1RPGEwMTbNg4RKGhiewNJ2mpjCRAvTc9g62XXmNiiB74Off5edf/wEfv+UWbv/aD0hE4zz8yg6+etONvOuun4BXZNqa4jef/xbZ6SEuveRN/PbkQf7shqtpnr+Upu55BAnjUMaVvs4IELINNQsuw9GyZuNKnyy9Y22IWMDg+Q9Zz5Gvnx8mF9GEW+vLlXZC4qecKmEJ6ZUP+Z5MRfhps+q1pGJna1FO8ljphW3bVq5wovGNO0XM7AiuW1F9dDDejDV1kmjXMrLZHIl0CwGrimcWVC8uA+q6EaNaNrEdj1AshWYklKW3JdbVNUcxof2y/2o4XT4NAdyC8DVlZS7KW7Vv8jNyHEq5LAPkFriWyo7WAzqOXcYqz6rIp2AoQkA3wCkru2xpmsVeXJOBbtdWkFyOTb5mmn5GsuxQxZRhERVYh6v+LqBcQHpAKd1luwLVRWzgyZhBMIhlO1RMi8L0OVKVKWZzVSp6I8VyUQkNNiQH+frXjzFWgdYG6JkHiRCMZQ0+sKHK1GhQ9fkStaa8wsScTUVIyVJEkKptElZD+HL+ZW1EJ6JbaJE4c16I7+7O+ut4MtgSgWgMVm2GaEsDXeMFVvyHeBrWP+oVqFegXoF6Bf5fV6AOgP9fV7T+fK+qCkzMjuFgUixb3P/Q0zz7yA6UiNHKo82O8Ja3vYOr3vYBTg2dpFLMKqtkgVxyJ+Rr73wgMzw1zm3veS/H9p9QN5dVITSuRzweVnB2YM0GNl6wkZA5wdmDL6Hjq4KDekBZ5ETDQRLxKJ0tjcxbvpE1F13LI489zPKB5aS7ehUgk9teuaE8e26Yz932EWUT7IjlbUBny8UX8bqbbsYNG/QvX66UmI6y9HUZOvIyu3c9zW9++TCTYzMyO6mmM4NGlJbudm669WYmzp7h13f9TKkcQyFPNTFi2tI2v59VW7ezdN16BlauIBoxlIozn89w93e+y57ndysVoty8G0aEgXXruOX97ycajysYVsjM8Nsff5sXn35U1TiRbOVNN11HW0+HAsDDJ44yNz2jIKJkDct+/cH62QfA/v8LCP6DTa0PiWUq1FcAdyxZTKKthWd3vMS937uXQrmMHYSGaJBkMszai7ayZuvFrNq4lWg8ST6X4T8/9WlG9h/hpFlS58qIpli6ZjkrVq7gt3ffTXNSR4y+jWiErgULWbB2AwNrN9Izf6HiepJl/JNvf5cXX9yLowfYuP0Clq1ZTVMsTMD2mD+wguzIOC8+8xvmsnM8+9xR1SDKtGxXZxMXblmrhgmqZhWnXKllropyMsDpkaOMjp0kXNb5yLWr2X34JE8fz6C3plne0cuRwX30dOs8s6/I2IRLLCYA3qOhWceL6Vh6iIaBRSRf8wbOpOZRNF3aEiEaUhpnq3kyMsEcMDD0oMonmrOkEZJrtmYnrIeVvZCcD08meWsjuZIbe576aWqWWfdje8/bcysQWpvUFSWqLc2QwFrfQtm3NvZzZNVPKVtpAao+WFamUedtjOV76kd9FXBAXesChKX7EFht+xbH59W9SpVeu0ZU9ygP9u2hz+cMK7toeZ6qTPOKzbnftLjymtbDKi9bqV8VuHahYuGVyr71sRFSEFh4rwicZSpZWU9LDcQa209RVlPu6jhEpetZf1A7CyCtKd1Vnq9qdP2sY8+UbCfZz6Cv5hVyHnDRJDdZrnPPxZGfUTlIAn7lsVJfgdV2rQay04rG+kpkOZ5AyB/hrWUcawEB8fJz/oS2EvVWbGXlJHWRGkt5VaaxUgP7ucAC6l0B254okav+1wUMy+OUelqsqT1lTedDd1sJpZ2P3fiqer+oH0y9AvUK1CtQr0C9AvUK1CtQr8CruwJ/dcMbKeWLZIsZNKvEgrY4ZIdwqwUqToBgJEpbQmfjwh46m3Si0ShWqUwmmyedaOSbB6c4PWryude0MVtx0SNJFdcyNT1FbmoGCTKSHqBqezQkQyzsn4dmmlQ1j3KsmS/cv5fP3rCaRq2q7vvLZoVYLKp6RT0YpFytEo5Fsewq6VQcTwBkNE68p51YwCA7OsHk6BjVWDPBRAdFJ8DQuVkS8aRyqjp26hTxcIJoCC6/eDuWpjEz/BINXUla43IvX6ToGLjeQpo3vZVgUuP5//4/aLOjZHIa58ZyZMsOq5YtZtHyHmV5/LMHduBZYW5535/Tf+FF3HrtJXzow5/mwQd/Rbihhb/8iw9z8sQx/uPfv8LExDhr12/kxLGD3PqOt3LXD39GYyKlhlJXrVrAqk2bmMsX0F2TzVs3qnWHgF3FLcwR0m3ceAov1kpX11JMZvnZjz6N13xYTbMO9CfJzs0RboFn7oWFAwlyvyqT7YlyrFAgmoAPXnMZX7prBw3xdua15inNttMSKDIYS1HmJIuXtNPaWsUbu4KTJ04TDjXj6VVCoSaMaJygLmpQaEwlCKnhZBvTNkmm0qQb0oRCGoYhpNQjHokRj0QJx8JEgh5xI0QkIiBVCJkMXYvDmww9RwjGIrgBi3C0kf/65CfZ/fzjtEegvzdJxLTImBbLe5vZu3uaaGMPs0MTrOlsZSZTYN1tN1FMhBg7O8xrX/dePvSmt6mG1TTzdEfjTDsWX7njs/zyF/eQDIV449tei9e/ltLHv8CPjFMstVt4OJnkkx/6IA2dLZiuOIQFsL0iIVlTsgPYRhBNIppqIFetzYgTlHKTko7Rh4TyH+kzHYlXkvlpcXNTrlt+pJfA3bBSAvuD/srtTbpntebjf8rPKwBZA7Fy7auvK1cyD9sLoWs2Zn6GcExqaOPoEXSniBOMq3UHZVEufbQtryMBrmJXLKpWS+bHla22grEyBF5TJcsAui1iiPP7ofpq2a6cTx/UyjHL2pesAZq2pZ5bALf03JJ8LPRT9cmiAfZkbUu4sGzLd9zyHbakhdbVbL08XgQCyglMCR78JQwVdCUT9eK6FdSwK6Jq9nDEVlv2ombFfF4lrQWj6jHyHNLXm05ZqXPVeZFnMU31vObsUzz/u93MFS2ypSp5x8XKu+RyZ/jolQ7edIiSJT1/gFLBImzIGp2HWZUh9wBhw6Mi6wYBCEWDKu4uYGvqa1a6hVNmispcDrNiUrBsZu0yUT2lYPFVizQ2finz6n4DqR9dvQL1CtQr8EeqQB0A/5EKX9/sn0YFxmZG1E3cbKHEd7/xXfY+u5P8yBCVwiwXXbiRj3/mn+letobBwUNKwdfY0alAmdwkupqnbu5sz+WHP/oR3/7mt8hMZvCqoiK0lPWyEYnQ09vHpVddQd+8Rg4+/YBSFkozp+77JftEboYDEA5qtDU2cPP7P8rQdJHR4SE2bNuKnkjXLHE95iplfnLXXfzym99S+aqyJ/3983nT299K16IFJJpbaO3pUbxHpjBzM+M8ce+PGB0aYdeuw8xO59CVjWwYI5ngzbe8Fbs6QblY4r4fP6JuMI2AR0gP0NDcxoqtF7J800aWrVxBe1ubgnamVeHoob1MD48o2BeLRIkaBiEjTN+SAeKNreqm2Snl2fnIr7n/xz9SNckUTdq7O7n+jdfQ3tNBsQaA8wKAZZ5Q//8DwHLTLI1BDbD9TwWwQCwtWLOAXkK8rYWnd+zmx3f9imKhpG6QG5MGm7dvYe32bWzcdjGpdDOFTI5//8KdPLfzaXVTrBsRookY6y7axMaBHkb3HeLRR59FiwaJxwzmL1/Guu2XsnjVWrq652GXKxx44Vle2fUYZrHKseEplm9Yx5otm1i5di1f//JXmRwcZFF/F0eee4HWtjgBI87eo+MEjQg9C3pYtqCTns5mOnrnKQtpAcByg29p/g300WP7yOYmSYab6Whu4okDB8kVTCIJm9evWcPEXIEzJyfJ2lWmsmXMskzViuV4kJ55KVILk+jL+3CXb2a0oYdRL0YsHGZpIkQwYHO4WqGsx9Q1oofCmLiYAiNVtmstx1fgaEDypnSlslWpPWqwVyyaBXrWlK+qIRJIXIOuakw0oG7yRf3rmgIpLXWtKHtiFeLsQ03fXVrUsaJ2Ffhcs5wWuKmkpUE/n1hspEUZrBohAZI2njQxAodlP6VTqil1/ZQh+ai9/Sno7ENKpTi2PQIVB7csGcE2AZWNLABY8ol1P+dXjklIaNUlUK7iihpY1L8CzNWfyu/I3y81fSvWy/5EtGriVDaxNLKiXPfBr4LPohIW9XOt+Tuf2etn9coEsey1X1fVR8tEsLJbDhIQOCzNpJq0FkWun5UccB0cmcCVxST5nSLHoZi3+gWDp4cISNawJPqqxlK2JVBdcoIdMMWuWkC0S8BxcTSLgIR512yjFehW58PPBFe/rGy3Zj9tKzW3srauyYjPLwCIQtm+7bo/jTeC+l7WK1CvQL0C9QrUK1CvQL0C9QrUKwB8+MoLaEo3Y8xNUcqdoi2qYxg6eSvI8EwerzxHMJRW4KQ5WGFZe5yEcvwJM7B4AQ8NTrB/2OOzb5iPR4VYJEV2roRuGGTnCpTzOSzTJRpN4kVizGazNCfiOLrLRCXI1x45yUcvWUBzQmxy/Xt/iZRKNzWQncvRPa+TarVE2DAwzTJGLK4Gu2UAeTaXZ3w6T3NLJ3q8hXIgzZ4jx4k1pCgWpxgdnKSru5989hDvu+UN5KckXkpjyeYYga42qORwgzoBexqqy5kOrCcZN9BP/jeB8f0Mn85y7OQsh4ZyLF48wPxFC1Se6vd++mvODE+xYfsV2EYjO5/6FU3xHqYzwyQTzTS3NDI5McGyZcsZWD1AZ1eXgoE/+fEPOXFmFEyTTWtXs3r1YtZuu5QFCxaz89GH6OzvYfHSxTy/62kef+C3JLQoH/z4h7HDOlOTGcbOjvKj7/0jS1duYun6IxhtfUxX93HsKYO1rzEJZpr5wY8nKYZjrFkRoHgyTDBqc3CfQ/O2Iqd+FuPv/2oL+2eGmWoZ48VnS2qo+tLXQMxq5LG7HcJ6CwG9kUREBrkjGPGESkGKxuIYuo5VqeK5FZKJuAKDMcnx1cT22FHorW9eL4mwQ1SzaElFMEJBbDVEG8bTwqrfrcYjNIVb+da//w3JtMGb3v0B/vaDn6e3o42UNkHSNVi6xuHw0x6Dg0VWX7Ceo/sOs3VeD8/NjrH91rVo5VMcmp4kmViFd87jsWeGae1r59zxE8p+eoGmM4dLOg7hgkl6Xjevb0zw8xMTLNoEL7gDfP7TH2ImmyGdXoBDCZ0UeoNO3ItTjswRtOJq/coyRe0qelANy7KwbQtdjkn6zVq8kKzhiDJVsoGlVdcV9BXzKn+QwZOFAsQK3VCPESWrWifQpE2Vvtj/9JmvONTV5MFKImyi66J+9eOPAq4PmdWoumxXbKLFr0zEFiFd2THLGoZ8T6CsiCrEllqpdmuxVwLMZXOupxGSnGPlbuyvPQQkik0c/rAxQpHa3/0VB1nLcwSMewFcu6Ii42yJpZJBbFkjcBzlyye9uiO9uALGNZVxbYBdvi7HauiinJbFDqW9VX+6NStqpYr+/Si+qHJ99bRYdMv6pCuD2mpI3kPX/VrYIv1wHUIBf9+1SoBicVANHwTJEzeCuFULYh6mqaOXiuSnxgi3NhCLpqlWpHIeITWkXlVrAsXiNMlYUq1zlMw59GiKULoPTROXQbADEYLBKpptgFvGLdsE4gkqxQwhO0Nw8Sfq7zP1CtQrUK9AvQL/CxWoA+D/haLWn/LVU4GxzBCeE2R8eoKPvffPOHf8GJ5rkjQMbrz5Ldz2+X9jrlrm3PBJYrEUsYa0fzPqS//UreRMIc/HPvBhXtn9suJRAlMsuaH0NBqamrjsiqtYOrCAiVN7yIycUYAnqNSrNetU/1ZZ3dRu3345V974Hh546Hds3nwB8Y52AsqPRqdqOQyeGOT2936QgoKmHolUkte94XVsu/YapvM51m+5UE0piq1NpZhn56P3sX/nDkZGZjh+cppyxVTbTSSSrNq8nrWbVnH6lWcUPH3swT2UyyWCrkeiIa2mbzddcjE9vT30L1igjtW2LI4f2s+JA3vV9GQoYtDc2KQaHiNqMH/xAJF0s5owPL7neXb89j5eeuEV/1Y1GKCjs0MB4I7uNuYEAB8/wtzMrIJSwZD2ewWwmvoUTij2vJpkAsuf/nX3ewtoAfBakFg0RbtYQLe18vwzL3H3D39DoVBS21u/aR1bX3Mpmy/aRkNzk4K/d33zmzz12BPYZUvB+2QqxcZLLmRxRyPZ0RO4psbDj71EoCHF2o3r2HzpRSxaNkBzQwv5bIanHnyAF3c8TCBgMn/Zapp7F7Ns7Vr65/fjVG2+/JnPMnfqOJP5PGbFIZ7U6ZjXzXjWpG9hL61NcayZMRYsnk/X4iXYpolTKqube0euLM/m1LFTxAJVdM/hmX2jnBzNqest2hxkRU+ElvYQe/aY5CuSc2PQkBQ7I1+pquk2PQvbWHfNJrwla9irN3JUi1AOGbQYYZKezYxdYUqalfOZv9LwCEBVqnFVZV/oK99XebcCgeWCr4FapdytqUSlsRB4+z+UtspeWSaH5fUgebzSJf/e5tnPmBGLJOVprHJ6xXo65EPiWmujIKw/+4omFtICLX1vaF+9W4OWytpYk1eQnynsy4QlI9e3kfK3KwC1ZuUkCl0R5kpjKbbXIQ0tLIs2NRtnyT+W45Ftq/130CzZX/GWkvpKw1oLKZKGVvJ+5Xhr6ls/8lfgqzSrfi6vgsBSA2n+VB3FmlkUzNIs+hby8ltF/l/tslL41tTK4qusbKUEuqoZcb8OAWno5K+1x0mN1Bfkt5M0yWp02HcsUOdTILdkO4d9hbMpNTXVeZCGNiD1svysI4HIakvqoQKva3bUcs7V7viqfHXeZe/FhlpZd8t+y5PL7zcX9yNvfvW8WdSPpF6BegXqFahXoF6BegXqFahX4FVfgfLvbuPRXcc58fwBql6W5nQb+wfPUXWD5LNlQvE0kxWLosCtksmiea2EHYvZQpnpOehoixMKJPmXty+iEvaoFExCkTjRdJKW7hZK2QJm0eXQoUHikQDBcIKAaVOybUYLFt995gw3bV1AsVigq60Nr1JCc6oqf7ajp4P2ljTlbIbmzg6yMzNqbcG0PZo7mgmEDUpllO3roVOncSNRehcOsHLVJl458BIjI7OkQiXec9tFeOUix56vqB508RodN5jFm8kxNzNOdlqn4rYxHhygsaGRBm8Ed/aAOl67aJItWsRaugk3NSiYdOTsHGdnquiBIOtWbWT/4C4OvXCcQmWKtQuXYbkW49MZGpq7eNPbrlcWvYVilb//xy/Q3NqGWynylTu+yOjoCZJdfcRSTVj5AtGATSyiY5lzpCM6VWlvog0UypLFW+HOL3+PW//sNXzyM19lxbL5eNlzvO4tcY6mJtj7hMdl27t4eU+Gw4fDpJrKBOw4o6MZkvE2hoYmiYWDRFQH3sTmm9oYm5iirTOG6+S45foQO++6ALM0i+3FsIOiegwQjoapVqvKglsAqF0VNyZXgcNgIIQRkfxVR+WlqtzeeJR4KEws7BEPeUQiYfRoiHiygaAeU4PQx05/m+XLPsB37v4/tDS0M1vIkztZ5k1XXsCDjz5PR8TAnLK5aeNWpgPNPPz0DqZyeZoiacqhLJkk9C1KU3A0li/3qI7q7Hw8QntrGy+NHqPBs9i+YCGHpib4q23ryU9WeODgPt7Uvx69/wwvTZ9jIjlAubyfNVva2XbRuyhWIzB5lJFIlHXt1+MangKbot49r8yVnlHArah4VVyuKepaZWBMIOgQiURVfyog1XFttZaUy2axBQKHI8o2WymKVVawD4R9Jay/pibf03XpOaW9F8tk0MVe2pZzJgPQ/vC6LQPT8hmOoVllBVg1zfGFG3rQd9CSfluWEzRbCQ8EPAs8lZ45FDLU8LSAXpeKUvTKMQnQd1RfGyGoR/0e33KV0EN6ejku2S9xzxN1sNpRBVtlncoQW8EayPad62SdsRa8pHpp5TImSmBlr6wQ9e/XGWVT/pC1D65tf7Wjto4i8N13VJO1SV94LbBWjkH6fVEjBwl5prpmXfG1E+W1JzMegwqc56eOEw9ahCXfONKEG5qioneQNNqpKGvpaM1a2kW3p5TTl+ukCYpdYsAkn58gEo4Q0oKUPAOtPEu4fT6h4SeZtYs0dl2KXZjGrObwDIOAZuIFI8R73vGqf2ZrbIwAACAASURBVA+pH2C9AvUK1Cvwx6hAHQD/Mape3+afTAUmZs9SdT0Gjx7kwzfe7EO0ACzt7eYDH/tbXvvW9zN48jCF7DTz+hfhakFsmcJTlMbPBbn/dw9y52e/yMzkNKZpEw5LDoeAniBLVi5n2yVX0Ji0OPDUg+omzre+OW+D6ysiZSKwpaWJWz70d2iRBK7mkm5r87NCvICyopkrm9z5uS/wxH33K/We3JBu2rCeWz54K6YepH/pcsLRqLovrJom+3fv4pn77+HsqSEKFY+hsxmqpkUilWDp6jVsvWwLe595mGjQJZRIA1GODZ5hTBSta9Zy0eWX0DWvW+XwqMnUapkzp05wZO9ehk4cJ90Qp6m1lXld8wkZqBzjniUrCEcSDL7yIrsfe4Ajp2Y4euw40WiMkB5i2fIlvPbaS2hsiJGbnWb4uGQAz/h1EQCsVMCinBTlr6ayhX3YJDmvPoTymZ6vwJQb51gsTefSpSRbWjh+9BTP7XqFYqlCqrGRRQMr2XLxdto6OsllZ3jw3l/z7NM7KRTydLZ0YNoVOuf10pwMMHHmJMloGCOW4OxUGWJJLrvmagZWDJBKNzJ6ZogHfv5Lnn38CUK6w8oNqxjYuo01G7bQ3NRKMT/Hc089yY++9k0aHYshpeoNkExHWbSsn3RrJ7pbZmroGMlIiGWr1jB/yVIcs4pZKakGQiWieDZnjp0kEjAJhifYe7TIqeGyRL2qjKammE5re5hz5xxScQM7pJEtWFSzpjBBOjojLFrWwKLLN5NctZXhcJx9rs5Jz8AOG7QHPcKWyf/H3nt4SXKX5/6f7uqu6hwm57A7m3PQBmlXWkVAQgIBEohkghPGAS62wcbXYHMBYeBiMCYnYVkEIYGQhIRyDiutNufd2dnZyal7pnOFrnveb/XIv98fwOGg03u0ZzTdPRXe6tmu9/t5n+eZcB1yCvAFpZIKVipiWAOGXjNWUwPXVMBeBrCnzPUCeWt5vz4BrF4TpNoXBYq95xXTrIFLAZgqx1Zl0wok9uyI1bakCapl7cpXsYWS7XgtYK0BUtuX7lK8iz1sirJBWrR5rvVUrwLgRauomr2SgFcBnUqtKgplb6pWWLOydRZ1bs3G2qeybeRB73gVVPbJ9G4NkktTKucgEFkyfKUJ9UJwVdOlHAJk7lvgcS1IuZak471GKXu9aWRXzldlGMsrxC5KJnilyfUgtAeOa5bTtQbWg+NeXrZ0s566Wmyd5fy8fKBXbaOUdbXA25pFt+zLp+P3BT2wLCBYjkU1rkK9F5tL2bmcm/c7p05D2XHJtQp4ucg+L+/Xa2a9Y1XbkUWxv7j2D+azoH6g9QrUK1CvQL0C9QrUK1CvQL0C9QrM3ve/sM0Kmi/KF2/9Otm8KNhSRM0Sr0zkKVU1qnoUt1JQvWPQLoGRoORohIwQc4U8zXqahuAwf37TFYwOXSCVaCbZqNPV24Y/GSMdjHLi+AmsYkUBwkgkxZFTQwwW/dz/5AgfuGKAxpBFtKURPZFmbGaBl57bTyIp+cHiJhZk9UAbhlmipTGBrTnEUg04/hAvHT6HHm2jfUkb/mCY7EIF3/QpIuYMvW1RmtvDhJM+LH+CoWGDUsWltytAOpzFiogtrwOGj7AvRmYK5jIL9PcZ+O0MbiHK0Ng0mSmNl0aqXHrj+xk8P0RrVy/RRIIjBw4xNznC5Pmz+CyTggmVSgHTspiayvOe976dhu5WChWHf/mXz6tePiOK03iSz/3TPzA1c4FYOKzyUA0jzIr+dmYmhuno6iMY08nNjbFQjhBJxxgZOsPXf/Ar3v7m64gZ8MOf/4pctkhbUyOGNoFVmacSjlLUiphWQilP58tFTh8v09oRwTdvkU41YtkuhWIJx3WINVbYemkfc9kKA0smOPjLJC3xpVjhcS+zV69il0OEjCC+YBlNMn0DIQwnSFCLgR7A8RVpSoeJRWOEjSjRUByfW8IpF7EK42iOn1hrN6VSHr+orQMhlds6Ov9LTg0v4DPTdLdlWN7fxuBghqRuMDsCLzxhsqk3xfKuRk4PVpm3M6SaGzl24hS79jQy11KlkLdZt6XEC49V1eD/oZfiaJZJY8Bl96oVzBRNzg+dYNSFFjvIQE8DnVGNwIpxnqt08zc3xTly+yzVsEthrEIag8y6It2b3kLS6oeYn4rrEPIHMKJJ1W/GYjFlg55qSBMKG1TKFUolGW731LNitVwum2Qzk+r3I5FI4IgqVY8q5bDkJItS2FPzeutri9bQ8vMCgIMSEyb5tqYofwNqXUpeUymVVY8qAwYyLK6ArhISiN2yq0C9sqBW1soCMGXQWfpYH2bFVEpfURfLNuR45Rg8nCotvrwHJbvXW4+S75UQQa1BiRWyoZZNBPKrgWilvPWsv70M4SpuUFdDAdKn60ED2+8QUHlz8jqJU/IisrwlLnFZi6rzkrVE6cF9fm8AXvX3amrcg+LqCN3Fn5U1EQHO8pyomOX//ZiWiANkCMETUsh5aZTQcoNkZ4YIGgF0I4KFnGMcrJKyODeJY/psQjIQLrsXoOxMK3V0wIji+nWc0jgBLYK/GlZOZHJskgmtBzWc7BBlx4c/0oLojLNWnmjQcwzTw434Om+qf8jUK1CvQL0C9Qr8DipQB8C/g6LWN/naqcDk3AVKpsXDD9zLrX/7d1RNi5ChsWvHdv7+c1+iY2A1B195HrNcYOXGLdi26wFgxbZcSuUK//jxT/L4Aw9TKVXUzXs4HFI3iGJbfMXrXs/abeu5sO8x5saGFSSRCUGVfOqTyT1XRIUEdY0919zAjte/lSNHjrB07Tri6UZP+VetYrlVjh87yic+9jGqJZNyLkdHZye3vOsW+lauIBCL0dHTpwCPTFcOD53lwZ/czvEDLzE5lSMSjTExuaCmg5etWcNlb7iC43ufplScIRTQ8Qc1YgJpIyn2Hx7mstddQ2tnB9u2b8OIRqhYJkde2c9D9/6asXODCj21dbaxet16mjs7CRt+IkGd9r6lTA2d4vFf36WmlF85NcXk6DSReIylq5exddNqBnpaSTfEyWZmGT15ivmZWXWDHAhKJrLctHvwV+W+KOFiLRumBoBfVQCrG3kBwAk6Vqwg1tzA0NlhDh44rtSsTe3dbNt1Bd19fZQK8/zyJz/j4JGjzIxOMHbhgtBULr98G5pbZvr8efSwn1A4QkNzB01LVtK9fDUrVq/F0INMjoxwzx138siDDxOKGmzavoVtl13C2o1biMaizE5O88h9D/DI/Q8wP7ugLHjk2FKNSZYu62VJfxePPvq0so4Sm+aWpgZWrVpLd08XVqWsALDjVrHkPeHYhJVdL0T1eR557BUmFhwKFUGfZRzTIRE2CAY1/EEHzQhwbrjA/IxNPGHQ2KjR3Btl9et207H9UmYjUU46VY7aPma0EPGATgSNjGuRc2Q2VOZHZXhWPi4kB0esqGpWvzVbZs9m2cvr9cJq5HUeoPVyd0U9LABRmraaxbFqfGoyebEQVvbOnvpVdRNqpwIc5fU1hbB0Ueq6CxCV/FppbAQw1qCr4ssCRgVaCkAV9a2XBeypjr2msSZjrkHJmgJWifZrx1dT8AsEXRwq8FonNRasmjmVb6sktEoEq8570YpJkVDxWRfQKfDXlKbT9GCwbXrHoxS0XuPkjeVKCf9HOS0PeODas2uX5srnl9xeaQY9VwCvWfV5UclSJ8tWUFlxcPl5NUiyWFdPof0qvFUblpqIwlcas9rghJo0Fujsx6fJV7GIFpWyd63Evr5m1K1grnc9vUZYQena6Sgls2QVyx9leb04POCpsJUN/PuveO18WNTPpF6BegXqFahXoF6BegXqFahX4DVfgXN3fph4LERuPkdYj/GvX7yNg8cLtDVWuJALoIVTSsU40BQlFdZJhTRmCiaOEWNqaoZSxcKuxljdB5f0dxAOVGlMJujuSjCwcTk5xyRc9TM7NS32WmQWbGYzNn5fhKNjU9z9/Djvvm4VDaUSrU0pBdMmZxfQRDWq1hlgPldScUU9EZeezkbOTM5ihxoYz1bASNLS3k3f8m5GpxboTYTZe//PCWPSHDcwwhqxSJh9kyavDNo0uEWu3y7QMYRZzlCtFJkvhbDIK+Ur/hBRrUzJjWAVfczkc5TcKMeGFzB617L2ou3YpRLnhy+ofrC5Kca3vvkNKmYVglGCAVn/cFmzYh03vukajh4+Qqq1ja996ztomkHZrNDa0saeLRtYtbqPuckJ+vqWcvTYCXZfsoNMZgQ9YNDc0YqvWmE8W2XTxTspmS4/uf0HHHzpFXo6O5m+cJKSleTMxCS7tq2lMpulraeFRx5+mpFMnlAionqfoD/A+NSsGNuq/i4UDns9jrS5TpGGhhBTE0X8WpXrL93N3OwFFso20QZYucUhFg+jh4LY1RJGoIJm6eTPNhP3pVmwS4wHLpBoyXD6+SrJSCtd6/KE0y65eQsjGKacD1Ccy2OEBcxJrFKIcLDCyNlxmhpiTEwECIVzLO+UeleZzhQ49SIUnTDxtiZ6mi9QHoT+9k5mJyyy8xm23uRwYq5KWwoODOvENZux6WaODWdxSw5Xr+nAGR+mFGmjEtM4fmKaOddk7fIonXGdd/1jmrf/2SDf+UAvsX/XeMC5gKtH2Fee5027DKbPmaQ72kiv2UW6o9PrXcM+rJKl4K+oaUUYIEP/oXDIA6iWrWyyFWgN6rhagFAopOCmQFxZL5NBbAHEAoBlKFngpzxu2yamZSoBgePYCt7LPhT0lQxsiSsSq2jLppgvqPUQIygQ3ssVNnRdAVqlTHZdLNmG42BWKmp7NUOuWs6wXANPeSz9ay2jSh2brE1ponhWttSeAEP1xCqL18sK9vplL/fYG8quhVGpttxbBFh0/hNLd+m7g7L+JgPgtRQtlW/sc9FCBdX7e7nIcfy+GAHN8GKxqjGvz1fOXOL9nMeW9QgByeJ05pOcZKmLB8Brh+HFAMuao0TPyXpJ7iTTp5+huW+AjOkjFAziBsShUNKuovj1FJYtY+WWgrrBeIxSdtpTaPt1guGYqpusGSg1tGsRNGI4VXm9rSKz/PYsjpnHDTYSSa9mdvIc0aisPQQJtdcjol7zH6L1E6xXoF6B30sF6gD491L2+k7/UCowMTdMsVjmG1/7v9z1ne/hcxwak1He9vab+atPfZFMMc+Bl58hHo6ydN36mn2No5Rvgj727dvPP3304wyfG8ZROSVi62Ng2w7p5lYu3nMpy5e18MpvfuHZu/r8CgAr8Cu5t3KjBbR3dnLzhz5OoaphWRXa+pYSjSfUzbUA51Jxnjt//D2mRi8o+5nHn3iRqy6/gutuvIGhkRF2XH6FuqmWPwvzczz0qzt55oH7mZ3Kkl0o09CcYiFvEzDiXH3D68nOXGDy7AlPVRvU0IMQkYnMlm7sYAPL169j3YYNpFMy2Vll+Mwpfn77Hbzy4kvKXqe5tZlN23cwsHYtnT0dDB/YhyM349EQLz31CJVcjnypypnxPOWyzYpVy1m9boCgW2BpXy/tnR0KAEsmzfzsrGedE/RuduXGdRECezfAcqPsKR0X/y7eJAsoDEcStC9bTqy5kfm5eQr5MsnGFOmOXhIN3VStCif2vcD3v/l9FgoW8/NZpeDOZ/KsWNap8kiccoVoLEhjWxsrNl7Euh276V++SlkMjZw9yYHnn+Kl5/YxMZtnvcDfS3ezYu1adL/GuVOnePg393Nk/wGsikxke6AsHmtgyeoeOqI+8rk8jz5zkFAkSLqlgYFly9mwaiUxsbSqFKkIAK6KnRBoVZt0NIJbtUgYBg8/8DC2luSJvUdYsSSOkfSxkJUBg5BabEg1+XAsh9yUpa5lwPDjC1RpWdvGmhuvJ7VsHXMEOOZUOUaAnIKMARyxLBJsJ1bIAj+V5bNYPcvzOq6ofgXCqj5D0UsP+i4qgGsw2LNekgFgR9khe/bLMiFbswdWjYqXy6MgoQKK8jrpsgWiKrrqKYEVH60BYMmaUerkGnxW+64pUxXw9XJsvSxbbzuuNCJKAVtTy9bAqyfxlcaoZp+s9ueBUIG0CjCrsQZ1Np7K2IsN9mCogG1h1QKjvYIoyKsaPLF2LgsAtvBbJphlD05b3r8TSi0tKmNZrRG1rGpEvZot7k0pfhUhruXsGmF8uq4sq5SaWAYi1Ai1rSy1RdmrYLbKRa6pn4UKLwqwFfiVA148Xg9vL2Ysy+KHuozSvGmeDbfKepbGVYFyseOWeokaeLGJlTe25AUrn3vvn3hpckUJXQPvYvvsIWkP2jt/+sY/lI+C+nHWK1CvQL0C9QrUK1CvQL0C9QrUK8DJn/4Frc2NVAoFbLOk7v//+CPfJBBKc34iT8HvYuBwyaourHKe1mRUZkEZm8zQ2VhlaedKvv/wK7zzht3Y0yM0pEK0tzSTy09z8wduYCY/T250Qt0/ZzMmw0MzRKINzM7OM2kHufelCW7c08XChSEGlvTQ29vN/iNnmZqs0JiOkkhJz97I/b95hOU97fR3tpBKppgpmUzmoHfFGpLJKJFUM6PHj8HEcQzNJmrYJPQ8zU1h/G6ZoUmNU+cqbFgbZe1FnQRam6gGK5S0IIHyNK5ZRbd03HKW0lyF3OQsTinEQwfmOTRWZXtfE9uvvYnWzbv45U9/QkM8TbFYVHavp86c4577HqAiqkFl4wvXXP56Av6KavdOnD3HycFB1avI0K2hafzpO96mMpOnJ2fo7l3KwcNHScai3PDGS5mZHKO5pRnL5yee6mAsM0d7z2raWiN87L3vYMXGHWxZ38uX/v07dHYPkIiHOHtymD3X7OLwoQPsuvQqvvqN72DaflYu7eTIibNkrVqEkZqAddB0jbBYCFMiHk6TDsdJRGw6u5oZGp5kLjPDkt4VjE9OoYWqFGYdWpsDtDYmmZup4DoZetsaaWxcypMj+5gfK+MvFLh4SxMp3zLGM2NoSZNYYwOzI64ajs8ZB7BDg5w5ACK8njgPS/tjNIZhdjRPU6qRqYU5Qj6dTKaVbGmYzqURWkNF0o3NjB5doHdZmLyeY77kMLC0h18/MElUDzI0nifnwECskYIzT6zFT1jXOT+dZ6CxD8ssYk36aNuS5fRChTdtXs3+M2eJvuQwnQ1xzdZ+jpUdLmps4vHRvTSlW7n0vZdh2w1QTFN0Z4lGYqrzM02TbDZLyBBY6QkYxNVNrJXlObUuEPCTTCZJp1JKEd7S2KRAsKyBlMtlsgvzChBr0pv7/QS0oLdGpAVUZNaiTbQAYqXsFYgsQ9jKArnq2VMrtat0yVUFj70BaMnVraqfMUIhpQgWK2rlUBcMEIpEFFz2IKnmrfc5AqE9wCtrcYvqX5VvLAPUsg5Qs6mWnxMbbE957GXyqvUMgeDKPe3/Owgu7basd/kVQBYo6wFxLzdYVoMWPbV8mqiYZX3Ry0mWWnvHJ6BcnLgq6ty87GPp7YPK6lqtk6m1D4mY89TOkjHsSCtvgd8u4QtK5njYU0ybRQWfXaeCT6uqelZ8IQzZhDKeFntrLy3LVWtFolDOq7UGzScgv0wVz6ZbSWT8foJuGCw/Vb2CQ0DeIfh8Jpo4/DVeVv+UqVegXoF6BeoV+B1UoA6AfwdFrW/ytVOB8bkRcrkF/vbDf8GBJ58i4MLypd189BP/wGU3vpsz505x4fxplg+sIJSQ/F/JyKwqkFSyHL78pa9wzx0/Jzu3oG4O5Y8A4KAR4uI9V7Ft12YOP30fs+dPK7zkoRUfAZnwk5syDYxAgGtueDvbr3s7Fy6M0NLdTTgeUzetctNYcWxeevohHrv7DiLhIE1tvTz54in+6i8+hIlDV18fieZWqupG0mb/C89y3x0/ZvDUaQo5C7NSpbE5DuEk/SvXkk7pDB16maptEkCmMV2CftBDUfrXbyHZ2c/A6lX09/Wqm+ay5N7e+2t+ddc9TM1miKfiXLRzu7JX3nLJJWQmRrjrK19hJiPZIFUMI0ihaOEPRsgUXIJGhEt2b8bOT1OtLLBuy0V0dvWQnZtlRCyg5+YUAFQTkWoqMogmIMwv2Sse+PXUwB4IVtY3CtyJWNQDwG0CgJsamZ/NUiyVSTWmaOjoJxhKcv7YYQ6+8CwPPfqcskVq7upU9tAH9+4lqrk4tkOl6tDX286mndu4aM8VDCxfrVSWJw++wguP/IbM1DDxpg4au1eyWvJ+B5YpK6JX9u7lvl/ew+j5c+q94foDhLUA8USUno4W5qeGCAVc4ok0I9NFqiGDgfVrWb5yNamAhlOYw6yUsMpeBnBVxgqqPubmRjh36jgru5fSlo5y+tQUQ+MjRJpcKgIxS34mZi3OTpZJNwfpavIR0vzMZhxMx0+mZJFa087at15L69pNmEGDMdflFdtlxm/gCIRUHVHN3thjmjXIK/AvqCyJJO/Gg5genFSAsqYK9tS80txIno3k6nqQU6Z3FRCUrzW1qAeABQh7+Tuqi5CGSFkre5ZACgDLswrMSkMuzYs0Ez7VaKnHRFFbUwsrVW7NSlqsmF1LplBFJi1e2TWraVtycxctqWuq5kX4qXmWzq9uV85Lhg9UZvBizreX0asmBmw5p/+Btqq5VePAPnxlUQKLx5mJTxpUVQMZEfHye5V4umx6k7NKWezWtivwVFKE5FgUgfdqKtdHpjKCBr6gLp0kPum6pANUmcMCu2UbHgRWPV+t2XZNFcAETrmmiPags2pWa6pmBeKVdbPszmtkfcHa83LCAdnvIgSWg6qdh8oDViTc27bYW1tVZYWtMpqpeO8VZVMF7odufu18WNTPpF6BegXqFahXoF6BegXqFahX4DVfgfO//BiuaZGIRrEtk+LUSea1OJ/83C8YK9gMLhhgVtjY3UiDEaCvKc5YLs9UoYwRcIhYQU7MWdy8YymaPUdvTxtdbV3kCnPsue4KSlWbydODDJ06ieNGyc8v0NzawZmJaX7w4Is0tKzhdT0265o0gr4yuVyeQjWCHTDpbm+nWtUoa2G0WJSJQpDP/+c9vPPtN7A8VaISiLF03UYkFeromRHcibN06zkFjTs7AkTbdfSWNNVoJ5FgEb8MfUZbcBNpfKFufvS3/0zc38BgIcMH/+afeeqpp3jzOy4H6wy5/Xv5zT3P8tjhEI+cnUYrFnjrrjX8+f/+3/gCEe658y6qrp9oJETJtHno4ceVU9bE5CR/85G/oZy3eOnl5wjHo9z+05+STjep3kjyW993y7vZuLSLs4MnWChaGJEkwxfG6G5robnBT19HA9FoFFML092zBAmvaW5dip4M8/ht/8FPf/sE//Tpj/PQQ88yfPg0IxNDGMkm1WPLQsfN176RfUf38ptn94HYBxtiuyy9lU1EqTqrlFwbze8n2SCWwxB0DXKzJkEtzuzCDAXbJBUPYzsRchUTQ+yPw0lSsRipdITHn3yRzRvXs2PzAHv3H8UJweDZQXpTvaSaIqwc6GdJRzPnTp5jtlIkO5vBb7u0tbawf/B58gs6drWMT/ejR6sYQRerGqOtOU15TuP8uXPc/MYw4wWJCEpzYnyE5iCUpQXzGwR8JkXHiw7T/D1MT4/T3BwhkysyP2GTt1zWrExy5Ny8mhNujkbRIwXaYgblcZfNTWkCrslPzmd459supmfY5aLlSSb2uLx86xHadurk+lwq850kraU4/gqFgoNjW2rNRmoXjoQVBBalrGHo6ntH+n3XR6WUZyGXU+CzqakJ03KIRMJYsn4gUDOkUyoWKZcryi45ENRJxBOqpwzpYrfsOWkJbBUb9Eql7MVMiVuW9KhOVb1Otr+oulVjyQIkg0EFceV7yWaWtlvyigPBIAv5eaVilmOWv7LWII/LOoaoiB1RiYdC6jmVp+s6ah8BsYv2bLmwLA9QyxqCAGYBtnJcNrayfA4G5PjF7UtmrNUYt7JplgfkeBatr90aMBZrbMu01b5kKcZ2vKgpOW8Vjya9u5p/t2rpXa5n0qac9AI1tXTtPJR6WOpkU/UveNnUFAj6Kiq3ukIIXyCh7K6rjk/F1dmugebKKo/YV4s4wHM+k9fLko98r1yqfYYa7lDrO+q8RGUsx+INvgdExVwtqsxkbwnIQW/b/Jr/DKmfYL0C9QrUK/D7qEAdAP8+ql7f5x9MBcZmR5nOTPHON1zHwsg4RsDHJbu289mvfotUdz+DZ49RKeTpHViBLZmWVVtNFAr8Oj04zCf+7uMc3X8QU1R5nr+KutkdWLWGPddczfLlrfzk67dCqeDxNZ8faTHEBkkm7ETg19uzlHd86B8gnFKwrbG90wNTMtnn+picGuNH/34r5ZkJIvEoK5avoRppY/2GdRQcm/6Vqz0whsvExDi//O//4vmHf0suW6LqiILYJR6Ps2LrNrp62jn8whOYuQVBcrW8UzkejebuPtbuvIzmvn5Wr1+L7tMoloucOvASLz36W84NjjI5l6dv2QDrtm7iokt20dLRzqn9+/jhZ77A2PQkobBGMCQTjBCKRgklWuns6iIZtpgaOkO6Mc36rdvo7O1lfm6a4ZMnKcxmlNWtKIB9AW+KMaCUkl72r/fXs7JZzDx5VQ0sjUY4TvvyZcQbG5mcmCEjdk8tTSRaOxkfHefo808yPjrJ/mMX8BkRNl58CVWzwpH9L1PMZKiWLWJtLey8/FIuveoqlq1agVkucfDFl3j47l8wNTpIZ38fa7fvYs1FO+jo6Fa5veODp/jR93/MqTPDytpKymmaLrmpaaJxg55YiJKVJ5EO09bZS2PPAI09/fSvXk1DKkVubJj89AiWKQC4rACwvL/EsvfC+DnOnT5L0NL405vfzSNP3E97g80Tg1NYlTDrWkKculBk/0iBSEonZlSxTZdiwYcwObQqyf4kzTvX0XHZpeidXcz4NA5ZVbKEqAak4fCgo6iBlY2w5MYo1idDAQL/BFwanmpXeXELlJUJzkUVrdzk18CudBwyfauyXz2IrSCwKHIX1bqi4FWqX+WbpH5XVLauyvOtPSZNgAswGQAAIABJREFUlHBimUhQalTPksljozJSG1RKZe/6C3j2xMTKjtkUC2YBwHIMohCW7dcyepU9kpyvD59u4Io1kahfZeJDDRN4s7Ye9K5ZRqtHxILZo9iv7kvgrjp8r8lRSFjty8FVAFjOX2C4+apiF0Ospv2eTbVj4Tqmeo0olxU8lZoEQ0rFX0v1UceilLnycwJjDWnAqvikSZavtZxeVfMaoPVq7WX5+hQAtmtgVupau44KAgdB8ofUdHLN5llOVK12+FR9fHIsgYCnBFdqYM+aSv3bpK6dQHexvxblt/y/fDVr+USON238obf9wXwW1A+0XoF6BeoVqFegXoF6BeoVqFegXoGhX32UsOp7fExMzdKWqirQ4thxdvzJdzCVKY80Azq+qsmlyxsJR5OUyjYtMYOzU6OcXnC5cnkL77l8G/teeJ6dOzcQb9RxUt1YC7NMj8+SyVRojod4+MQ4dz9wgNX9DSxti3NiXuemfpt0wKSAn7NnRilWgwqCNiR0DKdKzg0S0HWaonFGXIOHHnyG91/Ty+uuuYz9F6aJxSLkrChtXe18+xvfYcOSAS7aGKRvexqzewDdWAaRZtwFh6pT4p7bfsaXvvYQmgW7V/bziX/7HMdmJnj43mfZfdUuNq3bwrc+8zEKxQVm8g737xslEdT5o5uu5K8+/mHOD40wNTpJuQxnzp5hamoO06ySTCcxbYvr33ozY4OnyGRzzCws8K3vfM+z51W5oQZXX3YlHQ0JrMoCBdthbGaeSCjClk1rOPj8C7zp9Rep/ONgIkkkmiIWT/H1b36dB54+Q8zQWLdmGZu2bOCdf/xhvvqpv+T4wREOXThNX3cv5UKB979pDyPn9/PE4YM4vggVWwaVDaW6bAlHsV2Xqu5QtPLEkkHiMQPDFyEz7iccCqtWM2tWqYjqsWJhuS7S8olbmKyjhCI6E6OjNCUTNDalGJ0rkMnlqRQrDI/meM/rN+IPBLl0w3oC4Tj//u0fEJD8VcuiWMiTsSWTtsyqjiRhv8NEwSZk+NB1m/mMRXdXM8vbWqhUz7B/sKIAeMwPbW1Rzs/ZWNUqTVGdounQkLTVOeZNm1i8lWJxluELJRbyFl1tGmU5DzfChuUtzObGmJrVWNLWz8n9J2nXQux6z1rWrigy+MsSRx47zddOf5Izvz7MdHqc+fwxoskgR49tJlDW8Vk6oVCERCyh1spECCHK3EKhSCIhebYBD5xqfqUEVqrcWltvWrbKSVaZvqUSMgovKuJCoaCAqyiFPZjrqWaDuqFspU3TUvFieiCgXNbE9tmyTQ/S1iyjZb+yPwGx0vOL0KBcEtWwZ+EsQPjVrwIuawIDgbfiwCfPSy+rHK1E9yqqZGVr7UFjWZvyVLtefJSolgUw54sFddxqrULWr8RyvAas5Vpn5jLqe4Hlct7Su4vNdNWpKjWy7G/RtlqthQU8y2vZvlqrUIpgz3FrUSih8KvMb6sBf/WqV+umgLWsN9TWNzzQ7EVMiWW1RNcFdRfT0j2LaM1BN1yM6mnwZTGLQ0xMn6HqZkgmOwgEGggZKXxGJ4FQGzhxLMvFF4zj86VwZPjAJ9ddXNwcHJ9D0fajazaa5SfgJPG3Lat/yNQrUK9AvQL1CvwOKlAHwL+DotY3+dqpwNjsBY6fOMa7rrueQNmiIRHllvfczEc/81VylSLD508SNUIkm9oQTWC16mWViI3Kj390B9/71neZHJ9SN4oCKGUKMJ5McumVV7P7yh1U5s9x73/9F26xiM/vvWZRAezTXKIxg2vf8h42Xf5mRs+P0bakj4aWNizHFKMU1Wz++s47eO6+u5QFbDQUZveuy1hzydWcGjqv8m/8IUOpMCvlMk8+8ii/uP12JoeHscoOetCz+m3t6WfLzosYOrqP6ZHzHqyuOcYKD4qlG9m+53U0di9h086L0CNRBfOGThzlqd/czczoeWUfHYg20d7Xz/qtW+gfGCCgB3j5qWf47q1fYS6bRfNXlZ20WPXEUnE27NyNHrSZPHVMTRvGkymWr15Ld18PxdwcF06dJD8zq85NALBfwKTcfNbUvgr8KktoySXx1MCqZ1CqVO/GOhKJ075sGdHmZg4dOM6Bp/fRkYzhj4a5MDHG/PQkvoDB+ekCazZvVcc/OnSGwkKWwnxONQMrNm3gite/gZVr1mAWi7zw2GP89p5fK8vtriU9bN61i807d9He0UU+M8vJg3sZPn6IR598mZHxLNF0ku7+Xhams8ycG1SKzLhck6BL36peVm3YxPptOxXcD0ciTJ0/S3Z0iKjuxzYlA7iEU1OXCwAemx5k8NR5SnMW//xnf81je3+Lm59gJJunXDKI+SwCYZ3nz2WZXDAxwn5l6VMxwQjrylbJTfjRV7ex5E1X07vxIjJ+g9NVH1PVAJLyKuHTohr364Y3kSmNgahP/QHPTlypsKU5WrRg9lS5qq2QAQZR/qrvZZTVsx/3LJ0FwIpN8KJiVSChAE9P8euTLF1FdTV8An9FsapUrZ6iVaYifAIhpYlRqlzvuis75mBtP8rKuQY0ZVcKeoodtOV9FZAszY7K6a0pUgVSiq2SKGpF4VyLPPa27x2+Uh/XFL8KdNcyidVEq7xIhK2y4CPKYzX1Wsv1VaFRNWWzrAaIGtmseDbQcjwhHXTNA91SC6VUFpWw1ESOX3yVAvgMgcBe7nCty/NAqzSd0iSqX1pRIgtk9hTWSoksXvIKysq2avbPyoa7lnksx+aFD3neT+r6BxTkVWC4KhZTckkENgt3rymE5fzlR+SrwGGlnq7VfRHsixJZBmBM1wPANWtqabadP7n+tfNhUT+TegXqFahXoF6BegXqFahXoF6B13wFzv3ir3FNk6nhMTQ3SFwvE2yNES1luehjD5EvB/BLfqlfo+IGCVbLaiTUCPqI6LCkr5dzYzOsXddDq2PR3xCiuSlBY98AI2dOMlKO8KN7nsDx6bQFynxwWzsXL2thevYcsSWb+MKjk9zYUSRNkZIeIZFoxWeVODlZYm5+BnOhSDiRpDHiMjdfZN4OkgzCttVLlSVuc1c3GCHmC0VWruiFqMFtP7mbNf0dnD26nyuuuYaXn3iR+WAEI9pCYyLN/SdOcOZUDtMxaUrH2Lqhmw/echOrrriWkh2mOHGW//zMJzg/Km5GZRZKFU6fucDaVa0sW7eUq666hqrlJ79gMjE6w/TMLPliWTkKhfQg11x/A/GQjyNHT/Dpz38Zq+onHNQIa1V2bttF39KlzMxME4uGmMtKlFSFtatW0dKUJOSvkpsepbOthURDgkiykba+JczMZ7nuTe9QucjLl/Xx6U99gmiqlft/8DV+dt8z2KGoGiaOU+Jr/3AzB595lJ5VO/j5r35FXgZYjQB2IICBTr5SooKlBl0lHsfVpK/2MTsm7mZRKpYobSuqj5TzrIYNfHaFsF1SSslEIk4qFlW5qH5dYyY3j04VkzCjF0ZoTCUJhxpY0xPnN8+dIhD0kyuZap1GXOLytkM84GOgKYGhuVyYmicmltRRnZlChWrQZmlbkkp5ngulgAJqvQ1xhqZzFGwfdsWlLSlxzQF2XdzL3v1DLFg6mTmHWMihUK7l4rpF7ISflelmDgxNEfA7JOLwltdt5r8fPMwnt28mM5fkTMtBVvVUeOQLWW756BXkGCPQFGZjzxrueuZnDA1brNuwnUhxhZerrIfVupOATW9JwIOUai2nZpksWcCyDiK2w4trOeVSqZbK5EfXDQXEVU8r0FXzIKmyO/bJEIZNOBxVyln5eQGj0k+LhbQmGcPSI9ueXbM8t5jpK0BVk95WFK1+jUBAhqpd9Rq1P5+suXmg2QgZap1iERwraG3IYy6RUEjBZoloksfl2JRFtGURMrzc44DhgWV5XoFcUe/atoLTorAV4OqB31rmsByb5lfAvFgsqLXExe2q5QCJgVILFT4CQU8prPKQdXl3SWuufJpVvdWaRs19TdYrZdhcHZ/tWU3L+sFixrK8XEC0185XlUpX1nmklnIdbHl/+0SgIVFxmlLyCvCW43FsE4Mcfj0PWhanOIq1cJ757JiKMMsVhkgkUmj+NO2tS3D8CbRIJ+id4E9A002v+c+Q+gnWK1CvQL0Cv48K1AHw76Pq9X3+wVRgZPocDz74IP/4539JwHYZ6Ovinz/7r1x6wzsYGR9iYnyIvr4BXE1XN54ypSqgbiab5dOf+BSPPfQEFVOsWLwbXLlpW7VuPbuuuJLVq1sYP7mPh+55EKeUUzdnHgCWDA25qYUVq9fwrg9/gqIWVnY3PQPLCIWjmI5FxXUZPHmc733ps+Qmx1UL0ZRo5M8+8neUgxH8RpTugaUemALOnDrN7d/9AS89/RxmuayUkfFYGAJBdl91Ddm5Uc4f3o9ZKnoqPbmVFKGxYSjb42UbL2LZmvU0tDbi14JMj1/giV/dxfGXn1O5xc09S2lbspK+VWtYtmoNsWiUQn6eO77zQx659zdUKiaWWVGcKJZqYM3m1XR0dTJy8jAByQTVfBjhKMtWrqJvaTdWMcOoWEDPzKl85GBQphy9G3NpHhTwUzbQtWlIldX6/wfAntWQAODlRFtaePaJvfzytrvwl8vYQY1gzCCo+Ug1NxNv71bKbE1uas0cTrlELBzGr+kMrNvAstXrlIXxgeee5Ydf/zbTM9MsW7eSbbt3sXXnLpU7NDc2zktPPsyxV15QatNjZyYpEmTZ2jWkGxq4cPYszM4yl5PsY4ue1cvYunsbazeL7XUvVqXMyUOvcHb/80R0PytWrsQRC6NysZb7IhDRZjo7yLGD54iaBp/5p09w9PBz7H/2WYKaQ9EJcnhwlo6uOKdmCmTnLTJFyYtxKZerRGI6kYiPakeCwK4NLNu9mxXdq5Ul9yCwv1Rg2rbUhKaoOwUAC851pdOVjBZp3KRJEKgrqt0aOBQ7Zi+kV4BkDXyKdZbKbvJA7atqXwWAvfeXUonaZc8q2KwNHqjQHLEI8kFFlLNes6faPQUZPTsngZQedBQo7V8Mn/GAcC3fV1odsUtS1tBCZVX+rTQ9oq4VUOtl1Cq7ZJVL41lJ18JuX1X/yt6VQlg2U4O8qosSi6Ua+FT7lEFfZc/kwVhVEjWQIO177TFRPotFk0BegccCf6XxlE5N6qEArry29pj6f9lWUKngF6d3xXbaZ4rdswB0zypKrpmAbBU2ZonSV/Yv4NyD9soSWtlg1y5XLdl48ffJlRxflWAu078CdeX3SxpKgbwBVOBPLafYi/IRy3tlW+ApsdUcgAoBUs9JLXxVP656L3gXxRswqeK+++o/mM+C+oHWK1CvQL0C9QrUK1CvQL0C9QrUK/DcF9/O9NQECSPGyNlhepqiLN2xjtL0CZ4cDfFPX3+MsiWxMSbidCog2IgYCiKG5KY54CedCjOwZhXPPrmXpMyBAsUSlAM6um2ytSfOQNrlLTsHmD19iP6ebghaFDo38n/uHea9SzTKmVFiDUmys/O0dXRiBxIcGDwHlo/swgJvvPpiJsaGiAUTmK7J8LmTrF29lnDAJN0/wIXhOcKBKL1LQsTSERyjmfufPYwWTPHor+4i0dSK6+gsVCqU8yZTpg9Nr9LiC1C0MnS3dfD6N13Gnps+wF1338bCy+coZc9z3TVXkmhPKNvc08dOMV0ukpeBWz1EW2cHx09PKNVlPBrnwvAk7U0NFBzobG3kzLlRpeD871/cr+x6Y1qVd97yLsbnMqQampkYn2B2dpp0IsXO7RcxOjrG2nUDnDl5jlQqRjIRVesUbV2ddHS388VP/i8sdLKFHB/84Hu49Oo38MgvH8DXYPDNW/+Dqcw8mwdC/P37djN65BDBSBKXIvlsnrFZg6FMmZl5hyI+isrlyK/WYMRlrWSC30mQzecoVap0r1zJ6FiRzVe9maveeQtRu8gDP7uNF+65neaITw3qyxB2MBpmPF8kaedYsnY7C5Pn0MoL/P27NxHs3cjf/80XODijqzgxAXeGgFO3SjoaUgBO+kmBdi3xEGWzTEHa5GgQzSySiAdYMDUCcYPZ8QX0aADN0QlQZG2/n/lylZIMhds+ilUf89kq7S1hZuZKMmNO1A+7rx9g5MAZRifShHyQWJZhR8cOnnnsBXq29NL16CxLLo/T8ecr+Lf3vUjEDfLe/93HuU8eImg3UGiF6vgcb335L7n7xy9y5Z6rKWQddE2UnxqW5blVyfqCKH5FFSzrZLUUp5pVstd3K0vjqkupVFKCCgVjbUc9Lr29gFQBkrK+JH/EFlo2INFrZqWiYKh8H0/ElEW49PECXMU6WeyGBaZatlXLKF6gId1QW67wbJwX83gnJiZIpVJqHwKG5TkBtsraWkFoTam9ZUC8bEuerWfdLOrwcrFENBpRvw+O6yglr5zL5OQksXhcAW/JHpZ8bFFDCwyW89R1idzyFL8CY+U8JfdY5QNXZTuS6espeHP5nBKIqFSuqsvczCyxZNxTKquM7QDBgK6WLvKFAtFIVFmrewKVqlISC0CXtUq1ZqJadZtgUAC0riLE8FmYVgE9qGO4QVVfUTjLQLnjFJX1s6aHyRdLxA3dy/MVJXM0iqsHCMlARyBCyR/GH3TQAwWCgRKaNaRi9szcJJXCOPFtP69/yNQrUK9AvQL1CvwOKlAHwL+DotY3+dqpwMjUWb753R/w7X+9laDfz2U7t/GVH3yfZGsXg0PHmZ+bYunKtcq5VQkaHUuBuseffJovf/aLnDx+Wj0R0L1sDblp37R5C2/7o1vIjx+CUpH7fv0wdmFesBki1BMDGUFp0YjOW255H1e89b2MzkwSTiVpaGhVN3qmbZK3yvzwa1/hwKO/pWJW0IIOV++5lje/70+YzMzRMbASny+A43cpLOS4/5e/5r+/dxu52aya5JOJvVQyTt/KlWzfdRGP338PU4PDnuWrMq/1oeGnd90aNl96GSs2bqFvYADHrVLKFXjuoXt5+r5fYxZzNDS1MbDpIvoUKF1DOt2gbiaf+u1D3PG9HzE9PqFulOVGWzKCN+28mJXL2jl05BBjp4eo+oIqD6iptZntu3bR3d1GOTvOyMnjCgAL8tKCPjXpGZTJTL8fqwYZNb9Mk9bgr1jxiPa0BiXlBlkAcMeK5SSam9n79Mvc8cO7mJvPKyAWMDQiIZ2VG9cRi8VJNbeSaGoibHhZzW2NSUJGmN5Vm7DtKif37+WVp5/k5VeOEW1q5pI9u7lo5yU0NTdz4cwZHr/3Pg7vfwmzkCWVSpBzDaKNTXR1d1KpaiSiOqXpKaZmpgkEY+y48jIGVq8k3dDC7MQEe594nJOH96E5ZTasW0VvXy+S8VIRBbDKVVH0kYnJQc4eG2VN1xIG+gdw7RHy00MUCj4cf5WnDo0RTsQZzuYJBPzk8xbFSpV83qYpYdDeqlNKhQhtWs2yS3azcuU2ookmJvHxYH6Ws2Ze5QMpy2GZgpWGpirvCN2zNVZQ0wPCyhhaQKxcgxqYl+5DWQmJpbPr84CgskqT2QKxNJYcWlGE1qzRRXUqXYOoY9Uvk1gYa/gEGpZs3LLl/bzKsa0pgb1gGdygH5/k8QiclO5PMmvlcYG0oshdtGyWn1X/NNVgqsBXZblcUwAriatn+azO14sj8uDt4h/1/hJr6drPeVJlDxIre6jFUGNvElephOWPX3J4azVYBLiLNs2iwvVctj3bZlElSwaR+KSrOteyfy0friUDEGJFXTsugc0CgCVXqGKrhk+BZCmD/LzAcwl+kkZUjkNAvMr1lXP1QL4C+qokMhlcs4IW+CtqaPk3TdlAKxysJpp9olZW9lxy7f/HSkqavxr19c550RPbi272aqncoT07dHXt3n7la+fDon4m9QrUK1CvQL0C9QrUK1CvQL0Cr/kK3P3x15Fu7mLqwjhRfJTy03R1NhCNVKhWLO49pXHrnc8pwBKV/kAGJ+U+vXYv7I8apMIBtu3cwYOPv4DPKki7g14NYrgWH75iCW5hQQ1qd7SEqC4sMFUSEOTiNHTwm5MmGyJTBOan6OlppaOti0MnzuFYJjt2r6Wvs03dhw8OT3Pk8CssaewinkqSyeUozGWJRH1s2LSVmcwk8aZmookGcvMF2jt1oo0tHBys8q2fPIiBQXuDhhUwOHHiNNvWbcHwW4xPj7JzRT/HLwzT1NxFeEmC83uPcN2mTXRv72LonEQ4uRTnK+SLRZavX033xlUcPnIEV9c5PTbBQjaProWYm8kQFjtYv45lOliORigY4M77nqbqanQ0xnnn295GvmwydOEC0UicyZkZ1qxYRX9vL4899SRvuPZqWtq6yeVyJJIGw+dG0XxVli/t5MT+5wgacZrb2lR+8PU3f4BvfPmzXHvL+zn/9J1Eky2kq8N0avPMF0XhrDo95jMF5qbLjC9UGF2AiZK0qbbnhBUIYvs0MiWThWxJ5djOzM4zcMU7aFq+nsbWPpas3UwsHubsvif42Rc+QkvIA4cC4exwim1v/wD7f/x12nffwPl9T5AsneVrf7uZ1jd+kn13fpGb//xBJQAQMGZJj2VZJA1IxqJk8kXVn4vqW9TYmi2qZI2c6ZAplUkldbLlCuWySzQRozBfprXJpqcJVdupBY2S6yOzUFZt54reJJrfYWSswhv6Wtj2RwG++IURNpSDXLWshzvPnKKzqZ+dJxb4bc8czHawPVjibDpIbzjJfUcmuLJDJ3LBYqocJ8cMn/3hjXx5+jGS0Ti7N72Z0y/n0JSltvSXmlonEuWsrA1JDrQAylKh+GqMk/c6vwKeylZZek+/T4FaNcOsmlRXwVtZGxNBgLfW5Fkge8PgskrhU68R5YM8pteAqGmWFJxta2ul6lbVNZftikuduPo5ts3CQp7BwSF6ejox9JASMwiEFQtqWV+RIQYBr3pQnqsoMNvS3KL67HK57GX82rZ6X8bjMdX7CgiWbQs0VvPTYvcs8DgQ8Ib9ZX1AZQZLbrK3fig9uiiOw+GI6tuDukRHyXKBgx4y1LYkzs0vayHiOlhbg5DZbamBHMuCxLu5fnX+4gYm9RNHL6WSltkMySSWNRs1EC/bNtXSi9TCM7MXNbOXTSwrhBaWqpWsfchxyNC6rrKDvTUAqzbwLRnpjlXBLJUJ6GFc+TdMFM/hsMoDlzWXUCiGpIsFdbEDj9C46o2v+c+Q+gnWK1CvQL0Cv48K1AHw76Pq9X3+wVRgePosX/zqf/DfX/wPGpMx/uz97+NDn/oMC7kcZ08dIBWPk+7s9qCG68OuWhQqJb76pa9y5x2/IJuZr03wBdTNUWt7N1svvog9l21i+MCThCIxnnj2ALOnh8Bf9WxwApqa9Fy9ZiV/9KGPEmvtpGSXSLa0EQyEFCAu2WUOvPIi3731C8xPjGJLrktDkv/zxa9zZnySdVs24oslEUMWy7U4e+okP/zP7/L0I097Frg+uQEN0dnXz47LdhJP+PjNnfcye2HSa06F6fk1GhoauPKmt5JoaWXnnssJBANUikWO73uZX3z/28yNjhOKhFiybiPrLt7N6i1baGlvUxzp2IFD/Pib3+XU0eNK+St3j+FYlPXbtrJ1/QDFzDgvHjrB4OFzOPhpbWthx56L2bRtG+2taSYHjzB84qgHgGVYWqyjRfFbUwA7msAwydXxclI8WOf3wHUN9ikL6KgA4BUkWpp46emX+a/v383MQkEBMAFaS5YvYdvWdRzft59gIk08naSpKUXfihW0NsVJJhI09yzn5aef4OUnHqEqDVjnEpr7lnHR9m00NTYxNjzEfT+/m2cefZxSqUgkatDV34sRS5OdnSGeCNO9fI3K57GKeaXA7BpYS0dfH9FImOGzgzz0q3s4vG8fmhFg3eb1rF3WTzoWwpSb5oootkWT66gs2ezkNLFwiIZIgicfe5GuLo1QoMzYqIA9k7MzRRZsP4GITGQGSIdgIlMiX/HTFA3iE5WnAeH2KI2bVrH22ltYsnwLOb/BDzPnGXYKKs9GKT2VOjvogVfECqiWO6uskWsQcFGJq5SwNfvtxTeSUg8r+qgaNQGLynLJdnHNWr6s6yleFZCVyWaVf+tZKlO2cWVU2RUILYpgsVC2cU1510BVIGbYwJWsHgU4PRCpVL0yzuDzGqyaxN6D0bWmUXW9AonladVgyeKMB3OVYlcpVV3VbKk1G2nKVCawJ2aVmiiALH+U9XEN1i5aUCuVtPxXU9UKQBZVtWT51CCop5itWTALfxZVsiielcVV1VM1y2SIo4EtBvECgCVrtyZSVvbKlrKT9lVsqjLprC6DZ0OtljHkd16aM2mIF5W/td8XUXEriK/yfhzPxVvOWf6KnZaCxCotyLOMDnq5zj7NAMmAVlbbntW06vlqFtme0tqz+1bW3dhevdT7yatV9ZZr/mA+C+oHWq9AvQL1CtQrUK9AvQL1CtQrUK/AnR+7mkOnRhmv2uxKd2LqFbRKga6WOPGqhZUOcP9zM/zg4bMUNW/AW81eyj2wa6teL6Xr3HjTW7jtRz9XoLha1TB1i+1pP7uXNKDscHUNxyxhRiKcH5xj+7JWJnwaB+fT9IazdNtZVi7pJBoy1L14zimyc8dWnn/+iBpq7upJKfhy/JUTnB2dZe3a1ST1ANn5WSbPn+ddt1zHE8/vJxhvVxnCrT0NWOUqxVyQju4o3/jJPQzPwkBnOzhFtmxaz4TEPvkcypUy5fkya5ctY2riPFe+/lIS/SmCpSzF7DQ//PY9fPqrX2PvM8+D42fJxRvx2w6nh4Y5N5fn1MlB2to6MU3JXTXIZLKUyiZjE1NEokkeePRlZYjUmA6zsqeLq6+5hqlJyRC2MBIpoqGosrO+5PLdRMIRxiYmiKi8WCgWSuh+GD13jJnsDJvXb+S5J58g4K9y9dveQ2O6iWBrP/t/8SUG+pbx/MO30xN3VX5vft4llm4l4Nhkc1lyuSKzuQpjcwWGTbHNLjNftMgWSlQF2Dk+UskGGhoa6V22iljHCgKxFLHWPoxQDLOtn51pAAAgAElEQVS4wIkn7mLkxIvYbkUaV9JLNtO5ej12fpbJkXHWXnw5m31n2N51lMbXvZnSS8/zxvf+ltmwi1usslAxCIVN9GoFQ/PjWC6OK+5MVQI4GHpAXY+AEWYmV6KEq/JvxT5acl+diklcnHXTkqnsKOWy7Q9QLIfwkSfaAMsDQcINOqtWd2MMzfCzwRlumo3StnsrX5l4ku+nr+L7Dz9DNGizN2jz16uWQVMXzx87zouDU6zVDbVelXJDbItEueL4B7j78R+zfsVOCtkFyuc3MDEyQU9PP/PzOQU3pQdetC9W6leBs/gVyHVdsXAuKbgq/bct/a5KGpLG2YOiwYCm1oIs01K9tSjHFWQPBgmqaDAvh1d61FIxTzKVVGBVweSqrf5f1MiGUqtCNpNl3bp16CGJyzIVTHapqnUlgcyy77HxcTWYL9dbKXEdzxJZjlnlATveWoKX6+tFw4nowpKIJ5+PiKiAHYfR0VE6OjoUvBUFcCaTIRKJKOtv2U8sFlOwW35O4KxYYQtsbmhsqmUP+zCCulLz6nL8sp2gwGBNAWfJTtbDIaUsFiWxqKYF5sqwguxf8n3FfU3qns/n1dqLrnlK4enpaRLxpFo7kfOQ45A1M6mtqJhFtS3/ZkkdRaggimVZ55RrWalYavviDijHYhjea+Q4JZ9ZQWxFiQWOeypmS9lre7Bc9rXpuo/UP2TqFahXoF6BegV+BxWoA+DfQVHrm3ztVGB4cpBbv/Q57vn2bSzraefW//s11l16NadPH+XYK8+za/cefLGYd1Po+qk4FkdPneDf/uXzvPDMi1i2N20oE21yU7Z91xVcef1lzJ99hVJ2jGgoxoI/zLGDx/GbFrFYhPn5DFrV4YY338T2q69lZmaGdGsz4aYmBcDk5mp6bpJv3XorB595Rk31CVR521tv5MYP/Clnh4ZVZm1VU8bKzGeneeaxh7n7p/dw/NBpBZXCYYNUOsWWS3bR2GTgrxZ47LGXmJ/MqgwUyS8JGDp7rrqS1qWS6buNhuZmpXAePX2an33r2xx6eT8Bv0bfyuVsvvwylm/YqHJ/ZRJx6sIYd3z7+zz3xFMqe1iAn9xQrtq8gZ2XbKM4elSplkdnKxx4/hCxaJKNl2xj66U7Wb9pE9gFhg6/wIUTR1kQC2gBwAG5kZSbYu+vPOjZ7dSscMQ2W6lShZd5UEpgXUgpgFeQaPUsoG/77i9U5pDAwv5lS9i8dQ1NhstTjz1PpuKQbEiwbfdOtu64hBP7XqK3vZMLM1mefeg+bDPPqs3bWL39EmUJnU6myYyc44UnH+fhh57m9MlzaEaQ3uW9bN6whgvHznD6zBnC6QSdS5awaesW0smwUngv37BN5Rcfffl5Thx6maMHTymYuXLrFlatW0OD7scpZLAkA1gBYFuprwWSBtwKl+y8jHLG5LOf+zK9PVGmF2YpZ/10tsQ4NTnH0JylwH4ybNCc8DFXLjNd1EhpfiJalVg6QCbgJ7VhA+uufwfb1uzmuFnituwwk5p4WnmgV8S6yjrYC5pBQmBl+lmel+ZM3cUvWjxL/VVDVwPBi1xQWSN7Gb/ScKnpUQGu4jQsm1jMnFaTugIuF3N6JT+2pmSVDGD5+ZKoWi2ke1Xfyz4NXU3XC5hUQLKmXvWygWvyWqVEFYtn9Wby1LkCSGuxvt4Iq0ywCpT2LKZFaau+CkwWRiq/zzUgLBOrSkm7CIDVedeU6Mr5Wn7Yy8T1tiEQWzzVvfexgFWliJYvAnkly1qBWBn7FTV0BVeUwKJUloFeNdUrAbz/A9mVslZsoGWFRI6taCmFgbpoSj28qOitTXXI9VKqZ4HLHiBXiu4a0VaAV4qymFestiO23zLfIm8EUSt7tVC5zj6ZxvaArjLyktfKe0VRbTln7zoqNbJjKot8db012a8P9z31Cd/Xzqdl/UzqFahXoF6BegXqFahXoF6B134FPv/OTSTjLYyePM9srMqmaAynauF3TOLhMFE9hC9pknWCPPD8HA/uO4Mpt9tuAN1fVQZJLdEo7/uT9/Plr/wHC1WXmKazpydNd6tOoJJXQ5cln45PoB9hsOZpaQypwfAHT1ZZ3xfGNzGBrzxPb2ucxgaDrZfsZGp6gRf3HuNNb7mC7GyRSinDM08f5JWhDH6rzJ5tK4jFDM4cPMaWdV2UKhBv7kGLNzKeKVKyZHjch1M26VsS5tjJeQ4Pnect113Fow/9lvbWFrr7ezhx4ihbN27mnjt/wiXbt5KfHeeDf/wuZooTlKZG6VoxQLlsYMfizMxksZwKXT3t5BfyPPTkKSoVW6n9fvvIo6zeuAPTdhifmmR0fIIz52dUf9fa2sZ8doaO5iT/8omPqz7sqWdeYM22nZTyRY4ePsq1N16vhrVTDU1MTk6RnZ0iHA5iFxY4fmAvTS0pGqMRxocGKc5n2XLVdQxN5rj6XR/gkzdtZueOKxg6ehjfzCQdDUFS6QhaSCeh+ynkc0xmy5ybKjFX9GE7ecKJRtJtPaRbOpjIZhkbm2B2boGKWcWMddK64iJMV2PJxp20b76YVDzEr//znzjx+D1UXRu/a9C/4WJ61+xk31P/RcQO8+YP/x3HfvE1PvVeH11v+js4fTv3PBjlrz9/O76Sjq1VaW9roZCZIWlIr1WlbDtU1JxyValqGxubmZicVgrpuaI36C6ZtOGAj7lckWTSTzZnkWjWVXuYKwjgjBCIFunWG5jWqrzOyNJzRQev3LnAbc99hE9f/GX2F0v8P/beO0quu7z/f82dXne2d+1qm6SVtFp1Wd1yNxhj01tICCV8w5fkGyBfAiGkAIHQQkwoMcUYN9zAGBdcZWPJRZbV66pt0fY6febOnfmd57kjn+/5/c/hYGY5wtKWW557Z+c+n9fzfr+/eeeNDP3dq/wuMcWhQI5FHognGlnIpJidXmA6aPAOVytrezu48OJerOYs6x+7Coc1w4+/fpj3fmg9zPRR4ezB5/MzOjpGLmtqnJbYMgsEVOirQ+Bo3q1YEfv9HtLprMLPULhC1bKXbJ8FbIt6WGBnRUUFDgHdlmVbQns9OlAtznvyb4GWEnF0aeFb8nEFrMrnxXJZFMYKZvOWAtPRsVFaWpqZmZ2itq6aoC+gv9RkW9lcRlW8BatIIBAimzE5cvQgPT1LqK6uVpAbjyf0PAV8yk7FwW5yaoqa6mqFuWpBLRDWMPT4bRtrD6l0moX5eQXDAoDFYczKi5bWVvLK96iK2evB6/GSSqdskF6ytZY1OFUMSz6yS9S09vfLeo7YTvu8HkbHx6htqFfBSdAfsrN/NSlK+n17qEAAdDKZIJGIk4ol7CF5iYdy2LnAKsbQiCiHgmS1kS5aJJNpAv6gLu5ootbr2cl2nrIsL4gC3rQEvJsKzgUey/40u1gyiR0GXTs//MZ/EymfYbkC5QqUK/AHqEAZAP8Bil7e5R9PBc4MHeE/vv4lnrrrYbZv6Oc/b78PT7iC/a/8jiOvvczN73kfebVItWGPPND8/M67+PEt/8PI8OjrqjiZ/OvqWsb6ndtY09vCqX1PKuT1eFwEglXkXU6aq2souDy8sv8QxUyev/jYJ0nm82TSSZb2r6YgyrsSrPr1g/fzi//+PjOT08p66ior+P5dP2NgaJzuvuU4vH7N3ZDpvIFjB3nw9ts4eGCAkZFpPF4XwXCA5tY2+tasxEyNq5nr+YkkZ0+cU2Ar+1m5ehV9G9ayfM0a2jq79aEvNT3Bs7fdxmO/eYKxZIbG1ibW79hO/6YNdK3oxR8IkM/k+OWd9/D4L39NbH7BtqJxOQlXVPCWt7+F+bFTJOcn8ft8OFwBhi8uQMHN5Tdcx6rLNlBZXcnC5DCDR15h+JStAJbjcbnth0x5UJUH5ksPnU6nrQAWRaWraKuC7dBl26bYHwjR1NNDRX09v3tuHz+99T5SyQz1i5rZsKmfuqADp2Xy4isnGZqYZv3Wzey45gqWLlvJ//3IRwk7vYwvxMil46zZvIZNV17ByrUbNbdo7Px5Xnv2Uc6cPMnhk8PMLqRo7VpMT3cLbVURDj7/CgMjExjVUVZvWMPazVsZPHGSoN/DilXref6pp7lw7FVcHpPq5mVEF7Wy9rJNRPxBkpMjJGdGsXK2AlgaBQFqolL1OXIsqqrFWwzy45/fS2NDgHlHgTOnp2mNhBicW+DCnInTYVEZkWwdgYwwny1S43PRHPWRduaI+V34O7pYfdU7uW7rWzhezPLDyQHGPSXLZVkA0AxZsSCyLZRFBewQ8KeW50VtuDTjV1TAQipVDSz/tl8XtkuydCYlgCsA2JG3bYakExBoeslWWV2Yiwq79QdLmbiOnKhHxRpZYLB0hnkQiJ8v5dS6XbZts1gRadbtJftlUcrKRsVOWuyzBO46cEgDKfeJHH+pUbrUFdpgWoCqKGlLNsnaPJWspGQauGSbZItei6X84RL8Lilh7d9y6kGNw+Wx7bDt1CZbSVuyK1fgKo7KCk/lHASglkCtqHpF/SzNn6h+tVY2YLWNmW3nAbW9lm2KcjgjecB2Xexz/38ymWX78jtEM4Yln/eSI/alfF47v1e3fSmL2GE3gpoHJNBW7L1l5UAtokp5zHKp5HVesgJXFbHeIzKQIdPmcv1NHHIeEj5egsCFD1z/x/NmUD7ScgXKFShXoFyBcgXKFShXoFyBP/kKfPaqVVS31VFj5mgcmeNCtY/5dJyI20PBa9DSEKKuoQErFWDBzBEP1vPxL34Hq+hGDGZ9IR++QpFPf/Yz3Pr9H/CW2mp+M3yKgreCfC5NXcBLnStD3hPGysSojHpYVeXHYbkYKhYYSDawssXB4PFTLG6qp7e1lr7VXQwPT3Hs1DG62nuojUoE0AKj8zHGJxLkXEFqAxXURdwMj45QF67n3MBBmutqqKiuZDaZxTKqKfg9DE/OkrW8FFIxVixvIlhdy49//it6O9txul06/G1kkpw5e4ZcJqMQp9LrZFlzK+dnRlja1oqvIshlb72WWHwWjytM2jJx+n2kZpM8dved7Nx1JUePn2VoaBZftJaRqTkGRqY4cHyAgtNNMChwyMv09AyL25robKzmTde9iaGLUzR19jAzOcOK3uWkLJM1a9dw5sw56hubmLgwwLGjr9FaGyUxNc7kzCzrVi9j9MJZZiemqF+5jp72DupWbOCBb30KMxWgpr6C4dOv0FkXpTIA4YCT6biDgekMZ0ZnOTcZZz4hcVvi1CbZvAUyZoGspfpQrIJkujrxVVbT3LOWydFROrp78forGD93hNETL2LmYlguifMp4ovUEG6qIztyHtPhYO22q/GMH+cLby/Q9q4vEjv4r3zsrw/w4ohB0FFLwZXE5/aqJXHI66IgSuWcqfZoPr+bbDJDpKKSeGyBsNeF1+NnZGpWgV7QK0IEL9VhGZp3kcinScYz1FUHyWY8/Nt33s/7PvIdFtVW4k7N8e9XvZX/fP4F2lu9LB7Jstvy85GmKK+cO8NjC2ne/ukogyfmeeExN0nTIuAycJHn5qY+XBNDLMwEKH5+lrfftJPpmRjDsxcZnx5kU8vf4S826JqAy+lRuOk0PLywZw/NTU2kUmm1JpYmUWK5BBA7DEsBsMBDpyG9u7SvAollWFwUwC6FrQJE7aFq2+JZwK8MPAvU1HxbtVLOY+Yl01aGqbVxVWe7hfkFIpGwigdEzSsw1u0V4YYbr8+Gwupk5SiSTMb1XhdA6/Ha2xEgLOshti2zOOwFGRocVrvo9vY2Vdem0smSWZa9liJrVelUyoa8oprN5RTkzs/NlQC2l1AwaOcfy3KFLsbYi4CRSMSGpk6n2jpLHq/kEzfW1atTnEBf2ZbAbXltSn0qK6P2+piBAmbJMhbVtCcYLOUgy3C/rBsW9bwlB1nV2IadDyzrE9lsSjOPZT1AVMMz05O6H5/YeBcKCoBl7UGi2eTfomSW6ySXQjOPFcbLOoBDFdZSUvl5UXbL8IxsV/4t37fyuk/+yb/HlAtQrkC5AuUK/D4qUAbAv4+qlrf5hqnAvkO7+dEP/pvH73+KT3/iQ3z0s18inU1x7OirWJksnSt7baCkybkOJqYm+dqXv8pjDz2mD6xusVyxxG4lwOZtu9h5/XamT+0lPTuBxzDwOCUvw4s35Fc76Qxu9h8foq21kw985MMMDp3HFwxR09KqLEwejhYWYnzp7z/LsT0vkTXzuBxO/vJD7+eKt93IQiJD8/KlaqUiesLZ2SmeePAOnn3sKc4PzpNKmYTCPmqaGujfsB4XKeYnLugDtNsXwcwWOHb6AtlUjpve8y7cwQA7r70CnzNAJpfh0O7dPPydWzg/s4AVCrFy3Wo27dxB39rVVNZU60Pty3tf5KE772J6dJxIVaUes8Df3uXLiU2eJT4xojayQbcHd8CHM9xEbf1i1m7ZyKLOxVj5HAtjFxg8cYDhUyeIzUwj+kKB6AqA1fbZVlbaFtAu3JLHI6BKJhEvZZqWMlc1A7gEgA8cPM0DD/5W7aOWLesi4itixWcJ+v3MpR2kHV7Wb93C+s2bCXi9vPOK6zSzRLJ++jesZsc1u9i4bbtez6Gzp3niF/cwduE0uXyBqUSBaG0DTfVRjNw8Ua+b+bkMJ0dm6OhbydYrd9LZs4Tvfuk/GDp/Xu2ixi6OEPTBuu0bWb5+M+09SzQHZ35kmPGBI4R8kmeTfz0D2J7qNAm7gyxrbaO+qZ7fPfYIHYuqeXLfMZ7Zd5KWaB3nxiaYTFpqSV4RErW3B69XUn1FQe5UAWje5yVY46W5ux1XZz+N665gMOLllCtNziNoT+Cui5lMjozk6uh9LlOmMuzg0gldVXeKktUlAFZGPQX+ihWz2AaLGlayYWzfMwWIBYeqfYvkbNBrh+3YymKBwTavVNtgBb6aFVzKwxX4K8pfaXhlCDVXtC2PxS5ajkvgqMegUNqeoc2hqHgFCBsKdB1ZUaHKQILk2NrNx6UmUF5gdq6NDasFLksjqmJytXQuqtWXAFo89jnKCLXyXlG0Kiy2B0GKduiOziDIJK2WrKRQ1hxn2YfaXJd+1hau29bLmmVcOmY5JoHA+idv5/JIxq/mK8vubYgucNhWUtvH7TBNG+SWsnsEEmvzKteipG7W3ekvFVE9l66NnL1mHgscLlAQOyeNZBaQbdthIz2oHP8l+K+F04tm5wmX7NgFkot1uNTZljBLWFFJ3a1W20UK77/uDfNeUT6RcgXKFShXoFyBcgXKFShXoFyBN34FdnYt4r1dAZZm/TzuhWTASW8iw0TYR7CQ4/yCxWW9S6mu8ZBK5dh37BzPHj7LsYspMi6LguGm1WPwz1/8Ip/918/jyXh5Zn0z7331LDPBKioCSa5zNDASGmYmY/DRFcv5xegx1nkrGHH6GcjUsLIKNnTUcHF2jEXNjRw/chp/VT2x6WlmJ87z/ve8nT0vHyKT9TCXyjM4NUrAMLluQwNe92J+d/gkDb4EKzqbqWvqxu10M+GqxZkf5cCpOToao0QqvRScJtWVldQHwxTbuzj16O945vB+Xjs7Sk/rYi6OjhCqrsCRsQiGI/hxkMqmtd+sqalgxxX99KxeitMIMjcVZ99Le1m/qplcJse5Q6cJ1NTw2qHzHDkzw5GheZKiSHR5yafj+ESlGApSFfWztCPK+//sbxg4P4/D42RRUx01NTW4gkFVHc5OzajqUPoytytPavgchw/tp7K6jVBNNcnYDNUhD85ABYGqCs6fHuLIgSfIzrvo7m3n8Xvv4u9urqGlw8P8VIwDB2PsnzAYjrmYihVYyMk6RBaz4CSdK9rrDU6/2vwm0xaeQIja1mX4oyEMp5dIsIJ0IYuRNxk9tZ+C0yIVTxBwuwhHq8m5nORGBqiorMYMRaicnuCrf1XF8re8Gc4/Qf/bDjIt7Zfpo+j0kzUXqAj4tCdLW5a2x5p3q8jUotbrxxDIFshh+CL4xXE4WWTWmcaRtYj66giGZ/H5XdRkXEx6XBAvkvKaNHQlSC1A94Za9tw3zc68QbamleD0IN76ME0Fkxfm07zng+uZWH2OpqZ2Tj9Rx733P8bYKHzu+naOPznHZSuXY104Ss9Da5ianmP0hRxP33cC35vh3Ss+RF3NKs25FZAo7ay0l2J1LqD16aefZs2qdUyMT5DOJBVgak6w26uZsWa+oIFKsg5kycnr7LST+EJM1bty3UVBKgAyZ5r4vR4y6ZwqzQsFk4zAX6dL7ZwVNDoKJBMJwpGIJj8ZMkwtA9alQWjpgaX/F4hsaOxYUS2LfT6PvlYEtAp4rauro66+1s7URSBnBo84AEg3XRB7aI+es6ie5T6NVFSwsLDA7MwMjU1NmrUr63ACgeU852JxXRMRACzHm8plVZzhc3sYuThCZ0+3tuFeyYAuDafnrZyev4gkxFp6cVu7Db+LRd23AGQBx+lU0nbPczoV9BrioCZ5vTmxxXaRz2UxzZwqfOXfthW3vYYTjlYSDIU0i1iFFzpwX1ojEaGGAxLxOHPz8wq3xZVPzl1U+yrcEOtyy1IbaF3+cNmDCgKNzYKpNt+ybbGVXnLFx974byLlMyxXoFyBcgX+ABUoA+A/QNHLu/zjqcBTT9/Db371K55+ZA+3/fSHrLhsFzPT45weOEJnZxdFj20lKwpGeZh58eWX+c+vfpPX9h3Q6UOxeTFzFp2dPaqUXbe6k2O/ewh3MY9XHnycLn24c3tlgtNDweljwQywfsvltHS2sTA3R0PLIrV/FcwldjhPPf4E//ONbzMxeFEfNlvrqvnZg/fw8DNP86Ybb6Lo9ZI1c+StLMdfe4V7vv89BocmiSctkqkcFVUV9G/eRF1NJZNDJ8llYvrgKQ+WoWCY4+en6O9fT7ihli2X7yRaFaZQNDSj5j+/+K+MnzlHpgAtPR3setM1LFm+gvbuToU/YyNjPPGbR9j37G78TmhprVe7WUV8TgfTUxOq0i06HZpN44+GWbn5Kprbulm6aqVC3sTcFNNDp5kbHWTo9Cli01MYDksfRCVLRMC2Wx7cJVDpEgB2SDZwSRNZUmtqDovTgTcQoalnCdH6eo4dO8Oe5/cT8svUa4z43Dhuo0gg6KeubQnRlk42bdtJVU0tY0ODfOaj/4uZmVmWr1nF5ddcybYrrsAfDHPm+HHu+9H/MHLypILBQGWU2rZOPa7Y+HnILmhDUdm4GCNaR/9lm+ns7NaG4Ov/9mVe2f2CZvBE66rYfPkWVm/exOKubtyGwYUTxzj43JNU+d109HTrg7tk4IiNkKgnVYeZMogWg3QsbiGTmWDz5at45YWjfPl/7mD1kn5Gp6fZN3COfL5ItCKCmU7iD5pUVroxCw7mEhaZjANvxMGi9ioC7VXMrOpjYulmnFVRKr1uaiXrpVDknAB5p1snnWX0togLh0sshmw1qb6JCPTTRljAqNhDy7WRJqpkCVxyNpbXiW0jlCvB0ZJ6VpmoA3UZlt0I7JV8XiXVpm2DrFbCBQWiYnv8OuhUGCnHIfBSD8ZWF5t5HGI77fSUrJmLFM2s/ryocR0FpbKl3F5bTatZuSXIaVtE57Qx0nxcw0FR4Kqcl8etoFbabs3vlf26nJrvKx2tumWL2vZ1BXQpaPhS/rB8vZTHq2C8FA5mxybbrw8FzCWVr1hdy7nrOYrKuQSM1QJbps8la1c9qlU7rJbLcmzC4wW3ay1VgS3nJBDW/j5VJ5d2cwnoq22zAlo5JZdeAvtzUjc7o0euh0ywG7JII6y7kNcRGLnuAn5fzwSWv4qllAJ3Nw7Lro3mF0sJ3nHFH8+bQflIyxUoV6BcgXIFyhUoV6BcgXIF/uQr8LXVrWyurueZRIKzmQxLCykmaiIEnBEWdzby8t5X2XpZP0YgxL2/fEQVo1mnjzPjCWJ5B6YLmtwB/vqv/5J//MatuPwmWwt5vreymk+cn+ZkKsjHOzt4bOEUyyqjJC0Td8aku6uKoYUCg9lKOv0ZWoJFKhpqaFvUYkfCeDy8sucVdu3cyPHjZ5hdWCBpmgqiakJhGisrSMzHcAUsXto3isNXpL+zmWXLmqltC9Dd1s3TT+xj75Fhrt26lJrmVqpqKoE4cSoYeelVshUOOtvX8al/+Q41ET/J+Sz5YoCCS+KVPES9PpK5JE0NteTmYtRW+Ljh3dfxs4cf4507l7FqRSsZsXstFnnxty8RDLezfMMKLk7M8t2fPsSp4RRzsRgyyp6zDPJWkcXtNWza3E9/bx+ZpEltazsj587Q0tzMtiuvUuiUz+YZGx+lrW0xFwYH+MYXv0i0soJMYgG/u0jzojZiyTzj86NEKus5c3wYv9eitbWLzb2VOEdPsqk3S8uyBnIzM0wOpYjHTCbSAYan8wwtODiScDKfNklJhq5pUTDTmEUDX0UjnnA14ZomPNEo3kCUSLSBcEMjk2eOER8+SnJ+hCw+Fi3fRDASxpqfxLDipIsuVizrwzu1h22eA2z74GqG9h/mz/7vCCN5N5YpHVYBs1jEzJgKzgQWakxTvoDT5cbjcpLJpYm6YG1zNaNmktPjRYpeBzVJi49t7OZX545xMefl//b28sOTh2mJW4SXOzl0zknDcg+Lg5WsCtdx8tQ86z64gdiZ57ntJ3nW1y4wUDTYZDhZ8qka/Msg73AxcszD7T8/RioOzjG46h0NWFMxknuDrP1sF0dv2U9NOMeub3XzuZ+e4c2d66nzLGPd2tW6nmFms+Askk5n8PsCeo+K8vfnt9/JmjXrCIUiZNMJBcATExMamyXAV5S6AjCnpqdViSv2zZFwBFPWK2ILmKalINLv8+oQgikKU2lmDfm7qWs1lz6kB8/nC2ohLb205AVLG5vNZLWVVfgr60sS9aYQWDJxnToTLephAbDhcFiH0eVrcv91d3dr1Fo6ndaYNgGqgYCfQCCojlryR6D3qVOnFAaLw5uojmVfosxNpFKqqlXImrdIpFM2XNY8Yvkfeh4CwUVlLMA0Go2oSMItUWkyhF8oqtpZlLapVD9Xtw0AACAASURBVFLBqsBXgeKXLLEVEAtQd7pUaZ9IJBXYyr7kvHJZW3ktamM5D3uG3I7IknqYVkHht4DkioqI5gxfgsVyf4oIRmCz1FFqIUrkudlZrZvUSlduHJL7K05jssbn0nOW81t702f+5N9jygUoV6BcgXIFfh8VKAPg30dVy9t8w1Tglw98h2P7D3Ns/yn+5+77cQcjjI1fYPDsKXr6VpFX9aGheRX5YpE77rybH/3XD7k4fBHDLVODbnJZi02btrLrLdcwP3iIxPg5PIY8cBl43R48ThcBv5dg2EcoHKWxewPdqzYwOnkRl8dHVV2TThQKekkn0/zr5/+JvU/tJpfJ4nMa/M0nP8bG665mIZmms3e5YB9yVpbpyWHu+sH3OLTnVebiGQyPj3TapLm9nf5N60hNjTI1cl4ZmMvpwOVw2NOG1YtobF1M9+o+Ojq7FTolMykevvNe7v3ZHfrA2dDQyLYrd9CzeiX969fj9Lj1YXv3k8/w+P0PMTE4SH1ViOpoiMT0HORzOP1iFSw2ujIl6MAdDrJx5xV09K2lr389bp+HxPwUwwPHcFkZEnMzDJ06RWxGAHBBmxuZJnTLVKLTiSlCSLGDdogC2IlbpxCVatkPlpJHIirrYITGJQKAG3hxz2s8cMdDGOksBfL4fAbhiI/qRS2s2LSNtVsvp66+iVw6zZ0/+wkjp8/idHvo6e/jquuuJxKpYHRohNu+fyuHjxzB5ffidhZpaqon6gswcWqARHwKw12koWMxves3s3LTFhqa2/A4PZw8cpjHHvkN08Nj+qC+ZE0fm3ftpKa2nmImy5FX9vL8ow+Tn59m9apeulf2qYo3m81oY6Ma1QJkZhOMHTpPb+ciPJ48f/aJ9/LiKwc4NjDKwQPnNRf5pdMDzMaThIIhnfisiBhUVrhJpC2m4jm9Fv4oeCqcRBsqiW9exvzG66ioqKXO46bCbVBR9HAmn2XG62MsldFBgKJkLju9FMXiV57SRXWq0FImQUUFLGOdAoMFBNtKVmWTek3spqko4wxyIprRW3obEogrkFM5ow0sUatigcClLFm5vAKKS+pU3bdlK2QNq5Qrqzm3YodsYQgwVrdie/JUcajAZOGlOjysN5FtuSw/p5ZRlwDppRxp+ZpsRxTJOYpiZSwNijSQLsnAFYtnUUE7wW1bX9u2y/I5rw3BJSNXIK1sX/amFuUlS2nN27VtmrVQmq9ri2blL+owoHnBYo1t5zHjKQFiYc/yubw9oaugWvdg6TVQC2g5PqmngG/TBsm2nUDJglsBt/TFhn0p5XuLeQp5WVxwqoq3YJoKf41iUSd0FfzLz+sP2vvVGpXOS5XAeq3ELlpJsm2TbevKFQpLVnPxbVe/Yd4ryidSrkC5AuUKlCtQrkC5AuUKlCvwxq/A07t6cRS8/HJ6mBa/i8GUAzMaoi6TZlF9A79+7SBXXLWF+x5/nlgS6mqDCmLieSeJbIBMKI4nFuW977uen971C969+jKeOfACSx3w9e3ruPLpV9ne0UVPboRnsMhbAczZBbaua8ZR08axkQzt3izb1y7FEQwyNz2rSsKzFwYw8hIZJQAmwqmBYXpXLCY2NUHYE6SYn6CpvZtU0kNzc5RXjg9Q7RPFcYEVvR1U1DXick8xeHKKRHKC5HSMQi6Fz8hQG/ZwIhPClXaRWoix87pdpIoZajqWccuP7iG+kMNw+3BZRTxBj/b+mVweXzjExeFhVjcFuPGma6jvqKOuKkK8kCAbT+B0iTI4QVU0xOmzUxw9neD5Q4d1naPK52Hb+tWcHr3Itre8kx1XX8/M5Dgjw0PMj4/ic3mJ1NYQDIUJRypwWCZnzw5y/NRRfn33feoKVd1Qx9jQOXKWm6GpJA1VYXp6Ohk4+ZqCrWTWxyduXMFSX44VbSlMxwI5zWV1k0uFFfyemcpxdLbA/HyMuYylKuKaunoyeZiKpRlPFAnUtFJT30iorgnDE9Y1nGIhy+yp/VixMeZyFqs2X81CIkvImebC4X2kzSTNnb3MXxikOT3Ilz/VRFNbHXOvDfDlXw7zyqSTdNKvfV22YBGL53F7/eTNnK59yJqMmj+5JVrJhd8VEENqPa+/X9/Ot/edJe/z8+6GanZcdRWZQw9Q0bqeWw+9RN9Iln2VYbK+Ob75/U9zy0++w4lnC+RnLH7x3D/y7R/8F798MEZ9VtkpH+2CIxsqCS6r4+WXTrGi1eCy7VXkjBDP7r5AehKa0k1c97eXcff/fpSl/Z3EA6fxLQmRGDNp41o83ghul5OW5noFqf6QraBWa+BCEW/Ao/bQY2NT6uIlymaxV5aMYxFUSE87PztLZUXUVp+Whv8FVgo8FeWvZMyKCjYUDhKPJXWdKBjyk85m1P64ubGJ2MIC6axkIMt6nJvRi6O0NDeRt0QJK4BYMnTt+CNpr0WpmjOzCnoFdEo9RCUrvbMAUssUpXGWRDylSttA0AaukvXb37+K+flZkqmE2klHK6P6vWL/LOtVcnzxRIKR4WEaGhoYHB6msqJCf4nKupxtMV3AMiU3N4/LI0P4BUw5/oKtRBeYm8lkGRw+x/LlyxWKy4coe70+r94Pfp+fuvoakomk9vLSwgtcjkYr9LgqohV6/klRqfv9uiah51javpnL6mC4nJMs/4hFtOQdCwRWaK75vfY6n2QHV1ZX09LSojbVbq+3tM6gqwCycKH/n0lnOXrshEazdXQstu26DYNN7/zHN/6bSPkMyxUoV6BcgT9ABcoA+A9Q9PIu/3gq8OPvfYZsIo/XGeADn/g82VyWgcETODJpqlsXlaxPROlnkMik+dpXv8EDt99LJp3G5ZG8iyJWociy3uW8/QM3M/jKkxRkys8oKiCWh2Cfy0XQ7SUU9rNk2TLWX/kuzk7MMX7xAstWraHo9Cq4Embzu93P8d//8W1Gzoltc5Gu5kZ+cPed7D24ny1bt5OW6TkkE2SBl579Lff88IeMjcUwxHI5EiKTheWrVlFTHWLo5GHbFldtk231oMfvp//ya0lm81xz01vweQOqQB27MMAjd9zJ6Pgkp08Os2r9GjZs3ax5tZW11ao4Prj/NX551z2ceu0o+UyW6ooghmnizOQVlKfF2dbt0HqEPG5WbtlI95q1XP6mNxPyR0gm5jn68m7Ss5O0trawMD/HyOmTJQVwAa/LqWppsX+WB1KFyWpz61IbbOVLpVwV+a/+cnM6VQHcuKSHcEODqn/v+tF9ZBbi5IwiYb+LxoYq+nfs5PIb3kpL+2JVK585dpCLIxcIudwUxIpm9UZtLnOxefY8/SyPPv4cQ9kiLo+T9rCHtqYazr12lInzg1g+B3XtzazZuoXLLr+ShsZWBZCDZ88yOnSGxOwU41NTVNY2sv2qqwgEgyTmEjzx4IMc2rMb8imdTl2/biVLVizHVAVwRht72524wMzF8yTODdNd10jR7eGvvvApfv2rR8mb80ymggwcHeLFg0eYicWJROTekiGDAn5XkVTOwfhcnlgqR8fyAG2rmhhO5RnrW0d2zXq95p3hCFVuL+6ig7PFNA5ngNM5E1OtnwVGiqrTT6E0FausT25QtU4q+QCpGljyemT6UzJvxR5YIGtJIFoCwNK4quWw2APnxO5ZIGYpb1atiS1VnCoEVtYsIw7SkMlEtGT7CtwUta9wVJcNjQWKZvPY2cGSmGvnZ+fFPrpkNX1JimrnD5fsrEuZuAIqRemr0FpgrEYF2cch6lpRCivUVpmsgcNtZwWrBfTrKt8iRbGK9okNsiifS4BZAWrpa3IQJYtnLYxbcnvtwQZkm7JzDQu6pAi2M4tUIeyRO9VhW2HLVLBmImkRMCyxVxJlsaFwWtN6pU65AgWpsTSMCuYlE8mupSqcL1lxS06zqn5l/NlmvAVpvGXgpSjkXAYBbBmvQwovCmX7xVeCwrY6X7ansFuv9aU8Zvv7ZADCeteNfzxvBuUjLVegXIFyBcoVKFegXIFyBcoV+JOvwJMblzJomuy+OEn1olpyDgcNfi+ReJIDddUMHBvQjF/TYSlgsjJxGusqGZ1NsZDJ0ndNEy/8MsH6TT08tvtVcg5YCrxrUx8LJw6TDXrJOYt4aqp4ZnySlUYNM8ECTc4sR6cTLOrZwNqmCAGPhb+qhldfepWlSzsZGbvIxNAYc5Nz7Lp8A0cHzrK+q42EDAIv6uLwmUeoIoSVDFIr6smil1gmy6LmOhorMzSfPUb6LSH+4fND7GgM01QTIDc7Rnd1Ay9Mx1heX8/ihlomvZXMWhaNzUsoOn0MnD9DTdTH8y++gpU2iWXTeP1hvB4vFyemqa6KsrOnBu/cOXqWtlC3uJPaJf28dug4fWu6yaRSXDh+goaGZkam5zh2IcnuFw8wNzVHRcCvjl67duxUa+gb3/0u9h0+wqol3ex78WWmZ+bYsPkyTp85y9j58+zauZO/+/Tf0NPcwmw8xmzKZHw+Ra7oor9vFYlUnFxSLIazjI/GmJlL8w8fuobk6CgFa4Gg20Fr2CBg5MkU5zELfnJpg6G5IicTMJ3MMZ8tykwtWSOk9syuSAO+yka8oTDeYBWBcJjk/CzOzAQz546RSSUx3V7x0KKQy2A4LRbis9SGo5iGGys1SU8ozd/fEKWuIcTh1xaYssLc9vI02bwXryeLmXcyNV8gmZG1m4KqQMOBELFkioDHQyZr4ipY9HU0c3IsTqwIs8/cyhUb3sn1UYObv/1l4v/yb3x2IsWb6oNsTPk5+m9r+P5/P8E3f/Ytbvn2P7D/N1mq2qF7hZONy3s5+dp5Hrovwc5lLbz5C1X86q4L3PiXK2nv7ubgvmc5dGyQq667lrTkCs8UObX7Ag2tC5x5aoGG2X4SF45S/VEX996fobaqi1Ud9UQjUTo7WgmHAzi9klcr62Vi2+0m4HMrDA0GA6paPXPuAla+SHd3F7OzC+qGNjczWwKeaXWGi4TDCjplvWpoaIja2npVssrgtfS58XjqdfWulTOZnp6mob5eFdOSPytuablsHn/ARyhkw3ZZG3DJGkaxyMTkpEJd+bvtuCVzzU49bgGrcqzSsWezpqrCRe1qFfJUV1XruqGA5OUrenlx7x52XXE5ieQCfr9t5W1HTNnQUyCu/HF7gry0d68qiWVoXQQABYmBErWuw2B6bp762jodKJF9ZzJp4omkqqh1vS2TVic1Ud8KZNf5cIoKbAXwSm1EoCK5vJLlK0BYvy5W1QVLQbE4A9o1LGjGcCab0egmOR9RMKs1tuHA7/ORM3P4JBtYVNKl81CVsKzZaFyWg6xpMjYxTk9Pj4Jvsd+WeoryVzG/lcenNt62Krh5wwf/5N9jygUoV6BcgXIFfh8VKAPg30dVy9t8w1Tge1/5c2rrm+jbeAOLu/uYmZ3k6LED9C7r1WZEIIodEmpw+vx5vvqlr/LcE7uxxM7EZVvULF2zjiuv3EVq6iix4UEFLjK1Kbmdorw1igXlQ64irOzfwK53fYQDh44pWOlZvUYfQjVTpGDxrS9/heceeYxsKq0PVH//qU+xuL8Pr89H3eLFOBBlHZw7f5rvf+WfuXB8iHg6hUea0soq6hb10NJcx9iZo8SnpzW3U0CRACThYv1bdhBtWcz6HTupjlSSdxZ08vDeH36b2MULuMJVnD07x3U330hbdxfdS3oURp08foJf/vxuju4/SC6dopjPEwwFMDN5MmmZXJSH6ZLA0WnQ3t3BDe+8mdWbt1BT14CVNzl15FVefPQBujq7aW5vIzE/y/BpyQCeUtjmczrxGE592L+U/ysPlpcygUV1qA/Suh97vlCgoyiAG5YsoaKhkT3PvcrPfnQfsVgSp8tBtDLM9iu3c/n1b6JjyVK1sTnw0otMjVzQ/OPW6ohOLjcsXU0utsBzDz3A0QMn2PvaSSyPm+4lnaxb2UV8fJgDh88xdH6U5s5FbNy1lZ3XXEdjYyPpWJJf3HEnMzMztC9uo6k2QtFVoG/lJnzRSpKzY+x+9DHu/8VvcDkLms1THfZz2ZrldPX26sN4NpNSAGxnthaYnzpPoyh0XUFODC7wyf/zYZ5/bjeeoJsjxzI8/8oRzo+e1wYkUuGkscmDKfZflQbnh7OkMw5yRYNcEarbw/havKRWrmZ+xQbNLmqMhCnkTBxuL+GAF1x+XsnkSClwFfDoAp+3pJ4tQUoNIdLAXBvouiXDyYbAmj8rXxMFsRJOUaHambI2IMzb1mWi2BVAKcBXVbAlCCvfL2BX7ZtVfmqrcOU41Cpab2XxpFKVq8LinIUjJ7DWVLWqQ/KAxcZaAK6NTm0ro5KFuw7DCozV15uAbDtnV7s6nY8Q+Ck5t245XFUe4zBLYVMSOGUDW829FRskUUBfso7Wr4m6tpSFLADXZds5qS5ZmkAB4GJRJb8MFNyWYLLTzvgVwbXuQ353aL6uBPw6KQoAzuRtZbPmJtvW2UWB3XKMAp7FwkohtA3ZpTEU+yb79WIrnmWbhthLK7CXSyKW2VIPGTwQ1bPsV0C6/K4Q5a8Nl5UOq7LYtoYqyYNtJbScw6XXoiiEBSrLtLM0hJaF9f53vmHeK8onUq5AuQLlCpQrUK5AuQLlCpQr8MavwE+XdfDk9AhD2QLd1bU4CxaVlSGu71/CHaMXOHTwHJVe0WLa8TkZy82aq9w89egMQcPLNZ+KcvuXkqxc1c5Te47iFuBkBAm44ty8qIK17gB7fV72HxtmRXuQp87FaK70E3VmKYYr8YZacC+M8GfvuILZZIELo7MEA05OnjhBPCbqVZPOji5Vg7qYJ58zGByb4fPP1TL5dIqRhxsZPDfM0s1beP6F/YQrx7jhL5ew+MEASaeHB8wpzKlxOioXEZ5coL22khccJtd29bDfMmipaeTbd99Ga2M7k6MTGFis6GrhiiuvZiGeIhiStB0Px0+c4NVXjxAO+tnR0UBlbQCRRO85epyb3/F2zo+NsH7zZrWETmQWqKms4fTx/bg9Pv75Ww/zps39rLthF//wuf+iKlKHy5PHaXhxuX1s2r6ePDn2n3ycbRvfw20/fpB3XHktv3zhfpoCTcQSaRKJadI5J5bHy1xiis7abk4OncYfbWBLYyXDyTGchTDNYYN1rba7kd/pI+jM4XBmdD0nVnSxkHIymSkwPG+RlixaQ6JtvNoHubx+rKILUyJ58FIoOnSQPp3JYFlzWLJ/K4mZL2IULAV/uUIeTwnQCcyVHtOVz7JrWQU3Lotw996LTCWyTBRCZAsOAm4ZrnZz6kLc7qMLJvmCPVQvY9NGMEA4mSPpKvLWSJB3X7mGXKidtndv4fh7P82JVJJztXUsmhhh0uFgscvLFVEfjlvW8fEvPMU3fvgxbr/1biYnYzijTsZPW1hZ6FwaYsd1nTz7qyO8/d0VVFb38bWvPceV72gkk0ixauV1TMxNceC1V2lraqWmNs6FM4O87aq38/dXPMTO7TVqr/zCniSuwiQrtm0n5/XS1NigQgZRiUoPHImECIfCDA6dVQWqz+fH5/EQilaQiJvMzM3rIHYulyIYDJHJyJqIQE6XgleJEJMB54Il+b4uvF4XZt7O4tVkJxlUNor6ukgmU6qWDQW8qmYVaKl5uGK5XCyoGlZ6YYG58nWBr9KXKxCVTNySclWUv263DVMFTLsldqlgqlBBIuDEVtnpdBAMBJlfmNNMYwGdVtFgdHSU9Wv78chxk9ftiN2z5BfLIoPAb/mcuAVOzS7w7O7dbL7sMr13ZBhbMnYTyQQel1tnxKWObq+HyYkpO0fX6dFzzOZSel6iONaVMYHNDqlZTuGrxMVJ7nAoHFZwnUxnVOUrkDYYCKgCW35GVPVLeyTKzKO/3AUuZ3JJBewChC2rQCDgJRaL43J58IpKPS/W17a1t4BmqbH8UVttl11zsceWffvDIYXOmk/sctGy+UNv/DeR8hmWK1CuQLkCf4AKlAHwH6Do5V3+8VTgh//yHjbuvJrFK68SQSETEyOMDp9n9YZNpNUi1bZ/FvDz1O7n+MZXv8nJo8cV1EnGrdgt9/avZsvW1Rze/StIphSYOjX2U0bySoo9R5HKaJRr3/oBWtdsZWT4HE2L2tRmV112cXD0yBG+/dWvc+LoCc0O6Wpq4qf33sbDv3qIm/7sg5huF9IfpNJxfnnvnfzm7nuYG09qXmjB4aa1vYMV/f3E50Y4e/Q12wW2ZKErSuWqhhZWXraNrpXLWbJqtT48ivH0S888wRP3/5yI06Cuo4fKhm6qGhvYvH27Kh4XYvP86q67efqR32reioDVnFmgf/VaTh87weD582pR5BF4ZEAgEuKDH/8wnb1LWbq8j3zRYvzCOe6+9QdkEzF6lvTStaybYjbOyOljrwNgqafbaeCWmrtsSxoBUTotqXDKfiD9/wNgtyqAlxBpqGfv7/Zz24/vVxDYt2Yd7b3LWNLXw8pVq4iEwjz/29/yxG8eoraqgvU7thENuPFFQ9Q3LubXd/yE4RPHOXcxxvBEjI4VvfT2tJKdGCQc8HF+eI6plMm6HVvZdc3VNDY3E5uJ8ZNbvstLL+6lrrWZzTu301JdSYACHevXMTk0xPO/vpv4QpLdewdw+jy0dzbT01pNc3WYjiVL1PZIAHDBMskZJm7Tia84ycWj5zgxHGdgNM67du2kvroCK5Pi7MwMzx88QioP8/EMnY0egkEn8aSDxkUOhiYzJBLgD3vJmz78/iKsaIWWSqZaVpKvb6GqLoDlEQttNyGvqKADDBYdZES5adm2yQXNdRH1rA12lZSqAta2gbatf22geAn02k2rgFr5mVKmrHpC27myDsk5zqRtqGvYiliHVwC0DDY4SrbQYmsktNfO+yVr2WrfglPwK4Wcbfss2zA0L1hsn8UG2c4KVgtpgbvKnQUIi9rVzry17cPd2rxrtpI0fZqdW7SZtTZCAi8l/9ZBUSCubMgt338JgJa273FiCAgW7uqyM5EVlJbqZbjt8QsFvZpjbNq5yFID2yha4anhdeDwG4i4+XWoqmBcYKyh4FXO2c75LUFy2UAuj5HNU8xKvS6FNdvqa/0QgG4L/+2mUCN8nRQ8tl22bFvzha0sxWxaVdlyTWVgREHxpToK6FVra/XisnOUpUEu2V1fgtlyntLc2ipwe4K6+IF3/fG8GZSPtFyBcgXKFShXoFyBcgXKFShX4E++An/T6GXfgsm2NRsZmTzDOtNiWX2Y8eXN/PSpg5g5H4lMjPl0yU3HClIMJnnbR+p54u5Z3vc1k3v+yU+kop4LJy/SE/YyGU9ghIKaYfrVtc3883NnWdvXyaNHzuL2OKgORgh6Fyj4KglWtRPKzbOmu5Gjp4bI4WZyYlSBmZlJE5FoKa+bvs56srNDzCfcjGUKbPtMkeKJac6+sIiLY+N8ofcyxpZc5GzLGZqWryP75RG641m+NxgnHglSzCzws81r+cXsDDs37eDfnn6UlsblnJkcwpOYw+txk07F8HoMggLEihYBp5v+vk4qqqo1OuiVl/azauVqnj10kEZMXhyLMRvPsjjspqe1hre+7yZmUzB7cZjmlhZmc+NUd0VInJ3n4ceP0xCp4tGjpxibLdBUG6a1toqEOK35cqzb3IXpLeAjwsyYwe+e3oPVPMXAiwZOjziEWWxsXsxAbJTpixbVnU7M+QBRV4yZtIumxZX4/AGMqQG+8vYOvN4UuZyBmXcQjxeYS3kYThUZnXMwmrSYyBVJpLIksxYZyQCWXhEHeUuGW22IaGi2qi0OcDh8uD3S74KZSWgGq4Cv0TFRG4vq0aOgTJzYKkJBesNJQo48VdFKZvIujg3PgNtLQIaAnX4OD0yDw4PD5SCVswfDxfLYyqXFnAtHBrprq+gPVHB25jw/+tRneN+/f53rgxF+Xsjw3Df+kcwt3+cgtZhrsxxd7OO5hw/Rtqyav/jf7+fgufu59WsX6emK0tzmYOubepiYv8iJAxPU1eaJz4XJzMc4fTbA+/6ygbUrP8m3b/08Ia+TyeEYGy+L8sQj87z3xk3sv+s0kyeLnJuYo29LlIMXUmxbu0XjhCrCYZYt68Tt8yuw9Hp8qi7NZ02mpya0JqGAj3A0SEtrB4888phep1AgpK+PXNYkUhFW8Oh2CWiFVCZFKpUhm8npgH8ul9F1IZ8vQCKRUGgqgLKiolLXAtQVTPp+yaGVdQDDUOArFs/S74o4IeDz63CzKGdttaupUNMwCqTTOdt0zJJ9J6mujCp0Dvh8VFaFVJ2bSMYVKCeTGT1O+a/D7cbjkTWYHAG/h2Rijv7+PnLZlEJqp+jE1Z1P1liK+AIBhaOS6ZtOpzh1+jR+f5BwSPZn2pnExby6x+XyJl6vRL5lSCXTan0t2xIIax+3tP9OpqdnFLJL/6/3rAgsnHLf53VdMx6P630q4FrOQ9Z7PG4B616F4OLiNTE1oUIHAeoKsAuyb69CYYHJAryldpegr1hii2pdPqyihU9V0DIYX7Ad5Qwb3sv3XPPhb/zJv8eUC1CuQLkC5Qr8PipQBsC/j6qWt/mGqcC/fOwKPvBX/4empdtViXny6D4Sc3N09a9BTFb1AU0gmMPgJ7fdzi3fvIX5mXmFLGKHsnbzFjZt2UhiZoCpM0cVSAk/cxUduIp2/oUQGFG1Llm+gnd++DPk3D5mFyaJ1jTaNrdiF0ueZ598mMMvvcRM3GTvC6/xmY//L5r6Ooi6/dT0LKEok3OFPGOjw/zL3/0tI+dHyWflKKVnCLJu81ZV5e7fu5tiOqEPavLg5VBLWS/XvuNd+Krr2Lx9szZtJgXS07N84/OfIZeYwefysXjVemoWdbDj6qs0a0eal4Hjh7nnJ7fz2suHFKT5ggF6+/qIhCo4tG8/M9NTej9I7q/h8/DOD7yX+kUtXHX9dfoAPjM1yS9+eitnjx7SCcCVa9ayuKMZdy7J8KmTxGan1XZGrGpkWlbsb0RBKA+ftgWN5P/aMEseYi/Zx1xSAF8CwOGGWs6cHmLP8weITc+zuLuHPow1tAAAIABJREFUrtX99K5aTlVVJUdfPcCPbvkuc3OTbLv+KjZctp29Dz9MZ1s7h06d4vzxA6Kvxh2tJ42bpcu6GT60H7+nSHV1DcGaFqrauui/bBNNjU1kYtP85Hu38sKze/BFQlxxw/Vs2raZ2//ru7izFs3dXex9/HHqKp04/QGOnV+gvauD7s5GEpODtLc2s6S3F6ukALbEAkgFlgZtyTEmzwzSdPNHeGr3qzz628dZWVvDe7d3s5DNcXpwmqHpCYYWUoQ8TlJ5g3jKpLvTTdbKMzFbpLohymzeTcqZxVy+mnRnG4WQV42PvHXVBBuqiectPD4XzlCEpNuDYEBHXpSzNvBUWaoMKQgsFDCqVj8SjGP/UdAqDUxJ6atQVdSu8iKQ+640yao0UABwNgvpFOJVXrSyOGRSwuuDQBA8YsskUFJeN3mdltaLLosr6TyGwEqtj52TjFnAITBYVL8lhbCqgOUcSgDYViEL1L2k8rVziYVgG24vRbFPNgsYWUshcEGAsnyLJYpbU6Y8cMjxSfOlkFdydQU6izK4iMMrCmjxPpevi92yQTFbVIheMPI4fB7bzllqImhV7a5tpbGqfsU2WcCvBFwrWDds6+eSCl6PU35HWLIN+7UsdRSFr5y/IbbNovjNSnaxrcK3M4bt+mv2sF4bUerKa8egqPuS7dk2TAKaDVMyleX3hWRHm9ocKjjWDGc7A1rtq522nlptvktqZ7lEuk+5J0o5xZIZLqb2hXfd/IZ5ryifSLkC5QqUK1CuQLkC5QqUK1CuwBu/AldV+sh7Q+xo8rPV8nLSiBPeuJZsBbx4YTevHk8zNQZBH1Rg4C848bkNrv6LLE1Louw5OE/8GJwaaOcT1/bxt9/9tTy2E/EafP5bG/GN7Od3j+aYbW/lhaeHCaS9NNVkcReq8FV78YTrMZILRH0FUpaD0xdGtD92CVTJpakOB/G6YHFtiLDTJJmYZWrBJNPjod6RY/9B8BXhn7bC8oVGYu/r4/pP/JaborWY89N8YtUqPn7qPL/evpxgRzOfffK3vOe9f066opLKKg+D+1/h+NGXiCcy+AM1jF6cAWeGmrBXbY3TqTmmTTeDUwlaWnsIBQK8dvIQO/r6ePjlV7Ecbhb7DN59/Q4al7QTqG/hvp/fTd/qtXSvbadhtYOzj45hRfwcfvgIk44C9zz+Ah3tXbTU+jAKeQKBSk5dPMb6G5Yyn0jw4x8c5i1XVHNkOM75wxa+qEVhwc/XOis5NDXF7Xk/ViJGIVjNl/qinBwN89MLB3nflnVs9I6xY6cLZ5WDgLQxCYORKZOjpzMcmshxatJgLCMtZ568ZNKKS1LRIFtSeMtajagenYas2djtjvRVFXU5Fqb8alEc9DkVnsUScTxOF5XVFZqhKrmyAsmCbotNLUEWVYWw0nEGFizms5YqTOurwqzdtIX/+vH9zCeKFETVWchTyBfVIrmIF483yyKH/NfFZDFFq1Gkw/SzpLeFbWEn9584w7/+01d4+ZYvMRNz83hwhtFQLdMTUyzrgb/985vYd3wf03MJAovbCLQ3s7qrwHdv3cOq7Sl+c7fFxnUtxKeTXJyco6EBXMEKTCrxECNUPUt9XRcY02zu2cXnPvIgG3q7qGqc5cVDs7y6z8HbrtxMPlegvraWmpoINbVVqhh1INAwA8UchXyOysoKctm01ljWQVJpsR52k8sl1VJd6quWxfm8Al516cLANGVwuYhpZtS5SvpUAZvykTdtpa2AyGzGxOG01KlP4KdU0DSzduqSYajyW0CyCBgESIqNs6zVyf5yuRyGs6hAV1S26XSWhuZGVf6KolVeh6I0DgR8mkXcv7pPPz87O68xWwlxxhOHMBwKVWWtziqYVEUjzM7NsKpvmZ09rIPU0mKX3NLsHCwdbHC7RNlssG/fPhKJGG++/k3EYwtkzAzxeMLOCna6SGeSquaV46yuriadTBGPxxR6J1IJGuoatb62kjqjawOXsovl8z5/UGsokXW5TAbXJQWvw0HOMpmYmKS6ulZ/RpYW5Lh9fq8NzU25d12vg2A5F1kD0msW8KkqWICxAHeJN5N4N6mLWE7v/PN/f+O/iZTPsFyBcgXKFfgDVKAMgP8ARS/v8o+nAjdsaOKWnz1AS/c6ZmcnePihO9m8dgOBxmZVJArUlI/5dJqvf+2b3PGj21VsJw9WzYvaWbF6DZs293PsuYfIxmZKVrgOvPrYJw9/9oNmOBxm65XXsen693Dh/Fka2toUykrih2xwfOQCTz38C2aGzpI2gkwNL/DF//gyJ06epG/jJhyqNLQfzh647x7u+e73icWy+AJuhTpV9YtYs3krlmUwOnSOiwNHSU1P6gOvfL1/00b6tm5j6Zo1VNXU4PV5yZgp7v3e9znw9JNqQd3Q1smOG99G/eI2Fnd26MP61NA5XnzmMXY/8yJnTg7h8XpoXtxO39rVnDxylLGhYduB1u3UB9H+9WtZ0reS6264AbfTzUJ6nicf+BUP3n2nNixLli3nyuvfTEtjFaMDRxg5ddwGwMLA3E5V+sqEoCgUZXsCqgT+irpYrWX/XwAsfMtw4AnYFtARAcADQ7z84iGdzBWF9ZZdV9DS3sHU6DDf+cpXOX74OP2XrWXX9dexZu0mPnDdm8kkkhjywOtxUVXlp21pL35vmIG9eylkUwRqwrR2L2bJ+svoW7+V+oZ64pOT7HnqIU4cOsHYXIb+LVvYduUuGmprufVz/8Bze1/VCV7LkSca8dHa2Uoq76W9rYGxc4fwWjmW9vaxdMUKnTq1FcDqsau2wjVjM0wcGODBqTiNy1YyMT1DZmGKSgOWLgrSWNPEibNniUacnB1JcngsjQhPW6sd2oBOpuGKq9YwG6zh3NQkxcoKxhb1kA6J3VBJXxvyUQj6cFe48dXXkDHcZAQKFj0KMsVuuOgQuOlTRfDrYFHgpMtjA7/S68NuYEQhan+qIBbPAhyLTrUuFltmzfJNZXAI/E3GMQQAi1WSwMigTM5HcLhl38JWS+BWLY2LkDExBHzqtKwA3yKOrIQzWRQlH1hOXhWy9h87Z9e+lxRQSnOo9tV2CHBRblo5frWEcihAtXN2BbCKzbSAWnl15kEskvxe8MhkR0lfq7bUJbAs96RAWhVHS4ZyyabaKFAUgCwAWJp3qa1LpngtigLCpTl0GhSdBYoi7S81fnidNnhW5bBtUy0KZ9XxSvelKmLLtsEWi2mtr4yeix12qZmUGpm23bbYtet+5DgFMuvvBNlKyW7aJdbSBoWMTLCLclcGX+RWFB9sDXC2AbLYfcv5C7h22jbVmgGsxbavvSqUBXbLNfU4sd520x/Pm0H5SMsVKFegXIFyBcoVKFegXIFyBf7kK3BTtYuOtg6uDBnsmZ1jz8I0H3v7+/n0vQ+x1OVnLDtOZQ9s2Bmmu72W3/3qHLMDEKzz8/4vuDh8wsm6tjo++4U0N5ChzVNNsdHPrU8e4LYnr+Rs7DiZ4ihnMs18868u0rXYRXY0Tz7pxxVykZFeLJlgVWczU/MLTMzHKJgFgqEg2XQarw6XWjoYWlMZoCmY4ANvbuVzv7lIZ72TfcdN3nZtiLNnEvx7UwsdExXc/PIxIuLdbHpZYlh46lN84pproKaKM6eneCo2SiJnkUuO0dDcTXNdDe1d7YxPz3Hu3AhDw+MkEpNkUqbaYcezMqCa5W1Xb2c+nWNFQxV/85NHCFoGDYEs1+7YyNzsuKqXoxVhhiZn8fir2HH5WpZe38oPb/lP0jMRfLksi6qbSBRETZrlHe97J/f8/B6OnRzB3ejC7Z2lbXk1aTND1ewMP3nIIuz3c8dj7+Ftm27ni60uxmYyjC7AfYaLn+/YxD8+/gKtjX4O5TPc/4kP0bLoOMENtbiyDlJnTvLYQ6P87KUcp+dyJJw+DMuJ1zDJGx7teQRuFQU0Oiwb9uqHHYMkSkxxiZK+8rt3XM0nP7CbdHoGl0z0uhyYeQu3QEbyCt5e92Yy8vRWB7m2zclQ1sfY7DwFp4uAz4PfY7By7SoeeOJlxmdNREiZy0s+bF4HhONmhtVNFcJPmZw2qQ44uPLDLey7Y5JgweIT0QIZK8FgbSuhoTEeXcgzGfWQSOZU7dvaWMtzLwzQ4TVYlghTVbPApBdSnZDZ7OLAYQtvwMnCSJ633RhgfMxDS1ucQ4eDzGVihCPQtMjFfMZNnT9NS6id3z5/gY7eSpZVr+Lky3Xcd9e93HjlTlV81tRUsWF9P4aRIxFPMjsTIx5PanRVOBhUGCyQ3OdzY7iKdjKUw0s6nVTVr1g7S/ZtIBBUNXAg6CObSWhb6nZ71drYIKDrV9IoS3Zv0RA4XHK+kuukFsR5hZKisM1nsworRYksgDIjWc2yPc3l9SlIFtAvED+Xk6gzv25b4K0MjZvZLGoLbbhISuZ2RVjBqw2hxdrZdtLy+Lx6Djn5mihkvU4ikQryuRziyKdBVE5nyTLa0vUngd0ClcVqWiyiBbhKHeXeycm9yP/H3nl4x1Ve6/s50/uMeq+WrOKOG664YVMMlxYIhJCQfgPphdyQS3ohgfxIAUJJ6CVUm4DBNtiAccW9yJZc1btGGml6+639nTH3/gNZWeGOWFrI0swp+4w0Z3/Pft/XyLA/QGhilEBgjPFAUCmBk8mYAr9iAS3gOh5NEImGqampoqioUO1HfibqYMkltprNqh6i4JXcX6PRSmdnDxargTxfDmOBMZURLCKMsPq5iXNn26mvn6zWBwQiy0CD2JrbbC51nLJtte+42GSb1RqjDIHLGqSoo5VwwyQeblInyS02s/zW3/yff4/JFiBbgWwFshX4Z1QgC4D/GVXNbvNjU4GbllXx8CvvY/OUMTDYxSsv/I1LLr0Co8eNAX1qUARwJ06e5Ld338PbG95WE4gyKTd/8UVMnz+L+PBpRtuOk0xE5BnKvlZu+9MyTZiOY9SMChZ/4gvfwuApobX1GNMunE9SbuxUpGeaD7a8wd6tGzHFIxjcecydtwxvaQlWu5OCqiq0zI1l//AQv/zeHZw43KIgm9tjxyjK3fopFBcWcXDfIfz+fiZGhzGLjS1QXFrETV/6HJa8PKqbmtQNo8Fs4NiHe3jgJz9WWbAOh4fFV11JQWkli1etUBbMwWCQI+9t5P0Nb3DyzCADwwEKS4uYt2SpYmfjfj8GLY3JYlYAWP7YmGw2rr/p0+TkF5JIxjjw4R7+389+TjIapWJSLauvvILmadNxWVKcObyHzrajBIZHMGlGLCZR/YriV7fdlptEBeElL0QUiQKVMkBdALyqtZbG4nBTNLkRb0kRo6MBxgNhPDk+8surceWWEApMsHvz6+zYtotABKXUvWjlCqVgvO7StcQnQqRkOxYb9ZNrqW5sZNtbm9EkJ8ViorSxmnlLFzNn0UXKuqq/o4ONLz5D95kTFNc2UDJ5KtPmzVMq4dGBIX7+7e/R3dmj50QbNXLyc2ma0chEIMxYXzueHCs+l5u6mipq62rVjbQA4KQoTjNjxUM9AcYnJojmSFaRj/c37qIyv4CoyYTTOMGy5ga6ewcp8pgZGg7y4v4uEkYX4bEeRJSq2Y3U1ddhragkXFaI32Kg3+Um5hGrIB2QKqWpx441x4Uh30PYaCIVU6/uj6ytMAjAtJKW3FvJrVFO0EL8M3bQclOvyWRtxiH4/F8GgcfKGloUvaL+TaCJx3ooihaOkg6PYYgFZVxX35fNAW4vKlTKojfLokjVpCbKclhgpv77oghxQnJpRQWcyRWWpkusniPyeD3jSQFSAaECUkW9msmr1dW4MmSgkRIArJSraqxVNSxKWXsefco2BdRKUe0W0uYM9FaZw2I9rS++IFbSoqyV/Qg8j4uFc1LP+hXALAWSYxX4KtbSSgl8XgGsKVWuMFY1V26SY9YBtqL6KudXdyHQIbuesywTwzrMTujwWhTWGYit7LBVjc5nBqd15bRcOwV2RQVsUhBcT5eS80mTkoUGsV9XVuuSYSz71i2rP4K8ShGsZ0BL/rPKfZbj0keD1fWWV5Eor1M3Xvuxea/Inki2AtkKZCuQrUC2AtkKZCuQrcDHvwL3ludQWlLAgZEQz/cNQNKEQwsTyvRPdaW5dI4MMmV2OR1dXVRXwKWXGRgaSHGiGz7/uUbu+VknLftMrK4vwRmI4K/q5ZN31GPVcvniF97ntp/mEvaO4DJW8oubOvCGrJisUcxOF578anq727E4LAwMDmNJmfF6JZNUwxKxYAwPEZY2wWrHmQyzpDiXZdOjPDKeoMqRRw9DTHZX8MiLkrkK7xS6cdkSfL4jTLPNgDft4I4pFRinF3B202FuHh1lcpEXx8QYsZwSKorcbD96ljqXnVtXT6Vhagk9/hFcbi9DUQ2jt1zBSqfDy9DgAE2TJ9PVP8Lzr75DZZ6JhupiilJDlE2ew9hgNzd/7lKwF9E/IhmtE9RMKyFV+yZvPX0co8lJ84waTu+a4OovXc2vP/UggxMx5i338+T6COZ+E0sWVLA/epYF5WZe3WqhsCzIF797PX/48issdhqJR+OsqJ3Ew0dO8qdPXMMvNn9APBWmwWamNx3g93+5mEieDdesS+HAm7z16Lv84jWNs9FR1QcZkx6M0hOaRPNrQLkHyyi/ihDSVLarDnMzsUaZQeM3d32Fy+Y/QNMMI8f2iTtUnHTSTmGJDf9wkHhMlKyasgS2mFNUulPYLWaV3Zzr8lFY7KWv7yxXXFvJqQ4ft9/1PJ/71BVcsmIlTzzyF7XedN2NN7H/wz1c3GRh57FRntvawu1XLKPF+C7HDkJZXjGGoyM0WSDpsaGNxdkeihPREmhpDxdeX8LWdQPYC/2UDZrweBNceeVMDhX0smVPP1/5Zjk/++8uXnrmP/jG197GlRPki9dM4r393Rw7E6FnEFYvyyG/OknbgYBSUK9ebuOpJyJ84we3cOuaJxkfhcULZlLsysVgSjClaSqB0VFycj3YrVYdvIYj9A2NMDQwqIb8Zb1HMnRV7qymqUxdp8fLxi07KC0qwii5yVKrjCOc0Nre3j4sZoG1RmxWM6P+Ud0mWSDuefWqZP5azApOCoD0eD0qp1dmweV7+fkFKt6soDBfH/xOp9UalIoZE+VrLKbynZVZlgyDC0C2O1T0WyIWVb23HLfRZFIKWIHGsmamZ+XqEUk2q1WBVwHG8rKR7wtgFvWr9O3yvI/UxwLC7TZl7yw7ldRggbWiZhZxhEBzo3I207CarAq0RiICYlPqOGTbeiaxjWH/kHL4kvrK9pWgwqSvq4jSXNYOz0NzmYuXx8XFUQ0jiWRE1VAylyUyymiRbYsSXv9dSMZjah/yPVmHkzW48xbQutOarHek1bWOxGL/ozROCoTXvy+KeK/Xw/LP//bj/yaSPcNsBbIVyFbgX1CBLAD+FxQ9u8t/nwr8+MtruPO+5zGYXYyND3Pw0C4am6cSTyUVhFSWqSmNd7a8yz2/u5eWQ8eUJXRefgHzlyxj6qw6zn7wJrHRAd0uWuUFJzEp+CNSRiM2g8aMOYv45Ld+ycDQsGp83EXFuktrKs3Q8CD/eO4xTh3aj9duoXn6TJZfcQN7Dx7lgvkLMHhdCviItc2Gdet5/P6/MDwwrGySnS4bvrxipcgd7O1mx7u7FESUm1yLBg6riU999kYcxQXUTplBXmk5iWSCWHCCu++8k66jJ0hqGtNmz2bhmouZNmc2bp9P8DWnD+9l8wvP0NfZT99gkHA8TdPsmdQ2NxIY6ScWCalmSKaRnU4XTrudOQsXUVZdp26aB3vaefLBv3Bw/2HsTjfLL1nDvMWLqJ1Uq0Do2aN76Wg7yvjQEGYMWNXNt0FZxEhToACYag4ECOuA6bz9s55IK3ANzALJ6xvwlBYRGA0QDETw5fjIrajFYHKyY+PrtO7fidVXSEnDdBYsXorPl8ORvQe489vfIyETmmYjVZNrmT93JhNDg2zetE01goXFRSy8eBlLVqygpLiM3s4OXnrqaVr27aFqUiVzlq1k+oJFeHNyGO7p5+mHHmX3BztIxmKqMSgsK2PmBZNxWyy8+sqbuOV6FfqoaahjxuRJ5Djtyqo7GtYzgOU6y435iH8Ib47c5AdoqJ/MK6++jzmVp873yssWMhAKc2rXYVbPaaKnp4eXdx7nwKkBNdVqknFWi4HJ0yZTM3MGp+0O2m1Gkh4XcVGXSi0tVtLS6FqNpM0pUtUFyuo4HZeanrd9FlgoDtBm0iZzBgJL5c8DYL0Z0Sei9d/58zm7CryeB5UyjStAUuDsRAQtGoNwAAIjGKIhkGbI4SLt8ZH2uMFm0+GkAE0Bq3G92VIUUhoRlYOrg1oVLxwT+2bVh5CKiRpY7Il1gKxgscryPZ97q+mZwZKBI/DTLGDboKyaBTwrkCkf0u0o9bDYLst+xEZdLJAz55wR7Kr0bnVcogiOq+uj1M/K1/l8fc5bMssxy/GlFTyVoQMFcc2iAs7AXWlEZWrWJFm6+jqDlhCVc8Z6W/anpv51RK3Et1aTbjOtcoZ1JbDsR+yhVQayspjXmzelzJXnpZPKYkrFFSvFtSh59WNOyd8tgz7FrGoqx6xspFVh9G3JNtXvpLxGdDWyvmUdUOtAHdKf+uS/z5tB9kizFchWIFuBbAWyFchWIFuBbAX+z1fgqfn1bG4fIFFiI9BvYNQYxJ8cZ/FKF81TbYSjMcLGCKGEiURKo/dEEK8RSspyiWopSuvjvLHewYn3UuS4xnnw+0torTxIiXsRD/16L4ePTeDIDfCFX7kYtk5gG3fy5y9JSxTEa8/FW1BId0cnhrEkE4YICTN4kwZy7CYSTg33GFxVM5m3QwP0j0T4SrWRD+IjNE4tpK0nwSHbCLGNYLW76SHMxSYb1xUF0SJOnh6xqN7qiSsXYnBp3LFxOyecLubnGHijY5BqQ4JLKnMx+R287YiRtsPc4snMmOblzJjGtg+P4/Pm0TscwBYP8l9fu5UdJzpZ/96HHG9pYXppDl5biEpPDQFvlORwgmUXLaSsqYSt207j8Zq55oZP0hN8gOHEFja94WTtbY3U5w3z4nOjPPdnjZoaH21HQvz52RJ+eWkLCYMBT00Nk5qPs/+Eiac3fpeVq+9mUqCWVH8nq+rrKUkOM2XaPB7evhu/aYJkV5x5Nis73R6MlWM89vvF7N2nceyFA+Q193HvJjN9o2ZSxjQmt8bEmJG8fA/+EbEhNhFLRUjFNRxOhwJuArdkMDwSjuo9kgF+/scZ/OJbH/KV/3Lyx5+J3bOTmXNKOfDhSdByMJjHVHdk0ETla8VjCON15pLrTOAUFajNyEUr5lI7vZ3jB6dz450PqZzl9U/cTefeTVx7+/cpbV5L+96/c3rH/bzwYj974uMMto2w/AY4tl/6TitmQx6pPj9EI7iSVgYxE45N4PCkueXHs3nkx/u59hv5DO8NErCGmD13JpOn5jJhiPPw/dsoKnZw03VXsP/wAepK20gYC3CUGkmEyom6T3F0e5CGhiqc1lMc3+akZVeQT95azW//6xwOay0ne/tZu2oGzrTk6yaZN3che/bspqykkJKiIgUOpS9MiDI2HiccCitAPDwyhMOuK04FAMeTKc509CsVqklqLPBdnKw0jUAoqJS04oY1NjqOx6PbF+tQU3erEtGAXCeBsrIcItdJ7LllTUYAbaYhZnhkmILCQrVtBXjNBqWIFWVscVFxRh2rq72VallyhWUIINPnm8yyPYN6XQikl2Fxgc3yb3ldyLnI106nU+Udy9cCf8UCWY5FrZ5oBtwuF/FoRIFagcgjIyPMXzgPi0kiueJKIS3tttUq8DZJIqnbiStTcItVrSUKuA6GZE1O7LT1jF0Bx16vl2AoQDwiFtfiAGciHJ7Q19Vkrc0kkFzWQ2QNIk08JtuXc5QhcFkqMuv1Ec1yBjardQJZWskoi3VXMT26Ta6LEm+oNQLU9s+7wwmgFstpWcsUwL70ll/+n3+PyRYgW4FsBbIV+GdUIAuA/xlVzW7zY1OBZ37/ba6/7ecqxzMcDNA/3I3Z6dAhkuRdakZ1Q/Tk08/yx3v/hH9wWN2w1TdNYfbCBeT5kvR8uI1wcATRwIra12BIYZZsUwWBjRR6vVx+4200L7mCs+2nKCktI6ZAiTimJti+bQubX3mW0d4e7GYTN9/6ZWJWN3anl8qmRoxWu6I0wyOjfPOzX+Z0W5vKp7FaTBSXFdM8YyZ1DRVs37qNA3uOKktbi9WIzWLighlT+MTNN2H05eArKMbicCl7nbdfXc8Lj/6NVCSOt6iA/7j5BqrrG2icPlVB6cG+bra88jQHduwkKhZPmgWsLuYvX0ZlfQ2R4LCCaHazGY/Djt1qw2azUN44FZs7l9j4KJvWPUv3qZOMhQ0YnT5WXHoJs+bMgXScse5ztB87oACwWEALerKa9Bt3yfyVm0+5GZaJR7mhlK/P22l/lAGs6JcAYAcFSgFcgn9ohMDIBPn5eXiLyjhy4CjvbVhHSktwwbKLmb5wOeXlFfR39fLrH/2EtqMt6ua0vL6WufNnkqONM9gfYP+OY+SVltCweC4XXbyK8qpquk6d4aWnnmXf7t2UlJdw0ZpVzFmyRMHf3s5OXnnmec61nmJsZJR4OkVBWQFTGieTCvZjSqbZtrsVi8tJ05zpTLtgBjnmNKaETHAmiIVDKldW3TSn0wwN9hEPTRCciBBLD+ArsDKv6XIceZV43RG2bO2gdecHLJ5Vx/Spkzh2toMnN+zkdM+YukmX1+6c+TOYsXA+29JpTsoL2mknabdgsFowSuauw6pgZNKUJlWeo+x5UppAUBOaWD9LffU7eBlfVhnUuhW05N3q2b869dOvg243roNGeb2qiVGBnWJ/nNDQInHSExFdBSyTsrEQxMNiEERacnZz8sDnIW2z6qpdpR42gEzbqiwdYY2iuM3YPAvozGTiKnWtsM64nuWryKYAULE0zsBVlYV7XiWbEAhrQrPozVjabEC0A/niAAAgAElEQVRTCl+x79IHD+R1p/Jvlao1s389GDnj1qxbH6t6KxWwAGcZnZCOU2qo2x2p6WLV/gvQTqvMXoHSmkPyd/WfqHqJcla5LsvzMwxZILH8I57J5D3fueohRqTlWojq2CZ/sMSCWay2JRdYvMMk0zeFZjEo9bOcrzRo6rKq/xT51WsYkeskk7tim63Db/WpLM50UK3yijOQV7KWFaHOvF7Tou4WEK/OXequD9Akb/7Mx+a9Insi2QpkK5CtQLYC2QpkK5CtQLYCH/8KrLFrlFQVEQmkOZIcUDauLoORSFzDH45jN5kJhQxqkNTqjHDlWh+B4QFOd4DNBOWTDZwdNXJ4h4f8nCDfutPKQDCF3WXAZIuz++0QxlEfk+Yk+McLExR6KinPC/D+2ylConw0uxke7lOKY5/FgCPpIJGTIpUMYY86iWtBmtIwv7yanZ0DLC9PsqO0kDnNnZzb1cDg8V4u/YGDH/5qgEf+axIH3pzg620uEr4hjmh5bDrZzr3XXsvTu1/lL+MWDAUJDKkYRn+SrzUU8p7Jgc/sIGjNY2Iiit2dT9waxWB3c66tDVM6gebOpSrPwbVrFvD+/uPsOHyG/t4+8glTX5uPJwYHe4I8+eqn+fOPX2fVJTfywY5tzJo6Sw1Dnztzgl2nNlI0qZ+r/vO3BEbu53Snm80vnKOg2Morf43wzR/Bzp8EORKSQVUry65Mc+3nG9jbeoiXXnIQPZqkNu3FY4zQmAjgNtrZTJwuLcFCQz6NRS5OHD1HycoSvn7XJWy+5zCrflpPR+9uzj0W4fHTFnJnBXl1fUQNn0diIb77g9Xcf892otLPyDyuckXSo45iiRgGg0m5d5nMFqqb/fhcMH9RCQ/e08eNN6/hwOG3aD2YSfGJ5uHyaBSVWhnpHsVjt3Lt9c3sffMYDrsTlzOKwWLm5m8WMtF9BYHcUtZc8kUe+8NtkGhlyWU/oKZxFed2/ZmjHz7FyKjGg5v2EgrCz347jw1bD+O1VLHh6VYuuaaeXS+e5epPreWRe9ZhtEFBrZOKS+L0Hooz7xovgy0mjKYhkmkDoXSK+bO8xGwhRs/YSVvTFBVaaShN8Mxro1x6WT4myzDdvT6mNU1nw2vvsXa5hSf+ZOFrdy7hxcd2secNA91Dw5RXljOrsZFkJEIiFSI/rwyX281gT4dSw4o1sPSMTpuNUDSqQKC4zYlKVSljrVYFOOUjltI4dOw4tdW1hCeCuN0u9X3JkZU+VBSqAkGVYldl/4ryWlrgqFLFiqJYgLOsJ0nvL2tJYsl8ft1NgHMwHCYQCOByOBXgl+fJh1LmJhIYzTKgn6T1+HGmTZui1gOTiRgW6aczSldZb5N1PAGxAppF8SvHJEpZ+RBALBm4ERnOz6iFQ6EwJouAfxuD/QMKfufk+UglklhtNsbHxnB53bSfO01FaSkVlaUkEmIlncJhs6peXM5Pzy3WYa86BgGsEiWGnWMtLRSXlqnjMZnSKpItqdYoUjhcTlWbWFQUujFSaQGy+rZURjNpBcGl5k67Q60pys8krsxoEnWwnKOurpZ9Sk0F1gvclYsjxyb1iSf1Y5Jjk5qI35tcC6mJgPAln/7Fx/9NJHuG2QpkK5CtwL+gAlkA/C8oenaX/z4V2L7uQeZf/jkFekITAUYnBlQzp+daCgMxMTA0wp//9CDPPv6MnueBxtSZs1hxyUoGTu/Bf0rsmOWGSACwTNWllEOuqFYtVo3Guil8+nv3EDdY6R0ZoKisUk3YiYJudGSYvz/1V7ZvfgMtGqapoYmvfPcuzvb2UdfQjOZyqfxbgYRvvb6Rn37/RzqwSmvYbRYmNTZy4ZJ5kBzhwIcn2PdhC0a5WTMbyMnx8qUvfo6Smho8ZaU4RGGpwanjx7nvJz/H39WLwWRm+WWrqJ7azIpVqzFYrQTHx9j33hbeeP5JRkYmMFksePOLKJvUTN2UJsxWMyHJOyaNzWLB53Hjsduw2S2UNzSrHJXdb29k+6Z16hhzK6dQMXkaM2fPJifXRygwhL/zLIPnztB+8pgCwAZDGqvY98hEospu1aGvWYC6QLcMxFMq6/NK4I8AsJP8+snklJZxuu0cR/cfV00HZhP7d+xhZLifmUsXsezSK6hrnEY0FuG5x59g15b3GR0awe52MX/pfGyRIbTIBAa7l86+IHUNDVy4eiUVtTWM9A/wytPPs3XTVorKill88UoWrViGx+Om4/QZNqx/ja6z7Qr+ihJaoH1lUR49p4/hdWm483IIpDy4C4tZsGoZBbk5TPScJTo+rNSYAoBT8RhJmS5Oa5R7HTSUFhO32Xnxjdfxh09zxcUrWLHyFno6A/zol3+gr3uQOdObWTW7loh/iKfe+IB97bI9TSmBXV4Xk5ubGWqaTLfPRlJybH1OjC4bmsOuViik1RK0acjzYHTq1s8CFQUEKhiNEYwWVUv58jwA1iGpDkDVdKd8KCmpbv+j01/pxnSlrlLrhmMK/iqgGwqihSR7R89WEric9njB6wanVaYBJLiXtIwGKKAr8FSAr8BFAbKSNSvfF7Vrxk5ZoGQmD1dsmJUFcga+KhAtzZ0AYeVgnDl2UcGqzFo5BiM4ZNDBoqySRRWrVK5K9SuF0tW0usw3A2ozlt0fqYDlMQZdLSy/bKo2KpdXV92KMlnlAcuKgkWk+rIf+bmcm3S1ArH1x2vSK8sgicoClkPQz0mpqdXvh4m0KHdVvq8ugdbPUT7VmLW6XNgMpMQOIJOv/ZFSWF0uyTtKoMXS6jOVEBtpOUexsBb4b0QTq3A5jozltILdoqKW/5+3BFf1VvgXLS2+aXqeder6W/593gyyR5qtQLYC2QpkK5CtQLYC2QpkK/B/vgJXVxYyFPUz/dJJFH0QpTXcyaHhJONpIw6zg7RxnJo6DWdOmoZmNwXucUYHYP1bcKLfRrEnhdWWYmIsl+IyOxOpdtaszKPjhI0DO/zUzgpxwYU5HGiJohlDDA6AIVxIXtkAx/ZISo8XgymEOW5mgBTmUIRfXVBB4VI/O/YX8/zhMQgN8vXack77xyhyOzhbXcWFc/fgtxdyRbVGd56T8Y4eevfa+enDKd75TQ1Df+vF0z/AXf40t89o4Nm+AEcTvTjSFlYZPOyKDVFXV4U3304omUtVQxOvrnucW798K2+8tgOb00LvoJ/Zc+bRfvI4dhOsWjqPbfsO0zseZ+eeQ9TmesjLdTLD44PiON/43TRuu/owP3+0hrHWSzi8fyP+gJGUWePlrW8yr8mLq2mM+spitrX2ceOiBn73u1b83RrBRJobfTm83h/CGI1SmAs/e6iU/nPT+OU9BwgP+Jlt9zJgHGduOEbcamVqRTl7O3upCBlZvmoqh0/tYPqCy2jpbueo4Rg/v2sNfTnHaH00jDYnwo9/lKIrHsYQLyBFnKfWL+QLV+8hmJT81ZBSTyZTKdX25hd66e/z69mmlhB2p4Fn1q3hjX9s5W/3RUiZwY2T7/wKXM5KfvyN45gs8PDTn+HW65/DYXXy8HMr+N1XN+Cx2mlsTDM4AnMuibFraznDiShPPNfKkQ+f4tv//VXu/9PdVLgv5MSZAxzsupuXHknSHu0i3gcXXmxl1Bql9xCcbjfy2W/X8vbPT7L2M438Y8sJfFZNDfhOu9bD/PrlvL5nE8Nnw/iqrXzjC1fx8MN/p38M6urrcRh7sRfZCYwOMqOpjEce6eamq3JpmBnjVEsEhyMHh8VOpDPKiQ9z6Bj2c+QDMyZDjHHGuWTRfOKRGEktyRWXXczmdz6gp6eXwhwPxQVFCrbaLFbsFpOuFDWbCIlaNp0mEo1iOZ/Xm04p17i339vGnNnzSKnc3JTKuRX4Lm11IpFSAFLB30RS/VwgZTSSwOGwq+0LGJWeVECxqG+lJ41Fwng8Hl2lKv2qsuIT4BnCIlbNkgGc0rct+cBi9+xyOcnN8SmQKWBXMnRNssgnRs2ppALLojYWi28ZshbV68TEBE4RkyhXQD1eKh6PKXgqNsgOm51wMKTWCGToYDw6oergdXtwuVzKntpoMOkRayYj7e2nWXzhPKLhoHKLs1hkgUA0JjJsLvnJmZxdWbKwpLDZXUSiaRLxNG0nj7PgwrnKcly6dLGZFge9QGBCKXGTqTSJWFqlTUm2sBxjTq5X1VEsuwWuW22iHpaoKpPaZzQaw2qVSLHz1yCRsYZOqjXKwYFBPD7vR3bQagDfKNdEf5xA5bVfv////HtMtgDZCmQrkK3AP6MCWQD8z6hqdpsfmwqcObSFqubFCgCHQ2OMhcfUjVyGuCgl3/5DR7nv3j+wY+s2NSVns9qpqath2aoFdB36gGB/J0ZDEqOyRE2Lo6u6uTEbTXg8NlasvoGLb/k2J1pbyC8uAptLz5QxaHy4eyfPP/oA7W3HsBsN3PqF22mauxCjzYY3r5C00aKAcigY5Ie3fYddO/eo45NsE7fXy5wFC5ncUIK/7wydvePs3dOibirlpvTilSu4ZO0acitL8RQUKSvfSDjGY3/6E9s3vq2AY3VDPSuvXKvUv3VNDermrO3oAV597DE6T50mHImpm1ixj66eMgPNmCQYmCAYGMVmNZKTk0tRaTE+pw2n1UpZYxNnWk/w8kMPkQiNU1RVzYxlq6lpnE5VZSXR8BhDHSeJj44wOjJEe9sJAiMDmEhjMf+P+lfBOKmhZtAzgY2irNZtcpWuUkCjmsY1KAVwfn0d3vJy9uw8xLOPr2NoYESflnRYmTZHLLXXMnfRYqwWM1s3vc2m114jGUuqhsHjdWFJjDM21IXXYcdTUk5JwwU0TJvFpPp6AkP97Nu2la2b32MskmDRymUsWrGC/IIcWg8dZd0LLxPwjzDYP8hEIEQiHMZpt2GIx0kaEhTk26lpamDSzAVUNDRSXlXBcFcH/XLNrYqcEgsFVWMhyFUEmJOrqpk7ZxaJyASdXb08/vxLVJRb+I+rr6KqYgYtZ/t55JEXGOjuZfWscsrzfLy2ZR+tQxHiKRN9g31EUwlcuXlo82cSnlxBQrJ+fR5SHsnbtSu1q8FuU01GWoCr5NtmoGVKrJZTovw2kTZblJJddRu6n5IOgjMqUZVxq0BwhvsqoqsraBWEjSVIRyX7Nw6RMISDaOPjEI6jqWxhi7JATjus4HGTdtqUqlXRRQHDojwWgCsgVUFYsXDOfK0sogU6ZlS0YhOlhlAz2cPyPHmhyOMViM2AVoHbqQx8FcCbUepqTgOaTALL+SiVq1FlJSulrtp3xkZZ1LdSDwWjBfLqCuBML0TakslIVo/RMbuCuimjygJW/xZraqX+TaAhFksCVlV8FGlRKCsbggSaxUzapttEG6IpUjFReEv9M5/yEhL7K8nlzeRkfwSs1X7SpMVKSqnodYtx6fRE5a3Ys2QOSW6x2GYLR5ZsY2XhrWcaY5Vzyfw7pVtoK8ttlQuUkD+ROigXYi0lUtuWP50Gkldf/7F5r8ieSLYC2QpkK5CtQLYC2QpkK5CtwMe/As05TuzhEAMpcFmdOMJBRq1WqqcacHrCFI6biI/ns72tj4QbrrjCSigU5fAHYLA76R4V6JRUGbANM+aQiB1i2nQne3aPkpNjZMasBt7b2kbH6TS+CjORsQiFBVCRgINnoai0joF4O8kxMGlpInELd33Xxrv7w3i7ocFSzoNtnWiJCFflGbninhv5/uee5sY786lpMBHZD8FIH3kmD5GYkQef8XPTN0rZ8Xo/ttNJckZs+JIavzeFedadT0uRk01D7XRYXUodWFHVQDowRn/fCMWFNtbMX8A/drzBlZd/iljEyNnOVqLxBGUFueTkFbBl1wFSmhX/aB/21DjJqA1xzb1wpZPOng5qDXMxTD+JKziL4FgZOW4zR4/so3R5D0feNzKo9WILQ0EJ2CZg7ztgaLDQ3Wrg6novmw/2E9IsFGkm3JYUpTUO9vbGiQbGKTfYCJHksrhGbx7MsBRhJ0iu201FmYG+YYivDBEbKOBEazu3fOtSLNNP0DXQScfgONt/76J1IM65iSCxFNz318X84d4dtLakWHHpLLa+cQ6TDNJqBqrr4pxptRFNB9AIM26AHTtu5+03XuXBh7oJDcPXvraUW/7Tyesvv8lTD5k5cSLOu0cvZ+n0TXzpP2didflZ0DSVJ+97myuucVBcUcqRfcPEmMvmXR/wyRu+ymNPPUV3/xnKJxt57NHf8MR969jwzjm8k8ycPnuW6go7VTVRrrp5JcNdFv7rjjepak5x+ijcc/el3H/PWW76agXxkRZefbOfH3znSr7+/Vf49NpGdne1c8lFdYQNR4iOexgbd/D6C2PkFIf5wu3NnDtzlsJcIz5XUr1WI8kkLz8fJi9aQHTEQNfJBKMB6BqeYDQY5bJVCzAIWNTSNNXXEJwIEQzG8I8HKPR51HqYKFAlV1eyds1mGb5OK7iZMoiFs6wtSPau9MMoGBwMR3G43UQjEUxGK4lYGItF1oNMRGMpBX4nJsbVHyKfz6cPn2cUvCrDNxxWObqJhK46VbbQCLAVWGtScFOeIhbNak0plSaekBgtI06HjUgiodaflN2y5PIaZD3KqPptUesGo2HlfieK12gspve8iSQOq41oQrec1vNykyTjYUZHR4nHogpA+3y5CiJLi60YMZoC1vL481bRRpNRQefevj7MZhsF+YWkUjG6e9pZsniBgsEyRB+NyICCWc9RVssSogKWJQvdic0gymOjGbvdxY4dO5k2YxopcZxLxknEo8paWuyr5fERierKQHNRE8samwBugb379+2noLiQgrwc0poBq8NNMhFV6m6xk45Fo8RiUQWAlQgjlcZhd6jaSO2TaV2ZrY4xleLq7z/08X8TyZ5htgLZCmQr8C+oQBYA/wuKnt3lv08FAsNdOL1FygZlZKhDBHg6XNHvxxToen3DJu759e/oPNOhblirJ01m7qL5mFIj9B3eSWJ8FEy6RawwL7PcKJo0ZPCyuKycL9/xexzFdezbu4O5S5YSlpvHZIpwNMRLzz7BG888TSIUpLK8gm//+GeEwgmKqqtwiSWuKDJJcvDQQb75ua8RCoYUd7O77eTll7Ly4qUkI72YklHiBjtdXcN0dvcTiyb57GduoaSqFFdxEa68fJW7cujD/Tx09+8YGxzC4XKw9hNXU1Jfz/xFi9AMRkYGB3n5mSfY/fYWkpGY+p43r4DahiZldRSNh9VEZDQ0jsttp37KNIrKyjAJ5IpFsThdrHvhBcL9I8SSaRauXs7sZSupaWwiEQnScfwgEz1d5Of68PtHOHvyOIHhfsxywy8KYKNRTWbqqkYd9IqttknllfwvACyFztjrmGw6APaVlbN79yGefWIdg/0j6rm1k+u4/JorWbxyBe4cH6eOt/L4n/9Cy6HDalKzsaYaRzLBmfZTWB0mcvLzmLpoMRcsXUV1zSQm/MPs2vwWHSeOgMNLQW0DcxctorAwn5G+Tp544K8cPHBE2eu6PT5ioQjxgQHCGZsigXeNMyYzf8kipsxagDc3h/7OMxzevoXk+CgNzQ0KlikFcCxGQlSiaMyfv5jFKy4mHQ/hb2/lYEsLL764jtKqNNdecTWTmy9mx+59vPTiC9ijQSrzSjl+pofu4QkGx2J0jI6oKU+T24191gzCs2uJFbkxeD2Q4yPtdpOyWDDZrViNVsUwdUQpN+ZieaV/ijU6kv+rYKOAwP+VkavckgxoYutkNumK0UwSrC4NFUvjpFLupqMRkMykiSDp4DhMTGAQu2aDhZRRzxhW2b9Ol3RjuhpXJlplOy4B0LrdcMZXWj9YAb3K8jgDWeWYxf5YGkmVaSsNX1KHw+rxujW12oY8JyqPFTtmmQTWMEj+sjT4XpuyhNbVw0bdAlvUtRmOm5aGTaZ/M0BVRMXnAbBaORBFsTzfIirmDDjOKIB10KpbZct2pOFUql11MnI8Aqhl3xlUq6zGjKSdcmxGDCKslTximaZValsBurpVvdRf1N+6e0FmmzEB8Cm1L82kuxqoa3g+31j+LzWQBjkhamspj9Bd3YFbnYdRgLOeui3QXP/bKNdDwLdkJ+m2T+paqcGBjDJYfoevywLgf593w+yRZiuQrUC2AtkKZCuQrUC2AtkKfH2GlxV3VvDm48dIpEto9qexjgQ55jHiH55g7mU5PPrsCJ/9lIWkwUF3/zC1M/N57LdDajAybvdito9xrgPmzp7FaOAEdc02uvv8VJQ4+ceLQRobvQpknTkbwupOc1tTGWF/D6uqGrn36BmOdkRIl4LDAG4D3HTzZLZsbyPhgnKjlbZtCSxWE7WlCbr6k1w8t4qFWDnq7cU06sE7NsRwoIh9bR2UuJ3kF9o5bRslVpOgf6OR4qiT2auNHDkJr/T5KXL70EZidKfTjI7HkBldTGlMkRST64tYszSHd94eQTN5MZrHmTd3AT6Piy3v78BTWEhH2yAFOYPMm5bH9n1hinOLuPCSNs4eW0DQP86wew8+mgiN9LN8/uXMn+7k7if+wtKVFUykO9m41czKybmcPttPOGlneUkpP370NKY8OLT9NqbNfIxUNE6RMc4sn518cnhzqEcNNKdMJuank4wY05QlbeSakjRXephb6OXIijZG0pPY8dQ5cnKSzPpmEYt8uXR5Rjnd7mZ441nSI7W8daKf2WsjrLy8nlG/g5qaRq5d+4RKI/LZfcSNCcqKJmioauSZN0+xev4krr19Pl2d79J2qIPdh2CoA66/0cGNn5rBH3+yk0gUTnfC4+s+w49ue43ZS1zMXTqJGnczv/v1A3zjjiJ6W61s3gTlVVXc/dAOXPYkl19VycuvdFBcnsdDzy/l3XV7ePThbq78zCqeeOh97rr7Yra9dZSrPluLKe7jrh9up6t/gG/c0cTaiy/ixiuexFkUotAL/T1WfvabT7D17XWUlteQzg3SureXBavszJi+hltvfo5YGC5f66O9f5TaalgwqxSjaYChITfbN/lx5xoZbnFweEcuqfQQiZRBuYg1T2mkKN+HMZVUvl0VlVWcPn1OQVynxYDX5VA2zwJy5XtRGZbOrN8I4Iwk4ljMOiiNReNYrQIJU7hy8hkY9qu1iHhMbIQ1FX1ms9mJSFERta1J5ebK8LNJ1iuUuZf2kQ20rGfIYyVWLCKqVbsFo8FMLB5R7nLJREpZHcu+lVV0RgGsbKDF4ttgJBQKYXPY9fUE1elq6rkxAaRpyM3JYSI4IQbH6hjECVCGqJ0uJ5FwRK1diWBCuvKOzh6KSkoJBgPK7c5mMeN02hXEFeWt3+9X0LeqqipzLLo4QiCrrKlFYnHi8TRer5s3N6zjtq9+CS0ZJh6LEYtG1H5FrS4RTMpu2WggkYgoy2wReMTjSeXSZ7LYeGXdeq7+jyuIxyJoqYTKMZahc6lVIpZQUNks1wKUNbQouCOJFJWlRSTjUQwmizonsfYWV0OB7iJ+kTUJk1nPK5Z6Cez1uN3sPXBQre85HA4K8gu45edPZ99kshXIViBbgWwF/gkVyALgf0JRs5v8+FRAcjUEZkRDE5w6uR9vYbGyRVbWrek00USSR//2FH/63X3K/tnucDNn/iLmLZlHywevM9h2EE1uCjWxBtJVkMJKTEZNTTjOmbeE23/5EO09ffiH+qhsmqJPAyZStLa18OSDf+bgBztUfvC113+CS679BPF0GndhIU63R908hSNh7rv3XtY9/QqJVBq7zYzL62XKzNk01OYz3NGKy27B6XLg9njoHBjH7S3jgnlz8BQX4czJI2k0MuYf5eF77+PD97aTiMWZt/hCps6ZxcKLV5Cbl69u3na/v50nHnyQ0MiYukGXrJDaxibMFgsnW47pNjAGmaZMUVNXx9Q58yirraf75FnOHD/O0JCflkMHqCwqpXLqVGYtuIA5CxdhMhs513qEDze/QVVRIaVVlep4zp5qYWyoXymAbQoAm9TNstyASiFTRv1GW27CZRLzfyuApdjyWAHABfX1+MpKOXzkJBvf2IZ/ZByrw868RQtYvvpiSirKOXP6NJtfe4N3N25mdHSMdDyOz2zGlU7hT6WweWzMWbSAlVddzaSmRiKBIG+vf41db2+iMN/HBStX0TzvQgoLChjsOMORHe+zfv1muvqG8ZYUM3naNOITQUbPnWNgZFiJTmumNLHs8lU0NjWR487jZMsRdry3keGucwo+1zXWK6AfE1ufWJS4UqymmT59Jqsvv1rZ/5w7fgRtopd9x0+zYcN6Fswr4+obvorNWcSHe/fyjxdeJdg1SlIzkYjF6BiZ4GwgQtKaImZOYymtIz6vmWilrv415OWTdntI291KaW41WUhIvqs0Mwp5aurmPh4XWzIBu+fhr56Pq9ShAl6VNbOoRM16RrCyB9KzgQVEqo9EHE0yb8X+WVlAh3QFcDgEatJUFLZ20mJnJEpjmx3ECtpi1SGnsEVZ+TgPU+UXLCUSWV31qiCtsoBO6CBVlLCiUBV6KQBYSVLl+5Jxq+cVa7JPeVwwpnKsz1s8y3XQrahtSvWrFLvq3GUyOEPHlS+82C7L/3Wb95TKOM5YQks3nEipJjhpEdArIFqYsEDpuH5cMpWr1L1yLJLvK7WXY4zrQFqsmk2yj4yaNm1QlmRiiy32y6KsVg7WAtZFVS35xFIfq1wreYyuSFZXQHHltGK1mdFgHVyrAQtdZK0OXh5w3jI7I/JOSy9tzkBjyWBW9ZTcYk3GsxV0lteBUmMr4K5fDzkXOWc1OXzDJz4+bxbZM8lWIFuBbAWyFchWIFuBbAWyFfjYV+COOV5m/ybM0bt9jLUN4S7OJVUe5sCBEKOdFmZeaqC9K4LVpuZkqSxxEncEef9dCI3nkE77+eUfHLywPsHpVjNun9z3S9amjZHBGF3n4uTlp8krsHHyUBxDJMltTXnU2m1YOweZXOmj2w/f7higenEhNksUq2uM3nMGtFwLV83wkTw7wVDnBPNnlmM9Y2Jwoo+ueienosOqnTAnwTNu5gJHDhmww0sAACAASURBVGWmBB8MRkmmjBy2BBg+AfVpN4tu8DBW3M0LD9kYGY8QjcFQCEpdGmsXTWPPoVNU+0o4EzytZj+HJwwk00Ym1ZRRmluEMRXn5JlzdAyNUF5UQUWZxpz5Mfr6bXS2RqmbGmUwnKC4rJFdh/ZgjsEtl85i596TTJ00g427tvO12yu57/4O7rq/gud/18mOgzCrwcLAcIy+bhfGyAS/emA+N16+l7D0XAY7LkOSGgc05/owhTV2BvpIRNNUWZ2UWZLYUmYuayrHr0U5fU03fXuLmJqys8nfytI1RgxpB/GiGEuXXI82OsbPvrKTjok43/zvWj48uJ8LFzTgdufx4qODFFf08vLLE8TSdj75GY05zbl87Qt+SmvihCwx7vrZWh740+vUzczhvVcmuPI/4NO3Tqe7fYL97/t5ZesAjz/yBQ7vfZfeiVPs3GXiD3d/hkOn/k54OI9lc61csqaNB16+lavXPMbsmXp7+/5OmDLVTEqLc8e3l3HHd7ax7JpJlBW7eOCB/XzyhlLKq4soLBjlN789S+NsI/5+Ez/96Q3s3L2Nv/+1i+/8YCp/v/8csQI/M6eY2XU4zn9+vpyINpndW3bT1RPE6oCccjEHM/GPxxP88JcVnDk9hCURZuCQm95WE0ZnIS0HR9CcMQb7xykuKWFKwyRCE+PEZfiaFCsWLaSlpY2CkhJ27drBRfPmEI+GVc6trKlJz5tISO5sSuXAiiJU1rXE0llAq6wdyM/yfC4SJidHWtrI83kYHBrBZrcqZa609bImJNbEskYSTyQ+Uv/KPLLA4HgsTiwew2w2YLHolsOS2xxPSF5uCrNyGUsrWCvZw6J2FVg8Ph5ElLdWm0PQpcoHFjArcFeWN8QFUN+WgNUkbpeLcCiE2+NW6ldZu5L8YFENC5iWdUC73cGEAr4mtZYmgFvONRAYVc93OpwYTbrI4TwgFQtpi9VCW2srdTU1WMwafv8wHo9P5ScLzDUYBM4aGRoeprg4l9JiH/n5Hj1yS5YiFFCPYjCbdFOwzBB9JBxWalyj2UI4HMfry2Hd+te4cMECrOLypsC3zIprSjgidtPJlIB5q1qfENWxHGtMYLLZpNY0x8bGsNntWCWjWNYhxL5aMpEjESLRiKqVWH4L/BXALdf9hjsf+9i/h2RPMFuBbAWyFfhXVCALgP8VVc/u89+mAkrtSIpIKER//zkFfkTpel7J2NM/yB/+8AAvPfW8+l5ZZQ1zFiyirqGMfW+9yNDZk0pQJxGZwpUUJ5IYUE3D7XXzn1//PouvuZljLYfUVGTKaCGVTBAKR9iwfj3PPvQQI/2DFOfn8/2f3kVBaRmewjyMDjdmsZNJwZHD+/nvb/+Q/q5BBX5ycjyU1kxi3qK5DJ48hBabwOmy43E6yMvJweLNp6x2Ku78Aiw5edidHiKpOMf27uXlp56ireUUdpuu/i2vrmL2ooXKgmewq5s///p3tBw8oixoBfZW1dXQML2BrnPttB1rw2HXLakLS4qZOW8BsxcuRLO5eP/NrbQdPUpgeJDhoX5mzZzFkrWXMnlKA4WFxfj7u1j/7NN0tx1n2bIFlFdXMy4A+GQLY4N9Kl7WYjJiMOk20BaDZM4aSAhMF8grymCZuhQ76IwFtJr0FHseAcB19fgqyjjX3sv+PccJjIfILSxk7uLFNDQ3Mz4+xnN/e4qW/YdU7Q1mI6PtnXg1A4FEjLDRTPPMqVxx3TXMmD9PNSxbXn+LDS+/is1qZunqlVy4ciXFpaV0njrBnk1v0Nd+joOtXZhcPupnTCOnuAhzIs7oQB+DfQOY7B6WrlnJ5CmN2MxmDu/ax3ubNtDf301t/SSaaispyvcoBicAOBGVxly3KM7LzWPKtAuULU9/XxfT66qxmFPsO3iUD7Zu4cqr1zBn4UXE0xZ2797Lh+/sxusyk+O0sm3XcY70BAjlJwm5g8QjRcTrZ5BoLiblNpOW1YqCPDRvLgaHE6vDoZobLSUW1GDV9MYqFAmp+qblU9mbC/EUKinAUyCwrqbVlEJWMoN1paimLJ0E1pt0ha5k/gpsjccwiM11OIwm07sCgAUcWuykBCJLlo1kE3udyg5awLMCpjKVmlHpCpBNJ2O6rXIyqfNLAapK+Sv2zwnSApxF7asIqkKs6rHqMYp6ynZBi4nKWeCo/hgtmVTWz6I4VuckzFZAsNrJ/8o7Vk7QUotUJv9YzwTWs48FUKcUqFX5vfJaFZWu/CJnbJl0u+qMildZSItqVoBpBlbrIcW6lbJYQpss6vkKsIs1tABp+RMlAD6SlAAkPZ9XWT2L9bb8NunXRH3oZdBVuirDOPOp3LJkUjmtWz2L4ldd2ww8zgBisaZWcDdju64mFiQTWll865BZKZYFoMt+BD7LsUn7fMN1/zbvBdkDzVYgW4FsBbIVyFYgW4FsBbIVyFZgbaXGbU+6efAr40y71Mvo2TEWTipEM0wwFoizvzVOYbGTdW8Hmb5Io6mhgMHOCcyeFPGYi/qmIg4+dYz+mJeT3WO4aw1ETWlCQR0m2VMm/vrClVy26E3i6RgFoSSfneMjN+wgMTTB2qWN9LcdoNNawIGaGH2pUQ63JfDZIRSEVcsdLHHWsOnZVi4o9DAcjOKWfdKBO5RgXkUlpnfHCI5F8U5EMHlsBJ2wIydG+TX1PPe3Vnp6YOmNUJjWGAzaaD+UpLU9RpW3hOmFLuqXuXhp3QGcCQul8718uFvWKzwMtAWor7ASCMSJJ9JctGIeh077qa2dzPbtr3PvYxfwlz/upyrXyMETSeoanYSiQUb9IHGs9bUWjLEYS9YU0n0uScveYcqmlhIN9nDdpxbyx7/soCoHOnsmKfjpMXQw6YKFPPDfe5gIe7jy+gQvrQ9wWWExe7r6+MGiqbxxuJUv/fhqHvrReubV+iBoYEFpMQ8OHGDZD3LZvWUE1yi8NQjLL8pn8bwx9m0yc/knG3l5034KzJPZ8HIb7+z7FJ++7u9856eLcdrM/Oy7m7nqmhzeetPC/v0BmmaHufWWfDY/C2cjQfq67Nz72Bp++YvnmIjBvAsmUe2b4NjJflYudzPsD3Pdjbez/oWHOX4gxFWfbeYPf2ihzAVfuXM6Tz54jFtumMRNn+jmzQ8+z9Vr/sh9D9Zzx/dOcuqMmGJpvPDyJzh1xM9jL+3lyMEx3j9wHRdMeZmXX/0SJ08d4eTZgyRshURMZ/C3w5zpdaS8Zt54to0f/WQVP/z8RgZNMHWajc5zEX74w3yOHR7immtv4+mn78ftsfHSixFKKqC2KIfjp/zk50BjJZx+28upbjOxoAlDepyUwUf7SD/1tVU4rRasJiNOu5Xy4iKsAkbTMDjiJ52IU1VYgM1hUwIKgayiAJYhbl+OV8HURDxFQtkPp5V9cjQmebM2NOnzHR56uoeQEWhx5hO76L7+HmwWG1aLDbfTTSItqlaBsrpwQL42my1Kkaq3vaKINWfMv1Q3q/Ylebzy6XA6FQQWyOvyOtU2gsEQMYHLBgNul1MpXKOxqHLtE6tqFT1mNiuQ7ZT1k2RKKW1lDcBmtWCzWAiGQ6q3FtAp6t0TJ09RV1ujQpgErBrNBqXSFVAt6l27y05wIsLg0KCKXTObNKVulnNwutwMDg9RkJ9LLBJT62ECXgWkykdCE4WxVbmYnTx5iotXXYhBS5GMhtUgfyKl105qolTSabHajim76VQyqqCziA9MZitjY+McOXacORfMQkvHiYTCeD0upVgW+2mLxYHRIPFqbqIxyV5OYpQ1ChUbJWsisi4n+zMzMDiEy+1S11xgvOzv/DHLcd9015PZN5lsBbIVyFYgW4F/QgWyAPifUNTsJj8+FRBLFwFXYp2SSMXoH+5R9ijyIVOIBw8f47e/uZc923ZitlhpmjaTRcsvwu5IsGP9iwx3dOg8RRfB6eo6TVPAb1JNJb968ElwuulqP0nZpAaVpZFMpThz5gyPP/gw7214i3Q8wSWrV/DZb3wNk9WCJy8PzWJVWSqReJI/3nM3G155k0AghNlkIb8wl/kXLcNqCtN5aD82mwW7w4HTYSXf52HekpUYfUUK9EkGbyptwD86xDsv/52+jtMcae2iWfJtp01hybJlWB1OIrEwm19Zz1MPPpK5wTRTUFLA1NnTKSl1c3D/Uc6d6sZuNWN32pg5by4zL1zMlKlT6B7ys+6pV+hpb2ew9xR5hfmsXLWGCy5aQlV1BbFgiB2bX2fdM8/hsFm57PLllFdVMz46yrm2Y4wN9CumZJKcUpVVYsSqmTEaNGW7ZNaMaiJToLr+qddYp3YGLDY7BXWT8VWV0T8wQsfZPnWTXVBaQf20ObjsTna+/w5P//UpBgeGKK2qoaahjhM7dxEf8jMQjVJcXcnl113D4hXL1ZTjuxveYt2zz6ub1sWrV7DsktWUlVXQdeYMG9e/QuuhvTjtDsIGBw5PDrkFuRSUlVGU4yYcGFYNRvGkqdTW16m8m6Mf7uTV519lcHCQxplTaZwxjXy7EWsqjFGU5qEgiUhUNTMqswXJhjHr1sSGFJ++5bPYjUmG29vYeaiN9uOHmb+0maKqBvKL6mk91oZdi+EgzdNP/oNdxzsZcEXRyjWMsSKiFVMJNlYStRhJibVPeQEplwMt14fR7cDtcBBJxRTPs6T0fNtQJJhRyAqMF02rKL+leTB8ZBOtsnmV4ldgoMDrpJ4NLCp6g1UHxeIrFQorQGtIxklHY2iRWEbBKzDRohTEmtUOdgcpjxnsFjBZlR2ywFa1D4Gpal96hq10dB/BVAWkRQ0bB8kFTupGTUqJLJBa2UALdBWVqkBaHdTqxDKjCj7/c8nvVVBYh89in6weI8DzfJ6wAsA65FTwWyfR52XC+vfVvlW6sA5WBU5LI6ugbwYYCyxWUFaYrQ5sVYsqo/tKNZ1Q6miDXRTRMimQ1BXPaupE377eAUrtpQETEGwgbTaiKXgtil3hvOfPM1M/ye5V1tPy78y+zXrOtmQbKVWxIueifj4PplXotv4p21O23Dr8lk91judVzRlgnrrm6o/Pm0X2TLIVyFYgW4FsBbIVyFYgW4FsBT72FbjlYo1P/sDLX344xuovW5hS42XLSxqe8AAjQSgqLOdsZzeDYwaqm61ELGmO7E1TV2vl8IExRjRYZMnHNGpi1AzTfB42dLcRL/Fy8sQYlihceaOHffsCnDwLl1R5mWkxkfKnsAZSzK/MpawgjT+U5K3CXlrjNqYYkjx6OM3tyxMcH0wyOZXm+E4rl16xnMEju2BWmrLTafYNB/CuBs8uB3GjhdOOCDVlbt48M8iVS5vZ09LCaLeDrokkpvwY1a40J06C1m1SQ+rTSnPZfHKET9zkYucWDUsqSvMyC4GxKK6km9RQAGvCTtgUZCLkUmpDQ4GXlmM93PTpBr74Qzs//95BJHlmqNdFVVOC7TtizL7Ay2CPHw07ec4wTbM1rDEfe1r8TLaZOWNLMbuxiXPdR2mePotD+8dY9+IZrr/JwnBHAe9sHmfSBTY+eWs+37q5g3lFksGqUepOErWPEDoDRXGY+ukK2v4+QnOhl7ML8jjQeRazd4ILl0/l1Y1HWbnCRanPims0l/fPnaOkOM7JQ3ZynGHmzJnO+teP8Ke/fpkH/9/TnDqWJD8/TO+IDa8nQnefmfrqOEsX1PCXF84SGIVLrqzm0ss+ze3f+BOJ9Ci3fzaPZ54L8ZM7Yzz+nInezii3f6mKrW+2s+yqap5/+RzzZjj5zJcvpe3UQZxU8/eXj/DFzy3H7z9FNNLHy48W8//ZOw/3uMpr3f/29F6kUe+yJNuy5N5wo5reIbkhCZAOOSeNlBNSSE9IPSeEhCSEEiD0FkI3xmCwjXsvsi1bvdfR9Lrvs74Zc/6BmydPuCPwY5WZXdaMvPf6fut9X2v1JOHhJBecY6SsfAl3P7yF9tYAEi/1x3uPsWyJn/MureadLWEGgv00tkbwO2wsXnAxf3v071x/RTXdJ5y8+EoPk5IVfa2X5JCfuUtHGBow4POWcGR/N43znAz160SSUfq7YXlTBfOaivjF149jNHqYnAlSUlTCTCRKMBpmbutcMsmIAnqiaG2sKKO2okIN2E/MRFXEV+usBix6lmhS7JZzPbJZcnGtZmXnLP2nxJUlsxmlaBXFrMViJ5UQMGtjPBylxF/GTDAX6SXQNSv/ZcWq2UwikVTKUhmKjsoaA+By2vPrBLqCnHpWrKMFpBqUBbTJZFWwVqCrwWjMDd3r0n4bSZHBZrWpXlZl/cqyhqwn6BkcAqUtRgb6+qmtrVOD3aIilnZYgLH0zpJvLPBaembJ1bVbLEodK215JJHLFrbb7cTCEay2nHJWKX0ljstswG5zqfOx2S1qHUByesVNUH4uYFuslL1en1ITqxUKWY8Bjp/opLKqUmUUC8x1uu10HD3MOetWKYvpeDKiairpTmp1STnrGRTUlpMXVa7KR1ZrAimyWFXmcF/PKULRKHW1NWogXQCyR1zl7DYSWQHUdhKxMOPj01RUVGAy6mQyOYW0yhSW9QSx1TaYlAX1THCG8fFxiouLVQ7yp+4UYU3ho1CBQgUKFShU4P91BQoA+P91RQvb+0BVQG5SBAJL/kYqk2B0akTZxQj4yOgZXt3wJj/9/k8Z7h3CHwiwYOkyzlq3jFR0nE3PvcDE4KC6oZVpPLGLMVkkv1bDZbVw2SWX85lv38mxjqNqgs7i8aqboWQ6yRuvvs6ffnM34/2DeGxWvnr715m/cgl2txdXUZHKghUyc6LzBHd89XYmxycIhePY7S7qGhtZsnolB7ZswGOzUVLbSDydIDjQRWtDHesuuRKz2DI53Lj9fpKZDLvffZv3Xn0Bo55kxuihtW0hsxcvpGHWLEFSTI+O8qOv3U7fyW5lT+tyOZg1u4W57U2kY+OMjEfoONZDOpGkdX4bC1cuZ9FZqwiUBjh2opPnHnyS0ydPY7PEWXvu2bS3L6Z9xXKlauw5eoS//fluek52U14e4DIBwPX1zASDdB8/ytTosGoOBJTKzatMYJo1s7KPEchlFtiWB+vvK4AlH1h1FKIAtlE6qxl/bQ3BmRDRUFxNbfor63H6y+k6fIC3XnuZt9/eRcZoZsmatdjsRoa6e0gLZMPI7EWtXHzFVQQCxRzas5d7/+f3xMJhVpy9lrUXX0BjUzODXV38/Ymn2bdrF5l0guqGWmyuIoYHBjGSoa65WWXhuOyiWDbQsugsBch2v/U6p4/tp380RHHdLJatWUVJwE90pJd0eFIBYNlXRhTAZBRPyylXRVVpQGJpb/70LdTNamC4Yx9DPSfZc+Q4e/a8x4o1S7jmmhvBbCc6Ocl4bw/b3trOsd4Rtnd1MW1IUFzRQLq2mb5yL1GrjazY83hs6HYzutuG5nbg9PlIWi1KdWvGQDqbIZ2MkxVrJemOjIIxpVLS8BjVIINSjp4BkEIwRXmbFlsiDbvVqQTCypopKSAzmgOXqQSkkwrS5lyJ82DXYkJzuUGyiV1mdAHCBmnETAoAKyvnvCJVGkHFWhVkzWfspmRnqTwEzuQicEV5eyY3WP2dF/YrVW7Oilkdk/BNBXiNeR58BhrnQ70VmD0Dn1EKY4VTlSJW3puSEyynciajOKdMz6lrZeOSg5ODpMpmW7KHpXYqV1fyiAVeS5MpBc5ZnytJvDw2lsydg02CuAzoCclUzgFjUbFn8+peTZ1/DnIrMGwGzWZEt2rosgKjFLu5yV913rJPgc/KUlt1hflzlBrkrbSz2Vz+sJyLwHElic4zbvmeeESJUloOJm/7rM5Xap+H9tkrrvpAXS8KJ1OoQKEChQoUKlCoQKEChQoUKvDBrsBbr1dhCRTRc2CIf7wzwdf/Ez7xaZjlqKLj4ADuYvjI50vZ8NwoVTUQ9xjYv9NFsWeGeBQq6j3oYzPMnXERSjqJa0Ha7AEOmDPsHxklretUNlmJZ2Ic2Q0fWmilMhagJJRkIJyg0e1kZa2b0x1d9H2qgu37RrjJ18rHX9jHYpedTzQ7mE67SFiyDE5Pcd7ys3l085tce0MZh3uG2NGTJDIG13iL6ChLMzdu5tG+Ga5aBTv6zNgNUT50+bn85sEt+L1mevdHMWKn2WfKDUIfG+fsy1y89VqYJYuriMUGWLKimH0bJ6iuKOXQkQkm0hnsNpgJwpKznUQH3cyeHeaWb7Tyx98foWxuJcP7U+iefqaGNMKhFH4HzK73UV1j42T/pBosPzWW4Xh3nI9e6+Dpv0XxOI2YAlk6DujUNdipqI1xaiNc8uUannoqSaVvhKFJoNPB/Ao7l95UR/m8KNtum2Gu247zDp37bh3GV6yxPZsiOJHk3OstHO2FupYkX/nP5ezcuZ9n/pYk44SL5msc6tW5eHUlzz05iMUJ3/vlGu6+cwvBKQsul5XBrgSf+IqDzW87OXJwgLY5lby9dZALLi1n89vD+IugexKKXWbOPj/Nuy/pfPNbcOcv4IabfVx5oZeJviJK58F3v3eSyvIwZy0rY978ao7tG+GVDWM01Lj4whdWsWPLJM/du5Uv/HQFB7d1ctmVH2F46jD9vTU4PQf56MeOsPbCFoorjlFfP5vJ8CRHu8bwWeHN9+Dyq5t5/dGT/OGuRUyFAtxx59tkbSmWNMEVl8/jWPcgxlQd3X37cdugqNiNOeqhxGbnhb91MT2UIRyyMD6dpKG5imAoSjiaZCoUoaa+mspinxo4np6eoKo0wKK5s4mEI1gcHnbtPUBxkY8ilwOPDC+TprqqimgkrNZ6rBLxRIapqSBmk01tUwCww+7IDfUbs0RTGd7aupsL1q1RAwnKYliyf5MpHA67+lpiz6KxpHqvCrzMqUtz/buQWVmbEyGF9LECjSVfWOym1aCzGpjWlCW0cpUTdzmjRBvJfHmG3t4+qmqqlBBBOn1R9opIRBS/ExMTlBQVq8cJyJyZCWGzWQmFI2obooC2aFmV4SvHIB8i/LDKsLsYd8ViSm0s9syigjZbzIwOD1HkL8Jf5FfH2z88jN1iJjg9RTwepb6+Pq8MFuVximQiyeTkBHaHHX9RQOUcCzw2aEbisTBTwWliohY2maioLKF1diPpxAwZWSfRTflsYImjS6u8XllnEJWw0ZAmndKVpbeoilMGo1Jbb9q0mZLSMsqL/bicVjwOM5l0nHjaoCyu5TwmJsapqS7Lw+SMyluORWOkU7IWI5nJKfXY0bFRysvLueGOggX0B/sKWji7QgUKFfhXVaAAgP9VlS/s99+iAmcAcCwWIpmKMRGcwCJKRDRmomH+9thT3PXz/yEVTdLQ0sKyVatoai4hGZ5gy4a3mBwexWIW22gDibSuMjEi0QRuq4M//+XPNC9bwe6tm5mzeKlSVypL37FRHvrLgzz318cwZLIsnT+P2757OwabGU+gBF8gQDwt4EfjD3+4ixcefharJSf+S2NWx5DNJOk8cJBzL7iYtpWrSWRj7HzzZZbMnsWq8y8kbjDgKCpV8Gx0ZJB/PPJXeg4fwOqw0bBkDS6Pj7Xr16tJvkw2zb53t/CbH95JIiKZKkYqqiuY2zobuy1BKjSFZrIzOiXZQBpz2ttZfvZaGlqaFfje8MYbbH91E+lUhsbmWhrnzmb58pW4i/xMTUzw+J/+zJ6tm0nGUlRWlnDF5edR3dCgbJl7Og4zOTKkYK7dZMQsAFiTLJRcFrDAdIsoLMX+Vr4WRpbP/lWWtPn8lpJZzRTV1TITjBAPxXC7XRRV1jIyMs7WDa/Q1dnFie5xmhcton3FMtLRSXSZyHTYyCbSLFy5itq6eiYH+9nw3HNs3bqXWW2tnHvJRcxunUtocooXHn+KN197g0gsRmllgEXLFtN9qoee453YzBoVjQ2sPPdspoaGKC320LpwORteeYOO3e/hL3UzZ+lqque2UV9bR2hskP4je3HaRM1sIB4JK7ieFUW6Ypo5O2GZ6FQA+HP/QUNTC3oqQt+xvfR0nuTtHQdIzkzwiU9/lIrZ7WrCtf/kcab6+xXkfXHHITbu3M/a89aR8AZ4aWSQCZeVbLGPrN2ByayRdZjQnVY0owVDkR+LzYYRAykBwOkUWbFOFjWqllXDCzL1KqrcHAgUEJtrtBSMl0zadFp9bjOKzZPk7mZJRRJkUkllF6wnYpCOKSgqam5d+ROL7NiM7nGhFXlz9s/K8Nui/ogyViyqFQDOeTUjslxNqKu0ZkqxKqpaAdAptc+c5bLUMK9eleOUDzlOg1k1SUIqdQGnKss4b+usvi3nJyBTsr2NaKo5kmZR/jegC2iVDk99T5TAiEwd3ZoHxXlrcmWkrB6Wh6JKPSxQNwUJyR6WAQextJYcY1FEp3KWVfJet+RyekUFrAukPmPBLXbRku8j52Y2KstnBY1lRwoC5wZH5LAwG8BqAKdFwX6BwMrsWo47rUkkce61y4UUK5tnEUbnw4LUthT2l+3La3UG/iqQLipv2b4plyd8hq2rPOTc+Qpczl5WAMD/FhfCwkEWKlCoQKEChQoUKlCoQKEChQqoCvzuxx5aVgU4eiIK2QjnnZXgyVddHH3FSjQap3xWmsqmMFmTmZ2bzJi9MToO6ixZUkNwOkR0PE40mqBRM1Jr8TAUieLXrLg9Vo5OhjE2JOmeSON1O5hb6ae0K4zHEcA5GiccC2KPxKirKsZmy7Dgp/N47pdHeCk1QWoCPtZ4Hq32OE/u2kYsYicwHcN3xWJOHp+ksbKOCc9ujibirBl3YRjQ2F8/TWnIzalYiqJZcSJhjQ9VLsGsB/mfjpMU6z6Od06zqEryieOEW/wMj09RXYyC2eEQnLfIzLHjtSxoO0Vw1E9Zi6hmYwS7Dfz4L5Xc9TsZaC/GoA3znZ+185kvHcJfbCQ4BVcuKCOe0RkNxRgbnaal3sZEKM5oVEzSLBzo1TnPVcnxSB9aMEuiyMZAMM556/1se3OK6RQMnbCzvaOJn3xrkI2vTPPFH2e451tw9YUlNK4c48hL4JyJ/gAAIABJREFUUNPrwFcepeITLTz+ZIrdh7sITUJtqZ+UK0Lal6S+AW69xcL+vW52n3SxfPYE8ZkUp09kyCT8xLNjLF5cxfzlOi89Mc7YuJPB4SmayjQu/aibcKyGe+86jb86htVk4sD+NNff0MQbr3YzmkhTLg5WrjTurEHZN5sdKdatgpOH4Vt3LudbXz8Ivjj2NHzskxpu0wXYLCbe2ruJ119M8PD93+H0wRMcPb6LZWuW8/iD28lkh1h/cRHVrWv442+f5flnIWGG9Zc4+PIXLyOS6GLD27v58NUf58s/eIbj78a5dL2Lr3/7P/juz35Jx1Ez8RD85q61lJW5efKld9j82hSf+bSN4eNxmnzzeOKXPcyq9dA/Hmb/yRl0q6SieagqKmIwOEwwkmBuawtOu/SDJuLxOA6TxqXnn8vE6Cg2p5sXX38Lu81GZWkAr9tOsc+NzWRQILDI7yWVFgtjG4lElHhcFLwSc2QkODODzepQalQTcQI1DTzw8PP43Sb8/hIFDEUgkE1HlZV0Ii4ragZMNoG2OVtnaUvj8TShUAirRaC9i6wAYE2Ar7SyJtLJHBQVAJxMC0x2qgxfURefaWQF1srPEqmM2pddAeYMHpdLrV2IjbKs+4l4RODz5OQkRUXFyvY4HA4xNTVFfW0tYVE0W60kZPA9Ky27Ual5o6Ew0WRMqeZFORuNRiRRCqfLpo5FcnfF8loAsc/rVjm60ViM4uKAUluLmjcSCVFWVqJeA6NJI6WOVWpgJKunlVugyiA2mTGazfT191BTXUVJsR+7OQfFBfoKtBdwLI6HAuANZh2TrAGJU5vFolZiBO7KGozX72c6FGXTxre44rJLCYUm1dpXOBJS6mUBxRazgUhUVMFjFAeKcXs8hMMRTCaLWjcQFbHYXjtdTm784SOFK02hAoUKFCpQqMA/oQIFAPxPKGphkx+cCuQygDPE42Gi8RBToSBWm13dCPb0D3DPH+/luUeeVErFuW3tnHvxetzWCEY9wdZ3d9J1skfdiMZSaeXCmspkySYzrGhv44mX/kHfaDdT/QPULVyoxHly03lg/yHu/uV/c3D7buxmE5/7zCc4/+pLRQKLP1CmLI0TmQR9vf18579up7vjNEVuC5rdgbdsFu0L29j09+dx2Rycc8EltK1YqfJFx0YHqPI7qW6Zhd3jQbO7lRhv06vP89ZzTxEan6B2dhv1C5bRtmQxNVU1CjaNDHTx8t8e5/WXN5HJagRKi6lvbqKmws9EXwdGTcdotWCwefGXN9Eyr52589tw+/yMDg3yyjPPEuzpxWU1YyopYf1111JZW0cmmeD1l17m9WeeJzw5oW7yaxpquOLSsykq8hEL5RTAE8PDah9WAekGmUAUACx5LnlFsKgJBYblwe/7GcAymZkHwIHGZvx1tQz1jjBwsgev143Z6Wb3rr0cP3IQj9dL3OxmwcrVeIv82E0pbFYjDlsur6WmbTHJqRCvPfUIk8ODOMobmLVwIe0Ll0Aqxs633+IfT79E56keispLaF8wm4aKYt7dvIPeniEC5QGWn7OOtesv5JHf/Z7wxAROfzGnT3XhLfKw8tw1LF+7Dr+/iKmRYfZufA09Pk3jnGZ1Ix6Xm3BRyipFuv6+LZE0LmZDlk/c+gVmNc1WkDAWC3LivS0cP3GQ93ZsY92qVVx0/Q2kNTPTsl+bTGxa6eof5Wh3H6U1dRw7fJo/nThBX5mbZGUA3e1XkFA3ZtDtRoy6hsHnxuX0kNIMJAUiZlIKSGfEWlnT1ftX+SErCJxTfSq4qSZnTcoiSP5IDo0hm0ZPpDGGExiSWZKpBAazRb0ntHgMXU+hCSSWJsRoRHPZ0XwOdK+DrMkGuuiQTblBXsnvMcnnhhz7Ja0UvPoZWpk7sFzGrhyrskM+o1Y9A4HzAFgBW5NqGJWCN3+F1NOiChaKKfXPq2QFAMvnsv8cyc1hTsm7FQWxUunnIa9sR6yj5X2q3pc59bGCowow52yfpQs1pDPo8XQOlApcVYMNOaWwsrZW0DUPrhO5x0o+sbzXs2JHJY1ujkajGw0YrGayAncFJouaVyDzGagtvzZWk4LA2EUFnFcqixpYQLf8ydci52Wfe4nV8b4PlGXfimrn7KnzXbK8bgKBldo5PxOgfpQ/X9WUX3z1B+diUTiTQgUKFShUoFCBQgUKFShUoFCBD3wFbru1mIamSZacVcJtXx/j7rvMPPlKinBfgPe2jFNZBWvWOdEtfp5+sp/aAPRPwtSgCbM7rXqURNKA265zTdbDrolp2ux+BswpYkaNsVQapz/BoN3EvGIzNZ0ZnM5mik/3c36NBaPNyd7xKRrqXQRqrBybcvLU0CE+NX8dv3v2bRpqZuFJR1hZY+e13V28adJYHqjj3c5u/vjtK9nyyD9YMlPPFkMP8To76XQRR4b7OWulk/37InxqzjxORabZGh5nsENj3eJqduwdJ2qfpqbdTX9XCHc5nDgG69eWU22NcPh0muqGDDMn7MxpjxHGwILWBIEynb6uSv6xYZDViw187JZyfvbjIGefU87bewZorE5Rv8dJzGRlX/EYtpgFgydJIuxn36hOe7eBWEmcU/Eo95fWcsPwAKaSDD/8aiO1c9u45prtdPZO8ruf2BVofOSvg/z84WV8/RO7KC+HS69z8OZdUYpKbaxbrnF4q4NHdgeJTBu54HNVvH3fFPPbUxw3GqjzRVl9oYdI3M22LT184gY3e/dFWL7cwYFdYQ6ehFlt8PlbruaVR9/mvf0xhscSlDmMNM23cPE1bXz1c7v4zG1tbHpxlIHBUSZGYcHyMt7ZPMo551vZsTFJ/RwHY/EIy5t8fPgjU/zwZzB/Hry3C276XD22RDdnrYEjx6G0spSRgTQvvjzJAw98h199/6csPK+RpSuWctPlz/LRmzL0dqNssUsah7j7x1H2H4py552VVMzNEM+W86sfnOSrt5/LS69tRJvyc83H2+jtm2bzxu3s2+vhuptnmJp2YbCF8ZqgtwPOucDGuvlnsfF7fby+axi708uJ/gksNgOZtBGH18tULEQ0Cc1zqolHpnLD3iY7PqOBi885m7HRYeyeIl7e+C4Ws4WlbbMxy4BzNmedLK5SKgc2mVT9YlKsh3WNmZkIGkbSRmnddWWpLGDV67QwHs6QjCYwW3OPl/734MFDLFmyUFk/2yxW9SeVkfW7OC6XWwkSxElOYOmZCKNQKKxUucFIVD1PN2g4bHbsVpuK+BKoLAPhAlCNZo20ZP/KekMmQyyZVtuW7FoZApd95Z5rxSrA2JDL4D1jMz00OEhtVbUSKaSyWULhEE4FjXUVfyaOaDJUr2CzZlT7isVjeNwebBYDsWRUKZQ7jp2ioqpC7dPrcuNxu1Qt44mEcliTdTKfz4XFpFMa8HHi1Gmmo1k8/hL0ZAKjllbnMDoyQiBQQiIdx+uW+hh4Z/M2WtuX4/eY8bqMZFMJteYRT+iq5beZRLkszmsqvEr1+wKRpfcXwC1z37JQ4PJ4eeihh2ldejbV5Q7M2dy6jEBrg1FeSxPxdFaB/iKvR51vNJFgdHRCrYMlk1Fu+/2rH/hrSOEECxUoVKBQgX9FBQoA+F9R9cI+/20qoACwniKZjBEMTzMdydnMCOzYs+8gv7jzl+zdukspEqtqarjsmosJWKMYUzHGs1Z27DxE/+kBZRtdU13JqVM9BMfH+Ol3v8mNX/gir254jkVtizB6vQpmJZJJXn/5VX77k18QmQrS0lDDN7/zbcpm1WK0WfAVl5LVNBLpGI8//CiP3PsQ0ZkIxT479uJSlq5ez6kTHXTs28f8RYsoKS5Xk5HTQ/2cc/EFNDRXE86k8ZaWktI1RoYGePzPd3Ns5w5MFhur1l9Ozdx5zF+2FKtJJh6zvPjon3hv03ZOnBxQN41N81qY3TqbsdMdJKPTysZGbjpL6puoaG6jbcESamWEVtN4751NdB45jF3TcDus1LcvpGn+IrWdib4efv6jn9N94pQCSmVVZSxdsZCmmoCy1omGgvSe6GBiZBgTWSyS/2syqiwWBX/PAF8FhHN5pgrcKVFiHlyJZbHFQqCxiaK6Og4fOM7rf3+TYDBERtMIz4Qgm6CsrpbKljk4zRYFzcoCAcqqS/HZLXj8bvwVDTz/wAMc3r2F6pY5LDn/Mma3t2PWNTp2beGtV1/lwJEuMgYLc1pn4beD25ilp2+SgekYbUuXcMFll1JVW8dPv/JVThw+RtogSuoall+wjlVr1xAoLmK0t5cNzz9N/8mjNDdWMnfRYgwmE8lQlKxMWYoCOCsZN0rziiTvyql+6j++SFlpKYlEhJnhk5zY9yoHj3dyqneM1UtWcvGV1+MqLgeDMzcNmwwzOjhA1mjG6Pbz2nOvc39fL51zAsTLfWh2X84KWm7mbZLvlKHC5yMrTZpmYjqTIZPNZbkoJazBqJqDrChvRT0roFpUtkpom4eV8nU6q+CjFouRCUUxRJMYEkkyWgaT1F5QZyKBnk6gyf6tdqVGxm3F4LaiO8WiWrJ/c6BZtSAmC0a7A10zYdSNJGKp9y2eVfOlgm0UeVS5tkoRrLJs8tBXwdp8Dm8+wzb3l4GsdDMyYCBwWdSr+borGCyfq0xjAaV55awK9RVCKoUT8/QzecK6Aqfvq2FVZrFInnPqYsn9VarmM8chX0u95PliMS2HoX6Ws2ZW+xYFrsDiRBIkM1lqK19L5pGuq/eNNLNZeb7k/YpNtCU3lawssBVwzg81K+UzYBVbaAG3YjUtr6UA6pzVtQBkBXkVCBZgndufWGtLXXKgNw/NlWWWCd1iyqmBlYI4l2ucq53kAevol1z7b3MtKBxooQKFChQqUKhAoQKFChQqUKhAoQKfusnAhVcHcGZDmKw6JZVm/nov7H0jzLK1pew/MUpVrQmPWycaMXLJ5W4evC+IJ5im3+SjMuDlRPcAiUiar1XP4ukDpyi3Oykpc3BoeJoJgwl/UYJuA3iSWe42NuKobWC8cw8Zr4GToQSXVLUyaYnRltU4cTrI2LlzuWfrHqLhLPXhDOOhILNKIOIvotM/SWg3lNVX05h14o70YTVmSM9ApraU+7r6KDeZCLSnOVerocrrY1NHF6cnIvhLihkZnqFtlZHX9sa4eH0Fb+4eUs/NpqCuxq7igUrm2eg7MUViIsv5Z3nIZM186EorxUWTvP1WnL5BI7fcbuSZB8xUz/WwZ8sQe4+4+PhnSum+rxvbESv7Z8eYMRq48oJmnv/Lcdx+A3rIxcHiGTa6Grgz2sVhDQUdL1gCA72wawSyIfjxz2Bma4Czv+jga9/spW8Arvmoi7ZqNzvvHaI44mDtjwPceHWvsuieGbWz+DIj+zaHqVgOcxeaMTm99B6GuSsT9B5Psby9gVdePYlLM/OfX2tmLNnLc08kWXSWGb/Jz9adk/T0JkiMJbj9N0XMmX0WWzdPc99ftjLaa6ay0slQb5y2lXH27YWAz0lFSYLeHg3Nl6Xcn6GtCYbDcOQQWF0ePMVRbrzJx+UXVHH/wx0saa7nxKHj6D4Pn7/pO9zzuwconwcGe4gf/ecgP/+tm53b7LQstLDnvRhHj00Qd0BdBVg9MvdbTrnfwXS4j5ee1fj+z5pwlZ/i19/I8Nkbz6d+cYwXXj3C0oUe3nmpi7YFBkxRA+FRO/HBCN17A4ymHJzu6sZgseGzm4lE0yQNZkZmZlixYi5j092YDBbMug+Pw8alZ69jamwCo9XKm1t3MjUVprK0hBKfE6vFhNfjURbMeial7JKlCc1IT2mWnGlULqzq8g1ZMmnJpZUZ6gzlFWU8/9LrnL1yNbF0TD3H7fbS3dVDeXmZArcu5WJmJpkVyCgQM5dh65DM21hc/UzWiYwWO8GZadxOFw6nfB4im8mqdSbpXSUHN5lMqyxeq8OpgLDZmFuLEltq2aasZ4m9tKytiCLYYjKrbWT1pFojkfWqomKfyg9W7m1ZycLN5HKBYzEFxSXLV753Zjti4exyuxUwNZlN2O1m4omYipUSZbTHaVbbyyRTJOV4LVaSqZQC0slMmlgsQm11GZlUDJNmIK3ZONpxkoaqSuyOXGaw3eFQYoB4PKaGzJWdtSGLy+tmsHcUk8GOx2vH53eiiStbNp8DLOsKch5qttugzl+ZgxlEGZzIn3tWqZklXSqUyPDO9v20trYRCY5SWR6AdAKn0046mchnN2s5IQc5FbTYWt/yq+cKF5lCBQoVKFSgUIF/QgUKAPifUNTCJj84FRAAnMlKdkaSqZkJgtEZ7DaBTRob3tjEd7/5PaZGJikuLWfhssUsaKvDEhmESBCjuwjd7KCuvpHysnKVtXvvg89waPtuNm1+G2eJjx073mHe4mVkVR5plqHhUf52//28+NiTaJk0V191OR//3C1oNgt2pxOry61EhV29p/nJt3/AqYMdyiZGpunmLV/FnNZWHn/wIcVcWua3kYkmSUUjlBV5uekzN9PY2kxapvdsdnWj+tpzz/LKY48zOTxCy6LFzFq4hNXnnUNJRaWyfu3pOMIT9/w3Y6Nh+oan8Pt9tC9ZiEGPM3rieM4+Bx2Hx0Pj4mUsWrOO+qYWrFYbU6MjdB7ZTyoay01j2i3Uty3E4SlCi0d5/enHePa5DYwMj+H1+2hrb6GyxEF1eQmNLZIXM0P38WNMDA1gMujKSknBX00ydI158JyzSM7ZQavRw7xFdA5E5RTANgINTRTX17Jvbwcv/+MdBgZGmJqexmDQ8XhdLFm1gvHBYYKhCdU4CMBeuGwZk0MDzJ3bwr6Dp9nw/DP4S7xc9OEbWLp6HRaLmWM7trP5pWcYGx0nmDFTUlGFORUiNj1EkceJPVCNo7yeFevOpqqmmshMkPt++1tGB0bJWq0sXbWa1Recg9fhoP9EJy89/TSDXScwaQnaWmcxZ+EipZ5NhiJk42L7LQMJorZVIbfv37R/9vP/gddu5Pjx/by35xU6j3RjMDmwmJ00NTRz5bXXU1pVy2Qoy473dlHsMbBgfpMCfcGUldde3cY/IiOMNfkZcBoISk6NxaFYo00zYE8naPG5SFqshDAR0rPE0kmM2YzKYLZbrBiNZqZSaSKiCiarGjilwpXGTiBhNIEmOcACASMxDMGImkYlnsBsMWE3WYjp2dw0byKFLlOwHj+a16usqEVBq9msYLKgZ+Vdl7P8xijqVosCwDazXeKDycSVf7GyNsrqqXzWr8BzsWfOA2BNcHMuYzinCM4pXHMbFeZpIKsAZg4CC2A1CCwWgC7wU2XkShMkauM81FSf5MOI86rg99W28hOj0vLmFLMCS+Xxals57ay6IOcbK7GAzj0un3F8xipaFL5iMy12zlJbGVJRuckZtGRKZS1LrrKokzXJFxIQLLzcZEQTpa8tPywhr40AXWn6BMqmRN2czWX6Sqct6l1zrglWxyB212K3ruCuHGdG/RullN4qo1hHk27PJLnAeXgs+5TfzTzQVqBYQWepm4Z+ccEC+oNztSycSaEChQoUKlCoQKEChQoUKvDBr8CFa7185kcalWYbE51h9h2IEE77mJycxua2cWhHnNIKE16znRWrTNTNm+H2OzRaytJsOwKzvFA/r5qd7/XzIVeAzT0hdEuGRcVODsayTA6HuOvmpQx2D3AqluHDxhq6fE4O793H+roA9+7vJaJluHNODRuH+whcdRUP/H0LnfEwgZSBRS4Xthozh4eD2CwpxhJuDo9GqS6ysNZXjGGyj1A2y8eWrmbzewd5OD2DM6vz2YtbKEqYmJyY5p7OAeY6PQxPQllzgpI62NFlYP18B09vnsag27HaNaKhCE6XkdlNKfxJFxaXidrSJIf7o9x641zqa2LsOdZLXb2LyWA5zzx/kukJXc2lTmHkoitsvPXrCA2DUB5o4tmiTkqmgW4LhpIkxU4j15e2MZKI0XX1CHs2BhHn3NoqK4dOJFh3voljO9Pc/EMv03vC7NyXwVxhIpZN4wlAe72ByCEXzzw4w8OblzFn6S5KDRrli8wcP2TCVxUlUAwjSQ8VgVyPVlQVxO80cGJ/lnjCix4N8ukvmnhva4a5i+p4/dVuAh4XM4kUBnMCV8bON76/BnexjT07evjB7UcJxdMUCYBNwYqzitmxcxI95uVjnzLz9GNj4IZ1Z8ONV7XznR8eZ9HqpcxZHOTeu45QVgs+M8xbZaF40siK8w1UNK3GotdxpGMHjpIor73UhcOSobrcjtFZRlX5HKZmutixeZytu+Nc/+Eytu8+TWNDKU67laf+GiSozeB1wf+5eQ5PPdzBj39QTyrh5qGXDuGKanz6kwt45m/7qTK1YNcW8OT9b0ksLCaxatY1IpLVa8gyORPD4nRSXl2O3ZxBM6cgY8bvqOKc1W0M9w9isTnZd/Q4/SNjFHu8lPk8uN0O1fPLEL/k97psZux2JzPBGaW0jaYzpFNpEjL0nsliNOlYjFZld+z1Oukfm1CPT0eiRFMJjAYBspKfmwOrAlEjYttsEpWprqyeDbI+JC2+rFkoxzBdrZ0ldY1oOISeSRIoLs6tI0lPq6KScutIAjtl+7rJQig4QyKeoCRQTDwZzdkVOxxqYDtnM21Qls45NayujsXv85BIxhkZHVVQe377Ak6f6lRD6Ha7ncqKClUHOXZR/yoL60SSYHBaWVAXFxcpB7PJqSDJdIbR0VE8Pj9FPr+C0TLNLUBa1gEFVIsts/Tkdrs1l3EscU8GE9FwBK/HTTyVVOA6Eg6rGqTiKapra0kkYspCWq0piB1zOsPEzIwaPK+tKMVmEpgt8WtifGbMxYDJMLrUUgbPJVdZRU7lhr1lW8FoiEzKhs2i4wv4efG1N2lrnUOx16NSriRrymTQiIr1ttFIJpPKZw7D53/z9w/+RaRwhoUKFCpQqMC/oAIFAPwvKHphl/8+Fchm0yRTcXS5+QqOMxMLK2uYmWiUxx9/iv/+2W+wmBzMntfOqvNW4zGGSA+cxJRNYzSbMNtsuN1uXDYbmtXMC9tOUmZw8eu/PkzHqcNomSTO8kqV75Elw4H9h7nrzjvpPnQYr8vBf371NhavWaMAjq+4hIwmABSeeeYp7r3rj0QmppUi2OnzccWHPs6uHe9wZPcBLBYrlTW1jPb3YzRkueryi/jslz7PdDKJp7iYuJ6lv6uHR35/D/u2bsdktXLp9ddTP6+NpvY5ynImnYry4H//gv1b9+D3OhmejuN0+1i0sJ2ju98FySEWhKbp1M6Zx/w15zF38WJKq6pIx2N0Ht5HcGoMm9GCzWTGardQO6cdm93LttdfZNemV3hn9ykVlzqruYEFrY2EhruY3dZKU8s84uEQp08cY2xoALOWwZYHwGJ7bDQYFUyTaUy54Za/zyiABQsKvFOqSQwqt1YUwMV1tezdc5QnHn+Ngf5hUjIl6nMzu3UOC1sb2b5lB6NT48r2+aKrr2HpynXc8eVvKIVtJBrHaDZwzQ3XsfbCi/EV+Th29ARPP3A/Ez0nVU0D1bOIjE7S09mB0ZCmorKEeWvPZsmacymvriOTSnBo1w4GT59kdGQCf10da889H5fLSf/xE/z1nj8zPDCgXH+l2Z03bxaz57dj0ozEZ8JkxJ6ItILAkrebu8vOqPfDRz58HTNDJ3h5+y6OHz9FfXEFRt1A1mBh/vJlXHbdVYpx7t1/jHffeofVy+az/vyVqqEbSxp54dWtdGozJGcVMeow0aeZGFBKXx1LMotFT9Aa8JLEQncqgddkxqWnsZBVWb1KgW0yE0JjKpUkqUM4IxPaGTXhKUCXSBJNzkEOJBHDODZDVstgl4HYUCQHus0GlcdjyhhI2J3ofh94nWTtZiWsVXbQAjUF+Opi1WxULsUiptWy8r6QTGCLan6UctVkwGAyKGAuDZq64ElzpzKAc8pW9cmZDGCBnfnGT4FPUc6KdXJemZuT8ebtrVWejq5ycGQ72fezbRXezG1TwGgqjZaVRlJNJPzvP355Va1sWz1OSXLzBFpB15zqN/dS5wH1GeVuRqysc5m+yvZak8Y7kw8CFxiLyjoWMq2snzVRc0smsAY2yf/N5/sKsLWaFQRWNUzKNHY+J1gU0PL9vH30+xbQUgM5dqmdHJ9AXaX2FstqTYFmgcA5uJ4XWitH6lzd1IecpmQ3n3/pv8/FoHCkhQoUKlCoQKEChQoUKlCoQKEC/99X4Kr1Jj76DSfvvDRDMg6hMQh47LgSfsZDExztzlJfplNZ7uSSm510d47xx3v9DPWOkjCbubbdwb7TQWY1VTP2Tj+j4mxkyjDLZqF5TgWHJ4LMszUTzwySGhngIxWzydZX8sb2wzTEMvw5Mcl3mxYwPXyI6nkLCHs8PDLQR0hcxxIQNupEU0lKdBMjRVkmxrNE0Shx2VlbVMawPoQvrFNqSBNIFPNgepwah5XF9R6GB4IU1VUx2HUKf1kd+8IjOIuhqy+FS8vwrW8v5h+vnGLD1iBGuwltOs2Xb6rB0hDEH7Xwl8eC3PHVpWStQcLjQ4SDCTa8F+WOb5byhwdGMRg89PaEcNl1HA0wa5aRZ5/J8PVLK3nzD8P0pLN8s7iMv0xNMu1wceP6FJVdXr48PMCFn4Cut2BgBJbUwZb9cPev1rHt5H5aFxaz570uDu2ET/9wHk8+eFSBuUsuNvDkj7J8646l2GcPcc9/l/DhDw1x2+0jpCN2Zs9J0b7GxRNPhxiPZGhutvP9n1/IFz76AnPnaWRMJYx0jXLplbVs2pCgeX6EfdsyNMwyMzA2o/qsr36phfrZOpMj5cRiY3z+xlPMWamzclkDjzzQofoyk9FC+7wSPvvlRp55/jj9YyG+c2sRR98I8/iuIAP9Bq660qmyWLsne9HjNhauNNLgjPDKXhMXnJfmvOUfZdM7z1JabGFoyMXo2BChKfBVOVm8eC4bX9nNeHcRH74pQH3lufxj6wPUBOq5446T/Ojnl/CV217lli9U0Nhu5Z2NQQwzU9x880W89XT4MGBIAAAgAElEQVQnTQu6Ge60wcB8NjxzGKO3mJ7RbkJhI+VuKzFLsVLE9vQN0do+G7vNhCETJ51NYtLslPk9rFrazuhoEIPBxMFTvZzo6qbE56KmvFythWXSaSxWUYcalAI1nQgTjcSwWOxqmDot0FKpTHNwUXpnUZqaDTotLY3c/denOGvZUrHMI6PEARYFTyV3Wxz65LnpbJaMLqrWnEBA9mmUtQMxNbPaiCfiynJa1h0M4naXX0fKpJJMT05SWlKqVKiqhdVRooZURtZflNWZgsqTkSAjg0NUlJZhNhhVNq88LhSNYHPYcVqtSuUaj0ax2SyqGZ4KzmCxOJR7WUrUrxZLbl1Cz9A6bx493d1IxnA4PENJSYk6/1gsqrppsWEWoGywaNjNotyNKwBsd9jVsc3MzNA/0E99VYWCsfL8lDpHUS1LB56zw5ZcYlEAy9/iOmgyWoklEnh8Xvbt20dZWSkOux2fcibMxV4NDI1gsznxO+Tcnfg8LiVASKRSag1IrbHosmRiVscvyman05VzUDNGRNcrU+ikskncHj+9/YPs2HOEC9efTSw4hsvlyA2VazlltEEz8+lfPvP//TWmUIBCBQoVKFTgn1GBAgD+Z1S1sM0PTAVyk3hh0TMSDE0SjobVTVPX4BB//N2feOHJ5wmUV7Jo6VnMW9CEJdZLfKBPQUOJMLWYLCrbxG41Y3M62Hign1s/fivLLrqIrVs3Mqe1jZTYwSirmRQbNmzgzu/8gFQkwcpli/jq12/DE/ApJaIvUKLIidjO/Ndt32D3tu0KqqTTWeYtXMrSVWdx3913kZJpVIOGzWimosjFgrOWsHjZUhYvW4bB6cHiFbib4IXHnubZhx8jODFF2+KFLD1nDUvXrlH2L0azjcPbN/PIPb9jpD9IY22AhNVLc/sSBk4cZ6jzCAax6UXDX1ZO+7p1LDv7XBqamzBaLBzdvYfOIwfUTXl5ZTl+hwO7w0r17DbGhvp4+p7fMT4Zomc4hN3tZcWqhYydPoTTpNG2cAlNra0KAHd1dDA2PKAgtgBgs2Z8X+2rcoDFfjqvAFYq4Dxgk/PPKYONmG1WipUCuI49+47w6EP/YLBvGKPFSP2cFlYvW4DHAj1DMxw8cIymtjlccs1llFdU8ZlrbiAZT2CymVl/xWVcdOXlNDY20Hn8OH+5514Ge3qxWzXKamvRMgaOHzhKMhXD6XWw+rx1nHvxZVQ11JOIxtm2aTPZZAyTKYPFbGLuktU4PR5GTnWw8cUXefvtXRgtZnwlRdSVuSj32Whum5uzNZ4JqwzgrJ4DwApIKhyckdtqLlt7Nk8+8ixTmlgcpfE5SghGQlDTzPoPfZLZZS4C1iS7d+9l365dnLtuBWetWaGstafSJgbDSU4MnmbMHido1hk1mxlAJ4KZmMrVzeK2mklIHo+u4RRltZ7CqKcxGQ2kpJmRRxlNiktOpxMMJrNMJjKkYimy0ZwFk+T/apEEmWAQbUqydzQs0pyEZtSIdNpiI2m2gtlKRrJxPE7wudBtkvurKSWpEE9dVL8myd0RIJujjHpalKZ5WKuZczxVYKYAX2lCRNFqMuQaGpEJy3tFKWRzE6uKVubBurISF6grdF1+LgBTGlFRvEqGsUEq97/PUcpX+YVXztICbXOWx/Icse7O5fLmPs7k8yqmKxnOFhuZTJZMQppNUe3KPx558KuAb85uOZcpnD9GpRwGEgLTZfsp9XOZblbSa6HleWWystiS85IRbmX1LPbhOVirIK5YPlulAdZykFyBY9BEPa2gtXwhj80pkrPG//09Uzm/8hqIjbUcJ6IglsnpfOawygnKwXDF1s8UTYFlA/rZF39grhWFEylUoFCBQgUKFShUoFCBQgUKFfjgV2D/r+fQk43ywkgf8y3VxGcgaa5g55ZdNI+DZvEzok2RtcPn/mcRTz+xj6eegAoLuGfBdfVw7AR49QCHDo0zDMQtLmoNSVprPBwcnWa2rYYj6V7mGnxcYzMwXe5hy+gU1WkLJe4qhrp7qGmwsrMzykB8iiIvuKw+doU0gtkgKd1Ea9aGoyZNJFjE25P9OJwulnt8zMSGqLZZaNQTjM84eCsmykYbk9NhgroJYybF+gYfbwxME7VotHrdGEYNnGYatxuuv9HG6FgNBpOdozsPYnXBonMdDHdHGTxkZ1Z5krbFXuKJKRwWC2U1RlKaTsVsJ7/79STpqIGEJU1Sd5JMR7jqJh/FGRPPfzPEvMYsV086+eF0iJTRwdfma+wp0Xj4YJCP3wCdb9phKoZtPhiTGouX1NGXGuSSi1cynT7Itz4/zdrrrIx1Jkhmc/bUt9zcxNc+dIAHdtby8H299L7qwX3+DFufdvLr+2vYvn+Sex8cI6MbWbFK59O3XsPvfvUMLdUwPdDMwstGGD41w6aNMDgI/hLw2D3KArllLnzx1oW8vfUIi5b5+c33RmldbuSdjRl8XidnrWrGaTTz2KO7WLrGwxUfqWTPNp2J4Cj+0BStzTbGDQ1s2z9AMjjDfQ+v5+WNWyipTeH3BvjLH2Kce1WYnn3wwx9dz3MvPcniBQ0cO9JFY1URiVQTT/y9k/PPy9DRb2LgaAKrK4zP7aC8xspvfzvF2SuKiWcmOLgDfn33Ql5/7xg9HTplqQxLPuzmoa9P017pojccxhGtpr9/jIa6euKpNFMDXUyGs4wnIZSFpQta1MC1gD6b3YghnaamvJSWWU3KolginbbsPkQ4FMLjslFaWorLbiMZi6uVC4GIVrOFyMwMKckCdrjVcHgoHFSRS8qYKx/TJGDV43FTU2Rn5/F+aurqiAfDCoYK0JS+1GbNAVGj1aQGkkXlm0zLCklOECBrUWIt3NXVS0NDvXL1M4qiOZ7O5dfmxQTi+ifbk55Z1K7jY+PqeQ6HnelwUCl2ZVlBIemshtNlU0pYq/TQ2ZztsVgxq35XsK1Sx+bAsdfrVsBWVLoyMCCPSSXiWC0WVcN4PKXgqPTPk+Mj+HxeZW+dEQc1WetSBmYZ4tEYDpdD5QwLNJVjd7jsypI7FA3jtZtVqy8VFIgudfS4vASng2otzep2kknJdtPEolEsNquql3Jxm5LfbZeqgdRNzlvWNKanpwlHIvSNTrNm5XJioSkcZiMOv0P9razXdB2zVRTMGWKxuFog0ZRdtkmtcaiv1XFJlnIGozWDw1nJgw89x7zFLbhNOoGAE4fdhsPm5RM/efiDfxEpnGGhAoUKFCrwL6hAAQD/C4pe2OW/TwXSmSTh8JiCiZF4mEgsgslsZe+ho/zk+z/l2IEjzJo1m7POOYeSIhP6xEkywWllN2OyaOrGTNSvTqdN2cAcHtP53vd+xVQ8Qefh3ZQ3t8itp7rxHRwe5oH7HuLJvz6KzWTgs5+6kUuuuISsUae8vl7BKvmFPXjoKD/81g8Y6unF5bSRSutceu2HGB4ZZtPLr6ibMOE6HqORJU0VrL38YkrmtOMr8lM3Z67KRDnd2ckDd/2R3e9sUzkgV37oOpoWtNHcNk9liWQzSe76/rc5ub9D3agVFbkpaWqjuraBQ9u2MjUySCIWUVOcbUuWcv6119IwZw5er4fhwT42v/4qyViIorJKSkoDuEwaNpuJspoW7v/tz+js6MdjNzOZMVNeXUVDQwUTvZ047Q6aWmbT2NRAKhqm63gHI4MC1HMA2GKQ/F9R/+ZUwKL8VdOC+T9n3llnYLACwFYrxY1NlDTUs3uvAOC/M9g/gq+khNXnrqHImsCaTXGsZ4JwXOfi665h5drVxCMRPnX9DcSjcRYsW8TVN3yUJStWMDo4yB9/8WsO7Nmj7IdntTTQUFvB0UMn6OsdxGQxs2TtSi677moam1uUffNf//R7enu7WbxyNX6PDYfVTPvSNRw/1sE7zz9KcDrEif4gJdUVNDRWkxztoqayhJbWNjVdGZsJkY4nlEpcZdoqoAcG3YhJy+BGpjrtTIyPMh2NEDMX03DWBdSuvpS3jg3SZp3hgkCcvq5TODxWFsyfi7+0WtUxbnAwGtPpHewhZI0TNiWZMhoYNcBUFqZ0jZQAT6NR2SVZjCas2SzpbByHBla5rZcsG12+J8dlYCqR5ODYGOOK+AmUzalBTWITFI2jTcxgCscUoHXarCSDk6rpSWVMJN1u0k47SNa2w47utmL0uFQzJVO8YoUk4NJgspIVZa0obJX9kxmSJsimMRitampV5eMm05JSo2ypybNeAZIGUalac9m22XQ+FlgEwcouKa8il9YwbwMl77ccPJZJV4G08jjJtBXVq4BUSw68qhrkFLFn+KnKDs6LX5VSVphqKqlUueqgRG2bkIMQVbKMiUseTi47V2UW5zOHz4BklT0sUDUj9s0CbnV0Ac0ylCEgWLissm3OK8XFLlssn9XYgPLByiuf8wcltbCYc+ckD5NzVmrrnLJeqbbV8wxgNubMt+V7Yvcs8FtOOZ8p/H6usSiP1dTxGbCezwdWmdByjAay6woK4H+fq2HhSAsVKFSgUIFCBQoVKFSgUIFCBT53kUayEmIxKLFXMznYT9ZgomvQRL3fyMmtETwmKx6vRvOCFFMWK+8ejqLPwLXr7HTNpDneHWC2cYqmcQevxyeJxYwYPRqecJZffGk5H71/O+2+CqyxMLcEqnlzsg/dWcXe8U5uMvl5KRXDUVzE6719LPTY8JqsdIQzaOkowxkzJnOKRX4HU1GN4/EQybQRt9dArQzQZtNY40kabQ56o0ZOaWHV00+Fo4hWstJspLzcy4GBKdIZDY9YzErcjNHDvEUWbIE0TQ1J3ttkRUtP0brQQW93kkTUycxEmCVtBmpqA7g8GVLpGd7eHOeWW0v50/2jZAx2ivwZ0gaYnrASD0X51k+a6B/v4eXbUvx6w2oOXbuXu0Jh1tR6aCjz8JuhftoXwMr5UFW5jufvf4fzrp7FppdPoTlMZANmvvilEqVKvf/ePtasL2NOY5hbvzBNdBAmB+HA4U/SN7iHWHSUJ54dZscbEE7Cnx5bwfZD/fzilwM0NVVht0zyXz9ZyBsvnmJiLEhLUwV//p8+br8zw53fh0xaengf4VCQ0ZGkcnHz2eAHv1/Jfb/tZHAwRjCY5M+PfZL/c929fOwjXq677Dq+9JWnCEeNZAxBWtv9zAyaWTx7lAvPr+Hd/UXs6TjKpVfMpuP4INv2T3LzJ0vwWMN8/0cx7ri5glf3jHHVdR/DW/QCpUYD6VSM48Mx/voQ/P7Xazg42M+bz5lwVnZSWuamqszJtpc0lq7Reej+cVqWpJlbWU2xVsGRjqN89hYvbzxhZ+hYFmJuksEQ3SMz9ASjxOMJAsUljE1OqhzacCSmcnCr6qqxyjC1tHICPy1GFrTOAbHvNZoxW+zsOXKcnr4BitxOKgJFWGwO7DarGvo2Gw0K2AanphUgldZRtiW2x06XHcm/tYlrnvS4kqFrNuGzmygqKeWuh//O8vmz8didSt06E4kouOj1ehV8zegZPC4XoalpBWLNdrtavxMoKYIBcX4zituYZOcmM8STcbwer3JVE1gqH7LmItBSgLIIOIwmsSYWZao8RlcWxSlZV9B0jEYL01PTyo3M5pKhdF1l+ooiNpuWbOO0WqdyOuwY8kBW+udILGe3LAP0DpudWDJGcaCEkydPqSUCgcUKwFptuaxgcSLMSgyVREmJ2jit3N/sdpuyj47Fw5jNXrp7eplVX6X2azaLLbSZbFaylI1k0lmsNrOK7ZLXU849FAphNGn4fX4F7gX8CggWqK1sndExqyF5WRPRiGfTeH1+Nr/zDmvWrsOUCKvXyGa3KwiupXOKYDlnyU9WUgUd9XqazBLflnsNVL1sVqXSjsdEGGFh//EeIqEoc1uaSCeC3P6X1woXmUIFChUoVKBQgX9CBQoA+J9Q1MImPzgVSGfi9A+cwuP2EktFFQAWdeymt7fxjS99Xanw5ra2c9Y5q7ExTrjrqHJXlclCyeOQqTq71aQmICvLSqhecSWtC85i48bXmdPcTFqyQyTPNJPh8LEj/PzHP+fIwaM0VlZy+ze/SkvbHGLpBCVVNcoGR25Q7/rNXTz/+PPEoyFsMlGZ0fj0V77IfXf/ntRMWN3Img0aDouZufVVfOyWT9G2eq3KbHX5ferG9dnHn+KJ+x8iNDnNynUraZ7fzopzziVQXiL38GzdtJGn//InwtMxdUNbXFbOOZdcyZ4d24hNTTM+Nko8FqW6oZbV6y9g0apVNDY35ZTFjz7Glg2vqdyQleevp76+nv/L3ntH2XGXd9yfuXdmbt/etUVb1Xu3JMuS3CvGmB5aCB0cEieEkAAJJgnBhAChGRcwuGFccMO9W8WSrV5Xq9X2Xm5vM3Pf8/xmlbzvOe+/HA4+V8c6K+/dO/ObZ+/unef3eb7f73B3N7F4lL6RcUbPniCR1KirDFHa1knXgi4O7Hkdj+Zg+gIsXrKYZYsX4LHTnD11gvHBfnTNURnAYuFjeDzoAoGVAvj/APD5iUWl3pxTcMqNv+4zqW7rpHr+fA4fOc399z3JxGSUlWtWUerXyEUHCQd9OIEqajuXsPXiS1TW8evPP8fu198gEogoOL5t507y2SxPP/oYt//w5+pmuKmjlfVrl+BEp9n39kn6RyZZuWEdV9z4bhYvXYKdTnPbf/+Ig/v30rqgnc0XX8a+p56mvCTIvI7F/P53D2F6LCrqqpjOGizsaGP8zFF0K07bwlYWLF3mAuBolHxGGoA59a+KUNUoeGxMzWby5Cla6psYSs3gdNRw8TV/z9mBSV7rn2JLi5+Fs4MkE1EGhmepCcDOyzfR0NmFVzdIayaTloeBsQkcf56MkSPpKTCBzaTjMO4xmBSAqwVIeR08jkWkUMCvQdgDIbHi1rwkCg6j+Syj2TT98RQz0SyGbpAPmCQTafSUhRmLU1pwSCUz4nRGJicq4gJltqUso2crSnA8hrKT9pSXYZcGcQzX9lnyd1y75rkMX1GrirJXAKrHi+MYeBwfTl42KMQK2oNHpk5TlsTMoOkGBVGdClxVal6xhJbHxEZZwKeBJo/7JOBmLp83Z51HpgqOCqQWb2YBoqL6FbWrysoVeCprlF99CgAr6jn3i9C1mBarZnVelUEsH0W1K1RccoY1paD1Cqi28ip3yA3IceGpcqq2bRxpyBRMnquD2FArcyhdMV15TGh2Qb1W8i5EFkgr16xsmjU1tFDQHFdpLKcQ5a4SCHvQfKbi6OfBrxojnptkllorgCxrVdE9kv9rIyFemiEZzHPfCwHSSvEsraNrQy2/J9Xz584pG0+aXM+2q945bxbFKylWoFiBYgWKFShWoFiBYgWKFXjHV+Djn/KSDej4JgoMjGkYjo2/ECKPTSoNrREfR9+cYSxfQM8aNFfDFZd3sbe3l3MD0CPqu5hGW0mBtbEwXn+AR9NTlHt0ZvN5Pt6ms+GKVXzj54doKPGwprqal/v62djWxaHe03xh9Sb+MDXEw0f7VY9UETBIpi00y0/cjOPYOh1BP1lflmyyQKbEIpSFnDdI2NBIxZJqMNQXNpGAoUjIgkyQurp60vEJZck7nnXo7htXMM4SVyQdwt4C7/98HY88NMIHP1rGfXem6Gjx8okvLec/v3KKQGmCaNRiRXsFdmZamSMFyyCX9pAYcHAyAbRwmmR5kJUXOBzfVcvwQB9aCP7iiz723pKl9TJwXoM/nIJLG0I8ZaapmOfwkx9fy3f+7TFODkFjtUmktMCxXR6Wrs5ydriMb30nxJuvDFHa2MTUmJc1a2e46e+jxIeDbLswAvkxrr40yEB/mlxpO+f25Ijp/Xz+5mX80z8cYXBKY3aywNbN5Xz562sZmx3m9ecNVi1t4IF7XuOTX8qzb88mfvr9l9h5PRzc6yEbc/i7m3fSd+oEl36igUfvSvKr209gWzql9RYrN0GVARWlVRztmeTMqQBGME10BFYuMfj1nR9lZGSAf/rOM+y4vF5ZdTcvKOG/b+2mox26FlVy6O1ZPvVek6//wuYvry+leVEJPnuUliadV47muP+ONJ/+RJC7H04hRlXl9XDNtUGevDfFrqdQTmFbrjWo7yqhvbyK535whvLGEJs31rJr9wBDpwMEvNDa0sFTu/djaAWa5rcxMTbBdCJBNO9hQVcbhsfBFCDqFPAWbEI+nQsv2MLE2AjhUIi842X3vgNMxOL4vBplQR911VWY5nmlrEm5cqGTPterBAbT0Rk0TScrNsSlEWU6JVDTK4BVkpgMg4a6ah55fjeNLa2UmGIILWpYC8Mnx7UVTJ2emSGdzdDS2EQyFlfDy3bB3TeTP674tIBHzms5aq9MeXO5cl0FbQX0iiI3lUorQKmcr2SnwHaBr6w7b+WprKzEtrLk87KPYChbbD2gK0e6aCyqVL71tTXqeHJ+0zSUZXIkLEpnR9lPB4J+tU+WTaVIWxaRUNiN93LAY7huZgK5lbI46CccCjPQ36+ebzt5SiIRfHJcGcT3G+TSUFFRQSqdUJBVIuwmJiZoa2vGsjSVP2yKUjlnKTc59TzTUMPxwWBQZZdLLnB5RaXau0wkEwpmCwgXYC97bgYOhunD9AcU2H3q5de54rKL8RXShLQMjtcF1mIxLdVVWxWiQnYctSYB1pL/rBzh8BAOiYpZbKj9+EyHZFYnYZs8/uxTvHB44h3/HlK8wGIFihUoVuBPUYEiAP5TVL14zj+bClhWllh8QnGabD5NMpsilbG4//6H+d63v0t1dS1L165n8ZJW9PQgycFeZVOsC3jUvWpyzm96FQDuaGth6/tvIlXQuee2n3D9Rz9J2pKJPoeMleXY0cM8+uADnO0ZYn51Izd9+QsYQVPlCPvCEXWTOjo2wVe+/Pcc2n+QYNCg4DXYduk1rLhgBd/9p2/iiL2u3FhpmjrndZdcwOduvomJbIHK+nlqsrD3bC+3//hnvPnSy4QCAT786Y/StGAhtU3z8QV9xGZm+dF3/ovew4fxBXzkLYfFK9dRVl7FqQN7icWS6kbO9HlYvHIpWy67gq7Fi4iURTj42m4eu/NuzvWfY/mmDay56CJCPj93fP9/mBgfVzfpWdsiJOCwrJQtl17JgbffpJBM4DW8BMJBlq1aSVdnC34nz7nTxxkf6McQOGy6trK63ITOWUHLlOb/qX1da1r3/13gJEpRAcBVrR1UtbVyunuAPzz9OqmsQ0VJiMxoL3YuQag0zKI1F7Jk80XMb+skk4px+PVXyWsW01MJdY1lkRC9x45w/y9/w569BymvqWbJkgXUhgrYVorTfTNk9SCXXHc16zZuJODVufsnP+O1l16hor6ebVdezs6dO/jB332VYydPKFWtWPuaPp22hfMpr6jj9JGDhCLyegnR1lBLW1ebanTS0Vly6dT/ZtdKg6TYnmbh1wv0nDxJQTOZCehsu3YbMzMas2MnqK0oZ3jAZF7zfJzoDENTY2iJFB1lYa645CKVXVzS1Eg6Usrg1AxOIaUgcNZrE9M9TGteBvCqbKqySB090VE0LUeF7qVCQK2VlrlSNZEazedIiyLXazJpW0wkkiTSCRzTZDhtkeufpmRihkgySkD34vOHmM7b5AR82jYx0yBeWYKjbI1AC4egslS9xvGYKmtXwKQjdkqZrJubK691yQP2CpSV77dvzubYbZ6kvh5bHhOV6pwCVcX4ztlJWzaFtIVHFLTKrtijILEmuUbSDKbzSu2qVLOma6GsbJAlS1dUs6LglUZN2SlLHrbAT5d5SiOohjaUXbeIXsWOWmCzNIyamxksr1cBtAKSRRUraxWoK/lHyvZZGtO5kGMJ6ZXPKatlN/8ZsZpyafGce7WbcSQ7AJ68pSaQxU4aXey3pROTa1EvHAp+HU0yjuX5SnmsuWpeV5CsILH6QVIQWEmK3Qekh57L/1XrEaWzIephrxulLDURhbacS+UJSz3kiuU6JZPYhcryPGfrpX827wXFhRYrUKxAsQLFChQrUKxAsQLFChQr8LmbdTpaG3n0vkHi0zaXLK2if2aSsTHwV9QSMMZozFVzrjvFiWiSnBYkkE9TWVdCbzJKa3Mtsck4JcEUkbN+vFqecdtDTHdI5A0+tqYSb26IM9MeBqe8pD151rd3Eome5YOfbid7ZpZ7Dni57+AE80vCTOSyeK2cUmROp/NcU1tJfzahQNOitUGMoIE/IrAtwsRMjsETaaIxk2hhFj3gUFsFk/EI6ZhOwPYwnpgla/nIe6VXFavYEAkrwbKFLYxnxti8KUnXolZOHK6mo6WEB+5/lab6nGoXTG8plT6TQKnGuZ5xKpojnDyaYXW7n+ETacory/GtmKCyMsBLj9ok4l68lQUuvTSHd8bHZExj2+Z13Pm5V6j3N/FkeICmUrjn6Y8R1D3c9Ok7Kev0sWtvlvy4wW/v28KN73+Jux4JcdcPkzTVeHhln8MX/raZm28aZnzC4gNXwWAf/OUnQnT3Zzl3spwTPROs3FBPdeMojz9aoLwJqiobMa0wn/rKPE4cNzh1fJaj+/YRi5r8y62b8EW6+IebfsbitXD3z+Va4ZZvbWHzhT5+9cgunvlVhOGJccSUafEaCIbg5i938dmPnCaegpJKKKsI8enPtzDdP8PZYyP8248u4UMf2EVFizT3ac6cKDDUB9dcXo8TmuDGi8v57XMpurZ6yA6XkdcGeN/WMPc/lyBte9m0ooL/+I8JysNQvxQq/CGWtCQx8+/i9h+9SXl5kpJyjdZ1TcR7x+FQJdH8MOOpOPUl83jx5CSRkEG1z6A8aDKR96rc11Q6R7A0QkNNNcGArsCh7vGrDYiwz8OF69cQm5olZzn4g0Eef+YlUo4Hv6FREvJTVVbq2gt7IGD6CPpMlX0ris+M9P85G1srKJAq+b2yr+TkbSUI8Dg2VfI68WpELYNX9h9jQ3slqbygQ03NMwtM1ATMSq6waXJ2YJjG+nmubbJqVgUyC7S11N6Q9KLioiYiDWlvlTOxilLLk0qllCOeHOe8lUiWtvYAACAASURBVHPeci2WBWjmsgJOC4RDAXRRQNuWArqZbFadP2eJ9bOrHlYnV2pX1w5arJtF4SyKXBk+l/1B/5wC2BF7arFOtmyl8BWQnshllEW22DQLGNf9Ol7NoyLJQuEQeSurhArpZIJ4PE0gYIKtEY9NU1tbqzKOBZyruWtDVwr+WCzFwNAAjc3NhP2m2ofxIjbkMaXIleuvra1TFt3yXNuxSSSzJFNptfZEIk7T/GZ0AfMFi7JwQDns5TQ/jz3+B9599RWYmmQ5iw20o6C5qKUF/kpdLHFrQ1MRaLK/IMJi23IVwppuE9DDmH5Iiqrb0vnyTx8uvskUK1CsQLECxQr8ESpQBMB/hKIWD/nOqUA+n8GysyTSs2rqL5VJMzI2xfd/8BOefvhxmjra2XjhdqpLvSSGjiolqMBfAUOap6BgpUfsZrHp6uziQ1/5PsfP9HF834usufQKZU0rSGY2Ns2uF5/ixNtvMjyRZ9PqC7j6xmuJp5NU19Vh2QVsj4enHn2Kn/73TxgeGlDZI3UNLVz7gRtJp8e44+cPkZ2dmoNP0DKvnq/+9V+x9MLtTCWTlNfXKmb05O8f444f3cbMxBRbtq7nwksvon3VSsKRCgRNPf3E4zx+34NER8cJhUy8pp/rPvBhnnzkESYGh9TNnCg757U2c+m1V7N0zSpa5s8nOj3NPT+9nVeffZ7y2mrWb9vCpddexcjoCD//9+8xMzJOTt3pQUlJGYtXLlPK3r2792B4veqGu3VhF1e/790011cxM9hD/6ljjPf1zQFg1/JZF8B+3gpabmDnlMDCsf4vA9jN/xV66jP9VM9vo7KtjZ6efna9fohkMkf/uXPEJ4aIBL0KgG+79j2s2HABpkfj5IG9ZGIxgkEPpZW1VHYsYubcOR795R0cO9nHZDLPwuVLCJEiOdZPTV0tvopGqjuXsGrjekqDQQ689DSvvvgasxmNVVs3s/2SnQR0k6989osM9/WqG3Kx22poaWLpsoXseell4okkobIgLe0tLGlvprqiRIHI1PQE+XQKR8E+gYIuNHUyCWym6E3lONGbprREbLV0JmMpgoEAAV+YNQtXkp5OKGvhTDbPydMD2DNRPnP1NrZvWU/l0k6S5ZWMxzMkMnnKaiqZzQyRKKTRIo1owRri6IT1EM9PnGQgNUTIY9Ns+JV6N+fk8UoDVbDpj0WJZrNUyZRrwSEWjTOZtRhI5smNxqmYSRDIJcgnU+S9JjHJxwkGlKg3Jmr4snJsv+wemG7ubyiAFvCpzF/5nOZ1M2+0nEUh7U7GKnApv3JME496XMDpnLVywau+3mPrKktZGiylShUlrYBU+dp8AXJzqlrpUv0Cmw2l1C1kRE0MXplSFQaaU1JWN0tY5dgaeKShUzxW8m/BowuwluZQ4KiSaitArcaaBTGLelr3kbMtN9pXALHk9GquSrhgOXMOzQJgFa12/yrlr3qCC4vlh1nl9QqeFmLrTg6rN/XzjynbZ2lE5yagxcJajRdLvaTOoj4+rwKey0RWcNaF0OoalU21C23FMtxRE9ECdV1ALFbOov5VXyDrUR21APE5kiyQW+CwqJ7VAt1pa1GNWxde/M55syheSbECxQoUK1CsQLECxQoUK1CswDu+Au++uATHn8Cb9VNSbjM2kuPSOoPbD+WZ3wLpWQ8ddWEKGR+7dk9QEgiQzGrEsjnKfBZ5R2APTOVBT3hJOjbtkUqGczMkLS9+O89frC4nlcjwuxM5DIEkBNnWkePv//oiDr90gJRH51tPOFzUYPLE1AypmSy6rfFXSxroDY6SsUtYVRZhPN3L5f+whXnBXt44M0F1IcjJ3/oZcGxOjGW4/tMl/PR7Q3z+y6t59plumsvrefWFcxiePBWV8xidHcerhbBMm2whRtIDN32pmdb2Rr7z3V2MHfNw3fsb2HmFzuMPxElnppga1omUWKRi0L48RN/xAjP5FPOC4PdAxTqNOo/Ow0/LIGyO+c1NdPcOcPNnltMzdorE2XJCJ5r4ya596BGdlfMtrv/stXSsGeGTH9nHVZ9opMOEux4aZHknfOKLC8jpPYwN1vKTX4zytS8sYzgW59Zbe7j+soWUlsDOi+Zz9vBZUgUv3/vBCdo7qkGfoDQEPd0aqzZXc+kVC/nQja9y0cVw+ChYBVi3toL1W2ZZu+gj/PLeM4xGd7FmrcP3/9U1e7r0eoNvfLOFL/7tGQYPgB0yWd6Zo25ZA2ePDbOwqYaHH0lRV2cyNjpNfFbMkyK0d8a58tomLt5yAbd893lq20zS2VFeeKrAez8e5tDrSS7f4Ge2vECgNMOulwwaWvPMb4SI3+Rgj0PE0eiqLxDWAzz9psbSDg8r1np49IU0R55I450JMjyRoqwKKhugLl7NTLZAXXmEt3pHSKfylAWCajj/gvWrOHDkFMOzbjZve3srIZ8yEFZ7LzKYXPDoXLBqqbJSVm2tlWc26/DE8y+rvZmaSIRASYhQMKiGosUtLeg3CJgmPtVPigjVIp2zlEI3nUljGKb6q0v/bOfQdT/JeEIJKNq62vntw4/T2bkALw6nznSzevlyCgJ1dY9yhhO4G4+nMIOmUuNKNnE8nqSstIxkKqn2rUR169gFdQ5R+4ZCISUskCFoOYaokf0BHzMzM2rtst9kn1fr+gOqZ1cxUGLzbJoMDA7T0tRELB5X0VhqeBpNWR/LHpnuMf73a+V8Uixlaa0cy8QqWbYK3KHqaCJGJBRSYFuirqSnlsdEfSvQOBwMKCArx5Vrk6ixoN9UezACn4OhEEeOHWXRksXEY1E1/C1W2CJCkb1LUfjK9au/Att1gyPdPaxfuUgBXTe32KOgcyIewzBNlR1s5x0CorK283i9GvF0Fp/Pp5zHorEYg0PDLOxodft/M8CBtw5x9VVr1L6nlfaTdRJqa0Lt3eleAj4Dn+Elm3GhciAYUtcbCAbIWhky6ax6HYhy+uafPvWOfw8pXmCxAsUKFCvwp6hAEQD/KapePOefTQWyWbFUtoklprEKFol0mu6z5/jHv/9nBnsG6Vy8jNUb1xDyJBg99RZ6IS/iOtcqVcCM3PRZFjoON3zwY2y+4XO8tftF6ts7sZQy0KMyMEaGz/H0A3eRTswSLpvPlq2XUN/WqCxbyqoqFUeSCctbvn4Lzzz+lLKJ9QX9rLlgM1u3rSU20cM99z7H7NiMgriGT2PjhlV8/e+/xvDsFJ0rliMpIFPjU9z509t44sFHKC8r5cMffT8LVy6nbF4DeiBMPBrj21/5R/pOdiuAVVpVyoJVq1mxcD4PP/B7JsemFcQJRSKsvWAjl73rGrqWLEL36rz+/Ivcf9fdTIyNs+2yS7hgxza6li7m5PHj3HbLrcyOTZCVyUufQfvChVxy8VYeuPe3TE9MKR5VO6+By6+/jpUb11Lm9zB29gTnThxlfKAPr1hAG151ky3gSKDv/9sCWm4uzwNguQGXhkOpFJXFjZ/K+a1UtbVz5Eg39/3mCc719itgJlOq1dVlXHT1VVxy3fWUlZex64VnGe/vpaKxmaqgj/KacoxwLb/8n/9h7Gw3vpJycmaYmvIQ5w7sIxDSqWtpZ/Gmnaxcv4mykiC7nnmevS8/S2ltDY3L1rBm4yaV5bL/jTe47fs/UvbZPiPEvEWtrF3QzOzoEC+9cQzTb9C0qIMlq5dSpjkEvdIY66Qnx7Dis5Ig48bBWgWmJ2OMT0wQrtaxTD+G18/ZvgFCVQaxFCxoqWB+YyOT4xNUm1VMjec50zfO4NQ0jTWl/NWNO9i8ZhnVLY1QWqVygGeSFq0di0lkp4llZ/CXNhAONasNC8nP6UmO8NDIHgJklf1zQEC8sMG5adeZbJ7pZEZZSWVzOc70jjA7myPrLZAbmyEsVmiORZllk8tbpCVLx+cjlcoxWV6CVVlBQXZEQkE8fj+O5PGaAlp1PKZk7HpwxJY5l6eQtpVaVuqjOimxYBbVreT+irmQKRlXGoWk5A4LBPYqtaxk4wjcVZbIyv5Yc9Wq8vMqPll+g4IMcIhq1bLVz78EPEmjWTC8EHQBr5Z3cOTrxIJJRlmdgmqORVXr8cnr0eOqeAWSysSr4cJYsVITUa5is/JRWSlbc78Tpf0TmDunGJ4DqfJaVvhYoKuixkKKXfirbKXnbJnPZwUr9bPyXhK4LIdzXKtq+bdS5UpHNmfJLE9SIFnKJj+J8hz52VHd6dyxXRW0albP5wIr8O7mAIut9BwWdu2thZOrQ56315LG170GOaxSHMvythUVwH82b4bFhRYrUKxAsQLFChQrUKxAsQLFCnDlDg9NAZPBnMH4yQSLF5q0VeToyzVghoYZ6xd4KDanJrNjOUZ7NPLiFGT4GZ9NUGP4mF8WoicTp5DzMuNY+LNixexnMpVRAK5Sg9LyIMNWioDlpdTwsbyklhwD5JwCG5sN7tmT4YMtNSTQeCua5JK6Gsa9Zym/tJkDj41QG6qiavkI01Ue3r+xiTcGo3zkvX/Fz276FX3d0KeNc/uT13LX7U/x2CMWH/iL5ex++DBt9a3sOzpFIp/C1iEQrORk9zgLl/q47iPLKYsM88aeadKWTUOwkujUKKvWh9n1Qox1F3Tw4rNnqK2oJpefwAj7mZmGmtYS3nPDSu74n/0EGvOYmTgHD0EkaJA8nudkQWPH9gIfev829r85wj3fO81UQaOhxMTvy3LHs2Eqgjv4xrcfJ1LppyZQy/OvDjO/wsP7P76ASEuWl/ec5A/3Bvn6v8zjnttGKWuqYPfrfbznfaXsfVKjqytFeVMpgXCW9Rc08t1vHmdgCHoHIRiGL36tivvvSBGKSA4uXPeRhbzx9Dgd8/28+10d7Lj4VZoWwHs/EODpJ9JKqdvSBQ/8Zh0f+dA+ju32QqXNAw+28bd/c5bV6+G1xyFnB0gn0pSVwvQYZDNQGglw8zd3snVbiM999vfsuK7AwHiW/lM+lnRG2Ldvkg/e0Ei8fJCnfl1GPB7lxr9cSH3jKFasjO4jQyycn6NrwTwS+Rz5VIBXnx2goqmUx+5Isb5hIU7CZl/PEOEqg/kVeUq8TTy47yhbFi2id2gEvw5GwSZhO4yOZ0jgsGxpB7bkzmoapu7BZwbw2hZtjXWsW72c3nPDmAVLZfse6h5i98EDNJWW0lpXieZxSKke3yYQChMOhtG9bu9tOZYCgWpzxpH9GZ/7+bytMoelT7ScAgHDVMKJUMjP/uNnqKmqpiQcVIPwttfA49U5dOgIq1atxMqlqCivVM9PpFOubXPBdYCLx+JUV9coS2b5Ix9FQeuaUDlKCTwxMUU4HKasTOyT0wpWiipXlLwCgN1W2B1yFpGBKFQl09b0+9Re1PTUtLJjzllZV+kqMU+Fgtp7kn0QsXH2+X2uDbRHI51Kq1ZbILLAab/Pj2loSimt4s0kQ9cwFLQ93X2aUDCEx9DVmnx+vzpnLB4jKLbMmqZsnGXvSq5tfHyc+qYWBVd7errxmyadLfOUitiF7DqpTBafV+fNw0fZun4FyXiU6qoq0umUgtOi3lXueYaulNny/ZG9DMlClm2DvKiSMzkikRK8psFre/azad0qSnSbaD5Jb0+CppZ51M3zoyVzaq9DnATl2n2mrjKgxeJb6ipwW9YtNRCA7pOPBdk/ynPTDx8pvssUK1CsQLECxQr8ESpQBMB/hKIWD/nOqUA6HaWg2UTjM0pVN5tO8eZbB/nSJ7+IgcHiFatYtmohRnaCyb5utIJkmjoKaArYFRgi/y83+V/8xg+o7VzD8YOvE2mcr26APHjJ5rOcPnaQ5+67nfKKElat30HnknXEM0kqa+tVdqnwklMnu/m3b3yLowcOK0unSFkFV7znOkq9UTQnxaETIxw7fAbHC5a/wEc/8D7e9+4P0z/UR31ru7qR2/P6bm7/4U/pPd3NhRdewKatG1i0bi0lVbWqmXz2sSf43Z2/JjY1pW5Y581v4eKrL2ak+wCHjvYzcG5Ewb7mjjaueNe1dCxZRMeCTiZGRrnvjl/xynPP09LextZLL2bbxTspq6xk12uvcdd3f8D0+KSyf61pbuCSy3aiOzGeeHoXM2NTynZn1QUbuOqG61mwsIvExACjPS4AHuvvQ/fIxKKbqaxukOeyf/+/GcCu7fN5S2jX/gd8hs8FwO0dHDl6hvvveZKzZ84pgBYqCbNlxzYuu/462ru66D99kl/++Efqhvqiq68mduQE1e1N7Hn7BK+8/AolYR+dS5eCZnJs/150j0VpZTmrtm5n66VXU1tTzf7XdvHwPfeSs3NceOVlbNx2EaXhMKcOHeXRBx+k/1w/+UyWmqYW2pqrSY2eVpOfx8/FCNXWsenSnVRXlZMaOofHtgmES0iOD5KaGMQp5JRiPBnPc6J7DM1j4i/T+NQn34fHnOV3jz9K/6DFbNpGyxcIBKBlvh9PJsKRg1H1+l3cVseWBU1csGohnUsWUdNYjxUqZSRVYCZusXzFZiU8HZ46Q8aj0VC9VGW+eAoe0naK2/pfJZGZJIhk9KhRB1V3sSeayuTono6SSiexchZDkzGyGUc1gsGMjZHPEpJJU4+FTyyRDAMR8o7PJMg21qA1NkBlOQVZuChLBex7Cq6gVyCnytDNo+VEuQuaiIBxM3TFilnWTUasn0SZqruWx3EHTQKGxV7ZTQFy83JlklkBWjfbV5TCYtEsal2xGhdQ64ja2G0VXdWs5AOHfAo6S85tQSS/0hGJBbTfUIpaydt11+5mB0k3UxBgrKyUxSLahbhqJSovV/5f8oAFsHpd+CpZWzIFrKivq6ZVAFXOqVTAigbPkVRXBa3+nM8eVjnEruJYfVQN3dzbvco/FiW+a1t9XjWv8qXV91KAvlsrlb0sEF7Wreite0j1PJXnO6duVgMYc7BXfZ/mbKXP/xCeX9qcSl9lGMu1b975znmzKF5JsQLFChQrUKxAsQLFChQrUKzAO74C3/x0OU+8McvibZ2c/H03yzrhzJDkl/opbcpRanoxNT/JJEzl4ngsPycOZtCNEGEfpJNJKspgJAc+XfJ7JXJGx2PZKubI0QvYjkY+B9svq+WNV4YoKfPjG83glFRhJ6bZ3FFKdiRByCzg93nJFQxWlIU5WjPDdFmW3H5YsCHCmNch3Gywcr2XTH6aK6/6HD/7/i/Y+5hNz7CHr90a4Nwxm098Zh0ff9/LrF7Wzmt7e0jO+tVwbLjEz/JlDRw+NUJVpQd/bZqrrlrPdGaSnrOzzPQPce217ej6KC8+mqRqnsCuFk6+dUaMkvD6xF7aw8Ztizh9uo8zpxMsXq1xeH+BQkqUhw5nB2FR2EdVssDYIovGSnj2BYl/CmDMpNn5QZMtO1op9ZXy9vEjbN+2nH+6ZS+FHKzcUckLf5hi7SZ48+kSdl6Tpaurk+GzJzjabZNJw9e+uYLju6O8/cYEy64wmOqu4vpPJnj6yVl+c1sGwxfm3CmLDZdnWLeygVeem6F/JM0X/2YrJ06e4eRbI/zbfy7h6984xumjJrc/VsVXbx5m1VoPk6M6t97SxOtv9XDbrTAWhbvvv47vfP0PXPXeCHd+P8fooKStCgTL0tKqE4vlGTzn8PjuT/ORK3/Goo2lXHhlmMMHhrj+ve3c8f0erry6izf3nwYDjh3wkkrarFi7mLVbUkyO99PeGMLv9XK2e5a398CNa6qYaZlk75Nl5N8uwSikQfNxenwIQ/MRdXQSqSS1JQHKTQ9Jx8tUxmFsJo7t9VIeKqWxoUL1jZbtxfT5lCK3rEyAdCdtjfPoP9ejop48Hp09bx5gfCaq9mjaayoxPTIwjVKKops4HgO/L6R6V0OsgQuWUneKibOMO5eEwmpvTWCryuWVfFvpPi0Lf0CGwE0Gh8cplb57bq5ZXLd0w2Rqdka5x2mOPZcxbCtlrKhm3flo6andWCQV+6R58PtdS2KxbZY1BUN+5UAm+0bJZFoB65mZaaWqlefX1NQo96psNoNuiro46yqfBdIK1Bb1qj+AV9PIOjZTk5NESkpUq2x4dXdI2m23lSBE1LgCPcWNTCySxUJabKU9HrHBziub7Fw2S6QkSD6Xd2slvb9HLJTzChq7ub6tRGdjao9BgLqAVYG8YhFdEnKhuuwQ+H0BUpmUUj0HAgEFrrOZDJNjY6RsaKiOkMvlKS8rUZbWpgy5ezykU+IiF1R7IALWJdLKlOxfnxsbJZBYzZFbKTIFk91vHaS9rY3ySKmC10ZQ59nn/sAH3v0eN+c4LWsQw2n5/ejaYpuyn6cL8J5TO9tiDW6QTKbUdf3DbUUF8Dv+TbR4gcUKFCvwJ6lAEQD/ScpePOmfSwXSmRlluxJPRtVN6ujMDA///gm++/X/wDT8LF29kjWru4gNnCIbn8ErClck11eu0FY3iWIp3Nbexqe+cRt522ZiZhI9aGJrktupEZud4YUnH+HEG8/T2d7GVTd8BMt0b0LnL1qsbH/leb+9/0F+fdtdzExPoZs6be0LufTai4md3Y/Xk6Okah7pjKMA1Yv7D/IfX/1XpTKurm8g59FJxOI8+fAjPPir+xT4+uCH38uqDWsI1tZg+CPMTM/w/X+5hVOHjivIFoyE2bxd4KVNfGKArBbh2NHTCuit27KJzTu3s2T5MjUV+PbuXfz+nvsZG51g7ZbNbNqxjc4FC/B6De658y6ee/gxZedTUhpi5aa1dLbUExs7w4mBOL1nBqmb18i7P/ReVm5YTzjgJzZ8lrG+bs6dOMZE/zl8WkFNLsq51M2i16MmFQUAuzfi7sf/ywB2/y2gyjR8VLS0Ut3RybHjZ7j/3ifpOd2rVMIdixdw1XtuYOOFWyjk8/zk1u/Rc/wYF119OZsv2sqPP/8VRrIZknlbqT0bWuYxv3U+B3e9SSaXo7K6nOWb1rHjymtoqK/nzLHjPHj3vYyNDLH5skvYunM7NRVVDPac4aEHfsuxQ8coKSvDXxqmwh/m3MnDVJV5Ka+ro3xeB3VLVtG2oIvkyDBDJw5RUlpKSXkVufgUsdFz5DNRdMdmZGSWs8Mp/OFyjICHG665mNUXNPM/P/0+M9NRRiYdBgZyanK3osKPk/cyEysQDjpsWNVMncdgzfLFXHXj9YQjEeI2DCbzjI7FWLZis8qljcUHyRte6muXu82M5iVjZ3lg+C2OR/vwefOuOFesqKVBsmyVOzWYyqjsqILk1uAhrBtMpDMqnyabSuObzeL3WugzcfKah1QehnUPVmUZ1FdRqK6AgN/N2DX8CkRKJo3q6GQa18opm2SP5YWMfFrAr4BiUbAWXAWwsp3SKYi9c6oAaQdN7KAFrlqOsnIWwKtslSVPWqmL5T8ZtlCeyEqVW8jJhoybeWvL5wT2ivrc9OLICK9HGkElOEYLmxAy1ecUDFXOTqLQncseVsHAHlctLM1gXhoosUf24DiWyLrn4LRraS2KY6XAdYN1XTCseK6A5/Nv3XJMsZmec2lWebsCfKXjnAPA8pA8R8Cx1E/BWRcCq6PIdSsHaamH7a5ZPSJgW2ytXCWw+pRcl6xfHU9gsdhES36PqIDn/ooyeA78Ckh2TbHcPzKcosCzuh4Ne+22P5e3guI6ixUoVqBYgWIFihUoVqBYgWIFihVgySqNfEKj2ltg9UVBaqtruP3uPlaGC+iRSk6MTbFpgZ/ewQx+rw9fZZa9R6A5BX+zs4zHenKcGAc9kyFRGaQQtYhmLZKWRUUkiGWlwAhiRdNU1BWYHJX2xc96w+KYZlFZCDNVmmB7RiMUKieSsvBVGOj5HK031/PS/tOs7Khmz9kM52Zz/PvnF/HW+GHO3e9w7V+W8+r+INHsEBcvuZj+1PM8el+YH/xmCf/8pb2qb+vv83F2OsGCjlYmxgbYcVGQJx6JsXWnnxffyPDgcx/jC5/9pTIQWrbASzBs01KygINvnkH319O4aJr55U0ceLOPSFUpbx+N0744y4vP2FTVQk0NlNTU4rOhv3sMJwgn3jZYOFtAq/VSujzP0T4YGHDQM36WLbbIRSz++ydhfvX9BDe+P8A/fS9Nc6WfN/dlJDGIK29s5rkX+ylR87/VtFeFmWaU8dE08yrgr790Kb+8/VnaV4fpezvBJ/5R5w+Pz+PXP4tzbmCapnaZ8w2zc4eHI6diHDnipSLoY/nWPHuf0/jJ3bU88MtBxifDfPN7q/ja119l08YannlynM99En7xAy9NSx3a13p49Umbj36sggP7p3l7r0nfiZxymZII3dQk5DJhAmaO6vk6TtogYUXZdK3GVZcV+MV3wPLoXHMl6JUWd31HeKqBP2TwqX+cx1tvdNNY56MyYpNI+/nDbxJsWVvG6ZiHGzcHefJWL5aeJO0N0DeeYXwsRa6QpK5MJ1QWZmKggL/CZGx8glwBfKEQzbUVYIjaN6yyZ8VGOJdLsW7lIlYt7GBidBynIEMGGobH5tEX9pDO5NiwpJ0Kj81YbJycqFQ9fiQ+LSuxS16fGmyQAfFwMIQhamJ5TcuwdUHsmCXSyx1+lp49lxVAKulPAZo6Ornz/t+xrL0Fny59o6Ggcj6fxZZh8lDANZMqCBy11X5TLp9T0NLQTZVrm05nFAyVPSIBmBK3JPtIqn9VvaqN12Oo/jaflx5f/1+Fr9rFmwOw8lGUv+ftnyOi+M1l3NZbDcBr5AqSaysKWltBXoHI6vlej4LBAozVrkChoPb15DH5K1A3lc2oGin1r+QIeyUn2IXXYrlsq+tyFIgWu2flBudoRKMxIuGQUkrHZ2OEg0E399eUgRKxojbRbHdPRM3J6xJZZRM0fMjqA948eXRMgci6qJMTZLIphefFQjrg0wkF/SQSKbUn4OiaAsKS1zw2Nk7S8tFaU0LEr5MreMkjDmx5hoeSFOwyzBKL/bte5b3vuopMOim7onPfc1E8ixJYvm9eBacLuqsulteAvBb+9sdFBXDxbbZYgWIFihX4Y1SgCID/GFUtHvMdU4F0ekrB12Q6rm4qu8/18aMf/oznTyBo+gAAIABJREFUn3yR5s5OVm5YRZU/z+CBXXPw11XQqWwPmWP0egh4PFx02VVc8bGvcvit3TR2dUrkKLZMWBYchgf7ufO//p3J/rOsWbWOD3zqy8xm04o1ldc2quPNzM7ynVu+y4tPP49pelTO6Iq1a1i2oI7sRB+6IbmiJuGQj9LGVk4Np/jCp79E32g/lQ1NKsOmr6ebvc8/yaFDx4mEK9l20YV0rFiOWVJCxinwylPPcf/P72B6coqQ30e4qoqr3n0Fp/a9rKyIZTLSEyyhfyzJ9ssvo2PhAuoa65maGGffC09z5ugxfCU1dCxfzqoNGyivrOD04WP86D++y+DZc+oGe8GyRWzavJr+I/sJ+jx4guUMTWZp61zChZdtp7WzneTMJLP9p4hOTdB78jiTfWfxybSgKXmrbtaLsn+Wm+45JfD5z52HwOfhr3wjBABXCgBu7+J0zwCPPfoC3afPEQwHuOjSnVxx3bVqrU8+9CiP3PdbOhZ1cu37b1QTlp991weUrZKA9PrmJpatWEg2GueF51/H5w+wdO1qrrzhXSp3Zbivjwd/eTdnurtZu/UCdl55JXV1dZw9cpzdzz/F2wePMjUVUzDOL5Owecm/cSgtC7Bw1RLWXnQZ1c3zSc/OcPDFZxnvPc3C5aupa2lVlr/5xAyZ2RFysUkGB0Y53T+N7vcTLPOydEET779mO3c88ACZbIKxyQJn+0Qt7CVjaQTLyqgMhSj3TtO5uIXakiB1kTBXv+s9NHa0k87kGUjkmZyKU1bTREVlBcnsFF49TEXlfHQ9gCFToVaW3w0fYFdsAJ9mE/FYGIUsuXSOiWiSqVRGWTEnM1k13R72GjjJFFMyzS5ZuXkLTzKDX54zHsO2CliRMOMejVxJhEJ9DVpFBEcygA2ZIBd1r8fNtBWAKvbF2ayCuJoof6VztQX0iz2SWDVprorXM2djnAWSeZXzK2p7DFNx1kI6r+ydhZEqmCr5woYXj+FDiKayJ3Js7HQaTc4pGb1zmbnS7CnzY5XvK8/RcUTtK5Oz8jXnc3vFMnouG9htvlxYKtPLyuXZJctuEyrvxFbebUrnVL+iehY7adeW2VXlSrerHj6vsJUHFJSeU/rK81UGr4vN1fTx/40fz1lez1nTK/vrOSDrjie7QLwwV0f5f5UDLGucs4eWazhPm9VzC67qWuUAi/LZOwe4XStrtQo18jsHm+eU1KJoliEDa832d8x7RfFCihUoVqBYgWIFihUoVqBYgWIF3vkVuPKSiOpBe05FVb7qbExu43V8WagJ64ykMzg5D0taK0nF8xg1FvHRBK1OGUFvhjeHMzgmpOOQC4CRh6wjYk8Tv56jdR5URSqwsx5CvkmaO5o4+NoELfWlpDI2pT4vvo4QI88OsGPTTp449BybzWb6IxZPZAaoL/Nw2ac7ue0Xp1i0pJaFdWP0TYMzDk4FrOsKMJWzWFm7kNd29YAZ4sOfaecbXzhOKpsgGC5juD/B2p0+GiqXMtq3m5N9MgPqJ57O8KFPLubpJ/pxgmFl/7y6BU73wSXb4fFnYMvqEoaHYthJ8BowEIPqWo233ixQFgkSKEmpdm7JOpNTr+WYdWBmBiJZH1YwyIIFGeX49cJrCUSI2rUYWppL+PAnanjxmSkuva6R3/zqKKs2reXh3x0n6C9w7IDFog6DkeEkI5MmW7c7xGZ08naG931gO2Y0x4NPv8HS1Rr9J0q4+RZ46JEoP78VymsCWBn4+jeu545f3Us6DZMTsHytj5rqAGfOxHnvtWto7TjLnb+axFMow182S3mtyenDEkvk5S8/fg21y97gH7+SpKEhSXkVjJyGqWk/Pb0Z5cq1aUOI2GyYfa9HFSjVvWGWrhPAn+J9X6ii53SG4SkHI5UkakBrAwz0wPAZiEQCVNakSUVh00XQfQo2rKymMhzkzRN9lGpw6HeowfOhqRyjIzEs06TMXyCesaksRQ2VHz4+Tk4ZWGk0zGtQmbfSY9uapmKWZBS6rCTAzm0XkE+lyWs2qWgcNIOsXeDRZ1+iNByhpaaautIQpaVB9QOfSAgkFbiZUTA1kc4qhatT8Cg4Ku5t2ZQARk05v4mrm12QvRxNwVvZOyvxm5RW1vLgo4/TvrATn2bg9/vUMLHk385GZ6mqrsacy4rNZHMKogpYdRWuWaW09ft8WJbr5CVAVvaJLMdWtszqvLbkAlsEgwFSqbTKBBYgK+BWIq9yVl7Vx6ebZKycGg6XYXARH1hWHtsjuxCaeo1KPFkqI/bRulIJCywWQC3wVmB3IODm6EpcmiMW0SqOyVE2yxIDJf2zKIJljfI1moLi4gRWUMcwDI1UKqNsoW0nRz6bVcrjWCyGL+BX1skCTwXOphIxysvLlSpawG3AJ+pd091rkF7c62B4dOXSJusNh31EY1E1qh0Kiq20DL670Nrw+5VaWuysj5/qIeTXqa2tJSSZ0dksDjn1talkWu0niHJZXkvJlABjUX2bWI7OM6/tobZuHhtXtuDNZpSzgQwbeMUaQHYVNFdxLfsFuoD8nMXX7njynf8mUrzCYgWKFShW4E9QgSIA/hMUvXjKP58KCADO5nOkc2llv3Lg+FG+/o/fIjadYdWmTTQ0lJEb72a65xhi9qJuDkV9qICP8pnF7/XwsZv+mcVbr+Pl555g2boNZARSOeJWm2b/njf4+X/+CxHTy7tv+DBXvu8TDE2OUVlVrW445YZ41549/ODWH3L2hGR6GMyb38aFV24n3ncETzaBz9AJ+gwqSv0sWrORQO1ipWwUZSlyQ5zNcOD1l9n3wpNkbQ8Llq5lxeq1BKtqxCOGRCrF/3z7P3n7tT1KjVhWXsrC5UspCXmIDveiG5IDY1JWWYdR08ziFStYsmKFynM5vG83e596TCmiG7qWs2z9Bhpa5yv7mt/87Be89swL5NMZlRWy46qLyUwNkJkZVbbCRjBAefMSFi5dy8oNa7BzaWX9bCdmyGXT9HafYvxcDyaSp2Li1QUAi7pTpkU1dSN+Pgv4/0/9KzfZxnkA3NnFwPAke/YcZrB/lPqmJi68eCcLFi1kbKiX2374M6Ymo1zzvhu4cMcOZsYmuOljf0Umn6W8qoqVG9fQVKYx2DfGa3uP0tTWzuXvfhdrNqzFSqd5+N772f3qLhavWc6OK6+go2OBAtj33fkrJkcGyVjCx3Ss2VlyBVsNAfgDQdqXLWTz5Tto71hCcnqa3S88z5FdrxEgT/uSJXQtW4E/EHAzdDIxomN9nDt9hjPnximt8BKq8OAtmARFJR3xkEt5GJnKcHbYwucT62AwPT4WVZmsaPOQMqtoqKyjkLO49OqrWLJ6tWqEBhIZZlI5YvE87R3toBdI5zL4IlWEwvUYXpPhxAhPDL3NoUKGpAPVBYuIkyadShKPp4mlsljKDthDYjZKYiqm7Ifz5WVkxQ7NLuDN5bBjMSIZm6TjYcbwky4xyVdG0MQPTUCx30dhLvNXgOv/ZtpKd5DNqcZJXgOiBC7kZaZUfM/ngnWV+nQuHzcHhUSeQlYUvxqeYEApuUlbaJmsC2sVlZVAYwlC0tG9PixRCEvT6uSVKlYAtCZWyPKCMucsp8W7WvKIZZpYrJ8VvJ3LzjU0PKb4nkmW0PksXNsFqX4T1GMCWP8vc1d+7lRutQBX5aAs6t7zWUmi3J2DtTIVLOtWUcBujrijuY9LAydKX7XeOfircsjPA2iXHs9RZPca3SwmVTRXYSwqYfnseajr+krPZQnPyYWV3fOcJbScWK3btb521cJe9T2ZO6orM1anda20FTSW064rZgD/+bwbFldarECxAsUKFCtQrECxAsUKFCvQUevBL8rEbIHaGoPZpEYwbOBkPZheDzPpPGHDoCIcYXpyBiecoLw8SHY0jaEXCDQswJcewucUqA4EyHhspcpLZzLk4hk651URi00zk8mTccqJ1GqYWimTAzMExdq3LYs2AZWjHkpafRwdSbPQ08hT2RwzI+NUNUdY9x6DXbunWbMOlnRBVfUaHnnkICXhOojPkMikyGchHdP42i3biMXG+bevHscf9KksVlOijN4VYvtV6/jnzx/i5LkZLtjuIxiwGTpnMJVOi8ESET8sbIWebtiwQefQmzpd7Rnm1dZx4sgovmAFZ4aifPSTjdx3bx8Bfx3V1bN0rcjy0++FaGlK0LXSw+7dEWIjUYLlMDsKq9fBiW6DxYsryRqjHHrZ4KOfyiswu3ILPP00TA1DVV2QyTgkRyy+9a0yXnxlksOnHNpb/axYX8/TD/Zy0SVd9B09TXlzNQ/dNUEsD0+8VEF8pJm/+swhFN/MBHjtjS/w0Y/+pwKko0OwehusXmlg2x2UhVL0Hh6kd8Zm8BS0LIKGxgh9/XGqK0IsX9rEzuujfOubI3zoQ4147AA3f76b0maYGUHZeX/vh+v5+t++ydbtXfz2l70EA3kWrzCY11LF2bER8hZ8678W8e3PnKBiKfijkLY99A5KvJhGbVmBDevr8Xk8pKJj7H4aSss8fPvbH+ezN/yChe1LmM3EmZpMkHRyDIzF2NjZSFLzYjsmh0/2YJk68yVySaDb3HyvDNnbWcklNmiuLWPHti0cOXoMkCzYPHm7wJFTZxganyLg1ejqXEDEZ1LqF2A3q3KCU6mcGuw2gzr5nIVu+khnc2pI24WreaX6FEc3ObHYQhdkyFoZULn2yKbX5PXDh1iybAVaMk3B41UQ+bzTm/SaYqHsFCSXVjJkk0xMTqhM2pKSiMrgVftBoqT1GGrtogJW1stzx1G2ymqQ23WQkxzaXC6nBpMFIsvnBCJLjyz/lmF9OZ58zXmYLAZjkscrLbBck6mL/XRa5RoL3E5nU+Qti2AgwOTUFOFIWA2qyzFM07WRlueGQyG1Rjmv1Ehdl0ecB9OkMhZ526GmLOTuTVh5dF1Tqt/za8mIPbVSPGtKxSz7cgK5x0ZHaW1tw5ib71b7KBRIpEWda2Pl8gT8fvwByRuOkM/nFKSX4feAXyy+ZU9DnMk0ZqMJwiWlOLJ3lclQGilRaxY76YqKUplgV3t2Xj2ohvBLw358hhfbYzE7k0L3R4hm87zyxiGuunwzfhLoIgxwHPxmAEv2BWSvZW4vQpb61V88UXyTKVagWIFiBYoV+CNUoAiA/whFLR7ynVOBVHqKdDZDzsqqpuyZl17iln/6N+Y1dbB87SoqgjaDh14jH5vCq7kTezIx6EZyCkixqK4o44v/+iuCDc30njpKeV2DsooRKDIbnebu23/KG089TEdrK5+/6Ws0L17BxNQ4kcpq9+a8UOD22+/kN3f8mrxMAIYCbLjoIpqaKpg5exDyDqayt/FSGfax46p3UbdkMwePHaJr6WpkRm90aIBXfv9b+o8eoG3hcpoXLKO5azElNXVk7Tynjh3nJ//+PfrOnCMSCTKvtYm1G9dxbPcL6AKXxDbHq1Pf3E77+q20dXbR0NTM8EAfLzx0H72HD9C8aDmL12+ha9kySisqOLj/bQU/h3v7Vc5J7bx6aiqDjJ0+jkfPq/yPSHUt6y65jgVL11BRVUrfiUP0HtrH/JYW8naO3tOnGentVgDYL7kvCgDPKYDnbJ/Pf04qfj7/V32cyzeVTBGxgK7pXMD4xDQnT/aIuy/z2rtYsGK1ur7dzzzGiRPdVDd3su2SS6iuqeaxBx7h3rt+SUErsGbjRhrKfGRm+jD8ZZydyiiQv3X7dsI+L0d2v8azf3ge2wyz8+rLWbFyOZlojLt+chtv7d2Px9Rp7FhIKGgy3t3NbDSGpWl0LlnClisvo6Wrk8xsgv0vPc+BffvIJZNqArehpYm21haqqyoJRUoUQIxPDfP23rc4eWaYUImYFXuJRS0aav20NfgYm3FIWh5Gx5P4gqLMLFAW0mmthE2Lg1RlQ1T5a+nOetl0yXYu2H6xymwZiSUZiSeYGInS1tlKgYx67dh6CH+4Dttx6Jk+xZn8OCfwccY28Dt5ynIpstEonliCtJUn7oWc4SWXs0lNRrFzNv7yMjLCBrMW8VwGb84mkC6Q8wdI5ByylSZadQmFoA/EoigUVKBUqUpF2SseY6JYFZvhOYapYKtVUNbd4hDtkcYhL5PGc0m/WVELA1lL/YxIJrKMkRcMXf27kMvOiWNdoCqZvZLf6xUVsChzhbGKRZFLVlXzp+CzWCkrK2kLUhnXSlosoWV9MtUq07tiiSwqXwVK5fUqdu+2UtgKZNaCPgo+195JAdk5oKpyg+eyjNU07BzLVhbO6ss8SkEsU9QC2WXSWrM1bJE1z0FehVlFBSx1UPTZcY+jwLFCxArEKutq9UdIrNhJzcmLVbTwXA0NWbeiwv8Li1VOsFL6utBXNdFKySyju/JDqCTBbi3OE+CCWLTLmiUPWb5GMonBWX3JO+fNonglxQoUK1CsQLECxQoUK1CsQLEC7/gKLG02ySS9yoCnokJscyV2J42VC1HQkmqIcnYyizekk5WBZd2mrSaEEc+h+Xw06wF6ZyZY2FKDPj7FmGHTMj9M1k6RnHEwgrXse2uET3yqg4ceOkdKhkRNkVlCWQNsuqaZ1G/k/n6ED93WwgcuP0uq0cvYOZuQJorIHJFVOuUlEdavt/AaacLBNvYf6qbKMJkesli2JqwUsHV1QT5zcwdv7erm+afTqt0qL42w5QIfqYzB1R9t4aZP7iGbgsWrDezkIi67Ich//OvbpDI56hrgwm2lPPG7KDVVYWpLE2zduJhd+08yOy09U4C89P2Oxd/9yxLu+80Am7e18Lu7BzjdG2NBi8P7PlzJf/9iiuFDcOMna7n37jFWLw9zbjhBe4dG70iBsV4PjfMc5jWH+PgXKikUfHzra92MTUrOsM7OdbLeJLMZjZGZAn/7d138+NbTrN8YYc8bcRoj0LK2nId+M6PUxz+8DV55Ep74g4mvPEf7fPh/2HsP9zjO63z7nt2Z7QssegeIQrD3LnaqUqKaVWy5yj2xk7jHSWzHTtzjLku2eq+mrGL1ziJRJMXeCZAoRO/A9j7fdd5ZKvn+AF++rN/ChkgCu7PvnF1g57z3eZ7n4bu/zWf+8ed86OYZfP+fTjN3RQFNzUFefw4uvdrJposr+d1v+xjrs7Pq0gQjQxCehBmtxQx1h/nsP1fQ3p2gtbGBw0eG6e6GyVCMs93DVNcYfOzD1fzkm93c/I0mXnsxzt43+7nsskZOtfWTIIGv1KCyOMXAWTu2ogxbNkFZYAVDw73MWRzk4d+EuO7jJdz+kzFWz61l384Qhkh/Y268HnmNlHLg7Gmcmk5NVTnHz/ZS6nMSyYhddJriklJcPi8ucanK7TEpuJpN0lRdwcY1F9DW1obL5SAUiaAbHnSHl2eefw67w0lpURkzGqpU36y6PTONQxc746yyYZZeWNztpKU8n5Ek8FiUuMriNxlXkNPnk/xfSzihi8NYJEJDXS3vHjpGYXGJcuLyy7C0AOBsDgCLwfD5+KGsqcCsBUUF0MuQtUSD6QrEqr0hGUW2Sf9p5QCnlB205A1bilOxSBZhgcBU+Zr07iL2kPsaTifjY2MKcnr9PmUhLbcRFbJYQCeSCQVvRQmr8oZlHDu3P6UAsyn2z3aVEyxQWvZQZOh/dHyM4qKA8tJSltFpyUD+X0GDxM7JVocVpSQgWnKGDUzTxsjIsNpfFFguz5msUwQecu4CwMXyWj0vul2tbWCwn1mtLUqRLLeXfl8UyWLvHBeHM9HwZpMK3icTokC2MzDYq+y6G+rq0MyEUusOj03RNK2BsBJnCOSXvGBDDaCLACWdSWLYZd9EzkNTYNnMpFQ0WCqWUC57pDPEtTTbDnQxPjzIP3zqGsxYjFQ0QlaeK7EJMC0ALqD5O3e/9IF/D8mfYL4C+QrkK/C3qEAeAP8tqp5/zL+bCsRi44TiIXWBNhGc4p4HH+WJ+59g/uLlNDTV4s6OcG7fTnXRYrNl0ZUIzoIsQqV0m8aiJSv56NduYSwWUg6xaU0nYVoK4J6+bn78ra8w1dfDylWr+cq//5C4mcVw6mhOt7rN4Mgov/rZL3nzpddwOwyqautZf8VFRHtPEx3vQZMMVLHtIUOR28Vn/+XbJHzFCjL7isqJpeIc3LuLlx6+B1ssxqpNm2ldvAJPcRneQDHh4DjPPv44L/75BSbHg1RUlbJkzSqCw31M9J3F1Ky8VN3tZcmaDTQtWsGseQtJJZPs2/YmLzx8n7K3mbNqHcs2XUjNtAaikyGe3/okp44fJxqKEigMUF5extG9b2NE4mRcGh6Xwfz1G1h58Ramz5jD+OgA21/4M+mpCebMm4/NbtLVdoqBs20KhjodhrLGEWseBcIEttutHODzwFfygd+3gVZKYbmNAOAGKlpnEgpGiQRD+HwFlDRMx/AUsOvNVzm48zUqGqcz94JNzGidSU9XJ4/c/QBnz5ylsChAQ30dU2eP4nJrFFZUUT1/FfMWLaO8pIRT+3Zx5N3tpHQPdXMWsWjZcmypEAe2b+PpJ19kZDJM46wZNC9cTDoyydTQAGPDwzicPtZtvpSWWTOIhcLs3raTY/v2SbKLarLkcSvKSjCSU7hsUF5Th9vrITg+xLu79tPWOUxaXneGhpa10dLgxpmy0zuVoKjcRSaRApfGyFCCqjJoanBQF4BZZgGNNbNoz7iYuWQ+69ZejMOwMxKJcS4Uob97mOaZM5RINallCGVSZA2dyegEqVSIkK6xP6tzMuthIJ7AjEexBcfxTk2iJRNqktNe4EZzOgiOhwmOh9BcLvC5SMTiJBJpXJks2bhGJlCoXu+m30E24FIAWPN4lQW0qEmVbbKyfU4r++j3M2iVlFYaVptSwSIqYDnflKh1c/G3sQxaNKvur6XFGlkoriR0S2atbgHarEwKC6w1MEVBLFBX2jj5GfbYVRZxVlStshY1O5tBi4nVV8KCpvGksqN+P+9XExWxNKxyH7F2zuVSq3EQy95ZzX4I6PW41LSrgGUFWUVJLI8rVtJKmGypbN9X6co5y21lslk1WnYFdS13bMnutQJ9ZZ0KAOcyfy3Ga1rHVV2wANucmlg1qTmFr3UA6/8KZlvgWyl25Ttiu62kyXImFgTGIWFDltW1ZsuqdSsVsNg/CwCWZWVlTTo2TVfnZAFjaYw1Mosv+rt5L8gvNF+BfAXyFchXIF+BfAXyFchXIF+BxY0FTEWiOD0OHC67skolmSIVd4E9ToEbPGNOoi4dp1faggSVZT7MUAJ70oE7O8XhMHyl3s8pUQ4HfESCA9QUOMm6vWw7NoZLK2Xt+kEO7ygj4x9n/vpqDh2MMP+CFO37QiwrLmHiRIJLf2/wz6snCFQHOHkuxIZPl/Lug0M4m6BpgQOHI8n4iJ/la32Eg3bGunrRzBLKasf49Me+xGc/8wdmLRELX7hyy0YefmyvgtDVlTGG++xc+bEK7r61n8u2zGTLDXV8+XOvEQlZOb4TU2LNrJGImkxOQqAE5jY4qKgsZ//xXnTToH8wRcIOLTU6X/jScvYdOsibb8RobvFwpj1LqdvFP3zToG+4iftvOcOxM2MsWuwmOOoA5xRzZ9p4cqsNzUjjNmDhqmJ8rnFuuqmV73+vjZFxjUTK5KYr4ES/ga/SpO1kmsZ6CI/BxZsXs2pNMz/59610DUJoEjJBjRe317F7e5R7H9HQi0doKndx0ZqV7Dy5jeJyeP5eKKxw8IOfrOU/vvYGX/yXpZw+uY+Xn1fmalz3qUJOHp5SxlBFfjekYvzTvy3jnYPvcXCfl6HBCMtWzuSBP3Qye7WHM2cmuP5yuOc3sO5aOHXYQ3+XSV1pDKffxqZLZ9M2cJJiZ4aDe/y43HFsthS+bDOXrJ/FG7tfwh3MEBkowOEIEo6XEw2O0TucYRLw6DCtbBqh6CB9UwlK/QWMTEZI5Jzdior90jmr6CSJtpL+2O1yUhwIsGBWEzOmVdHfN0D/4CgOj1sNRHd19Srlr+y9lAYKqQyUUFDgRjecVvSSmVExYgIDNVGvSmsqe1ympuyYRfmaTFv/FkcqAZwCLmVYWz5Uu5lOKmhoN1yc7urGbTfwOcU+OIVNd1jqWOVuZapYNulPxXpZnODk6wKII5GocprTVXyUjVA4jN/lUcPN8ljymDKELEBY1KvWULK0rNK45gauNSubVz4ERMp9BRjL35Mpy0pabJYFuho5tbCck4BtObbYMsdj8pxZUVHymLJvpZpoLAAtAFmUyrKHJp9ybgJPDWVpLbnBWWV5LeriRCyqFMVCfafCEQr8PuLRsNpzU7WTDF15jJylteyNqWitVJJMNqVsqJOJLG63h4HBIYqKi9G0pFLpyoC4z+eVsDrLkTCeVOAYWwab1EbUzyIAsRk4nT4mJ0aIx2UNfrUX4PdaWdFiUW2TIXGB85m02tew3Pp0kpk0LoedVDKG7nKSSWTwGkmynmJ2vXeU6spK6irLsGcj1uC5XVNxb/Ja+68HXsm/yeQrkK9AvgL5CvwVKpAHwH+FouYP+cGpQDQyzFQijFCt4fFhfnPrnezZsZd5i5dRWuok2n+UYNdpdWFnt4ltC+gCaASQaGkMh861N32Jddd+mbPn2imvrCSSSJLMZFS+yM6d2/ndf3ybAoebGz5yEzd+/suc6+uksq5eTTkKw9n59jv88be30tF+RmWRLFqxitY5DQwf30syFhSXaetCVTNpnT6db/zXrzjR1UVxdZ2KSB0ZGuDFPz+mbJpbGlvYsOVDTJu/CFdBscrzPH5oD0/d9yCHD54gkzGZPmsGrfNaObbzNTXRrNR/QGl9E6sv28KcpcsoLK1goKubJ++9h2N79jBr4SLWXr6Z6QvmURAoYterb7DzpReZmpwknTFx2A1i4TCZ4WFsKZMJh6bA58Zrt7By7QaV5bJ/1w7eeO5pGhsbmTtvNi57lk4BwO1tGFpWWeZIbsv/5v3+bwawZQ2UU0gqC13JahEMZSkmi+vrqWidRSgUJS4AuMBPacN0Os/28/SD95H80dCPAAAgAElEQVTOJli75WoWr96EmUxx321/pOvMGXTDQUGgmO7205iRcQJFXmYvX8kFl19DTW09506e4vknHiaZjLH84suYt3Sl8DD2v/kSR3fv5ujpPgqq65jW2kKgskrl5qbD46TTSWqnzWbanFlkYkGO79zJkROnmAincLg8BMpLqG2YhsdmMtF5WOX+llc3UFJeSXhqnD17DtHePUpSZciI7Zid1mk+2s/EiSdS1FY6qK1z0dEbwWlo1JeJdbGBw8hS6/ZTHqghUFBMc2s9y9ZeTEmgiFDa5FwwxUDfEFV1jfg8NhKJcSKZGAmbTsyMqylPSe85rdk4pQXYHc4wPDmBOzRKIDqFkUqo5s9d4MTtdTEZT9M3GiJts+N26WTCYYxQhqRNJ5pMk/W4yLh17GUB0sUeTAl6crgwdR2nzcDQbCRy07MkLetnBUWVfVPObljCcgVOitI3lrQAsDSb4RRaLGspdKXPlKxgZZucxdRlI0FX1s0q/1d+ZYliOJWVCQ3VkZpmGpsoksWi6jwolQMk05hi/6yslcXlXRrHnL2z3UBTE8s2BXnlF4L8z5R8X1mXWncultelk00KVBWVtjW5rGTHyiLZZq1RipkDwZaa2AK31vfkhlIDuwWJZcJaLKFlPQr+nrd1FuW0dUwFf60+1ILayq75/Sjg3FpyiuGMwGlZrzTdUr+cNbQ08cmUapw1leMtYDcn9lU20Lm/Z20K0FsPoOawLTCcQ+mqUV2WzwD+4Lxb5s8kX4F8BfIVyFcgX4F8BfIV+OBXYMFcHYfmw8wG1UBrKJ7F7bITiWQIFLiY0eohui/JRCJLca2BzhSutI1yo4oRZ5KWwgzVyTLMSJDH0gM0er0MhhO4HGlaF0zjzW1drFpZxvLVJo/+OsFHvlXMPY9284mPXkPf1Gssa6rjka93q0iqjz9i8o3roG6xg1B7mliFRn1xhoL6UoYmR+nvh4bGAO6iSaa6QEvqpOxpZs+AVatqaD/Xx8H3oLAQpqbspDWD/s44l1xWSlNTCQ53lq7eSV5+aYTmmrn09LYpW1+HHqXtHLTUGsyZUcyxs0Nq8LNYh+JyJ/6KYjqOhJi9xMsrbw5R4HUSm0xw81cKePaxGL4CN2fPBCks8FJbHWHeAkilp/HEk2MUF0NjSwNHDrXxyQ+XcNsdA2QdGpdeXsEzWwcV7Fy5BvbttZMVSKZFufv30/nC19qZ1lxCQ6Ofd7d1UVPtYnLcxXd/PBNsaW66ap+yxdXScO+j08km+7jzT05C4QlWzKylq7sXoxKmNzp55I8JqqcZjPQ6KCyK4A9AURns2gnL1xazZIXGrjfHSAZdeEvjfOwTxdhdUY6czLL3vSSz6gpImw62vT3BohVlHNse4o4HVrLnWDuTYxmeur+P6QtLsPWCz1+NZ9owNbVFjJ9OM9BeRCY2zPb3upk1s4IVK3xM9iQxxw26xlKMj/bRH8pyw6YVHD9wgPagSU1VJaNDw6RtOuF4ErfHrXq+gsJCNdicVu5QYlSlY6aTlBcV0FRTzewZrYyPDSmoOhkOk0hnSaQyvPrWDgoLipk5oxWnbsPv9lrhPrasApUC+QSmSkauPO/i1ObQNZVzqyyVtQwej5OktNcpC6gahmX9K0sRhazEhcnrwuX18sq2XTQ0TSMSjuDz+lQck2G33PVEfWuIQ1hWU8rfeCqp1LFiJ616X02cx+IKSNp1h4K0umZTx5c9osJAIcl0Uq1ZqX8NJ4lUXP2isoCtpqycrYgxm7KAlmFrUe+qNla5YVmufLL+/+s4J8MfYrssGb0y1C17VSmJksrFPFmKYOmlrUFqAcYCOuVD4K1kRanzMwz1p/xbwLlSaAtQ1TS6+vtoaWrElkkpeC/rFPWzUvaapqq3GtLGsqp2u90KEIubnsNwKnto67zSRMIhJcoQYUU6HlPgWqmgM2I5LY/t/f+pqNW5muBxynHEUtuCx8l0nFAopJ4niSpzev257GKJoUI9Bw6noaLlBLSLtXQoOEWJKKCdGlOhFLt37+eaq65ASwfVXobUT8D+f9ydt4D+4L+L5s8wX4F8Bf4WFcgD4L9F1fOP+XdTgbHBMyTE1jRrMDDcz49+/hsGe4dpnNFKeYFJ595X0aJBJQC0KwsXyQDO5uygLYubL/7b72ledCFnO08SKC0iJpYoqQxT4SC3/+a3vLH1KabV1fHt736XOasuoG+ol6LySnVxLReVjzz4CI/d/zDxRJICXyEbN19KdLKLUO9psnJVLdOTJHHpLq7/+KdYtPYyphJxXIESktksJw7u44Hf/orQ8CBrNmxiw1XX4C2twOkvUhd4Tz14H/u37aR/YJyUZrJq7XqG+tuY6ulSFrsiLrS7XKy9YguN8+ezYMlS1US88/pbPHzH3XjcHtZeciGrLlxPdX0tIwPDPPTHO2nbt09ZQ0kjIQ2IqKOrbBAVQWeBjytvvJ7lG9fQ3NTCQGcHD93+ByZGhlixbg2zZ81Az0bpPHmSfgHANgsAi13O+RyY8xfp51XA5y1+5OuWCljYmQX6imsbqJgxk4nxIONDoxQW+HH4injphbc4dvAQS9av4qKrr6Gqqp4Xn/wzj9//EPFYlKKiAJqmMzg4oKYYW2fP5PLrr2fesqVMDo/y1IMP0dHexvKN61lz0YUEAgHe276N7c89q2yBMk4/Do9XKcirqirxFhZQ6LYpa6WZS1YrWHvwjRfobz+K3eUn6ixG95dSN62BkpIA4eEeRk7tIx2eoKS8mtLKWiLhSfbsPUpH74QCwHKxXFHrxKvblQ1WNplkTouTWStKOXJgiLIKDy5vmqMdCZW3s3hmE7OLi3DGpiiuq2L1pitoqJhGyubhXDDJ2FQI3e6hpraC+GQXMYHAdoO4DvFsRjVyA3Ybx3GzPWKnNxglPj6ANxGmSEvitptoukal30PMBkNxidw1MbQM5rkhUsE4Ua+buNgwiRWyy46ttBBbWSEppZ61LJ+M3KcMQqi+K2VNxipFr7ygRMqrMm9zlsWi/o1LZk9WwVwzkkEGXa0baBYklsVnNJUpJPfXRJLvNiwoKiritChspdGxgSiKpfF0OMgKCFVxvQJaBRKLgl8Ur5Lhk5McC/DN5eAq2CoZR7lcHrGyUkphmSwWKOx2gtMCotJIngezCpgqyG0dSzVz52Hy+6BWYL6ohC0ArMCxPK6oqsXqWqlurSb1/fXKCeacma1fvlZur9hdWWD4fyGwaZP7Wkpi5WUgqt0c/LVUxQKZs6pR1uS5dtvRnGKhLdPUsquitM4KpFuq6/Og+jwltnKXpVnPLN/wd/NekF9ovgL5CuQrkK9AvgL5CuQrkK9AvgLf/lAp/T1jFFfasOle+jqT2OwOoskYxeU+XIVppgbdDB4YIeDWcTe5aB20c3I8wkndT0vpBFtKS/np0Cjzl7rIDvsZCo5Q7XOz+3SMtYs8lLVkWbHJwS+/HGTDdeW09cT43D9XcPDgGRa3lEJPEU8/085l3yziK9eH+fCnq9mxY5DJMPzxD1fwlW89x3gig9NtoDsSrF4Hq1dO577fdOIMeCnzF9C6uIdXnoOlq+o5sLuHkmo7iZiX0qIoyXiW4iIvwck41c0GL7+a5vLNc3jygYM0zjKRbQLNqeFImcycBxMhJ+vW1+EIxQhHU7x7bEK5Ua1db2f7GyZf/f46fvKdbSxZXkhvV5jG6T5lLzs14WFsOMryZW5OnYhRXFbByeNDSKSozdT58hfd/PlFB8eOjnH5lS289Hw3LsNNOhGkuEaGjr2MD9v52X/DfU/FGOt20rowwv4dot7M4Cqw890fLuCrX9hHod9J24kEN3yqlmD/MD/76ce5+V/vJTkCH9o8m4zLzVTqGMM9Gl0dGnZnDKe9kKnxELX1LkwzQPuZEZZe4CRQCHv3OgiPj1NWZ/DRz6YoDfj5y0th6irt9J1O0zDXxS0/krYrziWXQ2cPjIfhho95efhXWeasBL9pJzqpsWRFis6OOGfecdI/nOCayxfTfnaA8OgInmQlkfQk5V4P9rIa9hw9jcvjwEhN4nEG6J8Ik0pnVbxUXNOoDBQpIKk6ZVG2KpOrlOr/5OsttWUsWyBxVRPEolHCiZTqdadCEc4NjdN+ppMCr5fp05sVINSldzVNFd8lnnPSuyoLZ8nGTUl6tV054MlAtCiDJbrLzKbkljjdPqVEFQAqcWWiArblbJuTiQRejwuHOH/ZnESTSY6dOMW53gHcHj8lxUWUlpYqOCpiB1HJupwOtScgdsYy6yzgWnpSccMS62ZRBKt+VFp7iYnKgdYMGULBiIKuXo+PWDyizkOB2hxEFcWvw+lQEFf2HKReoipWx5fc4tw6xCpa/p5MphR0FlGH7AFm02mlfBZTMa/Xq2CprNnjcauvq0zhTFrVTdYhwFdqK8eSrykArOokazAUlBVFbySWUPcrKvCpfG5RyYq62MxaboMC+NV+mLiJZWWQI4TDcJEiqSy25RgCkrG7rD0yu8bAwADlpaU4pfa5WsmehpyPPJaIFUR1LEpllausIu6sfQtlk203SafFtdBNd/c5Ghvq1T5dNBK1/kyn1R6VqKYlqiopIgFNw+10kEmnKPQ6cHu8HD03SiI0zsoVS0lHI3icBj997NX8m0y+AvkK5CuQr8BfoQJ5APxXKGr+kB+cCnSe2IOrrBTTNOjp7+bb3/0hDt1NRXU5hdokHbtfR0xlbQJ9JY9DLsCUFXQWu26jubGZm79zF97SOsbH+tE9LpJZk1QiRc/gAF//zOcZ6+pn+dJF/Oy235MRtaFYruhOMmaGrq5u7v7Dnbz91g4FXYuLS9hwyQaG2t4jOjloqRU1maRMUlpYxI9vfZhzI+MU1daQtRsEp6Z49emnePKOu6iuquTSa69m/uoL8JVWgN2g/dRxHr7tdkZ7z5HK2PBX1ihQeWLPTsyo5JoIzLFR3dTI5R+5kekLF1AQKGGot48HbruDYwcOMWvhPC6//hpmzpujLlhffvo5nnv8SVIjoySyWeIyLZmLgnEr5yE7yzesY+2WS1iychnpaIoXt/6JV55+mmktzVx41RXUVZeSGOun4+QJ+nIAWHJGjP9r+ZyzgZaL0P9VAMsFqsgdrYZHLlRtuk5RbT2VM2fR1zPEru17GR+dVGLPzu5eGpob2fLh65i7eDHnznRy289/ydn2DpVXYxPFpCgrNRuB4gBXffh6LrziciRE+KU/PcWOt7Yxe/ECLrpyCzW1tZw4cJCXn36awZ4eiivKKPIV0Heuh8lolMJiHzMXLiU6OU5deRnTlyxj5ytv0Hl0Dy49Q2GgBH/jTArqZ1JdU0s2mWCk8yRj7QdIRaYoKauirKqGUGiKve8do2swLK88kWbiKdDJRrOqUdZIsbjJw/TV5UzE4zjcLsZHgxzrCON2uNi8fiXNJR4mBvuY1jyLC+Yvo7qqnqyngL5QkvFojPHBKRYsWkQiPEAs3EdcSxLR7URlmjZtMm6D06add+J22qIZxoMT+DIxGuwZfJkU0ViMQo8Tt99JNKsRSqdxRlMMn+7BXVTOqC3OmMuGWejHIz5abgPD5yUoE8pio6zZc5Oz1gvHLspY01RqcgVSpbOS6Vp5blSzZH1dAV55YpNpSMqrzsq8UWpV+VosBRklsVV5wQIyJfdXPhXxzJx/XMnPfT8kFwwHGKLUFWd3gci5TGJFjjMWgJWmS6yWFRAWuGwojzDNKQrinE2zNFEyASxW17qOw+tXk9OiAFYfsrbcutQPjRxLqYEFxOZcpOTwyqZJs/KOZeBBYHPOulkJk1UEsJyDZfGlwK1Qc3m55DYDFGQWFbCynLa+oaaN3888liZSTtCaQM4ZPavGWjvf+Mu52yUDWbOAtlqXhPtKJ2nDlNxlS19tPZ+GBawVYBYF8PJ8BvAH590yfyb5CuQrkK9AvgL5CuQrkK/AB78CNy7VWDS3ipr6EnoHRzl6bAjN4Wd0Kkg0CTfeMJ0/PtDO4jIH3Sd15rgyeKdsvFPgoDAzxWemN3F7Xwd186qZu8bOtieipL1BmipgZNJJU32GPR0xfvyLan749QkK62KsvqyJt57ro6Y1wfSCCp67d4iv/XQGWbuXJx49gmPcx1sdUVypJFtf2czn/2U3p9snqJnmQHckqaiAL39lIT/46iGCEfjOf81m64OD9PSPU15ezUDvJNXTo/R2ePEURZg5rYHPfq2Mo/uG+M+v9LD04gJ6zwVZvWQd3UMH6GnXGBoJsfkyN0W1WV591k6BN8rSRjcXbZnLt77/niTVcO01FcSSWbp7Rjh9AubML+DkiTSVFVHWbSjnheeGMU2BjHHmzmtg/3vd6E4PzTNLicYmWTo7zJ0PSZ6oRn29Sfc5B/OXJVk4bykP3rePshoQw7Kffs/D7x+I0toERw7D6DB43W56e2P88YHF/Oz7BxjssuMpzhBOw9oLoKFMZ397OR0n+7nttgv5471vEPDD4f0S1+NkxkwXh97JUFoZJhoCw61huGDVuhZ2726nrw/+8UsrONmxj/XrfcQiXuLpDKf3D5HU4OaPXsDNN+4im4bbH6vlqa0hSgNedrzVjy3iIBpMMmNGPVW15yjy+BntL+T03igJrZCp8AAXXj6fjgMhkhMTFNWV093VxVQ4gbughPjUAC5vEXGbl7HxQZLpLIHiEtxuA7vNsPpRlU8rA7/glDipQAEb165hYnKUcChCRnpOsUyOJ+geHOLkyXYypqbAX4m/kNr6WuXSJoPMqk0WiJy2hvIFTso+kdOQNlOApkE8EcVp2HEo9YBBKB5XUVySYWvtKZmkxAFMjV6Lk5soZtUB8LjdKltXlh0TS3XNjqegUP0yGRsbo6Ozg2Q2TUPdNFwOTw6WmspC2aHbleWwihnKNbsKpuYUvuqrqu3VFcAcHR2npKxYAWKBr/KZEEhqt9zmrGwjVFaufIiiVllQp1KqD5YbyH6TpQa2gt9UWJRYJ9tsxDNiDZ1STnhlZaUK6sptLdBrxZgpS2ylys6ocxd7aDmE0+lSj+t0uQgFgwSK/GCKYthkcHhQiUsELk+K57opzgNOBfWV/XXGUhMLIFZKZ7FgVupfcdCzMzo2qoBzaXGxqn0kbtlQC+TVdTsjw0PK/U63GXj9bmVlLWvx+/wym084EnkfGItKPBmLUV5agkPU3Om4gv92TZ5XcUKzzjMcjqpjCviX+vi8HtJJUYQncIobms2J7vVz4vhxptXUUuj388tHnv7gv4nkzzBfgXwF8hX4G1QgD4D/BkXPP+TfTwU6T+7BrQCwTue5br7y1X+ltr6RQKGTSO8hgt3taCpTxMojUXGhWkb9KRe0my7ZwhWf/SHBWASX10WCrJrci0WSvLF9Gz/96r/ithnccONVfPUHP6JvqIeislLiqbSadHz9ldd54I67GeofRDNczF+0BI8rzujZI6QTEcWeZNrSRpZ1Gy7iX773W453tOEtryBranS2n+HO//kVbQcPsWbtGj70yY/iKi/DV1SiLkyffeJxXvzT0zi0FA5fCXOXruD4vj2M9pwjm7ZgkN3h4PLrr2bm0mXK6jkejbF3207uu+12/AUFrL5wPas2rmNaSwsdp9t49K77Ob7/IK5MRgHgZA4Ay0WtXByXVZZx7Uc/zIoLN1BQXETH0ZP8/ic/I5tKsWHLZazeuB6PLcV471nOnjzBwJmcBbShIxBY6izNilxAn1f/KgscZbttAWC5GFcX/TLlmAPAVTPn0NnVx9NbX+HokVPqwri6voZLr72K9RdfqCYeH7rrXna++hbxdJpsLE6VDv3RJKbDYPXFm7j6w9dTUVHBu2+8xTOPP0lxVSUXX3sVCxYsoOPUKZ565HHOnm5TWb3zFs9l+Gw357p6iWlZWubMYPVFl/DOa6+SCk5SWlHNmbZ2MokQHruNyroGZq5eR1lds2pQQsEJBYBHFQAOqttXVNYwOTHFrvdOMpGyo3sLSIbGSMXltaDhtNtoKHGyrNKFfUEJ7QOTeNwu+s9NMBEyKShx0FRfgs+mUVPZwEXrNjOvpYmAz4lpOBiJm4yGEnR39rJ02VKlGI6MdJBIjxHTdRK6g3gWxs0UPZkUJ02DQ1GN08EwbjNOnS2NEY8TjERxaSZFTgdhM0PITGFOptAjEDd0YvYUUwEXrlI/ZR4PSZumjj2JRlwpUnN2wQIxlbreUuzKEISCkaKUlYXE02oqVylrkyll/Yzq96wMW5URLE2nKGXTkhOcsaCkZAILN5bmUGyUXYbVGdt01bhlwnFIZLGJstWQbF6bBXJFE5vKkE2kLEAsXao0NAJTBaTmcn/U1+U1aNixeR2Ybp2sOAkI/BWlcS4n1y7WSLpd2VlZaxJoKgBb1MiWEljsnhX8VdG656G0ZXelGLV8w6mrQYfzE8+a2GIrSJ2xFMYy4ZxrWC1pr9Xwq5xhBYFFda28tdUaFeiWc5C15LKLleJXpozllM+fszpUBtOWUfXTXKJ6tqC7wHRluy2KawH2MkwhedWyTvWbwEZ21aV/P28G+ZXmK5CvQL4C+QrkK5CvQL4C+Qr8P1+BH37UicPtZyI4xqGToBseYokoyayobe1MWxhgeHiQ+Q3F7LhrnPlN0DJSyKOZIJdUBtBbHLS7x9i0ZToj5/rY+bsgyz8yk7FYB+PnPMxYOpd3jr/NL/57PY8+vZ0dr7v45D8lefaBLBmPxvHtJlufWsnHP7abH/3cQ2LYy6MPhcFbyHB4kHsf2sSl17yJXN5LS9Q6B8aH4fYH6/nDr6cYP2eyfOMCKkt7+Nn3uwjUlDA0PEZxCRQHCvnS1xoprND518/tIzbm56pPtvD7Ow7y1Nav8w//+GuyYfj1Ly/iW996g5pZJv6CYhatcvLGEwN8fGMhizfM4uZ/OMrVNxXT19FD47xKklqMziNxNFuGY4eyNDR4GegK8c8/gFt/AY6kpnpVhxviGQeGkWTFinL6uoZZcWENj90xyMf/cRZ33XYMmykxRSYev4m3yMDnSXH/H9byu1sP0jTbSWNTI/fds4/xoQCTUwn+81c11JbU8+2vvcnwqJ9MJoTPB/PWQnTKz8F3pReH+esMFswKsHKpm9/dOkjncQ9LL/JyZHcfZsKD2x9FWtCSIpnBd5IIZWkfSvGN79ThZoIH7vDz+a+n+cujI6xaV8uK2SX84oeHufGTDdz7k37SNgdfuPkynnnmz/htfnSXj47eMcpLq1i7oJI33jiBqXk5fmaQhfNnsO/AaYo9MHtaNbXT5ykXtT173yMYieHwOBkZmZRWi9r6assVKmsB0ZTNrmK8HGK963BSU+ph4bwFGDYbwyPDahhfcnO9Xh99fX2c7e5lNJxUIoCAy0VRgV8phnWH2EVnlCpWMl9TqSQ+p1fZ+yq7ZbudSDyI1+cnnRKVZ1JBQLfTqWChKH2lZzR0p1KLCjSW4WXVm6Kh2yUb2FRKWafhwO11q75e/m5lJ2XUY4jS9vx9XF63siA/cqqNzp4elVNbWlZOYUGhBSfl2NJvS98qQUZZycrVlBWyIZm+KudXYzKZUMIFAZbi6iWdqaxDrKmtdlsUrpJZbFeW0aOjoxQLOBVFrRwjB4SlPhjgdrrUucvjx3P9t1gfGw4HvX191NTUqD0MOV4sJipZHd3QSav4LLGmVtZm1mnLFoJhMDo6hr/Ah9NwWpnE4jSoWyrcZCJJJBpVz4NYYYuls93mZHR8jHgirkCxy+kkFJzE5/UqCBsMhdUaReErULeo0Kni0YqKipRa3pomtxYh+wyyLjnvqakpysqLKfTJz06WrsEhqsvL1HC4wybGZHZiZpp0MqXUxl63i6HxIKUlJSrfWRTTAoDVc5mI4fF4rZzjZAyf2Ee7HRw5dpKGadM5fOwE73UO/D//HpMvQL4C+QrkK/DXqEAeAP81qpo/5gemAmOjXSQs4kFbRydf/cq/0Tp7LkWeLGd2v2DZPysAbF3ECgyWi00Bjy67g8984wesuORTnDq1j+qmZpJyMZnJEgzH+Z8f/ZTX/vQ0NWVlfOf732bN5VfR299FUXkFiUyKUDjCg3ffzzOPP6HyM8vrG1m0fDE9x95hovesWpO6YNU0vIbGd3/+BwINLWhuDzE0EtE42197nbt/8Vtchs6V117N5huvA48bza7T3dnJw3fcydG9B5Ao1IaZ8ykqL+fg2ztIRKM5h1mN6vp61l12CSs2bcJfVEpvZycP3XYHxw8dYdb8eWy+7mpmz5+L0+Xmxaee5aU/P8XU+Di+wiJikQjxqFjsWKOUNt3GRVsuY+1FG5m3dCmhUIQHfvcHdm/fwdzFC7j8xuuYMaOF2Gg/oz1n6Th1nKGz7eiaieHUcYrljE1XIMrKArYsoc8rgOWFZ0FgSy4pF/DSfARq6hEA3H1ugKf+/AqHDp5UF8VrNq3nyo/cQENjI9tefpUn7n+Qyakgc5eIGvgsjrFhRlJQP6uVqz92E4uWLKLnTDu3//pWldEsiuoVay4gFpzimYcfU0ptdINZC2bQWlvG7ncOqMnwqsYG1lx6MYuWr+T5R+/nwN5DuJwudJuJza7h9fuZs2gpLXMW4nC41ARtcGyYc0f3MXz2MDoZKqprqayqYWQ8xK59bcSyOq6iYsIjQ2RjYWWrNLu+hFI9S1OZDfucal7f3UYkaCOlpYhHwe/XRZSKkdWYNWMhn/nUp1m6YBbu1ARaNsNk1kF/KEVv7wCzZ83FUxjAjI4xOX6GtK4Rk1wd7EyRYjibot3U2B3VOBxKQCJMo5GmXCyBMlkmEjFccWkKDCJmRjWrWtLGSCJKcbGffsnILvIRcDko9LqI6zaCWQhKro3K0bZZLDebxSVjp5JrIzbQKtPXjp62k41aWTQ2sSSOxdGSovAFTdS6KrdW7i8WxQ5L3ZpMo8UlL9iyMpZGTKlR5fiiAj6vUI1nLLWwWED7XBbwlH5IJmil51O2UJZl1HlLamUnLYMIyqbaaj6FWsta8PCFZe4AACAASURBVDksK2XJ7hWbZmlOJSzaYUcgsDp6QkOIroDlrOQMCwQWAKxexDk7Z0XDc2/byvpZJk7sliW0U89lB9uxy28hGeBQ65DztJTRKpFXE/Mua3pZ3T+nXlaqYpVHLK9JaS5FZZ1WkNwmub/nO1J1XpbFtFLzyli7fMomkwBghwxoyKe4GYga2GZB4GxGAWpNzlvWLhsAF1z+gXmvyJ9IvgL5CuQrkK9AvgL5CuQrkK/AB78C163WWL6qGYep8fKLowomlTWn6O5Jk4qCS4OLPqRRRDmHnh3nwo+UUvB0jJ91RbjC6+NE6wRt3fCD24vZ8doUZQ31DO3rZN9hmNs8jY6RLnRPId//cZqJiIPDBx3s3THE575azbe+0c9El4E3k+LlPddy8sAuThwYotPno++VMBd+uJ5Fiwxu/OhZDB8kk3D5tXYiUxmamz3cd3uKX98Jv/hRilt/dzV33NrNsy8e4qIb4NBOcJh2Nl+ZIet0oaWLee2ZIaZCfrLOSSrroarQz6c/vYjf/lbcyZwMDjopqwlS4Ktl2ZIxVswCl7eB73z3FDf/UyOH93cxFfUwFoxQ7qtkfGqItv12prV6GB+Lcv1Hm3j+pTamFVVy8Ngg8QQIx5NhVE+Rj7QW4/Nf9LPj5ShvvpZUeyKGUzKLvRhGkPUbqjm4u59//0457x1McbZvgjPHwV0IXe3iAmVy5U02Rruz1LWU8dYrU/R0J9lwCaxfO4uffK9H9ZKGI4HuySrvqMULinAEokyOJ1n/oTqee/gcRrqU/btG+eSXinnrpXG2fKKCF14Z4vNfqOfd1wdoaS5j7bokj9w+qnKP33zF5KEnLmHjzGewpe1csmERr7x2ACcaF102i/Wr5/HIA89TVR/g1W09NJYU03Z2HJvLQ4IMZYU+RkcnqK8oIzI+hK+6htFgnPFgmJhyaYPyilJl5ysAUEyylAuU2AtrAuY0ygr9XHvlFpX7OibObPEk4XhcjJo5euwEmu5ibGKCSDJNPIUaxp89YzplJcXKdU1ZAuvSekofZyqQl9XFslhAqgUs0wlrGFvyZUUpq3Ju5UUn9zEF+lk9pezNxOKSWyv2yhYMVLFN0o+KTXU6o6CnAFLp0cXhzYKxmmXVnIsZOm9FLLBZtZmmhsPpImXaGBwa4WxHp2LAvsJCBW5FLSu9vqEaeMuXyuvxcPrMKZoa6jGVklkEDy6LvObWKjFssnZLcGAoaGoYDibGx9V5ynHlWHLuaTNt5QLLcew6qYzEVkkfb6lg37d3BoZHRxS0dRqGqkE6k6KstJRgMKT6b2UznXPaEjWvwzCssWkZ3JY9BsRW2qqV0+kmGo+q50qpjDNSN8Oy3na6ON3WTnV1pTqGZPF6fS61vkgkbO2XmZJzjPp+KpVQawkUFlqQXBPlsBVHJfWJxlMUuD1qf7JvdBJD9i/SogA3lKW2wGT1vKr0J9nHkf0BGUiwE0+miKWzSnVeVl6k8pnlMWQvTmLR7A6nik4TtbIIVO5/+e0P/ptI/gzzFchXIF+Bv0EF8gD4b1D0/EP+/VRgMjRCOBlS1jeHj53ih//1S+oap1HijHBy+/PYsmk1/aaUpjnrVFMAjgkVRWV8+zf3Mn3eBbz56p+ZvXQ5dsMgbZr0DY/ymWs/wsTAEPNmtnLbPXdg83mU7bPh9ioAfPLkKe6+9Q72vbsbn7+Q+StW4jTS9BzaTWxqPDelJxeadqbX1/CHP73CobYTlNQ1EU4lGOwd4O5f/16pdefPn8NHP/MJKltacBcG1OTiy88+y18ee4LJkXGcPi8XrNvIyZMnGRseUBnGIlIUPrRx82bqpreybPVaYvEk219+hcfuvBef38/6zZewcuM66hsa6Ono5OnHnqD92FEy6TTTZs6js72dscHh3CShRvPsFi7cchnrL7kIh9PJe2/v4o8//y1uj4erPnYDazZtxOfQmerrYKyvi47TJxjsOKMstXUBwGLTo1nNwPkMYLkglhqcv0i18n+tPBTVK9h1imrqqJ45h6HRSXa9e4i20+coKillw6UXs3DZUsZHhrnjV7dw/PAxalqbmbt4Hn2dnbgEOLrczFy0kI0XX4KeTfDqM0+zc8d7LFq7lvUXbiTgcbJ72zaeefwpBoZHaWhtpq7Mh9+epHcoxEQC5q5azeoNG5Qt8kuP3cORE50ks3Z8Lidur5fGWTOZPmsOHjVVmyQSmeTciaOcfm8XmdgoHpdd2UJXVlUzOBFh78EzRMIJHG4DzWcyvaKIGqfJVDBO3eL5rF8ym4Se5OGnn2KoN468Sp1OnXjSxKHZ8BkmBQU+ZjW3MKuphLn1VcyfvYQQXsYMyalJ4tB0ZWudScWJT50hSYaEy00MnSAZBjNJOrNwJOXgYCzNWDRIcTZBYSqOgdgo2ckkMsSjcbJpG/FUnEwqQWV5Bd4CN8fjIXzuAtIGFLgNfA6DMBpD55Xbml39rKRMkeoKbrUhbX9KgGZKs9SysZSaTLYJ55TOVVlAiyWzCgVS6l+BjzaP02ouIykVQi3Wz0oBK12KUgdbYDabSanbSdsinbSaxhVlq3RHSv2qDN+tBlKaLXkHlexhaYLleLl83PdzfBWwFTtoeSw7pkxaxNOQSmNTX7PWqX7YZA1quEEyfSTz2JoulseRTRBTbLdk3bJm3YLWogAWRa3y3xLoLccydKuhVndSIxGK8Qr8zooK+nwzl2vc5d9K8StNrlg2KQF2ToEt+d2Sn6QygHMTFQK1BQir5tBSE6thFJkcFsDtMqw1ST1UDrJIn6VplVJb56LWLxPMS/IK4L+fd8P8SvMVyFcgX4F8BfIVyFcgX4F8Ba5YW0Z0YpTybAVphhiYMJiz2eTongzjYZNiP9iK4dJNDg7cnWTzt+o4+8sJeiJZRmxRjjo8NNZGueuPF/G9f3uLhRvn0jN6nHefTqvL5o9/oZStj8T4wa/TPH5vloqmFGePgO6FXe+hhmd/fksJB7fGiGmTJAw3x96IkS2B+SscFJUnueV38G/fv5Y7bnmBpWtsDHR7yTjGBA1x2cYi7rprkE9+Bg4esKk+qb87S3+nzlhvhCuugp5xWLKkgucfg9GJcQWHNn/CzseuvICjB09zy++HqagSm1zFeajwu/nkzUVsuaaMrtNJfnPLWb72vYu57/4XWLP6I9z/4Fay0YzKlG2oz7Dr3SSGB2rLK6iojTN8LsTxtiz2LHzxmzN59L5T3HBDGZFR8FW6OX5ygBe3pmia4SUSixGLWlE3H/oQXHpNOenEMIlsOa+9MIzTDS3NrTx0Zxt9I07mr4TK0gw7dliAvrRJY/kSneuums5NV55g6QUtvLvrDG6nh4wWxWbAn579LB+/6hFu+rbBaHeIjjZYtMTg6bsKuPaTrbz+1l78dRnK3RDrh+ZFcHZMJ3QywDe/OZ1f//du/unfKjh3uJjnHh6ltsIgktZUak5wymRkYhKfL0I0bDA8maKqvEKaOnoHB3E4DVLxOMVFARKxKDVVFYwMDzMWSZLImJRVlKvbSKMnSs5gJHi+HVM5vXWlAdavuYCSQCFnTp0gntGU3XM0nlB7FZ3nOnF6C5RKU8Bxyswo5zdDs+F0GcqZSvWNqSzFfiezZs5U1sgC7dxuJ/FITKmBHZLlK5E+GQGgopQVtywLtAoMlEFoEUrIhwU1pSmWKCBR/aZVPynHke+JGlcUx/IYYofsc3swNbsCweePr2lZXG6n6m2VwZUplsNyPDl+XL0OpX3OZCUPN4PT4SYajdPb08/Q5Lg6liiFxeEsadoo8HjUPp5TLK3TKbV/JcvNyPC526XUyvLYurJQ1t6H3naltrURnJxSMNkU1+iM2EFLVrKID2RfykZKHP2U2tkanJb6RCWey+FQjyMfNiUGsL8PiQWEW8rgFHZdV3m6or5WHb3kEDsdxONx6/jplFL3Ss0MQ7KQU0rxLRBV9sIMl5PDx05SW1ePS9fQsSklroBsNdhtE1trk3A4TEGhL+e4Jj2/lSOcTKWUOliU1ZFYSMV2CQyfCEYpKxLXA9mzSqh1GrqNVC7zWAQePp8Hj9ujgLIoxmXfRc5N1Ni6bNzIsHomSyKWpGegj7qaairKitVQ+S1PvZV/k8lXIF+BfAXyFfgrVCAPgP8KRc0f8oNTgYmpEaKpkJpKe33nuzy99UW8fg96rJvufe8o6CEXr3JBJtbOFrOxoRt2Nqxdy5e/9yschQFGhnrxl5YqkaHYIr/8+lv85z98DZfdzpVXXMp//vLnnOlsp665iWTaVDkkf3nuBe699Q5GBgepqp/GBRvW03XsPQZOn5QRTTSlChT3Wp3PfPazXPKJLzI6OYqzqJRwLMb+3Xv55b//AFsmw6aLN3DdJz6CESjB7nTT03OOx++5nyN79qgL6LKGJhrqajl55AjJlJX9K/ax5eVlXPbha5i7cCmB0gqG+vv5/Y9/TtfpNlpmz2LLTdcze5FYCtl56clneO5PT6oL1vK6GmYunM/Y6BCpRFI1e9IkFBUF2LR5MzVNjcTDk/zp7js58N4xWubM4+KrNjNj9iySkyOMdrYRD03Q0XaK/rPt2MQCyKHjkmlHuQjPqXzPQ2C5yJUpTaX8zeWNKiAsfxcL6Oo6qmfMZmQyyL79JxgYHGVa6wwu2LiJiopytr/wAo/e9wjxrI1LPnQNJT6dZCpG1rSpicx1l2ymsqyMwzte4/Cetwk0zGL+ilXU1dTQeWQ/zz2xlePtPRRX1VJc4CQ91U+Bw4anrAZvwwwWrV5PeVGA/a+9xOkD28DhZTLlQHMW0DxjBk1NzfgKvCQTCRKxOOdOnea9bW8QHu3H7czgddupramhsrqakfEIh451MxGJUtzsZc3MGlrtNia0BMbsOZzYcYa5ra00z6tl27aHqSm3Ex5x0z+Qon04yvBIApuZpbRKLLKKWTavheUtLSxfuJqR8QyxohJwOAl2nGXu3Jmk0YkMHCPttBHzeEloTiIajGkmw7rB8bjO3miCjtAU2WgYdyJKmZ6h3KHhUBBWI5JIMJlIMxmJURjwU1yok3H7mJRpYaeTGFliYstkk6lVgdSQlKZRLKxyFsZpzUZE0xQEzoq1swwXJzNKKSufkvlrU8MXYvuUzlkcS9avwFkBxnbMcMpSAcu/3eLXJNDUjpayo8n3InHLOlm9cKQxAdMhE73y8ybafh3N4bCycZXA13pcifBVzFX9Rxo0+X5OvSssVOCsZOQKiI7GkTFrUe+raWYlJM7lBusGdqdLNbwyxas6WaUAtqZ+SSStwQ/FZ+U/Am7tlvJWLKhzludqckPV3sokVoL488241SXn7KtzqUVyrnIDgcvqOKIhtuN0uIjFIgqYq7Uoe+6cvbaA+LTA77Q1HawWI6pgDU0swywffKVMVlBaFMG5ZldUzTaXg8zSSz44bxb5M8lXIF+BfAXyFchXIF+BfAXyFfjAV+C6K+2kQj7cmSCnT/hYtbSKVEM7Z3baSXgzZELVZJ0DbLrG5NAL0LzYzv7HMyx06Tw/5abQDFE1v4xb72vgRFuC3XviFDXb2XrLKRauqGLObC933XGGH90iUS3F3PHLMa7/pJe7fhthQGbAo/BfP61j6vQU7sI47+wtJpYY5Eg3bFgFA30wPObku79Yxt23HKWvZ4qvf/cK/uObb1I3O87HP+zlf34YZvYc2L4Dvv/bCo4fiPPCnyI49DTXXl/Ays0aX7t5inAIKirc2LMGVcuDnN0OH/3sQh66/wixSJbSGjfzl1Wy/ZkuPvIxjfqGWlYva+TmL27nxs95OHHApKW1mX37z+E3gjgyUFjlYCJup++chp4U2JYmHs0QjHuITEb46neX8dhDBxTYuvqyanrG+3n3DTujQzZaWp309YZBh6YZRZw4MMFPf78Oj36GUyeGOHI8y9KlK3nqiXe5/LoGXn+pnzlLPbQdmKJpbhPtpxK0Lhhk12t2fnjbdH7w5eNoDhjo0LA5NHVOThdMn1nEmfYQzUsCBKdGWbfBwz3/k6CwJEPLIoiFC1h/WZrXnoxy3UfA54LI6Xq23OTm7ZdqOLynh5uuns5bhw6y+6UUemqKkbhBOp6mZloVld5CdhzsAMOkoUjn7FBIQTzZL9FMGxnJyxVFpWEQDEeVRW9ZZY1ynTOlWxbAJ9bBkjebyeB1GkyrqaC1oY6y0nJ6evtIJFMK+srtQ+EYh4+eJKNpxFJZBVml1TScLjLpJF6PWwkERA3q83uJhmNk01m1p6V6cVGfiiLYYaO8pIziwkIcoiaNTilXM4GYKpIrk4O90s8r9ao4g8lgg52E9ODiNpXL5k0nJHtWV6BUKX91GcGWwWVriFmUyvJ9gahixyxttsMpg9LiCiZD2+ByOC1Ims1a65THlT0FJB0qqRyoBPhKXys9tewzyFqHx8bp6ekjGkviKyjA4/Xi93hz6tRUDrCjwLDYO4sa97zIQJ4btctkmng9Xs719ah/67l9KKfLoc5dnVs6Y0VY5Syji4sDRGNRtUapl67bELWxylpWucCWOtrK8pVe3EEsElU5v1KbaDKhALGqj6xJAWxrGEDFwuVeFxKZlsnEiJkGvb39lBcV4HF7LYV2KqlUzNlsgnjcOi8B3kkZapdhdjXfLs+JgHFLzez3SQ0sR7SiwnKCkXHlOCYVlaGDRDqjYLuIVuS+sl8gkFwGxuV1FYsnmJycUtsWpmY9pzXVlXhdTpyaiS57JfKqz2S44/l3PvDvIfkTzFcgX4F8Bf4WFcgD4L9F1fOP+XdTgZGJPpLphMpJ2frcCxzefxLdCf0n32Wq84yyATbl6lkojmbDcOi4DTseh52Pf/pzXPWpf2F0agyX10NKbKKzWaKZLP/9H//NXx7bSlWgiH//zr9y0Yeu4cixfUyfu0BxlsHRYe67617+8tifVWbKrMWLaGxuoH3PLiakq1OqY4FUdkoLndy99Vna+3qYMW8hkZTJyNgEj9xzJ68//iTTptWr7NrmBQspq5umLjLfeP5FnnzoUSbHxtEdDtZcfAkdZ9roONVORpSGyhYXrr3hWqYvmsuilStIpbPs2fYOf/jZLwkEClhz8SaWrFnJjHlzaT9xij/d8wDH9x/CX1jAotWrCUcmGRnoxbAbatJQLr7XXHQRGzZtRHO6OLjzFXa//Bx4ymldtJz1F26QK1nGzx4jFQ0RT8bpOn2K/jNt2G2WxYxDMoCVHZAFe8/bQFsq4P8DgM8rgKWJsNspqqmhauZcwtEkY6PjagKzsnkGxVX1Smn7lye28t7+47QuXsLqjRuxJ0PYMkkcbgcFBQU0zFtKf1sbD/z611TUV7P66utpaZ1J7+k2nnvkQXp7e8i6Avi9fsLDfSQjY3gDfuZcsJ4Fay+mrLKC4+/uZOdTW9HMKAUBH66qGRTVzKJxegsuj+TGJEnFY/R2dvD2K6/T39WNoaXxu8Hn0aivraayupLRsQSHj5+jqKqQqmKDhQEfNl0jWVdOWWUhe95uI6EFueLSZt7bvw/TnqIg4ua9/VkyhUUkshqDA30EKjUWNJVw/eolLFm0kvL6ORw+2IZe24jb56P/4DtMq3JS1biUUDRINDxCzLCRcBYQdWgEbTpDmkFn0uBgNM2ZaIiRqUnMeBi/LYknE6PcbafA7VLWUb3RGGmbAE43AbdJkdvNYCZKgeFjyswQ1p1EMyZe9fyaSvXtMZUWV7U0YU1j0tQIawYxGbgQhW7CUvyKWtaWsiyJlU1UPGkpaGV3QFojgaBJMCNZzISAV8ABuEVNa6lvbSk7ZiSFGU0pqKlAp9g2qWnmFJpbsoJ1TI/VmItVsxlNokXTmAlZpGUbZR1c2rFcvq6Kp85gOsReylDrsqvUbssqKh2PokmXKupZUeEqFa80ctIcyRSxBVPFitmes3XOCJDO2UMpKOswsMnUtKiZNSHOYoNtV3VT4FoGVXIWz1If1XpnTEsRrH5WxPo5FzykaHFueEI16XImYvUszNtS/SpFcc5FmoT8vpCFWiWw6Ln8apJ16ZhigS2TLwLaNcOymVbg2oa54eq/m/eC/ELzFchXIF+BfAXyFchXIF+BfAXyFbj5hgJOnAoxd55ONOGlt3OK2cugYxdEA2COw+gULFhczMb1Lron+zn4mE772TRBw0OFYfKLe+bw/7H3Hm5yneX5/+ec6W13ZnuRtFqVVe9dlmTLki3LxhWDscFgOgkkJjgECDEJLSHBgB1ww73j3qtkCctFVrV6W2lVtvcy/ZQ5v+t5z4pvfn8AyYWZ5RKSV7OnPDOjeZ/389z33Tilhh27d3LLPV2sXRckfULDCftx8sN85ivVeGJZnnw6x7uvGnzve35+8UuDm381hhce6GT8mCqWLankrZf2MTgM8QYPc8bZ+Kqm8bv/OkY0ZhOfAFWVVZw4PMxVnw/xi38Z4orPl/DhphGuu7KUcVMmcuPfHuUfbm7i0N6PeOIhqBsfoqYiy9e+oxP1e/jidSH+4SdjefHhg3z+h1UM7utj2/Yy9u4dYPHiRnZs7iM5PMz4GShHpocf/CEdfdu59fYNqi/wev0EfCH6B4ZpatCorqjh7a2dDA+BmfUzc0YpA/05unuTKq4o6I3QNNMgJWrpniCV49L0d+sM9DqUJzQqyh2GB3U6O3R+eddKXntuEye6IFyAy67288xTBp+8aiqvvN3Hse19zFyQYPXFdTx210E8peKIBMtW+zj8UYTOniG+eKPOrd+NkBjnYOTSDPT41ECxlbEordGYuNLD7JlB9m0ssH1TkmA5VI8PUz0xw0Vro/z+thSV5XD19aX0N5dwwWUTeeQ/P2DK2KlcMG0l3/r+7djhOjxWEtPWSadNfAJ5jSw9hkksGMIRG99okOGhHJVV1WrvpyeTUspJsfQtLS0hIhsCasjYtR0WmJfNZCWfiMpSWL5oIY0NE9i77wDpnKXEC2rm1ylw8NBxRjI5bK+XrGT1GoZSkfr9PrzS56p5Y02pWY18mlDAj2WIKrhAIBRSilKxfZZj+lTmrI9MMkUwFCIpdsJ2gYWz52Hm82hed0BYAKfAS6NgIjBSBp/FeWt05lnBTDdiyR3iF2WryokdzeRV7lICcQ1DqY8F0GayeQWuRUErUFnAs2GJhbM7uJ03DAKjsU8ikJDHZdKZPw12y2OkD5b7zKZSah9JAK/sXaWMHOmMQfPxMwwn0+p8YvNcUVWJF9cZzzLyBHxePBK9JHsLjk5/bz+BWEwB32DAp6LPVF9dcNT+h0DUrGQmB0OYtrufJWruSCSscnqtgq2e52BQIqcEmkutXMXwWdBbsFwYq1p1TbbLpB+XWrqZw+7ggBf5tlg9e+Q5wFaQXu6poPnY8dE+Ze8te22WkaMsXqL2BnIyCGBaKqtYtjBGDcLU/lk6m6EkElWvFc3rUyIPZV2tafQOJ4lFI2rfU67ZKsCA2GMHIwowR6Jh1w1uNItZAL8IQtSxdMfNl0Zj1+49TJs+i1jID2YOrWBw/4adxQ+ZYgWKFShWoFiBP0MFigD4z1DU4iE/PhXo7j+pbJlHhlL85q572bllG3PnTefDN5+nkMoo21VZ3Pr9MsWHWnD5PRqJsgq+/YOfs2DFhXS0n0aPBLAFANsOw7kcl5+3npHeHpoaxnHPY4/hLYkyPNJPaXm1mljctWcXd972Ww7t2k84GmfJ6vPo6Wqjdf9HeGxjNPfDq9jV8mXz+LfbHmDrzm00Tp5BvmBy/EQzN//jTeS6e1mydAmf/drXMX1Bymrr6Wpv5/F77mPzGxvVYj5UUsKFl1zEru07OHHomJrCFChUVVPNVZ+9mnnnLCdRXc1I/yB3/Odv2L99BxOnNnHptZ9kxry5hKNRXn/uJZ6890G1GK6f2MD8c5bi90nXIdY0McKBANFIiKZZcwmVVJAeHuT3//599EKBWSsuYsKshUyY2EBX8wGad75PQ8N4taA/eewI7SeO4sEm6PWqxbWyex7NhJHJQoF+soCXheVZBbDKSVHiSgHAOvG6OmqnzSKbNUkPp9SivqpxshJUvvLYIxzZv5eejMbStRfi8zpE/ZqySI7HIpSVlVJaM5Fbf/ofdLa1cennPs3y1WtJDQ7z/COPsXvr+ySqyqmqHstgeydd3W04XofpCxawfN0nGDdhIh0nWnjmwfsZ6Gol7ncIxsLMWXMl1Y0zKY2XYFl5HMugp7WNza+/rqyzZTEuoC0a0iiLQMOYGupqa+kbyHLkWIea/I0E/GDnuPqaq/nM33yBPzzxKFveeYb6qip6z3Rjh21lnFxh6Ow66WPpggWMmTye197dSIE+1VAtKK/ki1+4gZnzl/LB2+8QaBxPSVklh3ZuolLrZeGii8mUTyHVdpCkPYwRLsEIx0h5faT0AC2WxtakQUvGYDCVJpUbpipYIGDlqQjqlAV0ctkcI4UClSUhAn6P8FYsW1OToaZPo1emRj0BbI9PZRELHvVpGiW6NE8yZ+slU4CM5iPvCzJo2aTylrItKhg5tFQOzSpQ8HjBFkV+ASedRxM2KeBTVKm2rnJ2nbzydpLZCZXxK1PR0jx5NB+6oREiQDaZUXZYKltYZfs6UOqDSo+yR/bkxHLaoSCW0lmB0O6/efKaE8txZXnsxl675xGMKk2umtpw8Mrvfg+O2E5L1q/AZFHrCgn2impdpqAFPHtw5PUtk8sytZyXTF6ZzjUUPFZKZAWq5fHCjH1ovoBqmOU61QS1bePo0nS72byut7v7Y2ePoViu1EhgsQB0EQhLtrJk+YqSWFpfp6AsrQqG4YJjxbola9i1qhZXL/f+3CZc/Sb/LRO9oixWvwLyj6SrMNZ1Cmsu+/h8WBTvpFiBYgWKFShWoFiBYgWKFShW4GNfga9eU86eYwPMWATvvQPjx2oEQn7aDuWhDOaMK2PgZJCWng4mTgMtAsaQxonmarq7e1k4pYTTnYPc/9pEYsEG/uYbm/jUtdW88Gw3rd1QyMBdf5jPk4/vYds2D+XlhHDGHgAAIABJREFUJvOmwIaNMGOxWEBPpLO1BTvpsHxNgECkisf+0MrffdFP9bTF3Pj191h/6QreeOM9zr9YLJlNDGeIvkGYNTtC27EKPv3ZNuYvXsY/fHMX1RNgaDjLri2wYk2cC9bWcdmlPob7+rjqk+2U1/v5/j/Np71/gFR7klt+0al6gERcY8HSMDv+mCNUBuGQqIdns3/vcY6fyfC1bzfwxP2nyecgOQJXX1bJru29DOY99LZFsAojrL9oEt09LeQzdbQc72HCZEgPhagcP0xpvBTD0Ni9PYVhWsQiEPGVqxzcnsG8Mi0aUxFh+tw0tWV+Dp4y2HMQfvzTMhytht/8dITGSV5qJ6Y5ureX7n6Ycw4kezT6Tnv42W2TONFscfuv+vGYDgM9FkknBVnIZuCbP5xAvzVAdTWkO6p5/P6jLFzSwNETp7n4UxX4S/qojgW45Vt5Xti4jjt++SanmsHpi7Bw0UyGujo43ZWhYyhDib9AKFRCZ9+AcnoayhuUhDSayhKUl1Wy70wbOcMimTXQvX5M26Curk71WGq42eMQCoZVnqoM5kqvW1sRYcGcKUwYM4HmYycYHk5hSW+dyyvw29ndS2t7B7bmJWuY5As2thquFhWoqQCpgnTSo4qrXCCAUxBA7VGQWtysBMAKfBztdJXaWL7kGMrWWCCyQM5MVvWlMixs5PJMHN9IXU0NppEjOTxCWVmZawUsCgN71PLZ51pFCxiUvjJnurBYmV0J0JX9ERmWNi2VmytKWqUqVTPL7tB1Np937aBF+Svh0TguNPZ41X6ZKFgFFsv9qFzhUQGB8vWSIWupr9yTcuSSllqsrP1ksq7N8nAqxYnWdqVeFcgp0LY8HqG8rGJUgS37CjnVAsv5BJLbAm89HsLBkLJXln1CuWZp2xW0FTDs8ZPPmfQP9RMOh9S1l5bGyaRGVP8tjxP47zblYtDlwlS/wHkBtj6fG1lcsN2xc1FnB2TYWq7Dr8QSHT29nD51mukzZqqfEbevkmiE5PAQmXSKaKJMWUhLPrSyhRYoL0A8GnIzhyXjWayodY9SLeuShexo5HIG3kCAeGkJPV0dVJaXu1nPqpZuPJ2rYRfBiu6qtYFcLkswGCIS8qnHerwepTo2Cg5Dg4OEw0HKEgkefLloAf2x/xAt3mCxAsUK/J9UoAiA/0/KXjzpX0oFOvtOqIVhf/8I//yzf+fk4WaWL5/Puy8/TcgjVs86fr+rWPToAmR16uvG8OVvfZd551ygYEtP22kKQT+ODzy2zq69e/jWtV/AX3BYe+5KfnnP/RxtOUbVuDoFxWRx+8JLz3P7r35NNpmlpn48MxbMpfX4AfpbW/DLwlRUeroPPWfxvX+9mYnz56MHfPiCUdLZNK+//ha//ff/oiQc4rIrPsG6qy4nmKhA8/jZ+s4WHrrjblpPnyYSjTBv+RJqa+J8+P5OWo+3ugBY11h/1SXUNoxj/RVXYGkaHceO8sjv7qRvMMnSlSuYd+45TGqaTG9nJ0/d/wjvbthEWXkZy9ecS+2YCigYajJTYGs44CMaCTBuyix0fynP3Xc3Oze9RkVDI2uvuo4Zi5aRGRpg15vPY470Mm3GbIxCgZPHDnP62BHEGDjkdwHw2cxf1/ZZoK9rOaTcdAUIn80AFkXw/wDANVNnksvZZIdTSnFb0TCRV199m00vvUxZPEzlxBl0dfaAnaEikWDKzFnoeYOpUyaxZfte3n3nQ5V5vHzNKuLRKFtef4snH3lUAa2xEydiZw1OHjlKIOxjwsyprFy3nsnTpjPc282jd/yefsn0ifghn2byzBksWXcVpfEqLDun8l0Hu7oU/D20b99oTo4AQQj5NCqiMH5cFdU1NfQNZTlypIN4MMbli2bQk07jnTSN7//gizz38D08+NgLtLZnEXFsxFNgcdTD4oSHP9oBGpbNJBpI8M62rfgSecqjNUQsja9ffy3LVq3jrccewVtZhp8IBw5tYN6MqcyZ3IS/egKD2RSD6RHMkB8zXEra46fdtumwvGzLOuwYEasoGSzNollD6I5BhV8jrllEfF4GrDyJiJ+QrlMbDJLXPQSDYY5nehnBo+y3M14PQc0nzBBPwaFEwc0CXseDqfsYsh1GpPvyBxnIWWSztpqC1TImmukoxSmWoZoK3bAQdaoClKIQ18W6WVdNosrhVcL9USmrqN4NAb4aPi2obNxlV8G08wpeKjVtyIteKhTaoNCXcXOI1cS0WJKL2lZTQx5iOe4oda/Q39F2WTXLoib2qMYKyRT2FtBtCARCqvkRDu04MsUsWbpyHA+OR/7RkExdN29Y7LTV9Lc0e2c3BKTZVtbTcp8FtHAUJxx04auM8YrdlouE3V/S0KkMYVdxLN2oUuQK6D2baSzDB2KnLdcqQN4fdDObBMjLpLhMZYudlbgfqFFh18JaQV4Fkl37aUdeEFI/uReZXBaQLWBbqLjYP6299C/lo6B4ncUKFCtQrECxAsUKFCtQrECxAsUKcP3lYVoG8kye4+W1Fwzmz/NRMc5k2+tBpkwLc865Xu767x4qBwI0TsrTCdROhc0bpWfVKPR7ufYfc+z5EH5z10oOH9qH10lw+/19Cm6ed/4E3n6jhfmLY3R1Wwx1m1RVWXS1QSxRRrx8iH/70afYuvEEr72xk8/9fQU73vUwvn6ArmSYR+4aoWfAoapG57y1Gi1HbcprA+zbrTN/iU4kWolmtPPdH1zG9Z9+llQBbrx5Akf29rNz+zCFYS/3PDSFW354kJe3+LjuWw2cv3Qh+w/9gf4zZTz15ADZEY36sX4uvWIOf3hkO7ZXtf5MnKJTVlpPrDxFR+cgU2f6eOMFk3E1dVx/g6hRU2x+z8Y2slTHK2SilnnnpAj4Gnns3pMsXh6kNB7h6MEhvJ4wAwNJovE4tWMqyabbOLAry9ipHg4fsmlo1GjZo3PLbTapwXre2t7DgX0m9XVww9di7NxVw7Z32piy2IMvV8/eA6dYfbEHw/bx7O+HeeSFOm78uw6ikTjVMdj3/hASrfv56yezfVcz7+6AOWtK8WrDbN8CNXWuyrmxSSOVc5i+GA6/BfnWMQyZbVgjoriupr25m0hpADubZ+3qczh64gS9AwPSklGQflTXyaUE5GaZNXkshzp6yGRMDKtAvLwcr8+vclJlH0BArUCzfN4gHAqSS6epq0wwZ/pkVixZztb3PlRzyANDw6oly9o2p48eomdwhHAsjj8co3uwX0FQXfeRzWUJBYNqj0b+rGybNU310wItZThcKVIDATWwLBbGsreiIPTo7wIrXQBccJWjcj/5/Kii1lawNpvJuP2nDBRrmhJMSJxVIOA6gwltVTPBjoZluMpSsXCWgf6ziuGzil21zzM6ZCzXIFBX2UIL0C5Itq6oh90IJ6mTPMawTAUfxTpZHi+9q/yMwOFYLKbyfMUGWf4uFAwoUK2uQSyYddkDkEFoXeUhq3xdB7I5A4/Xh2EX6OnpJZ3J0NXTq/YzKquqCIcjKitYVKyqPpIlHPArSCvfF7CuspMDAVIjWby+AB6fpqC4XEc6nVbXLpD5/2Ufu4pf2QNTwwBKKuLueYkDl4BhqbP87g+6bniS9tsrymRRMQeDZNNpld87mEqq51d6dFEM55T1d0TtX8qQeCaT5cyZ0yq3t6qqgqDUxTRdUYIOubzkEgfUgMLgYL96XiWnemRkRN2bwG7JXRZI7ffJnpyrsNY9ok6WAfbCqL11Tr2WFej36EjCcSabJRCKcPToUfae7i1+yhQrUKxAsQLFCvwZKlAEwH+GohYP+fGpQFv/cTTHw8Bglv+86y7sZJKgJ8/BLRvU4lUWc5K7IRxFFosBr8bq8y/k6htupHrMZLoHW7GyGRyfqBttHEvnvgfv5+FbbsPrDfJP3/02n/7S1zhydC9VDWMUnBoYGObRRx7l2UcfxTIcmqbPoaK+hjNH9jPY3YVp2KSyBobtMLaslA0fbOFIy0HGNk7AdHz0Dfbxsx/9nO2b3mPq9CZu+qdvE0zEiVfXqanRpx58mCcfeFhNDpZXVLBg5UJ8TpLW1gEOfHScTDpNvLyEL3zjS0yaOYPaMWPJ5rO8/dzjdB09RkqLsmrthUyZM4tgOMTubVt54u4H6OvoZmzTRBadt4JoSMY4pcEIEQnHCAR9ygpmzJSZdLf18O83/j0ej491136GBeeeR2VdHYd37OTZO3/L4nlNzFywAFMB4COcPnYYn2MT8rmTnC70/X8W0LK4VLY4IjBUIFgW0gLfXIWpAKlEXT1102aq6ebTx04S8HjIWA5vbHiPMyfP0NA0Hl+shMEzp/DoNjXjG1l47vncf8vtykooZ1qsWLeehatXMn/aFPZs38Udt/yaTC7H+KaJVMVLOHbwKF29fdSMrWfV+vUsXbUKj23zzKMPsfODD8lnLCIlEabMn8Wi5cupa5yKlUqryc5kfz9b3niLPTt2YAk0G/2Sy09EvCTCUFsjKuMK+gZztBztYnx5JQsmNrDr1Bm+8c/fpqf3Ce69Zy+tfQWsnEPtmDgJI8snvA5jG+IcmlZDpLKaI7va2HXyDCsXV3Px8uXMmrOK0vJxeDwh3rrvdgY9eZKD8O5HW7h09QrWzank9R37ySfqWLPmCkYcg1woSN4fJqn5aSv42TRi8MFIGkNsmyQ7eWQQcklKIwIMoVyGE2yb8aVBbK9NoODBJ2O2wSBDtk3KKSiLZ9Mj7yVp4gxK5Sl0pKmRqF6dDDp9mkOfbZEyTQoFycmVnF5RoTpgCnYFR6ZMDVH0OhQ0S1kuO5aoWl2PYoG25Aruz8hEs7zpsnm0nPLUIugLUUDDEkVrOODaHudMZEdA82vYgyNoI4ab/qO78NQrOT4ymazpFGRyWeqgwKtrBa0MlUV1GwioZ7aQNdF1C82yKRRGj+2R17DbYGpikaXaeXmdCwT2jOboCkAW8CpTvHKzLkQW4C25x3Jzcg4tFlbfk0ZL7k+Oh+Wox6q0Hs1xFb9iIaByfTWlGCbgUW2lyhs2LWWvrRumqrNM+oobgtRMl2ZWoLbAdWHbrueUAtjqPiWLSKC1HE2dS2ygvUqlrEsD6wuoYRTrvCIA/vh8WhbvpFiBYgWKFShWoFiBYgWKFfj4V+DaSyK0G3myOZuOkx4aJ9mUV/rYs83kiiujVNRV8IdHutCHCvhsnYFcjjlrvLy/2cLQxa5YY+J0HxnD4LZ7ptHRZrLx5eO0D0D9+AlsfrONGXMDHNiWZ/LsAvu2W1TWRWhoyHL0aEGp+KriaaY0jWXhhSO8/FiK/KCP2edZtHfU88y9XYTLDayCn6qEyZyFdRxvGWJwSGNcY5ol505g8yvHeejhr/OZS+8mVAm/uOMT3PofrzNmgs72d6AsbPKpK8/hUPIUG9/o4fq/nUTLjsNsfKaUBedW8sQDx7no0vHMWDzEw78xsQvSm+SVYLGqzsfKdZVMnW3y8G976enwkRwyue/RarZ+1M2mLSHVi11z9bk88uBbzFsYYtr8GBtfTJFJZViyqpr9u3rJ5zwMdGvkHZtg1Ka6PIwpPZkeYNf2FJOmeoiEEnztyxW8/OoQOW8PQ6fL6Mom+ZtvBWk96WPjhj4sP8yZVoOhdVEbhyOno8RKCiS7MuzfB2MTPhYt1ji+R+x9TS66eAo///kBClH4xHVT+ODV43S02Hz1n6bw7hvNNM0upWJSlpaXc9R4xzB+wgS27DoBKVSubNPEWk52j+CJhHHSQyRKK1XvNDg4QCAQpbOrR4HJtG1iZg3lYBUti6mBYqG4ovx0cCGnwE1lvewPUlUaZd6MJmY0NXHs2DEGkylShuECy7xB6+l2enr6GVNbRkdPP0NZC3+4lFQ2peCh9IDi/ia9nhz77L6JwFMZLJavP1kNOwIvfSpH2FXGurbGQbF1lnMqC2KHYDhMPptTYFFgoQA9yZOVPZKzMUyivjXFnjkYUDbHluEC0rDsDdXWKaguNsfKsUpUvqKeDQSVylmArFKjOg4GttoLUrbCShXrVQBYzqN6W1ELS3+qFLh+93GjsUaiEBbIKj8vYFhUuvIlcFWwqqYXCAVCIh1Qx5XharHHFpAsTbeCptKfFwr4pV+WVnk0d9gWq+xgkGRKgHAPPcMpNYAej8cpiUaV+5lkN0s7LnFmkt3rURnAOqlMWtVNVMBSm5S4mmnQ19tHbV0tPr+urlGAvPTeEjcnz4MAfclt1mXoXVwGxVlL0+ju6Vb7EqK41hwb03AHCLLZnIL58mdVUxGyyMvNEuc114Zb6mCJd5wt6mhR8UodvQwNDZLPZ5WKWiB5ZUUFqZFBZQGu8ov9AXVseU2J5bvUfGhkhFQ6ra7DK+eSPYdR5fbwyAgl0Ri2bREO+JUdtCiNZZhdhhAe3bjt4/8hUrzDYgWKFShW4P+gAkUA/H9Q9OIp/3Iq0N53Qk0T9gzmuPWOe9CMDP3tzfSfaMbjcdRUn7LFUbAFrLzJFz5/A5d99uuESxM0nzpEaUlCqVkLmonp6Hzjhq/z/uZ3qauo4JknH6dsfD09vR3EKyrVwung0Wbuvf1Odr73AXnDYdq8BWQyGY4fPKQWz7JAlyWUqPe+8tlPc+OPfkhbawtl9WOVleyxMyf50tWfRys4rFm7ii9//YvoJSX4wjGaDzXz8J33sPPDrWqScNbChdTURTEHuigtTZBxvJw43UFD/RjmLVrIwjXnYRc0etraePjWf6WipJLqmQtonDCJWfPm09PTyevPPMOmVzephfDi885jzKQG8ulBvGIL5PVSGk9QURokEglSP3Eqv/rxLRz6aB+TZk7jwqsuZfnqNfT09vDSffdxct9uVq2cz7TZcyWilJZjhzlz5DC6LmDOq/JkpCn4/0PgUSDskQbBVWMqe6HR6Uix8imtqaV2+kx6eod56fm32b51DwWtQMHRCMcizF26mJYDRxgY7KEsGuCCaz7N/HNW8b0vfENNwYZLSrjmq1/k3AsuINnVxe9++StamluoHlPHtBmT0TOD7D3QQjJnsnDNuVx48SdIlETZ9NzzbHhjA8NDQ8oaePz06Sw7bxVz5i4gJRbihQKp5AAfvv1Htr7zzmgWjgvpZNK1praMMVVh8sN9lMaiVFRW0N6R5EhLNz7dq4BczvEQ9NlceH6U7UcytJ6ySJT6mD+3HjPVT6o9Q7w0ypxVM6mf3Mi7b+/i9Mks0biP7HAfn7tyDVd8+nOkhgd5d9PDnOwawiTO829u47xF9QycGcaKWZx7xWdYuWgZSdPAivgw/GEGHYcDOZutWT/tlsaIUyBn5zGyI+hOhoS/QMSvE3AccoUME6NRgnqBEWGeuihXwfLY5HWdtPBXTWdsKM6wmVfNrEwAD9uGshuS3N+kQooOw7atJnMdx6sgZcGUztGDJjDYkDwkN49XNX22iTq42ClL8yGq4Kx0baMWzUIwBdZK3yGgWECoDBj4vDiyi6HYpqtEdvw6WsrGEWAssFX9vQBmUbpK3m1AqWUFbqqfUZ2l/J8AXYGjAlwFOotVk2u3JdBU5QsLL5XGX6y5xIZJ7J8MQzV5CiQLEPd70XzuPcuPu5PY0qT5KBiyUWCh+QoSBzVqtSyZwl5lw6yuU+5TmKw0eWLNLPcgTa3yqgY9KDnHAQVoBaxrUiuZpJaJY2ma/X4KMoEtEFimrcWGTO0iaMoaWhMFc0Esp8V/SuymBSy7166+5B7l+gV2e70U1nzqL+fDoHilxQoUK1CsQLECxQoUK1CsQLECf/UVuO6yEAe6c1RGoasrTrQ0SSxi89mvzOI/fnSQaz5byxOPdpI3dCZPLGPXRz3MnxPAtjV27MsxaWKUQKmPqliOr/x9I9veHWHmPIe77m3n2BEor4GashAfvJfl+zfV8PADXegRmDgD+lshVgnDJ2HhQp0NbxaoGA+dh2J87xaLu2/L0t4lltQOmSTc/7vr+MefPM4/fe+L/OSnD7DifC/Hj1jofrj397NpPpDnoYeHWbisildf3EcsITBNUwrBu/7rOh7f8hQvPJvh1l9dREfHLm7+VobZF/h5/+VBKqsCXPe1Wh68QwaoA3S32gRDFjPmxLnwihgP39dK+zHJDDX55g8/R+ehR1mz/hJ+/LtXsbrA70BijDJh4rPXL2Tzmy00Nw8RCgiZ8tLQWMKJwxnSJJk0ycuZ4xbhUhjf2MjTD52kNAbTp3u45NpKmk/00nHG5uB+SI/AJVdNpGJsJy89k6c0EWbOIo0Vq0Ps3p5g35EjMCCK0xLCgRLMzGkq4xE2vJwkFIvgL0/T1SzJOj4mTffQ15xj+rIYY2tKGGobYfryOC8+38r5C2axY8MhYrE4WjCGZmocO36amso4FeUlHD3The4PkUomaWocR1dHF3hDjEhsUiZJKBQkVhJTbmYCRcVlSVomlUEsMUWWRSQYojQWY/rEOs5fsYLNm7egTKB9AYaGkqpXzQ4P4AmFaD3VoeKATrS1UVNbS2/fgLR/bl8mw70aBCNhtZ+k2jJdBo9lmNm16hVFp6sQtQmFwkqR6hEHKAHEooYVC2K/7LXoCjgKuDQLNgG/WEeLwtNRrayK9nU0NUSfN6RnFiWzDLhrSnUr+zQCM2VoQDm76V7XmUqzKYvHiUdLVN8pQ/wCv4PSF0vvP5qLK7BSKZZFLaxEAO7Qv9sTe5WyWQ08y3BywSGbyxGQQW55jO1aREv9FCj2evGMWlyrvlquy7bU/bm20+5gvuw9CcQU2OpaHdtYAk9H4bQ8Vn5eMopt01AQXMCoiC8KXh/HW07S1d1DOBSiqqJC5QsHJLqpYP7JalmuK5nNUhYvVe8/gcW9/YNEYlEKBY2RZBLHNqmqFKc9B90jVtIeda729nbKE+Wq5gP9vSQScUzbJOj1Y4u1tt+PI+DbtiioX7ZS7Ur2sNy/AO50JqvuSamNNV2pqcWmWSmhLckxDnKmrYPa+jqiPnluTOWuJvnGqdSwm81suXbdSISXppPNWer7ohKW4QFRHOPInoI7FGDK8+yIHblkBstzl+KF9/b81X/GFAtQrECxAsUK/DkqUATAf46qFo/5salAe99xZbva2Z/i17fdSWU8yIEPNkMqiYOtFip506F3IEnfQJLKWIx//69fcMnV16pF9qnTR/BHIthireOYKrf0vIWryCXTrJg/h2defpEjJ49RXlutIJcsVN/e/A6//o9fMNDTS3n1WBavPpdDu3dzYOfuPzmtKnsYn5fHH38YT9hH7eQGd2IvZ/H0M8/y25//ijF1tXzlazdQN6mBxpkzMc0CG156g/tuv5NsMklJSQlzz1kMuT7yg114vBpBX4RsqJx58xfTMGkS9ZMnYuRsXn/6Ifa+8xoVlY3MX/cJps6eTSyeYN/2rbz48EMMDqTxhWLMWbSAYMRHZ+spoqEApWVl1Nc34Mci6PXQ2jnA4w88hi8Q4JovX8+i1asoiZWw/8MPefA3txH1wapV85k+Z76y0T1x7BCnjxxUFtsCgAOySP8fCmBpXFQesGoaHAVNVROh1NmuHbT8fhYAd/eN8NLzm9j64W7VzMiCdfqc6dRXJtix4yP6e0eYf84SrrjuU5RXVfPdr/4tZj7HghXLufSaT1FXWcHbL7/KI/c9SKSklIlNExib8GBnU7QOGHjiNay9/DIaxo+j+cMttOzbxZ6DJ+jqHaGsrp7FK1eyYOFivIGwykHJjQyx+/0t/HHDRrU4/5NRr0enorKM2TMn4s0P0376FInSUnRfmMNnekkm89iaTigcpXpaFbrPpP9MF1pOI2/bzJ42lqpohMNnTpFMZoiHAtSXjeGya1awv3kP/e06l6y/iN17D5DqbGbdOUuwgiE+2P0WPUODeJIB3trehRGAkrCfZbMqWLf2QsZNm44e9pIPRLEDPrLeIIfyGrtGHIbEVkoUuvkUg9kk/gCU+qX9son6CgQLFkEHQgEfw3ZORdYG9BCWAFCPC+NTajrWtTcfFptj3adUtWetj03NIYfNsFK2yiSvg52z0fKW9BlKKavsiRU01VWzKI2S2EMrYCoNnih/Mw7ikS1KWjW5YRbcnx/NM1IDBF7XUkkmEXzBIIbYQQsnFXicF2tkmZZ2AbAmU8vyP6Vu9aOJ7Fnl50pD5Spq5cO2IK9JGbdVMl+xX5a/M9C8Do5/NDNXLkNszYNBZbFcEBWuspEaVe2KYleOOTrxrJpox3bhty2Nt9hqmUp1q2Cx3Ica8S0oNbTcr/y3FhRgras8X0/BtYcWtbPKLPYH0QMyieyqfKUSSvE7aiEtKmPZHJLpa1FcK7trOb40cVJ/5Y09mgWsYLDX3XyQYnh1tIBHwXRnVREAf2w+LIs3UqxAsQLFChQrUKxAsQLFCvwVVGD2bC+WZvP72y/huze/xuSmILmhEPv3D9DTBzd9L8F9dwyiRXTyKYFnUF/px8jpnOjM0TAuTEdfjvyAxup1NhWV5VxydYQ7fzdMf79Nz0AKMwUNVRFKS9NMX1bOhrdM/LERSGtMnqVR5qsgb/fg2JW8+kof2QGHW+6Bn98MGTtINpOjMg7bPriRCy65nQnjK3l/Zydz5pZw8MAI566t4cypLmZMh7deCbB6fQI92M/u7SZ1tVVcdGU5bz5wirU3mKq/WTB7HscO9PCDvzvO9KVx2luGmDurjPMuSvDiUy2UVyX445sDJOJBPL4c37l5Frf8dD99XTCmEdJGiPXnZdnwBiQay2nfP8Kv71zAv/zgQxYshO1/hNpGsLQAg915SiIVZLJ9WNkSSqsNomEfR48micagrLKE0yeyTJ0eZ9EyLz29Q3R1ejiyP4WRC9PRliFRBd/5SZz205U890Qzqy6CCXUzaTmRZe7c08Q9E/jBzceYvki6G51TWx2spMM1X1nM7l3HaTkwRDJf4MprphDPjcPQTrBsxUqO7T7BgSN97Np5hC98/mKee/p1qmrr6Rsepra2gWPHmolFo2gFyeGFkaxFeWU1g4OD9A2OEAj5CITZG/Z1AAAgAElEQVRcm1w3K1VT9sW67ijlpTRQPo+P8tIY9VUJGmrKWLJgLu/v2KMyY4eSYtscIGfmlFtU2M7TfKqDk/396Jb0mX6SubTa5/H5AhiGSTqbVYpawzRULyuwzx02d6GunF+pSTWddCqJV/ZcZOhXFJ0SOSawdxQahyIhctmsq74ViKhcoQoKHst/q+xaj3cU7Elb7Gbv5nI55QwnbwZ5rFyDAGBR5Pr9QSV2kP5R9nYEFIottKhj5e9rq2vUvypej0bIH1T9pihYBVxmMmlXMS1qaTnX6Ll1j1yTPlpbXWXgKkW1N6CuRbYD1DWPKqFdIO7uHYliVUCvXKM8R6Zh4RUbaJUjJfsMo8cV8KxyhWU7QO7bzVNWo9WaC7slDkl+mdLP6zrJnKEsoyPhMP39fRxqblb3VlNTQ3V1NWY+q2ot55VaKgW2OJT5fUoFLC6APn9A7UFaZl5l+XZ0dLB02VKyqZRSeItaV84vltRmNqeyiGWAXhp3UaHLseT5lv0KUQa7UVIC7kUhPGrNLIPahYJ6XgRWp0aGSFSUq9enCBuSuQwVZWX4xG47m1P7DXLNAoDl+RZwLs9FJpPHH5RsZrEQ1/HLkHnBIplMkkgk1L3bjtTHUipgGTB49p2dfwWfIsVbLFagWIFiBf73K1AEwP/7NS+e8S+oAh19J5RFzPGTndx+1/2MrU+w9bVXcQxbWZv0DaUYSeWQWFLJ5f3E2nO4+ac/YfaCZSRTQ3S3n8RbEqOgebCx+WjfQT532WcIefz88Dvf4qs3/QP79mxn7JSpKvs3nc3w1BPPcNd//7dazE6eMYf5Kxbx/sZN7Nv2kZtbOqpsXTpzKg88+Qf27N3O5Llz1IJsKJXmh//4z+zeuo1F8+fyvR99j4xWIFFXR39PP0/d9yivPPcCAZ+XmvoxjJ1Uj5XqxUon0UTRrHloXLCCQKyc1RetB5+Pwe5ubvnBt/Hl88xeeT5zV61mwvQZDPb38MZTT7Fj82bC8QRVYyfh2Hm621oRI1lhThOmzyQUSbB98zuM9A8ynM0qC5xFK5dz8aeuZNrcuSpD+KFb/5tDH+2lMhHh3BVzmTFnjsoikQzgk0cPIWZFSgGsFtmu/fOfQLA0EqLaHJ3OVNkrZ22gFUvzEK+upU4UwP1JXnzBBcDS+IxpbGDRgml4LYN3t+/Bsrx8+obPsmLNeQz19/H0Y4+rycnpixcxf9ES+psP8cj9D7P/UDNjJk4kFvCS7TpOZU05sTGTaZi1mElTptB5/CjbXnuafLKPcKKSzqTDuBnzmTtvAaUl5eRsk8zgIAd3bGPDKy+pBa+y8R3NLC4tizN16iTGlEcwRrpVNrEjObgFjaQp1kMxbM3HlV/6JAvnT+DgsQM8/+BG2lpbSQ6lqauKUV+nM5SX43oIe3WMgTBXXHMJofgQWza+y+UXfJ41F6/inU2vsPPdTYRLwrxzoFVN+3qlEe4wEVlsbSLGqsVTKasuY8y4cibPX4weDONEI2R9UdqyPo4mc3Rksww7Dj0adFhZQgGdgscg6xiU+3XqpZny2ARsE0MmZz2QsWTK3Cbk6AR0L2lR9zoFDJ+XtExDOzqmTKCq2rjWTqJu1R2dqKORKdhkLQcnb1HIC3yUV4FQSfUuce2uHGl53O8JXNYcnUJWVLxicWy4E9F5R9lGO+LeLK8lmSaWTG9xls7k1dRsQRTLAjsNybiyXKssBVUtN9NXGj71swJ/daXgVZnEo+dUHbdSwHoUpBXgLZbPCpiKOjgg+TtyjzJpLCBX8o4CyD8uLnx14bHK01U20C7kli8lePf4FCxW92MZrvpW3geixJWJZ2XTPFof+eT3CwT2qYxjOYc6lgiQxYdLXom2rhppS2ymVYaP2GgJGw4rkF2QxlQaeLEsN6XZFcgsSmFRBUuTpzprBYpHPfJV4+eqkzX0oB979VV/QZ8GxUstVqBYgWIFihUoVqBYgWIFihX4a6/A+MkaXr+Hyy8o52RPDwXTS9P0cez8IMfx5k6uvNrDwJDFSy9CbgSuun4Sbz1/nNqxKCVv0/g6Xni+RynxLrmslM6eYb7yjXpeebGd99+TPNICuq/Ay08n+Oa/9FERryaX6WbB4iAfvJ9jyaImDu/sJxfs5+AHkLc8+G0/b38Y5/KLOxnMa3hDDhecG2fd6km8+PZeLl63hH/90XuMHxeg4M0z2AMLzpG0mygbXs1RWWVx/hUxhgcMus9IX+Wlrj7PF76xhNP9x3jhsUFGBiJ4w1mOHCkwvgmmNkBjQ4Le7giz5k7l5ecPsOODLkZG4NFn1uAUuvmPm4/R3a+xcl0Th/fuV+ds6wjScUQnPZKhqhG+/pU6XnulA7+/gjc29PGPN32C++98D7swREWVD69PVI8R+vtzDIw4RMPVeD0pDuxL0jQdpswJ8sQdOaZO89HV4WWgL0s8UcJ3fjKGX/38ELE4rFpdwcaX+1i00M+Xv2Vz0xUOE5YXSFT42P2uySev1HnxoQLjp8bpbYtgmzZm2qR2SoQzx0bQY3nKww5xfykdnaKI7EQrRBnIpPAHSmS+FS0YpK21h5mzptDS0qLUtKmc5WbVOlBSWqoGbfNmTsG3aCis8lUFOMqXDPTGwhHi4TCzZjaweP5Sdm79iHQyh+WzGEpmFGiMx6KcOn6MXHaY8bU17DzWTlr65WSWSKyEEZF+4xAORFRLrHKEBaoKBNVle0cspgVS6mSyGaV09nt9rjWxBiWxGENDQ+pxXo+bzeva+3pVVJXk2ArdFjWrqGvV9w1zVI0rylk39/YsEFTzv16vUhW7A8zSrrq9ogLBluxtBNxrFdDsoCyyszlRD2uqfgIUjVxWDXfXVFZRU12tXNpcG2sBvJL9qysAKn2sPB9ybHdPQFzH3OtRvTeQNwQiC9wVoOpGG+XyObUXIxBaYLBcsxxDl/5b7T9J224rUYWyvw4GVc3k2qRW8iV1q0jElRW1KF/ldqWzlj0IceqSfTBRNcvxXaWtC5oF2Odyedr7eunq7iYj4DYcpr62jqA/qF6PAoItM62yeWVsWwbGZT9BFNEC+qORIPlcjv7+ARXzJseOjgJdyTJOp5Oq/mWJUrXfo6KxdKmdqWC1KI4VAPeKtbYMJbjW26oGmuPmI4ujmuOQKZh0tnfQNHGSem2lc5L57L7W5A9yTWI/7ff6MS3X/lsUw2IVLc+DvDfkgcrSWzKks0n6e7qwTJvtJ7v+2j9iivdfrECxAsUK/FkqUATAf5ayFg/6calAR+8JTMdm50eHefKpF9A1k80vvsLQcFoBEYF2StUGxMMBbrrx63zt775DefUYjh7fh2bn8MfLsG0PlmbywAOP8Ouf3EJFOMyLzz1B7dQptBzeS83kKWqxdPpMK3fffjdvv/YGibIKFixdRsOkaja+/jaH9hz906JZMmz/5bt/z5pPXomRTxIpr1IL3BNtp/nX7/+I7lPtfOaaK7ng0vXEqqsUgN678yPuve1OzpxoIVoaZfbChRRyQwx3nXYhmVNQC79FF15OZcMkpsyeq/JpX3r8UTY+8SQV5VWs+fQnmbFwEaUVFRzatYNH77yb3PAwYydNQg/GaDtzguzIsFIGyjmWXXgR5RW1PHH3ffR39yqIVVZZyrVf+jznrFmjJhjf3biR+37zW2V7NKa+klVLpjO5aZKy/z3RfISTRw4qACzqXwHXCvyKDfTolKYs9tWCHpkEPWv97MIvpQIWBXBVjQLA3QNJXhAL6A/3UJKIM3vBLEo9OYK6ScewSVnDNC649BPUVVewf8eH9PZ1k0/nWH7hegXdNj5yH9t37CPrjVFdW8PpA3vRCybjp4xn4flrmTJ3ManBAd567DHONO8hEvZQXl1OxeR5jJm6mPq6sQr057NZ9n+4lbdeeI6skXMtxJUoVKMkUUJTUxMBj05usItERGdgKE0qY+INBJXF9YhkQGcdzl04A49lMmbaRBZdcSkvPv8yLz31HKaVp3a8WA9pDPeaTGqMYxm1fPK6z6GZp9i69U2mjp/LVVd8lprqMrZ+8AovvPQch890MTDkUU1UT19eQcipY0u59oLFyo4olRvEXx6iduY8gnUT6Dc0jg3k6Ddt2jJpOmUiNl6J6fdi63kqg15ymkGZTKMWcgQMmwyGtA7YuNmyov5VmTgCSjUvQ3aBpO4lo3nI6T5yukZOc7AK0ngU8Mu0rgYhEZYWNDkKacPCzFjoOXlPjlotKztw6f7EEtl2IaV036PZwl7J27UMLMMCiSnKWq7dsfxPXk8eDwWVK+xRsFX3ath5U9VfQKs0oNLN6wJ2JT9IZdeMWhyr7GkPmrJyFjvqUS7tdXN3BYKq/F3f2dwbAbYCi0WmLMpiU6mGlcW1dI4Csj2SQezmATuiXh61XnaDmQp4AkFlfSXwVWUEC7CVB2mOyt2VSxOALYBY3jPqOryqGK5ltuh8lW2zZAnL+8bNP5Lf5cakBtI0yntK2TgH/OrxYu+koLPsKIxmV6la2KJCdrO41dMgQFyeaPW+leN7sNd/8uPyUVG8j2IFihUoVqBYgWIFihUoVqBYgb+CCkycqJHyBHB68sycB+dfDU/fG0IPZsln/IytMli8CkKJcTz9cD/NLWlE7BaJiYoPzltn8sBv/UQThho+rqgpoToiNszlPPj4MHY+RMX4Ie76lwSfu2mIpvmlWM4Qwx1RLDuFk4Iv/e1ESsbl+O51HSSzDiUeLy9tCPL6Ow6vbEhj5zVKYg5TGmsobcpRFStjwws23sBpZs6t4Q/3DvCp632UVzTx6MOHcMw8F38mSHYYTh7JMXVijMbZOpHoMFu2hOhsN7D9NkcPQHVlgLI6gzmTAhzbZVI/sYLmYznSuWE62qRt0fjSjVV8+E43NWOr2P5BD+3NsPQCmL+0hrt+4iEc6UHTLQIl4DccvvujNXywfSun2zPMW1zCq0+PEA54GR6wOHed9EsGyeEIPYNpsCrpOmmQNWxmLk3h1RL0dhhUV6XZtjlEJi11LRCOOVSPgwuv9vHM3SYLFoW48ZtLeX3jLj7a6GHcTI3HHx1g1rhK7HwvhWwli5bX89KLe6isrlAOUsNGP2UBLxWllew51UnQ0YjGo2T7DGbOGM9HR4/iWH7qy8swvZZyhtJ9QU60doLXr1zPKsrjauA3bxouRPN6yIpVrj+AlTfciCuvj6qyEuJBD5+69BIOHjxBR28vGRmsFbWrjNc7GoO97eh+Px0dPapvHTJtsnmDHBYeQ07pIzuafRvyCyiUVkxXQgVRvnr8bq6twEmxHBYoKzmuAialz5OMV2nfZG/FzdD1uFBPelGBsVpBqX+lERWgLDBQIJ6oTMX+WPpkuyC5swHVM4qNsKhCo9EouZwoW73qmiLRKJZljEJWbTQD1oWOcj2yJ+Lzij2Wpq5X9nOUw5dEJImKWYavbVspVMORMDVl5ZSWlLh9PppSKSuAWXCU2loGrBWUNF0HP9lXkL0kuTblJifnMQxVF6Um9vrU3ylbaDWGLvtkPqWuVfm5SpTgqoIFWgpEVvbdCirn1HXLlzxOhqNFvey6cHlVT672EUazi+UbAq7lukr9BZWrbFoFLFEcBwPKZfDUmQ66uvspaAGqy0ooL4kSkJQnn0fZYctryuMTmAzZbF7tE0QiYUrCEaXYTWUyKr5JbMctI4//rGJXXYcqGwG/VymCRUwhttJyTLkN2fMUxW4oEFTRVmK97fELEPeSzhh0d/dRkYgQiUZU7aTuBbF1lhqNGoLJ+yCXtxV4F2Xw2Qxqqc+BoyeYNHkMQa9Yi/t49M0tfwWfIsVbLFagWIFiBf73K1AEwP/7NS+e8S+oAp29zeRti7ff38W7m99n37497Hl/m2vHOqrGlSWh4MeZE8fwbz+9mYuuvBavP8DuvR9SFo+hhcNYlkwvWtx04028/fLbLJrayEtvb6D5zHHCgQCB0riyid69Zw+3/PgXnGw+Tl1jI8vOWUJNmY/dB45yZH+LahJkceg3Te595D5s3aGyvlY1BLmCwwcbX2Hn7h18tP0YN//oe+iRKOVj6tVi9/XnX+aeW+9Qi7uGpsnU1Vcx0t7CcH+Psl4R4DR+UhPTVpzPwpWr8YXCpIYG+bdv3Uimd5CF561Qls2zFy5QOR5vPPMsb77wMqFAiMamKSRTSU42H8WjuROisxYuZsX6dWoR//Bv72agq08tbs+/+AJWXriWmXPm0dXRwW9+/DPaTp6mdlwtY+ormFAbY8b0mQoISwbwycMH8WGrn5WFpCzeVSMk05mj8Pd/2j3/T/tnpYAUAFztAuDegTQvvrSJXTsPMLGpicpEEHu4nUBAo3zCDCYvOpfZc+Yx3NnGkX27CQR0KssqqZ08m3fefJ1NzzxJoLwKy1dKqreX7tYzJCrLmb96FSvWXkDIG+D1Z59l55Z3cMwMkaBGzYRxzDv3YhqnzleAUJq/tsMHeeqhB0mlU3+C+nKtsnBunDSeaChEX2cnIa+NbptqkTySzjOQNEgbtspbVtBU1ykJeMnj4XNXXsSaq9fz69/exbbd+/CHlJCVeMzL+DEJKmMTuOH6b1AWynNqzwv0pgymzlvP/CVLMFLdPPjYb9l6YB9trXlMzSJnWKQGPSyeUUONz0NXOkmsvpSGqZOZNX8plQ1N9FoOJ/tHaO0fol3yjIKlZGIxfCGBizJbnFdwssTrJxKQhtMgJ1OkurguGwRG8380yQ+SJkpzyGqQ9wTw+0KEfRFGJNfaSisVsC0QWHUpqnVCF2smOYtlY4oCWJS9yp5ZIK4PXXJ5JbtXmptUHicndtOSmSMAUhpdmWiWQ3nAcHCypgLFAnQVPFaeTmJ/7LJNOa1MK8vPyPtFWUervGFcCCyqXJWR61FwV8FambBW9FUUttJRy9/rIG5Ikunrl8eI+tjnqoqVV7QAXLGnHrVZFnWx5kGXrCDJYlJiXlEzi+2z2G3ZrspWhh6ksZRgXktzayH20KKKF+ArYFjBWYHCksUrjbHYWLvWTyqvVxS90jALBBfrZp97TLdb1dCk35Z7CnogIApiyasS6bCAaNd6DJXNbOIYOZyChC3L6LfPVS+r7ljewx4KF139F/RpULzUYgWKFShWoFiBYgWKFShWoFiBv/YKXPcZDTHmGh4A0wlz4z8k2LVngLlz6/ndrccpKYdVizxUVzmc6Ymze3uSsqqYymT1hDQ+f4XDPS9AvhsKPjDzyiCIa78Q45VnPfQODzF1go+f/SrCbfcM0XnSw+WfnsDDtx+noiqEYWX4wU+m8Nidp9myMUcmD4sWl/LNv4XfPzaMSQnlvgDXXrOaOx96ikiZqHXn8PIre5m/ZAzvvNXGzBkVXHZdlDdf7qSzI8/MuWEIZXj7Oaiv9ROqMFizEhoaJ/DKplbMYXfQ9cheqBoXYt0F9ZQnumlridDa302qz8uExgaefvI4OdPD+Zf4SQ1lOX08gicSZWRwgPMvNLlg/XS++plDLnDSIhT8aTTbQ0mpzae+0MhzfzjJN28ez8aXBuk4M8yy1TGa96YZ31DPhztaiSWCxBMhzKxBMJKm9SBU1o4lWgF97a0EI6V0tfhoPTWMNwhlDSYllZqK/7lsbSWtPXnO7DBpbctiRWU4FhpLx9Pf0cNIVica9dHdNcg1n7mc9z94j6H+lIK/Oga2E6B/YED1SlVlFXQODuCR3j6XJ1GeoLWzX7V7Bc1LSSKGT/osMYyyC2ofQ2CasiA2TPIFk9JImFgwrADwtKaxrFi0kM7Obo42nyQtUDefVwpcgbFnTp1gYGhQ9bb+QJCegWGytqg1PRgCndEx80KAdaXmlZ8piEvVaP6u3+9zrZ9F4SmwclR5KupPUWMGgyFlp+xaQ2tk0xnKy8pcK2dpTSXzVvWcbm6uwGSJ8TIt04Wokh88ahstxxMwK0pXyY2Va5F9G1E6iypUvmfk86N5wO7AvrSZSoGsrI9d1ancv8BluUbXalkMs92WVKCk6idH/ywKU3nc8PCIUiDXVJSpHFzlriZA2MgrcYE8BwGfH6NguzFIovT1eNR+n1hZS13OZgOrPaXROgnYFfWvcsVSMVDSm2vYlpsnrFTQlqmea5VZPJqrrCKiHMkVdsGz7GPJtcvvKrN41NlOaiiKYr/fvR5Rhsu5JPdYrLLlmvwBrwK7wUhUcD9d3b0q+zeTzqjnubq2GgxD5UofO9XKrCkNeHS/yqAOBbwK8vv9ETLZLCOpQbJ5S71WKhJl6tpFmOFVg+u22pMpOAJ5PaSSw5THJatap6lpElvefZfa+npCwQBGLq+ykTNZsZ8O4eDFNGz6BgfUsfxenYqKsj8p0VVmM6hrkNeJHNPSxMLbUvta4ib4h83b/9o/Yor3X6xAsQLFCvxZKlAEwH+WshYP+nGpQFffcTKmyStvvcuZk6fZvHkje9/fSUFltLjjch5NI6BrXHXJGr73o5tpmrVI2aa2tBwiEPIrG2VbrHszaa66+Er6Tnfwnb/5Cjf95Cfs2rONxskTyFkFtWB8e9Nmfv7DH2ObDtPmz2XWrAkEc70qk3Mk6xAWsOOL4KRNvvWdb9M3MkS0PIGm+Ujnszx6xy+VvczgENzw1RvQwjG84RDt7R08dvcD/PH1jcTLE8xbtph8coDWo/uxxWrHlsV8gKXrL2LC7LlMn7dALWQ3vfIqD9z6OyrLyrnqy9czZc5sEhVlnDhylEdvv4u+zi4qa+oJx0o40dxMNpUU5kVlTQ3LVp/HeRev43jzcR687S4Ge/sZ0zCGy6+9mpVr16hJ1teff4lHfn8vZeVljB1fR1Xcp3Jj5y9crBahLc2HOXFoP16nQNDvxT9qySMwSxbRZ+2gzwLgs/D37PfVU6QUwNXUTZ9Bf8rgrQ1bOXiohdqqGoyBDvLJbkoqy1l0wSUsXr1OnWPjyy8S8mmEfR6qxtRi2WHuuPW/sbJZxk5pIpU1ad5/UDUl0xct4MIrr6C6soLtm/7IO6+/ztDQAN6An0RZnPnLlzF3ybl4gzEKVp7ejnaefeQhOs+cVvbiCrxJTkwkxKTJk6iuLqfj9ClCPg/BoF9NqFp5yXhJ094zRCZrutOoBaivqySfzpDNS46rxeK5U0kVLHYcPIoe1JUCOBLViciIaN7PhUsX8+WlVRQG3qfFV0N03IVMm7MMzRrhyafvZN/x3XT3GORsHX84z0h/gKBf2iYP5VXlrP3EahqnLyYiOwlBD0OGwYmuXs50d2P4/ESqx5INB+mlQLtlkbINkloWn+aQ8PuJeXxqslNyf/N2Hq9WwGPmRfSq3kfS4JgejZQ0yx4fPl8Yn+6n3RGdr67ss0acAlnHUupUd1rZbazFilnEq3ZOsnIEusp1j1oki1VTxsTJ5hVcVVbL0sSKd7tMCntlate1IlLKW8NGMwSqai4YtgQay6tJrKHdvCCXQ0umrkdZKDuiJBYArMS0XjdjV3lF6WgFlQakXovCSgX6FgICiTU0v4Bbyc3V8Y4qhgV0C1BW3vKFUXWx3JMc1/V7RhPlgdg+iaWUaswlY0jsoEAL6eiOVwFvlfsrBFvu5Sxctt2JZvVmlcPJ61AafDmfe6UUBBqLNZU8/8rqWVTQPnUvylRb1MNBnztloMmvUTWxvC89kiPlwTbyFOTfF2lcpX5yPrn+UVjtrC9mAH9cPiuL91GsQLECxQoUK1CsQLECxQr8NVRg/fIghzryXHp1PW+91U5fr46ZjTNnzgCmBklpCYZ9BMS6eGyU5Ij3/2PvPcAlu4pz0b935xPnTB7NKIziKAcEAokkAbZsgo0fNvfZzzbXIGxwgudEujyMMe9yuZhgHDEmygRhg8lGCAQSQRKSUByNpNFocjy5T8cd7vdX1dp7dZ8+Z4JsPmO6YXQ67LB2rbVq1aq/6i/s2T2DkRWQAN2nXZzH9V+KkMwAazYBc7MBnvKMYdx+0zzOvXQUO/fO49KLqnjRL7Tw0X+sYPeuOn79uifhA++7EytWVjFfa+At79uAv33nfjxwO/C8552Oe3c9hg//5Xr8zh8dQGXFKHBgHi//7afgszfejqSdx5o1p+GhbdtRHZrA4d0x4mRWthpTB4FTzhjHpU9v4p67O9i7I8aq1cDFl67ENS+awtdvBH7zuhfj7u/fjlp9P/7pH2IcOZjDtS8s49d/YyO+8vnHsHcqwcuvew4+8aFbEEYdfP5TCV71hhW45eszOG/LFbjtzrtxxVXrcc+du/CHbzwNb/2jgwLWTR8qo1ito91MMFytYv3JEaancjj5QmDbvS0845lr8L0b66iOLmB4pIBcOcTclCKAz//FCTxwVw2HdlcxM1XHyacUETRXoDBcwo7H9mB6NsLJZ49jIZzFeaeP4PxzNuHbNz+EoYVTcP+9M9i4KYdObQGtzhhWjLOWa4J6I8ZotSrZl1MHD6MdFKWG6djoCAqsKVscw+HJg1i9YhxjlSoOTB7E6ZvPxo5dezHDMlfFvNRdLbHcD9muGGBLYJZBsUZVTFCYW68SQpx71ll48sUXo1os4If3b0WLQbpBHo02aXQTyZ6dnJzE5OQMxleMiy9pcnIaQZmUu22MjoxjdnoW+VIBxSAvtYcb7ZYAsgRSyTjGDF+hSg7yUtqHPpJSsaSUyq22BEW74wXYbbXkGGZp0tnAIHT+Y/1ZAsB88Xdm+9IPwj0ir61Ap4LDSqfcknMUOFXKZIKN7Dxm2lJOPJ//eC22VzKSK5U085Z7S8pOasOSIlroom0PmwswvmIFpqam5J588RoEnoVOudVS2uqctrU6VMGqiZWa4cwM1TiWa0k2M4Pqi5qV6uoC09OnlNGkWFbaaO6XCeSSkpoZvaRslu01QfdiSSiba7WagPF8MZuYxxM4dnXctIyZ1k9mhq0CzEaZ3AlRLeelVnIklNctdPgbazBzDCUJyuVyWreZgDq336TwFty6UJH2TE9OY8fuXZhj8P7QmAD5Y6PMzo0wMjSEdr0mrHkE1SWonUR1zRkAACAASURBVIEBQYB6q4XGQk3qA69Zuxq1WtPqOoeS6TtUKaMYJEJB3mzWUChwFGvAfC4K7ViOAfVN0A8jceUSeE/XRogFqVNclLrCzn/H8zlG+Txsy6du+v5PwjIyeMaBBAYSGEjgRy6BAQD8Ixf54IY/ThKYnN2DmVoNn/jsF1EKYjzw4L34xte+jfnDM2JoDw1XsX7NaqwZH8HP/9zP4iW/8t8xsmItZuanMXVkn9TYJIVqlES476GH8Nsv+x20p6bwLzd8GluuuBzbHroPa0/ZIPVdSc/yqU9+Gh/663/AyOgEnnb107F+ZYDOoZ0oBTnkyyWMD1exgBKeduW1OPnMs1CqVIFSWQCZnbu24yN/8XaccdpmbD7/KRhbsxqnbrkQjbCFO2+7A3//F+/HwV17sfGM03Hqmadj/8MP4dCunUJjTSN306mn48k/9VxceuVTsXbjRtkUve2P/gQ7H30cV1z1NDzzhdfigksvxdzcLG76/JfxlU9/Ruh9TjnrTMnM/OHtd1lkYRFPecZVePbPXIuzzjsX9953D750/adRq83jwosvEFD4zC1bMHPwEN7+prfi4J49OPnUk3HSxtWYP/AITtu0CU96ypVCmbTjkYfw6Nb7kItD2RyR+lqiN8WQdHWAGTmal39uU6IAcFYLeGzdOmw49wLMN0Pc+p17sHP3EUxNzmDy8e2oBDHOveJJ+OlfeinOOOscfOdrN+JbX/8azr3kIuzf+ihOPWUT7nlkJx68byvWnrQGp5y2GT+87XYBBdefvhnPfuHzcdGTLsOO++/HFz/5aczs3o0WYoxt2IBLrrgCF5Iye8UaASoXZqbw9c9/Fnfd9j2JMtUwAtLslCUQYMuWs9Gcn8H81JTQFZEmqFCsIEgidJoN7D9wCHOzs4jjAAthgF/5tRfj8IGdmJ1ZwC3f+oFkelfGSmi2GF1bQKGSQ74YYKRaxsbx1bjytAlctmoS0eg0Vl3yQqxd/2RMTJyMnQ/ejRu+eD0eP7RHNjkHJjtCq7XQCDC+Koe1G8q49OyTcc2zX4pVpz1JIl/n2k3Uwxb21eaw4/AhhIUyRlatRqOSx2QwjCO5IqbjNnZ2FpDPhZio5DHEjN0gh9XVIczWm2glbYyyHjBrI7HGLjcPuRzmuRnJFVHjhoB1eoKcbIAqhTzioIT5OESTNMkUasIsVs3AzRE4pVyJFAsdcoJCCygzh7zZQateF+A3x6zgdihALzNkhdY4V1DAs0DgMkaONYLbkWYNu/q43ISxDo8AqqRH5j3ySDqJ1gKWurya4Zowu1eL6gpInJCKmYB1QJ6nAPmhISQFgtoa1ZvLkRKpiHy5iA7PZ71cto8bPskGTrQGsOxIA6EXywUl5JkRHASIOu2Umjph2yQ7ms9idYGl1jDbzAYaJ7WAwMwO5q4R8gwuI1giwCtlqRHMJpNSWgByRjQXikLpnGMGcMGyfrlp46PK8xMEZvRzTui55LqSpWz1gHlfPuMgA/jHaTkctHUggYEEBhIYSGAggYEEBhL4iZfAeRflMDkfoD1dwqp1bbRQQLORQ7EZ43Xv2II77t6P794yheE8QbtpFIp5zM5HWL8JuPo547j7tlncec84Co1Z/NRLzsLXvvwIkriIuJnHK3/vGvzLZ7+MF7wYOH1tAXsnN2Bo9R7kw/PwsQ8+IIGUrJn6tveejK9/fgGzh1dj34EWLrtmCBecdBDb9kX48o2zOHXDZrzujy/C9Z+/FT/zrHG88TWP4YzzT8L4hkNYOLICOx6aEbIi7kPI7NoMmblalBIu604Gnv38ETx6VwNxPo8zz1iFO27fj/POG8H3v1VDbQbYcFIe1zxjC1ZtmsftP5jFXd9tozRUwuxkHpdfsQHrTnscn/7oArZcUMaBwy1c/tRx7N42iu0P7cF1f3Aq3vragzjr/CIO7w2xsNDAaHUVjkxNYnQCuOrFqzBWPAO7HrsLd387xPha4KKnrEUYH8KhXcDMNLBqA1AKgelZYO3YJuzdfhCtKI+zLlmDrQ/sxtxUgFPPHcbGs1ooRDlsOaeMW2+so7NnHLX5HNZMlHDeGafjkT070IkiTB+aR6laxY4dR1Aq57Fh5QrZq9JPMj9fx/r1qzE9cwRPf+YzcMu3b8HmU07FQ9t3cpuG4bFhDI2Nod1pIUhYLzYRINzRLxPgG6oOoVFfwOZNJ0nm77XPuQZT01PY+sBWbFi/HnsPHEKjQ3CTwG0de/bvxczsLMqlqgCTh2dmBQTlVpcZp/MLNSmNRYyZmbd8Q6CQTEsEkiWrNozSOrY8hrV7JQNY/CYKtjHrtE2QNdJMX7I+EWxk25mlOzY8IiAuQVjJuuUWjptJbvEsO5joI9tI8JbyIsDHc7knFDY2A1G5BS1IdrIQA8v5Qpnc6Wg9YYLKJQWVNVuZNX2ZHRoLBTFBQ4LEEvDPOrWWkEEAmLV3SXlMYJXZzO2I2biR1FlmvVsyy8VGu016aALl69aswcqJlZL5rFm3HYwMDUs/FkjJzL0ufXAWCC11i9nyfICi0CPn0CEldKEkAGappLTXwlBH3wJl2G6hSBa0Fj0amu1MvwflVSyWugB4UjkXS3nxXwildJygGWnmfdlKPcVxRymsO6y5nJfMXQLNlGGVrGJJTmryAiFm6qQcTzA6PIJ8LsHt9z+M6ZnDAsxvWL8Jq1YMSc3omek5a2tD+5Agu7Qzwcgws7ybQjNNmm/WAhb2wyAnwfgcj+wnfs9AAo5DtofPzHbWFhoqS6tzTf/W9OQRrJyYkD5m38zOTGHtuvWose7x8Ag++W/f+olfYwYCGEhgIIGBBP4jJDAAgP8jpDq45n8ZCdSbM9g/dRD/8LFPYkW5g/r0IRyaa6JTC7Fp0yZMjI1iw9rVWDFaxqmnn4XNZ12GIF/Ert3bhTKWIBCBPm6uvvHNm/DBD3wc4b5DuPHbt2L/3GHE7QZKjNKNA+zYuQN/9d6/wq1f/xbGV67B05/9VKysNNGc3CcRk6QjnhgbxpqNZ+J5P/+reHz/AaxbtwmR1Gjp4IbPXI8ffOlzuOCCi/G8l/wKZlptrD/1DEzPTOOr//p5fPb6T6HT6OCcCy8QKuWH77wbUaOBNil3inlcc+1P46Irn4bzLr4AxaEq7vr2rfirP/+fqFSH8KKXvgSXPuMqrN+wEdu2bsU/vuf9OLh7N9afvAGnnXMmDu8/gAfufEAyB9dtOgnPuvZ5uPpnWP93JW699WY8eu99YiyefNpmPPunrkWxUsQdN34NH/zbD0s9lY2bT8boUIKZvY/ijM1nCgBM+p7HHtmGRx68RwDgoWJR6gDToJZIQo/+2WX86iZD6684w5sG7Njaddiw5QLUWhG+c8vduPvOB3HkyBSa9RrWrV+L5774RXjWtT+N9nwd73/7O1Ao5XH1z/8c3v+2/yURjZ0kxujYOM6/ZItQBN/1vTtRnZjAU5/3PDz9uddIHd6v3PAZfPdbt6ISx8iPVnH2ZZfjyVc9E+s2bpIaKa1aHXfccjO+8eUvoN1sKr2R0CUVcdqZp+PcLWczxxXNuWkxniXbktmUhQKK+TyGi3QuLODg/j2S8dtIqnjVq34ZW849GY35Obz+de/Cg4/sArmoGE1aKBdQXBlgpFJGrh7h+Wefil+4YhMeDffh0ekDuOKya3DhRZehUBnBfbfdjxtv/QoOzU4i6gTY+kgThZEE9TjC2GgRm1cDG1aO4NLLnonLnvNS1Bo1HJqpIUaE3PAQ5nMBjnSAFkHJ6hDCwgiC8ij2hQ082JjH3s4cykEHo0kHI4UAE6UqgqCEQ+06ELVRSmJ0EKEdKgBc50YrVwAr8s7mEqkaXMwFEgDAgIqFJEQ9ZhYws1uZkaobSaFvFsCU38fIRTEKrQTjqCKMEsy36wIyS8oxs11Z97fdQkDQmJTJ3OQVubkOgFYELPBaiVAhM0FYANQ8KbS4+SMgy++0RjAxVQGgGUrLcSg1hLj55kdGFwsPtNI/FwPkKkYxLZTNzLCNBHAWALnKzNuiZB/zO4LUQiUtEcikWtY83aDI2k48n/fIg5V2WKeYGeOk1ZbNm3CPJSILgrEqKqsrLGHDOSTkL5N62TmVHTOaSYPNTXdRnQRxq6OU0yThJhU0s5VJ41QqIChVpC6wAMDKnEXvgNZSDgoiA27ehZraigFx8xz/9KAG8H+ZxXLwIAMJDCQwkMBAAgMJDCQwkMBPgASuvbqIB7YTeUsQJhUgbKK2wD1XBa14AX/54Qvwu6+4H1XS2dLmDmJEcQGV4Rhbzg6w9eEQUVCQYNOxiSp27ewgIalrUsLqdQGiuIk/fv1GXLj5VLz0JXfgjMs7QFjF7t0NRKHmF77xbZuA1hp8+MMP4bH9CwgXijjlgg42rB7Gd7+5gNZCQepynvHUCP/3i9bi0L6V+OgNP8DwUBk//X+18MUPjaFYnUOrVsCb33EN3vamW/H/vHYN/uYdO7FuI3Du5UWct3k1Pvv3Naw7dx4HdyuZz0t/6Up88oPfxbrTgQ2r1+OOuw5gpga88a0rcMPHZ3H/XQVcesUEKqOHcN/9ss3Dc18wjoe3zWLrHcAHP3MO7n1gG97/llWYWBvi0O4F1JpV5JN5CTi9+gWbcM6zcrjjpinkOgFu/8Y8zrgYQqu9du0I9uypAR1gz6PAmlFgw4YJDJdX4KGtO7B/BhgeH8bkoToKQQnrT2nhVb+3EgcO1DEeXYq/evv30GqMo1yIMVRp4dRTzsJ92x/ByrENiOoNoBhh5/5JrBhfgUo+xlxtDitXrsTBA1NYNbECa9aswa59+xAleczXaphYu1ICcTthGwE5vEnFHBTRCklZzP1hR4C7sB1iYnQY5551Bq664go8cO89km05O7cg2cal6hDiqIF2O8SB/QcxPzevGcNBIPcplatSNoqAmmZLdjAyPIzRsWHsP3wEhXxJ+qZRb6AyVJVAbQZJkxKaYCgBRwK9zEiW2r5hCKGElpq6gfgiSOnc6YTynsAeM1pJQywZrJHWuKV/odXUrFBel8Bebb4mJawI/vEaQvFroC/fuwzfcqmkGbUMjxb6Y2W/4x6T4C8/E4gm6Mi21RYW5H4SpM3dcZJgfHwchw4dREWytFkeTAHUZkPvy/q2Lju50WrIdpf3J5BbGWEt3FkMDVXRrDeE6Yo+KNYxlra3GpItfMqmTdIeySpOEgFumR0sNX9JJS11lAtSJ9mB+vl8CS0CvQSZCYCLH0pBbAf2EqxlH5D6WFi4wK1zQfqX52kwOimTWeuZ2dKaJWyx1Jr1S78Gk6hJQ21AK2Uk/5NLJlI3maDwkIDBoZTIIqhLF8JYNY8oaaNcHUKxOIyFOMCDW7fh/q0PS53j9WvXYf26dSLXsFVHrbYgAPKq1atQKQaYmZ7GyMioyKQyNi6B9aR5zudzEnTAucBgds0o1jSHyekpyUznc1EGEgxPfwnHWKmIcqUkPr65+Qb2HDyEDZs24VP/9s2fgFVk8IgDCQwkMJDAj14CAwD4Ry/zwR1/jCTwjJd/WKh7nCErtX/FzJKQRsm8FSwlZp0MZt0Zyyrpciy/k0YQDcskzqHNLD0xyoGQoI7U3iSdjWbp8bqsBSLnkj3WaqAoBateUaIoJYFPDSte339p27TGi1KrMENSDXy5jnewKAA7n9GK8rt+qVGPglmxXaT30TorfLmoUcV5NLKT8lBQM4v2dAauGLV2Lb+93fV6NaNXJcj/8roGYMk9VV25vmDIoVzLIg/zcVM2AWoIay/R+OZp8pl0wxLtqrTQRO9iZk8y0hZ5tGN9BgGsrCYLjVqhW5Y7K62R1jDVthHgYm0W4nR6Td2g0ObNJ4TmiEarxCsl0vyw1ovWcOEGXIBa1maVTUAeYZtZnCHajYbUaxUqItJeW1Qqs1dJOUSKnGIxj1JR75kvFVEaqsq9KRN9TmZqWmYnx5a0WeWiEuax/N7q6QjtkY4B7QClKyJmJ/V2mb1pNEQ8T85VUejh7q90iH2XjjXLdU6Z0wl0utHEoa7nOACfQKlc2ztGxwRfrLmjdEiuRlB6nNQXZvY3nSMOrNTzZOS72sESqaoXtD+a2+q+k3aqLDVJVjdW7A8Z6t4s4ujQ2sBuk2rP4u5pMqDs3YvjwM0DvaXVHHLHZgXGJZNXgGebZ1JjWJmrPemqvFRGPdfi2VJD2Oapd56+9TWCRTanx0il4UVnuC+k7d5z+Qe6vszaZb+arHQ2W1vtIMk0Nh2nOkjlKuPQ6lbJZ46/rjGTtdHVrsrJ+DRd4gZn2nCj6pau0nrSaTtlmFsfOtFw3Pvyk7mRvdI5Y/J0+kf9Faqz0lvbOJexJnrJ17t6b9V1qYr35mQmn+5r2vHpXOzuM/9Y0X9uLHmHqRScvLvbredrJHs64d3IMQeHjAWLdk8nVjrgjTrNW2+62iTtyJ6BwQxuTRGJ6BBIR7isDtImd073GtjVN70/mY5OR74ng8VDeYnrqhLI1l6ur5JCz9pounYpr4bJ091T5OMGeQdJlMftt90pNdLm6/PieMuhiPvufxRf+9ad4lhjBknBnHFj42MYY9DZSevwgp+9Fgf378VXv/gFNGtz4mSkfgrjDmJmZphNwgAWWXrtUegUdFR81Atsr9K/6VyUNYATj5n/QU7q121ctwYrR0cwdfggwrFV+OM/eQPGR1bg+g9/GN+55RZ0cjncs20HTjv9FLzr/38zJlatRjtMEMY5DA2P6trDUBXLWJC1SYJTdI7yvmRVYD8zA4PBMGzP4zsfx9lnn6PZTuoDU2YD6uQkwQf+7m+wdesD2Lt7N2bnavJc2jFuaPC9jRFPh/baTGJnRRHqpRB/+Gu/gZu++EV0gkRKNARxgEauiLGJAL98+WX49AN3451v/yBWrT0VreYMXv0bv4oH79mFA/U6OqUAq1aN4o1//Bpc+9znIkoCVEdG0/pxblw6+cv4sGkldgaDx5ATJ6KjM+Qx5SjCVz57A2762lfFhsyX6NyjbWBalOOPMhTHs1IYkgLxCxd9wBZmN45tfRd7Re01Jys/S4f3lDHUqzf76DxmmojdaH0q17QusAmgiszmq+pvvZBY0z02qdq1tjCn+sPXZ56NkmoE18eLJrvp8u51IMhFUseRHBVtOlLDCGs6TVy1eR2iPPDDXftRHF6F0aCGFcE47mk1MVuPkRTyUiyyEOcRBgy+aoj9KP1Ie1SVoD2f2ojuGcU+9pW6a7vJOEFHyjaI7ANOSDqelYoy1VV2jqzJJkYJuMrRKc25pKUpCDaxBh+rUwxHMS6YYIHRNpJyGZONNjYND6GENibjCn44tcAYOk+/WtmM9L5a79DpM1+36s1sANsP/npnU2/RKcuNq66D/UV58VVO6JvutfqELnGcJ3UJ9xjO1T7MXt3y7f7Nrdr9L+v6wk0/cbh3mwbH0J4lDrF9gYx9sydU/+pnGS/SPNX18tbd36hGhW2mx06Wz+nA0cbGQaimu4y3TGeJmUYQiaw+ffXI4rbbdiz9gSWThC1I9o3WZK/tTrfpX2ULcs+x980Xnrj8BmcOJDCQwEACAwksKYG1xcyuU5eIv3gpZbb6gLL9jawXUis5QpwwOzmHKMkhjHJohYnE09OrESY5ed+OYnRYZk3+AmFQwWwjRCNMEAVFNGOg2YH81g6ZpEDqbwb8BIhyBUlYkAR08yWkLUz9sp5vwT2p+OFsOUu9U/0X5uO1V7yt9FFG1tJ75qV/SRfInr7IbrWknfiExnkfO8fW60WX9X0tPd6t42uCLwXfUWLvbZ+iz+u+szs8ARtLWA37vjJ/R5dFKeaQ2kTZqDqOJ9VckCVfS9rw9MTKniez75x55p5ATTXFTNxv8tffH6bz4ChtNpk6jMU/2nPTLb5IT18s4a48qsCeQJce9dr9DtA+SWRvxgQhkalV2eOOQOxY+0d58jjjdVTvE3WiyTnmXDH3N/ep3F46bbrsXD+hlg9OGkjgv4gEnvWKj3nOqExrOee0ZLS5Sci3BGmdEzJFxliCkyCMAsGM3uPfjjlsxYAxIFiBJHXGquI0R7wnT3G0Cehs4EnXAqDTOaM/ds4DpUmW2p5OkRrIKg9ApeBAWnsmATzUKyj3EzDZKR4P9VNZuE1/5gwQBWOLsXP6iRrT9MD0NwXstIaoa5sPAtOhxlMC0u2adaPwnnZNwAxMygRNzQq2e9JJ7LeB7xl5KJmWQV7cZQlrsMRAnRmPvBJlZM4Ape/Rloib2oBFpczWz/xH4y+U2q5Ku8Tf2TpmrLprsX0a+chfQkkC5WcC1tVqSSIgKSNGUpJ+SOiM6dSgqWqRnQSztYwrzVetr8KIS4IEzMIsMNPX6HV4FzpFCADL/9y4sqVYTAkbZ6mB6ZwgXQCww68ZQKDyZICCOtC1P9S1414GhLh+976XvrBDtTKMNkLNGgPrFIM3iWtwgX8JcwcZUKEwC52kQj0kB7oAATuLjiZ71sww1gxpgrDZONNncXsMggzuWjKfUke1AteZKWbArIu8pfFmYLFQNvt6MOf6UjxhqdScLNK5YveW+1owg7TG5piTo39toVfmMy0Cf1XOClxbyxdZMr75ZPLSs+S/RwOAVY6LX+oUtD7RP+krc2o7AFgb1Q0Aa41nUS9moSpAZfLrAScEGDedJnRdlomtw6z3oZ0usX72Bplrs/9EmrRsoKP0a/czd19fLS0ZJX0AYIkT4RU8v66APzYaJWDFOd97wGMacqqSu8H89Pg+Oq/f8zvQ2e8UHfv9zVy9fn8A2AFJbk1MN0P+pZYDk3zHrVtXpJC1AUsWtKHC1JmnstX3RzNgHSjSd5DavHK/9QeAvQ1eeqDKKgUSPQA4UyJ2sAxgE4ZQ1rvvOwz7wW3fv1Mo7+rNBbRZ8w0F3HvfI7jpuz+U00jXt3btGqxaOYHVq1fj2Vc/CwuNGm7+5tcxc+QQmnMzku2f0OnBTVkSI2JXse4416pQb+hc7QQ1NYBHbRKt7abPyIwMahFxqpOgoKDBRxvXr8OqFSukvMRzfvVluPfOe/DuP/9fWD1URdJuIDdcxmkXXoTf/4M/kPbwxTIErXYHY+MrhO6Pd+DawUwLmev9AGAEGhAVkzI+xo4dO7Dl3C3ixCHLguhDtj0M8ZfveQ8e2/4oDh48IO0+cmRag6W4JhtFn9/nKRBnush3VAguEceYQRv/41W/hX/758+iHRitXZJDI1/A2HgZv3zVsxBfejZe8IyfQ1KL8Jrf/y3MLkzjsYcPYsfkDBo54Ode9Dz89bvfjqTTRrPFrJ6RNGDOtccHgDVYz+TBdsdIs0g4T2krVnIJ9u/Yjre9+Y1Su01AfCl5wewZDUYhLSOvSwpA1l9nhsmNT/lYth6JLdk/CEj0j6FETo+Sxr8XKO+nS1IA2BO26ATTZ+lwtxp3vbpY7s3nNrvCtxkVTO4GgwVU9SZ9N0DjgOYsgMXpSweGFaMIw2NVzJBtI2pjJFfARaMlPPv0lVg3nKCZRJhtxTgytSDMOHkM4ebdezEXFbAQljBLNg8p6UiWjZKU5+AXukmnLUt71EXTeH/FgHJBZYv1LGOKCNhqAGEOSYkUQonuJzwV5IAuWanNEPHCTbQXpL5kDuUgxtpiAScNFzCCBGuGhxG2W6iMBtg+Wcf2VoIDDTJ7sK/1VCl34Qfq9CJmPYo06QGAu8ZIH0fPUnq479g6Tq/L8TpLl2vLv9dvLhjItwd8+TpdmM21fz8A2PWoexYX0Hgsz9Zv7vvnyR5D9gyLg9zk+cxZpau1Di4XkEc+G18GHO/+yx3v2hAHURpk6Qaqm/dyJbOTZNr1eDMXDSEXCWU3FNvZ9my9/aI2vM4u7T9dN91rAAAfy0gaHDOQwEACAwkcvwTWMjjPi/lxcTluLVHdrzrfV+suGJcAlewdcsymziFiSSz66wjmEvwlIBwn6ESJ7BkICreSAmqtWNgCm1GAZhygSWI5gshyXqxAMMFiMIkkB9liWWyVuTyc9zbzAXnrRu82m7bjcpFZy9o1Xbbwcch4OdvKygL2vZpzkh3HrZ74oc6g7r5S6vfocwP19zk6uhNtQbp78S7QLTjPXZceczSfxHKtORoAnPkxbew7m+cJAMC9TpTe9i8FAkvAn+ffSJPeHODrMEq7oM5RZb5cdI+jdZHzbS0j3CV/OoZzl7v9cW5DjvYkx/a7i580t5efnMQdmoQdG5ziA8DUb262OACYn7mNMxIaBOKvUo3zRMbqsT3I4KiBBH5MJfCs6wgAq7mh64llkKbRwtlmnb5dB5YIBsxEAMuw5G6YwC+ddazTSvqcdtROsyZc5LTLlFCnj9skK4CjL3XaFsyRJDQqYgA5+ECPcrVVnONegBMBcAPEOebdaUadPBP/2EZesj1zmmGpoKq5gyQDTrMACkJnm2X9OvBXKGTdNVN5GbDjsjVJH+tc+JblxWwvyWRhtq9DGe1pHWitT+7qzmh2mCgz1rARxyLbQ+e5OhkIFrPtdF5zg0/jj451AYCZQcr2sEYLM2kksi9Bo16X9vMpBbxlZi3/Ss6pAuQK1BioKscoANyhXPMEsBkNqEAfaYQEACaWwUxkBCgVtEYKgVzSAzGLl2xOpCBiNlan1UJMCh3Km88SRyhI1nBegG2eFzCTORejXCogX2RN3BxKw1Wh6nVRQswH0bGkip7P4bJfqfEVgNPMUqnjI5iayzaxujuBZruKc0YwDB0vMg5kXOu1MxxLl53U8Ooyab2xJudkmQLaZ1mGqy5JLrvYzTv1JOonvU9KeQTNmlKAk47YTNkIcOtmcPpGnyUFNuW9dxBl5gGOGi/qLAjtfQc2q07gZ9c49dSKrLqSLTQ2SwFNdXjzlQLh7vZe9J/IXkTPDYwLB9EDZfH2Vm517Dmw2/rPgeypzLJzFwN9mYGthkGm1zJwXsFY3wEmc3AJ68iBlLoZy/pEru8AzjQD2PREVwYwAWB/fJk8ZOi6bKvs2i77VO3RAPkuWS5uZBc4V3KcEwAAIABJREFU7Y8rGewZPJSG0Lis2T4Wf9cGTZRoloXdmwGsSbISOWF+fQd0Wv94oK+//XAgcRYIkIE5iwHgTN46RrNAIBl3jk6tq2MyFgc3rt1V9BksizfNTlawRYJOUvTAImbSz2Zm+iCo37R0HPQEOAgzg+szl7nvHMiOJcIDVr1rLnYALxVRaxtEf2ioBzm9mjiHXXAH56ExAqhC9IZ1LwDs2u7v9Hkf7oAk0Ir3aEuW3/cJANfraLSbUteM69Q99z2Cr95yOyZWjGP1qpXYsGEDnv3Mpwvl2ne/eyt27NyOKGzhOc94Or7zrW8iiJWij62lI4NrvKl/AYCpbozPwXSPOrLVdlCbQvQVA2mE5SJAsVJGKw4xW5vHOWeejTe94Y2oVIbwkes/ge/ddjvuu/d+nH/OWTj9lI34jeuuw+iadYgsAIvUghxyrWYLI6NjhokLtCzrnGQZs3aYsYtw/EoGcA8AvH37ozj3vPO1vhjX1ShGbW4e73/f+3Bg335MT0/L83JOzE7PKGOGyVwAzZ7XUv4AybpPEkzFLfzRr/8qvv3Vf0ObNell4yTxtohWjeLPX/sGbLjqEgzNtvHud7wTDz60FfVGE3sOTGPnkXmcfu55+NpXP4ukeQSdxoI4iMrVMdXhXnuWBoA1GE/ryJWQk6A9IIjaiGrzuP4fP4Ddj2mtwtlGXdYFkbVk/7osNgan5dBotPCFiz/Qs83rze7MnCTs8yyDPwuGUm21WH9m62xXJEu3ojddn/ZEP0+C2SJuTcp0qdueqg6R1d2CvVLNaawcMqf6vBQsVfYbp4fzUYjzVoxgopDDmgpQyQW4eOMYTlrDqRejE+akkkTUoY3TBlOC660cwrCA+2cb+N6eOeyez6HFoL12A+OlADOdGHF5WEssuJ262QFqEfTqYzceMh2X0MZL6pr1nyvLjp1LWMzUEw9E45VYqkI9n8q6IPZ/viSfaS+uRAsnjQyjAJbcKGC8UEQpF2G4nKBaySEXAg/MBvh+rY1Wm7at6gDtigwA9tc12Q8waCNtsr+o9zcCRP5+N/b2kQP4+/Ze3x5dZLr0rq/HfKllDkyf2zpvKTDUHddP1/Suocfarky8tv9zJ5oc5XfXLgseOdZrL3tcz9qnAGvGDLFYBi7AT5cz6nZd4lwWutqoUrKHdT4ZeGsuJ2dtpsEbTjfac7mAO12jEkS5KLPB06BOa5/Zg3w27Qeb7z1Ary9GEWGqj9W+d9nIXTISAXgAdxqMpkftfdMF/y6iH1xkIIGBBAYSGEigWwJr6AiThdT+4wGTqr4zy1TXKjs8Rz+N2mL0ijDJgyXAJHWCYDACAX3p+xP/nWQARwLk1ttAM8oJCDzXjLEQ5qQEWYfZvgBaIdBoh2hF5GzJy55HQBff35O6JZQhsnu9WRyQLuUBlnjpdmYJ+6rnHD10CYfM8QyuPnun7HRdd5dv7/Hc7NiOTRm1/MNNNn2Dvp6wHFIrZbH8+z2/7+ZySVnH9mjHfpT5YtMTvHv6seX9LrjsqPBcJDatslss09di68mFdc9A37e8JAA4A3nVjNL9dJYxnbUo8z4uIwqP2KvfdFmmmXJR80Qdu6z/kxyZgrjOv0sfvOzzbB7Sf2PZvxLcghwrY6TZv6p8tIfkPG4VXTbwAAD+T9LLg2b8p5TAM1/xkZRqUmEeVTOOtpAZwGKCEICUVVHVjGwoAxoeqiBlYxwzmycUJ2+z2dB5aZNXqKVTUMPonknba6CD1F8xDS+AEzfTlrUr0JAAjUbfKF5OBQccBbQ6sQ18ylFJKO+jUFlZ9rECgXQC0XnLjBsPWBO/tWqZvCl7lwHrHGySIet6scfoYR0cfeAs85NZKgpEZBSokU8h6mWrKIBBeejmXhzI5mhzWT8ZQJzTeiSFPMqlsgC+nU6CKGI2U06yYovlIvLlkoDAzFRqtzqozc8DcSj02kESK4BraxTrvEo30wlmtU0k45LGX5xDRKMyAEKjYhDZC4hL+CyWtogzRMBFgr8FAXNZUyYmECD3UXmz9irpLXn/POkG+X0QCAjMDComhgRBjKI8Sx75stZpzVfL4rxnxpA4UCwQQP4KlTYpI50rVVcFR/spjiwXwWhBc6xFxa/Z3/pzRgUuDkcGCjgw1KNF9o3Q7iW+OwPYdy52UUCbqcBznTO/t336FEZZbaC9GgWGnItjlEC7OX5TYNqj3JTpqk7P1KCQAZwZ7W44ut8V9NacAP/Z0gwHR0tj/ayDXse8JWer/hCF0EMj7AOWAtJl2xvZIHjgq2gZ3//aBfZ2A7g28VL9uniT0G1+KeCbvdKQBxFUPwC4v+klc8DGlbuau+6xAMAEfGS+2CRUGnfbPFFv2oBVveZMPBeQeDQA2GUAu62VOQ4tOIJ63W3KJHLOQGUjSzdadHsqA+lT1SfnLg0Aq441x7i7RPpZzeZUPuaAdLrdUcGk4LqTjQNSTcBdgHQKuOva5HzumgXsdbQNdkcnJGBQGoS0DAAstKg2htyE8QFgNwbSyWQKxrs5dWe6lRdhZ5TROn80y19pCKzQtFCt+pPXRnrP7nRRBnAKOmQZdKkUepzgSp3uNuwZiCfy7QcAS0imG4s984LHWymGsNNBJ6yj2Qjx4AMPS9bmQrMuf0kBfc/9D+Oex3bjpPXr8fSnX4XR4SF8/zvfwSMPb5PSAJ2ohU67jute9mv43Gc+jajd1gAz8ksI2MusPu66dB13VGhsdBgzU1R1j3Owu/gyPlc+KKITx1jotJAUAvzM81+AX33Zf8e2Bx/FP/zd3yOZPIzc8DDu2rYNb3jL/8Bzn3M1arMLKOSHtB56PkYcdkRuBCerw0NaykLgXaHIULvkGADgRx99BOedf75QTZERY+rgAbz33e/BzNQ0anM1oWILCgEa7RaatbpaXy7Apu+O19Eed1OhSk/FMWr5Fn7x2dfgsfvuNwCY63iAKgPEzjoZ//R3n8Bs3MSX/vqv8a9f+yLCMIfWTAP76/No5kbw3dvvRCloohDN4tDBfaiOrEK5Sgpox5phK4KUAXEAj+oKBu1pTbREMsKlZl2+oKBGp41cewF/8Wd/hplDhxFRtqQRMfDDgWCuHynfySOT+MrlHzV6Zhdw5c+r7gAIAsBdnBVOr8k9PD1hb30AONVnvU4Xl5mXUr7ayS5qyAMAHeCUXcLd2G3dXYe6xlhZht6meRFJKcCUZh8Dw/kAV6wo46rTx3HyWEdKfpRLeRSKtK+AktRGJEuMBii0Se4SBmh0aCcmOFxvYbYWYO9ChEohQNxsYHszj9sP1dEiCNvlasjs3UzHdJcEkL6jTZuEOHeshEK5hIdqdTTElMkjplEpjsxue0FtCg0MXFsFFmotrBgZxniujTNWFbCqWMZc2MFcI0S5VMRwPo91w0VUgw6SoIDHptv4/P55NONhxAkDT0zeBgA72aVrtwus6J1XpgsXeQWd3k/X5qXthMWja6lv+g3GJQbosV900ZG9APDRLnU059PRzvd/7xVvem231vuBJLIuHs/Vlzl2ETu0Xli6sSsoKnvarjlrgKvqX/U4KV7KYE06ydVedwCxa4msBYmyQlDXudme2lO2R5Y9Ndvh9r0yb4y5wNonutLpmmWd2J4cJANYHWSpTrZgB0XAPbtiAAD/Ow22wWUGEhhIYCCB5SWwmlyl6R5XVqP0BAmiT/davYug+gr5YnII1yMGSJIKmnYutT3BXs0KVgpn1pImELzQDNFi2Zcwh1obmG0BDWYA54oCqjAer0kQuGNZwInSSXdtHZ0r2HN5qnvKFhOPvlgO7VlXdOH14W197C6/gEli0fKfGgTdgfeLJX00wuClDIujs279x4xrj7e2BxBfDgCWpzghA82SLkSefWRhG6DMR2wxmf32Ssdqi/QIblF/9wmgdbd7IgCwxc0t0W1LC89PSxHPle3zOWcdAOy8iw47caNOzUXnsPJu3ZO0ndm/NgdOqC/t+hal0dWbaQdqQHy/lw6BJebDMfTtUjMp2/727m1t7huwS5uZ/+PWljt44gRllsukr4fYkDEIkhmMWARLcmnAv7qf6UsljlBEjEIUohIEqJSkQOWJTY3/mAk+uOpAAv+5JPCMV340dUx3ZVFZWLtf67G35Yu3soGAv41mQxxMpUJBAGHJ3BEaPwOYbQOdRpQ5h6ZFQ4vBkGjWh3ulAJU5qxnlRgciFbLU1dW0Ma9ehik7bn6ZhWMrgNTXA+tn6LWdY1EgbatfmNi9Ce64mrrynpv7NDg9o8lVYNju7WhapdauOvAdmCEON6ut64ypHNWdHKMVXX3gw4E+7q9SSWt2W75YEFrlCmmRC3kxADtGv03aZbaOmRZsP6kTa40WGvUGYjr+mKHEf1JFzYwzcVK4TDo1GCljikkjAC0rmRkSVqvZZUkLbbP1SwpmpTU4tU6wPhfjEmPkkwj5OESRQjDehmIuh1IuQYmZw0EsNJlBkb1SEIchmNlMIIZBB+0Oyvmi1j8uxlKnOCBNtCCQ7CcLVhC/ogd2mqWURiwS87YFUYBpmsouE1zASstuTtdwA2NsQdQo/m7TKaULtpWPQLsYukZP7MBHAQvS8WWjymqsqG1tAQ4iN6VEl2vIj+pMSseKAasK2mjKKpusI8oAN7tmhuwZ2KihG5oJLYCTAcAGBKvF4GXLsi12nILrxgogMvKOYySWc5DJfCagGaaZ9WJvdBkjls3t6OHpBCPAmtc5qAEiqadK2+mBg5mB7Mwx7Xu+aFAw+8293LGZfmHggAMbMjrm1K72KCL9dqfzusu20/ukbXN1pNmfxpjA39O+EWpUc0S6PlaPZKabPBvSbfr8Z8/Ib7Msdgl+kD7NUDwdEzpoRRN33cOoqG0zoDLKaNHVjLJncxE//nP7ulq2nNlLAjNcFr5FSGay12w+J0sZbWniq+lYYyaQ/uhjafr94NYkxxzRZdj2oetMqZZlGtjF/ZRvnRjmJXb2vKNqFgVmoK2lipsc3GhLNziuD1VRdvEKaHyV/2Duvd0nzYJSc3bRZnAZA11q0ZgV7F3VunLpDYEOYtfjSkOvX2XsAXJt6+Y0YITzvN5AEnbw0GPz2Lt/L4ZGigLoLjQbQkvWbCd4ePvjOGXz6diwbh1++IM7sfWB+9BptxDFIcKEdX5joXL9vVf9Jj7zTx8XgJB1r7j20NHeltpXend+5m8EgjXTic1l7SqjgpasRWqfGI24jU5SRLMd45JLLsPLX/6bkvX7r5/7PD72sY9h06aNiIshLr30crzsZS/DyMiYOFgiqUergVy5nAarOWrp4eFhAZzFlrBAMJvRaeEuCZQidTUDimTdiQXofnz7Yzjv3PNkfmy9/wF88AN/j7n5Gmbn5mUNIJ01M9NpR3UaM8Ku4b7j9TRg2jFcEFznF46/QbSVqHAGcVHFrV09inUrh1Gfn1HK6aCMMASmRlfir977DmxeM45vfPXbePe7P4I9B6fQjhZw8mnrcHD6CD79qU9h8+bTNIgrijE1eQSFfICh0VFpkwbh6ShxtZdTPcJgL2Er0cA81oRmDWAGETI4okK7ZGEeb/3//gfm5mflGZRThO3XNTQSppMEtVoTuXwRtVoD33zqR7rsOMlodtTlMnf1nro2LrFN9XRTZnB6C3u6gTYmgz7zzbdVfT3V+32mFS0oUIZwz668D32Yr+8ZvuTXrKV88qWCrJFkZDl71TiuHI/wpFPGMTJKW5dFRMjewkDKHMaGKghybQnSC2Pa2doWBtYRoKfTkNkfTdK1JxV0kghTtQgHZzr4wNbDqAdDCMjlrPGUohOErptrnQ/eGQsJx+hEPsAlqyvIxSHuqdUw1aggLgj9iqTuB3EeMQMzndOENnFBx8aphRjP2DCM4VIFC40GFtpNrKyWMDpUkXGEfBFRxFwVYP14FeMlYLYTYvtkCzceiHGAukFAZlNqveOAbV6S5sMe0rpJAketzqsGd6rP09Ha+Q6tZesKe+tj71udw93fdul8nWqLXvL1EmPcnbLEqYvW1X4ZCA4wd2L0oke133tq1i15ryXWq6WO73pQYR/Rl2uP+9v9vfuUrVDZ7275y+adyG0RdXI3OKz7I9PswuigbAyS+UFbXrIPmE2lmcB5BgpRR8fUcyHKVsqnzX2QMEMow5IwXklJDxckzQwHDaCRjHSXU2K0dq7Vfmb4UhncKiiTmQf2prJw2b/2hQRwub0FgN1vOneZkTr4aSCBgQQGEhhI4EQl4APAZp2kl3J+Nmff26LnNHX3XpAArQG+SnakWcH040mhNaF35r4qQaMVCuUzqaAbcQHT9Rgz9Q4aUYCgVBSbS/ZpHQLBsVBBEzhmKQwFwbKnNVeFJP/IftBbblPwxZlXrpyg7x/p3S97T+cutoTVflRgxyDrvl3Tj/Ensxh03/Qjf3m2Te+9F63vnq11oq3NPDr9n1RNuu6rp/3bB3tfygZZ6vsu/1lKcb603I8GAC/ZXz17rEV36Nl+LZJ9mhbnxrie4DyrIke7qPOQ8XfOP/+Vbm28L/vd2pf4UZq26JGzfUhq4aVqY1kbUY9aZsgvbkm61+hjV2ZzycKF3Tx3A8j5JTWG39G0mt+aYC7Ex88kMGGJMvecMBnkcmiE+p140nLklItRzkUo52KMFgKMlYsYqaYhvz/yqTy44UACPxYSeOYrP5pO/AwAVmXgMg77OSREAcoK301NJ/TPdMpwUxw5oFUzDRRwUNBViqvbe/1stUddvTTzY2oWrNK3SVxbSlMMAYD5KhZKmXOPRhDrxdEhS4ewZNLaRp00kiGdyHSUZnkMstE25afOBNvASyauM2M0208XRaMZtB52ilDqe7o0SMuo002+UZkaAKyOUqvz5uj0pJ1ZBqCTuQCBAugx41fPYyZNocRMDNb8LaJYLAn4SQCYNC/qg9V2F/IFuX87DIXKMWyR8o8ZtIlQyGaZoSoDoUEV54aCEvzHK7I+iLa7Wx4O3NRbepSt8llBtaKrh0xqZwKfzPolEC8Zu8w4TlAizTMzhiWrlfV/NWMoz6WAAG+5qFlB7NcwQrlYkqyPQpkUrXlxvJPSU5ygtp4QLHN1EfXZ9AfnyJEsSMsKcLUX+RyOAlozGe2c1PGjzj5HB+dnxuqs0Wwncc5YyIOvCLIsT124NHPKwGZx7PoLm9Jp85UCwJYtmMm7m6JaotAMlDXx6/nSUc7k88BfEYCB0S6Ly7L+1RzQc6Tf3bFpXJWD23jtbvCXciBw68YXx1vsG7jenFP5WNtcG82oIJBHWnM6/tm3QuPtZW52K9nUNWZf62cJUOgBgLscpZbNqnnPCra7l7y1L1I7xX4U3dAFfHY7FKl3dEx4GKK1QwFgHSvLA8CZ01F91P49ujENN7ZSefZE2Op4VN3g2ubGUe9fBV38TK5su9BvPfDlqRqjp2c8w09qcLr5ZIc5gIZ38QFgEb+rlWtrTqbf9OQTBYAXOcvdWtYLBrjgANebPZsiyV6TgJ/sudJ9sD0na9a6dutc8mlltVfdcxBwzNJyFAxIMaiezYw8/9EA4B7TXoeRW39dbXJHf+71m9GEy6yweywLAHONDyM05xckSOcH9+9Fs93E6FgZ7agp7+drTZy06VThgrjjzrtw3z33CtDLtTqKQlm3CSYKyNtq4rW/82r88yeul3qzrJvrAGCuRwJWSdYx9XgsNeHlJVGjrETPkB5m1mrWFPughRhDoyvw6lf/Lraccx5uu+MufPELX8LU1DQe3LYVmzefjt/6nVfi/PPPR7U6hHq9iUKe5Quc7UF9qcwi4txPSDlbNepeDfpya04KmJiuow5jCQjJ+peaxhG2P/wILr7oYnzrGzfjnz99A+qNOqZnZlEsFmTjQ4cN+z8WjreGAt22WVbARDPtxZ5wzy9CIBWcZUgboBR2Wrjisgtx5MAukSUzqZNcAflSFb/5J2/CM6+8HPMHD+LNb3wbvvy174uDKM63cNElZ+Etf/pWXH755YijDjqttqyRHMGzczMYGR9XJhhbYxXjVRvKDzJxGcAcfz4ATGB+KE7Qnp7En775TVIfWNPyLCBJaJBZ1oLUxTF27dqD6vAYgqCArz/lQ6kOkGHtKR6Rj9X57QeMyVopC67rt2zsS98tUmKZfaNTqDvT1Z3txkCPCuz6SDvLnS9zy1tHfF2gw9kYFWgzEdA27eoAIgSRUiYnzO4t4JqTVuKcchOrV1UxVApl/Rstl6QUB+cK7aZykesiww9jBHmtK52xpZASui0ZI612KLY6HYXzTeCHe+rY1gAe3D+HBWG4YQa3Bln1EtFrcIKWd5goFfCkCeDhhRDl3CgWkhBz7Xk0O1WGhQFBBzkCZanxxr5vY6xYxIVjFZxdjTFSKaGYY3AgkCsQNAsQtiOhtK4OFcSGHMonmBipoBN2sLeW4KZdLdw120A7Fg6W/k4OWceX661snfHXG6F3dzRlR3VHdl/D3a3XKeP63t3HjTP/bzrOlgpoWOJRfKBUxp6UzDGV2fP8zgZK29eT0ePTjvdKVce1oyQ/BrnaYtlvPjm2jvQqTwQAtmXV+Z78R5Z79/G2dYHLziEq+ojgrESlWPkSpawjuxLnItcx0duitxhIG6MoTnrSPZtjSlS77gNZ8kb2jwzEEFYOC960YOnetvpjIBuHS7gLu+xui1iwC7jrpv1sILjb3wwA4KOP38ERAwkMJDCQwIlIYJVkAHt2Z/rBoam6DriD0uQFo5v11wFxmRAsMR+oAsA8P5CQJO4lxJbrhGgK7TMB4Bxmm8BsPcECeVXzmlnHLGCCwEIDTdDF1Ro2m1w3pWq2WnUdqQ7i6nM6U8ttTbXUlwFnqbnbW3Kru+SCR02xpGid76TfAUcz6bIiWD1ne8HFfa+7jN21lK/8qGPDZZYuabv5P2RyEttrGZRwufYoIJn1idqY8t/UN++85L7Phe+7+tlr2vGAwD8yALhHpovktYz/RKejjRQzHN0+J/M26lzwu8G5aVKPq/kzXQ1hvapO697u6wXdl+Uj91ht9F6uRGHvQPJ8SkcdjEc7wMInbIJJQOwSL6e51J61PbOzPQ3/oQzyhUAYJOmXYHAkbelykEe1rFnAwmZAZlcGtCSqmwRgjyOU8jGGygR98xgtAmP8VwKGygMA+Gg9Ofj9J1wCz7qOALBqokWKJ/vlKA4SdWYrMEMaaGb8hlanV6/NLNQOnbiiBWwjzFp+BHX4FTN7hLrRqEU99EqciEYXLVmBzDYgkWSxKG1mLTnSn6QOhCBARwDgqAuEosOVADCzjKShBPIE/zIazHQhyJzzLoNOsR5nUjgFaH8N7LM0SufNV3AnrQOs1pLju9eM36zeslLgGRDoRZnrIsnMX83gocONz0/gl1kyVPcCkIhzVJ9LosaNalEylaIYpUpF/oqzndk28uxZFQM6KDIoUbOhI6NdiBPK09xnftscaOFRunYBQXZsgfknlkgXJBH4jzWeqeSl3m8QoRjkUAwSlPKsLZxI5A/prOmipFOENNAUgCzFUSx00cUCawQHKBg4TLroAseE1I12FLg+SGkZ1maASt1Zcc5r34qL0FHkpgBY5pvNwO/sms6t6NRImgFsXzjSSTc2HV0r+1OBQbcwa+YtP9NIUMBagVmZW9LmlFxEZ6yNSZfv1bWRMPBO/KkuHsDL4nT3dUPayUBWW6+Gsown3/nny8WsG9JGu5cyOSvFsoxda7fk0Yg/P/X2ZTXP5GE0W89SihSEN2BHNhkO+DUjwsklU9++EZIBryK7HgDYV/kKPDqqJdfm7FryzmpB9xqO4j512bs9Zpw/LrSfMye+tslqmC4LAHfXjV6cpMQajhocksYjpjqqZ766ceB0vWWYOCN8EUBiTkN/zKd97AafJ8jlAOAuJ6pztvfoEQeAsNX9AGD3uwNDujYkXuDJ8WQALwaFTO/3bPDo0O0CnVMAONtiyuwVoFi/cyPI3UMAYK+dXZWffSDJXdsbzgpE9W6WM+EvBwD3bjBsP5OGasdpDeB+AHD2JBrQkmX/yi9p3W4dg7l8Ae3ZOezbvRethSb2T8foxKRIJhPIAuqtugQYHdh/CD/84b1S35YyoQ1Ax4RQPCeJZADL33YLf/D7v4vPfOJ6xO2m6QMFhzsyUHSec60TBwWDfyyAjO2VcgXUMnGAqJMgLhTw66+8Dk960qV47NHt+Mw//ytu+ubN2Hz6mQKCnbXlHLz61a9GoRQIQEkAuN1msJgFfAltNx02qi+E9jmJUalULOAnLWqe9rXsURxvsQpN9SOd/EmMndt34NGHH8HNN92MmZkZNFpNpUhuNiWwK+QuxwCDYi4UUNyNKWpZ3Vda5pgtAIL7ih5W7S+gQ9TCxpPWoMKyCkJHSvnk0QmKeOFLXoL/9tJfQae+gLe8/k2YnQvx9VvuQlgqoBnP43+/80/x0pf8N5SKRdQXarLuUtb8x89VZkA7vWI04ASEszmj20DRA/Z9q9WWDGCKlvO9HIaY3rMLf/7WtyAnETtcLBxApWA76aIPT02iXm8hYImJfAk3XfFhnW82h1R36BzUTafLtLWa6r7yl2ApY2lxtkUf506qv4zNRZ5Bju/GE3370KlIt96JlbGE48hd3+mHdCPfq4eEEllrvDlgnaA6WTKkRlLEzXABz1xZxFmjOTSKwESQx+hoCePFHFaMlEikImO3yFIbBZboyEsgQrlCW1qBXI4dV+uKlNBhFKDWDNEIY6Fxn6wXcaSWx71TC/jB4Xm0CxUNMdPU+2x8WiAaM30riLCqWsBUs4MtIyMYwzzWjK7BF/fuRzNXUVKTPDMlyUojBUlQTjpYOzyCtUkbm1eXUSkFKAeM9E4wXAJGqxUUgzxCMapDDBVzqJRYBiVAuxOiHgW4e28LXzvYwYEmg1KX7oN0bXPZ413jxLf9e35w42w5J5Id468Li6/S5xuzu5ZyqqVj3O6t4PnR3J52Hy/ooGt97tuM7vre7r7+vOv3PF0BDhas4mw09UGzAAAgAElEQVTU5Z5pedl42az+s9rzuJ2bDyZn7VC2FQ08pj7JGzNVZqu6e0v7zOBygRZkTBAfoAuGMu83dYHQ15k/lT3Az7JiSlyMlndgFr4EMUob9DtXFSVv7EMM5GXgki87yd63fbFkA/dQQDPrfyn5Lx7XGvCZvnrP9YBwHrZnkAF8TFN1cNBAAgMJDCRwvBJYyYghe6m1nnpsskv5toWpbp7FQCKL99f9hvhRDQAWN5lw2snKJMdLLWCg1mhKDeBGlEc9zGO+RSroRFiV6KMhyNIJgU4EtONIgi5T/idx0VgbuX4ZgOUq7UnGsV+31ezJbgDY7QcsQLArqN2zX2xvs9z+1rGw9JP70Uyh5WyQrj3bcdqCxzsGjuX4xb4KPcu5U5aKP1xOBg6c1IFDu8J8F86etCBxt4f0/Reyr/VMye5n6M8s1k/e6TX/IzOAlxPwMuQ/Yt/a/7JL+P6dbl9PajvaEJZ9uJT9sCtZfe9FIHBP+yTxKjOU9VdFT80XkM2RXmu/Nwj3WMbW8Ryz1Dhc6hq+rez2rK7PGYCsQY9kcVUsgIAuqZ+HSgGqdPkDaNaBNjGLQl51WBQJrsIEwzhuo1IAxoaKWDVcxEQVqCYsgzQAgI+nXwfH/oRK4FnXfdiyLXwAuFutdDm/PTl1KwOjRkudccza06xe/p8Uip1220Au1knSLF230GrmptU8YzaIOApNwdKBapkwAtQRPDXaUHFmCRCsni0qBonAjjRThg4zWdyMXovN70RtpY90VMhC06rObYm3s6yR1P1oGTy8lihYc8im0Is5eGmMGL6tbRRnUkblq3ScGgnjgGHxM0j2RQaA+Q5MB/46A48ZvVI/UgBkywZxoAGBKnMCCaAexZJJlGZOiveC9Qs1+0gyqq2+KOkynRFBmkDN/KVzViFLdUSbkelnzaYAlrco9VgdpEbTezHrlxm+jJYnyMu6v/wcKgUao+TlL39TZ2eOTmBSR7J/WA/YaPf49AVSf1MUvA4dmbkciswSIWV0mhmW1QEhNbZku7qav5ZtqtHu5phnNL5lw2gml1dTVzrevOvm+1XDNnv1pYD2HIAuQ9gZbppVbkCeyVWpexUwdGOQVNJuDKjp5ejCNQNQ25k5zH1gV5ttOweXiWgEJlk2rc63dCNhYKwEXJhTXcaoAMQGCjs0yWUNyE29+rqkk7MoUbluV2ptT8aFo36258xCMNRMFYe7sQi4Wtypc90D+521ZNCH6oSuHvJMOQcUBNQPLoPN1TrP7C6pi9zjY0s3awIOuh8NdDUwQuxqGR+WMZ46l42RwI5zmxiXmS7z3/SBGkvqWdTf7b05BZURwf/ddoXWprTGtD12ptPcGNLgkkUve2AVkf98S2S9pXPe5pF/QUcvLsd42W4uQ8zbvWQAsLVJMJos884ZuH72tb8xkdlutZk1GtJLnz0aBbQfruy130aGZvimG3S3EBiooEp9aQCYSs/NL1sX3C26Mrfd5lp+dBsMT2a6d+56LQ8AZ3HOaVd6DgVHr5u2pQ/opBsQn97Vto6uHrwhYTlJ+sxj/45d2LtrD1q5ETRbLZSH8miHC2i06hLIRbTqse2PYesD96PZbAk7BdezjtSwogPBMoDbLfzxa18jFNBxyAxg1T0CEItJoAwWXNvDMEaYRLIGCDWzUD5zDWNmbIDn/+yLcO0LX4SZRhMf/uDf4dFtD2FoeAw/vPd+nH3uefi9174GZ5x1JtphR9YhXbdZPiFE3uwBjWHn+DeIzoCESqWqW0XqO1ljLKDI7AGycrhZJM568dJEUvOX9X4P7TuI2nwNc3Nzcr4A4ubkZ9AWh0S+UJDo1oX5OQV1034ym0S6yPra619XmqJazWP1qlEu5LL+F0tlNOIYp513Pt7+v9+FzvQc3vvOd+GBe7ehOLQSN99+N8JSDr/28l/C7/72dRgqDKNSLkkQn1Dyh6EAuNPTkxgZGe0CgNlmrYOZUbvLaDawn+PQZQBLUBwSVMIQh3buwP98+5+JDHQtI60w2V+YRaflHR7fvRulckXGGXvhG0/7WDoXxN5ym2+Tj4Z32UsN2YynLi1anx2z1AZXAyBcVqMGe4gN6a3/au+ZOe1lOXBsKDzUR82mC3UfHWyHZ5nIeoxk3Xo2p7RDdA/rwudw6UQe54znMBl1sCk/hPJQDqurAUZLCSZWDCFH+y4CivlYIqyJgQsWn8+hSLYV09d8njBqIgwDNMMEc/UmDjfymJxewHw7h331Ng41C9i2EGGBAZ4R+y0D1aStXKeYbRx3EBUrKBKHLcY4uzKCU8fqaLWL2Drdwb4wDxQ6ApZVkwRnjo9iYzVBc6GONWMjqEhUGoQ2faxUwvqVJQwVNLeFwRv0XI6UOQkixEEB9ZBxWzF2HGnhhsc72M+I8V5Otp7uWNrJthgA7V7eXJbOMv2b9qUD/7L1LT3LAhe7BlW/QePm99E8nH1HXAZmdwGZSxy73NcOOO4NhOiSTRegrs/sg6jyuT9+2XXr1HmYpkB1B9Q5/eKvhZqFnLnEdK/lKCwZVKL7wzSYwvaQaRCyBwCnKsR7nsA4LyVYNgkleIEKgE3UkiMsUcRnJmOCZrdLDWA65k0XaZvyEiDBcztkleAaYLau2HdGy0zBce1zLyeTNFvb7J3lHNu6QvRxE6aBmXp1d809b9hyAiNjcMpAAgMJDCQwkMDRJDBB55i9smSTPrYBj7EsQr7l+iE7ePHFKJAqZ5mrVMBfo39mwKD48ITKGWjGQCMGFlj/tw7M1BPUOwSLA+RLmllHEkfuW1pRaIkl9LdpSRa5jdFMk1pavafch2jpON5Hs5DVLtInND+cgbr6yD2ZrBJEndnBal7bHn4JQS5nAp2geZQGiB2t7/r9vhwgfSLXW+oc/9m6XDTHcZMUAF7iHA2U0zHWa1OoX7h7z7LY7liqxFRmTy/CEJaxBU+YAtrzYPmP6uTWu/PyP2sgX2+jsiO6WVMXZ/P22moOH8jKKC4+R+eNvmTf6d1evEh+5/sZwOLfys49jqHQfc0+J/b2rd+G5e3NzF3l7zd4fonuewuk11B9TQQjmDs2DAwVFfydn9OEgHwpL/qr0WxLiVGWgCwWcxiu5DHC7N9SDkNBhOEgwUgxQLWk2uoYthfHI6rBsQMJ/NeRwLNfqTXUVNv0gMAW7az6xk0lT/mJMnJ1sNwikTm6nBOQiyLBX8niFS+OXs7V8BNaR2brkopOeOoStBgpLc4/dfq6v2Y2iNPHgajynQCudm9SLdtGWcE+zTyhQSN/hbpRXXJ0KLEumdJEm8KVDGN9kYI6A+vUuevaLQaby4y147mBdzTV2i69Vgry8j0NKWmrmm0CTKaGUVYHWBSmc8aJI4DX1gxgAYHFgFLgU/tIgUTK0WVji4M1itButdPaeAp2KSilbSRdpjogOAaYUaU1gKmSNS9Zs50cwGXAsXuCfr5NqV+loLzYuIy4J2U1s5iFaYb01IEAvaz5S2UutMFCA63vCQoz00eAZ/un9Z7VKOT5vJjURLb3OVJJFPMolkpSA9k5ZSUr2jK95XpiaJqzxmoGu6WT2aeuLm43AOaybrPFWe7rOdwdwOvGj7qps5cDdtU81rrSaea3ZQBL3WIDeF0GcQoEpzTODpjOKIsVyLM+8sB9GesSNKGZDwLgUsYeoOhHkqbZpKoUdIxYRrIzhpQWNgM2FWjNnrWXYpggqu+M0+HaLZtesNOkvMhh6LRRl2CzeESD6LJsRXE4mrz7Y8FqCqeBF55RJd95wRG+cSiBAzKutBaycz6656AMJCPNUXAb5bNrv1CUWwBI+p0z8EQ0rnalyYmOwBTAd09PCnXT2+IodJ2qbXL9KjrIe3hXS9iBVariTR/Yxk3vn91nqQ2Vl0xkI8XLAHd06CkgQ5DMARmZ89XdX5yknpHbu6GiTkr7yfSS0w0y153edko7vZaCs/2MwV7H/yIQyep3Z+KzwroeINx1Th8gitS/bh0Qobp6w26OpVa+U6ZO8E/UhHW5SCqYdLPoR5V7EynNnBL58WhzFqdZrP62kU4DpwMCqeXJf7XpWaE2bsRVtAiollifvoVmq46O1BVNsG/3bjxw7z1oNFtK6SMZwKQo07WGd222GnjdH/6/+PiH/lFCnWgj8CU00QK4WjIu7YV2R+ea8MMGEjFKRrOzzzkPr3rlq5HEAa7/5KfxkU99ChvWTmDVinE02yGufs5z8dSnXYX1mzYKTaes3UJh7JhIZMtl4KrqTflNxp7WAa5WCQBrJrKs11zfLVCJ33GtIZBcLBQRtdsYqpTxrZu/gc986gYszNfQrLcsQM0yx2xTFCdkK9HAK67Zm9evxuSRwxoMQ+eOgcO0AQiSNpt1rF69BpOTRzRQKk5QLpexYnwc5VIOrdaCZBUPj4zjyMwc/uB1r8eTnnalBHl94oMfxTe+ehNi1mItlvH9++7FlVdfhb/5u/chCduoBmUFT8RQUbCbrZ2fn0N1eETHlgNH0k1dOhvTOSsOq14AOIlRanew48H78P73vRt50l+L0mbQj9Zb5lmlchWPPrZdajbzd8r4608zBhsDzPtRq6fDWyNlsggKy+zv0hndi4otQU53ZKBTpjNUH4m96eawtb3fpZYCGWl8pvLrCjKxeWuy1ZqgLuNZZ7RSgGc6dVM1j/NXVFFvzGBldQQj1RgbRyoYLhVQKkeEpTBSLor9XKS5zWA/RlUX8qgWC2Bp3nIxJ79R8p2Q9mBeagLvn2liz2QL060c6i1GZZfQasXY28lhXztEPSGlYAdkjRE7zS1CqSUhKC7K5QK2VHNYUcpjqp1gCnlMtJvIVYdwYG4Op4+OYs1wHknUQdgJMN1pSFYy6zutH61glFnFhQAjpRxGKgHWjZaRJG1EcRlRoHThzVaI3ZMJ7plt47bDC1hAFWRcTCRS5cRfGvLVY7tYJECqP+3yveuNUHUf48v1aepgsX2Tf3o2ZrJxcoyX7zqsl+58KVA2bdMxPEa3XbB0qzJM12xNCzqV/dkS61R2tW4wU4MhHZ252hdOZ7uVK9MANmdMd3F86f20LIfqIAN1Uxe7BhRyL5tYUJcDVZVBqDvgkNlUtMrKSSh7GQY2s6QNHViy1shQ5AQOZXxzf0N5CNArzn19BmYBs7Vhzu0WHM3D4trF6VbdOQ+tr1Rnqw3Z+0r7ymxyJ/d9rx8AwCcynwbnDCQwkMBAAkeTwLhfXsoSLFwgvvMr9VsDswxM3fPL3l7scl2yJMFGgmnJDkObMUCYMLEmh1qYoMm/BgDPNmLUyfSS0K8IYWskg6Msf1xvuP4UCigX8yhbTXoCzKHs12gbatEnYQqMyPqk33GXJH5DA6Vk9elZz3v9Dr1rk/pOTux1ogAw73ZUs2OJJj2Re57IUzr31HLnLvcsznrq124HAKtZ41im9E4xx4Ff89lvgGW6ylf+e/ms9o67nvPdmPW6vNy9zPLFBszyQJ/vtfA9K9pE32/pWqJ/M5az7I7ZHi7zl/VHGRd7m7KM+Z7cYmejmVvUB9ddYohZiumD9prg6jvr/lbdiMcAgR5l4HbJ6DgGeT/dRfnRPcGSj9yP0XfB0lbEAqrlIsaqgWT1khUqbEN8RkGhiKAALLQiNMgeVlR/RLGQQ6mQyPEjBWCIQc1kiCrkRF89Ue/ZiczJwTkDCfzYSOBqZgB3AQMKTMpLHFsOBHBTKVMwsjirldCzsOuSHZL6yqgIo06YOlfFVyZ0yKaYhK7EaoZaFLwDWWWhoA5j1qrQRChox1po2kTdzjuaRrGDpDQTAc2cHJfSZ1lWLJ1DmnEsnl5xMuqzqK70nSpKf6sOWIeoOP0ni5eshpmC1UXRFktRvJnj3zmHRAEatbNm+FpGs2TzObpJlbN/DoS6Wo/P58mPoFlKmVNGHW4CAFuWNM8POyE6bRp06mRU2m21Eh1gLLi8PAed1bHWExZHPI07zVrSaCSjSXbgcTrSvUXUourVCU6AMkQhF6AolIBSnVCzTFjflTWCCeIWtCoqQTOCxASBmeErDjOTl5BmGzDBPwLUkjKQoDfBYoqMYBjpowt5lCsVFEpaCEApGzXrMQWAxcmfRbu7BL48wXXJyrVsBXPsyHgTmVs4BA3jYwSAXT8SANZgAL13V71hqwGsWaOWPWvZtprJ6UB7pXFz49Atc+qv8mijXeauBA6oU4sLLV+SXS0PpP2ZGkVGM22jT+dYqhGsjx0IbUC8ysOvndsDqKoSkGdOgwjs1m74OIeqABeW7Wom2DEBwHTq2m26qGrdM2bZoP1U81EAYA9Ud2en2brUJXEk9RTdS+e2OugyADhzbqpMHZ2gUed7cpb5LFMxo9NUZWBAc6qfjZjJBUikVPQucjZ7Vqcl0/anYIXqu96NGKG9TL92y6dXgr1Ob0dg44MdEsBj49ERSqXBHOlYVDDDAcDdmwMbDT0AsIipiwLaLV06SR2LhA7iXsJ271jvoXoB4Kw9bjZ4s8IB224dcp89R78C055etzUzu6WCaSYga5S3Dvcbsl3fdRv4Xfa+HzAiY6h3Q9B7rulHN569jCM72TrCsg5dWK4FNKHZQmN+Hgf3HkC9U0a93UQbHbTCFurNBakfyyYd3LcP9999N+qtlqwzdBzQmSBtZwR6RId4hD98ze/jU9d/HEm7rXUVuT7FkdBkCsDErxJIzdJ8uSzXSoI8LrzkyfiFX3wJxlZM4IZP3IBbbr4FnTjGrgP7US7n8ZJfeDFe/Au/KPV22+0Qq9asEvaIVrOJQrGkVMUWMOAHuUkoia0bshTGMSpVpYA27EAyWIXZwWipy6WyBsDFMVoLC/iLv3gXpqencPjgQc1KlAGndoqbG8J2IM4XbQd/u+ScM7Bn507rQv5masJ+R9IRx83o8Ijon+HqEMqlktI1c4NVKmKu0UJxeAzv+cu/FtmwP+647Q685rWvR22+zgRhnH3h2YgKwL98/p8laKvEIDNhc9A1SHS4sSfXavNgBrSbh+43td/c2Moy+PsCwHEkNYBv+uLn8eUvfE6AFQcAu3Id+UIJCwstTE7PCOOL1DfO5fCNKz9uM0HtUwaIqK70JoiN5cxWtNVNdELvNrp7VtpkVBtTlaRd3FGm2+rIYB6f5t/V+Ha1Vnvu4+I/+t1dWQzUduq+r5t6XrBST61iAYjzCU4uF7CyUkHYamO0HOO0kQJWlwOsHs9jfLiIgpmthVyIXL6IdotR1jmUihp8N1QuSK1gNqVUKEh+R6fdwpFmjKlagoO1EPPNGI0wQSMKcKiT4PHZBnKlEhbaEeqkXbeyLU6iusbT0CQYBpxULWNMcOIIpVIF51Yiyeo93AzwSLODuU4LY8UyZqIQlUJFjt1QzmH9aFmix4vIoZKLMTFaxsqhWEDrdpsUum0ESR6tENg7E2PrbAuPLER4fD5CxEzMPjXqj6piu4aTBf35jBKpvrQggZ4Lun52AHBqB7n1oo+TRvVOd/aFv6YquKkAof/qBY6dHkuD947BgdMLAPdmofsTTPdLiyWodkE/yS4157Jaa5JMawGay/UNx47MSruRgsaZUy8LQNBAWwmocXaSOSJpu1HWEipl+03Z8xmFuSs1IDE1XuY99yqim11grFHa8emEz0oy6F1demaqm/0hDBc2v8XGk1QtBKTWt6Ail9FFK12AYVfawGp9Owm6e/sycnKT2Wb7WVGJsrm18STvM3vG9ZUrF+zGyt7XnXM8U2Nw7EACAwkMJDCQwDFKYNT29M7OcyyIsv7YumIpNmaKZp4Z8Z+KSjfmQkF+PQCYtTNpuTkAmPuPJIdDtRbmO8B8IxL652bIwKQ8Okwrlj0Ng5OAcplJFGqKFotApQiUzG7kPqHVAdrMHBawOSfZeQR/2wYMa3awglL8Pd16urVdF+5UUs6v5mNYXL+WBYCXNt+XRwQ95p7erspMmX7A2XI3XHY7seyISO2nY8DqUvePXXHZFi0HmgrA6TWr594Wz6xbKbuOs4+kPKCdu8j26wF9u+xTudgJAsDLSDAFq/scI+OuR0iLsmr7DALZ7ZINTA7WhBnf1rRP6lrq12/eHjjdDduewcnMAcIiYmsj503GW5lWItF7m327VJ/7oa1+v7g+XEqEvfLpNyeWNOWPMmbV7tSz+V8tZam6hAz4CgBHqJTzGKnmEURA3G4hTwbTPIOUiyhwb8fkgmZH9AxLQqZ+uoTMoTFGSwHGy4Fct0KdpfEs/bH5Y9TPg8MGEvgvLYGrr/tQF8SjG2Zbco8VAFZsIs16cYox4urtvJT83dzx4kwUoCcTbW+NT1eDzAdZZbNr+1ZRzha+JOBWjiEjtrggRsisXrEv8rLpF4iYXqcgkNqC7n4ESh1NqgCORnOrmUoK+jJaO/VwCIBnVMh08Nq1U8eMgXC8p2bamuPfHDVOIblaxmL0CKCb12zXLjDeBGQAaNFqbrhFSIBjZrwyatxABbdx53Mp/XOMVqup2VURI8yVujBieKB3bzpSCEbSucoazszManaYVUUjzoBTMTC9zMoUOOwBEczZ4OiF87mO1Gor57UOFjNAdJhpDQA+NZ0jUvNWknoTVPKaiRJymPA4c6gICOxooAVkCeXaBIwdVXFekGbWDS6jMjQkzyk0gdIVthjZAPIBYKG4SSm5deFXHMecJgKUeWipAKn6nWYdcNlWel+34C2dAaxArV8D2F2amWiu3q8DvV07BLYVL03mBGYtZYHqrW6uw54cfTOdSnzP/o3paYrVcShAaxe4213v1y2d6ms3E8bkoR9dhrqBxEbZo647Z52aKSN1fDNn3SKjyautptnJ7gpe3TUHdEqX9Iy5FAB2tUodcK21H58IAKwZ1AZimA5KDUFpt6Ov17GgiaEaTaIAsJ9tbzifRxWaUkA7TdwXANYgDNWHbgxk+lPGsYaqaGCI0NpnRpdqxhQOlf40W/wYAGAHNLs+7V4SewFgN81s5qR31TGnWY58pfTjHgDtaPJVlWfAkbtjbwZwalg6R7prYt9zdRPqAONeJ7wb713GsJ/Na+uJJ/UUtJVR5yK4bXPknkGOJ5W92+z6a6z8aKmsDkSVZz92ALgbAOimXZJ565aRdAduT8C12adldxa6Y6Po2vB4gJ7bbbm/QnvMqKsISaOBTqOJeQKr0RDmGnXMNOax0G6i2W6g3WyL/tm/Zy8eZAawA4C5CaAngSAwo8tzQL1Zx2+94uX40uc+JwCUMHiQlSKK0JF6MVSFPEejzZtcb4t5vP0d70KzU8Qjjz2K97z73ajNzOK8c7agUCpgbM0qXPeKV4A0xQSdJdo9jDGxakICVFhKQGqK2nxRALabblT3dQrOck2tVitp3zJYStZzBioY3Sfr1RNo/fqNN+LGr34Fhw4dlDWZMmM9G85cTag1UJEzRLJeLYiEoABiPO9pT8G2B7daVL2Cz45amADvU558Efbs2olKuYwkihB22jrPLDs5Ib/b0DDe87cfQHVsBWoz8zi4Yxfe/Y534ht3b0Oz1UYctfGUqy7Dhz7+AVlnglYOhbiAoERWEV1npKkC7iSo1WoCADt9eLwAsIBHzKKOY3zgve/Gtm0PSlY57Q7N5tXAv1J5CHv2HJBaz2I3WO2Fm678p25lZHojXR9cVJeh8wKqLQGA+Y4fPc4tM5ad228H3EXZrk2RZ+pzrAPrFDDrGVOpzW0jz6Oa9UE/USUusCvNsM3uK9qEYivoGsCkjrVBHmeNlLCaoOuKElaUCxgv0/ZiWQ3aYnm0WPRNqAJ1/aqwrAoSlEoFRGETw9WqhAI2miEWWgH2Gwh8qBNittHBfCfBDIMM2VfVERwJgUabZVhc4KRbswXSQrVaxtogkY36aC5BhYEUIyWsrJB2PcB0M0Q1R0AM6CBBHTHWVAoYIXhcoAOggFwUo4wYEyNlDBVjjA2xNjXrRHXAsT5bj7B3uo29rRiP1iPsnGd7AqHq9R2siwaQBDdkDtjMlsnWT3+8+5aID766ceD6252zeMBm3who50rJdAXfmOnaRZHoxpCMCtFYSnF8LF7E5VrhjWMP3PTP6CKwOPqllj2iqzKIrYflJNASQY51wM0rb2KJrM2m5DMzS4ljWoJqLPjL30e6OSdBwQ6YTYOYNSA1Cxam3ei0q4YXF7h3dJtOq5ft+lbWCQsUZv+xvjrbxp7gHiAUcFi5Mcl+xN9lyZR64gmCyABjY43R1d/2mTKpNQtYtK/pFg3YVTIRAaKZxc/sYlcaQcrtaDBiNib0GY/mFnPH7/uTAQD8BIf34PSBBAYSGEigrwSGvCA5Wc8sScLfuTveKnUrqAfR+TR0i+ASM3TvR9YhWjiSmUswSZj8GIwUox0D9SjAbDPETL2D+VaCJkoIkwLC2PxfLF6QByolLQ1CU5iuSSZqkM2Py6sCwAnanUj2S/S2EkDm9cnmRJCG95YkEslE1j2Ot4tMfUQuFsmZ5b0kKUuBXU6gS/2+nBl0tBi4xbS/Wfd1W4HHObCXaOxxm2zedZZiazlqy/wARjMZu0BD9yENbrTkJiX6sv7ThviBaJmbQX9LZakmqn5nSVKpP8sa2y2HxcJarq+Xsns1oNZzrXvmsf91r7xspnkAsM3KnlJi5hJdLO4e6myrGGLGtWfz9zwUqdg16cAA09QvaEB8l5CcjO16honoI1JPqPaQuacEn+n93TEaFGiZc16Ic4q1pP4j2sPcH5ovMk1IYdQJL+uCTbT0JfWO/BWmxAzZEH1CgJY2NDEUCZKmviFtMxDW20gaCxgrFzBcKmGIiiifw0IjxnyjhShfFMp6ZXvjvSLxVZTzOZQLAYpkDyXzaA/D11Hnw+CAgQR+0iSgADBfTrllKlGjmx2u6mkOd0bqgHIOrZ5YLVJkmYEi2ZrKXWfZj6w9lh3vNtCps8RFXzujxxx42lKtoyVZMuYwIZ2dPoaqbWblucgTAr/q9A+kbh2BFGbKKPCibdeNv0XTs9lxjM7/Ye9NwHVLq/LA9e/hnzsEu3gAACAASURBVM65Q1FFFUVRTAqiYRInDI+igKK0tsZgbE00drCNmlaDKGqIxESj5mkfNbZtG0xaE9oJNYQC7ZZBkEJkkGaoKqCoKqiCqqLGe++Z/mlP/bzvWuvb397nP+fcW+Xj8wT+o8W99/z73/vb37C+9a13ve9aLlV20q2nbSSUD7ZMOdYjBbhG9q6yZf13uG9VgNmk0tNgOHkKD67FYd0BboJ12bAjqR2y2vkMlUsma47t1vYSHHUGMc2zbrfoI7wrzC/AbMj4LZcrBgf0fcFeBeisbcD74x2GeU45TTiLCM7jXgh6sC+tjjID2wb26UauwWqFn9qUMwZpERBMK7J5CfR6Rp9NM/zBan+sx6cAMAKXoywVAJsAAnRrUbcLAQ3cC8OsatCF5Kj9S4ATkhAoZqf1grPJWEbbAIB1fPoAcJDs9fuzPrCzcjUApL6POtZsMoFmy2Bje/UdOQaWtxXhvyF70bfpIO1sGyIl3qxaCqcvN2mrSY3kBM+YsjXKFWMShj53AvvU5m0MAHvwRwNBujZUmlEds5a5aqBcyNRS96D1TRx0jqxFj5GaRkU61NFoK8Do0tRAFFthUqCxvSXw6xLrxi72I4ODdiEY3nGCMFZdBjCZD37EIOjo9WAtkBo/2GgPmkTRyUsxc9LWW9YTjPUNB1pth7ZdgeuQAIC1wbHU9RjMUwT0sh/oqNjnFpDUR3jdbWVueO6C81jZxzaWPhfcaWSCQJxMEgUU+TX3Wi14yH+6o8eei0FfRwLbPo3v3QfXnT0Zj5nbddoHfw6d03ZcyD1jZ7XA72HwIwKFHTj24HA0pnx2qOHnhxAFf7xdhwFgfee2vmpna9Txsz2jXQU6up7JGe5tq0fb32Z06iG/e4LgKmEyhs0UXhPVFm4HtX3D7kktns09AIDuv+07Pg+jtOBeKiydcZ+v+EsFYMjb3MpBV0VB28QxQ83asqQs5s7581IuCypv7C8SubC/L1XayP7yQOarZQCA7/rkJ+UjN97IPQZ7EoA9Bi4AagKYFZGrHvVIyg8PylLqAuCN1gaGw79AwheUO2CDEIAgkTaVZV3KP/zul8hP/9yvyOOf+ERZrZZy7113y7d964vlBS/8GsnHIz0QkZ0LoFX/PHXqlAIvPAd5mQqv1wnMUaXe1X+xoxPaXVYymU7CXsxP1CzIAFGSqpbbP/4J+e3f+i2579575f577+F6B7iR5bnWP2aPq6wz9yRbHzovNGECmcjf8rznyQff9z6CBmQ68z+9GAlvP/EvXyqve/XvSrmcS1GjJiXskR7GINV79eM/V37qZ35OktFQLuzsy+//338sr/md10i5msk9qAO2mMkjrzgtb3zLG+T0ZRNZzeYySSYiVcIx5B5q/oXbvIODAyptcCZ4Eo/5fIfWl17A11utVurL8He1jFcr+dlX/KTcf+FBZbvZmqIlqhsZT7fllltvF7CpMQfQFNz/z7/iDzpzP5i8KMLT+pnmdHS/Ef7VAfJsLqjdcjvblgYJYQ0m8hzmKNCuRf6tPwT3UoCvuzdqSY8I5Avgc9vYvi3U/STscsFYNdDVSlMZlo0UGSopV/K4yUguk1rOnh7KqbSRKyciZye5jNCeVIGlslzJsm4kT3MmLEwnYzJtwXBfLRf0Jw/qUmZLkbt3Srn7oJa7FoVUTSanp2fk/GxPzkxGsrtYyqdXCBC63fEMcItAgNGYod4wAgG5XJ4lciXqN6WlnEoGAqj5QjKQ+5eFzAeQ9cpEFit5BBL6skQeKEsZNrVsj6eyhUN/2sgoEdkaJVLMC9kCQzip5cKikfv2KrmraOTGcwcyG4wIECq7/IhJsObXfYDX/6193w0V+hj1k6L8tuvGsJ0bWkO8tS/rcxXiZwTD3vFnWq8t/vVxWf79PCA/Q7RJUe7BHu44TUhrWbcn9WyANXu3Yn8yKFTLFuquDwYyq8q2dq7tqeH+2MtxtjK3lucD1OO1ckIASB0AVqNs69hsVeil1r3pSve7Aov5dDkJVpoCw7ZSkEL9CahV8H44VyWJrEwGP0sVPIb6BOYeC/dgH4PPyeRkK2FjwPIK75NprUVnM2PfAfiLMzRKCUD9ArZTfWmtG0wP0s8ltv+0TGc/dxpYYEk3TCQJVsPONP4L2+PuevmTTxrOzeebHtj0wKYHNj3wEHpgCB+pt69pbqOXf9LNzSMEdjx2L7zNg7eYnOanO+ijylOsz4tEuqKSVYkzD85JAzmoGtmrGtlFsh7YvKWq/Uwgn5oZMYPkCQ3cJdizkKDEMnEKAhP8rQdSNAkVV7DvLQAOAwjGM3GW49lOoxYWAu7UKg04o/m/HQB4vSsTejrEpzv+j/2jVwIh+GBRXGTdkMWszPVDeozzeJyTdRzr+IT3fAhT62F/hefL1jntuMwsd0Snz+aazUgF/NQv8nHl8SlqjZIPPAbRffE4Uc3oDPpNI6Ec1U16Rju6EzvPv4SeWRd6oZt3Mfe4BFQ/bh/Y1ap1ZuUSTTXTVQXheBrNhT6kg7wkUwELpY9qtC0kNbK6LpIwLJpq4Q2d5yA6VTKoEU/R/gs+occx0LWo9iOVDAcgipWS1IjxNEwKAbGLwzlIpRxkUjSprGokS+I/fa5NidBrOBpD6bMpZzLIhkzOx3kww3l0tZIzWSVns1qmqPE7hBJoLvvzQnZmhcxKkSXz/jOpkVyP5BbaOMVaED+ADWHM+8RUx4sZyM01mx74DO2Br37J/9UJ/Os5uTWkrevh2WftkVHBCwCffrDsBsJie8xvRQdtQnpR4My2kxDxIDuBX4rvqSZRfx+bYJfn8zZ6hpEbHg/66+eeJe9ArgKgsJwe5EDtuVqW8wWDwwT4LAiIYuTebgTOtG5xwnqzDD4YyAXWDzuWEgc1g+MINlMWm0CR7Wu8L8BsDUwxi90CVGA8uRQars7gmI1GKkNsTFjfMMkCZhlGBY0YoB0gOJbzHqjvcbBYMvDqWe46dnrwR81EfZeUktEKWqsTilofRdVIDY8Pg0h2MwLnGpQHyKXsTocw9G8KhoCMUhC0ZR0rsE89AGeentenVZgEgVNjxxq4zc2fWjKNSkanIsM84QaUpDWB4uFA2cWQfmZtriwVGQ1lvLUlaabAP8FFk7fRbVIHgSAr5oVBNT7jUEWS74BNrELQOVWpaWNoYHgdAPaZo5LQGAJnhXpOQivnS7eceLRvUMqm4pgyy18BYK8HRmDcgr0aFNL6LAw+teLn9m8DcEwius0eNbaur24DPds60C2jWPvEQQ6Tolbks7Odapt8HqPWsx89joivsk9cLiUCNcN9jnGsLdAWGNPBubI2OYhrsS4CwH47DEkMdPkcDO5O2YKFnc/c99SXbA8m9p40WurM0q5YZ8SyeyqC1Nol30baQLDJoWOErS99TFiz2ti8sV1mBh79Xf0TfygjzhMzDIRaBwDzGbFb5AdNBehDEke/3f6s2EE84iClDKsukBv3gabtrO8Tn2EOpPp12l8Q7/R56hLP2qNYm7SFnpRknrsnAdmCiVp/+Pn9sekG8VuJ1869DODVeRDuYO9H+QKVnqZNaJUBOgx2/D5MLq4QXUAOAtuvwu0D+GfYbJ8pFi5UB9/lpb0PO+/lTChLACWL2fY67ovzfUpTEkwk6gZ5npLAZl2WcrCPGrZzgkbYAubYMwnwlXJ+T2WcUexlWS7kYDGT5Wwu2Bvv/tSdcsMHPyCLFZKSNEucmeLIiJdExtORnD17SvZ2zqnUf51oGQMk/QwKWdTb0tRLyZJKweE6lTTLpSgLqYcj+eubbpdnfOEz5aqrrpK/9/e/RR555ZUMnmsiiCZtYS8A6IXfX3bZ5bS3jMPb/ukATwiu8+W1TIEDPwBj89FQJtMpn402jrCH143Mdnbkj17zGnn3u98j999/H8EIV0HQIbJdIyS3KQDuOxHBhhSHwVqWdSEv+YZvlPf81TsJALDOlpVyIADeVPJj/+pl8tpf/00ZgjE5KFgDLE/GMqtFvvxrXyjf+wM/LHVRyYUH7pJf+De/IO+4/iNy57l9ke1GTm9tyXy+L3/6htfJtY95lOS5MZgZ7KkF6nDYQ7nE6Fsk/P1sNpORM6ANvIavo+d7d3L07/iOmwwA5y1GW8tg54K88kdfJntZI9MSmb2NrNKSey8CV5PJtnzijk9KluWcD5iKOOD96XN+r1119GW0jnMIPkSS8dGysO7vBR/WALaxTWjI0G4ZljGY56xct1chkEFQC+w/O7QHe2FgOP0O3SWcrM9AmTXNn9F/VvCXbR8Ai1eTAVrb7usdNz6Vp2QAp4NKrkpqecLZsYyygWRNJdPpmO0b5pnMFktjAqcMFlaDSqZ5KuMMjGCR+5YrlRBstuSTi1Juny9klGQyLLGHovZSLtlwLHftrbjWOln5lixnxlH96jSl7PMThrmcSVdy1XQiu8tK7pwvZImEDknIOlkljaDSNGrQ3QN1mjqR6TCRRyUJ6z2dxxzJBvKErYmcmaYyqCqZlYXccVDLx/creZAbqCoFYe5dCgDc6ftenMllmrug7KGZ1v6iT29Zc6nXsD3qLn0QWe05su+P8Z+OadJxz+mM3xEXOgB8qUCw+2iwcfjhGUjg49cyThOue9SepjIlAjpgNPXeEaxarBUmkXriiWo102fG3kLmrtkm3UvUA1FFHGUg5JhnCJNhzpUF1ZiSpC1hBNAWrAIv8aMgcCJLRLcsYI/zR9ZgjkGG3BUctNOwjiB3BxUn7o+WBKlnT02+RaP0LNIm2mB/YWvtMzwfbGLsQbB/sHfwqrUMTFs7OAAGZq/YXk6PViGHbH9XpjK/GTWGqRCkwhpy9wYAfggrZ/OVTQ9semDTAyf3QALk1VUoLPbqx0E/FviW1zkimh+icVU7T/Ov7gNaNI2AHEofoGavklAg2wwAeAGwdpDKQT2QOcp2LEoZp0OZ5AMm/mFbJiEDcTPGzixBmrV9lRyE4yMwbJw1AAAD+F3gz0oBYIC/2CILulwKCgY2ovtSkdsSBKsi1/xIXO8IeePwVdvv9KTlDvXJY8Iu7R4NOl863ic65osnPfphfPWkWz+Uz497T2eZO44b2N2WgOAhDPU4uoJ9SniJfyK1HY+vc+zaq5Qo4Hdb9zYtiWLdpw/VMz7qmQ/1ft4295XXtZVCaPb2unotzuPvz/iDrW/HUAysBYDqZ29NVaSXx6R2jWe06w8xahThreuClG7EEdDnGudGvFzVuZoSaqilnNka0zakJF3VMp3ksg2WLmLZA13jC0v8OFiJXJhVMluVKg0PBdKoHBJiIbmUkkLRKR9Jmo8lZTKvyKiu5OxoIKeTwgBgAL2JzFcie0t9xoVFjUI/lIVeUNlA/XgNUAEEFsmzTQ3gh7LuN9/5LOqBPgDsQbsQeFLIJpjeDkvJMqm1u1pjHYIhYc9tIWW9m1/b2wYM5PGNRwEVD7p1AWgPHraBlzhb3oNgJhXY22yAzSLYoJKGzu5QYA8bG5wW3KFcFSoVZswcgqEIHhmwieshs0wAOMOfKYMwBHxNnov1ZKP+gSw2Ag848OM96VQZs9Yzyx2YBfjMNzEHr6qKANJqMEsBaAaAjD3JQKSB8gQHTeUT2TkLMnsRLG/Ybvwg4M72ukQ2QBZ7LsBU3ANsJdQELhhoB+uplFVRKlCMwJ/JcqpUc4sROiA2GJQMwvBuZH56trmOPzYPsmptk3eAy1lFAKYI7iLDCTXpAAAjeEkWiWbc5wPUPUYdLQWAIR2XjEayffqsQNrZpxwDxGQbY2pBbEOnbtKQy6aXOcPLgSxi3pZlbywDBWys3wPrUxkIBKHAwrF3i50IfbIxnUMigIOsOscBmlByDkEok7hwABiMLogiBiYjbmdAPUEzOgvOWG0BWWWMI8hs1xjlIxwu6Oi30pTdaql+ny4A3PIatTsxNjGwdciBPAYA5jCcEMDkvDbopXtQQNKDOYgRAMx7MjOtR+uN6iTrxDgJAO5aOJfnVpCuBYDdtgWLyeD+yQAwrg9rJbBTcMD6mweAtZ/dIMZsXHcyPTGi127vX2M5B4DHPWFPHDJmucXbjXXesm51freyoGxK+z+dv7ftjNjrVpbA+4u13M0O6pqO6o1aYpLbUwdidYl3Ex5aE62dY2RF+7uudZ9HIc3FwRwaEO9T/9NmgV0TS1d3bu7vH5KhWtWMARiS7MjucYMzLsoubeXSo3kaOq+7ZuN3Zx84eByT4ihLmcrswgW42LT9061tSSEhLInMD+ZkCO7NVnLuwq4Ui6VsjUcyGY6kLJEZqnNof1ZTxfdgOZNZuZD5ci7lqhSodXzqjtvlpg++X2WHqdgBBmIlL3jBC+R9730fDxxVtZLhCIoUlZRVLotyQEWHJz/lSXLtox8rF87fK/s7D8j84EAGlDATyUe57C5X8uBBI9/7fd9HRQiw6tDnRVHIdDqVxWIZ5D6xp87nc7nyykcZKKxgvCdJOUPdwWBl3XpJBOyflYxRax7PAdBQ4DBVy7vf+U657rWvlXMPPij7e/uyKlc8oLg98JGChQiZ1q6Q4DWAwBTGs1LU1yrk+178rfLWN7+Jv8OBCAEdt7fwU17xUy+VV7/qN9n3AIlHEMitE/mfX/Yy+dLnPleKWSUfvvFG+dVf/nmZ783lrrsWcsd9F2RwWuQRZ07L//7vf0We9rTPZ2YuE0oIdmtfQEpYJdtt7dgejr4bjoYqmcvSHmDGtXWCHY88FgBuKnnw1lvkF3/uZ6WY5DIuATTXBIA1mSaT3d192Z/NJcWeyIQPzfL9E5eAjhi/un51/XFXiJNC4mUayeXq9b0ERruP2gru5rbuXFIsSpW0BBV3NNDuKmRIlSKNlSgBWy9NyGBFbTbKfdmebGk9IbFLm8rsntY82QHeD+eYc842dp+TfpP5l/B1yCBsGjk9SimrdaYq5bJJKrk0cvWpXJpiJWfHQxlnUGCoZbYsmTAI3uEKABzkmbNGtnORnVUtd+0VcvsikTtXDTOxta6v7sHTfMgSKyv6etaOEDjsSitrzlMqo0ElT5iOZZqUsjUayn7RyL3LlaySTHaWpazQ/qSRs6OxVEUj+2Ce0CRXcobqOI1ckEbyspCnbG/JNIVCwEDyqpG7UQcYUQIrQTMeDukHa1CqDZzG06If3OkAwOv2jbCHtX8Jc6Y3L6OMObPt/X3j5H+vA4CZ0KIOSXDA43+1iV0+Q+26fvviYGyY02Emhsa5C2Eu0KFGY/55/XJdf1g71sJeB8eydNjLcgK2mjCh4hXuUUXsW0v20rCyLRNP6jSFJiQRw1LnKfYGpNHgHKHJvXgmEnh5Z9QaG6SS454pQN1KGrSfq9NVi5RXgeuDSgYAYLQPmHKlpWgGVcNkVyYCcx/F8zQbUS2MJdxa8rTm09ZSQ7K9VNAabUQsbmUqVUwGZSKqtg/gMvYdB2+x9PBsJgShzjHPDzbixtRxkBz9q8CxsqNxTgolYZDoow4Cz1r4zl0/9qSTJ+Tmik0PbHpg0wObHrjkHqj2ZprEz3ieKfqFAILu1W08oT3foUSKlhyKkr6jWK3WCdFzj4O1DrwuV7UsqkYWdcMku0UzkMWqkvmylFE6lHE+0DOA5SBjD4WCBY4bPENbmIe1f+GLQegIIG+tADDBXweGLZ6qfq4eVzzZV9nKh39CeMI+ulgwtg+qrQsnxaGGowbr8Im5e+UlEDt7j3i4sOElT68Tv9D3JTt+8Nrm6i8d8OUZyxK4tV80ph7/Zy6FjjXDGU4BcFe1HXH1yT2S1vc7jx4ZRp77Eyd6mYc3Zg9t3I7r2+MHxs7P4RxrHef9YrGauI817itSlwYNI2GSXYJ7aUYDU42ZoIj7geC1YpwlTZF0iaSPVIb5iP3P+P4Kn6vk83iYyZWXT+X0BP6pUCFgayI8E24ZxoDqXvsrkYNC5PyskXsu7MoBZQWGZOqipCS8epDcGMsFnrAqZJAZAJxnsjUSmWYiZ0fCskDTbMDEXiSBIrEE9543IufmIgf4NwBhKF0xXKkxvXwAFSvYMCdYnbgMNhdseuCzswfWAcDxRhoCByGzzILsseQff2VBKpMUhRFBxgdrZ8aQrzEe1va2B+9NesKZNx7Mc/cnBqo0ftEGPbqAcRc0ZlCTO5AGTj17n3IVBtiC+Yp6uawNzMMxDveoT6j1S52tio0K4OtwmKuEK8Eple+FwaV0NO7RiW4w7VzvHQde3KMidqhBAwZ0DIhV467ACeoRE+ijhDSAZJORdkDSAGCC1gaAEUREMBlyngaos9c8OxzULbBbLPDN93R2MIITZC4hpAwAXGsnFiUKt6sjUEIqGv/w9zZA25MJoOAHAJgBQfMcKL3JrJ2KG5VnvWu7I4cAQRgDgLOBMoCZJQRpQ2YMaR/kqCGMcQBoDe8VAZUsl/Fki3WNvb4X3o2gOd0RgBHG3HSJEbTR2YOeZ2WZ9h1n3CQoW5Bb+1sZwEpZVimfFnCjdLa9Gusd+5rhxmWzG04xgGcGiFKtI+l1YYylTMDS2IQ+xpzW1m+URVU6c2DyOrhKLNSIiAoI23OjOpecW84GdYnhQy4dJns3kw9ZV0GQcq1nfzQDuM8uXuc8aR/pyOl7OIinDGqf85zbHczXwDszOmTMhvWHm54AALt5cclrO3j13VNfU7H7inpv/vvY5rXv55K7uh59DLn+/wYB4MC6ZyNsvvmcsw7zBALt4V67Q18rA9BBnhBEd5vkUuth7htzNHJm4cz1+6S1492dwYeJAUucQHEQhVoBGP4WxMc68YQWGhNdDJbxqFKsbX8ffUrwuiv9k4TjvMq41u/rOEWAkS92+7Q97ej1BICtXesBYG+XXc/Astcr7S2mjjysnap7G6rXMOWzIZVswfF479SF1BczQmHCRor9fTn3wAPSNAcyHk/l7COukMWilLvvvk/m80KKZSGLJqMsD5NyKMGaytZkJFvTkSyXc6nqEROizu3vyLxeke1bwFNvRD5+6y1yy40fZFkCspogI13V8g3/wzfI9W9/u86/QSPLYimrMpHTZ6+WL//Kr5Ev/LIvld3ZrrzjzW+W2z/+EVnOzkuxWEiFJFUARge78hM/9dOydfk1LH2QD1HTXvlY2NM8yQv9AjYu9rX9gwO55tHX6P5l/X4UAIx9i7CCg0dISkpTAs3488YPfUiue911csftt8vB3j73c9T7VeiioWRpmF+216jvocYYax6oOa2CJQMBlINf8p3f+I3ynnf/Ff0q9hf2T13OUtWl/ORP/4j8zq/+B5XfHgzk7OVXyit+8l/J5Y+5lkGa1/3xdfLfXvtfZbU6z2G/975C7npwT5b5Ql792/9JvvhZz2SfjIe5vl5lNcUIWrovFZ3uRWSxmEs+HLL5WlYi6dkGP4QdzQBO6lJueMfb5Xf/y2/LkuBoRj+hSNXnwqH0rrs/zT7B4ZGJZMTpG3n9l/9e2GA7LlXY1yxBLuzp0UKxL/jKo/6B+YIOrPrVMUBMMCuyj6oyYBbThhLwUT3ICbxeNs0ooTUoVzLNwFzN5ZHTocwakQcWK1khWxljVlSysyykBpu3ahNU3IX0vQEsDwd4zQjSF2QtJA6P1kZiEgtrJptvDkZj2siYftxSpnkuT91O5LLJSMbFXB599pQkeSXzopZ7H9yT0fSUzMtKzs0qOTvO5ertlIHDnSKVW/ZKuW1RkE0ig9ySY4xdT80BHYB+Elh3X8c7ItO8lCtyyBICmIWfm8mc3/VaUpbgxS1ebeIIgcYErMpaKm4FyOoUeQR8u3opuwDFskxWqD2HwAdzjnRfY//Z2BPM65lXZXOHLfDQhtRe3p4hVOGhZ4R1k+v88rhgZphrbqt7ES1XGgk39IYcE/hqz2/xvG//Hu/fcUPDXPN5zqSC9pwU5r8H/KI2MGnDy1pE0tB4FpNIqAmnikfofzBr/UyD35OpxP1Sky4phxzYv5aY5nXnsHZgnJDIyqBXQll9JscawxdnD9RaJ4uYZVX0uZgUKJKD/wpI8jPhU/0H+OazesW5AYY7QNMVZe8wvxSo5VyljDPOZAoug4HBgGi0r/KsyMrXylLIrDaa9yf2mtIUDahyZDLWKwSyklSSCmxfBaI1+Ufvo8wOHWEC22QD4/m63/P9cZ6l/9E6De5l6j00mYzM6KaRQlcL24hn3fmjn7tmUm9+temBTQ9semDTAw+3Bxbn9zWB2Rh6Ws7NTgjmwzFuFhKw9YlaIkVjjowlme8akqVMccpT92PWLTAZuG1I3gNLl3LNBRJwtUQHVe5sP8duq+zeQlm8JLRoYqXKQGO/hjKXAs3Ya3A9knFxfVGVjBc26VAZwxYz7LCAI1crxKOsYx00pCvVdVDc9eWf4bP4In55TaL3RQzasZDfsWji0c6YNmf9ndUvfGhA40W8zhGXROW0LvYm1kSPGjiIr4nRh8HfoMQUV52K4kucS9FrOwAcYiWdJIEekaPT5uPLujz0nkU8v1VvDI/sKaVebPddzHWs2G0kCV2/yuCNoqs69zmdNAbrcWxcVnKh1iRJAQiF74pV20BRZ7Ui0Ls9GUoyKEXqQsbjTKbDTMY5AGBN6NjfX8pysaAtQDzg9PZETm8p+Qr3Qq3e6VjjPmM0zdY7QdqVyO5BJTsHC6mSREbTiWS5yHwJXKSRfIhSjSI7+yL3n9tl7fASdifLZHtrLFtDkdMjkWFVyzhP+IwYAD6oRO5fiJyfi+wvVGUABosEMCR8sr7wpgbwxcy1zTWf5T3w1S/5j5FNi4sUWAiAB0e/pBuk7uzHHkwzp8UBYB5EwULAIbbDZNAoixv6DpBgwVDd2LV2r2bUW3DfYKAWIO66BwEwNhCguyV7rbpYKlCjdhq0gDNkLFnW0NUfAB5tkELjOhlAiPAMkwJj9rlKc8WMM70LIxCt9K9JeQbYJ9EDuRtziytqgIrDoJIM6keY/LYBzwwAmnCEgj0OLLXIIsTECMhTBrvlePKeBoCHke6xsQmCw7krG5kvSQwVXgAAIABJREFUC25IkHWA9GDaACBHJlHKwHQDqU1KRFcamCSgqdnvdan9CCYPmCVFsdSAhQG/zj5mWAPNGiijDEAaAkWQh8OGMExREzmVPNG6vwCEIMM9nIwlHSnrC+wz1jl2cN4YElr72SVFjH1s0r/sLZd5ZDt1A0UghY4254hBZMYiV2VDA2ptDimAqlHBVobZ44EuG2cArEntKESkLBzNytfsfKwfugFWExj8Lm2mrVEH+8nQgmydAXyexUmmss1Ar61rEtEuN6wMYW2pzj+Gw22uacCLbNdIbpZXGyOG85GnEc9IjWF8c1e8Hm7A0RQMsqd0HGBPqPD5qEF2N0R4Rz0U2epke4OdUs+os17jKK/PtTY2y8IZfqtucgaDZ3Y/fwCxmp4kTWRk3E5wntu6CoFvX44OBlp/BilusujbNaumUGspBnDY2oF5oskBnrTQlYB2++nWsReKNtsVgeEBrO5uig6861z2edRew9VgB068J6uPRLbXkxXcxlOi3e1hBBK0tZB17ukwmqICa7VWlKFHwJR1wH0/QV1wyyqEd+q10b02YCyvHGx4FBANcywYP29dPKhajxXzSlvnhycFJDrs4B6bl7M/JEjpHqvy+j7lfH1yAUXH2fb58QEmBic0gOtJHf7dsMC6aF38ouHZxsbGfLbU7HqxkgfvvV9Wy5lMtxI5c/Zymc9XsrMzlwce2BUZDPnvPTBza+HBAUk5kAY6vTWSq666XMbjXM7vFLI3P5D91UL2VjNZFqUsC5Q1SOTWj31UAeDVkvVKV0XBA+SLXvQieftfXC+SDmVZlvK4JzxWnv/8F8oTnvgUuekjt8mb3/bncsvHPyYfueEmefpTP1ekPBAAiGBYrqpG5sVK/v3/+R9kdxn3o/We1V8FcKqJJEgqKOXgYF8e/ejHKBO3RrJUa4rC3CZbVJPqAbbSVmKvq2qZgplYVvKaP/gDefe73im7O7vc22oER8pC8gygBLJplYmpyJyNfZikOiAI4TvwRcZwisQtAGONPOfpT5VP3303v09QG1g9wIg0k0W5lB//Nz8qr/nl35RchvKYZz5NfvgVr5BiXsnB7kx+6Rd/Wd7659fLbH4gT3ry1UwMuvfepdz1wAX5kX/1z+W7vv1/0ro5SDpyn8uK93DvI8hmc95sH+Ywxg+1jH2tcq1HPkpsSXQfVkYx/ASCxdjTq0L+39/7fXnr294sK+y3dSoZgktJzVrGkKN64MEHKc/K7GEeyJXJ9vq/+/ud9RIDU1xKEeKmOYyxFdS/t6Y/GOeeAbSEPLNKqF8Le7OC3DjJ4NE9TY6fcwllL5pKHjkZyzVTkTOQWeY6SWXWlLIsE9ZOwy0W9VKKZCjzIpG7y4LAkibLKfNQW8ljfJSEYnMo+N74FH1jQTr2U6TlYUmCtqnTH3/iSORMspLHnx3LFgKKxFEHMl+ABZzIhUEj9+6gru4pGSW1zMulLCWTe5eVnMc4LgBrQU3GkrCiwhb0VGPgqQeGqq+lTMtxBgDYstUN5OV2RDUeAGoGzlvykkodKkNdl1Pru6hkrto1ZrxbbXnODbPh7TxQVZrOj+1zAby2aGgITnU3UgPhurfwUeofnQ57RXaF2QTNU3APs/VJunfvbJ82H7y2cfsuuo4t5rimRq/Pfk0Ksv7qjZmdjGyK616DH54jTOad4GK0dwZVGe1sK1mS8ohhlW0NnASYyUwcTc7xficIrMwDzCGAv2AoAJykn2nvxTMGgj3GEgbrNkMdMnDXKUup93Ug1JM0XHEhp6y0nqOoJMJzBui8qNErsgQAi2ezrq+OCRUZjMmLtQUpfn1/nG8HlP7XhJ6GNgIqSVhn6JMSvgmSaiImMqW7wYixkjBeSidPMlniXARGA99ZJe9xZyRK4PclmcywIcrgoJIUk3eBbSvojJYtXbra7TL8JSSBgClstsvPk6pepcA7/v+TGwbw2qW3+eWmBzY9sOmBh9sDO/fvabKSJac6+cCBy/ZEqAmi7ZkRGwbIH+piMUnKyAxuu93XaMvraKkdCqKA7GG5WCvslaWCuUyypp+pYC0+W1WVLMqC30NJBo/bsrgQyqORyKEt5TlXeTMKApcVv18PhgSHFQSG4pOxgQ0A7JxvQ6d2/TKPocTuRuy6qT/ZH5HIH1qbobd+BPuJixc/zoca0H71CMazXtAlKVz88x7OlfEZ+fB94j4IgKy7pK6SGMVpHKBUcRaNk/i5UEfBFQa7w6QM1fZz/i0aqwAiu7rcEa+sZ4K/6R8roRWOhu0z1pFULvbpvRNH9LWGZXkAArP/eD6CsihIS+3pT88JVv5tUJMABWVTtBY8L3CgJgBRcd6stbZuWtWy3N+XYTKQR11xioAu7jHKRaYjXfWwAxAxQykrKsGkiYzylGAvSi+yzjDuPYQKp34fMIjHRjAEy0JkUZhtwHlYYRLem7gJ/t2IXFiJ3LMnsnewkr2DBcu0bE0mVKLaGiasNzzKQO7SMjBQFthdiFxYitwDAHgmMgeDGAmaIIQp74un0WGiZDE9gWx+Nj2w6YG1PfD8CADuXBCC/W7w9E+NX2owNAZtQy2hEKjRECt+IGVLMLAPAPcMvT+fm40DVgEA9k3Bl7R6Ph0mbfwC1o726rZOsL9HaE+w6S1rItRlcgOiSSYKnuLezDiJKJS2ievmhf81sV8DuX0jVGaGumbsPwOqCPpEVIS410PQyF7Gs7bJRradgP3vmYABnFIWmY4TQK62fqaFZhjwDQNrmfusxcXAiGbKI+ah4w7ZSQWAF6tS5gvIWoqMM5HRKJPJeKLbvFlc1BtmhhIiLQA0sa0BXGdcE5mOYAtpHUZISWtd4ZZdpddBPlqldMEAhhQgghcIayoArPLbCer8DnPZ2t6S0WSkfCsAZEpHCPOkDeIxkq+Z8pRa1fdEQB0ynjrOyu4aDsFS0aAz/gySksaUVlk3/bwF2LUTPPzq/oxnVpJl4uCnjYsH1QigeSIA578B6L4mIaUcgr7KquaccgA4sJNakBLBKZfn1HkbB7I0gKXrwhMQdFroc5SRrOG4NqOSOAlZR+4dWdJBzCz2+Cbj5GBze/1rA3SPAoD7znoE9mp7fLFr4NnB6GACHAC2QFYceG3dXrcJxwHALjvo8zq4sto/5pY5eG6YP6Nw6wDg2Gn0wCva4+LW/I6BhezviMXtILAzY2IA2Bee3yvYUp8nHNzYsdZ3VkA0SkyIbGjHwY0YwF12tX3BAWoe/ixZJhhDTd7xPvL6lmEE7QSgdlEj1l4vFPORtVtNVh92wqPQbr/xAirBrzXYGUymIkBrHzlqxvyK1068ZfiUasH6+EDRY5EbU0iNvU54rmmbFYaYtbcP89m90hgIbDRJxiyGrbzeabZ1Y5lsYvPaFmkni/bwOfcYF5hJHZrQwJ9VKXvnL8hsZ4+2aziFXE8mxaqRCzsz2T9ARrdKhh2AeVuWsj2dyPZ4KIOmlK3pkLV7F8u5HBxUsqhW0mQD2S8WZACD8QsJ6Ftu/qjc9uEbCQprgCCRxbKQb/mWvy9vectb5Uue81XynK96rkxHufzF294m7/zLd8s7/vJd8vSnP1WWxVw+evMn5FnPfIpMs0KSupBkMJSiGbA+4sv/5StlVg1b9qGBBj4YWmFdj1MAgGezA7n6UY+2Q6vWhfQ5oPbQAALb71mD3U5j1aog6/dNb3yj3HnnnXKwr+CvygWr6sbWZCgVJKCrMopPeN2jCAymhQXI4Rn2AJEhMT2Uax9zjaz2d3m606QIzbqHTYc8GwCEl/2LH5FX/9p/kn/w7d8pX/+t3yr7ezO587Y75Bd+6X+T++7fkRvef7MkuchTn3qtJINa7rt3Jt//Qz8iX/fiF8g4zS2AhLIDunZUgUTZZqomZ+vBkrUAVmCPByjrSVPrAGDfc7GX4geMOaxprFmMAaR7/4+f/Vm5/e47mDEM2eohgk1JLaVUslzovAEezXVtSgzII7nu2b9v7fLiCq090g2tbTf8I2X5+kw4LPnct5v6b7UjarcAKolkecrMY4D86Px+MIDBiByJdni/Sq4dp3Lt9pRg52pZS5E3sjdvpM6GBJX2VnOZjrckG2TyqfkBExHQ9yxXSxRPxWHXlUlQxqpbni54qHGVNYERRfZklFXyedtDeVxeS5olTLBBQgf6LctHcn5/Jp9aiNxZVDLnwV2las9OT8nubCZzJmdGGRN2RqDvaOtIk+PWtMH8CwaLonHqBvjUvobYjtspu8j3gBMDdpbA4d0RfG8D5+J9oP/3flypE5zq4f9H3acP/B4OVB7XgiM+6/XpoXZ2oqrdeRGzntUPWT9G/q4IR3V+jNUKZSGL8ulKAZhqNW3h22Ps8lTrkHG9sP46gjQDXofv+7Pdd0lMopkS0ogWWU1aXIda0EmFc0BKRSS0KoCfTGxVNu+W1Q7G2kLNefUpcArSBBvWBibzXiWh0R+Up1PRPLYL1wAAZoVuYzTj3rBisJGYirhGZTHxZnqeC+dd82Vog9CuQSND1GuHHarQLj0d6FugJprWVUeyg3uW6H8W6zEGM65EG+jLQyEC5yecgQiSqz1b1SsZIihmSbcrKF0gGZagL2yqSjyj/wCYs//xvhglJPVGNuO2H3niQ5iYm69semDTA5se2PTAST1w770HGidgAlTsR2qikMcq+Ge038Nee/xTv6+pVUw2Yl5dpBNLpQ0t94b43UGJPQYlPnRPp5IF4l7Ye6gEqAmdAHFmRSVL1NgkkIukKosX6iahZyYDNnlmtzO3CUooQxh1h2uUJlBQWesCK2iM7/YrwrJNemC37rOYSxTz8n7Vs/ARPq6/3SUAv/F9Txq79Z+v93Mv7l5/21BVl317yO89IjFSR6ZNtY1b7SAlhs4KJUVYQUe6rH2c1w22+OOh8Yy5HX25njBgqhh01E9f5+zixgNXIQZnCXE2z0JsPiJErLufC3utfVa/b6OLUpYeAeFK2b+6VhHf1/gS/WflktE3zJNGFTEzMG+VFDIdJbI9UYYukqlRvGsMV3pZynDQyBWX5XJ6qmAugFOwZgERLFcNk9mZOAlQ2TCHQY04PEBgAMIAljUmD28SlcFInoM6DhKaWTZKly+FQfGfwg+8B/7EufkgGchOI3IwF9nZK2SG0lxoTF3KOEsIBMOXBtGuHiDJXeT83kzu3S/kgXIiuytNWkECOtVQEUtAG6UkKxnnWGv+xQ/35spND3w29cBRAHA3YKMmL9gsyuThXG7yA5a9Fg7ylqlMQS0DTD1o3Xdk1KZ6UM6fw5Or/TjrBNdZKgmDV11IpxM0YmP79X/bZ8TtdICLD7N7MrOdL9vKAQeg1qy/t1llpXVLVKxMN0aXxKZElzVOi5Tb+0b9SV5zz0lhPzl45u9qfdLJzPL72xe0Vq4BzMYWCeVA4jE05ypBUJa7toN7VpMwsEcUlHX2NTP6CgRwazKlU8gsjxIZASS18YajCWAAAWLILyPagEB2OtBEAMhAqMOpKYQDOp7KLmUXkgmiMsYqb4MGQqJNpaSZYc/mNmRXAcBFwBobxWQ6ka2tqeC9qqbUzHpjkJMxAMlAk6BDJhTah2EBk4kAcFWxViTrO+N5WSKT0VDyIZjEmg2mcsPax+q0q6Ng8JUCagR0nBWroCd+7355C+ZZfNbqIHNzpMSoshfInMbmajIkygZXqUedg1rnuQW1PHSkfaeLFplcxvqulAUeA8B6LzsMWCAQzoWz35SJjONCDwDWwQpAlUrkuuy7Adw+hw0A9iCfRuZj2ebgOoZ369hhR1wc3A5pg/qApCPT0gt29gy6Soi2ziJB/XYZ92KzLfAXQwxmqfSwhbYElpDlflgQL4/WsI9ZsGyRtHgAgK1tlG3vAcBut8jOJtNWA6zKiNH+8zkYzw8zT9pWf2/OIWdJxx1k94kZq7yZBYjNhrXM8a4tVqDEZBoj28fnmm085Kc7454BVG1LHNjHemStdJPu9kOfA7z+TmQUMjEaALDyX/pgnl7rRrw7MQh0WSKFtzdcQWEH3RP0J6x2S8XU37XX60y3ydybgd1/MsWAhwxlE+tduuBU9xv2nCgLVz83xYF4L7F+P7oBtu5wKEdN9+VKzt93P9O3kQiTbw0ly0YEgM+dP5Dzu3M5WIC9iKAxWJhas/HM6dMyGg5lNp+xBiGZqXUt+TiXbJLL/nIm8+VMVosVGZ233nyz3HrzR+VgsWR9GDAhs9FEvv8HfkiuvPIquef+B+S6N7xOPnHbx0z2eyAf+tCH5Wu/7gXynK94tmxvXSHn7/+knLv3E1ItD6SAjlk+lllZyIu/4ztlIRNTHcGhRGUt/acPAIMBfPXVkIDGHoQDVxcAZjJYmvJ+dVVQxhmgwrvf/S5561veKrfdditBCnxeidYX1TwmDcI88hFnZLZ7QWdjNHReV97ZjJpiw/SJNvQDcLwo5Muf/WXyqTtuVTajlaPAfIXcGrJjAZT80x/8X+VpT36aPPZzP0/2lyv5kz/8r3LdH/yBnF/sigxPyYc+dJuUTSlf8iWfK2e2xvLjP/av5eprHyf5mUaaAiYs1f9SJDypRDbhCVNfCaC4qWVgPy2KFdeaA8DYKwBucDb6/LQ1jeAUZxtACAOA8ffhaiX/4ge+X8oc7wPgJZFROZAqqVg698L5nZBNzsQ7Y5viz9d9+Wts6tt6Cf6YPt9VAtp16MB7vFTNmneWb/sPlQw22Wfah3av1Pq3ICd3QWAGxtgWBY9Qj/RslsmsWEo6SGUyzKROM9ldrCh3q5a7lpGVFpnkucyXKzmAr8L1jMCbJqJ5v4bxiBa31mluQzLdXdXNUVSvOavkCyZjeXxSy3Say+5qybpLKK0BP263LuWOZSafnDeyQDtRkrpBTeCU9bYv7COAmZvtiWJ2h8xhF2RcB9gqEGnDGfzsVurfgUre+gTws2/vjgKgdZ5qF4f+jPqP+1kvWHPUs2PmbidpM2pMP8RnU0nXyxEqdqHWaw+kPQ6Yjt+/09e9oNW6d477t13DJt9sQV9P7/VV4iokLp3PdWeqSQn8cCTREIAVGQ9Q4xsJLNob3NutvAnuk8LuGJMItXv9/fHZQirJjaWLb8MOwx5qcCmRJfyawUC2awDOAEdV9pm+g53RqABB5q0m8sC2AzxlhTLvY/yJUhN5JkWJEiFaWxc/4yQjgK0BPk3Hg0pDluq6crln+nQEwxWABnid4exDv9mUhWjDUYPY1qa1Z14WfB/MD5znnH2MGr+aeAl5zULSPOdZbAggl+AxGFuFDKmU0JDhS+DXpJ0xZwBAU0mFykOa6EN/0xSp/O+Y95/YSEAf7TptPtn0wKYHNj3wMHrgjnuQEGtl4bxEnSUSdXJ8+wCwJb3zuwnqXSpY06lEZH6NEhz0TLIsa1k0icyLSgojaBA0ZrkZOrIySIfco2bLRvaXpSwQ6ysB2pKGEZJnCfwiCcsQYMTS3I/yuKifhVCnk769MYbB9uMZKZx1Iri34yS1qnNtjCty1I/oe57j130WkrSPHjQ9oxzz+XEfPoy58Lf/1eMBYPplHtXoxMvUH/EuWncO8aSA0Jes/Xy4U/VX8VlLrwkJ7j3WtMZg1vyESliHRx3feFgAsBEaYr9Y40NrCOdR03qvdtHDO2AJD02aVAaw1c9m2BbkF1XBJPA7wFlMZJIDKE3k/N6K53Ywf6fDgUzygZyeDOXy7QFZwJNU2bsAjnmiNAAYMXjGq40QRjKWjT+UZ1hiURDDx/dA5KkkSxPJcvjZS8lxnrUkkyTBOTWVolCFNJzYCeQa4Ys+8SCRg0EqO7ABqO+7BBBcy7IoZD474HO2JmN+D22CItZsVcn953fk7vMHspucllmFxHNVBaN/34AxPJCtPJGtYSrTkeMgF931mws3PfDZ1QPrAOD1wZIW8mAgxiWDeZhtA6YOShks0wJkkbHUayxAGEmbuoHlZ/a5BmfUQdFNwQJufcA0+rdvIc4i69Oj0HatmeZ1WC1w7kNP+V2XnY6BIm23sjxxsT2JwSMDD1z6wgJKjDUgcBYCv3qdH+J9+1Ogr5XrU4lZ/ZIDNwAJ+j+4F4PTDuA2yPpBIFelFpnl55tVVPtMW+9BHfxdaxRqAFGfwmAOagezphZARDh/KuEC406JSmj8D3O2UYFi7RY13JqhLqluBAh84p4EkFk7pJKqAADszB5l2ALICdLLkMPgpl8HsBcy0tJoQJ7X55lKuKEWZZ7LeDxiuxC4Qf0RR2jYFutTZCANmrkMwVwzGRoEPMnoQd+VhUxQf2CY87k5JCkIAmvtQYIFaDdrtrTSuz4vwFSOf7ChOzvYHQOdB9ZhPq8ok2MQgH1Op9r6Wrk2kQQ06zuYPKKxth2ojERYmCHKrFAL3vcB4CABHRjpygLXH5WgC7Q3O4xodlgPADZQlwcTw3h9DoMBzLkcnMpLAYA9n9Cb1P6ba8dcPNquACjqtX2XUIVIY9D84gBgbbdbl/ZPBfeVpUSHNzxwIJhdhxxHewUNaFsSjV3nWb9wkIKscK8Gib+rAlXKHtaHxPPQnmsZB9r2FvgeMJmhHV9tY5uM0L6E2TqrQeSJPLHywiFAwtmsrgbRZxdFII2vEWYCW+IHfsd15TYskpR1CWgP1DJ4SwdQMwERpO2zf1sJ6PZgsY7xpOvSFBp6B0j9zPeJNhVALbmBw9zL2tXHyiuhU33eOsLhwI7CfmrbdY/z5KF2pXBWReakO6OdO9zZtx3oNvPS3zfCv7nBitSrQi6cOycHu3tSLpZkhOJAP6tLWSzglBdSlgPZm5fMDEftKJCzwPjF0iuZGIRAAaSJtTbho04PZfvUVApZyd5sT+bLuZSrlWRJJrd97Ba55eaPyc5sJo9/0lPkRf/j35MrH32tvOd9H5TrXv8ncuMH3it/5/M/R+bzAxkOR/Kc5zxfnvGFXyqQD2+SSuYXZnLn7R+W2YW7pZzvsZIj6n2inuqLv+O7ZK8cUV0C+xBrNpp/wH3KjlfoU5eABgCsgQzbqwmAanAD8wv1hPFvlB74y7e9Td721reS8TufzTRaYPO3ThBqZ8qNJINMqqKQL3jS58h9n76TBygFPXRv9uz5sNYGCopQ+desJDyCJz72sbJz/pwMc+ynqNuj9XbRrgX2OKnlqsdcI7/8W/9ZtueJLOaF/NOXvVRuuvFDcmogcs2Vl8tiMJa/vukOWZUzeeUrf1C+/R98i2yPriBQXOX7MkynfHe0mQcq7v9QwkByFvZZHOrccqudQfshRa3ZvxpMWAcAa16H+1QaNMJejPbj7/XOBXnFP/tn0mzpsbSUVMYlJOpqWdQrOdg/4Pvmo6FKR3uCVVPLdX/3j3T9KQ02TGv9q9rksC56iFn8T9rieIV17qUBNE8Q6a8lsh41OyXY+nD4N3UOzNtBNYDbYktZVTzIngXKLQVn5vZ4LGlR0P+BtOtBQVFnHnTxZfiZ/QTAfkgkTh1xy3EItDR/AsoDV2UDeeI0l9MpAKRatvNEJii1Mczl0welfHS/lE+tmILXqi/Qf9aEuKZez0z2floH3Pb3DN8jYwBYx8fexvoxvmc8Dierv3UVgOLvHjWu3iZnyhx6ti7lS/o5FDQ79vut8T4O/D6qAZ0+8fOXqw/1dhSfMz5PGAyOfvS8YolnGAsyUE2Czvwf36+xJ9O2GQCMdaybjCbSpJCZAwhJY+xnKEsWZv1Z5B8ZPMzauwoCI5kOgeMhzoOwt2DwCmSYYRMGBIbLQSmrppYpgtU4f+A+sOEGwmL9UF6aSSta2oeKIUy8rJi0gWaRjdsAEtY9Ga9A+X/WLHYJ5VqDXlZD19kN6DYV8DM7bayspdQybAayUmFrrWuM9lH1xRJGcE6i3bJzIgLzJfyDVj6RCTZWxoantlrZvwTV7XwCe9kmnap9qgtVXUByFtqGnUpVmHQvytOMihU8/1CWeyC3vnTDAL6kBb65eNMDmx7Y9MBF9sANn3S1ufbcqaUQ4FN33QuPV8IupwPAQqoo5MCvs4AZVzL/VdUKNUJAeVgR2cP+izMEQNnVkrEunnuxD+ZDaQY4S4nMS2UBL1AfuHbw1lO/4iRZVcXTEi9gFCoobVuUljiBxLTVDEb8EH/HvkkuBvc29b9DWDn4311/t9utrU/XgsPRFXQtHkIN4PaY0zkT8M4EMo+BE092RI+cGerpXwRCfZFz68TLyMC+RAfWbqrkEPMR+4mLFtMP+oMe8rDvwjdpf3qxjP5hpjOcDjsfbrMmI3hM7rCyk0a3L/GHj7E4mRNjGO+1iJslQBBnsLgtS3uZb+1nz/jsFc5unnDHs3Ubl6PfbJEggL9x5IclmvAZzs5SEPzdHiZyapyyVu4AJXt25gSA4fFtjVO57NRYzkxzmeYqA41EQ4DD+C9L8Gx4uNBrpoh8wFq0FFTLOMb7oTXEARBzh3/K5EqoyQAfwDKGRrTGT8hc9iRwP1uzP9v416rOKTHPpJCgDgDZeI054LzAmuEs9ZITDJ8tSzk/L+RTu4XsLkjvkDwf8RqUAoMS3dnJiGxnCFmdFP66xBmxuXzTA59ZPfCC73lVABq77oYFxI7bH2zzcMPalXjWjd0ZCRqEVUMZDEtUh5WZ2ElKyV1cu3LZNwd0LADkTDkErrTGrkVhrO4Zbu61j1qjHwXWeR+TAjRJat7Kd3c3UW45egC114ClQTSQmM6OtTNI/LL2lQf5u53otS7d2Luz5qC6OnAtqcJn3HauxhHiECplOGANXA3XalAemTxgZDEQy6A0DDWsfUpAFOwe35gJoJq0GfvT+sAdTY9vsbfM6QkG1dh4DGYD3ETUBtnvDlo6UMagBMYeQSGAyXWQjtZSWWroKTfB/aGWLBso6xaV4o0NyyxFtNWARdyLDChIqUE2AsHzqpQsRRZiIvP5UmbLggwpvC/2E2QSgS0A6WgFKJfGIlbZS2Ytor3oF0rHieRZKqNRKqPhgAF4yF/A8S6sLoOPjTPd/d/YGHWuO3MeHC2nAAAgAElEQVSyBXX5Dj7AnL8aUGsdhQgkCpIf1j+ceAhqWe1WBJ8M8GdQi46ZguE6BA4823y1+pUtcd1Yo+EL6tw6yMghYTKCB+osyB/VwPWsT/fZvU5wkKY2cNt/r8/2WRg5Bf67yFPzlQPw2G0H/zTgtP1d3ynXPvYs1ThfBOBqZ0X2Eit6n5q8dyuVrDYnGt9YMpYNamXeUWPOHTxnx/gcYb+F+8RAhV4R5juCd56N6XWdmbGr44w158cyHggVcdG14qBE1Hk6z7Q/rbnh73r+aAFyn5P+fL8+lLnV/J+Q+YvrISWlNq2tZ87sT2N4BdUEJgjoHsE6eHQiqYdAW7FarhiQhMw4aqFCTjVNhjrFkQZRwJ5h3Zp8FtRjLGkF9kRnloHksNUsjheB4A4KenA1LApNpfY54m1Xdm58QGtnEZMr4hkaTzg2xFiRti/085Nd3qfdg1vli7g0gK5Hu4qPtLTveGA65yvbbTWLxE7YkX0Bq6mu5cK9D8jehX1pUON9vuAzAAQerGayPT1FYO5gBiB3RflnyBIdrBYMwjdNa9ubqpQ8T+TU9lQedSaR6fZEdq0O8KKoZH+2IJPxozd/TK59/BPkhV/z9TLfn8sbXv86ec+73yWnz5yRB8/tyAduulG+5uteKN/0zd8kZ89eJksUlkFWKWSUByK7Ow/IA7fdKrOd++Vgtct2p5LJcjCQb/5H3yUHRR5qRXMP9Flt3eHzGYel/X0wgK/m6CHYDslr/kBqk0H8ikGNd73rXfLHr3mNnHvgflkullyfKgHsSVYGpgNY5pBrfz/7S58ld9x2qzRlQflNtV/qu+ierIsaDGwE8lGbEfVlt7ancvmZs1ItFjLOco4F9tEsGVJOu06FgPdXPP/r5Idf+jIpij05d9eD8vKXvVL+vw/fIgfLhVx+eiR/5/OulYNlIR++9U75sz/7f+QRjzgleZ5KVTRSVJUMkUIMQIL7iMqnKzitShwao4mS8LzuO1jjAAzoi7gtUfBA56nPM7B5FeCAb5agdvSqkHQyJgyxc9st8u9+7udlUat/wkBUqcl5u/N9KWuVvfa1EfYbaeS654ABbKspStrQNjuTOjJ04YANvNsaHfy0yD+12pwdRi3lqfXArgYvCjQwec/3yC6Y3BrX6G/uBHvyFsGYgaRVJaNEZDvLpM6Hcv/Biq/denkAXC1bJ6gEdPe+eG9ji8y3cKZGyBdi0hI4HbWk1UAet53LlVkpo0bk9GREBZVZk8gnykQ+sYc0g1yEh33zlq3mqJseBwgdrGz9Rx+hFkBUiehozzMQP/hAoWZtNyB2GMju72HWtuPOLf0BOeHa/jPXjqf9MphezYYIQTK/h9eCP+4eRz1vXQJofJ++39IvtWCLUtdR7531ONW2N6gV2bW+lnm2QnIlWQqqbMOgFGuVA4hNeAZBXXdIDAOsJYuXoK0lUCWqBOQBRKbFkEmrpSJSS1LE93m+YFleZdZm/FMFbOosYd3oUT2QZdrIqTqVOtEkT1XfMUll+ApkFaukHGsOy0BWBJMbGYE5jO0lwdkjVVCYLOOSDGIApkiqRZcNKyicNFJYUh6AbNwLKbBaHUa/C8tg6REEX/Na36NNTlQQtorYvQCpl9jfoEwEQNZreYPVa3YYGy4Y+Piyg/QcG+whVis4KC+tSko9L+A3uSkmKG4Be5PsxB6AfQftpg2GXDUSakXkjpd+znFTdfPZpgc2PbDpgU0PPMQeeMfNy07SsZMEYHuxF2lcUf0knu1dspUysG3ZMYLAusEbOUH3F/rSFh+i+oOIzKgegfMGlH+KoJ7GPThJpWRd+QFrbkL2GeVAlblrkq52/vZXjuM6LkNNkDpyjwkAI4ELKkkG+DgI3NaKvQi/eV0/xzHanmuzzrXrH837t4xBtz5qeCKM+BABVY1UnCRn/RAn2VFf41S5FEe5vZG2dj2k2v62vbf7j62o+aW/iyZGt+fAQ+MWh01bR1x9Szv3PYSnBv4w1mCo1e1HSj+KWVwmphrzVNZP4ghLVPGBoJjjZypLUNc4lRFKbEJCRSpjGm4tk6SW05NMTo9T1srF75BYvz9DDDyV8TAhA3aSa4nGIe4FaWec4qikiZg74hqIPeP3mSRNHtkiLZtoLmvAR0hkYjI3YnG4ppEUPqNhPTxDIO6K/vDjNf/uiRhmn3Dyr4AHoGQM1AA08R3hFK0TjuRKpo0zdo+0SJzX8dmsFLnz/ELO7c9JOgBBAKzjfNDIdDSUU6OUEtCEBXqJrpc+/ptvbHrgM7gHvuZ7XsW306BDVJdOf9utOdZnRfU2jzYLy4Iw5oCwfqgxWvkU3kfritJG4t+IGUB33moyFZQ/8ECbGkJmYnt2DSqbG5TsNfMQkMMVMHIqoOq1wzz8i4CFZlfru7mH4jVW9ff9bS0OyChmbIGMCEDgNQxOmKE7oq4WnxAx4DSGr/3FjG3fWAzA8amH34+bFSW/EERC1jsM8QgAsG2M+A2AMc3UcTBF5QVL5HszAJPIIAVjVgO7LvnAgI7PARt7vqk5VMpIbn+c9YjfIICj2X/2XFfwdllhCyCzZhWyexyHcHCRsocWxK0rGeUZ2ScaaAXjSbP0vXc0FKPOgKpNqly0zqVEiqIma62URFYV5t6ActVgKyHIPsxSgmYZatLS0YY8hUpr+jtqoKth/V9sdgB9H3F2Ko84M5W6mMsMDGaGovy5EbBkIJzWpm1/4nrACtr5W+gOr+9ojpUxOxUnVgaugmXAYjTo5IFW/VyZ4KxFxud6UN6kqQNrHZ8beNybaxowBxMJchrxKmgBYH5GYNUqt+iUislXLTgaapUqCOfqLd4vrZUwV9LB0uMAYPssMH792h6I60Cdg7Wx099nAOt6bj2FmN3qY9TNJG2PCHEN4Hattoe2lPKGJrV3iMXU1ohWM9CVplbA0USS3BvEoc/eWWvtasZtm/1obG2r5RwkUC1oGNpostexbQu2yOudR4zhaBoHZnL8u/a+Lo1oc7b9gH9TmSnkKJAjaTUD4fxpP/mqqMqG9UX1NwjMKtO+qXUVBZnCGp8paOSAlbKBVYGg3ZNUJtdrFDHJxWvSm6KFBpx1rMAmjhevAinRiTZI/ZvtvphzVJshsa7rur8zWxwyJqNPQ86TB+d14FogjDI+1iALIJipMRC4rbMO5iHqwiz351LOCykWhaxKleKZLRa0f8PhRHZ3D2SJgIFkcn73gI76/qqQJbK5KxxkdA4iD2g6zuSyM9vy6MtHkg4zubC/J7vzuSzKSgbZWB71qMfIk578ZLnhphvl9179+3L9298uX/SsZ8ju7nn5vC/4fHnkVVfLs7/iq6SoGhmNhqz/6qAf5MDxs7t3vzx4y20y231QdleojQt2VSZzEfmm7/zHMi9yHiJwGNKMYx8nXegKUqpfsre3J9dccw1/h/unkrPGK8oYQProz9/yFnnta/9I9vf2ZG9nRxUqIHPEPcMlklXmk5bB5E35r7qW5z/vuXLT+99PQBlgAOcvAWAcgpDOBUC9lhFY19iPhnh+JvkwJ2iM0cTeNAN7OhtKmo3JtD59+WXyyp/5GXnEVY+RNB/J6//4d+V3Xv27kmen5P03fEyaJJPTp4fyuGsuk6d/4TPllf/632rbUDfS6mrjz/F4zHOrJk1Y0p71jSex+Zqz7UjXFe6Fmtx++O1l27tNAtOtSJSdhlqVedkQQM+3t6Qpl/LG3/kv8pa3vk2yIYBtDYjhO+io/fk+gaQAoAW2oS6I1z/nNYftZrxWokXc3kN9tAAAB7BaD73xzhfbR/XdDCSLwWU/vIcldxGBLHWEtaXhTwWaponItKo4l3etAIYGagxW6mTuO9TUTSBSRra+ydFSweoLpwgGNKlcndVy1QgSYSPuO0i2+OR8JeeaTGagLpcw0Jjv3uTu8fpQ/3qiQLje3tX+3eqxtPbL90HdYbX97pfGXXWSAV0Lfva/5MoUEaAd++YnPSNsbeZrobUxm9j9s3gOwTvXn4thpnRZy15a4ah29URnrGb1+qv7ILOXEQl+hPeJsyrcwWYpEE2eoCqNJV9QvB5BaasBTN+lbmQoiSwRZIJiAeSImUShdW99PUGKWQFXPdNp9TNdG1iPDAZZgBvtVtuA0hzKJEadXrBqp1UiCQ9DkD42sNUSCTAu2AvgOxEANQYz/DPUSGsgM4c6Z1mqQC78cagTGGCKUYMs5hSJn9YeNBGMZNjmIRSP1Pgr8OznJvQjZfCs9i/PvZjTvjYTqkukCPYDlLb6vgCUWQqHEoAaDKvh45So1Q2QWs8ueCbOVS6VzSSARgF1jCVY0UjdoCw1mcOGuzNfF32Iv5jvyYxhNTNIVII09e3/fMMAvlg7sLlu0wObHtj0wKX0wJ/dpAmtceKbHtm8fJ4SHxRggVIec6tkPBAmChIQNqYbsV8k5aHmO/xyS1JEjM9jndjDlomCus0K+zKSf6w82GDAhCoQSQAAQ7K58Dqe9qcR87S2p5Wd4k5mJAG0E0lgVPCzep/4HIxj7pWs/4vkdexZWh/YFY9s++x0n9/7yD6NY9IOBNveG4ewTgJ9191fn334k+Pu1Qmb9b6qrNkj3qRHNFLHtw1BHHff+LpDLu4R73AxczQk8K65uK+K03+to76rsYsuQ1dvf0QAJbqxK+wd2Xbv3s6f6md2SMcX8/LhGlVo43o0YlWPu6PLbF0/u5imz0e7hqQUP3NaMCf2x7FG6e/68UrdNnieZNtmTSFnxpk88vRIzkzJB5IBlGOSRA5mpYxGmUxGIqNMGb+IH7CKMNeoxocTKm3iv0YGiCc38F8hqawxAPrZnlQSt0V70/AFK2nIpEdd90rU0O9qiEDjfVFRK4uTGOCLRBQrAcma4MRsYB+gKgf/1GqHI1/U7Ar6ZmcpcmF/JcsCZSZHgUCG+BPsIqqYe5z5qCV3SdNgc/GmBz4Te+BrOwBwHC0yeKajud+XUTtsyD1Yc2iTNIwlgAy2t2rNCmePWh01BlDVCDEkHx2mCTPSqACwTPUACzaogYx6Nw0fMdvav0yNeAV9kYmtbAWDkwlYWgDdQJd4rDvBEl5mgJazYqKXRXY2jaeBBWs3wii40gd97Pbh8QqWa/uyZqVAB9OKcKhXA5+xyrqKOOcszq51dNl1YL3yY83sZs/g+ZZNA9Yo+kidMnfGcH8NYiiUqBuH//hmFwJ+tncTOOMGrxn2IZjmwJdJizmQou9mwLkByFqvUZmDYPYq6NOybhh0sn7H1kz5Nwb54UiDfQTgqFLZtCQjmMHaJwA5lkt6Aqx7gM2E7WwluXEPZOGzpoqlDyEgRAnoTGR7OpTtSSqoaVZgY4oqS3LMHWRg4EoBhgBAcb5ZDzrAxl/49mRzKuz6Brq6sqSBwGRPmgS1gvcKMnstGM2Z8lqm7pi3MWbd/J3j6bCRBss0YAkqhDoNYbxtA1f/FcBZFwD29cD5Zu9Ep8injNeEDYHgOA8wDvXqPI9dwdBlzgC27joJAO7a6qjvQ6KFSxtj/llDfR73wKKu1+4Ojb1rqJ3ddWAdgHZ7QBn4nhQyl2F0ImDfRbakLFahfqlKIqt/xlAhGVSXAAAbE7btF3iNZnujpiuw061A27dRTFGI9oV+MHndPslRNoCNQVWkIIeavmqPyGAH268GqKTeMxQDwABmgDRismHNe/06gMewCbgGwVgGe7NMpagoJ48DsAI+lO/pSVDzM9Ygb2gjcL/tU6faDFcbF1d8WLc3HA2y6NVMmIjG9rjDla6jYw5F8cKEOx7vJziogOUUgUvK/DNpItsrNFMcl5XSoB7UfCn75/dkACAXWeB1Izt7e1QXALh74cI+Mzaz4VT254UcLArZXy5lhUM8HHUDNmA2x8NUtrbGctkklempbclGuaB24fZlZ2W6dUbe/vZ3yF+/971y7v5PS5IO5cYbPyxf+bznylc+/yvlsisfyfrCo2xMhjcA4MViycA8fpAUgH7c3X9Azt9ym+zvPCB7xR71xfImlVnTEABelMO1ALBuikhS0EQKjvliIWfOnqXkNcYfUpiQy3zTm98ob3nTm+See+4meAvliAKAbAoQQ4MZul7wJ1jQetBRAFhBDnzvG1/09fLXf/VO2pkK6iOU5zSWrS4C1ub9R9/2bXL9m9/EduMeeA6YvojyLwrU9sklH4157x99+Y/LF3/Zs+XTd98np89cLi//sZ+QD9zwAVnMDsiYvvOe+xnAwTj81m/+mjzlKZ8n2WjK90OJhMUCTGwh+DCeKAAcbIwpJHCdcz9XC6j7hqmK2HtjvaGtfeDIpyiTAhDsAb5jB8qk0j7PpxMZVIX84k/+uDxw7hyVAzSRA3tUyvE/mB9E2cNOtm790Dd8pUpAH/Wj/p+B/71ISVizDnIRJjEXxoDgzpq1QJ36n5agaH7kJSfSxzYorFXdD0bSyCMnI9kvCtlhSQr0iaoiQLKL0mAu4ECW4Pojbh+QpR0ysxI+o58NTyaVx01SmTQrBgDLJGPNt7tWBf/kNDVAKuxjLv3m0alI8r8/Huv2CPaZzSP9U88TmGdausQbe+wAG9P75D7AHnEig+PI3rQ2WF3po+a7Z7+vC2fpUtLEj3VBRHajqdB4v2iikz07jeQQ49ft7d9tMpgnGNge5BtLL5lTf23nvUiS2Za+jgPnIVhHZreYeBocJtpTjBmBRjuvIUcX7UfNWZbpgO9NpqmqhChDwqqd4Vp8nqYyqwru1bC3ZC2ATYzkIUuKxGNhe2EfoZYAmwqGrYLLJZMo4PTnrLm9ol3DZzgIoTbuoliG+xOMhSQ05pyd61y6mm222oj4DG2m/HOYRwZE2/D4aRjfwzvDlwUAzn/jbVFXu6wkR8171O/Fv21BMjBnyS1MRGN3qww8A25pZkm/COUVen6pdTzQ76rEoffA/oJK9CrRrSDvoMQ9NFOTibNmsytKZ2s/Y/nlznA2kPu2lz7hWPu6+XDTA5se2PTApgceWg/8yYf1e+pZO9jUOiEaS9TYjEsrEwBGLU8I+2VaiodugzF0kZQaSsxYXNNzewisWFIs/Dndk+3snYgcFJUm9SLiZ2cati8w8yImsHlT6m+oQ+KxKCXz6K+5nVnCEWWoEWu0msRkAeMsxTOy+X09V+5Y8DO4iK2vs873CqPTYwivG7U+8NsBbtcBtdFNTmzrsdPEiEUPbSo9pG+dFIdYe1N1e4780XNjfxB7Pmjn2z5ibdLqOkD4JN+9ZTOr56rjpvf20kuX3kk+t1tgk/eweW0urK5ee+UQs2yrKYbHxt2yLkGB97GzsuVXELgFa5d1f1HzN23kzDSTy7ZR+5ciWlIX+vyyUpswzERGkEFmvFCTGQnQGphLkhDrmuh/iCmSkDHwOJstaY+3WpKJn1t8zeNj+OBqnxBTRz1yJIKaAgDUfCwmzYRFi/djdOB74qzAREcTUlOkQeXmQQAAKAx7wSR+Ct2Q8UIMZ4ayRPDRNfdeoGSvSnDwg1VhKI6wX/rYb76x6YHP8B544ff8hkUjrBqpR4gu4r1drtMvddAzfBVAkWnie6DUQTIcWAEEMAYUGc6wFdjv4qwfOkN+rTNkTebVM1f0TzPaHek7DbrCSFWUHFX4rg3GuIAKDvjdzSsOXmkJYv28lYA24BrsHc+mXhfhsd1CgTYLrprsmbeZ/WEBGQbaLBOQwQ8CoRagpPRao1r+JtEMtwoZMGSXss5eLQMDeDkOCJSQQay7AFheGoRB+5EBrxnnkiDYgOcoe1ijEQYo2+anr2IBYasXTPk0A8ScaYdnMkPJGauW+6+sUQeANcORMII5aCozwbx7DWxQbkJ7R6UpFJKGw1qsVmRujfIhwR28tzKNNcMQm8lqBQYweOUKaCMIg8AnC9PbXADYzAAVAWCt3wlQCRlVkKVGgfnpKOGmyiytaI14m/Arfdf2U85Ir/XaAXZiWWFlrWvdagv6hOxG7xdfHSpnR1lsGyGujcA6V8CTbHpzzvU6hu9DLeLW7YrGJ4Hrj2wufTkyWsK42BitAYDDAcCYxhzbUNBFAQ2zMCFjzkKOh0KuMbs8OFMPEQDWoK+C8f4TM+11OntChzFGDdhxMDsG6XmtJTG6TVMAaP2xQyWglWl/EgDcN7mwUTrjYS+cZW81qPEJ7dtFMoDNJrbtVABY56v9b/TvngnsgqZupHoN9nsjS5EHTjNWeG8/kDJQTLYPpIfdUUfWX8pkFWLA8GZpR7UmCViGTIDJMgJlnEvOxqUMvDp7TGYxYQiXgNYMaax1tXO0IwYeqyMPRzgxAFildyE7Pd3a4veCuSP4YwBCYCG2HabO/DGnIu9oAx1PYppxrToY0LtzZ66ZE83bu72wRKeQSWFto222PQUg+wqgYrXShKFVLeWiIDAIpzvLRwQLl8tK9vdmMp8XMl+CwZqzHst8Vcj+fMUEG4D0rFFKe4la6ZmMx0M5NcxkNBnKM77omXLTRz8if/GO6+WGGz8saZrLdDISkKy/8FlfKk9/5rMEJQjm1RK60yLpiAFrHCLwTlq7XX/I0E1SubB3HwHgg4gBnFVJAICX1egwAGwJLBhvB4AxLxfzhZy97CwBh/39A7n+L/6CUsmrxVJWC9TUKcm4QmY92pIYGI1diCwq71NLnGCAnVNLZZRf9MKvlQ+8993KAIb/gO7ioUb351W54vt/73d/l7zxv71WD69kVlcM5FcZWFwAjify1S94nvzgS39YdmdzWc4q+dD7b5RX/9ar5YYP3iCfOndBLjs9kiuuOCN33XufPPf5z5df/ZVfkXIxZ0Y+GLYA0D1xAvMDTNzxZKLJIF4Sw5UoIoYkfANPHFI7ppNSAWDL9A11fnUdeBAA50wlsOp6QYAKe3Y+zChj9/Lv/V/0HiF1Tw/uq1Uhi+VcZbRs73cb6ua2DwDTt+n8REoZTORoPzxks+uuigf906iePBNIwr8tG6dvtPv/Nvty6Nfe30FJAMmMBvwktWynmaywRlHggzInmDiqSsLkG5dvc4cwfoD5d26OdD/VC2L3XvcvJPpBZjqTx08yScuV7DaN7NZQmbEaVCbfS48rVjzvg+WR39ptjvm7bi4dbLR26S7QbipoVyu7f3wH6zscTSDwlw7jtn6b7k2ZIy4ysNpre+n87ifFdm91KDGIdZwjxo9dzj0yHEb6PaIXgQHM9/C60h50DQkEcQDtcAgt3p36b4jPOglOCNxEsuY4d3HPtWeDcbqVjbhfYl0gCMPSD5ypqG+rT5s3lUwGyprlWYQL3aWitWTMDOVWWOPaJMJhl+qSdejZL1Dmwe2yRMZQLzBbgrMWUsUWqch2qcEk7lCoM1wp6LxEcMvkm/EsyCNzptHEwEqD8YszH2BVq8dmiwTgKQBfnlVhPyvqZQQ/DvcBCE5v3ee2R/VsTno5IgKudL+VlVuxtroxcO18AG+D4LgaT2U68zwLn2lA1QcoT6RWmVjZ5hr8YlIz+t+OvhgT9bn1rALNT032VduB9oLhix4A25hJOrYEwTL2PvrISx93koXbfL7pgU0PbHpg0wMPoQeu+0iUak/TbD6gb9b0FeIkf5xhHQBGkpOSE8JxGCCwg7VUZsI+oyAr/8MOYIxiFH5BaQAt/5DKIBtQ2W5RV1Y6zUqlKacjSLSqHLQq1ZkYh8VQLHmcbEDziywhSUkDGonB7oI9riMFbQCangMiT4WJjxfRsZFr3/F1Q9zL7nEx/l/8uEDavchGXMxlR75OFAgPzfUo2dE37lImev5n6/Wvf+px7b3Uvgq+bISGWnzNH35ofCO/n9eEwTv8cNPXOvI9Ds8Tc2hMqeWobj8qdte/PjrC6pw0ck7Q9LG+5L+Jb1hU332ybreE1w3AseUqk9eDa6mHXDHOjxq/kzyVSSayNRQ5NdU6vnBhqWpTiqyKSrJhysQL2AQwgKkSwPC9Kq7CN2doW4+TjCsizggMYYi4N2NwekahX2mhU7SJsXl7Wf2splLMinZAWb8gpOWDgQzTRNnHjeITIKkhpswUa4tHsYQV2uK5vlayUqXhkSSqNkJbbYn2FsuFDWOMhb0DoghiQ8A8cFZAPBBfVD/2YS3JizA9m0s2PfDfbQ+88CW/EQBHtQr+Ki4+2tawjLN6NBDXZQAzQBhqz4KZqbX0PLSjgVIN9uBAy0zxELS2C30PxLVtAk9gKAb5VlgGPs9ALv69DdgHdgEtqYJPzrYrLWiETBUPaFBqq0HuiNY/ZbsiMMv3Ud+E/HMFj0wyAeACAh2hC602cDQ7VM5FW8I6WBY0U/aNOkmdPrE9EQFjz2PyoALlW5BtQxk/BAwAlBh7z5AQOnao2aVKjSo9ZgOCAAAC7nj3DLJh6G9qzOQa2EcXgwGmJjbUflPWrm0IxrqNg1pkJlqwlMAkIxDqRSqYaNLidGxNrjTIJRvjOSBQ2l7WFrPsOzafQUKRvcVAZgcHloHVSJ5RPE1KpAOhLjCcWbK1MA+cbawbEQJA6qjq3MiHKSU/ybJlwEqlYCmtDGYBAOAxgtYWhMV3ez5bmDcm5YxNT4NeBqRyfdgqsA3f14fLPbOfrGaCgroWfKeXrwcEl9nQ6a2BNwcsieETKNc15cEcBfK1waFeXJRkQKdlYACwBd3bNavf8zXhkWCC3WTUa0CLTIsB+lsTLPTzdt2HRAerL6EBKVvL1p/ctM0rCmsJKEInWaQNUnHdRDVtDxljBlZbN6DPMqbEi88DfZnoFs4eNi+ODmoLKAfW9wkAsAMY3odqT7AW2mf1HVFljWouo36PX7Kav6HoT0iacGCGcu0RI10fZYzfIDPtDGC9MW9t78C/r9PMCdmvevjzPvPOUsAUkoyFsiCZ0ev2A46o1hRlCJZz2roatV3LRg7mSynKFWufAuyFXDuC3Vj76AXcH5AY380TQqJ+V7tpLDLLJHHmLWPX1lCVSjd2T6WgHp6ndcQ1m5GMU7PJ3OeCPWNH6T6nRcx13Rlj8OiM2jhdxG1xCzipzCE4xL0AACAASURBVJDeW9ep28wT0m0xVLE0Ndd9G+gN6gleciE6uTQlJPGVUYsDQlkA5FTJ/Hw4pIO/tzeXc+cuUFJ/NitkUSBwPJBlWcliCSlhrcPOgAAlgHICjfkol1MTyBinMj1zSn7jN39Dnvv858l73/PX8rSnPV0efc01cuU1VzL8XKE+Ius8o5tTqUtNNEGfYFxUwtmYtRyfRHb27pMHbr5FFnvnZGe1w1TQrE5llaTyDd/xD2VVjghwj4YjvkeFzzF/apXHxPwhsIxDDGpJDxJ5y5vfLNdff72slnNKqBEwr2uZzw/08EJ5Uxx5HHQymc4I5SHoi9aC2YaEqrqUL/uSL5Y7b/+EDDDXaBvxewDbkF9CMATsq0a+77v/sfzpH0LSOCH4i5pZKxnIciDy5C/4fHnFK35BtrYnsqoX8sEbbpJ/9/O/Kh9474fkEWfPSlUUctfuTK44O5HHXXuF/ORPvUKe8UVfoma6KHQPMN+Me6ed7ObzuWxtbet6DgCnzk/WaTVWLsAGKm84K9i1QRhgitRBArjX2jWVK7XaQGQQ6gFtUJfyiY/dLL/+S7+oU96SZPBNzKfdnV1KcR8+wrW+2XVgAMcnaFvjrS21JDM/d0bgG6bVIWUGX35IEgjOsPm5xzBc4z1nXUAhlpsOy/yIPYNAb+RbdzPF2yNtm1DUBks4tlEcxduFe2gQTveQto0sGsFj9Om0kjNJI8sklXOrWpYD1Es1IHBdFC5KRkQLzgwKSSZgWDZyUGUyQLIO62mjBimgOfdc0QjdR9skUgXajvsJ4GdPweGo78QJV3ziUWVZjnqu7YuecOS2vcNcDg8/gVpi7ObDbdW+8Lb552vb2itz0b/XsbG8KJEhBnoZ1LLgCoFOThTUtDVmqf0b+4My+Adk2IIli37gCYYJml4CQJWEuBPb3q3Z/sq0nWcNz0hMwETgCdLLYCwR2NZgD+qFA9xF8AhgKZ4LIBdzcWTZDLTNTOSxBBzITRsrX2WRAXwqiAoQl3aZIGklw0a9toL1fSvWBSbDqS4CyE3714B1kWoi6QBgsPbJiowHBcPBntIVqXsUvoP2QpkI78a9lR/pmkNyGc7FkOzzfYLjSGDdRN5NjQQJKDifgJ07yJH8pn0A/44+DAJ/3A9FKvojYChDmcAUoJAkTJZxw/Hivaw8Ado3ynImJAXEIFEpbYDBeAbqHN/6QxsG8PFWafPppgc2PbDpgYfWA9d9tAsA8y4WouNe7GmRdiTEvoO9FnU/Ryn2LijUaeK0uzEWqVCAlUccTS5ThT8lggAkgjoFPDLuhtg/EpFFJQSAoeykW3+mILHX7WWdTtu7zDN3dq+ev/X/cF6ycIWqGXG7bAFgxAC85qcCPhZVCYCr3tzc1SM718FiV1zTOIZd7g5R5N+d4GLqF/sXxW06YZhPAquPe37ns16bTwKxjrrvsd87qXOPbKx+cNy9vS503F3Bf+70IU+mrRfdRe87V+r31z/VQqxrRkejZ20K+UNbp/4tjV23a1QjUzZXrWkWDhJUzSFxNfrP7xNidSG6p+cAhHKY0AFfHOp3LAFVyzRPZTrKZJwlBHbHqFBmoVMXjUScG8+ErDPAYRydwRjGCYwAMHzqAQBixGkMpGaySClDKWWUIuken7eS8W2MC8p57RmK8V7G83AfJ7fg/so6hoImQmhkH+P8p8d/JW85ccykrpW1ob4zfVoCv1D3QYxEFUsZp4ftAnFENW/U/5eU10GdjucI+rql1JUSRdrT8sMb9823Nz3wGdkDX/eS32jfKwqgt4aqCw509sf+6vJC4CbRRSAt2il4uW06hMMswL6uYx1YCebebuUMYAQXugCwMVndZTIrHeLoxpiFw4PAKsJkYH/ySA+gokm1piut92FwQ98bm0lbq9KDaA5I8E+Tkw0OSS/IR+DB3pvZecxS0YC0AlkOeLQ4gIUwAWtqgAIBDBjfCoEXLXbOYuwIouNPA2poAAkOJFIi3cbBbWyHADuYOY7tBVJlKsmmkon6O9TsILNL4eoQNFSp5ygxIJaH5rDoqOmrG2s7gOkawOBngeHaY0R4+lEgDSmwyL6zYBn+UZSVXNgvpEZwP8tUKppPtDdJkPgOIFhlrjUpSKWzCT6xkH0qeQ5WLyRksclAKg2ZUMYctUAsAvlZOpDJMGcNYa9i5u6LbjYOPzHapZuaS1qa4+KsCt3uW2YvR4l11dBnBvxFCRItaB4nCWjgXYFeDyB50oGeIuwjm0yaVKFjowtKazsbEGUAsM6T1tHSDdsZxO2z9N3dG1JJVF3zynxTyXVfT47BGts2fNfA1HguRD5ecA3/lgBgX2utTVL3MQTMXZfFLghAetSnsT0jA9gWQ4vp2awxENSvPwwc6BzS8WkNqdaP1vrmDBq6mfVa0c5Sjk8yQbbeg81ll9XLtd7mknZ8f2etOgBiYGU4XxlG6XM9Z1ZhQinfJSSZa9i3RibjoUnTY46CsYua4BUVB87tHMiFnX3J81TOnjmth1oENrF+GRxVBLdONLlE14MmALEGsAU3KeUYJC6ttrB1MJISYL+x5tv9Ta9BEDiUGbf7MpmBCQ0KnlFC0ca5DdAriOQHkxaLOu6opwkO7f6xbsJbC20fO/4A2H0WrRANnAa8LTvGAgstg4kzqlQFBQSSMa9QT0VBMc3wxOpcLVfSVAPZ3ZtJUdZysAAzGJzUlMoKq2UJghHHe16UMkiHDFgP04bywpddebm84c/+VJ77vOfJZLrFmsHZMJMVTzCZ6YOVkmLvwpGhGPAgA5YU6ylir7OMczj5CGqjBjAA4BkA4OUODw9plchykMiLvu3bpWwmUlWw2QogBzECC9YTsKhrufeee+Uvr79e3ve+98lyvrDauCiQpet2azKWg4M9O7hon6BGpSfx4DoeS0mu9mQWBQoQsAdA8IynfoHcc+enjI2lwXhYWARSCLpwVtby/f/ku+VP//APKb+G2luQ4j1zxSPlR1/+E/LEJz1JBoNt+fgnbpZX/cdfk5tu/Kjs7w7k9o/fKafPnpImq+TeBw/kxd/89fJvf+aneFjDfbIstxqUrbyyz120dzaby/b2loGGnpCgu5NuwyHy1JGAdruEdyGgHZJUDoNZFRh/DXOPAzDTFAtKHf/nV71KPvCB93GN69rRurTzxcqY/b1SCr6p2YJ4/Vf9cchW1r2m3dt0T26TFBWnj4G6bgIj39ruocGn1n+K3Nh17moEqK5BXzE/bIn6XhAXQVh7w85+Ynu1K8cE49Umfdmurn1hfdBN2FwPACuLg6tOzoxTGTelLCWR/QK14Bw17/ZpaG/4WO3xVtrIZNDIZcOp3AXp7mQgi0rVHULiZHwkZ3kP96BsP2sdx063BHupEYfDQbo1nRjvp0xgCIoo3Yvj/oq/E9vo+BtkmR9v3g+35kgAuGXe9p936PkXCQCvS0DoN0jlgU3FJwKHvYYxa3pRrho2LDFbDYUj2OhEljxDmANidQTRJWSwVkjcMflmlyg2eeGCknOacInnY0ulDDKVohLOGdhFlTjGiYeZC3ou4pkRiSPOZlBb42oOAK0XDeq2w+ZrkJqSdDjl4d/cyvU++AGrF2oECrwiAUEj0QT8Q2Kozn0kpKC8MC2dAeUAsZWNrdZBa6x5wNF+z6RIY0CHM6klH3m/R8HyMK0oPa37R0rJTA3gE6g2uWdXyrG0HCpeoN8A3OK9uXei1jsDd21iI+Yvd3bWPm4ZIvAZVviuKVCgm276wcceZZ42v9/0wKYHNj2w6YGH0QOvvUnPou5SxC4q9hw/hwTAyPalHOp1gvNNyv9wNuVR1eOkWgVBy785UGvtJCCD+Kcg7qVgrSpCiMxLgMC1rAxModeOOE6l+w+loVsNRN0LGddtz7Msx+TkBgN1cN6HL4FnKAtY1QXx9xgAdsAsuLgngJQBcPXk9J5rZt5iO0IX6boFHPL4g/ehkT8JAD5uqnRPI+bRh9jO0d/shZgvsU2X+IJ+d0t4X9cqHbLufTtnkc6X+rELroa1L9uqba3vC5eADgxyawPm2XEA8BG5rXyIn9tCfNeS8iysqbE3W2CWp66/0zB9AID1s5bb7vdr55mRNpIBwV0oeTIJvSwoZzzOUjKAEXuGDDK9TA3Ls7sYk8eZP4FKDBIT8dZANCoZDlIZpbnUlEcGMJsxhuJnRSTfT9NCJpkq7Sm5QmkyzmbW5reqpXZUpz86HOQhUwP3RJwcsXRNSjEyE0hAxCoiYp2pWrHkm5GYdGQR81ErpQxgS4xEIiSSRmlzSi0Ng2vgHwMwrkBGAPhrRJMNA/hh7Eybr35W9MDX/5Nfd85o9L7tVqTwpGV+uGk+YnfU4Jkt8ChXh993CTEDnegE9DdjAyD0UK8bSAic2TMVANbIkwOnyhZydqKyHIxkaeZEAS1nARO0QSY4jbkGwIoGQVczPOk6WTeT640DndZjCkTogdsdthgcjieShVYDGyM4di63ZrUiua+0ZF0Du8FUwvFc6/qyvpPJaLPmLFiXKpGvADEBOKuTjMxB1gyGAVXXC4wtyPxhjBH8CFlUDjCZZ6ptjAAL2wxcEhIMT15qwDrB7AgIZkVgA6r0vXQsHBz0YLJNtGj/p8hmkHx18NLZf5B53lu6ZHHKuqIOiGMTQqBjUYCNiAAQ6iNUlPKkJAYyIk3WIoOMDmons36yBq8gIydgsGhEmYNBgCTFf5ASV1apA/0awHKnTaNrzhxxRjkDUgxCqgvNhAFjKbT9o5tuC6J78LcrM6wSshYIM8e/ZVdrIoGvO10sLfirw+pgcwsA4/oqUao4gll6D30OCZXB02xBXN46aHj4TNf5wGnB71nbo2CZhn2NCa43aftvDR6mcn0tkZc1LHzO/Q0xgNWy9Fn7aIyzZ2mRouWMPm1ZnOs2DNVAsCltp7tgG6xf/XtHAcAqfd4+lwAw5petK4Lzzm4K1Vi7brQ+Ogb7DVy2MQ0Outvg3rmgk2lr80kNtAMeJstMv3Qos0Upd933oMxWJeWE4fhdduaUHOzt0hZPt8Zy6tSWFEUp5y7syu7+8v9n702gbbuu6sB1z+1e+//3l23JxnKDDLINuMGWcYOxCbjBQCUDYqiQirExTWhSIRmVGqOKASkqDOIkpKCgDEWSqhqEChmQGEwciIzLgBvJliVbliy5UW9JtoW6//Xff+/d5tx7a8w519p7n3Pve/oSVFLG92l8vebee84+u1l77TXXnAvcYdse9mxr2LXtraFtItUR4LuDcWS2UiJaDHMxQ8U+j8QiyQU7W9xP1ZKucQUB2EdIRHpd4Oh7JtawrrxLqftnylruWLWQ8pbUve6d6gs3B3m5Bk5DML5YSx48TsY+JUaoZUeBEKvmWsw09AuCwQDXoYQA+zYYDrS+iuQbgr+jCaV2Ofeqrm1tbdn+/r7VU3yua11ICqEuDA8DlR0ejuxg/5DlA5BYMx5Bfh9j0SU7+MzeyOoOQhPah4ebG/b0y55BthWAY9wD+y1Yt5AlhvQsM8NZo96zQGtcOjMwyUL1mj4CgLt27rwDwI88SAYwkk2qGmzZyl7/199ki2o3112mTKekpPHZejqym2680T74gQ/Y5+68i4AsTTwSqljb3UHyxdye+tRL7Iuf/3xi2SNwzsSpAKL8HMbDEWteYp+prer1bTqb2RNOnbATm5s2mxwyGjNljWuMv0ouoDYk6kti//2xt77VrnznuyiJOjx1yr7nb77Zvuk132KT0dQOzx/aP/+lX7Orr36fndrpWT1BzZtN+8ztn7cTl5yw7tbCfvqn/if7lle9wgZksiPYoo0BB0GVWFCiQtgZ9OvBwYHt7OwoacLXSLZYem9I0yrxy191k8Sa2y0GcNiimKOTztR6c6iMoPwEVvTcFpND2+127L//uz9p58cHXMso4YAxgpTsQ2fO2HBjkwzq2CuE+0VtJwG0f/At72oxO3PIR8+Zgwnp0Oo2T7oZYcOaSWh87njYAO8iyFT4pY116H5CisIVL7Zte9TMFtAuVZBgUaqdzT2xud7LAAl+bqsLyB+NIIz8ugCqmr6t2MLaT3CwhqIMk/+ID+k+kUgYvlvb9oTvjQ8PFjN7Yq9vD8+nNuj2bcQkII+QFHuY+iPGqjlOq2zbUWGq6NfUhkhY8IBk2Onwk1deOztuR5vVI17hfIx7HsFO4Pi6vHhD3vDRIndL9yz2tRXt4ZknT//8jvK81vo5QGD2rx8AECDiFxL6PPt+wkQinDyg6LOwCQQzcBKpKqvriW30+raAzBDsNhk/Al0DnJx0zDaZaAtb5wFiX3yoc9sn8Dq3Tl+MW0pOdzo2xpkGwW0vuzAFSxdrxSCB16OKEtjD3LcBGLMkDiJhUFVQ7TCwiPHYAFER8GZik4O4caaAT0VvP0BxeB5g62KvRz1hXkPGvpy1cU6lj4we8bMnbAcTqcDQTcl6PlfSHPWzkA7YUjtx2R7MKewPuC/rECNJyCWpp9gv6pkNkNyD96GesKuA4L54HcdBMJ/xHz0iJkxr9lGBypN2wJIGw4t+AZSisBcyyVhA+Sd+4mmPeU2sP7DugXUPrHtg3QOP3gPvvMmT6/2smqMgnnyZj9eK2cSZlmdikTKCWYfzVDDtIGiVkN9EEtD5BAATk39Cxc+QvGs2mizI/KU8M884rhjjMs7FkccfTLExP4X7mTeSs7PnHccG7WmKKlGmOrsc+W/uq4ZbjmvjfBR+ukcac8cmx7AVs/WwHc8M6eMezwrJ2dI/9xsm/8yz6uUXPfo4pnf4HrvyEwWTuO360d33mELzvIMr5XiefvNEV79J9P/R9zzmAcqjRMQF47otZLQkR6j9Gsvk3Xs5DLkT2dONW+BvijUr2TMNqscqcTCm5+mJbvzR34trzgAKMjndY5muqhhPRz/b7033Nc1MzOMmvB6zlvfg+bUVx6MvDEAV9WalU4mYKFJZcU6CzHHUueUcRXyZLHsHfelfFkuw6BvCF5FXHTFNByvRr5B5HiIWkuKd8sMRewqR1lntvioT+Wq1qd+jjDsSqAUQIzlbuktIVuT5fTajDzxk+SU0HICx2XAI4FZpGSA/QcIZz4fzILAEqZZJ5VGIs8qzYXENQYjieLtyldcajpnLxH6A0vDNkcCpWWCLzlDjSSwDfvKM72Otc1f45Nx3O+SqzlqQSB7mEQX+vNcVZ9ksV1gr8JPHsnwfw0pfv3XdA1/6PfCGt77DE+qz7ruLCGvP9ahZDtjkDfGoOobBKAwDnOIrITcSAbQGqKS+DCcnFm2ShXOLGbKyqi0sVlZkBvHc6iCLI0+8JuLMZFh6YAEgHkTjUfcJGdPMYutABAEsYK+F1HAOMrMkquLGM4bEKB0xNqAFvLR2etWoC8Amexeqd4lXJPerzte1EmDUnXAjk6gZjK8YNczm50YAqcUILWr3kQQ0DDRem0Nw03qskwVJhx6loSGJjcB5BMt4P5cMRLuQIZSe01m4KSOKG7TX1fJ+ZvZ5sHXBwi2AO46xPxefk+0vTHT8CGDbsxOVkZ8z2NEnGDdk/h/OJqqLVUEyFhsIXlPOFwLg0xnkr+faGJAZxIAMAiQLm3sQC/V9kVlFILjnmZSUpwuxX+3YyMbnpsgCuZmZ1JYU1gjrIQlWByDlDAlCq9zg5bSm5ARnXKn/spMkBVoPxroEJ9nC+Cw3XmVZCaR1BzGBvMvgb1pn7t2WoCcAYDl6kfqhiZhliDMbNWFXmLPhMNNgODs82MWUgI6AdH49XDKB3Xq+bCvcHoSb+P8hAFzKQ2PYIpiWFyF0SBzMTgvcjyLuybYD/PEchcBTw76FcXVSaXqtsaO4ZHqMfLyG+a2Dl15J4LwHcAMQLl3eYGCpjzFJNGf8xtkjjTEoJaDDTjsrLktTRzafWDj4AvC0Nx7aF+8/Y2f3D61ewNqopX0cjuCsQiIGUjbDHmuSgjk6W/StUw1ss4PagjPr9zu2vdln7e3d7S1PIAIALPYMwE3K+Rb1gCVD7oweJHN4Yg6ATLCEiYnARrIWcFcy6kzI8DleifEaa4hBXK+HiutCTQDjHBLSmCe8biHBvAzi+6itCvanAxbGM4L7eRUk8KJ1SGvMEbS3oZ3qNdC9vAAOAOj8PtrJPnE76mNfH04JuPV6A5ugRnpVsQ4wZbcxXt3aNvpDHgqQBY7OIuBHVpSklRfzyvb2RnZuv7aH90a26G0wmWpWg/bVtac+/VIbLWa2P54w0arf3+CJqT+f2rzTozxoDWnvrvaZ+QyJWdizIgjiR1zWukHmZ2X7B2fsgc/eYgePPGhngwFcd2xUVfa673qTWXfXgTXYMR1W7rvvPrvqqqvsEx+/1vb2zlLuSDpkqjGvA06uUY2xfN5zL7dbPvsZHgBxUkEwfeKHIR02mwECBdaR1b6wnZ0tO3nqlM3HY5ZnsNnUawPrUIM1A9ABgOi8WtiPv/Vt9ofvfJd9+5u+2/7Kf/WdNusN7OBgYv/uN3/bPvqhj9r7PngNs2pf+LwnW2da2WSyYzfdebe9/LWvtP/5n/1DO71zwnqY/5OpVd2BTVnhAc7NRMu86qWDZ0hgA+zf3d1ldn+sl7C8rCmJ9ebjXQYAaO+9BjDnQ9jHFTLJ487U+gkArmwyG1sFqfd5bT/6g2+zzhbmV0+ysvOFTWe1/dmDD9ruyZNK2PL5n8DfYgH8wbe+y5OUPEnRbVUkTpQxjOX6wE1Gf5Z89mvFhz14kHzTqOcZ7YjkpUJiuFAFV98nUxvWvL0zhCn2nfaYNZ/BYxmr8C/adiF+j8eQCfJ91q8/Y2KgfAQCaV3VQ28ntKVEgAhSFfaMQZpIFut1bAMHcRzKK8lLc4+CD9kC3OX3KdxF2eviAVJinf+tfYhPwG+ZKFoC8B5gae6nTTn9lAjxKPb1qH5Ntp6PIa9v1Re9KZrMMvDVnGPt51m1j7BG9HFfxyQgLH2s9BM9UBVydjwTcY6HFD+YvxBrgJLQXCAntgcAxM7YJ1MVLKHs1GmvWCAdrLLDas5rcA2Bksq9VRLMKDuzRXuIGulS6ACwyyAQQVRqHXPvRz0x2TL5//Q53N+mCgQYUUjEoVRlSDd7PVycJ3gmAjNdiSUIjGFPwf4I5mysVc5KBOVwTpovbANJS5R+znMopKaZzOyJu2RL44wBx879XwbHfI7JP1F0EEmmAHK597jvH6xebjdMpVOfQ4Ia9riPZGVP/MS9WLoBpWyYiIiz3MJGzu4iAMwx6jKIjuvwTEJ5buy5C6srr9vsvh1+Y51IgOXzjt2wBoCPX3PrV9c9sO6BdQ88zh54501FYh43n8IZcRCNe2ZK1Gv6SXFbgcAifyA85RWNPHHK5VddLXADokvhSjhQNZ4CAK6pPERQhfE1B2oDuEzxhdU02iPPvu520q10ACmAumBN4i0NQNgPVzjaYj/KX/IXG7HKlk+rvTMhaw2/MsVUPaHMm9bwz6nIdJz/3QJG20N/FOB0VP9wfNm3oWDYBHg1LaQ1l+JjjWlyHMR19Guto6t8n0QMyQkIqY/S/JSsL+JHTBLwCKEK/ClpIBG4sofv5SeQaKdAsVf20qcp7wv1EcVm2R/wP5GwBx+PrE94f56ErCOL90dw0qMtAQ6630UAMYk1Z/ast43xrAYAnJH6Cco+IV5lZj3EgBdzG3RQGkREIMSy4LuB2Y7z9hT+GP1ezXX2B9d0Bso5P1sAMOvz+hre6pltkpyUkxpCLh2+Ls9Wta93fAZKZ525Dfo96/axbnV93B9qPEzmqyAdjcbOWJsXNYUhDw3F0gEULyEp3QUesrBBr5LUNJUwnUxWT6WixrMOJKQJidPRrirF4TQaoP2ivEs+DpF41kXyJVRX5WEiPj+3DTJ4+UU1RMTv4f+rNB5j3ImHjDOJxlDxFd2ToYeoeU7iQ9QnV9T66FPZ4zTY64+te+AvUw+88a2/5obfmYmFtK8MrzJNIvOM0uuRweKsIAWHSsBIW3CUMSOIONfhWUBnZgkLRJIkCYw/wC9kgEQAIkRQYTaUN+JZQb6vKXAr2yMWl2qJFaElSpg5YVP1LjwaR9DM5W7TxsdDdCEbiM3Dg4rMnGaG1yo2hTOEi3axXwp2jOaNNnJhDqSZhbdiHcqjeYCjcASz49BkAEQ/qgvzRp8AY7+GfvdsQdbnwL8ikwqBAIJNIGgp+NK+hq6vTUoOQbAJ8bMA4AApA1CM50RQJ4HavngS5kuJOO8V3zUc36IvjGTF5Pz6cwZYrlnmO4Bn0EcdQ7ymDVjOCACjAIcUbEFdE/UDMyfJCET2kzsmviHLw3CoDfJorJ/gInIxlZxd43i2RhkscuEkDvRqlwppOdFjnR2b+i7qiWoHl1y0B6KKZAlmePm9FZASgKH5gJEW8yJYhRkqVKoaP9sK1KfxpnuWBllJBA6kyUHVPApGEXmoMc+OMIxp/na8FmUEw8tEAHcug8Uc7KWUX9oKfsoS+FzEWBaszzYhmSu2SDJoBpfhfBcSz54wki+OYRNzkIG8CIB726U0kNnVkQzgYXaLoG0pFc05xJ6EMVVANcfm3fktzoJ5bJrrXxYxnwQk1xJ31rzNXwr+xReCglwjyPftOMgy71q1EG+krhBm1JqWPaZ+upiE7mDCXrG2LufIwCYzs3PnR3bHg/u2tz8mMIisTUkJR9+FxDqYpSzKR6YNmgbmUY/yNUbJm61B1zYHHTu5u2nDIdqLcYJ9kuNX1w74Ul7GEzIqALJFn8CJBeOX0jmeJOHAr9j4fErtG15fWP2tPS2eV8AgshgF+LYPc5xfzWXT2OcEgudEovIAq2zN4w5xRyys+DNAx2Julu9mchTl5VU7KmqeihGKoRfoFuUIphON+6Df57zHGCPYnuxW2rudhU6AubLpZGYHB2Mbj6C40OHYAHic9ndsPDhto86GjScIOSvtHL0RrC6AAJC7FNguex3JVFFLSM4+5oqSTcaHB3b3rZ+28dkHbHL+LPcjsMXmg6F9WE0BwQAAIABJREFU21/9Hht3dhysntqNn7jerr3mI3bv3XexVi4Prpi0UY8dezydGoHn1WxmU9Sp7Vb2siuusBuu+SgPvKhiCn+IbD45Ii6dNrMOmNY+hqjxuLW9bRvbG2RgY/bTl5pNrJrC59jkWqn6kNk95AFzUlf2T/7pL9kznvl0GyJFf7Zp7/6999g7//2/ts7s0E5sn7b/9IHrrb+5sOc952lms7E96xnPse/+nu+zF77kRSBSW9XpJ3G2xvzimo0SDmKxc2+eze38/nkCwClZL+0L7vORGVawYbkynCVP9hkOYpLGlqzUCp8H4DeT1eK0PLVN69ifXPmH9h9+//dsxgOky9Ut5nbu3J6Nx2Pb3tomQJT2K19gATaSAfza3/d9VItvqdZuCnSVER0vtxHrdVVyRvhUfC209Vagikd8tr1ik71AAh/XHngW6EnZYZRDKW3AccG0R4EB89Z1TNvkH+c68to6luvwhg9H8J1Ri/xkaR918AivMMHE33NkEC2iH4U8d6O/wnmPLawcugiEHmcSC5Au9sM2IH/Ux1clGRQdqrl2zL2XrXhL2K/Ym3it4gPs/8aevSpE5zePsU19uaJh5Xs0wEstj/uj7ivZ+W6HIXeMBBmuSzJK5TfSPsMO+zmOIC+ZtZUNWK8LtXVR51feB9iofagrwQYuFrbRVaIH2bZUCnKlHJjjbpcKCUruRI1C+UhU9eEcUwJOnEfxHakt8Fj4gS6UfMSOxTXQXACiSFxSDTEBx5xWnjhJSwgb1+vayJm0CEBC8wLPyTJBLB/UsTGl7D3xsmi7fHDsD6rpThlp3YVrCnsKS8okVrpeA5gLHwNg9BD94n1JnxrzxEuqYK+KkcNzIEivbVT1gWFC0MfoX/RzzCP6bmRH+AHZJy+BbepCFF8BNnht5B7k9Gxhn/zxtQT0caZm/dq6B9Y9sO6Bx9sDv3tz85Nph/aEMm3vRwPAcskcggMA7HKwVJLwElMChqUwg5+hEKTjju4G0GRSL2yCpGokTgWzjnuuA2fRsBXn1Bwr1LOkvMlIznN1CQFTRakXP+vpQx5X8KiFPiogTQlJ8aW9NnZExU1aoLircOSKw/66J715yCbHONOZxv2b0NRZ5egxjHeEB85GrgboeWWPz626rFwI7d1H+Zc5ZnrMPZYmYvT3ihmaBZ3o1KYE35YT22hPxL+8TJ3PPIGOiCmHG1rkWqbPO64KUJIJcl5x0Yeayb4sPxFuL/xhnD3lUqW/KzoTSQyZnBIVa/SXTHlQvCr74aXPXcwqDZE/QMRyp7g31g/8YYegh/B1CQAr4QJLhInhM6wjgMBSCZOP2QSANatzaC7CRjxlAmiuBP4O/BhFckexRgEyB+sVRy3Gq+GngtyFBnlsVqpqUgLDDREDG/aV7Mv3gvWL+zjTt1tNrYJSF+qL9yrKTQ/7XYLFAGPBFI51LaUwoDVKUqxnY8UHHU1RbNH9bSeodEG2Y38hhq547QJyfoDWvRMUdosZFaUtnUzm/RCxZpR/TPWVQ1HAS32FysAaAH68u9L6c182PbAMADsDisEIySiE9F9yRHybi6znVcEqGelgYXlGeQEuR2CJ2ch0XJRVRHsaQUi3kzSmBArl6ijjWkOUJDr9sK1NVjxd2ZNcG5VGNiRLHLSJerC8lvZvm4N9VMpJqPp5A6TRft7cqgNE5n1dyqsNANNx4cP7Rqdtx/95sLMIEpVglZ4l31M/qieTcfa/BRgYjlSA1pSSiL5JGv8IgCu4KcCj9ACajM+IrWF2yBijhQKQElA4CyBT9px1O8t2l3HEwmng6IakjTtMyFDiXfzzCqKILZ3dNQ9uOXAQ703Z9u5oZtBSfYa6hNr0PduIUhUuAQxJbD5dsFm1azsxLjtMDsBSAjy1syl5TMJwClx5AkUC+jWCCVgPZPdRAOBMtFBwPwE0RRsjYKtsPW9EEchbPX8VFmq8FmPL/siBQAHB/nshtdM2nmkOHwEAR/admujeX5qCDpDS02qCvok1yb5tZU/65311NFnm3sB0cEngiNuUMggbDHWXIQ7XO00/d1oi443j6ME5Po2PcwkAxxrkayUAHM8eFqEwL7K9DgAXa6Mcq7AimY1UruM4JOqi4ahXkDgEuIWgKRw7r5ONLEYAOmDPojZqfyAGLZdoFTX2ZI2hMADH92A8s/sfPGsP7Nc2niLgW9kU3xlkdZYMc/7gDCr5gvOWHronqFSQZ+4wK3GzX1GuamejbxsbPdvcHAiMomSvMgLDcVZChVz/LmsCx1PKESc4FSCx7y8E9X2uAxTLwXcdHmR3xFZiRmvI/BcTnHOIj9cM1qf14/uGnP7myaq5xi4U1kFXta6TLt06ubUXoisO8FG8FktspGHzg80J5iedek+8kOJDTrJK2xYTA5QpDmAU4Dzr27KmsNm5Wd/uP6hs0t22EWoJc3F4uoZLwkfgW8CYA8DsN08E87mBttWYp93KDs8/ZPfcfquNHnnA6v1zlCFF4ta8O7C/8vrvsAfPHNrVV11ln/3sZ2wyHlk9mXhCjA5lnN8VDh8YPAEOBLq9fAFOKdu7O/bCr/0au+p97zObT7lH4nBHOABgB7J+Ue8afsu8tm9+xSvtM7d9RiAK/CewsJ0lK4wfEmuodzM0A1jbAdA8sue/6IX2Yz/x9+0Jp59i9Wxi7/uT99q/+t//b/vMp263i5+8Y6dPbdrpE0+y9374k9YfzO0brniu/fAPvc1e8PyX2GRqtrGzabNObYPuxvEAsLsL9JlYc3dBue8SAMZkDili2XeB8U1gymsDkTwt8JZ7kBfRDtA+pp/2iFxVfog+H4/t5376p+zhB++3GgkcyBou9vj9/UOqA0iNwZPuyKSc857s1/nc/viv/lFjli+BjqVCQyQGOru8HWlZuXoCAMZdUuZjkWHYtgVLa675B/cSPDEoLHbIQJcYXRj/5Va1LcVxYHF591hf+blzhnmAU0eBtkx+bICTujLtZIxb0x0+sidiXpVKQ+12HteN+fPLPniac80Lrmx7u9+iD9r3Ps6qLl0D/lVRaxjzuvzitUoQOAJq0YdL71599+iDsi8a123cdBUdWm+IUiwACrm3uoIB5gFBYQdqZ1DuQHKoqwHA7CNJaMr1DyYBErfEHgVg6QIB3KsGARbjGRGkYTINAlGqz3uwgPaS6A9kU7CWrWrf4iOUj+N5aSbQkvuG/Ad4F0pZU0BbQLXOOHyWRBhBcqcUH2ibWVZAMsf4TpaRj0GoQegwKL8yAGUmJzG4BRWfIvEWfedjOUAClCe8Rd3pdtCRPonX+YUfAlltx6IVUATFg+dir1/s5wdKa2fD6kmtsip8JtRFY0mMUF1BEp6eDed11GMXtpBTKHmCg1QgElvrOes98xk6C7vhxy59FIu2fnndA+seWPfAugceTw+861Ol0xTnzmVHKs6ZS9BfOlPq7BvAleJBDt86KMx9Efu6J3zzzOtsTdbP9J9L+WfFK/UvxRc83Hbk8ybwSwdTejCe1EWPUX/ws14GynRGymX/8Dv2rlX1WwUStmOV0SL1H8/7lCspyCmRCFYooMgP8sQ+9xcu/DTe7IU2+eCC50Tq3CP8Pb+QP04zlnAMaKyrrb5mikXHtYvGLsW5iiRP9a78J591Gs9IKtfwagzcb1GMWj6J4oFKPg0FS469cvg1RSIRgepgAlg5nGQLN/1+tUNxA7bBpxiVPTlRvHOLmODSuBThG5/ubCKTIVimT/LPAEQHHcSnxP4l58yVIidzMzDpkUiBOIHOWwEAKzrlwaIcX+LwCGPB9RCSAviL+6S+8+T3Ketww49z6oez/XExkud4rHffz2PzLO3E0oVqL+/BeAXqClc2HKAOOP5WW3cxFgDc75IhDCAYZAwqCqCkYrI1wfIW2Wg6gzKp+jlKhaE0XrjUJPV48knVdRuF6zr+oKXsNCVXZGWsKdQxAR571XB6vwwxwXYFhqLvUZrLBaxiph0x+y94Za7fuO6Bv7w9kAHgnOG/Kr+IAARXqhghMk95myxlMNM2zCK/GVTkNfyQnQMnAn6TbHAYvlRbQkEBqtMzq0iOQzgFDEwlECo7KQrex/2y1B83Cq8fKlEJGS0FAij6abMIjjvPlRuZ61UwfFEAsWUAiEEJ3/nKYGb0R2xIfM0LdmlPQt9KllVxEGdnlRtyCTa781ICnKlNLccmO47aiSMQkeWHw8ErGKeMe2hHzH3oOXcMHqStzEHfkBZTg2GM2Q/uBIAFmbLLGk5BayN3B1X9HQykVQBwjKtoQ+z3roAsORk5eCpCigMJTGZwBo7X09LGFZl3/j0AnZirBSCXgFYPqsjhzmzocLbYb+7NpDnBYLpYMs5lcIe9YNHG0joGAE7SvRF8LUByukIRjOea9Up+KcOv8HTC8SvmFkJ46n8HChtzXc8qhqW7lgX7mRt+MWeDqZWcwQbYWUi4RMpf1In2OSYvyVdIamOW6VNDfX6syJ7MGZP5OqUlD2CafVT0AX5PX5wLXoea81OpeeHoB7s4nFJaGjKSHRhcAQDTueFCh8NaMIB9vmju+IWKsZAsdz59ITmiHKvExFaEr+X4x+/OEofc8aJj58+P7dzegW1vb9vO1gYZNKw419m06WRCgGhjc8N6rHstgGw8mRKIGwz6NkWNbavs3MHYzu4dMpP47Ghmk+mMDj2VG5CF6P0BWw/pmeTgUeZda0U7CoBayNUAAMY/1UPpDzq2szW04ZbqhCL6Gv6oJJ678AkN9cgJZNP5jyqWMBNgqrojGkBfsRcJ5Moy+DF39Za0Kbl905yMPY8BZdYwyXtOM4mmONS2XAnNuzj9PD4/g4fCFrhcXinYb26y2G9awwpkl3M/EpbSCg/pde5ZGRhPzLrivmn35Ye1r56dVPaFcx2b9nYcAAbrHe58nt/4KerMSsY77LQqSKp2L2pN1vwHIGK8/5Ddc+ftdv7hP7Px/jmb1VPWr+r0h9bp9m1/b8xNhJ+FjBNqQoIhNZ1aDdnPhnQQ7ok6OJu2sYHPD+3c+Ufsc/fcZS970Qvt41dfLWHMztzGM2TCIlFCBxwAB/ViatPDQ/trb/x2+8RN1xEU6aHGL1nQHWY2R7LCIzaxQW/L9s+P7Xu/93vtxVd8vT3rsq+yTjW0q6/6qP3Gb/yf9tDZ+63T2bJP3XyrXXR6aJdccsqG/R279d4H7dd//R32ohc9xw739wx1gA5GUxtubtpgY2AV1kRhl8M2BEhE3NdB97BXe3t7dmL3BH0izY+ovxPzwstVNA172s8DjI37NgApn4QI4giUgbmeWVXX9tAXv2Bv/0c/y/lXp8OlJNnB/kVdavbvrGY9aow7EwVYc1iAMObq1X/zKoE/MeHbVM/ky5UrwlmAPqdXrTr4uIpTyVq3v0oAbtXnl0IuyS+LaymRLQJh5fvT3sslkl8p1+lRloK2yF8sXcZ4f/saJeCb50lhBx30Zq4SxsObv6otq8NMrZZGPEYWVC+Gn148q/q++CzHqggsLSUqru6Rx93OIzp4lV+0ytZm80aHL4/jqkFZnlwpWaURvGPgo+wUrde27W+3MV4PMLK8XQqmeYAvfNXEemDgFkFYMdZhn/u9PgFLgJMTvhJAqtrGvZaMIwCuKDujhBO2NYJ1cn8Y1Bt1VM8WUvNIqMH7+BkGpGdMBqtgSzsLQ71gArlRBmY2ZZ1cMZE90Ot9EspNqRZxC2zHDQbYi2D8XXWKwTgvA4IkIT5R2C/UhEMwDOdFqJAwcUVDBftJOwf1DDIgdBaJc1me2n7OYg1EZz/7s/C9nPhSrIlEXTFJ1I6orcwx9TrLApLdJ+GyUluwyUHiOiQto1QS3qK2NlUHuOQA6A961p1C7cLs4z+6BoCPsrXrv697YN0D6x748/TAuz+rfS72iqP8tOTHuB+pOE++cwn+xnvjTN2O46EcRzCCedqHdCr3KgfxQlK1AHwo+1oIxsSxuOH7lA5gARhyvwkFmfSBrCSWmMEpYOiPxn3Vo8yt60VNhabvIx8xmqF8VN8XC5A0PKgyKUv7vBoXoORR/uxRLhxPCk2htebUaA4ZX4tr8Z6cCh53bd08xRqijY/xXHDUHG0m9hbvasXy1DHFWcTbychnAu/8zMRuj/hxgOu6IPzLAct3OJFLBeySa898cgfzKHfs/wDuARRljeAVX5HIINKawFauKZ+oq1i/6TJ+YIrYcQDAaK9wzBnjqN0FYleopwtgNOryIl4lljIYwGMk0NW1SipBQcefLYHQrbYzCuMxVKjEoE5urDOAr2z3vPZkRqUszuZKAlTpR33FKVXJ1x5PLhK4VX9XY6F6xjNKQm8MxGQestzI1Gv1dsgWDvAXDGAAwxzRIl5EuWXEa9LCyeU2gWfguRRPUjlHgf5BmICPX1vPasbdAGwTYmd8FWUrodyntpI9DJKZ/9Mzg8ecQfWoEyyFea8y7MmbF3Qu/fMY8fVn1z3wpdoDb0QNYA9ml4BiPE8j24YWAEwPhQkgd4WaivH5Zh/geOlSAJFxXQTc5fBIUjekQGkCXCaDGzvBugjme8aY0j8o9cfMcw9KUPpXpiZnc+F3l4UOQ6yi8tl00CCyDlqIM4PV4zVnAwSjnFhpbUvmRH5qbISohVX8ZSn7Spi4Rw0aDpzaqud2kLAF8KQxaYFz4QQl0LRsgb83BfY9Oz5tGukZF6qn7LJj7Xux9xPYqX4GECnQJuS9M9hPoDRtT00J6HIzbsgH+/Xot6VAVxPkyuCFWqhSW1FTuQSsMVW9KgXloQPcdYavCH3aLKOerj8NA81EsSku50B4gH4+aB601HPGQHqVO/QTJR0FfAsvdXYiwCn2mW+M8cyavBngu0AAWBBJKSMspydJbjsIVjKEIzjFOVCsSc0JAVntrwCqxJZWfVD2TCEtGn21NHfiHisAYE4rDmoEd/EsLg+YwuPt1uh5833we54njRUYQePiAwGE6fOqodgIFLtN0+voXWeVBCvRsxD1cV+vZM55oLOMXXuMOxjAsfb5MahKFwBwOP+JIVzIWqulLcC3JUW0VLu4PCEm2XpdCVKB5w8n9tAD563T6dtwOLSd7Q3rdsZWz6a2P+7Zwf6+WCHMTJREIQA0ScLMbXt7S8H7bt9Gk7k9fHbPRpOZTVwCuHawJgBgsizl5inIC+AWUunMXpS1iCDuRh8S0B1DvaKNfocS0NtbG7axhXZo7VDehntX1+f7wvp91D+SDHQwEbU3KDuUT++gEGwCT32RdAMd3eIrbGZIPjM9yKXmuVbLpIEkSuWzqhWYFwgWiUQO2CZQCIHfC885bqtKhKzlimWb/+QH6BK4wng2yWiZaelLg/M7BbLZea7qUTxf82DgyRJYCzMAwD27/6Br42rTRmPywxwA9uuy/31cXHZb7CzVaRYAXNNPIHg7nVi/37PZ6Lx97s7b7cz9X7CDvT2bTsfGDFkyvzo2HWMeA3jt2Hg6JaBIicx6ZiMCipIQwnumSFZwRhTucTAGkwqHnrm95hUvs099/GPM+EUNaKwbgrlkAEMmUwLPSMZ43atfbTff/DEyV6tuz6DOyWxdArM45Jgttvr2d//OT9oLvu6FdngA6aTKrrn2Y/avf/Pf2Meu/YRtbQ3tootP2mBwwj79mdvsiU/asOdc/iz76Z/6R/bUZz2ba3Nrs2ejg/MEt0eTqW1t79KYAAg5GgCWUkPaP93HeeSRR+wEJKDdaGJ+aI7E/D4KANbUKufiUUkIWKawGczinc/t1ptvtnf8r79ImXes0bHv3+MxxmkssB7JA2fP2ryeChChX+JSzLHf28I++uZrPADhU30JABaDWJbHoxqFHFghJeJndO+khh9XyIe1oz/NzaTclBrLMa87l96PCBr3Mfi42Yc5ah2XwN5x70lj6ft7OZapDjIfs0j+KMDV8toLpH87+NsAgD1dsnxv229YdfBuArJJx6ThJyugtJw0037+8loxP9L894alfg+W6EoucMwd2aJVoHF6TnZHzJHWKJRzI80Lf8bsNjY+xG4vGMPJ7vIFBdHSNt7ac2i/259NF8APzREINYsSWQ8J5jn3YTFedR4zG3rpHMagiOXCumqUhwucdbo2RlIMpPEJ9HZYsxYJtBP3VUKaGK+hXwEWs+b6oG/jemJ92EnUGodxRJLPYmbVomMblVQ8AAij8lvFyM6cxQ0hIY0vnBWpxwD7QqaFfCQyjD34hz6CXQSDWIEhVzQgO1jnTSaVVFCFQI3dynozSSqDCYs2wM6GXRwv5uyXIW1IBoAjWAiAGMaz7/WOZSNzMk1ac0UyBWoWR4mIcIPp1SORiEwHzWq0Fc+OJDeydvmcc+ui1IZPsyyVLSCb/YYEKILnCKSp9ALaiVMvQfwagT8l0HZmtU3BQEE5hI7Zx/720451K9Yvrntg3QPrHlj3wOPrgf90q5dZgI0vlZ0KIsdKf8T3GR3J+EuOHaWm+N9aHgdKXkXMiztmgIqJshAsykI+2GOkbR+vAQS3HL7yVwJzSf5Z8UOdG/1fgS+WfwsvxqNNR2dSF89Y4tYkvXhcmH1VvK8RQ0qNdVbrqiDYBQwxhRQv4H0at/xGkoO8LNxSO125q3TnBFb614XesN2u8GX592V02kOSOgsuPZP7pnxTCt4lBjpjHf6MlCX3h8LpB0AuS3ghsdAT93REE5XWc9dIRYGfwu+UYCb8KeY32xMtFB85QGX3FB2iVsMfHQDOB6AYF64qjgnuKd8JALCex+cVActKpaAgpT6bWU0pYpQDUTxJV272YIwf/UoeO1x9ErEpn4t6XhW/JJuC56JKALAz6mPaRk+Azcs57wkPQeQCgQMAMBMc6VdC/hlAb9cGPbMtSEITABbbF/+oyuqxPj89K0btCHkG6n00yJL2UC6TGd1+EHMRuDt3cFaA/tT6iKjQN9cnK6qyKdmEeDGTOoETefnBSG/G9cgAjn6NeuXAMZTgj/igLOP6a90D6x5Y2QNv/P7/rWB5Lr+lrN1KIxbsT5d/DYNQBpbzvrRcK7G8QzJ+yZTnTU1OjTJH5Ovk2mIyhMFiigwaz5j2JBPWuGWGNYsD0yDT0SEFM7QmUIPKwTI/pCOgggLjKRDqGwuZo6mOU7OfSgdNbLbVO7KyvCLY7dtXubl6fapVA4V7UKbMv44Ktka7G4A1dyFt8CXgl8KaNOhHm8nIiBJgr/aHrDDH3VliAhllcctrRyaiwC8HQ5P3kzPdY+NCH+oromYCTjQPfLPx97jqZDMbMoGaGH/IU+uzaatIj4rNVZtv6jcPvNGJ4KaUqqBksMidV8la6JnThu7eRrgT3MQ80Ir7Rz3VxvxNzkRz5FNd38zp8XtpfoZ8n4Dm6DFyo8SC9OSIlBGWnM7mPCrZ+x3Ua/RDRQRigwERIDqfoQC9I/EgGM/x+fY8Zo3rxKrI7hunXop8hWxRZsFy3In55XZHhmE8dafjDMzISAypvgQENudN2bYQJ01MmRZwmmScS8DPmxL1mBk0ZROdDR438AQFzTMleEj22OWh6dhE8ok71fF7+by0K00AGGyN0vZkkF9rp3E4oy0M4LS2yaJre+dHdn5/avM5nMCebW9v2NZGx0ajA/uzRyY2ddYdQIPKs/LqaW2DHubezPqQLuz2xYBZVASjDsYTm4AdRMB4TvbvZDq1+RSShpAGBvNY7QMADLlnZBdCogYJKLMZ6pAsbHs4sK1hj3WAT55ADeCeDYZ9qyrVkY26td1un9fEo7GWMLIGu2IEgzXK/mZwm6Mjid9gKZERjJFxyd5yfB3gbB++1adux3TJlAwTGbLt7Gy8bb5MIkxTkAeAx+CllrY/EoYIXLh9LG28zOXqfUN7duTftlerf+qYdi+v71wjm/NvAXnPLbvnbG2TatsOx1MBFpgHkCpK7HgF2dGTGDeAsJCShpQ32J84vMxnNefL3Xd/zq75yDV28ydusL1HHuGBhTVlyIbCHq+6igiS64CiAz3BV/aPs839hIHfMYemCPLLmTGrBtYfdm10cM6ef/lldu7++3kIQ2IYgug8VKHOI9hr9dT6w57NxiP71m96td3x2U/y/hPM+3mH//antb3oxVfYj/zYj9uJk7v2yNkztjHctOuv+6T9/M//AiXVT546Zdd97Abb3Rnak59yykZj4CQd+51/93/ZRRedsHrSJUihg532tdl8YgcHh7azc8qqasCDqVw02SA+uc/pyAyOfS4YeefPn7cTJ04QhMkH35zsFn5dJD9ozF22PbKsCwWFkslQgm84TC6mE7vh2o/ab/3mb0r1pars3N456w56AuhdlpoeVFXZfV/8M1vMUR+8yVIv592H33yN/+o7YPK/ygUVZUFWHwZTH61w25rr/7hFvNrni7aWtYkjYMf8Zh5gZYOO+uL2WCZc+CGcPoaj+qX/HWs+9m8XmxFQXjRTrzf3xQs2QwFwljYzfJCWqsDyc4U6RrFJHvn0Hjw5vnuXDvntt6dASdg8369X3badQ6Ap37xi9Hd8vv17Nu4xPR/lAdLb9D4BhTHfVo9K9pDCTy6SVNsP5ucc1up2sK98CxOv/CyiBII5QUAAukiDrDuQru8yQMOatijnQTu+IPuVgR1O4YVtmtkYNdGosCRpd8m9wS4BKEZtYEnZUUmhmjAAxMAWzxgLG7h6I4waavgiGIZxmSR/qmODTo+AMRkIBHqxntAusV5h24kru4wdWoczVN/rDSN5OSQC4eNMrbZBp0vQFG1Gsg8uTXUor6cbSceQuwZgHOMeYLzGTkA01iz2NSgcELvGOcSZL1H6g9eeq95uOZf4M21ytg1ILoYLDTA37sOpCdZ0YjBja9I8iBkHFnXIWjMQDz90pr+J3a0zGGSfJ4upWMPOhP7wGgA+xjKtX1r3wLoH1j3w+HvgPbdJhlnMx6bCUopXHek6eJSpfN3jY9mHWf4wAJUAlLh/eLSOxAf9ofElP8NP0C1XpJ0PGR+MY2d6u6o/6IjAmzRPAAAgAElEQVQcsRNVc+CXu7ERpszvLS6YeqdoQ3wuNbi4th4rVDzaz5R/j6fL/hRTTo8e1GMeuowzXsisiEsRAPZ9vTxz8Ho82LeuFv3m43Vce49urvuafmnG71Y8doME1uhoJcApHu+zpPA7VI/aWaHOPmVSWjDMXYmEKXucHJ4YgFJS9JOQuCYAmNGBeU3mak5a0H2lIZolqCO6H9/lS7UfzCe5z8dmrCz3tchiYJ/KD0Tsk/FpLli9T+UpBVIHoE3qj/vvvkobyyodn8rQp4cfdHmVlYIcNEBaALFUQENSOaMR4sSSVOF9jl4AaYK/+9GBXBb6/JpESKgGADzodcn8Rext2O/ZdnfuADDAXzCRofjnadPOKpZ1EDEP/0SUAktbyZBIgidj14keCtr6e3Fu6HStBjkEn+E8mFi3M2FsEYmOiKF24X/7eVdzy7u5I/JApijIbmoMNJacM5HwODPGL1ctnQtZl+v3rHvgy6IHBAAHMLjKWch/U61GvVfBpOa2UwaeuSzdC2kH0WPJKpjpDkDL7yivlWoQhxPimUs0/W78sNkwdhssVUXH/J/QJWaaMLRRO7MNWSQLSqDorVGvK4WL8t6RdtGc2lT2VnPTjkBtML08OO8AsEAiB4JC1Y3OX1RBXjH1QgqFgY3VU7PRhhVMhkZ7eQnvf5e5javS7pLBGl5G9tq02UT2k56zYuRIGedqQ7iUOTsxLLHGUtdV1r6uzaBvVohQ61qATGnNI4hK5mAKchdBFN5AoBcCHYR9ksRazDnsjlkuQxu7gEZ8Y92JYExzJ8k1VnLbBCLxMfxZWH/M+wkXJI/N2XbYWAledXLdXvWYs08KECfuwSysoj9KyeL02TQlYi7rngHKlu0tvbxYy/FxSp0GYF0EnSPQxf6gw1cGrKNfynmyiknj88aHKYBQdi2YsJ69JvAoxsiZ54nW5H3Bb3E/vCcA4JxtR7lmvk3RxFV2SPOwuaDK3+lwpCzSHIyO9hFkoXOr1eVnjsTADpCrdKI5ZgSAAYJJxSA5+uFA+1zTuGutxjyIlYvAX3NeZCMaTmEYWC07jROCwKNpx8bj2kYo3osgb69Hp3Bz2Lfz58/Z3rSiA8UAJkFbd/Hh0Hc7lNyFfY/5gHqqAHDH9dQOJzOyanr9LoE7MvrI2lFgERI5SLoY9vs2n9fWRybioC+Al1mHcxv2emwLshQHA7CQBVABpE6HpgQEdxOwPJ5M+PNwOHDAuKKtp5TsZGp9rw8McJgyyD6Q+B2ea4BnCo6KwV967hoK2RJtMUr4Sc7xatO89Nd2IstxH2sn+7QBYCY7KfrO9qxS8ki2vbDrAo+bSQVlO7i6jlk3y22O9ejBgvnC9m3T7jkzSwAwxkIHGM8uJcPKFSLcv8DcwX1n7sB/9KMfsas++AE7e+ZM2u9nE61ZBLe1LyhrHZYecwyyzLGqI/CQrKFn04YEL+omAthAcgPmOubm4ejAnnv5s6xbT1ivlkxVBOqxN/DUo6sDBMCpZz4Z22u/6TV222232uH40BbIZO327Vu/7dvtO7/rrysxYjqz/UfO2e/+7m/bhz7wATt54kl2zUdutN2TJ+2Zlz3TbrzxBts9sWXP/dpn28/+7Nvt4oufZpPpWdscdm067tmCoIsyZLFu5ouRHRwc2Ind01Z1hsxtU5/keVsCFGWiU0RaAgAOhnrYFmHhPo5g7jWSTQIAjgz+JnhJyVVvDOZYD313eGDvf+8f2ZV/8G4bdFFDHBnSYp09cu4MwaNeD/ZAwATG5otfvM8MSR1FKYr2Wrj6+wUAJ4/D16bAzai0kQ/jMWd5nRVyuuWcbu8XShfLX6U/FcGp5Iu0XOn2tTQurjHWBoDbQO0K4xDrnHaq7bbzjL7sy7uBWArwpTGnb3yEc5kMiM+JIibVTjbAW8txWt0n5dF8FbBepFH65qgt/1Ha12pn+rX4O5MhYrGUDG5KAR8N8pdjmJicft1YZ0tDdVT0balhxbwqGPixb6+YAkt+r0iuCsa0u0p+ohKgyORtS0fDR8aadJA0/HkGvfg5sTaQLAP7DHiUXwCTwShAwhcDd2AXdMjcneJ6YBLDKve6TDKBXR/Q/qJWrZSOFia7hn0A+zBk5cHEBTCKpcFUXthbBIj6PVtMUTNYfhfTwTxgNgRrmKwSBeIo68x64UhIg9SzGLWqJ4wEFCXf4fzHZCEko0nzjz0YAdkAdwcIvoUv5rUJ4zijpCOtDc4Nr/HLoD4TmFAWIABgr4HM3yWTl5j5uoKYyfO5QRaQyTc0Zt4wB3vj9B3+KpLtwH6YuNoRzytIuKINld/iu73OW+wr6Dc5AFx1bYqEm2AcW8eu/pGvWDX11n9b98C6B9Y9sO6BP2cPvMcZwGK9pqBHstfyzZa/Qi2snZgWe5fOps1PhyvC76E4xfdEnETwShkX5M/RgNiDCp/nyMdvSTYnSV5vWGxlYih6WSp//HgtwOKG3+cxulVu4NLfQkElGqlb8auk6aSf/ajPvb94b/mMS2NxTM7dUt80Glj0q5yzlBCdPewi73AFC7ccltWprY8+OcuTW3q2FskmfMeYTQqjR9Z6fMqBR3+JTFMHfwkEgywTzQF2yng2Yu8o6aMkdCS4KZbhCf70wZzdG6KZ9JcCz1UtXJXuUhSZYxfnvvCEvRRHjmcHmUhrbql8ZXHEkA8oP5F+cFJXlC/G+zKZUbWqAQbH/CklmgVux/Tz0h8eNyYWQJ9OnaeYEiSn57bR69jGQKAolMWm9dxmCxdDprKYvuAvQip5q6/4HJ/JVQUCJ0EsDgAw4seqCay6wyB/bHYXNiDT1sFfxMc4tAJddZ72B/aztUh1UIrxkiyMdavGsJIJ8DlWHCZIDC90ujBDreQp1dFqqyr4+mJWDzoL26gqMsQlUa+ChEgunXbMxgB1HfFG+auGbfI1iz5kfv4M6m5rBvCjW4D1O76se+CNb/llB99W72QMepSbT4BDNHwuybfkEBSbW7gT7YDYEvDC8IQDIWmXTkzHYDkqFuRbtrPpJFWQJQOCTRFgpIIiqjhPIwvGqmctMfsI7Daij84Y851ORi8+47ITtLi+RbeCO3x/GTh1ScsGyAb5rrQZKFAQsbrIZIoJ2Q7SMHObe8QRQbCCydqe1BK5zsBFvoeeB8a4bGcAH/qO+ynzKoHuznwVAETPMDlVwbITKCpwJJxRjl/4uSmJIADlnM0U8tJsnYPKZXen4DQ38Nhao45hDKADGD5i6vdgzuKPYrsGkza7MhlajPkWDpZ+b0pOq96rNj32IeXdXA7amRV4S7CeGBTyGhLClxSA0bOKsZbYaGxfU6I4tv3Sociz0gHTCIQXizdA6tjQU2C2AHwDAFa78qKNhIDEVCzar7kEgyBAPcasHfQmGO/ScwQo83lHySSsDetZhbFG3NlEfcv8Fa5e4VFGrVJvCvsmgHkG544286k/A/BoyPE6AJySVdzRjcMK3E0+k/oqkggioUFS364UXdQ6DABYNYxzIkYAt7qa90WAy1G73NvZrgEcTO00Hg3mnAKNGTyF9CKcb4BtZjNIOwMIpvRiZdNFx0bjsQ2HGzYajW00mSSGnhw4AdeohzKvaxv0u6yfOq0nto8awJOxdVFEBEFXgK4EiwFemU2nh8wwhKRzv4/MP7PNjQFru4K5qS9n52Pud6G+gFiz1yHithPMe5f8ncxtOl3YeDpXndi+JCQlkQnWpkBoBFS1xsz61MtRTftBv2f9TVzflSYimaU4MDbWhK+PYOC269C3Z9vSwbExm5vvboNc7WvF67EX8NAUh5zizWnvjmdo7VfKOG8y/st76ejTlNVvtdR/9dkqjW9BBrSDUzs3G9g9Z2qr+yfscKTEKwLABCmdeQ0Gt5dzAOh77z332o033WA33XQjZchZf4dAMaSgkXyANovpy8xbSnQimI57RhkFJS0wuN6SKp53vH5MHN5mCzJQCQTYgjWnn/q0p9hG36wzHZOxVuM9OLBShnNGBjCeFGwsyDIDqHz9a77ZPnn77Xb6yU+2H3jbD9oznnGZ7Z0/sNFoajfccJP9+q//C7v9ttvsKy97Ghm8J3Yvsmuv+5QNhht22Vc/ky7KP377z9nTn/UU2zs3tsFg26rOWAyvxabN5gdmWJ824H49XxzawcF5O7H7ROvaBmWrgx0fAC53bI6z1n7s8bQ/i4UBAN6FBHQKGMUun6VSJalUqA0UZ3/Nuwheaa6oZrPKf6D/p/tn7Tf+j39ld91yC5nSBH2qno1dHcDmY9VLarAgOnb//Q+w/pF7XsuglZld/ZaP5jl4JNimXb9w3dI0boB6x6wTqjeU+2EwrLXZyc8p/LLkn3ibcp0kgTL6Cp9U5TSO+yrbuapu72qAWddMdbAK4YK4V9suNVpRJGiuatsSU/ao/j8imJbaEImX/vnj7F/7OY/tNH/xQtuZ/CHuCbkOsiidhS/UBk/dR22Dwuz7VQGmIslvybYnCfYIzRVnKQK0+ZwWz5X7q3nuivuXfZYAYmcEM9hGG5/r+HJ+OVMY+6MATQRk5KnAFmz0oNYB30ElemBAyAzuIUwGtrDWBAJA4Cqw5joDfpCe8wQ4nMe6kGBGeEjXhh0AKEk7hURJ+gNz688VIFxMx7a7scV67/tz1BAT2xfLB5ZxTG4E9gGVElGOBSUiuP57SEiBxBwRbSUPoY1QKcE9sZfqcTIbhtdHQKpeeOkhP6/Qvjm71gHpkHsmwOx2Meopw1dCdIoBQ/A3vIZvXgcArN3xdQUbKXDhfJainursYuGGn849FfbX5achy43PI1kopMIDLMfHpYwkJjNrNs+Q4DRj/9GsmdlVP/TUC1li6/ese2DdA+seWPfAY+yBK285JjBRxsmWEvMUlyg3Ak8jT4mPaYsoQrsezj2ylTmmlN9yFADcvkjp/gWYRR/EQ5aZhBnMTTEdy/eUPnZBsmz41vGBdhhUv5cereKS6avlzzZi2+mc78lfhc/X8JHxS+kkrwibl7QofjYFXUqGd5PgosC3xxBzg3PbQznvCJ/8yNPDcceKFeeB6MHsAagJQbRKjoHH5RSDaJ4iSHCif4kkO2cBE+T3MzPLLelMyrjMYmb9qmOb/T7BTuakz+f0M+HDsM4sANLOwOp5ZZMpXpPCC6IINRMPFTeNEU8jzzijz7GITyS1NDFGEVdK3eRuXzwRH83HPH7UXaKGtc4G8lJdyRhy0HAtCwEf5qm7pDGTElEu0slAaF6vJwUdlbIBAAo/1WwIANgV7BD3AACK54XKi/i2AMt1th9UC9vozsQYJgCspuM+CZDlogJ3WPHpYGmzvjLJHSJMxHiLdZsTigW0S+IaCZ2UWmY7xCaGj4uxjLKHGB+8Z4yYISSyUZ7Lf4a894L1h+c2WMxsqzOz3V5lmz2Ul9HZie/vdO3AKjs3WdghqcOIOQbmowUYNoZKgAHMhyv9GG3y+u3rHviy6YE3vuVXZNPb0sVh9MrAh/cKDQI3SFm4ZoCh3AyaWUGN4E3UBWhtdniPssIzy1SsOmcZIshbsOR4YC8AYBlpmXMFO8Xy1Uk/AuUAfZUtH9k7uVaw6lsSJkwZ3Z4x5lkwjectg4IOADf8Aw8O6jPh3niwI7VTz6fk82b/ydzG86u/4/dy01oC3toMkAQexyBGn/hAI8jcYg3zd69lK5lUb4f7NAoIZSINxk0ZUjnbqfSXiK00Gy3j7aSFAFCj6XKeou8zIBlOlZoDtpGPeLyXH4uNQT3KjdXnuL6jxxD00U30HJo9aconLyAYrj6G0Q8+EeXsqF+1jjz+VcQNo96wnM5g3glQ15wvrt2yPiGJHfMursXLJJAwXF9F57Nz66BMOkzkbA68J4CjLDctxoRmR/SFgn9cRwU4GnM6mstEgGCueh/5pGms8gQsB1ONr0q2NfqBgVOOoa9lBvVyx8j18y8i+5md7QvEmcrKdhWuF4Pkl41fXRo5zYUSAE7JDQUjLm4r98vtUU6U4Xj68opM3ehLjbgCuQQNWc+tGLtQBvD5UNrXcFNz3eycv5mvEWCyHOzURWyrB1Z5byVmkEFZRS08OHFg4kg+BQFFMHvQeagTR+dqPrdxPbfDCbIJa7J4o9Y2WLcYx8kEjv0cJbQl34v6gP2+Dfp9MYUWUzqhyDYcDFCvV8kRaR2neu7aYjAXEhCZxlEHAMo81gB9zUaj2vbHkuiFU8+6LV4PGAcNrCNkPoIFvFiA3Twh8NvrwW7BA0YAu2fdHqQkm7LwSlDwVeEMrbzHhJXzdRfy0cU6bpzVeZmshBB51/H2JgCSaxm3zIL2ApoSjXOs5Qgix3zn3AhgIeau26k5mPMuZR8glpaF/i/2uyt+FEFxvSWC5P5eB811L6zemZ2dVHb3mdps4wl2/mAsaXBkdiI7c4Gkg47tnTsn0PcTN9gtt9xik/FYsqKLmZ06sWujg31KAVN5wMFeHbhQHxjzF6wxaWtyXc3FbEr9wUxYHTkRgB/jGw0CEg6QKNCxjX7fLv+qy+zhB+63AWsmgkFcEzCYY04hcxXrBY+K0x0fvbIJGcAd297asv/u7/89e+bll9v27hNs75FDu/uuu+zd//H37fqPfcw2Btt21x332Jn98/bVX/10Hnp3d0/ZTTfdat/6utfZf/uTP2EnT58imNwD4gzRU91MQPl8gJXlNXIwf2c2m43s4HDfTu5eZFVnoLXirPiUrODsuMCNwqfhiAEA3tuzEydP8NCUQEsHjfFesnkB2hdlBqjs4j4V70c5bySFKNkDB1yUPQDz9+H7H7Bffccv20MPPmAdjvmcY384Gls1GBoY+2DipeBNZJ9bxx56+GEzSFa5n+QmtbEMrnrrtfo91lQxv+PPjvLoQFz4OCulfgt/NiVauByvWHq+aaQAkaR6A/xLIGLanHLzYsFmABhzNdjJOaksDrSNB/W9j8GKFPlyu7OC7Rv7TNtmxBZ6FJBavl4CmqvAzXY729dMfneYu7xhs1l0+3hDtx9lY5OT33qCIpgmG1SMRzl2Sw9eOGPtaxfMX/pEAFoJ0nvgqFC/0C1LsD/YK/m80r51+XuMXVprJehdni8ahwif3p79LgUWT87Jk9y7w8HCWM9Rcibcfa/djGQoJnD1erSVBFnFtWWwrWIun/ZPSqlhe4Q0MNmqZhv0U7qUxA+QWxL8MxsiuEUbr36cQb6NgS0JQTPzn9LMCgQimETmgT8LpO/Bp4AZfPqwb0/ZGtjFuwPOldsOZ/bQQ4/YyCo7jz8gOIaAECSNcQ9I25nZZrdnndnM9pCAAul+BAwZVBPLF/1PmWPr2GSK0hE968MPcgUJ9IPCa1JMQRIaahOD2Rye5IDSf172gGzbOB85+O0AMNUuYNFdqSOC8BFIExhdJhnIpopFLJntkBOUBfJ7+tQv67Br/souKCgmtaEIBnKP5/nWvQMkq7pqBJPf4PrUnuyzWNjVP7xmAB+3ntevrXtg3QPrHni8PXDlLaE6uHwFWvDCL2+4OxlyaiSnhS9VxrC4TeTQR0MNt+WmFrGIcKSbkOrxvk28Gn5Tfrf2yfg9yDTag+MO5c98dD9e6owR5A7fAdPv/nBxFC39JnZe05EqQWp+MuJizYyqlhJO7qXi2N7sigAZPQ6lF3P8rBy7I/uQZIAizlmCvSl+F1du3b49kI93QuZh10/ulsQcKl14xb7C/47xWhDAxV8jFkxxNWfPwndE+jZAQaRvi/26sM1uZZv9yrYGDkQ6oxPnegCN8FCn1iULdDwxg3AdjuEEIF2Nmf6Ot59zR4fcRJgquyidO9yXTt3lFyimaoQTW6kFzgDGeDl7NxIFcR+Vm1Q/yL2GLxdxWcVrwp9mJMGTAQkGo/4ufFUQE7qVDRGCi7rJZMEW0um4EM/bKMsypwQ0SmWJFIV7QN1PQC/Yvq4ErdANS6cBgJevqQRMJUdyXIu+CTlttI/g72zGcwHVAb0GNErCbQz7NkTivI/xeLKwab2wUT2zCVi5C69f7BpCNWsPm21WMzvRW9jJQde2eghJIk4wsxHGG+XqZh07O5rbPnLtiTPohMsRdj9b34Wh5KhxM1/jz7ks1h9f98Bfrh6ABLQ2p+YOsipAtPSetFnkNCgBYA4sebAeB/0IOFCWq9hkGmBqA2zOUrYhkepbqm+SvsQdmArALw62AmD0TIl94UYR2TMycLHZapcLkEbAWtPxIaiD5wpAKj7rXgpf941AcUKnJKvRBJr55JSbBkNKshVxMudr7Zu2ploAPykA6L5Tbq/nJjHbPf7z4BqYU0wx8rYVxT64kXudqLhloy6s96KASr0jsV25sYekWkjCInii51HwViyB5hTTdq0M/chdjGsnqI4BCYIxDkLgGsG21LuVvc4WJUZ4gHFNpqhitiFNjNecFRXzMRoYQTkkFhRrIwVN4vkDJmX73Xnzz4pxXTxzwzEU4yKGuwy8s3u9RrWmUUg55z5RANDnvzs5AcZGgChPHQeAA2AOfrFnWEWPh8OAAH351QxUwrMr2MgZS05zIgHACj957N2ZK4nFG9uzpzvQSyoY1IUpUoagJGTERFGgTSBrfjZkC+Ya1AUYzJY549qzENF3Yn1HMM1/9gC/5mxxcCCzwm0kwfFg5qZHTMxvX+4pESAzu1bZV2dBehuFdwfw6CPjTFeZHV0jnGuF7mIE9T2tDX7AQS//TFqzxUJcxbbiJ5kHIynXMmgdBzH2aj7RNZlOcNrJ0lzYYCCZ514/HMtcHzxsQgLJvYuSA9qYiX4/SlGqtsh8JvCEgPW0tsNxbQfTkpGotc61xqxKAMA9spWVBQkQGjVQUMtYEtBMYkGwl88HBo2cTUoSu1wy2Yp+cI1Rzbtaczy0r6j2YAKHin6LoT9K1YGBagd4W92Rf50hE9PXJWV5NHe5XxQnNi6zcl5rwmRWqM81HVydYe11EHnI8dqIR7WjARLxoRe2vxjaHQ8e2GJw0g5GE4KJGAywO++87dN2w/WfsIceeshmqBGNOcfT3IJMLoDAz/+a59kdt9zijC5l7OLxZi5/zgA3D4iRoKJZH/VglLSiQwu/ExCobYExrACaov5MZRftbNprXvESu/n66zivphWybWsG06t536b1zObOsLW6Q7Bza/eEPe/5L7CXvvzl9uIrXor0WTt/7iG76v3X2Pv+6Gr74z/+E/uKS3fs9Okd61e7duft99nZes++6rJn2POe+xx7xctfbldccQUloFmegns05qSkkRNrK0lYdVTPmr6D2PuHh2Pb3T0hCeSmiWkNk0BbZPgCpImz8d7eI3b69EU2BVgTKLEHISJRRUCf7wuMqQQA7JayM7MaAH1/YHU9pZR8dzqx+++8w371F3/RzgLspQQrWPpT1Xj2Ocq5jbUng5KiPhg3gNP16JBrNPbBtr36cADARb0lGclsK2MNth2sUGspr9kE93IXlsxEejWtOrfsq2Pkg8sawI2BKZQtaB+4p8Xe46otxQdoD5JfEPZ5eUVqrXu3tuZF+WtTera80ZHWprXjFO/zYSztXOnfh9lrB+GSxSwQ+aPAedqmSEYrgmXZH8r+UrQsZfGnprb34jz91LajFlKA9E1f9ui2tvuwHJUVY9ZILMrjx08RQPXEWEcQsSahmoF66fRY3EcBwAfgEL7AGCUmyI6ltovnHUmuDgBmheSprpLBNpyJPauMQCc+g2RYzF0wcAeQyQcrA/s6gFSrbIyEHErJecAI904BGHUlAMwoDwPFBEoV4/Nk3Ebfo+bw3L7u6aft63pzO7N3aA+PUQt4YYP+3Aa9od1z7tA+P+2yvvAB2MdUgZjSpkVN80hGEQsY/aaoF0uy0Odm5JG1xrC/9AA2g2lQLawf/lVy/7zGb6hgOPVegKxYCqhAzLp2HDuplrCfUd+Ye7dWId9HQxpnGV0DiTUYLwQDMb70m7hvyxZiHCdk8EK6WvXVtGZR5sADYL5XMBlKp29nApMKnHwD+o2FD6nAuvb/UHigHLSfEdGED/3gJY9mCNavr3tg3QPrHlj3wOPogStvPQYATg6TfBLFg5JXk+r4ckcpXBbGqVrE4hTaSkl34Ryu8HYa1zrGHSqfdwUAW541FVPwgGXhmHF/dKCpcSx2KVePEhYAsJNgkupQXKzls3mcpvFq2/HU5pe8vUjS5j39tcfmwTmiXPZfXH+105vGTeexMqaXiU4eHmNTfOtveqg8nxXxqtKNP+K+aQjasYjys/5zjq3nFyOmEiB3OrqlWr5qKxPfUDfXawDjuAMZYAHAznTtImGvYxs9I/gHvwrJgDhOYR4jORnn0/26Y4e12XgKgoJZ7eAvr5Vx3hxXT70SqoLeS0ncxc+ITgTj03k3Rrd42KB48BV+u8i2Wb1FI5VIbIybIMGS/eDxoNoT2l0hCInT8N9YDguJiPCpURoNCY09/wwqT80AfishgkmTYFk7+NurFraFMmqJeSwGNmv68rvGI87+jKXMFEdQ/0UMQfWUFb3XeVMMa4GrAOUB/kI1B3ERvLfb69vmcGgbG7oPCRljgPU124vyV1DtIWsZpLyqizCKTR0A3u4t7NSwY6eGmAsKQNbTqY3mlY1mle3VlZ0dL+ygpr4QQ/4YG/nPkYSp9nktQR+FNQD8OLal9Ue+XHrgDW/+FdVx9JqHOf9Iu025rTI4Vm4QZVJ9HCx9h6Lh9OAyM58941zBmCI4VzgvZeCoZFQKAHbnIdilAWj5ITsCN3F2LsdPoHS+b2JytOU72s/roAsZUu6COUbEyzvEl3FbvujZ1QxaSuoyHBw9NV6XPGL+ajEYY+Ntbd6r/RcP1rsDobO7ghoy2hox6OiLxRMSmZJhiT0vwDS/jIxnCoZlx4QZQsxGEuCmOqsKSGCjZ60HguXadEsAmOY5PUQBAHubY1Y0XDkEbcJRY8CoHZwra/l5FhOekk32LcvZ3urWPINRa1RbdZHAEPPRnaq4WyQAqF9Iq3KHXO8A+zW1DPMoZOzS9aFQy+sAACAASURBVKIP410CFbP0sycgMJAnKeVISIh5koHvDEBm6Vm9K+Ss49nTsgGDkYsy1x5OzxK9wLjTagBY70WQu5n1V/YP5DobfeyBStaTc5ZDnnFykdT/WkzlAYGbO+vGOgOyM0/gEAJ+WueS5oOzFM8r+fE8s+XGFI6Pe9MN0pRT1sNxUvw93B0/XDUC8952v230AQE3P9BovghEZFs5x6Kd4XiiL0t2RskGjhwS/wyx7rBjDmX4/GUfRqZm9DnB94hk+lxK66G9hmKGFd9LW++yLykBpVwzDs5HjeCQ8hVoKXY+7I7qkvh9E3hSZhDkhJ9oRdMOaKYwE5GylVDdBQNUYLCCmAsbQzJmPLXJBAxfzR+us0LDCDKVSaUAdUc2hjYcDGzRAcMSGZPdVJuPc604SJAZVIkbhLmXEnfcrDTWQ9Gd2ko0lu0zFz9zzEFsFUjfGLEAoymTnBlKtFOcD55BvXRIVKCAY+eJMSHfn0+amp8BRpaAzopZ02zWbGbn5wO744F9O5hWdtfn7rZ77r7bbr/9Trv/gQd4UGDbmDAg5jZ/Z7YvWFu1ffvrX28ffP+fkuXsS5ddBcCR+yoOFZSJcsvjmeEI0sfBgGAw54IfGIIB3EXd6j73rdO7m/ZNL/t6++THryXoMe3MbUTmW9c6QEQ6PdsbH9j2E07ZC77+JfbqV7/GLr30mXz9z+570O677377N7/1W3b3PbdYr9qwUycuseuuu94ufeZJ294ZWK/atmH/lH3zG15l3/Gd32EndnasnkzscHRo2zu7bD+Y52hnAFyQYmLCBZl1mudky7usOSSxAQCfOHEyMcSOHROMI8CeUF5YLOzcuUfsootOsyYPTQZPVmHF87ygekCapsGSxNrGYQ9y1T0CUSxpMZ/brZ+6yX7tl3+JmbwT9zkC/E1zyOuRJ7Hb2Jp9vh4eHtpsfJgkvFY921U/EAxgX3nBeCyUFmJNUgq27Xclv9UPj7xJ9jWTLUrsTNSo0lqWr+XvCJ82E/ubzW29LyfVRABQD1/GyKJGdVwIr1HStZGMFOBTMwDkT5DamfflZrBwddjIfZzCW0p9GI/rPlNpo48DbRt+wcpJmndtvdx2zvOHLtQGlX2QRjW2oMZW515JYQc1Fs3ekd8noDVey7W7wtTGXdPd9TSZNL9suhnsClaxg4TYN31CYBvf6PVtslAyXMy5ridPsA4XAiFdAZr0feGH084h2AZfPcr1SJ4PLF98J6Aoyyh2LGvzzq22GQFfRpxYSgPAoMYEksbwUQeLrqp+EEB29RdcylU78COCVPQFcC9PJqOthqQzk0IWNuhJfhqZXIPK7Cmdjj11d8fOzcc8N9aoKVwvbG/WtQfGB9bv9ZPMG5LLkNQFu4lEHsgZo31YJ3g2/D3uq7OD2LT4Ox4Hr6FTwTKh/0elID2v9uyAVOVD0Q47aJqqVXCcQm55bjMKiAi8DZ89zRcC06ptHOAw99xgC7MdmgNK39M8QjsJNKdAusYYl8Kejycr1wXaSQlolNVwNysA39IWYKw5RmD9VgiuRVkizY8PvG0NAK80V+s/rntg3QPrHvhz9sCVtx0tAS33I8dbUjJ+umdQW4KYkb2xpTBZ8ttyAvaqpi+dTS8gVNC+TjCX4+9x9o2kzxT5SYm5rmjSAogFvjnw5ABfjhFnHyy3ueGNprOkb+OtrL3YWZv7ZviJ6Tx+VEcW/ck4ebp1m3W83MtpHBufy1LF8YnyaSL2Ul4tva4AwmOeiYoOLX8usaKLZ6d/UZydOlVBivBIHt08R0xTPCrq0wb7FAxgB4DhYACYRGwI8sWDqmMnN1WhEQ4e/g41LPiwh+OZna+7ZIQG85cxoHmTCUzfLMXuQinFVSDdl+K5yn15zUnFj9L5pQ0mN1354gjp5VGCPFbE1xQKDGqylK8A6IIli6THejpJ5/qNjU0bDlCGBKWoUGhKanj9ntTqcGZH3+K5wbhliQ8mf0oueaNr/AegGGxfSiAzUOYyz+hH7/+wNgoNZvWayWxOlRxJa+saOFfgH/AS1TbWGQ2vIwEepIsafiNU9QYDGw4hH612gqU9GtcsFacxgiqbqDcIOtEHh99ZGWv+AvQ9sWG2CwBZpGYli887NplXBH73px0b1V7gk/3rGEcqf6ZZmv75EfKxr4zHvJTWH1j3wJdmDwAAxjagoHbOfFoZyE5RDD3r0nsiOBFBZw8qU6bZ6wIsA8DNDTjAS8UhAxCJ7Dd9Lxd01OpKG6RvWvGeBNzGhh1B8WK42nt8U25L7cN/IU8bLMcA6OJ1MlC9PlMOcqqX9Lu2XPWc6r9F3Qd9byuWNL0vsgmLuFgE7dP1vd6h37GxuaMvhU0BlIYsmAKeKbOHcqrqNTEp/d4lOzcFHr1mozswwYgDEIcgiz6fAcxwHMrauakvhI6lPiLcEplwfDC1STKlHk5xx1huj7MyIv7rjgrHndGyDKSFQ834C4FCBE5yFqACugX7Dbtuum4G2jVHVc825B8DAI5+U13kmKyQpI154H92tvKSk0d/JOrK5n7huKiBkjyP2qba6YtMQgCPIV8o9znmqRzzYMoue/Z8diYsNJ295JAWUstp/Zes6oVYnxoeJZXQH/S5FSBCGWpH/zMI14Uzpz6DUwEAD4BCtwtBP8zdaaoTyiQDz6TDnKOzhP5lIouCeLHMudIYvHQJcGfil09PGVz8nd6RAqQxeMGmSM9bMNm1pPOa0XgH2JoTBbQ+Uy82EisIqPt8TvbF7V4p2Rz3j7WNdlZkijdrKSshQ8BzSIFnoD0eLFvQo4LpBDopo5wTSvI8EGPIl1dmqftaBi4dgCsSRWJ+CjAtvrz/1JqSVe2Hs1JKOdl1pZQQenWwT/dw7L3btXoqGeop5hAzLAXYYnpRBUG9RseVLGfYFbB+K2VlsjYLrz2nZPRgMCAoTFkasELxdzCaWS/Fawp73b2yP/M0chsTz3AM2Ft2j8bxAtxXPpNLkYbKg9syJl4Um2a2B7K7sSOluVtuhhysZmmA49pTqkbgfWA1nR0t7ObP3W9n9kY2Gh3Ks1907DOfvdW+8Pl7mUk6ngDuNRtNwA5FFuyMADAOUP/1m95k//H33yVxUgKhYvEG4EtJ0gUOF/nwiWeE/GhKgiJICW6Tr2pO3B5lPzs4kFULu+jktr3qpV9vN1x/LQ9nyFKeohb2pLZTJ55gL7niG+yl3/gqu+QZT7PecGBnz5yzz3z6FrvyD99rn/vcvdbvDu2GG260p37FKauqvp048UT75E2fsq+/4nL7ru/+a/bCF15hFz/5Upt3ppS43twY2mQ0opTScHOTTGQdnjPzl/OWh5yQs5atI6CBKpIOAAcDOOSd23MoWTNnAINxFv7SI4+ctdOnTysjm9LpaIeS2GJvpV/idbO5LkIi2mVUtacYU7OHVdf+6A//0N797ncxWQiHOIhYk/Xraw9vZaKC+1UCiDzUw/FVEsN0OrH5ZMI502bcxjN9KADg7ERodbsPil1eySlKKdeTxUQo/bJg1rl1cHna6Id0TV632ASKzo4AQgCFjXFobbcxF8PXbPqGdHj848sBwszaDflpZyq2TIW6wP3N4v7hY6+y/RnEXfYPGqb7+JePmoKtvzcvQoA+AW4tqL51v9ZOkuZq+8bpfYWPyaDP0kakPSiNc2F71U/ZiDbsiEvbpft6EoVqwTZbwyQlX9+UFS7ewNCIS4nHp1LSHAFNMXi1L2Fv7np9bDwhFIVgqWsbMEmksjEYvO6DTWe15j7APgPI64Ajgih+TUjNzWrUYkPN3o5N/Fpd7OVdAKuqy4YbgTkLNQzIJXch6QZ76+osg27PpnMlUtEPQwAQ/na/b/Mp7EOP14ZPqOfH/EYtX/0OW/yUYWVnD0Z21vq2VXX1/rkSLwByo0146hoBxNjEwDxGnxC8VmAIADPq2qL9lKd3IFvnHtk0DpH7hnHeVBAxcvmCUY5ApKPlMYZ4LgfZycbWSHCc4CfwjEHpP1dK8ICcbqn2JtsEhrbbQZ5pqbyhZ8C4BFAdUoEEo8GmxjyKBC38DMltZ0UEPABpb+7kqKVXJCNgDwhJa44REq8gx48kJFe8+sAP/P8DAMacP/PQg3bXHbfbbZ/9tJ2+6In2jK98tj3rsmdbr8+aCX8pvtrPubW9Y8/8ymfbMy+7zHZ2T/yleMb1Q6x7YN0D6oH33H4BDOBWck8DbPSODA9l2adrnvm5VzDO0xyB8Ckdv3M/aNUoXcB5tPhYAoM9FpS9LHlbvuXxE+W9y995Rk0AsC6u3x3ASqBPK7k6lTJrBGBWTr1mvzWvo/7OzhzPIvxTBn4jjKn3RruOnuXN2K3HKFO4cLmP4+5Nsor3xeMAf6NlS0mbhWucVAFjjpXNCpIKE2EzMMjjhv+Td6fkBCYu+7Ep1LkwCckMBju1syAQuD0QfXReS9lluDmkY3IwntjepGOTRc9BSvlUSkB20DPFwlKLvDGKkeI8zX9IWITvq2p3HncsAutZiEr1iL1/dfbNX4xnkQukBDxiFoxHFOUS/bJ4zo1+lyXTEKucTqY2n8EPXtjm5pYNhmaTMcqYTajOg3gUnh9+P5pQg0ULFTI2gN6fDXuV7Q4q2+p1bKvvzFuvPxxKaoyvem1fYSFeOzdO+P5AE5S4IqMa8s5zAbYAbuGGMj7WTwmRaAHiLThWMM6C8WX81cHf6Zz+Nt9DNzb87YKaw2Op1JxAxEL5lc1h1zYgH+1JjVR2W6DGc0X5aDC/KSFNn1s+Pn1cj58SWA76jz9XEfpabznrHlj3QLsHXv+3fpkLN2Q3c5BOW04DDGx9OG1KRWA7sxZ1QGV4AgvTwR2yW3w/bUr5NpkJEW/hxhogk5s+GqBOrj3VZnCqlm7kgYiJp0O+37GQulTgpQjoFVloZegtAODYxIpocuojAcEId2Z/gY6FM2UVkBOTR3ZL5klvERCUHZEwXdHLeCIFsXWfcEAUOIlnXI7LRRqMhwN8QykBYCULOb/QAVC1M7cn5gGDJO4AJUafjz83GL8dHVL/u35ubqS8thdKFbHAWdYlCxsPi4CEMwkaDFi3+6p7GM8oq0+nIyUjeLJX2rk1M9hnAP7KDb0FeofsZbBqw8n2ri/6xx2OAjiVJHQ4FZJq1AeazN4y2y51kUvWKiCY67ZGWwkuJ3KfA1oBdMfkj+diE7JXJ2Zy4cQ0I6FkMpdfEXjXPGbojC+zFwtpbvngTiMrQF84WQA5BOpoBCW9LYAY7SGrvKs+RONqyIUAvKM6KPLBEISbqN1RY9oDeAiiMchYZaYH2dkO9PLavsYRTBOjEw+A94hRBznVMAECrgAMhrxylgFv9FsyDnL2CUoXMuTijaqWhcYqu/DJPODvgdUnCfE4ajBlo0g+yQBXtsnBYPep5fZRd/LPJ1vr13UmeIxnGszGIdMlyl1aHdeL7N1s27SOQmaYMXV/RCZe+FdO+sjzZkXJymTX1J6cnavDn66HNgtDypKwWWKbEK/OHpB1ZMBYjqdAcSS9KMgK2Ro4rspIlMWgDUECg6sXyEDLWcYcowM/QF14/Q0OL+LNvb4HspNj7sBqOs2qY7ivFratscraeESxAHWAbh0IS6NFZpUkg7VOPJGoTOLxvkvg7dImEQwuZ4CW93ep5TaYoWHSSS8AErFHc1vBJoNsz013fsHOj2ubTSdWzWdk+95882fs7nvutXpW22gysZoHDx0+8uFhZn/7h3/Ifuff/hYZwBg7sLr5HYcKB38DANay1v1Zm4YHCB3mYYPUWsphKCkAh0Fk2HbmdnJ30775G19u1117jR0cHtqpJ11iL33lq+3FL36xXfykJ/K9D+8d2jUf+Yh97MMfss9/4T6b1nO75bY7bXv3pF369GfZx6//hF385F279OmX2ute+232ile90i6++LTVkGuGXHm3T8Y/d3Yc/lwqHdmzAEgYeCdLVxmy6HOxxDwgQXBJ83kB/2c+t4ODESWgUY+zcTyNA1BsyMHiJ2ssS5vv7Z2zU6dOkmHHWpwo3O2BFdmI8KN00Es1OwFMoHamr5f5eGxbvZ79y3f8qt30iRusXtT0/w6nY/ZTWZcajMQ0dhhDLmpt6Fq/7tshmWN0KPA/asunBDHN9w+97TrZBt/HMjjqTMoVRjv6qSGb7czOcu8Lmx0zOpjZBG1b70/+WMo/b2yjyV9LazAZwfABnV3aUEmJhao9TnZKiSmtTVw3S8B0qeIRfmTsQZEOFH5Qs53pWZONKP3P/N5Y5mX3tqxUstmqqZuNTko0LCSzOe5xsXIzadmuoxKW2n93cxzbSUOBQ35Zrq0ee3W4QmkuFYCngqYh2+vSuayRLenvMmGisX60AfnodZjxLtEPJWF2nVWr+S3fRP0YPh4pvOy/ACAjMQP2FX4uE11o72e21elThn0KxY1CuYHAs9f/xbMMFjqXoa45WaCQisbd5wuCwDXE2iAdXYkRDDWEYa/v90K7FwZhBLCC9fRqB77T9wagzNpkquKC+NATdnZsPhrZYT22je1dO3Nuzzo9wKZKApzXcxW1wHMhuW1WA2K22pUewFBm8qPPkylA15mRAUyGMp8PktXahiIBNPZfAudgCTv4Hqsq+7FF4JbBJa0Z1BbGEzKVhcxqPa+nXSX2s5JflTwWNdP9VCXmfiTAUB0r79Vsn/sLngbDa+J6AG8xdn34sZRNXLDucgDBHDL0M1jQzt5AAQXZNt0Tn0WCEZKtaCmpKoExR5KTM8G9hMB0MXW2OPynhX3grRc3DcR/gd/uv++L9i9/5RftIx98/9Ldn3D6Invzj/yYffPrvk0JAF/CXw8/+ACf80N/8r6lp4BE5Etf+Sp764/+Hbvkqeu6zF/Cw7xu+roHUg9cecdjt1k5DpXPxUt/U4Am+dXlkS/2azUiogWFf+ZOSPvMp9BSUyFulb8sP74VR/LIT8STdK4XABxOjx/dytBqOrO1j8ABCOfzZjxHcqA81qrrtxMG49Hpt7XPwxFvaMXGVk7bAjdUb0YssLxo/jnHT4p4SUrEzoncca9VbNx4LYWgsmjTyiYel0PeePZWHCLHc8qZErdArETtjYS60NpLT+vXY7yEMTqfbZ7EjbJaUrQysn8BaNoUlX41OeBrDVBQtjIbTWs7N57ZeOakpQXOQjjzws90f88XAUHO3DLFKHitnvWdIYu8YsSAIj5ADy9wAZcfp+uOpOjyLB1h3Ijdka2KcmJK1kM8E/4Y28BauvKJ8WgbA8gkg2CgUBOTH6CAM0BswGw8wuMjjbNjsyJ+g+dD3d+y1jH8741+x3b7ZlvdhQ1syiPhpBoIKEaCtW5AT5WS0l7ODAQH+MHCI5BEuLC607Up1H8Yf0GMzL/jMng6JudCvjlKg+nyAeazLvB8bhPGcEgb4GeyNHfE3N0kMeGQV3aAB7E0gd44byBeLOJGh0A9yEAKEwj4n6Koygq1rRIADpxk1bl0vQWte2DdA2b2+jcDANb2iAWTAlTeOwn8itcaIFexMciapF0tMpQF7HnwxAMDKcjUAB38WkuRZq+FEEbY9/eIdeXs/Lyh0vcpgu18Oq+hFUBkOAQMrFB3X5LNYRTRmhKgJpDtRlP+Uc4GF5iooz7CBAKTXFaC2dT+O5PiBTxJJDmeWYCLYj6xEXlwyXdTjkvUXw1gtfiuvU+BiuzW5SkeQAkNsgcc6Kp4kBeZNjmImWVBda1gPzuAyXbmWqUlO4dNUmzR21G6XiXrISRUG29P45YCes7OVNDHg7rFyuWcLR445pvzIFcyQxIwTcZqnjcB0vJ6HnAOZyaB7M60y8BHPGdLWrkAgDO4yAv7fPA1VwBcTJQg88gz1jgZPXALJ8qDfQlLZpfk4LimA9aaBiEHRRP04ePm13RHvUwoIGDZ/oo1T2+0eH3JsxRoGmsSl4JDwYDkbGYT8TU8RK5+l31BjBQbPpgOCmQBBA6wT2YFr4thTqCPQTkPLBPQkIoB+yYyNAmgAlwOVroeTIrRYrsR4IPDRkc0s8zZTgQSKQnoNqhYi0lR0cEJOXvNZBXeqwAvl+2r1yYOKXWXg6ZUIad6ANO+pjUxZSNCfjiWWhtEJIsvzzUmErh5DqZzOcxlAF1r+BjmZ4BCbn9ivcT1IokgHSAaNh3PnFm4hYXKRqM1/xp7UtubK08bHFamLOK4ISA49gJX56bDygMIHFZnBRMsLEDu6GfUoiEzWNa6C9nLYd/6fSQSEBOU3XZ2qhtQ30dLW+c19pZX1gX9JZJxSlsVdlkOeZGqVGyuHNNgxiYb2TrttpAcfSYC4SuQ6QY4o2dv2plsjFFn8ex4bp/63H12MJ3Zop7yH+ojXn/9jXbP5++1CWwDDj1z1LbBdwG8AIPRn2/+b77Pfvff/w4PL/g7gwao2cjsXTGglJmrwLsksP3AACYUwGD/HA8OADKGW7Z/cGhbOzuSyOwsbGtjYN/3vW+yra0Nu/x5X2Pdwa4Nd55g99/3BfvA+/8fu/a66+yeLz5sd91yh73wsqcRtN4+ecpuufMum3d79uznPsee97VfZ2/5W3/Dtrc2eLjsD/qUqtb8jSQzzx731He0tzcYkIksxlxOqmD2r6tQKNs97BDGUM+9v39oJ04IAG7EK8o92OeBjLOPGUGZys7v79nu7q7VMyUBBAAMP0WysdrPmYfsEqFkEAPAADMNLOnDA5scHNgvvP3tdvaBB1hTe1LXdn50aGOMOQ9xGNdZkuwOQJfPl5JttBlTvnQ2t92dHZscHqRyCrFY1Beadx/6gY+lNaS9s9jQi72onKc5EWI5+HYUwMg5FT5NAipXmawiQtBa3dlFXhF0WnpvXqdKzsuM4Hkh/a+PxWBrdy2TYtoGhu9clYFzQZZo1Zty4mb2Mvx9DOIs10teeatWEKu5HxWqMK3zQel7aujVbxHYirUX/vbS8cL92/hMuZfFmYhlWwpfDFZFNV+1f0TwiNfweRnfMWqQJKb/SMnlDgFWsPfxd0ruejIc6r+WKgoYcoKnKQClcwd8EsrDg7GLRAzYS7ByFwvbqvo8p0AuOkH9QctgYpscmx4CVnFGok2tBcL6foB2KqFTkuNoJyWVaQwq64Ed4MGtMqCM5wbzGLYCPh+eGW2EX9mZz2xziHrqtWQA4e9WPatQkz0AUNhwBz/hz5HJ4AlcGluXi4Zdd0Yz7k8Y2c9IDHnNwWbusY0RwOPrLnEPM6hEv+zPdpDsFOOMeuyUce4weZl6QZUSiiRXPSfIrb0npKM9kSrHoNNUx2eoRhIJts5YxpinM4y/W9LPmiu4Pyvcs46z9la8znGJvZsKDD622Roq9kc7P2HwDoE9IfQ4W85oVyGvjZvhXgKl5XfLL+/aH7/lSY/bMvxFfPDuu+6wf/Iz/6Pdfded9sQnX2yvee0b7HnPf4E9cuZhu/r9f2LXX3sN6yb/jbf8oH3v9//AlywIfPbMw/YLP/vTdsPHr+Nzvvbbv9Oe8zVfR3/mUzfeYH/63is5V3/m7f/cLvvqy/8iunZ9jXUPrHvgv3APvOdOT0Mqg6LRplXIReELeJhAu0L8PSWUF3GW4hnpHTXiNh5Xi/cUx8O2r+Qn3aN7rPhsO45MCdnW8+gsly+XtrPsPgoADrZvuNtMCMsx2BT/wx7G59MFSrC6DQBHrCx1dcEBSjct+23J71zdDSGUyzFpxWn1tyO6rwWup8/62xv+cPrbhU3eowFgAaDpa+m4f1RjFa/TGVT+b2JnuJyyQmyejO4xPhfp09gxsRz+kGrjbvT7ZH8iAxAAKeazu6pkkh5OajvPOrJiqdIjg4pXqKt4DnGQVBSvUXwGswLg7MZmF8JfNpqYHRzOKWGsskqKx8d60jNptveh9oZrkK3q73UFaTwj9mcwgKEUtzHoJanlNNa4lgOxeA+U48jI9SRFuqwSy7HRSL7XeFHZBLGrou5uVpdSHBjngmHPbLNnNoC7PUcq58Lq3sDGUyTbS6lOTGCd01kzGG3odVXmzAlGaN9kATUYsG0XrLeMur3jGj+LBSylUH0GgS+n6yiWRilunO8R25M9UZwt1MLYG6l/fXEq2R1n2RDVYqYAYmVK3hdOkgN3gbDg3jUS4BtYh/vhyT6GmlQyBxe2WNbvWvfAl1MPvOH7IQF93J6ewb8UZkoBsKI+RXIgHKxwiao2AJyKL3LVO1DbcDr0SxyW82WbsiWMMTgS1gQg9b52II/vgdUNUMYDNcg4STUQW92wCgAm4OaOSGxyAZLz2s4q5YYRxiieE4aeDCAYUne8Ijjj2VSIXPGzIX9aeAw0eQR+PHu8eE2X8/rDrbgk+8PrUkWgXH0WGT0BOjY7IPehS+4mX0EsOJn1JlgcIEg4QNm9zGCBnMMMAKcxjmCcB8zYbmcAJ5CycFjYv96QcAIRCNF2LjAo2BLlk0X/2jzAejkwbXenjJOK1eg1jl0eM/webuLIZiqytjjTEnDqcSVvOxlY7uTwnpGA4fC9CEaZEZ7GIcDEhgMYSRcO9rXHvgGQFUzlCJQWde80Z4P5usomoA+aTEblLWhi6P+OGJRZAO4o1pFkkFhtYp0o+QI/A1iALJ6cpqiRpkOAGHOsL41aF1XwN1xuz5+TtdK8ZjdbFieClGDh0owuh8o1GwAEHbNI9JDdi1rXmjN6SsoGpyKybKzbIj273BYHVFK929X9yWAyfZWYf545yK4UiBtrid99uBXLbLHJizzXyETV43u96rTQfBxXHVIiozXqhK44A9BRXmGz8zouEwHyXyOAu+hErejy8Nk6iMYcj3kVgfVGBrLXM09dGzMQf1etkhiz6EM4xGSHJmJt3LdjEzjzLrfLGoLIlCyyQnVgcRamZ64KBFZSgvpF18v9UwAk5el01XQ48m/Zdua3BFAYz5n33TYTNCSE055TZGdnpQc/ABV2oX2Ij/Wkg5KzQ2mEde/Yh9P+Ne/YucnCPn2PAOBZPbWKB5KuXXvdx+3ue+8kGzgkhxCgp8qzawAAIABJREFUxgEI4B/WxcHBvn3jK15un7vzdsoy44ABm8AsVWSCFgBwSEIzc5Q1HmEXZpwtAHkPD0cEWbF/Il8XAPCTLr7EXvbyl9uzn/1VdsVLXkxJpo3hwG6/7RZ75++/1z78kY/bvB7ZRac3OK4z27B7777XLn/GJTaBnOn2tr3kG15mr3zNN9llX/XVPPyAjVbXE9XzJePK7wk2GxGVkEZVfSDYkuHGhvP/mxgun6NIyMkAsOwQ/jvYPxQD2Et4rJpC8iXCQvs+4T7J+fN7trO7YwtKKy2sR5afwOW878jWEDjwgzEZd0icmy3sIx/8oP3Ob/9bG48OWLcJ8+PeewHuRxJPzg3MbYmEw2zjknvhtuXUqVM2PthPdenDJ9IzyrZ/8Ac/7r/KnwgWaZ6DzR7hbPXrxwEyWagikYIAi0uqxutFqMTxfO9XOQC++zmoHH5J6kdXQIia6SlocowhKJMtnNZIqXDfg3NEzaMInl7VTMqI/TgMatOgx2+x1gsXT88Tkjfhu7SaW/rZjf7hh494tgCGW8zgsNGRL1GOVRoD77/0Hk/sDKWUeB9AS+7DlGLOgLvGNcus4/2wEkgw4Xr0YESRmK76uOh31FqtKpt6QEjAoiR/Y16HnyowUsELDB3WVr/T9fWj1dsjazP7W/gIAT/WOxdtAglk+BzlgP3MI/9DNWFV4kA1uceGOmq4ppI1KBrtNpJ1xHhJJEbBx5oyGERwEyBtTwmpBJNtTuYpQFVcn9LTHXM2KhjDC4K6vLYOcbIXLi8JM8dawv5s7o3nvdgDQypHgzZJiQe+W9j+JFVJF19s4vDByGx2iXaCxZ5gDEnqxKB1sBU7SQDZGK1gXYPZQXuWfPKFDeGB+u+4/mRRi9VBQFlXFjNXbNyZzwOqGxT2kskBXm9ea1SBrUhc4dg5AMz6vQSdc7JEyIO7J8GIHxgdlLDGfI4x9z13wmCsAoO897ym7wLZwFDZoRyfJxhTUt/XBJgmZGxznuKzrkLhCjrv+f6nPCZP5S/yzdPJxP7FL/8vduV/+D171be81n707/0D2z1xMt0C/QkA+J/97E/brK7tp37+n9oLXnzFX2QT/rNd66o//WN7+8/8D/a1L3yR/YN/+HOUuC6/0Bdf/MLn7dJnPHMptvGfrZHrG617YN0Df6E98Ed35ChjnKmygcNPJTGkeevwY0vRtiI0qz2h5fYpXqc/HglGFrcp36NT6JKXl999zAXbUaUG7uiXTABwSkAOrNrPl+nucZ4JFSol/OF8dFzzHsvAHfecjUhhi11cKuhFbG/VfZdcYwZ2/ERSxnXT+OVPNGIv8fpjebhigjFKVdKAG+ztZvmZcuTdwzny7svRVI8MxjkJMTOWzZgbyo9sDnpktFISOmI+ovHauDbb258SAIZiieYJOcV8A8PAXmuYCocGwBOJh6iJC+arEul6g46N52Z7o7mNp5I4RqJ2j0mIC6qMRTmjbq+yXq+ynf7Chl3Edrv0q6EkxiTEbs8Gva7ugURNVyZUOzwuPovSTTpzJ/XQlKyokkThd0/wfHVth7O+HdZIop7wfIC2ADxGDeFBp+I/nAUUq1TpOrqQYEovaraxnkJBUWSIiImL5FLRj4xzuoYDCdeqzYyau2BZj2r8Awjs8RhHqqUB6ZreUGvEZ1wS2nPEE8TTiCM4c1fguv758Kqz0pk8lrCXxgtblUg9ihuw5Jf7v9GvPOk2CA+ahcdYrMe1atYf+n/Z+w54y6+q3HXavXdqJr2HJIQaJCBVegu9CY9mAwQBlY5UBRR9wAMfICDysIsK4hMUfColQBBCGhnSQ0LKZCaZtMm0e+fe09/v+7619t7//zl3CgJS7tEhM+f8y+577fWt71srLfAT0wL7BoAx4UootNjva5tTueFh6oUEdMkAjhzACdCLx5WM3SK6OeS+SkC1bPwE5hXPwcISJY73RT4kbh0u7Vk6ryTjVv2kZ7jULQE++YnceMoszriTsTFuFITjgWCN+37FfvPVOtWZwopCaYtPcgT4ji8YR5+y7PpCCanCaUDAslj55Hz2e+EECvlel/4aN/oTMiklACxQQ/kcPObLS+KgSyzgEbVTltOl11DHnPtskgFcjolwAMEdFZZqaY4ko9clxQOGIEBIh1CgZbm9SkBDdalKQHvDej2Z0CG1dcjaBkOLBmICfND8VcYkWLgBePG/IcfDJ9I95Kzx3JfBIqfTqpAUTn0e/Z7Cwco8c94PDlJFT1fBOoyJyMlaDSKIvp4EgAPA4tGhwgDWhpsHGVjkBN4QxkcnH/KcCZDF81t0bOYPpZmZw9fjJpmYTeASgI9wjmoTz0yZkEsP2frhSPkl8QdORLyTjjs6wySDktiw6fDjUs8sZ/V4AoMR9co5UILtrjYoga5xQ6Ahc7SFQeLRhGTD1NaUqsPcpQI5v0O6V8Nda6kD9jHTyEgRS9w1DjXfI/DAZRDzPIrcmiHXXYA67jRMQEkEF/haU8o419cbyTp7gMOUQx+j+jRzKiBSXqckRRjXZAtwOmIQY0xtp/yg8cmHPj8kOnsw5BAlMeSBG5zSMPzh5IxAG8nt4pn9JqI5BeSineNABmleAcoOvvhaHvLQzCkzBpMnd3bq51jja5boXg/SE2PG11zv5+ranw/DtdvcdxDrQpZ5rlxXWZfUZ/pMN5sD14i1beKdxd7UbHTIAL78+ptsYTCwYa+nZXDUtrPPOdc233iNJJ0p74Ocr0OCwWrrod3hxBNsx/ZtPJhhjsFZzpw/APHHADGkBIDxgchVrBsECjDbPTcNwAqqEAxHttTv2r3ufW97yjOeYafe457W6szYzMysXXTJZbZp0yb7h098wm6++VY7ZDWo3xts602322x7bMcctdYW5neZNddaa3aV/cqLnmf3ue99bW5ulXW7XTKQ1q5bR/bRcAzAYGyttvYgSD9D2hQBLlRXlsAV2XA6rIxsbtVqlj+H0AS47mBQAuXF7oy2x71iAB80yQDW7POeVF9G4BXXY5eHhQT02rVrWC5JQANsyust7wPjkEaVAGAGMEFadGR25pfOsH/9zGe4xi719/BMfvMtN9vOnbt5sAbiQrai9xOKlKRQY531oDqaRb6Rwx47/IgjbGHnjgpDuASmUY7/fPFGH64OoEwsIeVaUV2zJke4r60+hoNpx72Akea5Hbm3xOAv5jaD6qZ8Eit3ii1XXh5zm8+OyUbJZxietcibdKOipcuTtNpJUdB7OwBnq1dX1fU/6nYmu8fBrKkVLb6csFEr9qtH+JdrZsXDpPWKtvMUxjIBrNo6VTpQ6WBACgkPxgHIizbhHKUqjyv04B0ts84ADiCzEVKQ0Qkl6V/sA2CaAvDEngL2LpwslFNzQG0AoNNVgDjrwPAdDAyyrcgFC6CQ4C6cQ62W9RwYBVO2zBsdQWCxpxNYBjjLIDkA0AhYzA0GJxBYxMxbD5m0iKbPMYHJdo5AEgCzcpopOJLt6KxW5hb3PLXsZyXKFXgJ0Nn7B2xg2lfYS5nBVznAyRrGmgfHlIOi+DvPJdhvqSE/lgw2wW5XcXDVgwhsVQADAjkVvBZnQP6Tii3uTCSgKxuHrAgCxb5OjQXak+lKs82B8hQMJwnwZPcSrK8uHkk1ycFaAetA8yWPrVzSsl9LKhMf5fM3GPBpWridpXOis5bj8OJTXgo1hZ3pZw2AwKvbM8yTjACjAI9nBwjcaRkINHhmZwx7WG9UsAMcnyPrgd2BFBitBiUV5biTXCKlpsEgCWk+d4j+vxcet69p/gP7/ZqrrrS3/9arbGZ21n73ve+34+9w0sS7MF7/8W//yj7+px+1xz3l6fayV/8WcwIDML3qistpD5x8yp1s965dlJDes7DAFAt3u8c97e4/c5oh/UL9g37edM3Vdt43v05H6nLXo/1Rxj0L83biHU9h259/9ll20w038JF3utvd7bSfvS/Lv6/PX330j+2f/v5v7OWvfzPrsT+fnTu223VXf9eUJ/iO9p3LLrVLLryArJ/Va9bYfR74c3bcCZOAMeq3edN1tvHcs9ke+Bx17LF23wc+yNYftGHqqxcW5u28s75uN27ezN/bnbaddp/7253uereqaoGZ1a9dv2GDPfAhDyOzeeWz0gIrLZBb4IvXaM/h3l+3XQt7qLYz+QPcL1E2aMQiFsc4P6rzKj6yck7dv96gy2H/Lp16VRA0cyGK54WrcsoLgknIsssojpB4Papwc1ZA5emuhP9CDZa/NfegypeC9qdFQHq5ko+mIiEd/rzJwtfHxqTb5cB7J06HasjinORVrYO4k29Y5p3eT4lUEz6lYvzBv4RwSOT9nWk1bBbM1JbZTEd9CkCSRYIq9NBsz9LQ9gyQRi4C3uXljzHAMzftSKW24LPIdEUwog42zY7Z0sBs156+LUGRTHcwpQesYqjitKAkiPMAAOBO09Z0IE8t+x02PcBV2lidjs20mzbTLsBf+jZECMEnCCxJTdIdexyzDCiU6gpuAaA5gALacGTdUce6Iyi2DHh+iFzJHaRuaTZtVavNOrYJ/gqT8KySJDGgjLAB+H5Xj4r1RSqHsFkzaRt9gUBAeOV6BH/Htqcn8BepoVAtpdoTO5eB+hwyCt0cI3ATZyekIvE2VJcrYF+Bj/T28hxLElqcVp1BXK5LfGMR6Jt977oL7U9PtI+zILtoYdCY1Pl8BQD+gSx4Kw/9yWmBx/7yH2UAITnkiq2hYAj6ObRS+XSAdgcjDrzp446xACwqh+0AaR3MSAtCcpC5ccMfYovVk8vn1Z+p37LzLLY1HtLdQmA2wCTbLAcKVhOBOIqUT/cVfjg5aILppXIwB1jhmI8cqSFtqzarSijj3ZKOc6nNwihI9StaOTt9qhFZpTNITQ1HTLRVorhpwXeJSDmBA7hOL6aqvppa4BsdF16GJG8dyJS3b9SbfC2CYFnOJoBYMszgidNWXRkbMoLy/ylcRxtOsKpHDbibVK5wQLGNwskVSLAzmnBfOLIUEJjbIzlcuMHAYcyKaEy5QzwKGDm7Ut8mAz36UvemPqgxaZspd2bVjCIRlfg/+tIBVbJfY1zj+fnZKrODfF4XyPWB1aYWVV0oGxwGss9BkVTVUNoOQ5allArPbYDnYUsvx2ByuBfOKjko9Sw3wSS/mmK61KZy9Bd97pLbJduIsioNGX/MERKOVOYpU65IfDccQ2alzag8OuDoREQfhqGhwIowcGAAwUmpj8I/NA8EuqjP1SbMreftH8YEy5HsYr++mDc6VCGnXyHX7e1SgqcVFnkCYbS+UBI15GW4RrAU6rMgdWkxE9DLiRDrouSjVc68PsZcVb9lcJh537w1VF2xcMki9jUjB6xMCyxQO3M8+okyzX/pMWVnqs/3+toca0CskZrDERzhcsV5RspRzXGgscbxhlzRzBHYsCG0achoEvjT7/flfCeTV8xq1RpGPaIm4Yj2tarV9msy6DNqSY4Rg4qrkktFx5qJAJ3YGVl35t+FjCVypPRdoj9LXWkv8jtqZ7oycIItG3JJ6rS8Tsa4LPaI6r3VtA1cK3JspefpybkNYz5nqdFgJuY5UL68zqyrFMwXzljH037mF6G1diyN7Tubt9mewZgA8LDfpXP67HPOsy233OT5fsc8XPW6XTvx+BNs5+07rMWjBYz9NmWUCaSMEblLzrwNRnChS4aqRymnjqJzoaQ8GtnSYpfO+hNPuqM95rGPt4c9/JE2O7eaDNdeb49t3LjRPvOZz9oZX/qqHXrYEXbY4YfbddddQ8f6QRtWW7PZsRu33mQHb1hvT37yE+1pT32KHXb4UXxHd9DlXse85r2e7dmzxw4+5BACArNzq5TDFmu7b8GaBz6HydR1CWOXqO90Zj2yuJQsr44B9jnGriap9vn+0Bb37DE4WHGQlPR/ERwWRpWvYxob+vDA3GranvkFWwcG8EDypsqNjPEMoH1sTUhFgenXX7RVc7M26PcZrX3xhRvtIx/8oK2anbPuUtduufVW27ljRwJbPAuB9h7fO9K6X7DlCD45uBqR3Qo2HtlJJx9rt958C2OW0NaR47EMjDvzxVkCOsZm3udV00rASG0eljbUOM3vmLO+YgqFTPYjn0qwzIP5fG8p5+UYJ3RuPZjP6PPYQ2IVjJXeI52Z34EPLoDfJGGQg378kbFT0F4rbCAZC77vxTpSjItwokVbkeUZ48Ptr3L9iUdHO1EtB9f7xhbNKdPDd8XSUNPipiAv33cjmAsBY5F6RQBl3mdTaxE/dIUFPsoBN3ch5OAg9RXXNzo5EHzgShMYv8yha5Qnxv9x3YaN0Ghatwk5XLO5ZpugJgKBAuCFZ6aLvO8EvdVqhCZHAhgxD7vDntJJIIgIthkcHKOmDRBtD4eUrxUclwzQE7OfbQqnSbB5HZCFnSP1AA+S9LMJwbqY+0hhACDQ2agEXh0MjnYYwR6ndLAiK5J0uCtWaDdzEBisUcx9AL2Rg6w4uxBYLc5FslF8fPo4S67Z4gzG8YNy+l6uvF0uYR3qBgDqMY49XQ7OZ2gjOreKoEHtuW6fuu2AMUTcFuC8A9vlDKsA7CTZxKLoOc8xLhk85PsmA/pgYyhdCfvLp6ZOIgpIwD2dmFdse9ljCWi2IfMs4xmLkI5udtmubUQbUGK5TXukg0Caxtj2jDvW5OIuz9xg1KODL/Inr241DH+azRlrjpYMQQdIbdAfDWxxvNZmbGhrmgObaY6sM1ww66yy7rBFRscSlxTlnB6MkF+ubb1ej99hbEf+ZBQMYP5Mo2WrrGWrOzP2Z/8jM24n9v4f8Bdf+rfP2R+9+w8qwO60VwZQfPiRR9rb/tf7bMPBh9iunTvsHW98rW277TZ7wEMeZl/413/hXl1+8D0AV1wfn927dtqffegD9uXP/9vEqwDmvuKNv21HHn0Mf+suLdmH3vNOO/NLn7df/rWX2Rn/8W924+brK/fd+34PsFe/5W0TjN76wwMA/rVXvMae+qzn7lfLXvLtjfbmV77M8I5Vq1dTErv8IADll1/y6/a0Zz0v7Z2Q0v7YB/6QUtP1D/Ipoz3u96CHJFseYwTA74ff+y7bfvu2iXvAWH7Vm97KvMR7uxZA+0te+Vo7/UlP/bGV6d6vTlm5aKUFDqAFvgQAuAICZgOVf6sFZu/r0eGXSKZf2PzJDeNpEPxBk0Di9De4m3avr9/bs8J2chdV5TkV4LZwF+EiyssWZnj4k/y0mgHg4iFiA1fM/n0124H9nhwp+bbw8sG/kLy0tbOGwCv3vvox310+SS0ST0y3FfdH9eL6yQLXGm5/auT+wTw0Jgq8j0bcv3dmP1BxHGNw5oi5fwEAw/8HsgSOWVAu6UM9ikcK5IRFeigFrLF1PWVa+EZphrovEgAumLICgAHUKvBy2BdDdnEwtoWlLmWOm602zwm4Du+GlDLci/wDf2TbbBbliqOcM4bRtGDQwgcpJq5zkR3YFckG41Y3ho8tl1cGJWgp8h7K6xgyyr1xi945MpSdSIPjVqdpBhAYdi68HyyXg8AxaPDqUFHjmAlWPLsqp7LjXA2/J7yBrYZ1GcQ9ssXekAzgIRrMfW2zMxqXyO/bJ3sa9qQUtwiOk4ADcFzB4nEGh8IbVX3o94ZcHgLNUdewt4GhFLHNPndDATbWi+y30BhKp8Xwc0Y4gJ//WFuqpVY80PszK1auWWmBn54WQA7g0gnGiZMO9Nl5wxYpHIjRQuleP9hX2MI++2IxqAACzqpIu51v2OndhZMwQWi+Csg5X7LyCqcnC5ZeXEngTlAAh2tHD+UAISVFjhIHjOizS7K8XtMEwvmSXezSai6P4CvzYrnVJEe2btClzm7wxSnuD+d8vDvZGcmyqgLA/qgEGrk4Q8XJi05ThLreHazJzMRVoYIRgHdj0xEQUrRliiwsGaE5iiik0bSnSAaXwBQ2sGaVYVmOmSwDUTU+0jiADG6MDX8ee82d6iUIy26NOnqEUDjFlLOtkNSlE1NljftifOSxrb+V8yP3YwbYy3EdfRlMxaiVgLnYcx1kgvOFuQzcsaRdWYAlNtLICZwcVCpPG5JwZAW5MxQ7sEv50XkUwKB3IcoXcL74k1n8Um+MkUYzpKhzltRkOxSHCD6D/eI5BwF60JGf+7F0iNPX6cETYeKCOSdgA90wYPQe5iCdxXieS6jgkcHknO10JHnihnbkzlbauarFTNaWM3k1XMLcKuuMKmTwK4GTDgCXi17UX++JxUjSPRzz4fiMMcvm0eClo9vHb8wqOPGCZVbm0Yu2VjxKALTOwEkHCDHxfOWpjPtg0sS7J9YyligzwaPXyrEdeQ7zvIm5oDJNM/3zPJFzO/7Ud9Ooc/4+P01j0Se8r7lihEawTIAuchj3epC6kUykgmoEAFLuhooNanvJOUdemACl5MxVuZHjr5/WRxUjB0rIFeySit7PMac5/Qz34nkemOHO8RiRmBvlJx3ofI/gPCgk5Ktm674PWhUZJ46zPD4xDtIBvLZvMhcP544z4srTOAdX5gRO2AnJRV7vYf/3yGxHd2yXX3+bzXeHNkZeGgDAw5Gde/75tvWmm603HDC/JMD73lLPfuE5z7EzPv9FZHnxLlCOy4WlBevMzdnCniWzBvhKHRuOu9bvL3ouG4hJmXX7XfvNV7zcHvqIxxJUbXfm7LZt2+3Sy6+wc845z774pS9R1vmoo48yMJQvv/xKO/a44+2ggw6yK6/6jq0Bc+b+97bHP+7xdvdT725r1661Xbt2pXER/UQm4UAyS0tLS3bQhg0uoSypqPKwF8uS7IAArtFGYiJ2OjM8JKEjNDcQFFPdDxUggEOXpDoZsDQY2dLCHlu7YT1OpBkA9rVJMcbaBIpZlY6cWGcBXq9ds9qGfd+DCP42CGhhfZ6Z6bCejXGPUcdbt2yxD7zvfQZH+exMx3pLi3brrbfZ/MKexApk4EwMgTQBfAbVx5eDTInPCZY96tYa2d1PPdlu3LLVhoOQ3c+y33r82M588QVT7de892QpeJ2Bs/JF2KVpjyew45smIpZrY7+ynwUgXHrGij7LAfW+sle7U4oWKaAI0zUYgTk1Sg5fUbnTJC6mG+pQIy5m4b/kBaumFEG/l7lPSwW4aIupdfX3oka0WtIeOf2YXT5XgHmx4hcH96qvTms280cV9gvzY7MNoiG1bmXbS+tuzD3knMU4hNxZaHzgv2DwUkIZISMIAkLQiAc7ctwSKPM0DpGzdYCUHR784/YV136X3O27LcYgK5jaADIRwgLVEwfDKRPMZlKwEqXqm1jFtC/E7sB5B7vAAz4k16b84Nx/fG7jUQjZFGTIpDJJXjpsgsiSRTULyjXjMZKPprQc7oO9Tzxb7Sv9AgXJ8azg3wfwz3709S3NpQio9PNCyh8ewQIhMxwk25oEN2004sSpw9VHXNMKFRP6szITmWziMA4BKpO9KtA8xncwnDV2ImOMn0vCWeR1RDtiP9S6EMxlrTNiFxfBUp4aQjadWpxDkyyIhg3gQBwZQWAC2s2RzdnYVtuQQO4I6giQ0EdutlaTjkaMl4V+l+0+YyObbcHV50E/CIBk8Br6cFaKNx6Qt7Y5L1YFgh4oM962MdZsMEFQnvGAEoLIc79h7SqbQxs2m9y3EODTxr0MnmpaY9y0+aWe7ej1bdTp2Jsee/Aym/sP/uv9BUWRPxdgLwKQgikcADBYsQBCATw+8enPtA2HHMKcun/+x39kt9y01Z7zK79qz3vhi10ZYGh/8ZEP2mf/8ZN26mn3she89OV2zPHH2/yuXfbpT/6dff5z/0wp6le8/i0EXEsAGK3xwIc+3J75vF/mPdd+9yr7m499xK68/DJ7+nN+wV7wspfvFfgMCehjjj/BXvXG37G73uNnJpi19RYPABjfA7x99q+80B7w4Ifysi/+v8+RGQ3bopTG3nTtNWyrO5x0MoFmMJcBjMf1xxx3vP3Ou/7Qjj5WzO+rr/yOveNNr7NdO7bbk5/5bHvCU3/eVq9da1s2bbIz/v1fbc26dfbCX38F6xbXwjZ47vN/1R7zxKewDtHeu3futDf9/rvsZ+//wB/84Fl5w0oL/Bi0wBnXhj1TEAXC9VbYS9l8zAZ1JeCqtAm1ZfFTnj3S4/Ir012FmT7xXemjrZmx1Rbe249xAKn1ycRxILvVBJKFmkZRp3gU/1skEc5eLFnO9fPqAQ2HvRy5S+9H6ZuWf68Mnq82CF2q4QeO47kXKvsGCwBYZgU/ewOAZRLv20cwrf4Tnpw0btzHtdxj99LXvCV1bCW6QQA4jD3YPrTHGzZLiWNXhBkZA7rxh8A//DqwUR1wDB8J9ptErqDTR20PH0+nDdve2bn+XMSC9kdjWxr0rTuQrxIyzrDr1swK/AXACiBYAKb7HN02D15bIdTltrcDwM5joL2q7MVUU0HRJFHsI8X9WJRSpv2KTzBjld+YuXgD5FRjUuqZwDSejGBo3pX99BoDUhYNEFg+MwHCci/Jdx9xm3nMNKzXHNvSaEhmNOSxETiIIHgQbgCGo39InhkJBObxxA8tYC7Lt57V9uSHE5APVjPAcADA6HUElkPtrT+UCDjPmgFkO/CdUtvEeCzXNygfFSNe7aCpEr5tjTOdlr63mXFAq8XKxSst8OPZAnUJ6HDah8O9dOLroF7f1PJOJgCzuMJnXzjaSqBMsgiFRGhshL5BBhiqZa26W04DgEvwNFswGXQrnX2QIMOKEQBwMPYk+1ksi8WiHQ6EkJKNd9TBwXAaBoM19nAtTl4TB4CThRZ1piMis/Ym3zF912U7sm/C+HAGYSyMyVFXjtFCcqYApMVO9hxkLLR3YmjwJ2AnWydiO0W+Kb0jSCDcNFxuNt4uNog7nN14qYyN2lSK30piSTjIo71z/5TtVy79nr9T5pSaviYtGECwfszAYGyYklnUJ8lOOPBfGrIEO72w6ptcITerbCYYtYRFvZ3J3Gk6y8tZldwyAeA6EE5pw6GcY7QN3wvYAAAgAElEQVRKfB45wI/3UTowGGdeF8nKjWlY5OlUzYJIkLiCU2XjTRhnNrE1EmWKF4+s9Bzaiw5VSrgG41qXCJhN8D+BcAEievIIVoaD+XREysIj6waglO6MnCljGovKdyZpviHYoO70g5yLJE8EhKexFuV3ZnL+vgAwpayuMscyVE7DAAmcZU0mdvkpQYQoozedQHy5vzXNqrLtWgsCEPIx6yoEGjJVdjlXXl8/BA67WkGN8a9pnQdl5K1h+xQsrQAFadAmMlq2yNL6nS1KN7iWB4BxN4MQ6u0UbTYC2BQBI2gX55jztTAiNZYwSZTbVqBNGLfC2D2kMNoopRSgYI0kaeFA7yGm1CMF0ZbMXwogVA5prA/MKR0Lg0tfkynlhjzAMbRTmxZycQQtAmZiplSGRVH/cm+Ka+qHzFgvy32xOtA0p/Spgs1lU+e1LICw/EaNqfLeCG4oD655fIurHhI/eXzG+jKylu3oml2x6RbbvTiwUb9nIwDAg4FdcP4FdMB2IVkEABgRv4OhPe3JT7Nv/OfXyfqFXCUll5ot6+JeHIzAvOvMWqc1B7gXnDueSoYk+zVtYXHe/vLjf2vfOPcyu/Tyy+ycc8618791kd3vAffhunDlVd+1tWvn7IgjDrXFPT276aZb7c53uYs98lGPsvve9752xBGHW3/YJzt/OACA3BZYE8EkLYFnGAMoL66DDDQkoFHvYKkqb6UHaCTzhUekAlQXAIyDKMFfDlu3oWpzezkAeHF+gQBws9OxMWRs4yRUDA6NrxiFvmb7oFhaWrTVq1cp2tfXJ6q2Uka7T7AHEdVbt1xvH/vYx+zWW2/ld2AO95GXeYh2GtgicvU6oISKxEgUnprHSS5W2BV+ePegPHHe0BwDu/8D7mXf/c53bdBDBLFsEu5vACv89i+/pMoArtuKqSBxQC5B2poNSiZtyBvwBUrFEDljk6+pEsyV94aos9pboVaaT/iT9zbcgfpgDKFfwTaFzDCuRSBABOnFfGbglMsu89m1+R17QQnaxndStxE4xdFYBlZ6HtXoE7bdsnmPXWIb4J02JtnKbrNyXSFVUuAZy5mWinJP9HWC/SBHiQK+tOJF/0VO9ZB6BhBKEJNxbwAuBYbJ/sl5WSI/LlMvjJELTGMPjqRYnpM9ybUd41w5c+lwVAiRM5ZV12ogm/IKk81JWegRbSo6ety0SgxWp8FrDEXgUu3c4/tE2FC0dJLTM+dj1fd+/nLWPENkHEzldIi5xr0pSydzWHN5jLEsTw4BbETvs/mkKqBpiL7LqiOaahGA5WsJ+y/ko0PUTfdCqSGCF9FWCEgM7QwK73F8xNjxZ/i5kSk7CtWAEQBZD9KqnEm93RjgGW1Ynh1DPaRkBMg4UGP4Usy8zhxPIbEuBjCNcATyFUEaks5ToBRzJcPOcIk72kqcPwM6NZuNAZ2Ka5otm221bbaBDM1NSuwNRw1bQIoTGR/cM5rDPtnAs2Q8j60JLyYA3EGfjj8UF7bI3EzH1rYHaa3GGJwftq0x6NqqxtCOPGSDHbxmYOtXzdpsk+41a3VgNzesxQmDwIqwqSD5jDQKSL8w4N66NDLr9sa2sDiybm9oz37ooXUz44f27wCAX/Wm3yGYuNwnwN7tt98+FQB+1i+9wH7xRS+pALAXfus8+59veQOlj9/+v95nhx5+BOWU3/76V9uRRx9tb/q9d9ohhx2eXgmljQ+99532zTO/Yr//vg8zV28JAJfAcNx0xSUX29te90o77g53SMzk5eqA53/0/e9NzGMAwQ962CPtPg/4Obvjne9CwLn+CQB41arVE8Aq9shP/OWf2T/8zV8QuH3xy18tu3c8tm233sK6ZRUY2MI9+8j73mNgXb/pHe+yBz/iUdxn/+qjH7Z//oe/t2ltGOc6yerna1/5xt9mf5U2/gXnnm3vfuub7f4Pfqi94g1vsdk52G8rn5UW+OlugTOu01ocFlIKqncfCbftwuca5qvCwUpbqtaOfhaMAND83yLNR2GWxV+TDVs+Ls4vpTttSrfVPB/VK2rkoXQcKa5KQcp0Nwi8IoGx5iuILTy5pFxNUdZg8dlrgfYy7orn7c/ojLZVX+VPHDnim6qvuPpk9Lv2Zx8N6cyob8JkqQwWv1okz310zjIVqZ8Z9HxZPZN0o/yQCLbfV/tEH6Y2cJYvAuVgG8K26bRbYuHCBAMA3IPK1sDZvghsE30FwWxB9MCew3zBfg6EUwngq57XEPsX4K8Dl2jf3gD5hAeGWGcoMFI9x8zWzggAxh/m8nX/GPw+lTOJ+3xoL/Ls4HZZEAs8EFL+IpzpIjbQA0rZkVC00+8McqW9DV+ursVRpAeQlX4yqXLRr8DcvVAwgv9X4LlbcTqHcQwA/MWZRIGwLszH9FrK5qJBNa3Plwy2H2xA+FhcUBu2qbOcg+kMPzTHOdkOXuZ+TzYr2hNBhF43Ar/O4Id/YTSGchv6YWzdLmS4m9Yfw0LVAijrVCB4+MTLwIfksqR/XRLQSbGRpcKZxn3fBej+vc2MfY3sld9XWuAnoAUe9/wPCcDxxaFcJBiYUYBk308AOKK+I09ZfZPcFwCcGBTuuAmpyvJ5warDsygz6KtJHQDW2pGdPg0mvAuZYTkN5Hz07TkZFhlMKheZ3J7VvB5iDMh3Fs5EPbOQBpnSF8uCJcX4kz/DnXMlMOeWQ2IHFw7i0lk68vbBu+rsYN82JgwROZvlyAtAjy3nllkARCWTJoFdCcDikp+YSt4aCciKRT8cSL5XuEWESHo3gsOIdqAq5+zznBx0aElmVyC+uJ6ljSiXVhmJqSvy3FCDyxlfsAlkM6UPhxnoCIVDs3wR85X5xq77CO8a+gAgB5gdAqEkBw3DBpCVNn13aPLhskDIIkA5aXA4YyCNX9U1DhFkkLksSepQwQ8qvzuaY65EPct1IQwfdb22bYLpntsuGiIB/W5Qc1z5j3xuYl+qI+DsC3YS2GdkwrnDDUwaMTrxGuWc41gTcmojRJc50IwKAgCmtCLYFW05jKO3s7i5+gjMY/ZArIEuz8jxS8Ddb/V3UerPx6/WHV8XQsYZfecLAp22hfGVmH303YJ9pPlSOQBGAzrgGGuG8tbmiyMfaIzbmBt0WrM+XghnKpVjPZw/iljUh6qlruQQ9RPDOq8r3gR5ONOT6+9JoJWbcjUQK97DX6OtMaqd7aXfQxjH/wVk3w8kYSQKDAp57+zMFBgQRyWBLyga8rjBwUnHOvI5dtrsa7BOo+fAwqFhTplpMccoZ9NWvhR83+33GYkJFjo+cFYDxOFhBOQbjlF3HHtAQPTJBEsvAeqTp9TaeVeA9t4OsxGK6Y766lkwDhnVB2TQOfYw/V5/t/v59Vu9EDVwrwzCIujXaNrti0O7YtOttrA0tCEB4CXOzQu/faHdeMNW5qxBL+Cw0O+P7OlPfToBYLR1d9BjvedWr7E16zbYMcccZ6f+zD3slDudYjt3LtmlF19g27fdyDyxo8HYBkCBm2Nb7I/tH/75THviEx9r8wvzdvY559jDHvZQsp22bNli97r3Pe3+D7ifHXnUMTY3N2fzuxcM8pF9ONvb6luCNpQukl3AkVnkgiQATIYVyt1nzj1GnPp+jgPbNADYRed9rdG8AQDMQ5M7PmLfLPd97q/E8iB8LfWF1nBsC7vnbf2Gg6w5IwCY/eQ2UdldLJYDAKog9vmh9Xpdm101Z0NkkOQBGkCBDpkIxLjphi32d3/3t3b1Vd9hvsSdO3fa7nmBvQAraVs1GzYYSOIUYJr2KH0SnsqpNcVpFTEGzOWJ/1euIQDAj3zUg+zib19s/Z4rRfCBmsMxFs/4tQtiWdH7Kv/K/whbpRzDAVCGnRuKCulEHeZNxOZUAsCqjjlK2/oUE3Oyz7QbanLkSXIJex9LAZKp/SCLBbwng8II8Er2KvZF2KRed0ppFXbi3oJCCFphDYSLCH0bbNBgqXND1foe+W6rZ4GcixQFgDoMc6u6y6m6qoTN0/bDuYOJvj+0mgJtEwCLwB3f3wWSqp9j/NNB4mNoBgxJ7AW8H86bWFndoeH2HduM0fxIuA270sdLo0XnCVmTEYAoQ53fsV0oCQ1Ly22mJqLVB54P3s8Bbu+GnUswkBHpPicxMlu4b6j3OWiIsZW3ybApx7T1lInMbY0Y2d4O2Cd9W9ae7oNcVo8+sWZjJy+DKwmCxzyk5of2N6bdwHvIQA0GOWxM9SZ+69Im8jrLYNS7fI+B3RCBHbSZY9v1uRJ5xtEfQ7dPqeri6wv3H7elszNL9iTkujVfBRKnYE8yrP3w5DYJ6kQpZgCx3MNDfUHzjVLfIUGf2ivOON5+oUbFDlLO4DGkmhueEsLtgur2V5wLva/AOoEOBfLZKWBhaE3sKaORDZkPfWCNQc86rYadsmG1zcy0be3qWVuzBhxc2V9ygg6YN57/5rjsc95h+M9C/QfOQKwPA5QVNvKA+e5mYZvMdAxpc3AiQHU43ltIsSDHKrtJWQgUSMPAYag9jKwLZsawaYtILTAc257+0F744PXLrKg/+K+/HwDwzVu32u/94R/ZyXe6c6XAC/O77d1ve4t959JL7Pff/2G7y91Pta984d/tfX/wu2QF/9KLXzpRwZCkDpnmEgCG9PT9fu7BlXumMZP31mpIgfHv//Jp++dPfcJuu+XmdCkYzABOwbSF1HJ8AgCGlPXr3vp7BiC4/ID9/NbXvNzucuo97E3veKetWbtur51Wb+/53bvI/oXqx7Q2LB8W1+4ACP+e9xsA7PITID2kxwNw/8GPoJU3rLTAj3YLfOW6+sEuW6jlL9lvor9VQL/inB3XuRmUzo1hQ8jPUkiu7kfzpDNhjgeeftcyZ9TSZmHZlzHSEwAcwJn7jUoA2F2LaoOiFOX38fVyZ4F9Vpk3HsDdlfbPvqFp76k0UfGPCB6caMIqgXbykXlgTK3Wcm2d2sjT2Eye+105aZmmcA9Peme9tcr3xrXheg6fUpCWYCvBdqIAJ4DaHtih8HkA/MVZw89WhYIf7DqcO2Ej0SVGH5cYxQB+KSnt4C99hTCjxmABK6cwzl9o83ZDqTVmmmYztMFgbw7kI6bjDucBpfzQeczPSg4AJ7DYfaqRooUqNK5kJPzAFRP9HIyzYTCAoRrnnAJJLLOcSO8Be02OIinYea5iBm66X9t9/Uw6RdAZimmSZFYfhJ0tVSWeRevzBmH0w6H1CLzKB600aG6TUm4aZyP8EYGizcZ1l2+c28jibdG3F7mC1X/SGwT4i/oBiEeGm0XYpD7X+Ru+d1UflFEAuQ/w7GJk6Xne9vOQQqzl+xOZz4Fgn5cHMJP3uTSsXLDSAj9RLfDYFwAAzgfusnIZa/BjvzOA40A9DTTmklPfTfTlhA9bi6eHN/uLk/MnsWcmHdeVMhbvinvLMgRzkb/5ShAAMK6D7NjE5udOOkWTKEKdIFtiYeQlpXRYCUYLR/oUdjM3DzcQHACQQ0wLtf4/17eM0NU+rNWSTp4kthvvg9NWO2E8I7FU6dGAsyf6puI+EiBdNGoGB1KnqFS18qVb1MjJiRXfp4gd5u3ML8h1Vt0DyJtmP5Y5SgvsS05mON4cnRPj2u3d5GQUE0LjIvmwAqHOxXeAKRnJ5RU0HkJK2MEmsl6qzNfkVAxge6g8vXim8hl4UEGKdELeOR973LgbttQbWm84th5l6JQXDc4iGDkz7TaNJICsyGSFemHTxgfGEPPjkuYqqWVukmTRQhKl7TlTxdbiuHeji3UOQwrlIHDsEoQ0esSiEciv8YN7MRfEyBFgxwg1OODIKHC5wlRnzQWxYFwqhFF0fpjBPWQmqC5whC8tdX3NkAMPRlmn01E9hpBeHSpnHSVORnS0EgAOrNYZLXCcd5grT85OmgeDAQ2q6NfZdiEXRK+Zy2DTUap5xUAYBxC1ZGkOKXehg/We51DGfAzGzIZVpxRzgcCn/84JrrUhwHraYcmI8TzPzuqndGMx55JTPa3lKFeWXs9yxR4I4WOF0zryEUYggB+8EhBFgyrGqhuytV2wDhpU12ivmjdJA45Qz4OuaEF39mpgylD15gAIB0clndaeb1fAGtqxzfEcazDGxHAEOBFjVG512ryey1ejowAYPOiHIIAnIgkJyZSHm+w79ed4LMaY5Ly1ImPMtwHgQT66BeO4wfnGtYiRoTo45PW1NEcn9x4+dgr7s2zPmId6RzDU8uoZmHw90lPX+hxJALwAk1Qjb/vozwBDpu3pOpzEjMv1inGDIJfte0Z22XW32kJ/ZIPuko0Hfet3+3bBxm/blltu4wgFCLLY7dMJ/YynPcO+c/l37PAjjrYTT7qDHXP8kbZmzTpbWhrb1pu22XWbrrHNW64hw3emNbRVHZwa+iKpowitpnWHI9t040475thj7OSTTrKjjz7aTrv3aXbHU06hpDFAHcCoGFPIabtz97wdffQxXFOsKWe8uqFsU8mmpvZ2jwNYwgCO161f74oSOZgrAM/UltwH/JTLF2hNBegsANgjjoMBF3uJAyVYZ3kkdAnoRn9oS3sWbe36dUQOMD61nguILvtfLLlwTmjsNlot63aXmPeYEQwAlTGmzey6715ln/2nz9i1V19l4+HAtu+83bbdvl1WBw+ROiTigDbTUWAK2w35Sp1xzzlerGsxhicikAlKBT6tCGJAY0944iNt4/kbrbvYq0gW65GqyxdfdH5a18XWVC3RBjHfSUyF7ZZ2B5/PLsHNQA6wb7H/YCYQSQOT0SWt+ELIhgEUcqndWFiiL5BfE/XAvkJw3kF22F1tHMoV5AawhaBbrM10XEi5YuDBQGHbYQ0SZGM2g3E5blgP74n82KGD4QEiBMso4Y3cotqnmUkLdhJsQ/TxaMg8UngWZgHHs0crzYwEHqWq4TDPxvPAGAqzq20hU4z9l7lnnY3CLLgMoBEjDOUHoKqB1aSsG9bKkHOuqunIQAtp5GAAQ0aXVgPnRH6+QGszZBeBHREBNrEXuBC/dmIfj2K45jnGcZLy8sLJI9AzAkCDtVuqhtS2PV8ncnBp2KCRwyqVC+X1wFIum26nhIdWDlvtFxy7kHlD+7vNrxt8lU4xYLH2aj5r2GZp6uquU03ngTGCvmMO6BTQmJUCOO5ijyBLWmtffHhuI3HayxTkWlQkcm956hKlYXF6hzufaU55jtxko3ugGpU9uMJozgoM9jQQsZP6tRj6zMkba3ayHWKfh4oBxoAHVOiwoTGZtfGSnZXWFrZjtp9iDMUZBIEuHT8XgE0i11lel3Avfp9rtRBaY6tmW7TPm2MFQjXGLdr2jUGfdn2fa6CcnQgoancatn6mZQfNzdiqGbM1cx2ba4xtjoEaA1sDVjFoGU2slAOyisHc7fXASFcfYD2ArdsbYs3Q+QKtunpmRixlSFE3xtYD+Nsd8ffd3T6DshAOgBq97Qk5P+60sf+D/O77AQCXrOCyrCV4+64PfpSM3gB4n/HcX7KffcCkTPEF55xtn/7k39ozf+FX7AUv+80KAzieUb5jGjN5f9oLayDUUS69cKOd/fWvGdizYOiuXbeeQO5p97kfHxMA8MMf87iprNrNm6613339a+zgQw4hA3n9QRt4H8p1/tln2fXXXmtXXX6pQQUEn1tvvpl5foNxfSDlj2t3795tz3/Jb9iatWsrVV2Yn7e//thHaG+FTPf+tMXKNSst8JPcAgkAnhIQXPqjuGvFfpyYsUXLhB8t9sFpjeabpFi1pe3gVohvi5UTauGUY3m+T2jKVGByyrNpejobWH9Lum+VGtZBrTCbDgTHPaBxtgwwG36Bsr/iuTwPFufr7DNxe3CKAzRMrmiv8MPWyzrNdyqr8MA+8T48jwGXYafWH5ScrfkdcUmcH9QG+r3q/5UvOuxxBjNTbU2NikBwyATjfEofr4OEAvpcbZJBoA4AE8gV4IsAOvhLmZc3yD64D7aW3IUEIJFTGP6J2XbL1nSQigUAMOxvnNPgnxKxA2k1EMie/LcYg7Qb5cdEmVUX1Ye+2LYYvbCteKZ3O5NWKv0GCp7WeR/ntDbPTGg3BMJDlQXgL/y7DOBrt6zT7uj5Th5iW3h+YNn+OFEijy/OZggWTKwVb/ygveSzO9nItFnB+gUwrnbHH3QEgwohp412HA6s3Rgy/SD8W/iDq0DUYTCiB3cD/KXM8xjBhCgVcjgLAAbwDpc03oUm6dL3o393e2ZL3RH7heBzE2fmXL4YxTFnqAxEPEVkDfjh1N/wPyuwMYhaBzoHDmzGrFy90gI/xi3wuBd8WA7gKaBtbPil01N+iOp2Uzo4pz5nAmH1HL444hcM4wBN+IzE9JDDSZO5uutWHBIBoBZOi7RoRP4w/0KsFNVBTrnJD0EnB4LJaikiyQOwpVPAI87TZp4hYKfU5WdjIUoya2lrzbng6otcHZn2WB4HgH13L5z3YXxwb5bl5DlECzZzOL0KC0yO2swUjf6O/qexGF3OygcTI9owSwlP9n8VdImo/mwg4ffM6JkcW4VkrwOQBBi8bsOUI1Vtm6gnMU6xUbvzl6wRv49t7dFFAViEFHgEJQwRwR8MjuSwCwaw18sdjMmp7c6udsEaDecRXh7ScYgO64A56E5rSmOMxtYdAARmPFeKamO0m4OjKM+SA+6QbGM7uuM3yQ+7lU55RgcM2TZgRDhbg+xYH/iYA3Q8OhuEveoGDjbTMHI0xXRSEdTg7+f1zlT2eaLorZBo1jgR5iggNoITgt2BaLsAL0ZgIgDYU2iKINFGL7E54EzP0ocau5Kyy6A8+9SBbrjBmTPY2awsS4CRNDzHzBOGdmZ7BivWpVB5L1kp+fl0+MXc84gGjcsyh7KAes1Hlz30PtDcRpsX0qDlqcgd63Aai+2kj8DaWIOrpg36P8ayri4N+GDAOzDAckYUoQP7PlaSs1ODS0EnqbxaM6cdBNPcLWSvY57nPQRjEMavRg+AWrBbUBIYxIgIJFTiTt/53fM0jMmy5R8H+tlWWr0FwgcjtwSbPZdf9E+0obdTOOnxdRqvHNsB16qP9QH40MpjgIEhkAF1vmOjz4hRRrK2mwTFmgw88H7PXeiARCGz7zWp7MNF19blnbQPhuNdwAX/7WNaTnO2fGULSX2gkeS/ZVamlnUfM1PsgaIKMRj9cFfmVc3PhnN7++LYrrj+VtvVhSz70Po95AAe2sYLL7Ebtt1uGw491I67w4l28imn2KEHH2Kr51Zbd7Frm6/fajffcpNdv/kqu+W2bbZje8+2bL7Z1qybs4MOnrOrN223Qw6as7WzY2sM4VDHQaNpS/0l+6UXvsiOOvZkO/KII2316tXWG/SVU9KDHhgdy0hfMFf7tn3XDrKLlcrTwy9Sv2uegqVLCaq0rmk9hbMWDntIQAvgyW2egc489wFE5HCrDABjHgCjIxjDgBcHMov9ejkAeA0AYAbfOFuwsF1Sn/G52rMo0exrc5cS0KsJkIzGA7vqiu/Y5z7zGbth82aG5N5+2zayqIeI8k2gjCSlArXtzCBvu/YEAEVoBdVDIGzsq1EWtD/3AB9jYm3GHMYcw3Qb2hOf9Bj79nkbrbunW81ZW6yTX3jROZ4KQWtYKO3GHk7nggeLie8vEJFzgbkwZTPwlZByd+Y29xNrUWeAeaG4f8KW8LQGcCRwYVSQUOz3qDfyzGINY7BSSMVT3aLtksm4Y5hYfDhADx0QBog6g3vHY4OwVpf704gsRwQPdD3yGWsl3SEOHEqpR2vjoDGyGfd2JMUZ2giCRTvjsa3GHwQANJrWG/Vclr+tOnGLx7UYT1qngqEAAFrguDOaMYfIbgUzWI6SxEhGW4TcLFjiBIU1tgNfFKs+y6qHfci1Ge1uTQLo/ZGk9gnSErQWc1kMAABZWSKcM7Zml2uv07tDVi0JZPhawO5EAXzRjzVDMtdu64b9G2u2D+pgHoejKO6NvUlBDZ6LPcnMyQ7Sihm7THkayfYTxys3ufK8UFV3SCl0vWwVAJjDRVEWLCscZFgv3M6A7SNnkL8zpMLd5o6grLSeILDJgz20xyt6IdqWa63PK7AZAihm37gdznXBKy5GdQSn+UnGHVTcn119YTAGu9XtHDZIvlbl0HPirKUgOI1e9ZHqF22JenMuVWwvB4/j8TI1ElAuh2XTWkPAqgpOiNDDYHpDVltLi2ysDnKzEaz29yEw0Ua2qt20VTNt6wwVuIZ5hbPA0hDBE2LlM6CTgZhwdgEYHthcu2OjPvYjrENIm4E1Cutw0/YMmtzzGDgHoHp2xrpQUWggOAoyikIQcNZYZF2kuoB1C7ayJPjkSPzEcw+b2PZ/WF8EAPzy17/ZHveUpy/72r1JQH8vAPC+6veDBoDr719YmLdP/fVfEny+013vZr/zzvdSwvl7AYAhS/3ed7yVAPNyn/8KAAzW8d4+Rxx19AoAvK8BtvL7T00LfHWTlF0q7jX/lyy6/Fvee/VlKJGVjRUeE+6l085wzPKhYPsD/SQ34HJEkGUe6JjX3l9XnndriE2cH0pLqUj966BqMB39DPtfQX32Ub+JANaiZmzyIOHU29jLlG1Jv7E4t8ejJn3d05vPzZ3lgfllgOp4muygsgIFGB1MbGe/yqWgM6bUeYIUkCsqG1JSzmGexTBMLmna6pnowKBRJ+HEc+NeeYdlM1KeOV7gAaBUXYFMsf8JZUCWyElPeDaIAi0ot7U8RdxoxEDYGSgEQjHIcGZS2BvOW5SXhq+JSTQioBo+Rk/RwXOMbDz5R0tigIL/4f+J3Lg800toVHl0IXHtALDSQum8her1kFqKjN4GmcCoPwBgqtnAf8gzrYK16fImOWfE4NwuUq4UgQZyCokIgfMf/WzeuGxK2HqUnEYQYsN68NH04fNt2qq5ts0iNpyBoiNrjwEC67wW/jnGFcM3ApID/wjsJejr4D2EyQL8JfsaDGXYrWNjyhFwfeDvZdgnz0mJupYA6jIAguPPVSBRTvjaZjo5TzFMaYSgi6UAACAASURBVJ2PU6jngS51K9evtMBPRws8/oV/PMXCUN1lfATXTSt7mY8ibVYTAK/u04E7uEX+zAJ4dR+1v2sS3KUkZ8iaJUdJwRYrNqT6ewJY4gMqTpOQJXSHTg1U5vvCCewHfwJnzA2ZHd169d4BYMpAuOMpeecLg05Ail5SMfSmsKXVSO6opBMyj085M7MzKIDi6D85v+Qom7YqyrmkCH/8ocOUEUa6nM+eAgwkAzNAqWTG5rLRTAjkNZ4XjpoM76VyVXJI0zYZKAeYqi/Awf9Op0xIQAeromDzKpdajFltlmoTbn0O1cPJklu/NDZHZBerdwg6YhP1zS8kPbQRyominKSqJJkVRT0ZdQnAAAAvWLxwICHnV6tDOQ3kwMSGSBmPYbR3LpvY8jI0+uT16D0JkKADSLMVDvboGzKo/V4fQv6c6IwiplK4Ev8E6Ej5aQe7Mhim9pND1YFjGFtkX2UnXjBL2ED0tsJRBTAFoGZIqbgh5ds+DT7mrPAcMGBdEnyFg6wocwEeyJBxACHNd4cH6aBH38EBLyd+OJ8jlhSGHh3YbQCMkurD3TR0KE0JOemGO+TkFKcESwCxag4ZfQGOBwhf5tMu5pQACpQZTkS5JNV7yT3pLLtsxIhL5W0fgGzpPE7vjvmX2cbpYOg/Ma9kwUuVgRqsGTf0fcIFYJIB8OVPFVojSz2BXP44QNCEHiPqr8+Ix87sHA3HxaUlAicwEFnTMFSDQc8yCriuAKAB6AyzHHcMlRjPspR18EiqE7GY6HWewzLn8ZEbNANVgnpwv1h1aC8A0ni0WMHOACYLWP52OGzRbmRtxsGyOBiWh3T9PX4sT2V5PfXhXfkiqVBosUpzWGtTsKX9uQW7O9Y2b21f7Cc9DjEm004V9XBUiHiO72NRsFirts0P7eLrbrHF0QyNfgC8Gw4+xGZmZgma7llctO9cdaVdc911du01V9tMa8auv+Y6u/Tyq+ykU060zuzQukt96/dmbMeOJTvo4NV24kmH25pVh9lse2St0YINFhco2YnD2uKoby9/7WttT18sbKoEhDoA9wif9S713Rv0bPv22+24407QuGNeoDg8uK3BtcHZ5tJC8CAIRfj2+j0yXhDFK+AHa5qrMWBMlkFuUwBgrDn4gybk2h1S0knJIrbHKgO4ORjZ4sIeW7NuLeVPecT0PUJ7ejmG4jAqQDbAWgDyB61bb1dccpF95jOftq033Mh5uP22bbawsKAgJEjack+JqRe2nf49OzejkzDW7IEUIwBk0D7C/lsbyprX1bJpnIplrx26Z0968ul20be+bYvziwkALp0v+PtXX/KtlDaAoJMzgAOQgRQw6kvAMpiCLg2LKGmqZrg9gV2140xB3o/cTC4vRZlaz22L7/C8vjNPKaULm8wlvyDbivga2lNuv/YBXDVxUFbwS6sFpnWD6QUIvFDlQHLNq8dDW9tpWn84FkDLd0sZodeEPK/WP0XGa16r7mrzgadSwMF9BpHy6G/aBwquwbo2B2l1gkcCwsk8tJbe5dLVdEYQyHJb2R0PKAe5hL64cq9250ykqIhUDrSbXbILpSV464zrvFbESpTHBBm/VN8Q4My1x80IAZi+LhNkhLNBAXOUzIUjwoMgYj4yxUs4mVCOAqBkuldfWENZpty1+G5n5TJwzteRPMcys0NyhSobyhmBDjFuKV/u+YgxrxitLkvOc3QqaAzPiHbn+u5jqwTjo7XCblewRdQljGRfzx3jjP0mpaYgFpjXu7Qloo+w5hXM35K9ks4UPv4q8zLsIuZKNjqCaDt74CbB+hRUFnJ8vo9yDXAZZ7dvI8donHNoy7g0dFpnAvCfSpVxAy2tOW5vRa7qWKuCCe2BABGUwav9GrafO9i0D3g6C8wNt1swVrCZqLzaUwCmKohEfTSC3UCbWWwFWR0IYlJfk2sfY8jzs7Nd6AREOgutda1GmznrQ5EHz0R7UyLPg1EoUO551bj/cS5A7QdtLfBYuyIqoCCRyHv+yWf/9wHAn/3HT9qffuj9lRy2VUtI/7r+umvt7b/1Kkogv/0977Mjjz6GLNd3vPG19r0AwMsxgOPdGw451O5w0sk/MAbwtDqGnPSWTZuSZPWBAsCdzox94F3vsLPO/Iqhjj//vF8kKzgC3euM6321YVnOfTGA41rYSMhpvHr1mmnVXPlupQV+qlrga9d7Is04dhW+P9kkbvsXZ0YZrPJg1T/ZJ1c9w9SvW/50uXzzl6fTZLsVPr96oHJcQ59OvfyV11R/1PHAy1+A4+l5AUyW7y7YjOElqXqe939Yle+fdld5Zp/sgNI/s9w73Rcw0Sa1XlnODzytM7+XDuVzqjfGmUWvKBjLhc+VHrD6mS6A3zQwXE3G/RHRpXLphD/ax7b7WHlO8OeyFUMt0f8bcs/y54vMAhWVDoIZlZI2ETtoj7pfWmlvZDsx9ZErJkEFZbbVsFnkDQbISr8ePVD0m+C2ZhOqg/iTgwtznlmVI4Jawxes6UnuqxMG3H9N+09Dm/LPToIwBAe614FgLBi8nrKlh/QhDrJSeZFnHAeAww0HpjHOlQ4aE4j1hoyg0wDfM2VH5AimuRqNbXHUsEUC0yMGAILhuxoAcFt5h+Grbo2RDkd+VNoMBJTlr2YKI09TIsnn+JOlnwkCo25kGY+s32hZb9Qg6xf+b6a78SD6sEaj3FrwMk7SoA0r8J05nx0AjnHA+3zt+J6nxv4vGStXrrTAj2cLPP5X/3jZgsv55Su4zygevpPsZBgn1Z1s2gYZ94Szwm0Yd8jKiTMFP5z4Pp5dOj/4rBoIXdnIDhQA5iE7GyF4fgKAo+DeahXHAFO/Ku+Y5FtdGq7IdRoOO3cTJXA6MLLUktM2f3fUhHRtaeBI1iWD9mKQ5ijABNwnB4nfnZx7RS5Tl5nOLD9JTKQ2LstGp04AK5NWXmzkCfyomRx5jKlh608YgVnnTMyQRizBLKW/zMYi/hUMEzgB6VpxcEZvKJyMkXuNL3WHXTGW4FSMsVVneocRUuI1JQuYI9olwyklCIckAALKe4xtACfgCJCFZEywIY6cBYbfqwA/WFG5ZdL8I5sgotI0Rhnt5k6lYP0KjNGAJSjL9sCAcVm/kEWkwRTArIwqgmYRfUfwW8+R21xtKZDZnWp+geRSnXGSggeUu5dy0TTYlD9SjkGwdGVwatOHM0xOLDikOy1JU3Le+PojaUFXEfAxqLydwegCiAvJTbHf8K5w5gmYc0OMVpkAXFXP5QEZEIGxD0kYOOohJ40/kYFW98XBhxBMsKpjmIHZ7PXIa14suSpX9FO5JqIgzFPigSeR71cDI+jl0f7qz1iLXEmU18mJ7JGa7rhmDRswcmPeFECxg7exTmvcSd5Qc8FBxmmLdayJtUMF3g+mJQxNyPqM2rM2GAxtqdtLoBvGP1ufUrg+diKIyOc0DFbI0MQYVH19PHpQTGME0F59oqCADIDKce/AjN8XYJSM976APQA/jBWI9vcxxDVQ4yTUPCldxHmhuYFx1aZsu3IJI5qU7ebM+Lx/ydXuS08MCP23GFOpzYsrAohLK1kZzh0sd88frYFdKCz4QhDlSOBOuX+WTohgahaMzYQw89kOGbAh89oqPLhtN+3q2e29WVt7+HG2fee87di+wy686GK76cabbcetN9tSr2sXX3KxnXDCCVwHH3jf+9s3v/ENu+K7m+xu97yrHX/CYXbccXewE0+4u61adbCtWt222dVD68/37bqrL7Wdt262weIeW1ocWGNmzgbNhj31Wc+xbmOWh4pVc6uS3BIjYHHw8oME5irkm2/fsc2OO+54g/IAWbQBCHmbaA3SWosOy0FFiqDt9Xq2eu0aSimX9oBMJgE+uXljdnrbkYEVElA6nMbcYxN6X6gMyjVKwAp79GBke+YXjAxgUj01S2PNSPKxHH+oN4AAgZzglW269jr72le+attuvc2+e9nFlNbvdru2Z2GRbM2QRWevQiHaQRfWsXDMrF63RqxQ5NQmjdnXYJeAntjTPVAjAESkGWCQBIeQgtsazaE9+amPJQC8Z/eeJO+fgSZdf9ZLzq+sfdpVAEiGnapANrQbpa697GR/uyxvqGLsaQ7Fvh1qTR6NJYHMXO0AbCCrzKA9T1VAWWjfd8mklA2G9wEcZhAA8vo2mtZn0IiCW1A2ymlZ09ooA0BrjCsEIjGveMPaCDrgOAV4PVR+1mbLllgOPEOhMAQ6fR3JigZKiQBWMuvewuFd0t5gEjMfk1OD+R7BqzZotK2nh4c70pnB2YHB/TkCkWJserCBcOnChvP8w2hzgFIMrCjz0cfAiPsiaIFgvedPxhpMiTEPUPTlJt7F0ngAJEFuZodHXVwyOLEL1A/4cA6h3g7EDpG7nfZQBvS0LqsuXD0LRj6cMBMLtn/B1T5NdjG5Uz5nsDs9p3jOt1uKVaPptV8EcF3aO6V9L2vLmewp2CIzJLhehRM1tbPait3gthBYwHQdpXQcvi+NeylFRurTtC9pfBDMp1ycl8P3LgR8suWcOaJna5zzEl+/+BTOzZwWpNzTE+BcnAyC6R15q8mAj3HIh2cXl0omxYVQPyhzBBNMd1Y5ntFHCFGA875mRD/T6RkpN9j/yp0LJsIY85b/TgaQjZlHDm2NYMeWtcY95plb3WnYqraiw8CSgOwd2Lnd5pDrEdoVcs5k4IcTkxE0rlQQOb2F/1qL+5nWFoxezO0OvsPlkBFn/nFJEzLnr59JMOexNynQReoRApWV81pM5pF94tlH1Af7D+3fADjf+tqX20mn3CmxXqe9PKSbH/TwR9qr3/w2W7V6dQKAt912G/PXnnDiSZVbFxf32P/+/bfbRd86fyIHMMDRF/z6y6cz6IqnTJORLl9yIADqvho1ngWGbchNBwD80Eefbq98w2/b3KpVlcdcc9WVBMZPvOMplI5G/wMUh70yLQ/v9yMHMGSkp7X3vuq38vtKC/w0tsB/Xl9Qaurgr++neQ/KpoX2tlqgdXmGc59npU3dDqi5Sve/2Qv/Qf0mj21a9lnwpU3C1ZWa1e51nwyD5mU/sDk81US+OOgc8tcW+h7Jhl2uUKWPrbxm0otZe8I+L8gG4t7A4no/ROmrrpXCSJ5aEZ1HlivScnXU0CqjBdXEYW+qsbP/E9+X5K9It4bLVMfsWRUs6hh+FCylCFHAYdh+cX9S4/GmS+Cv97muy8qW9CMiRV7B/BWuK+RPQZSySykV7cYzCUPO1mW+YNhkkDmG3RTKPDgh0A6H3QiVRgRoZ5A5ahs1FjknCqgK43zdGCMwLwfQBvgbXnpSMNzXSfuLuXtFTGJALkgSQ5z/lKaPmGti/zr7OI79IVzk8YTJj8qAYweIXVJZfie3F+EvHY5s16hhCyyDzndI1YO0JWAAUwEL5zAEFnvqLAK1ZOtC7tlBXub4hYINaVusB9KJ4DvUAWdfMoQBAo+GNhg3rY8njpRykD4ypjDycETaoH5m8HGB8Hx806K/Vz4RKGmC3M1MVgFXeUqwvHLs/zK3cuVKC/zUtMATwAD2T+SczF/4gusAgh9D9bNLGpTyaJVNdIqVEZuhGDGOWPpN+qbYxkpgL34LCQh3xtBZ6kBbSCYmk6JmDCVnag1I00anzVBsIZkasUFx40sR/26AZGS0Mk5K51eUKz2sABbL9iXm4WXKEivTY9dwqI9fghHKrlDlKgk6AnQKNlJIs4WPvsr+w1MErIRjTYwS38UrDpaacUMULecHqwL97sMIkMCLSQdvONfdgUeJbXessJYRvUMARe+k69yZZmDu4O/KAVx+3CHlYykMmsgRnNqrMCzS+C+j/NmuAbRpPFT8fjVaU4zF6E8w0gIooXRoUUT8Xc657MBj/RzE0m9yYIYsKLEHz/0sokGOtyzZF5qbGQRguelYUgnCaOFYpTNWDR1GNvKLKaItA2VkFgdo7H0oRrScXnwWwWJJPAocE3uSJoLnQQWdh0zakLT2vJEBJrPeEWjixlhIrzPnQ83KJZPG3w0AOeXMjsOPzxeCCyFX7UzX+phJeXeLQBc1Mw4u3iaehzYc7mpQuuGj2b2ZsxwM2XYY2y7PmeZ6mq+ek7kcr2mcO8u4GDxZPhMOOwRHZNnnmFd6dKgLhCWuGmdwqQjo8DUkH1YwJrKUNd8pT2sCLMu+EHO4OsA57sh8gXHXtKVenzlBYNz1Ca4KMeFhwaVv4+/BsAn2FOdGHAyaEKsp1kwfx147AgdcgyK/n0doah2HEzqD/DFeQvIbkj1gg4dUudu4ickLxz8cxhF0ILkhD/QgMB0Map8PaU6LIVf2VXkwpLlbymZXNtra8uZjIwVMsV1K2dDq9U0CT/UAnZjP8E9nSfE4yMU44a5YBh0RVFcAiaReFeTEj580FXGqCjQbbbtlZ9+uvGHe/u5Tn7UTTjjR+otLdtHFF9ohRxxp53z723biiSfajh077M53vrPd8Y4n273ufW+2b3tu1mbmZj1/utZC5c0ZMY/v0p4Fu/7qy21+2w3Wm99tw76iZiGt/6RnPNv6nYMpzTw3O6t7XQJaAJbkirjejkZ2+/btduwxx2YpcV8/6NSP9BOF2ge/Z5If5UAHA3jdunViBnsEiOR2PUd6YiPK2a69V2syFCFmZ2Z5yMTcAEBE26qYUGn6E5xGWyBYRnshcvhCwhkOfuaRDOakH5AJTYxGzEW5sHOHnXfuufatb51vW66/3m675RbrdbtsJ+aKrW2joeagnJzezbH3JHCpYesOWsc1fbDYZRAP6sCIf7DePFo/1yGrW2iNCJUUAY+A7zSkB3b6Ex5pV110qS3s3K38upRnlgx3mGDffMlG7Vf+AjwTOaXxYU562ibKB47FCwFXLCOVSTxAz8cG28/XQkRA9yHxSmY2DrANyWDhOc5IBfilNcTnt7cR3oZoaAB/ANLxHoI7hf0GkBdy2ZBqJvjUGBAs0trlwQGekgHt2KZMq+YZOepup8bsTz3kuT+V8zTWSZdr9vzASb0EXeSAkBiyWtsiiAHPRjtxH/cxGcxfjCkF7AioAps1cuYSSCVTVv0Q+WTBXNRz8B7c5tLP8K6gavAQuK6aIvg98JJAd7Z3IqiJ73UAHGNUgKRsDAURyNHBQCrP1ax7nZ3u0s4zmE/tFnOHQ27axUTSqkorMOajyMdit7vEcUwbzc2aU9aDTlAgAmsVoFWAL+0wD9yoSzNGMFtiMSS1BTFrwR7HeGYZiwANlqkl0K9k0Koa4f5R//hynQLr8hgs7PRQ2fC1kXm+k8y2s5aTFzirJaltFDiT3JSxdhRrSrCDdVnktfe/F+soPEmoT7CE05LlfSmsNHuJS8tb8yefadIi4usJcud2MN8xZ4vgszQf/BCQgGlvg8pZKQJQG0Nb02rZUetXW3sEnn3D5heXbPdSj7nEoUwwMzPjbQ42BMZki4FxCCgbDpa0fnreYLyzD08bpPpGWOGUZ03y0/J6sT/ccajIhRxunBSc4lwVagFJQ0A2FkeSB2Fiznz8fxxe3Rd+iP+a373L3v3WN9uFF5xvz3vBi+05z/9V9n35Afv3f/72G+zGzdfbG97+BwYwFJ8SMH3pq15nT3rGsyqALqSQ3/a6V9pRxx6bwNAATA857DB767v+0A474siJ2sZ8wg/fTwAYDF/k5X3IIx49AeTiXZuuvYbgLer/u+95vx1z/AlJAhpy0G979/8mszY+GC//+Ld/ZR//048mBvXC/G4+A+MEOYGhxBIfyEx/4J3vsLP/88yUAxj5ej/6gT+0z3/un+1Zv/QC+8UXvWSi/XFNu9PhOvNnH/6A/es/fcqmtTdXgQlZ/h/iYFp51UoL/Ai2wNcBANccG+koXZz747t8qdvRhU2Z7JDSl1q4BZMJUwvW3d9m8TDACT/Mvu5HNahZV/PfyExPNas+Jh8Y5PdLtkLJM86sF23rFQ9d8ewpJUws4snfSlNlX3Wr/54U2uqQbKXuNf9ucJ8qtmM1fdPegNzl4d+9l14n0NI3GNBkkCM8zVmoSoUXFGAegslCMY7B7RE1LVcRA13djpAf1F17hd817LGJ8e5fVM6c8R3tF51JKrl+nVUL0FrjIPtiMH50evLgaWew8n6oIbWaNtMwm/EcwgJzdQaD+4RBpQyicxA4pXDx90Rf+8CRlcYkGiQERFoc+Tfl8yLRIQHAAoIJABdgag95eSnprBeGyxAub9SJstcoM+IJHfxkKiLvUv7H8+1i76XPluaxe2bZj/Kr7B6NbZ79plM/sBDIawMgZ9uQsAP/rgcMugKV2L4oJ3I3Q74aBCfkMRaQTTlrT1fkp2t5P3CN86TpX2CTCFSOYFv4bPiprIOS0qbP0c/rQcIQ2C7fIp5PNbXq7Qc6nVeuX2mBn+wWqDOAK8YI18ApuSTcyRjg0oQBs0yIWTjAOad5SK9uhAFusMWXAYD1U87jFWyXxJypLMbVvlu2nPsAgAkeFM+dmnsjQFx/5Q8CAC6StibGghb02ELzShl9EwBwOEKSE8QdT/leSY5x73NnFJ8dYEQAjgWD1N1HUw3CcETHNWGkhG+mBIDls5GzTv4x1YfvLgDg0lSkYz4chnXndWJyRmeoXqVTnQ70mkEqt1jecXJO4Lrl6o6S8uvi79rAZLYKEK++m2wftKczg1XjMJLCaRNyKCqToGgf9+WO6LKhaaSzA1WYANBKBioYFGko00GsMgZA3gQATCarG3TB7k4GrQYEQAgwDHBvyM8xPwTBXWzicHiKdUsnFttEBqWi9xDFFRKJclArb2QRy8ABIHZx5DIsQao8u3EdXNUOyMUP4ewqLM0M3so40PzJ4GZitxVzCuy5+IRtmF/hkYZ+SbRlmpdggkSwQ8XxKXYx3XdFAEj0G0dhyeAvnh/LY7DjywNAAhnpVK4fiHyk8X3ZUc17KpdWAeB6nWmReT+lpbq61CYpcMrCEA0C4w7RgCMHqgRSY54gKhAGI41PLwfrnqei+on/40wwJtiTBExeMTR2wtkvhFkP1PgOuZ4MiOB6scGb1jY5XyEFHiAwS8gxrJM0+yoCFRK4LAl+jV2Bvzr8CFDWkpKB+jSWEqsWYEo1d3QF4K0vP1owi/FbvYAHoCiLSzuKhSpzuBKAUwsfru+RMU4CCFW/xIlV7Va+vXIQHzfs9j1ju2zzDvv4pz5rd77TXW00HNjOnTvtXve9r60+6CA76KCDrAMH4mhIMBRO8cRUwhpBZ78GQgkALy7M2/XXXG4L2260HnLU9iCPDObf2B7/tGearTqCbNYAgCO3brRNCQADgD7q6KOTAyHqOA0AjsEmdpcAcQDAa9eu0xhwwDgAYHQEAoAikEVyT1rRxbICoNGxNuSBKS0sOeEUzOKDO9qVw8+DMSBVv7S0ZGshPw2pXwCJcMi2AAqNbNXsnF199XftrG98wy6/9BK7+cYbbPeundbrApDwzJhgFeMwX5eMZlCGy5jWgo3C0RKmweFHHk55/MVd82wT5i3yaG0AwDldgU9oVxghaEFw1WOeHQDmygQA+PGPsKsvudx2376Tz8N1Sg2QGcgbf+OC5O6SzdOkHLYANzGqmWd8OGK7pAXGbQ4FlaktsFZF/zIY0O1U2Ko4KEcbU2ILfR1BBDzs6netWV5GlwTH5gUAOK3z0TYoD0BHV5pAtDMjnsloVfoB9A0CU2KNVnoOt1Jinw+dA5/z6h8Pq3LAkt9w8Pga6VUF6zjYlPRChEy27z9sHwLHsllaDlKjjsrZJCdSrEayffKeXe5jaZ8JCXJfe9JK5sAx7lG/eR7ZFCTgz3Y2vsBfBeVwNy/Y3TGPuAZz7VbqB7ZfsT5qb1B+ZvR/WAVhL2Ybs7SzfZjU93VfX8PuUz2S21TOCF8sA2BkAE7C+/NKyrHCNpdNxV8ir5W/F+C9UXLdgxIKB2LYnbksWvvr/ZFsDAdnss2RAwHCoZY2Wg8+0doc+3RIgmvBKm2XuJ8KAgzKCAlusbKxZkOTQHYqheyKANHYLf2/kQ7Cx2ewZhiQU+Q+m9zHvM8KNZbMqFbTaM3K76nbSOW+kG0OH5NaoFNhMf5m4UCj6TOkY4+MYeYBZogI36mAFuRDY9ZwtVurTWuWY5d7re/nQ9hpkMlztRzKSrdtMOwntSHMCcq8+71kWLsNX2tJqSp4YEWoo5RrPq7/7wSA8f4Lv3WevfttbzGAwY987BPsiU9/ph1z/PEEXzeed47937//uG3dstke9bgn2ste83qyf/EpAWCkbwCAefqTnmKzc3N27Xevsr/52Efsyssvs+e/9DcMOX0xXvq9nn3sg++z//jsZ+zU0+5lL3jpy8mehTIGmK1f+cJ/2I7bt9lvvO6NfM73CwBGX/3T3/+N/fX/+YitXbee+Y5/7mGPsKOPPZa5Ai/99kb7+J//H9bz8U/9eXvJK19rnZmZBACjvsit+6LffJXd/Z6nsV8B5AL8xeft73m/3fXUe9jinj2UgD73G/9JMP0JT3sGn7N1yxb75F//Oe/BJ3IA4+9gGQNgX1rcU2nD22+7je1x5eWX2Ovf9vvMSXzFpZfY773hNQxKe+7zf9Ue++Sn2Zo1a2337l12+cUX2b9++lP23Oe/yE67z/3qQ3Hl3yst8FPZAmdtrga0RCMk30TtCJ/cEjIIKufA2JN0Ti7Oh/7QZF3sHU3caz9k71RxmR8Hl32s2441J0NWmpl2vi23Ybczw3apFlBswUlPh9ScftgfsWqjNKU9N60kxe+0rQs/kzpxv4ofSofLXby3fqnC6YWvJPmfPCbTVXCiVFRpSyBr6COrBAQxIQucGKcCHcOPOeF3neammlIZprXwVkHLKGtuEf5eyX3rQGcQSSIAl+l2NWCJbYyGNoM8so2mAGDwdsgw0PCcgeQybSmdI6juBiCYfswiqDfkqiO+EOmF3P9J3wmDGOXjxMMjfQ8Ci50LkYDz3sBsaTC2LqSRGVAd5xv3YzNMGozlhiFjHVMbtxAMarYqWrNa2gAAIABJREFUMssV7YdXEkv1d4ePlTYvQOeh2W6CwEpPJBU0WOR6JsBfMIHDb4t2QSxib6jcvt2BGMBIWdSHjw/ga8KhNT8jtCCKJX9vtrA5BMLJW+/7YKbHOhYkI7e5g4GtwGYPaUAqFA+A3M/htV9zbeWilRb4iWqBJ7zoI8vWh9O2AB7CEVsFieX4ko+2YIlNeWoFAOZOIpZpMnbCaAn/FT0CehDhwdJ54uycKEslujR2iWLBmLr9ppA4ObGCARzXhm88HFcEsYp8uOUzk3MvfSkWYNqxKkCtLvLmmgCAlnVehO5ouDwLxo+7drytvBAJYMMGUhgX/FkAUHbfF8Cgu/NKwDQZmxGdX4BT08yvsg5akh2oiSZxZ2TmA8nBlpyoqe9QrnIc5LFQOpnqzpoIg5KTx51wpTzhMuMzfe2RZmks1KRnGCkf43FKwAO+Uh6teHvNnGNu2cLBPtGehREZUprObKyYlzU5dkLTGUXL0VP+rkHDsyOyLUIimDCFj8dCNtyBwhLiyVGWkt+gU9xBrg5YuC7xLABYbMqQTycA5zLJYAcpZ7EfKeRxjYErlqdmSWKmcB0I52chlSq/KySigwE3efiJ+REAngIbHARtZKllgXs+Ft0RHbKMdNSrSGmeSVowf2r/NAOza8rc15qmaMYy8KIaElNIM6frk6udoHf15TE3IpShAJcL4CC1qwrGRyRgQQu5NRKz3udtrNPeAGpr1SLyTEdZAI6QHcU5LvaYDEtFDzIIgcabDFuMit5wZN3+wJlyXsKC6ZfqicCVYD3X9w7cNuo5Kyx3lAAWvF8s8pACFyjnLJtG0+ZayhMDNqPWbhZSwAnX/QzkpcOPH5RiQMQz+fYAgB2QycCpA8UBADMCMsstVcbLctZrZe2ZdpHnGYr+9L6uHykjN1PM62AzJZApZNidLRvjhU3tUaX4L5ysXL8dvNTfW3bD9j1200LDZtcfbq32DBmn84t7bNWatWQGLi4uCawj805rQWemQyaU2MSIcAULUxGdAA/wexcM4ACA53fbAAxgOLsbZo958tOstfZogqNzc2AAZ/aJRoXvSL6e7tq924444oi0fkwDgHFfrNfCv3MgwFK3KwCY5+AAP3wMYWX1QBlGuEIZQtCZ/ss1pWntzozqJ8FZAcZpPYz1RnL/Po14eoOcIxjRa9essfZwZIuLi3bBt75lZ37lq7Zp07W2sHvedu7Y6d02NjB2YOesWT1HhzeYrjiJASSIMetDJrHsGIkbTNFyvPu2fuTRR9pMu2U7b9vGtR6yT3BKEFikLVcw+pK8bQCUvl+59DBYcFwTGn07/QmPsE2XXWk7brldEtPc2wqGmpld9JLztX7SNtPayPJjnIAxXLgMYv5JyjUyessRwJy1ySAT1kbwk/aKgqEw9gi24QCcWKSe/9cDPGKvxMoWvaxmyk4SlbGQ+k4eGtkKodZCW4g3e75b3zOxjjGHZ+yBlJCWFZYY4lzwgolZ2JohkhfgJdNjecoEB8G0BvgKoCVb2GMoHsThnsh5gMrhBXTnSbCpE9DurOiwxTguXC2gsJ9kBmRGo/ZcOUw4H3xvRlBWWe4hIu0TaK32UB20T8kO87rWnGtSCGHcu+aAV0UKKWG3BjNbwat5nuexrX3J2bAxDtO40ByGpDj72O2x2NfkxCi5LuGEUq4znZOyfUQnkgfRxW6vd1ftpdgFS2Z3lD3enQIq8gHLt7N04ErtzpYqgWg2ag62YBsUoWfc+5mSpLRUXEHBA4xDjrq0ncp6hM1XfpdsPWfMx1mVvPS0BkesVqiwyObKASwuPR1qO0W/l21UB7NTeSrKL9kq96ON5Ny9nyIoIvVgSr/ifcY1sggWHSsdRTokogHdtwxFFY7L0ZCS1ZBtL8/mDGSh/ZWPTlpGfE7EGIm90IO6uKe7zRPW9189I7NEq8bmD+dfaPvzzvq6ffi977Ltt2+b+tKHPPLR9tJX/1aF0RoA8M1bt5IZCyAZYGr5AVv411/zelu3/qD0NZi4eNc5X//a1Hfd6a53I+B59HECoT/0nnfamV/6fJJlLm86EAnoLddfZ3/xxx+08775jWUbtl7PkIA++U53po0EQLv84LsXv+I1BI2DOV0C6uW1kMg+9bR727//y6crADDa/ytf+He2CeyF+ufgQw4l8A75bVz79S9/yT7yvvcQsK9/ADaDRfzzz/nFaoDbD2corbxlpQV+5FrgrM2ygytnQy9l8jUUh7b4K7fqYsOM70uiSlTW49v9PdneO9DGSOBv/RC5Hw8q/ZPpcn5ZZbqWv+n0Lcng0nvJ7wqbuTQt3FzmY3hU2I+yfT8vqTBqp/gFy3eVPlL6wwp/Rr1d9obZww5cXl57+dqpbfPvGaqLoEW2YhB4FVKaSELOwHS5XjdR+bCQMhab1F3gjhHg3yhvGpt6hcyc7I6aWmjcF/1J8DfaqwAI5WNyQ845LLgOzFg/EiX1JOSRhQ01A7YrlQldvZBuK5V8zkbWoboQiAJN67SbCQQOCeJ8/pT9xPy7TDEjDIC2mo5UCeRVsDdy4QowDzYwbgX4u9QbWhfyyQDTqaTnbYQzyVgnFeYChmIdQOkWAsDN5hIRO597Ig2aAknV+OFaCIbw0shsidLMxaAYCwBmjmW/h7yLhhi/3f7YesOxLfVVB+UAlhoRlb0A1DpmUTErfVCgr9zdqvO1lgOtU36WSvhT/kk+PI/lTuuh+3hwNqZX1VUFkz/g+znJV5610gI/KS3wuBf/iSZcWoCL1TmBIcXMLCou4CXnf6rYBWSVVbffcBBHZBCiTJKRUwHA5ChJm4Tv6iF0SYcHnTrZiVjfWMuyLAuohhPMPZ51eamotZZNdyDVAODy2XHA9hXMWY9VgLssp/vUMgDsP5bGYGWceXkVFV4Am74xM0+vb6jh6CDIRoZECcN69FJ6H7aIzIgMZ1FI/3FTr0vb0UcnB6PAQzfxAoSLTTjyhiVHmjZ8OljcOZsZI86SK4eNM4BTvZytSP8HHbKlNVHEJ3oEFzdyWYwuxVsDYmsTmf0crEKvU7yCG3sxKOVcnMyJrQ1WuRfIfi3k5GKy4R3ZCaiREM9SZFt+F1lPSY7UOzg2RAddolgCTYJVVDhlo+xsrgJEc6NLTleae4IKU39Kyjk2ZLVelpQNI0hjvy9QmHLeGhMZ05XzXL/LWUvpXe8bggRJ5kTvkOs92lcMSdZ+iipBBix9fIUR4Y5VVT8bs9mwGNnQZa9jjpfrTgXoT0ZIYSDHuC7XxWKYjJv9DEzXDwSF4cq10ed1ahN6oGNtLgy3cIKP5dCKvtJaFAcqyQrHmNKFuZAUzC3Ko7xvfgHRjzwGKnPPx0uMffQlAC5Z8Rq3Y1imdCqCiSjgDHnwZIyBxeeyrA4AU+Zm1FDEI1kpYiQrh68+UYaQ2VVNQ948gkcAEnhQgwPUZIlR8kdANRnpIePsDwlJ6YZ1k3M7zdkAMkCyQhQk2exaT8AU7rSZQTSBy2xv6dCkOat28XqUgELMMUY4Z/ler1kl8KFcpqr9rflUNhTZUOV49DESh6NybywyF6b3lWt5xNeiXmQMles71gG0S0icFzmr41037erarUst66w/VNGsA4H8rXaH5QZIC6AYEcWtVptsYOaL9vcgP03I7AoAHpG10u8u2fXfvSxJQJcA8KOf9FRrrwsAeI6HATCtQopJeaQc9BuNbH5+3g477LBam2l/IjDoYE0K2HEAUacXHNa6tmbNGupDRTsF41eAXplKABl1MCBcq8nDjTszczYcYT5rDobkbowc9FmLOXwhqS5JW4zjq6660latmrMvn3GGXbpxo+3ePW87dmynsxZ5fIaDAQFfALwyo5CPu2cb1q0nGBxDR7mIfC3x/SbWCx5q/R8lGCMmstkxxx9jq+dm7JbNN1JCFVHAkXUa1WTkds0WLMewpJ78DgeAR40eGcCbL7/Kbtt6K2WU4znp3rHZ5S+9QEzZBEYOaBt2YJtA3gp9QuYdAOGWIRcZrqWcOw+nnm7CyxhOEbJdg1nqCQ1azNsrySvlzsw5n3EqjTzRDHiKg6jnbUYeex14w2bI9pgAMBksnI9KZkXwiEtNMBMdMGOmEkpweZANcoa67DHH9gjiWi23Y8QmpyxWgNa+AOBa5kZ20BntA8Yrx7DP5WGRr4u5dQFguu3CvTkFBgX4qUM9bUgH/mHKo6UR+JPuYRlir/I54rYUricQRTvBc/n6mob2w3geQU66AJORCiQxnNGJ/m7VxVnAeCMdQTV5PZffFcAGx4XWithzQkkl1jS3dB2bU2PS5mLe4qH6wqXy4VDhePD9amieZ97LB6a32ievylFmAcKRfgHP8SANn8fsO29/jtuwW2tBgW4VJLYun593VakQ+NjQNGcDpvppzmtMYv1FPSP4gGtVsHKTzSiwnnmMQyq7aPM0PmgXNBjGJlk3fcKJI1Mz8nG7bHcBcGe8OttjtES8HLJDiyADdw7KDvH92PMUo/2HdHRl9uxoNOA6i/UJYy4DxxEk6fZrsb5h3ITUXrBqsU6AaYJoSIaFYLx5nnG1tkoT65TGUc6ByDowwAXMCgDwGMOYhz6nh267+RAK4DgCJORwzUG0sfJobfFnMAhE4yIHGpj9+dM3VPbF/65/QKIYQPA3v/ZVu+2Wm63Vbtup97y3PezRp9sdTr7jBKBYgq9vf8/7GAj1tS9/0a687BK7893vYQ9++KPsbj9zzwlJY9QPqgtgrOJ9l196EVmsd73Hz9hp97m/AQAOPwH2z69+6fN2y9at9vDTH2vHHn+HSvMgz/AXPvcv1ut17dGPfxJZsnv7oM9v3nqjnXXml+3ijReQxRz1fOBDH853l8ogAQA//DGPs5e++nV2wbln21lnfsXmd+2ye93v/vbQR51uRx59TMXOx/vxjq+d8QX79nnn2szsrN3ngQ9iO27ZtMm+ff65dq/73p9M4vKDNj/761+zizd+i0D8ne92qp16z3vZve/3gAnJavwONjGehftOucvd7C6n3oPXAjBe+ay0wEoLqAXO3uIM4BBVKoGOaKTq8S5bCjUAWD6YtIkWT/I4b4/X+6+golWPru+hYU9O+7FSium9Xp5Hyyu4BSL4MJ4fP7p6XzJVYnsrqu+mw/II8HIv3Z+BuUw9szN78iHL+aBl78COa1jHscupRVjmnfh6sC8AeJm64t5oW/rGPMgw4adxn/t1aEe6yhBQ3giCpxOguFYS0ArIlu/SA1jdq4fy8lPWyfk0tRjEoinGNvSUOLhd/kN/RuFfoemn2Nf0CriQZ/EvbycBlVDeQYAyctsCTJXKG1034eNvjG0VJKIN9l+DwdKzM22XdZYvAsYYA7tdOQk2LxiwsL0QnBeYB9IB8ZxKkFV6b1TDG+J6B4EdIMbJBuloAK4ipdkIqYRcypk+ebrnIv0ee1F+QhtTcUakEtnNSINENTv+O04ZCtKUH8uBadg9ZAMjyNrTD0I1i4QIvMIZ3xwzLQLAIG2AATwYe9C2929gyDhfIr5cY1zvIsk3+e6qQRppOCj+N10X/rMYf/ghMlQmlynbBz53KOrEmSw8afszqVeuWWmBn8IWOP1FfyLGSWK3ZQZcjj6uNgzBuwB3ikTxE80X0ULTQLJwbpQGQhFxHxE4XLcdEPA1PC3sFXDDfxR4GuytzBhMttSUqKzSqS1A0w0bvbzCghYTzA/sRb601CYBlk0ZS8saAQWz0P1iE4c2Pi6k4NxBnJ0E7nxzgzDO+2U9uCaGgUipvexg0LO9zsWmXN5fLXuWEVV7xU68zASq4hGpe1TX7I5JQHtE/3BDycw4gkIF61l9XX+3rAE91UPmfYwFMFLpXx9f00pelT93y8JHn2Nty64YjZCq9XeHrS4pZHwyKBCWUALwCjA+t7scNKpX6b7zMer14OhM48CBuIIx6WIiLIEcRQICVS7cm6Wr9ZgMmupfwYophT3cAoM3shDkibKrX4nopbmcGZQyPJnjz41LsqxK+V7u9tUYRzljVQeamIUNGgtEtjNjjEZ98r/lDHWWrldQU8Uj91yGMb4TsFm6yKrjr7S1dc9eYjODSRhjJN7v4z+EVGJNivfm8evuuikGvtYob++pozSEk9wZHpKBsvAnxpiMNr1IgJb3v8/fEoNE8A6MY7rvYwyFk5tDUrKH45Ei9WDcAhRUTruQR3fHbVIxUCALgawCSBHTJR8wPAG1py7wYIPYh2Dsm/Jp4tNqKwesghiQsaUr8MIlx+UG9/2HKRWdDewDDM5ryMqCvQoZniyJVLSfj2k5Y4vAnWIfKve6qevQlD2rvK7OQs+nMV1VynbFPsXvQ865Aj74Pb4PVCW/cpBKXodKaVuNjwDBsaZs3blkWxdGNnPQYdbzHOEA/JnrxfuRQGvYFJHb3cEDSkel/jbreV7f7uIe23ztFQSAl3bttNFAuRDh7H7o6Y+31vpj6Midm5sTU9lzYUa9y/YjAHzoYc44LuXB/SDhUv0ZAHZ5fQ9SWOwu2br16/3EktsA7wjpbL0PwRIAHiVHnn7neItN0oFqsKpdQhj/BTA3XNxj1193nV100YV28SUX242bt9jOXTsEUrN+kgzmm8Lf72AIQUs6GDQ3jz7ySNu1YweDGIaDyM+VJdjFtFVf4u9l7JPaMNbSph117BEEgG/bejOlXDGPARCRZYu57afM5fwmAla0lo1GDk51RvbIxzzYbrzyWtt+8zZJELvlRRDKmX9XvOx86nHh0Eew0NUFEFyoKGxFFTG3crI1AZ57EKEv3wB/yt81jgNMCnAz15l/KwItIhCKLHaAX34IjT1QLIwyb6pyRMtbgYN+bh1+m9asyDOcy5JkhJF/l31d5PgmMJyVRWJtTEFTHtDCdQ55m+HcwBzzHMA5DDCCJAprqSxnEfjkuJqzhOWg8JmT1gOeFwrAt/T+cE3yBo++pdy+K9R47dgfoaqiseK5fekYkiOnDLaLti/te90TbV+uAt7/U9ba0vYt53NpEca6xxzJYT8UUshRhiwy7eMhWNXJcyWJYH7Yj5psDOJE2SmhrLHMGcON1+3CcEZ50CXz3Xt9wjJjm/rGlgIp8IxhwZxlQIXGRQ6U03tUD9nWUU/1bYxmBUMJLNZciGCbYA5HQEOyqXxBiRkQ4x/PQA5trn8OBCONBIFdl8HHf8s9LfWo21YVhQsP6ohrnKuQbcjaAiWgNST7o0tUJ/V3lmlObRk+yWj7CCLNL/W+K5nK0WZFQIWPh2rgjEZcPZiGwa0IkBm63kE4cn2PH3lKimwm+hnW1/AM+uP9WQkC7frRp1cDoyZnzI/mNwfCvv3RrMG+S1UCwK94w1soS73yWWmBlRb48WmBC7Zk51jpVQj7s16TWMMlh5t9IBM1Dnui9oP23Bx0tK+W2htwyW17Xw/w36e4KPZ6Z4oXdSKH7KF8y7JnifKpeykcy7NMofh1nJ+m+lbKCLKCRVt7X+rZgqkqw6HA6f35jPX3+ys+pAgMKI2jaAg/UyCoNSs8Zu9ULk5pjbvL1dupfq4rrP0S03VbTzdx/ISkMr5gCq0CAw5QUS4/nXLcLQ/rAgAw+lfgcGb/xhNSGcpBkLDenG4mOinODuy2uIdnsAAeIcccvivZPtl3rovCzxP9E/WctZHNwmfEYP+2tdthaysYEoGfYgBHAHWUIZ932CORUi/YqZ7SCsGFSE8EsNxbV4xfnm88VSYlpHM7hR88AtAjNZkAXQC1am/YySSABRO6gmUIAPbjBQFpAsCQqXap6nzWwrkLaUc0eMHslXyzzt0868Y5wzvPj9Upa2WuXdQykw7T0I7ATfpHfI7kLG66Mc42RaqiNB08ID/OOjHF93eN2s+lbOWylRb4yWmB03/toyn6nIf4kIOLnEq+mORYiswqjEiT1Bq+IWnxzOBT3jU0FeXw0Z9ywwmwFd8BEMJsL2WIi4C3FCISjrLkjKkDtkVXTRgzAbyWO25N9i0vXOVOnB0r4cNTOWpyJoWHKL+7alFkQ8RZkRNDyzfXkAGObWIqyF0yjXw79dUvAGBuDiyXO0Tj93Bq+CIb7R4OnwrAU0SqTQdhq5WYil8E+MUdyF/q4yFYnzRTg4ESDsf6ah4AdAwO1i0sqWp2kMRypPOzbm7nMmfgMhg7iOSqb2EZXC5/4b3847lfnf2SAGC3hoYOvJZjUu+oAupZtEPv4zhzJ00plZhAMDrKk8s02TOJHVPJR+lgQQHqwnyIZwWwT6ehGyDB1maEWTnx8fd2tXNSfWK8kBXl4EmsER55GEZcNJ+i63Kda2qoMQuyoVCcDsKAT/3CQR9jTNFzaneVl5LEPneT+RyOcgfcsyPf17DUTmHq6BV00lYAtYLFWjt1yFArxqFbeWlMAD0hOp7bNdhIGiUlQ7awwFmrolxuTUXgikaZm0k+sFNsoJcHLJYYB3ynr2VkktHojTKhJFVGOedtOK+dYRN1VZ+EnKEfTFzClDk+C/Z53hs8QIlAzjAxUdl3sFpTX8k4Td3twQsy8NXfyo8aBrLajIx7aZcLdPBIUABqNKQZDODAsMuj4lmUkmb7oTURROBs1bCqfeyofKGWoA21ZOky4rQW4MC90AfwhAFbY1NObhnlHiOQfdon5nJ1R1L5or9ij071DADAAzBchCM54cWQ1hNxz007F23rnqHNbjjc+kMwqprWH8CJ3iIjG+BiAAVxjyI51Zbh3I86QPJ4dlYM4BIAHvYFyAEAftCjTrfOhuP4jNlZxv6m5wWYXLbHwsKCHXrIoRMAcL3NAK7G+g5lB8xLvGOpAIDTrPCgBBzutKY5Q9SllNDfGD8AdjEWZjqzzI8MZiOePb97t23bts0u3LjRLr7oYrth8xbrzu/iWEfAAdpsNOjxYIk5QMC2MKb43tCR8Dy82RwZ251POcVu2rqVzwNLmJK5xQGah9uw1ZifO7cGD9D+O8p61LGH2yEHr7cbr9vCqa0cwIwxZnQHcpXqwF2uQMVhncuB2nY0AtO3YePWwB7yiAfY9k1b7bYbb+aYjJyzZIW7fPfml55t7RFgTLNxe60tNWOPQcQ1+kgR2jhoEyTBmuB0Z/5e1FGMS62OsTekACPkiAQYFSHNvo7FPQqIdIC3UKbJIKQYx8hzDVksqiBw3fG8n5FzOEXMC+hTsEoVlElQmwPAYCpGPtbopXLelAoBITOstlYkesgss03dLmSwAxmUGRlPIJfvJwS6PXgGv5Ep2VLuKIyDMugC74s9BT+XKiFpbYnnpnVbc4MR9UnpxPdfP2skVqbHAiY7J63NsqiY25SOGPcsePoK5PdsIPGXBxf6JEiqBuEsinvLfVfMavVNkhD3Dgjll7DzSslnXBtrCeuFP75whOJA2IG0U2NcabCmiVgu6zoOuNeyCKCM80ka175XBlDOdcyfy73UmcADpDvwIB31j9L1xO/UBCiCMdUPwUSPQ4X+i/+tAOe4L2IGQ52oBKtjb/GAr8jvS5auB5NEQEWsGwxoKPOYR1N4a8Vex/U2ydIJxEbfRBvU13y0T6RUKQPPNL88/zJzwatvEtAf8uO+KKfjSWxkcf4KhrvbUDl4Ige71uXC6wDwmEowWrM0VqpA8qgpmynSO4TuY5o7RYgY92JnzeOJf7ICANeHxI/Mv1cA4B+ZrlgpyEoLfE8tcHEBAE88oPQN1H6U7G/hhzyAtwdBYH9uqfpMs/3uJ7wKKru3Y+mE77V4OZ+6zBl1f8q43DUT59q9PKxSvnCdTHtAAfTJZshAsh9xWJeS6UicPlyS4ZnxZ8svW3HX5MfSRk2u7sR1Se5Sb3DY7PScJBsq019llQFAVMBrFHl/mjx7eLzhivYo4wvi2FQ5PTn4qrJmdTPmj3UFJQLAVDepN2TRrB7MlgxJ91tl7xatnpQCJ/lREtEmUrdEgwfonAdc2c1x5o0SzYBV60pgssXVFqmvlx1T/5+9N4Gy9DrOw+ptvc2GwcxgsO+AABAgCIDgvkikKNoUIVgU6WiJ7FCxSIm0JSqU4ySWIzOJjhXH1onXRNYSWZItRUtkWaJFiYwYkRJXgCAIkAAGGKwDzNoz09PT21tzqr767q37v/91z4A8PiL5mgec7vf+5d66davq1ldLrk6ZTPbooiMIrlm+1g+XAcpaEUdbF5WtZeydcc+YzZntVvgFkVxB302qIlZJ7tPH0KfFuRgAbLYwfBqsCIZKSjmTO4f2ZqqxMmbykcb4iE02oVX9CaCO8a9yq/vdLIMcR5I09xxo6f6KKmEqWymf5L8aSTK9d0qBb1AKfMd7fj5k5SFNxKKRYh+wMPesKD36LAnEIFAJKtQo9eQQcwA4if4i81YdS3BoUj8WQAkFTAJwmfHLDCveF6RPyLajFsQzSwlFXKhqsMR5J31VoQt6IedML0arxGfVG0I5goqOjejo4Qjdx+AABrOwgyCOpX9pm/gaoGRhduyzCBwVKyPlSW+Wi8hOv8kWGsC5/L3dw6xT/aZA7t2BF8uUssyqLTjAFq4LQa76QACURgNQZbATMvrSIqrhAX7mD+bHUtNhrWr2N+KuSlC/yv/xtsyjCkQBADZIyR1elllolNJxO1ifjILSuKCStv1h9EHmBT4nDYM1wi+NgcL37mjLgD4AiUTP1EvXZxJKASOnjiClhaPhIhqldAjaZ+r8GzMZcbmvB4r98e+cWe+3+wCysYisYfJtJZM2Ogw9SjTthFASJj070dnDEskHCqPSY+1szOfw31Qyz53MlFmYDEot2/ZywzDTzCJqEg0hz6oWETOp8Tn3nw2FALBnQkXADoYNTxUelVjw8BYnKs/SSUZbOqC4YeVOWPve54bfWQEhP9+OFwn0Q0Yasn6cIE5rso/tKu1jwjXx8qT6uckpZv06RSBe8L6hJUfh91wxgHQtgdR0eOLaeKme9LzEx36f9tbTQoxt7V2C8SETjQQAIEnA2YA9ytfKsjLDk/LTtgazyot1Yp/R/CEPxJBrNRndnEt6AAAgAElEQVQ/lfszcIUvCgex90ZNtzAjqTjJlA/ke/Esj3DlJTHbOvCIkcoAW5cXXgb3yJl1Obo2lNkL9gD00AxRa9OivcNx2MgHV9yr19G5wQxgrvmG9bydkUF3YwwAtj46zYa88o1vkoV91xiwqSUObR4esVwHAK+urgIAtkxX561KewmOi6AhgyJU38QMYGZMB5wmZcsa/2rgQMvLKmn5p25Xehs9OXn8pDz55BPy0MMPyuMHDsjSqdMJnGWW27z17d1IPZGtzDidAA6ukl9wKEMJWehjHjR1fw3klXffLU88/oQM+32UTTI+y3xgoIg/057llSGAMTmY63binv275JKL98mhg09rK3YDcK08se4mjSq2DLScuZ+RaudXG6tmDSpQBwB42OzLa17/clk9sihHn33By6d6XYOUATyUo+/7jHzr/j3GR/efPC2ntJit1UF2Oeblla2mhFcXAFUQxWzNhPSA79l+yT5l24Vg0zFLmFSCeKPsQ9/mvPdK+Wv2VcLn3F4Ne8nDB2EbUMJ5Rqvp1cBQWk5Wy6XbelnwDIMqvYFDCN7BWF3rYHOmfs8I3XEHk7902KxkDwtLoCMzNWZcMqgwgl60gXS6UWMnELaYM20B0FH/s1K7BtaDYKondFaWWZvIFgJHkxzDuBnIhDFRozp9kuzD51yvBGTGTev6lW/ivsK/ALqrsjba9paNrAFLDW9dkYJjs0xndiwchtnidZMn6RrTN6G8M0org9c4h6gnEtgZbCQbmy1K6TRO+qlilwDY91LWRq7KOSnwPu0jBiYAiMx7owpYJjs5jI97KgHJvl8QiJABTfArGMFKkif7dYKujPrOAXKW6K56nVFav9zD+q5U+SE8i/xl/4btmfdCtuTg2CIfIJubwjatle4Wro2fhygnU/CCj4VLlWSPB1bSk6w4voHmDvpa4WinNeKEso2HY35u91GsQ6Mh//Ker8+SvdMM4IqROP1zSoEpBf7SUeBLL1TK41VHWHUX+PdmXVKnV8+DFbCo+siqPp5ElKqvkna/m5SlL4POj9qHVT0q/3mWoXA7Vl4ZQed6n+zkMbKFkNl/cQ2S4c6Tl/tzeBRwf5kFisF0hw0Zzwa+rPRd0EfCBFLY/Dw35fsBIrLdhep0Bt3CDmGAb5zVFh6ifB6s5hYk/3t+QvL/2ITIpPjFXB+Jb3Fe4TkS+B4NqOwDSy6X4MtjfGOimdugTPOxZ6UAuzzoSLM0vDD56AqprvpMYyTtcM4uvvd1m8QpSBDAt2Zzhb2czpme3IFxowLXwAIfeW53mtAPxMMBz+H+8uxj9YBz+rjD4AofOv3a9lqU60aVsOAnIH8jxaPw/0besapXwf9nNN6KuVJ1vXxhOof5WQe5HbRNo2fUzxYhUJvTLLZaiK34zyNxpm+ZUuDrjAJ/9T3/Jo0YjnEqrwJiKIDN7H5hpzcI8eSIrnMymxQMjihGJFXBGpYzI4jFzLyQ2RsVQJ3yhqjIAjeNNzmEvIyrCy06MCxTIkUcuSipOj4qyjAJcka5OwBZHVceT5SMpIcrCXcSJQd8RYoSpE0ZhgGAAM5YOsGgeNxIqICyVecH1s8p5/rYTQd7yGZGY6XlZCo/STAguwKzxuS7CCjpNzG7MY078IGzUDaAkpMvg4xwdtPJgUxFmtjmMAtmqzlOCXBWrQCjAXgatm0seQtgKP6MATXaK4+87CVGmGkDgycCK8yzCwaVj5oFo1O/DRtXzPzUzCKWDMSYUWYwWR4OKrrTxzPr9S/LbrDeDn6WcMOUNm1mfcIaLP3tfOX0N8crvbMBus+OZwgWZhfRILJSJoVvMRechZOP81RwOUfI+dNiEmqxHvHMBJkWrOYKyGrfW+lqXhaMGV9gBE84sDVm2JSZ9DrsmE0r1teToFjOEPFdCSc3jafk3MR6oPx5AMQpktyojvTcVO2E+7KwR4ANS+8arxaiqcLfyYHtSoKLl/ZtsG+t7g/6LsZzoS2pl5BmmWXjvZQZWPaM5kECfcwhjTSbhUahATkO1OXn4bjBPr22Hg5eoWwW+D7/uOHtgU/WK0VL57CkuO8XvT7JX/Z0dDnDrDDqQDqNkRHEEtuWa5dACVIX9+LwBv2Ydzx7rGtUZ8rii2vpey6CONhPke6MsHUd43IhAho8dlF/ZNDD17oGDMFj8uGEBxDKXsuyGokcPbMqx1d7Mn/BXssMtcOoRr3qTLWcqR5crcRylkHIAHa+96wuy06z/rU9mZ2dk97Gmjz35CNy9uTzsr60JIO+lg9vyqDZkJe/9o1ywf7rrd9wZ0bjd31vWwlZlPwmGqe/bWxsyAW7d7u4gTVgfYn1KjugoZe7gZgmXzFzZtGtra3LLi0BzQOJA0TUdoN+z95x5swZOXrkBcu8PfTcs3L86FE5fvS4LJ0+Y+U7UVIUQIH+DSc+dIOOW3vtnjhxHPzrul7f2ev3HBShZPQDtvOKiT8ad6ORbIz68pZXv06+/JUvS7fXRb9q7b3r8tzKO3nKb3IceIak7T1nC9oMF16yW6677BJ56tEnpGsVELRHEEpA24HWAQj9ndl2ydbQ9bW19SJmIz38aqDHQF7xurukf+K0HHn2ecvsRnCIV6lxvnj+vZ+XC2e6sr/TlvW+yKFeQ7qmwNouQ1W8Yw9aZQwCjG600AHhuf8BuPJQLaedgXmpIo3vUoLvWjyAPc7ddkrBOb4fLeYhHeJNcBXvSkEmNkV32NAWN4zay83SRrNACbX3tMdTWmD4BB3sIXAEoeM0oOPAZYTVq6BsdycSy5XB5sGz0eOWIWxBfCa7Sf0DoeWAtXVgwBADSjMNon7PNnQO1sM89HoEVY4QTZTsUHOuuNLW+zXggCWmqXMoSymqCNrh3S4PU4ANnocsaLd3qXey2YrgnyITIJfyZRY29CjaCoCrfX38OQxqMX7wgUQQkeApdLMGTnif9wKAxBhhw3mdPVNrHtzoJd+x9ixr72EGHtHP7HPaJ/g3gvHOG0F+Bvgw2W7UXcj0cHAzGfCQPSkAwLOxIcNQ9hDVnlwk+5wYfEKdanY9gzI8s1/X2/a0260Ab3O2fNZQzq/sRc0gUd8X0Hte6pk6wgD2XPFBaaz90CC/uN9ymgvphgOk2lI5QABgfdf3kfej1vYXyZPrZw0P1klxc87IVUAf7JXL9XM3kk0taNaGhkAByHXygTtc/UyD2EeMGWcnB8D9nn/29gs3NS3/sn45BYD/sq7MdFxTCkwpQAp86cgWAPAkUmUTxq4YA2snIDDRN3Kuq5DsM9M57u/wpIt8Btwc9NkcEKpUTjzXgW12XcWvXL0U46n4OCq+3mSTVK6jrrS76TyzsyL9r/4xfWEpoCuZOXgis4mTeZJ9jMzotMpjzAQOvrKiMBwBVS8Wx/Ounbf8vGQBvnxPmHaawznQPBz5N/cHB9JGfsvgLHjezpLk40B73sMqMQSDaXkROKfpQgs7Za1WDL8q71X/rrp+oz3VtuBgD97zL5J/3v0idaSjX8s3Z8R+i8vj3iJNBp4BHM8o/C6NLS6G0xLJKFhcP/E5C+PcrNXvDOKI8cRuwloparevGQQPwz2Xn2aqio2lIkhIw2j223Vmipb7LNK3bssRNddy1KltjDuIuG8jmJ0cEmFH843x6HYOLD69ZEqBby4KfOd7fyFNGAl8dAdDihfZm3FXOQYGOZQh4SD764VeAIEtywcui6RQEkgWALfCuKnNosMUxkDXinSx7wlUFVmmmJhlH1Si0ospx3eHbNqCY7yMAd7l44IHBMI4lP7CBwR4IJkTCFqT+aUARDWSyEBNO+QzszO7aIwmFdlbRrjnkRPsNPDEpDucslmgTxDiwbBIitssm+jAh+pOzghnM8wlO/W49kmB6Stjrf/K1mTfvYk71mid1VaO1ocjDKV/8zihtH2dwhg5r1LpIFenNgDBSynmZ9E5SSBLXTR0qLJRBZW2K/BoEAVnpSm0CACPMqBFB2cVVHQPnO8zL/tsvOSAq20LZNvk1+aM48xEDJzIeEK2A3hvduJawqVzkPWRVFA8ZOlE/q9yl7urkkMTJXbBQ+mdwZKr9tqlsamOvVbFAB/jF/J5TcklXWPNRyTIPWbMeAZIlpw+Zzp7tZtHXMvwu3GQZZh6H+MgJyBRCVZhT+f9RVlSEcgTDjTZuZxBXu17jN4gYa/Gg0GSU6F8EYFFs8idT8mbkMA+SnecBtwp0wf3Jr1R3A/tkY8qBAF835gnPBjjoVx/KjvsOgzBPMy+5orjVJhLorquM/5XhzTWCqI70NudpwPrzAKwh5LdytwanqM5ajrvVpI46I3iPWwtvhJZZwS/8uopCKr3WlEc63vYt56MAOWaDc0406xklK+mwWsHKCvjinGrU92uMQA8z40HXfehc9uZrmOZVjscsBxtAvvB/aWMyy0JbKU8ioaqFf9C32mO1vHTZ+TkWlfmd++TDfYDYnn3poKzAIBxHyhiZaFTbSw/KDrFFdTVss5WAvrJr1gP4I0zS9LvD2XQaBkA/LJXvkb2XXqzlZzuzMykZxowbyWAEfQCYLQh6+vrsnPnLmS5mvNeM2JRNosBQAaSajCH91tSW0H/09rIK2dX5YJdF0iv25Wl06dk8cRxOfzC83Lo0CF57tAhObV4XNbX1kVLTbdGfWm3Ox5QBBAPZkAum56cE8Y77lhoNuX666+V5w8d8tLRCCyxrGdsGxnpQTWUWaYMNJDdDmNalkrkbKsv977yjfLgww/KWr+nObNWdorQtvbkNlCEz7bne7axB+0YQO821/bLLpCXXnKFPP7oAVltDqXTb0hPgZxhU7q21xG0obxtZYD9MGf1MNxbMWzo/tHDdkuGg5H02wO549V3SOP0shx99pBsmP5QMLdpgLE6NAaNkRx/730y0x7IjdsWpN3sykJnRp44syInu1pGq229dVX72q40EBhriszZ7MzifqYtauCYV3NJMr+akW/8g/A2lLPK2jAFavth2wsQu6wAsIe+rtj3mvEKGtH+hmVs66kl6XWveeazPctP8gj2yNnVKK2MkvZpDFHhYdFyhHYKeMwOKRoBam9qbFS0iRlsQnola9Pt6ii7ETwAhjHQVEvTRhpZHEMMgAr2lO9NZrtS+bHKjsklD/RR2qDPNNbB5HGS0aCo7gBdnwyG5bLElu1K4LRwjuEPpT9sw7y+eAdo41gm3utgLWQacs2T7nNA12jGqjUR4M1XZjsseGuYJWzlzB1cdi4BmXOkYzrnMMsYew7gLGK3PLhR+cSCYviDz9X5YmXiaL958AOzYT3EKKynl4x3PkWZc19P1ye8l+c+9U6i0hTsK+g6Phm8YdeGrFzsZj8refl7kg3y3eVL5HmXr2DHkJdeXU/ndb1VgyoZQJFsyZDTbj2Jrc94Dg4tXhlL8jtf1AXRgs1TSow/IluZWBco/cIZFl7GljBlwEe+oHwvgWPIGpU/5FGW0AbYDgb/37/z6xMAVl5bXTlrRJhf2JYy9its8XX9Z7/Xk9XVFZvbwrbttWfRr+sJTgc/pcA3OAUeODp5glVfX7wygWP+YTqtZpOr9sHJXjgHuhbPNDXE9k/0Qwbvj6uwiY8NvuWxa0qz6hxGdm6XbPbYEgCOZ2U8O/pN/YQWLCT8ioCpkBFkQYh+LgoB8xqQqT/mu7LetNDv7NvLoFoGadn76V92W5EZwenfCtjFfrdU3fZ8FBXxbNvwr/MIJjqZltFuGAswCLcxOabgTyNQ+fhkRyXHB/0E9QOxoQX/kFoqyTz3OdDq5FwIAtvXARiPz0qPrTodOQEGoyt5LJCZga3h/JL2Wf1D4KcJ31UxkhDMWQZYIJCdZ3ryAoeWQfQy0D+vVdUn7fae4wTZL0qaexU2/9NGHIiMMxx4Fl+RYfJJj+35EpAenlFn8yY+iS1b/EMGc5J89HFFr2D2c/te5b0+9MLfGqczmdWn30wp8M1Jgbf/yC/m/VgbNTVJSmbhbiKBh1j/PeqYMcVgwjk7RmzTWxaQlt1k/wK8dxKoWziSKJqKKCIXVO50MYe+9xGrKjYet2NfxqQL6sCbGqCI40mGQwEWZ0EV+41SQULZZyAml+ul9nM4KChroxkNixT5nrNOgy5LGbn6GUrXjUePm2vUs1hUc5pb2TI68KS6CD58N95bgjiW0cKBRnP/usCnYUmDJ2VBhOxJX1LwVfip/GkGV90Pns2YMae/j8ccSDYWmBQE96KxYQqIGcLBiVeOZvzd5ANdZzgNOQV3IrpTlACwUTA4pZJ6DfuD40p8EcA546EIWIWStQQWsUo0cvOY7b6YRU2iJ/Aozo/7MTusAObi6c4lWZbQEHbLC75tDDaVO6SW56JGq5tOSgfNtDdmuixYrcy2QQET/6nIInPDxqmMGb3WWQ7rZQ7RIHsMyCJQEMsDck8Hkyg4y7n2EbAcN6IdZOd4g9CEUzDvv1ilmsMHj9GZPF4qOL0v9jX3eaqjFEBsBjq5kuYgTuW8STsPlHALkYFBKXvMhQTGVsruMgglBBYEzuGBNj2XSxmAFci73JsYe8fXgTzLkpGkn6umJDcIUEbHK3myoZm2XiMgBfJg7yhYBNAB2aGQ3TCObdn0YAcGsoNXr9c3J7qCfeaw931G8FkBV0QMO885QKwyWAFgBQZxgENWqF2nwQxe0pZOY5Wd/WHXdEG71ZZOp20Och42wVo5kx6AIjKOo3zQ6xEhCtlIuWV8UtHDAC8AKCgQaE55L/+cN6EGNzTlhAHAPdm29yLZUHySWU6eXVgcaLwALgBLPQTlSGE+VwFgLQHd31iX559+TJZPPCddBYC7A+mrTG835ZY775Z9196ODOBOBxzpQSCYd15j/Vz7Cu/Ysd3ooWvVFvSUbbUUoFabRGXCQDbWVmR1ZUVOLp6Qo0ePyrEjx+TU4kk5dvSYrJxdkbXVVTm7vmLAATPzeGDftrBgQLOCy/p+dVBrGV8F4HnoggMf4EySLgEAvv322+TJg4/jmgECYoxO9Nd7Oe3qoct2jWdaq75cbY/kna97s3z2vs9KV7PERgDP+V7lWzgOsOft8MdSTAEAJl/suPQCuevKa+SRh75iAHCrLwYAt0cAgLUKAvR/qyinSpBf56NBDFaCVVFezQLujOS2u2+V2dUNee6Jp6TfgjbXDrMKAOvvCgDf8Q8+Lzsv2CUPP/qE7Lxgr1y1oyndVkNOrQ9kNLdTHjyyLMvNtrRGWr64j3B640F1xvih1kG7lK2ftBn4HFnjjon4aRe+H1Z0cA2bLopR1l6a1vdQ0i0eDJUBNWQvGiCW8m49S9CFF8vIawnvrOo8RzfZC+h3m2xZOuaSHcyKCBi/Zc4y689Ig0nEsvJVfkp2n2XDRlmPgIUYcJJsE3s/ZHd0BClQmAEn3K8ysuhpnYVKNgcNzFQT1Xk02mq2OA52um2szzRngo8PutHlmGGQWGPjL1ewaW3Yi5yVCirlo/ns5LSrGKlFxP2YLM02ReInN6CxFC673TaOa6H6hhVtbJtpsAMdSwwqSzzqlprHbtleL8pxZ6mDfsYufT3Qg44gBEW4xed0QjADLCja0irX9Af8jJ8MADtQ74Cv7UU6VMNaGyeldzC13qvlaICJ9of2tjdYVnWewb4AHTTogNUlon0EnkXDh5CJ67zEZ2E7IEUFWi7bepCNPKuC59OzPPvWj3TcUuB9e0dwHpM5HAwHj+Igzt9hL3ufOBtcNmAxy2zcFnvVn13nhON5mzI+XoP9CHr/3Nu+PgHgChtN/5xSYEqBKQX+0lHgwWNjzoho7UzE56oAcDYIs69n0mST/t6CGlVfWwGaBtxza6JuNset7/6qrqh3DxZew+roYLNmn6e5qbJZy7hMDIvE9PMSurdaXR0P8sPTdb1abQ0axjlGzRLLuPT+rzBXXJP7mFHQhV4G9/MlX0W2wcxPgKJr9sOs2gj+puxYa4Pz4ilqs0mZy/lB1USjZKXQx+evNHK5DZNayJg/epxHkm/H72W1puhvTHUBHbS16lW+LPoaL+A1to+K9aySw59lZ3crIultBf18Z5byudBwk2tARybN+KnfBwWwk4fJjIHQLiXjxf1ptuImywr/RxmlQR8SwF00rnZuBR/5X/TZJP7096T31bw4nUOqQiSM0dYnjJoBL4llCOCbjykk0YVKBCBjpZ2g+8jIg+eyVC9+R0zvnFLg65gC9/zoL6fR2+ZnCBG1VnWDBgclnf9JdPtheaJ0DMAMhT8dGNB/DihN2LERQKmCKRQEEFxUjhVwoyKM0jN8XKknmB/mk6ObyishUPm5PEDDIQ6FUWe1JWAwZFRF8IVCLDkdkkMkZwu4qziB4vQdsPQZndxFrX+nJUkPh0yiUFp7Kxts2ZWeOWIZE8n0qeFwn68/zcBSrps7R+DA8rIUdJimkrbONaGkJh2LdcYEB1DVJ9H5ka8hR4ZMxZjRR9jG+rPBgah5c9l5Bgqh5CvLyVYCHnwfFM5QWkf2XQaqYCNG1aoO7zIDGN9yscrrORs+A1mjNAM4Lmb9AbhPRkIiSlaHmcc0GwTvZF9h8rN96M40PMINDAfQDCR0UAX8Rg8sM4DdjHGHcrFPuEVCAAPmXm780ojImRuRHln2hMwOl2NZDgDoHucPzgxA3Piu4B2eIVOTlV+sQwJNQuaz9wCsyhq+maV+Crrb4cGz8JzeLDebxLIZTzl7Y0we+ibiQbG6twBoojw6wYLCBKdjP7NkAosta5P9oWmAhf2VAPPA8/nZeZ1tzuH54LncM5xnKzjWy3BOBnHwGsh/Q8awZ4sMYGat5gNVcnxS75gRiVK6KiNR0jxEWVq2tmedecpXWnsFUjRz1w1VfXav50EFvjcgq9VprftUS3dCrnhhU+9571laLoNpeEfTXh+XD5deRtazJ/PhClspy5SQcW1lqMvVwP5XcDmHc/CaotpAus8PLp4lS+f3mN5rjuT4qSU5tdaV7XsuljWjD2prG3spMGh9CltYdwUwXffiGJ0PQRSPvV5PZg0A3pAXnn1clo49I92zZ6S/MUDf2ZmWXH/b7bL/xjuk3wMAbE/xjDYAmVo2t2VroT8KAC8szIn2Aj518qQsHj8sR48dkxMnTsqpk6dk6fRpWT59yvrvKvCqvYU5HgUj0bcU/NdvDC3LlYc1XWMdw54LL5TFkycTtKc8NuhrZix50kGv1GMb2A/BV334HXe8VA4+fsD4h7SCuQZaKRhG0MDgiiBO6WxQObjaHsoPvPlt8om/+IT0lQSDvkcd6w0Ap/U3ywLUcTqYY+deP2gqPSkvt12yS15xzXXy5Qe/LOutkTR7Q+kpmDZsSM/6o/PAzH6yWWpyjAoAG5A0UP5syXBG5OY7bpId/ZE89ejjMmw3pG9lWNsy6mtRabGszw/+ykPSaTakv32XnD6xIZ25hnTX12Rl0JRnjy/L0bWRHO935NiGSA+KzwB407DWJpMVQJTerqMdGKtoFL8n9ARl5q9VE3ENVqkgk5TO2C85mhzAH+iEPtq+cwnmOdCka6e81reS8AE4dPuC2Z60pWO5bTwTPGEAH8vgEuSK43OsTfeo8gcyZz0KnoEvvoSF36YybtNZ8fxAO4EBQp4ZnHtIkf5QBOg/7raQO0v0WrZqoS7Uv61HsOsgZAm77ZnsXZeJjDoPyp5VOFB/IQc0Qqe4x0xBadcxxkHsx1rQD2A6wTOneBHDGPkt2QCeFeKhRFhNBwDBG+78C/vZAhO8IorxjfEgLkggu/NTtqM8O5zOopCRnEBsvd94q+dngZG0LSOhsFBjbYB04El8a2WSM72xFCxDjbLY1FUmO1na29eEmcD5OAE5lDNyxcakz1AZkMtSIpsY7/aHOU2gZ3T+WW5F6JTrGQMU+ByOg2cNgr9mA/u+sXLULA/NYAs7E7rV7l5Xm1sIMkwWpvW9jsEQzkbYCX42wdtizzVMNblBSXbsde97Hw+k+QgOWWAZ9qFaAPadO6aHQ/m57/z67AE8We5Ov5lSYEqBKQX+clDg4WMvrgR0NXCbs6n6x6qzLM74E0iQfSrnSaPSfVPevNmLN7vvPIcQL990rlmp14Lsbi4n4DfZImZgjSV3uqmgNa+0lpK2msF5mhW/9HnWVsrOHAAm+wOxQG/V31otLKarWDW+YFsm/xWTPaxYFXwIejxTmyD9eNVEA0PdRqHXBWFsOUCu1lm9GV/Q7jc6BJ9axTY1uwT1p5MfxZI/zIDxAM0EJPPs5C+uJKLZK/VRdr3bdf4+m0sIRijObO4+iOfgzdgpmYx+kZlvNpZxwHdzuDXPY9L7aCtXz3qYag46pA+Kz5kErKagwZrzHAL6vMVigY/40dwB4FJ2AISO9E7luiuTIn2533D2yrbxpH1oQdyV86Edt7z3L6tYFesS3ID02I5hAoEfKh6kr0KaTG+dUuAbkAL3vN8B4DpnPNTa5Fl7361N00RNUfghuLpTWVotqGBTdKF8RvXZdcAvncZVwJYDnwQWA7QN2jxIC3PEJUUQRJj/mqJV/JCNfo3q2M5iMFIuA0AlPanko/MnjduNjaQkalaCc87O86zSUxlQu6/MFMmKBA8FAOzlQy2vli74DPwlWLKyjjblSoSRUYGZZMwmDKXn8tq4ti8AC8/RorCP0YaVpRgHgPMiIstBS7YGZ2tBfphcRenpZFiw/DlLwmLEyeZxq6ROgZsTSbMzCSA5veAwwgs0o4KR/XDMAowzdqyymztdraeq9lT0Z5OGqacps+pCyZKqdRtCF7zss+/xAOBjuKBddPvZuLw3Kvk1HkQYzWU87dEQdPQFRCplVbC/ILYhshzszQQMQrZmKtdJdkmyh+8q+3Scn6jWbNhgCkf+dpr6VpwgDXNWjCdvoEyhrWUG4zPP0wB30DIMtjCWHOinjCBgmmVJCVHAUZxLcVN2xyxdLi0scdCbgGI87SjEkg1gL12MxQmGeC6dac+hAzeUSowAb5qb8hCtxBQMAPprYAR5NuNqf6UAACAASURBVAYZpMND2FPs+UiwE3sn72noEUi+RMNEaww28Z5ZnsgyB31xWGFGcMoAdjCac2E2u/a71EMcs2diCVJ91sawb45WBX7bOn8r44k9r/ei5DBOM/Z+Gx4EoHF2kCH40wODjGYArtO+c5rmseTTLuYGkMmnSQWQaORX4KDoE1X9QvCFh9vYV8ju0b65nn2oz9dxLS4tycmza7Jj735Z196/VppVM6Hcse0gBvVR+lcDZLSM6HBo2dSddttATwVfOx1kAB965glZXnxB1s4sybA7lLWNrjRnGnLjbbfLtbe90voFK8DQ2+jK8tIZOX3qlCwtnZbjJxbl1OklWVw8LivLy7K2vm7P1j69Su/+cGDAa7vdtsPq3MyMdNdWLItbGbc/7NshBSVhYa8wiFbBOQBX7kgfDmT7tgW59JJL5fCRw+lgpKul2cbICAWRURrMn+cnXqWHArBK2zvvvE0OHHhUOkqXvgKmsHyUP5Dolp33tk+DXLF+Og4ynm325W+9/Xvk43/2cVnXygqDgfEgIoF1XMg2Q3lv1wD+GQ92ABfAc7N7F+QNN71EHn7wIVnVzNaNvpXibg5G0tOsRD3QGdAaKyi4MnF0a9hQmmpYvD6zJf320ADgCwYNeebAE9JTx4ne0h+ZnNGewHp4fNc//5Tcdt0lMjvTkNbKSI5112SutV0OHj4pw5lZmRmtSW/+IvnKs0ty6MyqHOk25eywIy0rJT+SQashmiNufOclijFj7TdO74Lzq2F7welBPcG9GvYp9yhBXZRv9vmbTIqOPy/b5UCg3mOVcFI/UgWrm9aX2XpRc2U9WEX5Q3mVgC+Gk2VRYgPKEDoBQiUbsz8USPUMRdPrlEsObOmYRg0tg9/24AI3GhLoXSmxTN6JHgIHl/jsLI6RGWnZvx54YNc4mJhI7aBmJgEtFMh4A8ZtMyC/k8AeWLmsV0JbI5fLp1SHLQGaMFsf7WGsJUkE+T2DOq13cq5pBQHtZ11ma4fCGtjzFmiJNbWxW1/nnDWebQYA0VxXk6+0bWlvuR0JPYKx2rg8KyJlkzjwZ+0CHNx3lk9ZrAQdo56z8bqj0WxR7+cL48nLudsZqLJH/O/iPOQ8apUQjNWxbmb6Efx2e1fHiaCbhowUJPXghWQnRvuJQRPJoBu6/Mxrz+AJlqjGGFidIOzxCv/q2sHRBr0cwWKrbuQBOKZjnfYp0IKZ6g5Eqw6Ja4n2KwSRsX7kCzsfhFY5Wc578BTp63az8afzaYoeoO3mw+f+sWA96yeuPeeDte/77Ge/Y3eg7vTXKQWmFJhSYEqBrxUFHnmRAHD2VxQegyLYLI4xuTQcCSzvqp9Nxc236ZSTzTHhqjofLC+F+spn1K8Vbc/1OVvNk+ZMHiepF30IeJsCwK0mAjX1/Krxh/AppGOeaNcF7fyj/6l9oDaVBtgNPAA1nQiT/2LcDZ/9PATxgp/J7HZQtAoAM9uTJN96XTIVC7dYZUikCP0stJ8Z/Bv9FTk4z8fozzLWdDaI/Bmz3XE+LrmXnOOsjQHHS6LhWcMU+WxR+dJ9jWUYKx5tthvt7FpGc99ASCwqLmNgq39YzSqOoHVco3j+rHuthYJWNnfxrEIo4A/4LMvKfNiRoVWQ03QSKWPSFnlrC7LDbxH2PceNqnL0f/mA6Z/NLpeSnGHOBS9ujmCdq4iYXjelwDcmBe55/y+liSUdVSOE62ZfCuZS5kKA5B+WlozPUTnODGB+bps32AIp67EmsyKCb/Y7o6M20egZPIHDlIfupKBSyTQ6Ybx0QkXoV9/Nv6uGFYFiyDP2nXMh7RqP766lcYFMlVfwnXRSeexQAVxjTYMKC05Ae5rTbGiOKgcGbFWsUEmZwzHJanSaxaw5fzToO+gVmS1j6jvaUzH7OrLChHczMi4bRPlCFIp0QMedeUV2ccjOrAJVAD9i5z7Q3ujpFlrBZu4UMieblVZEv9BaEDgAm9DAHGcwLKIN484gW28rc+f5GL5P1CmcZm3PglNnM+Mu9W1QehcOu8xj+jrli8Sfnp1pjlbnjPDm0F8PlpMXcPUHZvPMnlex0bDvs8RAVkPomRr6Hts6FFGCyIGr7I4cO8IbJorw8t6Sbgo4TDZlipLFLAPEkiTWH7K8t3h2KL9dNzTv3JmzUb0XZL52fNzZKQkgNBtDJc1pQ1PemrPbgxIMeEhZJWH/2PfqrNadBdQLMrQssR2zRjM4m0MPEjDNicS1VEcnk8nBgFk/RaPZnZ0pa9U2I0+3GZA3M92flw4XhSwJpZpG2uMVXxqPcw95kI/JA2Yje+BIKpnMjGjnbQYCUP53HR3XYBQ9IOJgpKWi/PCnDRwTHSi1Ibn7Dron+eO5bpR5qdy86zO9jtmtmEzgQe+tm0igY/Excy/z7eCDLJxRPhlACvVtUtUG3igw5H0d9brmUI4snpBTy2dl1959Fhs9sBv0fv2dYaIAVcxZbsCCfq/ObW9ZoN9ppPRwKGsrK7K0tCRHjhyRY0eekzMnj0l/fUO6a13pad/klkh7fk42Bm3pd3vokaxZuxom7fTt9lEy25zkrh97g4GBa+1OR3ojgAHd7oZlk+7fc6Esn16Ulubcj4bS04ht1tditnZwvrNksGWsjUayffs2ueKKK6wnMMEju9zAXcg5luXmvsMhCiuh4zcA+I5b5YnHH0MZMc/K1TWxwIMwDmRw2QP8cIcC+YzIPjPakB99x/fJxz7+Mdkwb0Tfwr0ILNqYHKwkKIxS5Nkw02vACw3p7J6TN912uzz0wINWArrRHUpfs9yHghLQ1ppYR4i+oIzcVT4goGIZwNYDWD9rSL81lBtfeoPsb8/Kk48csOfYnQMEnehfmp36jvf9XZmXnrQbLbl81xUil+yVo+ursq3blNtvvUsWW9vlTL8tZ9eacnTprCwN2/L0iXV5frknxzZG0m21rFS1VTXwnugKtiZZ4vzveHfwKzjolWQYaIN7mZWXgzTcZMigYsWeRXuMEM1O50M1W5f2jI9Q77N9VGMfpSBFymmCQj7mwi4Mz422LWMcSHOU+tWMd8hb/dv6mhlQi71r6+igZpT6Zk+GMRhNghFFfiJJ6+wXypdJjpB8j2d8hkz1FMzgehfXliOsvpP6NGZc2zr7eYOg7NhZxJ87aobKJXXnktBuIgLL8dxQfB7OJ6qDDZR3QBTZpQCsVV4wCBF7T5dNBQeCjkrjCIGJ1KDxLMMdT+C6ahsZzuwZpAQ7WU0m2SIetBXXLGf0Ivi0qWWgTd+jAgjlQtI+UXlXQFjsN99/E0w1PI+mKHZjpituwmPHW2nw2ai8UL/X8AA6exHcA33txofKS6scgouY9ZwkqoHHeAirLqTr07CjLZTHqUEDLLUN2e+0YBDSBPvVzmbeXoK0YBAJefxn3jIFgJMBOv1lSoEpBaYU+BpS4MAmJaA3AyazNyU7UsoTtusAKj3Xfaki2GSXRprduP1VvPU8qVD1+OTbq7bcZn6r6ks3A8Rqqgqn213VQkcn2zmfdU1lhqSACFKXFQpRbYwxX62GBpMhoKzZ8moyIRtSzQdk7CLYjT96husTAObnRu6syzcneLYzAf562LsnlPCobfYBT3pM2jnPldTLx6sjuf3jtnFh1zPorPIenRmznlH7yz1WFRMr+fo2N70QXF1zDkrBopPmmZc98wcZJCaG1Iy/RDnCBX52fxGk3fSWrQDgegKk02ztORF2avYVFgMw3wJ+7N8qfTdZE9w0OVfaAGBPRKD7HLegBRVGlX/s1f7+ZONWxpT8kX4bzzRf63WYPm9KgW8ICtzzd345gVTcsGmPb7G51QmpDgg6vaoEiZsUDpNSerBsMA/dNBFKl0w4lIeMBdv38XkRHKhcF8dVZ1zUOX3Grqt5Zu19FDyVuSZnHPu3msSDgEwOl3MBrqOO8XuNfsl5nmU0gBkvJ1cRlHR28HGAIdwJY8pL/7Y0J7ukuibFWoesCBO4HBf5J5Qsjs4sE/bp+RloqnvXZNKUBlJydrmTRWlj/TDpOEuaTFsN5hLQJaCI2XnRvwKspIKZqPhpAGnmUwAq3Z7Ec7kXqBzdIUlQ1pzkBEldM+o92WGbge0MFeWVtIKgEwmGPcivWeiDdycz3co/e+nHYEHhvrxCsdw4Mypgxinf5QODcVQoUQjQOTzHrLc4bpbmRBTaeG/YnLlvpUOjSUpZQDCuwvvjght8kH+ynKrSZ0zGQWgWQRclaDlukUZn8WZ8RCA1ZiiVGUTjZnhyBKJLZtEjNx7BNHuTI4vBD4mLdP3dIVrlDZrq6XNm+vsHyJbNP3HMxscGgAY55fuE8oA8ZssWrwt9JBN/8xDjk8kl7rkmOArZs72sEvdgBLTw7sx/aV8FOll/QQOGsYEU6rD5mGpDIAX2KeUH/lXwZOBAAGnKsv2Z3uy76+V/mAVnSY8e0EH714UJM6BtLcMhJu5JZPhQ+mDPsMSQja2D8TJj3TKPwgwGnplUHOiy8HBADzJNAWCAD8wwHsrxxeOyvLYmu/fske6gLw0r+dmQvpXxHcn62pqsrW/I6sqqnDhxQhYXT8pJ/e/UoiyfPWOy+8zSkpVL1jRXzQRWm2NDwV7pWv6rVt3oboyk1Zmxsuj9gZaWRhUJEEbBZe+h6ATXA0azpaWnlR/bdhBptTvoadyas+zhmU5bumtn5cbrrpbjh5+TTnNofYUHnqmFsznkkznOjcwOhnmfGuWx7Qvzcv3118vTTz/lgC/P9biWgC0O6X5gsvvBuZr9poDOXXfdKk89cQCySiPHDYhGLylFvrW0NZ5H54KDCtZTGXTQ/z/ZX5Uf++s/KB/56Eekp7Tpde3cyHCnoYLCCtB7RpvO0kIVvJwXxuT9q3Xdd3XkrS97uTxw3/2hBPTQMoD7bU3VZV91AL7Q0Uq3DHr2rWi0WK9e7QHca/bl6puvlqt37JYDD30ZGcA6TweAVbopyHxi9tWyo7UsV169W951z1+Tjy49K3c3d8vF+/bJzTe/RA63d0t7fpet67HTG5aoOKec09wmf3x4Xb74wklZH85aUIbBvgFEg/6C3EA4EyjEslja05jAUpTpBr65LuNcU/laZnpakiDLbQPIs7898AkyBZuapX7tWZ7havZMyJ6P+5Oy1z5zmURwsPA6Ba1X5zdRZjG96+sFEFj3i64nj9ZZ0qOHMoApk2+m04Mi8JYSsIVVY2u2PO1f368sUe2gpd6eSuZSxhNcTsE42aBBJRzbDtAd9LIx4TrZBsxKV7nLFW1Y1i4rGFNPRD0HrZUnZfomVbbJEfPZ/IruEwap5vGyh7G9I5YOJp+lgCSst1tvPgwA7dSvmhFM+uNxLE3gutb0dGl3cY7V9UegRubB6vfQGnkvh1V2fVtmyEYajjuxNAsaPMX9hbnmoBT+zoBhji/bnJCdYz8EdWmT+rwIMNv+sgxg9LP3ZUhzN5mc+jADAE57zdoWIADC9sh4pcAiqDGD7l6qP/jTuA/SfnCPbdIHvhaUnyyTbWNhkJxnTpMMpLPRklnlHrhDOtEmH18T6I6fecu0B/A4U00/mVJgSoEpBb56Chw8/uJKQJtnpaKUkw0KozUPruo3ZUDYOQx/3I9Uo2PP4TkTkacQvEXEtdYWnfCOGLA0dolnwtrngR42g9AKIvtfvbydlU6OgFj2mdlvToLk0/OCH9bup2lNdGATeFUlBOmaZeFDcUMh+fSgwnteLKaI14rLuAmdY9C9WzEO2AX/r1eZwhTS6DdzQU18o/Ff+DatmdtbyUXgFxWuesT52ZzHS1SPvzL5p6I9DwutztyrHXOM/zsXdo225PnwY/nsyXdOiMnbcmhjZ6pxpp+8ZptOJLdj22wO1d1vp4CtgPlJe9dCP91X7EGk5qsp7Ogw6GL84MC0d8M7YlJSeVrbkrzTC6YU+OaiwL0//itwwlBQR7G6BQBskcexXFlFqlWdxlUnFTe/udb83rGM4CqQGv5Oh1oXIlutHK+H/q84caIyC9mTycFXUTbZaCilqmEDzMSKsis585BRaeqrIk0ngXZbfZ7L3kElxhElYWhfjEe3JyejlRX2qw2Z178BHth8QuZGzE6gPWROP80wMLnsWdOeGQgg2V1GFR6xaH/PtiMAWhdethkAXPBVBMWtdBocrZHWNOKGEQCO68/sG3R9KzIcMw/FjKgYpIDMQQT7BzMr9RqkYci1yhmKBKrYFyGV5i0cRUosdceHstbBKDUgqspYxcZQJyDUYgSBac7ltfXvXbtzbEY7gtMBINTPrQ+fM5+zG97jfD4kCObBD5FPc8Z52RuRDs3k1K7sGzepJ8UkBiB8k4NLJbs4kmtrADibijoWc2QmeYqyp9Wf7KRlmfFJkmuCkeMOZy8aXK4uZUuFD6ogb53xHgFfdc5jDQFMYtmT29fkQuqr6iPgdYrhRPlmssH5pjDags7hJCC/gvM5ZZ36SnvWfspWjYAry/Ik+Z7BX4AX2EhV2Z0cpdYjsAwsSmURLQsXBmfObFcHfHauE2/MQHCWHa3E7F7OlQ52Ttz3tMqNnInrmbEe0BHHUhQz9azDKqgOsaCZjdmiBj+GPRbQ+Sg2OIahZ4IS1I3MxlKdkAfom0wQSIGqZnMgx48dlcPHjhjtV9fXLBNXQd6DTz4hp0+ftExWOwgqQDsYSl//6/VkY6C9dIdy0UUXyckTi1byuG3A2sjKpK6bVupbGe1hXzNpW9JozYjynoLCg7V1VJ2wsrYKlsKVrqDmQEtRKxWabQd/ta+qSLfXtyziVqNjQKHqv05rJHffcZscOXRQZLAhQwWXR5rpDN2gCkZBO32u/igupu+DjtE5DWR+fk5uueUWeeLxA6n3agZ9kfkMoMHB3KQjIX0SAHznS+Tppw7KaNDzjGn0ENbocQXqLTMzZIBZbynPVDbfgvWQbciJ7op88Ad+SD78kQ9bFu1Aexu7Q0BLkaMHsNIqr7b1qHIAWNfbsoRN57dEtjXlbXe/Uu7/7Odko92QRrcvXe1Tq8nFKgtGmjFqWj6VKQY4iYxgA5+bAAMVAFYgqNcayBU3XC437rlIHvniQzLstKTX13LVKkuaMtBS3DKSnbe+VfaM+rJrfpt826veLP9h9gW59bm+fPgP/kD+j3/+r+S5hT0yt+si6Q7WZPHUSAbNkcw0hjLbasqJdZGPPX1SDp2dl2ELmdQUUzo+Ld+L0sueLR7AH8iQ0IfX5W41wI1yM2X+cd9bv0/sUMojK/ts5YsdGHdbJldrCMrVD97sh0uQx57IdOWQiZvGMUnVhM8JtpmechsOMtz/TlmozJTGzUqndrsTbOtq6D8CbEgjh2rTm7UBCbVpskOiPOZpvsaRkcJuXL7rWiZbXHk7ZOLGNYrjYRuXcTAsB9iU+hBDN1lSY6DGMUH16P9CZij1JoMVnb4RnNRLmB3eKkpAN61dAiRv/sF8fD1auW9zAqk96C45Rsy+y89AYIZWmfHwPLJcAISZBcuABbMni0BWDCCuJeVS6nPLuduaw/Op5480X/Ya59QItqbgAj/D+VxTMEQNCJzWs+pA5JpVzyTh72yrwfAs/nYAnKXd06yV3Sr7zO6zbHRWZchBqRDNOBeSZpCX5U8MIklkUd1rIsN7ZgfHLOdNO65wlrvdBEd3vtcM+JC18aE3X3AOEmN6yZQCUwpMKTClwPlS4MlNAOAcSjz+VFO5FTtogjqDbo3XmstpE39IxZ443znVXb/V22pMOqgiGBITf+g3rr2A90d/bwoAg31CnwbOsOkwX+Ln7n9DUGYq2Jeu0c+sXVRDpK2BpFDINmy1cQ0AxnEJ99hzEPDp6hY9gf28RfOjDgiuoxMyfhniW20hV6awVkmJ4Nbz/ylC/KsZu07H7DeKDKUBnQB+tRoYyl97aLLFskVPX74vBXMWRKGFv/n4wUOb+f/C/dXLtiLPhMe6B+v8CbvVHaGNYN2lk4YL39cmk5kwj+xfnTSwSpno89j88DKMJyu598SfVJ55Icz4kkxlP7mnr3lJOudsRdfp91MKfDNS4N4f8x7AVHJBENRlhkUnMaocuIhgD9OaqBzSlSWtEmRSBwRNEFIQ9SixVx7C8fSqA6bWIcNnRzAuWRehFGjUVznR0A/ouUelvbdwUOEwrj/MDPDBwdAwfDQTOIpjJGlBJBJkrDqijH5BHtJApBp0X44f6DOIAsdCOzgs+Z1pRgzRotgzMJ7pZ14Tg/fSOgZ621fu7YjjpdPBfOSMoK/hMfveQYgi228ri5HqIQYEuHJENo06K7PDJc0zAWSafYU+XBnUxUPNQRiAKOoc9vu0BCylBzNaR16qtNBN2flpS0bDj04+B0ujosoEjmB5LqmqTiLjrRRllzNuMi9xvTITl45IFl1hYiAcQACy1D2ZXVdIIEFvQIA7yvvZgVn0mFYD1gbm+zGtT96f2veUe7XgFbOszVQuRLCBbZpJpGOITjkjZzYTACa4E3EzI2eigB9/b3YajkQd05N+trIXU+/iyrjS88lDUeY4GY3HAkBQHUMVXFZwDbysMhI9P6v8lUDawLtgTy8BzSoA/j25AWVtWQK43uHNtUUgR4UyzG50fopO2ViumOtqa++HMgOekswmFcrKCUWAQpJPeQwIxvA5ug4ZOxRUyv1E4BuyBGWCCYMrja0EtWcJGX1C8FCSl+ZgZ6ZwqEaQeMILNln543GAeiLz1chAyK9s6wcVnfZe1I10WsexRsmBqlQOGOMUkaWcy1fyHK/D8+HMPnnisJw49qxl1Pa0h+9AZGNlVQ489pgcOXFcut0eQNnhyHr9Knja6w+ka2UtW3LF5ZfK0RdeQD/NIQHPkXT7KAkNWwC9SzFBgFIAanMQTgRZTZsNh9Y31UITmm3ZtusCObOyLkePL1o2pgLfWh7z0ot2y6vuuFmeefzLMhj0UIraej2DFgSvebjvSx+86v2g+zKUbdvm5dabbpKnDhyQnmbXYqD2DAW8UyiQloR28BU85RHSDgrectsNcuLwYWn0egaSa8afro+Ox8blgCQz2cgLBiwzu00Gcma0Lh/4vr8pH/6jD8uGArXpEO6R2daXisMEqJwzlWHBKEir8sYyJne25d5XvVa+8OnPyqr2iO0NRSHl1kAhekh1XSf0u9I18xAK3dbuyGorWOzzUeBYMzh3XX2J3HH5FXLggS/Kugylq1nxGqSmGc66ho2hXP3GvyELo2XZNrdNXn7TrfIfN07J39x1k/y9f/yP5Bf/0c/Ks5d9i2yfaciZwZycOL0iG12xHsq7Floyanfk2PJInjhyVpaHIq8aPCCj1kBmG7PSm+/JFbe9TX7jz4/JycGqbAzmpNdppRK7ilVpJnhL/zfU/qS66RiW0UC1C/vIJbDLdMq0XgCTVMfpGiQ97dkD6P2cA3CS7iwyRaMNiuOu9eZ2sB7vzza6V5pPW9xAXQ8aUDA/AVDuqdJ5tEwnYIpmxthaaoBQAyWIKzakZVS2tGC678mhBlVAQtu97DfsOt2u9WBSgrMUNeSbdlPt11j1I9tFxufaezqAy8pYqj+tnK7yeLMjbc1EbwxlY6YvnUFT5rotGbRUT87LoL0qrdG6NEYzIqO22bQGjllQo2d0+HRS5QWW1i7OHx7Qx2BLy5Zmlij1bA4c0GAGygMchzzL3IS47TToGAUPg0Mz9SbWAAUGCvi/9sQ6+zmAtPya/1pYUPK4BvCWWSq0v5IpBAFB/oGaoD3qLj0GZFWcjGmNOR7j/axW6KxKgQKqNKhXkxzD9boDIecmebBYmcFfwP4SFnSc22Rgu+awKoLc1bNmHDtezHHgD+4FlVNpXHYWiePI483Pox6go1grW+jcBh4QBuME48rlIzPPx2dye4MmGUv2wfqeDyR3feQ0ZC96EfnpKQCcZOX0lykFphSYUuBrSYEnFz1aesJDJ3keorarc3lEdRi/z3r23BxsdX7UFzX/rV5XM9Foc05854TnwnIKp9tQba9qHuHV0XEFMNjuZoCc+wbUnNZiVCmD2M/a8FdoBrD7Sby9EDJdcQays52pefgnLajaX8FsWL6yOl9T+xPmamd0P2+M0cl9MdEHma2DcJavIfBEm4qAbbhnLJkpfldZWwLAqF7ljfoImNNECTYjRxl953x8fm8wjuvmglNrLRvFQIvxd3hgQO0zt94JE9l+M0B6i8dOeibZwHioZj9NogBIPh5ukh5hL6wt+l36g2p5aPJkkP9Ln2IecKzdV+vO9UABcxtHPgvziH7PrUTP1qs4vWJKgW9QCmgGcPwpS4xmpVNsNHdmWaai78IyewgK9XyCiwqntJfEJfgRU/rpLqluat5fBwRDkYUo/sJhg9kz+mvsfndk8/P0Xu9fzAM8YAF3fHsZuyroaMolhIbbHTGy3owNF8Y1km/kzkQ6W8q1onivZuu6Y8eAu0i1DMaBAFHAu7ePNDNnhjrg/CdEfIEupXIgTTCFHOGPvyqGjH7gNLHLg4NnsvHJtYwZI76ONjZqhqrKy1ysYzPTYwK9AeaMj5eAvzl0vEyuzStlO5NI7kyqW0dz0obow0BPZHuUIXUR7NSnK2wRo7lKOtWrefIMvNLgA/BPnmc1LpRGI53WKO3rjr8iawRzTo7g6M1zcsRM2qpTDeMfH3cJpjHwgjycr7fxVcr3labBVsJ7knHj9JlgOG71VHxf7rNxoxrzqZriZs+HPVmlGW6qWHlBlkR6VmW3zcqdy1XDvajAYDLOD1EquqzPqz+tzoBlZnjVWHSjPslQz3Yh/coxgPc9T9X5M2fwp+ytEIgAK9CrUTh7FHuC46oclGKp5DpypkzeIAiYoWu8aYCtV0gIPYBTWG/QM8oFCR5ydmf1jOj4jzw1Sf5t9XnMcKvuK4y5ajbnt1bBYejwKgCcNjXkp13j7QNszi0PlmrKkcNPyvKpF2Sjt24RzqNRS86eOm3ZsIePn0Ap6NFI+n0FfhUAHhkoqtHBCvhed83VcvzoEQN0FRDTQZJTzwAAIABJREFU47Ver9lifQWE9X8K9ujhmtMyQBgAMIFUfRZYGQCUHjw7nY5lfTbbHVnYcYEsnV0zAFjXxQDgxkguv2i3vPqOW+SZxx+2Mdi9fRxamRDrybC+24eW9asAgEpL7Re8sDAnt998szz52KMGciITDIPFvToHOAp0XADakClmvYEt+EHk5ltvkNPHj8toYwOlqPX5jkBob9xUOsnBZ9o9+q/S0/hiNJCl4Zp88AffLX/44T+0TF1NqteMWhtPKmcNOmVQGaWqTXbYvxnE6u9oyjte90a5/88/JWsKAPdHsq75yH0BAJxEBntoohcmJbjSqaNgMapFS0uzfJsN2XnNpfKyyy6TAw88IN1GA0WiLe4Ka62rcHzXq2VvZ1Uu2bdP/tq3v0W+cnVTbn6+Kxdfd51c0ZmTT/Yukbn2Dul1ZmQ0XJeZzpytn9o7rfZQzqyP5MjpVVnv9eW6xU/K7/zGr0t7qS8/9oH3yK1vfb38/Q/8iLznHe+QwevukQ/9ocLQbRlqprVH72tm/waaZ0jTgGnIA10bOnhMOpnsbFr2etRrCLBCGV9bHwdsLduPwWpxx0Y/h3/PgDDqYCtv7g6oKtjmW8DVB3v3enUHK8ucqwXY+gRZrCxi3/t6InAs9CJN1Ve8XLgHFZrYDeBsKZ/Gtahdm6xVyldtYZsB6qQ7YhCNv8P4k33KRwMA2CovRgPpGJCM9QAz92U4syYz3R1ytj0js7IhLddXtDRUB9b1APbLbE3ZeoFriznCf4geubzas0howmkFAy2b75UWkpbQmy2WBUFLyeHo9iHLh3NcBpTbbs3SXQNkEnDKNah8xj2dwppC9JCpKf5N28ID8pRhlR+4/jY7X4vS+axnHPAy5BhtPef3xD+hjQGXJtmn4FPMlfSbUGK6cjCM9lbKbvaA1Ib26PMoGzvFhGonGrBgeibYWCykkVgnnt1MXocAxxRAQ0YGR5M2zHwg0Kz3akl5rayA8umoyISmyF5FJ9EXgX6kB8vNl4E/gRCFrVZWLuJV5FUL9rHAQczyp940LQE9LqGmn0wpMKXAlAJfPQUOnppcAjr7sWpspOiDw7Em/1Q7b1S/P49h1wIw53E/Lz1XvOtr9T6z8ZKB5r6pRJek9Uqipb+CNyboeJJYz6E8o5kNrNrSkiREZlr6L2pbwluGykkJCLZXa9if9w62FhR+BjSfRpnanbxdSZ1XfD7Blh3/xtFlt+lhh2dmGPe4lQu71ZrF7OHqu/n32Jjcp2pnW694xTYUVlkq2MnJxg/LpcGt1R9i36iakr/Pv1VSlLfg30ijcByqv6tibyZ+nwDCvoitM7YoE17p7dLgWahew7Nc9f35OlaGLK8ADUubcUyc1FQ5TE/ZhIlgm+fqoPZc2rj0rNUytZ9DU6tBvI0JZNHDVUeLr3oNpg+YUuAbhQLf9QEAwNEJXxfNk7Khosr0cmspq8w3OzPmJgkqbPRSjNjGjw3DXVtlIMA3edIKNZKBZcsoDOqUhTtKoqMmCZ5Q2ja/JigUc76ELF1QzuZCkJpR5PU90DKhYWKUpdMAwLmzPc7F58F8vqL8aVKOajwgozVlSkRl3+jljNVAOlw+AoA2gV5w9nayajXtDeePqYcA6MB5B0WcHCU1PT+Thgq2VuRDDJ0AS5WTMo3oyEs8S11PMH2CAsHSweAqLrFMA64+nPHZmMG1dNAwo9BDBcs9FJy38QXYIiOtflmAfjn72VUWS9taJifmT7A9OqVIp8SvxkHjO68awEDFbtiWLRfusT6ozDB2ByB7aWoGJMtL2/7BVNL0NEsX27aO6Hlc5woAc872PAcss/jJoK2NxQHgOtM+xQNMEtqblICuysbxR2xhRsdnh16BLjmK0jS+FdMr0L91jEPDEOqB6+xkdb4JdyRZvQkAHEUss35tLwKRqs1yzfzJMILMgzkghBlCGkILHgEPhZLxzlRRp+h+s/KoLlfwLhiOBd/rn0GOpX3L7KGKYsullv0pHpRBmjMrCvzn2VmVqEMtqWvZbZ6Nmp3ggfZ05udYl1R6yozVTWRUdJhPYt+8XqWuqr2+Mn7blYU+KAeTHcQ5Uy0gQAkAhv6OILC+qCXHjzwji8eelsGwiwxO6cjS4qI8efCgHDpy1Bze/aGXflYw2LKB9TNkT15+6SWyePyo0WtgACyASSu9bKAvFIgCyS6OUFjIoq0dFPUMVgLAOicFWmcUAFbN3WobAHxaAeBjJ0yvWQH0hsgVF18or7j9Jnn6wEOW9RhBWa+unMpYAVweGCCkoJOOszsaytz8jLzsJS8xAFgBUQOA3Rmh8zGnu6kalAuLALD1JHYA+PqbrpaV00vSX1k1r0G/KQbgKi2UtQHy5pMnS35ahrSBzOiVfqq/Iv/du98jv/8Hv2/ja+gauM6wZ3B8RuZctjkDwH54twzVpvS2NeRdb3yTfP6Tfy7rWmpXM4AbI2n2MgBs9/rh3rSE6zSLjFcAuI+M2kFTgWPIvV3XXSZ3XXGlPHrffbLR0I7PI2kMACgRAL785d8v+xdGcvOtt8vC/II8eu0OOftvPyq/9Lu/J7/+c/9Ujl57pwz722Q0NyMzra4szLRkRrpmr3X72nm4Je1mU+akJxuPfFRa22ekM5iVhZ0tuf62W+XX//WvyWvveYvsv2i//MM/G8qZ1Q2R9oK0Zxekp8EKCkpa7+sMSJl94LZxAqA88CLJJNexlJtjQG3ck+la2FXx2UkHByGSSkanjMxsQxBwpmxQvrAMXM88z3Ys5qPfm7OKAGIUKnGMhdXhjhhfY44XYKZX9ECPjFJERZC40talTkYyC9bKzadAJYzbwDzmdJoDTsvA96WpZeKHLWk3BtLunZbRyeMye+FNsuuCVVk5+LT0rnqZrPfQjxpro7MvK5dYH2Yfu87HgujcCVjaampiwq5OdlroyayZvdoJPQKnlh3vAaQIuAP4V5yPgp8Ln2OsrB5ka+hnqWqPYsqWpHsxyQzkRlCTc/T+uFyDZI+xKseYwwmMwcAV3pcqNjgv6fcAMXNp8ET4iiGXggY8Uz5nqpcl5Mx6Dm1gVJ9YQI8B31zTDMrafrDyjU2t3RDskexES+8mncnXfsaAcYAANFQ4gE4yUUwa+qko/e19gzlNs/VsnbEXzeTQnsjWgqfMcI4VleIGimA3zCq3QYptZlpmjMxlz0N3SIvI//Bte7cyO6bfTykwpcCUAlMKvAgKHFyaDADTt1j3WAu+crleZxvVmFYvYnRBX/rdW4GCL+YlfOZm5+AX9dxo5FRA8erzou6M6pImLs59rjdDmx0GQbKc82wHtrJez3ZAejK1gGEbA2wD/Ukrn3BfVHyLIGbsRFx6DGnz+bOrPnyfYNVHR5LofG2emxC9ak+UNMt+gypeEN2PddzNYij0nOm/yGLO1UoSFcJiWPWiSb4Sr5ZlU+K+CAPejLcKnq74R8ytOO5OtSfbx5t8dz4JcC+Gv6v3WMJCsjzLoWGtK59FWlplrUiw8Lv7LdN2Oj88ffLUCADzipSowXShcrHjGqK6lJ+7aNf7uHIqHnbMhCX6WpB8+owpBb6+KXDvB/4vKKOwS8YEeqGScqQF+quWpYNDAdkxwjAqfjPDJn0XejuanKUjyprzMQIkviJm+FbLGUAMFCAYgb5U1o7AVc7KhX6EdGE0Xspy9FdrCcQIVsAh7Y6NoCAyiIAb4dShSsc7LOuHmaEhs8JobKXzvFxxujeArF5+DJd6ZHt0Cg7VOY/MLHfPJOWvf2svRYKTWR77uGywiHpLDpbAE3TgAFQf9+tZaNwExWzzrghwZUVzOtr4K9nFFXE+0hJ9Nc+2qDCChgTRgjYwfkr6JTM/AwMAZLvjjwqPWa/MhHH+SKWhwzhYys+ZJ2khOs8QZR/4K+4/MJ4DbVF9wSEY16fK6XhRReUVeykTIZmi6qx3IJwOSaODZyWlPa708A0eM01oZGrkY1TZEehFhoPzfuDtuMcmSVI41Kt8UC0BjQz3fJjII9nqYFEFzJPDz+1jL1JTOzxk8G9iYvi4kzHtlq0dGNRJ6H7JOqMV9YIqciuMomE9rPMPXN5+0jCedwdgvMaHWpcBrOtlwTuJYFq6M74hHl/GyUFZmfcVrjF62kKT3wPNWEYz8TskYaKHyxM78IZypioXyF/wt+IdMTimOkIGKuZtz5LNBC4BTFMGoOw0Bw7Z7EWbUDLddR8S3bLjN/MbHf96LQmP9VHQJTpoE0gS1yqsQ9xY1TNQAgj83jR+58xNDyKVL7mGHEYEk4oDqOoizWxjEJj3nkT5ccxbZ7x47Dk5vXhIur01GTbaln2pAPDBxx+XQ0ePAQAeoOyzAr/qsEfJLAVQh3LFZZfK4vFjVrZXI68BZAI01LKxBro62MC9r+CuHXArAHDaql6GVjOAFeBUoHphJzKAjxw/YVO3frDNhlx1yR55zR23yMFHHrSWAZala2WgcfxQn4CBtKYT9D4AwE0HqjWrdXa2I3fddqs88dhj0h32LZPReiANFJSivvRI8dQn0kFuB26VEa+78UrZOLsivTPLdpM+W59nXK/lpAn8JFDZPQueNa2ZySoTTvaW5ad++H3ye7//e54BjH66BkTrnNL8zJLxLGvsWaOrnyYN4BGR9YWRfO+3vUU+94lPSldL6vYGlgHc7Plzm2WmqUWOM8vZwfjOAONXALhpAPBILrjucrn7qqvly5/7nGUA1wHAx/a9Xb7tpVfJnS+7RdqNvjx4bUde+4Uz8oF/8o/ln/z9n5KVm18j0piV7mjOsqZnm2tyUfusdJdOyd3f+lpZWlmWv/j4R2Tp6Ufl5LNH5fCZ47LQ2CYvvf0m+c0//bi85eV3y7fceIOc7p2QhY0ZefqFI/KO7/8Bmdu2XU7PXy4/8+HHZLm51wNjXN5xH3qJN+MnLYvsvbpNr/o1zBwleGdUrmQe6qWp3YKBcRmQNN3of/OZyWZ1PrdXBdsn2XD6vZnTOYu3avsjAxj72YDV4C2x/U9+SLLdbZdgC7HMt5W5dvBUn8Uzh83XQfMMrGZvhb3X5euYfHJQWYMCaEsYcG1jVkExkI5syOkDn5X20hm59LobpDE/I4e/9HkZPfuo7JSuzO3aK73BGRmtt2X2dW+TpcvvBghrNmi2PbAuBHzzecGAbfZhrygdCxL0zNWULR3aBGipeJsfgcOwALmigWfaEnD1stKYb15cOzsEHcihqN40GeUkdXWZ6BUB0+z0c0Oloo9ioALPZFXHUrTZbb1SujUz09HDnPpTM0CKDOvY69jkjweOmWxkkCtti9wGxSiRQGUGPXiQp9MpZ60gY9ey9K0ojgZzZJvXAmq8ZYThvIxBDPRACWmeyTzj2zOsVf7T9rF/fdMX9ruf+aLUiOPTzamczOdk3sdOz9nDbue5vVAHBNM2nAQe83yb+gS7g/jvfeueCkdP/5xSYEqBKQWmFPhaUODJM5sBwHVvgF5R26mueDTjwYoe8lVf6nkMfMx38mIR4E2Bxnqbl8PMKSW0dbaeAG3hzQDDarlf2iPRo0Nb2c5GGiTJYPUQKMdKXvpvp0UfKGoBqd63M57Zzt7j1s9P5s5IbgH9ZVADcEbvVDDgkkEPv3D1x+7yaogpcM+MhhBMVuGL6jM2A4CLTNwKIAgfFJ5m3B2Hp+/Xc3vFGQNPF8fm4HLluTxHwPgpR5v+9F/GKTKZZ+rOW6QZs7Pr7578li28ghNblhhLnM/g48CMXvW+SLPm3TFXdwXP9Plxk3yaZUuirXbipjxU8VXDb5SDZZPfMPjJ0/tiAktMlvOzMkkYtthWQ51+P6XANx8FvtsBYJSyyOAdN5AfNUNUjTuDXAbHDTbmPIrOIj+AZ4dFRXJ5lHuzlaPrkwEQSnMlIHZMSOYPzMERHh8dYgD2qvqD5XjduJoQtW96p+h7iPIf8cdcAskpk7EUjoHZsgTYspGjAlqNBc0I8J5r/iXuzYoewHEJ/UFxhEyDkEEBhdyWhpYvtP5scf4lsEZHVo5kZ7adOppzhLz9TpDQhfGYA9IQH/QL5PXmTuZaO1heBdXNcPBr6HzhihYAc0NzUmOpRBCMDi44vCYpMpFWyPijYWRzoqIkSBsCAAi2GFjP9QkZs/l7L93mTlN1/qY7UKEw6zJbn9A/NPnekhmbgEDzp1VL6Ebj2gzU8Tkn/vNvU8k/KzXHiWivOwQJEHfnXjJnn+7NSN/wuz5hIF2UxQ3jwVYgIJSzXcYk7flGlYUeisyQywSF45Y/yiV1PSySXOBka1mlIi0qmflwAvpeCI70BO6Nne/yS5QqLe8VZw8BqhRiRA1SSvNA70QHK9VB18Ce5E+UCH78cDAuB2ak9TRGLQN/9DmazRqB+1yinuNyjeAbM64vx6HBJKTJ2DrbBwSm4NjGmFxWOCKObGPvpU4+KwzBTHe8A+tkcrE6B/Ifn+3fxwxfABnsoewjqgIxCpa4Ixjv8Pd6eexqkx4atAjsITgNjcnIYa47AKBJ2fNhjQN4kPg78kU6RNVTPstTDxSq6NEkenw9sFIEyIPWgRKqZGGjXofxlWfOHX3hKVk+fVj6/S4Avr7ImZOn5CsPP2Q9gK3ksDrfHQhWoAIZwOaVl4v375OVM8seiDCSfg/r3reMV/xugLBlMIayzF5KGUCrBi951i0P48OhzM7NAuBsNGV++y5ZWlmXw0ePARBT+dEUuWL/Hnnj3S+Vxx6+X4a9HjJPHahGtBP6DwPIRa9HK/PrAHBPhjIz25FX3H67PPHII1ayGXqgaUCrzpNmks4dZZcJtGJx9Drlpauvu8zKP68vnbEy0wra6vM181pBQGSwsSeylylz3WT0xMNkWdblv/+v3yu//Tu/I30NUBmg9LS92zM0UTHb/7ZxeQloB6ypw3XfbMyP5Aff+jb5s4/8iWy0R9IeNWRtNJL2oGmlpftcp2QPQiiaU8VAZ5SA1gzgfmMkHaWjjGThin3y+ptukoc+9RlZGw1k0GpZBrDOQddBe7uu3/guuXP/LrnrVbfJbKMtz990oTQ//Al56mRf3nzL1XL4+tfIoHmpzHbPyOnGjLRlSa7bNpA7br5OFrbNyVMvHJfP3/cxaT75tIzabVlXQH00koVRS060m3LTJdfJU089Jp3Gmsy1mvLpQ4fluUeek29/w+vlD//oMdnxnp+VxkxPhmpfud6D/gwy0I0W2J7IgrWMuxApk4KtzE7IeC2cUqEUrRvcxbt8q8fDtn3PjNoA3hJorkbqKe+hzzYyGV2AG3/juT52r1wCKQ7+b44GMrRyupDXendrpPzoAtOBLn33rOfq9sx2HKKHsN2I/YPZ430J+LWmYQ2ZkZ70G1qJBoicgtcz/Yb0Wy0ZNLrSGbQsMEclzciyukfyqf/zQ/KK3SM5evio3HDdtbK+etbKeC+vnRUZzciw35WN7ppcvG+/HD++KI12S2ZuuEW2v+mHRJoz1os6Oek8cEfLqMcTBntaU28W9o/pQtAwl+V2hyf7O3sgrQWROF8kXW7rTXpAZ+tet+xnC7hz/gi6kZm3GbqnhnSedBlN4B+8UlZUMdA2GtsGLiMAANwRnuW/UyYg2AkyjIB5soeq/OzWgJ09Uy/grJRSH2kLAA42NHnex5IDxtifnSfXHBCLfVdmv/JNGHK2bRJdwx6yOZAm1H0+5myp5+pIdj2rviT7xisFeKAPN3vsOUzZaGyeyof7GtIB7Xsq2z5Yk3FHntp4GF0s7Ww6yPkqWgosPU9H9wffOC0BXW9JTT+dUmBKgSkFvjoKPMMMYJpcMLwmPjS5VjYBe7Yc0ebtUie/u+xgt+VreAEtus3A2Oq0kw1lAbDevsdMkpx6kPTxBJqZrp9ISrcTaFt5u5LkMfSA5qSLw7maQDB1pNp1Ni4vA801qnUnTRhr9CeOEdZMPH+aHw5oH4IGE4IIzsGnlszL4DPMvurJM9g0DsBum8zDRaXPymQ5T/NlV14fTLRz5r1zubCwTWtumAxi0tYcv0nHWnrWy2uMd2wtg9fOf0djK/+pVmybvCR2Q3EGLJaBflkPjCx8xjzr8+G+drWBBZPXtRjaZgzi79YjhgZ/wo0GOjAoAnzp1XlClTy63OBj5Bm75Lc4Qj8unwsbTK+ZUuCbjwL3fODfJzCRjis4BLipwrZOTeZsxyY3PpzuoF1VaNtnFYc8P4vUTo5pP2Azmp3XqjDQ7DQ6tqrl46LTpVrWIh3yfRx0HMf3c4z2GSPto0PPfwew4qAFv4+Sz5DLIL2zHE/OAzNheA37YhnwiDJ15jQJBmFy5jl9k/MvCFkTo+atIgjsZbwSsGjN82zVYt82qilmtsXydnA+Olyh2cNpLllpmdNLDbQIXtCDSRDBs7dtzjVGSZ4P+Ep/UilCKw8Xspo5BndwDkMJPce00rLa+zaxQxQAjs49zIFgBzIEsE54iIFSCWQvNXFRqtwuR5ZY6unryh5Ps3oyCZzjG+qAUwJbmBRMipzl6E+rBlrUbcKKbk+lnLlnU4Ziy7JxCscYeTFbi6BHAtbcwaQQDwHgatkQlxgE+uLeI03Yc5WO6+o15X7N9M/rhCuy6w9/YwnD9QYu8Tt1OsORWsiQ4uXjply+NnxXw2vMTKqbCwyecJNbuIlGHoDAOcQltH1qkM+kH5igBBr5TMoulpfO+yzvu8LHWfQwLjOA6+Q6xhroOWaBKfCRAV/7OpWSZNY9jcIMAKcCxOmwQ7q7Eah4nQMv5N+qrQzgIPOtAcxJ1+X9FeVRMUcr4+r7FxvA85PqgdsE8OheaOp+Z7UICEgDv+M+qQF3476fzJ+ljo3XGUtFvnSiUKYiebBkXP3OAoFCxh+eyezeTAWINZePBubksSgfHDn0pCyffkH6w6707DDflOWTp+VLX3xAjp866SWfR1YGWjNimQFsxbBGQ7n04v2ysbYig17f5O9ggMORAsAKhCDrVvvuMoMVGroozzzw0s0uHGxnjEYFAGw9gFfW5cjR4ymUQEGpqy7eK294+W3y2EP3yaCP7DPtPYyMOmTwq22i47b36t1eAlqzlbUHcKfTklfceaccfPQRK7ls/Yg9r7Jn2bZw3BPE1kcwuwwAMwITrr7mMmn0erK2tCRDK1+MHsAG5Gg5YscwlCv1HmYBKN8BaNZD51CWhqvyD977fvmt3/4tA5AbA2TqqmODGcAArZRvFVyGLoxAdTzfrc705Yfe/l3yZ3/8UVlrDKQ11L64YgCwAro9m290YuQqA5ZRHUpA95sj6Rj4NJK5y/bKm269Tb7wiU/IRkOkr3qpAgBf+NoflGtmO3L7q+6U5rAj7btvlKO/+x/lX/7i78p73/5mGb7le2WpOy8rBz4rrc68NKUrs8N103GzCvYOWtLfvip7zyzJ7PYdsjroSX9jQ2aHTXni9Ak59eRxefrZx+U73/p6WZhbkN/59P1y4tlF+b7vfos899SKvPCmvyMbbe0r2zE9wmjyWLqtDqzNOw69wIwHLENW7cAQBOk61+ysFNSXg3TGZELUyQFss+e7qrDdy365YevzM/3Xgo3sX9opDsta5X0Hha1asbYPwXoO2iPrg9y2oCbfCwp42+EeYViDTluaw6HMa/CDlWrWS5tedn1o/KYy0fI+HWzU3qjKR8Nmy55vOmw4I4PmUGYHXWU0kWHHMji1S/C8jORL/8/PyyX9YzI4tSj9UUe279wlzz37nOzYfoGsry/J/PYZOXp0XdrNjtx686Uy7PZkdWVF9u7fJ2cXl+WFiy+Xq97+Pmk0OgaOUq7B/vLKEHQSJueh2xSsWkGD18E6C0pLJaA1I7yVsrfH7G7XL1h+Bw1ZDcTt0FSRwukU9V1cS998IRCP48Q6pvX09iaw6atlmfN1ERyttz68pQOBemY3O6BpILLRLoDOiPcJVT0YqAu+NTZJDOxMq8EjjENyk458q7I0B5XRUVTRt9R7oSw36U07kvYZSvNXLQoIXG6h+C3pmgzSeBEdugSHE8jMXKdgxfrZKYPTIai1snY4bpU9ueP62JgCr4L+GFhyggaQW+fz30wB4E1s7OlXUwpMKTClwIunwHPVEtAJ8AkWYo1fIen0F/Pq4sx77g9ApYxzvz5d6YDzi8psxAGrCArMOiuOZZxIdmYpBhyvyZUr6V+l7mdbJKh79ybV/M7v9f4UmJ8U/vnRCTOcTNxko+HADb+kZ/MyAPH83ug2oE+xtB3x3WYYHs4T8URRvr0uEM1M2kzS2uFuRgOwwaTNsNXsJ9O2bp70++ZAOT6/fH++d3xceq6tc0Aj2NftU39s4bMpi+b4YvDCCS5t8kMNGZLp6YPlmOHbcpzAFqe6nm4bbrlmkV/OXUAYAOz2p1XUq9j5aOHD9kPOr8l/lWWCfVMA5fF0XU3224pPpt9PKfBNRIHbf+AX7NANUBKHcsgB7KgUgR36PRFEsEgVd6ibk8f3HeWI3ksHOhyKZb8me0twHicRmxwoGAcFg/5FwILjxTPygtnzrDRl/pCHcb4LvfDiD8aO77NThJ9lUNCVNMs0hyxcPo9l/mzcARSlsdDUEiF0/zrAam/1cSPCPoBRCbBQhxqA1ty7MkQPqW608iMYidGdZpM5dLTsmmYO8PtAM3fX8T5kK+R+jsD94TzheqY4PJtDKFUb3s83WF/ZENEVSyabbqFQTyVDMEbM03mmMHgYCMAwBJYacV5JOohKon5Da/9Ogl0xCsyXJfdMdi5MCspKEloR0rBvEKCQfjxCieX/yiizCACDw3ln1aELnyGzHX1iDBrINkGFm0slHPdHBj51LR0UsLs9m64Rs0DdwRUcdy4ZAo8xUk+f1culcSvRaLbOnmUy5rR2/oNjtd7Aa8RMWS0IyX4sngXT8FLg4CeAGUmeNPW5mSbs18jv1Wmc9qDLqXSv7aV6oybvsQACV2w+9iZMg6lYm3wG90ECwROQmp2XnFuOGqwA0wXtwPsma8LnlJsoqTl+oIsl/MHv/g6TJ+zNXl11AAAgAElEQVRwTsYr5U+mWS75DH6JaxpPkQqCelBIChKCLGHZcfLDeGsBD4ZIWXScr5eOpxyCUMPQmAHsn1EOU1BqBYb4E3UM+Jd71eWKl4S3p6N1Y+Y5ynQKGFYbMDs7rymd6amUcmnJ4nnMqI5z4RL415TL1WhV1AOo0N/1iw2tst/K+3XCMRgJf3M981mMegcZgQaMGxgzlMPPHXQAeENbw8pw0JCzp0/LA/ffJ4tLS5b5q+ApAWCWyULO/lD2XbjbACPNvtVMXgBlYsCnbXEFEB2ctAxcD0zT59Jnr9myAFlz9Q/9WzOAbX7Ntswu7JQzK7kEtALMStNrLtkrb7j7pfLog5+XoaYvOwCMAzBKq5p+1H8DANwcIcvTetq2m/LKO++QAw9/WXpa5SOVwGrY/BFRrkBvzPanc16zpgfmuL/iyv3SHomsnTyFDGAFVw0oAwCsnUtRuUPLiyOjF0zZDD2AR3Kqf1Y+9P4fl9/4zd90ABjaTN+vc1D7yGhl2dIZjCRvsOQ17CqRlU5f/tZ3fbd8/D99RLodkVF3IN2GSHvYNAB8LANYZbmzpNqIOlPtAawA9qClPYARJDJzyYXyV+96uXz6Yx+zLM+eslYFAD7Yeq3c+8pb5Y7XvEQUht14/S3S/50/lv/xX/yK/N2/8Q5pvfqdckK2yx/80/9WXnP7HfLol78sLxw+IpdedZVcffll8sRnH5Yf/ukfkvVHH5Kl1Q1pzs/YdtvW7Miffuk++dwffU7mt3fkh9/9TpmfXZBf+KP/V44+eVR+8oPvl7/43HMyuvcnpDfsylBmbUdS1o77KULQnweeWHYfM7N9P5u9EFwrRWlcE0JBxrgjzzAbCNosf0IGA8UG7TquI9aXQWr+8Ir+qsoTng3sc5eXGtTRHPVEWnPS1DLjjb70ZjrS6K7KnvmOtM8cl+XDz8izTx6QxnNfkYULL5Ur/8p/KWvz+2TdgOGmdDR4saX7qSXNYddK3/aGmj0/L92NvsyMurI6s1PmByvSHLalMzeS9UZTZvp9aTa6MtvsyeD5g7L0xU9I59QhWVxal67skGOHj8uObTNydPGE7Nt3iUijLb31nlx59aXylQMHZc+eHbKtsSH79uyVs2eW5YI9F0p/sCFrZ9fk2u96nxy74iqZGXUseAc7PgcAmczVNQyEJ43zSpT6m5neY3ZeOjwlXyfAPERgIjAgnE30+bprqScZaJjB3MxvWEMGGqQ4VPcgkm/K84oJNeouuxIBTNCjmUlsHqYOI2NW7U8wJs9hsYw42NYB45rYWVrw1lfdaQ1e96AJ1at2X3FozJkQKXumPBvgLOqVCDzrXfVIU8vzR9ux2HLeXzru2ZTF7mdDJ1vsCR6NggQMJ1M+tLIgeOvOLJt7OHfzOXS+kvasXMLvUYWawkCfAl2SzyBoWxB/WPHJssud1/X6n3jjtAdwQajpH1MKTCkwpcDXiAKHzkTvT3hoxQ0yZi/UuySiqqkdIV27L2b49H+d771856QhVz0+dl00J1hNxPU+7KJsvoyNh7pV9V4EtSpGOc6EsEBS8JTb3lY9kGOoZGHSLuIYCj9vZeznRat615c9wtwkHsQJ/zDNLgbbndebMp/UtOzjWWIzADjhAjUcl4DzSWDtZry7yXebjWer2W9+b+XQw4cZIWiB+iqc4wYyq4v2bGVOXEvyOEw1LD58MhnnPtc5JxfXJvxXBDGqjyYBwOUs62hZtRfLw+bk4IUYRFF9Ln1THDtBYK8jh3OP4R34ob8SK8JzVbFY6br46RaicivWmX4/pcA3LgWue+cvAZxzB4N6VXGe922TJItvOGYuWZ+tykF/fIcXmjyXSsOFjAQn4AmFTBDIs7V85ycAgMOqZOniMgexgwA1CMOcohCyALvLnypAzGfx31gO2RwP4V105vOJVRALDpksldk7EsCPAyB+82ikJZqzI8Yce8wKM0WtLt4MqGSwGSjASPv0EnioRpePOqaQUOI5AvE5q5R0GAPMDXhWx14GliGcHQqoAciyUtMLCbgD7SGQ7JNxBw6JQGFPa4igdZ11pLySSxjbOysZxpMARdARc6IyM4WYyj+rywsAb1QmBehH8NEdZQnktls0clFQNjlF6oXsOIK6ybjzeZMMiGPI7wbRPHgg7zvjr8Jhxb6lfJ4bt85vFhGZepnS+Ub+HEmj5fc7z/J4QqeQZqoYxbgPQ5BHa6TO2Oh8yntOSRR76YKOeR56n7vjMg+HbVrdswm89ujLypYugGTlkXiiiDxh8iBkouhziqxcAyOL00gCwGCQZAOxBPm5PyoysmBjr6kUeLZ8FYHpMjPGuMsceCUAHPsQwlnN0vbZqUz4TkuvGNCaDE+CpBhv6jlJ2kQAOESgpj0c9onRq5LZGtenCqjHwBKUKAUvFOvkNCodm56BZuPxuQaZSbmbZGhhzHtwQ6hOweAYSgT29rHdwcOX70HIDfYq1n2D3pDlPGM5bQZD4WBph+nCScvS1VkeJbkTmELvqTqosVY5mjPSzQC9SriTvSHNu9w5hutgEyMgLEb5pobABicAPC4OL8lUN/5RAPj5Zw9YCejBUAHgpvR7A1k+dVq+cP/n5czKivS0r68CwCH7V8dgPWlFZPfOHbIw05Hexprdqx/a9QYAe1lSzR4mwGslhcUA5QwAe+90li9222Nufg5VM5ptmVnYLkvLa3Lk2AnjP81WVjpcc8k++dZXvkweeeBzMuz3tNqytR1Iz1bgV4Ht8GwLMGMJ6NFQZmc68pqX3yVfeehLolAhRCvKkRrgrRm2XsYapXBZvQMsRfvjksv2ylyrLasnT3nJ56EBrJaTqH2UlTesXDRBWy97bT2TvXSs9gDuL8v/9Ld/Qv7dv/93BiJL38OZjDG1xywzra1gcbIFI3Bo43IaLTXW5Uff+dfl//tPfyzrrYEM1nvSbTakM2xJd6hd5bEvMphYloBWpdFWAFh1hJZR62srApHO/t1yz6teJX/+kY/IoNMxgBvV/HMJ6FNXvl1edcVF8urX3ykz0pLmm26TP/3Jn5Y/feCg/Mi93y4zr/1eeWK0Q/7vf/ij8ta7XyWf/eQn5YILL5S5bfNy6TXXyBN/ep+873/9EVl/5EH5+F98Ru56zStNt104t01+//N/Iff/yRdlz96d8n3v+g5ZmGnLb336c3LwSwflAz/ybhkNdskD190ja42O9bduB9k+dD0ZAdS4L7UhR0VYJBqpjmXwJGR93+02BlGi0ovJn9A/ls/PNnR1b7uzKIl62+wyGPStJzkBJQB0vmZmj4axWvljB/P0X8vebcq22YF89tf+lbSPPC3bemelOTsj3ZFIt9sXGbZkZXnN+n/v3rlLts0MZM8FLVnut+TZk4uyZ99FctllV8rsvv2ybWG7PPngfbK905IjJ05Je25BNoYj6cwvyEW3v0Ee/uSHZbDRkCuvv1Eef+IxubQ5lDtvuFhWVofy+MGnpNluyZVXXi6fefCAbGuNpNvvSmduXlr9oSxs2yaNVls21ldl/+UXy2NPHJaZzpxsb52Uyy++Qk4uLouKmGuuvECuvfEqWV5Zlr1v+9tyWOZzj1oTjSFr1mQknTf53wi2xVXQdY/rw8AfELVwqyR7L90fAFm73EvtR9AuA8D+wPByrCOdXehDj+AT6JxC33oVj6zRqsG7rBnkuswB2K2cLaZ3KuBjX1AKnGou7hnbB7qXLDA5Z8Gzf6/KffrpkLFejgAl1z2YhdoMB6uQ9ep0D+WVXUQH0FTlYK6CAB3qdnDoC8izIcpPVr2rXPvsXLa5EvAN50QA7n69Tynal/GsrPSM654dxe7Yc5s8y++sI0r5hErgpKB+9+NvmJaALqXo9K8pBaYUmFLga0OBw2dyNZzi7Oh/RG3GihbQ1mPHzXx7xXcUn5tk+4sYPk6ZL+KH9uZmt3JgfEGhxitUoFrdxNiABbtJPmloZQNdjheb7qyWyKaf08dfcYnj00KHvwgapUWdfK+dCxksF214m8uLWBlnvSrIWDu/yrDqKUsabjH/zYzELda04mI5Z0JvCaROJF9lpm4rb/ni0mVYXK52bg7OZn5CTpMgAFwFT4sYy7Hx8uwRYzF57oawyAEP4Hckebm/oZaweeNOWhbbZxNKykfbsqRXDrzgrM3n5/xIOUMTGr6yUubBfxl+PDmjui488Wy5XtMLphT4ZqTANff+MzgkLEJcnX/ep9Mkgzt6E2FyyVyIlKg4GeGtDqGW7daWAVNZsZqOsz4JcCrCERI0X9it6sSE47Psh8uhaCKIjVkd7wHs5NMMVLDSesiyADgC0ZKA0gD20QjQMbW1Dyo+SM5XCEx/nve20mvYD6KZHGgumKJj3J9l/3imYiG/CSo4rVLZMS+dxiwQzYRKxkZwYGDdtLevO/FqGJkGEZyGuMCcKC1AQoxWGs+8a5jTe9hEiUJmBqdyyPAhltaos4mOJ4XxELBXB/pAy3niHhhepeOscGS20AMkZmEXiXr9Hp6RwGiC0gCF1HmqDiRzdmkvyMCzOnM4iDy7w1r3ZcdLKo8rI5TrCwEKyBbEWhvbmlNrBEeWOaJQnjeV/YtAsjFncKgFx5OC+show7PpvNLerPzRteAPMkbxVyo3zRK8PrpEYbtQQW0CQOBf/J2zb1H9Fbxv31l53dyrz4DD5JzKvUvV1Z+zJlly1IMODFnKfZF1hzE7Vudg9qvTzhIzrFwpwGrgiQ5leUaiZu0mGpio8qxR/xDgZ5I+bqA7n1WqCmhwg9Ev3QurKGVfBfSZtKSzHGEw6MkXfxIPp2eGXtV0sFugimfphj1AQJSOYj56pNlVJoPQZ3TAyFUH9zNBaCwxc9yzX8gPVto1V2+IzkMaW5xNDIDI/XqxdwGY5soOSU4VlR8i8EOfaJSRAKYSE/uGspXiZYxWtPGXhl8BTmh2pjvRrec2y9+n58Ts47xafAaBVfbrtr3smVMmqyyiuMzWT+vu0YrkC/2cchnllHNJSn2zZYFqr0yVkcnCzX1aMu6aHdUccXIEG60qDnXVuyZ30+4oju3VIIWqYW/yXccenM9Gx2ZuHE+Zrf1dtQyrhVQxOKWJXqh6jwYCvPDUo7Jx5oj0u2vW71eVyanFU/KF++83gKU77Ft5YgLAWgbaeuOOmtJstWX3zm2yMDcjG2urovxvQOlgKF2XEQYIm1xXHQgwRmW4wY4D6uu+9XfWbacZhkrv/mgg8wsLprxGjY60OwuyfHZdTp48I4PRhu0trdZxxcUXyltfd7c8+PnPyLA/sGzWvnS9KpnKSBy+eThr6b5UYFcaBlLrgGebLXnj614rD95/nwHAzPhVcgwVKDane0MGpjMyIINMW7OybDH3XLxHdm/bLqeOHpXGcIAS0KZXFQDWTGgHxZNtgL/16YNRw3TYcNCVJVmXD73/A/Krv/ZvDQBu2JgdiLYex0iWh/QHwM1SatSB0RW03N6Q973zv5A/+f0/kA2V8X0Fo9X+09LTYjySMuJ8rta32Oem1IINiqRS/b3XEpndvVPe9YbXySc/+lFkijbatga6AyF1h3LDd39QFpYW5e6XvVSajVm54jteJvf/i1+Un//Ix+Qt118nL3nfh+Tg6rz8m596t9z76tfLH//278lw5za5+rprZV+rIw9/9kvyv/ziT8vxxx6UX/6VX5Xvfee90p7dIfvmZ+Wjjzwiv/er/0GuvvRS+a++/3uk0enKnz/ztOyb2y3v/t57ZOHyW+V/+/RZ2RjtkW3Ns3KDLEp32w7Z1mvJytkVueuum+Q3v/ScjEY7rEfuymxb2r11me3Py1DLJWsoQaMlCm13mwgMAHjfMtrp/mp22tJdXjF+nFEgU0R6q2syO6fBCzg1awZsryvS6nSk2RjK0Gx3BD1aX+dmGz2zGyNpe9CPrndr1JLFM6dld2veVHN/ri3brYVJDnJUnXy2sSELsiH9I89La9C1MX/hU5+S7XNz8pq3f4+cPPQV+dyv/rzsXdguF26fkcWjh2XQmpX27LycXT4u11x0qTTmd8rhEyfk8osvkl079sr9X/y07N6zUxrDjlx08WVy8JlnZO+Fu+Tw0aOyML9Tzi6vSas5lG5PRedQWp2mzG/bIWtra7L3gh3y0puuks889IisLK1Jo9WQ2fltcnTxrGyb68iVl+ySZ144Lfv3XyRLy8smO9pyRuZnZmTnhZfL6bPLMtscyuLZrqysr8ut37JXbrvhWumur8pzL5yWXm9dGt2+rPRbckpm5E0/+T/L2Znd0hg2ZdT8/9l7DzBJr+pM+K2cuzr35KAckIREEEgICZG9gA0YhGDBNjghggDbeA1ep99gTA5rm2BAZNtkgW2CwQYhECgwkmZGGo0mp+6eTtVdOf7PSfe7VV3dM5oFFsOUHzzqqi/cfM8973nfU+Py0OodCUUleJGDNnz1kt4gTlmL5RoD67qdjuaI8UFaCdIJzkGspKMLNtmDxlKx/cssRLZHnWy02F/0N9tz+t+8JdluajLDZqtocK/LZsPv9DQ4vLOHb/O4NujIGVKCuWgNaLn38jmqB7AUBXHd5ywmTgORnB2sZ5xeG0vWWLERGQDWRuCzI+eiDvpFfHeaZdryKFskT48TmNtUgeruvg3W5F7QtQt8J9tIo4LIiugNlu5+Jh8kvTGiUUAWNNPjxRIx9e6PA4v9vjGnthcg2tVfMijde/nPkAoXdsIM1L/yqtMM4GWNvcIXN73/7/DIx1yBhz380pO95Rf+uu3bfow7bvs+fvP3X/Hfsq6HDuzDVz//Wbz0hlfLntvnQ3X82s1fxKte/4YVr/lvWfnThf6pt8DUkn/C9l7XB9DoisPjxXqF4vXHlIOLVwHZVq1wl9PyJ9g06i/sdQXzG3Tv8wOR1bx1oWwrlWR54q7uK/sBagKyKnuzp74nA4yeaqsYkLbS/WLTeXam+XD5jGgN9dDebreJK9b3p8nDVwbwVh56cuOpledEpffiUk906bLfewMD/Qv8wIru74VisWIYgSqK9SsM26N95pkNqV7lJ99257RWgXHet65dfi8N/u+9MOhSqQH7t+xL9qkF2Er/vvZ88yu0OJ1BOLi8z9pguFJX+/nEkA6Rb4ygpCCvrV2Be935cV3b2bnWKeN1U/R9xcEe0/khj5vTN5xugV/oFtjyzHd11c85zZlZSE45daTzmt49y8UpKNKKxuKVPIGyAZCjxMlFatS1+Lq7ndrmRCdHLgOp+i7LQ7VsYeNnCATUC16II1qBD81jJ6XxJI01utotoj318hdJdmRbTlQFxRnLYge/OH59hnDwTAGouxdqAU1cvq+esCTJERm0seRrEgewLKbdUfjO8WN95eSdvZAcc66IK9eBruLUhziFvTxvBHo4eQUFU8ihyMnafdavgSsKKjow14ADyyOp4Cg7foyBoPkPDEAKhpaCW/oedlqB2CmEQEv+KsubaXX32ZlBxFSQV8/K5TtIbDwJsGgAMDmhpX2ZcEA5py0fsI5dM4r43Qp6Bxs3SSFT/xIIT89tKvYtfehAGW5T8XLxO+RlAYBAji5yoGkuXdtEfUakSSmbmeUzaQ3gd1KU5lg3gNHy9llUlba1A6gMeDYQVq8zMEv264BT6AOtPEY8hj0bGB4wHYC4tPF7DFWVovTBNRnKvlHKXDTJT2ysXQ+M47XI+s85wMWAYcapsdf7sG1DYQ0MMEBV5Q9NjpMBWA+zdH2uY1/yagesNhnPcpU//22s2lzmYaVhb+zQtbbXVVMY6PYMGSvyPMlByhPYgfm+xJ8zlYKwAz3Z2DtMTt4ZvzYOdHIQB809W1UfbJDyGmaDr6eO7LR24LsYZr6zU5zaGlykgRvmrBXgQdiasrUo693GlOZGtXW1a+1XtN9UJSyQxRWTD0+ctKBrO7Hy0L81cvyDgDIdt5Rz0gWW0DofOF5dIIyCJdQTYlAHbe8Hthhb2x8PstbIestMpj5jxrWXV+plAHDPQSOok9S+h3DVNSb7Gf7+O6W9GAb3gqEkmKpFuTFpzms70dvojEF1ovUuEgIO7L4X1cIxBh4J824225ifmcPd27ahWCpyflgCVRvNDrOBWTiBAMC2ANmZVAID2RQqpSLn1uX6kNwxAV0ECKuAPj2XbAIqbqPVVJYu/U3XN3hNlQNklEcYBQalMml0mAEcQyyeRmGxgrnZBQHjiNlIAPD4IJ72+Mux7Uff5zzE1E/GAGYWrALAEoTGm51IKSuIQntrIhzGE656HO66/XYQ243GKAG/XDb+b7pRGMHUniLBLHaVLyU6NDaAsfwAClPHWY6a203BDwJUmRzrgSsWnMb9orZIp9XAQqeCv37VH+Cmj9+EBt1F4DG9k8dfmCWnZXVeCQD2Jj+ApUgVr3jeC/D1L38FlVAT4VYH9VCIJaAJ3A8AYM0nzIvCygAwPb0WaiOez+K6J1yDW775DVSoncIEAMs+zZZMCNgTfgSuuGATnvS0KxGKxbDuMY/Gd9/+Prz3P/4Dr7j2iTj/+pfigWN1/N3f/hGe89ircPMn/gmL4SYuv+oqJJbK2HXXfXjbx9+Myfvuwhe+dDOe8bQnIhLPIBsCdhYKqExXkIpEsGY4g2wuggfrTTzjib+G8YE4KosL+PFCA+V6DPtrJWxRGykTi6C8VMJLX/wsvOyTO1HLjiHRrCHeySDabKAUjSDaqaMWyQK894SIKoswMZg5ICSCaJPGaAPhVgPDEbEXKOix0mgjlY6iXG+hnUijgQjKnBu5hRjl3+UVNKkMYhmP4UiVnREEHrcJkKOJSeOh00CjE+Z76BWUX7vZziHMQR2k5tFBK1HD8W98BYU7bkO9XEK1Wef50qhUkUsn0CD55sQAZojJmyrjikddhJnjxzE0sR6dZgOTM0fRrlbRSSRw+HgNkVAbS4U2oskEKoV5DGbziCVyqDRaqNbLmBjLo1GrIxkLoVJdQK0RxWBuAMXKEmqNJpLJGDauGcFgtoNwMoN0NIOdu/dgvixrRjoWwua1w5hcKOLcs8/F3r0PYnRkBMl4B5lEHMUqsFipolpewnSphanpBeSSLZx35jqkEmEU6y1ko1FEEgIeZiMZHFioYP1TXoihsy9BOULjO45IO4Q2maUhYq9KcKDtCW599s4VwR4ogZq2T3XZlLaXq0KBC8KxCDAGJdVGVbl5XyK8OyheA0N0YfL3HbF5Awdf129eXlkDVWm0mDO1dy/39w9jpxir2f7mQEtlz5p96LeRrHUrpf8IpKy7lJh0P6SVik+MFkTpbXbcXBy05ZuSsqbJ+wNHp7SBKkWo6cn2hVvYgw3Y2R1m2+j5zLfRaS+zcyOVj4KCrCD+OcUMSzF1LC+yFtiB4if22Pe2p4wrK7Ox9uW8Y2dwHoOGmOulLCfNFiYFCEbw6iv/3zGACVDdsGkTnvQrz+yy2X5e/zgNAC/vmdMA8M/raD1drp+HFphZMmLKMveqnr+7S+mDkKvuCn0AGXtSL3nuobTDqRBN+bRw4i2s51yuf3pSx3LqMJ+C7G++Sl5vPbp133ra0fY7e413bLf7ljWhfuEwtJ4XyvnvobRm97UnutW3G4JxIOfEU/kwKMg3Bv5HbmMLHOvxT3d30GpVXaU8J6jkqj8ra/tU6rraPeZj9Tg67nJFOFa4fQXqq13dJwJBXZFdqqC981IA4B4/VW/hLECkR568t/38nqDAed9OdKqvFjDaNXgDzzaPEM9e7m0MIogt6zcvqMP9ZsGG8kD1KvUAwDLJ5WM+1z4BLewn8QqyGoh/onn1kx5Pp593ugX+27TA1me8QyL+FSCwRYE2AZMHM0c1TVo/koaYmbIfCwNI8hWJE5zlnk2eyxYYA7t0djtHvjHJKCpbAWBeeNXZ4QNDbrEkx61uVuYYCDYuYT8IE1kP+bwYe5KcuoDaPfYMcs74ILgvtynvk8XQnD3B9QJ8OwBCWVS9TgsG9xQEWebc5zzK0nbS/i2VWRSZPZF8ts06cJpIHQK2ctBG7r/YmW0Lq4AOxkAzR6z+rUxPc3I4WTZdlE0S2K3RLI1qUsoBc5TebMA+gVt+3zCT0QC5PqCH9pRIuGh7Udn5eRZUoPerPejmm4HZfC2z0HQv6RPhFjB/NZ+Yvsvu5Xcp6Nxr3BEDOHAhSd5cCwyQ7pBoK3Pi2b4mLF3Jhyuwijm4lHXKzA7NmWxt07UZ0ns0FzS1qzKAeY5aH5kcbhdzUvqmRXOWADxlLDJoquNapqVowDGbnL8gcDOYN15KUI9hK20s7JbAscjBBNYGDAoqK1d3ZBqF0tbimJKvxeSidwqIrUEPLg+yGqiat03ukGAGc2zJuuNv+8ok5vYKDFyL0KMgAwe+8QPNSSayf0pB1jpqYIczlMlpKNK0Mka6HZm+c7UbADZQmhiXMg4M8JQjoYChDsinOebkjW3kSQ91rSe2SPHcCSzQbnPOb2/rO2UJa5CGsO71+VqeYM4HwRI8z1VFwCYhry28LkijsBxin4+MWam/1YPv8fKc21rcq0zgt6vdK51gUssm9R+wn4VlHhRkueNbxgwHa5ASRCQq7GTd90hW2N7FIKeqSlCZgzVOnLf8bB9Ut2jFnsOVzJdAGcJvpt462m9cBQ9c6G1a27OsDP0loOWu5eCwjGO3N9GaQc7sUKAuIakcaJ3yAit4z9LgjHAY9XoD7WYdkwcfQLN0HM1GBY0m5XGM4ejho7j3nntRKFUYeGyFQmiQhHGDgmak3ehQUW/UkUklWQa6Uiw66WsGDEItyQksIRJGoOITbZNYxTz+BQButRu8ZjJDWPPP0t5KADBLQIeiiMVTWCiUMDs3j2aE2Je053awbiyHZ157JX58261oMwBMhzOVGjXWrCzo3G4EOBiYKrLUHcTCIVz7+Ktw5+0/QoPLEURtcwCZjhO+T/d3O5SKVJTsT8OjOYzkc1iaPs51ZzYyr9cCJjc9eVm23eg9JhOsYDNx0eabZbzpxj/ATR/7GGq05+S1s+EAACAASURBVClzWE1ABgIZDFbJVfleV2c/b5YOvEK4ildf90J8/Us3o9wDAJNENR1mBZj2AWALWKGwtuUM4Hq4g+hABi984rUMAJdaTbTDMVY+oLaw3MEzG5+JCwfjeObTH49YOIwzH/dIfPr1b8Sn9z6AF158Ka658Q+xcP8iXvWW1+NZVzwOX/nop7H23LMwvnUTqocmcXDnfrzrM3+L6fu3Ydvd9+LhF52HWjOMXKiD48kWLth4Ae6/5x6gUcR4MoepWBKPuegqhJslHDl0GIkzz0I1lMLi1CF868478PDIGoxd8TAgFsMlZ69HcSmGyeoctg5FceuhJs7fuh6toztxMHUOfnS4hkizgUY0w+AvA/EU/BBrIhluYDiVQqoNDKea2Lh2EPVKEbsf2Ifa8eMYXTOBaDqN6bl5HDhyDHvu/iFSlQXkVE67nR3Gg4fnkEwOYvMlj8Hmy6/AYiSFVqTJaR4oeCKOFvZ/+UNY2L0P7WoHh8t1DIwNoVmrIBkBcpkkJhIxLDWqmFtYQi41hIFcG3PzZSwsFBlwR72GwdwgYuEGLr1gI0rlMqZmF4BoAs1KCIuVJWxaM4GpueOoVjoYGR3E5FQZc8UKMokY4nECnbnq2DCWxuBQBrlcFq1aEdVaFUcny4jHYxgZSaNcq6PeaWEon8F8oYZqtYBHn38eIvE4js3N4vDxWQ7AG8ykcXxmCmMj42g2yhgZHcH8/ByGsil0QinMLsxjbGIct27fh1YrjkQYGEyFsHbtMI5NzyNKOX/DDQyk0kiFEjheXcSWiSFsf+A4wmdchitf9BKUWjl0SE2A1ABUMYVXfo95y9tNtzCIqrQEe24v8On2XN2HzbaXJd9UVSTQkBUV9MPrNctze7mmZbdace/1f5AzjQW0UiCOyos3mzx3SVo7Rv3tFDHk7t4AIinvCbg3PQzgvgU8yS/d+9XOlDJpYJ3+IRLSnsOo5xxLl9lZgG/pVSTRQDS/r9w1aoqZCJJdw4AvByp2V6S3vXr7wP72r7OzmH0ngZTBp6tc3jnHPUPtd5rz9qwuW8L6kSTbwyEkKd9yp8l77O9ctf4ke+Inf9lpAPgn36Y/zSf2A8BPA8A/zRY//ez/7i0wt+SrNZldsHKtHPC3Kta4ImeRz1bdKa4eWgueKpiyGkTZ+5vvV2O3iNo9Ys0EgfZ03Wp1ORUGMO//Zjb1K7Q7C/XaWXLjapjpQ2vpXrtBbC3n+VE/ohGETuXZ9CwNDesqd+CrXbm3V8WcuY1W6/FTKa227akOwFVe2WWTeX4Vs2RXnk2r1JHO9T1CLb4PzvCWXjuM/nZhiD1lUeeq2Ny9ipc6ZplZ3E8OmWNHLfDR8xnqeBdSj9e4nrPsZJp82TW9dm/PWcH8Gzx/VQVRfE4uTtIdXQQr8Oxd12gr5L/2QHHxxp3+nG6B0y3QtwU2Pv2tCjaoc0FBUvb/0cHfZp7OpG46PzEbiQkbDRz9nhwiAwMes80581WGzAdShX0ZMNqMvcKLAv1fj8SqCac4OWlvmttCwiCKzn75VxhXBgQHgHAgn9ydX1GZt8zGFIBXmiGQrmaQhR0O8rtEfVtUiwK6XH4HnyjLVB3XfL8UsjvReogdLk1yfKrT01ikwjINnidl9oAH7WkfGHJGDQOzFpGvMq4sGyrPI9CuKyJMJSR5w/FWUwPopK7dsXZWtkAe1cwBAaViKnvq1vQ+0f9u3JBftNliUIaBa85xGIB4LQ9QlzY0Fq+wpzgXpQI6y2VAAkCH7mVZPHYkBax3KkckGsifuknEnh1pd2MSk9MsqvKrbcqZ7HIuB+CkyW6Qc8XAdDfm1DhvdYixpoC8AqQGSkrggUZPOfDccpGa+SqOfyqLH4hBdSHpUx6nOpgD/6Q4lbjuKpUt81Wutb53ALAyPXlY2xwjNowxlznq05eMlzIxe5QBE48B7IA5M6oVxFOmiqkIdBsoOg60Q6i9XA5XBf6dQeHNV+ek9ZjABAA7tgqPLQF+TSKc6uSHpfkgMphVGqwf/Rx3vPIoc1pWIcm9a1FsYgO5BdYB2cLUMRZK4PSjIcHfs0JDYMx1OQK5M4NxJwanrue+g9QMQM+gNBBe1l7Fv41JruVhdrIOBp+RS2PZglys3jwqVb7IWPZS1m55f143tKnp2f7hjueYOqmly4M11uYkr0kqO8ljgdcuDwBmVou7W4xo738U/MCHSnUY23yQchGLRwY6P8Jkt21P8KIbbV/j3IxOOr5bft76yqlB6H4rj9aAGVdW23U0MMDK4ea/grZaOn8MBiWWh9n+Hewe3WaBDzpTO1AOV2tBC26yv+VZKgGtezTtVdFojH+JhTvMACYJaGMA05o8MzWDY5PHsdgIY3GpiEKxiGK5gkq1ilq1zv+rNiqIx6NIJRK48PzzMT87i1aTBT95bkZCLWYM00yyLYr6v9mglABAg45RLZrHxFwm3i0xgCnfqahD0BhNpTOc/5eeEU+kUCgUMTs3K6zYSJT37HUjOTzrSVfizu9/TySgWyTbK+saH8hd4Ie0KMtP6x5EAQP0LWmVPOGaq3HnHT9EnergbcY2L0zq1Y74/L0e2OyaofFBDA8QA3iK12iqowQlRDhuhwSkbVyZ9LOeFUVAn9eLNuabJbzpxj/ER276KMFXiBB4THl1GTAWcJujyk1qqQdUkGcGx9mFUBmvuv5/4utf/DIqFLxEEt0hINYKs0Q1A8A636VOOhb5QSpT7ElAM8M7AkRzabzoyU/Ed7/xdQWAo2g1ZN2nJiTw++LHPweZZguXPvZK1CNZXHzlxTjyjW/j8zNHsKlQxCUvvB5ff9Nn8Jm9t+NZV1+DL73/E4iODOCyq6/C7I7dOLr7MN79mbdj7sF7UKMAhU4d9VYYQ7EY5nNRPOKcR+GbX/0K0rEWhhMpzMQTSDXTGM7EcNePt6E2vgmf/ecv46y163DBo6/CUCaOix99FrJN4I3vvgm1ziJuuP4V+PG2bdh25y340N+/E/umSwjngX/42JexBYscgLB9+y5MDI8inkxjbrGC4nwdoVwKC40qshFg7WACE6kohrJ5HFmosTJKPB5Cq1lFJJNAtVRCqBUnPBYdksmOxxCu15FLpzDfXkA4EsNYdgihWAedWByNWge14gKy42kMxtNYKjTw473TiEdjIJhvKJtFu1bD6EQCi7NNTC8UEB9KYiyXx9xsFUu1Oo7OzYPMnUQqi01jwzhvbQLhWBx7Dh1DKjuIA/sOIZpOYTyTwcBAEvfvmUR6IIq9+48jlEiiU6ngcVc+HIulArN3R/NJEsPmdSCFFs7atB6FpQh23nc/Hv3wi3F0eh77p44jkU5iz7FFbFiTwdkjKaxZO4xqrYM7duxCMxxDJpnD+FAK9XIDZ2xZh2NTx1CuV3DxeefgwMEpzM3PIz+Ux/YjBSwutjA60MFIjpQG0th3aArZwSzGcjkk42k8sO8I57TODA5hNBnB2HAS37znGJ7zl+/GfDiFUIs1IxR1lLXUAuYksCPIzxqkTNBV2Q+ss2VYI4IkENc/axBIHgTGsc6RziObipZSI3iU5zXpXua7WB62v8k+LUo7bLvymiFBaKT2sFJAkj3a7Wkn4XHxz4V+KWnPofXT9sHlgKmm5lCVFnEkBbl4fcekczLp2TEIRNOAxp6UMC7YVNvBnmX18u0rO2e4gF9TbdGyWw5vY3zQotV1/ujxFPvOXesHvx/l98DhdbJAsjxDA2zMlhRDQGwdliKSfYv6OxKp4IzhIUwkIojHOjh7XX/Z257h9FP58zQA/FNp1p/aQ08DwKcloH9qg+sX9MHzS8GB1PwcJ1PVE5E+zUbuh0jye05ij+ZAbPX92DknCATtLaXHIvUAKAsC91OYLQNJPQNAfAnBszk41PftqoMg2P/UD9AHcJRY4qBcnstUAEptAx9Ul0OyBc6yFaK2iP23pdXp30vmwz6ZPvSvYU9FH3Pt/xZQXu3+AADuX9rVbIxld4hTRL5eBQjn8/tJDb6H2oKrXH+CyeK3kY1X9zQOQPDOq95rulinWmdrM/aMeA8W11bQwZaO0I1B77n8vp6xcCLb225f7boT96ctCp5y6YkWGu3vk+kteboPMgdDJgh87SFp6LDyh5c8poe4tCzwVUqkXtWTKd7pa063wC9fC2whBrD4yR0Q7BYRB9IYS1Qv1GYi5wCBI+TkZlhDnaIGtNKh0hiyXaAiR8b3MKR6ml58gwKcirOjmxXJ2vH+x5VfN1K3q9tipsiC5WV1MmDk8I9o7mMBP/lKz8HJoJWC0yIDajmFpQAmw2bAES88Ju+pLCBuB10AXYSVApYCxkk9zRCw+wVAUKBR5S8l77HK4QYrvwOSrTzOYcHOB2s/ZenyMwWgEOqqSTJ4vxMT1OVBtuVUk7UrE4Bv1Qi9XkeJk3huk5yggj2U146lgS1SKehE62vbqBiIseg/3zFljjMmXkngAstE68ePYON29OR5DVxhSWPJouoY3VQP50yi6LiW5PHtAomcoSZgNr+rAwF+PeYig4pqABhYZ7/TLZwl0mPoOtCHHOQkb+qNQ3MiuWuY6aE2Ar8jkJJWk9fZDwbiGajd7Ajb1QBJc1bKQYE8QcJasXoxjkY53DQwoNc2Malmup6dSArOMwimEtBBfyj73fWUzTWZs9ZeknNYZf184FQBSXZcKXhgsJaYFgYcC8jKTkZmcatke9fJQgFRzgEq0sAMrjPwIsxvAx0tOEKnrwDbtgZyX0jeTlsnutYL+o1zZ9vs1rLpGmhltvpahK45SOVfZaLb+uFyQyvT1IxLO0taPT0ZGVv9pF8lR7UvWSlOYKuUMZdEBt0kaQWQFfAsCGgJQCdrExero9aXBfO4/u1iy4vSgQvKkcXXcGDXzpZbWpfKIAJSZ4K0eeCw5jy+yjSyYCGaVTKvZF/hdVKvMcPU1l1uD8tbzuuMB7KazD33obJeXZvLzOx3mOvarlywk1wvwKYcPI3FTAcIJ/GpSF6X5GfQXcHcMZNX54/OsGWyTv5Bxda4ZesnrYEuH7m0otynuSkZMBcgX54RsIDp71iog3277kGzNO1yAJN/nADge3fswu7JMhYWF2nxRLFURiyWYDnpRDyBSrWIgXwWC3MLyKRSiIYjmJ+bxfDoMOf8ZIYSdUokym7sRCKJaqWMxflZVKplzYcax9JSGfFkHLFEFFu2noloJIVavc7sYsIQlopl1Gp1liquVqqo12totGrMSmR563odb/mLP8S/f+nzaDaIFUWzXdZQC7zinPZa93az4ZRQaBAQUBuNhPGEa6/BD279Hq+RDBpwW8rYl/U9hFAkzAFfMud1XNCYYDJZCKnBDDauW4fjBw+hUa+hFSa5a1p7FNxlMFv6R/Iia+QFD2UJJOm0myh0qnjTjX+Ej3zkI2hwDmCV39bjmYG/bkyqDRPs72734XIthKt41XUvYgZwIw4GzGoUgNQKoSFbSrBeqsS3+0IBYCsr5Z2kZ1KO51A6gZc983/gW//6VRSbxOqWVBC8nlD7o4M7KmfjMVvX40W//iS0Uxk86rFX4L1/9If48sIknj6yDs/+i9fjG//7Y/jA4bvwoouvwuc/9U9ALolrnvIkHP7hNuyZOoYPf+b9WNpxB9q5FIrFObTLYeRTMSxkk7j7uzuw65678PxfuxahdAyTpQ4++cnP4qlPuBz37diFtRc/Dg/ecg9a4xm87sYbMdyJohCqox3p4C1vexc2rd+May+7HN++5TsozM3jr976pyiWyyi2q/jYez6IM0fHsdQuo90EhgeHMT81jUY0gcOHZzkAMBYLI5GKIpmMYH1+kHNDLRTLKNeriCXiSETjKDXqiNNYqjUxNDiCcquNhcUi0Cih1Gwhn8+yWgGt5Y1alRm2C8UKapUGxkZTGBkawexxklgOo1BbRLPa5DkXCXdwzjmb8MMf3YNoNI7RoTzGJ0aw68FjqLFkcxWtRg3rxwZw3rmbUSyUMJDLoNpoYsfuQ1izbi0ePDiFLWM5JGNtTM+Ucfa5Z2DPgweRzkaYZV+vV1GrN5FMZ/Gkqy/D9+64C8X5KkaHMnjshWeiVGvi9u27kc+EUO8kMT1XRqNRRySaQrjTwJqxAaSTYWzeuhn37dqPu+/dgzWbhjCQTmHLxBrccfd9SAwMYnwoimiohXYNmC0SCxrIjm/AXffcj/GBGFKZOKKNNmZLdcSSSUSaLTzi4rNx9MhxHJstItSJol4p4dwzN2JyfgGVcBK5My/E1ksvB4Ym0IgOIlQLIRYqoRFOoxGKI9lZRJ3yOUfo/CQj3lmpGkQhCrwaDKU2nVgKZssEQajOFnbnkyDPvTxFg/h0T+JXanClBKUIqGt2pO8QsqA2N8ctzYPbH1fh0+g+H5yZpDS2/HTvewLWusCn4FLek41Z6+yfrrNYoLAUrEUSoCR/y35F8aiUZ5hiNNthUb3hYEhOr9Lt+bYAmW7bpL93vNeBpr2kFoi3xilTh2TV6cM5jjVYlDYQClOTUCYLnJUzjJ2uzVYT1QRxQPYC3X6b6ubrFLN68w3TWdnUYOR8qXYSBU8ZrEz5wdt1XLgujzSpL3QazPA/b0Nm2at+Vl+cCAD+j3/7Ct7zlr/uKs7VT3oq52K95dvfXPbbc1/4EpeLlnK7/vPHPopScYlz1NrH7u+X75Xu+Ys/ei2mJ491vfNv3vt+zvtL5aXP5z/98b6/25d0Xe81N/6vP2Wpa3uG5cytVat431vfzLf6OWap7tvuuL3rO7v24Y981DLZbP+5/drNbxv6/fDBg115e+3ZT3vWs5flOO7XLtaOu++/j/PjTh49jF07d7h28d9HX/a2yfiatfiLt70LGzdv7WrLfnVcLCzgr/74dXjYwx/RVeaHUmdiKtOYKRWL+M5/fJ3fSf2aHxrsygHcr66PuPyxyOYGTucA/lktDL9A7ykUAz9m9/65eiXtPNr/KgE9BTTxn6/njBOAv/5e2A3G6q7uq2loAVYDl2Q/0zN9n4NxL+gWtIMlhAoIN/w6F3Qb+ApWOnBzO+me757rKR5JE/VBXh+qZrV1xMkAZv3arA/o95MY5lL1FewZskpWcVScGDAMSui3oeAAK5d+1Xy8q5XHdfyptEyfPnb90P08fzzyGbjfreoHMacZ228aJcH3c9rEoOXVzBcvpUc+4fHXU50TTM8TBmKeSut0g7N+iXpL1/03m/5KRHmo7/VlnJ1v2/Ovuzd5qf4EpyLCU1uIRJ7vs18AzWkA+KH2yunrf6laYOsz3+Uii20RDwCbgLmpM62rbdpNAhHkQGu0DJOBNCekyYqJ4z6ILAkcqLYKd0uFEjBpAAXjUuQoVVnlwJzwJMh0o6fFiBib7ExQTMt0BQJYwWRtPYYyOdvVUWOgGZdMFx/L7bpcblqWTmmzAERhNho5HDifn8ikyspvDnQBCcRxobkjPdCZyk9RQtFoFKTdT8+StKzK9g0p6KgAtEhFGtvAADXPuPGl6AiEVUayAArtIL+jOqbMaWVgl+WkZSDRnElabpEk1kg7M7Y81nSE2ZnirCJpWZdDVOvj2JeKHPFGakCik8E1QFA1U82RYbJ46iThdnK6z0GOEGvnwCYOoRMxViXlEaPyiRymRSG6+aCAkYwnGic0vlSeWsEeA5nsHsoNZ6xdroxJ0+oGFzCAA+eVbWDMVHBsctFpNYCOx7cBtGzbifywAYwOh9LdkxjTTtJarQ2bi2JMGxAt89AX1RD5agHJBThUCWebE+xIklxncq+5k/R6A9AccNvNuLZQQQHvbGzrOqEBGhRg4pxfDsxnlFbmnV4nuXTFmLL/ybhySLkA7qoCINK+xHyn3JkN/m8LSpE8e0KfFcPNJI3VeenkqelHYQDTxwBFxyzVwSaBAsKItvJwizH4oYEZPWNE3iz3uTFragMmMeypCsj7KRDHejCwMgXM1DKqxLwPy5izNQCAOwyyOQY7H5gs4k5NKstP7htnupQ7kLbr6EFz35zCXoShdwBzILRrd5Fjtv63U4XsI65jZfy5vtfAA3NK6/M5iEgZwAbyCrCtigiqjGBPlfEu66iGqzinvBn7HDyh7HDuR0/poetQaZ5db/dcduj09kb/IGFzS+agyGW79vCYwnbgcu1inm1P2IeDMmhPIhUFfU73frbcXDbWs1PxtgEpiR71f9LRJg1t+3wELey6+0doV2cVABap5tnpGdy1bQcOLQHHZ2eRSKWxsLTEMtO01w0ODmFmbgrxeATxSByxCAFhcezfvxdr163h+RbjeRdBJxxlsDYei2FuZhpjI4OoV8tIJONotiKYmRG2X71RQ6sdQjo9gD37DyIai2NsdBxz8wUkk0k+5NE6lEwmEItGEYrHkRsYwFCWWI8JxDXXMdWx2a5yG1JbkkxtANLTUtES+etWB9VqBc16Hc1mA4957OW4887buX4MHLc7/H0ikQA5NTnQQoWNWd61SekwND+YpoYYGB3AyGAeM4cPM9OZQARiwZJ8MCkIqIA0jzICgC1wztZ1GYZtFNoV/M1rXo8PfOgfmUVMZSHZZ5v/bEu4wC/pY8637NkXNpTpHXOhCl7zot/Av3/+i6hFOujUm6gqA5jKaExFF3Tgewe8KH0en7pGNKMhtJMx3PDcZ+Pfv/hFBoBbxlbzAODZ838HG1DC85/6cMTTaTzysVfiba96JT53/DCeNDCKF73rr/EnV/02HtySxq+e9wjc/E+fYwD4mc99Nu66+es4ND+LT33541i4+zYcXpzH4GAaoXoU2UQUi6kY3vmX72aZ4xtv+C2EM2EcLzXxiY/+C17wnF/Btnt3InvmJTh+90E0RpP4nZe9DIPtMErRFtrRDj74jzdh/ZqNuHTrubjjx3dgYXYef/rmP0axWMbU0jz+7dOfxWAkjkgujWp1kcfKxNAoaqEYjh6dw1KxiJGRQXQ6VSTiYZy5Zh1mCgWU6iHMFRYQiYYRareRScXRatBaGUWr3UQ2l8HeA0eRySQRzeQQa7c4uIECEeKxMCKxOMq1Fpr1JjLxJkaHh7FUquPgkRkOeiCb88ytGzGYjSM/PIrvfOc2jI+PY3gwi8JSAa1mFPFYHLPzS6g1y7jmyoswNTmN6ck5bN26EXv27kN+ZB0WFgvYf2SG5ZPjyQRGBpMoLM6jWAlhz4H92LJ5E0byAyy9HonHkEmFUS61Ua4UsGXLBGanp5CJpzE6OoYdDz6Ic869ENt33o+JtesxOb3IdYmhifwAsffnkMsNoNWMIJHuYMvGtVicmUV6cBxf+6/bkB8cwMPO3YyZI0eQzo1g3749COfGsXPPYVxx2TiqjSjCtTAWKouoNjoYzeUxPBDHUqGGWCSKuVKNJdZpiz1r41rsPziFRKiJdCyKOaSRufAxOO+qp2CqlUW03US03UAtnESoU5M9jIPKqL9kD7R1nTUM1H6i1dfMdPPbmU3CqgUaSKYniMCZpLYy7/26rvOc1/2L9l1aGzhlgarM8NpVrSGVTPK8bzabopRjgUi8FYiyTISCUNme9ewVtw/onuKp+JjjhtdId+4JHMC85+h5gPdbA8f1vMT2iAW5sYoGKTdIQIsETsrqEwTeBulvuH1FNV/Om+qoc8wlbw929oQCyAa6uz1RwXJ3HvE8cxwIRG1DgUie1Wm2FLe3qgMxyK9BmxwURGVTdZIAKFfHoHNYB442Nb0lgIfbywoi+zWVt5dd7tZnXsfl/WalC2BO3R4GKRVRgcR8bmIsGcJAMoFkVJQzHnP+z2cOYALiPvJ378Vr3/jnGMgP+r3K++nB/ftw9nnnu+97AUwD8l77hj93gOZqACo96ESANP0+Mz3VBQQSsHjT+9+HP/vbd3I56W8CRH0wl8ry7jf/FV7zhj/j8n7185/FS294NQiEJnDzUx/+IAOT1/3GbzlAdKV8w/2eT8/44Hveid+98XUoLMwvazcDUH/z91/FbfFQAWBr5JUYwO968192gbm97+tX5n7f2Xt6ZaWp/ajNqI2ojtTO1Jcf+fv34hnPfR7f1jtW+pXhT179+wz6UhvYx55N/UEfAuN9EHwlgL5rQJ7+43QLrNACxfJyCWjeEwM3V987eS9YGdPyAoLVF+OC/vWstkqPdJnn5key4FC7rwcEluO4KQuq8aHfiQ8lUEbxMT4fn+wFaiUoiqVIvI+mCOJnmhSuyXDpZV6Zxa3i+2jlb1ZI4q+XB2v7x/UuMLAXSO7Thu7YfZIjvi/I2sencpKPW3aZtO8KADDbIj05Sk7yRX679PoyVgOAtclXgKS74hWWl8QXFDzJcnrDdSUcvCt2oLepDEJYCQzn4Gu9yf+X72NyiQYsuAdLJRjbeAh18PvxoQSKnOwrfN8B39N3cTHPavBUrkNvHrGTfCkDwDr8DHMR37uXQk2mqLaVzXdSLdM5be/y5ow/2k8DwCfZGacv++VsgTOf/T63MNrh1Y/AskXKnN7+4sPHdGX9Wo43zh3KhoAy3vh3OfCz41Md7hYF5Dvj/R4IkwRj174vDgTB4CQHViAXYjKpsljw7wzmKjs0HA0AWsezDQBpdpYSqEP3MMC2fFMkoEgYvhqt7TH+AsdowNgyJziBBCYTJl5yqZQBxuJD94BotY4cKGNAJ7FcmT0rGw6BkLz2eg6SALAUY4xZcN4C6ZozpKCgGprM1A4Je8hnm/I+QCAeS2YGjFUHyDkHibFKDczsBvpD7abmaFUQUQEsqYtl8xNYn5mYXnuQxLOAusLOFJDNADd1pmgUkMgA67UGoGkLUNtYRL1d0w77ALC83bY425A4YsuT9RMDj9E8l6PVgFt3LzGwQsSalRa3iC9fTp3zJmtUpLSn9pfmN5RgMstwaVwDdWipBLSMdQIAbCwrW9d5EWV+8pDyIkIZ1NIvpYgWvUYbsoCIPEZ1k3WsXmVqGuvXAdy6QTOj2jZinR82ANm5aY5OlaIjcDkA74KctQH7N5DjdkxlBX3NqPXVmWX8G7PXcgiLWUb5jQAAIABJREFUg4w+rv09MJ5rH1GwXkE/m2O8JrATsTuXrtRRfuP8v9p+ErDisySlYUQK2CubAzCljwXc03ndw5qmcWa5v6k/uq5n6XVdUgwMdEhgUF9bR2V8GlNWGYKuWCYjryNevbKuL3ThEudsEMjS16r28gfT2DYQNzCiVVFCT0su0EdaUtYuXQdtbSaAzPo3CGBQJrvLO09jTBmpMoFc0AL9KbKMuj54qQlsXNpB0zmkHQgsjcTv1UU0CFIR1Qhe4415pfOZDVf/tOvtZyaf7ZbnwMp1i0aXk1yfY3uN7S/0L8n32nsM5LXnityu9plMdZvx+q/uR/4+YQca/c72Klv7LJDKDkcy5iXgSeaGBIRFOg3cRwBwZQatRlX4aZ0wJo9N4a4fb8dkiQDgGcSSKSyVyjw2CSDN5wdxfHYS2WwazXoLqXiKZaUPHTqAsYkxluqPsKxzmPPCtjthBsMWF2YxNphHpVRALpdGrQYsLhaRzecYAK43OsiSNO2RSUSicQwMDGKhsIh4PKHSzQ0GgKvVBtqRKMrVGrKpODaMDaFYmMfk1AzGJyYQVqnwbDaDyckpZlTK/tJCJxJGPp/HUmEJ+YEBZnF2Wk3EkzGsWTeBarmKZCKBXC6n6z8FRrQ1zUML7U6DGcm0V5XLZVFVIdb0LLGfM1g3NozJ/QeYBdno0OpDwWxRBoBlLZI5TnuhOSO4bDwVKGq2wzmA3/H6P8W73vsedEiuu0nvDaRqRQhdA7p00FvuXVmnAp8C/U0A8Ote/Fv4189+HmVSmGi1USMAuE1MN7EF3fM85RVbvJw0qwiR8IcYwK1EBK983q/jXz//OZQ7bTTaEsDjM4AvftoNGOy0sGHzKBLjm3DJJRfj0Pe/h1vCDZy/UMH4M67FS856JiJXX4Ar123B175wM1JjQ3jyrzwNt3/pa6jHI3j7P7wFC/f+EP9554/wqEdegnAtiniojca6YbzpT94ENFu44WUvQTYTxkI7jLe/7f/gt69/AQ4fOYzWmi0o7JxGaSCGxz/uccDcIi563CMRSkTxwQ/fhPPOOh9bBsfwve/fyoluX/uGG7g96tEOPvUPH0A+msaR+TkMD2ZQry4hn85jodLE3v2HMDY2zkEQteIScgMZrBscRj0UxtHJaZZBbjXrIKtt3fo12Lv/GMulrxkbwrH5BVRrbc4Z3I7EkYoBqUSSc5oTYX6+UEKxQnleW7js/DOwWCgw0Hvo6HEep+VGHbXyEs7etA7lBl1POX/nsXHdGOKJKFKxBKd9+ddvfBNXXHElxocGMDszh9nCPMbGhrB58wbcdvs9GF+3Efv2HcHGoQwqdQp2iGFsKIkOklhq1HDkwEHEomEMT6xFgcZ6tYmNa0ZQqi2hWisjlRtGYWoeWzasR7HaxuEj+zE2sRY7dx9EKwScsWUT5qensGZ8VII30nHMzpYRijQxkk+gXS6iUm0ilKH1pIBMKopSoYTLLr0Yhw7twXQ5hO0PHMHTr7kUUwszGEoTe7mFfYePYTw/jOFsAp12DEulJZTqDYTjSZRKFaybyGB6cgbJRA7RTByVpUUMxQawUGsgumkLzn3Cr2Extx7tRgPxaFLnYrciCu/pnFbA9nBVO9JAIgMsA7uA7BAx7PyAO7f/83/4oKHMEwvAtcMTr+UasU9nCOe0opQkPc5A33HLTlFjovKWYioGtqcG5xw7Q9jZJNiLZHJ31DA25m4/F6RzpPbkCw6RFLWeAam8xnbtOvuo/J6dGGmvtQAtc1yaqWi2HpfLy9/Mf/eog6hBIcsWKTJEO8yAr3eiaHY0RY1zTGlALtnzph6iwC/Hzrm0PV2Qv7MQ/PWYHmnmI9Xdfgvkp4P1mn839RstC2X3If0pykVP51gCFkn5goJ+mhSsQHtoo4V2mNIb0Boc4WsphcPzr5zwrJaf7X+uBrj2AylPVDofoPSBPZ/tu9pzTwYAfuRjrugCEAlofNeb/hIvfcWrGbxd6Rn2/aOvvKrregM7N2zaxNUjlrAP6PYDvw34NPasX6eV6neia1ZjAFu7PxQJaL8d+t3X225+3/aC/1R2+hBr2drf719i9vYymul6v84rAc7+c6anjvUNOlgNrD7RmDz9+y93C5Qq3QBwFzjaH7dzDUYAysl8eB+0s6u4rlb8uGAj8xt5YLSd9/rerAp9EisvKQfMZnA2h0u3pH5aUwPyQDK3j1tDBDkUgno7pUkDN7uBKbvVgVrqs3NnZLutpx3Mt7wMmPPUOXTzX7kB+6Dny54XHMPdQaq3S1wg98l08CrX9LKr/UvpnasxgB/6q/vVtPspq46hk3jhClj2qt3C95xgzNMDBGTtLkSXelXPy/lcq35avtV7D489CsZUw1t+M6seiPbBGOzNy0BL7x0r+ZOCyXESjdjnElpLKLjSgiL6P6V7ntk1fcFxLbOtPf2ex95ML01d4J9UEpbeJP5R6RyuP8eEBCkEg2eLP9DSX9H3y9ry1Jrn9F2nW+AXswXOff4HFEshJ7aAfDSByGlvkdBUc2KAMCDiRa5QTj7fGW+RVXQN52zVxdTu49xOioZJrlEBTBnUY3lCAzgUOPHYYTyZjUno2EayMjiAgxlZFC0u0r3GxBPmWZCHl2QZnbNao80ZdzB2lTNUfARPQ/LUmDC2nWP48oIuwLQ5Pqg2HD2vzlgBBLwcs8bC5dVNM5yqcePaxcBudr5IfkPBSKSNqK/YyczAtDh9ybkk8qEKMeq6baCDXcsx4EpMNrlRegDJpcmiLlJh8jz5lz/GLNB/TRJWwCKGQ4Q5oLLInRaVW8E0dqwIw5WeJ+Cl1seBV9KnnItQndFOTljL4BjWDgTrZorK4q/yv/KCLuYcg5eRgDnAgBNLGEufM3AvofNOQpr+29qAN0sDUgnk8jZ0vhcNB7Zx2+p4ZAaxOv/k2VpXZThQPZvkNFLWJTnrYrGogP4K3oUjQTnZqNAgAHpFq9mQnMUGWqtjS+atsgV07FAfMbPetX8bIc61HLSBgBM2X7T7ud+NcS6GjTBUmtwObpP2cn37pqH5GXlYmuwf97MA+HK/mE6O5eEJifIU0Dyb4kgNJLXFTiBDIZBVJFYeS/7a+NRAAXNAIiwHFm4h5zRTvoTl6HageWDpmWGi09djSQfSjAbKcJ9bvjrucx3bHnBrDkuuNzktCXDXedLlfLQJyCx0lYp0zHxpaZbm97YsC9qwr6hPLViHAyPkuObuMDCf11CN3u0CDy1Kz9Zou52HRTBeBCwK+tLmguVJtXXdXkxtaXLO1j8yNWUzMVakOMGNNSN5XeU9GungRRzLBqcOagMpdcy7gA4uiLJ4HdhqeY61Z3y2to5dMzJt/eRgGc3d6gc82HW6fMoi6tbxYNxxrnvtU7uf11dv/7Jc8SY1ziC5sfCVJWZggADVxviRUWTruZQpQLUFbAwWd25xDa4Jgp9kwWYgzhhJGvAlfWky0GFE0cbOu7+LTnkW7Wab8C9WTjhy6Ai2bduF6XIHUzPzSKTTmF+YZ6YdtWM6m2XAKUHrXruNdDLNgNPBgwexZt0aINxCVKXaO8Qa7kQQT6WYfTM+lEO1vIh4KoFOJ4L5+UWkszlmU7Y7EWYAT8/O8j5NstGNegOZTBY1krNttxCJRdBshlButFk+NBEBNowNo1mvYXahgMH8EELtOjdMbiDPZRoZJpZUB+1WE/V2G4PDw5idnUM8FmWpembuxWMYGMrj8L4DiMfjzPylOZjNZvHgA3uxbt0EszcJ8KM2XLNmLWZmZjA0NITRsTHMzBxHJBZGPptFPp1CvVZDKBqVoDWQGkgU7VaDbR8aFzQmyB6oVKosXU37QqNRY8nLYr2MN9z4OnzgA+9HKp1GgwFnWQ9oreSVqUN/ywpCc5Xan1iC/n5oh9rFTgWv+72X47Mf/yTqJGGNMBoku0/5l21MSRiVU2wQO0LmNEH5Nj9YtrXTQSMaQiMexo3Pvw5f+exnUel0hIHZoQAwKSPtwTvq5+CiDRN48uMuweYLLsZll12GN7789/DgRAZnTJbwig+/Dy++6NnIXXMJHpYbwg++9V20B5J44pOfjNtv/hYKqOAd//B2FLb/AF+75bt4wuOvRLPcQpjaY8sE/vb1b2MGwit/538ikwDKiQQ+/Ykv4zlPezKmj09jOpTG/m37UM/G8KhHPRK7fnQHfuNVv4twLIb3/MMH8PjHXo1cK4Qf3HoLitUa/votb+SxilQIf/emv0EcGcwuLWLr5jGEGi1kUlkcmZtHqw00qjXEkhFkEzEOGIg0OqCRt7i4xOOUwKfx4SEcPj5LCyOy0QSSiRQDyo1aG+FOE4l0CnEKcKK8vkMjKJdLWKpWsbhUQzIew9qhIQxmkihVK7h//zEkkhHEM0nEohEkOyE0IjHcu303j89EooNENIq14+OokGx6p8nM/ng4hUQijgOHpxGKxoBQi585U2mgXq5hfCDNfd9oxXDWhhEcOHA/JjaexeVbWFpAqd3BfLmKdCiO9aMZXHLxBfjuLbeh1k4hE4siGmui0ehg86Z1aLba2H3oOBaWSswWT8ViiEaBeCqJUrmK+YUyq3KMjwxgy8QI0okIMgM53L2b1APWMih79NARnHfOGbhr+4PYd3QGYaQwuj6PULPCa8HswizS8SySsRjGJ9ZjsXAclUaUJepJFrtcXsC6kUHMzi1geHAEiVgE85USytUOKksLyE+sQzkUwZmXPwXYeD4qLcpoHEG0VQSiWQ7kbLYaCFPBqWVY1ryDMCkXucOMAa5BoKrIowfnDJP1dV4OVeEx56GzJ/ShBpyaLeJeRjak2Utqexkb1hRxfEBa5q65xuSMIcFKsn/KOcjSBsnObuBxsP+Z3R8EdJrdFyjeSIAoAZhUd17nwg1R60GIdFvQZJ6t7O+cq1i9cGwr8y8aHGV2iB6g+A51QDvHMJ3NNL0I/Uvrku17tlyJbRZCLBLCpuEUIohgerGG+SpdrWdoNWYkDYWE09BYT8bjyMRjiIXDKFC6gSYFtYjEs0hw65qoyjBij2kwXLuFWCSCZDSGZqeFeqOhqTNoP49xQBDt9aSUwclt6DyhTjhiykfN0UYtwnsDPZr2TgoEoXMe/UOnFupDOpu3kYxFcN1Va51N+LP+j9UA1xOBsVRWAuaI1el/jOF5KgCwL/9rks3+s08EZI5PrF3GILX7DcQ0GWgDMu2ZdB1JVZM09Epl7/esXuB2pXbzWbU/aQawlbu3rQjUvuraJ/dtE5/B208G2kBualP77107tvMrqA39+pxMnXtZxVZWv61Nztpnb9s462V1/6znyun3/fdsgXL11BjAsqmujGo5oGgV4Ktfi5n94bni3GUrgm9qs5jPjn1SDjTVgHMvpYVGcAkT11TRbOszQoyqwontoEUwBqiL7bbgfqNSWFHFBmFQywKyXDA251RQo8Qdw1XkTf0pPllAGrqHJbpau/e0qp6fe9u6F5jtR7j0wb6+INtJDPkTAcDm+ek7FlZ5vpTX6xhtJzduVrjXMNKHOCzdAFhpDJ4IGD1Z4Lj3Ovt7eft7THSrq8dQZl+KCO4EILFWmnEBJXr0babeZu3BpX1f6kkMgZO6hM/87NMNcAivWkb/WPYs9tp2qRVIJaXdFLBdcSwIu18pA26eUQnMV+vwAS8gJVgTglG00lxRuOSk2uD0Radb4JeuBc574YcDhlyEJBjFeW/MKzexNB+RuowlmsVyoBpg4yLE5eDq5IMV5PCfyfJgKsdqjc4ygwYo2MbpHPUmlawLqsoiuvK5PV0XML3PQE96nzGyWBZXGb0GqFIZAkCkO9+VDxYzQO7AE20nA1oVFODFSwFPc8CbU59lXXvyH5vznu05L3LGZ3OJxG13uQSslzzLBilRPRyjjZ39kpuWHE4CWIqMKN/H4LQ4a8TJawwDyl0orG0qN4GjzDQ1R5JjehksFeSyEpBSdgACLqk+7XYjYC0o0GZAKPcWvdusPANgnfNE6mzydLK5mGxeB42OOLojIWoDdSqpG4pZCl30Ag0EUAYm1Z/GJDtqNH+tsYRJBpSGDIOS9BBBR8QpzvukAE0GbFtSeglIoPcIG0sYBsq+8tpP/Ge00elGSQ4nClwgh1Ek5kAkA5YZ5FX2YjhURzQWlX7RnIgOeFXwkMEMZfMyAKr9Qg4fu5adcsTOVuNNEgBrgEKvkcLz3RrYNmgBTqm+/EzbuM1cc/2krFg2MCS/LM0hA46Dru/ernUV0aeJ058BQg5MkPZn6VQqm+aw5j7hglre7IDVzYaDzlULlhBgWIJPutc6Zfg6VohMTgFDNUeuBTtoCXUZ1LFuoCMFAsg4oTnHuejUUOTrndyJxQoKQMfgPAGpnjRwOBLkcqPnNciJrME2PI49lqyKx7qgGT+Yh/vMyem7zuoOLGFZdwUmeQ0I1ARcwIGynWmccbCEW7MDWWtzHFOXRKMRCSYwlQaTyFeVAQsuImiR5ExN1rDRsPWjIw5eYpdScIkDNwM2EuWK9T+yFKszmsF0WfP6Hago17Ot125MatCFh413rWUSlBQcKAVQ1dzTJhHd57RjATwOgNVAJCuXHKalHSxXoDG0BPSXWlITSLoEUd6gL6QvZPy6fLMqDW6MewPmLZAi6OuAySuzyAI9BNg2pzS9itYS6QIZbQIYR2S9DIURa7dx951fA2oL6NTDAgBHGjh84DDuuWcfJotNTM0VEE/nsFiYRzwMZjOnB/KYm51HMh5lluPgwAC5/nHw0BFMTIyhHWqoo17WxGY7ikQ6h8mpSYwPZVAuLSKSSKDeaKJWayKRzKJYJinWOLK5PAN3VDMa0wQ4Egi7WFzisZXOZlCtNLFUqdHiwuzJDROjqJRLmF8sYnhwCJFWFe1QGAMDeRw6dIhBWlmrWqjV2xgcGcH0zDTisYiAOy0gMZBDIpvBod37kE6nOWiLGoz+e+/evVi7di3n5aZ1qdlsYfPmLdi54z4MDQ8yqEsBLYVSHeFoDKPDQzh+/DhiUdonWgjHItiyZTMO7N2PVDqJZDLO9aNcyvTcwsIiywSPDA/hwMEDvC8Te3lkaAhzBCyHwqgSW7JSZqCYJe0ZEA6D1hzqZMqbTPOXAwPJNrA9o9NGrVXF7/3uy/Clz/wLM8kogImkqUleTHxUGsalam4WzKExEMxiZglusumUqd+IhFCLhfCa66/Hzf/0z6jQM2hfbEiaBtpvCbA4uuV52JgK4YVPfgTC6SSueeSj8epXvgLFc9finGngN97x53j1034X0UvPwkS9jR13bEMxHsLTnvgU3PbV72AhUsDfvvedWLrvVty5fTsuPv9CBi2JxRzbOIIff30bjlcWcdXDL0A60UE7N4B9e6bw6EsvwvzCHHZPl/HVm7+JTiKG6150Pe75/vfx7Bdfh06zjTe/5z14/rN+HY2ZAr71jX9HEcDfv++tSOcHUAtV8dG3vxNzsxVkUxEMDiUQaSeQyg1i94F9GMoPMNhfrTWQIBZwleCuKBaXChgZyjEINDI8iEQkhu17D2NkJIuBUAwzC0U0ohFUyw28/IaXoxNuI51NYsPGzcxWj1EgxeR+fPxDn0AmFkepWMKWNSMYHBrGD+/dxWBUPBFBq17BxjXrMTU3h4OHjjMzfmgwjnqjhUazjYc97FLc+oP/xIXnb2awmYI3csObse3e7Vi/dhj5VATtWBLzcwWUy3V02mHUm02sHcriskvPwO133M/g7/kXnIfd+w9isVJBKp5ELhbDprEhjKwdxT079iOXzmBoNIdas42lQgGVchWzhTIqFDwRT7Gdms8PoNQsI9SOIkVs/lYTA5kYauUi1owNYzCfw+4jC5hbWMBINoZEZkCl2puseHLf/hkUS0VMjOWRS0exZmQAhw5PIhJPo1Cp4dwz1mP3viOIJzKIUh7lepHXH2Ly5wcyyMbDSITCmFos8xoyWahhZCDN86tWreBAO4RLnvP7KMa2ItY6jnY4iVYrghgrGDQQpoWRjVxPYkKmjaYYMCeJKR1Z0FcQOGTrvc02tqcpF25XWhV5j9kjZkubnW/BtGyrmL2vdpYFa0jKA7HBzL4lUD4Spn1KHK4uTlQ2GQFAfUDYC7bl8mj1jbHMOWvNpgoTczWMZCSGaq2GWLyJGPHe2yFU2i2USSqfQNIIsVaJ5yoAJ6dp4RJJChMLnmxyoKUGQlL7qzoM1zlCOZzBATash0QBEM0m24YU/FJm2yXErHWy42hv6DQ7WKy20GJFqjafo+h6OXZ4juMQ5eAGKG0SL6msIERBEbRX055JS1qTg4aoTPUmlVN2lag6w2lcR9lGkSA5Dmrj+pD9ZSmSaE8LztE0DBp0dtDAL973iAUcJ6A4xGcODjalYG4WgZaPBDa38cLHr+uyp36Wf5wqAGyg5+j4xLKcsP0YoifLAPbrbjlrz73gQifv/JMCgA2MvP43X4bP3PRhPOf6F/GrTcb5R7fewn8T0Nnv4zNkSfLZl5Q+GTD0/wUAbHl3rT4r5QC23w0wJ8b0Fz7zKVBbEUPX6krt5oPoBDb3tpcP+p4GgH+WM/v0u6wFShX1cvRFdXrsAa/Z5K6VYDS9z9An//DqrPEV+sCcGLb/OvRVfTj+bV5gGdsSYlB0/euq1UfWmM0DF1Wu/iUl0VhaMNlFrTD6r5gV/CHFKPnYVcGeywHKprDi/ChynWsae6QGiNn5m8+wrg2622o1MFFAr+D6lYBJA8j8J3NqiC5fglSLfQHdrt+fyATi8/0pILHuFs8HIS1qX2j7rlDK1aXLT71qfaeQD56eRF17x0UwWKRc3X6j5W90gDFd6/3c9WrlKKxU3lNvgVO/U4XiuubF6uNc24PmoCrc6PR3La7uudULxUGXOurZZyXnAc3opxawpd7zQg5OUrm826N86u1z+s7TLfAL2QJnX/8h5xSngzMBSzQdJU+TAC2Bi1si1Q2YocWQpZHJ9WkgEx9WdZPt3V10NvLhlRdBAdYs2txAHXaqK0hg7GHHdFPuXAia71JZvw44NdDCGKcKxhoLjZ0RjnUnBogwX0TqmPFIZr+oQ913XiigxQdwBVvIMeADxLb18TONPeo2ykDC2Wekcn0Z9FEglCsvAIDP2mX2m7LhDMgKjBR6hjqK1APj8lJyRHnAFqTysuPYmMKcC0IWYXPwUr8aWCKGpoJ+BiyQk0Pze4mtZOi1AMnMKHIgbgDQCNBmqZAFLCU5DBszcq8CSNwOCqQywCGOJD9fGXnw6XpyhjOYYY4piyAMKUjpAWkGIAurXXMGk8OaADrK/0i5FTn/MjnYybll7FEFfan/KUeWC4IQC81YtjJWBYAUx5f0I7cQjSEd3yIhLHmRA7O0g3pTc5Swi0gY8gKcGThTZwYZ94+C5yaLzY5AZYAJKCt9Y8YGRaVZ30iggoCark1Y5lk+HJllBwJm/Vk/C9AufRnkTCYHFtfNy8FszzWQ1uSqrUw2tswYlbUleL/7b+pHPSwEz1BmCa9VyjTlIAd1nrryal5c/d7yaLs5RM44bl+lScjJRCWe2V0YsKQZcJc81nIKsbzIMoYDINRCV5v8LAbrFQgmpzW3L/WFspHZ+anAoQB6IXbK0b82J7gcfF9Y2C7GbtGcnwxoOe9rm1dIWUs9R7G2LavXmBSkOmd5rWUWNLE1lTWtY0zYy/IcW6+dc1nXTt43+MDlMWld5K2MJ6lnd2Sgre0MZmsggayJsv+Y0c3vVVl7Aze5PG7uBYc/CXgIcgX7BzEb0m5PcXuWSuDwOiMAs7smQIQdUO5YUsbnVotZxpEMNre3eH1gShN2yGSQ1SxVHvBe8AGvjUE57BDimPL0FsZ7/YNtAPCLFLAczmS9kXlistys4qH52vXNOgHleSwnacEjBPx5B2Oej25d1QABCsThsoQRYQD434HKPEJNYhtRMeoMAN97z34cK9VxbHYRiXSWZQ0TEZGzTuXymJ8jBjCBjXUM5gcQQowB4PHxUbRQl+AxnaPNdgSJTB6Tk0cxOphFaWkBrXCUnfecfzYkwTzNVgfDI6MMhJFKAgULUC5dAmGLxSIizDaMod0Elso1IBpCMgZsWT+B0uIi5pZKGBrII9qpc6sQA5gA4MHBQT24dFBrtDA0NobJ6WOclzhC+3irw6BfNJ3EkT0HkUqlmLFLfZ7JZLBnzx6smZDcxtTi5NTYvHkrdu7ciYGBHLdnq9VAqS5MXAL+FhYWnAoCAaFbt56B+7bfh1wuo3aAgKRbtmzFjh33MUOT6lypVXmvpz10w/r1WFygXKox5DJpxBNxDA/muXzJZIwZZ8SMptx67UaFGckcjKE2AAUnkJ1Qa5bwmlfdgI9/4B8Rj0TQaDUZBOYh3SJwRNYVTptAY0DXPzlsc9iQAMDMlBPGcTMaRi0KvPbFL8TnPvVJ1CjghcZam/4naxBFHo89+iXIh1s4cyKLzRdchMsvuRA3f+GLWDpnHTYfquOCX38y3vPKt2JmXRbR6Tncv+1eVONhPP3ap+A7X/oPRMejeMOb/gLtA9uw+9BBbFm3AZXFMpcjPpHFhvwGHCjMoHT0GFLxBuLZIZz/iKt4DUu2wvjWj+/He9/xAYQycbz+jX+M6Qf3YPOFZyHUaOCNb/4bXPerz0Nteg633fp9zNRr+NAH343syBCmZo/hezd/Gffv2InHX34JpmcX0GhGMV+qIp4gpncUpfIS4uE8agR8JVPYd/AwLr3kYjzsYecxgFSrlkHWyuOe+j/w3Vv/E/d+9wdsF+x84CCGB4bwmKuvwgWXXoJoOsFBCjTGKc/28cIRfOy9H0AyHEMqncGGiXHMzC2gGU7h7nu3cR7tVCyC0lIZqZFxHDo8xTbapnWjyGXCKNWAQrGKpcI8Nm1cgz279+DSSy/Bzv3H0K7VkQh1mGU8NhBGMj2IhSIx46M87yiYIh4CUpkUKq06FhcXkEolOJc2MfLXDY+hXS3jjLO24vY7dyAcbeOSy87F/Q8cQjyewtpPG0LJAAAgAElEQVR1G3H33fei3m5hIJ1GvVpHrU6dBWxYuwaTR44in8th45pBRKMhHDs+j3KlgdxAAo1GG/FwGEvlMlqNFvK5DNaMjuNfvnYL8qMTKJWLOGfzeqRbNZxx5hbct+8w7j94DOvXjmJwJIOFhTKq5RBG8ykUFhYwkMshHG4jn4pihMD6eh1HZ2aQGFqHXfsnMZqK4exzzsAD99+Dq574RNy59yDyj3guIoNr0QzHkIi0QWtXp0NBmWQXqp0SGPXqZZH9kvZ352hTGWEBb+UyU/MRK83OGoG6DtsOuh9bHl5Z84P/r5ub2Pu0HztVlEAinh5CQLjvDDMHlwRVSrCp/7FAKUn5YtVSIFs2JWer+PaKbKNiT1DtW+E2IiQFzwZMCPWIBKiyXeG91OweqBoUP9Nz4LFdyoepYO9sc/uTPSx2Fu0dtlfbHhoEX/FpiYN+2iE9i6qz2c6aEggm6jgttbPNvjW2NO/dDGDLdXTWoDM271cKAlO5nM2lfeWkqzkSy2x2KS8p8fC5Q9nHfIpwEWMU2CcKTfbhcw/tR+0OGs6GF2v/xVf/fDKAfcZs90gDM2T75Qf+v5WA7n0P/f1QpYxXyt3rP8dYpwRYUj0tH7Ddu/PebXjs469x+YB7y+WzfiePHuafDfxcqd1+3iSg+7W1/50BtgTyGsPYWMNU11v/69sMnJNE9snU+WQAYB9g9oMGTktAn6i3Tv++UgsUK/KL2y499HAl8NCuXxVAchFUCip6WLKoZKz8kTO+3Od8sXR5z3295TO2bdeTFVFbVhcPPLaAbL5ffayiJGWEDo8FzOUIAFxTw/JbUY/QEtjkpdjqPiPrHc43azZJT7t4uKY1wYkAYLOhxN5a3kuu9Zc9yPNf6G12+08DAGbzZ5WhsNoo4d+8qvnP0W5ccYCtOvpWG9Qew7bvw08C4O13X9Afwa9u+qhb235ZThzo07/WGOYH7fNS38/Z+7MF59v3q60DD2VltXnRtw2UGN/bjydqZzLDm+zH9NpO53wwdfp3qghkB3iSnU3Yr2NnFQ8st+/oTQw6+4/1+9773txqD6WdTl97ugV+aVrgkpd9Eo0msQtERpAWuFYzAEA5wkolbi2iw+S1eMPuMVgkcjhw8PsR6L2SmHb4dgCot2FyMLwZCewAVZBMHendG5dJo6l0r4IUPhOW6idgnBgyDLLo81maWiOk+Z1dp2MXo6YHdMon7GJWGPg2MJgfEmo5Vi4z/pjpI+1BTlcGWYhZwxKvmptUQXQCAg2cNgeGy13FdZIcTibRzU4Mzltsub6UiasMOTOsaBFsKMDFwIECg1Rveh6DLIp9meOAgVRlk0k7CTjKXa4glNkAnZBI1fK6q3LAIrMtDDRh7KmjygMj5B0CsBpoKICOAq38RHFuiBylGKQEhrKjnsHZIA+yz0oQOTgCscRgNFA5EiWpTCkvjwnH2JX/ZglNBTVojNDfLFXts6A1r5cA0vogLrM4o8xhz31tXjlf6pflaoWxacC5PEVlRJsyLtjYMPlyJydOY7fFgLcPLnOEv0puy7xRB7zJbVsEZjTMTnwO3FBmMrUFtQmxngNHXpCn1UVDeuC1OLmMwayAK+VU7jIKBbiicUOfZlvYsPI8Y4mKXDFV09iKAoRKSaiOwi0WBrABkQZW8nigecNy3q0gH7JGyNo8cvfqvDOAkdegMDE8ZO5Rn9ic4/HAzArpC5ZDZ+UAnQPK0pT5YIEvulYpyhgKEUtSGNJOYpol/2RdIallY7Oyk5LUCVgWn1gdvsQ+jWHiZwjAT2sQMQatjXjemdSvgru0hnYBi54Mossva0CNHbwUAHYy3aQOQEC0KRroCOH25/mi8tkaDKLxql0gsc09M55ZVtJb2w2QlDEvzBNuA+0LCy41J64EGUi5ZL0O8mfbWitrkzGmPIBUwU92cGvgD4OkFsygz5PAhQA8Zwe0SuLaJPEPlE5u3znfgxBFdsbzmmuz3HJua7ksgtKLkpbgmoAB5tQ2aJ+OEmhgbSWBVO7Q7tYuWQ2ZkWTz1uSlFVh3aQK4L+wkbCC/bO22N7q90xjRuvjLoV/uZ/jC5W+X3Nl33/5vaFfmEGlGGQDugHJ/Hsb2e/fjSJEA4ALiqSyz+xKxMAfeBAxgUtioYSg/yAzCg4eOYmLNKMvrk/M9ovUiEIVYxFOTxxQAXkQrmuQ5TeVPZ7I4PjuHSJQkXSdw+PBR7nsCgGnNSFEO4qUlROIxpJJJNKoNlGpNZuTFwy2csXEtl69QqiCXzSFO4qCdDrIMAB/G4GCeWV1UO5KqHR4fw5HJI8yyinRkv8oMDjIr+dj+QwzSka1F4yeTzWLvnj0YnxiX9Z/kjTsdbGEA+D7kBrLu+2K1iXgihfHRERw5coQBXe73UBtnnXkWdm7fhXQ6yWshB1ZFIli3bh123f8AYok4ovEY2wHEOqvVG9i0aQumJqfEJmoTs7OBjRs2YN/ePUilkohGw8ikM8ikksxSXbNmDQaHhpBOppDNZPBf//VfvLZXG0U87IJzMHXgEAOAxOglIJ9mAO0ojZCAMxxYQoFhuv7LPKLNJyy5J4mh3yGgvoUWAcDhNl73Wy/BP338Y2iEQ6gTmEJgmY41OgTeMrUJW/Jx/PrVl+CRV16Biy68AC98wfNw5nVPQ+Ff78Cbv/BxfOiP/w7Fs8ZRe3A/JvcdxNF6EU95wpNx65e/jaXoIt7y3ndicef3ECIZ4fkCktEkWvU6wkNptItt7J4+ioloCqlMDfnBCeyfLGJsYhyxJnDPsRl875s/QjnUxP/+//4MaxJJHFucQSwSxl++/Z341ac+E7N7D2LP/btQjITx5je/ESPr1+KB/ffhcx/8R5y5YSNGkx0UqmHkR8fx3Vu/hzPO2MRyw8WlGueXzWfTKDaazJJNRsO47gXPRSROdkyTZYof8/ir8ZkvfBE/+Np/8r4yPVvA5vXr8LJXvhIllhgm+edB1KsVJNMZ1JrzeP9b34GR/Chm5ueYXZzODGLnrn24/BFbUV5aQjKR5hy8995/hPMPN2tFjA3n0G6WkBteiwfuux9nnXEG9h2cYtb4pg1r0Im1cXRqEfNzFaRibaSiZURiGcwUqkhnR1GjNZZkn6eLyGXbGBkZxEKpjEazhuHBHCqlEiZG12Dy8CFcdcUjkcoM4vt33o5cPo2ZmSW0iPtJ+cB1bcxloqg36pg6voDhgRzbCKVSFaOjaxEO1ZCMtTBfaqHVSSE/GEZhbhHtVoRB5U6zgXi4gzUDA1hEHD+8ZxeqtRYuPmcL0mji3LM2YPvuvThaaCOfS6NUmGdpd5K4LleWEA1FUS3XMDIyhOLiHEsBr9+wHp14BAm08e3bdnL+39FcBVc86hp85/t3IDcxgvHBLLYfnkN94lxc9tTrRMEmRBLZwr+UNVTWYre/GDjK/0pAIc07Oz/YYTW4XuxlsjH9j7FgnW1pAWnefiz7XpDCgvdqDcqyLYIBS6f2pHuPU6UIlIrcfu87e7tKFATwiW2v5rCeI/i9ZAfSfqU2k6jU6E7KssWmUKSBjD3PJ2eSHzjGZdL39LqlIqQqIBaW2Kuq/mPnKGYFi9Ur/aPBbtJ3EqhlAX0swawfsVEoENDpsojt7YIopUCcq5fPBrR+yr7K6ST4KEZrKIf08ZlI+lqDPVmaXz7Ud5RX2oLtJEBRAuuM3iGBhFJLUmrglBAURMmvFLvb+u6l167vadGf3Z+rMYAJdLvp/e9z7Fu/VP0A4F4p5FORgO5Xcx84PREDmKSM6fptd9wOX0a4N9+tAZn0vrPPO9+BtwY00ve/e+PrGNxc6UPvIcli+jzjuc9zYHG/duttm36Apslfv/YNf96V49h//6nmAO7XJicaZZYHma572rOe7crk19uA85Otcz+pan+c1GrVrvzMVsZTKf+J6nf691+OFigpAMz7ybIq9wdO+NplYiHd6JcoS8k+6QAk3ffYS+iBqC6CzKmnCerFPhIHxNCZlUgttBfr3qVbCjP2aFsVATm3t9HeLKnSaK8xNSDbFJf3r5/SwnxOvfip3yI+0GgBWtY2vIeph0UO0kpa4NfSHms7YHd5NKbfy3Ch+7AIhzhfkOyTcsY2d3GH9niynfQsaD0qBCo55PfgyUEwXOBU8IIBgjGxGlBrY6H3GnVBrTqRThEz7TdYu8DkkwWW/ffbf69YJh1b6mjWeqm9IkaLjE+HTnujZeWptKx9ugIbT1ARBxR7pquMQc+n0qcH3BDp85vip337zcXx9Wkk8XGuPL+c/8kFW8q1rt3ND9Xv2frdsngGJpeZaRlgJV0PXmFdMwA3UCtU4FdhJXOtW9fZ03kOBXGv3tN957N87R8pfjl2lNO1PN0CD6EFLvrtTwYbjrIz5cArS4OAm7R5B6tCsL+JdDAzEVV6yxY/lqSMGHAbsLkszzAbBCqtS45MAp0tIokcl61mTaV5vchzdn4Tm0dYMvReA0Rtw3cgSDgk1zJrSVlPLIcswKbV0cAUNngcWCcHaasXPduBxQSOc31lkRf2Kb1Hc+iRE8dYcgzKiZQpR6Mpg8rAJ5OlFpnfgO1q8pCWc09ALJK6VGCeZMGikpNP5KPFYAuTDC5Hfgsr1tjcDB6ExWFkEtDM9mbAX6Se6dnUrwRGMUDosQmFbddippA5iKhNLO8lZecTwNGYawKCk4OdN8Iw+JnUTgziKFOXHViaY1j2b+lrdmKotHWrURW5Y5WetFXdnFQMmjvmoDSFMWyNuWkMSrpXQGx5j0nLKubD5WWzUQE7lsV2e4o4mogxxsYkvZOfZWCV6KlwvaPK2nOy2gFwb7kWidlsjGHbhjmzGb2DJcqFlS45mKVc1ifc3iqpy/2goKEB21RmA/Lpd8atVDaOIiJJ9k3eDW7bdpMkdglMoH6TKSKy1wJwtxpNliylupHTWZiEImcsrGllSzoBOXXs6ZhwBpWyVqh9qB0JNDWWsuSEFcCdxiX/q/OM3hOhnJB0jxrcdC89g66htiLHII9blngWhiPdx0EMvDYJeEploboQq4pYcQJgKrNWQU2lisgaSOwLzXfMsvEKQrt7aNRTWUwJQFmu3K4kIxoPoVkXIJfKROscAx1UNwbYpC8EwBXHoskYkySx9ZVYaW12MBpgynmY1elnDjyTBhRmuBpBGoBhoCHPQWMbO4tSpKfpI87LIB+zxH9ozusw9QONAcvdrmcBlS+StU8CUqxteSyaBCHnKA8c3CL7KOxpSz/AT2AGvgQOmDPV5rwvB2/rBQceeeoO5rSl+6m/7Rl2GOY1QZ20BiJTe3IfmfNW2UHCAgqCPawcPO84IEDlvdUpz4EpPCYDBrbbH7pCLAOAVwJ5xMSVfStwINM4sMOcgem2xcvYCaSr+XsNuuFW1n7mQ7hKe/K81oAak0KXgA6qo7S5lV3yu8g6JEUPu2AcOd6LJ5uDZXhfVZUCdVffcdvN6JTnEOvE0WjR/lTHwb0HsGP7ARyrNHBochbJzACWCotIxkgSs4Xs4AjmZmeQjNN8qWJ4aATNRhtHjk5hYs0YGu0q0CF5ZU1X0YkxiEyg6PhQFtVKCY1wkutOMtDE1mjyOhVnluvRo8cQjkR5PyJpY5JE5nkZifAe16q1UG20OMo0FmoIALy4iMVSlYHPmAI1mWwOR44eRT6flzHdboHMmKHRMRydOoJELMYS0NQmaWIJJ2KY3HcI6VRK1TfayGayOHT4EEZGRniRlnUKDADfc8+9GBzKy94aBorVFmLxBCZGR3Ho0EFd9xg2xtnnnIOd9+5i+WcaLwyUdICtWwRITqeoPUhCHZynuNpo4swzzsa+/QfUfBA7iQDj/fv2Mchr+yd1fKVSxKaNG1lmO5VIsYQ0sZcJOI+nE8jnsywpnI7HEU8mEKFAo0oV5cUCKrVF1Oo1Z5ewhGqU9nRaw5vOYcRMPwUiWpEOauEOXvcbv4V//sTHWe6VFrRIh9Z0CQvrhEP43mQcl15wIV7+3GcgNTaK87Zuwg2veD2uftmzULj1Pvzem9+AN7zgj3Dhrz0du77zXSyUi1isVfCoh1+GHbffBeRS+MPX3IDju25DKxJCo1hFh/LfhmKoZmP4yNs/hrl6CS+/7tkYGYwhnh/BB/7xc7jo/K3YtmMHhtefhWINmC/X8Ad/8geoTU4iPTHMYM47PnETrr/y6dh5z72YOXIMtUwcr/y9l2Hr+WdgcmEaX/vIR9Gs11GJAAu1MuKhCIpzi1iqN9FqpTB7vIj1EwlEElGkO1GcefaZWKosYoyA/ygxBKvM2I6m0shmB7A0v8iwzpFqAQuVDBL5PJD4/9l7DzBLz7Ju/Hd6mVOmly2zvZdkk01vQEIgUkXBQhO+D4WAf0QFsaDAp8AFQowRJSioCEIMwUQEQiAJSUhIz27K9l5mdvqcmdPb+12/+37uc85MdjdwXX+/S8kcDTsz55y3PO9T7uf+lbuGVCaCl7/5GpTHs+jpSYrS/Ut/dzMikRD8wQhypSIKU1mUC2W0twGDi5bj+PgkpidmkfFq+PAfvh+hehAFr4hIOASvNItAroRstY5CVWBZLO7vQy5Yw/Xv/iD6u7sQQh2pzjjKhZp8J5+rIVetwFeropL3oXdRGu0JP/YeG0FvVxcifg90Q6wUIKQD2irHYyEcO3EEiWQC8Y7F2HvgMKLxJKqVEnxeGatWDGJoaAT5Uh2d7QmcPH5cbN49XwihWFAIJceHRxBvSyHoq6K7dxFCviAqlQJGxsbg9+rYvGYJyhU/dh8ZwcnRGfS3p9HfGUZPXxdGRiYwm68iHg0h3BZHve5DqTiF9kQawXgImVwFXiiM2bEJxAKstRzA7Owk1q0aQL5cxK6jY+hIp9ER9mPtqqW4/bvPINoZRzzkQzIaxqKBARyt+LH1ul/BTDiJiiju2fcSoqL1+TnPUWMaQj3gR7hOTkoRPpJKvARQL6Ic9CFY5X6gIElYD1F4PpZe4Yc17lOXGY3HbV6vCrnMJXhJvmPNbsmWuLihXkUtEBPCRbjOyrAefLUAahHWx07BF5iVGu8EGz0qYV09XVlXRWGqgCxjiqpL3MlarVGMXCsnHNL6ZDdlrk8O9KQamlED3+WNyP6L8bVPHSsspiQ/WeIHK+HRUqpGAU5zELISFk2lMdcETdO5ckV1JceK/LYlcyTxktsziOtPoxSIfUjVxUYc1EbWpLjsFdx8JeQ0yUX7UPMbiGurrcZycsSWzLaFC0L4E8KwI7WZSxKf3bzSQGwvu17Zrxkp1/YAjrRlWxuJf5zDC9u3NQH6v6/+72kBzbYyG2bW4+1ftETq/ZolM22BH7jnB/joZ25AZmoaN3ziY0Jeesd7/j8BC39WANhAUloV/9Kvv00sh2/69Cew+9mn5RwEd38aANiOY9/jtfG6eUzW97UXQUXaGNux+XcDYVk3t/WzjS+1/ECA9ON/8LvSLvNr1lq7sR5yuqMdH/3gB7Bh89bG51qv8cMf/yTu+Levy322tt/pztl6zUcPHcIFl1wmIPTZagBTrTu/TXhsXlNHZ+dpAX47N+/j2R1PzPmM1X2eX6P5he75p1EAM45sPT7tp9nGe3c9h6uueYW0H1/sF3zNb/fTtdnC317cLZDPv8D9nwG40j83c7JuOW0czNS7tq62InaSLXQ2ys3tqLMuZtzgyP0KLJpCj19g/o9lK4BagDGDroWi2Kv7EKrRnUfXO+4buS7RsYM/M25n3PL8lyFLeq4GyayBNGmMYlqjBq7mQKcGYNtAzRyRrJGk5gU1S9RJq0ncE3KOZk4F68AvWWIdoC2rrZ+lEZgj05CKIRSFJeKiwdINrYVefSV4gSDqc5lsSg4z8tdpgDTN3ur/NYhwZ+kWlpu3j2huer6c12zAm6Dc3NZvumye6VQN4sBpP9B8VtoV5x79bLipHk4bwmoQ29fnKEnnndfIBQboW967cSzp0w2/yrmUirPUy7bTtMY9jb/xhzOMQR1DZvk9v3UtLX+GL5912LvRPR8JdvF665htPYyO6xa3Qxfbzv1MM840tY6RJ06D+za+2oxDm0drDFE3ocyFf02ia1hS61VYYlK7jfReFy+3gsFmyGjdy0bIPJhZDtwA3OcQWxYA4Bf36rpw9y/YAude/w3ZWHNJVODV1QRtqYlgdlOqynMTiG3gqfAjEESgxc0Stom1urK2gVbrWQVPlYjd3FgbqGEXzLpHmgR353Mb4KbiVYE8e5lls218mc1QFpzVM3J1Y40A7jbBBJAJVJjay1j1zXrAZr+p12u2zMa2UfBQQQABMahydCCmHls3+qZoYx0rtgEBIl0BHcNe1IdOxWgMfDexSXLBASVU0AgY55IUpj5WBaJTGhIsJVjngAgBNZwSjD/zP6pstPatp0Cmm4QVWAwKuObgLjkuX6qodtOvUwfz+9F4FJVKGeFgCOVySRLqCly6iZ4KywqBPa0ByuMLuOeenwEqPLdZ6NqkHvDVUWabuT5mz8VAo0ql1ABsw+GwtAvbV4AwsX9Wm+fWhIi1iz1zITdYfWQBYPxyzmCIyXRVXGhQ7Jj4BGmdXbQpntm3ef9qwcY6hQrUCbhQ02dh9yQKPge46yJK1X1VzsU24rGpXhM7atfFpe60z49wJIJardw4lgLtTXW0qj6c6k9ALh3PFoZo3U5n+SbgWkX6k9bj1k81rtVpFhugv9yDUwzIMTQpZSAwz6VKbTuGqhkMgFOwyP1erThCgt4/pxZabhvRgsdlm7C2oNRz87ENNZmneUoF63i+SrncaPdQUGu/mWOAqIVs/Lg+ZMCYAY6Nfu3UrHK/bOsQ684VEYy01r3kGFMSg41J/X7z1VCbk0xRzitRxYGcBqbZnEqWbAOsd+QFmU8Fe64LACxgCe1q3XNXhTDnFm1D6ScuQSpEAVEX0n5Vk3mtgbz9rKoSgs127aagVkCbx6+KM4Qndek4N3Hu4d/0fl0tbDdHSb1QpySR5ylKRgjgRnBNxoTM4TWpaWdtp1Ng05K4tR0NFLY5y9rV7lkIKC4KteMZCMzjcM4zkI9qzDnrk/QhJVoYuMqks/ZG7T82x8xRRLVQIFvdGlq/o+CvBr4y9zuGic7JugaqUkgT260qW7coOJWjgc7aRxTAbVpi69ykmx7ZSsm5lDwjxAdrV5csVsWozmFmnaVkDltj2a91DrB+IsQgt7ap/bOm5e06bTshinWXVLCawLSAfvzhbwPFKfhrhIRYJbEotWr37jmJ8VIdB48PIxJPifovFgmhVvcQjieQmc4gyARDvYx0MoVyqYahU6MYGOiHF6igVvUELJT79QKIJtpx4sRxdKfjYo1b9UflXsvVitjczsxmZZfBJOboyLgAwP5gAOVyWfpotUzyiB/RSBTVUhn5Mq09WX+yhpVL+lsA4ASCLQDw8NAQUqmU9iEHAFMBPDwyLMBXoA4UCkV09PYCoQDGjw2JxbLFRPG2uADXBgBT5c/nuXzZcuzYuROdnR1un0ZbXSqAow0AWOtDa6Jl7dq1eO7pPQIAK87D9vGwctUqPPvMc2iLRcQiliB9mQpgAsCr1+LwoSONPmEA8NEjR0QJ3SiL4QNyhQIGB5dieGhYAGwj7LH/VHxAb38vDu/dj3g0KgAw55BENIolff2oe0VpI6qKCQzTRpvrVGYmg4mxMczOTCNfzEu/JIBM9xBRRoYDeO+b34pbv/o1BNg3aC1b04STJJgCfrSf/3okwkFs6Ixj1bbNWLlkCb5xx91YefFaTDy4B7/0gXfh2q2vxG9/+hN4+vs/wJGRYQH2z924GYd270YxGMTvve9dOLX3UUzMTiAZimMqNysAcHigFzd85EbU28J495vegO5OP2Id3fizj/81rrriPBwZHkah1oayL0YmFd78G2/G/Xf8B37xN34NYb8PH7358/jA696GB350H47sOwBfVxLvfMuv49KXX45IMIBPf+rPsW/fIUzMFBCPdGJmchKL+hZhz/GDWLxigDpq9Pekcer4MbzqkquwatUq1MM+LF08KGjdzPQUUWDU2c84P3gaX61Yey4qftZtzmLfkf3450/8C973yfdg14M7sWiwH5/5yxsR9kVE0V2qlpDu7MCBZ3aju6MDV7zmFbj1G7eiHgvj6quuxsnd+1H18ogGU3jPH7wP61evws5HH0CyFsCMV8OR4wcQQggXbj8f/mgI/3DzP2GgqxtrVgzigsvOx7duvx1DpyaQmSkjiDw2n7MNDzyyB5lyEd2hOEqoIRbzUCtmMVvwIRqIoEayYCgCXzCARDyCYrGICsIoV+vIzc4gGVPyRjjoR75QRK5YghcMY8ngYgydGkEwGBOHlMzkGNLtKUzNZsWGnf0rFWMN7TQyswUk4x1IxkhMyWC6XMPeQ4fQnUqiUKigt7sDxUIevZ19CEajmJrJYHa6iI5UCCG/D13pNMZOZVAhiTLgoViuIBgOYnw2h950HH2JKOKRdgzP5FCrFVGpjeCySy/HHf/xCAqFAtqTCZkHAgnGygG0wUOoWsWRmSyS67diPL4Zw/7FKPkjCDBGECcRxj9tOncEJhGotSHmKyBcqqIeS6JYLQsxgInJetlDKNLcX1nG1+JoSUjK3o0m4mofzT2BT4hIarHW5itLBZaKPy629+I8U/WwrquCYsWPQzmCzSTKMiZT5qCCzU2Cm+R0JV5RAFeInL46guL5rmoiIzYqmUlBY/4oy7Hcj5I6GaNGHMnLYpyaT+NRrRvGuUidPQR8DvgRauzzWvcbGhFbvMuEsMaVZS0JY8QtFzVbfGCkzSY5q1mYT52ELDrVeVZ+c/9KTOlQZSbCWadXgVddj/VHjTuFGOgS743SPbooS8ziPqzXKblXF7fYOTXA1RhE9vbNfbLtBWzvZbF9I05sIYHzKL/58qVzYtv/jr8Q3ONrPihqIOjmc89/QcD0Z7kvgoAElFvB2Z/l+/zsmeoU/6zHOdvnz6ag5vf4/vjoyBmBSgLOf/WJj+N3/tFtddoAACAASURBVOhPz2g3Pf/8dl8XX3GVAMCtVskvdG/2XX7uvwo8faF7fqFrtPcJdt/5H//+PID6/8U9/LTXuPC5//4tkMudBXZprQn7vFtxudjGXN+i9HWzf5PY3FyXJI/lnMI0r6Xv2RrSQIYbtWwVUZEtbF1jzBrLrgXqAgQ3yFB1P4J1JYJJHo9rGBXA/rqWd5E173RgWHMvqUuc7T9bb7j5PS3b1XxZClixMkckc2830sNyUbwOJVCpEIBEUq6n7i8aDmneQiBb7isLgI+igyjqdTo5apk9BEoOumR+jmQ7Z7PjK6PONiBpTdZk/U8jFyVqy8upke1nXldzHz//Oc4t/6S3Ob/PPL9dG59o2Hlr/GAxSoP3fxak9uwA8NnH1tkA4NN1A7ve0/UQe+AuDdtowyYArH8yINNoC9KmdpkvjEjrZ+d9znkxnv5mW8oKNk/T8mzOMrRbRuRpRrZJcZvPupG3a3n+jbYyYLhBAmhaieuYcqdoVq1rnNPuuVkk8PS3Oj+POGd02vH1YM2TPb853YNy/7QkpmUP4kbnHOWvjRXXJDZPzbV+nwsAz585XuAxnL0jL7y70AI/zy2w9je+JJtyYWa7Okq2mVbgzN29Y1gba1wXea3LaYlynSSadWoJLthiZSBoY+MpCXiIjaHNGQQYmFgkYMTPU1VHsEwBhybru3XzqhOczkCWqJcNus8n4BuPzeNKYsHV9W2d40W1anWMa1TwUGVL1W7TgtSA5ObmWe1rDSjjsUPhsEx+vNTWWhjCgG8ozWizTTC2qe5S61FnC817tN8NnOU1m6oXCkrwJYmUFqWZAOO0WHS2qGxDnldqxzrQ1yZxBXdU1anHoU2e1nzm9VHhFwkRTKWFpqp5qRYRNTWB+SqT1HoNkkTxE7gkSKUgkjyLVouaWkUVwCECy6TSaSLIkuCiTjOAw4GfCmSRYcc+YACuX44htmiu3pbEVXUmshRsF2tkx4hTy1y1IFYAvAnCNplSjuHosjxsXiZhmKjW/heUhLTcl7NWExA+rElu/Zqqcy2aVOqBU2q6OssGoth98phiJieZLq2VyL4uoJcDpEWlTeBPnqlfVEWqtKs2xqqpBanSjUajWleWNRhF4c1nWVK1LdVspsB27U/lL5Py0o89D7S4oiq2QehwdWltjPA+q9WytLGAfKLWZX92imICig6UInBpynYZr6YkpHJYwH+nHHa16lTBqQiSEAScHb2oetlSUiNP4wsDTAUgdiB9pVZ2wJZa2fF+TZms9ZkVGBaiitnUOytlecYOoG9Vp5NQIAQDv/VXU8nqdRqoqZetx+U5tP63vkhgkHmVdfPcmJX+4mpDNxlwOr8pgYH9T+5a+rTNd1TMSb91EZIpxnl8tlM4qPOW2URq7VgNyloVu42x4yzlG4wcxxi0djJbbVMF8Xg2dwj7Va5Dr8kskLV2tqmDNQK3ZysgdrUq19lK/pBxRhKCq9M3py7yPHCdSWQFv3Wd4L+tpJ3GvCLKeG07Pkcj4hhQbOsLyS8GIqsju/ZVzoHhMPu5U7OLxXszaaxznNYBNxIP29Vq/rLZ+RwbTgaOcGN1w6U/ujlHx4qb590cYwQdtepuzvuNPifzmqry+SxsEdW1UNdDneMUCGebiaLabQjF2l4AxGbArvNxc4MtbeQAYO3NnN+1P8lnhbiha778J+Pa7Tg8KtNqePTB24FKBr6aWkDXqQA+fAw7dx5EINUl4JfnD2N8bAzhgB+FIiGhAAr5gtQADgTqaE+lkZ0t4MTJYfT29cDzV6Q+IxV8HOtVBMQudmjoBDpTcVTLRdSpBARQrtQQFovnnMzZ8bY2jIyMIRyOiDWCjJuwgkzsl/FIVJKzDQDYVxUF8EwmI3WBE4kEgp5atSaSKZwcGpa6u9J1BAD2obO3WwHgSAS+KkkTVaQ6uyhFx+SJIUmKKmDsgQDw0NCQA4B1ruBzYw3gnTscACxLvicK4GA4jP6eHhw9dtTNw60A8O65ALDniTU0lcTxWLxhD2oW0KvXrBEAWGIkT+dwscg+dhzRaKSxrvEZl2sVDC4bxPFjxyQ2YL8k8YZrQdXnoX9gEfbv2o3Ozi5J/BSLJYT9AWxcsw5P7HgSiWRSLOxDAbW9rlSKGBwcRLlYRFsshkVLFyORbMMjDz2I9mQShVIBE7PT2LZmLXKTE8iVsmCoSECHwLYqDPwYqq5HoFbFtRduwLnXXIF1K3rx2x//NN72tjfguTsewIdu+CQuvPAV+Nhnb8CdX/kKspx/YhEs7VuEk0cPIQc/fv9978bx5x7CbGkaES+AwyePw1f2sGzbNnzmDz+LfMDDh3/rnehoryLS3o0//tPP4qVXno8nnnkWRS+BQKwTwVgM7/nt6/HFT30aH/7knwp5508+fyP++Fd/C7ff9i3s2bUb9XgIn/r4R3HeSy5CNQK8//0fQCAHhIvARGUM7emkCLePj06hi+3oL6KQpZVxAD3hKC6+ZDtCbSGkOzqlL5OsQIJBSep2ahzdnurAmm2bMT5yAtnJWRw4Nox/+MQ/4Y8+/4d4+K4HkOhM46Yb/wFRfwyJ9jQy+Rms37IRe57agWggiOuufQ2+/53vYrZexOWXXILjhw4JSBwKJvDxv/o4Ltp+Hq5/17uwsn8xxvM5dHd1Yf/u/di6ZRN2PLcLGzetwZ5d+/GySy/GlvM3IFOZxR/92V9jcjIn/f3iCzZifGQKyfY4SsE6KrkaqhUF7bQGLmPPoMwlnD8jtLquePAFAlLDOBrxIRbwkMuVpB8kk0kUywUcOjWJVRtWYWJqDOlkO6ayk+hIxhAM+TA9lUcIKfjrZQz0tyMU9JCZKsKPNgSCEXi+PMoSMADTk2OIxvpRLecFxC/mCvAz3vEH0Z7sRqU8I8k9ro1UXU+WZ5HP54X8F6rXECGoXSgglYpLLJbLUCntx2y2gFSkjLZECtMzajfvD0UwM5wV+/p8sYCB/n6cPDGEeCqFSKKM7r5unJiqIde+GgezUUTblqLIdc0fQbAaQtmfQ96fQLKeQ5rEvEoR1XgUuSoTjiQj6jqp7jmOGOhWh5orMyFOKz51cGLMRUtgIQPXKyj54ojVs1gen8W7NtZQot17NoJV3ZOYLpKQBsz2XoxPfe+Q9D9GcByXtMeWdYYxOddEt+Ey0meNZFfnlMLP0y6dC4vGbVoGQ2JrWRN1f8K+ExIHJ2dvbMQ2uh5J/G1ELlXZyt6I6zPLkrQUR2bLWLxgimgBXBm+k3Tp4sTWchq6lvLaWuyjnWW97QO1RIa5MalDDhdfEufEV9odRPq5s3nmv+Yc00om5P3QOUJ5Yy7olb2CA7GlDZzTkctp2/5CAXcldNtSrOUJ3LFc7MmLM3Kr7cOUWKiEUdtLf/TXN/08pz9+bu/NLJJfyCr657YBFm5soQX+B7RANtckET3/ck8Lh7mdWBMANrXv6QC7xrrQOLjlUZyeTtA4RxGypUYXK/e/sorIzwHuvWnaRwBYlL263iuhiY5MwQYATAKZvB9QB7VAnZ850wNxQGkD/NXkoYGVrbiS3s/zcLrTHrg1zysgqyvwoHt3jZeVrKYEOH6e8ZDmb9k+ZXi+MlAneZyK4ZA6wvnp282rY5wTVmDXXxWwGLWQU/uq7Ykt35oTVKGQa3J9T4SSzFMo+XoOAN5y45qjaOZz7IYV5LS1vrnvt/2//dvsGwYOzkHtTtt+/5UAcLNXtZ7aSHIuXmnph5JvBPMtje5oQZUbD/MB4EbIpeD6TzEXPB9YV1eXM31XHt+8/FTrMU53vJ/iMlyncNdsnbilPNj847Y+W+bGLQfkdAfPO+Uc/MNZOM8Hvud/6Wx9wfEYT9vIZyUCSFDafNaCGbgQuwluO+HVPAB4/nFb816tD2zOlPbTNf7CpxZa4MXTAuve8eWGao8bb26apQ6lA+Vk+HHhlySvjlgBS6QOqtZn0pHftJi0welvscCVRddZd2mSmJt0BXuMhWI1FrnZFxtcZ71lzGcm62VBc0pk2xCbgq/x1BwIbRtbZb0b+0vdEXkBNqkJ0OaAZibFte6xboItYa82vGrZabbDknzn/bdYhbYqPQ2kbQKvTD6w/iqTAA7scwphnr9SVmtfbStabeo5XfNKkGK/CrhgyR0HPKjNMoOUVuaQPjepVSxWrApmMfEgykRmVQkSEGRwSQJTkDEZIiCLABAK9IjKlupM1we0DRWgleOLLapa+ypaQBM3DaqYsKSyVpn+ngCSdiyCGQ2rOgNsJYmj1tSiHCQw6MAjU0GK3VxLn5TEhrM3lmCtVRHp1HMGEql9OEFyZeCrcrdZA61ac2pHV6eY/VVUeLRBdvbiZv8tdRed6kAUig6ksz5gQJX1yaCz0BXLYmeNrLVNCWhoqCp6O1fzzey1mUCSurTunqWetGN+8fp4zaGQWjPzXArKUwnp+pIjWZhKsWGX7Oys6x4ZjzqW+f1yqSxWppIAI1YtdrRO2evUttJucr2ubil/Dqi6jp8l8Cn9xCkVtB60jjGp2+tqQJvSmn2MgIwAa6LU4Dh0n3NjzcgqHDdC+Ai6+mdixazpL84Tah2oNSjVrp43oSAX204CJmffx/EgYJk7h9hSsxv7VH1NoFuSZs4xwGyOtZ53E5hlspWBodRVJnDtBi77mQHNBvyTaCA1191cU2cS0o179gJR1gq4Jp1kbo055wZg41lV3DoW1WrcbThcW9j8aElLUfpa/2oodXRs6nXqRoiPi8C/24I4MFnnMFO1Kg7aYAu5560gqAVnbG8hqDjyiCU9DTDne6xTWhbCgoaAzVpACr7KGuXqeDfmACprrR6sKOmVNNRKeGkF/R3G2/hMK8ButXflzltU+0pisC1pk02rFtB6LpubjFxjhABNxFrC1QW8rZtdftfVitdFpqnc0s2uPgseQ9cFzps1V95AQVm7VwFtqdLm/OLIGFKCQMomqArbWOAyDmyNbcTiLWp2UxzLTtktQzxuo0C01ieUtZRjX4hKSlLh3yLVOh6675vwCADXQyjV6wjHfAJyrF93Hoamcnh272FkCxUMnTyJUj6LatVD2fOhXKygM51ALpdBigrgYg3HTpxER2caxUpegAVUKzLGyzUfEqlOnDx5Au2JiADACDrFt8+PUEQBYPgCaGtLYmxsQsgyAgDXlAhVLBQRDYURDUcE0ClTBSdWpWWsHlzkAOAikokUAl5FAeBUGidODiGVTIhKj/2F/CYCwEMEgEM0x6VtbAnpXgLXAUwNnRKSjbmfEACmqrajs8MpwTh2CQAvx9M71QLaNnK5kvb9/t5eHD16RH6WucvniQJ41zO7EY2FBagw67Y1a9Zhx46diMUScv9Sn7dWkzG2ZvVaHDp0WNa8qleV43V3d+Pk8ROIRiIy+oWGQuvoegUrV6zA4UOHpb2kv4vin7NUDT3dXTh+5JiA4oSaqnwffqxaugxP7dmPdLod9VrFkapYAqCEa665Grd/63b09vYjW8ghlU4gGYuilMujLRFHKB5FW5AgShU9/V2oFLPIT02SnYFSrSI1gfd0X4meSh2/86prMLByKRYNxPDuz9yAj7//vbjz776GD//ln+OaN74DH/uzv8DT992DyUJWlJKLevpQnM1gpg68/pUvx6m9j2FsegSd8TSe3PUMyjMFbLnqUnzz729HKQT8+nXXoCPpIZzqxGf/+p9x+cXnYseuvZgUa2Mg3dOL69//ftz5r/+G17/9DQJW/fHnb8Sf/Nq7cest/4adTz6FYCqOf/ziFzB47hqZx97ylrchN5OT/h2IhOGVC4j6wyiHgNHxKQQDbShnC+ju6UKsXMA1116GeFcIizoGUCHpMBqTJxQiUBqNCrGCFt5LNm9GrVhFMt2G/ScP4w/e+EH85S2fxgPfu08Ukrd+/Xakw20ooIKuSBrLVy3HweeeRUcqic0XXYCHf/wTjGYzuOC88/HjB+9FR0c3ov44PnvzZ3DOti34i4/9OWrZEnbs3YNztmzBYw8/jiuuvBz79x7B+s1LsXPHQfzCyy7DW37jVzBeGsWrX/u78NdDyNXzaE/5cOTwCXT1dqIvGcVgVy+OHTkBXzQqNbILtTx8wTBOnhpGb08XzX/hrwURitIGOYBMZgrdHQkUimWEfVFMTkyju7sLU9kZhBNBDPR2oTA5DfHV9lUxlcth6YplyGcnEY+2iUJ2ePwE+jr7Uc7V6CSPQrmGbL6ITLaAeDyFtlhYYii6j0xPZ7F8SS+Gxifg+QgoV1Ar1LF1+SDi5bysO3sPn8JErYZoWxKBSEmILhMTU1K/fPXSAZl3I5E++MNltHdExf2nXKPNdwXhnhiGDg2hJ9aLoD+M0dlJ5PMSBMo8MTkzgWjEj85UB4Z9AQRSG1D2kvCVh1A6sRvLuhM4PnkMhaXXYSS0GEU/a6TXEPFn4XmsLaxrj+5xmiUexPlD9meqzKHzAmHgEFUyJE7WfFjTVsXrL1yCQHEIXb4cioUy8vUiVgwMIpiOI1qvYm99BT7ynSGZJyuMk8XxxkrVaAgRcrUF6WoTIinR2b0J0csRsOp0CJJyGgSNda0VZa7sAZzji6uvZ2tWY+dpZV9IH+A8JgCzEivFQ6qRVFKXJb5k/+MIwuKAxc8aqOxiCUlGuThOiK8tRCznL9XYcsr+x62Xmqx1sWaLp6EklhnDuNroFuM09k4Sd+m1UGUupFUC385FyGIaZtll7+uIxXJPzupbiKJuv2vkP61VrPGHxrSuzA7JwbwnFwMouVBdfcSpy/Pw9T++6sWTDPk5utMzWRr/HN3iwq0stMD/+BaYmW3Wb59/MyY8Od1NyirWYj87H+i1XO3cf913SIqyRGMDAFZgUtdWyzMaoKi/09EpQDKWA4BpIqKubnTgUABYCwSrgwiJoPwsN/wkKp4JANaa9C1gkFujNXZp7q8tz6q3/nxl7PPazxHK5fONfbSirmIMx1CnpgCwku1LqFQ176QlDGvwfBXUaxQIMPcc1P2uX/d/3OEQAKZFtNT/ZZ6IIDjbgwcnWm4W2rLvdogvfzYTNcZbYmlEEYjmahXQNwxe71OI/Q1ky4HzLpEu5bwMSXNt0wxMFMo+/WuuUvRnGUxnBYfPArjySpzJWMsVu5yIsx7XruBIAfKWXn/dxxzxfADYXbUD7R2i7p53k9/eUB2f7drOhlaepnHMBdT6Y+tH5Op/GtT5DI1usdvctzVfY8PDcBM3FWhLNc7Z+mxbvtNyUU3Q9IUu9Oz9pPXbzWuaO3ec9jadS7QbFQ0FsP1uBAkDmBWKVxLE3P7e7CNu9DT61gIA/LOM6oXPvuhaYP1b/76pWnL1TBuKKrEdVUCCQ69S5SLn6p9KMr9ZN9ZsLGXAma0w17aWzaWATgKgqUrUwDNVFjkmnKuPqUlrA+NawNuWmpeqdlOqmFgOC3irG1qpu8REhFNVSjJezs+1lwGAbnCZtFcQg8lVZ/Xqrtns0mTNcXUsxdLLKQqdpFDuhYCX3Je0lSYDVPFWaYDJZNgrCNZkX6mSLaw1FkXhaZO8fqYB1gYDouQ06zMFFq3+gCqpRcVrTG+n/OKzE8VchbUOaR1NRbAm8UWNF4nIv1T4EIQ1RbCqBlhHWG2dmagRAELuq0WBRxlAvYZKtYwILZCdcptJaLGRFLtRtXA2oFIBfa0rqgsaaxN6kpSmklqeJa+PCqMw1SDKlLcgV+6Bz95RhgRoC1IxQsVrWa5R6xVrEkVAcY8qZibH1RaZD8Uf1Gckh3FW4ZJsckAun7mkcuT4rOmq9q26qNQkkWfXZWo7JtH1mWoNWFNwGtgt10j1XUiVhwTZOa7E9s7VJebv4bCqJGldWyqV5XcmzCQQcopgAZrkvg3001qzJChYvxa1tQOjFcAPCLiqYBUjYKeAdgB/A7BlMo01+wicVquiZqMa1hV7U+Wvew48P++vXFFrauk7VKNXFIwzwN0s3akSliSZJM1s08F5xuqc6YLOvm5BFtVBMkZdXV/eCxOKotKU5B3titV6UGJ7JhuDQWcPrbZ6Ynfoahrb9SuYSF0N5yN3LFFna8KMIDavS2y7hTHqgFEHeBLApWJQ24dqwrA+TyNv0NJV1KM6L5plu40zI5OYMrOhUJVepqpzUcgSRHdqW3vewlYl2cDZONp8Y4A5LUT5omWr1Yk2YF/6sqtPLuPKEWtsLmzIVkQ5brW/nUpZ5ktV4SsoqYQS/h6JRAUsEotYxTLlfQGNWH+6UpF25FjUOV+T0wpWKzgp4y0cbhBFWgNMUyE3AF25dl0/1B7KJ3Oh1k+HPA8ZM84VwlTGGizr/K+2yaryN1KSKmt1A8Hzy9jkOAir+tGOKbXAJWmqbgmmJm8kUs3pQIZaE8Tl56kyZvvF4zEBcznPsq3tc7Ku0MkirMSnZsJYLeLlfUnmOmWQW1pIJDK7Zxn/jjhl6u2m4pmArSqkjAShkJ97CSFF688rOUfr2Rp5RGuV6/opBDBXakDJVX5RUz5w7zeA8jj8tbBYNSNQxvDJIWzefCH8yQ4k0h1ooyWwqJh9OHl8CAcPHEKuWMD4xLjUz6Yd9PR0BseOnQDr7spYJmtaiBEh1P2EGn3IzUyjmM0I0JgvV1EslxSaDoZQKZO05EMkGkd2dlbamWuOAP6uvATvi/2uVCijhhoqJAB5NaxZvhSZqUnkSwWpfVsnGcIXFGvpkdExtMXjSpjjGlL1o29gEQ4fOYJojGOhLtdB62kee/TkccTjVAcqQYRA9Pj4uADAHBsc02xH1gDesWMH2lk7WIaFh1yZ830IA6wdeuSI1vp1z2jd+vV4+qmnBbglGUlr0wewfLnWEmbtYuVq0ZGEfa2C9evWY8++/dqXHYDR1dmJsdFRiQX0DQWdZ/Oz2LRxIw4eOCBjXB0xNJJhTU9aVR89cgxJscPm2kGygYfly5bhuWf3INVO22clDNDKnkD7S666Crfd9i2p9SfuIjK/MRNSF1V1R0c7TgwNob2zA+FQAN0dKXjViigzg6zXy/VmcCtC+RouGuzEpkuvwtJ0J37nti/gA6/9ZXzlpi/jX7709/iVD/8J3vHat+O+734bs2EqNxPo9SJ4ZuQ4Up1JvPOa12D/yKPITU2iPRTHgeNH4VU9rF6/EkdPTWO8msfqaBzxoA+Rjk788JFnkc/MYN+RfehILsLhXBFdqXb8ztvfhVKtiFRPUoCoG7/+VVx/5Rvwb/9+G8bHRzAd9uHWf/4XdPR3oljM4od33SG23rfc+h0EaynMTuaxYvUgcvksiqUsVq1ZjJHRYcSqPlx+7jYk+2KYKk9j/eqNiMVTqrygY0rQj7g/hCMHDmLTpk0YXLsSE7MFDJ0cxq4DB/DDr/0nfvdTH8R9d34H2UoET9z7EILxNsSLVWR9fqzevB7HD+zHosEBLFuyHE8/9jSytTLWrVmBw8dPSoZsAFG89cO/g23bV+NjH/koggU/vv/je3DNpZfj2/fejTe/5pdw27e/hete8XI89dgzeN0rXoo3X/9GVEt17N99CMVCAV+6/bt48ImdiLUlUchkkUwHUcmW0du9BCdGDos1c2/3IE6cmsbIxARS3QnUstNSx3pkZgazo7OIhcOYrU1iWWcSg4sHMDZeQKFeQhh17BqeRF9XP/K5aSTao4iHE5geP47OzihKeeDl17waW7dux01f+CL2HT6OYmUGL7vkCoycLKPuyyBXnJQa6JlMFoMruhEL1xH39WO2PolQqB2lbB71UAL56WGcGprC1vNWobMjgCceP4C2eBey47MIJ8KYmpnBsiVrsLgriiCvdfFyFGdnMHRkHCvOW4eHHntcbLujyZgAzwF/GOl0ByYnp5AtZUWdXskV8dY3vg6f+/u/weZzL8XirlUIJyK474E7UakGcfTYEAq1AMIBoL8vjWAUeM21r8WuyCp87+kTyExmUIu1wRfrBIoFhCMx8j/E1rotWEOXL4ThWgUfXNeGR4dKGPEVcGo0hMXpEv7yjefhmRME4rO4es0S7Ny3A9O5Ck4OTWDpYD86UmH0p2Kiin40sxh/9t19qNXCqKIMLjWkiolToudHgLByvYoNbTEka0No61yC+4ZzUkxPLCJptVinGpugbUDdesrNsgOMALmjkjVJ5i62F0uWcE2qyve5csheSIiPQLiuyewq58eq1qmPwC9ECf5me1BZP4xQ6APCHuNX/a7sxWqahrR1nXUOzYGE11PinTJmrdURDYTELcMj+ZXj0nlhUqUuZGIf1yl142DMz/hYgNuq2+tYfOuS1pzDmT/mNVfp/ETSLsvytJQSkTrL4hhE8q4aTUqM4P5OZxH+HiVpt+xq+5Jw6P4upDQj7nG/7Woby17GkfS+/clXWjSw8O//kBYwG+JXvvYXpd7xwmuhBRZa4L9nC5wNAD7bFcvc39in6d6wARy6dyw32vR0kl2v5BVMTCIAq6x5Crswh6gYkXNdVC87eS/I8l3M5wloqbV9dW/OfCvLLrAwsALI6tDDeF/30VIn+Aw4E2P+M4GUKpRx8tyWBlFCtsI9bnPs8nKGgqmblQJxqkLW0mh6vQLRcg/NnEVY4yiWG6rVS05gRJCWe2z+x71QUMi95QrFHzwS4w/m0JhbpEOM1gUO1F1MISC7grt6jQ5YJ2ouIgS/E1BpG2ndBwXamuQyazADgPX5OWhNjyvrfws03NIujXyBKYjmdahW0P10fe3MClbX6o0OOO/bjox22mOyVeyRtXxAtSGt92Y9q4nY1n3BhpmK63ZNhNdAY0OIG0CntU1rIYxWscLcqzzzPT//buYAsPL2nExVY2z8bG3b/PT8a7H8txIB9XxGhJDfWsBfPYr94XQAcBNMVkD17K/TAf52faerMu0ur5GzOn1f4EPTM5v9s/zc2j9cHXIH/apoSBIPLd+Y199aa40vAMAv8GAX3n5xt8C6N9/cSJozaW9sI0nmuhq8NvgJBksoQGWRG7Rm1aoTkKr6LPktlRQIiLq6RTZhbmJ8bAAAIABJREFUyPG4YXczloEl8r7ZdzlgSxL9rQtFi3LKFFearNcJTZLRVmtKCjw4lZskHs1qk6CWAnjCjHe19CxBrjWptN6iWHQ1FIxUoDkQ0Kkg1QLU7KUVNpHNPb/TYv0lAC+TrCEFX02xRdCscf6AggkKJiugYUpd/kywiyATTyjARcNiW0EPxhCiPnSgjIQ6BNTNdlqsfxU0Z4I2QptHByLzmlVp5NMkjDz75vTJurQEcUSdKLGUtrnYQYva0NU5dXVlCYgxwcEArlLNN5STvG+x+DbFuIG5Ab/az7nnRQUNAUTao/Cazc6apzYrXV4wlQxUUhCYEUKCA0CZkKeQW685qPftai/xM9J3yEwk+OwUC9r/9PlKPTSXTLHzKTNeFaD8LttMLZDVYlUstZ3ta7lS0vqePI7r0xYvEXSo1qsCUktg7UB66bfBgIBWBB6tBmM2OysJfPZXaTdR0Cp4ymuWuspKY1SQOuAAMQbdTIK5WpmqKFXrVoEXOd6p4GJgL0Aox4vVhVH1ZqlUaiib2QcJAouKViycQ3LPUoOXCTxKPcQaWtX7rHHHfm9KYAUJWVM2JGoUqzeu96PkBfZxaU+rU+PIFCowNCCK/aRphS4bDF8dlTLJFloX1MgGYjvo8yQ5xzZjW8vYNLtBAYGsZq2zC2fNWtkYRBwop+ppCbZELa4BFW0Hac/bHF+ufjYBer+qp8MRZ4fo5jqzY2d7EWBnnV6SLNhOTDQKwcDZ63IDQaCUqnmqkQxwtznOH/RL/1flhu7GjKTAZ621ZTxRIpoFMu+D9U5Z/5TPQTZC3NTxmTnwVEF75xzgyDpG0jGLdxGzGBDqgFOSHggsSS1yodgqiK71OsxCWW13zVHCwMeGXeW8zZ64GjjXASW3qF2oJTkNLLW5SFTBYieqxCCbxxpMaPccRQnjCC2NpKoDWRvkCYuqZb4ISX81Va2SonRjrPOwArIGTFtdZiFDSVuoTbPUGHSKXNu82vyhDgAKDPLIHJO6gdU+Zu0t/UZU3k0WdGPdFnt/nad4XLkeB/La3wwEt36sjhqOiOEqFWryoJkA17ZXkN4AXyG7NBROcwsb8XPBuh/33/M1+CoT8FVpKczquQUc3LcfRw4NYZb2yBzroZCodDu7etDfO4BYNIb2nk509vSI3XA81ib2WARLBcxlbetKGSdOjmB8OoPxiQwyU1M4duQA/LWKkJ0KpaL0m+lMBpEYAVdaooZECbvv4GGppZvL5ZDL5fWZSKkFXftou0vZGq1l26JR9HW0i1XxdDaDtkSMgYQ8l3hbEqNj42qv7CxBqWAeGFiEQ6yjG4uh6tVQKJXQ2dkpc/v48CnEeD2uniPXyfGJCXS0t8v4FwDY58fgsuXYuWMH0u3tOmd7HgpCaglhoH8ARw4f1r+7uGf9hrkAsMVEK1euwtM7n0YimdC1kfMOS11UaiBovHffgaYlvs+Hnq4ujI6OOft83VXyOeeKOWzevBn79uxtuIAIniyqtzrS7WkcP34CqVRa6VEyT3pYsmQJ9u7ei2SaALDAL2IFzbnnsksvw3/8x3+io7sD9aoBwOxodSQTbehoT2PX3r3o6e0TkhntgKlOTCXa5D+u+c9mSpg+Mor/9QsvwVWvfT1S4RD+/O7b8J6rXokdP9mB9/zWu/C7n/5r/OIrfxl3fO0rSC7qkbguXQQOzk4gloziva9+I3ad/AkCtQqiXlBUsgEvgGCghMte9mpgaR/u/9JX4VVnEE624+rrfgXZiUk88twTOHp4HLf88D4hu73j9W/C0pVLMV2YlCTZF//9Nrxx05X43g9/gEIxj+FKDrd++Z8QTISARBB33X4bCtMF/OShp5Du6YRX8bDv4D4kEwlkM7OIx1LI5yp42csvwSP3/BAvfcUVqAUq2LJ2G6KxpKzdBESroaoAUCeOHMPSZYPYsGkrjo2Ny3Oj4vmmP/5LvP9jH8D+p57A4ZEivnPbfyLJsZVjeYMa1p+7CQee3YV0Vxobzz0Pj/34EYzlMtiycQP27d2HgcWLEBybxTv+5Pdw+ZXn4fp3X4/FyT7sPnYQ52/YiId27sRlW8/HkaFjOO+cc/Ddb38fr3nFVSj7yjhw8BgyM3lcevnlSA6k8Ju//Yeo+1KIRdpx/rZOPPjgvbhg+3V44vEdePObrpX1efvFF+Hhx57Ed++6C/3pTkxPzWDtstV47vhRzOQy2NDVhfOX9CObzaBcjQhAdryaRy4QwOSpUVz1siswOZ5FpZRHJVfF6HgG09U8ItGgKNWf2rkT5WocIdTwltdfiytfdgU+9Ym/wRe+cBOe3vVDJHwh7HxkD7LjR7B6cSeeHMujUqGDTQCHx2cxO1nA1q0rsHfXAbErnyoU0d/Xj8zYqJAb2tIdGJ/wkJmZRCrSjkS6jkQKiIT9mJqeQmfnYoyMZHBy6BQ6O5MsH432jgRms7OMgFAozuCyyy7A8aMnUPUCCNWDQiqp1kLYtedJZHMVbL9gO+5/6HEsW7RE4pSZbBbhYAVhxqMdvah29SM3XsCpdC/auhYhOJXH+HOPIbVsEQLjExg/egCDl12MNw8yKPZwziXb8Owz45go5dAdqGP79vMxnhuHVwzgs1/6Cn7tV67D3kMnJdm47dwtWNYbRbBex8hYBfePJ/D5HSPwvKhaCIstIiMQJksZAxcRRRs9llHxSHDSeJHxDZPCNecqUau5GsGq25WEFgmOfnMkkX0jYyQSfphoraPGOZAxSt0T1RFXrIgvIGRSjypuJkfFVppztiaNlTCldQEZH6oYyIOvKvVfdB3XLY7EV7av5DrMeUv2AVz3WX6A+xnGAjUFmj0SsoS4bKRmnR8578o+lwAwHS78jIF8YmMugLAwzRR4VTKqgrpiY82EfYsFoG2HBVyWFDXtszXRbORAIQFynyKWHHoeAwSEqORiBwLMEtdakti5Bsn+OBDEvTe+/sWdIFm4+4UWWGiBhRb4L2qBzIyS5n/Wl1ql6v7T/X8L2OKIQC6fNx8ApnjBcn0NEY0jD8me0QBLATn1JflelviSjb/LE4nDHt/kxsLtcd1WX/5h/sERoegycia8UJa+OQ0wF0hrqmEd0O3yI82vzAOzXK7FqytQpoCR+j3bkUVPK0KTOpKxCNrIZ5NVvyKLf7XMnBEFT8xXMq4JIV8oI5PNyp6XEUDd4/5clcGuySR/yLhG/hML6CZQXSc4zmsiE4/rsyOaCTjtUHN1YWzNvOoVS37PZWQdnNxwJCORTWKPFrcRc0fTZ+dA6NMAr2d+KGrS94Kv0z3URjxxum8b2eAMR54nm7XDK0F9LoirvcY9Ufmgxk/STq2OdNKBXFk26xvP73Taz+edv+UMz7/g1jKHjXf1imV/f8YOr3miM7/O/EXDOfRabWTadTddTVvVya3n0fvTeaNBEHBlwV6oDvDzj+N6l11uyw3b+TW/d/r70Xjcqf8FT7K207nNvqfXaTGqXjv7go4SfbU+twbONAfBeMGevPCBhRZ48bXAprd/SVVPZi3bsHqmw6IqzwSQFCWa2bWqNbJMq84G0A1D+cesQW2uYSKKag1R57VsqGVYO9srU82aNTLBWgOEtYYjFV1qAyqTZwvTWTboTsEiihidglGhFabU0yQAqHalmmxX5acBLvy0qpMVFFNbapcUbwRYmuDWuqY6gWvNXFVnmTqz9bhWw1UT91ovkdkGsTOmcsoBUrb5FqWmY+BpfSa3wXeWs7RHpWqPgBrBFsErXf1NvQYFCswim59t1JiibRgVzg744PWonSjBEqGmO8DTBQwEtV3b0fpWbIelrjJVxAoqNIB7B9hRWUvQQtuH9f6CkvQul5lkV9advaTd3DMTFRvrP5aKDkjmd0qIUWlEtrprZ7XsVVDDQGrWDzPVnSqDneUw1xZ+3qsLiEnwlE+BYFokGlbFlusTFiwxoaT2rUHpB1FRhGpmn+CiXIdLADE4DNGulgrRoLaz2PU2apYpmCd2dM5yW8FZVYpr91XgztqFn+e9kRTAPq81RTUBRZBblclaE83U6VSmUhFsAQXfCwtQ7CyOHeiqVslMOinDkM+P923gtlgki3Wx1bl1i6qz2mnYU7MGsFP9GUBl1uFMfhLAlX5bc/fGsekAVQUDDZQiccCRIjgenV2tqm6V5MD7FstxuXEXGTs7HBnhYjnriAu0Z3bgoVqA6z2GQ5w7aNmj/V1AeVOnOgtq1gmco6wQu2idB7R2tY4Rgc6d6o3jQMARB4BY7W17Dnw++v2SBoMt1uKcl6RuNZObAu406XsCbjoyDckJep/OXp+KfAcE6nyl4L/aIjtihswpzmnAAaAWjNWcQlkU/3QEkO+oklrOw/Z2NuvalwkmVqSep/1OYEeVsgrC289WM5f3SRtyPje2EfuIqAGVrSCzqtV55xxvdtcG6JvNs6ls+QxN+a1uFBp1m3V3kWObgLWQVlizW8F0G9MKEHPc6HxjCWDeqwLROj6FFCBkErfOCIFEE6i8NnFLIGAuSmx9Jvpc3d5PyDplrdHtSC1G0NGg3ZUQ0IZu1EzWOYjzlr4vbg0tCnLZeHMKEmsCVSPpOqzXpACzzhtKKuI9OKcAt8mwcW616BvX5SZjsxJW4oWzireJ2pwWrItyIy9LobKYVVbqXu5321j4Kz7cd/dXEahNwleNAr4Qql4BB/buw6F9h4UBTdIPlblVJqRd0p3dPlctic0vE/ubN20W2+Z4LIGOrk5RjPb3DSASa0NHZy9ibW1SC/Tw/v14ZseTqJaKotzlOBPVmOehq6dfWNuTk9O458FHsXnrucgXCpjJzArIylmYxAi26a7n9mDZ6pXyjBcPDGDvM88il82KApgWy5A1iQrgBEZGRtFGda0jqlA13D/Qj8NHFQCu1GtiAd3Z0y19bfLUpALZrgwC15OpqSkkkwlpRFNnrVi+Ek/teArpdNoB/x5KEqcRAO7HoQMH1GVCkgw+AXOfeeppcSKgK4GRCNauWYunntohx+f9MEfA51yp1LBh/QZRALeWc+ju7BJFspENBLCgRXaliK1btuDZZ55FOEKARzuEEIm8OlLpJE4Nj4gCWOd1JWv09vXi4L6DSKZTzi5anrLEFhds34677rob7V20h+bmXedJAtuJthja29PYv3+/qKB5j+oiovMmwXvOy9WNVyA6WcQHXncFBlYNoiuZxPvv/Co+de2v4guf/Vt8/u8+g898/TZcft5VuO2rX8MM6ugfGEA0U8Jz40Po6u3A9a9+I3af/AnqpQJCFSDcFke9QuCkgvHZOvrWrkFp/xGEwzkEYm1Yt+lSrFyyBFlfAaNjJXz4k38lKuVrL7oMBw/vx7kXbkUgFsJXv/89vH7NxfjP79+JUqWMSX8V/3DDDejs60AoEsB99/wA09k8brjpZowNZ5BORhAMxRCKRtHR2YZKOY9QsIZ3vvM38S9/8wW87g2vQsUrYsOqdah4jHtCiIZDxO9QL1WUJOTVsWHjOZjMZSmyxOGRYdz8sb/FR274CO7/zrcxnfPhW1//N/SsWI7ZQyfQ1t2JTeefi8ceeBCEyH7hlb+Ae++6C7OVEjat34hd+/di8zlbMfHsQXzkC5/DxZdtxTvf/g6s6BrEkbEhrOgbwI4D+3DR+q04PjaMJf392Lf3MF718qvQNdCOWiCCkbFJhAMh7Dl+APsPHcdssYh0OoXMyBBylQyeffoUBhevwnXXbsc552zBkzseRzgaxeDy1fjev38H4+MTGJqawNJ0N9706ldj566n8OPHH8AHfv93sWvPcbEt/8kPHsBkKYPB/kXwMUYL1JDNjqOQrSGX9WNyZhapdAjXXHE5du8/jP1Hh9HdE8eK/h7kSiX09Kbw7I5n4FVjWLxsACUU4Q/XcfJoFtu2no8D+/YiFPDg7+jDiqW9OLRrP2qzh7F92yKM5eqYnKyglvdjYnoCq1etQLkaw/j0pJDPcuWTyGf9aGtrR66UQW9vF+AV4XklLBpYhNlMCUePjEjd73wpg66uHlEhHz95DBu3bkF+YhqJVBj5fB0TUyNIJLrQ3pVAuZRBPER3DyAUiWNyKodaKEPpK9YsPhdt7VHcdc+PsXH5SkzO5BAMBTA9OkWMGfXsJE4V/XjzL1+H+hSw+coL8NUv3ILx/LTaY5dzuGjbIB647wlccNmVWL52APkK13Yf8tlZXLBpADVEEfa34Z+f2osfjQdxMpBGWfYNQLVUASqs/0uFCsmhPnhVkdUKeFqt1CVu0USU1bZz9jt11qF1MZMj0toeT3wJJJlM0mANZa+OMNcst37o3KL7VYln3HpGAiAT2OGWskICAPNYbg1lTCRxoIsdObdyTGmNBe4nlCzK9UnKBhRLzMwKuCpqXkeetbhC1DkEp4VkqPtLX81D2OdH3pEkbemsufhI9iVyj1rWQmIm2e8oqc2Iw7LHc6Au+5gQcVwpkcZnnBK4IklpjVPM/cPiPYmfNeDU2NjtP13ZeTz8xV9rru8LPy20wEILLLTAQgv8/9YCmUzpjMeyfdRpP+BygzJ3Kz7S2IvJXO9QRFWJupyPZhYUEHRlAGRv2qK608PKbqZxvAZU5fa6irI5ENntC7m/peLWGWy47CkjSpdbUO9kt11sIEZzbs2udT6Y0wR03L207DmbbdQKMlm9IgWA5Y4NGbQcDvMKzBegjnQigkSMogA6kbCOb12qYMh+mTnPYFhiytxsHiNjE/CHIqhR6RvgvwQWubY7UJexC9XR4qjI+3WCCsk1cZ+uADDLnJD8LGWTGuClPkgDv+S+NUneIOTrk1TFpDxX95zFl67FFtvym/K+9ZUW8ZSRBuYC70089YU6eAN7PC225wDtRue0ozng0XXYVnKBxoHS9Pqad1zRcrmeaffEWKUVT5Cay9rFHSFO205blDtHGyjPB3obVyhtNc/y+DTku0a76Ua30Vx6y/r72SBeJd2d/nX60eGaxNz63H3OP8L8OWMulcL6SIM3ojOC9Jv5JIznX1vrPVtOUdIAVjVMAPr5Z7S7aVWNG0KjJEybn2wusr6pjjZzr9XoDCSLzgWs595AIy/303fpF+ryC+8vtMDPXwts/l9flpHfumnkXQo4yI20sIiZQFcll9l+6mBVoMQS4aZw4r9qx6xWqGprqqxrHkMVoNy/00JSE9n2skSfuNM6C2hhRBvgLKCmqsxEkeRsP2U6cBMvGeKy+RagWOtICgfbgTUGtAmA1AIQNOIoN4mreswBYqaSonLRsa3VFlMTpHIcmU1d/SuxoVaFrAFP/ADVCpagYLs3mFpcp2lpGww1bIUN5BNQgABtwKDipsUj27S1jrKBYgxeCMIQxJfEL9PfDny35K4Bcrx2Aql8Tkwg84FLXVKrFUxbs6Aq1/hZAxhkwRYbFcc8F2vJMqLRiIKYYuGr9ZWtdqqAOVI7VpnvtvLIuQi+uAXOQF2xYHG24AKyi6pVgWsmuZlo4nUR6GPiSYB12u4ykSG2rRWxxRSFqRxbVZ68TgIYYtlbqSDCZLr0T7LpVU0aIXjlAPNQJKyqYKpiqc5lcikSafQ5a1PaY5ZKRcTCCjApGEfLUr0/AQXLZSQTcVVLep5YwVLNZOAXAxuq10ylbupCCSqYzBEPGvZt7X8S7BHDF2UaLZ8VRBLwVOyMFQSTscXx4vqqqMoKBUlyGUAZCGoAJJbOLfWaCcbniwVX31mTUQp6a/JNFeC6KTBVNFXcApw5O18CgwpqayJfgd66KCj4LNi+bD+SRUwFbIk2KkkkqScKNk0QqhpTa0n7PdbUk0lD+oIEyQIQ895JWFAQUnQnZmtPRiuJFPWqnFtsYR3wK3OFgI8E2xg+ukBGRChOOcJx5UBEsZauqg0w/52ZmdG2Yd+MRGTOYz/k+8bUFOUwQXlRpzcVlDZf1D2tBu1R0RmgMtxZuAtJh09VLf5EbeqAXx5fgMIaTWz1uhv1oHk+qpNl3lbCgsz1okZ2Fuvud57bLKLNqthUvBJgu+bQ+HduwMz5WdTxJIOwf3MOdDWvzdWA5zUSB98jmYKHFAINQW1nPduasJT+L6zcJqCufdo5UjgrZlmv3N+sjq89Pl1rXH3rclnaVfqPewYGwMu870D81pqGDRW2WKs7RboDu2wNlTnEgPuGPbM2mOJmmmy19UpHnAJzmoBuCcYlOHe7H7d5tbYzIowC5M1aSQKmOfWu1Zbm7602+o1NttUXkrWwjlrVlEIasFPRpCC8IyO4etecqzjpyNoi59ONrNBZHCErUg/hnh9+BRFvGl4lIkCA31/Gnt27cPjAMWF/Sj8laaDOEhOcq9SiuOrY45wrz9t2Pg4fOIQKN+Y1tVQW9rSAC0Jlkk06FaIcj6K1lnrSQVS4Rngefu2tb8PKVWvkGBVfCNOzeZnjR0fGRPE6MTaB2dlZWS937HgW55y/TSxKQzQmrXmYGB/HyVNDQqIqFVj7E0gk0xijApiWzm47wmR7X38/jhw9gmg0JuOdQEFXb7e05/TIpDhvGODPPjY9PS0gsjhdELSGT2xvaQGdSqcbm/9iVV0XCADv37cP0SiNb7X3rFu/TgAsIV6ElZDEeWbdunV48kkFgGW9cLqBcqmCjRs3CgBsBBD2q56ubkxMTDTVBG4cVuoVnHPOOdj51A5HTtJ4R0GDGtoSCYyNjiGZJNCr7iGM0bq6unBw/6E5FtBCVIMP27adi3vvvV8BYFEAWy1tgmVRtKdS2LdvH3p7emXsSL8CHSQico2cny745TfAG6tia2cEF1zzEgTjQfz1Q3fit9Zegps+93f48le/iFd98EP4vbe9Hz+45RaU42H09PagdHQEY74qOnrSeOfVr8HuoYfhq5QQqQcA9qNyTRSEd9z5IyTSKVw4uAzt3UGE2lI4cGwK527ciI6lXUill+H6P/gY1m9cj20r1+Gb37wF7/vAe1APAd9/8nFclFyOW751GwqVMhLL+nHDRz+KRHsc3YP9eOjue6Ue9je/+S289U2/iqmpk9i+/XIcOjGOr91yqxC7qqVZ5HLTWNzejvVb1iKSjOCi8y6DLxRBZjaLUNCv82uddWcn0NXbgxWr16FUrWBidAj3PfwTfOcfv4vP33oz7vzWNzGeqePh+x9CpLcLwzt2o+hV8bLrXon7f3A3/KEgXn71y7Dn2Z2YKMxiy/qteOzxJ7Bpy2bg1DQ+dOOncNmV5+J1r34N0r4ETkyOYuuatXhs93O44pwL8MP7f4RLLroQO3bswvX/+63oW9WJqo9rcQChmg8/ePgnGDoxhnVrNiBXyMHzquju68YPvncPfuGVVyOcaEdFavFm0dYWxq59u7HjkSexZNlinHfRxXh05+M4NXQUb3rVa9HT14Vb77gdW865HJ3pdnz3jm/DF6ujI96OiUwJwydOIZWOi61fNBxALAZEYwF0R9NI+EM4cGIUA+uWIVOYxMEDUygVKlg80Ilkoo5KPYqZrA/Z/BSq5QJWblyDVDCIFUuW4LE9JxCqFxGLRTF04DAWdSYxXalipujD2Ni0pDv7uxPw12qo+4roHehHDacwNRJHfqaORYO9mJ6cAuOsnt4OTM1OA3USVCM4cWIYqXQHarUclizpRrVYxbGJGdRqASzpakexzhrpjFvbkM1l5Dy56Qx6ejpRrbO+cARTYyUk4u1S/7hQLMAreWiLxXFyPIOuzjSmZouoV1mn2I9jR4/jve9/C4KjHlZffh6+/Le3SA3iNYsXI1eu4Y2v3Iof/ngH0p09KPs9XH31SxAO+pCIxjBy/CBibQnEk7zOPIZOnUI+1oe7nj6Cg9MTGFy/EfVoOybyLOcQx6XnrcD9j+zBWDCEyzYsx6mpGew5OoySR/IP/2MyVFUaMns03Jx0n8jMIO2VuUcKQEmo/KTEH9wbSUJIF05NTjUTUZy/pSRQi22mJuD0756UYqCzj/uOlUWRIoGeAMeWP5b9Ap1dnGsLazmritgT5a+4/UgeXC2exWOlqqUSSHaSGJYAMvdyVEm7eoNUOYuriHMZMiKwBhJNRx+J953bkuyfucdhLOeAa/uX3xMyosSCFXgkyvKPXGsdGVLLJWlZE9mLcZ13TjI8P2OxB2/+9Z+/pMfCHS20wEILLLTAf4MWmDkbANySc2gFchsoVwvY0gqazr8t+67tP+vieNQswyXkHwMehegum1chAzPPJXlfsYdu4syeV5F8m7rcca1QQQrXs2ZZNeaOlehP9StBUhUSWPJAj6dkcs3T2i3r/bid8DykrBVkahBVG2v/3LsXgrpDpfW8mkdi6RT+h1oRHckoYiFqeovwqnkpPUfCIjMj3GPSaY21LXKZGUxMzSAUSaDmBcWFp1QliZk5KT8qNUYkVSEJe3WSy9kWzMspsdqjTbY/AnLj4A+hWK4gHItLPkvzD67MksHn3MOGKKiZW+9Ys1hNNTTzU03BksYLmpNx/zWT6w1ctQEUthK456ti57w3r1edCb101658hFbQz/j3jKfc1TpHKlclQ/qF4xXL/rrBaXAYNlOTPsnHqbscc3YifGBenftH132c6Nrllh2x/Hnq4eb92K0YeNsK4grJ2XVFk5Y1wc8zNoKOpkY97ebnTLV7VnLHGaHhn2bCaoLRpwOyz3QELe9lOZ7nzyCt8LCRKtg2GoU7tbP7vt2jDEk5pPZYJSu43iu5IgcAu5He2mc1WeYwFQH2XSdwgL5WMW+915bPt/x9Ti7tp2m+hc8stMCLqQU2veNLCrA5m2NurFWZpTVf6y4hbCpWtk0zGczNpdrHEvATK0UDYZ2iWOsrqpLKFKNau9Ztat3CbwCuqpOa1oKNJDm/45S0kpDnhlVn6pZalA4YqaviSzbY3Ow6IFMAIGfhawl4Y1lbMp0LMTfU3IwTJOSGn+AKJ0ipGyybe5dgd4wrgqamwOL1MOlL8FNAEAdy8npYJ5dXJCpad0zegQDibA8BDBWUsdq8ZgsqoKzY69K6OdoASOS6A0EUiwVRx5kRvf4UAAAgAElEQVS9JB8DgRtR4LkamxpIaK1ktrOqFdVKlJkAOZYDYATQo40nlaPCyHeMetoTWy0qB+KIVRotqJn0khmfif2qgNkKXhP4VJs0Vb0qQ0ttgGvCXDcwnUCj1VtW1Z0mRURNzWCoERgoMMH/2H60/VTAj/1RQaRQhO2qgIskRhzGRttdISWEWKOYiRcNetk/CITzOLTvlcQP+4yzPNdjhsXSU22LVflNy1K+CPiKypzXytofAp644M0BSlQjq52bWhUrGKn1eNn2vEe10VU1mIJKnvxd+h9hP7azU2AzAay2wVoPlLbZvBkBtVkfl4C3U4LzvqkOJsBK8I3Ph+eXer1MBgmgooCtKFQdOYN2ewJiU1nG6phSC5X2yGUFbZ0atlTMiypNAF9peI3KhcghgJQqrHnvBENFlWsuAk7pIIB0KCRgDP81u1+r06ygolNKsu34O+u3hUmcIOuS4LjWC5ax68DxcqmgimxRTDfrmuv4aLJwbVyYspIAlNRZdsk5rYerc5mAy15dCA+8JptDhXzgNjBsL3lmdFNwzgJiVe4YuGqKqsGykUGs7jpbTEg0DsiW/sLNi6vLXIOqvgTkd5Z/kkR0ZAfR11gQbvZAbm5l5za7eAv82HcEhKXaxH3X6iBrTU8N6Ez1SxDLVO9KINDNIkFas6QWG3BHlDFyCh+YKm71gEb04XFlsyiOB037KdY0M+UtwSO+eF6ZU6XutLadWjdrTXVbN/TvSkKyNcGILDIPOqBUyCROmc/zyzh1a6LZWSv5Re0YxYLfqbX5fEg0sfrEStzhrbEPkiTiaJKNTZmGxJr81XrqTQKWEXWczbsQqHS+kvXMqa81RtEAWIgmUvfYahiHnDVvs8a9ka6knrRYzzubXlMdi/2wbuRNISykK7dmynwp/U/PqgpgVztW+nIQPrnvZp1gf6kuNYB9lTH4qlTyB6UGMG2Ejx4eQrGq9ZZkH85apmI/ptwWOixIneRSCS+96iV4ZsdO2UgziS8qaJBMohsPJhcIQhsJyxIOvH4ekSMwnkqhf2AJFi9eiqUrV6CzuxtdHd2iqKW9NO+Pqlg+99HRcZwcOYXJzDQyE9MI+fyifM0Vi1i2fBmiYSottcTA8PApqQHO9bdcLIhl6/KVq7Bv714FgLnWAFLjl/1qdnpK5guCz0ZkymZzohZmeKNkOT+WLhnE0888jfb2DjeePRSrrOEeRl9fHw7uZy1e1jHWfr123VrsfGIHYvFYg5zB46xatRpPPPGkAMBCEnDlDcrlqiirn3n2OVWtu411R7pdAGmbk6R8QCCAQrmA888/H0898aTW1RYLfFezGx5i8SjGxyYk/rDxyefX3dMtADBV20KokRikJvPW1q1bBQDu7OkQ8MUsxxgyJdviUluZtY67u7rcWCOZpC6xkVyj58ei87fCN1bA1RdsxaWXX4pIPIqnMIUttTTGjw/j8ku246Lf+wBufN//wR3/+jX4UjH09vchd/gkxmsltPW14+2XXYv9kzuBYg5tvjBOTU6gnC9hcMUS/MlH/0r6zuuvuhwbNg4gGEngX277Ps7bsAFdKwew8ZxL8Yf/53M457xzsKmjH/9+93fwoT/6ELJeGXftfBLb0Y2v3/p1zBTzSA4M4O/+9kYkE34MLFmKh3/0AJ7Y8zjOiSaw/KUvF5B07aZNODh0DEsX9cu8X5zJYSo/i+LoBL76rW8gXCxh0Yp1Etd19/ahHgqgMFvQGtjZnJSKWLRiNcanx6Q/Rjo68JvXvR3/dM838Nh3v4c9x8dx1/d/gK2bz8WRAwdEKX/hFVfiiZ88gmA8jPVr1uPU0cPIVPIY6F+Mw3v3Y82mDZg9PooPfu4vcPVVF+Atb/0NxMoBHB05hgs2bsVTB/Zh+9qN2Hn4MK658Dzcftd9+M03/TLSqzoRDkQQjrchNzqOXaPDuPnGf8WmTYNgubiDR4+gnq/gK1+6Ce/90O9j69o1gC+IEydPIRyNYWZ2BvkC3SdiqAY9FPJ5pOJJlApZzGSLothfv3YZBpd2Yt+xYRQLPnFtaQt7OHLiFDxfGJnZsihqmeBrawvgwPEhtMVj6OF49MqolEIYHS8jFGZME0Qq7WFsdBbr1y5Hb383ToycQj5XxtJFy5BKBLF/3yH09/RhaOgUrrjyKuzeuxcTE5PI5fOIxiI4dnwcfT0dqFRy8Adj8AJFxCJBsWYu56uo+iOIsHRDMIwTw2OIRSJoa0ugWCwiHAygr0fdjrKzdRRLZXT1dCA7W0E46oMXKsMr1uBVApjKFdCdZHNFMTo+g2g8hWx+GjU/0J9OolIPo6stiul8EelEFL56SazzA14YE1NZZCsBjJ4axkuuuBiLevvQmerAXff+GMNjk1g6uATJWB0Xb9+Knzz4BDp7O3ByfBxbzt2GRYt7sHndStRKAdz947txxQUX4aHHHsXi7l6M1VN45GRebK3zkV5kfEH48lWx5q6EiqiV/fDCrFcdQ18qjfZoROawEwcOILV4sbQ/KaOHRieR6urEybExjOWKKNY9lJ3Fc0GcFvwCaFaDQKiqgCvXAgKcFdlbCFNSYotgQwCjNsjigMC5S+abCgiLco8rZKR6VSoKO+GtxHaiNuY6I8dTgqHUMhQbSEfqkrJDmpIiWY9qKNszanJd01ASZ0ksDARl3XNOUCQOij+FWj6L4sfZC+p3nZ2kI7bRZULKFMnn/JKA43eodpaYjoV9XQZV9rEEiF0STq7DrTFCZHT7NlM+a3EDbUPGUA996a0vpnTIwr0utMBCCyy0wP+zFshMF1/wXJIbcKRvc55SNzIDljQpNheOcr/N+7ssXZI75TH5Cx0tSKryFFyTfKyeTwFZB8pxn8l9GVfMANdEV+OW+0gBiOlmxn2RA4ElpyyUTtm/kORlxOvTg1+twJCRpd1a1Ar0tGA+5hJiDWjAnGadCA8p4YoEVatxbPlrkoQZ+wbrJfhrBYwOHcSW9Stw/4++T/6ntMnSJcuQSKQxMjqEWCyCbD4nls/hSBr+UAz9i5aiXPVQKFcRCLZhJkvXqiq6urvQ0Z5EqZiTPCBzPwqQBxGJJJAv1jAxNctEC/whVQKb2Mecz8wpj7+rw6DmX0wSaWCk7sP4zDQ/bvkMUb42yHCNVEEjL6LNeDp47LS+xs/vo9b3WkFil++b2w8bV9rMWLgcjv6BxHF1UhMynzj96ekkXHJnFrJxjUaALkKRZK6Szl2oJ9+TJrJrEyKfxnwSnbWQAlv7TGtbamampb0EkTbBg3U+c6w5s5JYciOnad+fDgDWHvyzv+YBoq5BGlf9AodsAOH2TFuUz+Zs2Gg315bqaqq5Os39uH7nftamdBLhVgW6tA1zeU0LaEtc2PwguUsDpe2RsJ+Idbqz9HbnbUqY54orFgDgn70XLXzjRdQC6952swMJlBmlA9ap7TjByuZSbSjNCpODnOCRqN7c4iWJTgd2GThmClJRXFbKAhrpnK/KWKpZmioorR3Kl4EwxggxsKs5MSjwbICJqpDMAlMTyGY37QgozeQ/la78bIti2MAXYZwwIU9fegEoaRusm3+tram1ApmENotmA3rsdwM+eB+iUpWFu2lloKz1pr+9ARcycTo7V1XDKUDQyo7zCCq2sLp4bw2VrgM/tTawMu3UBk2BXiaXVMmmAKd584tNJuuCahpBQUh+VtRYWmNX62W5yd3ZXUsg6eoUC6At4DEBWGVlERykgoXXl2hLolavyPt6PgUXrX6p1FWV8rtqqx2lXEOsJfk5AuROseus1AS0dSreqPQpT2w2hZUvzHXts8JPcmyzmIB0Bsw5i0oBeDTAKhJ4DAYEULLjsw9IrVBnt2p9kwCK2Gy6pLn1T1UV8DQkHSiznj+LrTRtyH1+rQspFsDa7laDWuyUnWWb1mu1WmU1GTs8RzwWRS6fQzSiFqKlcknGFO1mRPHnlHq08dWNAgScIAAs4K3UT1MFrIFsUlPa8yDtKJFCTQAKUeYJkK1Wxjpwm0xDSWS5usdqI0e75iCKrL1J4N8pDtk3YmGnfPX0Ovk9toEof0X5qO0jSSf37KxPGSDC5d6IHzZ/GCLJv5crJZ2nAn5JprItqaqW8wWc+lGKnylvjM+EwL1uS9SyWNWdGoxawCNW665WHOcse9YC2otaQ+185Zm7+VAjWb1Pkj6E7OHU5WJF3FByqjWRzXcC7rrxKoQbSUDq+wKWm9rWjXVRA7nkn6iqncKZQK4wcTl4XCjJsWYxpQDSVWdNLQQSrTss9+zAesdDaZB2zG7YbJ+Fv0eArkLbXG03AXYJtjrbdiMsNEksWoe9CeI3bZTNBlna06cKf7OvF+IFx5yAxqoctnEte9iWwN42ThbDm6pW+z6tIXUek7rVJHywjnU43LBC59/k2co41pIBFkSaHbSB3XyWNrfzPSE9uHbkPEsCjrS/zOOOoSj90S+bQlrpylztyCm8DfZdHocuA/yZ4zfepqAewTX7LNc/A4757+TkpHwmlWoXBTxfAhqzr1cqYndMlSkthdmW9jdzBlAVNr+nKWexsfT7xYq19VgmrlJVsk/IQGwDrlkEgXk+IzR5+Roe/vGt8FXGEajFUK2TMl7G/n17cfzIMHKs0+h2eQL+1j1UZMOu6wHnqXKhiGtedjWe3rFTrpnvKbBbdXaVnBe0fbUfkHDmicJN6V/KUlU+BoFOXjYdFqjIjyKRakdf3wAGly7HoiWL5WcSCGp+vRYSufxVYHhoCMeGT2JmdhZTE1OYms7A5wvi0ccfxyUXXSwbTZnDfbR0JnCVR7FQRCaTkcQBnwXbf3JiXAFU7RjSB2XtIiHGrbMcY0uXLhXQmfbU2u+AYk3rkvf19uHQgYOIRA0ADmD1mrV4+skdiMa4Nrjtvc8nAPBTTz4lNYBbAeBKuYpNLQCwxX7tqbSQb2wtMgC4VCth+3nb8fhjjwqpoQkAqytFJBbB9FRGQG+bz7gGsvbx4QOHkZL7aD4RquMIQD/wwEPzAGCNrRKJGOKxmADAVCXLfEhiEwHgcFjalY/0K7f/J9qCMYQSHqhs4DoQ9qrIhQL44Kvfgptv+hze8sW/xXtf+07c/c1vItSexKIlAygcHcaR6Ul0L1+EX73wJTiUeRa+Yg6doQTue/hBsQZ/xSuuxp/++Y0o1YG3vPo6bNm4GP5IGz590z9i0f9l7z2g7MyqM9Hv5nwrZ0lViq3YuZsO0N00uIHBhmbAJNvYzDhgxuE5jN8bezyeGS/7eZbzmIfHGBiMbYyxwYGcGjrRSd0tqdXKUkkllUqVq27O963v2+fcKok2XsuPWfbwqlb3Kkl16w/nP/85e+8v7L4eoDeCm29+Ff7uq0/inu+6H92lOgKhFg7cdbPW0S8deRZ39E8gmU7h+jtvlFog3g6iHqR6gmtQE88dfwHXdfUBff1YXVzCyOAw4uk4brrhekxduohGvYYXTp9Bc3kVjx18DH3hCLIDI+jKdiOVySJMx5FgSABjOVdAX08vRrbswuzCFeQWZ9FORvGff+Q/4Pf/9oM48tWH8NzxKfVk3rNzL6bOndXee8vdd+Hc8dOYW5nD3t37MXfhPBoR2nBnUFxdxdjWcZSvLOP7fva9+K77b8f3fd8PIt2OIV8tYXP/MC4uLWD74BhmijkMxII4P7eKN9zzcmS2diMajKJUayDRBg5dnMRDX3hEVtfzc1dw3/13YWpyCg+8+g48dfRFnDtxHpFIzMVbbZRKBcRTYaSySRRyOWQzA2g0Yjh1ahKpRBuJeBdqJC2FSMILYm7xMuLROLqSXchVcwiFk3jdv3ojPvnJT2L7RD+C7QL27NuDs+dnsZqrYPd14zh18gwqxajm27GjU5pz5coyxsfHsJpfQSQeRXc2g0u0jO5LIp3oQiKbkU0614Cu7h4k4ySzAQuLK6hUi8ikYujp6kG51saJs4vo7k4gGjaF59zsIibGNxlhpF7HwECX+gav5njOTQhHWyiVSkArhlIZKFdLKBfKCCOOcrGF7mxQtuUPPXoIw0P92LJlDLUqCSQRLC+VkO7pQTIaxKFTFxBlXBOJ48L5i3jFK16BK4uX6f6MeDSFUCqJSDiO3GIOyXgcXamE7KvJsUzFQujOJtHfm0Yq3odcbgXTyxXkSxXce+8dKOYXkM30CZhPBJr49Ne+gt7+PtTLQL2dwOXlOSTufBCX+7chVADy+TISMe5XdGppoRSomylfNIxas45IkC3X46gFwshXq0bajURQU05XQ5PxskUXqMnJyGIM25gt1uIfTelrugJznAygRTDUAm1FQvw5s6sm7RldP2GCyVyZgoyzFfspECXVUcAp9xSuVw0SLX2ewuupO/KqsGF/XQRlTU2raFntctpSKCsW7ezLRl7VCVWoc9+lOLH/tQaLcMVCmHMOUbxXQ0QuQFbsYmDI3EKHYG7kYr1UIoFCviDltNo2OoXN+uZ+3kHICM4EyQ1cNvJ3Awf/5w/b+G18bYzAxghsjMDGCHxbR4DtH/6hL4en2fbglHOmouN/3nHwJWHfNQcfD5C4kzCbbfhWPSI01WWDHGzVkV9eQkt1mQDCTszj6438ddKlmqGICP9h1ZesDhcg8EsImeThcARV1Q6N6KTKhYif3Pk8EGQXswYEu3939Q0f61uu6Zw6HCq4dv8OJPaqw2sQcKv9mROgckad0PUE5l7HelK1jO5kGKXVOVw88wLuuHU/PvLB9yGdiqDZKOLGG27FxMR2PPPM40hnE8gX8qjVmZ9kRLi77Y67MbuwiAuXprF1234021EUqw2MjI6gO5vmSAMtxi9NCTMikSRC4QQq1TZyhTIK5RpiiaQA0CpB4gjbvlm+qrqPHOLMJloKYhs0I187cE81YFfzNJc1K/Po0XbqnW68PULqavw6zTqg0YDPNRDxauj26lnqsuprQFX58nUA3HV/sOftDiEfJ1fbltJcuZ13l3Q9k71DmvslTXs6ZIasrk0nr5CEVD6EsvZGVoVyaLKLh/TNERnW18A6t34NqaBzoZ4I56/bjc16IPlbYaqqv1yLyTpQfr0q/9u6oFxzsKuf4fqnfc3zlH3b2hO6+v28WoFu03MND1Bc6cF/G2yLfT0I3BmEawaDOIsxDQ12984AV60Njozo5o+qU4zFXd1Pz6IjpjPw2WqIvs3aPw1K/1/5TDaOvTEC/2JG4MCPfFjXwheJxW6BAbJ/ZjGtYQ3rHfNYxXZnUSVloxP5WR9gZ0XsQCzrvWhJLwv5BGN4fALFKrA6y1G/8HsLSwFZrpehGGgOrLHCtyl4TVXorafNfrYDmsnChHa0BlpJGec2QoG7BO3cCm+KUSvC8vpZuObCJdMQB2wrmXa9N2XD7I6ngEjKKzuPqc+4WVuiLeDX/bvAIddzks0lBCC6a/Z9nTgOvgew2WWv9WU2wMEBBc4qVGUJAWgGjNl12HakZ+n+jWNGMDYUMcUdlaRezUUAkaCIt1smeENVBYvMAmurVD8a0FWrVWV1qcXXgbw8G3/Xg99Ul/rPCrzRz6k2sx6vYvPQ2lPsQTLjWKCKoJjLa3xqlSpikShqDVfo53xTP1wjCkhh3tkk7JgeaONxqHjNO+tdgixxZz0ssEfEAoKUkY6dG/EIIyHQ9dEFW66XIz9bcf1uOaZe2a7ewK5Yz9+jYtUTEbxFNYGUWr0iQIXPggUVU76y+BZDpVp2auSAHcsx8jWHHdzE61dwLTCoorHX2LJI1Wjq7xpj2cw4i22vKBDKYcGQPVvXu1vvUt1IAA5oVCDWJOgbd2c20L5DSGjbPPc2uQrlGUg7RSLHhu+/rLcduYE/I8Alq1P3rpktNANym6t8/60nsbtPzQnPqGujVCwJTOTzEfDaNHW1rQ9rvZA1v2iZHQ7JvtxbTndUsUo+CORZ7zatU7LQC8nimu97tbiKubk59RLk3KTqjiC4gcAsNEcFxHnFqQe8de/riACeIGPXyLWOgWrD1k8qLZwSXWCtA2y9WtjecVvj7LgcIxZKXVzm2ZwtWqBGdGyOpdla26vfOYYYj069qbqiswwiOOdIN1Q9dz4POAIEe16bBJMEDbNPNiKB1VnZA3yNjarA3QVr/Jks81k4pHLdKc87OYc/iP+HDt3QjusV1Z4KymMbqG3W4H5d4yuv+Uh7c+cAYLGnHXB9315Z3NM22FnHe4W273nrCRvGlrX/1TbAzUPOAY8t+7HyltLriUseFCfj2YDxdeQkAcIk/dj9cO6r77YO3JbluSdFaA2s1Tqqd607WuNtzfQplCVP5gLAYnWHPezAZ1lOOVCfN8DP0TWC663fM/zeShDC7xdWZHC24L49grPbt76xJGqQZONU4HLXYMbp7H1IgGjaPBbppR7E4498HOHGEtCIo94MIBCu4/TJE5g6dxlV3gPXKneN7ANM0NWsMq0NQa1SwWte9WocpgK47kBf3rezYvfPTCpiJYOmQrdk3xXh+Xm9e2xLQcv9imy9qMILkyQSihqDnS4LIstE0N3fi627tmPfdbuxaXhEa0upXjUAuRWQfdfS0io++7nPIZvOYmV5SeShQrEMKnpXV1axZctmnZdr68jwCNiv+qmnn0U+l9ec9C4mnuhg75MlMVu2jOPFo0eRzWYFsPJnBgDHMTg4gMmz55wC2ADT7Tt24Ogh9udlbLFG9uC/Hzp0GKlU0tZ9ukE0m7gWAJZ1PCDb5VKp7OIpyavNQaXdwK233IInn3hyzVnBrStk2BNQLxXLms96D0mmCQXQ09ONi+cvIpWhXNGD9LbWX7frOjz11EH09HeL6m2vBIkrQak0+f/58+dlI613V6Qz2z/y+VXN2w9/+hMIVgI4fPI4KrM1/Mi73onz7UVMn5nC//3zv4L3/9Iv4jce/xpeuedu/N1HPoLBXVvR09eD808fRjUZR3qoB+982f2Ya06iuDiHTZl+/PVn/h5nz03iZ3/6J/Hz//HXkO7rxVsfeB12jnchEEniV37jfdizYxvO56aRTY6gmezDax94NTYPDmLmygziXRnES23kU0BWPUQDaIdpYRtCNhJHqVZRkQ1q90FQj6D7qrMcJx0pgre9810oVUvI51Zx+PgLCOdLePSZhzASiWBkYjtiyRSSiQzCwSiCmbj232I+j2QiiZ17duPo8ZM4duQQHj98EPH5IH7u934Zpx5/Eo8cPIHnnn0O+67bh6mTpxFJRrH/1ltx/NAR1NDArl27UVlaQr5eRiKaAD0/+kaGkLs4h3f+zI/jVffdhvte+WoE8w1ML17BLbsP4PjF87hp+248e/oUdgx249zsCt77zrdjeP8YYqEYFlZyGEpn8NgLT+ALX/kCwoEMatUKkl19srFOxxpI9w3iyuQMBvp7RXQrlCtYXF1BoVhEKtWlQl0oFMFybkWq2GCwglAwicnJixgdHcTC9CJGNvcjEma81UZB9u5L2LRpAuFQDLVyFalkCP29PQingrh8aQkri0WkElmsLF3G6JYe9WfLFVbQk02h2Y5jdiaPWrWNUCqG/GoJfT1JBNqME2vIFxYxsWWb4rFarSSgb6VQR1dXCl3pDIqlCmYXl5FOk2AXRCrehWAggXAMmJ6ZRV9fvxS4mWQaXb1diKdimJ2bB4JhWZyXilXkShUUKyUEWwnqTlBrAfFIFYNDWSSy/ejONjF55jyaNb63vUikahgansD01GUcu7iMLaPDyEYimJ9fxclzU+gdSGDfdVvYpUZK2ctTcypy1qorqFGxHGpiZLAXuyYm8JE//iKu2z2CZDSCB9/wAL780GFcnrmC5ZU5PPjG1yLc1Y/7XnEPPv+3n0Ko3sRAJiZSwtT8Ej7z+NOYS49j7xvejiCymK6V0R1soRGOA/kCZsplJOJJtKoNZGIpXKzk0Ms0q1q09hqNOEp1zkZ+tZAgOF0uohkNIZSkVX5A7Vli4RCoCI7HIkC9hp5kGnk0UaUTD/MiElApEybJsV5DpFrGtmwS0XYNwyM9su2+uFrBVKGGSiCK+UhV7QdYwNZ+2wwp9wuFo6ALTqvFs7n2EiR2ystxXYshr7Jl8dW3NeIvMH6RBaZsfWyhUx9jo1tpXZbdpFldq02Ib4PhCMlqfaGN13tMuw2PLXg6/Q0VQStX9DEhv4uw7Ap0IldZoG2gultzTcEcQDMQEulThbVmCxf/bAMA1kPe+NoYgY0R2BiBb/MIFHIkcf9DXw6wWY8yOUc7U+laYv5SINTVqsa14xM2rkgIElIMGmjWEAu2Ucmv4Njh55BbWhDIRucMc2dzLZbaFIkAjQB/T55wym3o1BJNpNEMRTG0eSsybBdhqa3ltS7PXdP5rVP6euDHtaXxv9MB4JyLlvYi3+92Xb3BEvWrQcy1wWAeZQAwY4GWAEDLiyRapFMYAewm22SsYvnKeezbtRmPP/JFBAIkhzexfdse9HYP4Nz542g2S+Zg16TbXJ8soA/cdBMWVlZw/tJFbNq0G5WKir+qRbFty/jmERRzS2jUq0jF40hnulEsVsDOZ+0AW0IEEInHEY7GkC9V0WiZM6RI6qq10DXLclrmYF7FLPEO6/KuFubg4I44yNcvrpoYrg+0H1s/P64GgK9W/64B9C81P71973pQz+of9nUN9LiuK4f04q5u5YFDBqVyt2SrPbbYoxsLa0Bq8+jrr1b7q7BGQgfDeAyVGtXlDiz3vX+lHHUEa0cgsOx2/XuwThr//wUA/hYIsHdKverE1wLC3+Ld/zYvNVeRQq49tu88/U0+Ap2+3+6Zuuv3ILjVsWzedHQYbkys9OidIM1JYP16pX8x1Y99zlqIu0uwupU+4qgj1hPYAcCeTO7BX4nqbOGxWr/DizqoyLd7NDeOtzEC3wEjcNN7/9QAV/fCKGl2yjy+mK6bYacxPX8utrDz3u8sBM5ilMmsgACCTxEWXE29xcK2XxDMptRt3OvUctwArL+s6+/r2EEGpjBoMbBVC4Nr+O6P74uoxlxmX9GoFadZVK9WEZCzUowAACAASURBVEvEVRhWEdHZiJnKjAomAlgsyluhmE0E2TeLqlAmwwYg2oYm4MHZnXpbV6+Ok/IpvK7npuyUrf8l701qX9f2lsdi8b2jbHN9bnl/PB7tD3mf6+1BCSqK4R2OSKUrcLBqfSzVuzQUNttcgfcEb/k5U5ZWmjVE41EtqARzec8eYBE4r38LCIClDaasZaVcJdjUUCHOg9bsOUcgyABxKuZCUt4QmGSx2qspWYagAjIYpEK4gTRBTAGABEII0FpvVBY7yGjX+Dpr1RrBzXAYiVhIz4EgI4vw+UJB4ByL6uytGApHpKbgz6qVssWE6gMbUYGd10kbUf5+IplU/0aBWCQ3cK46IgGZilTYUXFDwLRcrSCeIuhKtWRdyhBGYwRsZWvepPKRlso2H7wS0FSkVM5FTcnhwWOpxq2wQmJEsVRANpOx5+vU63y2srNWbwuOh/Ve5t/ZV1gKvXYLsUgMTSrvBIabSsD3aCZIY/bNZnfspIed564ASyCwWSfzOJ4QYMEgf2YFJI4Rn4eusdWS4phKPSoTaV3IeSLig9SIDamTeY3sf8t1YqC/Xyo4no9AeSaTlOqOBV4C7HyG/LPsfMVyNPUgVQt+PPl5EiasH67Z/+m9cM9NKnWuV66fK+cm1ZN8Zwl6yY6aQKADuqWGl2W16/9LlV/AVPmmnne2ph7g5jXxnaaimCAQgWmnfDbgzvpMe8Uzx8ziIet1wxH1yl7PbPWhscVGrjd1hwFpwJ4ROpwBjme5OvDX915Wcc/NN6lt3TULgHbqRw9u2sJpKkWug9VaSWp0r2Lne+4jOB6X+IQBjessql3PdQ+M+wBNQOy6+c1ez179qzXd2dR7BS3XH2/vLRKOs/9WcdWRPDwgu/Zzm50kPHjw1AfYUj4riLQg1atkLYGxBHYNnDabeo2dIxTw53o33drhbZikSnfzwfept7E1Mgm/1sg3awRKT1QwopK5DdBq2B9L6nrXa9oss2mNTiDW3A5IwOE7JICXFvMJA9XsvSXRYR1o7NiXUvk7cF7vvyMkeZCbVysrKbkLmIW17S3WV9bj8wSPDVy3dczCagN1LXley2AIoq7FDvaO+fERlFxu46EvfwTh1ipaNZ6bVvYtnDx+AufOTImYIdcQjQF7KRn4a/87BXCliu+6/1V44fCRDuit61ZB3lBDgrr8u+yhHQDMfUYFdQeW652jKtjZS9NiOsIe7sGwlKNkr1frdBIwsksoTuvahOxax0dHcXFqEv1Dg9izdz9279qHkdExAQPlCp0HLB7imsOvpeVlrXfTly9jaXkJV6ZnNN7Hj5/A/GIR41vGpfAlYEyAc3Jy0pEGAgiJRAWMj4/j6NEXkc5kzLkhFBQAlIjHMTCwBgDz7eSz2bZjO44dOqo5EGbbBFcY2rF9Bw4fPiIwVesse9A3DMz3CmBad3O95ldXNqtYjRbVen8cAExyz6233orHH3tcSbpv96F9QrbrYcUiVAcb4cIyt76+Xqk8k6mUkUMU25kqYOeOHXj24CF0OwCYoIgR8YJIOgB4kgBwf78IaQYAW3xaKuT12e9985t17MvtVTz5hSeRXgrhpz7ze9g93cbBVh7d07N4vFHBltggnvjU3yHc343B4QFMPn0IlXgMw9u34O6R7UBfCY3cCrrDSXzjuWfQrDVx1x234aEnDiJXbWB7/xB2belCKJ7Cb7//T7F5aBCX8nMYH9mBH/h3P4OuQBsT1+/F73/wQxjI9iM4k8d8oIiu/m7EQzEUlpdRjwcw1t+v+cAezMPjo5ijFXW5gPf+4LtQDNQRDQVRqgEXLs5jcKAXm4cHkSdppFjCxz7xYYynkhjYtBmZnj7E42mEGgFEEuxHZqAZVebbt+3CwcMn9V7vvu16/MoP/STe82s/hyNffQRHJq/gr/7qk3jdq16Lr37ms+q//MrXvgaPPfSIFMCvuPd+nD18GIFYGKl4CuVyHnfe+wo88+VH8F/+6Pfxyntuwdve9k6kmlHMrs5j2/AIDp05jduuO4Djly5h20A3njpyCu95x1sxev1mAcDlelMA8MkLU/jEZz+Bx584i2AgjLFNfQLAR3vjKFQYS7Sxa+d2XJw6J3AtlYwCoQo2bRnCYwfPIRrLCpQjcaNSbyK3VMDwQD+CgRquP5DB6dMFTE+tYKCvF1UsIxFJIZPpwtmz5xCOhhCJJQTkbtnShUK+htHBAXRlI1iYp4Uyc6AEiuUqxgYG8PyLJxBPxrFtfDOKlSpKecY8VG23USjVMbapX04As3OrSKRSaFbqaEe6sJpfwPj4Fpw6cxqBSBgDPSOymk6maNW8gOHeCFbzbPUSR3c6jf7eLjz/whHEkkns2r0H5WoB589fVE/zrv4uTF/OY3amhkQqjHi4gkQwiDe+7n68cPxZtIKM1Wu4487b0N/Xg6efPozF+RkM98dRjsVx352vR256Ek3E8I7vfw9+5qd+Gt09bfQPDqK3fxSlXF19oy9eeg7vfOOD2Ld/D267+RYEWhH8xcc+hO996xuRm6/i+Sefwp/97RcRjSdxz7134LqdWxDsTuHpC1OopXfgxBVgOdRGrR3BfLGJpVoNafZ+jrQwUwKWSLDMr6CaSCJcrCBGpT7t7IMxRNohVFpVxLJxVKpNhALMX+pi8wTo1Ry1fTkRjKgfe7Uh7wfFZIz5csxzWLBmDsE4ud1GX0+P9irG/WUQBK5jpKcHiWgIlVAAL87Mo4kE6pUGGuGgyC1UNLGlBlyMruZ9MdvrWGwVQLu+vul6D8u1iKQvkt5EMiTR1fZMLp9youK1NK2gTlKT+ibKsjGkXvUisTZayp8Uu7iiuchm/LPkDmvWhk1UBM7S0lp9gB1gy5je1ldTA4tc5WQx/Kxfk+Vs5OJGUxab44bimYZZklLxzD3k4kfe8x1Q5di4hY0R2BiBjRH4lzcCuVWrWf1jX98ExnniDn/xJUDgTpa2zsbVqQ5Qd4KeMBV49YocQyqri3jq0a+jtLqEdCyMSND6AoeVK1o+waquTFsbTYF0zH1C0ThCiQwqiGBi7/UYmdiBeoBCGlPbch+xGoQ5Rq0Bg1cDhz5XV/1WxGbn1ie8xzkmeiK7V4d2BAMvNXrWf1dKRKYxcrNkDmFwaajVRCIcRKRVwdzF03jy4c/j3d//ZvzNX/8p4gkqmYH9+25Bb88QPvvZv0I6E0Yuv4xEgvlRHNmefrzs7ruRKxVxYfoSJiYOIIAU2s06lhfn8eijX8UbXv8ADj33JPKrS+jv7cbtt70Mhw4dQTAcA2VIPAmdTl5x3z04fmoKsdSQCMl6pLpHi1m9hTHzW40ECV5q++bHmPU6y8V97anz3Q+NB4CvUVdeNXLukXSEoN8C3ETA2fd6NXKHg+/UoCKF29GdSFOlSB1S7oYOmWP9IcSSOwlndVlvN2pVtJs12Yw3azXVPpkrB6MpZHr6EWcdly53bgxbEmWZY6bqbs5QRacXCdxq/t98O/YvHeDSDca1GK1vh7F+rCy/Xm/D/hJz8Jvkv2tijG/9vjsGxT+2KLzkz6+++vW26CYW+QcQaNW1rJ7cAeWver/Wnqc/rY3BWi9eq9lpRG0uypFxnae3P577jCd16LysRbt6o6/9SWjjAGRZtvP95XXys77C6QBggb4OE/JCMWu1eC2k/U8a1I1f2hiB78wR2P0jH+6oeln8tEKbbcJm72ybjC8o8zsXZIGpzGzX98N0/YFVHGfS26LixIrrBGZkx+kQUII6ejndS+5BUg9KhqNOyaNFxgr4VL9YMb9tfY4cg5rFdG+1bBRtU5TxS72M3crv8/cAbUpd0uuVXbSj9YBmvd1Qcs1iK4vTtKHkYkLAhAxqggG8l2Q80QF2+TkpFbktOZtlbxlNoEzgapRqTwJGjU4RngCVB6+5n3nwhPdDtSp70RLgItiZSEZUuCUASoVROp02S1UBg46Z7nYzD5wQgBGQE4LseQmosQDA4gi/qPhloZA9Ugk68x5ZAGZRld/5JdWsG1Peo9SdMdqmhtVzLkxrNtcXlxstgTICpFIFCpi2hTsej6KQywvQoLqRxRAPLogUwAJOpYpIOIa6wGQqlgl4UrEZVNDJc9ZqFWS6slhaXALtjgkUE+AvFos6N+cUwWWOOycZQV3em8DFQl5zXIpagteczyxYUVFLGxbOV4LjkTAqNRZDCMDE9Fysl64BSAROCZqVNTfM+tTsaU1BVy43BLRbsbyNQn4Vvb3dKOTt/jmfWIynKk/Ar1NmEjTW+MoK0eZxR8XolqBy2YPxdR3DgBoD6qjaj8biYC9lFqR43SxI8RoIIMVCoY6Ci0G52dS2VTjm8yYO2Kwb8YBKem7vVFbzu3qPUTknwMD66HKtYPHfyBl1BWoEWKXkiNDm295DkRJU5DW1MsESD6RrTomlaTbwtBiSYroFHct6rlqkxmfI+crzeKDU7MCp0LVevT7M8YEEn4uABa1F9nz03ntbaec04K1LfYGMc7ZQLKiXtHrAwSy1SQLw6wtBMNmW0xaVSYt5zOq5CHNyBACzA6eC25EvHOON/ca5lghsdOmRT/asp64Bdp1rc3b3KhTyZ45ow+foyR4qMDobZt63v2ffe533zrlpynHXP07vS0VBt5iXDpgVMabVFuiv+ciCJi0F5cZgTMtO3xnXv5dIvhEdnI2961nt95AIm+w4+3oDf02tfO2XjqF/tIIqn7+Uq+7YKpx6q3vHDvRWtvodF1D6+xHBxz1HgbT+hC5K9AmCZw/6e9B8ISDq1jEjKLmn5aza/TMz4oK5XniFtO+TbLPB95utXwXA23WZmt9snlyfZEcy4O/x/WXB30BbZ/XP/ZB9BwVic501spEnZnVU5R7Qd6QduzfXu8Xdj5Er3KA4ha0PnxV4q90Lz+tGTj3JnX2Tju/IAnrH2oiUQnjkkQ+iVckD1QSaARJi2jh7fBIXJs9IEaz+Uaxxt5tm/+z7NLpkol6p4HUPPIDnDz6rPcWTwczWuY2GauQGshtgboCkEhNnC2192Nf6DDHR4LrOd1TAPwvnQdq4RrC4tIpqvYRaO4hIJI5gq4K3v/G1OPzU46jVTBkbCkWNhRyhUngAew9cj+tvuhkjI6M6JtfgKoEJAsy0E29yPyjh7JlJPPmN5+RmQAtZ7l1cW8+cPoO777oLqWwWV+YXcObsWa2nzz73ArZtn5Bal/dLogn3pv7eXpw+dcos7OlcEWhj165deOGpZ5HOZmX5qU5J7Ta2b92Ko0eOIJmMGeuaNt1ylWhg1+696gFMZSVVvHzX06m01ma6f3gA2NaPFm697VY88vDDzubZ1Pl8BnWCL7FoJ1aRHTrncTCgfWVhZkbf9aydTT7PtW3bBJ555nkMDBIIpErOnin3DdrqknQ1PX0JPT29Wku1FzasFQfV1FyvHnj7D2A0GUd8fAz79t6CSL2Mob5eqRCaJICFWoi127hQreB9P/9f0Dc6ivGhzTj73BGU0jH0bhnC7dkxpCdCqFZWka0HsVDKoVRvYHyoH8uVEG67/W48/rnPItsFBOJJHDx8Qr1HZ3OL+Nfv/jFEQgn0xZIY3DmO42fO4vSZSYSurOLY6hWksl0YasewWFxCKBnHeP8wJi+cR7s7geF0Dy68cAILgQZ+/IffraJIIxQB48/mUhmVeAjDvX3It5vItoG///xfo5v92uIRDI+MqRhVr7eQTCX17DjPuV+ObN+Ns9OX8PRjT+Dk5DnUz6/gl3/rV/CJv/xzrJbb+PCffBTvePs78aVPfkrz6Y3f/SA+//WvQjbfB27CqaPHkOjrxsriEqrNCl775jfjsb/7In73ox/Aa191K97xzncjUQ6gHW2jO5LA5eIqtg2MYKlVwXCsDy9MHcWrb30Vxg8MIR6Ko1irYDCVwRMnX8Af/dFHUQ+mUVwqolgtIREPI52MYzWXQ6Y7jUqhjG3bM9g23o1stB/zixdwebGM5TzjgKoIGaFIAuVqDeVyHTsnxpFNAIuFafQPjCK3kkMkEEA0ScJdHIvLNSwvVzHc34WRviSeefECkrRDpzVftSqr43qL72MVmUwv0KognQ6iUCTGFkQ6yXejiFyhpVh5fNMIlvM5DA30YWFuHr19fbh0eRa5fA2ZbA/OX1zGppEUejIx9Rl/4cwxBFsp9PWxqBpGVyqGQnEFO3beiM9/8SAaQWBiUw/6sxGUW2FcXriCUqGIgf4xVFplRMMJrC4VEE8Aw4NxdHd3CfycuXgBA70DSLW7ceHMEpZyFWwa2YJLuYLe1cxwBrfdfiOGe3qxaxvtvk/hwdfcjY/9+cewc8dmXF7K46GHH0cy04tIsguVQhWXpiZxYM8O3HBgD64s5HD+/AX0DQyq1/SxKxdQqLcx0NUrMPXc+XPI54uID2zDfGoQlewwmtFu5WaM+Wlp7/fEZriNJtcw5jIkeLm2GEbO4Q7SQCISlSqH7zTCUa1J2k7CAc2feiCEajuICl1kSMpl/hYOo+w2LFPOtBCiU0WrgVgjoH7IMdpCEOxstpCKxbD/wPV48cwkVvKrCERInGWs6/qPa39xeSUdkLiEKf4xG2d2nld1kftfKKieu1zPGBdwDWbeaQQpqvsDymcUuzknKl/cttq9EZQY4zL2IRHCBaZWOJNZkvUU5nFUOG9xb2dAaa4ysoBWsdjK6tz3rcmx38TNAcvfkxXTLKbic9B1uM8KINaebzGKQOh2G1N/+H3fmYWPjbvaGIGNEdgYgX/mEVhe4n79rb/W55bKhuWy5fcFt21cc4j1gPH6zJqxP22aafVM4+ZAo4JkJIBWKYcjzzyO5dnLSISBKNM61hbpmse+EOrj29T/qkc1m6jUGoglswiy5UYjiC17bsDYjj0o0VS6TVBOkI1DAF0LBpeXd0Ael7cxXzDS+xoAbLm07Y/+Hnx+/ZIjtg7sFvlKjlyuFYQIXFTfmMtVmLWAahlZkvryC3j2ia/gwTd8F574+ucEMM4vrWLL5h3YvfdGTJ07ingSmJ+fQbMVQDYzhkg8jbEdOzF96QJOnT2NnTtvRbsZQ6BVRr2Sx5e++Gl8z+tfjQuTJ9BulNHTlVI7nlOnTil2JXCezGSUi23dsR2nJ+cQSQ4jHIlrz2YNj/lSPJlCvlgS+U6tjZy7FfNKb2kdDLA+Z3U2Pfd1YO/6cbp2HnV+dhU4vPYb1wKj635C/0a1UpLbiAOBjczdqRhY/k33I/WIttxOwDbJeyKoNRAC2xNSid5Ao1LEyuIs6uUCaqUC6pUiauWi6rcSlkWyGNyyE1smJuT2VaZbZSLFoitqddotu9jLKYENeTYiQdu5jHtU2osFrLZjIPG1X37OOZ+7a37shAjfAiRfXz9aG+t/EIJdd/x/KgDceUsslFQNYO2w30QiuXpydP7m40X//aXmkI7v1L++h3PndJ6Q4ut0eufXz6v1gIwpetWqyznwdcgf7vdVK3dekmrJSe5ny2oivkboHRFUK2YdrFM53ACA/7H9ZePn/z8egT0/+iHbIwnQVGva2AlKKnGlQpbMZleMFQgrQMsVp5Vbm9qXSw//rP6DrredFV6d8tGp+wh+ShnsbLbMWtcHCb7nLXsEG/tDPSXdeiEbR/ZPJPjkmFL8bdlhul67UqyyECBlolnbyr7VWSgLWLK9UoAtE2Aqnsyu2FRRXFoIQrHQyJMLDHF9gD2pp2MnGgxK6UnlrCnKbMHhdVCFS9DQFksD1HV+ByYLSHYKaWNn20ZpAJr11zTQzNlMR6zoSjCGBVUC1ATty5WKrCIJ9PkLsOszK1n+mb22GEgJSOL4aTwC6uVM0DWTpbWaWWnzi+ApQSWClVR+EujiF3+PimEqIQn8UenEIiI/K5DRgcMGXpmamyxAKoF5vwRe9TNa4zobGd4fFaX51VVk0xkV75OpDAqFElpt2kJHZOdMkJ7PmiAvFUm0quSjZC8IAb1U5FK9RlY8AihXylheWdJzzrFnoMgKQZSLJVy5cgXFShnlUklzlNdlimUy+TknYgjTtiWdRCIZk8KGz2RlhccBkrEYdmzbhpwA7RSymSyKxbysNqXii8VVkCLoTfWzAZmcY2bFbYSGqCklCchVqx11sQd++Qy8wtCUUQScy4hHI53eEgTj1NPXqbB4cZzvPLaU3c2GjlsqUjkdl9U1rSI1P1wv3lrNlOh6Vxn505qGADTYn7IC9k9mEMY4j++jsa0MPNecaXCuEjAwVhznmEDIuhEIZB0biRjAKGsb9qg2IJnjwWvnO0sQwXqeeeKGWadrvkbMIs/3nJVqmedxY0lwyH91VMHOLYBgJ+2nOR605xHZkPMoau8ZySi8F6nGxaq04hfJEoZwWl9n9yJ3+r3xWUTjBKPrZqFMFab6/hLONraft+ol2GPMRxJYGrKz5XFJNJCFvlOBCwAJ2/gY0GcKGHM+sX/r9Ep3/XV4TK7TnkTQOYcDjw3EdbbgDsjzrgVt9W6n8iRk7zkMRNCYc0zcXkByAK+bwBSfI8dURBdaSqnPtDH9OMbsbeuVwwLaBWoagMNny3fCg7qmPjdrf18gtaEzcJdrvcB2iRFbKoya7bvB/GatbXuP7sM9P9VHHZPY1hvaN/k+7gRLbdy1t9mD7ZAHRCxwSny7fk8cMODXg/8iSfhezyRyrPvqWGB7q0Vnkc0xNMJCXeuYv9cOYO7mtU+Q/bl8MuyBW6mWRaYgiURwn1Oxu4L1NQH3SwXzOrcHc914dwrY3MfcmrN2jX6nt++yXHbFbT+G+okjWSTqMTzy8AfQKKygVUtwxdY4nzk+iUtT51Bnkd6BAFL9ah2wHoxl58zRqtXwPa97HZ5+4kk9XyWO/JxjmZIkxHN7p4z1APB6dbHhBLY5NxTPmMsCY5F2MIJ2kHtKGAtLqyjXimgFuLZF0aoX8e63vQlPfP1LpL7bvFUbBDoi8B0OIRJPqBhCkhbXbPYS3ndgP2572R3YMjGOUCAsUJWgBhN/7tecp7Ozszj4zDP4yle+KrcC9i8lqEuCy+jImPaWnt4+HDt+HPNzC7I2paJ46/gEzpw5rT2J1xKORbF12za88MzzAoC50RjI3cbE+ARefOGoFLUkJ1kbjDZq9Sb27HUAcDCk++FcIxFKjhNlW6sJBBgJsInbX3Y7vv71r+safUsKre8EWAhEO3DWFMsc14CIVytzc7o/a/xApm9L6+TWbRNSAPcN9ire84YHLNwkE98MAItQ4XqtkwhRKhXxqUceQpSuJnx/a22sBtuIkXzBtYBsJvb5DoQxVwV+9f/4RezcuR2xVgCXp6bQisTQN5LB1lAKI7dtQm1hFv2hBEKxuAD+RriBp58/hVtuuQPFmVkE4jXECHoObMWuG+7ExcsXcGrqIi5PXkQqm8IbXvt6PHT6GPorbRw8cgyBaBjxTAbpchurtRyS3VmBvs8deh5dE8MY7x3B8aefQ3JiFG95w3dLsVB3AHDx8jJC3WmMDQ0j16oh3mjgzz7xEWxNJlFDDVu2bkOlTKJeVnsQ427uKf39fRjdex2+8vBTuHxuEecuT2Px0HH82n//DfzR+/8AS4UmHn/qKbzmgdfgxPOHUKuX8PKX3Y3HnjuIUCyI/u4+rC4soRkJosX5HWjhxjvvwNmnjuAn/9Mv4A2vvx+vvP9V6A9lsZBbwlh3P5aaVYxkenB+8TLGu0YxuTiJB+99E3bcsgnxYAyX5maxbXQEjx5+Di8cPYiVxTzy5QiOnT6O/oE+gbbBQAxbt21FoTSvvmmKNwMxLC3NIRLKoFFmn+M6uruSKFdqGB3uQn41j56ublkBV0MlnDi5pF7XY2NxrCxx9rM3bhtDQwOYmrqCsf5RrFSryNUKaNKHj3F6iHtMG7F4Fq16C7u2bsbxMydQKjawY/s2lPOLaIcKiEW7kIwllS8sF3OIx0gGDCCTSaPZrqNYqqFa4fV1o9VaFeCZzsQxM5fHrTffiTOnT6Irk8XFizMYHhnGQ488h0IlgUQiikwqgNfdexseffp5VFoB9PR1Y/LsGXT192KgbxA96W4EUcXq8gwO7N2KPdeNIZ9bxPmZGYz2jCBQC4pMNDw2iC0TOzDS1YcvfuXzODc5h7PTBfSO7UdkcAt6J8YwP3sJuWAchVAvItE0aq02So2WgFVu07FYSDHgYhgiYLQaJIvVEKs0kC5WkFH8HUKCsWggjIV2AosgeS0oQg+t+8Acz8Uccreg2IVOLZ2yjOWUItyyrzf3HlnrmwK22jQnGLlB6bqMDGzW/aaQoQpc+ZuzhCNIqv0cQSQaS9jcM4C5agA1an0jUanZGaetVMpoBaytCIuD6ifnWmYsOntnn6NxbCwycIU0L2VRkrfmcsA9QZGQWpMoI0VTrjGm+tW9sl2HK3QxbrF40hwWFGK2LR/yRVLvXkFWiCfBSQXMCI3xoXoRm3tQQCTPNUvnFnMxkvDcWulJiXKh8rGga03DtVjlMrcPkzxkhVMjXF5+37uuims2/rIxAhsjsDECGyPw7RmBhYX8Nx1I6/06xOQlhYSu5uqR0U5+5/M+ffcAkEXenqBrLkkkRIURRgPBRlUK4GPPP43i8jzS0VAHAI4EWctkzYR7ZRP1Jon3rNOyDU4D4UQaiGewXGlhx/W3YWzHbuTqlCPQPYtuHiZgMOaSr6FYDcM7y3Ff5r5P0FOtxAQYWt1ApFWnAJa+09WLrdTpAC8BxV4lbPUj7dr+9p2TlRqsCQA2a+posI1QvYhMtIlHv/y3eNP3vAqHn3kU7UAQxWobm7bswviOfXjxuUcQDlQQjQYwv7CMrq5RDIyMI9s/hNn5GeRWl9DbN4F8roZ4uIUrl8/jQ3/8fvzCv/9pTJ47jlo5j97uNPbu24MnnngSSysrSKQYN7YxtmUzbr/jDhw7PolkclD5De8l09MrF6xoLImpS5cxNDoCloyUMwfCaIbpROiAVAlQrBamnM3VT0wQ7GVPNs0MIPYEdj/1rG68HhTVsTskeU/Ed3NKdO95bgAAIABJREFUOT/rNq42QhBYDntG6FM9hk5bTYpOnMuXbyPJa6SYiOIb1kODbbTrVawuzmJ+5hKW5mYQYkshBjitBmrVkojf4WgEzWAKzWAcY5vGsXPvfiCRRLFKUgKdSoOkMzhQEAiKDMf+zzbvzBnFjYF3ZbQXbc3xVH/ryMQcXd//y9UCBV+v+WbZgv8XxrfmBqjCqY1+R5xif1+PHvtZy495e+2XWmOuPeM1f79msfAA6dVHWjtv52qvxord1V197LXxuxr1XkOA1uaQfzfX6k7rYl73bsrqXEGyzVsDku3fzBWP7qmsAzorcLfm8ex1Yj7rxk+fcfVg1nDXaAgbAPC3Z6faOMp35Ajc8BMf7QC8Uu+RHebUSGIPO6WWv3kPEHKDlgqQSiSnyrK+rxZcSCVIRrVTdxkgaUCFqQW5eaz1sfDLo1ev0eqNwJ5Y0uyzyWJ7mIpiAwWiUSocTcVlfU6997uBBX4RUR7rQAavyCJ4QRWtsbMNjGPgwSItAY8qwSQHXlPZp16hzlZXfU55Umc3wWN3eugSzHNAhQfsBM6ss9UOh3k+s042lSR7Qq6pOBmoqc+i+qiaLajsfKnwcDbI3sLZPxONTQeENWtdfpmtqT2nKq2o1YfXwDsWQNhjQn3j1NvXNsLcak7FFwH/rTYymYz+XCoX0dXVZRsDrWRprVw3EEOqVdlWJ6zww57PsSgSUVOxFgo52Svz+ARkCXoZsEWrYlPgqoDBDVP9khnMRKQCjsfDKBeLAqQIEjMYVY8s13+V7H4CDpyrLG54wF+FESlog1JKq+ews1DVM63VUKqYoovqSxZQ+bu+fy1JAVQQcWoTsOI85D1XKjZHCG5yg2+QBRm14j17w5kyOIRCuYho1J4rGUkEUO29YKBrfYAF9hHccsERr8Usj0MCegmmGxHDVPT8HHstslBsCkPOdXsHBFyiJYvrWMTUpLxH2mNzrhOcFCDcqOs++TN+5/+FQqEDRpWrJddX1Cy0jYzA6+CjsX5jAmXZG00AmvUE5hgSCPAAugF4nCdGCNF7wHdZxICG9eAluYEqDJEBTEGvdYH3QmKGs8H24LZ6vxKw6VhuGwjNLxIMeD0KJJzVMUE8S6Rsvkp17izZRc5wgQd7iajAWOMzMpDJPxfOfde9Yi3hcBa7IlPQjjAasV5uum5TiPMa2f9XwQrBcaeO9P2aOR/khuAKfBa8uP6rPoVxv8P3xN+bFDMC7RhMsuhpilGOnRS2Pqjic6H1tbMRFPgpYM6COo6lejc7RbcROLgeGvHGlx19/3QfrwpA8mC7MgwrHipxI9uSQJLrGy41qlMUezDWVRYdeG99hj342wkaPdjuEhZfOJXCpZPgWsFTlvEcQwfmam46+yirYfJ+nN297y/vQE8RRRworTXFP3ff29QRerTmuXnkE0vNE42lS1RdT2cDsdeIT3bBNub++frg36tWtfe56NqTGmz/8r3u7Tl68Lmj6nV2j0yyvNuE/9xVx3RkLiNmrSmoeQ4xun2mLCawkYC82tvfu+WDphrW3JNlj7Oqcspjb0XJOa3AvdDEY498EM1SDu16Cg12bGw3cebEeUwTAG46pxE6UahXswHA3N+p3pJrSK2ON3/PG/GNxx7tqJU49lSA8UuCJdljm+qZUQDnuqhHTgGseMbV6/lzA50bmqckKyAUQSsQRbMdwvziKir1Et9q0Bq5XS3hPT/4Vjz21S8gyOvjvix3FDJWmejyWXP+hVCvc9yAGtczjnMgqLU1GY/jFffcgztuvx0j27Ya2UZjGBRIScC3XK5iYW4BU+fO48rsLBYXFvHJT/4N7rrrboQCIWTSGWzdvh1zc7O4dGkaTz3ztEhKlXpNjHVaSh8/ckyW0bJIctbNmzdtxrEXj0kl6glgfNx8//fs2SebaSnYtDazV2lC84wkKc1J9Zimkr+Bu+68E1/72te1Vxjz26ndrdLQAQ28rTifAYHnwtKSrdNaIwiGGAA8sXUch547jN7BPgcAW/GgAwAnqQCeRk93j7Ha+f5y33GtO4rFEv76C19BMNuFSDSE/MwlzYHI5h5Mf/px/PkTX8FdW7bjcqCGvuwYUuEUulMJ3HFgP544fJBQEXp7wgislPHqH30bXjx+AoF8Cd09GXz6k59UP9xf+43fRDaVxW179+M//vp/wK//t9/Cvbfci0BXL0KJJKKZJBJtxqlNLNarqBeruOG6Xfidv/woIvN5tOIxVKcXsNoooHugD/3JDCbPX0BsMIvBZDeOfuMZYKAb7/3hdxtwFI2hjibmTl7EaqOC3buuQ6w7A8Ln7/vA7+GW0c2YXV6QDXgkRjvwIZSrZWQU49gzSA8P4tDxc1iZLeCpw8+jeH4af/CRP8QH3v9+zM2XMT07i+uvP4CLp0+iVMzjnrvvxeFTJ7CcW8KWwVHkFpaQ7OlCOZdHOVjHLXfejQvPHsW7fvrH8PrXvhL33X8PWks1oqcYSGax2KiiN5rEYi2H4Xg/pvPTeMur34xdN21GIhLH1OwVHNi1C4dPH8Nffvwj+J5X3Ic/+8oXwDA1lTH1L/kzqWQPSqVVxViMq3r7eoF2GhfOLKDMd7pRwO5dO1EsE3BdxpaxAfR0ZRGLpzB1cQZXZkro6U5gYjyFYCgrm/C52UvYd2A3cqsF5JbLWClX0GpQccBYiiSaBroHUsiXayKqCahsB9VXjHtrTyaJpdUc6iU65KQVD6/kltE/lEY0mkB+pYxGtax3njHrpi1bcPrsBRRzUbSbbSSzeXT3pFEqME6rohauiSy4ZctuPP3cSfU4f/ltt6IvEcBquYYXT1zGwvw8rr9hl9TxL7thP/bv2ondOzZj6/huzM5dwMlz5/D88UtIpIcwPrEVh48ewtbtmxCJZdDqGcJ0qY05xvKRLKqhCGrML9ohhOptOcI0o1k0GBtLgRpQ3Nak6ty1NWE83YpH9I4SzOX+HivVkSWhUS0VWKypI9iOyEp5iXunmFncp6iUtbXN76m09eNYGEgbQpU51LoYjurTMEk4rhVEvU3yCWNLMuZYSOa6wb7lNfQP9IsYwyJtla03GOvR5cntuWrlEqygL5rAcqWGipTEAfXKZjGwGgqgLEvmJmrqbW5kHu4jQbXBMeKYiF8EtJ2yWKAtnaFYQGbeyjyXTijeecT16tVmJP9lyWmtEspNwRFevbsHS5Xeoo7HrjuisMVZ5ooiOw5ttDUpjteUvdRDsI+htX9phyS1ccRFWwRUdHdrso/lFMOY57PiLuVqthNZnOxIzlpHlIcFcOEPvv87su6xcVMbI7AxAhsj8M89AnOLVgcyf1xLZgzMdKRzQ/Mst7YfGpFc3yw/NGDXtSETEYlxsiSWqkW1m1UE2iS8Nc3Zr225SoKuPeUCYqEACsuLmDx5DMWVRQSbdf2fTcaxsjivehIFD7FkDEurywLbItE4okmqL2OyfK60ghib2IGB0XEUasy/rK0OP1erMjZi3YZ7lDmxUdTBOiFrq6zJMCdiiza1gXF1Be6bBAm5SxnR1/5nJCU1LEfEK14DVp/jT0n2ZyuaWp1go9WQ2wGqZ5kns35oYxMOtBFDDT3JIA4/+RBefvs+HH76YcTiSRQqLQyO78bYtr2YPPINpEKsATccKXcQyb4xpIa2YvbSeazMXsTopm1YyZXQZs0yFsUfvv99+LEf/bdYIECcW0IqlcC+fXtx+sxpXJ6ZQTgSxd69e0WMHRgcwrmTJ5FkvFUuoCcZQyMRR6HelAPMx/7i43jTO96KWiOIRx4+iNGdN2B41/WIqccyUAm2EU6y/khBk7nCiUDX4FNgfd7VlwWsk2THGMZqFMLfQmE0RWxnfb4lwQ77QJMQKU22amKsx7EuWcTq6irKFbZCC2Bu5jJa9RoKq6vIpFLYNDaGZLoLISqZQxGUq3XnstJCrVpBVyqBMOcXWqiUi6hXS1hdXkS1sIpaMQ8SDhjqsJZMJ5fVYkG162wvXXKyaNd5/Qmk+kfQvXM3VtUVMW6tjVpAnWESO4dwujdqqLTrik3peKL6iSe6870RoZs1IFelUR2JDlm8a37nu8S2HkZU7NRU5Kj4zXbKEmC5+psg54B3jOHxnELb9bPVK6t33rmXuXebVuVqgcJ2JE4t787s6kjuvO78viXXNxFA3PE8rMzvElC4JUQAv1fMO2W23i2Fh97a2Y+Lv1eOg8WFXH8Uv1LcRfK+2ndSTCJJgGq4/Jm19PSlMg8oW2Cq1ipOAOXrlpYDrKua+V7nruLZoXcE19qrrYljLO5d/2x8WeKfe53fOP/GCPyLHIF97/lQp0+hNmIxsFoGCLF/Lq0OHRBsbBmCrQYuaIPxhXcH/HYUdJZDrgUmrp+vklMBBsbS6FhxuoWnA4S0zMZUgCrNtwg2k50u5WIAoSbPbwALQQAWBq8u/Let/6dbuVlMNpVtABECyU51R2WewEQHahGc45KlnntVA8nMrpa/Z1bItAbmn01haSxsqWypoFaPW1NGssgqQNlZQAssYL8qbaS00bZ+pLw2jrP1sHVgjyuye+Wxip5U27GfMZWjDhQWkEugLGC2iGK3yTbYlHNSyxKEiUQE1BIMFfuPSlwGWFR+U+0iZaFZt6kPNDfU+ppNKXu1UulH1S0toRm4sIctj1WtV2UFrUI8j8XesOy5S6UQGf4NGweCaeyrRtUyf4cgMYMP2auxkE2rYdnhRs2aOECFKIORsFlMywKYQWVUPXp5bAUKsrs1K1Kp/RpNzeN8gYWigAIyjhHHXUpBBwQrDnSFDz5nbhZSMYWCemacB7VaRcEOC9kEUg2UDSEYYb9G6w0WDoZl2xePcE5EpHBVVEHb5FoNiWRCoStVolRqcDx8XxVuVgT6aQ/eee9AFW9Zz5HPgmNNe2sqLwkW8PoZ4HH8vFKA98hjapwEOtvmSoCPKl7OfSNhUG1sliq8dT572SpHTDEfDvL+zWpcPcU4HlTfqsBEooERC6TOFCAbdaxFphcWvPMdZg9JnltqMPVMbqLEwE/gQsHmryIvs0Xm9ctame8lrZLZX8aBc6ZCteTIlJ7G5uN1MyBoMNBzfaAF6JE5yd9xJAiOiwgNKtKaAlfnd/Ol5sbTg25MTvy59JzE5AvYOiA3gJbZvXMCOUyVRTa5ALCSLZUz1wrOSVMsMtjjHJTdiRIzA0zFftN92fFMDWz3yHNTlet7utpqap/hgWXjpHffSCwC9ByhgZ80pwXrnez7Yhgg7MUnLCCuFWM13gKO7T2RtbNLSlUQdWu9apJS2zoLZmd9bUVSB6o6G+xr+YoGgtparZ85Ba0Prv2a7kFOkYvcQfR8nLWyzuXYmx2y9Lpe9rpJ3af1AOYfeU5ZybskicdjUqheewpoWbTmnmYBrwHIRiAQmUaJgF2MnCL8tTj2rCc5+X1NatV1TG6+c5yXJiSyBEyglhtbO/YaYMy/myuFzVcB6s7yUvtXp2hg98T1gAG3V/PrQjs2PBZ+CIDzz9bNJxsmD1I7K3JHTLD7d84RPmF0gX/Lq6/Ul4i/b0p2EXK4txQaeNRZQDerSdTbdFto4ezJ87h0cRJy/eXa756D7Dg5hxst1KgCDAUx1D+AZDSO/NKyvW+ul3dNBRHGEjZ+1hdYaUUHAPYKYCVJ7lnwz+sB4Fg8BgQjaHoAeGEZ5XpFLGu2FgjWK/jxH3obHvnSZ1SI4O8SeLDHSmIP5w5V167nYrBl7QtEUDJ3ACa7N998E86cPo1SvYJMNoPrb7wFN9xwE0bGNiOVyQokYPJd5B5NG+Z6AwsLi1hZWsXkuUk5VpTydN2I4NSZM9qfr9uzG4srqzhx6hT6evtw9NBROYMomdILFcQmAsDHjyOVTgmU7sRDtTr27t0ndTDHmapoPkO2teBc4362BrjyXWji7rvvxle/+lVZQGvtduAHAV0+jTUnAyPFcQxY1CmtrBjZT1bTRjqgmwd7pbI/cXdfj1mPOlXcSwHA3llCPYndfpIvFFDeegvy1RZGEglUJ8/hI7/3n5F5zY34zL/9VXxu+Sz+/f2vQ+HAKJaPzyAZTaNZKyFJ+++uFFbzVSTCdcQaEczGg0gUQ+ilqrpRQU8ygnt/8AcQagfQ3duFQK2BxVoNDzz4/Qgt5rFpbBg//EM/hD/5xF9gfmoBP/OLP4enL03i0lMv4ud/7t/hv378A7g1M4rlSgkLZ6fQPdqLfKWMnmgSzx56Hjtu2oeBeBee+vqjGLhuG37oHW9TTFFHCI1QG3OnLglcTmUz6B3uRyocxG+/77dwoGcQk9PTmNi2HelUBpmuLr33qVQalXIFQ0PD2H/zrfjKI1/DkWcPoxppYXluBS9/4D4cfuIZXLlSwDNPHsRd99yN1ZlLWF5Yxo3X34gXz57Gcn5ZNual5Rwi6SRapSoSPXFM7NqDlVPTeOuP/gBe87p78eoH7sNEdgTzq6sY7enDUrWIvkQXruQXsSk7hIXyIm7ecTNuvHsXUrEUzlw8j73bt+HFCyfx5x/6MH71J34Sv/oX/w8unSkgkYrL7zaRjiEeb6Mr26M4tlyqYWl1AcNjY+jr7sHS3ILUtgtXFlAqNRFPp5FOtbC0OIvh0c04f9EcVWKtGqKxFkLRFhbmSlhZLWNkZBjTFy+gr3cAyWw/+gcSirtPnJzC/Nwyxka6wD5i8yur6Mr2YVvfIPqHR3D0xRcRT8QwMzOP++66A+FQC4VKDVs2DWGlMI3py9MYGhrD3PI0mm2S2ZLIJGNIZrK4cGERIdTRlc6gWsujmGcMXsZAbzeyyRRuuOFWNFsRjI1kEAPnHYH/EM6fX0ajGcStt96I7u4Mega6Mb1QxLHzlzGdWxH4v9hIYDU0iiWSMJIZVFiAbTbU4iUSSSAWiKPEdZAuRE0C2m3EgkCxWRHJhWpbxtv892CNoCatIG0/pviA8WyDxEKCgIzfuDZw3Qtw3QvJijgYZusKKmwDaESi1lu9znWPcZ3tp9yfZCWfoLML13UWEtuIsBe72jHYXhFkLM/CrMGaqAt0tfWVwVw4EjNVCX/GNgithgBsriVxt1czR1A/3FYdrVAISZ6vVkEhZPG6PACDEdAzqMR4ye8W7jws3rVYJPfyFcYprD67GKVTAXR5mQjCDSvSaU3S5srYyvoMqgmB6+erPVTxtu1fRngzG2cr9HPULFfwf1f+4GyZCSaHo1T8GHmLhVEpfFkMdec1XNeAXbkrudiANtmykPb5kYt5FUHa5a4B3iqf236v3sQI4NLvvf1fZN1i46I2RmBjBDZG4H/3EbgyX3AtBhw406ELOxKQT6AF2rk8VgRWA+VMEOvySK39FkcHuQ8T4GRdp06Xvgb6+rrUwkvtbaJx5dJ0QGnVq9y8US0WcPnCJMpsj9BsoK8riy9/8fMoFwrYu2c3hkdHcGbyjNz5brvjToyOb0WJdZpYAo12EMu5IqqUrYYJvlKwExXwS3JssVyyGirrd6xrSOBgLW2sDsKWO3T3EAVde7bcjUgEU2s9+zcCdMq3mIMzd3f9ZJWbS+3JeoYRzdpBOx6FGbxv1YDUR9QcHVnriLbrGO5N4fhzj+KOm67Dw1/6O7XuiSW70LP5Ogxt3YPFc4eRDTeQX102UnKzjYHx65Ac3onZqTNYvnRWMWiuWJELzPDwKD74xx/AO97+VszMXEK5XEA6ncJ11+3C5ZnLqqPG4gnttCOjo2pxM3P+LEKVPIqz0xjuSiE+NIQiw4Z2BH/+sY/ju7/3QTRaETz8tYMY230zMuN71NomwfpANIwG20+oJVjbHNjYJlGxCOtDrkewYhJXmiQDUiQvc9hkyyLviMU6a7lQRLVQQJCEZ9bWonTwK+GFI0cwNz+Heq2JCp0v6SrVrCPBtl6tJrqyXYjGU2i2gwjHk6g3WR9muz+6vjCmbCCbjKE7m6GFCRrMtWu0IQ8hRseoREyCn81bNmNxdQW5ShnzyytI0NlnoBcZOis2gop54+MTSPeOAE3ON8YyUdTCQdQ5BoyN2i1UQqYUZcdIihTkfOkdXAgAB0jq5nerkSlWDLL+R1yAOS4PzMr7+i/7W4c45/68Xm0tGmTQ2VJToS1Q2VqmCQp2888DwJzrrKcIdA6wzuoFBv68VsOwuoNe+rWVwpHgraZkelwLWx3QahGduaA68FbRtavj8JpIgiTpVa1UZDXOnN7Vr1wNjXk5cRsrazoioRzAmNNT0W8ED3f2dQPmbFHdqPkfrK+vra+Jrd0jP+lIMapBmWul7otukw4890R0HcPdgxeKbADA/7vvkBvX/790BHb/6Ae0MEr1SeBPC5D1DmJCqgI07ZXVp4gLoRV7rR+q9Y/lS6rPONaalGW0CGMQwN63MQJ6VJyZhbH1lnXKEvY56PSPs/6CBNkIQpBFI+tEWl0S3KpX7c8sNlcc+OwYNclEsqOSKpfKOqdZRjvQj6B2nBYjBFUqug+pUtoE5mhhShWjsdC5abGgrEJ5MChgyn+xACGFETdb179CBXwHEIVjVFDzuutXKTcN+ODC2hDAQ2CWY8LCJkFBKj8JDssumUVjFf/Nhpp/5n20wgyeTDHMYwiQdhdm/VsNuCLIQLCXz5SLJtWOVOCyUOs3Ln5GALlAO26RNp5+4zCVjQHT1gfWbF2lDgwaEE02IS2UBXCKFW94GF3EpOJ0DCcWftTHg3aMtAKuVwVsUXlsRKgW4uEQIq5PrAF+ZvVNK0gVTlzPk7qA47h6s/J+ORd49VRx2rUHpWLnODLgy9H6mNbCIijQ7jek3osEQUvsSRYOSz1DxZMsbQWKW5/adpMWi0lUqwS9TWnqGU7NUFt9K6nOqlZqiBBsFcATNhCQ9qENA4l4XgLINh5GWrQeYDY/eS0G4hvIyB6p6jVLiYzbfL1NsYFYznrdqSsFLro+LXVaaToLDOvpyZ4tZrnHc6tIKBWxKdPtYgABIXwXcgtSNMuGtVJFLr+qa+zt65Gil+fifOEcFDjNYJl27C0CI8YA49wza2t7h2grqvXEqagZSHCj1jrh3nNT3BpD00A6s/8QcOkCNiNWGPDl7Xc7wKRSBHs+CgikJDRigOswobmi/pbsdS7FhbFuK7UqlpeX7VpTaYETXCs4flJ/k1Hq5pDAPWdLLNKBgB5bRyyoMxBWSlBhMAb0SRnOZIykj2hUBAlZG0rxbOspj6H76iiATZ0p5atTwJnC1O7RbARNfSvg0vWeFalAoKEbOwcQrwcPPfgYjZhFk1lxm1WTD6gUfq0DgC3wMlDRlME2nz2o5N0fSMjgPfq1xO8bMnYi+Wddv19bT6w42gF7NZRK+bTee0xUoLBbc+3YRthwSLIRV0hO4AvS6QlrgJFX3vAz3Fs829oDol7R2wmKncpaf/fWSu4ZeAW2H0MfaJMwYdb3nsm91ofYAmNjTIqJ6e2nHfjr2w+YAtjGQ2Pj+igrYPfj1OnrZwxerroeMPc23VJWax4Y2cAD4LpWD0q7e/P7pAHK1tPa72le7SsWutiVBoRrLXQtBoyZzXlhDG29c7SoXqniG49/GO1qEfVyHLV2Uc9VCuCL52VxJZWz5lPbnCC4X6m/blBg5j0vfzkef/hRW/9dkZvPioClFGa6Hit8qyBAQMKpub0d1dXfDThQkSASNtcHAh7tiGzL5uaXUG5UZRPKeRJsGAD8xENfIGpifbBcL2kOlzomCIR2zHVYwsn+V7ZtMdFu4s47b8ep48eMgMOEmPtAMIJKnYWZAVx/w03Yd+ON6BsZRCbD3q4swLO1grXkWJhfQH4phzNnzuDs5CS+9sgjsnDm5/r6+jE6OoYrl2dF0Jqbm8Pqag6lcgWjY2M4fuIk4gnaNts84TvCtg87d12HF144qjW4ITuvkLlsRCJqx6A13PUQ53Xfeded+NKXvgTGWirsuPeB4yGiVTSquMfPb44DnyELCZqPjFtECDOi4djYCF588Ti6+7oFIAmEkf06yWMx/U/gm84jntUrG1PNT6CQz2Mm1Y9Uvo0dE5sxde44/s13vwU/9ps/gc/8zkfxm5/8GN597/0o3rwLf/8bH8bi4qzUxMVKVcryRDqNlWIevZEEitWKmOLbxrdi7tIMfvvX/y9sfcd34623v0HEM4QSOPrFv0difAKtRBtPP/UsLl2Zxn/6hV/Cm175Brzidffj2blLmDxyCj/7nh/Gv/nl/xMP7L8JmWAYTzz9FCZ2jiOWzqI0v4wz585g3203IdUM43MPfRk33nwj3vWWt6AYZF+2KKrhNk4cPo7RoUGECQInY9g+Oorfff/vYFsiixenzmPLpgn0dQ+ITBCNhZBKZaQI5pzdvGUCf/+lz+KZxw/iYu4y7v2+B1FmseXEnAC7T/2PT+ENb38TZl44hitLi7j+tptw5ODzCKRi6Mt0YXpqCsneBAazCfSP9iNfbeLMo2fxu3/yAbzytXfhZXfciTfeeR8uLy9gIXdJKoDtW7ehVC1haGAM5XwNO3duw47toxgZGMHZixdwYM8uHD17Ar/1334Tn/2jD+OX/udvobgEXFlcwI5dQ5iePomBgU2olmqYn6nqGU3s6EU6DQwPDKNRj2BppWhqhmYTJ06eRDQTR293FwLVOhrlOG5/+c2YWVjBSoHg1glsG9+OudkyLs0sYGBkBFPTi4rzstE0Muk+PPaNF9DT1YtoaAlvfttrsLRyBdPnp4F6HD3ZLG67/WaEE8CJE8cx1N2PYm4JuZU6unvi2LZ9kyyiOb8rtQL6+vtQrgSQjjbQ1z+AarOF1eUVVJtl9PWOolZro6+3G4VACJVqA1cWV3Ho2HEszxexuDyHVFcfpueXsVIso1iPIpLpRzkYQ8/gKOpV2hS30SgV0aw1kV/Jo7Caw8LyDGaWFqWsp0NAqGcYqeEBxPv71OeY7+dSsYl0KIpEMIwmVbYkrDRJLrN8x4pwNTTjYYT5DnKd1ZJmylCqOxKRIHJcX7UfWTeuiJwjQghE41LR0madcXCTwX80hFKjBhGH8sc4AAAgAElEQVTrEEAqGFW7FZ4vEuBa00RvOo2BoQEcOXUcgUYeqVAKecZfQZJGQ2iS4BQII5pM6Lg8R5OxQKOJK/kVtMIBxdx17UGMYSwREvXFtS/gH6g29mQx6/0T7LQo0D7GQfLOMexp59WwnfJahzestctiPOeGEXLWdS6mVyzkevdafMRin5HiGrSy5vrrji/6kgjJ/rpZsnd/kbqpJfKJ3FUE0lKxYn0fZbXIjUcqX2+7t65Y5hyFOq5YIcasjO3s+NxrLaZ2yjOnHuPayyKgIoqWkaIv/Pd3+NR34/vGCGyMwMYIbIzAt3EEzpydVp7O/1V3cjmfr31wH1mviPWgiTflpSuF38c6kFCL5iwR9PWwPQZzZtZSmBuzhVYFJAXJKa9aVrzfYr2qRbVpCLVSEY1qBelkQslNIZdT/Yg1tUiMYhU6l0UQo/o3GjOSkuqRKoTI9pc5GWuoJHyy1sQ8JBRi3lMRmZn1Tta8eC8UEcltJRIVaEwArN4EqrU6KvwM89F22GosqimaSpH5h8j8LfYp1gYJtAkos67E2oiR0BpNnscR7gVqsbZkve65V7MP8pahXhx/7nHctHcCf/PxjyCejGFi505kRncIAL5y6pAA4NkrM6pZXpi6iO0HbkP/tv1YmDqLwux5jG2eQKlSR7FQxfDIKP7wD9+Pt7z5X+PSxfNyQOzqzmD//gO4dOkiao2GiLF0Mtm6bTt6enuxcOkCgpVVLF2cxGhPBumxTVil2KQRwl9+4q/x4NvejHojiEcffhY7brkb2fE9aJdLaNO1jk59FCo1aso3mSvVaqaCrlYbqNYMTGRuHYmFEYuHEQiR3NdGu9ZELp83EUaczk5B1CtlrCwu4tjhI84lhsBuRp9ZWFw04UUzhEqhjEwiJoeSdCIiURFFQexXPH1lHrliCbWm1d0lQgoA+VKeDEN0d2X0+XiURLcGMrEoejIZgbarK6vo7elFvdVCrlzCxStXlO8n41ER5cKBMOLZblSTCWR7BjDQPYSeXjoiJVENhVFizsoSLN1mwgEdxyBwqcmMhKd6illZMwZWP2MX37oqNq1V0KYal2Bsp1WY/X7ny4VwHRe7dT8w42kSGujSxysPas4xn+R9SllsEavyZ85NKoCFsThCvq+5OZH/OlGCpF4u4nXgMM9HEqOL3X25zoQWHHbzgnFVGqvZs77qrLNNEEU1rzmcWT3FCRVYNxAOYc6OXo9PAn6jxdqhqfI747R+vKwS6LHcTmStsSdI7mPhjg21r4D6oeYIEXi22p7HUtY/hLWSllMdu0e0AQB/GzerjUN9543Agfd+yPrCuR66XFIIQnDDlSWrsxwlyLC+iCyVn/p+UmFlhUKloM2WwBKxQeRwai+sCvXsu6C+p6YINPm/s7Z0CmEWI9lfNp5K2DGoFnOgiNmdkinNnkcGPKjnrFRVZiErC18CU9GYLSzO7lSqNhWGTcXMZJeFcSo9af+rHpwCiWPGfnFAjQdbWKAXgENgyantWNDwfSQFZHGjibC/45rCksfzSjcx3mSnaAVrXh1BTgLMUj3Wq9bLl2xw1zeVLD0BITw+FX1UZvJaxHhnUYCfNUUoWTi8b0vyPSBG1TEZfxEdg9bCBgx7u1wbLyoifOFEy60DGQxwpLrRwGReM0FwKXtKJfdsa7ofUztXQLWwAI26Kwa7RZv3ISteFY9MRUmVlAr+7RaSVASLWQQVfTg3YomYitUEbevVqmxEqBpgrzcWknlM2l6W2Is4QhA2rLkhBSwLQ7LUZr9PB5wRhNbzb6LSMIDf1KBrIEqD80u9UE2tyGKZ9dfgu2GgS61VR4igMEHVck3fE4kYWrI9bymINWtxmxfqs0w7bYKPVICXCnrWDIp8P5REjP0hy7o2ApVSSrPfatV66RLUo+2lgcfWp5rvYFcmg0w6pblYLHIconoGLNRbncfsxLVxBgIolopmi+3AX74D7CfJpCARNjJHJELTSa9QVIM2Z7HDns4GUMlC1ymuZYNOhRwBJ/VhNoaq1MhhKpEN4OYXCRi04TYlIu+L422BFecWJyJ/xjmp9YW9ggOmVvZoIMknHhCS7i/QFimB76QnY3ggQsrLmJEl1M9G5A8+czfPPXDsesAJfHP1NAPDzD5d6mNnfa0QxWVcHqRmgBRmgdP1hyMQSpCXSU+9WtF5xf7k+liv61457gLSOR5icFryovHj3BVY72yenapf89n1cPYWxxwMU6na+76mJjVFh80Dzyq24h/XITGA3Xon8JTpEskvHkh3LEEDfm3/85ZTmk8eIPbkEMfo5fm5fgtYdnaEZu1uTFWFhO7YHvxcD6gK4HbgqM7pQW9f9HTgtJJIB7iLJCOwfK1HsHuMpg11vVhECnJAsE8UbYzXGIR+P+FndTzHtHbTdF2AbkOwXsVr886rp81ayavWZdve6U9s1v0uPHYWvQbE27x3yYBT++odc/1RPJBs53I22K6oy+fqLb55bA94m9LXn81GxqyMDSQ3u3MLspVe8B7c2Nt5be/0ezrrybRJ1rPSO8u1NupyrDZCKxU889RHUSuuoFlLSwFMEhIB4CuXp1ClUtbZb6ontcaljX3792NpaV4uCFSQkXDBQoGSJEc+4NXrfeSMXdc3xnoIu8+6nkT6u9ih9qysB3AL4WhYLhVNAg7sC9kKYm5hBaV6Fa2gvXfBRhk/9SPfj0e+8GmWDvSO8kpZQOD9quCha/Bzh6Su/5e99wyy6zqvRNfNuW/nBDQyCCIDzAkiCWYqUZRIBVqWNLYk23IYW/Mshxlrgsd59PTksa1gy7JyoGhFUqLEICYADGBATt1Ijc59u2/Od2qtb59uyJ6q98eukl2NKlQD3X3vPWefc/b+9rcSN0MGCoul2qzjxl3X4uiRQ2gR/NXa79f8Lt4/P7/RQpXzeiiIgcFl2L59BzZv3YqOzm6k2zs0NvVKTcxxElYujI1j9MI4Lpy/gMmxcT2bD37zu9i9+3Xo6epGW4o2XGFMzcxg7/PP6+devcbmABssbD4cOHhQzPumlgZmeEc0N2fn534KAOajfuWVV+Kxx36MeDzxUwCwFNxcv2MxzW+ec4BZQMfRrFSM1MaahSQnklN8PmWznjh+Cun/PwC4Lb2wWbW4C9sg04rsDb/0a1jZsRztHZ1Ihv3YtnI1ui9J4Wt/8bf4i+8/iAd2Xo3g7qvwD7/zV6aM43pDAk/Lh0RHJzLZeUTp2B0Jqdbt7kyjNDePP/6vv47LPvgu3LbhVjT93LCH8NwPv4w//au/xav7nsW773sPggMd2PfifhRmc3jHW+/Fq9lpzF6Ywv033oSPP/xNZI8N46bLrsT3H34YybY4dlx5Fc4dG8aBQ6/h2ltfh+L4LF47fhTX3XAd7r3zTpRDLfgaftSjfrz0zPNYOTSEaHsS8UQU3YkkPv/Vz2F1NIXXhoexbv0GJONtUqh2dFAFHEIyGRcpk2qEg8ePIxZpx233vwH//TN/gVy5jM6JOnrXrsA3//bLWHXJFpz8yfOYredx2dXX4sgrB5GtlfQ5JJ81E0BnMozsXAnX3HwDjj19BB/+o/+Cu+/ejd237cYvPfBulOpFfO7Lf4d0uB1rBlfh1NnjuGLnDShka7juuu1Ysb4TW4cuxflMBvVYCK3sHD76iT9GuFxCrlrAwGAbTpwaRTLZqebOypUJFHK8Nl146qmXEIz4sGnjJWjVYrIx5/rPBhOnsBvvuhWVch1Dy1aAVWMoFUOgOoHHv/88BuKzuPP+D+HE4ZewfKgXqUQc89NZHD95AbRELzVL2PfCKygVGmpC9fWksW79Miwf6kYkFEG6O46u9k49Q7RYj1BdXqogV8qivWMZWs0a5nMlxFKdiqkJhZLIl30YnRrDaDaDibk8RqfmkJmbw1SeivwSSuUaKvUImqkulMt1NNh6pCK+OG0YZDSOImtGNsv8YTVY6efTCsRc5ngLqSjnqIaUqWxlRuus2Y3MwjWVeb0qlORWFECpWtG8JjcVsfZp72etsHq5IHKlLXothOu0hOa81ZCFXrNBF58Aov4WetJJDM8WUdFaExDwqMZrKIIia8BwVKByma4vobCiejhHEpitq9EbRqVO6kFDSqMsoyuaQISEW03kdOexf3PtaUWC8IfCsmk2dRAQTCZQ5P4t7EepUdP3uS6gyn2OEY6MnFSzOBhHnFUMkWoit+5yn0sMXIoUIxnqfbTvcCoDkZ0s6scDjxfWaamhrQ7y1k0BuW69l7Uy1cxO7SvA2MzdLSeYJCoRg1jnutpM+2arqxQ74JLorGFp6DL3fQ7bVp3t5fMZEdDqWK6NKlPozuJqaJNSN9Hknsat1Rb5IC3UgiuOEWysPyqHGa2dDZz9/5YA4H9/XZ+lM1oagaUR+FkYga9/9UH1AFg7s+5m/c09SYxiFfYy6HbImBj2QtSTc7E72nPIBFrrv0eK57rG/g3XtHQqKVe9Zr2MucwURkdHkEhGUCpm3b68rv6U1jhn4ZpgDV8qIewc4bRnd+uh3MtEUjeXL4o45DboyK/cGxI8onOSkYUtlo3Hnc3NoaurS2ROOwdg1aq16OzqlloUviAyuTwCITowBlAqV5HNFVgx6P2sUOCx2PFqudZ+lKsq62YKcuhg57lEMc6QTpZ+9VvYqyTQSWviRosuV+x1BOCrVzHU342DLz6Da3ZuxPce+jIisZBiaTpWXoqhS3di+LW9CNZyGBsbMwe/Wh2rNu6QQnj6zHEUJkbQ378MmbksGq2Q6u+/+eu/wv33vRXnz5/F3HwGHZ3t2L59Ow4dPiyic7qjHdVaHWvWrkNbuh3jp08gUi9gfuwsBjvaEOvrx2y5hkAzjIce+jbe+LY3IxCK4aXnD2P95dci3LcSpcwMGsUiEvG0XKdeO/CqrkmukBfozlZJNldUvam1n32waBjxZBSRKMl4fjTyJczMTAs85jhR7Rrgnpy9NLSQjMUQDlAIEUGpzN4rnVqAuVwJ1WoT/lYdsRDFOy309nSjoz0tQvXwmfPIFosoVWvqe1J4IovpZhP5Ukn1SiqVQCIeRaVUQLNcQSf7mPE4cvM53T/pDnNNGp+eRrlWs/0NnWsALF85hIKycn1IhKIYGlol4qs/2YZGIALUjUBYJKGANZmAVS++ivWhqHkWBaXWjwHUSjIR8Y69LR+aBCidiMObLzxRxELfxonifqq34mNfhYIYmUw7NxsDgOWy12KNZoIRkesdAGwKdQdXX1R/ev2XxTnLmo8XA5xGBLGYPgORRXc08YjXuPJqRNd/8+pke7btMfNc2dQXdE0/T0jD47WukGeLTYCbojd7vf1xsPZFOLm+54GynmrNz3rXKYb12VYPe+fliZPs+E257+39FUfozt76P4viNmEbjky5BAD/LKxyS8fwMzsC2z70WdcUMythqUG8fFFOnG5zzQ0xG8T8o6a4stpMLcwCgc0ZAjYEZD2Qt9YoGFhWrarAEHNI9q1WSBAUYzOUG2b9omO/6edk8kiZG5AlmW1WjZvDwqjSomoyZAph/o77y+PywC5vQuHCJ0DbHUOVmYnMi5WFc1MgMM+dFq5GErI8Jc9Wld8jYKZehfbeZl0t5Wo0qs25Pp+5FmygOHtQLqhsNnJC4rmzAUswyAO1LlbcspmgxigbIFJ0hpQf2EZmvwPuuAhqMqTFLQFZLlScNsnWls0tx9isgFWkUaktK2cWABC4yAJGU6yXfxqJmHrKZYDyc3UtpcK160RbZ7KHTJ0TVOOar6dSKZvLyv7DLIVbKmRZTNBK2kC6lhS7UjH7aUdMNa1Zc9O2lwtLpVJFZzqNGpW2AT8IhNaqdSQScZRp3+L3yxaEmSU8JqmIq2U1whPxlO4bKrN4TFRzy4qX93AwaHaTwSDKtKBh9gitqFlEsKgM8xipyCbgRiC8JjIAVc08xlKxgESSIKrlrrK5zd9jE56NV9p1BgMhMe2kKmUWrLpDxp7i9RUZwOdDpVJTYU2rbDaii4WsVN+00+bn6blgxrOUkxwzdw4OtOfxMDtO1yAcQK1a0T0nZXatpnHn67xi3UDFsO4LFToCLxsqNAykdfm4rvHDe1cOAFq/2UwyC1PmJHODQSBT7C6BRAbi8R7jtSkWCgbw+u2eI0HDSB6mZLeGlk+qFV4DqmoJrvA+5DU2GyMDIvX8NWntOLuQp83nPB2PIhaLWqPLFf7aEiyoJe159ZwMVO45lTMBZo4zixezRTeFuawPnQJV4+Yy0AQ8O5CO41SplZyC3OYFI3LY8ZtNSlMMWf4VKcPd67QBpP2QWUDbZoX3GFXTUpE4S21zIyDw55QZrjgzq/3FudEDOBdVwc4m382ppjbnM+q5MhjY5D3HtgiZlbMp7MmetWrMsw8mg1ZAo7Om9kB7z8rYgEcD9xfXAdpkWz6vZ9Xq5cN74JzIN55i2QGLutUuUgB7ALWXG2zkItfYdGsMyRmmSgzoWpvi16mXvYaqZ+csEN2dtWMk8h7h88bNIJ8RzlNav9joD0e0TnDzrQgEEgZILnIqSG62zUrbQFuNnyM2XAxee/elrR/WNJfa3q2dXhGrPGpHguJXnYsjR5m6ctHy+eJ7XQQtFwFg979r3jogV9fIZR97qm9dqwXw3q65QHplMFOBToKUa6a7zYDdNy4P0dmOe41wHSeb8CJRsGltgGfAb9bnEhdNzuHFF76Ian4ezVoS5WZe3z957DQunD8jIFbZMU0jQmlNbbWwbdt2jJw6rq641n2ClwKITVUv+04v8sEjo2g99nJ5TRnlKX/NmsjZQEtdZc12AsCcg5vMmPSHwR47M4DzVapBFwHg3/zgz+Ox7z+EkDZ1VOPZZ7EWMADYzl3ALpsxeraNrS6r03oFu2/ehSMHX11QKhPw5Z9ajeds85/O02Vik0FPACQYiWLdJZfghl27sHXHTsRTKTHItTklAF2tI5eZx/mz53Do6BG06k1MTRI8ZxyFD7FEAnuefx633rJb9c7c3Dxe3P8K5uZzWLFqFY4eOyFmOMl6AoBDYdU02bmfBoBJXNu+Yzt+8uRPpHq8WAHMa0KAh7WKSGHumnBHLbcDWnGV2SxaBIB5B3Z1duDMmbNId/60AjgQ9InA9M8UwHwonP0/77/MbAbt19yOzHQWgUYLiXwRf/B7v47bb92JP/zNP8DUsnbc3r0ck5sG8LEP/E/NfVwPC/kiooEQgokkWrQMm8tbhmsAGOztRnUuhz/8Lx/C1b/8c7hj8+uJVCkr9cl/+Gs8PzyCYqCGp57ej0Q0ine8773mNpPL4zMPfxetTBm/8ysfxO9//tM49KMn8I673ogvfOFL6BvswIYt2zExck6qhEh3Gt3hFA4cPyK1+3/97Y+YArgVEgC878lnsZz2cAM96OjsQHskis9/7R+wPBDGnldfw+rVazG4fDkSyZjITSTWsT5ibdHdM4SzY+cwNZtHanUXDp09Jcvk1bU2XHPrjfjz//ZRVFoJ1EfGkYtkEUt14czR08jXClqbu9t7kec61YCuwbbrtuHY0wfxnv/0Iex75lmcPjeMQnYGH/ujP8Yn//5jAglXD2zEui2rMDZxBseOHkAo6MPw6Cw6/CnUWVuggZ2X7sCh0VdQKRSRivShUMyhFaohl5sTOJZiXnRuHtFwDOmODgSCaZQLYZw6dRoDfWncd++9OHnsBEpUxIZpXwxEWfu2SnjLbZej5A/hxIU2rF0VQDIwiXioDfVGAIlkCvDXMJ0pYWJsEldcuRVNWaxPIpaKIV+roqujE8UK7YPDSKUH1FyYyZZwYWoeFV8Yc9ksxjPjmCs0MT6Xx2zRh0IzAF8oIFV5ttBEkRNIPYBKjXOMiwDxW45atelD0fQLBi4qM7aFkhoXfrQIeHJNcTnssj7WcxlEiY0kBwpy8vLXWrpPmqjAryD2hggcHWx00lqxWkeIzU06rhAg9jUEJleoAHb7F763OZj4EI7EUPU3nO0vTSDYACNhg7Ula4QWfIGojk3NXjaZSSrl8+xXQp8RY/jzelPALudcx/dDmXWNap86DQlRY6yGGkm2b2vQNp+KZH8IVa5FzHJztZnMO7ifkcd0EwE6DIhMbG4xVAJLMezcKXxNq7ds7XJ9Yy1GPAcqOrzsM0eKIwlRoKn91ThrrZTMaMGJw6sjPB6Yt//zyIKqbVxjSw1COXjYXk61pewXrU6S7SUbjzx+l92r36Aix8VUsHb23LYs580cX+hO48XWqHTjUkgCgCNfSxEs0NlAbPss1pUkTJnzDa+Xvs+4CFppO7vnxXFz+YDNFkY/9vaf2d7F0oEtjcDSCCyNwL/lEfjYn/2pOWNwH8kVkaSrSEyOfYqRoqNdJCLBBWtp9veo9gyH2McjRGduhHTGY3+PAg+58HhimArJXw0U8hm88OIeDA50YeLCCAb7uzEzOyvHM9sntdQHpXvJbGYO7e3tGB0dxdDyFcjlctrnUnzA42Kvi/vj2ZlpDA4MKJ7M1hdbl3m8RL6s39lAW1saR48dx4oVBOlWymKZS+Tr3/hm9A0sR61BV6YARs6NAoEIgiSU+dlnbKAVZE1k+x31dHwm1nCbLCk7RXiiIIK1AGsRuU2S9JRBX4/1zObm55W9m+7oRSCcRKvJ92G/po6hvh68vO9p7LrhSjz7o+8hGGoiV8ygd/0OrN95LcZPHUQUFRTLVDBb36trcBVS/asxc+YoSmOn0NPTi/Oj4zgzOo2t2y/HV7/6Fbzj7ffjwoXzyObnLfZn+zacHB5WXzuZTGE6k8H2HTvR3t6BsZFjCNfmkR0/j/50CrG+QeTqVChH8eA3HsJd99yNUDiOA68cw8qtV6Aab8fc+Hn4q1VsXL8F0xMz+MaDX5fzy+xcRvUq+9ys4QJ0aaFDH0UHjFaie0o4gFDLpxqfYH9EDod1jV9XW0qRIb5aDf09PchmMrKI5gYp1ZFGpdHAeLaI6Wxe9s3pZBzxMN0p/Ui3tSmqcHYuh2qrhblcHp1dXeofcm9YLlPYYj0o9vMYl1erltEoV9CeSMrhpZija2MMoXAEhXIV03MZBMJhxJJxCagS4SC6utqQLWdFZgjU6+jp7kVv7wDCqU4kOnvR0T6ASLITJdbPsoPm/pZ1J63FKfrxYt6Ie6ha0rlTnav6iY0NEgVZH13kWHfxXOMBwdbPcT9hva2yzDoV7G0I+BR4SQCY783PMsKCJw7jMcnNbIHk4LLlPKHDRaIx+yTvMxchThO8yUprwTHLWquqJE1E4eDZhd6bI1ObCtfe1wNwDea1PoWJN8wVxpTFJggwsjuP2/1xtap6Ta7vaz+xntlPjZ8ykhd7dN55eYW01yf7p98XGK5+nlenWga6RB6cFd1c6p3NT+HQ/5YXi6VjXxqBf+kR2PErn5KqRypMZ6npbQir5bKUl2ooq4lqCjIWKVLfOL95z7ZYgJAYzAaSBgME5cxWV3nBtDkhwNywAoLgmQdGcNqx3FFTFBG8E0ijDAdjrgf8zsOfyt16ScChGoyyo15UylIxyRqBWXUCXD21K9svUiraMS5wTZyVoUBDWbOarSrBZZ4zwV9mznoNEy0XF9nQcuZkYWaW2GYDao18qmJZ7NjYWeFk52zuW1RAmgKVf2TVHI/pXKikFmDu1KxSrZFFvuDjT0DcwGta7ArsdKyYarViRdhFYN+CzTAvsrMIY/OdgyDgzIEPbOoQqLR8WWKkZv0smxU3o3rAAJs+suX1sYFfE6go1WswKOtkAz5qqNYravCZarmpnFraMrPwMNDBAEU2Sli8SX3m86sILdeZX8ucZUtkoJ2IFJX1uggJsWhcgDTBWGbEyQrb2ZOzaGFjmg0jnjYXBv4ez0lKIJGGfFKBGBjCAshsNfh/NlT5WbxnPcUy70nLxbaFxtZMKm8LuqfZiLV6wcaB15JjKzWksnOpFI5pkZaFt5pmdbOIdh0rKbWoDtf9YvbpfDaorpAS9aKsL8/KjddH97pjR/J9BdY7AJrvJRJH08Zqfm7O7lWCXxXLtuXvSlmt7GeCrcby5DkRoBTYrJxwWrIHdf2kgOezrmxmEi2MWKFmFhuQ+rkpDz0bcBEaBKpZnnijbupk3isE86iM5fyhYyeAzfnA3WseMUPMT0f6MAcDmzusoWacO8/qzhyxDZCnEpxzhlljm0JbjFlm3Tm2qmdlbACfjYH33uYuwGwby+NZeNYFpnqgsDVv5TrQYkPS1Cr2nBt4JAcDUQ5N3WrHxkxRAwp5C0mR6ZS7vFfIouS4ilXrSByeGtMDwjk+Bk67MpTMWE+p66l5PYcAz7bdkQA0tzvAng1Xb6ztXK1o947NNnv2nAjMd/OIAYQGOkvZznF14KbAfW/MHWBsJD4r6Azcd/biF81NngOC5hsHfIoT6NkjL7zegFAbm58GT71x4WcZKO4pkJ2Nt8vY9Rq6XmOWYLqNAxu2ixb5Gl0H7nqgrQHirmD2lLFeM9itQYuEBWvQKitVxAdvB+FZxF9k+axr4mX1GetVIIJTNvGseU4qubleqMFuLghSR3t21gvOG6bctjWFc7cB2cpid2QCjbmXmU5XDV03y7HhZ4lIw0a7VOccb7PIFxmJYwYfqlPjeGXvg6iVsgjF+5ErlVHKzmFsdAyZ+Tlt/PjZUr9WKjofOjxs2bwZJ08etWcSQdDWnhaaJFZI4cu725EdXJK0kXg8a2oHBHt1iGczbZeCLRNr7NOun+4bzOdp+sIo1VqYmp2Xla0vyHXbh0Czig//0i/gxw8/iICPFlskWZgNGd+XG2tT+tp841yQTKnt5Q3Xq7jjlhtx6LWXZOmsLEwyk2sGamtMXb6yspsWsr4ICNONJWQAajyKu++6S02ardt2oL2rS5v6Vp31igEDuWxOwOjUxAzOnj2PsfEJPPyDH2DNqpVSBMQiMXR396JSrWM+n8fTz+2RJZzwaB+kgGSebGZmVvO+yHRBRnoEsH3rdjzz9NNIxMxeVmQ0TuUEl2o1dLgauaAAACAASURBVLa3i7TmbTp5R6pp5YM2/7xHNFcrd7uBzo52nDt3Xk0FE/pZXcW8LgOAw5iYmJASk28qMpHLAOZzOT09jWWXXYu2QBDbh9Yg1pdELNmGlV0p7Hv0KXznzCG8Lj2Eaz78PvyPd/42cqUS0omkzjvsD6G7vwfjmVn4SjXU0EDEH8C6FSswevYc/vJPfhc3/sb7cOWqGxD1RcCT2POtL+Dx117A9FQG5VoTc7UavvSZL2DD+rW4/a5bgP4+HHv5BH7xllvwe9/5IsZefBXvu+et2LN3H3xRYN0lG7H/qT1Ys2ktoh0d8OVKePyZn2DTjq34xbe/E8VAA8FWEM2oH08+8hhWrRzCivWrVfN0xWL48re+hgFfEE88+zzWrdug57Orp0NqSWa29Q/0697s612OQycO6p4Z3LQKM4EisvN57B66DF19PQglg/jiFx7B5k2DKBeyeO7AQdx/1704dXoY+VYFP/zujzE+egpvve0NGJ89j1AgDH+lhoOtdcjkgbnZSazt9eEdd1yBJ5/4AlKxgtbVcgvITBfR0R7H+OQMVqxYiYlzZ1GpNLC8dwATs0WRQ3LZAto6wrIzLpSAtniP7OJWre3H2Og40Aihs60da9dvx9ETZ9CbimJy6izWrOlBpTSL3FwR/f1DqOVzGFBzqYT5Sgq9PcvgD4WQmR5BtZFCtVRAPB1CpVEWqEica3B5v8azvb0HsUQcwUgMkxUqR+KolJs4d/48jo1OIRCLIVduIZMeRKFJpyEqk7lJCaAW8KPmj6DKOodrqFyHuH5F1Hhkfm7VkVlrItQCVQJ1rDlJTmzVUW+RHMm6Vj50RiJhBMyCStMy9MpcB7kuqynFOZZqe1Os8qXBJtvAFo0QDDP/zCwV+X5syMlpQA8Pf4cEUub3kojBdpfNYbbuOrKNc0JiBpmmU3nVu4ldQbMLKCeIOpMcSWDT3IXpNMR1wdj4rB/VqKlXbKLgGPEZ91smLQkhemsRa3wIUf2u2tusGvjemkdp80xVRL2FepBrgqcAYl1FVxgDdeXkxP2iKzilJnZuKnKtIUjsRd5o0fIQYrNa9khcXq0ghwvXOBP5kTJqHrebK3WW3Eu5OsTsp1UIGTPQs6bUJsvZTwj49ppxpryyQWDWnGfL3BApxFNMyNVIe2Fz2FJt5jluOSWvajxjYy8QDj0SpMBxY+eZctqpmJX1zOw/uX/QPtOOk8+osZJaOPunb/uXbjksvd/SCCyNwNIILI0AgC9+5q8X9k3sQxgR1hRv6iLJBZExekZO5lpNAUwwyEiXsABgrpea+uXyYeszX0dfZm79xPVvVjF64SyuuGwrDr6yFzu3b8Wrr76KNWvWYG4+K5EG+0Jd3d04e/YsNlx6KZ59bg9uvPFGDA+PCMTNZrNIptpQyOfR092DUydP4LKdO7D/pZewdi3jNsYkcFBvxu/HXCajfiYj+Y4ePYUbdt2EtnQa8UQSqbY0NmzcLKIsAUGCX0eOn5L61xcguc0sZYPRABAi8Ym9KttfMyqG/S7lA3N/62J2wkEKRXLIZefRloph/NwJXLJuJUZHz6mXemp4GP2DK5FMd6tWSyTSAuOGBvux75nHcfOuq/DED7+LZCKElq+C9pWbMLhhJ84dfRnpqB95uu/B+sqRVBfaB1Yjc/YoCuePobe3F8PDZ3D89Diu27UbD37zG7jnnjcJAC6WimhLp7Bl2zZMTk3LqS4cieLs+VHt4wiQXhg5img9i8zoGfSlk4j3L0e+7kOwFcU3vvEg7nvgPszOZvHqy0ew/fqbkUEA544fQcLvx7VXvw6TEzP40pe/hN7+XgHA0zOz8AfDGktGDXEsKTBi/49EV5JsSR4M1iElLvvSaNaQiIXQ39WBVqWMYKuFZf19igPKF0uK8AnFGPkBzBQqODc2AV+zhnDAh842OvMwzjAOpoyU602EYgnMzGW1b/f62lQE50p0fqQroPUsuRds1WtoTyaRCEUwPTmJtgRJm3R2CWCKSucm35tk/RaiYT/S6Th8oRby2Vn4m3V0tLUjHk2gTNJ1IIZovB2pjj609fYj3tau+jMQpMueH3TE5p4/EAybc4uc9+jMQqcnDwC28pCkRg8A9lxSLu7VLIjMXD9JJaGIknxuKZpjvWUArHp1un+5l7C8Zs8FRuCvcqspdiMQ7WXpOhLjgk2yRzT8vwHA7sPdHLBwvN7/XW9Mtbkhzx5ncYG8uAi62jxiPqX2Y0Ycqt+/4A5qToESArj+xQJIsCA28ABol73t6lBhSYuw8UVrwQKS/k/Wh0UFsdXZlh3u1cELdtcu3sRrpy3C40vLzdIILI3APxuBze/7uIEZbqMs2xHlKHhWlJazSPDVZgT+zP2b9rghqiO8vEI2FrjPpxVyCHVahHBC89HSw7JH+WCSrWZKzjCqzMpVVqGpaflsS9kV9EvNyd9hY0FNcnlyGXM5GjOlKl9j/XOzg7YGIpVU1kw0ENWaqvw5j5cN2wWloGu2sgFNYNCa+dwMW5Ncgk7ZFtbsnGjhSFBQltAsxKyB74EXaprKXqyl3D0C354ykcdaKlEVbSCB1LFsCDlFl1lHe1mcBlabSsx8+qnSkZq1XLZsYCmPWsqwpa0ImfQ8Tx1X2MbHmvNscBhgQnAtEU9o6qfVH4/X1IBVNeE7OzqUk5aMJyxL0bNYdecjwNKBDQLsZLdmdmEsUKkO4rWQBWnAL0YiyPRhERuOqulH8IKgH5v9BCt4D1BFKkA/FJL60zJKysoJm89k9P1qqayGsu4TB+SZytpyPdnM52fzM0UMiIYYaammBgE5Kvyk6ORxE9BkdqrLeTZ7TFO38x6R8lAWxQYJG0BsTTJ7Xsi6ZM6Z5XnwNbIjpwqcxbcW/7qOlYApFbv8AA9Emp2fNxDG75PikONB0JXqxGiMTDcWuCw2Iw4IDappz75MqUSFstmP8ytfy2vJa01FG58XXnueKxs7fH55XHxQqD7i9wngeLmzvBcFIPA5D5sa0MviNstkB+BKbW73OseKP/NUnQIzac9OFTWz5ZySjeA2D1pqyIC5AfD1/B09N87iOSAA0DJ/zWacxA2z5FMesFvsPWUJz1Vgu+4/s3e36ck1u6iW8JSwzUXVPXNupHRw2cBmBWhuBhoHWRFaHq3GgPfWAtpBdwEDmr0CxsgdzGYzNbRAIYKFajQS5XVqTRE9rKknEozL/5blosgrNsgGkFpjlOPpKWD53Evd4dkkmuTDQGgH7HpWyPZ7zvNWc4S5FSyMFZ0c6PLH+dEDsl0/VO8lLqgDrJ31tgfCqnjkebpcb1k9ca6V4wDBHYKads8IkFQz2gM17f/KP/ZArouspj0g1Xsm+X8vr1nNXA9cdeCuR0jis2dFLdUsZoevdUC23QZkm9KYThUkU5iC2zKl7VgFbgvIs7VikUywmMWrkpXrn3OTEGmB9vvO8vzi1xg5wLPidsfmFMlqzzs7G++aedf/Ylap5jy6PrgSXBk1HhHHfdfWTq7PZoNJ0hLJPx6Azdfynub3RUhwmcB8XzUTwgZwmxW2qUr5VWMpK3syZG08PZtOkRDIjJVrATPmLW9oUVFs5IfizFkc2fsIapV5pAYvhT+YQiOXwfjYGI4Nj+DsyAmn3LJxqtIaytfC9q1bcPz4QY11s2HkMa07ZHfLbozAginBPeMfT5GlOYDzjduQCPCVY8fidqPqcg4jUk3SEswPXzCKQs2H6QyZ02WxnHm+qFbwWx/8BTzx6LfgR0lANJMdPSWdMXxdrAMVzU337Mkq2m85x4067r7tJhx55QXUCGKIPGfXTVk72tOZutlTLQuMd7nRXqZ0FXXcdsutePn5l/Satr4ebNqxHddecx2Gli1H1c0lXPToOEGFXbFYxtjYOI4fO475zKzIRjOTM1i/fgP2vfQifOEwwrEoDhw8rEyqcIhOCwnMzc2Zu4jmMCAYCWHb5u3Y88yzSMTiLneM7tU+bfB5D/R0dSE7n3UEKm5jLfIjEgxIRUAbkotJOu1tbRi9MIpke9tCBjA/j/MH7WkJ0BPkJVtez69qP1PNsyE2OTmB+37nP6M/GkOqGcVYeRZXb1mHLWvW4aP/z0fw9Pw5vHPzDdj6vrfid978q5jIzCIRCOva8v36+noxU8izW4FSrYSoP6Ss3ZHzZ/CZP/sobv+P78PmVdcgUqFbSBMP/b//C/944CnUcg30LevDWK2KJ7/+A0VP3Pvut2KG+a2Tdfzez78L7/7Un8B3fhK3XXMDPvGJ/40NO9fj8p1X4vHvPAx/RxSXX3EdDj//Euay89hy5U68+563oB4jmBhAMwQ898Sz6Gxvw6YdW4CQHwNtHfjKP34V/b4gfrTnZTmf9PX1SQG8evUyNUGY+0b7ucuvugbffuQ7OHb4MLoHBtC1ZTlODZ/G7g3XIBALYc2GFXjPBz+CX3nTvajVfXh03zO49fpd2PfC8zg7exzzs3GEfPPYvD6F3Pw4Xj52Gpet3IzvHanhsvXdWLumjDuuugvVch3f/PGnMdTfg1df3o/tO7ci3VnEo9+ZRbLLj0axDem2BBKxDqxZM4hTZy+gUs6iWm4glQhi7YZdeHHv84i1ath167Xo627HN/7x25jLNgTYvvkt9yBfm0dn2I/N69egu69H2ag8z1qghcH+XrSaCZRqFUyWCpibKQjQmp+flBp4br4AH6LIzOeRKeQwl5lBOceM4DxKjSbyuSLmZzLomM9j1YYd+PGzr8AXDGF8NoN4LCyFx7K3/QoqjRhqQc6FdIkIoiSBKPcElllHMgLrQL62GvSj0Kii5ghQmo8IxIq46UeQhBY2vajGlPW81YSmErDODJ9tkj6McOplztJtwazPaV3I5mfD1dWCNVkDefsxj7cv9pjtM6QGdQx51QKsUNwaJGcYQac+ZxHtQ42KYAdaqg6+aOdoUTqs3Ri3YrWFiCyOak+w1tYqczWpyUJdk5u+WqyPfZ4aR6pHbA2X6tk1p6wNbopjI/NRN0E3mkWLYo6HwFlHJKUrkmpB5dtz3K12Zw2qIebecCFawcO2rflnee1Wc7Fm9tZ77QPdazkmGieutawjCexrTjJyi2p8Eavc/ozHxd9xtYMs9OROsWi/qQ0sR5DrEgFejnfQ2/NSkWx1hiozrr3OLUh1KRuUbJuTxE3HJTXHbJ+uElLYvaeQUMaFgdi6XrbOWzaCAdR1z2XBvfb8H9271DVZGoGlEVgagaUR+FcYgWcefkjrJPcaiqZrNFEsVlAs0HkNcvTI5wq2z3d9B61nPu7JaNtDUQjJvC7Wyrl72Z6Jaxl7SEGkUlEBxZesX4ULp49jzaoVOHb0OJYPLRcgyXUrm8ujo70dE5OTWLtuHZ7bswdXXnkVZmZnEI8nkZmbV6+LfUK6npw9cxpbN2/Gyy/vx8oVK1As5LVPo2sM/3APwf5VLlfA6TMXcPvtd2Fo5UrVHVR3MmasXKFLmQ/VegvPPLsXs3PzclWKJZLKxu3u7YAv0JBbJNd/ijXYx6MTGPeLAqXkVtZEOBRAZnZGyuSB/h4cPbgft968C4cOvoa+/j7s2bMX/YMrMLRqnWxrI5Gk6sWhgX7sffYJ3HLzdXjqx99HPMr+VAuda7aha9VmPP/kI+htj+PI0WPo7OzC2rXr4Isk0TO0DnNnjyJ3+hD6+3pxcngEw6MZXHHNLnz961/Dffe/DZOT48jmTAG8Zes2nL9wQUpi9vh47v2Dy9Db349zJw8h1shh/sJZDHSkEesdRKbcQMQXx3e/+z284d43yBb75Rdew9ZrXycAeOzUcYSbDVxNAHgyg3/4/OcQS8QkWCgUSwhLAMU6iH1OI7GbixkBO0ccRhDJRBzxhGX5xiNBLO/vRoh9ZQpgquaeR+oe903M9M0WCghEEyiWabPtQzE7rz1eV2eXCAwNXxCFSh2hWBLlWkPXlGQ/qoBrLR8yhar6hOzxszhiv71WKqGjLYn2ZArlQkEE7+7ubt3zJIvniwXFJ6XiUXR2MvomiHgyjJmZcTQrJdmn828gFIfPH0Gx3ECh0kAk1Ya2rh6k0h1oa+9GJJpCpcnazdx1CLyqP+7qbAXEOTcY9sxJDJYrz4JgwGpwvcKVvF7vRj3QBVjX9u8CgPl+TuBh2b8MgHH5v2rQ873ophNUHUzKJqmcC38cmsnn2dqEBpJ6X71em6lJWEf/c7WtunGuRvaAYb2Lc+0z0YRVjN77msjB3p0/k1jNOYd6fRbV8r6audB4ameHbXjHb30wE/LoI12MWbNhzmkX/1lQIbvjUm9KzH0bW5v7zAbfXAWN1Cn3PL3/P1E5uz7Zv8LUvfSWSyPwb38ELvvg35hKgwADVajliiZxy4n1LCAN+PCUmV4eMAE8gUwERQSoGENazypzD2ljpVlFMhFQmWqgjVNvOZILFxjtfeuWI0tg0cu15dOuhr7LfuSDzs8z0NHUYvbHJj2pjAXKNqRsNAWyvQf/8PWmMLyIYaOmoyl+2cyJRJnRaWozI4mToWaMbtqsqBhxAKSA5zrtihMCFzwloeXhVpBIpPSVv8fvVatlU5fGYmYf6jIL+W/lEcvmJSRAzwOUWETxM5VF4CzCOCcSCCZIQMUu1YGJ9rYFUGNBrefzuWPj2NsY6L2cgpkMOtqjzGfn1HyR0rdJC2LLJKVawlPsyirb3RccPwKgVPyEwgTVDWghAEkAjL+XbktrnOv1ogpc2noQBBYwQ7Wt36ysVfiS+dhqWiajGk52zWIJFq6WgRUO0KokLDsSvm9UamkqKeyzCcyQuGDjzbXUFh2OLe9rnrNAba65/FmNecWmuDYrV8fgd4tUjWosMv6k4nYgpsuYZrYKbajZsBNQ4BRKbBwR3GR2HK8l/xbyOSSTCXvGHMC0wPyiSjZkluqsFAjke6B9kLbLjYaAcdqVktFXpw1ey4gPRmKoqQD28kHVmKRNLm2ko2bDTWCc783mFe0AbR32mj+mBNQz7VhrnrqdigAPBCUhgtdMzTapB/0CgAUcNwiGE3gzME3AhrKOXVOPgKYAIwM3eWxmTecpXwNo1FjgGygpq2Q2JdVYdBbL1rJaIEsQlLIixGyjFehr37Eiw1nrsWDx7K0FgDpFLYEEUzXbfe4BbxqZiwBVu2a8142IIUW3y9DmOROksALFKiXNg1JVUzXMgs7e25TOdbuWLh9bhJgAyRl8nYHuXp6wlwHM+UxqTwdwshHqgX2cSzTnuWbnAuvNAXgkKfDelLU338epT/h7BLKMWOLQWWc/bY8AC1LH6nPAoFl5u6xbja8phywv2KlDnfWybTJMAeQRWLz51twgnI24daetWevcCjxAll+9fHYDTA2c9f4aoGufv6CiVZPY7glvrvKKTrPJotrUu9bm2qDidAFMtfnCy6P1Guf8Hc4tKi/dfSUWbzisfBsPPPWIAZ6yV6/31Pq8/s6ChwQle5/Fe80rynUv6bE3cgTHhvM772EPPPNUYh6IffGcYuA5CQrMuLdcRd1vJGJ4lv7uHubrgiTQKFrAjW/TnlO5fJDwojnUy0A3kNwD08VsFehvqvRFYoSp88vTZ/Dq099BtTyPebThM3/3Ffza+39BmUgbtm5HNBwQI/r8+VG8vP9lTIxdQKVUxM03vg6HD+w3G7O6qZot9dL+LfCUGYpOMEUQRvbnHtjhAAkbfxfZsICwWFyA5scQ16QoEAij1gqiVPdhcnZec7ByLOslxHwt/Lff/i1888ufg99HFbL3ng5o1nW0seNnmasEP7QuYJl3Ouug19++G4df3icGsiIiuCHXemT3iIhtUmB77+exiAkg2+8wU+ht97wFTz/+pLY5zMLkhpzXOxlPYsOOrdi9ezdWr1qDbL6oekyZwayDAgFMTExi+MRJTE9Oq1ZhxtbffeHruOrq7Vi7apWA1sOHj0k5PJ+1Zo6XuUwAeOvmrdj77F7l+tozY+Awf5Hj39fbh8zs7CKrmfllgQCS0YgcJ7S5deQNvncqkcD45AQSbbRkYy/A4gK4phAADoX8yGTmxCpfUEZy7vDRPiwmIsHAfe/Aq1/6NtAIY2DtSvzu+9+O/3DHm/DJz34anW+6BvnH92Pw9TfhN978y2pgBXnIWjcb6O/vxdnJCYRrPsUq8P5a1deH6ekZfOyjv4ldH3g7rti6G/48s9iBT/3n/4K//M7n0aoGcdNdu5H3+XHdhivw6c/9Ld725tfj+OwkXtp/HH/+3l/AX+5/FCefeR47123GFz//FezcdTk2bdqE1557HnnUcNnOy7HvyWcwOTWFXbfcjPfc/1bkfWUBwAj78NSjTyCVjOPK666S8rszEsMXH/wKeptBfP+xn2CgfzmSiTYMrViOWDqEtlgcPZ1dCIQDaO/oxZMvPItiJo8//MQn8NkjL2M6O4+EP4bOdA/ypUkMUYE/uAw7EcW50yMoV/L4+kNfx97HH0HvitWIp9uRmbmAjogPU6jgiqEdCKGK87kpJAMBzJfzmC/PYNuGTXjh+eewZfMlGOhN45X9p7Hjyp04ceICKnMpTExnaDKMjg5gulRHxO9DPJTA666/DI/9+CCuumw9tq/uQu9QJ4KRNjTKeaxfvx7hWEgZzfF0Gqg1cGjkJGYKLWQqfhRqRZSbNeTzk2ZTHGih6o+jHkih1PCjUCygUo2h2CqjVqEdYAjE8DlvJKp+RDNZTE1MYM3mbUi1d+HYySnMFSoo0KWIcROhBvrCdSTTcTx6cg6+eAQIx1His+sLIs44Dz6nJE/S7phNH+45SHj0+VGp16WmMdsZvobOhhFl9DZjAZHDFBXBPY0y4a12YQ0EWvExw8wXorc1fJGQWTOr+CFI59ZrOTuY0leNEeXDm7KWnyuyhIsrMPKsKTsJMhqsbOuMwEjVz0bglB21uGMEN50t3EXrrkdqIrBKOFvQpvZSFhuysD6oLrTaUk5DXPv42drnVRcBSjlYOwKtIwtyy0i1Bu2yFcWmuVuVoD6H72MgtpF89XNPYcvfWehauQxd97taqzyANOgUCS4CQe8hByBT51q9a9dI6z//36LLi7OF5lzPNYduDjxx1W+0eCbphZbnrknnaka4vZdahyTM8Vq5zDm5lZBIx2ZhxSma+X9XP3vXSTWX/rNIILba0zKgF+4ND/TmfefcWVxx7PZ9VsdbDJDlIUv5qxrPzlUxRMEgRv77m7yXLn1dGoGlEVgagaUR+BccgQNPfBczsxn1dbggpJJtaLX8yOWLWsZWDK1ArlDA5OSUnAjn5+fVa2Etw7maaynr5FK5IHJ9ezrtrHat38X5PZ4II5mMYj47ixuuuxoHX9mPLRs34tChw1hB4LZUUB8kk5lFT08Pzp07h23btuJHP/oRbrv9Nhw4cAD9/QOYzWSQ7uxEJpPRcb36yiu4/rrrsW/fXqxds1bfl/iEIhsAYxPjcvFj3T0+MYF3PfAANm3eilqFx2wuUVQHkxhaKlXw6KOP4vTps9qnL1u2THtr7gV4HiSQbt+2XWPAXtp8Zg4zM1PYeOkG9SFZ39BFb34+gwKBaLRw4NVXcMO11+Kll57Hls2bMDs3i3Akgb5lK+Dzh5HLl3Dw4EFcf+3VeHHfU7jpdVfjxT0/QYRWL/UqetbtRO/abXjy4W+iMxnRHjyRSqn35gsTAF6P6VMHUB07ge6uDpw8OYzDI+O4+bY34POf/xwe+Ll3YXxyTNcsnW7D5q1bMT0zIwCV+z1aXafbO9A/MICzJw4h3sxjfuwcelMJRPuWSQEcQhSPPvpj3PXmO0XQPfDyEWy7dhemay1MMDfY18KOy6/DzHwef/PJv7aIsSjJsxGBvhRrqf4tV1SrkNi4bFk/8vksfL4gsvkK+vt7sHnLRrMlbtaRz0xjcvQ80vE4KhRhqb9J0LQFXyiIbKmIYDiCRDKpiJGx0fOIh8Po7OgS0FeqAZl8CdlCVfUy96q8X+kKOTWdUTwKQWrmEdO1hnt5EiK729Oyki7mckhEI0glE3KeCkXCGrfc1BT6uzqxYvWQ9genz4ygVmevVyw8ianisQQi4RgqtTqKZQKTUB0cTabhC0QQS6TR1b9C169JpTlJmHK6ZBQiSynrTdICmiUavaF8QXPn9ARqrAu9/r5I9CG6ZRqpn70dPp98Ntk/Dgbp+GO9XZEmFRfHHnsNJKCzT+UPUKhE1TmdyHzKVQ76TZjCe9/i9bjHtr6uJ0gxXYpT8TqRCucO4TCuz7lYCltd6/Uq7aXWbzSMhse/2I9SXX1Rj8rAbbf3uGj+4/E0weMyZ8OF2tvrqTlCiqc1NkI+RS/s9xs2tAD6up2QFzPm9eqcGc3ip3qOeK7vyvPwetU6RLcr0jVZAoD/BVerpbf6dzcCV/zSp6whWWVz3HKJ2DwQWKgZwRr9Ap5cVi8VvaZ0c1mqTkHHDSptIgj+ssnKDbuUQWJD+8XaMlCCDWLb9HIi9bIBLHfRGszKKlLOk1+LhSZasYjcPORy+KSokyKrKRsTsbedOtPLZjVFblNNQylsaCcpC0iqiwmIlnWuBnqKrqPNr8xMF7IGgTitoEtFTa78XS8rl5M4v8dFlnljNkEb2MysAQK1Bppx3My+WECHA7AJRLHo4fe5yLAhz2PlNVC+sJo7TYSitpBTGUsVL0EIHufE+AQiMWYZ+tDWlpIdcUBsoJZTC5PlZFM1j6Wrq8tASimATUnK6xyPxlRwyUO/Bb2nB8zUKhWkmdPLRciBdE5goHxdvgeVcCoAeZ2k3jMAvtUoa7zIkpfKTMomAz4JknFxYENWTQe3KBK0lGWxgAyz/uZ48Xt8T44J82mbzZoKMw+g8s6Hi7CaarQrjURUdNIims3wYrEgdXbYb9eeylsu8Dx3Hh/tqQkCBGit6FAGLlhS6zEXlBbXsYiuA88lGo/r2dFiLhWF33LEpEYuWoPFKSX4eRpTMuACAYHzhUJO587Xt6fbEU0kRHKIhglK232kLGmyRKnQdzlnRoaoCRQ3HNl4SQAAIABJREFU+2ezeVPhr3xujhNfW0WIagyqNgNUqZliUGpMHacp0HjNaFfD9xPw7amrCRiq8e5yXpximOfAYlMkiWZD9yOPW4r2kBEqZFvEBVqKeVpSVxaUIsrkJemA94xqEJ6jFTti2BGgohqbRIy6ZaR5x+qRPAzgCphFrKfGdVbGRjQwlR1f6G0meAwkHti9RMWNy6+lBa2zfee9w3NTTqxs7VuyGJQFd71hCusQ858t99tTaAjUdaoV2Qf7G5bX7VkiunvYy0aWqEPNVivwOM76HN47ZeZp2vPiWcV7wKcVUtZmFMlFVjaWtSegk0pYzRsOmPZy7XSdDU4TGKNMGwP8OF9I+alxMftWsxW297DsZQP8PSDf1CxWpFoR7Cx1nDKHByg3iYuKNdlHewxGZwttYLHZwOuvU+ZyLDnnXMwe9MgtKrQdQG2Z0+YswPtAlusidRgQzddo03kRgcFhz/q53t8pOVU0epWzW/E1j7nzs0LZbDOlWL/IPlKkof+r/fRiw9lrohvY54Hatr5Kxcu5S9npxqS2e8QV2G5d8YgY1sC3cV8A0x1Q7REfBPS666O85EbDNjzOhocNeimydc7W/PVACQLAHlHDrHsX1ctUnQk4ViPeA4EJBBhLsz5zDq889W3UawVkWin8zz/7a/z+f/pNfPJTn8LqDRtx7uyw8n6vv/4GLFu2XNZHBIFz83N48vEnkMvOoV4tI0RLMZcFbNZKdu+r1F8A2VtS22p9cdwubSCcGMoD3N2d7NaakNSuTX9IGcAzcwVkixWBuNV6CfG4H1FUcd9dt+PoK68ItCGrt0FyhFMVc5MtfZVjv2qFsJ2kAOAaewm1Kt501604tH+fMbFVO1n2r77a9ssBwAa66K/LkvccUFqo4V33vx0/+t7Duk5kJle5brL2CYVRaNVMCdhsYfOWbbjz7tdj3fr1+sxcuYRAOCKL59xcDiPDIxg5fRbDZ08jmy+gmJlRNm5XV58Y+R1d3XjmmWdRKJW0qSX5bNPGzdjz7F6XT2bkHs4TArLrdQwODGJyYkJzqu4lR4ZJJ+IChklg8kg0nJvj0SimZqYQSxIANmtUXjD+LBGPqk5k84R1nEcmMgtoH+LxBC5cGMXOd7wLT3/2y7jxlrsx0NON7s4Y3rBqM77wtS9idGsXEkfG8d5P/Anef/f7USoUNJeXqabz+QWwZstl2aARAPNFCf7ZnP/nv/9ruPED78C2La9Dqh5Hs1HCb93/DrSWJ1EptNBKBNCKxbH/sefx/l/7JVRz8zhTyuDxx/biw7e+AX9/9BmECyXlCX/l81/C+ss3YWjFMowdH0G8twebN27FuVNncODAIey84nK87/63ocn35LGEgOFDx8UUX7tpPbr6++ArVvC9px5DqtzAnpf2oy3VIbvnwcEB9Ha0iYzV2deGZqCKS4YuxbefeBjPPfEkfrJvL656++tx/Q3XYuTUMMqtFK668068t78Plf41OHhwL5752rfw4mv71YhJhoAd11yOHzy6F53pKKKJLsQJdLU3kD+fQ+dgP9ZesgxPPrUHK4Z6gIpfGcW0gusfTOPkySLOjL6EK7behunJGeTK88jPFnHrdddhz4sH0JaMozOdxrZtQ7j6ysvR0ZlEmsz9eBRzhXkkIyk0fEnEOxIivU1OzeHgkWPIh2PII4JcK4l8NYgSWJtmUSgxr9uHTDmIQius5lKjXMZsDFiJmiyzp4fPYPi1VxFbsxr+RDdmSj6EUu0oVdnwImGORD6773y1Bub8YUQaLYQSPuQKLZR8BaQ7e1FoAJH2DhRTYZSd25DNmWad26w2ECk3kaC6JRZGrlZClmMX8KGiGBs+sDWt9drIhFkj0WHE5l4pU7W40M3BHBY4b8mSVyCkp+wk+OnmO3669hUkQHrRMm72doohrfOuTtC8oqLBGj4LrHo/CTWmEWbyHO89x7Zxx+QRp2xvI2qeJBCeetRcPWzpcHbEHuvfWTdyR6W1pUnVj6ln1WRytTqoBHZkJE9NrJOWG1OAzA0QQfYslFUbeUpXR6byYgAWAE193mLTzBxirMawy2BuFQKa5ZS0SB5k/rGO15NCKCTY8oRdQWRfvXuA5+tAbo2tiwJS7nDT9sTuleau4MhrWsPdnsEjs9KeUXtREciMtLkAlLuMYyNoW8OL9Rj3iubcQU2wK7NJwiFpySkl7LctnsXdUNYAVMOT6hRr/GkP22hiSQH8767ls3RCSyOwNAI/IyNQO3sAuVwehUIZ50cvYG4up15rvsDeVgsrV64SgDp64QIG+vvVd2BfjfuGPPt8UvhSrGPOcKVSGcUia/ag1LycxivVEjZuugTJthhWr1qBE4ePYcP6SxSvwhgWOuax1qZLHcmdE+PjWDbYj5GREWzcuAFTU1NyGcxzL6C+pymAz509j9WrVuPUqVPo7e1Tz4yEU7ovsT6YyWTQlm7X94+fPC4w+ZJ1l7i4QevHUFDD3jPrn+98+9sYGx3FyqEh9cImJsZRLVURD8ew4ZINWLlyhQQpijNrNdHT0y2xSWZuFkeOHMGaNau0V1EPKxrFYz96Ag+8810YGTmlOJVsbg6BUASpdCcSqXYcO34KjzzyMN75jvtx9swx3HTDVXjowS+hLRpBf2cnOlZsRc/abdjz2PeQCLXkHMj1duXKlQgnOtAxsBoTx19BfXIY/b3dOHzkKE6en8UNu+/Al7/0Jbyd73vutMaXvaQrrroSrx08qD1ae0engMGBwWWyw74wcgyReh7F6TH0tSUR7OzFXKWBkC+Kxx9/Aq+/527kc3kcevUYtlx9PS4UKhgfOYF4gPX6LlyYnsHHP/Fx9X8JkMvxpMkeXgzlQhl0RqH9cDqVwHt+/gFEIyFksnk8vW8/unq6ccMN17neehM//NZDOHrgIAZ6epTpy/ehSIi9/VRHO4rVKgqlPCLREEI+HyrFggFwvgCisSQyuTImZ3OotUIIx1MCuufmc+ZSUmHkREC9YpKKq80K4GfvoyU1MWkBhIzbGM8iVbsf6fY0srkszhw5gt72dmy78jLMzM1ibGzMaragT1GVrFfo6siv6htTwVxvYJ45xN29yBermJnLI5zoRP+KdSICUMnMfTHBWjmDBmkzHUS9ylgYxirW0Aq4uCyS/Ryh3oBU6zeYK6GJBHiDsB9D4Jf1tJm6tKyPyH4ue5zsBTMWRfUg67EAIvEUqmKK+uT8qIrdvZe5dDrxhSPteT0CKz8v6tG5vpr4jOoZmeDJO26rZT3xm/V8vd6aemXWDrbS3+KEF/8smvwsfE8/Fil+MYLsYnDZXu7IkNou2LGytjW82GrYn+63OaWv+lPW17Rz1NkuQLzea3TcF+Uwq7b1enJLAPDPyEq3dBg/kyNw9S9/WsfFZj/3/GRaJeJJKdgE+tDijwwZKXNNGUyWDyc55gaYwtAWZdoOEsAh+MOKpForyDqkmC9ZDiTZNlIKmgqYDzMXR71/yGwrBdTIcrJhIGutssDyNrtMmwSUbqWmtQOKBAJb05wW0/zKiS2RoF2hqWXNFpQsbcuPtcwN2gebxRaLDgKDVNVQbSrgQnaNZuUg9Q+BsVhU7DTPvpNFkwfwloslsdT4mfwMNngEZAWDC8fmqeE0pmwIqaEZV84w35P/Fgu71ZQChm9GgCMapy0yQeakxsCyoQiW+GX/FSIzjY2NRkPXhJMiVU7KeA0Zy4eAtikXwyCoazamdaTaUyjm8qZGdGplz0pUFiCeIrNFYMUAFY6GwD1/AIWCgVXMCpHC0KmiBR74DBTkQslikMyvQiGra8NiV8qnRh1tqZSO0bJvLU9XQKw/oAwQAoZkDLLBkWpr03WpVItSDZMkwHPO5bIqgAmg6/rHY7qneN1pp8Pmht3LjmFFYkCcxIGAKTsFoFXNSpXqzqZ9poFOLRVhvBYxZWbUEYnHcH50VHY1HLdCLr+wGCUTMQH1vB+qFX622QPzena0pw2cFyBjtmz8XGPumaqSBUK6LaXx8OwGDXgwtYZAQlqjuGqAjDIDvWxhJ7BTrZadAphWgi01VfnMEqz1rMdlI+2scqlWpipail5mPwbIUiPhICagliQF2lQT1KQynf/mMZplnpdFags6r4EHIPF61qslzTVSUzib9AWyCckJdBRwlureMyOgVQxEKzJ47djA0z2QTCGfz+k8Imp+mlJEalta3DrCxewsLWRKAttp+cox4TlT2c3ppN6q67kXAOqyu8ki9Z5F5ityPDwbFxayAqAFzBoZRM+oMmBZ8FlOnZq64tGYlaHnaqC5wj23vB/E8nPW7/pdZ83IecwjtChj3GuUOrUmySQCITlnkiwikN4UJgIiXaa7FXiWQS62HJuebrzsmL0sPMslNsUQi12XuamcZNoHmVpEILi7XzzFrjf/CQz281zN6lvzhGuYWk6I2RWqzUymsFNA8vmX1bCn0HV9det5LypeeE357Moa2lk4e4Cwij5a9ZM85Mgk3priLb66Ju64+D0P3DQw3BqlntpXCh2novJsqc063CmB3Zt6CuTFwtcK3oVmr4pTs7BUHq+7RzjfGFHFp3mFv89xi8fiOg7m5pia18bNivVFINoDbXlsAuuZM+/ZiXuWYc6KXWQIEkCcqpjvT2UxwQOPtWrKZSO/6Fq4bBdjuRrJips8khzMktypu3Redk8oO95l7FYnR/Das99HpTyP2LJNaAbacX74JB785oMoMsYh0EAsbpnjhw8dxVVX7MTGDetxxWWXIdnerQZ6ZnYML+zbg4OvHUalVEM4yu1hHY2yXX9rWNMtoIWW1iTOe7at8sBhbcBcRrDdVtbk5jPFDWuDm7dwHJn5grJIK2USUUjoyeKPPvoRPPyNb8BPwKdh8RYNn32eZ9csNr5sjYReyqaYz0+N4JI24g286c5bcPClvc4SytTCAoLd+4gSJfvSRQWwbZIs+oLvX0UV733gAfzo+49og19jXaJ8UH5cAxUz+LLnVFnJQK3ewGWXX47X33MPhlavNfY9WclyVPGDc+OxkycwPXpOa/Hk5AxeevEVHD85gre+9a3o7O7Gnj17cPzUCWzfvgPPPrtHoLmBspZpzokmXyxi9cqVGD41vBCNIR6Az6dsp6mpSQQVT+D+cH2IRDCbmUUkEbPsaN3bBsQx/5cEMdajZpFnpDLZyPr9SKXacP78OXzm29/CNx57GWdHplCeH8Ef/t6HsM2fwr2/8gH03LwNl074cfdvfwjvuvM9ykYO+60mzOZL6O5Io0Q2d9OPTHYOkVgM6UgYc6U8PvGR38Qb3vcOXHrD7QgX/AiH/PjDX/wAzqXKqGSrcqytpKL44sc+i3c98C7s2n01xioFfOV/fx0fef978eCJfQhNT+Pwi8/h+MRZpqMCzYhs8bp6UiI0rVwxiFymjlUrtuG+t70FCJbQJAkkEEA1V0IpN4tkfxqD/QOo1hO47pqr0YzU0CxVEUYeufkQfCngoc/9HQrZSTz16kvojjBmJI88r3M0go50HAcPvYSVq1aiNtMUOHzH3XfgJ0/txfDwOH77T34Hjz3yXTUZT5+dQj4/jpPTGUyeHsa1GzdjODOBSCSIZQNxXL/9DvgjKbx2+IwY9yMnDyDeRheEuFT8vb3MzQWWxwcwMVdALVPFnTdtw+WvuwNDgzEEoz6U83VEQy0kojHM+6sIyFnDh5nZaaxdsw7RZDdeO3wE/ngck7PTmC7XUfYzC7cCX6QdpUYS1UYUxVAZjQLr+ChKAVq1V+HPTyOem8aZ/S/gXGIDYh0DaPqCYO4YyYys66skfoW4PjEPzYcmHVpiQdQJ0lLBCz+KVIey/KILkC+ASKkCX6mCIO3w1IgJIUCil0Bdv6JXSPREOIwy6jJT5rNZalREIpTfhfYdLfjp5OIPolproMH5PNgU6BwRAgnUI2GtEXoW1ARqoFGpoSXA2RQAnN2YX0blsxyXuKbQkah6Ue69yLjOjrhhx9SgAt+ByfK5c7UDK9uuaANlXxzzVSWkm+PIRZn3dbduqZ0jfo99Ngkxsm1mCcE1VIiki85hLcB3Y0ON6xxJjCo16uYAQ2KkW9+VoysyC3/HLKtZr1qUiDWBRLryCGLu2NhsXvw5RdNWz3jHb/919YNjBmnNqNlnC4h2+wOeo8B2qih4Ls4BR7EPrIHUqPJCB3yK7V0gpjmVtQHixKkdWYqkMgdC297MiF4tMj1YF7BOI8jN+8e5AxlB1Fy1BJC7FhrtGGUTbXC+1ZeK32BEip2nNe/MltvLamvwPgiSYNc0koH4BHavNN367zXhdBvyM6oWY3LuD97wM9m3WDqopRFYGoGlEfi3PgKf+YNfQzrdge7uXkxMTMkWOBpPoFZvIjufQyRiToGsG9mz4D7MSOdNi1eT2xbdrWgbndf+gj2btvYO9aTYH5jPzSEWjyAcDWHXDTdg7zN7cOXlV2Lfvn3Yvm0bxscuqN7m60koPHfuDDZtvBRPPv4Ydt98Mw4ceA39fX2Yzc6jo6cbs7OzGBwcxAv7XsCNN96EF1/cj9Vr1mKMQpRoDH4KJ4LMbs1g+fIhlCpVfO9738eHP/xhXH7Z5ephMvasXqsgn82plmDN8egjD2stWzbQh+NHj0rRu2r5CrRqDfUGCUJSQEFCONfKZFtSPb1yrSJAMZFMoH+wH9Mz02hra8dL+w/jlt234fHHH8WmjZdgZmYSPT19GFq5CqFIAsVKFSMjw9iyeSOefvKHuOnGa/DI9x5COhZDzB9E77rLMLTpChzZ/yzSUR+mpmdUg1BAk+zsUwbw+PFXkD1zGMsG+nHi5DBOjc5i1+478Lm//3u8573vxslTJ6RIJgB87fXX4cLYGErlCkLsGfn86O7tQ0dHJ8ZGTqDNX8fM+RH0p5OI9vZjriqjajz2+GO4/Q23oVSs4Mhrx3Hp5dfgzFxeFtCJYACXve5GjM/N4eMf/19It7cJBOb4MColiACqxbLKvR1btmCwtwcrhwYRoh0zfJjKlVFvtWQFTiGMPxTEy3v3Ymp8AvFwBN2yda7LMaqnrw/dvb3M6UCuOI9COQe/YsR8OHf2DI4ePY5ypYG5XBnzxZpctYrVBmLJNGLxhBGFCyVEGj71gGl2FIiwF+VDpVJEKhlFLORHs1pGJBQQWE3yd8jhDNPnziMViyLR3al9drVMhbEP0VTCKNQsYipVNCsV5CpFkZbbEglE5cZJbCKK2fk8zoxOI1tqIBBLoK2zR7VXd28/0u1dcp7xsWr1USzA/ThrJXMtlOCLdTf33lWL/uJe2mLhKFShCMK56jS5N6ELoNXEnuMgCe1BWrYrmzuk52NialZ21XU53oRVTzM20LBTq+GNwGdiIM9JzhPDeF/p2kehl5E7XTSKq9fV9VCeuANhPe8g831ecAPyeo9yDHLgslfjWk/LHIcWv5owxH7G7xqgvAgsOzL4Agi8COg2GV7i6ul/CgAbMdUDos0tzwPdtS3wUG1vP+JEd6x9JR/yyK1LAPC/9SVy6fj/NUfg+l/9W6dsoj0qmxRUXFqDkE15gRxOfSuQShtTZsuVBIhyQ0lwjg9nvWYWZASAmZeLVsnsCFpsPjtr0VZTCkMWJtzkeg1wNvkE7khBZlmiYtUIbGjIokSKYE2GDTWglMNUryOXzQl4VDFAoJcAbiS8sAH2AE+bFdh8pRVG3OwGnTKKqjueA19XJYDqgCaOvadIqzbqymSkJSGPNZvNGnDu1IH8XS5YnJwIIOpzQ9EFRYwBfCEVbgSQmXtL0JL/liVGJCIGHxurPC4uBATfPCWniNq8Pk6ZaeuDMdnDkah9rgNGZJPtZlCy4ajSZdEl8EcZntYA4aLl5bfyWGiNR+Y7QUteWw9sZrHm2TBSfaUcUwLptbqxxLTINbVI6phIKlBGcgC1ShGhUESAg65fi41/qtusCV2rNaWoZZOI40/FVD7H4jdsGbvRqO7LNmYBqqltIJQAyarl/ZJJSOCcwAWBRN4bufmsLGioMJ/PZnVfkiXvKYJrJDEINLec61CY420MSymWW5ZXTBCXn8F/8zO4GsXYyPNBFtiJVFLHouxbFgrlKmqVvK61FMkO7CNoQtt0NV6c5RqvLRd0shZl5ZkkIEIbaN7fPlRKdl5sSBVLLH4bUhwTwNVi7dj8HKPx8fFFW3S/WTFb1m8AlXIJMQKeznab4JJlZdrzzWsjVTQLMCqvqTwP2PPH1/N+1GfKDtdZozdJCDFbbv4h04/3IOcNAgTT01P6ymeZBQ1BWgF/waAsQQnIspDiPct8kFw+KxsikiI6u7pkKVQnqzQcQaFcQFtbm0BlbiC4CZGVXrOJwf5+gM8Wn3lZUxsTj2p6OSIGmKXKa2n3DQFujq011xwwx2eXhaID5VV4kcTCxrIjmyg/NUy2rak0eQ2pulG2LC12XJGmAs1lEFcbVJjHdP4sokWgobo4bExaZdrR7pzKbmez4mUzM79ZALXIE3U3B7YWlL18jjxw15R1NieaopO26XwWrcAzsJ+Z0VbAUu2l4/XsIh3BY6F4knLaLKSkLnFEGE/xJOtlrxgl0cSRKmQF7MDOBXtmAlW0fHHKFV1vZ3ltc5jN8frjVC98n4ttYywP2tlYeyC1lagOUOW6EoLPkXxMuWzcQ84Xmk9ddq83b3pfzeacY8nPtIqSBCizqXJZ0h6j0hWYskfmmiU72bqpdVwZ7H0x4ZAVxwRlCDrweSHwaIChuVKoYexIBR6Bw1NDS33pflfgLx0NOB9K7e7sG90nK2JAY+uUQVIOG3hsWc1WnPOa6tx0H5gqSfO5GK5W4HPu1Tm5e9KKesu+VaNZ7poGWPLYzT7UmJsy6vT5URw7iYPPfR/lShaxgY1oBtOyrOJ7NoNhFGYmsO+FF/DS/v04fOgktm5eB1+zgUvWrcULrx0XiHLPm2/F9u1bEY9wfa8hk5nGs3ufxMlDJ1Etl5CM0VqVzx43E0YNYxPEu7barOn6eAxScxrQWs182lhcylSC2dlCCRNT0wg2Wli1dgi3334jnvjhw4jSEUQWoD4pxUTaWLgfHH/CMWabYrkSVCA46xPIwznMywAWEC3Vr42dWbk5lnCTwC3vC7fxEQOYQIKNedVfxbvf+S78+Ps/0PiTFMTfZyYkd6pKi3bAMmc2XXunkquQUBeL49d//TewY+flpiTg/MVnuwXks3M4dPAwnnv2eZw4cQrDw6cxNDSkzC/mbl13/Q0YH5/AZ//hy8qMol20ss4597FBIAXwAM6fO697XPeq1Pd+dKSSsrALiijjVbMtMEaBTZ1wPLoAABtZy48oAWA2Gkioco4fIm64c+Q6OTp6Hr/wyc/i7//4b1BphbC6N4XX37gZW3oGMDIzi84tK3Dka4/igf/xu7hn133IzGeVg0pSYSAQQWc6hansvBTAcldhjnEqien8HD7zB7+LO3/uXmy86S4EsmSn+/Fb996H+oZOoMSLXcN8MoRPfvTjIiz8/AcegK8zja996hu45cqduNADjOzZg8e+822EOtKol5oCSjnnd3f1YXpmEu3pKGLhFHq6BjE3fxQrl6/BG9/483jxxZfwlre8CdNzs+jr7cZj3/sO/uNv/RZiwTrK1SBa4TDm5kt4+dW9OH70FD7x+U+jxx/E5MwFbN18CWqRIArTGfQmE7jl5tvwxvv+Az7yu7+KULWF229/Pfa98BKCkXa8euRlDF4yhJdffAbhENDX24t4uoT9++uINoKIpUvoi/cjm81rft+5cRd613Ximis2o1wv4R+/+yhOHDqFwYFOti4wXc/gmrWX4c1vehMe/NrXcfudN2Dj2mU4c6GC1SsHUUcOc7NFdPW0oVZtIhLvEEG0FfBjtpDHC0cPotyKoNz0IdcMo+b3I1tls4/rMFn9Adkwcw2eyU6gsO8QiudGEV3eifb11yEQJuEsgnnmeHNeCsWQTLbJRu74yVMIBMIo0oVIhCw/WoyD4ZxFyX8Q+rwa9yo0rZYbkKlcmVFGkkiVjRWqGILMvK4iGY2b2wE1CwJAAyjX86iSmOcLoOYH6P3BZiiJIMzd9UijJA/KPYE1Fo/BE5WS6ECwTnN2XSCtiLPVmvLRZe3s5tkGebaOTGV56TXZrHOuatGx5qLmivDSRlXfV+wMp0Dn+kEwu9kqA6GEMo19NEo25prNowKZPas4t0Q4a2YCpiJ68AOcIzzJd3rOmUMogUDV7KSdCrqmz3ArjXBkI3bYusma1EDZBvcSytC1uUx7wZZlHXrzCNevhWaTcuIX88/khMM9oyMV2ttzkqUVn0Hpcq5waldB7lozvYaYNeG8GCF+tvY2rrDg9eYfI2LpN+0cZQfuxo4kgzrnaKegdufZqtLq2aKSSJq2JcnpJbiHdMQa1pGCsx1Jj/29JtkJdmT2GoHHWjzc99067oihVJx7DTGukxw/UwE70pJXA7Nu+CfRGmd+/y5vwl76ujQCSyOwNAJLI/AvOAI//vSfSPlLcI/1eKqtXeQuAsEEnpg5OzU9pR5bB9WXpQLK5RLKpTI6OzsUwRCPR1EuF9TDYczI4LLlyovlHnp4ZASzczPo7O4UANzf34/x0XEMLRvC2IUxvQd7jKwtKCagIpgZur29PRgZPoVLL7kEszMz6tXky0UJHthj5f9J9tyyaQvOnb+Anp5enL8whmRbWopKxqzM5XLq47D3cubMBVx77XVYs3qNBAhct7h3KBeLqNCCOhTE8SOH0NfThfZUEvlcVj2rmclJ5OYy6O3tRU93t3pC7HMRsKRCeXJ6CitWrZRNdld3l0Q07MmtXL0We/a+irvufiMef+wHuPqqy+H3MYaphWXLhuALhhGNJ7kRRjlL555HcMetN+L5vT+Bv9FAMZPF4KVXYMWmK3HmyIvoTARl1d3e0YFcNotERx86lq1D5sxRzI0c0vGdPDWMkbE5XH3DTfjqV76Md7/7AZw+Pax4PYKrVAAzX5l9aqqA2SPv7ulFX18/xkZOoZkzKVq3AAAgAElEQVSdxeEX92BFbyeGtmxFJRhCsBXCjx97DHe9+Q7dI4dfPYFLdl6Ns3MFXDh5AslQEDt2XY+x2Rn83Wc/I9JsgoRa9SgjiNLRqFLXOd2+ezf6CZ7Wq2g1a8iVqii1AiIoxlMpEQby+QImxifVJ2WtSCdJ2kCzsvg/7L1nkGbZWSb4fN679KaqsrK86a5q32qZRlJLQgZhhJAwQsAICYGAWYbdiV12dlehmNmBDTZgIAaYEQNjgMXDCKmFXEvqbnW32pb3lZXeZ37eu43nec/NLNjd2D/6oVFkRlRXdeaX33fvufee8573ceqV+n0YGhnG9OH9WFi4gy7B2mAAlVJRkUJDI+PYLtbw9HMvYmWrgGbPJ9W13GzYk/P75a4TT8bR8fVQaVQVk0KSKTHPVCyCfqclFfD46AjSyYR6bMILmg1d+340jFgyhWDfj2gijgrtmWXh3EW9UFCecA0d+CMBxNj/pEuoSPSsqwJotCFwmrbZDfZTEyk5CUViSSSSVKyzXwUkE1mEwnGBwY2G9b/TKe5drO9GvKRNkqjcKa3XYj0a9uHrSMaJVbTVk2EvlceXy6RwaPoARoYG8eqrr2By3xTGJg9geT2Py9dvo9ZiTcaeotXfnrOm3MzUa7G+mPVxLCJs5//9fTmXEQRW7+wuS2cTc7hIMlcmeoRBc3Fz8K39mvWVPaebu0BkOcQ5ANjehtfG+k0GD+/aSnt9KBMweBWr9Tv4DRL5CQKrkvX2GvrbUwBbRazfv7t/43oAbsOws0+xz/HU0O789wDgb+FqtfdW33EjcN9P/YazkDWL03q1oUY1/01QgvZo3jxAhYSbVczeNcTsBqp7CfD2lI/AB5kWe1zkwmjKtpbgXySSMFY1+d9OBdlxWa1strSaxqghEMcCg10KPvRSvnEhChAgprqXoGMXYTkC91SIaB8doA2wWUtzg0twmY0im2us2c5zEgBKwLBuqk6zhvRY1mz8hNHzW9YSFz42+KWaI3hHi1Yql8JmVW3qsr6AMTYkedxk9/DzCCDSktoULQTMa8422iyAadM8ODCg8/WA1XzJsiLUmHcArbHr7fi5uFPJwMaxLBGdNSgLCQMXwmpclSplgUQEWryMU7GH2JSvVnXug7mcmr8e4MDCkpkLZOFvb24JdDRgjpnJLRWZauxqzAxMEzOdauEgFcDVHUUez9vyOIoGHjkwfHhoWAAolbUsUsTEBxvIfTSbddRrFdnW0NKFywTVpbyXaD8TC0e1yAvYrRBcDev61spFHYP+Xa0hmaI6Gvr30AAbjDFUahXLRqMaKZ1WcZOMJ0AIvFgs6NrxGvD8LOfWVEiNBrOLg7revH7eIsz7CCQosKCJxaTAIJBD9TfvFxaIdL2TioHHFvQLtOR1HBkeNttd2o24e4t3kSyme30UiyWEQ7ShdhbKbBBJke3A1R6ZaKbOl4qd6j8BWwZy8R6ggp45yQSVaQcTj9jYkeEpW2DdSwZk0kZbRIuQqSZjlLjo3nZqjIApMwjUspDx8i/ISM1vb2F1dQWzs7PYWF9H09nW8VwHsjmMjo1Jccv3yqRSOHlsWvegZ73OY5IVX7+PRCphWTSRiK6Zl0PNeYbjSTW1vg+Y2txZ/rLI4D1OIgCvn+YJgnJOgarr2KK633Kj+Qzxd9nQpuURGbWdnZ9Z0cV5hM8W7zW+N8kTHFOBwW7O8ABR2WXTPtLZ5u+oTcTEDbDy1PXmfMLrw80PrzXPndePxA9jtpnKn2PnAcB8TvgMkoTh2djLtlvgnfmzKB/d5QurHNthC1qZ5hVXnlKX8wTnRzYY9XtsoDqQ2Guk6l5yQKHiAUiaiJp6b8dFgfO4Uxx7xZ2paQ145jWwDPbdYlVAKe9XZVMbeYTnLtt4Z/3Ne0026p4y2d0fXnYeG76eGtADo1kzenboIgY59qQHepsi2ApNHqunnDWnAgPLjb1p9tc6FneuO3b9rt1KcF3rgdSmVix7+bfeWDuekTX4vdwVn9nkGiDrkRNMIW0F726esZS5snJ0VoxunrU5397TY1lqzEkuUAyBzSlmjekynAlYO0U5P1dKc6dW5/9LweVcA3gudNHwlF88V1lF04rYuX/w5/w9gXGyRjeLTq9G0MaEzhm9Hqort3Hl+ScFACcmT6LlTyCmJjNQbXcRlyW8Kbb5ezeuX8NrL78k+6eLV+awvLaCicmUnr9+L4LTpx7Ao489jIkDgwj4YthaW8Hs7RsorC+jXi0L6KX6l2u0/s3x7hoAzLnLSAh086CFmG3WmN+jyIdIRGPz0EMP49q5lywHmPncJA+4jVRdSjqT13qbElOFeTZGphBmN58A8N0ZwO9959tw4aVvCHhRzcHYA/1t6xKBYdpQEdD13k8gkNBgmyPb/i5+/Id/BF/63JPC5QUAEw4SAMyfOyUy+XGObCEnErkzWPaO1AXdHt7zvd+rP1zXorGESG+JGOeZHhbmFnH92k3NW7VaBQtzC8qqHRgcxp25edx79n688MI3sbSwIHJWo9ORJe6+yUksLS4ZwCAFsqnzhrJZxVQwN8oDUASbBXzKSg1Gw/8fALDPAcC7CmDFcvR6AqCXFhfxe//lD1EqbCMZzUD8K38YgWAf/+q3fhs/+MM/AN/1FTzxsR/H93/XD2OLbipyGOAzERTDvMD4ihaVmUYcyEQjqHQa+M1f/kW8/Ue/F4++94Pob9OFBHjTvmnsf+eD6BRbGB0fRjMawp/8+z9BpVbFv/2tX8fV9XkU5gt43f334Dc/+8e49PWnEKcaNJBAiFz+mFlyVSsddP3MrAqJ6c4G3NhwBpl4BJMTB3D79jVZDvdYn3W62HdgBC+9+gyOTWTx0z/5K/ivX3geH//EL+DP/urXcP3qFXQaflTLt5AdGscXvlbG9EQIB/aNwx8Nynqvmi/g1PEjiIZy2C41cHD/QaQSI5g6MY6/fPI/olJpIh5JobhdxNkz96DfymDu+jwK7SBO7xvC0eMT6PUa+MTP/xyuX7uA5576Gp598RLGDh/DhfPP4fD0pJ6R4YnDuHpnHW+77141b3LJAEYmRpCMxJEdjCOWDiCTGUMkGcJLL76GVmwUjX5PNtx9SjVjOdS6AbQQQbFURjJBYDWEjcVFrLz8AmbWthA+eBSJ/VNoBJMIl5t4z1vehouXL6Lu62IrX5UaJBJkznDcYi84SweD2NgqoF5l3lwI9U5bcSkkmNDxoCHDoj7CMRIkI6j1aCsdhI9uLH0fqiJ0EAANqW7oN9pWxwSCaPv7KFFtwHouGkUrFETVH8Rmg85IMcR9UFZ3tUHCnrkK+UM+EV3CFCxQHctaS467XXPycApcTjYiaFD5qcXXLAhNsRpCl7kZZPUT1PXcOhRla+pZuk7YPGUqfSGbd1sUc14j2Cgc0TVeOLfT5cCBmx6pjQ+A1j02sjjnOXtpDi/z0uWO1O44C2SCqo4o1Ddg3faIFvHASBhz67B1TAW3czEw9JXArZGI5GlgWKqrkzx98t0Npd2mD8/bfs9qH15nqTDcnCuKkNTGbRfTYvO5iEsEVp2CwyI67ION8LRLqrob8PWKANVAbp62+sNA/U7brL97IcsyFEjONVIEaw8Utv2m17zSJ2sNUeKx1mgpmh3pSLaHDqgVYK6oISNv63hlKmj5x6oDPABZVtp3+fpJTMzFwsgIBKLV4HOEVX7G/P/23u+4nsfeCe2NwN4I7I3At8MI+G6+gMXFZdTqTWxu5+WIRB4uQdNkKqV9y+rKCsYnxkVCJKlebg7aP7dFlKTFMwFc9taGhoa1F5udXRDhkarNFFWhmRSKlSJOnzqJ577xPB573WO4cOEC9u/fh83NTfX+SH4fGR7S5x09egRPP/00Hn/jG3H9+g1lA2/mN5HKUbhSU9zL+XPn8YbH3oDXXjuHA/unlPPL+DIqgInmrW9uCSyknfX5czfwkX/yMRw/fkz9R5LzGcVXrVTk2sV16PbNazh6eBrpdEJr0ub6GuZnb6NaKUokMzQ4iNWVVdyZvYOzZ89ieWkZW9tbyA4MIBgOy8qY+2vG1kwfOoI786u4596zuHblAsbHhrG+uoREIinVJcG+QDCq+qdczOO5Z7+Ktz3xJjz3zFNIsDdTb2Bw+h6MHb0Xs5deRDZCBTD3QIMC33NjB5AcPYjCwi3UV2cE1F++cg3z60U8/Nib8Bd//mcOAL6tfh0V1g889CDOX7igvk8qk1GNMLFvv8RLq3fuoLS0iOef+nucPLQPZx9/HB2JUIJ46qtP4V3f+w6US3Vceu06jj/weiyWGli9fRuJYBBnHnsEJAP+/ReexPr6KkqlvPYZYyOjss9emJ1HPBTCu97+hNS1A9kkIiESHQOoNHvoB4JIZnOIp7PY2M7j2WdfQLdtkSZSozoHJvYDKE45e+ZePHj2Hpx7+ZtoN2rodSiSIJk9jqnpQ0Aogudfeg0r2wWsbG5ju1AU2M1eW6teQyLMmEgfwvEYap0mau06wpGQ+nvJeAzpeFxikVw6JYIAFdTcs1GB7o+EUGjVBZxP5oawsLSEFnoiZJIgkYklUCoUcHN9CVUqcFmHtVo4PXUAI4Mj8AfC2C5U0Or0FJ/kY1+PIjI6S/bZ/08gGksjHE6g0WBPli5UDblAsodIK/KRoVGsrW6o3gsFuHclWZN9PlfHApgYGUAIdeEn7LkyJqfVqmNsZBjHjx5Wj+D2zAyLZxw6dgyrmxV8+evPoVTvoO+PUhrt1MTkKJhgwNTFrGV3WNSOM+gKZF8P/qBFPd4Nulr5Z449Xg9st552tfVOt9ApqfVLu+9jtsrWq1Jc1c7r1dnU/mdHdOH6JR5G4vW8dvp1Hqjro6uqKXatUelmZAMWdvqS/+Bc3As9wNibw1mzmvONq/xFMrV3vmu0vh2m/L1j2BuBb58RuO+n/k8DRwNUhpnCNBgIGThIRnyL6pq+wFk2UqlAjCcSOxtLNvvYBGQ2rex8zbhM/YRQh2H3zOekFIQaAW4yXVOGDRAqCQU+mD0qP5PgGhvSTdq0auLjWFmjnO8f5ITLBl6P1nGWBUubZZ2DA2apniSI4U12pv4yIJUNZ6pyCNyZMpj2t8Yi18TqYxPWgAoyqNhYFygQIeBIm02zUCCQwvPm5/L9CbYRMO/3mItsaj4DKkwdbUAzf6+p8TPrZMtBZoNDtsS9Hsq1KiLqZLIIbMsmkSCUrKplldE0sJGAooCPoOxFjBlkgJ4HzNLOg+MQjcbUJGIDwdh3tIYOC9CSnTMViBGzeVZRGYlK9VMsMPeB4GAAzU7LFgSYtS/HjYPBcUglYlIUC2RjJq5sdpv6HDZf+FlstFWKJSTjcTH7qNoiaEfxBfM4CE4yo5dqC2bz8f0JznJMCIi17gLj2eBh04wWxFTiWvZyQqp02jtywWTOb0Q/q0txFkskrCnEBYL3uADEtooOAvcC70Nmm8vzYCOORQu/T6ts3ltUxVENTBC9XWvoXKie4JdY/1SIUg1HVbNCbUm2axpJQtagbR1rvdGQ9ejK6go2t7bFWCRJgg193kMDuRTizCNMs9gmKJ7Tc6PMTXHy2shmM1IH80s251JQ9pEvlJQntrW1hYoKpz7SqaRYnLz+2VRK922czDo2qlwziYAHxycaMoUFQWVZLisrt6PnIJ5ICjghyETVfSwWcc8+WZdlhkarqUYgnNecEwoLdzZK2ewOh2iJTgDUnl1mTvO+JvDSaDdkT83rImDRrdpkTjYbtLy0fGhZoDi1qOXQ0v2R42nqRxEdOMcQaJUFNstD1qRhKbT5nIog4sgRcjhw/VHON54ttqn8LKPYcyZQbrlT+fIZN0CT1tBm2ahmm5sPePy6d3o2j/G8LDOcWdg+s2INh5RdLLCx47Kq223Edc5NHadASpfT64GvLH4sa5Z4hmWhegp1vhk/Vxss5kJ7AKojx3D8+b12lwxhlz3o1DtSQzuLYypkzGLZLOIt/9XARqmfnXuCAGLZDpsqioScDp85Z1fD+dubezm/8rkWcOVsiwVC74C2Zh3pZd15RR7nSVMYeQqd3dxcO14DSznGyljxguIFFpkaxqyt7aYS4cYVhgJQnWMB1z1lBLpraWuSERY8G0g1g11errlXcJwMwNbxWSfYGr3udZr/afnocrbVtPXiCJwlNl03NF84ZbUaunTV8PLiVSATKOSzs6s8svEjqG/zEMEk3m/m3GGNYc75HshvSmXnfEGikc7Xsx3nR7hcXy8P2mukewpirhZeRreOiQCmgQJe9jFVafwqLt3A9Re/gHqjiMTkKXQDSQQ6nEtDytPU5kmKXacm5zMZpKOIH+srJXzus59BoTSP7e1NhAJZtDshzC7MYP/0MCKJQWSTcewbyQKtGvodEilYZpCwRdKM3TPqcXuqWtetlzhNinaTiHMN5ZzOJgjnqfU7V6TYC4Zj6DTMsp+gTCtAwkQP/q7XrN/BVNwl92k82djwAGBa+nLe/6Hvew+++fRXTP3r5jbtFwXCu/xfEhDuBoD/kQU0rad/4kd+FF/87JN6FjuqVfpSyREIakoea0AFwSSRDzxWsogLPA9IHZnK5cSiPnX6NN7/Q+9HiwBlhOtID2HaYPX6mJ+dxdUrl1CmSjcUxXapjE//h/+sps7b3/4OZDMZXLpwAReuXtMG+uDUQczPzWot1GbP5VOPDg6IuU07XMs7tXuOIrkGSTUCR4xE4z2rbGwJIK5W/x8W0LyMjICYn5/Hb/3NX+HXfuPfo1DpYSDmw+/9/MeRjkfwwU/9j/inP/9xfOO//C1+6Td/Fe95w/vQ4riQdKh7gsrLngDIuC+MRqchNWWY1y8SwKc+9lN4/H3vwDs//DPANskDTTwyNImtUR/65S6+733vRZ1KZX8Sf/if/hCf/J/+ezSzPixcmccffvp3Mbe5iZGEX0Bsw5/E9avXEY0mEAr5kR2IYWurikq5gaHBHKsobG1vYGpyWJbNA8NJvPTCORzafwiTU6NY215Dq9vE9GAOk2Mn8eVvXsA7H3sIufgI1lpbeObppzF68CQGgnVcv7WFE6dPotduoNxu4g1vfhzPfP5PEfF3MDk1jfOXL2MkGcSbH3kbvust34MrNxbwf/3l36LZbWJ1fQb+ehW/+Eufwh/9u38nEHdgMI13v/1hxMNx7Ds4CL+/jRdfuYLT99ynJtHK0ioOHz2MMeY/VzcwNjCJ9XZZyoxyvYGtWhtx3lOJJOpa2/gePTQbPfgLJUSTUTVsBrIDqMcGUahU8Pzzr2BxZQnRZBizKzW8+bHHUQhGUWz00e6SnBNGIBXB6sa6GPVjmRzGxiO4em0JnW4Qw7kBRYyw1m72fWghgDYjBkIR1LmWkdxJ4lMoINCy3yMplFYXtk/xsd5t9VBtdiSqpELAgFIjuW6XKgh0+1LHVxt12TTymWr4gWLfhxrJHfAhwbm0UUU4mUJNqvOQ7PMqnZas5RLBCCoiUxoRi/Ud5y+vVveIYdqbyBKZqgxnr6w5wwiY2lOJcWHrAxs9WhdVH3guIaYAcAinc7rYWQRlzyzAWDwp/q6BiSL6qF7w9lP2XPvUuDEwms+jiGSuZpTyV+4xtpbomLjGktSqddzmK0/hQLUsrbalEubTwL2GMsEhq2aznHaMfqHVu84ailTQN+wv7t207movZ2uS6gjOk6wXd8BNe71qNh4Xf7/rlLJ9Iz/SYcXO1WtumQOVojZk3ezqQedOwlpRxyA3FVNamwMWdVq7tnyeqpfK3J4ikRzoL2KV1Xxss/G+0Ni3qRZ20gyrYGzhufvcbVLbUVJIicxRE/F191xV68j1w4ByT+9hryBgTjW27ZH4GUv/6n3ej/b+3huBvRHYG4G9EfgWjoD/+nMoV6raB/3xn/wpJvdPCRT6zN99Du/47ndgY3MTTz75JD720Y/gtddewe3bt/Ced78L58+fl1Paz33i46jXq1hfW9FRiXjd7ooIS0CZZM/R8TFkBjLqqR46PI2bN27g5MkTuHnjJoZHhkXCpCsaY4gGBgaUDXzo0CG8+OJLeOSRRzA3N6ceVKlSRDKdEBhG8cqtm7dw9t4zuH3zFiYmJuXKFmZPlGtuwI98sYgcAdNGC/Nzq3jrW96Gw0eOWK0gN6kuqtWy6gES9q9evogQVaDxKCrlopTIBA0ZuVetVNWTUp+OvelAUAIRikxoP02iMusxCUqouAxHcHt+EUeOHsWLzz+reKFKKY9MOoPx8X0IhmKIRJPaK9Ld8Ctf+jze9d1vxde/+kURQ9v1GnIHT2H86L2Yu/QiBuIE3zcVN0fQ+dCp+5EcncbyjUuor80gkxnA7PwiFtYKeOxNb8af/Mkf4cc/9GOYnZvR+9Ph8PS992gfRBtorsum/h3VGM1fu4HKyipe+OoXcN/JQzjz+BtR5erc8+PrT38db3/PEyiXarj4Ki2g34ClUgurt2cQDwTwwOsfQXIgjb/667/AzJ1b6HZbzmkshGgojKHsgFTVxw9P487NayJIDubSjvjrhz8cRTI7gERuEBvbJTz7jRdFkGWtyQgPgsAqIfp0eGzinntO4ex9Z3DhxRek1mUvl+1O9hy4NxwYHcO1mTlslcug2wv7PbTlrjZqUvHuHx1CdiCHPGPWAkC11cA690sjwxJdcY9Ga+nBbA5bG+vqSR+YOoBWOIiB/RO4cOOK6uGTkwd0L/uiQRTLJank4+GoVLl3yltYr1XMDbTdxsFMGhPDoyJlkpBAZylFXbGn74eeQZKjk6kB9H0khbM3QXJmR0IgEo6Xl1eQTecwPTWNzfUt1cqFfAm1CuMPA8JNKITrtrt419uewIOnTqC4va0YI/bA+D7xWBjjYyNSBIdjMayubiCZHUap1sEzL7ys/OSWP4w+nUPZh3J9F9VmsnD2gng91a3b87si2Podnhudm6hYZzqVhhdg4oHC5i5jfRxJRnhSrJVdH8sjkOr35Vbm/nj/Vm3tSnDnVuMRJnXLOLzEft+9zhESTTzgob53K32dcEV7hV1gmb/t9QQ90YmOz35gOIvrqXig7x4A/C1crPbe6jtvBO7/yG/vAK+0GpNqVOCgAROtRkOTpKksw7LY4MPl2baq0eA2upwAZXfGSYuMcZh9sTIqg2EpwnZyCGUVHbCGIAEAl7VI9rrlX/kF5HmWzlQGespBy+S1kHvF7klxxExJy4dkvhIbbcoddaoz/pvNWx43GdQEMgiimCXxrm0tN/2tHq2rgUiIKr2uGPXKvGNjW5YLVOo1HFjCvCY2sK0J3muyId+STS+/qDYiQMtsWoJhjm4vMIJgLseVIBfPlXoeglc8NpvPHSDjJkm2YARm0xLOWYrRXpLNfzJpCDLwPMtkXMmWNSJQhMVTaoCZs8zPtexDA9d9O0CtBxYYzmIWn1ZMElyNodluqMvi5RzE4wnlknD8Mqm0GrVU1sajUQN0qCr1+cXeotUHLxSVvGx+sEAjmMeCjYtwtVZVM3YwlxHzL8GCr2YqTzZoCGYJ1HC50Bw3ERQICBJM67SVq0HlMe8HNlS4oBGb9TmrW4Hr1ap+j69PJFKIhoICKwnkEoSlHSEbXUFn88tGNe8fAs28wQQ86nttKeB5Lfic0AqcoDdBBBZI6XRSJAOyG3nP0s6aKuL1lVUMDQ1JVRVLRjE8OGRZxy77lOMtu/MYyQBtgfDMZZaKm98PhaVAqTTriIaD2NrcUlHM+0dKdfKy/H5U6nXZ4eq4nS04iRxGONhtahGEdKQwWZ7zHqcizJSqlr3M8yEwz2sRkvWegVJqDDrlpKlhzULEU6oqp1gW7qZK5D1F1qHmF+aEikRBi3SaJAINNkWF/tGJgKCz3TM8xjBtc5nH7BZ7HluCOam8NmED6cMkIThlJH9PGWpOyUl7aakWBTqY3aCy5tzcZLQGnpc17qjGM6t0qtuDCPa7shX3Cg0CnUZI6aDa4rOeUO4tv5QH7mz2SDbxbJ35M15nFlZSEhPgk0rPayo6+2apFi1nmwgJ5zqp6Du01TaXAz1f2kBZfjDfS8pb5fKaf6EKJZdhq0xkXg+XUUxGIjNXvOapB2pLISrrfrPJ90grO2Ak506nQiFA7qlJSQ7g/a18QZE+PAuXXbWoQGPPucARYpTxToBeylReXztXawR7OKrNgZrjHSPRA8I9xTLfw7Oy99SxXkHoKWWscOxprub7eBm3Uto6JY7e12+5tnx2TJ1qa4ReR7aKYzfKTsdtZFWTU1nl7NI9Wx7PWULrg2xx71I2OzIOv2e59cxA9oAzez/vOL37V5sARyTywGVPISrltwPWuU5Lxctn1ZElpHDaIS+Y2l+RAbTxdRbvtskwXbPlW1sD2VM7K36AIB4b3VSsSU1kil8jHXEd7pulZb+Pwu0LuHrhq6g3ysgMHYc/OoBWv65NBjNRXS/f6Zw8NbQHUtjzRecJklkunL8oxvmlS5cwOjaKTieG1aUZHJgc1ByPnh+dPlV9XSSySXycasXLt3Bn5ip8HR/8bSAW6qBT70g512aOL58PEt+6QKDTQyoWQCLml6WZjQ9xCnueCOwKbN/J6JXnq+YMEUpo9URyBUFtAq0uw5Lbpal9+zC1bxK3r10Dk368+802aw6E0OeR2OQAa8f4VdawZ2vk6+LDP/7j+Ox//bsdxZjHeJWy2QGrnu23cn69OZNrN62aqASmrXk2julUTurZequGe9/0Vrz3B96vrCYSiEBFZheIhqNYX9vA5z77OV2HudlZxVTQjp9rJiMWDh48gDtzc8gXa7g9u6Tajc8RyTEEeYdGU1hcXJGdFptb/OoytytoxI1un9+zPEvZsWoeNZt+Nnn4M+Ws80q4nR0zwdiY+p2vfBW/8LP/AsNDo9g3nMXrhxNoFrbw+o98EOWVRfzZ7/0Rfu2P/wDvfORd2NosiRRDS69WwIcxXxBLnbqA33QggFKrhYF0ArVKFZ/8hZ/BO7/nCTz20x9DvBtBuNNCNuDDRz7+U6g3u3EWFMUAACAASURBVOgHQrixdBH5rW189EO/gOXlJayUt/D8SxewePsSfJ0GKvU1Mb8XF8sIxehUE0Cj3kQsEkMv0kSv3kN+q4ZAIIrcYBTpdF95rwcO7kO5UsPczCweuO8YouEsUukoFhc2cevWTaSHo5gem8bachk3Vzbx+GOP4PzVa4j0WshlxrG5sYr/+ZP/B85dvoypfQP40mf+GBdu3FFd0m6V8L/+yv8OfzeFv/6bv0WrXcW+0SwG48CD9x5BNuvD1PQJzctT4yOYX7qKRm0didi9WCvMYN/oOAYn9yGSzuHm/Bw2ClsoMnOr10ORitYG66M++tGQ6mbOaZybE5EUChWgmjyAYrWFWCyNrWoJY34frnz1K+iWizj60COop1NI5YalylSDZHld92K1XlUuWzYSRSwYQnoojJjPj5FMBuVyAQ1fDYHEAGaXiqjUOqiV2mg3mmj2Ouj6emLiM5O7LuvpGPzhECpc0/u2XjU6fXRI1IonRaogCaXSaiKUykhlz72ALxRGoVJGNGhrQ5T28S47vsFM30gY24y0YK0R8Kmmorqg2urK4ajPGjXsQySWQIj7g2AIJVo3cq4NkHTBecbIVoz37ctK2ZS1If6MBsdSyvYtuxVU2lizlfNwx8e6JCjLYRG/CNKyPlBsAS2v7Rni/GR9Fc7x3L+RCOQARFe79/1GgDOCLtdxiwoQ6OuybPlentuGVmweg9TStrdSw0q1FolSu1bJsrZ265ORqVjqmH2yhKvaO7rJ0VnqEzAWcEp7Ow8c5v+r1iB4bCQmi8VgnevcPpSHtnvM0hQ70pSBu9aXkg2228taA4zTX1fXgfsafaaPwPCOPz/6/KHyFEikJAHMEdVoV+3GU44QrA017fHDqAzmH3eAO80rHrftvXRPeROdm/u1vque9Os4VT/y9Xxv7p313l4GMPestA9nkUEFsjIGEFT4rymKgyQb0XXInY/WbeUJ84S9KAhg+Vc/8J3X9Ng7o70R2BuBvRH4NhiB5z79q7hzZxYPPfwo/vYzn8Xw6ATC0Ri++OWv4Ic+8AHZHD/1lS/jE5/4WVy8dAGrK0v4rscfx5XLV0Qa//CHf1QWuSvLS0gmEk6EAQyPjCGZymBjaxtzC/OIJePYKmzh4UcewuXL53Hi+FFcunQF+w8ckKMe62s6qw0MDGFpeRmnTp3Gl770Zbz1ibfhMkmDIyNy5stkUygVihgfG8ONa9fx8IMP4drlK5g+OCXgmER7rkl0lCuUShgaZr+LCuCL+MAHPoijx48b6Z+Rft2OYr/MKQ9YWpjDxfOvCUysVctSNIN9vmgSqURCIDTjvgZzA9hY28D87Jzc0U6eOKk9CWsyErxK5YoIiYVaRcrnS+dfwYmjh7CytIBcdgCDAyMIBuNIpwdUK7DH/dw3vo63vvVxPPvVLyMeNyFPduoEJo6ewc1Xn0Eu2kchn9f6W63Vsf/oPRg4cAKFpRl08stSbpfKNRTrPYxM7MfszG0cO3YY2/ktbG2uo9mo4b77zqJULmF2bk5k+bHxSSmKx8cnsHjjFsora3jx61/CmeMHcer1j6LuJycxhKe+9pQA4Eq5iUvnbuHk/W/AQqGJ5VumAH7gdQ8iN5zFn/35n0oIEU9EUShsa2xZt9x/5ixGhgYQ8gEvf/MbGBsZxGA2KdCyy71xJI5oMoPEwAgW17bw0ssX0O5wtxKEnypXszNUj4uWxsdPHMOZs2dx7pWXUasUQC1x0N9DpVrG+L5xjE9NoVCvo8l+O+MRY1HMLc5jbX0V6DRxcuqA9qBr+W2kh4bQCwZw+84d7cOatToa1Tr6rQ4mR8ekSlfvOJ3GRq+NzW4D+XoJ/l4bDJ6hAGh1e11OehR1JQjqB8O4UdnGzNamatHRWBxH00n42+zVllVryhkxFjVHPkajsAYMRVBrdFCpEhhOwBeIoNnJIxCmKCmtvRvFKMl4CvEIowD92N7Mo1atK94lEopKjLa5sYkP/9CP4bvufz2W5xdw+9ZtbG1vilyxb3IMU1P7pO7nh65v5hFPDSjC6NqtOSxtbGO9WocvnkQ2k72LwEjMxYQTXkSUgbNW51pvjLU0ezu7BEkr+F0UmIfVqvh3gKvrD3DPLlWvCmeP3OkEUw5tNYDYYlYMzzU3N+It/K6n9HWIsqtn7UNN/bv7pZ5Gz/UZPP6me92u2nnXXc3rY7hyWZiS9UU8EbT5HXI/xz2I1zPZA4C/DRa5vUP49h2BBz/6OzaJKI7INtKaMFx+KBVjyiHUHpJWZT4BNPx/yw3sSPXIpgCtVgmAcIPJvFwvjNxjqhuTyOy5FAjvZZTSwpaNVKeIVeNaOagGaJliy5qXZAOx0d5s5sW8p60awWUqPnkMsgYOEviyRiN/n8dEW00D7NoIxy2TgJMpgchdG05j07QaZP00kGbzR02skGUSS3JLgLiBRDwmYJWLk6nEaNnQR9BHG2Fj9RM05ecLzKFNLJVGFdrFWZObzXR+8Zi50LExQwtqNvDZdPdAJv5NxS+/T6UrJzWOJZt0HH+qUkXcZstCIGUfxXxBrD4BZWzC+Cx3gQfi2boyH42zND9b2aoEY5zNBxtYHHcCE8wUaLTYqDRgmjYqbBxQWcz3okqVlsoEmKnqrJYreq0sDpkbEfSJrcixIkjK86dSkMAgWWEEW8IBH2LhEMJSHLYEqnKYCHoROOf14O8R/OXYElQn6EyVhwrKUET5GgcOHEC93gStstMpKq37KBTyApkJQnHhJaDMYnVsdFTAVaNa0zXQuDCjOhoRqO4pPKnCFkufi6+UJARXaU1OwD0qJZuAK4l++6Zs6nfUAJUykMfrlO0EHvn+bB6xoFRmp2ve6FpKyVxBlyB1PK77nSAomYdUsPJaFsp5ve9gLqtj4BjxWZFVCwE89XlMaSEgPxJBk1aXBAqdYo+EBalLWwTmeI1p0UcwiLaU9jwLgJKaz8Bva1CZkp3/79nl8v4UKB8Kmu2cayyK/EA1vGvo9foEBCxvlfe3p5rleLb7zJFkVoYpKTkX8FjNztmyIpTHyvdTd86U92zO8fjIItT1od2prIgdcEUVb9CAbFMdRzXP8ZpyLtD1cc1JKy5MseJZ/gmYcKCr5glOASHaaFNRwvxmZplTIcbs6A7qzNrWe1PB60Brl2GhjGs967TrJbgSEnCk95cjggHlbJrz+Wp2mmbbGjHrVP4eG3u8nlKG0CVBFtXMbyZj0DQ5AoiDAVPiUXHI95by2MbcwGIqgQmAGVBogL4BuAKLhZP3pZj2AELPqtkr5jzlrvUqHXDoLBwN7LVcWWvA2ufwmIy0YiAkP5PnyvPxgDEB9W5t4d9U0HPcPNCTr/PuOW5cNR/yvndf5mxgLGHeix5oqpJV1olWAGvtcr/nnZNU356a361z9mpbFz2VK9/HA5c9RbqnpBXw7pRHBtb7zVLYsRTNht0sv723toxDU/94SmVdTedUsGM57dRIHDPPxp1Fr8ZPALapXg3Et+vq2VBbRjzZwWGNmeX3knBk117jpFh2e/Z0bXQvcA32nCwMsFS+i8ufV26ky8QxMinHvY/q3GWcf/WLAoBzQyfgi+TQBO0/aT4VlqLOyArOMtOBDRxo/cSBgRprZ81J0JEs6osXb+Obz38VyUgfPY4tc0I7fZRqFURSMfzSL/9zjI3sRzDcxdLiKq5cvIKbN86hlC+jWmY0RUDrEjd9tLpKxWLIJUOY2jeEmZkZy+BkfiNrFc+ameCsy04U29Qh2EaIsetHG2duKpUnXq/JHeP7vue9eOpLX9Q8z3nMA98N/N11ByEsbi6tu1k9UvO6Aq2PjgDgJ//uc9qYe/c2t2sCNf5BBo6p363U6INbXAHAUjP3EM4lcDQ9gGJ+Q+rXNqLKQ33jW96Cd7znPQgn0pZP3OP6EUMIAWWG3b59Gxtra3pGuNklmz2/vaFMrvnFNaxvlnDt+q0dNwY+aqPjWSzMLyIUSQgA1rMmIJaSbeYW2Vqk+UjqbSPF8XaQg4eL1NA8LdzKGgJUAP+nL38On/ro/yIy4eTJcXz/o4+jUCkhevoY9g3lcGz0CHy5OP7Nr/0WbtyaweLSEmKBMEr5IlaW51AhY7sDjIRjKLAWCZpV7a989MN497vfgu//xf8OSUTw+OsfwdjUfrG8Q1EfirUiFjYX8c0XnkewF8CHPvCjyom9s7SF55/5AqLhABYWl1Br0DGHjbgqQmESdThXBXF4ahgba/M4dPQUVlZLynBjw+vMvcdBtkKt0kGjVEI2EcHIvoPIl5axsrSM3EAS8Vwam/PreN3rHsc3z5/HfacfwM1ba7h17hzOnn0A4XgHw5kMHrjvFN2P8ek//FP4/Bnk18t4+OEzQK+Cn//4hzAyPIjCyiImJkfR61IB3VXzJRLLiMBYq5SQHB0WE75cL6FSjaIW62F5cwNrxTw6nHOCATS7HXT6XYT9QeUo8xpHEUOfmeyWWItIOI5WP4WZmytYvHIew2PDaNVT2M4NIX14GsEQ674+fJEYlstVFBs13a8xfwh+fp9NJsV0BJDIplCtNtEtVxDi/qQPfNe9RzEzO4t2vY3DB6eRGkhhc2NDCprxyQkUKkXU6MbSaSMWTkols10sIRQIodalWw0JVaaqLcoRKYAa4xhSGXSI3/lDaLbaqIrsFJYClE2TOmtm50QUikVE/Gv6eijTlcgXQFg5vyE5F/lJgmItzLW7x2z6HnrhMGp0KtG6yYxbPvtm8x/o0ULY7JyDfD1dOzwQkSScQMcBktxq9WXbrDmTmCPfiwCwvmcgLmhtzTXB5R9LZ+oIRb5+W3OKGi0ko2hOdmsB1xAt8l6WFxWirB+4LhBsNXs5cxAxVxmtle5ZJbFPDkXOtvjuZpA1e4zwZVRhSAFtocqsvcyxgjnnPATadguYdqAx1TVs8umcuG/kPMz1h+CwsYN36zWpf90YSS28a3Endxf3vjZp7izNZrGvxhf3MGJhWY3piIbiLfIFcoIx4zmqmj1ymUcIM+qwI5PRbtoBvprXaLvNZ0fuGkZ08QBhT8JLIoDWabe+24Rp4L8+Y0dh4UieAqEJwJNobLUfG3whEm1kL85n12JdpGpW3BDJXSz+DARe/pc/+O3bvNg7sr0R2BuBvRH4b3gELvz170tRe+z4cSwuLqmn1mi2cO36DRw6fEgkS4KGJ44fx8bGuvpgg4ODImKyl3Hm7L1yumPfjvXR2tq6gLCTp04jkcxgaWXNyJmlkmL5Tp46jpvXLuDkyeO4dOkyDk5PI18oqL9EEDWTzWJlZRWHpqdx7vx5nD1zFouLi8jlcuoFxBipVqlgcCCH+bk5nD55UmD0gf0HsLWVlwLYXAODKBQLGBgcQL3VxKvnLuIH3/8BKXLZKxIZnvF5jZoUsiSEBn193LhyCfmtdRTz24iGQkgM5RAdyCIdH0Y6MYSB4Zw6yN1CDRurS8gOJxAJ9tEobqLeC6PU8GNtYwunTt+LjcI2cgMZzM7cwFAuje2NVQzkBjAyPKaaPBhLa12v5vM4/9rLeOzRB/HUV76AZDIuAurwvoMYmzqC8y88jRA6yiXmGplKpTE0fgBD08eARk2gJp0uqfz0hWJodrrav1B0wV7eyvKyQOAHH3wQ6+tr2NzasF5MMKBMZtp0E8ytrqzjm9/4Gk4eO4Qzjz6Eeq8jW+WvPPVVvOXtT6DV7OH8a1dx8swD2CjVMHfzthyzHnrkXiQHU7hz4zZS6Yzeu1LLA8E2mvUAQoE0QqEuIuE+vvH1r4uQnI4nVWfUGhUEwnFkh8YwMDyJpdU8Xn31ItptwnxGxKODH/tFLDBIsDtx8oRUwK+98hKatYrEOwLtaxXsO7AfU0cOIV+rYrtexNzaIhALYHZlDvnKNtK5LBqtLsrFkoRDBPRLxYLU4+zTz83Pq+4j8fjo1DQS4SiqxQq21jdxdWkJVTpMJmMCtFt8j0waSytL5lYYjiCZSKsuXyoVUKATXiSGmM+HkXAImWRSfeBWx9z32AuhCIL205VqFVHaoLe7KFZqApF7/iCCdAIlwZvETO5xInQBpZglDKYFBhFCu2nYAPt0fE+ezxNveBxvvu/1WLizgKvXrmNtfQPDI6M4fPgQTp44JgEKe8zsVYN7gyBB8hXky1XMb1bRizCTeRCRWNyiSpzyVqIaOgXJAcj6sia+IamTJHgKGHbjRdivlXOr9mXWH/SAXIuvstaWSKJebe2aUsrddfsNfYaLRXHbBANcFVdiESWmwDUVrvYRUgm7z7hrjjbgmmR6A5PttfYC+0wP1Pac/qy7uPMZ1qi1/3f9EttTGBnSK489wuo/hJ7/G14s9g59bwS+1SPw8M9+2jKjuI0WuMLMUjKgLKvI84EXy1wMEAcGcZH3M/+SzG2XZeSaynSoIvM9HDWraG/jb1lLtvB5DWcpmNwTK3CWAGiQ9h4VWZLxMw0ssM9Q0DoVIsrwpGoq4iyqLReT4I0sYF0GHje2tNw1YJjgrMWOc6Ji0aPNtxr0tkmmLXWYgGejofMn+MQmDJvgBCKY8+WTqsEaJC2CMmqSBwzsJDDLrNROS0w4WVQT+ImZfTSLBIKfUuwwW5V5mU5h7Y0tQSR+TxbSTtll4AEzCQws0bl0aHFL+w2zWuN5skAzcMIWbw+4pP0LVav8JhdKtiI8UIUFGfNGBW7sWMb5tUgSfCUgG4nRes/uEZ0fgdJIBASRQwGfisNELKYilMA4x53HxXGiepPvy/uETQ6OFTNqCeBGYrS4pmqhjQ6tfAkCU81KIF5WwE6fSUCB4HGvL2tj5vZyPMOhgIBDHgc/18AMa2LwmoajBqZzcWZhR7CUIHQyEUeXDCQfkE4m0WrUDUxlFkUyIcVJPBLbAZbY0yJQTvWqNXascUIiP89HKk2pXpkrnNe1pyWJigUqeNttKeB5LAS9g9GggGh386u5qMKZ4Ive1yzGDUg3xSwfB95rZK4RgKkJPDfgT9mkArYIQFOp67LTROjncxKQmorFgZfRKSDNZ3awAux4TwsspH2zKSeoqlcjTaoWjpeBvx54JwW9U0OawMAaWLLtZnOOYB7vNs0fBsaxocZnhYCoADg27thwYi1AYMspoj3rbT4XLNrUAObP1KyyTDRZH/Me8fHZt3uSilQC12oIOuDarKYNEORn8J7nawme8przuPmsUQFNdZvu2xAto2lNHdU9T5sZ/py/qz+tJlq1MqYP7NP58Hpp4hS5g5nBZhHMZ5H3vgdU8rN0v0gZY/OjrIf5fLkcV9qQ0/JdDgRs2oVCO+fE54MFHVmlBmDbvEjAlZ/Je1RWgg7cNVUsgVY+TzZ3EEzywG4eO+9NEhNEsHH2kZqjmAfv7nmOoWovV4wRaPX+X2C+KyA9oHVHzeIpsznXak41m3mSWthANjsoa8aKVOEsl1XUEhjVfG7qXM/exlMBew1k7/p564q3Tu6sP1KqenYyBtYJ7HUNYQ9w9kBmW5I8wNjZSAp+2rXVlOLWgdh3g/0eEUnAoBsXDyT2AH4PVOYYyq7bVcD8Pq85j0PW0+5+8gBnD8zn79l6aJENImgpY9hAXe98+H6eJa/uO65HHYtb4HUS4HD3Gs3q3jWxVU9bF/oukpSNm3AGxQx62TJ2HXUvC1igAvg8Lp3/ClqtGtK5I/DHBtEEG/b/CADmfE31lAO3df9QYS/FsgPa3bhw/Hn/BIJx1CubWJ67jsL6moAfga/9HhrdDpZXC7hxcx4f/bmfQDIziKmDh4FADQvzy7jw0lVcvXwFtXpZbPdGrYFjB6cwnI3jyOEJzN66iXbPlPgGrhIs2LVR8u5LMW2d7RGPmSQQzk+8Dlxr2MDJplO4dOEiIgG/iDxUrBmoa2Qa1QRObUzgh8S0fwwAe1bVhG4//KEPCQD28jMFJov0YfEbeo7czc/n/W4AOCiGsFFpwrk4jmWHUNhidnsTgW5QdVGb4FQghPseex3e+s53YmB4xBT6PboysM4JIr+dx8WLl7C9lddcQqCQuWDcwH7zpXN49LE3olAq4ubNG5ojx0aHMDc7L8s1s5Fy595ra31tOsUi6z3bovoQi3Pt8wsA5jl5NZLAll4PmUxGAPDvf+Gz+Pgv/2uU6sBkNodPvv/deOJ970U3MwBfp27OId0O7iwvYuXGHWwWtzF5YL/qJqpJryzO41f/7W8jsLApgIQEvnAghI+9/7vx4MNn8Ov/8Q/wwJmz+IH3vhuffeZpzN2+jXNXzmGrVECny0iOLoZzOfiaVdz/0IP4zJNfw/BwApmBBNr82cCoMpVzoxFEglEsr5ZQrPTRbHSRToUFVBKQj/qaiEcT2M6vI5PNIREbQGlrHWdPnUXbH8Slay8inUjR5B2jE8NoV7sol6oIREilCGBpKY+BWBLR9AgyiSAmBjMoFrZx/wP349EHT2vt3FhZw/BwRk4cY2PDqNS6QCyMjUIe66U8tsslRVfEE2mUqg2U6nV0QhE0+w34kMTIWBLxwBDqnRYKjYrTkvfsORWBM4R6r42miJ1poNjA4o0ZrM4sYnhwAhv+BOqJSeRjGeSzQwjEqJgMo0GnZH8XrQ5BLL/UxLRopgqA+bJc6yM+IEIyAjNV+z00GVfBkoF5vARHqeQluM4mDXyItjpGVmUdQvJmMADqX+N0KaAuIcj60vLmQ1LU+tCnJTSBQOaeiQvKD44BEbqAcG4LaM6rg0AdVf8kgXFtMtIU59dEn3oIoOVnPQhUfdRA+NFRnpplwXakevWDGGDE11ONIRUpiXxs3tEhxB8QoVYKZtY1tKb2mWMDlQB6iPi3CJ+uY0Imvtv3SOkqYg6jIjiGQc0TArrNvGBHOaz11a2DZhMN+BQVY2uKVLqySTAHGPNrZx1nz+Ju44XkKoLFBuZ6QK2tbdbYsaiE3bxbUwK4GUuLoltPlGfLtccUCR7BbKdTxLFn3eBn3cvYFQOBSWZUbrKbUwjee8QrKYM9BfNOru9dbSL3PQ+A5dp4dzaviEsu356v0cxL8pWO38KPvFpZ7yG7ZWtiUaVl87iRMFnDKoJDylsj5RpqbkRnb+21OArb+xr4vzsU3LeLtEfLbf7M1el9n6vTdobVCJ0iA7LlJqtv1syAj3tyV+uongD3iPY5LJcWP7VnAf2t7rnsvd/eCOyNwN4IcASS27cFFrK25nxLcvT169cFVGkv0e1ieHQElUpVIFk6nVXNMXPrJgZyGeybmFRfijUuazzGy2WzOa3ZzDndypfQ9wWwlS9gcWlZSt3ZmSu497QBwAemDmKbYhHGWVSryOVoAb2OQwcP4sqVyzhz5gxu37qF4aFhAcgkBrKXmM2mMDc/hzP33otXXn4Vhw8dwfrGNiLRuEXgBf3IF/IYHB5As9PGlVt38MTb34kjR444sDqodahcyKPbbghE7LcbuHz+NVQK2wIWU/EY9p88DN9AAt1qHKO5Q4gNxFAqbsO/WUGSRWGsgX5zE6WV22gGB1FBDptbRRw5egJ3Fudx5OgRFLZXEQsHsLw4axbQY+OIxdnjMUcUipzOvfYSHnndw/jK339WBOlsbhD79+9Hbnwc11555a7ecgiVSg1T04cxcvgIzDrFnDP83Ie7XhzrHK65FMcsLSwKBL7vvjMaE9blFNjQFfLwkcMYGRvF8s1bqK1t4PnnnsWx40fx8OseQp35sZEInnn2ebz5LW9HtdrApcvXcPr0PQLhl5eXkckkcWB/BkHWz03GRbCfHUIo3oMvUgX6I/D1h9HtFyiTwHNPP4tMPIPh7CjCkQDqnRLhW2RyoxgYnMTqWgHnz11WjclKhPekejYUKpAcix6OnTiO06dO4DwB4HqVTHq2/NXLplXzxJFpbBe2MLM2h4t3riCYDWOtuo75jXkU2m0sleras+wfHMHB0VGEuE9VpF8U9VZdGc6ss04fPYEY82XrHSSCMWyWq6rzqURnj44KZ/aC2ZOTq2U4otqPpSpV51TsEkStl8pgh4S94HQ2DYSoxvJhu5CXsx/7ZHScbLRbaPW7iKaTbJwb2bMeRLRLd84WyvUiInHuDBwJsetHsB9CgPUsicTdlsY0Eg0gG4nj6MgBVApVrK5vodcPIJUdxOTEBI4fOyayL8VSJugw2+qr128iHI2j5c+i5U+xWEaAAgfGeznhDoFfduIVi8YIL7oACvxl7eZDJ0Dbatac1v9VX0gxbeaMY1m5jrxPKoWLygqjg5CPc5ARRlmOmqOgNgray7Be5P6HnyfyuQf8ag9i+/odUrurU80yehdoVt3sSO+seJU4oz2FFasqkaXuNQzJwG07D8+Rjf0LVriqXEnCVAYzj9UI5Ds22XTacb+7t9rsjcDeCPy/jMCb/ul/FpDIhoPAVVlFWiPeK0o81ROfMM/OVQ1m9gH8QTUBqf4MhwOyAJF9lY8Lgm1+2aSkzQaVowQ+Oi0ymX0qJPjAEmiUItc9yDwGgorKVA3RjtaaINzsslgiyNFp8mdU2nUQDkXUSGQRxIZjr09LUAM/+btS86ZTAmINbHFtRpfdxAnSa6gHgwRrKjqnJpWkkagWf4HiYnqHNEmzaKCNh2yWOVE7BV2FIGY0qu9V6wToYqbGk8LBsk1NtclM5fYOgEdwWQohFoKyh+1J6SdLXjK1CQj5mPXIBgoQo+UwQdd4wuzTCPaGo1oQ+Xu6ZgTOCD7T/prWynFaxBh4xeOlfYrAVjUqmN+ZVM6yzcSmyKO6mk0VAtq8PtF4TOPaIPjVpUVnXMrdra0NJBNJgVRUQFnj1VSiNK9Tcq2Yf0Gztgj4USqX9ftklRE4DftpSd3Q+VB1xPExxaaRBnj9CFTJfpbWx1Qgd1pa7HnDsSksxZazKC6UK0im0gLF282GSAUDuayaSlwga+2+XeNQQI36dodqYtrI9AX2J+IpA558zGM28JZAKq2vm+2mxo6fm4gnVYDQNpAgAAvpWDyke8NAaiMnyO44EFDhRwsSqWjZPCXw6/LTaD9N1QjPi4t2dUPXMgAAIABJREFUKpGUlTSbRbrmtRpifCZ6Pam2WaExM01jQpUyLW75h80eKnM6HTW7WXBwfLgZsLw4UxBS3c37zjJl1ULTMZuywxpJfAY95S8LCC38DpjbuWeleHQuAQTyWk0BolQ7qYGlZ5nPo1kRs1j0QGd7tmiF7NdxeDm13pjx3qfCS6oPd1w9Nj99dj/y+eYP+T68Rl6mqBSnUjXszkMEATnuVGSSKav3Y4OYCluqy3s9WSHxNbyOPKmWI0VIJc972FlaU7nebTUQj4SdTbmpiaU+JUAtEMtIDzaOzFYPOPDGHjNeGwKsnAe5kfMsh5XxSdsd2dqzUW3KS7P6dvnhBKncnCxlp1MQOxTFlNe8XlT1OztjU9WY9aE3HwoIdPbAnLtkk89WoWfJ6HJ+eY96imnv2vHzqSL3gE3eh2YNbs4NvHaeut4jGnA8eE9wo+gBmyLuBLgptOM1u2FzXpAC2VlEqxB0pCH+rgfq2z1lim7venvEIwMxnazGKTg5ALJEF/BsTgN3g7RqfrtsYgMmDbgTIOkycFV/OvCU85p1ba3xa4C1WeXwy7KFrUEu9e3Oc7B7zN69o/uZAAez23Xvmopb4yFnDEcqcPe1CnbnNmAWxUbqMDt2BxK7a+epp8W6dEpbc9igIs0cAKwH7zJmDKm266JGtyMXmZulFEhSw4loYs+gt6koz1zEuVe+gHa3juzgcfgiA2gpFoL5hKYAFlFJajOnht7hlRrLU0sRYQupl5hBZPbr/mAYxe1lbC7dRnlrUwCw8pz6NFn2Yy3fxpOf/wo++KEfxNeefk5s+Le/842YOnAIE6OHNF8Xi1u4eeMqzr36mgDaWLiHVDyEW1cuKcZCl47zJRXArklubFXHbvUa7HI1IPEiiNc99CBmbt+y+ofMW65nAsR5VD60lE1phAZPmW5gsLFgzfl+VwHMg9CKzLm125IC+PPMACaRx10T6SOlADaIx+yP3KbI1Xwt2n7uWED3EMzGcCI7gu3NNbT7LfhbZgsrdSIdR5Qx7MeZBx/A+97/Q0gkclI10wadNQIzq1nH0R5u5uZNgduFUhV/8Zd/g0AkKus4qnRn52axubqK23dmEY2ldp4H5Xa3jYRTk7LNPTvaxBkAbFnpRrDz1O7mbwVkcznMzs7i33z+M/jnH/0XiMCPaLiHM/vGEZ8YwPe86wfQbpThy2QwGEqhGOhgNJXF+WuX8Eef/g/I9PyYGBjGz/z6J/E7T/01Lv3+nyHpT6BRbSLsD+MTP/ouHDh1DCcefwRzK/P4Zx//OB584CEsLV/DVr2DpfU8BjIRFLaBoewwKoVlrZ9vfcf348//+o8xMjyF+dlLOLpvEtF+GqVmDWjXEE+n0QpEcOHCAjLRHE7dsw/RZAOrywUEI11srJcwMXlA6121to1uO4hgJIFOpwJfJ4QYyTiBAlpVHw5MTiEaC6G8UcSxU9M4dfwMrtxp461nYsjEgFA0jo4viPsfOYlqpYGF+XUUO2XUOn40fFFsdWpodFuoNJuoktAWIJmOAHAC5XobFdowB5IIRdKIRUsYjB8Ewj0UqjUpaZntReCwyaW41UM6GMHKhQvIX72ByYlplLgmR+PoJTJoJbJohJPYCiewXCmjEUoyYwU1fw91iQ3Dmr+7ZkshS106msRYcXMeY5YX7xHuA4J+rclodBBilrgcFdqqidQAkAW1Tw2dWCiCENdPnh/zyHx9NP3826zrVZdG/EjTLccfQJyqE8ZWaI73K0OY2dthWpezoaBcW67Npnblyt5gnItyU30Cj5XUxWez0TIb5q4f3VYXgbBfdWRFRCw/BbxosOFE9xjuO6R8CKJKa14RT0jQMat+U2F0pDCWVpgYtEyh++a8ouLLwDw+V557Tb/ZhKQKUnT2gEhUKmu/P2oWgGrmsHnpSBluH8OGlfflkYCsljCbZkpISZRgp4jznPJwWYO6HFyzfra9BMfEI8xqr+Gaozo/7ncERhrwaTUoiQA8F9vXqDYheM7bhOeiN7Vr7amdaYcpMo3AedsjcS3TaqB1mMRILdg7a6LW87tsn/l7Aqs5Hmxo+Q1YNXB/9/wcL9mus9Y91mc6UnOJkoLakaNclAlVQlJjsx7l2knim1PuqmZlo9MjgXEOdDXD3dEXGnYSkZxjihG3GV3cNZWyWl/MUyZp0NZ9xVS4uAdbRtRZs2vjMuMN2HdX22fOJAKmAcz/yz0AeOdB2PvH3gjsjcDeCHwLRyCbv6YoNGPUdgWm3bx+Dfnt7Z0YBfZ12JPgwsFeHteJzc0NxcsdOjSt3irXKLogTk5OYnLfPikHt+hys76JAKO9Gi0sLa/injP34OLFczh69LCUvulMRpbG7G00Gk315qj4PXz4MM6fP4d777lHdTaBU/Y+UumUlJ6ZbBqzd2Zw/PhxZQFPTU1jfX3bnMa4r/f7UCjmpcBttNs4f+Ea3vu978P09CHVC9rb9rpo1GrmZEY3tXYT5199CaX8Fny9LpLxGA6fOIbhyQnUSz7EIjn0E7SN3ka40kYqFgJibfSbBRSXZrBVCaDWZzRNDZnsAG7ML+Dh1z0qe+Juu4752VuKoRseGkEimRVxj73DXCaDZ5/5Gt70xsfw/HPPqMYa3j+FyYlxiTiuX7tqLizOLYv956GhEQwNjwr/5ZrebFnkmOAnOuBxTW+3JTYpEmhsNDAxMY5CflugI9flcqWMAwf2ySZ7bW4Bjc08Xn3tZUzuH8d9D9xHrh7anS5efe08Xv+Gx1EsVnHr1h0cOXJU9d3W1iZqlSISqCLM+rfFvTQFL0H4QnWkhxlDMolWM4lgmD3CCq5fviYL42wqi2gqgVawr/o9FEkimxtDpUow/KL2eazn2Bdhf4zEw1A0rJrnyNFjOHnqGC6+9iqqVEX3aVXN/llLivKJ6WlsFgt49rUX8Or1i4gOJ7BSWsP8+jw2Stvw0cEOfQwm0zg4OYE0+7PdNuKpBGYX5qQ2pzNjNpxApA2MZ4YwnMhiYX0Jja7tBwcGc+oFKGJQCte2Pp99D+5NFYXCfXunq8zfQCgG9ub9iShi4bDEPdvVkkivfKYGB4fQa/ewSTKzr48K78tmG9GGD4EGnU87iCborsgNOuM0AkhGUogH4qAxTLdBvIR9b16DHhLROFLhuIDUaDyFI0dOYN+BafXCWAuX8tt6H9Z3JGzkCyXcmV9QnFw/mEG5CRFpfRR+RGPWY5H7DGtTcwDl3yJ9S5ltRFz2XozD74j8Djjm//O+9RS6HinU3IHYX+lKTR6U2Ii9QWIunhJ3N/tXda3rHO0kDVujxLmjOYDXYbo7EVZeeelc8DiHkWCpYJkdEqjDZXTMBgLfnenriRW496J2y2pcI5Cqz+WQYvWpnGPcHgD8LVys9t7qO28EHvzp39WkYIohU1p4gLBtmg3I8BrHnu0AiwHmHmgT7vLbCAIzo4kTBIFgf9vyW/lkmtqKYAvtSb38ULN25lerTQDLbHXVYeiYms9UVNYIIPgnK2ZfH61+SSxvAyqZ7cvft0a2Msj69PlPWrPcNbd5DgQNQxECh9a4oNqM50/VnE0c9rvM97I8SgNsG3XaSUQFcls72Jr/XHSU4ct8ZNoVOnVzUwtSQyATf8axJTBJ62gVB2LWW24VP5vnwCKjXrXsWy5uBEetydtVcdbttTQmtEgjIEr1Is+DxRvBEzKJqFLkOYejEX1uLJEwIIj2n00qbpgZGzOlr1M187jYQOPnNBttNW5lRVNvCGTnePOq0haFKmNOzmQDxhNx3TfRSFC5wwRaOX60WZaFHRvy3Q5a9aqsqPk9WgJznJgdKKBbNt+0ww1aPnCrIeCUhRkLyWSCgL8pDfk3x4rAkeuJGzgvYLGlSZ9jwnErlYqIxpOoNVtSzHLZqpSLyhfmfcrm8na5oSKUx0QVMv+dpG20HwLHadfNDD9TLHIc2Gy0YyZoZ4sb0KxZHjTBmUqljFQyITBAILizZhZQJhVqQPdct8k8ZrNq4zioEecsPWIxqtupyuZnmOKeY8lnTsUOFeJSm/tkXRJjvqAD/PXzRlP3GXOATekoJzzdS8xe8TQPatgR3HVgQpPZws5Sl4Ax712qSgme84vZntaQ3FUcCOxj05NkgXBQmxHeo2b/SyU8QaieztmU9AbIcrxobSQgkXYsnE8iEbuXnRKdz4SnkGQ3ikp05pgRaJcyww80PJWxUzeaWsWagaZ0pYDE2IwEfYvFou57qfLDIfA5DQXNalrKcQcQSvXGZ0qKdN4bVu54AOOOBbaUzQT0WmL02ZdZBJo62hq4et4ErLlGryNlmKLVWSfugLP2niTI8MkT289ZDvM+8IoaOgJ45AgbK94zlhfNeytC9XsgoE2WpxA2ZQeLQyuO+f48T1kgunPUsZPt6YBvz6LagEefZS47hwKvYSpCgCOusBRUo9jpfjxA1BvfuwFcD1yl6wFBOT4f3jOtbF81j509tSseNd47TgUGyvI+9gBcb73YsU12s4VdCyPzeESAu1d0jbFTq3vg705TVhbHttZZbqGtK7KNdNfGey/ZQzrnBt5/3jW/G5iW9bqbg3mPyY7auSsITPbe06ltu1I2OSsgbTDtOZLi19l18vO1rrhnQXPkXa4Omm92gEwDWDmPWc6tA7P5ZHETwc91may8t/g6Epi4seL18FRkZols1js6vx40x/BY87fO4fyrX0K7QwXwUQScApi2nr5eULWCAcqmrrMvq+LNZsi70102rDtfniNBj9LWCraWZ1DZ3hAATHtNgsotnx/3vfE9+LvPfAGra3NYXFhDp9XDiRP70aWN1vUZPPDIA3jDGx/BiePMWI2iViqhsL2C8+dfwqVXzmsMua5wzlVshU5YdGgRlgwnMJDcVNq2Pk4OZqWI5VnI1UBghj37fHFbjFojCEhd7NwUNAt47+dADwPVTall93wLP/WTP4HPf/bzZnXvAINd0NgymXdJA0Zu4H9atGF15C7mjAYyMdwzNI6tzVW0e5aBJPtpqYgNiOasqUhI+HDw1Gl88IMfxMjYhOZxks0IZPO6bayt4+UXX8T2VgHLK2vI54va3OULRW3qs8msrKNX1zfVLCGhhTa6jVodqUwG26WSA4CNjMTn7G4AmMCXp5L3FHlsEtyZmcFv/NEfINMPoMLs5XINmVwSfTkhAKMDY2j7O/jXv/e72L54Cf/sn3wE/eEsRodGMRCMIDoQwzPPvYRrMzdw5xtPKx/tzu1FbGMN0bof+w6dwMzyDVy9chmtQBhToymEIh0k0hNYW99Et1dHvRVEvejD+Hgco2MZLM6vIL/VxtBIAvV2G9VSFYPRJCb2jQhUzy9WEU7FsL7VRb0axJlTU9isb6FUWMfA8CBSiTC67TyKvToS1WFU+lt48N4n8PLLL4BwYzaRxPREDrFEGG959A0Yz6WwWFrA3311Fb/8P7wXnZVtDI4PIjmSxdLtbRSqGwJ2VxsNrDOigPcylbrdvoDLDsGyoB+Nfh8VkjiDzJUNodzpoEI3kF5IylTaO08MjsDf7aJe66BcasjGLb+yhsFw1DLTqcxls4hEpVgM4XgM3VoD4VAcbX8IG70gthBDNZzQa3nXlRkhwvuMDQ2CnFyPSPij1Rs38c0OyHGP+8PokqnP+p80tT5zcYEICOL6UO416Wkh2zY/mxhy9LH5kDMLW1ds7PEzqbIlQqec1BgJhj306YjA2idk8Rwxvx9JAtCa93kgRrohwZGfF2QtCx/C/gD7P2hwP1Ftwd8kKGvkKh5fkxl2vKs5Z7KWAhAl6Mzz7hqpkKAhtzLNTguVWlWNH0aMEAzv0oUlmIAv5EfU1Qn6PuisF5L9tiiWcoLQaqOxi4f8aNTbUu1yXFi30XGEzTwossJ+Rvs5PscsEM0e2dYF5ca69U1zFedsNz2HvNf5SdAyCzoSCXfXGtZSJNK6iAeCkFwP3bzuoz1yj3/kwyyQViQZdpwEpHsVqimsjVRlBEOrHWxPpNpBr3WVhoBTc4zQHOjcVzjGVi/QYsaIsXqN1mbeB17mmc3L7tRFZJa6l8RoHZdz2HAVmMZKDSir4TQfu5gQz8pZZDtF8VoEiRf3wtgQ1d0uA36H/8Rj4r5TkTJUqvBetSYXP4Zrfa9HgjMdXggas/Y0tbZcgkjcahH054vNtYvLLBVH3l5L18tdWzl8uXHXObZbdl/w9/x+LH5yDwC+u0bc+/feCOyNwN4IfKtGYLR20/UdbA3rNRr40he/gFK+gJHhYQE92UxOik/axVL5SAfBze0NEfNHR4exvbUFCldIilS/MRJGdmgIs3MLuDU7h2AkJmvblbU1HD56DDOzd3D8xHEsLCwiNzCAQrEocYjA0IEB5PN5DA0OKgqH+boL8/MYGR1FsUSwjMKVlhz0lhYXcM/pU7g9cweHpo9gfZ3HETYgNEg3tSrS2aR6s8uLm3jTm96CffsPqGbgH0ZabW9vSeDA9aheLWPm1g302hQPRBQhNzE+gfGRMQT8CeQGRuHPsE7dBkoNhIM+NOjHUs3DVymg0Y2hiaQI9/FkCgsbeUwdPozVlQUM5tIo5DcELFLlHGJea7uH7e28gN7Lly7gkdc/qr0k/W58ybT2c2EKecpl9YgYm6Z4DGbbEiDrkdTPWL6Uekvqa3FvxVrIrZ9cW0nsV9/a60Wxh6L+WlTjGQj40K424Gu0Ua2VEItHEE1Eza0jGEShUEIqnYPPF8LmZl4W4EG6g3VauHX9Kirz1xBtN9HvhhHwsWfYRc9XwtTRLJKDR1BeJ4BLoLSG+dlFjA6PGLAbDqPAKLVoAqFoEolkDu2OD6+9dt6Ib06AI7EGBRpya+rgyLFjOHXyGM6/8rJ6qSTW8U+91sC+Awew/9BhbFUrePJrX8I3L72K8GAcy4VVVDtVDIzm4A9Z3F8ulcJQNithzszcHdW4gUhIvaWxoVE0tksINXsYjKYQbvexsrWEdr+JqakDAn5Zu7HHb86GjF+z3iP3B+xtsf9aLlVEoL1xZxH9eBS5AxOIiLXZRrHbxka5aPVWFzg8Oa3XLNRKAoP9nT4STSDRDyCeimJkbFDPnQQ5XR+G0sPIRLPo1GgTHcPQIDOltZMWMWN9bRMBPQ8RgcC+gLlo8fwafJ6rVfV1E6m0CATlag0t7vf9EREC5eBDdx7Fe3F+sPqRfxTlxjuK7QSViEamNM68kanlxObUICRY2r7JET4Vs2aCFesXMA6NPWsSTKx+Zu+fEZvEZirVmvUI5PDGPdQuyGzqZNe5cb/roBQ3t5l72k6fzEWfcM9iPRI7BmmPXKYvRXo6Jy8mSyIVE6rwb/ZE5MDpiKIm0PByge35Mye7XW7jt2rO3nufvRH4jhmBB3/ytzW509qDrB/ackrtI2aTlgGzKlCDgRm6porlwliXzZoRiU1NRdsxoFqvaOFKBSNaGMXsp5KL9maVssaORQRBIjZZI2FTOtHSmZMMP4eNFjY5pUKVutdUIKbg7aEXYuYFFY99hMNRs/vVz+24uTh4TVwPuJAqiwBDh+oqAovclAec0tUyMwW4OStCng+VLZxc2JyXojBg9qvKH6XVncBFqFEsFbFTHjPfi4UYAQwCnmQhJRMJtKjaTTAvt2H5vc4OmsCXgBan2EwmU2q0M5+DixoXs3DELyagsmzjCR2PWTSzAeCT8sazNhWoKDtILgwEZAws8hR+7DxwjAj08ksqVwEuBJ8ty5kgL+8AqhYIKLMR6+V6soFEVbXGOMDrarm/yj+lUrdFRaJZZdN+hc0E5cFqpeiL9cgiiKBxLBaRQorFEkHJeCyufDTacrCYWlpcFKhsDb2ucjRGR8f03lTqsvm4tbGuIpUFGv+f99nm1raAXGYh894geExQzXJo20A4JnA4Fo7oHAh+sh0VjydQLheRSZHtaGpQ2mcTSOTxsrjgTc/ratkPMbOkltmfgTKBIHPvIipMPLDQ8nTp9heAj5bYWqvtXuX9w2eGX51OUwAcx1SKOvda3j+8rix8acVN8JfKTiro+UzS3llKKj7PBKjF4DPg2mtScfhJWuAzomtN0gYJAwIk6QRgzUteIzWJnCU0n3dacrCRKAWsswfWNev1dU6tHq24k7ofCeQRKOH9QeVyuVwWCYH3ORd+D5wTkYEW5GRX9vt6nWc1zM8RWSCTZbq1FEFRgoQ+3qMN2Wx3rccl5qz3TJny2lTcnrLfCCgBU0a228imM8a8VZ62geymbiXwE9TY8v6l+p33rwoPZ7HLcyORhFbTLGDU3JSle0fABp8TsyJ2WWwcRzb7wB6zzTvM+zUljVOVOqtdr1lp86C9B6+NKdENbOdzyWvEwplkDa/h6YGWInK0eGwdkVZoP04yiEBu9x5sBvIZ4NzK99Tz4BSXfB2vnWWbGjDM+5MKfwHWzorcA7J4D5j9r7NwodpQBAC79zW/cD5Ss9hTwtqYSfDlMpBV4soum8+PvZ5ftKaWjQ3t42nRT8KHs0n2jlEW0F4GoiswDRx11sLue7ofaJcdsrnJA2U9UoI3lqY4tiayPabWHNYxOgDYU/96xYDABncveK9Tcav5wLKtveP2YHyzeHRguVPu8v7xGrA2H7iGr1Nucz73lNhWPFvBLhKGl2ntgbQOjPZiFDifSBnsDprPs6ei5rcEArp1kuds9zw3A/ZseKptMS+5TrpnhrMFNxRcL6ie5TgUb1/AxfNflgV0KncYocQIGv26AJX/XwDYg4Idk9PiKNwGgESaYBilrSVsrdxBdXsDrTozlqmOo8IvgLe97ydQKtbByJ5bN2bx9S8/g+2NeXkOXZ9fQG4kh1QmhliUWad1/MiP/Bgefug+9NHG+vIKnnnmaVy+cBGVclmZ6LLP5L1sJFUHQphq17Pp5jp2eHwE5VLRlP8eCCGbaEl70XFW157q11Ralnlsz5WgBJfv6/Kgue7ps3v48Id+DH//ub93dp/2WtlTC1C2q+opi821wS50m9tBDwBGF+FsAqeHxrC1sYJmt4UO3f8FdDhfJgJkTpVMG9UKs1MTSQwMDeM97/1+3PfAw7rOBI9k+ebzYWN9Hbdv3MbCwpIaPOVqVfXL1mYBMzOzOHv//Woq8ee857imxuL/N3tvHm3pVZ53Pmce71i3qm6NKpVGJIFAAokpNkJgsAGTYGxjp00MGEzsOOkOxAHaac/GQ5w4HSd22mmStdxx7OB4xIBjwGaQxCAJ0FQaap6r7jyce+Zzev2ed3+3yp3V/9Ed26vuWiXVcO8539nf/vZ+9/tMDa1sxGHeNYmi0UKdYgUwakYIWMkmPcsJnZ6Z1vHjJ/Srv/tR/fgv/JpOPPAp3fCiV+uNe/apM1/Ry17/Kj346b/Q977te9QuFdQsFrRv9y49c+qUPvJv/r2qxbJOPXNSC2trevO7v0vNo89pNNnQ5dVlPX3uaaswapWu7r7rfn3lcw+rnx+pUc9pfudu1SamtLJ2TqNhWyvrUrPe1MF9s94HLl9eUX5Y065DDWcOd7b6OrBznxaWl3Tg0B7l2ha76unTXW0tNXT3HddrYeu8yvWKnnvuUd108Ab1N9t60Uvv1NbpNb3uu1+pmfK01teWdHDXTv3iz31Yv/DLv6gf/NePaPf8nJ5/1636ln1rOnvymA4fukUHD+/XI48/pumZPVrr5bRa6Wu1ta6lTk/DYlU9FZw/i+12d2C/FN9HK9ztnpGUrzToRmO1UBfS4NiUBoubHst6vuQmyiDlt7EmM3+6zg8valyqeJ7jXmJ7uGJVnWFOG9jeDYvaHAJwlTTKD9UH1GXNICc4X4oGI6AxbhuoDsplrffaakPwyedUwpGH5kcf0uLIKt9cGZZ8w4oYg2o0RKjtccopVFx3UEu61rciNVntAuhSjxRBWQsGmEWNRvYXZD9sp4sF1XFbwRobi3CT1/hezLhTAwLV/HCsarGi/qDjPQqSpp+3Hs92XkPmO6431Ej5kjN9HVUB2x7QGPKi9+OiM+TYj7Ewn+x1dL5eQZqv4hjgdqDrD15vW8H+xKxqNHVQHCiv6UpFl84d1e4DB7WuotrmrJA3HGTMUsrX5vdbEOfyeW11yK+jCCHHreAaq0RdOA7SpaNb3JwJ6+LILitqUOJ8FVnvPOsmRWV20exPLLwprmeYxVSEhUY4TPi1otvDHAyXhCDO2W46EaCSmVQiu1zdzgkXk6y+SJu06+qr9+crMobkIZfUrgGuBrhsVYWt4xJhivf3uh67tIFRr4VkAKcFlYXadSd7XZwFvUXxZwBnWy3HZ/JVp1qYGi7s6pJdv8eWcaH+Si4YvL899wLEzYBe1kzGviPeA0vvDBi/yqrajkKcaUM1bTs97+d5N8ysrE7ruq9zHM+Rv496L21v2X53/sf/dlbeXPv/tRG4NgLXRuDaCHwDR2C6fdpEffaIIf03jfXs089oaXFRTXqyvYEdtljDK+WqVlfXXG+T6w6gef31h0zsmp/frUazofXNDU3NzKgxOaVjJ0/pyLPP2flkcnrWYojbb79dzzz7tA4fPqwLFy5odnbWfROAY0QmKGSXlpZ04OBBnTh+QocOHdLS4pLrkq3uUPXpWTvY7Zyb1alTJ7Rv316dPnVaDWJD1ol+CyUigOfyKpbQJYtazp++qJtvvFVzczt19PgJffkrj2hjs6V9Bw5oemrKYDGAL+IJeoHsfZcuXNDFM+e0Y2JKz3/BSzQ1M6etQkulekGNfFm9blsbvQ0NWmuaNJdtUqN80y52ANqbA6k+MamzZ05p797dJunTO4A86nPWUO7zzExTX6/o8OHr1OsR8FHQFnVbclQiFpDjCcREzlT0PQ3CFYoG5KfoT9FfLRZUrOKiw71ZtQCIvZ1+keOcUg+b10VIgwiG/hb1SrNWd8yHVb+9tjr9jkF99wRxrhngrkVkWc99rdXVFbsIVos5bZ5+ygA4eb/5HL3yvsb5Nd1466wKOw6pc25D/SHRDmN9/WuP+Z41mlWfB5baUmNDEDbmAAAgAElEQVRqVuV6Q+VKQ5jVff1rX3fvkJ49c5NzmhWoCCeGWEDfqltuvF5ffuiB0H2OcOGMyL3d87t16OYbtLSxoi898YiOnj+urUJHi1uLWu+ua2bXTnVwqhmO1F5dU7NY1iy97rzUnJzQ+csXde7iBc3v2WN3nkYJN6OG6sWyo4cWLi1o9+7dni+NRt2/EIZw9qLecnzYGDJB28QG+h2c8XEMXRt2tVXNq9oZaypXkaaa6peLOn/+klYuLuvFt96p9fFQnz96RFO1CR3YMa895WntLE9qbn5OB68/oPX2ZriRFkqqlyfU70q9NnVTyaRO94sKOc/l0jivrXZX7Q6nb5S5cY2IiGyZ3WmHi6WBTWyZCz5HuMcGWZC+A25cxL0RJwexP19yLR9RSMn1BXKf3ZGG+MhE7ereIn8K8Jj7tu1iSuwfEXdpzHjWEIpVGzVjMBsbLWMA7ssNQ4XOmBKvxbNNHZk5E4H3uD5N9bod7lzHBo0S4VvCdq844GWNQoigyaUwANzoQYT1dAC3BoCTC5oVw1lEFiQHP8QGqlLU2lXOaSaBbh83voEr9rWXujYCf4NG4OXv+bWwBMbKzQqfvFlNPlxatRiAMIuBswCsFo0HdKO1qXqz7saBbak4oKLiRQkAAIgdRTpk0+xgM0GlG9aoodi1qggGOvlepUocbGm2jkIhy0E5y1Pg97w/4CSLUCwuNkSNzdeq2C3bNeRyCRBKNsRWMSdAYoRqF2Ak2YFZGVyrGSzq9Wnr8JnDUpQFOhbtsgG9kQhsR9UbjXSybFHPkaPpRjoZaEm1zHiwOBnAde4u+3sAjGHJ0HPxFf9eNoPJjXWs4MhIdaO7GCA5AN0YS0maoQEIszGHfWfk/2IX4fFKGZBu3Jg9xAIe+Y9uLBnoQRHZ8b1nXFB4hCVw3q+LEpbX5r5VG3UzkQzI2YpmaAIAmzDsq3179m4rJNkYuD8UKfw/8nx7mmw0o2G3FYCjgdt6zVknVusaoEJtiqK6bos95sNWa81KRu4fzLf19XUXXjQv+GwUDagHYeezYUxONK0mDcCpr8mJCf9MrQGo3Pdrm2zQ76uPFWnQp4R4gvvHOFOU8bmbjZo/I8Awb8czgDJjk2uolAxWMieYGxsbm6pXKyFeHwTpIbuPZk7Z0jZyf7Hunp0NCxPuOwU+18tnXFxYsKUwRc3c3FxSwFb8TDqXmg22KP9+ojHhDXs737ofWbjtTssgZADa5A3CaYzniM/j66hE/kkd8D09VwawSyVtbmxG/jR/JrvSCuwEhBVLvvdR5+TVxbo82doWAd63tnyf3dyvpUxZ7Hm7ZBxWtdVp+/2ZZ1l+KmvFZLMRILBVC4DrFMBFjy/3rU3WNQ1ZnilnidNw7mmr29Fme8uNv2D/xRcArxuspdL2+uHnuVJ14cD/DZCg/shF8W7Vjm120/3IkfvdUrGUM2DLOhHq4lDPGlCmMZ2pUQyOAi6WDFpgBcQcz77fautkrQdJwmCdQQ4A81AZZ6pc12/5nG2CnInpnN6ulpaXNDsz60KXXGQIIAZPkvIlQE2IPB2vFyYkJmtAM+qY9/0geDAnJ6cmrZpn3LlurjWUsjGe2dyIPNoA0bP9gvEwCJpULAaLTTTBlSEsnXlvq7ixnrwqE90QWtpP+D7bjGcRBNnrJsvkzKra61G25mX2wFZNM1NTlq0PZgHsBgkwiEC+d1fl/oXjRex3/pVYjBnoHA3lNJlSDklYYQboxveHG0V8E//FUSJ7vW0iTsq89+um6+FnWb8y225+LsunD9voZCGankvYull+dgYYej8w0QCFdGnbKSADsPmZWOdSlEPKrPdeZoCfQhvrziv2nG4Us/+mXFtey89CKuozN4G0rWzbh6LqZJ/zTgwxir28XNbiM4/o6Sc/q26vpYnpGw0At0ctA8CZBfT/qwI49euzwfU6nViu3LdKsabV5XNavnBcrZUl9dqkguas2url87rvTd+joYEmrh+yBk3uLV04d0m/+Zu/rYuXzmlyquF9+ciTRzU7N6/5PfM6eGif/t7f+14TWXBaeOTLX9KDn/0LXTp/znsMzxoEMWMUVksHIY37w3p3eH6XnSZ8QEpz0uB8osTCbI0cnmC9Zvm/nq9XAcD8PKe4ANozUHegH3rve/XR3/lo1FxZ/WLF7n8PAPMm8fiP1UsAsElUGqk0XU8A8EX1hl3bPVu5Tk5wUpvxqQYZCcKfh/ENy9/91x/WP/4nH7A9lR1fWPM6PStIjzz+lG3k1tY3fJg7deaifu8P/lClSkn333+/x5bcsPNnz6nZnNLS1QAwIBtEnyp7LmBJRBgw3/2V1giaJydOnNCP/fq/1gd/8df0vI2O9t50p5qri7rtdffqnvteoefdcpsWlpf1ex/9PT389a/q9Klzzky77ZZbtHtih5599im99Tu/W2u1ls5/9s/0qScfVbE81onHjunAdXt1aWldq2td7Z+Z0Z7Dc1q53NGOmaouXjynHXNTVpWPx0UdvO46DcdrWllf83NQHhbUmN6nM2dO6rWvf40+9rE/1NbGQDv3Tamen1BnONTS+b4uXMy5AXfrPS/Wn/zBv9Phg7s01ZzUz/zYj+pybkGf/PgDmq6N9QP/4N36xX/9z1WpNblztk5rbknrl1tanbxLL3/xK3X/nUXtrg307HOPaytf02A8qYn5pr743JNqYTeHC/C4qI0OVmuTanfQhRbVHgAnSesoZktl5YkCGZa1cW5V506cNbO9ny+oPDGtzXZH8zNTzqbvUCs7x7Rk9QKWaCjJy9QTwHnUNWaLj1Qo1zTKVTTOVdXpj9QDTCxWNBj1VKrXtbLZUokcvEoogAEhrdDlwiCyeA0PYhBexflyRd1B29+DcrgzGqqX6r1MpdovldXOYbE8Vq4SETNmlZPVxr6fT84FgJGZXVjKo+83KqnJwrUAtIWrAmu0rchHfTXyJdXG/BvrTWRs8QyXijlVqaVti5dXz6BywUA1+21HPZWJsiGnjX0PUDGkqAa8nefN+Jm9Pta4s67Z0aTW+MzjRHpjH0TVPBhrOdfRrcOmjo5W1R7VlR93vf71cxUVxig3Ujcoy5b1gnBFiepHyptagLAeC1SluSvkKL7H+l0DpaEk9Xpld4PYe/2yPJt+uwSSmiASeyafHfDTzhv+uOFM48YP+0FmZ59eOzg2oZ51deNzTGr4JMWA97r4x+0TOernbA/kL72O2jo5kfCSojdUr6EmDjWFNDAJJYhGtpz25ac/8z02AEkRGnZpiM/p1+Z9/R7h1uMYJP7seCWA4JgfHmNU48NEuDPgbYlurL/JZtL5w8npZjTu2x7TKvLRUIVxctzJR006ojBOn8t1TDn2payOCDA7KT38DF0FpAfLM365sZhqD8eWjHX+g2/YHttrv7k2AtdG4NoIXBuBb9wIVFePhWNaIe++CsrAT3z841paWNDM1LSmJia1Z/e8VpdXDMyg8oWIja0wrnnYB6OGPHnyuG677XnOjN3YaunmW27R4sqajp8+reW1DSsLqS327tuvcxfO68CBgzp27Kjm5/cYTOS8hl1xOPRwri2otdmy5fPS8rIB1eX1ltpkw1os0lGPWBONtbK86tpqPApnqHBgDfGJ3RJHIzVKVdvuAmRhSY1Y4dmjx3Th0mVfw65dOw16A+rumpsziXZleUmHDx7UdXv2WZnqmrE8dM1KBAbObCrnlBt2VXMsB2pJCH9B4EL5yXWxb9OTwzWGs6OJrj69XXGpc3jEoKdury3ly34txBtWbKJ8TUAt92hzY911IH9PP8/kVGqjIjVcT8VqWe2ttt3w6NOxp9L/CPFBcn5MDl6AppBgEanMTE5pfWNNW+1Nu+mVKwggwnGxWKy6z+0eOWSu4UB75nfr+kP7NV3sq7exqrUVBDzRRy1X2tq9t6jJ5i6trkD2K6rRnNSTTz2t3fO71JyqKl+u224YhXihVFYBVyfl7axEH53qnXqPPgX/DjkSsO/wDTfp+r3zeuKrjziqcdDvqlolZXdox8R91+3T8uaqFlrLWums6eiFY+oX+uqMttQZjNSc3qmt9U111tY1XWsYAGaM6MEtc3Y2Q5BeElFReTXIyG131NnqadAPBTb9Ip8JxyPNTE8lVXYA/Pw4/ZaIBpRmmk3tn5vTSn9Lzy1d1Fyhrn2NWa3mhipNTarfG2nQ6juzt1XI6/Sgpen6lOaqU9pdm1F1WHDMBk5Ja1sbJk0C6g5hRo8QNdEzHEcsjUmV7ejN8MyBTxjYR1DAMxIEPCLiOrg3ErlmIm5EauJ6Keq9YS98Runb0BNK0Vt2xIMmAlCKQA5iIfUcdSNnLYQc9Azo2fjsAtYyVo+IMCJb/MX7E5+W/Fft8ENQYwjZIIJQWNv9M+UE+3yfAcAputCuQjzv0Ry/alGM2jNuY9T5lhPZTTbONsxp+mfOlnYPLlxnMgDYdbn7VBH94uhBz8io4yE5ZChxMjnbVjeztgQ0fg0A/sbtVNde6W/kCNz99n+RMjNZwGli99WcmAqQbqvlzZNNjKLDQKHBjbDCwqYC9Z7BlJQPCEMfJkyo1sg8CtUa4Kyb5H2yTWk8ozgAkKD5XbaSElCz02onBgsqyJxtQgyOCLbWpu0IAEL6/S1VDM5yKs+HnWu3G80JW7WGnTTXweZKg2Yb6N2EeYPCJBjeXphsiZAaL7ly5KuOZSaX1belsoGx2tSEinU2yrAdZYO2bTY5dQDcxVB0FXIBSmeNIRrtFA+ri4uamiaHNmxwPY5WI1N8RDHA78njBSQN4CUUVbwG3+OGLuBxGzAtrov3polmAJ/8YjaprS0vtgZONzY1MTHppgKsKT4zACmfk3GhODt75oyLDpr+fA/2HgCeANpFVN9k/7a3VCkWnZtBccT/M/UvBQ73l/kC2wiLk/W1NdVrkc06PTHhosjZaSj6UE0O+ax1ra2uatfcDtt8o5IEjOqSoTbqaWFhwWMwt3OnNtY3rAg0AEJzpVxUhfzdctEgMsUs6lfIBhSI3XbHdqEAjiiyO6hfkzU1jScrBNnIuoB+RW1ttlKBvF+rK0sGkLH4ZjKgwKWY5TMyjiijaXBPTU6r0+5qY2NVMzMUI8GY4suKO6tE81pfWw9AvV7TVretieaE5x2vyzPFPABoLOXGHnurTPuw8MpaXl4OwJgMwJK0ZZCWJiKq97A84bM4g7WYjD9sHxiFKnY22EozToyRleO9YBPSbMcaB2UwiphMtc6YwxILu3KUmOQ1RwPMTS5s7KyyDICNIoKNfWV12QUyYGOjUfMc5H6AmqCoZpNnXmMTBPjL3IYxR6M/wEeybuP5XVxajHxTrMurVVVc6ASpgc86LgVgTIZzZjXPnOYwAQjMa2Vjzzpg1YPB2VBix9pW8yEKMIhxt/Vrp2umJNdnK558KLp5D9vG2zab9azrueFc7HYrAH1nFkZ+eQZoszZloKsPFZWKLbDtOpCYoRnAnK1XIQiJ7l28Xy5s8U0cgIwSGa8ByEUBRuHJmgCRxQpsz8Gi38cElHTACwAyiq9MOZwBu9wPHBr48hpqVTMgeahYM1A4y+XlErPv4XqtFvca3Tez2OrN1LR1UzMDbE0aCsCTNSHsdpNFdfp+OwkkxbnXa647EWy4piynuVGvb6u7nVVO9ECyit4Gfq20CTDNBIdMycvcTZ8ryynm82TQri2VsjxpOypEZjz3Iru/LnbTZ8mIO1cXDOGqEfPE1s/sZ5ubXn+5f7xftq5bTYQ7Q6UaTeBEEggL6CsZyAax++xxVY9dZBSFowWkD37PnLMtvF0iglhkBwDsn3kG/QwgS4x9OlwsI6PbyiZnNYfCiX93kzjLTzb7M9RGZmECzjiDhvznos4//gU9e+Qh9XstTc4cUmVit9pDMoC5x1gcxeYbFtDs8VnZHq0DVjHfu5R5zcXxWay0L9a0vnJBiwkAZp3ndYBQejnp1W/6bg1HqAxZDyFTsRbyvOQ16sCGzevkiWP6b//t0/r0pz+vXfMHbEd85MgTmtvd1A3XH9Z73vUu3XT4elumnjt9Un/6iT/RkSNPuuYxcLGtDLNMzLbFN+7Zpa3NDa/5zFOYuf4+Yxe0ReIglIHC7tsnIJdDVxxmMqYryt8An3xoK+T0pje+UQ9+4QHXSwGIIEIL8gP72fbrpmzq7CAGra2Q7FJRpxWnKrptbl7LC5edATxy84bjIqowGMNhLWtOM3OC9cAKyrxtdjscwvJFvefv/5Be9OKX+ICGlTZ2aY1KXd12T5/85Cf14AMPGTQ+8vTTWt9c166duzyfZmbmdPONt+jPPvVpA8ABeAXRkHlN3WFulnOUe65vMjCG75menrJC4Zd/6Rf00c//he7a/0Ltu35Ge/ft1cyOHfqZn/t5LS2u6ZZbb9dkP6dNu3aM9W3f8Vqtdlf02//qN7T7htt1+eKi3vr279C//7Wf03itrfFEXssnu9p1y36Nux0DTMV+TruvO6juZkvnzz2q22+9XqNhUbMzczp+4gk1J3Zpsz3Q5eUl1Rs17ZqoO7PrqSePajSo6okjJ9XZ3FJ1uqL1pbHuvPeV2lhd0sryBe2Zrau5Y7++/NCDtjGf379D+26eUz+/rr916C6dLy9rcna/Fi9e1hMPPql7b3+Fjp8/qftu3atcfV6ve90N2lyuqL2+psnpgqZmr9djz57TscvreuXLb9CJs8dV2T2tld5A662eRrmStnCQqU2qi/K0VNby2Ut68gtfVm6jp15JqtRnNChNaFCsq1kYmokOuWtYyGlUKGmyNmELtF6nq9agiw+e7Yqx9aX+xVUFyz1UC4VKxVbTkDHKczOOrlha21S7P1KpWjEh0NZkEEFHPbVHqH5LGleq2oSQhcLcNuQjQScq5Erq58fqj/rKkbmLdzK2z0Qa0CAYswbS6MB9AtCXOZvTxqATud5upiCoRY3v1Uf9IgTAofOCUeaSt1vAyh43kEJRnZHUyefdHGpD0irV1S7l1cqPlC+XVDVpAWIe+5Os6q2O+D0NjYHXhpJGmsgXVPGHIKs8xc04yytU/L3xUH3qcj4pjUuaSiXymQEbS2o7yiXyxlClDvJ9lVW0wge7uNG4KxWqQuKNFWEoSgFRwxXGSGVIAxKfL1SorDppKdkmPZFj5gZKWqO9BpjJGAChgdUECHs9o/nEe0FGSax8Gl3er/jLzEqZ1+yncLF0fcwrXjPUA4C6cS6KtT+VQGk9S3/0X3q/Ste4TR5LDiWZc0exf0VRkTkkGFS2W1XKE05WcYXkkBANq1izrwaTXXcyT7M22qjvxhdnkCFjbjA78n29zCfgFXclr+wJzKZ2RhNioNl3g3U2ANfYS2XCrddExm2YIgiiFYYYO+6hm4mRHclYOxN4yHWHgqqYSDPZrlooBLEb+ckVcDjq2O0akj0o1bZc18n/+dV/I/se1z7UtRG4NgLXRuB/9AjMtk65j+k4CmevDHX2zGlnAFvkYHc1eiOogKPvxxm41R5qsz3S/n171dra1NLiZU0gfugDqoy0Z+8enT57XucuXFSLvk41eqCVelOnL1y2W+DG+rr3GKLeUKuaaOnvC+e4rXbHfRf6SxCDoYpxBqGPRH1gOMZilZrtqUdDQB36rEEgpyagvwdY09vYCFCRcz7uZR0cysZaXl2zDTR7P2ICx83Rw/J5h/MrxE/OoHX3k4nEwBWG8x97dM8xGmNVSqGgNJhJncQOyXAOACVn1e2H22CcpQcmmboHxNmW82QtrJMpcgA7R7mIxaKucKwWxCtUk3ZRi7PSdo2Szi7uhdErLldsE0yfCMc6C6cAzqk1kxubVdxjqTdA0BPioyBQ048JYMyONlgEN5rqdvsGP4d9eovh6IGrCNFQw/xIPTJ7BzhOlj12Y2FtTO+6rvEQsVJBlcqENrbaKlVLHGr8fqVcxfUySmPeizNeu73p+VgpRfwWZ1CsjO2OUyhpampG87UJtRYWDTqirCZCjy/6DQiGcLOhTm/Tv11fUK6aV6VRjnnch+xQciwgPVt6bYxDY3JCrW7bRDf6ps1KTTmIlahf+0NtDfruTyJi4V4xvvzat2feZwZHUI5GPpfQq4NozFlz1/Sk6qOe8s2ycjNNVbtjFbYGGtUr6ppknFNZJVUHBW2OR1qvFtRtdTXY7Pp5pKfWhzyQBB3McTyQc6OCxw9lNq9B5CAV3Xprw8IKzuNgIXYA8qMS6l/ykgGAidmzQpzIrGLF95A5XCnyE32DtvRUo54M8+c854JEX2AMqMN5pjiHUGeWAFTt5kSRCG0zuR7xiib1UbKGU2VUz5FZDYg7IIrGMSd8itTPcY3N34crD+d81+CJYMj19ag502tl/cisT5iOOUEQTcRPCwZcK0fPIutdZirgTAnMeS3RN+Pc5v5yIjKmHmD8RZw53MMTLnvXAOD/0fvatff/azICL3nXr3pThO0BOAP4BhjkXF0eMhRuSTnLIsAC6/zHUklbm4AmJVVLWFME2waAigfV9p/dVqCrKfuy14sFCFteAIZWe91LGRsaB+tolAL+AEajwuxo0IvNulyp2QoBG0LYbM3GTr83gDXXl6RuBrNQMuQAIKuAJQEwU0zRLI8OR1IZj4eammBzxSqSBmMoZltdslqLwZgxI54ioGiAp4b9RwmwrOsCgc0L0LRSiQYlLCDUlSOUmVb10UAjq3XD4ztZA1wPgIuCyOrV8VhTk5PqWo0Bu6lqOxUKCQoOMiIoptqdsB+hObu+vmr7xWZz0vdsYXFB4DMZEEIzINR4wSzvJHAN8LHebIZ1Gp8rWZ1SFADCscZia+LxssIjlMqwiQBUuSc0MFrrG74W/pxEm9u5oPwbn5XCBSvmzlZLO3ZM204Py2HAgR272bTJuaAAIt8WxWrNYLYLk5TnjK0ceSAUBQaJetjUhDUzhRPmhfzeObSjgQHnsIONYgu1NY1G7EDYmHfO7bTtC3McKxvUtzNTk0l1FEUg8xOwC7CasbatKKwuK0grBrI3NjfVmCBjGsuWnotVCpDJibpBwUKhYnCV5wIQGatvGJWAmGx8xTLNpLA15/prlZrnHONVr4fiGaZZtdpIgFXerz8zM23lDM8ExQOW4BljawsALQfIBCA71uYGat+y35v5Q1Oda9q5c07jUVh71yqRzRwNtLw2rJ7O+5qY44DvTz75pNXOm1tt3fK823T40CE1ahVNT/L5B1pdXdblhUu67sB1vjcUxuVKUZONugFcAHQXpTSLE4OLw0hkqUa+J2O8ur4aub1j+TADSMr1UsQhcqAQg4jCE2yw0hYloUK9cOm8f899hcHK5wFYZ641GxUD0YBE3ItOJ+YLc8SkBp7lPCQSlOUFszfDnr6glbVVK52wCbINcReG3cjv43UwqZZRvfJ6mZq029lKDL3IwXNL8aoM4Gh2At5w8IuDnedHrabZGfJeuD+AuCMXy1lWKIA0TUFbjqOcQaHNulgLEJDiLWyIyQ1Pa3K5HHbWyTrYBI96xQc+QOqw6A+AN2vC9pJCxZnHbuCHHXMGmmaqHINyyXbRKmIWIdsH4ewQjdCrc/msPHWudewFtipMANfVlswZOcc5gnyepKQxyzKpkJhD3KeMbOGVPd3XbPsNO3EOVqHwjgI4gEUD7inXOQNos89oZXNSHmU/fzXHkbWI9/b3JRDdRAgTRMiXjmeYzxZK46tBejIeUaADaMaeygGb1w9XishQxuqbOczhk/ezQ0PKl+TZ5ZBjohV5kmQoF3HYCDve+FzYsI9NUmJss0zxLJ+ZtdQHWpOG2HMhGsDExSki7LshaYTaK8ASivdQKQdZjD/j+uF/9TwPkJ6s4AuPf1rPHvm6Bv2WLY5G45KaU7s0vWOHVbRtW9ZjJx+HDH6OKcPhN4DQsKn3vbFKiTWKqIieSpW6NpYvavHcc2qvrapLhhLN6/xYJGe/5jveJs5XuQLrrUc2NdwjJxgFFsQhXESq5ZqefOIpfeyP/lgPP/yopqbKBvdoOJw7d1E/+ZM/oRe/5EW2AN1cW9XnPvPnevjhB3X27GmVS8RPoOYaqVwt6O4bb1BrddX7BuQdmjHOpklHoDjQXCFEhONHHGpYZ4olagcO9nJmqDPOx0M1qxX98A++W7/1W78VABb7u22jrmQvj00IuaL2StyRUIIDVg0Bo2OM8s28XrR/vxYuXFDPBAesnZjz8XoA2FYtGxCOWIyAMZjPEJqiMYS17vW3PE8/9L+8T5V6wwdYWLsAZ41KTefPnNVXH3lUna1N74usBRcvLjgvjHIMctnewwf1yU98SlubfFZIg+RIF5xzi1sLDSqIJFbA2cJUXo9PHDuun/7lX9AH/8PvaibHnjbQHd1Nze6vK7dvr8od8t3JOA1gnPeORkt8BWllrL3X7bOy4OEHP6PlxTWdOndRh2bnVAV5RIVhe6+2VgodnTl1Ui+85VZNTea01sbNpKpzZ85pa7OvO+56nnJq6Myxo7rjpn26uNLVBs9et6j1tQ299x3v1B233ahv+8Gf11ve9X4Nd0/o+flndKA8pdraJT3WvKxbd92k3//ow3rTK2/TF//805refb0O33GTnvrqo7rnBXdqudXW7ExRm4MtqTsB0qjD+/bp/KlTqjcrKtbKunih57pwslnTxERFC5eWtLiBI8RQL7z9eTp+4oz+4BOfUam+Q5qgvqwoX23SvVGuSo8nYgrGw57mZnd4z3MECPubyuqwdrOf4IjSmAxrfppbvSAkQsTAis55q5CkyLelScBeVSipA3lhEKCuXTRS7vv83Kwbb2cvXdbmcKBNYlSKKIoHzuWtNyZUMOiVV7VcUn4YDgeQLDbaA61RB0pqUr9Y4RtzhebRBPuSlZbY6hVUqzW8jgxgO+THdj/Czt6NE0irgJAQs7BuxvenUFQXkJbP3e5rpVjRhbG0VStqWGbOhnK9UmCMJFZq5ht197DTVY1GLg2yUkGVAVmrAw3YE8pF9cpF9dDQA/MAACAASURBVNmfsOZmXaXplhwQ/ERCskkKVk/eFBkQnRgvPfHQZ1nlORvOKc++ATBJk4nmUCmnwjCnEjVSIZqPJqlAWk0NUZ/7TFPh3Bb5xCzrbjRB1LGFvf0otk+4zpZNymH+3ZritGdElnucoa4Gj10RofBgbczTTE0hYinmIFwluBf8fOTce0+gDIn+USiNqSO3n+gE2GYL31Vkm9j309hl15M5e2R5uK7F4mP5+iEwc5bwj8V4BsjK9XIhUQvyC+ecbI1PLxCzwOS2yNjZdr4j2iPPOprVPnlHB7luy6JhkstInD/j/VBJUwdYW8W1J3eTUEFfkTxApnDTnnkEwTpTTKcGGc8da6mdK9K+ahcu5yEPYUa6xgQQP/2PX//XpJNx7TKvjcC1Ebg2An+9RqB98ojrUNdbEOQ3N/XMM89odWXZ5y96ERGF1TVhGAED9QC9QI4dbFj0prwx4vzV3jLpP3N0ZM8G1OOXARVAT2xnk1Ng1odw7EJ4W3kLdCwNVrqdcCXkbEA/DIUuSln+Tz8U4NjRgZ1QZwKOcT4weDkeqjfoaDzsG4by9huQk+sl54Km3oj3Sdssw7el7go8nMsH9GWrB2NEuejoiPi4MKXC4pZSAAKVQSLIbsKr0UAmqlXAO/cN+HTs13Y7Sc4jGdGMOudKWZOZl2zz5UxINok85Ytmjc/UQ3Bc3gAnqIadDCHCW9lqB82oc33GRajBudNOh9Hf8NmamI4S5ycA13wQIQ2+0R8ouT9orxILOxB9IFqRo0sgARZyRJpRHNFfRqzVMeGv4H43QHpVpVrdjk/DIg6dORVdygMA00sPojt9MIB+gHh6zwYf6RNDAKamV051IlsiOMIEtGIRIBWVKZmxQ59LOVdybuRM0h121Rt1VSFXdhifl9ozbJPDXpgYFohv4YhX0Lg3UI1+A7WICY/xOekdmcRvAjy9vugDbddPCRzm2XF8GP19FOKFkdq5kSNsyuO8evQSUt1cgADdHrj27tXpqYxVpCjj01KDEo1HpBrullvEWBGVUmLS+d6Y0I4rIr0Q5rYJqQP/nrg+q4DRChe4T/RCBwbNHZdXqprE6igndOnjngFg9y2o9xIJ00I6yK5WFacQMWpAeuOOcsup4p4gYjHcR6mZw3ra1+Xnzid8P0eh8I4ITwBgZw4jJk4ALd/v3lApMB3/PGC056BZ/HFSoBfgPk0SbxinTUB1ihPl+0NEAbEi+j0+l/OsJsKlCfDJFYhXAFz2+mBiQsy7bL2KZzd6TYleGTVwep/w9omTQQY+//XaGa5d7bUR+P9hBF727n/rJryDtVFvYZ3mhnFYp9J8zlRtNM9oDG9n8Q5ZqOJgn1m1+gG1OrKvbrLrjazEaBrT+HZW53Bga18/s/m8FYpsRM7ZM38fhlQ8wgA3bJY0blgoy1WspWPh4GfYTMnHoGmAjTILRgFwxoqmaGoa/E0ZpK02lieRm9rvhl2DVYi2dR5aIQX4ysbLojTZnHCzu1oL0ASQG6ARhSsNUIBRmHIUSjSDAXLYHGwtBgAAU2uMlWFPpUJY+QLIkEmL9UumrhrkBmpMkO0L2Be2sHxRFBjIcGOdz1zUxBQKDu4HheBA9UZTE82wdV1bX0tq1VAZZxaeq2urztKlYWBF4Hisyeakx4j8Vsa+2ay7eEFZZ0ClkHPRCTMQsMhWKJhpbrasdjVrHQZdBVVuKCP5nKgYue/ke1DUtTbXXRA16lUtLCxqHXuZqWm1uy2tbSw72wI743qtodWVFe3du8fq4tOnTvg1aUgbrEAdVKkkVfO67QiZU4CcgOkA4OSYAPj02m1fGwAVjCyayCiNASm5ljXA1mrVDRZyrrkvWMDwLDTqNY1pfKJgLORtqet8CViYna5KFSw7KMBo9YV6DjYeIDRFB1gTBQ5jj7UOaj7mnPO/YF+Z6RfPkvtDhYJZn8zRRiMxDotl25jEszPSzp2zWl1ddd7d1cphGjkAwUWrT1FzoZLDqoexYo6S6dDx+OzYMavTp09pbnZOJ0+edIOc7EbAQ+ZTKxfZcJny0mBkmkPYITZKlVB4dtq2frn5pptcjEK2mJyYtD2OlbGDvnZgzQJrrhrqxnG/p6mpKa83PI9szAC0VtSNRlYOwe6LOR9ZujxTYZu9oeZEM8D+ZKFKUwwgFotvAAOeF+5t5Gj3zC70IcP2hZFpGwVO2KHDxgN8g4HHeJlpSsYuYwnz1d03MvRCdegs6WLJ6xE/F7b3KI5QFWNzzH3D5nwrng0OUG0ID5E9zF9wiKM04bOxttYa4TTAWmFFMyrRAmpnDmmASD2vrzxLmVIX0gLA9YWL5824hBTAvfOzngHSySaIZ9JFUrKgdSPUgF90ZlnrrUJNmXYB8Ea3NMYriq5Q6cZalf1+W0WSGoxmDsOeHZIfEq+fXXdmE834eO2xAjVsiq14dUGY2UumzrZz8q4wBA2w+r0yUD02SF9fAql9yMoauunfDB6mL197lhdshVay9E4HiuwwxotErl+AxdmvcJy4YtHMZ+QzeV80ABtArgtRA7sc6EbOFCdz2mSAZLOYga/ef920jbEG1MjuJftE/F3kNQegfSWn17bhHLywRPI8Tv/uMQqnhdDSys9ZqNCvAN+ZFXbGwgQgtFtHAq+JOLBqOX0WALPs/nOYAEDhGQME9lhxjrNrRU6LRz6vJx77srNS+30ARfK+x3rm6FFVmzW98MX3aGp6hwaDnAlbiY/q8bKwKREmsoa654KwH+t7795cvaTFc0fVWl1SrwV4eDUA/N3qdfkcWM96l7oKAA4gefuwMcqptbmlvXv36vHHHtNHf/e3dOb0OdWqTZ08dlp7986r1+/o9a9/rd72vW8zc71UGOnRh7GHfkCnjp+0bVetVtALb77RqlrqHysAE7ibKcxRHXp2Z5acSZ7lpgvNnD4WsbisjOIwzLrV6+hH3vteffzjH3PjJhxYQiXM/WDO0jSh8XHldTNL6XjDHnEHgL8JAM41crr74EEDwGE9m1moh/rOFtYJAPaftzm+8TxQG1FvcU84NP+t+16tQ4cO6+Uvf6Xa3cgL7prgVFZxlNPTTz6hE8ePmTC2CbmtVNHRZ4/r2MnTeuLUCX37m96kYW+kB77wgPer5uSk10NiAWDTGwD2YTBAnJmZWR0/elT/24c/rF/4P/6Dbp3cowM37tXN++dV3z+v3dO79bmP/aF27N1v55NlLPRQPKRsoYysYVWjxjp43T4dvXBB7MYHDx9Sf3VF//k/fVRzhw7q9d/0Cj3x7Nf0pa8+oOmpknKDgu655249dexpnb94Uc3ajA7O71N7C4LSlFrdi7rt5hv0+c8/rHteeo9wlbtpYqf+1v336tjCgj750Hmd7uzWS264UWce/w0d3j2nu+96mXZN7NDirjn9s9+9rJ9986xyZ57S/ptfrFz/smaadQP3WBsfO3VOT5w8reeOnLX6trFzp1UUm5vrHqcajZ1KVbv37NP0zh3KT02qBMhrpSneeUVtDceqT8+pMBxoa23dAC65revkjVNLU7uOR+p3Um1cgzhY19ZWV61uV22TMRv48Gm11TbTnDlv548eOnFUouS2D1UpUVNCJi2FxTNktyIEUmrvILzEub/gZxVFAvnEbg6R41uvarPdck3hjiBzALUm35waE+vtnqq1hjqtTVUL0p033qAnnjiiYiHqePdAOeNgtVgOZYMbX+z3g57VuyYuEIFBfnBSCtO8Aazu5nK62BuqU63pJOp+XGGwm/N1mxJvy2fWLhxymEf5wVDVfEE16pBOT73NlkZEY5AxLEiPHX8Mnh+ItoDqK4OexuTnUiums1H0HGlYpjzetN+6CUYThIiOTt/Nssp4qIkKrz5UCfcAA8ioFUbO9rVzAGeq/Mh7hm0Jc2N1qTELJVGdrPZ7Vm8TjzFiPuSGGuYjzscp3c6DcxWbyDsAwNFyyVj8Vq4mS2gnTCfWRaiakpI1gg1s8xf56qEE5lzCuhYm2HHOs7sElnYpJ5f1m+/N1tdsf+c6Yg1M4Kqz0uK1XSuktlAAvLH4Mo4ZWS227rTnp+vPWDV8jogiiNePjRjFUkTJBFAc4DeNWdd0rONKSo30uolVbEtHf2++qH450xUzxWl2xSZhtVF6K08zT4aI9rCKGQIZjcbUTLdbij9akKmtLIOwk5qrttt2/ArEs+Szwf8h0zHnOLjwWLnJPtKZ91+zgN4uHq/95toIXBuBayPwDRyBf/5TP29yD2597sP1Ou4/sDLTP/KZbzR0XxGyr7sZtpAFgMprQDSWnUFG7rPh/ERNEOd0zrBjq0fZNhAUsM8O+y0Nem3/3jF23Y7JcCg5+b5OD/CWbYMoKZwYIckjAsHtKWydwYHoM9khzopd+hvsUDgfltyzBBQsozb1Hj6wzTPiE2rxc+eI4Jl0Di7CkOmpICz2Olva2lxTa2NNudFQEzt266mjZ7R/76Re+uLnqZYbqrexZiB0faWtTiuvS8ttPXH0rKZ27dCu/fMallDx5tVba+nc6TNaXl/XGHJVArio/fft3q1GuewcVvpAlxcum6xXqpZVZTwRzLCzjgD1KslCu2BVND0IRx0m8vr22Zm6xeBYXkOsrs2Uoza6AjQH3BZE2qDpxe8DquJvXFRsE+ySl19ULrbNjH8PGD1U2EEXtD47AcBOfsVU2HAwXwVVNRQgMITGgYa5iFTDqSbIfJDdAtij5xDgIAR1SLQohkt2coIoCBCcIzMvj0MgFRX1T3IzsTsgpG7qzqJtfOktY2mNGhxRVX4YoCjgN4US6k6Ae1TIAXbGeAH6ViGuc9/s4ASIiUDkqh5EcoAx+JiRCfx3Map82ZEmke5wT+H+R12cgFQTRaN3wRnFYVIZSEkP132nsG/xNSZxAHM/mNrJPY16j7NyFidGfxhSaao8jY1A5APPdD8l6kXOOz3qbYPAeUfMcE+tsk28yDhmJFA1a2cZIA2A2NdrB6/43L6jRIPZzQuibclnep97BwgUSiHmYuDS+Z66M4Qe0XwJ8QJihZrXIBMRIFNQ4yYwOVS3YAwhqOH1wlWIIY9a2cCvCQY4SRaCgOpzHyKgeJ+oueP8ELU4wHXgFGEumzdBHizKSvxt25qMUBJnugwQzkiS1wDgb+Bmde2l/uaNwF3f9y9DZVaOfE4/gACtbOkscMl+FNDT1qC9YI27iUx+lYuIvpkpwSCjYcOCMVK1ELmRoVALq+EszxYWje1XAesATxPAYCY9WaWDWGwyBSAKNxY1mg+AIjRSAFHqtbBdgIETmZMwo7qcYEPZnBZsK/xoQHHwHZYS6y42N4qfrHGKtUmjQXM12gUuaFABACTaaisayc1mQ+trq7p48aJ7CwDYtq8djjU5AfgTxRALFmogQGDGDxAus9A0+JSssWmUtrpbmpie8gKOpViWD8x4bGyumzGE7Sj2KtFsK/uz01wHoGWM+Bxci5XJ5FRgLZq+PK6dTgBPNFS522xeKDNyNOv63tCxF+ZnaZgCoqEUoCjEqnmi2bBNM2+EDSMjhJKW9waIA3wFpAMEBzCDydjrkPuYs6U418Y9rVRqBicmpie1c9ecF38AYMaae9Vs1G0ju2vXnO+3AdaUKwqoxbwKC+6W5yKFJIpHMgOzzFCydLHbaKOMzecMDrvpMRh6Xmx2N71JYdPihkrawGiEoNyd8DPRUX2iadXw1OSUr8/N0SLF4cA5h1NTs27K07CEMQe4u7Ky4eJ6bW3NWb6ME2DuhfPn/fl2zO30Z2g069oxM2ViAeDn7l271Gqt69LFi9qzZ69Onzpj62tet7W1oUsXL2mjM7JlIqArimJAX24m1pfcBzZ2PufmJpkuAVihvsLSOPOlAyTle+bmdvq++wAwhL0YYCVAJdfJHMwA9lDMFl30u5mYFFXcFwgDzgFxPke8BnOJMaCBa0W5bYFDGZrZ5HKPa1hLc/gYDqw+d25KKgr4dw4+sAdRIfPvLqiznNcEEJPVmwHVNN4ohmyrTS4wLMRS0UC8c4JTcYgCktdHdcf1MMaMi5t8sOSShTMFFoekDFx2/is2zMWSeoAnVlJcUaKgWEfJbaKMs6Vh7DKOYRnMddVTJnXYSPPcscZEbjQja9JGIWfFu7MCrf6MvFGaev5sNZ6DeLgZL9YWXh/ghnnAumxWJAfLTmS5B/uUxnAwfvkCWLdtNcBWampTeBl09F6QvjONe9jaB5DLOFjJbTv3yA3GGjyUMwHo0rzNAHmDqhTjKGpsvxOEiLjuIAoxlzPSCnOZNToDUilinUdiBWRYc2dfGUC4rT5K15spYqOhnIHKMWYZ6BrW46lUT8zeDEj2Sm5levx7dgCxlfNVGcKZ7WSmXs5Av7j2APezscpA9bgXwRD2XpHGM7Pe5AYzB2ynXU0W5gnAhZCSARVci0HH5H7g+4x9fC2y7rP7mn1mFN+sd4wZZJloWjuXIRTICSj34cLZLHF/7YoRTjzb7Mxgc8fc4vn2c1goafXZh/TkE1+xAtj2WHny0zs68vQRXVq8rE0INpWaXvySl+m2599pZw0Oa3HwCStif55MAZzYoQDAuEW0Vi9o8fxxba4sqpcpgFEW58a6/+98pwb9kg+N/08FMA8l+7FVTz45hw3azMxMYBP5vtqbbX30o7+vP/6DPzKJqVIqqlzO6/Lqqm5+/gv0Qz/4Ls3vmFGtWNHipQV95tN/queeO6Kpaklry0veozPVfJo0cRjdzv+NZn6ArDGHIRxDNik75SenSq2m62+8wZm1HydDF9W+nT24n+zLKWqA8XHBcoWosA0ChJQ68u45q8J0Zv1rSC+5/npdOndOHdj6MbGjfvIBL9lKw/jO/uzDnqV3yXIpiDq9cV/3vebVeuRLD5vg9n6ygRsTyhNtABg5DICHZtWXH3pIm2sb2lhe8/r5iT/7jMFM9o7X3n+f5nfPa3llVZ/93AMGoRj3qC9qJsD57YdDE8COPXdU3/W336hXv+ddmig0tLa+qrPPHtflwZpOPn1GTz/0Jd18+Bbt27fHNnnb1vmsU87t4n4MXA/kRzntvv6gLp69oMpUTXfdeYduuPOF+uKXH9Wnfvu/qt1b1+xsV2srG9q//4CW1y5oeYV8+Kat0kpF/q2l2V2TOn3pjCabu1UZ13TbrTfqoS8/qp/++39f8zfcpJXBSJOjgr52JqeX31zU+uW2rrtuTue32vrwJ5/UK3bO6Jvu3K/RYEP1Kbbrika1qg4dPODrPPrcaZUqE2oevkUPP/2Y2igg8tjZxv1yrEMvrP26PeqcsmYaTdsZs6bSaOgMyK0tqEfGvYpqraxohNKDumhy0tlpa2ubBoyLo1i3piBWkQ2Fi0hvqC1IgY0J9ciKG4xUrjW1NQjnDIDPiolx0dxo9wCe8+ptblhtD1dhtdVSsz5hEqWvezBwzWWVaWpAQMJbWlm0yh4lMBEa/LtJQ3ns0cIlALgTRT/51RP1msBSe6gzQwfr/YM9qQRAS40HgZTa0USusQrNWnLBgPgA5BhZZ13UsDT5CmO1ByN1K3Utj8a6mC+rz54EuSFPEAMNNbo5ye0oWf0GR5/5hXo0lMuw/Mv5onrkk0GEy3GGGqtRLPv6tngWTc4kazyUBN6HiH5BaZyaHFZbDHjNoWojaWIk1Uct7aw2rDKmlul1h+oXAK9HauNCMS46I3CdaBdUDradjPW2O+BM0NCoUNBGv2trvF4vaB9j9ZWHuNrDljDImDyLqBpyWb3AoNMIcsM69jmIanyh8g37uHCZsZ03mCz7P11rzkeQAF0sFQ2Ge68O2bObvUHiYp/B7Sncb7x+m3QUYG+2F2Z79Pa662ZRtm9HMRNnn6T0NaErWq/bzSgroBKInLJ+bVm3vU6m7w25VNQOVzWlHBLP5/Ymlt7wqp/VkJo9rt+ZzNl7ZerjBFAbrKVuYG9O+XHb9pPUqm4wxt4b9RPKiYjv8MVmDT2zDNlgqBFSDAdNSLqQnMutEINYFApn1Ddc/tkPvnm7vrr2m2sjcG0Ero3AtRH4xo3Aj773H6RtI9R49OY4Kzt2COImLh3O3Bz7fGeLZdS4g66BV9z1qPmGPeq3gYaQwQB0vLfTUwP8DUeoTpd+Z/TMKpWIafI522dizmcJTHEEFOdD3CbYVyOmioK5MB5oemZKO3bMuB+JEw/b20RzSmur6/rq176uPXv36jWvfbXq9aq/lz7Gyuq6vumbX6U9e/bo0Ucf1Yc//GG98IUv1Pd+z9s01Wzo+usOqFzM6bmnn9K439X5c6dtUVus7dQv/cp/0Le85nb9yHvfolJ3SfU8MXgjXTizpFFnUg985Zj+5b/7L/qm196n7/57b1OuXlBjuqlLZy7q3/6bX9ef/fmDkRUMQbtQ0MED+/Wut79dNx86pOWFS9q9c06/+m9+VV/8ysN645vfpBv37VF/BYeioYHfydk5dcmeVUG//0d/rMtLy7rr7rvVTG539HU4j7BftlE7V0r6yhe/pKPPPqc7brvVIgVEAY4R3OTMULHo4PLikkHSs+cvqA5hc27OBIBuL+yqicyh9JianBHxDRvrmyEAKRXUnGgk++W+uq01lxt0dCAYu9xiiqLupbpI5QeVVDFXUWfcwZzEubWGoxPZOsqkcDwByKPWQ4nNa1PJWZrlPgg/EMpgEcWCbTYuLpSFgWNnfL94ULLXT8kjLpmyfFirqt3Yj790DwIk1hmFUZ/QczdRn9o/A8ujLxE1W9RxGTnfNWLqbdni2+5jAS5HBXflAi2oSpFXrlUTSRVQmgeiNCyo7BiZNK648SS1PMIXRsW9E4iUlKv0lFDbcj3p+j2myTkNogbzuoCFutXWYBLU3ziINQzbiznEQ8UYZArf5ETDvSReknnsmjhdpwmkqX51jEgaAURbHqkkwHM/zm5wRD2G0MAOkAa9Y0RDjR6AeggzuNUhCjCpJPUBMuK/L8Ogeqbij3sIcO56n764neZw8OQsEecrBFMmPWwr6ePeuj5NcW/hiBe9JoPauNrR/3LvI/U7sklmVXP0SKPtEWenawrgb9x+de2V/oaNwEu+/19ty/udJdiPfMB2F5vZvBuRXsBtexXsZj/45ErmcmrUsK6NLEKDPM7CLTvnITcuWg1pdVlS9WUgR+Lg+LXdoC5H4H32e0AhgELnXWy2DHbQzOZ9uD5vbGaoBCDNhoVCFzCK/YLcDDdJnGGhpGgdO38XNQ/N8WBJR64mwC0AE7artSaNeKyAJ61msS2jbW3LVv9xDY1mzdbRmYIzs9AdDjq2047DfYAoLH58Thr8WEWbLUPThfzgqyy2yVnDEhEAympT5zBvpbEr2f7W4J4BrbIVuT0KEzO5Ad4rBiqtNhyPzd4zgIYytNeP3MqkpEE16OYXAIYVATCTyGYoqAzY2h9oCnA+H3Nhy9bLjRhP2IStlnNTASoBgjNgm03cDJ0iWRGTVtZ22wEQO7eUZkmyOWVhR51QsL02ACTzKjJr2x0sTYtWnbBZkRfBe/CZuu0tswe5XtQW5FVisQ3YZ/ttLEGSohu7X5peAKz1Wl39TtcK55mpaQ2LoSDF+josZoMBB+vSTMyNDWfWbZC3i7Ixqc9QuNGYxI6X4nhtbUOLSytW15Gxu3v3biunAVmyXNPMzgd1M+OwurbprA9UrzPTU753FKZrqysurmmOLV5a1L79+3XxwkU39GZnp6zuHgzyHtfLly54e6PQbjQbtpmzqrPV0vT0rBWxWMNifwzbinHPbKB5bikmmRuAyBwUdszOajhCJVhzocrcZi4x7mHtyDOyrgmslZ17R24r+YxlLS0vq1op+t+K2NjQuMOqBsZYUogzlwFvUF1nmSc8yzHXAUx6kWVq0kYAhM7jNfs0mlXx7NDsGpqIEEpzxrnjXOOwPU85pTSLrWYLi9MMKmRsKVaYy9F0xvIGBmTKt2WNScp71Giw/oINx9qCmnhkC3DU0dj0si75s6LYo+lpe6Vc2KDX6n4euP8A25G7Gk1pxpXrBmAyoSEp/r1u8Z55LIVh1wYI5rnJ97hxhytA5CdbVetCOW1OSUlrdQvFUMrqy9S0vBRzz89esmLa3AjAOgPW/UwkBS+vTfEW/csoIKO3GKSWTGGb/f/KgTKUxxTMLixTIzbLys1+1k1LH0ADfHLRmwpRK21cC4cqJ5TJKHPT67m4jn9zTnJ6H9vgpNfNFKvZ1m3ILTVrzTzksyTlrO+D1dpX7K4N1G3Pn9gPs6KVe+XiHnva9AbZOGR5wvw1axTjxTpoW20KaVvsh4rSWeRpjvnecniwg0Wsp/zZbEpIQ6nY93hZuR6AeQD2Qabi45m5SVMgZRhn17P9fWk/NznKGcSBAbIGZwohAAg/c5CEerxWxBeYyMBntwI+mtCRU10wgaxYLGvxyc/pyFMPq9NBeWlPY22ub+nY0aM6deaUugAYOABAnhnldN31N+rel79Sc7t2+RAVoHICR63cjN+zdkBYa69f1tK549pYXlRvK1lA58baGo90/1u+U8MB14UlU7IF84EgCBHZHPR9zhX9bEIuMREsF817bPm3Nlr6kz/+mL744ANWWC6vbqgzGml2uqldc7N623e9TTffdIt27JzR+Qun9cU//4y+/ugjQcawmi3mvq2knJ0ZM3v7mUm5vPwdJKzvettb9dzjR9Te2HQNhQW9FYW5gjrOkg//U/7NB/FUP/kdrsoSzsgHxnRhAeeGAQBjAw3rFgD40PW6fP78XwKAuX/MU0M/CZzO5r/BattKhULP7HXAuNxAr3vda/TVLz+ifpu9uKN777tP3/F9b7ey0DbMqQvQ73a1eOmyfvMj/1GjXl9Ly2u6uLKptbUlzc5OWs1QqzXVnJjR0aOn/Pobmxt2+DAQYgu4kWZnZw0A/8ZH/pPe95v/UfkVDupFTXcuq7ozp06/qMYoLNNf+pK71ettqdao+9AdVmzYaRXUHkMuy2ncA/jr6Vu+9Q06dua0Ko2qcWQ1cgAAIABJREFUnl04p0c++Sea1kDLG5e0uLqhaq6hPQd36eTZp/R93/MuHT+2oHZvSRcuP65isalcrqoHHnxG+67boaXLLd2yZ4+W+22NO139+vv/kQ694Hl69KtPa1yd1b6pGS1tnNWffeFBveGV96o3mtHimSd0xyvu11Z3ScVuURN7dpn1DmGiyD6tshZLBV1qj7XWXla+0kjK93B/GDrvDVCnEzWVUNOOVStGLjfP6mYbC7iyNjpDLayvKtcfOWfXUa0jok2oF0fOZOuPc2rWGyqg4G91NLFvTiqU1Rti3z3UsJjXltcYOSKC753ALSaX0yq5b8OhZvccVBeFcG9Do0FOfRJxUVDQAGAvhvTJPRkPDY5yrsBymRUVIgWdG8rp9aUVR7oMOjQ5ycaKvaeSL2tYHDiKpl6rOJaCf9/O4XKjYax+t+8mR6vdVYeYl1LZTZAe+WCFohXEdrAhegFwvEdmXkNtxxXk1EMtUSirS+0BbsuZBXCVLLpCUSPWQRoerONJnJwfBUhH3MeIPNp+5H7RLcrUGSMAW+JqDIIyJBDsaL6iyqXOihWkSx5zIsi6jqaRNB6r3h+quNnWhPqazJVU53PhRkNACkA9Smf2oNHAVpJYBubLuB/1w169WXdW87DbdwOZ9b2XQ3WEclWq1CpWxzTJ9h6OfEbEEQfrbc5zjougPgQQL5WcheZlDXU1pGKUAwDzuJE4U7mvPE3r/th1r+0C+x3HhqC2wUGk3dqKBqNDjwdcRFjp5ZI1PQAy+8Mo7UPJOtrmjlcRu0zazVQUKfM5iUwC7ExkQRPQEuHI9s5WJMc5LRU+Hm/XHakecy5aMIejaZrIa5lC2NnWSIi4ZpwariKWMUdd46bGHI3UsMRMlt+2tk4qYJ9Th5EHHFtJAM7UHIwNYYcQA3gt3twSpagTg03HPiQrwxyDUaIRjO4a8nDXduQAw3mcYHgdzvJJYH/6R177N6zjce3jXBuBayNwbQT+aozA2179qqi3hwMTfaOfyS/iKYZ2GOxbJVh0zc/fOUKJRZ513yrKIKwTUWB+VDggp/NibAUGYpKts0HdStl9Nnox9KAg2yGsmJicdD/1q19/PGWGBkGJFymOuqqpr/vv/2a94Q3fqsGgq3179lpsMj05rSNPPa2f+7kP6/l33qkPfegDxvTo20IIu7Cwpnte+gr3xr766KN6zw+8W/fee49++id/Uo1qWeMBbpIDHXn8MW2sLKlcyLmWO3+xr5/6uY/oNfcd0He/5YWazi1opopwqKq1pZ4K3d169KlVfeBnP6LXven1+oEffqcGlbFm9+7SsJ/T+973Af3W7/6pyo28mjM7LFC58fBhvf8f/gPddcftOnvyuG5/3i163/ver4/+/u/pn37oQ7r3tls1Wryk0Tiv5tSMrrvhJtdLldqEvvft36+vPfa4/sk//YCj1CjNDuzfrxtvvEGFckHd0li5SkE/9sEP6Y/+8Pf14z/2z7R3z7yWFxY0PT1jkQUKSEC/o8dPmMT7y//yV/SC22/TD77jHVpcWrADEg6P6+tryhfLOnz4JkclPf74E/pXv/IretnLX6qXvvQe10n1almrC5d15vQJTe+e0fnLF1WfnFC7ldNDn/+6JuvSK+59viqFpsfj8vKiuihxayWfCdc69LyHunDhss6dX3bvcX7nLgP79FkXl5aiT1Eu2/Vns9O1Q9BgY6yN5U3Hq01O1tRxnGOQCJiTZQiNjkCk34tIYqDNjS0RqzvG8RhMgbKaEoo5a2Zv2A+b/AChleoleIXhDORGzZWyxvVRBnanx5k5l8r1wJKDQ6i8OBeEo4wVz7Ye5kwebVOXcm4GpD+7qSIVuwUTskNrHaIuCJ+hwo5nEHton7P9qCTLYmpBhFLZl0HNeCOU13wWP7UJsOcvh2PUvFg8h015OAAlLZljVjIiaYhEfIkGnnFMy0jzUWfSJ0TRb/eb5KRHj8qRawyMCfbUmwCqEVPiFp8dcxifaBxwP1hzHPuVqXSTUjyUvXG2j/o3tMfuv2YqYPcr4sgTqvmoq6Ofbt+xJEyJHif1MP20sLiO/oLr5hSvZwvqRNyM+5+QJNuUR/8+6+ml6XENAP6rsdVdu4q/iiNwx/f+kpvLgJZuUKaM31q94YUfBWU6AafmcAA6AeqywJPZ0LeagwcYRRxAAplhg1Eu1IVuVqJKg2kP8zmUR5HRWvcixhdsNx5n2PmlQbDYrMosRdavVXk0Wmy5FTYPpTILDM0KslBbKhRzZodsrK65UQEgAwhWt0UwebWARx0XVFkj3raXpZIZXW4ENWYM+rJQ0YxkgTOISIOGFLQyVhpRaaFGQVmK8oXm8lDtUPVg52DnsWjWAtxScNFUA6gCeDIoajVbfG7yLQHSAIkNMq2tJeXrUI1aQ5VKI+x0zciBoY/FRNnNcEC3YiU8/t2sAshPlrBWNvVCOYQFdBs745QdSTOVhjjFAOA22aUodJaXljQ7NWWGYWNyynZ/AOwGjwZDZ6kaVG3UDSCurKwkEA1gu2vrYQBqrLKxy6QAxQI1U/yF3XTDql03yKyGCoDLwLfB9aIBVYBD3mNux6wZQGyesOBsDZnUqlwLY0lmZoDMQ9UbNQMZqEy88STA28AlVi5FtvSxOq22wWEIB87kpXlfyKvVbunixUvOwF1aWvb108Bibi+vrkaWta1NKVbrzjyemp4I64tB18pfP0OFohvWMDUBjbFB3j2/x9fPGKytLnsssQ2e371La+vrYQGbL6hRbxhIBGxod8hHhtxQMAAMqA+QxzO10dp0RcG41iqhBKch7OzPSlHdLurQAFttkQzBI6loyXbh2QR8LTWiKZrlmDr3djBw4c6cbdax6SHLAzvsUAVSTHDN1TI26vw88zIfqtO0cQPMA+T6azw2UM/aQK6yATcsBXNhq2wwbzTSxOSElchZBrABMtYaWHoUUolIEfmVoT7lc2VNOwpQOxiYKRa2twYzrUwOtaTXnsRgy9hojLfz/0oBhnAIs2Le7x9rH6QEQHFem/EBjA2lYuSgbG6seS7NTsPejEZ1HPQC3M3Ya/wc6mmAbJ4Z1mLuH9cduXtZXRmNTf9cylrhMzH+/D0AHoQSmKMBMNEsTgUm62ZSO2b3g89v6+qkpDXjj/litS7rHLb+5ZQ/GxbLvJdJJxAfUmHH7bTiPhVjnrfkx2yDUXHLYScbNLSlDFbfZBWxBidFV8onpoEJ0zkjsVAQ2iodG6JU0QUATPMyAPCrVbwQVzJrZQPGKefP10PmchovX1MCnTN1rK0cE1jvdcj5St3IkbFNdRTc8VED8Gx32h57fm3bVScFs8HszK45gdtWv6c9knmTPWcZ8J79P7OfdsY0v9LebFZjmgfer51L3fP+lX1ljeZMZQwgy/ugLs5Uztn3ZuOXKW1R7PlzJmKBQYZCwePAZ3cOUcpdYS1GBRagfSioAC/Cjiin1SNf0NNHHlG3j0tD3+BPt93X0Wee0bnzZ61E5H7Amh3AVh9K7e5AE5PTesFdd+uO579AE5PYyHNM4IDEYQEGO3b8dXU3F20Bvb60oEGbbFdYokNtjYf6lu98m3pdDgSV/w4A9rxIZU0QlsPy3oCRT4GROemdFJAh2Wk+8MAX9J//029rYWFZU1MNH3Yak9M6fvK0PvTj/6vuedldmiyWdPLoUf35pz+lp558Qr12y04ItOade53l66D877EGZTAQVvN9venNb9DDDzxoNSBrmletdF61IjD5rDhX2GtbECTsDJDsuTP78SxTJzR8A5Ws5g2flnF9rLsOHNDSpUvO/Nwmb2QAcFKBOwd0O5vaVNxEnEsOqrbH6utbX/caPfLQlww4AQx3UYaOpR/44R/RzXfc7maK6ziIdz2shbt65skndf7seQ2G4drCp4PgdO7seZUrDXV7Iz351NNaWVuzYheiEXUgV0SD4tjRY/rgv/hZfeSP/1SzC0Ndd91ePe/Q9dp12wH9n7/+Ee2Z36FRtaIqCtRuT7W5GW2srmiyUrWV2fLFy5rFMrpQNuHtzd/xFq2QUzXM6ezyZd3xra/Qr73zHdroj3RhHcVyQft2TmnvgR164sljOjg/o2effUb7D+1VtVnUMycWNFjeoZtvGunc+a5uufGQ9u/cp4nqDh25dF4vuvWb9U3XN9TOLYTV6sR+5XbOaH6rr+fOndbM9IT2XXfQ0QqtlWUVilWdW2rp137nE2pWa3rrfa9S48Ck8lPEJgy03hmoo5zWmjs8V5hPrFVUoYMO5MmSxsVqZHJB+CGrivp5nNfljZbWugMrTjvETFA8QMBzTwNrWRxOwmaukC+rUQprvA77b62qdtdpVa7fOt5HyyZeMF+ptblXyvXd1CD9FlIA9mfMf6+k2CDXyyrWq6pVyz4/8BlKKqgGmJhIM0SNRJ48tXhdiwvLKpby0hYuABXPfSIpuqOuwWKe7XIlstC5XzQ1HQcyGKm91VXVVnQDz8VWpxcZYOR7DchxrdgmEWtns9rJM+sN1BkPNHTER8GEQQBgSCtYWaOSoG4cV6saUovSpC2hrpa67a5qw7GGRZooEUUzzHV8dHDgL2tmGZeCTPUQNsKA1NGRofkTOWDOAkNx4MyuRIzp9DRstZXvD7SrXFGViB3qPtTOuCqlZgx7L2cSnh2cdzJGPfu7yb79nt2HIo887Ow8Rql+ZEy3CkPV+jmNzBPqqzSuOa+4VC0J92KiaFZwrxjntd5e9dxxnjJEXM5p3FPmXz6y5PIQL4pNlQpdtb3E5TTBOFUKBvZDMcy+MAow2LmGRY3KuKpEjZgfhYqAlZpMNQ6jeabYWM4rVLsdFozViufDGPIq9xZLzMSXs409Z0sIzWT2ekOIuoGQErti2A0BADZZ41GbAZrSADThz0VtkHxSXAa2944doj7mXlbLykOcSg2rMZxgL+ZJpZD2o3BfSI3N1OiiGU4jL6sv+B7XA0k1XOAzJhKc8d9U15n3lGIRsuYajTT/XHJCooZhbPrdjseGmpAxoxZi3zvz3vv/KrYtrl3TtRG4NgLXRuCv/Qg8f/+u5LYUfdRwZI1eQcLEAvB1ny5QpiDdjk28cqmQ+K0uD6iHSnLUGv0oelQAKpB6mxOTOn7ipE6cvqzrrtult/ydN2v/3r3upyBCoDcyv2deR55+Rj/xUz+thaU2ZZqBMBwGC/QUBj298x1v17vf8y4LEHbv2qnOFv3Eqr740Jf0T3/0Q7r7xXfpgx/6gAE4hDKtdlvPnTinV933Wu3bf0APf+Vhvfvd79ZL7r5bP/kTP6HJiYYdWgCBTx59Thsry7azRqRw+lxLP/Wzv6FXfdMBvfVvv0i7i20V+8vauXdKywsbGqxV9dTxTf3YL/1H3f8t9+kHf+idGhRzmpmfV2urrw/+2E/o9//ksyrWC9oxv88ih/mdc/qhd71Tt91wvU48+7Refu89+smf+in91n/5L/pH//h9uvXwQam1bveXPfsP6sX3vkz5Sk0qVvSWv/MdeuSrX9Uv/uIvGCzF1Wjfnt16/h23e/BHuMaVS/rR979Pv/s7v6Of/9mf0YF9+7R4+ZL279tvkVGlWldjYlInT5/1e/zwj/xDffMrX6Ef/9AHHOWC+GV+315dukyU0FCvf/0b8CbW5/7ic3rHO96pb3/zm/R3/+7b3PubnZnQYHNRly+fUrEpHTnxjKqTk1pZGun/+sgndOjApN73j75fE9WmCWAXF84rXy64ft3sb2i5tWAi50MPfUUf+9iTuv/Vt+s1r36t5nftdszf008fsfAJEkJnMNDllRVNz+7UhePr+uP/+qd6yT136w1v/FZtbq5ZHEBNPrdjXtPTO1UuVHx2oMfE+Rrw+rmjz+jt7/iftIM+52bLyld+AYTjGkbt1drYMIC4ubaiBz73WZ8PXn3fq1Sb3KH1rZ7HsNNBAZ/FfWTn33BB+/pjX1N7c0P3vvzl7ikWgXD7nC/G6o6iZ4oNMsC0HWZyOa0sLeryhYtqTExoeueciYuhVE6iEDiB1iZE9nJuTAzHQN32pvq9bnI9pQFCzE0hzncpdioxC6NGJJYFxbRzgKOnRP4y9trEaRnxNuprJPYKk8Pn/EjozptdmbAQ+grUc6mHbioi/SdO4SDrFhJErcn120jGttjhMBRCtW3kN7XY7P91pTbddrdJcuvkXONcaAQIlpAP/eLU5vxiTbIooRd5ztg3U/sXEIFtk/l5l6Q6cK8lo/gnbbd7d6nWvVogAmk42aG7l5OV3xlUddWuwF9dUwD/td8mr32A/69G4NXv/00DHNaBWq2Bii3URgZ6OVgnxZNt/AzcNVMeVCiZaCzDWKcwgT3mRm0hr0opAA0r91gEbGXZM+jLmgEoGjmFNPiLAcJh4wuw1FpxTmUfcJJGeaamHAXwORwl1YCbN7xu1w1WAA6r+8jRtNqVHNSaQdhmczLWiiERYmF3GjbKoXCmyKFZbtvCYtnfP3TWGI3/vC16UbPYzri9qUJhbIA0LBnKznvKl6JJyhpdqqAMBNSECc7GM7SilPeKBn8seoAgsdGgeCyqXKJh3w0lBGx+LC8BeYsVB8vTZMBmljHBJpH7hiqsP0ZRxj0kSwAlQ4BcfNHecLOBhgdASMr3pBHg78+TLdh34QjYsra26gxe7i2gMaBgWLVGfiqNXBRRAMDYeQNgZSpwNns26anJSYNIqEooZKZnZp1HwnyAdYiFBtmpbEk0EFfX1r1J79y5U0vL2KPk1QBsXV424IYiPZp+oY4DKG+32rbWBZxAkcmcssKtEM1J5ja5eJALsOsGUESFxLiutlatZKbBFLmEJSuNUMKXKiVttDcMxtH0A+BBZYsdMUUCdmlzO+dsmYo1S7Ned44JwBqfqV6n+ClYJY11NHfB2dKloue/gS5AB7IOe13bvvD3FD8XLl3S+QuXtG/vPt+zPfPzGvbJwa6oA6BQBARGKRNWHoDjocroBakAO+F+2DJz+zvdtqanmu6Mra9sGJimaHGGbV6+R8xxvhcVCgCPwf16w3OHxiGfZQObZebqaOQx5Npo9vLcAwA3ajFOPHeMa9gaBwmD5hXziPGx9bkbTTTYUJ1jTRgkj0zd6IZlH1A17EBgs/Ge3Ev+zxylYQwIzODSmI7sklRnDQN4BxRlXL3WoExHcU/mTqcd74fCuUVGcs/kCoPa/b7tYA2gRrXia2C9yPKtrZBMxUdY52KfDfA+NjBfc144uTpDzznWTF4DNRufiTlrK+N+L8Zf8nNkUNrsN3qnKKzDpikypgNcZs0A8GEMQ7VOnzGpX7dzgCNn2AzHxMQMFW0MEPeFf2TO82WW3zaYComj7c+SZbYbiE3FsrOJMiA0Wa5EozS+XFg7PzwAZbsyJIse9hDnqye76wwI55nlM9h2GxtKDkqVigkdgI+RO59sc/nsWPcntwofiiHEJFKDnSFSVjHXmQGh3pusguc+BTgbYGqMCU1PvlibMztFj89VgKvVP7awvgKa2UUhjV2mqLYKKd7gL1kB+34lwC4Drq3iTTZGVv2mkjUbU6uMPccCvMvWdEcFGJjmOQqbLmemOGeGTJZw5GC/YHzD7ieU79lXNv4xh7GbHjhLOFiU2ZUku85t283EFDUJCyvQyA8KUkCwMPn/+pHP65lnvqatLq4FPPdFdVs9PfvMMzp/7px6kMcAhqkhvF/R5ADwR8CHKmygfQcO6Nve8EbnxRe8l4zVwcmiOqnuxoIunXlOrZVF9bfIAM5b3UoiKQrgwYDPieosnYCSAvgvnWfCAdpzxwCwP1qwUU2CTepwK/IZk8FYT3ztMX32s5/WU089ZaDy6IlTak5P6Nbbbtbb3vpW3f2iF9nS/uSxo/rcZz6l55454myrUItnCvZgrvqcl9Ys9u9vf/Mb9ciDD+HQZZtqaxddoNC4T+Bt9v9ELvAzZ9JMYu+aABIXH/dXGlgBzMSLMVJtrBcdOOAM4KGX4uwgFnnfzJt4LoJQFlZM0YAK4DljPbMu9PXGN7xOj3zxi2q3gqTEsbtNPnS+pFte9AL93bd/vwpVCFSQ22L+AGqePX1KX3noizHWxBa0Wq4JFxeX1Op09MSTz+n8xQU3ISJ3OKzlWZ+PP3dU//vP/owKL36xTj95Ro8dPaK1rz6uF9x/r04/fkwHbzmoU5cu6Lodu21pOrl/XqvLS3ry4Ud09z0v1dKly1rrbqkwGOm6g9fpm1/zGg0KI33+43+q73vve3SxKX3gjd+uS5cXNFuv68zlRb3s3rt05twpra53dNPhSdWqOS1cXlMrt66JnRO68Hheb33zazQ7KGjfrkk9sdTUzhfcqc75MxpuTer+e8tSoaNCZ6RL+PMWSiLEZHaq4npo1759KjUndG55TU+dXtJL7vs2PXr8OW22hjr77HOamRlpo1hWD7UmOamo10tRw+Fi4r1jPPTebYvcPLbCQ7V6I231hur2pXaLuruoFuCh4wlirwcEhUxCfhn7YAGwrQAeWrXjznSzoa31VpAOcti5t0wQNa0LezvcO6plNacn3QQzMx4mOpA0NbIdDTILs5JKBe4l8DBWhV0NumFhCCEvqHkQRjpWqZRKeW11+spXaLAMVd3B2FetuvTatoatIe4aOGOw9weRCJ3j/83ee4dZWd37o5/d+97TC0MXEBtgIRawxZJo7L2AisYWE7sxNkCK3RONxpJYUjQxnuSkaSxHRUSDDUGKVBmGGQaYvnvf+z6fz3pfknuf5/6X+/xy88ych8hhZvZ+93rXu9Z3fT9NRAqHE0kR/XwIuFzKO2WWMa+d5BPNLeaTOVyaEzwfSLxJMouLrgNUvrKGK8PhNepj1t784r7Cz5+rlo1zktcri78CSSkOIMBYlHJJdoIEwT0ibzjgYVSL6m5DjrLXGiGqPl4j12HD1CeIykYR16WAVLJUFDOKxYHswCCiLhfqgmHVUiDBj8RKRdKYaArWNDzDuEjEILlFtR7vdUnrY9ln2wIzX9A4rJBoI3UBiYMuL7y0xk4OobUuii6XR5bRtAVnllq4yLtSQEqxaCSjeuFglEqxjHQ5gyIbY/yjdYp7khs+7lFRP5ICNL2Ilt0YLPYBDr/2fv7JFfOqteU8oGxcEvZoZ20stV0cB+7rxYJpRhHM5W3JUk3NqBZj66d75CZF1wlHIgtn2I8qHaNYl1hkp6qH51TGwXDt5xgY5bfJJrMUVVZEBxdbtxUozvfXbrknm86Bku0IYjXujDejUceYNdU4nohcxM/C2oPnwqylELcKcjX7PVyzDTFa9ttWParmljLnDCFuzxwiFVnqYMv1RpZ4VJ8bBxvpbaS8d6kZLNDXch9h506Z3DwbwIGu735zT60w/JfhERgegeERGB6Bf90I7NVEIqnVe2EvgIo+EoeUDc/YOhKnTB+wtrZOYo/+vn4MDvQgEvZi5swjpDBlzVdfVwuvl3m6MZ3Pg4z+8HoELLH3QtXdU08/g7fe/gQHThuHB+5fjJEjWtVz8vm9ImUzgmz5J5/g+htuQSYnPEtcNZeXdD+aRzgx66ILcMnsi7FjRydGjmxD1/btaGxowqqVq/HD2+/FIQfvh5tuukE5vASAU5k0dvYM4ehjj8fo0WOwatWXmHXxbBx+2OFYtGgRohHjbJhLpVCg6nT3TuTSaf37lvZ+zF3wJL5z0hScf/YRCKSGUBcAmsbVYaivD7u3DmBzZxLzHnsRR848FNd97wpUvQGBvb0DCdw5byHefO9jOHxONIwYhZbmZjTW1uHyC89HW32t3KOOP/6b+NHtP8Irr/43br/7bkwYPwbVoqkBozV1GD1+Ahxu1nR+XDbncpE+n33mafh8LiQG+uBzO2X13NraQkYcHP4g7r3jDvzyxeexYN5cHDjlAO37rFc3btiEmrpaNDQ1C4QdjCdx+RVX4pADp+Ku229Vr4RiHl8wgO1dOxTFcsqpZ8AbjmHZu0tw6WVzdL2nnXYKwpEA2kY0wZHrQ6nUj5WblqN7aCd8NTH07gJ+/5vlaG1y4arLT0NTTUzuM9l8XBEchbIDuXIa7lAVvkAIK1euw4svrMKpp+yNb59wMkLBsHqf/f196l+x90eXGE8wiPrGFvR2FnHHrQvwnVNOxj1z70aukFNPhurm2tpmeL2MamMt5UEmlRO4e/55F2DdulV48fknsc+0AzCQSoOhkzwnxlMUBHhVo5QLefgcDuza1oHHH34IbU1NuPvOOzFiwr5Il2gnPiRXRhFbLb6ecT1zSLG8cNFCdHZ24Kc//SkamhrYXIAzr1RdFBiFxD4JsQzSxatlRMNhvPqb3+IPL7+CI487FudccrFqLJ5D8p4SSh6V1BL6uAjQ0qWTjoW5DN7865/w0ZIlOOucczB9+uGK2CE2QTFX0VlWFCb79Dz0UrhRLfMZd+Lvy5bis4/+jvETJuDY405AoVyV21KFhHqOgXAU1r1G8FGtlHQGyyYT+PLzFejr7cXUKVPQ2NKsfgiFd+ydU3RHx6BSPovkYB/6dnYpgrHEOCC1spzI5GlrXovG1pFyOeI5h700457Is0JB/Rr2KuK0KSdRlGcAX0B9Ep6vhCbT6lqOMlwkCpasWzZjqlXVYxOp1FIaWw5idk/B9ImsRoLdBLEBXfvfDQvfEDnVxywrp1nOOqrLbem1VVbbzH7r94cB4H/dXjX8Sv+BIzDtqieN77p8/Y09no8LMQFRNt3ElDGHVdk5kP1sNde5IQgskiUb1YDG7kwyfAKFVPFaSjrTKCmoMBEwlyaAalk+0B41m1XBQ0syqXTLOTUsSjxwE6StUmUZUjoeFyt/TRAuqgikDKONJi+BgEVQiyd/hg0KZQaoqU4AmrbOIWO5KUtLk4fEyoZAsBqpbDvtsXJ1CMyS0rJEC0+TeUx2Gjf/UjEr8C4xlEAoGIXfF0KRr+12IRyNCnzk73o9TngJeoaC6EuZLFkpOT1u9PX2CASUlS3VAmLsEKDJSQ2gQ7sJLxDPGGqAAAAgAElEQVTAS7CbdpXcuBKJFGI1dQKpyZYnu0bKB5/9X6/GOxyNID2YNIpJj1sAiG3fyuuTxazX2IDSCoYNGgJsQ0ODAmppB0w2Ie//UHxQSliCCMwEJlDI8STQJvWFh2o4D/p6+wzQKXUY7bMDUn5INcliyOfBzh1daG1pxMBAr4pTFh20eeOSLrtSlBH00dYvKOCUDRlubgHakWQzUnYMpjIC5jlXuXHu3NmNwYF+o7SkbSZVALKxzilfmWAS1ctS/Qk7c6jByHmlopmgp9TKAWTyaSlTQpa1NBXnvHFs8FWcFaTTSbQ00d6lDwGvD6nkkImuoIWg040xY8eaDGtaVdNeXcCzxwLO/VIDM9fOpNxXUROr0T0g+MGind8jAEabN5+H1pg+AXORGqOk5ibI6+d1x5NJNcnY6MtnMv9ooOWoNPchnhhEQ0MdykRdqk6pgjlexYK5b1QaE1DP5Qkwe4xqmmotWviKWMHmm7FrJAOOAG8kElZjjXOB85FKDM4HWU06nJoTnGucE7JALhgVPAF1buRs+vK+8lmQGpo2nyp2jLLYVmby85UqhjigJhvB4UJB18fsZ17jYDKhv1NxLtWzh3btWWUwR0JhzR2uT1LK8hplDW/WKX4yW4lPRbZtXcP1R3nHDpNhKxILCx779xzGopqW4mzey26XxR6b524D4hrbQOvnZF9vijCRPti8ZP5dqWTyhItUZRvbHH5mqlv0HLCBr+wYt7E4p40Qx4TgmeXYwCa4XoeNd6upaCxfTNavAPNSyXqWQ/AFzIFP72NZ5Rsw0QDHvC+clfY6YVsR25AQ54PsBLmOCQw2wCjvCZuNXNvsfFvTHLVzfa1AGNnbGOsqm/EskNfOWLGbnJZSUorxkskpNwpHskqL+rw20MWxtwFtGyy1M26NxaMFilmAqRqdNkBmKvw9al6pnDnXma1r3XvbQtm26ubn1NxUBIEBbv9ZkWyTbHh9BmA1AJ7GUMQgM59MprF5xnS/BMSavdJ+PVvJbhwszH5sq4JljaTxZOPXZGjaGb5yCdbPWgpycxF7rsN2ZLCv0bYA5ueR8lc2QlWtJ3zWNXeVg05Q0DTy+SzJiUyf0Si3+DrxdUuxZctqJLOD+l0BwJkSNm3YgB0EgMu8j+agw2eTNX2FNqsUVlGZTuCiUsa0Aw/Chs1fY/zECTj4kOlitbu9MZRzg+jp3KwMYALAQpycjDOo4JtnnM1QBCkQlVcpyydjAW28lf7hHVVxVHSwoe2WOU4YgMTMq4plrU0CAp9bt4AX1gBbt3yNv732Nt58413U1dcjGg1hQ3sHjj76cFx91RUYO2okyrksNq5fg4+XLcPmTZuQSSf31FLGQtmAtPxLsVLGGWeehi+WL6e3igBg8Yh5EzmuOkwZRFjMWZsQIatcAwAbeZ8FAP9T7mWZFvo6NBkAONQYwl7RKOL9fSgQ7JWinUCCAelIIDP28VYEiLWmKIeTe4KVA2SyJ0v4Ni2gV3yKTIp23yTvlOF1B1AoVpEnCOP1Y9acK7HvtIPALCrBuGxyoYpscgBffrEGmzdtRXNji9w/8oUssvkM3lnyMdpGjce2jg4kUkkDdACoqzMZwI8//QTuf+NNpNftRnMwjDkXnIEV279CbssADj7hcKRQRKjklAI4NKJR2exeNg5ogcrrZG1GtV6hgBOOOwGB5hC2fLESbXtNQGW/kbh4rylIJxI4ZNpExEtxqbS1XhX9CAS4rjqRyMQxakItln2wFdPG748Tj5mNvSOTUK5fiy82ZnDUpAnoz/Whvr4Of3trM045fi9ki1k4s0WkO9oRmNKK/SZOhdvlw6ZtO5HLV9CbqaCz7MUQvKiLBZF1AIMExzn2NcY8i885leKOqmuPbbIIS24Crm7VnlS8pklCyjEfuKz813Q6B+QrKKYZJ2K5OxRZY/g1F+Sw4vdIJUmQkooFkuRiIT+KObOflJgjXDAqUe4aCdY2rE8I5NLFgjWi1xAw2UXM0HHFjgCpVuUOUimUEHJ5pGLhId/vcYsMZch9zO6Gagiz9jHGwWTVjttrLAa6u0WKZB3A30kXDcGLZwSBdkUS2QzozPtF+/Qyr5V7vwhoJKeVVMtRgSoXDzaKqFB1lKXMoNU7m4CsGRylKrIkdPHTM+KCrgFUIFh2aFLZy5HHEPzS7J4ygoMWuwTWSXYL+OFy+4C8DByR97ApZZxLeI0E3N1hv4mioHm3CG1ONX6UCUbom2NXKOjavQGvyK3+shM+KlE5XmWeEQpi/LPWlnOGtb7oueV9o8Uv92qef1gbUwEssJA22VmEA0HknKYGUQYt6410Grs9PmXVxjwOBH0eDGUIHtMOvAR3uIrJ2RLi+Qp2x+pUz8taneNYotuOX+pwj6OMUDmPXl8UjnweFU8AoXwCoWIOvTUjgHwaTm/AqJylZjURDQRkBXyW+KzmwNOBo+xAmfNDQW7KQZCNtb0GSjFBu2OvRwoE1uFlznn+jKRWRSDgN3snScqpvFn7SoaQXIx4ReytEmgmkUEZxkZBq9+xshXVZLLqUvPegKv4j8gR1UrKR3OIpKF9pULQ2ES2iGwhVS65rQS3ISCYZz9hzKwlPcYpRaQhLoBulwG7/T5jAaoMPaMEYeOdl0Fgusp6SREhxhKaBAs7/kAANMdM1qHGmYabI2sQ1RdOJzquOfE/sOsx/JGGR2B4BIZH4P/8CJw6Y4L6HhRL1EQiaGqo17of8PkkwHA73YhFooiEIuohMarpj//zR3yw7HNM3nsc7vjR7Zg0aYIcx0aMaEEiOaR6ggpG9rxIjGfuJs8QXOufeOoZvPW/H2K//ffBvfPnoaWpUWcS9vLYg6lvaMDyjz/GHXfdrbouk+e5rAJ/ICiVH/epOZfOxsUXX6j3HNk2QpE+DfWNWPH5Stx1512YPv0b+OHtt8mpJRILKVJjW+cOHDL9UIxoG4nVq9fiootmYcaMIzGfFtDBkOrBD5cuFZFr/JjRaGlqEiH/05XrcNOP5uHkk2biuitnIZAGnPk8yv4MwmE32tdtwPptXVjwxDM4/pgjcON1VyJa2wZfsA6JdAY33vpD/O2dZXDQQbB1JJoaGlFfE8Psc85GYziAYiaFk791IhYsWIiXfvtb/PiJn2LqAfthe/sW7Ni5C5Mm74twrEbn0dr6Blx04YXo6NiGZ556Etu2btLZs74mjEl7jcPek/ZGqKEN3lgDbrjmavztr3/Bwvlz0VRfh8G+fkyevDc2rN+AUDSKppZWdHTuEKn3rnvmYtJeYzH3jh8iz95htYqWEa1SYg8l0rjgwovhizXgndf/hu9eeRVOP/1UXHLJLNTWxRAKelDODaCn72v8aclv4Qg7UNPago72Iv7y36sQDqRw/jkz0VIXQbWQgj8EFMsFlKusDX0IeAJwOv1Yt24zfvXLd3HUzGk4csaxCPpC6kcy3o99ax54G1tb4WOMjtuDz5evwVXfvQ7nnn82Fj+wEKlcSnUWCZDkLxRYp7H0KFFMUkI4FJF6ef2mDfjx4z9G25ix6B0YhD9Sg1C0FrlcUfEuxB5Ys/hcLnR1tOP+RfeibUQLHnjgPrSOGKmzC4mJdPMksKp8ax3W2fMAunfuwD1z5+q/zz//HBqbmiQu4jk05wRyHiBYqsJfriLHcz8qaKxrwCu/+BWefugxnHbeObj8thtRYUQMXYMcJRQddCpjrcZoQ9bAhgiRSQ7i+Z89jfffeANXX38Djj3uW4DTC48vrOeuVLViJm17ZAd/r4pwwIdXXn4JL//kcUw9+hjc/+DDIllICW2d4Vk7S3hHkizJn9UKgl43uju3478efAgb16/HLTffjBO+daJqWToXkSCaz1EI40Qxk8D61Sux5otPsH7Nl9iyab16s3R4o8305Vdfh7POv0ik4CzfnARvgtUkXBbyOgv09fXhkYcfQn9/P4499jgcedRRxp6ZsX4SsVVEzuQlMw5T9SXnL535nMCWzZvw7jvvopxI4NDjjse48RORSmd1hskVTHQne3rsN6oPRaEIMSY6FpVpGZ5AV+d2FOMDcEdjaGtrQyIZV59Dl2zZVes8TttwfuP/8WcYAP4/v8cNX8G/8Qgcdu3PLRtOA7zo0F2kLYIVNF4qCJgwdmEQoEblHBvvBOvIFuHBulDIWmCDWYi5GBXTSWPzSpUpw85l82ma3YEQFYnGYtVkKpkcRf5RBpN1ADX5myafKZPOCNhhwzwLAkIuBPzMH2DOrQ/VclXAlXJHBRS44FLOF9/D2DySIc+eDRuBPPCSlUXAVjaHAkI8KNDyLJ1V5q7H6TZAsRa5HKrMrzLQiBZUbpBsrHCz5CbG35c6j4AOm01UVVPJl8sZ5SSNxmhN53bKsnpwsF9goyzzZH+RUgFoK9CoXOY4B4JhqUoJSAtgU9ajQxkRHr9fn6lE0NxpLDLZuOaYSzWazyHqCxnlGWgPEzSHfkqhmfHl9cIfCiCdSoqpxMWXIDIbRbzXtANkhyUcCup+81X8PoLLRlHJe8c8WbYnbIW3clrLJcRqYkikEwJrCMhzAzFMdTbWmNNM25sq0umMmlm8R4kk8ySYoZpGd1cXRo8ahWQqrkwM2oH4qJKm7V8+j/rmFn1WAa0uqr2NApWAOq2jCa6zKceWGi2+qcDka7PB6PNZGbBqxBhws0TFQppW4m4VsLSh4WZo1NFBEQgInLFBF42GtTnyfVmwG/ten8Ygk8khVlu7x/aYzwjHiwAu77/yV9WEpCKSmZpUu2SNhbMsqw2oxLlkrHg5Tg4DXsqGhKoHZgiHjC03G4PFgqzK2Wy1m1IiQvh9GBykbWkUXg+VRh5dg8aH7MtcDv19fbLbDobcOmhkqaAgMEz1SpoZyLTvM0p4viHnGTdvYyVuwCsHQRyqzgXUUpFgMoLZrOYzSbd2KpP1GZQTbZpSZBoqP7xcwlA8jqKsbeoMSUJ2shWx96Q0pFW8VMoOKXcJQnKesLmujF3mxInFxuxcY6fEOU47ac4BjiXnAMkDtIpUUURmn0Bjy46YDVQAmUxKZAG+hJ2HzPfm63OOcb3gGHLd5CFO+T2aJ5znVBUZJq/GxuHQmsODHH9fAL6eP6OCVvNYFslUL5mxoaqbymhbzck1RPbiFoBHAJhrmG2JrcadABljHc1GsHlN07Tn6wiwLhWN0wLBTUtFy+uWwjlf0HPGucrrYCaQncPLuUiFPO8hf9bOKjbqXtqLm0Y2FedmfCyrRjkqGDCTY2QD8frZXH6PSpnPgZ1Xa+ccS+1qAZyy0rYAOaMINipbAr/8nhqsyqG1Vbf/YAfaYD+3YlmdWzajAvMBzR3T9KSdtsmSl6ra4RCJwQZtjVUuwTYD/vI55IFNDWMRikzhLotoC6jV/bH+bpq/JueY18t1htfD9+eY2e4KilGwf89SX9uKc1vpY9TiLuTo4MHPb+VDap5wzRNr8p+AbytP2LaXtpXEvCYBEJaC19ifU3FJQpelJLbsiriOK3dTrguGrENQkM869wyppSyl8eCa99C+dT3imUHVAASAC9kSNqxfh+7uHQJ8ZWEtC3ejuCuKBEWAiVlXBsycOfNILPvo77r3PHhwTT/ggEMwedJ4JON9yCTiyGbSAhQ59kWXA0efeircrqCUiiTTyBlE3XQDoprPblBeAhNct0jaMqoq7gXWPbRIAnxfkhBMho5x7hDFowR0tG/H0veXYt3aNVi5djPG79Wq8Ziy/xRcMnsWWloa5NywatUKrFi6FFu3bkImR/IF105+VgL6dDsp4owzTsXK5Z8KABaL2Gi+LSatDUprBmrP0nzkXOPYyALXVhab7xmFmYmFlJ0zbcqqRUyZtg+yPbtRJZjEhopUwAZWNACzZX9lKYmlPrasmwQuyKpU7AJZzR7/zaOwZuXnYvAXC4YYQIISXUx4gCZQRsvvAw89AhfMvhQORo4QVOFzVsjB5/Rgw5oN+Ozjz9DY3Ki80r6hfiz/ZDU2be3EoUccKtJAvH9Q9qX19Y3YvGUzfvabF/HR2i8wvXEMKjUhNHmCSIacqKadWLV5M4rlMhppF57Oon6vMRjYtRObt23FlNGT8OvfvIxzLr0ImYE4Iv4QTv72t7A9041AvoSZM47B11EnrjvgMEwa24wUBrB91yCqziD6+3aiqS6KajmDuoYmAy5WurFxQxmvPv07ZOr8WP7HP2N1RxnrBtz4/aPzUFvvRHPMhfVrPkVm59fIVCoY6OnFlCn7oXZEow7la9ZtRdHhR8nhhmdkG1Z096K3UMVQ0YuqM49SpYCA28oO5zNG5aWDtrYm33lwICH3kizvs9OFoNcrJWieNRw5mgzulSWsC+kcbW99huBBglOlJLs0b8I0oBTwQuvkYFBjyOeDMRYg2dNSG/L5J1ktxT2dDZFcAUzudRJ4suIOPN6gcTumupZaYLovkJrBfYtq4RCJnJANNYEr2tQRjAqpjjckKRKsAmG/ilcqSofyGaRJHvN6Ea645HjCvZS1PusWPtqGrEOHnJJAN3EouZa53fC53EjHkyJ6qdmgaICqrp9qCDYhI8GwmPUVNldobUyiGOvOgB+ZnGms8vkkO561ezaVQcDjN8BqpWLybrkyVp0osFkFIElSj8ODIuszHztRXmSTOdSGY2atVo+J60FRYxMK8VzggI97sbpB5nPJPaZcRr5SQo7PD/fjchX1oRokpGwAcsmUnjsOfjGTgz8YQqpcREDERwKSFeU100aSeYDMLHYS6HU6MZhKIEqybiSKIb6E34emXB7dDjbNXHCWS6hPp1Gpa0Da6UED8ji4fwArW5rQXmC2F+2SWZOWEEIFaa4BLhcO2NWLzlgDqq4SEi7GXOThrwThzvci4nKgxx1UHnVRhWIFjgIdT5waQ4ZOk5hLMDafTOw5UXvpKMBliNm1BDPdXLuNOw7PLx6uibQ95pzkqsmGmuzJqeaA1j47c0zOejw3kuhLgNWyWtaeptxmrmtmfeUKrP2J80LZu4ZUpLMs30+nRFN/iLRixQFxPpv939RqhtRTNS58bH4R9OWzzd8lKKs1nlFMOuBJtV3xu02cDs8MzJgvW1bVFilLKl+eqy0yoSw1uLdbMTh2JjB/jkA6G2/S4otIbMaJzyBri86bT/s37l4MX9rwCAyPwPAI/P93BNLtH6AmGkMoEFStTILOhnVrkRwclMqukMmioa5ecRsUYvBc9Morv8Nf3voIB+w9EfcuXIDx48eLDN6y3z7YtXYl+vp3KfeXPdb+objq7khtg1z+7po7H+8uWYHDD5+O+XPvxphRbUgza9YJnfubW0fgg2Uf4Yd33oky99piWc5LIhDRqdEFzL74QsyedRG2b2vHuLFjsKOrC7FoDT779HPce+9CHDBlKm686XoJZqgALhRz2LptG076zsmYsM9++PzjT3HZnCtw+BFHYt78e1EjADCHj5Ytw94TJ2IkgZ74EFKJBD5fvQZ3LViIQw87CFd/93K4hhzwll0I1DngD1SQ6duJLzduwIInfoJvTJ2Myy8+F1MOmIFgqAF9g4O47oYb8e6Hq+AL+9E8erwsoJk5fNHp38F+Y0nQzeHwbxyKx37yUzz7/HP45csv4fBvHovBzu3YvbsX4/aaAF9NjbHldTpx3mmn4csvV+I3v/4Vtmz4Ct2d7Qh6XRg1okURJSVPDC2jxuH+RYuw4tPlWDDvbkyeOEHRMwT5ecaub2pCNlfA0g8/Qk1tA26/8y4cftghWDj/bmzv6sRQgmB+K3bv3q1+3bEnfodMTHzx8Wc4/8KLcc55Z2PWrAuwfftm7D1pDLzePJZ8+Bri5R50DXTBHQmhuwt4942tCHpTOOuMw9HWGEUs7II/UEahlEc8UUDEV49qmmTLCD77bDX+9KelOPusM3D6aeeIjDpixCg0NjerPmY9xFozVy6q3/zhe8tw7dXX4oSTTsA98+eiZ6DHUqxyqBglQectRhP6Rd5jP+6mG2/A6g0bccOdd2P/qdMUA+Pzh1SvOekaQzow0WMSDrxe7Ohox0P3LVLtf9fcu7HvhAmyhib/jrUdnYsIOMsinf0Ypwu9vT2466470NW9Ay/84hdobm1BmmAsxUBuJ/IeB0JlBwKMm2LsIUhU9mDZm+/gyXn34aRzz8Lld9wiNyJv2akamzExJurPqVgeiW7Y20wN4tcv/Awf/PnPOPeaa3HqmRegUHEimcnr2SvxTCVCnXGl4ZmI4q5IKIA//vY3+Mvzz2HSjBmYv/A+ckIldKNTEX9OTUeqlUmi1Dm+gqDfg94dXXjyoYewfv1XuPPuuzDjqKOlTOc9Es7i8aNC8mulgK5NazDQuRnLPliKd956y5AORUp14La5C3HRnKvRRxcnf9DkLqveNc6s/HypxCC+f9Uc7NjeifMvvQKXXX6licixHPHYr5EbpsQTHEe3iPFut0P9iyXvvI2HFi9Adtdu3PrAIzj1jHMwOJjQOYqOnLyHqpstl0W1EwRSlMXn7N29C8888WOs+WgJDvrmibjq+zcgVlOjz8moMFOSW+IBAcn8Y1yP1FewelZW+/D/v5vE8JUPj8D/VyNw6Hd/aprOhYwFyFENw8xao5YjO4zrvzJ4qybgmyAdgRM+bOwK+mnfWmAD3YFgKCIVLvnPbkuaxDxdY1VKhSKbZRU1WsiyV54vD/FmJTDXUGUugFHGGbtO4w3v95tMV1n80k5Q6jDaoDFf2K+CgQ0YWhPTcpUAMxdHW4nGgy4Bujyj+Cx7Fdqu6jBvZ0cScNIhH/r8UiNYmaM8yNfWRDUmHLOEVJdO5dMRSJFSzGo2CACQ3SmzOfMCypSjSMu9dFLZgJVKUUpo2mZwMfOHw1Lr0nqCXY1orAbhWEwNJS/HtGw+KzcEgqkCVLhY+nxiREnLKMvgERojbjxUdaphXaqCzRJm2TKjk2ADAT9lgBHULxgLmSCtpckAEmjlElPHSQa60/b1ZzOlCJ/XLcCS482NnKBzIpnWNCWAa6yaK8bCNmBUaUFfEKkklYz0oqCS1lIZ+30C5trbtwlIY74fx1eZrllmk1FBbCxgG5saDFOoXEZMoJ7JrOLPEoQha1AEA79fCmwbuCGoy8ZGNBLV3DDKP2ZTm2u0QQG3yxAU2OihxQoBMTv/U9aY3LSkjDLALIEa/jtZcrYynmPB9xgciqs5yGYNr7e3ZxcamWNMwE8FTE73WIB9xbCeuAGSHMCx4z0YHBqU3SWVglSzto0cCTfcCPn9ImPw+ghGC2DMptS4JVhB8IhznGAQ1ZxSMubzeo45t8n4ZJFFK2KqDvjzfPbYuiKQQ6WI1PHqieXVDC6XqYo07h+pTFaEi2Q8gTGjRgn0C4b8sg6nQoKEBa4PskL3kpmWR4zANq1eeQ0EwNk8TiQF1lOFzc1c+csekgcqSCeSAnbIhPWHIsjxPjHrVxncZu0h2Mp5Tgskgc/W++m+iE1GJaHBEEkOYKFjuxLwGeG9Z4FKta3sEzlHomHdB6qcOQ859pxf9jNNoI+/x3/jsyQLZ6p8LbthrU+WMtQteZNRiDA3WbnmtCa0MmwLpYKeFUNAqWg9470QwAozNwnuCaCzbPr4dwLqtGUyII95fa4/UplToan7ZDJGeG28xj1xGSxomVlMEJ327Wwmcr5RUaY5wHWVz8Q/wGujJDYqXo4n1zsqueUAwcY2FaNW/h0zsgkUcs4YC0XbPtbK4DVuw3pPk5vMuWY5JJJUYD1X9nvyfXlAFIjrMgpUo0wy+dQs4O3nnGNkWzpr/vKZVQyBAQTY7CVpRSu8pSQmSYH7h3YgAbuc6yTx0FmCjV5+dstW0YqPtZW8vM+c27xnsiKVOtxSqlv+viaX3XxRkWXbv+vZtFw07Plk21Xrs1rgtFw3LKKI7pPmGj+zuQrOcWMtbZrJVA9znnFNMiCtUVlzbtlAsQ3+av5YamzuVQQjDTnBAMLmGkxT27j0GLWpagYq2GHsyTiutprQELaqGFy7BB3bNyGdobU/1U2GELJh/Vrs2rkDxYpDBBiBv8oAruqPsihp/0q7oWIR3zzuOCz74EOTNWyB1TyMscjn/maU226RWlQ/uJ249oe3we32w+nkWmFUrVQBU91ncGLBM/pfvioPMSQIGfW0Zc9pHXQM6G/cSiTGtQXEFgO1mCuIHLR2zRo8/fRPRQRgnnEwwMytrTjr3DNx7feuFPhaiiewfPkHWLt2Fb5atx6OqhvlQhk+ksQqOZx+5qlY9fHnaupTEWw7h2q505UaVbKcQK17YcgGVZTVvDfWuQQtlBlprw1UN+o+Ue2Vxdw7b8cLzz4tqy3mFRU5NntsTKlyMwbgUpQqf9maawbp0L+bbzllT3vcMTOxftUKFLgnFbnum1whahz5yrQXJnO8WHHCF4nh4jmXY/8DD0I2n5cylaAcFaFbN23BBx98IKDO5fNi6bLPsHFLO6oeB048/gR0tW9D784e1NTWY8u2bbjs/AsQ/cbB+PAv72LQVdK+dP3N12L3si/gDYbRw/zpwQRaG5rRuPd4DHTtwNbOdkwaMwG7tncj0taAndu2Y0zzSBx11ExMPGxf/PzhRzFzxtGoO2YfPPu9M9C/Yzf6BkOI1ZIIVI9CzoWBnh64mVMfDsBbmwGCKXz6Xhy10X3xvStORczVje25EMbX1eIvb3yI666+AmVPFllXBJXtm9EwugUtY8fA7w6ga6AXyVQFBZcH6WIVQ2Un2ksV9FN1WmGN54SvmsNQrgCXl6rHjMbL4TVuO2rQUdnNee1yal/XmmDwKZSyeaTSRcSTOdmMZRk5wXxafwBuzjMH82VZd5eQltkMn708At4AfJZ1vI/2w3xWPA74g0HkmD+rnDon+pNZWfwSyQ2RGMh9io4drFFyBFE9LPbg9TvhCYS0vvsE7IlmgCCda8SSp62uC35FWHDfg/Yy1c0k/DD+pVxR1vCu+BDSjjLqXQHUulj7cVMhgZNnGVpRu9XsyBaLGEwk99gyE2fQg3sAACAASURBVAgTIYpEDq7xik8xewabPJynFTZPvXTJqcg2mEpmrTtW9IILJWQIqqvJRTUwxZgmpiZUdalxmiPgm8gh5Swg6vHDW3LosxWcVbnFEGSm4rforOpeGivuLHxO7t1m7ef7uaxmCtURgaBfZFtj+0uCWg7ZMj9fXMBgJuyR1TfJnuGqqbkJVPO5I6jspwtInlZthOJLqjsU3aKcWgdi/pBAd2Ycw5lXEzBdKIFUOlpY51CVKprrdc5ZQoVOUQUHvKxZ+nYg3zIKjmAYbgLTmRycPhcilQpqnQ585a6iLhfAQJVnBJdssCPuApKsj3wRM9YqWorYL13BRr8DBZcPftb/qTSKqawaR8wCVl3Hz2H5//mYxec1NZyTZBrtjW4EQiGknSQ2GACXbgMirij22UQe2eup1jj+Ls8zckL4B4FGQK328rKVB29csEzRZupQwxgyhaahtzISwTyT9p5liM6W6ldPmaUcNkuqvlhHiSDI9VZuMtzTy6iQKMcYEtIoFCdUgi8QEAmkoOxH/rxFImANbEV7mJrVKFE413km5XMqojedS1gXipxlGnEuWsvzjMO6uVhE9x3DAPCe4m34L8MjMDwCwyPwLxyBuuw2c54lGZK9pnwB27d+jUo+J6tZKf/8AfWIUtk80rk8fv7CL/DGu3/HlP33xYOPPIYDpx8me9pyKY+dXeuRjnfBjQScDh8SiSLK3igSRQcGCkN4+vmfYelbn2PmoQfilpt+gLbmBuTTSfWBSMxvam3D2++8j0UPPIQMyb7cJwnQsTdSpYtGFXMunYXZF12Awb5ejBs9Gu3b2tHY2IyPPvoYP7rzLrk03XnnHTpnx6JhZdr29vdi6oHT0NjUjJWrVmPW7Mtw2GEzsGjxAyL0UnBDYHvEiBGqS9hfZt9ry5ZtuP/BR7HfgZNw7oVnIlT2wVsGGlvC8DlK6G3vQH8yhfk/fgynffsY3Pz9KxEJ1KJYZMRGEN+7/kb86bVl8Ib8qG0bj7qGKMIhD64+/zTsM6IRjpIDfl8Yz7/833j1j/+Dhx5ZjIMPPlD7JPuyrLHUE5FwxYUffP/72LhxA376xBMST5ieslf/pQgmmQMamkbgZ08/geUfLsHCeXdi6gGT0bOzCyNaWrTNe7x++ENRdHXvRjyZxXXX34SDDz0Y9yy4W+IEgvk1oQCiAb/qwdqRYwFfDT58+33MuvJaHH/i0bjqmksw1PM1PM4UUuWd6Ni5AaFYGIOpQRSqBXRuK2DJ29vg91Vw4YWnoL4miHIxgdo6FxLxQRSyLjTERsJVYu/HjRVfrMarf3gXV10zB3Ou/B5oOJzKl5AuljW+Q5kM8uzD04UuEMSXH32MBxfdj2/MOAp3zp0nxXko4EXA65RqnfhBz0BSZw4Ktxgf8+Cie7FpVzeuW7QYk6dMlejHOJc44ClU4KEQw+NWDUoKXG/7djz70KNwBr24/HtXYb/Jk1ETiojc5xLITDKjQ7EwFfagUMXOju24+fob0NHVicee+ilq21rNOYSiKvaq2IsiuY2OdF7OawdiNRH84Re/xq8fehwnnXk6rrzndgYtmrOA0swcUrbScrrkNI4wXroJpQbwu+efxruvvY5Z134fx55yDnIMbyKZu0zRCn+VJEbWjay5+P4lAbl/fuE5vPWLF9B22GG4Y/5i5Cse1fQ8b/hcHjk7McZGPeGy6f+VHRVke3bg5ccfxZfr1+H7t96Co487GQ5PUGdwEtkJvLOYY4Xfs/ZDFLavxpIPluOd9z6Ak/1AlxeJkgezv3czzrz0KvSyZ89+KomR7J+4jZsUeyfp3i7c+4NLsL1zJ06ZdQ3OvfgyFOiV6TBYQFb6MUPYpUui/IpcvI4iwlSJf7AUP3twLuI93bhuwX/h5LMvQiqRl5Np2UWRmyG/u8QwcEjkI2+rUgHeahWpnl689NRD+PLD17HXzG/h8tvmoaa+RY5SrN2FCsnFhqpk9nhMX0KxgVaHxyrJ/4Ur9vBLDY/Af9AITD5ngQ6UVAmSRc/F2kd1hmxwQ0hSmeknIGTUfjrgipVCjNIomJS5azW9aXVGxJEgcDZDuT7Vv1aWFZs3tEZTcxuyAWbxw59lg5/PM0EaNTiVuUn1rlHVUYnELAI2rWRDS4tBj2ePapjW0fxdZQ06SvCHqGA1SpRMNmuyxJiPyoZ9ldfjkgWafVBmA505rvycshWTisCJbC4tewOj6COD34lIMCRbFQKM0WiNmu/czKiWC1i2yLQ0YdOAWQVUGfBnqJqirTAVAXzv2ppabWT+QAjhSA0qXieyJaPwJFhLYGZgcBC1dbUCWWVlTVCZi7XVkKDdA+8b8xMyOWOLynEjcB4MWspg5gmz0RY0qtiv1n8lgLS2rkZjm0gk4HUyN9epPJCent26T1zcw5EoPP6gikEupgRnqQKm1S6BcQHNoL11GHUNjXvsTAVUWMpcsu+4SRAAY1OfWSa0zCR4zcZ9XU3sH7biFshVX1evxpRPzTmj7KaSWQpZWTabhjzVuLSDph0xmycEswkCEOyIRiMqTAjuECg1CkRaFpssVyqzZfXqYFaJUdKyiGPThJm2VJUa9SYskMMpwMzYFBoAk+AQmZm0H6YamPOpt7cXWao4fBx/k41dG4sKHKUlI8FefhaB8VbGS0tzk8DNmlhEwHokHLGUih7dH6pv1q1di/r6etTV1GgMTFZEWfnBtM2kWpcFA5uL/H5Nba0B8tiojoSNytrrMWp+9blMVisBYo4L7yWbpvpyuLB7V4+YiHx9Zda6nLKXdvLAQitrqkwIUIIkEK/yNQh8U03MvhfnG4EijhnvM19nYHBAdtW2pTCfZzOnXQgrs9soXexmGDOgSewgycG2I+bzRAU377PfR4tpD3K5jABYflYbRGNDSzbFEqoxIzanBhxBJamsiyVEwiE1xPll1jkzDgSWBDKWyprrBJ94DwjukEQiUgozdGkvyPw5Ao0Cd2kPT2DYzDVeF6+bKmeCdrL6ZW6iLIYJaBpwlk1u2/6Xa6JtAc3PY1sLE02X3bZl0UeljUBHS2UiZSbfWypgNjGrIoZo7fGZLG3+l3maBNbZ/OVn4GtIha4iykj9+Lt7xttSh9pWzbK6tjKDzWcy6mWbVEPgSpbBXLdZKFuZunYjlCpyO4PX2B8b+0ED6Jq8aGNHaNS69vvyGmV9KTDbkIJ4f6T2z2bk2MB1lYCvbIqVZ/cPEFvPvg6yVjNf2bqWra+V6SuLeimji5oPVCjL7YJqGu5LLDCtHFcB/pbNtsBBCyjkvOKh0b5GKaYFrBtwUepuqsosgFHkAILpfC0plYzC0ih8zfXx523VM/do/qyt+BVjVPbrzLHmPDMZ7UbtbTIebYWv1NECk40q2X4fjjX/XaImK4+Sz5XJpjdjTbDa/ByzaQzQSECFDhAiJXDs1PE2mdVdn7+BHTu2IJNNyjK2WnEpLmLjhrXYvXsnCmXmaJZFWGHdQPCXZCeCAdxfeS/i8QROP/10vL9k6R5gW+QBq5ltiBPmvir/lPMZZcx75AEE/GFks1yHrSgCp6Bw3f9/BoBZx5AYEwyGjWLLstPW/RHQaQHAfD6se6N9QRPakII4Vnr2nFUsWfI+3n//A2zfvgPbtnYhVhtAU1M9Zsw4AudefAlcziIc5QLe+Otr2L65AxvWrAWxvHw5h1PPOBWrP1uBatEAwEVLdWvQd6PkJz5j3zdlH4n4ZQ6IhthkDlQyP7CUuzwcsp5xVIo4ZOr+aK6LYeWKz7RHy7rdyjTf8/N7AGBzAObBzBB1DQJuZwALbHZU8c1jZmLD6pXK8VIUpyxbWUHQ7pYkCs4rYxdMEJKKyNHj98L1N93EK9N84VpB4KhnVw+eevIptDQ1I5HKY1tXN77e3q6G0kEHTEUhV8TAUBybtrbjZ79/Ea98vg6f/Ppt7D9xAhylJGINUYyobUW0bSSq3iL8xPvSObTsvw96tnWgSgKSz4NQyYOU1LNVeMpOHPqN6Rh/0AS8+bvf4cBvHIq6aeNw2bH7YezIWkRjLejYlhCJatOmLhx00HTs7uiCM1eCt6GMwXQelUw9rp9zNcYfNhL5r6v4wxsvYdbR09FbcmP0pBpsWbUJ9c2j0Do6inhfAhMOno7urj6pKqvRRuxKJjFYKmIgU0Cc4F3FiUyxgkSpAF8ui0zZgTy5c5w/dGegR7N1aHezrrBuHm1rRVpy+6QgGEqlkam6MJQrS0GbTaXhJSlIxL00Mnmyv10CjX0uh5SWbMJFWPcxC43AcwXKyqKiuOrwKJ82VSpiqMy9k25AfjirzMYyBBFnwC9nlwobPC43Ar4gSu4qvP6Q2c/YROB+phourbW7WMwhTIBYkQ9lpDIZ49hjVk4B2zwn+ENhpIt5JHxAsncAYYcHDW4vQh4XIgGqI00DkTEcVQ+bG27s7NsNj8ujKJNENq26zM0mEl/bbUgvxbxZM1mH8YxBiI5nF3Ec+Xc242JR2avFswUptY1NvWHWyy66kkcyl0NPKi81QBPrFB9rjJwU3IlcBWF/CEFaJPM5dRn3GgJ5bLdKRcL1L0PrfVbWjKEw7hlchVj36gxm1QGsqfU91gnlCgareexMx1VXMq84EoyoOZMnSc4FneciAT8cpaJyenmvSpmcmj6EjBWjE/Ab+2/WgryXtJQjqYDPp0gprKucyKCCeCIty/xMxAV/DkhT+ssLLBOCdSGYLyJQHsBIXz0c+S5sCdQi7g5jQsGLxvQgtkQqGIq0iDQowpq3isZUHD21tfCnA8i5TH3u4FmOtZvlWgSeR6oOuPJ8f7NPWoJbuRlUCRRzLpddJkKM6xyjfUhIJdmkWIY7GECRjXaSB6iQJfhqgcrCjC0HEIutpsYev++UwJZEUKPiJfhqag2zdwkAtnKDtTdro9DGKlKGTawy7g3mfbgHmZrSimqwYzxsRxG+Aq9H+eym3mL97/J7Rc6RAwqdLqTe57WZfdsw6/6Rs6YGG++RzukcqJKed6qs7X1edYzU4G60zxnOAP4PavcMf5ThERgegX+jEajPdJheEsEsnjVyBaxe8RkGe3fDy/2mXDYug1U6kRRV07z465fx59ffxeS9J2Du/LloGz0aebm7kEzHSJXdcFUT8HiCyOedSBTdCNS1IO3I4kdz78Typatx/FGH4t577sCIJgLACZ27Ge82dvwkvPP+MsxbdD8S6azOZOphkQDooIKxogzgy2ZdhM5t7Zg4bhy+3vq1CJmffv4F7pl3Pw6ePhU333Sjek8R1oyFHNq3t+Okk0/C+ImTZBU9+5LLMHPmMbhn7nwE/EGdK3736qvqOTPehdfD/X7t6vX42TMv4BvHHISLLz8PwbIXjeEo2tpq4UcFkaobH33+Ba674w6cfeqJ+NHN34PXQce7JMJ1dbj+plvw+/95D55QALWjJ6KhqQbBoBMXnTgD+7TWIZcsorF5FJ755at4/e038OiP78O0aVOwfsN6+Lx+NDU1aQ/9emu7wOkHH3wIq1d9iVtvuUVikt6e3Yrxa6ivV19zIJFF26gxeO+dN/HuW69j/t234dijjkCpkFaPS+R2XwAVVlsuP3b1DOD0s87BtOkHY/HD92NgyAh0xre1oJLPIDM4hLpYPVzeGD5ZtR6XXHs9zj7/dFxy2TkY2LkBPd1r0d6zEo0jQ1IOUyEZTyaQHIri9T9uRC6bwrnnnYZRIxtRW8taMYn+vt1oaRgLryMKZ8mPCRP3wbK/f4yF9z+C084+F+dceAl2DsRF6iTglyHhj/UCo/CCQURjMWz6bAXm3X4Xph46E3MXLEYyxXiaIrwOE1vBnkc6D5Ssc0VtJIjFc+/E2o4OXHbnnZh8wFTV9zzHsOYOVd3wO9xS5FIgwrkzuL0bLz3+FDzRIC697iqMaG0VuEwnI7pSSvzjdsIb9OlZ8aKKwe5deGjRYrR3deGhnzyOWFsr4hRyMC7SIqrbClYS4yhqoUp9yV/+ij8+8XMcdcLxOPcHVyPHngz7AXQD05+CehMFhw8FEgVJrs4M4m+/fQH/+/qbuPC71+CIb5+JvIvOaC459LB6h4NOjoxkYe3nVo80FPTinZd+ib++8BxGH3EEbp+3GNmSB0US/VxV+Onq6XTD7yVplDE/AdWOFbcDqc6v8dyiuVi18Stc98NbceQ3T0XVFQRpmjxnM2KG9afTUUH/mvdR7ViB9z78HO8s+RDVQkUAe7wawOU33okzL7sGO4d4n53I0vqZQgmrVvT4gnAke/HoLZdi+/adOPLs7+LsWXOQYxwK2K9zyc1UYCxTh9jz0QGFfYgCarx+rPxgKX71yFwM7d6BK+Y9gm+dNQupZAGM3CIAzHvP+tlVMeB4yW36DI5KCb5KBfGubvzmyYVY/f5raJt5Ai66bQHCsSYRoiVoKJdkzV6WMIQCAONUQKIte6A2CDysAP432vCGL+XfawSmznpITZVwOLjnACirUKo1yGpXA502EX41I/g9A2I4UXGaAyutaCmNIcAUjdSI/cJsLQeoEqgik8kiFqvZY7vIhj/D0FlQMB9ATXxaqMouuiRwhmoV/hwXU4K73CTYdCXgJ0BDOaImn4/NV6qpTI4ikEqn1UQhQ4gFhdRbbKRbGaK0PJPdqKUgU6SS21huEiTKxwcxatQopAmShIOI1caQTCX0/+czzP0tIpUisMOmBVV6RbS2jpB6kY2xZColEIHZowTleJ20TuXmma7Q3o7qZQcK2QJy+YIWLlqCcOMPR0JSNGVSSQFFdTW1ulZZtYqdbvKiCLpRJUEgJ51JIVYbRTDqRz5X0H3o6OjAwEC/GmFUxVLtywO+DawQTOdrNjU2qnlQzKeUZ8yFU2xANsO8AUSiNYjVNUjRE43GxM6iPS9tgYP+oADJXNHkZbKw4T3g6zLnOBI2qtj+wQH4ufkS4Kda2spKY+OCWX/MHWPzfNeuXWhrbdX9Y+OP9zyfT2nucD4R4GDDiw0TNg4JRFBBbUBpFowm35IATfeOHWhubgQVlvwewVZ+9tbWVj2AsuplFrBlGdzYUI/evh5jqUlLUIthr0xX2YKa3FneR17HVuWeNAjwjCfiakbRqprzlfe2LxEXeM75kc5kDRieScMjwI+AEhUfeVkFsrZi9jKzzfh5CG7Gh4bQ0twisF0KBFlDG9vhjs4OxMIRZbaMGjlKltVswlOJTgV6QaB4Vk0pzmnaLPKaZSVCokMkgmSSBwSjimTRyEbU7t27kEzl0d7ejkgkhs7OLrS2tshGfNeubvhDQcRTSew1caLmV0tLM+pqaxAfHBBwXRupVQbz+LHjMDTYL9CZ2dkGKC/CHwgIxLGtbtW04jPJvHGC0LmcnjPeVyqUudaEgibnj/eJWTLMgyYAzLlBcJXA6q7duwXg0+7aWaU1EJXIcWXncL6xz0UWqhnjol6br8Hpwoa+228cCJT3SUcBZYS7LUVtTjbmvGaSCGxbdwJGXNeY0UGlJecYwTb+DAFWfslSWNbjYUvBSstBoxK1c9gSqbjmMw9KRknJbFgLhK8aRwS+j+zp6VpgkQ8E1tIihjmyOSq0eS8rRmFs5fga1aZRj9JmntfDv0stzHwgNvPpnuAPWM4LJiuYYCXXFqMeqWie8P1570hK4TibL5NJx/2DzWJb56oGrJUVb5QyxmLbXnu43hqQ3QDle5qVAuH9lnuBUWrL8vKfmpkEN/lMKSdZFuMEIKoiTOje7VGIKizVAGVS79IGgZdigCn9u5q2BviXapVFu2WFw/fUnsMC1W1UYwZUtz4lDzlsonP9sHJJ7euUCthSBNn7jG27rPtENMzKbTUAv1lfOCfsPEjtbdY852eylcMEG42NtrHv573RaxCItJXOllqbc4Sfh9fI/5p5Z9Yne93TXbQayIL6HAaw5/vYCm1lNUuNZoA620WAeYM2M9qoDw1YI0jS6UT7x39F946tyOZTYqhXy04Uc3ls2viVIRmVnEYBzPez2KA8ZMkdgSSpYkls8nVfrRPIwL3FBh4Jjmo+ayzNdQv25FrpBO5aNBeBQFj5pelMXsQJYZcOo5j/vymAqZKkYtoGgC0Lb3ts7IpNxBIbALaU0VLjlcsmVoH2nW4evgiyV/Hyy7/BL55/FU0NfoRCfgHo2wbS+NHtN+LEY4+kzB7ZeBrvvPkWVny+HJ1d23DO2Wfii48/RaVQQZFjwbmvOWsDwJbyV3ZNXFfN8Ub7lgX0G9WYASHsfCReV6GQxvQpUzBt8t54629/NSQAlGUlKttQGyfgs2tZR+9RsNlqc/NY6R4bpbZOmzjmqCOwed1qpEWWoWLYWPe7HGXZbxnAwdhU6XDMfkIwoJyuk089C9/6zndQdbmkWGddlBlK4rX/+TMaGlqQIoGvYhpCXR2dIs0lMhm8s/RDvPSXV/E/ny3Hm4+/hL3GTUJzcwzfnn0GwgUXNm/YimoshJ1bt2JkXQtG7Lcvtm7chNf+9zVce/5s/PVPr+OkC8/C5g0b0dbYKob5qH1Homv9OsSam7D8q0/xxxefwujmmGqX/gFa4AWQTGRRcTmR6RvC+LYgYm0z0DniSFSW/QWFzEb4R1+Ifaf5cMXMen2+kicJb7lBQFtjfQ3qxoyX/XfXjgE4gg3orpSRSGWxK5fHbiouOUZOBxKFKuJlIENL6DIdN0oIVQpoS+fRGaki7PGDwK8Ow+YBNMAbQWFPQPdfLjtuD/qTabj8IWTowKMoCeYgU72tgAbdfw/3Gx/dJ+jukoGXREQBVlyxHSLaDJZyGIynUGIboEIQ2SVbYe5NJEeZNZ7PIHOIgaIIXU74XV7ZgxXzZk3P5tOyBSYISzIAwU82O3ntzBu2fg31NbWGGFU2BJgA90hawFVKKDAbi+QNtwOXnjADaz5aCS/XBRfgc/mlkFT2eLWMMOsIKhsdJCuG5GzTn0zCF6ZVG7PucopcEIGFIKfDqUYPa3O6iyiTy3rWRCrimkoiBtW/li2dyKOFglxOitWK6rOkowB3xYPWUA1qnVVso7uSyGJleKmsAVn3bvO8uY1yOpNlbIaxAeZbMneMqhACzbT15npOMDNZzEk1wcYi62NmHNOph7YBtNSLe+RQr3WEe1hN1SMANeagy4gfQ2zEsIdGobPlUiHQk41nqkEZH0GAm+tjlddr9kHeq6FiHqkqiZJZ+EtOZNykAfD1PBiqsm3oQZmkVSouqO7whFDObEPMMwoFOu8oLzqJss+PYNWDbDKlT1wp5dBSKqOPpGF3SNnGFSqn6UAl63GztyqnlzWg3ouZzyWTocv1nYAuibGkzLidAkbp6kRAmORP5TFbzSdOND4BBLz1CFl562welUlusEBZqd/V5Koad4ZEEo6AVypu3jsRF/X7VrvJzgTWnsQ6w5wjVHf+E1gtlwbNLQMUG5cNnl1NDaj91GxsFo5MpwdjBy0QWExsU4vJhUOsH7Mn2jWaKFl01iCx2euCw8d5Z7LU2XAz4fHKAEDZwWfNREDxs3dddsI/vdbwX4dHYHgEhkdgeAT+VSNQl/paZ3qzGnOzLmP9qpUoMSJGBMqq+kHpbA5ZxpPli/j5i7/Eu+99jKn7TMDdc2/E1GkT5V7C81UpT+eROPoHdmNgKIl8qQp3oAbRhlakiik8/tMnsGTJ5zjyiINw2803YERTPXKpuAj67F82tozE/763FPc9/F/6Xbk6iZREghDrO2DOJbNw/tlnIt7fhzGjRmLbtm1oaGzG0mUfYv6C+/CNww7FrbfcbHqgYRLaCopvmXnUkcpx/XzFSlx66RwcedQxmDd/kc5dJPw+9/zzOtvvu9/+OmvKVenL9fjxoz/BAYfugwvnnIsGbxRTJk7GiBE1yA0NotA3hOVfrMJtCxbhlG8fjRuunYO6aINRbno9uOGW2/DKq2/DFfSiafy+aG5tgMddxnUXnooTDjkAPncQHl8MTz33En785E/w5FOP4lsnnYhkMqn9lP0+1td9fQNoam7BZZdeio8++gjPPvMMRo8cJXEAx5sONOFIDIFYvVwbn3v2afz6F8/h0QcX48Ap+6h+tZ3VXB7GDnpVd7KWnn3p5Zh60MH4/o3Xo7evF3X1tQiynqoW0VZfJ+Iio2dWb2rHJddcjxNOOgY33XwNfI4EOrZ8jjWb30PzqAAitX7EE7zuINJDLXj+mc8U73bCCcegvt6HMWPrEI7QCTCFgDsGlLxorGnFmHETZEd9z8L7cOIpZ+Dciy5BfyqLKl1wXIwHcelPlRa/jF2JhLBq6TLMv+MuHDB9Bu64Z77e1+2oIECSJ8UEdI+kcpV1YKmMqN+LebffgrWbN+P7d83H/gcdLPcn8FxOEj4dqhjziBKS+Yy+N7RjF15+8hk4owFcfM0VaGltMdFdZXmpiFScKxXEinRUygiwpzowgP+67wH079iBe59+GrWj25BIpOAlGdEfVLyXTtLKnKXYoAR/wIu3Xv0D/vvHT2PGscfgrO99FwkKD0hKtgiYblKX2avyhnTOYjSdIzWAv/z653jv9Tdx9pyrMOPbZ6DkDcLrp9OVyamtVomV5AUiUyNbdALhoA9v/+pFvPbicxhJBfC99yNX9spuuuzkmZnUSTo5kXTK+j6oCB26YGV2tOPF++fjy80bcN3tt+Po405F1R1S3Wbig3miYB1aQs+q91Du+AxLPlqBd5cuB/IVuSumHGFcdetcnHflD9BDEQ9dS0WsNLWgCP5OLwr9XXjohovR3rkLJ154Lc6dfQUoJePDpchCK05IWAujp8TyLqPsLCLm8WHVsmV45ScLMbi7C5fd/RCOP4O54QV2HFBy0pXGlJ7uKj+tCxUPMwY5TmUEqlULAF6ENUtfx8gjLQA4agBg9n8YbcSYHrpCURDA55XRhKxt+Yrqw1nuj/+q9Xr4dYZH4D9qBGZc/7xp3JBZYzUzCRoRLOXTI/BFNrdU/tAC2rA20ukssrkhowYuEUQI6rEL0UbRyiOkNSsbr4ODQ1IkSuZfsaIUXwAAIABJREFUKsvKOZ/PiHQt+0/aCkhdQxvTnBpOBM14CCbgS4UAmx7GDtqo3Ah2EXigfQgBQynhnEbRySxZMbWdbgT93MAhUJmvTxu1cokgsgEFBGTT2iyXM7auVIWmB7Brd6/A63SGNp0BAck1NXXaLHhgF9ObKr+CaUSbZnSVvtFS8zU2Nmjjo00vQRPlSLLxVqYqzthXMtuptiZmbJr5vXRCChr+fbC/X9mObBgM9PULCMzmezE0OAiqYwluM/8gS1A0GJIamQ26cJigV0CAPYECAlfsNxTKVIQ2SalKRSkBbn5mNtekqggwI5hFpFESkC3Ff/MzezjsQzjiRSKesDKXsyqM1IiNxxGVVXIOdQ0N2N3TI2UzQdEiX9fv16bLz1jIZ1HDTFFA187mPPMCqigZG90qFYtZzUMqtgns5gsZ3estX38tRS3tcPi95qYmgW35nFGoU2XKfA9eD5XeUgtUiojFIgKWOWcIJDOHldfOcRkaSgk8lVIyx8znoAC9cIRqlKKat3wdXhs/+x4jV2XjBlBTExXw19fXr5+ROpiALuc4AUwX7bfJcCNoXUJdbYxaLaz5co3YhSNGjkSsphZ9fX3w+T0IBny63yRBuD20Sy+K/BCmKoQWpVSe07LYTVCPuQtVEQR2dO8As6JbR7RigBmJVafUy3wW2AAlAYAXz9fo6Rs0edPgZ84JKKVpRyKRREcHLWMCyrPmXCYQyGtghktNTQQFFlmxqKyYyXak7XNrcxMG+nowNNAva2oC02NHj0YiMQS/x43Ghjop6AmO8DDA+8viXvmnsuWtSHXN+cE5royWINcHY6tLZwKqpdlI5PUTaBRRo0gby6yUSgS+8kVjaWjbEHO9ioRCAsbiiQHlafC9+PtUDQ/0D0jxz9/1e7huEaw2CnrmPnPOMo9Ylrle3gtjC07QMZ1KC2RmeVGkLbujqmeKCn8++8Zu2ihge3btREtLi54DrhG8v8olJKBPa3A2Ya1mXldnJ+obGgRqc3y4ZpFowTWXdkhci/W8xWJGHe4zIDUBdjsvWkB5Po8dO7oQi4X1e1LhWopS3k+u57Rv5oGPzz+vUwBYgJmpJpeVB0+uUWb9MHaunC+ykrb+j2snr4nrGcFrzlWRDHSYpD28yXAUcKjnwOTk8pljE15WP2I/G9BRwEA2a5SrUmkbwoA9lrbNtRqjts2hFJC2egYaf441G962uti25OZn0D5G5iCJCP6A7i+BcFtdS4cCKX4FdBqlufnimk+Ft9GjqTkv20pjt8iik59fuZkWEM1niuQA236bxACOM1/blitxH5LK1gJ8OQb25xc4b5E++BmU0WKpufnefC7ssTCkCr4390GjIhIZgHuTtbfqflmZz3Y+M+exTegyyl/HHqtl3lORKiwVMvdq2x5Zn4GAo2UBzd/jnWCD3eLQYNunr6Fz+xbkSzlFDLidXpGTNny1Dv0DfUgVTJYPr5nXwD/8IlBK4IXPTVfXDiRSKeXXKvPFkrUKdLHtiC3FK3/X6eBRrYwCCrjo4tk49LDDTBYkrbZFJmPd4bZUzsZOVfmgFTpkUAH8//6le/9PluVqzysWwCjoRVZwGpU46ykCEn09vfjtb17C2tWrNad3DNC6NItxY9vw8AMPoCZWq1z13r5deP+9tzG6pRl/fvX3Us9xTWfHhfZrfG7I6uWXUWVbQKxl8cyxIYBF1SAtyYy9qLFoLnAPCHpx1Xcvxed//zu627cq+1HW17SldlSNDZP1Wlz7DS3B2KAKTGaOrw1G898Jqlj22exdHXPkEdi0ZhWyqZSAQaZLslZzVGkvbbi40nEyA5MHcNYalqbZ4Qkh0tCA+fffJ4VwKV+Eu+xEsj+OV195FXWNDcoElj2+04PO7d1IZLPYsG0bzv3OafAddiB+svhFAcotTVEcPW0SvKk8PMEYEpl+eKouuANRjJu8N7Z2foVtG77Glq+/wowDJ6OhbQyWLd+KI75xGPadsDcOP+tYPHvXXBx72kkI7dOKxVfeiN1rV8I1MYp8/yDSAyGMHDVSZ+W6igv7TZiMg6aNwV4HHoEvP1uBVKSKnVu82HtsGnuNbUY1T3JGCZGGGFraxqPI59JRQPfOHAZzHjTvvz+WrlgOrzuEvooLiTyQVufAjV0eJ7JUOfLJovsMu1qVPIrJ3QgGYgI62ZBj/aIdXQr6Kopy+Ygalx7Wm84qUvkC0g6v7KXJafPLQQBizRPMparTwwZO1QUPBYDFEpxe5vQaJrXIl6kkCp4QcjnLapxZXW5DzCMIl66WVQMpo4vZr34/Ag4XmsJhkRZpTefwsG6llSBJcFUk01ldDwFVrdfFvJxG3OUKQh6PCJgE89xep84M3Bu5+LscHqOmdLLJVEXOTSJGyajxfT40Mn/O70PMF0SU78Vn0h+UhpZKe85w1jMD6SRShRyKZUa/uOELmjOG8smrrCH5X7PuUnkgG105IFmAH58h1mQEJxkdoLLMrAncN7mmJTNUXTpRKqSQJzCZpTuQA2WPE9UiG1NeRVkwEob1CD8Pv0fFBZsbVEOHmfNVzKn+TWfzIkREfXRiofKYr08wz2U1gg1wTWpUgXlZrP8dFeQYM8ImntuLOrqXiLhEcNgJV7UED6+Xc4Z1DgFFApc85/DaJbZwCqSXQT/XN62bRt3PioFkA5cnAOQSSLl96E0PoS+VQSUDeKNsUnEMiyhXi/C7fAjBh2Q+C0euCAcJdrK8FLVE65yweB5DGdmgnGIGlBXgDNP62KhpCWBrD5QjBQUInEzmTKcVSuvkPywLRMmzCWUWeMrGlQBfjYdNDTLOPyQxyJpPWQFGJS1lrYhbhixI5YPWOr6vNj8XKk6S0UQt1vmW0QPmQxkw1yzkFnjLRr+FGxvrb5PrzteWIlkiXsuJgw+tk9E1JsJCm5cYTQbANWCzFWxg7Rc8D5i8Ya7lfG1TM5lrNecIfT4C0czgE2GatZkDHbOHFcD/UQ2f4Q8zPALDI/BvMwKN2a0ifPM8pnilfBGffLQMyYEBRIN+KfJI0M+XyhhKZRXH8MuXfoM331qGg/abgHvmXYHJ+zQgMTSE+to2rFnVjc4dg3Lg6R0cQMlZxehxEzF+wt7IFjK4e+48fPL5Ohx15KG4547b0FATRTnP/irPwTk0tIzA2+++j3vvexAZinNoXUuCGXs1ArPKsn/mn872rdh7wgQBwLV19fj7x5/gnrn3Y/qhB+K2225Vz4sOa7lsGu0dHTjppJPQNnosPvv0M1xyyRwcfexxuGfevRIbUAzx7M9+rtrt4OnTJaLhmWrjV5vx2MM/wYFHTpECOFDyYOqkyRg9ugH5+BC2rlqH5StW4tGfP4/DDtkfl1xwBibvNRnJRAbJXAb3P/wI/vedFfDXRhBr2wsNTbVwu0u45ryTsV9bAzav+xoHTJmOP77xHp589mncdc+tuOCC86wYDuOs1N29S+fQkaNGY8GChbr+xx57DAdOnYpUMqkzJcUf7A87KO7x+fDAooV4/mdP4/H/ehgHTT0ASdou53LqBfM8lxfR09hBn3bmWdh//6lYvPhBOcKxHnOjAC+K8JOgyb5UyYm/r1iD2+YvwrSDD8DFs8+BuzwEFwZRwk54/CmUnSn09bNX7EMuPQJ/enWj5tQ555yJluZm1dvFwhAiYZ96FV6HF80NrRg/YSLeXboMdy1cjG+fdiYuufIaJAolqX/zFYh4kKPToNzxSnIY2/LFCvz4wYcw7fCjcdNtd2AokUAk6EPYZ+oGxYSUSDD16vprwwHM/eFNWLdxC26atwhTD5ku5z0SaVlvOgvGdaTgrirWhOrOwc5uvPDo46gEvZh17RVoam01FtFgD9AnV0wCwAQUaW8coVtgTy8Wz52H3l27seDxxxAZ0SJicbVo6lgSxU1tY4DMciGPxqZ6vPbyK/jdI0/ixFNOwZzbb0aOBH/+kSCEpLi8yRp2s0fmVm+TAPAfXngKb/z5Ncy+5vv45mnnoegJwkNBCc/dsu/iuZ0KYLp2ulSHs8/71+eewe+ffRoTjpyJuYsfQaHqR6FK8JR9Tp4fyvC4qIZlTI1f5HoBwDs78NLDi/Dl5o247kc/xNHHnw6HN4wqxXj8XII+GQdSxM4v3kZh6ydY8tEXeO+Dj+FiJq7LjaGKH1ffNhcXXHMjBjI5VDwuKa7pBMt+BvvXcHmQ6+vEg9dfjK2du/Cti67FRZdfgxIjtfiZKKqh05cVDyW8hXlVPIehgIjLgxVL38evHp2L1K4unHf7Yhx3+oVIpQqygC7wdOIg/uJWfBFtvXkdLGNpM++vVJDo6sarTz+Arz58E6OOPAEX/3AhYrUtKDuolq4Yoi1V2exhUoxHINiUtxaR0zjXDSuA/222u+EL+XcbgcN/8KLYOmzM8vjLDbukfEgnPG4HMsm4GvS0hVbDk4x7Nmxp7+kkmOAWAMyMKj7MOrpLeVZRo5/NeDYUCbwRxK2JRKVeojJFDROqHagItZRgJn/WsLwJgHDDNOoppwBNAjVSAvHc63JhaCguhZ0UXnAIeCgVsrKjM4uoF40NjdjVs1uWwMl0Cjkygjwe2QOrLWkdunk9PAO7HFQJRrTQ00IyGq01jaNcEcFoUIpBgi6DAwNS58lyuGgsnb3hsMCNIsHJfN6AF6USmhoakM+kkIvvFHBGNXEyNYiB/h4k4v3wetiYY1FAi+OAQBU2IwhSMRtPNtK0fmYmWr4iL3/mqUXqGhClQpdNPbLZPD5EwjGT0UgVFxunsjwMiEVEQCORTKnhRFCUYGhffx/cAX4mk+/LbAtan0o9zaYYcxWpmA2FpRwl+DA0NChgg2BY2G82HdoCs4BjIWm8+MkGMzkazIlmRgmZ8HxPLv6hcEyq51wurfvHf09adsdURBoVmhkTNiu6CeR6vGqcUMnJOVoTjei+cryoHLEVirRBpmrA52fuq1Fp8YvNSoJMykB2kVRgrlesNUtoRVCUilLmRUQjEeXUUtXc1jpC18SxDUYDRkHJHYfWf2RxVqsCM2XvW63KEpxzv1AuCQxvaWpENpPSuLHE4zNAcLh/YEA5tqEAyQlFumoIAGa2KQEtNkZJgqilEtrtQTqbFPitPBHm5VGVUSoJPOS9pcqms6tLjLnNWzZb9r5OfZYsC0+qOcmwiw8ZQMpl8mvHjRunQio+FFcBPmHCBNTVEQwuau5VaE/Z3y/bc4KXVESyAKZymXMn1tCg9SBHxX80/H+x9x1QclRnul91V+cweTTKCUlkRBBISASDiAacWBsTjIgSxiQRRDQKCETGBBNsL2ATzBrjsGCTswTCIJEkglCWRjOa3Lm7qrvf+b5bLbzvPO97Z985b8/um+FwRtJMd1fdqrr3v/+X0N/bLWto3gcEo6jypVKf50EVPBurzItO1NWpWUeAkWoWghjK0SToRSiBio6ysf6VzauaYlRx+JRBrPmBuWYEo5j/ZtF+OupZ3xH4NjkusnxOJPQ+Uk2xGUmyA637qMihMwAb0Xx2mPFHID8aQTpPEgrvrYhpmnkKEt432hTJHp6q5ZjeUwQGAtghHq+xu+/r6RMYWGvSsSkZioRVLIqAw+w9ElB4bGq6GqU47zEpfpgrUixprjP20T4USgQATbZwrblYlE06FTdUehr7Y9nzEpySDSzJPcZKnt85r9YINrJ1ph1MPg87YEBlguAcM0OwofMCFesVHVeN+EJyD0HnWs4u1wDZF3vALpWtNdBU4DLnGYLxOiYuF8wZssS61fPr2TzXQGHTqPQavTvULmxoGvtd/pzzmlkDPDWk1/etgba1KpBgdO3Ylb2knGIDevOLc6KAUs+2n2sOz5NzQiKRNNffU/wYQNCAqjUrTm6slEvM+97LR95hWe0FHXM8DLBGEJlzG9W1BrCWwtizbhSJRednLElrACl/j0B/zZqYo8vf8TrF+l1lEstOupZWbIBq2bx7QKaxw6byuGb9bRS0X4OcBug29xZzXA1Rh/OH1LBcNwXqGWJY2HPbELOzXMFXbz2D7p525Is5NDQPgetYeGfpcny55nONj6PkT0NMMeQOv0gJ++67Lz5a+aHmAwHaflr2sxnB62SOSMCtbIprGdKcvAlUERAiqMsMJ5PRefqsM7Dr7rtpved6JMWXlOFUdxu7WQO20y3kH3/VwH9dO+8e55zPuU1zE8dTkfRGPSdrJG00K1jxwQq89OKLeOW15QjaFTS31EnlvPuek3HZVfMEjtUlovj4veX48qNPsfztpcYS2SmJcc1nX7pbgQdfgxh/5+4pEK/iFHHMkYcj1dej+7h1yBBtDL9Y8xm2d7QjQdt32azT7rsKR/QfD2gQDkBmNTN8zebJKK69bJ5/AAATHD5kxjR8tepjFOS+QlzCs+OHC5rU6zmX36nJl1ZEhNR3BDxsFFDBvtOn47RZZ8rGqpgtolx00NfVg7eXviVVN8HfcrEsktKnX34lNvm9z/wO7676BA/99G4MiUfhH1oPfzWDyTvvjvc/+Rht9TbGDN0Z/kATRk0YhV89ei/qYjZ6+7ciGfchhAgOP+xUWNEEVn/2Lr57yBHYPNCHIw45Ahg9AScdtD+qvhy2bmnH2HH1KKbjSPdVMG63Ctr8rdh/zL6It9Vhl71Hwz/uu/j4pT9ip10nopLpwbDmGD54511MmzoFGzs3Y/KUySiWbXRszyJYPxJreweQ4vpOZXMpi21FF/2OhY4S/y2AIHOV2BSAY/LlmV+PCgoikZj4EzKu2ZygepcEHj4fQVo027SGraDg5FGwfLKT7icjn00Cx0VMzQID7PO54Vwa4hrjL5ssJ9bbnHcqJtOK7HQ+/9kKXVuqCNFxQ88mM7u4ByijwiZCtYqCH3DDzAOLKN+WylDeu+lU1muKkC1uoVDKq84kKEXiiGyjqWIkOOqvIpKgdburWoEVU5CNMZKJLNql5xAg+YaNST6LZb9sr2U3Tgt/Rq3QSSQSRUsygSjz9Rj1wGzkACMcfKoJfFSi0qmIMmQSUTkH0xaXdVXZAzcJQtIlJ+8oe7as9ZokEhI+AGbey3JMjrtfkyZ4zgNuEf3pAixfAJVyAXYorPfgazPFAvrdIiL+EOIB1gYEX6mYpTtJFcFEDAOFrNZ8knEIqisvmFlidHtgvE0upxqF8ySbqFIt8zNYA4X9aowULYLIFWQGUnBYl3MNDBnVMGlsiUAQsaBPluA+3m9VVwA3565CJivQ2WHmL+sIznN+z+7NW0dKRUdqB8b2sFlYsmldH0CQFn9ZB32RMPKOcTti3nmFOeSVMhqjMQw4BZSDEfgI7JP8RAItr5PnvKHx5N7Cb+4iKV41B5p1SVE4Hj6r756VcS2OoVYX8V4XdM1j5twm0NMDhrkWSPxgagD9c22d96yZa2uggH7PkYHqGKl3Na+5UlDUMtM5jrWijHOq7Ly9/GYRZxhCZxg65niosPFqGymE/8662bzn1yAzQXhznxmXGRIHDL3G3H8kWcs5WqUEu8zGnUV18//8xVxj3hOy5mc23g6aq57/9jNm/rtr4uAPB0dgcAQGR2BwBP5jI9CQ+VyCDW0cuJfIF7DyvfdQzGZU3wT9PjnVUQE8kC1qfX3ksSfw6qvLMXXyJFw273i47lr0dG3HLhOnYO1XwPqNOVihBrlj5Mo57LHH7hJ8pPtTuOXW2/HmOx/hoIOm4JorLkVTfRxOPq29IUUQzUOGeQrg21Fwq3Lf4Fps9qV03fBh1mmn4Pvf+za62tsxZtRIbNy4Sb2nt5e9i/kLbsT++0/BpZfN1Xqa5N7FKaGzswsHHnigFMAffvgRTp91Jg6ccTCuu36+lLO5fBEP/uIXckmcsv8UKUq5J17z2VoBwJOn74HTzzkZMQSx2/iJGDWiCdnebrR/vhYfrf4SC+76GWZMnYzzzjwFo4aNRm9PvwCzRTctwTN/eAOhuhiaRk9Cy5AGWFYJZ33nCOw1pg1ffroWu+++L/7y2lKpo6+6Zi5OPuUkiWmobGQ9296+DevWb0A0GsNDD/4Cb775JuZfPx8zpk+XE96GdWsxZb8p2HvKFFRZPwZDWLxwAX750IO4afEiHHrwQejtMuIdWkqzR72lvV1ZuuN22gnHfPNYjB8zCReff5mi3IaPHo49dxuP9995HT1bN2HUsGEolX34bN0mzL/5Tuyx926YdeapiNp52NV+uOUOtHesQktbCF3qzw0H3GF4+KHXVE/Nm3cFhrZOQsUNKT6wqSkByyqgwn4sQd0q8NyLL2Lhrbdj2jcOx3d+eIqUnv5IDFYgpJoxk83L5pm3QVN9PTZ++gmWLFwoAPjaBTfIpSngZw/aOBCxrsk7jOwwTo11kRCumXsBPv78C1z800UCgLkfJwBMJitznVmHlAOWIfVZQDczgG+8RQDw2Zf8BK0jhikEie5YJDjawbDqYNbgvoqLIPtsW7dhyYJF2NaxDff86ldoHT8GA4W8zoF7Te4t2PeVAxr3U3QVjIbx7GO/xVO334ejjz8e51w9Dy73NHQ0Uw+NjYeCuR/8JIj6VIdXBrbj8ftuw59//yecdcElOPrE01CgJTL7XYyEcSURgV8KYPYD/LK4jkYCeOb+e/HbB+7HpINmYMGSO1C22G8mAMwdng2X1uvVkq6PzSqdfY2gD5mt6/DIkoX4ZM3nOPeKy3Hw4ccJALbYr/PbCLEmZWnpltD+gQGAX317BV5/azn8ZKdaAfSVgzjnsmtx0pyL0JPLixRKdynmje8AgBkP1LUZN114Mr7atA1HnDQbp55zvs6f50SBYAnGIciRYMQSEdLyk1BcRNTy42+vviIL6IFtm3HKtTfjyO+cilyO/QBCxAVDHCUwXmaF7EOZGzsfyZAuIrzn2jvw9AM3Y/XbL2DE9MPww0sXoK5xKKr+IHJUb7P2JdlA+wLTd5H5TY0crx7PIAD8H1uZBl/1/8UIfOOS36gBTIUO7UmNiqigxdtYcpVMNqCapLQnMFaZfE0wyM0mmxW0DPPJWpWKVD7EBB452cjqUq+vChBmk5eAAtE2TrAEwAjUsqlsQGA+wcbGyjRZ2GB3tNE2CgEDYCl7i0Cw1HZhLarcJ7ORFIvSwi6F/t5+NaHisQQKBJaZPQk2yMKoT9aLQcLGGtWzBC752WwQd/V0o6WlVex3Nv0Jwhk7TJ8sYNmBIrstGg7LHleWyQRNuCgEbIGA/CKg0dPVpSYXx6GYSyNczcsmmsfJz4uEgygVmFEA5WuVfX4pn5jVxQZMOBiW6oAAQxkJKaGoVGJTnItaMBoTG55AHFzmVka1OLKZzc+XpV4hjxIySNQnTDO3UsaI4SPV0CvkCTAGEQzXq4lXKGQ0/gRJqOZmg4+LQilflJqWQAjfk4AL2Wr8M5uPuUxGql4CVVTasmlFRbGyIHIlxGMhuA5tZ7O6/jbtC/U/iwWqVCPKyOW9wgZen1cskSnH46CtBptdsgdnNmg+J6CRiu0tW7fqnmSAPRvxrS2tsjSnkpdK5JqykNeWxahRAZaxfRstjofqWFkYEMgiAMEsX6osmePb0tyszyW4Z6xWPeWZbUkJq3vQLSuvcNPGjbpmBPpo80Fgl1baJARI51wqCgQmECplZzCInu5eFbq8zwmSs9igopgNwqYW89m8ZjxGXi+Tb1qF7Q8ImObndXRsV3OLucWxaByhYETq6VQ6jXgyjr7+PjXVWLyxX8X35DUdN26s7n8qZZkjTUIDGadSOLAdqmecNq+0cc8gn0mhqa5OTEcWKPF4QsBfMh7DQF8fEk316BvoEyFCNo7M3CxXpIaX0rHs6PdVLPh8Uu4T8Ovs7lKhTdU67RBpKU21MwH0bD4rZa0sVypVjSXvKxIANCfYfqlE65JJo2T0clYFwtKa2KaKOIh8Pqvnl9YytOaW0qYKAdkRqmZLVFUQuKGqyDJ5zeGQIVKUHN1HtCTie2zv7BSBwKhraQ3ao7/Xst1qtsVSHDN3U3bQVA5nTC4y5wlPCUcLTgKuygUuMsOV6kcDBLJpyGZrLUuXqt1aRiw/Q2xRFmKFoiHsBIzdju412gS7X+fG8twM2G+skMuynjdZ2AQ9ZXnsqfBrVvoCQUlSUKY2LVtqChMCkgaEq+XwqjEqm32CeHndbwQkCHYaW3aTly2wm7mKXkayEcMYVQ3HMF+kA4QBw2sAcy0fmOdn1hIDaJN0wHWF51oD9Ok4wflMLFQve1iMT46TlKaGbGQyd8kGJdj7NShq8o2N7XXN+YLrlsa7do62yVzk+ytDngW3l5NcA1n5M85FJEopE5OAPu3ICX57a51p6rJoNTaQek9eP2UMG7WxcZYgWG8sjGuAvhE3mfetWZMaYNk0lgV+ShVFEMMA6LXxrAHqei/P8rOmLqayszZuHB/ODzWgm88MP7emDKfqXoCJmteGgUoA2YA4wLb3/4JNm9YqX6Zs2RgYKGLkqPGaT5YtW4rX3nxLc+joUSMh4oLryiZ/+owZWPXJp8p1LjncGRL8psW1sSTTfUjHIgKJNctvr/mtJrunDBZAztQErt0BG6ecehr22HNPzTUkexk7cKN44xfnTVltft0D/zc1YA0A9j7ASyY1958AYG4aPQCIajnVGp4in44PzD9+6KFfYuUHy5HPpkUs5ni8t+JjHHHcTFw+7xJEg36sX/05Vn34IdZ+tQZr1n6pTSitdrnJ0YNXU6F5JIea62iWwCEquPjH5+JPv39K6k+eI6+R8iIFFpDAZJSJyu/9Gofw/mzuF4MDGJKF7iEqdv+hAtjCwdMPwFerPkGWcQhSYX+tAJZ9mKdO0yafdY6nmOMpsf4jS7sSCODo47+NY4//FkpORcptzs0kDz733LOIhSKoFrgGAxu2deL3//osXnn3bbz/5aeIVWIIoIhcMIb6xgjSvT248JKLkEAJ+WwJDc1JjBw7HB9+9Bma6uiCwvygDKbttbNqqq5iN7q7B/CjA7+Flr33xm4T94DbkMAVF50G+Irw97vKya8JAAAgAElEQVRq8KzZ9CFaGv2Y9f2zMaJ5F3Rt70J9GNjYUcSIUbvi+b/+C2ZMPxaZXCfqEkA4EEIg5AcCSQwdOQRbO9OIxUeh281hU3+f1IHloos1JQedzDZ2qshyM1tykZRFvotQ1REAKot6DzgnQUdsaa5Puk7Mb6JlWMCQPiwyo2l/bKHA7Ck7goyjK4mI7UOANTtDWkRoYvavjWKugFTO2MuzduJa09PTDV8oBCsYRDAahRUNwSkZxaGiGEjiEAEnDPirqv9pFWeBVrvUFrO/41PtTTUBlb7Ul5ZyRfQ6BTmpGEeEimoGEk2p3qCzC9c1ztPccww4Ra3jBCOTyTjqwlH4FB3BudjsTWhTzDVNdvWWD93pAeSo03RdJCw/ElUgytpddYMhcTL/1fUxb90QkXQsQso4vtwLUSlM62gCojYCtB9GWQoEEwFB9yKTx8r1OU3AvURCodlPhENR5F0XW0he5L+RtCd7Xa9hQSeiWBzb0imNc0tjvRTCIc/amWsv6ySOXzpTEDhMd4BAOIRgNCAiF9dEjkvBKYoNT2t+fg9W/bwkAvL4zNHhhp+bSg0gFPSr2cg9R77sIlnXjGQkLGeAUNhG2EeVeABuvoCK4yLD5zdA9bS6PPC7jmpSOZEEgkhncpqbSVhhjVd0LJTTvZq3y8GwANwwCXKsAZwSsox+KRUQak4iRVs+WvgHQlL70s6Na6As7nkteP9oQuLczvWRebcegYpZ0lIWl0TAMRWJycvVXC4bak/VUAOLPaCe9ZW+PICVdaUIUZ6aVsAqf5c/p7pADiIGPJYNuF7KGA4ZBGpPxo9g7S4VsnwodTTevpZNdHNcPl632sQtVxFD6qlZO9AKv7Z+m1rQrMtG4cs8Z86vXKs4t3qRHFrnPQIZP1vqaC3YXt4v61vTnK3V+NzzVbNZ0+SnSxaxZy92g2/VPqgA/v+iDzR4koMjMDgC/+9HoCW/xot88iz4SyV8unKlolQIyND9hb0oRlZQAVwsAw8/9jhefPkd7Dd5As6aPR2bti5FJj2Alqbx8GMiBlJhONU4XMtF1Xawxx67YcTI4Uj1D+CWW27D0qWf4OCDpuD6a65EfTwC11MAs56RAvjV17H45tukAGbmsFyk+B2sr4BZp56Ck/7pu1IAjx87Fhs3bER9QyPeWf4eFt5wMw6Yuj8uYQawU5KYhAKCzZu34vDDZqJtxEis+Nv7mHXGWTjkG4fh2p/OFxBacBzc/8CDCEWj2GvyZAmDuOR/8ckXuPv2e7H39D1wylk/QLRCAHgnjJswErntnVj/4Wp8tXkrrl5yCw6dsR8uOf8stLUMRyaVhRW0MP+GG/DEb19AkG5oIyegta0ZdqCM8086HlN2GoFPV36GAw44GE/9+XnccsdtuObaS3H6rNO8/ThdlRxk1MsyTn4XXngRli5dhttvvx177bkntm1tlyhi/Pjx2ltaFAlUgblz5+KZ3/8eDz3wAI6cOVMiK8aDcC/GGiadSatvRbDwyKOOxJgR4zB/3gL0Z1NoHdaKSTuNxO+efASFgW7sv88+KDnAps5eXHrtQkzadWecx0zc1ijsagbFXA+KxXY4/rXYtn0TqpUkktHd8c8Pvqlex/z516M+OQx1yRZEQhE51gSjEVSLWRTyAyiUXfz1lVex8Lbbsd9Bh+D475+EAvyI1LFHToKu6V+xB0FBR2NdHVa/uxRXzp2LPQ+YgVt/dp/2Eezv+qtGFMZ7plims5Bfri/xkI15F56H9z/5FBfPvwH7Tp1qIlc8sluAkTTEAdjmYL1nWej6aj1+vmgJfLEQ5lx+CYYMG2ruizJtlOOIxBOq+ZWdWyrAckrob+/EDdf+FF9t2ICn/vgHjNljN6xavw79dIqMxSWQ8jI1RK4IBvzquf3hkd/gNzfdhaNPOAHnXHOFcnEdkgnBHhyrM9MfLPsZw0dfF6Ca6sZvH7gTz/7uDzjjwktw1ImnIluh24uJ46gI2CQATEEQIc4AHF8VsWgIf7j/Hjxx/32YNH0GFt5yJyq++A4FMHET9jrgAcABHzOAiS0AGVpA37wQH335GWZffjlmHPZNgKpkuvhQqa80Xo6Ri86VL8PZQAvolXjtreW0W1PtnKpGcDYB4NkXCgAus29ExydGRMoFjr2cILLbN+KGH/8Aazdtw1Gn/lgAsGMFVG/6bUt/VlSNsoN9sJmVbHsAMHx475WX8fAt1yoDeNZ1t+DI752GQp72z1U4vpL6Dyw46T7G8aHLkGB6xgWWy0htbsdTP78Rq958HsMJAM+dj2TDEFSsADIOLbotgcB07pGgUO60JrqkRnYcBID/369pg5/4X2gEDjjzLqlrmBkWYjg9c39dsl1KajhxM0+wz9h3MjuKytKSmp7czMte0U+HfZMbXCqX4FRKypD0B2JirhvgBMZ+NxoT0MamjJq5dBugmslr1hM4kGVx3tg6s7EucJb2l2zch0KmgU6mDb34qU6l6qDAMPe4bIKpaDMoB21gTc4r88D6BnoRSybkVy/bU05czN/i+/F9pGyisiIiwCgaCWqBcMmUqlDRm1NDl1bYOn+niL7eLlkbc9JhJqk/ElX+LRv5tNeU/SeBWtrWuq6yxiKxhJQQtFjmROXkaa1KxZaFQDgqxp/rssFhIRZmJjAbGBVUEhZcet4zy4mWlZEI6hvqkcllEIkYIJkKkHy+qO81C2g2yGLRBLZu2SIALRFPCpRmc9goyaoGrKHNo7L2qEizlH3KZoXspIuumvSRCK03OLxsmjF3NiQRihq8fluAnuy0S0XEIxE1+CMxZuhVUMin0N3dKVVSJlOQWoGL70CqX20bAvkcx7q6Oi9bI4VEQ4tUx61tQ5SDRjthKmV7mZVRX4fWlmb09/XrPuX/UuzBAHsEA3SvUaEXCpsc1xIbiRH9m+1zkYwndY7MUCF4JaUZ1abMIlWomAFDt23bJrCFuc4cwwyVK17uJC2pwwR7So7IAlyIG5oTBkiBpQKRltUkDVAFnskM6H6KxuJoaW31LHKNwlZZIrF6LfgE0tiMz2SZ18wMXWaH2HA8RSqV90YIYUmhQkVpNpXVxoFKDSkGraqsYvnssKkb8VdkORgicKPmFy2/XXR2dgoIZq5vNpMzitZoDNu3b1N+78hRw4zaNUBVaFq/w3ussb5RgCzzdqli5/sZlRoPzTTUaKtLEoIdso2FI1VgblmAWN9Av1BpNtH0XrJbMXZIfJ+iy3kkoCYWm90E1NgopsKVY8NjJujG68pnjaAv70E1JtnIkrqBz5LJG2cxmynk0dPfj/q6OhEtqHZJJGMmG7eQRzQWRl9fDxpotcwsZdc8a5xfeA/kMobEwOcmQTvCSllkC1nKy17GgJ28Nsx8lupVyuavAVP+rp/nQLUiwWAqsOgWwE2CZ4vMe5nzrrEpN4qc2hePQ2NDBRbHqtb4JCjGph4qiERN3olReprc3VreK7PMDWhFZ4OCpxwxALHyr5kFSbVwwJa9Nedx2fsyr5X57V6+sOzia8pbTwnqI5uFJI0iM5MJQtO1wHw3t6vJFBIQ6xFvTGNTnVkDQHlgs2AojwSkvHc27qmG5ZjVlKjcoOhtTWyByUalbadR5+hYRXwxjdiviSC1rFTzjPN+qSmCebx8frj28fOV5atxNapqngjHqWYzLXCNAI23jtUA+ZoqWepurl3KFDcKVGUje/e5Mn0FQgZ32HUbMNPkFfLc+Vm199P41Gx+vWeuBi4rU5fEFAIzkbDuU56bgGhPhbQD5fQsJmuqbG6OOI5/Dz7zzzx/A1p8rUZm0W0yaM3zyxwnKfk4L/p86HjvOXRs24y8W0KpauPe+/8Zx37z27Kn32nSBAykU3jh+efR1dmp57eYz+r67LPPPli9apVAFdYXVOLV8kwJFAgAZj6Vd+z8uwEteX5UVJFsQuCJFq5U/NnKi+E8ww3gMcd/E1MOOABRKn61edAMqp+Zc/9fF3A1ALj2HOu1tID1AGAROzjbiLjBjYiZAxQF4CmzAgELHe1b8Mpf/4qVf/sQjuPH6i++QjQRxdCxw3D2nDMwY+99US0UsPTtN7Fh41d4/713pVzkZtp4dRrgweSGmXtbd7BtI93XhQvPPQNLX3tRVk0i7/H6+4LGIomAuABdBWbCL2ayT9ZTIg94FvA7gBSPECT44x8AwARrpk+bgvWfr0JmYEBqxzKhP23EHLgkN7hcFwyQw2PXfaPnsiLwhmTAqt/khp54ymmYMv0gVASUVBCybdUur7/0CoJVKjR9Us7+6vGncNiRR+KIC8/D1Rcs0pg3NcUw44A98dxjD2NoWz2SDXlk8zmprYPBGCyL7hNcYoLI9XUh0RhEc/MQbNq0DtFAHLvvsi+K3Tn806Xn4Z5b7sTSj97D4eMmImORcNaNyQcNw0nHzUXSGopqoIR0ey+2rV+Ptr12wR/vfwb/dM6RqJbqkKiPobklBn84LpVpNl/F+k3bUWGea8VCxqETQgBpZh1VgS15BwUrgAEHcpzoyWcQiMZRJ0svVyQ7BrzRxo0EMr9N5T7vWjZbeD+4WjeT4YRAnIJbRIHdQl8QlUBQedtyJmAmqlx8ygJqmf8bJGGT7jO0gqY7iDT0VWN3G6QSmBmqATXDcmRvZ1yzaWfCF4kpXn1L2WnesjBgVZEuOqqHgh7Zic9nOGwhQCIdnwdvboNNOy+zgbfcAmJ2EGEeX8GB3w4ikzMqYT7DIjXRwp61YiyCesYIVLm2GrcJMtDjBGaZJ2tXZcXX57pSwMYrFSTLBL6Zc0qWuaU6msQ+2iTbIVqlMys8qixe5u7yYaETCm2taX+n55hAnFvUs8c1giQ1KpWVOyswuDZXG+IMFeu0WS+I3FORnTDX40ImL1u4/nweDvkB8YjqEh8jB0j4C0WkxCZorPncb+ycbeaxlSvIM5qjzBo7qvOmfTNVpQ6dmBhfUGJ8Ay24LYREwqqilM0hQav6oB9Bj5TU0d2NQDSGbf1dyvBiDe5XVEEZsVAYIfh1LJmBXu2xOBczEof1ztC2odoLspbmZ1EZXaQi2Q/4QkmUijn0UBWuWsGCG/Aj0daCrO0j/1/AeN4PWRHyLlc2OO87h/PD12pcAaqaa6kGLgMFWsRz38gxrkilLNsBEghammDThYjkF8+divWmIXNRvU4Cr0/jXIsq+DezvUBYwwEgqcKbbPWNNuaqUaQ0oDWjyUzjPcGc6JpodwfAyqafrLLNtVHd4GkSaGHOeVl23yQii8flAcWqZ2hFZTJ+Vd95pFUeR5AgvZyWSgas9mIkjO01+ddmb2bqTi4WrCOMOpnPvtwvdtTozN428Sg122wSSWRr7Zax4Sff/C/UzRg81MERGByBwRH4rzMCLYWvNIdrjWONXyxh9Scfo7+rW65nFMWx18BeWd6poFiu4leP/gZ/fWUZpk3dAz84bW+0d71nXK2seiQjk5HNRlFyI3DKBEkK2GnCOOy2287IZjO4YdGNeO+dL3D4oVNx/TXzUJ+Iws1nJcRg7F5T21C8+OobWLzkVqmNlTcvQhbrebq4WTjr9B/hpBO/h21bNmH82NHYtGGTLKDfeGsZ5i9cjP2nTsHll1+hPhrj2NgXXb36C3zz2OMweuw4fPC393Hm2Wfj0MNm4uprrhUwxyzP+35+P+qbmrDzrrupPiy5ZXz+8We49457se/Bk3HS6SciVg1i17E7YfzEkejZuAHbvtiAtZvbcfWSmzFj2t64YM4sDGsdgXy2AH/Eh4U33ojHn3wewboEkiPGo7WtCZGwH+d+7ygctMcErPt8A/beeyp+8dhTuOveuzF//jyccurJ2jfyvNmjo4hF9Ws0hrPOOAuvvPoq7rnnHkyaOEmkfva0KNqpb26ip7N6XVdeeRWe+f0f8OD9D+Lggw+RkKeWJMEcVvaOSeLr3t6Bo44+CntM2h2PPPgotDlR36yAF/70Owx0bcGBB0yBZYWw4pMvcdl1N2DPvSdj9nnnoj7uRzLqQyIYRjqzHl9sehqZIvvRceQGWvDnpz9HMlmHRYsWoK1tJKKRJIp5R1nR8WgS2ewAcvle7QOef+01zL/1NhzwjcPx/VlnohoKo8S6xXPIJFmS7VC2VOpjUXz5wXJcfdml2GP/6bj5zntUm5KY5rcMgZ21TKnCvTrvaxfJSBBXXHAePvj0U1y6+CbsN3WaRFmyf6bQxOGe3tTKHCiS9gQAz78J1bCN2ZdeiOHDR6gvzr1kPJZENB5HrlRAtlSAW8giwF7p9m7csvAGbNyyFfc89BBaxo3B9mxaTjs+kkltuvKxTrd3uPM1NNbhD48+jsdvvhtHnXC8AYDZB5Mblre/qNKNkAAwHU3FdZUC+Lf334UXn/kjTjnvQhz27R8gVyUAbEiFjOTh/te2aKZtCycp234k4mE8+4sH8Nj992HnAw/EolvvQtWfkOMk60TarpM4SaWt+p5WRECn46sgvXUdHr3lBnxMBfDll2H6ocei4o8qB5l1f9DPaBwWr2Vs/+hVuBs/wOvLPhQATOch7lEy1QhmXXwlfnDOBehhzCRZHfy8CrVtxpUOdOHq3oIlF5yMNRu3YuYP5yh/ukz3JPb//MwAJhnfgkUMqGrBrvjgCxAALiFm+bD8lVfwyM3XorerHbOuWYKZ3zlFCuAyAWC/F6fG15GoSiKjYkd5HCWEyxWkNm3FE/cswqqlL2DMjCNw2rzFSNYPUR8kT/tuxldVuS8yDkccMZF4LZ9Ec6y3BwHg/zpr4eCR/ieMwOQf3WVAwBrYxYmuVFCTg5typ0CGs4V8jopU83BxK05wsGpHjAd7MSfrMFrB2gRz+HtsSFgRbYq5kBP81KaeTT2/jZKbgz9UkdWygFw/80+NykdJTBXPppBq1GLOs/kMIRKKIhSOoRRuEOu9Fl0klZQ22FS3UblGu2NjjUZ1Y8lhNqcJfGejWQpWMtusMjKpPqRT3bDJmCPImGPDMG9A4aqFnHI9bSnXAnYY0Qgt2chq53sYpVhK2bIRBBMNAiqTERZhRZNvGglJkcXMg3I1gGRdQmAYFU6hQBhOgY25kBpxLORYdOSLNGdkzVURkBrh68s5UyyqgUcDBqMQ4xiHmA1GEJwqDWPeKDWd7OEIVpONxAaVbK59Ui77KlWEgwE18XrSKWMFxkmYtnF5k73JcSUAGKuLmPFmE6VQQEtjs8Ax/pw2y8pD9qw0eQ1cFaSm0ZDOprVwUzXBhc1Yw1L1y/xWRyAFQVS+H21WmPPA4ojfmY1LgJLWyWww8ZikiI3RltYVcNe5vRvxWHyHfWqpkJN9uZo2fhsNjfXo6+9VkyoYDKOQY/Yxm3GOyVslw8uzfeNntW/dquIi67hoamKWc0WFFJVT6UxKatNI2ICOmXwBhaKDpoYGuAS72SRk7ltpANl0RiAjm3QEO2l5wuwC5toy20FgrhR4Ph2T2Pn8O3MxUEV/T79UFrReCUSiUq9SYRMIGRU3n1s2WamMYaOfQFzIB0Roher3IUDbbeYPJhK6bgQqe/v6lN/L+yCfyZrsWuboUkVLpiktmvlzv09/5n3E46MCtr2rE3Yking8hraWZmW7ZNMpKeF5xMzu5e9xLJMxPiPG/jxHggPtxqNB5PLGyppgPZXIsu7l+bNhxzEtFESIqKtL6mfKbw0GUM6WdH4kgwgA0X1Hy2wC9szaLoiMYMAvWn+H1Dyj7U4wlhDgy3xKFkfMbNlpp3EYSPUhk87oOJglLlyPoDJtogMBsVel4iyysLUQZjY6c/KYzczcWM4PFZOTy3uSdvc8fgMcGmtx2bjKYjyg4zJ24QGNf4abh0jEWD954KFA72JR5022JZ8RFTVUnTKHpVjcYRFMALmmaKV6WPbMfwee1oA7Ejd4zBwrWpvzHGtjy/dlo7/2xT9RpUtragLPsrcNmGskAIiAr1ThRimpDHeC017OrAAnD5it2RTX7JUN6Pu1fa1AO36w1oSvraqNfT0BAM8i2LOfrilneb1qAGvN0rhGDqA1jbFlZiOc65BPeeaKLZAi0jhJ1L4EGFK55Dk48O8E8riJM8CvUXJxXHkta6pgozqrWfKyqR/QnFbLYq7ZP5t71ThN1MBbZWZ6YAF/bpQ/BtSrAbUGQOQe1NwPPG4RDJjlV1MRCcz1QDtPMWzUxsz9NWuhGrtUS8lG0yiXa2A7r49RaBsA1QCcRiHO35MK2e/TvVzLVpa9sZdrTrWXGgNacb4G303Grh+rXnwCvX2dyNJmqb4VL7yyDN09KfT09KGQS+PoY2di8uS9xbD+4IMV2LBuHbKZFHbfbVex4DlHGBtrqqC5MfIsimkR66mejJKplr1o4hykc2Q9w7Ei2K6mvZcNw+qFRCcARx59NA6cPkMW9AHOQ3zGpOiK7ADclR3uZT2zqa7m/teO5B4+YBTpAoAF7BvSgvGJNtdXKjURHMzYct35eOWHePGvz+OFv74G4j5D2kZh7fqtOHnW93H2nDMRDPmx4YvP8eGyt7Bl3RdY9+VmAafc+LAxQ9CM5yUVONcNAP1OGpf8+Gwse+5ZrZsloRLGetmlTs3zBpXSXGpic/VqgIuxxzaAe80NVOQJ/V/LsCSZxbySv+T6K9hvvz3RuX4tipmMsYCmllC/xPrLVCTMVK3d7/y82mfofiZAobfzoVT14Udn/xh7Tz3QbKQ572Wz2N7RgQd+/oBAOrfiw2dfrMHtDz+IVHMSN85ZiGQwiImNdZg19xzMumA24kEHfd19iITKGDdiFKYe+gP8+snfiFXv95GYWMXIYfUCRS0/XSw6EY/X4bijj8YTzz+NdJ+xpW+LJZEqZNAW9ePa6x/EFv9Q7JXZjPCQCjK5LJJ1behJpZUHPzTJ6JAqwok4YvEoghFmu9r4aN1mbeRzrDtCPuQrIVgWzbIiWDNQQH/nZjihOljxKHpzA+i0GxGyLSR9fDb98JFZXyXwSia4gwgfU5dzfkgWsFk6+LhAJBBFIhFAsMJawUGhYqNo2aoNgyRTRsgQZ4FmoaL6gNfIxI3welRsKi9oHUx3Hdp7VZGpAjnN88ai3bZsKfDJsiDuSZeWMN0b+OeigyJtogM+FHg9HSBKUDcYkt0wa/FM3qwrBasKpy6KARIwLRuRsh8NwSiifuYKM5ed+heP5EZPY81pzB1mO6VsbKGNLlRZqHrcOC6sj9mA4t1HopDjIBG1ZStGcJkAlyz1Yayti3lXNSjnOtaxdC4JMUO3UEQxV1R+GNUxdDEg8MrrEK2rUyOKHTFaM9MCj+TTgVwWrYl6+Etl+FmXSbHtN0prH22vS6q74ozjKBeRoSUalcu0jJOFM+F3nxwKuJ+ir16R6otABKUoc5JDhlARDsoumsx5Wn7T+s2xHNilMsIERr0cX4J7csbRmBHskzZfOcukALJxY5SzxhlD7krK1XJBhweCsnx+Y7Swdipw80VEQ1GUrTLSjNsBpCDhnM+cYmXZF/MCpFmPkLxXClHVS7K/afJkmCEm376AFCBp1wH1AHl+lmdoIReJmuNOmfbvxqaOr6dzEzoGYBerqATKUlQTrBWQynWYc1e+JIIWb4pgLAqX2cu+KgJ1UWYhqMZElNecxAHjJGLii8SQ0d6XYLNxvjREUDOPm1xkzVmyfZbhlZ55Hq9drsJH8m0+a5S3BP3pAMUGW5B7GZM3zGeMBDaqMoJ2EJU4nw6fscgusfFv1iktIx4ph/eP1hi/If3Uoh+YGci7v1wowOY8X3CAcFCAQiWTh5ksSLBgnhx1XKZ2EXEyb5qCVJAox41ABOdqZmnbAWyYf9J/Qldi8CMHR2BwBAZH4L//CDRmvtT+mrWVhB4lByveWw6XPQPO95YlBfBAKoN0oYSCU8FDj/waL73+Dg6dMQXfPXUqNmz7AAHFMAVhV4cDTpSpIOrhlpwsJu4yCTvvvgt6BrqxaPGNWPG3zTjysGmYd+nFaKqLo5AdkLCHRMnmtuF44dXXcfPtPxMxj24cohoLWGEtAZz2w5Pw3ROOU6TM+DFjsHXLVimAX3/zbdxw462YeuD+uOTiS1SrsR/J/sO69Zswc+YRGDF6DN57512cO3s2Djv8CFx51dWIxGLqsd7/i4cQikSx9z77qe5gf+yrVV/i7lvvwu4H7IKTTv8n1PmimDhqDCbsOg65zg50r9uMT9esxxWLbsQeu47FpReei4njdkZvdz/sqA+Lb74ZTz71AuxEDA2jJ0kBTFeds75zJI6Zujc2rtmEIUNG4V9fegM33boE8+ZdgDPOnKWeE2uaQJgEf7P38QdCmD17Dp77y19x2623Ydq0qWhsaJQoRNJoupHRoS8QwrXXXodfP/oYfv7zB3DUkUeZqDER5asC2+mG57MtdGzdjOOOPw4Tx4zDg3feg/au7SgHfNhl5/F45ukn4C8XsN9kgvolrPpiI65acDN22X0PnHfBT9DWHMeItjo0NUbw9lvP4MtNf0E0HkVr016A24a77/itemQ3Ll6MMaMnoewa4DkY5PnkkEpRMBREoQI8+9LLuPHue7C/AOAzUKEYTJFG7EOQwOuqX8y6rrWxAavffRPXXXEZJuw1BTfd8TPVbnSVYW4tawvG0hVdC8WSyedNhoP46eUXY+Wnq3DJTxdhyrRpKJZdWEG6ZgFh9qcZB8nMY5ZgroOutRvx8wU3waIF9MXnY9iw4SImlpkXzBfJeYV1lQL1EKbIbHsPbpq/AJsIAD/4AFrGjkGGgjWv5uL5aN8rwYFxxqlvSOIPjz2JJ2+7D4ccdSROnzdXFtAIsu/Bfp5DnybTjw+yv+6TU6KV7sUz/3w/Xvnjn/CtWefg0OO+BzfAjGfTUyGJjgrggI+iJDrWBeBaFFsF8fzDv8QTDz2ACfvvj2sWLUHFl0CFU4CPLwrKZtpvkdTLWI6Q9vtlTwH861sX46M1n+PsuZfgwEOOQdUfRYW1It042XuRMxzQ9fHrqGxeiTff/Rgvvb6MChBdz0wljJN+PHKIRP4AACAASURBVBcnnjkHvbm86mH2fUx+LgVBPIYA3IEO3H7p6Vi3sR0HnXgWfnjmHJSJe3jiL4e/U67CptBFewnuo0kydxCp+rDijTfx8M3XoG/7Vvzg8oU4/uSzkUoXZQGdp8k4LyFLZ+qUWIOT0OyjQ1IVkWpVAPDvfn4TPl9GC+gjcOoVi9DQNFz55hRnaQsq/1CV7J4FNMm9hkDJWn0QAP7vv4YOnuH/xQjsd/qdarIQoKNlKAFQ2j7bVIHSljbA7Fi/MsXYHGGHhYAOGealckb5mmxAuQ5BYDYkvIYnp7xwg5oLfB2VZFwY+V5UJNJEwY8QiqWCl3fJ7EtXAB/BibIvIgBQbJ0gbV6LAgBDoagsLHy5Hi2oUnpZRsVm7KFdpFJdsPxG9cnj5Wfn8xkp7koOAaayGFkEoolJy+aWIHE+J3Vn3m+sX6V+DUfVCLOpCOAkScaKmm7qqSIWZ86rYWSzs5YRqBsQwErARuBVlY1Cfj6tlmNSDEm9YVnIpLMIWFTxEVwyeaf8DLL8WXjw/OMEgTij2350d3cLrJIlGW1zmQdJG202R9h2lW0vAQ9XGb5kWbGZxyYULXuZhUwrOI5XIcccNUtgF9tOAlEEKIZN7posZV309vciW8yiubFJylyCTfwdgtAEypubmBNb0X3B429ubla2AlXNxGFD0ZBsq5mhTOVvgs3RmMmapo0tx0eNEcvS+fFnLW1D0N3Tg1CIdrB5hKkAYS5soSjL3dYhQ1Wg8XoyL5iNMYLguWxaCleCrDymrPJMDVDGVZFNDqoc2Ojtyw7syHSlrSBBUN5/skEvFgSWsvE3Zsw4nTOLt97eHgRDATTWJdGxvQPBSERKblqn8pkh+BsNhpCvUBUcEjhaA17YDHPKBJ0j6Ovqlqqlo7NTID0tyblodXV1SVFBgJHvSRB54oQJyulQhiWBcTb+lAlb1ILP4p0KVVnElXlv85kzVoVSuCsLLyyQ1CcVJ19vmr5UcLDRo9xmAZElWbkTGGYjMF/Iyd6GoBVzqzmWBDqZaaycOpuqXqrcy6iyWc1nsES1vIOWxibZgjPXhQ1JAkZScHpW77RaVj4qG8aFIgqZnDKd2fyi/aOxmg3rGUgT8PFsfUmqMJuOes18BFeYHc3z573DphnHceSokbIf4ucrZ7RYQp3svqkGLqKpqUHK7ngsJvA7l06hsZH21rQTNwQNzgFUj0U4L9GeUBbLBih2XFqh+OU4QACxvp6W0H6BwFQhM1e9rsHkcetcqKR3qWIvGqWzB9AR5OJzS5KI8mQ5v6hBZ6BZzn0k3hj7PpL7vDw5OiXIMcFYutImu6YYFajvWedLi02gnNmfVMdTrSN3hxIi0Yjm1ZpCUQAY81uKeSTrkmo4SnHL13pAJc9FAhUPUKy5NPDYeG58ljmHywKbcwgLSlrgyy6S4KtpYEqFHwjIJYCZsEaJ76hxrPxnD8yW3bN3brX35OsJBBsyCW0lmV2e0DkKmrLMPGiAWjPXGiUy7fh57EaNw9fy3/g+4UBQa6EBSE2GHktIzq0kYvC54THXbJlrAJ+azFyzqID2bJg5RjXF8Q71tgfy8trUQNmaEkfPpN9kXNayfmvAIdevmgJYGwvbnIeuuRS3xjJT95kAUwM683U1C9+aolfW6N758tx57Xi/17KPOW7GPtscD9fummW03oObYi9nm3auBCR5/9XOQ6C1jseH1S8+jh4BwA5i9S1INAxDOuPgxZdexLK335DVaCJRjwOmTsPkyZN1j618/wOtxX9bvlznQmcGgYxSMBnQUWsvdw0CK43lpVTBBtoyeKfHJKbdszZuGhSvgS9WLy3UfWo4TN5nHxx97DFobmkxc6jXBOf5i4DiERH+UZlVsyT/NwCwB67WACwprz0wWkC73AH8AheefPxxvLvsHTA9Y836TUg0RLHL7pNwxeWXY2hrC9xcGu8ufQ1rP1+DNV+uwfbuHjPPMCuUG1XvXuX3vmIfLr1gDt79y19QLhXgcM1TvhixCKNoE9D3dyowI4E2AIhIHoo5N+o0HivHW2t0TR0ny28PWOYGzF/Fvvvuga6N61FIpYl5/BsAWL/7PwHABFA4LZjLYhRr/JvqHptNCR+uum4+ho0YbeYmKujtALZs3oJlS5erDhxI5/C9c89Gd6mAt/78JvYaPxa+aBgtjXGcce1liKYH8OXa7QgghKEjqojXhzF92nfw6C+fwcyjZuDll17AqGEJ5DN9GD6iAbvsPR4b121CJVNFr1PBIVMmY/WaNUiGEugYSOGn11+CW+99B9N2OxbNyc2YMbnN2CRv7xezPFofRZjAVySEUH0rhgxtQzpXxMbNHcgWHTHqae9FwKfst9EOG5sHMujnaJXLyDkVbCtWUAiGEKskUAnkcXTYj1cyBI3KiPqriBLIs+go4xO4SZY61b66Zlz72Uz0l7WRr/hDyFd9KCqKwY9QxacGhIAkAoEEWHkvyKvDAGt+El2CQTH6SdxMM7qFBEKCyIxZKRQQojIgZ5SfBNdo302GOgE6m7ZpfhvZakVkNa55DpWK8KNnIIM6OgCxcUPwMBpBbEgjHBmHlJGrFhGs+EQE5LxFkiH/Xc8V6xVmz3Ier1oI+soC7siy1/xAtjztnVWr2yhWKyLb8cdsLNWToCGglc+Cyc+lqwoBL2Yq88+cA40jEFS3O24FabpvlExNx7WeVsy0HGODkjUnM7poZVdwqnL/EX+m5KKQyuh5Z/1LcpCcYPoHVG/zHNjlUiQCFcxE0Y0JBSq2hbLDeriqWtGxLRT5+jBdeBhpQVtwHwJ0s7GrJpqA4CiqCNHJh/sBjoE8rUkSJFhPezcgBI4b6z6SeGgXzoxpM19y5Lju6382fe2qzpGqb87xBWVAc00wpCECpOLF8D2Uo04WvskCK3u1Jdc/klUilq24Gqo92IhT3U/Sle5fKglITqlKiVKiupnrqFOBk8nBtn3IpzMIlH1w0v1aV+yWBu315LZSMM3JQNCW9TYfBFqVk0xQ5X7PKmm/xs4S62df0FtfOW8SHGV9w8gIOhuRnMb1jvUBLRs9Q2m5T4kwwDWG95ypAS05U3iaXj47bBKXedx5gNbZxZLIBsofzuWltFV+NNdHgrjcl3guVMqPZi3D+5U1BNdgx8t9p2qFZC0vGkI1qDfn888+ujcom9iPCgHdIGXVBHIJ+pYRjIZ1jVnv8RiUccxmIIFp1qGM4eF6VXIFBMuqnA9BtYoNi0/9v+guDL50cAQGR2BwBAZH4B+NQEt+veK8TAyQXxnAqz/+CL3bO5Hq6UbZYQxZi9YourBkSy5++ehjeO31pZg2ZR986+RDsaFzlSI6gAiidhvcrItyJgeHMW6REHbda0+MHDcGXZkuXH/DDVjx/lYcd8yhuPySizCkqQ6FbEpkc+6n61vb8NyLL+PmO34G4mxcj0z0DusFIBLySwH87eOPRaq3FyOGtsk9LlnXgDffWoprr5+v/dzcSy/RsbP+YE+jY3sPDj70Gxg2YiSWL1uG2efOwWGHH455V12FqCL6Srjr3nvR2NKCyXvviywB8EgYHy5fgftuMxnAPzrnh6jzxzFhxGiMnTAC3Rs3oHvdFmxo347LF92o3Nx5c3+MEUNGoZAvIRi3cdOtt+KxJ/6AcjCOxLCxGDKsFZGYjTNPmImj9t8LvZ19GD58LJ7641+xYPFCXH/95Tjp5O8bJyu/jf6BAfUKA8Gw3BnP//H5AoAfeeQRTJ02TXUAHemMECasOBv2gebPX4iHH34UP7//QRx7zDclRGLNJVc3OqAUshIMEQA+4fjjMKy5CbN/9CO0d3ehbfQoHDbzULyz7A30b9+GCePGIhSMo6Mrg/PnXoMhI0bhh6edhgMP2Au77DwasHN46bmH8fEXz2JI63AcsO/3EbaH4eorl6iPuHDRAkwYv5uXBMGat4BsvgN9/UW45QaU7TBeeO0N3PCzuzH18JmYdf5PYEVjKNI1jqp01gp0fuE+v1JBXSyCL5a/hevmXY6xu+2NG2+/S3t8ulAGbbMXJ1DL3OIiiZDVCuojQSyYdylWfPwJLrp6PvbYZx9FQwVjEfVBGXlC8kORTka26bn0rtuM+xctgT8exrlzL8DoMWO1F62WLYlyWPMQRCbZO+z3IREOItPZjUXXXIeNm7fgvl88hCHjxhjyq5+9HZL6jMOc7mmCur6KohH/9Phv8ds77seMI2bi5MsukgW0LxxRH529SYvOpnRVC0S0Z2Dd7M/14c+PPog3//UvOP6Ms3HocSeiEorDDtGlqooAf4cAsJ+ERwW3oGQxriWAZ3/54A4A+Kr5N8K14qDBlzKAyyT5WwgFDEDKDOAK54aAhcyW9Xj0lkVY+eXnOOvii6QAJgAscrcXwca9NIV4XZ+8ieqWj/DWex/j5dffUU4ygd1UJYwfzrkI3z1jNvpyeVSFOXDfQ5dBD1X12QKA77hsFtat34rp3zsTJ/7oLJQsEh3Y23JBAJh7RIpqeG8E+TMfI2jKSPhD+PSdd/Cb26/HQOdWnHjFQnz7tDlIZ0va4xSZhkwbZwrZyowQtbQ3lQV02UG0CuS3deHpB5bgi2UvoG3qN3DS3PloaBpmcqVJzOe+hdGA7Eepv+IlrLB35ZHOBwHgwbV3cAT+nRGYdsZdOxq2BJzCZK2XiqCKMpvrQ77Yq5/Tto7gZdVni2FNi12rSPWYTwrQYiFjJg9O/tz4+gkqFkzuYoV2yBEpW6m0kSKsHEDAiorUXy4X4BSzyOVSyoWistDnJ7BclPKYO1blV3LCYQYWG9NOXlm3nPTYfFP+JC1LbRuBYBLFoqVcWYJzAhy8pj+NrpiVF6Y1dDBCdwr4rCBisbjs1dhwcskukb2nrfesfTZBcAa1E4hVBi8bNd5iR7Canx0LWwKDmIkl0IdAJxV3sZiaKQQtjZ1iRcAlFybmtlGwlGdGcCSIAAHEPFVffoF8XEwyzLINRWVDy0afmlxs5KvRbFhl/X1dAnmpTGAWLBdIWgEPpNJSGrIYYAFCsI8KSwEeBMZowRgmiF40akwvk1SqOaoBQwa4pOKRCl0CwwQNCHKxEZ3uMxmotOoLyMbZqJHi0QhCbLhUHDQ1tnjNNdNgzmbTKgwDEVrSBdUUY2OEOSUEGAgsEzzzB01OA5u/bF4p69MpC5DZuHEjWtqa1MFiHm5jY5PYhhySgYE+5GlZx4KsoR5tba1ejrMfmzZtVrMk1lSPre3tUqvS/roGrJOUEA2F0FAXlQIwk6Gi2IBzgaBpeDnFglTCLCrWrl+v3N9oOCQ1boTjSuVGrmAALdrPgdlrKT0HW7ZsQWMiqSKzo7NDDVkCjvXJJIYPG67MOWU+uy6yqZRyY5WRHTBqvFIup/PkPVtTtBL45Ofw/hjIppBKp0R4MFahFlL9fQK3CSQnEnV6rnj/1bIS2Axkz5DWkg6ZoyUCwTFtCtiwI6A6dvQoNYxqxADePzWbR+XGhm0RCzg+UVqXE1CmYtx1kMpk4A/HdM8YJamxqOVnMg95IJ1BV0+fml6yjXRc1CViej+Cs/H6OHr7mCnnYtOmTQawC4eV0czvZJrymrN5lYjHBMKSUMB/JzORjEsBqNWqFMi5IrOVTYYoFUpU4/L6CXTz0SInCiormL9H9Q7Hlk8aG6TG5pd5jGVZoms+q0LPDW982qmzgcbnhyogAsTcYPX29uoasCleKhU0h9YyyAkAC+hkJnk2q2ebGwR+UXnPL1khk/wii2M2oAmMGkWtlMNsOnqgK+2eEsm4p+9jw9fYoXBO4mexsOd4GPtYY4lpMmWNo4AsAz0AiEpMNuHltuApw9mY5VzG3xUIyQKVoDJzbWR7y/Mxdpgmp7f2uUZpxGKaluYE16U2JXhBi3OBzcwpNUoUvZ9nD71DteLlFtdUuTtsFZUVSIU1M58LIsYYwKv2v5f55xkx8jPN5xibcj6DOm7a0bIU9YgSNdUm1zKRkzwAnsfFfyNRQBnhBPUIuvK+Z2HMRnlN6csNPjeLPK6gl+/n2TvXgHRdY+XMU1lr7Gz4XeMgkDykZ6+WHcjjI5mI52AUpkaprAxpvo5rk2ctbcgAX1tK8xhr2cq179L/siHuZQBK9U0AkM3t2r0ixZghHCgHlMxPKYnN9TLPjxnD1S/+Gr1925F2Sog1tCCaHAKaClCdT4v1lStWYPl778vqnue83z774rBDD4Xtt/Dxx59g+fK/idihLOqaUlpFftVsFv4ur1x8Ck/Irm+eypeQp7HWNMgwf0bmqUgewQCCfLZ8Bgg+6pijcdChh2iN3AH6GnTEc5f4+jP+vqT6dwHg2vPlKYKFm3rqLTb9pbC3A2jfsgWP/uYJvPDKm4jH/GhpblJjZPqMgzF79lnIFbPo2LwWb73+GrZtasdXn30uNw1eA2NMLiNudBd6cOXF5+Pd555FhZmgslQyyl1DDeABeKpzM6t41s4GgZJYWnag5ndk9OvNk1Kbe7bTsovWl4WyH9hnn93Qs3kTcgMDKHMz/3cK4P8VACxSioBi9ha4igoK1jsWmFccIpM6hIuuugatQ4cKXCHZKd3bj4GBFJa9tUxZwxu7enDspRfigm9fgGIqg5FtrTjpW4fgsZefAapZFAoZNDbUY6CX7g9+gXA8vlikRda+NrJoa4mipSWJIly4bjfG0No21IAPln6C3SbviWQggaZhYzDnn36AdLUfDb469Ga6EQ9SQVdA7/Yu1WRjd91ZpMN4XT3Wr9uA0ePHo317L3r688iUTfZs2UdgEeiJBLApXUaxVEXRcpF2ykiXgbxFy+YA6kt+uOESToik8ee+CIJcV/wWInZVlrqstaUSJbRK0FYAEIkuVVmi0YK74guL8U0AqwAfcqxplc5rwe+WEfcHUAh4o17LrxZbHsqa601lUKiW5XCSU60WgV0sS91a7BuA5XAN8ak51tDUDLq9sV5OZ5lVRyeNGNK5NApuGcSliC/RgtnvuIgFQsgQkA2HEYlHEeBa4LNMTAebOnCRSfWjob7B+NlIiGDmGq7EJV8B/FMpX1R9TXWvyzqZdtG0Etf9xb/nRdIjMS9iU5VqIxqPSHVTs17s7ezSZwhM5X3GfCsSpkgWpLLZ51dNx38jiYLPiB2OCKjl+ldwS1LL5AouJ2pZN/s9tURVJDESTRnFUUIgbIvkIAt0AtgBs8aRHJgvFJBg3RQOYsAtiWHqFB0Ek3FkaTFMQmWAc6tfDR7a5cUDYUSqQIT7MmYu0+aexNRgQA0fAsH837gyEUAnxmeU2Gzm0dFEjRSRTX1qbLFScNmI01xl1kxCkZxuuHfK0YlGubIk5wZFYOUaxkYMCS1sHIs0JtcBFQNSE9P+mgBrgM0lgpisD5jfxs9mzV8soburB5WSBZv7UK5hFQvlvCMlq11xUFdxkKOCPlfQ/ehwr6iCpYJoIo5wXaNmkUjVNpliIZ9Itmygc03kLEPwmOuWcVMxCngko7BCJAUZ4i+BWx6vyE+au71cMe+7XCHYJKxNWyTMsJ6QpR1k50ciHAFY1taum9dcz5tK+fAE/vlaKsxzJbiMTBJZ2KtRSGSr0nWGlvEmJqnmgMLrUJusda2cAnyqKaiSNg4UtV8hOM59AK+HyFA6FfpZmdw3K8x5gpnjjhTCvF/ljOV9xOb5J/873YPBHw2OwOAIDI7A4Aj8R0egMbPW9DG9/+hM8cG77yBIRV+lgmxqAC0tLSJ5dfel0J/N4ddPPoV33ngXB02diqO+cwg+3/gpihUKWWJIhhrgMgqhXMKQxibUJ+rQOHQYEi3N6Cn0Yv5Ni/HeB+045qiDMffC86UAzmf7vT5EVuDicy++glvvuluRIKI60VGKfVWSuYI2fvj9E3HCN49WBvC40aPVz2ptG4rXXn8Td9z5M+w/dRpmzz5Xa6t6MaUSNm7Zhm8cPhOjR4/G8nfexZzZc3D4zJm48qqrEInFVR/ceffdaB06DCPHjFWN1NTSgk8+WIk7b7oVu+w7ET865xRlAI9pG449J+8Mp78f6z5ajfc+WoXbf/HPmLzHBMw582SMHj4O7Vu2wRcCHvjVL/G7p1+BnUygcfTOGDK8lbt9nHHC4Zi+63h0tdM9sBHvffQZFixegPPOm4ULLjpfYC7rzVWrP0fb0GFoaW1DMJ7E3Asuwr8++xyeePJJTJmyv/pG/b196uXJvcupoLmpBTctuRm/+tXDuOe++3Dssd9U7cjxYMRbX283rEoZ2zvb8Yff/w4PPXA/9pw0HnffvBihZBLBujrUt7Xid0/8BiGrggP23Q+p/izWrN+Gaxbdhqa2Ybj86quw285j0dqcQDBs4c03nsb69hfV8xg/ciYSkTG4YeHdIn0tumEhxo6lejYD+ErqAWXSeaRzzL1qQjUQxstvL8WC2+/E9COPwo8vuxzVUEQOiFRmy41NUSJ+EXG5F1n7wbuYf+UVAoBvuP1OpAsFBEI2gn7TTyKB3K0S/K8ovsYAwHOx4tNVOO/qn2Lv/fcX8d8nlNOHGJEEFtwhxkdx11lF/4YtuPf6G2DHI7j4miswZNRIFFijiPTpk6MM9zqZQk6gYYwOjZ1duHn+IrRv3oI7H3wArWPHKJrKKpGczz4V++8kQ5OwyDqwjFgyhj8/+RR+d+f9mDqTWbMXosi9VDAsh059nmItHVTsiLFE554r24c//fpBvPHnZ3HCGefg4GO/iyLVuwJRGetBoqQD2+/AT5tjZgBbFcQiQbz0m0fw1C8ewrgpU3D1gpvgIiprZAbxCAnmvs5y9TkBi2K4EKxIAPltG/HIzQYAnn3ppTjosONQtWPmdT72NrwMX1TRsfJVuJtW4q33PsHLb7yDQJWANwHgEE6aczG+d8a56M3mUKGrToViOu4rjRMMLBvlVCfuuOwMbNiwBVO/MwsnnnYWCsx0dinOIaHZ1j6PYCxfF5T9tUsWJOqDYXz2t/fx1D2LUejciqMuug5H/eB0DKSKsMI2HJ8rQgmB4wBHhiRWEmEVz+PKArp/w2Y8ec8NWP3Wcxh24BE49fKFSNQPQZ570CBJpWU50KpXofxfuqP6zLjzzzsCV/6js/Pg6wZH4L/5CEw4/lpNaFTncsPJBjPBNgKztNGkjTKb8vxOUIALDNnybGrkM71S/irbtJgzyj1ZWtECMgDYJleTky3BWKkM1aTyIZvtQbmSQrFAIMYV6EzLEtrxEXAK2szHpfqEHvhGGcXNeSQSUyPCQVjHxE04mfjc0BMIZjOBqiJCNcoLqEKNVDbkCQYSqK1UslI9iP1tM5eRC5ZpAJFRTYsQZclSvRoKCFjhQsrMQDLjaU9MBhE/l01E1khUw7KxH7KZixvxLBOZ0+kgGk9IbZQvFBFPxKT06/HAoHwmpwYtN+NxZolp/rYQDkWMopnqPzVvLJSKruxgxMiqNcOCAYF0BJTskF/AYSZN5jwBS06UIY05M30LbDL4fAIJqf7t2d6N0aNGaLEaSPcJSKOKjsAFVcI8Z6qUOMYsBGiHSEtdKla5eBMwJRBQLTEDGWqmUyktQMFjrxMozeUy6OvrE/jX0NAkoCeZSEr9TYAsxDy3ZL2st9kVFphb36DPqm+pRyo1gK5t7WhpatTTqHy4QEgAV3+6R+BENp1FIp4Q6ESrV4Ills3c0hD6+3pU9PCLDR0q16QiqzpIJBNwiiU0NDRI4cnzp+qWx+wU0mhqaJZtNH++rWMbmpub1GQlyKFnoEgDQKNcsm0LA/196Ny2DU0tbejp6UXHtm3mM30+jBg+HFmyLOvq0LWtQ83OkaNGqIFFIJEgoUA+Wo4Q8CYznyrcbAYN9UmpbHkenvmbrjUbeLwuZBVu3LBRWSSBMC0UjbqaTWIpOsoVfZ5TdaUKp8pG1sVUklPpMzAgECtbSKO1pRUDff1SVTBjmcA+QbV+2WjTEqdirhcBfzaOqfgMhMRuI5BC9a5IE36/VBe9/X3424oVsIIhbNvarkzknt5ugUQic7B4iIV1H4wcOgwNiQQa6+rRUJcUckGVbkMignFjyQCsCPzn+/PZ473M/h+tbai2JmCshZ9qmHBY78+cOBJLurZ3Kf+ZDyzHQMob5q76A3pPXlejni8JzKU6VoAnbeRrIBRVxvG4lxNt8vqoFleuX462lWzk5qUy59hEk3E9nyyYqFxubWnxmndepqYs9Jk9GNBmQnk/pZIBg/2WnhseE8ed8yuBStnNUi1DG2q5DYSRHkjpvpK6UHmjVMKWNefyuSYwyXmahTnJA2TskmTBa8VnQPN00ZA81OFmxocHoitHm/O6lwFMO/3aV+3zlJVLBYuXccu3kH025wdaAnlKSoLbnDekAJZ62VNtCjwNoEhGIJ9h2mzTUp3Ne5F3qHikMt7YavN3+YzvyIouFkVw4TwZCUd1eLKR9ABJ5TF6cwDBca5jtXtJFrcstJWHXDRWwFQh0QmABBjlTxpLaXNdCPKSiMIxMY3lmqK3puDlhp7AI4F3vpbjrBxdKbAj+jyjwCXzmw16Tw3kKZp5XlJEK1fX5Enyq5YxzD+b7GuTVcxrzK/ad95zNRWwcv88YoOJpzEkB8Uc+P2al2tqa4J1NbW1CEYiVAW0FvHzxMCl8wTjAdgMl0LYyMjMz431Mp/tL1+lBXSHLD5j9c0IJ1rhuiYn04xZFel0Fh+sWIk//elPGoNwKIBDDz4Iu++xN4KhKFavXo0VH7yvOZXznxidBCQ9sFeqVG9cZHNZM/3RIdHCzFhHCzQXUcJkNXNMeD2o9OM5ECjr7OrB0GEjMPv8szBu3DgDOsta1ii/BDR4FtN/Xxb+7xTANSW3gGg52XpZ6TtUyQZgYM7obx5/HJ+t+ghd2zpRV9eCz9asw7hdJuDO++5EQ8JWNvDrz7+ELWs34vNVn6Fj+3Y1/0n2qgHAV11yPpb9658FABMEod0qT5+KyJqvs8g3IsYZNT7nSO5cladc87iWBZwBj2XXzp2W8HADGpsv2gZbqIvT2wAAIABJREFUmDx5N/Rt3Yxsf///IQAsQbbuId1HdI/xYAsekxF2+uFGY7jpjjtECqIVNPe52VRa6oI333wbx8++EJtSXbjurEsxfbdJ2GXaFNTFGGtRjwde/xM2vPEqchnjFDBhYiN6+wro6y2gtZmkv0ZlrdHdgbURyU2Tdh2CeLgBK9cMwM31YtzoEQjlgSVL7sLW1JdwM2XYRSDelISfykPbj9RAH+LhGMrRMEaOGYdgJI5CoYy1GzYgXSQwGZCCMsgY31AI2ysVrMtXkdNaXEU36zmE0OeLwVcuIB6nBb0Lf18Kx7Vk8Vq+VZ/DTTLt26gEjNq0/vUU7bIKM0AkwVbXF1LjziIQWqnCofKYLGvZZrkiT5AAFypZshWTnb7NtcxCupyHW7WQJ5ZJEJM1B+dA1Q5VFLszqJaKaIjF5fDC+4POIl0dXShk81oDuLYM9GeQCAUQrI+gELLR0V9E0svdakgm0cU4CS8ShJnA3MjTtJmAcNm2EG1q0N1AwlOE9tGxCMpy52UdTPu8KtJd3UiEQiJLpBQzw5y8sjJgM6mUcuAExAUCiuGgyW6pYGp/OvuwNiF4zVooEUtovaP7RFG5qVSdk/DDBhAdi/ywQ2EpcAJRW0Q6zt1c8818wmeac6Cx9iW4xziQbDGjOVyqSq6JbDlx3uacRAdggpLlCqL1SaQYTRMIIBKJwmLDKOhDsZBHgg4zVO/SZpBhsaxT2Kih7XeZ9WcFlm0hUTHzXzIcRkjEFeOqQ2oOGzQBrjMeSYAZYSSzicjD92KN6sU4qLZVVjfPi/OVhQLnXj/V0o6UwDmrgnQuj1KljHylgnSJNtoxNATjqDgkpwWk+C1Wy7BJfuA0YvtR4Lpe9VTJBGFZi8bo/sQmEvdmzI4jBm7IhQTAufZEmGucSwnYZ/URKwHRKnOps/A5FVTkKgX0+0qyY6Q6vESVM6iIt2FzfaQNNNvann2gYzNnkM+eBV88onEUuTXvAEVXjTGODYFZFZm8VrxP6VLADWPRBUjUJehLIJ1rOudVZQyHTOwKgW8q4LlmefMqgXwfQdkArd0t/Y7WqVIRFR6PLAe9LPsilfpBRShpb6P6yjIKJTr4kLxbsdQQ456L1DWXTiJe7cPnk25T5XzRANmuY661ooNUpRhzQ9Y2XNtonU1lPAklsLBxUAH837wDNHh6gyMwOAL/WSPQnFuPQF09wD4i695cAas+XIHu9q1STpbyWTQ1NUlp19ufFtHsyd89jbeWrsSR+0/BkSd8AytXfyAioFNi3ICL+kgYk0YPRWOyXtEaY3fZHS0jR2P1ps9w5fzr8NGqHhx//OG4+Pzz0NyQgFvKytGPe+9kUwv++NxfcevP7hGJsCRLCjpWsCYoIxLwY845Z+Fb3zwWmYE+NNbVobOjA/FkHZb/7X1cMe9aTJ9xIK666ipvf296bp989iVmHnEUxo0bi+XvLsd5c+ZgpgDgK1WD5fJF3H3ffRg2chQm7rKL6jzWrl9+sgr33/kzTNhrHM768RlI+qIYN2wkxk8chVR7O4rdKazZ1I6fXHMdpk+djKvm/gRDW4ajY1unwN4FNy7GXXc/gUhjHeLDx6OptRHJZAhnf+dIfOuQqbAr3M9H8PATT+P6BT/FT6+/DD/44fcl7qDDzoqVH6K1dSjGjZ8AfziKyy6Zi3/5l6fx8wcewMRJJHzSGY7EPMaXFRHyh9DU2IzbbrsdDzz0EO646y5ZPNMth3VUeqAfPdu3C/gleW3iTuNx+y1LMGnMcNy5+KdwA0EUfTaGjx6Fl199CZVCDvWxOBrqm5HOV3DexVdj4u6747yLLsCwtgaMGzcC9Bp+5aXfYsv21xUlOHbY4RjSPBGLb7gd/X0DWHLTEuy00zAUSn1w3Kz6w+l+wLGiCDe2yQL65beWYcFtd+Cgo4/BBVdciUy5on9nRB3VuOx/sW5gPzoaDGDDB+9iwZXzMG6PfbD49ruQKhZUZzADWPtkXj+wb1KBTZvlUAAL581VBvA5183HATNmqM/JGut/sPce4HZV5brwu+bqfa3dS7JT6YKC9CLSj4iIoICAlNBbIASI9C69inSOFNsRBRRBkW7oPYAhENJ2y+577dX7vM/7jrkC+pz7n3L/c8/1Odk+CNlZZc4xxxzzG9/buN+M2B4pZss23SqpenUhvWYAt114GTxhP86+5AJ0bzBXtSbVv6x5LDkV1VCslVEt5OGqlDE1MIRrL70cw/0DuP7OO9A+e5ZwDLtEAYJPIDD7Atxzsr61XQYAfvznv8S/3HQHdt57Txy+cD4KrM8pRKkyf4ORKcZyxeULa99KBxUrN4Hf/+wevPi7J3HQcSdhjwMOQcVLTMLgFnwfLaANAOxhiCQqlo1IyI/f3X0HfnPfPZi97Xa48MrrULfC2ksxWoU9GLnm1el6ypouAIsit6AXxaE+0AL6/eWf4JRzzsFu+3wHbn9MCmCOv+o+xX5V0ffOMyiveht/eeMDAcB0QOI9nav7cfDJZ+K7807EeDYnomOlTlGJqQEVu0QyYWYEt5x7LHpXD2DL/Q7DwUcej7KLMSYlkU3pClVkPcw9CfcYin4iAFxF3BPA0jffxKN3Xofq6Fpsf/wC7Lr/oRifzBkA2F3Vfp6ONFbNCSFiHKXXkAiYIVwYGsHv7r8RK15/Fl077YXDz70CTc3d5hyKeTlW0aWI+BL3RwKA+e86ReSmfl2vAP7verKt/95/iBHY9sgbZEFC9jYbK2zOExAioMQGKYFbgrTNyQSGB/sQDQfgc7uwdqAf4+m1yBWmUCwVBJhx40hrNanFlPdkmt1aHLhYl5nra3ISaHNsu7xq1nPR4kaYGcBswKiJHmhSA0tNWFqPkRXkMTYOBPCkCCHrikALgVjaPBAQJghdIoBn8lPJUmd+oN/HDb4lFn6IjXe2geRiKLq6o2TziYXv8gYQCROwzguAo5qQjHOqG+gOyZwuvzcokJbnJ3tZNUZKerhwn09bC1qPkUmWzXN8mBFGNe4k4omErKbVD2BTyOMRgFO32VCk5arHWBgoV9SvJj8V2SVazVIlEI1qTAk+cIVjs5/gKwPmI6EwLDJzqML2+FXE8O8CUb8eEiwmebw55aG6EI/ETJ4qpQEuWwqL4eEhDAz0ycKYD7JmqiyDYVk78/vZyCAQQRCboKuXNhrhiBScBnAPq9FEtTBVrflCRuegjCzOKz8trS0BXn2Dg4g2xTUvZvb0IEimE+0zLDfGRkakxm5paZJyYXJsfJ0aMp3JorW1DcVKXsBNKBiQPTU/m2xCqq1ZxI2OjiMWiSASMurC4ZFRzZ9oIg6/p46x0VG9n4UcbaNl5RuLS+1LC1yeL+dXX28/Zs+ZjXwha+yXy1WpgycIlPp9GB4ZVn+FQKQBzfkwM3bHxqaV87uG5qYmDA4Oor29XQAmVadUELI4JEDF5y+BAP49s+io3A0F/SocO9vbpd6wAgEpctkEJ1BO21sqYanqZaYz1RxsXNKS2wBfxupVCmBUUCwXBDpy7oZp9VIoCuwSSUJKe0tzrJDLSalARavUvJYLk7Tj8/owOTGhByzVFVQ2U7k9NjWpYi6fzWHjjTfWePcPDuhYxycnND5kgBJ4CjPXmpnMVDvFE4hHg/BZVI2HpJ5p5O2ypGhubUHdMoUh5xGPR7bInCNjY1LyNTclTUNL+ZrGwo4Pf4KzWYLuvOcc8Jr3OAtBNoLZBJa6WvksdWNJTTtzWj9aRs3LYoyf57UsbZTYyC1T2eN169oRqOa1bABgvJcJsvJ9tDFKJmiRXhGhgQQDrglsngsY/QKo2cizZSFDlSQXCNqd06JaGXU1EnICWiNMvq0pb6SgZYFO25SCOQ7eZyxwOZ+jsZgaqlQic00UGEuFOQsnNixl+2rWZRat+p+T300gWwoygcHMnK3p/uZE5Xfy86mSEkuUyl49A4ziiD9cm6RQ5T1DZR/tKx1lLseOx0NVrOajVNdUSBkFMO9Jvp+gJkkOPNYGQM453RhvEhcIVspauUpAlEW0AaeMCtk0TeVu4ah3eZwiUzjPEYGzysOkwYM5Br6HIDW/n7+T/TMVuhWyaE2OnoB5NqdlkW0UwI0fY0/NMTbWmFJQO0p7ZW86PtMCzeXwb5TRX1Q887P4PfosFsyO1bNAVAfsbyjQZTkqC1OjxNa5EMB17CMbgB3V47IkdkA8WVwq+5JHaXKKeJw8T94jHGc94yq8LsbCW5bgtP1RTjyfr7QtpyLOKMP5WZ/8+WFMpkeVARxMtiEQaUUdRJzMd/C7+DwmkWtyMoXXX38N773zNmbPnIlPP1uDQCiKQ773PZFjVq1YgReef1Yqf+W3O8oxQzIwduFStpoBM3OVm1BaG39B/btO8e4yBAWOORv28PiRJmDEMXbX8NWtvioWO0k5usc0d+n8YXIyjebWKIM53vwsk89s7p+GYlqH4yjrBQA49s+m+f65PJ1/8tBK32Xjg3ffwfPPPI/R4Um89c4SlC0brd0dOOvME7HbLjurmT+wag1e/ctfsHZwLd7/6AMD6rs8soBedOYpeP2pJ1EtFowCWEAz7VcbP8bivOEcYP7bzH1j9WzuHTk36+/4escC2py18zszBlWrjm222VIW0NmJSUpTpQDWe1zVdZnJgngd1bYZJ4JMXHUFQ6+T6pt5qbsFadg49OijsNMOO6s2JdGLDicE3oYGB9E/UsScrb4MjyeG0TXL8dw7S9BZceO+R34pINNDJaNdJKEZ3oAbra1RZNIpNCVD8IVcyE4UMZUqyNp3+83mwtfagpeeewmbbLQpkiRqRJM4aKftpahsmjYDtWId/kA7fvXgozjw4O1hV7IIRMJ44umXsfee+2GDjXtQcbvx0cerFXlBwlsqk0VRFrt1jPjDWFNwIUUiTrmMsYoLEyQgegJGdU4FpV1GvMI8LBe2do/h42pUtRhrNNqjW7UCwoEgCtk0onTpKBVkteZy+2WhK/Wm24upXA7NnZ1yIpH9rNuDbLmEeDQGHxshahhYqMrWnvPERkk5tVUBpATgCQKLRCWrWfKCKJ+vC8BS86VURilfQS5dQFj3kRv5Mt09XLpn+BybmprSOlnzWbCqLlTLbETQUciDqo8qUCgXtzQ1hbZkszK7KnTvUExIFd5wUOcQjoeMVTjFseWKpMtSrLtcyDO+xufDhOVGimubPwK/10LNnYVnrKKcWk8sDJvPALrKZHIoZ0qY7Y9gbTwgq2WuS1apjhrBRMouSaB0Ggu0U2/YtlO5yvVVDhQeErCCmMpmtAbI4pf5wWw4EVqr1xAOGFJcwBuQG06V15FEsWzOCOr17BGiDHBvQ6Wv3wNvyNhO1/hs5DOIZNJgQIChnyCf1628ZFpi89hK9RJ8yqclCQAIwULQ4xPLnsCinwpth9TBOpLOA6xjqcplqDMzy9T8ga2cLhIOaFzHz6bFtsmIpj27Y9nuosK6KMvndD6PjF1Hxq6hUKL9OGNt3GgKRPUa5QNX62rcMBLGcpPsaGzF+cwPMFqIagQ+izj2tEwXMQJax4I+n4ng0HxlFExRZCHe2Hx80jWAe9hMhbIWG8UcXaRILAzCU6fbcUk25WwCsvavBLyoBP3r4gGYsVapG+CVe0teez4XWPPSCprPwwaJiJbiygUkSYzZvrz3+Eyo1VSTc/y8HlM3MTNZ19Xr0b5AICtdmGTBzjqN15p7s6rGiyphzQvltZEEpoc4/OGQ/qw4H9kL2rBzJe05aaPnJsjOay+SEknKQXi5zwpQuV5BiURjKrRJzBX7tSaLQ6rEjS7a/DSIaXwNm/4DF3xv3d+t/4/1I7B+BNaPwPoR+P9vBDrtQeQzdB8LrssA/suzz6CczaAlEUWUMRl0CvP7kWhuwareAVx17fX4y4vvYq+dtsaBB++LodE+9fqC/jAS0SSS0TDqlawhbfvC2GiLreGNJPD20ndw+bU/wtvvr8a3v70vTjnxWMQjrK3S2gcxsqp9eg+eePrPuOnHd0hAQUIdnwPat9YZheHGod89CPt/8xsY6F2NubNmYfWq1WhpacPiV1/DjTffgu132BEnnniihBixSFj7peWre7Hn3vtg5syZeO2VVwQA77HHHjj33HPlDElBzSWXX45YoglbbrONeqcU7nzy0Ue47Zrr8KVtN8FhRx+M8mQBG82Yja9u/SWkh4bx19ffxeD4FK66/U5stcVGOPLQA7DxBpvhww/+Cl/Ii0cefRQP/expBJtjiPdsjI5p7XBZFRyy5w7YboMZ8FsBJOIt+MOzL+HSK67AWQuOkwLYpSimGpZ+vAzJ5jb0zJgJbziGhWeciUd+8yjuufc+zJ4zV/ujhtMXRRBhbxCxSBw33nwjfvyT23H9jTfgW9/+lsQurA/6e1fj/bffRj49hR233RaDfb04e8ECTG+N4Yzjj8DwVBYzN9sCX9t7L7z4wgsoTE1gy823QCFfwtD4FE6cfy5mbLgBzjx3IdraYpg5owPhiBsvLf49BobeRmfbLHxpg/1RLtZxySXnIZcp4Zqrr8esmdORyUygUCQxsgIPWuAOJzBWKaJsubH4jbdw2fU3Yae99sGpZy9CulxDmQQzRkax3uLx12lPXEUiHELvu2/iskXnomeTL+Pqm29DlnbfXmbQcr9gCN41KoDLNdWtcb8Hl52zAG9+uARHnHcBttxue0VBukhut1wI0+KnVEGIIih2CSg66hvCjy+4DO6QD2dffD46CACzD1mpG+thEs4VK8L6qyqgeaK3H1ecdyEGe/tw/R0/QQcB4DrFICGVYeQzaKvpxJ6wVgqE/fjNAw/hVzfcjq9/Yx8cde6ZAoBJRKyzBK3StcVELrp87FFxr08L6An85v7b8cyjvxMAvNdBh8kCmjU9gXP2RXh0bqsMt8BVKoBt2bI/cd+dePTeuzF7hx1x6dU3Ap6ozsUW0GxUvKzX6fDIDGBuDypuYGrNZ7jviouxhADwuediz386EFYgJgKhXP5Ms0M9p763/oziyrfwlzc/xPOL34CLfRIwA9iPw05dgO8dezImcjnwtxX2B4yI2PSZuGHOjODWHx6H1asHscN3jsb3552ImtuvQWE/s2qR2ExCqyFGKvPYbcPy2Yi7/fjglVfw8E2XojQ0gF1P/SH2OPAIjKfyqHmAolWW7bMIkGWj6uaepZEBTAvo4sgo/vTzO7DqjT8h+pVdsP9J56KppRtuXwgV2lnzfOmAyH6SVOPGkceu1BT7I3GIudz/+D/3fWxjx9dc2HTeP8a5LFq0CNdee+0/xsH+Dz7K75xzrzb2za1tJqe1xCzdMpLxOAJBNwaHVyGfS+O1VxYjkxqHRUAoQJCkgpqLylaq5MwAKvtP/7AxTPuEmOyk+BDgvtRPO7UCG/VsdBrrOTZLxNXggmPT2ozN5jqKrixq1aIaVLQxkQLKRcWBySprjgTVWOL3ZLPMU4iooabmM9OFadlGO1mBB1nz+co35KoaQCAcQiozAV+AjCBaRNa0AVdjhypgLvBeLiDc7NcRCUWQTmdlCxsIGJY+WUim+V5Xg4aKvWyJFsslMYzYaOCmXJvqKgE48v+rCEeimJxKG/tJx56NylFag3ClDwdZyMUFZFHJQCCnUMghRCVgKCgwhMpAgupssrKJwIaSJ0RVhh/ZTFYstJb2NgSCzDAG8tU8BofWormpWQpkNvPZJKGaVox2WuQJEAwpG6G5uQlpqnmYQ8acs2JZDVgCVl3d3VpYBQoQUEFZzZtQOCZ7cLJxqKql2pKLcCjgQThCi16C8iGkUpOy8pb1nc+HsakJjSPBJDZ3O1pa0ZpsUrZGtDmuBuTE+Jisj/mQYzHU1tama+8JuFFmzq/b2EezARKhupFKQrclVTFz39i4pHo3k80h0dyMTC6PcMCthg2zYHmlabVMtS2VB3xolG0bwyMjGB4aUYHLbFyq03k9UqkpgYMtzS0aB5O5WkIiQYCthDrzFKico12wcnn9AlqprqeiTlbiVEEWSnroRiJhgZkEm5gXzRxBAQa0a3O7EGbubqmgY0uXC4iGwoZ9yPEbGcKsmbMEWsqWmRl61BQRvGRDSZndLMajqNjM7qPq06i3IzFaoXMeUZHJa0bFalY2xZOTE2owr1q1Cq++/DLqVGHKxrag7yIQKaDJtqUCYn4LmWFzZ84SAML3Sp1brWjeNiViAgg5Z5OJuJSHBN2lvPFTrVlGUyKhBhXvQc6XtrZWjBEE9XlFNjD2xFTsm+zWhk217FzZgBWAbcB0WZZy/Hx+pDMZtLe2icwhK+aQX3OdGX/xZJPWEoKmA719UsRyAJuScWNr7mXzkXnYFV1LrUWsAGmJFAhgeGit1Mm0JuX3Sa3KhmPdVmYzf5jBzPWI1yGbzRjAvljQ9eMYKldZY0MQj8rOEqhUpVW71MUE86n6dOx+BRZb5prxvGVdTCV8Lqdx5fvZPDYgIy236cLA76BStqhNl8k7tTRWnFdcE6YcyymqvePxhADUXNYwhI21sTGSJXBLkE8KZUeNy39zraDqv5E5y2tPEJdEAxb6Y2PjaGpuEhjP7+Pxx2JRY7fMRj4JJo71tO6pWk0AuOwaCbaxShWYa0gk/H0DZBbwretCW0QzP/g7PhtEPqLqiU3dmskmbgCgUveSoKHcdaOO4T3BItoob00Z2bBgbCiL+TujbKb9YiMT2RTg5jMZT+Dk4yoH2eRTErCU/bRjNd1QF+t60GqJBAZFC3wOBjcyuhvqb84pWUcLjDRArxwsZJFvwHj+NMBj3rMNW+MG+GtAcNqYBzU3lHdcpYqJBDCT9chrIbtLF9XFQal2pWhl8c2mAPM8HatsHT+f5gK5LSz780MYG1+Lgl1HINGCULxDm0LOOTNGJlNSFuEkYcjGvIDlny7Dk089i1Wr+7Uuzp07F/vtt6/A/6VLP8Jrr72Gtf0DWkcNaYW5RuYaNYSprEFkRSVAw+wCqNTi/2SzaTEL3qd1igAEAeBUtiDwi8QOkolCIT/OOmM+dtp5B8Uk8BnDNZlWs42fBgAsss8XLNX/PQCwc4HMPcp7m+swVXt2HRNjE/jn+x7G008/JzV+KBaSEnzzzTbFlVdeCavO8bLxm3/5FXKZDN5843WkxieRRV4W0C8/8QdUSBpT7j2dJGxtEs1YmAzghjqev+KYmLxo4yAghxTHS1R5wA45Yh046wwBX0tbq3322QPL3nsHxan0ugxg3TauquaMwIV1ymFznQT+OoA5QabGsPL3hlPsQsVdx4GHfA8vLX4Nl1x2ha4nN9Ysakg8euvNZejcflucfMplyKeymNnTha+4anjxkw+RhQ+VfApelw+JJi+qdg4uV0DEvkDQwqyZ09DWHBYgPJEqoCMcQnxaCMVcHitWTODQHxyOD555FXt9d2/stc0uIu9lC2nZGYdYi9ZKioSItrTBGwyho50WZQXkSzY++WxA9wU31gU2Tqiw9fqxGhaGKyQRlDGer2Kk5kXR8olUyWxf1MrGfj6VQzAawVb2CFZ7mxHweaT6pIrTElJHQSNtxQhQ2ZgiEStT0L1VYu65i5a8PgwPjyAW8KMpwggSZm6F4A8FNdeY/SmWf4WERt86Jw2qiWulmtZsunrwe/x04BHYb64Lbb8JurH8dbsDSGfyUqhmC3ld54nxFGqKxAggTgISnz10wrAsDE1OKmOL9nDKdiamXCiabOQSrYJdcPs9ApctOkAEg8gVc3pmlyp1pDg2wYiIEVSDuoM+WDlDMKxR9ezhM7eAKrkq4QgCVCl7w1LCu8m1IXnEXUaVBJZqHVWSV2Q3bEgU7EXpxLhOcczZlajUyT5THaAr5MQu2AQORaiikRkp/PwCugzQyqyGWjGnZxFtqKW551rKCBFlpzNrl/l/hjgjV4R6Ba4vWPaS0BZw2Yh63AjJit9YOHMtqhL849pXt1EoF+Gz+KwLoyMQRbhQQ8lfkYsP61Wu52E/yXXG7tkQfkjU4nUsGgUo1202YrgX0vpJHNzYwFvc78kaWg8eNWxZXqgmrNQEwhOcpSXcaDmDNDPcGI9ANbDbi4DlgR8e+OnKwwaf2yMQl0RPZnmXM3mTcUtAmk1VL3UPtIejQ4aNIEmUspc2Noo8OjYj0yQuOHtO1g70C6Hds5TCdGUiQB/wI0OSMq3ruI65aSFuwRaxywePP4w61bX0VVc8CTuFhnRMhYoRUztrIK8ldws8FuanEeAlYE0FhhTTliGPyX2dRGUPInQEKOWM3X6VzTLmZjDLrqb7jM9qNjHrJGIw5oH7hir311wyeJ+aCBkCv5yjilgiCbfIFi0VvGbuksjNmoGW4FRFyPHB45Z7QiXHBi7gDtBmumwUzTR6kWLEEMdYGxXt6rr8X86JwYX7/w/ujqw/9fUjsH4E1o/Af90ItJZWqbZmbj2fOfVcHn2fLUffis9EIGtJxtV34DOuc9p0fLTsU1x3061Y8t4abP/VDXH8iYeitTUsdWE82oTOnrmGUEbWk8pEFjN+9I+k8NfPluLyq6/C+0v6cdCB++C0k05AU4JgsXEw4z463tKGx/7wJG654264qcxljJXXZNCDwhePC8ceeSQO2G9fpCcn0N7ajMH+QUSiMbz+1ju48KJLsdMuO+Gcc84xvQnly7vw4SefYvc998aMGT14/dVXceopp2DvvfbS6/jZrPlvuuVWAcCbb7mlcTwJBLH0vfdxx003Y8Mvz8a8k49ELV3B3O4ebLnVpihOptD710+RLtVx8qLzsd3Wm+O8haehrbkTz/75ObR3t+OJp/6I2+/8BdzRKBI9G6NrRhfqdhHzvr0X9t5mC/Qu70V72zS89eHHWHD2Apx55vE46ZQT1Mdg5bP8sxVobe9ER+c0BJPNWHTWQvzyl7/GPffdh513+RoGB9difHxcgo14LA53zUI4EMYtP74Vt/74Vlxz/dU44DsHoMQaq15DOjWBXGqSTTGkxyewdMkS/PiWW7HFBj348dWXINhbGLm3AAAgAElEQVTcioovhEh7B578/e/ht+qYNX26iHqjU1ksuvRKNHW246Dvfw9t7THMnNmO6T0JvPX2M3C5J7Dx3G3QFNwBKz/rw1VXXoDMVAU/uuIGbLTxDORyYygUUyjka4gFZsOfbMVnEwOo+/x47Z33cel112Prnb+O4+efhYLtQokON9WanIUUHeahxS5EMBh4721cdNZZ6Jq7Ga6+5TYpc0mw93u5f+SpUpXpEdnTTQDY68bliwgAf4gTL7oM2+y0s/YKzPClEXPCG4Rfls551askyhUGhnHHZT+S8vX0RWdj+kYboioiPCO7KqpD626XyIq0paYF9ETvAC5bdD6Ge3tx3V13oXPObJ2D6YfQbdA4uKm2q1flOhqJBvGbnz6IX11/O3b7xj9h3nkLUWRPkw6iJdsAlPWiAOuaOyDRGV2JgrUcHn/wLjz5m0fx3XnHY48DDkXZE5CTjNySqB6mAthVhlW3VAtWrLoEPS/84mE8ft/dmL7Ntrj4Rzeg7goLiGUmsZxmYEsJKwtoZgAzssPrQq5/NR669kq8/+kynHLuOdhtrwMAL+Me6+qH+IhxOBFuBIDzK97Ai298gOf+8iYsXkdHAXzE/LNx6AmnGgCYbnY015K9tulXu+jgSgXwOfOwcvUgdjnoGBw272TYvgDcLhNhaXv86gfXLNM3IwlRALC3jrDLg/cXv4z7rz4f2aF+fHPhJfjWD07A5FQRBbuCvM16VLR3vc9lk6zrkOXrFQQ4/qNjeOzeG7D8lT8gufXuOPC08xCNt6NcM9fcKICJQRgbaO4pWOtGA5xLFNKtB4D/655c/8YnrweA/9uG/j/0xXsdfZGyNefM3VBgyJre1VL3irkeIjPLtS47ic1PNg4IMHDP6fbExeRmY5hsLzaE2fz1yi7aBa+byrGSFlwWGOl0Rhm1AjJ8ZMObpp9srRzFDtWvVILVKznkM1N6SIb8QYEwVAAHIlFj3UwmDdUPuZwWZirraHXLooN5hFIi5skCNxkWPEYWQ35fAJP5vFQTkXhIDwI2Bcgq8jFPKxBENkV7Wqq/qE7yq/jiZ4aDEeTLBTVLa1SZ0gKMxZvPq0xbMqBaO6apUct8AR4DVZekqOczGS3MPHlmpJFx7g9HBIyxv0TQjb01gpjFbB7lfBHpyUm0Njejpa1JAGq+RACqrvewKSGlrZrwlmymM8WyGuItTU0YGx/XeWfzOYSjEUSZ9UG1Y4WZlcxVTSDg8QnY5jJZKlQEOk5MjCMaJbgDBMMB9PX2aSyYm0pmF4ESNsfZLOLF4zUYGR0Q2BkMx6TajsUSIpmPDA0jm8mguSkOn8+NUpnqRAIwVO/5pKzlOazp70VzS7MAXT76aNFWKZaw8rMViDYZu9hKsSBAjkAVwW2q+tjgGRoflsWdUXzaaG5tl1VfjEC310JrIi5wm8pAnicfFCwIONenMlPoaGsT0EZwdGRoCNOmdavZH4qEMZFOSXHJ4ov/Hh0bFRBPUILzmaAum1scj+nd3ShXaN8Y5PREMUtLFJODJpCPeRdsbFfrKDGPNhpAjZa7ZP2Xq0hNppBsatJc5L3EJlI6m9Z1bm9tUeMxEo6gkM1ItcofKpt9Po8+g6riQj6HZDKheUbltzLnvD7dr+lUWsofKsD5ezb4OTeojqX9JV/f29eH1cwzDjAjz4s5s2ZhdGREwHyRas1YFOFYFP19vUgk4iKL8Lu6u7s0N9rb2gWoU4WemZgUiYLW2U1NCaM6z2cNyOFYyRA0IXjKBipZeImmuADMnu5pyOYyUszHkwmMjI4iAtrDEshNr1MGEUxNTaVktzywdgjd3Z2aT/wMKjEJtCrDr1BAU1OT7q+ujnakxseNZTqtApmlnSuqGUsiAO8vgq0EJdnQ5hxbxcxh5aPSXtjkMcfiUTVKx0dHdB8QnOLc5C3OzB6CaLIFlCKnrjxfEhq4npDA4fNQPUwLSp/A0EZWcwP0pDqe13YqlZLKkuoRAqacU7yOBF5S6Un9m+A11wEqjQUUO1mKAmwJFMm60FhVk3zDTOV8uSRrdUPkMJnanPf8PBIbyjU2uxsWziYDluQPXgOCqQ0XAN7/vH5stLJo5XGzsBaIJPICs5pN/jh/x+9pWFyTrMLvV85ruaL7imzjAueVAAKySk1TUwCZjseAlhw7ApdSQqsJXdH5E3zm35NYxIYmj5Wfw8LfRBgYAJbqfdn0SM1I0LSq+5PjSzILQUWqxrkpFtmHzz6pZulqQUtsquZM5ogavnIIcmnO8nhJMiCwyfPl84GKRYIgUqxSrUQgR+C7yfxrWDMTtDaRC7S3Npn0UuVr42MUuLLpdmyPeV0FZtNA1bl+/J6G9ba+o1qTEs+QNcw56tid7zekA48Za7InOaYOmFylUshRpBulMpvkxjaWTX8Ccsbi3mGBCUA0r/n0mZ9jcmoUBbsKf7wVoXi7AwCbXGHuFKVsl+20x1hPcutv28jnq/jtY7/HsmXLtM6QpEXHhyOPOlJrce+KlXjxxRexevXKzwFpg/0bCyWpVo11s0aXeYwO+EHgiItBkEo7KukYHeHxIZUpolBhVhBzuLPKAiXRrbOrFXfcfqv+m7amAtccS+7/KADs6H7XvV+AqvMPn38C330EkOoIeIO496778carr2B4qB8uT0x2z6ncFO65907MnNGFoGVh2Qfv44N33kX/mjV4/s1XceVFZ+P3D/1M611RIjKPYW+L6GbKQ6PE5V6zoQRvKKWNTbUOyYFhBchKDmzeZ4D2zzPCqb48Y/4p+M3DDylblnVdQwEsANjglV8AgM3nGH6OAdNkJe3YdjccqDlW5UoG846fh0ceewLN7d048+xzDQnQsWQfKQfQt2YlfnjGpYhXgA23+Ap80TL2PeS7GB5M4ZZbbsAms6dh7dq/ItZMcDeJdG4C03raMDkyiWjIh9ZkHKkpqu6qiDV70d3Whc232wfjw1Ucd8A/oWQNKkMqXZwEvDFssNEuWPzUr9HRwuzaMNq6Tc0XCCcxODaMgf4Js/m3LYGwVLPO+tJmeO/TNVjGKI06bayzGK77kHEHtJGO1quwKhWtuxzfEAlj1Rq2rAxgbXyaNrZ+N91i2FDjOmDiTnifFUoEtri+l0WsM80AYxvGG4LqXqI/tHHjc50RJjaBLRJYSlU5ohhiBFDzM3uOYLRbzjSsnXh55ILBNdBlYg/YeKEtMNXOvGuzxQoKIh3RrramDT3B6PRkSnU5rZwZUcDX56kqIFAVjiI1Ng67znFvwhSRZ7cPg6OjCDe36LU2bdi4R2BmrTLoyfYOIIe8AWiZfVenGrmkWoSqY1hU7bswPVPAQXMiuGWiH8FKGwoEEutVzCKx4LM+DM7sQc0bRFlu+8ZC3ZAenCaMMy/Z4PC4qNCpoVrKS7XQINGYHqtRycr6Tuu5pdoOtP1mfU4VL8+B6y/tq/m8F8hIQI8KUYYK02rfp5xfAsxyAOL5e2htVgN1Eao/XC7E64Cf67TfLctfH0lN9RqypSJylq14i6g3JHUzQUlmRFMtnCIx0LYRCQS1jkmpQdcG1hasE3gOvBW5/pOq6lir8db32Zasw0UcYcOFoKuqSP7e5Fube5rPhKrmRoZOKjUbI7W87LkJJtvcZ9X9qjEDbhIfqBSuSdXMOlaNMzfJlyS40LGpglKxqv0AycGhCsmMZfgJbFJxUiTATCTa2EYXrAoypRKyVWNbTlIzFdU5Kq/5HNbD1qPmEf2kaLHH+4jqYIP0ktxniFskDKgNzHnFZx8bVgSo8yUDogu456wxVsoCY8tVAfglGMKeZXvgVigcs46NrT33zFWbd41ZI0Rqc0gAJEGxhrYccp5quFxBGdEicDnOAZyqXHOgBqpx/NF6UKW1I5uj5jyM/QXbh1TlON/lEOy49pM43IhOUJ3EV1NlzDiGQAArTtvzP9RPWP/i9SOwfgTWj8D6Efj3jUA0vVQkucGBAYT8fjTHE1j2wRKs/nSZotXo0EBXNNYlbn8A6XwBD/zsF3jzrZXYepu5OOoH38S0zohiFkK+KGbM2ASIxmn1IcELlZzwRDCVr2HZ8mW4/MorseS95fjeQd/CifOOQiwcQK1iyMHcUzMD+LEnn8Itt98pwmKOz10CwHTtqpYR8rtxxCGHYP99v4G1/b2YMb1bPcLm5hYsfvUNZd/usPPOOO20U1EplxBmrxLAslVrsNuee6Jn2nS8/tqrmH/aadhnn31w9tlnm35DpYrX33xbBNxAOCJXDJKLVy1bhpt/dDWaexI48LBvw1dyY5dttsdmX9kEfUuX4vU/vwDbF8KPbr8bG82djvknH4MNZ2+MT5cthz8cwGO/fwJ33vNbhFqTiHTNQWtHK9xeG9/fZyfs+dUvYXxwHB3t0/D8K2/isqsuxfz5x+P4E441wqVaDR9/vAwtbR2YMWsOfJE4Lr7gIvz0gQdxx513Y7vttpdAhHtf9groqOKqWuqp3nn3nbjh5hvwo2uuxHe+ewAqdIyjStOyUcnlMTo4iEQwrPr3mCN+gLldrbh04anon5hCtGM6tvz6bnj+z08D5QJmTuvSPo12vSeeeRa6Zvdg4fnnIBr3oa//E5RLA7AxjonUKvR0bom9d1qIt99YiksvvhAeVwxXXHo9vrRFN4qlIRTLY5iaLCLs3RCR9m70Fbk/t/HyG2/hihtuxlY77oJjTj4dZbqzVGr0fZHTj/ZbRmiJpkQUox8uwYVnnInOuZvhmltvR149F/ZD2AtpsHkZS2HDQ9Ww34Mrz1uId5Z8iJPOuQg77bYbMsU8MuUiCgSICdr5fCjSo5AEbdSRWzuCO6+4BnbAjRPPmo/ps+dIwcpePfu/lp/1skcukeyAhL0epAeGcPmi8zG+Zg2uufdedM2ZrXqwUq0Z62gnqkpCCtZk1TJaW5vw2AMPSwG8hwMAl9hzZr+gDGMpbNWFMxTZbWbOLJ0dS1P4zf0/wZ9+93scfuLJ2PPA76PsCcpNirE2hSr3WHSVKSqCx217UWYGcMiHp+6/B4/ffRe6ttkGl1x1A6qukPY4dXddBHT2OzxsWBC8tulUY8H2WsgPEAC+Ch98shTHnb0Qu+7+LdRdjMcxWANzmnls7Pn1vf0sCivfxEtvfIjnqACmc51tIYcAjjrjXHz/pNORYnwk61YSCxWxRACYewIv7PQIblxwFD5dsQY7fftIHDbvJJFr1aNheekPiqzLTYOMVMlYpIW1VUEIHix55RU8cP1FmBjqx4ELL8VB807FZKaEol1BySqjUmOPzwWv7ZZ6l247tOQmCdpfqyM3NILf3H0tPn3lSbRtvxcOOesSJJKdKBMfAJ2yaur70fGTx8/aWTFJYPSLuUbrFcD/vufQ375qwXOYvBi4MrkHbvzPvB/A/8sA8H+Vmnrh85O4EFciuft/dtT+k4P9f/C21s33UsOTSy6zTpn7KbEtm1BUAFRpvUzrYyooXGpoEeFy9ExiWajhTosrNZxM454LFu1LCKAQSGYDiTZcbFIRwOADXzakVP54yfYnOEh1riWwgFZntLTlDR1gVhjVYswaDdMGzkJ2aszYSztWXDxeWhJTLWYaXwRGyR6HAFOCNhUTLIcAilICZnIZ0yyu2vB5AohGEkgkmlCzmJ3mNN1pVy1rAzLJQ7KULChL11hmJmNxWWR72RArEiwISsEplZnPp9xRgqAEqQg2K6OR76Xigs0Pn0fNeSqL1cziWHMxU66UhanJCeV8caFrbutCNpdV+Pnk1JQaNG3tbVI5d3Z2CkQkW58qOxZ0tDDmwyQS5fibYyYYQzvq9FTGYbob5kwgElOTiIBCNBZGb98agWAEumgrvPyTT/Rg54JKmzsCwswJnpyYVCZaV88003xkDpqHttwEEwiIGVYQAfJalYx8S2Aix4ngDC2UqZTmB7NxRYCD6lMqTlqaWpCm4qZQQDIa01hwPnV3dqFEexu/T8Uiw+RpGTI0tFYK4KlsDrblkZrUrpRQLuTRM32agMwVq1ahtb0DOeZbSvkK5UtSRTxr1kwnE9Uo4du7O7Bq5Wp0d3WrABNIU2eWhAsrV6+U0nqLzbdAiUoAWmU3JdHbuxIeAs9NrUYBTNBGKjkqBGx0tXVI0To4OaIMhOZEEtl0TupfWspMTE6iZ2aPig0+WEPKYqZK2EI4GFI+MRlkVCuzqbpmzWrkMrTw8WCzzTYz4DCdJKU8tzGVzuje+fCDD6QOL+SZVe3Dp8uXS+35pS9voX+z9zW9pweZqUlsstFGBmSjEpkNItmNMyu7jI72VqdHRpUtr6+NWJREkSpi4ahyaUlioF7I5WR28nVUj5dqZUylpqRiJSjN7Jg5s+cY9SQf2gI5ywJ4OUcIwlGtJGCR6m+qJ2lHo+xFNoaNNTFB35HRMYGbXMsMCGlATWOVa2NyYlwbLOZI8xgJ/BAMJ6BfLzMX12RA8n6ihTM761QpZ3N5TOVzmo9NTUkBrCTMUNlLwHJ8bBSzZs5E75o161TGyuxRY9EUVGLC+k0+ajJBkJmgnrHoJfjL45V9sQMGGlDEEEsEuioH16UCmcAUgTied6GUF/OUc0zvdQgZLOBoc02gUMxHKaap4qdtYkAAeaFc0LowvHZI481/jKV3Bu0dHSZbkOQWXn/azyjDxr3OatkAo8ben6AmQW0eI+cr7xH+NCyclUPo8TqWy07OcqWCsdEx5UELMGfsAJucbIJTCURbetnvms8UoCxyBNOOXJoDBL5pH865SlCXaz/vQ35OsVh21K/GlYIAL8+B6yIBdX6Wcn/5Z248CKJUKkYVL1Db2FAb8Ji29UZd3lAEU2Ftmq4m24/rg8noM+8TaUUWlqYE5TGL3OGovHl9SFpq/DRAX7lYOPl8UgZJKWystUVUqrLYZbMZuma6Rjz+omFxN9TxgumkMuO88X8eHaBnO+24mTNu1iUeNzexnCNyyFhnbUzgwKOx1lh5CRQZYIfjwMKb5COStrjW8BzMe0328id/ehDZfAo5soOpAI61o2pzA6WniNlkMyNImezGxpznLmUU8zErJmrg9TffxHPPPS9iANXoczbYEPOOOELXbvWqlVi+fJms8rle5RSTUEKBwEG57GTXKmxW7gi0NM1VigLJOL84trSDd3n8mMiVkBd62ZgvRW3ak/EQZnS3Ydttt8Ih3z8UeRK/nDxgo0r/3AJaPX3HBYBEF/4YTMUydusNbasDIDfudb6IhCiLm2jLWDh53X6p+l556SUsee9tvPraB5jM5dA3PIpIwoeDDvw2Fpx6MuxiHiOD/Xjx6WdQ81Qws7MNL/3xaY1BRdZIBtQiAKzjaagXTazROgBWf0eFrY7bXGMpdNdZMjdUukai21DQB8IB/ODwQ/HIzx5W38lk+DbssAkgGkazNrHOd5v7pgEAOybQigXhOBngXqBkLYujjjoCj/z2MfjDMczddHMcdNgPTD1aq+GVF99GSzCKfncIzz39ApatXYltKhG8svIjzN5yU82l1Z98JBZ3zwbNGJvgM4WAYQb1YhZNkXZhcLt8bVs1h7JTObTEO/H06+9gZNWn+MUj98LTtwojxTrCxD79MYxPWQi7J43NvsutusF2+RBOtCNfL2Kofxy5ikvWfrUKjWu8qDb5MV5yY2WxIgLaeLaCEXgxpdxlIOCqyias5rGkEo04wMyG459ioHmmQL6ghy4PrAuNU4D4K7xvYTLG+RDnuoV6UXEoHm/QkN5sJUTpHmeGK3ngvPA+l4US+epUfdZJ+AvBXTH3uRTftbrAUYKutLNmbZWnotNRuhNEs70escJpmZbJ5tU0y2TyTMylF5eydwmK5WiRHE8gp6gUZth64Yv6NTZ55p/66QzgFWhYstzIU3FKOzlGirjcqLuoQCmjlMtp32Dnasp4lS0vP4/NAJvkGd7PPlQI/tVcyMdCiGWphLdQo7o+PwEvG0EeL/LJJNxVwzyXq4P4QLQUa7AkVPBJgep2RdSgYUeI1mWNNVL3FXPLHKWospaVV00MzgDhmv9Vo/KtUQmixgTXTQKvRo1rsmXZZDNqWq83ILVyxU17cJeIgySUUQHutwC/29QIISqUud5Id2CU8QRb6UBUgo245UEMFloU05BDznkGcv54XAacZHPX5arBq6xoE41TBxuWhvBkIE5qGThAts6FmKZUuPxKWrnRCYBkIY8LVTdbMGZdJImhZNnIEBAmKZcECLsitycCqpblk1U1FcJyO+ZehC0m20bWXZc9ta4NXMqL5x5DSmVeC9aXBTbX6ogG+CkuxCol5GpVFOi+QfenCq2f2Tz3wUVXHdYhdLDgvVIqaX5Z3ONx9FgrOa4XHAOr7nEifXgv8IFkiDAEyvkP3RqkdHGIbiQuqTYRacrYRDNzl8QLMgRIIibAL8oXHzMiUTtuWCQh0E6aeXW03eQaSBUy1+OSIYUYyzvWs861YOaeSH4VxQeIdEEpR4EtPaOqR5nENr7fghUMoK49tiGf8UciFdWIBlCuO/vahvvIwKl7/x90F9a/df0IrB+B9SOwfgT+dyOw4s/XoqW5GUuWfIjOjk585Stbqd/JyAvGbA0OrFW8FDNy2dOMJpK4/4GH8MJz72OH7TbC8ScchunTmkTWowWx3xsSeYduGAU6L3qDaO+eharLhw+WLsV5F1yED95fgaOO+B7OnH+MXAWZwcG+SYG92bZm/Prxx3DtTbfB8jFCjgWAR85wts2emwvHHnEovv1P+2B8cK36WYMDw4gmmvD8yy/jqmt/hB2/tiPOmH+6nCoivoj2h0s++St23WN3zJq9AV5evBjz55+OffbZE4sWnQ2fFQV9YW2UMTK6VsdOlzqqZpevXIkrrr4Ws2bEse3WG6J36WocddjR2P2AA7B66TI8+ct/QSzZjrsefgQtTUGcs+AkbPXlr2LxS68IMH/2xcX46cOPwA6FBADPmD1Te8+jvrkrdtxkFl59YTF22HEXfLyqH6eeeRZOP+M4nHLqyXINKRVL+PivS5FoaUbXtOkIeIK45vobce9DD+H22+/AnJlzJPKhIyLBbvVt4UIkHMW99z+Aq6+/VgDwdw8+ULGBqqeqdUSCPrkzEUjLZfP41jcPQNBtY9GCk/HWW+9jes8cfP/oo/DcC8/DW69gzowZUryOprNYcMHF6J7RjRNOORajU/1Y2f8R3HYvIuGi+judrZvjG7ufjvGhMi656EpZQV91xdWYMTOBUmkMhcIU8pkaQt4eJLp6MG7nMZbL4sXX3sCPbrkNW+34Ncw7ZT7KLjeKNVsAn2yg2R+hq57LRiIWweTHH+CShQvQNWcTXHvrT5Bn3cJ4RBLfHCKhbbMvwM5lHU0hP2744Tl4+70lOOWCi7H9rl9HrlBEySGDugl8sp7x+NS7ZO2UG+jHPVddgZLfi2POXIDO6bRzNg5e7LmQxC/SpMVoDZJm3cgM9OPyRYswsnoNrrv7HjTPmaN8YvVtmHBWJrBr4j28Hl4vGx3JFvz+oYfxq5tuxte/8U0cff6FIiLyO+Tkw5o74NG+uFRhb8rZH2TH8ch9P8aLv/sDDjnhROz+3cNQpssOXbfousIcXaZzE0UmAAwvqm4gFg7i8Tt+jMfv+Ammbb89Lrv6JtTdEdXXNQLo7IFI0SrPLLjrdNaro2YBhf7VeJgA8Kef4MSFC7HLHvvB9oQEALN/b/YJplc9vORFVNe8j8VvfYhnXnodrjJrYQ8yNR+OXfhDHH7y6RgnnuB4Yovg31AAE+NJj+G604/G0s9W4evfPQqHH0cA2AdXnfU542AYC+i4CZmwHLhs9nCqCLg8eO+VV3D/Nedjam0fvnPGxTjkhPmYyJYUGVWzGNtFgQzdhQz5kvsVXlu3XUWwbiPdP4hH77kOSxc/gcRXd8WB8y9AsrUbNWYP0/3ICRJzkmuMCIPlrMute81Emq23gP6PP33XA8D/8TED8I8IAM/6+hEqLHz0trd8YifLUpHWlbJXMBtZ5QTL0tKwwZTpW3FUjU74djadEbhCtRsX3GrV5L1S0cvGslRxjj1qJpdFkLagDuOYIBdVebTZlVLLIeL7A2xyQ5m2PlpP21WBoQ37VG6Uyexhrm6OAEckLECXLCHa7BFcZaO5XKVNG1llbmTTIwJC2MBnNrAsq2ltwKaUj2BzwVhKuuoCS/jdtJyjXZgWabLjyyU1EGjLWyTgWyHjuw5fwKiM+XmAD+WajWAsCQ8bUrKwtQQ6cWEfHR0WsMdeRiQSU4OAoA3VwrSMJSAmdZaPYFMUqckJAbjMgYrwfMsl5Wt1dnVhcnwUpfSUCrVksk2AHQESjoGLDwcfAeoi8vmizpHn2lDmcPyYl0FQh9dtRs8MAXuBAFmBxnaZiyvBKtpmjgytFXiRzaSlbKt7LKSzWYFbvJ7MdOR3E0hRzpXfKODYxBwdWoumeEwgEcEc2r/4Q2EdG0HPto4Ow3abZF4FbQFNM769tR2JRBJDQ0OyYe7qYuE5KPtBAq5sxvJ3mUxac41KzVQqq2ZhKBTA8OiQgKVVa9ZoLGWpCoh92dPZLULAmjWrDAiWz2Hnr+2MdD6LfDaP0aERAbVUjE3v6kTfmlVweV1SeZP5xwKXAJHJXWU2sFeFBr+PgCHnNo97aO0Q4tEo5s6ZLZb9tGnTsHrNasyYNVM5G3w9VfIkXgSCtL8tyzaaNrvKT3UZe/NINI6+3lWYPXO6bEppcZ5oSmJgYC0CylE1udcsLo2gwY2pdEoKVzaAacHNJm4zs9BKJURE1Cjq+pL2FotFEI1FkM9l1BTi/TQyMirr3snUmK4x7W6oemVGrXIcmKebza4D4uq1Clpbm5V1S7CJTNDx1JjmiLJxmUfMxnAuLwvTkdERbDB3jtYHEjaovuXcIwDK+UfFNlW8qVRKYJ2ywr1eHTMBwsmpcX0WActQMIypiZQysjPZLDo72wQO0baFBQ6PifeZVDhU3WenZCnO7+JEp5JEwJ8LUuCyECRLlQw7Og7EYkYg4C8AACAASURBVHFk0lMCo+LNVFy70JxMopgvyq6JTdMS8/pCbMBTUUkgz6g3ea1EEqH1dCxqlOtqHBrWpOybq2URPZi9TSUp5xgb/LJIlLqK92ZAbLsGaEYFLv+b4HtDScsT4JpMoIxgrOx+qWDmXHMT1K1o/pNgwc0OAWHOf/6ZUhDeS1Rw8+9kr8nisF5HU3Ozjs+Av1TzBJQpTqCan01AkddnZGREc0TnKICUmTDUN1GRGoDFjEmqpmWf7NF8JWFFuiI1xW0BCgT1pF6p1xCP8xgJEhkLep43FcQE+TlvTXCpATk5J0l+4P1AhbGflvRut+YEi0PlXBcKGmP+tDQnNWcaYDNBdX4+j4/nRkCxYbkt0J22N04WL5u8/DPHmZeS11ugPpV5VMY5lswN5S1B/4aiuGHfrNxkNt8F9Jq8X76f89+831ibaw6Y09RcI3Hqi1bUBhSmjbQkR1pPGz+yCifwKzDbQo3gkGyjCf4SPDGqZm6qeH/wWpJdKTcDjjdBSlkhC+k1al/mGmpPZICARg7w0qfuRYr3JRVo4SbEm7tRsw0hw5j9GLDZKE5NjgxBJiXnVMx4StWkP9fxzLPP4s9PP2Mykqnw6+7EVlt8CbDLcFVL2nyQnCPSkUAj5vjUUKaKkZ8jiaOx0MzXysjRbpdZP1net8BEqSjr0noR6BsaMYrVch1zOpPYsKcdlcqUsmfmnTQf02bONBZUUmlDILt0c1QqOtnMBIeMzbIBU43a17lwzgUxucnmmKXwkru82bwYZbWxhh0ZHsFTjz8hRvvoZE6uGn6vG21tzbj1J7dKAVlPpfH6839EcySEX/7Lb1G1/IZcViexymjUzHaoAeo2AGqjFtBdo13V59dTADXHnwpBEgwce3M2PgxNELj8/HPxiwful7MIa6XGuWr6sb4jt03X0cxtJf42soDlXuochzZwn3+3LNbtOuYdeRge++XDAvDrgQj2+PbB2HbX3ZGrVPDmqx8hWHXj2Kt/hKYS0NbVimmRKKq+Gpo6W7C8bw0me8dJT8Y+e22D1f1rkE6X4PGFMLl6BP62MLoiTbj2ip+gu6cDhYQXv3v6cbz22OPwBUZw2H4HoaPahrpvCmVvBJYngsGhDNxWEM09UeVAJZo6ZGfVNXs2SrYlN5XVwxMo5woCp9qmTcNIPoM331+CWvdGGC6WMGHbaM35sDrqlm0xGeo5EgJZE02kEGluhTs9hK7sBDLTNxBYyNEny7nu4r3KutHcw3QMqedLsIsllAp5Wd3TPo8gOYlydEKh1RoJbyRVhknAZG631wNP2DjLMJOUjQ3eg3zO0c2C61HM74E7EEKWBA1WuG43JqYyCEQiGB4eFYkwnmxGjfb/tOQiO5+qYipS0xlkU2kEYzGUvRbsaAg2895sIGwZh45COg+LzghxulpQfU57aaqKjd00QX4CggS/yMSvFklg8+u88ukMPETTSDz0udUgcfn9JhqFBDGJ/537zSEsNOamGkJydOAkNfdn48fYx5sVSo7H1aJRIos844ZHKQQu1DxUW7vhq7hQDngQy/G4Cyj7TB4V6XGW6heCy2w2AfVMwRAyeDxci0j8ZNPWLiGSTaMQsoBwG6yqjQrLFclyjSLZYu4xQTodKGvBqs4/7vcrQ5drE2t5EmWLZB64q8oHjrq8CNoWkoxMEeOD6yqfSSQwmLx0EW/43JAywoLldcFixi0dJlTFmPiLxpgwt5k/fLI0VhU2hVjJsP7WM4zEKD5r+IwhiYygK+tSuyJFbsHJlRcJy+PXno3zWXE6bPTBRqpWMVlvBLZlpU5wnU8OCz43VfBFnS+fYVQEl3iMbJYxf40NMdUKdamwzXPKXFmtuLrkJvrBdJMcJw+H6Kr3yQebjTHG5FTYO9beim+WowYV9vwePQc4f/k95BGwmclnKZ9xdAIy1u4yn9DcM+QCxSZ8IbveTDw2HqsmI41O5Gxo6Zlr1MialRUT26HrQWBYavIvrOfEixkLoXXCWZMdcL9BIDOkNBJ0nHx33gvmYWZcr2o2+s7Y7z/VC1n/pvUjsH4E1o/A+hH4/x6BD37+A8WSTabSrO4wY+ZcbLzpVxAMJ1FkCKnlF5nS5fIiEAqjUCjj4ksuw1+efRW77vBVnHjqCWjpaIbHz+ggj+JjCERW8iUU82W4bA88gQj80QSGJ1M4/cxz8e57n+DkE47CWWceqr2PpxZCJJo0AptkAI8++Ttcc+NtAtukoKm5EQ4kUajlEWny44zjj8Z+u++KwlgaXS2dGBvLwBuK4E9/eRHnX3Y+dv/G17Bw/pnqJSX8TbSkwGf9y/HlrbdCsrUTL7/8Mk4/Yz722ntX/HDRQkS9XXBV/aiURpCeGlI0Vy6fwpr+z/D82+/ilgd/jl226MJuW83Fio+W4+ijTsLme+yPwTX9WPX+2xgensL1t/4UM3uacdopR2KjDTbGmjUD8IeacP9DP8eDv/gt3PEgEj1z0T2tR3XO4XvviN2/shE++3gpNttsc7z8/l+x8LyLcdoZJ+G000+VeQYJVMuXfox4a7NqShTquOue+/GLJ5/AnXfcja023UKkwmAsrHzVAPfItRISTa245+6HcPmVV+G6m67FwYcehHKlAK87qKLWsujZUYbLY2Pt8BgOOOD7SCRjuO66K/DSH5/FzLZp2O+gA/Cnp/8IX62CTeduiEKxitFMHqcuOh/t7U04/ZTjUPLnsWT5K6jl30ciXEI+48W0zi/jazsdgpCvC5dfdDP6+tbgumuvwowZTbDrBRSyZRSyddTLQQSSLUA8jFECwK+/gStvvg1f3n5nnHTmWai6vIQuRQxlaUEAmH1nio6CAS9Sy97DZWefia45G+OG2+5Q1Ec9YKHopfNNHTZrcoa98nPcdbSEQ7jtnHPw+ltv4/gLL8SOX9/NkBrA/mANRWRFtIz54mKlkdyaWbMcP73mYuQCYRx19nlo75yFYoU1M524WJe6FO/jteiQx0gnC5n+VbjqvHOwds0a3HjXPYhvsCEy7HfZNQSsAKwqc2uZX8u6l4hwFTMSXXjiwYfws5uuwk77fBOH//BK7VlZgVJlWiM5MmCciGolQbLajyA7jkfvvxMvPfY7HHT0PHzt4O+j7A9q78MKs04rSIuuqSTl0ubYqz0NVfdP3HE7nrr7LvTsuBMuv/Zm1N1hFGslFNl8INmVxEwPyY50mjF51MylLg304sGrrsCHy5fjhLMWYOc9vglXIIIq2aLsqDj9HvbcRj9YjHrfErz81kd4+vnFcphye/1IlS3MO2sRfnDqfEzksurfK29EsTWsSauKDqmlxnHVKcfgr8tXYI9Dj8Ixp50usi9qAdSo3vUw0oc9Qdaz3Jdwj1YBA1ioRH5z8WLce9UiFIYGcMCpF+Cwk87EcKYg9mTNLikOhXk7jKjiZ5RIqFRXyEaYhOI1A3jkrmvw8ctPomX73XDIuZch0dqNUp37iIp6EtzvcI+oaCi5yRkHI/WRHEDY2ar8v/woug9L7WOxyd8cYgrPn5XEHjebX0q1uvZ5dO62OxJfeN3HP/1iLvC/9Tn8+4Ow9gufq4/656Wwv7MWZyf3wCYf2zh2478dq7/9jn/fOP6nFMAEnm/62/MDPh8HjsHfH1vqhbM/V9zyPHYAPt54k78dy2X3w7XJccC/9vmp53XeN/6r3/0x7ndtiuMap/y/Pb7fovOmv79+f/fef9+w/V9/1ax95sHj9pssJI9fjSg2rwkwsDnA7FyBC1JQmRtNloAeN/JUcrKpQFtKWkHzIUlwlNm7bAjVqeiAmv5ssHCjr1xGJxeRxQwBX6oMCbQSnCCTyiiMqAKqIZvJo7m5VQ8hWjqzQ0mAjH71RtFIa1ELpUpZDZpQNAZfUHRqFAtsfPoR8FM5SVCXdqsR1Gs5gSkE53jsPC+ql7lgjI+Pwe+pC4z2B4zdHVnnbGp4PX74/BY8XoIk/GwDhHNjTltQgnb1IK1jfQJsyGYng4ivyRfzWsST8aQadLTr5RiRzc59dyHPhd8W6EXlIdlcBFNYgJnFzYVAgoC1X81sKm95XG0tLcZaNRomH18gvttNtaZRP9OSOJ1OIRQOCMBgg7alpUVAFP/bNPsJFE3qWJuSzTqfvJSGFSSbEgIwmpvjanhk0hnlkhIIo40br2chmzPNao8Hk+k0mltb4fZ71Rih8rOWdXJJmV1FxQrVcbUaUum0FHuJaFRgiYA/v0+2wOx0dHV1YnxsTFl/0WgC0Vgco6OjSDYlZUE8NDSM1rZ2BII+NRP54CKwONA/iEw6KzB5ciqFeCwia3Oey8qVqwQkUpXOgSc4GwuHdS7M0qU1NsFUAkNk7TE3lgA95zZVwrSYlRVfOKTxzOUKuhbTpk+TOjMcZh7elFS1He0daup3dXZJ1Z6anBTLUyB/gWoGAygRDFq6dKkeZDNmzsT0zk4pVsdGh+H3e7H9dttheHhYrCbeM7TalpUt1Q4iUoTw2YqV6OjuxtjoKKLRMLLZvLkvHTUP1W7DI0OIxqOYMb1HgHeSWbcESHR/2joGHzM57Zo+wyh3o2pidXR06s+Tk+OyolaucYCFQE3zmEV1Nj2FaCSiNYBAJlW2hB0IHPG9BET7+voE5BMAZCOXJAzl+TKHMODH+PioChne11RmN7c0CTDNcd7FYiYfkXYlFQLZtOj2az64PS45AHBum+xpqlXLJkM2EkaZKrmhIQHfzDcnCJ5IJtScJWFlYGBATNz0FC2mTc52OBgU+Mr7lWsOFeTK3nUKC+V++pidk5Vynw052X3LlqQsgLFSyuueJXjJ5mM2k0M84WSaOxAKAVRm+dEdIRwJi4BDR4QYG/XlsuY/yRQcEzJTaYWsDGa/UYbyuwU0UdXl9Znr4dDheIzM4+ZaTZCP85hZykyOk6rUAUjXNca5eaRVaIAq2qLua4LyapI6KhGSPdjAJJgvlwZmb9BalE135V5WxF7m9/D4ed3Vs3Syjrm50trjNE25vhhSikcKSDYluQaxUcl5lNOxmyxhzhGuf3Rj0ByUbTzjGYsCsAlCqXHrgHB63vh8Ghs2UvlskVraSB9FItAYKvOXDXSTRc4fAekE5pgNX6EXkAGxqTZuKF7V3GfRXK2JjGAsnY3ChopjqZrXKYKJHBi2dYOXaHJ/DRAh9R6bxHr+GdDXWFYbG1b+n3KunbnUANQMqMs54DRyhU/wM4ybqez6nYY3j5ugrgFuoXnGNVPiMccy2eTDmga5QHuCxY7Th3HDYG6uUWWRwNMAT9Q/Frhgq2b47LmHDDGDQHIkiUiyC7U6lX5OE54qsHUAsFGfCgzmquE0szkmArkqBKM9YsQ/9cc/4pNPP1v3jOJ8EqjN3GQCXbTQ9tBGmzUNHU0s3Re0NCeRg1EPoNLSy0xVC25ajXNd4T4m6Eeia44ArldeewNre3vRFPCgNUaAl+o9C7lKHbPmzsXRxx4vADgUiTlMYaNi+yKYpBN0AF5T3P3tdqQBfkpBTnUW9y+6diZ6g/NKBAaSaPxh3HLrLXjmuefg4ryp1QXmDY6N4YFf/gwdzLIvpPDEr36mteTdJR/qPmMuk3KBpN5uHF/jOBxVcAN41XU3ttlfVAqT7CS7a8lOjaKZoMTRRx2N3hWf4MP33kG5ZPKwOac/Vw27lPH0RQDYwYLXjYYymZ3v0wjJHdwAcmW7jmOPOgKP//IhgVNlNgy8IRxzymmYTuWtuwmvvfwSAsl2eGwq/INI0IGkJYbe0UHccckPkZw7A5VPx7EsO4Dttv4y08Xw6itvYXpbG1qmdaAwnsMPjjweD95/F7596DF46PFfoDVSxYxtB+D+dGNs++VdsfXe/4Tq2ErVdYm6G7lkDPFkFNX0OKq2V8+hrp5ZataNrR3FuOXGB2+8h803+pJILUU2J9IjGAt14uNUFRWKLd1epOhyUQYKfuZZk/kMlIoFFD0BJCpptGUmMdo1U46uBHMUTyvlJdfpGlKTU3DncwgqUsNrsmwJ2FXKsm/mYHLTT5CVanCtM2TXF1j70fnGIwJYKMCIFQt55UPzvuZ96sZkLiP1JDfUbOwQgOOc52cQEC4wCoVrpvYEXgF85SoxJOZ/0XLYJWCY6sMs87qpDiWRTRbeBgStUT3La1stI+KlVT0bZARQCTqb+16EiJqtPOUanRakHm1Y3KoqAI3EGiAc65nPyRWUr7I2NiAngUkpPHmurH34THGU6WY9chA5xw6fygbaAdP9R0QJdw2+agD7hmOKTfmXqSEEXWH46pPw2y6M8CYrAv5MFaU6n5WGme8jCdaxW9ZCQQCeoDuVAm4XbEaClOuoeKpgH63sriNQUrostpvWilM2iePF/gweWTmFSX8YPldWzxgSASKJqCHWWV7YBP0JhLu5XzNWyty00T6c+bUE+Pkr5aBxHBTtYohGdL7h86Fkl5UXHPFH5JrAtY/NJTeBVVlWW2ZfJ7IN+z9UkZp1g/OT10a57nw+Og4YRk3Bwaw688fkeafKVCFYyBaojqd0mjleEXgZlMvoGMaHML6GCugA20Pk8dnwWmaPUawwVoXtyjqq3KdZHlQICotwY56vxn+ZfTVL6lqTfWuaZg4PcJ07Q8PCkKu5YnedNU+0Iz5jWDOti2/gPouWfWad5x6Ic573HdcwEz1B1YpjjUgwWcoEoxaWrboTTaP7q8qrDdRZS7q9igIS2YP3rp5ZHth0Nyma3GZXkPtvDzyOQxHVOnJJcWpU1W1SKjMKxIDTjTkhu2k2z0gsIOmaBEnlhzuvgQu9p3zj/3pPYv0Xrh+B9SOwfgT+J4zAO/edpOdTNJbARCqt3t0mm26BlpZO+AJh+AN0MWOPkWt1HWPjE7j44kuw+IWXsNMO2+DIY49C57QulGsV9S6ZI0+Ca1dLu3ora1b3YkVvL6bPmYNALIozz1mEVavHcfjh38Shh+6Et197DV0t0zFz5oZwuf1Y3rtGebDPvPAGLE9QfUu3y4t4tBk1u4BA0Mbeu+yKvXb+GjqTrRjqGzTxePEYlq5cjiuuvhLb77IDjj16HlriTfBwv8faiby2RBgDo714/c138c8//TX23/9bOOechQizvqxmMTq+BBMTq9TnmEiNYCI1gM/6K7jv5y/jK7PiOPQbO8Jf92PzzbfBhl/bF6MDw0j3r0Jv7xguvuI2dHbEsHDBcdhk483Q2zuIrp65uOX2O3D7XQ/AFfUjTgB4eo+elUfsszP23X4LTI2OIhZP4o0Pl+HMRYtw7AnzsOCsBaqFasUSln34IaItTao5Blb04le/fhR/evVlPPDTh7DbDruIdGcFPHCxnq3XUKwVEW5qxl0/vh+XX34FrrzqEuy//77I51Io52ooZtnrYL82iGK1IAD49DN+iO6udlx77aX446NPoLupEwcddjD+9Myf0BYLo7utA/lCVQ5VZ110CZqSUZy94DTEpoWwdOWb6F3xLFro+u1OoF6Noa15U3S3b4J77/o1+tYM4Mbrb8CGG/agkJtCIZdDNp1HuWjD9gURbu9AplrDS2++hUuvvxFf2WFnnHLWuYA3gDL7947jF/u1rOfYB/F5LYwufQ/nnXEquudsglvvvFf7gIqnjqKHlsdU21LFy1rNg7JVQ3MogFsWno3X3nwLJ158MXb6+u5SADNShnO7YGdQrhURckXgqjGqwkamdzkevPZS5IMRHHHWuejunoty1UbZKisrVza/lhesagmU+n0WMgOrcM2F52Gotw8333MvEhtujAzd78pFuOtuuKuswS3ARyC3rP5cd7QDT/385/jVrddg+733xaHnXKq4E4vgreq/KtxeE4NTL3Nf5DFuLLlJPP4AAeDf48Cj5mHngw5GngpZJ7KMFuoE+T1eJu/qaBXvEg768MSdP8HT992LGTvtjMuuuRE1AsAURVmkjdKBlN/P+poRLnRqg6l1B/rw4FWX48NPPsExZ5yBnXb7BlyBMCp0hdJpeUWUZp1KBXBl9bsCgJ994TVYjD5jnztfxxGnLcARp86XOrrutmR3zetAhyHVruxzpcZw5UlH45NPlmPnQ47EcfPnA4z3rFIk50LNVzRW8zK6Y1+fhEX2Uhh948FbryzGPVf9EKW1/fjWaRfisJMWYISiJJHRGVfJXi4xctbiLhTYJ+B+lYIbxiT1r5UF9MeL/4DWHXbHoedegWT7NBETuMdgHcseoWLERFRwesM1E1/zjwMA//N9uG/ecZ8DjX8HytJQ2ICffwcqEvA8ButASr7moLVfAEQdVeoNW75rQE782wCwzIv/WxTAC/Hc5A3ofOyLgPYXSoAvgNTrDJYFyG6FdxuAtsaj82+Ac+icjwW+AJT/axbQC//5PmDecX9jeU1F7w2dvzXgMf6N4/sHVQDP3m++GvFU+HJ3yAWezR82HbnRZcYpGeG0vmKjmIpKbnQJftGyl01/WiiyNUWVVaVSUiOKm0vmCKiJTAUV1buOVamxEzVKI/N+ZtQ5N2+1piZNpU5DALJ6AmIK0SaaTbZGk7tuO0xxj1dKUf59vkxwLGwa5C5jmUYmtbzgxRapyFq2VCwLvKJVZDhkVKoEi/nc4nGTy8JNNYEno+Ah2GbUdj5a8vJ3bGRZpuFFVbE2/mxMVHNq1HEjT5UwVRYEIQj4qYnvtpTtScUcF2kCJNFwFOFgGB5acHu9Aiu4sLF5Eokm4HL7UGTeaXlKCtJ4JIrhwbUIegMKiaf1c/f0afLQp1UIC0bu4tm0N4DkpMBoAR1+PyYnJwQqEVxpnCMD5wN+2sTVZavK1wsMp1KzUkSpbI6fx8fzYROX84YgDy3qdKFrdcQiYSSicUwyZ7VAcIF8IIKEfoGqBHFzhRL8oRBC0agyGNxwGiqyX6WFDYfJpfxZ2vuGmU9ahezjEvEklq9coetDVXcqNSFCAfNl29raBQrzNVQhT1DpGvAK0ItEQlKnS9XmptqZtjrG4pgq2Ond09T8IIgcjcZ0vWhtzNdRHUClC8EYgn2cy+FwVI2jSVpYRwhMGkMK5ieT1JAtZDE+Ni5Aj6CosV01tr9Uf5LBRuUhAWbOU4IVBC45tmzsU81A4JHnx8clP4P3DDcAoxNpqSTSU1Sn0uI8hGRTs3LkCBj3961CNBoX8Nja0qbx5LVMJGLK9uP8bEomlKs20N+rhl8gGEA0FhXxgMADLdhHRocFAPOzeKxsTHe0t6mhyPlLdSjVyVT6MFc2EQtJXcs5bSzAS3pdIhk3Fr9uj4BxKkqL5bJU+7R15Rxkbgb/juAa1eUcDzbEec+RXEH7S7W22VjkusTPr1WV18r7nePOtYtjSxvtZLJJza3hkWGtVcpLZh6t1681YObMGQJ5CbYG/X5ZU/NCi4RCMkm9hs6ODtMgq1UFYjLbmECqATx9ms9UgvM6cTJMTaYcRTLXFA9ytElmw86GCAAEZZqakyZ7j9lxXo+OQdl1+ZzGlefFTZeywZWPTgsZ06iTUoZrq+WWAwLBZyMmMX8vdetUWiAhrxUtqznW/DOvsXFycNSwQZ+Or1woOmpiY07bsB8ulgvrrIUNwP+/2HsPaDmqM1t4V3V17pujcpYRRmRMzsGBYMBEGzA55ygyBgyIYM9zIBgwGBzHBhPHYBACASJaBJEUQOEG3Xz7du6u6u5/7X2qhezBz/P+3/+a8Vu6XlqSuR2qTp069Z1vp6rOmQUam5EEZWUxTCviaAwFgrOhsK53fVOD7k2SKqQOEjBp1latp0QzKKxhg52ZkHIeMDYw/IvFOuc0j9UIcGjHT1UR4wJMti+bqh6BAjJSaW3oZ9DztWpw+uudyREmgGBsDnkOVJDzh88Wk5FsAF6CBsrTZVEpC3WuwQQNSIQya1wNmKxZSNcUvRw3Xl/OD5PzSzDM5NnzutTsvU2mMY/PXGvlG9fAV+6bfLDX/N7cAyqKmQEsu2auv8bumT9SIBOkFpBt1hcD9hpdFkH1GuZY07jVzkGvpMsH2cthunSYXFAen4hLejYbG2qqfg1QbQADOQMQsPW/j18iUNzPx+WzZ/nzDyE5NqQ8RifWhPrWycYCWoJkWhuZIzJsTaoPfTWwfxa83rL/VAYpM0CpQuZzuIyRZAYPPvhz9HR3adypbhT4ZAJr0dwU1yakUmR+JIkgRulsMp6ZPwOEIjb3gWiKhNEUJUmggrF0Gv2eg2132B5bbb0VsskkOuvjWPAfjwHVotYpsp1DtOMvlnDANw/BDjvugmCE15kgvJ8nKvtkA7IIEFgPDPuBuLVz9EF7zsFalrNRpxkFu0hkfv60gL2yiw+Xvoc3Fi3C0iXvYWAohXTZQrJYxBP/8RgSlovRrpV4/aWFyvz+y1/eMfeGQGUfWN5AhFwTPnLz97la0r8uvrU575HafOIayTqK6+fRRx2JRS+9hGUffWgsS6XyN/VBTe0saE7Y4X9WAHMICGTKutZXs+vv9UNkoVh1cfIJx+GJ3/4KYa79FhsKZFI7mHfFPLzw8ieIVgP4wzvv46N33kFD+zhEc3kUylkU3Cy2ntyOdEcz+l7+AOlQBWEnjObmBrmeliw6RsRRzJaxbnAQLfEIbrj4eiSZWdUQxY8evhbzz7geY5kwBpa8gC323FWNAR5xplgRIJaIOghHY3oOVGwHdQ3NiMXrULDDWPTnlzF9ygwUKwWULRsllNBTiSNTdaSUTVYrKCKAjG3ILrZbRs+qbjROmoBKNYS6Ugrx5AD6J8zU+kEHFTK7mSNGJadXyKNM8gwtlItsUgRREKGH9rys2W2RkYR9BajkDStvi8pLm443loVowJJ6tLO9HQNjw6hGwzRnpx+s2P/FigeXtTphQCpwLVoU8zoQmCOT3kaWz2kRQ6so0o45HFUThNednyVD8WAIY8UCPDuIIq1taffG3Cjet5WK9hIESuOsazI5FOj4E48o3sSseyTCcGPvq0B9koDIKgLfKgj6dstyFDM3orGj0/FbBhQjsShfNDnwdMXg/UfXAD9X2qyrZh3kCfHM5wAAIABJREFUDcznJl1/mG+lacm6hGCZx3zwDAIxWihaKDoe5gyPIGmHMRROwC2J8STlgYA+WuRRgVlDG+l0QsJSJo1AqaxnWJgRyOUKkrTRY3RfuSKXJI8q4FIODRpLw26n60E51OA7Lhiwm7EHrGepCOc6RT69cnTLLsJ1UVQqrsiMtL9zQ1F4HIuiK3cbse6pvOU3VFkjm/0D9zpkHwRKHqIkFHI9FjjJ/2yejdxjcZ9DEleZShC5nkjab+peEol99T9rSz0jRDQw2bvlcolDqOYYXY1Sbkn2gyTscj/DZzb3aSXGkrgk5sYM+99XpgTYANMkYANJ/tUmt07FkXlm18a9RrYSP86vS/RMExmNkRBUXxDo1UpnwF5jbqfz4Hnpd4y54PGzRiAQ69s/E5TlZxGQNs9h333Dd9aQy4V/r8hZqeznKhMg5o1qHhpw+NzmvU5yGR1kqlWpuQkMl0ne4DGwtvHnMGsFnivnvhegvbcNL5tFiPthi1wDB4Vs3hCA1OQz50iVL91LqNhRVLjlGaKDeWCh96z9N2jCbPznxhHYOAIbR2DjCPyzRsB949dydCNhP5vLo7tnHSaMn4Rp02YiGIrCoXglmcKaNV3aW7Bv+YM77sDChQuwx54748JLL8G4yZMEprHH0r22Cy8ueAGRgIMpUyarVzWcGkVjewuKVhlXXHcd1nbncNDB2+Hgb26Owb4uNCda0No6AdFoI0YzJTz34ut47IlFcCL1JrrAthGhU2I1j0TUxlc2/wr23XUfTB43CX966kkEgxYiiTAidVHc8W//C1OnzcQ+e+2DbbbaFq+/+ipGhkcUH3jgtw5A/+hqrO4awP33P4aDDzkYl19xCaKRHHK51Xjj7d9iLLUKM2bMxIqVH6G3bwUKpZm49/4P8OWJcRx9wC5oibVg5sy5mLXTV9HfN4iejz9A37oUbrz1Z5g5sxPnnXMCOtrHo69vCG2dE3Hnz+7FvQ/+BqHmBOomzkDnuPHaq3x73x3x1e02g5fLqsf66jsf4ILLrsCJJx+Liy65WBFflUIRH737HurbWvRMfvuV1/Hcghfx/Btv4O677sE+u+yBdD6DrJtDKZNBMZdFqpgVQfKJx57Fz++7H8cdexR23n5rjA33Kx/YqdJhsyDyaPu4NgRCUVwy7wbU10XwwAM/QSXnwXYtdM6aijdefwVeJoXJEyaCcGf/aBrnXnYF2tuacfbpJyKDJJatXYJC+hM01QPTp88FKgnk0hRjdeA3v3wKubSL2279IWbPnI5iLoNKuYThwQEJrVw7iGBDCxCJ4dUl7+Cqm+Zjs+13xDkXz0OFPWRGIYrMzj2ocTQkWTcScrDmvTdx3qmnYOLMTXHXfQ8qDor5vQWnpB4jEUVaQFMtm4eLplgYd5x/gQDgM6/9nhTAo4whpAKU9ZLNWLIcQpWIVNIEB/O9q/CrO25EJhzDt844B5O4DyKZIFiWQw0jS/g/iyQD9pgdINfXhdu/dw0Gunpw+933oH7GLKQoKOD+wAoi4AUVeyMbYpoOl0uot2J4/ve/x5N3/xDbfe0AHH7xNcohtknApPqeBHiqVmU7R8I7o0HYyB3GYw/dg0WPPoFvnXCyAOAsnVI9s9+my1LVZjwme58RhIIxVIMB1MUieOLOn+Kpu++UAviam25DOUAVL1ANsmo00VyWVdL1ogJYsUiOAYAfuvlGfLBsGU46/3xfAcw9AnN7GRVjyemQLba+dxeiuOotvPrmhgBwDEP5Co4563wcffrZSFJcYVVRYM1M1bEcX0k6DwKZUdx67qlYtXwFtjv8GJwkBXAYtCZi28oLFmBxE6doFO43bNjVMuFrkRf/8tqruO/my1Fa142vnXklvn3GBRjM5GETfK+6Amy1TZNFmI0CiYqsoytlxCtArqcfv7/7Zny46HE0b7cnjrz4OjS0TYDL77JM10ARQD7Bng5nikDz1cA1p5t/AQXwFzxO/gaE/SJw969Byb8D7v4V6Ps/GAAWmDsOj2youN1gWL74/A0wvh70lgJ4sQ/Yfv7mv33vfzkDeMPP+wfHx2/7V7SAnn7QPDX3CMLI7lFZksZ6LcqHIBtItB8woW/Gn599EDZmuGmlFRfZQkU2F0w4OBWOsnq2aWPMppWLQpY5pZZhIfOetatIjgzKUpKAnJQjXkXKLgIDCJr8QeXpBQ2oxMY6mUg1e082otkg0oaWm+Yw1XfGxrVKa6sK4DIHr+iilM0haFmyK7VDCeVdmOY5+07G4pgNWG77i/m0GipsBujYqOIKOAKMycKh+pNWymIEiXEtPorUfxUvq4nH19Omjk0UggC0u2U2VyhKVZ9RB1NN0tLcrI04xz2bp41qWA1+ZTL6rJx4XaOy8QpuRgALj7MunhCQR1WTMjCZK0pr2HBU9tNsZA0PD0tNRwC0qbFZDQkDAgfVcKIVNceXjXY2w4eHkxhYN6TXTZwwAflsXiBXNBaWFoNNBtrftra1K2e4ra1diy2zBwjisMlA9TfPj6CQABwqLgishQ1gSQVtZ2cHglRdyIqSmZ22ACu+l4pE2hWvXL5Mxe7g0JDGglbghZKHQtFFW3u7sm4JjtTFqIg0qjy2maIRo/Bi4yxfLCJel5BNcl0ijnU9PQLoouGoQIRIQ0zqhXw6o/FkBii/m9d0zpxNsK63R3kemtsEwMK0FE6huanBWD4LBGSualRAOTOImZlMVS6vFxtXuXxeNsIESzk+o8mkFKAjo8Oyupk6ebKufz6bMxbA0ShGRsekdCQAO2vWDIwMDeoaMWOaqsSxsbTmLjNf2MQkcz9HRaVsgAmosiCyMTQwZGyQ0ymBgRzrXDorMJQP+ab6et3jBBXU8w0RsIoK7OXYE1SlxTOtfJU3R1vJKpl2Yf2uln1JJciqzz5DW1sj2mgPrDlKJWpAYEEt3zMRjYussa5vne4JKq3HUinZL6tpqX6dJVUpf7jx4H0iN4F8Rvckx5njyfPnH56/QGGvpM+htTzvh7F0SsQBFgHxOO2ss+bYnSB6u7sEvPIakgRRH08I9FeDFFRgFUVkMdm4MYwMD5lMVwLbjlmLCMgLnE5ENZa0g44EmRPOucDGZVHWs7QN19hFowIVP/74A2y22VzNWQLTZKrV7N6Zv8v7jTnsvDdkJe9n8FKVKjJGqYSWpmatK6lcSkQdNg7VwCRQx6xg5Ql7WkeoYuZ6yeORopQqLVoX2kbpq8YllWXrG6Ak41TgKcsjIHttOiWQGFADPQOhoFHA0+VAqqqqcrC5FnEhLVUNMKvca6qSQ4bcQAcHOgJwPIxK1+TZqREsBRafP5yLpilqlKgmi57zn8+pvOuK2eyVDMhr1DrGdUIRA+GQ7m2pm/z314BMjgMbulwruYYS2K+BYgYUNSa5Uo3KQpHZl8y+KYsww/nCOcHf81rW1JB6bvD1yis0yluCkjXLRr6eqiSCkDxcWsSbJrBRCdV+jGqZDeSaVSWVzbx/zPEKSNa4GSDPHL+ltbdmMyy1q589znEXqL6BxaQxVDYNbymUgjVFtHkGGltqPaB17QwByiichAUwx1B23Ob8+W/OEwHsIhAYtTE/56PnfoGx9AgyxbwA4Lrm8XxK6lktr2Fl6RigdL1tsG8rrHnB8TGd6PXgsljIzEQPRWXftPrTZehZu1oEF1rAZ3IFqUZPO+sMPPv0MxjoXoeIQ4UzD96QCczxM/eU4AUt08pwaB9ddpHPpTFWjQpoIFB92DcPwl9eWYRcijbhnnJAtdGA2eBRBUnLr7PPPR/1jXQiYIyGsUDlxlaZoj7QYGIlahfDXAipnn31Ia+XMVw2FrEmA7esekrPaQ0XVX5VjPb34bknn8WylV145e2lGOVzcVI7Hr7vLrTGHAx3f4aXnn9W9+07S97VmiUig5S7tXm0ARJsJJHGJlVgPnOtLYGEOm5U5boxedJEbLvN1gKXn33mT3Is0TwRAMwMbENuMPe0n/G7gfWqUWgaJabOybfZ/RwANp9lFMHE1so4+cRj8cRvf40gSAykmsARoMg6ZrdDz0I1VcKFv/0N8ivXYbvp07D3TlvjrY/fwFurP8Zhex6CXEsrPn1vKey4jVUffYbxHeORH81hxtxWbD1jE/TkK/jdA/dg9qRObDNnDs45Yx7+/MQCbLvbeLRHYhjNDaNaboRTSeOBPzyD07/7bTheAKlcHjZtgAMlWV4Fw1HEG5sRpZ1evA49n/Wjo2Uc1vasUJ2cdD3kQnXwggEM5YroDwYQKtFuuYoM8j7xMYRR10NyYARTYhayq1dgbPpcreehcES1VSmfQWt9AkG6TLDrEWA+sYkyGU6OIkFyhltFKpVBhU4E4SBisToDwrGSox0ZiTTy7zWZrqybXGZPM2eXBBDWErJhriKnORxAlMB7mGtbWbVY1aHNusXNgMhnAme5+S7Qbi2ArD+XxfAvFFC0CXj71mgkW9qO1J0262bftYA1UqZUhMeDo+LRX3j4XWzc2VQl0KVCbukEYU2uNskb1VIZFToGMEZGAKTZb7AG5h6hSvVl0dU0pyqbQBlVlQ49qf24AFHtK8bizeL9yL1PkIbLhEap2qXxnFEJ878RjC0FXDglC17EQdArwLWp7OWxuxS7mr0FSbJ0cKH1MomiJGpS1ePmEc4WlW8cc4IY83JoRR0yFlWyHiINCcQyBUTtCApOEdV8HpFADFa4DuloUUTAQiaDlsZGjPYPq45qG9+pjF6T82ojzzxl2xZZkWpnEvbBus8HAUk4jFkOmNxb7zjKFeZ5R1kPEhAno95hrWCeXVwziUmTCMf6jHU4ayu+TvbGJFJRlUpFQA1sVPOQqD3XdU/WxrwmIuzwzlZEG62iK8gT6IWFMeYYEjg3V1jNPzb9uB+z5VQDNbUJ/tItUzbZ/rOL51jwSiIyyK7Zt4nmno01i5pPbNAxOkDrchCOVzG1EZ1BnBDKNm2Yq7LWZ3xQlSprKqX9pVLuDTxtxXL4KxmdO0S+kFu02b8yjiDAsWCtZtZ/nqdiHUgg5rGxQcmaxAeHuQZzv0r7aRLdtC6by2nmk838ZpK3PBilsiFjMe3bDIEsH5TzrXnrq55J9iIhV/Pcf86IAM7xVYyF2bOqBilXsPaUff9ZWMfGz9k4AhtHYOMIbByBDUYg3vO2+iUE2SLRmJzruL9lH4HOa9p/8lkcDmtPua63F3fcfhveWvIWdt1jV5x/8SWKowmGIuIPDfT1I5McQ5miGNriRoIYzY4iW86hd7gPN906H2vWprHnnjPwzUPmoFwag1dwkctSZNCOCZM2xYuL3sUfHl2EYLjJuGLRiSsapcQHbc0JnH/mZdhhm10RqNrIpJIouSl4lTxeXbwIP73zHuy330E488xz0NLciuGRAQlQCNBNJuk+X8CCF1/HzfN/jEMO3wOnn3MowqE8enuWYnhkKfIFRrwVYVlFVKwM3n/XwYM/78LmU+rxra/uAMdzsN12u2Pmbt9AbiyLbF83Vq7sw7U3/gRTp7XhwgtOwbSps3zFZAg/+NGP8YMf341KLIymKbMxecpU1YjHf2N37LHFLKz88EPMmv0lLO/ux4mnnYvjTjgSF19yiXrOgXIZyz78EE0dbXJxfOaxp/Diolfw/Btv4uyzzsbmszZB/+ggsm4BNmsN9iDpshKN48N3luGPf3gExx51MHbbYVsEK3S3SWDKuCnIZNPo6evB+CkTZIl9xtnz4KGIH/zoRpRzrgDg2dtugcef+iMaYxFsveWWWNvVhxIcnHvplWhurMMl55+N4cI6LHrzTyhkVyIeq6C9dRp23OGr8EpxdK1J4vf//ifk0kXccvPtmDtnU7kCkZA4PNSvuAvqS3MVG9GmZrz+3lJcdfOt+NKW2+CCy69CqRpAIBQRCVT0N9briiii+1oIn737Js486URMmrkp7n/o13KoLMJFyTGEuQp7phbJkjZyKKExEsKt552Hl199Dadfcy123XtfjCTHDFGSYKmdR5G9SzsOq0zSt4V8z2d4+PYbkApFcfiZ52Fcx2Rd12qogkCI6l9WLQ4s2QgzvsRCtq8Ld1x/DQa7enDzT+9EYtpMpFn/U+DkRBGshFGouijCQ9UuIWBV0RCI49nf/gaP/+RWzN3n6zjswqtl+xwIVhGp0CGsjEDYj7aqhgXQqtpLD+Hxh+7BC48+gaNPOhW7HX40cnREE0nX7w9UKDYgITqAgB1RHUgA+Nmf34cn77lLCuDraAEdrINrVaTkBS2RWUvbJYAK84rBArinyXevwUM3fx8frViGUy66BLvtewAQiqFke8IxeE+G2BerVND/7kKUPnsLi15/H88tXIwAY+gYDVmycPyFl+Hbp5+tDOAqe5EE6lkPu8RLjLuMnRnDHReejjUrPsV2h30Hx59xBqpUF5ejqJZtlAJZ4QJOmZgOial01zG9FDpJLnn9NTxw+zUo9nZj39MuxRGnnIu+dE59GFpAawzZXyAATLKygYZEeiQAXFw3iEfumS8AuG37vXHUxdehqZ0KYErGTOyL+oQ+6KvYGRIyWfNzj8UezH/yXPsf+/gxCtO9NvR3rtkT1yygX/vP6tj1YObSvweg8nOvAq6nnfT/YAD4ixS+66/V31ff/hXo+v8ZAP4CC+2affT/9vjMgf4rAsBzj/6+sZBSxmBVNpSy6rJo8VUA2MRQI9AWkMqNK61NpZxyLFkCE8StVo0yT8pe21LT0gvE4bDJx6ZIgYqxirIUye5nXgXKBHXDKMnm0SjlePMSdC2WCbBy81+VOpGKsrpEgzatbDLSLoILCJtO6WxaG+BEIiFlXLXMPECCwDYSiSaxb9gEJlmF2UmVCFW7Rk3EJgkbrya/zthPE0hjo4Bdbza0CKiYhjuZ5CVEwkZNV6Y9a5IKUGZfUilaRt4KIsiGWCCIaF0DIrE6OMGImndii6NgmvoKa3ek/JNtdslFtkAQzzE2sqWSbIptJ6SCgrYTQTDHMizQjH/iiZgAcAJ2tDlljhbVzVRj8voQLCSwz3FMpbKyN+bn8gGuhheVATo3wI7YypilFYP/yBcQ19LSjHyRNtsGqOE4cczIWKTdLht7zArj+BN8T7Axqaakpesmu1FeM+aIumSHVdSwp6q4p6dLOYrJTBoZAixs7Ni2gCKCo/xDkL++oUEZzJZU6jZ61vUKmKJF7qT2NqkraySGZHJM6l/adXPMCGgSHGY+r6zy4lTSGgvU0VJaQF7v2m5MHD9ejR3zEClrbNk/K+Q5RyO+gpDnWNS49A/0CqyinTGVFwQQ2YwTwGBVkcnRHjqL8ePGmZxWx0EqndK5MCu3Lh4TmMTCnjm/ahi5HoYGBhBpbMCqtWvR1Nys3/P6sTHT2FCPTDYl1XdzYzOGh1lYQ9m/E6dM1r2SqCMwx3xWKiTL6Ghv1z1JMJCgJgE4Hn9TQz3CAQe5TBpru9ZK1cQxJfBHBiZtAgni0iqZ85Pnze9Mjowaxann6fpSLc7Pa25qRk/PGs0XbmiMUtUAsyYn1VgGcnza2to0Z2VVZ9s6TxamJIiQ/MGNDjc9vB/ZYJS9K+1h4lGBkQRtu7u7Nc95PjzGRJzq6ZKud19/H9o72nVfc9yZR021J9VTssX0bY2dkOh22gDxHDh32SDj+sbx4r0zODSo+5r/5vFTcUwbZlYqBKLGsilMGD9eCpV8JiOLWebj8r4kMEcVtDKH5SjArNy0wGiyc2UJzXUnn0dHW6sablRs8VpwbAjWsnmYzqTR2tKqMZe9KhuyZU+MSaO6tGRfLXtquRB4mou0cdc95AMw/D3Be35/NB5ZnxFHq2eRa5j7KOthG9lCdr19Md9fKhDQ9G0NCYz6ds7KhQ04shbitaDylY1rQ4IxQJMALhrb0E6Ya4AfAUB1D9/P1/E+53pLRTjtwNta24xSV7YJRsHC4y9RfZcxLg6cXxwjZS37oDFvWn4nLbNJvuB3s7EqK2yusdms1kXO0ZaWFn0/10Su7XomCU9mhi6BZHNsmTTzaajYNnOar+f5a2xl9exqvvL/myxeo5w1DXi/4cuMXSEuviJN/qeG+GPyoY2Ciu/jZ0j9ShB2PZhmQP6a/bSIViIsGfDU3CM+AKOsXjO3uXkTOKeMWfPZNXtsk4NpWJQkG6xXN6s5bax8eQy87iqmWQdwDfbtiWtqVymZfJBWxBQ+/wAsefI+ZHOjKJZdbSgbmicgGK2Xitusk2x4s2A3NtcCtqVCNqr6ms22+tfKjjUEEd5XoWgd3HwaA2tXIjPSj7wiDAwgzYyYzXfcTbnxC59biDWrViu7nqAlNyx89vDZ4HoWhpIZZIpFtDQ1wKm4mNTWimS6ADsUQCQeRn9Pt7JzSA4i9CsAWMpnAtcENdiYd6RiPP6EE7HVdtuLJGfGyVgjiaW6HtQ1KZpGb29AbmOXbHKEa9ezVvoaAN7MG4l0Cexwc8qNT87DE088gwd++Tv0jY6hfWKH1tVnnn4csUAZueE+PPfM04q4+OD9pVp7tDGq2YGur6/N0Qhrk3VuGWedcQY+XbEcZRHlaG1qyxJ+ZGgI69b16h4R2OMfu0n29ckDul4GAJaQkiBjDQz2M4VrGcDGN8P8rH+9DwCrHrUqOOmEY/Dkv/8GQYHgAalPzRiWcen8X+L111/DBbf/G3afvTnm7rQFtpmzmVQK6wJlTI3XI+MVMdI/gk322Br33/FjLF+5Am89/RL2+fr+aPrKRCy46yfwQq3Yde8d8caLC9E6eSLsUiMe+uH38MH7r8N1s5QUwo2HsaSrhN4XnsDZ867B0g9fR32sA2tXdOFLmzQhGI/ACcfR0TkNwVgrclYYg66LPz77KLaYNAlPP/4kJo+biunbfwWDrofBXAl5O4xqIKIMXjuZQV8AyI2SoGOhMduLZH83slO3NvOC90WQLGsPYdtClNirBdTFHSQiMa2RmUIWXr4ofgVtcJmJ6sbYPARivN2DRqVbpVUw5xZrYF/RL2cJkjWYAcz5SPWpgOAqooSNUkkMVUOwCDrWxREsVMTaZl1GlWLBpTLRQi6VlSKZmalhNjYjMRQYe8J6PuSgmCugmMpKccqcuywVpE0NGGOOVYk1eRAl1mJ0guH6UyiJnBFg9i/dfQi2yzY6IOUoSHThsyJEG2zanxHwY74XbakNiZTNOZKDRDRRBADHwjRySAQxKk4zCfkaqpzFuidJJcA9TFlAN/cNQj/9K6JlXO8xpByCm/D3MqRxWYGy1gky5AnQk+LB5g7zi61SGVWSPi0HEaprqS4O2QhEmWlGgA+wii6yQyMI0nXZsZUrzZo9HIsiUM+YHkNYkkqVql+3rEiSsWRKtvbBWEwW0lTayuGoPs52lDK76CpUdUxsBBW8QZIi3TKivPZ8ZpK8xUxe7i3kHsKHhbGkZ7ZZiIQPkmCpT6HCVc0bqpT5rLI0dnS3sW0zpuvJTnKFIvHIWHxzPvM5wAaSmjm8flSTEwymvXjFEAeyBPhFjmJzhwrlAFwbiHL/6fJRZiNbzOtzaK/Nv3MVT81bEg24pWONzR/PtqSsntY/huO+sTeu//OLtIQwTh0lFw6vNxtqsgooI2oFEGwIws0V4GZyqv0CcUeORnSNCIdjsCJ8rpWRHR6V+lvvZ43J6xg0+ysqVvK5onKrqejgXOQ48rxoD87j5h6YrkQgGC2WEAcsAId53IwJqJbl3EIAm+QJrsOKttBz29G1Zp1AmwvaiqvmoGqCiwBrBcW7eGpUcp6JoMm5qKeAh2A8KptEqsi7vrvn+qfExn9sHIGNI7BxBDaOwD9vBJx178kdj0R2OaMVSyKB8xlPV0CRq/N5RUSRuJZOpXDTTTfilcWvYZ+vfRWXXnklGppbBNRx3zU6OKweZyIckoUt/VlLKCJcH8aavrU4/pQTsXRpCvsfMBF77TsObnEErc1NcCzGekUQdNqw6OUP8eyz7yLgNK13TWLPJeLYaKlP4PJ5N2K3PfY3BF66/xWHFYvxysLncOH5l+GII47FxZdcTkUBEKpiuL8by5YukXBhYCiLtb0DeOhXv8P+h26Ogw77MvLZAXilYYyOrEBPzzJMmjhOPdVypYQPl4bxy1/04CubtOPcEw6F5dro6JyOKTvtZ6JW1nyKZcu7cesPH8Ss2RNw2mnflgI4FIqqj3vXvffgp/c+hGoshOapX8LkKdNUAxy++7Y4/fAD8N5bbyr2buW6QZxy5rk457wzcPIppxjXmkoFKz7+CPWtzWhsasIzf3wKzz6/AM+/+SaOOvJIbDF7Dsp2FQ3tTWiIRhCyLUQa6tHS2olnn3wed/7gh7j8wrOw7647oJxJImKFYXu2euOhWARFlDGUzOL0c+ahbLm44OLTMNo/hHGtndjnkAPw8puvKlO1tbkZTS0d6BkYxXmXXSXC8mnfPQb14yJYO/AJenveQktTBE2NU/HlOTvrGvb3pfHgg/+Odb19uG3+7dh2m+1ECijkaAGdlECK5LoM+3iNzXjt3fdwzS23Y9YWW+Oya64HfRmpTiYhrUbUVz+vwr6UjdUfvYezTj0ZE6Ztgp//4tfs9hgAOGAIaZyQlh2SWjNbLaIxFsat556LRa8uxjk3fB97fe0byGTzUpKyLitYWbjs27usO9mftjG2+hPcd+OVyEbrcOK8qzFx3BTFw7g2w2GM2MGxSGQ1iteAXUGqezVuufpKDHV146Y770LDzNnIidBcgl0OwCmHVPd5DsHHogDWzkQznv7VL/HIv92MLfb9Oo64+FqUWFDCRdCrqr8dilJw4iBkMV6OkThAJTWIR3/+Uyx45HF8++TTsOfRxyBH22e/byS3HhAIp7CJe2IbhUoZsXAQLzz8EJ68+05M2HFHXHvLD1AJNcBz6N5SMYpY3loB0stpH23Gg+BxetWn+Pn11+KTFStwyiWXYNd9DkDZIahdVAxLiERG3/l06L0XUV7zDl55cyn+vOAVBBmHYgeRKln47kXz8O0zzsVILgsnFlF/Ju/F3rStAAAgAElEQVTKchAl1tDcbaZGcPv5p+GzT5Zhq28ejuNOOx1V4jPVuEiyzAD2KkWEbPZ7qOR2ELBIDvUB4DfewAO3XY18Txf2OuUSHH7KOehL5ThVUK4UpbL2lFlu+kcu9xfss7F/x/3rwDAevedWfPLyk2j5yp448sJr1wPAtLw3fRXjVLPevYykca9mDf2vAgB/kXXxFyiAd9oIAGPTE//64fvPAoBl97znur/O/N0QUP6/FADe/Mhr/LwmT1lAXOzJxqAFg5jcIaMgImuazWA2v9XLlPKL7DSqmtiaYuOXKgQLhaIBbyOxBu64UXELiASZyVlUQ8rhw1m2bCbT0MQzsXFgCaih0pYSf342MwoDjq2mMVddMrMFyIW4hzaAKG0pqDCj2lDsercCt8DQdDLLTROeeWQEnMMBC8lszjQaqHyIxnTcbILQbpi2qGRjk9zNTX0mkzWbam6uaf9IINOi8jZsWHG0lZUVKxu5FTWfaUOd54OqUlU+YCaTR8gJIU+2jZeWoq1U9BCX2pmgRArxWBR1za1qqMjGzXVBRSBt8WhRQou8EtWNlbKAL2bbEhAj4EEgjuC7YxkAlfZ6AoB8O1ICV8yNHUulBV4RqGUDg2BZrcGfyo0JcKa1MTNFqfZhrq6UJ2zalYwC0FieBQS+sqEswLbiqqghg3x4sB+j/YNSZ7W1NKtZP+ZlkRwaRorK0mBQuXNUtRJwDEYiaGhpM6QCAvulkootY7lNVbXJoCwWPTQ2NYsZSQCHQB2b3bZrmk3RaFgq20RdnbEJdfneiCyK6+sTUlan02MCwYeGhoyyOxERUMQCi5m4ZJGx+Ob8pUJ1LDOmRloiXm8sjJ0gGurrZKEdcKpobKo3c7ViaTwIShLYoA1zR8e49cQBgvO0JZ42fZq+mx0ssvGoyh0aGBSoynMaHhwSKDWQHFY+sskptqQopiUzc3mp5i4WcxgeHFZTMZ3kfIpoLNvaW9XAb+ffJCh4MuXA0OCAlM6TJk4QgMZxorKf14M5wLxuvM+o+uU8GB4e0RwdHBxGZ2eblFacDyy4kiNJdHZ2yvaZhAuCAr09Pco5rtA+zs9CJTGADWnOM973bEixeUWwnu9jni83M1QS8/xoScOilEBcS3OLyWaub0B3dy86OzpQrRh7WwKzBNsJ6taUc7TqLuRSUvUaULhO9yJBPoKSqUzagNSNTWqcsdm5XonKlYfFBrNzaEVZLKK1pRl9A/2+lTUJGUEp78ePH69rRxCa302iRl0D76sxbc4GBwbVQCTASmYb1yYunmzIag6GQpgyeSIG+vt0fyqvlq+jdSctoG2yBG20trdiZHQE9XUmK5jzigC0MnULRV0/AiDKNfEJLFKP+M1N5e6x8SnSg8m55rUVuOjn9gXDRsnJeU8iAu/tWiawGsyREIqloq4v700q1I1bgAFHlXdHMC5PtTZVxyxSOY6eCCC8h6gY53jUAK7+PmZah/SH5xWLJfR5PFc9QQgWJOJI08Z7eFiK7myacz+q68V1gDAcr5Es2GnFS3eGIMfNxBcY+1wDctVsZ01OL+8HzxATAiYfWms6nRj8DGKu4XwfCQh8HcdB55/gmmLU4YbMYGlu8Nj5GoFXlYrWOh0nVUtSEX3+Wk/5qEYpawBTA+nwdQKa/d/VlL08dmN17Su0qbQqG7CaG30eu8kWrqlnzbFzjZJ1sG8RzSY7ARGT8/i5hbXJQqb1al7Pcz4D+exlE1mZ3dz4UC1KlR/t78N8Tvs2z36uYw3EqxGkjCLbMo4Y1So+fPaXyGaHUSoXBTp5Fdq92pg0eSrC8ShyLj+fdriuD3KaQt40oj8HVvj8NpZIRlmczWUFTlUKWQysWY7s0DoUMkmpwMmkL5QtjJUcrPhsNc48+xyJrl564QWkx4YRpOtmhcxfKhYdLF2+Ch+t6sa+++2CoFvAFjNn4O3Fr8OzCfcyk9El1qEahc/zMq13ySgWOcyfZ7yOJAKUy9h59z3xneO+K1KbFF81BZasW30Bl79x0bWu5UtalkD7mv1zrcoV0OmrxAUA+lGbJLgFiVFUbDz/wkI88dRTqi/eXbYaoUQcf/jdLzG+KYrUUB+efupJKb6WffSB1igp2H2bZTPSBKcICsnIG165hGO/fTReen4BqkXeU1WBcQIYlGnJuWZAXWWzylfWgGAbAr3m/jOK4r8LAMt29PPrzUGqrRfaFFouTjrhWDzxu9/AUZ0YQJkAsLIzy5iz0xHonNCKOx7+LSZ3TMKKLmZ/tWC3bTfDm68vxs1XzEfHrFlY9+FnuPLWSxEJ2egfHMWW47+E+Lh2rOtdgvqO2Xhv6WIU66LIObMxd+6OOOHAbbHL+HacfNxRuOryiwRCFqNR9DiTMb7UjYZ4AqmRjDbPieZm5Ia6YVVLaKhvwdKPP8UW+34N5UoIXhEYXteHtJvG6PAQOts64SZiGMm7WJvJIhOIwLPDSLFu6EpidVMU5aE0XCeEcYV+DK/tRnLa5rJVYyOCYBoJlSSGOcxVY+1XLYIJ1RGCRCRAGGaJyHkECEtB3mNAwK0iGLGNBXMoYciPnM90heFaQxIG83aVKU43FxdWzFGjiNazAc/DAJWt8RjqCjaSHq2tiQnSOj2LRHOjCKGgDXQwjAStqkWSYAZ4FOVQSBENbsHVf885tiykXTYsuH6TGFrfiBSJQSLEmTwxnpvlFc2aRqJhsSQrbiquySNno68SpjLckDpJrrT5PCIphtObwBoBXoKgUgwbmzMTieCo8SJ43Qcpufcg4Uf3ndZXX/2r+4TgsPyn/UxV/77hDaV5zHvExOZE2JTiWqO124SE8HrUFPh8fkQInBJj5nqvtcKoZAkKEkwXf0hOHVQVkCTCOVWUi43y1n23iKBvNWyiD8zaQ+UzW0gEzUWf4fjwbneCyNFKWBbZ7JiwKcW5YAugJlGT40YFjON5iPFZaAdNzjRtktnoYX66nnE8ZpMLLgWwCE4kCnEnZhyhbJ6bIihMXheJr4qBF9woDzhjRyyJq1GpU6HLTyUYXGRtggqynouibMihzGmCxASxNfR2UFE8zITjGOc5X/ksJO5NomOhYHKHDYvIAPyWizBjPAIhZJmzlncRJGFiaBBt8biUH+Y6GzKAWyggWrEEvgfromqocvgUYcF5TBVKIqaxLnGvVaFWhNlmZe0pa+RqNqgUZxEJ6f7hdS9KVV9ErKlB1uoNkYQZE9FqeBi2yAfi51KlW7FEaOO15POQ50gwmFbRWarTSRYjiExnIEUTMOOX87AigoccPEg+ElmMUROGBOFR9SzSGZXvQfScccA/D+3Y+EkbR2DjCGwcgY0jsH4EMstfRDNd07I57Zu4PqczGQkVSAglEZ/9Cj6nCQQPDw3h9ttuxauL38LOu+4lC+hJ06aafRNrvkwGhVRKBEGr4sIJMOm0hJyXxbqRflw071KsWJXGnvtOxK57tiERqyAeCWN0OIdizkJb2yy8/toyPPfnDxFwmH3LfqKjmoYOX5PGjccFF16BHXfaw1AwK4x64mathBeffw5XXHYVDjrwW7jw4nkI1TfSswcrln+Mj956A9tuuSVaO8fh3Q/ex/GnHI85W0Zx4KFzEAlWEQ9bKOX6kE+PYPL4qehaPYSVy5gD3IrnXxrAzptPwIF7bIVKvozd9vw6WrfbEyPd6zDWswbdvaO49X89gESdjYsvOg1bzN0KPb19EtPc+/P7cc8DD8NKxJGYMB3jJ0xWDXnUXttj22mdGBvox6SJk7GydwCnnnUpjjxqf1xz3XWoa2iAVyjgk6UfIJSIonP8OLz4zPN45I+PY8Fbb+G6667F0Qd/C1YoACscgFMtI0wnRNbk8Sb85uF/x2XnnYsbrrgYu2w9F8vfewvBShAW7Z3Hd6J1XAfWjY5gNOfiqhvuQEdrE+6/6w40d05iUQTUh/DSC8/AK+aw5ZZbYmAwiWSuhKtumI/GWAzXXXYpWiYm8NFnb+G99/8D8ZiFqZO2xczp22P8uM2Rz1Vx1dXfw8oVH+OHP7wNm206RzEkhWwRxVwR+QxjcpjbW4UdT2DxX97BNbfegVmbb41Lrr5eETvBSFz96BoAzLrOCDqAruUf4oxTTkbnpNm49+cPi61JVW0BBZH75P7CvQ1s5KwSmhNRzBcA/BrOveH72Ptr30CeKmESen0AuMxqsEinHyMFTa5ehp9df7kA4NOvvh4zps4UmbloFVEql0R2tKvsJxNPUJcAybWfCQAe7erBDXfehaYvzYHLvTVL6SIJrwFUGNcT5H62IEygJdKApx/+BX73o1uwy/7fxLFXfB9ulfFzxAzMXoHEWe2UPfbYg8ZtJjeKxx+8C8/8/lEce/IZ2PuY41AgBsK6mb01Ccy4P6Fog/0WAsAeYpEQnr73Hjz+05+ifbvtcMUN8+E6cVSCAVgEmomQivBJZxlG/0SNq5gNZNaswgPXfw8frliOMy67DLvvd5ABgFE0YoEiY1/oduRi8P2XUO16F6+9/RGef+FVZQAHgmGM5ir49rkX46jTzxYAbIXpHMkoFtarxMTJpjQA8G3nnIJPPlmGHQ4+AsefdrqcoQIVimlseE4ennq+7NsEhNGwv0JCJ/GOd996E/fPvwq5nrUCgI849XwMZg25vlItCQCmWxsLfUW6aS/BWOEK4ozzWjeIP/7sNny86Ak0bbM7DjvvKtS3dKqHpN4M61fZx5n9m/8Pv3fk94/+FRTAX2hv/F8CgDdUxlK9uhMW/ycL5Q1Vv/+DFcD/IHf479k2/3MsoP+OwvhvLaCvAW5UlvIX//wrKoBnH3S27HfV2FCzmIAmbXSjYk4XPPrkU3Rvmh+1ZiwLjvTYoPJXCco6dkhsaKq6mL8rywhmRaZHUS7mlSslqwcq1mjfSNsv3wIyEoubjEPZJprvYU6UFEmWUekS7CXwG+HGGLaAAFpyctFjo4OgCzfb2VTKZGVGw7CY9+lVldFWZjYx+7HM97XY5DZgN23ymJnLxiabx7SdDoS4sNiIROLIZfM6NiogCYSqQaEswRDKFR6XaX8wM4LN7DjBDWbxlor6wxxcNrJo09bc2gYrHkcsmkCVxxXiQuoJYKKys1i1UVffKDUbN+8E7agK4/jyCUd1Bm1tU1Q0Uu0ggMGw9WuqI6pnjaqNFjABgSssJPNuRTmxZPIR8BGQ758LAR2yfqT48m13qUwOR4KoS8SQz2eQy6cE5rApyEKUNhGcN1yAg4koRpOjOl4qeWl7S6WAGsfKDM2L+U5AUul0dhCNTa1qmicS9cb+wfXQSJtqv4lM0JuAFC2NO9o7ZLNsfiz09fVKDZtKpRGL1BllaCEnEIXXlUpbvr65sVHKr3RmTMqMKVOnCqxjRp2an9EIxkZG1ZgiMFjLSkylxmR9PGnmVM2PRCyBsdGUgHHm00oZXMyiv79PY6qcTdhSLba00mqb+DeBs4Ssstd2d6G5mcU0pFCnQpTNPAJZBORo09nU2CTgkjZ99fW0VC9g4vjJKrx5XZipzHNgRnLHpIko5PJoTDQiQstROcXRaqSi/NhkKq0G5LjO8WpwUp3B68nrkXQL+Ojjj5TjNnfOJlJ4xX3LYDX4owHf0ppjWpQau6OzTQABQVQa3HV3dQnw5rwhmMtNiRqVDudrSPeiyB7FImj7LB1iwEKsMYHe3h6N9eZzN0NRVs9VAYUlt4BYIiYreGWpZnMCejke3Awlhwb0WgKhBECptKUKvoGq6HQKjkWSAHNceT84xuaPKlmqcKtGEUrQldaGsSgzLDwBuVLFSCkeE4mB2c9U3HIz1tLaonuN4DuJEgQFU+m0MsV5biJZ0NpStsxNSI0acJx5wlQbEeikVTlJF/wc2aNzngYsqee53io7JZfTfKYLAAkL4yeONzbibCITuLVtgdsE16n0JTGE48wxJaGATWE1sqXGDQi8Z2OW1uqy+6X62vP0vkkTJ2psZczu59cReJZVIc+rUND8TWdTIkNwreDfkWAILa2GWMB7jNeF6yxZh/ySbD6PZDKpe5ZkFpJSmpuaBD5z/eGxESgkkJ6oI4GDbhEEX6m+pcVxSPdzOB5HJpcTOYD3jLHhN8A4xyvcENM5cyNAEI/n53pU40a0tiVHSaaok8U27y9+Dq8tN9ICyH1L6ZpVM581Bgwm2cmAnSQDcKzpDsDXcew5hvwy2k9yvdCGm81wP56AY8a12pARjSKX4DHHlNeG1pRyAlCWr3n+sHlswPda1u3n+bBGUWYygc26zOesAZBlKSyA2Iw9m9OcY0bda5q3NStnEmGkJqMaW+QFwy4nkYaNY1qh0taTDWAC6Dw22p47fL4JRDfWlrJNlrKVz0ijbuX9xdfwvHkuRvlsQGluFt958kFkM4MoUKkuICiIoeEUVn72GSbPmIFNtt5RGxuyjLWyq74w+Zs1MLEGypgxMKAMiUmhWBTVUg6Daz9FemgdMmOjBtRkbiQzcVMVPPr0czjgsIMwccoU7LrzjuhbuxqvLHhOzg0krHluAB+vWosPPluJ/fbbDeFSBlvNmIElry+Gy4wagW20yyS2QbUh1cW+dbcWeSKSBLZpq1tRrEGpaqGuoRHXfu86sylyjL2tz5oze5X1xFUDAEvpLeIW79cNlXIEQ43FLX/Y1GdeD7MtpUinMk3KRQ/vLnkbby5chPsfeR5uNIoZs6bix7d+Dx0NUYwOD+LPTz+FkFXB0qUfGPcF2pb6ec0G/CIj2kQy8DnznSOOwKsvLEBYlqZAupgztlAElrgp9hXQiqyUpRPHtKYArtmv++fqC4U/V/3WMp+NbvhzANiXIftjxGFyrRJOPJ4K4N+qqVCpOutJfTzvA747D8FgHptsuY0iGQYHu/HRStqrzcRITx/CbgmTt98el194KTJj3ega6sOmnTNx/DHH4A+vPIm33ngNnQ31aJx+IKxtv4LEkhfx9S9vji2268QnH36I7bfZxhALqLYreajfej8MrnwN9QijGIwiNbIGsbCFcqwZqXXdiIeCsCNhzP3SligFQuhJ5tDbP4QCFXYOs7ojQGOjQMp1RRf9pTLy1QAmVC10l1wMVMJIruvDSCiMCZleDKzqRnHOV1BxS7LAZq2rjCbDcpEbSLwujpaGeuXNk6RYFUBUhcts1bKHTJkqW440rbNoe8ycX7NOlLIFbdpjtKmnmIOuG7aFBlrds6JgFFSpinDCEKlSuQwicBAkuBUKYziXRizMWqEgZres6ml3zyzYahluNq96kGCXE4+CDi2a0axn6fYfM00iRrK4dP4JMEvZPF8Ve0HCix1AmkBpuYwEnXUqFnI0Ags4SJOgF0sgFyjD4fOYUQyRGKqJiAAsEgoYxVDlXoEzVO4ZvspXGem0mmZlVBNbmvnI9Zr7GKnu5W7PcfWJr/56KGcFHpcfN2BschSyK4IhCQoMOiGQSyCb9SOzx/gb3tE8LgLw3DdwfjHXmRlaBqvVSqCP5D0Zo2W3V1G2rVyK+LwKUGFhiE58r/J0K1zHXd0LAtVp+WticU0TiTU47a8JqlYIntJq2Ea9RXtlNsp4vNwjGaM7WlMHqmxMkyhXEVGANQZt5mKsPX23BroEMB+YoKWx5CZVg8dolNU1swApsEVQMM9QuQOwfua+UOQSrkFmXRDhiLVvckQER+73CtxvcX/lA8P5cglVO4CM66JvaET3gkgpiiHgrtURqYFqeIG0JG8JYzc2326mgGQ6h6ALxL0C4k4Q0QABVEvODyQ+8B5iDVku8VHA4zXktxhtwbmHLatfJmIr3S4412WC4tcBVHbxeEgOJXmIz0vPqiDnsQnGPbchhCZ4jRlngwoKKbOfYS3MeopzkrWidlAUODMWh/tHXnPu91w6W5Ag4qASZRRJRNbfBP/LxQpKpTziBPLpzEV7bBLYaP3H60/FP+2iw2Hk7bKU2yGSMoouVp/5jY1wzcYR2DgCG0dg4wj8/zAC3qcvaV9G0Ugul8e6gQE9t8Yz97VcNqpgxkI5AcT8/fPNN92Exa++jQMPOBynnnWannmxeBhuMYdiJg3LLaFCQUPZZZWnzE0ClWP5DM6++EK88fEo9v/WdOy6ZztsK2uc71wbiWgLJoybjT/9x+t45PfvIhCIwAmxJxOFE4yrhiHx8dwLLsS2O+yAlrZW9ThISKRbyfN/ehZXXXE1vnP0sTj9nHMRjiUkOHAc1l0lIDeGTD6D3//xMVxx9XXYafcOHPCtWXDzQ6iPVlEfshGqBlFKhZAdiaCQqsNAKoJfPfEKJjWWsc0mnQhWHOywy17Y84SzMdTVg8xANwaGMph33Q8wcUIDLr30DHS2j9fehhFjt//wB7jjR/cCdWHUT5qN8RMnq9Y47mu7YlpdEBHbwo477Ig33v8Yx5x4Ek455QScefbZ2mNQyfnZ8uWI1McxbcZ0vPbCIjzwi4fx3Ftv4LZbbxMAXGRsmAPYZVe1DtWmdH38428fFwB82/VX4vCDv4F072pErAiCDa0oDA1iwaKX0DCuHZtuvT2OOekcuPkcfnL7jfDyLryihy322AHPLHxWcS+bbDKHo4jBsRwuveoG1IXDOOO441CwxjCS60YuuxyOXUJD3QzstceRmDJpGwwOpXHzLbdi2fL3cd118zCuoxWN9XWIOjF4hSpGh9Ii39kxR8TMl99egmtv/QFmbrENzp93FTw7JACYNUfNvYr1CGvREBXAn7wvALhj4kz87L6HTG6tXUGeXi3sE3C/FIiIrJu3XTQnIrj9wgvw0suLcdb3bsDu+3xVNT9xAHaK3UAeVbsCy3VQynkibWd7PsN9378S6VAMJ827GjOmzdIen3EkxXIJZcbQlOmsQodGVvBlpHrW4rZrr0aqpwfX3Xm3FMDsjJKsGCgHECjTmZQ1JOtBF0GrgvH1rXj8gZ/j4duuw+4HHIKTrr1Vji1UALMOpcsoFdqKQSPzUHbHgJ0bweMP3o3nf/8ojjr5dOxz7AkoReNSjrP/SIcay2YkkgFJK56NYpXCrzAe+cmP8ORdd2H8Tjvh8htuQR5GEV4OVhG0aTNN4iH31AYAprqWcTWZ1Z/hwRuvx8qVK3HSpZdiz68djEooCjfgqXa0POOuUy4V0ffOAnir/oLX3v4ACxYuRrVQQDgaR7Jk4+gzz8eRp52NkXxOhEqiywTeFT5H9yQef2oYt59zCj5cthy7HXIUTjjzTFRIwi1R7EUHnbxiUhifQuqnRRzIoqLXFclzyZuv4xe3X4dMbxf2PvkSHHnq+RjIFhBgn40IjsX9PWNYTA/LpbCAPTbud7wqct19ePze26UAbmMG8IXXor5lHMrVgHp+tX6C5IO+A9PfgsD/EhbQXwgA/43ilK85Cff/db6tcmm3xpILae9sQMyt37kYTXttAFH+1ed8MdCpz+58ARfXwM1/AMb+V56Dl112GebPn/9fean/GmO/jAf+s801XyCF7lZLPj9GvetvAO3/1xbQXzwu+s5xj/hj/r8/vtoxXoUb/3r8/w9G4L/jpbP2P2d9s1iZtZYjxSMtnQms2FVX6kSBxGxys7FOsIyMdLLAuYmkajKbUwOaAB6b+dzsBgK04YXASjXImc8ajorVHa+r8y0+6WjFRcc0l5Up61B9RUUXGdaGqUxwmIo5Ap1sbjihuDbjtAJlk1as9ADVsnXwLBfVQEXgYiadF1jEHCWBQtwse0kEg0axnOWCFKDdp6QoRvUUZosGOi/abRHk4vdSyUl1BAENNhXoFkb7uFyhJMY6VakojUq5VXTLiNc1IBojGBFWfhWbdlwg1Ui3AxgbS5lGQiyqnNZMyZUilsdL0GHipMlqmDG/jZmblSyzzJjHEcLo6AAGB/qRzWUEvPNhykKytbVNDbg6qiDL3NSbPBEWkbLB9a0Y5SwGZi6HlW/pFHO+VfQoetd1+UwvozJUwrFl7Ft5vTva2wTksJFOoCrkxLUAE/DknKBdMYtXZsCSMUYVeHNLuyxBAsznjdJil40QWvbRVi+Munpeq7TmBcEy2tk1Njbq+rMBG7KBRCym4o2NyFCY9qsElQlCeKhvqEchnxOLvrOj07cUZVPG2EWOjSVNVnGGuccVjQfZ9tl0Fg31DYjJ/o32F5zbHkZHRhCK0kI4iEjM2EbTCpZK87aWVlMIhYKyH6ZlbXNzC9at60Nn53g19LOFDPrW9aKlqVFNfgJhLCR4frQnzqbHBHBSeU41GYFhqbqCQYyNDkrFS5WjrG4DtrJc+aSk1W4qXcBA/4C+k9fOWIbnUSzkMGv2DCmC2eCjWn1ocFgAXltrq+ZztlzA5KmTUccGUSqtgp5swFiEysuMMuridfXKt2SGMkEiNiUL2bTmN/OGDSs1ZBSIlYqum/KfK0X9m7bTUolKVepJlctGazVQVVYu86g5znxvNps2c80JIJPLqDk2MjQs4JjfZwgLCTQ3xEyOrQ/I0UqeQDNbhbx+vWu7NP8mThwvlTBBZYIkBBBHRoYxOjqsXGuvRHMb2h46xpKaqlKCffX1sgfmhob3OAFMk8lZQbaYhVcsaY3h57J/SSUdG2ZNTQ3oWbtWCmkCwsrH8+305YIghwI24ErKWGYRyXlM1XUqnRE5hYrxbJp25HUizRAIYkOd506glUSDCRMminww2N8vEoi+o0rb4bgPtud1DwwODqow4nxpqk8IVJWtoQ9YEhCdOnWaVLacO+1t7eszmgnK8n0EAkmGSNTXqRBkMc4Cjc1Izu2yV5SanmA1VWbTpk7VWBEI11rGzafsgmn77aJ77VqB223tbfpO5ohSnc11STbOJBrR2tvP1zWKFE+fX8s95hwmaJ4t0IKb2ci0RqdLgCdVOT+Pc1zKFgKXPpmF14g//D3zrgniSyXm/57HywY1gc4iFWcCaM3nxqlgFtnHAHQbKnU/z8c1zxRDXjIqzpoCuJbRK8DXdXXcnCP8LI4blT9cP7mO0R7cAKDGqllALtdQZhqz8ctNBS1L/XuKY8vnJP8mWAg060gAACAASURBVK1i2Aem9Sly6DDPGoF0yvY1YCLXC4LjIjXQttIHjjlHeR15nLLZ5LzhNSQAJhU1QV6j3ubznQQRjh+f6bz2yjqWwwOvXxlLn/kFkqP9oF2PbHnKwOhIEitXrMQwFfyRBL6+/wFoax9ngClucmifyqLBJxBJtec/s2pOP3xWRhN1qBRz6F/zKTIjfUgnaYdPyIVNbWDHvb6OO/7tx0jlSPIIYHR4BFdedgnmzJqJpR8sxUsLFyI1mtLmc/maNZgydQIitoedtp6Lj956XaQuVypBo/6l5ShHj0DCeushZVmbrBkB4gSCSb3RdQng7PPOxfSZs6W0kxcDN09SUZOla9ThhuRG8MPkK8t6qZYLbeTdxrZWWZLcDnJFsqR2o2qQThtVv/nw6dL3cf5lVyOZraC5rRGtLY244475ahAVx4bx7GOPqAZauXwF1q7pMmQr/hFJhCgG1bWsxVwcc/ihWPziC8oUUq4rfy/L6lo+rwHNTD1hzsGcj7E8F6DmXzcFedSsogXwfL4t4799/F+fX3N1qv1NDSMtoJ/47W8EVDF5VZa2vHJVD431m+Pg847DwoV/xhZTp+H9FWuxw877oLm1CW7ARY5rlBPEo797CoVyFU88+ntsMXsqdp27HV7ufgf53gE01G+G6GEHofeeWzXvdt9sLs455btAwlTkjOxgxm+pyrnpIZ8uYsq0zTA8sBJ21UFvXxJjmUHM3mSGrIZp/50pepgwYzaWre6DVYkiXF8vtWqB9SutjytAugJ0ZwvIVm10vfgaOnbZAY4bRH/ZQs6qoK24CqveXo2uzXdANl1ByB1F1InDsT2EKrRXZi8igKINhMouWsIRhNgIzBflUCKVejCIrJvHGONbLAdlERLM2hIJhRFk+me1ihBBPZtEx4zcQRQlwDqJTraWhfamRoFixYAhsYWDEYx6JZmTlUazWldZDzETmqU0n895rqG8ZlxXYyG4dAPiXGaOeDCIJOsexkAEw2o00YJMJC2qMD1Pv6PdNOvW/pFBZb3Wx+tRStLJJYpw1ABjoyREBiwUU4x/qej5OBI07hdy5ckW4IQjJvuWyuAA4GhPwNrUZKGynrdCYVTkYuC7HMnGn8QVWucakp9R+RoLdx6nLKYNN8j8rQgBxlkw991CmLn23L9Qxcs9BG0CWUeoWWIjQ9s77o1so/IhwKp+jA/uc1wJvBIABgE+kTSMbTyxRwLQyvL1c255DAT1yMbPVSpo0Ps9WSFbnlHoV/g8I+nHj5MgyBm3KkiQGElLQKeCCO2fSV6SvbPJrhUR2M8zJ3GIdT0BZpLNIsEIwlSacn5zDMtlk4vNBpofa8EmNgeIxy3bYovrKWMnzJqv/FtFN5N0lcPgSFr2lJFg2IDSJDlWK4iKNMDc3ADGZLHnoFI2hKySXRZgS/GrVymgRGUDCXBWVU1D3hNV2kfxO+0I0tmC5mcD74PcmFQyyuStuIZoE+C5OSjaZThFE3XB3SEFIbzOJDZl3TJyjHEIhxCxmAHnoWCXkS4VUNfYBNuzRJArWgHE6+tEw8gPJ9FQV6djLZQKaGD8Q8UArzxHNsf4TKUrF8edpEHuIbiHqYYjUoB7VE2IUFtCtejBS+X1/W6Iim/afSeQZe1eIF26KnCbKm86VeRLJWQrZT0rHcYE0QqcNqQkMIj1wDrUQfdZ+/93tCU2fufGEdg4AhtH4P/6ERg39gHcYkmk2kLJQ3dfn9bdjnHj1keicBDYfwraNrrWdmH+LbfgjcVLsM+e38A5558lBxzmjAYsD/1dq1BIJVHHesyykYhEUeT+0HYwMDqCsy67BG/1jGHHr07G3l+bCidQEHEpGAgj7MRRF2/Fgj+/gSce+1h9xGCYcXJhRGLNIs/R6virB+6DPfbdBZvO3VT7U2a2hqwIFv75RVx5+eU44vDDcc4FFyBIoQmdTyoeisle9HQtx5Klf8Gzf16MZ59dggMPmYNvHbUJsmkKEnrREmlEvNqKXF8jsoP16FsNrBxM4Zklf8GXpyRw6Fe3x0BPP+ZutT12Pe5UZIeG0ffpR+jtT+L6+Xdi/IQ6nHvOdzF50lRlKbN39/Cvf4277nsI1UQM4Y4pmDx1umqZw3ffDntuPhuFsaTitVZ09wu0PuLIQ3HpvHmI1dXDyxfw0fvvCwDeZM4meO+Nv+Cnd9+DP736Km677TYc860jkHPzqAYtOadwL+Z6VcSa2/HYg7/DvAvOw03XXIZDD/oqvOQAnEg9YIeBQg4DI4MINdSheziFcy++Vnuui845FYN9g5jYORH7Hn4gFr/zJsZGBrDpppsiW/AwmMzhyu/dgogdwBXnnY94i4NVvZw/axAKeGhv+RJCwfHYeeeDMDKaww033oR33n0NhxzyNXR2NGGXHbdHR8s4VN0ARocyKFB009GMfNXCs4tewQ3/9mPM2HxrnHvZVbAiCVQYbVRmX7tsyOUqf1mjB9Gz4kOcffqpaGqfjJ/d+xAcRtkELRSZW0vnFBGMQ/AoknI81EVs3HX11Vjw4iKceuW12H3f/TTf7QB745YsoOkgaLtBeKWKeJTprpV48JZrkIkmcMKlV2DK5BmqHZkB7FHA4PJ1rMQp4GK/CRjrWo35116FbFcPrr7zLiRmzEJWilxLFtzBclAgLJWrTC1mXm1nrBkL/v13eOjmq7HXwYfhxGvmK8Iw4PB7WGNRtGZq+IBHvKOEVC6NamoQTz58Lxb98QkcevxJ2Ps7xyMfiug+ZWOAZDxYrI/ZFWCcWxhFupWGgnj0Jz/CU/fcjYm77IJr5/8A5VAd8uzvVhjtQbccNujZRysjFmLkpqmN8z1r8dBNN+LTzz7FCRddhN32OxCuHUKFBSmPuWrImbRyNgDw2wKAX1i4GCgVNN4Zz8ERZ54vC+gkibaODbtioVpiRCX3jYaAibFh3HbuKfjgk2XY+4hjcPp556NKcVcpBJQDcAM5lCrsl3MPwt4EZUdlEZXZd337tcV44NZrMNbdhf1OuQhHn3ERBjIE+nkLlhTDQkEgryPFLuWgcZ8KoCwFcL6nXwDwhy88jpZtd8PRF38PiYZ2eixpD1ZztGN/XWRZuiGRlOuTZw0V9fOIqf+5DxMBuXuhUXmzH5ssYCSRxJL1ilOBxJ1JksfxwoVN+I8DaVnciOTCDQDf2uf42cFzCOxuAny8Iagqu+k5AL/rtZ30byp3GrEhuOpn4fI1P5uGBXP3xt5/Y738jwbz/xwABlA7Nh3/KpxUPQlzUDv+WkZyUue/99wNzmPOyeZw/osAsLF7NuO46sAF+HivvXGH/91mPOcIjB7HcemrAcD/6Pg+/z3H+/6pCzBnr73hH9k/Gq7/tt9vedjl2jiz4UwwU45gzDOM10nNST92WUE7ZKQAo6NDKFENQujFplVoVGApbQ3Y9FUTmGCarNo8NSfEUA+FDQOdTWQ2M6jeckz2lEfLaJcWw57UmrTkZIOceakK9FYDldbKJnOR3+kEYwKsSCRn8yQRjun4uWkvBwgsUbHpSLkmplCliiYqL9jo9wpqpqtRIUDDNHKNAjikjDnapxD4GuzvNZmG/G+0V1MGlqMGFxvwsQQtbHOIxGJqxkeZh5nPqwnMHFAe02hyTAAtbRmiFvM5o+Y1bC6EIwKYCW7RoouFHgEEgvGjqZRsYMnoj8XrUCmnZHtqW0GBaLl8QczvRENCx82NfnJkWGyoeDSE/oFuAaABm8BbBn19AwYQDkfEFqLijT8E4axiUupGggBUEFJBS0UuwQA26/LlCkZGkohGEoiEqaiLC2AniO4EaftqGskEPaUi4cLLRh7tZ6XqKyIUietPfV2jGI0EfxL1DbKlIPDG72ZjV+B8JKxit72jE7lcWvYVuVRS49PW3glPaukGlPJpAREE4IxiuCwFMFVOJDAYgI+KCGOP6BaK2GzOHAFwH6xaKZCtPtGgjFM2dJqbGtDUWIfOjnaBwPVNzYjXs3CzMDI8KkZmb3cvxnd0qDHKRnMml1bDn3OW45PP5ZUzQcCO4KAUO04Aza2t6O1bZ/JlnYDA+qATEsjb3NwoG+QJE8YJoCHZwYD/UaTGkrpPCrkMNtt0E2PPxoafV0ZXd7eA65bmJtmQs4FaKLo6luWffarmJsEy2hd/sPQD7LL7zlK4sgipjzEvuIjBwRFZ6BEAW716FUIEV4sl2VYTtGtraURHS4ssqGlPRFUtrYhbm1sEpJOA0dHRgUxuVPcuH8xUCBNgkgp9eAgtzc1wPap6IHIDrwvVxVTWs16as+kmAo/SY2lMnjgR/ev60Mw8YYK8XJ+qrr6Likk2P2m719BoLJI5n7vWdGPS5AmgepugmtRNJWb7FjBxwjipYQkytrW2SHFLNQ7nH8Gt3nXrZDtO62l+Lj//008/RX9/P740ZzbsEAsrC1MmTjLADZhDSmt6AjpUlRLQMepnAYWlkhT4BIRoD0/ghw4BUvFWKkiPjSFKN4NoBN2963SstA6muptFJn/f09uD2bNna+2h+oVgtcBeZm6ziUc1camIoaFBcxxWFRMmTFDDuq+/X43YqZMma3z6+vq0lnJemfzujAotHk9N4csxJsDL4kkW63QwIHmD1y+Z1BpO5XBzQ6MIGTwvZjkrfzmRMOpE19iy944MIhyJYPrUqZonJAewMb527VrMnbuZjoljNTAwIKCbBAH+juDwzOkzkIjFtR4oc5T55sGQwH3e21Sn0v6bmzaeg4BR3+6Y85IqbqOCJfjp6VypGCdph2QZY2PNDUFAgD/fq/WQACn/m4Biug2YeAI1+tVgZ0PWZCUrr7Zq1G4CxMue8oZJIuD3clxpm80fk21rIZOjMi0i4oRRtfqVqQAxqoPJFDVAM8+vpqzlefO/1dS4/Hx+L0FhqX99FSrvM2VGywXBzwD2rSMJ7AlUoA0kn8F+ZjsLZwGLUp9S+U9b8rx5HW2Ced4B1gXmOznnuS5x00/bMh6D55nNAlVEsiT1yBCmK4GNj577heoFNrmZyUmVMZ0MPl2xUudIShnxl/GTp+AbBx2CqhRtfM4GRSKiqkon6VuDylLUBlIpxh80oFrKY4AK4JF+ZMcIABOssZGvAPscegRKpQqWvv8xfv+HP+LTFasxa8YUTJ08CSeddppIJ++8+QZeevElbYS5sfWKGey561ew7J23tdE0tq0Eu411qcme9DdHAmCoBjbkgRp4KWNikQYM8HPUd47BTrvt7oPbvtWxoCQ2+o3ZNe2MFC3K3Eq/+S7FnOyNjNpMc9DPG+VxSLXPa09yQzattYNg3EsvvohXF72M4aFRdPf1y1bqzvvvQ3M8LKvsl55/Xo2NFZ8sw+rVqxFgrUYFMtcxknjkBJPHCUcdhlcXLgBoXcVzpCV2zTda94SxWKqdt+EumA2YcfowP6onqaT0o3oEqK9Hef3oDwHCn3/ehv+mderJx9cAYH4vQWrWGlRfu+jKN2H3XXbGr158HOMtB1tstQMmTZ+BOV/aHOHmFoysGEJT6zQs/ngBlrz9DJrrm/Dkywswtexg7k4z8dyaVfj2l4/H0vY4mnueQjqVQ3A4i2vnzUMRCbHgQ7xfUFGEBl1FaD/87LMLMX3KNMyYNQP5AJBgfKdVNhlb6TzGtbch3NKGnnQZybEyoiRS8LnOXNBwTD2Skm1jbYq1QhjJZBbJRAD2ii7Uz5iO1dkMvlzIYvH8+1C44iwMZethV0jIDKGtmIZHlSE33baFmJtXPqtcHQJAHR1vLE8b64znSvFHm2UqfzmJBFLSPp/WyWU+T2QhorWJzPgYgWTWfHSwIVHPDiBCWzdlkBdRIvua72Xuby4HR3ExNkYLOREYWffyb5fKFgFzHuxYWAC4sbT31yCfqMY6hqCU61W0djCTmwSHKrPoSyYyYjQ1hmhDM4qu2f6XmYXrOGiqS+D/Ye+9o+Sq7nTR79RJlUPnbnW3RCsgBIhog0nGBmObYIwxyWQbGzA5Y4PJcTBpMCZ4GI/TdRhMzpgkgcggBEpIrdA5Vs6nTp27vt+ulpl5z++t+4fXjOdKawnR3dVV5+y9zw6/L1WKBdknDW/YpPKvCAZzDxIKy7xcrJZlD+sPhZErleGKIjkoltFUOWolAmsmKlRn+v2o0nXCz5KeJntGMt1FP62kwPL+M1ntJrNhodxB6DLE4gnnWNpxE0jUDE3ODEIkkvmJlsq22MqzXbmuc97lnoHzJ6NMZH1n9jbZ8FJMIjDMuYGgqiH0BypnfeLTrEgkbD+vrgtOTYC9WvOwqx7Ecq0Ip0YdLJ9jujkpG3spnlRrCPFsI9biVZmTbJ5bDA2mQxs3n6h/BcgWS0nOU1T6+gTkpOiCj64QPDhT8rWSg6ysi3mttLIWlbVqOaUs8GYcL9Qzz+eZMwbnWZIOAwFGi1CdTPDWlTNULpWHV84LibKDziB1D01xEr5oCQhM5tIIRqhErzZstqOYTI1JBi/PUBVmY+t15D0X+aqLzSOjsGGjmM5B4xpGxTrjhXRTiAUsAPN7BEQtXnbAhh4xZO8uxLdSGc3tnUJy9uiwZHpIl4soZgooZ1Ni9eiPx+E0bMnZfl5NQ8j1wSry/OmD4bqI+v0NwpmKkBAFvanDnyD5s4JcMiWkEs7vMg9zHinnRXFF4lyhXJF5m/tEkig4TjlfBXTa8SnnLO5xksWcPO/hAImR7C8fUoUcyrYtKmLeq4/W4Yxq4r9+G4VKBUM/Pv6/rDax9YO3tsDWFtjaAv+TW6CztEGRykTa6GJiKim10qb2DoVcCPlKsk+o5sDUho245uqr8carb+IbBx+Oiy47D9G2GGByl1dBqn8NKtk0DJLNPA1hO4QK9wk+C2PTKZx1+WV4byyNA7+1I/bcrx1OLYOmRBzTEynUKnVs0zMfbyz5AM8/uw4+zYKmh1Gr+xEIt8IgyTBs4ejjD8bOn1+AYMhES2sL2ppnw3NsvPTcG/jR5T/GySediDPOOhMmvaE11hnS+ODdV+C6eQyND+OTVQP4/f/6Cw46ZA6OPWERiplNyE8OoTvWB70QRnHCQG7Cg+lF8clwDn989QPsMCeC7x3zVeRSWfRtuwN2PPw4JIcGUZgYxPBoElffdHdDAXw6emb1YHo6hURTC37x0EO4+Y4H4YUMxGZvizl982XP9Z0D98Ihe+6MclbVEtYNjeGEU07Bt4/6Fq686iroth/VQhErly+HHQ1i4XbbITuRxP2/eAj3/fY3ogA+/sijUaqV/wMATDDMDkbwzKPP4vyzzsSPLz4HX9n/C5gc2iDqW8otA5EgfH5D9svpooNrb75b9ou3XHMlXnnhJbQ2teLo007Ei6+/jFI+g9123Q2FUg1lV8clV1wn57erL7kEfYtmIV+dRHJ8NbxaAfPm7ohorBu6TktxFzffcgeWLH0ZZ5x+KhZtNxvbzp+DaDAMz9FQyFRRqtbhj8Tg2UE8t/R1XHnr7dhmx11wwRXXoEqgWrclLoZnfIpchIDt8xCwTUxuXIPzfng6oi3duO+BX8Lns8Uxq+yryn6Kjjagmpsudz4HiaCJh667Dq8ufR2nXn4F9jvwIJTKjGyyVMyHrwhaQDOj1ykxw9VDeXQTfnPbdcj5gzjhwksxezYBYJJaXdS5h+G+zeWhmLU8ku99yI0M4NarrkBhYAiX3X0PgnP6kCGRlHtaWPB7fukvqrY1WkA7ZTQbESx55M94+KfXYe/DjsDxl10vamTWzT26xzBuyCD5UkPIDMt+nM5+TmoUf/6Xe/Dao08KAPyl405EwbDFPUdcfCSKja6EFSEKM6uYZ8dIwI/H77sXT973c8zae29cfevtcK0oqr46qpoDt+ZTZUUCwKghYIZVPYIujEMD+PXNN2BD/3qcLADwN1DTCQArMiijQXiuYLTHuADA7+LNdz/BS1ssoC3kHRPHnHUBjj3jHKTKZTlDClTqerBZgxKHMR+89BRuPft7WLFyFQ445iSceeGF8FGo4PDM4BMA2PEqkllMwSDrCDwvkKLNs9Lbb7yOf7npR0gODuKwMy/Fd35IAJixRHRhKgtZngA7z6ksZTADmOcani0CHHOjk3j6X+/C6ldpAb0Pjr3wGkTi7apWXSlLrVPqDRKjNeOWRGc8RnKqKLF/DAC4scJ9Fpg84M6/tez9DaXvZ1/eAIJH/4aali/9f1UU/+ePbKiHH7ruGZx2598yPv47LM8CxuI/5vFu+ZgGEDz2n9TQ/8eX0VD9fngxHvry7VtsnaVdFq7+G5/d+JD/z+tTbXvk6EO44cnTcPvf7Mf/4wv+u/zCNl8+rZEJxyKAAjeUJbCDUDiATHZKgJSAn6BfQKzNpEjJwygJ9batwIKyyujiIZ7FLWZA2gaL88ouMhiKSlFHCqm0s6pVUKwUpNDBQ7dl2KKc4PtTGUZLwWw+LxMRVYcQsDXSUL/xwGtidHxcwC4ehkN2UA7uPsk3qgnrvZDNyf0U8jTmgKgvVYGbRQoPbS2tMokQWJLcKha0KlUE4s2Sr1Yt5pGI0da6KnljpUoNhWIWrluR62DRh+9TqRIAJTDATOKgqBdMnaq+IoK0wOU9k2ltML9wStS5bC8W9gkUEMQR4JyKsJxS5jFzkUUGTm5NiSYkEk0o0K6LBJwKQQpTrGaZ7RaJNgv4UipmEbAtZNPTqDsl1MpFAeZtqnL1mthi5/NFAYtzOaWe5B8CZlTnEtA1dD9isWYaTsoGkDZjNddB2cmLvS3VaaJ6rZZF7cHiTiQekXZgvyViCclHrpaqKOVV7iptUsrMeeTYYbaZTxdAh2x6AvHpbEoUcATBRkaHpZ0UEFeXQn80HBabYlqJU7VC1aTPsLBufb/kDfAuCEBu3rRZwCT+LsdwKjklFtC01OW1EjwjIYA2wAQl2+f0iEKWQFa5QMWlX3JyU8lpNDcnkM8VJIs3mUkhEApj7tx5AiSxwJchMKXraGpOiAJxaGgQOyzeCesIbqSzqGoqn3SnHRdLm61avVI+hwUs9vXEyKhY1dKytrODbE+CxEqZyhy94ZFRAZJm9/YKcSFgG6JgpHI4mRpXFtaSe10T5WNHawtKxbyQN6hwoP2I5IU1rGuz6Sw2btiEWDyBtvZWycsuFvNiBdc9uxeZQh7+QAhWjeSJglT2+Kxss80cIQjQcoMWN2ODw3IfcebzDg6irbVVCpAsBAfjQQFS+MwTSJvJa1bWxkk5y3DuGB0dFWUic5lDIb98Bm2kWVibu02ftO/IyIgCGFMpUU8QKUok4pIHy50olaWcY1ggpVUws5GHhwcxMTmG1tYWeYY6O7vEgru1pUllDHseklNT6J7VJQAU7aT5mQQ1WWQeHByUwi7HEK+RAGwkGkYmOy0kkmK+KIptpQrVpY+Yx0z7w55ZswTA4/NMlTnHMG2kRfVPa0CxFabCvCJtx0xHKqY0KeAq61XOpVQ18x4JcoUjUWkHEiOocuYfKpAVYYfqmYr01YJtt8Xk5IRkN/OeCUjyWSNBhCAPAeDtt99e3odAI/siOT2B3XffTTZS3DCtWrVSCAk9PT3yTBIIJgje1NosbUVXAloxE8DjGKXtvBR5LSpxCeYXMaurS1Ty3GCTIEObQh62+BzQspxZxp0dHZKhRyU450E+vGHJgaZFOcF82t+owvBMPi7bVJE7VLahUuMqu2PeE9t9JuNYKVeVYnbGRplFVX4e7VHpYLBFjejSTUGpfAmwcpPN+YxW0RyfBJOJYInDhK0UbFR0c9MpalnO/+xjXdk9K8tmpZTkzwlW8xokpznQAFeFGavUT6IobtjqKnslSP/zWkiAYZtzjCvQRIG4/A/fk6+TXF8W52kd2QDDCcryusXKn+o0qlYb2dDsU94bgWJx6OB12bYiQjQs0QmkcNzyEEBiAUFMzu3CzOScIrmPCmhW76s22iQWCRBR5TxhyTWvefm3yGaSAv7y/dmmVPcTAE6nqN2iGoksW8aG+vDVQw7D3PnbCiGoSkCjca9/BYCVTTFJHsFQGJpTEQA4Oz2OIovuWwBgDQcdebSQzApFRwDk+35+vzhm0BppIpfHAV85ACcd/W3kMzm88vLL+PD996E5Jez3hd3xyUfvK1tn2o02QFiCvWJLKmCgAjblewSEG4pXATHEhlNZRDkNsHinXXfFueefL6SuOlVwZMo2Ii6UharKsedzp6xoG4eZ/wQAC8giYDBxFJLUlJqYJBqOa0Z2wHHw8rPPYuO69ZhMpvHWhyvkgPinh3+PgO4iNTaC1557Rli6a9euxdDwGIWFAkBT/ShqZaeE759wFJb+5UVRAPO5oGWpem6USn2L/dIMeCu7QR7IlCJYYbwK2GWiqLL15oFYWWir92jAQv8BAFZAO/8IOOTztgDAtMvlvkTU4gqax+sFHd/ccS/8dunTCFdr+NqXDkJLbwvGNk0h0d6HBZ/fHel6Ho/966/xlV0WYMnrz6MQMKGnStADOfTN/wb6lz2KxLbd8AciyE0mEdQs7LloVxx91DfxyLN/QX08gy8cvB+GBiew/aLF8MdsjE4OIuynvjGM0XQNTRE/nHwa4aAiCUoBwR/GnNk74oXHlqJth144lh++SBNqnsq9rnA9qtaxevMAzICBeLANWcvEtGvBV89jH3czBq+4F9NXXoX3tQiqVgoLCn60dzVhWTYN27MQ0GjlasKqsVBYQ7RWQ83UBVyWPGCqeGkP66M9LVCukTjSAORIUCLoyz07FfyiKi8JiMdgLj7jHJ8ECqmCJGnODjKSxCc5oiwOUd3PMU9LdgEWJauK+2v2rwad4BlVsIaGokcVKsG2GmzDQpmkT9oEU2HJ+dyjY4gHMxiWAcnIExL3GDNAeJL2vbSyHp9KCQGRNocWAVfu/6lsLpaEeOWzSb600N7cghKjSrg+lYuolUvwmX6MlisSD6OT6CaKbK5hjmRf2QG/WJFpVFqKYNhC2FW2atzHc8+n8sG4FhGgJBGIKhgXFudXkjxtCwYtdSXXuLiFqc49yX/ypwAAIABJREFUKbnqBKm5B2V7E40X8zoBcKkOULbKwnCXKBHmMyvnAO4VGHogPHvOw418cDl38XpoTSf5ucCna/vR0dILf5MfZq0g30+TbCDOO8qZSUinJGcxQsD0CYjO85eQYbm+6UAiGoTh82ATcOTnk5XDa9FcsWTnG3H9JdhYd2kfzglgxrGAKmy6bSi3ABaodNOU35txy+ZnVXVSYJTSggSeXMVBtaoIDFOpCbS2d2BkYFwOnG6xIvstAb6pIk9NY8GChWjhGaRSwjQdT7gmBlpR0yoYHUmhUiwhEfCjt7NdgN9MpYxYWxs2jo/ApDW5rtRXpUJSlO0sWuoBPxD2I5kvwKxpYive4Y8KCY7gMNtwfHJUQFlaStskM9SoqmdungOf6UPRqcDjucXSkcwVUWb+dbFMvQpCVQcWC7CuhzBfQ3tm05I5ocq9YEARzUD3D1ryaT6UnTo0fxBlX0XGKkF9FjYrpTJszUSlWBayYdbUpchMMgefn3oqi7DPhFFyEObzWS3DcCGuMyyO1iwdPkakhCPwUmmxjqbynuvRx5cf93epO2x9060tsLUFtrbA/+0t4Lz3LGKJhIC+rG/mityj2Ag3N6uYBFn7gRrrqz4dG/s34KYbb8QHb72NIw49DBdeei6C7VFIhkG9iPSGNSilkzCqXJ91hLhPIjXUCGB0KokfXnoZPhxPYv/Dd8Ze+3ehUJpSe+ka9xYmFvQtxNJX3sUzT30MgO58YbgIwrAT8FVz6IwZOPPcozBvuxaMjm2QmuC8vt3gVsN46vGluPmm23DqKafgB2eeBp7slMimjqGRtRgc2wQjYGL5in5cd909+NxeYXzzqD74SjUg72Fe826IeE2opHOiVkxETbzfX8M//2E5tmnVcPk5x6NerSMUb8XCr34T+elpDK79CGNjKdx1368RDrq47FICwL1CgKVQ6E+PPIo7731IIkGCXXPRPXsbiW045sufxwE7L4RTyGNW1yys3TyKE089FUcceTh+dMUVCMXicIoFrPzoI1EAz503HyErhPvvfwDX3v5T/NOt/4TjjzwGZbcimbL01eEesEYith3E00++gHN+eAauvPwCHPK1L2Hz+lUwYME22KaaENsI+Lk+G1dcfStM18MDt/8T1q5YJW4q+x1yAJZ9+BayqWnsvHhnlCt1pAsOLrvqJtjw4c6bbsb83eejVpvGyIZPkJ4awrbbLcTK1evQ3tUH00jgttvux9LXl+LKK3+EXXaeB9OoYGpsRAierfFO5At1aHoMVrwZL7/1Di694RZ0b7cYF111HYpESI2gKDR5Rhd3Szk21GFbOlKb1+Cis89EMNGJu372INkJqBuAY7giluA+nyhr1XElnzYRMPGrG2/A628sw3EXXYr9DvgKityHNyygK1oRde4pXQvVEveMdTgTQ/j9nTcKAHzMORegVwBgwDUpPpNhJUCkEB95jrB8KI0P46fXXoXiwDAuuvMu+HvnIFVn1jHgqxuw6jZ8tgE9QIceBz66N+phLH30ETxx23XY+euH4agLriSVVvayGsVqPEuZKgvY9GxxbiOnUctP408P3o3XHn0C3zjxFHzxmONRaDjhsH4iDj0+YgGEOum0ZEiES8gy8PSDD+Cp+3+Ojj33EOtt1yQA7IqVs1a3JIISoEsi3aeC8l4OHaSGB/Cbm28UAPj4Cy/AfgceKgpglwcOxrBolnKRcR1MLn8F9c3vKwD4lTe44Zf9d75GAPhCHHv6OUiWSqLEZV2HdR86EAkdk3X6fAr/dO73sXblaux99An4wXnnQ6NrX90vfVs3eX5zoFepxqXQxZIIGd3j/Wp4+/WluO+ai5EcHMYRZ1+Gk869FFOlitRwGJEo9R86q9ECmvFk8BRZ1qnA79RRHVMA8KpXn0Ril71x7AVXIZroEOGgqjqpGoG4jjXKDWJAJjUGHjgar/m/fZHZev9bW+BvtcDCg8+WH1FhKDl0ApjmJb+WtqM8GKu4MRflSkmyYgkGcWEvlaggUlZrVLPG4wmxSqRqgoCo7hFs9URZSmCYh1Oy3aWuKZIXCaGVYgjBTAIkBHFD4RD8zDeipXFbuwCsGbF7VQVjsvpt1k5oW2fbkkHGxYBFW5fv67pITkxIcZ/ANZWXk0ky6yzJraDaQqw4NRbcc5JnS3CNvhMtra1IFUvIZzMoF/IC1uTzJVnUg+EYLItFEKoLq2LbzEImC+EsiosSLsDXM6NTF6tmv9+Q92IOxtRUEuWKJsBWQfJPWTB2ZOKlUi0ajwkISmUgrXTFertSFiUmwS8y4zOpjIAvXITyuRTsACfRIrKZFMpF5hyzKKkhYAVQLpaFJUUArlIvoObV4A+ERdkUjzcLsN3RxZxYFrz80pYsaBP4UwoH1fcdna1Yt341UskUorG4AAFjY+NiYdzZ2YmOWT2INzUJUYCqcUu3kU2m0dHSKgrAHHNPCchSLRiNinKMYAStpIWhbukolhRoK1bYBD7n9AowbloE0OuYGhuVMUp1YDqdFYU1i+C2SRWZKwASr5+gDCvIBGVmdbaLle10MikAktiVmoaAEC1NTaIaaGlqEXBdcpKLbMe0gGkEWHbeZRdhehHsZ14bC0Vsl+npaUxPTqKluUm+DgWD6JrF3NaiqNR5HWWnitWrVkk+HT+blumiVrR0bNq4EX20ohEBh46+uX3w2yYGNm+Q544KRLYzgR4qeWkBx+Lo2MiQ2P7yuYzFEmhqblF9Eo4glZyUe2LG2FQ2LSrfYCQsAAaBRoKqVACMjE2L4nWRKIlrGBsfw9r1a5FoasL8BfOxbtVqUc4kwlG4FUdUtoVyQZQ4XR3tyE0RsO5QNvDMhCMYaNn4aPlHCDeFsXDhtgJSEIClVTYB1onxcRnTNAnp7u6RdqRKu62tVTaUk1MTUiTNUmnq1DBn9pwtVsZ8SEV9mMuho4P9SUBKWdnyvglSzl8wT+V60qnA1JHLq/xaElbYFyygrVu7FrPnzBa2K4F1WpWzbWkzzqI/v9fX1yeKcD6L7DP+GwnTclPlt7LoR8BvYnJSnl9m4rIYToVuOpOS9mUmMaudBHA5n7HIOrt3tvR5T0+3PLd8HllM5/1zLmXxnf3FdktOJ9Hd3a1UwbGYAkGoqjRNUaRzvBEEpg1nkHm4k5NCFOFnMnOXRUjmlm8a2CzFfuYYc07h/MrDGvuFhX0WfKn2JoBPMJD3RmKHmp89UYP39vYqBX2V+di0mq2L0pzjkyo/WpDz8wmcd3fPkrbMZ3PwBwxpOwKgpUJR/nLOYA6zOB/QraBSRltbmzxn6UxGAOSZfFquIySEUNXC4jLbhPfL5503ys/h2GNf0fKa7cZnmIpoghmcM1kU52eRGMLnlfMziUG8V0YS8H7ZP1Tp871Uu1gCXHP+iIRCsm5J+7MIS3VWOCC/J7nSHA8CAKvMYN4fQVwhNlD9RoCnUhYSBK+LClkW2wm2so/4c65BnDvYVtzEKrUwSd9K2Rwg0YXFbGbzMXedilvmO1JRTustTZE0WDieAbVn7II5TlVWL5VfyiJUgAKOPa6TkkdMyx3aUBeE9CCqXyEjKLCPoK0iYHHeo6rMkbEVCAbErpvOBVxDeKjgGJx5HdXtbI/lz/yLuDcQ3OEax3WHBAJaEHMd0wy/UvgTdGS7UBUXDOG7p50m6xEV2TyIEEiauS8FACtyhM+pYnxgHTKTY8KUlo0/dFQ8H/Y55DBYFgF09kdY+nRw8yY89ugj+GjNegGKmsJBnHvWWZg/fwFGR0ew7NW/oCUaxLtvvimABefsLVbEZJrKdoVzj2AgSsnasGJVILBixZFExjYh0U2ydg0d3V1duOzyH0GPhAQcY6aP8FMb6DGJIlR+CRb6/wMAz4Cwym6W86FSfmmBILxiAQGtjjdfew0ff7IWjz79IoquD5HmOP74p1/D7zlwstNY8uJzsu/66KMVGBweFaJZ3WeKAthzSjj9xGOw5MXnYbFf5PCpgFnlSj1DWmnYPEs2rcr0nFHMS7s1zmXMPZU+lFxPlSmtbKD/CgDPjF9pxZm25GG/AQA//offw+a10e5VaSBFAXzQ2dfgp7/8BcY+XC0A6D57bI9P+tdh8bz5MA0fPqLyu7sPnbN78GGxgvKqjzGryw+9aQ8Mf/6rCL/wWyx9awm+1BzEBjeF3ngUieYErJyLH533Y+TtMF79w+PY78SDkR0YRGdnM5yahu133Q+r+jfDV5xAKOCiVNLwwdsfYOH8Hng6ZO31R+Pw+xN47cU30feFz6NOtTVjUQxLCA5kg7PQMp7KoMi1yzEw7dXgmAEUah7mWzlsu3I56p/fHq2xbWD6PSzrd7Frq4kb1m1C2WiD3wD8WgV+l+SMIubWgUFmSYUioighCMTniza1Nc1AqaYKOjPW4txXcL4RMJPOIl4VVl1DQJSbOnym6jcCwLQoBpWtPLoLOYTrrS37bsH0iZGKFbLKmOX4V3OJGkMkJEl+LMmWJAbUGbnC+ooi1NC6mha5VAqTMEWyFS3kchJhoDK287U6JjMlKfbwAJFKZmDQ2rpSQsjTkAgH5TmqBQxo1RrCVPpyT5vPwE9iECHUeASlYgFFp4aCaSFPEiuVwKYlZFPGrFBYwMeT5yHJg3VdhHSChRpMWvL6fPDryomB66kQKEiWmSF9SZYVi6qeqGCldMb7nilWiEJAeUaLvrwxR7sk2hkqZ56qblHP8v+p3OaRib8nGWRkzxM0VuogRctg41O5YLD+A0OvoOxoyKTKogy2ChkBZ+0QFbZKNc39VjwRRyZJQhzXaBtuVamYfXUXrXEV38H6kih3xSJOOUJZQkxSGcUcFRJfwXMes5UNQ9ZDTpRUGJAMI3aCnGeEKMKMezICSU6lylcVuHgXJC0UGQvkaDBqddjQhaD56Ua66dQRZwSGRJxU0dzTgQoV0/AwOjmKzuYIYq0tyJd9MPw6alUXyXQBTq4shaVERyt0nnNIMBDXH2BqKi1EUBNVUf00RULKBs8y4AQMTuhqfAZJajNlkGczORgas7HD8DfFRDE0NZFF3dWFSMoGq5YU4dQKBZAdmUKxxMgBtUYJAavkwF+jvbcNv6nByVfgMsqI5FibuY2KTEKFeyQchT8YEtW9bitQYAYsmPSKomSnEtihHXfZFdcFKrrpwKRxjJaq8ApU1vOZrKE1EEaU7l0+TZRI9VAAZe5BPEcIW3KfxQrWX7lVAby1erS1Bba2wNYW+Hu0wNCLf5CzAp1Htpk3T1xKxImxscfm2YwEnxrJWj4dg5s248477sCnKz/BoV/7Ki645Fw0zesB9BpQLSA7tAlJ1so8OnWYCNghaGZAXGeGJiZxxgUXYfmmMXz1yN2x855ReL48t3RoirYiGkwICfGpR1/BM09+CGhhaCZ/PwgYIaCaQTxQwzHHfQmz+0LIZofR0dGGeGw2SsUglry2Fg8++DscesiR2H//vUBzkblzupDNjcAIpLHkzVcRb+rGmk9T+JcHn8Wue8bwhf0i8HtASyCMjnA7PXdgexVErAgsL4x3Pq3inj+8h7ltBi4/5wRU8hUYdgSfP+I7qJbLGOtfjQ39w7j9nn9Dc8LET644B+2tHSgx9sO08Kc//xnX3novvLCB6OyF6JkzV87exx6wF761/x6o5nPiVtc/PIFjTzwBhx72NVx59dWqH0olrPn4E/ijYRFJNMXbcN8/34Nr77gDt97yTzjh2wSAqwJ80i+G+yXuif2xJjz156dxxuk/wFVXXYYffP8klPNJ+H1URJtCVp5OTSKVTSFbqOC6G+6EoQEP3X83DI/xEgbiC3rx/HNPoJxLY/EOi+FjXEXZEwBYq7m457bb0LNtB1aseRfJ4fWY092MspvHJ6tXoad3AWbP2Qn33vM7LHtzGW688VrssGMnPvn4dbz31jL09fZh/72/hlyG5MwY/IlWvLliJS6+/ma0zV+Ei666AWXaN+u2kNs4HlkPckGXnqrsewoj/fjxBefCjnfgltvvgeP6FKBtUUVqwiAOoJNYSQeoKpoCJn5z441YsvR1HH3hRdj3gANRKFFVTBGVUpMqANiGW1aOnNXxAQUA2yEFAPf2CVmZGcCej0AjY1h88CTapA7L8qEyOYI7brhWLKAvu/NuUQCnuZ8kvbCmQasqhyCfX4dl1sUCut2fwJJHH8Ezt1+P7b92GL517uWyT2uYP6s4DYMONx5sza8OOaRVVNJ48tcP4PVHnsDBJ56CfY/+jiiAuedjvYSKF01j3ZjRKboAwDXGtlkmnn7gPjz585+hc689cc2td8AxwiAkWtNdoG7RxkeUw6xfW0ZAzss8LwoAfMuN6F+/Ht85/wLsc8DBqGoGaoaKoTIaADDdS6dXvAoMfoi331spFtAu6/qGibxr4lgCwGeci2SxBIeQSQMAlnAlIQlrsEp5/PSC09G/ag0+d9Tx+N7Z50KjsAMhAe7ZZ1Ty2gSr2RfccTIakSQB08QHb72Jn19zMdKDQ/jmWZfh5HMuxTT3oT5PyKIkw5L4T0orf7eq82t2sAPbcVEYGMHjD/4UH7/8OJp23RvfufhaxJo6ACqepeYxU5NQ56cZYj5JyKydNzDhmTLE32P63vqeW1vgH7sF+g76oYAvBFD44BPwZHGExYdkahIwHPGj9zyCt2EE7AhsOwTdR0s12mjmlHJA11GpOMiXqsgXSwiEIggGbKV2YhGRNpBVFq9VdqiAjAIKBIX1TtUWVV3Md+VrVfaUIdbJLCbplo1wjDa3uhRcAiy+eC5S6bQw45qZK0r1gzDbq4jysNwAimi/ShVhlRbTorALCxhBi2CbbGnaVzsVRKMRsYbMFguYGB0RizmCL6EwbYoDYqNSq5bgVEsqQ832izqT4ArbgYBEFUWxyWV7+XQLLW1dMM0AWlraBVAo5GmTWxWlIDMtZSkhkMYMzTpB9qoUuAmCsk8IuFCBRxuVfDqNoN+EScmDgIIEmZugGxF0d82CZamsUU6iyrrTUTlSnis2xwSELTsEw/ALw56TLvtG5apOYmJ8TMCLmluVnC2CWwT3wpEYIwUkV0PUSz4Ts2dvg1g0Dsdhrl0ZEwTxfBqam2ICsLD/WPzi5rVUccQelVmsVMtOTk0imUpizpw5UkBhhiSBOgLoBI04FgiI8bPFeoQs+0oJpXxe2etJ4YL/+lEp5cRulopqAdiYY1dRWbTMS9u0qV8UkuwbAsXDQyNYMG8e2ltakS7mZdyuXPmJAJTpZErASfYLr7Otg/bTRRmr/Hd8chxt7e3yc8nzDfE5UJaKHGNchAaGBpFmdrajlIEEYGnzXCoXpH0I9NL6mAUdApDNiWZRYMdjVBXoKJcKojYn+EfAhCBcOpVER3srqqUCxkdHEQoTxCxg1Zq1QsSgfSDB6OmJCbGk1vxUByumYXNzizzTfM17776L3r4FjTxOB2Mjw9hl8Y7wWyayqaSMRSMags02zBfE9pljM18uIVsqoLW1GUkBx4voaG/H+NgYBgYGpd8IIEXCAYQIDjVyaQkeE1gjwEXwkfeey+VFvUv7X/ZzPBETNT+vL2DbUlDl0k1gbdWa1dhpl53FfjvktxAKMAe4jHy+oNTjJClUHQXo6gRiA2hpTohKk88+QSlapeeyGXne2cfDI0OKNUZAfWxU2rdNxjHti6e3AHhK0akhwWxf28QH77+v+r61VdlQNwxGguGA5CRPTIxLVi8LnnPnzUOZdpiGIddGUJTKZgKBkrtIBSatnpkDHVYEAf4lmYKv51zAv5PTEwoEpnJyelrauZDLo6urU+a4dCEj429keBgB24+eWd2Sccd84mgsAt1S8yxJFXx/Pid8ptgfo0MDaGpKoKtrllIRypzE5y8k7csD0PIPP8Ts3h4BzVnknRgbRSKewHQ6I8AiX0sigKhNG2uAsk9W6liSJEhWYNFfAEeNa0pK3ltlGHsCbrIt+LWoahtWwrzez9oex2LxRn67o7JWazVRcHPtIsjO/2ebMT98xj6ZX3Me4LMvKnWnIvMu1yECbvxdEpWoUiJQRzUXTx4kHHD8zSikeC0cX8yo5jPNcST5kqL+VOCqALscuz5NiDHsa1rTE9AlkK3UrDwUGfIzblDZZlxH5Oecs8VOmg4BCjCQer7H9UyRLfg6rpHse76OIDmffxZ5ZQMsBXmqnGmRQ1WoKU4A3BhLpnEwJG9IVT3bhgAz8545HnlPfA0/R4HMVIK50j5C1pJoCKXAZnFCMi35/1SPBYICMvF+uLbThojX8s5j96FSycu6LDnyNQ9TExPYuL5fuSS4irzD9UoAAOZe6lQD1rDrnl/Alw78qqhwCcwrxa1SymayaURjiYYF9HqkJ0ZRJADMPtEMVDUd+3z9UPhoeUvAh8VsASA91KoV/O5/PYy/vPAiutqahAjS3tWNU757KuLRAD756AMseeFljI8OCylMDkRsEwG0FDCvQMoZoLLBQm0ohIW1LzaoigEsbgFcFxNRBIJBfPfss9DS2i4211x/affKcUMiDZWOwkr7DAA8kwfMf0lg4DiUfKAZFFrwYgXqEQDWeWDk62ounnv2Rdz/L7/GRDKHQCKCts4W3H/PnQibGqqFLJ5/8nE45RI2bdiIT/s3wOM16aaAaWecfBxef+k5IdM5ZIHTdrkB/n42p/evNtCfaZOZFwgeRXBftYng4//BOlrSh7cc0LYo8wm+1NVYJph6yonH4ck//VEyRQkmOlsChh3sdugpeO6Nx9G/9lNoZhTedBbd2/diLJuFMekhvesBMF94DK2H/gTO7DAWv/cyDj9iH9yzKoWekoalS59AuTaIz83txLI3+nHIl7fDQd84DI8+8yyO2XtP9Gy3G5QnQR79G4exoHdb5FmgC3bBSemoBsfRgwIuueNB3HjpuSgjr/oHLtqaOxGKt8MXjWFgJI3pZB5G1A/HF0CxxrnAwZq1Y0h2diPu6Ng2tRITL72CeV/vBcoFZLf5BnZ45zzMO/J6VDY/g83DFp59v4SBd9N446zvImRERCBClS3P4ATrQ8wEZbGDdrAG22+LybgUEWjLTBZ6jQQPsfDl8VsWXMVsb/zLWYN2wHWdSlOfuNNIBjURSMkpp5OCAnnlsE1Q0qcILDL+CfixbyVBppGTTnAwYCnyi+Sy6qiWSwiHFOmGVtEEx8tkiGuQeBPJr6OCWFT1JgplB0VGnQjpiYC1ysVlUUwn2ZFrSZAKak2Y9rwnkvIM3odhIcW9Qy4vSkiq5QOGgX6vggxHYTCCWiwCH+cKunkYNmIwUaoUEbZJaGWGryr+8P1opzzDmOceUBm7a2KNrBPYZfRNowrB4pEApHXVdmwDPuvSnA0LZSpblYKeoHMjC539w89hzIFXUq4Wog7g/MK1gmuVsoqnqoSFEb4mn62I4rc93gyzXpXxSNJWiTmxpobmlgDCJLTVaii4VWp9hPQkGD/3tJw5xS5cXTeLflwnbYNW0DXQ+trPNV8mBb7GExUw1eOSQEvMntbjVK5KDq+ysKOdHhUCLCrye5zfhRCj+xUwyrnGq6Dk0BJbw4rVGwVU7evtQWpqHGD0RHsXJkfGML1hE+xYGHbIj6a2ZkQTEYkTCviZPeiqvaZmwSw7qBYLKBSYEc0x74rqIWRFkXOqqFVrKPDz6EJFEjTXokIJkRgJRFV5L+5T4OaRyzlw3DL8QR0FqtkNIN6SQLnqIpuhUw1g+mzJxBNVr+Qbm9DpaER1d1W5IVCwr4UtFCtFce4Jl9VZuk6HmHAIvnAQ2bojxOaQuH/SQl1D1TIEEKdFFfeoIcNGSa8jyzxmkuYScUR5jgDJJXXkymWxAmWBT875jPng2p0vIUQFskdCGJ8jTQiMKb8NzTTEAczvM7H2/MP/sQscW69+awtsbYGtLfDftAUKH70i0S+s15A0mCsWUSzTlcuU+sjk+LjszwKmKevr8MAg7r/3XmzuX4cDv/xFnHHW6Zi73TxZ951aGYVsBpOjI2gKR2BbAZiGDc32wwyFMTA6hu//8BwsX7MJhxz5OSzeIwBPzyIWJ6GKysEwEoFZeOqRpVjyylr4fAnUuBew/IDpR93NIGRXcMQ3v4D58+hiOC7KyLrHM3UCb787jr+8+AF22GFv6L4KOtrCOOSreyIYzGNk6h0MTwzA09qw8pMCHn9sJXbcLYbd9gwhYmroagoj7KvBcHLobvUjarUg4PXivU9ruP3flmJWvIbzv38UDFdHJN6BXQ8/FrlkGrmRzdi8aQK33P4LxKM6zj37JMzbZgH61/XLOfylV1/BzXc+gHrEQnDWfHT1biNn5aP33wOH7bUraqWCOPGt3jiI751xOr55xKG47Mc/RjiegJMvYO3KlfBHIwIAJxJtuO+ue3DN7bfjlptvxYnfPg6VelX2xCYdWbw6XMeBv6kFzz7yDM4652xccsn5OOOMU4U0ydxU2iqXJ8ewaeM6EQeVKy5+8pObkcmnccddNyIejAoA3D6/F2+9+waKmRTm982FboQwnSnj0qtugq/u4Y5bbkZrbxwr1r6HcnIUbU02No2swsDIIPrmLUJf3+743W9fwJIlr+GCC89CR0cdHy5/UaKS+nrm44B9j4BWi6JWCcIXjGH5pxtw0Q23onnetrjwJzegagaZkIuqnBkghEzWPOnKo3k1FIf7cd2lF8Fq6sJNP/1nVFw6/Dgo6zUEGO2o6QiYIeV05auh2W/iV7SAXrIER114IfY54EBRANNl0oOOql6UfZntBZhXI3vg0shGsYDO20Ecd+6F6J09T5EIdQceCW7cN9Z11Fn0515Y11CaGMJdN16L3PAorryLAPBc2dsX6lTIk8ynocxnhepeWjPXHXRFWrH08cfw2n23Y7uvH4ZvnfMj2avSvpl1b4rXNIK4moagTkcc1sA1AYAf++XP8eajT+Lgk76HfY/5DrKMkZwBH1l/oROkQQDYEIU9lcuxgC3g75P33oNZ++yN6267E44eRMlTAHDdNUQJgNR1AAAgAElEQVTVzFgWRu6YPu6Nua+GAMC/u/WmLQDw3gccIgCwa9J1SoPhUdlMd7Aakh+/Bgx+gHfeX4WXX3kDdbrnGAbydQvHnn0RjtsCADNik4YD3CNSPEw6pQajnMNPz/8B+j9Zhe0PPwonn/lDwA7Ab8TEKbRuMbKxKup1nvF4jT6SByk0Mywsf/tNPHDdpcjQAvqMSxQAXGSsHNu2IqRg7vepHgbzpolZsCriuQi6HopDY3j43puw4sXH0fq5fXHyj25EvHWW1CjKTkk5mDaI+OJUJwKAhkOZOoj+Y1lA/zddo7Ze1v/gFpj/tTMF3GK+H8EByWUNhaT4xgKxPFR1pWRjAZOAYomMYVepPlgEpypTiuq6OsDDpxhtLLzOWFGq3EdOZFQNmKiUcyjkktA1Mqp9sM2wZNtyMeDvV0rj8Nu62DYzQzCXL0oBWOXxavDL4uSKEimXUdm44WhEMu84UdKKlMUYAoqieGJhRHL5anKYZ7GaQBYXDf4+T+60o6bKmZcQDvpRLdG+zQfDCsCwgrACYSkoEVCjSprVmkwqjVg0qhaHYBCGEVWT0Azr3XNRIohJlYX4/1uimlOKQto8U81gCRDAz+IhXSypPU/A8SotWn1KpeX5Syjnq4iGmhAMRARYZG5wqVLA5NQUnKormcS0KKMdA+2w2R+c3EM2BGQLRWKwzIAws7iwsT/Zh01hE4Zho1J2EIs1oVQiIMcszqAA100tcQFFaVPMRYl/N23eoIDS9jmiTu7obMfk5CjhBlQKeVRKhQa4oklxY+GC+Sp/VKywS5L3ZfiDUtAhIEe1KEF15oqI7W2MGa8qP9dzHVECUuXK8lQ2y2JMFs3NcQF5ROHY1iagMBWSHHe0H+3r20Y2LwQvpLDueSgVShgeGEL3nNkCANDmj2OCIDI3HlTx8et8KSeLIZ8LqpFjzOmlja/DRUyTscdxV6OSQNOQyWWQLzPLwkVHtElYbNFYk4C18XhEMnRp6UEAY3xsQjaotA9kli7Xq3w+K8BqJBaT/D1mILe2tYm9MjPMQn4bG9Z/iu122FYyoQ3TFjCXgHeFSkDLxMTkFDQypFAXJTrV5lQsOuUyFi5ciIlkEus3bEAsEoVLwI1FukJBCnnMi6YCqbU5IYqPxTtsLxsN3htzrLnpqlRKkics2b/1ugJ+IxEB4EYHNgqARiU7xzUBQs4bVFCvXrNa1Ie06+M4l6zUfFZAW+YtswhFqz7msbCYmslmEYqEsW5DvxyEQgFaY2fEAol9vPPinVROK8FUR+VqW5bKyZuankRbaxuSzE9r2IXmsllkshm5b9pFk4DAAhpVqL6aK24BAuhTYRsMyrPJz+HviRKH1ufZ1BYrXmbU0k7aH6QatywKfCpww5EI0lTqUrlsWWhv6xDgj/0jebtFlbHKghxtqbmt43ijolEAODomZLNCtghFqLIsicX15OQUVixfjm222UbmZ6pmZ3V3qDzkXF5srNuYb1woqrzbAvOGmT/COrcjClneL++P98UiNQvHYoseUDl0BDcVGFyBHQoKSB8OBtDa3CyqcQKOVHkym5xzHMcV24p9LVbgVHnWXCE78Jo5JxKg5zNENRfnXH42n3tRTZEh2bCT5fsSTCb5h39mVLAEOGeYfpIY2lDH8jViqSnXrRRsHEO0a+YfrhNSgK4pcF2p8BWYR8Uui+QkqvD5m7GFJgBJVS7nE85FXKcImnJ9Y58VSnmluLVseZ2ycCYoRccBBWBLBrbPJ7nDM2siP1sIIlwvaS1tGrLe8vdY2OfrJf9cFHUk+PDw74raeMbeU/J3GqxwgoBi2+o4co/iCNFwbOC/fF5oMcv24fjn/M9+oOJMnACoGJbNcwM4qLnS7pwHZ8B1gsBc7/n58t58zwpdFEJS2adSmqC5UlYr+yBek4yvhnvHsofvgeMUBdiVA4arAOANAgBnhF3M3+EaJdERYl/PfOsaXN4HfPju905DR8cs+QwhXegqgiCaaJb8HlpApydGUCpkUWeOo6ajAh/2PeRQWbfrdQLAbGOqwTgOacYUxPT4OJ544mGs/nQ1apqO/s2DuOaaK7HTjouw7uM1ePONJVj9yUewRcXWsIJmdqkAwEoZrFTCPMw02KcNFZxYY/tosqwQfJLLdt9lRyFYld0aDjn8m/jCPl9EXTflnrmOc1zIGGn084y90QwALLATlXafAYBFASxANDN1XOjBkAB4Rt2FTzJHdfzmN7/De+8vx9jkGIqVErbfYUf85KorYfo8FNJTePmZp6Qdaee/Ys06yWEmCHHmd0/EkpeeFWCQmHa18VkzzFoBa8Xqle0wA4or4H8LeUGAUAI/BD0UQPZX62heNxWQn8kEVpSHLW3KQzbP9t895Xg88Yffwy9kBl0OjrJI1B0M6k1wS0ns/4Xd8bunnoOBONrsMDzbRa2UR3DxAbjm+G/h+f4y3nr+Ixy6Vxt+s66GvrYWDL58I1p2W4jFiT48/8dnMVAYw2479GBscAj7Ld4Wp512HsowJE9tZGIEr77yDp5++3nYtTpOPeJo7H3w/ghUwmBc1sDINGY1BySfivEX5BxEgnGxgU5096J/ZBrFfB0ltwTNjEjR7+UP1yLz0vvo2LkXe/VsiyCWoSO+J4zSC3DmHY1/f/iX+PYxZ6E54IMvtQYFrY5PMxXc++el2OWgc7HMYLQJc7Et2bMGSE4RZTVt2NWcyOgNKSaKhbApNvZsdlqz8VniDMI950xWuVKlE4WkPTSLjkp9P6PXJtlA9qksDCoHYDkjCIws2aLq55IHzbldrNA9KU6QGEJ1L9/Lx8hpquTJGJf5Tlm1c/Z2NJYVmBOrCeBLtxeajfFoUal5MCw/mBvMOapeV+tQvpQHyC6v0bbNFDWAZfsQa2mG69RRGEsiagfQ3t6Kssv1oCpgGLmUlVweaa9G+wFUwwHk6ORgkBypCXhGIiQzkMOcZ0nEEXWsA7NBxJDcXeaeESTnCG3k3PK5lPVJAFWVASxZ89JeM4pdEiDUGYuPDgs0dd4DW5R1kQbgLmslbdbkgVF9xkKc2Gvz7NDICCZiKKC7ZmA6m0eWyl5Th03LpDokrzgeDcPzHIQsC0G2vaRxNaypCRQqMTdMrtECsGuweaRxlcrFYLSPp4tqhYCvInPNcFc8IZ7Wa2pNpF07xxwl0sLu5/0LqYa2/0o1XaxTbFoWsJ/2/67jg0GyH4t9ElmRRsAOiPV1JGJhbGoKI0ND6OuZhc62dpSrFbWG1OtYv3FUzkDJXBaRWFzWRu6lOCWX80WEqjWxtua6E/TpSBdyoOiCdpF5n6M+v+5DKVdGnFl9piIh06KTNviaFYI/HoWns13qKEym4OYLKPPsYpnyXOVLZVT8OnyRALSyK8WtimGjqNURMgOi3pa28YCAj3oKC2XLk2w/5vCSvOGL2KjYKgO7qaVZ+rFWJom6Bo1FZhK2SO6IBeFjLA6JYMUSGPWCfAG1gIlQZxtcP4lFBool2kZ7sEksqFZlzHv5EiI1D2Eh7JLhVZU88xz3UYwasSwMnHvk/+Dqx9Zb29oCW1tgawv817VA8+QaOaNSYTk2OYGp5LS4O/H8zHPzyMCACGRM7uqKBSQnJ/H73/4Wg5s24Yv77YsTTj0ZXb094hTB/Qr3FZlUCt0dXTBYKyXRiut4LIKhkWGcdNpp+LR/APseuAh7fDkO15dEKGLCq1rwKjZaI/Pw7GNv4723hmAYzSjVHXiWLn8rTgamv46jvrUvtl/YgmJuM/KFaUALoViNY+OgiY0bSJzvQN3JIDO9GfvuOQfbLYjAdTej5hVRcS2sXF3EIw+vwraLA9hlzzAs1NCViKMt2IKWcBB+XxpOMYXmaAwbx5tw50PL0ZMAzjn1CMlxDUfbsMs3jkM5U0BxfASjI2lcfuVtaGsO4JILT8e8OfOxYvkKhKNhLF22DNffdi/csIVQTwMArnv49v574Mj990Qpk5Yz7Xi2IG150FcPwBVX/URI6pVcAWs+UQrgOX19SISb8OADv8CVt96Km2+6FScdRQDY+SsAzL2vz5Oa5mOPPYcfnn02Lr7sApxz9unQNAdalbFKfmRGh7Bx3RrM7u7A6PA4rvjxDUhlp3DuJWeilMmjt30W9v36AXjxpefgFHJiAe04BGJtXH7NzchMp3DTtddg4a5zUXRTMN0sPnzvFXy85h1k8jlsv3gPbLtgL/zyX5/GM88+hWOOOwjbLQqg6gyhrakZwxuS2HX7r2PBnN2gOQFUNBvL12/ERdffgtYF2+O8K6+DY4WRqbgCALska3JPoBEILosTTH7gU1x72cWwEl245c6ficq84DkoaFXZY1IBHKDyHIyiq6HFb+DfrrlGAOAjL7wQ+x74FZQ+AwA7PqUAJgCse6bsawtD/fjVLVcjawZw7DkXYs7s+Y2sWEdIxSTH+Wj/XFd1P91XR2F0EHffdD0yI6P4ScMCOk8BEemFngW9ZgoAXAFJiEV4tQpaAwm88dQTeO0Xd2PR1w/FN866VAh2Hj126ioCSTdcqWUbriE1lHAkgICTwx/vvxPLHn0Sh5z0Pex37PHIaqbUmLknr0pdiGpYEkEZ8ajiMOMBWxTAT//8Z+jeey9c/9O7BACmAtil1bRHBTBVrBU4lRJ0zVYxTKhLBvDvbr0ZG9avx3EXKAWwo1tii03BD4FmAYDdmiiAfYMf4q33V+Kll1+HV2LdzUSubuG4sy7EcWecLxbQDlFfcRMjeZFkXUfl+RazuPXc7+PTlauw65HfwfGnfR9VurLVqEg2ULeJa7jw0+2Hqu+GBbRZd2D5DLy/bBkevP4S5AcHcPDpFwsAnCxW4TN4NiR4TKI8m0SX01HZR5c1DxrFVXWgNDKBP/3sBnz0whPo2HNfnHrFrWhup8OWiRIzhBWbUwkcKCSgO2TDnU3Ono0z1l8rEv918/zWT97aAv8tW2Cnw86QKg6BCT6KYo3ZsKMk0GvanIgIXlJNZMKpslBLYIuqMBZtalJYpT0vC9e6aYk6kxsaAVobbHex0GqouqhES6eyoijmAZ1KYapbyLRnQatYLkDTAwiHqHBQucFUpM4olFh8d8tVYZBTKSqZrKk0wrEoSvWa2EhyUuFETDYJy0oEbDLZlGSBsUAtBRiGiHMCIVPfUMV+FrppQUbVH0FHFpcIVoZjzaJO8PtDYivNwr0wZcTyDQIIExjgQsniQpy2wpIHXBcmOg/urJNkMsNivTaTT0k1K79mVikBWoKXbCcWYGilQVCMhSReW81qEeVBoTiNYjGNfDGjcnebWlWGmu4JeGsa9OhnlnIYth2WSbbmpZGjZbQdQC5fEjCeAD8tg6Vdaylk0jmUShW0t81Cb882cF1NlFp059f0goAItEtjv0XCtIINSzYWgfJkalqKPEpt50luL8EbZnqyuBOPhAXMppUr25pFwea29oZtA4uYPgwODCDOPBSylHJ56TNaTNBil8AwbfoErKGSRIMCysm+03UBtwgGUs1EMK+5qUn+UrXHF9MOhn9oW5ucpBKZJUUy69lOflHfsmhWLlE5p8ZtNpdE0LZF6drT24Op6SkBk0cnx8TyeXhwCLGQUlYzO3XjwGa0dLaIAiKgGYhGqTCzEAiGMT09hbbWBGpOWRj/zAxjvnK5RFDCVguwVxe174qVH8MfDCIWj0v2JjPlCO6lpybR2dkO269LPjbbkCAwlTIs0sZiVECQ6aaJdTUV7VSUUsFpsMhbdVCs5AWwjSeaRS1JlU9zLAK/piGdTmIiW0Ag5Mf01ARmdXeJMo32JbxHKnX9QQWUs4BFG18WepkVRvAuFmCGtyb9zb4n2E/bWBY1qRylIl7yxWlJx6wUFtdKBSn6i/qctvE+VdAUAL5YQLwpIf1UowK8UBCAmKpZWiGRuJJNZ8SSuqUpJgCJbRvYuHGDFGO3226RjK+pqSmxG5+YnBBFOu+fosYIM8VpIzw2qg5c3LRJTm5NCBf8mmSEfEGNRR7OSBDpbG+HRSBqOinjhMrgTDolClqVx8oM64JS9RPMknw+Zm0XkC8VxeZ+eGxUAEuC7rSTHhkZk7E/PjEhwBrtpdnXa9askWukTSPJJ709vWLBK+p32kOVS4iFw2IzT5W0EBYME4GAIgGwSK7AuppS91N5RCBRgCdmB/KeK/K5VEPPALqpXFrmT5JiqBxiH7a0tcq4omUVXQlEsZzNCvgrQHSxJEA3LTjZ95zX2N7MGGR/s20IHHD+52eK8tEmAEsAgC4IShkt6rEGgMmfCVBKtVKdsiIqIV15fqmw5WsV2FoVwEDsmqlKpaU/i9iN3xerZrH0VQX68fEJ+RnnCjE51TRRisn7UKlLxRUL4ZpS1FI1ywo625DrxYw3MNcRAhh8TssVWlDTgpuZixBSxEzWL4lPHA9cq/ga2nJT2cuvWfiXTGMqfBzeh8rvVaQpS6zlFdyovp6xIZasZrHTVGplBabXpX1n1MBim031ZgOCY7/zdSw68N4k85fkGFIRmEPZUBKzMM924j0QTBZgN0CwX6mRCRjzvUkaoGpXlMKy6fZgkPgFDUv//W44TknWVBbnCSsIAMwMYALAAtBzvaT6lyCrYK2y/6g3rFH5vb322hf77PfFhqU1kOSz1tQKX40W0FQAKwBY+p4W0A0A2PaH4XpsX6WY4/ggCYugMO1xg34f3v/gffz+3x/BytX9mNM9Czttvwgnn/F9pKfG8cGbb+Dt15dIdqNS4CrAkgdD2Tc0wM6Zw4bYhQuQQzBM5SeLVX3Qxu47LUL/p2tkjNAutG/RDjj5tB9I5iVBMj5j4lIh3awyMsXaVWx0FVAvh9zPAsCCMCswVJTjHOsSEi2+rMqSrFLGc089ienxUaxatRqZqoeKz8KD//oQzHoF6eF+vPLs4wgwp37dBqzbOIJKuYgffu8UvPbSczIHSB4yraYb9rWfVQL/FQDe8kj8P7KCSYhSOc4zNk18fpRFk4BfjXbcYvP9GRCZFtDfPeUEPPXvfxSwjl62nwWAXx8vwJku4oC9FqFoBtHZMQuvf/g2Dt7/y3jlub/gph9dhbumZqPY0YuLF3XglXfewERXF06I1fHiH+7BR4VRTK/ox+qxMXS5BubM7cHmsWE0+2uolDV8ea9v4KQjj0CytBmnXHkD9HwVsxcEkE8ZuPzoY9Cx8w547N4/YteDv4y1y9/GwYceDqfKKAg/CoUy2rt74bOCKHJv0j+Jcq2KQDgBn9WKtwc+Rt/Kd9AdzkDvnCOs81hlA4NOBOSqbx7FmG4gaOXBEmDAc+Czo9js7IxrBwrYaf9vwupbQJ8VWUc4Y9EWzaepZ5tMdMk0F3V6wwpeYXXq4M0MdYKUJKYwr10yrxXgR6CX/UEnExJHOB8RvKPSQana+T3aTjP+RFnzi4JYMVUadsQkdOgo0XqZwB/dEqjw536F1l+CEysCjepyBZC6Wh31RjGAkTIuVQga7fXqYhvGOSHPfDkhnzTGHckndQ2pyaRY00folGP7UKxUEG1vx1Q6K8AZ74v7DGYQU+npp02dVxaALOhw/q1hOqBDsy3kKyUEwiEEmM9H5w46vXC+ZqGF5wzPJ4UOUSBzjROWhlJBy9mD5wuqaPlU8vlsOCHx0RbqE10NCIbS+UDTZR4W14YG2YVxLpwb+NxxbeR5RdTH4rtMvJ19pJT3bHBeC9dR5r6ymsMVRfJ3xZ9bZZhx38NxwfWKn8Mxw7dlv/FKpc9lpuZErJyY/BxbngY/75X7OY1ZtwHJBCZBhOpRIegIEaUq+0H2c4F7BQKOBJglR01lz/NExiui0wPJCYr44wkRRwg8lZz0g9hG16kgJhDMnN2ItD85XkLk4mfRLjIclfWDZyyZP3UWLD0115ohjG4eQ2Y8jSCVTF4Vcb/d6P+qKHhKyZyM3bFqGtGWFuRyZYSCUckUZi5uhYrguge7OYbkSBJVqqgZB2OqrDSuj3xGeG/Mm+bZt4nuKHChV1zZf5WqZeQl+0ypovO0jWxrgmv7USxXYWbzQlSgold3qLQGmpuboBG4F7KFKsJWuQ5NZZDL5hBqb4Ib8cs4pm17fnIa9VJZiLtUt1O+wvaaNGqIz+lGmgodEkBmIpj4vHP/NzyGprqOEAFiWqubFsaLBbi2ifU/Ovm/Zd1i60VtbYGtLbC1Bf7RW6D03vOyP/DbFkZGh5DPZ2StpxsI93BUAHd1dMgZ3y2XkZqYxC/uvx+rVm3GVw7aD6d+/zS0dnZAo3jHtGRfRQevWEsbi1sAAR7NhRkLY3BkACeccjI2D4xg973nYe6OtPnIwx/0IRJsQtBKCAD8xMNL8e6bQzDMZtT0OvSACdcAirUcdL+HIw79HBYtiCOb3oRarYxE+1yMTVt4b0Ue2RSVxC2YGt6EwfUrkEiUcNLxB2KHBU1Y/tHrCCQC2Djg4ff/62PstEcLdv5CFH3ds+AWKhhePYXdFy1GQMsiZOVhm2lsmojj3n9bjbkdAZz87a+K4rNjVh8WH3IUpgfHMLlxI4YGpvHz+3+PeMTEBeechtmz52Bw86DU9pYuex3X3Hwv6hED4dnbYlZvn+wZD997F3x9z51QzWWl9jM4mcKJp56Cww77On5y9dWy7leLJawmABwJY+78+YhYIfzyV7/FZddfh5tuvBknHv0dOB73trQj9sQlhXsSZjm/8spbOPb443HRJefh8ovPQ71agI9yC0/H9MBGfPT+u2hriqOQL+POux9EKjuJu++9Bb2d3ag7dYQ7m/He22+gMD2J3q5uxBJtGJzI4ic33Q2nVMT1V1yO+TvNgR2pY3JsNZYueRofffwOookWLNx+D3R374zf/uZFPPf80zjwKzth731nIRTKImBaWPFBP768z0nYadu9xM636FTx/tqVuPCa29G1cDece8XVqJg2SjxZeLoAzw7PuySZuSTP15FatwpXXHAeEErglrt/BjMUQ0X3kPOqQqjzOR78ul/OI/xGW9DGr65tKIAvUQAw9z0i+qKrUyMD2Kz7JceWAHBpaAN+dfNVSBs2jjrrAszumasAYIMAJQFguu3Q8YhOo4yhVBm599x4PabHxnD1HXfB6u5FoZEJy/dlhi/HMksALmmmtQqiviCWPPEYnr/vNiw88Gs46IwLodsmTBIfNFO5p0iOrycZxayhkPwXcgt4+rcPYtnDj+GgE07BF489EXnWjsUBjHEaPCtxF16B5mqwGCFjGWiJhPHcgw/gyZ/dg5599sJ1P70Djh5AiXUFm7bWjNshgZeRXxWYmi3EeJ6FC5s34d9uuhHr16/DCRec3wCATXgm25l1Pe7p6TRUR2rFawoAfm8l/vLyG9CqBIAtZFxLLKCPO+M8lQGsK3Kuz2VsDB3J2L4ajFIOt557Olav+AS7HXk0vnfOedDsIOo1C6ViDSUvC1dTAjK6wUl910ciMhANBPDx++/hgWsvRWFgE752xiU48ayLMF2oKKKwuBI1VLqiHgYqjIoioZS1M5JCx8bxp5/dhI9efBIdn98H3/3xTQIAc3/KeYn7YVV/0AQA5jlCSiIUGEkBRX3CVgD4H32V3Hr9f7cWmP35wxq5bDyg01tdg0mwrepI7m3N08Uigwxp5pPSioqABQvRmseiBAtNrHs4kmVJoICbEAK5bq2kitdaXcAWUSxxciRj3WTuLAtFOoq0o6L9Wg3CwJaiAFUxUsgkMECgwhH7Rp9OVVlVPo/ZegRTOGEQgLIDfqKm8HRmernyes2tii89Q8dpI8zrooUxyxwsbtMOmXbWZElXKzXoVEFxM6UDfoOFEhbOaGNoIBiJidUXQSra0ebSabHfJFOeagkCkI5OK7CUsPOzmWnUayVh8YQClijC/KFmlRvZsD2dyVcWoIAWwSFVkCdgZBs2HN6XaSlVYjCsABIXCAajch9lpwZ/MCy22yzCcyol4F3Kp5BJjQNuRWyjcxUNwUhCAGBaFNqSL6mLqo/Wt/Gm2Q375SpqbgXFYlZZyhTyaG9pE6ZVsVQQlRhVxwQQCIqQPeeUpxAOB0Sdw6K7PxDF9FQG7a2dovpy9KrYaU5PTmDB/Pno37ARpWoNxUpVlBq8VgICzP7kuGJBi5sy3iuLR2wjAtbcEFONx5xhEg6YG0xeFHN0uRLQzo5qWvYNwVqCzfxL1hOBK+a70RKZ/RQOhKSo3dnVLkW10dFRVeA0aNGrFJEDm9ehKR4XS3RmRHIsMH+rwHHk1MRGulKoIh6JKzAxFkaunEU4HsHEyDgKxaq0M4v8HMNBP+2aOQZrYkdrkLnlELypCbhNYJKgGovHLDJOjE8q0MhgIZfud7qoqrkAU+GtGSZGJyZEYUfwiotde0sc0+NDyha7ohSVvd3MnmVmbhh+C5LFPDI+gXLVESCNGXdzervQ2dEOw/PL5sozlEKXRcHk2BTmdPXC4zNORihzTvzMZ6UaLy0qWCqBi9lptLW3SduzPUy/pRTfuo4NGzYiHI0LYEQCBcFjXl+RAD08zGHm88SkAGCWYaGpuQmDw0Oi7mB+tFutIRGNi7qRoC+VvKtWrkJrSwu2W7gAfr2OfIE5vnMk15hqW1F+VmtiK08Qlpm7VOeKHTOV/rSMpSK8VBBbb4KaLFRyM0HgmwAj249F++nkNNrb25DNZtDSlEAiEkW96iAcCsucRoBYsmBF3eETe2nm0yZaWgSY4nMTCoWlEMhM7JHxcbm3vtlzJKM6Hm+SbHO1WdFEgRqJhkV5Ho3GBKik8jeZTAqgzWztWa3tAniTIRyPhBCjYoWbMeZNc9NqKLBwxi6ZJATOI5z3mOvLwv0WQFGK/gpsIlDteNzos0itVLxUXWkkvZB4UcwjaNNuOSsqYV5bb0+PIuoEAhgYHEJ7R7sosENUVjOz+DNZtZatFJn8LF4DFZP8PQL6Cnwl31kVtgn8ckPKcSEWyVSm+W0BPEl+ITDB/+fPqcYVMJabZaKKoiRurB20PdR1FEpFJGLxLbbTnMOqMvLm1SsAACAASURBVA+Z8nMW4MXeR6yhPaX8j8VlPPCeCZizPdmfnI9m1HFOXQGiM9bL/GyCyeoaVLYrr4kAPV8nhfbPKOs4VvlMqaxeZf/FdmEbkPAkoA1V8pWKKHj5sM+otsWalSCCDB2V2cn2UMpogjQKSOT8xbWE7Sxq30ZeMl/HdlKAjpK2ivrNUKADwXA6RYjSr9FvnP+Zsc31nzAnyUS8VrYNwUxaki99+G45YNE6SgBg2pOPj6OfAHAmIzaVomSmzZJYgbLfeGhSNp0EU7mZ32GHxfh03QYcfOghWLTDDhifGEesrUvsjicG+5EaH5aMTxazZwDgfb5+iMRQuB41eQSBFWhPJV5dCFIufG5VwI5aTcfjjz6FVcs/QWZyEpmgh9tuvB5t0ZAAwO8texObNmwWUENF2/4VKFfgrzpmzADABCkJGJBI1NXZgUULtsHqFcvF+pTqWocWUsEwzHAEZ51/EQJ0HtC4RnDu/euYEsBs5iAjh8r/CAAT7VCQqsp0poW+Szsogi5CfqsJyOurFvHCo48imylg2ap+vLmqHz1z5+Ff778bfieD1OB6Abth2Hj/47VYt24dzjj1ZLz2l+eUXWljDlHXo4A8cVbYYoOtrmJGJUowSCHlDcBXRKWNUGDOMQ1l8AxwNQMAq/edOa6p968bGk4+8Tg8/+ifoXO+JsglUaFKAfxBpo5ySUPcrqNcMRELRrBw/mws3v9b+PeV/TjryIPwixf60d2dwLf3mY0bfv0uvnL04Tg+lMWS5W9gTWUUqT8/j2TExWt/+QA9zTaMQAiTk9Po7m7B3OYYTj3kSLT39OHKn1+G4QED++y5IzrbwpgVTSDa2Yv2QBwVuw6NeaX+GMqFtDDLDTuARGu7gETBtjYkJ+uw41GsXL8eyaKD15Z+AH31EzhxkY6iz0S2TleUADLFMiZLxv9m7z2gJCvLdeGnau9de1eu6uqcJzAkQZAcFAFhACWJSAaJA0gYssQBRBjJgqLoQT0oQY+KZMlxiDMwpAk9oXOs7spxV7rreb8qdP3r//+71l33rHXuPdOucZjurtq7vv3F90moksTj64W/eRuEt18AM6gja3iQdTkxa/cgqgPuko6KVhHHDgXmqYxWknQIWAqNRa8pMgLnxS9BeNq488CtMlmp1GS+qChG6uNEqXjlvA4HrfF1Qwpdkl1b7wMsGHC+dFD50JjTCHzS2kuiSDgWVA5xkZQPFnto80sFKFX5cg/c32hCYmoOh0QVSn6A2JrzLFDPuCXoV+E+mX8T0tapouQcScBY7XxpEacx65jEpWxG5nqSyVi44lxSpvsMyYKG2nsxW5YkVLr0hC0vysoaQwGidFqgK4NG5j5BTp4dNGHJ00lAbLapEKb1Pdu8nqcsE65kVKs5jfsrxmoQsC3VSnWQXllFM+NL5b+rCACu18oKmvegnNMJFpPVz3lG0+nioM4lzAKmOplnIzmnkKjlJAmEe+YKHIwTk7mIsVkEXyV1S85cLH+JClWsmjUhiwjwWwfxhZNPcJcWdALuGyDe6XNRy6D6EsleXDOoeuF+nOuQi+3Lttc05G0blmGhWOGezvjSWpr9QdZiAp+MNSAIWy4hmihiaiYt+8nWSBB+D0lcNgqlgugFSg6SC0lE5VxuqfMqvZS5TzDowFFEIjonU0guk5N1HZoBh8cje6HEXFwIDCZJAIaFfNVGqLMd5RwzfkuwSHBNJJSlNp0puOcwTBSrzF/TELLohsHPXZDun7Nt2WdzzZJIB4N7kYL0HTHCslwoxJPKQYOO4z434DCRIBFWBxzNQdhuFzTTJWA8VcxUtVTyNuypKIKlGoLcZ5A0xuJdlTG/mrRFmXl3JCGUAaMlBN3jkXw2qnVi8QSqto1cLIEw41l0E1W3Bs3S5Nwh7Vhglh8dWdyopvIIOAzZr+SyGTh59hc3Eg3vXLsFAP5PK75seeMtLbClBf5bt8DEi39GJj6LkOVEfGoEfgtobWkWEjX3oQ7TDd2iIyOjdYCZiUncc8ft+GTNIPY7eH+ce+4SdHV3w+mnqwfPDibicwl4WlrhcuioZgsoa2WYPhcmRzfjrDPPwMDgKM698HQcdtR+yNs5qYs59RLGxzcjk7bx7FOv4Z23B+BwBlAhqZp7K82FconRZQ6ceMLO8PmispfoX/hVrBt14ZP1BYxMagiwDjO+FmvfX43OYDO0oI5rll2OvXZYiBdfeAQz+TUYGi/jkUfXYMc9O7H7NzslV3V4/QiatBb0BrvQFQjhkP12RbUwijXDadz0s7+gI+LFaccfLXXHvgVbYfuDv43EeBRz0wmkY3nc/pO7EfBZuOnGa9DW24aBjeswr6cXTz31NK6+8ccoGBbM9vnonrdAyJDHHrAHjv3WPsjE5mTfkiyUccKJJ+KQxd/CFVddhVAkIrWxLz5fI+ezefPnIxQM44+PPIYrrrkGt9xyC0496ZQ6yYxRSKwLM8O0LMKll194A+eeeQZ+uOQ0LD3zVDgLrIO7xGUG+YwIPXSHDjPQhB8svQqTY4O4//ZlIBU7a5ew9zf3wTtvvw4tlcLuO++EwekpVL3tuPzmXyIfn8Lty5biKzv2IZUdw8vv/AWj0xsRj+aw6277IVc0sGCrPfH4n1/D888+jaUXLsFXt2vF1PhnmJndgFQmj+13PAiHHngUKfLYsO5NvP7hU/jlv72Fjr49cM0tNyNeSmHD+Odo6V4Ey7cdSo4gCjBRqFLBCaTWrcfVF1yIWsCHW++/H0WKyOh66dLhqugwy1QB1yNBqAD2WHj89rvx6muv4NhLL8C+iw9GhoRHguIEdaEUwNUKzxiGxM7YY4N49LYbETfdOPaiS9HR1Qeb+zJNnWIU+MsahUtspjUTMEbH8cANyzA+PYnrfnYfzO5+FOhcw4wpIUcLS1MsbspkzgEI6T6seOZJPHXfLdj+kENx4IVXoOygU5op4471JGglOd/oVZfs+4l5eEppvPDIQ3j1sT/j6DPOxp7HHCsAMJ0YeS6qlVnLIBquSM7irle1EbBceP13j+D5Bx9E/zf2xvU/XY4iXVoYe2M4YVE3LflRFVS4LyUe4TJQrJUQ37QZDy+/A5s2bcBJl1yEfQ84SMZmlSRdIYEY4sqDoo3ZVa8Bg6vw3so1ePnVd1ArFsUtJuGwcML5S3HsOT9EktbePG8Q1KbSmdiNODZVoGVSuGvpxfjsk0+wx/e+izN/eDE0MwDq/lhjqmhFVLWKEDlpZU6yPRmOFOtYrho2rvsUf7jjTuSHRvGNM8/DmZddhURRPTshrpYqct0GOZy2UDxxahXSnWuIz0zg8ft/ik9ffho9u+2Ls66+CZH2bmg8pwnZQmVuyzmVTlN1XIUgcsOdbQsA/N96ed3y4f9nLTDvm0u+VOnSVooFBWGR0/qxXjwmuEqyN4vkLBDQulSKG/WintiTafUitAg9asom11lQxToOZ2YIW9ykkFlDa0YWU1T2LQs4tBJWuYN8vZM1VLHn5CLMA7ZSXjFbTFmVFmtZKZrwYE/lAkEiHs6FGaRRyVCGx83MQw3pNK2eCaL65f01t2Ll2wVbDt4BXwCzs3FEmlrhIhBRzIjCloo6zixilWpTBVtDlSA2C69iC8mCSlVYL6nErMqp1TLCcG8Kd8LpMCUjl4UBt0cBeQS8qjUdHl8IpssrYHlTIIwSwSY7g0w6IQxyFsFYJ6WNq9vrhmE4YRf9AohQ4SdKiVIRlXIOycQsXEYF+dQ0ylUnQpEOOA235B1LRpzOIj5zfB1iqS1WezWCwG5pF51qh/QMpkZH4SiXpGBFxS1tUAj60EqTILPP7xOLEVofUxlIRWaAQJ/Pkg1rPlOQTVJ8LoZSsQyPScvwAipGRnJQyTIi+B9pjgiRgDbH7EMEmGjhS5U3VYsEFQkidnV1AgW1cHLZoBJSCtvcMDAryx8QoCqbyaMp0izKElrJ0nKYICcLcn4Pc81UUZ2q2mQmCZ0ZiGUbXcFWBZQwKzRHu+eiAIQpXj86jebWZlG7Nre0ynggQMhCEZXeTS0ReHwese4lUDg8OiLgLZhr7fejmIlJX2MGbS5XEMCDjP5EMoGW5ia4Df3L3E5af9Kylmr2ialJtLV3qwy6gE/IDtlcRsDMbCYntqymy4ex0WEYOgSMJCBO1YtdKEm7aiYV0SV4PT543B75OTenHBPeUFiAhPaWCNLJJHp7+kXVp7OgVC6iWipI347NziHg98PnteD1mPB4mHtaFIULC6KZTF6Ku1T7snhHtYfbWUYuk0FXd58qEgOiaPd73TLWyjUWMGkXogDhYFBZYPO/+Wxbmltk40QLEo7lKJ9BJCLP3LR0aQtaEpOZx2dBy3O2t+R0u0haycHv88BteuR6LGYFgx6xQ+Y8IdbHOokMeQG2+DfbvD8YEcU5laymxYzclFyT6kiqDUPNkS/RDRIi4vGYEBQIpCVizMN1IGcX0NHVKe3AwiPBdgK/WSqVyB2kNXI6jdZIROZYqthZCA2Ew5ijfTttBiUrNCyZdFQTE9DmmKMldCKekL1rA3gXrM9VFcV3MplAT2e3jAkC41OTk9IHqRTmfM2MYPYfgtxUNDPXbnBsDM3hJpTyeYR8fjkEeVmgdDqRy2fEmppzL6/HAjpt4Knm5/Pj3/xsLIYr1SjHoy3rBYktvA+fzytFYqpj6DLASAASHNje0clpUe2yLxMY5tgkkEwLbRJ8Gjm2/BkV+Zw/qSCnoocgO+ctAe6LBUSaIrLe8Fn4PB4pcnOsikKIoGXdlliUsYYhz07l37oFMBb7TG7wiZPQfpPF6TqgqoBRBdaSyMDnxteKzTLtKuuvo402sw05jhvZwA1AV1YaARHU+yhArwGeqVw+AbposcS6c6UirgUkJBGMpmqK+Zt8jgSFBVDmfddVePxcvG+C9gGSEmpKDdwA6wTYFuBAZXYKQEtgRWxzlCpcAW+i/5K2Zv+lmkqRKIqiYBJGLskinLdE0c37U+/Je5Rie12hrAriDnzwxANyIC7QUoiAUAWITkWxdv06pLJ5lMrMgdQEfKmWbYb8qjygClWe3NQz/7OCr35la0wMbhKbSx7Mv7rL19Cz3U5y2IiODSExPYl8OinFAa4T9M/Y6+Bvw/I1y1orec916JYKMzJpuc7QUpTrP8+DBM3mZuawfPlyTESnEQqGcP6552L33XfFpx+vwgfvvo01n30iwEC1RFRGUwxUgpvSX0py/ROOOQrr1nwuh0CPaSGRjCOViCmlN6hCV/ankotaowITWHLxxeiaN1+cIpiTTMIMnxdVcGLNWlf0EgEgCETsk59IKeKrsjfj2DDdvi+3e7JOit0qv2qoZBJ44alnsOK9T/H+qs/FZnfvr++GO+++TeaGoZVvYd2aNXAZFlavXo2DDjwQLzz/rBAWKtWSPEf5sA3zWu6L/onVKlWZWEkpUL/ORZDvq31inZErv6LyUYVwImpUpWxUzAOlJGyYDtOq6+wzThcLaJdYalEhytmJrOUaSgt3xUvPPYt2dwdM00bYDEPrdOO6U24Dmufw5DsfIDVq4LBjj8eNb69AOOfAzSd9B7HNK/D4P/6BNSveRJdWg6criAXb7YhCNYVsPIc1G9YiFPQjYgaweI/d0b/LVrjmlttw9zW34cPVK/HB6vexKNCBY44/Fna1BK/Pg2i5hCd//ld855gDUPHUkJsrw+eqwIp0i5uGEWrF5wPD6rCss6DG7Poi3JYGet9k6T5BE+GqhkyRGet+eU5FWjbXHMhUqG43MFsoIw0TedqRsYGZv8ouybEoDsEEDKkIpaJWAY0EKGnnLEQVQxMlINfCQo2ZptwS0iFFk7Vc+o08MpIfOZqUOlQpeBWQSb2/jCuxdqaThS5zN+cm9ex5XdWX2Wu5l2XxRizeWcThPEVAlACwqPOdYrFrSF63lAikSFMTJwCOG7LTFTFGfSlVv3KsZmFFFRZqApBxv6j2fPyZEHXYrjJYOZcqAoEAa9ykOaoCqrkqqm+pbswyoRprLDbwJQ27f2aPsRjEnN9GH6ZTs0rO5X3SfYiPhcB4RWzwONewi5MEIsQnsYXmHKcAewLszEBm/+a6RRIXiTcSaSBuDLRaJrefICTn8yqcnDwcJFEp0lmRvyptotYaWjGz/RVRg84X9f8mQMkWZGGXoDDBeL4P1155S84pKmM4rOsIVXWUanl4SN6jOonuOKkk/NxPkURUpqOQSxyimDtbJVgp8zhQJFBaLcFPC2chZdUQL1LxpLLSGF9SIkGnVAVTvWLFvKiNSXqiU0KVmbU8Y9E5huQ0WqjDwnvvvI/WEM8yJdTolhNpwcxYFOH2dhhOD/K5ApKJGBgkQIDcHfTD9PowPjYldttuj1fal3m6diqDLPeTBNBJIsjn4ff6pBeVxC6a/dtArlITQmcxWxSLQ91Ji29l3U2ybMDnln0QPz3tDZmpXCbBk+4mmgO610CO47nmRBY68qYD1aBH7s3muJT8NRJ5LDhpvxgvwGO55KySY7wBHDBrJD6bsGnpLGNYh4NtxrXU5UC1yQudexu6aSSzCBh0K0ihlslB12tgQE24twcG3SZ0HWk6QMUyyEXjouBBU0A+G9uE9uebrzzxf1ZC2PLzLS2wpQW2tMCWFvhfaIGBJ36J1NwM+tub0eQ1YKEkRHsSfdy+IDTLAydVd3Xi48joCJbfdhs+XzeM/Q/6Os4+8yxRpyLgV+446RJy5M0GgjJ/O3PMti/D8uqYHN6MJWefiXUbR3Htsqtx8mkny96b8XZ2NYrP172D4aEhPP/8K3j/XUZ/+YRQVNUsQKPyLwtTK+Dc8/bCnnu3Ynwih7KjA8++NoGNIxTgNKGWHkZh8iO0mG2YHUli3g7b4tIfXY6Ix4WZ6Bq898Vf8f5KXmMci74axu77dWBs4wzmxlLYeeFOaHaFMbd5Etv2dWC/PbbBXNGBn/zqUbh14MTjjpG4u/6tFmKPI49CaiqOifEYomNzuPe2uxEMenHFlZegra8Vs8kofC4LTz31DG6+7QE4gy74+7ZBd/8C2OUqDt1tOxy3+BtoDQVl/7V+aBTHHXc8DjpgP9x+5x0wKTTJ5vDZ55/LPpxtzNrpH/74CK6+5nr8+Mc34dRTTxPCl6obqMgSlgTojvLGqytw8gnH45ILT8fxhx6EwuQofP4mpDIFxClUWLgAkUgHNqwfxFV3/RzjI4O46PQTMDQ6jHBrM0464xS89/67MAtFbDO/H2bQh4lUFZfd/Askohtw7SUnYO+9voKJiXV4+b2nBfx02D60ty6C292OrbffCw/+7q947ZU38dNbl6OnzY2piTX4Yu07iLQ3Ybd9D4DP8iE2Pom1m97Bh5+9gKeeSiHc1IVzLjoT2+2yED//3e3QvV049DtXouhsQbpiCZGNhL7KyDiuW7oUJb+J5b+4HzZrENzrkQRY0eGpqhxgkhUrdCAxDTx6+z146+WXcfRF52OfxQchWSnBhMkdLSrOgsRqGIYftbLkxiC/eQCP3XYjkh4fvn/J5ejoJgBMS3OSRpX9c61KBy0DZWcJ4FlrcAwP3XAjRudmcO3998PTswAlgppFRmyRQErHGp4ea6hQ+epwIuIK4s2//wV//9nN2PbgxTjwkqtQKBMIVecB2kE79YrsfT0a87KpM3NCT8/i2d8+gPeeeApHnHYGdj3iKGRZ5/J5lStfIi31GNAhidt/B0l+NgJuEy/88nd48Ve/Rufeu+GGO5ajZLlQNHSUXAZcjNYqcQ/ulFgrIXwaGkrOCmKbhvDQj3+K4eFNOPXyS7D/4sUS21QgmMrOR8I+CbWlCmIfvwHn0Gq8v2otXn3jfVQKedQMFxI1F7635EIcc/a5SPLMKQZOJHnyLKfchWjtrKWSuOfiS/HFZ59gz+8dibN+eAkMK1zf+zpR1W1Unaz/8VxJAi7jPFXklW7YWL1qBf79p/ciuWkYu554Ck6+8GLM5WgbrYsgyjJcsq8mYVdigXgCoItbjqcl4gDT+NP9d+LTF59G365749xrbkSkrQvQLZUfXI/SkzMgzzt0PZIzxhYA+H9hKdrykv+OLbDj4VdI4Y5FEjKAWeCt1wwFZKF6koVzFgoIHAlDg5lShoECA9hpbOGiMkoplpSKSGVBGlWPUiHpDuRyBDO8wvwg2MZCvRSHaix6KOtIUZoJUOsVAFhUXWRwUz3AvFhmwdYggBttyHiIJ6hbtBlarkBnWtRqDkuY4aI6oRqBk32tVleNEQTySXHEZ2nCaivkU7BLOaSzaVXg12ljbMPndUMnM7pQkjYqU01DxgvVg2KjWRaWTj6blvwnEUaUXLBMDzxuZnrWYLhoA82iewUmC7yaXykSqmXoLhbWSgLi0sIyl4uLgkNzEiA3RE3i9YelIGgwV9GZVTmMbo/YH7Ngk0nFULSZyUydE23JGKlcEvWlbnhguYIIBlrk84Ykw1ZlDVPJRoC4KLmOzDd2SkG9ifa4dUtrgmbReEKAnnAohAIZ8ZoCdag48loe6Re8KDMdCQjYxRwCXr8oQtg2olqrFAUYYV4uJ/x4XTXKAmSwKSwgBJ8dQRyips0EiAn+Fwtwa6YARVSRsfDEYnXNLqO1uUWAxWq1IPnQLJ4z/1Y3CVa6pXg1PjYuoHNLSxsikYgoR0g0oGo4lphFJpoSFWPezsMwXZLfFmkKo62lBWnmvbIYR2WV2yP2tsznZR/n95gnm0yn0CygoVusfQkEMtc3wYzUIpWtVFgTsDURJChcJODITVaTgGgEWAjybNi4USx+mbMajjR9mRNK4G58YhQ+n08sYzkOaOlsWEE0hQLYvHkTujvbpTjYEmmVAj0BmypzJ6jOYwESECC0s7NdlN65SgHpVA4+KyQ25+VKFrlckuVP5IsVhAOWgGrNzS1yH+xjBGTjsVnJL2ZhjNnEBIh6e/tlU+MJ+BCNzeIrCxcglU4ilcqKGoOK7qHNm0TZw4JelrardQUqwUXOGQRSWTDlfFIuFgQ4oV0z+wKzemejM3WLSWVtq1MZVGIGdVnACrFYZLGyTIAzJCAqgWEaYlKZmk4zN5pWO1mkUmkB6fha/mFWMfsTN9fsayR30HK9KRgQFXk2mVL9pUrr9qRkXBNQa+TOUj3vsTzIZLNCjCAgSXcEjgm2ExXANUOTIm7I60MoGJCyNTOg+flo8Z3J5sXiW9R7pTLSyQS8HrcQK6gWEhUkM7zdHlG+Eqxnf6D6ZmKG1tUcK8xUp/WfJYAN25YAJ4u+tGgmuYLFXn5Wjt2unm5RHU9OTIgCmRvGkZFhAWc51jiO21ojMncLsOpTKmexFZX8WhJqFJDPeUDZN5vyfWZOR2emv7QJJaBOpT4VzSQ5BENBUU3z3xyn/B7bWCyt63M8P4tkk1P96qZi2SP9vqHKKti2gMmcE7hmcM6Q+AESlqj3FGvrsvybyt3G2kZLKOZpc/4UxRStk/N1NRgBhLrSUUBXWp7WAVs+b/YPAhzc4DZycSXLuqE0dhkKIOWaJvm9yu5axhDnLaqiBLyguph5KcoKmu0mxftiUalv65mKXIsbttGcSgVg5/oneblqThKwrU6IUpbZSsXTUGYqNZkCt9nOsjaLla9iwzaykyUzuKgAXwVoNABhle9K5R/BSL43XSaUQlkRoPgM2L/4/gT1GnbW/N1Pn31IHANoi0lQmPVlOiOsGxhAIptHxWlh49C4gHl00UBF2WBz9MrSLRK4MnbZeXtEx0bgpsMGgX/bRmvfAiz+1rdgZ1OITo4hl06JpTiBprKmYZf9DoQ/3I5SxSmEKaoRxW6YNqO0IJJoCAWIEIoh0YfzHteMh//wMNauWSuHigP33x+nnnwiZmcmseKN1/Hu2ytQzBdh8zMJ6KmJupLrHN/r8gvOwjNPPfHleGtAsNLudVtWOiITAGbxRT5PtYpTzzwTu+25r+QVC1tYslTV81ZQETV7ZSFVCBgnOZ98jHUAuFCEi4S3+peAdXWCAr+lVWzEp2fw0EOP4JlnXxFpqDfowr777oNrr78ehdg4PvrgA4kZIFDoc1t4+eVX6uS3IhzClv4yuVSBdHXb3oZSVEVqNCxtFRimlNeqD/6rGVPD5VkBcMoeuvFHgcP8fQdKzhIuOG8J/vrvf5CsSiEpSR9RAPCctwmLttse77/9BdK5guyLLrr0Snz02GoceMpi3PzII1i8Qzsq/h6sb90bmbeewj0nfx0VewQX/PxxtLSFsdu28zAdHcO8rjBefO5J+F1BVIIm2n0deOGNd3Hy7l/Dwad/H3/+08O4/OQLYTJPPZtCSS/CKtVQpB1uPIYE+1jYhzFHKz5BGd8qJ+G3IfnsFaeBSGcPRmaSSGVs5Gl/pgGGm8+7Ao0Za6gini+BkFcehij0HNUyciBQ60De6UKqVEXSLiNb01GsOiWXlaidgHdUnRMM5JhlPqsUA1SuE3/GMcBiAgFVEWFzTyv2zBrShaJkK7GAQxBRCh/sfxWystWXzG0svBBorgOifGZknPNaLCBwjmoQajifKpVpRcBm6cO0YxO434GCzB81FEgiIgAswL+gvmq9qefFNlx7pEc0stAb2neeSzjvSB+CEHFq3CTwM9fnPlHYCmFGWSSzAMFrNTKjTAKgzEenUsDBQkvdDYO/yxz7+udnQUbGEs8s9fbgZ+T9ijW0vLcqoBDglU/s4DzjFECYz5P0FMkBlr2Viqkh4EqwnOuYuNkIF4LrF0FhRsyowiKVtrwcnX9k3qJDA1n7bAthwysykxr3CkDn3qMB3CsTfpX3pRmKQCJ21OLFrUT1JBBwzjIdVBHX4OB+o+rAztsuwoKWdukP/EoTbWYeMolKGl18crCdTszYeayfGEY2m0eB4CdJfxRQV+nYU0Umb8PndmJyYg7lkrLwk5gAnhMyeeTjaclqLtBq0Eu3n7jEs7DFNZ8fkUgIDs3E+MQ0LEODxfiSoF/s0+18AdliDulYFhWbezAvqpZIzVEpMwfZmZXTeAAAIABJREFUJfb2NnN5a8pJwKvp0EiYsvOiqOX+h+OSbkd0o+JeiEUpEu2KdloIEDxrMDLJ8IeQSefE+q5QyInbCdfGIoC5dEr6AAmiTsNAyuCYoXU4IXwdxbAJ3e9BzTJkz+iU6Bxlv86/C7ks0uNzKCcycJs6akEfzKYQgg4XKrNxIQ8WNcAMBxAfnoSzYEtES6SrDQ6/JbEFsfFpgHboDsDNY1q1KnvFMrPB3QYQ8sLwBYTMxGuSpEahDM9p7E8k7a666Pv/HcsiWz7zlhbY0gJbWuA/vQU8Q8/V46ZYS6TLmwGTLowVSBwAJ2SeBxijQSLgSHQaP7n7DgyuH8V3vrUXTj/jbPTOXyiZ7Zo/BDueF3KtxrXPLsFFUrGjhFBbE0Y2rsfSi5dizZpBXHv9Dfj+CccICZ4CCKeRxPpN72F4ZBivvPwm3l2xAZWKl7sVlGECTh9KlRT8AeDkU3ZCT58Ot3cPrPo4jYHNGRSLGaRm12FqZDX23mUhwt5+fLJyM448/Nv41oHfRMVZRaDZwDurnsJf/uNlvPjsBmy3ow9fP7ADW/fshLmxNPLRFOa1diJsWvBqDvS0NmEsXcGtDz6OgGXgzNNOQv+CXnT29SC4cCsgT5K6AzOjM/jJ9bfIqeDqqy9H79a9yBTS8Jlu/O2vT+DqZT+Gbbrh6V6Irr4FIhT53jd3x2F77yzgO+sm2VIN55yzBHvutjN+fMtP4KfzX76IL9asFQXw/K22gsfrw2OP/wlX/uga3HTTMvzgBz+QM7E4fMnelQkTRXiDYax481187/hjceFl5+D4ow7D4BerYZg+uNw+qQNMjo5hfqSTlH78+P7fIJ6M4767bkdsYlQIXd84YjE++PxTZGIZ7PSVHRCPTsDl8ePSG36C9RvewSmn7o5tFvViZnoEc3NRzE3FcOBei2FnTHS174Ctd9gVdz/4IJ58+lXcfe+vEPDa+PCDV9DT3QlfyEBrrxeFYgrjw6MYGRvE9MwE/v63dWiJdOOUs4+Cv1nD0OQGDE2UsOPXTkHfNvtitqCj7KLjkAPpoc247Ifnoeg2cMevHkCVzqCsNXIHbwNGWTnV8NxYdDIezoVH77gbq195HYeffxH2PuggJMpFuGou6DUNVY0AcAW65hNVL/dJxaFNeOTWZUoBfMml6OyZJ0TQqq7GBMokXqtopqpegdNdg7V5FA8tuxmTsRlcee/PYHb1w66Rjqg4o8o6uh5Cwmxsp4Y2K4zX/vIn/OXO67HLEUfhsCtvQLFCImYFSUcFaUdZYkmYVeV2uGE5dHhdLvgKSbz66G+x8olncNjJp2Gv734POZcpe3bWnUTQxvtk3YilI3HTsiUD+JXf/AEv/OKXaNvza7h++a0omQaKmgabsWSMSQOdhuj8UlKRMCyP6DWkhsfwu1vvxKZN63HaFZdg/0MOhZPiFzmeO4WszQAuRvfMfvQaHEPMAF6HV15/D1UKxpw6UlUdRy+5AN87+3ykWHci/kKQmeemijpXUzimZ9K4+8Kl+PzjVdj9u4fjzHOXwrBCcNU0yf0VALhGtxg5DaHmpJsqz4GAYZbxwftv4J6rb0BiZAL7nXEWfnDpZZhM52DLmY14kiICk1tOAqxLK8Gtu+Bx+uFyOjE3O44nfvkzfPaPJ9H7tb1w3jU3ormtGxXun+m+1FB087zDfbMcbVgfo7Ojqj1sUQD/py9hWy7wf3IL7HD4UgEBOWCKZFtL5U1lfrnF8op6fyqOOCHSFouDiixwFyq0FnG7pDjNPFNVsFe5hwQhWAxikZs5ESy4Fos5KWIQ8DXNEGrwqQmLxV+Hyn1kcYJFGtb1afHFCYVKtkbhm+9NBneN+YkGvf9pQUdwQ4FCdqkIm5sasQsl882SwHi7UpQiGzNJWcwuUzHDfFaqtsoV+HwBmKaypi0UYpibmxZbsUqRhU6WWADLbcj78D2KpYpsCDxu5uwq1g8zfKEHYHm90n4CiJaqyDH43OESIpBLK4gCr0y1Uw2IzcUQCgQQDASgOakuU4HvVEuzDXldvQ46MeeAwAKZaVR8+Xwe+P1eUQByQmVBye2JwC5RcRyQwkm1lkcsPoGiXZY/3LDQFo85qiz489q8TqZio5gjCGajkM2JIpPqXyqi2b4sCBP4dLkJ2BQE0Jscn5DCgd8TVFbQpQIsl45sjvnOBGHYn5jTbAtwwmIXQUEC4JKZVa0iWyxAc+kIhUJSrOKzpSqAABpBmFyWCucEPGzfeo5pLpMVlXE4GIBdSCEYDksBkBYYbCuC3yxGtza3YWx0HPFYHJlURhSQba3NGBhYLypSt9MSRTatw9mOBLB4j1SzUAHcP79f1MhU0qrsUhOxuTg6OjqlZk3FFxeibD4vtnUEAMkc5FrMDDA+u6DPX699s7iolA9if1dUKm8qO1V7sFBalg2DW3dgYP067LzTTtLm7EcTE+OYN69fQJyRkVm4PaYoW/kcWdTRaRFEMJRkMwrXWWgtV8EcbwLPVFFQKZLNc3F2wLKUqqeQpeVvEeGIF/lSAobDL0AYFRR8Dk2hsICKra3NMq5FyUsQ3CY4yUJyFS1tzfhizeeSi0awm5+PAD5tnNkfaAvIsZ3McouoVKx8llS2Elxs72hHOhFDLDqDtrYWUbyEQkEBkQt5go0qs4553K0tzC5OyZxAZwK31yfPYWDDOrQ0h2UMNIUjKNs1+T2P14SPSv6qytjkuGluasLw8Ii8H9Xia6KjAnKJdUqpjEwsgb6ubnS1tQnZZDYeR1tbmwCWqXQK09NT6O7uxvDwIBKxhDBDqf6eojWtPyB9dy46K4SBeDIm2b5sh/GRMckrZg6I1+eVTQuzwwkUB/w+YQ1y3uI8YjPbtzmIVCaJdDIl6ljOr+yPvAbbwzSUtTLJAQR2+T5CnqC9r1jxlmUzKiAprYXY/lKk1+HzMed5Fql4Qu6FShWSEKggp503LfY5V9AVgptkAewrZcxGZxXQWLTR2dEhxXfOf7Se4RhRtse0qa8gm1Z50yx48/scV0L+cLvlbwLoHHMkowjJwe+XnGaqn/m6BkBK0gXHgPS7ssow5h/Ow/KMJfM7IgoaMgD5ParLeTDjnJLNkehiS//n+kSreFof8tAm1sd10FYpYZUSuKEC5mciOCv3yuIxSVJ15bAopE1TrLmZNclCbigYVIV93p9EFaiiPMcQr8W2Y5vxWfD68jOxbOV665a1kM+P7815i8C/rH+1mvRFvi/tm7m2ikV+Q+lZtwumQwHvtQHCiLKOZCxR66qccQExeGgVb2g1PVEhJwQA3gNdOeTXeBBQ+YNCZCXRwFZ2mSp/U2VDS5sQZOUc6TLhdnvl9z568pfIFXMocF4jAFwFpsYnMUAL3Ewec0XAE2jByNgMalxbiHSjgmKJhCFOA2U49Sp23Xl7xKemBMzivJ5n33aIrl7IGnRTEBBDlLOG5Hfuu/hQBJs7hZUqwIbSBwoATNUd9yON/FFO1HxOXM/ZV2mP/txz/8BLr7yCTDorTgz33XO3ZNi/9dqr+HjlSgwNDascZE3lVou9bKWKa5eeKSAiAW+xCxdigUKuxAJKQj25FnKfw/txyoGIdg4nnHqagMBCPCC5QrKmld2SygtVqntRjVdVTuu/KoBd1v8DAG7YuovgkbA6AfgofvWLB7B58wBKZVsO1CeecgYOPHg/sdR++dkn4Dc0NAX8+Pff/4Grhti0iqVsnSjImxGObd2emv+pFMDKHrqhopceJJ2uAQbXl0J5gfpvAc4b7yP0mEZ/VBhWvpTFjTdci4fuux8OkjpYgJAmVAdV7477IJEo4JzjzsAl192Os87/Dvbp3xF/fu9lhI0WOKs5LOzowzW/+A/0hLywY4M4//zvoretC5fd9ZA4Vuyw80J8MbAKs4NT6OvpQNgIYSo9ida2EL6/796YSERx8L4HYno2g60WLkK6VpVxki+m4eG8XjNw/sp3MT/Uhpu6d8ZUIYq2tk70leMYi84h1N4iZAOXzwvD24yB4SnkUhkBPXXLlD2WWJLVqsg7dUTzeSSrGnRHFZajhnSFObpAqkwFZA35Go1xHaKo5bjlGkxCDoFZ9l+9RqKdEy66nhikBSpFJ1uXO1lRfYojSFWcZ0D3FvZV7tv5TAiQ0ulHUasbj0/FCrAywL4kIGZZ9mg07Oe1JJ+6QdxgIYgFoPpBXAg1zB8luErGf429mWbqJEGozy5HembA2qV/AsnC4awrahvgJq3m69m3kj8l9swSliuFDP4n90FfKtHrqvGG+wI54oQxBXNl9hRVBagiWHYipLkwRA3xl/2SA6+egSzXUnMhgVrmm+k6iVG0T2uQgzSZ/3mm4JxE8FqUwnVlrdQqpOMr9wcnM4NlAmK2r1Io0xqQ403jWYkvkJxdvkgVlmRIkXzrFD8ARQ+RTHLmoHGuoOWcUkkQhCYQyWfH5007Oe4vhDAg1RHehwKkaflLkg7vg//jpd2aE255YmV4qO5Q9BMBEyWHmIQV1o3gwFw6jZxLR5KuHswUM1hYrcChk6BHRbGOiVgc6ZkY8umczPeas8SYQjYxcokM09xQy2Wl4GUGgwi7/WLVzXmTChMqOAh+EoRlgSwueu+q7BdIpMty31KgklwXkpkudgsVpBNzCJBomstJYdLjoaOVV7LMDBfzeh2okkTGwmMyC5/hFutM2roLecLpRCzLmAE+fA2WxyvxMiRAW26fjOMCyak689icKLu5x/KqaKGKDctL5ysSXStqn0+Gs0tFL3CfzdgjUcqLzTnHoAN2NodKLI/a5ByKdh4O04CDR6lSXtyVeIbULAu5gInWQFAsn5k1zay3qkuH5nbBxeJ2PCMWiDqdrHJp1Mq27PlINKRSOUPyo/TFOvFL9lbKHeSlm87+P7m8seXet7TAlhbY0gL/ZVugNbpC1oB4MiXnKhJ7Pax30BGJ7moUE5CATAcI3cTEbBzL77kPwwMbcdj+e+GUs87GvG22Q820VDZmpYb169aLi4jHstASaRIA0+33Y/PgZlxw4cXYvHEYy25YhhNOPQH5fE7ItjUthrUD72B0dASvvfY23nztc8AZQI0Oi1UDmiuIYjUN01vGUcfsgZ133RabNvqx+qM5pBNpFFOjsBNfYHRsCLvu0YnddjsYa7+YwDEHH4Zt52+FMl33UEAuP4M//v5J/PXxt7D7XhEccng/+tp2QEd4gXzW2PQkqnZOYqMyiTxyVTd++6dn0d3WjMsvvgCG6YQ35Ef7V76CQoKk/iLGN4/j3uV3iVPdVVdeio55nbBrRVi6iSee+DuuWXYrii4D7q6F6FuwSEiHR+77NZxwyDeRnptBpKkJM/EMjjv+eByw3z648aabYVle5ItFrB/YIPvzvv55cPt8eOrpZ3DR0ktx/Q3X4cwzz1QAMJ1VZI9XhVYpw/T68eZLb+HU00/FkgtOx9VLLwAKGVWYMyzE4rP44L130R2IwPQEcfXt90nkzF233YrPVr4r4pHjzzkdK1atRDFdws47fhWAIsldfu0ybNr4MY4+qhst3U2oOMrob12AaqaGJt2LbeftgOa2RYAWxvK7f4O/v/A6blp+J3y+EsbGBrDjV3aGU7Px4huPQWdcYs0SEdXM1CweffhptEa6cdoZh6OzN4RQcxCD42k4rQVoW7AzCnoAyZKOquZDYnIIF5x3FvIuJ+79za9ZHBfwl1bG3KMQNmBObrlaQBZZBD0GHrvrXnz+yps4/ILLFADMfNuqIfm4ZUdObIcdDreQBWlFXBkfwp+W34yE24PvXXIZOrv7JT6maqizPK2IyUcsEQRmRq8FuAdH8dubfoyZWBSX3nMPjI5eFFkrEEKobIjFKUkIl1TxOjW0GAG8/ufH8bc7b8BuRx2NI665WUDGil1Firm7zJutKHGSXjEkooMqfSsbw9t/exRfPPM8DjzpNOx73PEosu5LYj8zJImrkNRH8qucxXneKCFsmXj51w/j2V88gJ49d8EyAsAuHazSFsQGhqRvqoxd4sjDsxNrhjXTieTQCB688VYBgE++7GLsv/hQOCj8IEGSrq2OmpzFHKUKple9isrmlXjnw7V46fV3USsxmoVKbQPfO38pjjvnhwIA13SlnmVmMWNjeH2SNhsA8JpPPsYuR30bpy+5GE7dL/bUjLysOG0RxXkMU4B4ON0SU8g6quWu4tOP38V919yEqcExfPucJTjr8isRzRZVxBDP9nYRWdan6V7JWJVqTpyVTPgkUiadnsOzv/slvnj5WXTttDuWEABu75VIL9mH14tXDWOyhvUzz32NssMWAPi/7NK35cb+K7RA+14nSFGD2aeBALMOaVtcEcUjJx6GkFPxy4MpBxhVOZJPwfylUl6ACpUfSOkpbTfLAiLw9zNQ1rUmlXpVJzwsUPKkz5TaMg+/XqWGor2xrQAGFk9oC0vwlkVuWgVQ9UZgkKpSghoEeQu5abE9JBjIyYQgmunSpYDOCYBFDpOsarK57YL8zSI7FYuGZom1AtV7ypyNh3CqQ8XcHo5aWopcVCWKxQRtq7m5qjLzySMTkKYzN8MCAxEIHvM+aCNbY9astA8QCAdEwaw5CVQTQCgiX0qJIpUKECqFqWJkYZ8FcuaUGWQCkblHtYvkpOakUKuAUWWF3dbRIbmUBEB4ZGeRmcBcwBcUW+J8MS9gBPMtvW4CqS7YlRwstymsbgKRtDn2006Ytq5OJ5JURPr9AgjRSpRfVEhS3USQmuV22qBStUjlF59Dc6RZXk+wOJNR+amsCuVy2TqbnTmYJbjczCtmsYztwslbFUEI7vrI4GehhAsei1uVqmxc+W+v14NUOoOOjnYBunh9Fi7Z3whcDw8PCbmARZh0JgtfIIAUbX/DAUxOT0GvOcUmmv04HotJsZe21bwOweCgXylAw+GgKsg5IdcZ3LQZ0egMgiFmLlfQ1taOefPmi5qSeSuZTBYzM9MCvIWbImL729rZIflaBQLtJBfoBCyLotSkNThZZ2Lxx6KXYaLmcsvrqSylgpQKRuamUh1p59KY39+HNWvWCLCulI8OJFNxBeSl81/a8xIAFrCUCkNRuTiQTNOWGAIuEljj63p6ukQhwE1dKlFEpUTgC2jrICOxANRcyGZoS5yVghv7IwFkPntmA7PtXKYLGzdtEtBL5axSNWghzgybpgBaw+1wM7OGhbhsRhFBaK1dLiHgI+PQFnBRsSYJQltfgqAbNw6gr69HAK9AwI/p6UkBXTOphLQTxx/ng2jj++mMsFcnJqfR19uHzq5W2MWM9Ino9ByCgQjaWtvlOuVyHlPTk0L4YP7vzOSU9InWllZ5PpqpQDl+j0I37sEaGy8q/SaSMbk+i7nTU1Po6u6SfhOPzUk/5heVpPxeX0+PbCpZsA14fZiZmxJb55mpafk5gWOaVXKOHBkZErvYhQsXore7By1NTTJ/kYDBMWLXSigU8zIeCUqy3SRz3DAE1PV7laUyge2ZaFSAVfZL5lyTkMKDYyqZEDt3kj0IqI6Nj0tOs+4oC+mCymhmAHEioTUnx3M2X4Cf7xWdEZC+KdyETIZ2pYrU4vF6pE9SBU+LZlrCU8k6NDwiz6q9PSK/Rxtx9k+2BdUlLJJzDhoeH5Vn39HeKWOFbSgKUSp2TZWzJyqYAvs5wUWqjvPSzwkw8iDEceoPBOT3SIBoqHlpAS9lTGbSUKnMZyrjh/CXUsQKzksFY10Ny89M9TWLngqZUtahwiasuzc0QFUBsgl205XCJrHHIf+mKlnAdcmDNuu2ylxGlLUt5xF+ZvYBPr9GRjFJDrSml0VMbDq5Nio1srpOPc/YATX/cXNtWvIefA0/X+OeCVrwOgpkVhtkZftcETJF47r8m9/jazknExyXPGWNa21e5miuTYq8ZcvnJHxEQEeetclcZirOeMCrKHUxC9h1VahAPJqG1U/9Siz382VbAZaVKqZGJ7Fh8ybMZbKIlYANm2ew1aKdkU6k4KxyHsqjRJKVrTbxPp8LX9luIWbHRwRoEicOAkZ19w2CMQ2QmyQgPsOK5sQJZ56BvgXboeZwKZXcvyiABXAhwkw1cF1tK+Q1DyMqatCpBK8B7777Ln79m4eQSKTERWDZ9ddj4cL5WL3qQ7z95hv46OOPFLDtJCO1JCSkq5aciNdeelbeW5w/aFPMw0o9l7ckNrTq6MI+R9CYB0TOCWTnLvnhRdh62+3goNpbFIfS8nXlouqbKjua/VjZ1zYsoP9fAeB6HiuflQBT+SLGBzfhjddeFMLSqo/XiL3b4SedgEO+9Q1MDHyGobWfQq+WMRdN4IWX3oBmWMpylodoAliKcCv3oWgC/D/a3dbtzOvKSfUzglEN63NlDaxs4/+Zb8yRpt6IgFndapj/FqftEpZecB4efej36tDO8UFMTGxza1jvBIKw8Nurl+Hy5Q/grDOOxMTIHMItJEplEPS78cqHb2F0ZAZdgU44DBvumhMjE3PY4esH4IPnX8Jei/fGmolP8cFbG+EKmmjVfbjg9OPx9Oq3sHNrGAu6e6B1dmHbtBvJLgOvvvUSjt3rQNS8PrxXruCqz0fQ27sjbikN47G//xWpsg+7dXfj9PN+BIc+i8F1axFsicjC0tQxD+PxIpJzc6Ii57zkMt2A25QxVHQayMKJsSzjUwpwo4JYyQGbtqzQSQFAkoAlc96l0ZwCnCqbY8amMEOrKkUA2kC7XcyOo1qTxRWlCpYaA58B7brqcxPvRVTqBGQJhrksZc8u9Qi19+draKlOonjdyV5IBbSDphU1hd7sA/KH9yNWx1odfOb3CDwrAFXy3BuKVoLNPDvQi7hOiBGVsDC4eQNMelAkMLFUI5hZj/WQbiNjWFmm8dfZHg17crE55s/lZ6qfqfgZZUXNc4tmO5AzHSjmsvB7PcgJoUOBw9xTMSmc+6pynUhFqzpapfHsICAoNQscG8rPvG4dTTN7toUCVIUVL7m9ZLaotU6l5ZDhz4IU70WTe5ITia5IH8wRoysK53aL8CtVEoZDCFvcSzLrWDctFMt8vrqcwQj+iwU0FcE1gvNUZddtr6tqLaaaQSzf+FwJuJNEI3bhPB85YdDpglnH7ENcY8p5eLkHKpUF0OWzIglWM1zqbwfPBwXULBOJdA7jo+NI52yxgHa4LJVnTOKv34NwxI/pwTmkp+NwM3IiPgfLMNHc242RmWkUZlV2bbXCdcSFOZ5VwiEk8llYXS2yf5memEQ2kYEv5IXbsJBJZtSaVsnDLtWQK9oCwKbyKcnwtXSCnXl46UBiheBxaUL0SURn4GWAdo15v8wYrkB3ByRnzOcOIDo+Kf2rWCmhmCnBy7maOXimAZhuyUgkYYnKGDMcga+pCd6QR74vtGF2EY3NV0V8OgGHXUE5n5Os6VBzk/RpKpBcQR+KJVsRPp0kz1YlWic1EcPseBSOQh6OYg5lKi8yGclYrnncKHKvbefQGm4Cxc7IFmTfyMgBJ1XQLgsOg+RjXfbwLH47SaLhtQp5OA0nHNyb0D6UncVSjimMjeHYeP4nF/5XKFNsuYctLbClBba0wP91LdCR3ih7hmI6I7UKuk/QCpWTuZ2Yxlx0Ek7uiysGDC2I6Yk0frr8foxsXo9DDvo6jjvrLHQtWgSHy4VUMQfDa+Lz1R9hu/4+BFtbUc3nMDE5C3+wGbFsEaedeRbGh4Zw47LrccppJwsBiHFwTi2J9Rvew+TUBN566x28+PxKODSfOJhli3SoCSBfTcEMAMefchJa2vux6oM0UrM1xEY+RXeojN6mKn776JPY6+AW7L73gdC0IPacvzO6g+3QvKaKpHNoePWFd3DnrQ9i931COOzIPnS3fQ0tTQsxF5/BdHQUNc1GuKkD4dB8lMsG7r77FwhaBi696Hxpn0BTEB077QTkCohOJ5CciePuW38qhODrrvsRmrtbMDk7CZ/lxfP/eAE333YnbNOCu5MZwAtlj3XU13fByd8+ALlEDJbLhel4BiedfDL23Wt33HLLrfCyppsrYGDjBiF79c+fD5fbg+ee/wd+eOHFuOa6q3HW2efIeV5cV0hIpAiHtsaWFx+9vQo/OOVUnHzS93DeySfCTaELQeVyDalyFppFL+UiBqdm8ONf/RbpeAq//9kDcHs1JHNzmL/tInz8yWcoJ230dHXC6atiaHwUN958K7LxYZxw1Dz4e8Iomw5s3b4DOtyt8LGmOhtDOV+C6d0af/zrZ/jHuytw2Y3XYqttOuCygOZQJ6IzY3j1rf9AjuImZxv6ehaKCvP+u+9GR0sYZ5/5fTgcBck9Ljk16P6QqEarviYkciEUahHMzAzh3AvOQtGl4+e/fQgO04MM3XxIwi5Twc79OuuJBeQcGYQ8Oh65/S58/MJrOPTCK7Dv4sWSP+sCY0R4FsiKnTAVwBRvVO0ySmOD+I87bkHa68exl1yOzp5+ccxShQDWE0iqpuqV8TElUDZvDo7gN9ffiNnYDC697364e+ajwP0UFdokR2o1cLunEUiW2BwH2swg3vjT43jijhuw65FH4jtXLZO8ZoKhBc2JAve65ZyKu4JLHFKklpSO4sXHf4f1zzyH3Y87EbscdTSyIphyIGiYCFQ1iUgR8FeOs3QKsxUA/ODv8fSvfo1t9t4dN9+xHBXTxbRDISIyzsYmuV4kyzWpV9Oap6xVRQH8+9vuwqbhTTj9iqXY76BDUCMAS7ttCoEkkpLqpAqmVr0Ke9NKrFj5BV56/T2U7bwQ4IsOE8ddeDlOOPcCpIg91B1Y5XTEpCcSXfWaAMB3XrgUn360Erse/R2ccd5S1Jw+1FjT51lML0kEozi02hQDcC9uQON+0ixj4LOV+PUNt2J6cAJHn30ullz+I8TzxDIUWcKulVGqURzAek4FlWpGRB7lonJmiyWn8dwff4PPXn0WLTvsgjOuvB6Rjh6x/DYY5VMnnrOkos6d6mCqdL9Kdb0FAP6/bsnc8oH+d7bAVgefJba1PHBK3m2VlrExN+ITAAAgAElEQVRU7JIgQ2vSIHx+N+xyHunsHEqVPFymEwU7K5N1sUA1IBnlKgeB6jcWkyXzj6o6Aqelitgmui2vChinmohFCidVgElhttNyi4OeykHeS86eVZliYjnM7MeiqPTI7PdTras3SxGYA5xAAcFCKsVoe5u306hpJSlmcfGm4QNZWVSykOVSyiuVlWU4xHq5UmKxrSLvresuZBO0UDUEjCrmWbj3i9KQ6BBBPC4AhumR7LRsjtadqtjFey/lk8jlUzAMB+biUXi8fuiaCcv0wx9kjiVzFAmoc+KsSLGb+VGSD8jsRCeL/i74PGG0NHcKw4mFwXgsIc+BH5gF+FKFALlLilksIpfLReRSUaQyaUSaW9AUiYgtLIGiXDYLb8CnwCIq2dJpNUXWKrL5YeGp4lL5uqbuEqUrnz9/v6e3RzJJ56Jx9HR319XWZVEdKzV2FRPTQ5KBR0U2+4/fF4JhWHCzzXUXnG6lVqMalYAngT1aLVMlxnsU8KaQV/lZAsBugscyRWVDgKGvv19eQ8WiAMiVioAmfD3tQFU2pSlKy7n4nNx3b1+35D4EPT6xU1P2egr44XMiYD85NSkqRhbamA1KkGubRVsLOExLavYBMo2ouqJiL5lKSXvy3wSyWJSk6rhgF9HR1YW5eBwFuyS/NzY8iKGhUXR3dgoxgVm9sdkZJOKzcBomzGBYAPeWllaEwyFRVrItCJB+9ulq+Yw77rCTjCNmB7PPULXJNc5OZxAMBIUtSsUzFeG0t+Mz4Rjgpp6fgUXW6elpaff29lbJY87lKtLfIs1ebNi4CSF/O0J+5rFqiDS7UZTCoo74XEKscgc3DyKbTon6jYQGy2Nh/vz50n+ozJ2aHBPbSQKz7COLFm2N0fFxdHZ2CUg9PjaCbbZaIAp3UUM7qAA2ZcwS0Gpvb5PnuG79ALbZZlsBtwg6MVNTWGJZFvYUQCjWy0L2MASM9vuCUgAdGtyMbRbMh8djIJaIwnJ5EJtNiVUi38cb8KLE8VYDIiFmJqeRSiSRjMcFcO9qaZF7aW1vkw1EIpUUVXekpVU+C4uP3NSxLQnuiTKyDlKWykUkEnEBljOJBKYm2Kc6BXylWrcpXFeAV6vYMLABBxx4AELhJgyPjchzzWVSoujlsx8eHJSMYOYmc5yKDwsVnFTA6rpk+fKLdubsv+VK8csMVwL9VMcqMIzFfJUdSPCYGzr+XABk2g9NTsHlpIU+iRtpJZdyOCS/m4AvVe7JRFxldRsueZ3kccMhGdZ8lmQOU3VDgodhmojFYmJ9zrnf76N1oiGsPgKaYo1Ie2YqUWmV71IkHbY583X4+QhaixI66Ec+n5Exxut6qfDmvF4v9GfYH6pVyRAWxb1pIV8HRtnmzAdmGwi5QEle5Vp8ftwolku22P3KvznfGS4FRlSUSlayBm1bPg/HF9uO86EAAnWFHa+j8hM5b6n5i3MywS6ug1ToCsAiDr31/EVNq1uZN8CwmlyL45ufg+OYJAK+VnKL5bkzx1sB96I2rSuPlXWzAln4GXJia0/CjFflR4q0i2AQ30uRdRQATX2VQwrhak5jRnaobhOt2oD31FBtirrbUhnCYp9arUgWNK3Y2Zic/1RWKPGlmqjpBSQiQ9Ttxod/+zky+Qy4EpNUQnXZ1NgU1m3YgFQ+L3kwG0dicOhBtERa0Nrkx+z0KHJF2jnTzUCH1+/C1gt6kJqegkUlnygHCY6oOUHy7ElWYevXFX1UB373lJMxf9EOcGrMLyaIpMB9HoA4LkiCUmanBLgIKNEhwKeeGaMnaIummZKH+6tfPYj47Jw8vxOOPx6HHroYk+NjePP1V/H6a68KYYsAL+fhn1y+BC8++3cBPWVdpjFZwxpbAHLFBlb9UmViNlSzBN4004vzLrwQ87daCBdZ1fmCPGe35UGxzOMhM0z/qfgjhMc5UVTylufLraECZbmfUH2BvZGgk4MZkxqw/otP8PHHHyE2l8PatYN4Z+MG/OnxP6An4sMnK17D7MSY2FRvHBjC52vWMg2zroznHklCg+qgkgIhv5SJytm8DuLW/1aKRWVJrezJG+HBCiJm1qbKdFWAmiL2cnzoOOzQ/ZFLJPDZyo9U9rXggWpc8xGuKTkQnUqivd0Hy/bikiUnIlSewbr1OfR8dX9o7hJmNq/Fdt1hJDMzePi19dASEwi0daN9m13w93/7Pa68/Qbcc+etCOk1WK3t+GxgPc494rs48PDF8FSdmJgaxDOfDeLIb+yJ05cuRSVXwO59/bjiwrMxZ7Th9Dc+RmnnhfhNqBndjjTcHd2YeHc1JmfG0DO/H83zOlHOZ+ELRRBqaZdCUqYEbN48LDa53PMZHrdknrINqrqOmWoJI4k0jcCQp90698EVKiCVSpdZWKUalbRUglZQpfq+6kCV4B0VwE5mrJLwzl2wIlNIpjmJeAIMKuvkMnO2VZC1+nfZVgQLjg2nhjKLAxz7tEKu0p6a4CFBSgLJdccEp1PlTtUF3Hy+Yv3MOJM6YYHPjBngBB851miVzDMA3RhUD+LNNpK6aQfN4hTBW957TVSmnLMafYlOD+JCUD+zKPS18UXAVSlUOWeJpXWjGiCex+oeZN2Togct0OgU7MJcfBgdgTbUmA9M4JnaV3bLOmFB+i8ph9z7yn+rLismaJKZzDMIAV213khbSHJvHRBm25MoVM/jZeYxVZuaAMM8gyiQmEbdbA1xURLfZwJzvCc1z1EVzcqJqOedSrEp+V+oweLaIKB3SSJsZEiR5MvPVC7D1OqW+JLdrOykeRbh/bMZCeZSvUFaCnPXnVTzOmz43V6JgeEevGwTcGbcBq/LazmQJYGW9sIS/eLAdCyBZIZ5uh7M5ZTCqSPchoO+thOGp+bw6or3iOyjUrDh01yinAg3NyE2PQM/M3p9fsxk05hjTEu5Cl+TF6ab0R4+pBMZ5FJZcd/gGuxzuVHK5KF5LExOTCIQDAkRIIcSUokUIqEQ3D6PrGe52VlUM1kEw02ocb1n4TKTRyaaBsX46UwCweYIovEkat4A/JEOISGUEkmY5QqSiTlYQR+M1jB0qoprNUQnJ2ExYsGpoWRoEg0Q8gWEGJBIJuEOh9HV045MKotN6zbDW63C6w/Ws8yAVCkHl8MpDkmcDYvZjBRSa5WaRM0wQsbB9Y7Wdw4dJcMBR9gNPehFSXeglikgMTqJnrZOZNIJ6PkCLBLEXBoC4SbMzswKqUpZhKvxzuw1nn9ZMqOFuZvq8KqKO+JczT+PX3fG/85yw5b32tICW1pgSwtsaYF6C3SUp6U2VRaRiwKWnFWScCsoJWYQnRgWUlZViGB+TE0ncNtP78XIhiF855DDcOK558Pb1gHNdMs+pWRUMbF5A77a3Qmnx4VPV3+IV195C/vsuz/Mphacd/FSzE6P4aYbr8fxJ5yITJpnYdaRclj9yRsYHhrEylUf45WXPlSKVdOBHInOphvZUgHNna1YfPjJyJcsjG4YR25mGu1WFkcfsj/eX/EefvPoY9hp/xYcsP9BmNezAL2eTvj1ACqMG4MTbsOPV557Ha88/yZaO6M46NvtaA0vRDGvIZGeRijiRkdPBD5/CyLN22BkqICblj0An6HhpuuuRiDkkzXN3dUh+/Bc1sbsxDTu+slycaS59tofobW3HclcEl7TLYDtsltuRV53w+yYhx4BgGs4Yp+dcOoRB8FyQGKhoskcfnD66dhlpx1w/XXXS3wf3TOGRkZguj1YsGgRXJaFp595Fj+86BL86JqrcM6SJaoGLWdx5VillYuw/EF89t6nOOKII3HW2afhlGOOxuzmTdAtr5DRdK8Bl6VRbYJgcxuuu+fn2LR2LX5x2y3o6+kWAUfP1vPx2ttvwZnNY/edd0SuGEc0XcSVN92NWHQNTvn+Xli4oAuWW0dTaAF62+fBLOaQmhnFwNpVsCu9ePqFKawc+AI33HkztvlKp4DLLmcI8XgSsdQ48qUCRiZnsP22u+Kzjzfg3jt/gq62IPbZazu0Nvuw//4HwRtoQq7sQNFpIk1bZEcYNSOCkalx/OC8c1AwdDzw+99Dc/uUQxHPp2UHdLrmaBLsCNuRQ5PbwMO3/hRv/eMlLL74MuyzeDFSkgFsfWkBTYswp0YFrQM1ur6MbMZjy29CzHTjmKWXoqdvnuyNasJ9J8GObkTceRtKAWzWYG4ewc+vuhozMxO49Be/gK9/kbgqMSKEJNGaswZDHMEUwZN7qmbNjzf/43E8fecN2Ok7h+M7V90gALCzSvAXKNYIyLLGwmgUSzAGuoMa2Riee/hBfPS3J/HNk07Fbkcfg4zLRIWE90oZHt0l5E6ehbgP5B+Ho4wmt4WXHvwdnn3gQWzz9b3w49uXo8Z6GV3EeObh+a5UFiWuCAF4XkEVtrOM9Mg4Hr79XqzdPIAfXHoRvnHQwXCYbonvYS1M3JjEgaiMiZWvoLjpQ7z94Rd46Y13UbGLkuldhAvHX3wFTlpyIdJUANejzbjP5zGENSPacSOTwh0EgFevwq7fPRznXHQFYPhRLlD17kDFYGWnBDtfFAWwbnhh0QmO6mhXGes/X4Xf3HQbopvGcPBpZ+DsS69ALK9cLjnn8azENuWTZL2LynRh7pZUDWo2NoGnfvsAVr/4FJq23QmnXXY1wq1dqGqGqgPU6wjc09KBkApoqa0IsVWRYLcAwFuW2i0t8P/TAn3fPEUKPyz8s9zBwnrAHxS1VyaTEPWcFIgkL4/WrswqIojjgRGwUKqUxA6Y0+ncTFQthlTPulwwKzXEEwTWUqhUiggEvLBLBWQJusoEwCIo8wxpQ8HCPQew8uWPJVKiKqOaqVFQaiiYyMSRgofYmtXzPIMhmUhEMWYx09YnBV2CrrRhztB6oEz1JRdflcvOYgiLHlTi8Gc5FvMrDlGGappSG7OQUchX4SQLx1lFOjGJQi4Fp26KpRdBbipE+R7MM2XxjIuMytciGM1EKGYcukTt66hoyGbSopql8optoBuWMLPLtYLYTBuagXAoIgreaqWMUrEg7UYck5asXh/Z7AVpa38gJCo801WDXYwiHmcWLW083WDmZXR2Al6vC5bHD58/KHlWVGSKmgc1yR5lYcYbDCEcbhLWG1Vgs3MEUlm0KaK/fz6aI61irUoLOQIlnGDHJsYxf8F8hCPM6EwiHk+htb1bLMKzORaMCfQVMTU7Al/AD4I3fF4EHiyTyqyaFG+odKMNCxXBwYCyNOZn5/zesL9mNiu/qPpkm5I5nyvmsWDRVlLMoKXsLl/bBa0tzZiYmhAVdnRiClqF9nC05y4gPjcntrwsog8NDiGTz8rnJ0jDTOGhoSEBNah423rrRaIQoGpqeHhU7E8PPuggAXdpMczXTk5PCpjHIj1tZmnDS7XX2NioWE1zLPncXiniiYUnLTftvAAgnX39sjFIJZMC/PBrjz32wMDAADo7WuBxe7F+/QY0hVuQSMQE9HR7XOjq6oBbwCuHgKbBUFgsW0fGRtDX1yfAEPtOLJ7A1HRU2pC2wG6vW6xMSfWz7QpmZ1Mo2AXMm9eBcimPDWs2oampDTk7jvnz5iESbsbw0JAUaBfMnyf30NPfjbxdEBWwgNV+P3o6O5BNJbH1VgswMLBBVKXUwAiJI59HfDaK/t5eTE1MCJi4dt1atLe1wrSY9e2WvkAAfC7OvHEX5s/rFzcAgp0ErPlaj9eNbCYn/ZI2fw2L3LGxMfgCQcnLjQQCoJA1nY5LodjQ3ZJLITapGrBpcKOA62s/X4N5/f1Yt2aN/B4Beqp0BjZswG577iUqDBYOP/70EykQUv1aiGfw/gfvob+vT0DR3p4euefo7Cwsi303hKmxCYSDQVHQ83kMDg6KMrezg7bU3Kg60NvTK6Dn+oEBYcNOTU9h4fx++Yy0hrYLBYFBqLwhGNzd2yfPkd+jnSFBTVpB01pZQDhU0NLaKpsctg3ZqJyz0rzG+rXYYcfthShA8Jg/Z3sRmOvt65Xcco4xgrfcM1mmW3LtVAAA5xmlmOnt7RXSAx0FqOwXq/a69SfJGVQecx6bmp7Bgq0WKuURD4rNzYhOTUt2uACWzA1MEjx0iX25yv5VxCGCV7OzcwjwXl2cw5Vyl7m/wQD7kyp6cy3gfCJ53dzkiusnQVxDflfyxZPMLHeKFTPbS7U9XQlyyOZpgY26TbNqE64tBCUEHHM6xFWC808jd54/VzbshpKFV2tiOd3I/lH2zmWZH0gEkSzI+vX4M6p7+FxYNOdz+FfsSzJ6/8XKmfcrtszEJMoluXf2db6In1tl+LItFKAjv89cWQFulap3ampKxpUo2sXBgna1low9peRVAJuyYafTh3If4HzCNifpQ6IUbLUus28opbMm5CXOcZI77TLFoYJWytI2HPMEFwlk0fVC0/H6I3dKvjqPCaxtiAX02CTWbRhAMpdHpljFFxsn4WvqkDXMWStjx+23wcZNA4pURUDDBeywzQIkJsdgknRRB4B5eCDQLG4iBIAJBBGQcShV48FHHYVd9txP7KF4kKIakv2I0IpwROsAcAPEIdAkCmC+o+T5EuBW9s4E4h/5wx+w6sMPUCPT1u3DL++7F8l4FCveeh1vvPEGxiamJA7gpqXn4MXn/i77BsmpkVwewtO0QJVk338qthtWRXWSgBxumbdcqeDaG5ahua0dHh9VyQ5RyoulroAzygJapQr9fwPAQvKqq3R5+K17UIkVr8tZxQcrVmBiZBKvv/w23hkcxbz5vXjs4X+Do5jCP558AiUSi5waXnzxJcnkbNiN87D2P9j77ii7yrrdZ++zz9mnl+k9M8mkkhBCE6VIEwRBqoAgCoIgoHQIvVdBVAT8LJ+fKAIC0otIFUMgCcQkkECSmcn0dub0uk+96/m9Z8Bbvn/uWt9d3nszrKwJkzPn7P3ut/6epooeyip21lZ89rP+GQBmdxO32BoYLUDwZ5bPNYWwHOuV/S2/k7Tjctvh8Tpx1WUX4b677obJZCMqrQkuKQ9dWbff2FjEvO45uPHl3+A3512D9qALOacbk+9vQ8BRgd7SJJbGN151Pt5/6ymYZhOO3O+LeHHtB7j390/jqN2XYsBKof+9v2PlTdfgH+s+wvotH2PfXZbga0d9FaPVPO6/4x4MT8Rgb/Rjy9pB7LH7MnxpryVoKliwze3BS/E8Fhx6OLo3b0I+l8Yvwpw3F+DW9gr0KQsBn45qwC3xEL5QPdy+AHTTxNb+YaSzBP0cUsdwOJnz7kHZNJCle4NVQrjMfSmtxGn7TKa7hqx0aRuKBHw1mvOWBMRywA7LsMHUirAReOScaRB0L8nYE5tmAsCktjNbXuZGkhpJICRwScBUZStRJUEwjxaAtKvlMOK+Vtk1AwVR0OuiUOUeSQDhaknUrnw/IfyIolT1QQK4MtZY4BA7ah2mFHGUcllNjAqslc8VC2nlPCQ/EvW/TdTfJDEJ05sFExYtqGIVsPWfbMEU6llzQlAFBwFrRYA/yxa3qQwqKpBtzPrS0fj+Vjj3WgqLud61OBxlWfY5qYE2a7Pz8KwNOttOOU2wgEuyC+ciZS0v91/jpRPQF4JP7f3ElU5T2bsEQEmmI3hMC2X5uTSgIkmI8EC+albZhJVrdmqSJWwrfZYza6fq18bZjsCz4sTbSC6VGZD20g4BX9kuogLWmButw6nT0pvZ0iSXcf0gYE0Vt8oeJzGSz7C/bxBWLisxGQT+3T4vkrmC5JmT9DM5FUEqlUVHaxe8PgOTEa4DVApEYVmMprCLhV8hm0dJSAmAx+EWlUbn3HaUGa9AoDeWwNTkNFx1dajraMPQxBhi3HcRWJ0OI+DyomoYcLo8KOZprUxg1QN4DXjrg6IGjkei8LncaGxoFOLgyOCInAG0RArZSBzJbBYpG1BweOEybHA5bEKWymWjsKo67B63qK3ThgPVTAEewyNgfXp8DI1eH/RsDomCBd+cDti8LtiDXqQ1DdFwFImpKAKBOmjFIjKlPIKNQTTU18s45jXEMhkUbRoqyTxKqQzy8ST8pgOVVFqehcGnZ9oVCa5UkTMTr6VolRSpgXs7t4GmuZ2y/uamo8iGI0q1XVFuXFohL32Se3E6qFi0Ane7ZB9VKStSAc/Bota318Z3QRGSX773gp31k50tsLMFdrbAzhb4L2iB1sqMEEELJTpqKGKyo1KCWS6gEA8jMroDJm3JUILd5cTo1DRuuesujPfHcOxhJ+Dk834Af9scAV+GJyexqX8zGl0G5nlIZpvAwHgfJsfCWLFib+ihelx81UqEJ4dxxx0346RTTkc6XoLDCAFaBq+/8QwGBvqwo38Qq1dvkIgROIuwKowJMeBwB7HfQUegsXMfbOuPYmr7KjQ54jhkeQdsVRPrNszgsVf+jKUHtOLIgw/CsnnzMae+G6au1sN8SYeVruLZPz2NXeYvxPjUq+jujaGncyE8Lh8MZwEVPY1cIQ63pwGhwAJY+S7cftvTcGnAnbfchEBdAKlkFBXG28nG0UBiOiIAsJXL4OprrkL73A7kSnkhkb344ku49qbbkNGVBXR370Kxyf7q3kvx3ROOgFEuIUUXPquCU087DXuuWIYzvnMmEvE0lixdilgsLvvk3oULxVHy+RdfxPk/uAgrr7oS5573fZSExKsUiNVyEXoxC5c/iPXvb8QJJ5+MM773HfzwnLORnpqEZnfB4fHBKuWQjIVRZ7Cm58MlN92GTzZ9iNuuuACt9a1SI95lv70wODmM3NQoFs/vEaenjz8axBU/+j0isR34zmlfwYG7LISHMVi6H/6GVnR3tmJw0ypMTW2EVerAY08MYWP/Ztxy381YsKQRbq+BugDfy4NEOgWHp4LB8U0IBbrw8vPv4uc/vR0eVwkHH7QcixfMwf5fPBgNDZ3IWTZYFQP5Ks9fmoC9Y/Ecvnn2eUiiiocefhimP4RM1YYslbMlDTojHLlvLVsoI4dGt4k/3HonXnr1rzh65RXY5/DDEKcrmWQA66jaLFHnajYPtKohwGxucDseuf0GxJxunHTZlWjv7EKR+3IeZnh2IJmar9UdKOslsOTnGR7Hz6+8GhMTI7j0oYfg6Z6PtESHAEWKt6iQpUsbo6B4hq0AjYYX7zzxJ7x87/VYdtRROPrK6yU6isTQAs9aPLvoNbc3sIZPoZQN9rSyKF7z9PM45rvnYJ8TvoEc49C0KvKlgpAPRVhGZIKOOrz2qrKAXvXwY3j1F79E775fwC133sniluxj6dbCLT9rSnIOgCa2yqxrFG1VJAZH8Mub78SG/k9xNgHgww4TBXCxqkvdhepfU/Z+FUysfxOFHVQAb8Hr76xBpWQJCSNbsePUi6/A6d+/CGnLEkcfG7GRkiIG8ixY1IuoJOO456JLsH7jenzp5ONx/uXXQHcGYGUtOZMQACbAL1bXZR1VjcnFmjiouVxlfLxxDR664TZE+oZwwOnfwVmXXIFoviRYB886FWIjFDYQyidAbigSqq3slP9PxMP48y9/ho1/eQ7Ny/bE2Vdeh/qWTpQdJuLVAvKVonJGE/CY/YCnHXVWk/9qrlj/TA3+L5jCd77lzhb4v7cF2vc/VdgXHDQsAFOZx0INC7IMcPcHXPB6/DB02kg5YdqpMiI4yiykDHL5lIC4RSuHbCYl6q0UM2lFnaWUcp9ZAwrJX1cqTpio0DO+lm9L5S0LnQRJCS7n8iw014kil4VqAiCz1yjF5oIlRXe+l9frQ4kMbWFtuVGqFlGqFqTQQgWVUsxlBZQlyFh1VMT6lBMs1a0+dxD19c3wuANyGI7EpwSkJkjJWpNpeqHT1tm0oVxII5NKSE4vgV8qolgAp0qSxRK74UEwWC/WFARWCR4wE5eF2mLFgm5qAgowV5a+1Ll8BV5/A0L1TZgJR6R9xApGq8LKpaDrtBROCxivaV50dLYhkYjB7jAwPTUtwDJrZ7lMDvPnL8DE9DjypTzqGhvh9QbgcVON61agdFUprtvb2qWoTUC3kLeQSiURDPrgcnkF0B4ZG0dzU5OAqIGgTyZWgpxUEBAAphqWYJI/FITX55OCeXh6Gh4fs0grSKTS6OrqQbFUFhCJ+Q8sRLCiRYUfc3c/2bIZ4clJAZTa2tvk+TKfkwpXglgC9rlckunY2dEJr1gD+wWY4mI+ODyEiekJOEybXBMzfpWyM47OzjbJik0nsmhtbsPw0AC2b/8UTY2NAu7MzERVrhyLTR0dcJtOJJiF6nIhVF+PqdkcUq9bsl1VpkAVU1PTokomcLhjdAjtnR1IJlOiqGRxftGiRTIu+Lr587sETM+kc2IbPDY2Khm+HR3totSgvTbtfpnzSZBR7jmbxY7BHfA4bQLc0UK6qbFFNhG8T9oFdnV1QCtVMTw6Bo/Hj0g0LhklfioSTDsGBvplzMVjCfTOXwSP14cNGzYKkEAVNdWmhWIOppubTxdymSLC0zNYumg+8tkEYsmU3GtTQxPGx0alT5sOqo/dYqtNu24+VwJ40+PjaGtqwuToiKgflixdjLGxCVngA4F6sURvbW4RgG31u6vh8vvwpS99UUAjKsbZF7d8shmBAPPb3AJ2sU1oW9w7v1dIBRvWfyiK2smpKSxZvFiKjQRXOTcQZKQypm97v2RHON06pqZHsXzX5YhGk0gkUqo4bWiiWG1vbxcgjEXlvm3bEAqGEJ4Jo76lETsGh+Q9uWmgko9KVz7HFbvtgb7NW6Xdad8ciVAJqOY09s/6Oj9Gh4cEvJ3X3SPzSyQaRSwew/jEBPbaa5lkbtNNgP/GPwQ+W9vbZKPV1t6KseFhjI6MiDp5bGRYgPflu+6KUB3Hr1uU77Q9JEjJ58ccYiqXaRPLvknVZz6bEzJBU0ODsvvLZxFLRiU/mAdMqrY5fgjaUpnMzGg+f7YrQXg6KLQ2NWF8eFQAaZtJi3BDAEUqtKn2JUGC6l8CmQTxI7GojEcy7wh2cSyTFFIXDAiQSFCW45agdyQakbFH+3DahlOtGgZrwt0AACAASURBVInEZe4mKERWKv/Ofs65l0prWv9T+cj35/PjYYx54PMXLVR282Qhsi9SrVnL3OWawLlNrHwlwkApzMTe2yAYV1Y2zIYh9ubMG+YzJ+uR90mraV4vP59EF451pQqmU0NBPpf3xnvheyjlMAFQOlFYKofd6ZSfc56kwphfptulnDIMAt4qP5tzCUELbvbpxEAreP4blbRU9DMHVuzhNV3eh2Axrd65pogCGJoQAQgsEhAnyE23BxJPCNayb0gecc32lKAt5wZe2z9fN++VsQ9q06z2AZx32T+ZTU2yEdET+a5p4hgi5CWq9JkSa7fLz8bHJuR3+Xe20+qnHoTFQgbVhqWq2KtPjk2KrVYik0c8U0bf2AzKdlpgE/hQYDxV4Q2hIIaG+hEMudHV2oBCIgaTeEUtO5SHfyWgJQikCAJsS14PIawDjjgCXzzgKygzS5VAh8Ql1BTAAv6q/FSl6FPqbq7J6n2oYFPkAlF02+2SM/yH3/8Of1u1Blt2jKEh6MGvHvgpQgEvVr37d6zfsAFvvPUObr/yQrzywrNSGOBawPEmbty1z1BRoTyksC8q4JqkAiHFVqsolIswTBPpfAG33nEn2jo65fdF7c2cqdqhRoGl/zkAPLsjnQVbZ9dVgnlyYEIRbsOGl596Fq+9+Cre2TaEQqWEiy48H6eedDwmBvvw4aq3YVAxaNjw7KuvSH+gG4nKM1IARs3MugaqK7Xx/wgAE/T+DACWBv58vyx5zKLWVNQTUXtWi3C6bLjrrlvx6G//A+GRccmEkj0ef1WcfvmAqpiqzsc9996Gf3/qT0hu2gQDGcyb14ttmz5F/bw6hFobMae1BR31AdS7K8jlyxiOpDCvsw4/+eNmnLLPYjz/6RZcevQRiLscyMQyCEdnsKS7S/rBY1vW4+Hbfo2vHbI/Ppzow+SWSRxy+IHY3v8RgoaO7taF+DCn4euLdsHR+y7AC+vWYvj1CZzz4AXwjIbxUd18VDMWlnkmBTh1c45zOUUNbJhufLxtANks70qXtYm5qfC6FSsbGlIkAyXzoHV4mvdPa3H2G7F+piqXytWaEj5XRMnN/O6SUuQy31XmPkjxgax3tpsodbnHL6i5a9YZhTbEogCctVWmRXRFQ4laUO7dpeimo8C5tsbdFsU/H8wsMCmutyp3lr9jiD+XUt1yjFGlQia8g243tax00X4LsUH1788zoWv9jH1Nss75QtpFE4TkGULZwQvhTHBj5X6hIFJd1ke6RfBzJbedLBRhiM+SMvhZahzq1SI8BQcsu/hNC2AtdyLRCKXP+7y4Lijl/udfigQhICmXJQLgnIsEuK21zGwOOHvwbP6vZO9yDWMRlsUspZLnPKliJBTRj+wZzu9l8Eym1Cb8fCoTJHeOJByCd4xoIEEgnUa1VIGbRVW+lo45jL8pWzBpOS77Fzo6VAWI5r6CJDmSIfnsXHYHUvE4HHa6dzgFbDSJF7P3cJ0sl1Cq6nDQsjybl8gKrkNTkRhyRU3IftmihbrmRmRo7V+wQTPzSGbTaG5ZhKHEGLyeOuTTWXidbgQb/EI4glUWZ5N4Oi7nHPatyGRcxgytDs1gQNj/vFeDltgkXZXySGYy8Pq8Qr4qGSxA0R6wpOIT9NJnTh8kLNWH6pDM5MU1I+92yXrK4hfbORlJYGp0EmUrB7fXiYLdlL5Ai367aYAeH6ND4yhly6gUKwj5AzWCcgUMsSFBK4w8XC318JmarMPpQgkFm4Z8vipOWKloDA6uOWkLRqUKF0lvQS+ybrtY/9H1IkPlcSIjWXMi1s1YcBmm9A9GgNB2zwU7XJohVteyH3WbaGxsxPTouFjLs424P2UbintHsSjrdcUqSIFR4oZIdKswbsESxYjs41hwdNF5SYPL68OT1571f29xY+eV72yBnS2wswX+hVugVY+hbKmosEq5ICRXGyMhyiWkYzFEw1Nwux1wOA1oDg2f9m/DXffehbGt0zjpiGPxzfMugbO+HW53A9Zv3Izf/ekRLJ/XhbmsVVaTcAZ1tDY3SY1t6+QELlx5JWamM7j9thtxyrfOQC5J0CUAm5HD8y88hq2fbJG6x6q/b4Dp8SCRj6CsV4QEtc9+R2LZbgdhOhzH6lV/R5srhhW9fmiZKczpXobXVo/hib88hwOO2hsnHnk0els6EaQrEUmMJC6ZbqxZ/SE2/WMTTjvlNMRSa2FVNqKtpQVO045IdAyj44NIZ1Pw+5rQ1b4LOtq/jDvveBalTBo/uu0W1HV3ITU5ikQuDTuduaAhMjGNB++9T1zqrrjicnTO70a2wDxRHa+/8Sauv+UOFClYaurGnN6FygL6gD1wxrGHw0olpAaaKwLfOOkk7LKwFyd94yTEY0nst//+EtXH3d6iJUtgczjw8quv4tzzLsBll1+GC374A+W6JkRF5bimVfJSH1i3bjNOPvU0fOuMU3HzyitlP4KqAWj0gikgFp5ENZEQodP19/4UoyNb8dO7r8KyniVwFB3Q5rQzewPRjzbAZ1dxLqv+MYBbf/U8wuFBnHTcATh8l13Q4XJjuKgjVtRx6P4HYXTHZkxGPkYyq+PRp/6Odf/YjGtuuB4980zMm9eC+sYVQNWHPFWeOqMCxzAwMI6//vVdPPnkH+B26zj7rJPR3taArrY5mNu1UNTZBSKhuol8KQWNKvNYCd8690KErTx+8cgj0L0BZA0TWTpJlsROR2pyVboGlbJocNjxp7t+jOdffhnHXX0Z9v3aEQIAOyp26LRythEopjDJLQIikntzg334w63XIeb24JtXXo2OOd2y92TusTga1QBgkgCKGlXqVTiHRvHQ1dchHJ7ApQ8+BN/cBUhXFLWUZ/FSlcAqSZHCiBQMoNVVh7efeAx/ued6LDvm6/jaFddJ1A3PnKwSsL7Cvbc4pMGUOETuoR2ZGF747UNY8+yLOOGs7+OLBIBJtqe6jPX7klVTKpNQWZZxXWSUig688/Dj+PMDD2GPg7+Mnzz4gDgO5Ysl5FnPcspmW4BmtoODwgGbhoJeRqR/EPdfezM2DmzF+VdfgYOOPFLOhIUaYZ3KaZ6vCLBOrn8TxcH1WPXBFlEAo1JAWbchVbbjzMuuxqnn/ACxVEqIFDo/i3VuEmp57iOgnsvixxdfijUfrMXeJxyF8y+9GjZXnUThcC9athdQ0UpwS13JIQAwr9lWoSCigE3rV+NnV9+E6MAIvnz6GTjniqsQTuUEOymSSGpZ4KGetXg5p9qK6txapmOgjkwmhqf/7Wf4xyvPo235nvj+tTehqb0bFcOBHIVMrOWJAl85R1GooOos/xyV9d+f1P6Fl4Kdl7azBf7Pt0D3gWdJ0YQFZx5gaSXMQkyeFp/eIHSNxeGcgEOpVBSFQkZUhCyCaFz8WLCT7F5VlKD1gYAuLNRoZOpTXeWAIUVeKoM4uRkwvQFU7S6ZbHK0EOBER/sEFpxEPRiRIrdShdFamHaULrGIpfpK/PkLlhTqOeBdbo8wllOptGQKm04W/wuS/cqickN9SMCsuqAfhYoP8URSCl8slsn11vLDaJ9rkc3CgpCLNsRuuJxeKQLReoTAJIuVLHqLDXKtDDo9OYnG+gYYPubw+hDwh6QAT0VFLEk76woam5ph2AIIE0ij5SdtjznhUw1Mxo9NE1tdlUeri2KOxTVRyVJR7WIhgUpTC/6Ayr9kDm80mhC7TxbeCYAbDrfk9okF8PS0WADrdrsot7gUToyOwO02BeSlfS2fu8fpFkuyRDIjtsZUMQrgYdMRjUfEBpXKt1w2L7ayBHaj8ZhkAreGGiXvk0QAsV8gMFMto6W1RQAbl03D9MyMsoh1uQWEoMKNYBIBbyo9+QxF3epW4Amr3sGAH6lMFhNj4yhYFoaGhtHS0oJIIiHXuGDxQgwNb5dnF/IHEXB7BPwhGJ/NpOF2+7Bk8VIB1NnWIyPD0pZtre3ChKfCmTbMXLBNuykgXSaXFZU4Ky8elwMfb94Ch+EQMKuxoUGUAQS/HT4+M2UvR5Uj34cg1dR0WGyuF8yfJ/nALJITmDNdTszMhCXflvc+MTGO+fN7JYeWQBH7Eb+3trQi6CPRwi7gMhdHqk5pgc4cW7fHKeOFAHEylREgZmh4GG6vC72982AzNMn3orUrSRSRaAybt3yCAw88ENFoTAo/LLKzr5Dt2dhUL/fEnG6SCUZGxwQIJUjIfjhvXg+sfAbJeEyKZjbTFPVgU2OzUo9nsxjYvo2SRSxavEjAM46V/v5BTE5OCMOO+bbTU5PYZa89ZDzORKbFpo4ZxUd89XAMDw+Lepb3zNdRVc6iVGNjPfr7+lQedt5CIOCXgiftjAky0DKYcwPV0jsGB7Fi96UyPxEUnJiYEicDbsrpQkAgn2N3TncPVr27CrvvtkLGPfuD3WWKAphg/J677ynqpIH+AaxYsTumpqcwPDwi4BuVTaMjw3IdnC8JWKYSESxZvFBy9MZGRgQgnr9gPkL1dbIhoYKHSmDJ0NVsiERmxOqcfZbkFRanCSaShUoVfMDnFTDT5/XJZpGFZbY3+x+BZPZvqjBFPZ6kijcuBeSO9g4BEglyp5IpyUunqozFYnFUiEalHVvb2kSF3dnWhb7+PoyMjggAz+zixroQMrRbzKQRTSYFpG1sahQiDYFJzu8ELRUwSjUQyS1ZhOpCmInGZF5m36flI+cKIXDoOsbGxoTkEAwFEYtEhazAC2N/43zNNYBAKy097Q5l+a9scqls5oGKilalUmMxk7CXKNbERtQQy2yCuWr+IfBLtaAad2xHITpks2KPTzBCEYuUHaaobO12BW5S+UzVsGHIWKTaWkDVbFZUtQIgit1+SdqS/Yc25xwrHFME0YUkw3t3OmVOY0FbbG5rtqizFjVUdLJtZOOazQmYzPbm59LumfMvr4Xty3mJ899s9jaJRew3PLhSkcU5VYG2JGp4RS3KNuV1zwKALPZynCfiXCsYzWCX3+FnEiSXHHraILuY/VvLZJb9AOMZcrLu0sGBJBJGMfC5MKeSz0VykZmjXC4LcYSfy7+v+vNDKJULsARwpiJRw9TYBLb39yOVtZDM6/i4fwSGLyRsc4IXhsYoCR4Hyuie04bp6VEsnteJ9MwUXPy8qsoeFmt0qqWrBHlolSQ+wzW1HGBpGk7+1pmYu2CxOiyKJZCYt4sVlJIdqi+CPLwPZQGtAGFRxdHqluOUmJHkmWp49Ik/49e/exRBnwumoeG6a1di2bIlePOttxBLJDGv3oeXnn8WxWJFDjpK8a3+wrHMW+NeR1SBBHh44Kq9juuCza7uhwAfbbJ/dO99YkXPZ0y7eTqkiAJYcnXVe35uAU3Xg/8Ol6o9f34Oxw5thDXowhAuUosIo1TBE488hp/88hGUDaC1sw233XYz5nW1Yf07byI9PY5K0cJYeAZr1qyVYgfHlyika2OUc41SVNfyjT9TS36eAcx7nLWAnrXAVk7YbBM2gIKT+f89czpw0UXn45lnnsS2zVtgKxHEpFOBjhzttkmQ43OqVHDLr1/HE8//ERvXfoJde1qwQy/Dmx3HnMQIGq1R2ENl+GlTbwsg3v4FtHc2IpMeg6t5AW687z3c/r2v46dvvInrTjgKb2zdisHBMdn3fOu4r8Nwu3Hd449g89PrsWxxMybzYYTcHhz4lUMQpGNNJI5XNm+GkXJhxR674rgj98OklkNb3AJa/bBnDZSdOrJZC06CNLTTtdlkvxdqaFHqWpuBT7f1oZgto1pUCtuqzw+71wXTpJtCFRE4MEMHjKoNORbT2DdFE8J9Fvs6JPPJoCW9nYz1z3OvuY9iP+WenrbIHAdsN1FakwVPIhyJDqKyJQDJkof4osvrSEigypjZW2SKl6osRhhidavU8yo7mCpZstCFSCIWa8qKiwd5Gc26ipfRjaooXJxU1rvJltdVdq90EHYDHiSUdZeAXySFMDNdeT/D4RAWCKOq5P5n20Css2tKXRbjqD4WsJglnJqimKQbmTtY/iHLnuCqrsGddyBh5uDOG8jyeEIgmhmutMktyx3WstbV9XBvK6NaMorV3EEwm/dANrtdCipFmS+oMJaf06qb66jO56BIOTInlBWU/vlY4ussKfiJ2T0HibBd6ERUUMUhWQEr8JgeAXAdnC3EXYCzRgV2uT3Ok8ytzcFrekRJ2hiqk3XGaXci5GckhCXEIu7D6AzEHGDuWYSEIf2Cc4SGWDgqVtDM3fUFA+KURGLP9FRcVLoetwOxyAQ6u3owORlTmbUeBwItIZh2HblSBqUi5w0TqXwcqUReyA/BunpZq9qa6SpSxczYFKYmotC9TQg0BZEl6apQhuGkbSJgczlh15UrBcFxr9sNB+d+G3OauaciyYjztQ0WM3Tdbsm3FUoA44SoPi/RlUFl8xolQ5TeJFCwVctUuWQKQiJNZuJobA/BNOhoYYiyWJ49lfhWUayvI7EZpCdjQKoAt9+PqtsUC+vmuhBynLSkqFaWe6zkS4hyHvD7haJEF5dKKif9z9IqWDi/FyODE0CuDDtMRGMJAYhlh8A+z9dZ6rxb4HjOFlHJMjevAr/TCY9ml4Iri2Ikdoh1OtkhlSp8fo8423AdZxvQAcJuI/GgIGQSusDIzzmN5DMybnQCDoYNj99y6f/5osTOT9zZAjtbYGcL/H/QAk1aBDqViZkUD4KiSBW7F9Y380VZu7h3ylcKcHjt+LRvC+6461aMbBnF6ccegzMuXAlHsE1UvO+tXY9X33oDSzpa8KWedvj8gN1TRD6XQnhmEuv7PsX9v/kDeAy+7fZbcNIp30ImUYQNXhj2PF75y5OYHBvF8PAYXnttjVhAZ0pJVAwdu+6xJw4+7BRkLT92fLIW4ZGPcNrXdoNPj8OuF2D3tuPRFz7Gw39+CgceeQBOP/6b6Kprgc+0iTNMIpdCsL4BP//5gyK2Of6EbyBT2Irp2AcoVzJIZyJiP02nt57u+XAYPjQ3dqF33kG4444nUM5k8L1vn4758+ciEPITjpM1nXvUVCSGe269A/lcDjfedANa5nbBKuZRyObw5ltv4qrrb0KRTnz1XehZsEia99AVC8UC2krFMTMdRjxbwGWXXY6Fvd04/tjjZY/2xX33lVob3SYXLlkCzW7Ha2+8ge+dex4uufQS/PCiC6Uuwn0Tz24qEqUg5/YNG/tw3Akn4oSTj8PdN1wPuxxCnfJcUbEQnhjF2JYtaGvvxC0/ewjrP1qFe+65Arv3LEUxbME/rwfwuDC1ZTPefeN17LFiOdJaAFf/5I8Y2rEFpxx/IObqDuza1oVKZxdyphd7Lv8Sxsf6UdCmMBkL4z8efRxvv7kOl19yHXrmVNDdFULv/MNRKvmR0wyYpo6JkU/x7nvvYdvAAJ565s8I1Plx9923oi7kRSoawYKeRfCZjSjl5ciIcjWKUjWB4ckcvv39SxAtF/G7p59GyeVBtKojpjtQoUdzhc5lNdOpahGNpokn7rgPzzz3DI6/5hJ8+eivIVkqwFF1iFq4audehHthWiwTYtUEAH741msRcbpwyhVXoX1Ot7hjEQBm/cmo8JRBFxwDJb0IzazC3j+Ih665DuHIFC65/+fwz12IDJue9R7u9WajVqR0oJyIGu1+vPWnR/HXH9+Apcceg6OuvFYAYLvG6+B5iWA5nTNJrCUATEwDsKejePY3D+C9Pz+P4886F/t+42TkXS7YCSwry0chITCOhwAwoX+er+o9Ljx3/y/xH/feh/0OOxi/efh34suTzuXVfsxllzotc5AJtpLYqLEuYAdm+nfgJ1fdIArgC2+4BoccdTRydGUSxx+e+xTwXrYKGPvgdRQG1uGdtZvx17dXi2sN835TJQPfvfwafPN7FyCeyQgQXikWpbbIcwa7KgV0rmIBP7vsSqxetwZfPO4onPH9i1A1fDI/8XhV0HKwGAnqsMNwuGBzeOBiDU/ixwr46B/v4cHrbkW4fwRfPu10nHP5VZhKZpVjEx3uBMTnXp7nP5J0SYAxYFTcUtOIxabwzK9+jvUvUQG8G869RgHAJP8Sf8laSpAgwG/NVYz1KhXLo4jmOy2g/z9YRHfe4v9+Cyw67EJRb7CwSmDXYWgoMMc2FUMkMoVylTO/shnkH2ENc/arKps4seIUlUtZ6q8Ou0uKsixs2mkhximUxX2HE4UirU4Y9G6Hg7ZaLpd4zlMpY9K22ekUVhfrHSWGhZfJ3ufBnEUbUmKY7egWYCFfLIpigoApAQNa67IGw9qmMFgs5gkQUAbS6SzcLlNe43LaoTto/cY5gwgJmdIepRJiFq1VQNnpgcvBab6CPPMlWebiYV6zIZXLoVBSrGt66ruYVetwIuALCos9Y2VVtuOsMowLlcMuCkyyvWD3itKUTO5SoSBgAgv3LKpmrYxYQBNMz6apXiTQYkcuWxRLZ7EYLlrCtvcHg2I37DBp9ewWoIBACdsgm07A43aJ2pCAus8XFAUwFdp8viOD/WioCyCTTsLn98mEWSwT3C6ivWMOEqmMKEdtDhb6MwI6mi5TwFjm+hKIJ5hWVxfCQF8/elqbRZGdy2bEvpVWKNwQ8f1ZdDZMA80tbQLIJlJZ+AMhaQ/arQ4O9MPvpfKYoLoNJSsPh03Hts2foJDNoLGzDVVN5dVRAdjY0IRMtiC2iD29vfA2+GWRHd4xiCrV3F6vAMsEN5hjNjS0Q66Xv0ewlR1iZnpK2cg53aJWr68LIB6dwfT0FNo6OqQwSNb/9v6tmNczDx3tnWpDkk3LRprPvrWjU/rNpg0bBDwjo8lNFWVHu5TnLEsTBSwJAFRRMFuPyudQMIB1a9fKezKnmX2FZAQWL2nDS5CM6q6ZmWl0drVjcmJMgVH1DQgE65FKZ5HNxdHTM0fAwlQiiob6OgH9+PzZZ5SCh/1fKVWVXbACmwynS0BIqlSqxaIoDAlk17W0SN4JwT3eFy2KCSIPDAxgfHQEvXN7hERB4JmqCYLgLE52tLeKUpe218UcFXM6GlvqoOucG6oIBXxIxZNobmpGqLkN8VgEoaAX+UxKSBBic0IgREYZrW5zcs2bt3yM7p5uAZZaW1tQylkCpnH+odqcec+ZVEqBm7Eo6hrrajnjLmmLzvZ2mQeobufGr66hTrJsaI88Nj4uRWf2FW6umKFI8gmL19u3DWBoeAi7Ld8NbW2tkpPZUB9Ed/ccdLa3SfYngcXeeT1IESQVe11DDiJUyZIEwEMBxymBsUwyL/Mlc4ip0J6eGBc26JzWdiEDkNFIUG56akIUqPxMyc31egTwIDg5OjomxVpuekg0IIApACJBHeaDut0yR1K9SmCfc3PWyoptJK+BVr5CyOEmrwboRWfCovgVa2nTgeaGBqTFRpmuBHnpb5zbCWQS8OPniSV+uYzRiXHJROf98pnRTYH/zoMPLeqZ301bc24M2Vf4+3xufA37ZjqnQFUCklQlk4zB8UoglRt0EkI4t1PZz+fEoi2vheMANoeAnm63Rz6PPxd73FrWKW0r+f+8F/67sl3m3JcR5R0VYaIGFsUwbeptyGV4LU4hfrC/iPKThXKHKe9LUJv9g8+Axf76unqZi6ko4hpFMg6BDomapSKOSs5ae4j9bw0kZXspRY56FvyMWTUl51MCFfxMthHfm23HuUyjWjkWVer9AttZ5RznMplaDnNZ+olYSttUdjL/cPwTSOb7Sn+x6QLkUi0u8wJziyuQ18jn09BH4gEUBONhxrNESyqVmhqlKr+W/UCgIl2HL0BFsGLIch1lH2X+8xtP/kxOjdwnkNPDz5qaGJeMd7GHz+voG6UC2KtA0VreDddRAl2a3cAyOhMkZ2DqJdiqZJ6yzyvFlhKTKmvWz1W2CpjhfoTHyW+ddRa65s0XQhTnVR75FHCltHkKhGRhvwKnx61UxHzdP9kUz4I9AgbbbNi4fj1eeeVlbNy0Ue759NNPw9FHH4UP13+ISmwSLz37DKAzqIhkhZpib9ZqlwdDUbmqduQ1qYgNAsKSUiTzIS9MbOHKFdz1kx+jgdEFNetvUaWRCEGlgLojURwblOn9D1+z9zF7KBKYlge8mgpetVUFz//hEfSPjmHTwJDYcz/5+B9hlvN49ZnHoRXZd+xY98EHmAqHxXJcEd8UaEsAVwgOwuRV2djscwSzqeZlUysog4pLcoWoKSXAyBxylS1GBbzXaeKUE0/A4t55eOyR3wuhRrPZZQ/42X185qGuQP9q127QI0ls2/opggu60drgE1v6k489DgGnG8v2+QJWvfgi2nsX48MdI6iLZ9EQBF7ZugNaSccPvr4f3vrbAPY/bFes+nAjOgP1iKai2G23JciXLIRDDfjTjT9BLDOOQDyFbXP2wIGX3o13n3kN2oZHsaJnV3znm3vAqLrFqjWaLqHHU0LFFRJ2ctm0wV21wapayGeZqaqhanegsZUxCD6Y3iAsZhl/tBmZaBr+UAPiZUvWPYfLA91hIq9T16xhYDqCEmNSnCRbEJjUJQ84z/FFQFR4EarQob6UvbJOtiTVuHxajEcQy90KCiTi0Q64osBc6ikKBEttBCw1OIVhT5t35lizqxIIJsmmZrsu1s4Eo9X4pjo4S3vaPMEyHelqBaFyCUFGwQiuq4kCleOYRRJD7GztAmKRtKnOFCXZexF0UzA/f6wsodmnxD6ZatnaHCW27jqJ5LMW8LNx1HyBsl6WvPeadTjnf/ZD7vFIfCEoT6Uyx6nagyjGP9uKhRTaIVOxoYoeOjL5nNpHce6uZSqzd4tldk1NLAA41wMZE1wPaurkMgF1lclOC2Pm/rHhQkG33I9kXBcLNbIK24bnKUPlust1cP1V9tGGTZPCD23tJCpFt8Fps4MGzlY6I+ccVHKwMjl4TCcWzu1FfGIKy3oXIDkZRse8bkzHZqQAlC+XYON8LhmEaqbgXEM7al4rc2snJibQ0dICbzAg7V0oVVFIWyiVi2LLGA7HEPDUYWTHILK5NBrorhIJ88LgMIPwe86lNAAAIABJREFUhIKoOJ2IZy0MbPwUdhINPA64WxpRzRXh191IR6KYmRlHyVmGp7MBLl8jNM2BcrGMUKAOhVwRhXIGLheLiwV4PCby2aKsh7O24WwzWYcoexfyjaFUAnLGUqQv5RTBZ61IBowsom2fEpir9ZrnWALFfOY8t8rehWfYfBnxZAJ1zfVS4JMYC5I7UMXU2JSQ8Jqb6mQ+mx4LI5MgSUs6jKgjqBwWcDqTQYF5gLT+I0lYz8PN80g0gmQugSZ/EC6q6FEVUnE2Y8n5hkSP5joT3c1tGOobRJzgPV0qmP6sZPCiAGYx0CpXxdGJMAL3OdzDUOlLgguJxUJ2MpS7CAuNEg9kr8LusMPGeUbX8MRtF/7vFxd2/ubOFtjZAjtbYGcL/Kct4LNPwcbIo3gc9nQakvMWTSEXS8Pmq4Ojo0dyO9MkqIYC2LR5E667/mpMDg3gpGOPxpHfOAWOQJ1EhyRZH3HZUGfq0GJTSEQnMRkextZPtyKVzqB9fi9+/ftHsW17Cnf/6FZ881unoSRxDHSyimD1+y8LqXj9hx/hxRffQ75gIFcuoaWzG0cfdwpMdxMmptKI73gPey8MYbeFHQj6NUzER1DU/XjptU/xm98/hcOO+gq+feppqPcFETRckglqFeIwHBpuvOUWnPCNU7Bst71RQBjj0U+w8eN1GBkfRH1dO5Ys3h0HHfA1eNwhFHIFpFJl3HDdj5CLxfD1w7+KPfZYgQXLd0G5lJdaAc+wM2MTuOvmW4WUfNvttyHU3aXQymoFb7z6F1x8xRXI2lzQ6zswd+ESlMoVHLhrL8487qso5zKgeGdwbBo33nQTFszrxjFHHSWCkH3331/qwVaphAWLFosC+M2338ZZ3zsHF11yMS686KJa/ZbtVxQSrK6XheS5acsOHHviCTj2pGNw9y03CeGRQKVuOIXgt/3jjUgOjqClqRV3PvArvLv+bVx98wU4at+DkRgOIwsDaauKD9//h4isjjzqMOjuIFbe9jNs/sffcNn5J2JeXTOavAHorSFEC3ks32UvpDIz6Btbjy39A3jmxbfwwXsDOOaIwzGnvYw9l/fggP1PhlUIoupgbKEdn278BEWkYSGJ6266A9lCFVeuvAILF/SgvdWHkNcLg6BfmgpmB6pFEv3jmJiM4ztnn4fJXAb//tQTqLp9iNkMJOwmcmVD7L5JZq1IjAzQ7PbhsTvuw6tP/xknrrwEBwkAXIRZVZbRsFufAcDED3j+yA5ux+9uvQ4R0ykAcEdPDwp09NG5F6etsrKALpfp9EIAuALb9h34t+tvwFQ0jEt++hP45y5CvqYwJYmPZxVRasu1qdpjo8OPNx//I1798Q1YfvxxOPrK64QAafD8UyxLrVRzKGq4nRnAclYvw8jE8NxvH8Tqp57B1886F/uf/E3kXG5FpOXZlg5HxTIYxyKqfjq8GFW01IXw3AO/xL/feTdWHHIAHvzVr2AVK8jkWCs0pDbPGjgPXeWCCq2SDGBbBTP9g/jJ1Tdgfd8nuOzWG3DQkUfJ3CC5uFJT4PnOhkqhgPF1r8HqW4O/CwD8nhAxqjaqxW0445KVOPns85HIZiTekoROq8zoILVvphDQaeXx4BVX4f21a7DP0Ufi7PMugW73o5onubGMfDWDfDUPGksX5WxvCgDMfavXA/Rv2YDf3nYPJvpHccjJp+K8ldcgmqXzjKOWAaxIlVLLqbB2VFBORlWX7KfDkTE88+sH8OFLz6Fx2XKcc/UNaGyfA02zo5yla01FBGiMMpxV/fKcK5FgPOfVCLo7LaB3LsA7W+A/aYEFBx0vxfh0hnbDmuQ6MROUACgL9wWLh0dlHke1gd10QXc4hWvOygZLLJLTJRMrWda0DnUI6JtKR+TwbJouySplAcnB36VqgadijZnCZB8TKNaEWc6iL/OJXHZTQAAe5qUeyiwmuynAIoudzIFlAYfXqA70VXg9Lik4CvmmWBX7DpPgLoFiHnQdBvK5jFgz8GdOWqQZNQCOKmi7IcrSFAFXgmdkU2epKCyJOoiFcnrNs/jPYhSVWoVSXmySrUJWbDcjsbDYWPvcAeg6VSsOhOpapJBJgDOTi4gdV4BWgA672DCzUMUiBcFTTauIclnymxzMSfVDtzmlaOV0hWrcFiohTLg9XtnYEZjOWwSJeXAvo2ARxMgjl0+LWnFiagrZfEbsZHkvVDTTGtPrDVLbIKCu20V70aIoIusCAQECY9Gw5JvyfWlPMToxIZ/DRYqACS1XxLaOgHupqOwEDZuA7VQsEoCgItTn8SmBB4t6NgIGXoxPjCFvZaWw1dkxBwt658t7jY0OSzGCq9BMZEYWLK/XI6o0FnY7O+dI9jJztaLxBCoGn3VRrGZZwCAISiCJNqpOOwtqtHuzpFDDojcLM0GfXxY4K2eJijWVjGOcn0sl5Zw5UuBJJJKolgpSiAwEQnJvVDN3dLaLoppglIAehSJ23XWZjIF0NiuqdOYdF0saeuZ01/I0LUyMj0nbUhXt83pEcUN1O187PjEJn9+PeCKB8ckJWSD5flYhJ7bRBKAyVOE5mSdsoKm5BdFYRAp0psMuYH8+S6KGyvvlfRJEI+BDsIyWxOGZiLxvR0eb9OtoeBp9W7eivaMDCxctQiKdQWNLC4JeQwDzeCItgDiVm71z52L9B2tVVm80Iqp4gtW0nGNx8uOPNmHX5UuFjUdFaTDkRe+8bhlzsXAYdYGQKJmHpiJwu5yIx2bQ1tIk4DvV1ewDzGZzel0CrnKjxaxlgjKDQ0OibJ4e3iFA8PTklKjeqWYn2D08NCQqTJIsCKizeMzieSKVRDJNFbhbgCdu5E2XC8OjI/D7g/I+VB1TPer1OTE9HRbgOBhU1tK8HgL+lpVDW2ODzC/j42MIUMFdsATIJwjGcUB1KMFgAot0Q2Bnj0YiAhQy25dZa/FUAlNTUwLW0Lqwu6NDVKkc+wRw2b8I6olNZs3WxKFVUaLqw2kKoKkAPpJCqCrLImexTzBjtiSW0NzwcD7hXDo6NiY2vsybox0153ZeJxWfJNAw545jiuofyYHVDQHEOU4FlMlmBExkoZDX4/V4ZONLgJRKfoJ+obo6ATpnQU2CiLJWaCQzEDBVSmeCwiRpiIWsMHTo+pCXz+MYJ4DcTmt0ZkuWFSmG7UGCDMFZflGNSzVvMpcX8JCAJ++bbcPrVP/P3NxZQFAp2VjM5VpEQJXrChX+BJz5c34G5yeCrvxwggMCm4gNPzPxFLNX7JUzWSF4sEjP9Ucy3sUOVK1/zNactXjmoZTzA39vFuRlG/H6+FoSMvjsBYCtqdYIcMl9U73Mw41YNat7EEIJlVnlihAk+My5HhMQ5nMlOEfV+6xFNA+gEr3ANZu2Q1QUC0Cs1Hm8v3wuL9EIXD94HWRPU8HMLx5uCDSLNTbzWQxDnj+fL6+N/ymrVTHilXmeClUhndBYuabqe/Xxe1GhyqjEzbgCbKfGxzHQ1ydzZapkxyeDEzA8tKymNSVBBwLYTDVV4KlDr8LvdiDgMSXDxi25lFS8EZCeVdhSXai2+cpCuCrzQZoZz7oNh3/taOyz7/5iGUsnDBEL18yLZ78TWHF53ErNx7v4ZwBY1KtK3Sqs0qpyH3jxxRewds1a6UN777232I99/OG72P7pFqx6529C8uI4ILojfUXaVgE2CsdUbSnkHIq1akpxhUwrhbNhOpHK53Dnj+5GQ2OjOB4IGY0ovSgOZwHgklhH/88IsPoU6dk1N14BjglWkUTnUHus1BRZ/29h1fsb8d6Gj/Cts07HWWecgtTYAD78+99QpULQsOPVv74mjHj+vrKmJjAnGveaspHgtALeeOBmX3JUSXog5GsTcEJUnSSG2XSZkxYtXYIv7vMFNASDWPv++1j3/mqZL2hjxTdXILqSbPN31ZcCgHf5wr4Ij0WwfXAQM6UsJsJxdDW14rgTTsKr77yFUxcuw+q1a3DwQV/FxulBrHp9NQ4483gMvfQWzAP2xjlzu/Hg4+/gzEtPgpa1JJqhyHz06Qk0dbUj1dyCQDiOpENHfjqO94cG8fhv38Zep5+Nm/deiL8OT2GRP4JQewCP/scfcNxpZyKQTCLiAEw753WH3Gs8l4DH0JHOMmu3AncgCMNmor1nHnTTgUIFeOJ3z6GtpRGuRq+wnG2mE3buX+kEQLvrXBGxfBmWRnKkDovtqSnrWDL/OCK4xyrWFL4KAFMPXdjuVRtsJRZQShJF4ixqsHGvIMQBPsSyFF7IdreR/V40UDGoQqXFnQJwFdhb/izXmjlaVOdWDLuAnmn2b6okqxoy1TwKsSTqDTcydCjQ7bCVi5JpR9WLPZ8RUM3OdYcqcHFlI2lNWYFzj84zggCzNVX5Z32AStraOKWqnmLHWTt3sSCvETukBXjdAvbSRrlSA3wVeYREDF4ru5WojDkuRCPM/b9STPP0IwRYnftcWtCxqbiuKHUz+zGLhCwo5Wt53yUyTGs5xywOynsI0Z0uB4BRKcLH8wRZ8HTrqNmrc09Hq17lSpHF6PAw5s6Zg6mJCbi8HvhdLowPDmBmYhyLFyxESaONMIlnOWh1XlRKFXjd3C8X0WL6sc+S5ciFoxgfH4dR50NjKITYdFjA1IbmJgyMDaKol8UBhnt4xkHUN9ShUuDMX5EIiYnJMPJWBa2tTfD53bBTkcqHXNaxY8dwbfyTJOTA6MgUMukoerrmCMBfKmbh1EtIWhnpA9277Ir+Tf2YGBlAe0c9LBRQNtvgdzegZEHW0HBiFN4mN7xBN6XUsNkdSCQLIEXB6wnIWuv1cA0vo1rOCxmMsyDXS15bkRZ1zJ+WOVIRZT4j+tBpybDXSMVUhnCd5x9Wjgi+k6RgiHMNc83WrFsn78X9ZkdzM1xuOkgVUTGqQvokUFwmKaJSwasvvw6HbqKhjuSPLCwSN70B5Yojebwe5Es22L0+eBrqEUtlxUWGzzsdS8HtDyCbTMLmdiAyMol6t0eUurH4jJBInXYHJkbGYHe5YNJJiyQGyf+JwGl3I5mm7XYr8jYgx7OZVkUw4EM6mpZ+KxMBnbbcjCBiZrIlpCHeB6OMaAuu5wuyJmhaGW6PCw/f/sOdtZOdLbCzBXa2wM4W+C9ogeb4x9B5LgxPIzUyivjgIIaHxjA9HUfe4cURJ52Gul13UxF2dgOj46NYedUV6NuyAccceSiOPeUktM/tFge4RCqKbX0fIzUzCTdKaG9pQkMohL+veh82wwmb04Obbv8xSmUDN91yK0448Rhx8rPyXFtnMBPdhlQijeeefQUvvrAOdmczMgXg6yechs7uXTA9HZV6QZM+hQOXt8lZrGteO4YTw3AHW/DYH9/Gb377KE49/ds48siviq2zs2QCjPOrt2PV6rfw9HPP4JLLr4Lp8cP0asgUo3jp1WclXu/0085DR8cuqBbcSCbS8Pvc4g532223IzEVxvlnnY1FixagobEeMCksoQtjDIPb+/DbB3+JeDyBK65ciTkL58t+l05jb736F/zwssuR0U0YjV0CAOcLRRy3/x44+8SvAYWcOLKt/3grLr74YnR3teFrRxwh+7GDDzlU7QerVfQuWCD7kHdWvYvvnHkmfnDhD3HxJZfIusrzNs++UoDTWIc1senjfhz/jRNxzIlH49ZrVsLJ2oTdjTLFUdUiRga2w1MoI5nI4u5f/js+Gf4Ed/z0Oiylxe1MGgWXH33jM1j1tw9w2MGHYq89l2Hbtj5ce8vdGBxYi5OO3Qu79CxEZ2sb9KAd20f70d7ahqmZEYzFtiNTcOCd1f1Y9fYQDthnLpYv9mBBTwhf2PMQNDbuAqdnEaplH0oZDRV7Fpv712LltfegVHXj0MMOhssL7LGiCy319ejtWAKnow6wdBTzCdiNikSFfffs7yFiZfHLP/6RRSOkDAdm6FxZ0pCv2lHQDSGUZlFGvcuLJ+95AH977jmcdOVlOLimADarJvQiSbEq2qJa5b6GZDkgM0QA+FpEnW6ccuVKdPT0whIip3LgsfN1Ql61oaQVAXsJ+vYd+NUNN2EqFsbFP7kPvrmLULIZ4kwqZNEaAKxchEh01NHmrhMA+JX7bsCK447FMVffIHUPOgDpJH7yvGxyu1UFqXbcd/Fca0tHBABe9efncNK5F+DAU7+FHGO9KmXopTJYpala3PtrcIiTmIYiWKs28fwvfoNHfvpTLDtwP9zzs58J4MyzCP9ozJKulOB1eYQU6CP24DIBlw1jn2zDDef+EP/o/xSX33ET9jvscMS536VAoRaJRcUxikVMfvg6in3rsGrdZrz+9nvQqLC22REp2/Ddi1fiG2edi3AyqUQXjM0kwK0rUU6pbMGVt/Dg5Vdh3YfrcMBxx+CCi1bCdNUL+FrM5ZEuJlCo5lGk6MwqMQoYjGe2VSvwezUM923G4/c9iLG+Yex33Ik46+LLMZ1kzZOijqLU9qmq57mQ+2+7UZRzv15mFE1VyAzP/eZBfPDSs2haulwUwCSjEABGtii4AwULrI2zDsgTF+tdQh6uxZruVAD/FyxaO9/y/50WaF6+r6hvJPdKFAS0ZJMKhxT0WGwkoCJqBkZ8Gw64vAH5zmJyIZ8T62JR0dAOo5aZyMM4qmTLa6L01G1UxNikiMhDL9WXtNES/3exhmbBl4UcWpepQjXBELGmIiOlUJTCPb9kkJv2msSfdgvKUphFa4KPtOFkvp/GYr2ACiXZ6BCwdDjIAmfGHIsLtMFwyQLOiYIKQxYqySii8o1KI4KxLK7znC0FH1oD+zxSaCDIZjgMjIxNwnR65L1MApHlimx+2Ba0fqX9Fqnmwrwu0EK6ihgtk0tllWXa1CRMlorNDXcgJBasLCrRbpkLgsPpEWs8WyktFrNUF2ZzWVHgEgR3u7wCqFfkufEZVMS2V4r0mk2yipljTDsTl8sUQFHK3IaBuqYWUYG6TE0m1EI+i+mJCWHFxyNhUdHWNTRKBp3YT9I+1OEQcJ52o7QKHx0ZFRvYjo5OUVjORKOiVnQTNGLxTYoKCqCRDWchB4+fKrYqbHYTU1MR5JNptDe1KFtWhwPRVAI9CwgKs0iswAXT7ZQcLQIxzG6mctZf5xdb2sg0r1UVfWRDpgETI0NwGYZYzTHrlKAuFY6ipaD9CCFLyq0rFSxevFDsaCcmJz6zcG0IBTA6Ni6ZzvUNDQLY7hgaFHBcMttqVrQCVhEMdLlFRcasOZIPCLizGDUxOSX20QQumV/b3NSA8eEdAoxRud1IdZfNJnnKtJMZGhrCwoULpW99unWrAJwEtFl4FavoYrWmvE2KTTYVpGQSDg4OCyDscqusz77+7WhubZbnzmsnYKaVC2huZL5Hq9gOswBPa2h/UFkW55Iz0q4EbAg4SOZbLotFCxcgb2UkCy2ftcS+d82aNVJslDHhccEXCiAQDCCZjMs4o8o6PhNBc30TujrnIJLOoqmxQdTNtOim1V5rc7OoQMMz0xifHkdv73wBz2YIoDY0ybMn0GinyZ9librQdLhEuWq3KeUi+90WKsDqQmI1PjYxJmBvmOBijlkwhoC77BdUDo+Njor9+a67LJWxMKejWTLPOV48Hq9YV7MIGo2G0dRQj3SUmdG6FB57e+dKQTHGcViwUN/UKPOn1+OW8TM9OYGR4WHOPujq6kIqFZeNZ1f3HFGK8r6Ze5GKxdHU1CiFOlHu+v2YmCQRICh24X19/UAuhRW7LpNxxixefifITGCR1u5Mp1GKTAg5gf/O9wqF6pSzQrGCVDql1MOGDaFQQCzUmb2cScWFLEA1NQkFzGDmfRGw4KaKuZwE2kha4BdBWoLJfDZ8xumsIkDI2lCzjxGFDbNv88w5zovtNt+D6lvOhQSESdAgmMTv/OLzlbVFGLJVcVeg+pnvRRUxxxrvkddBpUrFsEk/ZkWXIDvJKVwXmLfH+yQYyTxmbgCpkOV8IOuGWJjqQtJReks1VwhYQPDP5ZRnQWKNgKUEeZmhS1CfDhhCaEqpyAFRCKuYAyEoCdOwKtfI9yPIztfw9/hesjZKYC1xGoKztFau2XvWNFezVsp8vjXYRogcVGx7mMOby0mb0QqdALBYYjP/j6QlwyHPgs9fLKl0m6wP7BcCalb5HK3avK0AZj5HZjbTfUNYk2KvreZOIY7QfpOFCejS59g/6WjAgxOvha8hGYqHXQFsNIh9NN+bpAW+btXz/yYWp1aJbakAkcmxsRoAnEO8ZMe24QnYXMo9g2sOiVcEGGmEyVY1tCoaQ34hIzXW1ylQ1eWEo6qeYw0LnEVUFQCMKnIF9heSy5iHXUD3wgU4+dvfhl2svG0qS1dsaZWqmX2A6wr7q8Cq/wQAi0U5DyuyvmqSZ8y/cqz95ZW/4Nmnn0Umm8M+X/gCrr1uJT7e+CE2fvAeNm/4EEUpxNtQpTWW6GOVxaoC3GrfRcWsboWfPpsHLMpHfpAEi+q47pZb0NHZ+Zm1tIKOxfxWnp9NiAH/i69Z8LRmi8RX8D7Fgl72aVSmxbFxzSY8+egLeHfDZiS1Cp58+mEsbK/HOy8+j3yCNueQNfStt9+GJllWXGeVvbCAh2Jtq9q1XGNb777nCpx29BHYvm2bWFwZJPY5VBa4rMPlkqy5gzt2YCYcFiUjD9C8VCHE1PKR/zMAOOZj/EI9Nry/Fp1drWhomyP7rQ0fbMGXDz0SX1q+CBs+2oT+LVtx0QUX4dW/PIeeNg+mSibCJQsX77sPLrziQVz5i0ux9m+r8YWDDkB7UUOqnIHdZse4y4P2YgHp1l588toLSA2N4cEX1qAjk8BVZ5+L/B4HYuWLEZx+xDzM7XsQu+/zFWSk5xZRKdjQt2ErXHVudM2ZC68ti0mL7OUEmlvqObLEHr130WJMx9PIJguITkZQNCqipgVJQYYJw00HFjeKNgfCuSzCXKsqQK6qwRIiIpW4OvJsKxasBJTns1AzHYk+BcmXtSNjlNGRL2M32h7nM9gSG4dtPlnVBooGkIUF58Y+LFy4GJtdNhhl7q/5jGv9VVjznM8UMUZs95kBbDjEqtDi6KF9IRnymoakg8AgrY6pNFZgKg//jGUhwEgQnCgobcTFEr+scsCVHTRrBfw7i3AE8RSYLeQDArK1vGGeG+RzeZ21eV2NI8X0VypitgP7KEFaZoHxM3kFBKs/dxLgOYV29JzfOCewDQWgpTWb2C0zB5nnEw1VruOJpJpLQ0FxtMiVSuLcwDUuEY2jrl7FCJDYIwpbK4/Ork7obB+SPgwqBATnZMlJKZvFbl6RwSTKhPttgstlS9yDDCpUJd9WR75UkPgbrhWkADCTS1yTSlUk9BJSE2EEYEd3sBHHfPlAlAkOlsoYDk+hpGuYDE8hQfBPlPl8L+61y7BKGowSSU4cy+osYnfSlcMO0zCEmJWNRGGlLaQyaVFG81ny96m6dXpCCEfjcDqp5rDBYasKuAuS2VBAfCwKv92NyPQ03C0epKs6CnQ2sNsRDNLynuQo0T1I9A6JYXbTJvtjAdF1EoRd0Ej4FYKIUo0YtcxfWUM5DmivWSzho02b0NbWjoaGJiRjSeSZAyykJ484sXAPOxOOwO1wIzwyAYMbqEIVRa0MM+BFOD4D0ypCL1XlTOENetA/OYW99t8futsOu9uJdNpC0apieGAQgVCdkMa4B2FfTc/EhBgZTYThrvPAZvNhlGtfGfCwCNbSiFQsjRY/4xBIkrChmMnDpF054wS4LpFoQKURW4UTAM+tYnNul/HI2COb047sWEQICy7TUK4lXKtrLiASFxFQhAGzqsPSimqdlWxlOwp2ZRFPNxruy5+88tv/7xQ7dt7JzhbY2QI7W+BfqAWqV50PzXRgJpvBQCSMGboL1jWibs48zFmyDB29C2D6/OLUkMqksGnzBtx4y/WIjozhzJNOwZlnf1vUs32j2xFPTsOul7H3nivQO79X1o1MPIt4yoLDGcD4eBg/uPBizESzuPfHN+Mbp56ATDIu9Zh0ZgjJ1KCcJp7403N4/bUBlKseLFi6N0779vn4tG8aWjGFUnoKxx2yN5YvaAf8AbXz8haQtYDH/+M1/OF3f8B53z8HPfM7oXODljfFNnfOog786alHsWHDBnzvnO/JfsPh5N41i+HR7Whra8ZuS/dFteRGOllGODyNnrktGBmfxs133ItsLIEf33EnOjs7hTCVKmQwOTOF6elJpKIxPPXIY5iYnMb3z7sAvUuXilNJe2MQr7/+Ki687HJRADuaezB/yVJYhRIOXbEAZ51wJJyacuv6YOMWXHLZpWhtqscRh30FQb8PBx96qJyHqRjumTtPFMDvrn5PAODzzj8fl1x66Wfkd/GvI3m/YsHjD+DTDdtw/DHH4uivHoLLzj4L7lwO3lCjuEJxzc3k0iikUvA2NOPqH9+P1R+twT3334oWzYXSRAzljnZsHJ9EeCaJgU2bsbw+hIMOOBB3P/ALvL3udexzUDP2WbQci7t60L6gTSyUR4Y2Y2v/BhS0NLKFRqxek8KGjaPYf98O7L6sDovm+pGITMPnasP83sPQ0jJXQM1UPoXB8UHcccfvkS96cNRx+yKdG4TXm4bHDOLgL56KXXf5Mip5EzrzRbQKIoM7cMZ3Tkckk8Qjf3ocNocTsWIZCTqQ2UwUNBNpOmYCSFQKCHi8ePzeh/DGsy/gpCsurwHAJbi4wylr0BxFAYArVbpn6qiWqkjv2Ibf3XItoi4XTll5FZo75iDLmoSu6l6mRnKtCZ0uMYzccJShbevHv11/I6ai07jwvvvg7VkgrkkOgRFISlaCJQGAxb4KaHWG8Oajf8ALP74eXzj+OBx7zY2yh+V+kuQ+/tHsyvWMGcB6zbLYnorg+V8/gLeeeg5nfv8HOPibp8NyuoXgyT29VijCxtpBVZOzg4uxikYVpt2Gx+77OX57//3Y45D9ce/990OnQ5luSHQUI0LoHCmV6pIiofJNq04DyZFx3H/dLdiwYxsuve0G7HXgQYhkc7RjY8IzAAAgAElEQVRxQ0miKR2KwFgoYeqDN1DuX4fVaz/G62+vFlUwnWhi5ZoC+JzzMZNKIl8uioqW+IQmcTOMuSnCVy7j3666VlwQ9z76CHz33Ivh9DTApTvEOTFfSUtMXTlvCWWWCmAWCSiQcTjLGNj+ER6+52cY2r4De3/9WJx+4cUYjSWF2M7aaYmbVIcJ03DASeWwowyP3QFHxQ2HBuTSEbzwmwew/vln0bzLMlxw3S1o6+wR0RrrNxSZfWbtXcsDJjbBaDolrFAOWDsVwP9CC97OS/nXaoHm3b4qkwaVvRqDvFlU0WwCkhLYLZCpb6g8XS6GomYRhoWy02KBmuCrAsUMKehJcVHstnKfWUwS+BW7w5raVVke0iZNFYjksE5lqccptmK0WmSRncUUFgXJ0uJCTWCWwCKPrVK8lAI1bcJKChgsFcTiksVfFhOohiAoJ7mKtK/mgp/PI5tR6qCcVZRFnEAEC09kkng9QSn2i11mPie/x1xHFtEzuQyyuRTy+bSwpH0eL0KBRsk80Kt2JKyEANB5KyeFHNOk8tcQO2wWivxel0zoLKZzEaP1swKHyyhqDrEI4e+xWEKwS1WEuFHipJxRViN6FZGZaQECCCoStKENNBcAqktYPCIIwOzlbJagawl+vwpvd5oafB4HZiKTyGQSGJscFbUjHfq4gSEozSIZgWkueLxOWj62tHWIasvj9SMaiwlJgEAmJ1i2EQHKmUi0Zk9dJyBuzlIgQiYR/izruadnrip0V0qiPEznM5JL6jZMeAnsRWLwhkKIZ9NwBQKSYyUFNIchEgrT4ZBCsctU9q/cSBGUIRBJkIoKY1HMkXFXKaFiWZgORwRUI5BIJhgtoL1eN/IzUXnuvIdkMqkAK7GkUJbo/NPU1Cx2yLSfdro96OjoEpUuWU7MiKbit7W1TYBHqi5pwev1eVEo0YY2K2pLZg6z/xDkYPHS73WjPugVZS5ViXwPAsEkKjBjk2A21ZEujwf1jQ0CyBH0ogoyGp5BnjZvhbwUcQYHd4j9OAt0VEiGZ2YkB5jkhLnzekQN/d/Yew8gOco7bfzp6Z6cN+egLEQQYLKJBpGxDUcyYBMNtrGxDRIGBDbY5sDxTHY42zgbDAbbmMNEg0gKSEgobZA2787OTo490z39r+fXs/pcV1/V1b/qu/ruu9O6sKTdnZnut9/4exIBNqpee3p6hbVJ22rLYMa1B63NLUgkkmhr75SMz/7eJskNJqBNELhVQOAqyoWiqEIJ7jc2NMPt8sj4IBCVy2bsvqOayGQJLDbJGGCGBRXXLQ1UJRswuJky7c09+1hra0tdialJtjXHCvtyNpsXi3PmkjLHl4D65MyU/LulpQWx2JzkBVP5KAB7LAbFxeQJoLurS+YJWyBnoa21FXuGBzE1OS59mv2R8xRBCAK6fL/Z8b0CyDEvmjnNVIWMjY2gVC7gsJUrhY3IvkbrbI4rKtI5HzKzN55KybigIriUL6Cvuwc9XR1SIGWxFg4D+XwBuWJB2oggGZWtg7t2y7USwORpiH2MYIfXF6g/rzAKqYTY/9A6mGOAWxm2D6+FxJJQNCAgHucKbnUIZrN9+T29WJb/WOBkcTNFm+zGiChhWdyWHGIH7eFDQsrRdTsvOjYTk/nK46WLg0OAZc7FJDPw2psJ4CfmMBObEdCVahE+b873VLpkc1k46pbCJPqwPQn2sG/yd9kmkocDCJmFhWub4GHJHMJ1hHMvP4N5xvY85pB7JOjvZv4zmA1PFb+k+0n/YIFe1LFegn4ym0nfoHKVX+x/hAZZVJ8HCbhOcWy5pDjPoiqdBxQZs5JrKVbetJ+mZbMhBX5RMat23q4QKurAApXHbCe2Adtt3vKac/S8opnXwTWA7897pQqYz5KAGV0l+Htcx/jFeY73SSUY1awsALOtuOYSpObncg7mvZK4NQ8qC4hepc0OowRsO1i+VjKCuX7L3512rjYBbx4cTMMm5xRtBbcNKmsCKgtYCEtsNt1u2ijTYofqN0UAYAFQJcddlz7a1NAobU5w5Plffxs1syKAJYFmwjNUsg0NDiBXKCFZcWH70Dg8wUZxaBC9MfccJFyRiGXU4HFpCAd8QnriPF0oFIWY4jJz0jaSnVk3b+WhTgBcrvEE7ev28iRoiAtn0I9PXnM1usgiJUBGkKWuImb/YR8n6EMQ7d8rgCXbft9pwl4jOJeT+P3LX/wKL734stz/oUcehbW334q9u7dhy7tvYNuWzTL+LYUAMCGeel5NXZ05r1y2d4XzVtAE8uy7IvtcbM6F5avhnm9+E20dnf8A8PFdbVtlKkXnv+aVzfu+YUvg5hOObeJDXX3O75tmWtj6P3rgp/jVU39G3qmgd0kXfv2ThxFUanj617+UtZOM5MHdA3h/63YhAQpQScIeWc910FFSeFTGCdVwwYXnY2rrRiQTczB5cJasIgK79AyW1rf7Esl6QoqwsyhtrJotQDXov7OAtr8hz3raCGLP5F40djRjcmwanc0NOGDFSizsW4HEwBQiHVEMjI5iLpnFZy46F4//9Xe44vwL8Pt1z8OnA4sDDuzaqCPbrqO9tR0XnvNRBFQDPs6LlorV33kQt998PZ5+eSuC+gjeHYthuLwQJwcDuPqiY7DHqOD2ZxqRaV2KH7X+DcsPDSOp6lBLFTS09sNV0pAoTUNDBza89Aecc/n1+NZ3H8IXrjlLDt4Nra1QVRe84QBUjc4BOvaMT6KkWxgaGkcqmcGhxx4Oh4troxuW14206cBUNg0xbSdJs6YIQY9GwTY8ZCu+udfmPEaCCAFgUbvSKcCtiZqeZvMB9i26jbHDcX+laJL/JBawpgtlpVLvK7ZFMTu8WOSqqk0UYi5vRYdO+1iuXdx75UvwcA/kckAzAHcNKKvs03avZF/m33RJzHUIGMq1mOZqtLCmjZ5mFlDx+OCoMtvUAZ2REkLYsdcOgtzs97RJ4/xZFZDaJkNJ1qttUC+UC+4Jab1sOxUBVatm29NJFrcDRn0sWPVMdsHWZF61AWQWMoUEYlJ1wHnPdj+qlOxIgEgkiFI+L/uKFJ1L9BIq+bzYR8NtE14Ng/MwP89EgARSzrHitU+g3GbOE/zmHpqRO51tbfI5BM59jMrgeGFVieRXycumvbQdVSJxAyQhioUz5y/+GgtkNfk5zxcceiRlKbR0TmclPoR7A+6TaR0ZCjfKUcNhVSWvTNyE6lbCJsm7NdsRgtdDZ4y5eBYJxn7wrKWRBFZDOpuDy0tSkBMVnsk0J7p7WoUws3d4CP2LF8Ad9MMy6cJAz2sFCSqfinkUTUvicyjEpWuT2+2X/upw1y3gayRcOeEJs+Anel9xl6BjE69HzpwEkGtVOzaCz5rPWJyqOB3Zbcf3Hx0ehVJV4dDptMRsZV32el6vD6UyQVxdYne1kg6n2wNDq6F3+QIUMgX4PT6MDg6JwoNRNOH2NqSsEpq6m2Wv7nL5MDsdR47kXd0Q8ltTRxtUt1/2fXPxOVHbeoIu+Fxe6Nk8qoyg8JNYBDkHah4X9CwJd63Ixbmnsy0PlSp9MYCc6pa1OFepoMjzcyGDYCAMXafK2Iuqx0KAqhFNRSqZgFkqybmR+ySOFV9zExqbmxGfnBYCbzAURiaehNNyIODinsMl50ASnJ5/eO1/rYLF/qvZ3wL7W2B/C/w3aQHH2i+iYNWQ4p4kHIa/rxeR3h7429qguFwo6GVxM+MZjeSn8ckJfOu738Ls8B6cdcKH8aHDDsHfXnweR5xwFM4572xEfNT+Amm9Aq/mhV/1wnK64fT5sWvHLnzm+k9LnND9374T5553hjjT8d9mbRbF8iS3Hvjtb57F22/NIFfU8OVb70ZH74EYnczCTE6gxVXAqtNORjjsR5FuEiEfHH5GEPnxqx//GX9/8QVcdfkFIhTgfq9aVRAIR9G7cIE4PL7+2utYvKgPAb8LTqcD2XQCvoALHe1tCDctRK2sIhZLYS41iyXLuzETT+LOr34ThUQa3733Pjlf0v1uNpNAgYIEJ+11Lfz0sR8hmcxgza13oH/5AaKYDLoUvEwA+JabkYMLWnMvFh9wkDhSnXHkAbjyo6fLHol10e1DI7jxczeiraUBZ6z6CMJBP046+WSpvXJN7utfIBGFdAS54pOfwqevvx4333yzLcqgalGOV6wZGiIE2fX+AC696CKcc+ZHcMOllyA/PgrV5UNeN5CvFlCqltHe0AjT6cX3fvk77Bjcjh9875s49tBjkBmN4bmBD7Bldgrp2ThaVBVXHHM0JvdO4Ie/fgpb9mzG0Wf047iDDsFhS1cg2tKMYNSDzRufRzI5Ds3rRqHagtfeiuNvr76Fq647HX1dNZSzAzBLcfR39kIv+BCK9ED1NGBkclLq/L/6xRuwrAZcdPkJ8AVTyBUH0BhuQ3PkMBy47ES0NS+DVfPD5Qyhkk/gkn/6KGbnZvHcX/4Mv8uLOUaBkcDuDqJUcyBh1pBhX3TUEPAH8fj9P8Cf/vAMzr9lNU4571zk6EapeKDVbADYIJnPQQUtnedqyO8ZwE/vuR1zHg8uXr0G7b0LUCbewFMOsUPLBc3hkjq36SAAXIM6VLeATs3hSz/4F7GAZhXDNZ8My7PmvugiuiIpaFKDePnXv8DT37oDJ1x4Ps6//WtCltUs7iOrAoYyd1hwjppLhHE8e7hpAf3jB/GX3z6Fa6+9ASddfBnKLq/YN5OwqdIGmtiKQpvKmpDbq05Ibe2JBx7Fw9/+Nlaecjx+8NgjqJEYoDMisyYRlQSqVeIlUjdhdHQNVaeF5N5xPPy1e/H+yCA+c8dqfOjEk5AslWGy1gPW84J2jq5ZQ2rL3+EY2YJ3N+7Ay6++hWq5JGTAbMWBi2+6GRd9+jNIse7MoBGd4jRdnH94Dmcec1gBfnzX1/Depg04YNUpuPyaz0FxhSUDWeLZfKxTKUChLEA8NFo38xzDMVDD0OA2PPTVr2NqcARHX3QxrrnlVsTyJduJiSIp2khz/NR4BqzBoxkIuNzwO4JwOxQUs3E8+9gP6gDwgbhx7ddtANjieGMdQZX6FoUzrJNQ3MPzDseruK2Jm9t+APi/yVK5/zb+M1pgwSmXS/ZllfUFt1cWPP6PSkIqSulAX62UoRdycGo8HNqqEZfHLYNNrFVdHtv2gFbE5aIooUTJKWoiW44vCqD6wZzFZNoVsijDz6KlLBdRFsGpenS5nahQwVqt7is6e1y2+pOFaSmo+6ggY5GGKl1DwFkJEqcySwo6EMs0Frx0w7ZspiUtwWwWdURxLGC2DdCyCJmIxwUgEI96RYXH55OcSH4e7djE0tNDtjWLMBrcqlNUDEYpA9PIQlWqcEf67OsplfZl/BJUVlQ7W4z2nyxcU11CNQ3vme0SbWyE00ObTR1B2m3mc2InKxmt86qnYAN8Plo/ewWgJwAh1sM5HuKjcDgJZprIZ5MwqlSEsdDklgJ8sZRBNpOQ52hWCjD0om0z7STQo8jiwwIIryOby4vqmJbDtFsm0EhlHgFJKiTmC4EC/NUMROqZu7QTo5UnszSZPdzU0izPIxBgf/JiNpZAbGZOCmKN0QYBbvVqCbrB/lUSdj2thalmSTKL0+FAW0uL2JM63W5MxWakLULc5JLNxFyUEO2qnfJcY9MzSKSSssAQ8G1vbpTiGgtdJCoMDAxIlq3mgFhbKwUq2TTMxuICuvFZ06KYBaxCPgcXbXWyGQHaqc5ltkAoEhUVQSaZEHWG2Lnq5Xp2ryVtToCaylOCPbZCsmZbBXv9CNDqOZmA3+e2Vd+0U6TSo8xM5QYBa7a9txmLFy2q59NZokoVy1pNFTuQmWwK4XAQmUwakUhYFMC0KGdmL0FAZs2y3YulgigyWOxnYYv3WiaxIBREMOBDMh5HuVhEiDkiVKlR2eikewgVAEzQVLBzxw6xySaxYMnSRTI27SIlxSxlAQGpACMQLcatMpY0ISaESWCo1bBncFAU8a0tVMmQwBHA5OSkDQj6fWLpQzCaoLFkN6uqAO4Cehk1vPrqqzjwiKOQyeYwPDiEFSsOxPT0FOKxOMLhsChYxmMxLF60UFh2xWyOiAgaIxFRyDldFkIhn8xH7KuJuTnkc1nJWGYfbPDTzrwitsQcAwSiqQBmZjOfj9vtQ6yuwKXtNfvGPNjX2NoiYDnnO6qCCdBTwZ9KJkUBcuRRK+V+yEqLRKJIJZIy/0QjfNYGwuGAjPEsi6cuW0FDRTbnVdqas28TKCdYys3d9NS0gPq0EqfahaAo+yzBQoLtBGNpW83r46aK/Z7APQvOAioqiuR+E7wioJ5MJjE4OCi29bQ5JCDOOZDXJsoxFkRlHnYL6YLWtyQX0KWBedB8P17z+PiYZGzzQKTzMFutIhIOy+/wewJuUmXKXiX5t/MKNTtXngQJjnOepOgSwH5Cuyl+LudTIaQwt5JEgrpalUQgyaelrTIz96ggdGlCEuJ9y5+0669n2BLY51xHcJ7vy/sTALZOEeS8xSI5f4cgqVjb12xykGBSVPUKQYSWxjZhxgbtaCVkA1n8Ny0V5wHE+Yxirj+8fz5DaQuySckIJaN1PoPW45H7IDhGoJOApCjWdF3AOmGC8rPqoDOJTgSTSYTgnMzfIQlKMoCZZc8DiNcr7cN1gnMcQQoBp8skSThE+cxbYF/gtfB7tC5n/+P9VY2yrDN+f1BcHcQ+WYAMRdZJjhmxI56fZ5mrTPDEMPHqUw8I0MQiPJ8HUQjmiY+NjKCrpw8lNYJX39qEXKmGQoEW9oaov6nOo6KMewKv2ymEGa41nL+mpmbQ3NqCkIs2tAa8PIgIcGFv9oU8xZgIjgheZ93alc4iFgFwTcVpq07HR05bBQI+5brdOm/ATxtrWobU78eGZO1sXrETrSOTZOja5q/2zykW27RxE9a98QbWvbsZC/r78OD3v4Xh3Vvx1uuvYfu2D1DIl4UARHKO9CUhQezTMNff2wawRLFIdbIoy237Y8m0UQwcfexxuPDiSxCIMGfddrqw+0hZyCP/EQC87+fzkmMqOpk3XE4j4gljcPsQfvvkHzE8MYF8pYDrP3MtTjj6CFQzc/jrn/8kIAQPmO+s34ipWBymqH7JciZIQYIgiXwEINnewNnnno3JTevk+nlwY/PK/ckAsp/ZvPx53ppbWnWf5a89pv7xuueBa66Jufbl2LF5PZxeF0IabWMDGBkdwycuvRzJHSN4a8+76OpYgM7mfswkBqFpZUzNxTEXy8ATdOOgjmb0BY+FFS1DaY2g09eCDx/MogFtu5xY8+Wv48xPr8Lvn3gShWIaisPEhw87BY2RTizubcVv/rYOU5mDsdV/Mlq6+/DXT1jQM1vhMkxs2TOOiy64GiOzu+GvFvDGcAk3P1rCVScUcO3H++Hw+pCciyFKxwPVgeaOHigev4zXrbsHUM6a2LNrEAsPWoKqqsKjuaF4PdAVoKJpmCtVUDZqMEjAMABSKEyFhQAqqy0wWqvKRqUFmlhBK1IcJEGOA5n9xleDqA5izPrlPKDVXYBYJBGCQ8V2lqn3dwKr838naKtz3iNh09LkOiRvV6zOFZgOqmZtFrbY60uUi13MIFQp2bvzOU1CPK2hVFOwLA+c1tWCJ2YnEPMFBeh0sUgk/YzbZfFhrwO+NqjHAsD8GOX5hOOH1yJ52qQSsD/RAs5muEpmL8nu/FPAXl4z51Up4tmvs3OuWWTQZW/CIg739V460ZBMqbmRmcsgn8pKIbLCmBG6efg9yOZzCDY1wdMQRiFLwmgZDc1NKOczCPn98PAcwzWez8YykE5y36og0BwV8ipBzVyuIOt4wO2BTyIpMnLfAZJxmF3Poo1pwu/j+m/bsMufXA+ddEuqif04CzLsXy6Zlw3MzSWgm7oQi7h2k8zEcSznE1WDTxyUTDhMZg4z044uD+w+fL4kAbBfMYOL76dheiom7kncJ2aycbQv7ZDM9ZlYAk2Mz+D7KQ7Z45Bs6PUFkUjn0NjQgrmZuOQDM5Igm0kiEgkgX87B7XWJyxPXaSouaDGXoQtIMCzEWNrcCRCsWvaayWuVHDHay7EgTfhdQbmShku1M25L+TLy2azsN8u6KWeIWk1FbCqOno4WjA9NweWji5NbClya34vR3aNoDUZhlrK2vTrzfhUHkrNxmDpBfyd8IQ+6l/ZjrsD3boZb82PP7hHk4ilw5MmBw+cVYiPVy1zHSlZNzr1CnBQra1OykFW3C5bGGCSPOBJpVaCYy0v7cG8r53OzIsRWkiAqXh/SXAcDdFuCkLktjWQaBR6/F/liHqphr9Xca1MFQlIWLal5niBBWuZjng/0KqrFvJA7xArb6cRT37n1P6PssP8997fA/hbY3wL/41ugffYDsn5QKlbEAcOi6MTQBdwslTIU7EnEF0lzmVwR6ze+j0d/9FOU5qZx5QUfwWknfQQfbNuBhQcehN6+xXCZXqRLVVR8AaGbolRBppqD6negmInjyzfdgHzexFduuxznnXcWiqUyCvkiKtVZFAoTSKfz+OPTL+DttzNYtmIlblp9J6biRZRNLwrDW9FQjmHlSaegoX8BnEE//JEQKuU8NMWDZ554AWO7t+KEI5fCpAmUqaDiq6C1rwPdrcvQ0NSNN196DZrDRGODVwCxVGJOxCLhhkZ0L1gJokrpfAHZchqhJo/UZL/+1XuQnIzh9pvXyLrMSCvGVrR0tIqQpFoq4bEHHkEymcXq1bdh6cqVsrf0Oqp44++vYPUdd4gFtKOxG4uWHygA0aojDsClZ5wkkSSsUU3OpvCpK69Ee3MDzj5rFYIBD04++RQhx5O4Nw8Ab9i4CZdfcQWuvfY63Lz6Ftkfye5Y3KRMWe9Z/9ozNI4LLrwAp555Iu64+SaU4tOA5kEg2ohipYS331qHnoYWRJs68P2f/xbvvv46fnjf17HkgJXYtGMIL+z5AFNmHuFaEWccfAA84+OYHk3gyX9bj4GZnTjy1GXobWvGkt4+9PasFHe0PbtfRM0oYfmyo1DRGvCj3/4Vz770Eq78zMcQCc7AKO2Gs5rC4Qf2QM8nEU95oGMp0vkiVLcDT/9+ExQziiuuPhmqZwplYwDRaCN6u46CorTA4+lGX89J8LgWQM9N4fJLzkVydhYvPfccgoEoQJGIXgFNjw24kFYcSCsK4ooBl8eLn93/A/z6mT/jgjW34qTzzkO2WpEMYGK30CqiAHaofsn15fm6ODqIn91zB2ZdLvzTLWvQs3CxuBwRjOWZ0Wmx/u6U6DmxgHaZcA6P4tG1dyKeiuPLDz+E8KLlKJsWNDIbFJuEyhOrkAQVRUDeZi2Il375OJ781u34yIUX4MK190BV3UKIo7Ew7Zj5/nSWcpJIoBDTUODMJ/HEI9/D0799Ejdc91mcctknUXbbAi4KhBTTQNDrRSQQlr0U96WJclbc9X734KOiAD7wlA/juw89hJpDEytrGsUx1oVkTn6OuNqI248lGcDJkXE8evd92DIygOtvuwXHnHYa8qx51COjKAzy0IXVAnLb3oR7fBvWb9qFl195ExWKSFwqslUV/3TjTTj/6k8jVSqhRlyEbnt0uKGdtllDidEqloEf3vlVbNiyCQefswqXXvs5VDVGhzCG04ChMQJFQYDtxKxvpw8u1SlniEBQwcDOzXjgjrsRH9qL4y77JD695jbEC3Tps888jDliJcWsmjBFxFKCh7V7+OCidXhuDn987PvY+OzTaDvoYNx0973o7Fkg8wqJxSTrP/vnP2PT5s3iPLpg0SKsOuN0dHR21iOA5qtz/+OXmf0NsL8F/vctsPD0q+VQSWs+Dkx+0daM+Zdi/+j2C9uceapcbIX973IJyFcoZgWwofqQKgaCvASICQjZCigW320LZxuAtbMKaWVJOw1aWkneIZdNFtfJciHjhoV52iBQhSwKMCeKBV2KzwSbRf2h2WplVm5sm06bYUNLWxYPRdnl9Qo4QwUAwSpRd4o9s1fAa2ZBEQRmYZz3xmtnUZLKL2Z6kY1D1aedxeu1M/dUvzCtM5kpJOIj0Itp+N0uNEebQYO7IjOrqF7S2XouKDUCWrxm28bO1AiY00LZLQURKqlZHCML29TccPmYXauhnMsi4POIAiqVSgiwWC2ZkiNMJRpBARvcKUmusuakItYFt5vtXcbU5F4kU3FRNFOVVzbScDq5VHLR4wKoQVUIRLslQ4tMd4IyVGcSoCVwXCjqAiwSxCjpRbR1dgjgTqCKubnsF2ZVh9PpESUBgSUCjQS8SCrIl4pSXCIw6PcFpZhGtj2zK8V2slZDNpcWoJLgg89NMEMVIDPS0CCghFEpid1sMNIgOdK0fQh4PagWi/I8Y6mM2O/yuRKAIkjBdiZw2xANI5mIi9U47W5peUzl6/jIHjREwljc04uGxmbMzMblvthfPW4X8nxtUyPKBMAqZVFskP3FIkxnVzfyuQIaGpqkbzETl4BPa1uzFHGmJyek/7R3dQm4wg0k35uZtgT8qRJoa2uXPsXcWbH1dZI4UZJCN/sZi6ZsY5fPh83btqGZIDgXby66FR3BJgJtVfj8HpvZz0zsUllsnmOzcWk72v2m0kkp9rKQ+cH2HbIx7Vm0QOw+RHHjcopqNRGbE2CZ7bdjxyYBXQPBkKj+qN5koYxtLLa4VGr6A3Xb4ZQAu5UqPzuA3u4eIWzoVVNASipmaQfd2d6KBX29co8sAFJZzEWadh189tGGCOZm44jNzArwHIvNormF7WugQGKA6sD49KwA9AccsFzmDDJXWeRj4Y+kA08ggLHRESxbvFjyJHo6OpAWxS4rlzW0tTShs71dwPfEXFzyf71+j6iwK3laFfrQ29MrbcgcXbYdLZoLhZyo/KnuY18mgMuiJm2UWZwU9TnVTgTcTAMNkci+IiznSmZpCPhBG0zLQrFYFqCSYAntIfOFtADFJCmEQyEBUmm1zD7L58q5IpVOy+ekkinJyiU4OjIyImODcx+tcalG5gaTRT4+WxEl9CUAACAASURBVJ/PI3bvVPBz3mXbEexlnxMLVq8XCxb0C0mBKhXmjRSKzIqzQUPmxgaDAVGRUtVKcJY5xCyyi8LbRRWsJmA6xxwV68ywTqdS8IZDoiYlOC+KTCowqxXpX/wsv8ue76k4J4GAShPOzwRaqaZmUZrPWHK3MxmZD6gwnQei+Xt8H64DYi1drYialsCJw6UhFAzZoJauy8/ZXlJI5saaNjei/iLRx1awsjhMlS8zozm3sn/zWUoBuVyWeZbvIZbRdWtJgrgE3fjF95YCO3MbSZapVgW85VxFkFrsp+uAFsFZfvH3OAeILXbAL/1+3paaRX+ukfxs+x6ZSaxKsVkUvpWKnR9sMqu3IvMWr425fgJK8mCjabIGcrzOZw1zTPL3eIimjTLJNCQ58ItFaarBOcfZKnNNHBoUxRCLUa7DXCdtJw9F5gaJd6AdNMEMZvMQjBCFu23x+vozj8AkAMxMGTpLODRMjI1ieHBQbMc/fOb5ePovL2F0IoFUIiMAD4GaWSrD64pbsmmjkZDYgfPe4/EEGhsbYFllIf1wDqP61Ftfu+2sH8jaLfbBhEUkA5KKURvp51ze09+Pz33pi7DYF0VJ6agDwDzN18Ny/zcAsLyf7IxsRTAV2+xj7FO0Gb3rq9+QfcnRR38Id3/tToyN7sHfX3wJQ7t2CzmEaVvzz8gG8m1VonxPWqBuA21/o65itM18A14FZ5x5Jta9vR4333aHMOsZ3cEfytjw+Oqvsd/nH+Fl+x3sz5aCf/3953/PYDa2EEmAZ594CjOjk5IL//6eQTz440cR0mrY/M47mNm7V7I9+e5/fv4FFDl26rneZEbL+BBFqSE44dnnnoXpzW+KmpsRIiyXCBgpF2KDwLKfq6uT54Hx/wgAnn/9XwYTiDDDVjPR3d4KbzCC6bkxhCwnAsEIRlJjiGg+lDJF9C3rx/TkGFq6FuGD9z5AX18zTjjySOQm8zjpyGXYnc7L3mjVySfBdNfw5p9fQy1TwwGrluMbP/tnzE5VoadVLF7QBVeoCScdfgTW7x7FwMAIjOjHsavrbDQEhvG30/OoeWk7ZiAdK6OQLeHFtz/Ajld2YPVtn0egv4SQtwEwNEwMD2BhbyvUcBCm0wGXO4xwQxuyMLBr2y4BFA2XF1RhatDgCvgZkQW35hEGfc7pwFy2jIJRQ5XgL+2gSW4kuYHWsXweBPhIMqm3Pf9OXJQjxVAteAjMU4VKcsh8xxC1pAInQcV6Jq+AVQINEkgmGOuEZShQtBp85Qp8LVEkc/m6NbTILu1ex4KIvM4GgMWeWXKibVCYX5IZzYzdmp3TCzMPg0W7ikfIHASshLjpUGVuUUSlrIgNNFOCmb9rdylbMc89oJB7xF7dJnCQyMEvO/KG12NJ5EwdIrYJqrxHXiMBdKoxxSGhArfmFJUui4VUshh6VfZM7Lvjk6MSPRPwh5BNJOD3eO0Me75XURd1sMdDi7Ya/JEAFMPC1PA4FvUtxNTMiChLuN8kcQ9OxiIE5Swmo7hmIpvKiOUa90micq5WbdtoEi0EwIasPZLDXW9QFqF4ubxusMhJEomcq+xJhW0vY442z3wuKkmymhA3y7oBTXEjEvCJiw5PhdUa1zoVO7bvRiaVRVcTXX7cSCZSokAvVyE2duxrqltBW7QJei6LolFEQi9jyZIlcn20ka4K6O/A9DT35ibyeh5mTUMiWRRiaGpsBNFIUNwguHYkM2nAo8HTFELbon4pDjpoyc3zKp+7MP3ts6fYftcnOYKYlQpdpkh2K2OOxL9CFl3dHfD5XNBUy1bdlqqYGhmBFVTR2dYp55SB3YNQdQu+QBOqeR0eulmWyvAxjqFQlvWdQQVUdEdDIWRKOTS0NiOfLyI1E0dVgqmZ9+aTn9H2jmcqEnxptxyv6rJfYXQOr43nL72oSz5hkWSekN92JilXpMDNqdLnDwvJw+lzwixXZT2GW5V9NN30eN4j2FzjuZskZrrH+L0o5CtobGyEaWkSTaMzYkjjnkKRDGCzUkWFsS8s7BF8p1MW13K3B888cMe+9Wn/X/a3wP4W2N8C+1vg/1wLBIc2waE5MB2fQr5YhssbkPOanC3MHCYn9mBoeAhTM3G0dyzAZCyO3z/1NGrlDD71ifNw7jkfh9sThC/UimKuCqtgoMR4tEpFlL2zsRkUawk0dwaQnJ7ET3/0EzDJ5/LLj8IZp58KJyNyCkVU9RysWhmJuRyee+41vLs+gc994SYcc+IqDI/NwoQXRmIMiaGNOPG8j+OAI4+BQaKQi+SqElwOF9545U1Mj+xGW9QNQ6cDVw2eRg96ly5Cb9dyVEom/v7yK2gIe9HVHkWN2fOZLJxuH8LRZrR1L0bFcopKsWIRSCwhEZ/Dvfd8A7PTM7j91q+gpaVJagWMSSCByefxoJjN4/Ef/ytGxsbw2Rs/jwMPPwxwOmAUC3jn7Tdxx9fugOHyw9XYjYXLDkTFdOCYg1rwsdMOR8QZgBtuJBJFfPLKq9DYHMZZp58Gv8eFj5x6Ktwer5BWeV4kUL1h43u44lNX4qqrr8Ytt6y2HRNtuzl7f1qP1pseG8PZ55yBEz9yHL7z1TuhcqNhOGCWqiigikwxiwY/BVce3PvAz/H8X5/H3Wu/gp6+Trz4979hvDALb1MQyzq6MDswjA/1L0JzUy++89CvsWPvJnzi2jPRFI4i6g8j6GtGgWIcMybubx864lQMTKbxz4/8DC+vexXX3HA+FnbrsEqDMIuzOOygJeLmVqk0oVxdgHS+hOn4DH72o2fh1aK4994voFAextZdLyDQ5Ac8YSTTDrR1HIye1uPREFiBtgYXrvnkhZianMJzz/wJTcHIPlfQUlGXc62hOVGoWZir6FDdXvz4Xx7Bz595Bhd9ZTWOP+9cpCS2xA3L4H7OlDp4SXXCohCELodjo3j8nrsx51Jw8S1fROuChaLm5d6WBE2Nm2VGEQkp0ZCYEewdxwN33IVkIoabH3oAwcWLUKRgre4sZZ9F5GgiY4x/Rt0+vPSb3+Dpf74HJ5//cVxxx1poKmNXeOYSyzOYiil1HZIRuQdnvUcpZvCbxx7EM79/Cjd+5nM477JPwaKAiWcnicQsw+N0IxKKSM2b+73RuWmUKkU88ciP8YtHHsHyU47H1751v9hUw+ESIZ7iYM2sCoV7e5JfVbeA1ZZbQ2p0DI/e/XVs2zuEa9fcghPPPBs6Y2tIqmV0R6kodtMOs4bitrfhm9iOtzbtwL+9sk5qKA63hjw8uOjGL+K8a65DuliQPbSTcSOlisTq8XhUrOpwGToeWfsVbNjyHg4+5yxccs11sDwE6Bl5WEPBzMKs6XAYhpxHXe6gYAmsLQW9Lux+fzMevmst0sN7cfQnr8Nnb7sLqYIOS1PEZYp4iWKykmI7F1VptU21dk2F1zJRzcTx5GMP4O0//wE9Bx6M1V//JpoXHohaTYMrV8Dzzz6Ll197Fd39SzEdL2B0ZCdOOvFInP7Rj8EVsDGG/Qrg/3Nr1f53+m/YAkvO+IIU+1kUoVpK1Fguqnyrou6kDS4XXBa8OTF4AyE4aEUniqOSAMUORYOTE4Bm23NJCh8ZOpqdjcriMdUEXp9XbDlZtJCCMUsUBHDF7tHO/iU4QbWpwyyLzSoXE+brVqu0CA2JCtPHa6hb0NrAC7PEaNfAHEO7wEHlJXMQaevJa2GBhDfAghCVOARAHJoLmWLBthNlVmGljDAtRnWqIVSxm3Axq5js7BpVxiVUDeZK8p5YUGHRm7FWfphVRVSuNRcLVFTbucU2l/cbiTYIGEIlcooWoYpDrExY+yWQTiCaEyrzucR6l/74VJBmEqLmVVUL6XQCHgHomd3nEvY+RVUsKhBwI9CQz6ehKDWx+WX2IEGleDyJSLQRZdqH0WKbds+qKqAZQX/N5ZFnz4WGaisycwj2p+fiMCt8DQG+KtwBNxKp1D47Mma8lgs5MRt0OAOSs0tFq5tKhXJJimcswrFwUVF9AqKxLfr7elEsZEVZQpUyK5HM2OWGjsV/ZmaN7R0VIK1UoHVZQbKKZxNpBJiP6rbBX5UqB7cbvrrdcCgQFAUmP5cKXvY1qrYJmNPemeAy+7Wb4HSpiHI+h2yRGQY1tLZ3obOrRzajBM3Mii6Kw46eXmQySbEBGR8bESCGBa+Otg4Ylgp/MCTjg6p3l5sPj4o0JyZGR6CKPbIN1rS0toqyjX0um89i165BNLd1Yfny5SiViti0YQNampoQjUZEgTk+PirtGU9lEG1ukf7c2BBF0OtBKhFHMNKOdCaJ2OyUKOM0pwOjoyNoaGxCe0eXkBZGx/jvBvT0dCGXL2A2PoeDDzoE8WwS6WwasdgMWpsasXdoGL2dPWhrakE0FEHAW8PugUEsP2CFraqnPXYqhfa2Fnvs6LbqlOAZwWiWlZuaI/L32am4FC/nkiksWboUuwZ2QdcLqOgFKUDNzuWwbNkBArqvX79RgM3ZuRmkMym0dXQjHKYq1s54zhdy6OjqFAthAmkRn1cUpevXv4v+3h50drUjl8ti4YI+uS5mQofDIVEGl0oFsQnifCA2h2VuNFX4qTgvlbCQebyhIMLRsIDUrU1hIVFMT81gbHRCMnQJQNPimqqUns5mISMI05MuACqLbk4BfTOZlIC0AoLRRrdUqGfdehAKU1kNyR8m4YJ9k+rxCscrAcICC4MlAW6DAT/KxQKaGxuRnEuIAwPnUvZd9gl+Pu+X/ZJgP+cfUffXDLlOHoS4+eM1UgHMn1NFQjCPhAVbgVMQYJn3Z0IXYolYzQcC8vqAOAuYch9UhszOzsq90jqcZBwqcTmGadHPuZq2zqI41StIZ9IC8M7GZ8WKlm0i6lQBTTnnVgRAJqGAY4TAoa1KrQq4yuKqKJHqdsYElbn3JvhMEgs3twTEqWiS6+emnBb1ohJ2CcidTKcQbmzY5whAcJtzNG2tqbwNCZGjImxZwb+onCyXpdAqZIJ9uJQl7S4Wy3zWYjVMugskU0/ISgLuGwK08gDNMyDtxkXRK2o3rgfcTNubUPn9f8j9Fcteqt0dBJ5z4nBAZRPbnmA9r3s+75lAsSiT62Az+5Hkgkv7Uu1jWzwL4Mu1UEhYdj4x1xOCGmL/TPCjbpst2fFiD25b+NsgNiMDikKGEBVttYIoFVlsRwLJHp+MEyr4uX7IZ9Xz1qUdSeqSAEqu6zW8+/y/yiFIMl+qdAjRMDkxhqnxCaSzGYR7enHqGedjx65R7Nw+gOGhYcn/tVQnEtmcKKBUxUJDJLRP2UUCQ1NTMwzFsC1ULRN+j1vsi0hGocCW6uWqwWOFrfKT50Ewh8C12HcrSOezUP1efPZLX0TPwoX/PwBgqgRt1a0wfSnaFbvRmjyz99/bgt/9/gnMppLo6unGffd+A+lYDH/70x8xtHMXxuZS8jwkzvQfcobtraWtdhWYSpS5dt/hPmL5kqU4/aQj8JfnnkOFGZj+EL54yxqEo01QXU5RCMxbgwt4+h8AwIKR2IJj+XLoFgyXBctpoJZK4y8/+x1KRQNvDQ+JHfTjjz0ArVrB80/9AQZzzC0LyUwOb7y7QZxceCAXS1q2iw27S7brOeeehdj778oeg7B5tVYHgAWQr9vyyl5S0LV9amA7b9nOY/73CuB9gL5Vw3NbYzh6ZRtWfWwVXnzhdTiDYRQm8ji0ZzGeHHwL7ryCfC6D/r52pBNZNDQ14/3dE6jmDRx/3EFIT4/g89d9EmFnE17RFVjvvYILL7sA3/3hDxAk2U0zEGlvRMEo4qU3BrCgsxPdi5fi9VgHylYLfn5OAGt/9Dgs9QiUQ734/W3HI6dMY3Dche5AGQ898Bi6mlZgW2YvjlhyOj7x0dPQe/IK7Hnvb1BqVejFKrgNKlYqaO3oFUu6aMALdxP3hwpmZxMYn06IunZqzwS6Fy6E4oTshQn00vq4aFiI6WUkaUlMtSSfreqStibBkb2IhAoxwSfTvA6UEtglqEmsylbWOlBlHq8ghHWFrdgyszvaBS4+Mz4T/r+ArEoZNDvm52o1qv/d0g+o9s9OT4v9bZWse1WV8wM/RwBo8cyzweU6cisW1Ow/VFIwl7fIswcZ4VULOpW57EOMYxCXIkuASf7Hz7N43UIaqVub1wkVBLM4D5LcyHHK1YhOAFU53xAYBipiDf2/AGT+jMRKWvnJtZL4YikopriP9GBmegaNkQZk0xmUMxl0tzQhk0vLOSVXzEEvVVDIFdDc1gQj6EGQufJWDZFQANPJhDgHMR+4XCgh2tMmZwwhYco8X4RJslRTo7ix2DOCbTlNxwJmZdF+mHtNOpVIARI2KZcuLdxL8Iv3LWPKJHBuR9EI0YKxBeJGURWHBJLrbCBVHJmFTJUtZaE6PCiW+b4eRPwBqMxcp0sTC8uJFCbHJuD32uQmukpwrzqXyqOhtV3sw2uMAGI/KBTQt2yhxPHQ9p9xHXR7YT40z1uFcgG+cEAA/tb2buSLOlLZtE0WZuwN90ouDxKpObhDfjS0NtgRN1Dkuu0plP3CjipiJ+UaJ/EJcg0V25lAYlPY2d0YHxyDk443elkiWLinKabzCGqK5CEqvFajhGhzI2pZWkSaaOxoRMnQkaNyORzF1OS07O8aO9tgWk5MjY3bdvaaS54HCQFccbkGkRjBs9fevaMo5Eu2a1YkiqCPpF5d1g3aPvO5ECAmOUxcJ/hs2b5eTciBVJrLazUvShULqtePikb1Rw0BzS33XTSqKJm061aJWMNgvrNLgc+jAZoPlieAYq6AztYOOXOSTFFIZ1ApFWUf0tIYlfZln6W65/kf3PbfsOqx/5b2t8D+FtjfAv/3W2D3rx5HtNELy5GDk6R/LYDEbBpzswkMDL6HjZvWiVviQYd8CMeddCZ2DQ3hgcceQKGUw6WfuAifuOpauP1RpBMWmOVRmJ3G5Ohe5HIZZCs5ZA3uQ4DuXj9Gdw3hXx97mqJgXHXlUTj+2GOEpESqWU23kEkUoGlhAYA3bh7Ed77/Q5iKDzNzGfhCUczNDmP9Oy/gms98Hgcc+iEYXEPFSawIxaxiePcODO/aAWpQCK2xztrQ1IK+hYuxaNmBGBjcjbf+/jJ62puwdEGnEONIbvMFGwCHB4rLV1fI6nKmMWoG4rNxPPrwo5hNxnHPvfegp7dL6rDUiBYzOVSyJdQqVfzmF7/EwPBurL59NfqXLpQ9LQHXDRvexZrbv4ya0w1ftB19Sw5G1XJjQV8Zp5+8BMtaliGiNiI+WcC1118PX6MPZ52+CkGXR1yifIGACEG6evugebzY/P5WXHrZFbjyqqtx8+rVYlXMtZ1/ijOiSWKVA7Hx3Tj/42fj+OOPxeqrroKbcW+KH0YZqEY9cDb6JPZhJpbBg48+jRffXo+13/o6jj9mMeJTWzAzshOF1BxikwVSf3HcCachnbfw4589ie271+Eznz8fK5asRFtjB1wOExNjwygVcxI10dqzDOMpHT/67bN44cWn8YlLTsMxB4XREizABUYLRhGK9qO750jA7JDM3S07d+HutV8DwwC/f99d8Pur2D3xLobiOxAzEzDUEMLRpeiMHI7u6CFY2BHFlZdfjJm5JF57/U1YioYaHTq5H6vqqFHQwvqOTkKbKe6WDz7yYzzw21/iirU347iPnoPZSgWW4oNZc8GtM57RhYRbQcnBfXoNxtg0fn3P/Ui5Krjs1s8h2t8HnerWqgMKc4MdTlRJZFUV0A80yHiZ0Wl8b+3XkIrHcOuD30NgWa+A0HTslHxblmboVmrxP9Gfih35S394Gs/d+32ccO45uOaWLwkB001CI/fK9XoOCXcUBpBkzogQq1LGL3/6E7zwh6dwzXXX4+ILL4WmucU9lDgG31s4nDXW6RkBpWA6mxBywrP/+ks8/uBDWLbqJKy97z6UaQFdYzwNoNEK2yhJnnc0FIRHC4j6n2fA3PgYfnLv17F17x5cv3oNTjz9PFQUDRXaVJN0zUgcAZ8rqGx7B8GxHXhl0zb85dU3BVexKC5TfLjgxptw7qevRzqfl9cEKiZ8VZJ+6dZWQ6lSg8so4eE7b8b6Le/h8HM/ik9cdw3gc8Nh2jbdJeRQU8n85J6bp0IXNMbeuV0IO4PYu20HfnzPbcgMDeDQy67HF9Z+A7liBabTQkkpQtMBd1WFqlVhOUxU3H7JQSbwHDR1OOZm8LufPIoX//gkFi5djNV3fRWlaC9qDh/2vvoqNv79VfjDIbhCXdg1WkA2vhP9XT5c/Jkb0dBNJ1YGIu23gP6/v8rtv4L/si3Qf/rn5ABKkJRFdx7+WLimvWRZzwOOqg3aSk3bzsazrSAt20JM8hKZEegRVrwoykoF24KLeX7lshRsqE6ibQJfT6YPwT4WTAgoed20ZyXTnio5RQohLGgTdFX4wTXbYpUKIual0vKSYfSSAVq3SWbBo6KTKW0KYEiLaoINZIWzKC8Aq12XFmtCArQsmNKWSwrzLFpaVFQx98lWGbhURZRtc4mEFFhZxDDMLDxuB4pFvsaNcsmE1x9EJBwVkCGZL4n1KEEDFsjtHM2sAJJuZgzyOgsFsAwXokVXPiOF2LlUEqpliro1naHSTpXiBovwFljccEhxjQV6tn+AqsQSbUJty2KqtVjEKRTyAoYFAyEBiGjhwWIACwZsV4JiTpWLp4K5eEwA8nkghG3MzQvBVBZouNDVmO1mGdBrtAK1C0JSANc0hBuiYseZSmUxPj4lCmQCTFS4RhsaBRygZWuOdmVmBfH4jADUfC5UcfHGmcUoFrm0vGEBoomZsya2bNmIaDQIRfVJgSwcaUDVtG3+yFhvbaQdtgfTs7PC7LezPi0wi5PsLwK5ojYON4qatbmlDSMjo1jYv0CUc+2tLZJjys8iGELVX0MkKoUyAiIsRFLRyPujNR/bJRqOYnpyWkAzf5CLlQK/L4DJiSkBY7j5aQiHBbBIkLmvl5DLpKSAH4o0SNbZ+MyYKEjzmSLa2jukHxI0oZJS2E/M0ibhwayJXXNbd6cAYy63hoHdO21rNm9ECkRUGDM7lt8TFaPiQEdHC7K5BLyBgCi43tmwHj19fTIemQPLgmZzUzNWrjxYiqhsi5GhYSkwMZ+TzLNly5aKAnFmegqDA7sF2HPWM/EITrW1taCzo0PafHSMh42sKISXLV2B+OwcVBIUnLbtH4upVBswh9DtDWDr1m3IFfKSF0cF6Ex8Fv0L+mXTxDG6d88uhIJexGOzsCwXjj7qJISCzRgY2iyfEfZ7ceJxH8KuHe8LA9SoUo1hA44sXvJzOJ5pY8sCGy1JaMfN+amYz8nGiGOb1c54IiGgvMtJ6+6g7BSogpyZmZGc676+PgEPVLUCWtDTss/r9iKdzkjuSGIuBbfUTmuSP8H+XiJQV88L5hxGwIFjk2oKPl+C2cMje1AsF6XQt2zJYlFk9vV0iXU0AVP2pT3DQ+I0QHUnN1gEvVqYmWwaaG5skmtNZgk+uzE2NiZZvZ3tHWLTLICo6kAunxFwkteRSmfQ3NSCsbFxLFq4SFiG7PcErjlG+bxTmaSQJti/o7TPpkWwgOAZAVqpsl9EhTWtm9JJOfgQxKdalPbwtMcWtXsmKZmtfD3nWGFdOhzSrl1dzPW1lbu0tmERnn+nnTmVVQTsSeihEpdANzfczMsVRS/VrhW+ryoKYN4XgXTOJ3y+tH5nZhKVv1QEM99a1jaCxwY3+j55vZA6RfmliPU6wWiuYwS2xeIStAwPy2s53wo4Wgf42acJJoiquw5K23bJplwH+z0BB66DfH+C1/w9tiOvX0Bsrm/ikmCreEj8IFAramPOt7SHFgcNXT6b6wr7VT5rA+hsE1qVczHjfROg5WvJ/uWfVOdKNpFDkdez/4ttswUBCvhFUpfkQ3PuYPGcgLuAPQ4B9IWEkcuLopzXSVU2ban5rCUbuK7QZR9gvg+BW4JCBHqigQCqxTJefeZhARr0irEvvmFk715MjY+LZU+VYKzLhwsv+SRmYils2z6AnQPDSNIy1QByhTKMCnPUnfDSGpP54bNzaGE/o5aWB7t67iyfC+9b9gcE9ktFm3ymqmhoiMoY4yGdhyOrSqWVjlQuy0RenHHu2bjgwguhkQAlinUbhHW66eBhCXgsTCbJl7dPFLY1sw3+2n1Tl2ehGhY2bngXGzdtwptvvo2VKw/D2rV3YmJiL/763LMYGdqN8YlpKCrnq5pNTOOeRSFZihmuQH97M6rVouRZt7W04YAVB2J8eA8GBz7YZ6VMNa3D48Wtd30NvlAIFYKVTidczOUl7sODoNgxc5a3gVWxsxbQS/xc60C0jQLXimU4Al4Yag2eqoFd697FpvXvYd0HO/HOwB5898H7cdQhy6GVs3j5j3+ER9GEBLBx+1aMTsygalBNSeW3S7KLpG2cJk498yPIbd0s6keCkLJJkUa07Xa5F7SBcNshYR6RFlzHji2WveL8F8dkHfWR16TdnejtUTA+PYDt2ytg9w64negIdsAKFZEveTCxN4uevjD2jA9B9YUxuieDhT2N8PY34gi04tAzDsBhfYfhex/swZKBjVj1sXNw3T13oNWjYsHyDnGtmB5LoaUxDNWtwh1QEAwfiPfXvw93OYOjD1+JnfE8Au5uXHDN2ehxhVFKexDqUZGvGHh7Io9tr/4Brz+9Cd+4cw0OO9QD6E7ongpc7KNZH9IRDU0G0NjbjJIJtLZ1QNFCqFpVzM4lMD4yiYm9U+hauAQ1p0OIg24SQJwadJgoVEzoLi8mCEpaDugES8l6Zz6w4kSF+zkCxgKqsydQLUnPWPZp0cDXwVPR58rPRPmrzIPyNrDK/HbOkSyKLA46sSTqxIvDMeSdQVsZX3dJEFImQeM6GYGAr9AZ5BHbz5O/K78vLARmidtqTj5fXdBme86qkA1u2X2X/cUm1dh3wTVJCKb16+d45T6Ie3zuYTm/sphDKzWqADh38p5JnOJekXbu2SJzXzl/hqQAksvkvfVgLwAAIABJREFUZF9QkvgXE4nJKdlLCCPfgkSkEIDUahbcPg0VZleFouLQQ4t0uD1Ic91xeRFuCIrFI3PqOIezaEmLYa/XhYZwQJw0cuk8/AHGKfAuSFajU719rbwXKr85rhwu7ser4AzuoQMSCa8C9tI6jsCuKqoaN89wdP0wSkLK5XVTFeB0ENS329XOtjNk38XzAwk/tG4jgMyZnP2Oc3C5qojS1yOKY9tCWp6XRmCcxAIVM7MJsZLcMz6O1q4OuCM+IZw6XT7EpmdFFRwNR+AnqDgXRyFF9TajOZzo6umUeZp289OTk+ggodNRd9ygrbaqolix7ZKp5PBwPiNpmL5RYpdnF3kYf0HnF5XE30IWNRLL3C4YPLNS4S5kCFNyjbdv2olULI4GtwfRUACt/e2YMYuIZTNoi7Sg0dcEteaC7jCRm4mLs4wv7MOKg5fArNqZgHv3jsDtDiCTSMNZNRAN+5HXSzAdTrl3OvDwWej5Ajrb22C5avCHw0Le2Tk4jFpRh+b2insWny/twKkEo705M4i57kJzSW/QWRAUq3Xu2UxYigkzV4TmdSHndsARCqJWUWCUa1AZoeTzwlE0JIOY/ZjXJYQijheSTixd2oQFUZ6f2TfCvgAqxZLsA+hgRNdqj9OFJ2+/+r9s7WL/he1vgf0tsL8F/l9ugfjmdajqeWTSk0jFpvHB5vcwMTSIJX09cDoMIY8fePAx6Oo/AM5AM4YmR/DdR76DmZk0LrnkUzj3glXIFOaQnM2inC1Crejoam3D4MAQGtu60NTRjUizE82tPuzY8gFuW30Lijng/ns/jeOPOxaT4+PiYFHVTYyNTsHtieIPf3weA8OTuO87D2F8JolMoQxfKILhgQ+w4e3XcNPNa3D4McchX65AEffFKky9iPfefRNzM5NS27Q37woam9uwcMly9CxaijdeexVbNr2Dg5YuwKLeDuTTaYnKikRboTq9mIqn4A9FEIxGUWadxu0U8tWjD/8QoxMjuPsbd6N/QS+qFR3lXEHut5ovw9Qr+P1vfoOR8RHcesca9C/pt905rBrWb1yPW+5YjYrqhjvaiX4CwDUnFvcWcN5pS7CsaQn8tRASsxVcd+NNcEb9OOPUUxHxeHHKqacJAExyJgFgp9eDrdt34BOXX4HLLrscX/zSzUJ24x6NayvJahJLgRqSsTFccOHHcMiHDsUdX7wJVRLjax64VR+cUR8cXgdy6UmoTh8e++lzeOG5v+L+r30FBx/ag3RhBLHkAAZGtsG0vGhqWYBiidbXFv70p79jZGoHLv3UUViy6GB4PA1weyKYmpxFOpaA1xNEpKEdhWoNTz33V2x89x3cdMP5OGZFD4IOHS2RRkTCrfCFu6A4GwGDgJ0XUzPTWLvmKyhnc7jn9pvR0eaHJ6pj0+DbiBuzcPqaAEcTmn3L0d98CEJBDZddfjHGJmN49fV1cFJxKedknhdMAYFJUmRdsly1xB3m+w8+isd+9q+45a7bBGidLpfASnjJUqFUNNRUF3J+N/IWayA1lEen8atvfhc5p4krbvkswgv6UWRNyVChWqoI0aoksFOfbtUQdqgojUzhe3fejXR8Brc/9H2ElvWhyP0uVcZU77JrsjZiVAGTMYIVBIMevPLUH/Gnf/4XnHTuObj65psErKX4yXYOsve+FIKJ0RDvr1aFUSrgt4//HH97+o+45vobcMlFl0oNnOQH1lnofsaPFv65wXxfAxmzDG/Qh6ce+yl+/eijWH7aKVh7PwFgFVVCxnThkfsvi1V6iPVJhXEgdn5vYWIUP7v3G/hg7x7csGYNTlx1bt1yuwoTpogZeMaiIKe45U349ryPlzdsw3N/fxNVAYCdKFkefPxzN+GcT1+HZCYrNf6KOLUZ8GlueByM/NMQrOh4eM3nsX7DRhz3sQtw7RduhBbwASYdClzQlQJ0arK5b60ptiU3XWuYeOLwYHDrdjxw982YG9qJ5Zdci8/fcQ8KxQocLgVVhw7NdMBDBbiTxHDiOwT+AcWowcd7SCTw9E9/iHXPPYODDzsEi5YtwXhsCocdfBA2vPAqyoUy2vsXQgt144PhLDLJPfB7K7jixhux8tgPS/znfgD4/+XVcf+1/6e3wILTb7GVF5w+TB3x2SnJVfJ6mBkUgMcTEdYxD4y0IRbLZsmMLaNULUhxsaLb6h/J/2K4N4PFWaio28dWimX5Hv9NYNYfDAhTmrbFkUiDFKNY16NlSKVC5ZMTpkKGfkUyBKnYLOSztjqGLHeLdspOhEIRtHd1SgGcoIdisdhvIl/WxQaF5ZRcNisF9Na2dhR1+vibqJRz8HtoeUwGfVWKKnqlKCq4eGJWmDbcFPEAT/a/uKYRpBQwwYFIpAkBKjCklkJlHYvUAduC1E0rPVWK5QRlCFBQKSe2Jfws2vc5FJSzVADYGboEGCu0smX2ruZEINwglsf8TAIhBDO56Snx0E47vIougAwtvDhhFoo5yQyjBR2tpQnA8pnRLpNAMW1MqKiUfAB5JmUpphNsLBULCATDknfrEmtsDbGZuAAmzEsVBjpBNSqw/X5RKrD4aCgmJmJTKBlldLQ1oZDLw+cNolyuij1yMpmW67QzKFlSJAivw+ly2MBHldllIQQ9XlmMM6k5KeIQ9PIFbHVmTTFgqOwnbgEVaQdMYgILPcV8Fi6nKopLgolUKRK4aGtpxvIlC2GZVYyPjwujnsphj9ePeCIp1qNjI6MC2JiVshRn8pmcEA3I2qLqkeAJV1G3x4nGxmYks3yOfgE6CCDTBpiZGSyaTU3OYMXyFUjEE2IxTEUubZkNlyrWOHQmJTCXzuSxY/duKE5L8lu3bx0QuziqTpmv2d7Rjo72dhtdsDRZvHyhAEqVsgCAGzdtQEdnhzwTKqyp3GDhLD43J0XL444+RhTb0xNj2PLeO/AGQ2jv7kEwHBWwms+aqtcCFap6Wex9qd4nkNbW3CT30tPZXd+/mXj77Tfh87ixeOECGSfMrJ6YnBQlO8kcBJrYFzmWaTHOvh4KR2XDRIX65NQ0tmzZIgUoql6Z+TsxMYZjjz0WoUgEU9NTMheQXHH8iSdgcnJa+iytYOKxGckdX3nIIXhj3RsIMmOatnQoI52Ylc3clVdcjsbGAN5c9xasmgtLFi21LZVLJGhoKObSYpPY0doifYpjNTlH8KgRmXQK45PcfGvoX7gQeoFZcDXs3LkLs7MxydulZSEBYCqz+9o7MD0zhapZwY6BHWhub0ZHbw92DQ6gp7EVXoedXUwAisCfZEYHAgI2ZvMFTE1NoL2lFblMWlQvLe3N4oBAe6P2plYhmejlooC7nIM4JqmUn44lMTkTQ1d3lxR4+V9TYwP0IvvNNMamxtDZ0SlgLds3HIrIWCUYRcwkQBvBek5rR0eH/A4V9Owvb697Db09fQiEwjLPExjWXMzOpgq0gK7WdrhoDygWR8xHn5O5jG1DtQ1BViqug+GIFK5D4Yj0RX45NbvIHIlG5PMJorItCAZQDU/lM++TqiqC8czk5fPlmkEVD/8Te0rLEsCcDg2c4zlvENDi+CRhgT8nSMm/S6GfBf+6AohWxMlEQpRTvG7JYBGbWdsmdD7vtliiIqcsKuv57F6+/7xi93+ta5aAiFwL7FzfilwnSQz8NxX1bW1t8r60BGe7UcnG6yIIz7lNQGbm1ztJ2LEz5dlXaHPN/iMKWq7Gpq0QF8BA1jYbRCbAywI8P1sAFLEiIgubVsIM0lHkM9jOzGrmWOU8USgxl9K/r10J0tNpgb/H9iMJgOsnyQ/sv1wzOUcxooD9hSAryTAEGAlis28T6Ob92eppj5CjylQflYpiEexRVGx45VdSiOeaW48AxciePRgfHZX7LxOkVJ2SX3rWueejobkTb767CbsGh7F7aFyIVRaBiFIOXh8BXBOzsTm0tjShRushAlQGQSabia4bNbG/Hx0dleI/25lrFseIP8D3sl1O6K4hUQ+09TQNjIyPiVr3nm/cLQV4HlppJc5DH3m8FovuXMM0WwUuoHBdwWtbFpOoxfxzpxyC3W5NXB3Wv7MR6958F109vfj29+7HTHwCL/zh9xgaGkEikYauM8eY5DtTYgCokNb8Hlx6ziqse+Ml2eswb4fgmZsFBoWkA146wTiCxQ5YLhfu/5d/gS6OGFTwExRnlMW8fzT/pDrZZvf+IwA8b00uYDD7MYF7AjNmDWFLwa9//gu88vZGvLNjN4oOBZs3vQEjE8PAhg0Y3TloZ6y6HHj2L/+GfKkChcAk1X8VW5VpOqv4yJknQf9gGyqWIWC7kAwY0CXGT/SP4FxhqxYFiK5Lkm3L6rpN8D/sgufzf+XXLQvHXXY9fvLoDxBqi2LT66MIhQHVAFYcEkWhpGHXrjgWLwkh4A5ieCSN7oVLsPntrUJSKHhL+NwJB2FbroLkeBzFUhYL+sL4wmdvw3mf/TIOX9aLeHoOFV3F7FQehy5vQ1WnYtGBnu7lWNTfg0MOPQ6tnmbMOkIIl4EX1QTGkg7MbV2Jgw4CDnJtw4KuDoy98wp2jg1hRY8biVAf2rrDaHWbSJo9UNQYvDNujOoaOlwlRMMeBBiD0dUEk8pA1SWM913bdyFDAovDK4U32n+zQMX9MtuqQOKJVUOiWkOiXIVOVjn965zk/dvgO8cJ+5Eufsx2DpaAr/tAds67dRt0i7JQm+hCFaV8u/6AJHqCpifMVTcBr9ioE2T7RxUuyT12BAzXOzoBcEyx/4qDjuRX2+pWEuzECLqerS4K4bplNJXLYj3NsVLPwxZDcQKWQuq0ZE2Q65RLt2MfqBJhxYbFRIKQFgmmip1P7lM0AROFpU8QWpqhJqpR7mnzhaLMdbzdkq4jIGuIS1xiDBI1fV4YhRIqmQxamhqQyNhkK19jBJbHDYc/BKc3IIUigsbS+pomqmEX41aEAGU7F/E6CWTz+5JTRpCb9yO23IzqsDNsXWwvjnOHBo+mipKB6cXcB9Mq3z7/EHi3IxboeMNsbvocMxO4VmGbOYRUyvbhZ7lcXnEkodrGx4Ia87j4yBQ6RwAFkjflQbhtNwyVjhM8s9iW/1z7edIqlw3EEnNoaG0VqzqS+Uhw4TPPFipCnKMyOjYdk/Wf8zOBRq4P3Hc4fR60t7ejUtKRTefQ2tIiBGLL0uHz8vxBS3lNLOe5ZsxMxWCUq/BRaVSrwOFV0dHdLnbrXIM8BN9DIUAv4YP33kdraxu6urtRKuiYGJuRXGYH25WZtwBWHHoIFLUExenG3ukZ5EkEylVg6YYooFOptMxhtOMjWBsM+GBIzjXL3cx7qwjhgWu2kH/FcYkEab+cQfgcSNhkEZH7dip1kmWSdlV4eT4r0u3IlOw4rlF8L28oJI5biUJeXEH8LsarVGB6neKCVM4V4dZ8UEIEff1SqKYShHnZZq4EleudZQohgKrmUqki6wmdqvwqs8KBApXKjCEq6UIU4HmbJFh73Nbwwl03/KfXIPZ/wP4W2N8C+1vgf2IL/PLRb2Jg5wfwqDWsWNiFwa0boJQzOPnoD2EJwQ3Fh4amJVB9LSjUnNiwYzPuvO8OxGZKOOv0i3Hoke1I5/bAozplnepqbsZxR38YmVQBwVAH/KEOiUfR/E5sfmcDbrjuKuiZOO66/UYcccThmBgbq5PnuQ/S0NzahR/97FcYmZzFtTd8HjXNLRmx1Zol5LWxoSF8/MKLsfiAFfI9RumxdlzIJvHyC3+Bo1YVBTD3GawbNTa1CgDc2NKOJ594AvHpcRx8wGIs7GpDJpWQjN/mZp7PohidnBFSVKixAaMT41i2fCl8niDu++a3sXdsD+786lq0tjYJYdssVxB0+2CVDRQyOfzy8ccxMrYHa25fg75FvXZObK2MjVs24Etrb0dR9cLd2ItFyw6BWXNiYXsCJx4aRY+3Hd3RPhhmCJdd+1k4GsI47+yzEHRoOPW0VQhGwrKudvb0CBFu++5duPyTn8KFF16MNatvtd1ZyA2ukwvpCKg5LOQSMzjno+fgoKOOwLfv+2dQ/6nW3FA1P4xKASMju+GycvAFInj4p3/CS79/At+44VNo6PQgZczA2aZjrjqJNPdMiTKsWjOMSgivvvQe/j/23jtKjupOG34qdHWOk0czmqQcAIlsogCTc7BxxJicbKKNCTYZTDJgWBsMaxxwwDbGBpFMlJNIklCWZjSjybmnc1d3V3V/5/lVj7/9533P7tlz1u/uag4cSTM93VX33rrh96RdQyP49KlhtM5dDM0VRd6OYHraQkDxIugOIhqMIZmK440/vYLt6/tw5YWfxuHLV6DOHUTn3EUwInNgF3VRY3I/7Qv6kcgkces3b0R6egp33Hg9OtvqoM31IjGyGQPJ3QhGG1EoehHWW1HjbUOxnMMlV16K4fEprH7jTfhr6514lHRKAHC6cTm1TO5BOCAMPPTo43jqiX/BPTd/C8eecTomCiaSmoZEmc5qFRQUDRmfB5lKGWbJRnr3KJ6953vIu4CvXHsFQvPnI0P3lwLjZ1Sobg9sTUFBLcNdthECkOsfwcPfvh0pAsCPPSwAMCuVqs2gSe65NalPcB9N1bpSLiIU8uKVX/wSz9/xAI49/TRc/K3rpDbAs7SQ/KuCNalPGSRZc+9dQiGTxi9/+izeePFFXHTZZfjMOZ+TWEWaTHMPSOEWgV/WJ8TBrlxBVrHg8hr47Q+exk+//zjmHXkYbrzzTmTsMgqMyuLe3WNA8zJr2JLauF4mqKvKGSbZ14Off/ce7Nzdh4tvuAGrjj1FSIdlzXIIuCSKktRfKCCzbg3cPRvw1ocb8eqav6NEQFp3Ia/68bmvX4fTLr0UU8kkSmYBE1YG01YGWoFtqcOn+tCoKPjxt67D+g8+wqGnnonLrrsGvkgYmuitDZhKFiZdYC0LhuJCQKWYhnU2W/69Y+Mm3P+dr2GsZzsWff58XHnzHcgQyIYt44evUZg5bPhkL+6x0wi6eD7UYWWKUAsW3vrtLzG06SOYpTx6uregJVjCfkvnQYcPm3fshitaj669jkD/RAUDg9uRzU3gmNNOwQlnnCGk4T0A8P/GVXXPPf+7W6Dl6POlaE2GOYv1zPsT60kWSmjBVsojm8mKjShfR1tYAsCBgE+KBFQJUFXKagEPsPy+WG/xoFumFTKVO2XJTCIoysJxIpVy1MCqKuogHkgbGppg0jotQwDFC1aVspm0MNaDPoKI/Cxx7pciDo3PmAlLdv/w6KgUUupqY/D7OAnpmBgfFdCZVrUsNhPkDEWimJyaRqEUlwI9ixaRYAxBX1iUdrxOTVcxFh+Bx0NLNuZo+qQAz+IUr8WuqPD4gqL8ZJ6noyxmAYtsIU3yIljcIJjAjORMKoG6uigoOqRqjjalzBWIBAII+X1SWOfCUlNfD5fuZESxaEL7OcIVougtFRwgwEs1pUv6ggSmxvpWoGwgHKqTYvFMelTah4ACi2JdnfMwOjouYILqJhjuAJkEzlkIiIVjjprDZpbuELLMIPHwczU0NjShvq5WCkq9u7bDzKXR1bkQ8XgKyVQO6ZyJxta5qKmvQ10s4BSVoGJwYBiNjc3S32wDFnGyyTh0XYE/4Mbk1DgymbQA6LRRE4s+y4Q/4JMcLG+gBqlsSWxkR6ZGYGcyApBRYZCcSWDePG6KgVQiLgBmfWMdUkmquMtoapgj9xXy01rNRDgawNDooIACbe0dAoQTAN+xYxsWLlgAu2BK9uzI0KAAwFw4m5oaBQShffK2rZsE9AyEQmhra8ecOXMEMJkcnxQ7uOGxUVEmNDQ0S2GPFrDsYxavfME6FEt5uNwcpzEMDo7JPROcTCSnEYqFkEiQ1KBizpxWJ+PT7cLOnTswMjKGhqZmjE05Cm0WMRctXoRcJivZutxYsI/5/VWrVmFyYhw7t2/H+MgYDj34QDTWRCVLjOVQgrHMWaVKl8BOuKZG7onP59KlS2SDxtzWkZEReU5qgl7s2tWDs848A9NTE/j7X/8mINVhhxyKaCwmgBaBoXh8Rp7f4dExNNQ3CEi5Zft2AbII7nIcUuHMMTw8NCzvQXu599asEQCJis9zz/2czAfbt2/HwOCAfH5drA4NdXVob2tBIjGOisoibBF1wUbEJ3OojZHxSPtd2qKXEJVssxxamhrQ19cr6mpm6KZm4nCzSM45ye8RF4FcJoP2uW3Y1bsLXV2dYv/3pzffRNDnxn777lvNGJ0UMHBoaEgKkswjHhsfl4IYrZb5TA0MDGNH9y7U1TWgt2crwiFvVS2cQWNTg2z+CFxSUc85c+mSpQK6T4yNYfnyZdi4ZRO8fq+oYsxMXp4Vgqq7e3eJ6oK23du2bEGmWETTnBbJ8iH4x2fJ7dJlzHK+jSenccThhzsODG4PpianRK0mYCKzicNBGSeDA4Po6pon+b98HyooZ6bGEAkFsXXrNpn3BweHZL6PRsLynmY+K/cualOPF+1tbRgdHRUyzcBAvxzCWFDt292PefPmobe3VyzRmefL55nz/rJly0QtSstwjlv2NdXK3oBXnhVaO9LGkepjKSqTWESrbeZMc34MMZM2L3MkxzC/3B5a1pfl/VhApnU07cVZwGfBXhM1lC3PqQMWsY5JRW8IXr9PFMuNTU2Ympx0gM76Bnk9XRuoduP1s4AsgAqzkQMBAWZpX82cZVFpMWM8mRTQhIArlcokTBEQp8qZ7FWxws9TUeMAv3wPyf11uQS4ECuhSsWxoGYmPIvRVXtm9t+sxbU4cwhA6/4HeEwCChVCVFfPqpBFKe2nxbWjPubvE2TJSna1jlg0KqA9P4OgLgv57Bsnv8hRRHPcM6ec64UQGdyOQwaV9VTUU+FNq28Wo7OZDMJRJ++aylrazk8lZ6Qvw14vXOUK3vjdE7I3cJw9ONUoMsaHBwZFac4CNDMJywpZoy7stWJ/HPSpI/DGm29j684BDAyPIRjyIxwOYnxsVACc8YkJcTAAqCKjlSnJa2TpOtau45OTqGXWdJ7sW7ZvQRTOJIEIUGtLbKKzhwkxZ1KXmIBsOoF5XZ249567UOF7uw0hZfEzadkq+w6SD2jN+Q/H2KpEVZw6qHhzyfg0mc2tqvjo/Y/wwAPfQyqVx77774V77rsDM6MjePP1P+HjDz6QzHN+PgENrvkyxwQMnLrqUHyy/v2qhSvzeBxVH3NOOfaEgEwiGG/JZcDWNNz93fugeLwCOvCwSLcUtrko/qoW5LNZuwKcOwjqP9TAYDRFIIAisyGp3jTzyCdSeOiRf8Er7/4dGZeGQw/eB99/+F4GWOOtl19BMZtBuZhHJl/Aa2++5bB4FU2yYTn2bM3CUScegdKWzZL7WRAlspMDS0KhOHKxCau5zaJQrqqAHUCymtv6/wuA/7GvdcZTBYuPOgXP//R38NY1QJ1JoHkBHVhUJJNlsacql6OYHDeRmuIesA6KO4+mOhc0xYInvAwJQ0V4og/HnXYq1m1ZBz1kw8gUMFZQsOHjdfAHazHQO4lKyYXzvn4wltQsxJ//ugn1DUuwz/xmzKl1447+43FEQwVHN5QxqObw3ddfh72rFZ+4O3HF0jLO9m/BHzeswY1f/SzG88CMOQK3vxWvPPoMLjnpdAwuLsJdDiOkujCVzePZH/wUnzn5dDQtqoFaU4OaSL0DKhE0VYFNm3tRKBIMpRMOGdTO/EACAsE7m0ClpWIobSJjVWCy0UkKgCpj2pa+cYlqXPBX6RaC7Sx4OCQZUZM6T3cVHOa855ByOGVQQUtKlpsXRNt1F19PsNGJExEmN7kHwrgpi30x31/IBrJf1kSl6whSHaNvAdJmLZzFSlwCe0G+gFhZVwk8DnjsPITicmzziXViZ8TuncpisXlzMsXF1YA2v/kizKKFfNmWbNRKtgAfrdqYl1zIIej3yRzN0wVJbjw78KtIML1QdJwUOB+Xyyjm86IAJiVT87lheA2U6SwUDootHRtWKVN14NjsEsAtlm24mYFbqgjYarNIk8zArakCMucKOTS1tEpMBduRc7wQNd0u+Lwk31SE/MhJjARWEklJ5vToOrwuDQrz7VXnfll0cjHnnhbPatWqXvJxaddG1WxVEcrcbq6dtDAkmErVhmTCO6RUtjPXhpLGuAGH6Ma9paI66xV7Vd6zmvnN0ZOXKVkDp2aOMRZjy2USFhmbo2IikRAbaHH/4BjRnbmP7809JUms3OtyfuLazTWULjI8n5HI6vb5pUCXmuGeNiuODu0NjUjPMEt+BprLDcvm3teNYiYvPyfZjHsLUglI5GXuMizaVBagGDryfJ6KOYkcUAwNHQs6MZOYknxBrQjYpiXFbLpw+L1u5As5ZOyiOAxl4glZo1hgM1QVIZ9H5rUU87tVHS6eR0oKQgEfcpmkRHWUTA2maola16S7SoyKYWapGeKapVZJqHxAuD6xH6nQJsmVMRhFqihchiiVM4Wc9J2dycFFlxFdkbHB8yWB/aRpytmDJAqSjgqmBcUswKxYKLk12ZOQkFA0C9AVjzyndPci2PzuXVf9u2sJe164pwX2tMCeFtjTAv/+FvjOsSvF/vSIYw5BKwHg/m54fDXonLcMzU3zEQk3yzo6k06giAI+2vAB7rn/bqRn4jjmiMOw18oGuD0FdM7dBwvnrURtrBUBP6OnHEtWVEhvKklG6pr31uD6a69FIZvEueechVYSonI5tLW1oa29XUQywWgM3779Tnz8ySbcevudEkE2OTOD8ckpKNzgWDrm8PUdXfAG6LoH6HoFm9Z/iK2b1iEc8MAg745uHHRfqqlD57wFKFrAb37zPPweHW3N9eia24TEFAHgCXR0zIeqGujrH0apDHy4fr2AXV/56vkSdXLXXfdhR/c2fP3qK9HR0SaiDYal5lg/K5aRmIrj6ad+hO5dO3D9jdejY347E0XhdVWwbuN6fO3mW5GCG3pNGxYuWQG7rKGrbgKrVkQxx1WDOeG50NwNOO+Ka2GFQzj5+BMQ1nQc/elPi7NbvlQfmZpqAAAgAElEQVRCS1ubCF929PTgi1/8Ek4+5RTcdNMtovolQVqib+hcU6FrSwWlmWmcccYZ2OvAg3D77bc5Nagi95MelAtZ9O7ajJow41tsPPz07/DmKy/j1qsuxKK9GpC1BlEyhjGZ68VUegYTiSwUvQ66Phcv/WEDdvaO4aTTWtEypx0eTxgT2QpypoLGYB0MS4dPcSMVn8Jf330LPRsncebxS7Bq38Owz4J90NKxAoi0IDkwDVvVUKrQwdKNVDqOm667DmYigW99/So014cRjKhQfUVMZEfR0toO0jytlAvFlIp0MYcbbr4R06kMXnr1deixGslcHh4ZFkIiXQLZh+KaRWIvNDz86ON48pFHcP8t38Ipp56KVMFEVlWRJVm4rKKk6EipKjIkppWBsYExPHbPQzA1BRffcA2CnZ3I8MBSKAvxm2BmkY4pegVupYKAAuQHx/DIbXciNTmBmx59CJH5bU5ucFkV8NeghbQ8GYqQ7LSKJRbQL/7kZ/jZd+7FiWeejiu+/S2JuGRtn3tOYgUU5OQLeanTsIarlC3kMyk89+N/xWu/fwFfveRSnH3WZySUhjUGnsU0g6cDJ6ZRSKqVCvIaiZ4u/Or7P8RPHn0MC44+HDfddTeydgVps4iMWUKG9R+fGwGPjgiJp4pH9q7cl2X6e/Hc/fdgd/9uXHTDdVj16VOkdgKdcVf8DEVItnaxiPRH78HoWYe3P9yE1//MegJJuy7k4MXnr74eZ111FTL5vBDaM5UiMrYJ2ywhl8qL4jhkl/DTO27C7o2bsOSU03HJlVciGI3Ap4WhVQxYao6MVJQKdGp1FNZltSL53Ywk2b1lK75/69UY2tmNA7/0VXz9tnuQyJowlRIylaxj420BWVuVfXLI7YKnYsFvlRAjmT6Vxtq338S7q19G97aPEXLbWNQaRMyvIlZTj4HJFHJGFO0LD8F02ofhsQGMjQ9i6fIFOO/881HRSUveYwH971+N9rzyf10LLDr5GufgzcnTzGJycqJaIOD524Lbo8vhkQUUsYb0+YTJXKTFQ5l5mK5q7qElmwkCHlwQmRFruENSmKJCgcVnFhJY2OcXVYw8RNNCkpmOBHKLhRISMwkBM31iC605SiNh4zBNSRFVGe2YS1ZOLAibW1oFVKVNKS1UvcyLBK1HGhxFcqUCqrxYJOKhlgBqiBbOVQVUOpkUoIbK1Fw2jXA4guaWdqRzJfjDNZhJZqVQQdYWWW5USgZDYVE2sjDBz6aCk8o4giOWxQIM7alpychsYxPJRFxAXBZ/qITgfdFCjvkIVE0yh5cFa9oo0mqTEzivnffEbFBa1XEzlS8EoWplBAMu1NaFEY9Pi8qXB/pYJAjVTguYw/4keJNOZVBTWyc2K3rQg2QmI4UhZq021DWgzOJgLo8YMzWLU1Ico1qL18PsYH5fbFOtDEwrjVyetmphLFq8N8KResRnMtInmdQgent3wG3Q5pQKN/ZZGfH4lABH9eE5MM0s5rQ0CojFHM7u7m4BFzLJpGQPU6Va29CEEkkDvih0rwexuhiG+noEUI9Ga2UMJRJxaGUbqcS0WBpzE9raOhe1NXVSPLELNgxNx/TEBEbGhqG6FTQ1z8F0fEYsXtnfVJfSiq62tgF7L99L8lanxieQiMeRTBFknod169chGg0J6MP2JLM/Ho/LWOZ16wRsymV0ds1DIBgUK14SAQgA0CKWFqi0ze7u34U5czvQ2NgKn+EXC+PW1mZMJeKiaGahkNdGwJAAC1W6XMgp4OofHJSCOBUsBL/nd82X52vnjm5RJJx40gny83QmJYAM1eKNdTHEgm5EwhH07OqV/uB1UyVKsCxa65e8umwuKwABlX7M2myZO1eKn8mJhIDFLLgx97cmWiOEA9pAU+nbvatbbFjbOzrhDQSxfv0nApCznNjW3ipArs/rF3vynp4eLFiwUEA0n9eD8fERyTmVHNtcHqMjtA137HyjsQhyuTTq6yNIzExh331X4PXX3kI+Z6O+rhl+w4sFC5oRCRMsBNKZBDS3iQxJHnpILE92bN8pZJJcpoD99zsQNZFaTIyOI+jXkMvEpag7MjyCtra5Qm6IxqJwuXWseWsNVqxYIXMDSQvr16+X4maBasdwBDUt7DsX7HwObc1NSDKj12VIFmBz51xs3LpJfncmPi12s3wPqmpfffVVHLBihaNcBbBy5UoMDQ2ivaNNCsobPvkEtfVs45gAwFQbU8nDTWddbS0yZtZRxZJQYlkC0qdIALDLaKyrRzDiF4Cd/UplEudd9jsBa8eiX8PgwBAWLlwobV4qWdi1a5f0e2tznSiNo5GYgM4EjM1cTqx2qYjleOIYIemByleCv7Rtp5KQfTsxNSnzH8E42hzzuQiFQ0IuIBmHY9EBIZ3CLp8frjHcGNNuiIQAWjSTfcjPomKVQCmVqhwr4VBY5m2qjAjeEkcgYCsK2ar9Mp8ZkkP4XrN5w1SlUm3MdnPAClWuj0DgTDoJX8Avv8N5j3NlMU9re9qCuxAI+apztyZkBLHVrAIWtDuXAjLZqaYp4KmoYf0Byfdm/3H9I4g6a6nP8UMgnH03mx9DNwg+RyQWOWCHA4oRbOU44T3JNbsd62z+SRIIYxicw4eT9cfCuMQLJJMC1op6mMC53y+/w/7mmkTwk4ojrjlsS65NfA2VxJxDuJbz+WT7kdjBf/M+uc4R7CZYzP4T4lcVNOZn8TM4DkgwoQqY7Ghm3LOPqVZNTU5i3ZrfOJmMzHIUoFZB/+4+DA8MyNizKlTmq3LYyhUsyVVvbmnDOZ85F6+++Res37RdiCJ8lpLsex4KJyZQE6uFppYcxRSJasxap82p24OZZFIyitO03Q+FhJg1ODQk3yNIyzbjHDQ+Pi5gQygYECsoD9007BIWzu/CzbffKrmKVDVTMcnsYLYFAbhZALgKk0n/yRjh5xsuuRfDo8texKN78Pyvfoff/e73cBsKuua149u33Y7k9CT+tPplbFq3DqNj47AqDgDOGwxH3TjhkAOwY+sGGV+q4kKB/UcPDdpEC2LKTydwT2vTigB6C5YsxVeuuErul+Ad21tynwnyzWb9VsE1AYD/AeY5f1doqU6nEiolYcNllWDYFXyw9mM88cMfY8vgIKDYuPeeb+OQgw9CIZ2Wg5mrmJdr2dzdjU3btgjYr1WcvFFbt7HqhCNgbdkCW6mgqBCgo6GFY93Ltq1oVK/T+LoKSFVBSLa3g1H/W3Wq8+/Z7/Pvm0YKKFCxmSxi/xXtyFcScDf4MDU4gYOXLsfITBrvvNeNpZ0sliiI1fnRu7Mb0fooGpsWYPdQBp87+jgs3rsZjz77NIJUSLpTGO9PoewKYHh4AnU1UWTT09i7rRMNi5qwvHMe5jZ3ApEYLn70fdSGV6E734YvrkrijPYxPP6jp7B9exhbIqvgaTsQR6ws4/YDczCTU/CUi6gE6Bygy94in9qOefZ8dPuGER8zsWvtThx8wkECrJP8kEMZQV9QXEzcfLa9PhTtIqbjaQwOT0rWddnQoXDfx6xZzgOGpMIiBx3pMjBhFpAhsMeMKVFei6WNEP0sjimqOIndEiAWEJagrmN37jgmOHZ+/JJ8XxI/FTL7Lakviu1yiTmrji06c36pehUBblX9KmC/OI87+cBCSqjQcp8qXAcwptJ3tr+lgFhlcLPwUSDx4h/AMl9N5byj/uX1Zks5UaOwyCJfNgsSzvNKy97JqTjyjHcBHXyC4k7DeUz3uOXeCHjy3rjvKZfoMJMRAioJrbNFBN3rlrW4wLFbsZGfmUGQcS+6BrfuRomZ1mK5zrnEgld1CUkxEZ+RcwzBPpJrOR/6DB0m40ESGUBzweX3wRX0y/PAvQUBObPg5MOygCTAM+d/jxsVqySRHJz/3FTllm14DbeAsS4NcFFZLCJo5vs67UhFjoDiVFpTOcx+ty2JVWHXqowuEFKB6jynhHVpuz37PHq5hhcll5quRx6/l7VXuRdmv9FukX3GUcRn3ZmXVCHE5rj+mSWMjIxL33vcAbrkiQMMXUqscgFMzOX9MDKEjkxqWUE2lZF9SbS+RsYtySXcB6suuk3pGOodQJyZwh4/CjlTMol1RtVIBjbjOIoIBH1IpLPIpfg0KIiGA+LyEJ+cgYft6tHhJmGyUEE2lUV9NIJSJguDNuFKBZlcFl7GCNEiP2ggk3XU5FxDmZeX4DmSChRNR6XoKNAts4BwJCDrIV1muEbSnYLjl31Hd5KkZqO2uRn5bB7ZeJrB9Y6qX9PEiWNqYlziS6jaNiTOJge74JytFe4nyZxwKVBI2FUdMlAxU4CWLyLsJ6ivwOvySFxOKTstShKeu1j0zZA45vXBpbpRlOx155xMAgb7jQC5qKOh4P27r/1fVxPZc8N7WmBPC+xpgf+KFnj1a+cg1lCHps658NXH4IoGUFQCcIdYK4sgnS1gbHIAw6O7kMqOY+fOnXj++d8LCfWEo7tw0AGt2Ht5Jw478BzANRfljFvWRigFIYcincPM9KQ4VL255i947PEfwCqVccst38axxx7rRE75/VK7lDgAt4Hb7rgdf1y9Gt994AHss+9KbNi40Ympm8xiw4ZujIyPYfHSpfjsuZ9FbW1M9hLvvPkqcuk4Qn6PqCMl0gUV1Dc0Yf6CRdjZ3Yt3330PzQ0xBLwuzG9vwdT4GJLTcSxevAxulxcbNm4R16ffv/QS9lqxAp//4hfEUeaOu+/GunUf4eKLv4r58zoxr7ND4jymxyYQMHxIJ1ICAG/fuRU3UL26oEtEA8zG3bB5Ey7/1i2I2y7otW1YvHQlyhUNe7flcfbR89Hpa4AfAWRLPnzh8quR9wdxygknot4XwGGHHybtQpCsubUFiqZjV28vzr/gqzj55FNx8803y56EBOtKiYRuwCbhTteQGRnCySefguX7H4h7vnuvkPnUshtQfUClhMnd2zHavwlzOjrw5POv45lnn8KN37gcp5y6EhYGMDj2MXr6P8Tu0X6kiJ57oghHl+MPf9yBbdvHcezxbaiJ+BEIeOGONaBk6UDOhsdywVdxw1NR8d4bb2Lz+5M468SlOO7Q47Bk3t7w+ZoRaVmM3X0TUN0+eFm7dAOTk0O46dprYOeyuPvmWxH2UfSUR6mSATx0NQsiWtMAc9KElSNYW8FlX/8axqbjeOOdd2E0NIjYwi6RZEeCpyKOUAIAc59YUfDo4/+CHz78EB7+zk049dRTUWbMpFoBT5AETRmPQdeirKIio2roHx7HXXc/gHylgq/deCNCHZ1Ik1hZqojgp6QoyBGIVUpwEQDWNeSGxvDonfcgMz2Fm7/3ECJdc4WQyVMGzwN02zEYBwNVfoc+KH6vgZef+wX+9fb7cMIpJ+Pim66HopMYqguRW0BgEphZiyPZ1tDEbSebSuDZHz2Jl174HS665BKcffa5QmTgWYpuP7RklugtOW+p8r0cQz0MDc9//0k89/gTWHjU4bj9wQdQ4lmhVEa2YGG8XEaStbIK6xIavBqBTGfPnRvow7N33YbBgX6cf+01OOKoE6R2QGdJkjVptc36M8UR6Y/fg7FzHd76YCNe//NaWHYRZVVHvuzGOV+7FmdecQUyeVOwCDrH8FjmcTPSU0EyYwLpBB678SrsXrcO7aecjvMuuhC+YBB+LSK21DCKovR2V3TyS6Sfi2DEiImA4sLAps34wa3XYGBbDw7/0vm49s7vIlEooqCXkdUK8uzAImmCxHrG+ChQsmlEC0n4CxlsWvMu3lj9Kjat/wR1gTLm1rphVHJY0NUocS7DCROmvxkL9zoGqUxQyBl0cO1ojuDKyy6BL9Lw3x0A7sBRN1yH6049Ch3tTeiIeGAm+jC6uw9vv/IEnrn3Faz/r1il9nzG/9gW6DzmcsdqT5Q6RWH3k3FMizACBhYt3nXnwO3zBWRCs6ySgLmcZAjO0fJYMgTp28/c03RKgDAWEAQccDGr1xY112z2oY8MfE5YtG4s0qDOyRcmMMJitM/D6CzHooLVAhY1s8xrNE0pPtPyRBbcat4d1Vdkc/OgzAII83tZGGKuJItAjjrAFuBZ8zJriRO5Hy7NB48nCJfmEVUvC0NlpQDF5UVJMSTHSljitomxoT54DD9KRaf4TjA6FA4LWETAgcWVyalepFJJKbJQVcw8Txb7Q4GAFNOohKEKj4C2wvD2ErN5qWpzijQEDGhRW1dbI4qEdCYNq8iMyQpyFsGZDFKZSVE90jPfUR154VIMeDS3ABME6QnCEdhzlCG6qPMIQrBYy6IGwT6WAqlQUJjxm2N+qgsuj19sXQmEs+hPwN7n5T2yD0uSmdk/2AtVr4jCNZNLoSFah1AwLJtJ3nMqlRCglmOIxfv6ukb09e5ybPmqxRMCj1wYmRlQKDF/oCQgTbFYRn19E2YSM3J/MymCUK0OEEIbNK9HMs8K2YxY1dIum6DI4OBuRMMhsfmdnhyXgozBIgctUVVN1OJkDjKXlws4X1fWvM5n5k3EJyfR1toq45VZqwR/qFJj8Y5gCpV9BEK4kSPgQ+Uvnwsq0khEoBqOQDQLZ+yDqE9DppCFNxIQcEPX/QJOD/X1on93D9o7OiSTlfZ7CeYwVCqor68TwAM60D8w4GRPEDzLO2Dp3JY2ySlmvhgBuel4XKxLqV7UDV0UrWYug+nJUTQ1NgkYSBUrx1rBLEobEnBLpVKSbUyQgAAqH/ra2hrkCyZSqSnU1deKCnOEts3DQwIAc7Em4L5k2SLZzKQzBJCp6g6JtTb7OZdKiO0eAVY+Z7Tg5Qb6/fffx87unTjsiEPkutavX4eF8xcI8EsgeF5npyiszUIWk1MjmJmZkHvea9m+KOaZHZuA4Xchmyqhq60FgUAewwO74fdE0dBYg0DIBd0VhsdD9UQeMzNTMFyqqDL5LEyMjUvWWn19o9wHwTpaxW/ZvElIL/UNzQhHIti0aZMAkVQ0t3e0S4E4HAhDL6sYHR2G16tjcHh3tcKtYMnyZSiYNpoam4WcQCAxFolg3bqP5b6pTLWqVr8Eb2VM5U15Lgli0uZo5UEHoLOzQ1Q/27dsRff2HaKoOfywwxAOBZFIzjgkjsSMADpzGpsEwOLEl0xPy31x7AhISgsZ2xJgk7aPW7d8gs6OTpnfOV4IqPJaRaGcSWJua6s8j6LWsml966j4CcKW7IKjpiKnUYBAt1hI9+7aJUxYjjvaShNkJFjK+XDW2jiddjKDOzs7UVNbI8QhglmcJyWPOEkA1CvPFR0fpiYmpODNsUMlVl2dQ/bga3nPVNRyTXHIR7SfYbYtLeGz8nPJaaGaiK8tMYee+akeOZhJdguzg5nHZ5fkcMIDLy2b6FRBIZkoYPi7sAWA5Rc/nyQfyeSl+0QFTs4356uCKZ/H8cF7lteI2psbYo8UrR2ArSz3JyC+h3o5kl/o4qCLUncWoKbl4+z9Ohm+Hlk/qabl2shrJtjONqBielYtLEV/kqSqltmcD9lWBHT5PmwfrklsB342C9B8b+lXqsN05p07eb58PS2jCWRSRcZCM+dCzj8CRBKoIUAi91uSPzmW2bcKD1YuF+qb6Z6QQjGdAcwC/vrmc446jBk4BAYVFcwAHti9WwhRzIWncpeHQyrQygrzbyBRBJ8/7yKMTSaxZes27Ozpw8DQMFTNJYQnOhEQqpL2ozUSgQYqFxUFqWxOAH4CLyRTcQ9ApwU6ahD8zpvO+khVuQDtzHMumWgIB2FlM2ioicBb34Abbr2JXuYC2JRM9quBkmSQkvHtAFj/FqCcVQATgCVxjgV6qlyphv3T629g3cfvY+PGj7Fw7/1wy403oJRL4ze//IVkSfb09qOiumVe8oV0nLHqUHRv2yikCVpKiaKQ44t7mGqWL/dh0o2EXCQ7VMEXL70MK/fbX4A8ceoVAE2RuXxWfclvCzBcBYAFkCN7PZ+D6vZKLrPNrFC7CBdV+ZaKp374NKaTM8jmMxgaH8YPfvSUzJ8j27dhYNMGZ97RNax+4zVMTs7ApXqkH0uajVUnHoHK9m3CNKdSWUD7MkFnRQA/UY0KCMHLcMBoAYOrxItqK1d/7uTAzrY7/1y9fgKt7WEcUlOL8486Hr5gCMsuugCXPHEDrI1rsWt0BskhE7G2NuTjMygWM1JkqA82o2H5p7A0aqB5r5XY+PJLWL3hA9x30Xn4yas/w+Q4x5KJL593Mt77ZAvyH+5ApNNAvliPYGYcC1YuxoLGFnz/lXdQrDkdfc0noWNOHX525AAS2XH85Nmf4aXNFZTbLka2sQNz62pw/9FZ1HunUePKwEQAwUAE7um/CqDVM+xDZEEteotNWP/C69j/yPlYUhOEHgtgYqgbPm0fNLXVwh2jmpZHdidzjHvqHX0DwnZOFyswfEFZ+9i23J9ohhdpDRg3LUwzYoXqcY5jKm+rFsoEeoocM6ouQB4B4jIzqSqOetPpF2fMs/BB9byD9TmAl5AgqMYnJ6HC7QvBVM4XDuud3ychUGFuNX9RxqbUhgR05Wc68LKT/zv7xTEwCyDLdVRt7x1RO4Fq7R8ZW5ygTRZLrBySQtyh2kKRuZdqVOZTF3MlTE3EpQgkRRKUxSXD63NIk1w7OLfytU4euqNW1j0uWCb3yppjOV8FR/MZE6aZRiwarK6fJkpFC9l0TubA+hgzyRl3QrN2HcFADLmpCbj9HgzHJzBnXjsCQQPJyQTSWRuaP4iGtgYpomkqCaSGkDTLJK/S9UgE1GwvyNrloRVOhTbSzPaltoTzFdueqnpaBnPOc/LJCRhzr89cZCqOFRZ8JNKG31MFzHUAfwcQLpQtWcdIamRbUK3h8nidrHex9FZQYaFZ1aUwxjmF9tHcZ/L8yOtkxjf3llTFqJoXvbsHnfFg5SSmxivKWJ47qWS2MDM1I+3P6J345DRioQim4nE0tNShtr4GVtlRkafSeYz0j6CcLcBrGEgnkvCGQ7AND/LTjEQpi529Hq1BYmYUboVtH5K9neHWJVuduqjp4SEhnhIkDxlumIXqXEkiLNc2i65LfvjDMeQLJehWDuWCDYtFTcOQMZ4vFqGXFfgCXqSyKeiqG35vQCzruJ/y+YJC4FECzFUDslPT8PBJCHuhFkpit8/nKZ8pQaOlZcCHlOWstwR/qRQva3yGnPmee3Z5brmvZMav4UKOmXHMt6f1M/cVmRz8HNPiscE+9iAUi0nUTTmbR5mqDb8G+HRYOcYulcRCmnOG4mfsB/VTCspuA2u/efH/2NrHnhvb0wJ7WmBPC/wzW2D4o+dQX9cJtVwjFv0UKWhaDun0CKamBtDdsxGT8QG4fC6Ea+sxOJLDr371ljh0rTq8EUfs14jFLREsqDsYc+r3A9ytgGkCdgK5mWn07upF/0QcJcOL7vFp/OS3L8K0K7jtjrtxxulnijMJF37uH0g2YyTdo48+jBf/8CJWrToS533lPPTv3i3r0a9//wreeHctGhoa0DVvHk484TicefqpSCWm8PGHa+H3uGT/QXWk1IltG3Pb2rBw0WK8+e57Qj4PEbDUFczvaJMaTj6Vwl7L9oLP48eaP/8NBx70KSFwNc+dKy4dI+OjePDhB9DbsxO3fecWzO9qd9z6aJmbzcNgzEm+gKd/9DS2bN2Eb9x4A+Yvmi+OJATE1m3egqtuvBXTJQ1GXSuW7X0ANZnoqkvitCPnY1F0LmLuGLIlHWd95SIUgyGcceppCGsGDj/yCBFl0Amlpb0dMAyM9vfjrLPPwtnnfAYXXXix7IGTiaTsw1lbMlw+BL1+KGYG519yIWo7O/DgIw8JUFvI2FAtEsVM5JKTsFMjsk995Knf4pW3/4ib77gcBxzYgC1bX0V8eghur4a+kVG89+EoKkGgtnku3v8oi77+aRz96S5EI3nU1ACBYBO87giUYgVagQrgEGr8jfjLn97HGy9/iK9dci6OP/bTUqMdHE2gsXUR4lkNBcuFWE0zfB4VY6O7cNu3vgk7n8VPn3wWEV8AmXQCJTuLjDktsUYUKGiKF9D9LM7j4vPPR//wMF5/+x0gHGHRRCJ9GNPF/+koJ7xRgraqhh/88El8/+EH8MDdtwoAjEzOiSeiK0uhCNPkvscQNWxON7B7Mo6b7roXuYKNG266BdF5XaBnYqVUEeJiSdeRLZeQrXAMkwypIDU0iu/dfR+yU1O46eGHEGNmtODQTv4vyZDcr+llimYZoWIjGPDi1V8/jx/f8V0cf/JJOP8bV6NMq2m6ejIWQ+JHGJ+jSEwgxzgJlsV8Bj9++kd44be/waWXXopzz/0CXIZX3ElZ1+b+l/WYIu9LHB7dSDPb16WJBfTTjzyGvY86HN++715YdGSyFYnsiVMFTbexYgbFXBauCutMbolJoQX0Lx68D8OD/fjyNdfg0COPQ1k1HAUwz+10NCPZ37IcC+ju9Xjzg0/w2pq1KNIFzUX3pwA+d+0NOOOKKyV6hGcsnsRZO+QekjUHBugYhRzuv+ZibFq7FgtOPxNfvvwSqEKI9QGKAcvgXp//onLXBY9qSNvYlQL8ZRW9Gz7BozddhcFt3TjoC+fh+jvuRzZvwdbKKKkWbNZWaMlNwinJktDR7HMjte0DrH3pN/jb6j+gbxfPBEBns4GaoAp/0AOvn45sBSRtF3K+FrR1fQqWVYvNO7oxnUig3lPC1ZdfhKb2xf9dAeAOfP7hp3HXRUehwxFMyqRu0ptJ94DuRfKV6cPbP7oFF177C/T9M1ex6mc/va2CCxb9Jy9k+zNQFl/4n3yT//yvd3zuQTz+7Qtw1LwIPI4T2P/5y0xg2zvP4K6vXY9f9PznP/u/8h0aDzkDusbsQU1yXp0Acx+8/oAoTyt2Hio95qnaYKGWNpL0z1cqwtpi7lwul5HisNjUkcHNSY/sdcUWgJLFIT6JVDHJwZYbjaoXIAvSVBHzk8XqS3OJYrFQzAgDnqwrApICThouydNlET1Ne1yyrniYVmmr6QAQLEyahZIUupihK+9rGGJ1R8rA6+wAACAASURBVOszgkReT9BZrHltCpBIzCCXT0vx2lGrEVCJSD4D80dZoEqnZhAJ+VDic5jLiyKJxQsBCSzHflNUaHpWCi58fy7upSKBXhbNqX4OwhKQuyAbJOZD8TUsbCdTWVEgk01H4EoKX1TN8HDuMqTYVVZ2iYe+bZNl5ofHCCMUqkOppKJQrsDUac3tWKcSlKcy0AFQbGSmJhAOBgQQJShOG2FmLNeE/ZKvrPtbxR7a5fZibHxC2ox9apcsKbJEmQ+ZyyKTTyNINXFqWiZmKntLhZwACelUGrEaZnSY8Pk9kiVFUCSfJ2PeuS4CY8zmJVhK8J/sL3hdsMsFsZ8VNUiFmaPjKFt56PAgm6F62it2prwm5rE1N1LBbIP1vUwmIf2naWXJCGHuq8ksy2wBqssrim0q5Qb6d2NeR7uw8AkU2oZj5c22JqjMe52OT0tRSDJdfV7JNubGh6AP2V8EOnKFvCgOWBAMhgOizKSdKIHgmURKMm8DHq/Y0PiCPrmOyYkEIuEasdKemR5DIj6KoeERaLoh90YF6sjYiIBNqUwa8+fPQzgaxfYd23DMUUdLhjQ3IrSgc/ktKTIFQ0G5Hv7PIvLg8JDYTZu5khRWCWxThUtb1/GJKcxfsBAhr4Kmhlr8/X1aglRQ39ggQAPVsKl0Bsl0AXPmNAtwRPU3FR6G7sauXb0Ihnxi4c2iaiKRFJIBM5WpguQYo/VdYiYuebLso3nzOsXOnba/BJXypbzYDrFq29+3G/vuux+83BSl09UNtILevgFEojVifd48pxZLFnfh44/XYoAZtF4btZEIWurnYUHHPKST49jdNwQzV0G4ISjtQ3vcpsYG1NREHUJJsSDPG0kI/QODspFioZc2PbU1EbFU7hvZhTktc0CVJwEWtjUBUwJnI4OD8Ll0UenmsnkEAmEMDI6gqZn5yjFMxScQDPowODiAbDqNzo52UTey8EqgTCuXsXjZUpmHpqamZUPIAxctkAPhELbv7sGmTzZg7pwWsUPvaGuXuZP/79i2RfqCcwzHPtt5cnxCAG3OofPmzRX3BM6hBLZS6bTYAre3d4iCLBrwVLNuHVUJ72tnd7ejUC06dsDcOJNAIarjmlqJAqAKngcWzh20Wqb9Mi3OCboK+MqM43BYiscsREtxv5oNz/mUYB8BfI4vgt6cJ1nYdeyUqcgcFLVWKEjluKN+pYqM12DyueTfq6AQyQoEmgkoc34XG2XDEFIP5xzm0nOuYkYw34f+uLTVdeyQaVXJuZK2PDYyOQd4J2jdWF/vWCtLRnJeMnFpy822nFUZcv2hqpdrlrQRVTwEOqogu6xhzn/VvBungE7wlJ9D0Jzj3gFVHRtkbrIJFvMaJVuZrgKaE5Uwm/XLPwnezr4HlVIci1RK80uYknIYcYALHkIJxsr6xyI/Dx9iMS3d5YDEVO+azGT3IJPJCmmEwDcVpaJQF0THyRKWvFiu05WyrH8E+PklSmZhwdJJg7azHkQiUaSZoc4DkkrcNydFbU8FePPlf3UUYVWlGNfE/r7efwDA7BMhcVUgRBiCCbxk9r9pA2eec66QM7bu6MX7H6xHT98AxiYnEYvVAVZe2keUuQRDBXnShdzEeYsAq1hduwxMJ5LweEjcCYkFeDQcFeWt5CUL2FlCYySMQnIGjbEYdk7OoLGjBfc8+F3Zc4i8ikAJVXKzYcbVTdqsYnEWAKaSnESzWRyLalgePl9f/Uds3rwBW3ePIhoN4rZbb5aDDw+PLNJs2bxV3tsd9uBzxx2DLZ98KPulSllzAGAquanIq3Yq+5n3zf51SHIKUkUbjz7+BAKRGPIlB7ibBYxmr1NAc+6LBEjmuZb9XJH5Qnd5UVGpeuYUTTvQMlRLQffWHXjvrVflkJ4rWUhZNm65/Ttw20X89eUXkYzHUeY+Q1Hw/O9eRLnk2L8qPhUHrToQRm+PKM0sOrLw+3y+CVZUwSaZEOUhcpRozt8cm+rZ65y1r3bUz459Nb9++PRvEDVUfPD7P6JMmyw6iORUrLzwbKzOb8fNp12Klr32Rd/GXYi1+5FJTGBq0kJrrB633fU1zNv/NFx/w9X4+pevwel3/AZ7z1+A1qkfY1vPVnTN9WDRfodg7Zp1sGa86Ny7Dp1187CmAvTGu3DBIc2Ib/glfvjrFCp1n8JnrvkqDggUsU/tAEquEu699lb0JE3se+5D+EV3BL5ICKd6PkB9z1v44hVnwPCXYHjaMVQaw0y/grAniabWRrz46M9xyOnHIxoJiI2Ybpn45ON+HHL4SrEbDtbWitoX1RxPyQTXDAyOT2NyJunYl4m1uVuyV1W3AVM1kLQqGMrnkSXd3qYaEcirZLcrYsFlV7OqyhJlQoCPMTCcC9jSDjFEMFrSCDmv0QJYsnurUmFWRehMUAUpBaRmh7Pfq7guQTOxJheRLtXigKvC0wf73rGtd+Y32lM7FstCplGc/FopVgrpgWPXUbo7j6SNvFrEVxbOx3u7N6I3xUIM78EBDTlXEIyNzyTFLYCjKBwIilORpkMISI7puKN6nSXV8Pmh0wHdJ4Z2D8paaESCUkzj85XPFaFVNCQmE/C7DTS31Mm+tpQvwatzPmZhkNmqFkZHxlGxipjX0YlSxYLu4XoKTE9OYWBkQtQiJKZwv811WTcUiTTgflpXeU6oriU809CVoWDCx3WD/xYFsyZgIve3fHoIxPO84+QiM1WHecEE+bnWOncrjSf95BBq2E+chwgScm8qGWYkjKAsNng8IgqRVBxwWDZivqwuP+N6xEgfrm9iAc9+ZR8JQYBEIlppZ2EKKckFl9st5Eee+cq2AqbI0E6O67NE//i9iIk6Nw/Dw7OhgZREQuSQS+fFPcig37SZE7tvqmctQ0FNLIqJVBLeWAyFeL6qXleguzW4AsxLc6yuOX641hXSeckbM6y8rPdmNi9RIyT80OqcJF8+BzQ9L+XycHOfm89Ac7vEOcSjGxgbHJI53x8KSO6u7g2LGw3XhTyLW4otc5xqWQjohpxZfLrBehwMqsqZn1cowBuKAG4DKRI2qQrJ8GyVl3HAjGieFUkJ4xhxiFi63FchV8D4yCgCPFPSfSidEks9Ote4DMYlMOuXtn0aKj6PEBkKyRwKdkHy7knOUbhf8XE/VJRzqub14r3rLvivLEfs+aw9LbCnBfa0wP+aFtCyW5CM21DsBnHvmJzsx5atqzE0/HeoahyxmIba+hASaUbmhLBzRxbPP/8hUukSjj2uA0fsE4Ka7MNc7xK0hpZiZLcjstGNvMR0kVzVtHA5Fux/CDYMjeDKm25lwA1uu+MunHn62cikMvC4GJFFIQhJZwoevP8+/OHFF2Tf99nPfhYr9tkHGzdsxONP/xgjMykhpjPmbG5zEyKhAPZfuQ+WLl4AP1U7VXIxl2PuSyl06Fy4EKtXr5Z4NBJ/qRqc39mOvu6dsPJ5HLTf/kIA+/vf38dhR6xCrKFR1mjD6xWXw4ceegA7tm3GHd+5FcsWL4BCoMp2rJ+DvoBEdDz15JNY/8l6fPPGb2DRkoVgImpRVfHx1u246oabEC9W4K5twl4rDgQUD+bGMjj1qGVYXNuBGk8UpYqOL156KfJuN046/kREPX6sWLlC1texsXEhQ09NT2NnTzfefvttEQywXppMJCRuStZ5ko+DMTTW1uGoQw/Eu39bg0BDDW656UbUhQMoZspITqbh8brg1suSebptazee+fnrWPP+m7j6xi9i4VIfRic+lJochRU5Otn4PBhKjaCsNGHt31Lo2TWMo49dgmBoEv5AGqUMnQ9dCPlC8Bsx7LP0U2iKzcdbq9fiFz/9Fe69+z4csepTojz9aOMWJHNlKEYMmouilYWIhj2IT/bjlm9eL/uGZ5/8GWKhWon+yufTDPVAPD6BcMALj8sr1r10Obn4okswODKMP6xejUA0KnttbivpJsO9HevgPAtzX8qawQ9/+CS+9/B9ePCBO3HK8ccDMynAIJuxmhXDfXmuiKxpoeByoz8+g2/cdTcKOQs3fvMW1MzvxIxFoVBJrMIrJMhrCvhkSN1DVTE1OIL777oHiYlp3PzQg6jtaINF10kSK0jDrKjQqgAwnSTVioVg0IvVv/gVfn7vwzjhtFNw8c03CAGW52K1ZIu6mwAC98bi3kmXHkOFVcjjmad+gBee/zUuuPgSfPZzX4BusO7rkNK5j6broFW0Zc/MnXambCIUDuKn9z+Cnz7+BPY74dO488EHxZqZWcmlsoKcriNpM24zCRfPQ7YLqUwOtktFbngQv/zeAxgYGhQA+JBVx6OiuXmIEjK1CBMoCLBt5Nb/GZ5dG0QB/Nqav4sDDEj6L3tw1pVX49RLLhEFMAmgKp2PWLsSq2yeWzQY+SwevOZSrH9/LfY+51xcdP3VUEhkKOoolmnVnUaJdYKyCk9FR0DheVOHppYR0dzo27gJ3/vWlRjdvhMHfPECfPPOB2DmLCHe8vcsnmF4drFyiLg16EUT3R/+DX1r30F2uA87132IqYkSmhqJP2jweipweXSEY2HkzCyyqh9JoxENc/ZByN+Jzd292D00hIA1jasvvxCdS/f77wgAn4jH1z+HK/aJAOYY1r/6DJ645xY889G/WRP3uwB33XQFLjhhBRo9QGLDE/jCiivxyj952XQAYBNjm/sw8x++lig6ljXC8/8AAHziY+vw3FUrEAGQ2L0No07d9f/45WlcjI5avng9nvjySlz50n/45v9pv7D4+GsFCCAg6PbSus9GNk+rTRupZEKY4ywEEPwleEKGCZ8qFsf93ogAkpIZLFZ+5L44amJh2FsF5/Cv00+fBRxN7EZZIOLkalXtpxz1LwFZ2hcwI4tAsSGZXbrbI7Z3LFRSJcdpqlg0USrMyM/4O8zNZbGXE5ww3cFMTKofnIKEm3lTBAZE7FLGTDYrSlhNYxKAYwvNIgQBCi4UFc0WS1kyzRLxKcnd4gJDNW4gQGsIp/hKIIwAGYvMLJJIRnI2J3aTTo6ao5oWhS9tMCXrTJOMSQEHFEUUfARHqRxgu4oNbk1MPpMABwt9BHdoAai4g/AHw7At59qdz3AKZWWqFspUzTF/NCULLn+fgAavK+Rj0SEDt492mlloVA7rGprrazAxNoqkWUY6mxfFHjMyqWK2S0UBzQv5ONKZMRiGF4FwFNmMCVXRkUsTSHCL/Wx9fYOAqbSXZiGEm0+P1ylSKFpRgKnRkQlEIrRUNiRrU5RlYgdZhOHRHGtUj18Kk3OaGhD0u5HIZSSHgyXCYCQqlsYEv2ZmpuE1PGL/ks9nEKuLwuvneKAdBXMbRPMkqlYSBQhUEKDLZzJiIc2CnDfmZByTsUfAmCQBbnqoHKNFdaQmJvltLAYNDw2hrr5OamYhKnBHRkXdR9U8x0Vdfb0Ut4PBCHb19MLlJWkgjlLBRC5XgOHyo76xEaFoCKnkDCL+MLrmLRDFMIFjgljpbAbhSFg2TWPjYw7ZwS5JJi7HLi1z49OTMAIs4gGjo2OIRGocuz7J1KPCRkdyJil21s2NjZL9mc2b2LJth2wi6sIRDA0MSq5nMBwUUJsg43R8CrW1tUhlMmJDTSCIitFwKIJ8riAgciQWRHNzHfp6e6V4FgmGRRVKtQRVd/Pnd+Ljjz8SgIHFVV47wSP2ZWdXl9i30tacwAuLjdwwSwFL0zE6QutoL1pauzAVT4kKtGTT3tlCLOpDqazC0AIC0k+MDSKVyMAqGli4eDGa5kTwlw9elUzrWKQOJZMgLnNi2T8VhCMGTDOJww8/Cu+8swaRcEgYfF3tLVLu3bxpuzA9+axw0GSyGWF1sjC31z4rMDA+Jorzuc0NaKyNoJjPIZNKOlm4FRVjk3HJH2dOG0E12yoK2YLPHS3gnZxT2m3PEYuVVCIlqkIeiBYvXyj5siQaEDRnwY+WurwQ5luzyLtj5w60tXcKUE5FMgHsANXtLoiakap8ArXMJKfFMW2iJkaGsN9ey1FXVy/3w2eN49OxxdXEWp65dbRfJfuOxAMa009PceVWEArTucBRvNIKU5Snbrd8nmQia1QRpzE9NSVzAEF3UeT7A6IQZuFY5sNCFYCvr5drkLzjMq3mSQwxRc1McLVctGQjShuqdDYrKnu+dnJqStTvzCkieD4VnxalKouwBKRo65/OZP4RF2CSqEE1l2WLwpxFacn3FYteB3Rl+0rfSM4ehBwiRCTaPtp0iXDeg8V+fp/X/Y+MPB4AJDKhmsdaqQhQx3WOQD3RDaq1Wex2cnytqiqXmb0umQf5u5J5XM2nJAjNIv2sxTLbnc8Nfy5Wy8WCqJjFZUOwQMtRgRmGXNvs32fB2dlsYlF6KhDyAMc1re65JhAcLxUKDmGLTFjaV1a4ns0qtW34fA6xyRcISFsQMOHhgr/De+MaLuonzYDX5RbLaB5xWLSnJamdM/HGS8/IulkW1aED6w3snlUAl+TZ5FwnyrMKSQlkytIVw3kv2mauOvp4HPSpVfho/RZs7+nDu2v+jLqGBieHk3mHbGMW6kWVZsvYCQX9KDArUgrmOqbiM3B7fEKOoXMBix6i3K44qnGtUoaXCImZQ8jtwXjBFhvdmjn1eOjB+6FLJIVDLpM9S9WeeHbTJv1ZzQCmraaTh+mg72TTcs7yGApef+0l/Plvm/DXv6/FvvvtjXvuuRMzkxN45/XVGOztwfqNm6BHgjjzyMPQu30zzDwP0KJ1FmBNslqdYF/ZS3AdFGiuCq7x0Kp5vHjoscdRZjQHiQdV21yOy1lVLQHpWaCVczX7tVjOw6P5JNtHbLsVfjatZl3wulz46ZOPo5grIlcEXvjT27jga1fh+KMPg5Kcwl9ef8UhlTBvMpXDa6++A83lQa6Sx6HHHAL37j6YdsnJpxUA2BF70t5NGOO0o6069zrKeUe5LBsJAfmrNyg/m8UbHebFXV+/Eds/+AResww97IVt8OBdgado4PDrLsVtz1wKLd+FB3+yFsfsW8Dmbb0w8y64ixXsNbcD0TntSExvQfuJt+GpF5O45MuL0fvyVxDxd2Hjho8wmvciABdMPYDLz+7CU7/YhHHPkVBWnoG9l3Tiiv0G8cELf8AzfxmFGjwUiTn746sHKzhrrwxiGMUTj/0BYzMWDjjkZLyVjGK7sgBnxoZwxUmAm+TDVAEb1+7CgUsbgdowUqPj2DqVRO+mcVz3pXMx5RpFNpGiYy68Phc0F91kQiBIm7ds1DU1i+UcAfesWcTwyCgSbAt/WJQLBNIYzaG7/QIKFyoaMhVgJJNBSoiYjtK3SBsuAr8cyyRlwLHvdaS5TlawAMEVgWqrADy/75AJhIhQ7RyCvDJPcXwSDBZyCYkoDrgr70cgkW5DPFcQKJTxyaQw5zU8jxDv5TwjXFGCwfJ35uASoKYNLpXsnIed/GAbBvLIwQVD2tYS5TvzxbhfJ3hZQYnzETNUSyVRwoqIlvdK+0PVUcYLaYbze/UBt1RbQFqeD+SeNEUcjdxer9ha55g9T1M5Odc4pBS1oqNsqfAUqZa2JBuWbjI1tbVQiswWd4g0O3u2oLWtBVMzM2hsaUWJdtwly5lXPYRwbTnvOG3qRCpIG/F5K+REARPyeMUSkZEPnGuMqquHAOacw0mMYj531Wid8z3dlSSZrerwQOKE3K+onkkicmzAaZ/N4hWBZQHUOT44X1RsFJgnz/0H3U+YWRwICsjOt3bcCXiuY74xyZKOMtlNoyjmCssYoyO0irTlzHOSXa4ZshfhWKENt+7iOl8B1daD/f3w+HVEgjHZX3CfpectzAwPwcc1mcpYt6MKpy2y4SdxVpfrY0HOH43AHWHxiLm/BrLTU7BzOXhUN3yGFyPjjLWgwoP7Fwsexck35pVSzRvw+eXcy7WQXiKK7habZp6DPH6/c5/Mh9NUmNmCkAu5z/EGfKgohvycjh6izOa+QOz3KmKFXdaZw2zJs0rSLJduiVJye2AWyiiUuB6W5DzInmNGPTPpJR4klUGZ53HmB2dzshfxkVRt5mXuNqgCNzOyBvHaxd2KFtlCBBI6h6whfN7nNNdhYnxC7Kg1r4GXLvvSP602seeD97TAnhbY0wL/k1tA2b4FI+NxDI7EkS2PYjyzBdnyJwg1xGG4c/B4GOtgYHQwBR2N6O+p4IVfb0EiDZx4ypE4+kAPPMUeGCkPYkYzOufui+bGOSA/sL9/DIWChrbl+yKre/HOpo244c47JW7uoQcfwQnHn4RsKueAetx/McpDq+B7D9+P1157Rc7PrEEdccSR4qL04isvI54zRRDlc2uoCYew99Kl2G/FPkKobp3TIkRz7slYp6NN7/Jlewl4+tZ7b4uzSoYiF9ZeOjvQvW0bVUE4cN/9RKzw8cfrcdjhRyIQqxFHiorLQCqewGMPfQ/bt2zCbbfehEVd7UKctc0C4nTTcHnkTPv888/jo3Uf4RvfuAFdC7pQ4n4wGMK67d34+nXfBHliWjiMvVceDJcngrn1ZRywvBV+04VK1sLQyDBefvMNFD0uiZCr5B3nFtYW+KfUUMTl0TkvSfyG2y1ncIm5IqGbPyNpPhmHXs5j4cIOHHPcMTj18MNRiwp8ahCFTAkZFDGeGEMuMw6oXmzcHscTTzyKL33hKCw/uAE5dRBbd/chVSgibynoWrBAVLi2GcPf/jSBDeu7ceyxi3HAp5oQDOWBnB/r3t+Bto6FWLLkACxadCC8rkY89+xL+MG//Ai33XYHjj/l07BVC0YggEQmh57eYVhlAy0t8xEO6Bgb3IkH7r0LU2PjuPKy66BU3BK/5kRUsf6QhVV0ahIuVZeYjLV/+YuIVY4/6SSEIlEh4Lno0OjzIRShuMJAJBQS15mmhgb8649+hEceeQC333kLjv7UwSglkqjvbEaxnMNUOo7auhiMIsmJgGmXsWNwGN+88y4YtoY7vnUbwh0tSNpF5AsWitzze7zIoYIsXYsqdNI0MDY8hju+cwemJqZx473fxZwFC1CAJa6KEjbD7XtZgUF7Z9Y0rCICATdW//LXeO7eh3HcKSfjvOuuEjI53c9cdOhkXrDLwSUoKiCWwHhju2Ti58/+K37/+xdw2eWX4bQzz0GFrkQK67DO/wS/OTYkxpIunhUnCvL5x36AZx59DAedeBzuevBB0AO1RBIkeYKsYbsolMs7oG3ZJcrggq5iqrcHz95/L3oHduNL11+Pg488AYrhQ1lnHcRChXVtjklGpn30Ltw9GyQD+LX3/iZ7T5L9CoofX7j2Gzj2K19B1izAxX0+HV+VMtwKVc8qKmUVgVIJD19zGT7++9+w79mfxUXXXA0Xa4biBqoiy5GslpAt5KFYFRiWKkIql0tBSPNieNsO/OD26zGxYwtWfO5i3Hj7/SiZrMvbKNp52a/z/KHlEyiM9WLXX1bj47deRVNNPZYvXiLE8u2ffACjnIPN/bBHhaEWpGZcVH2w/I0ItO0NW62FmfWid3QMfSODcBXGcOFXv4B9Djn6vxsAfCKe3vQ7XLDMI6DuFedc+X9XlM77PB7/zRMCFpubn8FZyy/8p4LADgC8Dc8oS/Af1/A+ja2VC7D4nw0An/Icel/4PDoy6/HE5Wfhyl/+e7TVVGw/hyeuORiR3S/gpI6z/qn98B/ZMEVXnCLqRc7zUmBUWASvwBcIiorQsQljNhZVtJxFCT46GYmKSkk6rQNoW8LqHosnZTk88zVUkLBgyoIBLTnFkq1gwkuQl9ZXtEsQtTBtMclQ1uFyeWRBpaWBorMAUREgl4X0ohTmVZnkVAZ8E1D2+kXdQ8CPNhy0UaTdI1SXk0NF0JVWAyUThXxWVM1u3SMKXLL8nfzjCpKpGSeftmLDFwwgn0rAyqZRKebkmqkGpQUarZpZGGEBggoLsTLkpOsLSLGrXDSdA73Y7JE17jB/Zm1K3TSgY5GFBZRC3rGmgCpZqyxOkek9MjQIl9iaQjKCvQR9WdSw07BLKjzeqCi1WazJ5pIoFJPQ+Clph3ElxSyXLgAOr4PFIsvtQ11LO3zBGAoWi2YsFtGb00I+nYTfnZLNDnNpCQSwQMUCBkFMX7AOnkgrojU10pZcBIMBnxR0+H8mMw0CLyzgsChHe2QBTZiFkU2jUGAGbY2Ao4kZbgBpzRuQfm9oqMH01BgslFDf1EyzU1QqulzzyGA/tFJCijLhmjqk0qaQAVj4bm5qQqlQFKvKcDSM4dERDA4NI5XKorGxBXaxjJr6EGwQ8Aige0cPGusa0FhXi5GBQRiahgmy2iIRlPKmKC7E0pAZmUG/WDqPT8UlF5U/4/WMjo0gGAmLIiCTz6JQzKOhsd7J1zVNUf5y4cxnmf+rIEaAlc+AacMfjIoVnCfsRWNzLXKplGT/EvydmJqW56q5uQmbtmySYv+y5cvQ2dUpFsUmldeJJCKhoFyLaTFlU8Hw8Ci83iA8/gD6BoeQL5Ykewx2Fj6vW0BgyXcJh2F4mf2bxdjIoCjkJibHUSoV0NnVXlUO2piZnobfWyNFIioFqdaemoojm8nLsxuPT6KuIYzFCxfJMzE+OirZc7lMVlTQtCA55LBDBKAkmE9l+ZymZsmGZWZFwOOX8UigjCr/Wlr9Foti6RoJeVAqpGCTXAESIUrIpW10bx+EzwiJbVBbWxPyBSef2Btyo7Yhgs20IR0cg1L2Y+mSxRgeGITX6xZCSjgaEqVr9P9j772j5KjOtPGnuqqrq3P35DwajXICkTNYImNwACewMSBsr83aJOEEOBCMzRrWBoz9rQHjRLLBxmBgbTJYiCCE8kijyXm6p3Oork7fed7qwWG/P3bP2e+39vfTnKPDIPX0VN+6de973yf57czT3X37Uc+saKcT0ekpdLQ3icVKa1NY1gFaBPJZJhBO1SlzQjnP3nr9TQGIWQTGUmnsHxpBMmuioaUdPZ1NCPncko+bTaeEMMH8TztT0CHFJVX1br8Pv3/qGbG5YaZjZ2sHGupCiMdm0Fhfb9sdsxBjfpzf6l+icwAAIABJREFULwSD9gXtmJiaEPt2Ek4S8TjMXAFulyFW07rTXt/4swR/vX4fJiYnZf2jMijgsYFEWs5TrU0FMlX8tKZWywSEuU7buX0EarnGs0ymNXmxlBXFKA+AvEckrVAFTDUSG5kEtWm7L9ehO+H1uAVgJLGDoAAVufNAvxCMqtWasgdoaWqQxmhdfb28dyaZkjnfEAqjQFcHh+1kIIAmLTktSz4/fw/XSK4HsWTCVsXX7G15nQJSKra1MbvAdAjgYY4gM7/nR+XawTVSxo2KIdozilLcEvcKgstseIuDhawHNpgh+ZMELWg5UPuy9w6qGqtIZFJyrbYVN5XPNuHJJjOxmC9KTvh8dvC8awTXDe4BfIaoQBf7aGnA29bL/HdmS1LlT0CcXyQZiEWlZcclcD6z0c49kvbiBOklQ1PV5H7zZ8VFApBD6zwAI+BpqSKEF95rAQgFsLX3cEYccO+m8pjXJeNFG2+CwGyEO0gkCKLAJrphSJ4owYcC700yiS1/+p2AsgIGENSrVkX9SycG2/rTBonmVb8cRwLJBPC4bxJsKCs6Dlp7NE5Ydxq279qLZ59/GYlUkuc5AfYJhvP9SRxgRATBbpKY+AySoU3rzlgiKeAEwQCCwKNDw2JbSvCBDgFyaKlU4aSLgcuFuFVGWactLtmnDfjx3XeJSpiAKHM4JX/3L77+EgBWVRcqtB+jtFEUuw45MFcreYlaePSBJ3DvT38Bd9CHZcuX4l++fSPSM+N48ZknMDA8htf7+nDhe8/Aji1vCHmqXFZByIFkNHbpBWMTMIbglm0jLqpgQcEUVDUdJ5x2Gt73oY8IACYK4JoNtABUNXX3vIpW3FlIlKrm4VY9cJXteVJSi7CqnJsqqnQyMLN46KcPo1jR8dDTzyJZLeORh36KFo+G4a1vYu+ubdDchthYvbN1D3bu3gvTUcBJZ6yDMTQAs2ShxBKR10KuGwF7AZR4JTZZy7bWnc91tS2h7b+oqYJrGcYCSdbAxps+cw1efXETQooOf9iPuFJF/bIlWH/2OSAS1T+8D/987T9Bc+aQyJdQ5/WgpIUwN5lHqMuDVKaCWKqCmZkupJQgVtbP4OyT6jA8HUV+MIZMaCXyA7vRc9bZGBl4Emct7cD9T+Uxox0LdfGRWLmyAct9OXTlf4/HHhvEXuN46N0qbr7oXDRpY2hzDOCGG3+IuVQL1J6ViGpLcfwpp+L8NRq6y69iOpKCWwccoRBK0264mrKwMhYaOlfi2Yd/g5PedxSy8TlReA73j6Gjq0X2yECwDlXFiWCoHqqH5BXWuyQ9JZCn3Z2vAbliHpE440JscM/B9Z1MdqcLOYeGdLmMBLO3aCVNJwCSMBxlAeb5PQ/orGHn7cQFzK3NexHjSg65bdE/nzMta5/48rAfZMNnNuhrf80r0rnmCQGjZgHNWagR5CW/gblZAv7amcCizVVsC3l+EahVwPXKBhjtjOIiCooTasVCnv9fC+5VFdarJclzJTDHtZ248fx6zP+WqewsluT9bXt3O8uc66e4MChVsTe23Xw0mJWCzFsqmLnfyxhAg1kkkdFAvpAXUpAC5rVXEfJ5UWSMx9g0WlraUMkTELXBV9ZZukG3lqzsAVz/wk3N0Aw6x+SFHEUyK0mDXi/Xcac9DsyHF1CeIK/tKkL1DklU8yA61aIE/1Q2djl+QtIlkM6fJ8hqg44cq/I8aD9P9CFxRdZjZhDTht4G0q1KVRq6JZKFuK877LxfWoRPzc5KRlihZAkJlmshz3lz2QR8bh8SkTk01YXFtp8dNKtCJUBV9nvZJwisFhlVQhtiKo05lyrIZAqITs3J52CzylV1Ymp0HJqmwM8851xO9rG0WRQFK8+EquZAPp9AtViGw+NBU0ur7OFDffvg05yyZ7JJTOUwAfKclZMjAPdCAdm5/xJg5vgWuU+WUTZz0Dx+yVxjTq5Ou20SOPk5UBVwmMB9ucgcXVuFzTOl4lShkiQl6hi6O9FS25Lr0LjX8jM7NGSLzKV2Sq3K6+dtJcFNagbWRVQuszag7TZvuDiYuJBnbBLjDHgfTMtWClO5T2eQXB5elwKDQHw+h1Aja0FdSIgKM+s9dHrRxKaQymeHzn3eIecbgsx/uPqz/5V2woHXHhiBAyNwYAQOjMB/cgT+cMfNGBkfRb5swV1noeSagSsUgSdMxy0LViEtWe25lIJcwo+pUReeebwfRRP4wDnn4OjDDFjpPrjLIRx92Cmor+sVl7JSxcTUeASWqaC9dzFUfxCvvPM2Ltu4UYhb37zhZpx68hko5IvQVTpVsfYhAGXilu/cjJdffUnIszw/UQDEOjNnJjEy2o9SDmgIqTjmsEOxeEGP7J8+j096fF1dPRJ7wHrAMLxYtmyZ9FH69u+GaZmIpxICmrK/Mrx/v6h5jz3ySMxMTGD37j4cd8JJcIfCMBgp53Yjn7Vw23dux67t72DDhR9He1M91qxYJue/ocEhIZFTAPT0M0+Lu9lZ7z0LnV3tyFomMg4Htu7uw++eeBp5ulKF/TD8DchbKoqZMejVNBCnDU5JAF6HAaTpVlUE3A7A52MUk0vO4uyZ0LWMZ3q6wzU1N+PYY4+VPgX/jX/qGhpRhBNDo6P41SP3Y8fOLTj+hGNxzaUb0EFAseBAnb8RWa2I3UN74HGVsGL5wfi3e57AXT+6GyeefDA6lvowGd+NWC6G1YetxuT0rAgRli7pxcxIES88MYyRwQl85MPrcPzxa9DZUYeAO4x8roq2ruVweRtRsAyYeQW/fuh3uPOOH+Cqq7+IM993jpC6hIRbrYjoIDqXQjTG3uI04rMj2P72W0IgXLxkLQyjDtUq86RJZiwCdIip0PKXAigHUMjjnTffkD7fUcccI8RGs0jbbcY5leWP13DDoNMLnVF0J3Zv34aXXnkR7//w+3Hm+nVo9PlQQAGqxwGHX4fqVOCmERjjyKpV9E9OYOMN30A5mcdNX7oOLQs75QzJ3n40mUa2ChihEKK5LOLpDOqbmjE5OYNv3vgtTETi+Oa3b0VLz0LkWONTIUvMQWF0iksiVejsyTrY43XhyQcewgO33IZT33sWLrr68++KaXTWy6Waa5a4lJIsz7MAXeNSePDnP8UTj/8Wn/7sP+H9535Y6ieFLlqM+yqQgMvnyj5/8e8Kqv37Hv7e3TUA+FTcfNttID2TsSp0LuUpmT1OxUGwmeRVDblSBQX2rIf2499uuQn7x8bwyWuuwdHvOQMVpxuWwl6BBZXEBM0pny379itwD27DC2/txNMvb5I6k8Rhq+LCRzd+GWddeqn0jKWvRQCYxs+szanwLjvgKxfxvasvw/ZNr2HNBz+Ez151JYygH46yG2Qs5pGBWTVRUMpSO9Oam/23slKGDzom+/rx01u+iuiuHTj0gs/gS9/8NjKpHFRDhcOowsvzRCSK8T1bsfXFp2GO7kaj14Xxqag4pjIGLzk9hGp2BuliAflKER63hnTegqnW4ZATz0bjkrV4+ZXtQMmPfSODGJ0agVqO4cJPno9VR574jwUAn3nfbjx68XKg716cu/z/AOYuWoerv7ABh1CaygXwhQtw3U/OxD17HhXr5T0/PgsrPv38f3Lr+e9/2f8LAPDVz8fx3fcAz18Vxvp//U+M0dl3YdOth2DTF47B1Ff+iz/7n3j7/9svWbj+QgH9CoWSbNzsjlAByP5aPpOVgynBylLVgkMjWJtFtUJrwiKKGi2ymD2kCUjjdHihql62cpgHD4fXtm8TSzCyv8UWgnZUzAej7YAqDW7JixI7SLtxziZ6pkBLQicUWl6RhePyAopTwDxh05gEW7I8fqNsZaUh7VR5mKWFVQLlUkZAZcPjh6p7UK7SKtctGbVWNopymRmENku7WKJls0My1djc5eGd2U8eX0DUu5LdSBVWIQ+nNwzdGxYlLxtC/Ewet50TzIMz1WR+L5XEFpLxRM0qW5fro7UzlYhU89obJdsGFdlM7Ow1su41tDS1olKqiM1cIpGWZhOZ3rRW4PhQgUVLOpeTFpcGmhrbMDMbEUtZZhgTGPEQoHWqdnNFAdzBIKIzU8jHp1FJz6Fq2ZkVDpcHLrcfvoZmeLx+KE7ayRYF0K4UyT6sWV4YOkZHx6U54/X6BcwgIEYVrGYQdC6gKjmiRWHlkf3P+9na3obx0WGkMnkE/CH5mXQqAbehIpuJo1hOo1hMy2emIowZYuxIEYihJatSZq5yXMCAYLhOVKLpZKaWMwcUiknEYgl0dnSJrRmB+cnxCckXpWKLjTyy0tjYic9EYOXy0vxvaGmCP+AVezXaUxKkpN2p5HGaBUQjUXS0dUgBzI3bVgYwb1NB0O+F1/AgQsWArknjdXYuIjnBbR0dyOZzmBrYI/O7rbUdgXAdfN4AZqNR1NXVY2RkHM1tHZLPqzsNGLoLs7MzAqrz88WSUcxEZuHQdXR29wrRgA3FqfFxtDa3IKtUkcpmpJA2rTxmpyexcMEC+9qLbNgS5LHg0jmeGUyOjyMRT6JoVdDZ1SX3wTJtu2Ra7Pi8JF+UMDo2CE0tC0gZT2Qki7m5pU3AaGbRzkZmpYmqazq6OrqQTaXFEr2nq0sUg8lC2m4MWkUBn6msjszMyDPS1dWJuVxM7FBYd9HqjxlwnV3dYl3d1lCHVCyGgZExdHT2oKdzAepCfrg8GqKpCGYjaczMRUV5QxKHmUwjHAiirqEBvqAXViGH4YH9OHztwXA6UMsvnhRyiNOhQyWZwu9Bc1OdWBjxfo5P2rnOjpAXsekIPJpT1MHkeIxOjKGQz0keLucQbY9pkU01eHNDvdg1jQwNCCGkpb0TiVQG/kAIDqdTFNgswmgF3dZkb9Y7d+0QNuTBa1ajv38vCmZO7K5b2jrR1dkOv8+Az0MrZjYOaembQzpjorGpBal0QhqSHFOqwZVSGbOT08gWinIA4fxpbW1GKp4QJTbXFM7BXMEU8JfrOAF6HrrSuWxN6UxA1AEP7YX5jDjZ7AbS6SxmoxF5zgn4tba0YHJsXEB6Am8E2gI+jzwDfL5phc81ye/3CcjIZvu+oVE01DeKopnjQFU95zXB1lKFGYIFIV5w7aB6hu4LVFzTBpkAJIFcXjcBah5USEQomCQhVJEyc+K4EA5RBUQQkRl6dFrwCthJyg2V0lTLc19JM1+bzVq+tziY2lbTUsjT3lx3ymGAlWKpQsV6XogrZK+y+c4GqoAQYoMJAUNJYODficW3ptmArOTV2xZBZTb/+T0Lf1EBl8USSRrbsn5bYn9NsHJeScz3t7+3fxcPWaLa5u+hhaSodWxgmICKnQNMEpEphABRV3u98l87m1iTrG8256nIJsAr9qu0BnWoQlpJppJ2ViAPaZyveWZaWlJ8c1y5xsuhzOOW9YeDZAPldlanqKo8HskhZKM/k2cD2wW1bKKcT+G15x+zMwkJhBJMrwJjI0MYGx6WhrYldQJJZASTbLU0x0vcQcpUJRGEqmLBgk5hqn/wvAvEEmtb/xD6d+2T58fDZgf3HRLErByy6QRaW1tQ4D7k9iGesPeHEN0euLcXS7K3jIwMv5snm87k7M9IqyfWILyRKmMSSDZzobk5iJ/d/30h3+hOksCKknvMsRQwxVG1gWS3DhUkH9SALvoLSL6pDYBJvqZq4YEf/QyDfQPoHxvHgtVLccMN18GMRrHlhRcwMTKEpo5WvPb6a7bqt0QIxFZjSrZwzW1XzFMEG7VVsZw7BGQI2tGm9Ws33ITGljYBHGzTXBtoFQCu5sDyLiwninRbYU4HiXnbZVvZWctntfJ4+5WXMdQ3jIcfexbj6SKOOe1EfONb18BXLuHV3/wG+eQUigadiX14/JdPIF0uYvWZxyM8NAyzyKN+RciENUaAnV0s/JOagnT+Kivz+dg8pL9rsF5TmtrjPq/OPPeI0zE+kZBxWRQK4rD3nwJTdcORyUDxKSj5fLj9f30Zr28bhE9zCemgrurENR//rFhVrz58DfKHHIxrP/9ZeOoDmNmxD2G/gu3TWRy+bCWuuvRCXLPxWpx75EH46cgmFMem0d3Vhdf2FqG4j0LjirU47pSzkDUnsEjZgUd//DTeDp+CUl0TzljZhKO7WrGkPYJE31t4/tFX8btYD0oNq5DvPAwvXeFCd2YUcxXWn6yddDgrJeSdZclRM5xVeNxNGCh58dbW/VC27MKpH1rG2SAgGgG+QH2dkOM0kkOqqoCB2VIFsbmk1A3MbU7ns2IxVnG6UKASwkGnH+YvKSgafkwxwqPEikEVANihuAScp1lXqcz63wbpOBNJlpxXaPMuSNaaILt/zpyWlFxB9Gs24zUSAucv1zUbuLVf/5fzkqCVTtY8SZsM7BJLMxtCtq31HdIcImhMKv+8/T2frwoB2ZrinetkmdZptWx42lQT+JWLJNhJ22mHJk4weTZyqlTNehGZjcHn98LtYqwM3TxsBxvmWnGvYeOPv6OluxtVq4hsKgnd55Y11+fUUVBUTEzPCnmQzRhGdJh00GEUCR2GwvWIxaOITs7C0DxSC7JSpi1ixSoIaa/qsAlMhm7Y1vts2JRY/7tFLUrFMpMYDF1Dnk4+BIRp60wAUMhI9vuxLiCJlPU4SXoEFZnfzMeJz7mtqq85MMjzRgt/W/1NJQfHZt7unnsmyYv8DLZPtr1ucz3n5yMQmSWRyW0IAY0xLGwGKg4d6VgMbl9A9nZm9RGwJBhf4i9i9jDXXM1WFtMqWbLWKoo4Cfg9dA2akr3F59AxsW03wi4dvlAQ2RwbkgrS1TKMcAgV3SXXHqwPS/OO8mICzmW1Co/KdaYMSy0j1NiIslmGs1xFbHoWzqoCN4l3hTyyzCYvFaUOY13N+cia2SbQVJDmvu3zQQl7UGEWmTMgeyaBewL/Tr8XplKWOZqNxoTI4GCebs6EO+xDlaAyldpuNyw+W9kC9BIBepIwGPFShLuqwmQjjk4pPB+SYFAlKcOBEuNi/AFMx2LQ6gKixqD9pdNwCkmnyLNiLg+D2cHlMry6Bs2tyZ5ULZShUXWu0S7cgVKuIGfEHAoIkdCazEhEgq47kE5kZe8taWU88oUDAPD/7R7Mgfc/MAIHRuD/nyPw/S++V3ocja1BQM+grMYBNQXTiiCfnUPQ7xbHqpJpQEUHZsa9+MX9r0PPWzjv1JOw6uAgyphDff0SHHv8OdDczeKMmC8kEZuZg1s1RFnJ/usrm17Fxq98GZlSAd+86Racefo5Er0g2gfJJwCiyQi+e8d3sXnLG8iXyyjQmYOxk54guluCqJpRFLMpLF/Yg3qfF+V8HnXBMLxuP7y+IMJ1zejo6BEHIAo+ent6MTg4gGh8Gpl8BnPxhLhK8fw/MToqESDs2Yzs34/x8XEcfOjhaGjvkBpWdTOSLoDb/vVu7Hx7C9adcAxKuQyW9HSLGyTtl5OZLJKpNAaGhxGPxaROpLCmWC4inssgV6BqE8gVTZTUKvImiVN+aGoeHrWEFqMBfqeBYFDHdGwKyWIOixYuhrPiwCFrD0FnV6f0Dnt7ewXkJKH7qo1XC/j7lS9/RZzKKESiQwiBSUUj8bKCvv3v4PNXX4bR6XFcteFiXPXx8yX/F5aCiruKqbkJeBx5+f+f/K8ncPcv7seS41bBFwKi8UE0t+hYe0gv5mJTct7o7V4CK+XHb365BVs2b8anLz0fxx3xHrh1P1o7gvAG/MhV/MgVdShOn/Q+f/3IA7jz+3fhc5/7PI4/8Uwk00XMzcVg5tNIxCbkjEzra7WSBwpJDA0wv1KBJ9CCcGMXQuE2ORNrdANNRDE9PYGuBQvg8rhRyafRv2cndu/ZhfXr10tf0SwWxTp5cmpGeu8tJDJK7EUBarmEfTt3YHRiFAuXL0F3Zwd8Lh3hhiAWL+tFuKsJuscpbkBUhTOib//MOK6+6euSFXzTl65FT0ebuD06NJ5jFCTzFqq6Cwkzj3TBQripBWNTs7j+hpsxHU/h2/96B1q6FyJLUYbC3ihd11SJtJOIIXEAU+AmAPzgQ3joW7fjlLPPwiVUAJNkyuivqio1HM8h7H1JDCBJfUpF4vx+dt+9ePx3v8Wln7oUZ7//g3DobkAiTUhWpGuYva7x51laF7SSxCM+etePcZ8ogE8RBTDjd0gWZ7axUrLgUllWs0auolxxIlcBCk4V04P7cffNN6BvbAwbvvQlHHXS6ShpBgqsKMtFcUaj2xAf6tzWV+Ed3oEXt+zCUy9tEhFclRbQVTc+esVGnHLhhcjRRY/nMdbIjORReN5TxHHRVbJw+9WfQ9+m17Dygx/B5664XNTdmmVAhw6L1WM1j7KmCLBMD0FLrSIHC56KE5N79uHnN38Z0Xe2Yu2HL8ZV198g/SjGSGeVLJxjo4hs3ow9WzZBLWQQdml4+60t6BvMoLc3hGWLe+HTTCA3I/FRtPLO89zrbcBRp3wUq45Yh237RrD5tZ1Qy17s6nsHkblx6M4iLrjoE1h+yNH/QADwopuwaeu1OLr0PDYevh63/W2W7Nn3YPcjG7B8Pv8XwJ6fKFhxCTsfV+O5N7+LddpruHntMbjufyiH9q8B4B70LBrC0N9ey2GX4Z5bN+AY5xAeu3sj7p0+GsvzD+CpzX8PCuAe/LJ/EOc3PI+N4fW47d2aZC0u+9kvcdOHliNUG38zugeP3XABLhjegLfvOATPf/oYbDz4OcRvXYf4zxdi4YX/GeXw/3zR07P+IlkMnWTFaE5pZJp5qnsVmPkEUM5Is4iHecMdgKPKvEYVhu6F6vUI293tciKbTqJcYQ4h2SNkwusogWCwna9FBr3tzUXVj60iYoPBIADBLLNySTIjyHaWZjizDVVmx3rsnN1qRaxO7fzcilhJEyAoWznkcxnbwsShySFWWPomAV4LxWIOhUJKmjiVqgW/3wuHEpLmuVNyX9n4ZHO/xtQRVQMbBmxOlAV0lIwHZmay+c1Fkgx4FigKc5MJaDG31wWf10CVY8VmbKEkDX82cqRRhSri8Rh3Q1FOOZy0pSagyIxAVRSVBDAlT5Vq5pqCjtlcAlDTEgKG5ErJzyhsOmcwFx2HVUzB8BlIZfNioawqBBt8CIWboLv9wiQPeglSU5lEuYkOg3maiQjKmQQK2QSUsC4gFjc+3e0Ta2paoBZyeZSKpgAFVJtJnjBtNNO0Kw6JtXI8zcxThwBRZMSzSSYbXrWKWDyG+qBbGITxWFJskNm8SiWj8p6ZPJvWPmQztCllfle9gAxUqHq8HoRpd6xCcot570VdXlHsjC7LgsunYXh4FIbukbEh0OD3+oXNSCCEhRGtEHntbMQ01dXLxp6zTCTjWXi8XsSTSbF9JZBD4IkNHVre+v1BhMJ1AiIQNKa6LRwKIBKZkQIrGAogZ9Ly2yvfk0XIfIdkOiUtS1Hf+oOIzEbQ0NgkoAoVOlSMmHnOOyrQnUgk5oRQYbg1uD26qJgzOUssm6cjcwKA0ZaNYAszyryN9XC5XTKf+HywqUg1dHtrizT/pmcn5fpp+U0yQF2oHu1tHdAcOnbt3SI5cJrDEKYjGz+HHnooOjtaxD777a2bMTU1gzUHHQKfz87/ZIZvd3enZGUk4lFE5JoC6F28SO7VW2+9gba2FvR0r4JVsG0K2fCj32cgEBQrP91wwgiy0eoSkD8RSyKZTGByahLLViyTZhlft3TlSsTjSWx9c4uAy3QOqGrAYYeugeE3MDo+LgpZtcyMO+a+0WKQClEHAlyPMkkEfF60trRKo1N3eTA1E5V1hxnbtHzZvm2rkEyWr1yJiYlJ7OnfixWLl6Kxrh7Do8PwhYPS1KUNSbmQRzwVRbWiwSxU0drchqKVg5mLob01LJbnI6OTYoEYicbkmZmdnpY8ayqJaauku5wIBYIwDKeAXx0d7Uinkuhe0I3pyAxYJZYKbI7SukVB/95+cQQwggFRt8/FY5J1y+drfHQEIb8frU0tKBSpbvdIJjkdGFKJOAI+v1gQc+6RXMPDYyPZmbR60Z2YnZ1FMpNGlcWs6kB9XZ08j1yj01kbXBULVTcbtiYS8YQoZ8hwpZqazzRB02R8TqzZBfAkKO+kVXTGtpzVDSFRDO4fELCtWiqjrqFeCBZUllSVIuaiVLXZlsi8Zq6lYtNJa06XjuGRYXnGw+EQDJchQBoBecGPbDplrYlNy9eyPGO0YSfgwZ8nwMprlexekpREbShCKbG3J2mHTX4225mXTuCXBbKACIDMMWYqc70hsM6x42tpP8NtjO9Lyyc+j2I1bzGnTxObSALA3M+Yv+mpZQpz75JxqtlP89nn75pX+toqaTvDhWsV7x3nqNiJ0mY0n7PtR2l1VMs4nrdktu2cddt1gk10cZywM+7dvJ5yxc5trOVbc57x9/LZZeY811Uq0Wzmtm1nzL2YThBsChAsprqZucRUmnOu8Z5wzeR+Kio+zp+cDWzrSgXJ2XG8/O8PCcNWMkapxKJrwciw2ECTJEK707/cK3gfOffEYqviEItQRa1g4YJOzE7NQte9OH79Gahra8dA/zD2D46ib++A2BERiOf6ywiF9rYWWLmc7E8kbUzNzKChsVnWcSqkSUJqamnD+MSErBHxeFzWed5v7sUOzUCxnBKVOIok36TxiQtOwyc/fj5Uh1uUzpxPJFBJRqpqZ41zDEkMmwdkBZj6SwBYMjZLcFYd+N2vH8fA4CBeef01nHbGafjsZz6D4f49GN23B9MT49i9Y4fsWwRlRENZpe0zD7Byd23lb8UGVMWmS6xZbWW7TtKLx4fbvvd9+2DGB0aeF5Fg1sA3u/act1e2irYlOK3dJWdXsnapILaBGgJhXqWKB+//BX7x4JOI5CrIKSXc8cNbcdjyxXBmEtj0wlOSKalARy6aw8NPPo5Vpx2HxskZUQBn6SzC9UGwPaq7bQxQspxrUKDA5PM+zzXlcu1xf7dYtnFD+0AdXPIeKEXWpyqUdAqL6oNYuGoFNGaLHX4Q4m4Xrrvucsle/t73bsSCstvEAAAgAElEQVT6Y4/D0z/8GTwFm41dcSjoqoTQ+9WP4cyz1iE9OwOjoGEg4UGjN4wrL/kEXnz7AfjKOn61uQ8HNxn44lcuQ8HVjId/+Agizi68nliDujY3rj+vGcsdceydKuHZ3dN4el8rw0hw6bndOLVrCpqVw88e2ILf7fUju2odPJoPr16pw7BmkBVtNJ+RIKKZIp5/9g2saXEhV9+OK56YwN2fOBJLOyaRnqtAZ/ankDZ0cayhbWxze6fYz5HER5JUqeIQO3Su+6lUTmoPrp1i/MuGFZwoEGytaEg7qRw3kIOCRJn2yiRB2jLtkliakUTIuWZbKtu3x6YPkBwq90fmKefkn18jotL5TGDiipITb2c7zz8bJE3ad5JgsZ1bSwDYXlM4F+xxoUKVP8O/J6lEzgjCqrDXQ9tX3G60cG3jGYRroDg2kM+hk0hqSfasPA/MGyuVZT+K5dLIZHIIBeukXiHgxvqFeyLnooMxK7VnhQoJlVx5usKQEMPPTSKVoiJXKSObS8veQqt5EptUo2YPT7cgPrcqSSIqiowoUR1iq+7RDbH55ljQWpEEJZJscvmsrC38bPJrClUhRepOl5B36uqC8pmTzPorsn50CkFQ3JsJmPNzE3AXN4yKWNFxn7Hv3vyzzfKDpCMbjGUzky4cdF+S6JoKyTvi82TfIdqF10gpYpntUFAomlLzcWQqlJiA41pgULH8nlya7kB0CsrJ/mCWctA9HlQ1h7wXz0zMnBY7cYKhtDPPFiRjzedzS257IZmFFU9DL6Tl7EenJ5JdNZKeKmVxPWGsRjSRhBoKouxxwxuuh0JwlATOIpCLzMFNIi0dRNIxOAwdKrfUdA5unh29toNJvlSA7vfBEgKbIRn3tOF2m2UhCVLS0r5kIRKlLGKJNHL5oih8XT6vkHC4vudV+55RPYJabI3hdYsfFAm9BMNJ8CyRpCAqbaqJHbBSWbHXNqga5rNXVsR+nA4WJEIrdOKqZKF6DVE18X7Spp++OXwiPCQipLLwsLZgLcDoI/5OurFXAZ/HjXQsKU1Cn1eXBjbrAQLZ8XRKFCSsy4TYpFTx8Deu/J9vUhy4ggMjcGAEDozA/4Mj8Mx910NRCzB8JZSqUUxFdqNSSaNgJuCoqOhqXyTgb7nsR3f3wZieyeOW79yFUjKPT3/sQrzvQyfB8PK81wi3pxm6ERTnijJIYCVZzINyhdE6Cl59eTOuueYaIfvffOMNOOmEkwUAJnGQ8hOeYVNmEnff90O8tHkTCoqCXEVFyeGC7g6iPezC2sUt8GoKCqk4jCrdUWgJzH3bgbr6Frh9YbS2L0BjU6vEk0lURT6HUpHuTBnMJdNiF6y6XIhMT4vDxtpVK7F72zYhky9ftRrNXT0YmJhCpljB+HQET/3hBYwP7Ue1QKAyDyubll4s+xEkmlHRzBrVdpIigRGoCwfFoYNuhFPTceSJcns0+IJNcHnqUeepor3eh8MXHYRVixbD7XPg1ju+K9mr609aDyuVxwc+8AEsWbJE3rOhvkFqjUQkio989CM47PAjcP3110kPoHaQsom2FRoGsw7N4ZJPX4yXX38N6484HLdsvAaN/noUMiYsvQjNU0JsZp9E2D337Dbc+ZPH0XvYYonkU4p5tNYbaG32wzRzWLh4KZo6FsLr68KDD72AF158Btd//XKcfMK5cJS8qDpS1EYhXw3ALOviRlMqpPCH3z+K3/z6URx1xDFo7ViBuThdyBiHVYBLKyCXN6FoHrjVCrKxKUxPTUjNvH88imNPOh3+YKMdFYUK+vbslPp0+eo1ci4vm0lsfvVFEa6c96FzRSkNVcNcIoV3tu3Egp5FaGtuQYn9R4+BwT27YCbjiKUSaFrQLb0a9lt1h7TwEGxrRF1zPRa2tcJr6NB1BWOJGXzu+o3QCha+fd3XsLCtWTKKaVxZUTSxRWbNWVbt+BoS6wbGJ/Glr30Dk3MJ/MsdP0BTezey5TJMjREXrF95Jp+PvbBJDx6fgScffBi/ogX0OWdjw8bLRf1OwryTJ3rhoKri8ELHH8bGcW5RuPXT++7B44//FpdsuARnve/9UF1uVB2ss6s1p9Ea7CFnf6Cg0i3Uhd/+8D7cf8edOOLMk3HjrbfK55GfE8VxCTqLNWIFcuIyYNIiWndiZrAfd9/0TewcHcGnv/hFUQCXVZcogIVgW2F5qgh5MLv1VfhGduLFLTvx+xc3CTHCYRjIObw4/wtX4oSPflQwA7rkUTVD/rBLpUMNewYOuAomvnfV57Bj8+tYc+6H8ZkrLhfMp2JxjjtR1EyUFEZ5kdirwakwi1iFhRLcFQ1ju/fgJ9/6Ema3bcHh51+MK790LSome2xZDI/1YfK1V1AZ2g+dZF7Fgbe29WHrOzPo6VLR096IkFuBxyA6ZQl5MkvHuGA7jjzlXBx78nmwqjqe+cMfMLh3DPlkCeNDOxCPjkAxNFz4qc9g8ep/oAzgnvt2Y/Di5Rh6cD0Wnv8fVbzXvpLHTcfZ6KM5vQdDUWDPIytw7o32+rPugUE897Ee7PnJQqy45H8GfPxrAPi7eHvsGDz/uWOw8d1M3KvxXOS7WMe83NqXOfw87r39OvzznRv+Diygr8Zz8e9iHf4SAP6zLTcSQ9gzbgIw0LqsByHNxJ6fnIsVl9TSl698DvHb1wEvbER43Z/h47/nuqXjxIvEXpAHe6o9aT1AWzQy7KlgY0OQ659ZYGYV1a62XbRL01GYDzsXcIzWxmxUZwXwoPUvlZeiCKJ1tDQdHKKo4nuyGGDzhQ1INnMI9rGpTCUOmx9UMorqiWoHJ+2r0qgobEzTF7+IsuWA122r37LZnK2Ocjqh0T8fDrhctChWkEkmhUVNdrVCe2Sqqbw6/EGfNLqFyS7q34owotjAlwD1vClNGjaMQsGQgDTMQtRc/Jw8apM5V0WF9mDMOs2mpVladlD9xd9Pe8oqEimCoyoaGhqFZUfrg3yeAIEDbk9QmPdU+rKRS+UxgXeqkqk2nY1MoYwiAkEPCqU8nKVmFK0M0tlZOBQqtUzJoKLlGDMxnW6CybSJc6GhsVUUhMzkypkWsmZOrOQaw35pEFGprKkGzDJzcotwVSEZu13dPaICZMMhnUzYgEKZVqRpAVmamprkTvJeEZgnOBnPJUVhyFae5AnWVN0EfWhp5/AE0d7RKQ0mAqDsBrU01SM+Nyt5A1auLBnCnCvRaFT+PZ1OoL4hjHDAJUUQm4QE4ZmVKvGKtEI2TURScbS2tEFTXdJNphKQqkHaNXOzp+Un1SANtNmFIvbjThYrmgO5rCmWtrR1ZiNxYF8/mpua0RAMIZvPYmikX+xUm1pb0dXdLaBydHZG7nOhpKKltUvIA1Q/irpKdWA2Mi1WrtkCc7A1ZFJZZGsZrGySUVmcyyWRNiMYH5tAXbgJxxx9PIqFIiIRKtNtlSQ3VVV3YSYSFeCFgBFzNNgQzTP3IpsV8gUBMgJe2VQKg3v3orm5WYAzqv+CgQDC9SFMT43B4SiJZbWZBQyDWbplLF+2FLFYFNOTI6hUTTTUhxEId8Hn9YtlMIERO+NEkXzXQs7EQStWY3pmFvsHh5DKZdG7ZBEWLV2EXCGP2Iw9BxYvWYLOzk7s3LFD2JMEU6emJtHd24WVy1ZIM7KloVFU88xyJrDBjGGOcTydxEB/Pw47eC32bNslbgJufwBWPo5A2C9EkKA/IHlnzICjvXUym8bE+CTq68Lwez2id6MSmTbjzBXVDC+mo1HJIhka7MdBB60WtmhM5iLQ2dgi9z4an0Pv0iWoaopkFZNzu7CrR5qgXIc8fpcojXkPG8ONoi71+5iLayAYDmNP316xn6bFdm9vj2ROz0zHaso7W2XS1NAor/e6PZiJTEvxSRA3m84KWBuPJhnXh+6ObsTNNDa9sRlugvxzc1h78EHyGq4+BCCnZ8Zk/Uwm4lizahWS8bioV+vDYSG4RKZn0dnRIW4BbEoTbKfqOkqrb48bzY31ojgmeYBrLtdgFrok67AmZLN7cGBAbJzmbZwdTk3IH2wqz1vM26QdDXV1YeTzeXl/sYkUJaytFG1rbxeAio1lNs/5vEVmZmUdaqhrsIttkoJEYeyTdYOqUyqySXSQfHba/YrqOGk7SAiA3SjrANcMyerJpNHR2WFbVedycsjgzxCoFnFTLY+exAZmbqdSzHWnmhloaqiX9xE7Ve4XoA2UT0gQsj9KtrGtYiMIwcMR9yt+7/IawkjmM889RBqzNVUvVZxsDPOZpBqezy6V2jMEm1y8/14hOvA54fop8QlUFutc+/IyXiRKCUxCgKMWwyDXUS7DY9iAMb/4Ou4//BmJiyW5yOLhgJ9Ltfc65hsSmGamL3MjRZVMdqvTBi00VfYugpe0ouR7i/WT4hBgmJ9B1rZMWmyRvW43DLefuiWxktQdVeTis3j1jw/Yim7a/ZaoY4VYtI8MD4ojBm2PCAATkJFMW/53/g8BT1EvAz1dHYhMTEDXPcL8XbJqNY459j0YHB5D/9A4duzuRyqdF9IW95eFC7pgpuZQV98gDf3RMVrndtlEHquATN5CPJlCb+9izJAQkUyKxXt0zl7vNN0D04qJe0AqYaJazGHDhadjdnwEn/ns5XAGAjaEwlxLPij0W6jNBduS9s/Wy2wezNsw83Ucezpz0Hr0tw8/gpH9wxgcG0f74iX44levxo43XkZieByvPv8CYqk4Ki7u6Ro0svS58Uk0rg3EMHJBgFpB5GpsYQGKaZaiY/mag/C5yy8X1i3ngbykBmQJuPsX1rzMDxJ1uRAxbKWwrQC2AWDa5OoVC5nYHC77543YMzglrNyO7hY89OB90Et57HrjVaRiswDJb4oLm3dsA5r9cA5NCQBs1hTMRH459whIEjjk8zGvSBSQUVTwVInWrmFeQV2ze5+vp3l9x159F1559hWoxSp86QLWL3Ch4tTw62dfREO4Faef/QG4s5NYtXI5zFwES1ashu416B8OpAr4+S8ehqdQwEG9K+D80KG49P2noDvUBKOlAbNjJTitCtz1ZezdOwqfpuDItUuxZu3haO9cgeG5BArpWdx5+29x1FEr8JGPno3v//wXaKn6sPTE4/HT738fgw0b4Fh4As5zhHDquW8g3j+HcKgLG37/Km5fXo9D1q2Aw1eHga1v4JCDj0C6mpP6MJl1wx+me0cWXvgRyafR6/XD12mItXUimZSGjd/jRR1VwME61DW3wO33IxaPwx2sl2eKBKRUKo+ZGdaMNqkizzWM9SmzlEoq8g6CflVUPF6kFQdSpSrM+XlMQgNVszWYljWsqHJpFSaTydbwCigv7QqKkO3/zn9x2op6V+zKbVt9e27ZSmBapovVHLO2uA9QvStvxyxcrnlFITKI1bmAlTYwK64MbJgQRKsyl3weTLbXSe4P81Jx2t6RJEIWv9j+0+7aLIjilOp0r9ctl+sgmCbZ2vNOEU6pyXkmEKeIGlkhPjOHQxYtxytvbkLjghb4qwqOmdbxxx46eCi2m4AQNWjlVlsTiDsz4qJcRiQWF6AvEGqAy+VGsUBbuZLs0+UCtdgsUXnGsBAKeDAy1A9nRZH1l3uLVbDQvbBbak02YLl3sy4lSZEROVSscv/hvj5PFuGo2uNPdYNNxOXfkYhL4iDPdxwPsV5XmP3LfaEilsJZosAE3+Ve2tmxvBckARHINmnBnLOQjKWQJiBtlVHI5KCXSohZSXR1LxAgl7nmjV0tmEvF0NbZgfauDszFs5jL5RAONSKTzooNHptQBCqpaCimUtALdCxRYDHPloRCqroZYWGZ8IT8sqbOzExD87gxZ+bQedBKVAiSFkpoam6FmcxidnwG+UwBHpcBX9gHX8iLmbFxWBmeKUsIhG23FkVT4asPIRA2MLZ/VPaoYF1IyBDFTF4cWjjxy9kCssUyvHV1qLCB5uCzoQhRjAA1nz2LnydvyrOmuqjYD6BQYnwCVbklFLO1fGSfgQwdQWhCoatiz40KHbIsAfZ5r4TUzMgGXxAZNu5I1iNZgAQFzVbqSyxOoQBHoQiFGcOsl/lsFqvQSKaoWJJB5/K6oTmrtu1zuQrDqUFnZBCzqxlPlMtLKPBjt3z577l9ceDaDozAgRE4MAL/sCMw8PJjyGSnsaf/T3A4YzALY9CUItRqGU2hXtQHF8PrWormluXwBhvxxo5X8NUbr4CVAj5/6RX4xMUfhWY4kcvomJlOobOtFVaJVv5U79JJwotChXUO8OKzm3HDdV+Has7hX79zC9auORSpRBbpVBbxxBwic7RaTeLF11/G9v37YDJyQPMgX3FCc4fgRw6HLWpGR0MIZiIKF+szEskl71SH7grAH26CL9SI7u5ecY+bnBiXyCeUClKzMDrLEwyjrCjSgyEJfXnvQvTt3IFsLo/Onl40d/fg6edfwps7dmP3wADGpmeQmYugbGbh0xzw0KGLsVMBPwyfT/atWColBN6jjj4avQsXSCxXZ10IuWQGt995D5IFC0Z9ACvWHAbF4UG9u4pj1yzDyvaFWLNkKYpKFh//zAZM5UycfvJpMGNpAYAXL1okQgr2L5wuQ2KsLrr4Eqw56GBce911Ys8shlEE7xgBwrxZWiYX8vjcpy/Fa1u2YkFzC66+9FKsXrIKTpK63EVUnWmMDG5GMp3AS5t246Hf7sGaI1diaccSNDj90Ao5EO1ZfdChaOrsgb+9G5bLj7vufwi/eeaX+Nq3voD3HP0RoBCE6kwjzbgLVyOKVR2zkQgmhvdg/87XMNI/AL8ngHDjYqg6leBOONUqEpFh7N7Th8OPOgn0+ymnYyK66R8YRENXL1YdeiQqRJUrFUQmRkW4cMThR8DlDYAU82xiGk8+/ggOPngNFi7sgT/gEweWfYPDmInGcehhR8lnrdCRrGzhqcd+jbUrliLHSLbOTvhCYeQtC0GnAZ2EU6cCq1pC0OtGXdCLztYG5J0WvvwvX4ezXMKtX/86lnW2CUGN/alM1hSQlSItUkQdLpcIs/ZPTGDj9V/DWCSG7955N8KNzcjwPMOzrcstNDnGmNBRhVxF5lJ7fG48/fCv8Oh3vofTzjkHn9p4uZwVxCWIfSZiFOwJMQakUhIRCdUzZi6Dn91/D5747W9w0aUb8N73fwCqy5DajnUgyRU2N9smvQpZch4A/tF9+OVdP8ChZ6zHN7/9bVFOk0RYoeKYbjtCgjdtoqnqRol9OZeGyOB+/OjGb2DH8BA+c801OIYW0JpL8p3l0CQRL4rgHbSA9o7swPNvEQD+EwqWSfsf5FUvLrjiGqz/xCeQyubsOCatiqKjDANOaBWeIRzwWgXctfHzePuNN7H2A+fhkqsuhxr0oVBy0jUdWUdWsocddNQrq3BVnHZ/UnXAp7owtrcPP7rxSsxsfxtHXnghvvyV65AeHcXgrrcxsm879NgEWh103TOxZftevLY3DZdHwaquOrT4gTq9CIfupHUszIoDWqARK07+GA5efx6silf6g7//zUMoZYooZkrof+dFJKb3wd3Ujo//0xfQvWjlP44C+J4dVWxYtQf3Ll6BS/+Dgvd8/H7qlzizBcD0U7i09Szc+7db3qJ7sLt/A5bvvBfK6v96Au9/xw76HwDg4tVYiwT2PPED3Pat63Dv0c8hfsc61Bys5Vcm3roNFxy+EU/h70EB/B8B4HX37cZzFy9H4oXrsG7dzdg6P1CHXYvnnr4J60J7cO+ZK3DpHwH8AwLAjUd+TBYnNg7YIqcVnc9Dy+IsnLoHxaIm9sMExOxsX4cwr9lcYHA52dRlMpzJaGekbIW2yAYMrwfFqikggtvN5kRNYcsOAhdsTUWRuV3SuFYExJLGAxnjOVstxTwoNl+Yg0rLBW4ytGgjEFe2+FPMcqK1KKSxy4O1VSaYkYHTUbSbuQoBW00AATKq2STKWGwW23Iw/j9tIQK+YK1ZwsB3O8Bdcn6Zg0H1HDM6JSd0lFR8OYiz0ZNJpVFfH5ZxI1AG1SvMeV+A7+dAJpcXFp7XH5T3jcZnRG1Epg/HiyoONp2oPC3l8pgaHRULU6/bK4BKMpOw2feOCkwnG0MuNDZ0oL15gYwtm2P5XBK5TB5OzS/KB8mCzCbR2t4kjQRaHU/NRmTjmhkfg6GronYoVB1oW7AEhYoKN631atYVBDxEgddYJ6CxqlUQT0wKuEOwncC5nfGryd95wi1obm7FooULkZiLCRGAzTcCe7yX2VJZcnOlkRIMobWlGWOjw5ibnUZzQx0sMyfgcGzOtuCrVGygv8is0VxJVNEESgiscdOl4oHAUFNTI1xej+TUUvnMphvBipaWZrs5SLs1l1saOpHZWQF/2djgnO3o6YbitFVOVNbyPrJhQ7s8zkLaqrKg4L9HYzGxiGaTnzdNZqnDBbNYEVA6k6ZlTx59e3Yhm0mjq7MT0STVN6aoORoa6qVgJZjGRijnxlQkKlbEdeGQzG8yJCORSYreUa5yzA04dYKLXrHeFXaXSlWzE95wkwC9sURMLHqnpiYwNTEpeayo5ODWi1AVN1IJXq8TC3p6UV8XknnQ09uC3bt3QtcMZJJ5pJJZeQ7YmCNI1rmwGwt6FuCdrdsQDgdFSctnMkFVqYfZzU64DDeaW1qwbdt29C7qhT/ol/kSorV5tYqhoSHMxebQ0tqKxuYmOyPb7cH+/gHEolF0trVDEaUl54UPTU0NMibPvvgSMmZarJqX9izEoasPhWUpmJyZQ2puDnmrgOnIrKgaFnf1SAPSaeiYnJ1EPBGR+dHe3i7KyfGxMQGeWttakUinMRePy2GDyleC5YsW9aJv7x6xtGmva8aeXbttFX0+B084gAUdHXBYJVSZUWumUCo6kM3SkjiHNWtWwu91YGBglyhxiWS0UmGtOrBr1w5MT09iUe8CxOJzaG7pFICPahwCZ2yC57NZW0lLi2ESWmgzqSoYHx1D74JeNNY3IjYXx679fXA4VVHRtjQ3Y2KcIBit4CFEmo6OFimCAgGfqJWYQUxgeGR4WNZgNoupahaLv0zGVrNmMpIBs2jRQhRNrhmqKK35vEhjXVFF4b9z93YhEnR3dslzTmCNDdxwfR3q6xvkMMfX5bK2+p+gL58PXh+fYc59zkf+bCAUlBzbffv78c727TJ3F/X2inKLvzPgpX20U35mfGxcwCEqqNncJjBH+J1qcT6nAmQ6aa1DR4W4rCkEaam2JsDKgpnPCPcPXgvBae4rXK/sv3MKKYANc6piJXPXZifBQducnA248jPxvvHnCYzmsjl5PkgI4e+VLGtm7dXqAVVnfr1mZykz+9cq1qIO7IxgggAcC1oPUyUu91FVBUQniEiiDd+TTV7afzPqgIAtv2jzTJCar+dnEHJoLbuV95QKcBJxRDlLBQ99HsW23t77OFeEmENLaWbAqqoonOmg4PF75LoInsu/V2znBH5mrslsBudNZtXzs9tAuYwVVaHM1ikV5HqY6+4LNQgSlIrMIB2ZwjubfyvsaZ5MqALm6ybGxjA6NCifiRo6OVRRIczcX1EAk8VNIJh2pAStq1jY1Y7Y1DRcdAqBQzIXw03t+OB5H8ZsLIOduwewZ9+wAMIsL3q6OpFLxWSekmQ2PDKCzu4usdzmGCZTWYxP0B6e61irZFT5JO88Kupg3eVH1qQNuhuFLJvhKfzTJ0/B8N5dcDg92HD5laK0ZNwEXUc4gXjfJaNZmOh/BoDfNSsW7IpxGQocbqq/LeiFEp565HE8/8pmbBkcxJXXX43TTzwKm377e6imhd88/QTyZMc6VBg8lJGKLLhb7UBZi/61FZlVIW3wcEz7TrqMlB0arvnqV9Dd2yv3QCC2dy2g/2xNzZ/mveQ8IAHABufmc3aFtibNAEelAK1awr8/9Qe8+uqbGBgcFmLZ+ZdcgPe9/wyUEzG89odn4CyWZL9zBn0YmJtC5J19SJPIwLhSZkgLE5uHcBs4fFfxK3hzDdCuXedfgr02yGh/iS0xgI98+1EEdA+yjio0lxODP74DhzaEofl0lFQDW8cjuPrKC5GcMxEZG0Aqk0LAYyDkdCNp5qD7m/H2nk0456MXCAv7yVd+j2/f/B201BNcqsNsYRbJWAm3f/0K3H/ng0gFTERiefgyFVx/62148LGfoCe8BGd+8BQoaROJYg5qsYwHn34RLQEvVh5xFPRMCx769T246OJT8Ub/FHYN7sHSFYvxwROOx6bychxeH8IfH/opTjuxCxbBzqqB4kQEaiCIBDLC0G/wGkKe2dk/gMZAC7wBL7xuA7lkEma5gIpZgcvwSM5ofWMzmhcuFoifaxqfo9lIHIrDEFIM7fNI9DRRkviLKtfTogNFl4G4BWQ0D9KKE2axCpMKfrEHFOaBAIcyCTmfuYPT2l0lJCb6Vvl/KhpFZSuAKi19bfWwPUtt4oEA/qIartnJK1T/qtB5TqipbqsoyjMvElS+nBl1ovBw2PnCfB0V5QRca849tnsA5Y5/JjLwNbZdur32KdyMBYym2rQqDH+HWkGxSCKTC4WybblPYgJ/lg0mQ6WdP+MGOG6WkOHyUzE0dbajUjIx+PY7OKJ3BWbqDegSm2Pnd4ltMvO8+OGtEgqVkp3RRatCkpzoPlEooUB2O832qrrcMy8tjc08Svk8DNWBoM8LTaVzyhzCfu73ipwROB4cR0KSBM9dPMeRJMSPWK4RRMREwAbH5/cN/m7eI5JFBdCvkHSZkTWRI5qt2LEIvOcFOkFoJOmIJYNtIW8V0b+nT16fyqWlTmlpb5Om3/6dfWhp78BUcg5tnc3iTsEs29HxSVGc0oLZ6/MI+ZD/dbo9GIxGUNfYCitbQGIuLYRIK1WA3/DBYVkomTk4AhqMqo6ZsUlRaAdbm5Er0fHAKQ25Or8XYzPjUhP6m8Mw6rgnOpCKzCGZz6KuoxXFtIn0WFRsl7lgcr03WUM01MHj0+FzG8ink0JiTmYLyMey4kqUKxfEtUUhCY01V9APhY0pxvMEeebTBRjLQbIAACAASURBVDCl8tnkgZRqjxq4WiFpqqoiS4cRTUWouVHOf7xpalVBMpZA0Yyhqa0TjooD+SoJ0KxB7DnMczC/ZxOSdUTaTIpqPJ8mqdc+ExEAZr0nTiqMqCBBLZOFweY819ysiSD3jgxrRDeyChBuqUcqHpcGXkB32bVgLgfNbd/7QsbCb277+n9Ha+jAexwYgQMjcGAEDozA34zAyB9/iMmZvXh759MI1TtRVfJIJ4pYuvAgLOxei4a6JWisX4lkGhibnsU7fa/jjntugjPjwBc+/s/46CUfgepxYi5ewODACBYtWGA79VVJltJRVA0Uqyl4fRpe/PcX8LWvXMcTJW74xtdR56/H+PCE7CNgeq2uwN/gxQubXsBbe3aCVKei5kXaUuAwQjAqWSxu9WHt8kWwknNwlkyUc1mpOzRVh+bywekJwu0PiwK4hX0eVNHe0oIqSdSVKjJWCRrrlqoiQg3uOR1Njdj5zlbpKzW2tWN4OoLfP/8Sdg4MidOYlU3BqzlwygnHYdXihQj73HLW8vh9cAcCEvnwxDPP4I0338DnP//POPzww6CULQR1B/b3D+KTn74GM1kTroYwDj/qeKmD273A+WetQ5PmRYhkaKOMT1z2OYxkTJy67lSUElmc+8FzsXLlSjn7dyxYIDUke5SfvPhirFy1Ctd97WsicOCezD8UbdDs0cykJFbikxs+hefffFvi6C696CIctGINQv4AQmEF+/r+hFRkO9LZGDZt3YsX/jCFM086AicdeyI6W1pRNItY0LkQTU0LAEbq6SqKDifu/Lef4Re/vg/X33I1TjzmIyjkfNCUPAMlkCoq2Ns/hOGhEaRnppCdmUTZtODz+BFo6kCJzo9enyhXn3/mCaxafRC6e5ZCLZooJqPo69uDbD6PRQcdgkBzq5y1y5aJrZv/hKW9i7Bk0WKkScTT3Xjj1WcxPTqAw484BA0NddLzyRdLeGXzG+jqWYzuhYvFCc3QNOx663UkZyaxalGPuHgGGlpQNVzYNTCAruZONNc1IUczGbcLSrko9tIGAdZSGk++8CQa3Qa+duWV6Fm6AMKQIz2SZEjTsvs1pSoUpwpF1zEwNYGrrr0WIzMRfPfOHwjBMlMGLMOLssMpKmDR8NIFSakK6OwNevDvjzyKx269A6dTAXzV56XvT3EVe/6sgaUWEyEBa3k2KSxxPb33336Exx97FBd9agPO/sC54tACjc+xBpooldnnr0U1sabKO4owPDqe+Lf78cjdP8RBp6/H9TfdKK5LmtOQyEt+NomYqprSf5FIHpL9dQ1zQ/348U3fxI6hAXz2mi/i2PecLq6eVUdZzjUSvcnzF8UQBICHtgsA/OSLf4LF55UOP/Dg/I1fwumXXIJMns6j5VoGcAkqCat0X6NArVTAD758BXa/tQVLz/kAPnnZZ+FkRF7ZhZxZRrqcAJy1c16FwLUmLng8CzToXkT79+Per30e0+9sx/s/fTE+fN6H8eYfn0E2NoHGsA53pYDoyBB29o9i974ocgWgp92FjrCGBp8Kr7ME1ROAqRrI6I1YeewZOP69H0NBDaIIHyZHR/HSM4+io6EFyUgKwztfwvDe1xBctBrnfupyBBva/lEA4BrwaD6FC1rPwgP/YZus/TuR0757oSz/PwG8NZDY+Fv74v/v9ty/BoA34KZXrsW1x/X8+QJs8exffb1rY/13CQCvw6NDz+GDDVtx29pDsPFvgPmeW9/G7mvWYupX67Hww8//QwLAy8+6TBp/VFZSxSpgXCEr7HvmXjo0N3z+gFhs8VBKoCgVTwn7mCxiArkEsRLxGIolhsQzd7YqCjDTshc/KpCkAUKVq2VJJiQP6bQdYUOQICIbzmyuixJAmhU2yMi8US7GVOmwUU6QUg7EZDNX7axhqhFcbrc0AFWnQ4LnVYamFwvCEjcLOWlQke1D28tqtSBWGGyWMkeXaicy76VRRJa5ZC3aijECHWTm0xKCoAqbbgSRCABTQcpmPdVUZHxTTRVsaJRmOhvDVEszL4uK2qxYKgcF4GPzKpdh9m1B2NhsTJEN5/bTMtgvdtxs3vA9/MEQgnVhyfR0qj4kUzFEoxMwXNygdLiNoGQwMx/UYwB19WGMjY8hnohBczpEbUhAwpxLoLNzAQKNHciV2XQqojEcRDYxh7nZCUzGx+Dz+REMBOH3+cXOlQAu7yevw3AH5XOxMcbsWoIgBEjEtlR1C2DBYi6dSApIys9EUH9kbBjx8b2i8PQFaCmclTwyFnBUjpEFRmsVNhO9ovIrIpVOSsYosyXDdZ2S4UiQlcrA3p4FyGczYj+7Y8d2aaQvWrREbIlpI80ijNeZy2Vw7DHHCbBIazOCGGY6i2WLlmBqZlqUpP7GekzPTMvmHg4GYdK2jyr1TAbtbZ1I5iwBBwyPGw1NDaLwm56YFKArV0hiZnYcXZ0dQg7I5TOYmp4SQMik1YbDtvbmtfKLryHIb+bzWLN2DcxqAX5fCLPTUdClMByokyxuzqdCOSuZu1RksFnKTDk2pGg3HQj5xTK7sblZgCqqaLu7u2Hl8+jq7ML2t7dieP+AsOPOOP1MUSenM3GUyjm88fqrsAq62INTEU2ViMul4rRTTxYbahetubMEYcrC6nvjjdel4UlQifOCavJ0LiO5YwR7CdJZeVqylxGNzIoVH4FCNuoX9C6UeTI9OyPZxwTGFcXCquWr0N/Xh5XLlspzYBg6tm1/W9T2x510EqYik4jOTmF6fAJbXtuCxsZWePwhnPyedVLkNbY2i/JybmoaM9Mzov5dd8o67OvrQ0urnYVNVcqaNWsE9Of9I0mC1n/LFy9FZHpK1LfMM1m1aiUyuQyGB0fk2V+8dKnUliNTE2hpbELfO9vQVNeImdkYVqxaikIxi/b2FuzYvgub//QGFvcuw8nrTkQkMo2XX3oZba2tWLp4Ebq728VCOZ1OYmx8EsFQUDKJW5qbpNFKZTZdBZilPT4+jS1bXkfPgg50tDUjGPAhl05LPq474ENzU5MojqkaIkBKkGrFilViyx2di2D1qtVIJRII+H2i/uA9IXHktc2bhWgiRBrTzgSkxRKBMK6vzMudmhhHT3e3ZPpGIhEhTDD7e2JiAl5mEntpD2jnxxKEZqOZSlZmbLMG5rPGrw6C5dKsJICakzElMEzXA64jkbkoMrms5DVn8jl0tXcglU5JTm90NoKB/fuxoLtbPjPvA/cKguUkedhur1X4aVWo61Lwk0xAhbCAsIZeU0MSANNkvnKMJAPR6RSQ17ZeZsaxDZDSsp2v4TUx2zidyQggrFPpRZvkQkHGms1tHqbJ8hX1r6i6mGlflvvBP/y8vJ+0aCZZiaC2WPPWbGy5VhCA55pE8kxTY6OQlfjF38E9jUAtvydQTRthfj+fX0kyA3PGCdzQgoj3IiB7hA2e8w+V6NxHmcPN30tQ/M9K4BoYScDWYh5SUchQfP75mSLRWbFK5jUwH4jN4Xmba+4bJM/wHnDMSEyyCva4iwpY12Tf4yas627kmDOoaAgaGiLjQ9iy6XGpCfhQ0eqTn4l50iQocOwYTWAWLCFg0cadWersi1NdxvWAazRQQu+CTuRjMbiYXci/58GNcJNDw4WXfAZlxYU/bd6KgaEx9PX1Y9my5cjns0I2ikbnMDE1iYW9vTL/pYGeSmF0dEya9ty3+Fno/kEGOb9n1EU6H7WdSpIFlMwMLrvkVAzv2SHZxCWnC1dsvMYmF9F5ggApx9xlK+j+CgB+187YLnvZBGEuJbONjWIFeknFlRu/gs2798Koc+Ou27+NRY0tePJXv5L1/rlXXhR3FYVuJIyqENDMllzWcN+aGpkg2bzukoCcInnkus+Hf/nev9oZn7Use84Bsfj8CwtoAsA2cYAAj/3M2XOY78lahM8lLaZKMFMZPPzzB5HL5pHKZNE/NYob/uUWdDQ04N8fehgBpQzdUFHSHZJT/tazf0K+XIRFG2GyhTmjxMbLzpYlM0AgMlE1kxhnk+nEtr12WpgHfwU4lpxwHsoVfOiOp5BIpDA6sB/7du9AUCkhPjOFIzwGLrvoPCG5TY6OoS4QEq8xzqkCc7yZg6o6hXjg8wbF/s5rOPHi7DB+9vPvIz2TQGn1OVjmyuLiY1dguv5UbP7R9dgbqKJxbhzZOh+Wu+uxbf9uxIs5dOl+fPWrNyBLwPB/s/fd4ZKUdbpvdVV3dXU+3SenOZPO5AGGMGRwCJIlCCioSHBNCILCEkUBEV2RRQQTaVFwUUAkDEjOM8AEmBxPzqe7T+dUVd33eX91xmW9e5+7f9xnV+/O8RkHDud0V3/11ff9vt+bqIJ3a/jNU89h7YZdiPkacPaK02DEgEXzfCjmDVRdJXibGqDnahgx8wiSIER1QNXC5m29QizrXjAXBVcJgfZuFCfjcFULqGVzcAc8iEUbkc4UJR+6VsmhXKxII4QETcMfgGUr6Jw9F37GeFhl0MhlaiorpEPHAZngpAY9FJLIAI5LsWqhQFcb2vm7dEyVFaSqLhRsRfKCaYUsubASvkDHkz120M5Nkvr5LxbeVSfviWvqNGDP+p/CYZlb0+s87/ce9a/C/FSSUZmBLlnltC+mCpgKXEvWPIec4NTp0oyZtvzjvk3SDS2MCWhSAc+1wlHhAkWxKeObu6BWbGjZKYSiBjJ0WShPO0TI9KtKA0PiRvg6JI3WnGx3UTqLut8BhjmXBVtlUT+t+hf2fdVRf7IeVlw2MumMuAkUmYHr15FL5ab3nnqMJSYRidahXDXh1qkcqKJQIPHV44ynDZj5IhoiESQnE+hoahI1Dc9HzGSm24Rks9smfJL1awvALCRFjjEtgKeJQ3xmhIgj94SROsye5nmNsT20Jc7CLDF7Nwi4aVGtSTY0s8mqCg9aqryPS3NjbGgCAc2P+OQkVHcNrZ1tjLPDzk07ZB5XzQqCPq/k9TZ2tiGezMIjds2MkdBk/9V9Ovxh50wg1nkVG6Pbe1CamABpWUWeH9m0DEegGHRlsGEXCnJO9AQ8UA0Pam4qb2oo5QrQLJJ1skI+JlnSrpkC7gZ1P8peFXpjVM4kJD6VUlmkhobh9htonTtHcttkDhUsUQ2JU5ShoVY2kaB63q3B8AZkNWRdRjB2Kj6OWS2tKCSnUOY8JElLN0SNwmzkfIkEZ0sA2AqfVI8bOu8xHTdMG0x1JvmARDq3yyNqGcZQcI2nKxfXaObqKR5V1OJC0CXJtWxKtIST/6s7ziqGRwgiVr7kKIJp/FyqyOvXSIIrVqCT8MyzF/eRqg0jFsRUOieEBWYHU23t9jmEJoLjtN1becvV/3UNpL3vtHcE9o7A3hH4HzQCxdW/wLoNb2Jrz5sI1vkRicUwo2MZ5sxcDqXGvkEeY2PMtNXQ0tGBHQObcNsd18CbBb79+W/grAvPhuJ3yEq5fEFy3yk8YY/I0nywPQHAlYXhs/Hi08/h5ptuQlVTcO011yHsC0Op1FDPDF+/B4GAG8GoDz/52U/w+vurYWoe5CwVtuaHooehmGnM74zi5GMPx+DOTRKX4rZt6bfyGKh5AlA9PmjeAKKNjYg2NKKtrQWdbW0oJ1LioFIg4ZdAHBi7RIcuDUrVRP/uXWhsbkG+XMGbH6xDslgU29tF3bPQu/kjDO3cgWuv+CZaomFMjgxLX2TeogWicq5Uq/jVAw/g5Zdfwg3XX4d991kCm3FVlTw2bNqGr191K5KWAk9jPRYv3R+a5sPsiIaLTjseCxrboJgVJIpxnHnJRYi7vDji0MNFEHPumedi4bxFKBSLEiFEEhv7mOef/zksWrQY37vlVngIHpOYSMcPil5UkuHjmOgfwndv+yHe2bAFvmgUZ372XBx64CGilvZqeRRSPVAKPRgf78MbH6zH2teHccX552PFJ44WUUS0no5pJBiHoHkM1FRTiJy/vv+3eOCRX+Pa734LRx5xDhTEULPKGOjvw9rNW8TFSmeEQ9lEfnQS1YqFgC8APRKGOxgQUctLL/0ZjXUR7H/AQTDNGtxVE+N9u7Frxw50zJiBcGub/LwR8GPt++/BLuRwxCGHST4sNA/G4gmseu1FzO1sQ11dEA1NMTmbjkxMYuuuXhy54lgBiQkA10wTf37qSXzy6CNA+0H2Qbz+EMazOewYHsbBBx4KQw8gK2cPEwYFLlTcZtOYGO9HIjWKmMeDs086ETOXLxHyApsErPVTyZSQyklAYOyNomvoHx/D1TfdiNHkFH7+6wfQ2NSKkqLJ/U/kS8iYpji5VKnYJnFSY+axDy8+/iSe+NHd+OQpJ+OCK78mRDov4zZIwqfNOSMnp6NpeLp21SwUcxnc98uf46knHseFX/4HnHbmp2V8+MdFh0KbToTsP5GU6rjGFFVLAOA//ep+PH7vvVh0/Apce9N3UbRIdmesGO+5R4iJLpX9pqrgHCSq1jwaUn27cP9tN2NTbw++dvVVOPzoE+V5qio8+5BI7zj00AI6t/YtGD0EgDfg2TfeBmOeqoz7UAycd8W3cewXvogszwAUDitVwUcoAyQB1KwqYgF99zXfxK51a9F56qdw7sUXCwCsu4IiwCvbWahel0S5AASuNYl14ms1qB6kd+7Eb2/6JmYGVCzc90CorC+LWTTX6bArSYmYY/TI6o27sGnHBFojQEfMQL0fCBmMQDFR1UMw9TqgbT8cde5X0TJjHkqWG3AFse69VciO9ojaPjEyhsTQOvRsfxdtBx2HE77wddQ0398ZADz21+Duxbj14RWYiQj2O+MkLKDT6NgqPPoSLZ6nsO43l+IOKk+nvwSAbf7bAYCfG73PUS3/H79SePWyOhxzN3/gb1EBPA28/2/35S8jLrbVLXssn/8OFcAdR39eGsOySJkmDAEM2TQx4da8sMzpnDtNgdeni+0qLaLLJdqMOGZY0nyymYnnQTbPphTBvCD84YA06QyvVxrUPHjT/pLgseZRxSZashINQxouBIIJQlKBpLOByGaGxyvNQgKuAvhatMP0wqrkZfF3lMOqsNcJTpDBlMtNQlPKckj3cvMzCDA6FguUxBoex8LZTfDXrAoATPsOx3pQhepzshsJahPcooqKzHcCYIbugsYcYJXXaEgDm9fDJhDVJbbNxtO0SoGgX11UwE6+RjKZEKU1gTarUkSlQmtRx1yPTfip5BTMIo0x3fD7QyiV2eKhAoE4sorG1nbJ3DUrtMDISE5CX/82lM0MioUpRIJeyY/1BcJiLRzw18FHBn3NhUwmJSo7qkRof1ksU7maR2tbqwAruVJabEDrQhF43V4BWAhqsqHIsZvR1S3g5JatW6QRN2fOHHgNHRPj4wKyi7qJDCmXhkIuI5a4kl/J4PZsXDZsWq4S0KCqlD/LnNBAMCzNl3Q+L3bHVJZy/gW8OlJTCXh9Pke9VizJPaJlK+dHrKFe8kyphGjr6MDExKSAF43NTQI60A5u25bNMq9bO9tlIxjc3Sf5YWy4tXS2Y/bcJQL+EFTq6uzE2MgoKvkCMskUsrk0gjEDXp8X7656G+lMSuYG7YdJCMikE2LP52S0kXnFnNOoFLXc1AgyzuqaKeNCS7jRsTFkM1lRWBHoKJpVdHbMmFarDqCpqR5NTTEBv1vbO7Brdw9mdc0WS29+ThZYyfSUWH0HIw3yPgTURK2o0M46ixntHYhPjqOrqw3ZbAG9PX0o56lIdEujcOmSpRhPOoAkFeC0DmcusFW2hdm4ccNGNLcGBSw/5bRTRNXL5hSB1Y7OLgyPDsDjZSZZEq3NLaKCWfXOOzjumBWyHmzbuQtr1q4V60kqcUlaIPvxEytWiOrzgw/WIBIKia1KPpNFR2ebzEtf0BBb4XQ2h0isTlQuYX8AAc7VVAomm/aFLCpVpkvUUCoUsGPTFjQ0xKRxTTvqZUsOlAxbKjAWLl4sNph0KvAZXskGnjuzS5SmlBjyvQl8r133AVatehfHnfYpASWa6huwdcsWuDyqZL6yADz+mE/IvR4ZncTQ8Lio+5OJSZx11qcwPjqIVavfx+uvvYFDlx+M5Qcul/diczWbS2FkbFg+NwtHMkkH+/pFaT46Oor4xIRopkZHJ7Bo4Tx0z52J5qYYbLOMALPnPFxLqYYOCUjqo1JUcwsQn0jR6pmkg5LMg5bGJuTzWcTqoqJ8prJm4aJFKJX5zFClaSNaVyf/TkCU848W31xYc1S1MOqUZBvmvBZK01mAtuQW0+mBa/e69evF/ogK4BmdnWiIRmUd5zht37Zd7OAJGO/evVuaurRMYmHOZ4OkB67NDU0Nsu44ltPUVTlZuswuZhYx1wg26fn9Xbt2yb7AbHUCm+1tbXL4cohAToPeyeVVp2MD6BjBtZN2Peo0+GsKcEkwmD9Pm3qOm5O9qwpRQGyPJaOdJA0nN5fjwHHVDe5bzvpMZTKfZdotc/3j9fNeEHDm5yGAxntEpwMCpY7tpi2EHhKguNY5IEJNSEXMo6SiNhQKyp7IddEBhR0VNddagsO8HhKeHBtoZkHZ8lq8bgHyaQWfL8jvf9ymmmM2NZUSMIT3XPYolwtRWi8VitJ053WStEBySSpFW21FANE9lqVUVNc3Nsrc4H3kmDBTSQ4zXL+ZUUuLyUBQbLMVF58ihRRopCdHsObdZ4SsQTasRkWbaWNifEzWYI5rtuTMTT6rXINJzmLWOserXDJlzjACoaO1CRbV7VQA83tUJ9VoeeSWHKDTzjwHHV1z8dob72L9ug0YHRsXlwcqxenewXFgBjsPiVT6FgtlDI+MiMMCyQQkrcydOxepTFZU5JFwPRLpYejeAAoZHvQSuPSiT6J3y4eoMlaRanW7iquu/w5UnQpqXWyMWPPI2E0rgP+CXu4pF8U1lRXTNOhFi9AiiUAh3HHnXdjd2yvK6Lt+eicSE6N486WXUM7n8N57q6X5ICDTx+yQCZTvyfDl38xpFZdooqUKmxI8HWs44JCD8aWvfMWxd6eLC4Ew/si0EpO/yz3z4wCwAzLzzOrca5oH07ZNMlftKja+9z62bd4oOVwpWrvZVVx7zTX44KWXUEvHkS2noOoetNa34ed3/0LyMS0Xn3cPFBLJSCziSDmX6iiT91hUT4OJTk6s8zN7Lod/ixUwvxTgO/e8gvYZXRifGBPrtVCsHu+98ixO32chhjdvRM09rQQVWxLnhQiuEAAmycDD/NUCiXi0ircw5MriZ/f8EIOJETR0LcWpx34OSxvduOK3t+NLLRche6AfO55+HMsO3wcfrFuHNR/2oVTM4shFi3Dp5VfCLFuiILS5NpF0UbWh+QN49PlXsG5sOb5/xgyUA31odNfBdDN6pAKfQqsxHWY4jIbO2UgMDiM31INSvoKky8a+SxdCL1owXDp6PtyJZ595Hud/6XTkXWlYYnHvg0/XkEskZH81XS7JdSJgRFs2NuI0r0/qOGY+EYisVmx4NF0O/czEauzoxFShgIrixHSwsUaYsaAamLJVJOwa8jbvB10iSAozndqYQNHHSA5igiNAK5X9dARyLJ85DkKMIfjIvwmgTpMQpOUgFtAkkDj2z3S5EBBYsmxd0KgQFnKNY21PNTy/L5V8rSZZyFyXuacRmCWY59iZk9dEhTBz8TRRnnCdy6KEEolT4RgUa3oSToO4VO+Syc6XEaJRzVEhM1+L9bugsg4t4i9zag84LHnzAk47ALFXZ1aYjWw67XxGg/U4wXHTIcrSZaBiCpAve03NFFeKTI5km7w0ZGiNzMZZuZgT8kUHI08YE0PWP9W+qibXWamq4hbAayWRRXLBxYrYGV9eG9W8zFXnGsX7wfMF11wSjKq1ipx7dM0Q56A9rk38m/nGNIymzT+JVr0Dw1AtF0b6+qXhWKgUMat7NnS3isHxcal/q9xDXRpyKGHW7G64uX/Vqkgk0gLOT6bSaKE1P2vrmorBHb0op3Mol7KSgVbXEIGpMaZAR2JgEga8UMJRqQskisHjRplKWdrz0YFB12BO5SQypq2rXXKGTauMDOtAku6idUK+ocsLM6GnJuNSqzU01ss+zPpB8pl536XSlF4jciXeK1UcieQwSpJVxUSiz6nLeGZNFacQDPtgFvKY0dwMU9UwlSmgkKdhooYqoy80F1TDEAJpKZeTtROZIkJVFUWzgoDuRZX58kJOoQ0fSW1UKJdR9TAJjY25GnyumpzVTDYYhXhXE1CazyHJforbJTE8HluBSstz7ttUZlSdWIqA4UM5m5N9PRyLyNmKimiFxOYKFTU2/Hw9TcWT3/n2/yA4Zu9H3TsCe0dg7wj8142Aa/2DWPXBKuQqWcycvxBd8xZDUUMYG8thbHQKbpcXzY0t4tgUDBl4460/44bvfBuukoKvX3gZTv/spyXyREAtsQfins/r1wBRBmqoKbT9V/D8ypW49ebvSW1143XXo7trDpqi9QgbfrhcjNDjfmLjtjtuxyvvvA2bYBEPW6wHCCSbGbQ1+fHpsw+DbU7go/e2Qim5oLP3y0g+NQyP25C+qhYIINhQj465HZgxsxOGqUKr0QmqhkyODoweqQmL5QL6+7fDHzQQjjRg09YdyJsV7HPgYowke9HePgtPPvk8Nq5ajaMPOBD5xBRyqTTOPu98nHDqqUK0Yi4rgbh3XnsV1131bSw/6EDHrbBo4q0P1uDa79+GeNmG3tSGRYuXwaP5MT8WwbkrjkJMqWJmaz1Gs8M479J/wIjN8+SJ0LUKTjnsZHQ3dqNkKmhs7ZRs0UI+hwvO+QwWdi/E92++HYrfC0vXYNVMmLUatg5MYiyRFuXyL+69Fzu270JN9+DET5+JTx51HDzQoBmMaMojqlbgRgUvv/oKHrr/Ydxw9U049fgTiaxJprLNutNrCMkNHqeOffC+h/Dww/+C666/Fp/85BmYSpWwef0GDPYNSB1HVzKekVk3pyfj0nvRPToC4QgisXq8vWoVJuNxnHXGGXKeZ51rFnLYtH4tAgYdCeuhBwwEoiFkCim8/vpbOOHYUxEOLltwswAAIABJREFURuXs6/HaeOOtF+BVPGhpoMOkIjFzHsODV15/Q/KK53bPR6FQhsflxrbNmzE20I+zz/gUBnt3SV1JEmjPwAiqqhfLlu0nhkKMP5yYjGPNe+tx6vEnwMylkYgPo1TJwK/70NzQhKOPWY62+Z0Aex68dhdJBAzEU4TA6/a6MRafxD9ec40IQX71y1+itbkZRjgCy+PDqFlBbyGLcTrMVFmT6agwNjAYxFvP/hmP/eAuHH3q8Tj9qn8QRz76u9HamycTWhvzTKWT7GlV4LJMBwD+xc/xzDNP4yuXXYbTPn2O1GiW6hFnT1RMcNAYs8ZUzVpNRVG1ofvc+NN9v8IjP/tn7HfyibjhltuRLVad8zoJpIxo4VlGs6G4GM8RYP6TYC354UE88INb8VHfblz47StxxDEnw6I7l4tnq6qAr7SP1iwLhbWrYOzaglc+Wo8/vvYKKsxWoeNNTcXnr7oOR513kRAtdINnBXICnfqXR/5KqYhAuYRf/uM1WPfBKsw4/WScesmXYIXqoFc9CGgGQhoJwBVk7AI8viA0+J3YHaWKSDWPwsA2bFj5GPzllPScQj4DXU0NmBrsR254AIFACB7DB39jM15+6y24rDJjuhHwKdA9zBbnXAlA0esxgCjO+Np1aJ61D4oVDcmxSax5ZzXCHi8Sg1tRSuxCJteHwfEdWHriF7HwqLOgB6N/ZwBw6kkcM/Ms/FsC8DQo+h/uR2NY+YUWnPybPf9xWq0a+VsBgIGZX3oEz/3kPAe4/o++/p2d9d8iAPx/UVVPA76lZ85Hy2mP/l0qgLtWnC+NBzqJUXHIQy+bDWw8UypAQI9KWuYuEhBkA8bv80rTpWxTJWwgEqqDVw+IDW/FZh4RVTEKitWS40dvU81bkkY2FZFia6Aq0sBns5t/yOoWEJoHVsuS9+O/84Ctuz0wSxVpnHND43uz+cMgdlVjN4g5vFWYZNG4ffD4DKgeqiloOShaEWmGseHFn4NGlSip7Yrz38k4UhRRzhHkTkylZeGIRkLStKcyk7/GZhrVq2Rx8d/ZUOPPEoirb6LVGa1HGXJOtYGTF8t/ZrOMSlwWJaJuKpfkQL6neVAu0+LZhWBdg7S8fEZArpNgQoYKUoKolSJc2QqK5byoOScTY6IMqyk1uX9iWVetINbQiGh9I9PUUMyXUbMUuYdTpQIxbOSzKWFZ8fpmzOiC6vGKOiuTTqJnVy8Cul8YY2yyOAbJVeQLaeTzKWSzGckrpUKNDROCHlQ+8fv87JFgWO6R4fEi1tCAuroYiuUSXF5HPcYsUza401PM/YwKgysY9AvowI0gmc5Ik54qusHePnR1tCMU9AiIwPvR09MrDXu3zswDSHYyCxYCOaFQBH39A4jW10nnur4hhqn4BEaGB4RVOX/ePIz2Dwr4wCbY8PgYKoWiY+cqVoKO/Tgt2XiPdV1DMjMmSk5azDHHl59BbF8VFc1NLaJUqlimZMpRLcL8YDarp1IZUacyL5mNGjb0otF6NDY2S3N1YKAH4YiO8dG4FMu83/Ux3jMHLHN5FMSTCcQi9WisbxQywKy5c8QycCI+gclMwlGdc45Go6KgJCA1p2uWAC39Q8Nob2vC2Gg/Rgb6xH546eIlOPigg7Fpe7/kulGlkoxPyvxm47StpUXUif2925BIJiVDecHixQjXRZFMZQQYbG5slHlLO2HDcJRzH364Hv0DfWIFveKog9Ha2iIqxp7eXmlKEtil7R+Vg/4A7b9b8P57H2BsdBTFUgGBoE8acx+uW4OZXTOxz37LRHlpFktibWcpFWnGzW+fg2KlhGypAL/XQMDjlTyO3oF+UQYfsGQfJFNpFJhb2z+AHTt2oL29TRq2dBKgQj6TTAsAFotEsHnTBixbthRdXZ0Yr1TgVzWEVV2a9syCG5kYlbF96403MDk6jllzujBjVgf8Qb/k9Y4Oj6OYr6C1sxkeXUVdICIEAmaO77//MgyPDQoYyhzX1tY2AdoIdg709mHbtm3oaGvHwkULsHPndmmk+wwdo8PD6OroFPvn9tZ2eiCIvY5VsdAYaxBbbYIWg6MjYiNMa2WCl5Uy1aMQUINrNl0FuH7z+wQnOacI1qbSKWksUqmeTudFLbx00UIppjmH2MjkIsFmcTDCXOKcgM/Mc5Y9QfdgZGwMqlLDAfvtK+rzoaFhbNmyRZ7/gw46SMBtbyiMjrYODPT1C/A6gwSNyUlhxhIgC4epgA5jdGQEifgkumfPket19GNcs225Nr4mAV+qmwkc8Tmn2o92yFyHeIBhhjRVvFQaEwRvb+0Q5wrm6wr4LBbQQENDo4BvYsterSIYDEmjXKydBRR21L1smItSjMCuSWC3KgAzFUuSpyjguQGD9t0ELYslUQDT8SIajche4mTSs7nvEUCX6waJIw4wXEU/m+Zer4wD9z2qq8U1gvuQyhxWp3HP3+X3JAN9OsOShx4q4wTIoq001V2mJTbzBGEJYBLIc0ByElRUaWIzc1juIe2JpgEbNoBJTqFam0A1bwDHwcnmnpLxMwy/zDXuyWIxyUiEohPR0NDcKg19w+OA6oQJOed8ahXj/bvwwTvPO6ADiVy6Hy0tbXjnrbexc8c2aG6qpBRnX+Bew6a6Zf3FdlQTViuRoBoao3VIjg4LAMxagu9kgQ1w7uVuyfQ95rgTsWz/5Xhv9RqMjIzJOknwN5XOord3CI1NjeiY0SXXOTg6ieFR5i/r8Pr8QjIhiCLuGx4d+WwRJSsDTffDLCnIpsZx+SUnY8eGNXCZdLewYatulKDi8quvRbguhnKFewaBEx699+wnf1X0KoClmNAIyNTYtCHrgLabeWhlE2+9/Aaee+k1lP0u3HX3nVj32usYZA7Wtq0YSk441riinOT9/5gfskBlNVhqDS557WlbXHaCmOesKLjsW9/Con2WSs3lENSmwdDpv/9aAcwHUdSOVJPJg2nBVDh3XGLx7DFLeOyRh8Qatlyu4e11G3DZ1VdhRjSKN1c+CW9Yg8fthbfiFmv/vuFBaIZXmk980mUOTyN9JMHtAYAlp3jazpdAoqh9PwYAO9Cvs1Jw7p33T39AxXLBrfnhVnkwLWJJNo58dkyAFJ31qFgXO2Cy88y4YJVph04bfgO2raBil8XFYMJTwI9vvwtT+QQWHzgX37r0FvRv34g1f3gKhbZWdHY3oHfbFnzuqCOxOpnAvb/+HcrjE7jrB9/D06+/hmTfOC697FIUyzYqxTQCfkNY2QF3CBV/FjXLC68dgG0okv9Z8tSgbx9FaEkrgtE2KCMmtq7agHgmidWrN8Pf0omlpx2F/RbPxo7etZjd1QSdn8VloGh50d41HxN9u4BaBraVExeTTN5R/vHeCfAViaGOtv28EBJfyiZyGVryOflWXA7YfLBUF9pnzYZL8yJdLGEoPoZCPg2be4zuR7JQxkRNRcnF7ODpbG/WS8JuF3msYOx0jaBil2/HuUMQmOuAKPp57VTWUi1B+2Va1Mq18p4y55WPBJsQtswVAYSJs07Pxz1253Qolmxh/o9nDFRlrxftu8icnSx1vpdkzk/bJBPIIzXfJjjP2ASXBd10iDlSAwoWTCCW88UhG4gVHolUnPcCMtfkM3IN5CFD5tb0+wk4TqBNzgjMA3bJ9ZGoKJEtBPYIyrpcEldD8qqs7QTrCQAzZ5Z7kVwK4VkVmuKVqBy3bsOveSSqh3m//Jxip87nnOOpOHWyZLWT0MXMM3HqcO4VVaZswJJpQaWpE/lA4NkSsNrDddy0USxUMDGcQGu7s76T8GMrNixRYFMZoaNomdi9ox8UKUyOjMLv19HYHIPh86CtswOmqiBXLosduJotyXvSLSBOJZA4L/gRiEYxMDYids/peAq6ywM3Vcb5rMylWDSIQiElkTEct5GphMQTuV06xodTvAvweDXkSySv6EKs5V5eK+egELBltpxdFmclKsJJlmK+Mq0jdToM6TqyqRSq5RLC0TDCPDMkMsgVSgjWhVBHsl0hj4qiwOcLwKyWJds4EZ+SNcnSbKdhZlXFEYfnOle5Inn1Ed0Nk2deukG7vcgWFVi0OIyFofgNIXHRStpTqaIYT8HrtpBLTKGloUGeCyo+uAEy4obKapfPQJH3TpQlJRTzRckkJCivqbYT7TCtSjfzNbi5kBZKotDSGR2ja1JnkkDKBmwlW5S9TGzWSQCm/TetJqnC0T2iXGGsxdO37s0A/q+Dg/a+094R2DsC/5NG4PdXn4qjVhyLfQ85AjWVdZct56LR8QTqwlHJq9fdLomZ0NQqXn3tz7jxxmtgV1z40iVfxxlnnw24dalnbBf3cxLXWCw55FBx0lEhQoZnVz6Dm276jpCC7rnzThyw737wMyaPBDq7LH80nwc/uONHeP7V11HVPAIuKRqtab0wKym0tQZx/oWHo6PLi81rB/HRqq0IKm6oBQV6xQutRsBMhTsURqilGZH2GGJNMXS3zIbOOD4ViE+moCh0kHKjf6gPO3o2oXvBHATDDXj9rXdx6hmnwXbl8PC/3oWxyQI2bBlHsKZgTlMrqsUKwsEwPnXOuTj1zDNFFEEF8cO/+gX+/PSf8J1r/hGHHHKIRO+NxzOIZ3P44qVfQZwujuFmHHDQ4XC5DHTX1eHQed1I92/DGaesQLgthOPOPQOjloWzzzsVqpLCsrZ9MSc0F4FIK2bMWQDTXUUum8aXz/8Culq78KPb7wRCflTcdKOyMDIxjg29ceRsF0yrhJ/d+RP0bdkKeD048eyzcMLRn4Rqa+LWUa4UUe92oykUwNtvvYy77r4bl15+Bc468TQoRRtVi/fNDUt3oUIynpexVzZ+/8jv8OCvH8St3/0+FixagnXrP0JiNCHnPnEAI9HStiRij7U0nRJ5rg4GIxgcHMIHa9biwosuFjK9mzUBLPT39CCfzqClsVWEAflCBm2dLfjTc09hztyF2Hefw5DPcdzr0D+wAZs2voMFsxfDp/vFyYrOI4xa2rh5Cz5xzLEi2ioVypKh+9ILL2LpogWYO2umOPtBITG0go1bdqKzcx5mdXfRJFPqjq2bt+KZJ1/AlZddwWMxUqlxxBPDcKleeLwBNMR0nHjCkVLnMfaMvQqSvKUHy95OpSTOeDfeeCNSk5O49+6foqWhHma1inCsEcWgH5lIAJNTOQyPTSGeLqACDXoghFeeWoknfvJLrPjMp3D8VRfLGHoIpEKDu6ZJT9rtcsGnqtB4NrEqKGTSePC+X2HlCy/gkq9+FSedfiZqHgOWSkV8FURBVJJJYaFquoCqG3lY0HQFz/3Lr/Dbh+7DsqOOwFU33AJ/uNWJpSS5nSR/OjLZeeTLeXhcjH/xyLm/MDKEB2+/DWv7duHL112Dw1ecjArzcV01uCnII5GjZkOrVJBZ/Q7c2zbh1S3r8cy7byLDOtytS2352auuwyfO/zImiwXY5LTyLEWlM8eDD6lZRLhcwS+uuharV7+JuWefgk995eso+MOwcmW4LSBmeGC4XVA8FHoxms6AjxndPNpPDWDzWysxuPE9VFPjWDxvjrgT9G7fjko6hXq/D5l0ERs3bsd+hy+Hx6djcngQAYP9nLS4s/EYF4l1YPvuOHaU3fj6rT9Fy+z94NICeO1PT0Gr1GDnTSQGN0It9SFtxZEwM1h2yiWIzTsMUBln4/QU/8a/ZuKRnT04r3kVvh88FHTpd75+hnXZi7GASpnAtHeyVYLEpmIr7g8uw6V/+dlb8W72ehwy9ihmzT0f1Aj/V3/9ewtoAHO+hVdW/Rgr6v+jKylh/Z0LsezKPVf6twgAAxevHMV9J0aw9cGzsPCilR/7ICfhvq1P4OL5Kay8qAUnP/j3mQHcdvgZ0DRaXDIz0pSmqpOZaKFAlaleE3tHZvypqhdej18stwL+oGTN0fqSdsTpzJSw2nOFjFgcGAEqDpinSraTw84nO4RNDS7UhqGjxFxhybF17BHY8OPDykYcGxPSgGQDkAsuaAPqE/Y01YblCjc62kuycUElmC7X59H9ktNHCyvLopVnDqViThqYjq011ccRAd2o5CQAzIWPADVBBDZ3CZLwEMyroXVbmZRwyfpzLGvZEGEj1BcISWFFxSTtjfl69Nl3M+y97NibULVK8JCfyekuaU6j3yWwNLKZPKLRBmkETWWYu2xIk4mAB3+PyhSx2mQWY6Yf+TzVKn4oihvBcJ384WtTeW1aLgE3Oc60NCVQTrCezQYf81v9QXgCIRo5IpmcEis5xSohm5hEuK1BmN9UkxE0mpyMo7WtGV5aXjMfLJ2VZj2XUyqaY8zMMrzSVCFjn5lykt9XBfxGQNSJVDb4AgFULOZvViVLi+ou3mTa2rJZQyZ+TVUQjITh0jSx4SRYFaI9bv8AYFPFaMl1BZmjrLkRqYthzrx50tiiko0jmUwmRYVIq9g8gUPbQmM0Ko23XT270dffK3moVNwUyiWxICfbKJ2emlY4ccqoKBbySKfSTl5JriBgSjBCcMRpAhm6TyhsJEMQbN7d0yPXTpt0WthSsdnR3imAAO10nTxLh8k/NjYmNuJdM1oxlRwRIHlkdExUzQSH62P1AhDTBpkWdA2xJlSKtEgvIZ8vIRqrR3tHO+pao4hEwvL80eJ01syZApRNJRJCGFB1FQsXzBPl6uwZM5BLZTAxMo5wIIx0uYjWjnb09fQKCEcAaGRoVJpwbARFQh50zuiUOT4yNiqNYVrOBUMRjA8PCVgRjcXgDwbQPzSI1o42R2FjVRD1hbHq3XcF1CKoT2CL4EpLa6tYBRLs37ljB0466SR8+OFHmDe/G6OjI+ieP0/YXqNDw5JJMTY2LjnBPr+OOfNnYTw+iuFto2LFTctwFotUvRK8izbUi11x327a3yRRV9+A5pY2sX+lcnqSNkW6LsQCvibnEZl8VFrTIpCN1IlMCh0NLYgyR7pUxuDQECYSE5gxqwsN9fUo5fOYPXu2fE7aY6dTU5JRncmkJR+dObUsEHdu34GabQsoue9++6IuEhFr8o6OTmz8iMrEMcyZNVtAu6amZiQS46KoJvCUnkpJU6+9qRUdHTPw0kuvwB/yChDa2NCIBC1AXSo2b90qbgC0cqYqnWPNIofqXoKSZMOyucy8Y2b7EvijvTKV/Gwi89kiEMhik1a4Pq9HwEk+x1QYc65OxpPS0OX4EpTPpNPo7++XuUK1aJk2kX4fxicmMHvWLAFVG+obhJRAy+0PN2+R55226mQS0vJ/aGhIQFKColzXCa6LrbJVweyZs2TN4/wjcEvVOW1JZ3Z1CXmAFtdiR63rokLm65GYwrWANttcR9zTue0kGtBeupOW0gTW3G5xHmCTm+AXv8SyOV8QMgjBRyrKJTOcgIOqCsBJsJl/s7HP+yMW0jXm8TkgKsear8FGNa9b5gaBBZv5hn4B4vm7nIP8kjlCS95p1TR/b49VtdgieRlJYApgzmvh+/F7fPa5V/Ja9jhNOBmetI0uC0jt9egyL7k38nfHRsfk/Xjdhs8vLgfcc+RzMwO0VBYAXSzqi1T1Ou/NpjzPII7S13AskUUpDnlviW8wfI7zgqYiGArL4Y/vy8Y4bY8Y61Dv96AyOYqXXnhClM5sxjN7J50tiC34jm1b5TCazplYs3YnDth/jjxPJLFw/Ai0EwThPOf+vt/SxRjp7YF32sqUpHRmohPMIPGG5KmKWUV72wwcs+I4rH7vPakxJLCUYKgoXyE206xrdg1NYHf/kKji+fwMC4Dhk+eDYLffCCNVSCMcbcTunf0C5F3+D6dj+4er4TKpCGTbXAE8Bso1BV+/7AoESILz+sR2maAT31Ma8tO5pzKItDxWbKhkzFNpxrqDdFurAn+1hkI8h+/94Md4d/s2XPbtr+D8007D7395nzCIX3zjFTnk8jU1hWpgR8G75/WFqrUH1GWmaZU1Bq23TVHK1Txu3HXvPc4c0qaVkaKeZO1FRWL13xTA01a3IgDeI44k5K7wUKZCJUHKLmN0YDdee/0laDUVb63dgKVHHo2LPvtZvPL7fwE8JWh+HyKWH0OjY3j6hedRU11CWmOuK4E9ArGO0tIBxKgAdtTGzherRckIlrH79wc5sRWuVvG1e9+QA6hwX8oZaJkSuod3w+MDkqYlzwbrEoJvHAeS0Ao51mMMJHYsgpm95ChaNSQiNr78uavQVteE06+/AEcdfyyyq1/HY4/9K7542ufR6y7i5z/9JdojfvQkRzCjawbUZA777NeNiUoJZx93BgrVKu75yY9hIofjTjgRrz/7Br7whYsRJIGKdso62ZY6jFINOU3F+DPvIlevYsy0sWFbPw7b/yAsnt8Ot8eHUF0M9XNnw1fy4PVV2/Dnp96Aun07JqwSZhzajRWfPQoNGlDIJ9HfM4ZZHUtRNNPI1dyIaFmpd9kc9PtYt1uy99Myj+p5gnnpdA5VolQyB+gNTTKiD65gHRpndmEyMYpUctKxaCemFKzDUK6CbJW2tAoK4nTgUAVJhGP2LO8ja2DaDZOgKOQOUb3ybweQF9KdpMIwp7gGF+tHgpoENzkXNdF/SxOJACfr5T3Kb1GzsulmUfPC54HnhZooaz0qmyEKFAJi0/EVeyynHXWwhaKhwF3i3DOQVytQbcflQq5r2nrX0cg6zANmxvO5IQFPVPPiCsS/HatyumzwPUiQkmTtadIrx4EtJH4Oz/T8djEDjMqDCkFeFSWT4CWz3U1BtEsEheWswDMYrdo1GDx/ybhN5yOzqUQcu8ZmFPN+SfLhWDjKZHlcJAdcQb5II0XNcajw003CyQOm04g8bopLHBhQqIp7TCtjNMbjAqZPZabQvWQBdvXtRves+RhNpRGLNaFvRy9fAul0CfkMM6pd4tDC+BnmARshL7wBZtjrqBTKSE3l4NZVsUukPSXXQNZfM7tni71xMVPA2OCYEIwkk5f20cEIvCTvmQW0tzQjNTEB2y6jaFVhMzbGVUWumIVLIXk0JGRcgqCs/1HMwSqxKUgbYxs100YFNcRmdcLj94kLTJqxQypQzPB8WJa1oaDamDd3Pvr7BkRRXquYYos+Z/5cqX3oJlAqk3jEe6zCKuXFdrNYKE2TlEuSG0fiHKOUKNyh/XqNamwjgCBJr3m6jugolMuwk1m4rBp0nyGqC19NkaZjKZ+FL+BGiW4tKhvACnyROskCtCQfzkYlV5B9gS4LcboiMZLJ7ZGFMpWaQsjQoZUq0IW5XEEgHEKZQH/NFiVGnAQo5s4J2YH8AU3ikGh5yOeNdQidcJ67bS8A/F/dR9v7fntHYO8I/M8YgclXfiPWx4x689FBSDfkzMKtnD0BxnoIkZjOi4qCV998Dbfc9n0hal14wRdxxqfPkexTqgYlQGOP6wk1wJpDjqN3B3uIzz3/HG65+bvwuoCf//QuHH7wctSsEsxiFuVyDjXFAol1P7n7brz+7vuwVQNlm3mmdDg0UCwn0dYZxlnn7Y+2GRrsvBerXvsAqeFRlBN5KDkN0UAMPo8feigKX6QeejSAcKwOS2YtQHtTC0y7gt7eQUTrmuWaNm3diGw+jnkL6cBUwuDIOC780sV4+Y2ncf3N/yik2kLOD7VYwVc+dwE+cfgR6GDsWtAvLlDsOSvVCh598AE8+9RT+N5NN+GgQw5BntmwxQp29/Tiwq99DZmqirIngn0PPAxefxiGWcTyhXOw7+wWLF3YhaHkCC6/6Ub0ZQs4+6wTMKvFwOHzDsP8hkWAyy/gfEVlD0HD+WeejZbmdtx19y+gMPuW7jOuKjZt3oStQ5Oo6YyN0nDnj3+Enm1bJXf16BNPwOknnwG1SmJaVQDGmfX1mNnciFdfWonv334bvvrNy3HOqWdBK/N8qEFRPSi6gBLteWnsYlXxxz88ift+cR8u/fI30NDcht09dDWka4tb+rJ01Ovt2S3E08ZYTMQadL1i7f/cyhdwysmnijsjez20BC4WM+jb3YfmxmaJ2CsX6XzmxtDwIHoHhnDqaWfBNKejXmo23n7rFYSDXnTPnCskWsuuQNM1rF7zPmbOmo2l+y6TeojktfGRMby3ajXO/8zZKOXp7JIT4uFUOoHNW3fjsMOPRTgWhOp2av2Vz65EOl7Aeed8FvlcCrl8EonkiEQyBYMxVEpJhMM65nXPFrdEn09FtD4iCla7xgxmlwg/brj+eiQnxwQAbm1qkhqUZ9Sc5oLe3oxwQxOpphgcj2MwnoQWCuP3jz6OB++4F0eecwaOufwiOTN53To0WoeT9Kxqco4kAOxVFWgk6OfS+M1D92PlM8/gvC9+EcedfBpcuiGuYALmkmhdo6rWBG+gCx6UlSoMQ8Mz9/8c/3LPT3HIKSfg6utvxpZtQ9IfJFaiGz7EmprQMqsZesgnamUSbqsuF0qjI/jtHT/ERwO9+NLVV2P5wSugUFdeZSxlCS43Z04V3hpQ3rAO7p1b8My6VXj89ZeRK9Xg8jkuPGdffT1WXPBVTBQLyJklqYFrNuCtuRHQPNBdNqKo4pfXXId1q97A7NNPxOkXXATbxxhLVc5rtlaBYlpodoWhi6NXBSG7gtzunej/4D3kB3rgMxTM7GyCnZ1CfHgAZiELvc6PuJ3H+29tQWocmDM/iiVLuhGAjfGhfnhDPlRqLnhDMWTKHrz67kakg4246ecPYMbcpdj80VaMbN6MEGoY2bUD6ck++LQi4tUyQjM7sc/xn4YdbEa54pzg/g4AYOC8p0fxyKkRrLrFwKHf+evN7z+RAXzjuyjefAhSe9So/w375/8GAPMa5pyJ+/74CC5e/O/Df8de+jYOPf6OjwHVf5sA8L+B2CWMrXkVTzz5CEZbzsdZZ6/Afs1epF77NpatmP4cf4cW0C2HnCZND9pxMLCcrHGNuXaKW+xOyRbhxsIlmgd0UZix4KjyAF4UoIrMcbHO9NIezIVEclLskINhPwyPXwoa5uWyIUM1JLNlS6W8NIsImFCiVGVYulgjkpXEX3HyGtkUJjhAmyoxLMbzAAAgAElEQVQJZqfdF1VAqoZQMAKP1yfXy14eGyaiGLEr8KgkS3MpZNZVSYAAgtxUBZExRpUnlcfSRuWGLE0nTZovpWoFZrEgAEbZcsEIRmGSnU+FElUpCjfboAMWK7T3zKGUL4iqp6YzB9IlWcFsTkk2Jlniqkc+G8eBDHjai9I+mlkDbMhTVcZNgyo92qgVsin5HFRB8L8RZHEzr9BLVj/tHZklrEuThYAoe91ewyWAAZWxBAcIOHBVn5gYRyY+iMnxEbFUpqqTSi4qj8n4IjDgZcZjjvbKZJox89EnzLFcPo9coYBAmOCrKmABAfmpqaRk4hIQ4u9T8SpxfnAJuFMXbRRFL4HgtvZ6aWIRGB4fm0RdJCrAL8FqZliVKrTxYBPNFDCdlp20C2VDnxsTNxwqbqkaJ/hBsJM5pby+kN8QwCIgVmwBmSskCNDulU1DkgtIUiDQQ1u9ud3djsUhgflMBo2NTTCLebGhZeeSarv6pgYE/X7J4aNdCucOwXMy0WgLqijMg9ZQKucxZ143dvf1ih02VTeZRBK1CllezMf2YGh0XJ4TWiKzKGtpasCGDevR0taAqXRKcmAJHpdKFkZHJ2H4Qpg7bwZS6bg8c3zWJsYnpAGVnUo7jXE9ALtmo7GpScaak4QKN1oG83MTJGBuCW2a/V4fGqJ1KBLMofU4yQHBgJALaGfTPWeOYxenaTL3WlpasXXbVrGNSU1NTd9XBzzq7etFMjUl/41W67PnzJX5yOvgPLeKaYTDQQGPqU7gHOOzR1Ucc0sHd+xET28PWlpbxEKc/0yAnUVqS2MjYnUMuVcwt3uugOX9gwOO+tBm04pKvQQCQQLLQVkjyiVmpllSGDPrmOrDeHwSE6PjosyhrSvv447duxAMh9E1Y6YUiNWqiU1bN+O4Ez4pGdENhi4Z3Fu2bJX3mj9/ntyvnp4eaQw3NzeKNXRzc7MU7rlsVt6PTWFRH1WrAoZyLeRhrS5Sh3AwIM8/rd05h7iWrV+/Tp4hUdzUapg1qwth5nCXuI7aGB0YwuTwKPY/YH/MnDtHQE8C5wQ9CbpRictCnu/LtauhPiqkjFQmLXbEBAm5NiankgJu8VBAIJXPKp+F7lmzxWawb/dudM6dJc1Siznp5RLGx0dR39iMbC4vKt9F8xbIs7d+/UcCNna0tYmFNq2N+gf60TlzhgDTzJPt7+8T1TIJBWwgj0w4RIcF8+bK+sBmNIFajok00iskCuVFaS7q2FBYgPegQetrrtO09q1Ilp/YNKua5AyJCkp1OVmrzGevmDI/qKDi3sTPTvCXY0mCgtjpEIDgXGHEQLkkr08gk88VbSql+0kLRcMQ6xrOYzb2+R4C9lKRy/RTNoTpWiHrS2k6r9QBrAQ0LpcFpGIjlmA6v8d/JkAgyjLVJesW90C+N1+f9sf8Hi3ZeU38b3xPflE5Lk38alU+E5W9/KwE1nnv+cywtOWax9gGPpNUzknj1uVysomDji00m9W8TqrC+N6cixwVuhlQJUgmLZ9VqtwIMnAsaRnPccsWK/JeDQ31024WtoCmzr5pQnHz6OZCrUyVpQ743LCzcahjY3jtzeck01TAOs2LZ156DQ2NLTj0kIMkB7y/fxSvvvo+li9fIACwY1delTluuaqomCVRMl3x9a/i8d/9znETEeUnPzkP0Y6yzYkFVZy1gGsP6xNVlYY4Yw/ExomAl+Lk2W8fimNX/7Aotrmu9fX2SpY7v3hPfH4+kxbI3SWZaHhgAJdfciY2rXkDHg2oWNPAqyJpQJJndeGXvoLZ3fNFkSVZu8yUnFbm2uzmiPqRDhMEdyQp9d8qdMlk5RoXxBOP/QEP/eZhYQDf+/Ofoa2xHr/99S8R1DT86fVXoFAFXbFhaGwUOXUS57i4V9DRhERjAdUgtp7yXvyepmLhPkvwzW9dIUCcW+PcJ3hmQ6lVUKnSHYr1kJP5vCcDmOPlXDvnjJOnSusJN8G2mo3nn34S6WQSq9ZuxKq+QTz//EpMvPc2Rke2IuepwV9mDaLh2Rf+jGQmKyQrries8gjWsZ6T7KHpHFW5YMledWxrWb/9xVJbsCvHypbzlN//+Q9/4ViR++swa8EsTO7ow9DWzagLB2X8+UWALZ9Oo6wqiBmGZJsFKlWk7Qp0HtZFak7rVR3xWhq/+8392Px+Ag1LFuGGu6/GxmefljqzZ/sQknoSK2btCzWso6TWMDnQj5WPP4kjjzoUWauMTRu24ODlh+L3r76Jan4MHl8MAVvDd6++FmqQZJMSqrSMK5t4/90/o2dkAsM9/TgmNheHf+MCqEoAF519MS74/Nfwh4f/FZWSimB9Df4DTsJLgWU465SD8dnaB4iE/Zgza4asp0q4ivXPv4kZHUsxPlbG6jfTCB28Ah3BPni09XAx79PlRrHMJgJEoek2/DCCAakXOUFyuZKQIZ2oFXtauejDnCX7YTKbwcTUOKbSk7J/mZ4w4lUF8WIJuSptaVV5FtmQ+4sd9J5n1SYxRDSrwsSX+TidX61Wasi7nWc3aruQ1yypIZlfxVqfe6tTwzlZ8/JF4G16flDhwDWBNTInrWrX4FYUePhccl7Lzzv/x31d1Lvy2NFajf0Z/u1CWaHVM6WajLvh65E86jhB0GqZ9nTONjGdrcrrqdqSVcxaWPKxBfSlwpoKYBI1HMKnaZtCNKKdrziyi6rZIcKSBMFMXZnyBNBp3edxC+FO6inmunNfmgalVZ6VuPIJWE1iriYKYLEkrpGoR7s/j7gjycfmPlouy/NmmrQGViWrj6C0Q7DxYOuWHaIASo/HYRdLaIrWIceolkhUAMCp9BSWL1+OlU+9CK8RRDAcQjw5Ca+H98fJmy5XLZTZ/rFMIeQVq2WEjRCsbBkNDVEksnl46kLIFQsoxDPSAGSGH6OHeLYk8c8iiKob4rDiNkj0oirWYGgtqmYV6UQawYghubRUSDBjkESgYoluUSmxPi9mMvDXatN58gqidTFUNAOxaD3Gx0ek8WZZBRTtMubuu69Y0LOJyZw8KnkrLkgucdkuCwm4RNvzTBbVkoVCNgfd55OYlVypiFLVkrVsPJlAhCoT05Lagqp6NuvEap/uC5wnJGFYFQG2CeqyUU83Pu7lhVQW1aKJ5kBUiJo+txvJRFzU4/XNTSgrVPHTIcOG1wgI4dPl0qGaFgqpNDw+ui3VIZXLC1mTYnfOE82uopJIAPkifG4FsVgUZVhik0hS9uRIXOzzogEvEqmErJV02PD5XOJ8kchk4dJdeObmG//t2dv7T3tHYO8I7B2BvSPw/2wEih++gcamBgHpWEswtsqjeaQnQ5CXhGaKcvIUTng8eO2dd3DzD34gNcElF12E0886Cy5G29HtZPrswb4RaydxShRM2Inve/rZp3HTd66H7qrhrjt+hP33W4JUcgxulfWGiWxuCuPxOH7zu8ewo3cYtuJHrkRidABuOtggjUiDilM+vQT1zRZySRuZyRzMTAo9G3ZCyblRH2yAQTcebxgeXxjugF/6jR2NLVjGPbdmY+u2nZg9e6GQl3t6d4Mpf6GID4PDcRiBEE489WQ8+ewjeOH13+OgZZ/A9o1JiZz559tvx7L99pH+TcEuo1ytSIlfyKTwmwfux7PPPY0rv3UlDjzyUAGooqqON158HTfe8kNM5myowRYs3O9AuLwB+NQSzv3UMehuD6N350eA7sFd9z+EtTuH8I1Lzsfhi9uxpH0ftIS6AMUPs1JFzipILXvJhRehua0DP7rrHniCAZQZDaW50L9jO3YNjqLIWsCr4cf/9ENxeGPVdvjRK3DOOecJsa2xvh4RfwBBRlXZFl589k+49Y4f4kvfugyfPfMzcJu0HtYlCzZtmchTDUqra7uGPz72JJ547I847hOfFFUrlZcShSXkaEti71hb7rNksQhC2D9nz3bjxs1oaGzCvPkLpT9Slmt0o69/t4haQr4wLDMPcEyVGt7/YC0OP/J4hCN0t+L8qGJycgR9u3uxcP5CeFwKcukp+AIGJhNxbNm+FSecdJIAy5ZZlbzgVe+8K259Rx9xGLLpKVSKeZTKBWzdvhmlSg1HHHk8XHLkpMjLwkMPPITDl39CXj+fTYvTZTw5In2FcLiBQmpkM3GxZz7u+COgagUUSik0tjSgqWUWgAD6evvwrSuvxPhoH+65+58R8PoR9PjEpjxTKaFIAx+KDQJ+yQHOVExosRgefvQP+Ocf3Y2DTjsFK756MWyVzo8BujDDTaIcXeIYkampomSlytYq5vDIww/g5T/+EedccgmOP/FUiYaqye96BSsQWka1gmqZH9NDETDCAQPP/voePPyre3DUiSegvmUG1n+4S2IsSYwk6ZPPs7/eh5nz52Kf/ZdjzvyFCEWjKIyP4Ld3/hPW9/fg4quvwqFHHAe32we3kGWdjoPLtqGaJgrrP4C6YzP+tOZdPPn2a8hXasxgkvPzudfehGMv+BrGC3kUquyNFeV5VC0FXhfVzjXUKwruu+ZGbHr7Dcw5/SR8/muXwx2uFzclOrBV1BI8ChAtu2GYJdi5OIY2rMHO1W/DlctjdmMTWmN1mBwZQDmXEKzE7Xcj767htY/WYMeHVcxscKO1jU4HNcypj8qcUgwfLD2IjgX7Y9dwBg88+jTC3Qtw1W23C8m+f+duNKoa+jasxdQQHRQrQiRPug0sOOpYdB9yGAp0O5o2lPu7AIBx3CPoefE8zOx7EifPPAsf15oC/zcA+CQ80fsczuzqxaPHz8L5H8sF/n+2U/0nXujjAPD9X/0xbvjaxVgxn0zej/1yrhev/voGXHLlo3+lUv5bAID/D5bPB1yP5/5wA07q+jiIXULv87firJO+j/V7Pt5fW0L/J8bsv/tH9MXHTVtPsjHtRSgcETUtm8Zs2Niumlhd0kaUzQc256W4UAhOERgmU532IQwhd+zFVE0R68lKlbZptHVjs4BWyjlRp1LxwWY934+ZVbQsdJoUlgMEi3ImK6/FbGHpt1gKfEZIgFefwUxdx+KSDROqmGyCtrbDSJIcMqpNpPnrQcWsIRSKwrKYDalDddHi2QENaL3GZhOb4sxGKzCD0RcSAJngtFh4adyAImDyOe0rmGVVyJdFWebVybKrihpBhQc1ThE2haYVOux5UQlK40OCBIaPtpM+afwzWJ5ACVn0BJs5fuVKSVhcVNQSHGGjxh8KSQPSrPoFSKuPxeR+kKHERj+BOjLTKlZeVHHJREJAZbEfNEuY0dmBfDopwCeLRIL9zERkk8rQDVHP2lZaFOC879G6BqRTebH/bGpsge43kDPzogQkwMZGPS2gCVBxHtDyl/Yj6akpGSeCKVQku1S3KIBzuZSw6uvCdWLTSLDBrbsRn0qISovKPjHaY9daqclr5HNUuTkAN0EOsZrOpFEs5uW+smAg0NLeMUMAJGafsg9oeD2izOM4JeLjohKn1Slzywhk8D7zuj1eXRpsVEFSkUTlL4Ekzk+CTgTHXHZNGl6SpSq5aj40N7ejWHIUIQSUaUja0OTYyxYyGcTHxxEWpbUuoLEvGEKsvgEjI8PynDA/dtbMWUKsaG5uEtUFi3027AhoEvimXa1Vs+DzByQ3lQAfJzXnG3OkZ7bOEGCe48w5xevlXPYF/ALCBQI+pNlsd6lynVSwBn0GMukpJLIZNDQ1SbFIEGr3zl1y3zjvGmL1iNRFEAgYUow0Njagv6/vL7a3CxfNR76Yxa6du1ExmStbL0qWqWRaVMxz53QJcYBgJZ/hrq4usXKXfEqC9VTVS2ZZFVu3bcGSJYvl4COAlGVhKpEUhZZY7Ppo9c2fdwnISLKB5iZ4wDzrDD768EM0EeD2B2X+Fgo57LffvgLk0s6ajUU2j6lOJOmD1sS0HKaynspIZvIqmiLqlyrt1V0uzJ7TLcDC+o8+FEUOr113a2hvacB8AqJlE309fZg3dx6GhkawdctWdHa0YtGiBfKzBHM5nywqhjweUZamsxkngyUYFHCYoKUzf2sCIm/cssFpRFoW2hqbUB+OYtv2bTCrtmQoU/HNHGGSAKjs4DrJpi7/VJg319kp94oqcALQbFRzrPhefp8hVsNUyTNjN+jzSX4O8wg1w0AulxUSRX1dnTQIqfLiwYCq9HmzWhGO1IlSn2AkXQTKVNvXakKo4LXV19fLOO+xEecaxPfetqNPCCskGMSiEcTq66ez4wk0qmhpbZP9gesQrYg4Vi1NzULykez11JQAxHwPfiXjCXmeG2IxsYxubW2VNYHjyPtL8JTAA10NGhobZN5wTqWzWXkumQfL9YkKZD5nsh6ISprEJY80ormelqyS7C0EpSRqYBo/IIBL4kG+VHDyjM2KKOb5Gl6vA0ZTOc2f4Z4hLgeSKazJH4kbIOBgWmJJze8RmORa7dinUiXHfj3dIVyOukxRZL3iM8xmMp9X/myIqlvp+dPG0xL7fdohcVzpPiDrSLks94EqXs5rNhGo2qfVM10S+Pr8Ga6p3KsdG3FH3UvQdM/1E8Dg4ZWNbFHlWqb8PrOaOQZBv4FsMSc2y3X+qCjqTLcCt5WHPdCH1Wtelb1QnCt9IQxNpvGnZ1/A0sULseKoI7Ft6w68++67YkfPPYD7NucS31c3NEQiARx64IF45qknxZqdBxdHVcj+h/O6kis6rUIU2zN+Nqp0OUiiwnbIZQR22CCnrdZkoYbh8QSidRF5X+5pLULuYE6pDQ+JShMJdMycI4Qgu5TBySsOwc6N78E2S6Jm5vPLg0WFY+gxJPrie7d8Hy4/5yUVfnzOdef+ChrjKG0d+2ZHvcsveRVmpXI99pE0VsXjDz2CXTt3YUv/LvziwV8jOzGOlY/+HgXbwvtr1krNMp2UKqQFgkH8EqLCtKqSijInH1WRuAQSGAgUX3bFN3DwoYeLEpD2siprNgLAFhXAtHFyinXJKhZrXioY+Q8E8mnJ7HwU5kkqYoM1hZdeeB6rV32INzfvwu+ffRwtLguvPv0YVL8HWoXkjyJ6Bwexaes2ORQLEZDg2nSdRtU4azAnc3iPCth5BsT+edoCWv6dLiPTKlJOgAuPOB3IF9B98KFwRzzwVt2wNEcdajDDrJSTz00Q5p23VuGIFSsQDsSQz04JY5pjSYCaAIuNAspaENf+4AswU81Y1NaCYy48V0a16DERyujI2wl8uPY9VIN+bFm7CZd+83Lcc+cd0OFGulLCtdddg5fffAWPvfwSKpkavLaGpfM7UMpbCPh9+MbFF6PqVmAqwCMr/xUvvvI2uqNNOOXIoxFYNBueAqD6o1g6fw7+8PpHGC2Uce6yebjwuptxdtuROOOyFTAiPORHEO+fwoY1q3H+d65BVc3iVw8+hC2rd0BTvbAmLHzmwpNQcEXR3apCnRhBvlZBwWUjqBuINTQh3NTOjy5xJszvJvibTGVFSSmWwHQ9sGrgSjhn8VKMJ6cwkZ6QuZcqFMQSOEHnmnIN5ZoHZTLduRYSqKQqV6sKqMxYE8azMLeXICiBLz6PovDlq1VqMLlmE7QVi/NpBatkjdMeWbTCMhGE9DFtf7+HJCC51CR8Egym24o8DFUhc4jNMf+VDH5OLSqDSUqR13WIMZVp9TNZ/wRk1aqzL0hdQrKB7qx/XJslQobyV7Gvpmq9KvZrXMtZF/PMw5pW3te5ZOdpJyht021IpOtCfuBrCJGFNBJVlVpBCLKWNa12dn6P+yP3DmZ7sR4h5YQrMzUFQteg/TRrCsntpZsRVcVuaRzviRZwbJw5EJq4EBVLJMECQ7v7EKASX7UxNZ6AYrpgWwoKlTLUsA9zZ8/B5lVr0LagGSNDY3LdbFjHqypa58xC37ZdiLAubmmWuqyvrw+67obHpSGdTMtds71AU3unEA0y41NIsv6YBqdZc9qVMrJTKS4xKObz4jwUz6ThIUFJVyWneWyUJEhFzlu8l4lUSqJdyhpBejcMkmpdGrKsRUms9BkOyapcno7wsREWgqEKj6GhoSkmZIhIXRRDY6MoWhXowaDUWvwaGhpEsD4qZ0LusyRpjk/EZY+l/XeS6ixGFwX8EoVEtyfeNzb+2KjNFNnMy8MfCMOluFGhAxXvNPctME+bTlPT8wk1ZEaT8HoMOR+R5EqiEQlcnGsEo1nvq7omNZFqumCR2MYzZ55gtUOyYu2SS2eg8oOVy6iRiGZXpeHIeBASAi2ziHwpi1h9MzI57m0lGTvuu1WT59uqRIvw9YtmCU9dv1cB/N/do9n7/ntHYO8I/P85ApmPViMYCiISCaFMgKyQQ8jvE5IYHeUmxuNIpNKSLVrX1IIPNm7ELT/8oez5F3/xi/jUGWeKoISOh0KEnaY9skdLRxQSpjWPCsPvxZNPPYFrr70ahkfBrd+7AUceuRz53CSSyUFMTg4hX5iSvt1zz7+MkfEcKraBUsWAW4/CpYaQMydhREwcc/IctHa54KoasmeHdRXJwTj6NoxAM91wWezTBOHRw3B7/TD8IdRH6rB48UI0tTRjYHAE7e2zpf/Afo3XICXPxMDgBLy+IE4581N4/JnfIm+P4NADjsOzj72LZ574A267+TtYvnyZ2C3Hc0mJaaBb4VQ8gX/9zW/x1MpnccZnTsG+R+yPUCyIZsWHqeEUrrjiJvSPmKhr7sCi/ZejBBca6lWcePwBCOl55KZGEWtsx23/dC8298Rx1ZcvwDFLZqCzbiZiRgtg1IHSaMahZIpZfPPKKxHr6MTNd/yzCGOY1+phJuzIKAb6+5GcnERdXRg/+NEPsG7TBqnJjvnEsfj6Fd+CHgjCgIoIhUu8WZUK3nnxBdx89z/hnG/+A84/53PQTPV/sfcmYHLVdbrwW+fUObXvva/p7nT2EMIqIoiAgiDiMjogghdZlWUcYXS4uCJ6xxFRRxmuo+KAFx2UAQGRPaxJIGFNQpZOZ+l9qX2vs1TVfd7fqTBz55tvHpzvzjPj86UfW5J09alT//Nff+8GVfGi6dKQrhniKEQyn2028djvHsfGZzdjdGgFXJoPbi/rZNxfGyKAmJ+dweoVyyXmhHGL/JqanJJzOxW6ukSnOfFRjHljPa+vZwBmxYJlsCbdwN6xvfD7ozjyyJMkHhAqyX1FzM6Moy3ai4A3BqOSg1ktIhwN46WtW9DZQ3B5pSivWe8vFirY9trrOO6YY5CIhsRxploqinPilq0vYunyNRhdfoQ8S7tpiBPjb+75DT55/iUI+UMCRFeNIpLpGTQaGsKhhAiE6OJJF8funhB6+z2IJnSsWrsMbncCaLZhdnYOn/3sZ7E4vx8/+uGtqJYMdIbbkNB9Qiwl4Z0ERdtFgrmFMoHw7i7c87tHccsPfoxjP/AhnHXFlSjTNYeEdu7zWZPhXk0EAYpEXulKA3a1jF/dfSe2/v73+NjlV+J9Z30AFcNCjU6grHnQ8U6neIE8RhcU2y1nnLBPw8M/vg0vPf0E+pYO48Utb8Aw3FInFrKg6dTFDMUE6G6lB4VwsHTVSgzEw9i16RmM5dL4yFVX4NiTTxcnMorF/CQCWHX4FbcAwNXXX4E2vgu/3fIC7nv+GVQZX8Vc8EYDF974dZx24ZVYZA3QDViuMixUREktAHS9gbjVxB3XEQDeiHV/8mF84spr0AzGHbEB3U3rJSj1KuqFHIyJfZh/8VmkpvbSFV0wD6+iw5utwC+uUlW4E15MWgW8PrYX23dlmVqEZV1htCW8CHqAmALBI/gewd7lOOmcC3DPgxvwk5/+A2LLhnDeJRehKxKAUqtgbs8YZve8BrcxD9UXQBUBeEaOxLL3nI1QVxwm8YSmQ4T94wCAAVz3eBa3vDeKA784G8MX/XMI+N8GgM+6az8evnAIuSeuR+x93/1PWyn/NQXw+nM+gXeecCpWFjdg045d+OVDb8Gl/+I+/ysAwMDNm6u48R053PfBbnz0of/zFofe8xGc9d5T0T23ARseuQ8bxv/Pn5913xwe/nAXXvueC0d9/j/tMfxBbzxwxuVSYOHiwaKxFFNoU0kQmABeKNoqsNKqmSphsvOZG2VJ8V1s1hq0xbJQqdJykyxin0wQil+HWTUEDKXigYdkFsxpPWFaNjTV69R1JFvRKWjzMM/J1q1SWcXDPQsxhwoZKmomC/4GPG5H/UNrXdtuCNAldqgS5epGo0HVD/MknQxMFmQIblbKVTRdhhzEeVDn4ZzKXOasih0gmTtaCCFmLlCBq3sEyKQalMVOKAZqNovnh3IYm6L2JUtdaWpoeFjEZmYH7YnJyKcdrpOtya+yURSLU4IUoqpm+1DR0AQCIb8ABbT3ZY4kFXm06rNYLFM1aA1mNrpRLhK4YfvTprQihX2C9QpVx2L355PFqmEZCPg9omCkRWatZiJKG2bbErCEOY9mzRQQJxBph6o6ylHaYQrAQmDANAVcM42SWPqKGpwK00pFFgIqMBZTKcTiMWGc8fUsehP8jLe1y8/Y9rweC4xuVcP8/KwsdL193bDMuijlCADTNoVALO2DY9EEMpmc2F7y+QtISQU6s05bmdEEvqh8IKAh2ZaNuqjz+Nkdu2narTHjVpXiHHNWx/bsRrHADBJA1bzweRyLa7LkWNiU7AGWiWjTG2/Dnr175DpUbIubGrOZCcIoGmIJKsNtzC7MSb+nOoAFQaoF/GGC2i4sJJNyPRbkCNgm4jFUKjUEaGliGli9agXS6aTY6nI8SSGcikefT4p6HBOReAzbduzAyLJlAvaOvfqSXI/qW/bNaCQKixai5YoARQP9vQLeZXN5x3aXisHWZ47EE0IqIABFgIjZoQT1CO6Mj+0V++L+vl7pq7wvKvppDdvR3oZsjnmdYdnUVMpFdHW1IZdNwU9Sg0fHYqYqDEd+7d61SzZ7VI9QMUt2GQt97DsEqdneBCYN07GjrVWqKBaKAhwSrCfTkrlkzI1lu4ktuzwjPm+IGpd5sJwDmAkbjzlqUcfa14vpqRlMTUxJe/YP9mL58mXSDzrb2gSkpaVxoj0hhdWBoSqAJ/AAACAASURBVAEhRyRTaewdH5f3FqU4GY5ePwa6BpzDSjYlqkHLpNLWFAt022zIfXAs0QJyeHhILEaT8wtSEBxeOiQ7EFobc06k9fPON3difHxcMqLfdfK7ULMtaZ/kzCyG+gblOrliHpl8zgE2sxmMji5DLEZL6ZT0cQJGuqspqlBuctKLKQFkSQbhhrW7p0uyfjkvsv35vTA/L+B4NBSGLfMR21IR0DUcCTuEiCJZmjXUjSzi8QS8zNx2M5nPJbndB2kvFAwKsYNzEPsbbbY5nzKrj/O76g7IuOCAoQJY5r1SUdTTTkGeBCEn31MUrW72p7JkcmbTKWQzacdmPBiUuZDPkGAoFauRsJNly7YkiYZEFxJiCGKyn1DxTHBSWKuqIhk4POw478vM3xJCAQcwFSCcVsuaR/qh6mEebkXmhjozXb0esZAV5alYmNry+kMqRMmsbY1tsQWmgosuEqAla1nmwUO59bQh57OQvl6tid0+s4UdENuUwwhfz89A8J6Ff/ZTfnH8EYygMovALf9O4JLAPJ9hrcZMXlvAYhkjLfCYCmdxjiDpiesf71XXJeqA7ydAs0ICDyMeaFlMkJVPxwHfON+GIqFWDjGV/KoDZrcA6DBjD5q0LPKhUamjwtxTtYGQ3kTqjdfx+o4X0LCpjFbh0kPoGlyG7TvHsOHJJ+F2NXDBJz4hedjPPftsi7vuyHlXrlyBhl1BNr0Iu1ZD0O933D0aTdgEAAl/EIDkb70F/jrAEr9o905baAGM7bqAlgQvJcuzoSBdhQDAzGBmO3Lsc+wwrkFstRt1IYL19y+RvUytmMXJx67FxNh2NOuGo0Am8Ezihlj8Qwha3Ct85dvfRplq9lBUHD6otjpkoyyIEBFN+Z/zXwE0+bnqNnwhh7BlLGTx5COPYdu+MUR7O/G5a67Bxseewtj2NzEzN4tde8fg1r3yuTgftjS7YufK2j/fQnKABXsmAExqMFvNRs0y8Pd33QXdSxcFOp7wPmgf5YBljAMR0FramfiDAwATcCKoLm1J61u+L4lvdROvb3kZv77r13h1934c+/734MvXX4Otv38QsAzZY3GOLpRKeGLD02+pN2lbyyxx9kGu/WIr1QL/+HpRzgtEeAgVbtlR87n+MwD4Y6PvQCSoY83J7xbSlaX5oRAJo+W7SncGusXoCCYSeOhX92KxkMHaNcdhaKhbbK5IwCPgRcUdH5ShKvibe27FiqGjcETHMlTjhrgAJDUPlrZFsenxJzAzvR+5so2z3nc6mkEP7rj9B7jxi18VF4/nH30MR733JPz0zrvwxpuzWLd8ANVmGblcBSibOOfEU7DumKPRP9KHJ17aiG/dcifOOHodbrzyYjzxysvy8zrz16tVHJxT0T8yAH+finvu/A3qdhHXnHs20paCb3/3x9g/NotKOodf3P599K4ehMuv4+tXfwFvlHWccuwp6LBz8HZ4YFUt9AeA/tVLgFgbFLqq1CpQvD6xpRa2OgFSRq80mdVqwKhaUJsNyR+lQrRhOeQJS1NlniyYdRj1JqpqA1VFQ77mQpa5v9zOMz9Xehv/1uozzBmWPGe6KTRljJLkZjdMdBt+jPkBD0OxuS4R9JLdWMsOXBToTl9WxFeZf6ftc4sdIK4NDDahot1Z08Tbp0UYcPKfhUPn2IqLBZ9jp+6Azc7cK0cRyQ9uKXpbtug1qphZBOK9CSnBydgTLFiu6cyZ7MPMZxWSWysORYYSSTjMQefYsg0pytLmmqAbc+tJ0hIVsWRek9hC4JnUG0X2txybJCvJ9Wn5T2cfrjVqU9TO4pzgHIZkzeO+UUD4lmL+kL0126vM7OuWPXdyIYOdr25HSNXQ19WFfCYLy2qgYpowNAXt3V1IZ7LOHKZ6JDe2kEwiEvKjoz0KPRjAwvQsunr6sX9qWj4P56IoiVCcL2jr7fOj3mAUjwGvqqOUzv8ToYPnTttCyB+UPkHSCgu6qleDFqDTEQFTjkuSfOuwjSrijAEyLSm6yjPQGkJmI6xKx5K6yw9Vc/pxvlCAGg5CV2hFXUPTqMDP/uxSoDe5fjQQ72qH4W6ga0l/6yxLkhGJPTZIhVHcGhYWk7L2+eNxUf/Knwn0ynJVF5Uv136eDZghL3sft9PnWD+lOxWVvwFmMhsNsaPnGZhEQQmyZg58rSbriRAA5KDRhGLVEfT6nbVac0secI0ksoYtUSiupiI5wvViRe6D9oRmuSTkNJ3gMJUgKiSeqFIqA1VbCBea2kRXZxylSgm65kGtUIJdplVkALl8WdRi/UsYoWHhJ1/4zB9UTzj84sMtcLgFDrfA4RZ4ey3wym9/gVUkoysupNMp56xcLMLn9aOzvUPWOu4deHahavGZjS/gK9/4hmSTXnbJ5fjgh851iPIk8LTIb9yPcO3yeSjWaaJaKwvJ7KGHH8LN3/o6PF7g29++CUesW47tO7ZgYmIXFNVGwK9DdXvx2GNP4+BEBtWajnozDN1DM1gfTFcO7kAZq4+J4Kh39CMcaBOr6ojPjdm9sziwbQb1Yh0e6NBcPt4xPN4QvN6QnOV7+nqxfNVycSDx+2PIZbLiQOZymbJH2H9wFv2DIzjp9PfgO39zM2quBZx56kfwxIMv45GHfou/+ubXcOzxR0oNNVVIydnAqtgo50t45MGH8eATj+KUDxyDJUcPwhvVsLZrBdr0bpz30SuwmARiiX6sXH8s0Sn4gkWsP6oHq4aDaNRyCPu68IMf3Imde1L40lWX4/Q1g4h5O+BXolC9EZBdV6sWkS7lce0X/wLxJUvwrdtuRzgclXpjM5VGI5fF4tws0skkViwbxU3f/iY2vLRZ6j/vPvFkXPuXX4SL9ZGqhc5wXPZP3MdtfOh3+Mqt38L5130Gnzr/U1BMAo5eaadUpQYDLgSjURhVGy899yK2bH4V4WCcxt5ounW4PYrU6RYX5jDY1yt7S+4Tub+Ym5mVWsTw8AgCJIjznK+6USxVxNGvb6DPiY5g/JJVwuLCNAr5MlatPBK6JyHKSrtZQTY/j1I5jeGB1SjnbdRreTBRK5vLYGpmCuuPPkrEWE5N3Y2J/ROyl1u/bp04bhIAJrkhmVwQ8cc733UqguF2NBQ6ohjYvmMb9uzeg4s+cSlsg1gD8YQcUtk5yWwOBlkvZZSgJSTIRjOLM89eC2/AhOppoLtrLVRtCWYmp3HVZz+LVPoAfvbT26E2PfCpHrhqBuxSCQxpabibEhvEjRmFPVWvB//4+AZ8629+jNM+/HF88uo/R85sospnzriNZkP25uIKpLLWrEBXXbDNKu755S/w8mOP48MXX4L3vf9sIVfS3SXPeqZFUr1bcm09Li90cDzZCGguPH/3nRh75SXsGN+LqtnEunXvxKmnv1dEJLOpFN7cO4bd+3difnEejSLr3pqci6Lcl7vqqIV9WHPaKVix/nh0DQwJWZ71bdbBPSSqMupr22sITh7A/S+9gF89+Sgsnq+IpzSa+PQNX8dpn7wcSdbl6GrWrMGEgQYJ0S03uGjNxt9f/yVsf+F5rPv4h3DpdV9AMxCGl6I2xuCUc9CsErZteQFjL2+CWkijM+JHlBFgpuUIQHxexANeBP0KDsxO4EAyhTfGpzE2A/RHgd6QB/6QirZEABrrTdEEGpFOvPP952Fk/Wn427+7B7///SasO2Y9jjv+WARsAxO738DU5A64mzl4mjnUlADqkQEsO+VctK05Hka9iKZCgusfkQW0zPxvZebWcOA31+O0j9/WUsn+vwHAQ7jq10/hlo8NwZvagOtPOA3f/Reg5Ntbhv7vvOpftYB+25f+rwEAo6Xi9e7+JS455wL88m2259D5d+PhOz6BlbUNuD52Gv7zYPi33eDywvi7LnJydAmUMbSo0RQrUSp2/cwNa9maUuHL7E2+lkpeqj7J6Kaqps7kP+YU2CZCzLFo5WIVWcysVBEhmKi6xSaZrzmk9uABlplJBKg0ArmWLTaVBICqpaoUWan6Y0aAqEQYcs53E2to2m0y9J5F75BYPFItymKJANImLQ1qaDQI9jIDl0Xwlq2gyy8H+4CfYAJVUE4GMhcvFq5qTVWycb2agkwuJ4d65hXTSsvNTCkpmtJK1IZpVsVyWFM9CPmiMBWnkOjRyUD3CehMkJcbOirnmM9KNj4BRbJd3GK3oMoB3eXmfekOy6leg2lUpECwmFpEmbmMdRbTWdQUaY5s+sgaIpBQo1VFMOrkgJL9Uy6iTqDKoKVyCm3dS2RbSCCCGyeCETHmjrC4XqUSxieLKzOMDaOMbJbvSctGl6g7Q4Foq8BFpa7TNxz1r1/anX8Ph5i/W0aV6pBGE7lCUexfCLgQTKK1M8GKtvYEUqkFAecJ4hLwkOwDjy6A9uJiEpFWtjHBJBbe4vGwPM9KtYBcjnYSDnBcLJCE4FilEhhmjgWBRVF/KXUUy3mxHNQIpBsWOhKdskgyb7dKxbTqljzrYr4gzzMYDAmrb252Tj7f8uWjsnleWJzHzOyM5PCy1kYba+aaEqgNhoOI02KtVhMrup0730TQ78PAwKAULgn20JqZhSG+74EDB+D3hZArFAR46x0YQCAcRCweRzqTxlwyj0rVQF9vj7D3GYVJe/XJqQl0dXdiceKgPAPardCOmn8myYBqJm6wkotzsGVcQgBHglexaBiRUAjzyaRklJYKRVFQE7ikUmL5suVyL7PM5iw4wNjAQJ8wU2n5y9dSFUNVMkEmZrvSPpXkB7b5wQP7MbGQEkvAgd5eGEYNByf2C7jS1dEubcXrMSvWscqrCxi1fNkoXt66VSyfOR6ZXcrxz/5JZXUymZTnkC9RxRrF1OSk2FlzQ8YCILNeA8EQUnMzAuKwQEzbHQKJtEjs6e6C1x+U8U7IU7JxDRMrV64UgLRYKuDgxEEB05OLaSxfuRL+QADhSAiLqQW8+uorkonGz0q7bVGOunVRwBM84GZ0375xKeLy/UkuoMK4q5XbO5+aFZAvFonLOCUphCBaf1+/5OVSEc4cvEQiAYVqwjpBJRvzyUUBtqkGZ9vs379PirorVqwUpanY5Foc21mE/AEpKvZx898EpienpEhNILS7u1vGLQFgv9cnwDaV0AcmJwR04hfnU45fzp1U2lKBHfAq0ncymTxmZ2bQ1dkpCqtENCJA+fTMjADSVMpTcc62JuOUNflAMCbzuFGpyJxHELK3twcBrxfzzPgV8oiTBUw1Lq2kJYPWTyJART43CQrc8L9FKPH7xaKeFlkEvfnvBDhZ7BeAVpS3pjghcP0KR2iDX5O5TuxE3SxN0/ZYl2K0o3o1hBxEIoQ4ULTsPKlwJfmF7caxKyphqqtFwdNogZF0BOC6ocn70E6UBwT+me3HeYH3x+sScGXD8Hq8N34R9H6rME8VGnMNmcFcd0gsJAEcyt3lZpr9zcmWpZqeIEHrPup1hMJBR9Em7CcHVOQkxbb1MjKg3pAxz7Yis1TUti0gjffJteWQKllVqIikRTAzgkw0mrY4gJBQIp+TFsnMCjINR95GGytNQ8DNCAM3qgrth8pYeO01bNvxrABwVJE2tSC6l6xAsWJhenIC37vlezj2mCNw0YUXYvu2Hdjw1JNySKQwbnR0BEYpA1eded8OiC7AJNWDYndKbkELiHawSgHAD6nsCBlKNjABJ76ewAKLI5oHVgOYTlWRyTuxAATTOYYcANiSz2c1aSVOa/IoAj4futqiqOVTCHoIStWJPTnWr60MXr4vizRu3SO5qVd/7s8dcIiAGQvxCrW2DnApuG8LmCKoRPCAX+wLgSBjFyx4XCp2vrEDW17cguc2bsJHP3EeTjv7/Xj4zruQXlzA9t27kMrnZF7n2kgMQTApEvOatK518odo9skDP3suweeergROOuUkkAT0zpNORcPF4oEuewzmarJPcA3hWir9SMAxZ9wIAPxW5nBLqMv8rZbl1AuPPYNbbr0Nc1Ydz7/0KBa2vYGDr72GBkFYqiTdGp7f9CLmFqggPQTmsY0IyDHj1VG+t1DxFjjXypBtgXmOmNKxvD30348sOQ6JRARHn/FeyVSW7GV6XosHdlNyal97bReK5QKS8zM484RTsGN+BievWo667nxekrnEvtflgUu3MK5aqC6k8f3H92JHaRjaymWwy3PIuRuITGzCpwZNfOw97xM72axZxKtbNmBy/wKmUySp1cRijwxzrm9urYmQ14s3J6Yw2jOI9xx/IgI9Pbj/1w9jcY77HJLOvGjrjqNaquD8956FFcetw68eeA4L4wfw+U9fiIEVqzFfzSM3n0PJLAHNskRoVEt1GLkGfvjjh3DS2iPxrjPWwdtTRz1bBb0O7nzwKezbtRcXn3kqTnjHOrhiCYzPFdE30IEtG7dizZI4TM1xiWjr6IDXHxClotvtY10K5RLnbkNiRNjkZoMgk1sIS25/CJZLwZxZRqNk48E778XJV12GlFVH0eLYY4+hEtixIOSz49gVQJ927XZdmPL5piV7Z2qBaxyvBEHp+sOiixOeIqp0yQwWy2cHFHaU4Q7IxvFHNaVYH7fGJWlHVME4fcUBhcXRQMghBG/rEtmhsX+7as7YpMpXCAnOtenmwL/XeA7htW1NFNMcv7wu81I5Izj3pYi6mGDyIYBZbONY/Grpl0Xx21IUMKPYzaISg7daVv9CLiIxkSpekqtIOqpznfFKXIuqkSjKXTzt6OrwKMy/c5TIdNVpkADScrGRPHqy+VvZwyI4btTBGhCjDKokXzVcqJUNGIUKpucWhQhMhxVf0C/tSUKezx8CAXBmyRZSOdhlA163GwuZJJaNLJU9sT8WQbyrA/Mz85K1RpejbHIRYUYswI1SxRByi1EqIV/My1gLh5x9JM+ctUoddbalANh0vDCEOMb9gC4OFR7kcxXJdaZzDomTxXJFwFJa/dOuqekm+cUFb8iPcrmGUDwhBGSqWo1iFWa5Jk4J/QMDUvhbnJmF0rTgpa8gyTeaBl0lCbkOfywKV8CPXDGHXNax5OOez4SNzr5e2SdwP0EXHBJM2bacPmpCNnLsuLmHlegJFofZp5nhRzspo4Hk9DxcNp0yHBJAlVb0bl2AaxbzrYaNIsnVHCd0QqpbEoXgFscGDfWgF6FEAvPZnBAm9LpLznAEuBXJRKSNn7CfZR536SSbBVBO5+FlxFGuCLdhIxKMwLJrkiXc4O9yztJ0hIJeWfvNugv33fa9P6ygcPjVh1vgcAscboHDLfC2WmDjr2/HkqFhBOm2lc0hVyxhfiGJ3t5+9PX0thxAKCZooqk08fhTj+Pr37gJHtWPKy65Cuec+0Fx0+N6JFERsj9gFAbNgWypWxaKFDw08cSGJ/DXt97KbS5u+ubn0dZJ9eZzUFQDy5YNy1pWLZl46IHHsX9fCqblRVMJQ3UTOAzAaKThCdfwztOWYPnadnh9Ufi9ARQzC2iUmlgcLyA1uQjN4r5Kh1onUSoC1e2DNxBEV18v2rs70TcwBN0Twuz0DHQ3iZ8k3haRTJWwZGQ5jjz+GPz3b1yH4TVtOOPUD+EXf/cgHvjtvfiL66/F6nXLkC0mQb/bfLaI9kgX8sk8Hn3oETzy/Aac+6kT0bE2CkOrYHX3OhiLbtxwzS0o5YBImArg42Rt9wQzOPHdw1jSVUdmZh+Wdh+B2269G3t3Z3HLDV/ESSPdUJvU6gbFzpr7GNRr4uzx6c//GYID/fjrn94h56703AJcyRQSPAeaFQFi1609Ajfe/HU8vGmTuL4cd+RRuPZLN0CLhqCVLSQIpAUCUvvd9PiT+Mp3vonzrrkMF19wMVwmzzEe1F0aMpUabMUtAHB6IYPXNr+Kba/vhMKzCknHXj81QtB0VcQnjOZoivjHRnJhXiLcGLfR1tYuZyM347NcCnbs2IX2zi5EYglYRgmKy0KlkMHUxAH09y1FPNYtz1xxu1Czs5ia3od4IoRwoAu1Eo9WdKAEdo/tFtByZHREnPa4f7BMG/v27kdnWzsG+vrEOdOsVWBZVYyN7ZFa4vHvOBkNcP9mw+Vu4OHfPyTYwZmnfxC1Cs8cNky7gn0Hd0NxedHTMyRiKEbWkCStuvPo7K2go1tDV28UfT3HIOBbhYnJGVz/F9djMTmGO//+JxhZsgq5NF3v0tCp9q2ZKJllKLoL3iZVvTaaoSB+89gT+Nr3f4yPnn8Brv2zG7CQL6NIINdVR7FpC/mZdXueHbhH51hp2CZ++b9+gS0P/x7nXnoZzv7AuRL1SOC+YtvI0Rm1Ycg+06N4ENAYI9hEUHNh1yMP4v4778C+qUn0LhnF5/78Rhxz/HESp1J2K5gr5bGQnMKBfePYt2MfFqcXsDgzh/rCAkLlPMyQD1YkiGCiB+09/RgZGcTQshF0LRlAHx3y6Nq3/XV4D47jvs3P4ddPPYFy1YLb4xcHs8v/8is486Irka5QPGajRCe9RgMWXWIoTDcqiFk2fnnD17Bj6ws4+oIP41PXXoMG67JNF4J0J3jjVczvfB2pyTEYVhnhrjhI+6hnC0DdQqItAiWqIltOwi5kUS8aaJQUbNxxAHtyFka6POjwmfDHPHB7XfAzczkQRefqY3HOBVcjXQvh+Q3bkZu3MdDdh1q+gOzYXlSzU8g29sFqJqErNRTUCHrWvxej7zoL9VgfGnYObtUSccgflQJYVoxzbsGmv7sOJ3QBtYMb8LObrsfVPz8VT2VvwakUV+3+GVwrL8X6i3+EW75yCU6lLXFqM7776Xfi+n+hWH1bK9D/xRc5APA8Nv9iw7+wd347bzKEUy88AV2tz/d2fuM/5jVDuG7Dq7jlPVEgtwsbnngN87V/+528fetx6kkrEXXnsOELR+G07xz4j7m1/4CrDp55pSgcmcHnVl0OG4jK1BoPoDwbV6WQLCAbbQTrthS5WCxQdbKtOXg9UvDi4VesA8mE1nS4fbR45kUaaFC1xbw3y5ZvKc608v7IytdoW8BiMrMPVRUaC3jNhlhKUC1MdQuLHAROWVwCvMJepgkai/LMrmWRniAmGWWaxmI8lVFU+tpSzSRYSUSuYCpyeCcIwUWHxSiWqKg8pYrQ5mc1qzyxSwGGjClO9rCZR+uYr4FWxgqVmjqikRBso4FcpoSGxsJKU37Hy8mWn5v2btmcAAMef0BY+gQMWHMK+AMOWGnXhdXG5EEfmVRmTdrIUfQ6Vtu8Lm2zGQbP3A+XW3cKzCxe0Eq6mBerVlqHSeZUuYS2eBSlUgEujYu5BwXaVvucfMkKM3/dmtiuBUO0jrNEaedYgxIYJSDXIWAEWegEiahMpg8/VcxUB7JwPTefdNSzbpcsjFQKs4Cke31YTKXhUQngtklhRKyi8zkoBLYX5iSXk4AP35fAGQErghS5XF7eg4Vc3gP7HYEiR31cleIZLbKZCUH1GovWNSpKaafcdBSHeiCMUKxNCvC0Vctl0qLa7O3ucvIsmy6UCgSgvWhjXphlI5XJIBZvQ29fH2YXFtDWHheAJRINYWpqUpTTQ0PDzphwKUimkpLRyexiKkwJoh6x7gikZlMyltgfZ6cddURXd4+0nZNlXBaQlnlmVHiT3anqOuLtCVSp9NZVKbjRhtooVdHV3imq61g8AVWtCFhHW+G5uQVMTk5JlnMsFhclKckctJ5m0YdKSAIcbBveg1U3xNZXrHgJDipu9PT2YGpqCtVKDd0d7Ugk2oTNx2xMAla0haYtt1t3oWqUxTKXz4gWfwf2HcTIkmEB5dr7OgXk3CG2NwoikaDYQNNGmgAnwSSOQ5IOXnj+OaxetQr7941LfyEAHQ1HUJRsUwcHYN4wwR+CeTnmEC4siII3wJw7NwtvGiLxOKamJ9CVCArQx4xFbnZ1tweL80l5r6n5aXR2d8pmgPZ9L2/dIu1EdSiLiARrCWjx89PGkLbLUrwzaxgeHkQk5sf83AL27TsAizmK9SbWrD5C7GbKpayQBPjayakpYVuSncLPUijk0dHZhp6eXiQXk2I37fcH5T2mp6ZlYy4WCDwEKcDy4RE0DEPAbSr1aDdISz9+foKQ7HPMzQ0FgwLo1ayqkCs4kYg1sWHI3wkO05GBQD7nDhZaqSqZnZnF1Mw0Oro6RX1PxQdz8mbn5mTesAxDlN0H9u0TxdeKlSsle5ub7tTiItLJRcSjUbFQJ2hABSVZfvwdrg8DA/1SnKVdoaj6qZxSFblfguqVIg95KXT19TjqTMuxXqbVVYg55F6vZBWSxHJIobVv3z4hlZBMQQtH9mMCkYdsp2l7yL7McU/wmgVszvmclxwARhMAlnMY34vAMkFpaRefo8Al+YPzSt1F0JRAdEA+h2TmehwFPa9HtrID4lKtAwHiWWBndjbVuF4hRXHNtN8ChnnAENt5jm/m0vIARjWcacrYoqrZ0bS65BmLKWiD8QROhjsByUM52fzcorpt5QRzvuQ1yf4VlbaLZJ2C/L6AjNIOtFV1HAg4n4pCuQVASrsRSA8G5b4csJU5vHQI0B0bVJIMcnkhWXBt5BrJeYXjhnfdFHcFE35FFyDN9ipQrAr2b9qEvWMvOkpdAtN6GJ1LVoi6kFnQVJI/8MB9Mndffsnl4szw+4cflMPdihWjsEpZ1I2qID20iyUm6RTXnX2GY+tDQMX5d4Ljh/JH+WeulYdATFF0NQBvIISmoqJqebBtx26xJucaTBISnw/3JSzYc3kXu2xakDabiIeDGOztwtzMBBKxsFiwEoiSrFLaDbdUyaJuVFWcdsYZOOP958Cg/IsKWheViY7drCMHdtBVgkvsG3z2fKbMKxeVMysGdgObH30K/3DXrzA2t4A7HroH3W4Vd/zPv5XP/sKmFwQIJwB8KAOZbhnMpl+7ZgVG+vtQTGcEUAlEY2hLxFAp0Z59F2YWFnHpFddgdOWRkism0C5BjZZLiqP+dfpkS3opIKDTnv9kXS3W000ny3fvjl3Y9Mwm7J48iIv//DPoDgXx0gMPkBAtABzdP+YX03j55VedgzSvJFbn4svbutg1AwAAIABJREFUynJ1XFL4JRpQglWOcWoLwPt/boA/PLge3bE4jjnrfTB0XcBBkgE5n5JsiIqNO35zL8770/NQ7Y1jsK0fs2oNvn3TcFfyTl4ziYO07FIbkv+5PxTCiw8/DV98CJYVROfoavzdU0/j1WkNJ3ZO4tsXH4Munxd5i6BmHQ/e/0vE29rgVaN48KGHMTTSgTe37sbRR/Rj2gLypTR6eztw1PLj4TLr2JfJ4vlNr+OMo49Ewqthy/5tGB1djYjfj3UrVggor3qDsIsKbvvm7Tj7Ix/Buee9A76BPui+BPY/9zQKZknywV7duReuWgkjS1ajo7MXoVgAg5298A51orBQwIHXX0SzURKrPqtBZxkDNJr5xR2Poff44/CxU5bIPMS9GglqXQMD0u/Zb2ljRlVmoVCSeVEycGl/zvmL85ptwQ4HoFaaePH3T+CkKz+N7RNzqPnDyFSKsr9in+RzJgGCcTLCTRHL+ybK4NzI6xG8VFFxNcTc2OFENCQHXCEY3HBJ4YVjkZbS3FvzWXGec4BdClEIDHOcKRIrIySWFgjsZGQ7bgFE6wjQcuLg68UkrGE61tME7lqqc76GBTX2cZJcFZ1gro66akO1nOxhyQimkwUzrF1UVirS50imcXBudu5WfrHj9C4gOu9RrKjpVkDAWiwnHPCQto1uRZNiDC2bJd2bR6o61QpUEZPoynnZZty6EJ+EACVzDcSJhp2f57Ca5SgXVDoIiYMFs8iFgQKFhCeqR+0GpiYmJROayhXOOxJfw1xsxgBRvqqoKNtleFQdft2DfCaHKl2QSMyh45NPE5IugVPaO1vpEgLulnuGm65NJnK1MkI8L8iYd4szEcFZ7lXpDCXnkgAdbdzw+cPiUkOyIQlE3Jfruh/pTAGZUhmqzyM27y66m5jcAwXkjBnw+kFTjDAz3/yaKD3qFvtTU8if5UJBssB5PtIDJP/4HSC3ZmKGbSCLdwOazws15Ee8p11IwaVKTdo/ubgobjy+YEDOQ8x19nmd6AIxdpZ2b2VFCymI+zBHWc6iK9dXu2rCLlVlD00SplAIOJ4Y8SDAsSo9Rg0HoAX9UG3H2cdFYliuSDYpVLOOYt1ER38faqUKTJ7J6HhlkSjVhMdPVxMSqi3HqYJ7A569qybMYg3FhYzs/WLtcSLUKKbSUA0bMa8Ptl6Dx00yheN2dM9tt/4HVB0OX/JwCxxugcMtcLgFXv/tz9Dd24tEZye27dyFimEinuhANBoX8i7XfjfJUXQxQQNPPv0UvnrT1xDQQ/jsZVfjg+eeIwAwf8paKwHgJt3WjCpK+Rwsoyq/5w/48OgTj+Hb3/shLB24+rqPIRz3o2oUEI1TvBFEJpVBtWjh8Uefxew0iVp+2A0PVC0Itx6A3cwi1qHgoxecjFiHCwcnFtHT1Yepg3vRHevH1M4MMtOL8HFNsy0orFF5GYHggeYPob27G8FYGEMjy6F7w6IADgX8sGoFsVcOhTsQCMcwtGo5Lv/cxRg9shNrVh+DRx7ciOeeeR6fveIqLF0+gobSgD/sQy6TQTwQQyGVxYZHH8djG5/Ehy46BYmVQVTUIjp8/ZjbU8TPvvcAKlkX4rE+HHnCO2HTKje0iHe8ux9B9xxc1RwGIivxw7/+BZIzdXzliitx0nCfKJwDvgQUl45yhkIgBUrQh099/lq4Ozrwrf/5ExSzJGYuwlMsokecuXQsLiQxOjqKG77xNTzw/PPw6ArWLluFP/vqjfC1x+AqGOhr64Tbz/OlCxufegZfuvnr+NS1jgLYZbmgewKwGi7kDRNaICCOOYszC9j01POYmV6A5vbB5fVB8wegMvzV1ZQoBwk+rddRzGUxPTEhNWeKLhhhQUolz/pj4/ukLjgyugJVg3GFFVhGBnPT0xLd0d1BMgCv64HuUzE9dwC5fAZDQ0vQsFXUzSb8uiLP7ODB/Vi+coVYjPNMwDpIJpVFcjGF0eERcUqhCt2olkQxu/XlrRKzMbp8LWom6wd1mPUKdu/aIYKDkcFVsldjlb1cLWDP+A7oWhAjo2soAZPIO7PKKMksVM8EwjEbxxy/Gon4GujqqNiLf+nLX0YqcwB3330nhgdXieMigVhGBdXTediuOpqsVdtNIc5pwRDuffQRfO37P8TH/+RP8dXrvoxsuYq8aSKvNJA2aw442tpLSbKLyjO7ibvvvhubH3kUH7n0CrxfAGDiFx6YJHG6XahIvbQM2ArcYD1KQcSrYvdjv8NPvvcdFKsVnHDqGbj+i1+H5veKdXGThFfW+L1N1KwayvkasqmcxM/Nbd+GXU89huliDlWSPpoeQGFMog+BUABt/T0SMbhy6SiG6iaG7Sruf3kz7nrsYVTKJtzBkKieL7vxawIAZyplmA2Tx2RULJ7TnVgtiktizQZ+dsONGHtlE9af/0F85pprHSL+zBzm33gdU9u2ws7OobfNJ0I9261J7Y81ps7OKDStjlRmBvML02BwjU8PA5YHpYoLY/vmobsyiEcsNFhL0n3w63FEO4Zw7Hs/hJ6htZiYLaKaLqG0kMbCwgFU8vPQq7Qez6LgNlGiQMClon35URh55/vh7RxERfHAXa/C7aoLWfSPDwDmmrj0E7jl727GVe8ZgqTO1moAbbr4Vcoh544i6vwAB56+DV+6/Pq3rVT9j1xyHQD4/+M7/KcDwLz/IVx118O4+XyCum/z86R24ZdfORsX3P7HA/7yk/WcfL4UmFm4YN4dC5COLR4zstyOClcmGmbp1Z3isE7FRB0ujQUeTqaK2HDJSZgK2ioPuCyYW1JUIQDKAy/zB/z+kABfLIATMKPSmIo8sfsTnzZaLbAYyewlU4rKpN0HAhH4fIeslF0wrZIAHSweMBeWKl9FYcGbecRUMWitQlUdHi83OAmxhW6SHR2NCUDSpGqoyYzjkqjXWBAgGGU1LeguFmiacDNn1zBhG6Yoksjw0XycRAkiE2TJwKOxvEWVXxu8YRYxaAHnEga9ZZJhbQuwRtWQFFSE4e+AjaxJsdCeiMUBdwOlSkGKNczb1DQWl2jhUpPPowUdmzICGyxwsyhBsEtydpkTa1XErs3Jmk0LwMv6GJWTHd19oopiEYhFeQKkrLSx3WlZ62snoO6FquqwDCqEQ2JzHQxE0CAJwMjK+7FvmLRtprpZUQTYFVCc+QpooFikxZtjv5bOZQQ8UOs2Ort6EAiHRN2rcQMmZAMW/sRvWVTGZKg5QL1PgDv2P7LKxOJVpUVOWjIcaBE7Mz0tuaVUrxLgYpYILbHZpwwu6mQysTuJulyDz+NHf9+AWHNT8Uew2+NVRdVIlRSL3RHazWo6ZubmBMDu7x/E7j27UCrmkWiLo729DcFgGFNT02KNyYIpAc9DymWq6abn+DMFsVAHMqmkKGRHlw6LAv7AwUkMDC6Bx+dBtZLHHNl53b1i95jMpKF7NewdH0N7X78AZmapjKn9B2BXa6KajSbiMt5ko09bQdPC8uUrHMW+yqKaX0DHHLOVqYTi2CEowfw4NHHU+iPhZo6aVxcVJ5/nrl27EI3GEI1GBSB0u2wBOvn+BJj5Mz4zAkAsGlIZEI1FMNDfhwP798LHrNmAFzt2bEckEsfcwrzYPvf09cm9sJ9SXUdL30w2LXnN7G987PNzswLaUZ1KEI4EjrVr12LXrt2SQ0aFKYEozivZfA59vb0opNOIEEwslQVQXUimEYyERbVAlWpnRzs2b9okB5qVy5fLBpXqFvZ9KoRYcFy/fj1eefUVdPf2yBieODAuCurRpctlfuOcx76muRXJbua0dMTaNVi9aiXmF+aQz2WxsDCLyckJtMXbUcgXBTBnZvLSpSOiYqUanYXg2bkZ2YD29fWJCp625pxbCcYxE7JeN5DOZ6S4GA0GsW7VatlMbXtzuyiiCfSzXTLpjFhGE6gjEEjLbhJ3CJqyLQn8DQ0NCZjK+yfgSRUN7cHJBiVJgGMtQVspsVCmUnpM8vHaOzqRiCWguZix5xbmMcGgVCqN2Zk5IVykUykMDw6gp6tL5tuZmWl5HwJXI8NDLSvbhgD9NcOx3GfBlQAs5zfOhcxcZUG7VCsLOYLqJRaveR32N5J7mHHHcUwlPUFpArbc9NOanpnb7MexaFQONmwbqrOpjqXallnQDsmAc2NdwHK+D8lKg4ODovqivTWBAEfV6yh2CfBy08oiqSiKRV0OAdCpYGeb8z05L7NIyy+OA7GYlLmeSi2uM14Bxx2VuKPmZXGf/Y4KX74n+xXnCxIExAmD84+LgIolcyDvlfMfyR5O5m9Y7o1romOJ6ai1Rd3ccFTPBIA5f4n7QZWOFFwv3A4RqG4LaYXzKQlRAlSzDxk1ea75UkHmDV6fawnXbLpS8DDHjOqAh3ZRZSEYkSglWehen5CpuMZVTMYcaGhWDBRLVeiJEHxqAwtvbMOuN18QAozYuupBAYBrtpODSS8Pzg/3/uY+lAtlXHrJJZieOojHHnkQvT2domayqlVRVjngrwM/HrJI5cb/UB7sIRCY6jqBjiRbk/sJluVdktNru1z42PkXoFQ18MprY9i2bZeTP95oYGFh0Xl2QSqpXTJOqHrvaGuD3+uR9btWraCzsw2pxVm0x5j1zHYSTeE/5fkKbkvlqRv/7bIrsPKIIwXQ4qsEAG5l6zo5pw4QLGA979EyEQ6E5HMaiqM4VIo13PD5L+LlN/dCaQ/guUcewP49e3Dvr34Fs1rBG29sF3tRF/syc0DZrmoDn7rg43j5hWfhJfCsqqgQ1KbKvFaFN+CBRYKUAXznB7fDUtySEcwMdrFhlgxgR6no9E1HASyAmIPWOkC2E9UrfZdrMx1ifv+b3yI7n8aOhSl843/chE333weYFXEj4DOiIO2xJ56Sz+pY6Tp7a1pJv5X92rIf53XFrlfazFFwHhJ0/vMd+blLjkJnJIITPnCm5Mjyvk2De1R+joYAJdndE1j98fNQcuuoKjY0v4bukoXZlzfKXoT5tB6vH3WLmeMq9jQ9uOund+L7/3gfKkYFB/bN4KZbvoyvXvRRxN0FNPQglFoVDRIQm8B3/+qv8KHzzoFhKLj9pz/HyNIEZnIZtJW6UfbvR7Gm493HH4s33tgnBZGOkWV44pGn8bNv/SV2vrIX5VgZv/zNE1g+OIgPvONkLFu3GmiL4q++eStg6/jyZz6Dl57bjPd9+FLMZ97EspOOhM/vxa7nN0KpWWj63SjVFNz2/Z/DKgCfv/oCLDliOfZO7xcyoeouozBTwv13PYzdE3vw3Z/fjn98aDPWRqJAIIvlK1bIOKETDtngiXg7vOEwGiQ+EvQl5cF2SCkWs2NbgCRtaw1m7xJgpHWw4kaisx9KRyd2zE5jwaihTNs27kqphjdrsr/iPEIyIEGvpkqgWYGLmbDVqrwnE02pODV0VbKpCcLZzA+WqV0Thr2raTokgkMsAZU7X0cdzP0Rx5si6wuBuUNqYSrmCW61CgOiRKa60iEQsrM565GT7y4gMefmRlOUKhwo0XoNKf6+1w8vc8UJ6JLAxfKU4vRTjmnO+dxLeHVV/isqZc4PLdDZsX4nuOqMNYLWnKsdki3zkoVmImcZWvmRuMbxwnFOON0Zo3xfh0/C8xit6QRIJCDZbEi8CcFrsfUXELgJs2TALBvY9eYOmd94TuBaWsjlxCGE5KvUwqIozIORKApUXEjhi7EEEvAsY0b1elAuloRAyuKe30NbRw8iXh+mxg8KObRUq8i6SOvBhu6WnGzN75d1h/2X2fW5XFYIqYGA40BUqpZRLFYQDEehe/xiN27wMxPQpLV3NCQZc7RkpMUbSYnkC5Rop+xWUJxNw8znEHS7MDLSi6bLi3yRKoc6ioWS9IkageegH8FoAIFIxCGBKDwvupBeXBQ6AeNB+F+xBadbhgvi8kCyLfdPQo2RqZCEBLo6tRwp5BREMoAq5FZpf8WFKn0BOYfVgUI6J3ta1e9Fg/Nu2QS8HofIxFgB7s+8ulim04C/VuN+TZfCvk1LyHxJir6SIWjT6q6ORrmKqMeHQjYLn1d3XD5kPnfB42HfYySCS1T93Gf4/V5Z30m81VRN2lLx+KAyH9uso2lYkjn9wI9uepsFkMMvO9wCh1vgcAscboE/pAWKrz0Jr98nCsPJ2TmpV/l8QZQrNXFf4d6LZ2judbgmv7b9Ddx0880IaH5ce+U1+MA5Zwv41iTRtlmHVSmjmM2gVirA41YlrosHg5pZw4MPP4Tb77gHVgC4+Kr3o707DqNehdVgLIWGcoEOEl48++RmpOZLQIOkQBWq7oPL7YHdyKK9w41TzzoKesBEoWDD6wkin01idGA1nnpwKyqpHFaPDEKxKxJZp9RJRgrCpQfgDYUR7Uigl9E6AWaJ6gj6fCjlkuLY2N09hIaiITHQgwuvPA9L1rRjcGQZXty8HVs2bsdVV1yHI448WtZGWrym6HRXqYjd7faXX8XDT/8OJ521Ht3r2tD0mzDzgMdqwx3ffQDlDKPHurDm2GOhhINQQrM48bR+9MSLmN+/E73+lfjF7Q9i/oCF/37xJTh7zUoE/HF4wx1oFqsY27kb4bAP3WtX4KKrrkQjGsON3/k+Stk8UK0hYBpI6Boi4bicofRgGJ+/4S/wwHPPg3zAZUMj+PzXv4Tu0SGoFRttoSg8kbAQwzY+/QK+eOONuOjyS3H5py+H2mAciwaTESs8d7ndIjLJLabxzCNPIZcpiJCkoekS48J6ImtEuqqKO0utVMaenW9yV4uuzg4ROTGiiOdSun0dmJjEylWrUW+qsBskU5aRTu7F3NQclvQMw+OOIRJpg6I1YVhU4Y6J82E0ysg0yyHZNhtYmJsVh5vBwQEhH0r0SaMpwgue94aXLJH6KsVTfL61ShFbtmzBkeuPQijcBqg+WM0aqmYBS5cOS3yZWaFLH0nyNsrVPF57YyuisU4BgK2miqrJuj3Hxgx03yTiHcDIaBdGhk5Ee+Jo7D84g+uu/wIWUwdw/2/vRWfbEonNsBULxflFKPkKYh3tsEjs5L6wYsDr9+N//eNvcPMP/wYfP+eD+PpV1wlRnCTDgtrEYq2CqmWjQiGaKGS572+iYtTwy3v+Ac889iTOu+QynH7mOXC5GafjBf3Rmj6ep/gnEw2LltEOozaoK9j52EP4229/Ew1VwWkf/Cg+c+0X0fS4Ybjq0CwXtKaKum7DaFpwayQqeqQWnh3fg3tu/Q7e2D+OkSPXAU0v9o9NoJRacJy6vMzn1dARj2O5ruLYWAjjVgWvLUxjIZMT16ZaqYhLv3ozzrjwcmQZPVhnzrSGsq1Cb6homhZURnk1TPzN9ddjbMtzWP+n5+Dqyz8j4zuzcxcK+/aiXl5EV9QDr1qTematrkFjrFZbFJadw+TkLtRLOalf+0IJlKvAa6+P4cil65DQI8jm9iISa0CJdCDUOYSQfwCJzlFEukeRK1SFkFKan0R1cQJlYwaKkkPAVUEqk8S85UEz1I2hVcfhiPecDTPWjWqd6T0KFAoHKKyS2sUfUQbwv1w4ht5zHW788iU4e/0QuhzEV75quXkceO1h/Owb38R3n/6vAzgy73elEwH57//K/Vs5wf/+y/77fnMIp37sBHT9U9P/q5epTW/Gff+FnsMf8lk7jjtbCjssYpNJxgWJRT8WxCQbuF6VQjkLiaxOEvQiYCugkuKSxbjhVlGnmkWKJ005THOR4P9THcRDrqiqLAITAbFPJgOJ+QIsiOmqLkUBBwt0IxiOSEFW1HRSc6hLgdwBhF1iExz0sbjuFqDZTTVuq8DC17kUHZo3KIUKX8AnDHTm8bHAReWvW2OxoS6KVQ+VqozUMqlEK0ihN5leQJO5r5qGaLxDrC3JuFdplU3w1+V1QOVoWCwduPmiEiebyiNfKUrRgDmxZFuxKGQTWLcNObATtGPGqGHb8s2CPQv+VFyzAC02tgpZ8V6xgy7XbPjDcWi6D/WmYxNqGxXk0ymx1WBRgLm5BC/1QECuw7ZkziqnPmaVUnGbThMcaUD3euTgn82lESELPBwWkCUjSliPXH9kZBRjY3sdezuqglrqaQK+tPMUZTOLcizOsTimUb3ADdk8ksl5Ye0zs4qgGJ9BMTkvCzcLI1SPsbhGYJRtzSzDeEe3k4useQQkS6fSoqYjGF8oZLE4vyCFCn7G9kSbKA9pM7KYXIQ/GJD2G126VHKaDx48KPaqLIh1dfUIi51AZ293r6g4qSZmH5mfm0cg4JHcYmZtCvNeVBQuAaIkG9GGZOSyFri4uChKQt5nW1sHBkdG0dM/IO8nSgJVEdDSoO1uTw927dmHYiGPzkQcM9OTkm9KRQPtiIPhEEzbkMxtKihZMlo+OoxGvYa5uSlMLaZE9VLOF7F+7Tonk5Eq6o52UYumZ+el/xKcHR8fk00XAT+CPCQC0GJ77959ksM80D+I7q4u7N2zR9QqUxPjcq99/QMOSKh7xeKVoBLzVjOpCfm3N9/ciUKpLAA/354WsP6QF5pPEXBofO84hpYMiUKUdth8BqnkrLwXi7scv4vJlADRi8mkzBvcRPb29GBqcgI93d2i3Nize5f0r/7eHlHFpFJJsQjmhpf2zx/4wDlS1DRtE5ViAUN9/WiPRrFvfBzpdBbRtgQ0rxcHZg5gempKQK/+vj4pZBLQIFmgWKD9jC0KWYLQJ5xwolxzITUvwHShlMX05IwQG6gEX7pkSEC6SDggdtqJeAibNm2WOW90ZFT6EPOJ+9mGbkWyz/mMKjUnjzsWiYhSllmvzJFlYXnjxs0y9peNLpdcPRHjNGyEwh709PeKyjwWDGJ+yiE20Ia2algCwrLvcV6g4pNgP22yBSCs1WSMsGjIPFxu/Kj2lizLWg2JREwybL06wTsbr2/bhv4lS7Dl5ZeFIcei4tDwUinKp5NptMej6G7vEALBG9tfFnvc445/J2amZ9GeiKO/p9vJIPR5xI6dcyLLz3xvjlHeH/sBnxvXjKHBJaLS589J0mhva0MkGhX1ULVURtgfkCI4P0s2lxNCjGHVMDwyjLZ4AjEWjqVdq6LG51jvbm8X8ko+mxciAYkVPEjy+gTDPV5HfUViAQFhzmkc31QqUflLhT7biWOGMQa8N7YXf24ZdLdw7KFF+R5l3rMlcxhBfeZ3C2BFQLZuO2xHyaznwacuxW7OpQQlsumMvJbvz/tyFI20b6alspOfzvvmPfHLyfN1Csq8Fgu2HKe8H7ouUEVNAJsECqp2CfwSgWP/IijK582Cv9iO8j505k06bht0XeCzZnQD1xYShHh9URK7WXv2yjeBOWZAF3MFBzAnYkcVJVwC0NPimGBuhRnGTXISfWInysOaUrVk3dbiQdQKWezbuBF7dr8ksRECxuoB9IysRL5E1bMu4Clt7o2ahQfufxCLc/O49prPILkwjd27tiG7uIBauSogMwEgZyffMlNloYPHW4Io8u2AkU52bYtI1sr6FKCJtt1NYGT5Cnz68ivxwvOv4sknn5V2PRQ54WDHVBsTZFYwOXEQS/r7BTSPhEMoV8tSROlIRFHJL0oWtasudyEqwbe+DjGFdQ/++9duQiTRLkpIsThuKa8FaGqp9A4BWGJpHuIzpqqR58QGmpaNsT3j+PW992F8/0EMrxjGl274IrY+8xxee+klzM/OYXxiCgbbhtk/VNfBxCf/9EPY9uJGeGgLTnCI+zjukzRVxhdfazaZi9uDP/viDaLi5jikGpsWowIutZpcTvbyxfsSxNrRAIvt+iGQuAFbayB7cAZvPv0S/sfPf45/fPpBpHbukJwjjhfuKbmmbdu2EwcmDorLi6PMpOqyBQAfymR9CwR2rHb/CQBuqTj/2Qb3nIGj0REK4aQPvR+VVhtzP0iSiltXYZSr+N1zmxHwtOH9V10Gq1zA7ENPILayE0GClyR9kOhI4hytilXg9h/9DGsUL1Z0VFD4b+fjgZ0lTP7sQdz0hQ9B8UWhNE3UrDq8WhORYAw//MHt2DE9AbdfQTjuQ8SnYuu2g9BzLpx76Yl45omn0Z5YCig+uIwyli5bgTPPOhPeRhBKuYC0kYcrEhQngQOv78CpJ5+CuuJGKOhHrpDHbT+/C4WZDHzuHlz+6TOxZtUylBp1pCwDwa42yVX108bbaGDz5tdw7z0P4upPfgInnHE09I5+AfJefeE5JMIePPvI73DMqqMQbPrRWB6GbtIRoSZrEufmjp4umDXaFruQ6OiEIcA/STFumTMJNuULJUeVajdQq9dElSi2zVSmGjR+1rF0/VFYbFgYn51DyjBQov0t+zzobkG1o2PX3TANuMk4JxnRH0KJWa+aDWMxA1csAktzno0hBvwkGjgZwxblsS0SAvslf8Y5RZM4EAK4brilDztBveI45OjZHZ5qC2xjF6TzAyc0zpsyT5OISIV/3Xas+pkFLMCygujCDKyOdpR1HzST99qA2qRjkeoQSl10N+J2zTkvcaEnwZbj+hDpQ3K5W/bS8p5vZRErMj4PKYA5PsT1gE3HXC46ELmdtYv7Kloecy4hQCwOFnWC0LTBdiIFaAdIEJnzJy2QZw9OIj03Bx8LhT6vFPPoiEOQnJbSXAsLmZxESmhRDxj44w1H4I9EMD8+KfM79zB0Y+K8GoqEkV3MQFfJ6q/CQ1ce7vncTfQPDcKsW7BrpqhuqW7wKm6xuKNqllOHYQP+YEhiQ1waXZXoqORFpUQLubqcOcVtStOgejwoVatwB30wqiYnNeQLZXjo2MG9U3sEkVgYUwz7q7vgVVWxQmQ0Eff/CqMaTAPBKImtDXj8PlnTpufn4PZ75Fyhudj+TtwA116x+RbrP8em26Ic/pCCnaA611IhZvHWnddxTVVIWiTRluA9pzgSoOlCwXgBEqsBFEs1sWLWqJK3mLftzKk8e5Dwa9QtRGJ0bSijbrAI6FxTMU1Zz2iHXckX4NPc0F1N+Ol8wusojCuqCYGVmcEkAtRNAyFNRya16BBCXZDnros4+xPaAAAgAElEQVTFdAUBzSvnaHBfF9TEtnNx/zR0y8JTd/3gDyknHH7t4RY43AKHW+BwC7zNFihvfUqI2qxlJdN0k8tLDY/nTreqSVZrlVEDviDaenoxMTePW3/4IwQ0N75wLQHgs1iylfplIZdBOZ8TC2g/a7mNOjKZlJybxw/ux9PPPYv7H92Eegg4/9LTMLpqGIVaHtliBprKM5kHbtuHx3/3DBamc1CaXhHN0G2wyTWsXkCiXcepZx6NeIcXTDOio4zf50bT0PH4b7ciOTWD0086HhFfA3Y5DdXW4ddCqLt0KLoH4bYYEh3d6OgaFKI592v59Dw0pYm29gEhA3oTEXzkU+di7Ykj6BkYxOYXX8fu1+dx2UXX4V0nnQ7N40WtnkM6MwVXo4L03Cze2Poynnzmcbz7jBPRu7oLFRSQnUti/dLj8ddf+nsU0nUk2rqx8phjoCXiMPUDOPKEOLrieaSnx9EfPAK/vftZTI7l8J0//0t8cM0RkpmqxzqBXAn73twJzaNg4OgjcNGVl8PyB3HTd3+EaqEk6zi1m6ptIOQJY2BwRM6hN958EzbShtfnkzznMz58DoZXLYPXpUqdqXdoGMVyDZtfeBHXXn89Lrjk07jkokuguzyyz9PoyqO4kEynRNmdW0ji+cc3oJgrSn24Sacej0fqzKxNBVgLME3s3bNbFMCDvb1y7gyFwnDTQa7exO69e9E7MIhQJALT4p5ag22lMTWxDV7Fh45oFzQlLPFHmg84OLkf5VoFw8PLYJo8C9hQlYbE1bDmQ4c7CsJYL+OZliAlgbt4JI54LOa4L1ZY46xjdmZKRBPr1x8Nxc2YET+sZhWK3sBJ7zoBr7z8suQLB3xB2bcXCmlsfPFZDA2vlO+qkOkUFPNJKK4sAqEUevt9WDLSiSWDR8PnGXYA4C/cIPbJ999/H3q7l8o9EcxuVg24KiZUEuyJS7B+VXcEaj+58w5867bv40/OPAOfO/9TCEZC0GmV5PUgxeiSclXOZKrHh2q9LnEfpVoNd919Nx557AlcdNkVeO9Z56Kh6GioukQPEUBuKnUobp5gNNRtxpQ04FWbeOneX+Gn378F8Og4+7wLccGlV8FUAFNtImyqCBAw1myJHaGimFiAfPbpg/j5X92MNyb348LPXY1lK9djYSGDba9swdibb2Lfnr2o0znTttFh1rBMaaAQDaDg16FoXolMKRk1fPKzf4Z3f/STshc06zVkrTpKDSrPOebpANpE2DDwg89eI7WE0z96Dt532hmY3DeJ4vQUeiJBhIMuhH0apcNyHtMjCbhDPrgDOtILB2FVsnCJ+EhDINqNiWkqeTNY2j+AwfY2eFS6FjRQ03WUoSCXzGN+MYlCrYxaJY+g3oS3XkNYbaDQKMFQTFT5LCoGymoY60/5AFYe9z5obb2YKdOxlhb4dSgSQaSg1jpX/bPqzNuclQ+/7HAL/P+kBdqPP92xrawzH5H2yk1hCbPgx8yJutoQNROBPyolXMzs9fkF+KO9FRWjzLdlMYgMY4/mFLy5IPEMLVZsHi4yVAB7pMhYLTuss1K1IMCYm1l0vI6PWRNuOeySqU2lIhWflUoRtRrtgPlvBB9MlCsp1O2mZPfyvmgHzfukktCtRxCNdQtrm8UG2rMyG5IHfiqPK5WMABVUEFItSgCiCaqGVYTDLHRDbMFqVRPNpgpdD0JVaPUcdWw663VUq0Wk0wsCAHNxjbV3oGbYMMt5FGiDZjr2X2TCEzCl4ldY3HUIOMZvAnA88LNYJEpD24VYNCaqLxaNxHIsSlvcsmTDGnYOxXwRfcw1Vck2i0hGFdnymXwGmseNoJ+WsG5Z7AkAUikVjcdRyM0hEvaJba1Y8lFhYFsCELHAly8Z8HpUUUOzgEBkYHBgieTOtnV1I9beK+3FnFHa2bKto6GIWFtPTOwR5dHAQK8U1CuVEny0X+bGw+2AM7QMrpRr0oYEKXivLJBQXd1Q3AKYM+NzMbmAbCYriguCeIZZEOCSAH87FZSptKjx2L4kEBDgHtuzV/pgTxfzTjUEAmF5plR30D6W70N7EbZrLpsTljzBqKppCmhFoIFFuFQqJapM3u+Klcvx0tZNogBkNi+tjHmN2dl5lMocH1Q55wWgIcjMqjiVilTJJpNUj6pirUyASID9RALj4+Mo5Yvo6e1FtD0ufZG5sszmTSUXRYUxPLQEPX0D8txT6QWxNyZxIRLvQMVsCGsv6K5h84tbxT7R6wngqPXrUSxkRdkSi0dEAUJAiBY7kmtpmZicmhSwsGk2ccyxx8phg/keBGhy2RSmDh4UQOqY448XqxdaWtN+l2QC5jEvGRyS4iTbmzbGzGUjAYCbPrbBm2/ugNfbFPVIPNqGI9asE3C8ahlYd9QRmJg6iLm5lORArz/qGOwd34fh4SFEwyFRk7JOS2XiyPCwZN52drTB76NSeV6sd4K+mKgrCUrRYaCQL2B83z70DfRjbO9erF6zUuzHO9rapfjPeYfZ3PPzs2IpaFhkq3pEWUqAxaM7ys0d23cgHG4TxXKxkodRZta3G2N7dqJUKaG9qxMrVq0WdiLrfx3tnQgFw2L3zDHsalTx+qtbsXLFavlOJdOycghhBk3sn5wRUPId/5u973CTrKzTfU+dSqdSV+jqnCZnGCYwDEGCokgQEEXdi4guq6CrrmLCXQOu4uqu7t3Vq6KogImVMIAgDDBkGAYm5+menuncXd2V4wl1qu7z/k6Pu3/AvffRu9PzzDMzPdV1Tn3ni783bdyA40NHsGvnLhkXS5euQGpuTmy/aZ/N+yUwzizOvj4HnA9L/jOtrt2i+j82OCgHRY5Bqj4D4VaYBhWYXvg9bskH3bt3N5YuWYxgQINh1sRa3zZMscSmtXeYxJRIGDZMnDhxAoNHjsq8zzYlIYPXIWB45llrZB4gcEygjGQF1s1TqRl0dXZJoZnz05pVq9HX0ytFdfaDsYlxeaZ8TixIE7xua28TggFzlFkkHTo+JKxUzgN8X45BySBu2IgnYgK+kmREJTCtrqkw1Q1DAFmT7hL1uuQn0+aQY1rgKRZ1vVTn1BxbTJcqADD7DL8IbnBtk7m+CSGU0MKZcwmB2/+MJzAFROc8zzWCP8MiMIHdcqUkJAJ+j5bV/OJnph1ya9yxX+e9cQMtWcCirGX7VZx8VZdjT80DIZVTnJ9IeOJ1BJjVDQEdqIzlXEhwl+8tWcDM13ETFAoLyYCEFR78eH3JoKTiulqVe6XKjeQlulaIzXRAExCOgDXvJRGPCzisef0CvLCvEQDkz9Juk3MVr8X35s+Lwo0Ep1zuTzmtXJ9ILKAyzLAb6GqNyfPM65aAbJkju7Fv1ytiP0a9lOILo6t/KapUM3kdy3MePtmWHMs/+sEPYelV/MOXv4Bcdg6PP7pFrMXZ9x0S0jzKK+pTWjxLmuj8n471piTV2sz9JX7j2BiL/bDsVWiv6cXAwsX48EdvwTPbXpSsrT17DqKq09nDyXxmwdynejA0PIIFCxcK6YQZRmwDAldc03t7OlDOTiGqqdCouiOgRYUVVYgEpywdHr8HoUgM//jtf0GFVqy053I1oRLNOWWkTFWeKAaZ103LU1pAO0oygsp8rgSC/7DlMUyMjGLnrj248ZMfl/l+669/g8r0FHYNHsN4jhlOASguE261juuvvwLjr70O1ceMUdpmO1mpfG+xGCeDuelCw6vhvTfchKWrVjtZqARC2d78JZhYw8mupBOKAHayoXOAN4KB7DPzNriWy4Jq6njm3i348a9/jy/f/QMs7W7F/gfuh+F2rGS5hlfKNTz34otCkiNIQeUwgTtH4esAWo5mej4reX4fLv/3X+i8jhoZuKLzTMklf9u7346czX7vRILwedFZgyS7Z556Fc8fGsKuwePwBxU8eMunEd/QD5X53rQ+nwe5+Whst4H/eOppXLT+bAy4SxjbtRPHh0exMxPBRz53HRrRBKaPjKFtxVJ4p4sYOTmEP768A11LemU9Wrgwgm1vvAafGUcDNi774FWYO7xL1oq21gGsXX0mIiENedMLd+cytBWOIVgPodwsoOJzQTMVmJoXfu657Sby+YxYAmbyJdx1168wMjSBheEIvvKVv0P3qj7Uky0YPToklrt0VjiaL6E6nsbyhesxNZJCJOTB2otWwN+ZwPE390Av5RDtWYPDW/6IFctWYrQ5h4nXt+Mt114r84o34uxRNW9QiFmJ3k6wEkSw38UGIuERCvL5stgxUwFAgqHfzciXAAw6/7Cu4vYJyWrV+rdg78go8s08yiSYGF5UocIEc0cbaDkwiYWrl2J/Iw+E2ySvzm6YUjjiRtygmp+sdapjCdCR0MF5l/2VY9x21LwWY2OaCtx1+jMH4Dd1WL4mbMUFrUGwlGtCk1icrLXiAm064Cs8pHE4pAcBhvk6usIQOwbnBMcpiHtbquoDPpcU6E5J4NmPOX86JB8np5eNQPUN1e0OUM0iEAtCdKGmVbRDqiWg7ljXu2RtIRFJAF64YDVMGSeiCpUtpkz0Yi3Pz0XCnACV80QKEmz5XnRU4Tqnyv42InviqbExKKUatAZdmwxRtTJ3VtxjfB7kahXEA2FMnhyTdSXUHoU7nhCi0uzQoJzDCNB6SN5llEDIh0hLKybGJ+Flu9PFp1pFIBJGNN4Og+ROOg4xhsdibIOJGN1B6oZjM021TLINxWoFroaNcCwuc/1sahZet1cAU9qSi8uJ1+codD0NGCQ71U0EA35EqWC1GiiXKqhlSlLcu/btmzDSLGNsbA5a1Qvbq6NBe3/DQosWQIikvrmsZP2ynQliN5QGWuItUqgjA4RtLfOlI/GFbTnPlqAs75FzXt2iAxbPH44zxykHA07a7Cd0WVBtoJSaE8JZMxQUJU/NMKGblszL+UwODdOWzHdFcvsa8NkWKNqq0cGH67jPK8+baxNV4gQGxDpat+Cuk5DsFaW6LjbRdUQjIZnzSO5lHrzM/3Uv0pkywhodSlSJLRHXJlcTtXwFIV9AMuOlD7d4oIViMlfPjI/glbt/9N+kEnL6Y55ugdMtcLoF/t+2wNH775bz3vQMncIYRdREW7JV1pvJyWlxOGuqfiw/Yx3OOHszdh06gi/f8U2EvcDtn74Vl779rRLxVqsUYVsG/B7WSvwYOX4cr29/DR2dHXj75ZfhzT278fhTT+KJ5/ai2QLc8NHL0Le0GyZ0VOsVFAtl+Nwawu4Etj6yDdMjGSgNHxp0GZG4OdYUy0i0BXDlNW9BsiOEmdkCZmZmkclMoS3Wh+3PDWJmbAx/9Z4r0d8ZwvjQftSZiFVTENDCAgD7I0EEWuLo6V+CVctXiltLJT+HoM8LLRBHXeFa6cMV778M6y5ZIdbYu/ccxvH9Wdx60+247LJrhZA3kT6GqjmLWm0O0WAALzy1DY8/8TTe8c6L4Im5MTh6CKsW9eHcsy7E1z7zI6RTNSSS7Vi2YQMUktDVYfQuBZLRDBS9iFb3cry+7RjGBnP4yde/jfP7Fgjg6aXEtKJDT6VQM8qIdrXjw5+/DXmziX/6/o+g1JvQiyW4PXX4fAp8DS8CvpDEb7yy800cnxiHV/OJ0Gd4dBhtHUmsXLFC6pW9CxcjmmjD0WPD+LvPfwE3/PVf468/dDO8ileEWC7GfdAlhCRMy0JmchrPP/4kijkCwD4ogYBE+Ehshl8TAtj0+DgO7tuDzWefLaAx63+MEPNpGgaHT0ALhRBNJOfJmCRRuzA9NYRqeRoLexbBbVO2RVfFABSPhRMnh5Hs6ILPF5RaOG19daNIXTpq5Rp8tB93kQxORzXWxXVUy1X0dvUIOZ/OkE3blHrb4OARiXTr718ALRhDzQAs6Ojua0dbWwz79+6D1xWS+BHWciYnRzF88hhWrFyLcEsSDcYViqMm60MpaIGMuC0RC1iw8CwsXLgRqXQRt33+y8jk5nD//b9He9uA1IbshgGN9XfDFkK0eLgwJogxJnYD9/3mPnzte9/ClZdchL97/w2ItcbQlGxlP3SzjopRl6g+hWIKnp9J4qvp+MW99+GRJ5/EjTd/FJdecTXqqhcgoU5RUeOeijE2Xp4n/JDwbY8LxEyf+cVPcd+PfygA8/s/9glccf2NqMCG5QaihgtBCoe9vFcehL1y9iFpujo9hp/deQd2jR7HR//hSzhr0wXwBiJSo6hXK5gYOoH9u/Zgz5s7UT24Dy2pacz5XaiEWOshkT8k79OzfDWWnH0hlq5cgRUrFiPY0YmcVUdOr0Hx0fnJRFTX8eBXvoHs+Bg2X3AeVI+Gw0eGUJpLIeRzI1+YQjwcRsQdhdsXRGv/AMLxsNRRXWYVibCGSCCCukUCbwBw+aWv0vK9YRRhlgxYVQvjpTxSxZy4FpRKaTRQhl81oFp5tHjdaA0G0IjFYAZDMGw3AtEOnH3hpRg44xxk6kFU6JPD11SLaOoVuJpeNFw+mKwb/SUrgP/fLkWnr/bfsQXcK9aLPZhjuEer5roUpJklR3CCjBEChFRvuGh/TOuzYEgWJ2YhcYGpFipoEgC2IZmqHR0dAh6UK0VpUhZQhJFOWyoFCAWCAsyyQFQ3LFEgEjwmsMQDtUnmPS2dFSqYLFgsGogdIRVUZKew2BQXe2Z/gEVTAmFOphOBh3w5j5pNYISgsFsUT1xEWXynFWkEpiyYBFYJJNLOkkpmqQopJFXRmpX2mk4OI++BBRUWuHOVNKdphPxRxMJJhCMJsWbJlvNouIAQC70sInuZqSi6GQHtaB2dbO/AXDorAGm5mEdnexKVUh7JeFzUA+niFPKlrFh0EVAPaCG0hKJyf6FQGNGOGFKTU5gaHYNB9ZRRl3bvWLBIgESvRxGlGpWntElgAaBJgNrvhZlnKHsH+vr7kZ5NCxhABRc/58DAAngCmhQGgppXQNKmrSLRmpS2z5ZzKOlldHd3i0qFgNHU+Diyk1PwBoLwE+CvU4Xg5LvxfpktwefCgkks0Qql6UIk3CIZrSxmRGJhpDNzAmBRucus0JZYi4BKVDQTqCOIQXCAoB4BeeZgtSZaBYxj4Yos/rbuLumfLBpl5rIIhiKSd0FlQSweFqBsOpWSjFsCku3Jdmw8a70UyagKyOezYn1HEI3gi2yipiaRI4Nucb+An8eOHUM6nRMF65IlS+V66bkUjh07iv6BflEtUNXNDQVBLILZAb8DPM2k5zA+MS79nwD2ssVLRI01PZsWu2zmwC4Y6JfiJHO49+3dK9YiK1euxtjENNZv2CQK9rHJcQEVCuUc/M0gunrboAU82LtnN04cHwYaHpyx8iwsX7EUtmKIBXHdMJDPZQWE6uzqxNLlSwVUoUKTuzYqg9Kzc9i3a58AecuWLEPNKGFsbASHjxxEPB6T/l8olLDurA1S+MrkMli8aImA3ASvqCrUjaooNZiHEgnH0NezAIsWLsbIyKj83/Ydr2DjOeugGyXkC0XsP3gYixYvxerVtHs+KHPC2MiwFGfXn7UeV1x+Nd7csUsyTQ4c2I+LLr5Q1NosUBPs3b9/n4DZVCkuXszcj1G0tXMMNbFjxxuYmphBa6INS5cuQ4J5zr3tyBczjiq+2ZD84bnZFN5+6VuldtrfvwiZQh4HDx9Eanoa77vmWgwNDqKjuxPDoyclM5dFN25ojx45ghPDw1i/fj2S7W2IRVswO53C1PQM1p6xVmyrycQ9eGg/pqYm0PSoYpHK3NNYJIrO9h68+MJrAjq3dbajUMmINfLoyCjOPvtsZNJzOHTwAJYvXwFTL6NSYv7tAIZPnnCsiBMJxONRjI6exMjopPTbdgKsmiZzLlXqtMJmMTMei6Bh2ZLrQktMAqIkoXCOff6VZxEOBbF21RpRv3DupKKZc/L+gwekn9A1gJbOvb09YnvOYmRnZ5eoR/LpDDra2sVieXpyAtNTU+ju6ZZcVSpYOV8SuCSZQuzuM1Qyp6RY2t3VLQpvwzAlZ5p9U0BVAsGaJnZA01PToopmLjFV4SRsEOyl2omAG9ml8w6yYqVM8DU1M4O6bcicxtxlvmeJAB6AiYkJGLophXcC2JxvmIVNkHZgwYAATyQ9ELjl/MRsYY5ZRyEMmV/5IqrNuA4QAKONMlXSvB4zkvnsyd6mOliKvs2mKNL5p5PBWxbgluAyySZiv0g7f9sWYIzkpvZkq2PbW6sKczsWjyFfKEj2oxyoxAnDkjFNhpXkDatuUS6xnQnaMs+2p7NL1FwEfGOJOJhPS6CC4DjvkUpvKrip0Ob8xUNSuVKWuZtABEFXrn8kD4nzBhQpxLNYQUILs4C9qiK5MfxNNWRQ0zA5V4SHtkX5Cbyw9THJ25Gf9obQ07ccFcMBgKm0NMmw5kGWxILpKdz7y18ICPzVv/8yDh3ah23bnpZ75LUlN1MySJ1dWlNxwA7adtLo+ZRNtADBIgfmdx1VlUPQ4bs4qufFq1bhlo//LR7e8jjmMkXs239YMpZ4yOKzJYt6dHIGAwuXyKFE87rEPrlm1pErVdHV1YmwvwGrnEGEFtG0mqWDhNiPUy3Jm6DyWUXvwFJ84SvfgA6qJQ0BSxwA2MklZZGfQAT7NF1SuH6IMlaAIp4XXQJU3nv3L2AbdTy5fTt+ePfP4K1WsOWXPxdF3bOv7kS94UUdVA1YuP4DV2Hmle2A3wVT2shR7HEPxBiKU7bYtEiq2sAP77oLhk6rMYd1XjfqYj0q9stqU+5H5f5vPm9VCBdiR+4AwCKgdNehGFXs3foqvvkv/wtLr3gbvnjbrRh57FFkaiXnEzvRq9j6zLNCyOFcQ8CLCkSxXv8vHs/ytKiY/i8A8CnQ13mszuh/SyuLKV7c9JH3I2tDLP7Zrhy7MsazeezZewyvHD2C/Tt34n9cdzUuiHZiUJ/DBRdeIHsj7ntJJuNCRHvi7/7oJ3jftZcg2taJkxm6hiTw+u9ewLnXng13eDEKFeD6T92KhTXgX2++BTte2Y5LP/sBnHXWJqRH9+GT/3onUuMzUDQV/3rHN/HjH9+F9RtX45xNF8FN5ahHQb5k4qHn3sANF6+Gt+lHwTTQ9HsQpFLQVRcA2CDjns46BGosC69sfwOVoo7zN61F0B3Do7/agkvO3YxLbrkJjUQCI7tfgJbN4MDUJL502++wavUluOQtq3DTVb3wxGM4mZ5CgXNeEMiki0h0J1FsMVF8MY1FF/WjWkijWQrJnMjnw3mK/SEcdZxHOMh8fme+ajTptNBAPm/CMkg6nEPVKJIqIOeDKgeiXRM1cCjeg87eJTiSOonZUg7FekP63TgVrXkdqs+PogdQDcfJxMFDnf5K8gL3zrTDpWpUp1pYdO4krToG7NRUuuZBO0O14WU2s48MdvFoh809MEcjaz60aRaQlmPLKRDUnZTWeSBWEZY+EUCxP+f4oZ30vKMAhzbtniVbl0U6ed/5ZGyOA8niY192ruFSbHmdo5x37P4dqzzH5UFIGZKr7ES68JfjsE6LdF5bNMxy7qGClY45OklGdHCoN2BR1RoKCq2DID3HJMkx/LNpkqBHIo+J2Zlp5CemoNlASyQgymuSPrie0nHFr3H/Cyh+L9RgAImuqNjBTQ+egJvxBE1afzck95aJg2bTRiDYgngsLgoVTlZUpTgRQlQL2bB0wyFdlmuy7+AHi4Q1GAkNdkWXfG6V7jKhMLKlgli3U/XOQqvXo8kZkx4jVD+Q5FtrWIgnWqQfKBL1YsCgUkBjVi6t8xoYHp5EaCKPc89bg3qbgqmGio5wK/YeOAot3iJtyPOdwPEej5CswvEIvLJPoVNUTQhylOk6Lggux865ZqDp4fzgrDuC5FM9QcIO1cZ8dvQoJwGLayfXKqOOzNgM6roBNehBNBZH1bZECcxeVC47kT1WzRCLQTfVOLTpJ5HIpnICQlBmrIWo0eFCNBjGnGkgwogjukr5PbB47hBHGTo+WQjMq+Pp1sJ7pG2hbhCkdvqm5vIL0VGmWw+kqOqs716YJt2AQkI4MyplvHL3D/47lkVOf+bTLXC6BU63wP/1Fjhyz7/J2YGCiDrz3d0uITvTgW9iYhpLlq3A6jM3oL13AN5wFPdveRRf+9a3kQx5cPNfXYcLLzwfbjfPdSY62hKYGh/Fo1sewpuv7xCC89995u+wbPUqHBw8hj8+vRX3/cczaASAD/z1ZWgfiMNQqqjYedSqOtoT7fDWg3jywWeRGqWSmIR7p3bJCIaGWkegxYt1GxfDahC05l7SD7fHxMplG/Dys8dwaO8efOA9V6K3TcP48EE0q24EXCHUq6acLbm/cAdC6OxdhDNWr0GUmaS1IiIBio/8UPxB5Oo6rvnQu7D5irVoiSZw7PAoTh6cw43vuQXvete1iMSDeOb1R7Dv6Os457yz0KJF8cC9D+PpJ1/DhvUrUTQyCERUrFjSg0U9y/E/v3U/ZlMmIvEQ1p73FviSHTCUEaxe14K1KzXsf/0l9IU34s0Xj+PogQn86FvfxZqOTnFd9LbE0UhnoReL0K0KtHgUN3/+c9Drbtz1k18JCb2QySBVmUakLYxipoSpyRROjE8K4J3O5uQsl85l8OK2Z+BRgGuuuxZr169HJJpEuWbijb0H8NOf/wL/44Mfwic+9gkeHYWAxn0O9ygSceVSkRmfxFMPPuIogN0+NOmk4vWIGIP1BdZLH39kC1YuWyo1Zdb/WIuItESRyWUxMT2DVWecKcrVUDQqhHGKgEZPDKGjNYqIFkLA4xd3NooSWEPmXqWrpx+5fFHOBQS6i8U0EvEO1Cp0mywL+MvIHZ65WK/1uX3oaOuU84E4gFoGEokWsYFmvByj4lRPEIqqoaznsW7jGhhGBWMjo/CAmdAkwamYS0+jqpfQ3t4PRSGoSnImHU2KCGoWvJ48li/vRrWWRd32YN2GC9F0afjIzR9HJlvAlkceRyzaIWI00kZ5nuCGiKRfEr1JJqQ4qEVx43f3/xa33fFlXPvOd+Dvb/lb+MMaylYVdd2CxjObP4hMvnSg1jEAACAASURBVCj1C44FKuLZjvf+9jd46A+P44M3/w3eevmV0Ol6SiK16kVD8YoDDZmAioCffjQ9LnhdwBM/+SF+f8/PYWt+fOxzX8IF77wWpWYdhrsJT12BajWgeklkdsHPn20QcldQmxjFT+/4KnaPHsetX70d5771nagxy5jAp9KQujnPjtViGcNPP4WxbVvx9MG9OJ7PwOv2y56Z9TvbG4Dui8q5t6ujFavO2oRV68/B8s0b4I4GoVsFRColzD7+NApTE2i4mziZmkVON9CRiKFp1bD9lWdQyWagNSno8mPdeZsl2uW1V1+EwgxwmxFxjDFLSFvUdBNakGfLKlx0DTVpI+VC2aXAdCnQ6CBl6VBcFmJhv7hleeBG2B+G1doNI5LEirXnY9madUh0xGGqHuQazhnBsg146nWEGRlXJ1HYLQrs0wDw//Ul7PQF/pJbIHb2WyVPgCxxYZA7tRApsNFqqqH4pMBOJSetYQkcVXRdmBxUtrEAEQmGYNV0ASOppGLxmgVigoK03OTEy2I3lXkByRemVSaZ7swvYuYmAeIaDMuQAzgVw1aTKmMI0EOgicUGLnTMpOUkXszNiD0KD/IsxkhmrKifAJ9aQ7U0LcVV2mnRcpO5TWI9HGaWaUKUy16vJoo42ppxMRR7RBJvfB5RjrI4Q8Ujs6mYkczJmBsSKqTJaiI4wawG5kx5tYQw2LRwQwBNgopiA6e4kC9QERsWu5NyZgw1KoulgNNENJ6U/6PltqtRhl2viE2y2DfXbVHs0h6VxSEGuPM9uts7pGBPUDhfLAszn4WjYj4jAAGBdiqJCWIqzGem1bZXQyKeEIY9VdYEmFng6+rsEeDDZFtV8xgbOS6qhHA4JpaUhWJOguyZ+8jCEgs6bEdanLI4xuIN21mAEa8Dcvj9IbHnpdU2F9+e/hb4vBry2YL8DFWxfNbcGGleFdVSQRTaBBaYZcr+oVcrqJRKUBoedAubzIOATxMQmWAHLUzYLuFETKxPWUihZQ6VbmTbMV9X8pTVJpYuXY5ke7sAKyeGTyA7x3zkioC3U9MTsE1LbG2ZmcISHvsL8z3T2aKw52i/G4lEEYvTDloVxQHbhoA1c7OZ20ugk5sg2pObFpXAAQHAmDfGz0tggTnPBGyYU5uancTg4HEBLU3DFvVoT1ePqNo7B5iPoWDf/mMolXSxHF65agmqZhG5/CxmZwsCAoZbomhLJqH5NOx5czcmx8bR2dUhn4EZo7TK5Wfm/VMBTMCqVLbQ09OHfDGL/oFeYXoRfGEmc2d7G4aHxuD3O7mt559/roytudkMXn31NXlGS5cukb7IglghX8DCRQswMNAvIF1bLIqnn92Gzq4+6ZN8Pkna5tomDh3cJ8qTlStXYcOmcwQIZjYprXrJIhweOokFA4tw6MABHD58CBe95XzEomHZGDJjmOo3Kq6pnPzwhz8iY30unca+PXvQ0dkJt88nbc85pbu7A4V8BpVKEcMnqLquIRFzVKgE6QiU8rX8jLQOj4T8mMtl4WH2tEeDT/UhEowgTSWo5oXqokrNAShYGKNVTXtHBxYsWgjdrokaeHRkEsV8GatWrMbJ4yekKLtu7Trkq7oUPdEwkExEZDPPz0zAmOM7m88LMEpSQyaTFgD36quuEiCSKrZS0ck65jzV1dUlSutEshVdXe3wwZbxwEyXialpTKfSUqwmOJ9MxlGrFtHZ3i4FUgL9vKcVy5eLrWSzSSW3Xw4wxweHJA+Q6nW2MW2xqarjOKTqNjWbkrbiPREQDQU0hAMBmbtpycJ5sK2t1bFA5utoJ1ksiHKedu7chBGY5BzNQynr2xwPXFcIiHJ+p9XuqVxEKpHZFn29vSgLUGyIephkA4LVBPHYrwmIs/B6iqAzNT2F1tY4OtkfqAjzeoXoMTk5KaBF/8CAAE0ETwnA8vNwfeG/aatNIhLHCNVfBEZl7aLKiha5ogR2ivS0PBJFL22xWHimxScLti7m9dHCU3XUw/O2uvweFTqi1GZmuN8vCn3DsgRApmKIQA+fPbOMRZTm9ci6ybWWKmkC4/xt1nRxuRCMxK1Km8ajMSkaEDwhwM0sTc6JHCun7CtJ+JmemRE1NkF72nw6sQmKWOrzS1TVfr/kSHPN0AIBsQSSHG5AyD9sUx4OSaiBZSKe7MBcvgyvqy727xXLhWjAiyMv/xGH9+8UFRvVZg13EL0Dy1DV63D7qKLiEscMZCdvmfnKzKzf+uQfkZqexCc+fgsO7t+P555/TkhNLMKfUoYKWHPq1zwI7KjmHBCHebUChNBcmNbDBFca/BcVtbZEVixetgI3f/TjeH3HLkzPZPDa6284QAyL4nYDx4ZHRC1MAJj5lpZRQ9WoI1+qSHZlOOiBx2VLXk5LMIC6WYXXQxiG8QOWEBE8Xp/sDS582ztxxbuvFjBcETPZ/1S5ss+c6sMEgAnQE1sg6Cq5u80GQj6/ZFM+9cgfMJFK480jx3D3PXdj5NB+bH9qqxCtnnltO/QGyQk23vuBqzD7ynY0/U5WkeQaixKYykcqDp3CAjOmCKT1L1qMW/72s6gTkFIIeHhFvSavZXGJoJW4Pc9TLghKEQySfNh5RaVKwKkKJVPF1dd/GMWoF88//0ekd7yOA4f2OUAb9xyqF4eOHJWIAtXjlb7fZErsvAKYoNkpi2lHBfyf+9E//eNP31dwdnQpRqem8G/f+gqKHidvWxTinBdsG6+9sRul2aIoH3u6Y5jOzcBtKoh2d+DMtWfATQY7gXCdZA4/KtU69hw9CjfSaOnpAEp1NBN+HNj+PJIVDVdcfjMCPR3Ym5+Ezy7giT88i5N7J/DBS96BwMJepDCB57e9ALV1CQaP7MAdn/wbfO/XP8btH/2M5Nn6g2EhWtAJ4qWXduPvv/QxAYyoLtRUD/Ye3InC3CzOOedC2E1mrfpF2cf5MRgOSr+461cPYOfOQbjqFq664Ez0d3dh/flXwaU10Ex6MTdTgGJOocWfxL6dE3jg1w+iLajhn37wNbT0LkAuGsG/v/Am3m/mJEbkeD6Mlw68id4CcOHlq6CFPNCtqhRKyvkyYskkkp09kufbkYwLIc1DVXCT83YF2cwUgloclWpNCJ3M3LZJokl0o1ROyb7ZMlxYsmYjRqaOI12rwFY0VGwb4xYVAm75mYbHBp1ooTj7WY4mF2NeaM/MvkngkcpzWkGLih0wbNqq0Z3Ihp95qXAh/YfHsPatl2Ak4IOP1mQEY8XthLbCDjhLMJiRLPzteAqwvzuEBu5TeF0HiCbxRBFbZfY/7jvsJq2WHYcPEY02HBIOyw0CT88L5dmXGfVBhScz02hJLsAyLatpS0xHCJIy5sOwhbfC3Nl5ogSvw3OC4I28LstYBH1Z8Jhvh1OZwxybHJPynpxDxAFh3o2CAKNuQC/VUJ3LIcL5zDYc1NB21KuB9qiQKCvZopMBazWg8VyhAJPZNGJaCMVcHnHGrzB2xiiiJdEq6z/XNe5rzZqJllAE5YYp7kOq1ydKWb5JoCUs+wTuBbWWACKhCFIzKVF7lKolhKI8hxmIhB0CZzaXh2FQoc0zaEPmKW8gDFg1WM0mWtu7UcgWRVHCfXvAq4raWrXrGJnIoLj/CLrKZbzny5/Bkwe2o95UYZRNITUbJtdsn2PjHvRJXE2oJSSW53xGFi3EPaqolulaRVUL4w8sF9vTWWN41uB+RxfFuUPkURVVYhTYbVjMb9QbyE+nYZZrcJssllbhZuwKi1Q0NKD9PCMjKBinuw5z/HwhiSmi3Z9kRxt1+VMcTkh6KFcQ9XjEYUgimqjyrTN+gkIlUxxTbJVn9Irs6VVm+9oW/HTI8rglxoBOFk1GITG+o1h2FN8tYWeyZWG0VhNCMs/8f/yf3/pLLm+cvvfTLXC6BU63wJ9tCyivbpEzHgPS0vk8jo+NiftQvLUNmzafj/6BRRIbRmceOi398te/wZ3f/S66okF8+uYbce65m+Dze6R++vSTT2DbM1slpqk1HsMZa9fimndfi7YeWkdP48FHH8XP7n2MSSR457svQP+KDtS9NcyWJ+RM397aDivXwJMPbkNusga/Kwrb9sqZhtfnXSp+FzZuWoqO7pCAOcm2mPx9ajyHh+5/FYOHDuO6d12K5QvbMXr8IKyiC82KC16zLpFfttcFVQsh1taNFUuXY6C3D37FRpCZ95Yb3nALDo6dwIc+/RFc+r5zkGztwr43jmHfa4dwxxe/gevecyVGp4/hd3+8G3OVabT3dCLsa8PLW/fg8N6jOGPFKtSVIs69YC0uvPAcmBUFd3zhpxgcmoQn4MUZmy6AK9wKj5bGpe9Ygah/Go1iDpdu+CDu/veHsO2p7fj+t7+DM5YuFqGRh+6NmSxsRjWpNrRkHB+85RNIzZbw23seRCQQkoi3Q6ljGEwdx+Hd+7Fm1RlQGaPh8cv+uVwrYzY7i10vvQzUqli+djXefvnlWLhgGYpVAyMzc/jhXT/F+RdfjM988rOo6yQCeEXgVGNcE/c7gRDKM7N44ncPyT4rFAzDpsiD+wDGSfn8MJjvOzyEJQMDTvyTQTCNEWVVHD9xEgOLFsMbDMBDpx7uu5UGjg8fFZBtUd9iNPQq/G5WUrkJbyCTKyLZ3oUmvLC5xyVyqZCAX0UoFEd6Lic1Eap1KRijo+Fcag4d7V0Ic6/GyAoXUCrksGrlMrS3JfDQw1sQDEZFDer1h9F0mVh1xlKMjQ2jUizDowThZn8jsQ516AZjIBnnFoAnwLp8ES1hut2dhOarYfM5Z8DtsVGpGegbWALFE8bNH/0U8kUdv/3tQ4jHOqSWQTcs0zaRLxelbRg9qfhZt7EQDUbx8D2/xGe++mV88P3X447PfgHVuoFKwwQMS4jXrJmzlkAVLZ0jTdsWG+l7fn0fHn7iCXzkllvxtne9C9VGAwZ4JvFKvrIAEh46p/rlM9t0u2rYeOD738XWLQ+JM8xnvvqPOPOCt6HYqEP3NKHyvF63oajc6dMhxg+37YKXNfqxEfzqO3fiWGoCH/7cZ3Dh265wrmVWxSk10hKWswojQsyjh6FNjOD3r7yAh158HqVCWQQJXtWFmXwZCMThYkQdnYYMHj5UJBYvwNJ1q/DeD1yDuG2g9NJ27Nr+CkwvhLjbvWgZfIqCMqP10pPYv3sX2lo16UuMYiEJQK9xH8/auCG4S6nMSErNEW2x9tW0hQhJ6rW7AZh+DQwA9YJuoRqSHa0SCVjMZkWI5vdGkAvEcNZl16J/+Xo03YzMLKDWMMHATWZLe5o2EsEIPA0VljcAgzFXclL8C84A/rNdtU7f2P83LdB50XvEtk2yaVUuJJoAViyYygFV9TmF4qYithAcUQRLWVCm4pSHTFKVaEFKsI9qUIKu/KLFJQ+VLEUw65Tv6VVpMcEsOYK2UYdmLflyVBd4RBnEIrRR55aIbH2XWH6wSEKGuMvllcJ3MCLccCfjiIoE20Y+mxZGUtNiJlJQCmsEJKgAYtYbD+1UhZAxTbCDlRpOUrQMFpvqel0yVAMu2pey6uIWBn2T0l6oYuWsku2kaVLq4Wdi8dxgpqVJjQ/Z1LaTG2Yyc9glgDgP9MxWpGK6vbNN7O0yqRQSkQhqpZIctvVKBbrlQSTahmqtjEAoIMUkMvOZLUoAGmpQildRAc0cNRZZ8izSlCplhCNUb5lQZQFlzlNYrLX52VOzR6EoVI41ZIKuVHXZRDBHlv/2h9vh8VCFWsLM1JSA7fFEHC2xEMqVvNhyciNBFh/BFZuVukYToWBIGPsEdliEp2UwrZ7j8Tb09Q4gny+g6bJQLbFA7oBIzJdgn8iXig54HwqjXK3IfRIgo80ZbZmpFGzWdQGCJdeTGZMeHzo6u3FyfFTU3R3RKOZSswISFfMFeR7pbBrpTFZslMl+i8Zj0oeoyqayj2BbMU8bEyovbAF86pLJmxHQtK0tKWrEXL6CAIv7tqPqJTDPBY2Kiqqpw0s1TN0WUJHgDfs7gXEqZ9t6ezE0NCRg9eLFizE9PS0gLK9PwkVfz2L09HZLu9YtPo+CKIK5mVI8tGwJYuHiXuw/uAeVUkH67tnrN6NQqGAqP4S6TRs6WsI1MTM5hcvecQmq5ayAlINHhkV5yWczMz2FtrY2saxdsmwpsvms2I2TMdje3ingLskKwUBIsi4XDnTJksm+RcW0Qz5wske1gIaevm6BL3g/M9PToows5HM4fOQw1q5ehnA0gql0Bq10AWB+aS6HMwk6UvWcmkG2UMDo+IQoNLlppa3sqpUrZaNn1HUsW7oME+NTmBybEFC/tTUp9sTknlANybmIgH1qekYss6kAFrtll0sIEez/BOgIqpBQwE1HXSwIK6JgZzGPz4+qFSrgCa6npkYxPTuHlWtWC+MvPZMWFTxVV61tCWTmJrF00RIp1HV2tAsIStt3bnYODY0hEGrBggX9qJWLaE1EEWsJIJebFSWv4gkhM5eSg053VwcqJVqsm4hG4wiHgzhybC8WLFiI7q5OUQWxb9KlgH2bIDqBDI7ZCvNQxVq4ilK5KHnN7roh/ZrkBBJbSJiZnpkVMk8ul0FXZ5u03an83WIhL0Aq7f+YW1w3LbFIZr4sgVqxO4/FHNtBWqgzQ8+2BWQkMYNzDgFLti8roR7VJeBcrVIRW2qOPfZ5qlk62jtkTuCYI4BJ0Jv52QQ/svmckxucmpW8bFoSi6rVdvIBuflnvyKJhffP65LYQuU6QetwkBbkbpmvq5WqPH/eE9eN6ZkpuaYUYptN6QMc33wPg04DtCzXDVH+CODp88u1+DkJ9HK94dzE12UyGZmzOFb48PmL78MCLtuDn4GHHm5aiSi4VEXGEl/PtiXJhPdJ0MCx2ldknjLrlvydRX2HcMQoAAfM5nPncyAQPZfNCODKz8BNPRXXfJac70Lh8DxJy7FyJljI9z5lW02AgnNBqVyWvsp1kIV7rkcEkklyYQGez5OfhffM5yB23VpA1OKp1KzMn4wp4PpKEgLXds6HvHOzXITPH5IDfbWUkX7QRhuphonxPS/hwN4dcuhiVqWtauhbsBwV3RbQTfJkRZkqy7/8m/a9+UwGe3a+geNDQ7jhhhswNjqKJx5/HKbuqJRO5e0SKHGsUx04lW3HL0eZSoUicQemy7rFTpS7EKXByANV5m7F7cU555yPd139bhw8NIjR8Sm8vmOnAJI8eB8+dhxLlq9AIZtGS8gHo1oT9i9JZ1S4UcVMdbxercHNbGa/ArVREWtlPlZOSSR4WbYqbOCPf+oTWHXmSliK/097R84n7BsEWsmUDgbmozQICovbq6OCpZU9AfCDr7+Bl59/DY889xIued/V+OzHb8GOh7bg+JGDGJoZx5GTabjddbzn/VQAvw4IAExrT4dNTgD4FMOPoAGtoGjtZtg2brzl01i8YqXkA9P2VqW1Lg+SboLo88C65Kc6VswCuM+3P+fkhmpDrxSQcAfxgx/9DNv278ZX7rgdiyMRbHtii6wpPuZW0Ta4CTz80GOSlenAfI5K8k9gr+ju5gHneefnUxbQp5652OFSAZxYjf1jo/jZnV/HhF2WgswpIgbh6Tf3HMKeXYewMNmOjqiG1evPxL6hY1izcAECMUaOcH/pYB9ugmyqjdmKYzNWtnTs2v0K1i1fi7u2/hLVY1VsPncjVq3rQ7YUwHPPvIaJsRysqh/nnrVWCEwr+nxoVCt4rWxjdaQb773tJry590k0uFeTZw1oWlCypL7399/GbV/9HJo+G2oyik/e+DEobRrM8Sn8/W23IxZLwk/WvdcnZA4SC3hgL9ZqAloPjxzDT3/5Q7QF41jSvhgfuO4aLH7rpTBLOYwcO4p8ycIvf/MAao0Gbr318xh6dQfOPWslio0aert8yHF+MtywQxU0AhfgtZ17cGZ3AMmOoCjJqxW66HiQz6Th8QaQ7OpHzSIBIizkPtqqMwKlSTKf4kGmwL23LWuo5JS7VPQPLMRsNiPzQFNxo2opsjeayc3K+lrzeVE2mkgrdWGEU/XMPsg1BCy68BouDyyFqklm/zqKXNqxccQLSZXALweTVccsSQ333Y3PfeefcffBQXjVIBq0JxcNOtvfyWAlkdLDYhczo065C/AKzNFuMHfLJeupdAzHLc5R+vM9XOyvDnLM1YJWe/w/sfinKtNNsopzRatZh58AKJU9tqPIPEWkONWXOZZEbcr+4Zq3p6bVNd2OqCYVkNYFi/bHZl3AcJJqCOqSPEV7frlDl5Mx7xBkSLigGwZtAGnbx2fpRsMw0TSc3Hnm89Luno4PoaAm8wMdnPRCWRS1TbdD8lB5DmIxj6pwH63tg7LP5yoQ1PyOOJzrp0oViIUgo2GKeQEuA5oPLp8f1SYtlB1nBpJaeEZyKwQ/Fei1AoItBD5N9Pd0y/4/V65C1fzIZPOItkbR0hrDzHgKLWG/KMx5Fs2k5pDNl+EW5XMd0XgUiuaGv+FCZiyFYweOIlZzMtFrmhvb9u1GKBYV0FNRSBpowOv3CSGJecXJrqSodOscpDz3uVyijs7T4tHtQSjqEKXZJwgOK163rDvzkdJyzuTazj0tyZQs3lZrFvKzWehVgt91scVuEAjn+uf3wiUW9ASAbdh0QxJ7bD9sFULUqufL8Bu0S68h6HbDryoolEoo1gx4NYLs3OeTnOuQoqDUpe2oYOH1XDULFlXFDSDo9UjkQ525yE0F6elZxIMhUfXTzrpQKUM1bbQlY6IsLlk2nvjenf/f1DpOf5DTLXC6BU63wJ9TC+Qe+VcUqjUMjU9iplgRgKVvyQp0DyyB1xeUNYrrM2M20ukUnnjiD7jnvnvRESEA/GFs2LBOYp+2bduK6clxdLS1orenG2dv3ICz1q8Xy181EMDE7Cx+v2UL7vn1H0DH/8vffSn6V7WjodUwmTsutVyf6kbEFcNzj76M2ZM6fK4Img26ZXhBulBNaaDudaGrV8PqNX1YsWopTJtOemWgqeHh32/H0YODeMdbN+HMFQMoZ6ZRTNmwi4Bf1+EjmdTnhjsQhhaOYeHAQqxZsRJt0bA4tBiWC6FEG7a9+Rpuvf02XHTdGWht6cTQvgmMHDyMm953Pc5c14e8Porh3AGUmjUE410Y6FqHbY/ux+MPvoSLz1uDM9f1YmBRKxYsWYRCroHPffz7ODlSQiShYu3ZF0INJuH357F+bRs8xhDWLujHFZtvxk++dz8efmArvvv9f8Ga9atlD8e9lcKzp9i5WLJmf/iWT8I23fj039yGXDqLkZGTKEVM1AIm9rz4CtafsRbtff0o5iuwSyRc6fAEvZg4cBBjhw5LG1757muxYe3ZEutGYO2hp55CsKMVn/3UbQKA8rmTbMa6lkq3GstGNZXFlnt+K+S8WLwVdZ4J6JjDOjYJ9n4f9EoJfo9HQE6eZ3hen5ickJp1OzOB6XRCgqBKC980RsePYWHPcsS0dqgNAw2rBKZmzUxPIBLuQCTajgpJ2x5F1L9WXZeoNV1vOMImEtpIvlMVlIpFUe/29vRBVdxSI+L+mCKOS992MUZOHsf213cgGKazICMqPOjqaUWsNYhDB/dKfc3nCkvMCOvctm3AsmoCALvdIYktazR1eFwmcukx9HREsGL5ABYt6kWulIcvEEDNcuHzX/w68nkLP/nJvUgkOh0bZW8TlstGupyDx26gO5mES3OjWMghDg9+d899+Ma//DM+dMMN+NJtX0SZhO9mXfaWPPuTvEtQnr8JnvPRVI0q7vr5T/HQ43/AzZ/4ON5+zTWoNhuwVNbuNBgGI18UiS4h+MvfzNwlcf6ur9yOHc9tkzzqL37ru1h81rnIN0yYXtYRFInAbLgJNJtQms4+mWcOY2IMv/rOt7D/xHF88h9ux9svvRqNhgs+klwpWJMah1fyjXO734Rn9AQefP1l/P7FbRJ7ImcYF3D2hZfA1KLYu38v6qUcFMNEiFFUjSb6Fg7grz9+E9YtXgD7+DAe2PIg3jxxTEi7rcl+zB0fR3U2i5XLaOXdRKjdhUiLH2alimyuDMWtIdiahNZCfEeHbZZQzk2js6MVWrgFU3NF5CpN2MUcUC3B9AfQ9IcQ8DGrOgi6X4ejjvMp329waASzbj9u/PztaOtbAqNOxycXFHcDulJBvVpAo1RAU3chEWmHEQiiwvPbaQD4z2mpO30vf44t0Hfph2UBYTGWVh8EPFn84EGedgsETlh8cmzMnMI41Um00qJ1FbOeyCQnq4TFZ1ZzyfgngEuFF+0luZiRhUO7aFpaUQXs9Xtg0+LZdL6nMAPRYBafKipOVfFJAUGjXQEssfJkIZz3xaxVFsXIUGahQ7IUaZnIybVhi1pU8gpYzKRdZ1NBONwiVpo8YMOakWIaD8wsqNB+mmAwgW96/jcVjyhW+Xe3yvxF2p1FhMlOS2VOsizmic1zk3lOpmQac3GMhhdK0YrsqyYLdooL4UhUgKfJqWEojcn5jCkyt4JwC+MbkuPr9xD4zCEcjiKdLsDrD8LtCYitLtVEZGwTnCG4QwUj74OKLy0YkvxByaSqUy1HMNaEZVYwOTEKQ6+QeA9NC0s7UMUaDIQRCkXmlTxUVHhQqeTgcbMYRUtKW5SH8dYWURLapi4AKAt73BTxc3lVt7DaFZdP3pOqao/bJwVObp5on8zybr44IaCWFM8Ixnu8CEUiaGvvEOCtUKkg3toqgGBLS1SY9KyIETT2eUyxmGXhRUAxXpu2kbSFswwUp8Ywm0rJs+bC5/a6BfhlVYaFHstsoL2jE17NLwBRUAsKcDc1MYlYxAGeaM/L3FO2qRbw4eTJE7KBGljUL0AIlc/8s0gwRezoLJhcrOsmYtE4gloYySQBPAWuJokCGlKllIyVRGtCSAfxeELyxqhSdIqhFmUdyOWKaEt2ws++oHrFsphlRioT5rITaGuLorOzDccODaKco7LdhCfmxZLlizGTGpfn7HF5kZ0rwO8JiYJwyaJ+sU4lGMI2y+ayYoOdyWbRrU9NIQAAIABJREFU2ZFAT3eX2P3R7r29rUuKhLQbHxoaRNXMii06QSkOro6OdgFKeQAhADszO4NsJiOFVOanErAkmEmrWa/LhwOHD2PZGaskH4MASWkujezMLBb19SPRFpFM3ZOjo6JIkyxhl4qTJ0cQivkxm5vE4cNHEApEkEwkccbqtdB8QWQzOVSrOQwePSKA8OZNmxwrWLsh1sB6rYxEq1eyt5kfTXXZRRdeLHbhmXRWNsBd3T3Yu3cf0tmMqD7PO5fWSR7kinn0JLskq5gqrLnUjJAyeO8sSrL4x434XColTgcsdArI1GxKljPzczLZtGOhW6xAYfFxNotNGzehWtXRcFeweMFCFLJZzExOCwiay+TQmmyHpnmwcFGXgHF8z5GTJ2QOXbZkCWZmUlLoGzp+AuvXb5wH9iD9dHp6EjW9ipMnTmLJkiXo6mjHxNg40rMpdHd2iCqcSnzmilKdTes/gpVUqdL2maBlscQiMDNTqdp1cqo72ztEGcu+P5eaEpUzAUyOFxan+VracOeKJVkzuEll8buzs8NRvc7n1TCvnKQN9n/Oke3JNkd9IuSPFilkU43tKPUcS2IhC0kNnwV0qvlVASj5HpKLzry/MgOFGgJSs9AtxJ+6ox6ULFyXglBYE1CYICXfkBmIvGdem+4FXGsI/nLcE9jm9zmH8f3Ypdj+JH1wLaISmsQOjv9yuSTtxHbgmBL7TwExIeApD3m00xHrRF0XYJmWyHyuBJF5DyQkcbxwPiDxgHOKtK0LaE061vacxwhEE7gleEeAnPdQKZYEVC8VCgI403Kd4JCjeG3K3Cf20wKk27J28svDbKVgUIoIBBPIJqa9Ntuup6dHGKEke7BtTuGpbA/2FXHV8HiEvNTe3i6KSuZB84tqVR46KlVDAGC9khWHAwKcLlvH7MEdeOONF9Fo2mLf6vIGMLBoFXJlAx6/zwFamEM7D+Byb0HbpwZz20slPP6HP2Dnzp248847ZVw8+/QzQjRpUsVHm2bQr9QBdERBJyAKyWAcmwSF+N/MaCR4okoWkUr7V5WcWimVC6v3LRe9FZdfeQ327N2PkyfGsHP3XlEcHj1+EkuXr0Qxm0E0rEkedamqo1iqSDZ5U3UA/PZkB6xKGb6mDr9K22Eqw2gFysMWQSqP5HbSiePO73wTPmYZNYlxkTxExxVm4zZh1qpCOhJglWq+edBV1ISOz4kUAR781f340b2/RykE/Os//zPO7R3AYw/8Chk9j9fePIbZuRTed+PVmN2+Cw0vFZIkajkAMOcsR7E7n+8r9rbzIFcwjju+8x00uV9i1GvDKTxIG/MwRTWy1CMcK24nLtV5P7GAVmzoehlhlwePPfIYxvJZJDuTuPaKK7D7+a3IMO9coULZI5maW5/ehkqVa6glWfSSXT1vJ+3kWDvfc+D9//wiYHvqi9+/qGslVEvFzTe8F8UWv6joODZJKkul0zh69CSeeeoZvO28C7Bo+Up848ffw4wJ/McP/g3W3AlRL3JPyFxuQt9ULwb1GFoyDRgRHx4f2oVfbP0V8voUGqaKqy5ZD82w8PbNl0JTgvjSf/wG1mwDvpAXH7npRmxcuByzhw7h4VcP4KOXX46+tX04lp2AXi8i1FRRVWw0DAuqN4Dhp3dg0dUXQdNqqJRNfOdH/wt5pYr80Rl85OqrcN5bL5H8KZJ8Ei4fLL8b1WJNHB10VxP/9INvY+++IUSjQGtrBMv6VuK9516EvrVno+vMtbCqOka274AvHsc3/+mH2Pv6YSxeugZf/OR74IprWHPeBWj6XTj88kuIuFSkKzoCtOKKujA5XUBqWsHizetRP3EQoaQf6ckU+hYsQjTZJmQIt98n7cc9O3O22XcL+RIsqyl74HpDl8wtqmnDiVYUTZ2jFlXmp1JRwufOYpJVl8LIrK2gXHfyqQXYJemTtrYNMurnOy6BOe5PZd4j0cIt815VbUI3gcnpSXz72nfjxy88j5IWBFxUs7O/2lBtt4B2zOdVfU14rSbqLlqyOX3GIabS8tzpe45JuwJboUqZwLHjBMHilNhHi02081v6K0kW8+pb+Xla/xMwLM1hQUPFhM+G6Q057y2kVLfMxwTvON6dsc9x5fR49kvbzb/YTvZrhTZ2FkwPoFfqcIc8Eu/AOc6gg0KV0R8+6R+cVxilQ8IYP5eoRE3uA4oI0YrOYqa8S4inPDfRVlqxmnDXm/BRcVszxRGIxC0Se0PMmxPSjSWWf+G2NiGNEfQm+MxnYFQrSMZiKDJehmdBOh6Vy7JvYkEIQcfdQmGx2a9J3rBi2gi1tMCqVaH6fNLXq4UCPK6GkE8JosLjgV8iYfwI+uhmoCCTLaFUqskehCQ2EqN4xuB819mdhNK0MTs5h1omj8mX3oAfTdz65c/itaHDGJklqNyGUo3FzqDkusPnQdWqCYnQR5JmwI9YS9hReuiGEGHqYhnoZFJzLRdyAg+etNfnmY9xBZLVBiEriyqbOXxclwT5t1ErVpFPFWDXmPfsnHW5XiihALxuBYVcUcgU3qCGZt1Go2agOpNGCA3Qp4NuAKrbgJukK7jh4p+mDuqOObeKfseoQaOFfLUm8zfVEexaBLNF8c2YnoAfkWgEBTrMpDJyD6EWDX7m1xk8z6tQXQ1s/ffv/jmWLU7f0+kWON0Cp1vgL74Ftnz7RuTzNSTbFmHFmg3oW7gcaoA5o04+KeuI1WIWJ4cHkc/PYff+/bj/gUeRDHtx6003yLn16aefQkvIj57eTixcuhibzzkPsXAMtmEgwjNcKIg9x47i7vt+i20v7xIs6vLrLsKqTX1wBWxM5SZh6GWJ3Ip7u/DUQy9gajgND0I8EYt9rd30wkAdplJH35IQzrt4NUIRnuMs6HoGtunH1scPYOTEOK648iKcsbIX7qaOoX3TqOcbCLFuyL2RzwMP1bH+IHo7+3HW6nVY1N8tIphKrYFEdy8e3voUPnvH7bjkupVIRjsxcngGxw4cwgWb16J7QIMWNeGOW6hRqeqOItGyHDteGMWTj23De6+5FJvO7UfVmIFpMzIpiu/94/1Iz+oItQZx5obzoUXaoTQn0NNRx8YVfqiVMjYsvAbP//EgHnn4OXz/376PNeuWi9hEaIN1Ev6AfLmAol7DlieeQqmgoyveI7UbboGMUBP+hIZBybFV0dU/AI1RE7qFmZlp+EN+LO3ogp/7PRVQCdzaCjp7+jBXLmN4fFzW8MuvvBoeXxDuJqu9KnSPS+o4IZcH+vQ0Hrrrp9DLFXGBq/taYHpISnOijUhMl/MYD788rzWamJublfpBT3+vnOVJaiM7WWGc2dBRBMN+9HYsgF1T4KWjFWNb7DLy+Qx6e5dILZxEZr4pjcBIVCYJPpstOM448wpgHjJJ6I+1tKC9rUOcDbm3PUUuvPKKd+LnP79bnH1Yp1YUOpypWL1mJZpKHcNDg7LX9sAvm2HWAgr5LFjy1ZhxS7cwmDDNIsqlacymTmD1igGsXLEEK5Yvw2w6LfVZEmu/csedyBZ03PfbB9HW0YditYKmasMfDqKpeqAwboNiJbsqe7JKKoPf/ep3+Mkv7sGNf/VB3H7bF1DVKxKpxDoI97jc10lNjeIBrya1cO5zf/yzn+L3Wx7Gzbd+DJe96wqJ6xExgDcIq+FDnXUzlw2rocImKM59ma7jG7d9Fnvf2IFIVw++9p3voWfZGpTrFiy3S0BaOfP7ILFSrJM47mcNVEZHce+dd+LI5Bg+9ZUvY/N5l6DZ8Ej0JMeXq2mJzXjd1FHYQwB4GI/u3oHfv/Q8yiVLhAB8p9u+egc2X/luHDp2CLv2vo6jO3Zg7vgw+L8f+8hNuPC8jShMj8GcmsTxkWE8+sKzGDyZRakCuC2AT0NTgSWru2AGCfJWcObCRQj7IjArDdRUCzWXBX9LEKGIH6iXUNd1eBFEoUCnV0cwQVfYekscli+EULgNya4BtHb3oLu7F7FIBH984H789u67YPcsxIf/4R/Rv/wMJyec50tbh6XUIB4Flolqng5UTdS9PthUfasOTfyUTOAvfrE4/QFOt8D/6Rboe8ffQCXDnodNKvuYLSTFPubaKbCsiuPtnytA8/lEkcRDL+3haBVIlRPVKWSCM/OpVHGyAljQ4OaEh2AW+QjcSnGbEfNUVDEHSxjzDTnY1y3mf7FA4NhNNzw8PDMni4UgMmFokUVwwCMFCY/tEcth3gcnaC40YrFczMMyc0CjIqAuFykuYCwa0GbZYd1rUpRnhqxYXxt1BMNUxvG+3DDEmpQ/61yflr6VSkFsMNx1pzDaaNbgUqkCrkF1sQDRCo87Ar0+KAfnarksRSdO5n4tiJZoXOw+3KG4WKFxc8ZDOu9Z58KlgAl+UH0B8concEEglcUVUVJWanAxt4sZGvS2p2LFR5sJG6mZOQE4I6J0rYtVKhdmLqJkaLFojgbzl70CvIgaTud7UuVXl+fpCTSh12i3WhIGFxd4qlepQiYwCZuKR7L7I2KLzOzG1NSMU8jSqNBUUS3rqFvMfaBSqixqOBa5Ii0JKSBJsct27NeYg8tCSmsyjrpFhTMBZz47qhIjCGkhKVbUSmX5PLSPYUYmc5QrtaoU8YdPHgeahgAPLMCxH4TDIelvVBS3hGn3a4hdHm2QS5UKert7RNkmpIOGIoAP80GZgcqNVK1SFeVipVqGy03lb0QWfqdypaBarUj/1sJ+ARNjLbSF9opVjeYPo5AvC8hue3QB69gO7HMEVZjRSQuSDRs3QbdcYtlBxQiV76VCFrVaWfK+uNkIR+Lo6OxDw3aIBn6fC3OTY7CMMgyXG0EWjHxeUSsz05mqd7/bL9a7ZLVR6cnCGBXuBPPHJyekr3jVACLBMEIBH0ZPDsO0Kki0RoXEsGTxInDXMTbGvFe/5DevXr0KuXxWVA3sD1QBs+hLpWYiHhObu1KxLMU3Ekd8Ab8U3vkMCM5xG8tsBwJ37HsES7n5JdjBIuDihYtxfGgYJ8fGEEsmEIuFobpsHD6yT2wTOYaosEbdKxm1tMBlW55SMFIZWinr6G4bwKrVK7B0yQJMTJyEbpQxMjKElnAQ8bY2GHXHKo8WyAR3mUm7Z9duAcqyqTy0SAihaBh+rwe2WZO2yFcKwpTks2UuCuet2dlZKfgRoF2+YgV27dwvJJVwOAC/pqKzI4l6nSrjmtxnQOsFSNQwKkjEwgiGPPLa0bETKBZKaGvtkE0Z+y6zgEmu4ZxKogfb0MtC6di4KE5YrEwkYogQ3JidwdjUrChje7o7JFeENkosEBZyWflcLfE4Zgm8qKqoYzguuakiWD81PSsAItuCwCUtg6lm5LUJdDbqJpLJVilgcm4lwEoSC/t/kMw+1StEHiqFmTPNe8tm05LL7HHTVrhFnjnHTrlQEvcHZnmz0FiqMnvdEnYq1xpaW1P1ymskkiS7qLIGsKBOC2dxadCCAlL7PG5MT0/JvRDsIbgs2cBUNCp8PdcfZtj7BMQlyHrqq6+3RzbfbG8C4mwH3qfYOdNKiTmgoiJtOsorg9nxJCo4WekEF3goD4fCsrEkAYJZxJxLaLl4KkOXCjmOeX4eXkNyftEUhawzv9HJwcnjdZSNvJ6CqclJIXCQ7EMCFRVZoUhYiDb8khxcWhubdVT1mgDVBMQ4N3IepzKeOdcEm+lUQEJTS5xZPzWxMCeRiyQYKpsJWpMoUy2RJGNJf+O8QxtOUZXNtwmdLaj2YmGcZBfJPtYNUWHbRlUy7vM1Ex6l7uwPgnGY5TxGd72Ao4f3ySa9zvK36kf/olUoVuvwcC2gm5RYLgus6IDPYq1KtxHOKSV861vfloPs17/2NRw7chhv7Nguh0ySBViAd9ZyAi0OaEIVlRAVZN4gk5ZkLxILaKUKGctNl+pkazabov4ieHXRxZfg7ZddieeffxEnRsYweHwEg8OjYgGdm0uhNRaWWAeu36UywQ2feCLzGgS32uIJVIsZBLwEhng/BIApyaK61CHXcS255JIL8c5r3wOvP0DTYwGLqVYmQdmsVWTNr4vVuAMAkTzA6sIp4NXbBKrFIr56xx04NDICr+rH7+7+Ocr5aTz57GNomiqeff4ZXHbtZZh+bReafjd0AsAE2kUpyXvi/ZHMIVUCaQteT1c8+NinPoXexUvFBYb+uoK5SWipIiQIAWYpbZY8YacNT1lAK6qCYimPZCSME0eP4aWXX4LlUvCBD92I9OAg9u/ZJXscAbQbkPzy7a+94TwPMXBwLNWd3FRHDcn+KFmqf0J8BR2bz3N28lSv2nA2lIyF91x7BarRgKgK3S63ZFft2bMH5UIegzN5PL1jP6yWEDoXdOH2z30RK3taUd61XZT6dOQQ9xfFFjZ4480s9o2M4EfPPYaH/+F7OP+Hn8JUJQM6+C7ui6A33o7uUDdaDR8i67oRMOs4c9NZ+PlvHsL2Zw4hGFuA1rUD+NjGi6F3NnDWwhjydg3ZShWdoSRMtwcVo4atj/0S77/qBnz6M7fg+nddh+7NG3HPr/8DkZCFTWs2Yt3Ss7H9zddw6NXteNf7rkeouxM+lw8Bvwe7B4/g69/5HizDUbZ3tLpx/vrNuP7iSxDr7EP/mjPFbWJkfASFcg5qIAyLlra2Dk+gB4WRFBYv60Js0QCCyVaxXTfTMyhVqaKOicIyl5uDVa7JXtcmAFa0ofo9iMYTaG1rlxwssahzucVhhH2Ez6deZ/Y6CUi0MHcUrc6YpPGPChejMeo2KPblGYAZpQQxqe7NN10oK00UDBN11Qu93kSdBA5aJrtVITII6ZPlkHnyB7sEs7boijJaTqPd70OdRRNahYm625lTdNXJ8tVIkFGAUAOo+l3wkw03D/YKoYSv573OW8mLGl9smx1A2K00hPgkqnUhRQh6O99P58fFPJuG362aBfgrNXjiLY7qlR23QRthfi7a9zb+BKI7ALAj1OeawTat1W3kKhUYVV0Uy5z/IokEbNMWJxuqEkS1StCXxFs6oNCziPlwdBHhmmHPWwkzXoXkL5PqXzLpbahywToUW4FRLEFt2ghHA+I84PdqqNC9x0dFRxP/m733jJLjPM9En+quruocpnvyDAbAIEeCYAKDAAbJJEVFSjIl0aZIM8iysmlRVqBNS7LCWg6y1pJXwaS8okQFimAWKWYAJBKR08xgcuyZzqG6qqur73neGuzq/rj31/ocHy+kg0OAHHSo+ur73vd9kp+DSKMGT1iTM98wWfPTAps2lLbrAhV2nyeeYSR6BoKaAPmxZFzcEzL5kqiE5+dzQjbs6Egg7HfdAbgflGtVBOiiQaBe3JjqCEWjQpoxKrbEZrDGLpaYz66JbbSceXTj0FRoQT+KpbLYL3a0tqJQKyN99DQyh4fQ0deJC955BZxAADmjDtN2YNN9IhgU5YzrjEAStCrZdSQQkxDE2lZ62TrdO7gOmUfHOAmuRO6vzL/LoSWakHO4UrHEWYM9GusWcJhM8lHDQa1SQ75WlXvO+8TXlGgJH5Uv7nlB8JdWzIplo5xeQLgJhBU+T4C3qcGgRXuQxAiSKUKynvkc8h5xXutlrrxpSf8R8ZJQxH4aiKSSqLKPZV9ZriIU8QmZi89pnXnUtbqc8XTc0FQPdn79gf/TI4fzr3f+Cpy/AuevwPkrAOC3T34F7fGlWNF5EYK+OJjMUDHzqFkFZNNTqObSMAtp+H1NtHUl8fLr+/Gt7zyM1jjwsTv/CJoewOFDh3DhhpXYdMEGxLo7Ube9mB6dR2FiEpv7+hDubsfLbx7AQw/vxL5jQ/DGgUuvXom33LABvpCOsZkFZDNptKWSsPJBvPD4G6gUKvAI6OaFqoUFALbqtHBVsPnKXlx41XKx76V9bDmbg7fRgmd2HpH+6R03vw0bN/SgUc8hO2YhP16EWqZNKyQaRAu40UJt8W6s69+EjevXSqRB2bTQuXQFvv/Qw/jWv/wNbvv4H6CjrRuvvXAAr+89itv/5L1Yv2UJ8tVJzOaGUa4ZCATasWbFlTjw+jgefPAnuPXWd+CCra2YywxiYryE+RkPnnvsFGr5BtR4BFsuvQJ6KAHVM4qtm6PYuNxBbX4W29beit89dRI/e/h3+M4//jdcsnW1q6wl8a5mYmZuHmOT0yiUqyJAGh4eQVuqDaEQ3bQ4K/QIacypM4KsR0QXBGVJps9n3bi85T292LxhA7p7usRBc/+bBxFNxCXb1ixXEFBUpPqWw59sQ9LHvl9HWlNg+bzQmPM6NYrnf/w9TI0PI5GMQ21fA1NPwdu0EeRMV/pf1a0fGJti1ZGZT0tEEWOLON8kwY7kvOHRURQrBnr7lsvMgYpRzUuXTQOFQlZ63FgiLnUOyZ0kvbNWpSsJxQ65XF7mRCLS8tNdzRJhCNXndBgTR65mU+Z069auw9K+PvzsZz9HIOxH3WvJjCEcjODiiy/B7EwaY6PjQl7j3NHDXt6qL7p+ERdwI7cUx0S5NI/Bs/sRCjtYv34ZNq7fgKW9/ZibzSCbLSIQDeL+r/w15opF/OLxJ5Fo63XJdzRZp3K0GZQaiXOiqlVCKB4U++gf//jf8b3//mPc8cd34Ev33odaOYOA1hCb6IV8FnbNEDIFI5/o5sJ86FLVwr/+6EH86jeP4mN/9qd4x01vQyhAUqcl7mNVRQe9h1ibcW2T1OGPxDAzn8G9n/8CRo+dRGLtBnz1m3+HVEeXRDIxMYXrwXZNR2XOoDO2hjOMpoXSyDh+/NVv4vj0OO6678+xbft18PhC8Ck6NPZa5TxgVhD0eVA98SbU0QHsfHMfHnnpVdQMQNfpjKrhE1+8H++8809RahgwGiUUZmcxcvI4lEIeF/YvhbeQRWV2EmZ+QRxIB8dG8Nr+fRgYq6BcE3NCIT609QWx5bor4LFNJEikrjjwFhsoKWkYWhmNWBIG62vNQcwXgbegw8xXoZFsTaVyMoU1O65DZOlKRJN98OgRWuK5+cGFIn77w3/Ayw99H8XuZbj1/m9i2fotMDmnIvgr8Zy2zInFt4+uRXUbVpVxpHQacmcH5wHg80ft+Svw/3EFItveK5bBBMIIsBXFbpfAJYEoNzOO2VC00Vz0L5OGWDJ1RQXFwTKVOw1phjlgZp4aB/tsngmWUTnEGYMMoDRdQGCmz1EFyQGFRTstbv8en4SJ10wLasOQoavi4aCE6lZFQEcO1EmxVmhdpdML3lWnEXAl65tKKLJsHKqAaZUmLG2C1poLAgeCCGohOSAF4OUQlqxuHprMiTJqiCqWKOyYJ0rGO7O0CETR+sJWyIOz4fcn4POGJb+M39syqfDiEIY5yfw2/NyqADgmByQ6wcA8mk7BBUBpx0DA1+cXdXE0noDi+EX9yKyFcjED0yoJ47/KLFtPEz5FFZtgKsM4cHWHEq41NYdhdYubYhPtHb1oNKjk4cGhQlN1aJqNcjW/aE/pDp6oeKVFrgv4V1FvVNGom669tx6SaxNPRFFjviHzfSuGbKYS5h5g5jJztzwI+Dnkod1rQOwjRZFGRn2ljPT8LLxEzDlMozqLuaLMwm0A/gAVlhk0FUsKQirFqS5ORBOoS/ZVA73tPUIcyGUXJIeQdtvJZIsAI/PZBRRKOdemlfm/gioo8t8I5szPzoiiLFvIi8KcikoqGsi6pxU5VeAEYwikULlCW10Ol7jGqE7lIJ8FCdc0Jy+0qBOVuM8nTLd4IiHFEYedVaMmgzgCi1SnhyIBUT0xQ5WAE4dw87kMgrS4bhD8IvBCQHKd2C+T7ac0vZhPzyNfmRXmV65goK2tR9hmm9atgVnOYXDgOMwG1Q91KE2CsRH0dHWiqzMpto0cDs7MZMTWl+QEFmbMs+5fuUqGcaaVw+jwEJYuWQq75qBSquDY8dOyTjs7uxAMK0i2tAo5YGZmTtiLS5cuEbtiFo/MQZ4YHxWgKbOwIFnDXZ3dyGdyQIDWia4ql9myBIlmZ2cF3Mwu5FEpWTIozpdyyOSp6jWwpKdPAH8qmLxqA1O0h+7olFzkTDqHZUtXSXa0GrYxPz8nQz4CahyuEfTnZ/b7VUzNDLqq80hCnmOqqqnGZg6LzRxSh9Z8WTBftre7W8BKgv3d3V0I6QGMTU2Kqi8RiyNCe8FcFuF4FPOZjKs0bkm5CjYPwUlVwHDa9PZ2t6HRsDA4NAiv6kM+VxIFRyrVgVikBd5AEdn5rACYuYWCqN9IdqEzQmtbK1pauIc0JLebazdLa2pdl8xH2mKLtWEsIUNYKrgjwYDYwa9atcodsjKPXVGE4GDTWpCKQjZZzKW1LQQjIQEASa7ggJEFPJmhJJFwnyZhhCBpMpVCa0uS4XUC/PCZF8tk7qFOw1X6K4qs5WKxJAQeApJUQlVKtL5Oig09ySQkYfD+cM4d9AfR3toqw0gOaZmBy8E0/8d7SXKD2FYq7p8zuXnYTapzQ3JmEMRgngiH+HyWmG9ENTEbhHPkDRZ6tGjnWWUZhpw5zD/nc9nb07NoW83GharYpux53Jv53HOP4fciUF01DQF3z6kb+QEYdyBAPnOPY7TUVwWkJAmCAK5lmAI2Mx+bz1kwFJKsXLJRqZgnQDs9M4NoW1JAZ6tqiB245EXaNkr5Ikxm7wR8so+xqSTgwP3k7PgY6g0bKe6XbNBUVZo12burdCugUol7V17uaywURpg5sk5DBuB06SDqRnDAKFfldbhWCPpzXRumAaXhkmO4ZkTFz72KoITtugDUm27esmlYkovNrEvHbsrQuFzMwmoq6OxbDqVRk7O3xnPHqmLy8C68eWCPWDjxnHU8PoRjHfBHklBIVGBTI6ooMVF1lXXS5FEx6AKU6fQ8Ht/5G8lt/9IX/hIz05N44YXfSUSBZHNKDiaH8FSOE8TxyJlvLyqzVMtATAX8HjZgzPTxoK4ySdElR/HaBEJ+AUwuv3I7rn3rH+DVV17D4NlJvPjKLkQTLWJNFtQ90iAXKjWUKoYo4OBxFeZe0HmgjPXr12F2bhJhXxMa83AFZGY8hlcoS17zAAAgAElEQVTU42yYrr3mCqkkbrv9LjiqHw2FZyX7PEUUwDy3RC0takRXTSiAAN9JFNMKFE8DA8eP4OWnX8DI8AzivV2493Mfx5tvvIbc+AQq3DP8Cmb3HoWpQpSBAvqKcwFrDoIXrmqPEDZBLtYWjqKitbcHf/6lL8Nu0MmCoNmiXa2A2m4bdU7ZKMrgcwpgqiSbDRhmFbGQDp9p4mcP/QQVp4m3f/hWROs2XnjuGTgk8HnI7vbJffvJQz+F16ej4XUVzufUvfz9OQUwm8xzALCAwougtPxOAa65YDUiph9r1q5ALN6KVFcPfP4AajUbhw4eFgLVyNQU3jg9iK/84PsIqwF8/97P4iN33QxdwEG+kgs+M6bAQgPHnSaeevJZWIMjYkP73MgxcYFojfrQmgzjw+++ET986KeA7cdV11+G/Mgk3r75Gswk/Bgcn8Zrz7wKy4zhbz97H7rCXqzsjaIQB1QDaG3pQkVT8bNXfo4jJx+HM6aiND8GpTWET93+SXz/6d+gw1tFOBDH4JkJzBk5lNHAlR2bcNetd8MJ+TA9Nw29owXvveWTsKoWtm5Zirdfcxmefeo5XH/Vdpw4cBo3XXsdKgUL7/nEx6F0JzFxdhDeUhGO5sH3v/1dGJVeXLJmOd52bS+CPT3Q2tuhR6I4s38vVIWEu0688fokVqT8MDXGd1CJbMPr5fPjEudYl4CMelUVyy4CmVxP3A/5MzR1oOJU4lQ4zxBluyI/Tzi4zGeWhFONeaw2QDvomi2Kh7riQd5uoGIDptgp8618qPL8Z49By1yCzQRP6R7EapoAIvcOp4Ea25UG63VGvjhQGg3USaYzHaRmMjh26TL0z5VR0pvQqdQnoMezkwp4sdN1s625ziWL1w0EdjPV3bmMWOzx7GF/wrNHSD2SXeauZ/kZRyF3TYYUPnE8cD0PZL0LyExUmXZlLrjMZ5QuTCT0OB46FNUxmc2iWwsJObDo98JnKRJ/UTRI0GT8S1XOWcbxEJD30qY5Rntz1xq6WK7IXukjkNlkP+dznS1qFjwkQLByIphIYlGpjPaWOOLJkNRt7K+8ig+VUg65TB5+X0D2E7tuSJ3CdcDPzhxDEkX5nnQDYP3t1VTEU0nUHapSGTNUQ1tnUgZ63KcJbOcrVTRMd5DjmMwIpxuJDwHmp8vm6JG6gWS02fQcaov9KPsP9hM8AVjzsh7gTYuHNBTLBkKhMII+TSy1q/MF6VXKRg0TR06gU1dwyU1XoxGNIM84HMl+9qHhoZsE74lXMnWpPuG5wn2ctn8kArMHFahf7OJdBxD2MuyH6ajD4ZNZNKTnoeuVgLu0QtR98oKhWASaj5nfthBTaUhF0o8lRQfXri1rgmcY6yvFrKM6k4FTyCPYdITQS8Isey2m8Ci0i2Tdv0jKMUgUVlT4mq6Nvk/XUW/UBGw+N/wVnptpo0oVj20h7CfZFtCDOgynJs8r7y3r6l/+9ZfOz07OX4HzV+D8FTh/Bf4DrkA+fwrNioJoIw67VEV2bgpT6QHkSlPIzs6gJRiQuJJENIKKWcOjz76Mf/jRr5BsCWD7lReLCxndsa7ZdhES8RAOnjyKs0Pj6Glbis5YDOv6elEJNLF34Dh+9uvf4eU9rgL4to/ejO5VOoq1EjJFqj5riEfDmDtbwxsvHoVRqsLb9Eot4lEDcBCQeUdLMoZt16/Eso1x+HQP6mYVuZl5BL1teP6pozh2+jTe/YG3Yf2GLng8FZRmLBSmSjCmFiSPnucsIwf0gA/xcBt6OvqxZfMFiFMF6EDq96//4z/jh4/8Kz78sR3o7FqCXa8cwmu7juGDH74aiXYVFWsO8aRPHP5i4R5sXrcdr/7uGB568Je4+56rsX5zCDbmMTJWxeCpGn7z00GYJUCLJbHxgm0IxTqgqTPYccUSJLQZxLwKrr/iLnz/n3+JRx97Hn//d9/A5nX9MgucnJ5FOptHplAUUI/xQKy5pqenBeAl4FkzKiKY4oyUNeAVl1+ByekpnBk4I+coay0S5Xs7OrFm5UqsWrVSas3jJ08gXywgzCgaxlgw4lAPINXRjf6uXqiKF3mvgrrfL7WSMTqM3Q/9EBNjA2jSwaZlGZI9a6H5wtB8Qdg8870aTIuzXUaf0bmGLpQkiTXhVRVoAV2EMIPDw+jtWYpgICqzOgo1WJ1ylsN4sEiU7pTs01y3KtZaLHYCegDVclVmoW6kTUOii0gq5xy5b8kSmUGJoxrnI6aJG66/AYMDg/KLTmmKn25PXrS1tWPLBVtx/OgJqfE4h+d8Qfr/OkUTxBEaMn+gW00pM4GRoWPIFubQ3deFC7ZuwWWXX4lUe484/VjFKobHRvC5v7wPtbqJnz7yc8k85rxJD/lhW16ozYiQ6BcW5iUahgBwKB7Gv/3kJ/jiF76MO2+7E/d/7sviYmbXinCIRzQbqJXz0DxNRIMUT9WkLs8Vq/j+D/4NO594Ep/41KfxzrffgJZYFLBNIeg7Gu22XbdAEpLZ89abwOjUDO7767/G8MAQ+i68GF/5u2/DR6cd9jEikpJLiKYqLHkB5j0k/6GB4sgYfvSVb+DkzDju/NxncMmVO9D06PBBk5rPWzfQqJXhV4HaycPQxwex88A+/PKl18RpVGEAuE/DvX/zNdz0kbtRMApoKjUEiCkYVVQJ+qZnkD87AK9RQr1akPVg2BZmc3kcOn0KE9PzqBhizIMrd2zD1Tdeh9zcFCozkwBVxnW6O5XRCDRwfGQOh46PYf3qJFZ09cLO2dAVzs+AWSWI1gu24eJ3vAee1i7UGn5UTEgtTDWzUjXwwo//Cbv+/Xso9fTj1i9/E0sFAKZLVF0cOIm98H5K0CivNWcmxHYatvQE5wHg/4BD6/xL/te5AuFtN0kTTzWksNhpZ2EQAPQKQNK0vbIps+E2TTbBDckTYC4g7SDIKiILSEAFDsdF3esOB9meEyxj3hAPAh6OHHIQAHYtkqmDYVatm4vH4QkHGBx6U3kqiizak8lwwQ9/kMortyhRNRM1izmPZOa7lmxkstPqkUMKAqOWxVxH2joz38ojubZsgivlcRnIUu3E9yIrJhSMigU2Dy6rWRYrYxnNKio0H9WQmgzVI8GEDIYKxbTY+ul+rxyCbu4uM7zcPCwy5rmRc2jFnCY2+sFwHKahinKMGxOHoRwss5DgIVex51G18qJa5S9ed6pYaSlcLNAazEEwHJahdaFcEjUEFbf8rgFfQAZMHGqbNkEyHwIBTSxDM+m0HKQETuReKyTZUBlgu4OgBvP7CHRbHHG5CmzHK6C1FtQEaGeWIvOGyTInWM0RNYchZIozq6FQLMoAg0AsFZsEauKJCCqVIkqLOcdkXgVDtNPkd24K+N3a0w0EmfvpKrSpMg4HYwJ4sPqoFgjwqgLc0daC9re0jki1p8SaOKDoohJkYVLIF1xVIRSxby0V5mFWiwKokIlPUJfgEMEkXhcefJILJwrdmihlCfb2L1+xmP2sijo4HAmhf+UKuU8E4aiGJSgpo3mqzqslyW3u7OlENO6q//K5igyXhclmWVi7fh26l/RiPp+TgioSdMGkmekpsTenvWl3V5fk9Q4Oj6GrrxsVs4CKSbC3jGy6gMsuvBKJUBKGlUMo7BewNRIOwOR6qTYwM5GGadUQjOno6eoWm9ljx44LuJ4vFuU7zC1kJKMuO5/G8r4eJFsIyGYlN3liahwBxSVWtLSksGxZv9hsczg3MTEqlujRWAJWvYa6ZWLVin7sfX2vqPg3rN2AmUIWoaDuFrNWHbZJ5b4t1tcE/etWQQojsiVZ2PD+0XY1M5+FpvjREk6ILbKucx010d7ehtdeeRltre3oXOla2BCUInAne4LKLNaC2NAu5AiKrsDUxLjkgFNlm8lw3bukgrnZNC68cIvkpExNjqM9lURfb69rkVNYQGt3B4KRBLLpDIq5MrKZouTsdXV1IKy76p4SlayiuO0Wm93BoSE301nXxcqGuXf8rgcOHsLw8Jio5UPhqNwLNlfMzNU0j4A4s7NTyCzkcOzoADZu2CBKUmYuBwK6WB5z7XR3p+T+UtlIJQ7ztKnKYANFJW7A0xB3gemZOVF3cJ9VNTZqdQQ0LzRvU4BIDiEJ8JPEQ5UNQfuQ330dqj6Y5UylMPebVcuWCwhKgIvPgqugJfBLhY8lIKGfg/piEZFgGL09XQKInlOAF4t5ZEsVsd8WUMW2xRmCDYRYuDPRJRyUBkVUupYlmcwkYhDgrTUM5Io5+W+Z+YwQMEiQmJulbX9DnkWqwMkgJdDK10nGE0i1tiKZSEi+HkkYuWxWlDfRWFTuEfN+CQDTHpvANoFnPs8ErN1oAQs6SVC6LntE1WCWecXNGWaOcsAPr8+LeCwueweH6GywqLQvl2gNT1KNjfHJCbGzZ7k/NTMt2cxUAs+W88guZNBCgkEgCN2jioKanz2RiEqWJjPMee0JahTKFdf+0qOIhSbBOCpsOSAPhUPynsVySUBgXjuyfavFsjQnVETT5poACUkNFcOQJo820vxu3C87u7tEzcn17DZ3LuBIAPhcljBtmmezMzK8Zy3QEmtxzyOvtnj9alKs2x4fLKMo97p72WroHgeDe57H4QN7YFkGmh7CnhoYg9hUQ+hfs9a1FRawxM3vFpBSyAscqrNVclXBxVIBTz3xBI4dOYxPf/qTyGcz2LXrNYyOjMs+7zRJZCDxhdCKV8hhzE/nGeczimhRGwgS4PT6MFOxUGh4XfCX2Z9eZs3QXNOBqvlxzXXXYceOa/Hss6/gN088LUS3AM9Rn9voFioGShVT9iAq08TA2iGxyEAwHEXf8qWYHzuNcIAuJtwxWBu4pDKSW7a/5VIMnT2DHddej+1vvRGO4hMCERteAYBpOdqkJbRbJ0kzc04dTRWi6hP2dKBew97HnsfZ4Vk8f+IwPvLR23Hp+pV49TePQAv7EUjFseeRx8Vitya31iN5kKwB+Jl4nXjdJMZX+NEEgiGK3U/95RfQs7Rf6kFpnghyidW5q7aWpn+x/P1fALCAbg5qdQMRZnBaJp585FfIVE10btqEqzdtxa5XXkSpuCB1H1W9rMUOHTqGM4NnxVqOtSH3EZc893sAsHj9/+/c1HPq6HMVeHu7D7ZBBb8H3/joX6JJJb8/iGKhisnRcWTzC8jM57H37BQGawaWRTqRGD6Jv/rO51Gvu7b2rCFZxzK/SW82kW1rxxt2Fv68gfCCheOlLGo+DbNvvgBTDeD2u+7E3377fly7sh1H9+1Hr78HKV8Lbv3Cp1BfyOPA9CTGbC8+0LMSwxNnsX7ZFry253m8I7wC4S1r6eOPjz/xbZjlIbz46hjaAjXc/M5rcebIINYvTeLhlw7hPW+/HnsP7IZVZO5VHZdftgO5Yh394QTefcsH8fUf/CN2Pn0CEd2LFStDiPocNJQoFubycLQmAoqDr3/2a1i1bQcCrBGsMqaGT6Lu1PHM63vw+ksH4SsGcOGGjdi8LI7lK9sQ7O9DqZATkp43HMG//2YnGiUbF2xcjcvXrkUehpsfTueEcBhGlbWBglAsBj1Mu2VViDisq3m2cP1SvWvWHNSKFupipUybMjdTl9lgBaMGXzjKAg2+YASxzi6k8zkUywXUbAc1j09AYA7AxEqXoCSbfiF2OXAI8Aooq8NUbCiyD5B40YCxqNQk0UGlI4PVQMGswcv6vtmKSAuzrtlr0BrPzcimE4QQSySAzbU5Zy/iAsF8Hvh+jD5wvwP7Hm5ZBEv53PJ5kv1rMS/YVmxoTa88ZT4BlF17N8kPFkDctboWW3VxhbAXa1KAn8zk4M+xsXqigLW9vXg0P4GKykx2Dopc62xxb7JcJx/2XBoHhjVDbJxJsKg7iihZCKyTLeMP+aGwlqINdzYPp1KVWoG2TfxHlP/dsRGNMAKHvVodlYWskMlozU2iV0t7K+p0DCmU3AxlKAhqmtRXoN1eKAhHlKdujVzJV8VpiiArB73Ll/WhUClCj1JpbImdeKVkYGE2Kz0Ks36ZO8fzTcjFZg2qX4U3oMPn8WF+NgtNCyJXyMn5TXIUa5BohARjFYX5NFIxkt9I5PUgmkhKzej36Di6+00soQX6VVtQ9nlRIVDv1eHR6PBD1w5LlBgkptAFh2ci+6w6LTB5nVWvW2OFGXlE0J/EoyZqdQuVYhXlfAUe25Z6p1JzSbN6UEXVrKOtLYWgX4WjEgRmg6ihRItpeGEtWi0y2oe1mtzTegNOvoJaJoOAEFLdASRfUyW52DIld5u2ilyx7L9qBJ2ZD61wr+e6om20Co84e7g20Q2jgqDGZ8lCPleE0lTFXUozy9KfCHkvpGPnN772X2fYcf6bnL8C56/A+Svwn+gKzE7Pwms04MnWkJsewsTAfhTMSegRGxE9gM54Cqu7liEajGHX3jfxo188hd8dOINgJIB3vvsG3HjT9dB8HswPn8WZo4dw4Mg+LF/WjztvuwcdyRboXuBsZRLHZkfw+NN78cTTr0qtcvfHPwQtWYDhGPAFGEthoVTIID/ZwMn9IyjM56AxPoM9B5WT3hAMq4HW9nZsf+dqJJZwxqkL6dzIlRD2pfDkr9/AqbNncP173oJ1G3tQtzLwWhqapSbGDg9BqXJOS2KRF/4QY+gSSMQ7sHH9hVjWt1LA4WR7B/78S1/Aoy88hQ/+2eVIdfRgz+5j2L3nFN793gvR1kWyYBqqaolYZn66hjXLLsLpw5N46qnduP321dh0UQCOJ43JOQXHj9Sw8+EM8guAPxzDuo2XIxzrgQdprOjzoytaxXWXX4ptG9+Ff/vRL/DaG3vwh+97L7xOHYVSGfliWUA8D134SHgkSMeZQNVwLYt9LvlP5qsSn9NEb08vlq/oxwsvviiEcM4uCawmIlF0plqxedNGqd2GR4ZFJEUxQTAUEZe3sD+Ino4uxEN+UUXna3X4WpKoBAIoDY/gwIMPYmJqAGUnD6sZRDy1DEuWboHmT7n9Ly2GWTPWaiIUsKyqzLobTRInvRK/dGrwjJAoe7v6JD6HdSAjHDmzNcol6Yc5Y2jQp4qEb4kjsUX4ENTpCMO5iOU+Rc2miE0mJyfQ0d4us23ORfj9atWqzHSu2XE1nnn6GamrOf9j1BpnsoyVWta3HNNTM9L7c1YqkSJN/r4mn4dkOV7f+fSMPBvFzAQCkRa0dS/F+gsvw03veR+UUET6fhabk0Nn8clPfAKlUh5/93dfR8Mx0LtsCWIdrfAqYTgmr6vr7tn0OmB97vga+N4Pvotvf/tb+Mitt+P+zz2Acj6LUnYBeqIV4VQblGZN4hl9njo8Hkdq7WyhjL//znfx80cexac/8zl84L3vR8gfRF1mWz54dY/UZ6xf6XTDOR5JBAMjI/jEX3wOw1NTWH/55fjqP/0T7KAfFRJXOYtwNDTritTPpGz7hATtwONpLiqAv4FTs2MCAF925XYRkqkMMHIUAX6Z96h6HJQO7YN36CQe378Xj732OqyGBw1ab2saPv+1b+Cm2+5CpZyH7iFoW0N5bhq58WFRxJcnR+BbBJM512SfYXno9mbIbKpas2SudulFF6HZMFHKzsKp5eVzKw0NCHqRLuWwa/dxTE2YuGBNEMu72hDTQ6jWCrCcMiot/Vj9tluwevs1KGskuHgkF5o9nkpiZKGIlx78Dnb/z39FuacfH/7S17Fs/QWokTDrcd2OuC5dJyi3Z5Nf4nr2vx3KziuA/xMdeOc/yn+uK9DxlvfIJIMPEwcQBOJ8akDUiIqHWXeqgD0EHjheYD9PRRRt9hS/LkNxWkC7QVbcqGix6JHDzOsxxDOfgBsbUw7XOXivGQYajgV4HBn6MV+P7DIqjpnhygOHSjkOH2jJSuVApVoTcIPqOrJpzLprsSuZszyYCQQ7JFmrkgcMhcaTHlRqrnUpVTZkvEdDQYCfW6WSywvTMtAQIJkWclTy1tBUGgKCeT08LAKiVOVrE9CgktAS214qe+uSD0XVMjcZWiNDpVVKXYaYquKymWxrUTXA66C6ADnZ/KViFmalgJDuQSwS5BQC2UJOBvBs9Gm1yVQEWm3TntrgwdlURBFHIJg2ZQFmN4q6ldkIZfh97mFu0k6YAfKg5YcmuVAsQsTWTdcFJONAhDMpAvDNWh7hUBxNLzOXddTJJvNRJeXa0YW0iAw+mIXF3DZm7EUSccyl0wiICliXQ4EAEQdhbckECpkFKQaCiXbEI1FhlaUX0ghEIqhxCsR75VgopKdcBTMzohctWnl/+O+Ye8L1Eqf9KwtSZjEwiICZ08zwFPWkXxR8qVQbVq9bi3QmIzbE7R1dAo5SfcEBO0FWgtsc1i9kcwjIenKvJ4eEFHCT/EC1iGlW0bW0SwaWuYWMFHHL+5cL45KK4rPDZzG/MCf2c5s3bkW5aCEWT2F6bgrZYlrWMi3yBJwPRoRkkC+UsGz5ChTKBUxlJsT6OxYKQed1gFeGTwTYu7pbRe3q97t/n2AjrZ0LhYwocVNd3WKr3DDryKQXpNhLdbS79nnVAmxmW3A9RiOIxxNi20zr1J7eHrFezmdzYrMyP7cga2Dt+jUIRcNiW2OVawiEQxgeGROAjbakyXhScmPDUbco5HPw5sEDwrIi0Dc+NiqZpMUMQexuyTuulKtob+8Qa19RDzcaWNLfj+mJCWka5mZmsHLVCnQt6RU1++DACURCfgF0Y7GoPMczs9Oi0GURqepBGSBy8LaQnpd1vqS3E4mWqGStzs7MC6tQrH3LBlqSVAI76O7phqPU5XNn5tJo2g5izL7m8+nzyXOUW1jA2NiYqA+p7Ny0YT0qlRI629tEDT81nUaqvV2UZdzvqpUS0jNptCRaYFgGJqenkV2g7byr/FnS0+nmx9VNUUYRwOfQVOzJDVPULcxnCwU1pDriODs6jqpRR2uqTRSczENpiUZQqhkIhcPoX75MrBppZ8qhYGuqRZTtjkdZ3Cv8kvPKtT2XXhD1LG2JaBXKDECxfo5FEA4FhOTDPOfRyWl5jpb09kqGMO3BCRRybTJPL+zTkZ6dkYJ/2dI+cYfg88l1mM0XkC8UMTU1JU3PyhUr5O9UyiQ9AF3dvbLOMgvzMsylfov5tq2tSXkm8qWiKFNmZmfkfvGaL+nuEcIAVasEc7iXMrNd9oBiQZpNF5h1revZKDAfl8DuyMiI7DuRUBCrl/cJWYlrnmBRLp+XvYFDamaj0E6ZCnUW8CxgRUnuJTnIJ9aTBGl11Yf+5csFyAiHQ8jxOQhHxAacKl9+FlGMoSnnGZuaIvNpqfLy+zGfzSAcici6JNjLM3Cm4ILZYmOtadLwEBgkeMvnkeDvsiV94mRxLnuXqk8ybctmzQXKa66VM/eMtlQK5UIRNeb9iQV5VF6fP0fAnNeIRTGfb4IaklXMPZUWlGSnNhxR8cdbUpKtLHtopSjANkkfBP8ZE0CLd6r6YtGIq5z10byHmcuuA0jFNmErDcQDUdTNBiwPEPF7MXf8GA4eeEaUVA2H1pSuCm9oZBTL121EV18/bJ6PVIOKFbTb+BFMEbxxUUnHz80M4ieffApHjx7Hpz/1Gbmne197FWcGBwXcMGkXxH86Dm758B+hzuE7WaJGTaxOjVIRCwtpnD59Uq6Ho/NcBgJUjPkJcnjR9AdQ9Si4/Jpr8K4br8Pvnn0e02MzGDh1FrliGU1NRdkyhAwQFrW+ayzFLKNisSZnqOIhA7ofE2NnEYuoUHwsiLywKhaTjfDWq67C2OhhmI6CD99xF3qWr0SDZDbVzYjmmndFh24G6TkQ6n9VjAqVum7mZKOYxyuP7UShXMbrZwbx51/5CiqTpzF3dhAd8RgefOhn8AZiAmppsMQClyQusW8WwHcx/1ewqCY8jg1bVbF83Qbc85l7RRFsE+Tw6QKW8+fP/e/3QViuMZ6bfNWqU0NQ90GtN3DizUM4fuIk8lUD7//Un6B2YgCD+w+hoDbhaDoijopmvYYHf/5zNHwRUVIKy7nZgNezmAfM/EpxFGmg4SEI54Ha5PqjipRWWSY6oi0Cbn/iuveibcNKeBUNalBHrWDAGwrj4It7kDXKKNQ1vHjsCO668VqsiYQRi+lAgrEULkDOplMAPrOO6fY2zLf6kZ4aRooCzYqFYydncNuWC9BYeSF2PvsDRHwOXj/+NNKDkwhrbRiaTuP6rReJI8VNN70PxwwLE0/twcu7XkJTT2DHNRvgmRyA00yhHNHwxqE9aKo5jGY0XHpBFCuXrUO6WMX+Q/vQqDNPuYmG0sS2SzZhbGAYmj+EYCyA/LyJzEwVXp8HRwZyCKV0bOkP4pItFyMRjKGuq1jV24tnntmFt113C84cPIpLL9mEK3esQ7CzE0rQjyP79mJ+Nocf//svMTOcQTlnYv3qtXj/zW9Fz8ogWrrb0Nq2BBMjA6gWK5jL17Chb6lkvXl0r5ztqieAhpVDmBZfJvW3mpz7VJ+yJqUalIRO1jMEzeq1OvKlqrhx+GwNprciNY/O1zEMHB0bwCVX3yCOAiR0NElgsWnhn0HFaqDBZ6TpoNBwYJNoSTceKktJQOH6kIafYBwBUUfAOyoixAqargBkuPNO0w5ZrNAXgVv2GnzmWJPzeZZMV9dW/pzanUMYF0g7Bwgv5lAvqi5FQ86Dj68pJAuX1KHx8zALfPEZc1XFblQJ9zWueT48ovTn+pN8VtdemJbZjteLy8JlxBwPHnrpBDxL+6VHIPjL3oM9k6tAJUTdFDcIDuxIxuCeWq2zrzLh5Z7tda2MSeggwMdzheetl9nG3KYajLexYdIlJ8q6U/yJUMkXoSleRMJBcdeI+Ak+N9DUCFY7olJl78gLz7qG509TdVCv1Vz3G9rsQ0GuWIBHV9Ha0Q7Hw6gbDqtUBDwazflkflevOzAtB0bdkHqCdTv7Np6VLmFQg1G1kM0XXWt8OvmENICKl6Ih/Qf3ctpQ01WK55TfR2G5mznPc9onzkUe5MZnUJ0YxVU37EA96oeiBVw7aMihgkMAACAASURBVIeZz4BRrwgJlB0trcypyFXYuwlhlMM49sdUMujIF0sCYIvSw3JQrlABUoGuKNBVkv58sh65fgiwE4JV+FK06as7MOiF7lFkSMj4Ce5JhQXWEwpULifTht50oNFmOp9HUKOzjW/RntqGXaMFBtUOPB8kmGDRzYMOVCRKqDBsZsqRIEgbQD98ig+Z2SxUvSl1EwlplUJR9nyzXBUCp0fzYfePvvOfa2Bx/tOcvwLnr8D5K/Bf5AoU3twre31ueh7V/AwUO4+2tiC6ulpE2Tk0NIZ9B97Eui0X4uToGJ7bdRB73jyLjrYg7rnzA1i+tg8HD+3FsV374VQNXLBlPa7efi3WrNgoxHqSlaca86j4Hfz2meN4/PGXofob+NCfvB16Ko+m1kCdETDVAuamx1GZ9iA3YcGpNtCosTYh+qRD1WIoVqvo7O3GTX+0GVpLHpVyHWh44G/6gFoAj/9yN85OnsVb33klVq/vQVOpwK6aSOgRDO47ATtvI9Cki5QCv78JLRCDP5zEyuWbsXnjxSLiaetqw92f+lO8dHgP7vj8HyASa8erLx7Brj1HcPP7LsbF21agWJ5CoTAn1r9jg3kEve04c2Qazz23Fx/8YD+u2tGJhmcWHq0VR9/M45Efn8LgGSAcDWPd5m0IRjsZXIRtF63E0lYVF69fD7/TgQMHjyBdmBKXNVrQsslgRWZYNlRGDaqaGy0kUQ0Kurq7MDE+JjNjCo9Ye0TDjGAycOX2qzAwNCgkcPZI5WJBnOVoI7x+7VqZa09PTWP58uU4ceoEoi1JsZqmEre/txdJnwd2tYTZioHUshWIdi9FbnQMz//oB5gcPgo4eeSrddQVPxKt69G7bDNaO7sFpK+wjoAi5DPOydkreHyU9jhQNBXpXBZ+Com8GjTbJf1RPMWajeAZHVo4MyCxknNYfl+S9EksJ/metRVre9ZBnCVzXk1L5f7+frc2XFQLM+pw08YNSLYk8eILLwoAzN68arokapLpCZBzblans5tEABETYMtJZacFo1LC2Ogwzp4dgFVJQ9dsRBIxdPb2YN2mC3Djez4ARFNCxEa+jMnxMdx33+eQyeXw3X/5nutUp5GAWUU0nEAy3gmPl9hDHXXHR7kT/Ik4Hvzxv+LLf/VF3HHb7fjCvQ9IJBP/VjMYgq2pMhtUmrbQp1l001VvenYeP3zwJ/j5I7/CLR/8EO664w60tsShE7QWBWpNBFbsZ9lkWGYdiWQSR46dwD2f+iSmszlsv/EGfPHrf4si3es8Cgy6kjZ1cfBkNAnrejeKier5Jspjk2IBfWJqBHd//tO44i1XC3HC23CFcHSP8VLtTQD4zb1QB0/i6X378PQbe1GxFNiqjqau4jMPfBU3f+RuWWNhx4SZTaM4M4b06BDyU2PwVAtwqgVYVAE7DRgkB7CvUN2oF8ZY8f5xlkV8xgsDlcKkYEA+Xwi5ag2Tcxm8sXtY+os1y0NoawkgHgujZldgoQat/3JseedHEVq2AtmmCtOmMxD7AboVAY1iES8/9M/Y/T//B8rdywQAXr5hC+peH2wP7bLdOBzOltnzyJ+5/vj/xTnHeQXwf5GD8vzX+I+5AvErbpZhPC1BxYpMCOweCagn6MimlkpSekTVTUMAMWGrc6DrdTccm1lJsAW8IEhAVS0VWiFaLbMprpGJVIdhmPIlOPQmeFlhFq7kR5GZrMihwGECLV7rDRYfdVHJih2gxyt5F6FwTNS0fm8A5TJVsQ2k07OioGJer92wxLI6EIggHI1JniJBG7Kkm/W6NNBGE6JQ4MHjDnnI0LFExeVaYLqDGmbwcqOnXStBAmY8EuHQ/X75RUY9D0eqeALhsCihG+Wq/ByHUNQI8WDXaSdMlRxtvMg4kukSN0oPirkMbLMi1sseH7OnaGlpo7W1VbLpOPwWS0vFK0NADuapeqPogbZr3JyZx6ZpKqxqSZQPzHEgk4tDHKplOUyqMMNO84i1HDdp2mwTQOU15yBHaQaFSRSLtyGeSIlimllaBKoJsOt+Klsdsd+k/Wghl5MBTywag2IXBXTnUUWFLIEN5vIGfWTEUfmniDqXFtUEZox6XcA0nz8Irx4QcE8UgT7mZYUEMCGARBVfrpiRwZpZMRCgVYlXRXd3tygcOMxingVtg1mgEOgnSN3S2opEKiVAB4EEriFmwbYmk3LPOJTkTIl2JBy+EWgi0z8WCaMp1iZNLMynxXZTbM6bkJ9xbVF1AUvJ2Eu1JjE3O4V8Li9APbNBPL4mIvEAvM2YgGYcylGpR+vb0bFRUcRu3XohghE/Xn35ZXgEIWkgmWxFtWIiGouL9R/BAAIDBD35fHC98hmlQi5fzmFmahrVYgm6T5fhHjNsLQLXloWenh4BULlGOzs6BMQk+EPiRjY/L2QNFqnJeAtWrOjH0ePHRcXsD+pIRhIIRSOioKZtcDabw/DQsABDVbOMulNDKBgQK20CUtFwWNSrfM7n5uYxNeXmsxKE47NEJiGt0+fTczAqpjwjHa0pUbkyD5a2utF4DIVsSRQLzCLlcIugVjwRl8EoM6ADcQ3jo2OiYAhoIUyOTwozkAWW3+/DhVs3ykCO9ncEnicmxoWlyPen3TafX6ovmaPHtSjWlE2CiyUpyq+66grMz825Sr9CTopROhx0dnShpbUDC9lZFCtFUYfwXpOU0NnRIgQJrrXjR46jp6tX1hiVmlwXBPFZlHX39khG9+TEJLo7O9HZ3o6zA0MCGEViropkamZWrJ45+EzGY2Kne3poUAa4M1OT6OnsEuCXRApmzXFNpNqSkvHG+7+wkBGwaX5+QQbO3d2dQv7oaG8TJiVJPLTADvl1Uegn2tolg5gNIskNYmdMRwcfc0lthDW/FP+0Daay02Cmdjwu7FCuaXFiUBR5bpn9IqqdaFSATILiBP65JtqSKYyNjgioSdt03geqjrkHdnR1yl5PFdX46KjsFcyqCTDbVlinDRkgu/upLetZYYahqL9VGXJy7s77zf2C34WDSwHQPIo8swR4+d4SHdB00NHRLg3LwMCAAMBs4riHyc9U+TMuiM/9rbO7U2zjaeUoa4vNkNfd41h48jvPzs3Jd4gR7A2HBcCOxuOinOYamZmawtrVawTEnZiYEPt62qBzUE6Vz8T4uCj/+3qXCFOUzxP3vQTzmxcWZH9eyLukIDamYuXppU1+BKUi912vuCoY1ZrYXjMnm89EJ5tBw5D34XMmaufFzEoBmJn/yMaftpWmKcq+BC3t65aA8rz+qWSLgDu02WET4oLLETmLzFod8WgUjreJmcycDKkT0STCrQnYRhlThw/h0OEXBACmpaZCu866JdlDtMl91/v+EIFYSvZvUbaKhbOriuMgm2vXZVZz1s97XcVjv9mJEydP4aP3fBSOXcLLL7+CE6eHUKnaYoOUK1awcvV6XLrtMlF+E7Cgwpnfib8IZNO668SbByV7nZ2vHvbL8D1Aklfdi3yujA/c8QFceek27NuzF7lMDocOHcbg8Cj0kHt/SbCiQl6aiyYtng1pjpkDyaDHtatX4sypo4jEwi7gQkv1QhY3v/16jAweEmUj803/6mvfRINDBtqTimV40rVVPgcAu+HGbuFHQJi50KyHvF4E0ERmZBivvvwadh87AU8sjq/d/xd46YnfiKXZ0NAodu97U1wbNNVdMy4Q5SZ5CJDxeyUlPzvBaFv14QsPfA2xZAqq12UVs5nlufp7CLD7kdwUYWnwuC8YDRMBvw8q2c5lA4899hhODQ3hlvs+jZ46sP+536LUNNH0uYOHUMCPh3/9a+QriyrkBln0bkiwNM0Sj031AamHVAl74XVoTc34CwcOleUeD/z1Jm7bugOXXnUZlFgYAZUxIjWYAR8Ov3gQ1aaF+lwBHUt70ZkICJmG52WoLSX7B+tSDnhCtPCHhejKDfj7H34fh158AomlbdANH86UC1gZsNFUG6hobag0p7C2/0K88fpxpCIWupe2YnNqNS7ddjUe/vnD6FmxArdc9y7MMb8t2Iq7PvUJhGMmrEAAl/ZcBDtewuzQINLVCjoCIVR9TaSiHiQ6luPkQBbp2ZKQeC69bB3m02k4JRtexULRBoqFALq7NFy+5go8ffR1WGYBK5Jh3Hf3PfCEI3h25wt4ds+b0LUOtCg6HE8F3/3mvQi3tGNsYVrq4QZBsHodP/v5TmRmM2iNhvGZT96D+dExrN+wCr5EG5SWCMZOHcXBg6NYTjJZmNmv7dBiOnLTGXhb+hBu0nWFZBPX5jeaSCCYiLugo+pGDgAq7MWYlnK1AtXyoa66Xl+VbFbyp/YdPoAPvPt26Bevh1cNy0KtOyYW5ufgC+hIZ+ZRq1poejUU6FjDnCzHg4bXh7rYKDdRazAv1xZQmO9ZqfP3HiHGCcjqjlJk3csew2dtEQgW8Jc26+dsqqlEJ1C7qALm35EcYwLOv5fRTWiYryjZrPx5GUAsZlpLtIwLui5KfgWs5d7rZseS5OFa39NaWvLLCdIydMa2UXQU5CYPoiPBfaQLJcuR+pE1DhXLFu2i5ct4xWKYexNnb9wf2C9xn2F/wMgZKndpO8yBGNX+rIOl7ucvm/W/IqplWKZYWzvlPALsm8wagmJtqMAolcRWmeYGoXAQCpUUbmAC7BrjJ6iythAIU1XCYWhEwHm6JlB53tKWEuceiTcjMKpqMCt1zBWKcn6T5CtAddN2nTUqZSHl8vwliEpSbN3jkdxhIQ0RhGU+ciYPs2oK2dEX0YU0SZICgU7HpsOIKTUlnUh0XZU/a1DExWfh5ABW93Ri5RVbYIo6WUGVeXvsDbnNe1SY9FqGIj2pOIUw8sFHpS3dDLwypON6pzsWezUC2Ywc4M+Q9MQ+j3uLtVj30PWJQ8mm4khuHxXEJCHUCMBL/1aHRfeRag1BOi+xNyTpmL1hvYkoSdLsiQi8yydrwKpW4WmQ1MA/eVExLak5Jd6CvVUwKsNgvi+JGtPjE6I2IglD/g6dOjhMY643+0sFiCUTeOGr9//HDB7Ov+r5K3D+Cpy/Av+XX4GJX/0QI2dHEPaHsKS7FW0tfuSz80jPTqN/1WacGZnCt/7lu+hZuxKJJT0YGEvj8ad3o7fDhysvXYpSM4fZ7BQuXnkRrtx6GVav6kNAC2NmIovZuQyMmo16vAEnokoW7jNP7oYvZuKG91+CFReGUXVKqNQtWLUSYNUQdZbg4IunMXN2HiEfYyBIDG7Ao8ZEdRdrj+La9y1HuKOCfLYOx1QR80XRNAL43dNv4szwAK5/71uwYu0SzC6MoZxfwPoVKzB9ehTVqSpCdlKcUAjkeYIRaNEUutpXY+sFdLcLoqMzhVs/eiveGDiCW+/9A0SjHTi0dwgvvbwb73rPxdh0YQ8yuRH0dDOyqgtGScf8RA2njkzj8Z0v4P3vX4e+ZQ5SbU3E4t3Yt2ccD/9gCAtpyKypc+lqRJLdaIlr+INrtiGmWtDYj1VI5Mqj7i2K8jbM2TUdZJgXWzXEvpczLc4+hKTlUQTwzGUzmJ6aXOyRFVEl1606evqWiKPGqYEziz1GVYh0YT2A3s5OrF21Suac7W2tOHzkiCgsK40G0tNT6OvswCXLlsApF5HjVDaeQqJtKYxsFjv/7X9g4uQ+RDwVFGoGCjUbNScJW4mju285lq1ai2CUYDLd96hcViUr2UMQly5QnGEE/FLfNE0TfvbdtGsWhWpd3LE4g5Nal3Uro5pYk9msyWIo5gpuNBDjSUxD5rzDw8OIx6Lo6OiQOTqxAc5yONPfuGG9OI6dOnFSgDqSMTnX5EVhbcK5g0TsUXZEoFUAUBtOvYbZ6XEMnD4uszQKlvwBBaGIT9Tjy/r7sG7jBlx88eUSxWhbCkqFKmpWDQ985QHM54v45aM7EU12wDSKGBs5KjnXnLEZ1jwSrUH0dG+Cx5uAxx/Hr3/1C9z7uc/i7jvvwWc/+QU06HJolqWfJBmVREfGhfF70RF0dm4BR4+dxE8f+SVefOkl3HX3nbjzjj9GR3tSnt/p8VFUC0WJ8SUQPnD6jMypt158sdTe//KDH+DAsUHc9L6344FvfRNzxYJE4FTtOmq2Chs6bNULizgLnYHclgblsSn86CvfxPHJIdx936dx1dXXiHhBqbvzMo+ui0jNbpioHT6AwPAAnnr9dTy1aw9KdLzyBwBdwZ/91QO45faPwlspI1guYG7kNBYmBlHJzKGaTUNrGKjkKL4qCXmWQisS7EmUZr8RCUcRi8ZlbRBnadQLsI2ZxXl6GYVqEzPpMg7sGUdnix9LuwMIh5vwBajCUOD4FLRsuhEb3/5RmNE4iuKGpsF2GCFDXqwDK5vDKz/5Lvb89IcodfXhj778dazYeCEaqo5qg6IejrJJ6GVOtSPXihFa7A9IopWIzPMZwP+Xn7Dnv/7/7xUIXfZ+GYDSssuo0rogAF3VofuogHVD4Ws1AkiApnmF7eTXdMmT9CoBOezI1qkZZTkQCB4wU0+GjfWqDB9o5UzArcEMCFqo2Q1U2dTqqrCm2P2KPanYHFIR44PX56puo5GQO2ZsQtjMzLvicE9HFT5VQ7lckw2Zg1faChK09ip15PNzos51x8pUFFsIBwKIhoPwReIy0K+UizJ4JSjKw0gACioW6i4bW4ZBkjFloaOzVQbStIk2TILUuoB0BCZyubwcmBwy+QQcAZICNtFCu46QP4BSPi9qrUwl4wJ2bL5pA1ajlYiDVEsCtqUhHGoR+85ytSwgNK3beGDSgiwQNhdzEsXxHvPz8wKY03pMVxU0a7QANVzAUFRK7tCKimT+nvnLVO4SSCcAT4Y5wVC53n5mcwXgo322DNwrqBrMptQxtzCFci2LaDiEjtY2RAIBWBXm/QVFyTiVpiVxDIlkSj4nQUnJjOagTq6BIcqxVCopa4MKLg4Hydg3GxYqZllyJMguy2UIILvgJAcRS1f0yXel+o520zzkqBLlwCibW0A4rAuwwRxMKtlEPb6YPx2LMos2JBbSBAMIcnFwEosnRIkXSYQl85p2x7rmw9DAACyzimjQVepZtiPKWQ7KaHdN5UQ4wrzmuADoBKv52pL7Cg46NXg0D9o7knDqFhYyCzDrJobHh+EP61BUKtnLAsRSCck8kBKBcQLe4QiCAVd5y+FsrCWJIFXmVK2HI24WM695PIpEMiTMu9xCTuyIy9UqcuWisLRy2RLMWkMGaOMTE6J2JIgojKhGA7GWoOSiEjCcm56V/M94skWs6bL5DIZOn8HExKSov7nGl/QsEYBo8PQZAcSTrSkBf2kbTFCYzL8d27cLaBVpCQtZgkBdZiEL1UcnAAPp9IwA0LFATP65f98+IYEwI5X3lmAzFRW5bN5VpTtk2FGBoeCii7bK0K0BAuCqgKuGUUE+N4/unnbMzUwhn88J6Nze3ik238wtpjKZIBCJEbxPBALPDg2hs71DrIK5z4ltqWkiGg5gfGxMbARXr14lzgNUyaZnZ1GpltDW0Q6j5iAWS0iDUrerMuweGhxDtCWCBX6Wzm60t3ZganwC05NT6O3uwurVqwU8IQuUgCBVREalLGtr3Zo1SMRjqJRLGBkdxYZNm8RafGpyAsV8Fj093YjGImKTzWe3Wq6468Goyp7FrMBg0L3Ws3Pzcs0WMlkhR7BBIaOS2dCiFmzYGBk+i60XbpF1MHD6FHKlkhS04VBQLKqT8bgU4sFwUJ6RTCYrtsK2ZaGF6533cWFehtfcT7i/sBgmaYZkHxb5XCexWAyaX5W9kwAhM3y5rrn2JKMvFkMoEZHnjr/49yU7UfKMTbTEYgjTIprNCd9jMRuWVo68X36P45IPyDotl2WfkuFu3VWjlwqLCloCnHRsYDzBuYE990LbkuePQ3euCX4evgYBUhJVRIno8ciapGKfaniCX/5wCJOz0zh9+rTsPa1tbULSoXKcwHhbLAq7VhN7KKqk+Z6SrUuFFMFer1d+ns3RxOSkrDvavdNJgP8ksaXJPGISpAJBpOfmXHtayTtpoC3VKuuYh6IoeW1a9dPpgWqpgICb3N+5hggy8O9yj6GLxLQo6XuEkME9lP+en8Pn05BItsh3J1jN9+c+SGtqEr14vTOlgtwXnQPvmin54C2JlNj4U4VPVdF8IYOgh7bgVdRVwGPXkD55AmOjxyTzxmmqojBlwzk6NoKzoxMo1eq47Z4/c+2avSo0PSjXjsNoF/hzs4AF+NcCsp6pOv6Hf/gHTIxP4r77/kzO0d179mH3ngNg/LXXy2dFlUbXHw5i6ZIlWLqkT5iq3Dt4jXL5Ana/8CxqpbxkPHIgTmWXxDQ0fSiUqsibVdz/xb/E2lX92P/6G8hn83j1ld1IL+SE2KX5GYXgqtI8ig/lclXUaYriWizzHm3csA6nT51BiGB/rYyWsBfXXL4VZw7vhUNbLUWD7dHwtf/2bQFqCH4wWsHFet3mWKCVRStaWcO0O+Ka9pK13UDIcfD6K69h51PP4dX9J/D4c7+GmZnFkd0vy7V+/sWXUbUaUIWly8iJ339tt4YQgIogGBWQBAJUDZsuuQy3/cldYu3PD8F9kWvh/wUALwLVgj/RMpdghm25ADCJGw7w6C9+hUOHjyByyaX4+HvfgwPPPo58cV6GKZrXLwrnidk5PPf8K4uEOO4brsqSxDViwLQGJmKk0NaKJ6xHl7qQZL9ms46+vh7MzmWxYdlq5Ks5hBQFAU8QG5ctw9YrL8Wp/QPIlPNwpqex5eKLkOhMINnTi7MDIwjGmP/skspog1Yx63jp6D784qkXMZRN45Y/vhOlmSG87f1/iNGxozi0+0lc/ZZ+PPnLQcw6c/CU6b5iwKlYWL16Bd595XX46S8ew4budbjphg9jXWsX9uUPwo4Af/Wd7yOTHUO7GkUuW0dLyoPNF23C4cPHcMPWdZj1zmHy7AJMO4U3Do6hWQdu+/ANMGpZDE8NwsybCOk+LF2zFhPjE/jYOz6C+//mm7j78+9AwwAOnRiCkTex5bJLYZYyCCZaMTqexh3vfxe8TR/+6W/+HU4lgzvufg/WvXU7fN1tQtAcOLhfognq1aq4UxSzHux//SC2X3M9LLWAS667BggaOLjnMDQfCRsOtPkFVMwGfEv7EazMIJ+jM0lM1IN0EUm2tst+6fCsf2U33nrd9UCEpBMPjJqF6rwFQzFcB5iGhdz0LE6MnsX2bTuEPV5uAL2bNgp5hLbN9DXjMIYElwwJS7YpKnqrqYLePszo4lLhUIueOYZYg1mo01YXCqoEQZm3TfeYRgO65Fu74K9AmKLopEuRe25xiHDu3OG/514oC3PR6pwA8Dm7Mb4x7X/FEnoxF5vPBAdmVLSwhmevwb1H7NTpCLSYI+wqdfmyVC67xFq+LvduOTdIYCGmzLOhbsK2Fl9DVMK0/Cbg5xHgkUAv/0wre4LJBIIJZnJP5RCTQxWqP/he1VpNYjPY68hes5h1zDPa7/FBpa21VUe9UkKADv12XZySAnxO6BgkDhZ1BIKMGaCTUQWaVxcXiapZQ9UoiUV4JBASMjBjCOiaFI2HhfgY0EhycwFexr5w73AjYagCqKNcb0iNxD5RYiN4kQiX06HKZQQJ05/ZubbtOoTwv8VCESElk8zJzFtm2ZLUxv1C6lHFB6/N/GITKlVIHgU+XcPM+Ch0y8KGSzeI04NBNynVrQ95387lnbvUMJdAwPOIGceidiFoyigFqTN4r7lXuz0raz5l8Z7SPYn3ly4etGmmQ1OT65vZ9HSfIkmB0RJN2unX0azbYr2tlqoIK00EVbrPGGLNzPtGwJ81W5PkU/aRTY+oeLWAhgLtE4Mhl/Tgof8Nv6tf6kjW1Ty7Wa/Q5pJ1CZ2XWIMxliEcjyGaiEsduPOznzg/QTl/Bc5fgfNX4PwV+A+4AtMvfBea40PcG4FjWuIEeGp4CI889hhqthd6KALLrqClM4UVG9Zg/8lhfO/ffoP2DmDrhWHEV0ThBB1ctHobNq3ehPTcBEr5MhqmD2jq8HgCqHgLKJhFHHkhi98+vhv+9iY+9LErEe4qwfQYyFXKArhFdD+C1W7seuIosuMmAmA0G8mU1D2GUW0W0LokhHfetg6eeBoTo1UEvSl0hDsAI4zfPn4Qg6ODuPyai8Co0WOnD2PF8k5cf90ODB06hcxQFhGjFbrEGVlAKAA1HkcysRzr11yMVT29iMUiuOWOD+PNsZO48U9uRFd7FybPjOPZ557D227YjO6+ABS1hL7l7Th9ahBBvR2apxWH9g3j1VfOYPv2TsQSnAmbcMpBJPz9ePThvSgUgFRnEpe+5WqsuWAr4hEdVjUH1SyhNRzD/HRV8nFNT1Fm0n4P56B07wtB1XSk5xdEIEWyt+tO2EBXZxeSLQmcOnlCemiJuVI0Ee6QtJgt5mFYNSGwsb+mujcWDCEaCOKiC7Zg2dJlcgaPj4/j5NAAlBBd1+YQ1v3YvmY1UgENZlBHrmYhoLegaRh44pGHMHPqAFo8bp9aqtdRsTTkyg2YtgJfMIblqzdi2cr10EJRIUCadYJkJH16JQrJZPKEPwjFNuGt0+3Dconz7K8oxiLhlnUKLb4ZDGiTAMd4CRU25+JCcGyKEx7njJyRcgZCMFfouyy4WEN6KbyJyHfnfJD1P+s0zimEgM7YFLHrpJKYM2tVhGRUoh87cgAjZ89I70wjSr/ugy+oyRzVH/ShvTOFrRdvxdq1GwSHgENnKL8Af3/x+fuQLWfx6BOPIsCIETMPozSDhcwknKaBmfmT0II2eru2IRJajVjXBfj1Q7/EX3z+Xnzog7fhEx/7HJpNA3ajBB8BYE1DwB9CQA/BMhtsw+HxaEjPZ/H3//TPeOLJnfjKVx/A1TsuRzo9hYX0tDi/NIwaJsfHsXvXLuzbv1/cDN97882yrg4cPIjXdu3CNde9FV/88v2Ca3Buw3l/ER5UGUdJO2+pIXlVKHJWUBqfxg+++i0cnxrGXfd9BlddfbU7v7cpn2DA/gAAIABJREFU3muIathyLFh1A9bRQ4iPjeCp3Xvw9K49KDcU1IkL6MDHH3gAH7r9HngyGfjmZpGdHsbImaMoLMxAJUm7VkKlyPi3BspGFXUK+ZpNqHoA0WhcZkd+zY8QcQ6vD6m4H+W5M5ieGJfZuNUM4MzQNAZPFLBmRQytKQU+f8MFfxUNTU8Aq9/6x+jb8QFkFS+KilcimUiGJEbA6JP/h73vjLLkLM98qupW3ZxT5zDTk6OyhBAISSBACJExOQpYDHiNMSuQbYIFrLHXxthYJhnbmGCMhVFGOU2SNKMZTZ7ung7T8eYcqu69ted5qwf7x+6/9Tmsz0hHSMxM31vhC+/3Pskql/H0D/8G+378fdT6h/HO27+Cie0XSY+iTjI8U0udhom4IfL/s87lfwvh1eTpb430/p+wdl/4yAtP4P/7JxB7+TulgS9WDNIUYVO5JaAsVWMq84Noz0VP/m5b2FFcaESVR2aMpojCkn85wEMHzRZ98sk0ZxNPk8MklYweX0B+ndlduuGE1rOBQSY4v5cNkgptRIUR3xZbWdqoUiVEZRgb8TyokuHdKjUEBEgmYwI8F0t5YWFxQ2Gz0+dhZrBPrDCYfUsFYocMeebjBsKidOOGxma+5Cq1CQw0ZbWgRbBheMT6mFokNhioRuY1aDobA6qACGwOEHzgBs/NTJpIHUua7GyGlmslaQ6xHxBLxkWBRvsTaQz0xKdagBu2YvOFvORHMO83EAxAdzvvhJsCgdpavYFGvSjqW6p5RkeG5VkUSkUBgSyzgajk65pixcr7oeUb85rZ5HTrQVimLc05LuIEsv1+qnodO8+2ZkmDn03fgD/oWG+7VAHbQmEPiqUVTJ4+LQ2zoM8vVsmVYnFt0ycowYJTRTgck4Y9G2BUAXKsuANBAWepfJMc5WDQYZcpKvxhN6qNvOQ/EKwhO74vkUIhR/vojpAE2ETh0yKQRVBYMt1oRS3ZpAEBSAk8sZGxvLIiRYAv4EcoEENhtSjvKhwKyPWwcUKwmeBPwB/AajYrWwStG6+66gocfO4AqqWCFHp+Wuny+2jF5jIkS5rAIVXAmWxRisDNW9bB73eL2iBfzCMU9WFucQqZubq8ezbAqIKIJhPCyGdThQ06qow57jj+W42WNHUH+wfEVjgUTwjrkDmrLKT6UikZq+dmactcRtui3W1ArGOpRKS13fD4GJLplMy52dl5aaDxn5GRUbFKn5qaEnDQ7dWxsLgoVu8E2AgKEegnME3ywNjIoOSmhcMRJFIJnD55Cs8eeFaUiZdedhGqzZJk1lLpeeTwYfk3mYOilpF8Fz9SqTTGxseksGNmMwE9gqpi00cboYEBbN26VUBR5kNzDjE6vFBclcKQzSyCYgT6+Wf42bQ+5bWWChWUmcVrdkUdv2vnbkQinM8dHDt2QrKy16+fwMjICGr1Kk6dPCFzor+vX9TQVGEyB5bPm+Af1xaPweLDEqtqKVaLnGc1+Rm6AGzYtAnVWlYsnOdmF7G6kse2LZulmCSBYWl5BQMDg7KOWW2qDR21Jef5ysI5DA8PY3R0BH6/zyn2TxyXNY4q3+GBAcTiMRw7dlQsupk5TKUuDyHMeSY4SYU5laZkEG7btg27dxPIBXK5FRmfkonuotUmARifKDg51vn8aBU8ODQk5I1MZlXYmslEHLFUSu6ZrghU/HAOUdXDrF0CswTFSB5IJ5Io5HNrqmwvKrWKAL3M52UjlEU/AUU+b5KBeH+mWRPwnWsVld5U5/DZs8FMgOCxJx+X5mU6lcbExITcAxu9HK9RZvZ62MTuicJVMmtrNVQqVQH6B9IppPvSyGayorrkzzjjRxflq2Qrrim3OMenJicF3OeaMzA04LAZmy0MUH2sG/KsuEYxVzodCUn+Lr+HFs4rmSzq7RYKlbKQbNZPrMfo6Jg0rgn8Uk3Ke2L+cNDjxsT4uNwf10ISGMiI5fjlexmgKn1hQVTKdE5YXFrGrot2yQGTnydqXVpAMf+EB0/DLcAl16oWVUytNubmZuR5cj/j/sw1j3bp1QrBTH1tbXNyzufnzzlWj25mAnE8UtVcEnYvgXI+l3w+DwYlEPTdunmL5PzywEaweWFuXuZKS+mhv5+WWYpcz9DgCAzdIaY0KxUoBtCwmtA6QCKWQrZWQtCj4szePTh54qAAwKSuqj1LGOZnpyaxtJIRS0qyl9/zgQ8iGnfs69nn57sTsJMWqARCWHw4klVp5HM+fOtb35IM7U984hOihpubO4dCoYxCkWr2toDrxWJexjFrknK5LnsZwQI5eLqoerOxc6wf7m4Xq9kcmi4dTW8AK406mlXmNwJf+eM/xPjwIJ7ddwC1cg333/swagwyZk4ojUvFBsshi+kG84cJVvtkPSdZY2x8ApNnz8LH7CWUcdMNV2Pm2GHqxUTJSEOpYDyF37vtduTLFcSSKUeV938CgFlbMCeJCjgeznUFboIrTRN3/tW3ce8DjyGxaQx/99d/gSfu/QXa5byQaR57cg9skuI0BfqawpEAwHml8a9lwMQs+IB1Q4C7O/7nnwpZjBEb3GOE0HX+r7VT1XliBfdjsT8lAOw2xE7Wq7iw9/En8NjDD+PpfAs/+dtvoDj5Ik4d3i9NgDY5acyzDobw3e/8nQA2/H4xMBXiOYEzoGu4EI9H8L63vQnnpqdRKVaRL5RRLOZgtuvCilbVCE5PzuLmm2+Cx6dgaHAM5uQcXnPtNTj43EkUaMPVLKGTNPDYsT1Ij44hP7mAd73y9QKcUXG3bWIT/KF+fOWf7sTwhl14obqAwqk5bNu0Hh977+14MZrD/u9/DWmPjUcOTSOguXHk5DKCPRLbYtB0YPtAH4xcA+/oexUW/DauS0/g3vZBHCydwaARxt/texrduoktg2OYz67gjTddg+dOFXDTtWE8/OSzOD5poW11UCtbdCjD61+7HbVyA/laBZZN8mMFrUITu4aTuOp1r8CdX/8pJrbvwGCyhvsPTWFdug/jKRIYPViX6seWi3ZhaXEeTz8/j8VcGWGri1vffh0untiMTkdD1avCP5CA12fIPLr3nkfx8397ALnFHj7+W+/FLdcOI7J7EP7EOFanF1GvFoUgp4RIHBmG2sihYduydlPJyVotu7wkqkLW+rS9XTk9g527LoYad2puvz+Ev/vWj3Dz226RfZ7TZnl+GafmZnHDdS9BS8Ko+U41WKYiNuZjO7bix9//GW56x5uQaWRgcb6aZbRtFzpcixQbedbdtABba5gQoGZKWYv1bacLb8OEpWmokXRK+axkTTs20GxpSe60AzMK+UDInzZPDw7YS8BV1iAnGPvfwVrJBXZAVI5rRwsvaLCjghALaifLS0DjNc0sP4d7nChIqcBYU/pTCUr0lrU9yY6drksadUbYi17bcVdilhgBUF4f9wqDSld+h8pvd3KtmVPMmom1MOsD1qD8WTbzGM8j+cn8PTaqaKFPC2g2XkjGNXndbqjcF1ljszHo7sn/p7KfcSpcHwM+EoV45uLv63KWoW2worvRqjXEsUfIWV2e7boS1xEK+1ApNdGsFzA6PoQO390S90wP3F66G1WQTMVlHrDm5lokal8+WZrlCPHGafQQe60VOQ464hjDPVNng4lrMtkDBNtlH2HMUAe5bB5mvQ21a8GjawiGfTCrLfRaClSfjsbSPDbv3gY16EOdlnoCzlNp7qizWbP9R3t+Aut0t1IMXZpOVB7w3ECVNZ2tuE9w3IhDgk0STVfU1mqnh2rHFFKLWWvCavIZOvFK3L9UuBwXKqUHg/dAS/R2SyygqYwgCc7RXVOJpIKt26rZEoDXibxxMchZ3CXctE5vlaQ5ptq6ONKQHKF0LVF2uw0VzTpjgfxotzowvCoUtw631yu20P/8Ox///77HceEGLjyBC0/gwhP4TXwC1ed/ALfiwdljMzj+4lFxYeq5Ndz/xKPQvF6s37QewYgLiXQUM+fmceDgJH71yBRC/cC1rw3Bv86NhquOXs2NVoW5nJpEdvk9UeiqH416B5nqPLwBDyafbOPQUwvo+IGP3rYT7nQR+WYWJnuUdK5y+9BdieLAfYtABUAT6Jg6dCMGs+tDrbuK5KiBG981jtBQHaWcAbRD8FgeeLsp/PKf92NyZhYbdgyg2Cgj3p/ANS/djWjIjdJyHsvHVxGsJuGhY6LRQserQo34kYivx/jwFuzeuFVc4N77kY/ibCmD13zo7UiGw3hxz34ceO5pXP2yXYgkbey4aAyxpBt79u5Bu63gikuvx56nj+GB+w/h1a/egfUTKZybmcau0ZfixqvfjH/72cOOe2TEg+TIMODxopBdRteso13MIhEIo2e6xYGjYpWk7+eVc09XSP/pvj6cmZySmpS9P/ah2ZvkOX7d+DiOHT0qZy2qX726T8QitkvFE888hWgyjnXr10u/3K254NFc0G1gbHAYL7/uejSLJXH4efipRzG4gS5gCrSehk3pJPoZI8azquFBz3LBrJZxz0//AdmpI4grDZTMhkQu1ZomKo02WpaCxUwNra6K1OA4JjbtxPoNWxGN96EHHWZXg+1yo9ayYPZUuJmJ1ak5EYgk26kEYJ1IEZ7HXG5DiGgkybEvLApTkt8EWOtKVJSQ5SNREWAwDoN9Pjan6PzDNgyd4yiSYS+f/VKe6elyx3OuCGhYa3goJClhbm4Khw8dwPLiHNqNMvxeFzy6Apdmw2O44GIEm9tANBFHciCJi6/Yhb7BlBCyE/FB6GoIq6s1fPrTn8NSZhYPPHIXgikV5+ZOoF4toFhaQL40C8teRU+tIeDZgct2vxWx1BX41x/dj9/7zO/j1g9/HB/6wG+j1sghENageTzwhiJi/03wV6fYjIdOxYV8oYg/+dM/xWOPPoJ3vuu3kE7REXIBl1y6S2Knnnr0Ebxw6CCYoTswNIQrr7pSeoHs9xDoZ89766YtePUrb5RoOoLr7KFVdRcqxEl0A01iKozcooBOU1GcXcJ37vg6ji/P49bPfRpXv/xauTZD6NEEfy3Yqo2W1UTj4LPwTZ7BA3v24uH9z6Fhq2iSBe6x8d/vuAPvfv+H0V1YhDo3i5WFaawuzaBcXEWrVoSh9VAp5UT8xv4Rz1VUkRtev+AGVABTiMGoyMTIGDJLs5h9cS9Mk5bjBlq2D7PzOeSXVtGfDCKVUsHERVpc6+4EPO5+bLvlA/DtfDmy3Q4adOXsqoITURjXqTeBegNP/+hO7P/xt1FOj+Edt30J6zbvgEUiAi3KWdv3bNDwnOUya3CeebS1GlxU5hcA4N/Ebe/CNf2mPIHRV79PGgZFHqRprUl5v88HD63bbNpt1uTAyCxJ5qISmGDjXBS+KpnaVHc5wDFsgpa0+fSIelLR1w7NVPcVy2J9QMCFh0vYHbTaNWmSkElC9rg/EBLQlgdlwntsinOR5cFawAoyUFyqNLgZek72M0Ehgr5sNJDJT0CpwYaZyRzQhDQUJW/RbIt1LUGRYpXMc69Yz7LBKZZeBn33CbbSQ40AdwsujRZaXJDcCAbCjjpRUZ38XbL9ux3Z2AhA81qZ46cpTqZlJBoT8IiqZOZyEtjlYX1hdV6A5kgohqA/JDmkBDOZfczry2WzWFiYl+YngWA27Gm3SoCn02mJFQY7E2RqsSlLZj0bSZJP3HFUcLFIHLV6U5o97U5HmkVUzpRLVLSFoBlupPr6kcsVkUykncwsrSHvgM08Kh/ZgaDyhww3AgMe3SfgHXNh+S7G143Je+I7aHVrMpzZDK9WGpifX0AwHBbFL+21q5lpxONx5PJFARcJHrAIIJMuGItBcfPaSgiyaWhaaNXrCAfDGOjrQ5lZxbRTcxtiH83nwCKZ/56bW0CxxAZPT8A5eQbdLiL8fbchGQ4sBAmAccwwE/fM6VOiKm/W67h452XIZLNiAzw9NY1cPouNExPCNqOiiw1CsSjVXKiKtXcDtSrBUQKHAWlUUarDgu/osTOIRBLIFXOYnTuLdFoXQDqbL+KKK1+CU5PTmJ1bQCQax8TG9ejYpgMU1ZuiQCK4R2CNlirhaATlSsVR5XVp1ddFMpbA0MDQ2nOmYqyOsbExAcc4hpgxy0bi4PAAylVaHJcFLCEgx8Yji9WVlRUHyFo/IapnNg4JHE2eOYVIJIRsNgO/TxcANJtng93Eu9/5Luzfu1fWAypVqRhIp9PYuX27gG3Hjx6Txh8bcIlkQt5FX/+gjGNm+PKZ0wLa7dYlH4VkBYJTJE0Q4KNtH+9DVTvo648LmEZF4/79+2VeEuTL5XLI5WvIF3Lo9SykkzFRnxhuTUgoBLwrlQZe+9rXybtgUfDi0RcFRCAQSeSIahA+g2AoiKcef0Lse4XI0GambBnbt2+XsdOo17Bz5w55N7TnHRjqx+kzJ5HLVlAuVTA4EMdLXnKJOBvUqm2UqiXJGybBhJ/Pwm7z5s0o5AqYnp7Gxg0TAqKyhUkAloAgQV7HvliReSziPsuUZiMtnRvNurxTgilUCTPTNxZzrIMzmQzm5uZlvRkcSMuc5HNiI5lrMpW6x48flyKd1tz8GT5PklcIkA4MDMj6zXyYeCyGliiLPZIPzs+iXTDX2bPnFrB4bl7UTxPr1st8uPjiS8SWm5/DAv/M5BkZK5x3XPPoIkE75narJgcBWmKSjELVybm5eVmb2Gj2BbxyTQTruZ7wHXM8M1+b858qaT4fvqONGzfKGlOtVDE5OYlYPCmA8/j4uMwPAtpc23nNkrXXc4gkvB5m7MzOzAjIPD42Jhk3ZKwS0KIFuGTamG0BODlfaBVE9ZBk6XY7QkaibJLWMly/mOl7/MRxxxHA0JFIJMWimddWLuVl3RwZGXay4G0gk83I/kTrJK5h/P0rLr1MVNHBcAgrmVXkig4Jgopfkqe2bNmCvmRSbJZI8qhVqpKdTDYjQXCOGcYpcJ9KxBKi5qH7Bt8D5zJJC7Qs3rp1m6PSZuOXwEetKvN2ZWlZPoPPh/ud4dNFBa7R4srtljmfW80gEYvLOq/4yCJXxaKbRATuaeFgFIMDQ9LM5mm2VC8j4g1AU1w4u3wOA8kwpvbtxfSkowAm85igoNZpYWZyEnPnlsDYQgZCkJ38sU98ysn4XqsrCGyQGPNrkHIN1HBYwxpWV1Zx//0P49Chg+IQQDBfQPRG3VG/MdtSVKQEZZl5yWxKS4AbroV1upXUq4gZLqiMtQAwmytgxeyh2KGirQu3W5Ox+r++fge8bg+eevQJmA0LTz29XwhNPJZRLUVL+kKhBJ/XTa60UJV4mHPrHpRrTWzdvgOTk0dh2C287Q2vwMzxF39tHc3DSkfRcfV1N+DSq64W1wdu/OdBhjU57K/BIRdBGzqoUJUoqkNLFHnZhRx+8P1/xIHTR/Htv/4mdLuDX/3yXxDyuvHcwcNYyZeEAKBSKXne2tYJJJVDI8cQoSl+twBTiopb3vxWvPI1N0m9w4M/a43/CEz/2pqan+JEmgr5RbLCqUxTFVRWc/jrP/0z/PzIWfzzT76H0ZCG/Q/cK64gHVHp0dHBh8cfewJzC0tiWUZgh9dDghTXj1yriQcf+CmUSgkzJ06g2TTF6pdZVfFwAH/901+iWqvglfFxXHH9NYgGIuiL96PVtVBqVvHAE48jqLrx6LHnsNxZxfhAGmenV5FMJGWcpMMRvGLXZbjuspeg0bVRQwdf/Ys7ELpoJ3bGRpGY2I5/e3o/fJsmMFBewOHThzBsBDGVWcTZ6QysBp+rDlfbxFteuw6R0XFUCwqWc6v4/ms+i4OXpfDgfT/G7JP7sJBdxkyni/ZiA29/88sweXwZtXYWOzf24dTCaczN2hjbEIVZKeIrf/Bl/Ml3v498bgkTI/0YHR1GJNWH1XwDj/7iAUxMrMPSiRUMXrIBrXwe1167CbqWgtlrwq3osq4WlzN4xwffB9VNhxwd3ZaFxx98Hg/c/QQu37oJv/P5j2BgfR8wFMOZ46cQbHaRb5bQqtcQUjzY86unkExuRHBTAhe98hUIhPtgqi5UJ5/Dg8UJXJmcRPbIUYylh9BqKhJNcOkVF+HA/qflTNDSVAwNDCDYUlH2GxgaGpCc8Fe85C3Yc+Bu1Mw2mtWaqP4lFkWlNZzLyb+1O7JnP/3A43j5jTfhyacO4n2f+Cgqdgsts4lMgXENttSSrXoLLQVo6y7UmIMFBbVuB12lh1qrI+uMu1qDEfVjtatCt1QaBv3aqtkReTp2zxx7XBcdYrnTPuCawXkg9s9i0dxxQGCOVbFBXssG7jjAHO0BuTQKk0HAQydPjQCmyjWI+W50OOA4NoGmR4Wr3RXbYLoMkehIYJeEVpLrmEnPPYvNQYe8wfXFhQIJLh1aQkNUn5bVlT0YLmab9dBmBjF4LWLULkTPVr0phB+qmJusLddIIXQ04FmMY4SuC2zwsQlqUy7SsaErXQEEQUciviq7jaDXIyBitVhAKGQgmWajzA3D50ap1kKZjhB0yokGYWiG3DvdFPxBjxAyfZIPDCE3aS66o9DlA0iQyCj+y45rA+synjt5fqJFsphurwHvbZ495W+IKwYVyXRckughYfDyYjWxcebaTIcQ2iWbVSfOh7U1Fc10nKB1OImt3kgI3nQEikJgnfpaiiboiEMxuhPDImSDnhOhQDV1kE4hQhxgJnIXTTbsemySdqUGYGRCj18gVuE2qmuK+y7z1Kj6bZnothto12sSEULLPVoHkuCDWl0ijMIer+T/WrCkQcZ4G7hdqLU76OpUeBtoNyzZG+jiVDXb8IWCcPu84tJQL9akLhTVDfcQ/k1bRiHedGVMudcymf1BvzhG3PU/PvOb0qq4cB0XnsCFJ3DhCfyXegLeU08iGI3h1MwcvvanX8PMuUkMDieQ6g9D9QFq0EZ8LIBYOoZTx8/i4JMzeOHxMlwjwJVvSyC+2Y9iNwu7ZsCsWfC4eWTlGUSFz8013ICpkHQcwvEHKjhwfxEIAe/++Dj8wxWUzDwsl4qAocPvcsOVS+Gpu6ZQmQfc3Gh7HlhdD9odD9pqAfFBBRff6IOeLEJT+pAKTyAEP47uncPBJ5axlCnjspdNYHRiHfqGB2GjArtbR8AIYPaFc3Ct+GGwD+yqQwtrUMI6YvFhxKND2DmxDf3JUdz0xvcgZwGveu+7US+VMP3iEZyZPI5X3XgtxiYSCEUVKHodZreKo0dfxOjIBI4encIzTy3gNa/eipdcfTmG+0awLrQLrayNntlBpZ7HQm4GituD5PCI9IjrlRLsRglu9mFcISHlFho12Q9ZE4hSVdcxOjaOudk5NFstcVMhWZznUP61e9duzM3NCogrBDgqGF0khKlYXF3GqekzuOTSS6RHIgpvfwBhrx+wurj6yquk9n3mmT04fPwQXEE6FTKZyIu+ZAyD/UlsGhlCOp2Ei86NVht3/e23MH/yeUSMNorNOpp0uunQecxCpW4iWwTqbUCnM4jihUv3I5Uewuj4RgwOr0comoTiotuVCrNLQiF7jIwCYS2wFmXickk/nA49YrMrkY9O7KPEHHZYy7Ln4pwn2Ssj+KtrukPVJnGSJF5xxCFIZ0lNy19nrerzkBjokpo2l89gZmYak1MnsbQ0h16nKYRpr0FxGB3B6DSmOQphlwd+fwR6IIHk6CB2XL0Z/RNBtF2rCAQT8LtTKK548d8/9iWUigv40Y+/gXbvOCrNLMp1G0ur0zh77gWMjIeguzvQuuuxYfSVuHjHG3H3L/bgM7/3Odx66ydx2+e+gHqzAE23BMtQXcQzOlIXM5KM/SZee6GQx549e+RsHAyGUC6WUavWcObMJPY8/QQiQUYaerF9xzZMbNwgPU86/uXzOemLsdgN+QLYtW0ndm3fIc44rAfLvQ5aOgFgN2qdHnoa57CGRs9GdmYB3/7Kn+HY8jw+/LnP4KqXvULcy9yqWz6PREsyDgkAVw7sQ/DsNO7fsxcPUAFMm2iPhl7YwO/c9vt47/tuRfXUKVinTyKTXUClVkCtnEetWhBLeMtqotPryPmB49nrZ6xmBIFAUPrv7CNu374Dx06cxuyZkzCLWXQ0FQ1FQTAxhoktFyEzdQLF5UmYzQWE4n6UaTXejWB48DJsffN70RrfhqzVRl280+j245ylSDrtVRt48offwr4ffRvVvjG87w+/hk07dqPe7aFOC2gONg40CgZB0LuDFskJ0idy4jQvAMD/pbbLCzfz//oJ+C++0QE2mXnrdgtLiVm1zHkSUEJycZ2DOBvKBAkJNtDmQjN46nRUvmzEUGHa7ZH1rMLt9qOjmU6+1ZodJRuJBGoJ/BGUoXKYfzNvkQ15brC0kI3EolLI8MBPcI45dmRWU8VFBS2BCoIEbOpSfcPJznN+NBKXZiVgwudRUSiVRdngDwRRrRFQ8Djs8V5XwBqLDb9aQ0A4/obGnCarDbeXeQ9BhEIxVCpN1OotRKNxOcivrq6KorHboQ0qWe9UcwKtRl3AlwhtkLvMGi44myTtGNrM2OwgGIkhPrwBCnOmqnUUcnlp6PC62PqMxOLyfAhAFgs5mK2GqNVKxSLi0TgUNxl5pljtcRPm+zgffk4aPsFqyWn0BuT+hkdHUarUJOO5USnC63VYbuV6TRZKNko8uhvVckVsM6kUpXqR6tsA1dPdjgARZH8xg3HDhg2iYuV74jOl8rTRbGJlcUqUFGx0EUChqnhgeFCaXAQjJZjdVjAwNCKfRfCBDR2xTy6UEY+lxQKZoCwbFNwE2Zjhn2uabQEFK2zuU529psrld/FnWl0C9ZqAQQQUnYAKYHl1FQMEUtiMobKOhdzoCKanzsDQNRTzWYwMjEmWL5VO5XINcYKPbrcAt88/ewCddgObtmxGo20KwMp7JmDJLNpC0fmubo/qYr88n3gyhaXVBSwuzyEejgrJgPcdCEQQixG4ConlXalSRLvD8WKK9SfnEvM2abNKhSABLjaT0qmU5OtRUb5/3wEMDQ4hHksgWyg64O7crMwtkhBYhFCstit8AAAgAElEQVQJGwj64PE7oA3H0sLCgoDf5wHOM9PTiNFONhiWfFOCbKVCQcgeHreBzMqiFDhUn9NKeXhwEEG/X2yq+waSyJdyOH3ytKhDX3XDq5CMJ3Dw4CHks1lks3khFORyBWmasijkHCb4RKIIa2aqf5mrzTWAKtX14+vFQobkh+3btorCmdapvPbNm7cIQMt/OqjI+KUymCSFs2dncOL4aWzdukPmXTQRFPt3ZuDye5eXl9E/0CeFp1jXWF0Zq+FoGOvXrRNywV3/8nO5tmg0jFQ6JYAp5/jxY8fluV533XU4ceIkxtatQ186hlIhh6lTUyiVqEz1Ip4MYXhkXCzgq9WyqADDoSC2b9su2ckE9Y8cOyZMv8H+NMaHR8QamkD52ZlpKarDQQK0hjBECQAHQ2HJFD47MysKcAKpHN98BrTdZkG9bnxMiAlUV1MdzkxjsVyOxATA7qM/FNvTbIqLGrIoc4IZxCQMEGSsN6n6cIudP4HwSrnk2HdzLer1hBxDoJOHSb5bklSqtSqee/55jAwNieVz/0C/sGP5HefXIn5PvVpFdjUjjcZELCY28lQZU11Ka2mq83PZHCKhsKifOTcJPNP2mapUPhPaJxP85PVSbZtKJTEyNIyZuXksLS8JCYP7AMFh7gv8/1R9BkM+Icj4vT5EI3Se0ESJLAcXy5SxLHnA3CUIFGqa01zv2YjGAnJflUpNcrPTA4OwNRVLq6vyXUOD/VL4slHNCAR+N0FpFqzhSBC7d+2StZNkEpJVOF/Pzs3KZ/GAxmb9ZbsvFqt7qmnrrYZEHnDzokU+9yXaaxNAIBGrUasJQYBzgyp9Av8svqneIiBNe3BZS9mk1nWEI2EBo02un72ezG3HSth2CCWtlgCrnD8kAhCsWFw+J3bsPNzxebNJvX58nazDfK8qc8zp9OHScHZ6Wn42EU/JfBpI9sG0OyhUi3B1bDRqTXhjIbjQxqFfPYjs8rQAwB0CwNwnu20BgOfnl2F2bNSstlg/0871Qx/9b2JfStCW85d7O5vp3B/Pp82KAo+qK+4Rloa/+qtv4uzMDIIhxkV0ZR8tlYsI+QMCUnj9fiEiUfnL8cloAipzmXek2h24FHJrTXTtLnoq8yU9aPVU5Op1yWsvsCZpA3f9/J9QKRTwwD334fnnD8MkeqSw7uABQ0NmNS95v5pGJSy3BVtIPblCGYbHh61bN2Lm1Au4/prLsHLujBzUNDqe8HBNcEjT8e4Pfghbtu8U4IP3fR6olTylNXUgAVwek3r8R5r8JMrZMGwDz+9/Hi8cew6nzkzj61//OvY+8TAKS/MCID34yONr1+pY3cpnk5Ky9rkCnqzZpHPsCdilufBn3/wm3P6Q7LsEEP5vADCvhTfDuoTxFQSEmbPrMi189xt/ib9/4Bl88JPvx7ve9GocevBXko3UEvUaYPSYUWnin3/+C7HGZu4WIR2CJMQpanYb37vzz3HfP/4A9VxWAGKb7iSqhoDuwo2f/Rp+8Du/ixoayJYb6IvFkNBVfPoN78fe5QUZ84cPH8FiPY+yYaNarYmNfiSYxGIhjxs2bsbvvePd4niQqVTQ7Pdiz7MP4zECthkLH3jve3HmxcNYKiyK3X+pXoFR01FxBXFu6hyMVgOvuvkyRFNd5FaXUChqKCzRYjaAD7zlw7j4ZdejEFDxV3/z55g7+DTOHF3C8FAQ7VYVLfLmVBc2jybwtg/twMEjVTx8z0EkbAvXvXQHjmdLGBpMA3YZr7v2ldiyYRv+13e/g4HRcalPvXUXFuurePLA07hkLI3f/uhnUOwxi1WRvaO0sILLrn6JAGPc339698N44fQcup0qPvWON6JTrWDd1kvF4YbvbdPLrsJqtYzVyXP4i699C1OzK9iSHIarVcXXv/NN2H0JRLQBTB+8G/U+H3zZBgxPV7LcDpycwZbBYRgqCYcNR0Hr6qFTbMEXiiASCohd892PP4KpySX87kfejXBfWgAnkjdKjAMA62lVDu5CRFIUnD7yIjZu34r5qTkkh0cxtHk7gpEkahpdgmi718Hy4jk0qwV0LQUNsuQVhxFe79pid8ec1TraWDl8DMMXXQqLjYY122cBdzkbzts3s9nlYMGOlZ00wEiK4nx1SCms6Rz4mGedjtSBnFFiwUbzAifBXP4cm2Sqxv2NwCXVxbasnc4XKGg8+DSs116OYENHhjYKtYYQMrnn8/zFNiPPYqzXbdOWXDmJpRGbPU0UuCSi8PtIWOH6yHVOlLeizPWC9ipUs1RabTSbjnOBargFZKTql2cwriSshbxuF/xuQ9ZTZgJLLnAXcPVaQvrSbUX2L920BMBlVpqHJFba+HnO20Obks2s+UJwkehJC2/LEicQrotu3ZZ1mHsq4fpatYWBfjqS8AxpwUsSscI1gFZuNrq00ZbnukZZIWGF70AUvg4BhWc91jQklMQDfonE0d0aKk1nL2RdR8U5p0KdVufluhCGaH9OAJrEMObaWS3WRR7oHjcaBi0RdbjhKGldqmMlLk5ZdCDSGQFA5xXWFpack7nXiD011zIhODHjFxJv0mi012zGqeagA48XLdbC8pm03aNLhglDc9Tn3PupzKHCuV1vwSw30anVkAr6oVgdWHXOMxuhaBi1TgtawAcPicoK89EVidhhnaq7aRNOMgSzHjtOM5d1WqMh2XYkjvL8JkD0mj05lceK1cXjf/Kl/9cthwufd+EJXHgCF57AhScA4PRd38Iv7rsPXcNArpaDEVQRTXsRH/BjYEMC8/lJHJ19zomFsIJYfNHEwQdr0NcBF705hPCYDlOrIqRGYJN1ZPNMQxDYkB6r3+tB266Jy+OR+6s49qgJJQy8/5M70A7OwnK30aQYgcCcosFXGcb+u2cFAGaMC3qMJPCg3XWjaReQHNJxxS1RILqCdjOAgDuNIAysTjbx/MOryBWaeNXNuzGxeQvqJPi16NSlIxIMo5XpIHOoDFfTQkC3AD+ghSnsiCEUTOBll78ULjWAW978YZieIK6+5RbpTyyencWeZ/bgiiuuwM5dm+HSCVyWEIroWFmeFZEB3eDMloWNE5vF6S7ij8MuedCtUsjSQ6NdxGJ2Frbuwfim7XK2ptNfq5wRsur6dVswPL4BDz7xlOyFfsOxQWYtt27dejmn86zPHGBJzFCdiKkNExPSVyJAzNqGBiU8u3qDAVSbdRw9eQKjY6NyXpcIn7aFUjaPYiaHXCaLM2dOC2hYbRaFEKlCg6FFYfjdGBhIYsfoMG649mV4zZveAMVq48HvfxeTh55GyNVCrlpGq0f1blNIt+W6hVwJaFqMSzSgaB602xRxEXRTRZw1MDSG4dF1iCf74QkGofm8Un+w32B3bCfndq0XzirVFmc/x65ZaHYkIcs/ltgD86xKAJj/0PWOB2D2btl1oFuoLrlDPVGG8pk3GlUUsitYWV3GSmYFhWIetXpF3EV5fnZpFIQpcOuArpKUBrh1DYZLha544PVGoHjjGNuxAYPbEujf4kHTmEebdj92EJ7uJnzxs3cil5nDH9x+K1KDeSxmZjF1roZ2twqzl8P6CRLGC/Co4xhOXYarL30LHnvoMD7525/DBz/4Ydz+B1+C4iIlziHtsafN/joBR55NGPGVyaygUilJv43HX/bQ9+09gCefeArZXAG3vP4m3Py6G1AtF0XQQTIne3zlQgGNRl16GBQGsB/OJ8vxQfL+po2bEY5FRHltUajRtVHl+6NLqteH7MwivvnFr+HI0jl8+PO/jytffp0A+jp06S/RPol1r9UzUdq/F+7J07jvmT341b4DchYy6ebqBv7wK1/Em9/8diwfOghr6hSyxVXUWxRelNGol9E2GYvWknMYzy3szfiDYXFH9QccfIG9XAqqMovLEgXZrNZRphvhwCCuu+mt8IdSOHD3T1A7dwJaJwuz10Jd02CraWzcdB22v/GdWA7EkO+aNBuAi0WpHLl6cPOsVW/i6X/6W+z78bdRTY/iPbd/BZt2XiQOaF1dE8yCvTsn71dzcCVVc5xMz8fGXFAAX9hnLzyB//sTCF35OmFySFYVJ02nKyxnMd5VAIuHUwWywEsTg9ZYbKq02aBhE48ncFohuwRo4kSktV9HvMx0WC2HcSwNBVF2kBRPazNTmiFUe5KRTnYMmwRknLQJPGs60n0D0kAloEy1IpVTbGRxwVV7BDx5aT1pgFRrZVEHU6lG22Ie6qnSY0af1aEayDmQE1zr2Zbk57Ixw/xgNhOY7cr82nqTObJUNofEzljUck2y2al8pSW2LWAWLbF9XscCzXBx0SHbvYWOVRKlqNcXQofNLNWDcDQJMOScGaBdtsFUydE1aButANnciuQDk7Gu05ZLd0nuga6yoeIWNQCBbk/YUfPxmVIdwaY+rYJ57QPDw6g3LFHniY2k2ExD8mq5iJOVRnAtkoiIOob5rNnlFfCpsKETjCbkvphVzM8g+MhGgTRq2k1UrYY0Z/hMCb6GAiEMDQ0LqNTs8LkwbYpKT0dN3bRaiCSiomz2qsYa6EeVQk8KgTKz4ggyWaZYc3NMEOyh6ofFLhs2BIkIPDBvMxCJYiWXR6PREjDV5/VJc9vq1eX6Cd4FfF4BQRaWFx0AUnXBp3vlehKpFBbOzSMaDgrIOTczjTbBFk0XZtPuiy8X4JL3wTFCYK1SyKNUrUgzSHPrAsKwMZVKpAQIXs2u4OzZ01heWsLExFa4PbQI15HNZ5CM01qcFrMVUYazwcgCUayrFcDtVuEPhUWZwXGXy2XQrFER38VKNiugEa1ROKZ5nwT32Fxixm1PA+KxuAB4nHssWJcXl5BkkclcDcPA0PAwXnzxRSfLQ9NE7cjs5VgyJpkObKqJ3W25LOOtVimLJbGhK8jl87j4koulIVjM5aDYPaRiCfl1Nh9pg7swvyDgLVWcHCOcu7VGVtT6/ekBuU6SJkolx2KXdeTS4pwUy1RUEkhjLunM1FlprtF2l2BjPJ4Q5iX/IqAcjcYEDGT2GW3YfX4DkVhYMhcJ5PH5Erg8duJFGePMo+Nhh2A/lfkc02y+sclFZUmlWhGws1arYPe2HTLOeYAgSMqxQ9tbyb/tduW/r7jySnnvrToVLz5Ew35ccflFohxfyeSgaR4BJw23C5VKAe12XQBkPvexsXHA7ZE8PIX54FAxPzMtjNHdu3cJQM0ikOsHm7LMYF9cWZWM8UgsIe+DueRc4whiBgM+GUskTnC8s6hmIcm5zs8koEkXB7JTqUoWG91eVxp9VOZSaUqbaRbyJ06ekfxY3j9/hmBm22qJaol2PiQk8KTTIvB4dkYsnHmooDWyOCq0WxgbHxd19uLSktiK8z0RQPa7/TI+Jd6FDgCVkhwEWDBzjyAzmYp/NpQJUparFRmTkh0PZU1F3JK5GI1GUMgXhOBBMgwzRmkfzvHCgxgBXDblCRxTlZtKxIX1x/lGy2O6GNDemn+GWcYc05I96HbLOknlLwFkNoeZG8P8W14jCSE+KnDF9cGJAdANVT6TY6MvnZa1gA132mwzn5Lszu1btor9I7+fRIpqoy7NYuZU0v5J7dgYSKYl65kHyGK5LEA1914Wssm+FAqlkizezKtmY5mHeK4dnK98zpzLAsopihBPNLsjynbuDVR50Rabz4XEBIK4PHBQ/cv35uRUMhMxJ+tQi9lPfgKoTiZwyM98ZVNYzlzjef8ExZvNmuQzEZSgEpkKv/UjE3BzP9VsqFYPWWZRezSo3Qa0Yh7PPHq35MZQ7cn70boWZianML+wLHuy4gLK9RYsW4Pm9uKjH/+k5KwThBSDVrGEPg8AO4CMWMTTMlx3odls44c//CdksnnZV7g+0l2Dh3Q6kNSbDdn/eP8cP7TT9XvoXmLDowGDUT/6owEBuOusfQJRdA0PUmEvwokUDhw8imMnT4trwfe/eycWZqfxve/+AJkC3RbaMnZ1lxeLi6tCInFygdnMd6IelrNZhKMJAYSHUhHUi1nEYk7GpoeMcPp8Mj/btBBKpvCFO75KYrhz/2sg8H9U2vLQTXtPxSZIShDBgs4cStOGqwvc96//iIf3PIfX3vJmXHHpRXjs3rvEepu58qenpmRNFfD3PNgrKmDH9lbMbqWWc5SLtqbhbe95H66+9hWwFZdknP47AOwwwn9th8qf7jkAMPdK1heGriIABb/6+V34xcN70PR38c1v/E+sHD6OM0dPoMXDvWYjqOk8suL7//BDWIoLtkoQgnuaLQq0ht3G537343jhwQfQq1Wdg9+aatHd6+HP7z+Ar/38e3j+zh+izjqlXUYIBv7bK2/BxvXrMNuq47t7Hsbc5AxqJcZ26DAEoLawdfMERgIaVKuB4Ngm3P30U+gbSCHsMnGOER9WGIXMPC7bkMDAUBDp/gnZP/JdHx67a68QdVamFzE4GGHvAdl6CSk1gqDSQXRwCEGfAbOi4urXvA97po7g1AsPYvV0EVfdeDEOPf0sNm/YhROnzuCNr9uCPU8dRzgRw/xiDp5eCLZRwxfedisOm4s4dGwfGqUGLtu+G8NDAxjfuFXU4v3uGJYqC/jlA/eizxfA9a+4Du5gXDJYuS/E/EFRNND+nw4CBOVYb7l9fpw9Oocf/M0/opFr4FOf/21cfvk2pCaGoSaSmDnyPNpmQ6znXVYPASOC7/3tz5BKjeE1b1iH4d03whMw0FV0HH/mEcSDtH5jTq8iDHkqEuq0tq31UEzEkLnvGQxfM4G0N4j48Ig0lXqMHmCBa6uSe8ps61bTRLXckGYJ5wzdawKGIRmxPQKdzPsV63APum0Vm3btBHx+tABUe1XUSMQqlSVeoNRTUOmqkqEllnZo4tSd/4T1738b6m6f43z+a9tlArMO6ivNrbVc7PMOBB0CwBJETUUtLYH/PZP2/J8n0U3s4EW97Cj1+SVUM/PXxV4dtOs1BfjlWlVtNnGbJ4Vvqnm066zzOmjZvHeHBU+iCNd/dCyxuaPa1WmPOM04hYx/1hWcE7Rp153amVm3LcbnkPxG8o7IgjRRR7c7TqYbG318Z9ybWHfxPZg97ltU/tA1iUBhV4zl2MijGoCApFd3S92gtk1Y9ToGkgkyRNHtMb8wKE4PtKdn1ly52UBfX1IyvAlIl4oVqcMiIb/cR6ttid0byVRsWNtdU9YzRSUZimdLJ0bovDpbXhnpLzwrml0hVXUUZrL1xAaP9nHtVsMhxTDXmgpZUacYQv5yyC2se20Bgrn8UnHMucKzjdvFNayDYi4v1s6jIylReLtoke410LN68NKWmq9SUgqc3Dyxx5fPBprSiWRdwL21I8ArQWASAzpdRQifJAgHOOaJ4fN/JCqpJ2A7AVmb71u1YdYaDnmD5DHOp2JFsoCbQjLqwke3G9NxsOFzM5lpzBxkvw8dt4ZoKoV6uYoOt1+qezlXSCqgspqaX471ro16pe7E5ARD6FIN5vOgVamhXihiz9fuuNA+ufAELjyBC0/gwhP4T3gCz/zLl/GtO+/E0MgY1m8bR7VXxqq5jLavCSVootBalHgrN3udtRBmDnVx7KE6lHXAJa8PIjbIOJk6YkoI3Sr3sbbsJ35fSGhd3U4DHY3xC304+EAVhx4tQQ8Bb//I5VCSK8i1l1GzWYED/dEgApVhPHPXCVTOOQpgG4yPcKPdM2CijtRwAFe+IQozeBb1hgchXwIJrxvuRgK/+skkZqbzuPlNO7F+02Zk8wUoahOGpydukQOhYSw8l0NjuYQgSw5dheI14AtGRGxz4/U3otvRcP2r34PEWBrJjWPQjQBWl0s4N5fBzm2XYvvWHQIK0z9Kd1kY6AsiEWdflGQpGwtzC/AYPvQlB+CCCxbd1BTGAlWwsHoOtTYwsfUS9KyuOIE0S6tQOi2Mr1uP1MAI9h8+jo7ZlBgj1g2suOj01TcwiL379kk8nsQ8sJbrdNA/MCiRZ9Nnp6V/w5qMtRlr56ZlYiWbkfgu9lQLmRyK2RwKqxkBzHh+Yl9X+tgstIifEqSzvHD53ejaFvr8BlKRIG66+WZ86iMfwpGnHse++/8VAauCUruKutUQYLjTNlFutJEv2mh2AI+PWb5uEUTxrMYPZ6nRZO+4B/gDYfiiKejhBAL+EGKhCIK+oPTDeQanG5fh8Qrwyfpc3LfYO5CagZEoBICZ80uQV5dakg+L9QRrLcbJ0a2SPZFqtYhCIYdcNoNqpYBmnf04U77H7eN9dmGaDdi2JXbPbgLALhLSbHh0FV5DE6KezxtD13bDF+/D+M718A0ByQ1UkWflTNDp+lBdieFrX/x75DNV/P5n3w5Fn0amlEGx7hFAt9rMwOc1pCe0Y/NV2L35aiRDG3DXTx/CH97+F/jIrR/Gxz7+CYRjCSEj02WLtbDJMgyKiIHyhYKoeFv1qjjGnD55HM88+QSee+4wotEg/sdtn8Oll16Ms9OnpNfYqjdkrFEkxvckUZXs8XvcMkfmlhZhBPzYcdFu7LpoN8YSafgVxtsYovqlk0+LZwiXjvz8Cv7yj76KQ4tz+NDtt+GqV9wg5HW155IzFRXUXr9bzkyFA3vhOnMK9+7di4f2H0CzbROGkHrws5//NF5/y5sw//x+9M5No1gro9Kqy9mRTq98H7R/5llGdRnweP3w+gIIhKKIJxPSTychYnV5AS7LRKncQKtrAKPj2PWmt2D9jitxbiGLp37wl5jb+xDCSgP+sAe9SBBGeAyXX/1WDF75ciyqblToNKv0oLEnxMFJsSHzqutN7Pnxd7H/p99GJTmKd3/+j7F550Vo2zaaJPkqa7E6znHMcU9bO4c5BTq7iRcygP8Ttq0LH/lf5QnErr5ZGr+0b6A6qFF1bKLIJqESRPP4BYyjKoc9CRf/HA/oAjL2YFqmzDWeickeJjOdOQniv07Q0uOG7uJG1xJmCVnSshD2mDPAHF5dGh+00uSGS5CBiqViq72WGczvovWZSvmrMIK40AmbmypYnTbNTo4VgTICqOxGUh3AzYzZRpZlw2XQuoFMqJ5k1fGeuAFzQ2fDX5TKwn4ik54WoSUBrdi4oBUzmdZUGnKDqtcrAiLwgXTaLLi4EHWFjRJOMm8z6Nw/qDCuyXXJc/D40FIdpk6jXJVGRTgYEHUEWUJszHATJSDTbhDEbooaVlc1AblqZIcbTt4smyO0y1YUF0LMDQEkT5JqQG7AZCbR3pTFBQGOYrmB0fH1YvEoiruOJZlZVJdyg2p1TQER+EEEjGhhSxUd7z+aiKJlt0WN4Pf4ZFNnBicbJ8wATfTFBQD3+4IoFcsCYFFB6ONz40Os10WFS2Vduq9frE4J2nKc+YNe1FpVAbYIJlLJR0tgNvlpd8uGEcEaEgDC0bjYhBNc7FpklRE0Y5OEGZeQX+tL90vjh6SDzOoizHZLlKZUTLJQocrVpdpizUuwv1iuoFxtoFiqYnBgWKY1C7n+vjRcNkGEpoBTgVBQgGFR3DJ7uZhDui+OcrngqBADYUxOnYUv6EcgFMDKuWUZU7wfAmNU0/K5NdtN1GsVAQhoxW0zn01s7Kg2UCSPY2B4PdxeH3w+t1jjEgwm4EGb9XKlKgpfgpt8hybngWnKmBseGBIL4VyxJE1MAkIcA6JwCIcEdMuWcgjHopK9mC8W0dfP99EW8gJzb0OBiOS5EjA5nzdtaJoAzB6PLva9bAyyqKTKk4UtQcobrr8B6aGUWEdnMjlRia+uZhAKRoQtxiZfjyoFXZPxJarItokUAV/aA6o2pqbPOHbmqopQyFEzptJpeR8cM8VCUbI8mZdN4O3ySy8XYJjKv76hhDS2aHnM5iHnJ/M2CMKdm5uTBlcylXRy2BTa5jalyVwsFITYQttnfo9YxNZr8p45b06dOiVrSzIek1xsIWBYFlJ9aQRCflGwE8xrtcjyM3Hjja+U3FaxNa42MLN4DksLC6IC7rTa2LJ5s4xN2vrwXTGnmOOXChT+HOc1i/RCsSTgHlu9zCamcpVMSCpGlpYWUKtWMDriWJtzDlKJzTlEIJTfzQYyxxz/PTo6KgA3ny3Xet6j2FKa/F6uPyFZ83j9nBME7QmCk6jxspdeI6AoFekEBtkoJxBfKhXEDUHeLfOy/T55pzLGMnl5F2KFabURCgYwNj4i1ynPvtFCNBxBwOeXvGM2UGnxfvLkSXEVCEejoqKh2pSfyWcjJIhQGJriuDeIC0SjIap/HsC4RvD58QTF/YTvSCyOXbpcE3+mWGa2t0vUtpzDki9cqcp74N4TiAWFyclDTdvkmu0VxXE8kRCCUqvDOdKU308lU47KzbblM9iYpvpbyDT+gFwb69JQLOJkPbKJzqZ5o4lqsSz5wFw/+WdoX08SBckTZDESROHPUxlPkgfXaL4jkpiozOcYzDEznkBuPo84i2pa3tP6s2fLvOGeSOtrvkNhB5fLa/MqJOsSwXRmHdE+NxaLyhpB4JTzmXOKttgkfAjYQTWS7pJ3TODdiVuwUczTYUPFyLpR+Dw+2CT3kDXaqeHwow+jmj0nLhDdtYMji/uzZ6awsLTkkMkUGw2zB8Ylch3kgfOjH/9tsZ7i+GRhcR6E4b95AOU6KXbOKoktquxTU6cnsbiwhEq1IUxw3e1FiffNZ1FrOKzkXhcrK6uisOd32VYLeqeBJBVSioZstY6Gx4NMqwF3q4ebbn4VxtdN4PlDL+DA/n34wPvfgzfechMeevhRLC4XxHqMmZIkgGQzBXEWgEKrZJIYHPByOZMRIgeveaQ/jXq5iG63jGjQD71Hm1dHMdzlHqBquOHVr8WrbnrdeWNmx95o7QgjY40AMIlvIlG0BXgnWuQiaNpq49ShPfjRv9yNfUfO4KHH7sPJZ/di6cwpGZsPPvKo5GoKaOuclmT9E2tofrZEm563UyX7GdC8Pnzj298RMNiJ3nTAGEcFef59SJtJaiCzaco+S8ki56ur28G5U5N49tkDyFRLeOuH34eQpuOFhx5D06zB7Lbh03R5H/ueex6HT5yB4sX5xDYAACAASURBVPJKg8JRANsoW2188Xc+giNPPIxWtSlNElO3odm6gCB3fPkvcGIph8994XakxiNoWgrmJ1fxlldci/yRF3DDLW/Ad+69BwsFAiEK6rUurGoNgwM+xCeG8fLLtmDP4w/AdMUxGO/HodlTCHY6aJbb6OvziiX4wGAKvkQEZ16YQrKvH5m5OrqKAb9ZE7tw0wRG1gNbXroD//qjffC7fEiHgbodRTFbQTBpQzeDSI+6cfL4CrZdMoqXXLQFP/mHR1AudXDTTf34t5/P4A1XvxQnGi/A1Q7gxsuvwyf/6Hdx9NA+7J16Hg8/+gg65SY+9pa3Y2LTJbD8XrhrPdiBnuRNMV9888b1sNsGPAFdGOQBrw8Nk/ncPbQ6NlxUemg2il0N3/67nwkJcuumEbzznb+FIw89g/piFX3b12PDro3whXxwa4aQ2/72Jz/Diydn4DNC+PRrrseN770F7tEYFo7OoFauwLRJYEhIE5HAP9dWu6dh/sUcopu2Y/yK7XCdfhEn549iMDEAbyiAbNWEiqY4uqi6B26qGlVDGkic37QJJ6hptztSA5L0RjKPqBfFVr4tLgCq6kerbWPLZVcL+WRmYVYUqRW0kW+byJSqFF4gW1yGOnMOrou2QelRFeOQYbgOcXyznmANeV4dyQnhp22uYsNay/elwpYD0CQIyTUKVCrzrCFprPLfVAjInJafcTJgCWKeVxpzrvAeG50OFrNZDLiCaPmosGmiR9DdcmankDSoIO5QCapKrldH3CIUyQpjRE6vRQWnIo42kktnd+S7xfKYqk4Sb3hTqiJnHk1zSy5swzIF7OU5QvKHpWnZQ5eK23YHOq2q0RVgmARU1nuc02LXTPWv7hL1fatShlmpoi8dFyePrsW6sCsERLovdDtteAxNzjYS+VAhiSgif4bPvcO9s95wrIddHvjoXCOkYuaBU1/iuCFQoSIKKI05Ys7e6Fhy21A9jL4BFs8ty3ONRPwS1cB1jg5V1UZNIi5YF5CQKUpk7h9cy3iW5D2ZjqV3x9bQIbBMG75iGXamjGo2i06zhmuueQlagS6ibKzruih4STZyrA4dhxbWRiTf8b5Mu+sAv9DQoK02CZI1PjuvkA9DXq/UCsz89fq9ovTlhzEmidwBDxk19bYQw2q1NmqFMvRmCz67DQ/3Dmm8usRGnA1+EgVcbjcK9QZ8rJ/8BmydTksk1Chok7AU8cueKwp2kmioamGYMxVAqi7XwqYmiU08fxqKhvtvv+2/Sqvjwn1ceAIXnsCFJ/Ab9QTuf/RTuOf++xGmK1vMj2Ijj3KzgK5momwW0DO6SPSp0G0DASuNU09WcPCeInzrgEvfEEJq0IOOVUSAGQAtEs8oNGFkHPe8JpqVMmxDweDwZhx4oILnHluENwa86QNXwY4voaoWUVfpLtJCyHAj3p7AgbtPoLpgw+hxj3XBAi1oCQA3kBwM4qo3xdAOz6DBfGDVDcOqIdwdxhM/W8HifB2vfPU4BodG0WozikmBRsePaAA+LYDSmRqKc6sIsV/XpbKQUXwJAdwuu+wKKJobr339+xAbDsKXNrCcoTudT5TBo0MbsX3zxfC5AxjsS2PD+hHomoVGowSrTSWmisX5BUTDSfSl+qFoVL9WAFrZdi3kiwVkinVs3H6xnGcYf9Uq5aB0TQwMDaJYq6Pn9qJaysOjdKVfwXKK/cZNW7bg1KnT0sdkD4VOfhJp6PMhGouLOxf7IaVcTvb3xZUVLCwvoVguIZ/LS8+3KypVwE2gtwexNeaeT9J8q1lFX58ffQOboRsJ1Ft1LC3No15agW2ZCHgC+OqXv4Td2zfjoX/4Dry5BdR7VZQaedhmV+oWkqlzJUsUwG6fSxzxeO51bJt70o9hfch+OMnnituPepdEZNpOE2Tl+zSkV84oD8XlEkEL7aTZC5G4RYlKIQnScZJh3cw+Cz+f/ST2uRhlR3cVRlNRpMATItvA7KGzriSwy74Jr4F1K2sS9p4sisJUwOtWJPvX0GwYLgVe9mx4LUYAquGHP9GH2HAaSgi49uarUWgvodakXXMQpbwLP/z7X2I1cw5veduN2PPsXYj3xWD22H9XUK1n4PeGMDG+CVF/GLs274ZfjePAU8fw1S98F7d+5IO47fbPwuUOoGuTOUfhSQuVhoXlTAnZYhVtsys9n9WlBZw6dgTPPPUoSvlVDAymcfPrXydZv4zTYy+XPZ9GtSqAP3u1rPnYf+FZgj0KquQjqSSi6bQojOk4t7V/GNvGJhDp65MMYALPHUVFW7GRm1nCN77wVRw8N4uP/OHncdX1r5IYKaXnEgtvKqkpHKIzUe7AXihnTuKX+/bgoWefA/Udug64DODLf/xH2LZjJ+aPPg81vyCRJOVGQwBgKn+tTluEYxLv5vHB6w3A7fFjcGgEhs+LM9NT0ivkeYeK21K9g2h6Ape85a0wdmxDo+vB0kIWz3zvz/Hcv/wQSrULdwjwTiRxzWt/C9fc+G50/TGUbBfqak8EEq5OV4Qy0m+yVXRqLez9yfewjwBwfATv/PyXsWXnbjCBus3eiYgD2N7heOI5y+H0EnP4dY/jAgD8G7XfXbiY37AnELn8RrkicUtn9oEvKJl5tKYzDI8clrmgE4DhxBSWeqvlHD5VHmhpjUA2S1Dsp7jpcENgg6KSd6xDTebsdR0mDQ//BOEMn0dsBpmRRAUkN1ZOWn+Ai40HWiCEttgjuMTag5ug2mnCtthMIDvGD5PNIZONAYdFzg2GzRD+XLdHpbKTxceFi1sPlbK2qqFGKy6dGbrMjSLwwZSwrigpuXlruggpUa0UhcVEpQ4b3W7DC13rwfC4oBi0W+6QFiSMex6+DQIQqi1MdwJsvK8eWUSiiHbUALrHJfbKBNzY6awQmLEIxhroWGxWccN0cshorU3lJ4FLsQU2gqJGpC12OBKD4fHINZCJxoZKPB6Rd0PwjSAWD/lUQDoZmQ5zy6GZESwOwOcNyIJZKVcRiLjQaNLKlVa9uoS8c31dWlxAs1mF3Wv9Wq1Llr18iKbA62Nepir2yOlUvzxn03Rsz6jKovq2VsrIAk1bVF5bMtknfy4YDCORTqLRqsEk4O+mopoAe0MAbz5zW3HyNrnhUgkdDUeFVU8lOgHMtlVDQRS3cbQbHXg9IQEBdV1FJB4igU0sxttN2nFzg+wKu42Zqssri2KFHApHpJAhAM3MXSruEokYZmempMlDEHdmZlYaTGyOcLzVmjnU6mV43X4BvjlvWMgR4M3ms1B6ZCgyAyIkFtOZXF7UhxzfVLzTai6SSIk9ojcQkHdM1ROVVj5/FOVKTd4bgRs2tGjvzHlYrVZEtdc1aZdOdTgVmw3kMjnUyjUhIbBP6PH6BOwg2EVAlXbiMWYXh4No0E6YNt+hsICp0VhIFO60U+zUu6LOFZJCrY6R4WHJJGOeKgFULhNUbBOAJEkinUyIgnV1lfnCVNIH4Av4EIlFBBivV+uiDOzrG0AgEpCs1HQqKYAq5xV/r1lvYmFlEf1DAw5rS1HExofAHcH7ocFBsVOn4jdXKAiBYYCK1lIJIV8QhXwepXpNsp/FQlfT0NfvWE1XalUE/T5RhzNnlcpZZiFTeZlMp6SJyPdE14CJifWSU8u1ivOITWiCXixgqbZvkLRAYDgcFpcCAmbbN0+gZzk2y1SlH37hsDTdQsEgYrE4xkb65M+zScx7WVxekV9n812sg6MhAWKoACdwyHWVttW05R5fv0HWXxJJKkUqtTVZB7h+ciwH/bTM7KFecZTzfG9sxBJgZ+OUQB7HnDR5AQT8VDt6RB1E5Q2bzPlcVsZ7MhF3rO1NB8Th2lwplWVeEsyhEoXPmUrSUIhN94bkeHOtpuUu1wqCoyx8WZARMOX+wXdFBiwV02z+8hBBK2+SbUg8GejrF1YkSzmOc44fNm2nZ2eQLxXlXdIeR9ccmyLFpQgxhspwWqYTFOZ7ZU6rOAJYTVEQc7+iUtXvDwjQyjUl1Z9EJrsihzBHgaxL5jZJAMFAQMgxBIVJ1uH75n1wneDP86DGwxyLdzZ5W1Rbt9tyfXwmlXpFfk5yDOlk0ekI+Yd2OV4C+7YtpBmC81w/+K5401zrCWQyd4hrJJ8hQV7ODWYJs9l9XpXMMUngm9dAlS8V3RxDLo1Wk5aQVZhPT5IQ5x2tz2kfGo+GhaFLZTffvZCpbEX+HA/SlYqjzOI/XN9IdJIoAVop04FC02QcRCNRufbF5SVR17bMFkaSKRkHq8wcz9dkPyjUMsicOo5GuSQRCJKZKdW5S+yxV5bOyZrfFmUcs4C4plii9o0kk3j3h2+FbngdNRuJI2s2yGyG8/hptS0obqpSO6hkVpFdnEcpn0WN2bI9xwqVXXSzQzBGk+9mfZOjOpDgac+FptVA1azIwQwtG5VSCx1dRbXHLEZbyElveN2NuHj3Njz1+CPYvGmDHGbf8KY349/uuQ+lUh2HDh4Ti618oSjrnUaQxHbAJAJCK5nM2thVhfiWTiVwduo0+pJhsVRFx8njFOCLaIRh4DOfvw2pdL8DvBPAkRHigPBO8OX5bNJ/LySdXOi25Fb98RfvwK+eeRbvvPUdeNctr8fee++B1apiJZ/HswePyOeSeU0HEdY7rNNobitubwK+KCCuzH24DRu/+wefx/ptW6H3HOCYYIfktXIHF7Uzf45uMY76mkQVUcALWVCTrKNHf/lDqDUF/VddiQ2XbMfpu++Dmc+hYRCgckFXeyjX6vjnu+5xXFMURgcQx+qh0DVxx8fehRf2P4FWW4fWbcF0daBZBrqqjS996kvIaCre/7kvIBDUka3XYDRriKg6jGgYl+/egoViDffdsxfDA0nMZbNI+jWMDcfQ7LXQKlVx9TXbMDWXRaNsodhuo1Zs4+IrNyBfauGGW34LLpeC5w6dwtKRw6iU/zd77x0k2Vmeiz99+pzTOXdP9+SwO6sN2lVY5YCyAAkJTJIINmAwWNguDNgk2wQRjAE5XHxtLC5cBwSXIARCQgglFHe1q7Q5z+xOnu6ezumk7lvPe3q5dX/+1f3nlqtc3N2qrQ0z0336O9/5vvd7n7SCgVhPDq2LqwF0FhtYt3VEcq1a5WMYHkpDTUyiUy6hstjG9ObtOLj7eYxHg8hEk9hVOo4bxs/B8PAk/vbB7yOQ8GPztA3l1Fn4wNWvx5/v+xqWjjSR8STw2ksvxfs+eBuaMR3f/9kPsHj8CPyaihEthUtuej0G4zlA60qdqga82P/Ky9g0MY308KisfXyG+ayzkcX5LNnffj+W8isYGB5ybb1VFZ//9Jdx7PCiNFESUQ3f+IevIhCmjVhPSC9Nw5Eah6BQO2/iv37p7xGJJHDbB96HK2+/EWo4Ba9pYmHPkwgEWe+V5HV1JQBbiyOZzsLfa2JxfhHdXhM91ZbazTYhpD4SZHhdEunR6SA7MoZm25Q9pVZmTeY+T1zrhMDFNaDnoGdReUobCK4hTOD2QA/HMDw+jq43CMWv4vDCLCpsbBCU63ZFhUlXI1HQU50rf7qEttM256Js6HRQ3f0ylEsvEZccKkeZ7So54jLt5al0LcmpDBZVqIcrnQBq/ExcdUiAEUCYqlqud+A5CEKUZQavybXM43Fz1no9qTEkX45Wy6zlejSZ98BhIXvanp3gqNGGSpJrjz5LtF/WRb1ps8XWz6EVtQZfl1U/STse1x7N6HbRoSMT9x46xrDm4P+JEw/t6ek8pCGgKVBsjpkbCUG3IYmrsRyE2BujPRyJpH4dhMPZvImG/BKNw8/Bn2MtwUsX+2yJ3GlA0RVEI1FXXcD9lBuvgO9UqLSlRmGd0N8g3UwwqnF6PSF3ShZd3yWIkTZ0e+C9oeUxiWxhZgs7FkLcjw3aTnvFbcTNZuZZjq4hMsRgZWQLGUAR0LkrjUzaLpNIVUW3aaLXakNhxl61Aq3VwFWXbkdPB6psSvp4blPkewmic7/nXBEir9OF1VPQaptisd8yOvL6zNsjWcauMwfOhtfvk2vljGFTi/txVNNh1+poForQla5kCAf0GGKhKErL89IU9XZpEe5mZbO2qzXb8ly0eE9Yl9P9qedB3WzLPtruWkJk5drMZ4FzgmomNol5Tub7WgSffa49d73WwO4vf/4/WcfizOWcGYEzI3BmBH4zRuAT/7IRs0sLsLlnGi3Jl6c7ssrfzOv02ggP0DVIQ9zJYeaJKl75SR7hCeDS2zIYHYnCMkqIEfT16GjBh2rLllgVb7eFkGrA7PmRGTgLrzxl4YlfHIAetfC2O66BEZ1FTSmjaNalhkgEgki212PXA4fRWDChO7qQsGyPCkPRYaCF9HAYl7wxDU92CV2VvZEuuo08gu0cnv1RHUsnm7jyVVnQuKRZNyRqi1F0zGytlZvorlnIHzuFAEUbtgaflxFscSQyOWzeeg7Da/H2d70H5122CeddOY4aXTCcAGKRAeQyE0jHh3Fo7zGk4wM4b9s2FAtLsEyedV2q7OL8EsLBuAgHehozezuw6LphdVEqNTC7sIRN556HeDgqZOxGsYieZWBodBDHTs0ikEhAU3rotRpSj3Lf9PkCEgNGR60TM7NC6Ks326hU69KPKleqWFpekag+ZgtXy2vi9sizFrlmrrhDzNDk/MpeFPt57GFE4jFs3nY2nn7yUWw/dyPe+JZ3o9oAfF7g+NED+NF99+DQgRPiynLBRRfjw5/8KA4++GMklk6ibhVQaRcAmy6CQKXRRqHcRpMAcIB9Z/aSGBdIpxiXT8xaULhmBGTZK++pcCwSaunf6ILBts1rp4OJJW49bqaqS8hmfcjeBKltbtCK69ZFB5l++l7fFaUfLEIir5cCLoHqpJdGu3H2n0iUE2ccFvokWtpSyiPoZxwl53NPXDAZS0KCvodxIqEIUkNjMKDi6Nwytl10Kap0ktFDAth66GbYbqJhrGFgJIYX9jyNdC4G0+rAo5K62YDuiSEVHUTE38VwJolXbb8av/r5Ltz1hX/DHR/8AD72mY+i56iwHAoQ8ihVVrFSbKLWJGnRj5WVstg973vpBTTKRSTjOs7dOi325AO5JKqNKjys9du2RD06BMYZb9LpSL1Psj37krQJHxgZRiyThuVRUG+30OgY8LUtDMWSOOfCizA6NSU9R2Y991QPVk/M4e8+/UUBgD/w6T/Dpde/Gia9BQlWU6LF++olkbCD/K7n0D16CPc+9zR++cJL8JiMcgFuvOZC3HHH+8UxK3/yEJTGitSO9WZHhCx0cKITK4tkEjcD/hCCoShyg8Myd2YX5t3rUQDDA9Q9KjIjG3HF1W8AJsdxQuvCo8VRWFrDI3fdif0/uxdOyYClAunLz8L7P/U5ZDdcCLPD266h7XVjTlTLhlcccbrQugrspoFnvvtNPPvdb6CeHMFbP/E5bNp6DiwKCnQNNhXAAv66sY+ua5qbzX361xkF8G/GPnnmU/wHjUDuqtuFWU01BZuwbFLQxoq5sQQiaJdMcIELtlg/EEyghaHPJ6ow2kPQpln3hYQRxaY0m8UEZMGsKY+CdColP0PVEYE4LuYtgpJ+XVRIqspDNJu9fA9bXpdKP2l9Sl6dglqlArPdlMYE2VyeoCobs4eZwzYVPnw7RxpEGoFEEABpSsOSAJ5sXrQ0pRVY14Svn2tMoMtVU5pyECbI5nhcS2sqbsS+mkoyzSfXSAaPtI34uTUffKprf0c7sxoVwoohYKjXq0v+lqYFhU1FMJQ/FwjpwgQiyGR0mlJAWQRU2f3wKpLFRlUEbWyZqcimKgEqtnFO23ZxkaPdrdwjcYWjUsBByKuLGlil0pgNLd2PtkVGvg9o1+EXMN61ICNQSWtM2t4SSOx222Ifys+0tlZ2AbBOR0B1AoWqFpD7QBA2oBOoiUiuGG1SzTabQAEBbdk4IHOI7C65YgLPMCXfi5+RQBmLCTbFmFXMDFEqLakW9el+AW9JImi3OiiVStCDVIgz15j5xGyYGaIiptqLr0PbWlp6NOs1AWNVhfeeKuaaKLVpkZdOpqTxQoCOIC+LDs6FUNQvjSA2qzhvxYrapqUu36ctCitaPYsSU/IoaWNbF3Uqi3NukpIt2+gIeB6NRTExNSmNO2ZdUMlC0gBzO0PhkABszOTinCPouZwvig00m4G8tuLqqjRZCRgFQmEBJGm1u7K8hFaTFsBU7NVRrpTE1pGqa9qQC/mhB1RKtKe1hZThAlY1ybhmprQ0U/kM9RxEkwlkB4dFYcOGFYGrXC6L1ZVlKWhoq8wiLy72w5CxYROZdqbJTFbGlO1PgoYEgmntIup7lXmsYZRrFcnSJuDHxhSBqPxqEalsGtVKCQOZNE7OnpACY2RoBJMTUwjFIjg5d1KUufI8tVrYMD0tCk8qf7k2cDwIPtF22Etb3tIaNEXBpo2bkMrmRBXJ+UXwe3Fp+dd2xXy2+fkJVJFJOL1+WpqdBCaT6RRqpbIA4aXSmjQfE7Hor8EW1r3T05PyXEYiUcwvLrrqZXEhMDA4kIHV7gg4TrDDzRZ0c2c5V0ulvGQ80zaFoB0JEVSD0HpbVNoBvm5YiAf8ea6rVFtSRSWZ5FyTuaaxWUdbQ8nSayORTCCdjMo9omUhm6JU/5M0wMxsApRkVxKwI6jJxi/VtiySxAbf6a/rXkVUrzy0EJTkc8bGrN2jCquNZCIp4CUVr1Ti8rrEdlrxiKKG95afk/fDVYmGhCTERi7XZAGfpTjziMW62DGy6UkVaqcj4BytrglQ8MBFwgrvDTO3aaNEMJRzj+tLfmVVAPMabct1XT47AVPOfwEQ2UjvEvRwDyucR2w48xmn2qljtZHOpIRIwN2FYKxlUKXkk/dvtBtCuGg0mmILzq+LcpZ2ygSMA343o90fkMMVPxsZkFRGk5TBOUJVMwFtPreJZFLYvwSyefTi/efPkhTFdf20Op+H5GgwKO/D9ZNgiHxGn0+aspy3zPIW++MOFbY2Nm/aJNZUbuPcBYsLxaL8HFXBvC+8JwTOue6Mj03Is0FyAPdFrgvM085lMrLv8V7wdTm/qJyXOVoh4K3K+PBzcSwJAPgCLpFnubCCOA8IPh8CySSiekTu7UpxDsd27cDS3KyowKiM5YUS8OG1VcpraLYbqLU55gTL6XxgwTLbhEeQGx3Hu97zPgF3XKZw3/KUf+8DwGADHDYahTwKS3OolhgP0JJMSDb5pZnv0d3oBT5DtNEkiNP1QOnxGGqh63XBJMWmqpYs9y5qTgtdU8Op+TlRP26/4DxcvP1c2EYDL+/egeuuvx4btp2PX/zicTQaFnbufBFrpaoAJAQpCObzuulOwvWF64KQisJBcT7J5QYwc/wwxnIJ+EhDF7CaFrQENBWs37IF73v/B6DQ3rMPMvH5k4MMlfuiwnV//xqIVdyYgICmYe+effjX79yDhfwS7v5v38Dq7AkcffEFqWEefuJJibOwmO1NQERqK9cKV8hWZB9xPIipkaVMICiTwte+/nV05fni/q+67yvX1FcpKtzjXfKC5EkLi9d9Df567P57YK610Y7Hcf2bbkFlzz4sHjqMeteCyudBNMQefPcH96LeJCRDsIYAsIOSY+GLd7wTLz5LBbPv3wHAf/H7n0QrnMCffut7uO5VV+Lw7G6ElBqyqQxUPYJdO57GzNFVzC3WEAn1sGH9FGZOzuKqK87F3OKaqJyXl1fRKFaQZX51NIP9Lx/GlgtjiPvC8AaiWJtbw8rSGnKjcaheW9TusWQWxwodzO48iatvuQqVpZNYXD6CK199ORaOF3Do6AqWKhbGc0PYktLwhmuuxSN7ZrHnqYfwzhvfjX965H60tTbCaOOCiRA+cdmdSK4fwod+9VFcse1a/FbuciTMDMIjY9hd3I/h80ZQ6szj6MIh/OSeH+INV7wOW7ZfLHmteiiCeodOCuIpi3q9I2s413PXecMldcl6xTXBR8JT2605Wi288MJLGMhkMDE1jmQ8AqXrus7wGWKGLUkg3Dd+eO+9eGXvkjz3UU3D+952G665/Bp0EMV3f/wD/PZvvx6Li8cRDpCEaaDt9DBAspRpwheNo6fQ4liH1eggCQ2NLvPWqxjMjYgHXq1eRjaTkwN+s2OIZT9BWgJ07RrrU7Nf6zNn1XSBQJIN+ip5rjLMG+fksbx+XHjxdSh06shXlrBcLmFNHH6CMEkSYe1GcFSU9YSO2dyi6tUr6tjGgw+he+E0komN4n4j30sChFeV7ClR9xLkZYY8QUUq2fvnFdHTcu1iu0syar1o22we8d+2AIB8BvlzrMEI4Mk1W6YQwGj13KUFHNeGbk/Wcj4fzPyWjGx+P9UXjgmVNYSiQCc4zPfkn/335bhxfyLAS4IoG3oS/UEw3HFzyrvcy/k9mip1K/d2neRfqll7Jvw+1+KPe6pFhYGs1fwMbp4viVO0L7Y6TbGHDmokGbiRLyQjsZa3DRKFNXSFd+TmInO/5hzj3sb7KGcYrpsEoFUC+lQP6W7EAwH5fjQM54PbyexJPU5QWNwLqAowLVExy5oqRGO/G0PBNY3jQgCZ+4DkjLk5wlRdcL/gtfCbSerifSKxljbmXctGmNfQbsr1mbUyajMnsXl0DC3VRjAehS87AD0UQpGkPsY80P2ERAVFRb3N1yNhwQM9QBV0XSJ8OBjMA2w3mrK/cR5xbvUUj5yxNTrhNJqwSmXoloFwALAVB/DFENZdR5S1QsEl8BgdqfF5b6k65iw3/ToCA0l4fT5YKsfPK8oI1hwcT9pTcy+Ih0JyvhF3L90HLeCT+UEFN12IfvCB9/4HdR7OvOyZETgzAmdG4P/tEbj9rjisnoW6iGzYEwMCAPyKVyz7HaULT9CG2lORUoZx5PESXvpJAYkx4Lq3TGNsNIFet4aozrONg8W2g+VKDfS4SAQdDITZkwVi0XXY+7SBJx44iGAUeNO7z4E2UsJSawGVbg9hPxBWg0i01mP3z46iMd+B1vULIdNSNFgEgJUakiM+nPe69QNspQAAIABJREFUKHqZJfTY39QVxLQW9NowHro7j/xCB9dePY6u7UVlrYXh7Bi2nH0BTG8CttlDt1HB2qmDUDtFBDw69J4PgRBFECms27QdTdOLT336S7j1LdfjrHOiyKVH4EdK1L0EcRWPjkcfeRzpVAaXXXap9PgM2iAzCsLp9vuIYXEFg2pL9JTRoEVyT2xq9x3Zh83nbUIuk4LNfnSlBbtlYCCXwXIpL9E0I9ksjHJFzuoU4tTqVLJaQug9PjOLarWO5ZWCgMCtjiH9QxL4pKogQc1xnUV4htE0j4gBBgdyErFAwrnkvQ4NIpXJQPXryOSyuOtrX8bZm9fjIx/6JE4eX0YgQjc7DS8//yw++9k7UagDiWQat99+O7TFY5iyqvB6Smg2lsX1qGN6UG22kS+bNA6BFmC9yB6226uT86PEobhAq/CxGfFI/JUkQoW50SqtdYRMyVqCTjI8M7OOPY0eCxm7y9qV9sB94I0xHf1YEvaIWZ4Jpkv6AJ1MxFnK/SXxjWA/xiO1DkFy8v84fgTLyYsP+hUBfXlNrEPpvEe1tOZXoAbYaxjD7oOncGCuILFNButTnx+BaBSZTEb6/YGALhnKwaCKtlNCvj4DxU/Fah26Jw6/EkPY14FZW8NV51+HIy+u4L9+5T783vvfh4/9+e+j3u5gfrGAQrEgRFiz50WlYeLQ0Rk88+xOHD50EJGAhisuOh9bNk5haCAhcX3svwlg22zCbjMW0pCzGM9AjF/LDuTw8suvCJ6i6XS9cQn7vC+djikuLFbHkLgRinWmN23ExZdcBH8oIP2p1eMncdenPoMX52b6APCNMLokw+tQiDO49kHSf83v3gHn2CH8aOfTePiFl8Cg3Q2jOfzDXX8JT8/CyUUqzBfRba6gXqOjHq3SW+KeKlErildEKXS3DPgj8CgallZW0WI/1a/DIgHfo2Lk4mux/dJXIxMbx2rPxIrO1ceH4lIB933hUzjyyMOwWx6YwQA2vuU1+J0/+RRavhT8PQWa5QgATBcpXWLypNEBlfVx08RT99yNp+/5RzSSI7jtk3e6ALAE+vTEWa5f3Es/khNP3KDFU73fJzmjAP5/e4M98+n/zyOQvPwd8HgYvE4ff6pcfcJo75j0qncBNzbH2UBywQnmkmpySKVtMBdx2kJwgWNjVRzHuHwQPFY7ovSiFarq9bF9IvmPBMWCsZhk30njUbL+vLJoCQNO88Ju1UWNywM7mxOxCNXFOoy2JY2Xhl2XBkSvq8Bo01sDovxi85EKIDLPJdLOoU0w7VkJMCvSuPbCFPCMTTCClq7CyG0SEHBgk4YtBX5GNnp4jbR2JEDJVrQ0HFTaftHSk0CKF/5QCJFEQgBhGTebB20qm5totOqun77Tg+bxSUOe40OjRb4aGyJUCDGzgcoHtznhbtjM3O2viWITShCK2y3BX1qTsOlBQIoAYTDgqn3Z4NMDfmFuuaBzCK1aHZU1qifZZOjKNTVaDSlS+H8hzS+NntN23wShCQwTFPN4VfH+JxBN+znmVvDv3LQ4PrXyqgB7bHJTjcoWhNh1KszPSMFwaOkbRjgUFICPoB4/AwErFg6xaFxsVgkak2FE6zq2+mkpQjCe1slGu4V4LCKAiNi9hiPy3pFoXKzFaXvdtXuo1WjXHBbiQjASlEYSX4eFB21yjx47LsAJ7U2DYuXiF2DGYWOI98wxJXOCzDmGBRYKtHRpytiweUNwlo1T2hhSKc+/h4JheSZoZxdPJaWhVq03xLZaU6iucLC6vCTzmYpMqr7i0SRyw8NIUHHq8WB5eVnysGnZ6vH2ZCwPHzosxVsoSJCFtt9002ax6wLpJG3w+eRzyY2az6jcY9WLaDyBweERafzlC6tyX6gWliwysV/34uxzzpV8TwKqBPoIMNbXSshkBqQJR7C5Xm/I+IyMjEhjiA84ATSC0bQZ514bj0XlWWk3aM3XE1IBM61prUuFJsEnkj9WaadHG3efhqmJSezft1cazydPnpJm6PDoiNj41soVJOMJme9sXnObZwYrQa7RsRE0m3UBnllk0d726NEj8EeiYh3O4pTPiNjV0DI3EEC5XBRCx8rSkihpRekYDMp1sukZD4eRSqcE/GXeLC2xubYQ4GTDbGHxpKxPBJZpMU+VKtcXqkxXl1fda6UVejqFYNAvNrq8xwRdmCGXzxdEecm5QuCP6xd/ngQCWugTmJ+anMDw8JBU5ieOH5NxZTHr5px7BFAmOEsVfbNel3tAix2uPelEUtS6JFIQhOxQmSprmfu88f2poud95DWzyemqdFrS1JyanHRBAiplfD6xbDatloCOnFNURROQF3WyTTsfKl64PtdlHtDOmUpzV5nsyOensoTPtmu5yHvuE0Uyn7t4PCp7CkFdgqwELXlP+CeB03QmLf+mFTTHjQUd2bVs6HLd4notjhW9HoaHhkSlS1YlwUceOlbzeQT8ZCdTVOmT548/2+y0xGJaykauT30gi2tdgkQMx1XcE6Tke7BJPTQ0JE1x3qfc0KBk8HI94R6TZC52sShrVyhGNwUybWk7TQW9I5+bmdf8PAORBIprRSFTcPxpscx7yPFdWV2RnHU2wzectUHWG44bCTpDQ8P9fN5+riNfkyBui3sqVda6vAfnLucqr5lK06GBrGQ10iaezw7JPQTYh4aHpRHO55G2VfVKWZ4b/jxBbimeScwY4XNG9qojAD2JHLxWN+OdGY0O2o6Jxhpzrw3osRiiWtglQGg2Xvjlz7F4agbdrrsPstmeSmax8/ndWFlmrpVXmOV0jxBrUrMDjSxgx5ICf2h0Eq+96XXy/JAIwfEQy+I+ANzjgbDnoLFWQHHJVQBzP+dhlesbAdS27cHK6pq4LfikttFAew8C4z22SFQ3GwkO6dm8nh66aheRQAKheAoPPvwo5hZW8Y7bbsW6kQyefuQBOTTf/t47xKVh5/MvY7VQxUO/eBSxeEruhyJeyWy0m1haXkZuMCf1kO4jqakJH7N0fF40ynnEgsyj5Wdy3T5YdViKgg//yZ9iYt205Ii6WaWnLWH/dwXw6RxTgiSc+7bVkT3nu9/+F1kbs9NjuOHV12LXAw/DqjVQaNTxxJNPSYYowT2uESTbcYUhkMC1W8BoCS/twqNq6CgefPFrX0OWa1FfAey2OtwOApnOVAAzdoM1CAkcYqMr2fO0peri5OFd2LPjJdQ8XrzhXW9DsGNg58O/hOFY6Ap4pcCjKnhl3yE8u+MleBS/y+j1dlHu2vjqh96DZx59EHY38O8A4D+/41Mw9Rj+/qlnse9XzyAeI0lBxeiWLbj/hw/g7K3n4tT8EpZneS9CiBLEDvgQHB5DcaGGkYkQllYLKJaqKC4baNo2dBs4aysJTyHo8TDmDqyJ44PXsHDBRRvx7K6DmBrcgjVDwQX+EM7bMgr/9Bi+/Z0fouNpolA28c6334GjxTlce/E52Pv8o9DDI4hMT+Nf//ROfPLv/hbf/8G3sHhsFpGygasmz8Hnrv8Q5tJl/OSlf8GkbzvOyRNsDmLjdReIYnPBLCIyHIY34ccJ71E8++gOvP9Vb0IwnYI3HsZKeQW2DpTqdai6Ic8q136ScQik8fkR9wfGgzSa4gbCOpYNF5IZ+XWz05A8NjpKkMhDZ5IeFe2OKc+ULxiB2TPQbNegdhzc971fYO/BA5jcdCtufft70C4/js3TYyitLgsRsefToENBpVASm7zk6DaYrR7qhZNYndkNPTUEVe1K1Eit1kQg5MejP38MN9zyOgQTEQH9CFb5gz50hGQYkv2zUSe5ynRt5Hk+6JJi6J4jBKQlIcjbQ8/RMTK1RZxWqnYTi8UCjiwvo923yjeZ2StZ1m7TgGu22KF3Oji+52lsOvdidGRPI7GoD9LSMroPHop9tKCLbJSxicXINGpp3MeDgDQbaHwPqnK5BhJcJoZJEJltFioCmGErCmE3Dta1N+6Dm/IZ5RoVKB4CzVTCUqXv1kU8qyi02TcM5OIJOQu4iuSudPVYH5BQxZqD12Ew15e1Oy+cyk9aWSuua4KokPnccucm8dOvyZ7P+pQ2ybSQJ5GMIHkw4JOmLGscOnKE6PbBsbM6GM6l5HPwfEAnDVEFBxgF5Mp0HIO5ve4ZjXWjrvN1WPrQOt6WmBHeTFmdpYnp/l3OZEJKcEO/uN/yvrCZ1u+/yv5/+l4KaEw4VIB+/rTrpMC6UM5YXKcdR/Y5ZvsyhsSWppJXzpSOzb3WhFlvwSiWEYSNgXQK7UZDgPO1w4cwNZyFnoogOjaOJc5LD1XVPpTWilC534jymnnE7nrKOWG0OnJmJoFWXE1kseP8pbK5KwRqo0nrdjcH2KpUkA6SbOwgmQsLwMtGuOOoqFYa8Mm9NGW8Wx2qu20EkjEhsBKg53NMYgA/J8+DPLvyGeE4MSqFtQHzCinV5rxJxJPiUMOxf/qvziiAz/SQzozAmRE4MwL/ESPw5r9jfBrd3hxRsSZjAHenoB6ER/XJuu3RbVhtB556AAefLGLmSSA5BFz/uo0YHArDdioI6DbqdhvLPQUlOlb5vEiFLCT1Ory9GEL6MB770QL27yyB/Pa3v/9c9HJ5nKwsodAGBlIKYr4oItUJ7LqfALABzQ7A6nlheTRYXh1tpYj0uIYL35CBMrgKg9F7PRPZSA+etSx+fvcayosdvOn1l2D95FZ06oDH9sHrTaBpp1EqV7F88iUkg3UEkYfXtBD0MAc2gVA0i6GJ83Hg6Cruu/9xTG8axMVXDGN8YBJJdUQUpOyXck994IGfITs4iCuuvFzUllSiGnZbatRao4lAIOJG/cCRGJNmmTFx7FF3sfuVZ7Fuywimp8aFmNYjZ9+gyCWEtUYZy5VV6ilROLUovT/2Tqj8ZRRbiY5oFKGYcGOL+jWfOH70wSjV00U47Ec2l8Xg4BByuUGsn1qH3EBW3MF4jhZSJs+EQb8Iofj3H//4h0imYvjbL/0NZg+dxGptAbnhJFK6hj/500/hJ8+9AkUNYOP4egx1a7gsF8R4RkGjOIuW7UHb8aDa6KBQttGk0tNP4qHrEMdaw62NeXp2f1t0OrFdkr78j2tnI3WYtPlUlyDHnp/rTtM/8vXNqFjv9pOE/he42/8vnq/5mmL5rLiqXrGA5gPUB5z5+h6V7qEeAUzp4kLeMEtEv88FfXlml9g1niNUBZpmIBD2Y2bVxr65Go5XbFi+EBrk+2sqVEbU+YIS5ZeOpRDUA0jGohiajMGfbaHUZNbtLPReBLFAGlZzAarTwvbpy7B/xxLu/Zdd+MM/vANvfcf1kt28sLKKjqkgHEtjrdrAE08/i6d37JRIk23btuCSC87BYDoKyrM8BE27HiE+wqOj3azD7lSljxyKRHD2OVsxtX4dVvMF7Nm7F5VyBdRcR0IR6CRYENcw6WrUlahH2pFbnq44ZG7ZvBEjo0OIJqJoLK3gb//ic3jx1Azu+MyncMk1N6DDiEz44NWDaFKcw7gx28Ty7p0wjh3Ej3Y8jUdfegVoAh/94Htwxztvx/EjBzGzeBLt5iqM5jLaddpTmzAsNzaS9Shr/3gkgnAwik7TEqU762UlHELNNKCGgzjr8qsxfs0b4ShxhLthtLwWqmoLSk/D0rEZ/OiLf4EjTz6JVscPOxLDxX/wbrz2Pb+HiieAgG0jSLdFryMkGB/FIOxH9HrwOh4BgJ/8zt145p5/RDM9hnf+2Rew5ZzzYNLdkDiPRG8yX9xlHPDcRYIo+5MkO8qfZwDg/4ht68xr/qaMwMRNfyQLtZuj6lrkMouW2QadFlVZMWki8PAo2cB9O2Sx6PJxgyBwRu9/U5RwBA940JcDbt9qi5aY0lCn4lBya8kyoi0WG1AuoMyvi0rUw6ZIGwotCsmM7jli40VbCq9KxSa/3wdfOCTZmDzk08KZ9ozMGea/CSAbzBBru/mwvG6+DkEPNguYj+VKp3piByxZUl4C3H44XQLGlb4Kl7lIBMJ5bS4YzOxW2jgHIm4mbLlQlpzJRrstCmA2bOR1Va+rCCI7SVWk2cFGutlqSrOWYHIgwIaWa+nZanXkPdjsTqcHpLHBpo28p6ZJA8Zjd0WFxSYM71MsnhC1H5vN3KQ5JpL/26KyoizWgIqX7G82O3wIBGm7RuWra1dMOzD2tQjKUJVxWjVGIJwAdSLt2kznV5lDYSGRiAvznOABNwmqadnwNc0yarWSNC+YQ0yAwGWbuTZ4vlBKmhuJREzseAl4ccuiYoigEy2aW1R3iHqLNt4+Yd+lEin4Q2FpMtFKlLmKBIjY2CQYR2tlsgr53rRPJig9MjKOUoXW0C2xs6DNqxQdoK0Is0y9Yt1LFVvLgNiiko1XWF2RzGDaivK1JH+XVqiGKcQC2vbyF+8RwUCSEtiUozqV1q6iLOhBgNd10+uFjcfxSTK3mLayuor5uVPCEutyLgYDOD5zwlWTk7wwkBWQi6/HZ4rPQYgZvlRh0+ZVNnXOQUgjV5q5rZar8mMeG8EFXReVJgF6WsKyYaf5yS5zxBpdCjCvInblBI04FgTgzA6bR65SOpfKClDEhiAz28LRqHwvQal0JgFVYxasgeXlJckOpTKQ4PnE5ARKJbIi2YAPihqXzzkz43jvJycmkUpnREFKG2vJpg6H8cILu5FKJESJwTElU5LA1crSMupUQdKuO5aQjECuQbRkJ+C8desWFPJ5YaxRQUvoj1+nTe2pWRY2TQEGCY6zoch5Q6tignMcOz5zVOhRcd6olkX1TCX0yPAIRsfGpAFGkJ3ZsdmBAVSqFQG0uU4RDOS4EcwjqYPNc4J3JDhUq/yZqADbtJpuEtBMpeTfq8srQjKhCpMKQ2a9sinJIp33kgAewWQqnckcpLUigXsqMd11TRd74bHRMVGUM4OFjgQErZnnTcUQQVspfmR8A4jH4gIkE/zl2rG0tChf5/zjGIiluaKgUmEutSpjSuCRal7eXymqCKDqPgR9rnqd10mrXzJb2fzlWi/zkmBkqyWW4PxMLIi5DrrqE64pLiGEP09WJMeYc41Nd6r9SQzhZyDwPjk5KesyG8UE9lyQi3tBS5rEvCcEYkkE4PjQTinMrOSoa43MZ52gOecqM7jZaOZhiwQgeX5FNWm7ltUE5H0+xBMRAUc4PwjQHj18BIuLi6I03nL2FslrJmGERA+C7FwbqNQXS/F6ReZ5NByVNYfjyrnIXPW5+TksLSyKmwCVxSSg5POr8nyMjY2LKwOfIRIueJ9ErWfZSKZSWFpclNMTx4/XSOICF9dSiXmydh9o92JhcV7mH9+bjfgBum5Qle/TRWXGg16j3pB77o5xQMZelPSViuxV/Mwcbz5HnCuJeBzhQEjmBdWwuWwWp+bmBETm/QgloijnC7KGtzjf1BCS8RjWysvY/+TjWJw7jl7PEntg5hAmk4NoNNp44cXdyBdXYdkKDhw5gaGhEQF/GZJEsFgAE6g4/4ILccvrbxV1Mq24RPUFj7uf6143o71URHHxFGqVouxLYmUsZ1kVl199I35038/QqFbAAByqssjklhxEAgWSiaRA8TLriUAzD77UnyrCqoU/jEKpgla9hDfceBUO7H5KCAkIJ/HBP/wwipUmdr+4Hw/+/FEYHUeaDqDCz+sRwhndAgaHhqD0uohIXngJ9Y6NdZOjKK4uIuL3QqfbiIe2qwSJJEQVsWQGf/bZO10gSIBZ1klkZxP9+N8rT9El9kF7fnKq2Yqzc9j1zLNYapfxlt95O3x1Azt++Tidr7Fj5y6cml+UUzmzOk+Dvl4WY/3+gOjn+29l03J4ahJ3fuELLpBCBKN/0HdzhHl94k0i4BxrIlEsi9LPBaybpXk8+fBj6NgOLr/51RhIJfHEvT+Fh3UjIzX6GeDNloFv//MPpc4jcNbzOKjCxl9/5H14+pGfoWP5oDkGTNWC5gRgehx85g8+DcPrwyW/87sYj8TgKKbUrYo/LJnzpVIH8XgAY2cF0KlbGIoOIbUhi8PHS1g5MItuoA0vbc1CQCDkQ6vhYCCgo6vZuPzCASxVDeTn6QYSgK/XRXY0gxOHV2Eu9tBWTFx/1Wux44ldWFFMfPzzn4etWbj761/Ha867CFfedCke/uWD8PQCUD0RnLVtK77y8S/gs//613jwm/+K1NQYMg8cwe9d8zZEUyNwRmx8e+d/w3R4G67JbcD+549iMjOFuOZDaNMwnKYFz7oUymN5fPKzd+Jvrn0vwptH0Cw3oMYCcIYy0KIBnFp6CQalj3oAqbhf1sNWtQn4/HLfnU5dnmuJS2D+ltTmXaQScVEzcC1gHUtylI8kgE7TJbPx57s2rJ6Kb/7z91BvmmhabVxy7WswWKjgnCs3Iz6YQYWOHboOHyn8ohztyl7FDPAjhwtYN7kRjtmEqVSRyaWlTiSQtX7LBfj2338Lb3/zm7BmFJBLJYQQGIgGJKLCzygXwWFVlAsVAbraDRP/5a++jj/66O+5bgwEhEXN6ToU8fm2HEWywzK5YTihAJ6fn0WdkSwOiSA9sTGTDCmRhvbofYeQzyNEFEKI3b5jjSSYiW2d+22y1tBNRhoPVN8SeHWzzWyqeEVhygeGVtAuGCyuGHSdoeW+kExpsUzlqyDJQoqQs4l0zFw3Aff5pkKD18gvcRVkU8593gXUlJ8mmYZKUsUlarG69LjxAPyZ0w5IJFjy/MVzAe+1qO37ag7u88wdptKdoC7rXRJ1xYmB+zivhfaAVDrwTMIVmUArVbTwIBLwIexT++ctl8jB+Bg6A3CN45W3DEeARzZCo+Ew4CVtxysqBP6A7mOtwzY4h4DK6tOgLwTAbtQ4H3lG0MXGWMaQ8il40DGaCOh+2bOk3mVnU4E0GTleYuEtFtJuJ5L7yupqUcgqsVAAXpVkCVpb99A0GkI80HtetGpVtJeqsKo1DCYCGMrGkV8twVwuIpHwYcaoYGDzZoRCMRh1BxaVJ+2OvJ8IvDVm7qpo1ak4MoUwxmZVPl+G6vGJpbYoY1jztTromlS5d4Q4UClWoHRsyaQO6UA0qCIaoy2fLjX/cr6KZoP1axiO40WToDyfaVo42iYcy0AimcEam46qglA0JEA07x78XoAxMX4/HI8NXyiEwloJET2Ieq2Jp778ud+UVseZz3FmBM6MwJkR+E81Ard+OihCBNqfRukmEfKj422i2a3Jnu5TdXQ7FlTHh07Zg0M7aji1A0iOA1e/dhjJ8SCKzQXJS3UoEFA0OHRn5P6oGQgqJPEqiOk5PPf9RRx+voNgGnj7H2xHUTuBQqsi54JUIoJULAbvShrP3rsP1iI3eR8cClrgFTCxjjySUzqufOMgzPBJUeuGI3EY9QoCxiAe/d4CqkvA7W+4CudsugnVYhDNZlv23VMzh7HnlZ2wzAouPn8aEZ9BJhQob9FDCYTjQ8hObMUvHt2Jx3/1LJJxH977rtdjODOEdDgnggQCrayHnt+9G+vXrcPExJj0H2zHlAgv1gnc530B12mNPUPGJ1GAxDKJCsujJ45gdHIY66amUC1XsLywguXFZekFzS/OY3WtICAeXf1EzWm4kR3iTEuupJeuZv9rCvHfA9m0OIvR7Wl4aBCjI6NyzpfeE529RDzSEEA5mx10HRCl1uy6cXBWB0dnTqLc6uBzf/ZpOO0Wdux4EiMjAxgeyOJb//1f8Vf/5W45/tFxK6UYWB/TsP2sUSQDPXRaVTCWzzBsLK6aMJhyxOQjgq82oJGoS1EN3Wp4fhZrH7f/TdGVqCdJnaPyVwpVl3Asx0EhyruqzNNIr4wFHVWE+Ej43a2B+3RqeFmH8lxIIjZ/nmCyh1Q8VwEskib24aWWFtakxK+YBh14gGRUFReigK5Jv5g1i+rTRE1dqjdwrODg6GoHRiCCYquOiQ1D+J13vg3RSAiPPfY89uw5jkAgIYrpdDqGRqeCZC6CDZuH0LZWUasVecxGtTSHkE/FW295B/bvmoFZCeJVl10lAiAKKpqNFoKxMFYLeTzw84fwzHM7MDW1Dje++gYMDuZgsRdFrIIONVRTW+xHNYQESotnRVWx/fzzsWF6PbxKT1wPKe5gnCEjGuOJpNSbhkUQk4IyC/V6W4iHFJIkUilxh5HeZMCP6Q0b4LEd3P31f8DRuTl8/DOfxlXX3oBmm46rfiEUsreh6HQRsnB4506UT5zAI88/g8d3vojpySF8/atfQauYR7VaRKG+hnJxGXa7glarJvnBxFlILuz2ghgfH4emWajm12BUqXK3YDgG6sE0aqEktr7mNZi64BJYiMDj9Us/nARh22sh1vVj4ZVDuOfLn8bxl3ahymyRUBw3feKTuOL1b0C977jkIemRXR/2f0lI5wTp0gIa6NU7ePa7d2PnPd9AOzGKd3/i89hw/vlCsuT5R2zW6erDsSeln6/165gs9kDPAMD/qTa7Mxfzn28Exl7zB2KBTGDTVW3SApq2jW4Tn0pZqn4IjrKZzoM8m+lsUAdiUdQaDbHcCvpccILAC59BqlFblptNx8M8wVcqXwloUOXbalXFss4FV93GrORxarQ3poKmJ01qKuvYnCGuysUpGIqJ3ZquhQXoDIep8OqgUinC51Plerkg+2hZza5K37KCTXY2Owne6KGksOgJsBKgJYDEhgKB1U6boCHEAowLua4H5PMQ2OTYOFYLzU4dtXZTlKpkcBNaM2g/LaF6Hmn+V8pV2XRp/0ulLhdHghXoMQeAQLoHAT/ZYASCw5KxRvY6O6weheCxXzZVFlBB5vgy50BhVjGH2xGlnwCQlYoob2jpahq08uoJMMrGSIhgYD8fWGxKuj3kBgcl/7dUrokNpD9Ia+IIKmsLaNbqosSigo9gPTclNqKiwTDapTIMk+AJ54iY3AlIzAWcWRJiN0gLMY3NdII1VIHDbRwSmPDRptXo22R6XXvWelPyJlk+qD5dLOpYLHF5P82YK5frcg8JyoZDbj4l5yELPKqfqbjeum0zymsFmSPdroLVwqrEJ1JuhBQiAAAgAElEQVQhSYUDAU42hCyDAIOrMmADyx/JiE0u7WJo1wphcdlYWZwXq2YqAwnU0yaZgAiVqlQa0raaTW4ChulUUgB6fv5avY5l5pGGwmK7nYwzP5SvSZDabdKkUgmsFlbgDWioVMqihCNwQ7CK2bG8FqNri7KQtt6sNjm/qFA1mbsACCORYA2tAFlkcmyo5OWmSCKGFKqaT1T8LJynN0xjfGxUrKTZkGVhQvUnlcHs55F5RqtYApQ2c7Z7PUytWycW5lQ30lrn0KHDKBXXBBhcv269PAssYpjPu7S0JKBhaiCJeDKJWDwu2dUEmirlkgBoBAcXlhaxf/8BAcaSCX5PXEgFBE1VnRaEtjQFeejh9xfzeZTXSvL92ZFhUSa0mnVRpXMNGRsbQ71Zw+LSIk7Nz8v6RQB929atMg7jY2MyLlRXCmjOZqfDvF0WgJrk5fK5H0gncfw4855bvwawCdbx32wG6qouYDVtjYdHRmQOU4nOe8rGJ8dB7NJBy3DaZruWN7R0To/kcOTAQYQDQVHqjo2PSnHoDwaEXEEgmZ+HayfvJcFOrlW5gQFZk3mQYAOfa2h+JS/MweWVFSF9TE+vw2AuJ5l8BGNp7UvVKe3Zmf1KUI3XSRV3LBaV9+LkyBfyaJqGfD5+nTZBHA/JzlZVZFIZcVzg/eI6wvtI8DUZi0s+YL1RdYk5tCv3+4XgkEm7WdAEQ2PMofVpktHOhjHzdqlOZua3gOUBd60lEWCFc86iVbou4CMBU/5eXV4WVTH3G84TrtUCVqvMvKZ69aTkCEomcsDvMiq9HhRKRblXtEdkNjDtjAmuEsxkjs/yyqqAqPl8XsgIfHZJ1OBhj3OKwDLHgMAvm9OiJldVlMoludfxRFwIDjzMBUJBTE5Oyfqr9BXVBMNP22KL7aasbz0Bc7lucx3hWsF9KJFICMmAJIc4SQzMDW42UCwU3XzoWEyuj784rvw7bZsJaLOhT6D2wIEDYiM0NTUlc4TEAZJB6uUKsum0PIv1dlPIA8zfpf0U87Xrjabb9OZeIdb2rrMCc565FvK9+Heylnmg5WGQ95DzfI053LqGQqWMsI/OHkCj18VwalAO3PB0sO/xR3H86F5xYiClnWqlwlodkSgzcmrYt38v+KVfPXMQGzaOyBrmsQ0BimhLRQsqAguvuvpqXHfD9TL/eGim+kzUrmQEMzOzXEBx4RTqlTXZ+3me5L7ZtoDk4Bgyg2N44tFHkYmFoHTdrE+LRDeRnBEc6eHJ53YhmRnA2EgWjlkHvajoWmF6NMlx5GH01VdeiN1PPSLzz/DoiKez+P0//Ah++uAvRbXKRj6Bx0Qy5h6OAcyePIXRsVEBnmPxCIr5AsyugkJ+FZdffgkO7XsZI9kkFNsgl07qE1thY17B2975Llx8+ZUCpHEdp0uHZJT+fwBgzg1XEUeQ2I1dUE0LP/kf/wMNx4QvGccbX/db2PnYI6iVixJF8dOfEkzlYdEDhbIDWsA6VB0ScHF54pIDLE4nKshR/+/f+Y7MIQHgxXbXhYEFAOZRzEMLK2aEBmW/FqCo/z3MInv4p/eL5Wk3FsbVr7sJJ3a+iDIt/3sdIS2IGlnR8eP7fo6VfE3U0LweAYD/+Hfx1KM/g2n7oXUJANvQ+wDwnX/0GTSg4qY//hjaVJrmUqiWilCiUdzwW7egZTew+PSDGJpeh2d3HUG2F8DlV1+J1kAMz+zcge5KC9lwFwNJHx5/aRW3vWUjSqfKWG20sGVzCJWGhtW5ZYyMTaNi1JBUPDg7exGe2bmIPYunsO7sbXj6uafw7W/9IwrLeVTLJegRHT//wT9j49lnI5pIY2JsPWKhOLq+IP76E5/BNb/7WygdPIqbb7sdA199FtdedzNajgJnSsUHf/IpVPfW8O0P3wnPYA6BvWU055cRu3JSsqq9RRP15TLef/8/4t6//w4qWhU//f5f4uYbrsfu2eOYvHYrOoqB6cBmKOYCAhMX4+DcXnRV2vQzf5TAv2s3xvvLul3Uv4aBeCKBas3dK0j6cqMDOrKvkrTEWpx7VzgWhynkPg8itoXdpRTm9u7B1RcnMTIyJkQukgGYJcX183SciO7zQA3EpN7Q5eDvWhQrolTo4WN3/iX+6W/+CZWlFSBow27XhGgTZO5XOiNOBnxvUS/2875oSfzed7wXX/jK56RmJSmIJFVaJTMPjBJnNkWEINkNYP8Le9BNxRHasgmlLut2kg5d+0SJLmGzr0dLYDarulLDe1WCn7RhdltcoooQ4NUFPglw82unM3+F/CiOQv2mpcSg9K303CofbnatawHNnHISPV07PNfaneAxSYUEkyULnUpd1qc8I7FGFmWxSwiUjHMCxlTD9v/kz/AdWd9yH3LPLjZ0n+7muIkS1s3L4veStCtE1EZTAGTm/1IVy2vq0KFI49qiSNRNx7TlNUnuI2DMNYMWytFwQPJ3GW8j50Ofe51s6pEkpPcdAWqMSDDbiEdCYmHdsrtifdfjeDpd+Jj/ppGoSdcbksfUX+dZc63i2YLj7kbZu2stiXjSVOX/2Y7sgzy4kejKzyVW3LIuuY0h1jxcael6xQYaf7BZqyEUIqmUz4MFk4Qk24NuyxBiqN2pIwQdzaUFnDU2iBIt+0ptHHxxNy654hLEsgOw9B7ytgFFDQq5mK9sCQJNEpuOtdU1aD0vaivLiAQ1BMS1pyJf43mC5zzFp6MsRNgAPE0qM+riShMPBuEjcXGlJK8q0S9QEI/4JHOb+XEtqqrYdNYCYnGpcf9STPi9mqiXuHK3TRuq3y9rrDeoyzmvRzKQSqvDrmTtkRXRNEz86itnAOD/fF2bM1d0ZgTOjMBvwgi87bNJmLUWApYCXyQCW9PgzdjoRtpQSbxmxd0CGkUDPcOP2T0Gjj1jIzYOXP6aOBIbQjB9DQTk/NxFiQpE3Yda20AowOZOE1YLGI4P4sBPq9j7ZAtaBnjHH5+Hoj6HhtWAaVENaiERVRDvTOKF+0/As8pDlA+25pcaiftmHWVExjRcdnMG0bE6/OEUlpaLYlkb947j4e8dR3URuOW6qzE9dj2sVhalWh6Hj7yII688AaXXwLU3XI1tW6Yxc2wvep26REZEkoMIxrJQI4P4/r0P4uDBQxgfHMAH3/MO+VyZZAY+f1BUoqS68Yw3mMuiUauKqx3P9xQGsNdG0mIwHJX4CdvsuIKTWs097xsmFhaXsLKaF9HG8vIK1kplIYWLq1c/SpDnji57uypBTBcA5lmRJQOx0kw6JEKBDes3YHR0RIQtPN8J8U4IegR43ZqKvQDWfqv5Io6dOIl102dJ30JiHsR2GTDbDXRIMoMfv/32t2IwE8ejDz2ARqWCCy+6CD/40X348898Sc5cyZAP2bAOb7uOyUwEkwMxZKJerK3MSYbvWt1GxQbERIkcuiYgjrw8kzJaje8nZ1rxc5Ia9NcONhLxSGYkO7geUaKTTM7f0tPqh/xKP75HNxNFSGN0aXSYm9x3q9OgQnHcWCfeLALRJCc4JLmRyOiWzjDZS6ZrFsfIMmG0HMTDbmJUOuYqfymA0QkC+zXpF5WaDsqI4vBKHXYoJue7K191Dt5525tx3tmbsbbWxcc/8ZfYf3gWXl8Ao+NZDI2MotPm3GlhYn0ak+tTUPUWvIzUcGxcfcX1iOpJ1Iod2M0uep0eehTPeLzY9eJz+OkD90lv5s1vfjM2bdwoPcVavSpEdIoV3Pg1kug1V+DSqGN0YgrX3Pgaibg8fuQwZo8fQadB18KGCNNE3EayYzAMsweUGi0omo5EegBhvyoZ0BTdsE/GHjSV6BSMsT98/88ewEsv78GXvvhl3HjjjYJDyBy2XKGbFtDQtA3s3fkCFo+ewBPPPonndu/DHR+4HW96/eswc2A/6o0KKmYNzVoFTquFRquMtlEVp1aj08PmLZeJc93hw8/DqLegWTpMpw1Hc9BIrsfZt7wN3o2b4ISjUNo2CsVlpAcTUm+zR56xAzi1cw/+5aufxcnDe9HoeYF4Grd9+ovYfu01qFoGOhKD01eX8yDTdwgiBuIj36BpYOc9d2PXPf8IIz6O937i85jaTgUwSQ1upCZ7OYwMIgjseqr2uQpiS+5yFv5/Wia/CVvHmc9wZgT+70cgeeXbBZCkdafkOLKhywwoPSB0nW7PVQeyWSAWoNIsUGUzZXNA/p8HbDY0OsyToo1oSIA8PeAy0g2jhXJlDbbtLlIEnAUw9PpEzctzu98XFNUnGwZcSB1mS5q0yKKiyc0fdm1Lm+4h3+oKAOzzMwOYAHBJQGoe9qn2E9tJu28VCuZSBQScouqOzRVu0rQwJdgpOaVkmJGRxIxgb0/ATHauqbylVTE3PVoLM4ugZTTFwo35r9woqTYjgEkWdbtFtaYqKsB2i/ZaLbQ7Dfl5aTw4igAb0UhMlK5cnfhvFm9+ndaqzE+1pfEh5pBkadmOqFA7ZsXNHzVNuW6T2cG00eYGSeBX9SIUjqKnqPDJn7wHISlKfLoiNs2nrWtPbxos7Ah+dB3m5drwCys/hGg0jpV8UXIAqQKJ6rxPPZSrFQG+WNwMDgxIk6XCzDl4BAgKBCMYyOZcKzPTcjMnO3XJHeb3cvzFLrneQiyaEOvfRqcJx9NDdmgQq6ur7qYv+WSWgDBBKjbZxLMMyd9j04cbIpuULVoeqiSRsYOuIhIhwFAHO3lNsy3zlXawft2P0ZERAfYJgHBcTx05IpusqKsJjHq9AgBR5UIAyOcLyjw4DcYkEimxiCWwFEvG3dxoWpaKIjKA0bFxzJyaE3IBGXlsANLakwSAar0qFrnckdj8CkSoZiGoYYrSlc8JM3PFJjwawbp169AzbcwePS5WNQT1qNjW/RoisQQci+CSKWpZAoeNGllcddnuJHc7k5WigKpVNnBZxcajUZxz3na8smcPWh3aFKtu/jdtk2kn3umg53Wzl9ttQ55hNjPXrZ/G+nXTMg6ltbJY5BLIIqBI6+pNmzYJONRs1QVwZoHOgnf99HqUS2tYmDsleb5nn70F83PzAoxwPs/OnhAVfzaXQa1RkzFYWyuKgohN3FtvuRXzp+awuLAg7C5eTLPekHnG66ZdCW2OWewTSKZVMcFErgUEAY8dOyrFCFXQBHQb1RpS8QQSsZgL+jGjt1oRZqFkV3oUAYWpJiXgzT8J7pYKawI+8vpXV1eExMLGNhuUmo8W310BIpcWaPNdFyUic10JpNkeByODg+g0mjh1YgalUhHrN2wQUC4UCQtBg/dwiFaxVPzwYNAH8phHTZIFlZp8reXFJSkac9mcNKsPHT4g3081F9cDqr/JEuTXlpcWMSI2RINyACLQSFBPVNKJhIA4vHd1NtUJGKtURK+I5TFVp8loUp7HlmWgWq/JtWXTGQGGpGnaqksjmoQdkgd4bZyHbMLzpCSqTVUXEJP7CsFmrvO83uX8ilzr5MSEqL/ZcCV4TcJEsbImqmG/pstzwc81mBvE4vKyAL0ElnnfuMZSLSvzwDAF4CdAH0vGXJIRM0xNU0gEBJe5XnFe8nmWBjttVRfmJT+aP3vo8GGJCOB9lOZ5j6zohNgx8v9W86sol9ewffsFYgfF54LPR545fMwIVF1AdjCbE5DyNADGRjmtxr2mK53k954GXFiY8rNQNT87f1LA/23btvWJUBrm5+elcT82OCxgLQty3jM+n/zsBMY5D9tWR+adm9WoiBo8Go6I7T9/nsQRN8+dY8Cs1paot0gGYp6jrOeahmw2K/uim6XclWcxRistNunrLnDNtbNJm/+em2HZqTfFEr3FNabNA1xYckAXXn4R5bUFmA73BmZuMo4ggC9/5Z/w99/4KvbtfRkv79iNasuEYfeQiEdB+ywhsTjc1myZSwRubr71dVi3fr1bM4gikQcRDTyCtssFrC2eQqNakudIbFeZudhVsFhqIDM8Kdbq+1/ajZCuyQHUFPKSA29PQccGHntmp2QlXnHxeYBRExBTD0YQjiXFacIxyVS3sOuZJyQjHgRGPCo2bj0XN9z0euzdfwzFQhV7X9mPo7MnJA6C939mdlacEUjuSKXiQmqoNpiz00EmQ2BwBDNHD2A8mwaMtptjRdBG88FRNHz5rrvk7yTs8JmmUtY91riWtaeB39N/ci/vET7udbFychbPPfks5lZW8bp3vB3paADPPfSgRFkcPXIcL7+yV0ADAlf8rZH1K/lBXfl5umNzLpA13tW82HjuOfjIRz4qZBNx+OjndooFNFXPCglXHdkH+Wz9GgD2eOB1TLz8/HNYm53DzqOH8Udf/Dy0UgMvPPxz2F7WnlTikfTmw+HDJ/GLXz6NHjNVvUC1Z+OvP/y7eOIX96GnRKE6HXQUE3o3IBZZX/jQZ1EyHFz9ex9EDF5cvW0zrrvmArQTKQydtxk/veebWCoVcdG6i/HFb/8bksxh8qu4bssYNtx0K776B19GpV5ERAXOu3ELlo/OIhFqoUWykB3AzPEqLjt3DOF0BLXleSHOxaeuwIMvLGOwYeC87efisptfBZSYReaqCmeXZ9HrlpCOTWBs+CzEomEhnng9Kva/sBu5reswtn4c1e8+jyu0SWy98FK8NHME+U0a5h57GLedfRPmSnlcPrQZpQvW4ce/+iHWr4uh+ewczrc2Q5kI4OPf+Rt8+0/uwt7CLIqFJbzqkouhpCLYl8pjz2P/jDdnXoN7mj/B+y/7FFatZSw0SohnRgSc76oNN1OWYGTHkHWHpCYCUG1mx/ddKrh2iyC247qk0KGEhBJxboiE0Obz6fHi3geeRHvfMl71xksRjvgxODyMVCqJcqUsaxKJJVzzeJYgQY9r6lB2APPLK0hlM1LvOcye9dF6tyvNvo7dllqG+127VEMwRMJUQDJeGZthdExEqVhutnD44EEkckOi1rAMOri4Kk8qd4PRiOyxJhdsy4N/u/tbSEcjGLnkAuQuuhildg9rpoW2acGmpbHNtcqC3+vaG3s8mjSKSC7i2ipK2j7pQkBbkqO44HC/sQgG073FJa8I6Ci1lwsa8/mkDkJWOQF6gaY0beju4kidTpU8HyaS7ngmEws97i99kgfvDX/JMybZ6OScKvKZTUegRjcyoJ8BT4Uwr0UITlQOix0gc4VJ8GXzpZ+lq3Lbdvc9AZJ5VulLXVzLf0OswpnN3GbdSRtEk7WnBs3jQZJnI10T0hrHm4BvgGcisV12VcxuQ8aDjtWlE7/kw/PrjQ7JXSEBjcUxxOuubRzzfkrDr6+Tn1kssOWzcGj7YHDf9lrRVKlj+UuS48Uhh/PakPd2CUSO/LbNttQFbO5xXZSzTKUu85HqD+auOR1H1Ahe6f5alCCjUyhiNJ1G127AUlXJXju45xCCfh2TyTgiMQ3NsUGxzSTBKBKKoVRpSOZuz+qhtFpEr7AGrdPCUNSPgNaDGvIhny9JDBDrnJrVRa3nx9rSIsbTMVErkfQqJChNkfNlea0KzesXpXDLchDPDaADukMR5NZgVRrwdkyofkUIUKyxuKbzbEZyM50/Qqm4S0zjtfl0JLJp1EVl3UI4ncFPPvvJ//smw5lXODMCZ0bgzAicGYF/NwLv+GwSVttAIhBGPDMA6lgLrTn0/C2k2NvwaoiGEsgvVhDyprD/qSJeeaiK5DRwzVtHEZvyoeLk4RimiEbmVysCKEXiMThWE36vDb/qR1RJ4+D9dRzZUUU3Crzn45dgxTuDUmtNiFd0gyH+Em+n8cpDRehrgGb7YasBOZ95PCqaPROxkRQmz7cRHa0gkQuhUFrB8GAG3uYg7vvmMaweN3Dz1W/CprPOx4mZOex86VEsLR7DNZddhUsvvBjJdByZVBg7n3kE7UoBiSBdPMIo1UzYahwvvXIYJ44fxxUXbcdbb321ODiy9+EPRkQt2epYopxkL41kS9YPEtfGM4vu9qsITLIGOXH8qCguCfQuLS1LJE+l4toeq1J/kPznxqCwrDIIlPZ/8RzJliKNLpPJKNZPTYiV8+ZNm6Rvy/gqCmhYo7JnrPtU7Nu/D2NjkyKooerZ7LRd5xZGsDhdvPzKPqQHchKJxh41HAvhoB8m1ctaAJHsGM7buhnrJ0awsjCHp554DOdfcIFkzn74Ix8TAHo0l8JQLIT68hzCCjAYVbB+JAOdClu7i7l8CS0voAYUKOzBtxzoBD/Z82AtrdAdRHRGboQIi1nWtDzz90l0IvbtEfhV5DdpgqzH2Esg0ZevxRqDDjpUhYqjFtFi1muElXsKPMwZNlxCJV+AimRH65tMWYCUW3T+pOsjAWm6HBLMNx1EmIOtsw/RE0cUXyggBM1StYYOe0jhHHYeXpH82WA8jJtuuR5nrZuQGnRybAvu+to/4KV9BzA4NoojR/chkcxiYngLYvEgDLsCRTdwyWXbcMklF2Ld5ATadQOdugkdGo7sP4QOMYGADw89cD8OHzmI17z21bjmmmukr0Qs4HTUlriV0fm0H5FJQQ9Jsje++kZsOftsHDx2HEePHEa9WhFHUou4B+M16UwnrqQeqP6AkMz94ajEPql+H+rlAsx+1Blj00jW55xifUwlOYUjx4/P4Oabb8Gtt7xe8AC6abpBKbRGdlDtNHH0lX0onlrEQ489jCMzR/F3f3MX7E4TawvzqDXKKHUqIvhymk20jY6QOjXVJZnnchOwbANtk+sDgW0/qmYHwUwS229+B/wTW/DksaNYM9vYtmUddux4GOkBDeMTZyMSnUDGE8HeJ3bgnq99ASszx2DBDwwO4t1f+jzWX3AhKnRW7dJKneecfqQLycDSx+9KrIkAwN/9Jnbf8w2YiTG875NfwNT282GQlMDeOXtQfM74qfkA8zzkesULYYNz+AwAfGbTPTMC/4cRGLrx3ZL9KQ0DqjKZOURFrtUTdg4PzzxQ80BPwIcAC5UgBCl0nRsBg8vdTC6GiPtDEXShC2hJz342lnnYZsNQ7DMbDZcpY7qNUKpfI+G4HFi5ebOZz4aUFvVLQRPSIujRGZqMc7MBr2qjbdBfvyS2z6FQUK5PwtMNZj0G4Y9EoAWojFSlmdtqGXB6ClodQzIiQhqNMFy2fI9K166bYyXZupraV6wGxfKuVKqKCkHAgXBQ2DZs7NDalcCA3aFNdlisiteqFVhkc7VpRe0VgJiqTjZdCG5TUUpLOr4ONzsWXJWyq1yislEUtbREodraNJFMZ0SJzexUWkGEYgNyracVAWy2MrOZVrc81PPzsYnXqNXQqFeFaURLaAJIbctxQaTlxf7q2IVGa46uI801p+tFh8ApM1cl78yLzOCINKDz+SV07bYUFMMjowgGaP1qosUmQSAkltLNTtMFx8SShQpdVVRLVPM1a1SCROR+E2RVdT+CtKN2aFfhQ8MyEQgH0TI7ck8JIoT8fhSXV1AuLMPTs+GjmoOf3XZkfAi+sBnXqJXl/dj4ymSGEAjG5L4Njw6iXKnBsXoCArYJ9HYMaTQRNCSQrtolUYM6pKgxn8uBWDbT1pr22oFwBCsrq6I4Y+kSjcakOUq7Ztl4bANLi3MCBEv2su5HTKxoY2hW10TBzuYggWP+edoWmWANN2yN1uB+qllYmgGLi8sCnsdyA2i22whpPtTWSsil05ibm5OG+MTUpNhlsxgkiBMOhpFOJaB6Pdj1/HOIxaNiQ0LF99lbtwlwxGzVcrEgYFgilZV8knKliA0bpgSAPn7kCML+EAazWSQHs2I5curkKSjM6DQtxGIJVCpVTEyNwh9UUaXamPbOVA3F42KPXS6XsLq4hKl160W1Ls1M5t6yqcysabEstJHJZEXlQAvbVDqB0ZFhrOaXRckbjUV/vc7MHD8hjWP+Yh7p3OKcZN+SDUoAmDbgiytLomKgEjjkowWKJfeuWCyIQoQALZ8V3ruVlbyAsgSATs7MSJEwkM0KgJildaaqYbVYkBYlCy6qvv2+AObnTiKXSYrS9dChQ9KcJIliYCCDoaFBsVc8NTcva0c4FBHr4rXCmjyTVKXWOzVR/vZMUwDUWCSMxZVlHDlxFJPrpuQQwfUjRqvgk6f6qg5msA5jZWEeI0PDqFSrstZwPVzjfJWqHWibDUyMjsu1nVadEvAnSeO0ff6+ffukIU3AkPbQtD7iOh7xhTAxNi6W/XbXQqGwKgrCUrkoik8WgQcOH0KLDWoPpOkfDYYkH5DsV9ZYQ4NDAqJyvYlFXMsjzotIJCjrMg9azHfk2DAvmmszDxE6FcCc/16vzEm/5hNyAovrptESVTytrbOpjOw3BEID4RByQ0Nii817SrCVxR6BBVHUmqZYLZ/O4mU9yDx4zmnaWvM3c65JcCLJY35hQVTwLKxpdU2m5YmTM3L45GHn3G3nwGi1Mb1+WsgBrrrUEZX//PyCgKeDQ8M4MTMj792xTbEOp/qIude8PpJFyEiWfcKkhX4CuVzOzTMOBES9y4YuwUDOJd4jEmbIJqUtfy6XlfUu4gvIfOfzwGY1n7nTVs38/MxPoaqbwAn3tKX5JWzZvBmDA4NYW8sjSlptzyM/zxxzAtjpVEZIACRErK6syP0kuEwluftMJ1H6n+19d5QkV33uV1Vd3V2d8+S4szlHrfIT2URhYYIf4WFkMCIJjDFgg2xMeBhhCx4IJBAgGxRAGWmlRXGVUNbmODnPdM6hqrvf+X41i98575z3H+f4+O1wxM7OzvRU37p17+/+vkQL9EhY1IFsnJNgJTbVAT/m5uclayYeDIt9VtZsYCDRJ6SDRj2PVx7ah/Gxw5LNxPljwYnhkc2485778crhg7jm7/8OR194Cbfcea/kjhLs4DovAAYIkjcEiJacJbTxhS/+rVyX5HSqCtjiJ3xZzyXFArqYTcseLnlFPLg6vZjLlnHH/Y/hW9/6JyzNTGN2fEyAJt3QhNXMuoLGpfueeAourwd7tm2As1mB4vZBd7kE7CIA7mR0ZbOBpx5/BEyn5x5cJcFJ0fDWd/4Zduy+AA8+8AhqFROPPf0MChW6gylYLawAACAASURBVGiYX1wUBTAB4HA4gOTSEqymghQB/EAAIyNDKGZSaFUKiPgMKK2GZC81mm0oLgNbduzCBz/ykRU7WEXmloAoAqb83wCw7jTsvFbUYWgO7L/lLpw6NY4jpQyu/eev4dSBx7G0kJTn8Ne334F8qSwqSdp46Ypb9hd+TgBYX8kdZkaTRceWdgu33nornA6bEGWHQtkKYPu0RUIeLaA9dnTFClAl39O0kFmcxeFHD+CRg6/izR//S1wwvB7P3XsXilZeQH05t7EZYDnw77+6C7VmW1ji2VYd133+o3hs351QHCGojHZQ62IBTdb5Vz75FZhtBT974CG4S2VctGENXNEwfnjnbRjZswYnZxYR9nZj3bveits//XW8/mtXY+zO3yI3dgxdayK4a/9pKJYOZ9vEJW/eiZhRxisHTsI9aCDgGUIpW0chNYZgtwvheCdQc6NZN3DwzDISuoHLL38HFKcGXdGxsJyEqqsIR3xCXvS6Pejt7ke5VsOR0THEHE5pFJEscrHeg9JEBn2zFtZs2QC9O4ITrixwah6oKjilZzH9uxfxxl2XwNMXxkdv+youu+ACfOETf40nbnsUd59+Fpf7d2Gdsw9dQ93QujpRq+aQ7aziNde9A39/8Rtx6xPPIN7fhfdc8ibs7ViDrCOIoUvOw8HDj8MdDEijRnPY6lLW5dzzSPZhrW9nrEpAgdTwkrtOi696HRHmoJJxTtv3kol8APAbAQFYxVbY7ZK1j/OU4CXXXK5XVPqSPMTXZV1Ce2SeCXKppDTbeP9J1CMJghuQ5k2gc3g7Tjz3EGAVJDOLr8e6uqOvW2zXGYXA11EchpDtsgTayhWYtZoAmiR7Mqai0m7ihZdfxXBvD44ePIxL3vR6yZJaqjRgReKotIC81RIgzWqwKcGrUMT+kBm7dD7hOYlEKTvflspKW11rWxSzgWbb5JEYIwQNrnsC4rJZZjfRmOnHH+CTzL/XW21UGeHSUqQRZokTAC3kmW+7YqHHZ4h29Ss+hARJed5ig4z3hkCnDXi37LiFFau9s1/nddhqXxuEZs1vK2FtsFauS6HtsyaZ3QST61X77EZLezqyUDtKQmOjYTcTq3RqMLlms3Fnuzb5JFaCZwf2/JjtrUCX7OOmEAM5JlKPraiXmyRMrKhyuTfJPlqviyOTAN8yvoycMOXMyPOpbeNszyE2i5iBfNYxW1ICm7ats0QOiXOJfd28l/x9tsLbBqQJiMp7t5ryvglm57N2FAbJwyaJu01FXDAMN+8/G5YKXIoLizPzWNcdgcvTRsvrgVkxxZ564fhJbO3qxIxZRPf6dbB4BmgqKDGHmffdbKOcL2J5Pgk1W0Yrn4PPoyIRNOAJBGVeFHMFiVbwxONIFsrwkYzcNKU+5nPkcDEWiCMMJJfSooyqWw7JwfZH/XB4SShWUFxIIUJr5ybVYATMdehuA6VSXpZsPmuZfB4+l1siCwr1FpoOBe5oAKrSgulo455vfvtc/+TcCJwbgXMjcG4E/ggjcM0vd+LMqdPo7e6Wmv/k9DQcRg3+oIIQHa9aBMF8yCTLCBkdeP6+cYw9YaJjq4Jd7+yFFjdR1/NwtBUh7ZTqgOE3JAJHp5TSrEBtqgg5OjC2v4HDT6RFAfzeT29H3jcPU2uIw6DmqKNUykBbiuHF+5agJQGn5UZT94DcZfaCqoyvYCZr9xwueksCsa4OTM/OIuSLwNnoxe0/egW1tANb1+4EtCLGpw7CCGi48KILsXfbm9BqONA30Ito2IMTh5/Hi089hvTcJM6MzuBd7/kg3IFu3PCTm+U88MXPfgpRrwPlSgneoB+6y4Db8CGTK0oflfUAe4J0OqPIgPFjqXRGorVOnhrF2MSkiGnKFduN7awKkMAviWPM8T37IRG+TEzRHXIup5sZ7W+7uhIYWTWIjkRUagMKfTZu3ITHH39CVMHs7bLHadcfbbzy6itwujzo6uoRZ0D2qwy3S8h9jF6ZnJpBMp3FyEpPoVErI+BlL7iFXNkEjCDSywvQYMk5emlhDtu27xB3kPe87wPS4x7s6cBwRwSZmTH4VBNqvS1k3aFeL+KRKGaXF1FqmwIk8izsbvA/Roc0hYTYoBkJy1RmGJ91eaLiecVeW1KGpPwmqZAVt00yZP/SDk5qweI3NOmwaZ+F5QjI9iztsTmWLPGagKulwKCS2qmiqbVQJ4GOQk8p+8SfRtS/rJ3ZM6+W2C8CDBcQCniE7G8y8odRL3UqjSF25Z6OQex/fhIFAIFEJ973wffh9a+5DB6XjvGTE7jhRz/FzPwcrvn6P0BzA7/4+S9x/NVxdHTE0NkdEV/sfCElrmkXX3gxLrrgUkyNTWLfffejbdZhOFWMjR5HT3cMr3vNa8U9jvFk7G2TFEog+OwZRmLY6g359527duLCC86XvtQzv39GLMUpeGAfin0sm1TZlD40xVQypqqG7p4+dPb0yTmgWC6jZVZQLVPQU7XV53Yor/RwxNHTagnx/7zzzsdmEQxwLjpkDhNDaGusN2v4/WMHsDg2iXv23YdIRxRXf+oTOHHkIBxWA4VSDslyGibfS53CPM4HHsIr6O5iZFobdbOGplpHoe5AqeFHoLcPF775zQgObUKm7UTdreOe/XchGG7hzKnnUMxMYPXaPVi76TXoCQzizIuncMu130JqfBQmb15vH6689lqpi/NCeHcKCcOOeGyjzdgiyYomAKxCrTbweyqAb7kBVqgPH/nyN7Bq1040CBSLI1xTiAHsxUtWOs80BIF5BCH4ax9FzimA/wj71rmX/C8yAsNvvFIUkPTMVTRd7NZkMYGChlmVfF0ywWmDSXtnNlcITrE5wcM2HzHmLvJBI8jndDtRY2aF7oDVYh6oV6yOk6mM2Ci7PW64DZvJzMWNCkxh2tPSkp8LG6QNRbdQKmbRYt5towFVvr8p+XpsAhBIJWBBuytaYBJgpbpTcrSqZZj1moChXIDtDGBmDDRWsqVoNcxGCAFnS3IjWqYl4LXkrDoVsWaORhJiZU2LkWqV6kpmbtVkY6pJlqADqso81YYUSWRoRzxhuHSXnaNmtQQst5ntDliNMrLJUTRMm+1PxQtBWeZpCqDGpjfzfmsNYYtXK7TpUxEIhgQYdBlO2Sip5CVQQKtY2rASdCIQWcqnYXj9oqwlS4nNNlrwsgFjKQoCsbio4XivKswzpU2b27BzfU2I6i4ejUlTRqxzyxVhr42sXQePP4CZmSnMzUxL44jvNR7vRL3eRLVB5aede0hwhUWUNFZot0mAgpZtzaaAH7QKLhaokqwKQEgVki8cFsUINzr+XubL0jaYDRpNlNNUhbttexKyzxom/F63barXqotylmM2OTUl10A1EdlL0UgndN3Du4bZ2Wl4fYaoyli4sZjT4ZYs1HK9LPeCIKjHsK1mWOS43FSvUNVN29PcSnYYbWAD8HrCSCS6sZxattXNGoEvn4BjBJfyhXm5XsmSoL2q7sTQ8JCAwHxeCFbxGUvEY8KCIyhKAJnjwQYPM02otmo1LHlNKtipMqfVMVXxVIG63czTJpOxgcWFOcQTERw5chBWm1bbboRCzB8OQnO4MDAwJE29Yo2NXg8K2TQqpQJ6ujpEffrSSy/JnF21br3YxKaWbAtdNt9YAlLZuJRagjfggz8YwK7du8V+vFqvIplKCRi8OHFGbM4JfDPXk88zSQEEjWjRk0hEhOBBZS1BXD7Hoq4OBNDRkRDwnXOGNrtcZ2iHmy9kRRViVpmLYeeHn80uJlGku68XE+NjMOtFUfJzThG8YvHNxjMtWgj40z6G2Xa0mw4HQ3+w+WUGLEE9NnMDoZC8X68/iEsuvQSvvnpInqNwyId8vojOji4Zd2ZiHz58UOxgqO7kmjE7M4NsPi/EAr6X8ckJO1c53oPLLr0Ii3NzYrdJ5VSpUhObWNo75zJJWxmvaYhGY1ik9TGz7UShY2F4cEDGkQ9tajklWcJ8ZqnOJCjO55XrMqucWCQiY8Amfblaljxzr2Ggv7dPDjcsYGnfOzYxLgAbX3dwcACJjgROnjiFxcUFsRofIkjMvG4B2mvCYKQ6lAu2qEbY8Gw0EA4Exf7JVl3npOkv9p+1upAI4rG4qPdJ0OHzxrHjekDrcYKO27dtg8dtSA4vDxK0s6Yal3bLogqkLaWiyvfwg7bOHD/+HqpgBwYH5Rli0WfHB9i23gRQCcASfKUdO4klbrokVKqol0oolCs4fOIY4h0JrB4ZweiZk5LLQrbt7NQM1opyPSPrT2dnF6ZnZuTZ6OnrQTKVFqtU3alj/MwYVg0OibJT87hwZnxMANTevl4cOXQYgwMDYhlOi3QW+yRVcA739/dhbm5e9rmdO3diYX5BwIpkOo3e/l4h7PB1aH9O8HBqakoYw8NDQ7IWkARAAJ2gPIHegsnMohIGB4dF0U0m8PzM7B/yIF0G86BcYvHPZ5vr5ekzpyWflgCgsFhNUw4xa1etloY35xnnSmdXt1w/i20efPg8cbypiI8mOkUpxWeqWKmgp6sX+eQygi4Vx549gMnZM0LO4X5iwoGBkU2oNzXsf+ghvPDcc/jiFz+PF196FQ888DuoCvdMA2azgZbKQ1NDlGXtZh3vefe7cODJJ/DhD/8FgpGYNNJNVYdOG/J8Cun5aQGAqTKX3FwuqLqOvW96C/752h8iOZvE17/+DTz51OMYPXEMqSRzsHlAoOuDS+oeukmEgj54aVtquEURRsDby3rFoWLD6kHsf+AeO45iBXBha6FSt/DxT30OwWgnHn38GZRyBfzu8cfhi8Rx8tQYhgcHJYcxEvJhcXkelYaCjFiiB2TOn7dzO04dPYQoLappYtRi1IMiql+S6L75nWuhewOS6UVg9iwALA/ESj6o7LW2lYjYXNPRQWsBybkl3Pxvt+Dexw7gOz/8DjYO9+CpO++A3rBQtoDb9z0EhRbvtaoQvRy0kiXDmzEWLRVFF+CrK2gZTlmTLnz9a/Ge978fDrYFCKawJSDOs6Yw6CuVmpAYbNLNWQtooMHXKxXxzH378PDLr8Lq7MbffObTmH35aaRmyQ62D7h0QmHD4f7792N8dhmm6kZRaeF7X/4oDtz3azTaHigSg2ChpbhkvK75+JcBxYUv/s/vY2jdKlj9A7jzmX0YCTjRMzSExWQa7//gB6An+vC9j34Oq7wR1NweLNUyCLYm0LvtAtxy99OIaSFsv2A1jp96HrFSGyfUGurLTIUI4OI9ChpOFZnpGjLFKtZtHsHSkonL/+T9YutFU99StYqwLyg297lyET3xTlGV6z4DhXoRjbaGsZePIJ1axlWveRv0l5L4+SsP4ssXvBdDfb2Y6lNxxdf/Clo5ir62E0PeAPbnTuLDW3bg9qmHESj24JGv/js++eiPsCYRxNTcCXxm658hlPXAEfJD97RRVBpYnDuJH6fuw3ShgFNHMwh1qHjDeTsRKWr40GV/CXfQg1P+Ajb5O5Eb6APy00jOjQNaA3WN88aBqrOJgBmG5m6gUqPNGS37a3JLWcvy79xDeVjnGsvOA2sqXWPNB+SLZbh9BvRKEwiGpL72OVUsmw20lAjCzSSqDg0+he5AddudQRorZWmQsEZ1uVQYgThquRJSyxl4AxrqIFBKYmcDtbkpPP77l/HWy9+DYF8nnHS50enI4ZFGUa5eRy6Th1WtCwhrx2QrWEwnkejpkagSNh9Y2xTpcuR0IQMHsjQyoLuQqQkoywiOKljfsbHQBu3tSNyTTO6VBhonP+c8gV4+iVzrCdTZ/kN2Ti9/twCfAhyvqIN5JqERMcFbNldbTcluZf3J+kDOQtK55P7GpgYtoO3nimcnS2nb5AkC7Su/W+BfuhzQRo3ZaiuZvZLbK+Aum7lkdzBbl+ur/fRR10wbRH4uThJKW+oV7ku8Ls1NO0QVxSLt63RUJCJGkGU4nZrkPdOCkP9rqVSJtNCWBiGV002JBiCAzrWJkTFUeoh1teSt1+W1xSGEQKybZGAqXTWpjdh2tN8jCQUkLdgqX46PIi7WjAyiTT6V0/YcJPjLBqXHY2en83ypOFRpvuWZhw2H1AW603Ybyafycp7ieu93eVAtNbG8MCO/gyRini2drjb8HpcQVx26gfTUDPwtoHeoC9VmQ+5d0BXA7OkJbPK5MFlOQ+1jYz8Ih8+F/FwKZjYnil9L8yBTqWE5mZMGvcbsba2FrjiJmGEkl3iuUOD2B7GUzsGpOaU5GQn44fBRRc8zYh2+kBfOtoJKoQ6zrSNnNlE3VAz19CM9N4dyNo9qMYew14Ng2I+SRZK2D4rZkoxfxujkKhXJD/boXtQ1wIgEJUOuUali3w+u/S/S6Tj3Ns6NwLkRODcC/7lG4Onk3+LJJw8IgbelO5EVYlcJLp3gnn0G0gyew9sCAD/961OYe7INz1pg27uiCAzqyNQXYaiqENcUhxP0JWy2bABYa9agNnV4EcboQw0ceyqD0BCw60+6kffOQ/UCLo8DkRjFJICe6sAzd4zCnAbUuhMtpw8NUQBrqDUVKC43BnYs4+K3dMNwbUY27QMaYaRnG3j24UOYn5iE16nACC1h0w4f9p7/BgQCQ2iU4li9agcCQT+segkwizj0/FM4/MLTeOG5lzE8vA5/edXf4ODhkxg7fQZfuPqTyM6NI1vMQjOcEv3B/lg2X5I9i72pmalJLM7PSe9rbm4WKe7hFsl1ol+xeam0i3WIrkXqVQonHDr7iU4530kvyudDPJ7AyOrV4hbVEY8Jea1cyovA6Ww0H4llGzdsxuiZMaTTWbHmZb+DZ2P2PynISSR6xeGOv4jCB5IPpb5jb7NcxZmxcfT09ArITKfBplmDz3DKudjSvdKTSy7OCrDNfOBINIb+/mH85ceuErfDvq4O7N64GnOnj0K3Kqhm6Wdlv9cNgyGEQ0Es5zOgEwojQlCvw2VXpeLaJVmr7D2T/Mz+NyOTJEoDYPyvHZXB/1QBccUFimAl+66sVXn+JVhnJ2iALsosAxUnLZ4VOesprPmaCnxtFX66xAkA3ERF5bW25Wf484wjYn1FcgFvDvulPOO63U7p1fYN9iJXzGJmbg5Ol4q21hLSadfIFtz9yGHkocOIduKTn/8C3vvudyMc8OPQiy/gC5+9GjNzk7j685/BW//0LSIK+fY/fQv7Hrhf8pa7e3vESjmbKcGhGdi6aSfCgTBapolMah6l4jJ27dyINWsH0GQUCKM1GA9XJAZgfwjw3W5L34hk/UsvuQSbt2yWPuAY+5GMdXJTfJMTcuFZ1xXG9rE+peBgaTmJtevWY2BgEJks4+RIWmQdXpKoSYkPXCGK8uc57jw7UJjCe0lsZc2aNdiyeYuII+iYx1gQnjwIAD/18GNYnpzGg4/sx67zdmHP7u2YGjsNR9NErpBBvlFEneIckhMtzmM6aALBgFPOYST4Z8pFlJUQPJ1bcckVf4Z2NIqpZBYzqRRcHhWG38K9D96IRnEOpblxrN18HgY2no/e+G5MHsvhju9ei+zkmNhHY3AYH/+XmxAd7kXRTAFwo9lYycNmD4Nzh8xPRnjSradmCQDMDOBmsAcf+tI3MLJnl22TL2emJhp0YuXn4ny5EmMqfHSb+HEOAP7Ptd+du5r/ZCOw7u1/IQ1Q2nJReUJlIkEPZjuJnSyZ+qYJv2Gri9joIMDHrxM4tpseXNAIFluyeJPFLd9LdamoXhUBPWj9y42I6tA8rVc1TYCgs/ZgZxnu/JMAKBstsBoCAlIxK7aeliVAcqVaEHDV6/MLo5vqMW5SZIGUC3lYpp1hRuCDh342Egh6CIjbVuDxUglq24qwDcHGMZu+1UYVitaCa6VBxE2ezYbFpVlheRHI4ILOHF2fP4A6QTqoojoV4NO0bYfJPOeGRiUvP2fDiO9HadalmCqVqWFSBTBis4JFSCQUlbGgKoIfVIxlclnk8jkBWGiBzQYIG3BiYcbMM7Mh48IMCg4X1c4EtZnrQIUox5tgt+633yutQZndJbmWyYzd3KjVoTh1Ueux0RcSFVhAVGvMVFU1FpUqEnHatdbkXtubk4ZQNC4Wz1TACkDLBpLukiYSm3vVWh0DQ0MCMhC0ofqQVhlkyPE+Ly4vSYOQTR0qGSXv1EkGf1vmhsvRFuUt3w/Hi02+pblZKZSo+GIuMN8zr8e2GmxAUVpokL1kcjOLim1yw6oKCMjxY9OMDCHD8IvqKUxGXTKNUjYn5IcWLfiYj+e0SQWJRKdk2tJKl2NOwMptONHd1SVqF84AgpVzczMyN0h+CMcT8txQtZVPp6WpSUKC1W5KLhu3JypGyepjQ41AUd20UK5UUa3l4fcZ0j6slqpIp7Kixu/o6kSsIyGAMgsWqg85Rmx8hYMBxOIheR1mxNL2hippNmeZyze/YGeIEvBh/i6V78xkTlMdmVwSe3TmSrPRyXvE98HMZM7H2elpdHV0CXFjYXlBimqqUuOJhNwvMul4H9NLc/JvzHZmgd3Z2S1/UokbCgfh8bjE0peMutmZWSniCSQRzCI5gEpem/xQFfvI7Tu3w+l04IF9v0UsFJdClLaUzF4lCMjinetIkQ337g7EolGxYEml0vJnZ0eH/H6yRU+fPilNRQKZvC9Ufq8eWSUNztn5eXk9gjIBZviqGsbHxuWZJaC4sLQAn5f5uQpyGQKdOWzesgmdnXF5Pg4dPCi5rL39fSiViwJ4M6uVtsvMLC8Vc5JJTsU/7ZUdK/nVnE+0vmXzm1nKbIgSUCbpYnp2Bv09XdIcp+U2gV6OHYvE7o5OWS8cTjtzl/OECloCuoUc11W6FDQRioTQEU8gtbSEsTOnMTo+jlg8KgcdqkkI1hDcYz+Y6koqgPh6JH4UMxmxQuTvIiBKlTJtkBtmHRrtl0pFyQS2LdoNmQ9sFM/MziDW1S1K03g0Kk1zqmwJyHM+sUhjY5fjxb8TyOZBh/d1YnxcVD+ybjNTnrnD0ahYd0suKRVoJpX2JNes5D2KmowSTYgy9+lnnkYiFpccaF5TtlAQu/WB4SE0qxWcPHECq1avwa7z9mBmehqP/m4/oqEgtm7cIMBwRzwuY0m1JucjbXxpq88GM9fpeCcV7HUBTElSoQOEwfVYZ3OfhBrbTprEI/47rcbPZhRyrlPNTjUWx55jTfIECRB8z1z3mQ3N158YG5P5sG71WhRKeZlPy8tLWF5axsjwsMQikADBe+IO2uprKv+p9vd7fQIgU71KlTPXVlp3cxwHBwdl7pN4dOzEcaQLdj4zXQ28JAM1TDhoIy151DX0Dw5JTjOfoWKpIMB4Z1eHDXg4XHLNPp+t9hZldi4Lp1nCC4/tx2J6ES3ud9x72xr61mxGW3HL36/+zGcwsnoYH/zgB/H0U8/hsceegaK4JArAbNVwyQW74FQsDPZ24/jRQ6JaZnP/Q1d+DE7Dg5bDLQrgaj6N5ZkJlPNZIUMx+5PrhGq4cdHbLkdyuYS7b70HR44fxz//yz/jwXvuxMz0KJIk7piMsHDKAZT3hPtRs0UrWFohOW1VnUlLZRNXfujP8dD9d4vFq0WQmaxV4b+pKNda+PyXrxE76ZNHTyKVzeOhx5/ExPQ8RgaHobZMRKIEgBdRrFjI5vLyTIhtmaJg2+YNOHH0CDpiQZqXQWmvKH01Df5oHP/wrW9LHiNtz/6QrCvAjq1k+w8A2CFEOf7HZ1rXnLjttt/ghht/jsRwL2644fuYePEZZCYnoBt+/Py2u5At08bVjVrLgpOkC7Y7HG04G20U/ToCxSYsN6M/Gmg4Hfjlr38jwI5boJ625D+1qcDkYbhUlr1D6jh5Yu2PmtJCBMDT9+/DvseexuMnR3HPg/dBy87h4GMPSaYPayJeMzMux8Ym8dBjz6CheZBtWrjuyx/FU7/9DWptNzShDFuwNJeM61ev/goU1Y1rb/wlxqbHcPl138SPvnQNupwKLnjXO7Frx3bc+s3vQ6voKNebaHl1+CMGHn/8Qaxb34mu4bVYnF+GXijBHfbh9Ow85qfyiK/yIzPbQudABesHYihULUSCEbzy+1kMr+tFMNZGKNABVzsBWGE4aBuuOeQAfuzUaSxVc9CaDpj5Gga7utDT14+0u42Zl49g9uVjuDy8EQe1HL628QrE37gNC/Vn8eDUUaxvr4cr3Ik7bvgFjronoA0GMXNsAa/r6sfaDh96rSG8Y/f7cTSYxL//6Ad47dvPR0bNw3JRuejF4UPH0b2tD7959imUk23EYgpWeXpwze7/gZgzgcjeizF9/8/Q/+lPwCqmsdyexGIpD4fbi5gzjLnkEgK+JlyhCGqpDHKVoswP1g4kYrGu49rHuedljIWqCGmnVqULQkuIgv5gFDWzhkipjDO1BRw4WcdDW9+CV3/+MH52xW4kuucxGFqFxuJpiXSgJT3PDlSucLHkvuB2AGndgUJxGJ7Sc+jq6YNZLYBOxFStXPeLb2Ps5BRu+s6NOH78NOqLBVz4F+8VolZHMIa2zrqeyoK6nA0YHSPPhdJCy8l1yy82dmLJ32LWrgOVVhsVABlVQw1OpCu0uFalPqV6gsgys9MszZRzD39WCGk8A/0fFs3iQtBiRi9BYTs3mF/jJsXXsrkbK6pdsXu2hFRCRwaTTSACw1QDt2y3JTZ/7Je3s4jtNcA+X8k1rMhbSJ6hWle0GgR6NU0yexWqVehc1CLBhFE6TnvNIKGEsTckVVi2Wptjb4PZbNQReAUMrwHd4DnKlHVeMu5I1mdN42QOLSQD+Oz5i80pu/NiWzDTopH/zvWOv08sstl4lAg2S9QjdNggsZaORlSXyLe36dLExeFs9jkbmHYTzLbnVqT5QyIyzy1eLyOE7J/j1zinqIrgfkZVNbPU+XOlfEkAVVEqqzbxtZgn+ZgNuIZNPGNDvWrKmJDYIo4UDRNuXYXf4xeQPptMoV2qorcnLllkms+LWrEIV1vBfC6L1f4IFiYn4dk8JGBtu1BHZW4JYQezmZkP7USeahivcIpVIwAAH6dJREFUF4vpFFCuIKgpCPsMqUHEirpahcPjEZIo62oS4rweXQietUZdXHTKtSIK+TIqlgLF54MR9KNeqaNcrIhdpVnIo1WuICCZyoDH7xGFM50JKpYlpD/e93Imh3qLCuAwYBjI5op49IZ//U/WsTh3OedG4NwInBuB/xoj8He3bpazZTaXETCOxEw6RPkMwKMAPhfgDvjRajoEAH7xnglMPNqAsa6NLX8agyNhoQzaQ2tILzXh8hDQNVCpWlCaJgwdQlpzNQM4cX8FYy/V4OsGXv/na2B1ZtB20THIguHlXmjBW+gXALg+CWh1J9ou7nXsvTpgoQFv2I09r+1C7wgtptejnI/CqrsxM3EGL7+wH41KCv09UezcPYK163vhcHTCqXcjFtkAtysqoGS7WUW1kMLMmSM49tKzOHX8NHLZEgZWbcLmrbvQEYuhOxaCwyohk8+gobZQLFUwv7iM2blFLCdTyKTT4rQmhiqMaOBxiFNCHKPs4wf3dh4XXE7btY3OVaxfSeDesX2HuHjRFUzIYeLS6JaayON0wKqWUSzmxFHJMOwIKYo0vF66aaniLkgnJQJPhJ9Y4/B1L7zoNXjyyaeRzaSk7mCRI+4n/HnTEkIlezfshzIygjEUBJsZ+WOphjjlPXXgMenjdCTiIkbYc975uOar/yjigOG+brzp0guwNHEK82MnUcubUke1TOC8bYPYvHULFuiKlctIrJpaq8Etjo50w7Hdwoi+OgmUW3SRo/rXHruz8Ul8PdZujKsQAmFbkZqUX6bfDa17+bOi8qX6lLUgLbV1FXUHKX0atJYKg+cBkCzZhqVaqDlWVLxkaLLsEzIj3b6YQc1YpjaCfvYxY/iTt/0JtuzYgn+75WY89eSzCAXoGGRBdWnoHtmK2/e9gpKqIdq/Gt/41x9g165dOHPqJBYmRvGD734bpVIWn/vC1chXC9i7dxcK2SRefeUVPPfc73H82ClxZenrHobb5UcxXxVnwdXDg+iIB7F79waomolCYRmNKmP26oKLsI8vNan0m+wqnD0k9mT+22WXydfZk+E/8VvyuZTcZ4qLqAJnX5w9+Vy+KOcpZkGTVEARA/tGZ519iG1YZt2OJqFjpq5Lf5tnAemFk0hqmoItUCgTCYdx/vnnY9OmTfJaPEMs5zJ45dnnMDc6jtPjZ7Blx1YEAx7kUkuoEVMopFFV6jAZVch4niZ7IC4EI3R3bclZnjFaujeC43MV9G15Hd74of+BjENFspDGcmYBh18+gFhUxeTsyygtnkKglsaOC9+E2PAeRGPb8OKz47jru99DcWpSSLSeVWtx1XW/QKi/C8VGSmLBTIu2Y0Jftx9YcQ6jA5kiFtDP334Tnv/Vj2EFevDnX/hHGwBeifISMZg4S9rqdDEf4v0hv9XWEZ4DgP9rbJPn3sUfawSMHW8X8NNleAWIImDChjTVssw2JbOJIAmbW1RViQUXm46gjUZFVKZsXLARQKUkH+WzIDF3CoKrzPnl72DTmzs1VXpk+OdySXvxY6ZcsyVgFsFaHnw1J5vazH5tSXA6VW1sEvB12GTzuCHgoqh+VporblqUUkFJizTTbtKzuSKGiSqBU7eAhCxomF/MDZ+sMoLKbN7T9sDn90J3aSiXqqJkJgBMC1CHg42MBhwtqmxUASkJrHq8biwllyXjmLZ4Lr0tv4PXcTZfiwu5KAJocecNCqjIXFqCjfb3URXAEIq2WCpTKUTllNfnRt2kUpZ5sgrcTkOAkgqVnLThlVwyvlc7w5aNCioEmBHLvDSqdAkocEOiUonfk89mV7KwFFHnsSFCQNRUTBl7gim83wSr+W8Ev7nxGC4D0UgIoZDfzpDk5sQmvMMloDmBCG5WBDI4DziPCKhxLKhsJihHYIONGpdhiAKT1sFsSPC9sPlCcI7gqWxipol0Jo1ces628qNSoG6rdyWTWlmxnnMxs7ONrVu3ypzl61GpxrlCSpuhcwx4n6nWVjE1NW1bvrWAUDSE+dQC6lSbMXO6RIWbC109vWKP6RGgvQ3D7UUwEBLFHEFevg9af3CHSTInkxYhpbxY55E4QUVklUWV1ZRcND47fE8EUZhZlkpl4PWGRPFJ9SYblQSHuAGyiWY2igK0Ly4sIeQP4tJLL0W+UJI83+VUGvn8otibrxoaFttj3rNkagkL8zMIheLYu/dSUXMSNGHecKlcwJq1a2w7PIdL5gxznZlRQuUgM7lZAA4M9iOdz0oGL8ErEgJ4X5YXl8Qi0nCTkRgSZeP4+Lg0o6hCZLZyPB6XHNPOrk6Z91RPkvFIcsJZILVcLQoQSJX1lk2bRfF58vgJjJ45YwNZbtquhjG8apWQHxaXFqQpSPDYpbF4stWQ+UIBA4MDArByTeJcy2ZtIItqeKqU3E6nWNjyXpgWm3oOrFu3zrbOLRYwMTkhoCeBs96BHrGN5v0aHR2VMeX733veXvn6MgGzMBXqmihseVg7c+aMPJc7t28XAJQuAbwuWh17VnIw+X4mJqlOriEWCYtSm6AcG250LShXmMuqiqKXc5zPAa2O2STW3U6YVCUGgvB5PDL+vBZ+P+8L7Xo1J10TSujq6hY17llwm8Xb3PwcFhYXsDA3hze89nWidJ2bnxX1JtcpPs9UmZBc0tPZaZNr6jUh5dASvmTWUStX0N3ZJYp8No0ly9bhkHXD7XBi9PRpAWyp5uccoH0Nnx+3n3lzFQEaee3SqG2YMsf5Ohx/Nqf5vr0eQ0g6vD+ca8nlpBTNPLBxjeWzxrU/l87K4cDhdsg95Hzj/ee959hQ2Wpn07TE9cCs15FNpzE8PCTZxlTlU/1Ss0wszC9KUb1r+w6MDAygyRxtgt+ZlBSO83MzuOSii+W1JyYnJU+beyKtnGkxNUkXBIKkbjd6unvsa2cj2WOImpdj4Q8EZO2kipfXyw/mMZ+1W+U85liR+MDr5+fMKEoREHe5sWp4SFwD0smUqILpjMBqluQdPndcN7ifDvT1I1PhemEKMcfr8cpeSgKEffiwCVlUagd9fjl48Oteyewui+MEM4LZALbqDWRSaXH8WLtmrTg1qCRQ6Lq4VHDtJsA3OnpGDiudXbYFdj5Hlb5DFPc+pwNr++J4/tGHMLe0IGCdkK/aKrpXbYDq8Mpcy6UzuPnmm7Fq1SC2bd+G/fsfx6GjZ1Cq1CUO4K2v3YvZ0SP2eaBNQhVVcTwEOvChj1yJpsNA0GegmFxEemFGrJQJAAvgQMay041L3nE5LMuJ2dMz+PFNP0G9WcO13/gG7rn7Nzh85LCANNzz7Qwa+wBi56VTXcaIBCfcuo5Pffxj+MVNN0Bt23botBy2adJkUfNwrEFxevA3X/p7LC4kcXpiCuOzi7jv/v3o6eiGrrYRivgxOz8jNQUb634fiXE2OBEJBSWXfGlhCtGgG5q4Z1hyqNGcblz12c9hZP3GP9in/gEEFizlP6x6lZWsUHHGABWRTrEqvf4HP8LBk6fw+S/9NfZuX42H770TKoXZTSd+cdsdqBGQoYpvhTFPJq6j1kDR70CX6UAJppCoTE3Dxz71aZy/53wBwuSoJoRd0sPasv5x3TyrUjxbs3K+Ws0KMuPTuOF7P8X+gydw4z03YzjkwfN334GWzmuxbYF17pst4Kc334ZCQ0VZ03DtF6/Esw/ciUrTKVmctORtqPzcxDc++w+oNVr4/o23YHZqHLliFe2OMHr7O1BZLiOmeZBSmhhdTmLd2g04PnZaiGAcc7WyLPllVjWHsE+D6TRw4OAklkpt/LedA2hrbUSCTlSrLiwtHMPGzUMwXCYWZqmQX43+wV4cPziKTRsvgqk6hBDYYK3HPM6OMCpFE7+950HUGI3i0jE3O4lgTcWl7gG4zRaerM/j36/6Jk4unsKUt4LL8p1o1nQ4fAq+e+wujLVeRNfutVg+dArFlhfFVA17IiO48a++hKrqwdJ9J7Duwu04Uj+C7/76H+AciaGotZFfzKLsdcFQnFjd34dt3UPY6zoPG193Ba76xw/hwxvXIZZYi+7X7sSp3CEMVf3wN8NAVyewYQjTLzyBxcocDJcXutt262FdxxteLhWlNuN85f22M5/b0uRoK2Tv0wJcIE7UnBqatRpue+C3uOItV8i+uuhYwAXtC5BtzkNTTXtO0wa5VoUn4LUzTh0O/OzuhzERfAf+7oM70NMo4tSZZ+BslvHD712Pt7/7nfjBL66XJtzezbsxNruAN5x/AT78ng9g+fgkyh0+jGzcYDeqRFlqN7IW52dFDanoLrGMVjSn7cyjKZKvTaccAoz5poIaVZWaExVFRc5qoiqWzKw9W3YOONWs4h2oSHPQtla2QUnWc5LhS/3v/0H4s5cZ+3zEc4ysH1QEiItLS1j9/I+grTTb2lQO82tsaGor4LHNkLdVwbZCmPUfQV7Wlty/+cHGiEkHHrGfs9XAPBfZl9BGvd6Wc4hkuyl8L+wE2o49TToWaYCfUStKC073ypmKCuEVhwVf0C9kSr5/PruyhrJ+5Zpl9wyFSCkWdqzeCcLKmNgALYF5ktnERppqfqUJh9qGU2d2sG5fq/3D8v6Ys0clR7Vhn/f4+86qrDmFhP3PnDlpnNHW3FY4C7mYYDMbtaLCqaBaLIllu6DqJDPQzr/JDEC6C7QQDPsQDDL2wUKtRtKa3diTaB9pMvG663C2NKj1JlILsxjq6cNSLot1dA9Jp2AyL6/RgNGqYTARxnhNQzJdRCVbJJKLpqOJVp3kGhfUaEj2/NJSFh7uXdUiOjpCCPo8okrOZdJypiJxkAQAB4m2DtpP6nAKUN8QK8F8pSbxRzHWC9W65CWSSFBikxkqKpkcFJ7n2i1xlaqaJlTDhUa1AqvCOB/acLdhGS6UFQ3RWAd+9U9/98dqPZx73XMjcG4Ezo3A/9cjcNVP+8QiliRa1q65CkUqNTmDqDXuBUAgzOx6N0KeDhzev4iTv6vBuxbYfkVCLKDL7Szoh1cvt6ExZ1U30FZ1QmtwatzfNAT0BI7ck8eJZwrwdgKXX7kdhcA0Go6KSEIdThP+gAt6shtP3TYGaxbQGwZaLp/EATo0JxpIon+VH298yxWAGkGl2Id81oUzp0/g9Njv0NKOYs1qA7t3bIXPPQyX1otwYASh0CBU1UCp2hCb12xmCX6PitzCJO785c8wOTouZNVijeCiimg4DIZOeDUT5VoJxXoVZpNuM3blY+/3wgsTmilxVqfDzvClIxGdEgmUhYN+ERuwJ8VeY1d3lxDLSU6ncxZrWvZK2DuigIXkM56PE5EgGpUClpcWpO6gcEH6h4om7na6w43l5ZT0g6TDzfP/SsxFT98qJFNZZJLL8HtJqGYPXYPCPjntvA2v1LoE/b2GS+oVB12XFAfMNoFmB5599hm88Pzz0kMJhML40yvehTvvvBsTY6Po7+rAe97xZqi1Ip565EGUM4yyE50U1q3pwfbz98DbHZMorCNHDmHq4FG4aw2JMaJzEm2YGRUisi2zDbNqkwttEJiRGrY692yGqsb3yFpLXLxsJTDfB89orDQNEo3FQluB6VBR020AmP/vrrdgMKpD5c+akk1ssexlbVRrw0vSr6IL+Gv4Aujq6sV5u/di157dCCUiKNWL+OGNP8DLz7+AiM8pMVuegAfR3hH85tHDqALoW78NX//X6+UsvTg/j4Tfjev/5X8KAPyVa74Mh+FCJEahTVpc51jDjY9OYd/9D2NpIQPD6Uc80iGunexVDA12YOuW1YgnGEdnoVKqCWgrteaKO6nb8GB41bD0244fPy7xeKKUXokWYU+yRWedFgmTBN4FnhTSXq5QlHkWCoXlNRmfyblMO3PaN5uNmggp7DL9LJbiRjgUkf46lcOMnSH5k70xOiqy78Me/UUXXojdu/agRKHD+CiyC0tITs8hnIjCF/aJpTid0hrFHMrVAiqtKsxaFZoQPTUYHg9UQfTpRqTCahmYW6rh8Vcmcf7bPoz3fu5qFAwHsqU5lIrzSE0fxukjz0JVylDzk1jjr6Jn1Xmw/BvhS6zHq4em8MB1P0ZhfAZ1AL416/GJ7/0UkcF+VMwSynz/cnZYsSPX2Lmgu2sTOse6XMdLd9yMF2+7EQ1fN97911/F8K4dMDlWMq9o+WyTNWUd4NdabbHNZ52+wgc5ZwH9//UOe+7N/z9HoPN1fyVNG+l/UtVbo+qPh25VWODFUkYWMeYFsQPEBYvME25qbqciGba0WG22ySB3SGOZzQ0CGsZK4IIogjWHMMbZkJDsKyo0W3UBHcVaTXVIODrBSAIMbH7QLphgnodo70rjhLs9Fz6txQNqTBpPbCSwic4DPxsqBGb5HgSIJbu7XJFFkwswFw6H6pT3wjxPWmVwhXAZBDMdaJhsmpOVxOu0wW0CTwSiZFFvWmLLwgWYdhJs99DugZlMbRYBalQWdm7w3BQIalOFxWthodA9OCANcIKrBMkIwBXyWbEeM6u23QRz4gjKkVVFi7JWy0SlXkWzRuY4N03mqhliEUm1IMdchDFQZRHnhkq2marp8r7JOCP4wnFnM79lsfEm5vugZRy3J9oYU6VK+0+xbTbrch+owFteXBTGnQCItJ1jtWVr8kSV5Q8GBYwggCUgPzRRkZOdxMU50RmX62IecCadQy5fAJvV3MyodioVcrJIEyBNxBMydgQaeE9rNaq5LTgNtzTkmZfA66OFKgFmWhzzXkwRqInFBQRk85xjnkumUK/YCjgSFGgTzvkW9AdFFWJ4AvAEA4gkYvAabtSKZWmWaVQgK9x8y2L5mk5lpJFEkIRNKAIdAjTl8wJUEXzq7+0VNeTo6VE718zvFGCQmdK0gSZ4QiCL1i9UYjtdBGqa8Hk9AsQw64T5vrlCTmxDmAnLwpQ/I0pxzu+2gkRnB8qlpG3/DEUKFwKDBO3IGiMJoNnksxGRxln/QK8ormk5bdvq0V7RLQpBKmapcsxk01IsElAbHhkWi18WKWLF6HTh9KlTK3ayBNeZcV3F4MCgAKZUzga8Xhn3Jtl/miKgMJ9RjhmfOQLetDumUozPA9l0BJkGevtk3Pr7+jG/OI9DRw/Ls8PsC/5sR0dcnikqO2rlugCGJHKQ1MHnspMFva7LPeD95usuLS0JqMvniE07NskI0HP9kRxzvw9nRs8IUMF7yfUgk8vI3OhMxGTeiVK/DZw+fUrsiH2+gNgkk/05PjkFn98nc47q71qBylab8EBwTpiitZpYoZPB6dQh94bFvN/nkeeQpBXaVLPwyWRyAt6xuKOdJtWjkXhM7KhPHDsmgPZ/2Kpy/KuyRtJuvNEypakqilSuN1Qjlkvy3niPqS516cxddKCjMyGK+bm5OQSCQWGvdnV2SXOR94JW4M16DQGfV+4fwUIpZFstUYuy+U83Ao7XMvN0oxH0dvVgamrStt+v1YRhS6IH1ZV+r1eum88y83xp18w5x7V0fGJU5hYLaskj5NpuWQL6x2hB326L7TIbstFIVOyI+RxQjWnCkjHgdZHAwwubnJyQwxzHjKQguhuwCc21mtnXXOdEqRyLwqAqt2hHDVi1OjKpJBLhiCjoNaeG+dk5ZFIEhrrlNcnqPXHytChr2WTesXMnCqUiYom42M9Qnc31iEpYKpMlg3qZz6e9n/CDgD3Hki4ObP7z+6n+pQqa990tCvnwyjNmq+w4h0i04ZhR4S73YMVdgIpv3lPea76WJ8BM9hqmp6blfnPcmcvIn+WzSrUp136u4fK8EMCntX29Jusur0Gyd2m/6nJJZjWfH85xNs0J/BPMFzIP12yx4qS6rIFYLCoHmMXkMhxOB8aOH0VmdhT5xSmx2WSuLz8aLQX9a7bApDWZTleRJpJLSfzqVz/H3gv2YGBgBL+69R4cPTEGl+HB+956IRYnjsqzIaCrxfxMTcBX3e3Fuz/wYfg9Btr1EuYnR0V5XKuU5FoIQJlOLy5++9tB51pDMfDogSdwy69vwYU7d+K973s3nnzySRx44oDENNighm0TyrVkoCMgNcng4BC2b92Ce+++S+zAdE0RsFyoPys53ASA28xKbyro7h3AlR/7BF45cgy33n0vJiZmxUXC7/Ei3hnD5Ow0zGoNuVwJXqqwxP6KFqq6qPJTi7NoNYrSiHdQLcf3QrDfsnD9jT+Rpr8calbYx5JxcxYAFrWcJgrqth2CI9lQjmYb+3/7ACanF7CQT+FzX/ok5iZOYfbgCRgtN/YfeBbH5hfQVFtioyt2tpoKX7ONjMvEek8YWbMsh0zaalPdf933fyjjJiAUAZZWUzLoZS8IEAD+A/QrnzgJQugm9LqFW/71J7j1oYex971vw2c+/AGceuRRVM28nUfVbsG5Yif80KNP4diZGeRUFd/52yvx+313o9p02uPC3CXVKcDHNZ/5CupmG9f94OdIz01jsdlEplRAt9+NDbHVSPp90AwfTo2PY2TdWtz/4H3o8xp43fYdcKt0ssiiaag4Pj+NuXIB6TJg1RV0hNooVoE3v24vFstzGIr7MDY6DrPGbHsV4VA3eruG0NfTBY8vhrbLLRZWReYgGwaMMB0NphHxR7Dv/gdw9MhR+BwK/rRvO0JVNzYrIXxl+Qm8b9UOjFXHoLR11OZL6O71IdMsYcntQ1sbQ9f6DkxPpDAzaeGbb/gANukRnK5ncCQ3g1VLPpy3fSeun7ofXTED+0+9hCE2TnTuA1V4g04cn11AVHHjzVsuxH+/4v048upxPHxoGZFmFW/9i3egu8+Dgzf9FpcNboOxYQizhQImS3X0eZvIhFqyptk4mZ1lTueTVDIlbgwq93tVFWKa1+MTyzOXy7NiBe5FuZCGzx2GL5yQtXwxPwWHpdoZzqobbs3ep0lW4bpieN2SOZ7OZqHBA9RyCPiGcHLyZSRiCbw6/iquv+nfoLd0zC3PQHMB8YAfcLtx2c7zcdVH/gr7r/8V3vKZj4g1W7yrF3WrLY4/zPSmAjafzso+KDbBbFTRZpitLAEwHXDRzYCEQ6WFYq2OuqqjQvBM05GsNGBS2ctGpMqsbkv+FJBx5T+Z+xJordi5am0SOWxAmARMtjiksbPCULepGgR7SUq15Hez/UOFKddk1pm2Ipg6HTtWhQCnqAnYKGLTSXICaRHfhoNrmayBQsWFKWQSyNft7DuSXdm9s/OL2cTk3/kMiyJ25ezGfZkW+4au2g1QTVvJPbaVz1y3zq5FvN4K6712SxrZPCPwDCIgOXN8mYMmuzzJKuRlNiUmwsa1SfqglbXtKECraCqX+D55PuPazAMaCU88g3ENZp0jxEeSGE1T5ht/B+tEzUm3ApvgyTfM911fqQNNRuGwbtPc4jLALN4A922oqHL9cWqwapYQZyJhr9wj1mo8C7L2zDDKpa0i4HXD8Ooo50swayacjQbiwTAWC7SRbsBq0NHJI6ofq1CAr15DT8SHWjiG6VpDzhg+lxelfAZtkp2bFhLRCJKLy/LembtMAi/rJj43kWhY7LhJFuJ9WphNwtSoFMtg08gwFuZmhVTJsWINzP1Ic7pkzrBGhdeHAgP22GyzmuK4Y9Vt8J9ZgVRnN8pVZPJZeNwuBLo74WCsk6Lgl1/72rkOyrkRODcC50bg3Aj8EUbgs7euQbVUhNepI1usIlNkLBrrLgIgDZhlunMBnbEu+JxRPHvvBA49UEZoPbD17QlosQaa7jKMtoYawSpGYXh80FweWGYJbmcTTocBdzuIF25bxNjzdQR7gTe+fyNyvim03HW4DAflvgIAqwsdeOr2SbRmAVfTi4bqgtWyFcBmq4C+4She/6Z3QlFCGBur4ciRMYxNHkRHVwMXXxZHRzQOjx6Bz92PzvgG6I4Q2i03qjU6mijIslb0OtHfG8fM6SO4499+gtFTp9GomyD2TbBZkbOLKUQlEdFSycsaVGL2WH/oAswy4oHVQSTsQTQaFmdIOtnFEh1YvWYtujriIsBgz8XOTrWkVzIzMyNOXGcBYH6NZ13Wsjx7xyNBsNCnMx4BOda8/GA/l7a7AV8Ii0tJ1BtNaLou5y2JvGgD/lACoXAU42dOC5HtLADMHiSBU4fLLTFwrMVoWUyhB2FkTXej0bKdqEgsFyfLchlLSUbGBXH77b/GsSOHEQ8F8N53vhWbVvXjwXvvwNjxUbSqNml200gPhtauhjsaRN+qQSyllvH73z0Cvd5AX28XKrWSxNHQ8UUxTSg8Uzfo5GIDanbdyF5MCyprZrohsp+u2uplccHRbGcbSTRpt+Hh+XVFkdpyOlBh/Af5aYoOZ6MpCmFdV9BoNVBW2qgRbHYAuqUg7DAQjsQxODyCzdt2YtOW7eiMd6LBOKxCGtlyFj//5U048uKLiHpZ75piBe7v6MVdT9gAcO+6jfjAxz4lROzzdu9BV9iHfff8Bp2JKNatXwPdcKFYzmNpeU4EAeyTFXJFHHr1CIq5MuZnFpBeTiMcCKCzI4ZWswKPAQwOdmHt2kGEQzHBAeiux/4A5836DRvkfnMe0WmRNbo4fVq2iIPYCHtqJH6zHiRIGU90IByJSfzTWdEar4WiEPbA+afk99IWXAirdp3NPmEsHpd+NYkLFEWwbuZ8pviDdbCogxmLUq9jz649cPu8kgVtFavwqTqG149gObOMudkpVPJZWJUS6mYFRasMq16F3rQJk3RTbbsgrk/BcAIja3fihz++HYcncnjTn38CH/rbv8F0vYTnX34Uy8tn4G7ytZJwOVrodFUw4MigpkSRRS8SQ5sxNZvDvv91E3Jn5lFpAYG16/Cxf7kB0YEBmO26AMA8BYjFOC2u2bvgqUXOHoBWNfHiHb/ACwSAvV149+e/isEdO1DXSda1nYQoaCGeYudVU1VOPosNAPMZ+9+iwAN7uo3ejg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" y="1120696"/>
            <a:ext cx="12190999" cy="5949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00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디자인 구성요소 설계</a:t>
            </a:r>
            <a:endParaRPr lang="en-US" altLang="ko-KR" sz="32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8306" y="598853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매체별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구성요소 설계하기 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모바일 페이지</a:t>
            </a:r>
            <a:r>
              <a:rPr lang="en-US" altLang="ko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altLang="ko-KR" sz="10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81EC261F-4562-480B-9E75-41F706752F31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90" y="1285795"/>
            <a:ext cx="4806059" cy="698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06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74789"/>
              </p:ext>
            </p:extLst>
          </p:nvPr>
        </p:nvGraphicFramePr>
        <p:xfrm>
          <a:off x="652490" y="1565185"/>
          <a:ext cx="107924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98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 유형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결과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요구 사항의 불일치 또는 해당 기능을 정상적으로 진행할 수 없는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경결함</a:t>
                      </a:r>
                      <a:r>
                        <a:rPr lang="ko-KR" altLang="en-US" sz="14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다른 요소와의 연관성으로 인해 요구 사항과는 맞지 않는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단순 결함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요구 사항은 준수하였으나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사용자의 편리를 위해 개선되는 것이 바람직하다고 생각되는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결함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783087"/>
              </p:ext>
            </p:extLst>
          </p:nvPr>
        </p:nvGraphicFramePr>
        <p:xfrm>
          <a:off x="652490" y="3863873"/>
          <a:ext cx="1079246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98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결과 유형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결과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적합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결과가 정상인 경우</a:t>
                      </a:r>
                      <a:endParaRPr lang="en-US" altLang="ko-KR" sz="1400"/>
                    </a:p>
                    <a:p>
                      <a:pPr latinLnBrk="1"/>
                      <a:r>
                        <a:rPr lang="ko-KR" altLang="en-US" sz="1400"/>
                        <a:t>요구 사항의 불일치 또는 해당 기능을 정상적으로 진행할 수 없는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보완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기능에 결함이 있는 경우 수용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정상으로 인정되는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CAF6820-46F8-4814-801E-8E9206DF3CBE}"/>
              </a:ext>
            </a:extLst>
          </p:cNvPr>
          <p:cNvSpPr txBox="1"/>
          <p:nvPr/>
        </p:nvSpPr>
        <p:spPr>
          <a:xfrm>
            <a:off x="2677200" y="53675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심미적 디자인 요소 수정 보완하기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D625BD5A-7B43-46E1-8961-4B58216C3534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0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AF6820-46F8-4814-801E-8E9206DF3CBE}"/>
              </a:ext>
            </a:extLst>
          </p:cNvPr>
          <p:cNvSpPr txBox="1"/>
          <p:nvPr/>
        </p:nvSpPr>
        <p:spPr>
          <a:xfrm>
            <a:off x="2524737" y="53030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심미적 디자인 요소 수정 보완하기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37199"/>
              </p:ext>
            </p:extLst>
          </p:nvPr>
        </p:nvGraphicFramePr>
        <p:xfrm>
          <a:off x="794038" y="1702912"/>
          <a:ext cx="1074796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086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4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841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유형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Layout </a:t>
                      </a:r>
                      <a:r>
                        <a:rPr lang="ko-KR" altLang="en-US" sz="1400"/>
                        <a:t>색상 계획이 목표 대상에게 적절한가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애니메이션에 로고가 사용되었는가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메뉴에 아이콘이 사용되었는가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CI/BI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컬러가 회사의 이미지와 부합하는가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로고의 크기가 </a:t>
                      </a:r>
                      <a:r>
                        <a:rPr lang="en-US" altLang="ko-KR" sz="1400"/>
                        <a:t>000x000</a:t>
                      </a:r>
                      <a:r>
                        <a:rPr lang="ko-KR" altLang="en-US" sz="1400"/>
                        <a:t>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내비게이션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메뉴의 개수는 </a:t>
                      </a:r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개 이하인가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메뉴가 </a:t>
                      </a:r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단을 넘지 않았는가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색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색 대비가 지켜졌는가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포인트 컬러를 적절한 곳에 사용하였는가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레이아웃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페이지별</a:t>
                      </a:r>
                      <a:r>
                        <a:rPr lang="ko-KR" altLang="en-US" sz="1400"/>
                        <a:t> 여백을 잘 지켰는가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화면 회전 시 별도의 레이아웃이 적용되었는가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0C50B26-E079-4BCA-A14D-909658D12C04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01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28610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AF6820-46F8-4814-801E-8E9206DF3CBE}"/>
              </a:ext>
            </a:extLst>
          </p:cNvPr>
          <p:cNvSpPr txBox="1"/>
          <p:nvPr/>
        </p:nvSpPr>
        <p:spPr>
          <a:xfrm>
            <a:off x="2563283" y="504015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콘텐츠 사용성 수정 보완하기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매체 기능적 요소 수정 보완하기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011332"/>
              </p:ext>
            </p:extLst>
          </p:nvPr>
        </p:nvGraphicFramePr>
        <p:xfrm>
          <a:off x="459746" y="1663272"/>
          <a:ext cx="11134493" cy="10720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60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148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026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6024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effectLst/>
                        </a:rPr>
                        <a:t>항목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100584" marR="100584" marT="19403" marB="194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확인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41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웹표준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2"/>
                        </a:rPr>
                        <a:t>(</a:t>
                      </a:r>
                      <a:r>
                        <a:rPr lang="en-US" sz="1400" u="sng" kern="0" err="1">
                          <a:effectLst/>
                          <a:hlinkClick r:id="rId2"/>
                        </a:rPr>
                        <a:t>필수</a:t>
                      </a:r>
                      <a:r>
                        <a:rPr lang="en-US" sz="1400" u="sng" kern="0">
                          <a:effectLst/>
                          <a:hlinkClick r:id="rId2"/>
                        </a:rPr>
                        <a:t>) HTML validator </a:t>
                      </a:r>
                      <a:r>
                        <a:rPr lang="en-US" sz="1400" u="sng" kern="0" err="1">
                          <a:effectLst/>
                          <a:hlinkClick r:id="rId2"/>
                        </a:rPr>
                        <a:t>통과했는가</a:t>
                      </a:r>
                      <a:r>
                        <a:rPr lang="en-US" sz="1400" u="sng" kern="0">
                          <a:effectLst/>
                          <a:hlinkClick r:id="rId2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3"/>
                        </a:rPr>
                        <a:t>(필수) CSS validator 통과했는가?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2915">
                <a:tc rowSpan="2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코딩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컨벤션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 rowSpan="17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4"/>
                        </a:rPr>
                        <a:t>(필수) Cross Browsing 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Web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(Window)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IE8(</a:t>
                      </a:r>
                      <a:r>
                        <a:rPr lang="ko-KR" sz="1400" kern="0">
                          <a:effectLst/>
                        </a:rPr>
                        <a:t>주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IE11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IE10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IE9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IE7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FF/Chrome/Safari/Opera (</a:t>
                      </a:r>
                      <a:r>
                        <a:rPr lang="ko-KR" sz="1400" kern="0">
                          <a:effectLst/>
                        </a:rPr>
                        <a:t>최신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Web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(Mac)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FF/Chrome/Safari/Opera (</a:t>
                      </a:r>
                      <a:r>
                        <a:rPr lang="ko-KR" sz="1400" kern="0">
                          <a:effectLst/>
                        </a:rPr>
                        <a:t>최신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Mobile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(Android)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4.1 (</a:t>
                      </a:r>
                      <a:r>
                        <a:rPr lang="ko-KR" sz="1400" kern="0">
                          <a:effectLst/>
                        </a:rPr>
                        <a:t>주</a:t>
                      </a:r>
                      <a:r>
                        <a:rPr lang="en-US" sz="1400" kern="0">
                          <a:effectLst/>
                        </a:rPr>
                        <a:t>0S)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4.3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4.2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4.0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2.3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2.2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Mobile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(iOS)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7.x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6.x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5.x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Daum TV+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5"/>
                        </a:rPr>
                        <a:t>해당서비스의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Doctype을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따르고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있는가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6"/>
                        </a:rPr>
                        <a:t>레이아웃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가이드를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따르고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있는가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7"/>
                        </a:rPr>
                        <a:t>heading룰이</a:t>
                      </a:r>
                      <a:r>
                        <a:rPr lang="en-US" sz="1400" u="sng" kern="0">
                          <a:effectLst/>
                          <a:hlinkClick r:id="rId7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7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7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8"/>
                        </a:rPr>
                        <a:t>Link </a:t>
                      </a:r>
                      <a:r>
                        <a:rPr lang="en-US" sz="1400" u="sng" kern="0" err="1">
                          <a:effectLst/>
                          <a:hlinkClick r:id="rId8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8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8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8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9"/>
                        </a:rPr>
                        <a:t>image </a:t>
                      </a:r>
                      <a:r>
                        <a:rPr lang="en-US" sz="1400" u="sng" kern="0" err="1">
                          <a:effectLst/>
                          <a:hlinkClick r:id="rId9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9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9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9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0"/>
                        </a:rPr>
                        <a:t>image가 가이드맞게 Sprite 되었는가?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1"/>
                        </a:rPr>
                        <a:t>image의 src경로가 로컬이 아닌 서버경로로 바꿨는가?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2"/>
                        </a:rPr>
                        <a:t>링크영역이 올바른지 체크해보았는가?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3"/>
                        </a:rPr>
                        <a:t>CSS </a:t>
                      </a:r>
                      <a:r>
                        <a:rPr lang="en-US" sz="1400" u="sng" kern="0" err="1">
                          <a:effectLst/>
                          <a:hlinkClick r:id="rId13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13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13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13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214263">
                <a:tc rowSpan="7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웹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접근성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4"/>
                        </a:rPr>
                        <a:t>(필수) 본문바로가기 및 스킵네비게이션을 제공하는가?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5"/>
                        </a:rPr>
                        <a:t>(필수) 텍스트가 아닌 콘텐츠에 적절한 대체 콘텐츠가 제공이 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6"/>
                        </a:rPr>
                        <a:t>(필수) 새창링크에 target="_blank" 속성이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7"/>
                        </a:rPr>
                        <a:t>(필수) 링크 및 마우스이벤트요소가 키보드컨트롤로 모두 접근이 가능한가?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8"/>
                        </a:rPr>
                        <a:t>온라인 서식요소(form, input...)가 접근성인 구조로 마크업되어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33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9"/>
                        </a:rPr>
                        <a:t>table요소가 데이터테이블로서 사용되며 접근성에 맞게 마크업되어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34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20"/>
                        </a:rPr>
                        <a:t>(필수) frame, iframe에 title제공을 해주는가?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xmlns="" val="10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12A17F6-F768-4C9C-AB75-F1652C0A1329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5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1" y="306466"/>
            <a:ext cx="7394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spc="-3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hlinkClick r:id="rId2"/>
          </p:cNvPr>
          <p:cNvSpPr txBox="1"/>
          <p:nvPr/>
        </p:nvSpPr>
        <p:spPr>
          <a:xfrm>
            <a:off x="650488" y="1234938"/>
            <a:ext cx="19876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 사이트 주소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BF30E374-E60F-4668-B942-76B788F217D5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3108392-4731-4B9D-B260-B37C2A1B54D7}"/>
              </a:ext>
            </a:extLst>
          </p:cNvPr>
          <p:cNvSpPr txBox="1"/>
          <p:nvPr/>
        </p:nvSpPr>
        <p:spPr>
          <a:xfrm>
            <a:off x="7450205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기초데이터 수집하기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6497" y="1257958"/>
            <a:ext cx="436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https://www.oksavingsbank.com/#/main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B4AAAAOpCAYAAAD7TjorAAAgAElEQVR4XuxdB/jtRLGfXDpI70i7UkQEsQNSFBDEgj5RBK5g99mwoWLBggVRRMD2LICNooi9IaCAglIUFEREuYD03sulyD3v252Z3dlNck5yTnJSzuT74P5PsmX2t5tkMr+dmWThfjsPQA9FQBHoBQLmZk56MRIdhCKgCCgCioAiUCcC5m2pKnCdCGvbioAiMB0EVP+fDs7aiyKgCEyGgHlW7X35Yqp9TQaj1lYEFIG6EdDPxLoR1vabQEDX9dio50OHV/i6/IXcTAIDus6dD5IEYBDaobgelg4Pz/FgqUECkASFqPegXSkxSVKWAB71gZm+3o4VNkrusVdB6yu2A//Ww6QCzgACei/kT7JiMwM3QDDEat+JZddP2fKzNjtdG6/OZ9dmTOUdH4FRz079Dhof23pq6vOpHly11fER0DU5PnZas+sIKAHc9RlU+RUBRaDVCKiK0erpaUq4kctiZIGmJG9bv8S8RgxtUfgsDUvcbwY9S0SxoYDxSAzLO8Df+LenmhNHObvCRCpH0rifCSRlCeC2wa/yKAKKgCIwDIFRxlpFTxFQBBQBRWAcBIqpuuWewcXaHEfavDrl5CvWc9xmHX0Uk0RLKQKKgCKgCMwmAtN/n3YHZ8WmqblSArgp5LXfoQjoI0EXiCIQItDSe6KlYunqmTEEYvI28P8lojZcq+zDm+H1mySQDNhHGFviI7QheU9i4wFsDusFbAllQwcPMBysvcg1qT/yDO4MAazGsxm7owoPV18BhaHSgoqAIqAIdBIBfc53ctoiodusx7VZtj7MfScsCv0Dupcj6uq9Wq3cZd+JZcv3cun0aFA6nz2azJkbihLA3ZlyfdLkz5Vi05113EZJy66fsuXbOGaVySOg89nh1ZAzeZLeHTa/npoVgZ4dmRsGf0YPXxvw2ZHC9q9kEIV/5jygHFY6ppDpuuGHu+wBXO3HdDWLsI0yTTqyPo5pUky0flsR0NdpW2dG5eoLAtXeY029X5rqty+rQMehCHQVAb33uzpzzcg9ar1oyO9m5kXN8m3DvXl5Rt2rzUuoEqAhU3MAj1oJ1X5pjepNrysCioAioAgoAg0iMIWX3jhdjKqTvs5BmVEjFf66DtyQKMYWhuuv6V4MCUxBoYWnL3fB7QkvYAojbYNHd5kAbnCJ9qTr7CWtH1DjT28bsWujTOMjjDX7OKZJMWlb/dFzNOqV2rYRNSlPFVhV0UaTGGjfwxHQ+dUVoggoAoqAIqAIKAJ9Q6CYfjP6u0PiUqzNKpEsJ1+xnuM26+ijmCTFSykBXBwrLakIKAKKgCLQIQSmr1p0CJz6Ra0SfknUouTpMzyiUR6/FJfZRma2IZupuYGN2OxpYvPLe/v6VgcuRLTJAyxDPMd6rRSTQz8jeYKtVZgDuFmFs8qprn9hag+KgCLQZgR0Y0SbZ0dlK45AFe/lKtooLnEbSqo+0YZZUBnGQ2D27tfxcKqvlj4/6sM2/sjlL+jp9Ki9KAKKgCKgCEyOgBLAk2M4rRZardG0WrhpzVBOP4pNwxPQ8e7Lrp+S5UsW7ziYHRRfJ6jkpDG1igQruqp5YpepVz4XePxaTtmEbeazWA8P/53LHr8BgSz68gJLWcRZ7MLmBu6VB3BfDV99HVfJO2sqxZvDur4nbXNjogeaeHhNZRK1E0VAEVAECiNQ37O3sAgVFfThYEY12J8xjxpp/67r3PVvTnVEioAioAg0iYC+V5pEv6q+m/3eHz4KKdvEBLAu16qWzHjtKP7j4aa1FAFFQBFQBDqDQPiq45DLkpalobiCkvz1w+Rg0O5MMgD0/OWopuQWTOwuX8v0Bkb3Xx8O1dRxsVFZ02LPX8f6erdgkztYQ0B3Zg1aQdus3LcHSdVM2zMX7ZGkr/dOX8fVnpWjkkyCgK7PSdDrdt22zn1b5er2bKv0bUBA13YbZmHWZdBvsFlfAZOMX59hk6DXjbp5BLA+Oboxf+NKqfM7LnJaTxFQBBQBRaAJBOR7K0kSGBh2lujU0Ns3IoZlqGf25WWelwbC2YJdeGiX15dHyp7AxAI67jeBxJDIRg4RThp97jLetMGpnnkAN7EoJu1TP3QmRVDrKwKKQJsQ0GdakdnQz+AiKGkZRUARmGUEuvmc1HdgH9dsN9diH2dCx9RXBKq9x5p6DjfVb5dWxcQewF0arMpaHwLVPjIKydlAl4Xk0kKKgCJQEQI13uQ1Nl3R4PvRTJ04S69domCDUM1IwSLTS1wxBnS2FQM62YKNbYg6Nhw0Ust44F+oW0q3YSxnzxqvXkf+cj3pDSyZ5woJ4CoU3ira8ABVvYDrXEpVy6rtKQLlEKjq3ivXq5ZWBIohoOuzGE5aqnsIdG9tqy5U7yorh2871k85mevFT1tXBBQBRWD2EGjHu2D2cO/7iOtYV0oA933V6PgUgckR6NOXRdGxFC03ObraQtUI6NxVjWh724tpXEe15jnf0nnmgA1Z63WrkJw1hLDxNDbkLkaEtrQvkr/Su9f1RVQxuQJz22lPYAxhbdPF9SMEtN5y7b1F8iWr46OiizgMk1kx6tuMNj+eKtZUFW0YJKpqJ0RV3wfNrzKVQBFQBBQBRUAR6B8C9egtzeLUxzE1i2j1vY+eI9V9i6NeBVZVtFFc4j6VnDoBXMVUVdFGnyaxb2PR+e3bjOp4FAFFQBEohEDaqxer5b0WJPdqCFrvnyuDQnunXyRx2dMX2/Z0LucWZk9eSfh68S1xS224s86rmIXFPsgBmfoxLLJ3UjZt9IQALjS3WkgRUARKIRA+9kYbH0o1roUVgYYQ0K+8hoCfqNvZff7oep1o4WhlRUARUAQ6h4A+9zs3ZSqwIqAIFEJg6gRwIam0kCLQcQRUbej4BDYnvi6d5rBvTc+6CIZPhSNbPZEbBVkmwpWaIe9dG+SZPHrNP+YIQkObEyGjTIWEOLa+rekbd70J+pqiQtv8wAP2+MXw0lzTxIpWArg1d50K0i8E+vkUnV0SZlqrs5/rZlroaT+KgCKgCIyPwHSfv/o+HX+mtOa0EJjuPTGtUWk/ikD9CGTfO/rcrx957aFaBKpYs7KNkQRwzmtH30bVzqu2pggoAmMi0KeHUdGxFC03JqRarUYEdO4cuDEUEa/rJ4EK4j9hraw2TEUu54MtU3NRBXQatpmCMX8v92pZWvzlzjvmVrbFXr1MRrOHsQwnDYC8c3jO0sH9CAFd4w2jTSsCikCrEajiw7TVA5yacKodTA1q7UgRUAQUAUVg5hBQfaW5KZ8t7FWfa26lac+TIjBb9+qkaNVRv97nx0gCuI4hjdFmvSiMIVCBKl2UucCwtIgioAgoAopAhxDozrsoLWmm7AEhzDStnxAM0WwODPbsSF3hvRvrtvhb9sa1hKevSxhM7r22D0kAR9JKb+GEZTJE8MDFpFYCuEM30uyK2p1HyOzOUTxynbMm14IaT5pEX/tWBBQBRUARUATGRUD1p3GR03plEKh+nTWne1Y/FkayuTGRkSfO+VVmirWsItBCBLpCALcQOhVJEVAEFIHZQqA+9W4kjg12PVI2LTAZAlmevdiiD5gcRi7xIZXDMpK0Tde1DriGsB0YYtiTxD7uM3rocshmFEGSvVnj9H3KHt2YLGnMvzj8syeVlQCebO2UqK2PkBJgadEhCDRrjNCpUQQUAUVAEVAEuoKA6l5dmSmVUxFQBBSBcgj05/mOhqE41lue4adIuXJIaulpINCf9ToJWr0kgHs8tT0e2iTLWOsqAoqAItBKBPSZXX5aYsyyMPSUqmkfGRmmdTF6syFe2fsXS5v8vwmRvxwkGqVDjZ+9hr1XL8lu2iLiOMgRjFUxkbDzSvYkbxh+mshl2w7JbE71OwR0seVfjlAr1mb5ZZdfo5x8xXrOdkEvVldLKQLtRWD692d7sYglU2y6M1fVSFrtu6Ps+ilbvpoxayt1IaDzWRey2m77EBj17Exfb8f9MUru9iFdlUTtwL+q0Wg7ioAi0A4E+vpMbXJcvSSAp71cu/jK66LM055X7a8xBHR5Nga9dtxSBPp2T/B4RjnYxuXY35YoVEfbusy75LDryiWJ42exDm7aFAGZrYOu5XiJxfU6WQ4V7YQi7tkFmeaaPsSzaZjJatuxJYs9CdwaArhJRXTUPddm2UbJ3r3rfXvUdG8Guiix3qNdnDWVWRFQBNqPQLF3crlncLE2q8SmnHzFetaNdMVw0lKKgCKgCHQJgTreF10a/yzL2ta5b6tc46wVJYBD1KavEY8za1pHEVAEFAFFoDUI6IujwFTk+/HGldMlfchnGZ/H+tqKCM2pekzsOlIY8/WaHLyyLBO00g+YvYrZkxhl9LXsX8wyOwaZiF3OFWzzA1OUIFeY/I2pqdYQwAVmUIv0HIE+fdz0fKp0eIqAIqAIVIyAarIVA9pIc21+j7dZtkYmq9ZO9X6uFd6eN673as8nuEXD07XWoslQUWYCgb4SwKr1NLB8FfQGQNcuFQFFQBEYE4EGntneG5aTrYRkrByJI1ldhGVZO4OQdSl7w3Kx17D3DmYW1/sF+9DQHFKaJWLG1nC6IkmM5Xi5PpXlosb7mANMY0Tq6Ej6HgJ6zIWp1RQBRaDFCDTw5mgxGiqaIlA9AtXeY00ZWJvqt/r50BYVAUWgDAJ675dBS8vOKgJ6nxSZ+Wr1oSI9ahlFoM8I9JUA7vOc6dgUAUWgQQRUDWkQfO26lQgUviekB63PlYtj8l6+foyeyDXnUtHeiCHm8M8c2JlzAXPAZyaSkbhFwtmHe+Zg0DJ8M3vyypDNUShn2wTlGeYw0+yN7IZJ4abpOo8gSYgwHkyBANaPy6ZvmcJ3R9OCdqb/Nq7pNso06YT2cUyTYtK2+qPnSJ8/xeesCqyqaKO4xFpy2gjo/E4bce1PEVAEFAFFoO0IdPPdOFqHbjvuKt8sIVDVelUCuEOrppuP1g4BrKKOi4AuzXzkFJtxV5XW8zRlcSzaut7Y6zbtBRsGVna5fKMhS53H/02Ebu6g8YKnfJF4TSgHr7/CSJt/pYTSd5iuBX3JUWG4Z+SEMdS0lY5CP5subf5fe5bGbMos3G/nLEyKz7iWVAQUAUWgcwhkP7Wr+rjtHBwqcGcRqGLNVtFGtwBsq6raLRRV2mYQmL37tRmc1bTSNO7VP6f13ml6Tvvbv66t/s7trI+s6rWtBHADK6r612kDg8AuezSUxjCcpGPFfxL0tK4ioAg0iUBMCvvf0lMYJUTiFjlU67PLeXblQ5D+lgQxE7qB7sQNxYN3bSGBi52RNzCVdd7G1Ib1Ww5y/jKH7D2KnW+zbZM6ob+VAK5pBVatLNckpjY7VQTqU5maXW/1jWuq06OdKQKKQE8R6M8zirOXjJ6o/ox59Fj7VkLnrm8zquOZJQT0/q13tsvh2+z3ESNRTuZ68dPWFYFmEShNAE/h9qmjizrabHbmtHdFQBFQBBQBRaAfCHhu1IeCRq9ZMz4Z5Bk9bP2ZcPxYhf4fkLdDfI8DQliQy3KLkz3t/ZOxh4H1Jh6QZy+S0onljA157DyBuWu6bpq1pwaD+jyA2/HB1Y/FqaNQBBSBYgj09bnT13EVm1Ut1XYEdH22fYbqk6+tc99WueqbCW15VhDQtd2OmdZ5aMc89EmKKtZUFW1YGxF52lWLr1Ji1eLZzdZKE8AVDVNXX0VAajOKQAsQaPX93GrhGp48xabhCeh492XWj3XvdcynHbg9RYQtZwRmREInC6Jb2WvWUq+yProHJxxi2ZK1yLoG5ZzzLQtOEhhiNpLNzYzjg5l0phMsPfVp8vra/pyrMraAInP7RE0bWSnUtHoAd/weqFP8ej7+6pRY21YEFIFpIKDPhiIol9FQirSnZRQBRUAR6BsC3XxO6juwb+tQx6MIKAKKgCIwDQSaIoCnMbYu9NFNrasLyGp86sZnSRd341OgAigCTSCQdetnPw78WXTCFd6/zvuWfW3TI2FO2V4hL1tPHPu2TdRl4mfxxUAhmwOSWXgbm+YMoYteupzqgMNCCzlcnl9bQ2T39RVtH9YxGPMDh7R1Up8HcBMTr31WhUB4u6ihqypcm21H57FZ/LX34Qjo+tQV0lcEure29Qu63rVYDt92rJ9yMteLn7auCCgCs4mAfp/O5rz3fdSz9X5VArjkes5YHhOvmIkbKDmGBotXMdQq2mgQAu16BAI6v7pEFIHuIeC9ecPNN/J+jlPvxoGcsaw46zx2EQ+8RochaIn0Deo5T2Cu4ylXJH/ZTTdrk5AkealxqoPkLeYExtTA3gvZENf2cNxy7L9M1iMKAc0t2/IL99vZ/e7etMcS9/Px3Q7jX/dXR1tHoPPb1pnprlxVrKkq2qDXln9xVgZpP5/1lcGjDSkCioAioAgoAopAbxGoSkfrHkCq/3VvzlRiRcAjoARwxmqo4LFWQRO6TBUBRaAKBBq4GRvosgqktA1FYGIERq39gBD2jruBvy8KgSXj7ytBy7LTL2f8dTVMXl6KxczN0LgkqYv5eoWLL5Xhc/SvdR+OYDG5eylBMXr4Ur5fEtul+o2ZXR68iITdMwJ44vXTiQZm96O/E9PTaSF1bXV6+lR4RaDTCOjzp9PTp8IrAoqAIqAIKAKKwBQQUH1pCiBrF7UgoARwLbD2o9FRlvx+jFJHoQgoAoqAIjAxAlkvjCF0L4Vhtt0GVQNf4kgq9gD2zCpl1XXlLC9LTr5Y2sVwxguWHDb/MgHMf3MTKbbXkr0D6/bLjLX3+MXOzCWUKZCHc/0GoZ+JdzYlTcjrfnkAT7yKtIExENCP0DFAa3EVnc8WT46KpggoAoqAItAZBPR92pmpUkEVAUVAEVAEFIGpIzBreoISwFNfYtqhIqAIKAKKgCLQMwRG7xhC2tRQpcP8eF0639xE7sKRNiRcKUS0pGLjnLuydZwASfiGYZ+dmG6mUEMMfJN9SuHAnzkbDR/Emn2GlQBu+DZos9LfZtkanjbtfsoI6FqcMuDanSKgCCgCioAioAiURkD1ldKQVVZBsa8MSm1IEVAECiKgz52CQFExJYDL4aWlFQFFQBFQBBQBRaAaBGKiNO0znO0RLGlYKYkkh/35Yb3kjCPF4EYnXEcinrPIX4yZjLMPpMCROVYCuJp1pK0oAoqAIqAIKAKKgCKgCCgCioAioAgoAoqAIqAIKAKKQISAEsC6JBQBRUARUAQUAUWgagRG+wT7qMqYUpe9g7Fm6OkbSkcpeO1JufFP+hYXHU/YG9fK8QzOpXVNvTTRHLeCcqPE9v8aArroNGk5RUARUAQUAUWgXQio50G75kOlUQQUgW4gMOrZOep6U6Nsq1xN4aH9egR0behqUAQUgbYjoARw22dI5VMEFAFFQBFQBLqGAPrAxl6wsYcvj0rmzo2JX0+i+hbTmXopvS99fJn8umG452xPYuzfeOMSfWvJWToXBKxOB7Bm2b03MlPJCQwox7GXIvRNZmmUAO7aum6ZvE0ZG5rqt2Xwz5Q4Ouc9nu65m0Ky+dYAj3siwOrrADxmeRzsww8B3HYDwHXzYXDpnwH+fg6e00MRUASmjkDbn8F1yBe3WUcfU59I7VARUAQUAUVAEVAEFIECCFSt9ygBXAB0LaIIKAKKgCKgCCgCxRAY4vrrQyPHHr4hVcq5guVZ8pklGZBcRvKVD+FZG5wzP/II4DRF6zx5jbsueetaMln8dn+m/H4xzy/SyPJvISN1acopAVxsSWkpRUARUAQUgSoRMG+xLbaF5Pn7AKw1t1jLC+4DOOuXMPjtiQAL7i9WR0spAopApQhUbQysUrg2y1blOLUtRaDrCOi92vUZVPl7h4DZgLnJ0yCZuynAmusBrLgqwJLLoAFKj/oRMEa/B+8HuPNWgBuvhsFVlwJcdgHAzdfW3/cUe1ACeIpga1dpBIrECFXcxkegi/h2UebxZ0hrKgKdQiCLLg0GEN2/Wbdz4NFr8uAKN+HU96hoIItO5b6DerYO9cIhl0l3RsdcQ+aig7Br3vHD8kICSTKwHDATzehYPPCquAlbTd7Dpj07FJvedwADSRgLkBxNnbSUAK7CKFBFG526M1Lxv7slvUqrCIQIqCbW6xWxwiqQ7PM+gMc/Zbxh3nsXDI7/PMA/zhuvvtbKyBkxGShNvXOb6ncytLS2IqAITIqA3vuTIqj1FYGqEVDdvWpEp9LelrtAsvWuABtsNpXutJOSCFxxCQzO+Q3AeaeWrNjO4q0mgPUR1s5Fo1I1goDeDo3Arp0qAoqAsFSKIMeO7DQMqPN5la6xhjZ1BKqH0doMAmIXCVZDzDrulkI4W+LVsrYYVhnJYvk0jIleIn8pBLN3/I3qcLPR2IgetgK6GkRQ256YUOYA17YcSW6IYZaXawdEtBkGleFQ1ZoDeJz7qz+vw2G7GkJk+jPmIjPeRsNiG2UqguWwMn0c06SYtK3+6Dkq+WxYZyNI3vppH+Z5ggEPfvEtgFO/N0EL065aEqtM8apoY9rj1v6KI6DzWxwrLakIKAKKgCIwewjoezJ/zktgY6LwvGDf4lF4Zm+htWvEN1wFg18fC3DR2YFco7/TygyjxPqxzZYtjwEK97580VSevjJSatkZRKD8UptBkLKHrNA1sBQU9AZA1y77gkCZ24fLMlnK3rNhwGYfIBk1F++Ky87ASOsK11rz05DARBIjtrK32J1XsLaSNHYMs69uW3WEMBPKhmzGv/maYZ8Hluz2h3BedhIhYW3qJd67mStFFVIhoKtVIvuyBGdjHG2d+7bKNRurosujzH516HpqcE7X3hCSdx4GsOTS2UI88hDANZcD3H4jwMKFSBKvuzHAcivlC33ysWgQ6fFRxZqtoo1uQVxGdezWyFTa/iMwe/dr2+ZUnx/TmZHqcdZ7ZzozV08v1a+HeuTsfqvJXu8E2OaF3R/ILI7gj7+Cwfe/0NjIiz9jKZedtFxiBETY+/LF0gSw3v6NzWmbOx65LEYWaPPoVDZFQBFQBDqMQGXP34hYJUiGN49XHc8ZediaJqS+4v62qgl7EIc9IFcatUvn2OM4yO3rxBb6juOF2VOX55fIZctQI1GLMrFrLqb/RXI6gYHNBczy0F+mG2R6PSlsuxaewJJEdpqWx1dzAHf4flPR24hAZU/B1OCKf3DVgUt946pD2plsc6XVAR77OIAVVgFYdDGAhx8CuPMWgGv+DXDf3c1DYsI+v+/L2WTuTVfD4JTvAVz0RwBDAsfHeo+HZIeXATztOZnjGHz3swB//l3zYzQSbP8SSFZdC2V55CEY/Pyb1chlMHjSswBWXxdgscXt3A7+/TfE7NH/Fu9j2RUg2etdrvzgwjMBLjizeP3WluzPM0ojc7R2kVUoWH/Wa4WgaFOKgCKQi4A+M2Z1cVT6/bf8ypC89kAN99z1xWTCQn/rYIC7b+/ISLwrSi4BXNVIWvqobKlYVaGu7SgC7UBAb7R2zMMMS6FLMH/ys7Cx2gHxp7JmFiUs95Oxbhx7xMaRSbj9DC7UEsFIIme1jGSrCMxM4pFkrgoLL0IzUwhpW8GWQ+9e6s6RvuyXLGXGZolutiGopf5kQlwzs41EMIerRtdfyxA7PN3YUQR0cC4aArrSj4+pPBD01qsX5nL4tmP9lJO5Xvy09XERaMdaGlf6/Hpjjct4yG63GyTPeC4Ak45ZXVw7HwYmd9S5pwA8tGC48Bs/GZJn/0+qzOA7nwF4+MH8uhs+CZIddk9fN0Tlj74KsOQykLzmgwCbPiMs85vjYXDycQALHx0N6kZbYBvSI/jeO2Fw1McBrrrU199oC4Cllhndnixx7XwkzE0utK12cVcGX3hvqXash/OGT8I6C+6HwQEvLVU/VXiVNSHZ+90AGz85u5177oDBj79WnMRdaXVIPi48pmMP6uVWguS1H/LjP+Fwi3fyoteMjclkAGjtphEY69k0BaHbKtcUhq5d9BwBXds9n2AdniJgESj2XVrueTCkTUP+mhQsa81V/PuAgAkJ/X8fahkJ7A2VCDEbI72p1ji17D0/wwO4D3PS8zEUe2L1HAQdXrUI9GhR9Wgo1c7xlFpT/KcE9BS7kXMa+9OyGGEZ9gmm3L5UyNO8HBia+VBfG7UUqcPE+gzpNJLcDbDwLbhebPPSk3dABC6FlrZsLh5cjE85b2CSSXoLI+/rPYcp/jO3RAmPhXCiaGECeIrzrF0pAoqAIqAIDENgzhyAnV4Bya7zABZfsjhW994Fg598fbi3rCFA90mTnoMDdgdYcF92X2usC8n+RwIs9Zjw+kMLYHDEuwGuvxLPz5kDyYtfD7DTHviiO+5zAOedlm5ztbUBln4MwHVXAPz3kfC6ITDfdTjAiqsCXHs5DL7xMYC7bgvKJB/4GnpDlzgGxx0GcN6pmA/t+fv6l/HbPRnsThqye4ttslt/8nbohW0O45l71i8yyw2u/hfAX04fLuH6m0Dy1kOKkdmnfT/f2/jZ/wPJOhthX0ssCWBk5MPMjcHZzMfN1wJccEZAEA8++xYAg/kbDxqOSQmstagioAjMEgLd/CQvR7rM0nzqWBUBRaCLCFjdeYPNuii6ypyHgPEEPnL/ZvGRcRVtaEL2eDFiifx55KxirisB3OyUae8VITAF9baOLuposyJEtRlFQBGYKQTCp5FzbiXdwUPBFG7aW1j43QqdA8MtY2hk9vGVWYFD/+E0dUvELMdpZkFIQPuP/58ljr0nsv8rMaGcrZGVQ1WjFzDywoYMRu9hF/3Phn62FbBN4dXrQkVzjmBqNySusa4PU53ea6oE8EzdYDrYviOgBsu+zzAALLMcJG/4GMCGm48/2D//DgbHfz47dHBZAnjZFSF57xctSRgc5mX2tQ8DXPpnd9qtz6fviCTpb38Q1ll6WUje8FEA48FrDkNYf+cQgH/9NSy31lzrpTz44f9lhoyunQDeYXdIdn/z+PibmuedhgR43mG8bg88CmDpZbGEyYl81s9hYEJdL7jfYpQ8bx4S4XQMvnckwJ9+nV8l46AAACAASURBVGrRkrcmfPSoY/7FMDj2c0oAj8Ip43r3nr36+T/GNJeoUg7fdqyfcjKXAEOLKgKKgCLQAAL6TGPQNedvA8tvWl02nBPYDtOGNkTyVzi0eAQESWyMnkoAT2txFOxHH5UFgaqnmMJfD67aqiLQBAKtvp9bLJwnf6XqkCaInd0zoDn9ZrOBza+LJKykeVOhnIl85XI2PDLHaOYIPc5Bl6KZMM1r6xoBeGcb/W17xWvSt5g9iz3VSyQxxXO24aFNTSatXZ5isYK9szCOzDbBbLIAg+XiuNqRUlaCAJ7uammHMayJR4b22UcEdD33cVYbGJMhSN/1eYA115+880vOhYVHfwKSOH9sGQJ48SXQG5e9S4VUgx98Kdf7NU/45NUfADDksDwW3AeDg14F8ECO93FGY5acXXkNgGVXAJi7aT5WJuSzCf1sXqO//ynAv/9WzAN4CgRw8oq32/DeTsk5+hMAF50djuUxy0Py7iMAjMe0OQxWH94b8z9LfUEJ4MnvF21BEVAEFAFFYIYRmO538AwD3cuhN/oduMW2uLlSj94iMMj6Rqh8tHnPQDzvghxSTjqfVU94BVtbaQJ7X76o8JapSNCyj+iS5UsWr2hQ2kxhBHSCCkPV1oI6hTXOjIJbI7gFmlb8M0FiUtbryOxJK7xoM4hcJFLTR+iVSylyTTHmS50/cGAp9T/QNTf0JM7TVtycmry8A/LcjWhsStEbMsLsnUzdcjhn8ig2m+lc3l8apA0H7dP7Wu9hG7BarCtbj9Nu8IhSuYhL5AAusKxbVmSad9k0+6oH5kY/TOsZkrbqEAjXp851R5eG2c1kwgFv8tThAzCEriFLl1nOhlweevz+p+hFK4+iBLAJ52yIxc22Sndx+o8w1HTJIzn8lwCLLZ6qNTjmkwB/Oys6P/q5m7zyPQBbPQ/rmVy5J30Fki13AdhsS3/uoFcHXsSFQkCb3MsU5tnmxn0itWdaveRc9NJN5kDyjJ0AnvhML/dFZ8PgN8fj7/vvxZzDOUfy2R95799//w0GXzogu2Rk2LMhsf9+TljWEOGLLYHnlloGMTA54O6/B2W94Sq8ZsJtL7pYrR7As/v8Gb1eS94uWlwRaA0CyQtfDbDzngDz/w6DL7+/NXKpIIqAIqAINItAte/+cXSo5INf17y/zS6C+ns3+YAPeVM9/eQtuqGLMbBKolzkIWwMtHtfrjmA65ksbVURmCICGa+3id94EzcwxfFP2FUVQ62ijQmHodVrRKDv8ztsfP4a/lUEC+RQMawyZvRlV1yRjoLnixp0m9eCeYyIXOnSmxKEWFr7D5K3rk3y6EXvYuyA9siRAy96K/OGuTCSCslsWW1/YAhp2Rhd87vwKD41nSdSG0NK95oArvFObKTpIku+EcF63mk/cR/HgNDzia54eDWsm21fBMme78iW04QHPuc3MDjnZIBr/o0vvUUWtbm+TKjkYeF/B194L8D8i327BQngZI/9ALZ/cVqei/8Eg2M+gSGLSx7J4b/wRKV80WUSwCMaN6GyD/4+4mBett86GODC3wMsuTQkn/oewBJL4fkTDrfYOV2gSA5gLrzV88CSzPze/ck3AE7/YShY5C1sQ2+fe8pw4RdfEpLP/9yXySLq+erq60Dy4WO8DIbQN97MWYcJnf2Wg32OYgvAAAY/OxrgdydhDZPv9+PH+tqXX4R5ptd7vO8jKy9yybnW4t1DwJF8dE+5Edx0NQwOfiPAxk+GZN8DAB68P/xtltmxh1oP+2FHMm9/gK13xWeZuS/HPmp4/g6RZZrvU4eRkedffw3J1mc+F2zkgP9cZs/bEPIrrgY2GsP5v8UR8BxxnvIiGMf9ZNRJ9vsspiU47UQY/Oo7YV8F5t+trfN/O3TuM/sR8igRnTOhGz8Fkn3fFz77zWYxOV95a4HX1Z234H0t8TZrbMll8P42n9rm/i8z3+ZZUkAOu5bXWC8t4UMLcH3fddtEz54it0EXywTPiyIDyJiLkdibeTfPHV4f0XMoWC+8UcTMO783uED0/rD3+vqbBM+v3HcQt8HrgZ531b1TioDX0jI5On1t0v7jPIAvfwDgoQUAy60E8KGjAFZ7rO/u/nsADn0bwPIrA+x/JJ6XdWLBzCZTLveHnwN87wiA/T7jN14e/i6Au28HOOAruPFVHqbdow4CMJtVzcF/m02bLIfZVLv3u/G6afuyC7Gtnx/j//7PP7PrXnt5Noyv+RB+H2X1URvwAIPjDgM479Qae+CmIx0rUILkNQppGMRgRENnLR7AUxi5dqEI9BGBpZZeGtaduz5st8Nz4AmbbwZrrLmmHeaNN9wAf/vLBfDnc86F+Zf9Cx599NGxhj/dr7KxRNRKisBsINDAzZjXJdOakoD1tK33AE5PDHrcmsP+33K8RJYK3tZ6zZrrMdFLeXaxhijjGowlJvbWFqaeAvGovOOBOVy0iwaNtnkmpm0b5JXM5CyFacZinhB2PC/7JHNdN3rsKxhHFqNtcxCTTrZwv52HoTsbN4KOUhFQBBpHYJpG9MYHW1aAxZaA5KDvoDElPu6+HQbGqHH1v+hKxmt2i20gedUHABYnL1DZxn/+CYPPv9OfKUIA7/gySF6asdP82sthcOT+qRDERYebfOgbmeGtB599C8B1VxRtBstJwvzeO2Hw4XkAC/HDJciFdtWlaGBk9LZ9EcA2L3S/B3lkpwm//NFvASz1GCx77imYVznjCMI5L7gfBp96vfVIHnYkn/+Fn69r58Pgc2+j3WxRrW1eAMle7/LyfvsQgAvOSDdtwocbfI3RLeNwBHlMAGeVVQK43FrsSemR5FprCOCeAB4Nw5IZz3wukna3Xh+QvbZoEQK4BDQj55vb4nmPib+881nPSCaGIgI4l3yK26BNA4VlLoFD5vMyyDs0YWM1V7dE2uOfktow4Mixu25LbdAYSbQReWfnpyQB7OSJ52wE+c8wsa4YEIRKAE+8ikZtrpAdBJtLChLAwSaP+Re759dCs1nFNF6GAL71+tRmhEzdq7JNRRPDO6UG0vq/TdOywWbT6Z+JXEOoGgI0i7DNI4AlOZsnbVsI4Dz5brke4NNvBDBpaBoggOGKS/AbbOgxofU3MCzG5lsRp9HKILxWbOhnMkBqDuDq78cJp3WYQDU2XT0OHW6xKZxXXGkleMaztoatt98OHn7oQZj/r8vhjttvhzlJAiutugpsuPHGlvj9y7nnwh/P/AM8uGABhR/NB7upsdQ6/YIDqrUfbVwRmAEEBE8bBVgWZGoGS+m0DluMKU0iWgULigFHfJhopj+Jww2TAzu8pU6DYZotSSzZVf8j8EpOLKkcxml2Y2Qm2srELDHmDiZK1hO4ls3ms1Hsa1Kr7Lh4IJJAMSQv1ZWgcuhol764CAE8iphJX2/HY3+U3P29t9qBf3/xnaWR6VpqcrbdM+wZO0HyqoywmoZMPPydADddM1rMTZ8ByZs/hbuPomNw6FtdLlwYRQA/eTtIXvfhdDvG++Owd4wkNod+ZP7vxwE23zot33tfgt4EJY7kzZ/0HgLnnQaD4z7naz/pWRi+usCRSwDvvCckL349tvDIwzD42D4A996V3eLSj4HkkyegJ605Tj4WBr8WXrYZtZLXHgjw1Gf7K+efBoMffdXnQjbz+JTtwRrxyZvZeFINDtwLvQ6iI3nx6wB23gvPGtL/x1+HxGBtwraa485bYfDxV1uCOPAAzpAtF5MCeGqR7iIwklwrSgCP44WaQVJ1F8kxJM/wqgsIYeN12xABnLsuKiCAyyI1co2WbXCi8s3rTzHZmhoOrxmjSxTw0k+9V0oSwHme3qm1XAB3JYALgFSiSO0EsFwr//4bpDx8lQAuMVsFi0YRYgrWGq9Ynrer8dA1B3vxKgE8Hr4Fa9kNpjdfW7B0gWJ5xjSOYejT5ZFBEg2c1nwpLa3WkEv+NhoCugDw0ynSvJaSPc499pkHT996Kzj79DPhFz/6cSkw9tjnlXDScZRuqVTN7MJPfeYzYLHFF4f15s6Fp231zMIymXovm7cX3HTDjfClQw8LGt/syVvA8ssvD5f941K4/bbb3LX3fvTD8JhlHwMnHXs8/OPiv1cg/fAmjOfvdjvuANvu8Gy49upr4MxTT4NbbroZFjzwgK1orj92nXVgu512gMdtuCH85MQfwN//+le4/777a5etlg7auuBrGeyEjVaBVRVtTDgMrV4jAiPmN5/kHS2TtFYH/KvNJsG+u8E2s7DRYH+aF9S3hWGivSojpOW8ua5arAgZopXzCmNHLuq0/RWwshSKmj2Rg5Ao6bKuYSSgvYsz9mNrBxvxYvdfrpPG2OUQLkIAj54iLaEIKAJlEZjdDQplkdLyyes/AvDk7VJA2Py9eeF+M2ALPF/l9ZOPg8Gvv4tnhhHAa6wLyds/mw7T/OADMDBGnhv/M9FkJWbX/A67h23cdzcMPrhHuXZNeIxDf2LDPduXZRx22XjDmhy7BY48sjN5zxcA1n8CtvC3s8DmKR5yBPmIb74WvYCHHSuvAckHvubGYIuaHL0m5NyC+wEe+7iUN68N5fzbH2S2mnzsOwCrYEinwSdeA3DrDfbv5H1fBlh3YzxvwoHfcXOYA/jHX4PE5BBm8tiUUw/gAiunf0VGkmtFCWABTV6IzjRxNdtfkVnhUHPDOVPI5swQ0CWW5cj5prZyybuKCWC3JngMwzxXNRex96gcEZJ5KPEXb9aIwvaW8gCOnw/RWgzaGhEu3r67ZIhg9QAucWdnFy1OACeQHPgNH16+iAdw1gYWGQ5aisTe5cNCQKsHcLH5fvb/QPLytxYrO2kpGW7ZhFjmIz5fNwFsvkUuOdf3bzZImpDR5sgKAR2HcV5nIx8C+rQT0+3I8NEtCwFt9fiS34W5026dU7x3jbdZeCMpniNLJCal85ZHZ1U1XjFkHBWdaQjoSW+4+uozcbn4EhlRw6jb+++7LyApTZ3HLLvsUKGuv/Y6uOLf/7ZlllpqKdhltxfCM5/1LFh8icXhvnvuhZ/+4CS46IIL7fU3v/udsMMuO8Opv/wVHPOVr5Ya7DgE8C4veiHs+LxdYJFFF3F9PfzQw3Dyz34Ou++9J6yw4opw6d8vgWdsvZWV6czTfgfzXvtqeOSRR+BbX/0a3HzjTcBt/OOii+HYo4+B7XfaEV6/31vhputvgPfvF6bw+shnDobHb7qpxfBnJ/nUUYd/46u2r6O++GU456yzS417nMKbPPGJsPdrXgU3XH89nPDNb8N9996b6d27xlprWTJ7tdVXh+8edQxcefnlI72Ax5GnkTqz/XnZCOTa6ewiIElh1hhCr17EJiCAZf5cn9mXPHBDMpj2mhFxSv5Kbj+azw3sCwjClLyKWQD0/mWPXdrt5srEOYkjApmIWr8Pjghc5nU5PHWwFAwhbXICy5DO6CnszqSeV5GCZa/7vMcWSyar0W0YkjYTwEqQze7DYfjI9U3d/5Whcyzn2HpkrrR6OO0PPwiDD+wB8MhDxZdDnjfAP86Hwdc+jO3kEcCHvg2St34a4DHLh/0tXIh1//mX4nLklcwyVpl8lp/PyX2c144hqg882l0NPJzprM0DzOGQjXcxe82akM5LLePr5pCdyTsPc+GfB2f8eHTeLeM5vesrsV2DmfG6HnWssxEkr/0QwKoif1pWnf8+gh7Fp30/u8VFFoXkyF/jtQX3weAAT7LL8NSD73/BzqP0AB589q0AK60WeEwrATxq4tp8ffxn60hCsCQBPIqgHNlfm2GuUrYhxFlAgjERMywHcAm5HDk/Igdw7jyO4+mdlf+Z21lqGZ8PlAmlRRcL8tjGa2bUd0TfIxiNusfMcrBlzDsmzgcc5/7NIPQzQ3TneOuPysdaNA80L2ElgEvczAWKFieAac1wfnF+7nAkEu5LPDcyN4nkvS8oh/zQHMAdJYBHPY8KTFOpIonJRfu055SqM3ZhE575x19L5/yNw0LXTQDLAdSVAzgPpLyxyjzDYwNcsOIFZ8Lg258uWDguFuuHgQuN/y5iDxSOKMUMb+CsgmETXThCW4dCGw4A9p6/aBT2sbzI42uz5fuapRobbbKJJV8NMZt1bLDxxrD8CssHJOUhXzwC1lpnnczyc+bMgcUXXxwuOO98OPSgT9gyH/rUJ2DzpzwZrr/2Wrjh2uts3lnjbfrD40+An554UnECOGMRjEMA7/mqfWC3l78Mzjv7j5aE3vkFz4e5G21oCdpn77xTigA+749/gv3e9x549L//hcMP/owltk0bL3nFHjZnrhnnMAL4Y589BDZ+wibww+O/Z71q+Zg2Afy6t74ZVl19dfjBscfBf664MpfUXXSxRWHNtR4LBxz0Ufj5ST+EP5x+Bjz04IPdvC36+uDIGVdfh9vNxTd7Uru0tzR0oiAp+25E9LoPPPRyTfvR4sY0o1wwqekR9foKRiHBI9ioRmdtOgoKx+yJZtzMZre9RSRqBsXsnHN9EGfkaZk05s1xVhbyKObMvs4H2BLbdHbIjYrycgx6QUjTCHksZlDoHY0MOg4jCkttfraZAM66Rab98VTkNm2jTEXkHlamj2OaFBOtXz8Cuu6yMU6+dGr6wuUXweCL7ys9KckhJ6VJ3BuugsEhlNM3hwA2IYJhxVVT/VnS8I+/Ki1HZoUnbgk2dLM8/nI6DL5Du/eL9mLIVuM1zS///XdLEeXJOz4HsNEWWOLC34PNgWvely/YF+D5+/q6kgBecTXrVVXpYXI333R1fpOLLW5DQSdP3h5g3Y0All0Rt3I9+ACG/v7XhTD408nWczf3MLvJjvgVwCKL2iKDz7wZ4PorAeYsgh7Aa2+A500I0Pl/jwjgt9jNBzJkthLAla6AKTVW7BNw2DM4TchGbZYggEeRQQxKTErU8Y5IB/YZElJoSrMVdJPhPefwGZIXuAj5N2w4heYoJgllgxV5AOcSU9x3TDwZGUaQ1k1MYxN9unvWdB4TvJKgz8ArC/eYpC3sAVxkLRQpI0CcJgFcx3On2Hoo9twu1lZYKh5TYQI43pBRwAM4TebiuDLXTxECmHSZ1LjP+Q3A3CcArLFeeClrY8k4oHWsTvLBrwOsNXc6Uk/qAfzlD6RTvZhnu8knbIjle+7AcbBHL3sZf+8IgMsuRK/dZZYLxzptAjjOUZwXFrvOGZHfc0X7yXrA0bnY85eNt9as6i6ye4kI/yxz2NkPDI4IjcbOiT2Aiz4ai5YripWWA+O9OneDDQp7qTK5+vvTfgtHfekrsPV228Ib37GfDX38hUMOheuuuQa23eE58Pq3vQXuufse+PSHPwIv3WvPqXoAs4xnnHKq9Tg2Y9x0883h0r//HdZeZ11YbPHFAg/gSQhgQ7C/60Pvh1VXW816+R5x8CFuVU2bAD7y6K/DWb87A0779clwz913565us5Fj6WWWgTe+/W22nCHpTZ7gLh76SKh31rqIbxdlrncWJ29d+KymiFzTur0eFEIqlXPkegI1myTm+hgOWcygZ3Rd9BHfEZc1fcs8uhTJhNJXeAI5pI/Za9jJbsqn8vuKtpI4CzEO2vfNu+aE0G4opGDFQMqpoWsWN5foF3foWTRlEySWqdI5Anjy5TjrLWQ/4pozbsz6fOj4FYHRCGQSwBf9EQZHf3x05ahE8pFvAqy2dnj2thsx/6s58gjgrJ6MJ+uX3w9w+UWl5ciskOWh/JvjYWDyW5Y5dtkbkt1eizVyQkgn+74P4Jk7Y5nrroDBZ99i/xxKAJfIHVxU3IExbBkPYmOwXO/xxaqFiSby65gwmnfeguN60ycANtsKyz5wrw1bbUM/r70hnjP5gz+6D8Cii01IAKsaXWwS210qSycY6ZGb5/FZcf7eWdNXhnlGBtfmXwzWo78qD+A8z1CxdIeSxCUIvdwxjmgjJrlHrtF233a1SZcKn809Dbk3M8OOZ+WZXnIZ3Dxk3jP7HmD/5XzCfK8WnZfCJGReCOgVVgkxrPjZU9sEpRqu5z06bB4KYx/njV5hFXzu3HkLDA5+YyoXuTFDzDEho3mdiPDeIYl/O1i9rAgB3FEP4OmtH+wpOfTHLlLNVPo24Zfvvt2TsbdcD/DpN6KuWVcOYCZZ43DMxvt55dV92GcDgAwBbX6zx66JAsSHDAHNxPJ//pmumwVoPP4mCOAoys/weffErY+3iOdcHl/O8ctZ7NhO6bxKyLtE+vMKYti2ZH9jRWuQhGo8gKeypmewk22evT286k1vhCWXWipz9Isuuqj1/iwapjgmV2NPWe7EkJ/GC/jLhx4G2+20Y+ME8BM228zmu13/cRvkEsBG9p9870RYsGCB9ejdcdfnjfQAftt794dtnvNseOjBh2y77PVs2po2AXzCL38GR3/pK3DWGWfCIw8/PHS1m/Xwkle8HNZcay048bvHwo3XYyopPRQBRUARyEIg9SUTh3K2zrzorWt0BT4cHer0DfKupSLeg5bCJTuPXvTgtbqGa8+fiRL1CjdZrGEjljCha8ld79UbkMhcjhUnCq1suvQiY3tyrxxrViyfp7yJ+nZRVcLxkisvNY5tOr7X881+U54DyBPt7FFt+p6IAG7WCFfPx7HevoqAIjAtBPQeLop08oWTrbdmcFxxCQyO3L9oE/6lmmUQum4+2FC/5sgjgG+5Lk0cm/IP3Ichms31SQ9DPh7+S2cosC/I4z4HcN5ppVpO9nwHwLYvwjpybKKVZLfXAeyyF54RJHFjBPAOu4PNgVzhMTjq4wAX/xFbXG1tSN59RNr7m/ob/PQogN+dhN6+JuQ4nzfEeMMewM3qGhVOSMebGkniFPAAziWiimIzg56dVRHAdWA/1Mt4WgSwIJZGrtGi60zLQVYI8DhcdFEP4ELe5Oaj1Hi0b70rQAGPzWDtlcwBPKvvlCoI4FQbcRSAOGLBkOdAQDpffhFuIFACuLKnT/LFUwJ9urKGhzVkPHJl7tyd90QvXj6qDgE9TJZhHsBlwMjzbh7VRhMEsAkn+I7njZKMrpOpUhg8Q89e34x9ZnKe34wHqDslDI/slMP8L5O/po+95y82cQjogoNspliDJo5Ju+bQxbfefDP8/KQfZeJnQh9f9o9LrRfvqCPO58sewCbf7CEfOQhuvP56mz/X5NS99eZb4PCDD7FE4zRzAGd5AHOO3mEhoE0u41tuxghcSy65JKy2xhrw3//+1/43J0nA5FE2oZVNDuCVV1kFXvOWN8HTt3wmXHXFlfCLH/0YXvW/b4DlllsO/vj7P8CJ3zkWDvz0J6eaA/j4X/wUjvny/5UigE0+4B989zg7b9M8Jl3X05RV+yqIQI8ntcdDc5NbZIzZZYj6jAjhwJNXePV6/1jfWqyGoJ6BBG4YHlqwyNJT2MZIjiKZkC7kQyqboSLD6ouyB2/ko0zhnLGwl9hnyMC+ZHhqbJ3O2KEhbe0DWJNzM4thm6WRx8SvvOXYM5jbpLzCPPyJCOCCt3atxfr6Ed/XcdW6GHrQeB/nvY9jmvZSSz72HYBV1gy7feQhGLz/ZQCPDN+xGVSKcuPytcEl5wJ8/aP4My8H8MFvwBzAJgxyfBhvjMPegZ6lEx7JJ08AEF48luS+4pJSrSZv+CjAFttinTzCaKc9IPmfN7p2B+98PsDCR4d7ABsP5VH51AzxbMI0m+PeOwHO/uVQ2QeX/gXAeBfUQgAfBHDxn3z/q6wFyUv/F2CzLf2GgpuugcHJx9ow2PYwIafXf4Kvc82/rfdG8jL0kDaHDSGtxwQIFFGZJ2i+pqojybUCBPAw0Ua2X9O42t5sVQRw5eMcFv6ZOsv0Is0QZOgYmRS86Wr0MOS2MzyUdQ1VO8sOTw65+9ACn4eZ8wcP8QAeNldZkrr+Cnh4TkIAV4tSh1p74ashMYTc/L9j9BZxFA0Z7zaSMEmvBHBrF0AjBPAoNKZJAEtZRpG4eZ7Ey62Uzmscj3GSuqPwKnt9KAEsdE9hQ3SmSvnBzmSvj91MdkdpdbRfBCL8Inqm+Jc0/RW0i54tE4eALouLli+MwLDctYUbEQVjAthcett79odtd3wOPHD//XDt1VfD3A03hMHChfCrn/wUTjruhOI5gDMEGicHsAk5/aLdXwom1y0fxiPWhDrecdddKskB/MFPfhw22+JJcMlFF8EPj/8+XH7ZZWDCQb/8lXvBY9dZF370ve/Dbi976VQJ4CO+8TX40x/OglN+8cuhIaANJiYE9Fvf8264/dbb4Gc/aE8I6G5+UefcSb0azDhPi5rrdBHflsqMYnnhhhK9ZlpdAdI4RB5enHVqLeZlc5YEE6VMmXpqNWMXmg9xgq2xx66NUIKELorAzCn/zTpOFLPaFmP/XSaeKf8vdkD9oIqEgRsF9UvErPdI5oS9HJo6rB+In8F8kzjeY9l5LotMHYLr7jwBXPNjohXNK4FWZBpa+nQsIrqWmQCB7Hnv2z2TvOFjAFtsk8Jp8O1DAC44ozB+yYtfD2CMf/Fxygkw+OW38WweAXzA7gDLrwyJCeO21DLpNuZfDAOTw+vR/xaWJ6tg8s7PA2y4ubs0+Mg8gLtG7zCWbSVvOwRgk6fhqb+dBYNjorzC5vyzng+J8EoYmPEtuG84AVxgZMkHvgbw2MdhyeuvLEyWDtZ/AszZ9OkFesgvktIJLjgT4OZr0xUWXwJguZWtp40h9JNnPhdg7qbo4c1zu+B+9Or+zz9hYDyw4/B6E0laVWV97leFZJF2RpJrJQhg5+lXpGNTpoBHYNGm2lKu8HtqVA5g4zEpD9r0UpTQGRePYaStazMvLHhep3nznJXvNyO878g1GvTbz+dHHZ7ehdZInqfnxk/B0L5LLROSx1nevnF4YREuOJAh7ovDT5P3KJTwPi80tg4Wynq+DPUANhsqVlwtmKOpDjt6fwwNQc7hpkcIWMajfKpjnVJnUw8BbcbFYZ9NRJvtX5weaR4BbL4fjE6eVYdbiXPsZuEYk7Ec0jnODyzrmna//WlMk8KhqmWf5lrsN7SnFQAAIABJREFUyVzkOntDm3DUw8ZV5XoIQkBbq2OYQE8EKLTGTmmYdN4lRiB+P5Ih0tpHyUhqT1HIQmsw5eL+qcOn2fhpawtyeO/5i/bbA7jKOZ1yW0wAL7744vBwTljghY8uhN/95jdw3NHfHCndgQd/Ep6w+WZw0rHHw89O+qErv9Pzd4Wttt0Gll9hBetNevopp8JFF1xor2eRxiM7ogKv2OeV8IPjji9afGS59370w7DiSivCTTfcCE/b8plWzgvP/zPs9773gPGEPvzgz8AV//43xKGtYyJ97XXXhWWXWxYWWXRRWH755TM9qHd98W6wxJJLwLlnnQ0333hTKFsNKus+b3gdrDd3LvzwhO/Bv/5xaS4WSyyxBKw7d64d80++fyKc84ez4KGHHhqJnRZQBKaNQA23ybSH0Or+xsJX8KpCkyAtA3WIhOMtS80gvWct1BsEEUuNoJ5iSF3pa+vaIX3IkrKUIzfuzwpIeo1tVNLcVC/SkGzYaPLctf26VH3eS5hGKQJT0zQ7VUt8tdk/BxgeW5DVTi4Wj6rInySyV8vEauKw0UoAN3CLFTb6NSCbdlkEgbEefUUaDpKkF6pQaaH6xlWpmLPY2PYvgWSPt6VHfusNmLtW5q/Kw8eE8TUGvsWXTJUYfOkAADa0DiOAF9wHsNEWYAlW9giSrZ13KgyOO2yiGUr2ea8loe3xyMMw2J9COZdoNXnnYQAbPglrnHcahpGOD2NopnyF9vV+4F4A99xRmACWYZKDppdf2WNjyHCTDy0+HnwABoe8KXdEyRsPctcGV18GcOr3S4y+YNEllsJwm099drEKF/4eBiccXmytFWtxjFL9eUbJ/GrDgWjRmEeRKiUI4KKT320DfnVzF4TalTk0zTOdPTA5F+eIHMC2LZNzvOgRed5ytcI5Q6N+uj2nRUHrZ7mh5HIeeZ/z3MhcB6OeMQxr7HVaw7OnjzMYEsAf8IROAeK99HOjbLj+IgRw0fVBkzfrz5rkg18HWGvudJfyOASwkTAOHR1LbUhULrffZwCeuGV6XJzT15CtvMHT5OW9/CKAvDpFwjTnEc9F6ppxmU2UHzoKYLXH1j8XN1xF3xej9A9B8JKxMWSKOYMe5sFj3hjDGeIJ53ljPVvMQYSyiFrIA8YuvKeNegDXvxTG7cGEKt7kiZtaotIcT9tqS0vUnn3GmY6gNeevv/Y6S3yOOg772lds+ONjvvJVOPvMM90+AkOIrr/B42wu2bidSQjgcTyAeQx77DMPnrnNs3KHtHDhQjj79DPhqiuuKE0Ac6Mf+czBwOGlJSFurk87B/Djn7gp7L7XnnDXHXfAj7//A7jjttts+GomNIxMSyy5JKyx1prw4pe/DFZcaSU47phvwlXzrwjKjFoDvb8+6nHbewDGH6BCNz52Y9ecEPQU4SiI2DgISPCbQzTnCJ7iyEhOpmB9vyKvL7Xl6/KmNHJ5laGeUyGgObRz5DXMhLUlYXk7nMxVjAWsD3DkTew21bl8vjJqSgYLaJuSZcyABLObRRxKnU2ILlII03tWWBsFpz0RAVwFkVlFGwKmse+D7IoT3h0VS6PNKQKzgkBVz4W24TX2uJZbCZJPHJdNul78Jxh881PDPW+XXhas4XadDdOQGC+qj+0DsHAhXhtFAJsyT98Rklcb42H6GPz8mwCnTUBYbrcbJK94OzY8bp5j6YWbRwA/6VkQEK0f2xfgjpuLE8BfOnX85bXgfhgc8NLc+ols28zvUZ4QHr9TUXPOHEje/rnA09peNR6/d2AuI5P313oEy8N4eZvNArxWKhFGG2kDAoWfTVmemPEAmDAsaazPxGHe/pAUzAnaBhxrkyEj3HKKgI08hfM8gPPI5JTsw0I8TzC3Y5EyZT2Jy5JPtU1cfsOF77kxZRuXoM/qzhGH/30k00N01PXMNkvk+43rpzxZe0sAV/sdmucBXM5zfviCHNVW7v1fhAA2JNILX43emFmbEFk0ClWemI2AM/z+SAxpOiptyZjPl9xqowjgSfob5gHM/W65c5hz2PRnSNjLLgQ44CsAsSdwERK3SwTwBWfC4NufjjaUszcMgy/I35QfLloJmeJlL2E3bcJOibn2wrDPMnK0NYQyGezqodfN3vMXUQ/gSe6FKdadhIw1Ym6w8cawxpprpDxeY49ZOSQmYs//459sSOgyxyQEsBnrdjs8B0755a9s7l53JABP2xKJ8FN/+Sv40+//AG961ztgxZVXTon2t79cAEccfAjkhdI2BPBmW2wBt9x0Ezz44INB/dVWXx0effRROOqLX4Zzzjq7zLDHKjtnzhzYadfnwXNf8Hz4zxVXwMk//wXcdsut1rPZ3rtJAuvOXR92fsHzYbMnbwHnnf0n+OWPfwK333orGDJ81o+RGtrIArOOoI6/iwiMXNZCxXD5dDmXLg1YqAREVmIlq0NwuGIKYuI5XCJhqQBTsj6wiSR/uSFONIyNedl92GUUKSaBKTw0X3MkN5Vmj2XnuUwDo980GpfPF5+nOGr07BW9SoOAGHvUNclvSGcJYtqaQKLKSNchrgv321kS8x1agyOXXofGMjui1m3wmh0kdaSzhkDyyvcAbPW87GFf+Q8YnPhFgBuuSl83Hrt7vwtg1eyd54OffAPgdB+SqRABbHrZZW9IdnttpjyDoz8BcNGYHy6LLArJC15l8wAPTjkBScmyx9N3BFh2Bax13RW4+z8+VlkLYPOt/Nnzfwtw/z0ZBLDBPP2aDEjasvI1TQA/9dmQvPZAL7Uh2o//PMCt14cjWW1tsOvucU9052047b+dVXbEWn4WEChBwmgI6DEWREyCRvlYYYoEcJrkKa6TT0QAm6fxsYf6iBURjKPIpxj1PuuklRHARcn+AjmhJf5jrQNqIDW2Es+eMe683lQpe3+YgZe9R0b1Mcm8l52IafZVVraplH/2/0Dy8rdOpaugE+N1a6LfZBGuk0gzjACehOStOwR0XvjoSbDIqTv44f8BnPkz8tilb5f4Jhb54XwoZ2udDO94k0+YSCB0gyFymJplAyaLIp1S7Dnq1xYXdRZCAvMuVwK4humfuMmX7PFyWGf9MELMmo9dy+aqNTlrjbeuPG6/7TbYcptnZRKhWcLcd++98O2vfh3+fM65qZDJEwtPDUxKAG+7w3NS4apN02WJ8EwCOAH4yCEHwyabbpommQHgZfP2tmGip0UAm3GZ3L5bPPUpsMtuL4JVVl0Vrpw/H2664QZLXKy93rrw2HXWtqTwNVf9B7baflv4zc9+AWf+9rdw9513VTVl2o4iMBsIFP9Ubike7PmaZRk1ImNeXPHKx3GwR22GRZVrYD3egIZut/aazGIhmWEb6tnLYcngONduWhKHa6TtEKkqN7ShPHb7HIV0dqOXnLIdLG6GizNuWCTE2LFzGqcdKiljMldG/NUVkMO+biA/NyPSG7PK5jyYWQ4je3cJ4JbeFyqWIlAzAmWNMTWLo81PCwET3vPAowGWXDq7R/OEv/IfAFddCoMH7oVk2RUBNnkqwJrr50t46/Uw+PT/Avz3EV+miAcwlbbE8rNekG7/kYdgcMT+k+WNNd4dE+YTHmdqkhfsC/D8fV3VwdspHHXc2FKPKdV8sufbAZ62A9YZRQAf9jOAJZbCspdfBIMvvq9UX6MKJ3vsF+QjG3xwD4D77s6uZrzPDxYe3Wf+BAY/+uqoLnp5vXvP3il/aZQgYfphmC+Hb+3rpxABnEBy4Dd82Oi8HKvmDh5C6E1CLo419wVJyFHkUy8fTDmDmmSOgiYLYj9svWSJONY6yJvAEs+e9q6B+p8n1d8faZlH9VHpvI+YzGn21cp1tfo6kHz4mOmLFufhzZLA6Lh5YZnzJJ7UEzfPC9j0lyfzciuNDt88Sd2KZ2fwqTcA3HxNmKGOwwsKi6H3QHGBnEUdb6VFw6fghoP0eBheUBphU8ZO4anCnj3Gb3BeRg7gck/AioHT5iwCWQTwMGgMIXzdNdeAyRFb5DCepZf941IwxDF7AJvcs2ecelpmdUMYm3y7RQ5eP0UJ4Kz1ZkjeWglgAGhTCGiDqyEull5maVhjrcfChhtvBGutsw4st8LyltS4+6674Oqr/gNXX3kl3HP33dar+SnPeAZcfOFf4Xcn/wbuuD0jzVWRyaqhjD4/agB11pvs0aKafCiB2ymujAxid1g/TKDalii8MpKs5iDvX0v6km7hPIIFPWwb4R1lmYwyyoa716gs5tK1eg/2RNd4CIbARc9cdJslL2Q3GB47XsBfTPiKdBnUdrg5jkOhcP9Z1iBBCvPlHOJX8sOSBHYb7UhUhklA4KZMCeBZf7Dp+CtDoHbjbmWSakNdQSC1pp6yPSSv+3A14huS9sj3AFwT5e/JIYAXHrA7JCYHsDxMKOE3fwrgCU9Py3TPHTA47O0Ad946RN4MNWHLnSHZ/c0AhmC94Az0TJUEdTWjz22lMAFcUo5kn/cBmNB05hhFABuviXU2wrILF8LgqI8BXHJeyR7zi9sQ29vt5gpw/uPMGmbjwSdF+K3f/xSsh4EeikCMQAkSZhRJoOCOgUAhAhgwHcCGmwOcdiIMfvWd/I7yCOAChGBpD28phdn4kyGbDV1tIlkMkVvXlQfSYXHvXUO9pousNDefJmVEhge268s0JuanjnWQKW+JZ0+R8fahzNB8zaMGGEcXGFVeXM+6BwNdtqSnODc9zjdWFgE8Tjujhz+5aW10H+OVSN51OMAGm41XWWt1C4FU2hwyfgrbpc/zm+EWTKNFT14yyXp7KF6lpe7CNFIURSaBpUEy7941dTUHcLeWVh3SvnSvPeFFu78UFl0Mcw1nHSbU8FcOO6JQruEqZHz9294C2z93p9ymBgsXwumnnArf/cbRI7vLCwH9/oM+Cptu8aTc+g/cdx9866tfh/P/dM7IPqosYIhgk+936aWXhsWXWMISIiZE9QP33Q8PP/ywJYpXWHFFeN5uL7Qe4Recfz786sc/rVIEbatKBKagltTRRR1tVgmrthUikEELUzARR7WS3hDOrKyXUlGI3zU9ER2LHsE2Kgl55bK/sGM4SUEJQjOz0pImqy2lTF67PkQJ0dFEMKOe48fhe/bcckBqW2rZBaZGopjzCLt0GehR7ChtMVYfypowTt0MKHMYdRpDVVusYlAt4S07IDVOPYD1NlYE+oBA+ISox8DRB5x6MIbtXwLJHm+bbCCG/P3mwQCXnJtup4QHsK28xFJgDUxrb5Bu67orYHDk/gAPLSgm74qrQXLQdwHmzHHlBz8/xhqUp3W0gQCG57wUkpe9JRzyA/cC3HtXMTL87+cMJ3biENAmhLgh2uNw28Z7xISAnrupn48CIaBn9/kz458tJUmYUuRQDvE0redCJ/opSABD2Xy6nNOZQYj6mSY2lgReIwxPmNl/B3IATwW3Ijm7WZACpN9Q/M/5DQxOOHwqw0p1UvLZ04yQs9FroU0YZdZl/PwpAePMewAbrHJ0+hIwatGOIDA47vMA551CXi7e6IdGQWFwZCOlMaZaQ2R8cFxFzDVnDYgDMiNa7xdfA8ni0PAYt+e/CbA9492T5QHcEZhVTEVgphFYceWVYMtttoH1HjcXvn7kF+vHYsY/resHeHgPCn/TM9CW/jNWgiRfxeX8NePpUqRKxaYyFwBabCMz5KkpwzlzLTHLuXsjV1lbzXv2ZiawIe9ey/1icGffKykyeAb1J/b1tT+cZ3Co/9hLAckrW8C5cx7BrJY5ojby/GU8qHe/YU+mKPbhpl1CY2rPR8imsVH47HjDnnoAt+WeUjkiBKb5uplmX9Ob6NklYaaFcYPrZottIJn3HoCly4UhtsjcfhMMvn0IwH/+mQ1UWQLYtLL8ypC854sAK66abvOSc2Fw1EHWk3XksfnWkPzvx8NiF/4eBt86eGTVqgq0ggA2eZDf8imAxz91vGGddxoMjvtcfl3juf32QwE2jHYg33EzwF23YejtFVcDWGXNsA0TjvrL7y82l+NJrrUUgYIITPf5q+9TPy1KqhRcolMvNt17YurD63WHuomz19Pb8OCSD34dYK25DUuh3deKwA1XweCQN1EX6Plr9RYbfRA9RiK3ERhwKENkeX0oZ3PeV/b+I3gyIIxdamCpJNHfGG5RENFUe2EygHmXL5rhl1IrQpM1rq/XyfCb9dpl10/J8iWLz/psTH/8OkHTx7ziHmd1CsNx0y/7j78iPWMN7JbwpH1kjut0nrGeVnUULnnaMnWKJSgPMOsnQb5c2ws57goiODVJFMKEZeWfAXNKPsXsYcxsLecejgKpcPhoOy67+Q13wLlqgtN1S5B1Insi1K/sKcF5xymAXbRqkYojhoR5bYYk4MJJBeM5sfy5egBX/HQImpvVR0WdmGrbXUZAjehVzV4CsOzykDxvHsCzng+wWIHcO/ffA4Pf/xTgdycBPPxQviDjEMCmtTXXg2T/L2TnKD79hzD4yTdGD37FVSE56NjQA/inR6HMUzpaQQCbsc5ZxIZpTrbeFQ13YUKJ4WiMIoBNbeO5vec7AJ6RH+oq6OT838LgxC8CPPzglGZCu1EEFAFFoDkEVF9R7KeLgH4zThfvGepti20hecNHZ2jAszfUwdGfALjobBd+ED1hhGWRvHQxZ2+WJVHm/cWQgs5mKo2TDK017hLBy8Ze8gayZ13oaPKkYYMxGUv3nr9Itwjg2VtSOmJFQBFQBLqLQIZKPbGWPXED7YVTDs2TtvnyxsRwerNXuq7fQkZUr+CTKTNvoLaELbBeETGzcdxkJxjm/TUHRnTGUVlvXdaD8Ax1w9KFXsThRjoRvjmOt5xF4saGhGCjnOyHRIh1LcltM9/NfHGGkYJJ6Sw1z46Uyen+EcDF7sxyhp1ibVZ5S5eTr1jPw9ZgsRa0VD8RmP767ieO441q4nt9yaUBNtsKEuPNuca61hvXhlA2XpzGm/P6K2Hwr78CXHZBsfDBSywFsMxy6cHceQu/QfMHauqZ+lmH8S4tcjx9Rwx/bLyb/3w6DL53BI5llg9DBufhmoXLo48MJ/llnbXmQvK0HQAetynA6ut4Av/BBwBuvhbgykthcMEZADdcNcszoGNXBBQBRSADAdWfdFk0hUA/197EOnFT09HyfpO93gmwzQtbLqWKNxYCf/wVDL7/BfTIcTEATUtk2AzcdJm49c4z1kjKxky2ELIg5D3inYSNN7ExgoquKLcdBWu0NV0WvCA/H15ZmADMu1wJ4LHmWispAoqAIqAIIAIVqMEVNNGr2YiJYB/DIxtv9v4lehXDKrsNYCIQM+09E5pJsAmM68t8vLIAyxFENXEFQhLXtRHGK6Hw0eiaHKeyEFvaqBbqOda7lyMw2z+IQA42uYkBO70rWhasW8kw1ayvSTllhGtuIhoeiRF2QGXc/DnAPPHLN02jHsBt/shrs2y9espU9fRuKSi6jlo6MSqWIqAIKAKKQMsQ0M+wlk2IiqMIKAKKgCLQEwSSdx0OsMFmPRmNDsMicMUlMDjyPfZPa5YMYioSRkzimutk0JT2RmerYC/hwOJr7J9ouQ2cU+LcfygAxZxGzxZ0QvaWEPLFsd4388gDWLU+XceKQM8RqPEmr7Hpnk9KueH1Cec+jcXNotiQVW5mh5VOBXb2YUKoWj6WYfoHVg+wGtZiTjPF4suQy5kdiJO0+YzDRYdhqVklQV1EYsXxqROrp+BF8zdHmQ4JVq83kd9y2JgdiN9E56KfZMkes+sSxyBqi4A6ULxcZGzchCfSHlspIuLJ5wQmLDgsd/88gKtb9tpS/QgoQVo/xu3toZev4IrgVmwqArIzzVT7LCy7fsqW7wysMyqozueMTvxMDnvUszN9vR33xyi5+zuZ7cC/HfgqFu2YhxmRYvmVIXnrpzUfcF+m+4arYOH/fQiSu2/35CtbWunRYvPTUWI4JH85hKEAITpna8QGU2vfFERwgp7AZDl1Cf9sWGgbYlE6I3NwSKaAPQHcl6nowjj69LYpOpai5bowf7Mmo87drM34jI93igt+0q7i+t5H1s9h1jeuSxuBioNjOYmCFRvGhAJiCVbpPkzUsS2CvRgNQ6QkpqYFcyrJUuvU69s36S6MwuMDpfBvHpUP1exE4X69eoUctN+BBwPrOcz9kAAET4ify8+BV8MI1A5QW4eG7kbmNu2Z8Ni4AdDlBw7oevJ3ppzFjXoAz/htrsNXBGYSgdk1es7kdOugFQFFYGoIFFPpyz2Di7VZ5RDLyVes57jNOvooJomWUgQUAUVAEVAEGkLAkMCvPVA9gRuCv7Jujefvtw4GuPsO79phjYci/670HCE7pDV8GsNk7IlCniFslkX7LHvxiux8bMckQ6I1vlJIaLR1+sCKYShItFyyOVRzAFe2ErQhRUARUAQUgT4iULsJJk3l+rf0CEAzZMNTrAP4pBDEWzodIIswjsN5ezsNuzd7ktPFmJYb1YIYJRSxhDaqxaGceYwpbjmIWYLjRz2GN7+hAsTcs9RqAnKbI6Q4D+UIyzQg3Bn+K4lewSFzQBV7mb152WNayGX1sGAXn1ATzRDq8ABWw1rTT6DanxZND1D7VwQUAUVAEWgMAX3HNAZ9hR23WVdrs2wVTkFLmtL7uSUT0Ukx9F5tftp0Dpqbg65irzmBm1szE/dMOX8x3J8hYLM9Q1yMRZlzjoyLLlQg2TatPVH8zVbOlKeMSMpnPIIt+UvhE00oReEzQ345frTODzhJYO8u5ABW1WjipTqrDejSmdWZF+PWRTCdRdAnnKc4liwOMuBTXUYHpnX9dJLq4UhIzPnrd5yRVuA9YGXKCCZZKT5xyivYeuN6EjlIwOu8fkW6CbHtjPVxSdoyoxrsh2OClTeysWutbYtQYJdbkgfHiPl/2dMX+yN5SRHjc0waB2wuEbc+VwdhKoH3fLe9KPU7l1GDNttx6GsmhB05Lfyrcag0egKoFgJ4One79qIIKALtR2CKb7L2g6ESKgI1IFDtPdaUMbOpfmuYEG1SEVAESiCg934JsLRoYQR0XRWGSgvOKgJbbAvJC/bVkNBdmf8broLBr48FuOhs7yLiZJcJfCnnnXVWwfNssJXOJFw1CH1IoRTZeQTDCaKLifWpcUZQn+7Xh3KUJtborMhRaGTgHMBdgV7lrBmBaj9laxZ2RPNFx1K0XLOj0d6zENC503VRAwLTXFZhX57kjR1OXYhlO15fizMEe4IRvWXt75BvdJvEXJJae933xPXspjJT321aiynpPNCF7kHEcpDBmEKe2HNmoxtJatNVcNJeIoFZfi7HBK4LrcwkMIviIGF2lS6kgUwLL1l4uuocd8mjN3NNuK5YN0PMHRHMwbFlZW7PkOt1eADXcD90okk1NnRimhoXso/rpI9janyhVCzA6DmaptpR8eCm3lwVWFXRxtQHrh0WRkDntzBUWlARUAQUAUVAEagFAX0Xj4R1y10g2XpXDQs9EqiGCphwz+ecAnDeqeQAQpZFMljK7zvnmUOhC11AZq7CtlkiZOMRcahEtOF6Px5r2iUy2J51rjY+z5031UojMbcUGoWVAG5oLWm3ioAi0EkEVJPp5LS1Wmi5ZSukWtP0sB2ISMWLm8FCTSEIrZxBQsZ0rg8FnS+JC/dsugoS/ZJAVrDMrW3hRjnXhdSfMOwJbZFzzbDmY3tgkpZTXZBXrvfwlXIEHLnky6O/hbyRAueQF+SwSC3sHIrlsKXel4KC9USTI5hWY6UE8GiCodX3gAo3Ywjoeu3KhGerPDp/XZk/lZMRqGLNVtFGt2ZEP3m6NV8qrURg9u7Xts2/Pj+mMyPV46z3znRmTntRBBwCq68DsMnTIJm7KcCa6wGsuCrAkssIC5hiVSsCxuXkwfsB7rwVBjdeDXDVPwEuuwAGN12LtkYXnlBYBjn8M4dvjoyJqeeoyBcnc8jh32jRxZCDbOkVfjRRPjs2mvo+nB8PhX+W2QBD+6fmAK51JWnjikA+AtWra4XRbrDrwjJqQUWgLAJdXteBp2zOwEN6VhCmbpOYoGBZx3B+tmLXmSjvXFYtF0obzAIel3p1HrqmnGRFmfe1Lr32wGglRn+hwNLsZUwewLaEC+PMMhudx+QXFhFTyJXWnydgqD2n83C7zMBybg1BGjODbPultBkophgLQpDNKdPwiGt3aTaoCkWBFvmRXd/Il3MIaRoS4qQewGVv8X6XV4MLz299j/JmMa5vXP2+M3R0ioAiMB0E+vOMCvOaDEOvP2OezhppUy86d22aDZVFEagHAb3P68FVW1UE+oTAMC8WaV/gv9mTVtQjY6jP30vXEspM51xoRL5dCpto7QvC0zcICegMjliAPXfQOsiG1TBznwuTyLZPckMxhkxrKrVkcVwKzZLeuIllY2SUAO7TutexKAL9RkA1wH7Pb12j6+K6kTLL9zZ7/1oi0RXCP4J9Z6yysN7g3v8x5SnrRhpC1D4qLcL92G1GcwqR0DFQNzHspw3xTIKzFuLDTPM4kJi1lCxthON6rOvECgwSzEjiSmIV5WTXZ0/qWq2IQQrAEj84vQaNzXHWwr/Z6XTxghXNuJQeQs0MsVMCuK77vYPtho+oZknKDsKnIpdGoK9rrK/jKj3BWqGVCOj6bOW0TEWots59W+WayqRoJ71GQNd2r6e3hsF10VxUAwyZTSo200K6Lf1U+/wsu35yyg8VKjCXUh47tghyXjs2GlJDrj1vyEQiV1hROfkcWfZkFfbwkIZHbgkNtT5HnG3RGhnRLYSoYJ+LzxUQnjXS30Tm1mMDa8r8m84ILNcTI6QEcFvusvrkKHvH1SeJtqwItAOB3t4TvR1YO9ZNtVJk+fzm+QFHdDBHCBG5gH0oaJJSErVUjnUNq5OEdLEfWrCG2HXVE6r+Mrbi2pHxkcVmNlRnfCQTWccQvOgpjPpZSOJ6XcwTp7QBj32QbbMDSKKoKKyHBfvqIlGlakcOyzQU3FCHfLUYrcgFzMN2Oh5DwX0IddONphpeAAAgAElEQVQnYpb5Poi27r4HcD+fONV+9FT72OhHa/1cN/2YGx1FlQjos6QImvo8KIKSllEEFIFZRqCbz0l9B87ymm3L2Lt577QFPZWjWwiMeuamr7fj/hgld2CptGTssHlhq11Ax5INknpyhktvIbRGxcDNY4DGQOaDoz5lxEEWyfPFIj+vgNjzvEwOs/HX+ciQURTl9IGdvbHUj4rLhMSvsHm6lHRsm1wICcybPyc4360VrtIqAopA7xBox2uod7DqgBpGYMx1zdWYQ5UErKVDBdGLXrXpaCJIrnoP4WDDmiQrHSuakWSYcth64pg1tfBfF43ZCmrIWc8RM6FqCFvnIWtDQdPBG+OsTF7nYhXNe9Waa14Pkjy4bUnoabZ144XMyTsi3tqtCsE3Bzolh37OCePs8A90Qhd/WyQM4XkhAQ2J330CuOGbakrdF/8omZJA2k2tCOh81wqvNj4hAro+JwRQq7cWge6t7TE1+9bOQNsEK4dvO9ZPOZnbhrjKowgoArOBQDuel7OBtY6yLgSkVY8NjkSaOvskmQBdMjZyPZGvavrbG0g5LKHnmb3hkj1XcEzOeyXVhh+zcCgJcsj5FmQYR2zIBznEXoIMv2RkDT17fB7AGG2HEg193vxFlACua0lqu4qAIjA7COgn3+zMdYmRjlwWTFZSKGP59sb3tdcD7NvfkaQiegi/xWlXGXLCsVbApCrRwZQ6IgwdLdha6SFMegZKw6GdGQQil62wnji2JK/AyefeDU6iTkM76LAJQWCzLhV4/Gbs+ZOKjU9EHChCUjzpMJyh/rk8wEYc930kxYq5bx6S/JgKysiNiEwOJ10mgEcu6xK3iBYti8CsfrTP6rjLrg8tXxyBKtZUFW0EL5vi4hcoqc/qAiBpEUVAEVAEFAFFQBFQBHqAQDG9r5zuWqzNKsErJ1+xnuM26+ijmCRaqjACdpIiopdj98XhB503Rja7y7njnHWPvEmsLNLdRHoBS2umC+PsU/dy3l9nAyUZYmJYjhdz3vnkcviLVmOcas96orCnL3soo5eMN9vKvL+c+y7tPcxGXyWAC68+LVgHAtN/ndQxCm1TEagOgZbeEy0VqzrcG2wJsQ3DP/t4ICwY+fCKSMJpvTUki602wXoI6TioITDrLFJTuAkOGGnqPCyPJ73WIfUSe4WIaLmBDUNUh7oIhm6WpLbnkJ2qx8OP9C+vODEgoS4V5AAWOhaLzvsApQ7ovJdpeE53I9I70CYJ/IDzJRllO/E4ZH5j9QBu4KZr88dem2VrYKpa1mX4CtS5atn0qDhjIqCq3ZjANVptdp8/ul4bXXjauSKgCCgCpRDQZ3YpuLSwIqAIBDY+6V2CTh5Ml6KPLOeS83SoANAZ6yjPHPmmWPLU2THRLdYaSCOrHeeZYxukrRJHn/b2UGydjYEkKocsZA8Xx1E7ypc9ZrzPb7qMdGrBQcVPVq7jZLWeK95qzOWNPPOuUA/gtt1m+qbMnxHFpm2rtVvylF0/Zct3C43Zk3aa8ynUASRhMwnMdG7dzCzAJrQz1beb19yGNTwp9RJ7QkYgdtMcawZSh/LaFBYfLjBeFbGRiUU1OX1lmGcWDsePepVLl0EetUFWX6GLWe2GdBdU9zhfsMwVzDKgzE7q/KFimQiw+JzbAygiu7AO5XSyoA1JZAuvYanAOVz9fVeCAJ7m0u3ag0Gx6dqM9UXe2SVhpjWDem9PC2ntRxFQBBSBEIHpPn/1farrr/0ITPeeaD8esyqhroM+zHyb3zltlm2qc2+IWTIApjxD2AKKVkLPzDrwhH+KJXzTsfy8VwxaB62PDN3egQdNil01xZFcjY2y0oYqREGi2nrJeOsgGyTD5kOCN6Pr1BSgTVKSwt7q7DyKiOQ2V5QAFsbYITb6qa517UwRUAQUAUWgUwiM+hoYRakyles9fzlrbyqDr0tRG24V82Qw6gqSgiZf3FgIqTPFLrOk0yDxyaxp2KbvBolY1oEc4RvMoKONAy3F5i0OdsxhuGTJcXNNFJfDKfMLW2jJecQvpUr2uhdtGCT5ZJ5iVicZQVlH6uNMUEuy3Ol18e7ASJFngrkEAdype0GFVQQUgYYQUKNBVcCPeqVX1Y+2owgoAoqAIqAIzB4Cqq80N+eKfXPYV9mzzmOVaPaprS59w+TJGhkOiXDlQIaeUQ1z/xq3G86Fh1yrNxyi8U7Qvi5FG95JgfGRiWAX2jDy8Iitgi5nH64jlAHNuj6HryB/0/47YgFy454MlgZKLuiQI0Onp32phGCg2axs8Js3f47mAO7T7a5jUQQUAUVg1hBogZqTJULszYtlsoV11Kq4HHgOc+5ft4EtSLnrNn75HLq4CCg+it34hrxkBokb6CCRQkNhmpl45TzEsoodJysdwn1WcrVObyFPYEesurU64itGih0XdQQy6VWWsxa6nPTk9UVklmP8O1S33DmrcnKYbiZ3MWAMkfGxcPENmH1dCeBZe1DN1Hhb8FRuDd6KRZNToQayJtHXvhUBRUARUAQUgXERUP1pXOS0Xp8RqPa+aEpPbqrfPq+Mzowtb/KzjHyON42tpDJEIBs5BVXqLXWCvSVnYeE1gh4cbDilHLoCSMzZi96+WWIHHjkiyZz3KEaG1hlLPd3sDLW+O2+NRJEkaYylhOgydbAPQR24thi5sYZp2fypBHD77pJqn+gVj6/VwlU81rLNKTZlEdPyEoGy66dk+ZLFdW7GRiAHaSZSozl3kUOIoMX3OkY8SeXMtbQmMq2Ol3X5fPGljtf9hjPr+yvT5AYkJys7cstYhvzE5AY5cp3uYmRlJ2ERklmEUHFhno3uw0Sr26+HYaNTtLRTbrxsqJ95PSiIQk2KTQrmqGFH8koHYlKmOMw2C2O9kx2iQueLiGLnBRydd0i6CXD5PqwOqQTw2DdZlypW++ht6mO5qX5HzXRb5Rolt15XBBQBRUARUASmi0C1+sh0ZdfeFAFFQBGoBgH9dqgGR20lRKCN66qNMmWvm0g/CQSXlKcwJjojHxV23hnk5SsMczaUdJYfTMqoxxZCNsbGafyIDHYGWEPsknEWTbQUtlp4/1rxSbjI6yY02YbIeEMisr5MCLMx2BpCrRezJ6gxGrYr7HLwYfdodJ13RUEPYFUZm33EKf7N4q+9KwKKgCIQISAfy+m/WT8I9YasR7lM2kAaggvh7CKI0DsbeVUkdeUuNEdeShllGc5l4a4zsUrscOxuLNphAheLcHkmqjn0M1fgTW4YowVzBWOIFUHdUhoMGVpaRK2mppz6IrxuUyGgU42K6C40fjl03pcXQEP9+TzLJKvTPXEcrivBlyMcLv41t+R3F8pw0NQeTWFfCeAqtJUq2tDnVXsR0Pmdztwozvk4KzbTWYPt6aVaI1jZ9VO2fHtwU0myEND51HUxOwiMenamr7fj/hgld39nsB34N4nv6LlXjIrPTxVYVdFGcYm15LQRKDu/UXlhk4z8W3EgmWQwc6oUFNoaRyOPkoDc9bH74ueD7Z5kcMY+Fx7aXERDn7RH4ikOGx0SwNb7JjJ8ii4ii6e0ZPrBZhkqEQxxxSURpjbs75D8DayvtCz2nr+IhoCe9i0yxf7K3o1TFE27UgQUAUWgVwiknreeKw3GmX4u8/Yvr+bIN3zW36wDBMRkUFD0wsRtoNzYHWJeLo7X7LeRBcqQ1XGsekE6Dufp5RZEtBGnmdgypJfFZKzViyJ/ZRc1hXBgFUaI6QUW+S6E6uRIXCcXEtRMArshkKuwJ5mpArcVee36MNAiVHS8evM+OIlcZ89unrvWeACP/lAefZ9W0cboXtpUQtWrNs2GyhI8GrO+9xQiRUARUAQUgYkQKPbeL6cPFWtzIrGjyuXkK9ZzlkE1NmsWa0lLKQKKgCKgCCgCikBvERhmMCNLnuMynXMvGUvtb7Yqitx67JEhDIC2qOxLGC9dyGdBEstQh9gD9SnZWHJe8SnyyKBKhlTnnevsiqG50+Xmc5MbmnKdRhhzuQFtLIhuYpptu4519nmPXVxokZhvb80B3Ntbq5aBTf8zJSdjZi2j00YVAUWgCQRqfK5U3nSBBmUR5l4xbYS/wt6xWRu8HAfJaR7Evi6Zktfn0ZU1DNmZQMKKk9s1J3fB+RjSnnqOWVbh1eouJRR6GsnXIGeu8JFFGQc2XLNURZh/Dvb5DdnXx8FSPGlLizOLEHYQ4DhdpOhg8x9tFnQ6GeVRjiKnmMux3hlvPnTamvSctjIIplvkCnHe0FZ20ioX7rdzJrfdxD3Y7j4L3HXtHoBQ88PdHvli92fMHZkaFVMRUAQUgZYgoM//lkzERGLUQbROJJCo3GbZqhpje9rR+7k9c9E9SWbjXs2+R2Zj7N1bkypxPgJVrNkq2mjXHAnClvKrWWOby2frzaF4jsxjsZuGSGpnDYzEcwrzm8/Vy97AMj2dLCgeObIb5JeFlwyFWLaGVTcMnyOOnIMj/xlJH3vKN8PUaqcpzxgYGpTR0mkJZkcOuyCNlJ9Yuh4ZYyjR0cJYaYzEmgO4XXeHSqMINIlAn75Qio6laLkm50X7zkagubnj93rWOxs3ZfEV/04XuoK9TtITcSlDOGMdWT4nFy2lefCZgUWYZQdO5Iacd952GXkF8zmp1biIJkJDs21KwjdkXW3aDdLZOFyyTU/BOp5U4BgaC2FMFSOutjuxkS1YHVlVwngpLgsH87NuOqghFDefpwtIbe4cFcZQi7O5jSkHs5PcV7AewP1T8vVxVRSBts59W+UqiutslWvuNThbOOtoZxeBau+xpp6vTfU7u+tGR64ItAMBvffbMQ99k0LXVTtmVOeh6XmoVkdsejTV9x/jQ5bPiPa069gZ04SbLZvWLOFLoZWNh4kz2kUhAe0FNr5xX1TYc6fWYhqTyMZYafqwR4qV9XLjPUe5iCk9noyyyF7AbBLm5uTIPeVNXaXyyXEIQ+Grw/hYo2voWRSGzhaDs7h6Y+RCqJEAruJWqKKN6hextlgVAjq/VSGp7SgCikDdCIjnFRKQoW4Q/BScq6OKiW2M3/eRZuJGwV68Vv1wHr3kscqqDpOxJJALt2zrkP5DJCSxpimhpWdySDljI9i/iKHMIZ1J0fEb5ULtBtUmL6jVgWjwIT3sw7ME8ksiN65A19w8yLknBdKl5WD9kDcaEmluxhTOBXtN+wpB+o5goqTS6HN8sEc0krpUgfVVISNNTV9zANd9J2r7isBwBPpoDOnjmPq2jkfPkX71FJ/zKrCqoo3iEmvJaSOg8zttxLU/RUARUATai4C+E9o7NyrZ7CAQWftSRrq05y8TquiiIeMf4m8fitmTrmxnRJsbVYqrS2cSMo4GJKwIz8h52pxHjjOueo9kymoXGFNl3mFr96QBSNslDyqLCnflxEekLxcbE9EAiaLJYJIEsssJTJZqqm69UcjN2RSZd8UczQE8OzekjrRqBFTVqBrRmWlPl05fplp655o8uUiW2lcub1TL2EeG18M0vBi6GDe3MWGLv6VXsdBcuBH7Xhfev9R2EP1Zehw7ctWni/BEsHSXRUWKQznjD5w36cmLp1Bov1+OtSQigamII4ZFmGav8rCnsFgbcgNeoLTlgZrO+Ut7AVFuSeQSURsk35DEs0ynITbmEcdM7fnoKyHsIRaO/cZaFqmhOYBHkwltu4H0kVbvjJTDtx3rp5zM9eKnrecjkD1P7VhDOm+KQHEEqlizVbRRXOI2lNTndBtmQWUYD4HZu1/Hw6m+Wvr8qA9b2XL1ODd370w+FkcIjQR/8r5GdqEFakJA564mYCtqNo/ozTqP59x9K3PxsoeINRRKF5do/l2cZmpJeFtI3jNIHur5UwqRjEN3UQQHGEQRewrDJ7N/LVs+vZkzMvYSmmzglJ7BPGbbZ2TjzLNvkoTOpIpGR+GRI3yPTb69MFmqY3yxmYxOAgI45xbTO6+iW0SbUQQUgckQ6NPDqOhYipabDFmtnYPAMPj5mvw3IHTpgtMpggzAYahmJnjta1p4CsuXuv9OY7rVp5Tw4rMewDoMe92KbWgyOW6sF7jfYbhqjAyNJLSMaoJ/U7QUDptsdTohB43bjkXGuXZ6iWBkswDny0426lPqW2K4jIWtRnUQV+GQzHsLAxlEqGbpWS36YQRQp+Lx5AktOw/DQ6MeN4IA1rtSEVAExkOgOaOWeNKMJ7rWUgQUAUWgZgT682WhJEDNS6UVzfdnvbYCThVCEVAEFIGaEGj2+6umQTkfh/ra72bLee9mZl3RmiZJX/Yi4fEyuRnE5BNguPUk7JhBOMEgVa8x5PmkwMK8GDgVsxdHsFYph1uQ4y0gqT2XmpUhjmnkVCo4Gku+fdPVpNy+ZLgNXXgs5SsJdM6jl8KNbI927IxNZEg1RdrmAdxFLa+LMnfzOaNSKwKKgCLQFgT8kz9fA0pTpkZ61oVCUpcISCIWkXD1DK3MDBHqLEx0CoKV8us6bSUS0KX6tee9YsBEb+AszKqIFRxlRPLT87nG6xkJV8myypQcHEI6O00HNkbzKvNxSLnZs5pUO3tJ7nuLOG/bmohcLdWfkIfGvp0XMIGLYkQu2q6RDDJb7MDz/tqCBJY4YmZgDQHdlltZ5VAE+oiAGmL6OKs6prYj0Nf7ru24t0G+ts59W+Vqw5ypDN1GQNd2t+dPpe82Am29/9oqV7dnO096Ya1jI1rsacHGO+fFy7GahVXP07SCchcNcveBRY+Nh97Tg7tgr2DLhZKI6XUhPWVsSe/gIZoOTbdYzv+fBXN+MSPDKzNibMy0uf7CwNLYKNuBpQGSTgZezEGuPhnKMZozgr1tBHA/7wsdlSKgCCgCHUKgwV0tDXZdaILS8uGZaH9VZlusLXgvWp8UwhKCztMWX/ie/sWgwawMxMQxnheSuQ1wWSSsV8oSUo68Ty1FZ+H9c3Td9S30Jztm4RnMIvjNeoLQliNJEjARS7ym43MDcxteHxLhnEWIa4lLQET7yNlESDNXzYJLjGQKEtL5KK1GMBapLLoNiF5fdLPP6UcMLjJlsp1ICu3N+qIdwEgCeLq3gn4sFbr/tZAioAgoAgEC+uwssiCm+z4rIpGWUQQUAUWgXQh08zmp78B2rSKVRhFQBBSB+hDw+eN8H8IMKnLN2rP2fzlvCTKIOTsme0iwd0r0SpQOLhzRMCv8s+2NDI7eUIjeG748yhzQtlzHDYzHJUIJulpSOG8MtiZhZ38VRuLIK8UFcrTeNWQitoKTT0oQDpuA9EkCw9iGJBN76DDszmDq/kDfonlXSB+j+lZKLS13U00qBEWPh1Zo/FpIEVAEFIEmERhF6EaZf/HNax/cWeGT8U3ss8XKMjK/L20xozDQMqS0DMDs9KmYCWX9StSXKhfn+fUJLyTCngbmfpHg5fOO/UQP5mDPnieaZSqNQE5+qTlgqT33shNxl1kfjCO5ZPC4MqcGD5t1PdtMEEzFkM9MlZMftvVejmbbDxUBygDcziA1xrOJKi7pl6T/ubzJQvXluRyaA7jJxT9e39NUW6bZ13hojKqlBrNRCNV7XfGvF19tfTIEdH1Ohp/Wbi8C3Vvb3dc32rsaUmbKkaK2Y/3omhg5UVpAEVAEFAFFoKMIxO84acULrI/R+EQ5IjNF1rswk5x4mSPXiSeYkDUWO+mBkvXuxy4wJ6/tmeyRbJV14f2sZ6/PnedFQ1bWXnNOyWjhxFGme/XIeMMpIzJUMyADIXqJEDHMfzs7KspjsHBhnplNZlmc/RTLuD7zpki6P5Odct78OSO9lDu6cKsXu4vqXhdlrn7mtMWWIqDLs6UTo2JZBNyrlInHKKhGzL/GvGsMo6QZHe1LCgtpAkRFhrpVoH1wWGIim1lb8n1xL3TG6jSeenblIs7TbpRjVcfpPIL8FCJh10LvIb0tTJ2B7SF3Sn+liNWMGM2cV5i1LtbBaA5iPcdtACTZcVioy/musZbXz/zvCC0GLfK/ptMyck0Qq4VnL/YFD0GWoaHN3z0jgPv21NDXUxMz2g7jbhMj1z7rQqCKNVVFG9mmhCpGrc+qKlDUNhQBRUARUAQUAUWgnQhUpYe1c3QqVd8Q6ON6Dcck/UlCE2cYxBANc/4biIx/0gInGFRH4grDY2x/c3K4elkJ4sJvo8DfI0rllvJecUZDb56VptkU1xo7sUiDcRQW0NW1xLO3vDpvEiKkLe/rgkwiQ+xHFIXQZohThlZkfCnAo5uDTnsAT/Cg0K/lCcDTqoqAIqAIzCICzps0g0BMkcT+LeNVHNZ/8KUe5KIVUUcCMjjyBk55q8p5iEhdR2G78ymNJYgg4tUQ1DM40AiGihYksiBjreZCOomvwPl3kXx2h9BzUAmJ6FfbrtvZFlQL9C5JClMpN8RoF55wIpbOws5TF6vTfAr9LTtYjcTP62xhWZKEw0nzT/IAJ1ra9qgE8Cw+RHTMnUGgjx/vnQFfBVUEZhwBff7M+ALQ4SsCioAi0FME9P3W04nVYeUFO24/MpI8jPlctnmxN6n7LYYV8bq2Ofu/yPgYeNqSwVHY1Nizg1v27VCYRHI3kV4raOxLwBosKUI1G/jYZItihJZS8hvGMI0pQ27suxzZM9OZiikjYJgXUIaM5PjTPn8vixQZRN3gxZMyq0hk9HQRDQWeYZRDJIM1B3D7b8fWSajseeumRAVSBBSBSRCIHmqWnOUoJHG7WSRqkIHXkbuStORWJC2cnYBByBIQt0IOZo4x5jRdEHJlEalWJeK8vKYKRzyhTjxvGcjvtvcRYS2zcnDXPn0GikJBTnIUJZKXd/M5uUTKDOaAI+9fqde4IZJqGX9Lpr8tUSEMiGTSF63W6CpEa8HprlKZCvVd9p5O+VmLqfFhohFo2+zC/XbOWiMjPx7a+uHcVrkmeTRo3dlGQNf0bM+/jl4RUAQUAUWgGgT0fVoNjtqKIqAIKAKKgCJQBoGs9+9E7+QM+yN67zLlGhKozvpFniNBZOPIKYQdRpyRjGxzjgMVPC4bHR1/TUSvNHo64yUV8qGTQzOc9bJxeYI94xpzX1m/KRGgS8PrWo6J9eC3yKfs8GRvZmEwRbutj0gt2+BrzroYRzGUzDH6As+qB3CZ+0XLKgKKgCKgCCgCHoGyu2CyiFr/Mmd9w0fpQFbT5JjFt7YIp5wifMWLP4hBHfUpSeGAYWS21esLpDoRt0xRRzLSYQgqk6DJ0SQpl3DgvZy1w4+VQ+tpLfL1Cj2P50CqQazyxCtU7jkMIsrElYNwzqxfhfoSQib0NGajrXpGHt3CgdnJ4ghk1OOCXM55BLDeaoqAIqAI5CEw0Qe7wqoIKAKKgCKgCCgCisAUEFB9ZQog53TRd+yrGF8VbbARQpoNmpt17VkRmAyB1D2R6argojpTZ5mUaMBE2nZtWxj6mMML2vuHvUyG5dqLugzljL12vDxsSI2z+noTqzcjet/dNIa5pt+AuKUfwcOAambhKA2cQQd0oay9mUyNYQhu3wmLoB7Ak90jWlsRUAQUAUVgNhDwUTxCj1887/UHRANf2hGNKICKdBPHLfoa7K/qzlBYZiQ28xQyoTzFxGbqN8sZzh8TwEY3sxFVXDSVAf1NI6aCfh+a1KaEZuaG6pQk3yFdC0jnEWqkk0fWjZF14br9frmRm+eCHCPUYCxy1qY7qYS6v4MQNLgh0uApVDoNAT0bzw0dpSKgCCgCioAioAgoAoqAIqAIKAKKgCKgCCgC7UVAGrucUS60ziFpK+MDikouxjHlhLP2Rgq3FxhNvVXM/kVNUCRnNK4KY58o4nxZ2L9ChkRkSZkWlt4XoYl2wi0gw8hxB4dgt2NDbLxrJGgvvlh0uYSj95mDsT0NAV0URy2nCCgCioAiMKsIZO2/SnOULlgykcGeAM7jDFkHYX2G/UPlxi2vmYhdYpkbwopJyd6qXqkSs0rEsieAveexC/NsIqPYNBteC6MzYThqp7YIZc51Reys0HMcAcxlMnVPupg5/oiUF3DZWnm/85XJoEGXSzgme1leGTbc9hVGdeGIOLI7JYBn9YkiovjMMAQ6dEVAEVAEKkVgQlNOpbJoY4qAIqAIdAWBUc/OUdebGmdb5WoKD+1XEVAEFIHs52KO9WwoXFjHGv6sBYssd8Kohn0xS0v/SncHqjKwBDB6/8qEbEFEQM4PzIY7yitMkfbIU9g3MJx/ldnX2IwprHbOd4cGgxEPQ2I5zxgZ2DF5zELoIG8etm+9aniwDkfqMBWaUVouSea05Tl09HXzmGXx9EhpCGh9PigCioAioAgoAlEO37KAsNoT1Yv1Er8lK8zca1Uq1A7ctriwqfhdLq86pjXO+RA0ka82kF5C+h1KISVn3Y/lCzRB6gNDIPvo1F6XomGJa6zMpTf1Wc6UpU6LgFcE1q7IEEI46F/CGMOW1YacsHhNWJ1QKIp2EklRNDqu8/92sbNRFFGlNAGsho6yd6aWVwT6iYA+C/o5rzoqRUAR6AYCbX8G1yFf3GYdfXRj9lVKRUAR6BIC+qzq0myprPUg4D1VAr5RdObypUnrWUyC8jV20/WmQDJjoqEvsXnpyNqG7LF3x3CksEhtS8VdOjtrSZOhnTmTXGR05P4T6Z0iDavYN4c0dMY6kieTRCYyOJCa7XmBTTayABO7HXqNCOumLU7yk9UzKCsMnW5aAgPlEHLXXpIGWByZJ+h9EGwNAV3PHaatKgKKgCKgCLQZgZDx879y2MS8oUR6ANOlkgD0PKJvW36LBJvnnB4Vk8HDGEqRn9a8+1l5cn9LtpN1rSyNx+tWob4gf0kgvFLogj8HYlIfbsMb5f9gfVA0laVOBbpPVres6QiO1RGsYngusjO3wddckmCXxpdUVYGXmyhXCdOWuB2Lzjea9CxCwm5ylDmcZThwWh1dzAHc14/ovo6rzY9glU0RUAQUAUVAEegyAm3WHdosW5fnXGVXBKpGQO/VqhHV9vqKgN4rY8wsey0EHh4Z7UjbIBm6bFU2fMXWS6ZWiayVicPkqMYAACAASURBVO+k/YwjRQe2PMqNFjhb+KRzQeg+4znLMkS8s8jBx4ZTDl8oPJfDIIXeYcUZXaUjC0nk7X5Yyg2IXTmkR7Pw/LAxEtGQKDlwJp6dnVQaTGMbrwTFuUwLMj32IJaG30DYtLlZQ0APuX9KcgCF7sQ62vx/9t4t25UdRxI8d3A1gv7LiB5B13fPtqIyh9FdXXF7OQEzGEC6Hnu7JJeEWCvzni25k6CR7jQZCOCmjvuiRqARaAQagakGrJbLtZ16N4r2ivs131suVuemMwJnTJ41hft2nSNvCHxo3JzDZO0rcTdPuYrhvLUDZ0jfrLSGjkrwQ2ZgEd4wuih/w1wjh2Ebx+99lwQnaCrV8gWC2oU0mbK/lAy6iQbRNyv8LfEod5aDyykLHA5bpG7+y87ojZTXtaKzXQdmaVh6aRM6lXPhkfnp+/vP3RHA/Qg/B4H+cXkLzs1ob0HpmGsa62Nw7FYagT0Ejn3GXrWHvKrfXleNQCPwWgT62X8t/p/ae6+rT53Z142r19RR2O/x1sXnCIVI3tNJHfvz999/S6q6muYutM5NOIQgCd1rFW2hn1ErxPBdBTQRzWU1D2Kxj0LIQ/TuEN6GSBmVba05b2VqU7+dy8Elp+72x2JxQrhF35tdgVM4gynQ7qqcGbMkxFKAxadljYw2IQqXlIvjlrhPL4tWIEXblf/xP3Kyx6NW5Fu0c8DPvQOaeAuo2shG4PQIvOBhfEGXp5+G9zEQLjxPy7vYcnV+1w5g+3Q+XuX7bD75NfhKYi2p0dqD/D11rhygWgkeEPUphitymAS+FGlM1uMqFKhQRKUpNlKpmzEtAHeWqoPYmVutECJn5mqCFmeHuTQH2QxOFrLBxKqyc56TVQfleOXiH4JYrBce7EuFUSpppFuYvnGyUL/0r//n//4/dpje+zxG72Bp/9h8h1m6z8ZPnNNPHNN9s3r+q6/PUdPC22fxCKyOaON2i/vKZyPQ8/tsxLu/RqARaAQagUagEXgnBNZcaf7NsidtevSDaYUS0eEyldfupVCHhvk10j7PobYqyZma5xEWKqGKBgfnstXMRXtIUeiuzlFPmMaKdBep9yCH7s2iSKIR/7P8kVfEU49GHj0N+7IIyqCdASkUv8BFA3UgC+8U85380xwLG6mjFJtS2BMlyPGP/+u/9no8bs1/Env/pLHEGpKMocdNe7fUCDQCjcBhCPzk3bt3T3H9LW0056KWngDPwFE15R36md9HbiJ7rB5sS73ClZndgX/5ITOkGx7HtdzJaW5nHpmzo3PucKbDdyvBQQd1jlil8xR2gMN41hI4ee083HYg0FFLXlvhPHp/oZcpMYlwK5b58HNtvE2qY+BMm9A8+psH63HIQFfHcNx4i9AN7sjU2OS2KCNiE6Mu3ky6YrJwZA7OfIWPV/mJRxuqD5hpowOAuyOArzsfrj9vR7RBjK93d+cVP3nM7+yiL28EvhKBW8WBrwSnB/1GCByxhx3RxhtBdjG9zXuNo639RgS+73k92yw3N3/OjByP8+uenePH8pw5OEcvr5u3c4z/eVZ8wjotY1DnbAnizbgi5Z3JiUM9Y4CI1dOdND9cCgVOHZHwIXtTSWuj6mgGmZPX/vcX68LZZ0j3bFqeR9u6fTa0HL1qTccTo1JqnV11uFYxOK41G8ffYqfZCkwqsPrEQvjDAMW8rPMa7toHvrfOrZZcSgFd3wyX3xS6FGSWvzsC+Hkvl8f39Amvr8ej5C+a3Syvt1vQeN+O1Tte2fP7jrN2l82aVXm1e+bqrSU5tPOYyELiUcAp/bLttBacGl5KJl/hGiuLjYTEO/HDY3FVIgcxZucKW8ri0S/TNRci6PYYvzJuM7gUD7BFXpVxjaKaiMQq6jc+m86mATOnaYkCoRNvv1ay0K/Bv3BAkU5eY5EXSFZphZMOnD0SXHgk3f/u0B2tS/acgo4gVebISOy0Pu92AN+1wg+/uN+Kh0P6hAY/VUR47bj6WXjC0u0uGoFG4McIfM47CmfzrkPxOWO+PtZPu6Ln7tNmtMfTCDQCjUAjcAwCt7n9qtDkYhTzMGvKQttzo10V0IryxwK+FrlrPksXG13fUtkLd0fgg/clvk4zyTzGiKQdEb9obzS4ctGWT73NHWmU0iBt8n9Ey25b1TQRQQPxzgczhEEaqWcrZYZSTTz3GFeKk/72P1zINROrQzmvI/vWBm+6ZIicqPU3WkFkdfF9fXUK6GMeyfO20nT6vHPTljUCj0bgy5//1fDnz+KTvevzLpwjgsm0/Gb6R8lH/ho1ZCM1STCOcFyunJZoYLsfUa6F/Un2k3pALFETcCtleXJuja36dVLCNigIaBjAUFrm/7ZhwtHtzmXeJ6cIC/dCAhVtGqYOfEFfSwgLDwVKKQ4rvwESFzySlTESNb4245HoGQzZbo/Kv8axMl81u+DvXXHrePDfzAH86DdWt98INAL3IvBaR/i91t5+/aeO63YE+sozI9Dr88yz81jbzjr3Z7XrsbPRrX8DAr22v2GW322MX66yvdt0PdHeh7yvUqNFdRRH6ToqAoOvNX2pVrnuJg7jhQuSvlBkiV6JdCmgNZ4RC2I1GU1TEw5RbdwjAqtfO6fcU9EWktyc4CZcoTbuSeqFExtpBFUclJpyiGSp0SCa8hnJFSOKNzBmNAvhl3njekzKpEcDRyh1RBH5dXT4xsgQt4MmKUYvcv8g1eHXO4A/6fX9SWPR9/TOuD51uE/corqrRuBjELjlfaDX5Ahg+0Y5Q2qPXCTgiqNvusFmrlMSh8TNoyPwgNj7LXWzOjFxVT5ahyjflB55tA4HrPAdHKITimFn09yRiaaHST6qvz3ls3sy/fJc6xdDZbuFcewRkHoYLfy1+VSfo6XdhLNaTxFKpRJhecH6UJ7DG4x6InaIkZlkalJnnS7nmSn6V+sRm8N7UW1j8XzFhe0A/pjXTw+kEWgEPhmBhwg6HwfYLTTs4wbdA2oEGoFG4A4E3vM92XvgHVPclzYCjUAjcDgCScacQyRGf67KpQJpJnGGi9Vr2qYybuUNj8AN+Ij1awls4RBFu0QaaZaOc3XMtNRwbtpo5nSCqJ0WXcKtHaNAxOsFrZGuZki8tSYesVqFmlDc9Ls9HTNibYd2SnUUmO9MuIvIyB9tUTtZNPzbI45p07jHFNqQgEXJrQ76CUZNlC2Cs4u///E/Hl8D+PDl3w0uEXhPRvk+k/mO+L6jze+zItrSMyEQa331r2ppdvji25ppjufAdn17fjyNNSH0GJbv2xfr/qr31a2Ac9idsMzkTBbgh8ucM40sLIg6FaZgHMsjUUsCEstgYjxCqJicXwPngGMTZE+4R/ZJm/GL4SDCl4G5wBLlNeQg4aBD6hdX3olJkuEjDfSwilwXNs7GgA3xUKFMMOiZdeORvW4Mg7gljTNon6XQds7tfE45K9ozePIxvXYAn+kN0rZ8HAItWH7clH7UgHp9ftR09mAEgfdb2/1z+bEL+D58z7F+7rP5sfh1643AZyBwjmf7M7DsUXwmApFGTpSvyCW4M2h1DrKQr0SUukpHjcz3t01ATAJeqQMHAdE1tfEfRHJQ9BLhlUWDxQammoZrtyQ4dm8o00p73VsVzawrjW/Ob5KV9EerpJDx3EbJk0w1E2qkDJjCp/StWiM6VOrAfytoiIa+cLOqs2XGV1qrW5mu1LgWd/n76P760w7gz3x39KgagUagEfgGBPIvdDngJgeupiwc6SBcRgmphWMvjRIL48pRO9dZySITB1tDEpBBgcpRNRIV4RB+IEzjkOGm3iJ+UeKBx8EiN7Q5cT2Al/u9fz8QcQC2sVm5DUS+modVKUtKl0ySUX6xFY5jzUoor9a7jQQzxjvQlEb+gl7xO+dJEnEL6rtbDi6ZWE4iYlLc4VvXDKK/bbjuzt1wYoSw8diBH/lnPU4ZYzOHNLzZiVi7JeZYbwfwN7yh3maMLXa+zVS1oRMCR4iKR7TBd//hc9TP5+GQdoONQCPQCDQCjUAj8MUINLf6tsk/iusbbveun53rLxqVZDqvdRaClSuEjPK1emjQs8JdaEIhHL/i+NR0f/4jhmV/ZYj0f47PVFD0WrNecJbVzzQKGcVo6W0WlyRESgqW+G4ByhwwLNJdDkRZI62uYoiFPsjq4E2hK1LLrjac/pY/ll7pCGOBGIvIYKmkJzV9bZUl7MsDG3WZJQDchd5xp0wmrv36FNAneOnd++Y4gcltwjUEPnhSP3ho12a1vz85AlfXZrkgGBUce36wTU5X5YNWklGjhs7q5jz+HZ0p3ZoyjiBbi9o2/q0kx926EtVrvlE5DDciUbf6syUKeSrqGymRLePIRg0iijX5XCVdc0x9cCDxQbsTGi5UxNgKO3Z81FkN0oY+CRuc2fADS5SwnoHcopyZRSWFHyun85lwGqm+94Am8sIwTw5wBFUDs0ZkdnLrWzaXYU9iao4auRd6NzbXDuDDXyhXXwGH99gNvhsCeY0cKwS8GxZt7+cg0O++d5zL733/9Hp9x/XaNjcCjcC3ItDv7G+d+bOM+xpfmr8/x5q9Znfgm8WrGXcXkZJzV4Ql8QTWyBOKg7zcUwHCH6z6lERrUI9M/mKpnpb8nRZxAidzTdis8ScqYYZ0qI5OGySGqhjqZ8DIzFBZ11oNEdevkNTWKZRZI5ddnbSxI1+hKJLhXReVc3UWoNwjWEnyQKqUcy3f8on4oCEzw4BIko0k1T76lAIy8OkI4LO81dZPeXY+nNfWq5ad4xV81cy3veAd8X1Hm992gXyf4UFlouiFb+l61sqOSI0IW+cz9BCWDCWR6Ndr4dp/Eq8zb6qA7WxH2uSXsQ37PYXljHucFW2lJ7RMBtJKo5IGnJHe5uABJXvIaB3UUdIvj0wu3vX4D83IDmiSHBY2pmc0La70WHt/zJCt6Z5T6RFvgrws5iJVMalnGkf7wpdlMrTYCXhSSqedTtPF1eHCBSPV4cXcxu3gqPbfwVYXPNJayXP8IQ7g297kt/8A4nQ99a11n323mVbbfEQft1nSV11CoOfl0evjtnfEo63o9huBRqAR+D4Envv+7f30+1bY+434uc/E++Hz3hb3O+i956+thw4SQqDnpLO4D2pJ7iCFysb/lpDRFAS6pbczMYvaZKkXB/ypQ0JcLDXthhCm6QinaGi7MZ5H/B3vX8hv7p71OnB2T3FlLpeFjiFqzomy6aIcok+Sajs6cUWUaMwROFqXN2roLQr8QUzVJhEC5NhAKqyxypAS0Zc6AFVDpnY81faDKO0ypqeONEx8nQzR2ib7FA7g3ob7VdcIEIF+HHoxNAL3I7B0+C2a0eeL/lrUw008JbvrSJbgKBZ3Hrohx0HD6lhOPEmsSE5j3/E1tFbeDOGo9g+39j2ji90ZXlXG4GrJ4JzsOWrSOslDRHBxazsdUS/xDOwYhntYOTqpeJGSzuCcnMKgaaz9c/h3czpliWDWyGB9g8JrnAoQ44ydOfzhvLcU2M41kSI6FX+O6GA9SqDlNKxr9U4LZ08sW1fKC1JAn/lH8Zltu/91dPY7mmacfYb6eThqhnqtH4Vkt9MINAKNQCPQCFQEmq+8bk18F/a38bn7MLmtzSNn+D77buu5DxzfhtPrrlqsszFp6t5TMUkiBtLkTjLmiGDZvMLVYRuOS/FMsoBvCo81CdF9mnA+wjIEWmjGwpJZmLDCuYzQW2vD+2fUSviNEePLer8UTnGX1v2FzhkJEMeoTQl1G+YacIxy4QAFc+Yl1LBnj7zVaOGLrwkAR/es2wJRF1gv5trxQfRyumITnP0DDpGT4msF99OJ79gUj7fp3DGg//hXTtX4uueiez4lAs/fFk8Jw0+Mauh+gtov72nQfwngO9+eJ39eCvuLI22nCsGgFeJB1QNzUkc3FatIm3epZauRoXZy7kphhwjJRd1h43iLVM+Du0nnqFmbUkl7BVtSlBLFuwJCieDqB4YMYzTrRItNeZR0jTQGzHZd5USRATucv2hIYGMO57Jusyc+bggK6plijA/lYiMGDmsNs6RJ7oOcdkr9rGTt8vP0IRHA7/zS+D7bHyE8fA+KzTBeOde9dl+JfvfdCDQCjUAj0Aj8FIHmTz9Fru9rBBqBD0JARaqa544SVPjr5oiD8KnmVM+beOZOw+Q/9rSAAuFICf1XOAHH21kiXKjNSfBHcurSmRteY9UQ7Ta0H+7N+RqNhcVdcy1fk+vsfxbEERG43FkSrjUls4Xlxi60UDwnR/K1NRet0XIDMum7MSqMYoWC+LFLQIlMZZJLIaBa9A3OEnhtZjqAPdk2BWLr5x//MjP7f42AInCVpV29oPFsBBqBRuC5CNCvOSU/sW/qjmv0QSM84frzeq5lD0+OSo/StfNkcvgrvRuTxzGsoiEgULBvK5+By/KOb85VHH5D6Q6vPSun8uAoJuuSVNCjW/G1Wg+iqlcAL7znefxOrmHT4vcOTuLcDYfUEg8Nu+KgnvM8+FMXSVrq6lL+SlqTKJ6z6MF7A4zAoZYLcRvGf9wpLHDlY4lG2MxfvPKa5+N9W/ftAH7u+6F7OzEC7dw78eS0aY1AI9AINAInQqBVmBNNRpvSCDQCjcBpEDjz76kz2/bUCdzER09HJ765MKE6iVWgo3Tn9eu8HfNwTtLe8PQNR7G3kcqUiSg4Oh+6pEcUDy1LVb4I4a3zOP5WJ6PrYJmpZAfvoutpCty1KVaE15Lpoynkwukc4mv076mzEfehwT2KXxFK8/hr1HTEL5tMGFXk4j4dZZpElxZDl8UHIfba9RGR4iKlN8noFY/4ieyHLjhy/jCNsTaGA/iIBX9SKnpSs45AvNtoBM6DQD9o55mLL7Uk84iaEFpKICDdr+OUd2PNKmIkwNoNhx4KUzCJSvI0IgUzc5kg73D2cNY0K87ZzBmN/rw2sVuA5CaMsPV+Y/8mQwibmdlEHcYalSzeUUYKl+K8ShDG5VLjlqcBayTxxrOsHzSrRCdq8Rr641o5WZgYonBgO7AoC9y5zZg1fp4viAOI4Zgd3BbpslFoRPvhYYE4SBetai2VmctdfvwK9/33f/9vh/Cv/kH16rde74CvnoHP7r/X1/78Njafvfbn0R273927fu69/ttm593G2/P5bjPW9v4cgWvvzvn7czwf1+z+OSJnv/Mc+L8Cpe+d81eg/U59vtMzsWcrHHuuRbkImByIeADMs2rSpUf3hhgWoaLjMjh6Tb9MmZHVl0tHMKJGPcPeELqqriU3hhQKZyccimG5yYR6ZV1baWCLBIB2PZETTTK1BLs86sJ6NKkuUibijlQEOQTZcZPbMwmc0psKjLzHv6f6HMCJBMxGgFRYFHHdKltGr7F2bG7hnPdIXxdZ4/pN6MXQgIOPTuoRjlSRf//58x9HOYDf6dXxZra+05vuzaD9XnM/aFF90FDecj0+G/9L/a2+i3K6motEdlgtSUEmkB3BqxTBaY9OHXtdXl5AchCMxo3K9up1uNkO7DFTi/CO4G+ZOWj0KRmYEClSBnK6suzAgcClSNWyY3g06R2M2sRONiXgONFI9S8PfuZmJ5coI2jroyCEFBjUdNfbgUgc4qupoSXqOPU3UmkbscrH9uKXZ3C2WBNzyupKmLP9+q2y4o4AfstXXhvdCDwHgRbAnoNz99IINALfhsBtP13uewff1uaRSN9n32091zYf0cdtlvRVjUAj8H0IHPsefdX761X9ft96OeGI9yb/4uZahS7mOvbUckVM1Lbk3zXqYnylQRpIp+ewWe04pBMs0ahMnugi2RDZ7PqIKDaFTdMJ58TPOj9UFCm64VsVx7bPqHdq2mYMhqkLEUGSI2OHyLg5wyUKJuc/TLmgd4J85T2UXklF0kt/2hxtYqRF7cziYJ02XFVXcWidIj46SAYDagEi9aC1RAnaF0KVLuEk/o//cVAE8AkfvzbpQxE4lhosQXpEF49o80NnuIfVCFxBIJ4mdX+u6JBuwfkujyb1aFyUzUhRpjgUt3x4g4slp+LeteqcBNHRQ3KkI8EbJO9HFNL46y8vfxElPcZ1Uqt24z32v5yLeeNCoG9hjpz8izDahP/gclIqxLgVj80x+lb8zMZ6hPpovzjxhwzbxpfmLCjZgxxn9nJtDZ8HMUjjv82fbam1zWkN3NRRr2xV+JOzKWJJoqr5qIPP8vBhTRJDNCNKe2B4VATwt74v+gf2t858j7sRaAQagXdAoH/6vcMsXbPxzFzjzLZdw/X9vu/n+f3m7DwW97N6nrloS+5D4Ixr94w2id4jqpbuG8iNhyuzY3eMKelK/ofUGBtSklzD1IARz2qNazuuCZruaBETzHxMo90ZDPXNnYy4FfeNSGRv3HTDcAyHYJbTElL39L5UMGRKRTowdSDhoLaeRC2EoKfdF6hTHsLwqmZsik8XY8iRvFHXtyZcHNc7DlZHWcH3Acc0xuXyCO5NlbW1EibN6Y6+wtkdjSJ1JKxhxx0BfN/L7+irm0Yejehd7TX8d8HVFzcCL0CgbuSxi9Xn186wYY+EixC1eZExI1iMHn3a45C1aisyN/vJLi3K6+GwO28VhrtGT3al/22eySnlNDMVM0cKMoD4tcjqUbqF0xu0TCt4TNmP9aIKhDiqR2kPHKijYzQqCC+d73rQUPmV0CHQpGFGjdwd042SJqu5mzm1HYpzlui4o1Zv8E9w3CjZwWvo2wUnVx4njvXl05Cdwft7jM/fbx3Ap/7x84LXRXd5bgR6vV6an6ak5169bd37I3DsM/aq99mr+n3/+e8RNALvjUA/++89f2e1/nvX1RGc4Ig2zroy2q4UcbCAY352VopcTs2bvI+pARGehlPTI29dfEs6mnpUGWIRLcNU+DxVQsvpoU1kgzPRHKwWVWJionUER+SQLksUcUizuHJPLAuhszo8zV4ZYeQYtK8QugqIUgiJCIgR7iGhzxq14cgofqqSsv3VWBLoU5ptXR42vrI6Fi9aoGsRyxKnPK6FWFlqDa/CayTSW5aD+ebdMGis//7rz59//DYC+N7X3p3X33l5v6iejUBP0LMRP7y/nsLDIY0GG9wfgVvcelOd+gprvd6ykcRhrUgDrVOjeTGcXmD/XHCbaxzQqIsUvdV0KKQRiE11i5mWJbhJBLLCPQw7jZSsMoukvd2JmPG2UkZDZ6P6N8nzlH8JG2OlkagBzFLGMgHjn+Aw4B1Ieb3qU3Gjvxf4yLxUD7Nz1HlxOF9KjmNMQM54MiKlh00ZY8LkGVSi69Wv5BXP1UjfWhpF1uBvHcA/err6plMh8L3Cy/Vp+ERsPnFM12fyva64PkfN7G6f0SOwOqKN2y3uK5+NQM/vsxHv/hqBRqARaAQagUbglwjUHwx7PyBElKIvEykIR0LkyDloaf082nWk4Nv8sKKgaX1fcVhWMZA1YVEHTVP3oc/kVTY/K9MLJ1FTa/saZpFuT8VNTeeH2ApcP6d23r7JzmCpjesindWYEyduuiHq06mm6gbG5BbfLeHGFVAvHe8sLgpI459uQKGuaeqLaJmib5gm0CbP5V0CQVMxNK/9PC4e7aLeb6yJVCPYx6Q6qEqV//7z159//CsqNf/yCejbG4FG4BkILH4q//rX868beMbAj+njiKEe0cYxo/ngVqpTUYa6wp80RTOISNZgHrLyDXRf41UyFITB9tF8CKswGrcwoo7NAeuH6LQuB7mLxRhrqma4C5n+eTSHo2SethpZUJwHRB/0ZwaPGJRJRkvwck1fwpuJWByLU+etLjs2E87vcKyWw4hiRjrbp6RVCWsQo52FHishV3jWzyM5TdC24KoRM14SOCcvtni0aUkFJKd3tstKymdJDb3d3SmgP/j9dX1o+TV23el0vcW+4tsRWFOTXlvfvi7eb/xHrNkj2ngv5PqnyXvNV1tbfktosqMG5+kI9PvjOZAfj/Pr9rrjx/KcOehefoLAEevsiDZ+Yvuv79k13J+BERwxS1Ea1RpNMJ9zyEKRY5BZi9VpZ/92x/DoJ3yibFf0SwbBlIgMpPOD9mjppOf0xqM/6pnWcP7/KoiijlqgDIlM/a46B/rmiKTJ4aFWJOkMZ87qv/78tTlBBySqFnuvLo6yQB3ERAxqCh0RyxAm64bPMRy1qm7cW3y+5DOQAmEWIrDtTpnLYT5n2udFkYSgbE7gdCjA6zJjzuAzZzZvN3Nrffu/f/yrawD/+p3QDTQCRyNwAKU6oImjR9XtNQIXENDKreUy8alW/qBsQ1P9Kk+Zo3eFWWiGYc0Cwr3SmclUK8OfMD5oskePz8QJGfTQdntPU5xuHaUsnKREkG3U7HVaMPgDPZkgNYUz+Pfmw9STgtG+JlrZLxPiIGCoQq2UTmHksCKXJgmGY9xHau8yqliICSa0pIMmVkompWMbJ045BoNS7p35aDjf44iiNCjlViQniwACQxOzczanDE7TTAMLd4y/ZwTwZ24tb/uj9G02lfvXzWvn5H5732Yq2tBGoBH4AAQ+5x21Oj+3nqDPGfMHLMA7h9BzdydgfXkj8NUIvPY3wFdDn9WfhmKBQHFxUp0LQS5kItT1hYpWxCqP1Bg8yIWxIbJB1MKDYB5PT7On0ptHOkim6bgVCqQ5Tcf/Jq9sjMW6kvpusm3bP+1mOG21OVxa/5trubkQVh3mwM/FULibQzZDT1ns09TJcU+Mebl0s/rqqipw0cq/CnwoocRWa/DCkauRRxJog3FEpLfEiIjoO+ori6PbLIiUkKZ1YpZiOovfOmu8ZQ7/3Q7g373RHkhlH9j078b8YXd/Es6fNBYusx3H34ctwx5OYZq6lu9d1+N6ceoGzUE+ZBx0M57lBWPnOfA00oMVgZBV7rQyFAZE0QXJ9aGH5PJRseBLf9H+sePjQGHK/hI1Haxch2YQkXHiyJ5TO3XMysm0mV4BjaA7Vkai0E3CpzRYS1h49ZBEi53ChSNbiUnh084y2fn42hkestSkEhuhIiakJZpXcsuIb1BAkwAAIABJREFUvxgMSzPXJOYu5LpybnPcSyx38qcrDzbmjHXXEcCnfvG18PDo6bn31f5oe87b/qeuxU8d13lXUlt2DwK9Pu9B67OuPevcn9Wuz5r9Hs0rEOi1/QrUu89GoBG4HQE4FsXLV7SieI+ZWBTuRMm/DPecp3kegtUmOmqzzAjtn9bbq365FN/M3uHQHRGjOtJSV5Yu3XB6WkRzpG3OMb850qL+olfxi5n9pMov5bYxdI/D2Jy/Q8TNKaUNSLcrFbh15yjr/sr4qCcWy5JIq+qo3fs3lE46IGoqv3mn2tu7wpkujmQXLzXfM2o9W+1CH/vmCJZgItYyFGA5xDGv4eBPeEsN4JCK/+4I4Nsf+sOubNXrMCi7oXdAoBf87bN0BFZHtHG7xb++MptbHYCXv83uunxcbOyGqAUshSpsj0TmFC1PoXk+nCRJPYl5f4d3VA/TuTN2RLmCN8m+Lyf7sK+Pg12sDZEjdocV3Nf93wzo1XIY+cDa4E5aogK1LjS/mvox9Yyb0Yjxv2kpCf2qqdq0CeOYdrcMjbWBea0fdFO3rTMwyR0dViSuwww4rJER6WoGbn6EsUQSa0QwSmmkz8jl44DmvMiVRAs/XjwNlx7HN0sB/WZvll+/ms7VQItj55qPtubzEOhn7JY57X3gFpT6mkagEfhmBN7zPdl74Dev2R778xB4z/fD8/B5ZU8iRE4vRJ+39LmLXVLHFxLRkIdUudKauhqGyygFdxiP9iXdLyQ1TVno7Y5LxckXASuRqniOptWYBehtNqjNGWkCWvzPxrOU6kws1IzWJcDYIk9ytTVEaJjt/peHqNDJLGmpQ5LU8FoxULXjGgqrS4le1PRhqKtTPkSImXU9SuLA8M8bZqtN1KOdITpGNE44oCH4aorIOCfgruS6NKU0sumu9oGlkzQh1D63dNGhzf795z86BfQrXzLddyPwnQg09fnOef/BqGcXsDrfEisIdjK2QHEceoSmOUVje071duGRFU6W2A4IThqDtWdbLvrzw1u+AYOBWZYS895Gdg/jFpHbI9yoGsUs8b1RkkNqA4OA5VIVQsLCtGS9DSn6HPxArgWXIWfwu+06nwflOnAQg3qYYZFLBnzOz/KRo0ycSdJWFy41rQc9FChOa7PduDfrKTva6eDAmBexkjauQQPTH3ekqOhg/MoYkS0H+XJ0OG/mAP7B03uSW84sap3ZtpNM30UzGr93mKXvtbHX5/fO/aeP/P3Wdv/yfOyavA/fc6yf+2x+LH7deiPwGQic49k+FstPHNOkvRwL2Ru3trcvwOtqERgUCbk44j44N1MuXkGEt4QGx2CE8ZE79yAopVK3UzvmGbY+iw/SHaJV25ql1BDC8sS587HMpkpeqS0GT1D+NJFTUvFpfEnEykTkq2uHeSDeSdJqxdG5rGg7TePs1uawqPn9JSmW8+RQTIySyZEhEuIyhEFJU4ioGIipcWTA15DXxrPoX/vf6Isi5mUftfq/Y+GE+BqV92w82///x79CnrzlQW2mdAtKH35NL4LnTPAn4fxJY9HZ3xnXpw732Qt/hSM/cxJA92naALF/1pS+0qJE92Jcwe8XPYN00OsnBEDIipmRjrelDCzBgcJBK8U2woUph/9Gm+5w3RzNer7N+rvoJc3T5kPLfIGEY5pihWly2A679GBfiaUVssP6zMx+UtLXKC2TA4WJJ4JC+kE2sw1HGz3quXByMFdNEIOo6xhP/WUn5TamhM6Gt8G4+v+6duaZTWvtcg3gfo3sv3Aam+e8jLuXRuA8CBwhwB3RxmLLPQikfq8dBGQ30wg0Ao1AI9AINAKNwI8QOIor/qjzCzed1a6jx3mO9oSTO/AJf35mEQEMAaUHVz6refMgLqn3VJW5+m/xoXowi8mNbuK8LnI9OIvupZZI6VAje1VMzJpcjlO5NDdAbPzXcci/bHzA6kEeP6riqhTFXH8WaQdqyNKjbc5cE/sismQ47gFimmJIuNawxPmmkJpqunruEVFitetQO8+dsaWWXzjsI1I8cMuR3UzNSCHURUi9wVOJWyCTrgizGJLl3Q7gW3+a3nrdOR7utkIR6Lnr9fAABHpZPQBUafId8b1sc/428YkdKFNtV0nAbJej/EV2VsZ+GOmio/AE6j8oCUPnwlPgCET2krHlZ0Jn1MM2bR4nk5QtyPgBxqEMhC359du1zNeCg3YgEcovlaDMZCVQFIpAk7yLKVmKQzH+41xNfLzGlxaZk81pHYcTc2oZEFIcVoNj1U2UqGHMZa6krOQXs6dMx+efVXp1DqvvvKSxcQbIYwSKlbieNcrZoMaxULsh7M2MuiOAH/te7Na/FoH552Z+9L4WmB74WyPwjlTvrQE/xPjvFWx7vR6ygLqRRqARaASegkC/s58Cc3dyUgQkpy4tFBEQEZlSgm2d8xf+Qlff3AHJqM7QqCgzSegnU/iqj1LKBkd9Ozp0PQKY3ZnNNb1gFSfTEDGmJG7BUInFQNk1iYAIR2c4GcedSH2IIBap9SvF+Nw5S3k08jzzh3sW5+DIhJMV4qD9VzCHQklZViJst7TIcAo7EKGVVtevJIR0M2vVQRNGw3QVPg1FF6DFC4/+zS+sHv4MAf25bifboli7ObqtjSqGx4MW8vbdDuCTPq1t1nsj0GzjveevrW8EbkNg/0nXb1bO3uqCzQ7SONg0tnI/YDV22smRqc44WG0X0VU3SiXk78ZfyXy3YOMycm0kcwYDgeMzpwvWch3WrnhNGVhs/7AMICAccV3yiybuMDsxI1XxQol05/HoJ6hesChxHpNzeec6V6nMMKJ8Oa5Sn4Q8ScflnftHrI2M+WCkcVlH7lwO6mWH/EYzkv7Zvp+5keZbyfHinFgSsdUKrmsXK0eZrK4mXUvtAL7tzdFXvQ0C56Vz3+uEedbiOe/cPwuB7qcRaAQagdcg8Nz3b++nr5nl7vUeBJ77TNxjWV/bCDQCT0aAm1Z9L6xkx5Vtcp0LZ1U0ghwZ0cDQ96xzykpbVCpDOtcuZOvCo1dqdMWIJok6vltNtqi1C83Qo078u9GjD8HsmHfxQAaSaCRWnt+m8okLlawj5+mLkwjrDs4RDcJI2BTGQpOYpg/u3L0pqvV+h46Zc2ebXgkZWcVcUTdFHgypMPC5xHe0FU6wpiIk0p5aekvzjPUjaxJ6aXwFBdsaGH+xhjSig5MMy0WrsnZdydt3//5BCugnP633dffCrf6FXd+HUV/dCNyBQK/rO8B6l0tPNKnZlBW7iIhd7N5jr0VwrmNed8DKXGLvjpIUEacbNXtzWVt1AC4mF/V8fcMfTCwVhZ1rRFgWknB6bnu58RyNE/WDZpq8RQZI5/T4jKTA2dyW6QRZTtzmRCpkHJXQZCoUbEmaS7fAp8uI5PBTJ2opN/GfV3m42Qk4eWxt0Nnsch1ZXMD5MOTMtGWVGGaRocXmI/zU4myP83c8HnDLI56Tf2MS7c7EE7f2L6eAvqW7vuacCBz7ln2V2Pqqfs85p8db1fgehemxz9tRVnU7jUAj0Ag0Ao3AJyDQfOV1s9jYvw777nlG4LPWo7rLwlGYY0Ah4ax+a9g9dPGy1q0oUkPRkmAP0RentMzIBkzFSFU4Ff2iEXEnL9I8S500t9TutLHUuJjJ18rIYKQzllpvTHFsY+W9nu4Q4TSsRjuuN/UQvdsfEbdaQjhKw0VJoyPc582FUY7KvKYS5RNu74qKrnJLXS1dF51RReWQ9vxf+JJqtdRllgDzgYN3Aj23PmlMw4hoIK4yFahVHo/1i2SKOCZgt2KV/v3nH/9Sy/st920ItGrybTN+zHg/at181GCOmd9DW1ngu8+gfD/yC7B1p4hZcczZgTrNw5GZjOTskMNyMTr9PpfuCM4QB/yULUgeFd+XjWIEq0qH/TYbPToZvkpyy8pfGKnKEFYnStV9qFHD4tS85NiFU1UmmDV+/TP1Kw9OKyVDRtMaiTsOMWpj8u9VNmWmsNE6JEqIfMwphXbuIKKsZe7NsHSeEYwvR/gqQ8W/nbkXzj5x4PJQ1O9Xf9fn6IMdwEe8RY9o49BXVzd2KALvMr/vYuehk3Oaxj5LWDoNrG1II9AINAKNQCPwYASaPz0Y4G6+EXgZAm/FzyEMpZxw6s3UY/7Z65prmZlIFRqRi08UnooY50IZQguG8OPqj0WBxP/EJ2euWI9oqPek71grF05Tr3GrUbXu2oUqVusE7+mEK4ks/JnhssWQouoaom5zvTczqQwaw69e1kuK2RVh0/CVvUcK2KlzXNz0ki45O0LVnZrqu3ktYcxNzKWKj+5gdXsjisXjihHFwrHjQhs8xG6bL7Mki9w6zhgvHeyS6ppzH9o0ddKt13/8KycEf9lLpTt+awQ+lvF97MDeerm18SdD4PbHZH3l9OnIkGGEKZ2l0jIKcmwtom/VXRsgZfZRe9O/F/Yx44Z/JwaNPXc0HimOq4PUNnXnB4hM3ZyoeqBMz3IhdTUOhqnXkMSjOKgrvSpcKQUmFy6qNIQ+VO+zYm9jsb5HpKtzO+UnjKL2A30zs0qDlZXsg3BCrDYHt9HcLNZOqtlcDseljDhYTcnRq0BVoNWlOz9wyhFXK0jv1hFLApfXRgAf8UPuiDZO9i67Ys7tr7r3Gldb2wg0Ao1AI9AINALnQaD5xnnmoi1pBBqBRqAROCMCKy3idn0iyzV0tlLwMhEvnMKoGZcuYASIpek13Q+OX/pm4Q6lZhj5DKnjibqECAwbi6WDhgBn3/lnw3lsHsRRe5Yxr5gtj4Vg3bpQDS9Johgho2iHnzxSMyaFNsEoOQyTQgZnqc/OJd1NvxvCZdQ5znVu4fqVGm8ptAWOzlXFt1oZLuJmOXaHkOsJUc+sP4cDAoYpsXenNBNPSmbqbZ5Y/9fbD6dvrtxcRVTCLCopRrEnr9Znth3AZ3yLPcCm/gnxAFC7yZcj0Ov6x1PwaugqTcgBn+lIGXZGyeBhSXaFgQgfwf4eh6r+Hoe2/Go5+3cVPE29MZXKiPTO5g8N56X7R5kKJKVkhmMVZw29JEYwEMuOwnq8g0yQbCRHcqpJvJpQdQo7F2W94gXhK5dnzzudvnpCLTJQMxKb7S4ifMdYnB8xC4ymXM7uZq4R8lsvg8GzdqUECuv7DqLo9teUO9Mo9QRoOai4/kURMeZg5LaSgnddz6gDKzoF9MWn8NWvqauviJsvmJfE3q2fM+abwekL0ybXcKwQ6Ofi29bF7eLdLcjcu37uvf4WG/qa1yHQ8/k67LvnZyNw7d05f3+O5+Oa3c/G8Xn9nQP/5423e2oEHoHA9ecoyzZSR43mSEo6/Ywyz0pEcr0JEZuqf0kaPTpzJdhYZa/iPvS6tRAzo1aZ1c+lS1gTL0ciar/E2jR5KioGz6l/kyirshjq042GPHWze7atVb9TbLKPILxKGE/1hmunwDp5MN161jDWWr7iHfb+Ym5jvFF1WefNOpuxlyyC0BBd4A1fqzvgMeyR3tHbHt16pDiES3j+pfsc5Su2SHiIibXqyNe1PY+lPk3pSVhsrO0AfsT7p9s8DIHrr/LDuuqG3geBq8vi6gXvM9b3tfTKJFyo4bt2uwUS4EjjOt+U63EpJBzRg3CxY2bboj+/QgsBg9/wqzhIZiV/t73eopVJW1DXd9T7MIcpHLoWfOrWysk+RDCP6yp0zm3CyVr4p0a0VkKz6J9IKs9SboJsIfUz5Wd0YDv/YzjzzoqlXZpPWsgf06QYVkynPWxwl6scdEy5noXJWYuO93bQsUSJ69GBOAoY/FizqCCFdz5uAFB0lYIFm92s0SxQLKdlG1nXAH7fV9xPLT+ryHVWu36K87vc17i/y0y1nY1AI/BeCNz2a/C+d/BtbR6J03323dZzbfMRfdxmSV/VCDQCjUAj0AgchcClPbo6eD16s1TCRepiCEBMPgfRb2Wq59OjJocoX80uzVpw5iiEfgVhM5y1UR1W68uFU9AlQdSG9chfk8zW1YtdrltWWBOdMdfmdaFwRNEgX6B6MN3pidSAET9raphKZpGm2cedpmmlfIY4F3CHcKiRM/F9MJmLnEZq1CEyRtNzi6znOq5HH0vSQTi5IfQywkZTXi/EbowKKSRDcy54pVhrrZFc1cUrIQamlkuciq3qf/zr37vV9o56ErudRuClCDz/59pNwz2pWTfZ3hc1AksEuKjXqzu4wPx94gnImgzukXaueacfu58UCk5VgdO2ZxwmOYNTgWGwsEhqnHgPXIpMbjKH1jLbBw/+GQvx81yWGYa0z21hthJrb04PHRHH3Mc1pcwgds52yNGCWwbJzHVyNUsN7Jt5YPikh92R7doPvtnBxOEQD897vonfMzBasmI7GuJEtimr/7+k95YDhsafHDtSy+qkrc5beMD3eCfWWbQTc4s5tf/GegLSuehIbin6awdwv0cbgUagEWgEGoG3RqB/zr319AlXrmTuLONqB+0zZ6Kf52ei/Wl99bP6aTP6zPH0u+dnaN+CW75mRIhAOBsakkdnDJ0sUiqHp9azELvexOBXF+A0ggPyEtQh5RVMJb3QqCxqhXdHnC+UuRFxQklv/MParmmp8ye4Dl1GD4H2JLxVT7Y7EU0IVIdohI0wEBjxtVANGRHj4E0CJkhYiRKhsxkqsCCp6RH36gxLRIuZAtFW5lKDlHXxcX4kd7Onk1R3rLptQwSNOUpzL5mx53WermR09WpFMApmsYZUxF324c7vf/7r33/+/bOHre9qBKZgtWuQ3PKGvtZGf38eBHo+zzMX57Ikrwx1vQUPEUcYtn46fnMaaOUq6RyTM6WoXas5nrFn596V/8xHqnbKVrh9WoIjXn5iXTmMN3oeZuCAlnEPozSRj8Va8Ewi4HY1mnQlTMGxKk7ZxAzZF7Mvm7MWOJdFs3KRRh3dLbI2Z0lOjmrJSRMe4co2rQdGQZdo4/WqcWx4p98/mvYZHM7gMpjET1e/yNe/0sOG2bmb106OQ66tpTUrprnZRkNrBPD7CQe9BTz2xXsfvudYP/fZ/Fj8ztZ6Y3O2GWl7Pg2BY5+xV71TX9Xvp62GHk8j8G4I9LP/bjP2Hvb2unqPeWorLyNwTbrJefQqH8TfIXfxvP5oWFLHDWFtcxKL49DrtuXQ1qjdBgcohcri02Os5mgz0t3laFCXBP2alEZQYiM0IoFjKE5RClHh98zapcKBQBO32b5yMbaEK0dKZBf1UKoOAt8qnaGLeAyDSYpaKpDrU7hyV1eZEmsFI42kfeEad9HTLw3Hv44vgmStph8EQBvYqM0HPMZBgUjXaJ+LslpSaHM1o2azX4vp5a0Su51jgffGvPOc6AOyfFgsEuof/1NSV/ZLpxFoBBqBRuDnCBwrPS3teEQXv23z0v363eq6eWdLu6mUt4g9XJ1r26dBsbyH8YFkeqk3JGTVAr8P6Z19j7dUzxKGPC7z+0bb8MR66QsyLBkL6QIcwHGfNeVt+AE1OI21KftKvb3CQdy+jacQkcQDnCHqWbYM3kAF0bxA29Jb20HJRCUmjycOBHpMrHPp0cWgUHDqC96ELcAF64rji1K/WUr6RoxtqqBc1kv0FebWFXft14RaFFyT1aaDCCvNu+kd0hHAN8HUF30yAp8oSn3imD5tDV6fo9/Sok9D7NJ4jsDqiDa+CfN3G2vP77vNWNvbCDQCjUAj0HvXOddAlhcZVXHB6RW+PSpmUKgijR6UMAk3geAEvQ/15wYuoUAaTC44hg/U68RJOuBRN9YjQSi24WbUgpXGo76YDS7q3kWXOTommZKnj5HP4eZkaj+IkcnhK1h5pIrhIF5l4KBhIfp1+GeJj+UNlDzZtLJeLLXxOOWBA8W4SLbIf+Fy1VgxRVWYXKGa68h55DOmfB1khOmUSO0cw8v+GestKR6ThFkXFo42ZDlTNejlczou9/SPnoNym6Z2AJ/zrdZWNQIvRaDpTsN/AwL7yyS+SZkyMl2zFByLIgR0FXrZib1dcPCgUWM3ojGNOVi70Xc4Yq2tXJcBh+9SfmMd/7gJtX5znV6jauEApnsRWzSdtuhTGEmUCU5oY7smNOMWJ1Pkl/lEn3EZrWvhTVbMgY74rEnlHJrguIv5gZ/aSW+USHHDJuNjaBHXTYpkB+mQltsz70QObFynDmLMLdoNPOFzpgn7ZIjf5BEueOe4cl1iw+Y6HNB6d+p6ucz/6hrAN7xj+pJGoBG4/jbJp3MasUbgDRC47oS/Pogj2rjey5mu6F9nZ5qNtuU+BL7veb0Pn8df3e+Px2Psv6QPrrD4umfnm9fMc8f+ujl+zlPxs14m5VCa0bAApACkDJcjAoZC4215BIeJRiU81nSdkHfGLSjki8/d7wvNDeqPWzaiSF3Y4pyqY1dMHNERjPzI/mRr1lrIsa25Au7Kv7pGwcdf1aow0rvbhFWNUPa6bBJhkoIfXATlTF2Zsgh4iXGNoULsHP8WhZRzF3hcSsIn+us6dWECx2Op6WV3aa8UB4bgZ9FFNThpIQQyCAmuZdwT4EDOxNKIK+vs3fDkTC8PqQbN+bYeN0nz1DWAn/vavQHcvuStELh3/dx5/Z2XvxV0H2FsT9Bzp3GB98w/wL3k3Fc5PwcHrpbB0IGACcHrO9MYOWyVDtJpK7BskaqD9/jO7H8HdZR7CzcLiuh77KCVXneYXMb5o3tZue+zH3eTenrj6AKe11UqF+EiwyHuvE3o1MBzlK+oAcvZGW78C6VRxD9PyqOn3iLltpTwdQK7iMAe0JHxOIWKZNiDYWrqZg4ZKZ790KQTT5Rv2XW8csrXVxiVRRaUPK9YzisWtvcbbXx+7b0TRG/lAL5297HPdP/YPBbPbu1+BF67Bp/7vN2PTt/RCDQC343A57yj1ufoVrP7OWP+vrXbc/d9c94jbgQaAXVNNRq/RWBvH1FpBl7aUrttdF2vgxCXo15TKme/hWn0EHQhgRWqKalP2LWkGLQKh0ijrHXdoBRJmmlL+5djV1wutBGJSIgRYs2t/o5TwRjYHK0c0bMWRhOCpTt8OTB1ekKElF/vcAzvBAWbM7d4yYGWi44pNbQN2B3xcR9TbKf5vW2tFX+uB9W4xIel5EKpS7gmSBb/f9IskPq6aIzjfjeWtQMlLeUQaeXYtq52cduu66y6AbxH+2ZUFRabhhmFo3u77NQO4NumtK9qBBqBRqAReDEC2MJThuLCwoIfR+SuZmrW73kCb9CG4HJ7juE0fKZnlprAeoAspUmOzRS1edmW8I/Bi+JUoF+yzj1iXMx3d3W6MipZD49Zemm0FKmgZUQ84yjMo2ZXwflE9RODt2iENP2cKO0R/tqUhdq7R+pmxZclNJQIufcT82PnAcUJnJhMdqvyAOZYAMBDynPI4cfswYYBK4K+eCD8kKXyq5jrcHZHaZWIT0+/JoSsZbdx7jOdJ1xQ3w9IAf1Mse+ZfT3mbfpaZ+djxtStHoPAp66NTx3XMbPerbwagV6fr56B1/V/1rk/q12vm6nu+VMQ6LX9KTPZ42gEnoXA+rf//C7JbjSVb+BcNYdvyb3nERPUBUVXGpoUIw5yRATTJie/aiTFo4PPVSKm6UM6QZqb5T+r+et2RsCGx23mz9MMqD/WBbc0lOXLF4kSoRLWVIfZoxsRKzn1oZbAHaZT8NrXbWiOOoDH8OD4RawqRpmFwxwBPMcDB1LiVN+c7PD5Dn3YxGjLjOx17FS583G4G3jUshv/Ux+4TMIsFObEhzECTY4JwbiuX2lYJ3JSHQWXyBXOGtNxeQil//777z//7BrAz3qBdT+NQCPQCLw/Aovt3D7a2+d07y6V7efzXePitIcu99bsoqMDlSe8/CZwKDYo9XPBA8Wpa/skd/r1XA2KAAe2eV3Jd4y0CXezTXtNu9SZC5IR3MJ4Z2SZUWMSXVKwwLs027TfmLO12IdsZxGFrY78mojFKJB3TIx9DHFCb8LPonv1TJ+vmo3vCl+1dNuadCdnu5nTrygvzKyvRhwLMS2snbTOsHEDQGNrZC9m1rL33PdY83n593//b3feel9HffW9COz/WLm3pb6+EWgEzodAC9C3zEm/B29Bqa9pBBqBb0bgPd+TvQd+85rtsX8PAu/5fhJ5qubZzdqPR2VM/jDIW1qP1r21pleFwEQpS4JFmIZYHJGIVGEGaToLPe0b+3SHsS8yRJBCeFKhlNG2yVmbY1zq2FQwqrMLYcljd1OW4rjWFDgT/7L8FCKhRPuOcaga57sHlbHkocaoJc+g9EGNEPh7yj8+kHVnurxTJee2ZnN0k+GrVVF3jNtTHLpcK5HJrD6Y41WKf5X46YvEAZbAbkl3qEcRJJJIZM+5SnB+CtI7S2HReahRNoxOzikUIcJ2BPD37AQ90i9C4IHb/gOb/qIJuj7Ud8B538b8jf618leGyxeFLrgzcw8dvGlL10uellMXZ6aghRS0x2g3DnLlbCb5TnHgGnEwTuW1arfIVbi0bd+POr3JF128r8lpyO/g5PSRSEYVzVKTEqkUvyf8sqMFzUzi1wWXNExwnVa0AN0bFIpJRMTZWydQlnJ8tWXbUf9qcEAeEyBUUdhkRHoPI4mqHXqcOI4TPAKzep7EAK2fnHgi1sP1uPIY27r0Cn5HXHqyjXPH3HxABPD1F1lf0Qj8FoEWLH+LYN//SAR6fT4S3W77lQi839p+h59Or5zR3/Z9H77nWD/32fxbhPr+RuAbEDjHs/0NSH/2GG9z+4krlMpVDpOIdkTgGtDJvQlKLeAbotVISYfIjQhGTa1QU/KIhwi89OgQ9xgPKWuIPiIeDt2pCpNm4+rT6mvVIejI8nWS3LmkZR413jZpLYXCRkrAqL2LSF6ZoSpMVi+sDkJHBPVrfLbyYMao7Fudw1A6hxDsA10E6kI/tMZUqIXTnymeLRrIMjw7VtQppZ6vpO0OGTMmKhy+WY2dGYd9oo7e+RrFpYiuOulMielqNDDlAnBb1GBZWPi4HcCPfa9+Euu8dSy3XvfcUeQlAAAgAElEQVRY5Lv1nyDQc/cT1Pqe29ZN7Hxpm9L0xL5nx7m0SNarnCAQt1q3qOW6/aEVZUkCEM5KQ/0f9Mi589YP9aEG7rCzUB/jc+LQRAmPYfvmoEY5ErsZZTvIQRNYwQnN9og85RjH9VKLhJG3m0N8joXF4TSQ1eQ7jSQv7qC1bC/aV+LQqWZGIXqVwpHfhRM8c1nBzDuc+XocDARexmSiTm/luznfzopdZV5tXc+/XGvaZ2Vz/LdU1dDTlTZvkfUmty5f6D+3tjQCeDYpv1hWJudw5te8iK7Z/RqrntHrba+9Z1jSfTQCn4LAEe+TI9pYbxNHoNzvjSNQ7DYagUagEWgEGoFGoBFoBJ6DwFHcOlmbGq2Or5CRsrhXeXSJWtVoDLpz3WG8cEEWX2joRBrgmrS/6N/8cRCakPjZvke0B+vH+bWslTa5fKMeXHI4OmAqTG0fhRUZN+iGGj3inmjNrcdadbA/chtLWmINwSg6YIiHPl6NpK6OdzqPrRETb7PCmiJ8XM6dRb+F8Olu3IijmdM61/TVFoHNnI08KFD1Yo3qVVETvxEtojxESlgXVX613q8CqCNzJFcPmH82C6aWjrKExeuiCPG0pCrsGsDPeV92L41AI9AIvD8CmW+t/9JP969PHMZTKoMr2YacHWqGXWUBeymSCy+s+YvVgVs429jHN87BLbrurXEwbbt2KysC28jnvL+RQhiHAFN9XuMckZ0knM/mO5ZsK5fItnedyuwGDQ20xMGOSN+EpvTBfy5NKLxcvZ7OQWaHdE4Lrv0SOaTTljlm6RStmVwPDcLxTrJWmRnZWTp0p8/hSokXVi91meOuaUq0zPFigBM/l047Avj934o9gpchkB/fhwgTLxtbd/y9CKy2pe9F411G/r3vn16v77JG285GoBFoBIqHoAFpBE6AwNK1VsQyFwFLrbdcf85jRyXqdarCJunxeHJfaMyuyKMaGP9t/xj/n/n5JH5V00hHXLHIWXBrxygidneOCM41zbIAaXarszFEsCkfNAU3S8PsWmg4lOkYBeY7S8QGzrx2W1rpWkt5pFyeoi7Mdh2B9qBzAME0HOIS6ZFy6oVyydSBmKch7lqHlvo61gkdqEXvLUOztIo0MqKo185ftDrHJO0/bGURrtTKSrdTmnIZP9N8S8CSlL7exvGP//lvGc+JXgEnMKVNeC8E+lfoe83XQ6ztRfAcWNWJVY4fkbHkDM3ukLQbM0/JJrMIwzSXxkP86Fg6+mahsHLyjFG4ethqu1sbdT7gtwYdQju5QPGwa3AbsYPNGdk0WmpRv4k+JTIj4y18Ix3Wk+9SBulyO/70riMSFZCQvkkENviY9KHw5XN7HhurDl/vNHFNjVKmczpwQLmRmAE3TA9nCie1JuCQt/TfzMrDNYQ5jZWxiu41c4Nprh6S9a8PDtQP+KnNFx61iaPZtcxcg2bPUAP4e4Xrh7wrP6jR99tNey0/evm935p4NCLdfiPQCDQCz0Hgue/f3k+fM6vdy28QeO4z8RtL+95G4NsRmKIfFhGwM0YhvJiW4zuTpiNm7juEQbgop9qPRBRUvyEvS9EaWk0X0Zau5Aw9qQqa2WE72oSzEWmlXUTUSmKQtlD5rIpYNnqtHStSpnhucwJEx2jSvUQUxRiSLiq7fng7V55omSYFTfDnFUVeG3+u2YV2qeugrAC43B2ZPA8mMktaZxV5Ib7Rb61R2hJoNBmSxWNrBl7WiE+KOVTrXc50R3vasZI4rAXi3ABNKamedUb2RA09WLHP20KV7wjgL38TfxJtunUst1735UvjlMPvuXv5tOxOATZn7pniGpS9t/o783E17OGl1u/4OPb3AGEv3W8hLdNmm1lFqvmrtvp9RpHC8etBvZFMRevV6sEy56mWAhqc0YBiqVtwCP1A+VrhbjyAhizTQuWWWUqENMEEjB7+3MwVZNDzZM3k1tmXnarbfOAeFT36tQbo0B9n0/jX4ujfzEsZEc1+6iPwc4VqzdznzDIVhrrUNfXz9IBy7eVWBjPd1tQZHMCrt8rPYX3cO+qMNv12tJ84pt9i8mn39xwfNaPNAI9CsttpBBqBRqARaASO+0nVWP4WgeaKv0Ww7z92Dd3LuXeuv2iUiCND8JIIDBfRWMsVUaRsL8Q+E7hcnkl6SziCx7da9jd0qhwf4BEllK+QpnBoed65RiGXum+SKNAjY13q9FAOFZ/Siq21ev3LSV8tsSzRhl6pUTFayFjsX4iTKUiGNfHQg8zv0qiImrFexKHJ6nx0zdLsonNmSNxc+j4ZBQSxMvJyj0hjSQlohw2sgXRmwOedq8f/Ueu4qSGQM8dnORQ4oomTm94AolN+7xmg7lmc6L5WIypIncNuWRKLfZyoOyiXJOEY0d5//32+COB+fTcCjUAjcBIE7mU/JzH7YWYoHvv/juIWoFfhNI1SCeIjnNgMuYOystFh4XscaZkpZsXQTVccjL4zs1SD87JxbGxQGNgZ9XyDsyE/tSSllswgmUN4DWAnnfTzpn27TNfkYZynk1CUSVDaO+6CXdImcA8K7XelthazyxtKGpGEtc+4kjUYsjNMeMNz2mesHAPKuH3NCy52IJtLXL14BjxLz5RKHPl2NLtLTji+H1W86GZAh98hujDK59twzuoAftgb5GsaXm8dx/44/xowHzDQ3tofAOrNTfZzcDNUfWEj0Ag0Ao1AI3AiBJo/nWgy2pQPQOAaJ56/P8czeM3umJpaLAvfFNkqOXehXOWo33Ahwrnnn/DyrY6biHfSzBCU4FT0f0OzMUeZpMpL/k5NAaiVZiXds1QNi8TOJmZlSQ3OukXE8MK5G85HSKMhjBmKfoWktrYQFZfPVJDy601E1DzBCMooM6rTw3qz3ienNCJhrUcDPERejXc2i6d1A9t9WcSURVxzCMMYV0TTaJ/buGxOvZVQECMN30JoHTPv90K05rxN/9AwHMQy6YvowpOhWjQV2VQ8uaBQi/K5gpwOHkTfuXmtNm02b2Pcrvnn2VJAf8B7vIfQCEwIvHCrfmHXvRA+CIHYLrG3a+mKvKfb7nR95QW10D3KOZg6ZR3H2NekpIQRGaVB0TdTQ5uzMDFNv8/8ijYmlI0YkaqjSfA0ZxdsQDkJSkmAlU6bu3cshX8rNXDzgzQJQwJXZcYPTaHtw5Z0z2J2ziiNPoTs3sTdkSpH51RunFYD+4n5t6nM9YBjBo3bGEW18iG4ljMm9Cc/UomcLlJ8B09XXqpDqS2gfaWHyakf5w1Z+STZpMte0qCXj82EWxzAN03Sw1401x/ih3XdDTcCjUAj0Ag0Ao1AI/CxCDTH+tip7YE1Ao1AI9AIFASK9w111ZBqj+KfR3CmfM2lnFeK6LV0vkNcEX8m0+OFV5G+URiWdC7cy5q+1YUbPYQ+Yz0izsCuiPS8Qx4U0REtmjC1+p/c7Y5aux0KlI9wRL16GyoWQQmEg5ED1TDjrORFYKuoXLzPQGU9XwiJUlw4HLRZ0YSMqimKl0KbRHukzMcOEh3/f8HB7+56irtSf09xpUBswi4l2ol62QfZpY/5UQEzFtJq1q9GjKR5QgujjKDf6u2nNNmeqloOLUw1A4mToYsIbBt+RLogjv10NYD7PdkINAKNwE3uw4bpaQiUfTKcZuA3khmlZjkptYDBnJAbA0lCwNhmf5c1YFG5tsHtXaNO3jU2vrM7D9s23L/GYajgZtaDc0h1rMpezD1fooUjZrSwHdA0zcyx8BHHoIzQgrYx6Bm4ghogKlYDS33Q4GHjMJtQCeUD0T7q6868OvOLwtklq/WWeWeUOvEMLOprBr8dfXPi8uEBSRRtjHkif8qShcRzkvOKsCvQB2ZUI9OxDtzhrAcWE4a7pzFBsGbyzmcFXDIuUcvHmG9xAD/tIb/Q0Wud0I9D4FPH9TjEuuXfITD94vxdcx91d2PzUdN5w2COff/eu37uvf6GAfUlL0Sg5/OF4HfXT0bg2rtz+SN5x9XwTNOv2f1MW57bV7+ffop3XTPfu4Z+iuCj71us7TFJVTTKaduYo47KiLbjMps7PMclKpxBnWIdYP9y1qlMDtoTIlH3ze+zfnI1XaCXIkoR4QqjSv0489lCDFSnYkQDT6ihjhrdyIrXZoUokv4uR2o80yc1jFYcvRA8ESk8arWJuHXx1ZTTOFeh05qsFY3dVkNeR+OfeEROFTOTtifoIXgG81I83ogeQa1ArLu0FCbnuM+qj91q9fkBAheax1dTXui6RmNhrmG0dkd9vLT/LheMGYWIbUdr/IeHEVYCqESuT0bkB4Li8J8/f/7xP//3CRjBo99N39N+M4zvmese6W0IfOwz8aCBsVnsi3SImlvPPvbDUPXiHUqR85/ERZG1Q3kSHLDuvHQeaZk5ZC+zzdkWATmg7unuhlQbyY+CK4IaoblcZ3c7aKa1bc1h7J16v+BlZIn+tdgq+/kqoJYrmbYKWdGxwX6tFrGgiPChkoUNk8uhPunCqOPi+5jwuL8eQJRhI302iTo4KblyPkxnfBa8NaWMqew6McmcoBnrEvxK+ZHm88nM1YkW1xRmVYecW9KMNot3D9dj+pGScNe1NQ4rvIsD+LZX7Xtf1aLCLfP3oF3nlq7f+JpeW288eW16I9AInBiB2/ak+97Bt7V5JCj32Xdbz+04uQ2nvqoRaAQagUbgAAS46YiDa6gqJqfQVTicbavI2nD05mqxFvUZUZJ2ndVty04xE+1qqudI7TwMwRav0bOiQSFqEiGjsxiUU+vuCUjxOVxvOWjA2g3nINJQI1fxrAlKJAUb1/TBawehFFKD9nVlsoMD0fKklkYzuYraUjZL3VdfbPQUUbbh2HaBTwS24ZSlvhtR3xgQzITmqXPDQfNAgEbb1DmKhSSJwUXOvPd50UVZneYxJtO8S95DTdet3QrciM4OSTTHweA2RJF3BPC989fXNwKNwGEIPP9n9mGmf3pDY1spFE5pU6FQU+aTEbUrtCTt+T7vY09F1pfRoKXncJ+vcwZxpCbQNb+uXyMVLVKdDyOeTMUcGT7UNY293y+E/c41UB/Y7LO+ka4Yfc3ctJyBrGROHdKFwxIO2d/HP908dTNmhDKHSv5agWERRl0Sl7ixKPsx0UplfWAcmbuHK995vi8I8LGICrZPEvuSgsnq4rUlIOQ9OZdzGu4V74s7NUI4Wq1LbHlCLr23ZvaqX3M2fB3xaOm2hNoB/LjX6CME1cdZ2y03Ao1AI9AInBeB/rVy3rm53bIz84Iz23Y7wu9yZT/P7zJTZ7Szn9XXzMqZcT+zbU+dLaaEEwFMDahO4qTnaOSnp6cbSg7CHopOlVL4aVCIpEqWGnFwflk6QdkDJN1znUcTJMPxOpWcm+WrlD0PPdU5yI46SGAQoxwHd3JbGxLlECWOLSbHx8NhUVHbKa47jV9zJpvaZzhAnIPgtyc9ZlEu7pdRS43iiIh116oLvwzs9rmJCBy049G0mh5ZPb7SnaY/TCUJU2rviEoZOCI6+soDY6ONlZLYxO6LoGBUFlLUHoxobn1UOCkq5CIQaojfENQRMazPitQO9BMSHQH81Ldid9YINAKfgMCH/3TMDqw5ha35BGcQ7JP6uX8KfyJ5THCLaUn4HmyHoPYWzMw3xsWwzTmB7efhctRrBstJTm6t0+sjGbVrV+mRwY427jV5R4M9lWhdjocwCVkoPu1htVbsWJIqx8eHaE5oT5tdksBUSojgYrPJx5AGm7kbSW2Zkno4bqTVxuFODi/wGkxl/KnzgnHIHExTr9xzj1VPOWouMtjRymLBX6Vw1TY5UJjWoU8gI8d54PTGFNBH/Kg8oo1La+937/QPf5v+Dpy+++0Q6PX8dlPWBr8ZAsc+Y0ftj/eC+Kp+77Wzr28EGoFjEehn/1g8uzVD4Izr6ow2nXO9HMtrHjvGPVvDNWZ6nNRwwwpNPkR3MTLYEnXLxOE6tCKJmCxp79SXyXq/IuwkJ5ouRrkRwiVEzDl9M56vhWhFoLNzFLJg1TBV+5Ng1pgu2AUnL0KaBYcQ41IR5BDyoB7Ccb4npFK7zKHQVhfPb6LYi/iFqP0X75zoIMdhrFZhrB1GCSXRN5z9RD1NIoOFho2MfB01/cKvr6Wjk8iJ9NmSzlJd3bBYawEjVh3jXU759qHq0hSG3SgVPH1+otwdahx6y/J41RUXSGtUe05bbtfoCsS1Ns/b9//4z04B/dh3ZLdOBN5pa+tpawSegcCpnokw5laz0lbn2w2iYiNVcv5dEvVeJfuLOy0jC/Gqzq+e1/Oe4eyMdCA5fDiSVXM3TNG75IjRHjO/yDaM0hpBHc3RbLwjLkTZD9YU1h9kyr8KcNn/aL2QAnqnpIBKBgr1Y0ZsccSHa1qyzOyt7UQ01DMe6aHNP+w1f0sulHG4chyis8UQxT8KE5Gw5PzbsJLzsF5CuFOvt6xVLBP8hoB1sCoQ1/4KD8uTtDyYUKuF8LeERMOnZXD+COBb4H3Gm7L7uAeB/FDdc2dfeysCjfGtSL3uuutz1O+322fnCKyOaON2i/vKZyPQ8/tsxLu/RqARaAQagUbgKQjsker6efpbFC+KTJ7uj2mgRS3b0YHEDzqlChxj10zIUr8VgSRV3gmnb9S5ZZzkMNm80gwgKRGxGe/wPIosaGZJGj1G8cIniOCS8XdWBhFZAjEQ/VmERa2n7ADUaJQlJQMSiJgxScz+Jx5UnTYXOyNxXplTyUyNVrRVxcp9n6yLa6Ki9O5ROxTuxlcS/ezzoi5Pma7UFmyIyKQVIHXsKTb8vsdK4GM0Ug3jwYCn/IwuRWo5PjHX5hyVE4FXXBAR4jbqySXM58rG2xHA903t0Vf3r6V9RBubo1fbd7V37/q59/p3RfPaOAsD0bQgy9he4LCif+HirceR4BqL3Zl40sBqqbC3Lf3ytruBSKAysd9CB6zzJDt35cyFaZetRx5p8z3ZuJpGJ2/OTj9wVsrkJr6k5HKAUTKvjEaR39rHXXmuf5zYSHLKit8xBytHghxeX0uwhOM20Y/VQhaeYJCCnAUQ4+Cdh09rCZZxLeome9uxphaDGe2Ab5UyLdOKg7Fz6m4dRl7DMMLmI1aV9TozvzhDMEWf68UL3FLZmc1JHolY7AArzzVaVHqngH7Xt2jb3Qg8FIH1Nn3doflQo7rxRuBuBI5Ys0e0cbfhL73hGk1/qXHdeSNwEYHve17PtiD6/fGcGTke59c9O8ePBXPwujHdtgrOaN8ZbSKayThdNy46UQzL8gp0sYiS9IZY7tSjfMWJttWIk1iRFPia0/qaVlkjPGIFQHR0eyU1IJMbu2hHq5Pgk8WrpchUBC8ohyEpFiENwiU+ljTXw9GH+nOrzsZnqgJunZecf4Jj1tIikpcipqtXiNAJhzB8w4i09X40H2BM42gutNCQD8sqScmTcyplayzqB6qzW2YT01EzV7stkRJbLoRx4yO1MteDy2/C8iSuMB03SK5HtF8FQxWFfV0PIdBRq7elMCDajEh4NQSzGGucowYeNW30FzuAH7fT3bbf9FWNQCPQCJwXAewjJe5yryYwX6haG3fzd85ZKeAk45YpNX/D4VYIDy5mimffvzVFdNlrI9+F74QSsRs7p+cqGfdKOK3v5Vqhgb9lxhD9YKBkMU7sMJlf+AO/E9JUeYLQkykJC84JCv0LzmY3ks1MPyLKzqffr65FmY2cK1o4nhQIWfwmICZISU2HqzjCgbVwZ006fpGL5dF6C8g/k7NhTcP7wcOXD9glMrl7YjCm1p+pcVByy/bSDuAfTEHf0gjci0DT/XsR6+sbgUbgmQh8zjsqk9FLGH7OmJ+5Us7RV8/dOeahrWgEGoFG4KcIXH6Pz6LJQkCiWKUqll83GghHG60cWpsLNYjSUAeV+uxETEsRwBo5q+48F1gsUlJqoSEt3tavn85HDTI44EasQ4kidmkwyVO3sJoZ2TKQgZtjQ6GNGlbURyOG9JKH43fgBIMF5+TzFEuS0KgWVgXSnJmj6+I/BR45CfQ697zdamJXRD+Y+Yh2lsTE44sUqaumiz2Tr1WCpxmtoxGwKRrHVjXqC8JGzGmdt4pSLSdo3tudaGxZKIal4+z2SFLzcWX2Lee1Gw58iK52B/GT5yi3FYJoXssdAfzTt2bf1wg0Ao3AOyFw7y/2Cz5JoXHu1AIX807Snil/7DnhIhFGeJi3bBeI3M0H/XDNtDMLRwt3LEpEGBWRmsJSLmLUCB7bbeVKwc/KMS1mhrErVoV6ld/JShEayFvH+TGJGEakcaHOoIn0g0uljMypQBEVfC0w7JxFnd7O1bLz1WN/ZeIYeT1siy/ysOboYHLJct99z5AypBhD8Pfs9J05lfW2XIfTcrrwxLA0i/t9Zd2nTDXjt0bNFo1n5sYawPcB1Fc3Ao3AWRE44hTKGcf2qeM6I9Zt0/0I9Pq8H7NPueOsc39Wuz5l3nscr0Og1/brsO+eG4HDEOCD7ArHVQUvnHsWNCDRiu70G58gUteVLDrGXNPJYhEie21U1WcK7Q11TUNe0fTG7qNDajpG14ZwZ5JheDvjtH9OpRuaXI0a9RTFjpEKqCElRQo6iyLxiOUohJu9gCIsslZwaJsxzeqkXU3V+GyhzmYXoqtZMck63Wnqyxds2p2hOaLXcfV7aCprPm/OWB8K1oyvFQwQASjqnI96gZg1nSdJ7u01gud4ELZ+2+NyaVOjvTI5XMRY1FiPmAdPA4jaxwpB0R6tVV2RcP3CdCYuXwaFI9iZcr0D2Smgb5v6R111QWJ+VJe3t3tq424fxkOubGweAuvXNHrv+rnz+r3Ll58rLZAUx0op1AEbjj6rAzsYzTi4lXKGrCMiwU1oSDmI5SRHOdYgBwzF9RIIKRLZd7VUqiN4nVXViFN9ti1bD8P+FKWsh6ucb46td85MY/fLNQCgkqZCYmpm6DQn5ER+k7S/oh9jjra0xpJaep+mSE97tjp/s97nuGIkxraWFqSTx9GMryiPz0f76vFBkEM5fVk4oLOoZa/63vCZdesFR/X9L140hGSZ5jvfoHSV01vOAOayMcFRnfGPHzKdAvpr3vhnHeidO8tZh9F2NQKCwKXf6g0Ut6wkeDUujUAj0Ag0AhWB9+RIvQf2Sm4EbkfgiOfliDZut/jAK3cNh2K36UxRnysuDzkwPpNIVReSWERNUvuqeEa3mUYDi/+WulTRiWokqKVM9tYk1RoETEha4woGRNAtxujTnD5QREHvfyUAZREK9WqjypjVRvMUiS6ODTFI0lYj5W/UVzMhbvyPHmBEsoRMqtGhNd4grRLUGPYm59jQmho67q66ZmAgjknMjxmcbjYnr3WMFHjF82vfumqYDgVIhJE6gzHua/NRpGm3y4ytAmykJxcNeynq6p0SrctHwqVIydJdVXJGtCNFoh9QGIL63LxjGuptRCXZkNAehVcRqTkZmPu//vrzz//5/yVBldOm2u6Br5lu6gYE3pNu3jCwvqQRaASeicC1V4nSJdhV7wmGF9sP+VqJpiS/qo5kRvP69g6nbNpwyi4OvsMQysWGWL12gzOGC7CWkB0tsN1InoLoWzg2jSYpt5VU0XXwKW9HIpajhAejdslt4pydUjptRk0UBsilI1QqUxvyFCnFMkU1ywokEQ7jIqkzOJwNGCzZ+gYRdj7Hmr/5l0EigEHCmf3Fvsd82b+COcd38zMT3A2u6Jh32FqKmcDzXhb4/NOnRErHzwnnStJAWSfDdrkdvzF0DlkvuVNAH/UqvPaaO6qfbueRCMwP4iN767YbgfsQ6PV5H1599fsg8H5ru/f8x66u+/A9x/q5z+bH4tetNwKfgcA5nu1HYNnvi31Uixg3FoF/VnIk09mUvg9Rx4J8PYLCT8kPaSd5q+DhQ6pg9O8WSskwDzhxf6jPIaIgVGnh4GIskI1UN6R/VaIaICYl4WZK0evuTA1F9T5NaxKHOfAbQpnGQqjIBe9peAw1dfJw9k2OyMUa5kf+D86LGRdNhCORkplE4NSuQg51mZRBNvpNTBTlN8lsmKJVECHisSSWrnvTFlXcU8FYkxNKoLSMV93ueW3HzMNpevmNEmNKDnWBjM5z1serHljBu5yJ0IBvCM1VOtX4cq1ql6XPmNBb3mYQcc3BvOMAfsSrttt8OAK3zP/DjegOGoFG4DQI5HcC3/489JN2uasvkHwAEIOMVvGJHEtiuKuwCakp8beURIj0y4V7aikHsBekPtb0uquTYTziFXsxGNc4kOccbbNDfXl0jDMVs9hfy3XobKtzOHFROEzF6RyGTOuFtngbAxGhf6kbP0A4HLe8RhzAu6vRZ8656pz9JgaQ0hgnao4DdD7nybAcTT247PgZsSqXYUbqEszLUY9uhgFqyuhana81Ih2/QS49ndUAncPyfKQ/5Y/IQ+M8eaxVv6CQ6jeOAL76tig/Nm55J97W5i0t3XrNI8SN2uYj+rh1fH1dI3BGBI54Jo5oA+/3tKcdAtjz32WHmN2NNAKNQCPQCDQCjUAj0Ah8EQJZpEj8Gr5JiCoeehs1TOH4E/EuCVMl5Rsvj4bZnzehKdTcN+iagteUlZgES+WnU4X+7EN1oDHiAHW8/EeA3hHsPdxt2jxEz+FwVG2T8QsYhDh8R03icAwnR6RGVGixXP2BUg0Y361UKZV1PVrYoQnBFeXw1mn+FMn5d5YLW4ukxKapSv+o9expFm8RXDXgeQzRlb1Us9fhzfXVqnC83X3hl504c9NlaSGmRWWwQGkczbuoCSFbu/R6xhBvNdS26KSRS5LO8FXdOOteZ3dzltNxnt5UmiPTMBj4eQt4KjoF9Be93u8d6gskjBd0eS8qfX0jcHoEqh9rsYuVMdQnD2mFY0+1NtS9FUmAfYdx76Yf99v2/OGQs8NG20ZueyGck5o6OsgY0jLjiJdxJiMC5juUU4Qlf4U1LTxAIo9He8otx3dumzuWx6FEcUMaFbMoXs2NgnGxwQXlKnQ0HYjzvF8AACAASURBVN4zZ6iNWVkLfdjgpAIVqaA0LP5zoTrg8f5fEBCcOlscWIwMPSCKNk/B9CKyGhlaBs4jBXjM1MQVia+bt/pRQVKVudp6L6h8PP6u0d5Y4JVrjTsuPRBwIi8eosh1AyaFI4f2vETyIckIw5Xj9JHr/89zUkAf5Sh5xFvvzLY9Yrzd5u8Q6PXyO/z67kagEfg5Av3++Tl2fWcj0Ag0Ao1AI9AIvAoBKGCQk+AjExlqQXL4UaqjpepV1FwzRauoVOzWHbVbarxiQtKlUqSwRH4yeAByHCpqqcyTE+Oa7RDcLBRTpSY4wyLtsws1PkWROS7LYUjfvAllWQoVUWw4PqE4SWJpqFCEyS1SNRBLJCmEEPcW62eVzzG7C0uMxTBsuRCJpk+8zv90CyJIfEwjkkcL3bmTFM7hHP0qCfzqEmQQi+MLEZnCXGBrdfwgykXsbKwSDDMv7rXI6NfyUp/3EWUekeopZMhBGbfMi8sjXyJad8YAtscxhJCiAxgTo/0bjTzm2JlBO55AscfqNXo00d9//vzjPxcpoF/1aup+G4FGoBFoBB6AwMWdLvqrl2k23JHOWD1nOdxSiynk5Lu5Wiw4R9pLhwXS+cSD3PUmobmWbhc1gWX/V+eqc5KUPUUP4onDlzZzA6+lTMSHS/IqHFhnrRKmwqkTzJm6pijWufxxzq2tZ+1G9yvn7urzlZApn5l98f9BYMCVbbbKkUnP6JNr/RYuzXleLfEAIvAJK/ZW8Pjcv8S/pSQyiBV/RJCjRUWWBS+OcwpcmaDoko0oOJoiEsSd0+FczQ7sBVl74wjgB7yjusmHIbB63h/W2YMb/qSxPBiqbr4RaAQagUagEdhFoPfTXhyNQCPwiQj0u+0Hs7rr9FNZZvPxIWpDi5xC8PHIRFVIxHdZSvWmQNbqPxt/S9a4NKfaJpWadRVckbMEFGutukFV5kwIylBxZ9T23a7MdxbXHaNZk19WblMxK4WGrKZxUsQWnkcRmyjiMcVyfjo4VVp7uaQd1IyOKZMfahozkEeEO0/9h4gSG+52EMDsJWIYTxlX1oLjohzjPQO0K3nXl8IwQIRVbYq1eV3ulOgl15aTbq1aLsZW11aMea5aZ0cVcGDBlM3I4O2HFxQQwcwin8wCriMsNP8ukniaFf/4z/9dVuwP3hd9SyPQCDQCjcCJENjd/a7YWO/L++0eu9FGmeK3EKeaayT8vdrqardUlqD27V2LjpMLU5iGbJpyUA0OZW6vDBiWHZmRzPAGKpUsHlSt15E8hfW6MiURqEx+lKiRQABubATZs5GAAOAzprEuEJAbqP9TeVBkEdEqIsGWY96UC1VGnbIELQ8kXlqSyN2DOcjXGhSZ0Olnipvysft+F87ENA4vmD3h1o3Dn2MaMnkVr7JHT//7v/+33d8aJ3qbtCmNQCNwAYH7XigNZSPQCDQCjUAj0Ag0As9HoPnK8zEPWeJiYtLXGXaCnntdvmgSXIVg9mHxZA0JhhOTCrrupJ2LiNcaCFzT+9a0uCv5UYWbQGdSViQKlwpYqnibK8gqzrevumTfuG3H6bryBE5TKw50eHtXitUNvzvh9os0hVVWWkXIRmJszU+4EqTGKDUgRtYL0faU35pqMaVL1nHcrU/vARPrAHWXIckt37I61XsDvaDIWcSRp1NGNHxKM5knK3yyYue4JANAAdFDg0OEXkQYuX269MZHXHNS/0/E5JRy3EXTjgB+0fu2u20EGoFG4IQI5J3p8kY9u8Ykw3MZ28rNex/zkk1u1yzlhZKwVxy3eXuPv2YmVzPFVNemD3Bly9JPXUhTpQG1fq23kbb1QltTBDDArEArF534z1xMmWm0pb7G5tRH9Hc4g+V0IJ2wkeEHPCxT4crblatf5uRzNpecPruy/r2Wf/fIzU8H2svrKq7TRNpw2CMDTEcA/242+u5GoBFoBBqBRqARaAQagUagEWgEGoFG4LsQuFVJu3SdOzRR7yzVauM5+0X9NVc1GAkrFXcp2YlukjLslSTEkNiQNDAqzqn7Fmf87b/6//Okq6SnMk35vIpiUGngUVNhjfqVSJ/jn/DKaY3Y5H0rTj+xIXJM5wDim52kUoeMfsA5DXZgE5JcFXBTDToBc1grSt4WbTpqnlEDldTEXmuP+qGkbZweypvGuCPqjsamEeQuVqLopTfDRTHXahra8CLleU1dPhzlu33sDRhqr64rOWwxq9N8PCNnZL3XjODzwbyIdqDj33/+/Plnp4D+rn2iR9sINAKNwEEI2LaU97RKMVdnrvKOvmeMtqt3zH3ChLlqrceH0oEZbHGU7ki1fWPXtn/loiARyUrSk+r6GgcsRX0LReGIFrykbvG1ose4l/7anAp6iaBSI6W/9eKSjicxquo89kwpQNFqKOdzllZfd5FRZfXbg59VYzPpvsSadDh7PvAfLXdNf77KVIPzn8wSM/eC5yN+z5RM5x0BfP/U3Ppb9/6W+45GoBFoBBqBIxHo9/WRaHZbjUAj8C0IXHt3Xvv+VTid1a5X4dH9vg8Cb7F2bzbSpJNLotzlmTEJg1VVPW1vTk9szrDwgUZvtSTZKsI4ecugcsmH0Zo54Exgsk+j3liW/mxMKqntjFI9ddWXWJpI4l0SuMR5pzmSYYPWamUNPbFt1a/fm9LnoRst2+z27/k55+TW7qt2m0aT8FO7SV7Kzec9kEymJ2Ew42xTGMBa3dpbVtnKcbonFasBWA6Lh+JKv0W7ZvhSSlfJNTmPgY9D6ScvK60RjUVV7M/e9RCSF5dp1I/iGjpuxUxyestzsTXdDuD32Zfa0kagEWgEfovAnjOttru6bv7MXYHCTSrzsl15zUOr81j/vtXO0Z9n5lA+WHdajI90i4kynDc4Z7E91VP0YoOvNyewsrMynNHOZ8pA+OeVAerXu7V+STQuNKb0TIiJ0RohfTFsUmfWTtaDlsMJbQ2RKzI7TKSNNvodOWmCaMosk7LNPE8/2VvzoGagm5d+Ft38k+nCA5bmZJFfqM5CHYP9HRPyowjgIwby25dI398I3IrAt6zXbxnnrfPe1zUCjUAj8EwEzv4OfoR9tc1H9PHMOey+GoFGoBF4NgJv9d5UY4v+ZMqM6AxlYOrgY+0wDVxQh+C4N0Qi+xPKmctALiqlbMjFsTjucztMVLKbTLfbIhKt0+TQwjCSA86FJ/HcmTiWa6eq41M0r+TvoxBYS6MJfLxXxoixhDaoCpuvWkSDZL0nljQaViPwrX5HUERakoiNcFRGQ4pQSHXW+FqQCiFv3JtKOs9p/hjokrKB10hswcRNy0O170OwxeBntVLjcOIogy2m0WaZG65/ne09ZY5z7esHACwOD9RHCniuHzVNWEi51GxO8+su/hFJkwsuTymeMTeIe+cDVR7wFLnCoxvT63S7qx3Az95lur9GoBFoBF6PwMqZlfe0nHTXGZvGQvogorJ82tpAhbY9T9IJx7a8YiPK1pQT1E1+RXqD4wyekFIqi9MNxUJQzoFTkffRKeJXrosRK2lDSQ/hWouEOXR/ktc6dxKClOaGvNn524BCL16kHGEDJRKXpDXGCtphNT6MlIOPW9kPKXtRGHQ9gJlXdSW5wkDrqUP/wVLXpFMeaTZ4Hz/0m9ZrLw4fqG17a1+RzYzU7ihMiwcFtow4du/+NSte+iMH8OtfHW3BbxGYF9JvW+z7G4FGoBFoBBqBRuDM++uZbeuV0wg0AoFAP6u9Gl6NwGoN3r8uRcBYOB9r1GecVIf65G5FikGhA2qQxLiPelQocJTfRPNDNC8knRE1uqUW3kSUcesW8evfihkh3sRARrNbSmKKYyHCqaS49AN6DjuLThYJByJV1RoRxqzfj/7hwFPP6E6W4sglbIZKGjlEy8B5i5nTz/UNBWFW5VR1r6rjFW5aCF0QpTQym+1JPmgN/LZU39YC4zvUef+X1xYWXRJO+hDRslMUJxbC1ljhEGJX0vD+swlV0P9rCyR7i3Fzeh7cEYsDC9qBLJ4UIezXhAtcol74ncR9hM7KrJHqdB9i4sAwbub8yPoMSdtR9YuSX1iWpT8ijOXZht0O4J0VVF8Ur94Ebun/HW2+ZVx9TSPQCMwIyNa23BvT+2B+Oaycbbsn5MBREPm5k19F3Ip24k/5GEsQ1E3RDkXh0pFWWBycupvm0iBGNpWzKdfhiUOW8sAhQdKtOOq38gimDTZKPtjG7P0Oo33UeUOOw3Y1KzQScoi/GLx5UBRQxtFlNmx8V8qNbA7aMTLeKEwwARK4j5q+YvpceyS+ZJpnMr6VozPP0jr7zv4vGeW4K75uZx6dVzpZog/ZSSy+JW1aZKG++BrBzxVCHjhyjY3vCj8bGW7+ZhS61wjRfN3OPb13TPY2v50C+tve7PlFfP8P+W/D66zjbbZ91plpuz4FgWOfsVe9a1/V76esgh5HI/CuCPSz/64zd267z7iuzmjTuWfxHuuucyE4UtlqVkjCAaZCVYoJLQqW6nTuAVymdEb6N6aBCydw1p8g8+ipfBNT4IC2k/QYyeR59TP2ZtjK2hVKaoOuUYPH67q6gAbBDU5Q82ZLC+OfJvYsBbTsKV0bKdZvDm4TP1cxy1AIEVUQo8sOyDShLodJjIgPmmNPWqGLrxSltmgdzJ+LWtACq2O+pgN3p+noRybC/ma+xT8RLaExFeqFvfxcpDm+9NIJr2kEt3hkUDiDoRJi0KICio4KYXasOyqUeWVp1WW7RGd1YWjVxzW2KoEYETgmAMfqH+vHBcgoCjyvBy45sX1bVd/gAL7+5rznPdzXNgKNQCPwWgT0nZbeb/KHcZv9gvTMrEHnWrgBc/s5EliKzzsI5Q3rm3/sVb5fJYew74fVPtm6xgFAvdU3XjsnGKG11l11DVfOhvny6/ywn1ZeEBLKyE7jCc6lOExEFy/iPd3+VXIOOU8XTmt1BsuJSJ4PLFt5zt5T12BwrGDIIH9lEHRKB07BwOwey/RCwgC/98Aex/eU4K4jpuP+S07hup5JOeX8JEcrlE0Diet5TbQxs6EUGq7NGmsj74uObM2Bq+tZTyWJ8aNk47hb1LvNl1+TpsB/47yPA/gzaVSLFo/eyN573fT6ePT6+H371+fovdfg7xG6p4UjsDqijXts7mufi0DP73Px7t4agUagEWgEvgeBvT320t67EIA8miIEGwgcNbFuOAKX7iPP+ztFikJIos4UEbympkD2CbuDr7vzVYrLqhzlEkkO3IxqxMt0xio3Ya24PmgpAZE+N8KUzZmb8hpr2GQWzng/xEg47S7WiqtzVkSjJEG5+FZcwnZJIHfxN4844mt65Bi/RHEg+lgieuHkti4RWe1qrABbMzuGlVqvOVI9h7AXcTvrJH0Y7irWFnZIKG1Scj1aRBcyo7yjGuH4ujiJx9B8uuCD5UGBbU7Gd9ZwTa4s8Sn7qbbxTORsz1EjEYFGmOBV+V4KxeGsTivM/5BM4TZjtD3c0//8z/9F5M7+bu1fHS+YoQb9BaB3l43AbxEIjqH7gHzK40bjMz7nq7TPbovuHxpdKffaPiOH5nCPfsbdTjmNRvLWvSqnVlZkpteTZ87Anj24ixyu47Y6okl94NjvlcsmTBZzQaIKlrpxpJk5K9MT6iAQRXps5dbKQxbVKDSEuRAWN9zHxwOb48AiMrNEjRd1+grl8FhfHNADQ/ODgcjK43x0j4saRJWRR9aYCvFqqyHMpbRw7TP9fXHPWnHxnC4ch0ItEl3+R14V5Wb0gmwDDE4k1H8M+WcdAfzbl9zx9193Jh3f53e12Iwy5nuNRa/B73oiPmG0R6zZI9p4Lyz7Xfhe89XWKgLf97yebf77/fGcGTke59c9O8ePBXPwujE9ZxU8vxfKH6XumspKsCrPK06g89S9ixlRc1eFOmsjCVAQxVzQ26Ix1DFGgSpF4rojVYMqR8MIPs6V0yidjb7M84WAgxCmrAF1GtdPVEi6vLrtW+tO1D54+vw7pmOGcCjO7xT2W7SdyesHkDgoUU0l2mOuiaeC7IWnStMmCs4IWq7iY1q/bDanRQ4RUGv6WuOMUfbJmUS4CFhePCqzOBrpG+sbBAtGFpcuiAkSeU7Sd9LOiF729ZUWiV8TZa3Vzz5FpudUgDXAO5zLtiYj5aROD/5tD11ES48hCoZ4Vu26udozbk5BVFdf77Eqtv6+IQL4+e/t7rERaATeCoGr783zjWblykp7i5u8Yotr1uiRjXLoaMVA9TMcKorDUOqsXZ1eglEgEZH5xM5o2efmtBbOwPTRXp/Wo5uDOiIi2O63vd4217HDj4+FRHAQJKdmGKI1fc/l3yV6k0zS20mHrWRitCoIK1CUg4gc5SLZjBBfWYAyo6AvLJcC5mGH4BitDTt5fi3awAxoxK9Wdc48RglWZunZVuVw5TonPsqWdvLf5ADtQgczu7rh+eScG9mTpDTix5WyNekCHFaNdaRf29px6jgi1/WwoI+fEx1r9Q1SQL/hm/GGtfAul7SocutM9Tq9Fam+rhFoBF6BwOe8o/biMmZUP2fMr1gxr+2z5+61+HfvjUAj8E0IrH/v6Xt479+uQCQVRqIfXAXjvo20w6Gg4Xh/eLWo0W2pz0IAYXpf9ekxjXEoZRD04kR9iCf2HWQ0aygqv0lt2YhbSBGwKufBiRbOS7k0fQgFqbQfOd/MAccSvmZX/G3114ZrdLk1qsomTtyqDlLorI2IsLeT4NqGE6ukSmt0/HuaxCFFqZNRJs/qxlmaSM5EGZ99DgHL8fAHkoHbvvQsZaMLuNORhYgsiuq2VSTUBbXz1I9bHLflwxIObYjAdpkW3Cs1mtmVpyMfcx5zgxHFKs3OXU3QjXUZuOUxcYZHikDHFs/B+LtE8XsKQYtQxzMe2MzLsBSymy6gCjpm6p0igD9yH2iK/ZHT+gmD6qW5P4tnwkaoFF1kaa/ilihpaX0vQVpbbju5MT8LJ7VzcUiOKZh1X6qnmeasEyROksI5DpcJWYMD+ALQY4wjO4nvpVqml9xAXNPFVDDOLVWvE1DJkqGH8PK/C0Q5I7ZQwMEFlNLJ9q2sQCkqMy77BRPFSTVYBBzlRcIUjPbHYcc4xpdc9nMsLw+MlvTf4KX+eyI4idZ/0U/zCLAuwWKV0UxU/cpDNjGiux9KmZx0L9iw8zFP/az0a6w55ga3UdB+L8uRw4fhEPbVPrr4u2sAP3KjPLPz9My2PXJOvqHtT53bTx3XN6zJbxhjr89vmOX1GM8692e163tXSo/8KAR6bR+FZLfTCFQEVJEQEWbH6bU5iMK3BweZ1jOVG9UjKLGdQ1AZIpo4yLL/ikEUERCM1NFaH8tOuEcCNcYYRERC6TcLQ3TZJV2uIgQBKH3utbd8KOb4S7VW1fmXPKNmUa3tm0TDSJ2nTucpTAFKUap5ByurCqmOSXhNbfyavBCfVOFMdE46RqHNoVZbpCbOyRD1EJ/Nvc2CCasejFMFTP8uNNNaDy7coTZSjQLKMR81usVWbQiJfAI4yIXCB+GTixcYuuHlUchCtyPs6RG38cfaj+MIkaI60lTGY6Er1+e4PD76yOrcMAIa6ccHtr4+/AFznTCWeC1ftyN6zh8T3XR2oSOAD9p57hafD+r3Ac180FAegM7jm2z8H4/xO/WQmWAkqJgcZinGNe6qjMO2cOwHscHnqE8wgfnuNQVFfxKJK7VPYXUcERMiMSiCZkex78h/cnBvzpLBMWeWg/NeNs+JAKYDjqiRzAjUFd/BvixZcHimT4Yt5XLp+E0OXXKVLRuJWWbOWez5ktk5nbI0+3G738lxGWfFBXo2sQyG9nu2HRDXyXebD/JFf0RzmZV6fqZipejxP0koHU5T4Z3pQ2n0qt6w9+Lk50Kexj8XBxb92vEfaY/Twd8t8fTZFPrzxOks67lMBaOq5xrA/frffzk3Nu+0cbWtjcAjEbi6ITyy87dpu9+ZbzNVbWgj0Ai8CIH3fE/2Hvii5dLd/giBXq8VtpW8h2skL60VNZuSoIVHFt/BqYl0ZBoW4e1Sb5I0ZeHRCr8chKHiad0ci5GSVmqpMVI0+kmp+FgPOJLxqTAYp+jnum0yOhPOZCiBoP9LNcvtOnUgugcuIpol1bHXNjNhbo7eUB1p7fTVqF9LYZjS1I0G3DjNDTg+Wo1IJmUhhMGZqGocffsct0tvUQxutJQiSiFGAqjFvE9iMwNVUV0610qO+YronJSC0ayQcV95nUyXlkMRo0NdxH4DxGP4VgVmwM7sksWElXVYLZBZ7YCBp5f2MQ0pWtaczXiIvLnmdHzFEem047mnYlx86vXB4NNRHtqFZLtdMSKAn0B9HtHFI9r80abWNzUCjUAj8CgE9vILe39w5souQ0vSVrKz2+ZsLB71yJhGOB6lVAT2GO6l4gyjI0+9tlITZGxLQtBGG3DQ2mYWrt8cpcpDaRg3+NTmAFV67Bxr7MPYJEYtYHc98mIN0ZXJq5QcXyVyZR/WkiXYZrH/Mwsz58qHO879lWwf7Mc3dY7Pv0hbuuPE8YEIGJ7F3xgZfDA/5LdxbXBQj41m5HCZsz0PLY+WhVEaP2yf6iHEzAhtfmLOlR/GeOyQZo6uvfHBWxAGTSajVCrRcy7fml3GcRntIntMpCifRydz5La8QQroG8HtyxqBRqAReHME7pAk3nykbf63IfB+a7slnseu0fvwPcf6uc/mx+LXrTcCn4HAOZ7tz8Dy+ijKO0wdlFVcKemJXXYS55nLJqhpRZFr7VMcEQ8eFUvxAxniRIBS7YeORnzvgqTpUVAyIHzAEYeoBTgAJc2wSIAQSUzUKYJflgpHb9TAKmaLBRxxx2YLHG+sraoeVGqYUjdtUvMWCuq4r4qjsgIgDg2oROgsKRCzxJZUPTZ26RmtfmWMV0GjwxNC3IiAsDFV9zPuS85BOopRn88jYuktr05gu6HqqSL/zjpeHWS6WHCRdQxv61g9EqWDjiEsYpTaBdawRf6qZFckVInUSUcexpCj1iDHG5p4AFDEWkvBbfUKDYjF2qsvk/TqAL42iqQPr2d0OP7Hs+bXH5kCupnZ9Td/X9EIvAsCp36eT23c72d4tWdWVrC7j4KSJX6mfla7wKiJ7T3Y/9QFF/sk9oucQUToojvl1CLsZ7oxCYGwjY/9TmU1OFjwVY9aLYfT2KOc4rKDd3HiK/NXb69s7waGMIM1BQsuI4cZFQfu/0jsIklmyEdKNQpOU4ouVfLrxizgXYXikhW4o7vW2k18KHvOC9dcgSRMIzmIY81nLpkJXfRtSClnWa5vDaTdCapd+9H10EFmRsB7OvjnhoOKDRe9e/htafizgqE6Bx2cagxHntpEtj2zEOdPnqw5Avj3L49uoRF4LgIfvhs/F8yP6e2SYHHrII9oA1sWNqZb+75+Xa/76xj1FY1AI9AINAKNQCPQCDQCGYE1h5x570oSdBGFAoTLT8mZpGnlit94CIAQ4oq3NTnDqHiIezoLadaMfTbq5NJcJtdzsUfdZ3HGv7p+J8kmaXPWuPrY1sGkIn25gJOyMpfwjJzWT8Z3TWldLGmaayqrhHlG9EIVw6wZHVX8YtH1MOuAPk6kAXct02ovu/PbUyxu4mgND6G8KykbDYu8NkOgQ7sRrWOCMuZFY5LWknKCbD1kvwSqHObDR+81qSPSNvIY0snJNORuz6I8LuyI9SbpyhUo9FccrfqbchWsy/Y9GlwFd7s+sBwYIgV5XQoEzDBevjW41nBzPLfjkwFhPH/b3//8r//1o2CafovvI9CqwANXR4P7QHBvaLrxvwGkn11yH7SxD+jbPmhXHMhzVrYTW6n0RJNA2xjQi1YBjs1HvJw4RaabYC0lQs+acpDF5u97lPEP0AA73GV+Necavp/B4ZtaIm2IA09+2soYFppWokmC4y3pebZykC3xTbluivzV73yiUv8+vMT3bZDCGfNFygAsk02kf+asKT0nN6/rMh2RdP7mzJqlVAQoGh7WMonysjbxHM1dNfiAP1gtrxEIEj6AQxzCslgLU8opsTeHLpah/ESRdD9YG3KAdTXZfog2DnXq05tTTdMCHEzA765tltsB/LOX5Tnvuu8Vfm0Mq0V/7Z4jvn9+vxm35/d/BGrdRiMwb7A/y1XRSL4Sge99/xy7f71yDrvvRqARaAQ+H4FvfWe/87jDlZb4YVGwNBlaXseaOi4cZKYboSYvpaBIj6e6UtErGPwg9dhyxjuvpUuPm0dbjm5MvIkKqYi2jZjLECFjJMl5Vh7U9exm59eMYpzQN2e09MWUd5oTWKI+hjEh/I07l9MkH6aib9aXpbw2Z7jVBcP/Kqu8zDJ1KSAtIpGOLN8MSUYN6CGGQuRKORPDKZumXvU9/2LCHp/7fw3ZPBee0DDVfcbI957U6fPQAB1Mn5FhY12wEK5F4FVIpeyfBl7vPwKRynrlyM7CZXQ0pXic+kUaykgTbZHKmqgxHLPhdJcwoeUm5hYNWCpw8UxqWsfazHbXkRHASzPf4cPFAv317vLrBt4BOLPxiKEe0cb7IPZ9lvb83jfnA6+p0GxuQ7buKctGsA7s0zIDhdfk3cMciqBD4HQbr0TZiNqvvQRKFhTtQ1JxhBW2v+GwYE7oIY5eOH35oqFFfPckX5wbjhIf1q7wupSzue6xQqzguNVEOpkEkLozXTAYpHa3CCw2oliyyagPt/ajAzSSaQ3wOikV41w85kgP6eFdrWmfDVjjMQsClkiwrr+lS9YOgC4OyWU+i18DpHnTUOLXhA+zNDr3fukNo/MsY7eHzLGsGOAApHMzd7QHpxesNAOOH4SYaVn6cUfO9uYO4CNe60e0cd/Lta9+JgI/m9/vdcI8a25+Ni/Psq77aQQagUbgcxF47vu399PPXUmfM7LnPhOfg1uP5BkI/O4dekWgEPEoBDhESqgzU9tJFWYR4OBiSuTKSzVJa5q7FXBjoCaIWFSiGWc11byKl7dj+kmOSITkBMdljvkN0YeanttQdEla6TbPLAAAIABJREFUpoKjfSifTEJaCDomtHnqwM01uUgPDATHUJNQWIJx3RrWNKYdJsQx7eBK2ZswXs2hu/tX0SReF4/DcQhsXnPNNEvvu40VGes8ykPL7AHvhWZrM14mpIQMzyvZPon4od1FlRtePFBRN7mE6bhRA/9kZHHUY55Kisb6BGlcMtaUVAlkfHlaH0WzxXyMQxeGuqxZxMYEyIzu9bTRPCxQH4QK303bYljAytO+CBZas9n7TRHAN2F4eRc5oIlnbFPdRyPw+Qi84GF8VJe5XfCX4kVbzGiN1632rfbpwd98Q8AekNmIbNE8QJYjdoMDlTzHmk54qkkRAxg7oxZZHRtpySbCM46bQ9odl8h0A+5FGmgDwnk7On21fEq4GL0UB24uXKd8nGAnpwLJCO4xbiOBDQ42Ph5ZPcKpbqaQVIN+5BlOm7bMkDp/A5gU0hyB18HE0Umd6+KWnAemuNHC9V32dToG6jV94Ra+nvHnon38UiJsl1wpP0M2pT4HPhdYVDEzdihPikZ7SRpkacGywcFOmSB9kOCsT1g5+siqw+v/en4E8O9+xGKKL50r/MS951Gv/k/E6nPHdMSz87no3DOyfp7uQauvbQQagUagEWgE7kGg+co9aB17bWN/LJ7PaO0hc7YScvgZFaOUnm+OqfKoVRW8pI4nK2m54KVdUtMIX2j8iFcfZ0qnFvzc9CaVUNZijodzUMiDFFRTGnMIiwmN76z/sELEspJ10DUnE9SgfHlDKT0dLmQdL5fkIofwfrIedarS7lAKDWNHvTjGFa2YFxcImXQv6yoqr6E7yqOS8m+4HYegizrLCMSRmmMlqkOzBZrdqL0cMb0RC4uIcrg2Y72Ge1Mcnes83DHTqwcMsNG56vaMoUV/XEfpp6Pb5VHXaWpkOoCTLQFgX2NVLMIppWCO+GpGyUAPzUKlY8CoIX9eRGzXvJPmtN/+F2uo+NizsmynE+YTCUy7KO34HBBqWUzM/g1n+hYBfHAK6E/6Zf9JY9Fno0bEP2Nv7T4agUbgBgR2XjrLjxcfgjmR+4Bj+ENvW0bsgTikF++H2Aft0J9m2JCw2LRhaa9oKUfTjh2MTl37buyCKIMg2+G2P+JQXXyc23OXr3cm9V4FYmTa4D6buJ54wY2s5sjVgu3YYUFD/b8s+Qp6jn1Vt/XiK42sOpLFZ0nYwX/FiTsgcJclMtqwtISMQamwRq7SrmqUl4lhJh/lRjW6eOYadVUvmArZTgwVM2j/1VZlBWW2Xdd7ImHlNKOsN5u6eCK45hHVntr1yHRfE/GjQHgjjPX5Jlrjcy+pg0MO5WAkD2z6HL15BPANL7S7L/kc2nXtTGxA8zljvnu6f31DY/drCH/RwENEs1/Y07c2Ao1AI9AINAKNwC0INH+6BaW+phG4iMBFIqySCJUFRmlau64qMHLCPtXz9BQaJBKhxAAzCngIWkWJgV6RxJai79BhzBS1LkRJOkJKIYjicGA0WtL6QNxDjKJWWM3Ozlm+VOlGI4uBjiuFJfoCM+V143zAfNPVuaKQs5rhUNMsrXP2xUXE6iyMhZsvy1tJ7xNRD+sgOfTp1JYat55CmKOUqFit6YwIbnOOZ//h+DMJher/dqSHY3Xl/IU7dj9J+Yyk7DMV76ViWNIzinO/lhnE4zNwpbM0njNTnjFv9SkIIVIjqsa/tQYgIorleRlPBqN5JZ0gvcQhbrItfy4uhlAQqpXiGWt7RLWg7rOnyuRBhOIupuNf6jxva6VTQL/hvtaU7fZJOwKrI9q43eK+8tkInHB+05bIgMds6Gp3UKaleYZn95cfQfJGuFPxdMhqU/bParpnJxfMPCHOrwjfdTarBxe1XIJmLfFaqStaNrgR2hgXyGE3OqvjUByTckRYLNm2BtDiwzHCUvsXy7EiMlid0olIusPzXhoU7QWM/aAiSbOsdkyGZ9pZ1tXVh6Pw5XQgLPiipdkueXnoidbI5MxT82M4/8BB9CzuWs9XtJK+l6Xk5wDkgEB2tkelFVnxo1PBS4uPINJ2XIJDBj5VIL74xTWu9UMOUkojoDerba3U8jHCKdlu4Ze6aMhPcbCiawA/+1X/sv7O6ig7q10vm6juuBFoBBqBRqARuBuBE/6SvHsMfUMj0Ag0Ao3AvQjkmrkiUMzhfUX0kT+Zn89/mbnIFU2EcoKvVKCiWCFiFHUqzSg9tIzYr1jbqgiAEAaL39NFEf+WUa/ucHW3NfqVBHgTpCYeqTypWLi0NOzOqY7N8evXUrcSK+EI1C1ZI4RVjVppnTSjpOFmVKqiXn9Fz7+qZ3FMsC+oRJUyk3ORXFhr0w7UsERK49CiIPxNOE3GJJDcmgiJCYHvgkDotiQGpDBUbzMXKjyVee5i5NlVuq9XRFrAiHStxyM0yXMM0+pFyyhH1IzLi+L4BY4pisqFwXhs49ADhOpVVvAlUywHKszClawa3nvgNK6UQx8QLEfdxuL/3wY3kPirawDf+44/7fX90+O0U9OGNQLXEbjnAU6uVmsatFAO/ujnxqBsPyk+KZoWXM+uVB9b2L/n7lNu4HsODiUNh7BuZZaxhI6/aZ+TFL/isON+mKif7/Ekw2JHMrVEJJdsMYwAFhwtCjk4JssH14NzBHS/CEY6AJYzapMmxCFQOC7lQqSQJl1SvhN1d2cmnY9Nki/QKXxpZe6xrXwsVeOFMUdx0BOraqbr+puC6y1o2e46zWvRS7zwoOL0bQrt1rMLyH6DnxJMAa3YsGROsZbrWddbLeTsz5GvoUh7HtHaHQF8/c3YVzQCJ0Tgng37hOY/1KTG5qHwnrDxfWHmJ8beu37uvf4nNvU9z0Og5/N5WHdPr0bg2rtz/v4cz8c1u1+N6+P6Pwf+jxvfOVs+dr3dO4c71180SqQ2CklyA1LdsXpqSfXMdK6oOyXRpxTNwlnl2cc8CjJyoImGxTx8lHCQEnB0XTyKKXJy67CIOTxdv9mA1GfSji6jWj8tdLWQ/1ZORLZRnI/qba/YRgHcnNeviJCIDlDn3+hupXHSOSdORGkvxNVsZ8K+PFbV1z8hLBEgluY5QmYGVF6PGdOm2Z7pNvR/MBp84VK0YbjdU37YGI9dF+uXTvl9ndDxl7aBgUa3JOdwMbBgjABWYqVRRHDciminKzbXokYORWY459QTu9VicFv5ZLvIPZyso0lEncezlPHd8+mKqhxPhCQQlHeJH4YIaMINzIgjRq0Y4Fw/OErhWP3zP//fPRfzOTeB31h17yv/N309+t5PGotitTOuTx3uo5dJt/9eCNhOuToQF09Arf1rI9TcKkKu1CflH0dy4frg+V4xImkjEhbt58NIsBRVFZQXIPeLHsAK3gSumMo6eFYT4zWxR0bkZYTlJroxrtVTWjsExwnDuFz4HXdV5b+41q+jExi2BVEjgGrTfBA05pRsKtXyDW+7DUfyUXvkLg88wvk9SArGXWiu7+3k68M4YW4AoKazSSfV9plr5oEYeSaBylZI+bAsJ94sh/wq31uxMr9m3hNkYvnzR58b+9DgBWMXiorfH376b0QG29TF/8Ztsvb1+0XkeBzCFI62cUQ/XTAcwMf+sH3GC6+348eifB++51g/99n8WPwe1/o5sH7c+LrlRqARaAReg8Bte8h97+Db2jxyvPfZd1vPtc1H9HGbJX1VI9AINALHITC/y57/zl6N5vZ3bCkCxsaKDMIGo2XTZixqEA49kxfsGhMhciTA5sxhxIeKE66FMeJPBAnz64l0KBCPT91xpdLdKv7ULMsSos5WTQOdhLHqv+bfgVOqPyvijznXEJIhUbmTmOXgu+gVat9ihnV6UoiKtU+hKIlSIf5Yiz530vy0bsLXyBHZ5RHXHI5Kn/vI4EfnLMRBM6eGdSL9cRY40aGlNIagFf+mnpX+IeGvLi1DDsSYsyq2GDxBkDAaVXZVVUsaovcka1xnLsuNGtWEOQtLbV3bQxExU/tzhsduRIboOnfne8bAZ0GiaVdpo/fekmvxUkVXXVc+alGW/e0Q6qTcCmevXa453l3CH9faDUfXAD5uV+iWLiFwjh3yc+foHfF9R5s/dwXdMTJOXK5Uqi1kjhVcTrP+xuEfuzqXoEysshjnrYsdKV6zhr6O7SMiUMNZLGR0czg6pwJ/Jf/QA2dGg9yXiVOCwYdHVzj8lkJycZ/2WTFfsU8c1Ar/6XT+TEiGnPuz+ruJV0auFvAsfl3OETJGt06kmAz+ENRIGMdoWCO/wcDsmtj+dZ75K8LWgvMHMov0ewQTkVsDSw2XKaar9qg2CBnx8U6cmFZneyUp0fwAjbYw35krAX/NdjOyGo3L7RSE3qHztbUZ6awDT/7uUuLnz8LWtmVRiUO75uyVk3eON0yALfZcmGkdAXzHe7IvbQQagUagEWgEfodA/1T6HX7nuHtNKtu2cyDwTCv6eX4m2p/W15nfI5+G9VuPZ2+hpM9FoHDRxiQIj+L1U/e5qdKw/BlpXd3tuiiNymzIfp9GgqY0eyLGMMSDsSOlaLCnVAupAgKKdYI3bq4DFmmamZ54OeE1hWEIMKbURDQkNZ9Jy0sF5MKztUqjG8ZG26pzuY2jTlqqA4bIa00dnNQgxmhnOc4aVKkqmQDtUuvKSgSP1ZYVp6WcL9DUxDYJbo/XAaZ2KSJmWFNd+hH5GzFHIaiGjIy5F7F1UtwAov9XJk4eAz/UYNHLkfLQa9SVtOWrpROBM7DOkA7LItIlSZSL9UP5NnRn6nmj1XTowJypEIAp1uqhhkJD6pxff/dVfGWNe13FqeY3GvXxpTeJLBabA1tIEID//efvP//nf/2v74kAvj4BfUUj0Ag0Ak9G4Lbfr+qmqmws3vux8QdTc0cg6+AGZxjRppI/2ihFSWU8cappM+WBxcEotn2SHjfZ08Yhw3DcghcYhXFrBQryBpQYWQRj8kyZbp3jRiUTzlelHz1AGRDEYcvFpVwTU1dCfZBAxZyHcopvXCMnAbXUinsIeUhzOM/hWyyh2NnnaE52ieTlEYIp47Vn6UncXWzioDK/XT0IwbyC4egK3ss2o3zo5gdsRaKr75+HN70HGmPYKE0eax3r0A8imL3OG7U/+ZWjGDNdeB3E+P2AX3tMtjTxLv1h0A7gm1dCX9gIPBuB2zbmZ1vV/TUCn4PAsc9YkVKfBtOr+n3aALujRqARWCLQz34vjEcgcMZ1dUabHoF9tLngJ8mjFW4m07BEUEtgJYnEXMKSTjYXSXMVIhV51cJhecQSjJFFquGwymniUP9zcjUhty60Qe1CgzgZbVCjKiHh5f+yGY9GTNHDxGu7SiMVzQjU5MpRFy5apfTUgXk46ZImuVgignESkLx9CaOW5G2TBBmx0NYehEOD093j00ODunUiOnlEAZx0jN1wcZCRDzDbR6RCZRjgX0IP8xCdiFdxqyelrq5RHxEjKSqM85zZFSXqt+Ylpu0S3a66Y+mGK216FJNaJ5WnF3HZi5p3moI7fKXRyfiXi3pagRppBJOZd/+MqTeEa5fLZU9nd4iZsVGwQ8rMGJs3IuvIPvn7z7///GkH8GM3j6n1u5fJk+3r7n6AwAdP6gcP7QcT/ftbVv6svIvpyz33d2ku8N3E68BYpiQ10VqKFM5FUmenJUkO7NQPrLavOZXBBKyfkb1lcDrzTBrzkYhO+DHJDcxw44AewSnlSuAhDcoN52r1kMKS8IjG4UTbCRPFEjqPAM/dWfetNdE79fHWGxc8MOJSM28yeltWi+YK9jTC+WBpJQYydjg7DXRaFtx2NUoFQ/PV4N8+xzgY523nbCvoL1ao/EKyNaFdrx4QHlHQVa6EUTib/zNbXsamfFjSMduCExKvDmBNj00vv69pRBjz3lrOIzCwMi5etmc75LmlgJZed9fakV9M6/DIxrutRuDNEOjn4fwTdn2OmqrePotHYHVEG7db3Fc+G4Ge32cj3v01Ao1AI9AInBQBklBxcA0Fw4SASK1mqcAiThbjidP8WXgxZ3CKZkCknhY99YDPmgl5jtgI52eqX+Zqi30mKfwEbkhiJqDkJIIQa6qAI6PzCEn7JOQRaw0RDihSPBhGUmpQ4EznPxzYETG6CgWRXwgXnYl5XigBwhihPSIPijcZtkV/IUKG89vQs76k+p2cEfBoUq+3hwMAluYa+IVwusJ4KtcrF0XKb/hjYzSYW4S7qhS8m9r56iOp6bllPStcwKRGxrDmXZGvRe/DGveV5NJcScGI6CWvjTylI5dIX40AErQDe4iEFK6l1uGwK2xVzfwqTOmCUDvr7JimKO8EZBYsa3vcFzk4XRf3dpn2MAaOZxLr85//9UU1gO+bnKde/VG/tj5qME9dBrd19o74vqPNt83GzVftQzA7tqofbGYd2I/E3YbI0YtsRczlPqYkrDrW6vV77M93URw6dAY4xuHpoJdn9rx5Zq3xvxnY6l5Ysq26/xXH8ZR2RTN0cCjemvqKNVi3pguO7ZQ8Fv2Qtzv/D967WBaTiJ05U+J4jp99FtmDeGhUIn/T4TRPBzRKuriROmPBWmrpEjVutR509WoGoEVqZXKVC6r9xLNveIziJ0v8fPEBRUpmW/x8ouRBMq4kRAofjLm3SefPLV7M8wfeaCaRmgEJhxp4CJVHEiXDjRzIGGvFHMDv9r9nvs2f2ddj5uHCY/CYDrvVEyGwXr+9Jk40RW3KTQgcsWaPaOMmY/9/9t4sS7Ycxw69MbichSI1gZx0ZdUQJL1XH4rQMgK7AchjzXVz65y1pAy/Zsd4SBAkNze6l3no/c+vlxHl7sjDJfDz1uvDRXzhhXv/eMyM3F/Oz1s79x8L5uB5Y3qMFpx/S6ZQ7WRB/sgNgYpodTZOJinWNRu3f0X3FvkmEQXDsMrduoc5rYWKKEabtCTKYN3nTwakFrjZ4gRq2mfQUvHfZrZLyiq+kSaKVBqfkaTpZFPIwn8X5GDWe+3M6Iqv7HXCynKIBkIO/r/6dGXGrZ/1f1mgjEU6K7okqSGQVTBf4lmOIdMnlkgPWMmrlBmw7ezeEJPmWsOOv0RMXbOWpCn56xzkwYSXaAmz7GcnEEkbCpNREI0MY1CQvcJTPpPoZCpj6R4rHp6iKkaEUWPBydtlh8xoWorDiSXM1IHGMFvttkLaoUl7ZXzfvqDYVysmdYoRUjY2LXFjNi3anIZ1D/MKBwPwnUdpCx9uAP6+o+kapd7PbAm8lAT2cnip6XhiZ0wTDj2KZNLTse8uZnkmsCmdM3kianzmWMhzlYdaOyMNjQnxOfBIzJZOiwJwOoDG+3k8GQZLMDjwQcFlcrJyzMrjeZzvLc/xFKXZ6qU4WLWzcQkpbXj83pLwsFIJJJoGWd4BgMU8TQcHAlDkQKc7NZ6cv2YjbTSB2cwJ69Vbsk/dAbUjOjcRe9RutIo3RWP+WQwt01Qbzpkc1sz47jiE03Bx88P8uUW34joYfqk7jO6VA2qJss7LVJknc4YVZrPO4T5lXgrxXvOjze9YNoRzEHqK2sBakSnf9zQAP3Gf/JZXX9TEb3nrbvRWCex5ulVi+/ktgS2BR0rgc/aoOf7nSI6fM+ZHasprvGvP3WvMw+7FlsCWwGtIwCkh71HslTAuoc5X8bUncRTkBZ/N1HhIDQxeKIgII3paqj6QDPRO70ZhN6IZUxbGH/TXTXiql7qml0jPtKmohN95CZkXfrd1kTWRQz0syJCDLMq9KGw25ta3c+GXfLdNRJhC09Pf0gYiXTPNwiK+nDxVFd0DgkmhKzTAIWUw0r9Vi3kQaQo9UMRBkGxJ8KK+GLjDyQeg0piVTG2EIU3z0GbXCZt2n3Kohes3qUEPw5Gsg9RNLStzJu8CfDzrk9chRCuaEzf9ihK1CPJqC+UP3TdAtQrB7IpejUibSjKzhOKptSlvX8dRK1xlxLdZnd1QO5UNzHcxPYAs4qMPMqyLDGdayBaJUwjLnII/dwTwaxw5r9CLfRX47VnYovtt0f3+D99e6HEeVHwBceTgOEYfbM0r4mlrS2GOXvOXkq7nqT4GuDBHMvM0A4rUr91KGo5nGlGc7KOnGEoaNPm+TP/CshcWKYxn4myM9zSYJL2p0FTeeY45DNaG/2Y1Ho9+V5hY9TIz+sTZmnCiGYRj8DZP8tjMtly+eOFUrDflhhTQmFHJFmlzZDSXrGdHRc+SAlB0+5LTzUdGdf/MYX7HdIAwmgLHW8XTtMoJ/6JPo+4xY64mTKk1Q1stRZ49HPV/fW11IN1HAo1WlDCxendAEOguOkKsyGGnwp7+vQ3Atyvj/sWWwLMlYFzLs7ty1/d/6rjuKqTd2NMksPXzaaJ/+otfde5ftV9Pn7DdgbeXwNbtt5/CPYBrJZDKPul8/6D82279ZD6sZlnPSee/NeKqkFtm5CXH4ZmQh2EnyRA828ZYatMy4jINXGbYqimi422LxLoktmQqTBJM7B7NzTBuk64hUaIBBwljESsge7JWq+VKzm+suBrGuiSAQeC4hc4+K/OBqOdqKp/CLJ03O1fjDeNp9Y5LZKunSCSBqDTRiGpxitamiwJjujnOl7Ogrgzz2Jdiu2aNTEQrmd05D2Cm1aO+OGnqDCE/dwI5dcvI1BrnVGjWFpm8MGb3fltibqVyRl1kRR7NUdNeO3lFXHbGEhTptGpquI+XLzw10ThIrHUsGDieeBrqQWkzfXjdsDzYGdN8Wn6nZbkNwNco/mc/c3E/uPjAZ8tnj25L4BES0D6deKDXxbV1qFM9HlLJB+bC8PBEYii3fUWkrgHIcRYfYaVq3QpMgg4Ci5pFdDg1RnmC8d/MahI/ifNppN1Nq6un0nW3NL3CcjS74a9kuWkhp0idXI90TaVsgjxKefRSFhV4x1gWoa0lhzWtjvEuNup3hYYlWqSw1wC2isnmk2bZhEpMsN7hMGJg7YFL5xu91Or4tj+V01hoisM6GGh7H4g/Gsw5u74cZprsTZo1iUtRy9Ss0ZG8c8CpoJxrUAbr4XC+TCwKEE7fCH9eI6+zks6muOhMQP6PX3/833/9w6qJzGI4N12P2JSO3nGsKs/s1SPevdHQI6S837El4PvmlsY5Cew9aevHlsCWwJbAeQm85z75c7H21ud3lMC76mshd8jcGK2BUL3C6iSZNRFDIrcimNAiIcEPJRnjRMZoutvyyCc52eeakQQcU86e0r9Gv3vSwEJo4F2FPinmT36Dt3EHTWYu2nMDZhUEoyUG2Qg2JdL0Io3eerw9vV8n3Rb/tr4UMyDTwnmiO5OfSjO3vMH6ZyG3TDdiqhTDY5KoclEMiyKD3WhnTJlzieQ6qSR/MGK8pLYb0zDXUO6xPvUEbCt1IjatzdE/FMfzuUw5enhs6rUvF+eW0VQhoC1aHSSaj88dGiiT7G9fP5gT9NeDeRmlgzTb5MDnxmIejKyeUkDbm0u0VaU9j/ZDNN/KfJctH+NGFIlvS4gAwkIi9e9Zq0lYVrtyjOyPX//jP/57WuMXz5wXhVEv2q2L4twPbAm8lQT2QrswXU1A9s+IiE2D7UKOzCqTh1wvouE/qacMzuE0OmWUq5+NNaMbwVgaimEhlFdewQ40gAlRhhE3Y3NHStwwlo4nMu0tDNMOmSPTSxxM41cnQ5sbohGKWzqP87kV62XYbuLOfkY3cCD5yZPPk8iUGrDNQZG4ZQE4mIkD4+iAuYh7jVg8epdwy+4IwzBuGWYsv4p5o0XbrBU8aWqddze8d4wrJ8M5g0z3UusubnytRepKX1cbSP2M//Is3gkiaRC3hwL6ZnS2O8KNZyTvWi857i50grD70+h/XgiHsypTsyQeXN3RBBdhamYVYMqjgMG/dwTwWx18u7NbAlsCby+BdyUo317wewDfLoH30+19m/xepbhNvq+hP7f1+Xvlt1vfEvgMCbzG2n6ULM/vIbMs2vOFDWlkGQxhK8uNRz5mNGuhe2i9qgZMzyYGHoHBDUYmDYPQSLWXKaYz7d74PNObBU8CA3CSHIMUWhmBnKk6PzeVTPRnjYpESHEvUltEmELwFHk95e6Rdczl5+n2vH3/vEf8Qm4SURl00js1PqEoSxJsyWgOMhOkZ8oY6XqLuTnTfJPkM3UDX+Xpf0tkdj5LHooRrJ6+TuxTpeuOaTfX+PG36zzHvMqlbGQxebJ8T6/vm9KVNkJ3TR+NyNP0WjJLW0fGsdFvABOo7ovWPDlCiOD1iKfor9JBMl9yEobZ6mLpS70uEJkmw77f+L/j73DakA0fk+4BRIimir4NMnNsBzITcLata2XJQG9//fr116+/dwTwo46jK9+zke+VgtqPXS+BD1KqVx6KslRoatyQ5Z42Mt7VafRjd+zxWcqD5Tq8LIQ5+DFq9hik1QPNc+QCa+XZgNPF/xn4wE2OMqVpTrL3+UEmqUmPwowIbo2mjW32OizjECoL+OZGYEcEJkvDumb/y6G1frqN0CNbPcUzI2gHakhnuMSCLVKb+KAA/2ajpeHaQblnolmgOPjfobgLZRHGdEhYiK+f/B3MhDgUYWw4vqEroV7XXKWnhqsp9PforgmsMzkvlmXQ0zK7k2VNMz76NcqjxFjL+iEgtIno9wrqfrc0CyviruUOkIG9Ql58jQeptxIherIq1dNSQB9N0PWnyn7yMyXwykfsZ0r8nUd1j33kHm0cwIA7iHavhzsIcTexJbAlsCWwJbAlsCXwIyVQcdS9MN9vi7IzBYeMhdgd1GoNp3xLtTf+rVR3TKHMelPZy6O6pPg6GTMEJ0aZsoymIO2UZkUXJyNYke4MH2SUbaEpQKbQ7MSUz04c1cphSRFV3izJIxAgZoRKSzOM1Yq6NKM3arBloO+Sg0QeOUyybGItqx4YRw/ZaKkQKz1U6K0y9c0yZxmuFxG9eevI35Buw5hGZEt2HjoDQzfmHL9thKUip4OiUzSOxcImGVzrvpGOun5pnGPtUrdLjmfKqHXehBUODWnUdBGUXjlpKYJYNbVDvtTUHhRucxUakM4RZgXlWmIebk0InSiQkpBcAAAgAElEQVRA+jLAueX55sTGXFTy0icY3/sgo5NTFnQ84m3TUo0osRq/XYjOYD5jDdq66D30CLJ4paLVT6/+83cigK/XrP3klsDXJPAA+uU7XvEdbX5NkPvXj5DA5XmXMcpT+/aTI5y9utkt8caEBVvx2nEsKPQS52c5w3muulSqgdDfrlTR8a7Rdw5F70eE8+nLBlGJwKKBk9FO1lavW09s7ca5pUGyzijfBzjoYjH73viaGC3PT0A52OfKuWzOYXCUy7N6mb2j4CnrhMvLpAGcDxkE5IoOAAvRAcB/V6ojz9qtee94BEhAWKBqAd4trYQu1PhvqZm0+jdWmSkKYQ0MqPYBMR4lk8i3A6CWbQgegFQ3ZB+iEdcBvOFnLgd9RtdCYu900DMBCOuFktHx1hUvxfQ0A/BqmspF6Dfm8Tt+8op9+uo4P3FMX5XJ/v2WwHtK4DLke89xfXavf+4evPX1szV7j25LYEvgsyTwmXv2Q87g8pIFJcXoQpEeaVZR+lfyVIvIA6uDhos+A1uLd3jU6CQHsPJWt1TEtBOyHnDNpTaIIb4QRBFS6wV5KAopjWNJJ6VJqhiDwK+NsS/K7WI9eZRLSS/NlND23tH3GqV6IrZGejonsjx1sacSBv80BnJhDZSIYxFneo8nu6u7g6tI/VujpUEW5CqaoFHSCLsSzi1pU8bFoJi0rNUtY5o/NwofbmiQpT8wU74lzbb/pA9+NNPWyZgzGBoVwbAYJjtRn0eax2BPy/DpX+EUYo0uGipp/axzYeOGnhjRxsgQEImZojGI6tB1jda9EVYCd73te4kRh762bRX2mZIpv48hrbpsMv/INJsReRKLdNRR9Fp1HsEE14FMORpLG9Eyf/z6648dAfwwnPCZR/jDxPfVF23xf1WC+/fnJOBphPtzbtTCadNTO8dvgDyrV5zbE3k627mJ01JHZNd2+zePsMX5xSMYWLOdWFazF90NvGgpnXVUJfQCiNGZRbcvZK9waJtn9zinGkxkGt40kIbDl0nbumsQIJBmcx5j08Q1FYcRSiwvKRWrTKlIIJye1sczB+V30Q/dPWJ+q9zNBa4geIOgpj1oz9pY9MMNuVVfFWGbOUaybb81hO+ZOym6RI7WyWihqKYBsDaYWDPpbJCYjXeJfDbe7/ecrjArAzE8AVqILmQeCk2ny5iy5j3ARzIC2uaS6uKL1lP7UDj5jr/+9Y92Hdgb7ftKYA0zlnvI+w5y9/xtJLBh79tM1e7olsCWwIdJ4LH778YZH6Y+Hzmcx66JjxThHtQFCZzTsUYSkJUAS6Smx1f4ftzSxSIx0zFq+xoXFYZZhPuC35EBuHQeBt7gMhSZYGnmgghj/jf7uUieHu/K6Aya82QUbFxLvsmMneyyp8yNXwWXgeTGMMyJqGHN0kZijR8bEaXUyYjcbJarlcGX0wriKMcP0tEN9SUPX499UVrdwtPkbzR9orUi7WDOEar+0lCO8ctSKUovqbYxt3UOnBDrJJAIsBX96xokssqjto8XSCMvXRnA0YKCLCE6TadBk9FBIRqqacajwUpMQ4yQkOhOj3LBcmv+A4fDijf5AnLGN94l9cFAQ3+CvEcvD+SzfLPoW9Ut9v3D5nsqXejeHipTF2sdEfcumxiAnD7y3a2EXTh+VG3yld39K26qAXzr0X3j8zc+vk/BR0tgT9CjJX739+0pvLtI1WDHJ+VVc4JoGI078upmLKG8PE9bymHLCaJ6psu0EGqJnk+eirhhJodwKJUQsJZAwbCjHbDpMMbDlTga+CDP2j5Ql5d/R7k6BmlsRwVyCUaEKUcTNdtytR0T28kMP9VM8Vc6eLNoawKNAYYSczikyM9DthEFjTrKcd+wLD6JnngHSSQV2CjKP1iBCPPxsxwqk/F3xo4Etj6FC/dXCLVmB4KRVVcU17I1bDKLf0VmfHxeSqoTDXRDzMdMS27URYmcbLJjJwdC1DXDjACzbvwd4k7tpxNrRmvD4XZ8fyCB7j98WklHBuDnknn7mPjGY2I3/cISeO66e2HB3Ny1vYfcLLL9gy2BLYEtgS2BLYErJbDxypWC+obHtuy/Qajf0qQIK/BdvKJ34idDb2WMahauNASy+lWGKXh7wQ2pYeoJjDuwHoubCONvRuc5oXeK8GO5tiRLoj0Z0IIGkjaynG6STfiumhJhnKoGI5Aq41PreFKPIpwGV5KxJ6hDnIbhYohEI50Ey75Ndl5G8uKBJLlI2NiqM8EwqpgGMcxQCHltoMN33rkab6F6b5mOW1bgEX1JgxvGjtSH2aRl9aUVugYrmzF9dDRnoNj7V0zpGZrN7X+N8wXxWENnUhHH7/IHY26RhtIVFRE/Mmw7k1qiWsdQ1Peqf1jo6mCZhaxzbTybOsH1o77GX0ppCMJXsfF432LXdiOqd6vYUa13JZ9zjtGnyGReeGlnLod6I9WznD8iNeYc8zMM6ZlBgPL2lPJwXiAlzyBh0roaQaaG/+PXr5sMwN+yN+9GtwS2BA4lsKDRvsysfbmB95mvewz1+jbqk0enNrGjOyUZEKonez2ciGpa43Oq4EVtjcSfAnaTRVO5K8xA5sf4aAKOb5kKGhipYOIO05hFpCGxABnpvNUjRLMRF2uFarObIAM8Lc00RpW/ZYaedh67gdgxtPvB+dk7VsEEJ3pnHXckujJQEGUdTlBAeJUOpAaswugbujClYbblGNBkdTNd31a7bl+j69SHlN8SYl61RcTbimtEm9/aDMYPYzPK4USpEdhqoZ8qc90Mzv4Od7R1d0XUV+Yc9xtEZmABKk0nQmaWMaeHc6J4qRTQvaOfSnB86riuWnNv+dA129JbDuwtOr3Xy1tM0+7klsCWwJbAlsCWQJPAxk9bJT5dAklDBFMSgwXhBaamWmLhXx+PWWpa1AaNn/XIR7MKWT3XqN8VBrzeBU+XxoALRNM6geARAIhoLIyTp2dTJKVH3XYyxg1gnZBUNG/ILEaWpAzH4iyZxs4U00k20cichJ64q3zrERtqBEthFl1dl/kVV7RTMbctFR5zQy4UapLjZaQ1yUJZ2UZNvhI5kDIbKtJrfSn21VMZ4jXBV6Xx3evJjQ6mDjXDZKUWlSZ5NdCzO35ZB56eGcpoDG8ahCkevIz9zEiUbLNGACtaCGZuVf3Fd6EA43t3Fjg4wTIboK1v/GkR99gBqA6L/I9+qS0qvmIgp5WDHUXbTLaxJI697nOOcaRuzs1gELbJSsv0q7lQynQJpXCY3PG8n0gy6hOjPRJL6n/8+79bvPCnnxN7fFsCLyaBO8DzOzTxYkJ5/+50Q1kZUU5YPW3qCa8TMj4vPCwTSMyIT7ku/CX23Pg4W8u/41vgkfjbcTHd1FhyAPVNhT7tJM6oVsfVGcE5zvladzd+Z9jN8wSzTkM936Pbkghl7U0VrKKkPIzMLfGz2Qs4YFlJjjgge87jXttXYK04+BnQLH3MOGrILOBDOhSyyobn9XErNgYJqXW90fd1X+iowQU0f9eqqig+3B6d8V6OiGVd7L5k8GTer2q2IajotCIoG0tTznbDSS6io4V1ouMtFbmQm9QPK2DOPc4S2GOOBtZPzOrZod0xsS9L/7c5kb60Afj9t+DLIyib6uXHf+gTG1780Infw94S2BLYEtgSoAT2WbiVYUtgS2BL4FUk0Gig7Jbt07TKJGkFE1szhJE7QhRwywhWuKVua7RAYaWHVmpXyMqJtjA0I9KyBRMkkdG7aHSKnUiKfNScxC8L7yDT+EJGIOVUK3f0zI1XSVKd/iPzUpoxe+FjI3vieZMFvzs4S/PjOq9OVpnmWaptpViut/piBzQerUyhR7UMIz4ir80YS5cBj9YOo7+GGyQeDf0LPZEuxEBjTsWqecT2ao2Bz1pObieenLjkeyCENP7y9bY+vN+mNz6tXbewPoZ2lE5GY2oy69aSo6v/di54yNHzmXM8UBJFxSiwPqNBRoStdx71cnuaZGM0aWFuCpwGatbfhcEadb0xg5ZmMtRAbQ/SUHk/a95nU9LxZzqSuMG78OJFMeIdXS+K0Z2CiLk5veP0///8j20Avuoc+0bY/41NXzW0n/LQJ8n5k8biV+vi4PNWirmekX6K6KTX8+7f1o9v/fsMkusNELO5I5cj0I4iA68g8wRCKb3Ga/y6RWtmyOXoGZt0Q5sMzdV3LjHSEEaaPk+ZU4AHeIZ6FPNaGQj/zM/J9cmt5pSgl13BhEy+nnNmnKkHi/tDzxgjSTsmDWwJfDC+OTmgjg7q1CbcLimAOjqsGuYJiKVhl6xc9ftoEcZUQ25eGtqyLS8xoUGq6mHW1gkMulZOxfVQmY7gZAkDbOgOkTcMvEPg2SMKGcphdwgaeUN3ha2AgUNJ4NipJmPgka3J7yH5tyeMOuPQiLndBuA7b/KXVP3Or9vNfbQEPhJm3WnGtmzuJMi3aea+e+ut+nPr828j1h/a0T2fP3Tif+SwL+2d8/evsT4u9ftzJ/M15P+58v3Okdnc2d0/aAHVCQ3ixUJAS+7kmsNL66CTCeIbpsiG7IbbnzFqL9FWqT3msMtHw4jlZENSZqSK3HRc2yqJrM8KXIRUGty8G87wgfSgiBuRiSjmvnycEMI8DAPzoluMpq0131DjNXgysVHepaSuquk7LGqlNmp0J8k2I+OCmGlknOchLgZ7hiMU49sqSpW13WCqGx2g1a+GpxTLLsjCJc0m4U0btaW9c6XoxlQyUdY+6zxPHgN6H5dRRPRAmhJEPKp04NHBGikus7drQV8P4YiAOXd+L8m4nJ+Y0yQI4+X2fymgsrx67udKpiIiqlbiJT0qQ3++h/0eHUnnDq87eBo9U7rH39wPkrjkMN2QzJ2gxEmZcTn3tZS4JK2IIkY9+db4xzYAf+cphFlZbXHf/d7d/pbAUyTwobC5DuvcIFtJB5sERA4G/AH2EC6ZWsU5kkiFvkTZZpx1R2d0B1zNyJc4htGttlmN0h602FYtYqt0ZLJiJFkHVV8tsLIfVWjaYJD5S5lTnVlnca4XTBMNedAp/3b5A3Ihyw1+RHwBx7g8Z71fPKiPVpVSORdUI9hh5nPDzLyPOFxxx80WBZx990TQljyampESubgFTKjSykpM2UhWrS30j5rmKtgPQWIkdzywrDg5n5oax2pyUlVkfL6sZwuye0KoXhq23bkV+DWNwrgXJiRDXDy1hsOy60vBfqmj7ocRCmrTk39/aw3g6U5wUR3WD9yrnfVW8pud2j/bEvgmCXyPvn9TZ3ezWwJbAlsCbyOB626It+3B17V5TxHd1r/r3tzb/I53XNeT/dSWwJbAlsCrS8AYhikXWXMtZ8o8u4ivhpdkgC7siAbFjV2EGwiC8axnmXWDUHYxDDtWq8oKkSliGMal6Jh8/TtDlh0vx976tOAjtKXGJ4NiGoZO/NsSDvJzjEs12pygi3Ev+kY2BJZV76gJREKWUPkoZAFzVowZtdLcuAduCbTQkJ0FL3v2tzlhoUi/GE6kKlSbSdCaFV7pr338Nif2fu9nTaNo0QWYjwxXUbLHYsq7fjGSbDO5Nz6Y2pJK7JkWoc+FwLJ5Gf0rRFvMVYvxTb4rP806dzQCW5S0dBQ13XKuwZglI+e14pBundn0QLSClOtkWyEgV0V/Id6OJZHqsTqE5JKvQdi2BFXPG6LKdZYRzVzpSCeIvaHQjHXKpZP63PW5pGWPDcdSF9Z97yTLv/7++9efOwX09etqP7klsCVwuwQefz2/vY9X/uLcUGDTgrMNzoipadiqaFpykyFOOeGyaviNz6ezwHFmeeHqIJy8+0pPaJJmOuQ4Azsi43Enn0riQTeeDWQwUubOTlzpPSY84al7A1S0/4NTU2Kj7IQf74Q6+M7wUBi3FymozfBZYCmE7wbxhqVKVZASJ21zyFGoCMao9ZsZTSp6d0nLKErMA4DWHAWrO10VnLRAeN1jjf39jugxBV3firwLvG/1dlcNWGPjp3YXoizzmXpzMGcJV2u+Iz+08hotr1JeaE73A7td+cJl9hr/ZYtEj05bWiPX0/ke1sdUlsFf//pHgaZX7kPf/NgH7djfLKlXan5WvVfq3e7LlsCWwJbAoySwz7BHSfo73/PKZ9or9+075+Q5be/1/By5f8Zb91p903l0lsnzuRUS5NwV2tiaNCQxP2/yBfR0dwPOuPPHB6P1RkhY5uHCMcQrMtKvBS6cogJVudUjPxTlGxGCihQchiQj92ZCY46i5E7ZQ4fdBb2QLpkq12qQ0caXnvKMCoHcGXpitdmS0OL7nSgrU+S1dJ1IkZDDKG6REDTgVypqRVxB0326MYUx5TXqRmxqTa/H6NVkDBktPumJIkZokCPJezJay/sgooMbg5gdDl5pkXc8+aUiwpRPjQk1tm0VCYGohzKHZgBvLB/kN/7bCGZEoLTKhNEYUudxy0mBrVhEcHaIbMlUkKixxhB9M+xGisBMrjx+rwnxrH9FROxLZw59X+xsM9pdnB6NEI5pa3plDgXYc0IEc7t9qWgNZU277Oax3LXZgJ+MDJ1y3vD+jb3oj7/PpoDeiOtNz8x7dnsrwT2ledzWJ8n5k8bSj4eCA7P8gJ3pE/axs107f8V+imK08xs790KWjP6ccjT7+eVowRsxN6rxuM4XO0UTEqneKbFYHrCBCexAzz87OjthHx3RfhYtnOcIsmt/pynwxDCGzUvm6zG0aKef6hM+LJk56oQBzzMFTxer4X1lKUEWkoLY8g5Rndw0NkRSy9Du+qKA1Q6iymgW+0vMqlCPz3JmTKFpv5mQr1zHFR058EV3KuoeT6yuAInNcdkSJtIMhgNoOmq6G0Sm3amjhWFW3qDxWI+Zjow/uHed/oFI4XhzAZ+cR6WPgvJbQWAs5T4jKSzi1Nc0AD/mzNtv2RJ4vgSu3OWe39Hdgy2BN5XAfdfYgo55iFye9d6HDG6/ZEtgS+BQAnvtb+X4Dgm8ol49tU9ubTor8MAU/cLvBtb4uY9mZm/i20WtW+e2So2obLWnZUa9z/G7xlCxOGnFQV6va07zDDOhqoi6ODqicrIEKXNJ+jTrEgiYLt4SQUgyBiJE/VRJOAxMyYf0cYMAcVsXP/MUbrBuGi3DDmp+ayI8l5xGwWBkNZlRJzlntK32eehGUNTEm011JRs0OMwmSNKOacxHK4rbcXaorzbNu9S3P9OiLExeMW02Phr6o7NByELfPUy6DmJKX2dfc2lkqm5fZ5YQMjWo9h32bc1V9jUNqAjPiXrOISdE7TDHIyM8GsHqVK+R28cuEk4NH+x6R3xrLnPtPy1nc4uQLsughKdbIInV1bO4HyOxteeB1I3uxf9q1pNwZV09PFLJ2ZOm/fnv/9+D1DXL117Zrn3u7F6+v3yKBPbcPUXsn/7ST1YrYiqcTaWwhPZgZHvp6K0j0NWpE05/GanKlL/a4NU2j0jVk3fcZqGHnJM8/+FgRyRCSAELVbadHa5OiDbONOYJ0eTvDYxNmUSwADo2zEYGOpyAlo8VyIB+mcJ5duYVbIqjz0tXtJrGjgaEvexkZX8F/geaUgqfwCvjOYwh8Zw1zkww+Vye1nGfacBL+qP8Ko63fC+Zi5x0Qa9ihNd3KOKLds9pQONgK6s4A8CkjNMK2NDJ1lwzAWmRqYjJYGCchVnbnRCAZMw5T76X8XZcL0M9sxZ1i2AvLgMcv7LeYH1GZLtFkzMdjWWLsfWzVPdtAP7043CP7xUkcHC9e4Wu7T4Y1pgO4SKdT4aW91aDe8jqHm3ce1y7vftJYM/v/WS5W9oS2BLYEtgS+JIEcEOH17VFTypyN2/VjSypl3GkOIZH/fk0dPHaWh+4BCTYoHpK4ZHKbQTCyjAXEcInMsjrlLq5CPXbKqXo0aFz1CXGIgoI3fKTHH/Hf/W/JEC8qhWidr22LYxnq4nsVtb+jBvMuvGs/Fs1fBVeXev66i4QcjtqDhQdxgfjWRA0Iefx20LWWORyEjeWkW9EBARj1CVoA85nUPNXBBeiDERQrmeuUmKIxon6gJlN0bImRn9ytP7SLvPsF7Qtua7mDJHjKKnRke4aRGGtZ4g4khrFblpVJihN9iBk7QLudzyaLl3OHmrtBmwz7FfHjjlEuiLb+Y2aRSMGXZet7PDsQ5L1fTP6Z/yMhG9GRmGL4r7ia9Yr+MXndf2qT5XiVuSKuuodhc4i8sWYTSep2bczBuAvbeL7x1sCawnsG+fWjHeSAPW12bT6GObzhicbnRR7YYkZr+BU68U/HNHh3LYDBp0pndW5PFBglh4IEKRzwssq+BelCm0akkfzLgdEY9LombinGW8De+WZ5yk6cPIBNwDaZNf5sRkhiz8bxu0Zer06hY+zQQDg/YFSiFsWuxPvI4FA6ZeWqZvL2c3yITDbJgLLjCWSe83yEm9NfaEnaJ1zIWAbVMkkI4BVtQc9rOCG82v5q90JFa3xv1Y1w0Vp6M8cX1uhlVSc0S8rgxOwKbMfMcoW+g3DuinceJkwaaiPlegYHxjQnDKtIDJb2VJ0xwOOCnn5+KfAdJ+aM/ed1VnHz/IFhzWA32mT3H3dEvjZEljDWt+KfrZ89ujfRQL30Nl7tPEu8op+7mvte83X7m29DlR6ekvn0RLY+8djJH5/OT/vrLv/WIxPOUyb9t3zdL086y2cxlY/jjNCMcqKhXc90jqTKEhGJ9L0roMnSaEgExjIH+PSenZl2eci1SrTiqXn+vjMibMS/VdplTAusRdLxNG1ITznc9wZncx0vaxfZdAF7N74b2PRVoRHkbNH0M6EDfq/imawZL6wWlHFemyCdGP+VamFCjxmga4hiaCuqANTtIhSvTFG2YNtvax09jKM9KLwuslUlK7HAYsgbHRWW17zrMYDZlUdQ7JOooYeVIjzhHrPUR9Z/+f1cGsKbO0H0Q+vGbfcK8wWST8B4zojuiUJ1xwafTgWBv7U3swXmP32oXr0UUmtnYP24nyT+wDIakVMr+LKj+sFWqTPFPUT0qHLAvahkgC+m3ZrVJV+3alYm7rx1fkdUyIoln5Gg//5HwcRwN+90X+1/e87/i727Imvvti3/cCWwO9KYOv1LLliIG0CIixK46qqu+YpbZayo9qmxVTYfNKmnd2dId3wxMM4M5cwgtZBJaKKD2aZMMDAnmUwiXN65VAUUZB54KliA7Dx4nU684E1p4M8yym0zCwpT2Jrs/2ZqKM/hnmL0Q3R1YmPiqNmDoM2X8dJxFWBXwaWrJ5/k/I43oWJV9KtuVJU2gGdCODk45oRA8Cdv1qT4Xl25lIdtbv1PUReXoSlRM96kpmz+42rU8rc4Hkkq8E00wYr2Rb3S8+qMpWgyXFzzjAik8dQX00q1152Qr9IBTrQYVzFEOnN8UOxVzboNnZGRe8I4N89rvbvfl8Cr3zUv3Lffl/i+5dbAlsCnyKBz9mjVjEF61n6nDF/ihZeP449d9fLaj+5JbAl8DgJGEOwTkbKCApdtBeWV4bl4iknAAo9pGYsgq+TbV6jyjO2MjC5+JpXAyBNfUkQRco+MQDVv1zjX3J62dtiy8Jna34s7Lejrlm+E+l1FWdQjYjM5ewe8rDHigwZr+1HyXS0hKyjljHMhhC5M4VB/qUZHKGtLWJ5RUuZocy6ZkPl2CWzNMBnX2k+Nmaw1wDjWF3+shXGGEvUeNQlm0W0mtVzCIudPPbKcgaVpFmxtCYDasbDotD5fsov3inDcF2TNJwjKnlE/rT11UgvkGSTPHo+yNHt1AP7UdR6y3UzunPG0Ml5zD5lNK5ixtELGeG7cOdZqhkEoKdRmxg17Pr7EAmsGPQ+01WyWjzQHPXDUq23SJaz4kgZckdyhrVNxukNf/77vw923cedAPtNj5HAvgU8Rs6f9paP0psbB1Mfz3OSaAX7vBuV4GhWPfr8tORpVHBhP5EOi6SGeuEQcjS7zNOMPsvg6KUU4ixRLY9Eb6qJalgzAF3iypFZxXEtMGfivuzfcLZTOhVYZqNVP3QhLnSlQUVm17XndKpnc/5dc+aEP2RHlHTwqqHNxbjL8zZfSKeAhCSaW1jwrXwLMVZBUem0F0JQ0G/PSuMjlI5pf1nhTdt90oCvX1YnvjOIqmxh/uYuvxW+GaMaD6rcSDi8SqwWQC38UX0RR3SwItbl+ac7g2oJK2WOMFmxWCdWHwZg6qbpTXe+sIGWLNMY8Ep4Brfdcu8ys2tgyGMbgH/3uLxxJ//d1+zf/VgJXLtBvpuAPnVc7zYPu79rCWz9/Lma8apz/6r9+rmaskd+Lwls3b6XJHc75yWgO5unR47fnLvPefRaPptp1dzII9JBt/R4D4MI5+6lYcntUrBDjYs7CBzUnjKSrdMvnZjw0AgZfszoWaIZ19WLl5Ix4knRDkY8JmODWnERDuHhmTkwkojmZw+iBvGLnXcq09TnrNOcELdiERS761OhHejsXuQlazlGJX0TxQaDIlL1grILgUeqbxnrpH/ZpzYsHxUM6xCn4orBZ3rMkGJAiuL5/E0amS8fz3hHkprNlNb8WZKrNfigKXwjWj16xSTDCGw3PYam1FgWLAvoJv9tqRil7/FXDypHJkqql+mi9LXJD3wg0ghKvdY1EN1w2uSkhW2B59mZuv75UhLWXo+a3cYOlgMdqd+TBaTtnZN2tG6giar/6Nk051TU2h2GpJApoETHzPTt6H+S94c1gPdRtiVwIIGPZV4/dmBblX9XAiuV6Geb0GZ/i3CXH+U6jluMZkY4usFI568jI4AfN6ICN9Qex/mUuIc5KSqAFKQ1pDO6nv1LvBTnYtRNLbY5OkTBwpdYxeCUDGIA1CYrH7ADWgcaedRNJyfO7AaVlGnayzX0JDMtncg5JUknynidzlShvZ6FJZ6JKNGUY3Pcg8ddPhnPo/kxHnd0LWCnDUS6AckDCwsdu4OB6ZLJDZ+uIP8hdGG3emqWKKlTI26L3bs5Ebo+FIXIHzVnUUYDn8NS0nOXi/4OxQ0HxGgHmZPcZ7yajKUAACAASURBVKEn1eEcrfSlLV5OY37OtY+uvZcB+LoT8uwlbhLadW3+7ga++t1t/bvuzb3N73jHdT3ZT20JvJcE9lq5Zr4ev09e06v9zJbAlsCWwOtI4D33yX0Gvo4G7Z5clsDt+rpgGg5qWDnB0g3DJY3zuE0nMTBsekrLqqgD8xIHw8JUzkmKgDtzjqVQLElkoBaZ8WRR08rSvdJmrEiJkcrNjUvF1Jap9fLdPVUbaYmTwXtmBssAgmxoeYqT3QvSIlo7EYLx75hFkHkkixb8y+heYYZaYTYOsKXGC9ZQCkU1OKNBysTcCLFqyC/pefEGNlsJOSe3QLvGTyya1eaoiMAjE5b8Rf/wiA1oOadtTor/A18OYXl4AibCU3xD732ORH4pykVToSzgIr6ke6IPXUKsU2c10tSb1C2bB18mkc7QDMHQiawNWMnHTH9o6/TYP8RkVJR0pcSk3zRhmHNTZ0QLRYp2N/dihShiiv22ZdeXyuihEerxcje9twTmY633xV51LEj4RtUm2bzOyelUcLT1169fv/757zdNAX35iPqZT7wn/P2Zc7VHfb0EHqTX69e0Tw/wwOFJRCiisxZgynfwUiKD2WNmJ0QKzVPi6sM8XlTTdERSokZ9AL98ffanpLDONNI8F8Pgy/4SO87GXma2AZ62FNKKOm7ZPFZCCyDLFMg8Y7NPOE+JLD3I2E7W8f3CmlnwEOTm0dMd/Jm3mkrOxkNK7R3G2pq0OV4uhIkIav9ERkc26PeiGy9aszh71G8rdAFZLzFdXZ5TV6gWLXQ3LwrVWVIILz5PvZInZb6sovMhP8q11RhhdhPhOv7aI89zjDlj2buUS45BRuC8cWZmmvGvoznI+yfzWK92M69PXdZo9PnbIoBv1JvrN+I7PPnKfbvD8F6siQednC826t2dny2Bvcf87Pn/5NG/n27vM+h79fE2+b6G/tzW5++V3259S+AzJPAaa3slSxmI1qYN3w/63nBEa4AcMyMN0g4biRSEFyw0MpKBhGA0Q38NubJMZZbM0ypbnAgy5j+zJLnuX76qeltnjZzVIqKyZYOVUXYIVUalMLZB0klO0WjUyKtBZKUX/HJbBksiMrKnV0v2y1L1VmozNGJlGI1+H3+Tv0T95ow+wfgixWBGuTChdCXaRtttfGWYKSZKq3fdCNBZM1U3t5pNpZvHuZxtnUyG+76GLAWeEb8R+QmdPlr9ig71mNqkoBCn6tLLJqM906JDO6xkd4qoSLeMlBvq7JWIFkTUeAFBG/Kshr44a21DjwEv61y0dZDY3HhMTiC6EXA9CD8RimJ4lckSZXfxGMlDL53dxhL/RJXI+JtEvNUXxHPjiWSqOwGeTZVhM2q6E5ZNlyOFdcji1PyOAP6Mc//tR7GvA28/hd8xgItqcfGBS7261IA56sAoK1+65XmokyoOHJgBses7EuLe3hyIeD7QsdHOJAypFBYGiHHvRjmJCZ9VeYwTqWS1yT43I3fCS2XyGIPwbCqG8ByGlMPLsArwueEXYgg76ot9sAERT82rYw5ZXprDIo5bOnq5x9cCmhJLU9h5evdsRJgpda5jDaGo1IQ0yPcKv5oZCu0g0rfivLVD45xRCO2X1gF3ut9mE08BgQZfMvFIyfKtFbUyDMe3xQicq6RGlcNIjABgc4/wlE7MtJKjGqVD4AirkZY5QemZEZmdOCsdYZG5JZzrYv0MfDfuHylB9zztU5WKCIg++oLrE9ayR5C/VwTwpc10f/9KEji6Dr5SH3dfXl8C99Cje7ThwOm+UrsEAu/7tt3alsCWwJbAlsCWwJbAlsDnSMAZmmabPDAdERcuAWJE3tJuQ6IKxEILyW2u/Z66Fhd5MhVsFJf6JLDIUSF1NGrZRkozBk/QXJao1Ixyc8rcGJxH97o5q8+/22z4HQyg5LWyfyBjYOROMoXpg2mEy2TZTliQyFkUVmMnerhLJ3WcViK1E+RJs9nBYuVpoDtXGPNklNZ4IBoKsiaMvS15YjFTKuYhdTAN4U5iToRWMlmK1AZRpTGByCOha2norIeTnZu3C3BUk73W7x9gKnPc42Xd4Gn2Q1sCrv4httQ5M56HHCtFvY78VXJ1LpUWwDzxvM0QX+r2lghxRVlQvxdqViPO40lPsO3EauWZvfYc0jBqla0jgHIxDP7cWma/lDZZkU7uZIH+5T6C+ncLTdXOiD5pMyqa0LO2D1VwvZx/L12pe7Gs35q101/bAPw5p+8eifbFV5PFZphea0Y6/lrCIt9exzncAU2d1fLtwr4YnlGBHubiEAVBXCes8vo8GWl58v0/DVl5rgHaCWXl2WYRsyhbgCMnDLH6JbAULMLKgpPv9fOeGNWG1fD+GAqMZ2a7Lel3DQaVKgcJkcZrCnxC6uVFCRjOJ0Blt7XGBDremCdFE5CII1wZ0wkVGHNIZGAjrwOsTreY3LXlWreg1J+K4yZVNU9R9c0wUM4J5K47VjOGK5A8MX1Ny7JwaXNIVx07LUtT7z0wfahYZCUyG2w6w0E0bfVSeWBSz/vWuIKkM2hi6L7uyh3RjMEh7qnYB43CdTqqg3FBXiwdlGKxVOKnvn1bBPB1O8h+aktgS2BLYEvgvAQ2fH9HDbmX08H7jX3r6/vN2e7xlsCWwM+VwCfu2e6b3skzXYjjMi0jSHyTbFAhavQNouMKw8CfnAgt5g6jShEP4L7eLK21VpqTNfYgCKaR1jlC/rxUl550c6EiXLvRDCO3KrwcvdNLZnle2HJU01b12axFMCk0oJrsnTMv1qdjHmp4w/tCdfZuihfFgy0Ke7HQnYRVl5MYzehKhi6Wumpm1LLaqyLg8vvFvE/ELwM8YAB14zjIWxiFa3TPysh2vJ85U1mFSQO5Qkz1gNXIIx3blApLhmWfx681uStc7EZhji5TEcdcZ6/4Y5NPLtdac1r6o7R8Nk7moAZh3Ozctcv5w9Ue2fcN2yOg5iCWLSAKUckR8VGdVbSGPR1mkoqtX9hmsF3FVqa5bVuM7XMHt5P8WJymjdkbQy5KX3vc86TvkzdC6gLI/G0A/rmI49aR34pQbn3+1v7s5x8rgc+az7VprxhvJvFWCcSzbgKLH/iJxDMaZxFd1XDumHkO2UzYRutN2fMNV9ExCgexY7fsM7tePa1q5uM800d6XmEcvsmilMf5YSmPaQD2PvrBelkwszKnAda/6BhRiT2sTIuJBoZEN2gj+0UYl9v5apO3mu3uvMX02mbUF/Lvf0FfQjBzbpU6p+s70ew64OgFfe567P/26NTRE9R1ht5dWuilMRllGSlLVwEZZIckgK3b7+MaBXBmXgintVXK69gP+zyhli8MrumACnhUMCjvEtKs4Wjs3gZHW2uHbUUh9aNzSNUdVG82AB/AxseeBD/6bZdWx48Wzh78wyWw9fHhIt8v3BLYEtgS4HVvpvm+Szgb/32XZHe795PAxiT3k+Ubt7S2NFUmwK2nJcIixh0Xc5gxWj0mu3zXlF3wuG8UyiITdKkRlgyFm/mifq9ZkMzDX0RKTeucPSclpKjLaiIE/RR0UP6fu74j3NgZxdYqI2YpJxmDkcIsc6JJ7iU0YZX+rnvaL3QQxqYxiFXaQY1KJGinpyQpl4W/zUU/2gFZZEKjwRNmylOa6GwEnE5RRUSyNnY2yKLoI1LUKX+boi8xi77LHf3NscxMcHxF4guWPzPepRV8aBeYTtf5Bdlcib9T2jpEpOTruoGegqkpA7t9FvPTM+5ZoEmKJYl1Mn6cNEsPfqRP+PwcDW/fWVrnicBzYz+5xazpC07cajMOjTFnjrGflMhxSwOIKTqAfQr0yheBnERUMFKxW/99ZWgvcHuxdTp2xtw0FmuqiE+a37nK07+3AfiNz9fd9S2BLYHfkgBO+Tkbg59B7pZXUCEOU9bHPbADxfFIcKC9mlkm3EurAJl+uPQ7lR9icR7UM8Sy5OR5EcdC/K+qWkTPx6eEjvEZuhOpng0TwqrmOHL8pIEcBwuJc9zOh8QmBuWKPXZKGpTnGp0DW4YML82A8eCoLG1pMECJwiZT0eAjTKJDtphkpywpregGUwlXjSkYr2i05tVvM154pGTbMcBZ42Gt0aZK1LSjrNhQtcNrgU0Mo7RRNkdGXK4FWODho2slVqAAdd1Ib+0mqIxKLRd4pDW3ecuLA9NOp6JzuaUA4j+qPY0WODejG47PcxsoUdLxWbnGAa4hKZKX9tkpoH9r/94/2hL4bQnoSvTbTewfEkwc3IK3hLYEtgS2BLYEtgS2BL4kgY1XviS+L/14y/5YfJKNGx0Xzzsv5IYhXtL7A3HhZ/pnZ6fygp6ZvXgfL4ao9Go/3cKd62E0QHaRr7catEyH65xGXvpHHdlBhjiVpihQj4vt9A6Jty4eUzBQRf7bmkNNpAY5nIxCpg0W5JwxbZap2Iiuw7DHGhXR+svuUg6N9KM9ef58NRbyhh4AkO9kejYQkMNAm2mAWY8P9W2txmu+mhSdEV4hi8qAiTiNumNDbyxVMmJ0Qis93mKdho9PVSVokszeFZI0dGtFHpWoFbe3G9lUa6glEcW3tvR4oHhZU7lS4VobkLnVwLW7H2VJgvdkKPU5ColFOmpObBWktZdPu0tEW61+30wyO5WI62+1aZdFZXGx2e+QndfqPr3WQkWyblx03KLHnBgfPfX4jmzTxw4dyoiTIhMu72yUeioNZZ880l3bggTsDgMLHw+8dxuAvwQP9o+3BN5fAs0g9P4DOhrB+YHK6ct/37FCTXpb82DUfTpgq5cxie97NGocGxWkoEyB8NGRk10xmZl7Vxx4joFka0YfhHdKFGkx5Nphyj/NCIYTx6ux+Pm7+o2LyTAVP0bzHqlp5SXMN0sHeRoeASWYKGUBQ+sE2OHYnkW5kTzWE8ekpFodXz/Hh9MdkGIBzB0AHenpstPF3S81qbkAqr0iYsCJ1dMGQyMK18CzQ62MqGW6o4ahDWbGFIzf1uh4ZGWSq2F7hhHmFWUH5sE8WdHivkwTskEHEh0G3jfjtozDkvPoad4X6Uy4wu+WgQd6MbpmAo/31vJFrLPdZvHmCODP3ZzPj2yF6X+qLD5z3D8Ghbzk9O319ZLTsju1JbAlsCWwJbAlcEECGz9tFXmgBApg7AxDM1iAJGJdTPRz8TtGBIuZCC4BNXnjt2mvUbq91SudK0ij1ImZYA1QtJT1ucAyjGhL3O7NpDOGXFI+q1robJbyFjQv61Uan+J/vVowyAtyIKNrRlzAKI3wDRcOSBu83nmlZhAzhiVTwlVr56jR1VIoRxP95tD+ffDP6IpMq+PfjO7VjxgBzijKHCCIKqumV2gjm0I3jBZOK+XixBR1gFJ2szyEazq4XHJtljufZ5ErU8gLo5MtJV0jVJNbK4HXnPbJSC2KWiNRVIprOv4eU2FRCqNtBpxmFO1J7rkIo35bxrmj/h2XeBpEMcEkEo/2qtILzJA9LGGeu7OO75q+j544yzyt84zWyvEP/bQtqvS4sH6py1yL0mxSoI0IprwQaVWXtS9xCyexWUaUuxObsU1OlnxP2Y7Uz1h5f/77/5Nh/mhKHvH5hi+PkPLnvuNW/bnx+Rsf/1w5v+rIfnOCjhNBG1JobXs0rBuzjpBQLe8R55tjJyaCSOyrlLgNpHk6E7YCLFLLjIz6tQl8CubJNhw/C08oC0a0KpQ2cPM4U83R7uyZ5ZauBQgETsnjniWDgSmznzzHzTYJY14c34ma8xV+7o+/yzndD8tUZgNUHe0x6paAKF400h03g2p+k1mL/ELiOYAshpVpVtBRX1w+97NrqCdX7pG+RbdghgV+b/iQhtF65VGwcXdC62shp8DguHBXv9VkavHhFJEgE1NYy8rAmm+Oxe4V2QRPXaYTaYBV3tUKyA1Dry6OFtS7SA3tjsUlej11323mVS/xCiC95k+Y83C1Afgc2H3VPXn36+dKYOvrz537PfItgS2BLYH3lcBv3ibfd8C751sCWwJbAl+UwKrmL0gaZ4vAGiysNKMHzaxYUjfLCjkMOuRJ7MbhNqSJU4mUZPAqHzVzB/+iGqfggxQRGI3USNCaMhevaTan/F0JVGCPOudirIuFKObj3cXcQxw82i+PLqWIg4wtfXbjFYc0PNW1xbmqUtkxvckBtdCW8hqLClUWNTMAF85HRsZoG2nZZLxnvywwBv0opIyRdCRCebzXGainvr7zeT+/QMxaaDo4CGCvZQYil2l8U/6LJdJZxpIxfbb1MepCr5c7gagojMhSZbeBhXqt6FBzTyip0bGkTtFF6SyApV8YaHtRmYfzDzEafKHOvvaCDERKy9grosZdyHh0aUTzuvOBSYtTmNp7CAWrbJKGxmJdaF2+A4b1HG6Qii1NZNEDLOiDyJeFQoKIlpkB9cxrfPLpuR0B/MUjb/98S2BL4G0ksNzOrSyum+0cLwROFLrzyN+ON2T6WQCto7zGxdKEg70aESsorAeJ5ywBfqb/H7NXpKGx2hbDTEfQa4ePW7zG8WW1M+gZZaG/I4NGRhXTIVFWtSlFs0VOKmoWEbbA3On/ZK9HV9DTqN3a8vAmfiF+nDS0oW9/3srOCNsKD8E7zhFLRJCm0dHmMhGHvV1Oo+pbn+cYWcUUc9IUv+ZMU2pIBDDsqkUKZbZ0xYt0LXJWNcs9bwgtIZSjD96i6MwAIJS9pHeu5dKGPN0D1aJ64cdXVDRxHgoPE2M1UYcMVcKnyOjIiNWumh256hV5H27tyMHj16+rDcBXTd5+6KUlcKRPL93pj+/c4Q3v40d+eYBbNpdl9FlP3HePulV/bn3+s2T/eaPZ8/l5c7pHdCSBS3vn/P1rrI9L/f7cGX8N+b+LfIee+C2/x46lkaWalSoJJuNEZ3Qs7LBESIAlmuiv8O6vP2P025oQscS+Y+pBz1RSRr+FEUhpgZ2a8ajZRieVKdV3onSCNDgirpy9sVpu2ZCiCu2tSMHr3GGK+FC/kjirRkXRSsGJpQzS4IxUuUov6JEQoFOKg32JJu3p+yI1cESrRPrlbHlEakcEpoIvMpUwFREyVIQqyZf8oeayRRunwbvMgyVQVGSQ02wrSaKD7bskFIubQBKxNf4WOubW3KSa05DKlm274joiAdeoLIukR0q7Sliqv55N2OeHMoDxPn8ynCXKAst1VNIk4+FmpYbOcyzOyGUPpxzYUOSsJ1d+kgbeputK86eopehz6lqJQAJFGcxlJfRcE3xni6f07KwnZU8weZVIktGADWj86Trhp7P+ntKIoiNtSyn77XhGuTJPo36ZCOB3OQR3P7cEtgQ+SgLrW4B9OiBYe6pny81nVBRCWC+292OEWCC1S7Yf2CUa008fAEMZcnGs4Dhxh0C6cGV66nD0As4zXJBHE1NHuwjYMMIu7cxqXaPdDueln1U62plhBj1Q34Hbs9xHi7wtyliECTyBH0wASiVd/Zjt/WdBEOHbeKfQY8mgg9fhvCVMNR04nHSMRh1aIKTxUHyOPoTFFs6ticgKlpkQSlPpqUspPmlyAxnZi5KxyOCMEpC3fpqBPFTaELHr1RCxvdNSuoyxFDx9aqa4Cea9IbFqOvBScDl9GrPp/9FSxTJb6HGX7Rzcjdmq95BtAP6oo+RoMHWl9b3mR4jgxQa55+DFJmR3Z0tgS+BDJLC+UvXB3bYHX9fmPQV4W/+ue/PqnjEB8+ua2k9tCWwJbAk8UAIHVERaI9wDXnta/oXLOsmwTDeXZEDnk6bUwovgA7efkmOBNGg4jD/Gvpvdd9/6ERWYBhcSKi3XV4mmLTGWiCOscbLWBaOI9Gx83w1LC0PPYYo4GEzRkkVN+GECFrCZtGgUSmYOEZJuh4ooyvVpVUinHOzE6ZVoiBwvx9OM2uRelLZw8DOIQEU3StCLEY7+fXKtJViAK0RxMornkU7rr1qlbF5gjkUaqegPL5cLQivyQbO4chiWqRCBNGcjdLB4Uq+iZaeiM+rdojrKMszFo7TPilgGQVfcL9IpgGu223iPdiSKqvMhlSocEUxZj5fZAOR5UuJrIpo3Im9y2MPIG84DljpgPOTW3Xh+yfuC6INe5jrSLzKSdqR8XqG3JGWRptk3p2K5tcUzmukpD9XBWDrRodpnc2qZ4o4l19GjtmRO//7zP18kBfQDT7H9qi2Bj5LAN16Nv7Hpb52CA6RafG0cFmEXB45xDNd/RPyUDbSq7/VcKf5hCjXubTQkl/8046oZmGtyWRdjtjreqVNCZQ/kXCTIpN9Ex+2QQMQv8UUHlx79CzyT0jJM1lPj2kE9l7HQdYHOf+Nk9M/93M4MGqhN62iOGILdNq1IsDPwQ4IhODtKcnJu1HCisY4expPmvOhKoLl2xOECqtrmqOTc+pPOrjSwOmFW/JZOlRhIV3qPUj+Aug5pos616eEwxMJxMxswcBvBu3ahYz9Wo836vcCzUM+CzdKxD+U0cJ/r0MycIjk/LgPbBICPXfUPl0HBd1q6fYOTjLK0yMnx9a9//WMS/7fujDc1/q7b//lBdtB/k0j2w1dI4DP15oqB70e2BLYEHiaBvc88TNTf+KJXPo9fuW/fOCVPanqv5ycJ/iNeu9fqA6axXPRBJJyi8HCpN7aGBFLJ4dwMGLjJJznC+lAaC+/lbjfMfqRtJggZNqV9hPV8VcSUfvNu4nTdGZGoI710/DcMpBaFYBHKSm9WZQ+aSGkD7XvLWeZJs20AySLgN9a7Eh2Y308hFslIMHRjZaFDHSwI0sfX2LszajWTFyZ7m5Pxp4rdMemtyDGLle3kDoZJ424a3pou9oD0mrquszuIYb5g7DU+lK+rypKGRZNnScltssz6uEZDUrLHe5fkKfF1I2BPKxjzDT3GS6QmZmBl89LzYTxuxnfZTq1QGgQyi7ZpTGfioBgLxYIzSWpI6I05bwwxR/+9nHCs/9RhplVm4eI0Ese/w+ljfneIomMQferG19wZWjNpOLds653nHG81ebVY+VRZcxJo3RnvnT7znqfRN+Uj15Ru7Q693xHA9zszPwm9XjuWa5+7n5R3S/eSwE+aOz9z69Y/S2Fsz/nxOA/McUjpnv1cEECp2VTymDE7aT0w8iDwENvROaCixCYNx009ZjaTjKTk+RIj7ZGY4/cwKBM4Z3af/AWCjQ/9m0Yjhm38QQMzNaOIHBWjD8DZMk/ifIOxjHORIu446Rg3HawSw6CaZNX09ctJ9L1KO6ZCJSYq/vd/rTGP+usgoP/dnUXnWZwdwWK8ar9KZoEQJaCCR4RPPO35rHOpRJBGayPmNtFNv07ACc6j4ku6cQOWBWurVE8CObvYYA5d2yETOcxS3ZnZ6AJUPbgKdZFVYa5QZP5itBfjG7P82gbgex01r93OzZvIaw/nBXv3bKjx7Pe/4JTsLm0J3FUC911jz9qTn/Xeu07FbmxLYEvgZgnstX+zyPYPrpDAK+rVNX3S3ReX6ry40gaUhii71KYlWFKxuzw+5OMOGRbwwbmamvJUUb0kGZjyN6M8kbZvGGNyJGSVWj1cEm4g7OTNH2mJvUZnm3BEpR7wCMbnTaal+Ekjimjtcm7D+g+i5FB2Tlg2mqL80ynRoCNAO/pQjKooI8S4VgQhbdRGnsRcglXN/45pRKRmyCIIwCQ+8/eW+U38aTKUzs9B1dDRQtGW6M8q9656NMofLRKOCwRuyG/8H8mtfMfSOG9Zf0HamRpgfYwWjaiFQ0Kdq16LWrXTShrkyQdgYuwiPTKecycFld2WUTkjdEl5HsJ/89oIAeX/rtwvVIvN5xJcM3sMW3s6FShyJyPI+aCig8sWNUXKQh98wqMHNQ7e3DmQPh7psMfDbvmVQIrvCXTEw3Ezeki/9+gYUwwsn7JrtP3D6tnFmM2I0NwuTuv0nzsC+IoTfD+yJbAl8KoSmM/vpX+P4FYHCvU4Vn1Tq/qLc9jQZD3qaWitjcOAjAwex+5mBwcoP/Z9vmaegbGN51Ub30BVeTbBmVHpIOLMq5jN66+2M5uw0UAB6/1KQyZ46seY/LJKVgpaLw03OkQucMzvFeWOYbgmwGRDPsq8w1Pf3zd+bmc38ipnqZKAL4lZYcQjKl3N4ZxHp5q7Kxata2wGoDNqh1rr2SPY2i8g5TlvWMCzLSSvNJ3IzyA90qTj5xER7c4UdgfwiaV+AvCnzgFjeaLrBFPDQREZWFjVQncY3h3dgRDCrf7IGTxuF7kGjVm1pPgNuo5ITPqpp3quzw6pwIHxNQ3Ah2j+Vc+Aj+rX4QL+qFHefzBbbveX6b1bvDxHe++5Xub3kNU92ri+x/vJR0tgz++jJb7ftyWwJbAl8N4SiHOj4rVSkBXWqXmYSbyg9qg/wFSmtJXklZmGiuBrumGxl8UcvaOt0y7bdtyNTzN6N8biKYBXl/Z1KrXgMJIoM3po9LxlmcVYoxtiVVA9FGaleC6ZMEtDzVBmGuAaYoYly617fQYKmdOoOHIPyZowK27Mg3i6lJe9fsLujSfUb3ta2krKKUA23zn6YCxeY7lgAPaAAXQW0aBBNCmy1UkoEXqV2ZHWGDNECTTcVEhC6Wz0o8m4N8c5SwkvIFnlIKUtw2hutd0qhSZ9jR7JgOpdgKqxLWhmGt8rX5ydYwgQIm4VnHocaV3J1ehDl41qO5MINaeHuspKgAedBZBqXqHBiizCqh61pVXulmmhuVSsruNq/FgNTO2IVJPcRWJP8AhbtmMk8fizvqAJUquG82ciO6aAtVpHLyyqxvlbpcOussS+9dQI4H01eW+I8MTeb9V5ovBf5dWTEsxa0T/p0Ijf2x690q2DEz6OVsOh9cRzI5m1MP7sjnp9pzdEkGA4bF/eUeCQesgE7s1JskPJyyT0czYge77TcB1wRUBVc4cqAonfjY/ywPPzdxXwCRUqPlMNNzFlbnH4QrkHP1QNnRuMNOBkGM2seGNw9gMruTL6j9OdGL+9M3HdFHM6H9rzilk846Zi/7qc521aiR5WcBVQrruZnl0U1lWFsW1ukgAAIABJREFUuycqlkyGHnqpEvbLo6Mz2BWOnoxQTjn2dVDuQZLAeCuzwCQ2znq/SHVeAtDHs0UROCi2ejRHBw+UfSNb88+outPdteSAd+HGDfE1DcCvssPf3o9r1t7trd7nF6/ct/uM8JNbWUPOPaefPOefObZ76Ow92ngv6e4r53vN1+6tS+DnrddXm/+9fzxmRu4v5+etnfuPpXEsaYM5R3nZNTfJHd78ndlZ3oaT5xo8S8vjSg4MEWrNVEQuyryl/U4P2ykZt6zqWkiL7JQXQUPN0CEI0lukJjQMN+7U9MTHtlcRZOoqflstxeA+ioUdijaleT4TZkxOCmOdDU7wlo+570bx7pWfz5jR22kySQ3mu7kGaQ20VvT4oENH5CgifbMNFw1lIJalpy6u+0iMG9HF+nnMbU2xDQlEjTxlnSONppd2q50ZRLNoXEYrozdpcLRataP29IhUEN97tAdKX2I88e+evBERqRmh3tnTJCSDdk5Zu8+G8loqWhWBqyAzrW4td4W2Pdy+K3X5uueA0k0vZcN9IFcr2dDYU8bXiG5qLh7xXctUWZYHdIdm44Mo/ZwNpoS0XbSEmhgj6nqM4eckcwUcpKLm1lTWNlbh+erV0bMwsqfvwGSAhghPTz7VAPwYQLDfwjPyQ0Rx7QZ07XMfIpaPGsYd5u66Jtwp0Bwe6XQFXKqzYuywDW5VA5EcobT1d3cz+8UqBbQBRD+lWAt3ZHeAk2Himqz9K9TQs4Pk2WDRyopQTlzoGWkK3idErmrGM8qsjPk7OGC6W+EYC3wPUzicJzPyheOSvyrl55Pa079M6Wjo3Uinq5FdJoGBkJZh1LzTCLHUCN5wtpLTX3EAG5jSD/sF7rHDfXZAXCFbOZ8KAeAvR74LP0STX7nDUvVMya/YPIi0U4aOuaE2XE3m28qbnQMP5ga3S12WEcL8uCMwHAsEatJR2M62dj1U9DHHBjCZ/+36dxmc0z8XewBnuDhNCHTPOW3aThEG4Ou2qivm6AMf2bL5wEndQ9oS2BLYEnhhCXzOuXMc19TF/zljfmHF+qau7bn7JsHuZrcEPkwC671CJAHCc7s1Lm7b8WnceGX/MIqhp1pOb/EaLZf/cmaiED4tSCJnYFy4M9LTSYeIUKgVueKSnlf0bLtQMhPJl0Ra47q6Lad0c5BWGXmKKME0prE1N34ncRdjAItnpNEqxbOl8LOg4hrhmPKRjI8sUKgvOkeLSslltBY15pHZaVYtrJLpBg1zWff3NC80dqX2jCFPoSakH517HP3qRGPKPYyATtfhUadVCmvow3Ru0ta4WU35cugRFKl59ptXACV74UiWIdDH5xoa71quG/QWRmbrvadzZLQ1GGvG5Iq+62Rn2exuhhX9B0oT7yndy0T36Zm2HZHTGpuTeGnwpMEfhnKNpFOx8zfdUQNkIZn21JXWElnHNm8kO83xBXpMVZpihw7OGRh9JahK8sfa87J2ZRbgP+I+OPmmP3cK6A872/dwtgR+lgS4140/FFlrqEo+i4YjK6SIVmo0b+ZwyReszxDDw3w/QmGtljsATOnjfFbKvafCkShDEs5SSpVsOWYQ2Gp7fWBFRWRycHB8tNS5xKodfrCLdt42nB6/lZNiD+Scjsj8YLToAbkTniSonZztZq8mKzVBbOnpejCQNLsWf0w5AWAsNOGjkwt30eqgN98/HLdp0vraLLeuCep63LX/0nX7UhmU+sYZ0MlQb54NXf24bqTv0XPJlf6FWUoEKu8+cgxNNwNw6EDH07pXQTdzhdpdIutIU8fduQBrozpRKjS+hUUX9baRtWvEanmEsyVqWld3h7zt9FsEX74jgH/WWbVH+2ISODpzXqybN3fnU8d1syD2D15SAls/X3JaHtKpV537V+3XQyZlv+SjJbB1+6On92uDK8phF3p+Phui9EJccc0zvthOLCdWN+JZr2Ejramem4+8d83aGpdyGnNnAjDpKUaerkgVa5r10NS9Sk4ECWCReIjEyLRjoy2yXujcgvghmwCLEFmW+KPPSw2JKA1WMkbRuczLZ7yPnl2pjV46/kpG1LuC31vFrehqkmWeBjBIICMuIbkWrUGZeWbE3r2S8htzvh55Sj05qBt2v+lRCyEdkQ+n+m+uuDZVXu/X58/1Hnnz8jOlJY8ek+QqY1d08Xg+Fwu6qrVjwmPN5Ywnpj5a7TT3P2BjpvW3BYhYj0VP9tlhKknXx5JKEBJAZG8wcEz7nHKlSFNxsCbRCU5j0/v4vso52vLPkII7Xja+sWCifFwctHOq7ujgLG2zeNf1BCnN9H8hermvIro7HE8i0teI2dRR98OBrwXGcur8X7/++PXP//w/U4bq1a6wP9sS2BK4UgKzjeXKH379sSe++uud/80WVmM+MHN5wl/LFyG0oKM9z6GsNaqTIIzE4XDTAa1A3+yM6AgzD7HxkYGJlj0EBlzlp0iHRoBkuL5Z1huCE2YfCfxdyiHQ3yy+i3HYSVPCjHNSCobR40XO1q+aegOn7uzUyd/zDMM9wrLD0FCcxjwebOhbtuK4rJV7AUrTSD1zDTCVfBJ9KiqUs+hueAu4EVTWebc+N81e4dGKlDQUR9muhQobTXUkHunXhqb0mozsVQ/G1ZwkVsTywLR7DV3g2JMe0eKbPzjhZf4GebxbOpy8M5Q8Qo5Fy8/cMRO4LJ02lp6xwnFDRvMlBmqxUlfN2YBY4YRooih1s71iTw7J5vx4h9oG4N/c9PfPni2Bnwg1ni3z933/DRTM+w7yyz3fa+rLItwNbAlsCXy4BN5zn9xn4Ier5csOL9fLghmod2KZEZBGdNRSmlI9y9t/1Ng9XY7NgktTyiAF7B6dL4t7tLeRnEQpFpbMgkXKxu+09j21cV9bcQlXtIRzRisuq3MDftH3aa3GIrAK8XTaomjEy1GJefCAkLQokTYplp5FxOt4VbEotcRh8V2Mw/9Xn1b1XO9G06cI0kWkc7YdhEqmKs5ucd4ZFY03RgQw6nWNTyGsoiGq/TzZuls9Mqdifvc0iN+t1oZLqhG31N2YD3KAppqUYZuuomPkLM1wh3TRhY7F+rJomRWRxZyU5qwARS8sa47YO556NcnReFXn5ApZTFEV9rWo2vhtM1qn+qQquOE6jaAWecF6gsnKMoVkvqX3W2LX3K1Nq54bh0xmejJoTfsqdxIRmTtZA5pR1lwQ0cPSYUXga3+Q8mjKou8lop+TUGs8Yml49sm6VSgKDA4Ep/+emtsG4Lor7n9tCWwJPF4Cv3uGO8Yq53lBivN43GZq6C3229zYe5lepFzu+Rgm1yHiTngNLU6oAFDMJd37PmeFtcM4PaLGJ46LRpuZWWbg63DgK3ikHuRh1GI2lYMDFeIreABg3mcg/zbMiJONDpqs5xs4pUSH4qBlNDOinlVLdn6bYeUG1dypC0LwbNsYVk0JDXTTy3DEySzoZSHXCDxPNBPPqSxJxUsdJ9mNIlN4uzsX++iY0FXBVHtG9FXvio7ZV8RL/hnuXeYe5mhqqmtil6qY0xqpPpwQkD67KUUYV024ARgTmWfvGK0ekbZDrxvMwuREeZf4cvyNO0ZPtb4I0A9nuvg/h89yoGufU/69FM5izbuXM/q+awA//rC57xu/dnT1vqyv5fft8aq1Z733+0e23/CpEtg6+6kzu8f1frp933Nwa0CXwG3yfQ39ua3Pe863BLYELkvga2t7umkrXNW+UqSj3ey9a9kJpN8FnzUuzryY8yHRCDOPJftJevoj2i75rOK5HYZBT9k2p/rqyY1B5XhyriMpl8u/CZo7WatfxnayXyAQPKjiZPwavST304vCiuQQn3Ah/HJ0qFIVQV4i/FiTCXnMdkPN7UxXtb3bDIaMJmFkSSUDQZ+AWMOYxL9kJC2IMyMl4zVurvMxesK5+JGPAJoR5E2h6uI5Jz99eGVJ1PdFWHO0jEbgeID6vsYBlSiM/NX4Wv0EHYX+awV5nxnDTdJIGuuBJ8mVmSqEDoy2Ws7lIVXlhKa1nREg2dE68wsiqwhSo6wzoqij7j9S1gzyF9KADV48UxrDUaSRecV+nV2gQZbkf93r9C+n8CXXMFLDKSBn3SN/uX6xXk3vXcGKQI8DT1wl+34U+hI9Dgeb7E+2Dceb0karpR0OMF7XUsYB7KA7BfTRSfD6n290/fpztHv4fRIgBHJnoeY7198uY209nbm1a8flsT/jrIRyBUMoS0S0hQ0bOM3NScWaNR80NjBEHsLJUnt6OE0JU3mWEJk+h5OajpLMW2M4kfmDLRfzeD772y20jkdcaBC0/DrjBNMVgAch7gqEItXUF9Jj4qCjXa5Gg1LkB33CJQNn6agFnGUT/L4S3RU+qDGkPoc24PGjhhuL4nmrhx2kHsBo74BVrrQuYGFcx/bXrbiWLQbTnT8uMkhZIQ1KWSuLCHKKg3gk57DdV0LNM5tJwfJyEA31NJyPKNy8I8jQm0ZjKdXiuueYOAfaBMfrk20PZcZKEzEudyOMO4nQ2/m5+OPXG0YA3wN23KON69R8P/UMCez5fYbUv/LO2w+Q+W33aAPQaXVMfmV8s0fd11rbv94S2BLYEtgS2BLYEtgSeA0JyAu54yjavmjAzCt+ydCMKNY0SqG2raetzeiGccktRFXemM1gRuOUCYfRauOz2t/R5ySkSGw1wRZzL4whiErF7Z3e68mp5IUcprbVXHW8OQxlaXzCNZ9RBEkSiqWSZXGkTHYSMhseRmCPDHE/cxIj2bPl9ckIJn4/k06eelBGXTfTGyNnTvoMRrFIgxJtnYMa0ZhIPZjM4vg3I3yjAZk56/sKZ+pEn7WVmqToXIv61tzNY7/61tkvKpq+otO1QF2+OWt9RWpsTfQqEpj6zCiEIIYYdUyysY4KNCMIN5CLPmIqGfowvhRt56S1lqlasIR9uRK19sxaXZeKF/ezittaO02wHj2OSUWL4zsbUabZm6e6pg/3DtW9JL5hJAmXUncSiHe62Chv737j6737E713pHjcn7APld63GBPohtZOiedvOsq9lWq4iPxOhxDt/al5VIhfv/7cKaBXx8H+bEtgS+DeErj6gL7uxbU5/Sv+sqwHOlDZcO/KhEvylBinR8FbvhG3fuqgVbqO8Vk7WOxl6CstuZ4RpTkSxVd2+qD0CFAFHX7gBAYI6xgMhzIPSHOVs4jJ7GMYSvP0y3F0cXjVAx2uFoW5mM5y/ppNM4bYBLTw3QtPrdM7HE8JiTg29wxFNM+llXLMb4Go0UbH0XqLeh59tQsUx3kRYEr4K0dFYHATg1qsbU9vKuU0BOaVrSSM8lwSC92es6UkJjHnM/rlQXY5Z/InaA6shjnkVGklZtxZMecG8wt9kIMr/DEjEpg4ydJFl8RCY7CLebIr7KSPeReNe5vbkr0ckGXvoai9JaxXw7kGcE+fPsQA3JXkuu21PnWPNn7nvfs3WwJbAlsCWwJbAisJ7HNp68WWwJbAlsCWwI+XwMLBuctkxVdEtG+wAu6VH+RI1D5Scuj2kvGzpIhaXVfwI4M+MnIM9/tkWjI6VtEM6rNTeXHSz4nZ4nNesf2uTZojPiyX/CYY8iBpycMvGD8HiwuiFZJBKZG9SD3mKfAmZnFRE9mfOewoDK82QCf8Co0Xg/OgyhqHKEbN4089+RmkKjtYjant/xpz0wNbGjhjUInLnpOCemNdGKk8E4lbG6+/ai92ztbeJ5Gl7iOCGrzNmAsjTFsK4nhMjFsQgjmB4z16cV1BckVwhwYOMX+2ppKUSo+RtdCZlmcxlvTcGFOwo65ZOiBIhvZmjn9G2kfY+4hv82mnEdx0Bgt0RFZzc1AKyx71e45q8ymM956LHscTDPKupD+dWrBunNycyT1LOnjjkWTtIoWhO2TkfLrx3vnbFbE773nob4x1p4C+cYr241sCWwJPk8ACHRwhOYcz5Znih8dvOrbM03hsl1G+QjsnzviW67ilmi3nY7eSMvLRTbo6q7sDZKS9tew6ZngbPc/yEaeHBp7Pc1/OeXDMO32v8igFi8MY6uMgcnavRjsvO77NgxdXAVY/MH+5klSFpUUC3ROTOd4rgs9/lDrA+oyOiB0c+A2GoNZmyIzJRBz8Wp2Ja4BbWfv5Py+Nc9i0n8/eWlVa2TB7CWRMUZH1hJdXS9aigM3o7OVXRv9a1YqIuo0XRBQ1QJxFkTP022RcrNBoouFT6yb0WpHH0ZGYAxmxc4nyl9HiATpdfDwZx11XF2LjHToXT30fF2aLQHYdRaNvGQH8tL3/LV58dCl6i87vTm4JbAlsCWwJbAlsCTxNAhtDPE30+8VbAu8tAdw/zXAw8RhOqJAB6klzk8kppFPWPPWrNuugwrAJo7EIoxLo17202V+kAovG0edBM5CnqO7tpeZsY0tuTftMUqGyfJJiJ5yUk9U6nKwLc8oVi3pNQrOyXh1wNCGQTg0t/m3kSG9qSYosDpoYQRpjGckbpCF5QadXkN66GxrNbgvikpEY2bnOHcJIqgjZSq6t/O1TPQ6DVssXlPmCqILSIeIHOtjmsosM8lLMUU8JFz10CpH0rK+toygXujwovlfpIJG9fSYhY6g1Sr8wUmeZ9NWXRvpZesaVPNzQD0JWhkoZObXUKl0HXZ3TkletnjlOJfgc77NNRJFCJmhvzhubFbMGJuf3Gvu0aVx5hlSZ0khteTNJgnog2krpmUobr67U8ir16an/2wB85VTtx7YEtgReQALnDi77bvFY39Z55MM5KI2sMchm5OoHSsvfUK3Nvc77EUqZQWB8Us8TnOVy/MFhFY6byFYjFydhDuIAc4BCbzSZcxrbJoL1vJcjJk/DM9PDjB12frpkSkaPFEEpmzo+cycpc7gzJ9Qof7EIo3VnqhzRkCQuGQOzAsOn4dOMve7Eh5+tDY2aH5dxswimiIXMfV7K/Wd1l7P+r9HHWYDHbukp/6v/1rXoaAto2ZxKE8hMkz1lhwWAhe2x+lInV06Xdg0s+NMzGmmC6hSkkEcXWjC8IyftDbkT5JQWx4Yu+Mxq42i/Xvr8X7nSdw3gFzhTvqkLi/v1N73ptmZftV+3jeL80z9hjPeU125rS2BLYEtgS2BLYEvg8RLYeOXxMscbP0b25wYyvqvMS3h2L9iY/CzqhYIQQUq9drNuTMWKd9EjRm85weM2mcY9ePPxE9y6ZeKV5nRCDWTCzAEUbVvIbSZGPPWXW+tAavRokKPI1WM9P5w+k0nMxioGMPrhbYy/84MS+d1T85IDE6PBKFEvDYdUfSNiPMbh0QI+Ms3SYSDOhQXf53JFqi2tptmxK/YTf0VJw82BZiP5IGoeL7Lt+nirHESMYe6gxSIfp6VZuUIfOtZx+Wx64IrB90faCDwlH9bdQkFrNET33ID4QNpmNgHUb8uvvYZaRK2bHs6BR1wBlsgwSHNYfNPjIIynCGG54IyBxUOx2KJrfSqhWEeRJquxtSwEQUDmvsq+WxRyrugwotf5YpfK1PvmudoL6xo6/WsbgH9jqeyfbAlsCbytBBrExOkm/NSy12Kga0xj2SqWEjlCBjgM5u9r/9ysq0Ogxvh6Dpw4yLzox/hkGLeBY/xQ1Vlbu9+K+U5j0/eTPG1I/K4Jr0cBD0yUDxPi2Jmn1MLN8p7PeAmS8aqSpMOczjJlNKKNKSdLdV1mZDhehfeV4I9jbbuh8L60mvNqnj9aPH02Vqj33DXv2kW5WgMhtpoAuvanGXkXL1P2kwZYVnBzqtdxsPCK8wLKzRhEXi7ohvcAur0f3sUcKGeu+07iOkd9u1bSePFaHg9JAX1LV/ezWwJbAlsCWwJbAlsCWwJbAlsCWwJbAlsCbyCBqY5S9jkZlTAIKlJ38q6nYTAMv6hzGsaHoB3C8KC/PVSXZAWIHNqPk1RoF3W3zRxJ1+iVfETkSjV3lKR3as7Ykimb7eo78HJ8MQZhbxsDRViyk2qN+GHavxJQ0oZ6RMXgseobX6MQQPTNSWc7t4EprDXTin2/5XpTFItHZnh0LuYPhrdOkM6Ux6Wxrliiztg0iswVxL+aFSfrAiLSPeZPy0F53yZeqBl8O71XoyvV31gmnro75yv75qnnxq9WbF/5HB0xY+cU+ywh3CrtIn1E9rdOTXqFsVg/lda6pyGPDAIWZL2OjIYN+AKH2PtLipYh540qXemKy7y/jzWPtRb1Ds1XbwJyv7QeggTPtIaZPn7pUMGGomWfYbrBcDFqr17vqZLJ6a9tAH6Dc313cUtgS+CLEtBpOG3rQrbLDMS++9fd1bFZTadbO3vNSbwCxxbFageDcJd6Ns6EYaQM3I7Uz73+sHb/1elkAGoGOfEyuwuwJrHqxkxzxLPQU/d6FqAF7Gl+p3RiZOPtWNekmfmyXg7Y92EoRrRwwwO9HEqc65F6uxqAQ9iIm67AzTtXQaiM9laao0msi73rnj9+BH39mes1b/GkqbQgiDI1HU2D4lzn0bjrqvqZiDHTmCvZUX+DGePTCXWkZu/3LDTcpoLr/pxutzuEZ26n0+sikvwS6jravLYB+Ivb+v75lsCWwJbAlsD1EpiP1et/u5/cEtgS2BL4qRK4tHde+v5ZcnvVfj1LHm/9XhASrfRS3F3jIt9r/bLObw48yA0YFHT5j3JOMnqqrqsZDsCI+EW4le/ye7RfjmVAjI60+7bF92I01WBRyY1aEfiivYiMSU0lrTaT3OiO6GUw+Q+L2CvCPjIoNSNOeWe3/HkauoW5p5uBVnKsn6VOFDt0zrnpECIvZzsY6sp5zGWOwHijFa8ytUUTViXHqjwOVqc3dqQ4/af8jXoXBGMjO/O5VX+hv2j6WLerdvbg0CGqrh99HK0JroIjcfH5xQ5/yP6t2NHsnNV3Y/E3X8D591QXDvtKypauCXjVIPe0Xm2nIv1e9omJT7c+c6j9s9M7evRPCyFmf3oU1MXdo8fvLpV0re81zSQ6OZxxkB6819m7ygi+msfjk76qQxDY2wD81khgd35LYEvgQAL9+Ds8DktemdqYHxf9GKwI9uIBPQOmczN34Dw4UhSP/4f0z46hI8MG4KSgheF71Ao+PL0quhm/XAnBAWYbOt/mZ3g2y+/sN/GOrCVrCTu83iu7O/UlP0jrXI1fna3LHuE6ugRx8feaZZ7O4w9P9rzIJjLJ04FeRbcz0vAcKD1psLRs3eKREp3T9vk3HbtL3kgBdDK0wv4v51emO/ZJHz+ekZBpIWN6y1Mszi0nwbWsoP82jiPhpJ6VsiQrnfYuFx2Lf9iVtwlvhUtXc5LtdDi6U0Dv82tL4HskcHwV+p737Va3BLYEtgS2BCSBV9+Dv6N/vc3veMfWsS2BLYGfKYGyn8BwBa/6Wq1SBuFmrB2Syws3A4ezKFLyHSncWigJ33W6q1+weZ/2AFoQLiCDxFWZKVq1iHu0KWY7hpyRDhy3+eG3WkxOInhU5kythGFwPJ8Diq5mClYj10i7rZiT/llh0UxnV6EoS5O4S7sSdEUmK4cATma10J8ItzBQItK7FHumoRLpZ/2tFkNLtop6kQ4EfRYha+dp1n8rfeExjRJzMpFMXBjxXTg9+GNVjnz/NIdzqrv5TAehAwosWhPNkzo6dAcs1Dwick22FtgQTKP28vEWKvQtyEIzGL/y3/pMtEBk7C/aLkSGlcifbJVh9vUdRWdy/fZah31W6wzrX+UveagMprrq6UKDnNyjHGdd6itujrGPtt2hxVtRP/JTzm/o5JEjwHi61/udhlEYylQIV+L1HtGbOY3xn//1fw7TuP/M03WPektgS+B5Elic6zd0pu/Bwn49uW1tVAl6JxMikXPdVR1Velu1B4lEFs5DOnMtJjVr+taTUOmNw+gLi+zxmUS3ooNYxSOBzniC0NV/YnCBo/UzK3+E+sSoqwuENBzBDLcHFGnz7mHAve7vCvs5EM6JEhYDiEmjeT7rlWlb9QhLOnx01gJPr099dOciHjG5TjCU/TyzADhBKzR99DuNvBpwq7bW4i2t8C7mwMNi+TpHT6nLrK+N+1W2TqdA6EBi6KJjDoCPsLSM8hhFiTa2lM5Dzny8Yv0GJzMLltY6S42M0h3zHgD8BiA61+2ud4SHRQDfclW4Yb/dj24JbAlsCWwJbAlsCWwJHErglfHHK/dtq9SWwJaAJPBT1upynPnh+I85oU9562BzQI3fJFyGgQS33zmn2SK8U9F0nQYZM9JtDuhf3ovj6/jfqEEWnv7mdp+E1tGrV1fs0IVu4qhXcSNlkPHaUrYNY1RhoKBfoNSQ3C2MiHzhymaGzpTvDkhMDh3U1DE9FBERkH/8UYx2HoRg5Ftzole5UqRMG7oT7Q2ZMfOxEvcyUhP1SWFicl8A53jKcFUTD4Qf0ubWZNbzrtbJk4lP0jRlx23W3Rg5UjtbzeoMhye5U9XjnCqXLmRsvBncTI6h5WGEzGmFnuHfZZ2yrqszXb6AMg07nA/QvqfJa5zfTHH7qp1NsJgXptFD7cCUV/k1nAsQoUMSNgzcJNBJSDbO2/hS7l8p3RJ0vDjs1qRa6itVwGrs9X0pp6bwxuOZsMRWIn0m9dY7zsGZNO3RudY5tWK+2U1l5Y9Io9GFsomOf2LXyPiXkjfgqNdQm2nDzDdsA/BGV1sCWwLvKgFs49gMz+6D3HCBTPV0xds6+UrOCtSPhbUQB3o6BupX1SkMICtwV/xf4GD847TtB3YY/WCUrxBHlKuIswPnoeri2hkGXOjYYLwwRzhe64dU+84EUc5d/LxjQMfidqYaPNAwY3CMqJyMwHiSGAJnYJ7tZZIWAHScoz53MVbhooqhJaKaSYjyOXd42h2sPu9gQ8ih66VD5v63qUU9tlfXiv6ZYx+TJ9OCd6c1yDr1omOzgZJY/zgajzTjtmOUNgBdmgKe7n+4C+ZPqcdaBshfNeZxOE7aHcTxs6lSuQx69Q9e3bIrJWtNcxx2rNv3Qle7vqzgjOGpxVfOqe6aGG2EPB5mAP76Br/Svq/jSrG/AAAgAElEQVS3um7hke/6njHUA+V73rFbdQm8v87s+dwSeG0J3HeNPWuPfNZ7X3tud++2BD5fAnvtf/4cP2OEX9crna1x77Wz1m+uIKGKEbOTIbimZyCrkSI92zDrADd77jA4JJlQvKKb8VUX4iQHYOgtzyE1XaU6ahQiTB6eDk1SNbqs0DJnCb9mKO8EWvARxg5UCx1pCQXLqoYpdWxiDvKDVcfSuDPGbRG48CoP/kz1XScOrxu+kwWZY6aT6DIv9xBaRF7QmFzSIGcrmV5QHuzGHXqUak7IRCx11tCLaDUrVESCOGPVZ7kFN45BWPikP848hfkMJojPZOpEEEpHipPEEyKfQdSQdZVW8C83zpfM4E1JoitSmDAQF4YtnsgFB+cD/qKnJm/XX4reWWK+E7puJN7kwcGg8LWYXWfNIDycCTzCw9hB1LnlMN2QnP33JTTvo9KP+C53DQVChUTr1hKODxh78ZbpIbazzhVycXmYmM5mrWTaAhbPcx17EL5KTlvkMiv6ysFh/DijhqEvrMVuZKunDB1T3dPc2ziT5T3tO//8z/+9iGN5xgm63/lUCdz3an/VUJ7wyqv6tR96nATO6YB2rBqV29P4Yp9fmF3l5FYybFSToCPP2G3jpIkt1IDCsrMLzNLFV6xSwl9ec9az3ZQ+wD3pZAA+7fsZMUmDEo+i7GdxsERLaXxbQa0ELJ6VYspQ4eNxZyXAsY6z7VzXT0N4zG5h559guFvlesrhxC8GijUdQhCaDc2b4+iaVchAhDm2RR9T3o4fC5bqI5v/XZGe0F+MxObEYaDJ97o7ZUdP0q94T5USUGCBfjmuUJ2MzgZ+wPUIyKuAUU104K16X6sQW8bc/lxJRsMO4o8WKu5eA3btPU6mlB1u99kBkd1ZwozczEGUoJJ4sHg1eAS4dxplhFLfi/xVNxrveCMD8OMOhce8acOPx8j5vm+5blO87zt3a7dJ4PIc7bV3vUTvIat7tHF9j/eTj5bAnt9HS3y/b0tgS2BL4Dsl4GnJImDX007pYgu6Ii61Rkgxy2/NDZw2BXEAsEc6+WD1u0aLnedKkMdaw2bh6bY1P53ib5Eh8WxDjOU4W6NJPkJbKlrOqD5EGvj73OA4fpfXcCMSilB6GIPLQKxAjQjl4NvD7HB83uMxyWuY8ERcKS0yDFsTYVfCG5FeTfOGGtBqM0lVMxQp/bVFhUDBcziWgZCq39OcTcZTEKptnudEy6vVZMpQZAvCk8ydSRWGMRns3c5cZG3zMuZkwX7KUaFSV2lHi7p7iG/AujBTb6QmluWTqY/RgJNEXEdm6+7wbsX5JYlnls8mzCbtZvz3BV7rh6fVOee/kNDjq+zM+I/FeEyG9OhO30YadWYuGBp0Scue8lllY4/2kXIb0UZYntqwpPJiAbnLFFmnzA7htU1EzqXvbb7O3eej/O0CyBljq6mLdJJg5Jmm1qQUA03nIZmS2z5kyr8NwN95eu+2twReRwKvyhCs+jXjxbrfOWJ0k5NH6xKeAewu8iXg1Ca6yjNsnY/GgVDHpCsAWTd2RgjmeUkTNN5JY3N1MnQ/UMCEHtmobBF5XvnZ7iqIo8C7DwMwnKhGt0/GV5Q9kY+k+SYKZuDcT6cvQrQFpK+eRjHLB4l40j9S56ucBZWpZpz3humFrIFZYIyzGwYPf3uGd5CKUOoQ6r86ds3RzAjH6yDbXPjv8dsSn2ywa7oB9drKgMJ0EFy89GihuUui3T2I1EbkeTgkwzDuToxUBNwPcHWgKCOTURF76li/r2odCrPovpLCm4RR99hpmMvna/rmshzSmaEA1bqZxAv93mR3zPzSos4hSS0+f982AL/OGbl78uMlsIZJF/acHy+1LYDXk8A9dPYebbyeZM716FWvSe8lxd3b50jg563X58j5+K17/3jMjNxfzs9bOwu6q0X8kp9ouVKVJrgSUBMd5RYdq78lg3L2oRNH9jEi+UDayODlKVT1ZiZeM4JLNrBq/oxL/jwDfZb578PoNstPl7VtY0iqF6zXKF2vgjxKLlZ1CQSL7IrTd6H35laOwZbQREUlkuIg0VOpjomUsIU1vrMH9KdXkxNxN9LKMrJFBvhkdqymq9ggcB54FyMJchJiWsVS0Uh3NI/VqsjRLAmb7mkP2U4G2hoxXRp1lWosksak0nPSXEsl3DczEKPT5/nBgmBFa6hHrDTU+UZEJiUBzGTKqbekj4xEG8OZQh785b2DItRiqTU998enyI8k/xRPm01kPcLwTMlvp51nmknNd/ylXlNSM4mKVIAuK6h3N3i6dX8iwj0MxC30MraP/kz7XnxobhgpMa08feejyl2hpM3EuCOyhWkOPYKmLIpQ3pERokSxtf6z0xBfm/OyHkIOJ7H+879ujAC+x9F7jzYeAzT2W35HAnt+f0dqP+43UJMFAi7ubMvn+CPtyx1BWlGL4qQXz0UD/E06M801duczbQZ/AEUtRQfLNeis1/ESRtY4OIGhbQT4yqJrx2+BZRwxq5laStcFV854O2LNEVL4usKLnlwC/SjHq/uY2jEbYAHZKIQXOQc5fssznPjED2KcdR4NirM1zzKLdQ0nWGS7yed4YnuJEkvMS4zY57u63UqM/fN+m8IIHSNM+V8ixbHhU2ZkMnni3NedoesZnO8sF1CzAcPhwFHBWB9MX37gjhlA3y4Tpki2BrVglXJ7vJMXFUsBbeO1rxWSi1WZnaUECdxtFCtj+AL6mP8ls9t4YizBo+o8sHRQAGp1J2LHx5Z5Cfiuu29jD1kagPtGtsop/YzTYu7XM3rxjHduRPMMqe93bglsCWwJfJ8EPmdfP4Kps+w+Z8zfpxev2vKeu1edmd2vLYHrJVCj6oIkQcRaZXiKkZfGmbzhgjlwa53xJrVQcBh+4kJr7JJ5/vPezAtsBpWBd8n0wKhR1qmVcomGd7+FKyiV9PnaviYBMyAhYtXIu8YMkqtoE1EiCMd3ziykIdjMO5P3t8u0yLdzVUrx5UQRqQ8LnxU9VFNee60o6EUY/CTtUsvW7XlhUbLhVTIjDNTkfKpxrnIqWYe0CjLEnbVpSQp5esZKL3U58/dSlD5TmW86PwYpi9CRnhadcxGppIdWWb9aUHSI03RZLwcZjB66fjqR59HrlQ1x4i7mKpUT6dzzgUEIQQdLOLczvU5C2uSPP6G7/ZmmmBxcPDdxN9aNad9iquJ410jvbHuUav42KtxTLfsiLrZKpyJrLoD4iRvg8YkcJ8YTNXOjWi8hStlhstR9wJ6GfcVvQpfjdz0qOgKnPImnHnLnDJK3XIrax6gj0Jckw4XyEDmOusC2B7hyc3Jrn4PphLrlQ5aj/LcMwJOy7A+2BD5QAvuq9dBJXYtbiGFlgzo3RbETwslG7juCjDqgcMLLjSlR2Hi4HWTYdwl12nlsmffLCZ1tKXVz1vTNA61Cee3b8+mtk7xfGZZ+kb37jqU84YkL8yjC1B0g83j1Ch+90swBGjRvKzNkFiy/BGnUR51yft6tcQNmnkboko2laVCx9rVLULmJRFcm0SbKiuM8Imc950nXV/OfnNdaF54/caT4rnstxTFd7ShnZAupWVwC58WP4yrhE4NOpA4a0FEKaOCNxQDorJfPcIGkM4RBtki9bm3Uqa7yQnfczcMWB3/qRvW8K+E+DAc+61KWYZpneh0/LHwZEjODd0HgiSczRnhHAD/0mNkv+4kSmC6/HyKETx3Xh0zPjx/G1s+fqwKvOvev2q+fqyl75PeSwNbte0nyQe3wtmm321ITlX7CssQmuUAGgixCRogVJ3mQ/maoMWf8cbWVvZD2AtZ1HTfZJABGFOkpkjZIDSc/VHuNtBuv4k6CxbdWWysb6Xpb2zYbRonjEDmIKzrT6pkRMNI8y+hZIg18mp1wWJENut9LZv4cuR6QWsbSWAhFHavoPaeK+vhFQShJ3DDCMfIjojGjtfwwmJwxf+ChaDjLia8SNGHkuGifHF/57MEQupo5kTbxPuig1QDLAZbIktLJFt3YOCiME/MK7bYpkpf/6HrK4CSzNGJ7vUBLXKz6f1pgJUKDulZszbMuhjQzBSEM54hgpqF6Nuxrpa73oMr9HbGE+nw6E1i6rKVAtHzzIVcpAWsRdweGpteIcpC+1tAFl3Nf1ZVUg+6awVuLfEEg95SHSN3soVHY6yqpWJwpiuFbUVme9pqR1xh727rLfof9Dftoyo/barEOl81oJj99U+CkpjYU5n9B2PrC8H3s169dA/hBR/1+zZbAlsCBBBZOaUAc5UzPnwdU0NnKs9ZQafzO43yBYIRnuwWvpIJGV4FLgAe47wu8AvWGo1SWIOBB3UCinxslIYWjGkA3Ybmo/Ru14AFoB5phMg85NE1RixQisNii/EmDXD5Txa/LzqG4qrTsMnmfqH54iR0Ts05akDKOoXkoceIHHtnMQ6Nxq1ovfl2dRvlOzcPIxiLPqFrCw3BfkUEx+HaE7iiLOVwS/plhGqrXBDBhNH5f0V712Ez/hnTKDYEY3sI82EJy7OsQIuSBmxnmNMfRnRQxPznBRL50hqN6Wn4XLFcZRfs1JYY83w2X9me/z/lGUaEdY3IjTXjKxu4eZYmvyiutPEinz9r6rtqXo1qZ0XO9//Wvf7g2fesZcaxo3/ra3fjLS6BtNC/f393BV5TA3l+umZW91q6R0n5mS2BL4CdL4D33yX0G/mSdPRq76zJIHVFbYXDBzVQXaKV5nfJ5VQNB3J3L7Z9kUfdG9vRsTh74xXbyHg8qzWuk6tqLaAmrp2vmQvfiji7WFeJVVf0uH5LkW40SUS0q996Wxc+iYCkTu/33KMEit3yN21C8Dc8jduAlr+aMCDJP9phlkH2gPSQl7w7JFVEZyQx6CSqjsmhsTbs9VUK5czk0Bl8obMDrqgbRSErO6JHaw6WoWrXqeVX0vd1IFDocpDZwXRi7o6WTUe1JwRYmJdLPucNCjzvv5mDjGWttOhpNMyAIRF7+YBhI8a78joSTzf34ygJPGYzThwqDcbZptKexfiviCfoUKc8Rtmu0G6eiRLSaPMPYmREs/rfleyzk6YGt3tey64icR7qmm5bk+0sEiO9xIACHCDzqfRHxbluj6+H89i5PjCAmTaS69HB11pd2bX8t6wRry5aBZ/Su8mqRRuMFi/VDBxZXsBQanYqqMB4ZAfyOaO4d+7zR15bA+0jA99yOdoTFCi4x9ORRez5mbY9yBIrzbnYGHLh79kQTljaDLc7vkoKiOGAKwyOjj0dGRh3gPAGRTWccM1m9ePxcOWB4LLsRDgPtEZLAlc3APNur8oTqh5djqgaDAdkNgYVvYR6RJYUxftuyBfHY8nPc+gCnU2Y4SWfTgB2+E8sJUhHbKbeapsNuGv3mUQCk3aXmz9dngPB7F9sRqqGP1ir5k0XulrXLl8vBk0J38GjG3pLWGM6fJ1km5gh4nY4KdBam55suFuYAGKoF0Ot3TV0Uh2Zb3ejQiVxv2SlVHgE2T40qKVNSAo7lOyAq+K9pRwncznraMEVD9VMZaRgua2E14+qAdqyqK1obyIiU+xlkYnci5Yn6+9fTI4BXIPbZB8gr9umrMvnEMX1VJvv3WwKXJLDXzSUJ7e/fVQLvp9ubEvleXbtNvq+hP7f1+Xvlt1vfEng1CRTqX9TKMCqcjC1JY9FYhYjFmh7VeROF6nrsY48AjhRz/e1uaIjOyMjag9rAMTB9mBkug/wxFqiIXQSJuIN5txqXZq+P6eSRebPz0o3x8IdZG/NENLhhZEoDvKr92Yi/pU2lRgrEWMKoWI1qRgYkwdIpopostlBpwa8YzWV2XKbeRXsgkoKfyfTV2XdK2MYS/c1aXGbEgxGpRvnGBIQog6mKkUV/q4g69XWw7ijm3sn6/Hinh66Qk/K5yxGiKUazG+tj3aKBl2RSXQ1lhUUHjH7N/oE0Wqg75RGLgQZXrc+cNSNrFSUEgZ45xZO0k6S8ViA+jbmJVua25lnKeS3rK6KW8Loe/ctugDhcTHWVbNWUFm9TKv8a0x7vPxJHyjhabut5Vs6urNjqSFxXSo8KIpeJgyghl3qqDLj+mIemriE7U9jcNz3LAiKs+yJbIyvuhtgtbTbabNumwrWQPx9P/k4N4INlvj/eEtgS2BL4HQn0HW3VRolRLAdvYpMJi/qefubA6hs6UE5xFJSBTMbo7EQB1PEZ9nwYf4X2cFZXHBNNwEiX2NKTV5iBjIbs0/k0GRMt/Na7t4Lqfs561K7DEkG/kBIc3RANa5jb53D8bU5zBlBq4g/I3lNR+1k+8F2mI7Z+oXbyQEPjZTrUkHGG53tmocHMsExIWq1rot4+YMEGYKzmjlWwsZ5xVNOwfY65I45ZQ/30l16pR3F/ZDqixCswmNOheAIVnsnJlN/SA1Gu8mLM4tOQcw/zzvH6msENydeqO6INYclozGmcoZhEk6+nftm/uxNmuU9lVD7Xoftge8Ik6jj6Jp3HjM6YzEuaQBOtFnO5Ucwo/ekG4N/ZsPdvXAJrmH7mWrfFtyXwFAncQyfv0QYOSgGje4ljvRbv1fpuZ0tgS2BLYEtgS2BLYEvg/KXdbvpTxJYTDStDmn/mxi0Yi1vEaLL5UQcVnICqEBGzteBY9CLeFl7mYVOMKECY//zyO5kBGZxsNBcIrSnydW2XGa/nkPNCXTiyxHX5zIiksJS1tMDAqhEMnMi4YZzjKONVnR8s0LHjSKe36t2vJYptKqELv8u64t5mkOMYnTiKXwzqBnW5RtSIkQ+DQBSbEYGzDa23YVXSLrzlRXBWs787CiBKZaJYl5cDUnGNFax6TwIUBGwaqwsHBW+BPh1UDw3giJZx2a9itPtqpEpRtF7nOedjkfWbimC6SCOxp+czxZji3ctv+56BQceIZDvPSWgEb2hDWH1LreTUmbbj0BjM7iVZ57XZQl96DehKvU2rJfWXvghLgUsoY0dDPT0Lb4HB2s3eQVyCOTftP7wW1i88InzIK/eYiBxTZHTsLfF/9DVJpwnuS9rQ6jp0Q4WRrlVOvj3NWRDa7p8dORvIxAY5Ozn0f/7X/562wraJPf6fH3yN/+ChPV5P9hvfUgJn10B+WVCD/WDFGTZkJ5kwy0numGzUrKtu8PWwVu3wsG4py8fpBO1hyXClTMAwdu1S/sJQU0Zm1qwPaQwzR64oueJ5fRPT8YxbAK4K6gRDSsmKivNqBLSplPm0jWF5eRkHfxWK0GkxQWs22CbDwaZP9iLrjzysmqNfS7mtZirKE8Son+scbZ5bLoKsEVHdcVPjxpCAzesxbAVZgBSq02jXzWMAQDFyDtpcjqmhU6obH2PSHLHqSqYaxSUzDo20wJFZasaBDhopi9QL7KaTrOkpDfUNUHtkdPWCTV3v+u+bx5TYyVO+9zsfdgm7anL5QEKYBL2k3yNqxqrpBkRzr7tq1iTpOa58shiAl/enh23xG5o8TNT7RVsCWwJPkMDe454g9C+/8rnn4pe7/4UGtr5+QXj7p1sCWwJbAg+UQLNM8Xab7AlSidJa48YSv3zqkqjO52WT5JHIkJ4lV6m2EM1Za/0qpawZfSPwWA7lZApkZoy+wIgke96q5/kkkoCRxMCzJGUWEcCyW9r55zIbYovvxv/S+z3T53lgshtCj/ifco+3fGwl7ZlZR9kta5CfrdHK+NTT5vkUe9qyIy7KyYqccKUUVASozLZGb0F1PMrYnNtnGgOz15dONy6a/jJlHIzrjcktTRpzVMRlhraT5qQjQg09zh9Ytl+3c6Oma03vrH5aRTYScopzrjG0Hh1CGVnN7CDk5LCA+RhSW0bL9nSTU1i1CbyworMxP17SGjB91HZRahiDBmNNwTT/RUsim73lvmx8veN37izidJrMw5ntoEeBTCq2yIeI9Y6Njg4dmfXAbJ/rnVMxyL6bibqVs0z5fS5aOgqkTEtAb3HIgEE8o8lH5H1MUyFhx0dHt5pQ7KJL2OdG55pBwNMn9klbqQd/Hz14SQPwA09sHkzrTfDRPbn+fftqeL2s9pMPl8CReq4+r595CmRsuHLY46m4cGYscZcJttz3kg5LmRVlPj+FWiUww/TmXMTvHfdZ5zy1tFJVJ1YYTcoC6NHNfoMYDpnjORxw9m98WIxwAJl5si1srjy7gTl7KucZQuT5lb+0DuJYnt06/dSfVU84eNYGz0gT+CpNmHkWW76ikt1o5dHp2b1Ht6f0HI5sMAocBBX12G2joY0YX5m3HHK5Pix/1WTT53K5aq0niJBOLMieZ2d0L4wPhI0ROZ3R5nT2TZzEoVuobBGLY5REVMh8Qn3KzEO4V8KB1UykJyzj14YSNU6oLJw0Rm6wqUOfLq5paZw57OcMTT7grhOO3YicOQvYwfSUfj/98pE1gK85BY5g6TW/feVnPnVcryzz3bdbJLAR/S3S2s9uCWwJbAncTwKP3X83HrnfzO2WvksCj10T3zWK+7V7SR6WXgskD6h+sSWgBxYmAF1Z4f0//Yw8RvUxpwkj75ol26/dX/lnXr4jGtBqxnrqtozu84u0y9INyUklNIPvbFgpZFGvh7oiQFKOXjdJKVPDGhcpjtUzBtaZ4aXlL86H84UTU2DMGY1iK2sK3tl3c02CIjPj2YlKGKn8YgLi2UzdvYh6ROQmIh2DE1NUeBiajApLmfAzvPzUkfGhnq6a7anDQV/azF99eBl56RHbbKoyVUxp14yRUyRz+b2vgxhg/K9oGFA0msFO2swUJl5BYg8pF7lYMjICRK4xgIpQh6BNN6fg86Z8nIj2eVMkjLSkza6Lk7JQ9IVpn6f8g56kgEQc5tz3FI22euLPRRRw2biqwnRem3ZdGHbLUmOe76oGWGJ0XEkzLQ0D50loOQj4TDsr7uFOsrWraxZtkh9G6mz3EPDU69I5X4ZVM4ylnSjl7j3SfAImZpHHjL3CMieMafv71z//8wUjgL9wYF86ob/Q9P7plsCWwFckcOXiDEfEko4kThmWpYiGdOTWf/cjGWdUZJKwggRsIP5Q6lvDA3aut5MiT76a4h8teXTp2O/z0POzzw80ZXcBZkjsPIaGVLmt8Ej3lVrh57xl0LmzZytxKxpgoR1hnpBljG2CwfHSwKKmHOzLlKd6qUFjVnCOssV0mrSoVI/xPOFXZC3yOXZzrI5FF04fCPQHk+0zI8zkUZ2uC9PTBz5smFkKwNbDRUg96aGMtaOHcILNiF8foRYK8EnIOpwjGnDoa5Tebtl7irF57qZyUIJ+J7N3DQ3uaZddIxaCKEO3772rgLMxpBr9W/RTU9z0cKUfXVXrjoNvq4u0353kmFuizbXEn18D+Cv7+bv+9uJie9eB3bXfV57Wd33nbY3tebxNXsdPv/5c32uku50tgS2BLYEtgS2BR0tg45VHS1zv+xbZX2w0cRXSKpfhw9qiYACRGUh7iku+EROe6jfbW3H/5GnMjgEPcL+4xt+oP5bvGRf0SOM1x67ld+N3orv6k71PGron1UIN2yBZ4n+RftrYqG4MMQsvI+UmYspd3jUuGT07wej/dpYAfQNxaBF4hM3xcjd3T+MfJIjFRo4HKnnGFN6M63TCr9JPIH04C07sSZgZQuFzmfOdFCrMZB4jyVDwNKIyWrHpexv+YrHZ+CziRSkHO2PIgStyskX6htiy12Y8l1ZGJyceC6b3HnWQsuoBzE46hboZQdTDEHKdFF+Bo63u8KqlL3wEVOvUFzoBmF2U65lEm71kDASRsnUCMTvS7Pze/R+ycae+lNJOSbQHHe8bDPU7GpjIOhpuZ2cE3yuqUmnPwb41EWvcE3vUrztfpN5h3qzZWFc1nTo2J6+jW1I/ZoroeO6gPh73MFeMVXpnzFeLFm96U5JLoEnOtUXP97yKNIL8+vXXr1+//ud//a/XSwHd9OVoKe3P7yyBTQPdWaA/u7mSqXgpCilcOR8Em7UTjM88tk6niqBfS3c7fpKoEls+oyaBPfyszFPOM03MLnsWaKxyA6M3ubdmWprAKf04oCHY3u/RzIltS+SyoGK+W+c0ziYcL2M02TQMfCj9gKGUDBZE8eY46JeHdGgakimgNjFY85OaXOks4wSBwDAWWxptnFsllYtblGNeajaRmFuMFzbiipgV1Rv9V2c1FJjvKupwZFoxSE0KXE/zS6jEnnaAedQItb/p6Mgug+GEU1cRIR3p8neGAZGGiOPv32GSkMHGvWkT4NLYmo2M/2St5TFP+NwzM/EzXnuY2dsDsykK0+HFSi03wrIGbGl0J795pg34HaCgio3nOHPdNTxfEBaL3FCp+0Wx/t4G4HsckfVac48WdxtbAu8pgb0W3nPedq+3BLYEtgS2BH66BDYL93IasGTbgxApNYzkrK/oykZusK5X5SMauzKxLYx3KESMXyZXXtWI5oVx0lSrXqrxRfx3XHrpRF0jEZJOo7nzODqzpkXziz3eMl2nnRRpxASjfD21rkUvlHKaIA9gVC7sYvvQhh7RIY2kKWRgn5f8dw/zbQosglLkCKkpGO1oQEMUuSx8MEpRotlJJix2PUxTm79z0BwlMjL7DRYpGRTNPmam3yauuV0Ye0udjA4rSt0ZyhSWhX9QNwvhmH1qmbidcFz1ToZJkIhZ2zXrZXNGjRHTsrJw+BqeUvkcV5rC+Db+GnoxbfGrPb9ooi8fkV+dJEuD+FjBqbcr8izC5hGxEwMfzznPSIcMKfOIwELGgGmTnhZvfcKJufH3YjOiorrzhxmIa/jU4phYRf2qX9KPeHdEiqCZTFmItbWos8esm0zZXvOQMiYtN+moj2zym2TqRnPfg9WnWDhc8DUCy5ZaTF+OC8My0jVazP3NfvfPFzUALyZ3f7QlsCXwhhLQTm/I7/CswTm9LirAcyp3M6+5HpARRtmjeM2wyHqZFOyNtCaWg7B51mW/5coXmyyhVEkAkbVQbe/VGVQsVXm05Fns+zfOZT8S8nxhv8sh7+k62rnR2hp9NqBYS08JGzkAACAASURBVMBk65YFGGdlNdghmtRPOgc64wDLDxKXjDYtBTYivoex2bGQm98835BjjRpHzeVRvF1rm94fLSebR7ttKX23cEiesulcqeGVE3wB6Qh7XCSr9QyM27AIrzuWuYcRtXkv6sg93hkNDUOxLOXRcShuUQZTNobrmjkVuDP1iSttTJ8XVFFvxgrhnJjjRIeN7eICncwlFB3zZ7AeW7Kh6hDQdZOgj3iWTqV+Axw/yyxTI0JddY4r0oz2PecQdrF5eisiLDWA33Bv312+uwQWO8ed37G6KN/5FS/Q3PfL8ZGD/Blz9kiJvuu7Pkuv33UWdr+vlcDW12sltZ/bEtgSeEEJFCvvgujI7x2jOZ1QL612Yy0u9bjYIgWw/j0MNLh0ryIiaSPIK2heVEcfwDqwzlPI1zN71Yur4vvi+pse71mPNbrR0CiNmHnhX5Q6nWaVnJARQXGLrqTUMEbnw1lvU+merXiuk2Cji86e5Nt5FLUcbTSgIrq3MwwgAmrEh5k0Obx6ve/RGB6EAOOQamWlG33hZMabja2EUSnITsk7bHp21iJjLD4jO+VjWN0qJs0NfQHPNckZymR6AcVzx4lWu1QSrqRUJ8nG62y64t+LEFWMvvOf+SLyTC3tuBO3aRcNDU+SDc4Q0HnwZCSYkiTySPTLiMepQhdo+5sGyqaP+U+t76yDnQX0UOuQROeqdmGa412clRbDPhVrSdpq2mD7YiE/u6HT1jpSXVZPC99SDsjBM8dCRDiFwvsYcqczvtCT9VVnj7JuIV/qQIy5kMFQFosG9+3lclht15L8txulfYIx/mmDifVQo4BkeJY80vCRe2O87e9dA/gF4cZP7dLlffOJknnpzj1RLnYcHIsovvGzdj7C9QxwJ37je68wqaMvQ6XTJuzgwS1rbSN1D0LPMJPOkNrPAcTTNsQo3zg0zDZH3ISDKaFCIBUvwQAjUzoMhRHNzydPt3uM2djm4mjh+dwqCaBPdoTCP4x3DuIiw3PLaMoO3lZq6WJP4yRmL7BVyKZMB87eds+K41HzO8nMZmC2Gk6xytZbja7ehuYBdSRX71X2/GpxLGCgfl8zFMXaAUaA3dZwmWMs4m8tTpRXQRr1pQMe73hz7CwW78ATaeQNbNGi3AM95/xlNqdxN/E6QwZmzjnPOuzFUOD4cWSkz7sKwotzVV7YILH3eCkTeyHaTMwU3wBBecrnNH6bE0pBmbg8GEr9RgPwfU+s1bbz5GNnv35LYEvgpSRw3z3npYY2056/1b29j/6W2PaPtgSeIoH3Wq+fvf8+RQH2S39bAq+xdu6zJmIsluaXg2OYrZvJypVxGQZW3O1bHjXaNRcGTtg2vc4RDRZy6GZvLSpQEWxiYWQSgcEnDDDRvU7zzGmuPCkfjA1sHVwZU/aKkCiWGsrS5wr0QhB9CFG0JMqX2Zhi/JQpRIYxWKoWjFlJ/dc1WXVxvVVGhJMcEMk0nivkl/2SURYyMSk5rKJLpgDI0V7WQUvyrMYcwoCPlyvhs0z76+XdZyLsXC0cxENBevrf0bXWCkmqumZIQpotudcANArZ6BfGrlpFwBiPE540lNuqNAqKtetGCu50lCDhJtaWTgWR6jFbcOPqxAbmYl0QP/FrNtJcKlzfULewOw9kvKmlWAT5zHUIK7VNMfVwlbE5n5OaakBa2/FtX/ehH22dKGBi4s9p1Zc3h3ppatN3qjJvvJPpB9p7Mso55cyoaJMJ9a7YCCJKKbqVWpe10L2DJR1lkRtOCl/u155Bk0dH3TMW0VijdnhqD0oIYIa0+mVQ6GnqdwTwBXhz7dT9NkraPzwrgS3/t1GQS1PFMzyddbDDxkk4oUc5tBUYYXXM01Bo6U3k+FdO1B4N3A5q7PU81AOIjHMgLaM6N+GM6TcClKVwkjAc+xK9JhSa3zuyzuTQgbeBV1wi5Wj1g6uAnQIpOsQICbfSrePnBscSUv4/9t48/t6qqhdf56uIkBSZA6mJQ0qYXUNRpHJIgZBBslJxYlBTf1ecL94cGrypXMXUHPo55BBgCtbVVLAA/ZmmKZlgeVVwigQ0NSdMRPR7fq9nr+m91t7POc/5fM5nfr5/wPmc8zx7r7322muvvd5rrW3fYVAcb6VYggX2Hkypriom1XOr5xOz4OR94Bjg2dHe1utpFBD1PGFYKmXu1ATNKdUtprVKO+fzTivALIbDRssNEmzR9s/RD82AxtiXBRak2FW1Udh2hejHajG2gh/iXLKRplnBItNi14VqJuU1yKS3YDjnf7AEq4AGNZiSgahioqaxjMGOHfkIJc0YBJvlLgSgqvEPwaNm46EtjuoWJasK/2voZQwgRl40Tsk6tt2nHB6OhVtG228AofkYvgEkrEmXrSPDmnQ0NjpyYNtyYJ75uW0HPg5sjTiwXfebwey64y/T5FHPJNr3Jv7KP/4tTf/ypYObGB8cOTByYOTAluNAr/JPThy5y8ocRGWgXr4Xx81NsrdF73vFs26FOeo5GbC0nBRoZMoHq0CbwC4Et9y1IHf/an6fnf31DkyjuBn+FiyuRtZv+R2BsjIehJf4xG+ltRrV6+JlsOqt8hK2jh+1EC0EVISZgWjpP+RbMH0GfYfsSXdElVnO3h6Zev1aQVN1lvBYmQ72PQgxKkOQtYx3jLIfg5kTfDTqRAA58TQblCybhLAMmxZzcw4ayKk1n/iujlxzRmmXs+80haeEN+6s1Cx25507dH0KdC59iKEseMgM8HzeUNZNeQwBEDxXet+dBEf0OKK055qv8Zs2GCkO4+QEC4nT4tHU8s7mObZlpcAlZCho1jyC4g1lzA5G7rwqpAwCbeUE1cEOa8D8+jjcqtRzzGxRpF4BANOu1kaWGwAAQmH8RtaUZqeE8oBCsN61aBi9tut6gscjGUkg7yyHCACo46+lY5DZjdqjIeMXSinAa+KDlT1DAwLsZm4IzFAFA4FKDUwAtfBWBICXcdJfRhuNZTR+tUk4MM7v+k1Ea7/LuXRm9PSgHbxNQFWUjNP0JmDMmun8m2yu1d6iewLbWUai2VdYUUH2WKtGI/uA3oFaVLhe4+ERbRZMiZgblqxAhM+mDva+sKeiwQd7ju7xYO6ZOaHng/QMbPsyRcx4MTW4cbgJA0mzfcTiVxuSoHf9pqA8bZ9LQbMxrdYHt4vBpx4egGeXOuO3Md+6eZodh+siBria7QGyFsVV9/xorZp5BGNEW9B6rNjjaG75CefNKvh4S7GuR5TTwrvyPh4KJFgBDDMNEnMuAPAN+CXLhVRVkSx3zDAPFWEwiAHmzQo3lbkVujDgT4UTjycN/eBHMJZNrGLNrfp/zTJL8h4jLPtm2sNumT8RAFbL2Kcx28sWMignatQ3WUqY0jXMAF6/DWDsaXkcQJ/C8lodWxrKAVfxPZbK0IbG50YOrAEHRv2wBkzdIk2u+9wPBIDXna4tMl8jmVuPA5OjTyQ6/KFE17s+E3/tNTQ955VEF1249QazYRRvYfdbU5nlk6octEPUuwN6ngzJB3xzVIS22b5kMCiiM+azaLERSKlINW+POw0UrMD49phtgcdZbqDl9JARc8OpmhdifeyIgLLNgB3GLFIZPTj9GDhHxGLAvZzFgeRR6w6+Cw8AVHWAXRhlmQ+Rk5mv2T/B2BG6HjwjUr045kCDmoDon2HqpA1pS0Ffnz1jtydMQiC7JUYH8QEnqhXuRdeFzrCjYguvVmMIAFq4FkQGMMM11PSDqfFqi1pqXJMQsPieA1o8N7p2gO95WEKjTX+Wa8Pa9A47kHuTJ87OwcSKkLkexglcVK8qZDr5fKt3MY6EnWWpEgDqb9QRLjr+RBFpLwXsslaXOm6XKWT6Xdb177AgdeaaEQGWSYRl3JVClBlLlYd6lD17lSVx2DJXHZWdwkJ7KCGpJfEhexocq+xYjAEMnOnCwhE4IveD52ngjJlcGh60pW0GjUCJkLHjujfvBxoEo0E8MefIneVlrwE6sx5x5epze8IVVyd93zMR49cjB3YyBxbeJFfPrA3oclVEz6O3AKOlqoyDNqajqpfFhkwKl0vYMjhl15uUfVg2mNSO2XL6PaJHuNtJxRvUmbgXGhnVduhVengPz9VhJHAvVNOBAMtUkcLIrIzOOurMiwh1oLTvQSlm0TBTts3BKtP9D0r26q9+dYyMPKcJ41kjGMzAIDWCsToMGFDhUgUBEfEGWb7f2QF1h9dgfzWJRYb1i7Hv6dVhqflSEBs4GFnVjfBWdSJDvDpvvwwwymZvWc0ggFCJHKpPsenlZy4BRY0OHZeeibgsOXcj9Imc2nHLsrpjpnSxgGQONBCudCNXghisa0ENAqgL06yUufbXY9+GwMEcKJCnKV035EG4VdhinM8gHg4kc6UhXhjAOXjXCUDLU08naouhNa92vGX0R/SZZVqPAWMG8Kr2nFW8PG+7WkXT8GpDJSyn4TVtZX14s6ZD2CaNb0352SbMH4cRODB5+NOJDj3Sv/v2N2h65ouJLrvEzY8tBKBMnvN6ov329/FcejFNX/U/x1lXDgwEgBdh2BAZmtdeNW9fvZymL/jdea+t6PfJKS8iOuCgDZSRle/F20W+5+2ByxznsgDgiqacOZ/X1o9/RHTB2TQ99y9WJKdr+dKyeLKWNPa1XdE+k889a60qaaYZonxwZPm0I10AjBhsyYdxdtjoTyFom8/X0U2i5dHMyYUHc30W+tcDeHBG+SoCP0ZwSmj5W+alA0d9vijvEUrBBRDJ3EkyPY1UggpR0RM+/FAISOCw0MgAjDJNHRxhhNK3U+sgcyOLrjyNJVPNPxCcOZiZqQ5Ni9DH7qVbBLIYIOd+1MligDJEyFszYXzREag/lfnSkoUJlIrZOMCHxqKxFWCTngYg36tvL2Zoq7PQp1u70CzmmLURCVDXsMy23/VrjuMIbvPbsDvYXc6+htTvpTg8Z7CKk9bKDjp46E4rzfRJHqje7Tj/0Ppb6VXKuW3kea7a7KOTzBzL0pB34WXXQ8BXmG7LMGnOe8jpiCEFmt1UyE/Z932bc16COLDKGendtZoLvjubcdQ5Dl1bzkYUC48/ALpCRXNfjQ6E27rDoJTaEa/srEVDZCc4wIWH+BLOR2OwNhRoDpVR+VqqA7gOiP7m0IVh1hNacwA4JXz37dPj9yMHRg5sVQ70ar6QndfW47KDm0mrJZExBbK2YMyusFAkCLYsHaUNiJWkAFq4p/NzsQqvWHTlcbyMg9tg28ftU913uVvNKvXqOvy12kYCXIuFj7rdAM8cZZbYazZfZqhifLpHpoIT+HiuJBQlT2wkTED24YotrlGgEHyZo+WEzTmv0myIzg7TgC0cMwZNWbCf7OxqO4sN4eeu1i7csnWDRdUb/BTEpb6ROciLSVOvbZjXdePBWe8qHy1glb8oGbo4563CU2HSIXo0VOiJQWxqIeuZy01MCVzg3s3ytpCOSqiE13024jx150vGMtLDETi9X7hSndXn2eWiFyAYxM8Uwt94ypBe42U7ei2MW/Rto86pEa2xVQDglc5hZgOq3nnz3/f7MmhZad/jeyMH1o4Dg3eQVZGwNdfP+vBmVYzd4Jcr0GEl9MzIeBsC3i0MFrRAxpXQPeudnjHNBo6Gy1vFl2XTP6S9tchU3FYA8LD5zLpxtQDwmshGI/CiJSLLBEaHiGDzmf32p8n9fptB9J+8MdH19+BD+LXXEH3l32j60fOJPnLeipsv5vsSAzkW1l89lC8VAF4PHdmNoyeQYjU8WcqeNEQ6eoJ35gHAtTvA49LVyR7hQCbGMncNbNM7kdKdXlYCFb33AgAi1mm4AJS5ij4wwzoLARK9r/dVarlSdw55eTP+Tg6c4jiJmWLuJdDzWXKfhcTccGTWQ3rEuWOWhzmPsMYY1GWVDITC1wQUWTZDcECBQMxxnMhwfc7kk3twxJkSIC9vH7vNZ1d2+DWwaWGeO4Zg7qWcWhgmOGl4PmNGoTsVuLOQpynjx+9C5q2O12YkF5LjsbqTJyV3huyA5HEMWb/AHXnMfTFKd1zI6LyLfiqmBv+rNOr4FehTEN3kFTZwdgj5ePyZ5FHD8asjsuE3qhJ6A+N0bPpilBbum52/ZWWicxbYYvImmZwejOBlGTVrwXowQRSuNaos4yyrWyvD6eyj9nJ97soGj3LWxcFgQgd70iChFDR4KmHiK5zUSvC1GF2vRsugR0eo0Kdj9gwnnifRirCmXNIKNw1Yjasqt2fLTAJV4nqCu9yRf7Z+REyRl8g+1Aci1MwrWMupEIKLbxTk8heULx1UAnqY6Txkl97+zyyDV8toY/tzeuuOcIvOb0OT9M4BPps/h21ZQFYMFXTVJxouGIGon7WlsIGDMVPVtJVtUDcF33zqKXHLr1ChijPkCULGpNlJcmowRBkqmaTsY6/oIGw0g0XGKPuxXs0QI0Zl7OXu1wyiQ+wcYGKluTIOBcsjO9RWgm0JoM8c6KpZqLkKDNhcaBtDBGThSNgSGzVdbC+sr8yphS5f/9AwqKqX4txbUGAo0R3Mx5jNi+1B5Y2qm4Yd6cgp2IomX96CV2qRayggwNGCXt3wiIugWjMa5QDLQ8+udqpwm0qzj+00LJn7xf4WslnEPes3WGTBfklc8aUVz5UQ49vSGW77R4jWaY3MDqYprNu6GhYEbUAgAoQHC53tMuWDlCA85PWMaCwBvXV38ZHyeRyIC3De01vz92WMcRltBKNqa7JypHqVHFiKs30EgBeehTUB+RalYgSAezi2utN2GwD+vf40kETFmsjGFgGAJ7/1BKJ7/gbRXj/RL83dafOKL9D03W8k+szHF5X68vwIAK+IbfVLOwkAfs8ZUhILoSYEBZg9djQEp3k5QFopKriPVLIFSjaWHIDtEI+gDKgkOzTD6dn8PizdTEUogapwEtOIB2/MsARsJcQ348QnmKYpSH7Ahkp7Vj5OX/H8TS+R7L9ZWjMc/gN6qgbsPFEG3rlDS16KaRzCHAVT80iDu0LmWrgtSQ05EUOdVsxzlxWbA7jHjcvI4pMxi9BLlzFDsIq1DzHtXeq8U3DU/lbm6ZjgbjNp2MCifNjIoJP5pCJAr2W92UeJjqsEbuGfmPCtwGfIuYB2IOvaQU8XCrytDd0wLXGyyfTlI/eGQdaoZbUCDUVEGiV9B5kQOBbVHb4akz8zXN8bhE9dYpBgo+WItfQlk8hzzdMrFQVExMO6N9pbUuVSHNa4aBX1SfaVlDTNo3zLazc4wVuzpnzqy1YVmiXrx1csznrOBPaMfaz+juqFl43oVZHLCEDUumGeWkK3qvOlfadvVDa+MbA+87uIY+5Zdj5Gf3QtfcBbUJRW8lDk68SVloAetCbmc218YuTAyIEtyIGWaSL7bQ6UyqoC/46/KdDVp1zq4EwLy9GtAjOCMfpLN7MmVgxAMUyF1sAp25sGUGrQkNhA8SICD94rkKaZnlzql88Mcd/WswI/L+WtDahVu5a75ztZdb/wMkFWKhjFKN2KYj/huUS+DDcRKD4sNgDvm1puO9qwcc+r0yRlh5WNyNFgh8R9TzN4WQ8/GgJoQbIaYKs87LPng0WYwjprTzvT2GsEg5XP86YmN8o4WgtVD0GU5Q+xi7QtnVM+V/K4omXc0g9gHWBwHWS5a9WdEOyKZaCrhckGexmPBL45LXIdD/CA7+P1YsgVlWiICuhfGb4wjSnu1XmQp0eJQi9co3BUmCyQZ7WMIo+zzcedRhYxc7Q8ugcs6nk83xnsoLvzRteBtL9VMoC34BY1kjxyYOTAyIEdw4ERAO6Z6hVlAA8XmzUB+YZ3z08OBYDvcRhNHvIkoj33WrSHxZ7vASmHZJHP62grlYBeE9nY7ADwnnvR5ORnEx14d6Jdu+ZNJ//+/e/R9IK3EV14zrDn4akRAF6YZe0Xlg0Ar1fmcjeahTOAz/DjY1+ClpVBBueNOSgUBOaXy51kWh6uowfaBJ+Gl3dOd3GFCcm/GbAjjqTSPrpX1I1RwwARHpHM4eQ76Xe3pVxSux8TTuDmrFAio5OjHKJDQqscgK0knoy8ccgPeG7wGkKDrbRMy7RolCmTDD3HIetyz8GJ0/AN6b2h6MARt5478WAqym/BGQKVCCOWxc4FYAkmnHiTej+eygCWI0PHRe3w0rb9rtOkClqvYE3yyu8mPC7ft8p0W48paKpyrYSMRnwLs2DNq5qrOZY75MINcrwuoaFQIrt8D7XWcVxZhI1FlccspbugE1QcSla2Txrxr+EOQ9YvBegVR6/76TxfgTNnWmWwcwaQZk5BtqdkeaAo6ipWiSks6LvS1vxWfjcjy786zlBpScu6xrFRYWEQs8TWKIL6Qiy9yc+4QzzAy5aiogsJdSUE9YR5RYNCRTUvBiR+xmfYI3p35iiY/FjQNe7ot70FZBS4LirCmRiDJbjpbr3zffTBwz+8BHTfJtE7wC3yQ8+4tutwt8isjGRuEQ6gxQlJsLq7yv7rqyk8bzebxozVShV6GKRgOlBJIyjOaJygHgzhMiH4h/eqAC0XIh1Bxf2xlH62MsT+jIPFUCZX9r+8HRlzdHtSfLkv+Mw2bQfcfBfzPVs3kQhKQyew4fMVNMwvC1bV35VALMkRBjFzww77GNuz/Dybkc7pfOWHmQvwlNnVEIwbQ5+UEyg1TQsiraho2IezG86LkK93V4vVEQBa77mxazQ3EgDxqxUiHaoMylw4H+SsCXYlZ5JDhrZFBCSDQeYiZO5CoCp/xPOQzJAe4MoZV6VMbVXkiLJYoxchOhnYHXVAreigujqb+xBHl+sCMT1oDemE2aKaA6fjBKmdiFWSIMBbg7FT5RXP6G6MpT76eQxHF1ixcwHg0cQavscvg1fLaGM4xeOTfRwY52GUjbXhwAgA9/B1BICdMdsYAO53d698vY0loBfkXQf+/u4fEt3xIKk3tcD73Tp9318RvffMBV5aIAN4LQDJobplNXcArwXdLQ7vEAB4esHZROWuZTg4ivKI8JneO6WHcj1QY3ZkxvbkmXIGluNpC2BGYCiQAc6y8jE6T8IFw3L4NZhTwNB8a5lOdc6fqLC86rAqEel4Yi93zQokB1nAOoTiDKnu8JJfW4CQE6eeBZdM4wvYzNnjmKL3MecyOpiEj5C7GzO5cUF4JH7wL8gjFhfeBPck+9sQvOC9iGC4blgKsKonDkhBh4tLmjMtOmxmqM2hm6PQ4s44jXh3ITZ8C3wvVgrOeKQ/6l26vtosQ14cVTgGy8cwHxJKFgCUcDefLuMmrwBo4ywcLb+Md0eDyGGSTcXOfHaLMhUfF+eqrBf0GFb4IC7EMgi57zdkM3kWki8UqDRQQ9EN6tWNiNEp0rncSV5eCtnHCRRWh24VqaATH8uXp2J9VdJQXOwxYEPL2xeO2BqR0WMiFMxZUOkyXezwFF0sMsBVFZx/qdhjz0Lqc12CXGjaMa6Nli9SerBkes36KvpTHZGaQSJOSKMd1lLS2VCHwR38qsSS4HV/Ds0AHr0WM3TrEn7aivzdijQvYap2cBO1HRbsPrCoZRsBawA1U/g61QRpXBoukYBQRVhMIdDHIRAwtxEMWNmDErgl+0GxP2yvUHAUIVUGHM26gRgyH7OfInQ/jahoDPYptlMu86+6Ou171ZprXPdgZiVAX0ZwniPJSuYdRqkU+yONrRZ8eUM69F3Lz0Ce8SnZpXp1Tbh+gVv2YFXYPEPkpINxhdelXz+jaTaqGjDM0nyiU+sJ5hCCWPFaBR2v25UxMzekh+LENBSjfaU2iQDaKk1IpcoRlx4XaVOWlvflmiGTEeaD2uBOF6aBA0+rlHGoVlSd7fSQA4GIgsgiNKrZssrdaKEksy+BwVFXMJ0xuE+XrFQIKC9oKm5DHecFECWbgxFCdm8MFbHgio73au/6QraqYC3ou6ImyEJYKIWqHQwA7+B9dBz6yIGRA1uAA9v/iLPI/Y6zszfF/Dv6RKLDH0p0vevz/A7NTHWTmt9rAUnf+w7Rx86n6QfeQXTTW9Lk/r9DdODBRLuux+9c90Oi/++vafruNw2SrWVmDs7rcHLMSUTdXah77OmPdvR+7pM0/ft3En36n4gOvh9NfvVootvdycfUPX31t2n6rjcQffTv5nUz//cNBYAnNHn404gOPdLpHJjNigPb0hnAP/4R0QVn07QAUGv7bz3lW0cyedSpRAffP2b+7t5NdMXnadrJ70UXEu13a5rc64FE/+1X6vLQ13yPpu96I9E/vGcQczqTetfQO4DXAkhdDwB4CCdWcF93FdywIAA8vehC87cPITE8c6e7U9lPfupn+OvuUHnlF2n6t2cRXX4pTQ4/nuiQw71SQff7ZRfT9PXP4/uje//FPbv/DuAuA7h0bKCQ0YH3tEIUPN+bK+VW1TGB2ZHcHDsdEqBSMB11vmTk1aLbBSkobaA7BeLTFXjRbFwZhbozqrvKsi+sr8Jt9b1HlYdJVrwoRPXLkVmzF/W3QptQBkHhhjD1mVfocYE27LIzUzYZ/UCHoHmIdJYhQxvuDENgNHgYZTIBUUK/gjQqJf34l1jGDuDaBL4WKisZcFcqOsIAv6ydnrAGWqzstV4DPerEA2eTthtoFPoaV76FpRictdy2N4PuNaeOf3eHHC+UdmZ2hSAm3jItwEuRSbtHT7NsmmMEwWpNUvMuQs2AxotnVbPUQF0oKie0u14QfonuYAenuKoMlPUMIyvdaGojLhzVIFhy0ecK+K0JT8Jzle3Aykr4c2IFrD1sQByWcZpQMlX+dNqwZkGMkglLVYWqSuIWvYWsSKUE/G49kCYho14zs5RUYgrsBZi1UjSJ+lhhsZS3hT8qshhIoavHZSaHSri0OyW+0eTi2LjOlKYTr7w6ADBhLY9/jBwYOTByAGzMbLZUphpuC0F1SgUCjHjRrdp0o9oYrPfrCxRqw5l1qLxnRlXS2apjq6AfJRYsFAkWQt3rFkwMHrMdz4LmwO63rUsNZrg2xroTrZ3L8iaJjDQdDwAAIABJREFUa/HYHjF73OLGmtFBuUpwtceHzdU2pjouyvY4303KJx2KfpSqSMEWs/LZHByrmD3ThgMBWDQB1Jp97RYeMqtpDIYdN5T1FqtdaSwU2HmJr93Riiulv76JAHHzPT1OYlwKkLGrlWzS6aR0B/djqy3nlqXS2rBP8rorjWFUny5opcOrNPHx0o0Vtlv43l8HZQdFG1ayE6w+x5WxGBObnCmGEOc66gTlceZBPmw791RquU0MKMhWskqKCrcrq0JDs+563ipcHp3C+N0IAI/b6wZxoO9gs0HkbOJu520r60/6OHfrz/Pt2ePyAGDmzyLtzeLo5MGnEP3aMQ4kdUDh219F9C8fCa9Njnss0X1+k2iPG/D3CwBI6wWQNcHfDtTtMh0/9O6aDYc9hCZHPCyCY9343/oyBopD6OGCcrmhADAx6DMCwNsSAJ4cezLRr3dBDrIWO9HswLoPvIOm73lzLai3OZAmxz+F6Ba3jdnCX7+Spq/7I6KvXj5IuAev4xEA1pMfQ46nvIjogIOcxwsCwAXMX8m/LrjnyacT3fqO/vbll9L0rJfEOT/yEQwE30CCZrqAmQvPpul5QzPEJzQ5+oQYkGQBGGeEW0c9s1ZZ1LL6+Dv7L0bnl8O6OIDkVXOMOLaRDsVy55dl7sa7Ke3oaSCBRiSLAyX5TdA91jgSp1xZ2a8DWOvZfjoxGmXPx18vsRtBXABCrCSsoUo+x+bv0nyDII5KEP+/8jSap8QowSO6v2RuuTi/0lWe1WqWYe7M3yPzHIBZK4knVAjCw+WhZShOimKafhUyjC+WxcseEH0QvU/QsHG355RiU4MR89mThfckM6JmFRDLa37HLMx0SIfId6K5o4U/8XteItozM0CmPBHB5z97+nBtecMGjmPWhyeP+EsrOzkhv2U8UnLahdsJbcpU8SWCrPCCgn/qtALntzHV3VVWJlqcUJ4tGuVeG/Y1Ajk+Wi476a84Fpc7W/flq8QL1U0yy+6gc4d0llx3uJpUxOgYqZ5g7Elzjr638gwEzBQyQocg20ir3adY6xofYTMUI86ZSnehESYUly2uQd09bDnqbqJZYLjCekqqGz+CS5WHrnpIHed9SUBEtHuBDGCU1PHzBnNgZUpsg4ke1v02HtowBmyip4bMRbZEmmovbXXBtCt6UPQmGBGsTqt7HrJyF2AL7Au0hwRkLMFkKZPWgwlhs5DBGPCnGYBmf1c4pRh6XqY2l1Mu42gZBBU9aR8yxsLL8BF/bhSdCPYzsjdH7IZiPWhPlc8gAWir2F4XZtJD+MRejEa81yXifUqSOKsQYrF/MIC2aeMGS1SeCOF1g1YSlkOuhp9NtNSiA4GtrmJZcT8UCKCKgiJsdG47s1n05P5dDQbUEi1gpytD1ZowI6g0ANVu9PRktqhMsw7e8ttlTYlNw3cTizUphHq8LOZZCy+SGYOHzzhOKCud7vHNuqT0b+csGaGdw9zixfLtLF5YE8uvUIE3PNhE+RVOuyj8ONd5kH0iJ88FVSNnqp1bAnrQ+hwfGjmwxhwYYuasMQlj8yMHNogDiwC2Q8C7RdrrHfLd7sv31O69Dz/ywx9wVmCXKdv4V2UdfuVymr7x+XMBpMHA0WrmJo+la+s7/0nTv/lzon96X3/Lv3YMTR74aKK9buTPdBlybz5t7rhWQ+5avztEhpiGfr28lFLnKx1oz12jfc1V492uGcA5o7NjyHXXEr3/r9vgrzJsv/1pctKziG55O2dhZ+Rf/EGavukFg2Zp8DoeAeDAz40CgCcPejzRfY7zKhFdMMzZf0r0yQ9X8z05+TlEB93bnev/+VXWgf/2GXjWdUW+92ty1AlER0BFCgCArYGml8bv/Y1OEvZcuFNFjtx4B3D0izjo13UojvmcAopRxXywFqDJnBB4L5HjJVg0tT7o+qEdD9M6bv+O+Yclk10H6ye/P1Ij9rnEtYRy612/diaG0sfYYY1Z4GBqtW9Ojpj9ZlHq4P2qnB/Sr/nNcF7kMK7yEvgjDi7jiPlPICtaS4gpRlMaaGWAeLWy2jnqHoHaleaFBrMkVIukcjA21GbltFMGqPcJoubbvrXSaHZwttIHW24R/05BUPeuablpdu4kOU+NFarV8yRAodQC9FAGAOIChpoXQR5n0+QAr43aJUGgwDkE88B80kyBhJuKqLgOgVxN9BYLvSbiSa/YLAe6+Q/9L1MXAy7Mx6UNtPxbSr84IKUZW588BfJicJq55gjsrrKnlUqmLwPVFnQgvLL/wVhjk9HhauMWOjsnaimdmHSCszRPvv6dFFZO7QX6HBsXfYoBDfojZraxMKunlQOI1I0O8QDYhTphXddxyeiyagzrFprtzkWZNsxCnhDtnhJtiwzg0YXTUPhL/Gor8ncr0rzEKVtGU64B1T6MViFiL9m06tuqZFcM1mbcsRQq472zVTnBx9bS0TDyanvCvRr3SAxw03t2GXTjvVMta9/HdX9RgKkjlLfDHJYIVinaafkz9FIog6GFZEPYU2oeI9AFoLSyJO3pPAZfKMFGC+VFAETMgiVtOsoNVNkYFZiVPRivj8CAWrPg4i6tIbchejYIRktSo1GDLWK4ANoo2TwMLigUtbghR19Vn97xLZlNqfK3lHIWG4BjAvT6D5YBvdtX58lrQeGdvzmIzQOR7SnIqnWzw2VdbaMwnUU8IFVXLcmewMEqmCDInfyhY4TKQN0601LXaFoH87IBxuu69EuCsxaC4FVbyVkDYbxgKgUNNqPLRiUlFt7Ky8lLXckUsxiB7eU83tF3AC9jixrWBuraYW+s71NrQV9ucy36WF8ujb2NHNhYDmzHNVQBtouwuFG+dxkAcAAmup3z/36Mpq/9g37KOhDpcX9UykKXf13J2X94D2cMz/g3GDhahCf4bAvcWiRDOWdUDuHFSmnN73WZwl0G9n77E91wbwZgdv+Y6L++S/S5f6FpV6L3c59cuLfhAHB/0yMAPIztay7fQMbk8f+L6BcPcaCuW4Mffx9NzzydDzyzomk78PhhTyPa9ybeYrdO3vnnRB85b+5gVzXOXGq+W2Nf+jSD1jf5WSoAotI1UK+Uc0AuS72aO4DncoCINqAE9IoygLus7w7w/5n9eFQdvy+6kKZnsZxU//K4WnNgociF89IEH9RaJaCn58sdwHAfFb8k9yiJI0fJi0mtHk1dJbsq8SEy2w/nAcixDDA5/CowkBwIFv0tqyi6eOqVpY4piKsGCDmuw7ImDb/FtE9crPw9gy2Ypai1V+Ohu0BZLQdB9rQoj8v3EPpt4B7Mo/EERxcdPC3Rqbp0D5eDJSgxCs7rgV26aDklCjeAVgftBcAE8moQElHjnOWXgd/Z2rPyNzUVrQ6EOVIeMfAePFP8g7NS5yZlaQD+mvJBuS3N3KnKtWH7InzlGaDZpQkkXX63Co+a/aqpymHZaw2/WBtYnTE1YI0cRC8fXiwbIcosa5ZgIXRYiw0A0J+Fwr7gNNL1rn1YkbqSzYTltCMVwnnQfTyPWNjOC3CL60yYrY5rTVOP1yli5j0oOJek4CR3uj0cJcKuyksMKMFy375I2TGIOsqzkmy8gdmNjDFBifvnH1zguHaMDJAjs2JQYPmzZ8M4DQV0hqwVLieJSsjg3hD4EgsTCiASSmHG4s4FpEBvKYDKQUqiqi6UDL0DuKVfx++2Hgf68ImtN5KR4vXmQFt28h0jakmHTRm0Hu5L0dTwPQxv2eVnRMv6C1mhNwKMpIavKFC3TTjOJlsaEUQL+6bYqh774yBP2CasSbA8pTKQjtoGUL5Ihk9gMARQoiGrcGPcRnivRzNPA7TKtQ4wXHtGgtMKGW4D1vFN2T5i41jvLOY9Du0CvbMW9u7Eaw568nZbwLnXhZll58v+CuBetnEiZfWKSRZfrm9S5SenWQv7dm1J8towSxZYpcntmBdtdxh3/GX0Ny4QXVJYIUXtaAOTNUrT+eY5r1rCHO1CFigTR+hDzWsOLovCFY/ceL9PlP3AfxD3uNbFnoFriIx6aDrnd7us9momMfdn7XpKifbomsZDUUGXob2p0jHzO+EAiLHyuvS0UzKA0bZe741rXn+bl7bRXJs3d+PvIwdGDqycA5sOAP6Vo2jym4/1zNcZ2WE46mocA+6WXRVwNIDlk0c8g+geh3sZ6wSKzWpC96TJE08jOuCuboBddy1N3/sWogveNoCCFTxy4ME0OfbRRLe6fXQG56a6cqz/8hGavvN1RN/+xuCOZgHAeR/u25dHAHgYu9davo2KvGa7H/79Mpq+4tQ597XCOA4/niYPeES8I/sLn6Lpy58+d7CrGmfuN2fZ5wz+Sh/1HD5GALg5b5MHPobvQtc74q/+Fpd+LqXt2/8KYHzX+7o++toVNH3NHxB97cp0csXTq+CKx6Q76TUD+D3dHdySVSoOnnjalkjsUipLNBE6YhAfEhEoT6G/Ip/f5bfSoqBZCo54jh5mQMaDN2cGSDmwEFCBh1YeRcM/lKBxh8rL80Y8DDI5now/kKkGtdyAfY2TPHrKFIUrfAsptNIGrCnjp4DzwUWDI61mL3yBmDRLiRe05kh8BFF44IzfeP6BhnFr2V3P9vDM1QCeqTgqmZV4V+iWZW62R+M7YvMKqrBhZqHEeZUH8V4wcaDykOVebAOLewQKeSg81YyZmKkYZVIj9m15yD1j6PBioJSDI0L0EIDuLD7ofNJ70xpiVOGYABQbKoxOIJBNmT+VoTiNvvZwuvkVBbdBWQBQZ7BnGWIonswBCugwZIkUSv2H6HTkv5givnMwLnrN+MgRWSAr0o/mYYWsViTIvIZQYbAKv0EpiIshjbbl4o+qxe4UBKEsbHBN585f9ZKDf1aGGHfrOp/Gxm18wMWLyl16hjkKciEe3hAsIfouA7wIb+A9e6KFIIKIe2DnMMy0bU8y8+DFxzWmb+tq7H7b0Azg0b1V7QhDvxhZN5RTS3xuWzNdFWQr4Md5qCxQ2CTqS9f3aH/iO9qSmpvl//lhU7mZ4dBS+AmVMOzh9rh8F3R1CuQ0TNJ2Tw54VBBO3tV7WTU7WS8s5R7Qik+RhYiyGeDaoksGr4B23rf0DBHNHjOwys9xm/LbbczOUoNG7duecNEqsi1vdj4J+ZPtrFrJyOKoYoUX3ItiyBhmngbDNhmjLekKUtbalhu7u+62PdcuhHRgL0Lj5lLTwGBwFYJstbKJGnc8VWjX6Tdu23BQoAwjALE6tGgFBttNxal0gwFobg0UqU0yad3BscHiylDGWmsX2a/PYgYsmt6y/rWaFKxeB6WTPCPlFslbnuknJobMNUpWm5XlWcABOA8Wap/M8SBL4CIu/2q8fmbYMQDwErfhsaktyoGsxrfoMEayRw5sGw5sNgB48oQ/5kxC/ddl/77m9+fz+2a3opKFeLNbiU05JfrwuTQ9+xW9764KOJpH0V1+lSYPfQrRPvv6kwNLU4emW5l9V32Jpm/4Y6KvXTGPisV+7+4e7u7c3BvKTs9r4etXMQic7mbue23MAP4R0QVnb/E7gOPBvFqzC2TvopxUJYkHtjNsHTe8N53OeMzv8x3E3b+eUvOTR55KdI/DHF2YV5GgM/43GQDcsr3WvQR0l2391D8hutXPL6bfD74flTvhVS9d90Oa/u1ZROfXQTB4fCsQzNE1ADy9QDKABdHx0lVe3tn8PuAXM6KBmbm0k0Up95YullZCWiifgjWLCyOPGUCQktPBm+9H5QB8JMWLjhkvoqzZd+gscmdUeac64zYQ78rT5MBLAJ76/HjRO9KHMgLbY3m95G4rz6G/IrAC50ynQEG6kkEnYJEh+D5eLssGMI2CpS3nnDoKG9AUl/mWu6ILDdlx4xQ3tFW1pZZnKp8HuiKlFXQe6QvB04IZGephjNPhEf/JRWNEMOCpo9K5wKd1gtpJxm0pxuFhIgInkbhnSJ3IoQwdDKuXn9U9g8JUlAMVZpMh+YD/KzwGgYBmSonekokDWby6yOIrDGhrefHkfIvudfXz1qXhbSEEp1jYafmPkNnfrFFXKYJC3RDhFEnwjFfIOoG16E3FEs2FPIgNCTpJAW4r0Qf3SKcAGQRbqwWka15/CHMuLBIQn2lp7KIyR1i+sTxp2IEEh2Bfac61++A0TA7nuDogt15eilnboFmC49g80QZWnHjld+uk+IpRy/1irvjMfWC59IytjRzYiRyYtcxqkw0C5oxZ8Snb0mAv9ELLvD8amNWBUeU5M2rBIsKwyJh8yCoa7JpkYHAWpe4lfq2JU1pZJGYEM/1a2YVJ8wCeeK1CNqmYLDc4OtuEt1+gwcA7HYJfGZJjq8Junc0ziK80buT9JZniveV5caMN1jMYH3jIqRYK2GC5rG+pBqN2cwpshU0PM4DLdhbsLJjvEPyZ5SaCm61Z1pYyUJ/NLJUVDIQcpB9SMrxm8YYrGiDzmdtU25Dlzc+PvD5crsQe0RLK4eCJ2cJigwN7LEhS7EEFKG3B6XoJ105wWXSzgrQaCy7ZWkn0Y7Ams5CjrbZLOLf52i79yzhlVClyMVpMPr8RUPdzrwudWlDhfKFQfNFN6RoVG2vPCbMRx6yZ0xhHgXZsN7xNAgCPFtegBT4+NHJg5MDIgVVzYHX6tuGGWDFFmwoA7krBPvJ/EO3z0zyea6/hu3I/9O5B45s89MlEv3p0zBTrSkf3AKXDgKNBXddmcS6JOwO0mNdDNa4ui627W/Vdb5j36uDfJ7nc9OA3B95pLO2tCQD81ctp+oLfXYTiwc9WINkOvQO4V+fkNdtxdkEe2WTc61iaHPdYoj338vkZEACy4nV8xPE0OfKRRHvcgPvryzjOQRgDqhJsNgC4JfDrDgDn+R2o3zvZ2/W0lxPd7k4+DJExPo5JPqclzMrBtfv7mBOIDk93AJ9/Nk3POwNYokgOn7jZCSFOfHkqO1A4yUqPlvyQ+rO8BG5MwMNDrB8j2RYoDiMp8arZqX3ArrtcvN/o8PD8VrQ0PNNCM8gUpVJW5DLQsadwBjYvifJOFbwyYoaNE/x3Mn7IyVU+mc6xvsQpl4Q580PnwunVUmw+t+JtgdtSMdEuFa3NEdzav4I/RQQhcwYJkmdsTu0xn2UfjmvZKFk4YOArOpPUs4BIkDlQ4H5fE9TIRCYz3oEF/pfgc9X1JksPfLgCkYXsFGgzJ4Y3sljKMMTr2pQ343XO7kw7VEv8wnftVVRl4powqTcY5ET9bqUpbo/1gmdQl+/KT0wfj09pl4zc6Ms0JyDqCCyJqHOlmg91j81JWiPRzw6MANptIo2elA2TeJql1bmQ9ZLrFdWtuISMhFDuDzKgpd+A1RcaYQ7VcV9BCs6IkPWPILs1A1lHwYEqPYG3sOUGRLbZfcOyHuuM59aq5zE5ZOBjZBGCeyYNy63lMsiA6R+Z3SSrGwEAZ9Ec/x45UO8lI0/WiwN5q8S/+35rmDhhCt0ccfvOQ8RioF66edPKtsqOOoMNUf9jWWHeaGsjgL8WyxoDxOx53lYscEiMeg56EvtGN3EZMW8LcN8DokotZirZCOSi+SIVHBoFWths1atrZD8A8yLyKo8vBRUFmwAzjkOqZ0DnYI55YAbVW9UJ2OnE0NEAOCZOw6iyR0G5mIA3G1F+HoeaTlM2P8xolNUyt7onZnsG7DkYDhoQOV5Bh6RGXggCwCBY3na18hOezyAownpKqwsMcQOT69WmgmF3Z2s5qrpakGb8iqyH4AG8uAWC8oxXUJXKggzccMNjkI4/BFMXO0YnRefHja2wdMKU44lIielZXCFgweXU1qmsg2iTgeVfqQ000GVuatUiYH1duQfHpPKogSWbBABe+VYza1muvNW1erMxa2vV1djuOnBge83n1lpL6zC9O7aL9ZPrRe7sHQLeLdJent6qPGhX6nMGgFuJx0H3psnxTyHaex/+qcvo+5s3EH3wb5qStGLgaJ5ctkCxKz5P05c/Y3hJXOyjuzfz5GcT3fjm/u0ys4Bb5Xe7nr73HaJPfZTv+738UqIuE++eRxDd7s4OmilFXcntt75sZinXYvw8/OlEhx7p4xhQqruSk5xdOQLA6yvf0FvJzLzXsR50MRDU61tCk6e/nOi2APR98z9o+qYXEv3bZ3pX3UrX8eSpLyW6/Z253TkBGpOTn0N01/vws90B4xMfoOmbTxtO03gHMAUedpwz/X5lv9tejKLJgx5HdN8HEe26HvO86I3TiS67WObELzKyJMcu864BAJcM4Pec4fcxpuuWHATWg6pkBstsx+uQ/I5c9JuEM66CFXAfWPk9nWP9mOkHY8yqnAk6YD6p8kzo5T89gyOUZ7O7fdGB5eXxShOaaSc4YjPNNp+RLWMWmGaeF0PFgEJdSuoQQfDJR94C6NqupLg01aGj9xPnYrqc5atAPGRoYNaBzBfOrfsaUnk1cUKp+0GE1CP+tRQw6lLLoHAHUI8LU5nq3hRPYebfTLbE7WH3toFwgGfCfaVeFle9XRycgHkTDhUHv6V1jE43uBM6TEmO7ldwXnsF1D189LzvKmGl12xODjWjAzyxQDvOVUiYrgStp0OVE3GqIpDud/qCI0wdkkELtmnOLk1+FTKe2NPoy1YEwSnFVAV1ZgkBtsx0oauYOciISzhvfqpn0L3vLFNK8c5nd8mF6n2mMsTpp2CnzpGtLaYfC/pFHcp/+RpsOPJaysO97K0IHsfJQxVxWDcNvd6aTXzMQwKAq1YGPS5nqIIeM27Cuo8ASOlL/yP869b1SVd8l3bniRz/HjmwGg6sn/tiNVQOencbDWXQePNDSZWJPuVv3Xzw1MdsufbZrLU9KpauKcq+UtStGdF9jLdCr7ISdj0r6RzvlncLW21yzv4TC1HQKy2Rq1mRokLhmmFoJwSGIYCaI5yQ226XZeBXn7IsYRkW7illH8R+YUu3QFXc3+2wkvkJPLM762VjKR2mICn5DkHGOLe+KaF9YNzSoCYbvo5KvsDIWw2uU/vAgqW8NgfKG1gcxuj69wQQpwWQzYO+RRSolj/KGGXSFF/H0kq5IHOosoO8DpVloCcRWJZFMOYt1NCDvnxWodxz165UpsHiJlZNR+H6fFbJSiELYsjiBmswHxaQTxYaIBzOBafAkmsVYuG3NH/aO6oDaWNNAg9KidaYzbOd2avVJnpGNZ6aYpI5rfKcTeskQFseAF7RrjK+NJAD62l+rGdfA4c/PrYJObC95WTohj9rYpbRxnpN/CKA7RDwbpH2qsPGKS8iOuAg//oTf0/TN71gIVZMnvlnRD8HJUZntLFS4GgeQWuRsRvK0HYErCKjONDfZTd2JW5/+qb+dWdMfuFfaXr2K4m+enk93LvfnwpYv+9N4juXXUzT1z9vJsg9RIbm8nfJAPCs9br5MoCH69+1km+cn2q9LRq0kQ3ifEfsADlf0TjvfE8ORtAS7fOA5nsfR5PjHkN0gxsyxXPGuVMygAfvdblEf8fDoptfOCNnC4QjB/foXb7n8l2+xSElpVYxwnhy1AlER8QMYAWAY2i4AEswIC9FZhhLwNUwk6Cls/xAz4dTLu/K2cWQY4BoXQClERRJbpGIfRnNfogtB1/4Phbwg1pfCjIUyuS0GkrVYdlQB4N5IPGV8nb5D3ioEHPJGQjKtPJ4w4uANFmHsOWE6H4s9KWnbndwFBcRlPwW3weICp7UPdPDHEZJ0JO/JYiSzDJTXLJBlSdZSurVo47FKJu1dIX7Ze1n86igJ1R+xfSGdIdZSvKwMUNCuAwmlG30Qo2Rviir6sjDDEQHp8wxBuIHcJeVEAw9uGC3lt2A75xCdBWhY6mZCayYbfS1YR6M81qy+jUxyK5YA0ct3g+rGUuqGbJbEnlqKyyVfax8hoWnuhZTC+gJLQ5ELkVoWU49XOShu+syl5W3VaxrTQuDyxoQn6W1rvdp56wm1pPqnkupUqIvsiUUsk8wcCOmP4unDusdwrpRJsICLDSnOQ/pHiDElr2rQRNQFtJmAPeYrEjF6a78UEBD9zfMqsES2SwTou9yZYBqbTH7O1o39A7gASt13R8Zbl6vmLS16GIt2lzxAMcXtwwHTG4qAYpf8F9QvjVYrfoH2rWqdLydOtMXa9yk/akiDAMDU03kinbdpSyEzcEhQCotFzVvrmZXDjndpLImIWIMxAD3D9lj7GoXu4MVQ6dgm0rv4nDVXvRgUi0dzNUieLiplhAOC+wAZ0204HKUEf8q2ayhSAgCcDp2r6YT29FRmMXQcw5sPYcbmlLjAJxVY0mr0HvCiyGw/9oubi7k1lrpKpAUO6oRM5aKA9lRB55lU01WmdoA1nmDR44o81Pl1VbFFi3DrTaOZvCqXc5VaMQgcLtM10BE9p0djaURrssGkk2aGqXLUUvAQHpnzlcIPlLXdolLxonlT/hftYSYiTGUICsGrPHtcomh1aUV+QmPwsU0E5I9GHnTlIDeMvvVpiF0yNawaYjdNIRUmnPTUDYSshU4MMrPsmdpEcB2CHi3SHthLPsfQJNHP9ezXH90HU3PfyvRe89aaMgFzDzkcH+nu3f3T57cBCVXBBzNo6YFdMwDl+a12f2eAZDuu76StUPak2fKvcndncuY1jYAyKUuy/lhT4sg8HXX0vS9byG6oL6bU0kaIkPzyK/mbQdmAFd8nMe07veVlmbuazuDqAMyY+eSmdvsXvjXf6Tp6/6w99WVrOMqo3Qeb7p1/YTnE930FkzHotUFdnoG8CFH0OR3/jvRDfdm/nW64rwziS48JyKJNsvJzbHnDWnyjFcQ/ez+LgedXLz2D+VkhaCm3sE4JTrmRJrkEtAXnE27zz2jlFzmslzeRMhEg/Ofnq0dSxBAFytiQTVODpTnO1/1HjC8BUsHwf4XhKEQesq33Ma/AyaRnTpAO6v2Kt48ufBakf1AmzqKuCn+h9/h6lTgUPuVjAp+BXKaMdWhB7BxV553WZqtDmAJipLTt/Jfg/G1lF9pwu4LBf6rswY6aZHZ8gGVsq96BxVtAAAgAElEQVR2x684c1qgTEJ3+9mpngR5Qss7C18tG6PMCWbMJOoCyioTlcBdByO5L5QWBC/1F3de+sSbSwQyqQ3wA0cjf3QvSclQaWUwyzxXIHGb+T6wIBzSsRDiqysJdJYn9Y+hdpLvrHv18HjxAQ7gsIxpLwfdWjY4ZSotcWE5xG48KzR0WRwCjoKjrVqPVlY+OQYVlbY1nLKCA3+THpZO1Jlf3fGosyB3H2JlyaoAgExBcBvL3Yl+B5tzzp1zwqXe42DOQWoox+AhhMlW1VLajuitARh6PUAKRFBdDisftWL4LNPI+w86JU0seVPy+/qkd5Q10QOanZ8Db4wL2Vms2W1ENJaA7p2iVf0weipWxb7x5c3GAauS41asZ8/VFiyT77YEGo1mCtgicQsogMQZSVGbDGwJLrUvVqXY2haco0F/yTLIgYtsq8t1DGpzlAAuD0JC90iw1wrwJ99U20zDqAiBjg1EDG2MRlXpMpSy/7ANoGzmgEC8wobZj6WM+Qzjdhdc0Ass8b2wBC+CXa7sLbMtDPHdCzZUuMIjBrL5TqfirWewKO44wSHOtDolMOfb4XpsnkEZY+u0fXYJsXJoHg5Yi67vc4UV56AzGauFBGGGgD0IptUDiMk/C2awwUszZlCVdtz2SnxXGTMjRNfvrKA4ZYLLNI8Z/g6VWuLx0mTHghHwbZEioMdZjvKqOkXGGSKsWzYfSl+0HpUjfld3PT5QYXI9k51w7AAarGPMpha+tPQGitOWzQDOqm3AGhkfGTmwKTjAsjua6JtiMkYiKg6sp25dBLAdAt4t0l4Y+D1/gwECvf+zu2fzL19aShAv9O+wh9DkqEcR7bEnv/b9q2n6tj8luviDVTMrAY7m0pIzBbsXFshknjX3VXncq79F07NeMrfsci/Nd7svTR7yJC+Z3T145Re5tG3K/G3S9WvH0OSBjyba60bexZxS10NkaB6PKz5sJQB43uBm/Q5Zj5sCAH7AI2lyxMOIrr8HUx1AvZUPtMoqnhHEUY4EOSN8HpjbvYOlpnf/mOgD76DpO143k+jJ455H9EuHrmxg2wkAnseBPNaO37lU+He/ySWcP/vPDJRWKGwN8lX8V7n4wTUVgqsHvGo/6taQ3AHMzhEvUYtYShkiHmhTmWg/tqcyWsWRFFMquRRYdGRE51kNGYA7JeCtNd6jzieAZLSssw4i2LpSzhedClBbLuAeyUTW3yzLtxx4+Z85o8ofWEI2e1Iil2fE4ntWIsRly7QkR5Df6cbEME0sUh56HdxKIVQ/3ffsfqMwLns/gMTCgCJLeseX8EQIqe9vdZ5Vic/NjRY8eSgYtg7Vo6OD9tK5PhfJSQZzi34UTCJw4NvlE8lj0FadvMJz9ftEHx6fuPSOa7k7209hnj3hgWg808zTeQonn+XSAgxRHSogwA8ZlPmfgvzIuMx5KgEd0oWvF5frQm5RC+6YRuw+g6Y80ugIDLlWWNvRfMbu2HS5jPKHDt7YPMxi7dPyiQQ3lznMUvwHZgNrJE35TtaXuTpBl5pfX5yBLEYSiBOKE2Q668WhXPdl0XeuV0cipmLgQged0XhUvekWCKQ6KZcCAHBVpTZUknB1YZnUzK+KsabKsvybHla9i/oeFbIKYtYTQMOmBoBHF808xbfpfx+ncA2naI2YizpVlRDbd9whqxjR/GAXlwxGDfaTyidBP4Pi8rL9vu8pCNs0vLGqgSlWz3CNF7vyHq32mNEggVkJtuIx9QVt6cZdKvikShC2qavBkAxHo9nBONwT0PYrLeQK0bj9oY2SM00hKIinRvcTAaczMKxTWfoU285M9hC96TuF7NGeZ4tGmRsR5RwnNATJx/uKQY6i9ehvuKTF80L/asIbXVOYn8lo/D7bDmK09Qe2JrnzDVpsB4voU4DWAzNZdqRHrLQioKFVbEpZqAbaoxEQAvtwjtVW1iBECWJQm8TkSd+RIFgdSDavemySag7Cc2AYw1lAWVO0hmRLi8incFgAo9Fux8MXRDrmGgI5fFp1luM9fvlPeNfWuSyOhm6de6poVK33cWMkqYyxk4ndpxw+93izhlvI2HQvB9Zod91EHG/6GjYRfTuFlHEedspMb75xLgLYDgHvFmkPuVFl5H39Kpq+5rml1OpC/3IG4YxM4go4mtXRQJCxuudyTqbgImOreNSBGe//a5q+6w2LNGPPTk56FtFd7+vZvx2t73oj0d+/c3B7ZbwH3XvwHbBDZGhe5xUQ9P3v0fTtryL6+Pvnvbrw70svAb0wBfDCJgOAq2z7Auq9mOizn1h4lLgHVmtoTjDIwgBwrjZwzX/R9JxXzpWfav0tMsqdDgDn8v7dHeanPaEnjTS7oMRJccxJRIc9hOh612fOd8E9b30FB/foQdrqK/EjrTuA6YKzaXruGX7QB1PfgAQ9xwpaoSCFOqfUCea5D61vIMwwRaJbJmwCuBCP0QOyHEmrPOEywISRlAzN4JtRz1G7jCqfvqGRfOjXzlXW82nVvWty1naHnuPO0mgAnaVBKDFW2cGZdGvGQfc6qxpKPatHTXmPYy1tgUMo8VF+xiu7Ykla30UZqAxcxCwZBP4Tn7UN9HGVR/rOnoqOyYyloIlSxlczNCWTssqUhsx0vjcswrCYsR7HxUS2xKNSg2kiZfVafTzPamy1qE4yWb8pq0Dbind7BYF3T6rNt1Do6J2RjPOcs2NKqzkzOaxCpj84jzUbRaawd7mg/ECajvFKy0JCkIVHNkDCd1YYVbuygE2xuR7gr/C/kDUkkqFKkp/Se7ItscaBAAipLiTpWg2BGHBvpDAGXMcWV1Io1gxiqBlQyVkVxB24F4kwXaCygHcmQukGocvBDFik4iQEDRflqAX+xlggq3+gAEWRH1nzpkqFeeY8VFlqb4vAFs8+CgEENpf8qInCmAFci9RO/2aO43tF7Nn+rtRkDayIS0tto4+CWCw1PmV7K4AhpuswOdB0WtLeUNJCzRiPs1tECAKqnDSW2AVYo8TsSjUYVcsJTC0ROAyyAYpr9qTv0ly1x69CkAIuYNtWxhoYeNnwad/5mwsyFM6orSIgIT6T1b4iZkiJcsXheZhbUPgBxNZHcEPQoCxIH8YSt6EyTGEzlHguMqJArHwKLEn2b7DPqlFaRBRLTuJt2HnVhs2nsVb+cc/KSPaa8dbIAvqSKKMJViQJMscx8teyQY1vIHdqr9sGjbKcoyodTLR9XgMO1XyWLHG07pk0eQCnQu+8DkHOWBZLM+GT3ZlZmauhhwC1HAANc5OnNvyNzI6f8QzgsC7Ya2Lt8IhjrrrxAktcJ2suD68SBZkr1hd8WsKiBShDGG8s5LBojADw6jbL8e3Vc6BPta6+5bGFmgOLGEIr59/WnNP14c3Kubr93lwEsB0C3i3SHnKzAn2+9GmavvSpTYb3y/aEqCsVeuqriG7+c/7uxy6g6VmnV21NnvPnRPvdetikDgGAc5nYruWVAtktqlploAdkOzYHuOdedUnVOdm7zXYOvh9n9+0NWcCz7l3u7l099Ehv6tvfYNDwskuGzUNnyuV7Yrs3r/420UUX0vSjf9e+txhaX0Q3jgBw/7RUvPmPL9P09FNm3gE9ZJInGei79hqa/tWfEXVz2/i3MACcqw10Jdrf+Hyiyy+dTV4n613G/F4/MWQY8ZlNAQDH/bWavx4dV+n0eaPPY23pxVLW+48q93hZm3b29eKg5dPBvx75r8E9571FKBKng3vSaXLMiUR9JaB1HFi6GTGfGLSbRu28xEwDBoMcVAl73ExHhg0hJkFiA+awwqs961s4efji7LJybVriufsNXEeYwaYeitxnc9ElhVoPNPbTU6atT5QguTQ8Yg5JLcNq7eJdxfyUuVcg09AyVoPTy3lvGbDm//CsyhDNHZygTmJtwcbdJvyeKgAy0fKEeZWiw4ZL40IUPWbGYL3dwID23Waxq7TWFEgWWamcXDJkdNuxLwXdLZDVYiXpwCmqsmlzwR8qHtoXiTdFlFulr5FaJrRdJNB9y1gqsbyAJbJhXVTPBVA85jUVKqCKMFPiDlPP+tV8Km4slE3GbIdyN5z+Y0e1goeceZVCEexStugqw2gFS9hRtQBqwu4FtuUhtLe8WaGCfHReouOsfJZB4Gyz39vbVzmKqbF92sKJrwEOD5qoMGC8g6/Hi8t3FDPRQdYRnc0iDXPkruuopyOYztllNrOFP3I9gfJLfg8Z1+oUN6VopM5ilP3WvbapM4AHjWJ8aGEOLMHNsoQmFiZ7fGF5HADrFS0l6KA9w6CmYiYwWHuVCRPIbrRrG16uIQub0kxbnO0AzKIsbwogqfuNVxPxajmFNLt2IPJXtiQwErIyhruI7eEE+sJ+F8PnBBCDfce2a+WlZuWqTdB7VY00oqWhQ5+pdFEWobIJu81mVoTu0cgbKGWRL5RJnLEds/Wcnz/QNu6x/UK4UtiBk1T55TJRavixLHU6XXWgWmON6d4L+6xu0bG4ElZX4qomhS9qm6VMbTN7rSgJrC6tlqMVjMBQK2MpBEBeK8iKDVgMHo8nBSsY5K7QBxVYhmqZwFOYShMT+w5DCPIqmNUb9pA1FmoibSPLUz5NcBsuaQNGWtmFUZZaWrKSUvsiPT1mAA+YgB3wyCIO6R3Ajk03xGXMzzLaaG2ym45ZI0FbigOLALZrCgA/+XSiO9zFeTfn3s+ZZkNuqwckXXoGcAsg6kqcvvpZy5GJFmg7FLzKFLTuWu0BymcS36Lpy5+n6Yv/e/O1ITI0l1m3OZAmJz/b74ue+8ISH1gQcF9RqeY+ciEDeMiIFgZGhzQKz1Ttz5j3hZrOpaXnjHvRcVbliGcEmwS6b39nmpz07Hjv9dCBrTUAfI/DGBzVEvoDylqvGwCcA1cKbe+k6Ttei24jiR2XA5o6JrR8Wef8+PlfolK1YN+bONeLznoJzAJYWt07x5zQDwCbk8MD/ON5TxwjUM4Ofe3mLLGSax4p7QRhaTL41oAhp9f6zo6G6nwrcd8KCKlHwE76QreWoO3ex4GV9hCkkc94ctU+5bsW8GWNhtJn0Z+YQS6HZVsHeO60xjMS7JGB0xo9AedItLwtuEA6CX479YUBQFUIap3y7QdUAH6DXe8r8fE4L9XAseageX0kxSAlxuQ7faWf7EKB9AR+Igi8Okj8S//GnVncRv26zx2AnLJ+DfCSd0uGZ2mce8BybCh6yhJnW+VeqTVwEFYoR57XQFQVcl0clqMXebTy7bponQYdaS6jXfA7v50QgNtMro48Zo2HRRD8Wogo6yQA+qoo5yy5lbL3tWyoVsg3+yF4ybkUnucjogDxF14Z04HnMMOmt/glW90CBBhd8qFeS5nyfLpu/a0MCYi9ZyqLQ5XLkGLysC8sz7CXtWBcwMwj1GsyPqyIbxk4sXx6SDTv0wOosxDsVyWGwTxVYUUXCHRejwDwUANu8ecG7QGLN7shb2ynsRgDq+CcDWHt+ndaTaZ/kbRXsCJs+5QPGW7xKzC4lVhdwuAuMRxSvVSwBdp7vegvCGrCu38tu9fRXlHKDtJy4BxUlyhkQqBk6UKvqogBcbbj2dYvATpgoGj1FFe98rDpZbGQAqjamP5WYGB51UsL6/HI3kZzHoJo8+9m8DW3zJTmnUjD4Cqze+AZ3RW1Dz/5eGcxEC8bYG5BhiDVig6vS4IZsGxL1L+5TMM5R4N+awMzih+KrWVHewWUUDkYVkscCVQs0s03mTB2DVJI7wb7wegUe1muffBrVVg+WC7SWoMS0Py2XFMkfXmwbWM+rCn/Tc0NMzXVlAEZ5KXFgar6D3VL+VmCQiV9FqZc1l5pj9/3d20EYIfiBSpZg8W/o0xqy2GSqwUZYkzxOAj7h6kFmNdQyKllsnZtjRnA67//bfYes27e7PSO9I0cGDmw+TgwRI9Mjn8q0a88wEv4zii3OgS8WwRQRo5VIE7jHsmhHK6yifsy2/LdobM6KG08ridall+sSsQOAGGGjsmMqHwP6ZzsyN72M2C0ILgY5i6Xd52R9TxEhobwZPKgxxPd5zgvBzvkpWU8s1oAeBV8XpT8RYHRTdN+SzYvPIem73lzk8RFxzl54mlEv3A3b2uBO7onz3ot0S1uy+/OmMu5+uyOv0yTRz3TwczVysUK1vOKAeBO53Qlsy+6cI7IyLHoAY+Id0WHsvjodFDPEgNMiOPoXjZ59muc/13vl32Spq98ptORNr3JUScQHfFQ1xPpDmDTq+bnVzcG3Knb0PolutuitCNwYm023+Mv/VjMBPecD3lfUczCMix7Us70Lk3jRmJG7ReI2CY6Q4ygylvYM+etg7dH5dsB2colQ/S6YpsYIW+ioGB3BrE5M7c4HYufwAfHThAB1GBMmGjSDaLKztR7ujSzMozURyAuGPk1Ow9aTq0eliXnU8keR+EI9cTwHuA4r2Ec4kjNpfqifEU3meeNOhhZ+ANke1Y+5G+ow01YE+WUJTeUatYGGyKVnSxtjuUXK5eSuJ1TGcJWY5imJPInrCt3tRVSyxfogHLgu/AnOBxjXktc02miAXWvINJU/tfQyMrDZNz2mQq1JT2rFDOLdFjKktohxr94viswT9YbgtMNlRIyfEt/RXR9/dTOXdCBTVCmNe9ZmCDTN4eQZParPi0k5cgJ1f+NmBkEvtHRZ5gyf6mjKZ+gpEAAum0CHAgWxqeAE7k/MoO7IJvcFAYn2G4J7vDsROVpOvHK78wITujRW+PXIwc2CweGmiebhd51pKNiTdCtda0ENAZZNcbqGkWf4V2m0UKorF3dOctuitmsAabTGy8EJJOAoJgnqHeaYqlk2MlEF7LNh4AvP6MglFk3sGk5IKwZm1JVQ/Sp3tta7i3VqjPFfmfb03X2LFs77m+FKnkcA38ybqc2iO2cuFXA9hd6hso4JmrhAQG4de+DPG7luYK03AWWBHG7OuZ06g7UMvAwXEza0/2qWgtIqH/WXRWt036Lqg5Oaz2rlKAV1UwTbtgOSDafA/vGJRxsnGs8iFIDntWIRsEA+zbQ4QJcnXPMLoBOIXCAkVS4SqasNxAsnEIZaKtKcrY+S7PVEoBgCrjr2GwuWMLO01qh85Awkz3MGhSD9+9zyXAPr3Q7NIRmNwZZJDfU7Z5tE6JcpOueJdBRn/AxjgDwOm6IY1cr40Ba1ytrZEe9NVqlO2q6t/BgFwHkhjy7IgA4lwjtAUOG9F9silaZ4Te/kOgLnwoztShwNG+aq7tpVwrOzuhoaSDzCjIG+8iqgKQZZZ2HzmFfX7YXdZnHD30y0d3uS7TrevOmZnm/jwCw8XLZ68cazrLZ/TAjIGRROgKIu2CQRgUe95aXfz3Rfvu73K11BnAua33dtTQ970yiC8/plf21A4DTAe34p/QEGX3MTo3l2F4Wt9tOFhVtQNiEJqe8MIL3pez4k2h67TV8b2SJ4PezaCsDeHrB2URyB7BdCyoHX08m1VLOTJO59c3542W4zPdusEmGdSp3VtyHAACFfDiLevYbZuW1yk/ijijMiqgmvu2fwfQ1QQlSdkadPgzOvujgCfBHyOjrj70udDaiyJl+yA1FB1znkDMQLmdmdo5CcCCpTyUxBDEUtNgR3GcKAAw1h482NsPxB/6b2HU+H+RsGAClzJOQUXJPcHGF7ITaVNsd08L/kLKgbpGYgdugTqeI73zLaQ9V9jFkCGNpYChlqBNujiMDHYWf1kfrLNV3vooMV79ceRqTqbFyo6xtpkNzlpijKkN6Hy3LQizNO+uk564mlSIRdJXqvI5V1nAY+fCtXuGwYKR9cxIqD1lm9G6yqnJzz86A0sA62B3vPF4m0K5eRP1lQSh1SXZ5y7NCLHJBBmzM7OGq7A/8qztBbYXa/tEYWK7WmUJuYgFJm2m4022W/uIFYEB33P6EYxCQkucXxQMWs2XJq9ioIJtSagkHNi66GfjCbzAzOvaPAHCveTT+sFU5sEPdb7OH3f9rsH2KbmGACHUi2qBFw8hLUQu74hPoyyw4DKZqwSiGkFiDkaqo830fDcFEYkyw6SDvy3kAjGnJkpTSvBYoyB3DbQ9sA2DZZQNDW6BmvGog22SGI6WgOcXQA5aM/erWjtcV6BylPbC1h0l0pIN+APaF/aVa6x6Yq+eyeMGFB73i9tT3mc93qaJNRgyFhhA0OEAHoZ3FWyTvb9EajIb8wpiGmijFRpQMWj0zasCplHpWmdT5wABNpi9mmfvaaK1RsaVTtCFWnsGZMD4Lb/0c4Dg1r1+xBIq9BoFqMoFmajRsVD/vxrgzsxPN/GyPJ15jg7OHk52rPkkgHK9Ku0glw/0x5DhqJ1ct4GvQQ0IZlAcShyCILE8xLkaTlE2vzI6oA56sbQno7bQLbt2xzFY0GzuuhZXgAGU8PjJyYGtxYGPX4EbzqsqWXSV4Nx8AbvB7YDbcUPCwoqFnTIsCR/PmKgBL3cMruN92Xh+UgZ7uhZWUy26BbAtkQhqdrfs9Z9yXPHQO5/JBH+jG8WvH8F3Oe+5NtGvX4FdX9OAIAPvZNmfQL6kEdLV+u8PPh95N07e/qjllC63jXMY5ZKPOl4hKfj/3SZq+4tT6+Jx5s8YA8Hy9W4+t4ltj3XY24q6j0z26lgH8vhT1j55vQyOoAs1LhYDfJ/raly1bqkIh5WBmAG0hf0KThz8t3iH+nW/y/e6f+QQPEMGo7oB1dKME9Pln0/TcM0MhUz8qysEzJFRFZ4IXnHJ4Up1ipR2lXXwOSliwt9NVYZhvjLAc5mEyd+XAbHdC8d9aCoydCTnkXObepyShmn1y3+OQQMdT8BTIBMghPRe/zpAN9irut5ixVujV8mnadmzVHBzdz9IBsiYkzkGH5nawuzx13jxWnB/3HlpOyGYpvJSgHTxRQQhgvagjwuYPG8lomwwkTY/yUOVTJKMq2Ou/x7j4cB8a8LOsCHVugfgFLDyFvOfo+SgmXuMwJRmBnxgHl5xEGc2FjIY0ZXEKiwg5z21MqjisS3d1yuKSdrJsmMoJCwg0XyxjoP3g+oGsffYzIfgPiHBO4+0TqsIqzDzNazuvadTZEKhi5eM9y55BzsQDc/b5ULlyA88Zi3VrdStdOrfzVFJD2IO6kd+rzH8PIDEdC1lsrGJEpwidWU22tKOvNQTCpZyoDCmGAYnuTlnj9TTm4BvVgWmrbRCVC6nzODwLP1YXINpNEzpps2UA7+zjeEvU1ua77cTn7TQWnO2ecS1ruLirxt025neartNyrFI9A/e51s4YbDPbe3U/qBIGG0ZNolD3NjXybT/VfdivlWB7AwzCRuAeWvU5zo63r8Z9vvk73CxwP9KtG/dHNeNUpWNyLWzDAY+LCbgYHxvhU9tGYSbDRpZsTeClh70ZZGnZztiJlxvGQLkqsirZQhmIRakIxnDSczngKktTtin8dbco9Du3N2f1GAkAALK1JcPDzFmpaASBi1YSvEotdhDYzmtih6gV5M04WCwYpUd+6p3PVelnDZDzM01aKnis4ZHMngoLjDCRKs9DcC7wA5vy8tLR3gvBCtJWJqpoITjL1paifxMtdsnclexms4tYKcBg06DLTwMkRE1NWceVnoPy4gr2G//Z4JRpno4loNfGuhlbHTmwGAcGLPvFGlz108sy81ZNyNjANuZAlQW2yFgbAOdKgAhaawC4p2TpQsDRPL607gedAYTOa67XHda6u3clwNsv3JVL0P7kjZ2U7j7hN72Q6N8+M588feI+v0mTBz6a6AY39Hdm3Km6dAB4OKUb8mQ13tWW+l1gFEuV70a/VfslG/MUomuvWYDK+tEqy32ZdwDne7qv+S8uZ/zx9w+iudJvQ8vLrzUAnEv5f/ebND3zxUSfFWB0yPz1gdm9ALCXgA7HcT3Qyelv8sxXE/3czzsFX/487X7xE61srwGqljGaymIqhNUBEMeeTHTYg72kcwCjG4M8+gSaHJ5LQJ9D0y4DuETDe/w0j0FLwOU8BQU0Wo6H+J0/6c6P7PaYJWzu9pJP8rK75eTt8nNyd7QcUvk7fa36Pp1sA5CkFnI43hdCvOAuUtNvUccMQx6LFYQ2nxtnHur88FMZ4rBzNLch5PMZG7IA8HvlWMmMBQZgKTd0FJgZ7vY4uj0qKz1kuVpntdOGh+NXb8iduOxj9VYR7i5lCJEhoXq6g7SB81aqnOUEZVNlMIwB6RfRUgeXoHkmui6nAjOJ14rZlzJixOFo5ZWx88ILpCK2nL1TnAzhTr02Fiol2tM9Xezo1TKINjLxPeVCcXVFASUVk6CzZGj2kfuTMIu2x9lWeZFadySKvIDY5tfy6uTh5nL1PY47yN5VadGMEusyJ6TkaRMCONvHKmi7ums9n5UhrguM6rD0LNPUnFWEsgBthZLq1UJN7kbLeqvz03jsuQH92wfJTYjsgniGt1HnZt1iegf0e0t3B36hrvDSoqIuU8CDxtPovjdZ3wzgxhzkqR//HjmwKAdGsWqop0FM1H1W7N7QjG+cruk8+xFNJ7ff1KhxjcexWrify28hXRDMWNvQtLSuGUoxAial1Gp8VBlJ2XoUPIIdsXyUTFRtDWMlta4E6uFyHUgjmxSVurMxbirZZG6Y0Gjjhs9gHxY7NdCppiNWeGjE4vbuq30GhNtDYdsJxzF+xoE9HjzsyHXmbYUu9p8NnOQq59x24GhCQF5yqvKCw+/vsdYeNv2N81GXLVu+VjtHjJwqJhGpTVV3IMoRVpwIkRiNTIOXl+aAOgdEzbaUM6ubJ95Oa8yVmSlrAk9ugSM9jLP+TTloxSwv1WznQggerbqLhxWZMrSgs07xv1GrhAuFmmt2hsyFwfSYqumGEWstVQBvaDpuMPzgHLYS0EOWxCCdPj40cmDkQOLAaCKOIjFyoMWByTP/LDrnF2HTWgHAPVl5Q8HDoSD0UgGyDCx1fOwBVJDFQ7LwwpS0gOYOuH3j84kuv3SR2aNq7jur/v9eRNOuXPYQEG+//Wly0rOIbnk7sG07tLgAACAASURBVNvnZGu2ynN3QNVllyxE+1Z5ePsCwF053v9NdMBBPhUz7g9fZL4WLaW+0Do+7CE0OepRRHvsySQtmqV/7+NoctxjPOBhaHWBtQaA893g83TC/gfQ5NHPJbrxzX1qerLbh+rT5hy3KgRgPy0EoxyYoGQm5Al34O/kaJg/udN3dwfopsTXcqZqAsBdBnAHAGfw1x0Z6kgqLv1CI98lpuXl0OfjR1L38MTbVN0vpGfBcsS1VFWEF9otR1gCyqt6fdaIBWMks3vwGpHfeLcSOpF6XprhHcj3Lqk89I3IeSEAIGRs+H2ZiuVKK8WZIE4nKdllJWmlQXVOqaPGs0xhrOiME8HhuW3BPT4CccNE4L3h2PMLhoVhpQn5jBH7ARCS0ot5SvA6L8CUTYCR0VYmmxt2V0rM0YnOkzoBwLOBNezA745Tf4nlFpqv1sdXOg81gpOvKwC+KAn5rKYczysKaO7zdKEIC4+MH5bFpKXfdGl4Y+yE0ywKbiC6ppw3YACBGkz80GEqKzLdCBqaXsQ2cnSBA455qCaSRj/MuGaOlIQHKK1XYeqeSWzkqOrBsUDmMvspUdYkaAMIdH9odpcFQTZQvuFRlt967q4rg0c56oIjFPx0ubF7HdWJKuCBJv1XPA38wWABCRrK6ey1JLTjOltsMPKz9sRd1rPFMXu/yKnNqwfNKChiZO6AEtBZmzRtlPHLkQPbjAO13Ed7LmpH0IkNnWX7oCbIyTOuYsUeM9sJooR03w37aGu3kiAyCcq0gDDtXIN81OixwB/eb8wug0xfNLlikJjbRuEZU/yO6nAQEe/8Ho0IdaGbtp+bhwH7AzPHhqW8VL6LwWEAq9mHyRDRqiwSdBSsOzmvcGBUDjgTq00zK6WqB4/Q6xDxVR867rzniG0XUC2XKGYJlsmeZaDZwDMnoNOaybN2xUFYWlggfK1JyTbFzV+G79uzX39igV4Q/pqpZDNE3i4VVTTQFW1juLM6Vy8p5PgBQW2rQpbeSY0VimS+Ah02z1AYSpqFYjhRAQgbjHQQ/6xXeHS+/gOvBLDmNQap7I1gulxzIGorlScgBG22WVY5BvY2Dcmo+LVyUSAXAhhwOVrcIVxfpKZn+X/Dvs9RDOMdwNts4x2HM3Jg5MDW5cAg42HrDi9S3t2jeuqriG7+cysb0bIA4IG9DwWABzZHCwFH8xrNwFD3/IBywQsDwJ1hkcvLDsj2a5E/eeBjiO73255N1z20ezfRZ/+Zpm99WQHHev8deDBNfvv/qWXn6m/R9KyXEH36n5qvLnsO503LRv++fQFgoknOOp2TqTtIt7YAwznyvcg6rsDM//gy7T79FJoMCXjohCmXTv/+1TR9258SXfzBIGoVTWsNAOdAnqu+RNPTHt8v/rnqQvdkTwn4imc/uIamb38l0UWQAQyHoOAXOOCXudLAvjdxWgovXiZ/x5ur+NCkh/GQIMnNHnJ/mjzkSUR77sXvS3nw3ee8WhPdwvFyV1cC+oiYATw9X+4AFuAPMwr5vB1QOWuX4RY54gb8Fm+kjK4JPxBH378dnCXzM4YIq2M/v81D9nLP8DvWyja0ppEVoH4svNsMh2vjy3WMPeugfIL7Uoes6/AM/gGAkmbQdePjSYT7ttTJkHxv7iARjkJEtnEHgJmA0TA3gUnovojgmgpvYBV+WXmkpF2cCwOApQQcipo5e1y+QvIjkOrsU08NAz78iBcox6j4KNF1HAAqiuC8EHDP3XlQls3WCgy+zU4RXEhZbgLAypDETLiIz5yUfRmWeme0emKgZKPf6atAf3RTYu8VeSAr2TkVpQjvLmsUxmxkWLMeA8aJ7HuaiS9acyqaYzDz3v/GO/swSCJpXHD9QkyKNOPAaS1rLSkK/jZ0ToYbJUUcEqAehmSetISKa6YuZHKVWBp1Q4Y7+rR8POvTCrDoi30RQbCE47TOEVK1rJwAUESnuye7+fUCISkKx1p57FvaFReZrnrRZLZW3GnKdz0yk3BH6URu05WA7rdYxl+2GQeyFG+z4W3ocMIWYlYOc7zSHlWFiBSnIneWqtbmfRQCo9DUkTt36/toVUfPMhB0J3X0RHVXsQkD9ZChjNVcAgAsVGgAXWlAdaHwATOUdRwaWKjgr9lwsSS0jQTr3Cbb1oRAt89kn1rTuVqG0RwDRdsldRtWqdGBGj+LJMyFPO/WC4K4IjW6h8o88NvxShbroSK03se0kLT+ElnXej5aHOGeVukYR1uZ5EpcD0sqfWSLyIXdgMEC1nI2OVPq9JrdJQ/LanH4sZX2rcanLqzyEhBq8oNBon5OUhsox0lonLHaPtU1zI0TULMKcgkI6DtFuFzFWYuwLlp9/kbkOo84n2LaZ5rAshzn4IIIfAQh0bOLzjEEUisILArHA8tVf5S7wr2CVKG5ErZ6QXO7etyUke4+5fDmmXJDd4+x823EgdWZWa3jxzZizjiUkQM7lwN3PIgmjzo1OucX4cYIALt9n8ukdr987AK+n7LnX6dbd2Uwd0DZ6Apc6ilxPXcqO7CtywLEDF59qSuNe+kniC75ENGnPsYZwfvtT3Tg3WjyS4cS3eZAoj1uELvowOOLLqDpW/6kv+uHP50mhx7pvy+agTl3UJvrge0MAFMr6OELn6Lpy5++8kk44niaHPnIKFtzSpwvBADnDPQB6y24QzJwOrS8/FoCwK1s3i6I49XP6p+HDGR3p76PvJemb3t59U5/BjDfAcxn/R47M1dGEMC23OfcAGnKGSsd0O1s1X044K40OeHUULp++o9/S/SWl3GAvjm5hZ6jT6TJEQ/xIJeSMXwO7T73L/hgVwBI/hBL1dXuDYzhznZxPsRV3DAHixxwzevhiKY56hW0Co4od6kFF1ojI68CF/SAGoAGyZIzwmFEVdqCNACOPnd4RLpYeMKDjBeXQzNwCb9DkFFo5EfFWSdZ2AXE0NbFS4Fip84NHKbzSj0oHozen46X3RgAGELydVwotTOtWkjZKYdB8dmZhs3l5A+cz7JepFy2ljBMYeYhG1BL8wJx3FUsC2xOIGOmu2XYZ5IWqTisPJMiSMKM/SCuFGaRws0xQ7X0KI5FwIQ9u1N/1t7M2epuJfTUuPPSSz2j+LIENv7BWk75lfA6opLQRsoWgOiS5IqD9Tn4CK8Pqu7yftGxZkEsMo7yP/+PJzthxqvqydKk3AVsCUapZJ/75o2A2UNwusunlkM9VzTAyWGBjEwOFRt4wfgTNQSuzbGMeYAGz79KQV0KlNVUZFRxCktnYdzGL6hVmb2tWNFBR4TzZITCXANyrlUqXK4A/dB2bO+Z0IlXfbst4zNW7NCfBovt0AbH53YEB7aV3KzxYPqaT7sz679iH8cdDXeMaD/DJirAhZXbl59Mx5ktJ7qwCqoLxq/sL3WAIe7NDqs5yFUH77He9QCbnjAnKQntSjnf7StnGD0QIGqW7eO8zfDWEjIobTuSdwGT5iAcnDSL9ZRrGix52oOFrMtgP8rOZKyVpyAAKCsLP+vAfp+qd7CtaBuENBEvn0FrSg9c9WU3arv53un05CCEPqbyGyjL8clcDQhGvOi6k+eD7dlrvWjGMEhskgE/XHrlKDAOI2CoNrbt9xqc4FeVsIx7hjZfBZNuvlWbQ85OzLgcTNyzheDxD8UZDlXaXLCI4L1strnVleWpRQOUfLdzImT2wyLLug1lgltuyVwypvp20lRGHCk3kQLZqvu2JSOkYKBKuhKl+2kEgHeETdMzyEW11E7m1Tj2kQMjB5bKgQwCdI3PAC2HZG+uqlzonMEN6X8R/iwCHM1rd3LMSUSHAdDQvZBBn0YjK8oAztl+HQj1V39G9NG/m0dm/fud7k6Thz1t5UEAYLTSZRfT9PXPm1k+enlzuDX2zsmDTyG617Geyrhl7gAewN8ugODx/4voZrdyueoCB979RqIPvXtxWewqEjz5dKJb39HfRcCwz4rKQRQzMu8njzyV6JDDvaUBWfqh2wwA/+g6mp7/VqL3nhUeW9cM4IPuTZPjn0K09z5y6OgHc43IXAq7Vy4npYwy4T26AfTOcgLHs+70dMhhNHnwk4huKBm7P/4RlQzc8/7CT0qWZiZfeVUsKUMGJ9I7/DIDwJhR/Nl/pt2vejY7uMr9nootT4mOqgHgrv/peWd41h1kR/GBT6Ah8SzBGTdgq3rUDJVuDQsQQA0O9xjHrIdU8xuoI8bA3+gg44jj5A3RyQxevHT+RX9fqOll1IPcto67PJ/YtQhZK+y5ejBny2kIdAT59ZAsPJOxMpgoQJgnhUTAAoLgKyRDPXEGaGN+Q2SeS7G6t+SwDid8aCaxYJZLAst1tzgXs6lDJDlMhztbk/cw5WDMDFLAdZYyaLHkIvv/Ugl2WyMKnrlTt1AU/cpNF7CF0oeHo/C66yZKXC1/0emqfq6Ow2WtiDCoL8lcwxqYj6C6kJBvHmO5xyxhmStwkLIjTjJhGtmpZTyVBzM55bKTWd9RR16dXhB3QszgsvLO6lBG12wqYF2LpuhP9VwzIVbfADOAwsDaGqK2ILLsourBkgQtleQCm/2lhcaUWc1rNRSHDzwLatG3naDTuBIB08z7igeksGMVmlTnK66FrBaihdDQqrMcl4AxCO/dUa8Nh5AGzk5S8EN4FESL1hYAjkK68r8GWKIrb3wj39y2A9tIpu7wvhvghGuVvkKrrhV8N4YgLGGpZRGqlmwhIh5VqW+FMCrT3bZ/uJGD135Ee4RBtFjBwJWrF2mGtsR+QSzT+GA2HR40hAcY+abILaI8qKLzZ+EHVsFA8DeUlc3XZliIklgu6XYDJwHPV9ph3C8dKNfAVoi1lVxVtH45KzqWrNWgXt/ifC/FyiKIfuPuY8G9IRO4tuKilMVRBhEBaVJrA02r3lUfgoLzUw3++VZaPtl60LMEXBITt3fmVPlOnwUg06v5SCUSDJINgQd80MnSrSYzWsu6lrIZAmZLbXvCmcLEOwS1Ns5IGFkLgpPB8mjJo0zCHTYhWgJn0gM/szBmGekrLg5Dk3mQb5opzShQftZuLXWdDJxOGx12Kl+alOtCTPs8i4dUZGkDwNvbMmge5hbct5fRxoJdjo+PHBg5MHJgIAdWp8PXQ79VYO3uH9P0A+8gesfrmmMcAt7tWAA4ZxZ2HFwrAPiUF8W7V1cLKt7hLlSAyv1u7UDlQCkvj+3+MdGnPz7o7uAhMoRdT/JYF6FrvZ6dkUVarYfVztUCY1o0wGElOmfy0CcT/erRUW6u/CJN33wa0VcvX4Baosmxjya6/+/EkuQDMsQXGWclT4sCwLlsfs98risA/IBH0uSIhxFdfw/mdw8oHdbVgx5HdN8HEe26Hn89I4hkctSJsYxylfXc2OsUsTrmBJogeGz3u7/LHEOlfC2exZPjPCd37Xru61lX6b9uDl/5e6GKKv/E4HWdAXw27TYAmA/spXvAPcIVY3VuXgC4uCfEPvkvxW+Kg6oDM/EtWWxYMFZSz7glu3ss4QwGQsBps71bw+G/MTB7B4+8grJW2XQ6Qn6pceaNrem5W74tPQgwZS1plp05n5wOP0BDcp1mNoisGOgOPrzABj1gSznx2p0p8tEznqb1VilImHXMvLAABKz3B8gjCAw2CdeyuQNIyi9ihm4kg/nm3/GnPEfZceSj56wg9lVkVFRblgzLkBkiZXWTQ7EWK30uZ9O2ONzOmg0+RBD7WOJa7uqW0mylIoE4ftiRKA46Wdic9e+NYXZRUj8NBDc5jkO6J3hulRkwYa5nXOdlzvDj+LtLdp57A7ptzv0bhq9l7WEIB+o7nAbM3E06UfVpzoZF52NTDYke1hLMhSJbyxlJgPnXhmUybNw8meJf5oWGGfDmfE0rImow12O17tb2NbtI9LYoc3fu+4qqMtNsL9NMYLhHXlFjRAkaAL/vHahEE4etnqDuL7pOZQvRHTZlldmqXsYdwKs75vaLzPjLyIGN5MAWkOukuiEepSa+PRyv+sGqRO59NdxEdyIMiHT9GCwoDULSctEh7TUF4+RIOqi+wyaIWy9WaQSrLOTIm2TcaKlVDoDByj5g3+Imb+/rfiL7ryph3cPyO42wSCyeIyw146yqoAvFI0wnY1XfbG+GQwkcmNRwDJUq9PwhIHDpizeCwp8UOMmxob7/GsjbcgqEzdgt65jWCrZjiIDDnbhu3C/NQItdGA+ygXZHOHuZoCNdAMrOqXcBr/Os21oAF4fYIHUEmDwcQGcLn4sHTTvuZANHhQLWo+7jMminUWxaC1TU81Kyi6yvFBzcN0XZ9NTxhsxcGZfa02BO+7KAjqvM9Ky9UNmHU5FIj2dSQ953Mo6wKHhtxftBvz7QZ/0YVEoQMCh9j8ZjMCRT+WdVBF6qwJbKwAzgLbAbbeRmPfbdy4GW/t5a7Npesr/152NrSc/mpXbj5brKhjPn/N802TYEvNupAPBK5WwlGcAr7Wvmex2wdezJRPc4nGivnxjWRWfUdXf+dkEDF5w96J0hMoQNbXUAuFkm+ZIP0fQNfzyIX6t5aBFgdMX93OZAmpz0LKKf2c+b6OTic5+k6Zkvnn2PNHZ6n9/kTNO9bhTbuejCmWXUi929SAZwDij413+k6ev+cKHhh/66sTZKJ68nADw5+TlEd72Pj6HnXuKwrvI7V3+bpn/5Ui73ng9rJYsW7tHtAOCzX0n0T90dwH7Q0lKzjqROaHJUuoPXwOP3QYoleyM0ezdMBp6Pi/E0oclzXhcB4C9/nna/6Il8YBcfeHFmdV8c/ahIu5SA7jKAS3Pi5HFXF/fO3cZSoS0hiWdD/sucE333lMo4zIEgwJs6rIynNg8NYESJSc4vpzEegA1ADF4pg4gSZIgeg1b2LyxRZpNEXAsxgo8xbwWcEJBM71cKt6NqWWIEIkMuHsJObXrcUSgE9a5oLd+WGeeClnyXqSWw2xCxdaHhzPLk3yggawIddem0qvYZ/gXz5ZiYSmfMv4jAr0p0JD9mSoKjwu7u65YY5Hi0ouez78b9tTXXg7whwKtCgui1ZtiKPLUqAej06nSVdc6cCSM24L9Hfm0MoL9cg4RP7LfBNQG0V8WzTQG5IsH1bk7c7CQSUBM9mwN3JXUDcoYq6q8kJ4hN4xBKdihMYhqqltksug2A9ZyJEcmN5xsP2JBsLgOCczY0E6m62c7LhSbnmZbtd9DC84+i5kY9iO5lGbONVeXIi48qM02jh3SukNgWA5jwJ+se0XVUFrN2FfkNHf9an0J1psDhltstdxKGgCqQZtQru6dEJ131nTku8YFCuNUei+K51agf6V0jDswVi7kPbBRhqlPiBhKtQN0bBEwJQY9Q5hdUVbAEzbzjD6qSAXcUQ00ehL0igGVWiQa8oYicarl+2Bp0fwpZyGKn8B4gNgCA2EVvl7H0RTYhnXp4QJrEqmjYczbLCsqhWYhTgbxEMx6mKZgWQXzcnlYVHvzHalf0GZDFDPV9DoNN1Vbw+eXnfIuTOQ6Bm1madNCt/wNqCXusD2+2JzybIHKM8NfBvtMv87GqWonB5vOSIdyXZ5k7E3RyMaAKyxI7KOxBimIV4fAwIJQj1ngXl/VRyDL7xi3ZKqQYs7TBXMuwZ87mZj4Eg8++Mh6B3ejnDLU/qgjnsORVq2g3Gmzp32uKMZ/fvXNfNDoHqid8eXh+vwK4GKhtc9+6wqnS1dXIdFlV48lHGpTwwDOdW/2ysUSMDD3no3dhvUtAz152a7R5jc1uCg6Mc78ppmELELFRVu76sGYZ62AZbazPaPt7mTz95US3vZM/8N1vMmjz2U80XxoC3o0A8GKzumkAYCV735vQ5F4PJPrFexDd9JZEN9gzDqizvrr7gLus14s/SPTh82aWfM7cGCJD+M6WB4C7EtuP/B9E+/y0D6vjXwdsfvBdPVmyA/RvVwL39ncugOnkDncpJXGn73oD0Rc+5fbpAsDoYlIbny6BA7/+2/He3k5O/uPfafp/Xkv0mY/3N98FHjzwMUSH/gbRHknWvnI5Td/4/LmZxAsBwJknA7L0Kxke0Ma6AsDPei3RLW7rZH79Kpq+5rlEX7uil++TXEbe3rmyPqB19+g2S0B3IC5iwLkOJ9HkwU+MJdC7EuHnvJLo4+93ZxGcrkIiZShLJiVNu3vTn/GyuG999d9p+vzHAWrkZE2OOZHo8HgH8PT8c2h67hl2+HMmhSJmGcMrj9nhM11ZxD4iLLHHg7KsX+GTOWTUo4GndUU9qoywdHjPp1M8fKKHH1GUMJruhcrFApmjc6wbcF4F31i6M1QZXDIPDCWW7AqVsuQIsxloJFl6OV+mv74nzu9Xs2YbTkh3X/I4LTB7lhJMY7BHLfuiSIeAv3CnnLJaCDLOZhVvjgOXG5whd4y4AwrHwXLF4weWhhH5OOOCK+9mx4W8GcjMfr6wUbdQL+GJyV4cES8oTLOAJJSWv8rUi2QqFX7rfa1exi353irJV6cw8yneR4fuJg/QUMcVtGy89n5xSYf7BpUCzLBGhrsHsMrcxqXt7O4THmWoCB3eEZdjSKrS6eqUxAyHCK3H5eFKiN+MqyrQquByroFpAiAe0IZv0Jy6urwsOzpVWBDOoYtvlhxYVzgnRRQ5eEP1PA9L7jzWQWX1CH87jtFaUDEwpKllywDUGwujkYfdSe8uUy7hqfeAw80GMGGeNaMqijXtWt4BPEudbpvfBpjqGzHWTUrWRrBiZ/QJE24foTRBY+e13S/XC3G9hBaWZgd7cBjbdAIcop3jBEB0F1olmi6oYBjfb8qGS9sutS0SAtL4SbGxsXiJbSdQH0PsjHDHbQBvIMu5tIsVW/zOeyOv0Ap3EBvpsZysBWRhX9C0mVS4cUn/Rv2M/SYnQzMZvNmXEYWJl/MJ7leN1dHOsPT9PkQ3yv6JFWowKDhGQsb59QAyBUNxg5VxCNCbJWPQoh5i0+pcQ4nxGKPndo1ZV1pdKB5+47Ax2NOIzUBo/JszsyWYAYF3NYLQBtD2wX62jx6RC7HcdWWasEdk+SuPA5it5r2aJoUZ4YDOozRbRKOCWzOFBwnmqp/mjMtJF6BsxIOInOIwktQ65SejwHNWtwSbypMhsES+C8sO9FxgVdB1EERSDVHvYIfxdTbbegPAgxbO+NDIgZEDIwc2hAPj0WVd2L7/ATR59HOJbnxz7+6qL9H0tMf3dj8EvNuUAPAvHkL0E/uUcqeT7n7Rn74Z0c1uyVmL17u+j3fRcrBLmKhNBwCnMS0Crg1hxxAZwna2PADc2YTrUca6USp52XM3a34njzqV6OD7E+3aFR/rMi67ktCf/AeiSy8muvxSoj33IrrzITTp1uUv3I3oRj9Vlx6/5ns0fdcbif7hPXPFapFxzgVm5/ZGVAXONO5Nn9tPvkt4paXB73xPKmtqn32d8s/+M01f/az+kdz+zjQ56dnxHt0vfZqmL30qHJX86LTr6A5EnZcBrOioZheIg/rhTyM69EinpZPTM04n+twldmC0+0YtOjoCQXkgkyf971gCvwDAvwuPKe1dCeieDOBzJQNYHPycPekwRiog1nZLWWZgfE+dMsUpb2yJbjW85YkJFwDGHpOTNvpd+LE2wlf5zeRBu4cooxqYVVsD33BM9TFI/9mvYndBFX+GOEw0o9uY4dHf7DtTBEoBYQAxFKxKmcSQl5pu95TMR42sh3tbRchENvKpPAGQMg8Vgw2Fqrx03nzmf5onzkbhgYWfDLjxzHFZOWGik4T5b+AcQieGgZHC9lreGOxCunT46iBRH6fKZ4z20OXWEsihQtou+czOS8/sVV9sKevsi6sQwMvDs0aZv/atr9v8qvmjoR/QIFYOWzKK0H0d/H5OhCstmeQQWAD9BTEzBaH+NPCwhXfimLA2Ac+Tg+LFiWjOefFLyvhdgkVHWolxkUvJmGKHfL1ewtoHpzu3iyEwIB+pfDtPnN+vy852122aDVNVCTD9V6/DkOSVNoxKNaprsacsvS3qnswvXjfqRJTVYeo1IxE6LqQCCcxrxZVfZJE677Wkp9wJD7EJIZYo7BuVN9KIPvHKb/cGjCQ2rvufi3oCFn1+3Qc0drgQB8b5XIRduMZVG+s+mkAQ2Tl5O60tXdOuptM8SMq1WHt23HxtoJwhvAn2CqGjsrssg1U22dK5BOzZ7q+4G9ajUCzZ7601JVfacPAnauUEkoVthktJ85Yguy8iRDmgqmcbCFtdCNgDOyQgT2mvMPBK9+t6/9AwVAsV5M1KwGC1I6STKuuX+YNhhpAbrrnZCdjv29uCcYR5j2ADq6XnfeqMVkchsJ1FFKpiVWHFqFyF7PLGmsK4rNJHDOQ1W8uGiZVIMGShsSY0IjMsT9icDUNFOFzPCFK+PBTO0aALDZyEDPehdZyS3KI9mpeiJetrYIHZ1n6isKWIgHGvSDAj/L8ub5jJHEFhCOQICzmfWxvns1bhlWDMqzwwU3AGWxqu0n+tFyDzno/f0S7W62mKLtksAHCvzun1OPRtTuO2vci2vfmfHTaf/fKzMSOsl/PG0DH2OnKgxYENXy/3Po4mxz2G6AY3dPI+8fc0fdMLeidsCHi3CABcPbvRorJOADDO/WYCgFsyuQi4NmT6hsjQkHYWfWYj7+Klu92XJg95EtHe+yxK9vDnNxgA7kDdyWP/gOiAu67sHmkcaVfC+N1vGgT+lqPtgExnle25wOwAjg+5R3huP0sCgCf5Lt/uPu4PvIOmPfe4l+E1dP/0YxcQnfWScLDXksyTY06IAPAPruEs3lICusyA+lTscGfH4oc/jSYZAD7zdKLLLuGjpJXHcsZjiacYWc5dTU5JAPDXr6Ld/+/vl4zn4LjoGj+quwMYwOsf/4imXbn695yJ8FHlNyjHUhGa2QdBfrUcaSuggwcXrns0gFRABEZvYupmvoNJqRNHTkARoVs/quVTqToA9YgbhTzr/ZZ/QGY5vGglv+VOMQMd9f7iakNRpxPgPYXUFAGuWazGf+StugllX5EwzAAAIABJREFUjOZYwdTX1k7WPhEYp7LvoDyux33M8sTU5JxWiTiWZIfI9FbN+coR+VGkFgkBmlNyvfpSjUKI2DeQGZxO/py6Xvx+UnN8VLIKmS8zYg9cKIKXC0aYxhSypvVtn2PVC7ykBPCyYACQ7Z50Z+sN14boKf7N6QlZ5LqAAEnDEeGbsRl5qrWQysIR7rdkbMZ+g7nJ3ALIY8PZh7lZSp8lGqu/UHkKIRRQp0AULCg/nPeZroDW3CvN4nCHxC+7XC/otiQymF1m7uMobaoLucpAf+5RcsFB1glPSsn8nVXyP+gZnWgvMerfZO2Jc5a0aMg+duZm9yjPpYAPIkOITZceVLZCHoxn9peSn+Z2dYhgzACesQDHn0YObCYOJJMnkxb3Kl/jqBwgKRhsZQSxYquiHT2oqpRabffsJW2j/YkAooe/efYg6ybRjRJ4xOC0ZuXqZ+6XARQHwBhg8X9qa1U3qAS6ZbfsLevvGYzNqhB6dsE5ESLw3tiw/SO+rMB7eQcyLRVEC3rcIVk+aOlGB0GdyACPmJOjRbQMMLNYg1R5C1F7k/+v//UdrWUNZaPAn8Edrb0zO+AWrQesVwGJpoknKIV2gmiQo/tjlOUQcyZ2j5zXEkSJcLjOJ58Nu2AE4ZKUIPY7p4Vrefs3HuuqhCxyFRwX7ViZB2StUkvNqREa+kwSte3gdxOjUFmHeyt88Ls8+Ds0hUSW9elII4KruBCZcP1vrEYQmafSae2H6k6ZIxiR0aPEU5BG/VSD4Vn3mbwlpBm+L6sb+0IbfLMAwJtpnxtpyVpsGRxZizaXQdfOaCP7BnbGqMdRblYOTB7xDKJDjnDn1IAMtCHg3QgALzbjmwkAblE+BFzrHXGX6XngwVxGuistfcvbE3UZ2Df5WX+lAVwuxsFhT28oANyReM8jaXLsSUQ/eeNhBC/61EYDwB29HQj8W08guvv9YznooWPpThPfuIqm73w90b98ZOhbgwBgbWwuMDug100FAD/1pVwKXP/Nvf93whnD9wTdf921ND3vTKILzpEId3YsqCNltk7HEnByYCuHJM7o3NXKABYAOGR9QSYTToGWtmRauETWriedFjOANav4sksC2lreParOAPYS0LNdG32ikJPj2FelB0BGOfCOLYuVzjV6zSSvrcOAbeUDfCEs2fPmAAD01AAwpy1WPPUI6nlibw668qA4AQXYKpIikfOdd9CdI96qARZQDtbKfoGfQpqXjAUp8RsKhDElsUwdOjsrzoShRdekOjDQoahMU1mGUmZ6+MdMVE3pwCkRR44sA54t6bjIAmQkoPsDI9A1+1GBLfVw2jQnngX/nzrKhF5fQ+JowYiE0qC8XTFHWBe9c5AqGoFCmG17MUp2+gt8NF56WR3MGgWh2d3gQmxcmqdOPozDYDlp5aX6gNzF5O5Bf0/lI61P4Wu1RnVdQupveBP4m11gyjvwp0kpR2aSrb/gV5T1m8krDztwXsajmb7mpJOMJpu0zCl3qtfuOttNmcORaBea7IEXgDUsH6GzNGHrSwBPnT1WsM6DavUrdIurgJlttIPzHcm1TU4VjyiqWC5d5Dz4I/EPcBQq74ULtWYH/73Ki/CJ9xDVr1BeEfhitKsMgt5B9nHUkYC+cD9eKIdINJaAnrfxjb8vnwOjK3IFPHWmtdlXf2sayn4C21T2RQ0+5NLyCETidSdwHqgoz/2qLgRw0t4BGzlnA4ONwXuB2HmyX1l5XNHTVclhM+H83MIBrB7VVtrNhlLY7DFKakY0EfBAt1O85YD3W37Iri3BfqH4hdLEY4aXcmBsuqrA2ReiqmS8cB6RPUbtIy217YmpMVBArxIp27LuiXbWcHjOf6p3ON95+ZP/101H3ZjjdMSMTt3a8KgT9m7AwX2j718nUVLTXmtyJfNmxwA/T2FAXgF/i+2jcyaClGwYBv+C4eBnN4jiClgm2nhWytsDhlnmWpHTWTBlLFUwQQ3H6zIwcwJosCHZAgqDTBqhpZ3wOw/Rzqioy5vNfGobZK0K7kxjbxzbXI7k9BjjSEyk9TmTTdBNQW2JPinc0MzxztaSe7dzFj0vKF0dsipGAHgFe+H4ysiBTc2Btom2bJJbh8tl97H89taHN8unexu12AE1T/0Tolv9vA9qABA3AsDLl4H1BICr+Vv+cBZvcYDcxUaH6Y+sGzccAO4G0YHghx9P9At3Jdr3pgySNk+kc9jYnTav+yHRdDfRNf9F9J9fpemlnyB6/1+H+5hXBd4vPpP+xj0Oo8mv/xbRLW5Xl4Tua/f73ysZpSXzt7sjeYF/GzbOGTTOBZqXkQHcul/6is/T9OXPaPBQ1s2ee9PkqS9p6P7TuUQ3HnzV5Z5LQHcZwG9/JdHHLhT/ua9JgxHkjLjrEe0S0NPLLhEfNUcVh0hicaD4tWB8UrOSoI9/Hk1+6Z6wd/0nTc94MU0v+6Qdr9QBXspXHxHvAKbzz6Hd554Bbg3IkWiCGX5w0079SI+eKzn8QSS3nSrtsew0QCGC33KXeAiVAycPIJ9OgcIyl3V0tbjWwAUYI+4hQdLI1w8GZFq3MjfSF0fFMw0aDc//V1cQYNcB42DBK4dnuI9Lh+pjDYOXwUY3UnOHyBm0uRlswrxy4EVQBDZ7oIpgQvZxz/Zk+5H87kmmUMpVATL4P7rhbGYbYqKOCctWAPBNnaC+xniCLCuyVZpangiphZW+i44dc9zCnsbfgTNV+B6q6wq/1ekb9kTxrrATDXIxrFRfyCkyCuM08eRiYb+4Ltn5zaTJm+hr0qvawnBjVroCrr52AICLIi80Jrkx6nScrgBSPgyPBF4vb7TKFUApOmOMlXwWgBiyhezeW+NVXFc+/VnIMWjCFj94Gd2biKKgssFZSHL/Hd7YBuUTWY81ynzWouV6XUo84z7CvGKh1JKehdOh4nXU6bqX2Bzr2kDPqH6GXLSm7LNiNGRAg4PMLQh6MiS6AcvdDxv33bg8Yb3APYqwO9DuKdFJX9m8JaArdbOZvhh2DOlfMnPGsmjzm4k1O4KWDZ6gPqsPee82Kn8bAQkNmpEdHlKDTesngCRq4FRvItx3oMaV72Fqv9keLP0V0Bnu9TX9JDqr2PyFICYGA1jsPCCKMlRFwERZRG3MZkZOYWouoGWwpzaHJ5MQRAH+KPzuxpFtILt6IwNxWckLLcpG38T5E16j0muCuj3h1VTExtaCzmYr4u4g8gFBSSpFzrm8m8N86x7JhKZd2seNv2bTWi0yOPnB7ipUzFqHGG8gds7M84WWFwdjgMUUstXVwJNNGE2AYCvbAk3BpTJvLPcc1Mw4sgTchWtvouCEKyEKqxsgcBLrmmFiL7tJFizjoiU0IA1YHHV6tPur+cUSXvAisxW1UmzH1nOQc+NwQ4pcemoxiHpDFoyVMM9ircdoUzV49MNl4eRA4COMKShd/0PLPkeKN1EJ6DjBa/9XrRLWvs+xh5EDfRxYhjwuo432djnO28iBJXLgXsfS5LjH8l2c+u8Ln6Lpy58+s5MtCQB3JVE7sKz798MfEH33W0Tf+jrRVV8kOujeRDe9pY95nUpAI5NHAPgbND3zxaUk7Ox/qztxbwoAeIlLeEhTGw6M3uEuXP73NgcS/dSNifbY0wHvbl12oO/Xr6TpJR8i+vB5CwO/ZpcPKAE9hF/LfGY9AOCq/HN38PrwuTQ9+xX9Qzn4fjR58ClEe9/In/mi3P8rhzM8iHVOn11HnUCEZZSvlRLQF11oEdDhQKVnXqDCnf1+ADVHkzxnjm2NGwdEwrJFAVhU7MKc+dKOOg4KTa0S0OefQ9Nz/wJvGcUgczvHg0/MnVCY8Wapee4a48hw/ifYFaALgAQZbzIQlKeu5WXqnvEMSX8DAJJCBCKFbJ2akyU4AIDeBljFj4rrDu4aLT0YAG2rUcAVB3zZiScOj4h/GBZitrMMtz5nW05smrd8G2pD+IYubOsUAK3sdQnjbdfqNh6Ls1FLgFmUOMwE3nvlI1RnLS4M8TcAviZSEDIjFY/OICELpKfcqmz3VlGbFVjg0u0rDicM/ZYITLbmoeX1MzBNQuwF4ARXprmztUnWHepMVgejr0Qnj1sJ2RxhxWatxA4x1U2VrxplRtdb6WL2aRB8ijIt4uDWEpvqidIsVnlBnWi4vO2zzkZpKqZIhPueUfdI+cw8DeWRpskl/AnZve4ts6wrS6MANy52ImujzAXcg42uYcsHMjAghiNwyy2Holal0LLJvso0kMA0Wpk/uR9RgX4cfPH9+r32NViR5hl41icBrk+FenywkzW9Oz7rYlgX4ZXwnDr3c1lr9Sz7tHa6+6SvfMuTp4bqyfG5kQMjB9aRA0kRzzkK4w4WttI+ikOpfbUFvSaHvYaVQwKyxL3wGcD3y9CdGRyQHmvWQ7aCuoAst3e49GwEJDUgqPRb9v4YWKnnjbyH8TaaAd+kTRWkAhs5BEd5UqhtP6n7YCHpdOk+bQFFeetSc0/uDA0Bnjap0BruwaDFff49uxd2Ydj9sbgxZGZW1hXOpDAFeWjsqzZ4m+Esk3ZGg1uF0ZbDnT3KERiX+kM4cGUh9/OTBaaKWaky4qWN2wskJl9XtXytuoq/DXMUSiYHoZaMe37LAuBKwECcQTc+IVIt48r5wNQwjaw0ebKayqMJS2bRElsZjjmtYE4L0EiWRFRTtZ2Go1SbPNZy6ptLrS7gc4uB0FWgp9pHMHXhuAKk8ffqbTDx5Xt8gwD1pFU3DDO7XiQc2bm9njuA52j4ddx6xq62BwdmH0e3xxjHUYwc2GkcWM91vWwAeKPnqg2Q/V7Dwlw7SkcAeCgAvLo5GAFgKhme01f9z9UxchO+PRvo3hhbej0AYD06Brd4a0PI5cO6F70mb3T0l8NQPKx1IGoAgDUD+KL3MQnF99LIU0Pvk8iNAinaf3Goq5Ndj75hyvyY6FG60DA4rzCbysT06FkloJMwV758yeLDA7CUd9IsRSP1/2fvXYC17crysLW//8BpUBSKHH7AGIOxnSlaI7RNp2M0mFZoZnoINAdOZsxkGiCNNrH446QzxWkSI3JwTNW2GQ7aIrFjFU0UiJMmCoS2gmmrv+1kAinDT4QGMFMEf77dedZ9X9d93fdaz/u+e3/79O39fDPw7/d9n2cd7nWfTyu9Kx/6UidVopgaTiYNPhSUJcx8KLNRpTWZw093E24EdT/BeYOqj3hjxRcV1QuOFjCQWY3JuyUjvJxvm5zUkE6WBDzCivojjovRMTnD0ZwmCBLu1oTSOQ0ontu8WbGp41iq7g348fjY0VmdBnmD4dAJ9wKgoi64CLPnO+0YV4wYDs+FNOGwMnTze8VQ0YogX+3AqAizl03WB+JztGN0h5EhaPhei79Vlmi8pge9kBhimKhtgkutEf1hLNbtm56tzx1r6bc4m1TVo3S4hp/gm6miSJ166mFyivKxpmzZ4a+uV72r1l7F/6M9pwGKDiytXMV4HgDm/XTiUuzj1f3NwCe4EetQpiUyRKtiIDuCbVNGpIP1SldD22j1nlFSE0fmHE05GCtqhEczmSlVnxSWrH5rnok0V5gFmVdklK7feBqCx6VOhndASiUQDsbv+wVYgxeGaULwlqBMxTMVwZlCLEi+VQAPJ7Z9sUHgciGwVxbb8kY2PnLqzoJ25fIgJyxJ7JARUXEbKVMuoUXkqj4eAV6kI87SdigmoB+DtXkykDb8p9xAcgynq8mT0eaFXSVcvDBhUpUPBcwE5rl974gSHQ5QCaE/+HdMiMVJSbVuVkfQKcStLj3UNKUuMJQKJr1N1J/QHCIXdFRtDJi4amRsSLamV+/St8ffIK9UHmF7a+oWdZwSa1OcToQw4HmVeCHTOafoZ3GnrygBKvvr4jVDeKZTSRKctYuWpFhPaAD+dB2QtOAhTCZkj8mfEYhVm0TgrgBXXWxi1sQaBOFQlQzdvNJKxWvVm3go8CSoRaj8KIBWl8jK6EmCQNGkBsIk3XrXMLubXNZSOh4lVXWN905gmHJgkHBJxpyrxpmQif2gM8DWAvpyZe02+waB00HgQC3tdINvb20QuHIQuPgA8PnS2KkrJGv71it3Uq219/2ddvwTr88mxHL351KReZH/FsPndz/f2he/2Npv//PWlsrPpzwrVjBpAb3blX+6xW8B4JsaAD4dvtzpWxcSAD6QUPpj6VmtDtOKSe2bZry3B3dqFS0qgD/wntz+dpYUq8WUbrmn4M6YUM3E92glLM0/3QkEY1krg2342Oiyg6MXLMHr3AI67gD2agW0Ss21lLYODheBniSVaBjHnVIpuN4NQrce9QwGr5yMKs6E6M42d90ELLWKguHZhMaGB7iTKlc2aqhMzXazZ6Oy2HwUtvhkaLtBu+wdmJOCgFgJz3sw+eXGTq3Iq24gWNi6tQhB0v6uDolKK0iKqKXr2B8BK+v0pcyuY9PVSOgzAnUpmBeBvdiNVGfXtTvdpNia7Cf8ob7WiJhH5ba+XBxZh2lZin+xW3cfssW3VhbnE4oAr61SqjKRzyBe0/4MHWIOLwbbbeTwceWwaa4Vl5a/xMzAaGEXmeUnh1epOFAPrra0S2W9cYhaTaFpErELPZDkjjI4WSaEJ8pkz7+BKJgoqw2EbmNjArF+32O6jnrElRrY1YJ3vgy+J+BDdZC2MwQLTF3VS99KT+hYT6XQMH/GWvBqa/HoyKP4JLSbClV0mEoI/DyeCQMK1SlMWs2DESTsTIjEB2n9CJQRWCFe7/7j7OJmsCSj7rBar16RY7Gaoy0AnAG3fToMAocJjMPGKk+d49CnWs9Fv7S+/+CKxnLsyeDoM6UhEqlmpoJqVhAuWVbZPJGAVZmdrzYloUS5nV3toitU+eOr9yHH6rrgYtQxLFPU1QLnm874U/JnCANqCdx/KEuhQahqg/Ugji1b7isq1b/pVZFtqR017gTtD8+UGDl1sTeikjFL8LQF6AXJVgndCHiC++XX2+yG/tlFWL8TOjYconRmxKxRSVKiJF5m3+uv1Ody45L5wLuYhPym3W069aSuLLGPYSXQ/ZO+nxWFOCa5HwR6B6vgTTdiIkRNKmVJLq6+8Wely1JuP22HjIp4z7ymJs2q+aw6h5op0CR1VZPfn0HFa4aS1iZjMKUAKD9VH7FnctcdLCt+G7Usx0HyEB2/8h7/TRN2g00WzT/UKJIk8maHZAPMUzJplJYl+EtLRMncNwa2pNx7pQL4osXORc9308X8RcN7m2+DwE2GwMZvDj/9HSZIDSBOgndDoE3bhR6+iAt58qYFgM8OqKenp0OSCM5unWI41XtMv/hIa+9+R28Fe13/nRq/LwEgMwfFocu4ivu8kABwTiVPQZUBdl5VZLaIQxt3/dDglMJHrVp94Uvb0fNf3No999qwSwXwT765taUCGEavBClS1AuOCcZBw8LXpHgYRVh3rowMd5e2ybV34PC3bWlwuY/1gpe2o0kAuP3cW7MDwkESje/CMqbrjQUH0vIZ7+kdtwxoFUNTD0X8Ygn3q0XaN+kPSx+6GvIc6Ufce9LeS114CLB3jNA4DitNYZwT0u5zsO/NoHUnB5wlepDqYeSdrdUNkMtSsX2P4qyZ41Hlmu7uFADPvEv9u5rwEBV66T5ltm7zMaX6FsGY8BOVlmEpNZyNbIU+QYMI1IeLE+BLy68+N3kITrp8d212vDGQOnWO7JPl1cEToVvhJF7dMLnSXhyaHRLpvCT4hXufHdeNN2h7YKl6Tc7ZIKTYiYfgcf+1Bi5RmTwUD80SOOKcEj8Vz+Loygw3lnCJXCxQKj31jQjmOqcrd/123INDSWmOfnenzcSPMrc4VK7ac4If2as9H4aoFx4wIzttz62N/nLfhlWyLbP150DPCJKPqGpvTegnFe8gvg9eSyZZX6wuyhgeHLLW2yGgEvehh8jkloTX9KmlKg+ufGujH5VaeFdXVGFXzw+i2qawM7gqFcD7uJDuV2XYyXB5e/oyIXDoGV/mGi9z7hl8dsKMP45PzVlhDikyWatu2n+wWKXqgDWlz2cZ1jHraYGEQZcpYHRMJNREpiU5UXRSdBjqXRPAIEXuw7ZZuW7C2kUj3qsRXH5JIZHUb8CFtkHWQVS2JP1bO7XIu+N9J2KKJXkGoYVInst0yZeKIwuLhcFel9uBA7UC0/XVksmYO7nIGhQ/kExUNBpAMnizbTxOqYyeZC5kYrZi0iffjKiTcRieGAB5Z6qkrcTmDxzOqOpwULh6++3UWcfhVBP5bGjfp962AyWNm18CmdHBRXuZLHqBrTAS8kQ9ZMKuDRV2AuV+KEK2/YqrGaQ8yQ4HHFYUq3qGQ74AN05SlPdBFXIcFUqqVfyh6c37CugeI/FEeE61X5IFH2m3M7YY3QgcS4QNTLU6MgxRsskcwqA2OGrLetFtlT12GIc903Fg+e4qVACv4AiRZd/vlyU0r+q6Lgse27y7IXD18GVTiTecvXsgcEjwbgsAX5HznFQAX4WVHYJD57HOrQJ4qwA+D7xaG/NCAsBqwCfLuJiKtf0Ysl1RBSb5ue5l9nsI3fRbqmhnAeAPvjf7u8PaV1s0Z/66EUWDrNyrE1W/cITXsjMzl3W7TKz2w1BH+K2dFcApvCH33NZAYbWWceoTjTLdy0WbHb6JHIwQ50QEH2cgDdM43XU2RT5fU13aJKjLbGVPALAMeYeJVEXrvaPwNxjq2ST9Lcl4pitAKlHp5MgRwAgkM5gfToYcVlU3xLomH3edFuDoK0P1b1yPGx4Sd1Jwc+Uss8tQ8D3r9Fg1fC3qoMmh1JyXEZ4zuysquYnoCAXca3a9E2I1L+CQUOeb4mB2D5XgnzhQ3dGUTqG0JUYmBlp027FbANiqaCZOXodiuA2dFrhecdgxoYAYOC3stMqP4vRR1IDDzFv1MviWKnv9BTiF9DBL2cUuGzP/Bo+m8zIHDCkKTkcvOTKfvHiU+hmE082OJFdCHy7vHF9QIjpmOJTEiR0jEzbaDltRKRI+cG2A5LWkira+KpFxGsbGND1AIVVhqJjtFKNJSXBH+33OzBQCTDuDKu28S+QYSUmO/olabLqAP/hQx+XsrQ3HK5ktPdXROF0rc8Aa/B71udDNsixOqAhlOboF7lclAHw4rm5PbhC4ThAIIT16A4WfSB4Led+KDlKhEwGOGgaJJ6ld9ardGroTFgY+CY0nVfhiPNHZPdJkawhZx5bDkuRl+6qXYniqYQqgaFJd3YNzZwZwRG8DgCVox+I9XyfDTRIVMjlUdRHXvVQthC7hSxrlvQ5UEpNKolUtqo5LWicJTVwrNwit3FbiiVsakAsoqzWleqZKOZUhik0SgwU+SMgVI+S3I/zpKMGEJ8XbiuMQlXr1jYpPwTw1pQhVDQ8Cz+x9w9WwfQyGQ1pagFbvhhDBXaL+VVekSr7S0aXgGK5x6V+za8jI9+IaE82YiOcKyktHq9AXinoSJ7mqzCrP0qSSgLJqo9q7AHwAK6zXu+QdYgGZM6S894oEkwJ7bkPUOyGLDN88pS1HeEFKbu/PTnRn0WKjyDvuMWei+oJ9VyEAPKLVWXwzirOzGHUbY4PAHAIbvm2YsUHgPCFwSPBuCwCf5wmcYOxzDwAfym/zc4fg0Al2efCjWwD4NAHgQ8/44GM4lwdvZgXwxCpxgyTMJRjoUWkXtsncqrRseTeKYfssVbQ1APzON7f2gfd0p7dW3qrh7rELC/qoIcXPqHKbPZCDGYqJVnlZHAkFs/D8EAB+5JF2/O6fbMc/99bw6MhNm+5usm9SibJUCIpbwab19ZeAg/7E/dPALOfXF+zBDM9C55bw20A9DBcN+fgZoiMdW6xHqrF9GwxYeDCo1q/anlJJJYO/uscaB+rwhBMvWfAzHoOzV4fCCuvYFXErTrXk7GPyfjhO+lAFFedV6u4k8qXTqcFApXoRUk25V7bo2Qf6IMhHlwqdRsAygZUAGK0WozB14gzi8zM41jMIJ1hZKReLAK6SAuGHl3ROOsRqk/aootCVaVLHzCejz6bpiJs+eQ/K+b9aLa5VwJUFAc9B20P1gQwaUccJcBWWTk1+r5oFmzMtpdyESQtl3CkbVaKOfYJ7Vm17ElGL85/jAWkeQ8LnpfRSpqtx1Q5ODVijymyBQElISEFdxo59bV6BFFxXvXqCrWv7B02hcyNCrvVC6LQo3XCFq1U2o8LZ0MSSG+KfY3AV2aAJubhgFgyPahhympTssP+ko+tBr0Jxx/ftK1QBvH8Pl/vETEpd7oq22S8cApeGBFFRK2qi8IC8sGBdoaBIt9kSz1BdCzJzgWyUyIm6HhWCAxsEf/Z3vcKNevRMZ/bNWKcPG9BGibkpvZlMaB1/uuVAIaNdZHLeWk8O8mtJ+vilihbDJggmPm1KgkpIyJ7+WFX9+2e1FWBGSEcM/lyyJqlSuK6ccg616hCBWoeXKw19lS5A0Ca4BzZRyY0Fp25QsgmeqUKjaoCQHjlIOtoJoncVU0r1tYBrKPKrKn2hv9mZMQFU9sK211iH6Bucn51nokNRdPjxGGDVCQSemaiKMsnkBdf3tFrY7ayUK1tNzZL8YfBzKAmwCNf+HSlp0BXqiVZ8RiJbkLhAWg9n3CZXxnfdztRAb6hGNaVupiDtNPAGjF3rajAbxcAUfGs6UyAIu04tNAbVLXUV74D0hF12ccl2r7W6F/52fQPA+8XzYUe7f5ztiQ0CGwQ2CBwKgY3vHAqp/NwhwbsbEQA+Hfi2txbV54A24ucBqC0AfJoA8HgS+3jnvt/P5Wwf/LF8r/RDv9qOf+i701QXva6zrQAOA2y+D72/STzPkrVuwNA2Uzml3d4aHR2LA2WgnaUF9BIAXlpAlzn6OGjFDKsYVVcMAtpDMWfOPO+fGFhGxnR+WqtDq19OnTW77wAGiqhLwtve9aqy8BZZkM2fZ3XgHmyWo4hYpK6uWtNi+fPdaHsHk35mwKfMZF8WC/qGIggPUOCONneohT0Po9jba/sy+7cfHQ9lAAAgAElEQVR+wBY8luzoGqySCjZzRul9cMnlMHVv6MkoGA1L3e9WiSF91j0gn9/fptUeL2jLN2bc6/HuaItodKPeEPsbGNtn5c/hKsPs8Vym3SGqL1+goja1yla8rEBz+jbgzSAaK0bKu7Vs1gpGA8gc7KOTKJIMnN7hSO0DuPNHu8o5YgNv/TGBo0JK6woqHYbzcXTQgIZBJLswTbFt5pyqsJi4Ngksb4GMgLSUJScykqPJXMnxfvB6ZqrV85mynxnLqgcKXAFzp0N7rEap3Rdifl89zzS3gKxUgLMWlhttEes9yHJXMOVIxf0qFOD8T6g/58XT+rICI/uIzYU8g2Owf4NgNavknH5QHM2q7hzijSXa+FFjEzg4YKNXIFMgE82hGyDIEjJt2ee5VQBP4L9HWl7dnw/dy6HPXd2d3tyVXcrZyaT9z/ki9FvogLX20g4u84u1LVnMw6++kEQYSPdkBUBfGOSOKzWdWY0rzIgk8tgf14AXeaaqPz5kqJnOgPsz9jc6SKQIl7BkWkXyTol+5zLImc5UtpYC6TX3SALStGj8fc2ZxBhJmZrKYAeWduYosjngY4sxUaMSBN8jsBm6P56HJhXSMHQK4ITiV8aTmA0ySd/u25IAcODFuOHxG+mOUuU2rwyJALvZjWn7Dq2xyhfPWtC81PxyDJ902JhmEWDV/t/hcFX3F1nMVIewyWtDr5JHEIb12vGAtgDk1Jbav5TlqgkHfcaG1vpn3Z9SdSSl2LQGpKxv5zpq4E3GTsyIUdaIUDYFIlb2KX87dyA/5A4CwUui7ywjAHhUeLQnWfBbx41OQ+laGac3CYDTlhL76xpXAJ9Ol1jlg6cb7kzeuoprutONXcc93SlMtvc3CGwQWIfAIcG7LQCc4XfV+ex5rK+OqZ8PwaHzoMEtAHw2AeDzOJs7HfN6VwDP3Tgzut1Jy7DE3cCjO2AlwGNZrj73C1+WK4CXe93f4QFgObyZsc81JQMN3p1sZCWTkl6DnLIvNhx9E91klDhVMsnX7gB+11u99RfsRHhqMJaE9OgkU4dAqU6d2a2+rhooRZDDgoK6IznBybHHr+snDQM8wam3DLY7h6KfFTfFr3ifLwOssGgZ0WcnOl25VRik2mliRbSljUqTCJvpPtKp7WcJatWvl5jnSPFQiaB3MonvqNj8ONr4OlxmNVgUz0rDPS22VzxRz6fvhz8X3Ohzp+xxc9TEeVaQzfnG3FkbzzJoxeEi0J8C40rPk6BmBKLcMdTbP4cDzIb331iTmDEjU4e0mkP1ujs6WbOB+9vUywvnnfqPfO58I+IM5cLzp7UKFfIzfYcusYTiXgfBtnFkYV6l4+iKACFdcRVp4OjUM1YvZd30fnLKqOTvS5Cav1c+l9BsTETKsAmuxO8LC0ix0pHwHG1KGZdsr1YTE80G/lxht4OWVn+C87Ys1O/7Y0KVig1fax8y8aO8nky9On45S+WDzLyaeH4VPUQHePnH//kJq4kPwKXtkQ0CGwTOCAJZ64jESaSdjYqnkbrIdF8Jvs96ZJbDWasdtO2U1mYzo4PFLPimGr3KpFhz16SSvLPVzSSvrlvCmc7NZpqQrqnIRNlaupVEBaE/U0RcingOjSPA31MXbGP0KQiclAhZTN/keKaKTP1pFyA5OQgngvnK+eldpaJ/QQupOo5oJ34mqPqNJ23Gddm5SyuZ603rGu3BBOWThn1VqQZrllsiCPKK8zMlZKJ3Eb1KJiyv0zVbA/8YJ14DQiZh13tEeQiyzWAp42U9QpOz4zUkakbC5xr+xWkqlCK1Dxhjv2YrSdNT6klmak78aei8E/wBuCe15oaJw6aDAWpHp76byVES2H0CvQ+5tKoJwzfOR5P+QMd6dUsfMxjeFgA+mKq3B+8EAjvMmzsZdnt3g8AGgRsCgUOCd1sAeI4MV5n/XuTaDsGh8yCnLQC8BYDPA6/WxjyTCuAJYeavRjdxcnPow1JdYEaSPOn2nj3uL/nPSwuxWy94WWvf+uLW7rnXtrtUAP9kBICTuVi7mokHIEzpGnrJ5mSG6cwJVXwO2Gfar9tZvX31i1q719f+xUfa8S9qC2iZrW6k22q1b+weLNphfLKgLoVhq1suXCpw8aWgbSkLnbkn+gqHQ4Gtq5dL1ipKCaxIy73Zjvs2Za8w+aeVKXwYI+mBwQqfzDI5T+5tFc5EXDfKa8+/sUJAwZXoZ4Ia1V/Ql8jqO/fdRYcvt/WL82dWhNvnskrpXp0zDcvAszXfw8H8jV4Sf2OgH/9Ccci9JVHx6T+Wc4hXsvO3OmX43No5DptR54vDiYkKWjkvJyi8Z6wMmU9sOx+xIJGTrE0d5gmr6dUuTnDJ0Eht/+p+p8uTDSUCXMPacr5AdLyrjmZZr/IP5S9KvY6tyPwYqrRJ1b0ddUCmVhtlf3txZyf80yqNUXYRfAluuUplSh8OCyRyJPnKZZf2ncid8daauNua9S5Yqq9l6CbNhBCvGnGA23arLIwzR5XJtIqtMjFdO8TlhFa3APDBXHN7cIPAuUHgYDHoK4jnkViXl6YSYcbDT6KJJZ4oodkZMGovFGVLDKZMDIahIpiiq/Bwxk40mQwVnho8hH5Sk4VESjO4lEr3YltQt3wovV3C1aFS8ZjNhVT5qroIZqisvrL/CmBVueRd+1PkRD6wdJ1Nf6qPk9tUz8OuWQHPmDbVhEuCQNbFartt3f5ZENZAQ2KLQqwyDXUiC6nLUbfK2EsY1X7qRJ8i+CVsHokStlNib2mwA3uizyyJEVktkA5ZmkMtvMFVitQlXdELvysJQP3gqfH4BVglYdx+yYZCPB0aTcWvanIUlCX1a4RW8W/QI3NqcwJXUqsqonGxGSGCviNxOXpx6SCgvlmfluUMHZrIodYDvt53AJ8FSW9jbBDYILBBYIPAVYDAIcG7LQB8FU7q6q7hEBw6j9VvAeAtAHweeLU25qkDwO96S7aVsg1essjVMLOVJGdPut9GXDO0vMe7IulGEOPZ7tE9eQAYBudoRntFqptpcuuSRHbnJuEI79JfrLy2tIBOAWDeAfw2B5hk+PZ31YjHyk/gqpg6FmLV2RlXnSgBKdvG6GTB/ZJqhzOrGWc284T0w7DIhRn91grO1uP3hHkbq4PpZDpPOAPi54mnKzkXZMbZsQ+tzEtEAw46wGwI2nt4R+6DW5lmjBNOvQdGJXTi8A5Qd1dIpS4dCdjirHhzAPgA2BIYihdmT9qvMwedvyeeJa36rstInaJ5D54FqG1fUe2Ae/ayK2i91lvnWt8DnvIn4LjE3N6OzbaLZ+i+ynkTdXPTSeXdEmMnXyzj6Bvh7nIYeRv5cJK5swh38EkgcUjYSCW3lf8cxhv7W5nhyIGod1HxRa4JqPKEWI97BceK7TixWDOdfaAThaEgjFWDxYLtvlofR6Ooe1udK94ET53ThX2bKvlzjgw3abBEekAQMror2B3HhfQSvqhHukJKD0rOtx51fUyqSXwjvoacMDFzuC4PbgHgyhi2zxsErgYEdsnF/Nv45KBZerv56NGAWznB/4J1Jd2hD7RDH+HvxkVdwkkgEIGRUVKuQZmyFqxfmuBb3FKuH0ldKoTLqchkWwlnnrxeZpGPk+BvFbdg6ZPhye9nMm1FxK6pvlnkT85Uk3gJzpoYFTp+SL6wkfpr3q0nxKhUra7q5X7PfWlnVAP+tCeGJLp8BQTApeKtyqiTUOEALeJOTknNWCjYKmeeOzPh8EUD3EWYmiCx6MzMH46dqvVrBCPax9Dlx6GAg0u4r7+V5FMcfqIDV5NXarb1yiDlBrOk3jnHUfUnWwL5ihw9fT1lPZ2109+v+05531phfX1Yl71bmUukn4L1VO0miFKWv1UAn4TKr+mz+1H6mm5829YGgXOCwFnQ1FmMcU7bu7LDbgHgK3s0V2Jh5xkA3kWvWwB4CwBfCQLAIp79de3oJX+ptSc8yb754iOtvfsd7fjn3mImtlrDy+9uG0WwNLdzIu5ruyEPkCxZqGbURitfa0mmQUBJocWjPu/Rt60HgAf/tNg8Ez9K36q2jLL3w/AL+6uM7B/55Ox+o3TA9uTRC16yIwCs0KzZ22LwY32zDQ0GY8ay0a1vg8S+s6HsoOcg3XDuD2fj2N4S94s/Y9V2kkPgjr+SGiCVprsCFjmMOKOfdV9Irb4rxv3M84PNF6eFbijwXFaTFiG993a0psPbA/6mrH085RNMzoGrkDbPPNH+B6p6M5zlurh8NP7OSiR6OIJd8B9a89XLdeFMQrVBAQpYBvGsH6FVdIrrrOOmBesEXuKAU5yetuidVBWN2f4+OoNsfnIDX/M1+FrH+44rCCs9zrA8vpuRu3OacCano15hVAKf7F+fnega41lxmNVunJOeeJYAEm0pa+0Uu9dVsSBnDRyAQ1PxzVZmZ0RRVokNhK13oqF9sp+znk7HPq2uJ2OoXLbQ7VAP4g5XWU//U5s9OBONeLQHMjzzJvDdT792B1xFo/HM1ml4JR8KfCgI1I9v0hp71/V2WwB4N7Fvv24QuAQIrPGD+v30OZUrKgrJSuKtNd3HXoPCLVeFJFiofixCgvrL2nsH6Jup7avUtrrsQTUl9BBbVuq57FFO1QUFGEmJnHSI8e1rLmiHmgAMn5M8qrCvRba+BKqRlY/PxDwNP80cxAJ9335dD+//9WgUdTSXEzQhvGNNSCLJeEoVniog9R6TShS1JfT4O8+ooMqKBjOlup1ycvKjjg2rKKo4C/4CPThO/l0D3aSP/myeOOu3PoY80r+p55wMhnKXEVUZ0XGqEoppiopczR/VZZj6Ky6BwVyaM4jEHkLTgqbm+lBORV8JOa8xV2qMyTug387ACK7FnLiSGx6zrWDSLoYqOabCHVOC4qIT9t+gI2s3NL32RZjHFgC+BAF73lNO7ZzznnQbf4PABoENAjcUAhvPvaEHv217g8BVh8Aac0LidVq/WyH7GJr6vOV9u8PTMtvD2MxGJV91w1HvjdVKNNqZvfrveIil0MB2Q1jqtfZUUoaR2FskFQNY7WP6uJFND6MOa1drzP+OYkAb22wvXz/t+mjtFNH2CSLpOSjMqxHur6orZGzhVS3MMJptWfNDBwxq4Vv1I1iwZblrFeax3HHV9x8ukflKVggJrU6TUZ+BkUeWymIOGU/M9ykrGipOSuUce+t5C9UVe54OgZRyUPwvQm4poF5osp9MiuVJGoMUkTiqmV9I/pnNb/uA/W9OS72L2fEV9TOzfe3Yq02XJ47WtpMb3rKfhXRILHS6JmZKBTVh65kqQ3u/SUCMpOdw0a3URpZSZzkGyAFkCWDH3h0vwfz04mKh2Xk9io2yRvI4zvgdd+357HLoBG1GmhNIqgydkWZ2CAjSPxxSk4QiCcySSY7XghMesXA9mXldxwingOsIAKnm6rwrxlwF1ioNFKLjAMGrQMfJCeugxF14ViJV2opChiBdyYeciYF13mrrA68nDnpFuC53dCTLeQcDyfR+Qqa+8IatAvgEJLk9ukHg3CEw6xJQJzVCz0lStRtDZgZZ+xrDWZqok0Zi4KJKxUOUk9qDVwW/V5Sqgu97QmOPGTur8jlLbFFoUkcQ/55KikBjjYFTwSkBa3k1Jem6rtRnwsKp8KhOom01VCPKlbzR4FrvlJW4fKmxFpGVkIWSjwuruLSmR+zQL1ZoQLc9w5Y1vSAPtwOv/KcBvEgME71n0AQI3kw7ucuSJNpqtD9pQZGuDJDiiosU42NCpF5XgkRs7zhSswcykeYONp2U/CqZCXClcUpuJrMjwJtPeLfyMNPP1XwAHVbOElvahRFrGGDvxHm7h6Hggb4NtZ/0MO1eMEFg5RfMfhSnAwZceFTprGZmnCZICGR8/s6tldz9lK50APjkLGAE7FmMMWf65y6JtwmuOATOCreu+Da35d2lENjw8y49uDNY9lU9+6u6rjMA+TbEDYfAXY/byUiPrGzuSy0uGhP1oiBvKYWq39LR2JwW4uB25dr9F/SnqDkYbmurGPOOwcy6N1vZF+eGczi5pYq0TiI1rDFfGH1rPpjl+/789OquqDwNw1HuoZS9Y4yodhACqtZtMt7iuTnOVehpu73i9KFzQYIpk6Jf9VPRqGbFWgT9DTb+hG8QQfbkXxC00WBlqvxj9bCeBPY+uE4Y2IAzkedUDLiotJtdcqVvITgkkVceqkG+Jzr0e0ajCE5b6YX9P94aFRXw6QY1NhzMRx7QI26X+7AMMqXdHnx2DK5Jn27xZFmCRalYkd+zVyfOIGNi/Z7uP9I16HRI+qjIMZvQ10N8kgx7Bpona1ZqWKspVx7T0QXZE73ddLlDuQQqgzbyTJPCYgeQbjZAA8yrYnRG47XmRVuql1UMUnn1WPnirPn7KNzn8/je6qKHXtBlPBlsjfWNyQX5m34ONRnC3XfpjKRiScmZR75Xj4nFpr8SQAruc8wJIyesAnb9Xt9aIa9M2McLMJMreEW85C144AGSrcKXxXbOP6wtKaqLgptmPMeGRuzUb7LKYADS765NAHgf0e3Fqe2BDQIXBIFD5LorSSGplG4V2e1v04GcQyCwxDFyu2fKYAlkJLkscijpxknJQkksNM5oY9vb+Ps1EegL4qtMIpksDjaDwCWqe6ETSVsL3Z8mgSW4il5Yc0yhBZSmP5NcVFuv6ONhi/nJ+AOWeCsCYmDL5dDTUYWeiwSovJZQblP7YHJzyGGdQ+VDpAv0b1MXFaQ9hryD7LMlar8mB0ZJMqxUA0nIVKfaCrujzHrLDJXpmg5G6BbZyOAaOprQSIV9UNLn+kAVVqIv8NBdD6uJA1B0XF5jORqgTVpGrQQHzmgyGbMJRLEoYBoSgBUv1Rb2/Q9Fp9n0j2MrW7ePYwcnaA8RDM5CN3jV2AtmxJyJfsZkWANYAntpKDBgemWJmFCSaTUxWrLODQ7lwBZa7iRM0zPjK4LAkdTrA6SXQORCc+E8sWlvv/L5E7XyggTRNs0GgTOGwGiOnPEEV3i4m7z3K3ws29I2CGwQ2CBwARDYvFCbDJygWXIwTwwfrVLj6+KdUIMxPBDJiE2O3lklF+wTdTzUpfggmk2MOFCcazhkzI6OrGbPa5YIMVpMa71dnrQ2Q852XDbgq6MczuwOMhjAGkUYU/EdulL9O7O+iq8mypl3VGdMKyUUF+aUodAYMSOcepos3o1PZJjTDxXmeT8WxvgtsIggGuFb2sTmZHQbH047KVm1qhO1zKfWa2BjdhZIeWVCWLfApS25lzHzvHDGctDxmxjv9S6mNfjm04jGcOH6GFwEg/MSa6I/qeOhQw2tbOU7dTolBx/Q5I49AQGIRK+y2RkWEkY8E3X16OL8e188/XASr6qVwHhbnXqkCu1ILyfN+JejBf1x/tng7iPmtPpcLSxJIsvzu2ST/RZtfuljdicrnVuoDPXmb8YffWzxgFm1Pe7NQ/WGbdJgRML1NQcQqxYxutmUeITH9K8laQJzDDLD3ulfp6EmbRYcOdjdQe6107Pu4wmAwTvowO3wX+Dhe0+dGaJDheTnsONEd0V69TkPODnsFDG4M2W+49/kjyEYjXfgXLTyKieaKE5jtr4CHlS46WvqT5A4MK7ymVJrozSZEEEOTpkJO2SM3SAUCLaOm1sBvGnqu8lj+3U3BE6CP8ZRcBeuywAfnjlfzhiy/qtrqDI5rlzo408CalkLo+Cp0Q7pq5+4GfrJRMkq2/+L/pxGk2Ahg16xCgvU+edkoziXdD62S06HABX5CWnGbL8iW0shctKBBeCV1UbRnycP1sOpYjgEgAtXFVL+8lS+xDmHPNbqQ/wusGMeoQZuNSFLlcm6jlESROWmao6QEiFfgYU1GWwQxz6FqEQDQeVz1ic1ASo6WVl+g56tPVf1kPol9BxK3L4JvwKJKE8DUjXByCqVayog6DvMivLsQ9MgtcpQ0T0ZtOWLRWeVtmDlCIF+E6yyzineXUh1sYDq2kUdmm2sE2beozd5V8yCLmt8KOxN8LzgFraaGX0b+/JfIuoaeXCkNa/AFfVMIBnpColBT+z2im4kT1+t28zajYCL0dbSTrDUj/UqIO/GZpAs5+rzbQHgTdPYIHBXQuAkKuDpN7hXGTr90Of45sXA5hw3sA19ARBYx+2T4s9Jn7+AzW1T3AEEDjvPu5M33gFYtlfvDgiEne7m6sQ8Tsirpp3cxyQuGBq+PfDn7YRQAktPhRtg/X5HNzq8itOMs/Dl9Oknzg88ZEaVOKO1YtR/gykXZp0ENlKdkWYTZzNWbL3J2a7xgQyv3HZKvDKoQtBhZkNWyxorGezheLC7rPRu5ZRRvmK5V0PQ50lXs8YRRcAxVUEafljcC5CHN83W16tBxNQ2p8S86W0qOq37JayKtZwqAAYv2HiO+khFusGDA0scPjSUb9R5JNilM5Z7n+It20NyZPSpojLY2mcvjpS8BZ56uTdbtxKFKLF+VuX4PCQbkKZurdCnrWCGuMpLoh+61N/I4rW9LpDN/juce3fYIgDqc0vlguK78Y5oKV65mzlzHBe9hsRnpWMUnQjAZ5jc4fzNUCxgmU5EHNEJRJJdb0HkAqtE+3OmEI01Y/1Rg+mBXOe/4pOK05JhUw1Fb6Mfrfm5b3Ggr7Idbl72IxXSLFMCEgbC2uhO18Hzs9e0tiK2u8yCCMBLtIZ+wqyD4/hE/T9wgJK31LYNPrviGs4eMgyHnPhRKnkRXlhd04L3kuVCWCB4r45aEcGDnEy+RKlU8bWBIwd8cuJBYoVZVM09oypXeC4TzZdnLjRDvhOXM4ALInnq2lQAryHk9v0GgUuGwBCbLTwkh4Yh9UjQM40wicdSvmYsH4EI1SOcpa/lm4bKngSlj5Bb8/dArupKzj/7U+RrkRjF4A50MCQSIX2KPH8Xb3PFadYppf8UMiEnNGbdJ4nTmfo6udJjXeUNxk+dQ4Lc8R70dpPHPYky6SeSHth/r2cAzg1Bar+HnTZD8grLYpf4K+NpO5yLTZPtLNVOIyi3l9RWdTBRdz0Ry3ROyT8o+aM2l+jvHgmm5uLyD7qrJbVGIJSDJ70CQDHY9ape0BAq21XE8m8EqjUBDzpswb9QrQJcJSFXyXaKe3mZpnsN3Vfiu0ErSkwgYwCCyQHdGR5BP8412rG10IQK58go0oeZ0LyDDsnoivXEzjB/chad6kJ+fmAv0diotMAaswh4HYnZOo4tSBIEL3Wb0QLfYnOoY0OaPoUybl/esADwnNXsZRo38oGzgNVZjHF9gL/CZk60wbMYQ8XriSbfHt4gsEFgg8C1hcB5yKvzGPPaHsC2sVNDIONZ6AkwicSNro7tYuH0trRs0wjrMpwMujze9wsjJCKD2ekvL81cAHqbWPhhIus9GT8eUKgGGZxOnIpLHoMJ+ykSxqVZgWYf4u7UyIyn46wvZoggSFtqW5W1dco9saf+CP3S2wtbaJuWpVuDOQjBtrDayspMc2mkFiYyIePZ274LyZCGlRmnZu13c5AXrUq1DS/tavhVFA1L1jxHp6cyt5TOgUhdpUQSh1Zxiqml1x6HAJJIoFIRVEu+GaDxO45TMCdCfSnJIdn4ObM77p4eA+PWgtUAVsAmGf/YXziJLPDujiOpHDX8pccggvRpr5XxZL7hGOwPqdcyIatjm6/bH3Py4WbU92O+1MAzbfFuf+cwqsXr4y6uXPELulUczw7LVGnCcm07/1Tlrm5vbW9phCxOZgcJEd7nFlJNJQe+HJyS/TcHyOI3ANArTbzluLEad25rJRPZNXBtWWrcU41zSA0567plO8Y51GU5QxiREQlZpeJAnINaiECcYlIRoOGsk9jkfLigaK+W7XMKf0ou2eLbE7SdFKxFdwFj9x7I8DmIRprsggXtsMpJA54UVZzzdJr6+JR/ugbnBBbcMHjb44FkBnqv9uk/ztdU0TKDtGSEKM8IkrJXFBU4aOaz0aa88hYMcXMrgOcQ2b7dIHBnEJhJbeUUOrryguAYloAWSThZdwyugutYNC0ny1qyqMovhsQysDIfXTq8ULsovBvsDRWQrip4NaY+HDoEWVaJvRjbVFkrkGFVoGwC+pSqQQ7kXc1pIKr6OmQNKccm2HiyoaAi2RjRBYdx2qoo8qBFP9P1uqAJ+ELnNP3WkhBtUO2iweC+tO4InKiLUBmkmulMPuXF6XkO6EMdd13uTn8RUIzg8WSqfhWKUEyydxQ2ELfRDWk8gjqhf4bykQhQ9ChNXvbEPayXGpKcEft9uIJn14FoxNDf1oTtOMipqjDTE2a8xZ7D2sNgAa5L/p+raor4NdkEuxxnV70dc0ZgV+AsYKR+SMIvWIHjAHiKzpROD2og9LS65ZVgMK27cvQ5p9DpzNs+OwMWe99wzdhOpOuAOokbbpcHjw9+PGKiweKGBYDvTLhub28Q2CCwQeCmQWCHe+OmgeKM9jvTRM9o6G2YDQIbBC4YAleBnleMzZmtnaJU4kfu7XUlV7c6DPg5nAUR1RGQoy2RPJZa49K+C0PP7FX1KsOY1AoyN1rEYJPQW/823AzqqrIXFELZWF9rMKUuEF+bl2eab9y+6/+vgNNUaJ24lhv3McSBUCsn4AVhANc3zqA9dqGHjDVlyFQZHqahB0k0rsWHtZI3AnUMULr3jfcRISzlMFI/CrBjjVJmJn+OssHcjWBZnCoRYkg038kISgAQzgo6TxxjrIW1YxccMhOAojIed+FFBWZUzEtjawnVZh+M4ZNEf7GJqf8ikAb3t9nj2flGwDjKMEcAKKWOnNWUfw3qCa0mpiGzpza30erN9qdt9vJ6SZspUUA7D4jTSdYfFBl0ldrlOVzMMaRBtMAfyUEoZyAYKgH68NVFBJlOOgRpdTmFEzFIxvvjwvlaaaJ/9mPF3x3HOotEgkpQBbgl6bAHFcOhzzbQA5HskCWjR0/u9BNHVeJ7ETBkAgnnjENWngRunfYgKF15OfdCJ5g7csWBymBBcdax4r6InwCLev9UcutALmwAACAASURBVGCTEQ/lr7iTMW3KuYi3t8+JBDWpwdqVTivpUvxVumTQYT+PzxIzvBLJRI8vUJ3SwNF8IEHYO9lttJ+OxKNJCpLzhpd//P+tUn8nyz6zH6+CynZmmznjgTbYnDFAz2+4kx9VvJE6REhEIuWESpcZqv9j3o1sUOTRTAFMoNBILH6Iu2xxdYhq7jnJ0QOhrkN3Tqh5mJRB0fofFcLaNjaSziLxzuS671grBEXlTsFefT5Dw7SOoo5p1/wqKvm8/zAU66bGKhMMIN/25EDmMEmCj9se1Gt9zdQraHbZ+DBd0KEm95WAqhQCI6uqxByZpe8yKbmjTAcgRRCV7Q6FyiuyaUUbrtgYnWl0yZItprppPx5fGtqL87obT0QzUQo8iv30b1I3IpHjGnRWnYS5x67DUTkIvaJbaRNAatG6Wo0aa85JBnHLiauYQhLSqSdVl1LDMJznHcOWLIJE4bj3A89HO/lZUpuBQPkWMCfrGqPxl9NhY4gEgYSHCXSq8stZD5hbFXWOKLqiqo1Oe4MNxApvIhW7rbHDEvEh7Cfo/gYmX4x26AEOwnexWAue6L8FgM9PNm8jDxA4ubpys4G4wetmn/+2+/OHwEZj5w/jqzdDNj2u3vq2FW0QOBEEKkKXoEz8XCxKTiJGKlmifxfWP9JQ5S3PcdWWb7BBJIbLjH2xh+nkhw8ahhPts1wtq+4Am8LWh79TdR9bvOkzal5Ogm4+QTI1e0ABASd/YKjQFBOMERo5kDVH+mAUime/iKXYRTU/x/Oc87bl21usHXMLPV3ZybZvHrzobXQ1IQBva+wOwVE5qh5kQgVramfqziQa9FHLFrnguX20npLmPo/nX2CHOTp4pL8ZjG+A0X0LbFGNe6w0KqQVn/oe4v56BP5dTKlu1prHPuIjcDyhhrQ6JHTooPJq6bSu0out0BeJlzjmf1TvB4JDWqJSnHbR+rlwK7ATzRUhrN1VgwpDxIOnOG8bA/6zIlWCwzazVgrHgRDiU5D4qFJFaw60CB7mkmvhh31ZpZ2fOowI8xzg7I8gOAh2Io6yFHv3YKs5CyWoJ+dJbiBnGWfiVVocX5x6BwsX0GxpFAr6UH+TskdFZOKqI4C071bOavuU6Gw9F4YKM/VrSLufH4PpTi2C3pUtGLwzjZLnVL5d6Bw8NJ8ZDxVInvqhRgKISC25Bq9WBAO3bd3xoP2Z21mTZ4gAmFo3fR8AinIaSWRSdUDPbxhQ9sGAcq0KtDk0b2KZ/3Y7bq+4rADwwfi/PbhB4O6CwIzmk2inqqS6s/GE6A6RO84wXYrXKxg/ilxEp3nedZ+YfslmCwZl7F4ZbeFp0CvB+/tGJCFvOBqXVxoISR02wO88Z3PC43mXaRW82gxiLX8NKoIm6UhcGcutLDVEmyeEMtg3wT1V8LVlSn1Us277GqSbEauIbSKVHRaYVDkmAcduEKjWFzuRU11ZNOROSDUDv25oZqOFfcVjneRHUrYX/WhKvYVIRHXLK/LuL/nxwD+uXtvHDAqBBkDl5DmpZv467KlqlsRHdKKCOlAqhG2vLA9OCRGregq0AVNOo1tQQVa6AYgaoHnmMcvVQKosTbUQORbtMgOIBq649uD8yX637/K4qlsRQwnaGY7ZXmdtnvm0HM1cbVLMmSmIss45Ew6dV4PmPUi7kJowAu2UUxfohrododq7QsuTrOItAHx3yfZttRsENghcSQjsE3JXctGXtKizgNVZjHFJ29+mPQAC2/keAKTtkRNAIJsAJ3jxCj06dRxUG0R1/qhdzBm46uAthgeqUs2+igjg4AeWoG9KOFUbEvMwqBgGEYfXlmZi2LG1FAsF3BTsjif8HX5xHNPM5Kl+HpqRYiwh0DveiSa1yTO/Fh0O2X3GraghXQxXrqv2n+0LXHPlnRwhB7xBvXXJIsedU+aY82CYh0hIPyxnECNV3DjVDKZzaeoGtD3aVsdGX7bThNC7N59KzeGFizR1c+45XOngE+yY2PPJ3+azV1veIuUpYiXr9D1KIDW+cTxOrQazEyz8ORLk9HOzrHqtHgxYIgd/dh6jq2LtlGQbQwu5AozJEB12fqfcWFkdYX/pO5hOPPkwHej7mhIDX1ClkvaqjCAd7I4qz+RMDr/TIE88sGnLjP8HrwnUcj7hfC/CZRq69V1Ix+GI/0Xlg63BN+XOd5taGus7byHOEo5aKaqHFzw6017ZMQ4X9ClMBs4yc675eunMl0AvZU+MXenNtlNaU+Q4QfAIednBQDGW4sfgr0KzQdMCIKevQpGZB2lFuRaRkb/Ap+r3VmpilCEHRa6xkVhJr9TwAEmA185KWZUMEy0ZE58TucsODZXvFefvlHFkmYTKJ7Yo1FXJvjSmgLUuPx8aAJ5JwpNLwe2NDQLXAwKVWx+2q6xf1f4ugzTwxMe4hzRyWnLZvkraiQKVVDi9PgGKswgGaGdyjQl1JVzF4JuPR2zMvgq0SPUgsbFmr3gjH4Vs9nVLO+MoARWlncAuHFfXAZEx2Z7xdKyhdosQ3VSC3NDrQhkCFFQfG2N1lAouk7jiiAmKZoIWLRFQ6yeiXTRUZ5WkI9daRTeXIC2XOFodRXCKAhlakmFFXI0iGgTV7DSO6hUqGGdEMREkU9mCM8cKmeznFe6q+3hHD5XPUYXru2FlulKu4FONrrLiNKBBE8Mjln0klvaiqhM2z1o1O44MwnluXtVmVQClVr2rzrHOfwo/0BJ92pXai2aWACy6S9F8QoOpir0yHf3NV10SlPvTGuzt57UkgmZESBwgbU2fg3Kqyih0dIEU1UwkVfhvov+h5bPB3bsjeEJw0guJxNoCIXRm7SKA+9CXV7YA8GGS88RPDcbhiUc43xfOY311zPOY43yhcuejX709b6bTnZ/qNsIGgbsVAhv9360nt617g8BhEJgZlTTZvIJOs5bleckgt7uDYPFKCntnIdmIUrvIDNExo95iVFKFJa5pc3rjrqLIejcfzpKpbvOxIixy1K19kdhTUYcn2tcQIMiQHA1cg0kN/k6Djx4IEx/V/Jj2OtCLl0G9ah3mwrulBFBdLbbj+H89dfxNx0QKsEoAIVU4o5VstBJLNjtxAd6vwJPAEHdWJZtYA2wKLpVP8ULY1qnBVYFzkW2OUxkZo+1dBFNKFUMqu4s1MKkBvgSHX3Vr5X0bMahLjXTlQytaaHc4UmWpLgHIiRI19DOj2cMYxwqx15eBXxE8Z3s3pxp7I+4oZUxQ9sIW1cJPQHUaQ9SCbYDeR3eXEZyoUwIrbqXoUGD8BO0YtepCaS15dWxbpbqDxa/Fp5NdQLlKJGix0ryBrbbtUxwjDOp8Wo01ye5fq6yJ0626oXxOlQfqJMw8doopfYsz+MaKsp2cA9/Kw+w55ydysur4ZPPEoXJJVlcB6q0S4QzjypKs830sRHpbA9CxN12fyop+VDInzxf3wPffbV8hjX2nItyYrCLVLi4ZK+Wlo8gnmyuMUCFt4iZmV7nKwSdww8ai8pohfhnNSQdgKDwKNHSTWkBXajsRi94e3iBQIDDn3l7R6QEDSMrgNANBD+KAEooKRyQ2BqVD4iuH8rE1mDV0EQHPmUq4YDtRWpzTUxmYQTDaZYMzlKpNamJq31fiQ1gv7Bsp8cXDEmCz6KODKwswwrD+rNtPMb6kBEoSkK8RIjQF2n1z5NNUHiMTd+Qx8Y0GlbvUSXLGuboH0JlkV7rPjPJYkTJ0J9Xac4JbljmEqcBDJJIMHsmPVa85iDHowfgL0tl5SDHNmqV0hWEQzvahvWlU5EekWu0PJPUhsTZ+U8RixylfhN1PjWCvRPKJzq6NS5eYCPjJtS3VcKn8RPNXa7W76M3ahUiDpl3lSyeGk8oajjZ8Nj3Rot3WXjwHg8FlkjrlfgOmCKT2OFiA0nb+bqLhJ3UnYXRKWrQzsM4rcZbZQi0UqJNhFjKFUL+I3Z4IjDHTlSkpSVwQekiOnPEx3B8s9sZ1DwCv8OiD+MV5P3R117apqetnv8HmvOliG3+DwAaBO4HAdeJRh+7l0OfuBK7bu+cDge3sdsN1Bp85zKhTqpMjDQ5HMF08brGp9U1LL3z4cDyYFWpBXf9usL3gixDDJwoHkT0NNwLNnLpK5n+rszuMQVk/jPnsb+d4A6RShaj8KhUDNFullTEHhGdfN76aLi2LggXbYedG7lDhG9m7+f4zviy7FZBNjAnALe7qymY3QvNaAIxApfnStFIWRq8H3nPBhh9LOJQ6VOG8kOBNrNjbFkslcfas4cnxnPfTij6hjhNdk7iQFEF8OvdH6HLp2QjSikz1bryn6t/8W4l9TLbgFSwyBrK9eT4IFfkaNRM/gXEZXZLAcZIR4JKS0lzGIzWFCv8RuUgC4pNisSH5gqQlsC0kUMXH5MKjsiiNvXLY2ZdXP6HNob9MPIyrap2NSQYEPGnC1NRTDDTyiJ4F86I1X9BqXXDmPlrT0jmAOORm7IR0hGU574jAXVB5P+c1RyGXkWFFBt9xZqUNch94Uhla/E/mExvHty1mHOqfkkyJo8hEh7mBaIWf6rhV5g0ysAokwY/+k/KaNe9MMIjOw7mRCInmnosQr55MAzQTnBw5u3YryMkBIqUzoilAQcXpO7TFFpybiRSdgDBBlwdnLLg/DoQqrnMNCKcFahIIqsGX/x4ft5c/fEl3AO8WJNuvdzkE5hry3bmpQ/cyUWVEX9TuNJnf1iSTEEvRa0N64Ez1hMzna/alMOOUNekzceFoyeq6qvAg4z7a+WK5msX1UraEjvPtM8q4uG/VKvpc/45sMGtr3Dve1CBxwRn5XV9HEEuTgKSgNzQt6G9JTbVBmVjmvDnFdfC8iib+raWLCCpFNM50C632HfXT3PzbJrOlhtyMYKfrccQuUWQkUSkrWCrZNeErdJgq3yiRRVdIQduJDsFZ1ohG1ICcbxuBPSTkqe5N8EvEE+15k61T8ZsqkU4M4esYjYBmf1b0EK9qN7xQ7Bf7pYNeWj4vuO2JcPhpiG5n0rATE7xkPmx9TlUk0iIgE7SZw8CK6BUGBgftS6AQMKzS9O6so2lKQMZIH8WnIypM7PQZmijeaW7wbPUJ3TUxtw+idk5ixUJfY+JFfzOQSo7PV9aPGz4EzWqNfWc0D6aRjvC6B4AL694+3kAIrJlyNxAU25YvEAIb3l0gsLepNghsELg2ENjHO/f9flmAOLt10WosW6kWrz43+62Y1EMpZ06Ih0FcE0q7QSJTJTs13fHqJr8YXmIG+fDhbgpjL5zM2b/B2i4xmEZXFOYIYKGyGNV+AsYhAIw87jAF+1+8RkcsY7PMJpsMw4wLnQZ37TxQGd2h7/dyGUwjBTvXhQWkbCd6B1fsbfQN5Uo1PBnZ/T4aD1TumJStajGfOtbUGaOGsEHSzfNy3yfX4C9rvndG9h3UVP1NAXRpiaaY5yPjmFKL8uqEHP2b6oiIk9CwFtyfozMLuISgrMZN+jl4+zhY+ep8saNWz4zjKiodCyoqGPLZ+Ilnr2iq/uNcLFOB82J8bOr0iBLH2BMWRNIqLkQpf67Ov4rxmcY1kWXmETWHGIKqtqWJk1R5AReQnUx0yMGhw4qgjK1jCDO7i7hKtOt2Rx3wYZZIY0FZu4+Yy/cHjb0AM9ddboDjDL7pzLEdPMgIbeAfcdfPtbqRDZz2vKGacwFWNQTMqiNKp2fFEItXvBUflxKJQ3QeyrVnpIO0p+Dv+1dROVHUMLkrfQhHMCivbcBVdDhcQYLhPA7Byr3oPqWyLdGAsq2BVcpe+29aGuR7GxhN4XtDdCMosuISMX1abBR3MtvMRofL8LePj9orHv7UkIZSKevKf56h1pVf9LbA6wIBTd3BntQyyPu0X3DPfXTYybXCKs9UkoXqFUlvAy+nfjLT4YJ7ROBHVOrO5CKAPOtuU6twTW0OAcBgL0KYIXwtyMuWG+CFlfeBWWs7VWQtRYC4w6UCRw5AdT9yT8pXSWaqKgwPTKp0mWGXYrK8D9mGDcU2OhllTBBVjAHenjiGzkuLXoIWs1LfiuFN/VEF3HYGDdj4e+iM0+5MhfAq+9TPVRuDCMkdoKL7lIJ3St9lsoFOJr9Dq4d9ZgmfSAIsYW4GX6VHjgTzUotxHwOBTMCW3YOkqxbON6XpwXb0TeipsJMXEE+FdiXY9KJrvOk7JFp4Ry65KZxJhApIsQWKh0GyK6gNJPyBRlurhGsSoepCsR3fJM9QibNwwXLw6t+o5FdzAwd+B9qU6YykKjLZ51y4b6MhoIuc2OgWEBXSiey4fufnkphHk1GuBgrtzXbX4bzoYbdf+fxV2+B8BeSmNZ0vfLfRNwhsENggcBEQ2Hj5RUB5bY6ZmXWZ66lzn8f66pjnMcdVguG2lusAgT188mAkFuuFpbgSdIuS2+zZEMOeZqsGNIplk7q3SaIxZ0+BCSkU8310wyK6k7mtmN1VYr64U91eim1FwLc6NWbQjJiSWGO0qrzrmbbhpGdDHOX+al9b91cnj4ZYUAc4cSJyg3IwR2QBdskap+0tra6J/eJkD0tO1iFkYkaeBb/s/tW5QcznsLK+tJgIv/eftUCc8eJo2W2PuLnegyEpp92M4nRwxfswI/Pkb5JqWx8nqmXFuaeWdPUY9u2Fk5H3Aov3iHv2duQD5EoAu/gTAKoIbsyuhfJAuT0UZngeKztaLZBZnIA5d8AgmBwEa9Iyf29nJdU7yg/4qCEAYqfI32eVAqvmJUM9bqn1o0elT/IVypgVCcY6ADteq0hPzpvqnZEzJWDI2BSOESSb+coUUvG3YUUcRw4UYheGaqUiGi3vcFie0Q8HdXLKJMeS3EGnYDpEBXeYJQZWq3uRXkIGXPr6dWeV7zPRZSwmg9wdXAPKas2R4n/l29K6Do8p6wTlpEMTJsXAQEWMffpEADR4gb9DOBoAgtWUyjftlACa9EppODj7LKsBkxCkkvMh7LNyJQfCJMmJPKbyD1lXQKRys5zsog7qUrBE1EqVdH0OlxFkZ4bHL//4NQgA70Olu+H3Q/jH3bCPa7zGQ45IOUJlzww0Sdt5ZanQE5V/hy4KtQ3Xr0QHDDJA6jDRxSAYQk5m03uFcRVMlruRXhR1gJD59qSJqODrxnP8t3pxgFT49qQ7TXChHlmuYoBkJzsc+bt2x9DHoOZS1fSlzgqgAbaU5KVpMVV9Y0ZmPe0yiSAM9I+Q/ZasRT3OYRd6Smg2WYJDZ1vTklSgqBypaQqBjXaWkhgsiW2hGWSta6IKECdS8HMIwjE7jcbppJM2k5WxW1qhfUumE2mQ0uSzJ3TmbYfm00Fmh2JiWHWromH6eLyugSq96xuo9J3YAmSBYvcacMQuUD7pR6mqQWWjlTZV780hcGkXrzZDWcBI3XHSYrzQJzBee1Q3MOosfMJ1bdhYZi9KcnjpWkb1SRkueIRP0/8zMwoK0+Udvv68/awtmmEjw2YOCjWSlG4FZCaaGC+JrcSnwC+1j7gdGuVHlxkAPr2kXsPj0494nm8eIrbPc/5t7A0CGwQ2CGwQuO4QuMpy8equbZPP50sXdyN8L2fNg6MZB1ODfvw+tww2uyJXh9Jwwl1OGuSRIJ/6bhDwhNNZDR2xHWipaKwAdl4NAiQ71a0S+NFjvlxCVB1Yiqfw9cz82facGkb+mfuNSleEzfsafDAWTJFp5XuXMHxNhI8KuFKORtu04hWsSW8/t8NGn9Fo5amBPznvHk4yC+6Zk6hWdMdZGOgIXzraJG4r+8lB+eqNiM9a7RG+gIwlaY+rAkMtcdtPHFM2rFO0uljrDGKI869jSfUjEHXCWQbbX7CKS5eiVrqe4j6ucDqECR8VcgFzCaArspVq4JhAExFWcIxAx1LVrWcQHHxJMwTTTcMZhjuPu7PC5kegP4raswMvYlTyfLk5uaYOBH4UbwzWBPfaZN2JpnnQemdxROsMKw0+gKaiRXyHbx0j/H4wcy45JPzh7FzLyRV9nnL/mn2HVvtwWGuaAEmZBBBjzJBYeaD/rcsHcCtJ6mckC5n3k90LOr/QThAS3B5Zn2K+TarFqKmi1xNIwlsnB+3rJbbPRPaUltXzN3JVnL0lzCi9Yq0412hdaFXa4VSkI1/SOoztRmcK3CUXWDb6E9c9tl5pjUQmPyNU9RniTg53zWEJLHfZ4DsdsF/r9ylrGIPJB6C8DElUqcLZB7i0O4DHo9++2SBwMRCY8ap9MztTqXIo2LYNuir9GfEI+c8kFCSzQVYVdaJWW1IqDvx1bWM5INz5VJWuYCguV6Kq13lmvXZmRVkxvhPX1DAYqEvz+fvyU0ePSfIb5B9Fpoai4lqRqiiA/2GbCTKeBERpXuBIMcv1qZ4yQxQ5+6T7uG7JpEwKCh9ETwHJdNSM0zNQDm34meKwC4GLXjhEIotuSMnj7xW0GlQULZTeQ0dragKPGTLQr3jo34vyGGHq4Z4V0UhUoZMZBxo0pErHX3InCGnBw8He1sMZkhbyshQ8WNk0SCih146GVIZgH/rbgwmXCE1wiLPxu7AJwbeylZgxsbY7muFgSdDoMwXG2lkGBIz+qcrGtUW6tcoT9yKQjY8EuKjGtYmD5+rKsJDJZEw+B+3KJoQHclnYFC0xJIHXVtvOMy6vAngPpW4/XxIE1oT4eSznIuc6j/VvY24QOG8I3BmNVF/Yea8W41/WvBe1v22eDQIbBOYQ2Gj/hJjhTo/s3ldrpVh/7vgdnBtwrNRiT/coaBGotf0qTuuwl8xOopPfjK+hrRRMOemDppnSCILEvmo1b/F8rARdsJRsuo3Ng/v9XmxnBneYWnmAqfTWgkXoSBvGcA0OFX+4Gr6wLNWixLjSrba7jsRoQyYy7xNdSdEmPRXCgs9MjVq6AP1McB9UlssRrWEFJ+9Rm7SXLl2oEESe4atpK56BjCCYm7522rmFd6IU3V+Fr1q46pHsQ/qYCED2Z+WOVvfH+PTJ6KfvROzrWfvqCHTDZWOLLf5BzaMYmEA6L1RmM2FD2tz2Qcthr/lVfP/2uOAsN7tDI5NsDqLlrMjFx+q7VV7l3g3yEjo4omK3UvjgoZZDURfRQF6TO9Aq7qSsfm5bHXCSzYAsB7KHCLLOA2/hOcJ9eubIBlYj7J13QS4F/PJhomo0nD52P+Hk7OGDJLIFdNb9Ue7g8QCr4r70k3YS1mp44fMluQJ0jbIhOAWj2tOdXEVW2GrDqzbEJnug2zBQ0xBwX2MKZgpZBLo7vmnkVeRXrlBbhzHLoYhYshqtmgB1otpduhxQFCSRrW2QcY+6VX6QfP3seZ7RzTMwwuHk7E0KZQKHetIAwI2EJ+xnxZTE+Rj4ZgGAqNYe2JCfB3kbC6wc/8Aj0r2bjuVHx20LAA9iYvtig8AAgZlsrA+FilSuOxCh27lfzY3kd4s9IJlISGRK31kFYn5OWx2EnITBYGqx1PzpIiY3gCq3MZU+3xkbeqTpmcbmTFjlzgP2RVWnenIPZJIsl/B0npaSaQEW2E1MfPGRMthcTQqZR+mmd3cC7oDBTL9PgruoB6okicxSe8tWMCYGKO6Y6C1Joz5vvF85PzVGiarVIFMIHgWzvokEXIrrtLAI0FGDCFG3m0uULKz+Gt/1XRWiis5FVWmSqbSEGwpIkquqDNRMWkG7FOXXK4fE1lZFqeM4LRPRCQoY1gAtSXqK+jn5TjFnchB+SGXpCpwcUY1VRircYNYAwzTZ0vXIhFmk2FwgrEQ7Zm4n4OzjoUzSTHSVOx6tIR2npq3pXIyI5+vvbMo1Lp8ngSQpx1CuMsWkBJxqM3CTmqColrrg0IJqWwB4Nx+5Sr8W2rlKS7vCa1mxeq7wig9Z2oYLh0DpJjxzPfH7Jpzczdzjhq8389y3XZ8IAnT2Br2glehgLLMlqxtOmpycsu3NDoP/heOoIVJ8R7Qn6bSBMQHvtdhjfr+WOaBtoN4CSZzhMOQjXEJvy8pzEY6Bo3qodMAQUqhrTie9+1NqE6WyDuWuqZWsAkZazMFwThd/DcHI8DS4XyUCjqv1GTNnSmDLTNdTG5W/A2dSQMWdGWw5Ju13hRWbQ2+sco2QjM3Io1SPCgETmBnupDDcCxqM5MBNheMsQDZrKzhrf2UWOO96k0A8NgA8moaiBSbqblEXJDA+nCd2b1p3rMqubKj4/w6ddNTutNQgcC1BNmLKRZAD5GYyNX9n0yKgJRWLcLKIr4GkHqQp8HQHct+McQdtEGsYEJDLzg2pmJkxQ50vrzZID0BWR5ejHZ3Bwn+AfRGqlYqOg1WR7DpKZ+xEntImAEs4g7BWhbHTI5zbts7gl8L1ww1WnXh7BUqsu/+l7Z65CTkhXScYdeJ/9mx3RHaHdxwCXHbjdxJOZ9JDkSHLWSvMwGfUO4kQsk+Zjo4NF5RHFK45MPjIsQj+KaUbWvHi1Wdso7/SWjFoe50eEw0K39yLijMhwKA6gDIpIweOOL+OIL7/MMmamPFpJbf0uwgiDd8Dny0py4I4CMYYLhr7eMXWAnovFW8P3DwIJH6wwhxm7LpCKvQ118f9gVBDXIbLdR0RKNPRbBFRy1nS34bgS+UimpwZ7eDZiqYvI5JSg38E40eCSnTnKLKrf8zdeqJpRQnMQb5hi1Vx8+UgTwxJX6pOpjiyVhJCHxFYxzhug9WYOXQf4aeuEkRkjGuGfjxm5VrL4FSnyis7KAqGq4BgI4R+SKsuyWWcf11kAGtd8mUBpvbBqF3Na4yja4zgZSUCiDXRveNpqTktulR0bfG9QT9znEQiQqIvuR6G8IJw87Pixz4fOrrMYpgI/Kom5fZYkEZoXEUJzaFhKlAo1wU5xTIlB1rpvQ87a6Q05D/LNSADLcEBoZAHjoRCEhhR/1L8EsJIe9bM6uBmmp6L5ALsqS8z7Tt4BXGwKjr7FDP/Ha2emSDLhEHpjqO+lQ4iBJclYVZ0XupqKcM7MgMzpshVVVIZwIRzsd3xXofH3RQAnurAN0832Ha8QeAugcA+7nmXbGNlmWfBSfCxGQAAIABJREFUj85ijLsbitvqNwjcPRC4u+j1evPfuwdr4AmYldGK8dL/LEEtDSnRAs5Wr40glguHlGhvQVyxTwYwatCKSxKHOGcSpzLu46zVc3QZMSiHDFh3PMnslbZSdnKqmMyGZfjjLaCGikRavW5s0X0x2JcOQS1w1CTwwcDFLkvDbTX+aUXv8ujoOSqtqhVabHcFkh9OOKcUE6JhZ/pLcYi2tbbkCxTsMzOQjyx1rYU1wMTKh3Cn5HCDBlJHteohGBwVKaKKmVjmMcH58GXNorGsqyWJwIBPwfns7DTXRcB2hqcGK3HuYWeSod1XmxIipO14qtNA0CRvQaaQ6RwGCff0STX3S7AWzpDKAbI/RSoV5ew16CbOIQv2+DHSyWaAyb4VrRJG9XNMbM4RdzkDZrzLy0dLvSl99EOCnBg3rWgiTdAa0wOUcVd0OFkNN4qPltVC6uhDK0ufxytuUI6FuL85lWdeqMLz0nJ38A60Mq6NG8sZsyVxYu7Snjn54WqVaCwm+eiC5POecAcjAgpyb/Q0iwLwrZEJnYxLoCuvSBaBa5WFHN/5mXrN+iilAo0OdMdzX0fMnKuptMljdBcoVT8lmD7dGqkeSOcBE+Yc4ZAC8FVcGAuK3tYWzM9yLOYeEzn6b2BbIktYpdfxx+lZci1IJVKld/voqL3i45/MLH5ChttXGwRuNgTmdlzldGzEo8kyqSoWeo0EeRgXlTl0YOk3G/dRhn6R7AhTcIoJEMJQO+Ca6aA6lXMq70CQNNlJR4kk8fwDgr3WaUejWB5bHrVRkd6SZ+UVx9RlasV0uUUAqhe3X+QBcNfUViRQ+X+ZxOO6YQ9SlZYS/p4w3pTFGxXTBn+bPrh4VpOiW0632aRnTcAN9kCxK1NXmmrXYJdZT1ZtRuWK6jilWJeS0M2bpGCl7/Ywhb477Qg1ldNy7uyYYXuAzk/dNSU54D2J5GsylctBTXDQSnZEIqVpldgPEZiMZDvQbLRjMjQRXVFNAccBDTqb7HedxWHHt9dsAYklAw0H9UiSXKEf2LIwOnBC7cyoSrenYKfMOpCE9aCaMemK2F4tM9BBAGboYqa2ipJNVakruqfPbsukatxsRxvskIRjDI3JcUgyUBtJDwoMRoyr0Nly9wNqqmCnSNkRfd+WaXC+qwLA118JmAv667TvGYlep/1te7kqELj+tHRVIH1T1rHxrpty0ts+NwicFQRyLaTo4WIexd2A5DHdwICToJg6agX7c2JDJfNfu1RN7Xex03TuxOuK5wb+iTDoYbtGCzmacXDOoO0RA2AjJGYSOxt80X4uF4dNguZDsCAbowmiyeE1Ofe1hVXYeyS6Nob1EihWTGZXiVTe+g8J9vrBvQXqlq8yiY2f6EMI49QcUL66FfUoOQgY5JMIl+JCCaDVqt8KSdqx6htIDxFZ6ICx9chiifsA1hKMQ1BCvBs8U3cswLGoAUonGnWZBb7BIRGuCQ2fqv2vmGyrlTm9jWL0T8ca5U4r7QvuiRb5NizZPxeoJSQKxBVknSgvGivNOBlQMKdgBK6BQ3Q0ukelO1wZxA4PtN5LqhRo8wks4NxI5Qj+OxAnOUWyVza6VIrjt4SWNPiGn2b8OJx/dpbqDgxO585cZarS8a/mE6TOgTW5pDx8uOUyqYDHRIluxClfHFmDvOlHbU77FP7ri1JGGS7myllVLgSfBT1FDZm1kF6e8Jbx/U+hwIrioHPcB+m4mRpcai++CSv36YJzVf7CNThk9J5dzu/Ldgd6dBtwX3VCTd333JHJI9EOFuT1RUD3j1rGAq+uEDgSmQrrNDkkMkDZujhRO86Dz/ZgvQBS748H7nspnIHeuxo4X0BbcxwLC/ROWgF8OFGcleK2jbNB4GAInA96HjJqlapIrMo6m7U9zuG+LPPX9d65pu4taTWCxeWqnJBe9tL+pKR/mTbArSBwR00q0u/K0CaSXKZ0vmvc1Ng67IVZlhYyBV1j0yQkXl0yWbuqJJgHfHvWtt/Em4m52sSms/I4v1BtI8gX8VlPtHQYxj3KVd+MJD126UCST2f/OcsV+h2qhgMLcvgzB5ldTotcUEwtR6TCI2ncSazIU/V7ft5FDoJ7USkusrNnLfkktNtcc3AdwFGp6z8IrkaClMNuCMz5Ac+Cvz6hLQ2JVqBLWGqSBCobjxwAt2+kS4rPuC99UTZrAyfwQb3xX2qb8HwG2RoZOcUk6WN4aManIrUu15ZHInGuFC9Wl59bveJDr2bBscuRZzTwdU5xTpe8htT+fYIt8Knb2ilXwz75l+gg0GmyVJzbsmS/RM6C066TowI5BfyFVw0440NvAeCDRfz24FlCYOKPOMvhz2wsW+cuyXNmU20DbRA4MQTuFjo68ca2F/ZC4Kqe/VVd116Abg9sENgDgX24Pf/d9YeVl7sDuQSBck0mFuVmuN/di0qbeDccHepUrtZfMkpgjIgzgyAQtYcGFJ0WZpjCgVENrNosbDBAUzTaZuz2Su7gJqchFphbx+LqGqMRxX7SwAL6jXZoskdcSpqPBVXvV3hpxLOju6uuENh7cfi7cKj/pgYijDg9J6yBXgJvJcVYgAetJFU7nYcEdtVvofbm4C8ZzGbNPY+QN+zWFIeZbBj2rKnWGjnTI/fND++PSJIKm8XXU9wedIPEDUmKOjYfjxx33eWbSZNFQB8Bq+L8EGjdW3tbOzKpxaYzdILia+ikvAlwozehEJA6LJBhLq3hpbAnRhU4D0EtnH+q5A+f2sgzwnsStb/Glbg0r+pPCxBcMKeG/BtKnCT4pRtib0ZxAp9CsmG11lZReBSrFRhPE+d1BAG7y1Cc3slj5/u0OJlVFMORteZrykzJPzEWGPfo9kotRtx84x7tB39JMsCTDmwl4aWu/i+ljQpOyhvuOTxfqbGkHCjrjJRZrJja1X0Y7KjyDnXl1VWWwVOSkLsa/VwMPs7XJokwMYuNSZclg9Z5HfFU8JjEbLBU5+2UTcKIjWdKFKEgyiDXlWeTXzi+BRXKX6nYqrivXdarc7wTs1Qhi7MzJYmR70QYAUt/+cNbBfApWNP2ynWEQGFPlRUmfbeoSbwvXSRsUgEoeMGJ8AW4viqa0IWzLhv8xZh4VCCGksw3PFAWiU+5R3IkhsG76tKWXTcg7SQBS+SEsTMPqqHKUwVsFaLQWxJbnhgb8p7x27hXGDYO9+iyrA856UiboEcFFfLY/+vrIWyp59egWwSFo6LX7EZ9t+sRasvRmDBePVOl+1kuyUxspZQykQqlDYB1raHoai7c4mkTAqqaYWCV7XE8eaVZtlXKmDADbfEM2edXV0CPCVIpaX4+vJ2r21YdPiKkLRMyJlbdVBKt4jDkXLrdiYQAh1v/2b5kQqonIgRuRScSU+k98WGWyRnD9WFr5a9CLJ2o+xaSRRfKnWrvg8Ec/EmJTLPRJFmhXI4DKh+t5QgS65a4qWQg1Ch38DYlP9Jx2lfRfUiHYY9rNNf0MxCaGo3SvYn45rgPmqDPIRZvPqByaGp0KCOSuu+0BVkzzry8lkz8/szd1AL6Osr8y9rTIAguayHbvCeCwHZuJwLX9vAGgQ0CGwSuEQQOMH6u0W5nW7nKMhAmXI5IhhEUrhLbGXR+xj1qeEmNu67tj7myNLcqaqhlvWZt04Kwl/v60BISzgkNGEoVgQ2pzp+ZE0BPMJ9cNfxn52rLCycRK4g4rPyGAEaqDPM1qvOIjojIvuZhqEU1WI0KxPRgVMvBQS4BnfHM4139zRxOUaJacQPhNtzlSYeEeKSGKkcU2YWv3rbqS0jVc0DIvihtbSYOQS0pV4eIOy70jrh1NiQnj7mAS2qdK1EMoDfIdWqYBZAGNhlfRPC3fpedAARHQZO6L8u6LifpVSlS4HE6rswlqlNF6W5lWCNkg5GsP3UE8Ff5uzohPDhrFSM299TfUaYX91VKm41aHoykVSQyMv9UJ6Rc7UeniMBbA3kKcDj+EpfKC85QXWOgsmb3xpHP1+JaKew2b4u7xVIby118MmBhq9H/17VLH8rIMJAHfJyVQ5uRXT8jVrwqJWvlWMWDHJYgZReHN+/IzmzT2AxWXQWAfE4V3sRGYQpydKOUkRIsZX6pGgNVyOKo9W4J3JPzxOzelAbPHXxjLc0ujQ2z0TUv8t72POkUQIDJcc9kveMOcbVgh33MvwZV5QAEO3qk4mOhQT/ItNeh20KcF0LBL3/4UznJ43Rc8nRvbar06eC2vXXmEDg9KmYOYlEE79oBEctuDso4ortQVKLNVlETTirzqXqJ8xTI3pTN6GDz3yieUcHrnMDEptwLT5mBgJcEXnw6yjN5FvJ3muGiJ6iqm4lsZ42TyBl42lpTDYjdDGomdUKd6lNQUOVuJsKWI7Kc1oWA3lCXK42LJSKtCUoJGDW4Jq2z0yKqEmHgYbWh2IBY5tDIl9XHEerzQbrNM8OigcimMk5xitoWrRHms+lgHux29Yw2uB1J6Fv9syQ5Y71axWlgKle5QE9IKpoEeh2cfSZP1pN80RTQ1+BvSrfcRYZVjwI01A6Q8G1Gd625FaAlvTtOeZUR9rlGvRHPx1FC/5DgNsivs4FsB2QjJGsr9F/AR5ESXiNRDWtQVTQZK7o9BvqjW409q+X8NlKY/HbwbEEuJYTQ6fr+eYe0893UakVhn/mdcunMsZEQg0p/AYB2f1AdcwsAr6Lwjfph4Bk3avdXdbOnVwtPsqO78+wvBjYngeP27NWDwDpunxR/Tvr81YPFtqJkBQwZjDP43J28cTvpC4dAsibUgrG/w81ajWmrEqMbvbeVdFPGjajYi1WsWva8PwfDWqvSxDhkgAyLKMEQLRTjGtMdWPattjXGHbtmxHn7IslWVSd4DvzY8/m7lQCCmVSSgu/OdbOc5ALFiYMKRlsNIK74t1JaLGEnRtlgnauXh1DQE+CR5dOOvVf8DPTBItW54+4UBBppfKK9VDW0o91YONm8WrG0oQv/XMybMttrNntxIGXMLtxyRhNBDCXlWj1q88A8Kj44hDhYmOXuzk7gpe0vaAx7i8A3HD7MuxeCRTtTQ3M6jFIxS/VKoeJ33IOtxeseMdgqo9qFrPWs1H0G3CxOUgeaVj4HeRV6Io+wPfSldjIHLxBXlCwzFUFI82TFJ61gTME/xQvAhPhTnS+zTH+HQQKbr1eDr+l3pTVUJpd6ZQbFg+Uo+4m3bNHk3uJkDH/R4nSfqx0jFgUajlXsMx4ImSMlSxLgDPwtdRq1ygB8t+Z8TPC0r1nQzVfFew7js99TBnkx48tMPEKmisNTK2oZ6FYhprivi6yAjgqqXBURXTUW2uzQcbxLYoR8pGTSJI+krjk7J0lDROWIJIDTAzwI4sRuZI8i2+WoyJwyBx51DTuy+J4ju0xhZZLqLHrG2tnAfd+6jqj40ySjklBEDeeovWKrAF6VANsPNwECo0CYiojJl5XzBWsoWrfrPxYMC12+FqV23pCqbJXZ1MBQyM7Ev3hkeXXQklX+UeaxlX7wT9gci8BMcRHoYS5c2EHDte8+psZT0zKQvaLyI2lEEOKUawzYyCImObkpNsejQicaX1S6Q9lBa6JwIquKUWLbQDUqJSvtKSSFhtYQGgWTPQEcSbkZQ6+S4TNdl0ql8bIb1Vr6zlxJwFUAeFt3rDG2pCJUWQcYMCgYMjbLSrGmJKHNXnf9nJ0rclU0K6Ep/AHrUApgr5tSvKK5iSBFNw/TA23NTO4qibMmn2HXQcCiy0kxiXX7hRmQOucoHyqGv2f6iSQr+mcpe3bLfXooDn6f1fU7++T7TR4EJB5kbAgvSFRkx7lmzWaXZNDcZT09cLDgXCO1EP76UEGzHth2PYhpclEe7ockeqIkB6vOTIuKIBWGwVJ5TQg35TFU9lgYOkD0ZGix39Tj0J8uYNwqgG+CjnEX7vFwcr9amzuLdZ/FGEmQXC0QbavZILBB4CIg8JVf246+6d9v7dnPae1xX9rarVutfeHzrX38n7TjX/nbrf3Kz1/EKq7YHFPz+g7XeB5j3uGS7vT15/zBdvRvfltrz/jq1h73Ja3dusc84L/7hdY+/VutPfSr7fh//pnWHv7Inc50Ld8fXa/ZgZJCgep1LdnUiDoh6Ip4XJfvycEAwzGCwwQsjLxSTATTjHcKSga+2r8weFKolpnRkbnLlp6RQt+XYNQRbo5qMovFEoakZqm6IVmbonF/zKKWPrzqNaotssI/QGv71oM/0tpTnxlDPvShdvzm7wkTFg6bCNUn0z3OOyq0eyhJWwO7H5y6mXagc28c7lJVxwIMN3OeuStIWnHCjEUb2eyak4IGP4yopsMXqFzD9sX6hcWaSlnF26CwXKPkpNBmJ4Fmzwf+uFNMowkyNs3eUlUZFGAQHqtRS1UbYcnuu+H48/mMNIOAeAT+PZ0c7tnMDgHHeY0Fm6fFsuPhU9qbilS9EUFVQ1VAcQSpN9TwyKs8iW9a5aBOrjQySbTP3P2QCksNnjt+Mlgs3hN6nA/gBZgIkUvdFx0m4hirqLtDqmjVO1YLGoJTJg/n1QPCuEgO4lShE8a5Xq4F1VbFMWvfyk71QelFnW/xPeKpk1jkkMthzyAhApOPj+VEibxEXe4sfSccf7gioLSI17MhatdsDgQrNMSukqMiBGhUmFwntWASqbpHmIgGQjQ2DdaH5VJeBhtOFb8aWieMZt0DeOWDcamIooeANj4z8QRUxaLijxyOVmFNMCeuEgavKzkjdMhivT53pEh4Ykiwx4QothSVRhmrbh8ftVd8YmsBvYNVbT+dEwR2stxzmnM+7CjblcuNrDJ+Bb+pIj/xKZfcszF15iDczN1DMpTvi26GpNRYrzOLpGzKSksrEvBa48VZqTRZS+aTq0WZ11OVLFS/Ze7t+apM5jPwFD6bAaOqAbeniYWoMuVMUiUccdwiu9x44/U/VUfWqlIkDUp1aklTc43DlyptfEPCR6ITg7KJ31eKqPI1BA27eazQiSZOSaw5YLcib+SUs/IpKmQxLblvwxgPZ7ttxBWzvXUcZbxoQepue3Txa/umxjK0KME8qt1521+/UqhDGh0xRDaaTLc1YBbTz/FF4HhQwEr/5pn6MyGBdERCVn0tSDCnIwHwGS3trgs4TiKgrWXtGW6RqKCaftWHK98aeMew+JVUiUJvkh8d6JJsxTXEVcSMDlh2bllPE5OQpzkmwtgOUy6B2KW8uivpdGGDJYokDXjHq35+8Tdoh/4G38oA40JLZxwAvjpideWIT/D13buXidkg+77cfe1e2wmOZ3t0g8AGgTODwE2ly6M/8Z2t/Rv/TsDx859rxz/55tb+4XtODtvn/uF29KJXtfaox8S77/s77fgnXj8d6+iVf7W1r/n6+O3hj7Tj7/uOk887eePoP/izrf3rf6S1xzxuPt6izH3koXb8U3+jtX/y66ea8+jBH2vtKc86fP3P/rp29JK/1NoTnnQQfPDQ0Qte1trzX9zaPffaV5/+ZDt+219r7Tc/xHGGZ9bO8ZRrOBWAzuilAU8m+z+jqTotHC2wftLTJLt1ZfQlmeAfva8d//SP9jO53v926025rSzU8ag66rAZPM2u7CMt3i1EflxxRJBXZ5uE7TSp9E9iL0evWnjO1wnNfrQdv27hOdKaKzl3PKAp258ZchHICDd7NT7U9lgWkLs7heHdf4ubkLzV2HE7etVfaUe69k9/qh2/9fvb8W9+uGTs+/Zy6nvsufhilh9uvfZHWntKCQC/6TUFpWG92/0/NXve9ue7fO43t1sv/nOtPdplwSOPtON3v7Mdv+ttKU4Tzjq5bzLd1RWuAobR3UHWs9XlnsqZI2pwwBy1duvV3zfA8fZbfsDh6Ebr1/yr7dbLvqu1JzyRMDh+6EPt9htfm5xx/cd1S37Vf5jD0hH8yfGNTFVrOgqDNshgF6NbXS1AEnW+qKuxjx8+mOnW+Iw7BbSlV3bKCVCUdcz+VjqPzUwAm9xCI9ixdk30UIcWiNS9P8p2jD2NB9m/KePGV9XlEe8HiQWGy1DF5+oACN9HoC22DOR2D1rChcSbRjJP88JN6M6saL1r4A4uFC0oMaKRnXmSgrWYY8yWZQuxKiu+RW5m3wXXiGdqDFjgkWSAQ1Uzf/ogI4/GOhVfbXnRWcAcU0i78LVn12RKR3LOYKIMOyz+SRvSF63VMagKYdJL3QuyICbMWQWFgzXOPw4/84coA4t73tHiciRyyibgYBxnqsXinYDEg8AYYE8iZ3IRrawKmgqdoPQUVdmlZCkMy44e5yaiys8ZeK9CTPlbQNqlbVqiJ4ogcaskMpEcBU4ay0aiQSbkDJmFX150BbCy3yLct48XAIEN/gbkNTgo9+NzYKdMFAuah3QNLi4VvjKT8fqQ11FjpxqQS5K6uGGx+kUNQ6tUww5ML6Zl4Alk/VcE67wSVlvi2iy+Q4hEvfcU2naSkeCtorRAsJPJF/hP3s8JsEEYqTuEJ7gwYF1ieZGYVaJPagdOqmxNhmY4Ei/6HzXtyiGF7lAFw4ZUPVH8GIDGOnzRubY36zL4lM5H9J2UIOTfx7O6eutmZXjpdLEX95I0cyMy8AwGRwToNPEuE56BMrffrknVWQESnYXL8ACy4pYLWZ6gBE5J/Up2RTVIKJFkv0+iTEJ/h8AveZFJ6jJIHMjaoY9z77/74vi1BHSJ1FPtQqx213RdAZ0lgGdxk7U3obg4NHQwSExS35PuYoJHlbxnSQRpLZLBoBwzOxmEKc8oEjYB9WPxBVUHzyyDM7PlvDz/lHR7IGqHjfgSnDQSdIFGy9q2FtAXoPVsU2wQWIXAphJvyHH9IDAE5C56iymYuk5j1y4A/KjHtKNXfE9rX/uNVvG7799vf7od/8x/29r7f2Hfk8PvNykAfG74fEDCwYUEgJ/wpHb0x/9Ca7//X7Nq35P8W3DoPe9o7e/+1EneOujZYe8HvXVGD03OZmqmJKcsAgcwotBzF8Zm6xX5Ry8tiRBnseSHP2oJJNkmoi+22wKv/Csl6QQBYLcUeIdthMsWZ8StFy5JGC+KJIyzWO9sDAR1H/qQ3Kljazt61X+1EgBeEkE8ENPbjlkVdP+3ZiyLwb481gPAQwXwa+B+8kBJdqXk6GZspg+9EgC+/a63DZVX/U0xto9e+Kfa0fP/WGv3esLLKWFtAdsH03W+C0Bu/fnXTQLAr2/HD304XIxf85xJAPjDfTxb75iZbknv2TkYz+IwAjnNyYW2Y0433U/pgRquJh8jztWqpfHP6A0j4m/8KukN5Y0YocaZ3Jb2JH1U80bZvQX+SutqdQagCkD2EUhZHaV6yBmGZuhruznfZ2FG2kigj97/T3A2VcXbA6ga763xWMEQLKTyu0w2Bv/aHDKcZpKtDgQXmix5Jg4abUftD2sVkTvsanVj8oMldS8Cnn00gWPemyZgyP4HoCJQHG3gDAjBf9BKGFHufNI66z5vJ2Ahz4kDrsaBE9bIHc6o1iZt6HCsSBDnmaNipS66+r0VfZxfVLpbcNxbXXtCBfxdqe8gK5zEG9X/RI9kvBwUrJSOCqzgwUiwcrz2yhpU99haHV81LyvBAtUa8eVIpfZb37HKGYFZdA3Itea5cobpAnMxMugU4G/eVjNVyVVvofBYiEB+ZeuPih5bOH/mUP6c8Nj+TfImixPUE6KUC6siksNSdg7LsxcdAFYuu/29QeAqQAAcJfEyqq5x8ULwIn+j5Jcm/ugfVB/q47M/KvhASVtJ/DDq+ggn8mftp6BcElWYJUlIdbNyhY3dlwneEjpFUly9YwrVeVb9+dxUTCbRL2Vwyir97yRy/FnNw9Nqv1z5l8WV6ReBURrXgWgzxqc24SQZSJUsAIYb17vq5S4SydJDG1jw3whaB3eurbWrnicGyUAiKh0DdzP2jdg1zqADT39VWSNnGLIc2C3JBW5/mJzyAHPXBeLgmSwxpR/IdQ9gUgmSQ/HDrNobyItHAZ1AArzRcFrtCFEBkhKngrn8DQmaArKKS1p5GkmLxGuxU0LPU92gKoGFzoIhJE4T2oToN0nDiDOLdOmiv8wAi+RKueW605vMjiWRlzjOxP4E45TPiRqTEgIUKan4+L78qi4mUPZJfCAebdVljTd1bE16FphOJCQEm41OBn10X5Pue0YmxMWSDxMwcsrdAsBXQQXY1rBBYIPA1YfAIJmu/pIvaYXnFjA7dD8HVtNeqwDwEvz9jr/c2rO/fn/1psLx//vtdvyzf7O1f/CuQ6Hbn9sCwCcC1/zhqxAA/n3PaUd/7JVWATmpAjtol198pLUPvrcd/60fbu3znzvolUMeukoB4HCmqIWe462xJ3d5MttbVPbf9/Xt6KV/MVfCHwKMfc/UALDeF+O+gluTCuDbr/szdGrDUWH2cuz46AUvbe1bLzAA3Kv7cV+Tm4prFcA9cBnrXbcK1wE4DQC/yVpAh6GKOTBbVD9UI3MJAB9NK4Dfzt7dU6fHYjy+8CXt6FvPIgD84XZ72UMxNm+9ehYA/oF2/NCvGV9f/m9WAfwbHgDWzarvjy/LcfTvJl6N7BHzu60jUkrYFEPdDOcaTtCKS8XbfNulGd4ITuWAVy0Wj2nFqHcjX7rzOSJI61aJ2bGz4NSRUHXJGVDVgRAY3iFQA5MVAX3OVNGgZ+V83n7P7ezqSrTeZKx6t0HRnG2aAJAyUkCDNWHDv68eHe0nqB6QFVJWdssq/c4H3ekijhpjceoc893JvWk9bo2lIcFBWubhTsXxokJtfldd+7PF+8ZTVBeeJA85KkLh/IrTWTzpPbivDmnMyqb96oiXJdlK5i4m3leffNieSEB5EQk4uf0dxs13EXT84t5ilbGGDK81V7JWmRiN6DZsjXSWlTOezapSvq+xg6Qmp8RAI8/Q3oQqOwqFqRM3qxZTLOe5Cj3EVuUvOAvBCyQYjIr1nsTSWbStSVDbg73hnJXYj6T5FD6GOxZtNDmAshUH2xYAXmFk29fnCoGkkYj65PERAAAgAElEQVTNc+vWrXa0JE4vdHF83G7fvj1UY57Vwiq/4GfIKKkCTVQmH1JT1BIkDY3Bg8jk95UunTdS5w8ZXa+HgZwzuSKt/bkmtxmgNjmP0gpk8NLa5CB4j6yPLQtExvROL6ovyPPBroz/zHirMHtNFlWwD/AWdkYZUvhlEpucY6X3rFYBQwdJiYKFr3q7Xr1MIV0fQHlnAAiIpNWm7+0ZagO+YgFgSTpUfNrF2/OM9laiNxLQinzoD9c3oDMI9VHWiGJb9EddS1+FBOD0kphE05g/RfN9F4K0wJ1OXbwWJRSPZH3MdEq0O1/oVqxMlcGIXQM394lV2y+SOUd3TjIB/GQCY1TjqqeIkTWWbsDOmBoKTNWAM7xd34i0PME/UnfGyZqpIfoNcyom5FYLbPtrSTdc4+gIvprt0OnNz0zR09BF1+w8sGbid8I0PdLm99MwBSyRFzpL4c5qz2c0WA8bcBob2brj+5omvVUAn5Us38a5QRDYYdZcEhSKsnBJq9im3SAACGwBYIfEhbSAduXsJX+xtT/wLbny9wu/09o/en87/qWfau3hj7b2b/9Ru9v1iU/J2uHSVvi//8HW/s8PHozEWwD4YFCtP3jZAeB/+Rvb0Ytf3dqXf0Ve46Jl/ovPtPZ/fKAdf/C91m57ad39nH+rHX3jt7T2wO8dq0Fv327t1365Hb/9r59ZEPgqBYAPO2035qgkuBmoFsrXPGdshX7Y4Lufevij7bZXAPc7RmFUeuu3bmO8cmmjrG3nlwrgP+NWXA2Y+XRL2+Bvu4QAcC43akev3tECGpAJ+9OtIvGq0EiTqI6bsLe+97+etIBeAsD7/4364FE7eu4fmgaAb//s22g0mxdrdI2cdQVwzGJG5u4KYAfbtAX0h9vtNzzo1uTEQaNlE1QEfHZ3ZtYgjFi043nBmeGlhsmpxeo7/XYMZCo6qG9Iq33xN10eSJzAHVlAIXeI2XN+L6wWdMzU8L2qefFYSeCtNlNX32b/zT1FyfUga+5ObHbAc2eNrIftFf2s6IdwoNmR1Q3A6ZMbwcdzkbTRhy1OmqgOLrGhQuvRz14PA47BlGwfzmDZh62cJ5WaJoYrS1aNPWPNk62jwh3B98EZe8Lz13XY0uEQCsdTfO2nPPGN2bn55O6oMtZifK62ZDSHpd1BrdXbxP/E8vy53pY+shuYcuGVxnxldg8dvY5+Iqn0W5CEFWr63Qr/RRVyDTNS1sW6ozLDg7i+HnPcZaQheDXaKdcjVPEyogmSNtwJmPhUcfThZWyxiKV61Epj4YCnlKdcIbhBe/6L8Sz1NcaJq8PR0HDuHs/NR/VsJvKAK5qf4TLNFgAW2OyVFSu0sH19IggsvPLe++5rj3vc49oTvvzL29Of8UB72jOe0Z7xrGe1Jz7pSe3+Rz+q3X//fe2LjzzSPvuZz7ZPffJT7eMf+1h7+GMfa//s4YfbP3v4E+2zn/lMDw6f9t/aUY/aoPLvkfsk2e8yr8ql2v1E20VrgBfyn90Bqm6aeKUG5CIbCDJtJkvQ2aXfbe6MFzy4D534n3cPcV6UQhgEkgau4yS0g8ygXg+JRqZLREAmJ91powUGjWYtez2JiTpC76biY1edYtCpIKojehVaVshCXDWhfYigM2RdxwULA7gmESLlMYXu15N0VKjv5OUu69TUEsLQWHeV7DP9fE5TfuisYMdTk/baffvlmg5Yw4JP0GEULtrVw1SqrHXnDiU0DGwxjsx2dk5lVDJCH0hynLikilPOW0jHIGpgH1GTvLmc6Kpk70KvFD1xd3pWPgLisXbT2cWLgvoz9GoIGJwIuvrE3JAkBdVJRr4n9A81i4qQa0umFPuH+qMacmNlP84MyYroAEPo+r3bqAgG/RL+mBvnAdsKOOYdmKCRa5eA4JFxVVLOz4yzSLhcCQmPCZi3FtCnleDbezsgcGearODpJUD5ztZ+CQveptwgcOUgsAWA/UjOJQA84VHP/4/b0b/7J1u771GBC5/5VDv+n/6bXpmZ/rHd7zfkYPFvfqgd/+hfPjh4twWAz4DsLjMAvBb8XSp43/8LVhW+Vs37tX+gHf17326BYM1+XJwi/8t72/Hbvl+Ac3qZeiUCwB94T/I/zBKjI2vXXepS9ciMXCR9LvdQn2ML6LQ+GBpuBC736OZ7xz/algrgZLTSkWTmTf/tBS9rRxdaAez3+orHer0FtFcAS6BB6vaKWwLWrP/XDfz1CmCgcWTKD/ppMcL7G7MW0L+43AH8dqtGJGRr3VprRy84uwrg4zd+DysY4aC49eeXO4CfE/S5tN1+y+vb7Yes6rqbyb0F9HeWO4ClBXSAZbhHyyaUVnx0pEQ7q+4g0X5keAWBQGcZeqRs+SzspN5VJma97QOODsnAj2f0/i93q8nh8jlEiehtSRRtkNjL4sYH6DZLnkIbji47BPS0G7BwVpr+rIoBnvp/EYASxxECPOZsCAeoOmtA+cOtgRrwgweK4dWoiF8t/kseP3FopMiwBsoqvfrmeXTZ2SS3ySXH1+yCdG0TzyQAsIUOAHHIOl7izMJ1hcMXiNEfDirPbahToFdfx8FrRoKqGAI7W1pUmOLOQPMzVSc2MY28IKCWQ4leypJLBtDetw+eq6pS5XwlPqy9oj6doro5br5+GZ/7NvJgrMYvbfe06oN47TQAn272Jcu4qYo1pofTUWkOQfbYUuYphJdXCdEBSSrHqKB750MDu7AvwoU61m4FBME8l4C3yxrGawJndObgN16hgqOW8IA9IzRe6ski0aBKyPxZz+wVn/hkyKf1k7+0X/ay9QNWdhZjHDDN9kiBAKra77333vbYxz2u/Utf8eT25Kc8tT39Wc9oz3jmM9uTnvwV7Uu+9PHt/kc9qt13333tvvvNdrZ7aHWwSilH7fOf+1z7v37j19sH3/f+9sFffl/77Gc/ezD8V/FBGgYMyVf+UuYWNQ1kpoc43yCzC/6CqwHywsteydhygMrURNx3H4KJe4MM0io36JZehYnsNK3Gsw4TIhQnPJv6i8o5lTXDSYhQ98nWcpCqiKNq5noPgrCyQuOCyuKSiFy5bwDJVGWg3GkiEpQi8UZDvcKNKRtdSnANkpDEo1XpD2BV7U+BOOfngcchGVQPVlUP26yy+LTM3xKcUZlpazXYaXvdSCrIOIVMAwdIRsDQfVJCq4+QcFdkqyfUoarTAoWaAOBJdy5XQVbDSfjScDdyZDfKGSQd2s/JAdtXWZnEJJ1LVbV4XFbD5NIx6KuB8+BAIx7ZuPOZBhJdTQpUgOGU7e0+shyhfY4OLXX2BBqoSDNwAYhcumo+zvekqzhZJMZKemqFKSZGMuTIfZOW1zu0YJMKY62vnjkg5GSUtAWNllG3APCAidf9i1X147pvfNvfBoEzhUBVi8508Lt8sGkAeEcw9E63e+JgpE94LVpAP/mBdvSnv7e1p/2eAOPn/kU7/pn/br2t86xd9O9+vh3/7R9v7d3/w0HHcWKYL4Gvl5S7Tw/AiQGXlmrlt/01q0rFOb5guaP0xVGVuhZYPeUaDgLIAQ+dBt/O5Q7gBWe+/bWtPf2r8qrXkgZme1twaKke/oZvyvcG/+4XWvuln7IA8sq/fbxz3+8HgPrEjwxwnt0BrEZdYF8OMsIjIEa5ZuGmYMRkowgm4/VkSIuhd/TaH0tVq0uFP4O5MKjEMO0Bg36Pbq4Avv2673DjObbhbqO+Q2ScJ2O1B7GXNtZPJBSWO2eP3/yf22cuXpxpz/2WdvSiV7b26MfEO+/7hXb84z+Y4rV0drgBTgN17Q5gtoAmN+gLqEHdEyPEgS/0u3Z7u2gJOK4FgH/ubRL/wc7EgUI3f1R+pE5kRX3Xiqx7vvdvjPcYv/FBMcHtZQsAf13s7tOfarffYncAE21+/44AMHFWnFupzxaMzzB24RhKtnECmC+nVldkqPLezXBaWCB5zRfYISvrtdiafRHBTSVfs+zNAexPaAA4Qsp+jsUxyj0ptagTJOOoemu0IhcsREkpoaPsiY4wTuktErFXrWRG1ae0B07+AeJX4GagnDsdxCs6/lay51MkTu/nU8YHphYBYft1LgU0/A5wG5wQxJcgFoBGgLr7So6t71R9KL6cDBfbKVvBOZPL1TgHMoyE0wg0z0syCAEKgai2qli8XhlUg7y5llRJJMAkuD94KYNWUyUCYs/1ODUZJITDZBARHUmijrRkMjLa6RX2YwOp7803qfgKCkc1tJ5e8JcRdnlwr15BhwOWk6nvUxx4ygrK+pTPZxSJYK+9HkESQesEWeOJoCI4xW0dxv8C3zpVk1fIzv1eazw6z3KR5xO5Ftr1j0yU85aZr/jEb502BnASYtueveYQQLD31j33tMc+9rHtKU97anvSk5/cnvr0p7ff++yvbk9+ytPaYx77mLYEg5eA7z333tt6u+dOD2iVn9N6gkhC1FOcdPlBptx+/df+9/bun//59r++/wMnbhmdtUCv0nMZm3uaOOW7kqa5MKpXdTko3R/yBRmZl0bFWGmxW1muAaoEdBwapVsC4FZ1KBtCEx6t9b+pWuBB4K6u12X1zYN+k8URiNLiIBhXsGwsuf8WzyY90Y816QWpGwwSOEV7Q+BOxHnll5DXxnshJPNTrDD0AKczbJ8oeKqtLdpiBxdWWVF7f0AoEovn0cIJr4jxQzPDaBNNrqoF8Xnl+uOYcg3Hxlgir9/gmSaNXk86Wl2ndj+hcadEUkn0rIgDHOa5aIKU5ryK4oZE11m17qBaBUuRqed6cO7mIXgk+Bs67ESHyipSSi6DNm3pBBhbk9sCl7SBtaJOxRliHYK0fThN+BCNWzIL08oFPZQl9XbcfmWUkv3AI4EJquB5AkfqBoPBUwIL06OpQ9XEDyRZ08hH4g3HU9oTP0n52nhnTvjDQQTbikyTSE/PriiexwoKSQB4hfAmzOBu/Gpl/yfaylmMcaIJt4c3CGwQ2CBwJSBwMvmwBYD90M6oAniX7Dn6o3+6tW/+DyP4uVRh/oN3teN3/tBuzFkqQP/Ed7b2pRHEaf/P/92O3/BdB1UBn3cAGHveAsB/NVdtTgLgJ2URR3/yu1p77vNzBfgp2oB3M+CP/4XWnvf83BL6tz/djt/xxtY+/MsnXdolPG+8bQgA/87n2vE739yOP/Bed/aE0aNZ6GESqysHLShtOxakUecqzJTs3GUrMnq0s+GrfGAWAF7aOfe5tGJQ5l2qaMcK4O+IVGW2SBtrjXAwfReTAHBbAqEIANdTXBzSz/vmeQD47T/Iyq5IBEZwEfs/3t0CutuO2ZV2kQHgXmnrd0x2429XBTBc3ub5SsWjxTfvuBOWuhZWpMLUdtTu+d4fLgHgD7fjNz2ovqY+86wCeAkAt4c+HCG3Zz+n3Xp5qQBOdwALrGG388wn1b+OkLgrKXyn1aKXQJ7gUAT9Ih0BbZh71jdr2AUL4N9jG9xwumVckcChILndj6l6j++5qkL+eehON5QFj04YuRAKjCJVaXpsxvAkOZXMaYqANn6DE2SsgMzNweAwRqVRZPV7YI0O7jGHH47MVEmZ6F3aU3urXhRAxl1Z0u/R6SAiQWNQXVxDMROCSsmN6TDurYDDSQ8enZIFMI1WnRPgWs+oyQLFc7RTWvmz2ooRgNdK2plyp47AhG/SHjo5C+FZjQ4U7F6YOGPgOqpVKqfvXMmrizvcJRHHPvumSQ523saCA/7ZCaZeNt1wcl2N9SKsgHdHJFo8I6jc1xMtrZUFaf4Auaw46imBkSQlrk5NzMjkrjTsI9TzW5HdI6qIN1wDBxNZxmQUcjqyi8HZDl6RWq46XtNpCriVciFy9YHHlWSfITkjV4Zzr4orGkDqwx21Vzx8hgHgDM5L0CO3KS8SAvfdf39v4/wlT/jS9tSnP9C+8qu/qj3wwDPaE574xPb4L3l8e/RjHtMe9aj72/LcUBaHu6/nIc1hGwwNOz4vgYt+R3D/r7G9e++5p33yEw+3n37HO9vf/7u/ZIFg6AbTedZ9KlmTzcvJVkaMAbbRf1ceQqU6820GdBNTCD5tI4uQ0UCvXDlQ9W7qYswmNOYWRcgQ3NAkbMFoaEERCd7EsyqyVwLwcddvHhsiSbsOsG9uUVOhbFOdFb2OYkb0Q1HHRvRyMGoSEsYfkhWp7kRZoYpR27WeBpLYRCuGDpXCRqWaWnWOKsSZ7phhPJF2ScRShmqg3p9IKsw6qs9ZxkA3MYD9pTXROoT2rDG4UQ+U6yFwFkmZkaTpVL4LpccTokhapUMMw3XEK5OJPBoiVr56gt0GqFxJp6RBt7A92f3DM7MdiV/YWQ3aDqgqwKswFrp1fKl8KT5H+mFectZH+2nMCECrXB1OgXvKG+JbxdSkwkuuiuozwRcLysl6WO+sFb78W1vd+8g+qNoV2oVo6BY3MA3NeI7uKkx+hW6LJdfEVfL6w3I5lJ77Um6/8vmClpmQsul3kaJ9m+tuhkDlWXfzXra1bxDYIHByCGwBYIfZGQWARf5nl81Shfmf/kBrD3x1HNJvfawd/+h/0drDH9l7cL2C8w++INr4LlWPS9vov/+z+999cKlAfFY89/BH2vFyB+nav1NW3955AFisj1OuYS8wDnzgSlQAf8M3taMXvaq1xz4+Vr2vYnzn/o7a0cu+u7Vv+EO5HfRDv9qOf+i7D4TMRT82MYxeWQLtrAB+bwRwU5lOafdYlPv+Mfu6o0UVU1MdNz1gQb82HE1q7DmIzJFy1G699kenFcA0/cT6oR/2VeUeXa8aDlM5cn9hWyBEjRPqw65WAL+mT4+M3DjV43b03D/cjl7053IF8K/8Qjv+iTdY1WW943cfSiyti9/6/e34N71ddPaMtVsP/kgKiO4b7rS/98pnrwCGY+Loud883gGMFtDVVivr1kxfXRP8dBb0A97EqcwCwLff+OCwrbUA8PFvfJjegWkL6CUA/KbX+njZcI06OfmLHqB08eS8kKyPGkEsrbsz3FXjWLHK/mYAtPoX6Eyw9nB8VgIuDPIyQOEuN2+fnByXGtwBgawijpxRctDNnDAGrMQz4Muc8JHkWe7BHa0fBqOQhalfNEET9YTkEHRVR1Bd+2eH16n6X93TJvQvjmg4Spilj4ORdsWBWSUsNQMwHKKCF37nsQWbtdo4ujnTySztNvvoNVDtKwjNwe4k1KDquKrZeasbVDkoGLy4sfxP4sCQQIAiLHeB4nnHW0Mx4II43IEOGtSlSznkj1W0qeOwIt6OaAn8YYzro8WdlFbT+ae4NvEcO71bK1avEvOAoYpfho6TJxDMFfjhlCJertw8LwS0aIkHioJIUkKyiIF/gttp8BKpxB6dBXZcnJBwZTdrFUU8RHb/MBib0xhULTxUqlQsSU0rIdVlOKzABuFiV4LAetM0xvfz/PYaAD75IRx4VtfwsbOA1VmMcc6gXXjAUq27BHKf/sxntqc+7antmV/1e9rTH3hGr/RdAr333ndvu/e++9v999/fjm6JTKED3YNhYEdS8LobBME4+Nfyx3Frt3tAzYLAy33Ay/+Wdd5/333t4//0n7Yffv0b2kf/8T9OSS1rkgzfJ7p3Pd/YQgrFchhNH+w6ofMefk/eokqmamulfi8FZ4pOAB2GSaJG/C6N2DabK3XYD0mtXUZ4kmrSB+KO9tB1457f9E7P+/F7gsmDcKgm+13lCPYkQZ3Vc6jIMJUtRVEhmETmSHBwTh7AUd5dwM4zHaK5VULoxtgr5K3LSpxoqmQV5jxJ/0uZXFmbgiYatuDQnYZv55HvnBVoibDrdiS8kVJVOoWmle+k7iBjTNUAR9xJKD6XupkkwpYpxaG2dSGzMNGQkG06WZxV8Q+sAE93PeNVoQdAlws3zKDdpOQ04J5OPJ+NtoDipWgpDlUZaOzfE2sJtYHkVQ6SXMm/H/Ez3dASmA66EJwJyyotj3yrZkgb7zEazAW8S8JtoQQ/5AQWT7ZT/TQS2yPdEkmxZF+F1zBYHjmOcwypgM3bpE1Z6w/6StYDwHdOyirUdG9nN/I20lWHwA7cvNSlX9V1XSpQtskvCQJ3ZoVdFi7vmncLADsqnXEAeEDQ531rO/qP/pPWHv1Y16qOW/vAL7bjH/+Bw3B5qQL+U/9Za4//snj+f/t77fhvft/e98+kAnjvLJMHthbQQwvsk4Dx6M/+l639K8+LVw6tGJdJBtp/yrPa0ctfk1tKf+F3rA353/vpkyzv0p5dqwBu//A94jGZeQjU8QnHPpzx9LSbkRLXSqYoUIKnxAbo8JbSz/7zcWu3pi2gvZ1zmERh6CxLmbSAtqrhdW0979jdPWsVwG96jcSmokVZN3aet9IC+u1v6JMfvXppTy2tifdhQg8A//XeunioUzw6vtAA8NICOkJRra0FgG+/623hMJMqqup6SNUQEiMx//no9li+uTVUAH+oWQBYV7ZUAL9utQU0lrR+B7AEgO3UJFY7Bj5m+8CxVt+ajybuTvWniGdFvSzS/rm3hIODpS7FF8JREsHFSlBR6wPZUoeFTnhA/yqoKL+YT5fdAIpRnHlqdAYgbiOAh3aEzghQeW5+2eg0wKx4n4fLS3fUBt07ZUcwfazHDMhX+HGLyv8KrpaKIHVDV1KvsHDlJphpn8a8elZphTaecC5nB1Tau0/G+hgJHNt5q6fYnXba4hE4gTbEA5x89dwE/tBd5WBZrRSoldnO8ntAVIsvrYVe7DXqacPtFdXhwMpw+puzGThuZ4fgAT6FaJj0bxQxF2CA1w5whHtw4iwuioR9BMLi1KMlez9dp/kaWaFsnQVO+F1MWGuFMqmPbZcJp6H9tGwCwlmZhrKuNZkmJV9jTfToPTNSD7doqjQEL+JdxjkwQh4vRfixrNJhoSRSBB0K7yc9CF9kWZPwRXzHiu3jdtAdwHdmHu/TIrbfrxgEliDqYx77uPZlX/5l7Sue+tT2zK98VvuqZz+7Pe2BB3ob50c/+tG9jbPdAyr/hI+RDOvewJp25LLMwWEz6bhWBbzInyX4uwSCb7cvfvF2f+q+e+/t/3vn29/e3vW3/kdl2V2+MEmk3Kltbe31bl299jz4aHBJ4fOTUDMlj7Rzp4zrAWwxSCBTFQDCu6h6dkC43EH0qQ8ja/GWrD2EiA4sWmHpY3S5DXnsi8U4XIYk4oUsysE2F1yprbPNHUHldK4+aVpSEdtZJodOsJ5E5jPUVjCV/6v67khlrHHow+J443weEZyu9kR3mjx8rYxFUqG2xqayFiCRr0KqaEtlm8WXGSoptpzCyf8/e28Cd3tV1Y2v8zx3BpR5RriXCxdQwRGHypytzKG3NH1TUyopAyRS01J7/TuWSgxlmu8rKGKC9jqBJaiQY4rFIA6Q5pgKaeFrynTvOf/P3mv6rrX3Oc957n3u6Hn8yH2ec37D3muvaa/vWmtDTlDiJQPKdM1tGX0WHe9a2rRjYhI/AN0h8x2kcw+bVGMqGRQetK3EVz9VcXZ4T676Fbvr2gC6w1ReVhkAZpJxqvLwJujyG8hQUBSdoauIN0W0McwAfaUwfTv7Yag9U0J88MtwbSLnpfSRtFUK3lxSq8nxQyaGzDbTOejC5ONaYOhpRrZ3y3wXM0zF47XEPQHmlUctlxQTbEQaQtW4LkLKQrb1ldGBHCM664nGamkYcK72Al103HLzlq/NKO59llag0HabAMB9gzr7dEaBGQUmUWAKGZ4R8KeCAjvfDngGAAtjbmUAePArzyZ66K/4GaylavHdbyD6pw9NLRmDM84iWnucX//db9Do9act2AZ6PAA8hl971bdTjxIunAHAmw8A3+/hNHjSKURrdneCfudrNPo/Lye6+dubsxp+z88/kQaPP4loxSr/7KvX0+isM7bsuVvxbrSx3TOALzqXRld9GBovtptnzwlVlCCBDx3/vE4pF1FCpqcGmqxQ2EBA2Z6Xqog/6VUAcwW+t2GTjbJubk79swj+fe+bVABg33L4uOKHXrhZ92rjKoAVAMabZfc1rgKYLjyrxqHmanvqxQLArxUAGDZkdTK6a8NACYY2dMZtlnt9kjGG3pP2WNJOzCoNLADCm8S50u7616HaeeNGGl32LhpeWgBg3e1qfEJahYnahKEHzketimEeHWF7BvC1DACn3ePCFcADGhx9fLcF9KazXyzny+VASsSCe5hYkBwIknFAzSMA3rgunoFk92OgTn+H9apZ2ho5sDR9aKumDeS0wlAJ1HtBo3viKsRQV69OgvkMz+TMwGfMHvdImrUUx4pCyLpn/aHBYml3XOeggR4NaCmPR1lw6nrYBMKx3v46tG+EbASjTYczsVWvXQdRHNEPHgzzCFaIBYk2Eyq6ZkPFLWfhmVTF2Jt1fDS5tkCr6ACNauozTfnGwCACgMgWPnv9bRKPoOKXp+SolY3Dn+dxeg8wMhiMg/YzcQPbWsAsj4uD9sb2UjEavDchauPRxddC/k2svO6D/KrosDInUrQ+PlSaeQTM2pwnla/AyriqDYe23Zb11jGsoiWOSDAcyyhc1PgxyjcZ/MX1BX4ujMmyD/ZAYIAgFzJIvgrAI9WbaDeAZsGOwKR6HWGbITaWpxPhR0KhLgDe4DM/0R57kLS2gO6dAdwwW6OEd84PxsxrV53uQotUK3vn52nlypW097770CGHHUZrj1xfWznvtffetHq3NbRq5WpavnJFPbt3ruinjiJyGWIuzupUx9Hn8WmibH6nibj46lV7KvhbdGn5fchA8Nwc0W5rVtOnrvxHetNZ53ibfABr0NY16kR8GGv3mvQAZN6ZoecKfxfAmB6UV0Tmpb6SUa/lSB+n+1GsR9Cri6BwAODSdeqm1NHqcROgW0PiYM/4JOTPLoFrbVppmvVzLLwF3EbXIIC8ti9TpAleIs/G5KNQBqrpnghawV6B6Rr5K9BE7o88rXdhQpX6BbzGXVCoWV/kPrdBPDt/NnrhkUflnUIOf0Lks+CqdfbCGS8P1jlvgG2B3Le1HCSC7zoAACAASURBVDZlqkLPOhjoHlJ9WD1GAgQpL3TiU09w9b298X0AfHkZzfcA1wxTOVVmjSZd4nhV/TgdyjziXGG5VUBffjT2DoAUA8sHwFWTwag82r1MS4R+9ZOog/K6eyohdl3RZDW9WvlNOFc+5rnxd7FnC/t5nWQEqPqvM9WjgTSTI++jTC/EEbg7FkHxOorewrGzyl2ERPiwM4N8KAOO6LXKOscRYEcmuhBlA3PqLHaUchyUaFmys03UaWxXAHi86V2sS7TY6xdyTWbfb18KTLee07hu23cePw1vn26tdlZKLAWPLcUzdjb6zQBgWbGtDQA/+2VE93yQs8dmnA/btCWe8hk7dAXwYgQmrdHWlNelbwG9OP1bq3Tv81DvEXTnHTT6h7cTXfbOxVBs7LWD088kOvIe/v1P/pvPov7cR5fk+Uv3kHYTPzh1fAtoQ2t1e1KBF03tLR9KKEQiVLz/FDc8b/IUQwEv3ZJCrWzPZ6pBJw1oMKY1oEGnBfTolQXMhc2IbGh1QzI49TXjzwBOxMWQgAZ6bGMztgX0C2HTyYFfi9Xc/xERFC1flxbQF25pBfA1slOMLYQxhOGby1a6Y8VVorv96dm4TF8FL3JGNPPC4MQy19KZYTU/oQDAl7+LRh+4QIoutFo17Qthp+YcCvPCvp+wtmUOYwHgOgAPYHQB4PPP9FbaZQU39AHg4TkCKKeztXTj2QN+lYQY1BMOtjoGuyblkLfgSAzw8nMAlMRKTcSidNm1elbf3JRejtEwPTXbVb0QUIF3YlGjXWGs6K2FaxveTmKIflbl3gKv2lJOlRL/2wbJx2lNV0B1KlpZmVaFv4NnSHAtrIQF3zR4KNcLjSqYrc9oVW+ICfGocmCKA0H604StEASW92A8sNKtxm+07DFWxduQFFAXOesHUvBTHBEuuASuOjzQxhglAIUBKXtFrgcVKqR21Dp+uM0iZP4dv8BAAmnDa8Al2CsEUXk5ctWa8plMsNFLuEIaN1NmiHYTuVPDfjZmkGeNvyF3eEwvBgU1JhfloT05sF1JfnM7Hbky6wtXXFFADNwFtEcHbvxpaVoSV8wrJWbN5EbGxmXvkJEFkE/9WDpvJJkNBfhBkmJ7c+FGyejJ7ftlvUF3idaJ5zKaEvIqTW1paEMfUPcM4K5aHafCZp8vmgLbg741WYWIVq5aRXvutWet5j1i/Xpad+Q6Oviww2jNbrvRshXLafmy5RUU1utZYWXUKOmxdEnH3WYawcQtmI76JboRia6uyNUfVwBGzwIuVcAjaQW9qYDAw2EFhO+yx270qSuuoDef+1fihrHsVopYFX60xXlR0abH9VPAV6UQ7a58hzc0v8d2uap/zbbX692RYt3CxLTkoZCI4k2IleZs92XNZB1M86l6UYVtbqpWruK6gQOBnU7S2tpaKylAZeUkrlxJ6ZBV9ECMD/FdaHSNPZIllkVme4JtnyOgBnWkAbwtthqbMMTUYt11IujfFZjE2ZkJfH1w1j090fgZQTTRwUM+jKYx8Dbud8FXCu82HnS7XD9SUFf9JjvygJmI2ZRtpSWZomOhA/HNtw9aEqmwJpur1X0fZbebKU6AvLo76vuGSWW7ClQJZOxra9UWOIbKJ3Cv/SpV8D52ZeLMKy79uN9wlkdgmhfLx+HORvwmK++WR7BGOeu96otpBWzqWIJgu8pnYypU6Zt6zV1souxgQq2+m2kh8R4kcuLdzGNBtxh5fD46Zs9lSaNP+8DwLchKs1VqmAOSH1QTy15vuwLA7WLPPtl+FNgabuHWeOb2o9DszTsaBWb8taOtiI5nBgALJbY2AJzPLb3pWzR67SkLVu8i3wx++ZlEj3wy0fwy/tjOPv3wRPbaVQHgJZWp0mp5tz1ocMBhRHsfQHT4BqL9DvFXTEHrpjJ1SoC+mcf+h9Lg5P+PaP9D/aubv02jN710y6t/9YmPfgoNfuFpRMtX8CdlI/XJS2l00TlLStYtfxh4yRLUHZySwFFdm898GNJN8c3i1eOZfQIyaNszTWBu9rlmutL2J3Vi0i2abrYwvDLotIDGds5xcybVYaekM4AnEbKcD/xyrg624JkGrhYCgC3oIxMtm+ACiuYzgD/9IRqVFtAyWN7Yp0FJAGBw2qua1sX1DODSAlqDBLqrsl0R75T0v3nbSmuPocHDnkCDo0+ockpz80SlJXo5E/ubXyH6+AdpdO2nE8Ko2cVQSSAZx7pO3AK6AwBf8nbEYi3O5vu5GGKxgBsWT0qVh5OJ75kMAAtNS+vw019JpcWz/dzyAxq+9cxQSd2tAL6BK4r1HEnbkKbjzHD5JFbondg0Kx/a3fHoe1BvCBvKcJlRDKAxQNdSMIRdY8WeBy6VmbHwYkzYoOte5uAZ7MS9TDPNJ/IzYjcaVFJxUXqpwClYF7LgAZ2CVwbOZ8C1bZmnz1Wam46WKCO2dAsgmFaVGMDsAhve05ZzdGo+2pi+yiXWUPvqQ1jWKjnkMwDksNNapScEXG2+tnxQroG6Qu4xdWLMnJkB2kTHklOIobZ8peCv2QOo4uUzqgUox4oCWFnT6RkDtIQUoZrIRazyBsDRgp6gcLHEoNHBMP9QWgryFJBtMf9YjZSDVvCcXoKAVnBg4QYWPDurqY3RyicHg3OFmttRl0mrpgmBs7TedezoM8D89ONMMww+yoKH8KeB+Kk1trzLbb1UMlnwMQa1eSmhsgRYX79SPwKBhmjYcR07TkGO27KAQfaN6lPovCH00oQV4z5oQf+sm24OOUNb7tfNnrAjUKAE7UsF795770MHHXIwHXHkejp83RG097770ao1q2j1mjW0atXq2ia5BvhR3FTIG75GBZJsai4rA28B/RTDbzpgb8+yx3QzvsJc26o6SxU/nwNcf5cK4I2bNtm5wKUaeK8970L/8N730jvfmo8AUT0iFkpa1ce6PU1+gqQP88lzIhO2H3UbBydPRsIZ+uC2Ss8zNxTNZN0RCevYYrovJ50IWKRt6BF3MdsG71RkNujSVKaLjh9e5ypHfD82OpYwhmYYAGdT6Qg619bWoNsV/4Zr1GcKvlfHdpiuDbajMRLSphrafptrpVyA2y8f3fj6354ub4wvSAjaQr6uHSVeo/SRRAbb/4r/0vWbJ2gl8Bmj36WEcEAX8ookEZItepVKaSfO/jXMAIH3rCf0hZIdVXURZigl98ZdAO7qYyYe/TFth+7Inji8sgYdtxA94ux3twkwrrwiqYNX70llCmDqEogPLalisDB+f5QCJgKvhnro0YdX/x1XOaaCBAGBy3JXIPdK6ttSh/reUzJnY6xChpx0nu/9Wq8edLy2pxcHlHlPj4RJ467fpT1F8uexOwOzjlAoJ8FIpqO5XLax8WlMYqFW/BDkjpI9A4B3BG9pNobtSgFXXpPM3nYd4uzlP8UU6Cr7HZweOy0AvNR03UIAeKG1b8DB//gOjd744kUBet020hefS/Xs0zE/ZVxzf/JmogMP9yu+9w0avZJb0HZ/ei2gJ9BHn9Hw0jQtoBezjpszhsU8f9K12xIAvvdDaPCU5xKt2cNHNOV5z1NP9/ANNDjpxQx268/XvkijM0+f+hFbdmEbxmG/HBx7hCR0c75yFVUA+Ihj/fVhbbxKzzNDeRMQ/AcNltSneJZv6GbZCUjYRzVb16P5Cq7EWclGLQPA3/oKjf7sFNmkhaZLln8/V6ucp2yzXADg2h46RGV4M3j0CTR4xvOJ9tzH6DW64RoanfvCeD0ADYNeBTACwIku/GCZedkw1fOLYez1DODX0vCGa2WE7XZOV8fDGnLNqjU0eMopNLjXz3iyQo/xhptodON1NHr3m4i++y07b1RRXK1U4T2itsDjM4DnMgB82btodOnbveAOMcg+ldNJX+if8pogYDefzwD+srSATrvm8S2grxNyj4g2nEDzzzwjre+1tOmsF8eEY9ygw3ssEz2MUmQiBF8lsNAYOv8gbPAV56ii57KiAK8mXqjsGfggm3eTLZVaPO7V1l8ypsN2IFaXO2/qxh8qZWSaGh/qsVVs8qa6KYJ/sXcxh14qtaQCGCHz+rHpHh54UxtkoKDzKjzVuwn7MiGGCsCmyJDRB+TOfs162Kw58HRXs4BUuN5JEJnrHCBuiJOoHtW55FIfq1eMqzNOg+h6m7wZ8NzKZAtv892Vj3s0q4uFoJ5oEiNzv5Gn2wwp1kR9qYZJeaY+HsJ0Wg2tFeUYRNegaMO4MvimtAHtQ1Q22TaqufVHe6IG4quIJTfV55AAYyFLDcCJvfBwpetIYGsRrWjXvEpLRi0ggj3azJEH/1w3SRgawE1+es+ohTSLwMtmtQHQZ1pIApc9k/VNbAEPODAqzXCqsy+00S4PM6+7TUH0lOhedwuUL5DP+T2hYFr+UN1X5tVtAd1TmLPPtg8F2mhyGIf6P8uWL6f99t+fDl+7lg4/ch2tXX9kPb935aqVtGr1apobzNHcMqnsDXYVHqcK0pSEd2uIQKzzGeoRQ4Tkwyp/mKeTAAW9V4fTn2r81oYuvygAXFi7nAFcweDhiDYJAFzA3/J7uXzfvfekc179Gvrnf/pMA7D5u0Eqk9utupT/dSCmii8ArCFZM2SeZpsMC5GqU3XrUq+w/8iAgq5VyygXQheJoOvlXFZ3HhnwdJOV7Gjutpx82B4ohkmBhRfs/F/Qb6ELiTCA01U0k7bRVvtbVZnTzvaTXR/AjAScb6DMovP1uQbLiTobzre2ql/5nl8rXZ60zW2wNMnmNI4o38tLhTAd3ufS4aSPiRp5SSYqKGA9cy+SjTIZB1/EpaFUToJ9UcaRzi98JrV3Zarz0vyB8DmOErrBNHoCPRe08pr0q8lP0V2NyZ2QH9WMHUBc2NOEzRUqKGs3Dcca2/fYIUrXVEUr9KKOO84goOFlNjj0VPrrm33T3E/LearVrwozgzZLuiXIh8oriJEBxCqruo9uVJ18EPxc7erF1eQsuZLIUsnIPGfH96i+0p2YjlXfVR8hibeajFCfis6chIXUNmmEQ8gkmHFnC5Ge0V2MlsKujZwPqu6Qn58qALin3iYqrdmXMwpsBwrM+HQ7EH32yiWlwAwAFnJuIQC80KI0APCPbqHRO84kuv6fFrrVnYBn/QnRfX7er5/yGUtSAbw54OuuBAD/5Ec0eufZRFd/DNYrOnJLVQHcyOSmjUSXX0SjS986Na9Mc+HgtNcSHYUVht+n0fmvIvrq9dPcri5z3Qs1PDb1E5bgQqsA/khIucUEYc3itL1AJ/Pc9jQe5w/FM2bvZQfr7ZZ1S6ybE8dDS5vtwbNeSLTnvj5RAWDdvQ8RBaZnbQE9JQD8XQGAZWNjG6KFAOAQjWLwvdKstkWGc3ELVbUFdMjShnnau4n6FcCvk8rVduM59vyztcfQ3FNPITp4bazqmsQy//EdGv7f/0N0XdGrWKco4TiMX5XhP+BhNJfPAK4toAsAHNvuyRZRAhgaKWi9QNYKGJjgAau2aABgqdgN5TXlrOXnjqkA/nKppJaQy4YTaO43EwBcAeUXAxCYEGzd1FZa+NbduNeCLP3m3Cr4XhjoCRT1GTVew7QL1Z4aoLPWyPJ+RARTEHNcfMAO8RrLC2G3z1eNc9jznl0DeAYEelCihh4g4KB9AGMVL7ZilFdrMERwaOcGpkHkGeFVmVuwMhM3HcCTIVAsD9L1hsqeCMAtrIsxCKu8YxwEY8tjxjQXPW/U9bNH9ZpkAeVPeCCubBRn+UaTDjR8b4glalxp0S0Z/pAh5LyCAUnAOEL7Piz2QjYBUob4aSh7yPVeIG8QaLJRO1sBzjIGUbD348mAulLxbEXjRStO9VYBtm6A+tahmQyL1hjbEcM5XTRWJ02phY1suTX4GRFKQNJTRA4ZIolDRHNcIKs8p4huMhPug+sXRkrQB1oV3oWTYa1zJVxIboHa3yBEOpkmK45VG3Sq5A/4epM11TK6eJZ4oIsptVjGw7Ebx04HAAfaLazXdsUrCqB7l7vuSfsfsD+tPWo9bTjuODrwkINot933oBUrVtDy5ctofhl3k2oSH5EgwSZjGZTbeg7AQ8Aa8RYACaOnC8VYaJ9TAW30UiavVIbJTOYL4CtgE7d/5mrgcg4wnwW8qZ4HfOfGjbRq5QraZ6+70guecwp9+5vfctkHK60fut6AJNOu8sCmwKhE8u85Uw9oKiAHD0M+t+p97CLirURVD4g2cKtQX+OfxhrWmIxTb+o5IW5OOv5VbnUBzoyOAv2FdLkUekbjASBMfbU5Hml8dayadIP6MvGOvd8fpMlFDnX5ztET+7RVsapZsYEsSTDReCCPv73vxLUqC72tSGy+1p+jlbQG1bkr5B5H7kaSyaGshwMxZ4tvzsmKeQkatYEV5Uod5D1tEa4LLmsXGQqMG7QW8Zp6mL0NCM6WFQVXRz+GZ80HyIuA16urAfpSgcDo4zFz1lHhUrddqcMK6GpHPvFnZRhWhcPrRpsDoEx0cSDGx7111gE3bYXU5/OkBn04gungFpld4dfEZN2wDCLMpoMgaRhVHUxGVCA/U4esZsp0stxseRVQCe5KHRdFFis1Zwgue29f3xfnjk7MvnBSq+6KpZOcBwQA8MyzmewCzL5dLAUm8e9in7XrXr9t5G7nXIttQ5tdl7e238y2JQBceLtfjSrnYU4gQ3Mm61KTbGsDwE86hejnHgfnjS6y5e4Rx9LgWX8cKzanrCLeoQHgcZW1nSrk0af/gaiA5pP45LG/SfSoX/c22UvFJ1O0c14yAPh/nkH0oF/wkU9Rfbw502xk6tYf06hUlG/GOcDbHQC+6FwaffYjiosxOXQTDOdF+ga/DwiFzODepsU2xHi8X4A3LOJQN1pH35sGz3heAIBLBS6d+8KmukDXsO6HTl1cC+jRy0+Wdmoycd2sTqwA9kAx8s9EALg+HiPWyfaPrQB+HQ1vvFba3WLApDwwg8JEteXz/zyNBgcfsXjWLrJ64bk0/MJVMFbYcsrGsFbFjKkAHpYW0FClpq3LvO81MEJYyU6EIWX2jwWAdaZSDTKuBXStpBaQda53BvANbQWwb3h9X2r4mAhLbMOqs5ewhO+NBdSVYFAIoknwCztsKYiuYKpWTFhQGQQVI3pYRhCYE6JI3fqcyC4emOnUpjbRaKENBsJkTFrNoW21K9fWpfawTQiEdCqWY3M2DRExzTyw5n/r00NM0V8JC4maQwPDSldFhzAJQKoUPbYsD+iFFXU8fr+zs1fDcka90z6yhVSAG3/HNdIAkQe2o6zqc5vh2qg9fG1gOsRhq3apA1JgM60z2oq0GrYGdo2sooHo/Kwo9ZmOfIWCE0BRvhe6AncD33niFiS1Gk0ZQJxfWA1ZtEqGvMlE2c5AKHT3DHoanhEqf9VmAuGqnpXKMqcTCB+MTelR8Um7BHUtoABVt6SY+0T5QDlx8enFhNs17d2rOtAVHrMYr0MJTvIcfF2M1zE5IehC1waonnpcVj/T52cloecpBpkDOtaxaZtEZ2BvZa9vHNCQiE6atYCOSmsH+Qsre/fZd1869PC70ZFHrae164+iffbfj1auWEErVq2kFSvK/1fQYE7AknHK1OaFVb2qaBGlkzNm03M4lq/yLh19ooIwlsXKv8rKwp4ojwsOE8cLuqv6MnhzBYDZFlbQt3wt5/9WALh8JlXAGzdupD12340GwyGddtJv0R133JHsc9Ozo0nr0Spnn0u0aTz37HG1OoYViXxuukTa6GpVpXbJEDp7e1xP5GE3LKTBSutlsUaQMFbPwDW9kc4dB58nikAwIq10BJ/QVWKjvuExVt0siaoGtkGHlJJ4Z0PNFcDQDteBOHijvIu3AwC8oz9mj08tp5nR5bHgbMC2MppZucZsncN5wU7XP1qL5GlBWTpCCoLYQ3+z5IkurK1wIWwMbSaG2zeYs+6nLFkP26+jrEAShDh1LAedvZTQt1LD/KNIZ3ktjpaTTjW5SexvAEjRFge5arD7uAzZZwKK6jhsFvKLA4+YoOCbC/dLM9NMcmqc39GXiFR2Xerc1Nljj82IzQkfQApMItDiamVt5NzET0a+Hs3lM93TpsO1I/6a/UK9VyWxadOcWD8MJDmxNmZJXg5JcpqsBIBx7v6CbIx+VxbnjjTyJWgRktofnvKo6W3hwuI+u2JGgV2eAhN09tRzX4pnVL9zQiLa1IOZXTijwBJTYFsCwNXELbYdscx3hwKAJ63BOKDwAY+mwa+VsybX+N2lgveis4mu/eTkVV25mga/86dER987Asj/ciWNzn/1ghyxaJpvyxbQiwCAaXOqkBekDvFZonfeTrRpE9H/+wHRbbcSrdk9nsH7nzfR6C2vIPrGDWOfuGQA8LNfRnTPB/l7thUAvAXv2e4AcG2F/pG2k2Ot9FVnWjagqZqLN2qO2FhMFStrLJ4EbZxCCKBn4Uc0uF85Y/YUotW7+Xp+5nIaXvD6mFSf9lxzuQJY2jyHrTK+0g5dSsDShnt1W0DTOS+S+Bimu/Igui2gSwXwO872NnMpYGTZzuURp/VaQHsFcBvgSB7SfofS3O+8kOiQdVHW7ryDRl/8HI0+ewXR1Z8kOmIDDR7yWBqc8KBI33LXD26i4Xl/RqOv3QCgc8pgL3PtAsDvpuEl5Qw4pjbWwcaiadzNZhAvR1R8F8hnAB82jWaK19gZwNfZOpQzgudyC2ioAFYQBRPsHYzCOgd/FW80Y7Cl2m6UG7lcK88qjSSiG85QkmdZgEIqLrWVV35oA4BNpFIOhunFbZCszqhTSFCvzKILshReb4EdBXgwCUR4qwmk4RPawF4csX/P6yYtAFOehgVKYgi3Cf4ZImuRg/R+GKuvdjsBJk+M3DjJlFuwohZi73ohRC9qgFpA2RjO8sXIIbAc9qr8KJUFMdIv42zWVJ6temtcjE1obUHH2may/4MSYuMDdapBHa3VQeSDK50dv/T3gSFIASm/3+XTp4EPgxKVZuhKnw6woNdWtoOECQ10hQgU6A6o4M/6pq6TCLXy0bhAVhMEs9ajAHTXm7GtY7JfSZyR/RyIxtQennQwpR1WAdLUX1Vv8HC8FikU0OhS9nQCfFZ/DZ01xnDcuCCC6Csml+gmG6RMJlT7AVOEym23dwJj1+eVysmTbvqPsQlrE1X0Yr+cqD8X+7Bd8/pS2bv3PvvQAQcdSEesO5LWH7OB9j/wgFrZW87znZubo2XL5ttctUyOxiAmJ9QS/bSlLOuMukQG3OA9ItljUCc2aXochDxH1ntplz16MBUL1o4FAgCXir9Ncg6wVQFrJfDGTRUQ3nfvvejTV15Bb/mrN4ofyEJVfV0WWrC5AnyrlAQfAm1nhycxMckcIHmeAZxKKLV6et646q+YhBpstmVQaZV/BPd5dL52XA3Jc612GvjAFx978crVCtQFpYvKVfV4m6ik5FTqGMWazgaJfsGOg97EpANLJgSbp1rcZCBWa3qynjuOOYULx4o7C5+lDg7Xv2N/zaK0FbYJBgqTb6Yuxhft6yTfJX6XDBKwBCcP5NpmkYSUnedc6EPV6s9GXtRG5dbXdQIoY8BQZv+zb6z+Cn+uCbuY7Aaeat8wZL6tioNlXHWeYdwgHyY+an9Flvq04FerfKn0uicoU7fW4m701TqHa10jNfAhVoVHGe9tKFIynVAIp4T+bl2hxDL5eyOysX+rBxu9j/ZA9A6bE63oZvoEV0jUSe1okB9oDIBorao7TaSRVdBqdF8gSeDzNvVB5vIuuSGQgz69+/JnzPW9unbCCuBd06nxWTUssatPeDa/GQVmFJhRwCgwbp+/NUi00wLAiwKrkk058ZE0ePKpRCtXO0kXUwE8aSEmVIoOTj+TSkvY8PPDH3Br31Ld2vvZc18aPPUPiI65L9HcnF8xLXi8OaD7TgwAL5WMDF70Jm49qz8LnZtc6HxKObf13n7PFFXDvfE2z1kUr09PgSapYgves10B4ALOX/h6olJZKxunUI2GXdUsoJGDXUK3Djhcz2GyyC4gSbYpjlny5saX9z6wJH78XtA1o3Ke7oV/0eQ9W7igbGQyiGrn/Oo4vc2baTcMSOmH+x9Cc895OdF+B7t9KS2oz3kRMIpYHNmf1QrgJ0ML6HK+7hXvo9F73sxnUp32qnjG70IsJ2cAj264Vq4cF5bgrwfP+EMa3P9hUd8VPfne82j02Y/a9rpeW/469r4096STiQ441EdSqiO+fDUNz31JwJvrm7HrUwaAF5jL6FOX0fDt56SUbR5JRhJ9XXwjWK7MFcALkc++LwDw+WfS6IZyBrCE+EoFcKcF9KazXyI828E3w3A0TMCE0UQIrQKxLTsCW1hcg9M2xyVWnjB14GxuiKY0xeSyPlPTJFzofBXy3cGh6vlWtm+3AJCGWhD88zuxUin/jkC7B+I8lSAwI4gdBu0s9iVshTzrOKxGSlJQJZRRSUt3uXSSX6kBY66c4spAj4d59YsGxKzVpgTk6rUg1gzwi16sgX+pGFNcGyNpKeDXxHAaTsaZAOV0EPXf8Yse4nz4h0Y6NRkIAvO5kXITK0yYq8zeRq5ByVghyszO1Uei+2KRnelLriaFta6/5k4MKgxjVjqRzRKfbOx43iOivs5HHlf39nsmP7ZwsW0mhjsDnycTHK+TK1Emg65R4ZF/YUGYDRAgae1Nf/0kIAjxwUplYMiiFzHZyQOOHm7FQxADrhsWGQEw5JYUqMyK0Hhc6BMUqCPOLH7qlyiI4wXDJnL1OtV3+rKor8q1W7sCOMt8o/8XvGDzLMaOfFfh4ZWrVtE+++5Dh9ztbnT4urW09sgjaf8DDqA1u+9eK3uXLVtGy+aX1cpek/4sZPULdHogcl0ZHKrBQ3SdZaj+hGC8/g36JshISpAA9yhZq6mWeTFLj42QnSD8m54D7K2fvQV0rAIe0sbhJlo2P0/77bMXPf93f49u/t5NEVsoeqBX2WwvxabKmDSq9NQ1UDvussdrBZ8rCKU21Cpi3U/Rpxh85QAAIABJREFUykdbrnpGprqkIs9qF8WOhIYY8p2BVmLX3a3taExVIiEhRx040Lmii5JTYXrVzFpPGKFy2LRSJ//H3jrWxvEXBuLqMR7M3HAmAgzC/KDcPcZBRhYL3YupHjdPOuwTQiKp3BP8QZXTcJKxiF8WWag9DmZRhp8/Q3+uyeSZJGDKhmJP2UWCSsUeOBw6XmCimUPoNit7d5YLVRq+HsxRytduM/kzWVtQV5bAkAFmVYdYwRrasMg7zbGJY0D1aqyNYCD4zjpPPTZG15u5EV+Qn6ocLa3a8cgqS83QXWfUqp68AKkIeY1xvj25w3iHutO9c6hDQlDj0IVtsXV8gLEEicEW92CHXCe1iUiuJ1sfLyDFxgOgBzqAsblDQBOjLiRMoXyFHTbqn0xXTEBWUlk3A15/J02s6d5uZwBPmk9H1XdZaXt8uNC4t8eYZu/c0SmwGFdzR5/LbHwzCixMgW0PAP9vogPv5gObAlirhnEp2+JuJwCYHvgYGvzKyVxdij/DTUTf+gqNrvoI0bWfILrl+0QFhL3/I4ju8UCi3e+arh8SffZyBr2m+NkRKoDVHjf8tsQVwFOQY+FLDt9Ag5NeHNtt/+u1NDrn+RPvXTIAOJ/1fOftNPrgBUQfvnjhsS/iisESVhqP5TENWNZxYbA2tT+zgAe41lihgM6mBCtwQ123U9JWTVN2PRgCYMaYbGbMcmaHP+Z723ZTd3whW1Nc986zB499OtGjoSV5Oc/5sotpdOnbAGCBMIDGf3MLaACAGUzzDbONN7SAc5Rv7k/eRHSQ69zRjdfS6OwXaqpx5JhCwwckAHjjRhpdfjGNLrmAKZPB6YV4TgDg4Q3XNdV0GFaqz77vz9Pcrz+HaLc9/Km3fJ+G7ziHRl/4XKrKBbR+3Ya2ZfQdt9HwfW+l0ZXv97NoM1CzWQDw2TI23HjnfO/ODkQ+WhoAWMTpmONpftwZwMbDvjn2M/IQpHHh8gAZdC7FTnBSLY/n/XEFnPxopU2uGgny6zthrCyI1Q6ZqeKW23UJP8sB3xS1ycsA1XIh9tTMyzP/ORbh2eKq0lC/qL4QTWC1uR7gEALIzYxP+plduXKQCSojDNVEHoxXPecBPQ+2hQotJWXY3uAf/jtmoGMVoFFVW/kiQNyL3Um4lSmHVRT+hlwHoSwyXp2AvEkQ3KpKgm1JuRgyPjNFqXTB6m5qlQGD1RiY5du9OqcXagL2F10TKzEdK8gVq1457skXCsolo2fLNEYWOtNGufRWxCItApIzK6ocwVlvjh9Y+Y+RXWxkrzrIa4XUjkbJttGD8newIufRJH+gk2ijQwm8YM/m+7GmrU3WSUoCsDKraLazvyX4bXKsiQ1SAQ/iacHEpJIqEKHtW+t3PVuRS9/gqnoPZLVZIgDLmcuqRW6lKspvwzeiDe5V+hddf9LN26gCeCFfYhf+fvmKFbWy9+BDD6F1Rx9FRx9zDB10yMG0ctUaWrFyBc3Pz9Hc/DwnNwjbdCNWgd9U+TG/YHeOaLSh2lPAUrVAjtR5gkHu9x/UMb4SzV4CsXoWfmEbMIkBsNsPaCEdT5G5UgFsZ/8qAAxnAQ/5LGA9F/gue+xOn7/qs/Sms0rSH/80LoV8noGXoJcEuMLEVP9eHyDaGkD3qidyqmgA4XDT4TsXXTPvyIDHPng6E1dn8qycp5xXKg+gm6tMYRe73gtfddwL04eillKumrX81y2W2S7LJ4T5jWMDzdaxRUoSorIB9/O4HHCJ6lrB4dZfdrKEemGD9iLAlwac97Z5PM3ukCekichRZ2e+7NiTDhnYxeycVaJjMT5j/lCXNOU9gClCv8R9W+4A0mEiqEznoWCSG0habj2EBg6T55DEoXLej2thH8sENi5KIlvGhI11oDgZlYLN3qYaEGZLMrDXiA8R9zIuRVGE0OvkJ8QIig8+cmpPeGH+SIve74EXUpv+MXkTWe+FzBmZFMoOppqqssHqZeduNyB69IFSAvdK3L1G6SgTwEp/GZBJE8hi9Is8GbZRNymfqvf9uLyYKCV8J37W+qe7XAVw120Zp9Jnn88oMKPAjAKJAjMdMj1LjKfV9ADw0tB70WCk+iq7AgBcDP3jnkX0sF8lWr5i+uXLju2NV9PozS8juv3WqZ4xHc3j+jYVsN/+Co3O+sOJ72x4qVMBu1MAwPd+CA2e8lyiNQBC/cs/0ui8V06k95IBwE85nejBvxjbfX/8AzR6119Otd7TXjR4wRuIDlvvl//kRzR659lEV39s2kfYdT0eG77ydzyXOWx28uPhYBfd/VevOO4wuM2sbAcgCzyLR9OBDh+DZ8jUQETMStZWjL7Zxa12yCGXxHGvlon1ghzYHzz1tLiWpY3xpRfQ6MPvCm6/Vchpdn8XAD5ZNgpMBG6npxsI2Qp1IgNzZ7yeaN1xTqabvkXD1z6X6FbWHy75/Nvgl59Og0c/2c/RvuM2rr79xw/wZv/UzakAfh3p2bWWcI97Wtnbzf3e/6LBPU70sZZ3FxD3ivcbYG2ZxBBUK9See/CjaPA/fjsk2Iy++kUa/dVLa1t3jP1whRjR3AMeRoMCOK+CbhATuN8rgOM2LXJJ7wEy2dGI5l/6hgDITy1s2gL6y9e53PXOAJYW0DGeEUFS4SCLAfve3ysStYiyiZmBLGtLR+OhXM4B7WEtwtikASAFJvkZGMzob6PDGgsB6j/wu1bY1iBKaHXrVTP16fKfEEIJ8VYBckyGRH5gfjlIE8KMGjWXoBRWC4bgj1ZfqLROiiAoKTMZUxwohhMxJqZBdA0wufK0Km6hmdLVeEfeWYOpIREAzvzTzyfyAAKGmFgBqxuqOjrt3bAtcaEJnA0WiwH0vErR3tZOTsNSKBlRUq3lHGiWhq45qKYBsE7ctdJXK/tFyXnVrzrCsX2nWMMGsMbOd8xeYjtREDy2be1ize5lmdHgc7WXQlAIWzF7CYhcL4jaJ7Ol1mKh9QnopS3YmEcFQQekGsD7GMxDSH+Mxq1sJDJsMetUNWbYvBsv131sTdltUQ2rsoWft8LZaj1wWpqJ8NWu13Ah+wAVj9ZlGttyy6gjUUBfljdtsxbQUxvDnffC4nuU83j33Hsv2v/AA+nIo46i9cccQ/vutx/ttsduAvgur9W93H434ieBV0wOZMHqQqOxAzqlgL0lu5g9UR9FEbpEY+2uowCxJn4BItTzg8J4k/5DU6Zva/yNRS21aye7TR6YK4BHw9IGmsHe2Aba/y7ttO+6+2r6o+ecQj+85RZJMnVZ8vGDTAYvHc9BHlcJjGV0YG+x04rafktEgx4nAJyZ32LnAkMLflkvS5S1LgkwrrBX4tU09dOzZbBoyEashvEGWETQZ8GjC92XNCEh+YZqF8E+hXUOg8gXYVeLaJEcWpV0oTrG2MkiQ8S482OOiLoX047G2UMT7i6t1JtwK6/vQVkJvmKSFSN1Y2B6DqKsl8qo4W1iE4W5Uup2qGRV6UMcvo45dORAasnvoWMLZJwqQ1cRUYC4dLQQSLq6HLpnSQ10Q/W4u0jjugONVTNKlpxcJb4AbnGm8XxAicgrUYt4wkdcV5SUqH8qn4rP1YtBABQ/ZorePlsTQgJ+3iQAx4J5EZVmWi7mKBlRuzdzFLDfOlDJvMyugP3gycgHGscJCoUXKHeZan0tsJf2fLBknQpydMkWMk89SVM+ifLMg09al2f503YG8GIIvNACzL7fdSmw4/FJq152XerPZrazU2B6AHhpZjodGNm+a4eqAJ5Ytbyw/NezgAvAt3zl4ohazqr90lU0Ou9VU4O/1XnYjHOXB7kKtbz7a1+k0af/nuiaT3Tfv8sAwL/4NBo8+qlEy5bz+pQK7SvfQ6P3/M3E9VoqAJge+WQa/NLTI38U2p95+uL4ZdLVPZD7P75Doze+mOjmby/6PdPxGMiGgB+8HeCog1Y2qA8PXYBi9FY3BVK1p6njfl4VBMwsDuFnj+nkbG9Znxdzq2sg3grqfNxazaYxf3XZw7lPGJD5/VfS4Nj7Oj1v/TGNLvpLGn3uCvssglPcTmzQPQP4ZLgntsLy6EPuPzWiwUl/TIP7PMTH8JP/ptHFbwhj8KzoAQ2e9UIa3BeuL+3mLzybRp//pxpWmtusFtACAE/grMHd70eDp59BtMeedtXo+qto9IY/NQSJN5txi2RbtQLonvQCHruWLZQOA+85j4Yfu5SD86mN1eABD+eK40UBwKUC2Lh0/Iyg0tD81PV3p/nfej7Rnvv6HL90NQ3PeWl8zoBo7rRX0OCYE/zzDgBMG46n+c4ZwLUFtAERPm/m5P4pZUhVr3yD/GxEziwoohVxGNyUYE3oMQgksxhAW72C59bGE9FSkghWSGArL48H2HmD3kJMgnoWl8yVCbymFkOA4VkIQ58f0toRsIQnQNa5g6cKRkP1r64wBKxc0OW3ABb3eolBLKTRZqZiU2Y8hMKkItFbNTvwGsI3wsj1Mz0Hsqoc4SmLIXrgWNQrT0QYKzcDdCbPgS6lpy1aquCANbS1kfXoxJ04wQdaWmslJQTbu0E0eH0zIgMOeX5cnVCCksxvNiMMJCZAmmkzTpUAQBBSNlwHpeFZW8pY7SLWqs5fnxn5xskhbS3t+IM4ax+qQ7kqBb2AF17P9JdqVah2C4d0Iz0CS6At7mnhnOjiN2OQH0E1q9/ycjnWA5gcVtnGW6O7byDHBAb+iefjRe2A1OnZkDH7h06ylyLANi7gH/dt4pmrGjD1qkJcNZVjBx3Lc4YjopNuvnk8e06w6bvEVwtv6SZOc/ny5XTXvfakgw89lNatX09HrD+SDjnsUFq9ZjdauXIlLVuxnObn5+vZvZqY1lFd8R3mUCDjAUKRlVSTUAGRs/ws43VhKPWPtbKqo6eaj5LKqpyeLjK/TWY2PZnjg2AmMclPX1kuGFE9y5pB4ALwUgB+rQW0gMGlCrgCxKMh7bFmNb3nwgvpig9dFkaKOpfHEKvy2E+1jBFP2ghr4ysdeg7JxxlI86RYzyCqtEUw11yQeJ6AJrfUkaYuB/yM3H7e/+ZzgUVf6dgA8Gw7OMj1QAJU41ZdmUA68/kMiAZPIW9t7P3AOcgMSvvMfOBL4YopCfg2GS08T7u2eNZtfpmKqHwe5KqTsdxUAaPH6/TO/N2zrypegcYdgQojRvPTkWl7FlQCV68u8BrvQ5nVhZrQnAKhRVNgkiDILnTWAvwc5kdNc+I7jWfFSQGOtO5fPJbs27i/7MnDeQvnyQGWWJ2btairJHOtbdezyBgLpA4dKW1uOruY/QNeJF7WmBjJV/r1TFWhbcMHwGe4BnBdrvpHXYeqnK/TJMrkd/uCy2/eochpLJ5IOGdD/Oba/YB/Z78abQjQRuU7dEoCBdqptq+0ET6pVErbCP7atXp3vz9B/OPWN6eOKGHwc9xvoUzIyv60AcA9ARlH7+mEaetctSOOaUtnuivOaUtpMrt/RoFdkgI9sOnzn6bR3/zpVpnudEBR++odFwCeftsaZnX/R9DgUU/hdtjmbU0geQFhrvg7ossvWvS6TE9zmMuDf4kGT/xtotWpXfVi3r6TVgAPnvZ8ogc8ymdaqxD/D9HH3jdx9ksGAB93fxo87XlEe+zl77v1v2n03v9N9KkPLmYFOtfK9qHM8cRHRt77wmdo9MaXLPz8joOwMI9BlYrlOEogvj4v7UbDZ7D9EMdcN3m2odONjGTD6obIW7fyMzBQ4RtK3WTw1BGasQ2lVtykzRdTM22oyt9SCTn44zcSHXyE07S0Mz7vNTT4yvUSR0D94TSYO/XVRBvu5feVFtAvfzbsQ9oABWJiiE8Ofu6XafDEk/wc4rKxuvEaGv3Ny2tlLO7TBsc/mAZPPTWAsPSV62n4Fy+YhFA4ilA2phkgri2gHQDmDZdQTqZR/hk8+Tk0eMhjnRcKUH3RX9PoqiugHzHv1riVIYCTykLH3Y/mnvEHPv4y13/+GI3O+/NQ5aZbO3rAwyIAXNpdX/YuGl7ydpCDtBHPu2Ek4JgwuXLI4OgTaC4Dtp+6nIZvF1BZAiLlFfOnv4IGGyIAvOn8M4nKGcASBBmMOQN4ePZLgI8jr2AGvMV9OlGmSmGImGBWeKg+180zXNCzis3+3V6O0WLfHEekr90Uq6wiYMd3+7gdg9WAAEwJdE7oECZD6AfeJMyL2HUHVvXYC7TrhAAmxtusw50FWHMPWpmTPVTuNoBKQj0gEIaraZWzPrLG3PD8cKzwgfPaTFmKjCm2AANXqTBVLToP23HzR7JCxicLm5iglIJi0/X1cUEsh/U3TiMrCQ0eQqV6rGkFhRQqsDxYgyBa1P+iVeSsRgYQXTWaFkFaWgBNolDGu1huAgwJpEM92uSjGPMmGQ7hQ6FhBgMcW4hRUkANrMIbXmz8AILT6AGUeaUNLloK3mpwrlH2See2iVmtvohxwDYFgb8XedCLg27DoKvVnsBIpKNAU7mnMpDbuTYlY8zpwdwIBW0c2rK1fy/kM8RxeXje5BHNWPhd5UdYsHy3tc8AXoxG2JGvLYBuqezdb/8D6G5rD6ejjzuuVvnutvvutHs5t3fFChrMz7GVApApxK4D63ac7Z7/kReQXwAAC4hyuB8UugXEEbzz8i8cVtflcRPrVaPIpqCK0P6hdeutbUsBvjvzL6p6/L5eqADwUADg2ga6cwZwBYBHNNy0yVpFl0rsH978PXrNS/+UNm7cJIIvctgAWEiEtKcJk4PR5lYr7hCw2lM0ISjTTBU/71uhaKaBgmna4lnObkeFil0TBLTmIcH4UXmmV9dhAXNgJxNb27w4au7UnMv9+iwGe6QVtdpEk5mUbdNhGidVxxPVuWHCnY0PgFdISmbc01uMIzzru7/gEY1RUzmt0euE+QYkbiR0zyzgS8LV5ldkSZM7gCwBSgSd4UsGtcy5jby5JnisSyQsJ1ML3yW+Ckch2Jh4Jpb8UOeiSXsxsRBzLIx3lI4oNzZOAUa9dVa7TsiLQK6gU/Rz43usWI8810L5aU2MJi5E/ARPWfOqa/Wm+dqok1NiX9CSKokLW09mHVlzrP6FXT77GT7nRkc3bNeRQ2MwtFP8Qk2Y5Uv0M9H5yEtq5+omQOYYutxkY+nJn7W7DuRlKEUxsaDJKBpHPiAAsnHOgW51c08+UVmKLMwA4IUZd9e8oiM4SzzR1sFa4hfMHjejwFamwIyHN5PA93s4DZ58KtHq3fwB/3kTV5l+/Uub+dDxty0MFPXv3XEB4C0k0Qk/Q4MH/xK34i1gq1WdDolu/wnRTd+iUWnJ+8kPLqrqF0e12TQvVcD3hmq6xU51ZwWAc2vkzjx6pFgyALg42qf8GdGGe8fX/NsXaPSGP95sPrCH3fehLPPY4rq0Jv6HtxNd9s5mau02NG47qtv9J+lsb60mvunfLZM3AjWABmjFAQC0ce/m6ZltESJUDmOHr57bJDvoUOgDL2LgABtcYU5+2ikAlQBCgS3XiAbH3JcGT38e0V339qu/9RUa/tkpssGBjFiEV8vHp72GBhkAfsWzvbQ5tfLUAo9uQnVZn6f/IQ1OfBjR3DyPpVz47a/S8Mr3EV3zSaJVu9HgZx5DBSzGCtxyHvnoHWfT6Av/7MGJVatpcMx9aLT3/jS423oa3Xgd0ac+ZFB4UyFcKlff9jqiG661TS1ykG7c559XWlUfa7QafeurNCrAc2l1H1o88UIi+G/YIxHNnfHnNFh/d3/Od79Bo9c+j+i2n3gwrQaTRkT5DGADgC+U+7VWit+ZYhRJViLY4l/KXWVdjz+R5p52WqDx8FOX0+jt5zQRzbnnthXABgDrqyZVACdexuZSITncAh4oNLb1tvbJdQ0kGKMBHd1Ej8G9I33C4xUNzagghrmSVydBSAMYcW8/Jm5WP5YKTT7n1FdR/8zgkV5ReUwrCqTdOMciQq1OxxQor3iQxplRfsM9vr0II6n1Q744RsKMCRufNwTYNYQk4g4VA1Yjqck0KZAUhpbiKhyrwtaImpPC66gxGK3y1AQcieEEQLRlDphzQPz6bdGYh4EKoFRi2CevFwbvY6BNR6BcKOEXD3Crhm+qQ9S4ONCCAcmmOMGZywNXGdJQXrUYUS43Ub2igXJmGcOVeLH8M3mO0SZO0s9ghCwp/lVDkX1dmB5joVrn+Sh3mhzl4XRVrDB4YwVQGvXXqKN4isykulYWRBd+6BSAuLpKgTt+Duig3KQAGAtwGrcLdm9nR9rbpIbFsIWOtsAAEA24eoWu0tgC4a1FAkgheiqh2bvQ1c6XhRkVepx0001TqfiOMlzaj7Z+OGzq8ZbK3j332osOOPggWr9hAx1x5Lp6fu+a3XenlStX1areAh7OzXNlr7G0qvVeSl1wraFNQM7wAFYJXzVAXdKPVYS4ck29Xdfn43P87HXqBifba6omAQboMzXVrFNT2sUBfzPenwAGO9FLJfuoVvUOR1zd62cBD60VNLaErtcIYLxsMKJzXvUa+vdvfjOYcqtKcxevowHQosp6oHEIug4tEBDTjlXg7xEaqurBzhVX8ETvFV1W11yrEmNykXEI2hnRtfxdGrOiJokHbK1jMxi2P6q6U56TATAhwYUfbPs05BPV6ewYydn1E3FTv9sSfAAEsrpmtEbq+wo0KuCvyYstkVKmQ4golLBzUL8M9IGM0Pee6j86L6BacO+Lb4zfxc/6IhaVaFap6N8qtyEwrdSRFbDyyQjUOainCXYxoUBGbqbWBcgolHPG6wvFz+y4BfVRkMwWO4pAiScqpd7vuh6yb7CHoituSZ/SiasODat+o3YyiVVFCb6e0xP2RGB/fdfpPQYyNBzrR6ULDSR2RC6B5A4Ufkyq7tlZqMrnJOwk1zLl+kicZ/DZ3CflKapuYRnCpEmv0nVPhdcCPU45v9tEkPWc4ftayWuBIx0k21Z9B+YDRNOKsg3S1PHlsBpcZiOrGJgS9o9pHrZ1aIm/BC2gl9Zz6sy/r2tmn84oMKPAjAIzCiwhBZZQl+9/KA1+9xVE+x0MjvKI6Affo9FnLyf64lVE37hhyca+2WDkjnQG8MQW0EtGqs1+0JLZ5pWrafCsPyY69v5Ec5y1vqifnREA7lXffusrNPrz5yw49aUEgOnnHkeDJ/y2V22Wt5e+ZZ/7CI0ueO2CYxl7wYGH0+CZLyI6ZF28ZNIZz82mBTfcsl170ZuIDl7rzyzVm+XM4trqWMMI3jIJq8LG91HSDYLu0mJrZw0s2EslEOLtglxP1nMpZdMVAx6yEYeeZNgqkoNlEBDWjFQIgkQ3Hjqp/fzjafCEk4hWrHK6lLOk3/Ia3CrxeYEaIZGochcAfvnJloWusAu2LqpUOvXVETjefE6Z7s4CmF7+LhpdcgFTt7Rhfm46I9gqgK9zgF32VdZCav3dae5ZL4itkf+p8PrrY6azxaIgKx2B/3L1//gtGjz8CQ52/+gWGhaA9fOfEQDYs8n7FcDv9gpgiH3J9GKSPoLCegFGBaGSrLJMrTj+PW85Xej34f9Lw/e9zZEjYfcKAPcqgG/8vMUk5jbcs60ormcAl0p+oJEFSUMETdlI5qRn2nIgQwMxuf2WwUFwphwGGOzcwpQx7ghCG3JiZutZLv8sVJYGQBMkUIMN9aNyNpa3GDPAxgIPJkVGB+VhHGGUb9QFOfCnd8UQGrwOirJSsgC2JgghPQiYqB6FAfXGyZS0xrZBjgO4pd8gziC8h0FF074yXZu1JO5Ms3b6DA+uZK2ZrsjBaiM78AhGalCj2tpru3iPPo8Llrbjw46YGKKTMK1Vqjo46sirDCazSmD73NYZeT+GoFrR8MgoyoQLs8AkMFkbSqjkNgmXV0gYEdDE2GdBV9rH2q6iP1NlyduWMpXZZkFmgbxdz45Ge55FAYOh2HmjFxTHNdUp6Vg8kczXQRNBbJlgGbQwKi4hlkqHlgBRl3csadZ0DOCYhXEGSqqyXpLjzHCNPTctjOmDeoEnawTQAfjVdJbwy097BXCp3L3rnnvSfgcdSGvXraMNd787HXzIwbRqzZpa1bty1SqaX7asrlu3oVO3KrzDGPiRCxBknsEFuMY9XZOD5ViaqW1creLPn4v6XQEVxbPqa0CvZAuo88eEvDzMjtpekBCtvCTXZTx2zb5Sbf3M/2fgt4DBDPyWz0rLZzsHuALEUglcrt00pOXzc/TBd7+L/vHyj7BXhXuNZvRiL7TVbePXqFPJTGGwTr1Nu3M4SMv043uizoNPYR1dV0Er3OBdFdCqPRO+vsFcmNZPdD9Gx5+ZFVqcANCrw0/NHSJVssnLhjqDazjYbDoxYc4SxNDzUK0nlEdfwzSvZRR1KjExlblnt4XjVdeyVjAPBXuJKAV7oswjdglTL2Tc28NrjGXARoGdEBep0xWpc6SB0LPaRwHstBq68qsh/DxN7c6k3oKj/5A1B/4ctlxmSmHrX2UkoJQ9xhPiYh4g7O/GLU9SXNk1W0AhAfyrCRIpZwvlLSivZNDDi9TbimseNDOWlIpA8uPxub2UdCE4BgysMrs907c3f/QhYzZYYiyU3Z5BAHHgSl+QzZC9aF2aPQHcDCwQ1dodgdyhyAU7KP6TSWNI68hpVsbCjWyZnkCORRn3W3FVu2baiO109DXlL5cAAF6IpXe+77NTsPPNoD/iVqB3lZnN5jGjwIwCOxoFasvb3A52Ww1ySjB1R6wA3pHtz5KO7cRH0uBnf5nbVa9cMz0YvBMCwM05xsW5/PgHGMxc4GdJAeDi9P1+aQN8nxhRKucR//OVNLronDGVwBM2GEedQIMnndK2HS8trt//FqJ/fO9CUwwbRnSKmzOjC91Km+E3/y8a3X5rOB/L2jcrtAcZojVQqW2mIKXSCht8Xx7GOonf9TwnDbA2+xPDByAgYFnvAlrLZDN1x1K7bFKfdgYNHvgoX79Npb3wxTS69IJOzYLG+HiTPb4CGGPLacNTvjpt+wHAus/qVQBzC2gGgA2Y02BBWZj7Sytm7USRWjH8o7eRAAAgAElEQVQrT3QTo2WzpwGqwUMfR3NPfKYD73fcRsP3nk905SUhBaBSr54BnADZyxwAnrRdryzRC0RJJaQHRjwQN3jsU2juF57snR7qPMv7LrQIgm6H5zsVwMPz/4KGN1xrTDBXWkA/8w+I9tzH5GEkAHCIqXUS4HX4Og8rhpcqOA7y5DaSuPF2MKK+qxMHiArFoosQ/IPsaIw5avu9VBRoY045E/puViV+Vmet+oUK13q/Vc/7XDwgtuCKm9pj+kLoTitMOkEnGZaTA5VQ/rI+EiJU8ivGrIz1Uj1QrJDqVL6aBECwNlWzKjZnlJBfqnZUIYPFNqgZv4vxKBkW0EppB8EbvAXblHfPhoVyMsf82+e3qx/TDFIcENhVdSsyWs5RSLKgd+e5B47JwL/KzeTQED/a9b1V8UFloVdMOP/U+eHZtcBakVo86FhJIm+V+aA+aY2vT9qCepAI07R6lHEYBbuGlUcY01g8QJ0TRsJRDDjAsIQAotjnXjWioqeYQBRT7A+CCs/1WhsGTsgUEt3kXijbyIyekxzzw0x0amycb2pjRvFFQSXJH0FcEaA0eWdEiM8A3kEqgKNB2Sp/lcrevffdlw465JBa1btu/ZG1yne33XanlatXV8CXwV6xAOHYkayB49/NgLPjmp1TNDGJp1kdoNGUvzsgQb61Phb4Te03PjKYIGTRHrtH899MM4v3dAvHL82mUu/N+mjMsPoAcAF8KxAs/woArBXAFQAuQHBpHb1pWAXwi5/7HL3jLW8RwGLCjCoRocrWVAUIXkbWM/3acjIRezbWZjY9t8nBOfnMk15ci4auBXWIur/RFr0RNGaEOlYMM0FjR6SuKus0TcJpOS4jlbwL8boZ60T7LDPACKjj+PFRh6vV4yRHAaNk/ewtsPlEKz0+BaFR5LC68QnK3S3vSoVix+hmn0XZLYByObEDdDonOvlGGm1epRH4/8ym0L5ZjQ9IJX9fmE7OA0ahRWGdaO8wM82TskLnBB1bTU51imnnLuVTr+bMuhH3zmJTkb5paSyN07qCaOIHpNp1HJio0tEOI4PnF/s+CDkUkwUwWUutPvINkzrzV9a0aPzjQtmdmNcmt4enCm9pUr01VlpAqTOPKCM68Ktyp99rlynsamI8rkkwZrCEjnVaSU91DYf6eqHRM3MzsMtCVISDr4NEmKpPtPB0XORdvHqc9RINNWsBPZ3LsKtdlf3DXW1+s/nMKLBjUWCCYz/FQLeXvG7Re8dVBU4x3y2+ZCcGgLd47j+FD2gA1ttvpdHF5xJ99sORGkffiwZPjxWB9Ol/oNE7ztyqVBucfibRkffwd1gl60cXfO9SA8BUaFCSM/baL767eNzf+RqNPvruSrcFZb9Ucj/uWUQnPiq2ei9PnaqqOOtE39RYnWCvYrmM8wffI7rm4zQqXQS+9M8OWgfnXCtSHO3BQAVWvMD+gWmSJo+bkdAGSOsZZZOgoSWv1fOsWQ7+euADN9ztdorHjnuPes2q1TT3h2cRHXS43/Kj/6LRBWfSqHRVMMTK92wejOgAueUM4Fec7LCLtXeSCjTdV20PAPiydwmoLTPonAE8fOvriG504NJ2XNKuqbSnnvv134+VsZe/i4YfeHsMVKbYisQdnJ6lsqE+6znxWfVc3wth188PmnvAw2nQXPvu+l7b2eGiN8ImA2oYM90k983V6uTHe3Xy7bfR8OK/odGnLpcbZGs/IJo/rd8CeqRnAJd212MA4E1nv8TB9kZz6Zhb0DbgvVqdkioCUweu+HRbH9ERQZD10tbH4g04RAxVtnu3hNs9oGD1MFL1awsI1wdgsVzQCXbgK/PSs85p3xmUkQbLoaMbn+OHLR1TlFYDGoGawGwYR+q6qD0d7ffbbwb0eOv8HON1vaoJMShePKkIBE82jeM96tzyjoOILHcoVxBPt7gZdnTwsG6oe9ZAISQBjFtb/ZzpJLbA4tx85rhXwflZrjYKjOcFgzWe5xcO1ilXxZofflWyXBAQs/PRM5sqZKVtzQPve1tRNTIYQ0b2G8sfxgZB4DoAgqxzNpqoOwLTRAscSI2hdcAl3L2QrgYW0UtVuzqZ+j3zI/zqCT5Y0qgmWwOhEHSduHvsBiRZD/BXuQ2pgt/6VJ4ErJSpo/qNxfR9FMrPtjQpEQjXUgW7jqM+gnlsONh1zwAuYO5e++xN++63H91t7To65h53p4MPPZj2uMtdaVWp6p2fp8E8H5vBYIRwn+nACAN1NWH2Geoj0of26E4bdBM+9UlTJV3Ojhyjjl11Jn2JdknuRYnDkYL6lYr1BQDuyaYB2RKkKDSHH2cRx+57sn6ocgHVv9zamQHeTVYJXD7bFM4FrvdIy+hNmzbRV75wPV345v9NGzduNB0RQDccafaDmgtjn2TXta0C8goyhC9bkExl2XwcPbMWulWEZDhUVvl3NIjye1MsDkbBVDl0E0mvNSyZ/QcFfeHFpqPV7sUTHnzB1TfQgbmNrbrL2ztEBw/lV/eD4CVXuymKNPJQtLXmIwho7MvebA6SNKHdFntjeh9rOPu6QVRyI3dhWlPKm77d5hIyA3ybZJ4HfG+uBmtFB35lY4CuLINq2KIJgN5Q7SmLr1WpSjlZjzp33WejW9zkIkDHLuQn1bk9nwNg06D35D32GPkbzbjW3jZpP6iThU7Mm+Y8NDZArbuLnvt9zo+9Hj7RPwDpcW6A1v14LEvgg95eKHUbcdK3cLS9LOk+9Sd4G1mSSH02AeTVRCpebFVnomtlFYJoJCsF3ROYjSQ2k7daoHozazZ2OZtq4AmbRVfsZWdg/hYTJVZqI/V7xsPXdVYBvAjFtnmXTnTdN++RnbvGmYgle8FWedC2oc1WGfoSPXTnXLclmvzsMUCBXVQWSuvbX/09ov0OGdPDaisxwU8xANxUNW8lEjePnfJM2201nO57thMAvCVzXnIAuAzmgY+hweN/K57LajuEEZUzWukr19Hohqu5Vfv3vsHfHn0voiOOqefQ0qHlfGk44xvvv/FqGr35ZZPPFQ7tt2DXj8QqIPOzX8bv3R4/mzYSXXYRDS8trXQhKKebTJsztjlTTIatu9t4PQc4RiTyzPHvbBUGDyktvE+KLby/ej0N/+J5sMcABx+wjzr+DOR+twDAz466GaMUEp3ZJhXAG+8k2riR6LYf0+jrN9Doyg8Q/et1Nq9BBwAeve31NPzyNbwKAkBYJWYBMh/7NBo8+klE0kaxPH9UQNtL325760pvxIxsYweb0fLsE3ugbgGAC6iLm+URDR7wiIkVwBNZ2crE4Gy1coNlIcQqy/JVOf938DOP8sf++Ec0fMcbaPQvn4AqrvoQmnQGsDU523BPmn/mGWMrgG0vnWMEwjtMU21r62tTRwDtwngTr2AKbMZV2HLUVaNVdaYxZJIrcvES3FRDASGU/cWAk0oux55wfLLZTuAfxiaw0pVHmetDnOGsGlqvkgAPdlTrRqQxRqHMr8EopB0EpoJYO+SAtcbyO8/GqZvTWZjNeKgOMtlZzvYiaPktoA+EaGK1iARXEx7mYmXaNzOEskHSmhYoc5HgqiQNCAIB5BJr549xRRBUJ7nrb+RA/jTCbR7AA0GRdfJzUSfjNjYEi5TLs4IsTNQo8KVblDp23ICmALcGFTFpyVitw0wJRuC2+MoooYJEXgqYVJTkMUql5y9UcFLPpks0aLZUraWNtllWMG3KXXfEiqV6mVV3eZv7EAsGOunnbRKaVsAvsIa9YIF9hokgvTM5HaHlcXv9c+XaChYzSKStM2t1dUoJUOg4qOdGF2mgH6K8nSScYgd2hRbQBezdc++96JDDDqPD166lteuPpEPvdrd6Zu+KFctp2fIVNDc/T3NwxjmKQ6i6nMQCHTrb5Vke9QsU8iDr6rLIjeYEoVD6Q/HVCuKrLqi3Gq+IyINHVHkl5SkF/knaqT5uWnU25rpIKv4r8vK4EaC9iOYnqBN5gbZ+zmf/llbQEfgd0bD8r7SGruf/csvoTRvvpBs+fz1dfN55dMcdd0h+Eug/Uxasm3gOmTowMjUNAXRJlil9ZzsUaMriXY0kCVWMgY9C/btUtahkVb1vNgA3T6n6V+6JHrSvg2ntnMMAeW+YXBT4B19l94N/420+AifxFUBXVppyDXh0YpPYjkbwytfKk9vcO0A7bKlh9nz1I9zT8N+6YFJQBFjH2uPnWKXofLUIoWtsaxZ4XlS1IX5GiUKbUnGuPhkrEUg24vstaVqViC0uSDiWpEOCdV1B6wbleokFCSqhgxOUqJH0Km7Bwjr0bDOq2FQA3+dp4cuUq6HdOJD/eDYq15yI4n5HlqR+nSimhyEH9szEVJwRNi2ip6CLRSARilZoaQ96QubIXV7GVJBDW2/bd0mnN17/pNSMbXKSqCbca6IHZgBkigAP11bTefvPa6H7odydoOcKR22HD8R3Icf5GmNUKdq9rDPQEEtS4o5WATxGjqbiP71oKZ6xWUpxUaOcXTyjwM5CgZ6131nGvvA4l0JfLMUzFh7pTnpFAXEe/VSie/0sVx0uX7n1JzIDgLc+jfMbZgBwn+b3ezgN7vkgPh/3LnsTLV/hrVr1jjtvJ7rzTqIffp/ou9+g0ec/TfQ5rQ7eSvr3+AfT4NeeQ7TX/kvHK6WV9LWfpNGFZxLd/pOxe9WsL3v6UwM2VJJIfk2SSJZupNM9SQDg0Qe5vTIH6zA8ELNpPUQgW7TUgaq2BIMQTl7ZNgiCrT3FaZcMfAu9WKWFRn9kahrcgOhIc5ZvAYBfebJ17rJqNKvowxnxLiy0ZpKNTn+h884ISa7hEThVFAM8ciu/S+jdOQN4+NbX06hUAMsGWDPHOZLdAW3LZvJjl9Lo4r+2YANuvri9skfIOK7DbaXmfumpNPiFX09tlqUC2IJyfO/ggaUFdK4Wbs8Aru9WnoIW5XZ2o9I7JBz45rTeOiKaPz2d6/tf36fhW15Ho698QR7vZ7PNdSqASwvoUgHMm9mRVAC3AHCtAIbuyvX1sEaxilcr2DVjOiVAaNAH85fj3jcBgMg/HZ3YiTAoHRF/aHRNCApA9EWbxIrMGvgRjuX0p6koaEa6gyV+dlhbg5QiTFYGK3MV8avPtlfJ3FNwU3mVGbsNAuU6wBjWaKtdeQTeRcGCaZIgYaKCMRuZTuySgHPRs1p5Qnius65uUCkhrtgJaNSbnB4q941yj5GRhMsqkZ2xHfyENAM5t70NB/EYcqUlBuWwopfbzmswRhUAzg3Yflyg1fSG0hba1HUsG09fqqNMvQmgWZdCtCwEKrXqqVtkDkuqVegW9JLQudqnll7jd0tcra8t4tWGqt3FIDxMEh4XC2TAHgbFhLLhqQ72aeDhuAAsh2LzKx0nVzgjhuBegyDv3ZYHcWxhKbP8G++rnKooYFlOrAjU57majbC92j8/Py/Wlnija9BHwssGfwj9TI51nCZUAhjuhBXAy1esoL332ZsOPvQwWrt+HW047jja/8ADadXq1VzZu3wZzQ3mqg8BeJF3tlXe6sjoZn2U9VrvIVncmr87NkjWzJIrjHFwcR1UVSmq885ZPJ0KsK20o0mzz9YWkpWaK+MHC45PyFBAXAd05Xzfes6v/t+rguv5wCO+RiuHb7/tNrr+6mvokov+lm6/7fY0Kh6FaRhzxcFeBTvg1bttexu+UHUQP4GT79iOpwQR/F7UFeoyuRvO9gXAA02aKZoW9PXkP3FXVC2yqWIOxM4CCvh2qge7ALD6peKwhpbDQc0Cg+bP61zUJ5SBgZFxnc4TDVa8JkU4gO4JX51rG7lFwc4WlN+SedSHztf3/ZToczXWZiLjoy0Rj8JcL68nx5FV66Kdr3LKpj0u6QxNlMGEr/q64Jw4xYAv+ENvx6uKNxzZAq6SHSHRM8mpcVBYov6S8JrId836dDuJCJ/rNlCSKsHr7Gh0fDJwnPCpp2tiEoPzDIpnfA+i1O4hQIoHjxITIWSfgfXDZvc7PnfmN3Rpgpgph+cKckjODFuc6tvGjYgeM2QeTrFNolE51w0TrPOeSZ8F8QlMVoDEQ6QU6qyuJwd757yK2QqbyYXsdDMBpm3wrqwVFnrDaHYGcEe6Zh/tZBQYv53cySYyG+4Cxm5GoJ8GCgz+5M1EB0KL0ynB3Glpg/piRzwDeNp5jLtul6wA3nNfogKkHnMfon0O4srVAqTOcRs19vtHRHfeQXTHbdwi+NtfpdF1nySqrXG38U85F/chj+ezdntVsgsNp8zl1h8TffGzNPrQ33oF7kL3Lfb70qa9gKtHnRBpudjnlOt/dAuNrvg7ossv6qQD5w1tSvO3fQzuznRdiWjtsTT41ZOJ7rZh+rOiN2cO+Z56vu5FRJdeIBCftjiFM67gNEFhxPpPm1Wbqm7gXUadpvUUXxSySC2UI/sxuSA2cfKdBhYRNABwaQH98pPjrHGXod/kPm1hlwcbjdwKCzb9TpsQJoF3a3jZ8RltF1n3ar0K4AIA31AqgOEcUaliqmS55wNo8LTTYqX7V75Am858AQdrIICBGcMeKvMt8uA5/4sG97i/j/fWH9PwnX9No6uutOx13RwPJp0BbIGNHqGN4PBMR9zwXCwMiMy/9A1EBx1mYxt95+s0fMWpphYtKDAY0NxpL6fBMSf4PG75AfEZwNcJ346INpxA850zgLkFtHfUlRvC0tqGOwMcAGJbQCbuaAGYw8wJXSgdctIl2uq03uJgKzJ1vUNbeWHASCpTeR7KDDyo0OpLAh9c0aBnkwGfdnVNDAFhcEikWmRbqqCTSgycUJ0WY1aIdPQDhRaUENCyiRbaeF0Wc72fi4dUzlqEBQA6uV3DS/UZGsSSQTDt5YUTA4xORL6sQ78aDMFqByR8CrlAFXAEBkWmRQFw4MkTP2KY3L3FvM+UEKhNrj4uXKQV8Aq0avgJxhmiPjBrCXh2NGIiZA4z6QBAsJoqJwkOazs7kw0Zfq24EGBA3mbxVxmvzj037HNQYXyiE2p/Hi0n2LiJwTlh1D9ESV3ndGVPWc6DfsqjjV5Iwd8wPqgaY96Wp8hFDACLpGTxFFrZbDpVeT3uZeXTiripAHkf8zSEHy04qkH3+KDwSBkUhu15FqgP1DxGmc6F2MbCrnRYcnVsoUQGtMpgQCfdtB3PAF5AFyHYe8T6cmbvejr4kENotz32oNVr1tCy5cuCj2cgKJA9Y6FjWHXzPs48goybmVyNj2VzKAODOlH+RkWGyrvJBIHzFlFPdMCpzZvg9He1utkVq5OlXXCQHrM2oDlVstuK5HJjOceXSkVvMUkC+Nbzf0dUzvwt5/3yv/53BYzh/z/+yU/o81ddRZe997102623+mIY8gmG09ZQ/cG4MXBVIIl2qHjUL0oJNl79C0ir+VFSuaotRtFsJUzUVkq3HZgdZrNyu9IS1o+OQNDXVgzspJjtwBzBvTAQzf1BtP+uRzG51vUS695kg+xtqu09mVGtuiWfItCUIHdVDfA20bjZQVJfoK33jlKhFrR1sdx3SBBeblWLuNm0IjeOPLbvNcsuezNPAuV9C1daauJBlkObTdNOA2TYbJi6Ao7Y8p430tQA+FRJHi4z48srZHoFH6U0AqUTuv5k1Zra9dYnhy4znvSW+8egXLmCGme18SAaHzAPM/OrsjgIVtaAQfjG8GOwK85nwVeRV3SL7cFm1Xts2Ogs4brKLgVojG4GJl1xRT5LnL2mfuAZvNz1Jxkv3eulddbx2SOyzbPYjTCGTSglZ46z043suZDxLZGjPcGyTezxR4H1g8povXfWAnpahTe7bkaBGQVmFNhKFMgbmK30mp3isVsbAEYiNGfH3nk71Wq/D1+8eFqd+EgaPPnU2J51wvmyTWvfJQK6dykA+OG/RoMHPobogEM3D6AsO7///iHR9f9Eo4/+3dYDUpVb9tyXBk98NtHxD2aAeil+ChD82ctp9IHzJrdU3pJ3nfAzNHjkk4kOO4poftn0T1L6fv7TNPr7C7h19JgfzKVsN13i7KY2lHZmi7YJuteDiX72l2lQ2k+v2X3zeGL62REVAPjyi2h06du8TtGCHPAgaXU0LqO2DT3JRqQNLdWH2qami9x4S9pmj6Zb1rCv8w1JtwX0K0+OSJZFwGLGN7fq5Y2Ib+IxaBytWNx86RYGtiYdsDuA1brBkrnMdSqASwtoA4Blk2TtLMuKlTOTn//6eGZyAW7f91YaffyDlhHsG3jcgvsmeu5eD6TBU0+JQPJN36ZNf/1yopv/HVZJuHwcAFzOAA4RRoxi8KbX409yYUhtlu08BuCOvRfN/+YfEN11byPu6EtX06ZzXurghLX0HdDcc/sA8OjL11nh6Nwxx9PcGABYXxI33tgKC5mP+Tx0r7Xkag1NTBLIHHXEiAFUldSPO15U5TFJxajnQkeA2MA/EUdmbw/yYegsh1dwH5/ByjAjFRcJRWDrNU0T4Wz1TiROg1VakR8SMVJFk/WYHYMk26CwOkRf6sEF1z+xigRVS6+tmQZZueoak10kuKtYnsgp0ravH8fxBUYfJRsBW03m21Cfceq/lxzBWCpvVDpD0ES+bz9TsJRfprqRWccjXvVPWFpUn3oZDifQQaoUOODUqVAIn8OkMf5kYqHB7hhYs+qcnoDqc4xFcHS4Bg72YqBxsoVT5d6LPoMvYA8Zs0MS4nGlIiYaQOs/FIf0mCjDiYb13b12mn4epNtpYavOMN0eubQ3VTWdU9yMNZWHsDpIo5ASFmQ+W7gKXHkNuxSEQDdo0eBC6HKBLtPx8XXZjo2TXf+83HfSzVsJAF6cQiE+s3cfOvjQQ+mIdWtp/TEb6u8F7F25ciXNzQ1oTpNN0X7L77l6KVvAidQYo/dBDfVvz/e5Ko/sVXVAUL78PEwoMv2JDx0zC+mIYroNfJFFzXthFtnMK3gU48ihY0xWJIjbgi8u6hiAXK4Elgrg0tq5/L5pSJtGQxrpv1D5qy2gf/T/fkjXfuYq+sgH3k+3lxbQ4cXo/+kXnhiXXIEmec5EoLFr0KLUJBf0Z8eWVloiMKzDUYNmikWzA2Em0VQEVQFqDLVIrPzFd0FVZpPUVb/jl9XxBlYGhRCJzE8fs+/0LFHlKHwupmf1uYlfhY2fffPow+sA0TYB31+1shUVQCZzZiUD1yYwt65zKwxOv0a1JtL6OMcoYeEVTl4S8oOf6/uj0Gon2rdY7slUtoQ26TIjH3JXEVYIJvvobmOWDnZaavQylG+igrH9TPT1gojU8Xnp+kSVb4uQVzzS09cb/CXrDoZ8k6pYQwcy1IawBcEsDOCXDqQaYGPXE36TiVvXOEA5PypsFpukxN2ni+2rwf8G771HYx4VlnbLzi3Iv77c7aabfG+nrQN06vqKh8/G2elA1+g5o27g392mgSUAMcW+ckC7dPwQVofXWe5oLaAn6KbN/GqRnuBmvmXXuG0paLUUz9g1qDlpFuOV064/99kMZxSYRIFtCQDTQ55Agyf8FtGKVT6kL3yGRm98yeIXaQcBgBc/8M27Y6ucTatDedAv0ODRT+Fq39D+dPPGWu+643ai6z5Jo3eevXWA1K153nXZpHzzRhq9+w1EX//SFhBhgVtLRfD9Hka0/nii/Q8hWrUmtmwfDolKu+of3UL07/9Go2s+TvS5K+L5pE25V94c80bKCyFzazavUHKw0Z3r6g5D+1D26cGi1nOen09Uqsb154ZraPSXf+SlXxC44L22jxEzVTVAbgF+aKOGOdfu9WDtaMqIlbHYPig5AYPHPoMGj3pyOK+WLr+YRpeW9tN6M0fbDJAw1IUfpkEaQx2QNuXW7hnAqQK43uMbZqyh4kq51BWtXP6002nwoMf4OG/5AY3e9joa3XCtDx1j/Y0DFP1GgxQ0QlSCWJ0K4NoC+oZrrJVseRkDOcJDZa/3lN+nwc/+YtQjpUL2wnNp9LUvJ4GAoJvsZgcHHkaDk/6IBoccEdZh9Im/p+Hf/hUEj/zrcl7w3FN+j2jVav6wnj2sLaDlHY6Y8TVGgo53qLckLKh8PHjoL9PcE3+TaKXYsFKF8rEP0vCdb4QWu777nn/uK5oK4E3n/wVRaQGta7Th+H4F8FkvSWdNVYqLKGALMcDZ8sY+zBXIb/PHiFLKBK+v04hzJ+iG75JAEyyagMEyZtUjtXpc6GNn1WroLlZW+J0qg7nu3rfYdUsfqr0lLABxJGw1zM/OARGohG4Csy2fIEgdGRvli+fGek/kRVBKHG4Tj0nLrOMNLT/tHDxoLakx4RDebsfOI8zjjAGqnh60ABNiwTZ4CdLaRTJ3L/jleJBUjPiqR+ph7MqDQcrIrptrS2tt26mVtN2kHBD5UBrR6ZcalEOYrbwYlQNyux+zzLahxy8QxqoJEmCzZNIuZR6k0tErJ2HAqyfuCH0mhct/QpAWsUQzy3pTsEtyq9CHSS/hMrMBIe3MXt1tWGk8IS/Rs8m14t/4uJ9DYHwRwHTkHKda+2miihCxWTFJTmHTFMqIjIbYlrqOCURKvIRQD+Q6A3oAiH/lOgL5FXV2zG7gqTeaA26OvsVWA4C7TMYflsrePffaiw48+CA6Yt06Ovq4Y+uZvbvfZQ9avWo1zS+bZw8WEv2smbCcR1jJioDCQjk3E8azxV913AWWKfjCmBORFtVb0DpY+EWTeFT1KEYSdV9grS2expY/IGvp2AI6k6lxFdA/xVySvLbqKggArG2gh9Le2ds/lwpgaQFdKoHt+lIyTPUM4O/fdBNd9fFP0Cc/8mHJdXWgfpyFDLsKWBBtt2trL/6PWiRcLW1/6n62+wSIvqr+sG4Dse+qy3VePOQ9+24co8oF2Z3rsG8wpWqfwCSat9BTQbl1gSVq4ftV9yfFqXOwoxLiXDqmVYwTj4i7xuA9La/G3WJ+v3omsYuUXoXk704dgf6UZrDAqtidrNuRPn4ua2XoxnUDuEnbQGOiifqKeqRCyIizjIOwt7fEwoBmq1PAjhzv5eNmUxMsWSSgYvaTCDsAACAASURBVBKSkMVz8ONT9PzaxJeYpCyLayGqoHIxwdkWxat9Y9Y1KxkmT0/LikEKRI5C5xAg85Z3IIuaDprKB4w1jCdVXvtBEe4h17fUP8WrUJ9F5VLNCy6F5SFigt6kG1wONGmNWVASVnTPIIRn8mGGvnbhEZbArBnx1e1yGBvbfygVt1zjCBhrCoipoHFGpmPcMIk23KZ0TPdE8DanEauYohBmXnK+Uv/3pwAA7lB+9tFPOQWykGxtcmyb9y1syLf2PDfn+duGNpszstk924cCPQB4+MrfGZMQvVj+SdcfvoEGJ72YaO8DfLIF5PraF2n0mcuIvvS5iVWNgUIzAJhGF/w50Y2lJetm/pTzosu5tPd/xOIqUad9XXHqvvdNGr3rL4n+1cGpaW8fe10Bf5/6BxF01Iu1SvYbN9Doa1+oFYOVr26Xll8rVxMde78KuA7W3p3o0COJ7rpPH/guoOv5r976lcxjJ6qbrU60xPxLOFsFKxqNHuKYiiMfN46+m/dwpITUEaSVZ9k+BTGhMQDw8NwXSqvPCGDqdomBALGi4p3bZint+myfxjuFcLoWbu17ZMT9ZKiae+zTafDoJzvfF9CwAMCXvK0+hucKlVyGouNbwAuwaAi0nDr11TTYcC+/oZwB/Irfld2nBOJ13yBRv/rEUG6gt8OG4jdOp8GDWwB4eMO1TVzA2cC3lbr51XB9DSLbBo2BibnTXhnHXkDmt76OWxebWvdqQ6bZgOjo42nuGWcQ7QUJAeXL//gOjf7vW2h47aeZvgZA8ZrWLfRx96a5X/0dogMPi/JYzth9Wzk3t69DpmoBrQEpW6cUycpZ2AC8262FLr/+uzT3kF/y8d1+Gw3f+1YaXnmJzUuDCoVTxwHA5Qxg482jj6f5ZxV9to/xyujL19Lw7Jc4D9o3EEDOVWhNUCgCEt1gRzDRMVDm3A2BNQAz3Unw9oXGrSK0CHhwMoke++yVjBpEwHxvZxIO5o0LitucbF2hehPpkwJLVvqN5WQ2/Xw+l4uwQVxAN+He1Jwe8/djACFwf02eAD2ChRghgAIgiFTf+NmhLlE8Uq+kXNjWYoaJAkwxqGOJQWOinTGhX5NBJPFImESTWeJ5yWMAf2vjF0dv/KEJSXZuNOsQ19l+X6NKZd08gJ8rkaHSfQzxMi9qkhBrFGEiDN5DXkEAXKU6QpMXsPJAx+0hwGj5dMVdv8vKI+2gDbtHTdOkMCKXTJtxZdAROkvn2XZXILLNxiwEEJlEcoRAeJ94BtpK0FouayDcgeBcoK0JZa69Ev/XcUyxY68PSC0LxefQTJxAE1xukDoH0tXKtdVrIciLLKc0U3/DLUKfAD0dl9WBcOXWBoBLZe+ee+9FBxx0EK0/+mg66pgNtN+BB9Duu+9Rz+1dsXIFDcqZveFHz+iWDwHoxWlMtfOMalQw2SnWvRGijuA3jmZ6bo5Kp2RBC95b1wPhd5+2aG7+YCG/dmG9vvRXoD8wWfonw2s6st6agmsZuUTO/x0WnS9tnvtn/3plcOkXzW2giYabNtG3v/FN+sTll9EXrr6mtpEWjQn/YBZC7Mhjg7HNCO9fPFnV3WKeg3gFkqRRW+Ka4fBzWPl+oSYoNmuXmtk3JDLqfUAqAFJ8xyBjs/f49QGQAYrYa8GeIIiCagkTmVS/s51LvashmdDAHPms6erSmGHdC6s/yD5a3sFGnQE+vvmtEWjiZzjQi3fElIY2AaPeJ/pX1zz7sM0aQM7hWAmtDwNHUOcZqmqlCxBoinwbIo6WdN25KHT0SKCx7xVVKaWezshTttzxmsDCeFZzxDRd8XUZzbaJTWwSn6+mPvAkgsOm64GoYSG6GwXP4DSoV3W0tzXGGIqGDlDXeRYTcBnsO3VpGHCVvdKY5BjTk6BEVTW17o7LTsikAouDvAy9oc31hzR48d98M2A+qvpKVQhljjYYlUyfkCXQS7cVWzsgmq1GY8YXYdeTXsPlRk/R4iEiU6EfTYhJoXWeZq8ltmDXrwBeeqdj9sTFUGAqN3kxD9wm1y5elNthLcUz1PGObsM2IcHsJTMKbBcKbNMK4OIXPO35RCc+cukqTZFq26EF9LZatK1RAVwrN+/3iP45r+V835u/TfT1L9Po618m+u7XiL5xg0+3VHweeQ+ifQ5cGEi95fs0+tu/SOcDb6at2v9QTiI4ZF0kfdmIlHOIP3Qh0bWfXNyylJbMj/kNBoNDW6IR0Y1X0+jNL9s6VcyLGWUTCMjJq0JPC1CIkyobyVDlaZtA8O955y4nUMnLtGJNq5WwK5OO5+h70+Dpzwtg/OiGq2n0ly80t5sD3A57sH3lB+h/QyVwyJUV59n3fyE4ps/S2kDnKtzIebDN9qulArgDANMlcv5wfTDvHG1jZpvHDKz1E4n7ZwAzABxn5dsrBQH47bgFgZDbbzy3CwAXgFS3JvFOrJQWWtTHOfjDcSNfmT4A/Hoa3niNtNfyoheszinEmnv8M2jw8F9p27IXkP3fv0ajaz5JdN1nafTdb1a+KS2f6V4PpsHaY9p77ryDRh95Lw3fz8A8YmUKJlUAuFcBLC2g6/lXdf8JZZU9fpf1BUpD9Ra/ev75f06Ddce65P7wP2n41rNo+CVOxHH+49XrtYDedF4Bs6+z6t7B2Argl0KES3ixk8y9GDUSQ7Pu6fLenQMPnusg+gAiChirtAmDXGBAUyt9K9gRYoFyJllaTn5MQEBtRbz2F2S5LmkGk2KZQcbIteU0vyopNKxm0GBtvS6OP6ricXZMQ4I8Jw4W2wxNYVgYBWNmofudBo5RvytZJAgqgRcNRiIf9kcXP+UYFPbp48pC5YXA2JgYobOwyBOvjVVWW7VJEtuUz4RqVajllY0C3GHfCixIsSAtTmnMkmigyhpwK/tbRaxrz/EylR6eKoqrxMjzzLYxQuxJL8J3Ln3KK/xvtGE+ErRoqgobnWg6UiDGwHTgE6gitYfywhpv2zobkRyABN1pyTvJPvtY/X5WI1KVU+kh1g5YO7/fZm/xWmzxyd8q1yEcEO0EKmZYP1sAV6qhOFrZAeLxSHegjAwT64J8LbuAN2LS4T2gK9T3MObB6tGAfjghOnKgHLVUAHB5RanstTbOR66j9RuOrpW9q1avohUrVtLKVaVDhvK16myoEHLmZ3tjFJwO/MwiPk4Lj5XjqMT7l8G6IB+GweY7EaBTRZWTz8y3g3MGESAcr3x2kG/ManXHg9+ijLTygvawz8JKazvPt7R7lrN/sfqXf5cK4Pq9VwEXW3bnxo30b1++gT5yySX07a9/LXCb+eI5yF+ZCu2uJLMI8qiAbkjYlMRRXPpq01T1glQEgMF3Quz127mtonFUj6vGCwBLQonEBtk66BQ0EQl0j4kBNDgIbpAktlgin23kEMl0+4X7F2MOQOMsyQkG50BQ1M3s27m/5/okW8jEZTApW1szCCj4WeugUjJDmnajfk8ynfFYhK5vy94NOAMJVW61WKgshfw8H52LoCcn+j4nQtsyd2DOUOOs/F7/lXkKn3E1sP4ICF//ZJrV/wafWWVHPARrl+y+UNCp+gc7CbLzTQmCmIygr8P8dzDzrd5padvERMDzahWb2nPnddVY8V1xfTWRw/c/Y7Rju1EBqBn1JCYwyOoBDXDcvO+FjVdgfeNeP7M4ip/sV1TnMXGdLVDmgRuzXUUbCkl4ejf6bPp12GMGkZSHo9hOYxHF/iaXw/xxTM9TSut+w3cu2RnwBCGfi8sDJ6RqYjTTZ1YBPM1iza6ZUWBGgRkFdgIKTLOH3NGnsa0BYCptb5/5ohbAWwpCzQDgqak4eNyziB72qxFwKZ7Xj/6LRh97P9GV71k86Hns/Wjw6KcSrTuuPS92iappB4//LaKH/2qsWC7VvVe+h0aXnD/1/HsX1mc/9ImxDXM5p/rvLyS6/J1b9OxF3WyKRTzypGj8zxRSCTt+3+X79eA5y0YrbC10fwhtNSv4oRsr2LsYXtCtAL6auAI4hO3rq/TsR95MePYsf4et/qBCUIjns43fYfGmb9NwrpKpbfD2iJoW0Js2El3GLaDrVrfOFdA2ILXuk5uYQoonjD8DGKs4c4pvDkLgzlhWa0wFMFfIynYGW7A1SQD8/lB4YGCOBFx6LaDf9nqiL18LezaoakhrNHjGGTQ48aFbdm50AYw/85HaPnrcT+GEuRMfNgYAvlCCLbBzxbKB1NVTt7G6jcvhobkN5azeM2Kl7je/SsNX/wHzdhpkWcmxAPCN1/HVRQY23LNbAbzprJdaGKmJD/ReuCglo7PkBwWdAvqm5+MYXYK+8VrfHM6PVRItBN3SDatn8WksG3y93BXKT0V2QqDDGdMLbOQ6C0h4ZElbmsviBNAL1F+gdJTYHGhCYBUSPwxsE1lEjErBQnuUgHmheqQbapVxRQvRpn/o8HtKoKN/Mj2zWRKFGDo4iILJKSyZRVFf57iOtfRWu6TAatazENgOwJ+ySTCTeX7wMFi6yPcwYa0/qY/BBAkFzTGZR3KIAv4IATVbLagikc4YDgPzeDNXiSWQ77wrhin2oDCAoSzK1lEWyZ3wd4TaFruxp++Q5KHlaQ0Ay1wQbEAjGqqpXG4dPMcxY5M+lMy0vvmrOuhU3QdgCrOY3IQqJvCchPxkUWJg0f+qX9dH8fOaNQQmUzkI58daghbwQB2HT8oh53HKX8ZKAzrp5u81Nmoak1Eqe/fed1864KADad369bTh7sfRwYceQqvX7FaB3mXL5q1iSfVm5o06auhc2ufnaUYTr8HnbPEze4OOixtyDFpdA73u09qxyXImQjhl8bPePncw10WBQgDJZ4c1lX2/CGfQFVFlcyFbeU+p/C2tn+u/BgSX1s8F/OXPy++lureAweXfQvIC1P7kJ7fSF6+5hi5/33upnAVcZ8JfJlDOJDEAXuYPmDYWNSLJrYbrzc15AZ3taaLnUP2hqhZQAUSdo88zmtdbhBnH8Wk0WmFutaIQaGr0x+pSebyYtqDnLS86DxP+NlHBvYeoP1W7bp80eY/3Wq6CXYpVY/J0tZOEc6DrGtxHBkUdjUiAcqeToZ5+yWbSVUSj0Ccrq7AeeSHiIsd3SotrbNRSj1bx1zHGm2qYc1LX2IUWe9UcqyErgboN7Ju55L4LdVuFtjKZaNaNsFRpabJej3yh4DOiv+0dKL9ZTKJ3FRMhdWBelKz2VC2670fUSjP7q+T62yqPgw2YhDfXS2EasSNMTKhsOLlrCHEB5I5OYpJkSnMysOoviyno+b+wWMpDltjHR2PFrC55t+kFTQLwCnrdlmdboKxh9E+L164lBJKAMLo2KhP8ler6Hr+kNuu4WBYX0hfYynsiLcRTNCdsBgBPp3Onuqq78FPduW0u2hrja+y7uwTbZlI7zFu6Gm6HGd1sIDMK7CwUGA8Ab0UZO+oEGjzpFKID77a0lcDbAQBuKnO31cKXqtrNbQFdQbsXxBbKpRX35z9Nw3f/FQ1u+f6WzeLnHkeDX3w60R57+nPK8z9xCbeD3tyf0rL69NcTHbren1Aqla/4Oxp94LzNfWq4rwuMf/V6Gp11xpI8v/uQatg78hYK1GLvKIdAZUMcNha++eCNIOzsQ2YvbDIhuI77M7ui07qq3tKpAKZSAXzuiyzTmQN/EhSyarqYUYx0UUrEzbee8enbtZ6GUpdeNyC+idG9F2+05x77dKJUAcxnAL9NzhKNKxXaTuZFxAHn75pgTZyV70Py1gdzt6PnN+hVANf2zNfGzksadLXzn5jPEF7D9nOaMYzt53JQIWxKOa9VzoKSjbCx2oAGTzqZBj/zmLaqdxpJKpW/n/gQDd/1Jr6651DLZ2PPAJYKYA4egbOMpJYFCFWBTaCa12zuF55Ec7/0FJ9PCZB8+iM0vODsBtxQqesCwOefVYF0E/sNJ9D8M09vWkAzADxh8h1UOMpEh9d6tJ92s2LFta5zDFw0EktgFSIWfEa0BJV6sR6IdrRhL6yDF2pY4ELP4YZJ9TZJdTEUJUQwDAMyWU9GQnlM05M3fEZxlaLkeuV2XUmZYAzoeFCJRyF/27moPpYqvWNcM9XbSEO/dIy2DBU9ym65zZ8H1/jZfv45x3o69kVsDsb1GlWoIilrhtdy1aS+jd+Ri6BCAE2HIOeRY7W/txCPbRVrnk/9CC1ezxIBb9SxSkcLI6mMVWxo/RjW2fKJhA8NFLT3tgLI/OGKyrR20GNe+qESxuqi197Q54hAHK+lDFZ8hTiaVnHmdbQnWxBQwRE92s0Rer7XiYO0MjcFGjXEoaVEHlvAgIlGB0GAA9a1MlJbHB2KV9NipwIhh5noiJ660Y8gGID5PaOlNsuG7LKvPpJmwnFBIpY4jVHUQbT7Or/cOQ0AXMDeUtl70KEHV7D36GOPoUMPP5x22203Kt/NzS/zBBxghLCuKs+6zGDFVJKcs3sGCfVdH0BcSK9MfmqHXxa8Id1jE4GRYAWpyW/M3hijuidhAdOMbKtf45yXVw75l/k1drFJ4jiG9EGnpFfoeb7lXwV2y3m/I6n6VQCYzwUWgLi2fnYA+L/+87/o2qs+Sx9+//to08bS/lkFETuGgHwFMcrcVqr0OZm1soGNF5O5/LmOF3g3IQc0gLKafNLT31BFiyo0LDyYsewLsJ0eAyrJXLv6TvcOME8FNAxExwpEXLv6UtNq6jlwpwkcoFwXJT3ZZDkSgB+vCQappJmVfJKFaK1w98MX9mx/q2ezVsWnhidgNjLo/67mBv/B7bd8aDRlf7p+ins3cQL5auY73svxT8DgcZ/QZEunkQmjcNce76ulpGX7KN58yApgWqpvY11QtABVdaN0OmCaCeX6Jksm4q47D91QbIDz+1p1jLUE/mhfrNrMv3E777+xMLlW6CWsxuR2e2ngj2gbxilxey/ka2pSnIi1U7Mr+MHlSscKdTibmc1bo2tFtjhH2G3NskqC3GECvcwKFZAtuycuKh9jTq7xsQ3fK8MnGjw0ybDfjJojp2ClVLouS+UPO/yLPh/Ms9JzV2sBvbCAbXW/ZOwLdtyx9ZXV9qPU7M0zCmxNCsz4fXrqLgWtFveMbV4BrMQoZ7E+5PE0uP8jaxthWr5iy8HgGQA8FasNfuXZRA/9Fa/OK47dP19Bo7e+Zqr7p7ro/o/g84XX7OGX3/xtGr3ppdxaenN+7v0QGjzlufGZX/gMjd74ks15Wv+eAjI/51VE6+7u3xew/fxXEX31+qV7z6QnpQxqv9Q3PzFrVc7JS62AzAeyfSF/EuMVoQkUBDMiYNbEJHQjVpIJnvH8pgU0CQDs2e62n1N4A0IDbTVPW0MQtowhO183bUhSbR+GwK3vgwddALicAUyXvC0GJzQ11aInmGmscSTRub2MWtmajQug4ZbG9y1eTYmhJ51fFwB+2+v8jFwLhOj5el6LrYew4kbeQQBvWSR7QM7O78Q+y1gYjJIR1vMmdbcFfHbcfWjuCb9JdMjafqv5LAclgFfaRL/3rTT60r84E2JkXu/RGN6JY1pAX3JhGz3mgRszhniVTJpjK3EXWYIrc3/4GhqsB71Qzv99z/k0/McP8iNh06F3zz/35TQ45gTQJT8gawGtlD3meJp/5oQzgOXuJrY0lTYav3qhAtwxkBa2QCIJ/bg6k+lU566qyZiAP1D5r5dgq0/rABAlA4no/QNgAJBFHgMyaalN50G1n/JqXSu4u7evj3HDhtJto16MvMTqXNNPKiPKXkq42rJRaWihkPpOrO0MjCtMbEOf6PahflJGVUHgqHDQ7zoVlDNTPq7zVIfouMYFRVGH9X9H+NL1vIZo/IzXPDAVDNDDuaqqixonYc2rWwcJGU9gj7GaGg0pmmzIT3C94CrH2xtqgEjOxXP4hJkB1WmT6yHn+/JMgJcB0Gd1BgBH0pvCYPxPf7qe2BICaWAT0uNz3KXaNzv3z0uWrKW7MIRjswDSm6n1+Tmby6xD8kEnycfWNgpIHacxo9q9ENpsfAwD/sNaWo0Qr4QEqUOcPcRDxRZrMFveEmAS1F22SKpvsyD2jECukuMxZgC4tHHec6+96JDDDqW169fXM3sPO/zwWtW7atUqWr5yheTRueLmoSXlmOO9qevkVGYKLpqoyhb7MBT1njOVVUFWYtn24fvV6Ju/5X7DAuZjc2ax3e4ZZ6FR1nu6f1oaoOW0ScLNCgDXNtBSBTzcpGf9agWwVgUzAFzA4WI/huX83+Em+o+bbqZPffQK+tzHP1ZB4vqjvsqkNQZx40Q20X3q+2hlLYoF6lyYR3ld1eqwjasdRyBZynCy6nin1hYNuNlRRNENaRILgjlI8qAdNwyESbKT2dwsVHDEOv5mooHvQc3Co0vuLWmTjbOpiY0L4wxPQB0ZFgZkKFqqLg8meDizSZhpJ0GaeaxnOKONs+t0dPIi2Fq5hUe5kOfrsQrq09o6iR9TfUhzndAXlIeBLy9IsyT1iucqcsKgsHt77loJJ4hRhd2m7yWyY5D1bo9UmLDQWyAwieY1QtWyfoa9iZjEPc2EviUP1tNW3cdqXeMgveaxOyTMi8T39YjgriYmdgrloYuaj9ox8I5Po8srvBQw+m5SrqrCkEIo+xFInJa19WnEBIF+HoUnLjR0x71QWntRrX5EUsfyjaFkIDFSJ6nFBryPnS18tHm9g/m3fER+k69yT7fMWkBvNwdm9uKtR4Gxgrj1XrlET17ybcYSjWv2mBkFth0FthsAvO2myP71KX9GtOHe/tbvfZNGr/ztLR7FzlgBPDjttURHASjxnzfR6LxXEX39S1tMj+AglVbf93moA/u3/phGF59L9LmPbt57fvFp3GJ62XK+f+OdNLrsb4n+/u2b97wxdzUA+e238rg/++ElfU/vYY09DbuCdjeZW7CZw6rVOOqWWpCO31Cri/5/9t4EyvKrvA/8XvWultCGFrQgEAghhbCZLQZsC4HNZvASDIfFhrHjIZ6xzSHxGcc5cTwxM/GYwcGeTM4cn5MEh4knscGYVRZiEbtAm7WDxKJ931utlrqr6s2599t+33fv/71XXVWtaun1OVJVvff/3+W7377dWmGWs4VFh46ejmAycTsxCVqc3t4BzBXAegewGC5WzeZms+1GfplkhKOvYvD35NBos7vV4CVaeOMvxwrgpUUaSwtoM3Iq45BTaibtGPHq3JFX2IBvV+vmJQZX3b2A1d1q0SBeTAwAC77oGBioUouqnh46kzoOB8swRhsQHTlWiYgr053prv270T94EY1edjaNnnEGJ3Bgwk+p4t/9II2vv47G3/4SjS+7INrKkNlu0UY04V56Fi289Z8Sbd8hfGGRlj//MRqXCuB8zyScp/s9Yl1AdGG5CQh1B4YiXQMRQNKvAC53AF/BuFEM4RoAHqoABkdgimXycSAe4soR9xSRNdgHaQfiMEFnmuFnvQeWo0PMTsCVIi/kKkXlaeJ70hgxrxTzV6CKI+ZiI7x5tNyA1iglMMvk+ejRrsGq444B1oruoegWwjANB7a0RT4ihI7Owa/oRWRU9qr5uj/ljerwLU5hrWSFgTEppuWVsdLGOAvycWnDW981T16sztTzxgopDeIpulV8UB4n3hoL6HVicM7ZlJ0KhKAU1QKA6gxqAntQUaWOQWXOQ2WbIRvfXjKxC9wp1hgE2LDHszrH69H5Hb9ZTgS8VDhkh5wA0ZozYuAVFILIgyL9thdKYpUoeNMsqwCKggNbgMpl55R6soYCSA8CAsF7P3WTWUGf4HVZDT90yG1Yl+49bzwHQZp0pMyBA5NxbMQzVRikaiitbMvoFGcI/TNi83ypCrQtaMBIBqjQskkM0dlBrHLWqp9Bb8gHoDAQ3txWzmHrT6G1LVvod5f20jHHH09PO/VUetaZZ9BTTjyBDj30MNp52KG0ecsWr92sTAr1EUBM/BXWVZ/GAu2eUzcNAyy3mWBIFxxYyeo+zgwqC4CGACBBbMImpg2zukUf6LcZSB6yUwxxAGR+2qCtc5aweMB0tzMQt2o1bwnmSpBXW0DXn0vQDlru/q1toIlqCHi8TEuLi3TT9TfRl8/5LF135VV+xUu0arziDRg7787/bzDIFZpIi0LMGHhi8SFcsvJBSJjE9vgmm1PwxfijQDkkKKom6AmcYoq4rAMgO39KVaUhKQY5QLakBggdo00SvPVjBC4KDNa7HmhA3jR2qSaVsApUHyIWuq6Fa4xaG2Y3YfWwno+vERhBPV/h9aLjtIFNpYmOmZjFUCbXAb4xmSeiZokDipy1atuO2VlfhS44IoBrdxSVS5D0hl17NHNT24ir3lsTPGVYCw4LnqNlq+Rkvoqs7EVRaD4JzYFAcW0qH7xjstOklisRMb0dY7BC00EtdKmD9btDHT5Uhwl3H3euvUJdGtv3IFfpcXM7MkFQZTGeJJJ4MApN+11gYfxJE1hSOwA7R7X3RM9tVE9sjYxjK/1iRmAyfkyC8OIUVUC1tuQY0w8niTlUOiCBWTmtcm7l2awOY3KcyzSnOwzW2yo7q/BOUq73OJNFDmT4e2ArgCexkgOtPMznm0NgDoE5BOYQWBMI9Fr4rsnAazjIhGrcNZxl5qHaAPANNP7f/snM7w89uLEDwH0doAn6/+hqGv/J+1YNi2aAn3gzjd78q0Rbt/NX5Z7V8/47jT/7F/s11+gNv0L0mrf6/b/rFJhd13lQJ27045Aa7iUqbfmtw8/GwFZmpnJK2Z0q6uBUeMnZNHrLb3rQbL9OZB1fsoDsf7EgUnCSerkpLALVeHGLIuyw++sbfplGqQV0qQAudwDXf0Peq2oTpMx8W0FsBVWHqW278njo8oKjDHdhRRMafZQLuQX07l00/m//npYv+ZpVNiKs6gzmYHZcqKuYtE950RwuYtV4JWfXzIHzSAg+EfcTLuGGzZuFLhs465e+qgkAjz//MVr+dLkDWP7J4+4q8wn0Mzen0YHuub3x1LxyUsDbRZt+BfCHicodwBpQffY/7FYAU9yglAAAIABJREFUWwvozMbNmE+u0y67z2fUHg/6EuteDDQcIHKfDrZ+dsC2WC+BslAx0LIshHvjDLE1lCA076GeClZ09mLfiEYGj5SsIRY71vu1roo4UAipaBCnyelXZxq0rYNYQagGkWogDqArjnq1ZMU68yzEiuKI1JmIO8hi65W5jCe2ceAQ4tZqxupIx4qIWI3oVBmrmZAufJVy0impIOYxSAAc+Y1uy/h+6oeHwEX+XN9r+a0FtUGOxIB95yybCnY+CRRFjkd+Di2LVWznnxg8V5hxIbNTReBRUK5rT+AkSvK2badbPoeekytTgP+NKgYm4GQYhucAMBY8T7zYqo2gzUSbioPYjvXwwNdsYsCJ2qYb7qMT/HDSBV1IpvAAMLfF9jgF1gLJmadaH0vOkLUY2gmvjjJU1t7gZar666vvyJj6v2/dSqMjjqSFE55CCyedQKOTT6bRSSfSgzt30vbt22jLtm2OAVYxXxYuDn3ZQ46Zh8ksUD2LDhE51jCm8XNB9E/f7exPTJo400/zd0vFkybuTTX7QjfGk5ED9NfUclblaSuTUsb3EgIUHCxYyVXAUvUrrZ/rPcD2H98PXFpE1zbQ9fnC+pdpcWkfff+aa+mcv/kY3XVruQdbkRcwLen00ZKQRYEurwlxxg0qO+HxWH9iyGjCl3OriBlVxoNu6l1PoCEavlKHjcm7kWhYb1DWkvM8c2Gx8qm6PpOxToQGoeZWCAiRBf1CdBhUOzuySQOGvBeevPJI2CsPAWmXkByj33ESJWSd4SZ0sJyFlxiZB3YloU/ec+kc6wPz1hR2jZqFy5pE0pgZaRW2nu6nst+lENKYJhIwEKq+3pSSanQMGbvqmiiUEbdEq0uiymO3MU1Z9RhDIQQGdO0xXFV8Q7gInuSALj7q+AhXVwieTDdmUaBCMpYYwYyTnPQaSS5XA/uKDBeEkBwqvQ3qZjMPcD28QyoQZPf8sYz2GcQx71z2LbpIhpPZGdqeG5gB6wB+7UxjidiBo08kR3ejY8Phi+lEkvgh9p2dc0LdoSLqaRIT+XmsdXbew9jvGqgyxIg1zo9cegjfl0VAyqOlVZYxDpoW0Fl5mQbc+fdzCMwhMIfALBCY85ZZoDTlmXkAeMVAPGAB4HUKSq54wxNeOGAB4Ff/Eo1e/y6iLdt4NWsdAN73KI0/91GiL/zVWoKHVloB/JglAcy669tvoPEHfl3a9bKiPioB4F86iALAZuRh9RoDIGSR1w/ULANpA/co1Ude9tM0est7iUorelXcv/0FGn/0Q161iMOoPZf9gHanMZsP/g/r9fjl6FBDl5AbEOY7Qi+DblntuHf+No1+/Gd8qsVFGp/317T8mY9yRSk4PNRfpODTquQcdAioJIai3Z2J9mOq7NET0L3HOsS4CTSkBlEXLVnzLkILSnHCedhkRKOXnEULb4sVwBgA9ngJ1vCKgw4cRu7w4dVhfRvWLmZ/nAXEFU5QILHpfW0L6OX//GEaX3uZ3TU9On0gAPynv9/3aZizEgMGQ64DWZSVO0sygCVDQMgFcMcCk9AlgH11sR7XYJEdRXDAbig7vSqEY1URnkDWFPuao2XDp6IUpEOtGrCITgUVL7g3au9867Opxb5RvMC2VkhnJ7E8ZKgsSSFYNWB0gZUR6kxeUUCk462DahsO4gYWxTCAlq0BbtIpADtnG6/0uk74Tb/FWhn1gjtx8N1yWlWuZ6BdCQBbxBmkAVaGYZ8pRxedrzLXLrXfRK7E1TDyVD5va2WMDjt0GCFWx9+VwyMeGP4AItpqzIkLZf+KseqgM5IXmIWtZG7b7hMl0JB8yj50ow2owubOAH7HLuITb8N3HZ1pLjWy7PTnJliMiCoql7ASBBmPIFGowlXq7+A/9EjwwChSzxB7CnMOSTn0MKfEvRmEZHC9b95MoyMOp4Vjj6XRU0+mhdNPo4WTT6bxIYfQaNs2Gi8s2CJCsgnsKq/SA+FObt4umxkSShunesd5pNQeFLK06tHFDKAYAvDw55m591hK9+3ejqdPk2Xfyhf82L3Bax/e9xBl+ht8gkmVbUbsnrMMokHc8rMEePkeYAn8Li3TUvm7tIOW4K9+j22jlxb30ZWX/j2d89d/TQ8+8AAjdVDaUCqw/cDBSJaXvBTopSNy2lr0whExa4aEKbu3VapzQ0DDe6dzEAaV65QNKuN6FafLKCdw3xoWe6LE7ElPCxxm4YidNjQwhoHgLi0pxOBUVXGChBxMQqrwlaroQQ5iDCIngTbcCzSn9jv8xNOgIiZnGdUbJeN0faYRbh1plw8AcNGfBisK2xzXimSQpciUBYi2kzqYthuPyYS8VsY9FouQ4KTyGpQuxmlt+SsbqD8Abp3rXhQm/pR0PMr50whMGNKuUzAK7GlzDLWY1BaptvKwCJjUWjlLI6V3DPw7caLuqlDoiZEujigydZhe7/lB7Ue60gT+3GO0Ro7CiyGpUyPLzufFPpaz1gQ9TCIxbb3iTqfoIM1ndrMoFZjEq+9rG3xdR5taMKTFT5eNDbmJvygx24GBANcxUTfZIA52T4VGf4EmuRw0AeDpYJ0/MYfAHAJzCMwh8JhAYB4AngnsqDytWwD47e8n+kev9fXsfYTGn/yPRF/95NQ1Dip3U98cfiCP2Ztj9P4PEz39TB/kQLWALsHxj/0HogvO3b8dvuxn+F5hCNrRWt8BXBTE9/0J0TOe42vcdT+N//JPiK68oLvujR8AvpHGH/gn0XdeAsBv/c0Iy/07lfV5CyqAOfAUi/9SrJXXEJAdM3z5a+v4WJwZL3wljd72W0Q74Y7qm35Ayx/+HaJH9rR7Ar9GL2ASjZbsNIuWmZvwMI2sPX/nzhHZ4pho4fVvp9Fr3+qt0MvWv/f3NP7TfymO+OJz55GwilBBFDbH1j23s51azMP78CoFB3gOd/tZdDhQPiedOdjhAvD6mRr5npOLMf5RaQE9IQCcDzOZ8uC5ac8pu3B0LAuMANAE4iFIuvC+f9O5A/jD9b5mC8eVAPB72juArQLYNgBIaJ8hxsjvdYNa9QftX1PQZphwfR6uKMDwPrwFQdc2tC40B2s355WsT52scBmnYWBsgQw+WwSBH2R/KxgoV+9cw0gg6xvwsqFDcVA6XXl1jxAF3OM7C2TdmedOit75Do/lBJuccqFKWnECElA67QlbvSFWifbc+LklYlhpchTbUUFVMyeqaEBporssIp0JBOUNSoSAt4FPiejrkYrFV5EHyjiCP5i6U2cCptDx4yk6hGB1rjYP5NswGWzV2AsAp2qLhCKBjYbvGMZtxTafTpZahl/mhJYzShVfkRXFpJQ2PO78PC57yP2JZ+xv8IpRRkhii115kYPS8AbEfxz04iB1DgQNb0H5qMsckGm6vEzGDWCxgh7Ggu0MUUPBo02nP4s2nfp0WjjtGUTHH0d06GE02r6daMtmC7d5lSOfN0PR5SjCXvUZYcshugvF5hODvor0Ifg/mK4xhaet59cto5vOrCOCz7S6DquZ6b2N8FAEUZcrNMtEUexaouJdpFvkADFhUJ6Dwbr3/9Y7fse0JO2fl8rfGgAuwWFpF63vPvzQbrroW9+i8z/7GXpkzyMDKVWZCSMUGm3AMNuSJHMiIbT2N5khXFa7aYSwhokc5PfAS5Og6cqdnrIKsAyqj1T2KXeoZxYGzTOATFRO0LBBZWD4bOA0Kbm2TdvyrhIQwFS42RL9+o1+Cl9GT+d/EZs7fBx4lnJ6Bk2Ukcqfh2UtrqF9Osgd6LLj4wG3litCeMQUBAbeFHcDQgiugmglaNuBhKeRYK0fA79qSY6qu8neQGWJAUOBInSd6fK4/lFIqA11E0jLteJxkWtNEgHCvcXn8Am0u0BblkfAs8+pYag5ZcGfSAo27pLYJT2+nblPwKChJDchYL2iK6jJSN49OtdElXqsyLyApjFpxnBqqG2ZB4dtXzlJILP7TgOUmeVhpytO1HYCxWVm158mdIXo8RSxkYRWrEsU0I5hT6HxA9sCembQzR9MiDgHyBwCcwjMIbBhITAPAK/oaIpOs9DcAbxGLaDf8j8TvfJnvepweYno/E/Q+BN/PtMaB/Temd7d34dGb/0tope/wddclN+Lv0zjv/ij/R2yfe8Vb6TRm/4Hoh2H+ncl0PyfPkB0w/f2b55jT6LRez9AdMwJ/v6eh2j8qf9E9PXP7N+Y6a3Rz76H6Kxf5DtK9d9N36fxH//G4PgHSwA42GAHSwvoz/wXt6LMVlKjRI7EbSj+AAMg/EHr3Ni+nRb++YeJnnKKn2uppP3Sx2n8yY90z7pvYMuUTVtNHMJNO8xVtid6Xcz6bub6yug5L6XRO3+b6LAjfJK9j9DyJ/+C6MufsiCw1S6oUTeNQrKNHJ7HL7NhjQ/mrOBka2VfSM+Tohm2Vkkx2c0zLQA87MLkyXOeN2bvomOzPqvb61yhZJXnMOGmbgBY7gBWP9npz6VN7xm6A7h3KNnR0MK8OXJ1joRM5hYhPFAlTg9do1WMZWJryTPCu+N40bvDMCgrJ8HkmjwBfEj9sjNs+RdKaNp1JixtCjZqoQA6QmLpaUgU4D0CR8h+2+5yMw313IdTNIL8tQ0R2zIjWOwVfDbUkvRAmx1TPEpvB92jyR4sPd86bIdHTONN9v00PuTOuuZJ3b9sLQS+One31ZE6leXDbDLOOJGdKjzqJFKNA8FHl1mJ1icMirwqcwiGeq5oy/X8KsuAprHruonRFN1I45r8hbVOhkVPniREhz/rMVr1kqxZOhVkZy1X88kzoAYYacMBx5SHRN9DZDlEwsbPsgRRZqYI3Q5sn5S1bdtWq3sXnnkqLTz7DBo97alETzqsfq6tXjXYqzwpVrYNExZW+jbNB+S1oXPrcddEXlCrtqJ6m8BZh2X3zAzDkXqFr/Sk4yxDrNmaZ5lsXZ+JO1EJgI07814RLxAfsjjoqn1ZQFdVQNs/l8rfEvTl6t/y+dJSuf+XWz+XgHCoApbPyrx333k3XXD+l+k7X/kKLS4udjRrv+ChyP/YPzmXu/vKK50lAnGVwaHF2/KOF4NHprpWyG6ECFwGaIdGbTlDAAY9JcRzVO3q5dGKiAocKzMAZ1qT+9nqmk0F4BUHNip/qC6mrfwzfzE9Qu27pjuI8toeZ5qkHw4xez3JKCf9PKdL/EnkGo4syU6EPe4qSk5Mw1T5hWprSiyrAzl+B7kByZN1KdamWqvjPRlXRV2vU0wo/58gK+s+OldL69hdPiP6etVs5MhUnQpmAYBCx5t8DjEZDuqjgeLMuvZE3jCo41AmRcd418caXVXGGsTEBtXiBwxPrtpWrMXUgarL11dAa7DEUNRZZPXwrAeI8coNZRx4EGgEeZsVTe7VTmV6ZuifCuc4UcbxGphlxqTaITnMO+L/t/Dt7F2famCOaf8xzc6X7B6feQB44kHOv5xDYA6BOQTmEJhDYO0hsF4VwCX4O3rzr8VKylt+SOOP/Fui229Y+42sxYhnvphG7/znRIcd6aMtLxNd8S0af+z/Jrr/7tXNUlo/v+ZtRIdA8Lcomt/5Ao3/3w+uauzRO3+H6CWvhja/RPTwQzQ+77+tuhX06I3vJvqpn49nWdpWl6Dgp/7j4LoPhgDwslYAi1aMyY3WRjXkxruanKsAPVygGnHPfBk2gBiQoHpnnXuSDi53R/Lr6ilQhX7IXAJTgK1Zdoe/7Tdp9IrXR1zat5fG3zyXxp/+z0R7YiVwXFZr1rmpheuAlmXWkqtzjTD41NEJFQwbGbZse+H9f0z0TKhSLyAodHDuX9HyeR8XE8eNO0Xelbso8Iz13PJoAosM/p7fxW0v99/oUcpUsT1caicLVKjTDQWAlz79X7suIV6CQwJbPQtm5NieO7MtAIztnkJsMETTei2gl0oL6O9dbjsZTQgADzoA5Cjq99oOLJGj5UEgzaffsSmwUUluj6h+TrSok4MKacMzEPomuPsSspcr4ZEN2rvDN+Nii+ExV3+AawGAA6ZXv5jyQH6o7sbaCAAiDrG/iZIO+Yf+PuGFAGAoU0EYIQgAPIoj7mV1eLbDtm3McFVhq5UXQ2tMjNPb3WF2cR8Pk9kmsu6JTCrDq8djXbIESPLB8b2u0ecJrailBXUfZWXd4mzqBPf93sWJFBsPeJbyyiaZaRhHMrvNT/rWlMu1TrCw/dDzXPZl3TjkSZs0tzAdWmdPAgH+zwA+KNaxvux1GdrCvra09H89lOsho1M7LCITSMZh2U5mAe31AdNOR1a0cyeNnn06bXrGqbTptGcSHXscjQ7bSeOFTebM5b36DmP4xGmg7qezFWMNWLwjz0X6BnrtIBPuyLq8ynMtPIbxdvh8JjLQ6V8O0XLvzamK0UoGG+BD01e8gZ6I/HXawobItof1PZJq+TV/Uqp5C67Xts+lDXS49zfdCUwcCB6XZ0pQsVYGj+nGG26kb5z3ebry4ot5vG4aE9OUdSzwdkGBkxiaBJHtmoNyVEg7MYpAdp8EgROaTVCCGgttgNnNlwlJcTyc6lkBtVOimrIzhIoGsVVWh7PtMdawGZmtts8WztRRb2xtEli0YK+ZdRowlwmthX9KONR2HN3zwN3pIoOWl1be1wFw6ACnaUSB30/lLy6RZhE5zMMhZQkM+ljTm7mr/A3te1nd91m7l1pg5xa8BgbBaSqBrGwWXQ+OCGkL1exeAXO4kgDl3CT9ocOM+toIf9oOFXGnft/ppuPHHiRkEqbD+kCHXGbHtAE8i2PK/nIen1b+9kQdJAA4YCAbup5Bkvoh2aTQltjd1vneW+DbEWaxAwt31piYW84PhjEGsL/Ck7eJaX8Z8gkDEmwnkbTKAez8Mw8Az47G8ydXCYFJfHCVQ89fn0NgIgTWAvfWYoz5Mc0hYGr/OlUAU6lK/R//DZWf9q8YmSWIeulXaXzJ+ftf8bqOxzd6xz8jeslriOCOsDrdrvuJvnMejc//xIoCwZVen/dyGr36rURPPY1oYVNc/VoFxY8/hUa//gdEx5wYxy+V1z+8msbn/w3RZd9YGeRe8moaveofE53w9BgMLKPceC2N/+x3iB7ttAVe2Sx9u0DTXkH3jG2wxMrQt9XxBxm6VZG1CpiYSVuHhUTN+ico+ENmSDR0xdGfqh7VxI9KNv7Fv9f/QyVRYxdOsKrVUWB0LJn04eJKtcTCeWDpUuegysBPfzYtvPt/ITr6+PhAgfED99Z7WunK79D4qu/UttAx1IGxjAiJWFHaNzB6NpbzDzHB6+a931PN5pV2YKMf/2ka/cKvxSSLMkBJ5LjjZhqXdV93JY2vvHAwCMrzZTNm6G80jgawpie0s0FnCIEgz2V2GYdgPrDBlRQWBlpAlwBwnEUN+04zzNyiLOOkFqXafjCbfgCOI6JNv91pAf2RD9P4u9MCwJcTt4BGYg0XyNlXGiNSOgtZ99WvKfAUwleHigVq5W7TMJfinlj7Dc0O8D6nV8AjKy/DSnzHJxsbztacCQkdI6/LVORj9irtu1ib2ET0+yr/4kNvWv/K2kKV6KBXAL9AWhoApOFf6lcrvFTS9+XIYDz5tb7eMBnFf8fX+nho5c0f9NxfKjswscD9jpqJD3UGHYdQ3W2X+fUA14NZT1jInYuwd+elXqniAWCvlHE8YQJvrvrq8S8ZPNLEDGdqi5J9qdyaVJU/sQ1dElu6Lhse8VfPNb4THK3paJwWwkWEnQ4bMQGmVHjkqi6XNRkB0qGFI/c/QjKGji88yipJ5KyMB6W8kSjqHDbqCGy4OJy987UpSQzIzJpkkQGrdtMCbfqHz6HNP/WTtOn5z6vVVlq5U96o6MH/A9pMkntgaKQ35p0hy880gPiLzAQMMwbdIZkGUHmAk4WhO2J10mur/26iogWEPPW5qQ8YqAdFwOp3cwBH6MnWIanAy8oomOXtBFbq+0J1p6K9BnKltXOp9B0KAtfWzxIE1jbQy8v03Suvoi9+5tN06w03CH/vnSWfmoUtwyHmE/W/kcNy61WBhPAelwrYRBiIEJlV53TrFS4dmp2Q2WjEicEpgz3Sq/ze2x3qkOEcEXSD63KFAsxUDpYpyUFhtbBxI0bTT+s9zGDb1o5AnjzbpobGgFIfK/sWD5+ab06xQY8EZb2d6f4Q+tA76fNJQ9f5ISCrUsHQp8FdRCzZIwCd98PBbxZZqUMLbl4kkFaBhiRLS64Avjog7kN7CCcZSbJMhNC7dxqWGBgPIjoi2wCrd/rEhE9fdORp+HSP42UCzhWizi3cl5A/4zGQtMKodhfz0Ia8Qhtxl/eRkztRGsucZmKqzydhfqgWkO/sEWAOSuzQrjo3dop26P6KNqdUnj0hawATpjYIP4YKeH9Xs0TzKSS5YfwTK4/jhTEqMcun8wDw/p7xQfjeJH38INzOfMlzCMwhMIdAFwIHA69btwrgoiu8/l1EJfCJbYMPBK7cfzeNP/rHRNf+/cpn27aDRr/2+0Snv7ANepbR9u0luvNmouu/S+PrryG69444zxFPrvfkjkrQ9JTTiU44lejQw/tjlXX+f/+O6OoLV77O3hulvXRp1XwI3N+qz9Xg3T1EN/+Axj+6iujOW4iuucgDuOX+4DNeRHTsiTR61vOJTnwG0c4nre26pznjgl7Jf2BcFwMz1TlvlWgADDW2mrY9/IzGs+pSRG+1z6yKRxTi1OWsVXvZm4GOXTVCed2QOc+zW2YlOg+i+tyauPWT0P210xOqDgKBsNQ3yEeFQ8CpsqH9yjfQ6M3vIdqxc21wc4ZR6n29f/Z7Bik0W9QCroYDA9n91mhflW9+5f00evFZbRLHDGvY70duu5GW/hDaoWevniEP3sHM1rpWCzaViCliaQ4NqeTytnrBRLMtjF76Klp423uJtu/gzxYXafnzH6Pxp//SQhqIoWooNnie96IHYw4IaJmqWfPgiBHKcyN0KAA8UwXw5bT44X8Va1CVjqv/Bz0gfe+rxd8w81rbzYqBrrB2im0rZTOu9Mgp+4xqNZ4uK11ZyvdNQ5VeZgWD9JojOrqy7JhpTqKP7uYvlIAL3LVmDhOszIfpcvOB4EdwzNxvMnMZ0I3kOo6B062uGUDBvDk7PUplUbywrTjZMYUFnUV2hkIbPp04XrQNn/Em51uc9SMgsCSACSCpQyJVtoK0K1pRyCjOKTCMZrhNnCZX5epwUx/0vKWqvo1WR64Rm84NUQo4pXQDKMdEhkbu1tmp0UWPYHSlWRYrpTlioBzmdnwylzm09BjypWytY3gI7/0evc4+7LwUqRRHUhVJwBl5CZJJtFOGtWK1s5c9ddlF5hWwBvQd4u8ooMP5dfKnjEd02iOmENnokB20+TWvps2vfhWNDj8c2t1qgW+pY5z9X11aFgsKNmSVsIeQ94Txk05iTBkCt99qcHGtmY3r+3kpIGZn3+y0J1cCuN6CwvizDzb7k9M2sBG+z8ge5Sqy3bzvSbgxDW8U6bn4t7R75p/1bt8lbgG9pL/Xu3+5ErjIMW0PXZ4tfz/6yKN0+UUX0bmf+Djt3rUbgNrDZKhaxRBMWDC/x2of75q7PyQ+B63nkX2E+MSQnpNtFA0CI0oAwIfgmSUpJo2FvCJsjR8Wm3DQZJYyiky5g4qbDeRBW61ThTpWTXCFClOGKmJaAoKBfTLDbrk+BudQ543nmKVX/TuZNm1IGdZoMii20RHtifc2cM1EL/KP1ziEcF7WnXKgDpKR2HbwNQpGM3cX+Rr2DeD3JGTTmFrfSTqugBUoVxJ74akjDrWNdZHTNBiOikRKbY5UovBvrR1PDsbuSJHzwd6b7AxMLs5Y58vD4+nJRU445dbW2F1DbeFAmQq3TiKhWWGAtKzv67jYxl40QVy2TQ4f5sxSUyIAa+DX+qYqJxOouRG5drzDHC62tc4y099DTHE+2ONXYfPugwlV8pm+sXOAI7/KiGpvFcye3wG8EZSax2YNWZA8NquYzzqHwBMDAnN6e2Kcc2+XvbNfzwAwlWDqe36P6IwXH9hgzGoCwAVwZd2lEvh5L28rdtcKfe66lcZ/++dEl39zrUbkcV58No3e9KtEJRC9Hv/uuoXGH/sPqwta9/ThxuOGXkpQSE3TZ2c9GwPx2UHnHaubnbusePxgx4PhmI1zVlvdUGcwB1W6cQn2vh203zXs0PMeceRbotfJ0KutHsGG1ecw6q1LVeOj97fgzej176DR2b/oAcT1wCcYswSAl2sAmDfBlWlgrGgLS7H+LAAqllR9UmAwevtv0eilZxNt3rzOq5bhb7uRlv/wNyQzP0+pxlMy0i1ZIWXo18eESPC4Ec0UlVMcDH0Mw3cAcwCY/UpKR/0wiy7FAmGWeJG84nXJycjnA1FsCuHshd4dwFYBLG6I059LC+95H42OONoAWiqEl/7d70NCs2boY99OSHi2N4XGLXZTsvq5/Rb7mtDg7zv0s9sCYR1/b90oHuOQUZIjwPykjZCWBeLn5mdM9B/2GvegXyEmivlt3EyTKmJ0ReCb+IXtN1Ws8GMdZ4EyV5nNeeb+kucATbFQiCwZNx/WwV84aPm3ynVCAoN+nhMtWJYwDmHfOIGs3ens4WZ0rSiYgMPJgsAD2HvBqaGD6I4vLgdhELkqQJMNIspIxbClhwCZCTxi9VQMDAxhI7Kt8IzArI6SZV0XLWaxXhwveq3OrcY5B/LqfHA3XD1O5wm8VMAU9FvDpnLgNxxf2FPSCDIzQUDrewmvPXEoV8NFOLkfsl2Nyte2veUMdAloKuCLiQ2WtYabS+PikrZupS2v+xna/LqfodEhh0jgF+47nSHsO4QhGIfKfHxwpzJYg5q560US64HFDdbexFkRDMM4M8OZzPJIg2vy0kw0iBPM/kLGgNnfnGVD6/+MSwDhE4KLUeOZ/eR6usPEXQDA9P7fGsyFO37rXb9Ly3IfcOHlEgDW+4GpVAJTbQV9//0P0EVf/zqdf87naGlxyeyJqhNJetSyILLrCaoLSH8I7ZBioo/lZg36jiM/AAAgAElEQVSkSNcIFI2h+0j5wp7xuyo1N6rOGRJVZEwV2EpXOQjcybMyUQ6JYBWcYDfqfDY/trAVQ8N5S9MaJMphC4CrLoRvht4ack8n442x044qa7JMeWqjtyD2wLUDoOEkrSwlJOup97HQ8NXVC1cdJqH9JKXAoMbyC3WA0Ca7udfedXbD1tC+i3caEmuh8rLVjD3xj5fr3alqMhWeLsb4ITBswAABZDwjd1FKLBRVzTq/ANsDv+5tYPRvNEY/ZZs/6ReABzy9c6AKa1mjQM5XKAl/HlRvO3cNamWiM0V7gId2LQ08J6l5lNGkLNe3BkiIdJoGRrr35BRJElb610QD5CsysXkfxK61hXcrulEZwt2B7p+C/Lq/+mYyW3Q5RrODQM5pForBesKO0Xzi/H9IQ+5p+03CQUgIMCSNNrPem40dCKxqXnlvRxGYB4D7PHf+6WMAgQl09hisZvVTPt72s3qIzEeYQ2AOAYXAugaAyyQlmPoL762ByQNWCbzaALAC51W/SKOz38J3AmMJ0WrQp1QQX/5NDv6u9k7hoXU87QwavfFXiE573toFsKeuW5Vy+YnWpmvOvuLgMJeP1TmN9RQWoZEBqwHMKmw0lHgMVabRwgjmt2aPqrFQFdLYBKh+ooEuUfbRMDIDMRksOiSGFFCRVxMb7xWq70gVKO8AWhU1MBRlPwh1f4idz/LlJKPciD9VFuXATVnNmT9Goze9m+ikZ6wdDQzgbQ0A/ylXAPcsRD52cTBJxixniituiJmiDqmzf54WXvVmToZYK/odorlaAfw/gTGFOQBtu9rgZECDTKt78zxiIWYzsxrXWr2qZCTgG73sVbTw1lgBPP78x2nZWkCnhsAyuPkaAc8qhMMdkuBpC+XpVkYvZ5g8Ij34hUi+zU7DdwD/a+AjHVxRB4nxE/GqmF8Mq9Cweg/W7twkhh0Se/PzyO2z3XHkO/JlG3l2v4wODstMgbQTZKnaoi6zWbS1o92NjEXdAsBH4IyYn7ZBYMQ7c66o9zTUzYKDQpJ1glMgpcoY4RufF2YQeJ4HKrt5N8jb1XkrAMCqyBq8NWcfONlSy2NzpSl9uCcKphc4yh1/nMMSK4oVpRrXHLS2RdeMJ4H0ykMyCSDOtLLSEpzQ9ZMKluoO8v2nyVWkjtro4uIXcxCxfUacUc12cL2QwdQOYI4plOmQ8mRAwdbIyGs5wO8ixvNTwFFWAxiKmHBxQWUP8SZBpblQWJSQMgQg0NUPznzIQgD1QbWOpDlANXjYC/ImRL0glZQv8Zj+/5i4YYFsFS/wMySzIF1CFstKA8qbXvgC2vqud9Do6KMqSGvlYplomTEX25AOiWBB30Z1GHwe5J1xP+DHTQGPfGePYNw9CWZlXz32HtSvSZtZj+9wnUPjg+5YgnmLS0u0uFj+W6TFpcX6e8Hpww7dSdu2bp26ykkwmPryhnkgSlDlOQH9ga/kZee3FVe76lDUIuMjtepXqnprZa9U99a7gLkSeKn+7vcA12rh8pzd/0t068230De+eB5d9u3v1DNtwgha8QgJfDH0VJjhAnM6qZyLSjtEW+tmlYcl5lvncV0pFTpGgy4rNKITLyxAApEQsrZRtfPpye6OjuEdhloTROW32p8hKNJchCP7rPOiMQaJhwh1S4YC5aXzrmWYhj6x+k7igJBEq5IEU9j6dOnnFHAbgvw6RlcG21Zhz53P6kdYBVyT7iSBVwDN6ytJzWLVGu8K7UgcoRgZBZU73bDkfUv8NMpS2e9wdF0IS011TNUVBarSKQbFfkaths4RuD1zF7or4bVO9TUBHJ5U9yw6zMVPxZWrrI86mTWaakg78OHTZkSz6AV+TcFMyGfyV10SGhTN5GNHBDacKq05ixAGVdSoV0VJwLttUKyo5ImdzGK0I1ykY+7+FgOtdXnW8h4OAPfraAS6XgtDezt8JWtQXE5pHEpUvdEiZWcvFfAd3oTxbNcMc12x65LBjoLAP54r7yf0quc/V18BjAezYTSG/VzIwbuXCSjcKBj7CZz9fm3y2vZ72A324oHBnYMTlgcGNhsMIebLWSEEhnF7pfiz0udXuNCD7fHTnkejV7yR6LTnEu04lGjzlvXbwVoFgMsKS2vkn/p5Gv3464iOOGb/KpmLYrpnN9H3LqHxlz5OVFpHH4h/Z7yIRmf/Y6KnncH72J9/uu6vforousvaEQYJxvHfKg0xsCu6IHha2+itKM1a5eutf+ROHjWcok7crhHtmGB4iDNYjGlr+igOVjRgouM3avM9p3DjgEhOneBghcB16PQZArIGMM4aV0d2sJzUgOGfltmbIaLWd30otr2yR7MBUKrhX/oqGp3yLG4Nvg5t3bkF9L80I95QSyqf8N6YegJwv7PBTUGAOPHy19LohS+n0YmnEh2yc314z2030dIf/tOk57qRbQ42s65TcEhxPTgDpBIRjl6jFz0jHW+ii659GUCqo3U4xhFxZlhloHebxaR5c8bIAvj+XCyFQsArsgNzyHg6k3gUysJ2W+bkgSoH89HIJILTVsAn+OMozS+EDHHlAbJkdOBEX0VOFsmBX6Wg1vQdZr/Kz1IA2rwWwhr1QEJIumtiN6kcXquJGfwatpPwYIUJVKjg8aWWa9hqwPifnWkukROMk/Ub+wnMLnlI6p8wjr5kJAWRSgWsyQt91Z0YNehsnQX4e5/RXSPCON2PqCyyOm1EXmiFUwpH8tKkmsKIyyk1RKYQGdBB7EgbmXkIW/JXddV6RuEn0obfYad7q3vXYDyQLVahqzPWZjKfK1brwt5gtQ5XoY3gDXWuE3giJuggL0QWGghIK7U9iSmuRtaJzjYDGkpsTyjyMgyu6ubELOedRtladQI8zFtQJjzunFvDB1Am1OnkMHVuY9hedmyVSaEiCQvR4x71HGNgnM/C2Iz5zHn++v/gB2Qk4Of5Ycc/qYQHGNs+IwN1TClj7dhJW3/1V2jTi1/EOK13lBYYSLDLmdmgIjfMWmf8ZmrAFuWVij5BZaXDTA3dbc+4nnV5bApqLi0tc5DXgr1LtLS0xG18O/J6YWGBjjn6yKlLRdY09eEN/EAn9SOsFsRlU6UXv+vmN3ar4ozRw0xII9rmOd7/K/cBaxvocn61UpgDxyWg/6PrfkBfPuez9KPvfrcGhuuKSnmw4DQXVLKMDTFg/TjZcswrXBfhKuAF6KYhQ2Mv9iyzdO6g5AIDNwIT+0eXW6aV1tKYFBwShBv9xeWGrToEajEzDQne3xsyz0xTMPmBiUMx5UzP19r2S/DI045c/nBFKwqfTCyOZa1N6jrONL7U01yzmmGIYilEPGp4t8MzI37BzRa2Fes1ZHc0cYeQNL7okvVTlUkqzZQhV9BFm4Dnlw5TluPFY7tMcz3c9w1XhHR0EpWVXfaVgYeCAhhD6DQGVc8s633/vD24OghgF8N68o5eZ4E6rI2nWiuyeNcScsBWrYNYx94CxKwMrOLPMqTzd1Z5Mj65KhlfNn01VIILYJR8gXRYxVI92eEUbQ7QN8IZCi2hDSELZ32Ix7VXbFNed6tfhv2lRmCTcInf4/WhbImcxinS0x79ve74SMEGYqg5rxO7zug2tD9T8TjohsLDgPj52jThIqsPAPe3Mv90DoEnAgQiA9j/Ha/VOPu/gvmbcwjMITCHwEaCACiax59CoxedRfS0ZxMd91S+H3XLthgULpplqZbd+wjR/XcR3fR9Gpc7fv/+a7CpjjdlPbdcgr/PfwWNznwJUQmCPekoDuDlIPy+R4n27SN64G6i226g8RXfIrroS52VTbKAxHGnWZNiWLENg/259G8ZS6pX3YnA0ohf8dZj6sQvRl81h9Ga1aEwbgA6PhuLmHosZopkGKvhXtsI18dcI9fqWmwNmu24SUfIJ56DL23rH1SjzYSQSiEFoX0OhoXN3TMu0XgxJVwdzXldPYtNDY22/VPec2Pr5jhNclhX08AcRx5y17NlewpwQQ7cz0hWAPvWO5m1Wpi3LDQnz7VhOzTF8i50l6AhobLUU5xkHs0eZjxWo13xmp0XvJdcjSjGkS47tMMzRM71eWwQSmA8BoQhYFRfd3em4ZXQht6jy9UQWrEAxnDOG4hfOUogbfqSEx9UbB7witSnOwBOxndsAw9xeG0z2OMXAXViBWPYUkCdtluAnBT/CEsdwBeEH/IjJoaUlAGywn5lXE312xK0iRxEl8TgR7njPFzbpvdoWT8LLcqwYwE6UoAJrbQC0MOrHriLiIQyx2WG+itiwD7OzvSgQT3hd3amfu49DqDnKS4iP+D6Qebo4gDFItZQYI5llAPQtiD/AN7Da+KGsmi2HoW78jRgnRogAKmFogmlf2xH2QlLBCkAVaw2rFRNOEGonAPAaHAfEdSQzQP0LjfT+WXwQaBVpAW4o5G7qn4iZyVKQaz25EPDILmJD2QM8q5KR46IslwNGDjJsLbvpOpE6dTQXQUWzCKLNdDjeUqAAHF50LUL6wrPy+eM4rJhkNGmg9kZmrDziPBE3i+n+sxn0PbfeG+t+i2P15ivBKlqzS9uvReBbHBghg+ymAEZYKwYh0EWjk55wC7baiOj2/UgB55htWv3iO5DYLy4vESL+yTYK1W9JYg4CObOwjdtWqAnHzU5AJzRYO029FiM5LtB3oso1UMdAH03yJulcoAZviwyn2mEWzmXoO5SqZaXNs/1HmC5+1eDwpWW9C7g8Zj27d1LV19+BZ33qb+le++4o1YRB/kLSozqgswKuOKNWYxKAeHyViEqeknOHix/q7Gm7/aCwXKPMKgS9mvKSfX4jTxhlXeyRp5OghEYVEadC/WtJgCsvA+FrvP4njqFmrwXo/KJWrIMBFk8qVWlpacSddMEJrUThpS2SfoXaH6yBf4k6j+O4RZzTiQ3JNb87md/IbMPlesOGJgfdPuQGyfVwPUdk8+68qGkQ2fwGphSSOuMIrJBEmgyg4c7VeYxSrmArDDLiiMsqf6Kao+CpA4RoCBX8ridhqpBj6+EoewPqHyWU3XNIeKxrwvOmoGbgosRY2zPrCA4AMIhQ6Wn0WcYOmBT2CsyQKXVateKDZMTkmx5ksCKg2k3F8EZXrHoZ8J/TKWr48DkmIwZ9ua8zE6wkxTKyRowok3UpwvnD/q9vJC65WV06wxrEzhnz/XYaIvkswLFy1AhSzGXepasks8/Iz/ye7WByzLmAeDEWfOfW7cRHXU80fFPJTrqOBodfhRXYWzdXls8jm+8tlYX0e4HiUo7j8V9RHuLM3cv0fLSlMHnX88hMIfAHAIrg8CQ8reyUeZP91WBOVzmEHisITC7q6ryAvCCGG/Als4WSxX1VduKajUS6t6WBa0GAw9uLTXRxnHbJMZeVHfGwEdqMWU2UwNqUetDu2HYoK2GJ2+/qZqvfQNLhJnERMcqIzEYOKNZAyFgbGqgOmQ1q0PCp2xiCGZPwIU5uGhxlHD2qy7bzYqZeH3voc5nFmyCgExdXrCk+UW383ixbAuC4wkdBYofVtmm71hdt1mf6EiKBdCQ6dqk92ckAfrICGCI5YhqVfBIJ5LcwCkOELZB3IUjU1zz4DVjVu+knGKU3iS2GE1c3qWsyTLNMz4YfWtFnHjru56NjkRrcMoOHICaEdLX3T2KevZSkabrV2eLBtvTbbSa/NEUWdqdr74cdwO0SRvqDGq274yvDQBFlgD4LhFCDabUiTVRxmmxzbxX18t0Po1OAHR61ZmGiFtgaOF5q/xzOtQIjSY28B3QUCcFS0MnhcMWgAJnxkjdcs2YFCJn1fAxxXNwvoDvGZ2ZHTQ3BEB6RAprkxEgCCwvBZ4C7Nl9S0NJNi6RQlhaRUDIn3LnEFY3Y1Aa6aYOkZo9KB+MDiVzaSV3Mq8tnh3yRDl7O49cqeRyLCYw9RiS5Io1qO0rbZMfYG0JpyHuICAR2ZKSQvA15J95S4Hpyh+xOV5yyQ3QGMTOBbiiT1hFk/AePTzVDyLZ2CFgBRF/mPtA6L5j8kggITxgA7fTYq08Mj0BgiFdJo00jIc5ok0vfiFte++vE23ZIoHfZQ8AC5YNsaYsiaf+neWzybsoq5D4A57LNgyPUvDXq2CGVzKdS0/dxX49UCp4awvnfeXnYg36lgChVtS1uDzbNJs3b6LDdu6krVsnd3Ia5hezzbMxnopCRnlzxs8BNBvcQsaJLo5EQcQJEjWgWwp2ubUzB3y9BbT9vrzErdSlnbpWDu/ds4cuvfAiOvcTf0MPP/SQaZBaRaddD1heeNpY7Q4Cgd+cYIh8nfVKFIiqC6NAhO7IuPkFJrgFVI1U3EdhZehbVUGsCjVdkINCLlkjl+R73eUfqpxBOUCFPOZIcExDK0qxYtp1OIaFdqyAZCS8WqM+o0fB7/KfSbu3rBgVAi16RU6r+phja+4NgShmidoOWberYeCGN8dJHRV6Cb8KbqzIDHYM5IqHw5GzwuQCjbBVILtOZNpAkmF2nQlWaOZwZ12X3jmtSQ++QdZDe7jdJ/VA1ynWVr8DYGJiMuNNxE3Jvoj2A0wbeQjI7TSU4hb/9P/rhPwm6iOp5XIQHJGmWx2Z57C6YkzKlwXXH6inA7173FDXoJ1J+GU2FVTfj7zak0J8x5zTllqLg7fGkw70jIFFqA6tB2d2CrKRRB2YBJrwvIsxMG3cTXwaT9e9HD1CBNro0ZNZq8kPAXpYha8dRKEJrSmOgWW2ycWEddbFsyaSMbY7DwD3GUcN8p70zFpxVNvXHXdyDQDTps1Ej+4hKhU7Jdh7w/dofM3FRA/d7wFgrUJ65GFuP1kqkkK678Cc8483OAQii9/gi50vbw6BgxACcxo7CA9t1UteM4fTqleyUQbIdND5uwINe9egy8dVVKskUQVR8zCD9SnvWstfqf60iI3p+RK40iqdCC8rWpGgoNmA6L4GW5GrB6PRiS4DNcNZh20rxlxJdzcwJAlDKLjn7IZ2ndWY5bVYxZ1WQOuH6sIW54Ep1hhyHrIBQDmP+1XDWqwwA+cAReiZDwRJmyMFI5wNazfY2G5jg0Izq6tjyVoEeQmxDQPJA7pUnLOObucJrvngqQ25+tCyz7FlOhUCoGUB6LQxTKngzVEoGT1VCxpIwdA08koL8rncuuKTRIxMHUXVDrOjjaGLEIk2QPLEodXvIOA9fmnh9MA2gCfIqC2cHe8QA9l8ccN9ohFvUHBruukOBuvyX+G3xrGwAtxAIx5g7Snh6PlwXFCnS+hBbI4YKKJxt63wF2/bhq3SPbgPoV9JuqmwBHYdl8m8NbAC4GTiehFjP/GJUA3UpyKlPsUs9acoSjBPUEKGZSQy8gz7VPWrr6izx+jCm6HF0+QdxZ1Ie+BKo+lpYFEWWEWHh9K8HoBlCwBMZW19CKksEKrLrLjhNwAjyB+wThnOIhgStgzel96z58vVilRPuAlt/0BmomgyZ2Zo7w2ObZBBeryJZQ1EmaMUz5ToHK8HTXxXk6u8YoiPQZz4EuRAoW24PuksM20EYuoxbuczlkKgSVHGW5FXgo6CeFbPsqUmlAO6/gY9G2dkdOrVMTIeG8/mGayqCtC6j8/8dBlw81k/RVvf/S5uL1s+kepEDW75+0FwDA875ZuMG5mUYvaVJx94BZ87NB0ma73K/d6e0PM4tG7WVs4lSBjoK/BFmHMA1MWBvnnzZtqyeRNt3rSp/l6Cv9jud2jlM6HE6rZ9gN5GDGIZgWDk32PTXcWx/NNIW35RCl/e8zAtX3ERLV11CW19z/u6NoPybA7kyr2+cNevBoLr9+Uu4PpM+a9cpc0/y+p379pF3/jil+mbX/oiPfLIw9z6VgNBmCOK+pEsNHQd8HgMr1eeQXtqoXdCumnRxxWXYkGw20GoE4NKxnOqniWHUgM+kDxWnweCR5o2/aJLIHDCeRLk7dqdqX6m3SVS8pNMasFi0W0MXgAjTRTVe5Wt6tGeabiXfBO5HGozSVyE3YLF6jggMhq7qvSOMetKIcNMJkW2opXBOWHGQvLQDUlpSpUBpyOXdYw34HuwBaMxz79XLcbwVds5e0sHTS6s6KJ4LLjjCaPpSh4mmmhgGVBcQbRlmhoS5bVhmqp8Q0zDNH3xSAweUNQb4hn7qaEG4j6O2NzZ+ALov6a3BQYPkW3kGwk7WVcEzAkIAsepsPVD6/N6ez8inCazcPc4N4ljm3q8ntuTNxh6mISrY8NA6qfB/SkvQCaP7h2kPNWrslIGuMfJ8tEmyTIVOLc5sDDFJdNNBCJPjkeAKScx+8D1vZg+yCOGhEzD88h7w9UmsJF5BXBG7VLZe/IzaXTGi4hOex7R8adwJe99dxHddyfRPbfT+MF7ObBbgsAP3EP04H08SgkOl/aOpWq4/F4CxHseItq9iyuEH9eB4IjKfY4x/OmQaF3pOPPn5xDICswcItMgsDrancN7GnwfD9+vBY48HuBwIPbQgzUaFqr4hc5e0ObKNHhXDtV7VoeG+/WwOSm02aszgIKM9h067dz0lQzGKYak8opgGGl7M51Q1oiqLeoH2amYdP5UPQVVcWKwYvWgZ5HzDJppzzYXBkPVMJFzQEMRYYXo0RhYrp1ri0t/XDLPrRA4NPtM2jycvwXaW2PF71H0TONiCHgWrpgZ6sDBFsY9u0sXa8W1WJEk6KItXwGBmkx6CfYEBOsdIhozgeyAFjBBoRqO2PMruwvhTs4Bdob4bFC2rOn0kljj6n9S9EUnBnbMUt9YMPtsyYpX5k1jCNaqEydE3l7GSwAO0M4wp8qI2USmYzAuKedeSQ54qMayVam584dfb50bvj6vymyPBfYO/h5eoJ+vG965shY9pansIaf4Y5mZ4W+GbYyRYYguoLC1C9TdW05/fcwqaocS+NFIr8EazfzO3E/4Vkg9wDU6RHsuBw96W9GBHyrSUwdlQoDbKoagS0BCQFy5bS/5rpQnqLjSbBINdhk2QIWSecAxGhw92rKSgS4DXV4Awk9Yv7fRlOA4HLjdEQhiA2P4SgEqYzTZKBSzyHgeCpQg3wAhM8eAJBJgPFptE++0RQIKkgf9/M5txFvsVXcR24NGkvyKSAsqHi1hQK6oCF1FsCpoqqqJgmGC52DoK/FKqhy09dmwzl/zEFGi8EIVq/A8lNbqz4z4g3INDtr4h58ZH4esCLPcGvxoFI/6xOaf+Ana+mvvZv5TryatUSn+Gf71OcWwPJnhm0aGeKMBK6zLQa0Zhj3Qj9SqXrintwR7y/29MTRp7MZVnN5CTcca0aaFBQvwbt7Egd5NmzYhQsy0VcTPmV7YoA+51OzVtPGiezaB0XLalz67dO2VHOy94iIa795Fo5oAUehgTAvHHE9bf+9D8U0AaO3WXIK+JcirrZ/lrt+lpfJZqfpleqr/LRW6kvt/K6kt012330VfPe9cuvSCb9G+vftsLuSlgbTVHrCCf6wLFhho1yYUWVBB7DARHUxlY6n2Nd0/ZaSIsloeDflTSSzmg1iQts86pwatg/0INgsDIPErVJrr13FSq7gLdqzKSj1pTxuL/Fm3LAl4IqT9GT6JrLU5xuF6MzB6Go5IBePd/L7X+2l7b5hXhhXzYiApqyXclGMb3tOgHAaKXQyJHKs4lqtNPTmYAeNU51WjuXsVBmeBIuv4XMmOieumJ5md5WdY31B7Uw8mE3lPSIOMxS4kHFuE5HVLMPQkTk0ADZp1R5doPtKgYaWZHPptlRqEv1vvmOSuWAhryzYLoEFPbaqfwRFiHaJX2yZcygMFNAfk1OxDQPuQPK98SZiAykg+DxV+Uzg2VIObrZI4BoPEk9XriIhCyIw0CVK2jGeIa485p1HfjOAJlifwjp4OBp/pwQin8RQmZciSFKn6pQkIxUrBDQzqh2XCzuLyKxjNPJpXAAPyH3kM0ZkvodELXsnVvyVge8sPuc3zrdcT3XMbB3xLBfDSUmzxvLCJqChsmyUAXO7+K/cUbj+EGfHDD3Kg+KEHuFL4gP7rsYYDuoD5ZAaB+VnMkWEOgScuBOb0/8Q9+1l2nrQ10eNyRaPdCWVVPdijUpRIKMetw1hlp5izFsjzFrWmwealAtoGM1f1ePs+VjVaracovGYEgONaTORudj86tHoqNS+TvzEdWRPCEZRqPNbPgkUDyZZYWgYepmRMBN29B6dqRIMVEhwarH1j1nOLFX33A1gXcoAatPHKOgktVUPdDXR+zjPcPdhjhodl0CrCcbDU/oFdwvFHDfDpVYVDVb1o4HWsaJ1gwlcRPrymkPVqXiZ4Mp+9nH+YBg6St5fDefqpjpvwxoJuOQSQcgdkUsdPbdnqmB/wXJ0S8B4a7hO5SCNekCp4j171LQ4dK9lW2IKBmGPDtlDzSFpdfsXpOr+7wzn7X5w+5rJts/AdsugaczLyosYBRDEaHSqBdcDURz0az/AQvoBVNpNQ0s1w5hnqJOVZoGZVqzX1M+HBvAbnMVwJpK3vJPAvR+ctv9Dz4Z7ZfORejwuMKwSkBYN0EXmj6W9kf9GxkjxLkHyRuzUkFpr4l3NwI9vqwOZz0UAhn5E6EIXzY4s3wE1L5EEG1nhIh4RcikQh7xC8YT+odE+oZBV7zRlo05osCGrnH/kZpvE0pJyOX1t1C8nFbiANwBsmZGJQ6UErn9DRltlzFmusfojMNxnh8NM7oA3SAUfkU9holK2Rd/F3GrRwR2nMVklnmg+iLYHyhDh1NsrPUOAkOMA0q1TucsE/cZ7OQrd/lW8FlbNQB7k5qGEf9WEUBkA+AUkyr5dJxkQLz38ubX//b3Hlr9z1WwJaNfjV+dfDvYlyZ8KXyE4yf60r3ICB3wIjreStP2vgd7EG/2b6lx8TgC4sjKgGeLds5qpeCfZOruqdcU5IAhpa41qe60xw2I+HHF+G9+3srSvtiO64pQZ5F6+4mOjWGxnPS3RWzq8Hh82vewtt+emfqys2kkMyrNW/HDAuAWD+T1pAy0++E5irhLVSWNs/l7l/9P0f0te/eB5dfekl9V0LuO6PEJUAACAASURBVI1K4Nj5odpqMb8xpAKCGcMyUbo3G6twOLqcrhWApvsUxiB1wti5wniN8DK0E4Wl2CMySSwsVD1aAm1ZiGDwPuse9mzS45C1ia5mtg6kX3DSK+JNwg8IGovGVWdk8Y29RkA5U4zASJrJYjg0C+Z4coLy+Xzfh+k5ycxszPlMP7gs0C3U/o0713WIzi+ys+oYEIO1Iw2yVaAr87Eupn90BBcSFEZ0FSZmWvd0Y7ZKUAjyPjhIb/FiDXahXZpsfbdnUcEWIEIyBYLVE5QhOQBEbkxdNYBgCWvyKfBedE+Rizm+qOYXhL94MRqy6Il241TyZWJqqqoEGAKU6xY7XX0CCTZVwBlxEB76JrfptjMUfGMeoZ2PVFkEoQV0HUrBUemUc0E9kdvMN+W+kXIiekWQA09D1giqalDveWBLQ4F0lsw/kPHpJLgBZKb+veOFz+O8CiroNTkCs2xkbRjkNdJyoen26uM5ADwkWzJPrdA4/hQavfhVRM//CaKdhxHddB2Nv3sJjb9/BY3uuoUrfldyp28JCG/fQXTIk4gOPZwDwaUiuFYM38tB5Pm/OQTmEJhDYA6BxzEEDgaTe1bwz7qXWZ+bdd4n+nPgIVPNzgwUUf6tjEJgZcqPqJOYSa7eDcvQlHeCEZct09Zy8ECHZOmCcwzNYqzKrMa53GUVjI/gvMIsWF4b6K4BGbIhHZVdb0dVnxMDxO9gkw2bBxIM2/wZGpq4mGBlzYCnwZGB2daT3nVNFtzeVlmEd+240aJ4gY5mCahIwEpBglUA5rCwL922RZCEaL0aHfBhywHUhMFg9YQ9Q/KCPZVw2hBDs38N6fy+tGADgP+imlbyvCeku7OI53QTPlcIqKtAjVx+GuL+alwbXgOmamtxxB0rH5aRLB0Z4N918EI6bzeFAqinMYiwfTx65RTiWF2onnoZD6sFzAeg9OTJJpjs76MqbAOXEAhgL7b4hrVm1lSPbNTrIQTctVMJyMbBLndmaF1NHyOz98X/xupIT0JxHNcK7h7t9GgkNrPkjUDjPaM0XWd0LuURYd0eQRfnR3KadGAp7NIjWBrMV+eW3jOP3t+QFIFuvb5OwL4d6UgBOUwhzpJeNbIR5xS6XYKksPcyDiA/9WqBwNYtycVSJuQ+Q9mTVTVA3NVFjCUVRfxn+WKFyiZS8RQ7CRCWtOG8wKpXdTBjL7DXdC7OoYCWVTDa5vl9rzmZ4EUBgCmueDWntvCG4LAlmjCh2tKha6ShaX0EGfaQB08oAQMbzkmYU6hQy6VGwi9AbARkwNd6s/NnQaBL4CheneDHAElSkhRmIZ1UFdVr2Rd4gxJBap3u6wR5c+wxtOMDf0Cj7dvlHtMSC0t30c6guqzqEb1WQcWb5h4Bi581trqqdUx5ee/efbRr925aWlzqV/XOMrlUgIWq3tK+eZNU9fZZ4YSRI5cfenDaUyuedpa9rvszyJUxQCO7fWQPLV1xMS1feREtX3OZBHk52Bv4ubCBIZWhfL7t9/+URkc+Oe5IdURJSNLgbtEfauV3rQbmIHD5uwaI653AHCT2ZIuabUFXXX4lnf+5T9ONP7xeqvn91CInkUCm2W1QsYrJXCGp16O4luwLbEAzTqqECWWV8tCI7/6tLNNixiybS5hY+Vjg2wItVFcXMMlHeH6dATvpBGUZBIDya+Fv3IaVH67/lwMMgV4RPiEkI3DhpaB2h6lpqDBC0B8qTqP0M0kBTcdVCmCnHkehGAb0PjhR4rcoF44NeGRjd4EcCJk0ujWZSDuoVDiibQVBbUsMbY07wQnZTSTJoFbYTiTQF9UKT3DkAVUBcklal5tz2VPjngCbHpEjvBQ/5aeOj4lryBdzMNgSHsN6EW+gdUnDC1HvRD3eEx6F2kyP4O3woRnWTmPcYQOd9tcJBraVoXHz58aY3Nasa4TqadWxajA2IDcfXgw0Q2hclSwDKXo4HAoVLjq0sytP1EmF6s1xdT9oDsxsrRYEWNjACwArL/W3wnPXORLF58yGLo1j0oUACPlmKO3GedSPlT5T8wGC/qkF9DRMawF20H9SJMRJz6DRK95I9JyXcdXvNRfT+MoLiErl78O7WKnY338lw6oEf590FNFhR3KV8AP3cjvpEgTeCFrv/u4N3ouCcg0GnA8xh8AaQmCOn2sIzPlQcwjMIXBgICBKnlZvenq31AqpAajWsRjcVqEp36O93ziKtJgMr15R/6s66sSCZyMRgsEWQ4LKwnBbrzttGGDZYhNjqFO4F8yn1N3XNdUYtLO9mWGBGe8dg3MWS7xdsgWTg/5mmcnYn1TQJFceiQmRkchdDP5NT3bxc26IuC2t2d4ajITgilhQWpWlY0QDWE4JAhXB/lMnTLMtddLw0w2OhbOfpDgO2CAyoJmHYnxyRQN7rLCSs64hORLimrTdN6/FDP9aIaWQ9TdikKnN2W7Ozexwg554wOSk6sfREcfHkyo0tCRgGKihhCriSu9kW8dLeAequ21qg23KstaqCaMPd83Uj4Jfj9fipJTdLuJAg0OLmACrDPQIT2VaRh4QsqWb6HzrxMJjM5B5cM7PW/cE7kfZQ+VMcNz1V/CPeHxLg2FQ1QtNBLAqdEjooEvCIQIACQ7f5ABGeApo9I7ngKJWjgQu1bBOp4seuur9hPxdrGayJWTGIZuJ7BMkgwgj5QN6p6LBKXuNOgDUc/EMDg3yapaI431OthexyHgtm3C+ynDmvwPShjqP+H1coO8U3dswnsEryTkXDzw7VnjZoDEBCflA5CMDWKe8Ityr6EFOvv9PqnZhCMNPoU8+W4Qaz+6ft3ws8IYIWnAsg+dYeQ+W1Mkgea/+t8McT9HlRSvHGhbkjMKEIuouAbLoFFSJNEAPuEbELYGcDDuuV5Ft/1f/ghZOfXrFQA5gSdvbzrG2vRmGOM70z3vsGPMV8tamj7j+T9x9z320tJJCDyJaGJX2zX5Hb72rd9MmTw4YUGlm283sUEJUm6guDOpns61o/Z/q73n5uqto8YqLiEr75ofEL1vu2oWq3qG1JRHX6qcLC7TjQx/1z7NMlGp5rZrnoG+sAi73AGvwt9JZ+a/e/1uk3ZgW9y3Spd+5kL706U/Svffc60WhdbsoD1FCeq2Z8x1enEOJdVm7cFMDsBDIdNnmCVeqgnKQdcF0IFV9DG2ltLhMgRVyFdZ65Yvo4HpvpgWBTQmcoKfpodVtZWIBRUy+9zCqa5RawatizzosiWzRAGgbgtVEJX+zlcBOTQP15qGpc4u9bUJzU1gJJnWUCaaQYYopXvyARytaRu66wyOijgjhRQ7kJZvH0V+6+qgSYYsDHcxAF0L1cT695kk6UNRqYsF7TRDHa5E4fj85LdPh1NFWQrWvJ9CrvmbvyqvxhJCWHHKgWIQUM0/MaoV1tBgwoRiSxxr5MEX7qs+3GoDuKZkuah4zDuh+m2TLhNkyiMtr8Cvg8qxzkZizlYTVFwSaiVz7Ue0JlYyYSWI8AHS/7CuyJD85LWsPHe821pwY5W9evT4suRCbB1QuS/XzUbJeGpNVBr0EaDQIJ/cqdwE8xAVjF61oY8UdufYXMAhITVi20fu63QE8BYXXX4eYdYYTT6XRT/4cB38fvJfGl3yF6IpvEd19K9G+vbOOMv25cjdwCQCXNtNbthHtuq/eJ0yPPDz93YPsiY169ht1XQfZ8c6Xu+EhsCqLc8PvbqMvcKPzmfVYXx5zPebY6Oc++/omqZsySjCGVSnELGqM1kKPLquOkxa+1WgXh0HOrEWLISj1EKuSZ8S+l6rJaPzFsE40P6pJCK0yO9NkW6wfPLQXk4vStHUJ4anWX+1H/AxOx7z4bBHFu3IhTIWWQLaqAuzQWhLYWIASAdjuXk5myPwPKBXvTvIsYm3rxtvy1kvB4MORhirt6gvqIPJIVWvm8GD+uboWFHb+rQZ9DJTJMsG82hCF0xfE4xT5iQRWei3B4EH7VX+pY/Kq3bWAraq08sEH0W91xxkWMYar1W6C89VOzy51qQLUF0O1nQfOgwSfSZw3K+uzo8SY65/Ca6zuT2DPPzwQ404b9yR44wGEGSR1CB32eISdgrXf87PBRBf3OmLiSQcoga0qwSYwdFhvlyfl4LUAyvCmZrVLqzPB0Tw0+mn0dzbmHQNj4AsowLbHqxtGgR5jSrhgtFQPQxzFTsDAWmOcUu/zk0CeUb0mkhhrc1gbqYU5Y3ydnbWxlS+3CReHsopAGSMmEvjyB7JMhIlFJ1kmhrQ8ptNcmivBQq8Wj3FcZSfaotvbTnv9rFK0ixLkB8g3fYXxrBkRDW+8xFZ7+vuLSrdYnQ+Yk0jfTg9bHHqiizrZUiGuYWO+j1bkhtYOayIN+nn1XLvtJzEqhTgN0AhJDFl5wcQWSQhSsayORAFADuKbVEiyL0q1nrQDSQI5FVh47S1eJdCQg2/YZ7BuqX9KETt6rD1pEuLR3/yas2nrO99urZ9rUGqg7XNfYKzy01QQtMrR1v31u+65t1Zz9v6Vsyz38uZgb6n0Df+c2I1lDvOqaVvKgw2L9WkjGZ7P8uBj+Mz4ztK++ZJ6V+/yLddzO9HlpfoTqb5SSy52Mq7WSUIEvUap2eTV5s20/YN/4dwy6IzM67iVM7dN99bPYyqBX/y7/l4C0xL4rT/HY3rwgQfowq9/jb567udpz56HQaozp8knHWWU0DcEYbOGw+ITeCcAxz42JYV/sWbNZV8LWmXcchvWdbJeF3UIBV6ZC6/YsHMS+e6Jj/E87S/TA7xaFyUqwypWCjoEteLQa2/1edajPGFvmNsi5Hv8GJGj1TP9BPIafSwbAUz3MFNP4QufDT9g989qcA7VFlBSrSFGCCGrjq3CEg092DckGfB56nsxsBskOeoukA7K9gfD3BPdlSBS5jcysawm9GjfXu/rXZglXPU8O075JRxKy4snJUy1yQIuDvg3xGJMa8jMN2e/w9nAo1BXa8HKumJ0DzUMdEDjQD7hRl59W6vvDfyynBAsloA/BzYzRch5N2SkGpcmAydcBN2oG8gOKRIK4UkB0wjnPkW5hyJZVcCBgKiMk3d02PoYYEWokucztmtY5NnAo9CP1y4mMm3l1WxShQ70AXaP5xbQU3WYo46j0U++mejFZ9eq3PF3ziO67BtE99+9snbPUyeSB0pb6NIO+ujjibZt50rge++Yt4OeFX7z5+YQmENgDoGDBAI902GjLH3jrq2nhm0UqK12HagUoiWDWrl6EsXgd9so9prEQFZwVqiHAI0Ej/jlSiD829v05HJcz3FVJdVWXzM72UESTazo1GhNAHQ7DyniMqIqzakVlOra0YeKhlsK7mKFpcGsUzmVjqNJ/Uz2rntuvIU0ttCc1IBM4WjmSsfJHR1BkT4sKVbXHOI7Dovg9vCEaDboxNiwu7OQOQA6tU2s3DxBEwjdNsH8mupLgVGgshfvTGbwwCYTSWKrKex0FiJoMg26Z3hpCUuxUDKvPXhwYpiYjWS8u0onbA1FMwcnsj1vvdVxa9aVT+Xn5mQxD0c0VVNRqEQp+V40rAAW2LOPzs8hsCA0OiF8GfE4xRo5Ksr/4hIjLBVhc+ckiBIy6sAgsTQz55VbBQRPHfP5mbdJtbh9L0uEjHQGpvM8LHBwdsKHzLDD55VDYNIOxGpbv1NHEEUKbC8AF3gDKmpYeWp1qN3hrMcjzrpAM8bB7BCZTm2z5m7O/EEr3zMt2AliBnv9MFeiT3ASGqRih4qWp0MPOQBI5eO5iQRsqw0mJrwTDxycPKxIYGbp/+KswdO1s5dxjUXBnoF3mMNtsNRSVxIjJ618zvHl1nWuztrAWqx4xjkqkjWislVlwX1xyARaSsxBXkCvAFU+IOb/WMEEvAUr8VPwxUMHKTloiOowoQqwn9Ff215iJNST4pCPKqk4a4ODNZkFiV949yXwH8Xt0eGH0/b/4wM0OuQQCV7x/aSttMobm+TW7gABPsqqaO9pFHUTxd7kqdbl20cf3Uu7HtpdYVTv6C3VvPW/cl/vJgiwdabPQnBNVjgT8w+yfPY31mSB+z/Io4/Ue3proPeay2r17Gi8ZO2bVRqryI9pRG3gQmV+1IUitpfvUHUw3nTsCbTtX3yw3Ys8oPf4cvBXgsBLyyn4W+7x9WCwBo313dtvuZW+dt7n6dILvk3LS4usC1iHCFV7WkWzJkuhHSirZN3M5auniWm1Xm3cbHpJGSXbSqHgtj7A8lVVJtXJRnrBsCzP9FvIszLJp89AEpABtqeoJr2PeYKMhgnMaRCsgXYd2BPJGGaaqKeyIkujpGwGTRoJ2iUkhpFFG0nB+1lk36C6m9EccFK4pf2I9cz2F1ZWinBmnPfgk4qLkPypuI61u6qnWnIc6jcuj+vcmHCt3T+ceMOVO1Wn0p2Jfml3uXbkiR+LI1CQHYBXiJs6lCXiJjWKv59FCik+Rv+K6rhsl2KXFreWhXpNy1Ds8CUjUcSgMK7OMdBXzb8xMLX7TU++ClnHTjDKR7LJNQAOHMPABraunam1CVDQCmJh+wDbDOC0nkPuVpQTFGTd8T5z1AUxwXtoky2SRfhGLVBBkrmFj8JPtOwNknfBXg7WbwoEmzUIhRMmAHJSKiBIWGPPxyOowrTP+1u3CmAAb/i1x/9nJ0IcahaiHVoFEe3YSfSS19DorF8gWlqk8bf+jqhU/95/1+paPk+Ysn5VsgUPPYLomBOINm/lAHBpB13uB35C/5vtPIfx5wkNvPnmDxgEZsPTlfO/9d3AnG7WF77z0ecQUF28bWOlWpqmuPLfVnFn2nQ2TlFJBYdt1ULV4IrvaKa2+ciHglhm7Lkh5g5T4RbmKYEsSGj5qavrBQatvakBhfc8aJzIYLysAQdksJNaQ7SuEg3W6siQoAqGfXKQNVQEq52W+LyOW5cHEWCJMhrck7YbgpD2Ha/dttMW5fkoaNgKbMwtrc6fFAWuMLQyJDkdMD4aQ07hHQ/NDGODBMKgidbFbHfP8hf7FOJ7cfNiOFmQBQOBjryVVhSY5uHG1HYGmcdS1PHPDiELCEJlJ9Kf453QFlvU0s7KW2fpubGxK63WEF/V+aXOgLBm3mQ25HksxVOBtpJ1w1bRBMWHsN3pQFY3jmV45e+xr8iDkPi4YaxkKbszyd1wbtPnPbhpai4SvfdVg4S10lgwu6FP8NGYx3Iorbm7Sfsw6EGBxH3NHMfl3QRKFWcaBtx1PDuJ1GWBSRTvQ/UxrV1xWEc/mInFqbyZzIh7Loqk9WUl0BafddrO3/Uj3qWHqx3WOLu2X7TE/9Ai2ANYkQ8EAWA+uchysHS0I0nCwz6eo5PjTHWeC8PQ3y2gqTScaNAKqvSIzBcIjj/tSmAJWo5FDSnLB1irZLwbHYpQQQFuU0ODgNwgYXkb2GNBeI9UWzMEwdEFVQOVtQmzU+emVvqYTDMnEzq50l1tAMOMVQwZpbCOhdKgL1RD15dhcNVnetXPnUCEywTF6YjLiOf6jSdRse5VoWcdKpRfqFTRBcku9S5LXfIQG+8iSaxCaQ9e+L0Fvfnstr77nbT57LPq49qyNq1uCCVX9XkgG/mjkXkT3O49PFnVgg7Uy0kcBxVpUJ5Pij9Mesk3NdtTBwoI/XmWr7u6BnvHV15M410P+F29JlP4nllmybyjyJ9imAZDWT3Jp++XWm7HJ6f1HATe8vpfok2veXMMBQEJ12BureQt1b1KTx7s5Spguf9XquxrFXCtGB7T8tIy/eDaa+n8z32OrrvmGm5bLUThFVkskyzgK7pR0KytnGtArmiCpO0EqtMFEJVlGdCYA2NswhNzkm0o3WBULvAhsW4jvwabhnkjJBPbqYpgsYAPj9Pncq5hWVKtdoypOqR8j/DU9tgox0W3xCB5TEHMWJSJ2bkusnBfnYAU8siU/juSzfFcgqarok7LD01RHxnUkg3ta9cM9Eg0eKvBRE1mFIqENiC6UpB3ZjcKdDFY3OvSJL4LPf46UpKHrrM1mal2bCGeZiilXKO1gequtfuMemCqDudn39acK1NiHEWciRjDfynncq0Gw8Itp4r16AkLlF7NNhQ7UQPtQm0IOuaf4KIAlMgyOMA9KXX6HbiAPMKaPrT5wSRjFs702fALgb0lh6qvQvm+JsUAHqltGKuP4YqdTGRDRJd4nUM8ah34F8LNsV6tQJdU2FXM+GGj/8oIwdbFe7mlg4H5ylhOeKKP+qfSBgEJsq2Ibh3bi+LWE7ICuEDk9BfQ6LXv5EDsxefT+JufI7rzlvWp/M3cvVQCH3400ZOfwkb1XbfU9tMH/j7giPSrEkL28nqMuTYrW89RJvCb9Zx2PvaGg8ATE/833DHMFzQjBOb4OiOgZnzM1UV0rpohNXEUOYtGmGiQRQ03GU0tGsvY5u/NQDXbST4HyzVneKvhwNVOECVTk8ecIVY3ZiESd6uwMuzGj4dR0FA2ExIclmpcZTXcd+7fBKe2DSxwt43xLCFxubuIGY5VjZkU+sDTiEcWM1B73+GsaMDBkULIWnYcApnq+PBMci9Vg/admmZQwScBTfRt2GFItZRmE0sAVKDIsBTM6gWAulDMNkrnvOt7EFmp5qJmvorTnA1IjU70sAs2oY6esEesXkNsZZxyihXcxsAvbAxi6k1XYreJMcIcK718oglV5+E8en9EM75phCcIxO3CnQaaqLPe0yTwN85RQYKuOK9qZ4O+G3dxf6IsWVyZsemenKG1MrcgJmZDpN/VV1kXqDyg4+iSdSvaqgOD8UvipVh1EF29oSU4vALYgYiQrqqDglTGLnFPG8+Uc4As/X6IPhJM65LQlXXwwg4mVcdiTrolI/heDKxyXzHHs/qV3RHzokPeeK0lOIRwWaBx499YKcBgSwtTZ4d8KTwMvNeGbcinnKeAwJMkGW7zB3iE2wX5YEvB6mMLSTg3ZLTzg/b0jrgVPLF4is6D6ih6IObQlvuhO97O8WhBYqAyv6oPgUYdqCj+MP0M8cwgY6ATh5QFhFOXCywkBp6LKoR9HMriMZgv55vkRaDdXL2kOo89hDiSYN+LQQBtNrwCkhz4PJgelEcqjSO+BtSsrzCvDP8w6lTlXE5gihQf9ccotFtOkfjToTtp+//5RzTaeUjVAJaXyp2ky36JZ6pZa6k5rX2Ffxqu9XSNNFbc9Qon2kiPz7DXlS13+oDTn1jZjKt9enznbbR05cW1qnd88/Xl0mkJ9vpKkbfm+QquSt1q/cr5aYslIPKbus1Id0lHFj6rjb7Lyrb96z+jhSOOjlQBwC20U4O50t653KPNdwAv09ISt3z2e4H5XuLaar0Ei8fLtLi4SJdffCmdf845dMfNN9UgMuueYitoUk7q18kBFA50qObLEQEON3FSJMAGg3EqyznEKyKSeVn9q1z7a/JGYrUqD/XeX30T5EFga0GPbJMZcuVwPBdkzM4MTfu07g3IeUVeSvDXrU2Xqkm6SweXoNZ0euZkSorM28f0Kj+3HAS0Kn9FFCkydVO9O4Hi6bQnE8DSXPXAQCOPpDq4rI7PHJK/EG006VErWvm7lAWmC9QkAwim+pYVX7mdslcF8xmGswEhprqPeS9UN5wCFKv2xaZQSY/Ak8SvcsBO5TpaiyFJwF5ucTWm9TqlOueBRDsNPrcQ6ewWVqwbSaiKH9uxYQcqGTXSLerWOC10OxLeoAkeGohEvcbU0hCUloQOXGdYpCpfypOct5luFYw2V8Ib3V3J3qrIdS/KM6JZIYRhQVXHe/cxGKsDT1bkBkAIqaU8nndMpvBRWbAJH7YEFlD9ja/DXuRgw65QJAIrzWCPpiEkURbZ8oQMAB9+NI3OfgvRS3+a6IdX0vhLHye6/pq1vfN3GjcvdwKXVtBHHkv00P0cfH50z7S35t/PIbAKCCDHWMUwG/TVJPf3a5VrMcZ+TTx/aQ6BOQRWDIGDgV5bR17iw1jxlgJdpixi+K0WoEqFowIA9cuhz1BvrU4FMBFFwYymi8/Raarjqm99N9eWZLNEzVA/YixcbZRWC6PE+mK811fbTrkjFkw6GVANIrlcCCZPqBaWiwEmNVIEqJBp3np42RrxVWR0HsZWrprDXpIeraqnBC222Y/u3ga7m9U+gkpTrC7WVr5i22vLpgoqO/+2Ll33FIJWthVENl2ABx+x8NocVeyJiJE5c4gnGOjnYugZdJMxnA1Hn4K/8aA1hiZlUIGv0RQkPVhsWo6yjmuOD68E1zbJwbJsLHMcBAxwXSxGmA11ss6GpmjyoPS+Altb1y6eIE841So2CJByrDCawjlbPfkhmFXJuv08AMaW+S0OzIw6uufwecIT7FmYSxHB4dQDX6S+ni7srjpdf0hAgXVhK8XQEABQWytpsBofXdoOY4yiIc9ISK7R7TpHdEkg1/EgJxwGpIEb2NJpWYVNcKfHUHUWM75aWQ/KLzg6fi7hq2IMpqzbtvK5J3ppomuZ1/JB1BmtYsjhZo4UdHLqFOJ4zuTY4nbk9MnF04TYbIV1csQ/rN7nlYVKfJjYINhjCwKTLGXMAZS+wGaDAXqQa+MVFx6EsLbw2T+MMhfkd4MjARc6MjErA4Y6IRofY5Yq6Nv8G57ePmfAZfqOnEuDvYK1skRjiZ3YtcpSrohTPu/Blk7uhURclEH36F433nJWiQB5Qg7m7I2INp3xbNr2z36baOtWCVApdff0tB4n79HT7J/ZiAND97jv7KNvwCfXHISzDTjpqXWF8b69tHT5hbR0xcU0vvpSr+hN9yebHtY5sijBnMkJBwxaG/LLLINwHOTRgbOUQKyJw0hzywsLtONDH3V+jfqHqEHczrkEejnoywFfruwtP0sFcPm+BIO5WniZlgufqTHgMe15+GG65DsX0hc/9Sl66IH7rHavrkTms2t0JOhb9UwTWZ1uOKBm2yBJMakBYgGK6yMQ7DUxO6IFBUv5TPQLa7Kgw9SAL1drb9+xg4568jF0xJFH0JFHHUWHH3k4HbLzUNq+YzttAViragAAIABJREFU3ryFtmzZQsvLS7Rv3z7a++je+rPA4YH77q//3X/fvXTP3XfTI3uK3xv0B8UV4encGjjeY+mAwTCs8nboqaGwBd0UdZGetROmV1Ye+nU5ZvVU7ojqHfmWaQH1pIR7M9Gwwsk6YGkKotxpa3ZfDkWjXNFF4QKstFiCudD+GDo2qR3vPN8VCEXHTN0IYyO8+lDnwBJMVJ5nnUU/b9TOSeICmQlGxO0dXzmPCyduyYQ+QawBjrK2BolFiXAe1y7OzxxazcjmTM1J3T4McvKy8o360/iLh+ANK41B6xUVgHH6nRxw1UkB+Nayu3aN4n0wv0GcRwmFsFMXANr7qUW9MkdNKrXN+DkIOJuEbIQq0hDKB4QGfh5pDngJc6Hou2hSj+Rt6NQQ50dKgGKJCjaAHTSZE8CKEitwDuxSsAlzf80f55Cwo5Zt1Oke7wHgLvt93stp9Lp3EW3dTuOv/C3RhV8kenjXJDaxPt8dcijRsScRbTuEq4BLK+iQJbo+085HnUPgwENgJlXmwC9rPuNBC4EZVOuDdm/zhR8MEEheN3D5RhMRlWDdV65KxNYvcqdLqHpJZg0q9aC9Yiy50VcDSHk8U+jtPqkUl9O0T1XuIeNR3xaVVMynft3KoI0LBpjlMIceRtWssJV7S+cOfpjHHnT0+DqWAuRoFQwYTDCcHdwA2WTQ18WtnpiTbTN1tDJDUPU+26pXHHHAUSsvweuuGarBTnTTMiRwy/JCBznx82g7y1xJkFsJRYh7ZYJf0uq43Vw25FEnfsgCONlYhEorNYrSUWMVajBkK5DVEnWPkZvhmIXdmuDDZ5QqOuHOHne8QfvkSivejry2r0KLfCbWls3WFk46N3+jDMFBqw4LNtxlDxBD0e8xMMf44QkEFs9Law7xq/odtpoFPDBSdG/moCbY9RWg0wDcK2r5d1vp9wDc76LgeKr8sK1S4GV5O/Aa7FE4yt41yOtnzTgOBTmR90zAgRY+wD3BKcLLknOvYIq95PVR58+2E7itjOFruB/gGhcJJ2FfMKoIbA1FI5PDsLpSYIyO9tLXe1jSW0EGZAze5WCf0YHyCq0cwKQYmNofg6QFg1hcD/JWlA7+uHdyQD9i4LuZT2QxAzTSyAT7DoRqp9DDsAmOSbkh4wz0gg4CA/YLlQvqWDJ8y0IGrhhQXjQTC1R8ykw+VePyqhyPM5Z4yo+LHiMXCVQrBSAcMkk50kMAv1a+AK8Pv4fC9xiw7gAAOXytOA6iXtJvkoJX3wlJXgyKzW/+Wdr6c2+i5dGoBqy8bg2pfaZTWPFDDRpm2dHByRVPspFeQHJDGbaqNc420GxPrWohtPyDa2jp8otofPmFNH7oQQ721kCvzw5qazNZy7WHPpHxLLlJ5RUP6c2MVVarZGvd8hnLlTfpiOWnuVo3b6FtH/yIrzsBNdzlW4K9qdq30pcEgblSmIPE+N79991P3/7a1+irf3cOPfroo2IrQd2gVFVaxWRlMcIROgRlqUfIkk12l5cFWhmkoLgo32Zwe2DXVQrmQXWkMdHmLZvphJNPrv+dePJJdOhhh9Hdd95JD9z/AD1w3310/3330UMP7qJHH32kVjzv27uX78/espW2bt1CW7ZupUN27qQjjjiCDj/qSDr8iCPoycceQw/t2kW33nQL3XrzTXTbTTfTvn2LEnBM6rzwea9ShU41xi9zWpPVWMv54uEiHuZD9yC5J8ZFFOm+XVUZT8eLkjiSRhZr/m3OMArfmDqhUq+uT1rthvxxswtdf6ywywI7dERBnENFF6WTf26qkpeCtl4LEaTaFrgmYwWrvoPnmOAYH+7ylygHeVWtHpC6F0nb8ZY7Yi9j/RaVEXwDe764R0RXoFqJJyC7rdaeP2CLAVY1EtBdgj9AOV3arbyPCcyYzGFI5Kjh2SbCANxD5bFHmyUEeiE5BYPitkHYFwaTQ7JKyvBQOupdmZRxJ+hEWAoesz60kwLTivOFEKava/bTaylZqQ7wIhqDKUgcnzfSE+Fj9pD6YvS6HLyapUcrAWkF0HKWPb5Uv4rx5Xrej/sAcEPchxxGo9e8lejlbyC65iIaf+G/E93yw/W993dI/yr3AR91HLeC3v3g46IKeAqvXp0mOn97DoENDoE5/m/wA1rH5W3Us9+o61rHo3gMhzbNPSWzilqmrShF0fMIgWmAnQzKpNx3bFispsUkRTMA7B1u8YMtDXPgDyvWWGn0PaExHM0dCEKBqQ3Q6JyJG2qmkosC3oaTmgtmJNIlBpIalb07TNHIwVUkm1/8C9IyTI1SNna53Zoo8+Zoic2iBkyxxmAPz5ntpBab3gEmkNY569TuBK6/aZZ+tZ0kaKeJvGB3hDZZ9XOspEJng+KZcww8eQZdNqtjYZ+Bt+f5CPAGzFCrSAJYjLPJkMNzg4I5tqP8vl/3SaL5yhNbvq14C9D40uF7TgOnJw9UBd+ctOauOILBsIzxngAuoEznEFPhoZa8A0xDz+ggyIXVXh2uuMOQ4Pi7vFuHl+/1vkygYT31XEUdt8fnGUxrqbzEqn3cIuMlluwBemESCOIdMpTJzCVkgSgGsGMovugpK7wjDGoqHsYKPuFbVnGMqTBAT5bV3cnrDUsY2Ig5I4BjBEYv68WWYZ2h6v3kUk6EyRN6frkmHvkTcoLILgdw0pJKAPxAVLa8IMOAtyfXYCah4b8jp4pFCLIA+dAc3Ll0BRs/ONKHe3RdYgUurgdholT9l04PMGCqvI591VVPgOqvLKeaM0a+LfQNIVGT2enIbNiaqOCCg9Eu3q8G6oPvVQ7DqnyS7LE2yD05iwfZU1DtMxPsHQ9WjH4quQTU0nb2FWbMgLWSBZ2AyrvwlBI7Fgki9/9a781QhieHBqdupTEDxSPG23J/BWZE1pVC4QE4q7yT/ZV63175OaId//v/SqMTTqiVivXu0rCZaQcyO9X1njQ0Q3wI3Hh142+4tzMrXBPwTh9k+hMrg9T4njtrVe9yCfTuR/tmpR2ftdUVwyfO6oQKHJD8VbYwGtaDmkGQ6shSdNTyk/VFGVfx87gTadvv/nEElrxUnq9P15bO3vaZ2z1LFbD+rtXBKfhbdPPbbr2VvnruuXTxN79Vq4M9a4NXipWDdepss4TrK2RxLmR47fJO/Vj5Xf68/u2nUKp+xxIrtlCWDl/bQI/o5FOeSs8649n01Kc/je684066+cYb6abrr6cH7imVzDEaZbqTdJcaFR93zPaCaNKYFkYLdPhRR9BJp5xCJ59yCh1z3LF0049uoGu/ew3dcuPNtYV4hZAyd7g/NiS+BO0zWylIoB29RXAtZgQjpvIZxf4w0IHLcFX1DLiDNZPgjPprzKFSraNV7hRXsi6NNjvr+6LlYW6Xfm7KrRooCnC5ygATPcz2UptYcNfEoHZd8UAz4wTLTURZC0hWnBSK7ei3WQ7jo5jvWyk7J2fKsKgh2cl2p2wPKNuJPd9E1sDczmB+07WbdWMhgMhw02pQTAhRVKpzpURe/S5gd4eHeFJZ3qfqUiiohSNY23BISs8uBLcmQ+633QGsDErPwyqYxR6zpADegZ8jJuS2cDTegMKnA+5gd4T7xqO0yskeyJdVcjhnyPTY+5vf4u4LLHCwEhy9ZmHZneMxdFFY9+wVQTejMyzaz7UDhR4f7xXAmf/S08+k0evfRXTcyTQ+/2+JLvg7oocfah47YB9oFfDW7UR33kx0/90HbOr5RKuHwBBrX/3I8xHmEJhDYA6BOQQ2GgQiz3dNTT8P39sfmImsloeFXSwpN9iiIVgMxhkogAwbMK7UAhCghaw/cUZqxUpduVkMouzLBxaYscCZBEKDAYm5k7FyLi2j21wpqN6pAlZNXo+iu2HEdy6yGs7PAcRx4p6x3VQniTEFhono0OCDaZ0BuCGfXeGRYvi2URhHUrURZ6ppgE5fDahZ8SQ/jUZuOMNEKOYDMpi0DoRMW+z4R/j2c2DtvUYByqawzKmeCrFialDKcE/wV4PaGXnsoHuVghEL0HPGK0HHusAvbzoZpRYwr/ShAT13A3hWtey1E0hiW48HjmjohmDL1xA/MBiKRjl2B/ARzBBOS+In9Ax4L4x68nsFkUembZew6HCi4pyIFWVgsXeabfv4aU9IFxqAQstVv28yrNtoAqJh83v9IDlZc0t1vcNK9m1BLYOdcFoBRqiOl4ed3jrJGOiTFfx2EGf+YhtnTq+0g4/pI0ZDyvAxcJgW2wnq6ZoN/D6M/GZ9GYzjcotpjXVJMgE4+RzhW+vI9txlRb3Kl96mI94r36xOMYGVt40U+kPfJshLq5hJKBXkD+C8S53o1mtZVtygtlJ2z506RRXMSrh9uudAYGrTZwjnqRfIUxA1jD8IuTufVA4B90xKF4DMC5pi4IDHiGtZBgAPUo9tl2DxPefeJu5DSwvlZViB42eSA+/QVwLw2kMTQTtDoYzOQnGUM9g7SQv1C0/MEvHTkcqoYXiYy3BL5lfcNJCBM49bTes9i5LTJd+PjjuOdvzRH1JpbTsuLWktBNMTrK0UWu0nNgvgB+44r6LLCla7iAP5/krBOnXD0wfMtL2i7S4ucvvmEuhd0/bNcRXGuSewcKXyyLfa1LyyXw8lRpo3FQfsGQaxaynW/hmRU9pCb37DW2nTq98UFw9HUAK/1tbZgrzx/t+SZGFBYQkWYwXw9793LZ3/uc/SdVdfLXcDK78EyqhzKtFAmaR9rojjwkzVJd2vVrlZEFjuSrcGPHAoKj40CKwJO+XvLVu30LOf8w/oOS94Ae199FH63pVX0Q+vu472PLyn8r4yPurJKkVy5x/WM2XdoEtzJMR1C31/x47tdOqzTqPTzziTtm7fRlddehl99+qraHHfPoZMuBeY5UqkFq/8VN09ol+H+FJXhfxET5qh9Mccxix/67tDU+LC8RkUpfK+Bz3lwfA82FIQCFcYC+DC/e8mfsMaAL8wARcBaPKNR0Ct2rvgQGMasGf1yim9JgETxzDhQcUo5hrbdrNK2aqYQTHDHZk8xuriTnKCdW+Cg1MrzsEVajeThNXvsj4DikXPpuHooCe2p2f4qwkVrk3bYHQUqd3n+mWwYQa0FHVMWQK8ILR5BUyBVnsSeDPqQqaAYkIf5qJ7Il3b5U3vOjfVbUJQfVgS9sRuwvhEqpYy3hk0Y5afLX8Tz165FFIN32ccblrityxDFbapMiDjRKDN2P3L3GK2tNa+epwHgDtH/o9ey+2f77mNxuf+JdG1lxEtL61If1rThxc2ER1zAt8HfO8dRLffuKbDzwdbSwj0WMhajs9j9WTa2s+y1iMeGNis9arn4x1YCAzj9krxZ6XPH9h9zmdbKQRmO8+NyRuHFH3l5gILcGBqprRByRRkMWrN2YcORanc7duAnimdjE6e1u/81eApGzMQWLWbZTHbGex3sx3AkAkGuJ9OazT7+dp3YHyyXosttRFmaNmwAcFBbEyDhZ6s2ZiOy7WYCldHtm2usI7RA3i82Oxu9spldop07VOY330NPHfdg7b90XMK58AGAbf54uolDmZ5Oys1Cs0WkMpEXjBXLmfDNTpNevirSJToGDdov3eqOLH0HJzl7APC/ej4qdpJpjcnuJpm6viu3zPAMUQdWm1pBaqmSzfeAAwXa0BLdLCAG5DBm8fS5Q8Z5oh7DUvsmZ9RA+TX9bTc2tPzD0dg44u7QqowglNB4aYuixDsh6J6GQup1rFEa0YVfmiFyvqx9xigUqicxq1iFQKmOiu8MZQPlZwt5ianlJniYmwrPLVlIBrWBhNwkgjVc6ULV0Yqkeur8ggS2aDwc+cAUmTmfZl7JsQFB0Hwx6G/RxNFlI2CNyCm6vR5Fnot2SmBRQyCkRL0beQJnBnDBnZdt43yBXE7M+oeGFNFqPA4Xp/zRU4Scocx04vLjADhJq8k4pBijlVcJopsqVPBFYN0DbepYMHELpD1kUEH8KMkcv4QadDWhO2BAZzumxMXriWHaUKUNRn1/BGlYxncsDJUImReMEV+qLNMKpQ8wQmFphb/SltkIzykaTlu41u8ulzdnrGtyFal6YTiLjNtKZpMIB8Y70xCsevcNUFhFKl0w3gqY2DpelgQqCoJ/nYsElDZ/Oqzaesvv53vJV3mh1NvBuCmM7GtQX6WvzC0Tfg7NMBsWv/M0x/4B3v77G1q5o3OBrjZniJa/uH3ONBb/tv1wDq2bzbC657BZK6gXEw5W5vGZ4PKQIk0mjk9scfT8GpAWABX0yJEL972B/+e6PAj4xgqPgql1Dt/JQisAeCl5UpfeP9v+V2f9cp7qnffXnrhhfSVz32O7rztNqtCDvdImP5YqoPRlrFSOW7rHFgN/9HAVj7wOJc/0f1NPyyt4zdtoec8/7n0vB97Id1+6210+SWX0u233m7JRyY3F0bSklsPBEvNVDcX3mqTsqCwLjl6ALpeVhYsXnncU46n57zw+fSUE06o67jq8itoed8iB8G6fD5rItMCccwZ+V9P53KUGNIX6gimPzgem23ZRDZnYFGdJGXVoJyNuN2qCd26Bw1g2pqtejwmgJrdZAqewAGZi8gj66ckenM9R8A87dqE9rCYrEFfruv34mC3xfEI9FgAsS3ZwDpm9eJkAh3Mk9P4O86JZxKiZLB/z042rASNREZoqanVOAC9wNYaZJJBgEY/jOO841yPDzpXsIPnV4Py40qvJ9jFxDbVoDRRg5MXo/LBfomIC5o7kDXSJmSeASpnYe/B5mxaUzoBETr4gvB12s0JJwGivTyNlreGp5QqNeDbbIi5WdNVy+1nAR8n1YTzAcRNq9AxA5w7uaH6WqQ35CAHuAJ4qtBGG3MGPrlfj5z1CzR69S8RXXEBjb/wV0R33zp1mGnrnjrAtAeOeHKtSKY9u4luvHba0/PvDzAE1ur812qcA7z9+XRzCMwhMIfAOkFgZs/ICuZf7ZgD71cGjt+ZimzJtm6CStZi0GZ7WwCHNhgm2SyNyjsana0Jq1mbXt7Lho25QsTg44CrfiP70vZDoa6WN6Hb50zenHndP55sVvNTMQs0tCRGZ0HPdjIhitYBPjjld1umWRKdlKvgZemUZLFD1QxuGROd6vhEhVY9UHEQNPc1OU5p6yfu0avPi1tE7z7sVWjJ8HlXBm87QQ/awQwQZmwwrznYWBOYrZaAKODJA3MQDeFATmjde7aqzyD05qgaWw4HR7fuHFzfGuTAgEUPYJBYYJnf6S4irPBVlIYo+wRehRP6Y4O6oXyRC8vgOPnsAKcswCZrZvgxPwIXFS8bbXr5g5/PPBD+hkSWzAfCW+bMcCysHxlTCAfJX9gAKRu+Y4rjqC38POdazXRhewIrhYWTfx0D/QoJ9kzHXuVfYQrGvcIZAzsTJVGz6IQbOYM+YBVGLRGOQGfptD0rXcGMC/CTVDhUrNH7rhV4/KGLGMQUHS5USqazNz4l52OO7wwM/RvxDkSHsVNM4nFOoYkm6bLmwI+4bb54cLOANRdfrh1l+E48V1xbz8Gc2wL3uIWsq2Jbt/TWZbLxApCdWHEQVmsgymkAvGi+D14wGOIQwU9q6IY05vrFDFwtKC3eGjJWtxilTQyoekzEtZIs2XhFhp4Ab2NF8qWB0JKm4KSnrKPP9FtM4alkJlyU0RjwJl24BMo18a0+oe2tFVdlfdt+9/20cOYZtFSCv+o5FTz0yuipGNzfzpRPjeUP8f79GnUDv5T2ud8rRbk3K4zhudq++YqLuH3zTT+qrXPrPb12/iCVUER0aME5dlxIeG1gDOMdMwIiYXpkZZlEtm6j0dHHEe3YQXTbzTQu/tIeLaPvHKi+VgELXWtC13hhgbZ96KPtauVctYq3BoBLlS+0eS4Vv4XG+A7g5Xo3cG23jgFjInrowQfpW1/7On3tnHPo4T27/bqWhimhdgYt+BUOIYglSw6Jc8q32+Qda+mvJqymYcnYRQw/84xn0cte/gq666476aJvXkD33nOPcKnyEHSgqH+K7Wj2MCbjChaU9S7kbtdtEEaTk1WpwArMgh9HHn0U/djLXkZHH3ssXfj1b9APrvu+rMs0W+GAylkHU0JFEKQuDRHrFLAg5bH+M8nHuoQ2iWhIn29Vvjao1lJdTkDt6C2gAtb3NfofdBwZWe1He0YUX/UHSLtmc2ogD9GqRSUkkD2o/9blaJA487ZcgYtJcPyiJ0G4KLcrmKqt0w0Eez2yxN2Y3iEBUWHrMth1xiENgZeQGT0sTL7jT5hOGGT6SeaKiAV+lhjIb0DWM6u1aBaXVl/syPb0UZOsbuuFvULhgOKUwiJSBHRDMYXKcU2ILpan9qqDpbrfq4s9PxJpomsLAy/NOhzkn0sHAWXuklDY1QwlqCu4BoZD4A/a2txP2/X1oOcpS8TECTkTa4ygXhjQM3kvqQtbOMuk9Ro/x2QPyBtKcvtxUAG8QkX29BfQ6MwX0/im7xNdfSHRw7tmVFXgsZNPo9Fr30F0xo/xh9dcTOO/+69EN1238rHKG4ccxgHgcl/CD67cvzHmb80hMIfA4wYCQwrk42aDB3wjK5QTB3x98wkfcwg0Pmhwsg8tLjm9WVHm/+m9rPKXZ7tqpRKMyTGxdAOJ6anQAifZ2RiKNYVTSj7NHNZxdTxfpPi/1aByRd71RDfrwG05MdbVq+9qwFcX5waS2zBoQaRKrJTlGGJC2ZGaHCN+5xZYCvVg0OkcDWuHH1tfSXe2LTVoI1NEIwvMSHmBg8JqhMhwatjCz5x0ioVHwQxV48+MaMj6lTNHA85hzr+huep/48kli6XuU2kEv4vedoOPVeUZkfDgyJoNyDFKi2E3PUEMwNsdyGnL1ahuWrxp9XU06xiuvIDY4jct0wCH1eN9BhGlDp6WOEhwv2mIgFfyR8jmxecVlxJOCysKidtIAUg2PlykYKTSgCNQiQr5EH1A6Kehjascfl1kQvjsb2lGdXpCuuQ7s7jSE3Hd9gxnx44hOGtwqHDgUx/mL4yfW+Wrtxz25bWaW8PlvGQEouFK/8xoUk69d5YFecPBQX1P15iC+sF90B4NgjmuE6Bq/lJxREDnAlksoo6TtPWdlHMOFZP6SqSJLvIgSJE/ykzc7jly5yAOcrGAbNpnBsehjqlgxXyF7uKGqgriuTQ+psgYjBGZDMdbIZWf2y2EMWwSzzDSBVZOcHCXDzNeNZAKOwJBYb5GjghngMQzmHSWzYlJ4BnUAmxxYfQXqkgAhiarzRmr1deRC3DbZKwUB94eAAntPJTNhwqeFucmMz6mAZ5C5a2vTSgksFHj9ejTVb6GFcPG84ho81ba+ef/Fy0vbKrBKu4ekqnc1zB9zSt7AkXjrG9mUpj1vQ3xXJZTyM76wrW/bAPCFMG3tEiLl3Ogd/mqSyTIK8FeGFnlfm+ySKV9mp2gltiQM1B7mF6kbfgMZRjyPn2oflbw+GVn0ehN76Dx1m20MBrR8vevptH/829tLIRaxEGkOCY9bgfNQZrx5i207YMf8TXBmdU3pfLXAsBy328J/I6XlywArIHhwl9qQFgrhmlMd91+B33lC1+gC7/yFVpaKhWsRKNllNcyKUQ2eN8d3RjYjtONn0TRB0ydEqZicJfH4Om678MOfxL9xNln0c5DD6VvfPl8uu0WLopS+6QOCLl5PP6Ie3KrfAS9xBcerhsWGLfJvy6xXKPXM2TJzE885cST6Md/8pW0e/du+vqXz6fdD+6CzgZD9lmr4SSt39JxWlJ2qyPyKD8EhWWWBnh0nmqVzhOZvgbke8Eo6NxqjYlUith5o9z31bpHwXfXpG9Dwmtri2E1eoQx00dUkLw6USsfJSBmBN0LvqeBZEyzwQBvDS8GzHZWlfSuYU/TRrtJbQRQnpMdy+vpWRD4KWJr5l39FPkZOGbu0qsqm+oASG8C09BsS+EsUxlLEcD9/+y9CbylV1Unur5z7pBUZSQDIQlCQEBABoNBjIJMYTCKQURpxakbn/psf03bjv2eD9qnqI+H8N6vHfqpLUrbaFCmhCGGSZE5gcQEJECmqtQ8pFJz1R3O++29pv9a3z7n3qpUpSrJKQ333nO+bw9rr3nahhkmIBiQjFethEhlIuwjYoL3pEseX/lXA7+F15reVvFV6CrYUdLhLEiH9EcmsiAk/NncjMt4VLrF2z93jUzPnadyLsSjK3zim5oD413a7GlP2wtV0tDVQTkoI27fHgQQtGgfj1tlRnJ3uO3fSAp5CASAJ2GMH4SR3tnnEZ1/MdG+PURb1xMdPrTyAPhECf7+xz8gmp2P7y0cotFbf+nogsBz80TnP5po7elEt33pyNYzffoYQ+BBbY4cY1hMh5tC4HhAYEpjxwOqJ/uYk9WbE716xMloQKnCGmte5ZmqI8ZUTNajQXMP7ThFtdRXIPBhhksy/DHGFhN6JUjRIycxBusPrTWJhrBXA+v9qw7/1RvCqgjzG+Z4sL2JfahZuFJtrC1xrAxI1qnaWjUWVGGORUFeOYQ6uOjmrbIsD6SgMt9Q7O3laNJHQx7s3TSEnTnYeGZEBCMZA75uOIWYEAZtJBsbg8m2JjgontYDGbEy0+t+xmWyRuqLlBoM8WTw692qbAMmuklO6up0y62O1IeQAjs8kuMuYJhl/8ezxSAOV1y3uhAH2KkRLJZTICODbYgKCphklMwytEI0DNSSdc5RDO5gvfUMOHPGoZ+CT1yNdjd6Ze/1OLRKLDtuFAoOZQ8SpKQLCB94pYZwt8hSIg9A1pCcDUxq4AiScRIKZd9Si7wT1SqshVNbe1cICFswJ7a2j6XQOSis92LracWDn6zNJCQJniiIPguMMPs9OuNi0gL7JiSQZQk/ygV0XJEDvXuoldNi/guss8KIHX9WgQpOmzpz4Us1Uu3vhUJVOH/m58KktfqVsTe2u2yoABbAtO8y/wzRMY9HA+NWLGcxDfeNK+9Rf5ZjcGgenFHZWH9wQqITTYRAT5BKBlOogJHcB5WfPd7RF3lxWOEK0Y/SAAAgAElEQVTtSjyCXybFmkyQgRP8vuLdwwpgZIHqC8PKDz6S4N6ODuHGeTq/kxUKL3C54DhhogZFsvmcBbcNXpGX2ZlDjwhFDtx3uJ8SmXEdoNGee5wakc9acUn4unYBwfyXdgKbV24wnXlGk1WKYOVW4pIzT30Kzf36f6qtaUslov7rVzBNOpyj+66ll+SRxvHKyTz06NbzgLyVZWATDxor6W24/2Jt33zLDdy+efeuGuwdlcpeS0wCua40AlP1P1rhk8YYyvuOBJY+TBqwN34EnuKoSjHV6AYv/SGiK36ARju2UVfaWK9ZS6NzH0n0x79DdKd3TFT8M6yvwzvmlz+ZPY5qELj+fsHFNPdrv+/bgyXVAHH5v0JL5R2851cCwXzvb6kMLj/591A1PBrRXXfcSR+79hr66r/cXAuzjSYxsCfysN/FQJ+ORpVVnkkQVnmx8Wlr3YvVX/2uD0988pPp8uc/j2754pfo5hu/RMvLi8wxQU+iAesC5Yfzk8KbBqaLR/xwhq33XPL2pDqSj8XvAM4Fn/BcRpnBYEBPe9az6GnPfAZ99p/+mb5x2208dQiei3wTmBpsxiIxJF4LXTIa6DgZM10mKxnjOkH1aCQNA+Hjy4J3qEOF32XtkWJkgKq/gJ2PMkPeC3D0iJWDJgmmYEmKHceVt6lqsupAEhxMVxPJkZtfIOh7INODPFaGg/obNHlxPC86vf4luoAcWSvxun/08cRMXzClgwdDu7aXlBluekX4Y/KybggOIrB6SW+AZFTFPHwz+wciHaquIvf8qu7iShsokYB0FQSqk0I4u9pNPCaTqT/DogcC7GArxPPNGezqH1JbDKpaBeaAEjZUm2ThkMJ5+dMN0vIvE7/Jb/WHRGEN9rF1y1Pwxjf9rVYyQSJMw4kxGxqDPnrUvc5VoL4CKxNe6Wf4sAgAByQ691E1ADy6dxt1W+8hWlocKxZaX3Q/80aip1/efudfPk2jP33jEY1XHx7OcFC6BKdLVfJD6N9kdH4IbXS6lRMAAWTMJ2D6B9WUxwJWx2KMBxXQHmaLfZifbxBWYAn2HBfqSAAVT9rlgIbFCrTZaKrlqpIOg6JfOFmP4sOQSl0PTNjbcCeq6pBmzIDmhwadZzm6os+mQA6pqfuEZ2sp1WxDRDgwDKLS7IaGe9tj7ZS0FJNX2dDI0RohR9wol+aNSz0F+sWgGxy0BclcSc+55NHoNr+Ae1Z6Sg7DKwZz+JDdaPVMZW5H55WL6tONba7cW4SGUqiICvVFegaZhbU1MjutANt8jhAxMcMRsEKdMHJ26j7poQMcYyYtX507vGIWMz/hz2GWtzi4kt+eAz+8TkUr/ayOIxPoedWgqvyLtJSChoZ1aFR7mXquWja8kgrKsHfZEMZFhQLAgYKLUhyLYX81RTHtA+fxMxEHClS2B/6Ro9DGS5RAPVm5l3FdBwL6D1ZqIElZLnIW56ANthuQObY0jkw0m9yGL+7LCLUW7H/RQG+Sg7b+GBjO/pX4FnqtnD8xrLy6kPExtpJGRmsJPxAgZActnxZnnSv/6MNunP3lZw17Nqcx0BgwP/u1wdozl2FoitQpna3mZrn0anaOaGmJW5SWn9qmVGkuLDidQ6oorvQleBokgCXq93mm4qVWFfkMEdsyRtreM0Dr37JTZO6KHCYbsYRKgvmQ7x94pdGac/qI633Rk9932Ii+ofUMsrGwv4a/UuW6JYoF0ZuAgH+Gg0g8QAWBOZRBp0A8g8YryJMM38Ex75+JVFCdKzDPRjVdVVu0ElqxVSQE0LvfzZswPO9TnKTLVO7GlFUjDwUYobrisVyX5C7voEqwJk9pMJgBpG94Y40Rzb3m1TRz5cukLa0D1UMYIAdbRHuUn9k5qfgbM06i6KOc7SR5DXC2mZ20ymWOdm6jpX/5PC2XYO+6O8a2bzax2hi3z73iQ+H7CYJ1JZmLo/qzjbdWHMiBh7oZ44fw0+VlGjzxqUQ/+xtEN36aRp+4lltA//Tr6zKW3/zr1G3ZYHVaSesIwd4yrgZ9VQ8sdDb8vtfQzIu+37eFfKgW0GtAl+8BtoCvVQJL0FcDwnhXsDz/1Vtvpevf+z5af9ddls3Bcj/rQqqMQZsnKL1FkJo1ExsVWDIy8+/YSdcTlYlmZmbouS94Pl1w0UX00Q99mLZv3QpJk55kxayQT0jHxApA7SahrD1gXQkaDwaxstA2wYxC9a56JsYjM0aAxi/M8dzzz6cXvPQK2rJpc61aXlpayo1SZSkpQckW2NaMInfkxboU5pdRdvblkzyTOjsncRTN40RU2H0IQ/a5k0PbonWFPiQlWzIuBMslGQJ1i0AIEoG2YKAAwrqHgDloeY0VXwS2thT5exLfCfIUXAqor9T3weIN9OMnZ0FbXBTSm4wzToviWVBiehW68yeFFGJAJuhVCgDleLl6v6cf8gdhW/lv4J9hdlOFFadlf24+CP3LDtFO0uuPLBszdudqZDmITSMrsKQBPoSQDIfnbg6PTFXuS6mPt0m3J4JbSeCZfvsUnc81SzxMppcMPfMXmEZWFxm6UfW3FFudm9NHYQYMHHhvrvb2fFroWFUTMXjCQHINPf3hFwA+70Kuti13/5YAMDh7VkOu3R9c06/+1RdLFfAvgTKxmgHrKXUcAD73QqIvf261bx3Fc8df/R5Dm0ex1gfzK8cfzg9m6EzXPoXAQxsCU/p/sJxvT6GsHyQTD5RUVsDwezGoQNsKYVRzCqMH0K1I0wvBkDf/oSlw3girGgAyv7Xo0sCfZCRiNR+rFxJ8FJXQMjohf5sNfQmGjbnfNxvCesaxVRMEeKvi74Z+VEkbJZpJY61rGmdTrdb5Bnd08nrRpR2sD/k2Ks3j9BnPGfcx1KnDWe8x/BcwRioLGPytwHcMNBrc0XDVgHGT0LKlnffJfwNW+Sjh0WRdigc6VykwyYDTCivcMBHYE5XF7oLx8TzF6WX2ZjqZhh0TgnmKRubzkPRp/turg3lYsMzskBQ+mFsgs44jgt45wBnIqwba1AXN9mMPQJa9lX0Ztbknri49BcMNR1KiAqwPTz5jQjBvxdp0aQY0q+OFwwBvgp6ZlTGoJ0fgAueNWwzLl/0px+tTplK0GN7Ca+01WWPf7wSNBXtdzzQRwzvQKoxXkmnqHHIOjW9AokoSH2HcMchtHwujtmSFMc62QE4Ah+S+UEmSfGEQWAXy6BXswlq7s8+h7rGPp9FjH0fLF1xEy2c/gkann0l0yjzRYFjnKVVSxXnYHT5Mo0MHqTt0kGjnvdTt3Ebd+nXUbdpItHcPd+c6cKC8ELxddTqlJalSgNodzzEy37qfiKOrpkbolt25p/jVS2gQuanUpvLXvXHQJrECCRkdfgd6YZOPqNxwN+dYmSsb8vMEGtDqbIGX0xcwd+PXyBhUFuV60aQPZf0n8wKUIZCgAB5/S4Yy7iV4FipdFI4Q/IzwcMo2XUE+AkgrkzD2YVgRsitQAZMjVIE+br/hDFy7yFXSMUnLXmIOKQtlntXRIDutq4hy+AfUSjGkMsSpb3ojdRdf1Lv/F/EkRp5W4mqr+97YBASAe2ewuqGaTx3Lse7HMvzVgONBuEZeqse9dw+NttxDo8330PLtt9HyrTdC++alsCSUgfgFigb+vC/Zwqftrye8OR4yPFRjwHFzlKSfkuCTuh04JjPGtPc0Ijr3kdRd9eNEFz6G6IyzaPTf30rd/r1so/zCb9Jo971Eb/wFGg2GtjLFwYiLPk/5TRNL9fe5//KH1J1xVty48iLR07Wlc5Ffo6URLZXA7lK5/5fv/uXqX2z9LEFhIjp48BDdfMMN9NFrrqGd27dyMFT/YYeBlRl9AH99XIaqrNwAKwNBYp/GkJkVd3Tq2lPpZa/4ftq/bz99/B+up4XDh+Ppio05QHVPqjvLZ8q3tLo3SNR6oMIBJbGNW+6jpqm4JJJUqwgb+BDJLCYoz83N0vdc8WI6dc0auv7aD9LBA/sNRx2vWgoVUo/baRPIJViNkSYnVPeZGgDyMxjLeoANRo4JdGbXe2DSi3glGail8JkdhcnNDvuqZVRdQZmUJ6nFu00ZmXqjQLZqSNINqi7APxM7bl/ltiZJw7NN7UO+t+9CBbNLOAsW9hJaER9xBudKro2ZZghWfW4Q3OdkPWGBQqwl0NJniI9IB6YDZAbakkmBL4gWIDxI7wXXTlE1aCljZj3DfBXo2cCEzAB/WLmeU+gmJDwE8l0QVnplEwZ6A3QR11eUcX1A68mb9KmPNAlIlqXIKUk1PXJ1iyD6VRq8odeVK3VBauBIwM5eNbwzTYNRQpb4uYwm/qOjDAC3sHe88rDSN5NIZ6V3j/j78y4ieuTFRFs3EG3bcPIEgMu6zr+I6NbjGQA+YmhNX5hCYAqBKQSmEJgIgWMrD08ssFe7l9U+d2J3s/LssI+giIDa5ZEk0RmT1glOO1MuVeGt9lZfIfacxmSsoBEcsohhnarDNbOTIehqDsbo9GYTUBVerDKJDhl4wvIJuYUm6MXYyVUMea5oVT+4K5x2FhUcrqWy/h2V7PgsnGJ/UQ0nEu5Dgj3QTwuDIH7K8Uz7OmkD39FBIuvq+3TwLkI1tDH4kA3ymOEbt8trsJWEVpBmxQejxZ49Fkp2qMADK0hBZ99rC14/N3skZNDz6iyhIZ2Rvs2GYN97oC3T9WvMjo33SyPcmKj8NCHt2tKrUwWGLUTRNpfM6Rm2uI3juQXO60fIX9C36sTtj8VqaK3+UsRHAw+hFO1kr4ZEnMJcd1594m2VVPvtmkNcJyQTYAkYjzUO9UKwB8ig9TzCLmRB1ynQwdiLZfq2tPpWW7vZfrU1OeZNy4xjxBzic0aPWN7hOM6V5uoVdF4QQA7GO5+TVrVLqDPwyXiSLV6BGIlsN7ypiTqWaa4tm9Ma43Q0OOd8Grz0Sjr8lGfQ4TWn0eLSUkXrgQR8S/VPdRKXiSVxiuEm9FiqgBcWiUrbyUOHqTt4gOi+e6nbuIm6jeuJdmwn2rmdRrt2Ube4wAETbSctcGLZIUec5aIk//SlWsRxPSF384lMRgS131P6RHZ8JVqB4+SzFCebJm9FXOe/8v8iAdnKQ1KLByw9EQfDfEy/CCvFOaw2cueV8Kcs6LNww80JHfKds5IQpLwDRZxFIxpyDlSAUB0HAVhoHGgNGHlfKavGGI/VoUv7Sqcq7bzBvEzkkGcYjA94GWN1zDE6DfJNxhQ4Kbh4vXwey6ooaVW/dHRhgpHKfmi9WUEJjD3w+NNOozV/9NaaN6H3/+ZgLz7fklZH81ngO/dzgha7HcOCj2apx+6dcYJ2aZGWN5dA7wb57x4O/O7czggPbbmNlvFAZYV9KRwvoMmSupXPMUkrGQcInzetoKEWhDEKLz9lDdG3XU7dE55C3YWPodHt/0r0ja8Q3fTZNB0jCYbzGJxy0qeupe5HXkfLf/E2Grz+t4gueizRn/w+jV5yFXUb1xE976U0evvbiEoQPeW5MU05P1TtsnZeFtwsNFdAvjwY0Pxb3hHXhrSV7/+FQC9XAnMQmNutcxvofAfw7vvuoxs/9/naAnr/3n0WQdBAtCaLSoRNvk9lvaozoKIhewy0ofxT+LSyRFOdO6IzzjiLvv9Vr6S77riDPvNPn5SANLd0RdVEdWtjhzVxkuWX/dO2tSDTs+7DYkF0buNtaBJH3a3aAxAQRtmduxjU8xx09Jznfjd90yWX0Aff817au3tPA9cQSq30R7TG+XfUgzUYqiSQ1CCARzuQi8eW2SP0fQjr9lVCOwyFs/kW5KokGbTSE2avqXA3/4N3J/IzFO0ZZZq9p+jKO8cYan28oc4GguwZKE024Chj+AtX3cgrYFraFHp3LeKM607K/UBJsWNFZhakl537mH5h4DVxHKk8JjBg1OBwzx7sCyRtHWsiKik7DHuHytye3ZARLaK98D/5EEAQeIjSuEwa4+byUiAAXFBiUKCTqY5W8TrlCTusxyVjjKG4FDvlE/fqV8UAYP2Ms7D3nMyeMDRoc6pAK7z4Jw+G+NKzeOUFw4rKDqWN9iR9qYWmuiI358EfJFwr52nXOfyULSGnwGL5319xP1W2PshO6k/GVABHlj9+B8elBfRxrAAOitVJfTDTxU0hcP8gsFoavn+zTN+eQmAKgQcvBFrupPwZKropldoaTUUl31TU+jEaHWrVqKfCvzMHiBlw6ijHqg+GNBsM2uaF18utREEFRUehWmh2UKi2xtOLCq3Pl0wXcMPK/Oa0VN9Kquhk6x/04VT1a2BPnLu3INB2k5HTNw3Uk4GlffpSnGecmZZxW4/U9OhGwMscHVqNbccM9+Woi0u+Y6NIZmtsETV7NGv6Rg6G82MQq3eaDaMpONsneTkgCGIwAp8C+4b6RhxQg/iCJBAChm/fqELTzIGUR8cTxbAuUA3/WudCupEnaqsmPQOg+xabMEIMv4CzSFYTghEJtxVGqTLGRtR1GnL4mjWAyHFEby+PqzGSa1h17KTAynR8yE8At44kalUHZpgKJmJgCBNLxoJJKA8dAVDR7nZv5lnaPsxTx60SdlIitfJXaNXL/FQTVXhGGys4AP38+igxjnM2MkPAmzMuWV7xtM+ySxKJhwYFncNjyOFaYHcKipzEnxVLMdFw5oV1G3PzNPtzr6d9j3sSHTh4sDrCC2EPBwMaDmdoOOxoUO4HVK+yBAS9Vt1PuM6vuF42WYLIi4u0fPgQDQ7so9G2bdRtuIdo3V1EO7ZSt/NeGh3cT90SX6YIbJZdMYDSHmDwCimo/QZnEbSJTOTKk7jjW6Vtr1SiR4S6loDk/Bq2OMbfzZkUw3aGZcmxYx0NVOboHeTmCFbxC3xN4S1BSA4y8qIQNhjQ1FBNjgebA9Jglukh6Ql62ODAznir82Y3vGAnHC8HcfTuYMuLCD5urYqWtusxjU2AkzUIFM6KX+2WevxmxOoG2+UtYicMPY46lcAMHIIx0MG4W676LIFdZSPKyxXtys/hd1xG87/ws7RUAlES8eL1RCnZo+n7+YHtGTbflCHBDXk/Jz2Rr6s82bG1BneXN0nAt7Qj3nyPt7WvoC94Ki9Etic7MI4if/cfCnLHi/SarHkcWMardY1FNdfZHrk+etoZ1P3wzxBtuYfops8RHT5UOzzQeY+kbjCk0de/nF6O+OianvChn/s1Gv3hm2g0HFD3oz9P9G3fSbS8xGMVernu3TS6/j0TMUDEGKQXMhnUNtCVGIlGM7M0/+a3+zhAX/w+t3/m1s98p3b5WeirBoCX/N5frQIudzTjHcBbt2ylz/3jJ+iTH7melktFNJBjec5Sc8MhAw+StTKrUcYBySEyoFfzqTrKfKlW8QqfesS5Z9P3veoH6dYv3Uw3feEGj3FKcLcmFho7Kt0IXDgpn+XvYbGDsgNel3J7BygElg27Y3NdXZ0GfSEd1IZxKeJyUa9+UNb29GddSk99xtPpQ+99P+3auSMEcAPQc3A3cUedFKUCoEWIuQXOqnBz8INyMp52GJRZs1R4ojTpG4iVc4T4MCjBmNkFxM/T6dUHHjDmPUI1sCTsafKnJ1h5d5gAK/NDCCaAKtDKzUrH0OdlAnRLDk7uk+aYwFFDukzQ6XhhkBYGSiPqLzyYn4z7WXzfqpUwJjieeMK9Bg0xoYAHlnd1nwnhDC3k0cYWbIFQf2CfZYzSL2qim7lIIPm5zg+9SoTXVB6l14x52Xmvs4PRmAHBA5z1jmgtOVA7RgPmWNFadSThiUHXhd1PIsYYrjXdjHcWNTPHgJiCUUnFgOd0qCftFOJCks9K7osWDsEw1nJ2OETFqvYBRTqQZ7LdXWcOeAOJH6DPc2KCEUVIOtdrrx5+AWC5A5ju3cYtoI/wDmB69BOo+49/0G8DXdo/v/WXiNZ/vc3tJ31a7wC+iOjs84/rHcCBiRz5KqdvTCEwhcBJA4HVSJCTZrEPuYWc7Lz0eKwvj3k85ji+iNK4MCVPWDeFtKUVnPpgKzs7VcipnY7ZhmbQSNRPWtGWudgRAONLC0erGAOFL3i8Q5vhdI9kHU7NOjc/0M7QJzIIgs6o+mOCS1RC3Qothrkqv8FZjraVVVSj7ZXTFtG7D7CxFM5GNrN8Z8ESy8ptwQHDAxECalzGOF6rUlRNSVTIpdpKnNxsoUOFEdQ9QEQdrjFu8fVomGZ39IqSoEmo2WOR7OAeXYiju74mWGQVu469wczSu4PUiWWZrxB0FbMTUVyNyWxym+0nv0QqFWwXPPWWczwyL1mrKXkGS5Y3fJSKq5ZPxlAwtXvlkYDWWnjVP4BYKKgOA4GerNX73YLjSx0NVt3Ycy30fCtO8zE72qNRSuQenOKASnTNKktRFwpH1SEIDC4QjvSnU2331jXT3MNwjk+KC7pLxy9wRI11CkjAW9t+o+MHHBCxClJNfYS5r0IwJ9wRZt9iarvycAMBCgDBVfPyOELX3zBgUPipHI8GSpO0AE4ffY7qvqhLsOpj8CMr5oaq4hilcV8Ijzb4lqdQ94u/Svfu2U/7Dx6sQd+ZmSENhsN6r+CwOIQLvCteSORKHdGCK32MhfMuvNImHVG3sEij0jK6tHe8bxd1O7ZTd9+9NNqwngY7d9BoyxaivXupKxEvYGlKle7WjM5S5FNBNCE9Y8KLwU9lXUMPkLMOVRM2UXRB5b/MoZP4LvsJPTTrVCkBChO9/ItyH5RhmZXb33njjSqWGDzMI2V9ChUfPwHeGzrD4PozyK/r6yauiUSHrQ9nW9BCFMWBLJtMbrFj0pakgkDPXXkvcCV0+vXrS6BeLJbLRAai5C+0VscxJzsG/EPaQmy7mZIFFIeUS8+/7idp+Lzn8v2/Fq2PmA4u/rFocTRf2HRH8/JJ/s5o354a2C1VvctbNhBtvIeWS7Bz/z7XhQQAQWfPtBz+bmttxgmTCMy0cSQgQznQW8IRDJSlcn31lFOoe9VP0+j691P3/JcTXXo50daNtZMDffxaGt1xW5gB08+clwGOnnM+jS69nLrr38uC6IwziV7+6jpu9+Uv0fJ1f1/v/dV/mY+Xz70C2L/VCuAyf/m0HNfgwm+i2V/53QgBVcFEdynBX63u1TbPWv2r9wHXKuCadKH3BXPQuNDg+rvW0T996EN0041foBIcrv9a0SvVlZAHt/QlY4lqj0iQVz533hbl3Rlnn0WvePWr6IbPfJa++uWvwDVG3q2hVKUNypx1rIHrIfVPxaKEBb4MgWO0K7xNNLJDf4bZoQfMgn43Jtzq4APFb0T0xKc+hZ71nGfTB/7+vVQqr8cnvsQ98F8ePG2uAcg1a/NIm/k7iCAyfEwutQgPJkl5zKYDaHW3BmxDfroneHpaEmZGNlaKAlTDoqoPQtDMLRSRT1oJLvoJqv6WidfTKyN0QCRHtoR54p7r2VdFQkJyPrXWqfgzmjwmBGnzazhQccL0KcNu3IN2DmJWFRI6cEeoz6LdFjq8+UpQBoDabop51ooi8DS4rwtW+wyekvVoJWgdT7oAsS0kp23l/0of6iMIWQeSIInXJUH+BbrGBPxgenkg04K08SqOJDzUnQL3hesT/Vp6h5OP4pSP3xoRJKJMJe7KozFUrrC0ILBxk+AV6KXvNhLAQeWE+9jR3ZJSNCMqCn9REaNB4XgWIbhdgtYPuwrgs8/j+3bLPUNb19dstSP+V4LAL/sxoic/i1/91xtp9OG/huBvW7kbO8/cPN9LvPZ0otu+tOrl9ITNqt88kQ8eIWxO5FKnc08hMIXAFAITIHAy8+CTd20PpAzQIIDbeJjXKZq7GL3tCtZcZWbap+iQ2JaQFWkZLheCZY0U78pBT0bBtwoihpOdo3xmLYc0wCuKKRoGqlnH1jT9oAaitptMKVBkCq9U3ZgxpEaLOBtstXzXFK8d7hkKlYK9QSKVNVDE8bnVoAmcAXUkNPL5uxY9cDWAVumCjYmVrbAyazsMQey6mp7XHwOFbEDZ3cAZDtHu9ybP4AQwlOjxInSeIITAqWw+gAzU9HdFAM8016x/dI7Y9BNaZWpCu6JwKIi3XGA/w3BytgU/l5AvkI0em0RgrPFpIwb+BU083iYEe2PMK8DAgsYBexKxBqcMr8PuMUpYx6SKmdbqpxJ60UpYqO7n9co+ZGpcQcvQ7eNLP/klhZ2Dg6Xne1TcqI4yJAh1avG+Y/Z0cpZApUilR8uaxmQPaWHPHhXIPpcd1Qx2Y7xO6ZXc0PkBVTIVtMqL9HfdA8O93ToXia0F5QY9mXdSD8o9pJapbz4OSOWQQK+3G4QUBpgGaaUhTmzBPLvsTcfWhCEsJmm0l7WCFIvE8kzD73o+LfzIa2n7rr106PACzc/N0nA4oJla9TuoweBuMKCBBIENwrLfQc+hm/l0j7kx2msCzdJiDQgvLxwmOnSIaN9eGuzcSbRjB3WbN9Jo/d1EWzfzd86oLJFB5VE8VU7Aii3jgXqgCorfS3zdgonOYfgVPgGWf5A0EziRrsTpBNkfgwvkKKwzPCfr4op2JM7M+GSN9sNDiDkon6uBHbEwAC6rqF0UYJ+hegRgBghb30wJQcqpQeMBLO6n2ShrNfCKLDCqMvhl+PfxzHI3EuYIV+vhE44wPpVMHaaRR5qYFR5nnStQlqnQCzMDLoi3EOXA2rf+HtE553C1ouEfaruu4WHIuQ+N1X9i8yeRuPoRTqIna/vm1Lq5/L1zWwz0FnaBSTrG6FwExl0lmjTtVIDW/9rwHjlE5Fv9E/Rh4m+ZJawE8THLGfta98JXED3zOUTX/jWNNtxNdGA/dc/6bqIrrqLRn76ZaNsm4YUhHSfFjMqsy0QvfRXRJ/+BRvv3uioxO0fd//q/Eb3tDWPZW14cH09MdygV9IU31CrgEdHwFT9KMy+40l8FHC7f12BxpaUS4OU7fjEIzO2f8/2/XjW8tLRE37jtNvrI+99Hd37tGzxzS3/V6HRhiBn4gCK9uBzwC33NVAVo+b9mzan0ytf8CN3ypS/RreQzWDEAACAASURBVDffLLYZtPQt3TpEOXEW7dW7dc0lAOxiEpgx1P+qXKmDCBeXaA9WsSG/jjpMDL/5+YlkqLDDHkB9Hespz3h6rQS+5l1/RwcPHJSzbdX7RQ7OUgoTrXhOOy7ZW0/vhs/t6OwQGvFe/Q5lsOjBXNGLlYSSJGRJgBiOlNlCm2cr93Z/BiTfqu6iYlEDlvWk1N6woKQanwwnvrqi6NdJpzA5BFWv45RUXTKKRYVx4x07NWyXKx2bGPXBjsrZ1Cj77ahR/jlnxeC2YoHsOnQFwhAjHx9aUIjJmmiMNiZvcJw/BhMFNEfAfmbmlnBI37X15RbeVmULfh2oOkc9zBMRPXBsbeoD+GS/yp8g31dxpeJNs5I3Jioyfhmp9nngBIEFpBaewvPBpKOc0ozs2OylsJScZiebqsyhISnBL+JdWhqIr9wlJF2620/zK4wHtTYKR6CJokErSL6Elvl1UgSA4yGspJ60v1/1GKefxQHg0rZqy3qi/fHOgFWPc3TLbL+15nSiRz66XJ5EdPutx3Lk6VhTCEwhcMQQGCdWVjfQCeEhqKyubpnTp6YQePhAIBOleOFCmxRV6kCv6ydrt52sYptKPFkCFwJdsYft7hO2qOIdeH4QYNih31LMh2oUmw9WgprWXtA3ifaUTCcqZ98QYR2+Zcl6N2t28KpDBRVfmKn+6nV8tid5JPunvQIzoaGxX5jHPsMgE6y7F+JDi0LH71dttdAiOgIgEK9V22FagQk4Rxye7X2NTQK3mBWkBuPZqDPFDGiHvVZe9wjaHlGPQzpn9HwbyPgXbZFbDdf6GrYY45mw8odt7rj2gFvm+OzjDz8niwWiQ1tX91afFVzjo5CAa0R0r/TCRoCtJAQAmmKvO3qytY0Q9n2YbTxJ+Ov2sNUWfhaqDGWLdqcmtoWPhqetUAMqssToKsOFwe+JUfAZpmxuTQoQuNf5LAhrO/fz04AQkF3wQyFOAzj5XD0ZwxFM8dE2hp1TPT/BWmN7v9VKy2GJyv/Qfo883bU/1AMzP1HrG0oULMLrd3xGVM3dHpTt8jyecBGp2N0l7pBE/IypLZGGzMkHQV+uPkyUBTDyimiVRUTDl1xJB1/6Ctq6a3e963d+bp6GM0OaHQ5ry+fhYEjlzt/yX0UhqxhCUgUnoW0x4nKPf8kH9pTxoXJ/1XLt4FWDwgcPEu26l7pSFbxpI3V330W0cQNRCSQsLlHpiWtVkSqPlH8F73SmE2QqcpqY7KN8KJRAIt6go9B5XItNWKKL8QTxhdkdzZ7goJVVgHKSL+YjZ+zNvJhBuzr4Y7QGRYq9jXxE4Fkd2oJX5hRM+SMMkYgXGd+hOItXq+QqsivqFbBrOxsRS/piYulOS33sc4chJgcmmKU/cbzgAEVHvvBqdvgLf0uJSLzMiEt6YnqWwjmoO+ccWvu23+cAlVQfhiowOedjWQFsRz4JgOMI+gR/PirtmzeXSl4I+G7eUFsNm8DQzjyByOIhhaNPztwedQViiQCYRIVJRBvFYvijxU4z5rT+vt/HUAK2+3cTffL6ONTsPNFzX0Ld7CyNrnu3fac6SdQaHNO7n/hFWv7L/1eSJYV9lMSiV7+O6G/+mwR9ohzEfSFOKq4bempQV/j+3G/9EXWnn5mFragd3DWG2zlL62cJ+Ja/l5ZG9f5f/U4DwSXIWwp9y9wLhw/Tl2++hf7hfe+hLRs2msFX1+j/A5tpdJIqz5U+zph4ZBt2+VxbPfufosN1NBwO6aoffjVtXL+ePvupT/Fdv7lTQdXvGJvquooIF97Jz+q6csBNIzcQmDTxw4vxwI4Ht5UvMQhMQDDc4X85YNY/Hm1fyt/EzlHl+W+//Dn0qIsvpg/8/Xtq220fU/EMOCPwX50pyLeIqEdELnXtQZfu83ILOpnuDhwa7HzepnD93pokrKjAMptOEQICwybzRbLUJflZqY6Ug1et5IOJmgOuUaBmy9ODhnyHIEti7NlxQOW5hWUdY/xgWjDWb9G6k9UIHQoEVF1J6eK8OtRLfD5D+IAbYRX1jxh6VNxQu4hRBZNUY67IyogX2oPA41hKLgH8OplShVwrBgu2wLsG2D0jlOnN5Jx3nXM9JtkWYsv3cMXwowW/Rje4nHdQ7TpWJl3HUm3Itdr+6HgyuCrXqCK/4HMxOhZs1JmyDEYcD3xu0gHCHoz9yTJZlU70LWOpTw7IyeO/OGYGgtnJD8c7gOdP5WDrqWs5ALxr+8q0dbyfOOtcXtOBfUTrvna8Z3tIjN9mu8d3aydizuO7o+noRweBSUrG0Y04fWsKgeMHgYcDvmbFzsx+BisYD5C+DAakc3evOOxbf1XpUgVMlTRRisWWiPeYqItVl4cBMvvMl8gWCFSk+qD1oVyZo/ab3w8aVe1xJ58VcpRtni8NOZF1XdiPSYEKWNtzLEBfxjiBvxQ1ZjgrBXKmCjDExLDKTmyvnfPzyyfZNF6tDZIbU4wLbixarEBgYc5brNa1NGnfQ8CZBug8OxhzkBsteFPdRMSJRhZQT2nBzAPdlzxk8NRArlcJKBqO41GTzGD+jgHEDgY1t61OQHDb/8alsA8ciEXgq/cZVRiIkeS0I22fQzo1rh73zFAM2bONjeLK1SVgFf/ZZs34LkZzqHqVKTHwZ90GhNYrqmgLY6zc7K0vt8BqODuMEcp+lablbJxPKigalmlIS08tDIKjIIK0b177eWqOtfJo49zV16DVhQJQ/ZEQTjOgsZ0+VrBjO3GorTWHT2RI47hFxvK4JsMfq7h1v63xG2OJevgQAPOPwulmR8J4XsYBN2ZZ4moPDhj+0oL3ytIhez8mcHAr58FLv5f2v/BK2njvfbXV5fzcHM3OztJMrf7lwG9xNJfK33L3b3EgW12QkZV3ieiTVhKE45hM+lyrg5n+RzTS+4MPHaLBnj1Eu3cRbd9OtH0r0dYtHBDeu4e60lK6BI+VFxnC5fyV5JDX+UFmwavJWR0Fm2OOcQ7geSDrzCkqVCFV8MwZXWpZkH4FtqXJTBF0TenXEB74VkpKsop7FWZY6W4c35LVdP/KB1Ru8Qy8HgsOhUhGQ7II0FksWAk2eNvTuhOMTKRbl5IW/08dQ0AAGi8xp7xguw6s9+xBlY06TXnp2nFAkj5054hMsIW4fKAVwd9C68PnfTfN/8xPcbvaelmwzoTO0DETrJLe8DHjQcpv4MtjN8tRLCy9wu2bN9BoywZaLvfzSivnUmGKgV7lIYCOiQcDjepDCa+MqsaRF2D6ke0M6B5E85GMoTG9I3lnpWe7Zz6HRo96NNEN/8w6yq7tNLr8ChpddAnRwX00vOOrNLr4sUTXvDPQN3AMCLiUu+XniL7zhTT6xIcskbQ+WyqAX/mTRFf/aU9e4xGU37X9M8tBxkRv/yyfle8GA5p/yzv6WxR81kBYbadekypS9W+5/1eCw0tLnFxUn7Wq4RHt33+AbvzsZ+nj115D9+26j7uQQJwm6JvGx8aooYhTsml+xRNu9RG3UTp6wUuuoPn5efqHD3zA8L3rBh48Ud1cVOyavgUy2wK49fMBDQyqIg+wMlhe5Nf5+6IT6O9m+lZR0egAlIJFUCdolNPGSZQurLO86HtfRocOHqJPfvRjvdRgHsPlikvqmIo0RttrLyHoOSLl6g/o8iLXPdkACgdJNEG9TleogXl7J9lBHAOTrjnyu/Mwy5SS10MWoCUC8D2vkmBq+Cl6igCH44UpAVjOy0RjUHnA9vfZYzImohommAvgDY/A5q2fiZ+h124/+B/6GgcmU+nYuQeKn4ETHNoLePiuySmQJLMkRiU5QKkmNQhH1HoN1xCGiCjqe0GkjFvkYCgswY8LEt8lYcL5pp49H4Z1btNkcwMDCnr5EHLxXfaJvSb8pH4+jpAaqh3Ct9XQJnzfY5XIC5GaMqDyKPx3EufyUOItshk7xgoz6FlTN5y6BCkAgrAa061H16E0IALDaKzBfYTbeNKCZ/Ca64QLBGRQ7Kz1sGsBPRjyfbuPeCTRjs1E2zZy1t+J+lfWc96FROdcQLRzC9HmdSdqJdN5HxIQaLOxh8TWVnBRrHaPK8id1Q4zfW4KgSkEHgAIHDm9Cg/0Ull39uLdjGBY9M1B35gaSNrbuaXP6tOm8KpGqV9ApWWci9U3NhC0Wg2sBFNMNcDjZgPW4/KY/B2asS3VF30Jqjxq5CA6FXwdOHZIM6yLz4FhUah7hk/DoW4GTyu6FTRmGDSlCJtciCdTV6+KdMJTe1K2qAaapnqaD9oUcKxshtZOvWVjRWC8b9ODmOgAUWhmczBbjH5qesoeZkFX0gryP9AE+FUsMNuiNj635h1HMB22xEJ8VNMqBDD0YBrENHaJwUzjbGa2+T2wZRQgrdgrGUr738msCjOo01nYGvHzZkF0z9Y18hBnnfEJqBjkNrG8mYqOMo0VaSZD130E6sbgUZGvmElqQQLBEWQtmRGs5Hww+MsusCIc1p3hHE1ofRd9es63tMo8NuPz9nPs/8LWa4IDGszBKixhxpwc4P9yoz/FVeDESdNUJgEAQ1hFtIjeHg3863bFCLdKi9yaHpIkMvdzOKYeBVZFA7C1oH7KTMgNFFpuD4FxGW34wpfQwe+9itZt3UmLSyOan5+V1s/DGvwt9/+Wts+l/XOtAC6BAKn+rSiBOCYyarw8z4BcvXJRp5G52Jk5IlpcpG6R7xDuDhyg0X33UbdzO9GWzdTdcTuN1t9FdOgwdwOzAXIp1aS8EA/NR8e+L0ZxCqU37irwSU1AApGqbSGR14sPj6lRi3tMDjlPcNmuM2YOkZG4RZtwZaUSEVSACPf1oCayBtNr/BdP0OC5bUgMcGORiYxXd9XiXSbfxdGeS5Xq/clyvCoHYNvx3DIDzAwSkAz8oe53dncyVtErPipZeYdGh0GU2uPOBfQngZ5yglN+8edoeNm3h/t/nV9gSt/qaWrSk3YU8ktc/+rmOJp3xo68tMTVvJvuodEWvq+33tub2zeLPpBFmY6b2FUz8ITtGVPWhy2vPw7SYH8X/nx809B5dSAdt5xVvn0Ej83MUveG/0rLV/850cWPodF5j6LBde+m0eOeRPSkpxHd9XUaLC7Q8sb11N3xr9lt3p7ouS+n0Rf+kejgft9H6dxwyhqiF72C6ObPU7fhLrDaeBiEmNyyK+aMS3RNjKoB2vLxzCzNv/nt/XVgALgEdXPr5/J3wbVGUJirhf2/Hdu306c//nH65Ec+QouHF7xwThmfiTvpAjBO4KcAAvMRl1N2fQXG9wZET3zyk+lZ3/Ed9O53/g0dPnTIglBdydCCqna+CxTgKOson1sua3mgdPeQYKEOxmIzcS9QOXhssJ002AkCu39vNtvBXHmHa0NjDU++nyhbktS+/0deTTd9/obahjvTd+yOE3EIj0fVIzQB6ioanSzaSB1TsEy1guQgbMZSg5spUcTtA4a1WfjWKQkrfEF22LFAqW0UuhLTjcEos0FEv9DEXfUN2PpsflVYfO564qCbBBRGOa7mTq8auJX2aL2Mg0wPupulFugq+xlKcZWxq1nUAFw7MXTNOkhrL4YIYPloQBXVyYbJ2ZQbWVAG9cATulmv4EE1Idr8OZKsZuODvWTyDPiR4XiYG/wu8Kx2bfLc7mhz9Cph0W7MGwZG1OsYJ3B1V4V2pfNFOvWkgzHfGMoMY3Rw0a5ErkUz5eQKLZjG/hWeHJ24p7OBOjzggBkoYF6qPWbw9PVpcodVa1d2iNYrP8vglAFUH4N8Ta3mD9isftCHZgA4U0xizaXitrSBPnyQaOs9tU3UCfu35jRey9wpvJYHvCJ5BVitCjDHYoxVTTR96KSGwBQPTurjeRAubryz8EG4memSjwEEWlaym3ch/FmRx50AHjaAUFR9hrUlvlNGNfTcjkswEYJO1TBzrYqNEv1eH1cHJToMMe6GtlkzYC3ObGg/HFTKoGSKQjgBym0OjQq0OlI1IJ0tHodpdUqjkZeNS/RUy5qyPeHeHLQEGh7g4PZpmkkhaAPH4m+GI0UNWR3EbDTWKk3diyrcUJWkVax1L2OMOEUrN4J5vmBgWpatBDAh2K8nqQaNnUKwzOCgW4wSPwvVmY2AvfpWdD8OgFCogNZNbuenYe0KOgEOn3du8qnBSD6Q4GTiI2DzS9EAl1vpix/g4JLet+sbMBMpGVXBy6VejrGldBEfY3AbA5DwXDoD9M9UuEHgBDHB2rnqnnuBkxT8sEPAQKAkJVTQoKmn7bGVEUXmYO4phYd5toBSbTjZa6hkQaeAMj8sKU3MSJwU3k4escZTBdCpYHSmcJG1VrwS+rTIueKtRmUUkYTyDCVSQWNdZY7ihfNEeDQcIYa3EuozJu1p+fwRVIRI8BchhPwhSjpJwNAjgJGs+ln5bcZ7nSDwA/7QqnI874B/64gGz76cDr/6x+mOzdtpaXmJZmdmaH5+jmZmZiT4Wyp/Z2vQt1T68B3AwrHqD+1kEfn1OO6NvKVfNrB61UGm7g3Xld6cC4s0OniQun17a2XwaOMmog3rqCv3B2/bTrQEyeBJWPYSU9SJ1gsTxeomQQ1GMXCq2t/ViQPOrORc1taPiuPJ1wOAwS4AQdLIMwnyLZmRcCXkdglNVbqzhDYeE+Vt2BfqOpBsoHJNzzmQqQyGuRwmC4JTOiVCmJfZE0Z0LaWyzYJDY1DJwaHOa6nUbcLEBb9VYbH2EOQXVuXkJABjUerYkwh35BHi1JWxURuzlL+uo7V/9FaitWtoqVT/1kC31ju18GD1tNR6Muoi92+so3m7tm+uFb0S5C2B3i0bmHY1S6DVvjlNthJXCt8nXtDi2b29NN7xVKQGF2x8FM87srSjgd2xeqd78jOJvvXbaenc82nwp2+m5d/4Axr8xVuIdmyj0WXPo+7mz1H3Yz9Poz/5XU6wCVyisYpHP45o931Ea9ZyJXDpJPG4J1J38SVEe+6j5X94D9E+vq5vnIxEPsQ0ALNWvYM/q/R60WNo7pffFBeiKmR9humoFegtlb6Fzrg6uPwuFcDc+5mDxkvLtO6uu+gfP/xBuuWLX5SqfHT8qz4mPzVQIDhjqACyHBsLqTrPOrDrw4r+Z5x1Br3qx36UPvDu99L2LVsig0Y7VybSIPCgDFxbTvO41snDro0A/aY8UmS+6PcxlMZTFt1gXEKyS46o6ajF4KmxSBh9ocVv9z8/9/zz6WU/8P303r+9mvbu3tO44Re1DKw37tsrY8oDI0FCUNe+qIuDQ1XZFj7GKuFGspScMdqdhtmBvXtQyg5c5w9RPtSzTYqksDPLMrtnF/VpwEnbZ1YAkLJaygEQsuoS/BgPHlih2HxR00gaYtLVI0ahNMz6t5y1XG8Vk7N4Rf268BYXcgUawWP8G1FAfT4Qt/cqbtfhAg4F5gbKerWfBfs9Pm7hS47CT+goB8a3+bMqoIEZ1u0Cj9GvgSFl0cV6bvShsV9Fnkx5qQ2J0PwI/Wt6jQ2PqFwA4GdJ6/59f9CMzFFvirwFvkuvGcgCPeI5JUeZ4oP87JEIVHO7HuwPG7x78+kzYk9oh4AKAoG/4d2IToo7gFd7+MfsudIGulQBrz2DaPsmrrw1JeWYzbLyQCWjqlQin/soon27ibZuIDp0YOX3pk8cBQRQJBzF69NXphAQCEzym0yB9NCGwMl69ifruo4pNkx0WEqmnpn9Sqwe0bLXxRmAxjO3ZoXoF2uw1gO3N3Xre30IdGe2vyD4lzPzqjKdmgxhNaBsQ80WzfbG9ajp2nYW6dy8NzWy3AziCaIRpgqzaPr1JbBaNKM7AwW12LhAVs9DtEFUazCIHVda5ptouvUrHhz3i8Yhf+uGRqssgttI4YGBcg0dk6xtlBjAHi+Ud2PBbzNY6rYCQh0jxwneYND0c9PbFGUtfmxZGljNSKlwjFnfmOVtle5whtkwDpCD44ooEKum/a/oBkXfl5CDB6YMeP0adGz7jA6anqaXjaQeCLMRKC4o2z98n/C6/hnRNY0ue7U7oLjlluGvAUwMddAxhDJDeMWzjbGGAauRwcgzKzEG0w1WTZWYnQWeza0LOhIJkweGBBvlmz0c5/1bNV3PQeABUKNdBb7C1qb1xAJlXVksGGyhEsZoLVRW9EoT+tEuYZN28Mzs3Ntbz4ErjxhX8GAE16z7Q+aCckeXZPbzSB5KMo4u/IwdwBMqPuoAEDiTtWF3gpqUccGFRL/8m3T3jt20Z/++6sg95ZRTahC4VP2Wn6Xtc239PCwVwOwsrlVDYyuAjSuvQi0AD0iLga9iBHwkVCIrCyzVwfsPEO3fR92BfTTasYNox04abNlEdE+5HmoXjQ4eIDp82KQwZjxxAoKSJzIZlEaRg6NsCokaWqEBnQs0F8OLWls0KGcZSA4SFNQx3noVmbUCSxPVpCWkcWrhWepQZDoVmnXohFMB8jSJjG72OkJyEuo5YVE771/lud47J05i7ayQlJ+sivTRhQFmYEHGk0JMdSxsdwjki3ySfex69n7SGJxILFm4oNfI+DF5NbGOia5rjHcMLr6Y1rzp/6gB7tKuVrsLoLYnHOgIqWb846Ea+5iNGgcaHdhPo83ra1Vvbd9cq3s30FG3bw4MOs5l5xJZsz+06oq/yL/71N/LFhkLvSORuMfpCMYO2734Khpt3UjLT3w60SVPoO7P3kzdvXKdXpHH33UF6xCf+QjoLzqcM6u6xxJEvPzFNCrB39IJcXmB6KbPsbzcUopidoZK0KSCmTpjLEAIFllC7YoOAeDhD/wYzTz/e8P5GgvUKt5KT9zqmYO+3A66/OQ7f7ktdH1GKoLLNOXvhcVF+sott9BHr3k/bbx7XR3DaLbHNCS4gpBSGQWbNR28PI7VvhohAJPmyh98JW3etIlu+Ozn5ApfgTk+GwTkoAZs6rRVfoOk0jVU5uwBYB5qYF0+VJVgFUPsae0pXXWfmArqxXGYaJOFkk7eSiMVxtxLCfBw0DMvu4wuuPBR9OH3XZOo38dVfQl5Goq7ycHfphLNc+kgaeBQqWlb0A5Lrt+x/BR5IvCr42LiWdY1UWkwlUSsWFkPrjhUWUrVNeNWO8nRgngt3SFxC++CIV8kla61jpDMyEYpVDdCcrYDOPEXHtXCgKJfoLR37E42VEqa8ucgkGfpzCiplbO4/DdOJ0Shld3IAY3fgCsAUVn1J+cbOr4mvqpeovfuim9EcEITpFlNg7t+A73AoSHDVCMQf0KaH+t+ep0M+BJaaGP5/DEYzbiMQVKlWycfC7laC2N12wRtyBEspIK0tC2dz5FRMcYWA7w3cSxPbBfk4OU3JHVgC+n7dN5YJBz4TkCWlLFsvEX9lMBv5Gxi9TLcIS50VXHioVkBvII6VJD67POJzruI6ND+E1cFrNW/82uItm0gunfruFT/B1q/u5/zTRCK93PkE/H6yayInwh4TOecQmAKgSkETjgEgobsynGyjkMApaV0uiMQHRNuSLCii0aFKKiiKGKVjOmz4DB0PQ5NCmlvZcELMZiDPs4auVeE5BoS1qBjQACV59YJScZo0jRzcM4NQ43EsMKPSiX4OyUogt6KMYYFLgnXIHe4MkiD6SVvjJfCyYbwfPRWIbGOLi/5iatjA1ps9XTunOPe636W1s7nFxPDfW9sW+V9TdA2xvlG0JAS5d7AqDZhsLY9wmcGjHneGdzmBMiRMzQ85LvYgM28DnwOEMgTaHBwXvYSHVl+9maLQtAMAyZhYDF4+L6sI1GhEz2GpIEI7HAqiHBO3Hz24nCwvZqRbM0IjAXhGakNmQuSDdzC6/h7z0QGbAXzHPMQGvhkfBOBFTyKMZHBcEexRe+wTPylp/Z7e7LMo9gvItVykqGOsVjnLbkeTlp617MWSFhlPQeQHWUjZgbOiGDJ1cIhoq84KUSGwVvl/5pAE06Wv/T1uCOLnUH9uoLsM6jYrHf56pnDWq0Cvoe34PhAp44dFwa1Hc/r/NUDN6CZ//xbtO30s2jjpq3VuX3K/DzNzs3S7Exp+8xB4OGgBIAHNCiBYL3/t6yl3gEs0DYe35JFK6W3ZPrEs2iPdySfuoOsZMIvEy0u0WhxkQYLh2l5/37q7t1JtHUr0bq7+L+dO4kOLxQPv7eoFCLOrFlio3E5STzWP/F8NAlAtp2rs3UwS6TiA4Oa8pbs7K0sJjDY11n38QBv5Tg6lyZNYYKGqQg5aBnn9m+jlK+rjj7EfrtnGcowQgO/CmhN2oKqGkR35wk8glKfyT9MMgCFTuPTdlbSklSBqM58rvyVgDZM3GIlmqTh2O2SLfIoT7pr1AWZljT70hfR/GtfwwGpslCpALZgTcKQI6GR/KyJviZfOcqRy3o3c5C3tnAuQd/avnl7qOjFDiqtnBDgesp9egsKz/RfCCgTXg50GmMOPkwasDf+ZKDlx48liI/yZMa/dunl1D3uW2j0rj/v9/l/wlOp+56X0+jP/m9Ra9o76Wkm5YOLH0MluEy3fIHo0u+k0Z+9JbjXkaPkI2m1fxapLfzEK4Dn/s8/pu60M/r8uZIPJ1Fw0JYDvny3NgeBa7BXA8ByN7A+XxMwaJn279tPX/z8F+gj73037dm9J919mnbeUNGEnbDNJYzCaE/ka+BJI4nbEtE3P+lJdOl3XEbv+ut38l33SA2VpYhuYpWBHoBVnYN1WbmaBO0xCw4We7Xcpay8vKf8VX2YK4D9pGJKqKe2QCaO1X8aPaCBvSIiB8WOBoMhXfWaH6abb7iRbv/a1+CaJdc9WuBfcZoxD1iaKlRmcpcjgILK99ANBguF/b7O+p4F9hERVPlEwagQg2wVSPbzb9U5gYliWuQJmroAxuBjf8dKzsCLM1FmIQxFoWC22VPZHFbs8lAtYnPkKxU6tljfrWsb0VvCOnigjqAb8DdGdX2/hEzYl82apBakOVNRzvvOo8IR9hIP8Ls6tCGS6JFiLxjdyg7UZqlJGRoMRq+X7DEAUJJohR9ykkSmFIE/VBi3yCK8lZFpsqD7ewAAIABJREFUEqFJZxQ+BeAhVcfj9eD5RS0q+8pSkcVEAke70RMOGeKixWIQt36hxAH4Ai1sMnc0no4B86S7wuty0poMDAy9Tqd8oY88nvgaA+bqm3l4BoAL/KwK+EyiXdu4Enhx4Wj5/pG/NzPLlb9nnUe0775p9e+RQ/A4vdFSZI79VMdS6Tj2qxs34gMDmwduP9OZjgcExuP2keLPkT5/PHYzHfPYQWB159lWGEHh7S1IDNoxyfWukqUqX1Xw5Y7IUCWEDkkslgRdWc0D0//Arc93NIFvBD0X8iIrsXpHKYY9sUIyBR3tfpdWZVE0V2xEXTPGcpPSiMFINlR4wZ6trLaQAgOiq66F+8lE28w/b3i1a/vLEGj0ihjPr3QABhtC0SItzwOPiHP8e4U7VGRa4FAtUmldyvNwC91eoA0NuWQMGL6Z4d9T/+WeHjRBHevj7mMsLiab9r3ebA9gmbmA3svIzHD0Z/kZDMaqsaOzq0mEaOxOdKcwM7ukpbqSWB3P4759lqKGDFRfuqMKDCxx+K+Ok8g0AR6t8lZEW96LoXTL/gecCznLYpiqoa/Z63UISSKpY4Ot2NpHnbvRotipxNdYuYPAju13OaHAzCb4MRAvgsUp1X3iNEBuE/iz2p5moios+6Fpq6Y3GMBIOXAzhqcwbG1Sw2X+pPVShHAf3voJlP1bUClpMrhc4+1iWFewR6cDV4jiuH71XguttIofYmzMgzXHHFivZTpoO0eNSeCSQ3aFBy2cHGDvIF4H3/JUOvSz/4FuX7+RDh06XAO/c7Ml+FsCv1z5Ozs7U1s+D2eG9e7fegdwGbisR45B8Zgxgj/MJzReV8wsIjs3lLZjMKbPWMZ8IltXWsV11d9LO8+lZRotLBCV+4NLlfC2LdTdfRfRnXdSt2kjLZdW0ktLNTjg8kt3pLIG5LpV7rjXB3mFtsMPohOOqFdRYxBF7pwg3NA7+DVlxolf4OQGcpX1sjclPwkGoHM2SoKQixE87mF6PFpEEiQSkWuYMGUJIMAOaivTuocARUAW/C68KM9IcNjZqsn/0BoBD8NoPOoWinm4krB+OypIZokCHhhGKq2p22DF49RfeT0NnvZUWi6JCVzqCI5sBmIOMa+aTtKDtpcWeFcx6GjXDhptWg/B3hL0Xc/71P/q8r3CuzVsxPI+3w+ftMRCwoiJS1cSsYcaA06Yw8fmgVbz6DjsPUqwr+JkjvCR8x5F3c/8Ko0+8E6iW27gDopnnk3dy19No8I7//bPDA8njZxInLqZWRpd9lzqDh0k+tJnQjYfsrIg5vJMQP81/Cm0rLrSaDCg+be8Ix6LsgJ5FwO6Huwd0dJSSbLw6t/aBhqCwBo83r59J93wqX+mj3/g2loNbJGppIAw6wDDrCp+oFUK2SPOQDxHOqb4t0VG/5uf+kn66Ievo40bNthYMix36AB1kEWBvy/5X0YdMeYj9qoqp+W10qp7NOKiYeMzFgalQfne0gBUQ+M92j4wIcf0qtZpZ22B/04gBWzg7x510UX0vJe8iP7+Hf+TFkvXj/pCBLKrlGLVtGTSJKKERfiv2k0HNV+30RVeFnQXHZLhAtWShs8t5MlCEg93TLhdXjFoIvopg6pfiuxIKoKIF2NkCk5lbrjKUGHc09b5yVABCTZiD/eSjyDKeMBhSJF1/FDei4Ew9DoAbgaGhXgYOVmgo2YyNz/fw8+Ua9vM3O3ZYomLIn6aasAzRQrn9TO6SwV16rTkYg2z+uQlDfxC4qvZDwAARVkUbhlygXpDF4S+qMi+Ag1cq5XX4v+BR5rd5FYhnpebvXoYKRkCwF35c/DxJOCrzmaEACsJkybhj3SVRIDihO2zjqMJwY7V2E2AfQuNZEIsXpGB+bwerhXALPWIzngEVwGX30sA+L4dRMtwB9AqdKIsklbxCtFgSHTmORwALoRQqn937zyS0oVVTSNiZFUK56oHTMrD8ZrjSNZzLJ49qnNsTHysxjkWe5qOMYXAFAJTCJx4CLRNtPa6UuCgyVCzdaYjQUDMpJ5oWXWcxveiiKJRbTJNpjG7TxNrRQN25Uz2l2xWz9x1e9OVbQjyogUE60aTBG1PVHR1PFxjU+C3bWd+XYwD0QmjNp43gQZBsIAmCEPIOs3eDQNZQhExPUFj7n+SZ0ymcPjaMl/VrhGlnX0f2OhHDNLGPjGOWAcPa+ZTseAtOIjVLFOD1Wu2MgDHaA+ts8ubD7gtx1oD1+5+CRFYsMy1qJAdZZqUoIjBDnV3totjImRG6xwMAzE5Q9CHt2Cj8HOCW2bESMaEmeh1IK+C8ta5qea4GSwF9wAYT9iaV9dp7c6aDEkTABqWfIoZOi16ANm2AAHOCiXAHXVN2IqNvflDmIJgd4H1Auoxex+LVe1gFIkVJmOdKtHIbWNmwC5r18bsLFYpG2wE2azyEfcgPJqNWLS4/SGe0SsQFL49G7zleAnWNHLOFh3qIQE71IOzln6aca9JF45AnumvfEuDwcilWs3DGJm14jJn3buB7626+2wIq0JViEEQLzCy6PgosB2+7hdo2+O+hdbds5lmhgOu/B1K5W8JBJeWzyUQLAHgGvyVAHBo/xxAqPwRHaBNglvhwyT9Ipr64CgwVzFNzhEx9iZnPihnfvgwLR88RLR/L43KnYLbt1G3/i7q1q2j0c4dRHv30QiSyE0iWFJGbK2I1SAqe+tZJmEfA7+til/lugk2oI9wXo1X5BtI3AsvPmehrYimvZ7wLjOS4LZEjMijdT48LkcPT3li3pEZetyXfo08KRx3f0nGDYBDipDkr2ws8IGO1Sesgl/kZV20h8HL9ByIblf24vIsyUkdc6GKmFuqs6yEwAQsbDQ7Q6f98duI5ue4HS0gj8PkCIlhAr3UkVYz3MH9tFyree+h5RLgrT/vITqwL1b1VlEhAyb0TRxYVtV/KHzSGKM9jg4HLwDsGO6CGLi+Hm7Cshpw8dFXAzSQH5OHXQVHewAeueSJ1P3Qv6XRTZ+lbm6+3glM7/pzWr7jq2CCZCpy7FedUEKgXpnaSOXK7Ah3p5A1CFddC+Bd7uUVCq067swszb/57RFA8nilZElEsLbOofoXKoAl8MtBYK8aLn9v3riJ/um66+jGT3+KlopPGTp31IkTIwwBD+DbGgwO5kitvOXl12FA0bv02d9O519wAV13zbWSKFcbcvg/rADW97vS/ll0tjJWvQO4UQFcFykcSxOEawBYg4XO5U2jEvnJlayR23mSbjoK6PrjiKTYwj8ZRH2syGmH+veLr3w5bdu8hW7+4helWhLHAVjKUlC2YLw7U1XOo0qgZjBm9laBo5psSgjp8S+RjSFKCgikn5uS4MF3s51AX1UV1gLwUGFuclBpAdZiwdgWIabPTIdR0y0BLTyO+eSm82c9Rf/Ogr31d8QLSOVNEloxyJM2nexS67AQxQ6Y0WSyhvsqKmGZmmsRcCIqBEmHhWhxCqCrRW041tDvmD9krBQLys7XD5xR0/eoFeiKcfykdpHjAfSu3/qdtOxmfRMsNRsyBZkDBPueEeco/qCtAbiAwUJ9DNnGCVF2pXevCrYyC9O//BQNTPJR3Uo4s5DN0s9LCPB33m8zpPPRgLO4Q/rstQI9Ik3wmUh3LH4xyluDk8iMh0QF8Mok2aRTolKFW1pBl3t4Fw8TbdtItHfXMb0PuLe2cu/vaWcRnXch0cwc3z9cWj8/kNXHpjpkzBwDp+nHUwhMIXDMIXDUfOuYr+ShMmBWCB8q+5ruo2cxG0iSJS2RlVq1KUaqOhWrKWVKEVh69ddEjWLFcLtFvLvRrTlWeD3SEFfi1hProv4e69fyvQWGeKBGoxZTc2N9Ga9flWH8zYw7gUXOwlX1F1VDM9pMNxCjPkSRLALuSu5KJOep1QnC7QpBcAWHmy6TmSx7F4ikzEgMQBVDm9t3pwxKaTnNNqe3jjV9GQ1xDN5hASl00mJHjRj1PZjgYI2MYMXllkBofqZBG8xiVzxMVrepeKDrAe71Mb/vQlFMy85zN5jBB4SRveSi6RtzUJmkBokiojlOxMickGHd5I7JUavUlZ+tn69WEGsiA1jUbtfyOq26AFygZggDwDCGqE6+TMuRHwh+KS6mRQeUywdTDca884TIPZug90IYwEEmOG9TeDSFl9GHvC1PBsGAV0wSQHoS6op274RghBvwtvCJ59wI9AeG3k/bd5YONKcixsSLVrJpZaJyX6QZT4ZwLgJuTu1AEOg2Oql4t14jHtvRNipB2kKBaG6OFt/4f9HXt91Lhw4v1ErfmWH5b0gzsyUIPFvbP5fAsN4BbAHgYVmFu9wq+Awd2vg0HstWEiyK1Ksl3pV1qHE+I92HdoqoHt2FBa7+XVigcldpCf6We4O7O2+n0V2lXfQOuTuYu45wNbiSgwf+ObmmgcaIbhBUVUIOAWsNbrgn0AfN9CKMILu+ahKM0GpgH/IxnmXkV85c+n07JEAqoAcftXfwz1XtGI1NCpZiN6hcTdhFjMj9NCRUCwEZq9QX+PUr7FDNE75ZD27A56pJhBjXMbg5f0QmbI5V0QXxKRckCrgYRahwKHMOOho+7nG05g2/RstdVwPAGm1AGBzT6l9QI/TkS4DX2zdLC+fcvvkBCvRWGi3liNUJqolDIxqVoFZBwHJXefHBlbDYaEAdLRJ1y7WVLXOuGYmuLVIJG7ILe0i0POQEiXI/bWX35f2OW+wuLlEnvI+WpICkKZBX5kGoCq7+6RP3ZPfM5xB932to9N53EN16Y1oIUqp/5SiE0t7tH5Z8XjWZOX1CwZ5ewi3QnQXq/b/lwfJ7d/Fjae4//U5rQfW9GsytrZyh1TO0fc4toS34K++UKuE7v/51uu5976U7b7utVgznALDROxocsugW6qjot+4goN6Ihkyzs3P02n/30/T+q/+OdpbrC1z98haxA0+eUwBUXNaAbtAVVZZDAA4qkjVZVANCakuhQl0TYXpNnZ07qf7N7LiX2genyAur2zalHWWPbtcTZVCvfMQ5j6CXv/Iquvov30ELRXavlmTGqSGtRMqezFYcDIpkDOOBIA+pXWjiBRke9fb6lQbWNeEIrsKpMO0FizRdCWRjJSpfJ98Zq/JHE9hzYBQUl6gCG+6Z+d8DeEoGAEnuFkPiHy1VDxPUgWeoPoxE0D9zxLcWQqxCtwQ6ZLPQYWQ6k9I1bMdGNuUyt0BKyoQhvpwT/F0hWYKtqkuA3uSJerwu23FIHEj+BJCbDBVNxnUIctCX7ZZxeYUI77GQFBxjPI5n0JIOLITjs7CqlgarO2A6SAkTSj8hcC00w/oq8EuZiJPxLHumF/D1hE2xyEL1sDxu+iF4HuUzOcZ+ILmiFyYEwLmJS9HsCRUYmCwt62acEKnxsLwDGPGstIIuAeAzH0FU2o7s2Ey0974jrgRelTwplb+nnUl0zgVE86cQ3beTA8CHDqzq9elD4yGwClY9Bd8UAlMIPGAQGKc5P2ALmE50AiBwVHw4vKRaEATuVIXjtMK4K9V41H0ZyhmhumkCOpperkqZL4FnBqe+KmcwbUiwjK52N3LENIAwCVhXDQdwsPlkxwimYBqZ4i9KOay5rl8UdTfM8W3Tan1t5jdLpzlpUQYY3Wk0en0ksJjMmzEJa/pGWrb/qzoOH2IrVQvgqxsC2uFoVno8Y60+1MoUDg67Uu8VstzmG4IuahRoS/F6br5+P3F+T99f0RuR6cMiT63SJT9bvmtUAkk9uukzhz5+ucHoTmTfbwwIx33G0+e5DH20gqouX9coSRKyzvppaCOtVjSsWwGqBqr9nffGc0RHlBqSmCPeLCqQKJbcxaVBlhCB0bsfHVG0AqxCC+gmk5DCELmB/67rVgbg/M94kt0RqzCWoDp6GMzoFZhqoBDKF/hx562ZIvOaeDb+lNlyfNfwDpHbkr+9qgGP0LBE+bwwWQ2gqYOxdcwM1xaDQnzJ8qPR8mwMnegZOn/3e9o8QQht9gzRkCsEATDFD7lryugkvp8TBmxXLUJTpq9nZMGuKHP8DMGFcsnjac/P/Ae6fcPmGigpd/zWAPDsTK0CHpbfZwZ8B3D9u9z/KxXAFngBmEMBv8ruSZphku4yUH4j/V3/jJXMfe6WfMnNB+KHOcgK/lFmZuBIqS1QDx2q/4327SPacx91m7ZQd8fXiO68m2jfHlpeXKBuYYmDdykAb0402Jo380OMXwHHdQt21Em+G4Ddi8byTR3FUd+p9G0OrOiiV/zhTg7qwGfKr6tEli3rMTXBxBR4x3Qca4cHzuv6vp9xm9Ur/0VeBN0CsIpWWaomAKmAsh4eXglY6EADQpbkha1Hg36AsXeV8QyRGIhlZySzG/0uYT/y8MBrmfWWr+evupLmX/1Kvqe0fCCMQqWxcOhVYPvkR+rQpX3zxnJXL1f0lvt6S+C34n6ZV5nUcWvfjPr8iLohEQ0l4Ft5j7SbHSwTDZZpNFymrgR+hxqwVbiVetAloiEH8btlCeZWiC4zAZTPl0rgl/WG8kvBg240Q7TcES1xgLAGk0dz9W/q5mh0eJFpqd4VXiPGrfSOscAeL9vu9xEenwFKALi0as5y05JSPAimdZuqOYDmBzbUZEmeOaGOZeykPuCUpiRR5q4nUdDhqh+nme95WYSH8acS/C3PcVXvUgnq1ru15Q5gbQEtP+vdwHJfsAaOFxYX6Ku33ErXvPOdtGPHNmnLDrtl5dYDgTkBVXUqDYpIkpCwiphIq+ydOnr6M59JFz36YvrwNdeCVi3dCFTTVpkF8oEDSKZ9AZt1Xb/qYLWUmD/jLZTP9Bk5N0mSNM2+0qTvF9UVx4dkx9TnsybQ6iiB+ky744QdcjeiF7/85bRpw0b6ys3/snpaAHHb0ltUz8cVo+7semOeUvQ+S5CUpAU0FgwO0L0lTJQizmIHW9BXOjdpoE6HCzm69bwkSQ3viB0HIUxYwyPCTStmw7LV1HAq0EQs18vMdRP0+HELiZikUhSTR1Cu8tMqDeMq2tip8+Z5HOda+JAx16lc6EuDpsKjApbLgKwjefKSUaZNGLMGDQcl2m6707NVeGrVuQX38YAgAqvKW04cELssyCiLdzsCJPYGhn+DrIEVhu0BS0Aq58dzaBi4hVTwRu4Rz5B1bd9F8NlJ9Sz7lHhPNhbCJQuiyIrkii+QeLo5+ZmTTRFmddYwHgTg0fEoVylZxbAzu6hz2BmhFir8+vgHgMeRyep58HF/8pQ1HJQ9/WyihUNEO7cS7bn32FbllmrjMv7Z5xHNncLjl2Dzwf3HfXvTCaYQePBC4EHAP04a4B4LWB2LMU4agEwX0oPAyXe+SXVMDhNcb8rgq9ogpp5KmynVoNApDPp00mvNmWaJjqLF96pzwJkdq0R88HY2Jqut7tBFhRVbPrZVXdCRLck0aaVoKprHNlTcyAuq+OpdeVyd2Hegm/2RgsktgjI1GSe0MqF0fuq+QG3fDD430/rmHc+MBlV4Rh0P5uTlij7xVFjLLXtHHVbJttaloL5uMb/gkJG1wp3MFoIKJJaMD7uDuGUMjaFNxHGFQMrArbDRAm3IQm45IMxVYtOpVaKk55mljJHRySMhZQFVMpL0jLC1F3T0CsHQmpEs/zQ2B4aVUwPWq6W1hj34YNFMB8QxBM4Tgcloh8+BXf4GMEKtM60ilzHVaA8+HBnWEwgcntGG7Fe9cIq1Dg68AV6sq8KlWyI5ph3L2tmz4NEDCKggbSGNR96sDhTHiLobcTRY4EeTDpRJIS4Yb4VgOfJbNPxtvYAjvYSKTDMtGgIAOUA1ch1Zmm8Y6MmdDoZher833POdeRYMFXiXkXDGK2bE0AqTZ6vjGip4+7WKMZadgnsEoqrvAh5F93Hce3n0pd9Hm57zfNq4bUet+i13/M4OhjQs1b+lCrh+NkOzJQBcPh8OaVCqgQddbQPNFT9Rvhn1hPh74LA9d29vYdkpGDwo+nSWNWOCvi2UUQLoTxxOyc4DpzT6FyZcysxKdXC5+/HAAaJ9e6nbvZto6xaiu+6gbsMmGu3dQ3RgP40Wyv2QNcoEjrKW9EsO7oxcTiJQgMWM1+WzPiQMRGQgV7Eyzw/+JcEdRkvlg31YxyQeP/yAkbJe0zUsawI4j+B/aG+HFT4pES+iBB9qPwwgcjqI25RUFqqQufKJoWbtFiyJp4d2DXbDH8VQscIQAy2esAK0YOcKVb+IdAFPiNa84ddp8ITH1yAU3v+rnCSWkYxB7vxxad+8eQPc1bu+tnIu92DXEkrAB2tJ32A//Y9W+ES/Nt2MGUb9uASaTl2uwdz6Xw34lmBtqd7lnzRcrIW9XM2OTFOD0/I5Ct7wHJgeyqvqJbI4nihZJWhcCaZ8Vx4qv5efpap4Xs5/TY0zj0qFcPlZfIvln1YJN46jt7RVHtnJ9xgjat/q6e9wDCtjNEsbQ86IXxlZGO3Cu/JZpegR0dxv/zfq1p4meBwn8FbOHAT2+39LTRD/vVTv2oZ7gGv75/IZv3Pw0CH64mc/Rx+4+m/pwH7w7+ZEUuXMKJ51OcqiYXlGPYp20oq1Jit0RD/2b3+aPvLBD9GWjZvC3cCB6pQ+zAiOAQ7JfRDYl++i7ohxfkxuHMB4xjcL7WJs1y/ICbuKmAKCwhKTlAZNkjXxAlkjahf6eWmN/fyXvYTe9Zd/xbkZUauHRCecz5fa0iyNz5g8K7LUx/bjZFiYgLVn5HQ0ISxnmxvvAeVJbNxWYmlQ9ar80k5ofBBGj0HFQAqE3wNhRio1WKjNqWii25Gtmj0dkNcMVU4i0O4oWcebxBiq3SEyX5IaNMG3L1f1FHK1KlSxotZqZ6EMyKt6kVu0dQGXWeg/aohH0+lzQD5wJKjmNo6Wch0VrThzw5Narb67kfhWMUHaudtZ1kVqUrvalUJzLRsOJKPTkmg+rbOLcetejofRbM7LbaaDhNAsnF7jrCzZEj1wSqOttKTUJSHjQ2YECjcIGqtagYwKX7OET5BxyLOYFHJmYfIzaqWycOsKcjsnxjj171mHH0m6112f1C2gV6D/Y6fzlNMoQeDSDvqMs1lBKwHaci9vCdCWDMcV/40RDyVDsIxd7hsuAeBSBVzGLm2fy9iQibDiFNMHTiIIjFcHTqJFTpcyhcAUAscFAlP6P1qwRnMj1ka4ohzUpRj6Q6dg1VllxBDkZQuav+IvzHhFAy0YQrFDjO2vcdRse/jao4KPSqWbgKrUoYtcHRyt3Qb4tmyQlRSkqnCLkVR+g8peddSrwh9isApPt5sgEBWioMlxPfYF0YN5LRhOBOi0gwDJGBATBc1iMw+soFi1bsETrQhmHNDqQ55Z77txu1vcEfVAvbK4wtHu5pQAmE/Y0veTau+thuuZO8pKBaWGjxNEchZCtNbAiFLHiSZBAMKMS7CvCwHMU6MDHOm9qko14hoWLcRFDR4eLM71TzH4m+Or5vjL82SPYCBSAGzLeTHBoaG8AiuywB5WZLG28jyTV7olNhLjObJGNvoc+/u0L59IWy0lOk9kiMnUgsBYns4zGe4KD9SMb/UUmOdCVp34GwZRHGTykFauCwXa3W5Ap+YMMD+PdHOofFfndHzVXakrMp69WrTRX+BogGYzIkdm7ELOlSx07mhjK9gwRhxYifADJRt03PSShcY6LfRU87oR0bFqkQcKCQToAEJgharSLBwwOOYMwQJ+svnln3893XH6ObRn7z4alvbPXbnvl4O9XAVcqoJLFbAGg4c0KM8Mu/qzBmpQDCjuj1EWeJVZeo55OH9s/Ap5Jj6EMJ4QDG5NN5bPQCrIpCOE3KPiP6jtohcXaXT4MA1K4Hf7dqK77+aW0evX06gECspdkbWNr5Ix8sy0l57sFzkfguyeHaLXIBhm1fdF1ul8SuIgzVrcSt6yk3Xcl3uuUfJJNwx0XgKTMocjK2jq9IqRH+eTLDN8/kjjCi1bc6iAERZuq5Z3bfEdt2qFCjkcD4PjgT8FJt6QAnZO+B1vQivvjF9mWaZnpAwHggz117Vr6LT/+hYq9wDXALD85/QUZW4TzeWO3tHmDfWu3hLopZ3bQjUvL6MR1RhL233lIHzS0B3q2c8QdbNE3Uwp0yz/DWk0u0A0U9qtz3BVbwm2SoWvB3pj4DZICgOunjdAwegMInCKYEoD4W95VwPMevbIK3IngqpLl2DxTI1cd3RqDRR2NEej0vmv/LGwwKL8IeMLjMwTZXV2t5u6oqBt4FSW6n166Qd7WT/zHI5KCeX/B0Oaf8tfORLAYPy83OUr92lzAHjEQd+lEvzFttClMrgEfpX2OAC8f/8B+tRHP0of+9AH6NCBg4aOMQkQVbV4PURQySEPpKhtqrrY/ioAO/qmxz6WvvO7v4ve9T/+mnEJ+JgHbXkATfbRFZjeo7IYWJXqwxawgHxrnocrfPUV/ukyjPUB+xQkvZxqhb8EAXuJriBr+28Ct0wJPQmXfH0juurfvIZu+PRn6J6719nggUVH1O2ZRwHuIWDpSbMsxiBYk0RN/4573QowxvqrrQx25HqAJyqJHWLxP9Hg7T5W7jTBVY0SFBK4u64BfDGJKvjGYY75SXnZ6HcJoXrPMGuJAJ9H94gz589ai/TKUHw69tdA5Hb9iGfiw88pmJjooLiEGOenBD2mcjId+KYsKN7bXqr0lMkCrNSGEmaiKpNhkHUf0724nmF+sjouf+85+z6LJ/QiZaNUFQ1MKoKRJ7WwtoU/zc/MPxO9DrwKT5DWd8cl+6GPKbbvi5ZGjK/CqYfcaeVTAp9ecgCvZlzBRDC1k4prKCfIip12nN1hpgoG+Plz7rwF2ChCT8m7nof6Exq+pJM6ALxqxDlWD5Z20CVQe+Y5fD9wCdCWdtD7dxMdPHBkbaFLoPeUU4nWnM5tn09ZyxXF9+3gwPIJb/vcYrLHCpB5nAdyruO1h+m4UwhMIfDwhcBDiYetdi+rfW41WNFQ4EWBZKVRFNJsVEUPNZtEaLSbozVGeL2SRVr4qjnArGdvAAAgAElEQVSlBl5P6ZI94OeozeaMYWk14wYBL4T1ajEEXLs2AEXDxE0OD9WmQEcO/KJN2AsKa3VYDNJadY9kd7KT0x0k4fRadlaCGWu86OXN1qAs0hzMWCM0CVdgcxpQko8AVcwudn1WFiPVePUEIMXSgrsQ/LXsabenDa9awRxdtW0b7c8cUMuZ5SEcGE3fGNiR71Kbn2AosEYfneWyOHwNnWSwxRiYVLDJYXqNFwTpgf6ym8V8JfWXRsUpH4SbboIP2G7UsEG9dTGFPSFLADp/BzQG5nd8z9Bq7BMMYsyWVziHg2/cFQ2kpgjkyQQQdERyAeJBrqfshqfMzp9Es01Gohnu6fTrs+4QQGuV7UdDBPOkOslHfAXuZt0XzG+dbWQMCkPyRUx6zRsBKGjijuJ3k4vCl9i+K4NwgmPPDW8nXD8Xf9F+S+vCc0vUzbIgBOWkqlwdcoCpGL8NogOPM2RKNJi4necYPiueAa76TFHqEdHBN/weff2+fbS0uFSDvKWqVyt9a9C3Bn45AFyqf/Uu4IFUAFvFnoIyVSu0VoVumcy3hLOM2UyPKztfbPJc2HBmijpRAyYrTB5EIaJowAVx1JTP6n5LQLj4FEqF8K7SDWwXjdbfRd3ttxNt2Uyj0k56sdwnisoOJHfkRZnHR+kcKlkxcGDVkSqjoRAe5LwmqiAfMA6CiVRxhcySA/eS4Ea9egF1jnF0785sS76Qvba10TibMHIJKkQ2Ws/Di3od+WuVtCt4TBcqi9s6WsQ8XoOvL8mpOp5UYmtAHJEjo6XxC8xo9LUrvcx865Pp1F99fW3DWoJUHkDkAYHjG7Ys/uMHabRxvVT3bmCfVgkUKBOXn3V5uTIRCrd8xxERpQkzf9gXHfJ5adtcAr1SzVsCvrPLRDPlv9KaeakGfRmicBclMlpsexF4O0yqn4t+oufPOAIniO+X3/U/3UDgvyIv8zs6XFiXPCTzG6TqM1zG2Q1OIVqepdFgtraPpqUFotI5oCSN4DJXYkInwfeRdQIzCUEgB/0EyR/4CPKUcdu0I8oVwELWlcJLHc/sLM2/+e39YZQv1ACvBIFrVf1yba+ulcDeEpoDw+VzbhfNAfzy344dO+kTH/og3fDP/0yHCh+Hf1g1aNWx2gIa1dmGPCp8yWCm1/ZWPtXRFVe+jDZv2ES33HRTrPrERCQhagwIVy7hHzDGy99KScwPeUJMKK7HWirxaVRTHNRqwJ/1a72zXOdv6LYRK5R9uFcAgzp9tuJ6Pb/pmJj6kdCTn/40uuDCC+njH75uRYrxoGlgMPae6s5cwarXwPB+a5IhxMFF/AtfblQigr0a+EQFr5+R24uypvq9V7ayGaayXeAiNhwmXkdabYACt5zWwCB2/cHkKuJawt86HAb40gIsSJV4BXBpSehIWRBw3q1+A5nbVJki+4nh4j4MkFaRIWW+HHCs0UVF2b/JH1QPgt2MxmT2sdiyZaHib9LEFqFb93W4voH0oImAKtxrhWhsZxf9WFpdrYmzEoAGlsF4LvqdCf0WgjWRTrEyUjhqMOhsyjzGT21laeKXcKj2ou/kkgz+PNQB5+GzTiBnarnFoCvVR72WIB4sjKvPpVYEPY0a7WfkUbgrZuRjkvYg0WYaAM50XwK/a8/gSuA1ZzDulUDwgX0ctD1cDLPDXCVclGf9VwK+wyHRzBzR3DxRCSafuparf8vJliDy7nuJ9u1esbX0isx5RdH1cHzgwaYuPxzP6P7veUob9x+G0xGmEDjpIGCE7UpZox8ht2Q1CzBmDrNTGzzO4lHXO25MidfNg5GDnTTZPsCyKzboOIPWjStsj6WGBSuAHPmwO15TQ8AIezRWg7tX/lC1ji0qUethCNwEeN3NcuLx1YaLmYVYFex2hdlUYlSMD9jgTkADRieYPcLrjKZvdhY7LJDPg60J7vAIF7EOeTZBEIVVNYirga73IUPGJn6mDjdxVIhlY244/hgNfQOy/AKwRtCME1oB59XQ16GgNRZakIBf6g2yfbbChkJOAZ7gm82fK640SIRBKy/koF8IIgqSxRa1AHtzlwPO2eEknLKoGJYeZ+8EvxPoX2GB8JKWSfnUlK6CARV4g96RJeiVkkFsxWgEBqzxwcIcsGY9YstwCdUQ6jyRMEMvASC3NEjluIHhxMpwpfUQBOWTBmySdmEN1hxIHXyJjh8SiJJzdA6WaoFCqzOBM9zabDzJPWl9hmUww7YBirDZxSibmeA3cJkglRMBjv6Hnm6wQHpgVqeCgpVliVYXGGi14DkIJIhaNTPQNfhkgnHMSvO5KpIKbQ2GtOd3/x/6xt0bOPA75Lt9a/WvtIP2yt+ZGvwt/w1KG+haBVycxKmeV8EMwSRdJcINo0XIk1azo/5mI+62I1EwS368j/5xCOAN2eps7w0YLmxIHZCDpeUa7B0dOki0bx+Ndt1Ho61baLB+HdFddxLt2EGjgwe9E9lYecKDu94hyx7jlETYRo6quNrXPZB/BRnQWhMmlphAUSbpTuRxjta+DMrEKqs2B2Y/N6on36yZm995XB3TrTMHxIq46rwEJT4mUCkHawU2Qvyjt0BwYxvPDC5cW9X8D11Fs1ddKYEnCUCZAz1jItHide+mxY+8z1sQp7beBgMUyyoJGjod4k+ogIHApepMlSuUaFD5b36R6JRForlFD/qWFs5aK6jHmiPQhqSJKyDyyjrrE/q5Cdf8mRw6PjfpHRszVQxn3La/bSOQbNBAqhogK2sbEg1mqetK6+hRpffKEzi6OIGnn0xfedU5slVcYZNV9N3czU1lzS8cVz0f/qSCU36pwV9VkR59Cc390m/3hbe8yoFibums9/5qoLe2fy5nIoHfGgyWu4L5+VLQPaL1d6+jj3/gWvryzTfR0kJJZBizuQAIkJtBfRMpIfqEwRRQcGY4Sz/1c/8LvfMv3k4H9u3ngnNIXrDYorJevSu7QqHYgGbJWtpIbSuNwTh5h4PQINRD8NhPx1JIbZw+P3IeOR5/RaJ555geb3LOnCmkpTvMn3oq/fBPvJb+5r+/nRak8r45exDsLgf1LIMdVL9WmLgRqVLUYnzyiOnacJieZ6sKIOKMKYX8oZ5jxR9MalW/AzJg/oyPSRBO3usH6wCC2f6YQMAtOld2leUCE6dBJl4dXtcVAC8Y6vjs1K0LwtpQT8IyarLh9E1txd3YUH1WidLxKpPvJE6sqGAwweH0/EEdjLjndFVpL6n9Ti8yqOET/81H7N/59UUOKwOo4gAgo6JIzhE0hgpHo8c0CU0yXdn4wJ5QF0IOYfRl9A4VwALknPaRbVbgVBLUZkVPA965priVg2F7UNxIzBSTvQOf16Av6pYymNEGAsj4qOoMuRo8A9+Em1f3G5dUHxXQPR4U+FpOygBwS0EYLyKOwzflMMo9vSUQvPZ0olNP44rgpUUOAC+UAHDJ0uPsyXoCNQA8QzQrAeDye6n4PbCXaN8eDvweFmXuOCx5OuQUAlMIPNQg0FeGHmo7PJn3c8Ll0ArAOR7ry2PevzlEpTPrRjUg1ICzYZhwXu+IiZpYrfD0vL1kuIiCaTl8qMurIyAp40FPByVPlWiHgzvooonAT7DzNRonHGDCPMaWqsrvtIzYVmWmPQ1zqaHJCjyU0Fq5qwAmgxzXZpp9Q33vlaWhJq+rd7W6X/fbbtUVNm5GDeKBVIGAEVu3rS2uJDTOQXf31efzNwVdloqGK4MILOvgvNYAkAaSkSpavyO2wLkaEkBygZ2FG38WBKyvKg01fk14jfhj2elyZp65j/DJvwOeQta4B8LhvlnbIq/P640ScinQ9eMQfAZnRxuVEkFEnOhl6TYrC5zn1CVrMCSwJv7DDErxWghFpxXrfr19MFLKJD7hcBIDDSpW1b60TA01CANDaBBu4IuwEgich0xmw6nIafrttCRZo7Y9V+cCtkz3CKfCFVkOr6TPD40zYks0wR/nc5H38Kk7tToWCLQDc4V15WKBQKpOb1r9h1UaliiTEhOUpwR5kfk20LklDsmWmBxTS74KKryzXHOI3PmrlBoy9pVxhggaEFrADXQiMkrXZZo87IjWrKGdv/l7dOf6jbXVcwn+9iqAS9Vvqf4tlcAlMDxTnuFK4fpfWQsuobUcXRcmDASnmPOhSa9nCbXy36sYLQiFNCK+ntk+kl4vAOYyoFd1LXzPnOpL3C66VggfOkzdgf20vGMb0cbN1K2/m+j2O2i0p/gSuG2sRTkyDiA+WSvIeAU4vqLygrHTqFSoLnI1RR4TkcCWkN2bL1XWaa0U4fwzitqWoKFE5gso11nea3LehCvOWWHwahfdpbbHt9Q6wT1hyK7DoN6XYAQ80mDnHn04fNltYB65N6QjksqfzL91jtN/+3+n7pJvkorFsr3SIpndnj6Fn+bhP/k9Wv7arRYk02OrP1X1CQfiawmqX4Msyixa/Wv8ubZ0XiaaWyaaX+Kg73zBW5UnqNsU/nM20WnnEd27gUYH9hCV69MCbwcdzXAKYIq6UsAxmKeHe2PaP2PAG0Wlfq6f2XepXFrwDW2BnnIvxNKL7SoR0VxtHd0NTyFaWKJR8T2qz3FlZnfCnsCQlPIT1FyQxSq95+/xmPLzre8U3AXz8cI+vrKa6bXAefjKn6CZ5700EpmikNyXXu/3lWrepSUJ+I6WqfxeWj5jQLg+qwFmqRj+6lf+lT76vvfQXXfcSctaJCR4bPtUvAn5yvxHEC0qI6H6l5Mp3JC95PGPp6df+m30/qv/ngVClcE4CojkOgW3bVblurM2zrKoCvAiy4HPVR2QO0wFk6S8q6/Z86KxlUcLDfeSUvDUARA9PTDuYSWEzqLb9cRoe3/vD/4AffmmW2jdHXesNGTze6vmw3hhfVLgI79XvKtH4cm8yp9zQoe2jFZLxDKSQI7gfgKWYBF3yn305OBY6V3XERBNPwBhMA46rWNB21lhEXQJgY9gt6rVfY8HTNqLlOcFRa7hCQsGxSQJoVLabNYWN9K1Npsj2SJMbmKld6CsZF/XqbCwAIP8/CKbbbImvGJMRVjgGwnjIXnU8zLghZBJH7PeGEeBTrxQWoKnwjHgc9Qbwslk/IC/MX81cwHhGjHxxNMWoMOAwMrozGevlCaKbUwNULx2YW56Ukqq7aN3svqS+wZVAGCr3kRGK9+THxTPOrLrZJxhBolUYmMhRT0HsStrAi4mAcQ6ZvALCgyX//0VqN4cFUN8yL6kgWCt5C1B4RLgLcHgEuCtbTEEQ0t/kRIULkHfEiAuwV6tHO4FfiMrfyjC78hE9wMNgYc+/B9oiE7nm0LgQQOBS55KdGrJsl4i2nAH0d5dE5deedkjLiA6/2LOYN+5lWjz3SfFdlfks7PzRI99cm19RQf2E9355aNf92lnEV30OO50seJYwGNF6WX9R4N0EIm1TYyI1p5FdPHjiUo10Z7dNFp/m15XYt49M6JCoisbW65ga/abV4VYQQFUfXJCLbTlBKXbzQB12ndElzyZr3Momd13f5W6wwch7441sXawoh94ayle2aSx8SwgZ2a7ZXt6kCG2fOG7b92wUIW71/szG4JgxOh66kcXfBN1jzif78naeg/Rjq2unleHs59v9UOEcWQS/XHOI2lw/kUcXNq7m0Z3fz05P7C6W7JhxeKwdoXJEmfDqX8lqkY5/N5jUdvwAIJdllvpgpPZqKdpBZv7Fe9tbRNcKsuaYDShx2VcCL2+rvgvQNDzyPfg6Hqwmtzc25ggoecXfDTQZhw2pvcss6OYgal0ZXdwe/K3I2WjssiHzS4cX3l8BhaSztRxUkymsJfMgzxAEFzo6sRBhE6H2v/KKQdbT0F9l8VugMHxqKHYGYz8XA1dnxVnR26/po7AFa277ERQJyRy2bhZcx4lGKBpLeFjKIzgb0MHgDp1n4562rkjd0yjCVWyDT8jnnWYBjo5qNtDKik4815PP64tDjcmAQl5nvJf8LUEZ3/aqIkvTlPvVb0YcjCXa3Bp9/7ZGZkvAe5hFr5pgTNt7XjmWbT9V95Ad2/YTLMzM1TbOtfK3tLumX/OauvnmZn6Wa0MLoHfUgU8GHA1EQoNlT/BkRMRBzFwLF2HAHGbo67uU6QnWJTQXRgjLyzxFqXVEPAGRz2ekhypndzEygnRSbg1L1kl4OjgIepKMvmOndwm+p57qNu0iejendwyujxbqolFVzB8TfK9ft7KQQr+yEgD9R332lqeijqqXX5IlYU6RtDhaRFniHok1i0SvGpRWS0JteWW35YSVFQOwp1xSnPeIjm7GpXXqfMwBgwQNdSpyGcP1VhKjbroifI8bhoTbHQuo+7YiMb85YOzzqTT3/omGs3OcrCKI13qXreTRJQ9+Ov/jqhUlAItKa2itNLvQyVQ31fdJ+Ky1iFBwHeZutLSubR2HpawXBbOMsRwnugxlxE99llET3wh0aF9RHu20Oi2jxPd8kEJegrHGxuYhV3pNIrombb18/Cc+vEa49j7rSCvggEDybDPcWtQ/FERqMMgiMJe6+XI1M2slS6EC/VO8ZPrn+MgQ7HtZxtHGkg6uK88Sv7bQKZOcMA0pn0PAM/9zv9H3Zq1PHyaUFs4Kz1xsDcGfOt9wDVAzJ+Xst8aAq5sd5kWFhfp1i9+ia57z7tp+9bNtSq4+U8+tzw/tI1Bh7bgqtKsEqpcIVFsoedd8WK6795d9C833Ohqgcp4z2ozpsYBX+d53vLZmU19xvi9Bw8HFswUHUUCvGVZ9bwV3mqLyfwejGnpLZHDTsLp/HbGGVQ91HbO7zzt0mfSGWeeRZ/6+CeiPmmMD1ZgNpUfJNuRLJtNxgpSqkhQ6BqegWfAUK8uLPSGhQxbWUNAdptNmaHYCpj4HEK+gOOgeaOChgmeSBOiB9cVJrantp5BSQ6B1Xm1/Xhv2rEt07wiI+/Iq1e5lTZGp/2EXTeIb0de4wALY8tieXmwmiaL4pbeFlQLnMwTTA1dlGxkrIiDcgSgS4Ia5YiW+YQE8nylTpvWbU5xKohVt23quznKb0F1nloDv2avK9o1c7PF+9Bi1Ljp/mHLKfdYrn2udGKFHWGdDLwxwzoMLdkicxD0yAnJ2R6CVhnEggAovSBE0kzQjvMamQHZ2jVTCENU9sAezfTlfwslWPU/pEiqr7UuEyuAswCR858GgDOyTP8+lhBYkWiP5WTTsaYQWDUE2sbJal8/UXh9ouZdLVweDM91P/mfiUpAd+EQjT52NdFXvrDisrvLryS67MXc6eHWz9Do+neu+E7vgRJA/eZnUPfIi4nOPJe7TJQD3b2DaM9OGt1+K9H6r6087qOfSN3LXktUxtu7i0Yf/h/+3pMupe57fpCvIfjy52n0jZv92Z2bafSXb1p5/HFPPOUy6l74w0QlqJzGGouXoPywduVOs6LSDV7waqKnPpvo0CEa/dO7K3y7F8kc675Go7/7Q9FUiOjZV1D3rBdw8pXoYdn5Gvziuo+dW2j0P9/CtlYwvEWxrJ+J4aJlLeWjCx5D3Xd/X+0AMtp8F42uv5oGP/UbRI94JMP9Q39No3u+LrN4vx4M+PDIDh2EU9Cj0bYLyrdohxp8zWowWhN1DIgeqfJ/mIPVBd9zMnZ3xY9Q97TnMDhv+SyNrv9be6a76nXUPfqbq8Np+RPvo+6xT6DuW5/D1Ulf+BiNPv2hiQm849CoLHPwXS+n7rIX1mSC0bqv0/LVf8ztQ2UPsbooBkut4akFuAV4bPEwCNQg96NlyBkORA+4Zmlna5ehr8kFeUfJ1JvEnHvfwZ5g3T18trtoZIBGO09flVqgGkBSfxA2OwJL1BxlaGb2N2H2sqGWGk0c9LdsdXEa5NZKcgQWDOzhRUsU22fjHEbRmAz2J1YWxkRnmdoNSl5bC25u1SNL0LXHk/fgmrIlSYUIzd/rZ5oFLHxQSbbJxwJsfWTP6kDvMawowVNZi56D7iGwZm1Zb8EBz6dnTwjzba8YFfjbnZbuDcs0ZicIRjf6hn25ceEaYhVPjDs3c3BJWmjWeRC9ZT70YzosBIdD9jekV+QKWUBahGedEs9S+D1PjRX1CesjygFe6q8yQv2BlYuIwpMYjp4PwkTWI2Nixk2B0eC882jLL/wy3bPt3hrYLQHg4gguAd5eC+gaFOaAsFUKD4fsOHMRz4sVBBincY/zHSEMFXpauzROtqzuc1xJWlxmN4FIGkgQ2akzJQW7vB8ey+9MWrQGgysajDhpscjf0r7ywEG+lmpbqRDeRLR5E9H6ezhx7sBBGi0t+d2uIdatGgpQmImXtkzr+UwRLmmPQKhy/tCNRJEhE5HAAOnTwZLTniLe21JwGpBteHVH1MXcKa7Jg3o0rivwJxFjEm/EPVXRy0LHdQrgBXWNWI3P8DaUUOYpP3NwWKXA3GWX0qm/+LPp/l93kmbwLm+4mw6/7Q21QEFPOAZ/fR24nVJomOUFL1j5pwiF+SXqTpUq3zkJ+mqVIogu32yZryO68FuJnv1aokd+C0+ztMA8ZDhbA7+jG64muuFdft1arsC1xQHe6prrz3FB21T5i2scG2RuvKMbQoBbxgEwv3wgsjZMCKo4YM+NDzZ3oxkaDU6hbjhPo1JcUnjBMta9ro4LHqunmBozo4wbNtEP4iujBdKBri2L8/y5jqGww9r8Assyr3b4GA2GNP+WvxqD0Ey3Wvlb2zxr1W9p9by8RKXlc63+re2eS9CXg8D43t7de+mGz3yKPnbttbRv715nhSGpT9gibO7/Z+9N4O0qjjvh/7nvSUICISSxGRA7ZgcbxL4bkABhsI3BLLYBb3Fsx5lM5pfEyZdfZvJN7PnGk21ivCReMdiY3axiX4QwCIEwIEBilUD7Btq3d8/3q66lq/v0vU8CnDj2u7Z47517Tp/u6urqqvpXVeuWbOs9DEz0ShukyzCV5UMDvPgzl+Ou227H0oWL+H2hXVnPyX7m1qzLp6OqHawjxSOBTEb4zdvvaaoLUtCX6duRBxT4I/2Bf48SdKcxY7Bg7lz00V4mY9Pg3HiX5xgvI+NxF6Vt1OR2fhyUY66Ro0fjtAln4rorr2ouAYd2Rjs+5TofxxSdCjE0KIrwmM7NlcS4x+E3NnRTe7wULJW+TOx7oYdkrFsctDOaQ+v2H2ev+XLfJd2mhE4W7jNZpeqTVd/SYO24byZr1LRioWkGSMrKyIKF4uRFnZo7FTWBpgTi7/kOX7/D3mH7cGQDN0OpRHO+Iy+nfAw6A8aZ9mMMnUSYuxc6zSIyr/lxOKjCZd27ubDjzhIuVr4qBNllQDUv7Szi296lPCb2h+yjLFpcMLXbdpuLSSjtiJIfVsO9jbxSYsm0XS/QStwS6elbVQliZxVbZUG535rtMCDP8K4LKmptOQuNbVju/HNfLjqJ+/CvdD6WpEqAC0Jnt14E42OShwtO8AHNoldoUIP3NfxWloDuxEgD1zefAg2BtPlN/F49MUCv36vp7jJYtzEPkGTzKEDg6l4Ho9r2fVw+f9UK1EvmAi8+Wc629VmqnbJyfQYuhdVSBiKBnJSRuCkfMpJffyGAYF0B4B13K7ZZ7bg7cPCxDADPnIb6teeab13xdhnA3XF3VEefAYzZh6tHdPqQ8rV6BeppDwJP3Nv5viIATEBkDXiQloDqF5/sHwCmZw48hoFNKjP21kLU0x5ievlPEQBO10kiP/UPGj8Bhz2DAx/UU+8V3bNCNe5C4KBjwnvrB65lvUlB5tkz0b7hW9FhdcwE4EgB4TdlzvUeAoB//PWIPUesNsVLTR8WdZHofObFAWivZ88Erv82Kg8AT7waIJBaeuh1yETZo3YPOQbVAUcCo3dk4F+9b1Q1hNbH7Bmopz4ALF2QqcNivI37BNPwnXxWvs1g9RsvJQZnUCSpXQ8A3/0LeUOF6vw/RLXrPjw3910PjNkrAYDbk+9kQ1Yi1qv37Ybq8BNR7bAr0NsDLFuC+rnH0H7+yQYIngPA9XXfCe/1GZvBcNtqG1SHH4dqz4OArUem60dpN2sG2k8+DCxZkFBH56M693JgxChUdH7Xs1PQfnqymYTxgehOiPq9mid8pezS6jIhHaxBy8wNzC43uWjy4HB2Udp8vzoOotWbZBM6wzMp55tFModXCqDno9V1FH41GzbmAhK8zciL1bk1FAhzaEFxF/VGcdFxmBthqVkYyVrIh/Z+Ix6s+8gfmiHnAgXM6W1or5mMyfoucUTki0iLRNgwoRyIoNnR3DXzOdnAfHCA9NlPRmBGvS7DS5nTxpxSLs6GukXYY+GLNqblrsLzPoPVs6zrL3fPARtqGbs58DLRdzeuvAhaeh+8TWLinMoWVz7v9l6P5ObcmHA7OzZ8VodjHqWXZRE68huNw/BjFkyYcamM4M/G9UFIzrdjU5oJmgzV7rYB5KFHnJGhMlrY0MD8xNdDc7zjjpj32T/C3KXL0TuIM4ADAEzZv3oOsGYBSyawZgaH84KrKpSDznzGwuTlfqczkN4TZzjKX5PpheY233bznNeBrs7ZU7wj/16a9FkzpTFaHEiKzzdf4QeVicUAzhHwEwDhjajWrkFNoMOChcDs2ahffxXVm3PQXrsGdMSqgiMq2dQZrW7LIjgaYz8k2IdHEx2TkuWT74952lA3thXG1HVUmke75pg28LaW2VQxKECGZu/ErF8GODzPi+gLT+biI5Zdbjq0eU2pPkAFYLOJyQdgAsLtPya2PRjgZyAlmLnwZc/a4tKLMOi0U0K/CbTiigFxd/JAGLXU98g92HDzT7m8uOw5UTQrMBSXqsnnrJJLeIYK31Fp5yE1MHQjMGwDMKgvlqXN6aEEtiFRCdtBqHb5IHDEJ4Ghw4GXJwHP3436rXnAqN1QHfVJYLfDUd/9TeClyfJkBwA2dFZp6/fD0jXtRNaWZ74cNNb+p5tSVAgTwFga8n3Kx+++S3Q4I3oG/jae13HRvFE1wsEh9TqcE0468b/zh7tdPsDBLwXTOVxp2FwC+3XoRWs3MfJx8HQAACAASURBVOz3Xy6CHrEv+iusDPqldxCGfPPHkTruZeEpAoAJ0KUy0nLOL2cAFzKBw71tOX9bgON2jQXz5mPSvXfjqcmTsY4qQVrnsrUl706AA5WsjmiqStNM+6o0yu5Dhw3DxZdfhh9c8V13fq+sBxcIqVFZlhAowBtV+DBQUuwOpgUVipbAV1n0yfvV5k3S3LI+BjnjQ7Z4YCePPx29vb14YOJdaG9ss97YkBnxWuSROGEpkOTkZgbUudVuMp72gU9+4bO47sqrsXbtmiZq5+nWKBLEvfE2lkpdHygU+VX0/qBbOlAuCQJS+eVKkzn9mfU3ea9lHjrmlWsRz3SHBphMKZHYA0YJmsp7hMeQnYhNxIsPsPWiV3iIuxYXgbc0PLDZFFl+T42DiFBuqrVw9/xi87thPsVpFi+/WxekV2TYDjd93dGgs+0d17lr1bG3UNVPX0H/4OlnZubYCfEABLKIPhyGEdeJBZ7Z7OmECLc6X0NoRW0T/iOZglT2drGz84krLWW5x8s6x10Jr8V8XMe4MaI4Auy2PtKAkCRY1hlzFoDiqjJFnsmU9mTwWfCzU+Z9rJ6yXpxW1utYljryyrBCoE+4uRi1mJxVZVadyABmARfS4I5CizIoBn1Y8LbJLRcYMZAB3BQ9v8tXuqzP3+Vh/46NzbsUfseG1tRD3tEAB/j8HZHt3T1EYM2JHwngbxHoJBD2lV+jvvcXnI2oHw9olrJyR+2I6qxLge12ZoTojZmob/k+qpM/xuDhpnxcpmw3ALg6/aJNbzN/L4GBN3wrvUpjO+0TwDbb8XXK2Fg6H1i2EPWiOai2HgVsOYLHRlnB4dyrNjD98STL2Prc31gJGB+5HWfpbgIAXI3/JLD/WPbq+A/Nw9T7gcfujFe7ZAB37BYpLQeOTUBdohFnZQCtHAAmZSnLALayPT4aNhOByXqn73Yh8PYSzpJWANj03ArVRf8VGL1D7LZTyEPXpk8BXn5GwPMRIUu1vuEKtC7VDGAFVWe6YoPcnO9atcveqE7+CM+vGW9tjtonmvfSURKicRJvUNb2gzeZK08jNKtjzkC1zyH8gq225sAKWguUPb5+fRzHiFEMMNPZU28tZufwmpWoH7kdmDcbVci8PZXLeHf7hECARVz2XAHgXfZisFgzgCdH3qgOPRbVcWdxaXX/oXufn4ragGU2tVrHnonqyJgBXF/7HTvXmaeiQmjzmHHAlsO5RRovlb2j9UE0o2AKR7t62iNoT57I9HcOltblf8ZzLf1uT74riaqNqam50Rn/Ttkt8+okA87BOx+9W3LiqFPacbB7WTNAWow/dcJb6W0PUPv3+M7JOwRIS+yPzIFvNNQ1Y48668iiUlNA0xaA3OqzRnUarVeaGaCGkQNKzXdg0+CM3YI/IwHOlIbJT5dRIZHVbIil2oK5d7I2UqNY6d10SejYgokWmuYn+W+XHpk4AfJ8Ax/BHY1hyx7IndEd1nIi1qwvng9y161zHhUcE7wOY4a9zrU6xOx9mXw2c7SouhYu+vGlvgnFrFOfYeHFgWrqKEgyLnQ+/Joxt0pSptrPuUp3DqCICyPL7YhZB+E25yqUvpijKmLF8vKYMWLyrl8gTRwBlv2RbWkmQBwQHuSj0EAGSL1sjd4Wcy//EuatXhcyfml7alVU4rlCT08vZwFLOehwDrCeB9zi8tCcCUx8G904cZ07BlXZnLgGm37YJkur7NOZaLqNu29qm/JtxmxxMafOfOefysV/5odMAPGOO0feXi5sOnXdMquY5kGWbaTzg9eiWr0aePsttCk7eM4cBobnzgGWL+cs1Y5FWmXZhK1Lghjk/Qz8Cl+LEyrK3bRKQCgraBUC/AbTXO+Uv8hXYyaVLt9GsItzTIe7Q0aKTI8rhczPCzggjrZSNYcm6TVTPpaXtixCvyl5P3KmP9p0RSEUmdaDlZLdH5qVQTR0Weug7BFVC8O/+f+iteMOoexsGHKYz5jvxGI6jmzDVd9G37RfhSA4fZdKQXu321NVNwjdMtugAii7d6sNDPwO2cjlnVW25ovdEZadnYQct4BBw4Bho4EDxgPDtweeuQ2Y+wyw/3jUi14B5s/k84C3HAksdOd0dsvM1XfrO43uju8cHXUfCyTKnyGC+IRabcszim8ruS5/lN5vfXRyTDN+ZF/lfhU2PL/+i1nQvahaQ5i+tP5Jf/93+5SEV5qNXlLHdMj+O38tGXJmV7nlEoM3BJXRKeU/uR9B5d11Lwz+k7+NzbpuhxgK+p87/zcHgcN5wHYGMGcCh+xfzQJut/HyzJm4/7Zb8fKLL/L5vwWBH8brq9S4QSeBHn7v8ViB2xt23X13HDr2cNx6w40RQnULOuwJyuJBlNMa5E7ZLi17CD8WdSMXzih7evyOA06I3bQVfkscrry1ajWgXdIVTjljXLj/gYl3h0zgksXiuSrCHfGUJ9WubJ/IJGAiR7O1cMZHzsVzTz+NN1/v5ygv0dlSTTGKcj+9ptrri+2n0sKNQngznRyV43FEGuAUZtG1y64QvuCBKGs20R/4PsvETgIphTCeWPK7bnW5OEqwa6lQEoHdvD0vywopso1JitKA10k0NnJwMIP+hDzlWRcKNE5EzbVOhzU6bSSaEbZv5PanV69znsnEubah+o7tn7YXuMC2nKk0eNmVzU4ZwHGkCRqx2YIuly4EBY0tYNnIJ7ylvoIMbN6kraUwFV67S1i0Y4PJype7lHJuH43QsC1O5t94rIeNXUikYjIdclJ+r2xjur7m+K1u3yo7zVQ02erWQCI8JEBRH9DOSlAyA75qe2cPqgeyowBKiWv7AfHwAAC8Saw8cNNviALdNunf0CsHmn1XFPDi4101NPDw7xIFCKQ97UJgpz3S7EYygigrxMr2RgDXQOBuAPCgIajO+Rww5v3c7qI5qO/4CYOoR5+Jam8BxYiW9I5tCETt4TPY314SKUwg2OTbwtm9XTOA8za1BToHnsBE+qylM6oK5wbPn4X63muSWa3GXQwccBT3nb6/62rue+lzxOmojhrH4G1W2rm66E85e7S/z6I5DDZuAgBcHXMmMPY0BtIIkJ89AxiyJbDT7kzDtau5RPaMp/it+x8RwdliCWgNv/WKZpqVHDJpCQCWLIrqdMkAVuCflBKfAXz9FdGHf+jxqA48mvvW34eAdAJDewczAPyTb4gyyKX5LJO3QzuUuUoZ69UZDCIHAPj6b6F1GZUP1xLQP0NdKNltJsyoHVBNoMCFndjiXzwP9a8noX7mV/bWiu4hQHbvg4EhQxncfG4K2lSK2WDgeJZOAF/O/zJAmbkB0LwP9eQ7zBxpXf4XlslNWbv1C1P5XWrUHUVltE8CWlJGuxMdyYG06m1ghzEdAeCQAUwm1a77oDrjYmD4Ntz/ebMD6FzRWc40po0bpGT03XHcx56RAsDXfTee8kIRjYceh9aJZ/HzNM7XXgCefBjtN1/msdJ46BzhI09hYJyqAdB7pj6E+pE7EwC9xwPAU+5HAIA7oIVxdxOCdVJQitdd+LkZWs7M8R4NM8ZihGmaFeZeUGiCy/k4h0tidHow0UyRVC5l827ZVA4zYzr7EO8YiR4THctmXKIldFQZuukSueNAHf1pdozHU3VI3qCLJTRd6bUwD02rPPGBuFJOObbWNL9S8N2vt2TtZVyXToHnHVc6ToBjO+tXe57ieSU/Y+KMMyBSrEj28zkaOKeQGpopkM8Ry5zly8ZqECuBaEwRK3kq7TJL+nILPOI4687FWHQERblltPLZ6PpMCdWRFzH7+szY6GCKnUnyErrEESgNIqfFrIsIYDXmX+WvG7zRQNdtQqecwwr86jIzbZ0aGCYgnQJjMl8+KMbznq2hESMx79N/gHkbawZ0Las3nvXb09uD3p5e8E/+F7J/w1nAfGZwAIDz5ZWJiWwWcvdN4+/Y3+j08a9oruZOG9vmXO+n1Vz0JfI9R9Maqz0GKeVd8u1s7sAsboQDW0LViw0bUK1dB1C2E4G/c+cC4d88YOFCtFevAtZzaWDLdpH3xuomukakcyJDOcvByeRMbHemNt9o+bO2/tMBq3hJZLBtS3JvRVmwDGxG2aU36Zn13Ed18IZ2TeTm+xD/TXKD2k3Ok/ABGaW54WTcKFr1RSoU3N6jX1GTvoIvxVCwOG72i57p3W40tvzGfwe2GBIBKFengmcoZcZ1//NPgCULWeSZei4u9cwvTE8SbBNa6KlRbdHHgC8BvwT60jUF9v1rTFWgYFKSAz1AzSXLMWIn4KAPA5T1+8zNwOtTgfcdACyZBSybDVz8HWDEzsCKRaiv/Dz339rOMmKTd/o9TLjN7+96r2/Lk4euJ/cY40fW1fYabWVgrTFf6Xqzb0kWWX9jsi2n0L+4HQEE8PUMQdW7BWoKKA0Bk7lg2hwZ2Plez+Yx+KB5fyex6LvdaT/QZzuJFWs78B6dx8ufMK0yH/p7z8cuRe8JBDw6vUIa4PN/WY5Q+eeQBdzXDmWfCfQl8JfO/qXfCSTm6wICS3WFDevW4+mnnsK9v7wJixa4akRCKEvAs3XiqieYKNPgEzFzpH+2ZmndtWIFhsOOPBJDhw3Fow897LbISC097TcQJGC/CgAr5NqSvVo7mQbimCS0JqM9EXoqGcTxjen+3NAzZWfv7Wnh5DPGhz5HELg0NUyAmM+W5t5mvUlVVq8+uv7TRB91wvFYu2ZNODe58+oQrpRAVzaHmE4x25R7x9VjYtCmVpMxbdcFr7M4kZ0139gavOl2YEObYoAWE4eVQauGIbJZZyIpK+7b9wuQh2GyMDzr3Tle3zSVXrlDCZ3q2R4UTqpSaVBiIKVTopK/uaPxDWloGD/F3+qMpAEBaT2Mkr3nwV7Oho37vg/c9Luw662pBSx5NFNXiOoFmmewcF35JI5JL/N3wvNKD91XXLBfRANlzcj8h3HGNP8E326UjLY5ZQp6WauyPfxMqiK58RW2hk7DjrOlMycUNkA7sl8u6+Ncl3eM3LpTKRIyqKN5ajaF8aWnZ9A3dB5lFC7yIQ0M8LpjpEekk1sXOcOYgu30Dr/YImvwVOrS8nav2u3q/3HHxBiFioB9MquhlXcIAPslUeCC/1SX/vOOJVXAcqL/x46re9/+UzHIQGd/DykwwL+bN+nVmZ8G9j2cd0YCfV+cinry7VzyWTOD9zmUwTvydrwwBfXdP+OXdAGAKzoj9pDjODM2ByTzLm5ihmp/ZwA35p7A7XM/H7N4qUzzfb8IGaL9farzvgLs+n6myRP3on709q6PdOub9YvKYdP5tKN2QL10QQCWDVTe1BLQBKwrqLxhPepHbgWefogVJgKt9z+Saf7adNQ3f4+V7f3HdgCAvZbjdU7Zg3yfQpY0nevLaljLA8D3uRLQBOiFM4C/JdoWUB171rsoAf0NeaOSPxoPfKVCdfoFqCijnJx+BKzOfjkpAV1f/+3sDGAGgPOd1pS2My5Gtf8RoXUqv1zf8gNULjKfswHFfDnkOFQnEOA5jMuAT/w5g55OmQ8mXgCAv8SlmemMtCkEAMdM3NZlf8HZrpS1e//1qKcLAFxSB0bviGq/DwKUhU6fJfP5HOpQSrlQArpDBnA14ZOo9v0gj/PFp1DfcXXoZ+uwE3lMgwajXjAH7Wu/FfpFQwqZyC4DmM4AZj2Yean1iS8Du+zJ4O/UB9GedEe0eoXdLCKYwOITzmSw+K3FaN92NbBgtmRb1mhd8Id8lrFmAD8iWcJGE2+2+OXpJEF/G0JHY1Y9TMxjzGoeFPP1gcTv6cFHfUyzscSMifkVZn6mAQM8G9F1YgZEHEg0U+SaGGNJDpa3CpU0ZtB6U03ep9l/PpC26GEpMWRiLUX3jae9n5KYXG0xAZyh5tNqxJERzt/lAeT2uDk6Ukg0yUbLe+adDzav9lopHebplVm1yegT67Jp/uas57PCG2Mx9tVz3WTEzoFjOb4Nno4XFA82B4B0WDPuzOGUlbZWV110KaSuMpW1STpDA4h2a6Uw93lMgohvOzNPl1j+rjQ/LvJCunvFqlxKSvaveRekA5ULzpxY6UFaaEypr1OYWfxdoE9m3uyQKYvQ9+fsyQszDCX4a21QDiyTHay11XAsuPizmNO7RQB/K8rspSzglmT+SqYvZf8G8Le3lzOCCfhVIJgyfkoAsJNjOl85WVzX+qFCLndK7j0vx9/N7813dWytIA4b9/bTXKedqNFOf/uRI6bJRAWEN25EtWYt2mtWoVqxksFgKhn95hxg0WLUGzcwaCfZogSIxK2LnN1ZbxKAKT17Lu5AcSNJZYPL3k3iPQqEcvKbdQXpRwBdeR/VgBSW9U72CGG1Pz47Nh1NXokhE+KZPNI/I+jrZ9Bne7jr7vy2JMaqiUvFCoECaIUE2rGHYcsvfx71oF7LPmQp7zfruDPUby8DAcAVnf/bD/jLVKMzeMGg75brgWEbgcFtoCXwWu8WqIZszUGEa5cD61czEEQ2Ts8Q4AMfB/Y4Bnj6BuDVXwGDtwSO/gyw+9HAlCuB6XdyqWLd94aOBD79I7Y3pt2M+tEfReGswkKH4zc8mWOWi5EX/H5sc+t1Fn9vp+s27VGWJu/J+xX64BWM7DnfRwmYsFcnY3J876936o9nT+1TeBdN9GBUNEehRLyrEvRuxGHxWVsFRqLI7ame19Bl+ulLvjfrsm+wg2TwJqwQbooZwIO//m+otEJRRlsPAHNGb1r2mcBfnxEc7pfzgBU4Xr1yFX416WE8eMftWL1qVeRhN6UOw4sxDt7RLzYeP+zKw3tx5zCeU04fhwXz5+P5Z57lgJHkBbwSjIYGFLjZkS/NzAwmGJ/rawqzVADQXDyzKyQrLZSKdhCt341TADid/ZgJDDwomcC6NySAoYyg05bX/1boeFB+3fegA7H9Djtg0n33iyqvtFPKW9XlxL6P/KgKsVQQSvYXmXoBmALwlnzieuHH0u/5mhoTetxAVOD93ZrVG+M3BcgKc13IZsz2L4+Ypys1bkbMC1mwgrST9DxvWxerjd2v5myfNDg39sL/Fn+Pe1x8d0mqKGM7uZyFgqboKI83vMdFdfpeelGbrCm37do8CM1CCWcRx7pHJYFnDl3VtaLnZye6voHmDmy2fSTX/WOgtqGIJhh5kOZLSkB+V9LEFyPy4j2fwhJR5F15EKgjU7KV+szutP6Ul+YJ15tfgzF7pbHrnOgGHtZOw3yzJRkezeimPJkxQZr1K6s189l4/gi2so/+CeuilCwQRa5W+mKVQirrSJeZjqpbRur1t637YGWT4QMZwP2RbeD73wcK9K9E/D5QYWCMAxR4BxTY/QBU4y8Bhg1nI3jGk6jvvLLRUHXWZcD7P8ibn89w7QQAH3I8quPPZlCMnFJPPcBZvJ0+7xEAnDS/1yFc1poyi316BIF0j00Efj2pK8FCOeODj+MxL56L+p5rgPmvF5+pTjgH+MBJnJGbZQCHBwiIPuU8PkvYl2wmwJIAxgduAHYcEzNo87f4rN0DjuK2qFzwvNdQX/OP8W46s3fCZQwMUj/u+DEw59X0fOEkA7iTei4qn88cXvgm2lf/b4tYrcZJye1CBjCfu3tFPE7zmLNQ6RnAARwmIFk+Tj8021WULC3zyjq5KGyqWDlXc3XuZ1FR+fIAiN8CLF6A6sxPAltxCWhc/y1UlgEcS0CbNpvY3xWqT/8ZQOdg09l8BMbSGdhqhGjEruh34cdHvoBqzwOCc6x+/B7Uv7o7xri6bJDq419mAFgzgB+90xxgSQYwvfP5J10GgDNaT/kol3POz6Qm4Pi5x9F+4Ga09Axg4ntaf9QHut+XgB48BK2L/5iz01evjMC12I89F32VM8rXr0V9/81oPzcl6LONEtCSARymcZc90ZpAdN8mALp9N34fWLrIGVJsqPjI1NbFf4QqvGcd2vfdAEyPkd2tC77I9KJ5nXQ76qcmx7hhj8XYRMqklCyW0EHPbB5VUaM5z4TXaFflVdE29IfDK70Rnps8KbOnTjcFJGPvJJPA7PhUw+GhSfy8N1LdglJHBNtY8SxRX/LWz0OKYzYI66RRbvzL375crcyFNwgbZr4zsrkfkZDRXtYxKvCeFhLT6eQsNn6DQgAuP9WoVfJxJPX86E7lm1w2dZoyF4kcZRcbtuYI89Z03r6D+tU4ZN7h/8Zr8ncWc6B2r9jSEeyRhwNt9HxcobNSim8paM+ekZ2IjryjPUs9Ch31cD9mlyEXnCViICfZAHI/i3nNkOgIO/eTBaLoizrWE6QqOg6SMXtg14sMx/s2Jhl1gWZu0STrR/nEMk2EP7ilJD04QkNhDbMjz3s1bQaGbIG3L7oMrw0bEQBdKu/YE871pdLOku0r4C9nAFNmMIHA9H0sA23nlwsJ/AwbkKh8mU14STKUaNB0FP0mQGAvgcsz0fVq/nhh3SbPy/3ltxaYo+NiyXrliaqSjNYN8QFltOn5wStWAUuXAfPnAvMXAIsXo164EFi1mnWSPklvVTUic2wm+5M4vHh95oIwlUr8rdtslX2z/dE7q4OoFvnInlvJ9FVZYLI8rvm2+fibtFQZqVLTspoT5m2Kduu63Zc9YHI4rnELYElHneU7RfntqUf0HHbJ+Rg8/lTUPT12BqmX8ik9gb6nH8fGq74d5jABgDN+a/XUqLdooxq+AdhqPTCIz+dMsgiHjgZ2PQLYdm9g6CiuuvT648Csx4E1bwFbDAcu/D7QOwS48U+B5XP5nN99xwHP3Qo88XNgowMjiSxUdejyq0JwcP2TzwArl6SEfi9LPyub+Z+8SeRkkz5sTvZxsul0bs9jEp71w+9u9efyout3jkv8cyTzCZRv9Yay8Emq+TsQaf4R22saQsyt5bJ2YE90VIk6qFGdRGgQZabpRP94uEb/b/VgyN87n0TWEAPAfJZvAIBDlm8K+oazgOXs39L5v8uWLsWke+/FYw/cj3Xr1rGP3+3FJhncoBOQxPiQBVX4U3U1V71Akm6DzDvn4+fhqSlTMWd2VsrYzphUUMtphK5UaCjvrtliBkSz5htFGgPCdqalZsBa9q/IU9euDrF0BrBnF9IdPnTGGeHS/RPvCuWgveTzW1w+9522V2cqu1c5mV9V2HnMLqF09h033uyCm+KST4JF1bDxLzQVKloJ8bxYAeS0TLZOciP7LwN3k+NCeOSqkxufqOLnToQ24EqnwfZDx0BddAWjTFEN1QoaTMpO96Z1pkoaTD6TUSmJMxPvUes12hZx0ThOlvltSqJo/eYSSy28iPsb8OtwucYIHPuYGM5Mf14wbi34iMvS8OXeiA3ys3F8keMZEJT5TMpeFfac0I0og/1jiZ5F75IzcZXPODO9TL2GrtNp/yjwkde40t/zsJK80fxJv2Gmazra7wzia5USvkvWU5LFX2rLpJ4lnqSML3hsRnYO8uAz0yNnFzYxbUwmxfuw/Mh57+CqWroXWLsuCDi1g7RTTq6kvUkDCqn9AQD4XWpBA48PUKADBbrsub/FNPMC97e4mwNd+w+lgOftkKV76PG8YS5fhvr2H5VBTg8UU7T4kw9w5ukYKiErgI8CgatXIZQHJhCIMoZnTEU98aquY66OnQAccRpnGVPZ35/9n/SsYXm6vwxg7HEgqj0P5LLTei4v9eGVZ7iM3oGUHUvlzWpgxbJQOrmm8smvTm++z59fTO+ns1+XzQ/948O7wOVrd9g1AI2WQT3tIdQP35yMt/rYl4Bd95VywnNDSWFsvzMw+n18H/XjxSciAEyOFupjzyCOrnegbQC1DzuZtRk6KzgvXa2ZyzQfBCxPfxw4wJ3l2wCAWcnibBMltPwsZA6b4nL6hZx1GzJWr+VgN1cCmrKF1WEWzpj18zv/jWikOkpldhqqvvUB1KznzZIySaJoB9+AyDsCMsO5wDsy6H0nZ6fzOcIKAF8RS0ev9GcAp8BCeI7+XdY8L1i7mRaRYidFNe5CBmUts/cOc9iHUud7H4iKyurtOIbLPJPz9o1XgJVv2+gD0El8ROWQZ80AyOmz4m3Uj9xmUYfVB45DdeKHuUz420tR09xSRvj7P8Bls2nOH74N2OcQBk7zjwOAq70ORDXughD8US98E/VP/yFxZFanny9jaocy0O1H7mQAOJxFHM8Abl/7XTY7iHBj3o/WWRfxOJYsRPvqf0K9gTOHXSCs47MKrfP/gPsqAHA9ncqWM5dVF+TfMRAf58KVt0yMq3TgFkGZ8HcsNZkY4mJ0JMaqAnpqbamWHzsivC48GZqWFsxCU16L+7Q3m6kp656ef+OdOczVdggZ2yGxXFayeBU4U6PJEF6JSM0SmTNqxZ4kKoU3j1INyecRaFvm70i7ncTicNR1ZigKAKAV1hyJmT79qDnRDMykifBH5IUs2zcTfVpWLIn4De+Xdi17Tuecr6vjkElegrsitU2GmbNQsvRcGm8yddFObGSYabRxzKKOZ4wx6/DDMSugKR7KV9x4PUl9MIWLarb5945PZ5unnONLsEVD3JynLqsmmU23jr00CNQPL9A+6wJKgdXwVuWH3Kmv66yRdl5ivIQgcTNJCJk7ZdISd+a2UeZ2Z4vqGvBLJN7GazmMt7cXqz56AV7edmdUAQDmM30DuCsAb8j47e3BIDsP2JWBDvdw5rBf5cly8wmi0adn67FBcqFByZbKV0VGxU1lzC73lVp8l1ad4+GuHZT7ymPqR3g1hJ17U/4o7cUGftUc3EXloNetR71yRThDGLPfBN54E/WCecDipcCaNYxT+X0w+iqdBIz7qo1DHI4m1wXo8OUzVYX0GQveSaqlXjngRzOTVG42x6pLOfrfWV5E9hPnYFYjJlR/JnxE68raIEpVJmIAEWdvuSCwqGUabXIuoqbldN5AWC3BbI5wTTHu7cHwv/5v6NlrzzAHZEJQtqKGLZU4Y8PNV6E96S5UUiZbgYWgh1GPBrVRDe1DTSWeh21ENbjNYI+PE6Hx7DcBOOyTwOCtgL51QM9goG8DUirUhAAAIABJREFUsGE1MP02YPodwLZ7AWf9LbB0FjDpW8BuRwIHnA28/BAw9efAmrczcBeot9sH1fl/D7w1F/VVX0wdr96e8Dxmm3jmZC2BpPacs03oml7vD2BuvFeVEaelWFsq7QrOX+2zr8yQtF3YB7wiVAKpWVlImT5fi+HvngAEh1+pCpHpHe9MTDL/pi/y4txRwV7QTXLm3+VbQ2OYToULvegCAPPeNghDvvnjdLDSfQWPQ+lnK+tcCwCcZgIHENgyfyNoTM8tmr8A999xG6Y99jg2UMCsdCwAg4nFYep3jB20G6SKgYJRTvUItnEAs20F46LLLsXEW2/FW0uW8vuofrxKGf9Syfrz1X04cM4FToYqJ1KZy86MJZsrSAk+7sdXIDHwWGcn05XDGCx8JLNC+F76L+kUJ4czgSs8MPEutGkPMv5KS9Oa6SJjVNmurNiRx3Q/lbW3zahROHXCmbjhp2TnxyoU4TanvCTqeaL3usCmJPI123y9jecNSHtHphebgZvrnxLEaHqdjNRlaoYrFl3k5sLSUj3R+Pc0KzAz2RzNwgw7IJwzSLnsMb83Y/B8opzNGReh+D3C+lAN1suUOBGdIUkXJCsTF7vS1J64xUg75ZtwPeMR7mcTYvNqgPGdL8zTMC6z7PLk6Akn2cJtMuZEv5KgzbBedY6zidfJNOVJqRwzRc0/ITzu2DzKJ5WJAgQXd4dkrpsah2+39Dw/rvpaXHteLwmzmkxI9p7Ed5LyjgHY4RG/TtIy7Tq/0eZVwZmuiyTj11QInsTEplL+kdeyfG3ys2Zfs9NPZK4IMgWEY0lyVYeo7yKpSiC9boImvzRrWG1Z+cLNHXV3AAAucvjAxQEKdKZAN0V2gG4DFPh9o0B1/h8BuwhQNOtF1Dd+uyMJivfmGcAP/xIVlX2ms2xpA39jJupbvl8Ec/2LwhnEBCbSrkwZuvf8HHj1OVgZ5rxXCjY//wR/s99YBDB7i6FOR2WQt37mkVDCOXwOOhrVYacAI3dgYFU/BLo9PhGYck/6JgKBTzwX2OX9wKBBXQRL4V169857ImRQEyA+73Uuo0zn9hJwd96XgfftzsDlk/cjAOH9nAFcnS6Ztx1KUze+p3LemmFNgPXSBWj/5O9YjWuEvYWLYgBXwHFnoVLgNmQU/wT1nFcZJPUloKfexzoRnYlL/dcsX9X9fDubs8gEXA7ZsIkZKuANvXO/w1F96OM89wRkPvVgyDyvjjwd2HK4ZAB3B4Aj4MCdqy78Yz4Tm/jisbuAKfdGgE80PTunZPAQhLWxw858/6MTUU+9n00J6l8omXzqpp1/nNOG5upH/8ss2+rMi1EdcAQDvfffhJqycqnzBx2N1oc+EmhfT38inOmroCqdJ4xCCejqgMNRnfrxEMQQzkmmTF5VjOmNDugNWcR62B05Bnp72YHrnyPDcsgQ9Fz8VQbj161Be9KdwNOTOxhoQLXH/miNvwDYamtgFWUh/wJtKp8tZg1nAO8t4PCNsSx2A6YQwnXa4H3or1fuVcd3mZxmFZun3FsH0jPnR7YpM0vUF6zlF0SXQ/qbGSiJ24RbdBigXIiOBTWGLRjBj1udV2ZUZ2adN64SfnOGmhlp0Z0TDWqfN+qylWPls8j7smi1e+bIN4BcI+5dgIAudJmbxBUgXfS+FvX6eJeDela9iRotZTFhcxA88Q5kqKA5UPQmGZEZbwzcskxtCjhjs4zeRpfMWaHzb4iim0KLPLZygt6ho+WyU0g+cmG5sFbe46ZrQO/w9cV0sOIQKGQnF7cYHwVtQRKS7eOkfMkZkTqsSm5sv0s4p1iK6fgYkpg3XkTG+nOJpJRLpz7ySsPR5h0kejxA7iDStZP4IcR5kZyNzI7edeMn4KXd90O7tzcCwBWd8UsgMJV95nLQ4exfygKm8tC9MfuXgGI+Bzji5350ecxLtkxt5nJR1JmCycpOwgmaK+idXEnbfyct9PtM54WSrvSSEEs2jg6CI5kA2xZTGWPbk8g1lVUBEF6HatVaYPlbwJKlqGfPQv3GHD5LeMUKYGNfOaAmyV5wnSeQRTNavFAX5lBHM2+n8ex3FZMEeEZG6bK2kiIUfF+6mlQy+poPlAXI8inzMTbGaLk6en5gYx7jvue/Ku0xUQrKriy0M2emxJ70bj8aW/3lf0O13eiQjRiy+Q1QLDnRgfX/9DeoZ7/CAI4QrkVORCrrvPWG8K/aYmPUr6Qz1mcq4XzoJ4D9zmJEfOEMYOlrnOW78weArbYD3pgGTLsG2OlgYOynOCN43Wpgr+OA1x4DplwFrFjYAH/Dq/Y8BtUZXwMm/wj10zdn98iMefllv2ffheud7i/cS/f7Z3Sd+Oud3ptclz869cuWZdzjwqsSQd8l0zh7PnmuWxt+PLaJ9qIiXX39ej4f+F1/PAAT15ODWRz4GbO9yq+N5df7E4n6vQ3fghi5D6wjxvLP1W57Y/B/+R/82ky3agDA7T4BeSkbmAHgYgloVwaa1uKcWW/g3ltuxvPPPos+KrPvBslqQZRBQTKEKZeRuOA9fpCFF+uDPlxYBTXLlsu/+Af4xZU/xdrVqx0rK7wS0blwLIO8VMsGW9UEASEimlFx1r/2KSsBHXpAfWtxz5JaQ0kALenlHMriYTTVIxXwob9JnzjljHHhPgKB80xgz8pdJH7/3CzkG7rFUHzskotw9fd/mO6xxh6+nBfTOoCrtn3GfSnwmVRI8pUj9H7brBIA2AN4MetSmVOr2jB+xeCPhlyEcrKezsrPcXOLY+LJEr53xoXpjnKrV7gaUH26Lq1x27vTwGzj+6RNN2vGWLHjDQg40DMOw3NQ1tUOc94vUXjleVq68WijRtIEw43VsFJCu3cmqGFGYzcAzVINkkDtWXc+dMhkjUzn9qs8MjbOMcuVyCP5fDToJ8EzVrlHnk1sUS/MChS30BGVMY2IjCj7Osn+ptHrGDoJsvC7Q16nS6SK3ZLygY09FyJ+6pzZbqI43zd0KZl0cwUic99Q2l2R7bKuAzFYFgRedBpqJLnqLrQfqGyXDpkdrIB0PAaFW07t25hZL1JpIAO4/z1j4I5OFOhPTetOuU0T5O899f+j3vvej2Sgxd92Cvw+8Jpl1NJkUDYpAa8dPtX4TwIHHMnfUknkn/6vxhnAWLaIwV/d9F94AvVdmv3bWeZUF/4J8L49uG3LML4F1blf4LLJ+qEytmTU5AAwbZiU+brdTsCKt4CFb6B+6dfA68+XR0Pn8NJZuZS9S5mTq5Zz9vOyheX7CdTc51BUO+/FpXRHbAesWRnONsbKZahfeZbP8y19dtsX1fhPAVtuDbxJQNu/2F0GqtP7CQA+5sx3AQCLouYB4in3ov2r2wNoaNm5lgHM95uB55R7vRbKSVPpb/poeeVpD3P0mwLAhTGHEtAEdKtyRmfbbr8LRzk7Iz4EC+y0J8/nE/cBy5eIdiO2T18bmPMa6pXLzAGmuSl0Y+jnhEs5A9ZbHa5PAaS8/gp3BrBmAL9U9KgSVfjMYgFtCfi+7wbULz8nWcix8WrQFsBp5/M5uhRQsHge2rf8CNVbi2KmI5Wm3udAgDKAk09/e3AVeDlkAMunGvcJzsp1ADCRs/XB41GdcDaf2fvsY8CI0V0B4PbkO9HKAOD2dd+J7yG6HneGZfp2kgkMANNzqggDrePPQjX2ZAoPB1YuRz15IupnH48ZwOI4ae2xL6qTzwVGbR+ar2f8GvVtPxVfC9Om9eFPodr3Aw4AjoEAjo3K3WsIcEdvMXY0yrQB3uVTkxsCZnA25zDwZLgsTqCko6k1ltqtaVmn1LjwBoGWSOKndRVLiDGXaHeAV1KqKAkb72RJGbclDojEP8QzljqHXMk7dYTFM5HSColcbUCAZHGmeWAzOPELflY1qPO5j/emeRIiIVJMn7vuFrH8WnR6iPMv71x4xBBYbtBlI8XmoxmXs2OS+SmZJtwTrcYgks4FI3u2LUqPZEpV1kpvstLrftEU2/IWt49G0EnwblJnhKeJDOIeij6OGB0uSE3M7uskZYQqDlhRB3GYBQKa1Amjf8uAsmS+4gts7J0ImtX6cvkjxfYMqgn0k0zj4DRmIgSHo/qUVa6bI1Kct9nOFPYkg8F4cdi4hRf7jjkeMw45Aut6BwegN2QABwCYMoEJ+OWSz1T+uae3lzOBe6UEdIu+4/vD3p6KKe5l6VqBAv621IWjIEPC5W7P6T7/7+zbTez0O2s8fSp/lddznMhJaZtvLLlw6ofAeru+OyE4gwH2IUCYypuuWIX24oWoKCN4zhxgwUK0ly5FtXw56rXrQqBXWleimbFicYOJzHdnDSpI4r6nVq0snq4B4+sokqMIi87rACYHeZEIkoQpgxxJ/XDGtxGsSbkzuu/duwokz+FZbiU6/3g/c/5BObfeJ6gOPvJwbPnFy1EPGczln7WKUKcTgPs2Yt3XPo+KzoCljN9ezvbF8A2oKOM3ZPsq2MPOQwV/QvdIN933TOADF3GJ56d+Bsx6jDs5cjdg/7OAPY8HFr7IZ/4ecAaw+zHAysXAsJHAulXA5H8DZk3lTGG/Z2pGyx5Hohr/F6i/dz7bbXpPx8xcJ0js3k7Xsuv+/vC7zGWuDOh3Sfs6qc7+IF6ieATfVr78Cu8JlxJaZAs/o1P3fkY+arBd8R0Vql7NBpYqUZsou1L9wwfxKS31jpSgfDXKqVymM7iVZmLmLeVbq71BiJlMrbtGPN173mXoOf70JsYQ9lIeRyjrLNm9fN4v/WMwmABgPhc4XtOy0eEZ1HjphRdwz0034fXXXkXdR+XTm0Q1tUenLC8jGzZl95wPbhN9NwTNhttqfO4rX8aV3/s+NqzfwNKEKzqH//h4VM40E4mjephsInzVPVDTHm4apNnEaZiMqK5Oo4jadhxA3KdKG5u7TzKBTzljfOCDBybe7TKBmR55cmS/u7LXY4U59NKgQYNx0ecuw0+/8686+oatoPqVzpnxrBDWJRfGzvlWEgRTuNlS/HRbYZmbAKDhhT46WHot+51tE8kCSKnhcSHbz/JFly0w5ZeIDcf3KhAZ9fJyMIfJh/CLVyjy1ZtLA90Ny4HPHsaK+2ghMKIkAAU0a8hcZ3ppwEgAQV2FBtsbvVoQ4yrKUtPxnVmStgcoI7q+G9GinRPjxmOgsZ15lSh/flKj/ci8W5KyavUI/ZOAa0/7TA/S/aqx6NIo9lQzSsmTPspEas5lvmizp3wQRRLAKtCmsmxmajCJIz1c/LB1Utd7HiCUjEK608x4jzZXVKhKCntWxi68lPtlx/Po7wbix8C9RDd14/G/Jjux8FayU7tNfCADeBMVn/98t+UC9z/fCAZ6PECBAQr8NlOAZYwBwB2ySf0ILLOULiqI6DOAS8Ndu5rLA8+gsq4dPqXs3QWzGSilTFn3KZaApszanfdkwOndfMghs/DNMLb39EOZviFDdFceD4Hi815DtdPewP5jGVCm8T49iTNZNzcDmDJ8na5VTbicQVs6+23K3eG84xwAbv/4G6K4xJKZrHOqVVuh3mZ7tD7yeWAkA3ThM3Ma6tt/zJYqlT2mrG3inbcW8/d03jKdByZnAGPHXYHR8ny0wuKZnYcc6wDg+4Hl1E6uilZc3nDOawFsj+YGUFFGN2VoU/bv+rWhLHL4EBg7YnSgbXcAmMccd1xZF5TVe9alwO77cVuUAbtwLuo3ZnIJcHKujdkLFfEdAfuk2K9ZjXryHcCvY8Zr6EvqT2kiW4n2KueGyDnDPqowuGEOofF+GBgylEtAz5wGDB6Kap+D+RzvdWtQP3wLsO9h/WQAE09QBjCdJa0ZwN/hrB0tv3zyh1EdfiKr308/ivb9NwY6VceegepIVwL6OioBHSv2EP+2TjsP1f50Zjh5NWoOsFiyMADCNFcVBQSMGBm/f/NV9N17I7CE1l6c4Wr8BagOPirQtn3vDQCBxMqLJaM4d8LoBDjFOYnATr222Vyp4d80qAwPKziBYoBC5OMIlao5Y9p9UoPLTKhga8hZyZIZmNn8scS4lOHiofjUqWiodwnCZWomtqjXP91alEEnpNTZatirrh/aP3OKx8hoy6L3kcxa+aoAgkVTMC6qHGL1Dpm4up1ELw1AbXuVBokISoF8NkBT41aNUm5aDeTIySkyoeYz9SnrrXim+My2LJstA8U91M2IYFq1KvdbdNvTUouj4SnIHhUeFn5IfBWeEDo2NewNgI5Z3ybqMxnpZ1e9OtEpKg4D82gpHdUXGiPoNQtDwRobiDlQZf8rFmKNjo58/lKCOK+Sz+yV9Rh+aJS4OYXV6cCR4bbtOjzCsC7eqTOXSep2Dy7iAw7CzONPw0qSvyHrtxWyeAgIJuC3p6dXzv6lTODeAP6GbOBQ/lkAYNrrkkj1bOp9GegODFVyJBV2dHm66Vrqxqfv7Lv++Pmdtdr1Ka+PqRwTpvasnmRumBaS2//amHvSNopCL9IXmBQNrYjDOuhTdGYjZROuXAW8tSwAwaFc9Lz5qN9+G9XyFajXEchEZT2lD152yp7v95Z852Debls2cMQqotNP1c7idm6yNO6X/jxLc/hmm6MveWlr3ykpBPtENcJnwnl6xvWf1xporv+4jotn8dXAlp/9FAafcnzI1jcAygDwfFMC2q+8gI3f+Qaq9kYGfkeuZ+B3UF9Qq3SnYZ0tq1hIX485Ajjis8CQ4cCjVwCv/8rpNy3gxK8CexwPLJ4JPPJdLv+85bbAa4/yWcF0/MyrjwJP/gJY/FocsoK/9M49j0M9fFvg6V+WQVHPi7YhOX3Dvnf8lejMDrCle5N5lu8844RpdW1l+0p6Tq9fkF7PkaFmfUsClRRoyJHCTu9rXM/4rNv3RTSyFxXND9l4m5gNnC3dfJANQeLJmndPby5IpjIY5wI9kunNyz+bTz1mAA/5xvdjZa9cT3Dn/wYwN5z1K2BvH2f/0lrjLGC+zmuPzwQm22TDxo2YNmUK7rn5JixZvDjpv8pMYyl5f5AMub6l+2bOo0Etdw8KAb70p3+C7/zDP8vu7paPZA7roqZ3cSnqqAPwvsHyib+nZmK5Z+0cZ50pECVl98MzpBvoTJR3Z92b/FbTkQ8qhCojJ58xPvSHMoE3hnPLXVns/rbZ0rZXCgRFhc9+9Uv4wf+9glu05NjYAI9bQTUJZ3KJwSFIVoWJ7AsWuCvHiBhVilGEkSqivkkJ5zjeOLHRSDSLzMtC2xQ1mKe8UnPyhPZLaJjQWYGuRB3wc2BqsrRcfG13xNRxZGPdR0kcG268wu3JRfaw791EN7fKaEa4bN8ca42PZZRUnTbc4GjhOsQswNnD3vaPurKjsvOhpMCvQ6fNWIt7lfGRGOOJ/efG7OfVeLhAk0SdzORvsvtkAbT5PHSQDi5IMJcQ/gmRUnKub5T9UkI5kE1lowZUaA98hQpneEjzLL544Mlelaxz0QZUYKuhZevPCRi/mSVDyrLvXYlt7r6WU1eZI74bkT8x+MVH9vgdVPUQR7fMzkopKmrQ71oGcFns9bdrpN+/F21s3hsH7h6gwO8zBYpqye8zQbqM/b2g1XvRRuyiAarkpHnqwcbZtYmioJmldLEbAExgGYFxBEjRh8oB3/CtjnQJWb57HBiMWby9mM/FpTaeegD15Jj9GFTAS/8SGLVjmgHss1vfDecJCE7lg8NZwe/2Q2fN3vMzYM6rwF6HoDrlPGD4yGary5eivu9aYNiWMUuXsrFffDKer0z0/vHXWZs5mgC4cUBPrwCyP+I2ZfOrLvkzzrYl8J3anfkUl4A+5QI+s5jOWP7J1ws+bRfhRi865ixUR57GIB2dSUzANJXnvu9a1C89g9Y4KdvtzwDWd4Q5v6JrlvBmkVff8fxUe6wetQNalKFMWd909u60SagfupmNAQpMcGcAhwzgS78GEPBoZwC/ZEZgKMcnhreplATynjAB1X5j09LiecepNDJlxE+6HfXrL0YQfee90Dr9E3we7rv81G+8jPbNP2Bjn0ozf/B4BoH9h8DfaY8gZPee/4fuXN3rUeUloOk83zF7ojVBzu+mUtNX/zPqdWvZXUD/P1uyb6msNWXxTn0wvM1nBhO43hYA2Eff0n2tMy9CdeDYfkcexvaL75ozg1mZVd7WeDqH+KgwZ+07ruFy3o7XE4dgYqk4pV2AtGiMCeuLI9McIaappxlPMdvJm7u+G0l8qjkgm/HQEaAKzobon4hOjGBPiIx3jg3OfmKDX22ZAB2qIVOw9jvvFKVvOl2TcfryviJn2BBOo4g5u1HL3+mzmhGtNIvGskZtM2PFefFTrAwUS9Hx8xq2wT13YLc3oF3YbTJCsxhLBr/37PmKBc6zZwZlZO+moyWnKTOoDwbgZ2KkuK/uZlkKah8KjYz/w99SPirJwsnNxX6XoLtB6eEN7nxkygD+BIFYZs8iXNSjIQ6ueB5yNNebNCvRU/NfYp5RDvrnAKp/tS0Y5Rhx8uT8YG1a1m4na9J5B2TfsDvVieQzpoUH2VeX16f1pJfzwryzQheGE3TRdenzNIGeXXfHq+PPwbLeISHDl87z7cnPAQ6ln1vo7SUAmMBfygyWLOBwNjA5kTtkADv+2xQtNPenlLkw5dV3w7ndufw313K/qyt7dfjTr2nnyE8OJksaTja31J3n2LHfvlguGd8ZVhbp/gSUEJC0bgMHaVF28Lx5qGfNQj1nLrB8Odpr1qIi0Djpv8r76HCPGQtyTAeBLhGWC9ktGkDDZ+eWpIDKeB+clAV2aEek4kUo/5zUx3e7SEj2VK0i9iZf4Qry0XXKpKOYUBYXKrvF3ajrPBBRsvwpA7cl/XblMsLWPHgwRvzPv0Jr552C/A/Jv/IyHzCmK5qa7Xv4JvRN/jmq4WtQDdtoAT6hJ1YBIPKFBeKEYdfAKV8DdjsamP0Y8PD/BTasSeX8R/4BGLUH8OJE4Pm7gPP+CVizHHj034D3HQTsexqwbgUw4wHghbuB5RIYqwAwjeHQc1GN2BH1w9+L0/hus38dfxlgqyxirCLjjji+vD+tMJSwVtKv0qaasaLqVtIfe7UHpTqN1caQ9UdnwI/Ds78fu91bkF3St6p3MDvA6WzgTfrElzltxgCUTk00d8Jm1q9bbSlOL436le5pqTwfrglGEq7R/1s9GPL3V8ZuZbTSQIpQUl2yfQMA3OfA4L549i99F88L5meWr1iBxx58AA9NnIi1a3mNJMmerpqOipwUXPKVYGIWooG+Kvs8AaoKf/DHf4R//WepBqaL2slJr2JWNQG2bhbkfgY5WQ+MungKbqrVoloUP+ABYBEoSTCK7A3JQC20ws2vB3L4TGDKBO7r2xgygfNPQ94KTRoc7ve0bM7pq8989cv44b9IhTEXAMuPaQUkCTR0QDD3J9PvVV5GBM5SAn0wZwRbo6FiFqH0Uc+MZpU3DQVOgEOhoJv2NLhFlQQzPlPRndPV6CcETvZbWd2dg5gKGctKp6L9lE5IJ32UKd2YcbkarTkeS87bqSxmOkm5bhm8bsHhp+tSkm1uYCDbJ0lvcr1J27DrDtBTXSmxDfx64Bmw+Uw2C8fdDXK4ctCmd4uFaEnBvk5JxiaKKWfujpykCULahdwpSVLdLLe/Ex70wb22BkWG+5BoV4VKz8oNPGIGm3ZONw3ni9F1mtSjyNaF0Df0PPNZ5NtsMlcNXvC6ZNzAVL4wfVPZx6osvyUp99xpzkvCMYri6M8Vn4HKLuWmqv2VcT6koCFsBy4MUKATBZoK3e8arVLh9bs2uoHxDFDgvaBA9am/ALbdiZt6foor19xs3TJL6at5r6G+5h/TEtB0ncCwGVP5nNgTzglnsRJ4GM5RfSI7X5fuP+J0VEePB8iQJRDtmcmojj2bATcqvXvPNUkZ5yIAvMeBqI6iNvwZvW79Dx4MbL0tKxlUHnrtqjLpyDh87jFUBJ5SZuu7/VD/J14VzkEOHwJQDz+Fy0gP3SqUkK6pRPUzj3JmsBtH/fIzwJxXHABMoO3fcTu7H4Bq/CUMsFOp4V/+G2elklDf//B4FvLShahv+VfUyxY2M4AJAFZFiiLYSFUXx1xQoAlcPffzwDbbMej7yrOoDjyKz7Gd+yrqG7+L6uSPMp2oHDEBzaQzOQC4TQDw0Wei2vuQd0tJYMMG1FMmon6VzocFqlE7oCJwlc7pJQWJgMFbf8Bn3tGFDADG9aUzgAVMDA3EzOdgQprDrw6gebX/EcCu+6DaZU+mOwULLJ6Pmsp+v/wc6teelyhtF9BI9wsI/W4JwEDrt6Pqu9VIzrCltVv3AQvmoP3Ss6hWvsX0+chnUY2Rs3Mf/CWq3fbh0tGU+fPE/QEkpk/PJ+gM8D3CHLYfvg31tMk8jtE7oOfczwAjtxXw9edMYypF6EpDh35d+13DfPw46WzfAN4SSWb8OmQBB3lAvL5mFaqxJ3HJ6tkvo30tl5+OwA43WXkA+HYBgM2e0l+8K0ttyVyjz2ZAvU0SoZ40Gb4rGAD+TBbzIZTKXqXj4NZiRqdFrEuXomESs2atpJACfOpHVIC1kbFYSM3z5OnIgPlNqSsm0RMTMmfpDzEG25x4zo52DnRuJDct7Zprlg18dagxlaIB1rDWbYQ8guh8SZzAng5qAfpM0lK2jT2TOSm808GNSkeYFOVy3h81DtlxEc8GUkeGD+oPkIWcI+ZLbnlj09ZNHlHg+a4x/4X14efXnI16RlrOrOlERcpwu0YanxVjE8h3mwPHZdEna8GjZJqxK/RSn4HB6c4RItOfjtii/GXcfu4dN0Yu67Rg5Hm/MCxuyhVazOuMRT8tjztiWdxdGXicFW1L+5G6b0tLu9pue8yZ8FHM32JrDOrtYQBYyjq3QqYvnQMczwOm7F+6TqWg9ZxgKhcdzv5LxUCDlkbjQqR60dHSUf4oU8Qbur26azOb8Y533s578KQM0K9AnX/bOVLhmb3UpziYUJTootSX2vC/FuSAOZSchA16wsa+UBK6ovODFy5G/ebPe38OAAAgAElEQVSbqF99HVi8OJwf3F63DqAjOrRMo4lkZm7iYKtyXCAbvVcBYO6DyI5YDdFHajkpnAZosbSPz0dlhNdQmkfCdxJYzCIgviwRf9poVprfhJbl42WOaof3qYih/vTusjOG/+WfoBoxwrIPfUBMvmbo9Rtv+Vu0501B1dsX1qMmJ/Ha1LPeWY4mpZ/p654hwEevQDV0JOoXbgOmUJCozHRrELDnccDxfwSsWAA89gM+C/j4LwGzpwJTrgSGjQIOPhfYcX/grTeBF+5hkFg6GvalMYeh+vDfAHOmo77pa7H9jgCwW9k6YNW14iS6eIBC9q/d16WtpO0oP+Om5NympffrI+47W59+ot519q+MIZ/8bu/wdNJ+9gxCRVWXNmxg+7vjJwNAvM6W7YFlGRyrlegeX7rPdz/V89KOhfvyDGAHAAea9w7CkG/+mB/M6BQSeEMQJAO5lvnrsn379EzgUCKas37pfv5J14D58+fhoTtux1OPPR6AyyiLXUKgqg1u43UxHtI9PjM3CqqoIxmdolDAZ770RVz1/R9iA1VhcNfp1/A6CbCM2Ei0jmiPtkpNAjTqc7rOP/9fvipdyQ+taMJyJZbpqgN04TL96geaoWu9iA/ZcKOi6CN9nBHtRLTsKYMGDcKFn7s8lIBmmc3UdRp/rOmlmcCBnkI/D/SGB0XyR6LHSITcWJMhxG1Dzvh1VY5YOkcQL8RY+URD/TtX4pK/PXrl+SHu777bfl9yb0+OcuCue1qp/Mmje/PJdZqKKK+6X0cbhycynY9mwEC4x9nOfq9Wpvc+ABVLJke8QHHd0pHlQbM2Zpe5m8gSswukhazMd7Azgm9M1avUtom+omyCVfFSZV9lrQq90J6z7SzzWCgr7zMzwwK8Pa8q8p2BpDZ9kVj2mzVYsqXT9RlvVXmhc5zMUNz3dczqR1QdKQvKc6alcYzX0Wwuda35CwUbV9m6cTqIkzuqMxUMrYIkcxE/FrQbVdGwvmQQvmqiz9jWBW9B8g0nhF/sEpwgQjEXC9pBv9eGuXkvM4AdX2yCaB+45XeJAr+tc//b2q/fpbkfGMvvNwWqcz4P0Bml9FFQt0QSKmN8wR9zZil9QingH6UAMO12b8xEfcv3A8hjmb20+y6Zj/q2H6bllQ85HtVxBPamIHF1xieBfcdy6V0CUR+5NZRNDnpAKQNYNYAOnv7q2AnAEacxeNnPOcf/7tyw424h47mi8tAEENOHzhRePJfPIz7gSFRDtmQ6TL7VdFeibUVZ00TzV55F+66rUQ3fBuGcZiq7TAbvM5OB+69nC2r/I1CdegG/g7I9AwAsCroTtOHXLbdh4HIXPnu5nvk06kfvQOtsyrbdmd859zXg7SUhs5gB4OuCMmfvoAzg66+I1XZ33B3VQUeh7hGgf+p9EczJvATVyO2ADxyHashWqAnQfOQ282MGRXGXfVCd+vEAUgev2KK5qG//CeqlC8yNUTkAGARSXv9ttC77C37GMoAFmI+UsChRD0glkX7nf8mVVr4ONWUkmzKf2bC0ZnbbDxgsgQm5oydRbDMHR0aTcJauZr8qF5ABQXO+8x5Uf4vP253FIK3aGa09DwCGDqUD5Ng5RE6QUOaczrqu0aJs4iO4nHM4v/ju68JapdLQ1X5UwrlC/erzqG/+YXSzHntmWgKaAGD5eCXVyjfTk88+zm2Ld4Uyg1unfszKTxOI7OLWbSW3Tj4H1cFHAKtWoH339ajffDVdol5JUPr6TujcJuGgTWdS0qiWexI6x2bVvZOXDI9PRx9CzPMMa0j/U8Bpk3enAcEW3W9OipzQavF6XgrAqXtnQz7mVrQ2KsTMaWUDcLaePMKOjehQYqcYO9VjNVxuN55FFcEse3Nm9cSsBb4jdSrKPBhqlt+tnSswpR9qRrPk4GQnccyN4cjmjePcM5kafQLkaba044MS68bXmsdBsvSig8H7zPgc2A7xCh4b8jJOIdpG+TjvEFLiqI2eRd/7iPNwq7i8xCsaHV4uN9vAfJ6EdMp5vP6/fJa1ZNepwe0CKXyZbOmCrLPoGcph1OhQivzJTmjHGEk0erI6mRfl5ihmqiy7UJw75hDJ16Jzvsh6Medk9O9xoUZxCjDbpBaRB5HDNyO2wdIzP4LXt9k2ZAC3WlL+Ofykfz0BGKbfeykTmLKAw5nA/JOuh7LR4aVdsoCdfMm3qVz0lkRy2a7z1IxrviHKm9OxGVfe29Y248XlW6U7DZolxz/IPpLUWRchotUX1Emd6Bfuj8TXlM5Yst6slyyf+TtKna1RERhMQXhr1qBauQLt+QtQzV+A+vVZwNz5aK9axeWk3UYXqqo0ZBBfSdab3BUAY0+pwCjidNTNxDGUVcqQIBn10soTztkdHejGWYU17rNvmcKZRqJBgW7eEoezJYY1gzWGnHQstvzMJSETWLMV45ous8f6q85HtX4lU8fF20RnZnT8egA4BBVtfwCqY7+Mevh2wKuTgGk/B1Yt5XLQY8YCh54HbLUDMO0XwAt3AUddBuw3DnjqWuDZW7gC0/s/BOx9AtNx8DDg+v/KJYdVwRy6NapjL0f90PeADWuFtI6bda50gxK2jaJW95ts/H6D098Txihk1dJ9OfDs18N7mP3b6H82LtYBO4wtube/7OBsTG6LanJMC9WQoeGM7xCcWiBp5wzAzpIsl9VFnUUeL+0Fqd4W91m7Lll5ShYWGbwSgw6x+z4Y/Mf/Pe2gPBwAYAFzCcmlddWmbF/52Ve30Ufn+dLfAgrzmb8uC7hd45WXXsI9N96AV196OXzHMxdRO17jluvJIikMNotWVI0mqh8cCONld2icGmjhU5+7HDf+7BqsXr06AYC1kHOgQ8iY0zZEWnP9d/nELFcp7By/EvYiWDr5aDCdSeF87+U9p5UEv7j3Zfp+oFbN2b8nnzEu3MjnAG9sGgxOv1EyG7rWkQ1Tzho6dBg+dsmFuPr7P0wOSw7VVaKVGqFOqZYQvjOUKAaXKmwZfxa6bYwvOqrqprpHuL3BpljYiIdV1np4i5PvuilT/hbhf2NBad5ASs9/kchxa9bhKeiY8IcxN+uAeSBtzkqmlfqgglxKdBiYXXabultaAXyVe9I7MotL7mnoUS6GO+VwmcNknaY6ufkpAs9o9rCvdsKyJ7Qbgsi5DLA/QsvEQ1qzOWMFCSAQkFkDgv1SsL6rURW9XN1XTJnl5Bmf264Sr7R+fGCFaYSOY7R37mUKmnopZaIy4Si+w8mZpIqJrh/HkkVO8l1IJKM1H+WCz/OIIi0xRo0yzlfDe3omF3y/gqyNoSi8JJ3+yAs9+nMSmRDv9ENOJ5df5ln2PQWAO3LSwBcDFBigwAAFNpECXfecTWxj4LZ/Pwok4ChlpFIm50tPNztw8LFpRu+v7gSm3pcCwAQE0nm/zzNYG7IwCcylM3oJfHpmMuoHrgsgZHX82cCBRzMgqVnDlC1Ln1E7ojrtQs7uJK2KIptnPon67p91AYABBJDxaD67yn+oBC9lQ5LhNO91YNmi9Pu+DSHzF/NfT69T2ea9DgKqHtRL5vJ434sPjZ9A6f0O50zgTqG2FJ5MwPm0BwHqn/9QFvDpFzJtSTOh8n3kuKWy0PRZNIcBeh3r/mO5vLQrAW06iU/mG7M3qpM+ykAv9evtJajvuBL1vNdRHXpcBOxpzgigHi3luIlvSEH50PkC6nEJaPqEbNpw3iwD0AHIvP5bYj/HzGNVNasxlDlLfDOCy1X/+OtWvK864lRUYz8EDN2Sx714Ltr3Xsfzap8K3MYl3EYAgK9A67KvFQBgMarlHJSgCSYKZSrRqhwAfuHJHJ1y9mRUV6sTJvBcUTnl56YA82ZJb6NlZ/q9uEByN2LsievTAYejRWC4nONL5Zj1TBIKBGid/WlgxCgBvX+O9uyZPB/atSGDUZ3zGVS70vqgs5Y3ct3D3l7+e+VbaN91PerXXmBHBhm+lAHszwB2AHCYbzGaWuOkfLMCwHcRj4gaeyD12wPA34vT12kTSazAzHqz7woWYx6q75T5vHRUboDo+Zzcbw/B5CXwonstMYl8ZmJmyHigXulGP81X6cYbS43x3Nk79J5+5VLBUEtATumBgL/e1mzYPRYwzm3yvXwxdEcRMp1tA6Nd2a+Y7Gy4q1stzo0TKe+/j0Zx6vc1MhSNtYw3pH+6gK1s0ybQtJMt6IVHcAIrwCcdszWd1W7yhq2VxXbOqkwKietOjEIrS9YvE1gvYsUDx3CBqD79btPaU9M0jeL2YG6kSt4ik1rLoetfYjzLoBlI8qH6QtdO9a9yL0G6M/j8ZKFj7jryvczSN4jTaV+25SRyQMFtLW8bqwQmbtaYi5P+5qVJug7iNqGYFTlmZab4S+HXathQrD5tAmZSRQc525furQjkDcBuC4MC2MulngcN6uXzf6UUdACB6R8NrtUM0jCqSAdVbfHLJffFdKJsU8Snd3abkU3jytJdv5lWN7c/yVpPAP+SKuhkrK7PRG6VmD0bp63rZCF07DY7M6UNK5vIf9P1ivQDAgI3bAyAMJa/DSziDGG8+DLqpUvQXrWGQcQsBTgVrWnfi2I3vD8djznivD4Q9DdFCf39lO2nfRfx1iFQNEof3sPoKWpRcfYgjsO6YO7lvS6laQjICWfExRKEdG2rr34Bg48ci7rFzuLwLznVM52O+q3Z2HDTl1HVBKI0AWDaW0K+YXasnL4XO30AOPR8YMeDgKWvAQteAFbMB7bZlctC924BTL8N+PWNLMtO+3NgyNbA5O8BC2aESjGgTOHdjwLenMZ6Idl3Ohd+3Pr7u8389fQsgbnhPTK3OjlKthLgan30QKtcpB++vZz53HcWzJSMOVtjjed1/XAHjdOT+zoA2fpEaUEUF4kKkRaoJHRNAHB2LnBajDZnXNlG2n2oentRb7czczfZAHPYTsllfKe/c/nvZszaUNnvwV59Rw4A957/GfQce2qK0cmc072hpLNm9coZv3TOb7vdhz45Ezic90vfUVloD/7WNTau34BfP/UU7rn5RixaSEGxrjqH6h/yvqiDZ3La7sv2zAT8tUaM7z5x6adwz+134K0lS2OwZCBE1HXIZRHea0e/1AGYjVzl+8JcprxGWcJMf6O4PBcaLZTnTWWQAsCddhjfKgWUnTx+fGiAzv+lTOpOGkQj7lBfG17k3pYzk3y/zaiROHXCmbjxpz8zeFKXK9NKjnNy619lMgemOjskDCIz0hTs96Xefd+ki94+Z1qkiFHkc/nWZf6WYmwTMphcS0WeBpfGI6tk7crLDLL1kyP9LZjBAmplGZ36rEmukrzIZze1jfUJXzMgCsGUz2QExWAB7UJMzBVJ5rYBpWXqP5F1I9WT8nfrdHKlN2aU+KusI59YazRRsNedV1tCLa1TOiwVEjZRLi3crfcsSDafAp8onO1AJaJm17x8KC6urDZX/oZcjnR6pUmgBAa1sci65NbT+ixNhUreoSXVi0wcxaFPlE5677PuE/52YwjXM8OtSORMzpqU5YElj+RBQi6igV8V9QT+2yRJdlQU3+fb/ncBgDvRahO4beCWAQp0iHsaIMwABQYo8FtBAQJNz7oUGDGaFRKXwWv9I0CW7iFQkD7LFqL+5b8yAOhB3hwApg3rlPOBQ46TbF46E/fnvJF58HL2DNS3/oBLw+qH3kmAIZVLXr+WzwL+9aTuAPA7PQu40O/QR5853M85xqW5LO6dBP6e87lANwO3l83nEs7qLCOQlkr7bj2K6UYltJ+4F3hsojl8gn659yGoTjwXGCHlrakTBMzOeQX1/dehpkxO1RgoA9gA4Plo/+Qb0XHspTSVVp4gc02lnx+5DZj+WDTA9zsC1QlnczlfylImEF/P5yWayTsCyEvnPmupSwKgNQM5gIzpWXKJckh9JhCfxk7Zyj/+RlR+jjsL1eGnBAd3PetF1HdfG8oe59F5zQzg0hnABIZyhGcSluknTg1EQesSAPj+61FPj2cS5wqu54mQfUznDxOt7rueM4czq8SrfiXIhI2+1PCqTjwH1dgTObjhrcVo3/hvAfSntlr7H4bqQ+dxOXVaQ/ffjPq5J6TUt1M+R++A1oc+imrXvbgd+tC73lqC+sFb0X71uUAepVIoAZ0AwN9zmHmMZrTzewUAru+6zpxArQMpIEAB4JdRX/vd1C2rxvvoHVDtsDNA5xu/8qKQxRlTgb+jEi2dz1Jgvcu2g9nk/A4+v1fMyCSak9+u+UKpYm4+B5l8a7YoDNQy5zFwtqPnmtTQ0HG6rtqkxGup8ZXyUaETmaPAszvzgU90cCHVHrgQD3l0gMRGnaslM26aPYsjj5GuUeCxo0apHciktJIhN7Oe8xWWrfOidtrZ4slel/RFjVnLCvEOA32PrqFkAgs7h4s4D6tUMtKZS1K+61eHaMgy7+nQyJ+05FVO107viE13WFPyYJNuTACdQ7O5PexvEyxt6w8FhPSVfr14unb63frkG8j6r4HaJlqqUD6SP65hVz6enUeulJ5zcqQyoTT5Of2yRemc0gnLaoBBaJKCv1rYeNyJeOnAsVgvYG4P8RJl/wogTGWfCQCmn5YBLAAwl4GuQqawDzJpzH9huvNR+VtKLFjmqfhUd47ql+u73PCba3lTepVL54yjJHiqtPuX+t1pt8mZX9uLZ62F1deFFJq962VyvjPZ46GySA2sWw+sWon20mWoCBCeNQt4cw7aby9HtXoN2pRBTMGcsskxWMqCnJd7WvZSL3l5xHpelB+WhSODYYo0y2/aeN261C1E91yjmniCo4NOHnIyXffGZM6NIJo9z4KkGjoU2/z3P0fPmF1Cz/Lzf/NditrsmzERfY/+C6paMxL5Ln4F7QJaAjpKJesL9ZPA3KM+B+xyODBkK2DdSmDwlixhqezzK5M403f9KmDQUGCvk4A1y4A5zwRdsTE+I0EGWnoWfLcAsLWVlX62iXIMm7xXVlHjmgp7J+s3qb9pe/ZIqX/aN88IHemQraB8+eZt+XZK7ym+s0I1qJf1NgKBTaFk5g3/JduLZDxx49YjObucAnkPOx5YsQyY/hTqPfdF/fCdTq9vcmm3LbjTfqBD1u1dtRm7Ll/QD+r6kP/vhxy07LdEGTdl+tJiChm/UtJZM4Ap85dLQsv5v5oB7EtAt2usXrUKj02ahAduvw2rV/PRUPnelVwTezGvYcBiTJ70Tn6dI128No4K555/Hp564gm8OWu2vJT5noNvRAmh/Ti1Tik3V2IXRLsO+FGUDCYRwqUCDCvth28SmRuJzI9y7nCJTf2wSLf40Bnjw30PBvA3ZqDrs5u368a3+jxFnYedxozBoUeOxZ033GRwSVr+2Y9aAlO93PebcJg3P0L+Mj96JuhDsi+wv0AydxXEkQxQKwOrdPOVcrIFY1uZX9sFQjUSSM0W99nlYs+7fiQZ/4GdpOSwlxsNjufOxFxGteeZN7h7OUf4geUD8EZPhPsSf4v1xzZYFdxJ+WWdf39XPnONofnFqzzgzB2eRz2z1UeUMq3MF5C9VFebMIKQJAtS9ULLL6QkctI1bIEJ7r3et+ECv3mcOb0ym9jmNp2v0ppOuuepH77IhG+4Jk/Y72oa8buykAJXkSz22XhJ5JQFkvtAimRC5dlOA/B2kv4uz3sbMyFdRwZyMtgzXlA/ffS6zkS8X4/vYjGbCQAvJ8y5UuRam9+i7KRl9V6WgO7UhYHrAxQYoMAABQYo8LtLgVCG+bBT+Axd2oUpe/TxiQCdQ7vfWFSHnwpstxM7XvLzfPsBgEM279mf4UxRavu16QweH3oCqqPPAF55DvVDN6bgryf1B05iA3DK3axYFEpAm0rRKQO409RRqWQqCfwbAoCLKhrRk7JkhwwNgF1955Ux8zjXq4//MGe7krG+8E3UV//vFJBRQ3GX9wPDRwQjsl66ENW82aw86Lk0FD184Nh4Pu9SBoBNAdPyRWr8UnbxwcegnvYQ8ObLHQ3A1rgL+QzgAgAMLQEtJmR1gMtAJgDYGYmN6aGOFQBgva866nRg3TrUTz/cAFH5njQDmMBoKkfdyAAOJZVdTRj69ZjxqPbpcmbxVltz1jY5Ud5a3Hkc5Ox8/O5QPpk+CQCcAMepNeoj9UvGs7EI/ULn9J5zKa8t+mzcgPav7gamcKZ6NeHTqPY91FJY6lkz0b7hX6OVYA4LMWZDOfLtuK0VecnpOEs5AEzgbXjfuPOB9+1qN1ZbbMl8Gdp7C/XaNfE74umRo5m3qfLAyhXxBatXop50RyiT1jr7YmCb0VzSfPpUtCmL2KXImoHm7JG47lJztWCaFiWDGnceavNAphrA4quyEPz8eBqzU7zzQc8TCp0suVZ8LzMDrz/LTXg/NdA9f7GBy5mu0nYWqWxjEkBaDZhonEVbNxqBqVM4yTjwIJlQO/ODFJa/K9wrJaYl/kLudQeoZrZpZDDnkNM1npA7XXdlh0TsWvJoxFGcS15gDIv4lVh8H7HsF3SnfqtEa8x10QzMaFdgkIa3JDX1fWZEYMm8qqGTsKV5s6wYVy6uxKZJR/M+uWzDyMLZeDM27rhwA43TMfr1EOcxyoYGZeUmzbKw0rJm0AuwY++JZ4T5foVhOj8C/1qaRyaIL6LXnV65o0fH20J10CF45fhTsTKUgKZzgCsDdTnbtxe9oewzAcG9Ifs3gMFaAlp+ckBKSuVkXj0zdGHNTms9vx6bUOlbnOH34OKmrKNNf02/vL7pTRnr5+uwM1Cbj6Xkzco5vkOWkm2afH/gfbdO43yl79S/Ah10n6O9mspBr98ArF6DetkS1AuXAG++gfasN4BFi1CvWcvBilLG1Q+eEuz10xBf8kXbOVdtXZn/Nu7WdF/Oaz5jyE9P3L9lVv0CiJt9RIhK23eyATFRe3fdBdv8+VdRjR6VlH9Wdzg/kja2cdI/oP3SvQz1ChGoVzpWBiOiqLNZsWYqYLt9gH3G8fm+dKYvPb1oBvDqZGDec5zVq8zm398hm7aR/eu73BX0lN6V7k+uKfGcPuFLP+fv0MVXere2m3znXmb7hLyz0Q/ZH6wdxykZMGsJhDaNpfEmnFZG1TrR0y+GkjzJx0Lc1OLz3Wuys2ieKQh0u/cBC+ag2mNf1DOe4bKlp38U9cN3oDXuPLR/eVWoFhGq/HzqK6jnvQHce1MMCs0gh1yd6SbqcjmpyykBgN35v0EutHow5O+vLIK/9C4tpR7yekO2L5d6pnERCKl/x9LQUg5aM/DrGosWLMDk++7How/cj/bGjTH51uEZXuKZPNIpTgDbrGaogBAWuWEEIxrX+NC407Fw/nxMf/bZuK6VUGGx8x/+ZGENsmzcpgCw6vdOdjVKfwdg10vWnMF4cFRQLJWe/q38DOkOpwj4y5m/DP7m8918shu35N+lre130IHYbscd8Mi99xckZyIWrS95i6yWW2miDiqjm3kpa6sVobhHmmnM+l+4W3VHBVFdARnF2wN9PKqbyXEvwnPnS3iHkCPZ7V1XFa9L9gQnkjw/++CqJMgiuSnSP85jMxQ1r2nTnOGc55o8mIdql55IJWnOae7bblmfPrtbuUTnWK06pbNutWoc+b034cAOJf3tHtapWU/ikel8elnq2MhkH/OWUwQ6LR8lWEI4ywu36nC56hIDLVKLjl/jG0tfENeBW0tZHrFKEX5nlJGWd9GfKMgFsN7vhIorlmWt+WTe4iu0XT8kXV9egrkYhrT+i4w+PM8Ta6HrPqlE51v5KExlrOSWz0V/8lO7OwAA98c4A98PUGCAAgMUGKBAvxQIZ8fuPzYx9hoPEeg1fQrqezmLN3z6A4DpniNOR3X0eKB3MLBhPZ/p+/RD/fapdEPnM4A3v7nqvK8Au77/NwoAN3rls5QJ1L32nyP4rYa8ehQOPArVKecBg7cIZydTKWTVobzinhbbbIaehvJRCQBMWbXuDOCskxrc5/Us+j1XUqsuAHA9eyZwPZWAliJAHgA2cNi0LVG3REUcs28s3+wygK2buYWUGyukiO36fmvDAOBLv8ZZuHoGsALAUWVENe4TqA4+evOZKX8iy/RtXfbnlgHcDhnAT2alubw2ynTJ6a0Bg+FVlLV72gWodt6dHakb13NQAZVsvvu6cC5wdfhJXBJ83VpgyBZssr4wDfT+kK3jwKZw9kxnT3MyumYGMJ3fC1QXfJHPR363n5Vvo337NcDWW1uZ6NDkkgXY+MP/43oZy041aFUAWxJTsYvdyHRR+gtV3Jm2aaafooHOOMsNCsdfGphRijpPF3fC1M113y+N0wFyxpBkRtm5qnLEYlaaLK77SAOfFxFWtKXbyt0ZPX2QbL9dzUDGJOpaZ9sOXisYwkULynteGv71IkjozLeCCet8RJ7ZvOcnlPwTczkPJu+E93ciToM/U37oyr4Ng9ZFLEsWQHitK1fK0UPO1+pekHNiU05EZ8amGLOp79HVWTO6upJ8zshPHFQlulmfc8tenHUm8fjhpvtJ9jitxOFoEMfFbUfnBbmfnVMjZ7U0aV56oM4zaSspZOgHLIPMyrzyZin36e9hffSgNWYMZo37MJYMGYbe3haoDGQrgMAECCjwm2YAh3OA6TxgOSuYfoZStyUCReEQXSRd7itIsSLd43TGJ0rPboos6f+e31zL+bs7rdNOvifbkzMnZP9bc843HVZi8mJfqlhLZ8pPXSGNuY0NKPfqWvJ7mpWQJlalTMQNfZxZuuxtgEqezp+PetYbaM+dByxewpnB0nQOANuylSwmLfXsnZZa/pG62wzckqzbToyROUu9ozXsmHkmZjcGK0z4kGOPwvDPXoJqy2FyHmnay/hInLMN138O9fI5YQ3S94rnaDUI36eEm71uTMF1Q0cDW20PrF/NJaDX0XmjHbJ4S8CvTW6h5LW+qxP46541gdvpml2XFcAkSoHSDsC07l02LZ71XbCgKdRqZ+kDyf3x/ckK8nRt3O8YYlOyf0v8VOxzxmilJU3XaL/aetBs9/AAACAASURBVJtgW1MQdzV6B9SzX0V1yZd4Ndx2DaoDDkP9+gxg1Haoli5CPXc26Nzc6st/jfq73wAu+Dzqn3+Hs5socOhLf4X6W3/bwIe8fMp/973tpp/YMMJ65r/Cfx0AHLCO3kEY8s0fx2bd+LWEOp3pGxKBKcM3ZPzG8377JOvXA8MMEMvZwajx5qxZePCOiXhm6pRQ5UPVORMJGc3tuii44W/T+RwALMSxPbShmwCHHXkEhg4bikcfkkBmedywwVAJJq597grrmLrmLVtY8oT5eB96SMo/q2BMJqcEAOvI4s8ow9O9Rf+iSiKU+Uuf+yfehXZfn+MXLe3a/268qeJU33vUCcdj7Zo1+PXUJxuPxp66IFIL03Qcm89HEsURQbCo9au+5YEunnw9w9f7TbiakwTRKQ+FJoS+Xmjn69qR24KSZH2Y6udkF+8N/JDFFEv74Yff3/LfhadiLKMzXFwfPQcoH3rhzN+nqz7Wccq1nfKMywjky2RXKz6QcmXhFv9a/bp0rcOj0bSLSrwnX2rsZYp+QgrHlT772JaaS0JQXs1O4uF5zCqkdOGbdEhxdjw7RLZszi53rXnd+wH4HQlF7LXxSBu+lB5x45iz0xg2RWw4Gtu6kEWYc1y5l4VIlQafSJa99DP8sO4rx2qwt8sOVgeI6VrpHDfols1tN9a1Lg5kAG8Klwzc040CHRfGANkGKNCBAu8Fz7wXbQxM0HtMgSNOQ3XI8cDwkekhN7Q5vb0Y9RP3NM+i3RQAmMoef+wPgZ325A4T8ElZwCvf2uwB/IcBwGtWBuBwkz6U0Uglq+frOa+qNdTAyO1RTbicy2kTXZfMQz3jST4TlspvD9oC1e77BQATex8KDBvOAN/zU6R8dmJNxO5kly0HQi0ADzzLubqlsViQY5eBmmo+7kJUHTOAKev2W1HD8gAwvX/+G8U3BJWqpwfVbvtx1LoCwLl92vFpVpQ3DQCembVShQzWatT25Qh9f3dq6zR7Q8bwnNeEZ+qYASyZwxSZ37+JA9QvPYv2r+4SJRohG7466cOo9jnUzkEO5bbnv4Hq8BM5i3/dGg626OlhQHjS7WgdeRoD0GEtL0X7+amoH+Wseo+xJUasU++9np4CwFS++TvcDoG/w7dOzG326rjSSHlaGT2XGwF0TvJrM1C9b1e0zryQs4g1A3jidWLrquvI4mjdHLCyHaIs3ac/gzExYCWy37pWMqK9LW8GmwMe/bgSW6qLAdR5VTTD6u3egoGdG4tCZ3VYNcE0X77Kmyfi+A39b+7aOQ+XhtyvzDQ6esBZmU8IZx3PIlESueeMcDPA5O3yDs8ThRCLcLM6OHhs8QVJmTnD/b3hH6N61ZnZSIUo8GO85IWKK4NdIGBT/LgrJiu1b1lcvYVLS+aCm9ZCNTwvIqwnpWCRxGi1LGkJpdD1oXOdrBdJlVHr2g78khZz2Z/Ii5IgTrnSSwodQGjCZ+9IRlHIfpLMDuaVtAS3X3LFBH53Q7OMrn7p+1dYUykbyEMexJdAeqNDbK8aNRoLJnwEc4ePDKAuHaNAZZ0Z3JXyz1Ty2WUBE1BMZ/i1AljcCt8RcFwS1Q2B2s/izh0Z/TtmmjK7X/mx2Tdsys672Y1u9gOlXnhxptKn33lovLmbVC4gy7YYGEyKojZKwDhvuZvXydesH9QOrQE5VMKyP6q+Nmqq4LJyJbB8BTB/Ieq5c9FetAT1/IVcfWTNWgaO/Xqi8zttNfAZfEqjvDC+rio6/zc4HxMZki8wrYzB7VkwnNwWfiRiprhAk7MkbQYqYKtPX4Rhp52E9qBeMGBFvY10FClje0299m1suOaTqNpUwlfO/00ED+s82gt7V0EeRBCVvtTjPTrMWRcAuJH9q4QPPx2/edncMTPXyXXfjmXkuW3XJjLMTJxwpYfuGfreju93zOI172QviWPxst1jQ6FsefJux6J5X/x68HPTeGe+cDw9hQH0CAKq9kNZuu0a1SFHoZ40EdWEi1E/NRk4+AhUa1ahnv4UqkOPRn3XDcBhx6J6/ingwi+g/vn3UJ1zSbheL18WAourL/0/qP/xr9D6wp+j/aN/BHbbG62DjwzVhOrbfhZ0Pi15m4uZfqRMcrtfMZF+cWdmWcHMoL9Xe7wfg7/6N7EdRzc7R1vPAZZSz3TuLwG5fQQGk5yp2+By0JwhTH8zAMzXX54xA/fdcjNenflyAJA1Po5ZV7K6MhUjz/ZUW0MfMaHkRa0t1hjwttvuu+PQww/DrTfeaDYSr2seKNG95YAgzv6NkphxXpXRWhhavtcfUZiLcIvSJoI5+a6jt3IjXs7onQT+nnLGuPD9gxPvxkZX0avEF/3tuKWA0TjSFHYa/9FzMX3a03jj9ehfSWVh1HcT7UoFeYKqOgFkL3Rvbsh9L7BE31fREu6NZbk7BiyWCOrEWwNT83uXCzjQhWFBBl6ueIJ7IjR+91TODH7NkvZBGiI7O88nv8BXMsvlhvVbF0rBVk/vSUWAcmV4h2ecbJ1G5nUZsKLbRyEu37nKRzrDCQn998pHOlHJe/NJEIK7ZRn3Fl9KqgkCJy0ljCz08HuKjqsTsbPr6aznBZu7z1gzFSRj0Dx8WjKruSKhBJ3bK/KBlQba7E9pqnNZZeqE0CkGy2T0M1nv13ZTT2a90Lu3Il+FkZms7TQG5wvruMhF9mZDLrU4kAG8icw+cNsABQYoMECBAQpsIgWoFCyBYLpPUlnhBMzcxHZ+A7f9hwHAmzMWOpN24lUB0E0+uovvsg+qkz7KIHB/3r2NG4CXfo36vl+g3rBe1O+Ckuk0E9ZDsmLCBACfcgGX0yYA9idfN2zO6eEJFueVa21ebBx2QNH5sgccySWgH7opOCb8GcD1DVdwFhG16gHgzaFlAKu/4QJnWfVLVM6SdrTznmiFc6ZHoH7jZdS//D6DsFTyWzKAQ5nqnP65gZRrlWVbOQMxmyawlYDenLHTSJ99DG0659jpptXZUtqZ6DDzWdR3/SLMQXXqR1EdfBSDwPQhPpx0B9rTp6IaszeqU85FRaXcCUyd+iCXWXYRqd65lUdwcoNMnNZx490ZwC+jfS1nADNp+lHg8/K5iadNG5HW6AedSe3PAI5SKQOaYw/zKYu9KluIarImvTcvT5ywUulI8ynIw8YeVn6dn+dzYfwbIp06GTP6Zp+NnLKPf1J+N0+1SxMwqyvNtgyloMWoSTlW1xj/9GaOf38n0y03B3U+9FmjUeLc0ghy54DP51qNaJcgmrCbF4saEd88jcgNoeym4P53jmFmNndlfzOHUj6f5fl1PG799mZ5ZxdLU4TIvT4NzjOmRz8kItnmSB0bwq8sAxwhs27qWKR4WXO1Z0CvUdK90M66bkRJZxHZBfaOY4896SZzkiXnGFADnYJTwqUcWoCAe7dm+1JbyVTJpkjjIf981+6yFEimLuGLxr7jxicePt6qvBNBxS1fo6+rYVth6ZlnY/YOO6PVOygAupQBHIDdAAATwMtA8KAABOuZwHydzwqmqHf+1/WTfd1p/DlX97NDJHTanFXQvbP5t7+5ljelH51kRImGvqeFbamf1yVPN1MeTE4wD3lIJnVvMefrug+cKECm7HB5zQxbV/kz3CPZW/raoURte90GrlSyfDmwcDHa8+ahnv1m+L1++220qaS07FW8pgUAFYJRKXvz7cq6DGNJ1pUKsyjfrGy17M9evTPZEbsrtM5nSfd1oYSm6FEDgwdjxFc+hyGHfwB1qxWAKB6H0pMb9zK3PftX2Hjf36Gq+5Lyz0rnMHbXURULQlG+ze+FXmgVr8sA9bvsnq7gr8yFMWHShu5LjkVlbvrtnxe2mw0ky/v6y/7tRCMDI7WdvL3sug6vawZ1hzboslacIN6goE0te01g0vFnoX74NmCvA1HtczBw1CkAHSvz6L2ohwxFNXJbPoZm5HZoP/0oWidNQH3VFaj++G9R33czsNf+wO3XoDrrQtR3Xc/X//mvUW+/E1qHHIU2lYcmEPmEM1GtWY36rcVhD6GfWDQ/vC88VxhySYJ6kpae+f/Zew9ozarjTPQ7N3RuuumGpsnQTRQSSSRlJIEESihYElgeSxqP/Mbx+T3PPM+88cwbr/WWPSPb4zXP46DlICwroAwSIIJAFgJEzjmI0NBkaOim0733P2/tXenb+5z/3m6ChNBtG917//+EvWtX1a6qr6q2f6/CxexSA8BjH/s1jL7hHSHDerFf52f/WtVv/EzVvxkI9ipgaf+c/pPzgltMTk7i5uuuxwXf+iaeeOxxPfOT9nFKBqsNHbOK4/OKGjrW/Gn8jyaJjOSfCxYswGmf/iQ+/zefk5b7vvPpsyrQKe/vzYhcq8e42B6dxhOJNloBnM+bJDsivyC0L0ll768jCtjYl/akdFzE8Vr5K2f+cmLOTE+tn6b0NhoVmTpdmyrN5xO//m/wjX/+IjZtTEcKRVNWU3yi8vksk2oP7HRlieRX51lq5SO6lptmq99Qg4KMn9ZdW3gP6ds+TGfH0vfix74n675W71dOjb7Kb1+afous7EsT+1IM13YY7o5VSznz2zBLr/w8MNz43MyS2hWZlrtoKFzDHYY5E94tkKITm3S2kqTP6JAkD5bRUTqpV0tU/MV2vn+lNrpu1mULYOdYma7HSGKRZzLFC7oweYcsgaWPDdPXMSNmSOqF7BRRxs70ir7aHu/oA9Z9GXRwNfl4MkPYy+hh0ysK622foIYMbC/VQ5e/dVAd0QhlwX6gDDESrKWlO/3LA+Me5MZBrP+63FxyaJmiw2TKb5+tAN7WzWb2ulkKzFLg1USBYabFq2mOs3Pp2SBP+3058zSDjt8C7rzuBZOpOeFUIIHdKdv5yvPz+cTFv9WHoln9WqAZ3aZ3OE9ueR7tjZcCTyensnurF+els3b3OxTYaXcgVeuw/ZAqjtfen6uDm9T+2VwdSxTMbVj58VUrzdrJOPBIAZ3HFQD+yp97Nl7xHBIsD46pfVR0SeqEaVtg1SFojnk3MD6O9tH70V74NTebm133Bl57LDA6Z7qiuCLQkKeQQMxLz+6hP02QxuxgGVuEZmd+4F+jWbIcbarQ/tE5wKMPlutTW8P+97D2PlxhZ9mo/azSvPm9wOKl1ZfboMXS+cWp7boFFNK0l++CJtHygbtypaysn3LIfq8FjnwLkM7RveYStJa4YZnJhx2HZvGOGFx1cW49bnb79KYou4ANcNw7MXLU23KruHbNvRh8+x8ry7cycivb2As5cossN+EjOG3Gs3l/2qo2Bz51KE65ymJmh7ieU5wMKFeVrdNLL4TbAfNs+PnmrFmAR3BAaRmZA9Jc0eKORf+a9zm8sjjBY2XmbU3U7BLoUKXiyZwwn1mlizyIRQFPD5yoUsjnxFmGdu1Q0VowrYf4bHRJuOdxbV8rYHaGq6B2/ZLOAHhwHLzpwoU1Bxodvf1nbucmL5DXBiHdb+xXR2VCja+Orc1wbu1zBOXq+psqa78aX+fyntvLa6anVZ92i2Aoh5Ai+Bj0pdXmSqrOWtabFwceuqslYyo/TzF05q0iQ9uTTppcU2hQv4e1LJA/xH9PXxtmPIycpl9IIqsRlhjNSNFivhTUsjrGNrOQDefMpHPG5+D5t52Ae/Y9ECNz5+S2zxkEblL7ZwV/vRI4/T2WW0XLmcCjChinnxLAqFSGL7/rKyW9x0s7KzFcaxntuu+o5t+/pb7IT4fNjHnpRb5ihtt5/vW+UtOGdw1iz+0cYN9TC7WcK1RlbevRmeaTkQj4W+w45Vh0QtYIVPbK8h75qNxpm3Qs8GBKWkJvWI/2mXUYrHkEWPMg8MjjGDz+hHw3OQWk66wqg+KPtoI1ccoODmJLSGFltSfThulV/H2bmgHMvit0eWp0t12w9Ld+DWOrV+XQsYFPVU1SMdTJq/8Rg5u/iSa16FWVbyCE7z805PwZ26r897DPayINBVkjMcvfwabHtKCn0sOuzz+rz4qxEv3StfbfsHvyAhLp+salfOdXTTsGeX/R2WHYM7eFfsXcBPjPVdjpOJbBAM1u+wIHHC6dfFKXnyPfgva8r0ZyxPs/Cey0K9p/+BP5bMFCNB/+18CCRcCzz6D98t+g+dAnpf3z008CCcDdZQ/gS38JrHoNMHcusOYeYMXuaFcfjJGLzwLeerLYvakCePNm8VEfW6sbmsr8wUcAd96YdUBOECzAyaB3bb30WaRdGdRP6vbPRvdccSykmvvZz0snI2Mb0yl6b66mT/83aDPQmxK5UtXvVAJ5veo3tYW2/6L6Ps1p08aNuO6KK3Hhd87Ehmc3JCReTXb1IlXG3LLwjiE9yibrS1ISrdTbu48hf4gIaWVv+pkA4AvOOQdPPf6kTNMS9JIfof8nvoQ8PQPA9CZJ9JaHl50WXFOQerPW0JbSwXa48r4uT7KF0rvK1W6yjXC8Vv7+4LwLMEgdrao8m+z2cEEjm2aVBRv2kwUzLJlN4xva9l/G0WLH5ctxwntPxte/8EWBfrO/JdTRnSmGbEaJKS7f0+R689fshjwW1WcyLnligDuy77nuJqNHko3kLgMPfdHsu2J7iOxX0/GdkAU3z3KoO3jB1MtQSyYPP/Zxm1PQ3ODzUnJrK0He02cL8sJWnZCMS/llzlvyxMyF1b5qhQuWU2t7W6FrqBmOA6MVjxntvZmQCZBtlfpA823zMFXmfGz1Cdj+jr5JDTkD1+MA0b6Zp1yuicqsMgJvyUPXmBUsK4ZCzljKuBmzJkoMSTUwmesGMXuI7YEZ0jukt31odfV9zWy+0BGd6A2lzLT59CxRGU8hAmXWDaS6Txo8TGX7lFbHu03JLWIK4Jc3EU1SdIGnzjLVAvP76j3U94KXGwCu+Kkzjpm+7xv4T+OzV+q4fhpzn33HLAVmKTBLgVkK/AwoEFZOhVZ0Y0wRCCEgVw32cLgLhFddoB5TvN7wyIIpEtv46K+6+4xYwAJcqUNlnqOH9QuHRywhzr+NYF+3apDtta75WLiBOk+yHt2TKk2z4ooo6Qpie8lm5Sp1LXBhFqVBJ+W8MCbr9OHK0jQ6kkvaa6PTmgVtwho2WroRbs6gObvaVsdblekUi7pFBYazo6Xv40RF8w+9GSEZsZEhGgZ9tC20b0sZ63TWqsg+swGp86+rWJVAQbKSOuW6kadHnCT3BkAVoI8MsgxD13xNsFtHoBQgtahHfj2XVSsRKiA3KoKJ9ToEqrzjAqmrmdjeY04/zUuDKH4ulacYE1M4E8YhtsI3TBlqf1iNtfZ5QlJ7PDHLOPFKBuouzSLuTpH+whWuFjzI1w+x+OnVtb9oudyFc2kBPgXybWXk7VQtzIEZ0qPOX9Z2VGkUcaioNPBVpzF2KUXy4MvNpQVF+T61Wi9jkbFUpLvq4JgqQKZkvRR9f/uYPTEp9hDhcZUlcnDzPZEs3gkCldBtBFFdClm+OjJTAqvF18TjddUvVyHYnuaJUbolyphlxuV+xno7oOehMQjjiwykGf/S9tMTQW1aCsb2PdieOTqKqaOPxd1HHIut43Ok9XMCgRttA50qf7XS10Df1P45/Zerga1iOAV/E1EqE+QLv/EfsWK/fbDLAauwcv9VWHngvmgyWixi6Gw1hAXreI+tT5982ndVbKRnxV/IRy/PU1/ISOp7eHl5lG43cSLOC3yhvINWQ4XS+JHXydW17qHGsdzinJtudlufh/4u9AshbVatm69UvZFPqkzVjZOTmNy8GU0CrJ58EnjoEbRrH8HgwYfQphbSqZ30VAJLW7STVo1mRoMFmkWIHfogM1d0lILeFnx1/pURi9llVcaqA5TZp+OkeUcdgcWfPBWjK3Zy8Nfz2kxoqjWcOOffoX30VgF8PIYfi551kG3dhQDRSEygXGnbGtDL+LvO9eHCuP1YC6uNI1RYPLwPGFbbtZj2sDEYo2SAtxp7+tM+502p+N03zNgQ+t7fQz/fm3iP4mj8ts7XdGICeY95pxzNkrruvP5tOTm22XUV2mefRHPM29Feeh6aEz+K9lt/L/MdHwdShe9H/g3a0/+HjHKnlUDq4LPLrmjmLkB74Zn5mJzm+Pehfeg+ILVufvh+4OLvoDnxw8CSpUBqCf38c8BTTwI3X53Pds+bTsp8OOKNwM1XAakK323gbpJGPd2Z97Xhe7AvUQ0A2x6raGI7Moq5f/6FjivmuofP8s3tnRnoLc8ClvbP8n2aulUCr3vmGVx5yQ/xL+edh4ktW2IDLsrFaGcqjBay8zn7icQr5FQYSXt0ZNHNMG4LvO1dJyCN44ZrrzO4V57gyWdJCwaTZlBWhxT4rFzhqXsV6EdCKUmhWi3M4iLXcIpsm5PGapF/+7tPxOjYGDL4S22fKxXW/2exsQVgxjaVX8KmKj3ttUcejiVLd8RlF/+LWGGyYZSdjDoPIb3oYDqddU+qwolPoFjdCcX3YTsfPt+vn3p2v35Wbp4hGDpGAzD9mbxBFh5r18uR9dNuEEUFYi2h8bfBuA5u67qbP2Q2dtgHFhcp06eLStgCxWXLgVxhBiTJ6RLSS5v5GqztJBGwpxcmRWDcPSKZKaS6O1sCnszs1LMRiA3gSenGdBopYL+/L+u3stkjuUC9wmAaN5IdvNZXFVWs0wlUwSMxTpNhVR++svZ3kfBd2eemQXwR2DasvB2KhhQHUbilpM5UnUTfjR7oIposdKOmyuEkNpwn3msDlVuGSz5n0Va5Ci4drurrxJjo15ITogrZZeUhg2PX2mIuia6R9BdJ1vWa9y7tEF74Oa0A7jMftmn7mL1olgIvKQW2R9he0he/qIfNys+LIt8vyM3DeXt7+Wd7r/8FIfC2GGi+CGbmeiipaDmSLyM/08EJDRCXxRjVyrLzoZmmvfapG1deIysuowKJPB2Lk4gRa4a5hs40OGdwGjsOpelfOizsbPYlAZoLxQ5YcV2edm31d0atnrNZt4TU2KVMPqY5G+jF2gb/yyV9FZlscve9SIhf+II9IJJ5/RXbBCAvHgrb325tio/jI5Rwjjs+MaH8iMoYNk+hlHRzCYq6GX0QOdREw8KQLpiBn0xfmPVrVrNBKwa0+GtS5j6bzzpTmYwO30K74Qblb8gZsQBH4cBz2IOCwoVZr7znTnOeszoCBbgewFCunqMgV/D1tujHPkkKHisqUwmS8hxtShYIWWY+luonmYZUakrQ3iqsxYthB7xwVCjjf6jYuOsWfNnVCMRHrgAsE5d4pkgIsEVSetQLVQVqC79bSV+qgG4tlnG+D4n4VAJolTxRgarInFwR8k5AbbH8w3ZpmlRxSUWvWqmwGtL7ir3Feb2oy/MgmsYkQ4/kyuf6nWWIqNDXBio50Stlq/q7P1FE6Ob/y4lItjkyHwwRIxXNkvZFeofxuumUssjeX2vP1ypBkRdLiLAVtjQSmafxRbGVVzzHvNMJpCggJpUReqW1urUAGn0lFTAS/HQ11DYYPfgg3Pf2k/Hs6DhGx0aQQsi5ClgrgAX4tarfVAEcf1sL6Bz81fMFmQP++bf/EBuefDqqg5sGKxMYfOAq7KKA8PwdFlPQOvRxvWS1lit3znhrlwO3RYfOdM3L89SZ3jrd9+X+G9zBIzV9zqL+Qt8ZYS41KzJ7234QEVvh/dC76e8EqnT0pMeKLQlC5CKfremPk10qt0IWLRn7jH1SVByqvGrL03brhIDCW7disP554Ikn0K55GFjzENpnnsXgqaeB5593pssqIw9H7RgK4FmMk/W0n/OmA5ZjQRtk3MX3gZkorpRpGiz++Aex4KR3opk/XwEoqVo0vSlrXmqFrZ//AJrBhNDMc4aiAit3C9Dx5Tf57fpe3iL5u1pB2SbFglf8TnvddPeWw48zgflzZtzO50ZsUpb+PspA8dbI1fUFDcImFKOb1mraMagd2Ts2fmYVpc69/7VD1OId0ey2Cu0d1zr/5ZH+7n9H+7f/Bc37P432vDPQfPgzwO3XoU1deFKV98d/E+1XP4fmY7+B9mt/EwPe+0A0K3dHe8XFwgvHnYD2mh8Ce6xCc8IH0f7dZ9G84Z1AOiLl+Q3A4h3QXnN57gzU/Or/jvbOm9Dssz+wbCe0X/5b4Nmn5Nkjcr57O5UmWwK+PP1aHzHX91gihc6vWaLDYtMAwFnMxsYx97Onm5gU62hV/3Gm73Stn+W7VCU8SP0+MvYtlcCPPrwWP7rgPFxz+eWYGli79SKFVhO01GcWh4IyI4gKvpmFPZlAXpd0T74WUNWg1X32X4XXHX44vvONb+V9WvRh0jfpzpwC4+/Mn4giEkDZX88gsakWGUd4+/qcnq4evM5sTqeksfrf7nvuiUfWrsXU1FTAfmSTdG5gX5O+7OMtI28edW0Lafenkz/4Adx64y148L6flB0lHIQn66tmQjU8i+Ox6BpfrTqLLV+jFypJpGJQ/XFB90PmhxG0+ryz3+sRDEJ25sOyajO4MODcIO0wqS3XklOhY3Zhf8d0hG+60+NKZ+MtoofSS0bjwmF4vXC13kZ5YMLX5l9OV0kej4z4iCUEaPxAHm++LM2t8ieyDc2MS7yXq7+L/TUQvoLSRckmy10pETxsc99sPfM6mLgTQOtPINau19vHT/eXo+AV5EgI6bQ6KZjkwOiQn0kOHL2ONBWNrsPk5l5WAbFKtZpIOZ/U35u4WfVu/j50ZRkks/3bs5RNSZLQ2rgsocJibdQGypI7fNKxIJEQUayw6wS3oc1qHhaaNJnoW3+yofMKvtwVwB1l/lP6gJnqp/TK2de8iigwyz+vosWcncosBV7BFOgz9WozJA+fgAGzgqN9iER63GBlBLfyZ8znCGdJA3EaFCrsYvJR4jzfroPguWn5K6r9NOTZAZ94eh6rP8pGXlZOsmNhHpKYocPcD7Xy6AyU0oHQ8amhF9VT4YA56ObOa2loFjauEbEOFJEXYgC4zUXGX1nplaNZ7z++hD0gcATu2RAPGsl6ByjmAUpdK/OtIpM4HDb3W33ZCJR0pz2C/xfxugAAIABJREFUfJ6tyPMb+rsIZcUC00uqM4350+Q48nvIC5KKdK1EI4fR+EgwmdpxZX4MZ6fjiFZLOcyZMZnjiEddSxzUCK433g2Jo+B6QTwjW+mku/dA7mmhWyqHpEg+Z/+lcOEl5BcBDGpbrcMQXoqAOaeM8LBDNjlcodxOLaidUWyaBaErCVelUvAVP6DoUMAL2Kt1SdfUgErpEPOZvuH3ag4zA95VEa+IoT5LvVUZIgPLjow4yB5BjyEesisN0ujDDNsgeUHqiFFRANOq4Fz+u+2VmZLBmcrxVcVzBDHYGbZABu2O9UN1Ws5bfetqOs61ynDLXt4uD2V1LFU4Cnins3pzCRBJJrFB+piDUYX+dBmyNpIWFkuBZdszK4VC2jC9xo56dE7sBBGrYwQqFmXlyrol4GgJOY/tsw8eOvkUPDE6B2OjY2hGU/Vvg5GmPAPYgeAxA4GtAljaRmeboaoAPvezf437r7tFOwMIySUoJAZBumfpbrtg1wQKH5BA4X2xdPeVvSqgng//HfUmpWadfoPZ3m/79O32PmPm62sJ71P9JOW9DyQzMMD+mV894xUB+LIEWd5Ut9Q4ASmymJXRwypO3yryU14nn1mVrsoNXcPVw3UlcezzIXuYmMJg82a0G54HNm9Cs+5ZTN1+B9obbkH77HNqO+l+ZkNXMKZM6Aj9Zklj5b5XlbcPo6x1WU30WDAfS3/9U5h31OFox8ek8jC3rZXx9In34PE7MHn2v5Pzf9VtyKS24y8y6dX6qXWoLotuQxSCr0BLXpK+Sl1VYz7C4npbXJKdzve0H5pKtNnatTONQeespAol4C2fqZ1RwWJVm6PifdW4bA3zNdaNgZmX5pqA3pQNMG8hsNsqNLvsifbqi9Cc/KtozxagsnnT+9DedQPw+ENyY3ru/EVoTvk02q//LZpf+09oP/dHaN58MtpLv2cZeGje9TG0t9+AZs/VaC87PzjrmHfkVsxYp8BtOv93w3PA+ufQvOEEAY3/z/8GPLE2t/7Hlq1oz/4S8MyTcqTQvPn5qKT8X+m15ONbBASeKix8Xy4dRa2X6h2Y9VKf3VCLiS8Vt253NSGyke3YVQdhzu/856AjPShv4QnOTbKUgF2v8E1g75T8nVtAyxnA+ZoM+so5wNaG/f6778F53/4W7r3zruJMh9qODmTDBE5/OjFUHlnM2nQmryaJuqgY0BSaZXzOOP7VZz6DL59+OjY/v0krdCPxI9Yj7d9coah7rq8TaZNcuVvvoOGwazfqgBi4Is4+zY/TRFFq52yqmkIDJXgmklCdau6KqkzIsD3D7bzgoCLROo+lxbx58/HRX/0VnPH507F1YlLAPZJ9tzZdcZr8muKXsen5OPGT/Fjndx8KT97snaSDtWq1wjxpqSNM0NcFx8xQ1kFkKASebQaYzDUPy5e6i7yL7qd7aj+EpD04ptyjuf4x85EmA2fq5THWWqCW8u7fkgdQri+Lj9gFQt/CKvOh6f7M+cG2lsXrgibCNpEsJViw7r49HYuMsMpu8lRNgvU24HVFd36H8ZfpBZ1BnotMSt/qUDrrzSKepDRwHcRKVWWywwh2TBPRIdbWdA2PQeXAhae+WkYnszHdVqepKTPoQEMWaYFKtqIFtknGJtOHs1sYzqflwhndA9xIUvC/iEDGZqNMVSbLln4Yz9R4kNdOhm8JBSWHG704Xac/J6Tg7UpMSp6oZYh3YpnlqxYA7lMn269yZlZKL/aKV+KYZuf0Yikwe/8vEgVejTL8s10/smJ/tgP56b9drXMLqrmh7Balbv9uMKpDZ4YYk67IvlXTQI3Pwib0qkVy+GrDix1HYnhrdxP2qwZB1BoTe1OMLX6nG4dcqESOI8f83LQk455xq7xI2naHHW8fplYhh9Nmy2qtUKvIxlBPgrxztqXM8ejhliBVbcZzTmxJGzcBycbtLH9hqJfyEqxhTkTZelatUHHv3SE0sK6f5aVqUc5KKlkjCMEZjGW+cdeV6H2Lg9T6Lf893e9quNcAXF9UytfDssopQzheIXOKeZYOkBvgXCVbF52amDqrkUvsvgdnV9S8RRW2w/iLnXgRgvCG/O8+RiUnk2IZLKNlZFmv9wQTi7DZ5Eoi1vsh80sk8wdPFJm2sUD54cb3tc9cZDk7T/aUEeSXx/gDTCidzGFjLtRpHQAlp5ylmWIUMgfiBZdjC2/lF4RLV3JevXadnOQyGFVJpstYkTjE/a8ifme3etxHdapwVTinQkpzakV/Mo7T74DSrKwKX+ed9YRmz5d1ROYsK1czu+iSyjnZxvYFl/UpdJqs6dsevVmzpZ5VmvRfCgDz+WKxi2jIoJBHrXxWepluMdiqdu157umWAHqJfyNVxoNBkdhiCS6qx32dYv/N49XIrQy1rEAhlYiRXXfFI+85BY/NX5zbPacWzSMJAB6hM4D13N8MAicA2M8HTpXCAgT3AcBXfuUsXHfW+ZR0UyyNkNUqKhQQnr/DIqkOPmAVdj1g3/wzEt5iN+na4qVsxZpVQcL+bW8bPu0wzDbc8+Iv6dPq6akbN27Cxk2bMv3Hx8YwZ3wcc8bH8voVIw2yvOjB1ABw54HVu4ZXwYoMl+eFJnuST+OO7+Pa0FB87zAg2D6XcYuqcCA3g6sDtKlV9DPr0N51DwY33oo2Vaynv7Pu8z4eWoWs0qT2AIPM205c0kWa+JQGN77X7lj6bz+N8VV7Y6BdNuSM5dB3tak+dfO3MHX1P+Tzfy3an3R0HiVXu/jfvtO6CcHqwyXFXlS/sA8A1n3Xdg5MTSD9l8DCZmw+MJXa5Y4BY3OFRPzM+nn+HW2kxT0VkDvds/w+BnmHvJ/BIbcjdEWLdwj9wmeR9shNM4p2t9VoFu2I9s5r0Zzy68Cc+cDNl6NdvAzN8pVob7kczcp90V55gdzz0d9G+/X/lcFVp0sCWlPl76NrgPtvB+YtQDNvAdrbr5drlu4MzJmLZr/Xor3vDmDtA3pvC7znNCABuva8DDK/G7jteiH500/IecKjY0A6F3tiq+7v3f2UfRlbsDbrFQFR7V+tEVkn16yz7fJRsUl+UNjoWSrps/T72Mf/DUYT4F1u8zJvPZfYKnlze+d0/m86C1iBXzsXWFo/l+Bvun/Lli244+abcPbXvoanU1t54y1iLbf3zM6zD4zHSTfKMGOwlhLGt8oc09EKGsDP5mOLd733vXjkoYdx64036TBE4LPWzwsgGqOuyI0QQfg4mZvN38tP40HKqJikfevtFlZGnIU0xTZQqrseAFg5wybvjFJyENssIqLaYaVIxDPKNjj4sNdil113zy27XSEqP5Q2WQlOFa/3sQtniw0rMxRb2Dg+4gv5E/84bDSvYCVfJ8paSToqHjaCFfdr9S8DoK5/DYYjn7V/UWz8Xcksh8DcGvSNnbHvOcIBrA/0EOXqZaXGiDfZ/lXHIEoXz1+iTOdP66q0aizENJzcTtWq7q/kQBPZDYo0SkylaOekPhoJDVcP1/Jf54gp4BxtpcN/q6fTiXcMYZ9adolbOyxRrJUJseqTAPHrJ5gkBeAuRSF1TCV4pEw1obfaYN0gIW2jccWCL3sUU5FnWMtR1p/RLcB9It37Qw9aFxkjagROrNMAtVOQi7RTjIxYXhygfJmlECwhifUeEiiSpf2x+jhN9u2K6jSf8P6CXywAeLvo9Kq5uIfjX+K5dZTES/z82cfNUmCWAj8rCrz8+uNnNbOfzXu7ns9w/cmuFRkRnB1rlY1m9SrY6XaltsmS6l3zBQPsK95AxRqOqdVEGoKxlNm8pUvYU09VgMHmFkQ9Q7y0pgCblmI+Evjkv7ORQ1mLVlVndj4thZpnPZHoLkgio6tv1pGaoRpIVziatXNIIVkDY3s94aKdkbbPURJxtqI4meSCOdBYVbe6MW3olHiFBlIIqNLN+ixZgZy+FIxQJCZyIGsnzZzl6nPzYjL5zLnRD31ADGKotHC7JLWqzclmdyQqzGPJfCRdUawigZGNyW5rIa/sUFfYGrkKRRGTjIngcsuONhYqMrvrNG99qj6jcqcraS0d6RykVB5hZ8WDE8zWNJesN6x9pp2VRWXwzilKz8yBGlnKU+okf5ReWrcSmjoION6oxOlTlr7gnE1SaQ6nF0ViOn5r7aKqw+UqwCq8ooVVAZgSFsnLI6QIBzLiCWVrfJYdW8gOKFqscElHlqwohiW6mc5g35Pkz+IWod6orINR7DLE1QkGdshqIkshAK9tZhA3v04AYdvOCuze9DvrXyeB73iuGaeD+Eo26jr3nQr3rFfZ4dY2i0WgUV6dYuGuztyTT9CvzDpV+/K/9FcJ+FpYUYCvkgdqYeJNe9hepTuW0pXXmQPAwXPA6I474pn3nIIHl+6UwV0+1zef85vA3tT2eWQUCQD283/tOwWK+wDguy+7Gt//X6ejTRVxrCRdtdVrSeNXhZ6A6BUOBq/GygP2xbzFiyr9Zwot2IlOQe659oV+1D/eF/q0bb2vT/qfTO2LSQLs97Re42MCBo+Pj+f1HB5139YRKF2rCt3eu02k/VqzH2yNUlVdjdVIpXysIp25aHOkdzOwm77Wmn1vFT0UHLZgn7aaFvNIbJpmMAk8twHtAw9icNNtmLrr7twm2kaV9OygUaDV5NsTWipzokOYegVl1GLaNGjmjmP+64/Ekk98BCM7L5fWsxnULQOptaU1+f3/F4MHLqfqNtlP7ehWb1ZZ2PJWSd3DPGaXEWOlIab/HGCyfcSumRqg3fg0mvWPABseA6YmS1nPen4EzZzFGMxbjmbZamB0jqJ4cR54vik/u7uPBWisxooNyshq92UFS8QfCjCLXRYCZHaofdIzhtS6eec9gXWPA6sPR3vnNWgOfkOu2sXGZ9GMjKJdtBTtZecAg0k07zgV+MktwF4HAVs2oH32aWCnPdAsWAQsW5FB2PZrf1kehJ5m/9HfRHvGX8si7rgz8Nwz+Vzr/C+Bu5OTaN6fKon/uaRVAne3bC45j+nZpyxcdqbTA8S7Chaaz8h3DTPX+p7M0sAUZ9by39WvdfboAMCNtH8eH+ugRUmO7Axfq+Ydev5vcfavVgEr4P3cunW45seX46LvfhdbEo3dliIH0xE69lscNmRUSPVc7XO4oHkFv8idyITZ2nvtszeOffOb8M0vfiWsswJjEN6Vs2jD6DNfxABlobvZ72VbW7Fp7P74KU8uvC55TH5/uTf28UMN0Ju0+1qXBawl61TDiT4q8gX1j8n3nXLax3Dtj6/AQ/c/qGPUB7Cvyd1YCPyTqUTnI7ajpMuU0Veuk62J9rlOJmjH3XTyU2hg6D5dr4T4z7KJ6lCLewtwsoibSBwlEs/JgC0ycypgr6ets868c6hQkUTaq1Z6+MevMxRMronkcu4gV3rCnswdhngF9urDdY1kaWzNjDXoTd70J+xte7Q5uJzIqtIWL2El5gtH6+Wgn0KhXh1uAQZ7lNAiP64PHOyLYLnQsczqXFU8S91LPEt6JiSZZbre+Pt0W+gBln9Zo5ozmA9MfkyMqGCDVU6lfnx0Jtp2e+338joYdxRl0xoHy0d/aFvxfA+trn8nxlQ3jkfr51Nj+bLBG7PHs+ukYLuiV4e6Kil7zpgi5uIMl5QUt9v2FtB923OvJG/Th8MmsU03vwIuWnPcKXh6vyPzSJbdcx32vOKsV8CoZocwS4FXKgVeWv3xSp3lSzOul4JWL8UzXprZzD6lpkDf2pRApuyP9L+UcejGfX5sVFBxWyI/k4Q2Wq+a5cLX2hZxR5p9Bx2Jg0JuDfcHqMn8zyacVg8rXEuN6+wdCkgrmbxjL9mCXulFBr07jow+q82YKUz3F/mH+oxYBcq66zXUaf3YK1X6q42sxp9c0LVvxLAzl1SeGI443+Xj0qrm7vMkECrTYL6xVs/VGTjmFPjYg69sZgVHUvar8Fc8T643B0Esasu8Lz6fKfY5TCnkoVUBFEfZFKhmDqqc6k7yLb+nI3bhyJTrYivVmW3U/pQiQBQxXpYLIjtc2moZH0s7KKuWr+InnTGXC1C314rLbT7KfSz7fY6hyoj5NOzWZQpoK3dpYRVyHCkVSh8+09Z0C8lJ0DZcGgs4xE91rMhJEydXq0yNn+oMaRYOdeadHjNtgfQ9u53mgsX7zanVkBvTIuvEInxSBBxFduRFpWsbL2e4u3StIy+6Ty35POvy6Eq3FMqoVkxU0e++LXdTqOS0mmkRHqq4L+ZrMm36XQGXMqmgPN+8mIIrKdmAXJPGgI0RyzjkMB1TMIgGgznBwWZl8pqBSloZ/VX4I/CJvG9pskT6JVcNa8Ug73QWDinuJw5xyDe/XwChDBoXSS/V5IbweozaLohVSmuZA8m0hUiAGLn158YT34P7dt8Lzdy5uXIonf+bzg9M4KG0fk6Vv1LpOz4+Jn8nYHjE2kSnCmAFc0iun3rwYXz9D/44n6tYqLpAo3tXjmeQaOfVTOmL1DZ695VYuf++WHmgAMJLd93FOY7VRK3nZmSTbbrg5XnqNr2aLlq/4Xls3iLtWpkl6t8TgD5nznheNweEe162LXGaus1y5zH68nxdQaYYVYCztCcruGu6z6pvbW6yf6rl1AMEy/YRlpVlYWXwR750Otl5wuntfrZwtrFGgFGgmRqg2bgJgxtuwuTV12Nw3xq0qVqyqMWNmTNNStGsuNj2rPxxmyu15V+LkUWLsOhdb8fiD5wELJjfaf88jDe2fumX0Wx+Rh+jMk4M0QWAaVGc2Pb0BltHgWfmAnOnGizdLED9U2MtJpsGyycazCExbjc9BzxxN5oNT/S2+B7Kz80I2mUHAQtXAqPz8hmzvrnwvt4zPiWXXG8Mm8fEitrJqgqP/6ZROTisOj+fz5t4YAzNMe8Flu+G9sZ/AR68AzjkjWgOOx5IFb6XfVdA3bM/l1Yur2NOcNn/KOCJNcAzj8v6nvwpqYRecw+adY+jffoJNAceCSxdAey4AhhMoT3r7wTis70jVXx//LfRXnVRbhuNXfdCe9bpuWJY5q7zrMFeNhpsirWNVHwef9itw7Qa64Wsi9N8c3vkUu+wHhqyRRVYV623an7xKdUAsO7DWbLT/4+MYu6ffaGX3QL8TSSW6t5oAZ3+lv+mtO1zPv83XWft17V6+NG1a3HpRd/HVZdconsZJWe5ZtERDyWobb7actnbzdbp0EI9qUiLIL8lF6b971f+9adx4bnn4bFH1ubrfO10sbI2c39xW9s/lzuAvN8bifRht07z/P76bFRigv69JXydYs/qjSGE/vbKaXufGVfmNzQNdtllJY4/6UR8/Z/+2feF8J+pbNsB8NLpiJbNtn8ot6pdJt+Tn6eUyPacV0Dq2nE3JacYUaTyczItq1xg3TI6mLy4A0I92xaHm1b9VkIRL3HeVR4UTuxg1Db6/FMB8b6kVtvfHKku9FSfg0cAYHFUimp4T3Rn8DFyaLzLmW9pVdamk6DSUPon60DjuPyV2uYCyJq/r5+bXrabnYY112tXNeqkJOsX1xVxuyGob52IHLt34Y4W+rBPH5f6vh5831Mre8YVON9berhukZFv3PGvOHhnGQ3EJx72yWRSjeh7D+mQyrQJOVI5FGYlR64n/qScXqfiqkgWyRYez2Cs2t9RBQbr2EaPzR7vcCXu231N+XqvHrbf2taUKLAdAHDvXvpz/WH/BjTzlBL4+8RBxxUX7nzHFa8YEFjmNe3yzzzJX5grZun0C7PUsxOdpUCHAi+X/MdzuyZfFQeb1iwrc7cUgiDj2wxxNascNCwNsNpYYZuEk9/iwUQXq2iwc1LNycnjljZ6ZStozkKLNjD5Uz3LhqFQtv+L1VDC9X2mryYr3zwksqIyCbiUUYNsXFWlZOqcH2IEs8C7I9CcThgeWUDYHYtfV7dwj0ogOGy7/sRfIpCsGxms1obIkAhzWsip8durgj4uxvFEZ4rRulOt9kTUnbDpKdObUYr6jK3OZ0o7dpby7zZw/lkhzNMNQCtsw6nimWjmJlV+FLPrKcAtkvrzGVcadPKQI7Xw0dW34EBY74QcsV9lvzO7dOjLk63XogwieCY0Q5D5lghEGDjpw1D6SyUmnfVrQqdr4m8qHHB5itmg8tNdPgLSqgmak1UB6+EH9zjtNcRhcsTJEXkwQZMA4IN/4tuoQPfReTwi3KtMFQK6OT+hIwi0VEKF0NfCcibLVSVnTwoJbxO6MlFT2zMI0cmkfux1mSYCLsrSWKKCtcKSp3tGe6ETQtaDIhZksFHFi4T0pYbP9xmP8ZiKTcr2SKrKZkVmD6BKdOM55sB6v3TxsmBBkUASPGlrZdV2RRDJCs7IyZdYfFV/ookTLNLGjqZvI//dAnwcZrCAsrbBFeVfTm+IvnALw4KTpKXzKGntQ91SssXICKbecjzuPuhQYN68DPxmAHgknQWc2kAnwNeAYPk7VQELMNzkv3PL6ASepDEX2fct/vYTv4PB1JSzNINSNZ+zekxjZc1RsHcCqfMyyMvm77AYKw9chZX7r8Yu1jaaNBC/58X/ztLw4p/2Yp6Q6Lp1chITExOYmJh0oL2UwvINaW1Tu+g+QLhv6w454qcOH7UBM86G1aV9Z/XGukcbaHubtIVWzbWNILDIXlQV29+mghLAY+rax2MgceapBiOpFezaRzB1+ZWYvP4WtOuelYocAqBJvVWznG7flku5FeDosh2x5CPvx8Lj3wyMjxdjjx21NHza5x7BxDd/XSqXdSAmW8ahfQCw7Wl2j44GEyPATSsaPLIQ2H09sOe6FpfNm8St8wc45vkxHLNhFDukV23dgnbNlWi2Pv/CWbcBBgtXA4v2RDN3PrUtruzCguUIuOmr8rXF8IWd5lkj42gOfyewy77AuseAtXcDI2No774O+ODvAmf+ZW7h3Pzqf0X79/8BmLcIzTHvAfbYH+3X/wI4/O1or0yVvkDznk+jPfvvgeM/BvzwWwJoL9wR2GM1mkOOyz/bz/1nNLutQpvOBL7lCmCvA9Cs2APtLVei+fjvoP3HPxbwOc13yU6i+Sa3AlvTf5Lk4f5NTfVhYqn7fXF5zlqivcW/HN5/pE8HW/KQJFAUEFInGYWXpe/3YUzk05oGAM6vHxvH3D89vRf9MB1g5/jKOcAC8GbgV1tAW+tnAYATSJzOAhbQOIHDD9x3H35wztm448Yb8znBalZX5k6ZoGs+cJkIY9RS8FCz3DwVhHK/REPp2cB6vq7R79DDDsdue+6BC84+x5PF2GoNv1Ee6Mle5LcIS8nasTXnC6ixAHluJ/XR1Yd9nxPAShIQdzkH9y93qdoKrNYT70wG1B5kezeDMa5QgXe89yQ89vCjuPWGG9wrcZ+Q2/KqWAlwa4CQuaFiOHbgeU+kVGjU1IwmAnruU2WP+97qn3OSlNqTyvRm6hpZPJ7Sy3g6CfK95BUVUfso7wahXk0GAPNTWaFIN1UWGtsP3TiJWaplEUA9LJ6i6x6dSh4TTaugaT0su9b9LvJnKMnADFbjgQAcufuTVetyzKmq+OQNlZJM3WNSBz0PU304ly3V1Vad7DZ9bZD1GmghvQxKmmzX2wNfHVJJ8L0bCFyW0sNO2k6Zye5r6edAU0U3+TOddbTOcjXL0t/k/gXLeAFD+Aqhv+izPoO4Gjjr6+LIIU/6sESAYRXAqp0tvkRJvNFcIF7akU5dW1YbIf/DdsmujEfIsFzpX2gAeBj5Zvr8xl/5I0yNzSkuG53cisO++P/MdOtP/fte3fBTH8XsC2cpMEuBWQq8EiiwDQbwSz7M6d5pnkKZUahmQ5EJyN5sEdw3V8yNDK18UOMqjPZ4Qv5MNweJXYlh62eN6GdlgxZtP2OZa/qzin2FvefGb0BADFf3jWt63INMHwajGdB1W6oKahQRi7D8xMCrFnyYwelWGF/Qd7ERt8/fUvOe2/fQJm2hk0ilZ2vWoug9ARtKPtel0xi/mv/DnCX6vMS4CYjwDMsSEi6pVrp5HWeloL/eSfwnVLHBENjHFc4+7ZCZTnAhP6Jf3ob5TfG5tXwizjR/rgaC8/oJ74hxTaCyt2gqnXn2BQshqR0RW8DCka6VUh8PsnxUSEftkdHfeVUpG0A51CsNhJyUUuhsWDntXrldupB1CkvIODnLGpLhjHFxilmGSBaYgH0CzF5SLd/OflQlUZx0S4Gt/H55mLV3IjUrTyqqQDmhgJHTQMCsIsA4PrQFc2Jf7JLW3MfFRGJkmkDWonjUonEVoN5TyVaQkJNHbFl6kiN45Qtd7mCp7QUVP+saZd7TF4e2CYDacN9t26JNPqOFl93HlRqFDHMmvi5spwOCAT6ua0h8MnAebVyjtbOsrbFq5qaCfrYvpG/6IhPBaN4im7YZZodOxYM1zWPd6LZBqUtZDzeHHo57j3srtsybn8HeVOVl/0m1r1T6jqU20OkM4FQNbFXA+QzgIQAwgH/+7T/E+ieeUq1Pb9Xh1BUrpJGDOlRtNszPlRbUWl01OprPDrZzhHc5YBXmLlpYx+K3jbV6r+JRvojHvAS38u4wNTWFiclJTE5MYuvERIAV+h4bNdMwt4w2QHhsPK9z378Zq39N13oEvHxK3/0zfqYAUxqvn8mbecFkLOSn0xaa9oq+75xuBioT0iBnBosMNJs2YuryqzD5/UswePa5XrU0ZNupCFDaiKL/RDeP77MXdjztw5h3xOuQzlpNZ5LyGcR96zF190WY+tFfoGmnFIgK+Za8iJJH/W8erNsfwC07N7hs9wabx4AVzwP7PjHAxWNbMQFg5VbgVx4ZYMFDN6HZmCqOt2nG03L3xMY5wNIDMLLTSozMmauyWz3aXkNJe/nV9h/Pke2eAek63wjslwYYm49myXK0m59H85o3AIuXo73s28CmjWg+9u/R3noFml32Qnv5WcCGdWg++Dtov/3/ASf9Gtorzkaz055o77kBCSVsTv19tF/+MzTv/wzacz4PLFoKjM8F1j0pZ/1++N+i/ebfAKsPRfM4c+r+AAAgAElEQVS2U2TPe+AetD88Uwa0cAfg6cf7Ad5irYbonL6lsHXNyjXxmFY5v/kkNDvtjPZ7Xwc2bwIOPQbY/Dxw1y3FWg3TsWyBGMiY/EhLLKwtVdq2OC6/Tdzj0yJ7W/SAPNV+H1l9MMZ/6w+H6ixr/ZxkygBeqfid0gpgAXwTsGsAMd8zMTmBe++4E+d+8xtY++CDah3OpLgjwbCwk5xfGTSnJGraDG1vT5W87purvzF3fA5++dc+he98/Zt45umnu7JebKoMAFdaoYgbkAGeWrZXe0ZHjEJ9CVRdvLPkiZmo1YdVRi2hmYlmG2bFWRjj3n2pBZbttAwnf+iD+PrpX0RaOzHaKaE4D6ZqX0RJlWKrsXUkTBcmIJ//KwCxqHGqlSVR7XacYkrGerD6Kn7XZZEZx7wDqCwrYL1tMJ0FHP5230rUkZoSutWdtjizmtIYCoVddw3q3yeGl6yx/ojU4mobLRIMq3wWJxxlIvQR1vk1vjSQu9CyefJDAgN97esya5WxGwEuaWaUmWyf1pq9eK3xq0kkiykXsxdkiidHdCdkMiRKZMlWnB7dYyvrM933L63Jcg4RP8xS60eH8SC5AjyYnH0a38b0a69yJzIXxQ1FkKjqnscBhmqNPByVx2rHE5meMXUxVEJp77Y4QM9ebVO0xSUK96fXCK26e3EpJbVE13uwjPoXvAJ4xg1oyAU/SwB4OiPshc7n5b9veuZ8+d8/+4ZXGgV+Pvn4lUbF2fG8UijAFWHTRxTJQMpCQAH5jlMSJUZuDOSPPN1U/Uix+LjaT7JUFYajy9kf8zGrgWpGjhkY6RnuhrKhQiaIOQKRx6lDIhegz6Blo9LWsNwl1NnStko2uXAA6akRFXDcsQQgzVLsAcW48K625eqBm+Vp7VwLo7fMhy3MND/XMuAt1n8+fGLm/GoH3cKALDNS1UgvHqZh0Lz+djZvyRtm/A1zxMQ21LbYPqZYsXA6h0nfEO1ef2z876EfKiXNY6gMZmPYmnl8ncK4l6UiHiJnK9x44fSgf+l4d4xm4g//zj/Tsea/A/jLWaNDrPHhVlHpRBWJHwUL9z2hx8nQ90chrFZ6OgZIQRTjORqCJYaEQ1Thsn2JwNV5r7XTIjRhgSMieXVmXsRA14oFMXoXF3tlowVgOlgayTDlfutohLGcnQwE4LICVe4in6pl6riC6oXAw8vq3iLNoMZhnQxlMLCU1T6NajdWGei+jn3V8xHe6BMpIX0IbX6r/k/dDqsO8rg2pGrs+CyCU6Vo1IkIESaTauU+uQh+zyPt6JTYXQTACe85qjs0MGGim2PjhC6a/PBPpUO0rpWAjoagvUIkjy63cI6YUQHwUmBRzsTVAWpqu+sOmnpfwhVr53zWp4LQ3KpPpamQO6NZM2LwmcwhhXrH9t0Ha058H56ZMz+3ek5VoqOpCnJkNINgCfAdGR3FeD4DOKqAcxvo0VFvF92pAAZw7mf/Gvdfd4sGUWMNDZsQ44WNGNrai/WIWhybC+vbkGi1S2xPSK9sGizbY1ckIDi1jF65/yos2XXFsE1tGz4frnu34ebtumT43jHzY1KFcAKEt05IlbC14u4zf+xpRYXw2Hiu7t7Wfw7o9twyE9jbCzCrPZsq8TxMrWd0O147DdCbRbKqBM4JXGl8dBh3ByDWzSTXmTepM3SLqYt+hInvfR+DzVaRGZutJ1b5vFl/VQk6arBbwWe6cv6Rh2HHUz+cgeC0NrkCkSObPZDZ5GV/icEd38tn63FFkRWeJHoV2ygHkGlLTmNfN7fBQzsAP969waYxYHQAzNs8wBPPTaLdMoEjHn4MJ915x/TuzrYyiV43mBzBxscXY95rDsHojsvC2qmF2hwcG7N97/s7RUnTZ/Z55zm2XrQ2B70BzfqngUPfjvaczwkYvNt+wOveAlxzYQZH26vPR3PaHwCPP4RBOvd3pz2AB25D++RaYPnuaI56B9o196JZ9Rq05/wTmsmJWK2k53dfDay9X3Tc6DiQ24lXGw3PkelYzKFPqPRi0p/N2z+A9rIL0Zz8MWDDerS33wA89BM0p/4G2m/8A5A6PcxfhPaqH2DktH+L9tyvAel84vxP3lGm+wkX8VCCzSWR2P5ti67almv8XWpj85LXAPDYxz+D0WOPDxOP6OcVwJpQkUDetPcmAFiqe7UttLaCzgCwyp61gd60eRNuvf56fPeMM7Bh/XpNBuXqz8q2rRJgwgxR/8BdBqVrY22WNTFbpdb0nVmH1pJZqN3giKNfjxUrV+Yq4Dq90Y9MMBvWzdLyypTkkkbPKT8iPvYW44qwDeO3UuAdAJ5hgdWcCp7JOr57U36exzoq7tMEdrvT7QcA73zvSXji0cdx07XXumnB2E+8inV0rSut+lfn7+26Tdf0VYRadkIAgIVNVm+6IW6lPiCAs+QsNgzDXXIgmNqFswUVvgvTcJiy7nBrpRdEO8hV5D+5Aqi7XXVnUOuRzt9mFit9WJyY9xjTl6N3zPAmJ7Viq3yV85Xak8Z/+UvrgiWjsnbehP6rfrRwHidXUJelKq9d+E+YOfs3iXY68WIeSsciXjdsqVxfy4OCO3TSlrheRD3sSp1fpTnkQTb4eiFYxeocTByoy5D5r2ytiy/Gfdmq8B0xQegHr2eujtSiPb5K5jZtJeulDw2WJkrGAhlPlB6y3W7JHf0NmQqt6EFZXoluTKhMBu4ubqmV6u+5o1P1XfGVSWjEb35mFcDDNoxp+br68qV4hoh317mcbhyv9BbQ20PD2WtnKTBLgZebAtvi3rzcY/jFff726vdtoVT3mTOtcQVkkKHm5rC1g1HDtQd3kN3KXs4Z8GYkcqUWAxNV8WhpHMoGKPYaZR57jMocv3LWFJ4vA94UYu4FefQxtQ1WuwU52GWWjweqIoifjUk10Dlg7Jm/jII7zZRQvFw+kCFgkzNEr9Woy1GOXm6p6eWmaM+3HJev0XurKuwx7nqCRNlodfCzvEdoJjzkQQR33+pQT9+cZrCYaofWERdDjygrgdY0gv3mELHzQo61TUf5wljEKV1EEnjRLYsz6OHGfVXJ6KxRJG7G2jtfFqWBzBuRxSrgKYPRVKDMVr0JJHu+Fd9F4MC8xB6Q3PRAlcweDpxypq1LVc4qQ9JQX+FZB91KKZC/wv2XiUTCSi3DpGE42Zf0oQmHLGU4rlXkmrKqC4XTHegQhR7Tq9auCmlz3gHrTRsnLa+r55CuqBRn1uVl7t85qk9drozxK9SdWksVgS0PylhLZ5UvvSi7og42crVCKRRd9VlWy7tf7V0kyrSFHIypgHLPAjf9U7yEmG+mrbWzvswzIWR5dvmxQkwZs37v+4ycAdqbY+XXy/0Dzdq34XEKkGnJeI+Fy2k8icTOXARC2wLa977P9fB5pmm5Z9suE+SMdY3AYDxLPpNZWAAKqdXzTjvjqfd9GI8sWIyxOQn0kxbQ8jO1ezbQV1tBawvoXAmcqoVyFXA6B1jtB6LxFV85E9efdUHRnj2PIl1TJ/7QmYP17tPZbkwojSc8+Y1ert/JtDX4nd7ZAAuW7oBd9ldA+IBV2GX/fYdoj76Pu+/Yjpu3+9LtFYtho0stT1NVVAKFEyA8mc67rfAzvjfxrAPCY+kMYTn/edi/7QGAGfDttFXuAXVFvmg/1EFkkEe/y3OxZJ4hP10hWNKLy55wnPGZVHSZvDQYSfT66rcxcfX1dCZrzx5Pm5fZAxmk1cCqP9XU0egoFr/zrVj6kfdhZPkySSKR/rM9sG9QfuJbv4H2mfulDTG1iM1iZeN2+5v2EpKXdObvbTuN4OadG8yfTMBvi8cWylnAU5Mt5j61EcfecBdev/aR7ebZmW4YbB3B5nUL0SxZgbmr90MzPqfMffKNk8qciqPE6XPeZM3O4T2m71njc9G877eAK76DduVq4I4r0BxwNLDjSmDhEuGF7/0jmoOOBQ4+Fu2m54FnHgP2Pxzt6X+E5oRPoH34HuAntwFbNuUzfTE1Wc4hs1QP7WkNTId3FpvntHApsCG1IB8Bdt8XePgnaN70brQ/Ok9W+t0fQ3vp94DXvwXYvBnN+nXAm98NPL4W7Xe+hGaf/eWc4vvuQrPqYLQ77Qxc+UM0p34G7VfTOcTlv9Kb6X7nUiECpwlRwxJ34v5t1WM+9azTdQ93eQ85Tfvh3D/7J8B0EtEs50Wk/1NQV9o+SxVw/Md/SyWwtYu2Kvz169fjmssuxQVnnomJia3aCWgaS64AAkoj3xo681pLha/MyfYos6lDjltFae2TJidqnfapT+Li88/HIw+tNeoIuFQFFGLfD78vzyB3zCjgQrk/JYlV5ryZnRW+HZ4vnwE8bKHDJOqqB7b/9VvPa6BQiFBKbRiZhMhqA6zcbTcc/64T8c0vfgmTE1OUyMDoSHQXytaUJj5Ksn08y9vAGgrtY4poiPv9pGsKHyEPNnz0etIqPiW+qP469xcXmmslJYcPFFDsJEPmz2t55ESh2FuUku49MICn1FAesQ1LBlDqCOVzX3fLOJCrSnaI5IkC3NXuY91nE9htBHSVakfZ2OKQrWsSkZdbEzaJXzLfu59iwGyMNuINanMXRhU5OKbj6XtfV524xGl0DX1Pjk2g7vLXFY5ezpEPneFqXUPhQ19BrjUd9kxbrVqISXiVphYPiDtkcvy/ptck8Y6OHurREfIGTj8i/tHrTSeYDi2WpeKPcESrOfXEUz3Rmbu9uewbf1frzvGDfElZAexT7FMBygexanVqdaxP337MMT0TsNJHKpXtzwwAnpmZX9lXJBD46f2OzINcds91r5jzf1/ZVHtxo5vOAH1xT569e5YCsxR4tVPg5dcf/R5Ofi+/3IDWHueiNIzM8DSrlR8UAXrvHlMtYJ/PKcZAmPdyC7VopvNSi2vVSK6D3J32rjoGpkQ/VWKw8b0YgjYfsaPEYIm2qXrmsAKfAbDFvMTAs1lWAyrsH7MezUGgkRZOQW3KMqHLha0rrmqXqPKQtK2sWf8ldd1wK1rTmDmsleDcupWcCAZGg4olHM+GoZip1gZc7yiAYpszWahsP1dfd1aXwVJb16KaxdgygBAHI4z9+UyYagl8LrSEkY0ca9Tlxf75OJv0OVJs9xOqJQ6e3pl/VMkaQwShlsYOz9SIXgVQmj/i9NL3+NB5bYrWSyZrmtGqmc4Frk04YzjGCsy6l0Iy4MpOgzAsbzPxS+mrEjhXIfT1RjWErrW+Dz1MADUJZOQiywvYdzNaevA+nw/GldOkbwhlm0n32VTK62qHkiXYhIG8x76Jqo6v2TGqImTthWfqhQlnm7Sv7xzBb5G57gEtDWwJ+4tzH8QkXWxyY0+lFGiGlvtrjOoJl4k77DLLmsf19jxr3148yRsQsNyazoys7bTnyJm/QjuhXjlS4x2be8rw92Eo4VPg2aJ8rPmLe3VpBkk2jZQeTxhWPm5CF5qEG/oxz0lguNwJ/O55c7HhAx/Bg8tWYGzefKkAzm2dm1z5m1o/p4DzaG4BLf8lIFDOARaQeGRUrpf3hODedenVuOivTi8qLm1bKFrrM8uQ3FfmlH/TK/O86epU6+tYpUjbaCH8yNhYbhltZwjveuBqzFkwv9ZA1d+10pvh8pfo61rXsFTbfHtVhWla5f8EhNj5welnAogLehMQa0NPvDE+NubnCBsgXIC4tP4zVf6K+ogNoQZw7b3xuaoZrQqu701PMvC28ywGhYvq/wCRXUvatbpBZF55/AlMnP4VDNY8WiaXODoSSScO/Hnlj2M8avoLkUYXLcSS95+EHd5zAjB/nlQsJ9CKlCn3iMgfT2zE1i+eimYqtTg1zS3Pj4LtSC70uj8js/58YIcGl+0xgqfSMbwtsGgrsGUM2DzWYNlTz+GNV92GVY9K+/aX+t/U5hFseW4OMH9nzNlrb4wu3bEfALaNzfSwMTtvePWZwGxfFL8rYy7fFc0Hfw+4+zq06x5Hs2w3tBd9Edh1NbBpA7BpPZr3/jras/5aqnanptBa5e5Bx6C5/arA8DiYXNs1vucSauMMTdo5C53WYaYzhPfcD82ue6O9/Hw0H/hkbk2NLVsy8NsuXAw88wSat75fqonHxoA9V6P9k99D8+6PAnfeCLzzFLTPrkOzcT3a734ZOOZ48atuuwHNb/0h2r/4w9wCujn27WivuaSztKxDCn1peENxR1071eWUbbWNOqSpAWDrCKD2dtuMYu6ffyGQLuLvvE9rckeq6nXwV8//zWcAU0Wwn/+r1cJSCQw8+cTjuPyii3D5D36QE2ckmWOINPQZGXpt3FJWhXE/Du4Slh7ljZgpT5ikHfsddACOOPpofOvLZ3h3h6y/aAOWfCcGLW1A5Yg4tcyqjVN9MKfBuPVQbThiM8veb/CsU4i7L1fywX5GvfblK2x0BuRp/MCT2JOdMoIPfPyjuPna63DvnXdVHddUiWu8wK0lOvLI7btibdXCzEtO/qrBVOavk8DwFM3OcWVBvECmqrOTJC7Kw6QTTlmQyTSJfbE3j44Y1HwMlsKwW+KZ8hnvOxyVYuiwvjJWh+WitNxkrZm4Wj1LRcNeFauPyWOrgWw2YYcpqnw/8bclq5rtTsnqPn8D02k18ngNmHYWIh/V+Mcop1W3+dIOI8ikfFT8GMsTKIfd0ba1nRfUjvWMt8gASoqztRArXfZDk7sKnZ3/YMILMUzaZW0ri7O37TPJIXmjFjStk3E1UlUF+LodEC384vOtN5yOIBJpC3BWboycDeX0fA3rUKV8n5FdBID790KLF4k4lNQv1A8rUUa8qy1IhhGTtpVnOZ0FgIfs2bMfz1JglgI/DxSotfr2jbnW1dt39wu/+mf13hc+4tk7+ylQGwd2VV8Qn6t1OBtTjS6v2qNMSc8EDhDZbK6iOI5tvdojqBwRs3v8OWpQm71augE86zAeudWPmCucoddjgoo36KCYZ+yVtp+Yf7lVJz3R2vHwAC2I0m/J1mmOPQPibFQZm8/AAzS1V8G0qE2yrivkQEllF5Y5fXqfWpeZTPm1DM7pAmpWfRjWQVNvd0TJn+FsaJDf6EitecyAjchV1zkwA7ry00txKBwbR1IqbKkvUzIykD3SZ7xSOXJdu1rNWz9z0xi5xyhX3lHSKhhRN7K1haIqae58VPGqxHAtCkMeKxHMghnyZHONOKbJ+9d0zGz3V1pI6e5JExZ06QlI2bls8iTSPzx0Y0BtBS1TjnEbCcpR9DuaPjPy1sNnjIz7YdnK/rnxfRExmXkH7b+C1lz1TK9ed3mMMHsnnp8no5WtmTC6GPZ5ne1RQa3UzIoiwcOUt6pOIhuxVAnmVhGTAGHZBVQZ8SBIV5x9JB4EkWtc1BOPUMGVB6mYVakS3e9zxqC5MnFdVKZZY1OJVVWvDbAIEDkooBqesXOSn1wRkM9FlAFwCNu6TeTgsepom08LqZi0hrTpc2OFEhaW5+ZKvkxIDfrGtlhUxFqwr5S5cqdlFSntEUP3MfXS79bSUXRgALKl9Aq/W7B4y8nvxU/23A9jCxbk6t/R0XRfAoJHMDI6hvHUBjq1g07A7/iYgr9S+RvnBqc3lADwUw88jK//hz+WVttGcQp8dCtV+tIUgmf7zJ8u99Qz1fu9SrhXE0TgPE9D2kbns4QPTP+txg4rdqIbh+nw/me/1J/W3lDf7tJn1fioa7Mm8fVgkM8OntCW0ZOTUzMOe968uVi0cEG5QLQgMwHAw6p/+0HhkBADd/zFBO72gsh936uGyzLN4DAFZEWGTHm0wC23Y+Jr30G7/jkR7fxVmcoS4G9FPq4wy7c1mLNiZ+x46oew8I1Hoxkdy+OQsQy3wgYPXYPJC/4rmsEUQSByi1X75eVV4ZLfQwZM7/1kaYMbVwCPLGowMSIgcLp/0bpNOP6ym7HP40/OuP4v9IIMAD87B+3oYszZZzXGlu9UnRdQVfgW4yfmZcWoa9GdKzs+QHPUu9GuvRd49gk0R74bePhutPdcX5J85z1z22defvnDtVhs1PZRvWS2H/HnO++BZsFitE8+IlW9+oLm1N8FHrovVxm3S3dGs2UT2o3rgQfvBTZuQPOZ/wTcenUGbJvDjkP73LPA/XcCm55H875PoL31OgGKE2D95KPAYcehWbQY7fnfQHPEm9Ae8Fq0D9yNkd32QvudLwJJthPYPEiVkiWGOlyXxDeF9aJnDOcKr2k5t6sm+vgn7A5JuHKyEwCcXzk2jrl/enovC3r753RPAnoVBJa2z1LpO5hKP+Xv3BY6Xyfyl38OWjx4//344bln49YbblSQ1axkfm2XLmp5kxTr3kjUTnPzvdoqaPNiiL2Qv0vjH6HOHgzpNC3e+6EP4dG1a3HdlVflAaU9uxiZA2iVwueKXb0hzFxqFU02S733lu9J79WV62MCfTh7YqIOOQaiOkxUqhpgwWnh6pBAqS1x+NFHYZfddsV5Z30nV3z6P0q+73C5fue+W9Vh1RPmTK/ouFxeOoaH7RMK6/fssT61wqAL3cxjCU2j9p6RqgL2jFh155uZdTOnFgmdZcjyvyF5MRG2lv1S2SQr/d19u7MFgYO1ypyOx2JN62ez817KJ+spfpeznoclrOpdE2btFWygGsjpGyo9ncF6JaGxHiccO6mMl8qi0S7R2Ijjb2mv7wuCSVUxM1lXX3U6jXXeboUChbb3Gl8nkYmrXlZeTWily6UWd5Bcsaj4lLMJEMUiRvZ6C07sKt/Rmz2BgjosmFKpjlyL5aQYj+lZR4M73BNKqop7yK5FWTudfos9Pg7pkiFqo9TroTIKsbDijsJOSfI2+O0Th1uUM2uKV9AVfbvLK2h4r6ihvBS0eime8YoiyuxgXpUUmOXTV+WyvmImFfzVsfvNEq6z5AyAqxFcMyroQflXtQ4LR7oOrFd4ZrYjzZolMDGbToVIcGvcqEOyd1HZkp/vwjZVhKMDzijyzvrsfzdCLZcvDFKZKlUkUiA+z4mLAdkIrt5TZg32pRuTVRpeTclVhdfFTmxpPLJz0jWn4xNzpfxusmjrCvE00cLt6vCEfFAX1naNOWtxqRVoyhdFJmoRnqlN7trsDPi6VwQL38LaUxGFzLh3mzwqKUVcyjrMjlNNVn4JdZhjyk6pjLD2lfrdnxCKGouqjebMnxaHsOf3yF8ffegtnZBYWT2uo/ToRsyr43voQ8XfqKtbqypPam9VOogBZPr8iZnqXZTnkX/ncfYowlJuK9mzRSpKjI16tfPWdYP69G6lGtwRlLNR6cyl/G5xRiNQQjFcE3umsQXsDUjXUL9Mw+ZGgeoeRijomSdA83QGjSiADFG/YIXjDxIdZ9n0mQustZbOLSfWZK+YZY4qWwvnkUcYY2PdZRUhJmS+fAVS3psk7mfmldqxk9RNUjZkwzcx6Zx1ZkitEEtkJpJNjF0tNmD8EgBT1Mw6JKz7qYDAQsuBnO7r4dv0HAZ/Tedbq+eoQuQgdgQFCoAr60NalFydqB+K0OmXXZlwapmdQLEwD+8pexlwLOvJNT9Ae8xxuPeIY4H5qQI4AbupFWQ631faTSbgN1d/5nOApRWwVwDr9SMp+KwliD7StsXffuJ30E4JddO7U4vJHNjOLYbT3yN5jikgn/62ajgLyEd1UUYpi6B6WU9VJ9zUXFcZADMAwjbeLLMNMH/JYqTKYAGFV2PF6n2IWfutwiHc/LJ/zPuWvYz3w7w+07BT+npqaqoAhFOFcP0vycfOy5eFnNMzp2vtLLJaWjEzVQIbqCNjkPadxTPob/+8A+zKOx1You9dEypvGrfYe9L3I1NTmLrgXzB58aVAOu+1WnZW6aqCS5IVuXEjWHDgftjxtA9h/usOznyd8yRsTENA4Mlrv4DBDV/NsmAtZJPKszWNMxFlMbzwv2D/BltGgVQFfMWKFs8sHsmvnbdlEm89+w7se9/jaMamMGfRFEbGuuv+ghlY7cKpiTnY9OQo2qlRzDvoNRhbtlxa+ZLdVwC5rriJcZl9zN7sfGZ6lRTsomXAyn2Bx9fkNcTzzxYdCpRBYrc324BVcVHN1kU9m5X7ol37E2D+YmDzRkl2/eCvo73+EmD9s2he83q0l5wjg3vDuzK42/yr3880aM/7KvDog8BrXo9ml72AlXui/ebfoTnqeLRnfwl463vRbNkM7LO/nPN705Vo3nRCbveMI98MPL8eWLAIzdQUBrdcg5EP/Arau29Bs9d+aJftBFz/4ww+N8+tQ/vw/dXmU/pq/ba3SaBZliZTwxVKrY9KyS+5yb+jNughFlqtPwBG9j8E47/5f/eyYgDAUlFvQK9VAifAV6p+B5iaiu/tvnzPYIBbbroB3//WmVj78MOyKWsmXHHkS2ETh8MeHKfWQU4EY5/XAM90EDCnkKW9mapeqQoyKCwf7rDDDvjwL5+Gc799Jp547PGi+jcRRrdatWBNAXCb6DKp249xqHa2LHWFcS8XmB0hwHO5qoXtqzrbOKbwrAubW31DtoNJX4dODY5avmInnPTBD+A7Z3wdqWV3yK9NIkAoSvPU4bJwl/yrZmBxTIh7XezIu6PW44Syzq19RwJ0zaOrmblrVRixGCSf3nxmO9DBMo+3WBTHyMYp//KuMjG4T5ILrixs5Fj2yuL0BNcqiZv2x+hcVNkqbMgYwTjGRltE9O1RKmRWiJbP+S+zQ7Q4ICiivOF+m9GZ7XHuh637bTZuJWYTvdTVz+A8eGfPISjwMJOyjoGRHFYjKwB9s3piBTsaypcrJKd8YngNMjjzPzP+T6m0NTcVfK0DKJaMlIXJnbvBNR0YtM/2TcQze21avd+WQ2RAJdmT++nIOUtkGpY4zvLuykZpae/Sazo2t5kjlfj2bmLTfFhLnJPI4mqVbf0qAoC3l1Sz17/6KdA1NV5Zc36lj+/FUWvYPrU9T30pnrE975u9dpYCM/KcG37s2JhRbPEzCuoWIWK1/KuqKkUgxGzgjE6zNSlOEYH2sBo6RjFPwgyjwg/T8TpIQNmkfdeRBTDAVG8AACAASURBVNWntfiz4ncDW7xtTvhX4jOTE1wgT+YJ9GSPTwc21ZZVj6XlLgdnBprB5t6dOW1s6JayEd9UYO0QEepgecWjJXDptMvrTWdW8vk9tW9B/khkPdZuN1mWHXM+nP1Yu2EmajU59VHKs1qJAxyhDtNUQDgDvdQlIJ7TqRNya+iF0ERu1fFRy/CAbBhIMoekJx+2khHrkOZZml4JxGkO5kUSfeLGkjiZhdX90d8jxEwCrateZt4GvWpfouNJF0xjYCZhR+5HBigZUzeg0PjD3LUuE6ukEiYVi1bBRl0UgWhNOFxVCcGR1Or9RSk1Rb6I9yuK6QN0Pq4gg0s4pOGrGh6TR0/MkZQHVtnPXgEuYy/pYHf0yKJPL9zuqCAmp9Guyx8ZcNuJzSqL6Nv9kUQRczyVXmUSUNA6T5+CEfy3JPPbPhct5Fw6FGQ1IN0rOfzxrixmBnZ7dGgZcIqED995VaeUMThz4IUWXFhS6BJrC1lUe8RG7Jyef5G/7DOBgOVf7urcNhg06bxO+dwwWymIijPBwxfXIG8HeLSz6Iw77f5hwbhSjzPZM3jqKktGHtXbGnxOwKsFu/JajmBk31V4+KT34fk58zO4m0DaVAU80kib59EE+qYK4AwGJwDYfk8gcfp+JP80sJRl9Eu/+1+wYd1zGVTO5xzmy8YE/PXgbgKaR5BbYOfqK6DJVcgN2kmp0sogl9oSg3TmZvp8SirZMv0ToVO71oyi0T7kGqKH2Thozftr36UKYJdto1dLhfABq7HrQaswPm/ekDtf+o+ns8+G2mk8DFI/pJ06wKzdIhXCcn5wqhKeGkxh/rx5WFi3yrbnUhBqeyqB6wremf7OMmpCyqDwNOBv55m2LWr75Wyj5UQM3WdVb6SpjTy/EZP/9FVM3n1fF/mrNJ6pETMdjJb586bBDscdhWUf+yDm7L1HUX04HbdMnPsf0a690fch43R7hwDAotN0O5HHuXKTO7YCuHrxAD9aMoXBaIOFYy1ef+1aHHr5mgiKo8G8HTdjfIee821fCEvvcyyw++EY7Hggtpx7BibX3IE5e+6NOXvtU22elFhlileIFtf5mpPeJPuyF0zOwXkduD2voI3RSfeR3ufpBuPzTwDeKLB8V7EbjjkBWL4S7U1XoNljFdrv/COwch80Bx2Bds29aA45Bu13T8+6Kim65kOfydc07z4VGJ+D9qnHgasvRvOao3Mlb6ryxeOPALvsjvbLfwWMjwPj86Ty93tfkb/bUeDpx4G589Gc/NEMAg9Sy+f5C4FUbfz0E+KD5balknBjKpIt51JzlmzDOj2sYtMcba4gHygT9umfQscM4Z16/+WlEnG21s7A2Gn/G0aPeWvnSXKZVPDm/1MwV6p/q3OAqSW0Vf0aCLxp0yZcf9VVuODb38SGBCxSFi53RGEvJM/RfGAlktFXd2OFa2zY5M24nyynBbvdYtWVBOPmr3Nl8AgOOPggHHHM0fj2GV/FxJat3hM4r5eDHfE0UT1UZVyAbrLKZR3xNgh6UVFMq29Mw/6jZs0IeFTqpUhrDaHks0MNVLPHjs+Ziw98/Jdw49XX4J477iwHqs/mOlfLkonXWqJojEPoFvab8z115vIXscC4sicDlNLpK7OMTRTWJKKeLHm+FzA086a2AFhCw0ak6IvzXqi16aqA7Sq20ugd/nozzFiT0FL4OlTbUOXe1Dojq3rLp1CaFJuE81aFrFfrbnJQ4nYct1M7Ow8/gi6s43Q3iCrT/A7yT4uwS9DBuJhzJ4KfdDsr5qh0K+ZWrhaD8rHz8RqZEVKvW8yIdVav0BQZqXZ1Df+6gsmPcPrynlkISjwnf9xTr0HqQu5U/ZXXvd6cSvYsCCfJKta5LTzKMoFDXlCm3thnMaHgeBpDT3aC6H7zUUzba7Kr+2ExiaIYpFfFFporVoTkqSgeUV+K91kRm+bVVAG8DZvR7CUvIwXqTedlfNXso18CCsyu10tAxNlHEAX6nMSfWwKxEVFMIrZRz1GsneZ8L1u3+rsTqHRn3IIxRyHfTpWQ1Vg8MdFsTbY/zDriSl9rDVkEt6sxUvuTooqwoya6hGH3orS9xFJnoDfeWjklamRHURO3XVGbr8ielO/dlC09b7W2qmCGrUtZHuwGIrf8jCdTxnUX1uqwd+HqqKFZ1NgZr+QLzQi0u8zk1ICM3a984+yhpLMKjvruelBGf552V/vrylkFA2ch1/4Bp1N2sh6zaRkejF3b8eJiUs4ztOSsSwgWd+42L6CG3ru+gFKncpj9nfy5OQY6BXPuvIVufqkFCruJCR0npU/5FYSPO8j8l7vcY2AvUB9IS1U6CxYEJU9LHdIiX5u8TvNX66Ki0HLKvcq3PmJqISt8SeOMYgcP5FhLd+pVXAaeGXUkFlJvzZZ7OiTVdS4D6YU8apgjz4jWmh00o0MZgCKtlQkQoHJH/8xoVtleUEfh6XNPcS5Zwcmiesx5n9FcEiZRqRxM0za8WsGag9Iqn8EfZeKAXKPPqKWPn1PmaIhedjaUuXmGfVEl1ZXY3ggYsX65c9jamNYhjUBqiGXT71dxSYHZfJcGIGXYcnPsCTIfkqyyDaWJQAZ8I+MqzVpAJX2eyS5NOweWYxrydi6u444hOkYbYaGa6Znd+VqCl65Fvjb9zvyomtaC9W2DsZUr8Nj7P4JnFi7OAHBq9yxVwOmnnPubKoPHExicq3/HMDouLaFHG6kOTgCxHwBMsbGL/uafsOaW2+VMwwTWpu9GU8VhAg30Qh1iBq/SZY0CulS9nEglVVsyndSqOv3fYGJS2nNqdYdVEw8mp5D+S4H/fGV6hwIAfSpbpbD8qgPWV3c2elJjHn+DZXvu5hXCux64Cot3Xj78VS/ym658BN/2ygHH2o0tqjEU+3FVRVAPtw/UNdWxPdW/fZW/stWohM740/RnRmmjgpbu4yAfVw6XU5T2r6LT9Cw4Gkd6i3zfADfchK3fOBvt85uKTjvRzj2SyUTky+4B6bOR+XOx5B1vxfIPvw+jy5ZK61kpAa636YL0Wz//QTSTWxxasNo7q/bbVgD4vjktLthhEo+OiZAdfttjeOO1D+Uq4Prf3CVbMWfpxAz7cg9DJ6FbtAI4+CTg2E8CWzcBS3ZBu3kLJu+4ClvP+huMzhnB3NX7l3aCKeC6+Nj2FN//OPOG3l8ocJIG+5wVMV9rClfXK2f6aIcCjKTzgBMNGjQHHgm88f3AU2uB9evQPr8ezWMPok2A66NrgPQz6Z1f+k20/+s/otljNbDrPsDc1C490XsE7Q/OzEBxc8BhaC89G827Ts1/57bM3/qH3NK5+eXfBq7+F+CUTwGPPIj2knPRvOGEXBWM1CJ6zU/Q3not8Ii0q87/VuwGrHtKzg3Wf2WdHVVMVSTr0ylOErq2a/6kfTVl7STosn/nLvawShfFOH3AvfuuA8BoMPfPviBrU+swS/KyVs58BrC1gB60fgawt4S287f1vqeeehLXXHoZ/uW8cwNYpRiA08D3WGIk24sqnIgToQWMV4uBSCawrn7g5fuy17l+tq9V4b7txHdi7rx5+P4538t7nGNT+X7ao3SI1oWjQ7ysTHKKgOug6XhCzWS3L03/u63NkCMxTfYTKGbgvrMflyEbr8coPBs+Rpy+e8d7TsKWzVtw6UUXR6ZbbUdx8qZSMNZOEwcr+8iTg+0M2GzqBdwS+6QZnwoeEu93ZKTHBK7DGXl2hX3HdCqTNuXSbiqqWeHlCkYyobUHpk86T+EKbbPThQ+qSeQP1Q5mf4Z1qhLCeV1lIuI6fZ5AoIPh/6R3mR1bQ5jMXOV1Djt63IETvS0pJqbh/F4b676N2NFlNHelQ0QLIhqUR2OxO3XkhfcDhO6Am87mFReRrpHhhO9if3VkeqYPOkzIm6txmHxW6KC8jrL2HeuGk+ULglI8jztIRZjMk9ZsqvnNXCRt69KJ7zEgL3zKfrHpKglhSMtve5nTUuMb5Xw4jusLWcRCikivx5p6vO2eMM/0y9OVZlsHSZCwdeGnkL1j+8SrpwX0TNw8+/0sBWYp8ItGgdq2+kWb/y/EfBctBXZfJa3C0nlH993aZ5JuHylW7g3suEIMgZRB/egDVZDDe9VUsGCAC2LHqGGQHPgVe+QIZvv042hSKy+1p9wJp/3Zsxxt1JyNa29kvIeSHc00MGPFHBQ2cMhl7Brvc+YAex8kGeSbN6K973ZqdxTwipn9Tmy1r83Jc1915V5Oy5zFngIh2bCzbFqdJFXpZcPOQQWy8nbZC82yFWJkPf4Q2qceK9eVvQk1TQmJyOspvnoQrFl1CNp589FMDdA+fB+w4RlLMewNbA3XKWGUF9fs+xo08+cDExMYPHAnmq1bubN2BAoPORrNXingNQXcfSvae29Rh10sx8wuc+diZO8D89q0mzai/cntZIDXESudZ3E+cx1uAZpVBwPzF+TxtfffIeMzl2o6BcoGd2YGMnfJKcrJDDQ0wau0gkadh4KHeEV3WgHsnOQGwFNPok1yQymisdxdo7rjaJMv7iGW0qdRN1LdtYKXyKEnmSwisiy/Pof6w0rIu9KnpNAMdJIpoxFh9B4lEqeFnBuG9jzxg1sLRCSH9UUsE2f11leQi1mcA1uh7LyOXG3vDlq9QjI+n0qtsUkHFo/uxlgiAYEcTvKR5R3ugFr4IsDuCDBJMEVorzxA4+/jMbk4snQDb7fnhIMZE7bwvlX9E2OwyBYfB6Bray9BF2Wa4Y8ow1EKEvsq57+p+4DOJ4eHuaK/Ym2PFxToOWcdlcpZpjWDheYMGfut8Id5sMHHNG0JDPCy0Z5pJErfD/TcX+NoU/gZuFUmS7+l61zsc0WT7H6scR0gVjAoXWPAjehAGRRfl56SrssaJweY7T3S0jhIXGk6jeSma0y3ulo1MSfel71U9YMGj607QX5HvoACJRoMGV2+DM+8/0N4bMlyAXtHmgwC5+reDPpq1W9uAZ2qguU/ORtYAePRBO5S5aES8rrvXoDbLrqk2r91JUgvW0BM+Eu+oIKMPHYD6ERM5RqnX3pkAmz0mfl5I9LadmpiMp97mdtK52ukQixVEPtntR7yv2n1O4AwKRelr9O5ARYsXaIVwqty++idV+019C0v5ItS0vqfUKkV4rVgPNZvzotDAGALXm4PAFyslwmGy62uI71vW8Bf4/O+ds/cttkkmJ9prxJdV4HNVPkrPZkp7mxJHBs3YvAPX8bU/WLfU3Hg8GWkjSjx9fjyHbHslPdgyYlvy/ZeANN1TUrwX/vkvZg46/9A007IzhO5j1Z8r1VKKod2KytN/ez2eQPcNm+AB+a2WPTUerz7kp9g+bpNha7jySxYsQmj87ahHXQixpLdgMM+BBz3SWD+DhnUNAW2cfMW3Hbn3dh4/+04+ImbsfCxOzF/r7299bvvlVlpBu39bGUTev9JVcH8Xf6dNq9CiduiqgJJFbyZLwfA3EXA5ueBfV4LHPce4Mm1aO+5Gc1BR6I99/PyzB2WAxvWofmtPwXGxoA1d6M974to9jscOPQNwCMPoH10DZp9X4P26u9LVfCCHYCJrfn69qzTgeeeRvO644CH70M7uRVYtCOaY98JLF6C9vQ/F5od/wHgh+cA+x4oZwffcnXwo9srNBdeMJ1vpErJl6wPKu1FeyE/KLQDqWt/ll2ZAeDcXrV8ao/1N5THfIk86UzVuerdLMPp/0dHBQDu+WfJG/JTq34rEDhXA+czgK0VtJ79m8BTvfaRhx/GZd+/EFdfdhnatE9oF63sGVuFmUO4OhAyV0TnhUFCtb5hlyUbgpp2MNgm74kJ2v2mj9iWSXvxBz76S3jkoYdw5WWXi13qWaMMEia9EHfySuWh0nfOK/UCkj70tdd9v9dPMtJYlyS/iYExtb+97aoBLYQW6nvFLgSOetMbsOvuu+Pcb52Zjysok9DNXqS0Yg00+JEmhZ0ftDarghPkC7Fym1MXl/VKv+vlgldg0QzgGobqLgPHnepK2MqpKSSxT9pYKdYSH7Z5aYfWoKwbVQT4GlX0zsoYcTvVTXd+g8Ky5TRFxty3Id3vz64CZHSJr5EYYO5zFDrLloxt5GLz1uO2fGqU5eyAIgG3lUKNmAc7uELzYvbsQpdk6dVpJDId/a3uht8nj+sT2vB/nSFNmVR3E2IdvOueUGiiqoF3ILUsE3VCkA4t/6Dt2f82QJnX3J05Ik/H/yQniXSU2eNGJ/Nv7X3Cb4Wi9dXyvbOq9g76sVY3HVYFKgrQV1YnlpyFpiBawQdyVWgkc3J8Dt1Mdn2P6L/ZFtDTilX/l9shly/g6S/+lpdjfPUzX453vPiZzz5hlgKzFPiFo8Brjkbzjo8B43OBpx9F+09/3E+CZSvRHPR6acm1aAmw7gm0a+8DbrsKmIis6GwjnHga8No3yHNu+THaC7/SeaY4HGapksWSNuRTPgPssT+wdQvaS74NpHcnZz8FFNLzLvhKWeWbNvKFS9Ec+kY0e+4HLFme23YV9lcKBjz7NNrHHgBuvNTBTzNkAlGuz7ikob/h3Wj2O0wMz3tuAn58nvpmZh62wJ4Hojn5E0Kjpx9De/qfFAGAwq859kQ0rz8eGJFgx+Csv+8ErVMGe/Pa4+Sdt1yB9oIzAh4hAyVlzzfHfxCYk9bxMQy+/BedqERz4sclOJKCIFddhMFl35PJuV0bgAPb72KA8xIqWNk0GPnkHwDLd8lrNbjoG2hvu7YnV71cCjekPZhSA0rhXI98Sp+/4VkMvvdl4MG7hRZqPBpsOvKuj6F53bHSrvLqizG47DzHdfJrksG41/4Yec9psjZPPYapz3+WsnRjgiOnfBrN0uVoU2DpigsxyEBxg2aPfTHyro/m+1MiwuCL/xOjn/73Mv80vnPPQKvj62IzYZRalnZUdJKh7NHHKgDHPpon8mo2pi5hc8KHMHLI6/P6Dq6+BM3YGJpj3i5noN10FabO/7q7MUISrvfUNfK2YuWaCw8QI3A2qkkBo0aegRDncxVByH5fqoBtSuYMHeGjpsTRPBuqrC1kn8FPY2bjPQPrhKtUr4R7KwBkAMq1LMiVZY5y2RzJRhLBl9K9IbpzJajJpQuojk8iSh4w6NqShWtus3Jwnp0cD7LTO7hqs/CKjVsKVW2Z0uX54oKRldnahZ7xtffeTqxcenig1D2V21+h3ixLel9kw8izNXnGs8VtCTxwYg4lZZTTELo0N4BSZaTuQxURS0/MMedTeE55yCqOOQidLywyenQOIZ/9/oTSQQHpCFNYtMYAlupuu80CM8qH3jGBAn6C+Rm/le43QxoMqFgn4ahUCRA2wEcZhEE2DizZ0BUwkj3KKsoJ2VRut+SDdFuRRGPrXZG1TmpgEXSgWEsCu3sibaOqEZqlS7D55PdhzS57SAVwruhN4istoHOl78hoPg84nQOcfhbnAGcQWEDjPBZi7fuuvRGXffEbAnxre8kMEhB4ZXylRwhHqCkV4I2OYM7Chbkt9UhqRT0+hs3PbcDWjZsEvGWMyGIvtiq65PnsYapTypXEKRFMq70SdpGC/CmQ3KbK4Z7zbkOsyMAYpj9IBgUUFylK48/nCKe20Xqe8Pi8uZVO2f4/6y2qtFKnAX1o6+Z7CiYcMpxhAHBdvzqswjfLjYH4Q8DfvnvLe1Sf0XP4e6FLnBVs4JC9O+Q4gGBPolAQynSCzSslDmRaXX09Jr5zHrBJfIpO4owxuLOLJUcIpeev3gc7nfphLDj8dUjC5rzo9C4M2fzp1K3fxeSPP4emnYoqQdqFZL8O4cu/8fvp780jba7+fW4U2OHyW7H80XWV7VwufDoLeMFum7u7pcoAlqwEjvgIcPSvAouWA5NbSmUG4Mln1uGc8y/G2RdchMlNz+N9zcM45Yg9sXyFnQHsSj3Gkj6STJzu+Dhwm5Vnxaw1ADw2FxgdB5btCuy+P3D7lfkc4ObU/wDcdQ3aK89B88k/wuAf/zOa178LOPAotFedl6t8m8PegvbS7wLPPikvSQmfi5cDRx6fgd32zL9D88b3iH/6zBMC9N51vZzne8yJaHbdG0hJsg/ejfa7FXiZxp2qhBctQZN8yXtvA8bG5Yxi+9dlh+7a9l7LGjJrZ72q+0DeYfmuoSZwRe5mahLt6FgHftjW+31E0wDAWdTHxjH3T0/v1UwmR/lIAD//Vyp+c7UvtYR2gNiA3wwwt0jnnd937z248Mwzce+dd+Z9JmzZCpjiwHwmms6C9jcBtqgrQL5OfUe1qUJLU0Ud2WddAJg2WbRYsHAhTvnYR3HLDTfm/0aS7Vjsema+yX28Jva7AcB93wexq9VMeVa5abXMO38bBZyV3CoV/EgqzxEuAAtRKXqtY3AKnDTAwYe+DoccdijO/vq3sDkVAyjgHSPo6gIbV5nlIHpf7GujlyZGOjCkkkCVxfJJlShpBKJlcUoZY/N3biMaa+m5sYUGlz3SWYTl240sflCsHAPYnARSagNKAK7AWFa3wTEkcnlyrDH4O0I4Sc04PfQX5xXSSGXSn60j3UAeoo/R5MlfG0UHnOKcqVMoOV0Qr8y1tWDhVYOWEwY0kdOliOIcNRu4SjDfnsW2V4ORfFXkdc1NLFm7YOUja13vku4gZ+FvaUdCXteudyzP7Kx837ZC5DUzwdagkzRHyRP2cGqAUO6DHeUV8Vmr+o2ZllX0tmbZH7MkWU7+ZgXmWpLpZjxZlvPGkIIylaacNt7YxwqRXl7xIBk6eV8oZFH0V06IUY38cwsAD1EvvWLz0/7wlTu2mu1+2pT5+XzfK3c9p6Pn7Fr/fHLbT3fUw3l7O/ln5d5o3vQ+YP6i7Z5ABiKvUCAv3X3cyWj2OzRnXSfAEDf+KJ552FsETEwtpey+bQCAm7d/BDjkOHHC63/PP4f2yvP1PTLvLgB8RgSxU3Xwm96LZrdV4oynfxMTwEN3ob3krAxeNh/5LWCvAwQA/sHXgKUr0BwdAPDgwjOKoi0c9U40x5wIzGPQdyDPTf9SdfPoWIw8BQBuvxqDC7/qZq8bZNZGSTd5tpCadyVgm8HYr6j/Stbnngf0AsAd2yrZHm98D5pj3pmB7QQctt/4Kz1Dksysd308AOCbrwAu/Gqvf9AcfBSad/6SA8Dt5/9b4HVm56dnKQDcXnUR2su/VwaE1Jpsjj4ezQGHAzssAzZuQJsy7y8/X6t7s6npZBn59B8AywQAbhUArlnEfJXRT/yeXDvNvzaB5l/6nw5Ojnzq/3KANZ3NNXjwbjS5an2f3PLSM/9WHYLmwMMEAL75ijxmp3muzr0Tzcq9CgB48PnP5pGwaZkM6NFPKaibQe1vor31OuGGDCCfWgDIo5+O8Q3OOQPtGgGo0zllI+/6pQIs7qSZerVJm1vQjRz1VuGFW6/B4PtnyuUV4zSrDwH2PySDCJlnbrlGr2vy+5pDjxEaXPWDHKgYOeb4zP+Dm67C4PxvdINIc+aiOfwNaA4+HM2OO4lMOpA7ADZuzGestTdcgUE6a009DAdEkp18+BvRHHqUJGisewpT3/5nWWFzVDhuYB6LnmVMfqyDc0UKqz3IPWyrBFRwbhiz5fdbACIws4g/kIy5oZ+1l8NHBhZKO6b+OK5qvGoU9c7A4QH26MyV0GcXCTFcFlff07fzVGAqDTjiJDFnbliYn24Ju+ZZ65yzT66z87t7CgmyU2VAuVdTS2QgKjNN2oYxh5Gx1pY2QOMpQsoJFWOg0fnPSU+uZA36+9hl/W10zJvhC8Zz7EqnpaMa7DhXidB1tSMvbc3LRbJC0RCrvLJPUTiYHPUvIrM9bdIsuFiQmaONkRYgNBGi2tmy5vwz4GoDZOA130msm37180D1ucYrXInK92XgydkozvmlMCNVncuFIdPBfwFAdXUDJyhZzks+31cZwjkgB2nVcsgfRlgsP2PhAkyeeBIe3Gc/NKNyPm+q/k2gbmrt7GcAK/ibzwJWQDhXCCcAeDSFgRXspCLjZ9Y+inP/9K/Ks2VrADhNLbV01iSWTGKt/lu0bEfscehB2PvIQzF30UJseOJpPLXmYTx44614+sGHO3CGB41SRTeDYXkRKy2uBJK4v3KMAQcJCE6AgQLCGQSY9p8yTKdKuLzJg+zp3do2mkHhxTstm+E9ZfCeNRFrrWEPCc0a8k5WoXB3LQw9D+u7xj/TB9bXTAfo8nu3pQLYr9cljQpaGb/3CqFzgTvrrHOt35fZU88QNTWSr7F5JRB4/XpMffGbmLz/QTRTmbmIShrMVzoSpCPXjY5hh6OPwM6f+CXM2XN3qTrMPGg81r+LT1783zH4ySXZZ7J26cpGmlChLXH1dtsvZWA2+BhmmuPmdc9h4qqb0Vi18zTcN3fpFsxJ5wGnf1MNsHgFcOypwKEfAhYne1kAtL5/Wwct/uR//CW+8tVv54SSQ157MH5t6Xq8ZZ/5mLdkceoLHyQsKn917Gn4NXmS0qtfZ38zOJwuGl8AHPGO/5+9N4G2qzjOhb99zh00z/M8zwMSGgAhZiEhMKPAeAzYTuzYyXr5M73kvaw/fm+95wzYSf6XOM9D7AA2IAYxIwkJhJAQEhISCCSBQGie51m6uvec/a/uququ7r3PlbBxjON71oJ7tM/evXuoqq6qr6oa2PkhsHcrkt/5NtL7/xrJ7X+EdPbfIbnpG0iXPYPk+i+hvHYpkv4jkb46B8nN30C68U3gnde8nWZm86avApvWIu3YA0nLtkhf/DnZxnVnqZJUr8FIl88HjA3QbxiSZi2AHv2A+hLS5yPwUo8h6DfPZP6U8tgj7hV+CKwf3wB9C2GRDP9HAGG8noEMCX6kUtBpUsy4zs8r1ALd24eROLEtwVQmiGjwKFT//l/mNqkBYHv+r8r+NcCuK/ksgLAt/UzZwJRhnKKu7hw2rl+H52Y/gsMHDzJvSeUaM0aZena0i5rnJpJmSP7vNHUVDOzm0BlOZn/W+7IYVcK9apXU/uq0wCRB23ZtcdOsO7B6xrDegQAAIABJREFU+Qps3LBBaYheAkiGtrRm/1o24paUOqWw7Cx4oXQ+nTkcJ6OJvs0xqw4mpqM4RC55ZcuXlSWNyEsu6t+QEcMx7pKJmPfkMzh+7JhX1BRA62UQZUJr7E5XvSETQoBlCczl8v9Ruq6YG3bfiXXTmBJ5OCJ/7Sg0k7ksRwkK5H7mzkg8R17BoC5ms03D3UMpsqp9GUc4v/G9okXrUGAeCM93uLeFcxMEbvNk2PtFP2Vd1Npe1KHQj6CHruc4CJR1cal0h5N/kqkfSSsmeFpPAful8Uwqds6KsJbOAQO2i2w76ljzOLZWuhbL2qwQC2A/T/+ua/r3fDnemIz3syHJERKEoctJc2l0S2ocGM8Vj9ya2oaytOUA5ShI3C21fkyJAK+3+wASNzdBxTBF3aLnWOBaGfsM9NveqQkP0gjcjzIGFdBhF8s1rnYm3xiRM4OtERxeyQLWEi9ed82z8fc82tFBxX6fia1IEua/sQBwljmarvy2zUCeiPltm4Om8TbNwKdiBgxoOOOLZNR+3E+UYevAV5PlueolpK+/4Pf7y24EFJBqM3PPAwBb43v81T5y2hjhx48CnboBnXtQibGzZyhTd/0KUqwqZQCbTN6Z99Bz5mOycs2nqob+HtiFdO4DSK6eRQBwfR3SRVkA2GTBOqyk3wgkMz4PtGhNma2b3kH65iJgX1hGzgKPY6YgGTmJsoMbziFd8SIMEOoVC1bDXMYgSUkX6Xn954JsXJh+qPWyyksOAKwVDX9/guSyGxwAbCLYy0983ymmYjgWrv+sB50NsGnB7wQYMAIwpZHFAmrTAcnEa1ykfLpiAfWMdStTPjoZcykBwDZL9mWky+azdcA31tQgueleJH2HhBqe+fnIQaSvPIV063vKGZXAZejmAsAyf6RKFSWbtzEad5m5ZLUEAPDcRyzAmoy4GMm1dxDYfSEfmz38iHUwJCoDuHz/fS4S2Be1SnxWrwWAn6TzwHIB4PvCDGALAG8ig6vPIBRuFLB4Pxr+/T5ejjDCmXwXKQpTZoTZugsed0HvGn0sXD7d3UegLmX1mpcWpt+JggOAF1vaFADYZACbe4Mi5INGonDVjTbb2Wn0JjhCIvNN0IScB9ZQj/KGt1Be9LwF+0VlN/0vXH69f8+h/Sj95HuejkOr2dNkJeebl1bkEhAgkjnNO1q82i9OhNyKQsJ8DuQiq0ecB+JMsPZ+bEnobDrulzJrlDtPG8MyAGUWieNCvTcgW/debsd5NiItTQziyDByd0U2uRis9C4Ng7nVCwFvdpKKH8CZZRoE1uBvXBLMFxDww8u71hjPOsEu9qHyyjnokUecEb5sJosRyuACgYrxzRrq9RJar6+fJe+Osa1wST2y071Dkhwt9B5XoYBf67rguqIWK3Cy6cnJ19L91Whc2ua2Rjo74WTNhNj5PHjnTAnWNEgwJ6e2jEHRkbmUC1YFZj2VF/Yc4ZmR5lFKOpuJ473C9sVkkXqngPUfu2AOz0w2w9S7Pt0K2/sDZ7uFqp1MiirQKqc6zSc9qzwc0loUTS93eH7RtJogqa1F+aqrsX3wKKCmmgBgA+iafc0AvbbkcxWqigmd/8tAsM0GdhnDBBjrEpNEXyke/pO/Rmp0Hh1po9aLBixlGP0iGroYfs3lGHbVZWjWqqWlk/q6cyhUFZE2NOCDpW9g3cJXUX+2DlU11ZS5y+WdSUiq3BfNVuaUhVbNUV1TY7OJG85xAJ44fW2/6VxhCygYMNBkCDeY0qF5ZaNjuapedh5AmDKd2FNlsPj2bd05wiZTuHP//LLReduV5kgvEzxgnOtYCsXWLwz+ylo74jVzaAhYkef5M3p5BwhAW5FTOX/ZAemyZwXEd15gnf0bgvy5ILPdW+UsXonLEmCIfYIyJvN3yXLUv7IMOHmaOE9vi8LXatJlnQvNm6H9tKvQ6Y6bUGzbxr7Tyh8SNg46iref+kfuQfnkPqtXm7bEuen4256hQR837Y4Us6WSy2fqcG7TNtTvjI5YqbDvmT2j1eAicOlXgYvuAFp1JlvmPB8jE//ov/9PvPjiIowYOQzTr7sKl40cjD7vzEPLkztQbGvsSdU/DfRK9q8XyUwkapTE6ioyQo9VMaCdC5avs/4E6csPA/1GAm+9jOQP/gXpnP+D1AQanjgMjL+OzuNdtQDJVbOQPvkDv2MUq5HceC/S154FmrVC0q0v2XLSR7PvTrvLBprajGNToUdWJZJDwXafB/7G49ZznXN/GFwmLwstR00feueOd/F8HcPTV7h38XUzZybA8mN+3LQ4HgimkzM0Sfet+vw3UJw4NfcNDgC2oK6RQWWUDAhcMuWeOaiHs4ClBDTxHh8LkKY4ceIE3ln5BuY9MQd1BtBXMsyzM30jQIvknA7IstaS02NMOQ3fXcu7TLBiC9i5lGxUvlV+84/yN6vLhecfEwibon2Hjph5283Y8M67ePvNNRng1mf5Ku2BBFMgNzJrX2HD8e2FN8R7jVeX8/bKEDJx9lEQTJJgzIRxGD56NF585jkcPXw40JwoiDacYz8GpVWpQE//CFVOcrJX9sSYwDOoHtnIDisWkznAxnyQgMOo4ingmfdBS6wPOYGidTwRCPkL4lexEjdrUalsvyAD2MuNgMmiRbUAKuugepux9oUlqTCoVo8i7w2+x8qXpdfVgc6kZ/uAQUEIxeZhnd0C9TIC+mJZNa58ohBp16be0MXojrOuRaqrqRY+pu1M5INi/wufBO+7UPt5OG+RcsE/hivP9wT8wXdIBqwc68V98wGket8I9UiZVfcuTdOyCUnAizpuSG9Z9hGeZxsQElVAC7PffZA8Zb3qQAifwe/L6bG9q2Sb9i1IsA1vN+pMZsX0LmDHixY/45paiSfzPRdh7MeFbIvar5H/FgHmY0eNpg6ve/+KAOAKO8KFjLDpnqYZaJqBphn4lM1ArDJ9yrr36++OBoBNaeU3DDBX+ZN06w+MvtSXRFYllj9RALh9FyS3fgNo1wmoO430tecpYlsUNJMZPOZy6seWDUif/iGp3NPuDkpAl23/EhRmfhkYMp60kw/WIH3pMQvGJjO+QCWfzfW1Syj6W2UAJ+26BMC1yQAWo6RgyoNJeeg921Ce/Q/hGXeRD6Ng3jViEo1g3XKXBUwarHfcuxc4zSpFcsvXkAwcTQqvyfR8/PtAz/4EeJuywnbwJuO4moAzU4r5/r/x82We7z3YL6wBz81ZV0YzKTVYYNZ9Th6zYC9GTsqUgDb3FO75y/Nm02oKMlmxtnsBADxPOXeAZPrdSEZMpL6fPmEzPxNT3ticwWzAhAO7UH7uQSRH9tMcIPGgrgKAK5g5/Iyv5uWCbCdejcJlMyjIIJ4Hc5aymSczH3MfQXnHhygMGI5k8jQ6y1cNMtCV9eBPn0K6dK4FjHUJ6PK/30cg6V1fp/ODz/c5eojWy5WQjgBgLgFt28xkC383gEYkylPUWw3sWrB2wePOoiQQlKQo3aezeh93YEUyfZYCgE0GsAGAqQS0AYvT+U+45NpC/2EoTL8daN3OAr7p7u1IVy1B+cN1RCdmvVu3ReHiy1AYNRFo3pLue+8tlOc+Rk58NhYKU6eHAPBPv0cguBuxWhkf5q84M6BU/4/AiyNWjfLQes5yTl7Hg4EFRa/SUfCWfjljNe/tzuBn5zXZRqrkMT+UMdQjGhK71NGpYg4yijU2qQ2w0DlB79H/Z/Lg55V5FTmn2EAnhlWGu9+VqUsqNEA7XCL+chiAixZX/VSGL81vSPIBs+bMk+dl70mgM9jVuYx5hr5uK+PToU4omJZnUmeShIYoT1VEv3LVu/QCpweDJs4foJWeuIJz4IIgB6fPzYkH0IhQkr1JwFO+VQO7GRxTc51aH++X4fly2aQmGtsvJv1KfQzOjnX84HmdMn+IXw2oKxQs3iLnh7TZTQoMZlYXJwLtywrAsZmEsq7BFmad07Z3zO+yDHKdaCzcKfy/8hwzPn8otszNv/WzNAWKwU1p5YmTsXXcRJSat0CVOc/XZv8yAGyygBnsNdl7VeZ+kwVsr/Fv9sxgnwEsvTd/n/z2fTh99GiQZSTVCrxoVFkmprNloEX7Nrj4thvRY+QQNJw5iw+WrcSZEyfRsWcP9Bo9DNXNm2Hrm2ux6skXbP8uvnUmmrVugfeXvIE9Gz7wEDk77gy9mRLS3YcPQbseXVHTrNaWZT515Aj2fbgVh3fupvOClRDUDm5TNlqygs19NivYlg/Vvuc8K0Lt/vxV6wMx5+iy0cWaag8ID6GzhKtqORCxgmyK9Qst22M5rzMkLFU4EDXfcVUp89fuw9phL/uRmo7zZfYG75d+RGCwe4f7PQJ2Vclnm6Eh812hnbhPZiVNmVjNI/6dJKGFfcqbt6L86LNIDx8Jvco5zkC971W3a2vB3w7TrwFqalzGcnZuPSenpw6i/tGvmAOtHegga2mgIOJ+L5NFtlBns+Cvudqw+wDqPtyG8ukzjQhvmYoUNTPuQe3t3zr/vfqOYhG//8f/HUuWvo7JkybgyiunoHuXTuhdrMPAXW+icOAjFNsYm4T7qMFfK7x5TDHDGGGvrwXf1d4kBNCiHdCpF9ClL5KeA4GOvYBDu5C+eD9w5hSSG76C9OhBpMufJ7vi8tuAlx6h74MuQvLhWi0WaIRjp9qzxbFnC3BobyhWZQ5cvyqNQ01WHgCcJyjiNjPv0g+JNuZp19OJr68SqQF523GwI+URgex0BQO+fkwQWIlcf6SCJz3OtiK7t/Z7P8sE/soebHP/VUlnKflM5Z/pvxIDwDrz12YAG7shBfbv349Vry7B0oUL0GACTSNdTieHOmjRTiDNooPFHBqvwVo/07ZZx6hURrkgP/sfwyOoWM8UvnayXvY4AC1bt8LM227Fzu3b8caSpWFSPgccEV6sVl2e1yCMXuR441C/GV3BxZ5F+5t/zFcnojOUPcpK+mmktSid0Tw5aerl6NmnN158+lmcOnVKqS+iKcn+46PfSB0M3yWlX3Xmr10zFSyZBXRzDA29ydqNK1LX5J95gKMAkaKVuTnn6kTO4aAY27ZfeSd33ZEgxJwO+XK+1I7SAHPYuTE9JtxnQmnjxaDlBAlwE7rgR92y5AmeqGNkivtqRZ5uFcgVgIkMPgtL5o6OOuKko5pa12+xe+1keePI6YQuA9RPZpAFrORXrGcJ62u5Z4eotwP+HgaZyF4vskaNgVeVfom1wOwkeI2be+HWhssju+nVvdKbTQXByAZ84DeIm3B+Fx95ENiDwlLBK7SM8Fnz8Tg8bXHVBl47u9Y64z8Ie1GEKGvNHELtCZNyoLEC+DUvyezEs583g8pwdyutlZownFsFRThe8PZukDARcfevCADOUwEu7FqeaLmwJ38dd0Ub06+jC03vbJqBphlomoFfagY+ATmmAeDGzuGV7Swvk1d+k+zbTyIDWGcH79mCdPY/kvorSnPfIUimfwlo2YbOu334u3Qe8DSTKevPAC4voFLJyZf+AujUAzh+GOkLD9iSYVYBHDiaQGOTxWuAVXPNAMDmrz2vKfFAqc14ni14LTD8YiRX30nln+vOAOtWoLx6MXBKnb0lCuDYy5FMup4AvIZ6mwGMlQtJHZHIR2VqimveqoLd+6Jw4z1Am/Y00wYgNQB2XZ0v+RzTkZwBzBtzYZYpbX0BQKNpxwCe8x4Cho/PAsDmDL8v/PHHA4DXr7JzmAGAZeymnNqMz9EamHcveAypAfVralG84+tAj/6Nc0mUAZzVRTjzkkv/WlCAz9NIbvoikqHjslnH+o32jN1HbNljZ1OIjjvmEiQDRiBp255smMP7gY1vId20jjPJWHWPQFkHAN92L50dfZ5PevwwlZyzAPB+lH769yh+xZSA7kJnAEsJaJsBPNhnAJ87i/TYkUZbTwzQbc6uNvPCALDzc/CTNj79cgW28rm+JIESFBQAXF75Crku80pAG4f9Zz6PZBifZ21A3ec5q97hrMQ0dq77D0NxhslMaQOcPY2yAZINUMxKf2HMRBSuvRmorrHz0sAAcGbAsah0/+YvLpw9Nte8I0T5g1zz4qTKGoPeuNBOTe1TYPJ38sQZjlHmamh4CGSnXX5+tNqkENBVG/POh8AGZeAuJGGUjZLgy46vtDGvAlZdMqmefOdnUdY4Z4E6A1z5zMiHxNG/QVcUGMET4gGK0BQL5sD2pbF9kp91C6OQajfOfOvG80gI3onnSJwOFJAQZndGU0gzxq/RTn/KRFG0lCFs7xqwTbiuijM9WH2eCjeB7ATJQ8z9i7TtTM4f1ft4atzNEhfhQUxZCbckss583pu15eXHCp4G6rnJrguDCvifPjKBMz0zALAFk2i8EkRi4WEL7NIiWByCQQvrfLYvJTohfpfx05q60tHcNy0cZHX4TiZ5nkEhINFpXLuKnhXbWDBWUZJaId6XvKQw/tuqYcOx5+ppONm8FQO/lNFLGcBU5rlYRecB038GBC4QGGxLQFPZaBMDJVkx8s5FP3oQu977wPk2yNcb5i77TFiPprbp3AljbrwOfcaOwAdLV+DDFWtw6uAhW5a5y6B+uORzt6O2ZQu89cw8fLDsTUy4/UYMmjIRO956F689+JjNFG7XvRv6jR+DI7v2YN/GzejUvw+GTp2M1l06olhVjermtag/cxZH9+zH1jXvYOvqd3Du9Fnv0dOgpqU9nuRCYs8LLtWb/xpQtoCw55+IkyJOjH49T5ZwXDa6Y9+e6DZkILqbs4SHDETrTqTr6f1CkYJ7d65TSkSaGmduO85Bnh1ZfoZ9eJ/OBj4fEKx/z703Aw6TvBdwVrIAHVbbCPib176+Zpbbnvsbz5NZM0OLDz2J0u4I/HPyKFx2mf+a7t3Q7Qt3oM2lE2zQmw0gUP3P24NM6eeGV+5DkjYgMaBowPbE6/aS7AtaQdBLob6fXbsR9bspSLLxT4Kam7+B2hu/omCD8z1Dv3/nn/4V3//hT3H3Z++0wNrxo8fRrXtXXNa9BW5ocwqdkhNImrX0jQXZv2oXCMag9mEnaKUJBQwLTTdrDXToARzYQcKaKwUkX/0O0h//V9rz23a25Z7LD/4vsp0mzgBWvQh07Uf9e+tVcgLH77P9yrke3He+3/2eEcxqJSGi36kf4PtV3YNMEJGWE0JnjckNrQ3FMqWSplQwmbYMAMcaciWqcUO1spD+Zf9PhRhciU+TXVz7vegMZbfXMh9Zfqfzfs3Zv/6sXwP+MgiszoAX8JfKQAN7du7E4vnz8PYbK23WcCBc3QCoFLTAL5r53DyJzHQ7royS9SJ7o5bKQkkhf0uAh50J+xMd6ODAZwX+mjeY839rmzXH9Js/gzOnT2PxgpfQcO6cA+OcisK6JjVKvdbr5S40upklds/PxsuqcEGbJetLLIuM8lWT2FkTlZ8x/6yprsEV065D8xbNsfC5uZSRLTqyDISRIynpq3dCAnwVMzr9KSw37DOU8yaBF90vX4CeCnBF+l4mFshNqu2uelGGf0R2OxrL4TBhVgXxheMV9VPW03c6/Ea/KyoKWVPvYdRxtvfoO52b7I0xXQknWJZ4x+AhhdSmCCwzZKZIZTBy/K46OsyP1dGUiFy3HsItzM6cuW0HIXSnGMOfC01cIaxKQ2b7LMcP4Gggl5no3X5qPY8EclatsZfX2vqmu7U8zlr4oeRVMxSsYw7Hc7t6pJFc0rZHvCloKoqWTtwFwoLs0FQ+BCIWP61qVrQ+owhA4kbEPnMxFa4sNDkGJDjbzr/Qsws6UXPlmIQXwa1Fdrd0AK26teKyh4NWs5TD4yowJNhj+ClvU0szAfV4eSNxzeU/mNaoCK+0KTdd/02cgTyC+lWN4z/yXb+qMTS1+/FmoGnNL3y+Pom5+iTauPAeN3rnpxUAHjYByTV3Usnk/TuRPvT3YXhj36H2bCcLDAlwbbSM6+92AHDKJaotGPU7/41AS3Pv/X/DCklqsxCTWX8AtO9igWQDplkAOO9jsnYXzCaFj+17c0axPdtYSkmbDBIb0a8akExSq/mVkZrI8wWzkRhwzgExXgkV5VT0FJMdi+GTfElco6zt+BDlZ3+CxICfokREJaB1BrDvDauNqgS0OwNYVFBuMJkengGcLnw0HJeOxM0zpGSmjLI2jc8AdiWg6exoa9xOmUklpAsFpOtXIn3xUdfdZNzlSKbeRABfpY8AwOtX+yBkuVcrchKhKAbLgOEoXH8Xgaq2VPPDwPZN7N9PUTRnDJssZP4t3b7JKfpJr4FIrrsdiaGpbMoN0p2bkS5+FmjbAQZgTWtboDD5WhPKDdhS0/cFsJSTCNoo0yplTlZv8d4/9f3jDGBLO71VCeiPKSakXLOsjbYFiqoEtClNXTbvZNNCA8DpysVkUE5WGcAvPuHotHjPHyPp3M2e8Vya/wSwaUNwPAuRko/KLAhgXCqhvHIx0qULnAMgGTEexWm32QzrdNc2lB76v8o8jZRoNxfKAlCIqL7qiDPC3sRO8gaxiqxVxqbkeBII4sOOdeavGEVaVPgo39D5LzJHLAExSj1BsqNC+x0zjouojmxubLKTbt7rUWG78iyvLXMPfwbCwt7sM1eE+AM7XZV1ltq/cQllwkJlHMqBIUa45pk813ZmkXXtMCXEYusqMopFbstZV27dtFHIUe6h2V4ZjvbQvp9DB+jadlXnHais1lStk5unYCOSjUIHJ3jAOwz6iHmHJsSNOwIvAxtbPGb2ATlTye9qOiM6du4ICOzf7ndI7e6R8qoies3ZsOLECc99Nn02ZZhlw+YSdqqKAOG+fnzunzZQiJ91QK+5T+41Zaa9u8XdqdLPTZ8pA1lAVJXBaFkizLRxZKfoTb56mSM4t7iAQveB3F/VsyeO33gLDrRqQ2WdLfhrsnpNhq/5jwFfBoDNPeYsYPvX3GefKdD2JlkfTEJrnluA9YvM2aV0wQXmaV+rK4XMN6VAi7ZtMOK6KzB4yiRsXLIc785/BefOnHGSaMDEizD2M9NRrj+HxT9+CL1Hj8SI6y7HoW07sehHD6C6phaT7rrFgqRnjh/H5jfexrbV72DszGvQulNHHN61B8d270NNi+boNmwQ2vfshm1rN2Dd3Jdw+tgJR8PxF1p+OdudQeGkgHJDA0rnDBhcQrn0qwOEM2WjO7RDd5MdPMyAwoPQoW9PJ9kqyRPhGfu7ZOsqeRiLvjyQV26Pf3P/dqKePFG+ekCYtavbOR8g63gvAIEVaMTXXRZvDvhbCWCuBEzb1mUTlYkxJWPPnEX68lKUl5iqNTrTUk1kFFJkoJsWo4ah6+fvQMuRQy2303nDIjHDZ+VfDct/iPL6Z211E3vON/OR3UtcIJR/mXB7plkRGuUUJ195A6mUP89/rZV1ze76E+Caz+Kjnbtw8vgJe9aokaml+nr06t0TbVq2RFpfb89U1J/j587h6umz8LWv/Q5+8pP7cezYcdxw003YvWs3vjljEi49vQG15TNITCUiGb40obNhdbOsGwTRDsHvShi6toDk1j9E+tQ/UxUo858BgjmD305gVS1w6+8jffyfSL6b0tB7ttpAwsBJHu/10s/M9WhC4+zeSu3ox+J7HKNormb57sRmDAxkF9aRMP8Uy4j4ifBtoVkn9wYqjy2fnyJRWcCVhiLrrgpYqUAOBgQYqLJtFKtRex+foRzpmq78s5E1tgQ0gcA++5e+Cwgsv1OlACrDbpZ+57ZtmPv4Y/ho4/v2ftHCQi2H9SIrP/lcUw4aDgPfCL71unjK8K2YgvIbte50QxHMAfUJmCEZxTSriY26YlzHqmgE65k9+5Kpl6NX3z5YNG8+Dh04aG0he3e8IG7/5RVtdMFCwvHgE5+7yvpPFqhQnWSDxul3GkxjWduxS2dcNf167N6xAytfW4ZSqcRAs6JItyi0H4uYliNPREeMdRLvCBGUhPqmh+3eEiYRx9WmIwhfxfxx33RGsd1r3fSFBBzuubEhJbqff1p6rK9QGz6EVIBCR1mWhMI30dRzK0zLnvyCNFhFjdyGjFFIKicg2ZJbtGSVthtB/yRTW02W2yMc6OfIiToh2caUzS3zzB20unecYuvHHFiiuiqYT1R3eKUEI2uZF5wnrAJb7diDilaKv2LBypRkL3PWqQ4GdiWleVIyjweT6jU8nh03ftJzvLzx0DL7Fe1PIok8rQTvCwR+gGqzTOLl0puN71JY/dA17NeKdFIVpJF5nxN5LqjC0YwLhlMGl+2HakRVIJCWPMfpMRONOB9NbuAFtxCyVUUSz/uBeiar7WW5h53VHTYJSMYm+5AwXrhLNZ0B/LGW4Vd78y9BH7/ajn2qW483wk91Z5s61zQD/3ln4FcBABtj0ZxHasBU+RiQzWQ6GsNGzg6udAawEaoduiC55fcImK07g3TFPGDNYtZAEuAGk7l5MYGiWzag/PQPKOswKgFtzxo2e6/LAD6C9IX7KQPYfAaMCjKAraLZ2BnAUgJa6zW9BlF2a/f+BPBJGWbRFE0msSljvXcH8N5KpB++S2qB3d9JCRBdJkgCMvrApTOQXHw1nTl78ihgomVNWWQTBb39fZstm5w0pRiBJAcAFpVQW4fmWmLLV19rHScEAP+rMmrJQIgBYCx4VCnMrCCNnoxkzGVAu860FsZJum8nsHox0q0bGZVKkFx/FwHl5jyplS+j/Po8N/bkpi8jGXqRPVcrXfo80reWOgUt6TUAhRv5jOpDpqz13zmS0mcAl19+wp6XS0aCgG6eXCwmwWc4WUWrU1fqk8kuNnO5fhXKLz7KBiedH1S412TYMgA89xELusv6FO76BpVuNs6E3duQvrcGaVUVCqMm0RnVZuSb1yPp2tuX6Jae81nD2gmV9B6I5NLrkfToQ+WoDfBwcB/SNUuBd1YCfQejMFPO9TUA8ncRA8DlbR9aLbOgzwA+eRzptk2Ny69WbZD0GWB505/X63tn1WVzduQUlQG8bRPKLz8FdOllwtNRGDgCydAxdMbs0LevAAAgAElEQVSzAWnVGcB0XvATZJ6YDOCv/ikSm7l8AqV5jyLdavrtHSVi8NN6mfOFdXnpxSi9xmdMmzUdaQDgWwkA3rYJpUd/rID1PD3D8xup52LNCUBE3GiBKQYbiaaUE46Z1bmHHcjFY5BzlHTmJtulOipdm2yh90ZDgSIdpLdEmz4C3ptw2dHGFpYWNEISeZasd9IpyNYZmOyiCqKVnWkeRFBHTgmea+FRP//KmaB8EDRyNlrFro/8XPGYQ3kXm9PKFaSNRSLwwCesZseX61OP06biKwnEzhg6z8qPP2szq2wKXmJydgXh0nZadSYxvZdlr8ctWbZRBoujVJfGEL9diYNcVZzdC677UWZnxoMTLoqbppy2HUV6bw5H4pOj1vsTQsrTIzC99+f7cl9lDpEw3MtVH+wEetCVgGIGq5y/l0Ha1CQncQ8Z3DLvdWvC30WO0W+8x/CsZwHhcC4lat2+hUE6l1PtB689ih5kdU6LIJTC9YKySn3/ix3a48yNN2N3hy6orq22exudAxyVepYMYAZ/zTnA9j7OFNbZqrJ+m99ci2UPPeE8o/kAsKdTWViTwdvnolG47At3YN9H27Dsgcdw5sQJ106rDm0x/rYb0Xv0cLz55Au2HPOIa6fizPETWDv3JfQaMwJ9x460s715xWq8M3eRBWnbdO6Ijn16Yue691GsrkaHXt0tKNB33Cj0nzAW295ah7efXWDbcR9ePILntWxQZQ2UIDDnERtQrKGBzgzOONxzfPDhxqvfkQ+66PuDstFVVehmwOBhg2zJ6B7DBtG5yfxATDrBfhXCXUGXKpV/Dvvtwd0YWNbP54GwJPL1ub3hd5p6dsjxfZQ5y3zlrvl/C7hzvrZzgWdGD2hr9u8VPMecQ51+uBWl2U8BZ+oiUvFF+URHsdtGsYj2V16GLnfejNoe3QgAZuBJSad4SlH/1H9BeuhDS+PWduFFFH6zkkr2w0CoBoLHtVs6dAynV76TeU98ofYzv4fqO76FUeOn4vjxE1z2vWiBMUPbHTu0Q+s2bXDNFVPwx3/4u2jTooVrYvuefXhz3Xv49rf/BqdPn8bZunN4ffVb+D//cB/+5zfuRu2z30Whuor67YUjf1f7sf7Ntq6zfFWPNYqo2TQpAtffi6R5a6B1e2DvFqQLf8ZH2WgZ7gS04vtIL9D7uugCkUgIRYTqq57coJ1Y92hEOMRAspI5TPX8erdTKPhR2TvRQofal28pd8tXz+rftVxJSvUoM7B/vjaC6dP8bKZBKm0w6xeGjUb11/8iExlHPKaAXMn+tUBwas+Ht8BvDAobvrbgL4HGJohr8wcf4rlHHsbunTvt/T4cjXsa6IOsmzmV0K8lVY4q0BEuTLemnwTXqmA6qosklO2J0GXlOk2IK1BIa6RvmCCtgNwD9TRBv0EDMfWaq7F+7Tt4+83VtB+5ijnGt0CBW7lVebg3kQZKcyI6idMlVAUa/bsyJfR5K1maI0ox+sSYi8djxJixeP2VV7D1oy1Ou9eiTWcdu/KunB1ILXFgsDLX7DtZIEtGP4EpfHxLzIqZTuZwishdBeBE8ZdB+KzfKHTZopgh4988DWjNV0NTJBmzA/B1dWSHqXQXy9Z4ExBajQoMhQGn9JAkZwZN2NdGyLCjdiUIGxMUzkYSXdi3J/pxFr1XQRo8NEcTjtj1PuMW0h8l6+ifOEwDgX62BJrNEaqVplS1G9srtkcKAM6CwTIHfr0zVR+ilHzhB91DTVG2m+qC+AzE5xiSlQoKyKyZBibDfAcJ0M7Z7dTRR6LYyMSpAA2n37Dt6wJN1fxzsK6HrzWQHfGHYmVXPUCj9Y4cwnW3b7e8EI5ES4ZQSlQmbCen7BfWMUUHZxvfJTy74A7lflDPOZlsZlNse8Mmn5YM4DwlIyNrmi40zUDTDDTNQNMMfPpm4FcBAJ9vlHkA8LmzwLHDpCWdOWnP/DWldTHhOgLETNkmcybT0QNA555A206kiRjw02Smbl1PoOX18RnAs+3GmVx3FzD6MurZ5neRLpoDtGqH5IqbgR4DyCo15ZsNYCcA8MuPWQA6mXidP/OYM4DJ0PAlo8TSou3eG1KhS1sUTq8IabVd1GbbdMt2SK68BRg8ht5tykab/u3aYoFL03f7OX0C2LAK6eolBJrf8AUCHG0J6L9VJUFZA7V/EhSuvQMYO4XmcP9OlH/+XQY62Fdj5ux6zto1j6xbQZm5Su9JZnweyYiLCdSPPyYrd/UrSF9fQOVadAbwuhXA7q3k8zl0AMnUGwlMdaWc32QHB4EAxXt8Jm4672ELWJuPBoDTl59AecNqmnvncPCGvCDsVvHq3geFa2+jtTZj278bOLDT/VuGkrTtANQ04wxgKgFt567PICQz+exlU4754X9CUneO5sZk38pvxw4iPXaUzrA1mVSmPUPLnAHMFgESk4k87XZf4lvPZd0ZlJfMBY4cVABwtgR06YXZXMI8QaIBYFsu+j7fYmQh2PnVmb0WrH3c3e8NmQTFmXchGTmB5mzfLqSb33fn77oHOEvX8txkfV7wE8IZKNz1u0j6DrLOurI5+3eJnDsu3ONLXiUdO6Nw85eQdOpqAwTKr85F+a3lHhQJAOCPUHr0R9QVBTDF4Kqo5NqAyhgwPHCv37KhzQ5CV65Na/LyWlceLe5HvmAUlopNCu/uY94NIly1kctsqS7pklTBYirDn657QytXl4+C1L3NH/aOSuoyWKkikeUdAlk5h7Zz5igDKcjudXgzteaqDeREr+faYtnZzM5+BetF7FPVhAfuo+xj5YrV2XBxSoHLAuFOKBeJy3u2ZOv8xMwLvOZRIhbPiXjhtHNZ989JMnWDpvTGrDdfkJAcbGLEMx+I+9NtWuzgCMbArBh0T+Rz7KrQjo/QF0xLH66nnAFsX8/nY5tbbHKPgpFt9i8REO03LhmX6Y5LtTKHkdPCrj/l8zpg3/qM1VnCbNvTPZINKfPtV9cCwhyUxOzmWSLgPt9tFjFObKnj+JQ/LJRYefKr0Lw5GqbfgO29+9uzdU2WoQDAJgPYZPhS6Wc687faBDBxCWiTAZyYc4JNKWjTAZ5Wec+RXXvx/He/7wFguSEAG2nw9hnneAGqW7TAzD//ps3SfXfeIrz3yjIHxrVo2xrDrp6C4Vdfjs0r1uDgR9sw5MpL0Kx1KxzevQdtunRCTfNm2PLGWny4bCWOHzhknd+GWqWE4dibp6PXyKHYsuotbFy6EoMuuRhtunXCunmv4NRRDkrkJfIrFV7w14VoeBwmSMpknJlS0XX1Fnxu7KP5PF/+qKuCO/OljFhTGV1mrB369LQZwj2GDrLgcIv2bV1wg53ucIvQqpsPgsjpfMXsXye71KxpENUsM0dAnC/r172jEjhs+UuDxerfOYCxJbFGMoOD3+2SRiWgZfmNgDh2AqVHnkJ5206rPwv5ix+xbDNpfHZasUVzdJ45DZ1uuQFVbVtT1uH5MoBL9ai7fxYKJaM30kIJnzgAWAGDfikj8FGWIgXqt+/G2Q0fNUqPxeGTUf1H/4xpN92Fnbv2uDkz4K+Zv25dO6NFixY4eOgojhw7hm3vr0KxxCVzTcuFAvqOnGxlRfv2HfHNP/p/cM1112DJvGfwxWsnAAt/Apw9SX3wiZZhuphmChF2mWtMwFI+mmWsl6FKa8ppj/YFR7B+Ti40azdm3ODf5wOAz/d7tERO4IeyINgoXDa6LhsawpiifQktye4e6hpqKtTrsrtxDhkZG7xQDORIJWJz7+SFcEtB2KzsmnaJqr7w+yhOuDwTEUO3cRavBXrN/l4m+WuzgEtUDtp8t4BwiTN+6cxvkQf1DQ1Yv2YNFj7zNPbv20dKgNMp1ObE75NAPLEPdDlg0opMzr9saTTLjj8DtIzu08CwzJdwvC8A4tsg2R3u6KYEtA3Q5YBA804TpHH5tVejRcuWWPHqEuzZucsvh5YpTrooSojUQIlVJRY37wl2QI3x+rHrQjIKKPTBj8TD3Xr2wCVXTMWZU6exbPFinDx+3KNdQd9Ez6B32zkWm8dOCoMgEbE66amvK/EgkyLgpvnJl5bOyghSNQWQot+z+nsWPpc+hzyhO5KvDQidOSXJvo/oip7QwdFKF3MVOIR2hOMjmnYd0r9HnOuUDU/PsfzQNOKmujFMWxM7D93rNLxqzC8CaPMyB3ouZb/LKqhSzaEx6RG02FiykRHqZ+6XWxknj9hvF82/Y5VGps8NVUBeGxSuQD1iarpNZ3q6o4FUmeSKEjamJR8o7ijFVRxjatTCiy8FWbh5RKvLgWvbLSIZF3ASb8Xs/xDOcVkTmoB0W66IFQV3yHZI/O99GxQQIuERPLcBz+u0fiUK9bnO8RhoI9CFmDJ3CDflTVVIz1n+jkP5rXmpkphVLyNBpLN/WQbwZmFJ6dMCAOfO1n+qi36J/1MNSw3mAuTar3Ho//nn/9c4uRWFXah+ftp62NSfT2wGfhUA8C+SAawHZEDd+T8Htn8ATJ6O5OKrAH2mlChRRw8gXfos8NE7pArmAMCm1LJVGTt2Q2HmPUDnHvSmUgNlrBrw0uzIJrvz2X9DcvPXCAA2YOSix4B2XZBMIgDYgqALH0EyZDySK28Damt9r2Xvv1BxxfelBrxdJOAYmwBDxyG5+nY6E9d8DPj71hJg6XM0TnNu8ZU3exD8wC6Un78fSav2AQBsS0CzcJfMIwmDTGZ9k0BX8+Ezf9MddMYtGUqpBdNt1q659q4ZO5dmtuDetUgumU6A5plTSNcssVmwycVXIhk5kTKWzVnFC59AuuldyrY1WdLRx7Rrzp8VANhm8m5YHQQnOqDX9jMfADbPYf0an+3FinBQQramFgUDNhvQ2pQWNwM9sBuluQ+hcM1tfj7iTsoZwPaMaD5jV0DeowdRmvNvFqA1hgp6m0xdAYf3ofzvf0/mYwAamwxevm5+vekLlAFtFNX330b5pSeRjL0EhUuutf1MD+5BunQeCtPMWbhts6wvZwAzMK7PAE4P7Yc9bzhH6RSbxGT2JpOoXLPJAC69+LgCpXyke+HL/wVJVy5FefKEBWKTISPIKWTOJ27dlkBdWwIaKCgAOH1xDkGNph/jLkXhihuA2mY2o728cgnKy19mQ1fAHiDp1geFq2Yi6dWPorl3bUXpiZ/S2deSfTl4OIrTZwEtWlEG8GM/jhxJtJOFOg4zK58jHEfJukhvZQF7AzSnLeUwcLGp7KwXW9T2IhO8LH3TwkOMRi5VqzfiHEXN82seGKhIxWUjMxjmTGwGxlSQr/a1Ure9UBM5K3JEDHZvufn1k7dn/TLs8hBLT5+zmjsgtYLi/wjAkkpCV71ZA5jMDPTHWZ8SI5I9P8o240E+cs6R4SjN8vJGDpuQVbPLR+0454fLOvfPuZHFkyhTYl/sM8WoAyE9ZQUGX1EdcqTOUdDUgi7WzO6oKFPG3sWd1C4xXmHlwuIZCtZX98z3ueItfLvZ50uqrDK9nwjYynsmSuE9vUY2OUi5l+zt1h9MM+CAKwfskmvFFXTlifI+Juo3HRWryz3z7HnyUnKJeVtAHwNcS58kCl3xRui64pkNHMRZxwfJmwTJFVdh66iLUNW8hQVyLahrzvY12b3mu8n6LRjwl84ANlmlpgy0AYaNI9jcY88elvfJeMplPPSn30Zqz1P05foDZ7jdLH3Gjp0oppXBV0zGhNtmou7Uaax9fgH2btyMsydPoWW7Nhh36wz0HDEMezZuwvuLX7cZwB1797BrY0DjPe99aK/v/XCLPatXZl4EvTljeOS0K1A6V48n/vI7Fqxt2aEtzh4/iZIGbAMZIntCzC0ktIU6ac9U5wYbVbKuns4MNtmj6szgPL6TdvJ5Mvo16lKelKO+0Fq37NAOXYcOIEB46ACYc4XjjxuHzWSr0IvIgZqX5SsPnw/otfIhAmzdtUpAbiPgbwwcx22frxS05WQO+nD+WJW2b5+vrwdefg31i5fnumKdA5Wnr7ZLZ3S5/SZ0uG4qElOJRLKWlZyJZ7q8ey0a5v2VtUPs6Z/Okc7rqTLdiL55tTSJBN8TnFmzHg37D1UU90lNc7T658X4+p/8Fd54402b4Xvd1VegpmULCwb37N0TE8aPsRm/9XV1Vqa1qCoG7a1ctwF33v0VVFdXY+iw4bj7S1/GqOGD0KEZ0Ld8DFj9AtJjB0jWRf1zDclmI8E6uWPSIKpiBCcX1R4mDavfAhJurB/BFqQ4ImZU9+/zgbvn+z1anng8ljmy+2JYrtLfIFMp4G8lng6mSDUvMkWrF/rtlTSrikQWL4vab91+bLtPMtWMq/Yffu5jtvTzzKfET5z1G5R/VqWf3XXTrgGFjdwxQQ3AqdOnsGb5ciyeOxfHjh5xm5DOKBN9TgNFXtNn3YAXhjJ7ZQ00+CuL51dBfpUSzsTLxM+y9NncTQ0Am2xgaS9cXdnjBwwZgsmXX4aD+/Zj9YoVOHLocHA2MAmxMFszH76kybd7SgQ+2gBM9rEEmYlOF+aFU7px+44dMP6SyTBln99cttxmYQdH1ihap/OEWdIF333ZWKnEQq9gynfqnpQL9pl9eTmxrm5xzCi8nAFGJ6zsgvgYy5dFdLTquScGikM+CbnM3it6a7TTuHhXdzK0BGT6ktZhFTktNDRX+1xhoVlZWyEL20cRJPqv6KcyTu6+i3EIX+OHyramx/uI9jIFiZxQUjqtAKe2Hz7CwAU+OFr2lpPjXbUulASgpZcHgeOZipwD4VxEa63vDQNDXCwkgc08j8w1StfSYHZG2AdLEQrFSEKrxSM5oMDSIHRALYtb5rC6kuucKDbCC0psEPPL/7QtTDJcFyiPBhHuZ3HSuIDkMl9qP/SgNr9aVRdz+x7vL8S3qmIKd0LVbYuoWYHzYoVLkLC+02+wISurqWCpydQmK65v8LxL9+oJ5vt0gLuMI/tGtwxNAHCFyWm6/IvPQGO0/ou32vRk0wx8mmfgFzVxPs1j+hh90wCwsZpMueJGPwWgqoqUM8nk5fuTaZ8DRl1K2bqrXkL6+guupeSyGwGdSWtKM+sS0KZctAF8zafuFNK1rwFH9tNWXF1rM2GTngOBQjVQf9aW15WsX7uhskIUZwCnC2f7cyc6dKXSx/2GU5tG4TEllbesQ7r0OQuEJrO+5TOABQBW/TZnACcjJiC59i5q45f9rFuBMpeV9jlXQOGGLwLDxgOH9yNd+RLw3pve5jFKT20tkknTYM6iTd953ZYwNqWrXQawLZf8Nzwtynlkvnbri8JNv+MzTk1Z5jdfJTBdqapBCegoAzi5kwFkA06vWID0jZdED0Jy7SwqC21UnbeX2Wxrl01s5tw4YTkVK13/JtCxS5QBbDJ5+dO+Mwq3/y7QrpPNEC8//yCwd7tVoVxmsM0cnoPyhjdDRxnrg4Vh44ChF8GUWbbAr+1YGemm9SgvehrJiaOAAcNbt3EKlmm/cMn1QPtOlAE8lzOA2aGdzPo9JH0ZQN+zHWUzjqoqJKMmIunUnV6xYTXK8/jM6MwZvpSVm5jx3fE1oF1H4PABlJ76KXDkgF2Hwu1fsdnBpgR6edlCFCZdeR4AeBMZWgaEvpHLRf+CJaClfJao9xg6BkWTpdycywGayPs3l6D06gtUvlCVabYAcFQCOp3/RJCJV7jyBhTGT+Fy16k9l82A1Th2hIIHOnRG0ra9+90C2S89jXT75oDjDNhdvOlOOy/ppg0oPfkAzb0rA+4tjKBsllV2Kms8zr3j/Tyst/vIcDLgfXaqNsTs2kZQnMtEjExTudOVg9e2nnJUVHLShXgf3eUjyKOM2dy0sArlrpxJoyPMHUVkJJ9zzoss1g4UvtvNuJyx5lZLG5LKsxBFmGeWQ7nzfIeUNSkOKVkrvsnOj/P2eJs/44lUo/RwaOXIfL/m+kwfFjk8n9r3ROXL9FlXRL2OJnTUrwQQqDmxfXJh00J1maWJZ9/dELBBUL5bbvGeDO1DdLSonR2qhLMPGwhBQGpD4FbvzJK3uXbFAWSnI2swlwUAFteDzvDlRbBv4UAR3Yy5LmY6lZtl+ufMQNN3075zHmgntsea+TkXG2CBH7NcJkOQdBJaW5sxKFuwOCxENiimdrQjgD7zhqdJdpRxaUm9yjoGQMuD4thx2DP1StQ3a2mBX1sG2oLABPAaoNee+WvP/62yZwMTAFzF9ykAWGc0AJjz7ftw+uhR53gRJ4ymb+cMY4ou84+mxOW4W6dj8GUTce7UGexa/z5OHjqKTv16ofOAvqhpVovd72/Cqsefw8W3zUS3IQNwcNtOW+q5ulkt3n7hZWxavhqpzU7k1WQy6T12JCbcMRNVtbWY/90f4Pj+gzGqEjil6LEo/VaTP7evXTv2O/9PgpHS+hIa6k1WcCkCcSrxo8iFxn73b9WglsjBzD7D4LSh3qraanQfOsCeIdxtqCkfPdBmfRMv+ExC/fbzZv8KaCtzojr1sUtAU7q+/dC5nIwbZoDhbHZvXhnoxkpNZ4BqXm/yMTMF8F9bPnT9RtTPmYfyWTqfmqSgB/c0i7Yc2B/dv3QnWl802qYL2xgAe3Z4vm1pfi6/NRul1T+3tpIDieSblZEBF50HAKZ+nVm9Hg0HsgAwbccFtPreAmzYdwgnT5/BhDGjcLKuDjfefDe2bNmO6mri/TNn6vCzB/4V114yKZcoH3nqOfzV//g7jJ8wAbPuuguXTx6Pji2r0Ky6Gti4Aun6JcCJwyH9y1g00Tr+qZDRHDhBFW/aNpQ9ExAv/eZ5M2L7XzT71/WV3507Du5I/I7g2WhK9Vgy4wgEkKM/Xa9F60KNSxgvZ5Rm5fgtliHS1i/jGXFTJHunqKFcOd9VzSgWUfu9B7Pykp+TYA0LAJsS0IavSgIGl1Ey301GsNlnOTvY8LPOwj9y8CCWL34Fry9ahLqzZ7kqhdcRbXURUQdZIdL8TksqVyKtXqmRYSOc/SuqnNo7g3xNa4P4jGLzJnceuFoI2flFKpCtIbo+UKyqwsiLxmDM+HE2E/jdt9di/5693pr3ykXIFNF126ItOcJv9Cie87GQXqVLA4u+Q7PUpWs3jB53kc38XffW27ZMtQnC0kCTk5/yHgabiCjp3GHBeOl1PlA1eLfOqNNiIVBsBUDK4RIlZt1UyPv5dln+IKNTs2coqlkGsfYo669llqInbXkoqzU68ZdeFuWIC2zlp9VJRn5pgLhqLo/3lqxUIZ0mnC/3VMQCwV0+GtQLnUDAqMxGCSoQ7gqUGjmDW1RpyfyVxqLFcTOkgV/mDxcf6TQ9P5tOiOZnj16IXNU2o58ama14s5CVjDQ4+2Ckk7GvSQes+v74EA2hDluW3hlpGnRUEQw+ssDpr9oODpBrYeucQIi8qky0nF4WBMC64gMB54PMbt7i/TUv/NxRSqq6QlgCXeRztFpRZm8w42q5vTWqTO/GFj4wuXNCaRR/ODmtXm4pVPke/KsU32o9gtdMfBb2+aYM4Atjzd+kuxyP/CZ1uqmvTTPQNAO/uTOgAeCPO4pPEgA2JYsf+N+qB8pUNeWOew4AiiZbNw5LVEhLrIgb8HTvduXAYZ1UlVHSiWH21+s+i6RbP6DhHNI3XgRad6DM1aSIdNNaYDmVq7XdcMaRgm75Gu33vkPa1S2/kXLg7bFAQWnVDmmbDkh2bw7wHRm+b18MjSgGz1ktEknpu1O42pR/5nLYpnVTYvrIAZSf+YktT8yzRBnAnLXrSkDzr4V7/sKdj5vOewjpdnPOLBuGww1APovOZTXnCz/+rx4ANmfErlqEdNk8t9bJtDvpPcaAV79Z03jgSCp5bbKhXZlwflRKNJ+rQ/nlOZQ5zJPozADj8L7RnBd9ERnMxtF4YA/SNa9a0FYUMfsYPyvGafEefwZwOvcRlCXD1tzaqSsKpkR29z5hrUXbTtmef2yzXs25zWbq8wBgySZmsNZksJYf/4Gbl8J0My+TKQP8zSVIRk0gAPjQfjT8+30o3vtnfJauAahnuxLVQQnoj8nT/rxeZxnZFgozP4tkxHgCY8x/Jlv4wF6Un/2ZLeNdmOHP6c0DgM0ZwHYenC8vQXGqyTy+0rbV2MeAv6WffZ/Wn3mG2qHMagGAy++sQmk+nTXsbnTcmgNc5ilcytcYKO8uGDl8iEAfZmJVrozkg2BX2mImQ55a8QZfLC8ycs4JnQhVDq5nQo99xH0wwfJ25ZOJZixejyCOXBwyvKD2vGR24Djfhv1N5kXLIJ/96IAbedadbezBlVCGxn5CLfA1vUYLK8zNAtf+6uSEhyqdVyvjxKBxENgqNMwrppAAJ5u1vW2fjFZcjDsdgJBn+4k8UnZpSCfykPbpRfSp1jX4hf9Bf/gsY14vfaYWleDzZbIEJ9NLS0sdov1UeSEfTq/kP3IyON7Hg42RBmScwRbcFfon/wlxOztCzF/9KFd+dPuUOJcFNJDkTXlK2qY2+P9SGjDKJLbP6gx/cegoJ4QFmiSDVncsI/xius6ZS7eYeflDfksq9h2AwzNm4kSrNhbgMaCvyQSm0s4EAJusX3Pury0FbTOAq+x3kyVMJaPNeYLcJ+XIXvSjB7HzvQ+oMrbzR+v+MAiu1sgRhQngqqrCgEnjMGDyeLTt2skCtg3n6u0ZvqcOHca7Ly7GllVvY/JdN6P/5HHYtvodbHpjNabe+zmcO3Uab8x+Bvs/2uZkqciett27YcKsG9GqQzssf/gp7PvABA1FE674n6km+OOWxHmhSQKE4FPUpp1bOku1dO4cZwUbMLgCuJxZ9/wuyG0ihTRfBbEffKP0yvbWZH3LA0mCTn17WjDYAsJDB6BFu7CiSGMAcCYTWAImckDUSpnBjWbwSv/1WcB8lq4lIXVdmD24Ft1TMfOY50OytXVGG5WwTpDs3Y+Gx55Fee8BDuzwe7y731xKErSbMA49vngnmvfvY88Qt++VAMcKMrBh/v+L8o43aXfg/dPQlsVe9P7qKK4SUOqRk9Mr3kL5KJ1xHYuX6gXWr9gAACAASURBVKvuRLMv/LmUKsArK1bh69/6Uwe8C439t7/+H1i4YC4e+vE/ocDZ9ZpMDx4/jR1H63B83w5MuGg0mqEEexK1CQpePRfppjdJT3NEGAnzQCDzb5pg5WXOAVoB/I0Hadug9n6h7F/aOCrIAMWBeXLbXfu42b/xRucZWPac7E4gV7IBHOHOr4IWggAWltU5NCL7cqitVhBS57nspkQDwLxmtuqG8HVVNWq/e38jADCd5Wv4yZ73G2UAW1mrrjnw15VhT7Fj6zYseu45vPfuuyiVJMA9zv9lHc1Oop8B0YVItTdzbvP18217J2g9vci9YQawX0M6IsEDnpR9S7Qsc+hjNnXuJulc5h530nCSoqq6BsNGjsCocRdZsPuD9RuwedMmnD1jeFL67VpWJ9yKrkYyyL7fZf2GRXEcn0kvExNX3Qz9Bw3G0JEjUFvbDOvffhsfvPce6u3RSJqyIrSPy+nbstGsZXsAWPYuH7AnDEqqs+IOP6TKPiIRDtwfF8AbbKg5ccFOt6N1IjLW9KKZQckQpd+LrRdaXCF4JGPSOaICzVIXAqjKyXnbp7zAE2V5OIq0OnFUald0IV4msVvtPxXY5bKbZYi6alSg/BJ7iI3uZksASu65EtneBnFrwT61IBhSsV2WlJ3gp/7z3CoacVznAkrzdedc2ztP3nEfAnkZXaPfYrA2K5t9817PdsaNCwgTKpDNT/GMPmol6Cs/Y88s9xmygVPRNUe6iKyL7bvYstG+50SdWwctrwTNVYar7zL3zsuEIAzYZeHSCwVo9nfnLbw0TgRLffNaXXYPpft9bbvs4sZ7aWZ9MhpWaOtSH7Q+EO7obg9xCrymojy9gHrkAn2bAOBfTDH5TXqqMhH+Jo2iqa+/vTPwy5kSvy76/3W991NFJzo7d/sHSOf8y3m790tlAB/ei/ID3+FNX2udCWABxV8g49YC1JwBrBzDGDkZSe8hpIbu+ABY/wY7b72iRopvAoycZO+127e7l700A0YgmWzKINecd26CG+rrka58Edi8IT9IThnnVhWY9a3K5YkrvfmwKT/8t6x+cllWo8wNG4fkmlmUyXnsENJ9O5AMHstz8SHSZ36KxGTUGnVj+md9CWiTAbzgUWdcFb7854DJdDVlnhc8hvSjda4nybipSKbeBFTXIN20jtqUEtAaABZl+aIpSK4w99ci3bkZ6aNEa0b5LFx1C5LxlxNIXekjZwevp8xhq+oqmzPpPwww7R/ch3Tt68AOOifNrnF1LZJ+Q5FWV3ss/tABYO8OJLfcQ5m5p08iXToXqbnGbyCMKEEyeKQ9qzrp0BmpiXI+cgDpRxuQbn4vMHyTXv1RuJ4zVQ/vR/nn/x/Ruilz/JkvAW3bI92/C+UH/5GV7gSFGz5LZ+4agHvZiyhM5AxgA4gyAGyypylDebYtgWw/Jnv2okuRxGXTTdZ4vyF8DrEJjtiZmVED5KfrVqnirwkwbCyK191maSY9fMDOoxm3jVh97y2UXngMhRl3oDBmki0Bna5cTI6JSfoM4DlsEHp0rHD59a5MtCnvnO7YjKR1O6SmPPvRQyhcfDnQsrXNDC795Hvc13BPIQDYnIndFh4AjhwOvGbE5IHvxtGZh2UFyBEa8tUFiLbYEFcRnLmqu1jPQcFZu+LOJKQBsWGggTbli9Rdd4vlnB0KdCNq4ua1tRYblH7J5ZX6OTYzgleJY4ZaYjdElNVof9HR+N6dw09xK5wVGfYwLKWsidIZ7eqin++sfiEZtSEirSxZaUfZkWxqsnHlA2pkSr1HWbifGqmk3di7uH23VPaacqq5f6uBVbBtvVEuznCVIeE9La5DbOpneDvba55d+17KuPC+T+4rG+TiDJB1dkAwXyCfimauLKMJHWkeyD7mgxi800yEtecXmzAowBPzmnP8u+sExrhpNWcIRu4Yk1kkzla6l96qnxHoz7zd4kPsbyNcT9w7VG7SZQ1bcIxG6nKJNUDM60bzqpwnvGriLiC5FFwMGU0DJU4EeAdCVadOOHnL7TjQpj2qqqtRMOWfE5MBTOf7muzfYlXBAsD0vYiqApWBNr8bANHca8temmYVALzmuRexftFSOutTxKrKSqKAMO4/M4L9I2IKRkWoQce+vdBr1DB0GtAH9WfO4vTR4zi+Zz82r3obZ0+cxJiZ12LEtZdj/4db8NIPHsDACRdh4l2fwfG9B7DoBw/g7MkzTo6atTFlokfPuBo9hg3G2hdewva3vW4SCDYvfemyFkpuzj0HBz87wo34V5GqoYeyzQpu4Exl9ZK8d1Xg2Lxb/Q7nKcVObQqoE1sDH7k0b6nDriWVje4+jM4Q7j5kANr3ouolfvj+7RkA2DnsPYdUAn7tyOWM3kyGL73DZO0F9/EzlB3MvKzO+ZUsYP1Ol0lcoS3dvg/Q8oKX2kqAU6eQPj0fDes/pFHaQC8p/er38ELzWnS8cgq6330bqjt1RNmWnfVnF1dYUpx74E4kdScj/vB6q3bWOgmgCSH4Tvx++o21KB3hM66jFzf/g39E1egpdF+SYOToS+1Zv3V1dY70TUnnh+c8he/97Xfw59/6MlrrI25cewmBvabKk6nks3UzHeXRowfSud8HDu/2Z/+689iZ3iTh2wpFtffEvJcH/rp7vGwLo3t4b640R6L7OcKOJug84K+seEZG5KxDZs1z5YowYVZ+KO4LEA+iTL+LBvysdt9A54htyei+PB2mkl5TiZbj66GclNK+JF5FT5DvhWFjUf31Pw+bYBaMwVzDWw7wNUfN2HOB6bxf+91kAxteVef/lkolbFy/HnMfm419e/YGQTxhZhkDTqyjefmq6E3xgN33WYF2/Oky1GijpP+zhiDAm23Dyw/Z3AMoyu6Pqiw8C+ygJ3yPqH/EHgJQUqWPXn16Y/Dw4ejdvx8O7N2LHVu3Y/f27Th6+DAdOaECEXUgkQkM08ce0Hs1VZCcatuhPXr27YPeffqic9cu2LFtGza9txG7tm9XWHMeNYZBhRQYp8vbSJUYrygwdzvb3pIIP+fXIkfPd2sW6qMOM9Xd89sADZc/AtPGlOAf1buxaN9xw9yY60a2NQ3vy64eXvMSwCmhyibVPfbLpQblwFAf0Gn3tUxIgxc7Ws1xPfbDDXUme53vUuc166Bv6peq2GftDvWMyHkb3CCgJd1vQV2d1aw6RO/QiHS43jQ34Vi1nMrj8jxfgcbaHUfwqzxXiy2lEkPcguRNXshbnu7YDvGKilsYHf4T7AiSNaz0dOIVN7G5Yty5M7S7Q0+hmixZZsn4pYxWlhHyMns/26n8agHmbZU6WlC/KpEtR+0RnYaZ9/FmKiund0d61NFKxjL1FrKjsWgbzqWHChtg3AM3HxJIHrC+Kp0Q/e73BbFtOciH50noy8r8JgD4QtWRpvs+qRnIE6mfVNtN7fw2zoDe+H4bx/8pHvMnBACLzEguvRHgs3Rd6Wj9jsN7kd7/nSD61mnh/WOgNU8J4DfZs0jb0cSuW27LK+tiKFYtmXY3larme8w5wbL5BjaAIc9p5hxcudeAoI9wVGQCmFLQ19xJJWs/zseeL/w4sMFkAGT9jk6hsJ1JULjla0DvQed/g3mwWE1nG5uM6vv/hpVrVo76D0dy9W1A+87WgZOuWYp03XIUbjUliM21sgVy0xcftqBjMu2zPgPYnAFsAGD7SZDYrNpx1P/31yCd+3Oaw5oaJLd8lQBrB/bOzWQAl5fNczZWasog33wPlU625x0vRfrq88DICfbMXpv1euY00lUvA6eO+z5IiWYBgDcYANiXZ6VIYro9CH42ZwFPmWHBcHN2bK6X1ID0ptT0ykVIt2yMwB5PJYUBI5A2N2Wlvcro8zu92RwYC2YsW95zzxTu/iYMQIz6cyi/vhDpylds6efCdHPmbzsqff3qCyhcczOVOrbn+v49iveaDGUCgEtzZwMmC5u7Jvq+tvmSkeNRuO52ysy25+X+ULmU/AgCHujeB4Xps5B07mbpo7z6NXsWb/F6c0Z1K1qvNcuQNmvhAeA3FlseCQDg+U/4eeYXFKdcj4TPCbbZz4/+2NuPvT2wmw8A03wn3XuhMPMuJK3borxuDUovPROYWgHTOICG5EcQQO4ihpm+xbkQiRqyc8hoFZtHmJhbZUOT6Y7NawcMxVYlv0fKANPbne3D66kixVkmhGVxxQQUN1IIWnuYSs+GNxtDYyeOM9fR9z6K2EeGUwa01w253djvoEsuuTkNTScZu5/yPP1APZNRSP1IvPOAJ1P66J7xaHXggPCouHJmhOcruTXi6ZT++qwEn3nqy3p7h5udYTmjXOSGa6TShqDB/nyHQbxBOHrk0sRZfJaz1RQhB/4V7asQmnRSK6Q5Iktx5uRxQtS7XGOCX6h5LpM9QrRNmFB4TjYn3fEewCVlRf4z+CCOE/PXOI8NxzCWbFlKzuINssjsqYLEWwJSCQBuukoOSMY0uO/yvM2iiendkV7IW9ndIl4ARXAcSEHCjgepvZos3AotWyG97Xbs6NgFVc2a2fKS5lxfcxawzfhl0NeAvVQG2peE9hnDlDnMW7/b6Ta/+TaWPTTHZbgSGbFclkFz/zSna+eqyDEpC962WxebkXz60FHUmawlAL1GDMHgKy+1+sTy2U+j/vRZjJ15LYZdPQX7Nm3GK//3QZRNKWjx/xUK6DNmBEbPvBbr5r+CravfCZlK1kgEt5BmrFY6xUEB+8wHGa1NPUtfibZsBm5SsCUwbXno+hJSVfo4aIfbyJN6+byd3bPNfe48aU0uuoGQuEl+M58Va2rQfZgpGz0Q3YaYTOEBllZiYJemRhyzPGIFurrfNfArz+hMXvld3ZdXytkGVyhglbJsCWhtLAvYLW38LK+RD1zh/VqcbecakC5cgoZVa5DWN1iwx8oJlbFhvhdbt0b3W2ei8803wIDBDnzKIIV+VdMj21A/5w+RlOtVKUDhG2EzH6zmwGBHe2oxFXB55p330bDHHJsTfcolNP/W91B10VUoFxJMnXYLevUZiF27dmDvnj325jEXjcPjz71g5cHbq97ARQM6E8CrP6VzQLEWh48dw9HjxzGgWxfAlNRt2QrY9xHSxT+j85Oln05XiVBHSy4VMpqtkI32eDdupaloXpX2HMCoCN8+G2o4WRBX/x5E6YSyO1c+yAR93OxfnoOAL/P/EasGgSzlR/QIKqkSejfR22/esLJEdOFXXHv2C+9xvA3GAHDVl76F4vjLQnyR19uCuTaT1wC9VCbefKdMYPmPwV8BgfncXwGPz54+jTUrlmPhM8/g1EmTHU8zZXul7MNYnvv5CaIa+flwtoU/TXyIyH4p66y3Z/NeLgwtTO5WT8t8OfNX8AFbFUBgOgZ4iKwFZFZro3U5vmwqevTo3Qs9evdG91490ap1axzcvx+HDx7CscNHcPLEcZw8dcpmDDecO4eGUtnqM8XqIqqra2x2b8sWrdCqTSu069AeHTp2QqeuXXDyxAlbbnrPzh3YvX0nGkzgrgLQ3e4kxrcapMtks8sQ64sy+/RX1Bo7tEA3lAs5ciF4iMkrV+cUWREF/4c4pbIpRUcNamBHzFFpB/f6LQH8ru5tILDoLh/qEe4McUAyV6BS8+LeHndDz7/qcSAL+B4tKxyxuv6yTA1028AF4tdJ9Hcno8kSdtmXLiNZ2UwM9tq7HKHI2qvySjqYMwfwpPnl2ZPt1AnHMLfagdLaHou2DT9lyh63F2MZEcQPsD0i4/ZBPF4Wea+V7Ao6kFScVwEOzFJM90nNqqInNYhKZMltOQ5QceRKnDgfWhDnIh1wez1TU3CTygh2/g3JNPaEK3LUVnASHrDN0fP0irj+Aj8vKDHburYFRyoa8I1Eb6SaVFzyRrY/5XVxNrD3QvpkJp+ZznLLZQh7eSeBPyTnVO64yuC2lHvhAHCjq37hu/qn4s7f3LE0tvdktZ//2MluvG//sX359LztN5fWLmQOP4k1/yTauJC+Nt3za5iBXwYANgq/nPPqdtScs4PzAGAX0hptxcqYJJ1SfmcFQK6ZssUa3DVnDfO9Qq/BOcF7tgJHzBlx4cfpiebs2R796EdzXu+CR7wS4voUZ96pDFSlYND5woMtuJouesyWLNYfb7Oo4rBOoQlVPVEPJErOKo59BvszgE0G8P1/y1pTimTitUgmXAM0b0mOsx2U7WuB3lGTkRig1ZRZNmt3/BCd6du9XwQAP+ZGYzIvkxmfJ7DdPHP0ENIj+5F06Qm0bEOO4AO7UH7uQZsVm5cBHMiPsZcR2GvO6LX0U89nTRcImH5/DcrzHg6M9oKUaOYzgNP1q0NfD6+PKNqWRDp1RXHmF4HO3TnquGxB5fTMaVL9TaZx67Z0vrMZgy2/vBjl1+ZHIDCpfYV7/4xKYX+cz6F9NoNXPsnoSShc+RmgWXNCNk4ep3Uy56oZoH71MptR7M71tc9/F8V7/9SV4S6/MBvpDgUAizNcqZEBALzdAK4/sl0QHdt+t/oqZ26NGI/ClGmUBW1+27sT5dk/RFpfh+LUGUgmTKVs4nPnKDu6z8DKGcDz59BwFVvbDGDOEraA9KM/5ikxpZ0HusxeBwAzj1N/VbSv+x6aQC6wXMyJ0K/g6pqJI8Wh5zwpDkRUgK+yYwPI3z9LLwnMS3fGq5QdUtY6G052WsRezbzEuwRcFlZgoYfR87Kovv88rWIrMewfgKTSgYzzQRtc3qAWe0/67GRXkOVK/aIz1iIjR9BIPQ41LSE78U0OnNV7gzYu9X2KriuqciS3iXz8y10mRew4Vp1SJJeROWSksoPRgr1qv4rscbvswWQyj6htzQdL5w1EX1ONR8pZbhkyV3rU++PFbo9xcEefjom9QyOEoZxUU3eeTzjKIqj1E1khMtwZy9SWPeNPqQA2M9f5B823ssURJEqdwF5JTiPKN5lDsjS+/LNwMoPLdqHpHF/hXrlXRmX7IkwnZ6cFGQm+9D3dF+eUOG2DmszIKQJWKQuRJ0YymxlwNd0sCAIq8sOMv1iF4owZ2DJgMGqat7CAJJWBlgxgAwJXURawuVZVjaoqBoYNOMwlo01pYy2/TTeO7NqL5+/7vi+9Z7tGixKUdYtOrxPBaeee1yW2JfyelKK6eXN06NUdta1a4eCWbTh15BiatW6FiXfeBHPe78bFy/HWsy/S2bv8qW3ZEuNvnY5tq9/F7vcoizP4OFw+ksUxqTqwlEfkdIroxqCZbJvWkWnWsFRCqa4BJQbXsiJPKCQqZVuBhTT3mydj0qHFcNRJXx29ZqaE15hdgabxJEFHWzZ6kM0QNqWjm7VpRWTqMji4/RyQlQAcBRQrkNgBt6otncEbg7suqEKBvpan5fzgRsBg3V/5LgC2ONu0HLN9XrEaDYuWIZXyqcoZTbQLNO/WBT0+fwc6XHmZPaKGytUaeRCvrF+p0vvzUVr6L0BaYkCIecYtng4uIwDEfYJmFeiYAuc2bUPdR9uylJKW0fJvn0OhQ3ecra/H//6Hf8HYS6/CU7Nn4/XXllpZ0KNXHzz/0sto27olSod2olg+59sx496xBmn7Pth48BTWrtuI7p3a4YrJE2kSThwE3p6PdMfbQKkKSDlYpBLIawR3pTHFdp3cJzJN5KP0Tl0P4hqC9rW+EIkC8z4TwJsUAVMVavO7Voe1QacdugLbPsiC1cG7+R95ukKWuelmPRa9WsH9Eqrk+y77jzShtr+KQY/RzpKhygpiJYzRqXRThetuGLIHio7j/tLYjF5Y+z0TOJxDsvys4UObVW//CtjLmcDuLGCTDUyZwAT8moOGKQvv6NHDWLpgIVa8utgCnLG25HQvsXmcQuuXyq2AGBSRpkEy1v3PKXBUL0AhU7zzu9EmVFBadkt5D+0VXAFLig5IO87s4bt5QC5OzjROiDG3rIoPM9s1b94cHTt1Rpv27dGufTu0bd8OLVq1RLNmzVFVXYVqY3fCxHLU22MMzp49i9MnT+HYsSM4dvgojh05gkMHDuHsmdPZhZMJFp0/0NukxAwTQhCdzfMX6cduu2VQyIPKvD6urDDvMaJrKMJXMTu0cjmbpNZ7RZOUYMhY5Ag0W3nw8ovmUBofTY/WneNWfD6utyH9YPzzMSXncpEvPuzWheSPlog+mJfacL/lvUILlHgeXYYuQ1dcUUeAXL3fio0k2qLPCubABh00IEPLvE9YzR/D5IBl7qeAiZbHdIUjTQjR9pA3k2Hmr6yCni+dZhJOUpxjnc06DYyXnILRRIF+XdgW4NWSaZHFkyomTiQ5go9HFjxJj/Oa218i0DywCbkpHUTvWo9phBsOKjopINhyhHux55ng/cGLsv2OpXXkgXEAsib8C1j2HFIIGanSHlyph26fEMHmGoh7Qy3QtNB3CpQhffBjAMB55Nx0rWkGmmbg0zsDeuf99PayqWe/OTNQcUOqNIQLBIB1u64E9PmmRc4ODgBgcwawKQGtWhSNbeg4JFdS5qL9xFatvmaMHynJbN5jsntVULfdZjVIfL6+qt9NtiwWzGb7PUHSzpTanQLUkkMs7lrGzujWm5wKKgNY2/x5yUJWd5p2F51LfL6PydJp25FL/DIAbGxJM89X3UYAo5nT3VtQXviYOu/X3DOBQGCTcVp3BunSF4CuvTIZwKQYsmY4cBQBlwYk1wqaecfeHSi/8hRgAHajtOSUgI7nJ5lwJZKJ1xAQLR8DwL63BuXFT1ug0Sp2nK1ZuPe/EgDKZwDDAur8uzrrxjYlBvW0WUjGmDOdE6T7diJ9+Umke7aFZ9CY26feSKWnq2uA40dQfu5n9r4wWCux5/DaPpiSeEcOITV/8z4m68qcWWwAUwPg/vS+wNJKDAB+2XW25LH7mHFtWIP0pTlIeg9WAPB++3zxK+bdnAH8wmzAAsCBaee0eDPXBZsBfJvPAH70R8ExJRlztf8wFKffbkH+9NA+lBc+DWz/yJUaS669BYXRk5Du3IL0xFGXAVx+Y7EdQoGze+lcYZMpRiOT3S0oAa0BYEOzuRnAFZTkgcOoDOG+3TY7uqKMUH4HDeBZvuWMTIo0ZbOUXyeObmu0aoaVhcqUNaYRhr0VA9RnDwe+ztgi11Z6UCootMrZNOBJ/bgmTUQruvwd8xgZHn7dMnLO4pzstOC501lSmse1bJcsWBqmd22eV/MRy1SErSNa5VxSnQzLRynDmWWY20oikD/uR16/wpVQJQSFAJ0FzqzuPBDMCpkNQlnc8TgduOfX7Hx7Oo2NnU4CtKnyu5Kd7JhSbWAhbQoIoaL0Fe27sqmO8UKA03NDyDzBdRfBzQ27ydUR/140xgAwZXELN4iDmQNFuHSz/53n3ziMObtGSuFRaUQB7WlCzLL5IAaueKwARPGvmLfb7+y8lkA1e0lnIyh6dwEdes+IHSixl0EcAy56gW6wo1eOM9InUhSnXoltY8ahqmUrWwK6mBTs2b4W3OWzf81fKgNdZbOATTawyQZ09zGAqf3ZJhvroT/5Nu95EWglPWI6DvgnEDtCpV5sO5+HmxNPd6Z8tWTQtuzYDj1HDEWrju2xddVaC0hb0BBAmy4dMfyqKdi4ZAWO7dkX7siKDOmrztJWtwbCXkHa9qFoI+B/uvZiQSlkbWRloUAZbPUllOsbKHtZvzbsrXtXnHDjWDDbG5fVrnnbkZVPlXeTLtV5/at5JLJnMyhhy0Z3bIduBgzmDOF2PbsGGcJxtrDL3M0Bf2Ums2BvXnZvWAZasoBtGxH4nPdvuU//Ff4OoXOahcLGzTj33AKUTVnlWFZbsZSgzahh6PG529F6zAhz4DIFpsTzG61nw6v/gPIHL9tgv4IJ22CZLICDk8sSTKFJzX0PwV/zitK+gzj91vpsRZtyGS3/+hEUeg22PTlT34AfPPAIJk+9BivfWIXhI0di+vTpwMkDwFlTYUc2fFPGpYDTp09j7sJXsG3fUdx02514Zf4LuHryaAwd1B9oqAPW3w9sXQycbY60XESSmDLYNUC9qRBTBSQmO7/KM3glYNgujBJ2Mlb7VwmNzHyw/Mubp0IVYDIT2a6xQG/dGQpSLZeRmLLY5oiX0yeRDBqF9EUTMGyiaYpILp2O9L3VgNEpI3YXseFFVI7u1egz0f1hklSGo/WWkCda4i0i3kJkBvO6dF6dKyOPGr/g3iEAsIhXyQJmeZtWFVF734O5jdk915R8pi8W3C0JEGyygEtRJrD9zRy7QM/IPrBvz268/PxzeGfVapRMULGUV3Z2iNP2c6WuAxJi/mcrxq2iO7vX7D+E2rqC8TkVcnyglIcT7Q5jy8x7ndiex8sZkfIuUis9/WQoj2W1gJo6XzGzD7McE3DOyiPbvM/cdkFnrAvR0Pk8Sq6i4pg7An7l7GOq8EERebY/LpjNLC/Pgc7iFLsg8CvQXDhtJ1MeNmcTVYyhwa0QAVUVqDWj+NNIPJtrENGJJZ5VjZDxKkplp5DHYi6kTsa5jVYcnue6z20MyTcDR6oOxPweqGOhpHViztO5ktE6g1l0JSJOClpyNhWPwq6d0JXOmxRmpJ6xysjR6I3IGgVs+jgDETZaH9UBB0oyMk8La2cHG8+prIcENvNY+UEdZBu0GXo1+W4Zv19l8Rl4iaR4ho+JCW1lHSKgwUJBb1UvZNH5byAz2DZx8642mAxJy2+6vXiJFHmL7Ih9KLReVDnJB8/weJVsoKa5t8p+tldVAr0Ol9LB94L6i8yoxC/xegVDyvAOXXCXuXuUwRy8nQWW7qhTqD1VMK/Y9tQiiP2m59BN+4VnADfCQE0/Nc1A0ww0zcCvaQYaFbq/pj791ry2W18kU24CmnvwMhh7sYqAPZP5ceakLTNb8bN3G9KXGBh1kV05mqTTunm7NsDk1XcRsGtKFhsAWDZ5u09yZJwGij/GAhnA1gDArJM6P5/JAHZZwru3AkcPZvw7Ti0LMoCXo2zaE4Os9xCfcfsx+hUDwF6X8iU57bmPrOEU7uTM4Y/zDp0BbJSVO9kbhgAAIABJREFUy29CMnoysPFtlF97wYKmXoPhtWrZjkDgurNIF83xZZvNSpgS0AvNGcChuWnN3eEXU4lqU3767Cngo/VIt3PkPKs5hbwzgPV4RBk35Zn7DuPs1zLS/buRHt7LZaBIwRIDOJMBvGG1CyQVvTHy4aJw5zeoPHV9HcqLnkH67hv++CEGt+WZwuf/AInJ/rYA85MwGcY6PsG8wwHAcs+61WF4LXfEZEwXZt5NmQUuA1gbjkRx5jxhC9SbcpHbPkBizmgztxlA9EZ5ngDgwlf+DIkGgM/VoXDFDVSaOe9jnFrtDU8XLE+ntiRa/ifds92CtgbgTfoNRnnZQguuOntazqDq0Q/piSMWvJYzgMsrF9t5CgDg+XNQmHIdkiGj/AurawgUNwxlnHCnVH+SApJ2DJifO4v02BH/nJmb5YuQbnofhWm3oDBuMjlOThxD6YXH6SxkZfjbmXWOA2+8ufK85gZR4rkkmT931Ysh54fM8aI55T+0rLKTy3QeGOHn8+4FjCrOH8owpXHp1OGQP50c8zCCd6C43oncYcNGoabEC2w26cSdHEcIlV2Kc009EK4KOwXythINho4KZQTKfDjB7rcN1xbPqdcxVCaEm08veRsz2PVya7IiR5b44visO3e8mQCv2mnlR6r9JS4C3xnnYT5yjkBpfCeI6IKi4BVduOgHmVPJ/KdmfcaylGATo5WcdeIN9zCvd13FcyXbeK7Dzb+MXqyjwH05DH6dL6VlbrUlIaVEnD33T6bElGqlXmjnmTiEhVXMbz6DUYaUUPaQCxijsRIATC+1z/nTychBrQLMZF3FIWHvts3o/jO/xasYEKGfZ7t6QcSK4gXXtoP6lTAjvqgZOxZ7pl6JhhYtYTJ5Kfs3seCv+W6AXwKCTQlokw1svlOJ6EKhyoHGzumsHLVz/vo+nD561L1TnBV5GcCB2GRvR8jjSiVxWSpRLmUke837WrRviyQp4uzxE2g4V2/XqHXHDrjiq5/DiQMHseLhp1FvStXKR8kGpvjgj7/Pv4y+eX4JECHVJ095OaisJUrlADKdN2BGfYP9LxdkUs142aNkajQWL9HUkHi93BGsOVFMwSxH2dH5QU/eyVhsVotuQ/rb7OCuQwag66B+zBM8G+rs3wwwq8BbDQLTVGVBYMKD/Bm7AgI3BvhqQDoGp4l3acCCXYjkKOzag/o581DafyCgHcdySYLO10xFjztvQbNe3S3objOHc/J/NavXP/a7SI/tor0yLTixJ1iHBoDtmgt9xXqH6OJCA+UyTr6yHFCZ8Pa9pQa0+PajKDIAbOVnAtSdq0eN4Xdj47EANdc279yFtFjExvXv40y5CiPHT8TwkaNQU1ODzZs24fnHf4bf+8IsNKuuAtbNB959Bqg/BdSeQFqqR/lsEWlDiqQVUGzWDGl9J+BsJ596p8cRfI+VNp41e4/mPXXd2BzmqBkBAzp1R9KyA9LNa4FOvYC2nYC925CYwNtOPWygov3etTfS+Q8BRr8eMh7YvM4GyaYvmSpHNq0cyWfuoaNtSvHER7z9CWT/BuLdLTjvPyx7aAbCvlTWTTz/V5SxPI3x75pWoxWJd6zcf7s+GUBW7cUSZ2P3T3NTdTVq//7+bBuS/ctZvHTWb7bkc1AKmsFhmwGszgDe8tFHWPjUU9i08X3Lm8RjeqMNNl1NcG52PLgQS1cF2jn1SnQtpW/poDuCxzzIpRQjUmcDTY36q/Z4cYmYLF8bp6BYw5GHOTZK9Dg3XJV96gI1vQ5kf7WpZSYnWXYxZW8zDbo/OSxBv/F8OsWYd04dRCfnlMrK6/RKvTaiZwiooqY0YINoWVi1oNb1MnhsUJEAPSz+ljC7V6p+EN3YkfDw5Pxnp/zR4gX0E0KcfsLiuzSner0phHBF7Q6oI8PYoqhmWcpNkZqrwAbh7gfLl7fYeq4d65B+SmajOlZGqTok39yCEqzNQs9XuAiz5clhp1B4mcIMG2aloANKVR98e36ZfPPyrgriwY6VX6xERkySOrghT7KERCl36IGJDsx8E4cFKDoUi9bThBCnQxIjeaYpzwddeJpm8lZ05ZfYlcpyflQSGdymQ3IJ1M3NcXfHHgmvCACs2mbbnN6rHA6u615Rs4koFdTscKQZt51jkMbXSPsunLBiPTEUgIHc0HwpsjtX1nFARCAQFI/oY8nYJ+PM4iYAOCvkmq40zUDTDDTNQNMMXMAMGPByxhcpMvqX/Wz/AOmcf2E9lnc/rRm59qNt2Z6hexeV27WA5Xc48pTucyrwcL7PAMX2Xd8PAVutR/Er7CW3R5MSSTZJYs+29WcAU1nnWH0X53bh+s8Boy4hRcNmLj/KgIsB5YZ6APjoAaQrXoy0xwoTaxwWu7ZYUJ1mS5Q9rxiR05f131nfJNDSZJeufBnl1+f6ubbj1eHjoqTmLECsFUn37OtDB7VV4a6vfAZwBkNhVcxDDcqINNkUEQBszgD2KhUPxyV7sVGmS+kq60tsLQ0Al1+eA3AJaFfOSWxnNbzk1q8gGTSSIvVMZvHch11BTt2hpN8IFKbfCbRqY88fLr80B+nGtcGCmvcYENZnITNI7KjJGxUZAPin3/W2DXsfPc1GaqlZmgBAzmYAl+c+StleAjL/kjxNZwT/mDOuo2CO2M4w6ztjlj8DmAFgOd/XZgAbAHjGHXTPL/s5V4fSwqeRrnsLxbt/F0nfgdRiqYTyG6+i/NqCzBvEoAid2V5wWH6PDWrdSvRbKKG0geH5LoxK5YjViC1De1oZmBr09eHNqpH8zEjf5QqDYYvXSxxnajlJFOQkxLJV1l7Z5u48W4VkelEjZXaVYA65yEeFBxIhApKj6F9xACkfhHPQiJ0ubOidD/7MWL836IhdX3ovT1RqKU1OI84MVXLU2Xuxbe9Fe7BE9v5A/oq3MHQK5Juwjayxe4ucN+xf61pWPg+7i6jScNrhFM4QO3qU01ubwp6elfOMXGy0TzlnqKb8COXiuQtwarfF0XMWALZbFr3dlGj2/hntdvZgq/TT/JWS0IIbGGDbZhy5bH7zHoaS7W/8Ho3H8DXXLn+RnU8vtFxz8icS8d7vKWhyKBlkf7bZMtFPdn1kU1R0J+dl1fTri+M33YqjzZujYMo9c1ln+kvArzl31/ytljOAzV8DFDNIbIBi9w7lp3v5Bw9i1/sfOF3rQgFgAts05YTgr7CLgPmOH+PyhawnEvN792mxqgr9xo1Gi7atsfnNtTh9xIDUobcoWKewK14hiR1MlTYJt/aqoUbadF0xznoLwKUWBC6b4KZSNh9Xi0wtGWJaE57J8KQTK1mnlpyBHU6Qb0GCKzz/ZAdm9wDDowUiwI59e6DL4AHoPmQgug7tj9oWzWn6Nagb/Tvze25J53xgmORo5fOApe28v5YWpYa8OKbNKI4cQ2nO8yht3UVTwzQrjsdibS26fmYGetw+E8W2bfi8UgoPqfRJzx5D/UNfskeLWFtEAZvC1+6agEFacLm9Jmc/TYEzb69Hw/5Dmde3+LMfojhoXMV+yQ8LlixD215D0a9ff3Tt3j2438zvC08+hkmjBqBLixrgo2XA6meAsycs/TacrkPp0DGUTQWh5KwNHq7p1glVXUyt7FNAQ3ukZ7oBdW0qALpq1w3GHI21eWvABChXN0My5TNIn/s3YMwVSNctQzJwLFXZ2bMFaYceQKkeOHMKyZlTwOCxSD9aD7TpgOSS65E+/E9Aj/4UDHtwz//P3ptAXXYUZ4Jx33v/Uvu+aClJJSEJLSMkxDLCgjbGYIOhzSp3ewEb2+3jMYPdttvbOUMz7h73DGCfcXfbpo+72xjb9BgshFglQAgQAu0IhCS0byWpJNWiWlRV//LenZMZ2xd58/1V2hpZ/v9zpHrv3XvzZkZGREbEF5FJdNKZRHfexKHnc15J7Y3f4Eyjcjo73yu+1jgW6CTQQiWTKSi0npT1sPZr4WlE/VC7E5aIzmW0KBYyh8fyN16QhCnVdblfAhRl8PKFZ9PEv/o3oPhdA2liR67m1fN987m/XAmcdKSfA8xVv1YtrM+0I7r1O9+lSy/6JD20bZuYH7aHsvvdAWTCBaaso9StzX3xtpkPLGAQL6uNgGOo56AiAN/zvZGXbM0tCK73Fa+1bMOkhjHnjOcSDAfbTiJeSecPG/8YG1pWo/QCOEwNWB0ktJurf+VWtosV6IHYBjOFZ9+YHaN2q++YZPcpH9lOKMphTstx4pfvACC45HFN/DVwTftjsqkTAbqqSNB14Fd9GDMODER0DonSKjWQdgawrjtYWditYnR+xNxYt+G7vKAUk2XNExJAOUCrGEkJCQla2c101Mn21FCd2nzVqs2V9/kNWiWtPhUviaDzMUHAS0YhOlSkdEjHrW9abVqCqYCXVzR4MasdNWUbepe05O86wzVNCVzHglFYmV3Ny7uPSSKCbrVdTjCQrcghkkWkdPigb+B2apdQRYDm0B2JPb5aOtx4grX01axOTRC3TAPebUBE2pSlJepoMroxYwg8gD/pY/Gm4yzU5jjOTn1eUNKZxHEtVr1Wah/h7sK5lcB0ULKSgCg8b0NV3RpSciTpfxEAHmeCLP5ep0BXqTwZSsXF4Mk8+fTuPdx7D3f96b392Xr66c3Fs9WrxXafWxQYz9tPln8q9yfQ9YTTuNLy6f7t25OBWV+N4UwLMOjZmIVtLsszgP/6P3BPgp3SEp32UgaKpVI4bS+sfyWN0PBvhrPUfu9qou33WpA9Ld0NgLr08H3U7vYMfzR08jtWbyA6+nh+XT4DOFUUy1tzBfBPM4h+xACwvGHf3nwObzB+i7ND1WWzs4NTlvMDd1WrsascseNhaq/9Ss1yNTrHpFU2YZSmzY9dQI2C3zddlbeNtm1JAgLsT3V4VuayAwB/4wsdZ0jHm1vTLabEW9NgtjlwDVEfzgBmAPg6cTJ5eDWapCpoO283eSS7HqX2/jtzlUAOIE8vy2Brs+Uk5rcUTLj7Vhpd9N87GEwAgNNW1ffezhUFtQBgv0/NCadyda9WAJvhLyamOCqS+8jzoD5VAoChAnhezgDGCuB0Rm/vhJOpNZkWk1TAM54b/7/KkAHm4Oc3e/fSCM4UZkcNC8BlpsWgbxTczSBsdwvoNm0BnbdA3/B0tQ3RcETtg/fmit/e699GvTPO5apmqQAe3XeXn52CWbuS5KDJFQpIcVWj50AYNwsDBZ1SpGzEulIM/aqek6aRdrFBL09WkFNRKXEAcn8DMyskB6TEJFqQTQ0oqEPtT+InD0JWEzvk3Xhuk1UlVoBzvv1wAHXJBjDA0ukrwd/yUY2vFP6bBhKy44xOuQW5eFIUjIq1F1FFWvDMgguaMADjDF4yxEmKYFx3nYQSEdXANpbuxnAeo6lUhkr1jI4d5d0c2XJqgB9jHK8MU+m6ri4wC411VWkDtGZW9omxCgFLOHLZw6AFAlkl4JneOjTwUMFZrEKWgIJutVwAtRrT17VspC59CiLnIaXKTOZhpUcKPOufwnPcrKdvMZ+lCmSH1FDUS8Czqghtcj3IEM4oRwBBSCfdYBVm509bCI0G69fT7FvfTo+sXE39iQnq9RoGgfNW0A0N+hPUT1tC5wpgB4HT9/R7AijT/TUA+IZPX0o3f+UKW/LY3FNpU2Mi1tXYuAXARxqZASJrlVWtalOVm3X8ZcitkTnrDXoOqqquwBepwu/oFeUjuHBYAFga6/TTMj3KN4tdITLVJswqAcHzC66TpW2TXhdfKRrL8Q6vPi5arj2rtzhG761njgdcLN3D+t4b5mClJNQQV2mnbaM3pkrhk7fSqk0bcn/rVb5e4Vs/37f7HC+VDgDnWahsC+3jkrmVoGo+D1x8Fev7gYM0vPDzNLrjbt523BQotzK1fh0dc8FP0sbX/XA+KsTe351h1x33fovmvvRH1IzmKdfpier3AhoBhXXNtQ6XPCjfg4IhGu7cTQduvDnbSP7SEU393B/Q5Kve6r/NzhI99hjR+vVEU3K0DhF99itfp71zk/TGN7+ZVq5MQC2fBXrdNVfTV79wMf3KL/wMrZ1oiG69jOh7l2bwd3ZmnnZs20kz23fQ+nQt6wCi3tSApk5eR4PTVhBNtEQHGqIlu6kdLiPauZ5o7zoYFJQ2FWNi5F1uTbvGHHtqruxtv305Nee9Kf9LL3kdJ8g+dBfvarVhC7VfvYiaV6QdjQ5Q+90rqVl/dPZ5025GtGcn0XGn5J12KO0ClezydC532ibY3o9bniD9x8xFba5Q1mqVwqIu+DZf2b0p12q1qirVrPokNofmSHgN9ukZ/myky0ugrI2iK1hPyy4aLdHgne+h/ovP67hLtq5KNW959i8Dv3wesFcBc+JFAotTIldqY3Z2lm68+mr68mc/Tbse2yVGLp4XGqyXCLqZn4RwWzTwQuWd6T6toDWj2SiMV1juXWEq3RDYzfpIdJImOBk8K0AxV1X6oqZ+Mp8tDOuXrsmyfrnrKVW+4j8kABjZmI978l1OQMXz0S8oq4oYge2qbQH2KwBSAUYJ/1sFpdKmxsS4+IUORXVSuiBxzax8C/arqTHrWYhP2OwxAXj9Sb6E7/3CMucd5E8oqWJj5gakPzaVwB2dCmmjqr4Yoh3MD7aDFSYgmB8kvKevLNcaaT70FNc+VfHm08IWOBV9YizlTC5gMBQu2MvKUmvUtbbdkv8YyenULvxtBRTNxY57Io1tT+fW9Gd+n9u3NqTOzOIcCfjdSRRA7NeDL9nyhyp59kF8TkuPULtkdovo2U5SezmHmPBbxMtQrGxrFMtkgfiuMb/SRezcTCIMKPFEBX80xKWQ6SpUtXnGNRJlC2Mi7pNFjR1M1GqEMGgFVVqFWinX0pAwj2rfuqqKpQwElLqBu2ThH6UP+utCmsUzgJ9hw+UH21xcjH6wfVl8+yIFFimwSIEKBYKxX1tay8UZrLOub0ukFcC4BbSiv2osp0U4VQC/RiqFn8zEzM1Qe9nHiW65Li7hqbL1zPOeTEt8LwLAqV/HPsUtoJNtdP8d1H7iz6JFgsFFNQCTMf/2X+MK4Cf5l9/xD38BKa+lzVOm/YHRmm7Vqt3UQtoC+ot/LzcE8zD0ykw3sUoVgApnAF/zFWq/mSqAxSXSc4TMQA1RSwFCoTpP7qtVAKsBlW8xB8e3ssru/OnnUu+81xKtXtc9Lw1HMzdH7R035erfXCWglh8M37aAfjJzg2cAC9gVMa4C4Eu03LKV+q/jiuR216M0/Jv/SINwBvDfZyC7bkmo8R1DTHkYIpf5nyIj1sUdZF06yg6vN9B77ZvzGcMpCDe69opcoRG3gP5kBRgv+UjG3bHxvWMBG1S7+kQ5AzhtFw5nADML6rmvAtVq4MUcbU8UqNFOXT3fbokZix8vGsm/FcBvGdYDBzIEGjF8D0EY8waKwIFvDyCOVuyRwXLoH1s+up25Jb+oUwFdt8x99O0DOgiejvCBZ75DrBw3FihlBDOYkXOt08IfhT+oPMDNxeCDZ+PC9tgWQOaGdQpCdULFAXY2RD6NsoRsEIZXYSaETUNZSEd3+Kzh/HUUbcwK8Mu6BbSypwi6hZKx4EJ1JAYSFdYVYAeBtVodEoZDTC+I8+wxA4g+mDop5hdlxQKkOAhnhFQFpPOPekjlUsNw6bsmADhwm0aRYF8O0DFOiE+yIHDQhc/8RdCL7+SKYayqYSBMwV/nNdOxynAwqd35LbaHzl3xM5hzEEXJJpGCPA6QM2c9vrG3ZJrm3/JWemTTMTSYmszbPfflLFre5tnP/M3n/0oVcAaE5XqqAE45NopY6Wzefe2NdOXHLuRKOYhX2+dSljtMXDC/TnEhWDpFXcvDkUjogeb2SOPQKKjsgDyE9+pj/qOzSEWwNWID6QBVveBoagRrgf9yVWg/VQQTDWfnaJhsEEg+KFVF6s24emEcUtZ6WsEK4O14e8GmtJgxbNUrvGyL9aKym4cm0qiAcNtSb3IiA8GbTtlKG086gTa+4IQFweAIFHOXAuA7BuytgcL6rDGsbDVbBueblNT3+ctp/ts3U5s+5x1Sddv/lpZtPYGO+7kLaNW5LyLq94/s/N+r/xsNv3MRNS2nnSg/+7/pk3O52Wg4CwokhqmYJ5rbTTS7jw7dto/mduCRPQ0Nzv5ntORXP+g2y8GDRHv3EK1eTTQ1ba3vOniQvvT1G2jths20Z+8e2nbfPbR6yYB+7DXn01Hr11P76B3U3PApooduzTuupK5u376L7r/zYVrbjmjzsgG1c474LXv/Juqt6MuEmcommiOiQwNqb91EtG0l0ZCr4DtyUxvrxhOoWbGa2ju/Q80LX0ajxx6g5szziR68m8e3bze1R53I+v22b1Nz7g9T+91vUrP5eKJTziH6/vXUPrGf6IHbnclTEu8TewqmrwDApZ4oQd2aHlHq1gBgux/32SilXLVprC1H8Nf0LWg8WHGDX1CX+e47j/S+wJpZuNTl1DVV5ZUv8uWGpv7kb/kCvMhYwJI5pLoXQd9U/WtbQisYzMCvnv+bXrJ3z166/spv0Ne+eAnt35eOl6nXZka7VRescmWGxHWRT6ZvCUrxrwbSiDgnO4IBGd1uOG3fXKxmUvGvLJHP/zUCwad0IXdPEgBxAhAYFsODASVEqKTqEvFldbmlbUzZ4lehc6DdEhoBqfK7hM/ZPJUIgIDDDFiD36mJQrh2yth0kXQAEWitRNIzhYFSYd3TLtr9QsduISF4WOxTRD8D5wKAyzBD0UtEZYYgEcC+GgHxWEjQ/iUPguEeeIfvc3nHymP1OoQvhfY2tlJfodIwvgIBRVDMQGt5B+YihO2BQf4BnDabxI44QUWg8qJLlqOVvF237jbuMQPL4w7AWYylWJylln/QUWRYvY+JOHGFZup7qrVY7HqaMexLo8yi8ueCAOmeQRFj5W8+8sk8Dkwf6eruoFflNWHqlKx6TfRw8IlhN+I8wixr8mesyQ2YbyuKBlgD4kpCwzG016Rf7nvYNsFeir6oj7qQE+HpEEaBZabQuhXi4cqn40NpZmLlK5lGYFBb4krFlsFrYAuofrZkmhyzAkKrL4124fOhArhUb2PYeMGfn4k2nsp7F59ZpMAiBZ4bFFjUAc/0PBzG9TPrS9flMvrohk1ex3CRlIU9z9kLX0zNP3uLbQHd/o8/hlXWq43oqBOoOfPlRP3JEgYJgbTOwq4VwA+n6s60WEs27+kvo2bLKdYW+gYL2sMP3E7tzde4v7r5OOqdv8A5ygtMS5uqkr+UzpuSXgfrhx800/0lryFaH7djE7LGQGL5vrICWC0WpkYFfIbfE0h03uuITj6Lx3vHd2n0Ld5alw0e2AdSHiv9WetOetVr3kbNGS8hGs3T6LqvE131JQdiFMSBVFH2F+M7jCtF4Ps/8+tE6Tyv2Rlqv3oxjb5/o72y5GA03407t55OzUmnEW3YTDTJWxTms9BSRfj2bTS69Uai/bJ15Jgx9l75BtlGveQcnaHKg/sep9E30jbeaOQCyCmjiD67Apketu6/+V0MYqfzc79+CbXb75eZLTIt0fdXkQ28ooY586IFKbQ1NUiDs6DZ/cK/2Nm0vds551Fz1ktzZW57+/dodOVlCO9Ecxy9MuEwVwQSSlF7GlnCYjVFpqkpHdk+LPiV4sTImMwpgrG5eot6jL9xR9AtcJ/ZHXG0353UQCTb370gi95s+y8hH5UCbjd7YLdS4+09ln4riA9ibJnRxWKa3RwL4EvcKTuiPoWd1cIJMq7DY+BW8ahsyNxB088Yg7N7IFgDPheCrR4o5Qx9Pcc8SqzPaFeS3WFHvxT1W20mFhg8sEQZZF7ImukS1sDBwOOg2vH3gsdz9bMEB22tkSCDOuDO87C6ShedxtKwJYZLFUIGSUX/5cdrTr0rpNysLYc+V0UIJ7fDALDoK/O/eeb0lbi05i2fJSqRApSpSjc9nbaO1oBcAm9t54nUiG5XmRpNFUd5PdLqRwaA+X3usGt420PA3Ptq9S9MtbwuVvoXzIZyoAykZkO6lgPGIpiYA99MTFD7hjfQthNOosm0DbScAdzkf1MV8CBv/5yqffkcYDkLOFUFp+pfA4FlDkEH73rwYfrcB//cwBud5nwnCJJXMaNUdAOpPoE2Qpf/IN820xUc1/nMtYfzWafl2tKdmwd+QoKXhg70KyQFhaHGl4RvxrDwgAhDPtNybkijBLYBgFzTLag5jFdgZeBFy1MjMs+FedIWvHflK3VLbiCPTBm3ZhCVYoCBhnKedqksU9VU09DaLUfTppO30oaTjqdNJ51AE0unfev1VIGbuy9tVM4HtvnSdx4GFDYaCl3idCUEfkTNN6+jua9fRe3MrOPDImxrX3oOHfezF9DSk47PdMxnjy5skdPcp3+b2u23iGx4EDfjLll/6jazoMORWQIg2hANDxEd2sGA6miSrfPhkA7d9SDNP77fGultPJaW/uE/UNNI+zHjMLDTsNej7Y/toGXT07Rq+bLMNrPDIV36iY/TebM30vrZR4gGI6IVI6L1Q3q8fZz6a4imts3R/I2H8jt7m/o0+arl1Fs/CABfh2/T2O5aSu1Nm4jmlxUgsC4G8NT0cmpOPpdoMEntI/dSu/sRas54BbU3X5XBYDqwl9q7v0s0M88KcXaGmtNemhNuk+9BMwcF5K20PTlNzeQ07/yTd/9pqH2YbWr7q83FuOvlYCtgMUha1X0qZRpW4Wq3SlusvH+cqqvpk+pcjesAqldRLFkWID+PE6Rk/ez3aeqPPxp0t+r+LEUp8SrL7ygnwAxzZe+QhnnrZ6/+TZX5aTeQ9K/KH1cBt7Rjx2P0rS9/ma6+4gqaPTQDe22XFnt682EG1vFRCxvLaj1dft3HZjk3r8yw1AgLJn7FNTMv/3lCNVXEfZexPS7OEI5z6OO20brpRlr92wEHkTSOvPmMi81hgZGyYlXGkB+AthQsZh+M7TPdRcX43mx+BH8xQdz9p5L3azwNOwj72uddrhpnAAAgAElEQVRkEdeAW/KuYstws0eCYGC4hpb35hXM2mVZjG13czpBA9itsLrD4/pRbTDNS+uA8tyNsPNw4H51irEhaRyBPZZXqXrGo0kK6NOTQHW7X4hlaBW5dV6NKelR/p3nPg4f/HgFIIudjQI9ZMxMfNSqysaOXvvsl3sudDkswusVjise6cLIygVOYMsnNGVd7GAlcTG3/cW3MWOtEpsrOS1Umlo+SbGmdBNFTKGDTPNW70UxibakfCG2m4X0OnoE7W2hUtAbvG74LmRFQk7mZ06uEbYUWZPvR6DhS3G0qQPkPMhJMAs85hYMxeDDCd9ZuIqFMIiZrQ1yLySXohGyWAF8RBbL4k0mh0cqAIskW6TAIgWeQxQ4ErP2GehuxSayVselC5bPyKKumybxZVjIyqwuSzfjMZppjM4AAsYa1yuSbtFgctsVc/KiceVbqHh2al6+ZTs49lEhw0tt0hqZfU3vhH7izOkWumBUwlke7EOBYZ/H6Nm07lxhRK9IawvevYNimJvoDkdpyvi2LjykmvPCBOiwik6xDCFX4XUcHfW/ZctVzWSUzOg8/2hUypsUBDY/oDJ8po0afhpUZgsXjTgmb8yhZJLhAPhrSHiGaYGDe+VJNPzciJWsB75H+mHeL3oyIVUSuiLgjIEcwF08UuVv/5cBC73qTh4ctxLczU72RAhQFcaq8L5JFTj5C1YFBiATLebopDhPIRO7pLouKjwZlMmOxwc0EiWBLXZVXszD7QBcQf6LWSh298FsW5dd6WB+sUV8BRhTertnHrZYQ3Et32Wei/C3OUrIPSLRQgec6pB5qgB3AQ47Msfv4O6jhqu5RuXaVYw5rA3M00G74NKBlztsJO8WwE5zW3g58n4FMRaa8Rb8COjjln8O+PsdAilFNg06w96v7zCdtcBicURLOI4zBg892APupzI4spbQkbeI88BC1NcQbDG5r7TbkQdFYtWBx5UWJw0a1Z8DL/m93S30uB8JADb5hCQBjSjLDpR52nIgWblLqgf4jMEYf06gcH6fFRc7YGUVjrKypcB0mg3+v++G4G/ytq2CsyIiPG9SVRgYV9cNSG6Bta9cnV2XIeTZ5iqjZmKSBq86n+4/85xcDZyqf3sJ1M1bQPPWzwr0ZvC3P7CzgH0b6FQBnN7qejtL62hEf/db76c2bb+qVoMsOLmPajuVgelQahBPBpFlWnbidkGDnS5FUwh3lPYZ2G/jAGBf9wuDwvjR3xvMKvtiA4OlKf0GtkQp0yWgXLaF9+u1tPV2ovuwpfnZdD5wBIJD3ypiZcMx7cpPqKbF57Uq3uas0ngJcPJ26kArSGTMv8vZugr8+JGqUD0sz3e2jV67KgPBG1KF8EnH0/INa6Hqt7vFc7Z/CtCXZTP+rr/pv2Y+wjnAeVSjlno330azn/sKtU8cCHTrT0/T5tf/CB3z9n9Og7VrcuLgkQDAs//tJylXFieoN2FFomtUnhcGgMUBSoknh/YymDkcVCM77XBEM/c/QnM7djMLDIc0/e4/pIkfehMnOR7uLy3wgwlqD+yj2U99mP7qwkvpqmYz/cKpQ3rVGSNqts4QbZ4nWpaMDZGmYTqEuKX24JB6myczzx7R38N9omvTFtoriGbXsy2fH9X1DlrZtJVo+z1EvQE1/8srafS9K2Xb5pZo3dH5d3o0HREEyrbsRn+SaGoJNVNLiaaXUjO9lNrppfySfY9Tm4402vc40aF0jjEAeqGdI6gORuGrAYx1xVL4V9GG0kfQUvJlnn/FtUG7UN6POqCco9JqswUur5ktb5e9bmOuiqcdj4SRqe7mtVX4ghfK/E3B3cRbUx/8SJU9VF5TzodW9Y7SzkJ2FnAChJO8wW8q4wL+pgrhB+/fRl/9/GfpezfckLeLjppKOaTjNPBwsy+LSdK183+F8rLQsT2iYK+0IseN8MoZkxnxe7obt1/O82Ms7NqBqybdO2cCemKabSFt9rn7ANlnzCCJLsvcLreZewDvLB0AkMe4sIc5dLBPAV2mQx4ruHyW1AcyoAn6XRD48Ann5uO6MHi/sOjYBKiwoGSuzSLG4cPWtcIY0rbLW03qXI6iRDrVubNiQY6Xe1uggkIxH9JbKMRJXmvTpe4XxtFAQSjpzDpAmxyRab/RXshVucxb+nw8usRjagbC5nYgQ0TG2cHMjMWZ903HaEGHS6xPD6j/qpIZE0bIXUCxlofVamKvKc6aziffutCaV9WsnfXbxd4ToJVHVN6NzUOVLqwERdw062Oo0M49hbodViHSv4DyF+MpFhKNA1hitXVe+hJiFQpUQ19Ql6guw0UOJq9L+yDioN811lGQtsK3pj9t3tD31Vl33kX/zuZE+NbirKW8FjTTNdpjzCI3dnwPcJQwpMmS0OZpA8BjaTFOWhZ/f95Q4Lk698/Vfj0/Jn7c4vP8GN0zO4pnglbPRBvP7KgWbK0jfBIgDplavjJHBwnBU7A6Lbguv2HWuRdiidGIq74jvFw5Ex0e62oooGQDVPwjAyfymw13iMFRNJzZ5hED02yeSJRyRtGsVzvGbGZ5MRotWB3hXroDzeYoWWofWLHBoA3eSWVasWdqBKGhDel/YPh4Q1hz1dXKaoCbT2AGo8dtOk6HAJZq4+mcMql9WyztDpNPgoTg8BZxYw8+gFNT43N0s2IWpjosarwDoYOFjMZkhZbG4myRF1h+PCtJXAg31z0gqw+jI+UAtzsfnRky2fL5YhkVtwT4UVx+QYhhtx0runf+CNmd6kUYKQRwzu+ADNAwATU9iBaxuk1iDhdEiV9BJ0nQQs9dytUa6OjLVmQmCejsVPwCDc+gya/DKLN21fDHs4NNdvUhoCVnYCuN1DHCdOVC91WChTXbyH9zng2FPcWrfFszBZzg+GFjf69CwMA+Z+dLnAiSb1V+eXSoXwWey33g+WYVq8KBfIFJDEXsVh2eQsdoi9nxzH2vQftIVwAwkT81ASWc3cUDtB0jIDkp6HmY65hZIRdyJ2WcFuiI4y61jq926GpKe0pLiFCUyU85yAlZ16JeobJBApumiF2T6CcMcfhvrifLVTQwRpB94Fpk4PAZ5h6Vv63Bpa7gC4gt6A65fCdf5/pglosMzMCSmO2EFFxWPEVZSJ8WfCQHq5X08kErINUuwesKcmV7A+hQBYBla2njY1M2oPFAp3FAnf+CKQApE6q7lA4aymgGA+qfdTY9+IrzqVm+PAO5CfzN1b/pPOBc/cv/5UpgOwc4VQYnkDgBxPyMRYghmHvh+z5AB/akLWe5ZyyTsZqpUwFs1QpVZQwMD3LrOWoWNEVCG81F12pAxugFk4J6qxqzK8FaFdTaLOg2l9XOFAyEI4sddo6p9jMBhr0MSo7m52k0P7TqWOS1IH5lkFMT0dDEQT4V+TFRwTkCGQnqswCAU7JFwO0k+YL1ksqnUB9AoUxepLk+J3ZLmsu0ffn6E4+jjSceTxtOPJ7WnXAsqzcFffX5BSp/w3vkftMbsFaZ33HvAzT/qUupffzxgJtObVhHx7ztTRkEpslJOXs0NVBC5E6t0SO30Pxnfk/O/1WDMcp0BoBFBWA1YL5rfkh0YDefW9umat/D/LUtDfcfpEP3P0zt7Dy1zYAmX30BTb39vbx9c6pyTf8q3/b6+QiPds8OmrvyMzR31edp9Mh92S/6u8fX0dXL1tJ7L5ijc86ZJ5o2JRk70UwSjfYRDTYStbNEowSclxorcBDRLdNEN08TDeaJ+hPUzmyUauagBviLyHb+uHQVb9sclK28K22jPpEqeqd4h6lc1TtNNLWMt7ze/Ri1u3YQ7dkhBnBSaNrPIwB3y2pe61tlTqDPdjXIeISPnFq+oo0PSytZYrqidqdmfY/lGgV4M8g7TbR+M++OlP5du5FozVpq0o5D6b9Ew1RRve1+Gl70UWq23W3JHnk+TO4F+M3jZdlIzfdOP4cmfvm3O13RRKv8r4K5GeyV835TosWQK4DtLGDZ+jmt8zTiFXo4HNLdt32fLvnkJ+mBe++V4xrQ6wSDQI03cSB0BY6MBbwhvbZ5UqMwt8MpHDrlSn/7TfykxGpWrWYueoxzMDuCU6P32TbNBfmEf/FdGn/wO9XiAI9FwOLcp2BuaVwH5UGVk6HkHmBROS9MNjYHZDXWeE6I3ZTj0O9ifYJJlHutICAwufO5++aYxI3imeketyeB7W3LdGbkkwq+J3OEdFZZFdhb1BOA9CERoCjFNTC/IOKYOE1IKgBbMGhYGUK5ntSKMF3Hgto2XSXJ+2AXxERgHmPuORjcysbcdnDS+adgl3iSsLVjj0jygo4HDI2sWSrV78EfXmC5RGqbTwX3l7PRbarUtPCEZVyo7Am3CIPmX+FxjbnEd7IQIOsGNi7VGTB8p+8hHorlOu6rsw3ScfQtUKV95joAeYPJqXfGdJjaRVrxKqpNbR238mHNxyAa6Fxc7uOwMSqm62LF+iinqqJ+VHY9MscP6btD7FPWNowBBH7K7WtPpUW5gX+NZz6LAGHaiTzkMaOnDQAvIAuLlxYpsEiBRQosUuCfHAUKY9dWNAVeAEw041vCxWBNiqnSdfxt9RQvUJwbDDLbMunFRAzqqnELWYzmJkCiLjteEnzU7RpD8J2f6oad1QmHK1iBO8YAQTtGW46OYwHuGd2s9x3bhxFreCHcarZEcb2D/4HRbgRUJBzmla91Ax7evATrwNi2OAlmFRZGoGMUPmHsByp3iKMgjamNHJ0FiPeUVp/wG1YF8VwoPFES0L3ITqjEPf66xOO7hb8YIdI5igYwzwWC7DLFeBt8LnkIzGfzON2p9Lt1rEFqYSz2u4GRxfDMl/c0BbFHx7EyMrM11rWna84Qvhs9ejWsy6x2ud8ANKFh0CEywtxEZJBahWs5zfy9A2dBPNEdNjb+wazHNGFzllARlS5A8PCEd2wCeLBavK5D77gNqjyQlupC+JRpIou1J2TqUF1IZj0LQSmlDmqzgrnU8THnpjbvYcIkWKQDK5WYjyv0NaunbmAgOn81/ioREFW16MypIGICg3pn4LRBdX2WwKIKOyZAwNxXeNMPRdJRen/8jRqgg+UB32k4uupTj/6E2JYElLwbqDUCxD9uaaniY+64+7xgcL66rhTig2P1yAJm8jhvl5/Sto8qM17PlmSZkd0M8mZxwcCj8nI69xfOxRPSGQAlfJ14LoPAgLLrycHwenmNwsUgj9YF0E2yLjD4zPf6fPkuGDkIJHYA6q2yUBqBAQNgZXJweRqcfArteM3raGbFigz0ZhA4AcAJCFbwN5/9m7aBnqDBoJf/6/cHuTq412+orwAwqN3U/8s+/FF68Pu32ziOFABGbZE/B/UBwZYxutE0E9iHvn55Y8ZnzjIxkluu77CWhEum73QNBkWN4aGyPeHDUkN5X4sHQj9h8IlXUkVi0gMJEElAYN6a3P9QJ5arhAZabbnCG7wzKjYduWfZAh1t/eQPts25ibAAPtI2A8A8HiaxyIwCw9KeVuwbB+BzWvcvIMDaLUfR+q3H5QrhDSceRxNTU2OrgLWPYTt2AKwr00S9nY/T3IWfpdG27YFaK04+kbb89NtozUvPprbXl3fiBtkd4tLwOxfS/DUfod5o6ME9y3VNkqwBV3426wXt3x4BfilV/D7Zv4ba+Xma37OfaOYQPbKP6OH+Jtq05QTaOLeLRru3Uzs7R+3sAaKD+7iyM4FMuSKaAa2/3LeBznjXUvqhs+dp6TQygayxveVES88jWvl2oumziPqriGbvJdrx/xLt/1IFOdExtETfXEb04IQPuj+idv5oBoFRNPJnMGYmpqidnKJmYioDve3ENNHEEgd7D+zjit79e/gol5Q1pDqsI/OFtCx0vQb+ipjWRSqudIWoVWkTdL7YnWCNyGtikljZ5dI+ym1issTUVAZ4m/Wbqd1wFNHaDRnczSDvmrW5SvqI/vbspvk//gNqDuzn2ckKCZKnzDx3AHjwzv+d+uf8r11y5SJjr9jns34R8FXgNwHC+juc/yvbsM/NztEt376BPv/JT9LuHY/ZDlEsWBEpq8YfqgPHGRBqgzOcJCX9arXCcD4t/yZJitnUBBvTmvIkRs9FcN/c3q4+s4zFfGfRiQoA8xvE3tPqsmBvyCAFAM4VyPmzWCa2KAtzhwW7sNOMpgoAKpjMoBXvxiWftbkijzqva5BYZlMQhcHDFcXvBVbuOhQAedWrugayLDogjE12SiZNZWEn4y46osSAwXBHIW7d7DJbDXkiDVQqVJE+sNDaDu6RJTvm+wufcmF5BmC8UCbBPssN6452HtNRkN9jPKqto10rTMaC6I5JROrs/bLFtAmu32a3SPCr1HfjxhrMzMpNpeVYjygdrpVyErv95hYKqDFPQUwO7+wEprZTyGMolFqFhywkVdGBnKQRd0GMehLWMPCHnC+k8EF5GtZI3bVA7T4HhYVBQ1wFYwM+o2UJkG85HXfrMxF11eauqsUpmHPqM8jvZBC+YEnL4RBZVYWlLw1TUAZzMHlCNTPoZ+lb0D9hnkKwlZ41ALjTAWOkJ8Pw48m7sAJavPrcpcCRzf94/nnujmyxZ4sU+KdNAVy5SosRssB02cSVUS1pFXwJ5jAAJm5gBmR9e1rDHDX4URr+0BabCJJZ6JZz7olnWGr7PIu6HZBmsZnZbQEEdU7RoVM/IBrp5UoWfCCsahVbJvhMYNioaxeGYFXQZWS/iAmUli3Sx6aOb9LgVjaYQuYhoBbR/+XniqRYN6TcgQmvDQPBCj65C8B3MB05IB+SQP2cSAPjSj+ktG317Erhx5jljPm3ZVBZZ7MgQM3qUh4HANK9U5URNIoLDWKMUlkRgYmw+WiRIiiLnA5jgFfW1l3xE7rZE2zrGyrtAVH5EcFrddAgSUB5nKe4ZheUvwlvWviu7C1871wq2lIARRxmV0UO0GISAPKUKA3VYiG26BXiGnTt1lyIduF/yryJQmc5oCWTVOgurAy1eZJb6+Lu7mKEBh1Ict3X5QZjZwW9swzC2T25Ch90bSaDOEMLhG/rblQhsAqomLgEjeA4DrJfBSPOla3FFu4Kj2ooFGmn4oHuVtDnkKgRspiBtzBOp2lDxkcmE5hhgWhUXC2qjCe8pM433yN0z9PIawPrzELvWOVh4MwI3ECMRWeTd8pwJRxmK4iiXAnxCFhXLOmnm9WPslZoRidfR3dEzveVGKu7uTUFgJVHVfp162eGYkSHiuxl0FW3g5YKXCW/Vu+qLKqFkL53qn2tmtFHxsVTKuSAW6SgipYog9LwOyHLQwI/1oyTv4xZW1AjqJ1Cx6RKF2XRyWOOof0//nravXZDrvDNFb1pe+GGz/3lbaAT6CtnACfgdyJVBPeo3yQAOFULp/tljuCf6y++lG65/AoZtAaP2f4zCRi3BXQUUhCRWEkZEsSM7L6NcIfHAoElkKN8gMxZ3OdN84VwuVTUCtgFuKOiLENyErRpjcNbOh9Dp617TZ6XHs3ND2mUwDs9IzckDal2xGMoZPmS+YssE4mB3TZ5sO4ofbx/gf/FbsjyI3oLn3AAWIPUftUrgVlI9aRtT7qQe00d+sKxbM2qDAgnMHj91i20fN0ansfK1tCYNKZ95Dic2CttS70nDtLwU5fQ8Pa7ncX6fVp77ovo+Hf9FC098Xg+rzTL+MIA8PwX/z2N7rmKN44X/Zv4WgOiCADnHqSK3/37iObmi1mtadQj++3P71hD1+5cwkBV09K/a66glc1MbH9+jvpnnk/Un6ThLVdQb9TS4P/YTP3lAxr0CgZNHZ04mmjVvyRa8UaiwabYkeHjRNt+kWjm1koHRUF8fiXR/uLs1JTn0K4lml8uzzXUbN4q1bzpnN5ptgT2Pk4jBXgPHhBi6npU2C8alK7JvP32TFf/FraOKBXX27ECS39XYmFXfZ3u1nUG4iawLa9zLYPh6zdTI5W87bqNRKuhkjdt5/wM/I2+/Bkafv7/ywlFrKtBfyaSAiicRjz1J3/bMR1Vveae5+rfUU7UQgCYzwBOv0MFcKr6Tfdp1TC1tG/PPrrhyivoK1/4Ah088IToco4TRKSttNFwBvBztGmjKav3sc8g2sO2q+XfgA9Ex6ibla8b4iuTkTbbyATx5/KnXP3rFi2v75rwDoupLJgmAeaPx/hI7rn2R1dfNMNsFVQdK31COsouOt4W0wOXS+4n252dBHJ1RfNjYu/qyINJiIEinxucQQNLYy6Nc/jYQIdsYZzlsxYMCW8RSsW635oYIXgYtVHZng80z6dNuwWJwPfBNxUao1vcbH4dpjojYNzpt3UN5lx9r/yT/+6xNqxO7cZ4ygRtN2T4k/uiOl7WH3rmK/ONJ7wwbzmdSr3JwcdaNoG8L7pAgQRR0tVewxT8aup9QUaYX41/AujIsh+TjrGGQuUAdUkeMuzCZRFQXSR0WiCxQkXaNAkQSsXN7sHQbzHPIfYlI823hDiI6CULZ6LfKgxtcomdHsfP0lnrqMdkQJuahora0m3fmly6pvTYZeFxmCGPcss94nGGbZk9C8eKESymZKLtY65XeaMviL6HbJ2tnU40H73ntTUzZqGxLl77R0eB7qLz9IfwbLT59Hu12ML/XAp0F8z/ue9ffNsPkgKFDhjn8wDICmlUseNY+StZniHyp2fgQMWc2flgSJRJYBor5dgRZAEiaGxZk0W1iLTLDkm0hnCzLV3YfSGNTgWstz5mC9hI4KqwRBxzBc8FHbn8s2f9ccPwHVd1bFu7VrOb7BmcVw3UQz/AsHcXTU3MLtAbJtoM5prj4ka74woC1gB/jAPNzOAWA9Sw6+oQwOkKVbY1wqkB6UwjJurCwme0Lminhp8CR5rBaY4GOK8yz5qOiz6luDaa2hBEy8JB+TwdZwD3jYVXYpIoFHGXNa0gDGb1CufbtHFjxrtIHfSGOnRh3vW/gv+qVK66ahzm6FyS5ADNpLcscqUBVO3Dq9l3cfqh6JQ97BrREDkwGhdek3sPKr78L+BgHkSQOaxa6wpbxezgSPJYr25j0b4pSBscK5FpCC5nh0XPlcaKWpsjcJZNj5dbUxWF1p35XWD+wYkr9Qp2QXnAbtd4g0YsMp3FBSsydFFfg+SO6aVD/uaIGy97uA6SnW2OEbxXLFXUOCTdCEOM0zSqEIQv2JlErSyfDTz3jHvWozqfwoJWESzOqaw5sd6gyDb3Tsde8sJZ7JKhulSDdFEIwqpQEzLNLi/pIfcyOZDz/caS59P4EyTCPO3BVavW1e3Kc+C5W+krJ/3SSN6X2s//qYzamcFcXYkAsN8iNofOn6wF2p98VQBn7qpwpJgjtr046AUbvgxdptB1I9LO44IRRhdilfw/sWYNjX7s9fTQ0VtoMDnBZ/8KoJuB3wT4QiVwAoUTGMxgsZwV3OtbsFh1XerS3dfeSFd+7EKuGPS6ZlWJLFW5QxAGL0DRvJSPNJs/2nP5eaETroioI+CWArV1ovn6hkSvCGgNyMdOhHlw+6mu19Soifxsohc/iDDH4E9EoUENJT2dKoKbhoZpS+i5+c620EavanICAMRwdmimZbFelQCwQjwoD9Z5kAWRUo7Hgszi77atusmag8Z8XwJ4pHXcWhZIi+CzVc8T8bbRW7dwlfDWLbRmy9HaUDFd3FiufutpUiJRk8D1L36N5r99M9H8fB5Df3KSNvzI+XT8Oy+giTWrGXjK/wUu7DDW7N/8DDUHd1M74sC12jwGwKiOGA6pOXiI6OBB2Ja4wqdP8qf7npigf/vd9QYupNXgJc12enfvJko1yVlCl66mJe/7OM1/4yIavOptdOC3f4SaVQNa/u+OIporeDkTYynRut8gWvkWot6yeo92/hlR+q/z1xLNNkSfWhVLbfS+3oja4XqiUWo3IcIpG0C5KBGwAGvBXu7IjCuhrn4wXq+Av+WU4ju0n4Ws2DBr94b2xj0YCaV3yQwx8J1VrZxrOzGZAd42b9kMlbxruJq3XQDkPbw9fARMlhIg7ryV5j/8R9RP05I3CtB5Ej9ZdEKWsX6fpj700WrDnEjFwG8GdRUITjseDPns37z7Qd4KWsFgkT/ZMjq9+aEHH6RvXPoFuuGqq/nc9KBnfRUZDxMwr/t2w0p9fAKDAVl6AgDMbqE+p+sEsy0Cwqm/Y8//VSRQ7RzRG1xNK/6PiiVsDY3gMqYYeJUpJC2KLcl9gDEhIBSc98iRedtftaUwUdhsO7kOIHCmVr4efSB0pS2TH2JHNo0YGxCbJ8YXxNAyu0OPk3JW0K7GtFJQRR0gGK0qLDoo+QlAIsN0olfHvYjWDCftg0tdGnF2TQfsiGKYb1hb8p1Fm2Y35d+D5S461Y0tPttXepttzuK8UvHLcMcz3X0n01Wbwm2JTCbUzpD4Aw7dkrsK/kD3Y0zeqfKUjTvirK4K5AYnc6QFJ2Rx37wXOm+u33D20ZPHSIy1IDyv84/yGL0zWFycUWXtgvnH7mjbcn/ol8qiNKtTb/6rAOx5ecIcmcAjLHT+jPB54C+paTaZ1RpnVPcO5FcXfkW5IYG14FJrLNL+cGtVyetF+AppU+wNV090L94nQmhvEdq55tdY9gJhMxHJ/Ayi60HFtIsA8OGmevH6IgUWKbBIATe0jszZen5TDPfcKUfKyxZnkx4usq7WhJ+7yeuVAzJm23bOAQ6rLNvzYLAWdrEba2boeD8VsSpD5+Z+SlDZExbVGInmnEYEQhVgTMayblmMBxwQs20tfgDOBxgxPFhDboQ13cjk66VRUTdSunwKFgJaaGAqsdmIxqPTww0ccFTk1mBuwhceisyHOsvCA+r8IoASsHh5DdqXpRODtODb9f8Ia3hg0VjEme/IKyeQ7mhwWyZpN5Br1SLFnKl5WzNONZlBo+Lo3jhpdaZwe6loQGN2qzsw4r8LrYy2Skg4f0UdQ+bniCZzcMFjATY8jRk4oaFT2Iti5OZEQSUWsBnOM+YLAHJQsKdvKTVOX49p3jjIn2Nam9E+jkuJhBYAACAASURBVNlRNoPDE8EJppuMP382D1g+O20Cyxmi4nzmdd/yDggcRRfQK3nLWcDYiYVttKJULgZ+NdBKaIJyWiG2w9PCFBZdUCbRvhfKpMw21oWgmwVg22TpFGjgCGotsL5C2AmB85D7jrlGvGaZvAsdoetdnQwUxgB0QIKtp/Y48mNIDihkL5675E8pYAh+ta8fWsmtmfS6TSqsWqECBebR+Yi3/4oBKFib7Ebjou7ajBMUECRUJh5cQvDWG/OgUZ4GIbfrIF54OUDsK7cmUaXKID6vmnVaui81kXczld0pFajJbUrX8tmlusYAyJR+y9cEcNV+ZGAZnk+fwxa4YtSk/rB+ESnLZ1X7SqxNjEDOxqkanTaturBATRlPqCRS9aamaeJHf5TuPfFUmly2JAec09m+CT/s9eD83wz8Dmgibwetv3P1L28ZLcALqLhd2x6mz33oz0W/gQ0IFQ/MisKFJbpY6hXRIbjulLdoNTzq0MiikU9VLbnqluvF2s1M4D+Gy7xYeleEAWLlwBh7rdZm2Z62HLpWsTvkFb0EkKiQpHkZtTRMIPBINypHQY8DzfQIVVLF9TBMoAdMSqC9yY/LQRKB1MPEZ+lvOJ+QIQVzvXo7J25IV1WGMijcAY0dVuJKfh4AJ36oBhGbSWhrMiq6MI157XHH0PnvegdNLpkOVfu6iKh+4E4PqfnWt2nuimuoPXgo06y/ZAkd9c9/jI55+5uov2wZv1+2ni351KZ070M09/FfpWaUqrVLAJiFqUk41ews0cwMNWl772f47+pdS+jDt68OrSZq/WH/G7SGDuW5WfJ/fYHmLv4LmrzgN+ngh36J2kfvpcGZU7TkZ9fQ6LF56m0asAgoAy1/A9FRH6A7b7+TXnDqyfSd62+glatW06pVK+nCj/09/fJ7f43owNVE236hGI1M2KMDoq9plW9lwM2Q2mE6E1jAZZSNwIBCQxW/Uq7VJqvKu2nWBcBhZdCKVV9rM6uK8feq3W86qzN0LZvNiCjbKWmL5k3HEB19ArXr0nbNa6mXAN60ZfOSpWO5pWMTwp1oyj5ldmuJhrfdRHP/5f+mQd4y3JN0VcUxy4icTkzQ1Ac/ogJrr7V1Gap5udrXt4BOAHAGftNv+V+p/lXwV569/dZb6bJPXUz33XUnJ2fo2aQZQMKAQ2nMoxJWv6A7j/qL2if8VORBvOZX5DZIuE3XNOkktpuvKOPxp55U++rrDMcVndKxiYSl8zChPFQZT4Aft4Er98HYLGsFEk9ZecM2v9bjbv4Kiwomm/tnZ4iC3igk8pnN7S732i+IY+szOo783QggveUnu/IY6a+iHtNyeUw8JQgW8rNR1lEaQe903ow+uUtmBPaLxOGi8jO/aYyA2zg76LCMUBNAZQHlbXwBf1S+1CQESF81lzf7tPImpbkH47hzYW6YjFFtesmGjVbuQS5BW9hICZPpZKh9qka/ZO6QiDG5HmZljNGn+oNp10nohwGYeagAK8YkFopimSqDmGaprnxKu+sbsmBmVqGPkqnCcIGDi2IIpWTcTcwakwn2hFA23Ap9DOsputiuYT0Jx+XxKa5eVp0dIxlZkouKiKgbQM4DvVUIMX4CiLoxt+sf072qN6XgoRMLhrl63lQAjzeAnuKELj62SIFFCixSYJECT5ICMWPSAuO2Cvl133IIjGhZifMvMbJk/TBcGeyB0hbv+Chmr0kQX9BWyzjNVgFUhMn9EVjzVSaAkGIpjrGRrd983f+vF9h2kdVfBofBWUca2NCN7ylWPrSR7AVgfKoDB/PBLVRMoLIsTSuizKRFx0Q/80sDdixDM4OvUkFo9BRwyiBlGy/3Uv2MsvJJ/ItgmKrj4jHT6FY5VcqxwzybSV5UW3cMDjfY4DBGtzDVKC78Np56mAHNmYjs0JmdusEaDWR1JUv30MYN+RnKgjYs9bdMNNm41m3ZYlZqdHlB1PjVYIjXlYk0PIJsdLzRAi2OfUY2hw199V48f0porzrBxipOA8pTIYaB03EY4JJJTwH8lTFjBdFYJaqMG7b+sQYi7TpKwVvtJJnDCzEjOMgVOuJ5eqUaFPN7gK2jU+dCzc+hMyY6wPHmwAIuhVqZjZ2FgEXpgGayxOum94vQifVAzuBBcL5UkbD6sO6CtvQ7z4hHDPge/V7TFzImbFwUEutGjVB0bgCqwfwalyEnAeeOkbEIo0W/3FSSAX082d3gE0JTPClBZixY7oGacmWwFoKiKbRYFDCoKkCl6Z9lRQgyWlM3yEaBfdqGhhn6UoDXOSNVDynt0nvsTGBQpqmqCO2ADJdlMM2VJw+JR+/gkou1biXtIBVvVWvnn9k6kALUHgxI10eirFR1BFUttOwsU9qPSpFIJ4aiIVZN5kh9afo09cpX0t1nnEVTq1YyANzjKuAM7ErFb9ryOVUDJxA4nQecKoAH+T7ZBroCACfA8e9+6/3UjnirWp+3Qrc+CQDYznBWnhW6OH8y80abyrfIiyl+Xtnn9wOhSyUPYKZdyrcXwiprAP/K/GhMjW2OBX/HtalvgvfVXl20m0CENE+pGjhtC82JCx5ARZ6y3tpk+QtKfN5gV7tFpUOGWx1fS9OrV9KWs0/PNvLj2x+l/Y/tor2P7VQoKJOsBv6yflacUd5VAL0WVs/vlh7mHaMjYC4SHGQ4Vb+/4mffSsecfkpI2uBlqtRtLdEtt9PwC1+l0d79ecBT69bQln/xFtr4uh+mZnLSzywdZzAlgOyOy2j41T+lpp23jFc2C0Rehi01+w4SzaXtmDHoXTLnU/9+7c5p+rM71hTJUg29rHmY3tW7KUH1NHXB71HvlBcTDeeof+LZtP/dL6SpN6+l3qoejXYOafLVANZObiXa9Ef08M4N9P5/8/v0nz7yl/SLP/Uz9Eu/9qt0+aVfplNOP5V++hfeRbT7I0SPfQA6DoJ7+xTRdw6zDXHyX3Il8BITwY44KiAF+jrK7jjZxG5VDBeUu8NW9D6JtpRXJLmIlVlDtH5T3rI5nc2btmvO5/GmLZtXraV25eqQvIbao+w5yvoYE8M6W7g2T4nBZj7xV9R+8zIaNHwGruIIvn6qJBL1zjiXJn7xNzvvUQA4V/2mlTuBvelzqvjVbZ+HCAbLNtF5C2iW3aTz5ubm6JYbb6QvXnQRPfrIdjl+CixJ8EtcYbsNUdLDfQa+J1hSeT2UtUhAXbPPgMLu/yb6dPksbgHd5O3ZM8Cp6x68Izer39Xq1J3W5FptNyc2O+RB4WX1x+2aoXchO6iGzOke1bwVbwFzKqajiXhGXVDP6j+7nBYV1ZmJoz4O1Ycg0j57uibxv/l3ua+MInDLMSmtwxoW94GdxzoJBLryY9RJpTNuMRt4p8MH0eorbRulE06jBiqQSrKs2Bpa0WpCHOUF4AujWREXUYFGxkMcHZiSQ2FQdquTME5JmQHs3VJd4BX4ri5yMzUDufK70TDg6TBu4w207nCWFlqLcUDFICQOyuuUAsCStKA7bCHTSkKbkQpdVNSUIgCmGirKXfnDfHvpWp4TR+ej/kWmUUtW2s4UUDmEpZsLBbi63+ITpqc0mQLjymEgrEvzsy7nGp8q86k78l0BxcexRByoR8BU/tHeslk0/YoMYqM0PVq2prFO3TWKQeQyAZ3fErRFwUqoYmpz/bwBgJ+StbH40FOmwJEJyVNufvHBf3IUGGemHBkhflD8+IN675FR5enf5eOLK4vZ1GX2ZPAYS+9CDUS0sPwB+8TWjljD/F59n9mP0lQnATMM2awIC+6A/WFms+WOSqDTOVENuHLB7mJahQ0WtkdTwwBtrLzgW8QVy9jciM5tygru4IxWl2Fqqgy6tCNLO0kJ2aER/2CGBDiMamJYULLCUmHe3Ne0WIQ9kofJlArGZTirJhY48vx6OqfRUO0pebkmBYTYitwc5zMa4ritFVO+m1PfKcrr0ABmHxEG5dzMV5IJaMazTpZ2Ur5XDHF3CRQAxz5yr7G10sjFadexlNi+NmCGNMoXZGVrJq6fxQ0TYI10Y9xOsiAphzG/Re6UJkhmVRGwbGCIWinCQJvuSAVMA9W1ep5XGbDOfRZPyl8Ds2FsqXpC5MhvkcflaWReA3yFMtYf2I6WFUBZYmUOuWnTwrJHh0THHkAF7U7BgmH6INk0k9oIIIkAUC3qdIKuIr6ZO1qklYMMBTAd6OA6p5aq7RWQnFWOyk+YA/hGd6QYXzPAAwzV0jowUy4yDgBAjSVhvFG3IVpaSiYwiujF+nqrxPLgkXGcOvx6rhXST/StZyCXO20Af4eKbVyTuz3q1jcAQ9kCK7/ZkCtVwKDrOnYUiIzPrDMs86O5+cBNmsRQ0srXVRYpdqYV3ErzHkyXjCo1BsflCmAujsxsyfF2BZi4XzncDNWGiCHZ/aIadehagRyAZAjssCnElVtaaunJAzF+pW2G4ohyrYLKCFUvHnh2PsvvNEbWFYRlf+qcc2j7+a+k+SXLM7ibtg/OZwE3vVztm7d8NiB4wOBvAoHzdtEMCCf64znAOrMXvu8DdGDP47YuKJ+Dmmewq6qsVZfGyFOQsojrUS9vC5zmmXkpfeKK0K7G54kXHS+2glGmXLefMlgLY+jMXXyJfesirfYk31MIGkpLrZ9CvqyXew2NEhCctoaWimDsVrTHomY4EgAYR9Q5+1oq6PtTAzr2zNNoxaZ1NL1qRZaxqaVL6M6rrqeHbrnDqmZdHlUuCwBYZdbAPal8FoEOfdHtom2+hZI4qF5Dp//ID9EZP/pKp3dYK0DnjFrqbXuY5j/zZRo9siPPyPITjqPj3vkOWvuyFxP1+7IbAZ9UXP1LW9Z/4z/T6NZLqMlnNbvdkT8dmKdmf9rueWiB1nJVHN/4kV956OCA3vfdDTQseH7QjOgPmqvoqFe/mSbf/hvU7nucZj78OzS877vUDkdEL1lB/bsO0sQrl9Hkq5aLbdXmbZ+Ha36LPvfpr9LnLvo0veltb6Ezz34RfeLvPkabjz6KLvjZn6Gp6Smie3+CaPaeoOvtyzXLiO6bOIJB9Kmd30jUTrhUIBNHJojt6drakXXsUoXioc3DXO/IvN+fk6kTf6VFaCqdySsgb/p33SZqV6/Jlby0ai3R0riNdlzb+CVojRzp9XLoR0DwI7+lJdr3/vfSxJ6dNJGPFfCEjPRedpdljW2JBu96L/XPfnm3fdnRICdXWeWvA74MCPN/wxEAxFoFLOvtwQMH6carvkVf+sxnaP/ePXDAkgMV/vKwyhR90mtdPw2dZJXmdLedZC3Tn3/DMra8gQY621z9i+q+yQi6zjRPeDLPmqYHoIHa5uL7Shv5PvPUI1ht9oXYYGoPZTszn91ccBMu3sj+gZkgyUsr18Qi0zUMYyZs7oNfILwx7rzWYOvIo5jsa/JQiGcprfoaFJ7wW5XbS8DMKatUZoopwFNLwozeiWv+jsKQHzCBzi2AIPOIx8FADSsXouiS1h1aAc4Gs4vfZFIBO91xaK/zA/CqnItqhAVtFRqUHsl9mJSeE9ayeAil0IUMvmlxLuo4coIY+S2aClBXcUrSWtFHUMD2eKQJcom/XtPovHXV5goSlqh2Jo/drkLnyaS5bbVzhEFMNoprFm+V+KX6LZ74gbSQyfKHOJHQkkyAP/QxqwR2feqFQjiyUt/6uGqovsarjCvBBxynnmqzijqxc90a0rvEB4UC9pjbJ5NiQunOCUov61uo/pat9pm7i0xejJt3FmvVMr6JwyIAfOTmyeKd/6gpgGL+j3og/0Q7vzh/z/rEL+TDmK1l0ApGtr1r6nB0kFmZv5D1iIadB6fV0QvhXTVQ1JiRvppxmtdSAFUhQGdxOzU80TCVLmj2mRpTuq5mI9a2vHXHprO2jrcGzLDX6klD69AKNPtF6WQdk4hzaaWN8eDLjpV2IhqbaNSWaX5mqQSXoUiYdK8BXT57hVme3ikzhvP2sWLAWAUaGzpquPv2jOideDwzaATwRbpTIefsdLAYJE5RZXRYYYO349wVvq9vEWUCFLG4wm6NdIRsYQN5u/ALu+5uQTO4C2d9CuvodNg7VIbk0UBPdLTUQ4C0ZssMX0gtV0G/8gEEXngUDJZHp5UvFLuPWcW+8gzqE4DFNQldeLzmOnQ5Qd9fOhb8jgAvgVOj/ezIeFBUyPAysNwsBwpw7oIzflie9PG7qc/tWyIJAEA4rfwZ+A1AZXUycpuZHAwOYbKAVSYcUR/1JqF6B2B1miPZFANzPpBAHEZygr7jL6gSMZO2nHOmmfCgRbVktssME3CUhSSszYsEGAuz5vu7vG/O6hGbNzJmKflWYDufL5WdWhfqkGyvhACfUwFKzsBGvQoJTxn19CUoTK850YHCzPoKIHbsAc3mgokpVKks5e7Hg+LyOeKHHNDnnnlP/AgK/g0qNCQwlFoY6jbN8qDpBt0WV9YM3dqZ38FzUALA6VreSlLel2kgBOsCwNz/VJmkukKxJQaZi5HKGcT5qSJfLN1ZailYMfka5oth9r2KoPTTZVpatIZcWiZfcArt//E30J6ly/IZwCkwnUBdA4Dzls9S9TsYZPA3nQWcgGC9J1ULIwCsmuuyD/81Pfj92y0gxW8t1uaFKoCREGFV9GO1U5t9mqPltDsDwD0a0lp6LFd5H6AVtK9dQ/M0QaM23TVJQxoAc7lOCfn4KAIqJDKhdqn7ITCt2kYdpSXyhLK3YJvQF9VmMfDkLSnoqiKI7aocJsAggyUzs8rZuTkVS4zD26pZ0EMlwfFT65l1ZhwAnM7ffck73kD7HttJhw4cov7kBO28537qTU3SrvsfpEP7DngFsMgct2V1u6zDIEnDv4muAhtKEzl0LEkUsSLYJLwhOvq0k+mH3vn2OAYlJiTVpLb6O3bT3MVfpNH9D+X7V5/7IjruZ99GK194Mp8RniuZFwCAiWjuE/8btbvuyyCLBQnnWmoOzBDNzVLTyjmluhtiUNjPzJdDw4Z+84aNdHBoMJU1/JLmEXrHloaWrNtA/X/1IZq46XI69Bf/Ou0Pn+8ZvGCKBi9akgSQesv61NvSp2br7xGtfjcNh0P60//wwcxracvnX/npd9LHPnNR1jF06Gai+xOdO5qNf/rCCqJ9vEX4Yf/aqQwCc6KH3I2Vv8wo8U/XsbHXYjvhYWyrVv2LQpeVu4C8y1cSrT+KK3nXb6J2zfpcwUvpTN70b6oaLyii3UNzAtgx2kKwFNeGpbrXK4y6ZClpfcRmjD5Y0HnP7/8yTc0cyACwVpnhGqq2Z7Jnp/7kbztTzfrFz9LWc4C1CjjxWFpz0zptIPBQK3/lzOC8DTTRvn176arLv0Jfu/RSmp05JNZhaXEg5SKlMX6hNkGE+KT7IYbPVK8BwKk94/50ZHvBS2X1b7IFuUdQXeyBjfyedD3kj8ra6qu9gkdQnSc+um0FjX6hNopBl/B+NYPZIIkxEaGfLCxq6+TzQg2MFg2gRk0HAEHGAl0BjGn2ZXFrKfKWoyvODctancNdDmFbJX1RACNrllrXeFDZUyO4rAnmrody1GhYy7s5FuAVkt16DZwHz9M1GtXsmkyCYhvwejRQJgs0SQHwWRGEjMWOjdP2zcjQ4XUdWOQNTZhW3vHxil9dYY/8ikqOsZLYBAWVa6F5UF488uA2jnPiGG1sbBVb4qwNXY8U8Iv+vA3JpoS5MfOMxWAAXLYu8KDH6mzcUVlfonNv45dYQGgF5Th0X+F42QFLEnF11yndhcy9NY/5VFc6tt0C8G9txHGBJvCkhGoIdSw1QtwHRcC1E86tSqjKl2oIFCi5v0zkQfMDu2M78NnsMtWBRWyc49QMiG1W1aP3vLYm4p2F9bn9w0KT9tzu+WLvng8UeH7zX83JeLKz9ky08WTfuXj/k6SArAQZgOi4itiWry4GR+kZiBIN0rNy1GH34LQujJANK815llq0LzUWnxcs2AnEFl45q8+zocDwMoPFf4tUEfNRjfyihBThbvVtSl6ur7VqlgolJTiPVYpsYEJFnVqahnTE/NBguZRTW9qVC1l1nXCxOIlmNnLjMYfUX1iXZTX62MIwYEIyPbHyzkZlQWnfJspjIe7cYJZhSC6WLoWtY3RspWUUxlyTC5zFw8hNOeFoHCOzCsNYBiMasQssGbn5wviOZmMNGJZOKDgglmB3sxk3yAOMKXzP7Khn4XkU0XAlxysMKrOgXHBiKoauIR2VqBU4FOOyuAPfIZECSqhtixOU7+vCRC6H4KCgglHesn5hxanqsPF8EqZXqr8t4Gjl1+gUoIvCfWZQrxZwQll0DcWtRUWgwC83J+8rWR0BpZydK9SRClIcJTo+BsAFnay6Q4KFNbGyiSy8G/u9yOwXbaSVj7q1tgYLePoxoUS4XvSQqwTnoK47xvQv6ootCKnBNUtOUnlRWQ1JLK4/O5gvK/2Cu56sdVQLI0aa2fgq2cfIJ7w9oP6C568V1dDgZbq/CrxWCid6pThmfVjZHSoy809hpy+XiRAAq7AHOr5ldXDuGoiXa6aWq9jkB5yVXJmL+ky2hOZ7uDcKWIXfBKjNjXIRsY3egtM5bsG6lbealvVXwau8pZlu8ybPK3Imu0lI5NRWFK0HrC5NxSYCJe+HsAVspaYWjO/vzq1PbNxE8295C21fsZoGE4O87XOqAE5AYQJ2J3Tb537fzwAe9GkinxWc7oFtoHGtI6LrL76Ebrn8Cp4TXWtwW0rR0ZmsjiaK7MJPWj0Gy0Gq7p2gOVpJu+jY5jaapidoHW2nFbSXDtJ0lv0JmqFJItpP07Sr3UyPtcfQQ+0JtIfWC58UyVYozqgooW/Gb7IWhVXDmTFiTvA7R8FQ50MLC7SpfBlUTmXJ0m3IgzaGSnaWSz7reX5mlqs58XxrM/3Aug39VygWp8yTI3gqUSoVlE0FZT06+ZUvpabfo533bqODe/ZRAoSPPfdMmj80S3dffQMdeHwvkyckXDj4qyTSX1KbNhZ7znVq+iknYTg6yFNgesL7vnTVCnrj77+HSQwyajS34q+Wenv20/CzX6bh7fdQMzGgTa97NW35qZ+kqY0bOHHkMOf/0uwBmv3oTxPNJyA+nZFKRDNDogNy1m/DZzarmVVaFD71tSvFhFX4BH/6H/etpC8+HKtM0/UhNSl1guZHLU0OBvTzJ7V01t1f9kdFUTVLetQ/YZKm3rqSeif+FtG6X8n33Hn7HbT1pBPzDgL79u6lFStXErUzRPf8BNE8A+f8B/2db4g+uSpiw4fpfztaQe38GmiuoAmSI38GRY5t232Huy6+niQmyF7DRKvXQyXvZqJVaatmAXhTNa8A593hdOcrLMEFlWC5NRCxbAHvqZEvWpaF3XwYeo+9XHRi32//HE2ORhkAjutrsetGv09TH/pop1kHgCUZK4O9RfXvcJQTv/hcYD0LOCVgpLVYzuFuW3r0kUfpyku/QFdfeWXeASFuI1yjtvKl2pLKpUkvatVt13bDaju14G0uIJGjrArLW0CD0s42KkxiWQGsvkFap3Enp2z18oJqHgSHQ3RrVub/fBUT+1Ufmo0pu3pA/ALllZNHZfz6vqISj1/itFV/nyv4wL8B0BntN6alPK92T2n/BNw0VueWO2RlMoQ4hUS8UF0gK1Q/R+mLniSmVziwA5SS4XVjcvyqcS+XGAL4JQq2lwmfEqLpCLS2zNPcPcsU1xnLjzVQjZlCz8nOowRniHlJ9KoROKKwHdDbmEGOSFFfNfMp8K+u3VoBrPOnbAHJkHE9qawB1UXUhQ5hRoUiVaWp/cz/qh+/wHzZulYwV/DReJzqt2EFaHks2pNSyfJK0/Eg2xw7cD+Rj1UBfgxgfeneFquKxjutChsrgtVOhKgrynmwkKFdW5+9LdRlnTThQsdErX14qmHERdSkumMQgTGpKeSqyL619S9yTaAvLBB8l9C/SBIexz46opjoI7tBPBsA8LilUTtyuOuHn4Jn547nar+endEutvr8oABYgM+PAS2O4gdIAVyGYjfUwe1aU26Ye6aaRyI0WOLPczDdjXR2YsScNeDLvwsWEuOQ5usoSII+OhhoZgBztqlnVHadNTGtqujUQlIWr8E3W1DK6iOkrJUn8o8AZnCEeAxYZoaDtFWzXbEEzLqlZrXXm6Chij1DB4Cb75qxnew3MAbZKNdKVDWIdApitaMPXt4kc6XbXAU8obSVgAROFuAxc2yjs+XEdSJHc1XaMG8FXhw8nrgVVzBjlbcB+EC80ow2IzwAcDAZPhfKS93MP5GYWNmgSRPgV7sf5cFs29K5O+nFntwemLdcCTDAc5eDQOA8qMyBeQ6ORlkLjDsHcQxcnI5CfXgWq2a8WqwejmOWgcFOtBpX9zlXSRBuhAACj8sfNpWlc4SM06lGB4KEaE+F2AYOR/3Er0HCQhhBGErcAiFuqV/jkaqdymJzlqNe0BRT43wZeHEXZOiXiqlk4kJR5WH63JRAhzqe5geWJNNhwvlhqqswPDJOXapWYsoqBVWSIPoDehhUqQ8O5t+5qHwIyzD90XEqPsx5SHxHHcALnAHUwCW5SwXA6kuC6yysZjfRqoKsstZK4IV1F2aqCBFEd3ci8rWlERcc4SIPpHB7hWjxmMoKN113FMKH6mSmgwaJvBI0/cwhXwd30r15u+d8zRUNVhSqZDog5GsjnulrsJf0FwPaTCKm50hk3lfmDrZpfVJyxTpB594avTJ/IYbYXRoFeZeRmYh217W8nk9NUf9tb6UHNh1Nk9NLqJe2f87/MbA76HG1bzrzN50BrFtCp9/SWcF8XnA/7RZpW5jpK+++9tt05ccuZARuLADsa5DRoz+itjek3qhHzXyqBNQtrPmOyXaWVtMjdGxzJx1Dd9IUHaQpGnqlVeDDqLNS7P+hQ8fSvc0Z9MjEcXSwl4Av0Rzj1F0NADZdV+hE+WrJlMpg2Kex7VVuhj4ZVLlAP/WS3QIxKl51GdxM/ybgNFXQDefmiTJgwn9cbQI6rVOlznf6xqfPDAAAIABJREFUMI4MAJ6YmqTjX/IiWrJmJT3x+OP04Pduo2YwoNn9B2jjKVspXb/nmhszmONyKe8S2WYdaCsYLd+4htafcBwtW7uadtz7AG2/8x4azs5xUoYlv+modDnlAWVdIW2lz/1Bj97273+3C/5KZ5DsvZkZGl76dZq//ns0tWYVHf3WN9Dmn3gd9ZdMH/7836SPHriO5i75Q2pG89QMG6KDc9TsnyHqzZmOzFMg8+BiXMrxOGavMV793m8+Nk1/eRcAqJXbknR9sH85LaV0pnfB8w1R//hJWvprm4mmzyY65sNEvaXdVtJZx/e8jmh+e3ENKLtzQHSZbCm90NBCFxpq59dTM1rCs4mJv6WsLHhNG8VqYskWUGBjXarg3UyU/92UQd5cwZsA3hWrj7DH5W1RftCqQnuiNJd0htGSLFuOVmZ0Qcepkac0iKKxuZuuo0P/9Y9pKq0dsMeOmhMqe1mHTEzS1Af+qvNaB4AZ+E1JFQb0yufhkM8ENvA3AcEA/OY1vG3p3nvupq9cfDHddsvNuZ2Ov4hApy6yInxqg2KiKYsm+Fy4DpvYAsyrk5rv6/5eJmjHCmDOHeDdy9Q+EBi6qPI1nkh2Xdr1v9DdTGQGgwMYZKCQ+0a2DbXFLnwd90pk4cpiB7BMGRmrVq3qBKvdiqYJqHTnA1fz3d9EN5YulvsYBciqdqYJFM6qTB4Km9BJVXCUUJ979XN1lXINUrTPC6+D5mUoqCKosW0nAVbC+lEijrUHzF7GZLEdVCI+OPOHS13ia5CDhmpKZ5roDi6aapynXQF+6bPZ8xAT03fnW2Siwe63BVp4qJsI1YECuQfiG6AOVZ7nf93b7eo5T6NnOowrGUE9WjPAmchOS2esnPAsa1BMUIZ7lGzII9ZYvC9TDnhLyaWxRs/xgJlV4qhuCIm66KT5M4EvsLoHkgQ8sQMnV+e2GAzIWknBzhpWyGU58x2xNdmVdwNRavyN+gi5Q7mh5IWiThniJYXDjvpLFr6g52UebLnBXbDKjmrgHMTFdI2uKc8GAPyUjIHDPtQZ3WGfWLxhkQKLFHh+UKCusJ8fY/vBjQJ0aibweB3LC04sJ/JFzYERNiTROCtgQzFk1Ke2W7FKDywxxAYMDA32AYSvg5GiZ66i3+Zmgxrf5hzZgq/xk5h/iP6drtG2mBZbp/JbwIvSrDc1W3VQYtoHIM3GLj0r7RFdzKN1VYnwFlFftcrt3Yhu8UsjTaJFWZU/qRay+VaCCJ+o82u2pjh4eWTByYzAcrDFcHuTShBbMyDDVkKlMWfhsZr5bq7E4cUQHSGj5xgDrmORAtCluAkwEn+MzkOkeeRdA0sDMAQvNV9aTFKRb6/uVeManLTgUYtDAvkJkMDLL+r4MZBN3aEmuqalHMamjBctWzRmXTPe6ZXmEsGzNyIVVaxxy2rnxwgudafM3a0ac3QKeTNfg8DaQEAxGeHQCRNi4lSA+HoAp0snp5X64+5Ehmx9DDwVgBd3m/Ulqgd11M1JhlPQFmZvZIzyTvBwCnlCHQsKyXlN6Ntxe0Nls1ZO11m0Oo+qj3AfMEMqhJtkSC4D6uJ1z0c2V18DGzjnVS2jjZcRHhcymx9LqAEQrFzGLRChehVXLIR7NbRRphaATiwVP9oJZVYObmVV7qlWLpq2LNdlw2+HkIr0BcwDq86w+003aOxMqmlhDcClMAeJHc4TAIjf6fCWVvs6RJfA4XEVStoXDUZnGdW1y0AkllwGjNVi4LnRYBzsDm0AsI3T7BXsf6eIQwK2PEDm3WgXcVA2GFTMobo1XDk9wr/Tb3wD3XviqdRfujQDvQkAbqQSOAG8g8EE9ftN3vp5In0epDOABwz+ynnAXMEEu0wQ0a5tD9HnPvTnRjDuMncC5z0/qrLUEs0tP0Tbz7yLJp+YppXbNtD0nuXUjHjNmaaDdBTdRce1t9Hm5v68obM+i8ML7Uvbyv5pLvYeWk4PzJ9Md0+cSXsG68aDwADWmn5GRY06AEjvUlcB7KTNIEbI9IdrsyJ/PM8epi7bNk0h4K8OK1Vxp3sTCMxVcz5KxAR8euSOYO+AhNfAbT3/d3KCjn3RabTxBcfTrgceptmZGZpavpQmly+lAzv30NI1q+jOK6+j/Tt3ORhtY5KxCQCcKt9WHr2BNp92Mp32ypdSf3qannh8D935zRvoziuvpbnZOaZH7pqPytYlk1cREWozIP7aX383rdyw3mYg2P4wL02qnL7qBpr92jW07KhNdPzPvZ3WvfxcagcMqvNcjJsoovlr/4ZGN3ycmgS+750jmjtETS/V3CaGztIEa6XwuCu37oJYXYtAqBa4/lf3rKKvP1IBbE1uGnp97y76ieaeOKKkn5f1qL91kibPW0b9k6f4iQ2/S7TqHQ4Cp6rfJ64geuT/JBrurPQE6HTPFNF1SxYcTUU8iNo+tXNHE7WwlXWN/Oqg4bXEJDJnNDlFtO4oAXg3E63ZIFW8eh7v8iPu25HdWHYyOIPmJi80kzW1XluJF3rTmKXhyQ9BGnriI/+J6Nvfosm0PjjEw+uzyGSairw+nvkSmnz3v+68S+9L8pSTq/JWz1gB7J+HSXfJOcBZ8vJ3TgobDefp+zd9jy755D/Q9gex8lx1wzgbtwsBRbEsVhk7pxcBQhHVcsHLcs5yjZV/+W6rjvXKSgWOvBmxWQXo1epMPrM3HzKcaZ0A4DzKzu4xmpwsx3WBnmQVxD3jh9E/RPtCbV055kdsZOPV/E4YOAJN+WdtOH6M7yvuA2gNno68A/3tjFttLUvUU3ojGiYOW+EUOzwY7ZcQGylsG195Soi/0vuuExrGhTsAqyIubR4dL7Y+lk55onWO5eilfDPqILVfOAhh79OEPmNYOV5NnXMsDDGGwPJtDBqVXC0yU7BFTRmFvA0ZqLIWujCKn42ji+pGkaryIC7QYEViQSceJS2ZKe5BL+UFjAGola+tlpGVzpiFVBgDQbDX5h9UWilqMV4Hsq1zqckbUPARVqWSoYoEXV9nMF2l4KmukFcgd38Rqk/7tZY8LASLqyhQUS5055l/CXFwpUMekEyofsZrQTCLnS3hsTyGQIZKZna+R0YY9G5gwYLr5MiofzwAcE2U6zr88Hcu3rFIgUUKLFJgkQJds6l0+ZRGuNjptjiFaYS2uS3wuF2LWXUVIz9WR8WEMV8R40Yq43IsedFUQ8/jS2V2nvsqDr7hb0KdCsimBhL7Km45KZXMwJIhm8Gf2yocIiQ5Wi0le3YWdzQw0Ipxi0V9NHclsM5EQDQxUDoVmMX78+tz/2PWY75NQHDuvm7HKp/tOThrpdjSifuJW1rpFkLx6MxugFHHWqBnMgELGqE4vrFzAC2UhpyxM5jgcT+vLsIo2/oyZbzvcatfdAGBhmJuoitZ1guXRqxVekIxeajeFCFh+7E4K1Y9IAAjkWTo3FagB2YL4QeXl1gzbu0FVWJS5M6jfOoYxJ1wl8hvQQiTUGEgfl3cjq1iyoeYvA6o3ErHlI2qAh14MNzr/BlYELCY7sqkigFdQghASOeyfiyydHO3QHCCw5/7iGA6UsarFTr9sbFFLggQNSP1HknKTcs41F/BoIDpPv6QZSKAihYJ7Gzq7bzWBTO57w7YScTcFgjdGk1/l7frRtidEhgbklWbhomGZJw4ZwWE1Z1i1QeYkS7yaSkylhFVOIKl4ItrbAwsdHSOjwHHctWPzVUbl/5jho7OT1meWySGlGSxjezKKAHPKq75KGJ5Tq1CUVnNz3s3DVtW5Mv707zPW7Wv840Du76up62a9X38r2/5qrTLvwlqq+suQzqiz/hw37z+q17kbV/FXtE2C/nN7ZoOdv3JiRlEo2IKHOz1yGKWUpXHrCP0rHHRJ7jFW01/Fdy65PxX0AMveTnR9JJ8xm/eVrfXUD9V/+oZwLYFtFcBp3txC2g8BzhRaTQc0sd++/3UjoZe9SS7E5h6SH3pEc0dt4faiRENdiyhOZqjh865nUa9EU3vWUYrH9hIyx9dQxOjEW2me+gUup420cMZWIg81Knr6silmV2JXw4Q7X5iPX1v6cvpwemT5KiL4pEqoKn3lJLm4IavhWGksqD5c/ZJmazssdzgVgQEgsKC421qRblJulUBa2PMa8oayQZM4GebztRMQLBsZY72mdFNwdTY8QDYBurAVujppgT+bn35OTQ/N0+7Hno4v3diyTStPnYz3XP1t2nJypV0xxVXFwCwg7+ZXSYHdOwZp9LE0mk65qzTacPxR1P7if9O7cteRXPLVtF3vnot3XPNd/LWsPyXD+TlNm3cLImI7yfQ46UXvImOe9HpTlld4iyDQ6jattS7+Q6a/fI3aPVJW2nrz/8ULTvphLzTAFcdHub838/+PrV330jNvllqhjPpALcI/GgP1I4IGXsdpdsVhMqKNC498jdu2ER7ZrtnADOFGho1Df1ScxO9uNmex9cMiKZetpR6GwfUO24y/9tMYqJDSzR5EtGS04lm7iGauY2onSugkYoMJdDp2iVEd6eN2w//15G+tBX03Fp/EG/IIK8wQKLlhqOJjjqBaOMxvHWzVvKmbZsTCPws//nq2NUh3VdX1uwYDx4LFKP20Tf5ShjfdCQ9OSxbSeN7/u2v0eTe3Xn7Z8BFea3N0yDJTi3R4Od/nfpnv6zDnpxo5ds4+1m/AALnLaD9DOC0eYCeFZxA/QQAH3jiAN149dX0xU9dRAeeeEKGgKOtyRP/5vSDJPLs9wXruCJ/8Xk0fcN2zzlvSs9IZuLVq3/d3k53sY8nvqrQPNsFWtmbZAmSa6MtLyQIDmVMIuctp61hSzazY2jQhtE13RhMdljQ48eCDQwcJECHywJMjZUuCmlVfyuwOG76ADx3y6yGJAIALraXb3vRlQSvBvSkS+YP+R6AHucnTyFQ2wSlsATfBH7CsuYSd9K5R1IJo2Y6lriqEbdrtxuIKDat6QUA6o0SmriHPkx+l/C52MEmL2ORyIp2M/tVaJQ7Ih3PDbrs5XNi9TglESoNNeWWS2aC765F8ZPY8xaT8LnPn8b68RjfcuuoCxQqIBjnPXCIjiOLtDH6gstAdUWo5H+KmjD7x7SSJUDAvgb5HG+hdVg4AtofjrrzOJ8na/MYoiPDvAlx4WJ05sOgeSskC0B+YUV0dAeqF/vMg/EIs+hZfZecX173HjTGWqwRktxiV0Nlt/uAyJOcnAOEzXKGGqLQB5mERRwPVLLGxXWYz5MzgMdbXgtN9rNsr41t/rnYp6dLi+fjmJ4uTZ6Z5+uG/DPT9mIrzxcKjJe/Cv/AzeNMDKWLZyqiwcJGnJ7ByAAIP6EGkBpdRl8wzjSAEhL+pHmLUYJdxpfYONCt6PhdurLJ4mzGpT0RptdHgBtyLEy50j4sfYj83arnPGXWHWYNRInZn9fymCGp3zvgZk30S6KV6Zs2ARg6r3F5ZT4h0Iw2R+SReCZOyKYEUwVNYqscV6dOeEENTWsf7Vh8abBI3ajqfFrAEO6Q8nALlr1fnox7vlQOlew2WJsa5wtxziWogbYzz1awpoVn3Biu8aHRAy6yIVyrTK2kGQJeZ9FUZB0k4phlaSHJU8PVqv8tsBPJmUUqBEs0aOFOAoMfTiMDbys5EUpNnw80zNW94Z4jCKzGvQW+i8fcGfa5tKkDOUQnoaQPSqE5Whow91ABNNutB7YtrCryY9OEQRCYO3WMdXtr17Oi+cCTqk55GEBJVxBilXlXkbZY2JlCABib44XOS0gn50QaPv+7C/rWfmO+kkrnkFbLHGLjQ6erEEwD0kwuAjF91SodN1xIQFUoYM8TrEEwGY/wt2NzzP9hnZD+WQKwBvDMdXWNg+kOJhNHbACpHgReD2tZuVLGSUGZ13kQK0J64KgnalLALE0HshxL4FLWXx2GnQ+t1kjQEXJXHgqPZygoj4PMUoEr20MrX6RAsgK/qp+UR9kGED2bVK2c5clrI2sUxhLYYsk1kxLsMMBYZRcAptQuS5AnL+gcMpYMuqCQQwd7JeCIwTExwJxzuX8dlsbFqtBnk2ecTg/98GuoWbkin+ubAOB+BgXTFs/9XPmbt4Hu9/M20Pw5VQGnbaDTVtEN9fMe0MrAvuL9w/v+Hzq4Z4/JJJM3VsO0ky0dOvNROvTCndTM9Wjw6FI62B6i/VP7ctVX+lu6cxUdc/dKesWeq2gL3W3g77glzXgIbqiZCaMZov07l9EdS8+i25a9mIa5phgfQuvH2Zs/IaERXIRrWAGlzdZAZXsE2ux8NMZasI/2GKy7YGFDCbuPInN2Pve5ydXACbxn/uY/568ImmJYDc/+9eEI0COymc7/fe2v/yJd88nPZ146sHcPHXh8Px195snU9Pq0fO0quumSrzF1x1T/Ti5dQkefdjLt37WbNp/6Ajr5/HOpd+mF1B7YT+15r6Ydw0m66m8+SQf27JdZ4gpCnDJbk7BquiE65fyX0tk/8aPhHGPL5QnR5ZZ69z5Ew69cSetPP5VO+Ll30GDtau6zJoLUDC9hwtk/fRPR3v3UtLPUwD6tKhm2VOF2sXHWK99kjF0DtGRce/bAsKH3XLc56IwJGtIrhndTf2Y/TbczNDF3kFaMDmUG/+jaN9Jf/+ebaPRwm6t/M/C70F9paFjSWCrPHPp/8/NEw1mibx1NtOfwFcCF5KnSpnZmI9FokmjJCq7iXSvbNadK3pVrqUkA78p1OdnlufXX1TNIWbC+rNs1fdali+vi2rWnTYOwwHtre373F2lq9hBNpPmWgej7eY1VvdDQ1J/8bTT6FP/RKv2k9vSM31wBzNXAqep3lLaAlrN/cxVwrhSW3Tikcnjnjh105WVfpqsuv5zmE58thBIdliA+K2oyqV5R85pZ3tc4M60MoGG7L6vEXqrS9XVTbULshpKwTTsDCN16CP5q/AY0dSsAcAKbAxCalXkxIZgNJIhXBqUt+4zt2VigCm2on1bmCiqwB9rHcF30DzrPwaIDhAgmjJX24nRCGrDaVCHpMlDVx5eHouuDdsalRWc8yhv/6nIZr8rrC+ANKrG1K5l2AHAW/GfcZqCsJvs5jezNMIQM/lvHCyVcgOiBHXQJwbAWJBTaem/4nsYOx2srxLMtGGD+MA+MzXjY8QrpAHwUfYhwU4yzmE2tEJ3b3x27Dewb5LHSE/UZLpUe6AT1+2x6xq+PDh4GRnLwu6OnQC6gC8q+nRwxUPg2LtU74ncZLYDteZcezySI6kHlnhnM0srtjHFNQOe+lnXvwcEXZdAxEVBfwBSXa2AmQWcRVO3r8esQ2xH9p3rUEzviqsDNQrZxzVEHGeaxShU8Jiyg/rJJUJ9ROs8LomQKFLoPBl1L7sA8i+c9AHzYtfl5eUMpHs/8IGuG5DP/lsUWFymwSIFnngK15VNMizHOmXsfgEXZYhYNFl2beIGr/KEfAO8zMNHsCNzcRBZbM2qDaV81eyyoa6CQV89o30oDQQ10NODjCJx2hdkA1oBW4amRCm/TrRXLDoz7rh2qkFFJ5+PUKo0a1Uu3o+J86DvGKnfgG7NH5F1gVXmgzI05c25gPIipGt3L3Q8tkTDWruWumiMEWbVihOG88nDGOExoQ6EHljsEXGCeUT2Gm+8EspfZ3lXfE0EozVCVQICBj2FTQHAaZK7KcUZj2fnQsTOhY0zeBt5FgTQBLwZdsy+iPCoxAivVhA15zrLR2YjW7E/b3htsa6ePC0Y1F8JsYw1qlBWr6rLFrYcYQAFFZe2AK8geaNxCVZjAuM0AVETXXZdpxkzpKCLPGiytfdIAhVbI6uxAn3025GnhbcaBHDhVJ8K3+xyrtSHnW+UpMiH7O6oPIMhSq0hG1oJmMMOcZUoBOee5zpZLVkHKfcfglfuz3C/LjkV9W6pLcIJNpvNv4PpZd8oFs7rigfaOlcgWvpD2mciYGS28gn3ykagatGQonYMs5dJHT+LibnSaQuUL4alOJAoSvTpedM1usPcr5Tw84rXluMYz7YLuRJ2a2UHuUWjUdjbwRACLQ8COBvVBNxz4zTTxfRFiBTATJ8uNrHn6r+qlXHFkxJZqPgsOMiCmSwtX+rHaYHxJvhuHpAokAbiFk5UlvJeq/VxLmGrNbQufwnqmiQtWCSF90nNPx1hqwLfx4+DYLfTYG99Iw1WrM6ibKiETEJzP+M1Ar4C+vR5NpLN/BxMMAMs5wOneDBxXAODL/uIj9OBtd8D57Sp70IdUAbxlH+0/bxuNpuY5MWKmR7Pz8zQ7M0fzMymwT/SKOx+lV917Gy1Un4erGUqv21dCnfRDwnrTlr37h7R31wq6beocumPZWdQivFwDa2WuAxVBEL3SQJVhYUxEVQuCXEizfOV/whfgMP6oW3+GutPQnHB1BwjVlsXeTMB/k3C5Ec2nA5PDEiA9sfHHaigEgPkWp0T+JGvH5lNOpGNffAbd+Okv0eyBA3mr1sQgJ553bt6u9YHvfp/mDh4aCwAngPWct/wYfe+Sr9Hk8iV07tveQBtG+4luu4na08+mmY3H0Tc/8nF67N4HjW587KdSEgkDgHZDtPHE4+lVv/Qv49QqzSxhky/3d+wmuvI6OuqsM+moN7+eetNTAABXNTPP5EO309x//VWiNm37zPepzWkAMCQO6Go3RtsXcg3vrS5fsV87Zvv0O9/eGADgU5td9N7edTRq+jQ3amnv7IhmRi1d1R5Dd73gZPq3v3kX9dK5xdpxFC4BnvI1BHiHw7TPONE8/JefLzp5+zFED0MVL44uK1vWwJnX1m4hWnMstenf9N+KDUQrjqFm5QaidC5v3WMdqwd/MBfqfOJLMHo70VYvn4y6L8pmbWwLWf5HRAu0E1BFzc3Svt/5BZpqGhqAzKja4PVS9EG/T1Mf+mjndb6ewvm/xRbQ+fzfBPgmIFj/y+0ySIzn/37ts5+jW276bgaS4x9SsfR7TDLBdERrHFpKP4dqQQVHQE7k9gCKZD/Ia6QzubLh57OTAeBMs5RkxXost5oOBk5b10PVZ7ank62kZ7NCEqH1NrdRro4ozFyVnDnIgCG31Xidd8s8XxGQjlvR7YDjshVEHXlnDB+ZS12oiMDnaseBtHOVMhOlVC9GA3unNu7xJE8dViut629yH7xjSh1Uimyyhe26xgI9CO74el/zUXytUHnStSMsU6qc7cfowznnKn+qHIgXY0grz6j778DniKwFZVLyPNguSA/RGX68EfcKl5OqjrIbCr/epgNkp+Ij8W3Iw75SOBV8tbX7RfbgcbePOgUrDjy7avQ3ezaFjFlQcgftnaGxFiIkYXQ3LOauVWoE3H+UOJ5V/+v8ikQXyQGq1PxsZQgAqK+lfkqQY4xBV/SqKZbxtMenlF9LVTF+nYqcw7sjqJ3sukxGbzvmqSyp7Rp1tbydAy/CBqwjhari7vs5zxifsbZLJjd2lHbH6LuQKM0mM/iiaROZ97x2vNWJAcrxVDviK0c+EUfc5OKNixRYpMAiBY6YAos6qCRVzVzSe3wfZccW0NRCo4jBJl7jikVPXqEVW8FILxwRA37MKhGDWhY4DVha5VrhsmOweyGjMK6XWvcXYTez3YrF1SjI1jpsJSqBYLw/rK6R+8qNgRBs8ARKnB9PsTTcqTN9kk0nlWIe+PYxIgdY9wrHh3vqRk80rHSA6nbYBMOmukybHJZXOsmLS3DUOEabkfscUBrncLuZ/KQDNxU2dvatJB5AZl9ILAgZz1JhqER3sphn4Mahu2xuCvJ4ImDjNK6YxO75BGuX7wys4V65A1m5aah8LFSDtRI8zZqJrSKvco+edfFZ4gjolLD/gFnUzOfcmiP0mDCAuGumWiEHGEpxeEYA8SCfsj0UppAAuyF+67IOHuKYvjMpi4bgp5om6OYyQz2yVgyqvQ96M5z/oqkOku2vhPSgBmwFKwGdqK7AUSl2AOMxAaE7iyk/0MnKxvugIK0TaBFysbrwl0fAt87ygXXhfepyOelhfBrfL3mn2JnSxqxz3bE2jtSqcPpk+RS9yFtdq+7ojg+wRcOHdSpsuTVd7etvVXsXScPMph6FDOkRpcDp9Ctvg0OuiQwaQcMYUt2NFL2m61SHpi7UfgYs6MyQuKPnV0NZiCYOFWuKRVyF99NWkKJlLHXAAsnA746ByRxCOFPi0hZl4+1whX/zFs0e3EQAOJNeKv+Ug9KTZuPkc4g5AFFWVWZKqLykhA7hZc5AdxAtf88yh4oDKn4L86LE/zsyL/PU37CeZt78Ftq9Zh31BwNK1UUJBOYKX670HWTgt08TeUtoqQaWz6lSuJcCxun9OVrtK/j1F19Ct1x+BY/PRAslmc8rHC2fpQNnb6fZo/ZTu2TexHQ419LsE0Oa2H2A3nDrrfSCnXtpYugMNm7IqN3y29Ium1NT1MzPEi3bQLThZKLJaWonl1Fz1Jk0d2hAj3zx03TroS30yNRW2DLe9b59AlDYegL6LqwV9lAuJw8WrreHCz4IT61NWIainnR56rbrDKZAsdptiZQcsI99SFt7Jz4bzc5bqF+r3vHesjvhLO1i+2fvYUObT38BbXzBVrrt8m9Sf3JAg+kpOvZFp9PubQ/Tg7fcRvMzc8K+wv/G9wwenfuON9L1n/hc5pN1W4+jc9/647R8/Rqigwdo96699M2PXkhP7N4rYKHOiC9YCE2rfZIoMLFkin7yfcV5pKZ3lIH53/4TB2hw/c10zIvPovWvOo+aiQHrgMOc/zu89hM0/NJ/pKYA2LP8jBLwIqt4/KemVSvh7YKX0CAomZWIbtk3SR+8OZ2B7X/rm4P0/t6VebtnlLT3Dl9Nr3jZHvrlf7GNaF6JIqBsAnuH8wLwzvK/CraNRWHKIbVE968juusolpXp5RnYzQBvAnpXH03Nyo0M9K7cxNflr1j2x9DqufhzV6Ajl3Gf9S6dEfxeWiyFt5Cff1boU+tESzRzzVdp7mP/hSbTOgFJfLrO5aUgrWtJHU5M0tQH/qozMbwOC5grVfW4BXSWs/gZAAAgAElEQVQGfwX0tcrfXCXMFfjpWvqbH87THTffQl+8+CLadu99C8gQ+kKRopF2xe4VoNHNvxDb0jZVBzHqHIMCvjl3TqqDdcYE/GW7zuMTvTTOfE5vWtrYD8jf5J50TYFhNiPi+HDfNH5GuExk1Wx2D17Iuh592sI6QS/Jaa3xiJKJi9kIdB6X1Iw2hI7ZXE5PlvAKbJSvcVJQ/g4Tlt/nUK9zBiQpgr9Zk90gvWrcmVQiEcKsBFfFYglFV3nOfSe3ArcNpojby/hOtLcBTZetyG2LWiy1LPw+iycKrf5/9t4E3rKquhNe9801zwU1MRWzIA5RFFsRBcGBOCRxiCYaid3aaqfzfWKT1jZiG41G830ZlHR+6QyaRNsBSSIiakRFUBAVwoxMUhQ1UVBzvem+27+91/Rf++x73ysoEOMrf/juPfecffZee83TtomLLcIJix44ZnWd98WoCbbJukjBNFF3qIo0kAMlv/ShnXuW1K480jllE1fKzjWu0AJiF4UMgQg0CIkuFr2hhpo2XQWej1YNCmtQUPiP4a0Ep3m4Qt7Ie/31rrxzjBiMM0vgrvmBJElAbJZQcIFrFL7mtim/2f2TIKvUlm7wyIpd3YWzR0xXWtF3xocYyg2AeGVubBNXJHMA7Row/dir0scVVKvKtqDAZvbcnLOSm5ruv3AVwKXiMwMc+Lm4JSDiz8WMZyc5C4FZCBxcCNSUUuF4xvlVEPu9gXfkL/Jbw1gT7cKjwSZVs4pvGW3e+hDkWllEbD5jF+fgbLGzJeohqizcNGMTDEbPsgIVGsAynWqveqZnaMkTRdZooRJJS8pS+6xGVfkmyAjDwK9ouBXrvTTG1G7jPYk53/Ugoju61Vus2qLvdyzgg7MC0RcLFgOjlWTKaTAUporGRQkzBkRUUuz9oIDG6hgMUbha37XCt0pgmmFbpMOZRo+/I9xZW85qWwMBwCFvNrWGIWXL7dRZDzCjgaAGS1RvZQGF4uKKHM9VA6UavHDQogGj+8Rzre/HzDhSNGxgcmjNakNlZRtibEhMImYjqjqPKcnWHtt6R4UjpmymwK58tcw3Qt230nDQrB2H1KhAX30jCSFkI4corDiOS7OktycNt1X5sId9NSMdeTXgHhrxytbRHi+NO8j+dfbpPMp4X1cUsPYLsCiEuOCVOoRkLghhD+yj0YTV/cjBpc2zIozNK0GqL9TGOydBy5EnkKsbMFiJ6yvanudZmdOsCEAJwUzPa6IcZptYW0/Hz8xHoFqgDLprbFaddMVCNUvZiRnOg3skNG5+g3hmLMss5WOuIsTUcahcsPsdw/mT/7/6CTD3Qh8LVGlDKKHLr9DZw8KHUUx6VLHRGpsByQFgNZZVNCsndt6rMij9knifViMpn+UqYN5bPQ81wya1mITgfHI28zM8Bn93fMm1anJNsUKDyXinfRant8ZLPHkIa5p17zw5LDB/I+GIt5EN8E0KmcHFi4nOPZc2r1pDrRToTcHcfAZwH7eBxoBvCgKnNtByLVUI53OAk8M5B3/BgUREd137Y7r6M1/kY1jRSQ0+pASyiVV7afTEB6mVusKOtKm9cJymRlIgmGe5dsM2eub1t9PaB/dTJxWmptfoIcBdeFz6PT+9eBXRyuOIhhcQrT6FWsuPpNxOc+GhRAtW0tTEGH3rO9+j27/zDVq36VZqr3w27RpcaRWjQC5ONKXEBXoKxBXmFoPAJrObH+A9INtrgec8uSj9rcYtXNYJYhDUJ8d4Cg9kUdKi1LK5PdGmqRTgqwSK8RUh+Gu4r4Ecx7f0qr6Bfjrll8+iidGxTG3LjlhL93z/x7T1nvtoz/aHA37mmcEa07nBxzzvmfmc3/279+R5rlh/OB39H55Jex96mB7euJk23nQ7TYymtsWeIGF034CjB8BbA330ygvflSvajR/ouYN2DjD/1D8xSSO33k3rTn06LTrp+IxT+exfCFbXUHPy4vdR+5ZvUl9nymM6uZsQv5Nld6SjOI4y9rjvdS3Q2u7AEP7c3927iL61eW4YPknj17Ruo1P7NtEwtenHnZX0N1Mn09hUP5332rvoeU/eSjSeWjZPEo2P9iizq62eg3qmtI6sIxo5mjpzjiIaWU9ER+b/ONC7Uqoc48p6cbYurOAJczlKUJ1WfUUoIwrNzKSMOqzLe6MkMlQ28VxizgEDqBwAJrjnog9T3+030mCSHcBVcuWvnMOsn1tPfgYN/dZ/baA3Y0h5/q9W+6a/iSfx99wKOv/HkjsHf7M8Jhrdt49uvuEG+tqXLqaHtz/ofDXPF40ZnILvkt6ly+UnXGdRlsnJTyCbC/nmOw3aUBaXkKEoz+f2zqpSZzYgOrX4cizgq7p5iCaADaC+n8xPZAbFHJGyQiK+toCG5E1MmvXqswhDDwaW5bcwgcZcEFgFmwJQm0uisIt4R2JA1lUzt0eC7QIUZLzIboBEalkQhpYRUxic7hvAOuLuYSrAL8iezvDHvbIX8f3IJXAbWV6UMCzKQLvuv+IFGnjefS4Xeugag9z0JO+Y1FswhtJWszHw+B7nT7pkny4UO8RIc5VlRRjxN5yRrkXxHvlqPX2+5LxdeHZIooCEC5mQJeVYMkZhdoMPsSYNwjX4Yi6Mwj6M6wLaD7xAB2qu0XxiwkMMC5AxZZSR47sUCXW/Mz4WUslwVPBZvgcfiVSbWweDAxRM5f6iT9K7KaEvTxmt6Fzl+4w+AXAhKUbXwn+jnJAOCuoIBdER6FXxuvRfKAm7ezzkJ4TdS8/2rgA+QEj+At2+4Vkvp4eOflpe8dI7f0Trvv9PT5jVN/j6E2ZmsxP5+YBATZz8fMz88Z/lwYDVwRijIYU8xS94blFZVinhARYLcGXZJZwk2xviWrSYhyjPqqwUQ+W3qLCuKe8wDTNIRdFRsZj/5vHVmHGNJaofOn9XHkpx7UpdF6UYdOFoCPve5E+mrIDkLbXpQodpRNpQCiOzNq2zFz7AWsWJrMZMHffjZMqpuRptNULNcLI6pEXDwzavehZNBoEoPhpfy8tBxVMd7cUBG01wQG207L8PU2S82qKjGoX4F+BSg3ep05rDHs+ZRfPCkVumZwGemtFchuPdrclYXK7fdD6wQgyW4VxYUV2zUu3BOc6ehRI4/Bho0em7afF0V/QRZyz1QCtUjY7YOHQaRgJjHPbWzspbKlYK4JXuI8ZvDZ8b1g7sUa5KjQ7SAjV5H2IyMx6IxHuEL2uQKGa9Rr84zyQmAwTCyDegcawUXdCusRwxIJCVZ2ewrtOTQ2KXAXF6APNEf49CzEPnwRSKxFwJqGrbbB2+4WAAfFYcMnIEeNZ5lC8Wh1EKytcQ55WLGTOSs3NhUrqn9mon5oKV4mbb6irstsK3C2WczyB2/FD6sDXD4jm4i9WdGqgsIGSJUOXvBZ8yAoqOn8B/jGDlZgZs1YHpiRzNdXsg0rFKsSn+xu/xFWknEbkitFtWsppzrZQviNslGaIRLm9tCzIhTtm5vEhfEsjxCjfWRTS+k573YBF0JLCKRrmWYz38Nn1nDgQLhNnXrZNq0VQIcjusOGAk39XzUlbAZJ6mupPcmyeKQqAg64rbMKIwf+ubM0xD55xDG446mlpDQxz4zf+lIHCq+O3js3/T3/4B/k8qglMraG0BbQFg1fWI6KEND9ClH7+I54kJQYi2qWrsmB2099SN1BmcotZEP/PvgVTlNJU/H3H/Fjr9yptp7sNtmpokmppI5yEStYamaGCEqH8IuvynONqytdQamkd0/NnUWXEMteYsIlpxLHUGR6iVWtH2D9q+3fPTDfSPn7+ELv/Xb9PYvn102vKFdMqxz6aBoQWGNYZTzQ+wkYW7scIjLfilzqJwD3xpfKwgt/GAAgeRNwTsFHyBsUPKBLRsRh0inQmd8LqdAn7a9rzoStKt/TPSkQJKE9sWrTmUVhx1GO1+8CHacuc9ue3oxNiYBXs9ESPCdWB4iJYfdRjt37mbHrp/Ux42Va4f9vSTaftPN9K+HTtpfD+fWasBYHQDY6CaWYy3bk/nWZ/xn36Dlq5b7RxD9BsMkKRx+ztTtHDzdlr3S0+jOWtT1aqfP1oRKBZnmPyzV1JnxxZOYkj/l9spa7IZVBhqG9eCqzbHLoO8JeLVg8BJnL7x6tXU38iAJJqkPlpIY7SfBg0V5g1P0J/8zjer52/7nIDO05MD84mGj6JOCu7OOZpo5HCi4TXUGl5DNLSaaLBLu2fk11Vg/vxeFKwMCyi4eAjUopYS73ONsLynor2E9033+7TQLVEMFI+d730bDe3ZSYNJhqBsNHHF1Jj4wMCbf5f6T/6lxuuyuLAAMAd3y3bPfgawt4G2M4ClEn/Xrl30o+9dTf/6L/9MY6NjxXuiNETdqISPWGf2fENzhK4XMe3Rsv7McrAiM830gsFy0k2W80yzmRugP0amrG2jsy2S9coYSE60nSuA7QgJvo+NtUL4YqWmVePhe9Xi0QfVlhZrGN0YmiiskDLFHDoKqW7fLZET5VdU6Buxd1ARu5xkEjTiqCDl92AiLE4aNVzfIAxWKU6UFoWD1+Elm4mGp22CmypeMchSyZZr01RccEdDJdCLQXtZotmoQLd5VVAgkn+SyTBqOrcB96FdZntGVq8PNxgRj1Hqrs2uYd68SL1XCpdGN0IETknCsoVN+jVJDzwAA/d82fGplvxtWed2L1BE8AxwEr/6O8FKquVdF2FDnwRUxqJtBGNYbNH4Aq8D55Xn4psriwyUA/7luO/ZClXVkxEm4EWBJvxbqDxROIBRUOwRzoTf0PSy9ZZHUEiixUbKdgPHFurVLk72G2Jc8SbjmQKEPL7bhJDuzXDP742tyQM/0LPbGwQe36twBVeSjW/0VPgKZgPAvbGk+msK/m47/lnhtxW3ff8xCwJ34VePYOaP5yOPWl18PCc7+65ZCPy7hUDmHyELqzinpaH5yLmL5qmOBoAlH5nM8qpIe43IfVMqwDmJSpqZCeK44LE1eCQGTdZFxIGvmfXmn2iaxrwc55pNZcHVVBWMqrFEG7V8sqnMmPISDCXUfiD6BspDMKrQQg/Wepnp67PD1SkE0LFemBGolpu5Fl4F6ik/WxhBYvCZ+g46mhmnosBagFjAVcR7rTW0B9RYRzQjVgxYPrcIQ1i8HzOWLAYkNDiQzIMV6qp8MTHLWIRH89AwrNrlqDQbHAEAltVpK1EDwhVYfY1nTEtgR4xgO9cj6IxetWyGU8nRZL7R1sNUwZmwQMeLUi/J+KRzKhCQq6b5R3WsavUjP8Q7i/THCi23FIZb+B7VrUPT8WhomCECWdK8Z8IdZNNKms9JDc2hYhAMDTBtewxZmXVdvaApA3d0dDiOeGKO8szGlgZDSxNoocLcjDh5sgvx8OWGIJCHIoSYtbpMsMAv0htmfkeGb8/yqMK11MgR2iveWBjZQisZbYpsbWt9xFOX7Y4rC7zGIVr6QNC099F60YjDT2k/zzQwC5Ep8kflHQaGnS8zbZbntMbKAq9zr6EsGp4GxJKLNrKNK+USiAnW2l8ZinoPys4J/JDvs8rTkFsmIlRlnVYwqw6icX2o1sDKd+Az9f0DKSfIYC6cDlHbZhe5Gcce/dlcpWfZ1VohKOdKynUlNSnok8V3chBX2QW3eGb5qsEqDW4prNSRne7RwDC3iHUqnRIrn9tDGzPkRCRhwiHOq3wCeCdgvge+KqfU4S6ao3qgj0ae+1y6/5SnUWdkJFf9cvA3tXVOwV9u+ZyqfvkM4BQElrbQqfo3VXrJGcB6DrDK0Kl2m/7xXRdSZ6pd5HSwVqI03V40TvueuYnG16W2vTFqkNpdHrZhG539zzfQ1N5+mprg0t7s5O7rUN9gmwbnTdFAKmRcvJxaxzyPJpaup8kjn0tzFiynzsAQtfrTgb+FU1WAduOtd9Cf/q+/pv37RunIw9fRskULaf7OMRoaH8lVmYF/2ZcKH4XEgfiQElwUpHGobuPpzvZoASDIkUaoz1VWzsho//w0zMTXXMvGQlcVg2mPU4V9O1V+4jptaT4wy3QJ8ojzUfmG0keGRF+qMO6nyfEJoUe5C1ooW/6E0nanQ4Nz59DK9YfTzi0P0q4t22xf09nCiYI2336Pcyoh5JCoAfKMdwRaYPe16KkvfxGtf+ZTA0lZlwDRbRIgU1LEoW2iQ44/lgYXLOD2s9O0f+7s3EITn3x1Pg+31emjVmIoghZKEf4KSDRDdSOILYW7DoLf8cZmEPjuPYP0gRuXS2ColyxMlZst+u9v/B4du2on0eAKovEt4uwlouG1RHPWS5B3PdHImvxfaygFedcStTjZIv4rtYLu76/dOWO7ofeyHpdfI9XHPYmSylmfStfyd/7Oqy/h0gsmpT6BLPaAgDCDbduZzv+dGKfBnOHgaxK2YHNPMnD4j/++gRbOK7iKN53bm2S2VvwmOtPgr1f/chVw+qdtoBMtbt28ma782tfoh1ddRZMp8Qcn5JElmENzR3gJ6TrLAtd8gEXAOi2VA2hWn4P0DuIi26hDls96gbCfydtnCboS1DUdRKwuaQ0dC/BcJ7NZAy/TJab3p3mp3a9yHHO3MuaZbdiERsirxyMzFHaFbYXuCdUH0nzU1OD5qt0ICNhA6pICelBE2MhugUDVzvEv4wKvOlYd6zxVpti8bTHTUxqyebdbneq124xDXXiBBL7AuHLnCjITtL5y0YGa66gbYBGJ4H6oBAA9ysb2RAf2dcQgmNrqPH/xEQk4utGUUp3aPQ1MsweLfVYUsWVERPFxfKdwJ11JAtq0pAXV97Mj1iKBikGMs1BsYK9Wf4k1tXHlt+QoRgSKZQIo5CcoVACt+Ba1GywiGRDPk+Mj3KJ96b85rvN6NTnAcaeG4D73UMCQbWj+rQxe6yRxn7vLTqQuD8NGH4QnXLNPUn61/QFEwcQV8/GJpBVQKLs0W1IYVFH8bdJC7284wrooNLZuDDDLxRhTxuQEN2oe1wBwL6Kdns3xHQdjjEc7zg1vuJDaA0Nhyv2T43TK3//+TJcxe98sBGYhMAuBRw6BGTHCKKzNyazSBaMcEAwR9VDMRg8GV19ZCh6QvigqbaFStaptjLJbU6YZRCtISFVQyviEhzlcsEfx7Oo2ys9C9SuG9ZBjeV/DEMxrjaqHtkMOXrMya7WLQWwquwbAYyKwObwawVkwLFStUniXe+B2FChrQWMqUgXBp29jNguupdMTYAgonhq8g2I8a/+rFocroQg5nr0PpQHCGSG/a8ClJ9wGLAxc3HBR1FBXwMpTsS3hnCSYqT5bKOW1PUHDxuyFhvLIVR9mRGdFGHq9BC1YVHkLjiF+dmE3TUTvbqjaGUpQ3StaWUAj7RRgGrDY43JGiylyhZHo4fDoNMmYIEtpJFgalrAR2TRWIgxCQoL+VEMppG/cHMBtM2gqumnNEHF6VC4LgXt1DgRrN2bH5ueNfzQQ1nDefjGYNRMMegsftSLMA2NVytEE9ozj6F30dFqds/Mtf7Mm9oh/qOGL8OUi17MUAoO6O+S99AFImMcVuBkuIUMqrYvI1uugMvxQZMfbXIqGgLngMc/HHR5lvDxLLskMxsB8Yca5WNXlVVljWbFQpJQjUiHQwnLkzLhG8QPgccXRiTSQly4X0DhV6Y2BUAYTb4JVUAhhB3YFtKh7HKVGYI78BWDUlgCXOxYk6J6qgUwxSdiVSne5ItvSDjqt7DhO782BXXWzQ1UkVjmm6uHklFZZh+ejYmAtTTAFeHlc9fmg815lgczVcNu7EPA2ivNFlow4VoDBdrqps3lSTtiNvj4aOeVk2vy859PknDne0lkqgTX4mwPB+RzggdzCNweBU7A4BYdbLW6bC1VNSnZfeN9Haf+OHYZRfAu6wtkx0xmapPaSUZo4dA/tPmw7Tc2dyM7o9N8JN2+m533lNg7+gn/SMKJFNDBnnIb+w9k0dsor6Jadg/Tw7tEctD7i8LW0ZvUqGhpIJ1LGfwmOm7Zupff9wcfoVee+hM4647mUgtabfrqRbrvyRtp234OVoGqh9MFX29maXohJCDoNu68+pl+dPgDseBcjwcxPwyTz271VdPrNKS0FXYS1hUBuqgRu9fVTe2I8B2XwROOeFcA2dQ20SnBYeBW/zmnCWqvLNavYhSjEoccdRSuPOZL6BgZp15YttOfBh3M76KF5c2nbXT/Ne6hs2Wjc+GqAqiQheAD8yFOfQk9/xTkRURKvDC2gWzQ0NEjrFi6mZWtTtfmgtIEPuxDGyFC+5V9p8pIPEI23MwXw//Do9hTowfw0VGoK5NXSHGOEgFQoJI1IEk9JrQ76iSbm0N/8dB59Z7udVBoGH+kjGmtP0aRUUp503Ai9+7yHqDWwhmj4MOosfBZX8Y6sJRqIZwgXs6x8rRFH8za8q5t2NP27nmh3OJ57uhfPsRT3tfU3Q1VOqyVUg2ytgKEHZvUGGgqW4vPUjodoz/vfTiN9/TQACaKqljCnYYbQ6e+n4Y99qvEuSxLRivpc/ettnrntc2wDnVtAy/m/OQkjPTvVprvvvIu+9sXP07133c3t2e0frr5UEOPOKD1mn4s8X+4V5FAGzSm4FLKIl5roNJAkL6pRrMlTHqzQExUSB5fdTHI2K1zSLl7O5bSwlLSPZvL3ALHJZd0IyLBj1cjbTnMnD9WNdMH8XY9gCesVHMh3mA5Xah8IMf3s1/Jj9tUVU1cJQWcF3dO2U56VWQoxFe8MRr8y2W5Up5pdM/jLTzZ15bB+0xoKjSMQZflupGVbSVxihWgbyzJ+D0wFk/wx4q7hQtkAbUONvQVMaxQfI9T9epp3JACIocIaAfcceqqJytqzmit2cqiqrxBeA3y6Z85LHQtxRQ4gxHKot5UbHPtK7oy7r+kAek/c8SKL3mCg68F3FKxQSV5RVYWEbqu8yNZYkhiogWFOhf6saoR2E2jIEeUN0Dky8FHMNClLVjVVIs8t8hT+2qQ/LH5BiNSopZEoXNRAlL9HaEtXrrzgwgNtftESWMqoNPddElMEiCYjjE4rRUMFgIP7z9wIZWp4gRsyZ3W+5k4Psy2gD1zZmw0AHzjMHukTdXH3SEebfe6RQGB2Dx4J1B7bZ9iB6gy/VGr1e8y46pJAY2e49p4zB1dUw8LAhAhpQZSQRSqKSHA+mpISFSx2uLKwNOevOcFdhc7Bt6CcerAIzYTaatBowCxBlK+uL2NVpQbdmgGRqt7uWmSIBaseHRVw6D2iQtoUuKIaq8ukcd3d1MOG2qT7BYaJVj+68icZn/nsW50U40GjlQx2u1FDVZ10GW2kNbEZpqptetBmuhSvYAtNR2JmfEjbvOxBKEdoRrM1uMow0ECMBjCbM3CzT7faDbGoX0OwTHX5EOAW9LdqWXCxlgiPbuka+MRogHqQCrRq0CzNlMIYRZdTiXS4pvwbdA4wxV3jXppJLIFJfA0QY74M0/SfPFEDsNIx1ABfYH34WmEk4X2oyEeCVlroYYoF51zEg8ivmoGN0hmvuAdbmF8M1p4Qo513y4zUKg1740FXTgmOKVy/348B8JBp3tgzoRKbtwb2dJZxDo5aTl1aaaxUgikCbEthkNuYmzjrAxoBSlX4wXR8BX4PlG4OMcGOsEclHRUdqwHnzagOzsPIU2wKHvMD1imuJouyQjaGvaeUBjoiX4+kHfWM3k4PDctA2ysjYe0CAFW9DYGsfMPrXdHYxYxzvd7dwe3BS4SXMQki0gCwtlpWtuoBJJ5PCuQkmIScAakSVpGtOg5X9AmW2mep+BWPZR5L7soVw6A05d9kAPtbpISrQ5wTkdz5FdZZ8FRzlhoOIPfii07l8WF3WPEb0q+DRx5BO855Me1ftMjaP/PZvukM4NT6OQV7tfWzVgDzb6lNdF+LzwvW4K4GadP4//rJv6WNt//EWsl1CwDnWfZN0diiffTw+gdo39KdHJRvET3t9i30rGvvp+FRrkBtRHLztRYNnXom3fu0V9I/fuU7dMmXv0rDw8N0/DHr6YznPYfOfsHzaM2qQxocYXJqir769SvoxWeekdeTaWaqQw/cuYGuuuS7NLZ3P8PS/6/J4BRHcG+BD8RzegGXAw1HZhR3McqRMAFBLMZDmwgwdk1UiGNo+2dO6hMMLuPMeWz+TQO+aZ+n2lMWZM2gkTnke+yzD2b0ob8Zj1cJIKs1GsP5yG8SgGWa4u4CK485gvr6B2jessU0Mn8u9Q0O0m3f+h6N7todQG40zJOtsBCuNkz/lq5dRS98+xsjiDUlJKsZ/O65c+fSupWH0KJly/JZtTlw3bEa/gaepZ/bl/8JTV17MbVSv3qRKekP00Rqay60Gv8IzitvCKuBkqKAcEIjynwGicYWUmd8bg4AJ4z43Z/so52TqbqyQyNz5tAhq1fRoatX0RFrVtGZ61fRbUOLadny5bRkxTKaN39+tH0aqzuQCzjP7s/N7K74/AHZFAcy5YNyrycZGDupsDKV13iPsjzn6UDexdy6WwKCRj1YyYyW2WNjRq/4Mk3+0z/QcDo6oEcAOJPg4BANf/RvGrxU6TtBK8vfKan4zUHexHegGrgIDmvwl1vWt+nWG/+NLvv853IlsAn8rmFchTzugMMMhY7fwUqbS1/m7VKEG9Zm4WOjbZXLUD+YmQFvUD6GPMPaE3RZteDn8nsEMVh3FxvH3DpgD3tkNgbnjN+4P8h8UaADm15WmCnBP2T+jCb8Av6WYDakZhsu6oLNzgUKNR6m4jdTqDeCUTgLtDnVLuEHS/1In5rOn6FPm61suxQjmagmZ9kLCyqnXIOkoESejulbIk9jbLeweY0xsJPBcBaZSrBDlWQUYWv0Idfw/VXlrAhGKxCgIpj3HvwMM2JGPK7VmMgz6FozdEDnA6SkNl8DHDQw06aOnZ8tClwsQzH4qDyRwPyGyvsRoWs4A/y2ywwkmcQwEBIx0BBoZPwWKO30ZzDRdvRQVcxb7ZXA+eWGqD5ZtuNF1zUTxNMH3O+NPBBsIDwAACAASURBVHZmVIZ71kve5ddqoRLYfO5B6KIxIKDFhxcD/S64Qx6eZO+4rx7HFyAIrMpfAgi1nkVi5OZjloeUB+QRBeSzAeCZMgy47/FuAf0Ipjj7yCwEZiHw7wgC3dTjsq6rfp8IVVWUIYbJykjMQ1OHosmzRsZVtAdEtgcVznzPsgeWiK/f0YjNLxJ3ksVC6woVtoP1mhtXYoKQL2KnJTp006HYuQW+CzOEYATJlMXzcE0PE5gGn20FF7H4MRgwod0IGivdHPHN9QcFo9AarN1LgSy6Z9pyFE2c/GZt/amuP203CcamqXKqYKDyUSjTajbxrabt2TfP7m0Cr6qCBVtDXwzjWjwfMuzsmahhoX3TbKGk84lzdjVUqTKMUnUh8BoF0jh/NSplI7Wtc8QGxNGZeGjKSHFtHaF0NwA+Ty8uKU8Akxma/EfPMZVsbGyB5aW69h6wWwJWBHvTMaRqnuGkQ9Cjpj13o1XhSU5Z5V77Wyogacw9Oj14r3jrvaWWjaPF3faKAtsNXzyBpmmcNOkp82lj1kXVamHEu0cFDBCUFeVGwZ4E+GPwr4hZ23xijN/3tEQmtWCEsTLPZIeFGjWNaSnvth96mX5NPtQkgLjv9l7011jbKG0hBVUO6tPQuReuI2cByn11j926RDuzEdRDWYUWn94Ylt9dW+BfmoZodEcr1sWQMMrV+Dr5lm9w/NTgD8sXDyAHB4FlG1UEqYwVd7b72kxOp6M0Q4BIXJZi/CN+JidyLoSDCpwcuxGrPbed1KmFALBfZ9rjut/sdFbSCgE0qHSEfCUe2zmNtxTjquIgPwOCCAdrEobM1uFUpHg15FWsRCfqW7aMxl71Stq5bDmlSs/+Vh+1pLVzCgJrG2hr/dw/QIMDKQDcnwPA6d5UOZSrgAUlFCt+eMlldMsV33VHBeCM7bO2MEyBxoE27Th8C+04fFMOpqeiqZPu2ErP+vFGWrhbznGssfBUmXz8M+jW57yR3v/RP6P77ttAK1euoMMPW5eDAStXLKM3vPqV9OQTj2dHI/wbm5igwYGBXNnaP8Ata6cmJ+kHl19Lt19zSyEgYAMaH+VCjaeGwCPy4nRzgeNhmOmrf3UEm6gjcAh4Ktrpz/mt0rY47wW8Svlhmpu2O8+IlOhGEilSpe1Bqf6V5VvCBRzdYBWDmmQBAeehOSN04tmn046Nm+nhBzbTw/dvpv7BfmpPtrlit1Cl7EqxTdp1Il3uH+inV/3P8yNzEkTN2qDgzuLFi2ndqlU0JwVHc+tZ5Qk1vsY7PPmXb6HOpjuoxV3oBZh6rI/WA9vl+kDm8cNdxECJYMNUP3VG5xNNzOOq3+WHEC0/NP8dW7qSbhpYQkuWL8v/LV1eqeJ1AdZlHo/kco0wmuPM7K5H8v6f1TPlilzCIeXjXV1lryyhFA3T3X9QVt5tsoLKuz72Hhq4/558/m8/6L5JH2D2p23SW9Q65VQaeuM7G9OyZBKr6NWKX60C5u+5C0GuBp7KtJ6DwzkHg5MwxkZH6cYfXkeXf+li2vlw6kCh3KAmPFweu5ZW2utGsWHOUZQU98CrvH5YA3CxuqyUSRxE9upfGyq/kEcr0+I6qa2+sQJ5wkr83GY0H4AdR+EGYZLjWIWnCS+yfdYhTOdbSC4Hs0IJERVxF/lLsSWhwtYcTqLTVcxa3z0U1ZVUWY2watAwzIG/qN6KT0fNvXsleKhoLH1P3pxXOL97/FBXRt23hqlBmVMZgg4q1a9A3/BwN4wOif08TBF8ZeUgtClnCKmwBjIomY/9hE4FTJSo5xNV3JMzZFtNboi0wfjha29Ot8JNQ4FGiawlp8aCAL8305EoVo41BQPHFZYbjogtw8pwbibAdQS7fa7QH/9WYJrYP/EqfnM1NdI8ThombHYq3C2OSQiHB823B0uYIR4400GPCi5XObS36oa9rNCO8oQsPQxxfKYRq2cSsfWkBTADiyNyCvrARJEuYmw2AHyAKKK3pyDwQ0c/LX9deuePHrPzfx/h9GYfm4XALAR+kSBQFPm4slIqMPyLKWXo+EctMWjHrg2YflfoI25oiJIAFQZVhbQSr0IVuaYsNNWpqhnx6Hc9DyuzNjiANzboN101pSKKzNPqNmO/3lQqPdDtqnTU/9x1m2cNuonBTIaNeKGKh4+mASkcxAyBmrI/DbSroAqKJKjVCPcatGrAw2t53b5Qy3C2sdxgKSAmqyi0YtTXK3tngfTgmm9iex6mkRHRG3AGtxK9rIK5B96FoQtlvPJaxD3PQiyAjcQHYM6mnVTp49Ch0FoUZHYa6/40W1hPP1N9g9KmbJChkHwAlCryCjBGD0gP229Xm3RYgq7Jo8rwGM7X+Udo3w3th9ApBHZ4wOmYVFL0LqrSVW3D8aW+dt5HXncOxiH+CziURA1PGriv3AopzCEVxEohAxrNDao4B5uLKdwzRp7ajTOlpQhLWxX4Kxh8TR4gJGCFZHxH0QGjQJeGtS6/h7yJgkeFtG4UOFgl1iOzpgZynRa/qg4rhGrh/wkoy10gZGIKlMA4+EvX7ez5Q1hwDIoa4gl+SzZ6OqNUE57Y8SIcKlXl5okAPk9xANiEOFQAp3ttKyAAzIkePIbKgXxvxhl+ggPJvmgPXhXB4xAAdqDl9tQNRlfgagNPOP3Ka71xlx1/e4ncvvnzqfPL59LWtYdxS+fc7rdl5/v2p4Bvuq6tn9NZwHIu8EA+BzgFf1vU1+IWzRnc8veua35EV3/mYosuMqoUdKWiRKY+MXeMHlq/kSbmjFP/WD+t27adTr31dlq+Y7dDDrLkdcX9Jz2bNr7s/6HXvultdNIJx9Pb3vIbNDw4SO32FI2Nj9P8efPohOOOztdq9HHf/ZvoHz73Jdq9dy+d+fzn0tOe9CT6lz//InXaikSKl85rHdqwMZU9UoZhtOdIBoP5onwI+dRjzDRAswW0IiPgDwxl65dW5rYyXEZxHm92mgl9pKrvdGt7Ip2tqQlJUDEvmVFCGR4AEjrR9BCr0Pc6eqEvvcMrjHVq/gzR0Lw5tGjlMtq19SEa3bPHFovBbL4IOksDpH4OcN9AH537nv9CQyMjMBYHfjkAzJXuK1esoDWrV9PA0JBVKvrqI80yoMZp/MMvpdbkeKbXfJan0AJ/kvbPFho2Rte0sDJjTjuuf6eI5i9J5cvUWbaGaP6xRItWES1eSq3FS4kWLSUaGi4mNc3XGr7NWDbXxoYBe4xTe+2BTfxnf3eT1zb3Eq/gjPHZ8qmaJot8bKbbM9P7GpDstTktol3veSsN7d3FRwNAeFLlpNM80cCbf5f6T3p68xUiZ/OZvtIG2s7/bXPAN7aEblO6NV3L3T2EZ+3ZvYeu+fYV9K3LLqOx0ZQ4VINmE1dEqyhqBJvBK5Vg6F5Qv4dJNxBzIQAkXbTw7fUAsMp23zG8j1VUqdzLLERakjJjiXKl0N7MKAg6bofPZrfKPwl/5BcpJ4eVyBm/9rb8SlWiC5CrkCjUzszKFBAVBDcQCqK7/IRa3WKppYled9bgQ8KKQ/gXfGuNSuOmthXxSxfUpE6FHpJSOZNCOyqQtBcA4618J4zu1QlcxVkGjouuamw7Akcq9zcsUzdS5RrjjFamB56YE7z4Ph6yKAFBAHRllNBtz+YBAdeiaRljcmRg6PdpWirduGS33UJIx5RbpMYGxymT5234KEV68f4wZjntPF6l+rfEqhjrFzdXkcEuY3FSSI3HRJuKN9jXEaZW7GuB1V2EeLc9UfpVfMcUV52n731zd/Ce5jsUU7vRrKOra4BWzR6YfA+WDPfZDGAqBu4u9DAbAO6CMrOXZyEwC4FZCDxuEGhaf/HV4ffiDD9xmrgXzau7Mt8PNnRs8aO/Y3YVvxjdEqJ+FjKurPyrwkqVR/mxqT6Xkg6VXxaw3VWqsv7Zx+ou8kE5Me2haAWbr+MIMes25lmh1tnNc12ZTdcJukpTq3Au9TysLITOTGy7yM1e2QuxJFkjVv1o8MCqmgUPKjmxqDn1JJFualEzFA4GII5YejZKja+BLo3ySQu0qFGRcRsynm0ItQ1q+qvpYO40ZxunVO+6EDIoYHkJmOkbUK0kMgVGiYOPhjMxYjRMc1iKtZWC2LXziugnsMxvmDpWt890pt14g8KLrT5vyx4NFEX2Cg32ZjpVp0cZHOnGnvN9EvDB/IjocIiV19UAMLDlJsNDpI/GaCTEghfVGbI4WwCvcsCXLzOIHZaB/OCekr8gp44kyQ/xiKUpDYafIqQ4uYJTvJlNEP1UNRHSFemayKB7iG3yAiQza3Lk9t+82sPxoPse1HkhGphKk7X9hrdCLlJYZuAjpe9Snm9OwmWFTAX3D1cTbUjfS4RoA7oNBEKeWa4Te1gZw407GeZfLibCvlxHFCXMx3NVEPB24TBWoZh+0+fyeYGgx+TgmTi6tImr8kjbVXlGv9tZpbmamPU0e0aWk98JDjR9K74dE0RqAaSSX2mQO4rWuoMa1xj3nJ/Wa31DwzT0wjNo08kn01TfgAV+U1BXq3xTFXD6nKuB+wZypWVy9KcK4NQ6mQPAzXOAH9rwAF368U+aAxnbWPoaeJVh1zMMWzQ5MkZzOg/RUzZfQ6t2bbBHGm3/UlfRZ7+MJl75TnrTOy+gC/7fd9KTTzgun9Wq/yYmJnNwm1s9x39pBp/67MV0yaWX08pVa+kZz/glevGZp9Otl11Nm+7YIBWlFZ5tDmwgusbg8TmUKboT85YtzdWkY/v2054HH8rVbUE/LV8dKorjfjohQFgYnrfzqDPSFnxLTY6E1xJWtmCqVZNZFDjjSnt8QlogMwbn2nhw7HuVsLZaBkowsBXUIYEgJk2+yekJIJN/Q/vBg7m+MvhUwBHHzDyjv0XPe/NraeVRh9clT4tocHCQVq9aRStWrsxV7xh4qj6UYHnvj2jy0+cTTfr5v3xvwvuE7PpXr+pIiZdOEQ30Ey1bQ52lq/NfWrKKaOEKai1ckf/SvMX1+T6SqxU0fyTDuP4DA1bkVuRl3d80zaOPaIqP/UM1YLp0Vf5e8nnkz4wl0dIqR33MYVMTJgXwdr77TTTSnqR82rqqnioLRTgytbZo+OOfbvJgvUfP/81VwHy+b7udzvVNAWCu7s+B4Fz9y7+nIDG2gN62dRt992uX0bVXXkXtdjo6ACHWW7dzbqq6Ue8AsO9dRYbJKmsB4KDmJYGWp1W2YmW+oBxOA8A6o7CqngFgxCgInsG+tlJT6dy1THHNj4fiOJUfGeVxnQR3mU1OEFIfTEUH1B1HZC+2xeJhck/Ae7lmAd4a0eRlggOgse/8EHd9wPscPk6d0WOiT0ZpW9OadayodeNoNRXfrpV5vQ1lHEinpjrniRa+MEGt0MFKhtHbmzkSMHjeJ8QbsIWxyhzElirctoflfpUk2W0/D5BJlzvCr+Gr/P/IzGqDdxGAopN2m051T8EWUPJuvL7yOn1VAK3cV77H5yO/INF0Ez/QOttpWRKZlfZyIgjDK+RsIsKYw6Hmz3GYlyRfTrE7R54e2pHKGtAIfqGenF+YD88N2qQHz0dkYlEsQlKKykCAv6FPsSfBta5ioPQNVPIdPLdj9gzgA2QRs7fPQmAWArMQOMgQ6KqQQrwjvLKXGlhoDqqAqfaQM9KlhZtJED6bga+7mupKT6VOpJdyaXNtVqhhOBdUankiqO2geEUzLOiKBewa02robIXmi8EFc/KrEQKtglH/U42wi76HgfHemNJVC288prWF5fpKJcaq6LSSD4FlDgF+r7YVdrPNk/7KAG337YZfyuUgHnRTnnX/ajTQBb4NxAhaoUOEh4wDW2CzZkTIfLvtnxoEquiF3seaqFAzVhB4Nj2hBHOkFtYbwqVL1d3MuFBJUzDBUrtGWMFe2lRAyeR3g8orVT4xWdYNgW4VajV8rm57mGstUq/OBN3ELtApspkVz80VbH6ISqlYkahqzhndQ1sMt70WG8iCqpYwgNnztSLeEMMukSeaDnW4diVEH9mA7HtoIT2RESYyAKQNQyjk0xhlCGY0uFMl76NmoZS2tlYoFAk/ge5xv7sANTAON8g4eOv2XiBhS1B3x0h+rZyfhkE5FR8lS+vFxnzW7uZBc7AiCLoHvwO/RYHV2LUwbG2+IiEEYpCKVJRJdGXb4CQL1RriFAhHJwReV+xjkX3f3aVdrLGoynZU4fvyijotShXA6d8UeCrSfDEYpdPTALC+KZ2Jmdovp53TkJlW7+o7OMALFcAamJL5sfPZWIX4cfWa05P6Rw1rAak8BNalfiffizwhwqobvkYuou5kVyjSc/NPfQbd/+zTaGpkjp39q1W9XPnblyuAB/sHPBCcq4DT+b/pHOBWDq6ap0hkTGoT/I/vej91ptpSdaL0WSYEdklP6xD1dybpuN3X0dE7rmsKA4810MDpv0bDL3kT3bFtNx2+bg0NDw9lrNu4cRPNmzeXli1dYsHEkhun9qGfv+TL9KGP/ykddczx9JrXvZ6ed8YLaOdtd9CNX/0Oje7eXwQRavFZLGeCqVaCtdBPLt84OGeYFqxYRktWr6Ktd91Lw3Pn0IP3bqBWfz/NWbiA9u/cHc7dZeRn5GlW/zpPRKRUVHOU43boymFM/NkyUlW9BF5FB8ut0+WFjK/pwMp+6rRTJZ6eLKwJETy4dgrId+dLXQLAkk3H7/RZThcAhjurZ/+i1VEmUPCcfIQUYDn5xWfQcc99pswdq38Za+bMmUNr1qyhJYsX54rgzE8kEG27Xsih9rc/TVPf/NvcK1r1jfQuDphA8DfrNXpHhzpHPYVaZ72JaNWxcjBokwQO6pWaWoKCr5dKUptIFBo9p1rK1wN91UGFw0EZTPC/kpqIw5eyF79Pp3M8bjCaBi/aD9xHe//oAhrp66cBPf9XdUrjIcIXhkdo+MN/1YCw0b0GgO2MXw7wTk21czeHxGe4CpiDwhj8zbQ41aYN9/6U/vWf/5luv/lmmppKAeCq8VbdZdUsPNHRw7flXpUtoMEstLGbwd/0kxzyKypuqry1XDFt+WlZTqDFSaC4LyCGvNVPYBCW180qqwSAc8ww+Y9i1rQmTLqNBCAzX5NAJb+uUglaQhmA2IgdFgDG4JRmWxeqa5yQ2b5dKCePL3Dx7PHQ/JlTFCD4JW/gqdVgypjSTd9v0qiPVCMrlcfpb9R35e4SlStL1fmH3kSyP9YdqgiL5r3L2w9nvIaM4jij6ArqoqiDd0HPy9b1NXLuZ8pzDWioyyKVNfmuvbPxjh400jNQXHKCukUTtiq8ys8P1wroMDW5t0YfjhP4RLkOBbzzDtBygoPYxhPD11eGNFAUK+Wb5E5Icm0WUqB3iRlGmXfRhGS5rjIYGzeRVy6rKOqCSlpq2k/6dqctT4BhTsB0oQO7boaJ8HyX6nalwhRZFKpEyIpAYDiXgaHyOk3ARBjNVgDPlHnM3jcLgVkIzELg8YBAb8mGqpFXVmWGr2dNicGkZ+pl/YyFUUPEQOElxjHsPvTPg/5rMkWVeXOKM4C0nagJt9z2RxVhn4WptFgNA9IKlRZUelExQz2iuT2lGi1iX6t5zFjC87Ak1xPkd0+DuZykCP36NqIkLjXwqKHX1IFein+pJ1oyWX7IK0jzdPP/VQwKWUuEtaspZSg+qo+Yc6wqUKl2TovcvoWIhOLaM+iBYhUqBgBHgwHdJRO+dGujroTQ8dWgaaThZVDhVB8MicwOVI79oVIsbXch5wDUUpt1T/yrGid1OPPVym9YgI0/y3ryJdE6nU9E1RXnyNvgxm3EbOERRVhCl1GOY5niMqZlvKOWHvVaqODvhn+owMs5xZYMorPvojenDFexsNCIYAeDtrhlQ8fJDBlluWE9dhfx/FHLnuZ72GgvrKvCtgmxI5kDo4XXE7jjIE6ywbML1OMZldZJF2dQBS/rIJF1GqObAeAKZosBXp9dLc22IlMBRr3ptgxm1Wi2wN9yb8LSSmjX1h3H6+V+CklHxdQi9cD53gIsxnuWqYxezpiVZupL0b0rGKLgm60oTiAwlPyTyryMpnKzyDv7KTmMZcB8FqeVkcTqQQ3s8+m9TN/5nNlcCMnXQgVwGjN1ojS2H4O8HBAWn6e2Q9TgVeYfMhrw3pLV6fPKZfV33111DHswOUquOk0gGfgdgct54KtFNO+kk2jjGS+gqXnzcwA4/defWju3+KzfdP5vDgBbJfCAVf+m33OwOLWOxgC8oMoX/scf0v5du2YQAK4IAlnI8rH76bQtX4oeEGQ3nQ4NPveVNPSSN1PfskONE1374xvoyqt/QHfdc28+5/fNv/k6OuXE4xqSM+HPdT/+N3rTW/8rtfoG6Eknn0yv+NVX0/OfdRrd+E9fpy0/uacJaACyBSxLwENwMazOkZfHbRENDA7RquPX57Mslx2+hu749vdozqKFtPCQFTRv2WL66Q9vpr0Pbqe+gQFKfU/bkymw4QFa+4IfQlYCB4sZt1LihHIGPsO2ACfX8kKFc5qy06QmRMiC87nA0oZVOrOojqmBnd7BX6AAoct8Reaf310G0rFFu6y5WC5wcGEtxf6U4yYYrHvKiXTqa3457rfygE6HFixcSIetW0vz5fzf9M4UkKr+E5Y1+ekLaOqOlMCQ4C7tni0AnL57JkNO6EwJKb/xfqLjTq2P+1hdRdFT4nJvIVjMqHEI5oxmXOdbM3r0Z3pTU+LHleDv/DmGjLqtu5u+XVtsuT34rN5/QFuoD/WanPy2/7LPU/vrX6LhVj/1awBYc2QgAJzpc91RNPy7H2gsQfkDB3HlXF/522mnqt+UZKKVwBr41YBwJsLM3yYnJuiuO26jr33xYrr/vvsC36hkLja86qUW2zXpVWK4xsBxJNOfitEymWu7d62qdZsMmXC0e0UzF/naCERKYJiDe+XGMW/RKl62Wz1oqeo160cS/Ctkm8l1u14eTAmbnd8F+nQxpbJ7h+EmEAnLGZ60XoZ4LWxJtMFtLxrBXU8qYhpwSnCtSGWQ6/N+V1HdV2IvwNfGL+gGu/NBKqZJa9enY3vrxroNTqaYOgpKa+cqvxH9GeW+B7GkyhMrOlW5kMBwgw4kEs82ggBEv+TFCJZqNWPhJ3Adt0mVVeFbYXpNntcNyiVEgCNWk5QAaeX35rFqzmFluYKraPPgKnssoASGghOuI4gDievLNfmi8srefB8xz+lOETNDLvhXPRjaDEg60qMvIZwl3i2OyShTuiYRsRrpr8Yb5BcEhaJv9x2AKnbMkrclIKdQ/qvT42Rz9b9a4kwZ0bXvIZsDEjv8VDmjc0Er1RMsqaYQJSjTZwPAj1D9aypuj3Cg2cdmITALgV8YCDxavuGCC9WqKO2zHGoka0rmWFCWuQomCzwREq7TdKmsCDsFUlczAC1PX4wHyKzUDEF1mqo08ymxBPWGoa7glbYkyvvwmbWOeM6gXPOpa68iVYR98dkAKQfXB3vogqoHuJHuhpK2RwJtu6LKVNW0AG0X7Op4Zse6OnZ57jGbTCut8pKkFZMqX5YRC21D+D5Xpvxj1LBYqeU5u7oTs/bcBJuGvHFzsYxOBw8aGYQvYUq2xbqoEmEEryzYBW1v7TW2eNclXVXXDAcwoQ2AQIvy3ozDloYs7bFk/DQHPPnFszIUDxn+qLeF5VQLHGsasNB2jaIElw2lEQds0TIm7jV0EFB8zquRexQXwjZW8cl19to6DadCdoc6D8AyBOW/BoGIed3uqGvIJa922gZDW/mNtK8Ej4n6S2IiaDdSUFAb6ZVzLYOFtYFKgpB7TGgU2Tw1plok8tSnaxzHfq5B0IbXwHjE+sgD8/lA4vwBVpidDhmZYoVB5KU1JEAjLa4CjT9zN6lIyEOx/Mhryq/16itlRYE1dSveb6BbySmjA8OX7U5ewzQQ/Jl/hCpyIOZp0AIYttypk4zJLCUHzLAoXsPXIBlCFA+eWk2oSEK0xlpjhpInSze9AzzXOkHC9aJ9HVYlKF+2NG2mp3bmLwBPqz6yOkUBWStX7KH7PYVpy8BRI9gkASjdWw1qlQUvuRrJcE8rAxnLsMIXwaDBNw5Ms97k7lPo9AI6laJHV9kisI85/FrBbAcji1eYaHj9etr5khfT3vkLcmBXA7ocCOYAcP7PqoEHqH+gj9IZwOn+VqoQTjpMqgJWjJTJfeOiv6UHbv+JVY6yT6TkNOh4bgr9wakxet7mz9G8iZ1NUSBXBp76fBp+/QXUP39p3oOx8TH6y7/7DH3+kkvp2CedRK/8lV+lQ5YvoxOPWkdz+7gtKM5i15699NJf/U3atGUr9fX105p16+ht7/gdOmb+crrxsm+GdsmYgcmzNYWhYFK+lrCqil7T1z9AS9etpjkL59PcZUvowXvuo6nJSZq3dDFtvu0uOumc59P1//Q1WrByWQ4K79qyjSuDU6h2cjKfVTyVzisO84nzcvzVtQt9gJ6S75GzNHNCBY4Xlso/avAz7X1uy9r2NAoM+s4oAGwJFMJ6hMASL8JgME8p1AnrpWK2sjtYxCEMiM8Lbf5buHIpnf27/5HlhTrw0vunOrnl9ZIlS2jd2rU0PDIys/N/W0Tjf/DL1Nq/P78vVcvnQ8hDBXCqnpejslMCxlv+iFrrjqvM7jG6BLIaTL1H8bIaZLsPd2B3P4ppPU6PxoSsqECU4q/0eneDhUv4po/cVP3HYn3lhCrq964Pn08D2x6gwSQHoBECS2Wn1URTfb/xThp86rMKPqkJJUxn3FEjtXzWKl8J9Ob2zxoI5r/pXg0aJ7jv37efbvu3G+jLn/0c7d69o4uN3tR0DYbYmEi7ykBcQu9TdVYEfl4P/+YJhho4Meu+lWp/+fx0vrlj4WCV/pk/aKK/8OU8Tr4sb8dOTSpP8y1ylE2ZWA2dwhoxChmWOxKA4ZARVd4XEpkAdnlOgNH4U1EUqoxZp2a5YoUZaEFoq6nj8f3sUUQdT17lq04l2LeKIaNU6fN1uom2gYaLY72fvlef578N2vMtW6NikAAAIABJREFU4gRj7ehQ0E2TD8j4Ye/AoGk8gLYU4Fw4w1noz+oGJHBlkg+qfTEspXtaMh1NmM7TgvYrFvoEzgc5AugrLP1V+IrIFJocr3av7oJLc9w1HtF16gqnNHjr23Gj/HOcjVJ6ZRfBNrEMUQ2glrwTcUW3H3iNsRN4Tf6I8poXWAmewssKwIVOWZL0keEnNB/SoUO7PYRfyRtUh2dbv7bUElpdaaCQYwY+WXekQN3jwqoIE6g428oJhnfy/e76K/EGviv/1f0D+afMwV6leXGwH7gXxmHQbwg8VXmouiUtX2PqHWf9e9OhHgtVZnbMAgIzJcBegDsYYzxRNmb6tfTkGk+UZTxB5nEwYHUwxjiI4JgeQeBlpbDUvD8ZBDh2lLH+EjaewKZACVAOUwoNrAbM44AKnAS0ZterchgqewXukPnFRotmj4IyLNdQAJUqlC4j7IRV2vGT6hjk6gQs/ouj8TfVBArpWBOWeXDVqsJiXXPQG0qlweBdVw6jHhb3rZxKhgHspSql/pSvLLTHCcanBoe5VU/Usjw5oKEP5qGjCssrqih0tkndtMyKE9+ekXcEbaRQRAUXAfjRSLdKRkH9CmJFJ3l9bxxLILguACvzeZGszZ4tgMhobn2vJKpU0oHuQayqbUaBuWLTM2eh1BhoPNbeFjhfKPXVwA4QXF6OJYpo63BP0ygVSNVrYxCtaWegchsPi3HYNE2yJupGGoXkDptY1J4bJjvGRQOjiTKEt9Wvuf+CaSH/PxSvYhsmrhysM1pzOGDWZ6ClHsHfgIDgeAH0apCqooNM2gok1UC0DYyU4HTH6zU0L2wk41/moJHAVHDsxMQVdWIrIKEYM762RLbAi2rGrG8o7l8Ux+wQCcZ+YKTKm5hvlgHhMHd5XSnHMKmJYdeYgdn8vF8+QvxknlFhwxr0jHwgcmCQXYi/5oRChuV7m2dR4Fdojy8BVnOTZDyATiOF0apUktduckUxCXlxIMKGQyAiX1MUoay0LIyy4EOA2s4EG93uackhkKtzlWCxV0OmoLCU+grSWzBW+YAGpmRJSfbmMJfwAj4TmPfOGuEquhmd8gfdU08K0Os8RuT59sIQruQnSuenYhvuEE8i/z/SLeB3+jh4yCE0+fJz6cFlK3LQK7VzTsEuDgRL9a/+hfOAc3A4BYDTecHy1zBAYHndJZfRrd+6istMTYUEXisXme9WGUN+7kk7v0tH7LqJ+nNLz2IBrRYNrD2WRt71F9Q3Mi//uHPXHvqrT3+W/uKvP52Dbr/+xjfRc5//Anryk0+mpQMT1Dexz4ZR8vjw//9J+t9/95kM2/6BAXreGWfQhRf8Pn37f32KJkbH+P6MWD6FEEasTV/1bH0E5RkoBsPz59G6U56UN3F0957cWnv3tu204qjDacGKpTS6Zy/d9d0f5ODv+tOeTpNj4/STK6+l4UULaPu9G2jpYatparJNY/tGac+27fn5qYkJmhyfcHkGK2b+J8vB9UiCRLoVA8D5FqjmY1gotut+8L62J9vMHeUhpkUeIP+vpAkNxgKdleHdEAAOMBX6QXkYdla2LcBd6MG30Th5qnR/1f88H34R0p7q5GSIlYespDWrV1N//wCvJSd9dMHbtJ6t99DERf+ZaKItlTTJ9pJ26fkx/575zgteR/0vfF18/2P5DYVMd/I7gBkc2CDl3VFbO4DXPmFujXze9Kgu86uBX59RvuQw8uQghBvef1DB0JxAJdBAtOu9b6Wh/btpoJXCmyjjihbwI3Np8Pf/jNK58+U/TcjInQTkXF8+35cTW9IxD+lvbv+sf6c4AUVpMP3duXMHXXfllfTNr3yFJsbH5TW6kOmhg/sVbYyImRwABp0SVBhzm6SAb5mcL4EzrXDNUlxe6rnIOZRrkR7W35LtzzI/2xrCO/KK5PkcxM3JlnIxOBwgwRf9OqIXJRluOiAkTmaurQk00VJ340Hlosr38nn5XdcaQrGVrTGaCL8h/Iu9sH5YVe1J5I7bX7H+HgUz3BNeUU5Svjfugc0oVFr8peysbHmgRcI47q3ttypzAGtOOnBsZRtVfHWQwO5iCoK35eYizbNSZoHBPB9VBCCoyegHsC/Rs8seB97YuMd1V9shu8d1XPRh8c9l+qQ+rZsFOjEY1Y23WbDbZ2l42QjyFnylZMhKn2qjYGFPNwEBSWuYNOE8IjgGeQLBVlOckJ8wyQ+yLzyFocGRDYMdzWUDauwUSGJ6Lit3TCu4/M0BTHa5BJ7skBUyVSZqe8GGcTzGqCywKtZb5EMzwMF2r3hUcQZGWuhrN7RsQNl9tipnDLAOuCwPZgPAM0a52Rt/riAQBf3P1dRnJ/uIIDBzVb378AdjjJlPHqSYKurq+hVpzQo7C2TXr6JCqtmdXv2p2paqV97d0N5oFVfgnAe7JFhrKBSx0k9ILP8B4WgZfllYgWMdKqvQ3a4Krq6wm2y3VpLqBSr82kE908okgavtSWmYmh4A6aSo7+FmouXc2GR+iG/Rtqq+Mr49tplRx69NEZAPdWtVvk33gneHwAIG5tXIQxTLnyWAp9XAGsiB7jNBRwqVZnJ2tKwFrbimYVQqfLi40hqUBZUaD4JPkwUCzkGWbAnqItZcp+vSaY5hGa807qazquKswQyt7EVMQDTJ17XVkilmvVoDw9MNcYZUggjbFcHdu1I+auCX5A6DtRiGHm0OWB9QDLMX9S7MSAZHp/MgaCtdIVDPvYa80kbsSBFC/tryHSYxpK5BPF9KaQqUU/GzjZh+jMabOr49arkIkFXNZCNvM/4rTCW0YIv8W3mHG9QG4Iolx14XzvEoNrpAZOcxwjkxm6jB6xxKJT34rR7UVXK05AJBFpUVXkOMLbMj0bKtLLzUAgHAACzyWptbneJjRjdsoGVLQfYTkJLJN9maEAgF+gmWNNBsWK/cz/xAeaHja743XAdPGqKG3xToMiRECJPqnvjij2J+QsgRAieeOgoY9CD0BdeQtmuJB7ZTVoRQYUbBUxGEXUjVDjssE9bglHs23fGUnaCKrPLaVAGM7E1hwNW+znc4y52Nfm7/7lzeg1LOHczPmgGVnM8q/9MwUxaXVt4kx6AKb2Ee0wh2FaFwhX9qYMkgi5zMZqksBtwy/JtrXFG7hLlq899QCenb0LdgAfW9/FzatmYdTaV2zynwmwLAqaVnCu4ODORzgLkV9AANyvm/+XzgVDGcg8Xpfq5sRBZ51zU/oqs/c7EBwvQ/VB+QHUQqsG9LxjbTyQ9fSYvHtjTpJF3pH6B5f/Al6ltySIbwvtEx+tKll9N7P/CRHNBevXoNnfSUp9JLzj2XXnLmGdS3/yHqtCdsN9Iz92/aQm/5L/+N7rzr7rwX648+hv7p0svo25/4a9py7wONKmDeEmCyJb8tAtr5Z7sHMD+jZYdOe+Ov0da7f5rPAE7fN93yE1p94jE0NHdODoQ8eNdPaWL/KC1eu4pGFs6nB26+g9accgLdcMnXaeGhy6l/cIDmL19K+3ftptHde2nxqpW0e8t2mhwdy1XyqWI4tyafTCkTQDNGCZo0Ia3Rje+I9MqdVkVbzbSv1b5CM0CXuTovBXMaNBADwBgkZnpTqLIygtW/Br4ZBYBlnIYM9Ov4k+5GwuUXn/+2XInNeOz0mALAq9espkMOOSTje1qjVktX0bZD1L7uUmr/y59Tq61Jd3rWZuJMfdRJLaETXBM8159CA7/yDmotXtGFCh6DyyV8Gjrqgb6zAfCeAxzY3Qc6l0d+/6233konnHDCjAaIWgooHEF4xqHwmUKc2Y0RNvXgL3N5t+IO6nbixHBZxUt3nv8mGmlP5vN/dTL6qNF3+vDat9LQM59bJxU5S9uDv3rOr7Z99hbQevavBX/l2fbUFG3dspm+/eVL6fprr6W2nf8bd6jbpmZKB/zPXWu0kjFsK2oV/JDHVCS6I+OkYxTcT8IVvzyU2K357F3NJRM9OV8QHaWTuQRRKyWNMFSjhuDBPPUoBbvFMlhBR8U1id9HG1ObzphtGxVXau/Iu3ECAXl1ZU18zI9gYFDgKdoC1Oe6L8sC7KECuMagUP+U/QDZJZaRRciwRXWodmxAt6RMmDQQmmuRuhqI3UQNwVBPcS2PWNKZ3mUJBkjkkAWZnxNMwoJcMzW0cjoGqUy/xssFfgcmZNnFEiBTC1oi2XaslJ2DGnMDNIOAXwG0WCNLOc7IwBuSD2oWWNMlYkTcQBXFBO4QyO2wnWfZnmCw1I7kU/x1HFcYmckteynb4mxG/R1NMzEU0OfdFJj4sU61qKLueWBWUlSgyjQmgyjPUEwVG0oQr0ym9y0qLU71O/rSSlYAb5CbcNe7Kxe91Y5eJQQ8g5j6EaVrHlvsxrg37i82vKzwttiRETqLFcw4FAtYsBi4jxfqSz4HE2Aw+YKTApwLWBUFc0yXZwPAM1LTnlg3zUwleWLNeXY2sxD4xYRALD0pxUszzFSYYcHJKhq3asRSOVJo9UXoy5WPesaoZ2masx4Uy+g0FVFpFQCuTOj5IHGPi0C1OVTVGImBHUtctZiYi/agY0ogjdfdrIdFj26zXaaoeKV+jhO3LehmMISUOH7Sbq2FscsKrAglVeRVwWjoEYY0Wn0tCQEyT6il01ikbHojBGQusnBWqRkNWunJA/N8zFMv6/RIsasnps42TUysrsKFVeGtcNSEB3XYo6M6TQmC9UASIYBhZnJMPGdFHavlmuqf6WaGdN6axpywshauphbHZp4WBMFsQ2WjMKoSMkEjMtoIpW0a8KyiPhsAmkYtZI8E5LM3s6YbMkXyb4qcxhMU0evmr9NpGQyMnI4nEdN9Ibk8eqZKXPEpRGsRK9WRdAsyRmirSYZY4FU5gOGQje+QF/cMDAi5KXYOejYxBL429fzB38pbqwYPRtx88RmiiORqwus13MwoaNwuA7yFZF5zNRg31YqAwNyaOb8NvtwQRmqVNthHVR0Ak0eT04vUAZSPNYbS1I7DFUumivnehuqKlmhwwWfcjVi9Bc4UxRVLFfDdDSSMHk8kWawOqTRrqII4Dsz7bQlXzcSWptyEKgBZpOEqJnfIPPkPJK94nLVBu7Erh7idakkltlHNPUQJE/izGuhqyKPsNpgKXQGMFcS5AhhsZWNJUlmICVbJaZwcgLkCOHVjFXGVgznCPjlQLNyNN0HaUkpltATsFN/y/RwjFnnr1cfKf3X3bBe1UocjXBLo8twSZa2KJ3hOa9Mto25AD2m7y6SZ1YPUl57oGxykvrPPom3HHU80PJxxTiuAB1IQOFX9Svvngf6B3Apag7/5DODU+lPOAFZnoPKl7Rs20lc+fpEHgEXbS+vzhtGOycJhBFV8pn1TbVq/53o6fsf3rXuN0bHw4eHXnk/Dz/9VohSc63Totjvvple9/i00MTGR5zd3/gI68aST6CMf/xitXTyPaJRbSitKpZajl3/zW/Rnf/E3tHnrdnrDb51HZ73w+TR/50767heukM0F6GFleAQqII98LJEflRB5dtVJx9HAwAANzx+hpYetpR989l/o0OPX0+K1h9KchQvo4Q0P0OjO3TR/xTIanjeXHrxvIy07Yi3d/NVv01S7TSuPPZLGdu+h1SccQ3de9QNacfQRtGD5Mmq1uD3zptvuzEHbnQ9szXuWxtz78A7PSZL1YHAY+aOJqHzu9lRIZcjP5IJgpJE2V54LEaQ/XsnrFcJKuxb8BQGcnxHk52GETo1AIqh9G+BTY28qbd9lf1Jg97Q3vJJWHX8044Ymy7ZaNDJnhNauWZvbQKfrOQBlCTw1BCCa/MJHqX39t6gvn22aMJ7P/M30mRMJuSVsu9VPfS99Iw2c9hIO9jxe/+rTjgr3jOfSbbD6AAd294wnMeMb9+7dS5/4xCfo3e9+d37mqquuouOPP54WL15MF110Eb3jHe+Y8VhI5aXk0+/d/iJrKK3Vhh0JMwrqRoNjHuDUy9tnsjktovaGe2nvx/47jaRuED3O/20dcQx1/uMFNDRcq/5lvoHtnHOQNyVd4bm/qfI3XdfW0BY05uSsdrtNP737brr8i5+ne++8qzj/tzc86mZtN2OX5TSb1aZFGb/gFmauu2kgk1tCa/cnDvyqyaaz42t8n4Vf00d41jL17SH+wL4hwTLUzdAkVH7lUWJ5slRSQzTKq51VWpbIDEisNiB2JXINBVOm0BZROwr7c0H0NEZJwmZaML1Ih9P0ON0hC8RL8C+DWZK5/V6gwIYx28ShBr1CEr6CqkxYNFBhpTTst2yms5QqE4geIyRXC5NiAF8DTUVWqCYZ6zOsyGqGgG8qWNGeFMFk6woU4gQjZBEJLuAHz9b4Xk3PNf9GNRGiNHIAwA1bhV+e7XXYZ1H32SNZdpTK0y+4exeGLSppQ46WtjEa9dx5qQS/vMBeWyCDwRy6yplgiEUsfHyc7AEksdv6behiI5XHFQUmGRrYXioE62cgfwx2gCjKOxuoUnhIewJYxrM1Op+NcVTfS08GFz+hwQkEa7nXiuO1pRosfENjbTrwuVJhwPEMIdG2j0HjgxQArq1uBps4e8ssBGYhMAuBf0cQaPJjNLVUIJTpPFEj4XaxnjGHQRhUq3xkUEigkkyzjzA+oEaDxZ/EcWlGB5xlaWG3PB1t+waBHaiosVCGGnKuDYXgqJgaog5FaAVIqVKbL2plohhNkM2aZW1ZjpUvSnasaElBeGNMExVNFNygFSt0XauuIayEb3qKQqguU4UQUwADOFhjUseWGmi2C7ZmqaDTrESz4zBAJyso/LkYosM4b76uCCKaOKpQqshG0DmUHHRqUEIg2azWpqFQ6sduHYjzTpQyDLIFT2LVZuBZokFQ7mfEbB8E9UQ0SGNAwzfcFHQ1giAga61RzemnyjQaqvC5K09EJb7LTWCEGUqVRrfgQhytiHp1Iy3Md4Ap8FgOD+dKQEwheuUV3EwG0lYHGUFhs5Qrbtg2GuADPqjBHp9aLyJVukFi9M+O8xC8lZ8DyQgPZ/YlYyIYhP4VZ7rPqNsvpVyR72YIQnZ/sfdqoFqENQeWS5eHSxqrZgACDUvR9Zu9owawyjWdWxd8lZ/zH8vtUCbt6ywpLSZyVMYOW+gOLo+hS8BBp4lwElTOl0Se8JpB1kJAimfJv5Wk5vzH59iAX83jE5wpMekFVxvEhtFX5HlNh5aPUHIUfq2sSIBlPj/FlS502WAzwu/dSRTfy3CYCU+LziJ1PplTJfBckZ3qrMvyTHkrOjaIJiVgW1K7Jmfonif5x+2aEUchQCX81HJooC6FzyX0pKYclJLfPXAVtQsPpCXIQbtc0RfyTKz7tIfaDAwIrgqvR45Woj0vUY7T6CKmFM/Tz3NOO5Xuf9ozqLVgXm4f3N/qk9bOfRzsTUHfPj0HOJ0B7GcD81nBaU/6QsVkQr/25CR95vwLqTOV2gJr5QHjS+R+zcQUdRXreazzxx+mp27/Gi0Z3xYZhQzUv/7JNOe3LqTWijV57LTXb37n+XTlVdfY/SuWr6AL3vf79Ipzz6HOzs2NYPLo+DhdefW19MMb76BW/wCddcZz6NjlS+iKz15BD2/TM4idi0CJd5yTORzR4Y26gXIPSGRLrayHhzJs5y5dRA/du9HGXLJ2FS09bA1tuvUntOqEo2nBIctpz/YdNDx/Lt1zzfW0Z9tD9Euvfhld94VL6SmvOJuuv/gymrNoAR163HpauDoFkOfRplvuzHDf+G8309j+UTrxnNPp1q9+B5JzmhXAjrkydzs7F6t/vV+04XxuWSpVwDkxQujFyC+2iEY92YLEYrO4FCsDwILlTtImvQJvLWR27YzvjC9yRu+JL3wOnfCC5zj/lCqghQsW0GGHHUZz580rzv/tLvkn/r8309S2zRz4SdW+Oe0hBoATnk4MDNPw2/+A+lYf2UXAHuTLCJNeqlT52p73NpSjnpM+sLunX//4+DgNDQ3ZjWNjY3TTTTfRsmXLchLIMcccQxdffDHdeOONtG3bNnr9619Pt9xyC5133nn5mQsuuIA++MEPUgoMf+QjH6Hzzz8/B/tn9k/1hiKAVTENZqINuo5a8A/g5SLGTPo+YnhG5cOFGE60y+f9l36O2t+4hIbTEQHdAsAjc4h+72NEQyNhf4yurQU8n+eLQd58FnC7WQWc5G8OECc+mz4T0eTEBN1200301c9/jrZuKTpF9NhE01waG4NKrW9kiEWKFPMxwMqGJGXvJKBJhizv+Dl9T+gF5qp9Duzy5PgP6FqSK2KBnXyv5ACLJpt1f0GWnHgNulriy16VLJpYXCC4ruTZmqpXIB8O4ZJOqp5lmDLtHyQi4CCvG3Udpwg/85hbXwuMbK9do+cUM4Z1Hku78RksG2/vYtT7jnHin8M2j675lCjeFWwqpzTIb1mGXYzxbrwXAvq8r2oXyc6a362oVtT35SnrvGVSeq0EQ/4O0Mf1gXmHkJbWVYpyseo3Djdj3uVBft1Dnmh53edaasRMb46msY9UxjGhLeO9+QPgfIAFRu+BN7iJwoFyAXWZ3607YDaQ6VXYYAw7CyC3d5vcbDLbN+gAp/sGuigzB0Es21YjSP4B6RvYhVKiUVnJDuDemkjxwWXvBNCIcvycrEocmub7AdrlIw2VLZZ7jYsAxgQt8jnJhh0DDgaGTfC1I9KU8sEQBT1mJU4CK4NpKtvRFHY9krE0o/PvXZ2l/PRBCgD3kJCzPz1uEOhOOI/bFA7wRSVVHODjT4Dbf/5g/rMA2s//Pj9qqJnEEWEs3xl/VIiqVGTBg7iFKgtLmqbfVJ1d6JVRN7BqMKj/o04Hep8p7RabxHbKOpBGDMGoCBVsFvMrlF44RbOBFZLhqrCO5nAU1K5nuJJve+QTFwUXlZYiCNsEclRyUKsJlaci/G0RdcvGZ+0mhOVjFXsI6kY4a1SVH9Y55C510AumYJDCz4gtHaVgLwblQO6zgDOGhgV2sM8K5yZVT8cNSwsAIy+6R65ksjPbxwy6DG4pKFOZbrLyLAajBGkaGXToSAcbytYECmoNRdwIYkVQlTF16ubqD9O7YYSerLCXxohQR+5Qwlx5CS8qzB3WpGonZ6GztREVW7fQDLNLBRf2QNVmN8zRUigtgwo3VeSXxyKY8MXBQyFWmRuxDHSnReQaiCZxng6lfA8k34RpYSDFkkjUpMEQl1yDdvlKwyXjRppHU8DX3wthgOfIQAEb5GdkGXG/NYBlpoRXgBfyx3kyw9foSareg6EfGtc5XgUOjttYS8gpTG7+WuOxJS65PHAMhPVZkoHKAW9NhYUNluyeJ80TjOOpAehBGHxzjZJRAjDbxtJiCOao9EcHUTfWIHNjPw7ifeEQLIL3Lqsj/FzEKfKgI0KS0irJ8jgKV6uI6828Wh6AMTxX2NaUqxrhwn2YN8XcUGUYZGED21Bwq2NFh88toFGWqBPG6AkSPaDSV8GZahlTu1qu6sshLGG8PECaFwZ5ld3auYXydogty3PQZjejKo+roybc4QpkxuMcMAs5Vc6/7Vxio6mQ+hUOplAQ8znFYVehITZfZ/9Wi0aOXk+bzzyT2osX5fNNc0VvPgNYWj+nCi8N+uYKYG8LzQHgFPxtBoDTO77wP/6Q9u/axdWP+X0MB+QEer6hkk3aj8nJyTzBFBCYGJugzsQUrZu4h54zcTX1YwWqypuBIRp+3bto6LRzifr689Jv/cld9Ntvfxdt2fZgHnp4eJh+/4Mfote87nVE2+8hkr7dJiNyGXeqb+2jnXv20d69+2hFq0N33ngv3XjtHTQ+NmHePgwk6rwN2rUAsO0FboqXVWgSW+bOqXWo9hTnC7ml866tD9LA4CANzR2hwflzadnha2nX5m205Sf30knnPJ/uuOJ7dMzpz6SbLruChuaM0Mqjj8qsb/Fha2jnA5up1ddHex/aQXu2bqcTX3w6Xfd/LrX3ZBwXHtm2BjlAW0o7eZEeAM54ZL/x2jIdif7UytV8XOFnuGmftd20UEUBN+2WYTl38rvRkOBwlME6Vo0peRUy07b/U36y6sSj6Tlv+BWr/s13tIhS8sDatWsyDuX19Dj/N09z1zaa+NhvE02kFJX+zNtrAeDJTofG5y6i+e//q/qEH4urBQo28Lf2zp56bwnN3pOO+zXzBSZesH//fponQfgNGzbkAG/iFX/yJ39C73vf+/Jgn/nMZ+gb3/gGbd68mV70ohfRS17yElq/fn3e0/e85z30oQ99iO68807avXt3rvr9wQ9+QF+57DJ67nOeQ7t37KATjj2aTnnGqUVLhl7zbK7IeIo8FnSnYK+41iGoZr/qMwcC3Wm3aTpw48TLSRfP7vzQu2jwwU00mGQA0FN6LNNASvx523uoc8QxGfaDg4NxBO06IMc4cBUwVPnmil/+L3Vo0M+5xbwEgDMddjo0OjpK13//+3T5JV+ivXv2TLfK8HuwKwo9LKix6Vxf0QlUX/YABW+bjZXkoci7pDPk84BBn+/rS859SGazwKCMYN8FK/TIJ9tgURby2CwjmD2qLchL5MS1gtFp8CQPDYlZst+WYMnGVIMOYqKsrLmCNyUu5mnIXM3eKKNjCFC8F9oDc2BEdQkMgvpOlvqxVcYKQ3fU9uq6JtLIXeA3MjPGjhgpO+/wMwGnwKKNJgMmyWqvYE0S4HUxOEQOq65jOKj6o26o65x5BrZRsjLbEIwiF0Se31H4eZQjwR7rXlr82Te3B+0BRgBzM7sMr4FdinaXo3KN0yGiF1wTKiRU+1T0crWjSBQIGgIQt67QSTWq2srIS3hphNEZvRCp/PEc53Dd+Iogj5Il07W8pCZwFO8KsJgPAdvXw67x+Ir7wNMKncknqTvU9HmXO1IiB6TMwOjun4jUpHCS39GfEHDd7XK+rIkxXo6jPNHck8r7gK2EYHmx50ZexQLj3lSObrTq8krHJ8Mbowi7Ccsa0Ds6GwA+IFE/e/MsBB57CKDi/ti/bfYNjwgCPTapbD9S5viId1SLZKkqAAAgAElEQVQuo9QGKWyKsyplqOw3IzuYwVi6flmTdyUhy4ngxGUlnuUh3qji08LI+Xe+A53qmFeJn/l5BJWusA5zV8pcEIqIF88pK9B4RoXMXRela0NFtFSoSmEclF0QnrJOW5EFvdFZX2pOpVrjK63BIcp/VuhRsfRAouyFZZ25SM+O/3zdM/jyrGRqIbMUgy1maHh2sO6Y7nEt06BmnOC+hjh52OiK0i3Oaw5eFFq9adYOJTUYPHHVtWi+3dXzblW/cR/0GweCzMhW5VfpxNKS/QxloytEGbjPNzJygNIpYNq/gQexAvGrpB4xS9XQU1jbkjDAhLY4v8jPI+bgkT+mZ84pzvHW1FlerbbPfQZxxlHRR6vHEt4xEyXjsBu22oNIA/yYcRmWjmgmn32XdS8giAl0rt0X7FcL7nsFJs9VjHSonPXt03ZJel6Q84Sgo/dmhm72gzEVyKnckBqqACyUr3g5ZEFzFriN/BxYiby+CKjiRhjzsrhpQ/wVzQWiKGAGb44ox5HupmAEg+C28kIBOItTP29YjwYoChaa4g9kHRuCxhAKEVanDrsp0KRUvgsvDyYyImpNbgkYYpKLZx+bYzFy06pQMvRTH52iOMyVRZ4GfkU6gP+n1CN4v1TwwF4GzIkcOHoYy4ljkIsH8XPDICSqST/qZwHaKrmps+sWtXPv2SjzeQk8R669lX8WLOb7FS58nqkmHHF7V77B0468upGH9gpf/ex4K1f8JIsiiKz+NVPVJECMCQw259SqWmATliLcvOQA6R6rdAbc510FSIJjd+iQlfTgy15G40uX0cDQQD7PN1UCp7+pzXOuAE5/82duA63X9J4UCGaVTZwtMtlvXPQ39MDtd1pygyaEedUSV1+mRab/Tewfp8kU8J3q0OT4JLUn2tRPKaCbst3bdEb/1XR45/4ytp1Rtv+EZ9DI686nvkOPkHyTFl3zo+vpI3/8SZqkPpo7Zy6958IL6bhjjqGhvVup1UmVyYgeHaKJUWqP76f7Hh6l2+64m046bDXNowG69pvX07aNKZAs+jMEKwOPMNxzkmVcMiQM78R2n0h68SbhfRIUzvTT30dzlyyihYeszNi16NAVtH/3noycm2+7i6baU3T4L51CE6OjNDA8TPse3kF7H95Ja598PE1MjNPI/Pl0+ze/R3sefMhpAc4G5unKpHNsmD8bpRivYX6qVoXiHneETnopJ1jodacbeQM86y2ilTYBhl2CvwG0MOf69vh6yueUF8xdtIBeesHbNbMqjzg4OECHHnpo/i/RhQadPDxebGkqTLzpSpr87McoBcCp058P+uXEGm4Dnf4muI339VHnuKfQ3Df/t3LLH5vvTUXqILxnWkWoQSIN/A7uXyeX1No38Z70LwVtEwxTMPfCCy+k0047ja688kp6+ctfTlu2bMmB3rSP9913H/3DP/wDPfvZz6Yf/vCH+b70365du+i9730vffzDH6JPffrTtHjuCB111HratukBOuM5z6bNW7bQez/+p3TRB99Pcw9fP20A2KVgFPrdpGM30NfsMcXPXr/1guGj2tQZbueu976VhvbtpgHl/fLS9Hin1U+t172VOic/Pe9JkhtJRpT/uLuGJIJo8Df9bXconeubq4AhEJyua/Wv0WFninbs2EFXf+MbdPUVV9D42Bi8pqbX+TXTHCAHlfWJqFOozZfwzy0mt4csoGDqjz4vfh8ZU7WEJDdtFqLEquqssjGP0KeJcWGC7L1RNdvEOvqVPEESExVN85eXm8yW71qEkL+iGpjmUqjwaKbZzwW4FZXyo/alfLIbthZ7YLfx8zHNvaQUnzBYxhB/Rr+W9mwtKVdf6OnoNvMuOjTD03VgcAOydAL9Fl0NorA40GEqrBdGmGlgi9+HnbdYHvvYAkPcOxWONlngNqqEWAVm9A8UqXvuH6yRmYIPkSDfpz7BGk6pT0Tvw0GUegAVlWiUmhqopf4HD8tH6i99o5GmOTEOVl1jyAW/tFsQD2QZ2U8jR46F3ArznwkCmYIsG6cEaQ40TTjh310XiUTq4OBJ2kqMwAuiDuCG5GqBg+UGyDsjPnTzMSEd6VyFhsGfGanaZ+7pFJKbUNpD5rBUhoWJFWxjms/Zo+kRHiV/iyLdEK6GXupWKPlj4Gp5avI0JjYXdO0V/ZV9VDseWenUO86aobh+VCrBz/jhmQqMn/E0Z1//hIRAL9l0IBM+WOPEd87i9oHswWN3L2a9+VtCfqClRqKW56ooMm/GFajqUGeiBCSsvQgKnlIoC2cPSrQqkfobKkDm33bh4S5MDAqIkhVaQKt4ihmRTZW4UEQLc8jkpigqTX+7PO8RwKIyTDJYwflqu6HL6qanN5CjzNpDUamKkzuhSwsn0LsKcFXM4EfUFTgQJzC0qh6vJmUHqPzTDLaor/CPcBsGszCggqqfG4SOLdFQdQWwhILvmcwrGAuuvKn+wkaMGphxrrgFfO4IZpuKgqhKT0VzYfsglhQ2+S4/iA5tRA0jKXnQ7lOHpP7FyG3RsqfEuUbQa1q2XSjWBc5iYnYwEu2xoCUGJysWFmZjD1ukQj5KYFdqkxZVwEVou2mRmdoasNw1/aqijJaPG2DaI8vXbhtkKO/mV0QOvpPHVUx2zHQjzrLgc3arcmFw5yAztblLu3lMWCgzSsGuN2NdMNDng7SN6bdVIDmdG/L6+pok6OYRwyA6JUIwPexxzKZFcVPSEDr8lQa1fXQwbmyZyF+LQL9l51b2oHCv5ZXZ4+4ccDzXYL1ggQY1NYNZHCS8ZYBv9p5IrG5Do5wUlLaM4YJL5leDcwXvi2nwDf5d7o3zf9+NvKN5XXGfS+kU2Qi4wCwILMlEuEdGKJ4EAVzd6SkUDZTMuen4bIjbBpoDFgP8MjVqwpPGaqHJf+Dlqt/gOe3CC9KQGFhSsam77XFcqQDPCQTxBNMczA1sSBL20iDSolkDXMoe0hblgJE4c9IcGIe9ziQ1ptTv+dzhPH+m24a8zYFqfplVroCe4P4611kaaiOIYa+2dG5aqBQhh6l/4QLa8/Jzac/KVTQ4PGTVv3q+r539299PgxIMTkGZ9Dk59fv60t9WDhir51Fp97pLLqNbv3WV5xQU1TSpPevUZCe38BzbP0atCQ4YJuc+VsQrri1q7aYX9n2bFnZ250tG2akSanguDbzoDTT80vM48CgwueGmW+i7115PS1auynv9jCcfT0evW0UDEI9QbN+5czft3r+ffvBvt9NkCtaN7qKXnfUC+vE3rqM7f3BbfmEMLhY8PwPar9mn/KGkKb40ODJCC1cfQnu3P0T7d+7iCmDOMvB/MKYmNeRgRDrzeLJNQ/Pm0Jz582h4wVxqj0/Szge25GkML5hHI4vn0yFHH0kbbriFjjv92bT7wQdp3vKldN+PbqKtd9ybYahJD/raBL2cWqHTsDO19bBrzfORAI7sBVfRCwu0inoBiXxXGW30JE9oVT2DkEdxvyiGW+U3eVEF2sUeKUuODwTwyr71D/bTKz9wfhB3IyPDtGbNWlq2bKntDfOdyn7K9k9e+lc0ddWXqZWyN1IAWAK/VgWczi1N+Qap4v6sV9Hwma9qsNODfqHkz9O9YFodVweow6E2fO3Obq/Zvn07XXfddXT22WfnoT75yU/Sa17zGrrrrrto69atOah74Qc+QGe+8IV0xhln0Px582jjxo30pUsuoRUrV9IPr7uO1q1bS4cuWUqvOudMOv/CD9Khy5fROWecTh+96C/pr//oD2loZJg+9X++QL/5a6/KSLpzz15atGgR0fJDp4OOYvk0YrAMU8XaxKaURTsdyL/HbBB+M96ymWzONIPtPP9NNDI1SQPqVFeKSEkP//m9ROnsXwnwYntuJmxep3Ye0Ptipa9W/xZVwRo0zgHitG1TtHHD/XTFl/+Fbr7+Bmq3J2e4d57kCBaLa6eN9Sd+yzsWAnAiiFRvUXvM/qqCIYnv+fZcAezv70sPZwXQ/Qd5vPyDykI3UrXtcb4H/T7QzSq4GuQ+/aP6dj5yXJHQs3hj8kNQWKCiWOef4SHHTgnkgw4nz6NNw7epoeKA1leFKKoiS8OdE4svQHsKdiyP6SNzhFSFiyoROkmHdUiYK+0/wQFB5ZguAHnbGNdrBnwrwAo451/MJ1IWAIiAjiZI0TpHYV1SheElyMVGRm25Qtu5OqOahvJKXoWjOy+EdQdNVV/ptq95gQqfUcQo2G55CaZA65St+4/570oRb4TivF98qJjzHNZU+mMKntLwAxmBgv8AA/aaCJ1f4jjLj2FRSfE8JpwgLeQhIFmkqF7X1zBasP2i/5DGI/9sIkFDRgVftRaw+Mi6F+i/jqMGDoNM0DxFamN6QoQkSoCtjb40c+2qj770ccoraznkgf8VrAbEIxC83IROOnjO99J5l2GfJgynvfrFCABPw1X+3fz8qNS3A4YC4ukBPzz7wOMEgccXJx6nRT1BXhNhGyt/oxLF1ZkgLEWIajaXpxaqXJYqMlGqTbkRKeNZTW4IBB1VVQwITLkeDGe8ZkHq4tdp2tUZVdnClRyc0+A1ZmXFQDCqPHoOXh4vCCuPSpcwzM/r/6m1Ig+zEaMLjYFCbRUYEKXIfsNgaL4vBG1Qk4oqS1Tj3Cvic4/mQlWdMcENAV91ZIE5YPtsqZ9RB8CMUEgQg+xeaHcEwQFeg2mz4IuKyrOvTlcRuX6+2y6V2qkYpaXCaO+t464NB4C2dzTwWXMIo8oHqqxAEx2AnndoOjDgJL+fz88oFX0NtLDzHvDYgWBtKt1TX+JSL57cNHOVbShaREVOgpPiEGkUIOfgrqjdMmEMyvHZxEx/DWPTLSq38ZlQKhmjjhfITTx4HmzqxtlD/KrSoJeR8o+luVARAWqUa+IE3GJ4rDaPvIvbh3oygrFoeSUmh1qyJW6RJZpAAE6mrdNRf0FGMbzYWEIRXYf1VDM7YX8a4LEFVyYjFoXbDt01ucjrNMgplc0CN+bBcqdUo6Nt6bLLHV/B+Y2Oo2qkuM5PcdbeDs+9J3jN5IRiEtCL77lHMEu3qxlhRVyl3MKSspU/8lYK4nTjFQWae46TIxykKvirDX7NkELTzOUZIp5zsCtIapPtzrmUK6rLJN4fk596/BZQrc4Hnd/FRJ4KxYdicSZp2TkIRjMMPLiKMNEKYP0V+YTSx5Q8kHmBtqcV72u6P7ewlWSRBEZrcAu4Eit+NcbHu5mrIi1Axi/L9wtZ5XcYfTlj8pgeyyptE207JMk9WuPMa/MNsLUq7830XNQl5ps0AA57D8lnfUODNPWKl9OD6w6j/qFhPv+3PwV2+3I7aD7zV9o+awVwOis4BYBbqQW0BIChwktJ5a5rfkRXf/ZLXMYMu5gq+yZzte8kTYy3icY9sOh6XQ1jiFb3babTWtfS/M7eEABOd/evWEcj7/i4VQGna5PtNm16YBM9sHkrrVq7mhYvXkRzh1Ir3ynqtKdoeGSYtmzdRjt276Wde0fp3s3b6Ywzz6a9+/bRxZ/+a3rHeW+gO665ha67/BoOcjd4iPLOGPwFruo6MC7JHmvRk845nfY9vJP2PbSDFq05lLbfsyG3d2Zk6lB7YpKm2u0MGhQb4YtmPCA7l/vXn/oUuvdHN9KTX/pCGt29h4bmz6NdW7fTxhtuprG9o3JOM1S3yzwTWWA78RwWlgnkpAYtlpdkV8X7UDEstMatW4EaulT/8pL5JSxv5bNQloAEvilQ5b4AIP/NLsN2CYAtYNzq76Ozfuc8WrRime3U/AXzae2atbRo0cJ8LRf1xt4CDUQd/8S7qbPhDm79PMUBYNZK04I40JN2c6x/iOac9y4aOPbkOrIfzKsIl14qbLd3Vp+pArs6wszv5MevvvpqOuqoo3LldQL6r7361fTaV/wynfOis+hDH/0jWrp4Mb39vN+iv/jU39Pb3/gbNNgi+vqV36Wdu3bTxq1baXR0jF7ygtPppOOPo0/83d/Tr55zdm6h/pO776EvXv51+tjvnU97Jtv0kT/9czpy3TrauXs3LZw7l857y28TzeO9nv6fr6qb1MTrQJpVTelAQN/UDZr6w/TzhztQtvfarHS++313096Pv5dGUlcIPP93zeHU+vW3U2fZCqfhTqfL+b8MjcwX0v+0zbOdBZzOAPY20NYeOrdgT8FfTtZqT7Xprltvo8u/dDFtuPfe0G6+1/qjpYbI3Rf0AT2SKcbGVCtBu4jHSEkees4s65180i7rNrxm7oIi9+dEJNUtdQyZTwoAh+Q+4Yd5XFVstAOcJ6Ll1+iShIf60R7sK+EZ8Fot7d+i0t1NtloApAbn8HoI5LnvC9xIQa/kyatnpYbVPrbY+YKDThPNEJ+nzao2WQkDysCqZWMgprFGrAKWH62LWxeysn1RW7ncJ7yuUBBfnWl/RRGC6sx6VrTZmhgVBnpmdRCj94IqsgfdvF8lH1NepqrzdLQm2FmEdP0p5Ge4++6RBJwPzhmkXcQujdJrl8GIZB5c9Derv8N4A9gFwelp047V4/k5b3rkldjA+A2OMm0LAtv0yix9RUqBCmxdpBTgaBhYNN6izjedfOSAjoqqq+uKm5CyvY+u4K4oUFMd8rXIJOz55sxkdmGgEqn1ccdUG15w3j2HMFVISuWrUEJfkYPd8mTcBFfuofgKnCePBxki+XWeVKN2ZJ5nBoIXPLi/XGUEzQaAezGd2d8eawjUyPqxeufj+a7Hag2z4z6RIBCDleJ8xLRJk+TodQY1xSoZRVWFdCJ3/qoi7pEvlfNZFoiAwU4QeV4QzPSaXBAGIrQ4OCQqWx64OAcE8rZQrId2moVTEdWD0mcAU25upRo4oSWNPGEOx9heVYMrKhfDd9VIUNuwCbhSFDLhGgIbVfm6CucLkZ0BPVGVVj6PBSu6VW6X1b3yPgtWa3WhvyU/IdpPmTnoyyuUPcUTrfa0G2GyijOYVjgdwdW8E5BNyUPpmqAtLIRWA64LLuVZVVm2K0c+MiYdsAkNdVJCIl6h72a02uluBDYc4AGZla48Wzm0TlZ8M1iXpieaKDUqiYaI6pLBEAdcFnJ1Q11vFCsiq42Gz/JuNRpkcK0adINF/aU+FwyGueoYuJBnTUqAJKxECwdDlXTBBy2aoXQpwOzlSGoYD27yK3SVR7LSbZgoGefsDDEjHTLEUadXsrC1Z8OdJ+Y5JQ5fVsL5e2mI1JZj4+qGImhD1DkSW7DRSjpVGlTHRpFAgiMBB4BRzPSxoJDC0CgMDcnKIAY3qEwN1rvgKUdEigSecj1N1upSxxYT56yGUnWtUMyK8/QKCuf1uDTj57C/IZ6rOGnzLTAAHScFvzCcBZ6JoMkOHHPmOHbxqwDnimSQcmvKhB2jbxGiIlrYjgUju+ROAZfFqsXEG9/XbkIERiwaQjhfZSQzkgi0gR255fgDeZXvOcPfYWRu0wyzVEWnv3M1kepbLvf5d6F3AZ5/d9mW75JzvzPgiphk2aJWa3ptdiFgLCf8ptdKxrazSPcQaVKdBphtL20/XAY1OXbE8YxFmR/KWm3bSi5W7GerRXNf/CLa+KSTqTMwyNW8/Sn4m6p6+RzggcEBawftVcB8XrBWCmMFcMbuFtH2+zbSV/74L5gHpf/aUzQ5MUnj+8ZoarxNU5MpCMvIM80sA287vHUfPb3vBqsENtHZIho87VwafsPvUat/QILwHaLRUaKJCWotWEA/3biJtj68k5YuXUa7d+3MgeHlh6ym1sAgzVm4hI465jgaHhqiickJ+vRFf0bnvfYVdPu1t9LVl19Nu5f0U2e4n/rHiYb3tWlgvEPjc1o0McR7OjQ6RXN2T9JUf4vG5vbR5ECL+tpEI3va1J/WikQIuHvii06ne675MY3v3UfP+PWX0/4du+gn37mWjjz1KbRg5XLasWETbbj+Ztrz8M4Y4DAi1lL2SEBaLZzObW5PTuS9nb98ea4MHp4/l3Zv3U5L16yke390M02OTxjmGM/RpAkhK65UF3qy+WOyQ2rRqvgHCQl5QEl0SIF3eDbTJwR5vYIdqoxt95WOUTcLnIz5QbjkX/In+M1mKtdSAPgZv/YyOvyUE+2NS5YsyZWkc+bOy9WGWq3YjSvSxDiNvf8NROPpzOgU/EnngaaN17/pc4vS+b+jQyO08P2foNbwnP/L3nuA6XkV9+KzfaVd1VXvttxwlRvYFNMNJBgMARIgQCj/kPDPzb3JpeQGEsAhhECAGy4EpwdCQrFpphpwBWywsdyLLLnJlqxedlfby33Omfab877famWbBHJXzwP+9vvecs6cOdN+M3MaPu4J+6EUIE/Ig6u0b/TY6V/JT/izP/sz+m+vew2NDA7Qvr176UuXf5/e/btvpR/fdBPt7+2jrdu20/y53fTTm2+jT7zvPTk5484tW+hHN95Er3nZhbRj5w76hy9eSn/5zv9J6az4FvHPd+zZQ1se3kZPP/00OjQ8TF1z5giqn7IdJrj6t6W1Mo1SD6NWAms43xcBDH9UnQzXX6vPj/7HVPq7fP9jXtppLtLgN79I41d8nTqaU4P+VOTeTE2vfBNNnv60XLWa94glfFBDAFiBX95XCcwFwNc+czvofAYwgL96tvjY2DjdftNNdPmXL818Mt1/SLOgeyAhD+3dlBglws+C+OqfuW2tR1ywMZC+56p/18lJBvM/T8xiW9ftAmZVAaIlKRP9kvyTPUPsR4tHqd0n/pJ0KIl22GTW7TwE8azA/HYwww1to1csAvbjx4SB7TF5ytrtJY4XHFvZRuXLfXWQ71m4wwDMR4uplQgeR8AZowcyPjUay2zhig6JFkqdvYLmZwglyorr7zannMCs+k/O/NWjGLR6NA8TqzvRj4jddFj3SUWlMi8k+/EwVPnyveY/I5appAl5BDJ6FGJVwTfd7Vf0sCp0dMP8A7frIyypClz2VEgfQN/UpWweui2Ef++AbCGRS0Ys5g5hM92Z0R0J8QRIjrWBwNrY2ulNer2uGSxjZg+VHQ5Ahw4AVtWqCSSN9hvG4urqbz0afdiFFvpU6nLgmDdYgFjAoDFH+a/JOgT+fRPVFm1oBzi9heMtHvQQkxSi38UmrVmOSvaCzlHlku4tEA4aMsC5Ylt+HgBPJt8msRSM+8vIha+Ah2cqgA/LhjMXzFBghgIzFAAK1GlyAffA8OEbRJKrzWTZm6IdKmBbYTSgzQRBUjbU/A0NMTut0lVQVZWEBVX5BRw0cbeTR41GcZ17Wc8U9dRBtAaNBzcozES1V6EDIr+ytQuH23s1jTtAjZkVkxoBvTGzlm0pNpbqTZWy0jS+S81QVccGFFlLWa2YhYCl4R8ccTfwSAK/ZnOIIa72ngJAHhSUtyrgomBB0fYHw74KAOIsAoyW1yIyXsWhUkMHEhqQ9TMfiTMXskNLDwgcpjofQbkd4bXys9KKeVrGLtX35dpri2mrYFQH1NqtY7AvAoUGjpjzJ6MrgaUKseq9gGplHzgq0d8CVFGvka+A+QKeCvM3+iBIZLLJnWylqy+Jeys4gywx8kVKvCkURa3jB16q8Ih4tOb8e5m/cy7YuYVcVqlV5ei8tcE4titAjupzVSB4oou3BnbpBedoCfijfAEUEZN+qox0eSKCtLY3RD6rJoE94j6eSZuwDnYel62PSHjo3lCqq/h4n6mNIvO3ymVXb+x4WEwK/Jw6RxF1SZSY7uS4cPCrnfO8utedH6/+dNlqwQzhrTC//Dj1wESu23VR+gdIH/d4VkeSpBNaegP/lcoZp6x0E4GZ3+NbTUha0lBXTapCwHdnHvd3YwKOVvn745myWgGvFaSqYivOau3WLtNDkPNR5zeQCygTUPdaZ5IQQQoT4/Gq3AWiiSuMNb8lx6lKw5azCvNqOy5rAa2JI4nOco6qdlFQkaUtd9PfPCoWsDpCBWiVOnjOroJsQY5m/Fh7SGvlMc/V7L48HuYFrTrGtVV1PFELjfpesgCeBRKRgTCSxoFTjHPmv1taqfvsM+jhpz6VJjo6pKVzquxlAFjPAeYzgPkcYDsbOLeATtc0S0CZZ6B7YHxsjD7/josy+JjO8x0dHqGRQ6NEo1zF5dEX6bDTgM3Kr1tonFY3baNTm+6kBXRQ2v3zsjV3dlLn//cX1HrK01xFDA9R0959NNneRr2t7fSD635GhyZa6ZTTTqeVq1fR6MgIzZ4zlxbMn58XaHRsjG7b+DOa6NtDJx9zFN38vRvourvvpOuPG6OlK5fTZGszDc9qponWJuo4NE4dQxPUNE401s7Ab8voJHUeSgAxc8dwZwul7qFL7xukFZsO8R4H/lp75qk01H+I9mx5kM5+9YXUPqudbvj8N2jlycfTwR27aN6yJRkA2XrLnZm281Ysze2f+3bupeFDAzQxNgaB5PhsrNrlxWHQXriROufOpUN793NVnaRKGN+nVtywJ7Cy13pEy5Ps/N8SADb7RLWQgEOAxNa2f9Z9GOAT3z/O5fAJFQQGC222DnioJ6CbMo+uuYmOefqTacOLnp2/Tny+ePFiWrlyBbW1tQkApVSqZ9aJLXfQ6D9eRE0TY0S5+jft0LTZ5fzfbHM1UWpUO7p6Pc35H++fJtc/jstq7I7H8TSg5vSfUloKLPkiyKlPSx0CXvea19C5Z26gp555Bq1atpTu2fownXPKyXTr3Zto6aKFtKRnEe3dv5++evn36L+9/jfzrffc/wBd+p3Lad/+A3TK8cfRqy+8gDrb2sIgE59m8CsBcRkES2dqtxC1tRO1thN1Hh6MR+/SbYsqLUr1WF4RbfHCPoaL0dU63DOnvyJw5RE+9OAH/oDaDu6jtpXrqPWcZ9PkaWcTdcwKyRGaKJFs8LR3wj9JItFr0n9TJXBamwz0ThRn/2p1cAaVFQjmpKLBoSHaeN119IOvf40OHTo07emLpvKjPTwEXzxDj5NhjlUfGG0S1neymrktrANzePJx+jpJAfunWKYBOA4CZgA4PzYepcTVxXyduxkAEMqzLDpeLvcAACAASURBVLlcc6eLBeDqX9iAOCxI+rVrfHosMs32BNBJJYNVLRebHBk5PJifGGWCrpCm6+FwMWHMVyKm7oqEt3gQr17wT6fgFl3S0q6zKYS4TGwnjo9FPkH/SIs88u+e385eiBjxaJ07SIR+lPBkWMegBIVnJeymfm4mN4xMKl2xmjeqDNHdoe032JblhHUhCxkGFn9lvaMnglaH7jvnEeB8cFIipc2RsgCbFwDosDwaWPKpGS0NJilbU/ld94a6pJB8a96fLrQZfnCTD0hsdChSyNNmrlN/Jf+V/4CNptcIg4atZnfjnoIrLCQLeykkiHPXgoLCU+wep09ULVpI46vtaf3CNML7ebfCZ/OttRgn21SxHDokUlvcExLUi3h+fadJiJmCL4MkV0HFK8jJyzH8o52CtLMcJAYpqK32vzpLeSq6z5iB2G7UnBeM4/J1DVpANzKrDrteMxfMUGCGAjMU+K9HgVBVU8pHDTVGs8JUGHquogLNcACgkfW7qDtxcCzfUANvak6U2jkUr3g1DCt8/bswXi17U41xHrFWGamBroAkLqq+HhV66aAHKpWaPysrvsLNdoxuitFSvihaleLxOs1Usbq1U1qQaBiKM2bv8JfZcPPlaLhUTRj7BgiARostlQEHYkRJu0UGmbStk7ggjjdZdpoZ13XOVTlN+bsMz0ewWE2SqqlXv4Eb2QVgSCnhA5nE+JQMOm2FqraZkJirMhXywPOPJSDoo3S+iXU/vknFDLK2WYrzaLZcflNlkSBLMu8b4KtgDIqhach840CUm7Fm/lVJa86+G2x5X8AZ26Wvm0dW7AVvH6XGvhh5Wu0P9jHETj3MGbBYXGs1U0U+WNhAdi4C5sBS9QnR6KnqOwr+M8ZQI1jkag37OZspT8QAiwUFbCnlXfK3j1EcCxm/8iSzQZTvzEsFryi/SCVaqNQKK657BXjIaBazcHGNWC77g/JH9EvkJ2dpSObBQANmhRexmyzn1YmAM7mMolD9iKCRyVyLGMHcNOsCs8iRb+sFjYlvkZQu54MurZFbqjezTI1dBKJ+Qt4TTWe0KdMxZB9Vgs3wDHlZ1CDFouEalXotiIc6OYtzBeFaJoVhHMIy8uF5ZgIIf4iTqPLElkvXxeyOckw4Ad0Papyg3KxfYAXNc6JVA9tGk4aUm/BJ3rodg94q9/TKuG51FExVdCwD0h53QDFRh7sOe2JA+tMrDZmQylMRABblPcFyI9+XSZMC1CJD7dkuW3InaS4clhbc6Xpep9wmukk6IctE8i/YQlflOwCDumrRltNMcWxLnsbID0MJysO0F6oCiHkazS0067hjaMf5z6PR2d254jdVKSVQNwWJE+hrIHBuB53aP6eW0On7ZmpJIHFranuZ/gdaXj5+8Y8/SL279tDo4BiNDY5KxS/Y2iKP7c5pypcEAi9v2kUbmu+gRZN7gvHevPIYmvXbH/RW0IlPew9SU3sHTXZ00L0PPESXfPdaevmvv5rWH3tcrvhNoNPo6AgNDQ7Rprtup6ahflq1ZD51jjfTFf/+Pbq8exfdsmyIFh+zmuYsnMe0hmQSi/8rj6QJwbZrHk+g8ASddM0BWvzgoDFfurxrwTxaetzR1DlvLnWmc3u7ZtNt376SVp3yJBoZGMznWs6a2033XntDrtTt6O6iJevX5u8653bTA9ffTJ3zujOdh/sOObicqrhbWzJAnKqvMzsU9I0Vrd7cOM9NLva26GrvS4KEHuMicju/QQHg/F+20zyBwkOufu4wDwj3p4tTtPMkwVLpG0STPKPCO/EL+0vGxI/QhFH+uPjotfTMt7w6L11HRwctX74sg8Ap0SHNT5NIaiXjJNHY1V+h8e9+gZrS5p7w1s9N2gY6VTpSE402tVDz055HnS973RRa9An86XD7qk5tNXz94R4Wb4y6expzSskhu7bZhdfecCOdcPxxtCSdzwv/BgaHcgt3re5NP6Vq0SSH0noxSiZgb0sbg7wJjEz/zQegTu8faOyKFVE+IV7rvwbTp3hKnXYuKYwWj+8PF3tHtiLFqHXQ03xI3/33UvuCRdQ6d16Q+ShL9HNKGMprgf8AAM6JIwIAp7VjMFgAYGkB7RXAvP+yPJEK477eXrruB9+nH11xBQ0PD09vQTEOk+fM1K3YxfA0VW1m0xY2oFrsqRLd2/Lqs/m/WSXofWAHGJAjxlQ+ajjRrNw4wgQZMBTbz+MKwHny7PwNgiQwZj06hMM4saq2QkTgC6929i+NJgpuobEGQA2PEBRkvq5kvjpwKLzB1oo1i0JIuor4TdW+rDJINTncOSJebXsQN6x8NurDRtUkfzMEyvvk8WrDasEBUqXEuZBT+fnIFEBLLUnV6kI9JsqmVDgftjaQMWCPAzA931+ViAge6ytQZrkNG2VWvMbvrK3wVXqJf+gbpHijxEyNE4TPrDNRiKlwgkWeka0Pzk8+WykrMHc1JFvDzjITYQYLS+na5XfyO8ybyK8otIJcnxNnDbDVQgne55YwHJSN/9FIxfP3Puca9i6iRg1i5cIbjd6Du4mnCJunkARlJCgUCCnN9AxmIZfRAGM+kBDDbIBZDDKiUjmXClZ8u3x1zfbQefGjAYYGocAsVwZ9ZDfbVoyUwyrguONEHs5UAE9b3/9CX9jIaDTGquShTGeL/fynfLhx//xHMPOGGQpMlwLlnqmx1DBt0pQAKwwPSEMbiWwAQMROWvSqQuVM0BjsN3OzzMy0x4hSwMxFbQEDWULa7rYazPfzh7UyuDTIsh4D+w/9vpB1WPUpANdA0w00pjkTcnN8uJ2H0yABFPoMg1NiShudBTDEghOh3/vg8ZNV6KITbsF2fL2a2kw9BuiYcFoXoeCSZgCrOyKXYYFaCLqCXY1mX9Xoq4h5NP95XKXJEEyzOsMm3BXqhc14DefK4GBrzmJELK00bjF3t2rQ4/oVrpw4K2Ab+yZHdK5ggXy9GoV1BntJsEA8X+/o2jbScoWTkG+SAcl/ShCLSe8BR+cbZsa8GjImnYvu1dImxf2jjiY6Mcaj0BQ0723jCRYAbIjHhGD+XseCREIEsnJTYaUUdIPHBMpJBSZGO7gtGe85pplkwZdAquUMiANXGtkgf62FOz4XVIcNr9a0ApmiRLbFlYcE0cS0xe3H6wpAte5dcy58rn5emMoek0AFrhx5tvoXTLCQBZXtIb9bgCf/HWZQsUIba15cbJXj8VlWeVtkSyswHvhegU5tZwdSDzPmo0T0wFBlnAEUK/YxIoMNVFwUvPUXVTtQxPoEHVPcC+ATm3MMiU4CdrKscGdUFJQoAxQg8pbA3FVe4p9hJMDLxu55Gzra68EGi0YY8NSIbPY95lHU7EcdT54jBCdRdKWfxiyYKOOHF6jt4xUcLuOQtdNnBIYNAhNBrBW+OUit85d7NOkiOfYMdLmtp1WNnMU9SfksYosIihzWlvsaEMflkrmgLnJtLfJRdY48m6+VO6yyvZBPeonSqrmZOteuoQO/8iLqnzs3A7sZM8lnADPI66BvAoTbqDW3iBZwuLmFmlu5ArgOAL7sw39DD2+8m8aGxqgpI+gs54znhJFVwlb3qn9TJ5q7aJBOab6L1jc9SO00bDqj7aRzqP033knNS1bZA/Ad//i5L9HKJ22gM896MvUe4ArY8fFR2nTHbbR22SLqmd9N82d30X033ks//NFGunzVPtreM0Etszto5XFHUVtHUdXWWBiGX7r3jdEZ395L3ftSi2BdrUlqaW2j9tmdtOq0J9H8lctp05XX5VbN85cvpa6eBTQ2MkI77tlCu7Y8lIVE++xZtGjtSlp09Brq37Mv/2/23Dm0f/tOOrT3QAaKFx2zhub0LKTe3Xvp4KM7aXRgKFfapX8JGM7nbqazhbFqV3nYOr/I3rJzrpX3BJxVnZuSH+w5GSn1/ZCfJdyp7Cl8aiAzINPIx5boF8aDJPUdUoLbZYDYriwBYHh22+xOeumf/I/8gu6uLlq9erWf/ytglb8xLnr6eewzf0ETd25ksCcDwHD+r+idcSIaaWmjjt/4bWo749xpcs7jvKzRoH0zTvMFUz2o+ohGV9eaWXr7+BjR7kftYQkQNBAx68Wkh4r/pSre1Lo5/S8Dve3TnM+RXhY0ZYBCUJfXcSjKn5IuYGHWDqiOXlPScLrTqlugw7yst7eXOjs7czcIFeZJlmTRAQkg6XN7e3UdNCmEdaqCuQr6eiVwtSW0HCUgRwokvtizexddddk36NabfkajoyxTp/MPtVBImzLDCjSvLZz7S8FRU3BX9lK2bZu1che7vUlVGxhI/GhtE+2wB3eAxuw6vinb7c0yDtXxwniFiWFkUBnKAKPM3FpRy2WSxI4yshKjkUuRPZSOuu4GcAfDlrstafwkHBnDRp7EHhpZARHmdfPUJ64J1Wqvahc4FW+FpDZA3mxKsYGNLzRBMOwPfh+wg5t0h2M6XHO1FUPStmwlKyiAZC0DuqSiUFdR7b8y29iRTI8QmS/M9npcQ+2AWCKaESTOsxeS18s64dHgOXqSpAKX2FdE73BvGQnp9fbV9+ne8GRpTeLIFgsm4LNkyt/ZHtKufhZPAt6ztSomGwo74AgbxTKFlfW4CyvsLwDEMlxpvrhOXas/1UYK1fY8OD4+RhMqgLnUCIJkTH5szVwKMFOvw8KMunVupOdUF5Tzcd1WfpK/cfMWnIk2XDjH3KOw5ktoUZKH5GU3T0WeQv/ZmqGsg/UDF1CSBrzwJQmDIMFUl2hQA9bLUyElViQ04BidVADLGju9XfJluTYDAB9O6s78PkOBGQr8MlBgSqVyJBMQC5CfV0h3tPZK6zb/BpFV0JmosPXcXYyNm85Vw0PvVUAKgnJSHmJYERtV0eMKFR8AMmvrQlejPkhUPFFNVHLJ6qkpxqS2GIpGuRq+AukBsFImqrEGrFlNHFScQJFOVpS8mVGkoAoa4WFB0cwJn8vRVP+WNh6q9K26OcDh9adXQEKZGrjmfBTVUe6cqFviEGk25rJjgMSJDpGYfhGIQccNJxaYoEHpIFuQ8q9wwjBTDgxotI3ZGKrjRmexKhAZsHDjFWt5C9wZKmzU4JWguXpeune0MpmHCoTIA44gRS3Poqiw7ViuRcnETrOAB8qzfBTurPC7HVzlVlB6ro+0/jGaQqZGAxnIeHLpBCl/8V703esOg4k7qIQLjrntIHlWWHjblM47Nj7n2bqceqQJG7rqjCKngAwp1xKdS/FPxRIHsSPgtokSeSumKWMwxJ4JnkLQHeJISMZ5cKYMo5J36NoD65gfIGAQynd8I+zEejeowsaamKQ8JHvLIj4g+5UEuGIi800nVdawFCjIV4Wc1+kX4KRSTreldcmIeBhzKfK9OOjMpxAYk84XeSTC+yht+LO/NepCdW153/rrQM56hkQpqAIe7jpfY1el3nKBEjQW6gvVN3pmlSgI3RfO0JALnK8paWUPgp84YckyxoUusaEeqOpIKEeYfeH4JSI4PNGGFxJWyC5zvuc1rOpduU8S25hiZXDKQVUT5bLn0tmOlT0j+pCBLrQAvZpQZZ9OR3kP6hvF/PFI3WRTaj0pfGJgGKsW7brCFZDMfhn+gq4YmrCnI9a5yJIbeKY0U6yYTxNW0rudiPTmais4RtA3hAdW9YGY5Jhe3txE7UsW0/BLLqC9PQtztW+qYspn++YW0Ano5bbPLa0t1JZA4fw3A8N8BjBXDWOll8afrv3nS+mWy66kybFUmRf3pm9VDzmBRVTd1jgvZ3lqozFa2rSb1jZvpcW0h7roELU2TVLbqU+n9pf+LrWsOIomoeIvDSPxzm133kODoxO0YOFC2r/vAI0N9tOG006myVRx295B2+7dRrddcyv9aNcDtPHYUdo7j1dvQQKIVy6FVso1A2v0VRNRzyPDdPbX9lBTPsTaeTjxS9fC+bT0uKPo4I7dGbztXrYog+sJmLzl69+j0SGucmttb6clR6+heSuWUFNrC/U+uou6exZSx5zuzDC77n2Q+vfspROf/wwaH5+gPQ8+kiu1773mp9Q5bw7NXdyTn7V/+44MfvN+8aNwctV6OhbVfBethhcQQqJsvM14DggAp1atLDr0CBH1HdQiwcQL4W8EkAGU9TsaQrryrpLx4yIopRWsCFfLj4mWL3v/2/MZ2PPmzaO1a9fQ7Nmzp9X+OT1v+H1vIurry6BObjWcMj/MTk6cl87/naDhtk7qfueHqLln8REwz2O8NAgd2DjAetN78hHfEOSz/uFSrMFbD/URDR5igZaA3ATqJrBRAd5KcHt6o3+sV/X19dH9999PK1Ysp0WLFoVEl0bPRHWK851q7o2sz7p3RK/rMc6sVudHkVQ+OXVKGBgYMACYdWcV+NW9PxUAnGWDVPJq62duBS1toKUCmP/mNtFaWaznAT/y0EP03S9fQvdv2kzjEym14vD/Aj6Gl+PxKMCsYB06/JcXS44PEWWeemboESsORqUH8cpagpSgDAkkZiMU9bpcnxMcHHBTjCS7EPK9bgO1Z/T5ZguYvyCp6WCAZY2LE7PfIujno68xh+UeBXwUPKn4NGaugv0NdMeaX3yfSvt66wDvwomU64+DrJ1wuEELZ3VJ9G9Z7tBZOD8NwyalnK1sUl44TcTmJGux0yV4BH3UBAjyjoBQourZn5VB6KDAjjbDWWhWxO/4EQKQhiIT1u0MNmJKq9C0NOgL1VKm4Fa0ByREV1cGiddYMsrOKmKOPDBss61xBje3QPiVqF+hqIwngqxwANj2YcFquGfzrSGhQ/7mH0K7K0/UV6Mk+q38qAKm9QwLGaXcG9YIOrjlq5jGTl2+2CNGh5elkSQav/JvS1kgK1P0joSrgoLU+ftYNUTPv1SjpZwQrm/hcWCcScldkX01gs7kWUHKwMeqBwJ2ALwVks1lrW2fqH+K41UPCNcXY5i+oE0Tv3e+eqhHtlIzV89QoBCZMwSZocAvPgUO6zr6FLKc5OtNvGoQDNSeAzc1RoYBM6hw8Xlih2EVEyrcQg9wQFZCdxIcRPjDZmcf3KJEJe1VrKqwURk2yKVTJSZ2FVISX4e+tSlrDdCa5gPjTNutoBEVgBbTdhjPrqLSUPFkQLz6IqaAyzCzKlQ3HyP5sd63YA01eywgWve7YofRdNUKPT2HlkfhEdhg9CgPAi9oOxPlzmjEuiXiZh8offPPYaaF4YnJCWrkMcCKHVCUD3mf4NaArVMTtI/GXaP0groRR5ONn5PNTTGSzMmSVzDVfc0Z1/I9Ya1zxMHJv2DaZWHghpyPuKTBCS8yEgqxiNYgui2uULFaPBicBWHD/Io10JeWa6EACXNcVR5W3WLPFtWx2FbTl6hMAGeW1wRoLRXB1i6pBiA1Qk0hposcyZgx6fiSn4skWxwKAT0fx4Bv9WWkDbLsx0yLqVSG/OaXyCclekD1xQjHqExYJM87sICIuCiZvOJIaxVflBHigAO/Fo+OW9ropFnAUGVQ14laltEBU09l5qWHLG3cJGW6N+4ZFLTG+jArBcZCQgs7vRh/ENJUxIhBigDymnwA8J6H1Eja+E+gsRwUE5DOZw/KUR9b7P74p6ymDszGEjdW3EUiXcC2YBLxu1VOa1JDAJrDJPSeKMiquxZlVFVnRPJBaa4NOigNIKgCnCrHZc42xnLjQaZ0aNzncy9J7ZUrIomcAfIX46FtI0NVmkSlukJ1i9IWeV3lr4FVwvvGU/kYX95QSdfnNs+SvKPrkgFg0f0Kdun9/Fus+ldAN/+GFQUhJOLrhMEYDbbzMH1d0ycF7EJBAyvEolQBpLr83jp/HjW/9Fdp5+o1eUwJ/NIK4NwOOgG/La3y31Txm1pBJ3C4NVcCMwicAC+pylPTm4juuuI6+sEnPpfPbvSYMwQ3hPdNrQsTVIDgir6ubsyupoEMBK9oepSWNu+ijtYmaj3hTGp93qupY+2TqK1zVrBn0iP7+w/R2PgYdXd3U1tLCwN94xN0/6330ZafbaZNt26m+5eO0U9OGqcRKfpN81121CrqWjB3WmCQSQOp7klzW333IJ149QFqGRXQQtYiBfE7umdTU3NLrs5ddsJ6mj1/HrW0tdKDP7stV/NqL/JVpxyfr1mwegU9dOOt1LNuNXX1zM9rODE+Qfu3PUo9a1cQNbfQzrs30/HPfirdfeWPqXfXXlp31qm0aN1q2vvgNppomsj3dy/uoaFDAzR8oJdGEtAsADCbV8bVBeAjSSYCAOertPpX7vN7I1Ckx6eke/AappcCx/LZ+AI1o/MA5IKA3VLlEXwX3O02aEszPft3Xkc9q5bn1s9r1qzm838VfAp2T3z+5KMP08hfv4OaRvNuzC3UuYpPz7hOlGyiUZqkkYVLae67PzqldnlCfsR9U1UOR/iKaWzCBk88kjunMtmOcMDTvjwBm7feeislsPfUU0+lBQsW5Hsv/tu/pU998pM54SWBlJdccgkdf/zx9tzdu3dnUPinP/0pDQ0N0bOe9ayoUsE6Ka0UtAtKrkb7sI52j5tGdUZJ+V0N9QYHBzMdUnv0lBSEFb+qY7EVdD0ALMkkcKYvA7wM/OZuDKk6eHycxuX73K0gyZWkN9N1Sf9PjNOmO+6g7156Ce3Yvn3aa53VlChKXRPW07xY+F3WoKmal8VQ9JU1lqNqlpolkVEK1OEc32wiNGvCplvdPGitAJajtcBkS1JE2zhHYAb8Yk11qyLCtZ3r0jiMSdXzDWZikTCe5x6/K61KJb7Hs9BzV+LhElU5ONroClBHL5fvUi9X6SjPleRQBIzNl2clJvZQxbXlB+giF7YV7k0EiPWRZr6jzcybwfwa98tLV0fXEWKJ8hJhN+FJAWElhihGqZ+Tiuh7KYHUMNZEBKky1IS8snNdTjIwj8TXrO47J1yUUnU5qi7T+FNV/tV5x74bA2ApxI9hQ+QODf+aNS9LLFxmifeeZBGNQ5DWpVuEldtlbYXFdwsCYiCi2DxszhdnyVpMWb8HPskL5NngPNKSmo1WK35v8TfZbmy/+TaZtlD1LRhiLj5qkaEhS0TGXMoeXIgKI/Hg8nwh5hzCuHXKEd4RYADd94WdVJFvShMrOhApA8Eefy7wmAmWQrnm4XvnOu0sWZcm7WuAErLhGcBHumQz189QYDpC/j+PSo0Vz3/emGbe/ItAgXo3KJoMrr1ZZ7IQtYaMcrGqFbOMEXFQhYSAJLYxRAPB7dZKsCnrGtb2PAJQYKHlqho3RTZWVCH+lxtWNvqK2tHViioEc6hE80tWntoBalfEJDlv/xpBRXlL0SqlQoiwbDXK0qwQs8p9vWwi3qOnWn8U5Znaww5uC/3NhvIBYZ6jJQ+o46fOElQ8Ib5hS6uvVxslzwdNIdg79mo0OeABFYisbt9hZqfwhRk0HgBWI9OQ4MAlkTPQl3E/Rg1sx0v5Os/1REMUm6WhyW9PAcGOLOGfYxVbwKbUn9MAu+wpDSpyBii0UQoQbyk3yl1h3C/ELtYGZEaevayvhdZhQ+ZLUSCZEJC9WjYdAEO08b6uyr1yHZBLRJw0Fth5evDMwDvuOHs1IdCjGEqUvbh/1UmJRq8BXwW2D1EYxzpKNFferYa0zaI05i1Nsq4muUIpWRjwiGy6kB0PwtgM/xo2Cu2cZbxYhKfytcy6tSBHw+J15478WgGiDOQtNlQApfPUpNVQqSkaCrH6oACoRjhWwDONNZGA92VNngUmT2nMROiIDhXf6gurSRYGJoM/qPweggOlrDOHTluDRdygYnNiUMZYpk5ulGkTzl/W6QqUpuUA2wtVOsbsYNwPBqSF9F8fC4YKGm/68hcgevgJJbdL+mqLNdk2ADhG+cXPxxXUChr93lgW+MSDshqgNcstA8AaCEsVui7F/HxdDWbZPoMqQ5WZDAD7+Cw0JfTl61LwWa+Bls8ayppssmrJHKQW8ZGOs+TkD49X6D7I39k7nDLKAYpox6QZJ45VCkBVfIgDhYQeSGsC/kvB+tbZs6n9hc+nHccfT+NNzQL+MrCbgOBU6ZuqgBn0TW2hW6mtVT+n6l+uFK4DgHdueYi++PYP5UqvhgCw6sCQiAJMiPL8cAwtTDS7eZDm0n5qa95DXYu7afl5L6SjTj+bZs+Zwz5AIn5HJ58FOjpMk/0Hqam1nbbuPkD33HI/Hdy8i3ZteZRGmyfpJyeO0aa1Cah1vdfZNYt6Vi2h1ra2PLdEq9b2NhofG6OxkbEMZORq6rZWookJGhlO5x9PMFie2i9PTtIxP+2lE+8do9Yx3RiFnUGp6LGFZi9cQJ3zu2m4f4B6d+6hCQGNZ83touFDA7ThZS+k2y/7Ac1buYwWrlxGrV2zaN/WR+jgo7tpybFHZSBlYmycVp5yPG38yndpbHiYlh63npYcs476du+l1o52Gh4YzP9NpE6tqNOHe66+nmZ1d+XzKAf2H6DhwQEGheXsbT1nm/cv7xpmd6sb9spi0FH5o2W2NGVa6T9eavn//B/8Rv6CCF4EfqOEKVlF2ahaAaxgcxM1tTTT6S95Ph17zpm0YsWKfAZwWkcGgH1elWcnutxwBY19+e+51XkSAJOpLTpLJe2Uk8YwktqlbziHZv3m2w7HzY//9yPZO/q2qnk5JajeaJCP5dWPf8JTP2Hnzp30/e9/n+bOnUsXXHBBlgWpuve1r31t/pwA3ec+97n06U9/mj7/+c/TBz/4Qbr22mtp166d9IpXvJI++rGP0vOf93y66KL30+133EGPPPwwff2yy+gtb34zfeADH6ANGzY0HACYjIUujKAQ6s2fGw0LGxkUc/34ZVCp/XNKiEj/KwHgsv1zome6LvwTOzUnqTCay9W9VuUrAHA+BziBwuMCDEu7aKgaHhkZoVtvuIG+97Wv0sEDB6bNOuqtIiiHsl0NiWBH2tOxMkuqDOW3lPBhRjC0gObFFvtFdUiqqARbO8C5SSdl+8ENiTAWA52gsxSLGf4H9hPbIWDNChCNAteGUTCoFyzoY6X7Rgwy4QAAIABJREFUg7zHXlfY3nkIGkeyKdQKFXMICnfFrH23guts7ejPuXWm4EwjsVUyv9tm+RkNyupcO+ObwKeZauMikUOSugYF2fnhy6DQwZYuWM7eNVCfW8esABIG21r4QVSTJz3UAL8VPwh3mQyJpyNvKDrR1K26D1XpyETnvxrwiQ7WFH5kwpyYie2586M0SZVnwY/QxUXE0zYwOig+GmQ90JH2KN16sP75jYVPZxu0hqg6fj3uSrsKYUeBkIQRqomxste51H2B4oXSJSnIiiInQqc51fqHlTJRFLsp+orK1ZZ8g28o1x3kmt/GXAtJHnnF9XhEmUwuUNAKYJODKKAUwQ3mfFx3IKHyqpv+mOICbfpBP5QRACzKyHwu4/I23mDXauV6GfcFn9JYcKYF9LR1/syFMxSYocB/IQqASnfVhRW2aA1XFLHayKDCRKGazQRZgGwJcCVdMFSx2kqMIdPLoLiyeYNZY2DqYCacGSkQ9lCjyA6QB61dzRaKQXrwA9SChwJJTF1DADF6EKhQzUA106gwnNAA1segbrffEbyFvD5TvGCk1cPo8uJ686T8tqQDD0MNVs+s9MoaucNtWsk4U9UuqwLZwpaUJwY8GvOMfCgErGaqt/qwxSnpGofhBmm5j63NSDEg9OpDCaUbRGpUKVvhVsmjtuCsjjJQrwJP19VcR7+S32BgEBjK5ZrYNIP9hk4DXxGA3gbGeiwFxYtKh8OZWEZaWIo1QjRPUB0KJ5iDf86RatgzMOEAt4PILpuYbljvr3xUXiMLFZJW0PmtQRErPFROE5kfBN0UOsRdVHXjnJZYTJp5Ki8B7lQHdhokfTIv5kfGNkXuGKg8gsBJA2fexRJm0xZCXHccCpDCydMp+HQYWAUfQphUlYAGv02yB/BJx8V7xDNIeNpRZqlHxFWJ8kbcbOGzVCJGkoMAR9+7Klc9eQpppIhtlKe4ttra3QC4QkewgwUyRYIjlihsGbc1e72IvShrqtwCxMm5FoIiCh4GPjTRUKR5oyA026CxhMi/hHyBIo08vwcTZ2QUcqPJDkxiKUVV0AjKT0UMo15FVmMDwCssl2p0IL4fGByBfUxwc6JXoPsq6TFwhErJgCIXF0rXcceNFIaNeSzKqiCzMngFiXWaeJGrluQ6+5QrgB2Ckq62Xg0sQ8r3pomngHWhj3KMO+9dbalbhLgCyOwSVMk7gZIEE8qMuXhRENSy4KsYJTFBripzW9rbqeuZT6dHzzydhlOL59TSWdpAZwA4V/wmELiFWqUFdFsrnw+cQc58VnATt7z1LLv8cXx0lD71qv+ewc8cH9f5qJoEg6O+STgsHiqYKfSQJ4o10cPUT7smB6iFJumseaP0+vVN1Lb2BGpZtCqfpUj7d6VBcuXv1k10+45DdMXAMjp4sInmTbRTa3sLXfa0UertAh0uNVttHe3UPqsj0z4BrGOjoxlATOckpzEkoHZsdCx/bk1AMDUxGDs6Rs0Tk3Tqnll02iNt1D2I2gIVTKyDtunjh8lJWnHy8bTj7i20cM1Kmj1vDu3Y/CAtOno1DRw4SLPSuc7tbfToPVvouGedS/dc+eN8FnDP+jU0Z0lPJlWq8qamlnzO8GBvH+3YdD81NTfneXXO7aaFq5bR4vVr6b4bbs6tp3dufoDaOjtpZGDIDMTcQlqCczpqbP8seRAMFANqm/cGJGWolemXqBWEcg02dpHkp/fXsUd+VzY7ahhJA8hNTXTUkzfQua+6gFatXkU9CxcaLepaR5vOSRWJl3yaxm68Osv95olUDcgAsB+TwgD5SHMrtb7kNdTxjPOn4uIn5jecakPbuHHcHRTnEY2nbqvWqq8jemrji/v7++nAgQMZtMdW9L4+k/S2t72NrrvuOpo/fz4lIPhTn/oUnX766XT22WfTu9/9bvrN3/xNevvb305XXXUV3XDDDfTsZz+b/vAP/5Be9apX0j333JMB4x//+Mf0gx/8gDZt2kTvfe976clPeQp99Stfod/4jd+gL33pS7Ry5UrIwcHOKqgN3eKoM9f0ysJUChht3VIeESkbvRhfWrOIqUI6VfWmhKBcSapbUc7l5e3FezxdE9YCEjH1miw7Dezlz0mLToxN5grf8QQMp1bQ8kxtGZ3u6+09SD+96kq6/qprqL8/tV2f3j9NyrAzG7MMgdiO0ECTifP15mTmmlz2y8SG489SxZt8E6kYzoAwGILxOVwR7L6OA8v5k62DesVgK4JMUQvUKpjVJC8ZBNbVWlGjwYy/h/hItWhC7YvIQghaFlnNsCMQHBHLBSIjuH7R2Iy1oVgDzBPl+Fq0bSqgPvoLXsMAiqWmlMBDVTy4sjgaVbftFx+7J+Tq0QkF2Gw6SR6eWc31Wyi8Vj61bF5Y5BDf0aAKE8Z8KS2jgAINZmEFSqETcZ0cQB7BEJ0tW3lTlPglqfzvw7wMar6BSmLzA631KB3hX/ZFitTqWDxbUW+R64BbgQ/yNcoHFseJthrTFV5W2hyhUKhkKgePffeDn4zJyBoTsL3MD8bKXt4gHt+prpKD53ZZDeAYpavIQHh0I52vG0dllW0kW8E6YSVzUGLD3mPgVzeOH58Wxucoq8fmlA5KEN8YfKsWiKkvWKkBqOEOiC/hGcTqBzELSvIrxDJQd8T8HJHzeSw16wIX/xKfARwFw/TU9tRXoeh/Ip43/Wc88XMp9fL0x/JEXvnzm9cTOcrpPuvw/PFfa77Tpctju+6JoNVjfYYoC8gCB2s5qqOw6GB+yPdqmxu4K0MyW8qCoIU21OeGCgs/c0INT24NyJqL2/i4EkfUSg1+Bg58nFGhxgw5hIUwx7POBObv2BgxrLCu2kJbqkoGYoAxhFhWXeTEiziOGRu1kRljt3x7I+QusAaajdOQjBh0F2KgwcPDY2tOzwgxME4cFZu3LYCsS40RqEucLwWjxFsVO/CrflA955fGBe7MKL0wiRGNKTZiZNB1gJAZQMiLSgfgu5CsINOC1uXoxNlnwzcwZzc2pilZxggWqs6Fw8C71DNuFaDnDD/fV8zTmI1hcckpWwDbvphSCNZoDtj/EM/2MSkfMZMjiaCaVQ1caQ9Ys13cxLZNJbP22mqjhAitbDLqeZsV5xW8XjSQA9/CHtN2vbqnCgvfnVNmGMdqShdD4yDSkhlat6Lpb8PASt+67V+cE1qeQVrniOisYnVkWRGMd/JoEIhz4SW/oY9nefYqdNzaj+NxCY9sxHtX2wKpgtKqOXif8BSIJhMBXmGqPn0BOgr3FBBhgfzDxqvZF6gSg9yEcVk2c96WnnGL27QyVguqiZ6yd9cyQGVk7Gi5DObMYNi7eVoY+cAIkG1dkSMQwIKgUtUdi7QKYkGXMADBZRW0o54mrkF888faSBXMv7rXmJcgQtFIvqGMlWQUXgacv54j7FUVnoQv3xWAju811rW2gkCTMCQDNr2ixlbOtpHCtu6V2xnAwkxljEWXDr9nEMcD8xpg4WtSlZHQM/1nQo7wzGMQ+ZYql7SiN18iCR8gvxUoSsd/5s+WsFLsvPS7gNhBokswOu2dWNcs/IPEU3NYADhHCRROjfIIj62wxzQ3UfdZZ9DuZz+TBpr5fN+0fxjY5epebQGdqoD5TOBWam1t4orgfAYwt4E2AFgDXET097/1Thrc3yfq3vek8YXZyHWMGgNrKienVNnAgI9QP+2ZHMzV2W00QS9v3kxPbt5BbeMj+UzR5vmLaXJshJoOHcytRQ82z6avjR1NGyeXUQe10NjSWXTPyc3UN1v2ojw7ARUjh4byPc0tLdTUIsCAJJhkLDxXRjNQosBFur19spmOPthOG3Z0UM9AC7WlCuBC3uVZl/pWr0nf6x6dnKSWXIWcshWI1px+MnUumEOjQyP06N2bs/hduHYF7bj3gQxSp3GPDQ3natbTX/5C2n77vdR/sJdWnnw8bb3pdlpy3FE0MjxMY4PDdGD7Thrq7c/XbrjwfNpy3U109Dln0O3fvormLO2hto5O2nXfg9Tc0Z7HMNDXR02pYk/Gmau+tdVjng5PqK4ltEhnjeqJLSHX6/NQKOB3FWaoWgD4TR1tWdfzGi9Ys5wufMfbaNWqVfkc4LyFc1Cw+lzjxyaikY/8AU3s3J7tr+bJBAixgeAAcFMGtIbbOmj2//9ualmzflps/JgvKodbOh4NVEf1fQ3mPcXADvfqw80ptWROLZXT+csKWA0PD9M3v/nN/P1znvMcWr58eX7MF77wBbrooovy5xNPPJH+7u/+jhYuXBhe8ZGPfIS++tWv0hVXXJFl1VlnnUWf+MQn6JZbbqGvfe1rdOWVV2ZZ9ru/+7u0d+9e+vjHP07PeMYz6OabN9LcefPo3//t3+jPP/hBuuGnP6VPX3wxXX3VVTS7qyuDxk8991w677zz6JZbb6WO9nZkiQbQFw8N7QXmvKpnVe8rHo56R7AwemnVSa59SKoA7uzs5IQWWeRGbaAr7Z8t2cnP8tXWztoCOsma9Dmtv7Z/5tbQcI+Axrt37aRrvvlNum3jRkq8MZ1/MYXf70hgLat+sboAbPM4RWGLKgrRlHKb0m9qO8iez5e7HOfWy/wM7sKcJIqCxETpSOBs7gE4lOUHHA+hNjS3lo98ZLMJZmnVBk56iX2NgH2KvHLY1EzmGhPckgQb+Gf1Pka9HOFH8P/70CNwB+nBsMz4vOn5CcgjCiorqBvIJhfaHg2AncTTQvAnOIPB1dC4BU/TkVMFev0ILBiBsJLZawj6io3hcwEH3exXWVxJPHRfDWgMIK5SL6jYBiQNvhYKMuV/NTllXUu9OdVKub+Aq8EPzICYJQv7U9RKsC5TCPQHCSwUM6EKe6NO+MqS6ha2S7RAFT1nNGYxaVV5G77TvWslIHkdPOjGokFlifhQuMSyUyDXsvDhZStLvFf3l/nupnt8j7lv20Cm1AjXqm7ibyKdPDYUeUyv4v/6SvhVLHfl1xBHg+6ZcjnTDM/UNnHmUgUFHtRr5G1p8QLUCXFsWrDBokqD/zWECV/5POsanOulJt9CxkeUVvFNk/RLDAAfjmgzv/+iUABE5C/KkGbG8UtKgenxkqsVUftgFiqQAPpOnHY1rILZkI1n1XbqrWRx73iRGitqVNV5ZRpvUZsKcDY17rSFsxpHlg8phpsqeAZieVAIsJqasEBiLImB/Epb/TpzOqpVV4J2bZ6faE0ECyvzD1ZcABY9u0w9lgL8rEM6KxOM5oO4XWouwRzrK2YrBqtySTlsC8CDI1VUlJohpkaAAJIKPFp2LRC83pWpklYdGzclcE3UNIvuUmkSCccq26Bl4xshWO5yR3AUYPfljw7MoDgJuAG2mamROdFEB9fa6FvdwfZaWydxbw1z8Eh6yH6E8EhtO1kkElqg5qRBW5liB0UYsNxBsOnx7JwakJITC5AqCp5DdrJm28p/Sw7AsSj16sxjFWs8lZigEpdWjHLIPgwH7CLfqCzVZ5a7sWLxI02jfM2Oax6aZGgWACnm7zCbxSxYP4NY+AqzHrJTG1vkmm1fym+Dn8odqxLEFIRH5OArZRUfLxKBn+ErLiulbYlEzmNST7y+uqnimmtISeV1IV8wUBS0ZLEZKusWebQ6isoN0tINwUF9YayUjZnRkppka+VvyjOCRVO1hDJXXF+msXivlaBVkayk+teXPZRNmux0dafVrrD8PLhQKRaPa0CbwvkIOczsjpCVDtUUChTBttF4Yh2norgpqAgDL/RxjcyOX+EeqDNyYpBaycIMX+hv+BOTLCr2CEzOErBNFUHCggyUO5CADw9slwFgYOWyQo9/LsYpezJ9b2CwALXpytzkNcgQljNcOewAMb/WW0HnMQKYq8PyykcNcxRjsqC4GpWawW+S3WPIZvTIB7UtTZ/7PRo88fUG/Q9MoOOcddQ62vOiF9DwvHkAACdQt4VaWlMb6AT68tm/qRI4t4FObZ/T5wx0MgiM1UVqZn71T/83PXzrJj/fWjancZ8wVsGNQAChNTJvuUlKXpeH7aZB2jl5iEZkcRbSEJ3X/Aid1fQozaWRUsNlQP+myWX0bxNPovHmJtqzroN2re+gkU4dHfPo8MAQDfYeyi1KUVYkeuSKWrHzuQNCOoa3hYHi5iZqpWZav6+N5g0307zRVlo13EmLxtqpxToLiG4rWpPbFNPcszwEIoAcSR/bZnXS+EgCqInmLO6hRevX5nOEH717C/Xu3J0B6ZPOP4/u+8lGGjk0QAvWraKD23dSV88C6jlqNaXq5m233k0Hd++jifExOuG5T6OtG++gDS89nzZ+5TsZkFl67Dp6cOMduQp62ZOOoT0PbaNlT1pPIwOD9PAtd2ZQeKj/UD7POI01gTouy3n0sfpXdpXsUdSVblb5nMuEj4JhKtLPKVYF13Uvp3VraW+lN/+fP6dVK1dmkE/Bez7Zt/7fZN8BGvnztxGliu90+m8GgNP/UPs30djkBA11zKZ5f/H3h5XOj+sCVPGH2ytTvujIb57OHdYZpObdCfBL1bapmvfv/57pdPnll9Pv//7v0/r16+mhhx6i888/nxKo+zd/8zf0T//0T/SNb3yDfvKTn9Af//EfZ0D3pJNOsien5z35yU+m97///fSrv/qrdPvtt9PLX/7y3Nr5LW95SwaL//Vf/zVfn4DcN7/5zZlX03OvuebqLOve8c530I9/9KMMIqfK4W3bt9PQ4CCNjY3RcccfT7t37aKLL764ISWnQxMT76r7Kjbd4+KI6s3TGRTclWgyMDDAAHBra8Pzf3WPTwkAa0v1BOZOJtmQEli07XOq/k2g7zhNjMvZwFoBLNcnoHj7Q1vpisu+RpvuvJtGx0anQRzdizLxwmYRazUArgrU6m/pJV4B7NaNJfGLZRTSPLNKV2OdVzkXT+MeTd9poliyaYOhC6ayPkvT2BQIDkW3RcFCQZmyArj0aIL5U0BLxZDNDqxgkvZOtABRohsKFYJ5fDWuk48O63OriWwlog2Tlkfk/9RNtnppbTaG2b86jXLDlhxo7/VkPKZtBU02m1OTkLg4gV/gXcPkgfkhmN3tVb6mA82WwOL1WOGsarZRrUDthjIzUlcq2rNlWEn3iluf0R6P6QYlryh7MdcxNdQfKHUx3+v8KX/nBCydSWEDl0NBuVv8pmtviQ8qJXSNA18Vm9vAe2QriUdiwqkdEydQIayhHyMjoCgkWMJB32BvSHwZpmwUsnb0JSM3EqG4Lo2URo32yrd5/LayCrYhUS4oL8t90plFpUKIL+S5SUtllRs21BDwcsLDMEt5EPY3DNYKTPLrhKC5OjdGd3FHxDPTMYaIncGQH5GupZDS4cfrZwDgaaj8mUtmKDBDgV8+CpTCNajuQo9zzE7CjgLiqbHAzoi2VfGMIjSCQyDBFCvU+4C/EPAEs8c85MlgYQww6DkObnBpVYhXoaqJU6eUokFuJiSEf4LqYTMpvwKqZuqy19WQrDgTWikFVkZpRNUZ0qpcRZ/X0aLWsobsT1PCNXZG+RW+zjncDUHjAcA6GbwGAzoDVXwlVwboWT0FKAvZknX4Nr+/Eb1rDFswH3TsTtKCwcOfZZAcFiI4BrIIcvYm0zU6hmI/GemMz9SoRR8NBqkZq05zN7s1sxiNvUAZudQC85iJZwvqRruZWYVBzs8Eh64YszsW0bjkccXs4oj8+aRhVrxa4qCzA4fPKLIBvczeqhJDxSPStWDqRua18ldlrHWiHSrqKmuEVm7IVPV0cMxARxrEV5X5jPKr8arlV3vYFOQokEhWBO7HDaFtslVGVQTwdHRbKSnKAAlsMPyp1j5HoNoUgOxmdIJ8z0f5jbtBggGhM4M61LDiFcFX6IA6phFQPWZf10nMOPcQ4Tb9AC9QvQIZySGZBOIS1gGr2KzlY3U2VTo12MUyBn6sJlIhGIjBEXk5OoaahIViuRB+oXLVODSuqU4rShgfkbttPB6mh3xQiwX0atYewEJVkReVLlaGxET3ujWVB2u74rpzoCCKF/LBCpntcresTvG1yL9ou+VKKy1puWgiJzCTiDhMUCr0oZDBKoBNdECFtwK86WxeTUaBc6+V7Om/+bPIwvB3ek9uA806V3/je/lMYC+85XOE0//HCke3ePg+SzczAFlX1ViwkDu6XzjBSPS4Mh1UEatuc8mh7zNLKFgduN/aehZS/4t/hXqXLKX2jrbczjmBlQncTcCltX/Wz9IWmiuEW/ls2wYA8LX/eAndctmVHKLJU2CLy9U9VzbXSaeoHFB71+iLUhU0EfXRCD0y2U9DNGZbJLWDPr15N13YtJnm0RBXaS5ZSxN7HiEaH6N9NIs+MX4G7WqfRXvXddCOYzvSca5G3tGRMRo42Mctn+tk7zRUUttkM80bb6X1Q7Np6WgHHTM4h+aNJ6DU3+P8ApQJ70t7xL/QjybzM2jij8xgfXsbjQ4M5u9nzeumZU86NoO5A719tOe+B2nFKSdQ18L5NHfpItp+12batfkBGjjQS2vOPIX2b99Ba047kTb/6EYa6jtEy086juYu7aFD+3upvXsWdfcspO1335tbto6PjNKaM0+mjV/+Di1YsyJXQx/YviO3jc61tHnoMHbdGyAPUa76pc4o4bsi0aNcAuV1ztGYCgAm6ujuorf874to1erV1NbezucYT1EBnMYxcdeNNPaZjxFNjFNTYpbJFvMrTKRPEo02NdH4sSdT9++8axpc8hgvURqiOVKzN+pcwuobj4zB8eoEvJbtmFML5UsuuSSDt5XzYYnyGby/9Vu/lVss/+mf/im9/vWvp23btuV2zJ/85Cdz5e+HP/xh+va3v53P8j3hhBPoi1/8Ip1zzjkZ2H3pS1+aWzivXbvWppLO+H3hC1+Yf+/o6KB/S9W8f/7ndP3119MLXvACeutb30pvfOMb83uecd559MNrr6U/+IM/yHySnp1iBQmQPvfcc+npT386HTh4kP7kPe/J7/mj//W/6NZbbqF3vPNd9Gu/9vKGXIiyrVwe2PL5Y2mWPEYueLxL6WpEBjw4OJg7CCQaluf/5l0FIG36ux4AFj2aWj3nc4DlDOD8t4C9qUvBuJ4FnLoWpGPU+fzt1Okgy4+JSbrvnrvpe1/7Gm194IFwjrhPvN6CUvzN5Yef3Vs5hkA7JUnSaXA6sxJjGwir/PPzrbuZ/J7jUr4hc/vnLAddsaRvcnKzvYulFrvtfN6l+9cOKgTdGexccZAL5uNKZFles+2KiuAAy7pOMuzSgNo6bubveCiH42b/vRRX/HdhDIHF3ziWhJaNJ6YHbtAEbPkyj7jGtcsjkGsa2ic6RzWMMf6H05cYQjbjdNHcHRADCKignbxCwCmUh4e2R/x6nVC8LvC1rrl1AQsnd0S5AaQschKUgzxNRVvoRmfEfveEflxpXBUgNLCVJ3sLP8A+MHMYMFdMpPU1cz6qSgUQurYxgLsKFeiVt8WTkFWVJ9R4h6GrsasVpZosH+x7QDoj30Xe9sUKL/cNC+/Pz5HLwq6tu7Uu9ldoFNvf+YPseSMJFAfI7zkerQtWyWiWWcq1RaqOLQY/XkYvBV78apePLnIgmIMTLkSWDd/C3e67apyP5W6NLAsVM/XyqrqhIJkh9MiCxcHFqqU7/edVADfglyfMTpl50AwFZijw/zIFQLGasCmEr7YnLcyL0n2ys10KfRScX3i06JL6YBTYVqpI2fBXhQSxBXufWiZYwysqTA1GCGT708T496c3NKVL2NGL5VipWjNMjKkqe5UtJ+wsnNgGkglSo1Dd0p+CYd2ydmfFkb+6YHv8jmlR0TsB2GVL3YwpNayNfkoLMVZEmUcwU2gutghWnQVfRLwFXvVgqbIlqVli0OqWiSNGkjlGtgju6IEBaryMNl+mtzKir66CkplOEr03ts7xLgC6Cx+Ch1VjiBdokA8DOa4epMkGE/ifmO3MrCQgqu0fABPyBRjsRgBFCKRWMWw9XI36MArepEB6wVeydlb8bK2vme4Maqh3LOYoBq+tbY1vB1sHWLZiJDWxOL/YyeE8jD4JdnOWDe8vN/ZUpgaeQzoj36kdWhOUd6mECRLC17YfUVAWfq28x4MvkAEg4zHa2D4CWsbCTH2aRS+Qi6sCqYbHxUEyMtU4CjZncOw1ucYRO02w0J2us6juLOZTH4ues65JOywqQIChmCi2qqkQrNbHjWebYnpWuwF/2oY2ZHS4xLPMbkEsbU8g78h+4aCR7LMQ9I+7wPLk5RlxLfkv/f+QUy9rGGNF7BAiAGJ7Q9a4QhHbD/6Lw3UCUvmyVkwIlVm5RX1NEgbcmvVUTjYCRxtVMe5vX/KSfxt46bUTw0lDhrm0VeOpV0FXVD1e1cJMVa5GZM1Yx2H0MF72fW/Ad83emwrXcQCYKasNk+0VOmXLaNGWzH62r25pDcilW4zLJbEwzzQFq+EMNW0JnVdE2kLLIHJFk2475D+dHu4i1Sf23pptirrTdDW00lBAzastIl/pWAL/WYCXd1JLZweNX/Ai2rN2HbV2dDj429zEADD8L1cCt7XmamCuCvYW0DlIIhEyDZTd9YPr6IpPfS4H7fM5wJkAnminhgKOz9ew2An5z5jWYsQGga8icJjGaRv104HJ4Uru1Bwaoec1P0RPWdZBC572q9R62jNp5Jt/R2M3fpv+aWIDbWxfQltP7qT9K9psr4+PjdFw/1AGMhMooTxf1TWNv0mVvovH2un0gXm0fLiD1ozMCufExrlrpwtXdaphMGkBaYAAsKoSHA0nOioAO0ltXV3UPruTDh04mIHb9Ft71yxq7ezIZxYP7D9IbbM7qKW1lZY/6bh8BnDf7r3UOW8unfLi59Bw/wCNj4/R4IFe6tt3gHbdez+tPv3EfCbxfT+5mZYefzTtf/hR6pjbRQe27cwAc++uvdS/Zy91dM+mof6BDKarzstLLIBPHL/wgpoygTVKiWlUqvhNOv+4Qt4Cev6yRfTa972T1h5zdG6DbsBWA8Q07c/xb3+Oxq8nNrvLAAAgAElEQVT5BjUllshAvpz/Ky9JQ071zyOpov45F1Dni15xJCwz/WuRDFMbQ9N8Zj1dG92czuL9q7/6K7r6mmvoqKOOog996EO0ZMmSfPmhQ4fo5JNPzufopure8l+qME2VvakK97Of/WwGis844wz66Ec/Sv/yL/9CN998c648TeftHn300QbeJiB3wYIF+QzeVOWbgF4Env/2b/+WPve5z2XANt3/R3/0R3TjjTfmdtKnnnpqBpLXrVtH3/rWt+h/vv3tudL3pRdeSBe8+MX0rne9M7ecPvnkU+jSL19KG07bQP/+7/9GPT099NznPjfzxmXf+Aad//zzac6cbtuGmBqlMuJw6q3GOp3mGk3zssMt5WH4pa+3l1rb2jJwXwLA2AZaq7vrAH4Eiflc3wQAp63P1b8J4M1t6tNZ6dL6ObeHnkyAsLeBHh0ZoTs23kQ/uOyyXH093X8sOmK3odz+WWRiRQfJF2a/gsGG1zI44D5rPv9XneCQCsIKPh8ZnIWbvSDLKffj/TerBpVHMujMhgebNm4NB38EiSKvaVabuGA2m5ba71bnrEnxarV4sYM9PsSQ4oPzcTBqVwdgMNTzyr4pGdBWK8Z+wmVgoWaASSMdYp9i0rv4kx4+iVXDajPoJta/bZ3LDWw3RL2kNmHoOBuqeSFJ1JILPUuSyYWGYJmwnBffe4WDr2jFppkVtYrSWVNlUblfymTNqffT1ILC90W8TjgfLWyJMNXfAVwtOrz+CB+zkKTzliXbF3HVMCd9pdiT/JsXvNga6mhVZKhPC6B/6F5myyYvUOPdKpFlz1oSM/MOU0r4HZIDINjkyZ/5HTAB8G88Li1H9wCF6/RPI35otP7uY5TCJc4jr0ktmwjvW3Z4mawtK2F0BtqEuKUKqgaV/yDQrIuU0rkIbRvNskiNrcZZVRQV+0Y0WOOQ7Y6QgDGO+S3q/zC4rCuPDOn7oVyHIF0nfu/5h1Pp09WLM9f9AlKgJhZwxKN8Ip4h6qYeFDviEdULjsf1mClufqLm//Ma3y/Gc6dW6P8hYwyKsyboYzKxzkiUsyGs0sORJwS+1GbSGoT8SnsVKxLA7uyY3miGxqpDNDaUTvHMGJ6Yms+sO1zAlyqgTqAfbnXi7w5sBXBSrNpYsyNGh4F1YqJZ2w2dEZoO8h3qKFy7uog7tEDRAGaedx6qU5efHHcsmPdmEyONTJlmwhaBwYChQMasTkGqenAcGgQ3msoHS+i1zeCUDPeDSvd9IyNGQ0LMPjU0S+FqTw/GHtAHz/cwWwhoWaxPqLhEoobN7UaIGaOyJm7e1UPF9hhgFbPBzHwHTg29XLgSnm3x4q7SFrKxa4YFv9nXoIZXZXC6E4XLgd18jway5UeBgZZ/dMfL7HTN2AZa5tmI0V8dEb/Fa4hVOlQkjYXpdV9oNjjC7vX7X8ZeoAechSlENObTecIE5KGH059KS0s6iEI1JG7oT1j97YkCLreKBgqB4aaShf5bMJM9IaPcbHWqRLeYC/Oqs20M59LK6eQap7LNCoSPz51RkaebWL7AvlwwTpdDzpcsSwHsDPMMEjTsdv+j2lWA10o4FH8OUQ1Bv9RxLqdQ6DnZqe4dAR19p+EQCyasTAV0Xam48TEqQyu6qSSH7svqSKtyARNx2EFUellsQNbQ9j8UugYxpilaGRAGHZanX6to69ex3KwhMMBK3mQfCiUbTP1ux2SsyisKFzaImyKtSISeVM2IdQItwrTSFmWuDrMaTEjnaaZffSJSW2Rv1Tby+b/KSimQrDwspE1PSEHopIO4ojetQvqC7RPd0RnYVduoaULOC2bxYnZcBopdiOQRyrpyDZMDeun1/ExRRa5+gQGj7WgTgWz0fP4rVBzlt0OMu9w2xgMBxCdqP/95tPPUU4gSAJzOAG5J5wDzGcCpFbRWAef/tqYzgPn833wOcGoHnaqFAQBWsbBz84P0pXd+2KpeVMvlS0UGaAAyMLYIR5OR+qMxBUDB8B2K7lT3u5MO0Y7Jgfw1kjh9TiDw6Us76elP2UArtlxNbee/gUY+dxFds282Xd95Bn3vaZPW/jkBECNDwzSQWj+PcTtjfGYD4Rqumz3RSmtGZtPZh+bRkpF26hpvya0/K/+g9V1odmjz9Orfkj4qQfgM3vjPf0vfS1Wds6sBIZmywtcGmDY30Zyli6hpfJIO7NhFHXO66einnUE77r6P5q9aTsOHBjIbpjOEU0X44vVr6ZHb76HOeXNo8GAfLVizkh6+5S5adfJxtO+RHZTA9FRp3NTaSjvu2UL9e/bRshOOoYGDvdS/ex+NDqezimsWPWqQyl94h1uTLimYXiVtvFp69QnH0ive/jZaefS6vDV52+vJxvJ0EITp97GL30vjWzbl6l9eT9EJsPrjNEnDLW0067f+O7WeuOFw7HLkv9fsgcB8U/1e+7YjuyFdfcopp+Qq2TPPPDMDwR/4wAfoFa94Rd77qXr3DW94Q67wrfs3OjpKIwnYu+MOes1rXpOB4mXLltFrX/vaDCKnc3kTiLxhwwb667/+a7rnnnsyMPyzn/0sV5um83uT3EptofGfvv/SSy/Nv6c20GksxxxzTK4E/tGPfpTvf9/73kdf+cpX6KabbqKnPvWp9Ja3vDm3iE7fp2vSOcE7d+6k8857Jn3oQ39BO3bsoIe2bqW9e/bk1tMJlK7ToNOh4lR2bSm3jpwxgGfx5ukZ03ZHX19fplOS/bGDGgOzvK34c7qmrP7mS/j3DP4qoDsxkc/GTluMWz8DAJyvq54B3Nd7kH72wx/SD7//A+rv7ytI0nhisjMddzUgRo9nxcQ0tvEczJDkJmnrn9daAYK8SOCBGCDMdlc6IzgkfeZEqAQ8c9yC8T61I923NR9BZojvc/NOuK6O+QD0yK/KlcdgNU1RJKeJqcx/2NlGONL8g7qYU1VOelWf22zO2273qn2Ai+qWU+Hb6UX2tRChxrdTcBj3U2ActRFjfoBS3s/vVbtcEz1xexXv5UvBgVIbX65jv41jYZhfxPabVZHwj2K3+koAHSUQifA86r46mWG4cQO+qbun0c6qlgREqVe34tF7riwkJDbwb8YDlojvtnntFPJg4y9h/DW4nm2OgniZJ/VRNhmPKboRr0YmPyB4dOpb1B6PBf0BhEeyrxC6AQDn6uLZ9HyePm3+Dq3LuA6H0yR1zMz3sN0uoRHbIdW96e+TTzoYLJxSW0nsTQNdJUbmZwH7e3n66nVV8yV00nWxpBCONuLISgE4XFnvUsaD38608IoJTeY3bw8K1sqoEbIV85kHrq14K3CT8NYMAHw4Bp75/bFToLER9dif+V/jziPQl/81JvwfMosimGuKArUNGpVoEopyUaUihhIb1zHo49k+4rCogkRQBJS9J2OpQgfNFxRgmfOr/gBfFM0hnpwpURX6AShGtT31ArDuEUVvIKiPN1S52mM990iNJDZWCxrXZJdFxajzA/qUVpbZtiGUJUZdNFB0pkgvHBKYQBLDgZbbkFWWuSM/BGA25AVovWPvkheZAQVLzR+ra+kgTsU6NEICVAxWZM2aViwBGZAZFpAtp8wTwLw6QKouCh/fraAgcARc4CYI1sqiDCxnHi1Dd6CZzsr7krSBiQDI8kVSQiWhsIbHeNB16+DfTQVm6K3CNp5kmR+L3oKYdeCfsVGJFPQMZyMmYNYgAQxgUIlkEgsGYonMZZFejhvoeZYRnOf3Fi+tBJs1U1ruLap+3YBH4MJlL7/BZ64oE7JnYFUYkpEVgbECYIRCt8C0ja0T/UX3jggCy8BG6NyTal3uiDxRVoK3Ku8AngQyBlcU01gc0nNJJ/QSIYVOCjo7vFXq2jbIoILARt4vP6NU5XGqawgulFQUeBY9B6acnvkeFEF1bbfkcl7zohuByCpcIZO9QfY1Xl3H+8D5Lr3aikCqeZ5GXOxal24MePi5Wn43hLDAmVeCelAUk1lkFyrdhPhlQpEHbjA9ubQ01c6BhagjpnznIssVm+Pk3jIL9Z8GnVjlxLVX+Vp+b/oS5Xep3pR5SiErfGJMGWQ48rl+9i4MuTMrVuUjGCy4al5VCPJm8gswpvNO+zoDPLKfUstoq0bM1zJvTDZx22d+ngNGCpTl6/LrEALWuEBqD+0hYF0HA+kK/kBJbnpThKFxhf4NYFbJMSqddTlcSrm2ySs9OUldTzuHtj/1KTTe3mnn+SqwqxXALdL6WQHg9H0+/1daQGcAWNZUP46NjNKnX/0/UnTfDj/UiinVDXJTDFYBOG4SDIE7EB6qKitKgogO0jDdN3mwmkMgF6cxL120gJ77zKfQmW0HqH3jt2jT5gfp0Q1voKtO6qRrDmym0bSqqRr2YD8NDwzXvabk+Mrfsyaa6ZihbnpGfw8tHGujtgnYMKk4uqWFFqxeQeOjozSwd3/muZHB4eg76EQLALMkS+Zno4/uXFnzzMy6/iqrxFLWIJyqHm64ynmR6YHNzdTa1k4jqR0sES05dh11dnfR2PAotc1upwdvup3mr1qW5zJv+RI6uHMP7Xt4G6046QTqXryANl11PR173lNoz/1babKlmeYu7slVwNvvujcHwucuXZzPDe6c00UP/PRWmrtsEY2PjlHf7n0hQu5TKyZZswqlOmAS1tyXvmtuohPOPoNe8ntvpqWrVlqL2uDBwQNVOgy/643UlKqn8+Ge0i5QkoLYkOTzf4fbO2nOez5OTV1zDssvR3TB4clwRI9TjjmSm1L17MMPP5zbJu/fv5/OOvPMDNCmtsrvfve7afPmzZSqcZO8mDt3bsNH/8M//EO+LlXppn+nnXZargJ+3vOeR6md8/Of/3y67LLL6GMf+1g+g/czn/kMJfA4VRdfdNFF9Ou//uv27AQmJrA3VRYnkPbgwYN0+umn56rfdG5wAou/853v0J49ezIw/bGPf5ye9cxn0hve8PpcSZwAz/S/dM2iRYtoaHiYPvyXf0kHDhygE086iU468URatnw5HbVuXUgvQZOkbmmmsHBYfEY8qKHsmvb6VGyiBndOMbBUAdwh5/+W8rgEgBud/1sCwLm1c6oCzu2f9ezfCRofS98xGJy+z8By+ix7d/fOHXTl179Ot228uTj/d2rPoPAOBIBNezYm8ZkaM+/GbSheH7WjJ/NxCWwUaLxJS3V9JbntsmhfG6L6GtLmOfvCCRkW6oJ+y0C0qQuxwCCGUWY2mVmEz0pAtD+kEpMqek2Y64E2A2MThdGJydx56NEKQf+Q73S4MCQ8GkvGEgm1v2LqXMm/Rnzzyew+q4b1goOKWyyPiyYsj9ZM15wRaJwfUbD8m/xoSdY81wAEWkcx4R8hZQazlLb5hUjDugpgHoevs19viagQ/LRCF5iCF7+A6KoRC/U7KiYNx7QC5nvVmU5TfFKdhFPemSqOgd4H8Jo8DmUtxqtQqML2M9wOZa5xty4pxA1x0xhfhOUR/1mr0WWvWKEQti0OQLBTLFSc2sB1W9VoFi2iET5H6eSUjJwddqj9UV3piiiq5Y8YY+JtUMZRSskL+0j3nlVwC+cArfLdjQpxcUx1Ah7zKPC1xeT4HZhCESeLYViP0fmxNiz6XCjnx8ug1U7U9ah2vRRexng7yNHaaf3nAMD14qCGL2a+mqHAfwgFornx2F/5RD0njmBmvzSmR9Ug4DWoViSxeIRMydDU1t8AyTNurGmsWBbY15lBqIpqgi/MplP9K0rDgWGEtHiUCPiJmWdBRLDY0CaxCUxlIvksfYB1BrQ/g9+e/8bsJDFktUqxAjJEW6GKqdWOXF8EWWvBxShNCaVMbFODvMKBGv4mX43jsrXk2aIB6jykQ3dTtDTuGk21Mg4jJHILDy5mXWKoqHx6A9lUVga7xwGBKs9MtuxQIY5XdZZE4vcZYAXgXuFehGxLnpVREf6C8QfQrpyXrAkaxlrolKehwJBnHBjPluStiE/5ItxQvj9GO7ITVnTUrfOxkL8CfdDpDXyHHQRkDDIuy0WJNX0BVNFRu09ZoK92AXoghX+NnXZwi1Xog44D7yUQCfJ3NH6VAxDYdo4O0KGlWRS+f0iM9Ko0tsi1Mq5Kq/p9U69J6+VKFFoiazC7E1nZwC7hewShdf8AwB8FUQx3IOeVKUGq12JesKab+5zLhgkq+7SiMUQDDcisWfxMMJWz4ArGQXrgQWiizkrppLD+hWpK8/tkv8tAtWKs0Xrh9+EalfUWS0HHskh+qWQQF/wtf1oaRlEhKdZEUCnhO8DdUSQZ29jzXe/hw/I9oLtQBpsqsYdFHq5PGKqxTnUMGnCy9dZqAan6RTDbhI1vAKSca7SSQthlBaVAIXtNd+GLSmGj56mXgacaokdmF13Eq5rbQoKCS8BrhWdF76C8V9CVT+0VCyoFHwQYZgBYdKf69KleMvV3neBzmnNAWsam65xucTBYgWfegwyjyc4qSJOriv2VslGFxpDlroqYSYzPEmC6No7H3KvBRdub2n1AJproMPukJ9Gu859LQ52zqDWd55sqetM5wFLh29qSqn75zN+21lZiMJirgzNQnP6Xzg726LltiX9447to8EBfnhuLCbbY9LOn6YEQUvA+yGokVLzW9SjckCpSaZzuntwnLbz5N9QwqQ5rNo1Ra0sTvXzlJJ3Rvp/2b3+Eeo99Gs0Z3kPfb+qjfzxqPR0YGae+fQel2i3qqHqN5eNIv68Y6KDz9y+mo6hb+Fb0DfBD59xuWnL0Wtq/7VFatHYV3X/jbbnqdnRwmMbHxvP5vWyvK3Dra69WGzOv8B88O3Og/KTXKM/yvXxx9hV4Y3GNMIDCXAjLV+bKpeam3Ap69oJ5eWz7H93JfNDWSu2zZ1HPutX00M230+JjjqIFq5ZRW0c7bb97C6WkgJ51q6hv117qWbeS9jz4MI0NjVDn/Lm0c9N9dPS5Z9CDG2+n1tY2WrBqOW29+Y5S9CJXFEKoKtvwApklBPP110lqbW+nM573THrhG19DcxYu4F2bAKgSTfdbaOKhzTT6N39BNDbC3VXyHoh8lmRFqkYfXbGO5vzhnzUc72P6oUamP6bnhJuO7KHp6p9cfz2ddfbZufrzU5/6FH3mX/6Frrv++nye74tf/GJavnw57dq1i57ylKfklsxYRYqvft3rXkcrV67M7aPvuuuufK5vqsBdunQpXXfddbkiOIGzCQhOZ/W+6lWvoq1bt+ZzglOVbwJ4UyVx4s8ERJ511ll04YUX5krkVM2bwOJU6Zsqh9PZv+naWbNm0Xve8x56+a/9WgbJDh48QNdccw2tWbMmt4lO1axRT1a1dB3NUS6gBq+ogBrQ9/GvIcrHmqfVG2i1r01Ae2qFnc7/TeuLgK/KDPyuBIBdR2rlL4O+XAXM7Z9zq2esALbqXzkvGM7/fej+++hbX/giPfzgA3bkwuHolWHZwl3QVs3l2qTV1SLeuPXV1hXiWaUmaxUGnaxXM/8tZ+6aXS8DcXONm1Cn67wjmnT1kUmpD4BJpOy0AeM0UkJwjZ3/CyZiHjlim/jOEB0LygSUKDCSF6pOsRyl7mRbqjp8XJVpPK6khegwS6oFdyI/rUjg9jdUMrWhM1kcR3Ar5P0Wv5R38P7A97lHwQmKTj/2E8DXUaqAQ5G5TNkPYpu2Ou6i+eppa+ySyNMhMcROSq3Aj0MPCS25KDELyrGNEmSQJN2KsIgcEeMNGtAJMYxC3DW0yfCdACoqqdXPDpdhwjCsq7Xa0YTgPAaYtwH5mlQMdrskiHn+BFY0Q1xUCWcTwuCb29L8ZvF4c1U532D2ThF9qsg8m3DkT77fY0O+Vz05Ij8r24myasqvJd1k04XKXJWh+TVeGBLeiftC6ABYK1OoItslzqVEQDYNPkCUXyhWy+VkeSvX62edvGIXtg6VhZtCiMWNOJVq1mk2/ecAwOUcphrqFPOd+WmGAjMU+Hma/b841A2yzSt93ewrDQUJypmRqtU4XlXHUgeBP5D+IYtGARMBHAol4TajKLhCnGGcuXT51PhRkwcNGgUky5rXMiuttL/QhkWDFBvw5M8Vww2VEix9ONMXTKIKUo7tTABkQqsyeBuocdHoQaXnBl4VFq+feb09Gq3cYDBB+5xAazWQE63wbBgMnDqmGuyHZEkgZGxGlRqsYKArT0QQuAYzb2ho49wapKoVRrIG4OpcpoohZNtNOU+CwWYY6sjL+l425orVrLqDdU6X3MbDluxmbZekWX7i+AT2qmOjQorlZ2IZYsVtRFlSx8c1RiF0Ach3W5a0V2wp63t2psVY62xP+y7WBItzJ3NyZwpM7IJPrAJWKV+x2jXBQ/ejXFBnlk1hqlUlMEpYd778LdFlNxs4s7NmwXpyjJ5X5Q4Tci/uUXU2qvHZOPwG8q70AjDio3xjjkAp7OuSWFTPFPQtcHhkU6OMeKdBptsfvteZp9VBBNlRRKv4OhlHFq24Lg0FTLQx5DLPNgeHPT8bAxIsIO3JxStUhSDQyXQoGhdZe+oGY0SnSh1NwAItSoB6HQF5qGrIr/eNBWCaa2ldqyrAjXpTZmLiWYF6fDzITnynPCYUs8vv1cuqqUtBe5S2jA8+DlAnDS+thNV0y4Deq24FFt5o06id4xCRxG5CC/My7qG8g5k/CPCCxCmFj8q6WnnlX+YAcg2EryyQrsyYbm6/5bKcgV74TgIXnOAg9btKK1gwgZsN/NKlyJXIBp7xt7w3+FkKuqndkjE0U60JeNYnyw82RX65j9wDkyEIU2EqDyRZ+AcDs7bfYsykY/VK6nvpBdTbNTsDbwn8zS2gBeBlwJdB4FwRnEDgfAYwnwWcqpcSEIzAjm7Nr73/E/TIbZsycIBtooEMED5RGkaw14FJobfOG+ZvQF2xbpvpIB2iERTTtgTtNE6nNu2mX2l+gEaaWmlFdytReydN7N1OTW0dNLByPV186tl0+eAAHTh4kPqGDkkCwiS1NvP5xxMT4waK6EswAWjuaCudu3Munba3m1pnt1D7rPaQtKhyK52Pu3D1Ctrz0DZaesw6enTTFlq8fh2NDQ1nYHFkYID5ZWKCDu3dT6PDo7liWFdSOUaTCqJekl95U+SfZCvYGdfMuxEATqopc2guKtb7YD+JP2KV7wnUSaza3MxVwDt2UXfPAlq4dhXt3/4ozVu+jB69ewstWLM80y4BvHsf3kb7tm6nZcetp5GhIZqzpIe2bryDhvr7ae2Zp9J9191UEe01CK5NF0VKqRKcRoEdMk06Zs+mZ/36hfSMV7wkVztyS1vcn/Ge9Kzx66+mse9cQk39XGWerTzI2UvfpYbhowkYPufZNOvX6lsgl6M5or9r9I8MxR/T6Bp8USF7jmQM+vgbbriBXv/612fQNlXNppbQqd1yauH8hS98If/32muvze2dy3983u7JuTI3Ve2mc33f+973Ujrnd/78+fnznXfemQHmc845hz7ykY9kYDed/ZtA3fTu7373u/mc31SJfMIJJ+Q2z//8z/9M3d3dGTT+8Ic/nIHM9G/Lli0ZAD7xxBOBd0qtciRUENklt0xlhpvuLUwW0QKNUg4e32BwM+DgpvAN0i2DQ4M0OT5B7R0dlfN/VWZwUhRzQXtbe2WjsNThSt7cBloqe7nS18HfdBY0A8Ja/Ytg8SSl3++8eSN999Iv0549u6ekB8pgtGOUxgzWulwzfZR2crMUHKjPqVIWk4kNAHY/3s7/za6kPFHP7Y3upeAJTPwMA8s6pP/Y2b8KIocK0SkcEF1jnYyY3fzMZBtwUCDap24Pqb3ES6mVx3XCA4FKJQ5yNUZSSq5GQEneU6RY6JFsIWaWHy8Tqqy8xwd9F/qKolmJt4I5VFEpVhFY2qjqh2XMSuxQAfTYZ/I4J9KaK0GLnQ/xBgeYCmxUuFQ7E+n8VFIpzojwa7nVdc4+FU3q9ET2amilKhiAomWTY/C+laeB0oaWI/VLIeSjNA6RNddjjrBXE6L41i7ZPVZ+GLwif8R9EYBA8LxqQnH5NiGePgNpoSO31um41lY1LwPI9oHyMfqm3EWI2ct/D+WvRiLvIIBrG9eHB13GCmt3UEMdIOfiFgylgG/0iF2y6nF6vtoeDzbPGQvnodreulZqXET5X3nIWqcXZdrlxPSVlhQBfClmridxwPFoFuu1VfWAn+xXfhK/0M86R7ms76rjktJCLYU2sq5PKoj0XwwAuCKFZ76YocAMBWYoUAG3RVSK7SLVKRb2QWUnxFPDKP8kv9vZp0Vkugj0m7mKCgFb5oBhAG82Bx5BPwP5RIl7wNtBNV9u+Q4UG6jEYOKWStvtWocVIfxe1BLyU0MFcJhIYYBq1mDWM0U5JAykYgMEY6nGo8iE5hezIQ0B38oeKLSzjCMsr3KNREtLSmS9LIPUStgMnpRgJSp+VfSFYWg8IlahtuEJw4YUT3TIQlC2dp5u6AUb1IZaUhonBQ9EZwfPycXMRV0BeKQ5NTZ3N9NicgJC82grx/G4g+GAI6+DVlAh2IcAAi+NthD0s0qFEPjgko516bVFWMRZvkEGMVjqdq2dsRKdAcyuLjNxmVfAeESgpVhK/zM6ubVJIbIHAn0h7h1IYPSRfaieQqiG5AiDn6lYa+oDpXW0KMtYtjLpVGrzF7rHHeR0GvLlAD5I9ZonrICxXglvRSPZKS07zbM+AiRiEwm/IxilekN1ihvoWoFssiO/VLNai8QMf1HhMga4zjjE5DLIsbwrhB95XV0OO9AvLzLhVBNYqQRASmcC11zWo5A7LnOVl1jHmo7Oyw0JVzFR3UMYwqB5BPIozWB3HVo1hirztf0lQSMDPjXbGZ8R0GH+wTad8zOujO9nVJJ8I5Ja9QvTRzLtZTOwfmBhZg6s2CM5MJPZnzevyhKjCyxRfm44EU51+VSQhvqf4PQDa/O53ijjdW4qZ2u6FRQxxArLhUBV5PPqiuo3KJu0taEpdQDkXbbUP0vWsdYg4ZEy8IoWkgBVYCNwla/QRYDgBACn9dFKX1Fj+RxgzH/Y5ZkAACAASURBVLMRVMz4w2AgAHwZ4OU55+C27M0Mhun70u+2VlpR6UxrlVOygWIgS4KJ1jGhSi29v9ghsHqekBGhYR0UE6ytZyENvewltHfBAmprb6eWfA6wVwFzG2iu/G1L5//mv/UMYAZC+Rxgj3KrCf/Df76UbvvW1cz3ms0PQXHew7JrgL5563n5GICTPFv8TedfAYGbiB6Z7KfdNMgBG5n2EhqgtvEherRlAT23aSu9pPm+DNS1QPpDc89yajnvVfTwaefR5QP76ZE9O2hWWzu1tbTS8NgY7T10gHb3H6CB0SFa1DWf2vP3o7S7fz9tP7ib2lvaaE7bLOp5YJBO3tZOC4ZbM4+1diYQuC2DpLprU/V0qqSds7iHRgYGqb1rNo0MD9GClStodHAot1k+tH8/dS2YRx3dXbTnga352r0Pbaehvn5qammmidQ6dWKUJscl0S9VLmbGdpCDq3jj+b8qj/RMat5XnBBhoC9U/6qeTNele9KSc7UwnAcqOyetUUt7W64ITi2kW9paaXRomIb7DuXzf499+lk0cKCX+nbvpZ6jVtOcxQtpfHyC7r/+JurduZtWnnoCPXzzXRWLQTigsSgCeVjuDTZwylsnad6iHnrBG19Dpz/nGdTa3sYypjz/F25Ljxj/4fdp/JrvEO3bVQsAM7Upn//b8Yo3UdvZT59yzEf0Y2UOFbf7iB53GA3U8Fk6jCuuuILe+ta30re//W067rjjcqVuOs83AbOpyjaBs6lq9+677648K/HQ5i2b6QUveGG+//jjj88VvX/yJ39Cn/3sZ2n79u30jne8gy655JIM7L7sZS/LLZ17enrogQceoKuvvjp/TmcBpxbPt956K3V1deXK1QP79+dWzYf/Fwk6lfXMV6K1709vZJGVOvYJX74qS1enjDq10efirnT+b0r4aWtrqwDAZfvn5OOl68I/kenx/F8BghMYPM6AbzoDeHxiXD7zd3ZWsMiWwcEB+tkPf0RXfOsbNHCIz3bHlVBPwsAxkWDYmNls1ayj9dgTAWxlUazLhuf+BVeBEVQGbqXvMI8jP69InlQg1QxvaPVMkwxDN3GVuY5f3BHr9sF+dG15J9+Fpi1Wt1p8wJ/MlafwsjozG5EzSKLDWAvL0DIoI98BA7g9zC+NVrqvFP9QDMwWF31EuAZ4WG05nRu2OTYXUcaVnxD4P8bMxKCv0SLm6DgopDxozW74wZk8eLl4r/mr7DtA3MKEAXbwUR5TX8R5XZ10fwf4Jaa/kdIV17WwnhtLx6qYKGKPsKoFG5qaxVRXJov6XnG9q6vsO1qJyXcwnTzW0UDUwQONvQJvgt2Pe10DV0glm1x0TOwvZUAEb9UqKGN5uTMTbjzQGvYe31t2PA/EOpkEnghrU63Z28CKNvs6/Va3JVAUhDhY/EHW2lc2CudIM+TkkMOtPpRsXvXDA6kOo+eMY4q952KPF7oyf/jCP0ZpVWobjG/xZ36p6o8oaDFajpOQe4DXGtkGKl1/QSqAGwuNmV9mKDBDgf+XKSCCs2Jp1dkdjZWDOaVYQIJkNfA3GrSoJ8XeEsHMN2MVlAr1rBLkHADGVwpzJNtjcO6stWMR4wsrHcU4jurQDWAeBLToVSMSII7SzDBlI8YrZxrKg8r0vWA31Wg2tNQOy6ZefeKX4gvUvHAjxow0MPeDXQJVKeVQy8IntI3V8QqOiNJDQDFrtyTrwwa3kAqsNTdB5ctgyaF771BBzA/nkfFtyCt1BIXVVG8E1oC3CV+jVZR5efV8Z3gkbil7FIDCVSNcDYxKXZiyIc/DyvoAHMX4vbKbWSHlXjYPSJxSAfACbxrzFjeXhj46eQ0SC+ySaMoZNqpjh4oMvMUzrt1SZPsTnNICRLdVtq1XJ7vczfW1AAfT1tLlgW5j9Tvy3xXbswwA1JjwU4EFdY8EuVPd226wmjwslhitaCEd85SSVDav74+Yqa0cDykEFXgsIDOYMW17LoKXNg+kn36p48HWQ7ILcnW5nXno6SeFFoA9X+59hcZlPAYiurQyPzAIQ9jcNf5GhcMwfR9FTa0Dgxf4Gaoh+KDzt7PkPU/IMpIhFGJnn4si1WSQgsThBLWqTIrb3/QkMhEGthxFm0JbNVopFFj82SU3rI1d5rKIAVsXgnHu0j4Pu5lVF6tw61RbFODzFLOyynnlvJD8IXvUlJzsqByI5IfW0j4IF+Vj3Jty9idkPMtyg1zyyfqsaoo0qt3eHGuoFZ9M/2hN6CLwD/ncQJDruqooRxm7QTrzE3O1UjBpUktpqYoxbEiv9QEy4IvP8Iz9DJ7lSxk0S5RMVyp+ybaeAsBub1hb3fwV8K9EPCy/x9qjRbtEX2BrrHYrJOBYFTTKI7Q9J4la5nYTvewl9OiSJRkA5grgBPA2cRVwAgAE8M0AsIHAXAGcrs33ZIRX7A2Zzl1XXkdXX/x5pp3EvlPFsM82jd7/zkE9eUYCAZQRFAxA5mgIAivzENH+pmHaOtlL44D6zaIxevrYFnpgops2dPTR05p3UAtNRCuus4tan/pSan/x71DziqOJOrtpYGSQegcP5eDt7LYO6mqflce67cAu6h3qz3zU3d5JPV3zaP9AP2269Qa691vX0cR9fdQKCUAtGQRuT3F/26QJdGyfNYvGx8ZowerlmeaD/Ydo9rx5NDE+QQP7D9DcZYtpcH8vDfT25jbR/Xv3Z/B3ZGCY26Kn85znzaH923bmlssHd+4GnlWGZPnHxb5OKKyyziduyu9pnRhHlqulUp6THvRbBYBlf2ZfSlpFy17WpKfm1pZ8tm+6c9b8edTa2U5DvX3589ylizJY3DF7Ft3/s1szmJTOAE6Vf+FfaeSBvNDr6i0zdZmAQYShVqw/il705tfScWdtoKaWlmr7ZxSkIo5G7t9Mk5/9P0R9+1PRIP8LcqmJxicnaKitk7r/8CJqXrJiKkl/5L/VC/cjf06QuNO/Xad891130QUveUmu7l2xgud48cUX5+rb1E45Vd1ecMEFdO655+YzgdP5wKn69rd/+7ftZVdddRW96U1vyuBtOif4wQcfzAByOnM3VQynNs3pTN/0L4GSn/zkJ3Nr6Ve+8pUZ7E3/rrzyylzZi8893GyYhCU/1N8FS2wUK0025Lu6z4348nDjfMy/T29q8fEwyP7+/rwPEwiMHR64Qh704eRkviYlAtk/0KcKAKfMilz5myuBk2xJiStc+Zv2ubaCzjo1X8v/S8Kmt/cA/fC7l9N1V11FoyJDGtEFrUHRSC7vsv4XWFjmaiBhM5zlyWJPlC5W3amtLzene/K18lb5Tz4WXJKOM1ysFaKhClD8RaC5uznYRroweHDiKHtkvGZKp+eqTobkSrWVDAgNLmrJpUpN3AHlblBiiRCELn2eNK8iMtZy6h1KQqusre30BxMXmyvEg9y8Eh0EMrmRPw+PZPLhYhQcBgUGsasV25X6T/nBoCaraLQyz6i1AsDPBhq7epioD6nqOA6RRiGRPYcyoIYaN0SjTVPE5Ux0CE8ZVXRPTB12BWO1fLk8uRIb0kQHP6IPYTN+v/vZ1rGtlHEVdq3JcoB7MKwAUysWEzcI3FxMJfuyluANkQ8tPoDippBoDSvta1+GgWL8pG4ZUR+h+JpKf+R7rOKg3F9RFuT5pRhZnnd9IRQ/QVrZK32U2xsUsGhsJNT06LKVdk6DySB/ulyTuIfwRPBybU1cZtn+x+AHxJoYJsDEWp1tXKsQ4Fc1UmGuKrcV5RjgB7sq+qUEgGs31lRcOeVvR2pGHen1j3lgMzfOUGCGAkKBoK4KAWB/YgVXQ0GvjgZABWxheeVZSCWyAYQzM0Qvha4aosf8iF65lSVGzHbDzDX/JWY1utL1CeO0sqpBQLtIBNPWM2rAexBQRwSBRbTe84urlpkrRbfizG5uxKlqDLBlID4QWllgWLrudKLH+D5QVJQlGJpoZXlVc2ytwUaVZLyB3+Hfg6GMSakyNgOFMdFT1wGAMecuyOCUoGpNzpjP8jEpN9BJkKLKlWYCyFp1tbF6TEuwuYppDMAWV9xIRaetgINlpc3s5oXFsi0R1lrbhP3gpqZWoeWsTDRZCg8iYFcBOGlUIYrmLBJZPssmweq8wNLGK/x8dtDUWff9gBkCGqjn5yjo6rTU/a1PQopGR1cyeNXpRxBrKmesujCNHSkNshagYA2lVPTprKpnZhrh/LxXXD59hflWQRyAZLR1BcC6Ts5M2yQrLyxcnFrPoeaFJuglaG2OibZA872Cb0RfEp0T8/HMjecrQS1ltso7ogRt6/xhmBbrB0DbMbCUx10jcApnyS/jeXHWNI8wLJ38EUB7G5/uS3ijfYXhBpmnpcNMFVIts+1xnh6sioPU4JotmgNDmE8e5B9qFv9suljJEfS8Bl2cxpp4pavLbPR/2XsTYE+v6j7wvL13rWhFEhJiMyCJTQgwGIQFYreNMWuM7cwwMykn5UymPEnNTCYzybimJklVZmI7qWQqLsceO2BsgwELMC7MZkOQCIsBsUggRC/qRb13v/1N3bP+zvnu997rlgQS7i7Ee+///5Z7zz3bPb9zzlUZKcADguGoBzMHgzcwyOAJE5oSofA6I0xP5vVFiTtiCZ0I6LuE+TbtVdbVfJXKclXJ2NPNJ/FoWIdXlQ/jgLTiu5TFhxQPAYDbGaVg53m1GCQ1Fhd/oV0c12lgRqvyZD1bva7aBiM9OEcCcAVAvqoVvWvtTGDlGwZxGXAVQmG7aP7I5EsiBzplBYPBX7MERLNF8t72vAhvui+I6g3HqOApcJjqo1iDSHxSEWrVvrMzNPPa22nvdde1Hp40pRW9DfxtwG4L7HPFL7eClhbQcibwFAPE3C5aW0AbSGDu+P5v30fv/Z/+uSddCkasgK8JBhdSic7YunM7tfNwGxA6PTtHywuL3AZ56fQitwheXdaWy0xb0GRIZzDSC7RC99BRmqcGOsq/9tofX7uPnnjqXpqmFbpu+wTtmIrv/LrzL6GpH3sBTd/4Upp60U/T5I7z0UqGvoc1Yj/j1HFa+qv30eI9X6Uv3/V9+sK+nTlJcIJoam6KZrdJu21nd+1C0QDQdibuqcNHaW7HDtp1yUW0cOoUNfC0Vfgunj7NAPCB79xPF119JT+7gSj33/UV2n7RBVxpO7NtK7dgnj92grbs3EGn2jnMAv3q/2f6jQHATGIdl9Fb8GAhuFf/imDGZzopvDaWRY+yUSniCjgGsI28azyHxgeLJ0/TYmuDnXi+OEklv658m2+FsccXa/T0FzyPXvELb6Urrr9WgG2ogIZFd1+sVVcv7d9L9Me/TWvf/hrLqqm1MO8TtLS2RovnXUi7/vH/nedwtn+tN7lN+1T15es9tD9Qu+P+++/n9soN1G2tmdu/U6dO0Qc+8AE+d/cd73gHnxHczpL94Ic+xDqjtXr+1V/9VW4Xbf/uuOMOOnb0KL35LW/xzxr42No3b/ZfOyf4hS984WYvh2UdpvZmFy2cs6i5ktsr5ZK/2PHU7Pq6s7HBnPUS9mZ9Jss68uIGttv5vy6dAPyKOAkYXM//NVFjjdPAXP3ZkiJaQk8DfeUc4FVOcmnV/02PGehrraL5+aurdPjQQfrY+/6YvnjnXcxPMuQYeI+m5pPhero1xMXS7FuTYTH8qpv1Ov/OpB1cG7Zo6jtYgiWOj6uDk1/t7rj65JKE1v6Zr2kd29KZ2cXv8il084N1BDgPuD/TpF+ukGsMq2fRoz4yos0keXAJxpOzPwN0NXhvXIhjDNFVDLbIRkDl/SqPRuCcQwTMz7/aysneMP6OY3t9bS1h3Pww385ozxVcIAT5ksBb+SkkHpcq4dAbcJSXFqxIkp9oI4xGDvxAU1goKKOExiToYfQLVsGlEHeB/cfWeKrJb2jSFFe1pElNaE2xJfeodDLaXUbd/vR63Eq7DovbwA6Ar236IFXAq3x6Ykskh/jGPx0rpqthx9AYT4LgBb+PWQbgxTQrVASgN8rHw6vGVsZsmXGQjsx0msqVV9Yn8B6NR6cFAcQrrPKZZwt0kM4EORbjyhBkaxAXKDyNOLazOepdM0r6cImThuTgjg82f65gQD1oeFDe4liBAsTmZ4tmK0p7UN3hGp9HVTlBWdG/e0wCwOMK/dw3jw0KoJBvbJ43N6fNPXNzzzp31SNOgZ4ew2w5H0B1u3AnoiCRVytAeow+X4Lr+AyrvtXAQwF7+bY6NrQeuBErDpnE/9Q514CcjDYQqhgJlo5k9zlZs1DVmDvUXR50uxE+k0ekviQ+I3a0HPgQmlRwrVjXjlXpDCftJipKrUay2+o51hddULPxXUfUKOPAnG4CAFkRZy47tb5hcHDT0GR9Czq3dQPs6qbqnR6/FqcGnZjOxn8jtyptURCsceuu78PIf5KHeKl8HOPL0hV8mWvdZIQY5neR0c2GzUH3EoOiJJOVQLlsk2wVVLFpSE4LkFIcKJtrpVqP5pWL7B7kz06kRQP7CHpFFX04uVz1DwSUvZ9mL2Y1UDSKjAPZzaEC7RTgYaWu3tR5eCYvIDVpw153DT1EZnNuvtc2J4Up99bckeCNcNTTptmTT5SvkkePLmzWjFUkg407a8+DUH62MWPCUE/odByDQJ1vEDV71XeF9vwhDbNcZdjVgtVeFWoJKrirQTq7EhSdLrOt6BzalLO15shHxmNKWzy7tav+I+Dhtih1F8g2GVe278l1IvODFllgHTCF3oQL3IMc5qljgRvK3DI3mh7MF6nYi16FoBSe0Ww7M2N1b9/eY2rXI+JfpI2l276aQt+jomWUW2AKjyqPTCofAroMomx9g1q3uUgBH2GxBX5NNeIJjdS1wLJjC4iqDu3LeQRZQ/qyHA5EyABgSKSTGF0sgoBWMtsI4OlA9DKuINbAgoBYwl2KYQnNPNDTpKEBVNnmShVk+LPyWgV3VT8KQFyAYDflOhh7DyRsIScg//rvagasDZ4nyAG9c4Kcx6ejkYqKTNNhu17+Utr9nGfRIlf+TlFrSzw5JWcBTyvwy62fWxtobQfdwODWKroBxg0AbvdoVERs4wQxgPvv3vk/qB/H3S75/6zjicibrNWO88+jq5/9dHriLTfRJddfQycOHqaj+w7S0b376eieA3R4335aOHGKlk8vMCi4dHqBWwpLRWl7bPPj29nK0kLU9EUDgI+tCYho9Lty4iTdunw3zR3fz+2fL9s6SRdtmaI57mMd/9iOTE7Ryk0vo4Pv+hf04MIpWl5Zpm1z2+iyHRfS1rktdOD4YTqxcJqmJifogq276NJP/yEtvf83aHVpifYfW6OPrr6MltcUYbZHt3bQDALPMp0aSNvA4DafNrfJmRk+47fRf27HTprZOsfnAE/PztJSA4CvvZqrgme3baHzr7iCTh4+Sru/9k3afv4umtm+jVYWl/i/ow/sp8uecj2dPHyEjj9wgMEVpgHznFDDwF/h31U/F5jlgT9U0Nh+qmzIVKSaj5+jZwWbxmH5McWafGZNzLD3m5lyEZZfGuDdKpxbC2wdaEdpZx1aTUi+QdcfEweYTyfoRW94Fb30LT9F51/yOKFRA6cG8J4NlLhaceXgfqLPf5LoE3/KZdIZwJF3tfN/157xXNr2zr9bh/LQ/u45J2f1xIHx2vApdkcD4W688Ubatm0bXXfddXTgwAHat28fffSjH6Ud27fTv/v3/57uu+8+Bojf8IY3MJ0bONzO4m0tna1yd8MXPowXrO/l5RcNr60DwZTl4Ra7Wn3WUWXv2PebHuKEx5b0DF7WdEJb31ap3YDdlvSDFb+mN/CzAQCsds0BYAWKpfq3gb34X1QAGzBsusfOCt6/ezf96Xv/gL719a/T6or0dIgp5bQ2XLtBLiXvzzAZy7zxcu5tCqpYBbCsYrvD36h7i6i0bTajPT+qdr0tqGdgyYnBdX9j6Xc8fnfbO/uCgT8WenDgbWq74czPQ/8Zv8fwUoQ+9J6SaCbmxHeX0GNHQdDk/eJ7I9lwyPEwQU3sRJp01Z/RC/yrCr+o6RO+KdWIXVzGky9lhN1tI4I80OlFZmqZijaoUgFcBwH72764Zog8rdkgHrGOHqnKTf8e6iez5iZrJisZDB++qfJX8LDR3nxu5h7/EEFYnGtleNgAGI0zy6QcDr+kXFMCOOpnwNhRmHTfhue+Ir24VTPAdwHKG7MpeK9MJENBJkwvG5A0Sw6c4wxX+v7AXBVgvz43xDvtGL8hpXNdasQVsStBQcUTI0F8WoU4tmudBHmWMwVV64R6Dl0m+3BJfX8V/pvtP9yCYKxd3xmVvmG5o3grNLWtY9BtLI2lJ605hlj1mk2XP9c96yMIAJ+Bh/AQfZRztz9yFNjYcX3k3r3Rkx/NY9to7Oe+3ywFwmkwEFOMlzqEqmxzQ4toqSc+kapCNwCRjek8BJYqKU5XY+aCmUaP8/2i5W1YGKnCEGPNd6b4fHWfc24kKupsqAtw4E5aXJWNij7XgxTm1ca5eoPkK/PQx7xBG5x7vVgtU3akuk4xn+pwhqOPM5NXWyZUn0/4SVGmE71GdfzWOkUC67b+GiDkP7MzXex+AJaVGSDgEwF+2dDFV+GgrsflAiKWdNuBUwJR+ORNGQ/rh/gd85tRMZ+d24tDxa2QZYg+WGpiPpKBC8MIFyd2a+LQ2pmgFjxTAEsD7F7Obmxq7NT7G+mEjp3Tc0AQ2DoOvdy6DCknwiFy5CPgXXAKEZPyc6VThSBGGtBJjx4BnsgB/M1XOi+POPdjc1d29LbzlkdYZNz/BJ2H4KeLAoDSrhW9nQ1AeUWnptnqxkV+yDeWYe/hZNMxRSb841DFytZFJrrZksgGQIAk56aNdMRw3mpkxxhl5BlJ4gtuWh4NiRORRJHTMAJQMpnAOSeThA9Po9C5nZEbnvnR9TYEFoS/I2loMC4wWJ5Bm+QXEjs66zPQw7ZRLgH+nAqg+tzO0E0KKEdKmVxuBofdAoarGRm55kmYLEZML4/az9LF5DJNRvJ7wScYric8D9KQc12FzjlzXkiKy55k9POyRKYB2EsFcKJwIOIObuvreeAG/9bUCAiigmhF1wf83hdBhQ10K8p7h39RbfW3vMGE8lT1d/CVDtIagCTJRG3ttONz0MH9BQWCjfQOYsUo2qUeyBaLJ96MgWX6iah2eZeMsQFFUenRKoTlDGCVN/5eCGNBk1ZxLFMy2sm3XIk8Qjdjf+Qeo6ecw2reMhpVcJewOqWkjpkW3PG8Z9HBW19KxycnaUarehv41kDdVu3bzgBmILj9pyDx9IyeA9yA18n2ubb/VBkyUfqt/+Yf0fzRE6yDuOJV58q/NkZvt01O0rXPfSbdcPtL6XHXXS0AcUn0bPM/uu8AHd17gI7s2U9HGjC89wAtnm6VwYsMFC4tLjDwuba2IoBkO1P21IO0d+lEskgztEovmNhDL1n4Kt13YpWmJogu3DJBF+3cQrvavXq1ceXU2hq9/UWvJ7rwMj4LeH5piQ6ePEJLK8t02a6L6cJtOwXgOn2K/sGdH6EnP3A/Ta4s0XfoavrE6ovGoEQFgWdobvsW2nrBLm4D3cDfpYUFWp5fFJC7Ad6tArid9duq5NbW6LzHXURr7ZzflVXaeenFNH/0GC0vrdCOi86nI3se4Mq61la5nRc8s2ULXfqkJ9CBe++j08dP5qp0430Ha6L9s6gf9ZGT3KzRigHIVinLVbPA16lFNKon87lNglQ+wlFxCUwLVkBb/04XKJnU4nvgn/5WuGH7rp1069t+hm5+9W20Zfs2noeA2uNPXV5aptWFeaKvfJ7oM39GtOd+Zlf0KZroL05O0/Sr30RzL331OqM6g6/AP0s0GBvqur5EuWmTfofd9YW77qLf+M3f5LbP11xzDf93/fXX03XXXjtKuc9//vNcUXrDDTecwaQfvkuzHTKN6kYTgCzT212vpaeqfe17S7SBeXx4JrjRi12eVQoUkOVUB63G5VbN/LuAtC3ppwG77WcPAJbkEHnezMxsnofqA5akdqavXtueL/8JAMwVwO2nVQBr62fWJ3pf+/7eb9xNd7z3D2nP9+6jlY4+wPpCkUPd47vh1CvWWgKS7ol56OFDT3gvd7VNtqqctAmArt/XbNcaTfJ+KGq9xHRFNVzGkmV0/KoGFFvlZgVrVJnY+b8CPOWq5Mo4FkuSjhqyP/OdjutKna/vCc3XNFA0vo/KCmQu2DAkCF7mXG1n7A0h2dpeYXPHRyZhgURvAGCrPLkkQ2IfuOFJNnmUnTzZREv1TQZFGVCNajxmJMAoS+DGVtldaar8wWQ1X7DElbCbnW1CnKcieaCuRmcBvDtO4kOTkdy3rXQ+rDsY815z6YprSyRsev5wgSv8b7bZ4gtuSzGP2ApEwF+QpYJOKqHOI7kfXm97Bovvhs2W3yQOrLHKwmg8ZkiSjXigdU6LGKjvQrGIpYY7+HkAZus6R4JKDADNc2isHF9O23PXe1lLyL15XdEuBu8Od6+6pOWlqitTcVAU7ni6O2RPONuDw+RbXVPJuhoSiM8xAYw1u75xPomkXFHZxrMWYs2yOPQJkEKhzZDmTFqP9YWOxdUXqsMEB4vT3wknES8Knse6+su3bcrfHU6smotzf5+jwDkKnKPARhSITL5QauuoIAg+J0PDvlzk5FW40FUtVIGyOQZAFp2bZDCSro22fpZFCT6++ypuU2DjLjo9VH22O/3MHrkmA8IxFzzerePlehEPeDnsMGj4wTcBFsQHm+IleXYRxCyq3TH6lGXjGbnhRiKWytoIiw7ax1Y/I82dh42ui5NfzKP79zlX0ypafEOhD+VpMakAzPPNhDkJ2YDb62Ovhy6fuZ3gNZrjkbIzkaB4LRCUGQEdURt0zN+q/mwzaZXcHuvkWzZnuTsuFoDw7k4nNwQ3Zw6Y6uvkuwBYzB2Oja1yetqw5A1aNzLSI5d47bkfetq5JJcU0nWDPCarnjBi8wDWFX6x5JLYQCeWLIWYKKVDp3uobwsIIAAAIABJREFUHYKD9E7cpKTWBEoIZxlRPFHBNnR0nReGIuTucXUzQ5vnm4KiNVXDgiHWSgrGWbxe2QDFmZZpaY2JUVZtuZzGeUwINIVtMT2GfV6rXNlmGZMt9Nnainy8XZHIWOkt0DWCrol7SR9JmIroJ90GytfvQabrLW5P3+AQg0t9XaG6QETJ5FV/t/IoMBeyliaLdh1yEDYwMkuXViqCvab/UvjXlHOJjtsr0B51yCCPjPOLRb8EbarV9W4eQCrTa5a57XfrmiZbE40/fO+WClt9H4qguNEaJRGZw+Spk449qACQa93TiIheOASoZhLXxlpJ8E9l1a/Rp1oHCmALfmRS5RipEJpb0HSYadUHL4cClTUrj7G0/fLzpczQoyryil31twzYVGmunSX8/D2ofM9AL+DFkHAnEK/YDBEjq1CQv1lbGmBmulAuc0+wfb/a1s4BYDWtKBtt7gWQDqmVtaxwPcsDrFP1gTt5g2FVNWnLfVWWpVatNElbn3I9HXvNK+nIzCyDva3ytIG1Ut0rwC+3fLYK4PYZ/9cqhfW/CWkZ7TZBf/3A//HrtPuvv8nBbmmFKfzCZwaryMzt2E5Pfskt9Jw33EbTcwVI6Grm+PD4/kN0bP9BOn7wEB0/IL/PHz/JAOry4iJ97/BBuufgXjrZADv4dyHN069M/Gd68MRJOjBPtDQzQccuvZiu2zJJTz12RKVQlvD05BS9+fob6d4tW1U+dZ+Qkj1aUH+N/tG+79LPHdxHJ1Z30ZfoGfS9tStpVeq9uiIxPTtJM1unmT68WA2E3zLHwK38nKPZLVu49fPiqdO0cPI0LZ06Leva1qm1456cpNXlBg6v8rynZqfpwmuuoge+eQ+3kG6tpBttTh49pryrXoszubZzdt4O4Le9xqt8ta268KmgvgIgBfgrcg2y4tsSe6dxuV6DNkC5NX2kMtgjnxfdbGQuQY+48Opnl15zFd3+S2+lp93yXJrkSsc2regFUN/bvl9eWpKzwx88RPSpO2jiS/+ZaOGUJLgqU7dWtwszc7T1Xf8jTV/35A24eBNfV6KM+ITpSeteM6DyhoPYwFxveP+j5YLsyciowj/O8WZ0gcfmX8FHe9ZGS7aZJdw0zQxwBQBXZFPB12aOuFJdEnG4YwP/bh0ZlA7Kw6dPn/bzfysA7O33Vf5bW/9WJZz+2XgMaLYKYAV4GfBtLaBX2vjaTzkDmCuAdQ7WXvr0/Dx9/QtfoD/7k/fToYMH/TU5nQpToYSyqBb8d9bZsG+AxU+xCvD5MRdJ3qlPYxR3gsFcjG3hPpjvVb/VO9tB56d4dhy/oypEf4BNRR8NGNb5SONXcr6o7H2TagTfL4XZuhv3zJ2ZoutJixA0PGQZQb4D1wYlDBcjEuEBxu5gXPrkTkUv+kf4fmMgZ4NwRaIblqtyTDr1O31fkgGbHEz0LZf6hknTuDscnXzcnWD2FCbJJRe+m/FxDkMMvZmCARyzlTEMiIDK2tQ0w7piQygr+/rK/swEUXiBMT99B97WXekKG7u5ddLiu1QEhP9gSyb+iT4r7bGMEXBzgcxh79PIgCXR+76x8CJGGrCt92CJ5AMeezyiRJVjv+L0z0I8kLMx21Htjj8PvvAR2aD0u+BAlVW4Z5iMaiMATa3BN0tsqYY3xfMEwR1MHENNCXfG8LjTM9rrC4EgS8SEF1+isuoV0RCcrfOzhIB6XMDQgxA65KlEQUKWhPVh400DwJt2HDZ1YWWZTd107qJzFDhHgcccBXqyXiyDK06YnBu1yJIKbLEoYXVLcaMU1aGqKquPWXQ3+jHx6jj03XEYM6jm/OqZGRLYFXNm/pkYJQCdk/sDRlpDfZHxWCtlTd0bOJzVf1ATAskO6IYVs7PR3A6qEzOS8JZauUbkb53ythimn8Xi0EihA7Kx07vja6Y1LRsL3xbwRebwVN6wtty2DvLE/NxYM3EqY4eBycHDDWJa8eQ9mqubze9mhLfIS+FbAdnDiREWy4RTcrij438rIBvbqXAkcJxDCtnGofKsBbUjoC9DQ45UMMBdFqMBeNDh12mwL3mtI0SrnpxI3pCFzNOEEre6+LChTHIOCQ3iSBpwqM6W0j45sR0A2LMWlQboqlVvVPQQAmVGY12rGELwW026QC+WH9jZ6VuOSKJugLkGTAjwo2B3ykHU9QMg0FbUl7MkZHjyjelBH0No39CgqJGrs2u51CCoXYUSgItVrqbp2r7MN4q4+4izP4fa1uSmQiohRUUkk7vub7HjAgYbtRLhMLobiASaJmQt02szmsbYwvkaW45Vgwj2kjlKJ2GtjWTfG50ljIvFFspCd3OAB7JYGDN9XxWfzrIyHugTT+xwqQIj5ehXaI2OVhKdokrUKlQiuUWe54lBtsGFUJmP2vaf5iCEUS3LlTVG5dkchQtKm6jn73MymGSJBN2yrQh5igqENGOgorU/j2MvfBl0fiyl6lx4XSnrTP0rmbqg/NBjhAFDOMnsVNb5WZf0cmbc6rXKJDXwDv7oWaSemqMb9lZlFP6ZPCF8g9Ba7TdLxBIdoGf86gv4e1PJcGRFav+svhLbM2U+AZKCE1qr6QAKctUuXoeL7TpJCYZi06gmFcAi3CgHltThoL0Nwx+gNFdiz156CS3+zOvpwM6dHPRvOoLbOrcW0K3Nc6sANgDYwOD2N58DrC2gG6jAVcBqEfUVn/mdP6KvfPiTUo3UgN9Wuaq2mflmgmhm6xa66bUvpxte9TI4/mVTGrF70ckHjzAQ3P7bt3sPff0799DBBw/R/Pw8LbT/Ti/Q/MI8vWX5S/TM1e/T3YeX6cjMNH32ydfTp294Gr1sz2563oF99LgTJ2nn8hJ9etcF9NsXXUH3z21BCD9ZV+Pia0+t0S/snqcrTs7QXrqUTtD29SfS5r9liqa3AAgM/GaMO7t1C81u30qz27bR7LatfF4mn5F7ap6W5tvPBa/S47bel19Ch3fvY3rObd9K8yda9W90vWFwSAFg4fEAdF1WUN5kINwWOpIg5NTrJjLts9xOPYKomlKh8hCyNyaTWX+OGQuV6TMwo/5meORTnnsTveq/egddef11knTBw+4DwLZFW1hc5ASGBq5NHHyAJv7qY7R256f4fGtaWmS+WF5bpfnZrXTeP/s3RFMFHDsb1q7Cvx5Zqqudrl2fnusN7ezvPJsJP5L3JG3Z3YOEFR0GZMFdUalwC5X2qfU6Fes0saHtXH/eBopalW4DTRsfir1r+rXpYTmb3ZJtRLQ3v3rtvgYAW/UvnkNr75dxiw5p9kF0v/7DBBAAgKX9M1b/tt9XFPy1z+WZdi54u+fUieP0+U/8BX38jo/Q6fnT+hLcS2Swt81UOkxkAE0RKP1c15X1BwBLVXbCovF7U1GB+5GghNTO+TP9K7WLmKDcSOZJgMBn4CBZsnjWibA9AVcLgWrzGzOVMm/50Ph9TjAkjAcu5NsxTy/v7+KqXgSmZLHhAO0rsLLxXpOerPANNHUy6PNSUj26o7LcGaMp4IzLrXdOgptSFXBJJOAhWvW1xgTMeTTmUacO9x8mS2lPJo6dDlUqUiXJMf55krMNr6oO5aONdEyktYe84G82Enl7dEqU1xW9Ai/Dc5rTtXxNmQvPQaOPrp5rt0KUM/WnsVZF6WDhFOcNyK23IfMr/Agw3T0VXlQEPrheCe7gJVRPi7xjPGvwsFCOA1Szz9vIqs6TsMagJurKb/Jvky6LXwmPCf3k6QbYWyK2zVNeYMKmv3vnPKMn7HM63b5U9aZ9UsRKUQnCBgjIyr/Wy0zOfG00iiELrrpNGawSsCQGYa2LdQaV5BqXWJVR5Ut+nj1049XJEhAqaYBHw07jhwQAb5Kfzl32iFFgY3Z6xF597sF/YyhQXYX4u6vbagULmDgPBKExx/MybDdd2pv6xxi0xvh6b4gKlLEZHfhk0cgFncXIrHPIM1yZklZUa6DRGMP08rmpyTh1coRxD2rjLxYR890w4Jkcg4EziwRQQ4XnHIOnzDPveodhmsK9yyC30WBgQ8E/dIcWHcW02VDHw4AMdK7V2XX/WYeUKrIwmctlFD2EqEao7lmsocxQ/l9eMu4wI5gOwAdWs+oAE3jWnAbY6HniHvoKhd9lTDaeGCNuqWK0QwWF64KsFutpII++hx+GiBXm8AZw5r47+v0DHqzjQVenbBhw3dAvA5/KQX7TL8BDvnlJlYFRkWnt3kWv4CYqQNahSkG9lynuugAYM9GkeHXVSa0bn2A47DtdXUOd+AhjDl1O2Ioos4WLn/e/FrHKekw3nCgJ+u6UBelg0WAbWGQIBw6/V7kJlDLj7GBXnDLGK3iOM5THyaNQZ2XwFzUybt6cOi5AsD32JB3ITDW95ACTK1ihgf+faZmesIysd9VpWjHpG1N/VNbCOQkmn3cl+yCo8LSqARBZGc0QLI9L8nq6hYVhMH2RqSwZo27GlW45/lT5Rd485gMn3wR4JRR7PsPN5uYqr6yhvD3+Hy1CbjfWG9EGnjrwlWRdWaAoyo+rLTIdYfQMDpPJyt9awZ9QQ/0Ws/trbgmwQzhPORu9Zl9hgGDcYGaezhbEwNGoVEYQPOki51eRZQGZJMBgdGpv4s/RH9CH4Hm/tQJY7tPu2gxuwQPUvBs5JditfJjej4CYndkMZwjbOIoOa7NpQW7j9GHSkcngiD+CttJMd88+jCVzgK6c2rGd6KdfS/uuuJymp2cFRODzfVsVsFT+SsWvtoJun3ELaDsDWAAHrupVv81ilXf/xWfpE//h3TxPrgCWww/5fwyiKZD9/J97HT3zlT/xsADA1ftofx8+dIge2LOX9u/dS/t27+XfLz7yHXrl4l/Tgw8+SPcfPkZ/cOOP0V8+4fG0bWWZLj96jM47eIiOra7RPVu20snJaZpXkCMkPPN4++txp2fo9t276OoTs7REM72hDD5rdJnZKiCw+/nM4CYJ8kb+i8+nJT4PeGbbHIPBVi3c2l+3lthyRrL8XF1aDkBTz9C2ASQAmN/FXC5qU8FiBI4YdNKrvPpXx6l3uQtp8iLmz54ZPB1jMM0eOj4RaAS4Msrk5Jl1jATaBX1mo+Etr7mNXv72n6UdF5yvcw4aDBaK20OvUmsBzcHjxuSLCzTRKsa/922iL/wl0cnj/JylVtF45RNo+zv+zqZ4YN2LfLKbeNSIjxh3nsnDHupdmxjvD+WSoAFa6yzXJnP2KVrl7IvkK/KEet7eRlMeBXmVb5venGxnsEP1bquaHbfFG72xjFnPa96yZY7B3aQvRDmIjlCb2JKG4iJR75JIobZaE0m4vXQDq9vfK9j+eUU+s3OB280NKOYK5jU6evgQffxPPkB3fvZztLSsZ4L7ZHVfB0HyNjprqBC+C0ZT8ia/6VxvXgGVvzYns1Pt7/YU2UcagKQrbAnHcpEnZvHvTA99P39n/KfJUMpAKfkNn6cDQX8VzDdQwpwiHRPbqwAs4s3yQvPzx7gj+8ExakRPc1zFZAS5Hq+OpNKSsgarB5MtLJ38XiwOhOsqeML39B1meZHvObPtGOaa2p7YuAD1aKkqNPjMXm5OJJOldNczQEkfF/HLCKRZhNL1k7sd+gkqsd5ipu/zzhcvRzJlzwbFWyMAbmd6Gg4+c9LkEmMrgjAqdjsRGr3QyHcZHzR3TbrWofAVttdS7eU/0GbCxJ0ePMjIBsYCnIhx4rm8MR5eO9cp2AXKZz5YsTztbJVwE4x2Z2y9wiiIxg7MViZdbRcmA+gd2k2q2hcgmgXWUdASkVTzlOIrKY6xDWmnQ5YPIEiURKjkctjlGM+xx/cSi1F3RQzDimOAoho7lL16UCzF591D30iK8qr5W6DRAMa4Byk0m20BPabUz33eowBqgHMUeixRYCPbtx6c81ia5yM/VlBco0StZWjrmx31sHLbYH62KH23q9X5GXXYwponoFdbpXCWnBpqUaL4dwC9ji50KtrsLjYinSpYdPt6vmVyKkqukDwb6azzgcSkyPJDZ1lHXH2GOhgbENITndyw/uD8htn06p/qZJlvDLYL8MzEmnJJQOa57iViWgYk5aRG894smK3Sm/cTuHwRMONRZMaR20a8O1iodbV/cZ7RaUq6pbcWPiZExT1yLSPIMefEPgEAB1fGHLNGkJlb+C7o4Ns8nQd/gyCA0SdlGBjl2jroihbHuquP+OFY8lppX4hUhRgfWnSQ7KHsHGmAM2Fc/Db/v1gd+8jnru9xKpU1CJ7Nzpy/1RF89altyvBcFNUAwkyQ8AbYGNn8daCCN6KOxVQUc+Dj++ABuEvpiJRHp9hapwqoE8ENGYIQRlWpbqAS84xGXCvAimEAOOS0UKxjT7xzQ3j7roYMgAY2Q7YJdYWrERejlDDn+tSCWgZk+l2pKhQY1nif6QZwTkpHVrU7DHd0xcl0aSyAyW7dusjtmBGOcY3Bwx3/1fU1Q+wk7jsATINEYFgvJ6YlMnSEAuIfbvxTBvl6mth4P/NIkjMbv+k6rXJ2y6C+B6+OJUZUvQZDGHKKKE/TjikMDLYxzBAa9mB1T0tAsFZ5OZl45OuS2Aa1AbollQH4/SCmtvkdrJ3zJujtsqTpnmw4lOlCBWDyntsBB/z7PNVjfDv7PM4a164GCti2YWudborkojmxeDi+NVrZOkd4FZPTDgCndq/R0wPaEPj2QLefF6wBAvVDETyzmsJgE9vxW9Npsy5qoO3d0PUA809sYMbLmMjnuVBu09GOAeKviWmT27YQveJWOvCUJ9PE9Iy2gG6tnSdoaqK1gJ6kqWmpAvb/vBK4XdcqgaOtKFNXX7n/nvvoff/7vxL91IALLgO2dtAihq1d7g23v4ye9brbaHbLXFcXPiwf6phMrE48eIgm936bJnZ/gx6495v0nou20V9PrdDJ5QU6uXia9u97gI6dOsGgw6h7VxDIXUvT9PZvXUK7Fs+s6rPRZnrbNE1vmRKm4/+QA423Yi3lEgNZiGbm5mh66yzNzG2h6a1zNDs3x4DlEgPCp+n4wcNcbWf/UkXwGsMt/JWIgDBet/0z87dU/wrGY/fZE+J+4cU4t9t8VLs3LGLIGgxw3WX3Nem4DWM3ynvlzp0XXkC3vvVn6Pmv+UmmnZBSAeBk58JgN/C3nVvq7czbV6srwgUL8zSxbzetHDpAiyvLNHX1dTR31bUPjXXHGe8snnt2D6s29ixe/EO9Jc8aq0XDwFbzLX8Pv68T6dEGvZieR2NHGDXZGlTyrgfyjiRDhNEHg1VU/pksQEtMWlxcorm5dv5va4se8m0KAnXFAAD2YWg7Z5b/XP0rYO8arayuyNnm+nfTV0wXaAO97/v30x1/8Af0zbvv5uvk3xB6TGrAAQgZu3xnNlb2tQzMKPEkMQn2Z0Aw3025DyYdZIJHIk5hZ9vbvnlSnS+7ttGNzwxGhNpbNSsXup2CGVX3qYQUbOgx1wC87DN/RH2W83neEeUE9Ax+2BoY0YK+FXCGJNy0gRgMIh5ZhIpvq8n+4A+739fpkoWPGshAFVQkol/cuUhbbLu/a/FHZCH1E2VPJvuApAusw5J9aPMDuY0K1qydHEPu7PlQBmI/m7VQVQ05xR2pVPdcMA4H/eJ6lkiXq7TjdxmUJ+Q4ra9RJlDeJZf1TznMEKPyrR3wjHwWx93xGOxoISWGh3RUJxT8UlVDSn/XWBdwmPGF7RA9foLJFjkDWqaMFkq+D/0CammdaEtcNdT0naVyhcUaUY9Jw72tkEX1fgJqYZOdGElmkvUsrLM+bhDy00Qh1LG9kECsR0fIbcoqawwq6xokWRlkh6zTbcvsgj3Hn5hjLykGkEgf+m3Myxi4rVBfFPgDxgDX+mcAj6jSISec++QcBR5jFDjH2z/IBSvblbIrYlcuR/nETOhZCNpHOAYMVXlJ9yLgYgbYnJlcnJQ606Ajyw5Vzd5TL8ta+sk1kEkHzknP1wtjPFDN2XnTGaI/a4bPQWe7xlu3FCNvLoVmRbkBr8gqr4EuxHreLHpRFXEyD7oadf07NjJgOFOGqFUp6SjPu4Amr7qe1i6/hiYuvozovAtpYttOotl2fhsGMnNQB6mK1MguZ3Z46jpVdxxZNPHHWYhN4f6zeMKj9ZY6szP5eygLD2mWqNDX3Z0Vb7ezAU77VmeENW7Dt3bqBNGRw7R2cB/R7vtp7Xv3EPHZfspfaeOF2c2WrSgtcgfApTEZ6gB/aOARInIFDMfUPhh818atw4y1MjxkBLVQrFJaQQcUZGyyGdK8RvjOMlc5kGGbosEp00oM1qsht7yn0M1gbslQdluVF+rOlB+P9+h4YVONpJf39l3yYsqCD4x4qSW98oMrKb27Nz7b3BsIBHZJbh+OSJ6Gkx9ZbFkcVaK19ZbuP4st4iHC43AbIpuvELrIZnUiyCbOMnVNVgbEq1oY7i/JEQkf8XWLRJ8cJhijVfCyzwfIF+e92q5frhezqW3E7CxY2L8GUKsxmgQG99YkGCCHAkDCcM1MrpC8/Lte3+EnC6CgauypPlzknIkciWOop/lVsI452cP4vWTpAwjprBzKpqcBc9AGAwidSXiyjuqPdI4v0kaXoonCyqpV1FhNsVCq+hPC5qbXtXqYz/bMlSwC7EZQCp9mosLXWJtnDVh4nSDwTLuXW1cqY7X5tUC2cZKNUd43weCcaWyF0+RajZLINQBYmCrUCct1OvYqo76UJRHDqRU8Ozk7Q7Mvej7te+6zaXWmBf2l/TOf79vOd4RzgP13BoRbBfCUAMAMFrdzJYXupraXFxbpt/7bfyhJMROTNNEC31rd1CqN27BX1tboic9/Fj3np15Juy6+CNn24f99zEAo5+4/eYTuPbKXvn/sAbr7/nvp3oO76eCJw3RqcZ5OLc3zz5OL8zS/tABjC1qetzhN//XXL6cp3PtsYhbGG3M7Z7i6mnstZyvl9to+dn5K10qVqmHHUzOTNM2A8CydPnaC2now+yjj+zMKAMz8rbzL0LBeGJXwwrHWepb3PXANg8cmV65KI9SZsayODI+BXWaTqnKr+mWE5v6mNaLLr3sCveKdb6an3fIcTnDg9tZj5/+qG7SytCwglFYAW3tcbJPbzjVdXFqkudnZ4dmom+CFdAnKtYjWUNmt4yv6s0SxnOnbk27dzGvO6gU/gJvCngZBq8qsw+jZYGSz+n2jryVM2O9Yzcvn8ZrscZVqp5L3TNZobDnPlkeUvRaXllg/NP5tun0AAKus2+d9AJhn6kkV3Pq5nfVrVcB83u+qVgK3838FIG7yFwAw0fLyEt1z99fpw+99L+39/m5LO+n41Tkxz1pAy5qiv4VBf3USGzgkxbJ+Kbf8dLWuXzDAo0ix7ovaJex/wSusCKE9LzpjywXmHstRPcpxcXuwYKcCmGdiibrWLhfgI/PxAhBVW6uJkMPYnXTp8So8AE5M0QgrhdEMjwromoAf8254tlD8USabYlS2SubToSSKI5NyFfXVCYAtsqBuSNDcHgloWALGkr+p3r12XMLZe9ZTAhhB4FApJGUN6E6qegh6WWKIAHJQKmJdroB10QeA3Yd8nGxhrKB91TOduJooM3lFULFgJnT+HNPUneywZoZwRmghF7ukCdTYp0m+7QkgZyPrY513Wg+wncYgAz609QBYlh+FLwy0XnhIOhnZz1iCai3KShWg11nYx6x0ScWxIVObdHkgVWZMqoEjAF+N1I0RQ4N0GWz0Q38KiSERZIwBXR0C1xnZkfeL4UVQOW+t0dmvjhRypjzQXCSPXbVPePA2F3gGZp1kgetEoOAZmhzsnJDo7dunoY9ntDlXAYzccya/Pzbd180K+ZlQ4ty15yjgFKgM5k4POiyuHouTHEHoCELmgKtIHZw/Z+bIzgTwnvphnKuqdjvjBkIMMl/nyAO4HV5Ng0+K1iUCZCf/u9M6OoemkyOjf6BjLBQKp8GMiQfElA466DA2bmPQEcwb/ZLMmjEFsM15KWupWnHeShwhAxIDL5Jo63aaeMbNRE99FtEFFxPd902iPffR2oE9REcO0dqp40SLi3G+rVd52+ZJjRsYb3NlHIjQ71I1i6+5UtenpXmL7pf1q1/lkUDbIvrOB9WLro68OgLGOPmJsPtjVC0eNtDfOt6oMjXwodqn4Cavls4xfJ9Jb+jI3+7dVLVn9GZxypmJsdGBpxenm3l+cE6O0Tteltx7IAj4uXgUkqGS0uqTgTkUVh2PZQ6qcpBYuLZ4np6jie07iC64iCYedxlNXHENTTzh+tYHkla//kVa/cpdRKdOAv0i07VIcOWWQS4GsFcfeYtyrMGzbCOEwEw3wBfuqQMYTAV1rPlXDRgweS1j30FNVRnd6tWoc3D6edpkKBdxijvBR5uVr+v4RTI2qyqGTb3JBGTYs26ADUbiodHODHUjCTo+gZqxwXBA1Nv7iCY3+iZbZGIuhqdzrhpsOLIBwPLivvPRo5+S387lyXssuSFu64wHDKf8Wqu3zZRA8MzUtf40IC0h/D1Q2svK3TgOC71FYVjPXV0cs+PCW6gvk+7sfDH8KHjPv7MqYEwOwEzbLrsKI0r190CDr7t+YRck2ofLKvxfPYUIILqJsUBhiVfESLLGDynNdhtyNyKPomc1/AEjqeexpPk8ez/SA0iSEtiE33IeoDEWVAtAdM/5DSBdt38TLUgcYCxTQXVBUFomg+AtBxCt6oCBLtMLsviMn9mwXKE38DbiPgL4WtKMgLz8zgoA1890Ub1iCkIhAjbJWkZFM55fLetpal7ETvWm0Szyc+Ds7jy/iGpX1pX5t+duf85NtP9lP0HzM9MC6rYqXW0zOmNtoLUVdAOIp6en+QzgAIHbmZMNMFYZjx/0O3/vH9P88ePyPQPAVgEsBqkBapc+5Yn0vDe+mi55wtV9+Xq4Ph26M+nJ9jVK/cGTR+i7h/bQdw7toe8+KD/3HDsooDD/t+C/X35yhn7qu4+jnUtTZzRiE8EGkM/tbG240dYqT4NrZdcbkBtmOPMDnyhnAAAgAElEQVR/Y2Jmb/WX/DoAgAXUtbOvleewshd4msEZlSC5JTjbkilMKBwAhqvi/TCZnluxDhBma5P0Hpje9QhvlGznpF53w9Pp9r/9VrrqqU92P3b0rFSV86W2x7FWktYGWv1ge+/y8jItLCzQjh07HnpL86zchwDwej5Z+q4+aPPsefZ3bv4dP5grx2fS8zucz7RSV+yKgrz6k0Fd+31tTUBdbnXfkmHkXHRPEtD7HxZ64kPGeKC3X9sEoU+dPs1nwc9MTycA2Nq+m31t827za3bA/7k9ZAXiSSKclMIVvwIEN7q1RIkGAnsVsJ8X3L4XWh8/fpy+eufn6WMf/CAdO3o0eS/oD2E6WLP2snfQK9SZlypAs/UY3LfrwAlQnyH2PZLAJC7HGq215ZX/Uz9RRFOA5DAy/jcAWYL/ZUvjmGAbgmLMk3aMClyKOclpehAbMCKls5sd647URbmuVtThuOKh6il0bGWsAsqQXCifOGSFewRzahg8r/sSpSnwr+2L+TZdTykAydvuwQA7wuarEyzge5GMvMiV3gnQQXeLaUYZcgLLeNq4z4FyZTeA9mzoipdzAgZhAUwYcPIOWSnJiK1CogssVJjNbEBhhyzr6DqmKhvjDJmP+eGFi+R2T0AO+ZB9viYi+HvASdOB1ypWHK37Th4HGd04QUCgozRBXQxjxNL2XfaEMtMQYx2vZyTgoiTKq1igXjIxsRh57OmH8pRj0plKug46LblX/qi2TUaHybEgRLZQXQaLuUQ/AFgJHJAmzXIyOWo7KxYw4vUHl7UjJL0gP3u+iu2XB0yXSmo7ZdXRrawmtuTU4XhrhrHNXmiSSvJj8+oFlZBbg57uaxitkD3h90f4DOCOUHT499xH5yhwjgI/ahQA2R/ZDWV/C4EDVZAW/Es6Tp07MA78eNR4an/s88FjzKHyKF24GV4xk1r66MssO4sdA/GuYpZhItWd0wXFz/Mad3xJcRB5+mFs3TPQswM8l48vAeKgF2MOOr5yxAhAQmZGsc1OhbcFQfVsHbuGrMfSOy+giee/nCae/WJa++vP0drX7iL67jfEPajda9U7l82MrhEuplXRuL8Rzh9/BM6LDWVjiyTz8kw8h+EH3gjEQQtPJuuLVZs6UGRWzPzy+3I/puBjpTLwho5W6WNtxh1ySi405vrlLFxwBO2cU8BvjYM9I5GBVKyYB6cMKhd5FNZGHX3CShIgy1AmkKkD4kfXET1CVzVQFGjyJN9lReF0MHlOywwU02Hg13Ttk2ni6TfR5A3Po9U7/5JWP/txrgrOW+Ke4xab/CR7Lm/AuC57oBNFWgKFTXKWdh36DebQousYWcESk8UsdVNfsVGx16pYDtC1rCasMgsLRXpbkKwk8mqHHuTJJuLDfRVU0+tCnwDIoQEKHKtQM3Q8Zodn9zq2KTh5SyhA0FzYDOaLjF2VUFVUNZV8RGn1qOm6QpWY1ycacJlh3tSCuWbFC1CsAfm0MPKH/f9gOh6oqQYA7jMbjEo/ra/ObkA35F9jCZEFPCe9vlmSxoSHgl2iAwm/xlukaxsrsKF2plSVER+e/hI0wQQiXKnwBwTwsywKF9UYuiU3WMa20kzmIkpTfCh5uQewVJ9G/ACTf4xzIZBWiQWVFmF7RBYlqSMHRCI5qMxl8NyxD4C5jB960SkDf43WVR943M+SQcDKWUKGnZ2nQ1lRWkYjSPmivSIshQLPiSUD0DceYMBKieGAsY1RAbP4XCscOaBhIJgBazIGg3O9Yop9JHmb6SvjIfNbuQpYA2DymcZkNXxjlcFB3khOYRja7IAlP0HyDk/F27v1Zds+3fqkJ9KJ17+KDreqxalpHhNXAmt7Zz//V1s/z0xN0+T0JM0oSNxAAAaNWTeql6O0/ND/9W9oz93f4mpiPweYwWIFgNdWaedlj6Ob3/g6uvqZT900F57VhagXywOKmKTAlfGYXXNi4RSDwgYIf/fQXrrv8D7aeWSFbrx/js4/0lovL3L75QZ2bPQP1WarAJ7dNq1gQnwjOk+I6rBroK7Dz1l5SjWwyAc8S6uG5Uzt9r8+AGzcawCy/2TQ2Jy2SIQQMNlma3fLiEM+et8DhdYBf20dBvQc8zXKhTaixq9Pf+HNdPsvvZ0uvuoKoR2fr4wrARiSAuKtOjKfdW28ruuytkYNAF5aWmIA+CH9C4U2BH7P+MF5Xpu53e4YcWc284hH1TW4n5KByTnsVqXL1bt2Fq3+1BJWAUKJaKp1RlBw9xEBdjdLsXUWZ+jfbeKhelObUwOAZ9kOTOUOPEnviG1r1zDYDYLpMsRnhrdOApLkg22eGQjWz1pbevvO1sOq8Q8fPESf/fOP0V994hO0sCjdC2TlMlQnn4lttm7OdpX7gEmeVGF4dV3en6WWpAZcNftl9tzbNtuVGsvggem+zN0r1RFWBad+IU7G3ULTYwo2YYK6zxnWvpoz+2qS2vnCOaOy566bg10KkuM4oFI/aPvxkCVZeARAw3teTymjX135c/iESjL3lW0ZDcvpsbrxtnWlsq2e8ZAlShsT68v4No8ZCmVTunTa4kImoO99keEM5zZeiGc7BT2GE8GcoIT6t/iBzbV8NpSNjrRo18YM2Ib1g1GCxIGQJ0nEz/OaYyJG4pmad4CC3XtcsYUmL6gGPZehUynt+gmrS+p7/B06B+tMZC2QTfP4HjuKEyyWEOzXWyh7oQzQEskqQuvhhFJk7XO24W2g1geurtM8pDi0aScArboslHsU3XCcIcVBYt0TB2gMHiOcEUNTGo3ZMnuQq+YAdC1hJsWMgJCewDBYBkgG1v286L5h8UDwTA2zoy8Fg3S7FFqiRzsLBeLy8RNdT+E3ebyPMAC8AUed+/ocBR4lFBhTr4+S4T1KhoGGf2xbUDaGXqEV7k7OIgqFFy6RbvqtVQlrOGtjUoO4gYWYPWWzWMDEcHa1GgeG2a1EU2MkyYQSUETlG7djxtnYNTk/M6tjDDRm5R8Yjxp4j9eU6/y164Ak4CukmARa11RdCOurhjtkxIhb3ckILmd0SP6afOEraeLFr6a1z/05rX7+L2ji5DEghbwvySG2zNFAuTnRluWJhtuinYMqXHe6dXOlbTyTUKVqwbohHDPQtluAlLSBpI7IiQWlPFVXF8gttwZuFa3IbrBSlz+ESj3bRHp1hhl7Y12bZLjjdbjdmfqmVtfIqu1VLo2fzPGRTaA+Gb3GvH8Z6jT0VNFbSleCkzfwSM3rsei9Bu69JWi4jTy8jpLAKjd+mvuIhZaYU7h9F03e/GKafMFLae0TH6WVz3xMQvQGOLkvJuOp2acJ2LSEAOQDp3PNkCg0HrESsRSoaxGmlklGZai6r+6Uh+pL3OxVwnmzitrJ2kEnnugEXKqUiCLAjWtktKYAQWUH1xMWRDZ6q3Wpugxe3E0v6DoGwHj8vW0PKqAHmzLTv8CioYerdONC5gEkjQutnISVe8IGgYFqXkoiOVZW8jDd9qlexqhOxgABLJOxu572jPzgVRklzBnNCVoA3NQbwAsCalusDEULoS2A5Gtq/GRvtrmpnrFqzBiurJ3iGTqnEqZy3kHu7WpqmfwmnExlJw+UStJNYZpkpwPgw0XwUSjd8hNkIHKN6ciQcciFiPmDLEYUa515DwR6RDmVj3Pgz8Om/koesT57UBSBJFb9GWpUW5EX3cMtkVvVqF5oCRMOlNr4OJYPvqcS1KpuHdhVp82KccV8C72tG2zjolUNAiPe1q6yFs3tVfbMdNawGC4eVQPAKp/jGatMPVfN5l8FKJ5Iz0QAUC/x9nDt8vIOF3v28ktp4adeS4fOP08B4Na+slV3SYVXOwsyzv+VCmD7e4JbQTdgZKpbAfxXv/c++uqff0paQDc6MlAs7aJbQXBby6kts3TLm99A1z//2Q+9anIj1l1HfeNXPfend6tJ59LKMt1/cC+d+v5BWvreQTq69wAd3XOAFk6dcjCYz+OdX6DV5TiLF02NDX1mdpJmtuVzhIOVGtdrfW370JMMhM8cP4XzbPmyAgD7ZwoAo0w0MNTGJefi6v1wbSQ3BADMV5kD479rEoqpLPi+N3d4QFpJv21sfdczy3APg0QTk3TLa19Bt77tjXTeJRcLCNgBgF3lNvldWaHllRWp8BypAm5A1qJWCW/ZsmUjTlz/+w0nvNnHn92Dzu6uzY7pB3edtEQXcLdVnHL1qf5sSqglrnClbtN3k5PJN7JWrEaLqjmrRX3YaYYvVpIF8DzByQYnT57kluMz0zO0Y+cO4U8DoXoDSg5/Xod2XwOA5+bmcmWv6g7XEVqtm9o/m3uiSkiSQeL8X6O7tHs2QLhVAq/4GcF2JjLfu7pGB/btpY/+8R/RV7/4ZV6z8ETNPkadm01LqnbVY/X5x7cxY6vcip/hV2rBgD2HnZcAQHgcVhGsSkK+jaQ6z4WCpEFOTPQDh2Mk6P/J9rGCCOrAgA6PvHSootUHxd6iyhnuOUz76k0ISsGcauKE7QVyFaC8J3vc8HwXlOpUh5W1RDibKd9tITLgY3+CPhP/NhuZTEFN2AWfUh5h/y90ZL9RtYADmGlvE3+4/+t+o47eEepI9ERR9K2ZxjRcJC3GgSGqdGNHb1aSwiVjURC5BBWBrV8GuSMwZA81BoOkVuXJEqEQfmBS2p7IA6JV6cTL/Zu0yfT9VdK/Ou+qzpyE/D3cYX/XBLNEBr0eYsjWOSu6TeJzNTF38C6USYszyIBrIXzWZEk7wa47FrljEgpTZKsU6cRD3jE7gS3H/Sp+TEGhXS/Y2grxeB+W9t9WIS3fgzjEICr7YScAfbfTXO/S8CqzpYw9KwYDpZXtcozF+EULYjxqDEom4NYYnIt2itd05FA/SjwKrIJiOi6yIV8p7q/Seg4AHqf7uW8eNgpUFn7YHvyoftA6dvRRPe7NDS7WNOaJziBkC0JcPHojx7WiEIFa7g9li8zOoAU/zVlDh668HufhOpmtR54h/4ntOABBNIMhTpwaJo+QinMX9XV5xdFpNEeSzYye5ae2L/tN2dMcLoXRyQwVVhCle+HWNN+hk5boBKHhRKgCzmXjM5LtZEb20qto8hVvIjr2IK3+xYeIjhyI83CKty1rIQNO9FMDbfiYjZlDSQBMVHAtuBRcV6ts0/vUpTAXvbLHxuIwEHSI3jpP6mzq+tks0+cAfMHayXC1as1oq5QKpw8pJzfXal8TARQXpye+D/xruVYrAo1uVu2kPFPge9kGmd/qK1p2Hz20Pq2+ETfmghxcfw/nyvZcsRaWue1P0uorH6iRDj1iH65tR6r7G3w1ccHFNPnSVxGddwGtfeSPaHXv7uCdwiMVaPYLB07syCanw5VBKRhTbD3lDlPL/B69I823VBaDnrVXIi/YU0xabc1FiDa2gAYy5oyB9cYG6bjJrlRUGbWyj3jQUir0iLnvGCgJmFL4KjZh/LeJacpezUk49uaMJEZCUeJuvnhjmsUVxa9CYFAXImybY30DtW4KL0taTHDMexv7fFRhJqIVymeDAo/ov2VQIZAYLyxHFuUavjAlOtxce06zyUmp1I3X4TPhOZ0khx5dXF+ZzjOwEKyRVzYnUgT676LWDcHIW8so3S6I/Fk1Kz4AFDfSVkmLrdc3lPWsFNy+YqgVW2aFps2umq8qxj/cnRO/yhJNsptoKGjItpHSwKjQY2EExN/Ubi8cfFZPIQmKgVnGSxK0FDHW9m7uq+XWue0SA4ANTMPx2Jjws4ajGW9am2fTTXKucNYfiTcY44UqX8imN13tsSzXRaEXkX+DFat8yt+T5+2itde/ih647HKaaWc/Kigy1X7CGcCt4ne6tYLWFtAMEPM5wO1na38qrU95VZQBvvHJz9Gnf+e94jlpi9SG/LaArwHAy2vLdPPPvp6eceuP/1AA4J4ZH9OLyE6huYwP3Wx7JdrRfQfp6J79dGTvfjqy5wAd3bufTh89wUDw4kIDhBdpeX6BlheXklsxs3WKpuekvSryRfAZOAgA8ApPCOBlv2KChFXuWvWvSoC3NmQ+dwBYZCMqhVla9PFib6UttLwzQOQYm/j8Shf3z/yX7L+X4OyomektTl6MuKKY6Pbn3JY5eumbf4pued0racf558kcamAYTR6180jj/N8GsonKsKp3ubgBW639cwPGWhXlWf8L8ow/YlMGfTMPGr6i+habetVZT/ah3WgVvPgTAcbGl9KhAKp3WZeP0wb9EJO3yl49PYBPrDrlTGaJZ0uvLC/TiZMnGeht/zXG27p1K7UEg/az6eI23/n5edYni8tLdOUVV3hCXN6Yl416GVQDZ1sCgwPAneQST/xYW2M+9386edEPamcBAE5VwNr6ubWBxupfP/+3pbisrNL37r2HPvTud9P9371P1yuonqMYlfIBU6aNrSc7hz/WbJDpND6egNWb7AvaGhrvs6xbsrYdYwC+jSf+6WbRcV4EgBux+JyE+IcYBrZ/dr2Pegi2K0WtQdygdZFer7hAZjT8f5irfjuMFKmuVx8xee4l4dT3k05AJVZHEFC/oNykz9erGk2iXIAhJKT7triw5ofmRAAeB3REs65CwkI9uFMnBqCu2UUMGvKd+sqeN5aXG2hW6Thm7/QBfjmEUPOab4bqY4sFq8TklmfJfE12xtfbxDDx/oiCTGyl62y+ZQJ79dXpvF6XXv0SkUhX8rki1/c2VcFbTNnjCD1dmm/iqAYXEUDSeQLeIWm2xF9weaus90iFayvfxyd4vTwrS5mNDjXAQEnh/EvYid8GurCbuGHHPa43meR4hBwHL2eetRimdXVzvuryUsw5QHjgWx+XXDdG/xj+0OZUyiJGPWAnfEdVBJn4pljoMQYArzurEXF/ZD6+/5Y30IPXP5sffuG3v0BXffb9j8yLzj31UUeBzSjPMx/0o4e31x170jo6ZqjUHN6be/aHMxIVcm6ngLDyq/6/7fch1SllAKlm5asBd7ZSu3hsqH02UAktlIf49PSZ7qCD+va2mjFCr2iqLpA/D6oosxOXLJSQp6KcA/NRjjlBhsQXsvefPNmw4zpZvrx6RG7X0Kjjyq7nKeLKEU08/Wai176d6CPvobX/8hmLz4Yzgbzja6fgjTrXRi8P32qwJPk35si5aStT1bXO8E7PLNfPCke7kwcv6pEDsj7Fb9IqdsO3/bMhwId+Q850Mx4d1rz1ADQZqoG2OC+thsIYv7bItGEFy5mMGx3CmbFsTHfQc85HcpWzI2iLBUB5V+lUaRqnucl+crMAEDCxgtihZBcrX0imn4jLKNf7cGJc5vzKhl+qTSee9XyafNUbaeVP/hOt/fUXnJQ869pGVXncX46yXsafSQSJD0CmsQ02z8lREZNRA34ieOHrH6pSaKL0QQdZ5oNIKACYHXMWH/VsXaV62RWpUAxUnQZXQjIsSbe8w88FCkrXUQQg1WVGB5dQPY6J8RDg17f1DARKCuji5GeUfbvJEyZlDNVQAF+4geJ1K4lTBm4J88t9IOlujfuUKcyCgKO+eNAK3h5U9Knpu6juraEOCQvY2IIfYV0xTqBElMBADuS4vzBIIAp42Vi8N+/g2Dr/uhKQqZAWFfSZzqhbaaJRDatATT6Oht7kXDF5niQWy5jC+uOYohoW43piotTrMhrykQDoRZREKhN5My+4nv67dYQAX8f0RglS+DEDwB8B5kIreyepnaFVjnwo4tYp2uB5BdgU9s2GbYFnQx4NCLN1YN7wgHboQmk7qQCwXOTsI8ecmkcTQFx7l7W05XaV5vtq8Fv4UFqMmkQweAwKSL7XdxU/2JInV5l5VLoGajhA7jENuLnPJ2hydpqmXnUb7bnuOpretlUA4IkpmpwWUJerfVvV77T8PjU1QzMzWh2sZwZzy+gOALz/3vvoA7/267IsdkbmlLaDbqzWzoZcW6Uf+8mX0LNe/XKa3foQKyfXmfSAhEX0h5oxB4LchIIqiEcMNfrwE7nx5KEjdGTvATqy5wEGhRs4fPLBI7Q0v8TA8NLpeVpeXKTJqVWampnMVbWmezLaCm2hjWcNhMmapQLA0f45QBs1KQ7qGgAsPwMEzqCvAsOqyVy/cXty1ffqhIBmyas1AsqFRG6wuL2viw5vf15wycX0ine+hZ75kltobutWasCXa9+Ozm/Dam2dbV+AwC+etdmqGRsQt337dmkVfDb/ejo51F3eIg4YGl+4KaoNRnh2d53NRDd3DwKO3q4ZKkjNBhnAi2fS2tnWVW6Hb+6nhVf/Fe8LfyJ2S3WZevrEr/FEmQmugj1x4gQDvKdOnWJQFEHelkzAIHarWG5tl23/0yHhsWPH6NChQ3TllVdyB4eN/4WWauBv+9fex/w7AgDbmvQqgC2hRNo4SyVvs9ve8jlV/0YlsIO/moyxuLhEd3/5i/TBd7+bjhw+zOPC9H2bF+oSNjHJb4zk7GHcSpOzGQEuienyMn+nO+Dtupa8xAwVwE4z0wEA675U7Z1uNTnW5csG+1cBoIGHtLgh8VrHH7bgDFcoApjAQ3SQGbk06BfPXk+BGDAWV2dPGz+v0JF4/fL2DlrUY0p39/NaMKgDOtG22UOi2f7JnGp9N9LO4jxOFrDQ0PLXznaWd8B+wB6Z8PWsJfjcU/9e7vVcX2AGA4IxnIerYW12wWUcOiOm2BK/DqNLPf2HIHaVIeP8wpmwakOvx+1nmoQlT2vHMliSnm/kWhiekYtEZKT4me0VfI5+Lz6khFZdtsOn98RFflAkOgxm6uzQ2x9JHJx3YczGsft14rkekPs77sbGKrvs8lwBQDwMH5JdipxejMcERcx2GIrGMoU8apsHJN3Yjsiz7nU01aAiEzg5o+hqLMYj+lef2XtGRYLzZhu1rWvOeEyVhuGLgrPi2lzGMQ4gjy0ud/TzhF+7Chl17bEGAG+CjzdxydkJSDy4gb8HnnpLetPj7v7sORB4QPt1dxObWKlzl2zOsfpB0ymva3LM3HLImNxti1i0mCh1ogKECeVrPpLNyuUVdz+m/8vm1gy5tH8pitfP9UVtX7PvNJcRsossGGfOizuhgxNFs5vTtcTVYfSlA8daAeBUCaOVH3b2cCFzMEBvh7mBT25r4RYwgRDZCLODgdiTp8xlg9zumnzeS4me+xO09if/kWj3d9T3hex921wByinB1eCP6vAI76hDnHY57f1m3CAYDsPKspRlZrhdH7cSDu7gTsK9xuStqk9hEjKewehJvdCpJjm0fvZedhBw4RO36wPrfsNFAqbvnMcX5w1e7bdpbZVklvpGlEv8yGQz8fjgw+J19bywvn4bJF/WbgAQ2ERZSnoJ/T7ICM6jrIpnPQ9Cvpt8/DU0+Ya30+qdn6a1z35yIGKRT2K70Sqkve3MkA7DkWCFcuRlujbWNfZMWcNmLDGBxQhAIAbJYVPjigfWSXfQLrYdPyBG1a9FDM1Z9UjuyoP7FGfXpAeACbjCW1ab36okHqPsMIc9Ai+ZK3UzV6pCI3NA59hbUmes7o4RxLkP8Kc0UiNGp/I3XedAEYCpkGVttDdaiSa19mX+V2rQX0U+61ZZkNAkOmlMQKi0U/VtHTUQ9s2BhQjZhS3opT0EgI3VGGElYlNtLI38W3l+4/kaBTaQW+VV93Hq5QjcQlQCQl8JmM8eTpZ95ntee3mJ62xrQ2+xqEQAa9EFCsGZH6jgfAwaaJTfyxee4BaTd3o4H+h463AsUYnfr56YP17tbE0dB30Uciw3rXhFrbRUVnUBR45E3owAXRh8MwBY6W4VwtqqUtyDPHcOYOtHbSwWR7CKSvlMJdFsuIK+ARBrpaQNF1SFVVq2VwRUHNa6qkrIEJCpj5lnp2H2b4boURB724tupt03P5fWtm3jVqiNDeUMYAN9p2hGzwDmCuBWCWwtohUE5laqAE60X5cXFuk//vL/zDPkNtAtgK5toEVkBAC+9nk30bNf+wra9biLBhbpEfkAZLmKQshfDWxvNJKsIDbyCrAKcf74SW4bfaRVC+/Zz78fP/QgrU0s0+piA4YXaXlhnpYWFqUSXat0cUQMYzowPA4A8/26r4t79PrS/rk9n8/y9IpirJYV392Cv8GPuRX08BRkTHYBwSjkTfy/EelDxUTcunNPe+bVT3sS3f4Lb6XrbnomV6932z+DqmzfNwB4rPWzvaZVCbcK4J07d25mtMNrNpTnErtc9y2beVh+QL2jJxdnN7HOVKHqeqyKVwDEVUkc0Qper+QF3bvemAKKGs4Ow/ND3zyz0Xq8WP0NPifac4wmuH14A1dPz8/T6dOnR0Febrvf5jkG8uIUwmEbTL+BwMePH6fLLru0fLe+RmrgcwN1238VAA61IvIvRwRIhwKfLMug6gQGfRv429puS/vtBgK335fx/F8Fh1kGlSfaz5MnTtJ/+avP0Eff/ye0MD8P0akeX8sKRJGA2lD3m8F/NxBO90qA9OpExHszK5zOtVcdw1cAQ7RfGcjV1s0SXmiGvoHoCCb7A5xs8S7sUmTrpGAXHMLS9UX5Q4v1KB16IBFwg1LMuBR+GufWZM7Q2cFFPQAL1gfRTeREW46C2VoMEFnb35WRwL5hHoh4aDDMz44qb0uu1Bv1ctl/ysI54OyxLIuxdQxOcowlSSAvg60NykzeOw700AaKqeroKuFVb+G64zoWIe4gbPgkjdB4l7uMx3FiLBZVOHcVYcAAFw4ckiU8fpnYSqVTHyfipl2F9DN/k8qG6SiPUVqyrAJvmMScwEVIqLdZWiK3bGlg4D7GnKRvSkDGFBOpnNRbqxCbvNLYMr1QPzkJWESThcbGWLLVjYd5mCGJXlSgawY5LKHLEDdIsogLNVBCA/vFMwUlYGTOHAi3DYJFtV3AUEpcv2vESWZrg0YNBLIaymjE5bA9bd2bZXi4J9L8fsdBLFkn6+LHWAXwCI1+wB9/6R3/G61M53Y8U8uLdOPv/q8/4JGce905CvyAKOAaBhVf/R3NkmlcTCHS65NyxYoTq0gbqflyz/AAACAASURBVOaw19VyDi8WM29LlLX4SvKl/A6RcNGOpWVeOE6hrofw9kYUr6aBjZ4awezoQmjbHBefI/rRAWAMQBa83gZWrRoElZO9MUemA5Rn4C/n7VWHcPDaljF6861ENzyfVt/7/xIdPZiCz0L6lBGAaXOpvFnMJ3pvuKlRsN6+dwcsfM0gjwXHh6MfrldxYHDBEaBO/IhGPRbA27XA2a8xguq8Zs4Sf0kdY3+kQdV5Hsk3sh1i10eSQcec9W+rGAKwL7LlLJU2Ume77od7WXk06PTJDHXsTOaSA7zB5sR8SfAjgSEk+BsOaob18d3VHRvyiY0zw4IBK0WQMn8Wazhx/kU09XO/SKtf/Dytfu4TOs6SvewDGXVFdTV7hJGbI+iEPJEzpoVu3lNBVZJmleJWPaXCBk/L+cCSdcviBuw+pg+RpqKPYXy+KVCgEQBDmVSWjQr2G6vZnIKn5XkxVxndQCXiNgsSsh2wgU2ccywuQeHdmI5muVf6dPV03cyvZ1nAdkYEwYPuuYJDB5p2f3J/fKRy7/sa2EZGhotLa49+/dHaOEHOM1v6mai2MI4H2gM9i8v0uPG5rOQwrUEle5hYn9pIIdMKH5uCNL8DNtn2LFVluLHGBKUBDSCBJzbzbsX0dAM9Uw59Kn/feGZ71QChZU2nD5M/+BosgDD1owOvMbDIWrfqO0vIgkVEXjYfwpP6KlYCOgdWz8eONgorWnTcdp2fx6xn6EUQJ1fNoDYETQzBJ0wMaCzATZFdR3h2m2tWGWC7ws4J9oQCl/Fo+SwuZgtKB5G8Slcrjk0fuZpTyTRL02yYAVysj1T5mfQacIYq0tbZA0raWUUlw6t+BWjup1Swh1xNd1fIBwLdCe4RbXv6U+jQbS+j09ukelH+m9AzgBsI3CqAG+jbKoAnaXpmmqYVBGhtoKemW7VZqwLGxDQxo//fr/wTWjh5ks/Z5O+n5Bxgo3oDCS550nX03DfcTpdce/V6ivVh+c5dH3vasOjI31PMSM7pGYwGaZ1Cg6Pj7rWitc8a2NtaRh8/cIiOPXCAWjvpYw8clCph/W/x9GkG2QXIjQnx78ybwSTBi64ouZZd7gvgxjRg+zy3fxYZFPUR0fv6bsOmUcPBKEJ+Uag6FEomcTMrn8k/YvIm6Nk/+WJ6+dvfRBdfeYX4Vr3zf0G2GnDVwF2rYBc1Ki/DwGgDiVs1Z6sAPqt/PXk2ITmjB25KMfTMYfrsTF9dq3VleaX6E6t37TpuA69JI/YTfaOebGxEhpBXt0bgc8fdVa7rc6vP7G2/Yc2XGuDfQF1tvzy/sMAJAC1BplXRzjYwdXaWWyobqLohyDs2werUoWEq9zS6ff/736fLL7980y31GzufOnWax930PCax2Traz/Z8viadgyvWzPQCV9VzC2gBfldWtAqY/5bf+fzfBgYrSCzXi145evgwffLDf0qf/eSnpPre2+5CZxGRQLdnsWY6evaNrbOafmvZtIzPxgbafRalpdsxdV6wYtMTVNU2BxgS4HEFh/jt5n8Bc+E2y/BSsYwZ1okwQa7FU2UcODY+UGnTo5BMc+Acpt1XJGLHXiSPC1OF9XlQUC2TqJ6wPkHBcsRc3C8CxePhQwhrOHFc33cSswe2QPfEur5p2+L7R0xgxn7bMgfPicUB8Fd5M8NUQfDXWM/lVJ9X8nkGQzbHuch31cs1TVs0n62e8VH+O698fJcRa9SCtv+FeJTFGXx868KN4TtVthvQYVg5W0aCYdpMHS/uwEBJJ6gAY5Zfbe9gbZvx/rAlA/XcY+8IYlfNXPbDOT0JyTJ4T/pgaJmrvbLL84rAQ/xlEle36yKOaEEXiyHBWFkWTSdAsn6Ezsua5LXAcHLSQkpLpDaKgIlaXjpUOGAkHbdQP00fJOrIJMRWPifAy5FJ9pa8wH064x4t+/2VcwbsMhRmjQHUojj6m1kBvL4gbPztoxcAPlP3euO5/uhccY42G6+l0qhrgECtmtPpgSnLalPV5JUL2GI14r45hFsULFbh6XDQJ8Psx4HPBPoVk8W82k2dGDHNYJxhI2DZpmhE0PUZ0a3prLigMzhBo8WfOjtvy9fblQGgie1rbJDF2YH4TFnycAeG7mLeQYQBz4/I9+VgrxjCCZp8+nOJXvIaWv29X1fwN+aYDG2qTorzlBGYH5Xa4vDVnABZanTiK/ebGQ23BshZSIhEhzaiLgedBdBMRn6mO/Q2JqBb4Xc/41pHkGvbMGMWAO3GO5Y5qfsjpjgkFbv/iNi20j/BpO6oyIVMZthsYEAwuSW+ULhi6+nc3nXyIlErGfQP8GZY/W3Zobyi6gmmYAMWlSPwlwAJlTvQOVVHmL7pJSHzbfkRwoLnX0xTb38XrXziI7T2ldYOuiAwppPwAR1FnRxY/d71Yrlekg6G/D5oIWuxCvdfY01QOuLTDK760CHrOkuT5XVg610YmBIs+cag4N1R98HISExzi66OZ1sWtnJRassvOj//i0JBq3bNZ+uY0+4a2dYXdXnyxg38jcrjEKAC/I+scVo21S+si4sKtYxyx2ptzc0Ew0LwrWia/XcLYITuz8kTIocJ/EQF7ihcyB3rhBgUdBQoG+ZqCIyZEKT2aou6ekpfkDfcvYf7ohtREFifjX6GuWiYsV3pLcMtW9/kJ+kf9qOCmTbfvmC5Vqpf423BG7gqYQcCapWnWIDRlsTsQWI9n0McFeDBnyR3cNd6ar2sq5i+1N8uc37xizzLX98RiScYrhVli6k+Ve+EDxHfIHhkQSmNDfNFLud6CwNTZkitvTLqOqvKUqPYAs3tcoGUJxgwDrOogLoBYPo+sXUyMoOirQW0VW+3cUn1MbR8tgpfoB9f51WcIdOes6b+EFeieDp8WQ5gwPFlrra7z6Vz1zyejr/uVXRsxw6ampnmdqPc1llB3hk+99faQTcQWP5rVcECashZwLIEwP0TRH/6z/8t7f3WPQL2tK8VAG5/z+3YxkH/ma1b6Lk//Wq6+plP62jbR+gj9JU6r4hViS+rqU4mpcDDYzbfV6Ag+GI7ojV4BcAMTDv2wCE6tu8AHX3gIB3ZvZdbSC8tLDAQLC2kF2hpcYHW2hmb5pvqu4Q1LWGEudCreJ1vVcIQAA4gWE+zNh6Ha0Um43kiX2jPwjol+z6SyVB9gE1xwQZE37pzB734ja+lF77+dtq2a5ee/zusUY41kvN/WyUqg0QA/CJY2YCsVuXZZKIBfmf8b+DwdJygTT/0zCm3mTtqpa619W0M1Co8uV29ArqtktUqdx8qqLvpacOFY9W9KK/Cr2qf7VxXIgZxK6i7vLTEYK4Bu7NzcwqWTov+U97gJJfSCQHt3WbovO586wRGLt67dy9XordW0pv5ZwBw490G7iL/swi7/hBgt4Hb+M+GJTyiwD+AvekMYAOFl7UFdPublY3Y1WYXDz6wj/70Pe+hu7/6NVpZWdZXYTrhkBDe8SqVe7JBEt6EPRRv7Trtn82HaFwRtswcehV/Bb6YLnqWfUKkHNyMpFFWG446yvP4IxNzd7uyApOWwiUJXO2EJ5B53KK9Ao4SA39xuKOyEYiCzrCyxi7ApxdqR4K17dsCeTabgp43esGBfzMv2WIMusYIQdCdxZigyaztzd1n9b26UFS6NdiDzNDr3RYL5ZdA9AE2EkyRVPiAHid4BvoMfhK2/E3grXq/mojs7cPVr0v7f31N2k8jS/iaikigj8Izh4pVi0AZjw1Xw56AWql6khlezjuYHPEa6pkyWLyAB9PxbXGwuA3XISK+m/IX9HH+ikQzWP8eY5WKY9+9JOJCcmzKBOjPMafS+sKk4fXuHKOYcrU7Bfy30sq0iflflqwQscywcRIrLoon7aYC6DfpqLkMYgoAGaj86YxpzFwCeT3DAetuYodJGqLCsT20PkRfUenjYy87RWE7S+YIvrf9m61b5uW6KuN8XyUJ2TJr9qG02Cc4FxSHcxXA4zQb/eZcC+izINq5Wx61FBgzN9XBS5sb00KuTbTq1pycFLgAx7qXgSYelyhjVfS2f09GqRhy91ZwAlzlFpE3HJ74buiMqPLXIFwo1j5EXRXvwMVJAT8LwBaPQx15n587eGpErW0pOgpZi8tfQw+sg3DIpeqbink10EQDK73sPDT6Y0ybXdeg6dplV9PkO/8Brf3Ov+K2zwaAIK4YAIFQtCRWafWAtSrqITeFSWCrIcHuGgo3eplbIwErzFFM8wR27c7ffUzlV8tcS5sxcFT8IVrdBcQLh0toOHQLbLmT56jXovsdq4ZjTq43X5IZK7YqZbzuTAdonXYGg5eY5wglxMqkqDcijI9MbL/DQweECIa3iioeu599qWsL4JOFBnnTZdVNxSkMmc4uUoZYEuwY7l9vsYrjyn8+/hqaeucv08p/+H9obe/9woxQxdlP2MgP96XT/SeufJyrZcsLtDKSwuNwaZ3iAJJ73oSOM6pss7ZQ7QKeeOI2WEwdrSkitA2hCONxVd/ZxtuBao+/4PBTbWjauOhVNXMV9Tfype5F4NzjmMpAngobm4ZxSR6QRN6aLExWpqGzPakDQG+ryrKAkDJwL0lDNraY/WDJE0adCL5UPTcO/NozkbGECGAFhrsznOPgZRhFi+ea3qiXu3pGlaWK1Kfsugd0tH4ZQZWKPgYKKAEi9CU6BrfKf0fWQPW7LXSosQBxxY2RGehkQyYrL2KYLfgqkVv/kOehoCvzOsPb3x2GrHzsfw9XvW/DTL9CVhIWOZheswWEIKbRC1WmVep63M/o1MU48trhVFoQ2dqwSnAvNCtW7nKwwKt6ZURBJZVpbzkvzZexo66BB43+fkYqL6VU3WILaGrVbUoHObNXfWslnbU1tGCcY106MQmGQvKN61PpjOAVnAPdBGcIJz/ZlJxZSzRyVTrj7+kLz6fln30D7T/vPGrgRguOW7WaAL9SAdyA3pmZAICtItiuRZCMRzJB9Nnffx999eOf4TOCuepveoIuvPpKuujqx9OW7dtocmaKaGqKLrv+OrrkCVdtumptfDab/KZDmjGr2KPqUKUMH9ij/nqVjfhdDwDmVQUwt/3d5OL4AwcZED66bz9XCR/bf4DmT5ykxYVFWm6gcAOHFxZoZXFZq4VFKiyYx395++eoJpZzt5V77ff1wF8dH9IR3zFIyOuAv24zuvphg7XdgN0vveYqevk73kjPfPELaGp6RqoPbQywoO7+kJz/ywkjeoY1gsA2mlbN2IDDLVu2cAXoGf/LDs4Z3x43nN2DeP2hBS9Xj2sLZmvf297BZ9ECyGnrjLy6ngw9hImdwa3r0QDti4CZR44c4bObp2dmGLxv4Ka1v+fznrU1c/vp6nlsq5tszRkMeb1L14i+9KUvcUXvJZdc0nPsB3e3M4XbWjXAejP/LIGBAeCpKd/dVuDX9E8FgM3aWBWv8ZJV+0r759Xc/pkrgdsaCAAsbaCJlleW6Lvf+CZ96D3vpj3f313giQztY+2W7DFhYXoVwJaszMkK4d+w2sBEK871MKdVnmvuDkOsEP9KvrueUSo0D2Ukv2FVaXTOY53YA4BH8qqN1j1Vl7sLQcZ6gnhldNVzzMmjCPaOVyqiro4nBscZYOfXpaKIYVyH57QZBWKTd3RK3hD2BV4EmJZ8r/uf5IzJDsIfYv48HC8noLM5brZgtvOJytHB1hkT+Y3qY/uRtDKwSCDEWHCc6S/E66cBO8HKfm/E2hqze4euIbcYf9sbhTKQTKAbId9tJqS7KkqhrWPudVea4grWolsTVi3Jze5JawTZBEqCGkfL9PRIlFI87fRwFeB33BwB78MTkjboXN73JbFF1Zhg+KS0sDXbPuNOTxYZ5Pfr/bo5S/ngyovWgcuTpbQaPu3UWJZiLEkXAOsk7sTkD1TboJz8Vutkp3zJfNbLnPAAXd1rq1rRPTWmEvlYezLJSxDFPDXlIqkq/iMoPtSxpbql4Bu2RiI2UcDhe+rVX77t7Ly7zXgAP8LXNBD4weufzTO88NtfOHf+74/wWv/oTM3MKbqRHZs0+Cg7fd4mzxS0t8ARZZ3OazCjr06K60P3HSJzz4PYSWlG1p2M3kBia7uXIoXucCUTO4ieKvTXOyc4QXBDxYu8EFMAC2j+XvH9wRuXAaeML1PrRvjihqcNyAY+hA0QW2f48uVMrOymZfOF82QqdAxZ3B/u2sTf+u+JvvJZWvviZ4JNFB4IUD96yFq1Itp6TLzMrIXlsgE55Eqg7FRG1Y+5jNXpLNLd9Unr7qEQN0pzVLDCjUHaxe8xD9+uMDHD3UW3OzIkw+UT2g+zxvjz0n5QhVLceB9ajBHdeJcwyCzl+9EzG3gM+QmZovGd3Nbhs8Jbid94HCqveh3yjDt/Pj6RLZmrOv8F84jtRKQA5M/MPcJ81xE+8Y+DR3DDYbSbfNYtNHHj82jlt/613lECC6B3xjg0p6XYZseIMp4R6WoaAKColoUEDF4ePffJ9FcnY3ZoD00zD3NQ4trk2ocOhI8jABIodwRNNakDMqilki14KkIK8dZhyEG+CxobjzhzSVgDFJ6vLBovazcf9R55Z+2Oe8hscJWMoafW/RsVgrrmmCnrKsOmC3s7N3lufwcavXDuUMHHqtomZLCDBlum97O4I5oH77UBYxZ86sUx9EuwCt/CKSjqSMRoMR6axirgPHFfCY+V0zbCHOboGLzK+KOXgD7UpDPPMle+YL7M8R5k2pIIVKt864jV7wI+SMk6aPZ9aPqLBWPiT+F9CFxW69cnQ5HvfvxC5qX2A+Ns/HrsmoEyahnmEIwN30Pl2fkcK09UiY0zTG5nO1DxGOgRmy+61MArs9fC87bBduwHq05U6wgA3B4iM1htc2KQbIJWJ1rFmwHEou/4P61+am8TDBqCB/oOp4c9zs4adiQY2WtgwMP38K/Qpo9rqjFbwMvZzvN90xtoz5VX0syWrdSwjkmu6p3Qts/S/pn/47OAGyAs50AaKMTnV2olnHP9BNE3Pvk5+szv/iEHbGa3zNFVz3kGXfHUJ9EFV1xGOy66gA9QbABMq6LbvnPnDw0ArpSrtr3yMdqmsBJJNbBo2+q4yHdAz6Tx4XzU+jm/U50EAVkkgQGBGrvm5INH6OgDB+jY/tY6WtpInzx8jJa0Ze3yQgOGpXKYeZdbIZt8SDBXsF6VAn4XVLina5Ua7g5I6oSZVg9K1/yhEQB4Iz025GX4ZB0RuP5Zz6RX/uJb6eqnPZmr5RiYsqAhipo+o320tLjYrfzFAGSrEm483Kouc2By3ZGqQlxn7D3xH33kxhf3qnjjfNZVBj7xvN3gt03M44d4STbvlQ6h+1EW9x84wHJzxeWXx/pCINp1GMxrYwrHxWhlUZdUMjUe5DN3iei+++6jq6++mn/edddd9K1vfYt+/m/9PH3sz/6Mfv6d7+xTuCMsDz74IM1tmaMtc1s2tSqter39a4BxS/gJu6gaAZMD2nWlAli1BksSF4N7a+dmMrXSl9s+S8vn5db+eUX0l4DGDSAW3XLq9Cn66l130Yf/6I/oxLFjqmUQfjCgqX0lK8oWGPwKcdiaMhK6xlroCqbkaotTxbOsm4md48tgMPtmgtZG3CyqgnWgfEvV+uIzAeBc/NEYDoDN8BS8PNmlwXOMw5HTi581whHBRgir6736pTwVXmoKfmDl7CWYuFosqg7RK3wrH2Mo08cMA+GltPgBCq521fI2tXqzP38QZJALQGDD1utelj/IHoCDzfadVxBjNXDQyvMJSschv2JDB0MG2PNTePglVDl8HK5eYZw0N+QXkwnLTx6CYSZ2qO+868+YIU/8FNWstg6+71CxsWBYKk4pmQI8IxE04PCIO8RxU0MtbomlA9fB9kbWxSghpPie4Hdjpg47+7gq9YtUdSQUnoYikMLZoAsxPsn7RuNvXKVilTBbw3WpqVWL1QVmMDgnGxkOSczD0nf551HNG/QSf9OXUOVbgqQooCkoNIx3Qumwy1zTE37UpElRvnUIBMtgIxpt6z1cPecEWKZEArw1rS4uYNzs/Ag6bJMVwGMSN6L1z318jgLnKPAop0AxaL3Rgn51haUtEwzzYlfJnQ+oVIIYsDwmPpDriytRgmViK6ylpgzO3T5VR/LcqGrq2Qpv4aNPGLo6CLt5vt6AGqH09aukr2MjET4PXODIZ/EGfQnAaFoLl86msQZ1/V09962mxScVjlBJNjw9f5FpnzvsKDXNQZR1mnzR7UQXX0Zr7/9t+d6NNBq8CMramaI8NH1xHnacsZIMJjpMiSgdR21sE9HzlsxTxABSjtwDX2RHjR+Hz8Ql1buqxPmjYf3ysLDpS/Amvie5nZBMau4RbkAM9BOS6J3JeVJ3BWWRfYk4+3WoJgbuLQhIdbAgW9ke1FmH0Ccm97gRQVAXQV6pbvJtPIIrZURlVGV18iLKE3XlylgHzrjTLWdlmxM49TNvp7X9D9DqZz6WkNLcdidthdXFtbU3jSdBDc9HVEbKujjWEkWEn2AZyxb01TUWLd1j4rLqNenQhD3tsJTKSTCM54Q+/qaEsygM5wPtBGFM+1gCjwL9OEoQP5Vq23TrZtOdf5MFszUxtkFPb3C4M8AKeseVGeh6fnSFcpVXzZ765spa5vou0fHU0KK2HdVZJnsoY7GztS2wz59C9we9SimZdVlSr6hSU4aWURuTcrKGwxlb4akF1CKjXO5xHwHogJvupGWccQKksAxX8RtAv1mfB23RhMvj7YbtHmZPWLcSnElSMGIoXUKTQQMtbQNEnkiFBQBDQ4JafBrZ5PLUQFoT66UEA7CeLhiR8S7t48IGD3V81ZjDRDJLpckWa8RxUHBJVt7kTfUZi7slpUAXkKaFXb9biC5Wy4N2Lu2qYi3bOq1XKJ8WJLbkvMb33rhV12cQ93GzGTM1nelJbABwCaBrLw/guDXSNSUYzWLj7F+uloOF4GpBXWpubanz5Cemd9g6mkQNK2Iw3JYzDbACGLkAFN9oULZeL2OcuvUltO/GZ9D0tm0CArWKxwYMM/AbYG9r+ywAsJ4HPDXNQLEAwNL61TXOBNH+e+6jD/6fv0Ezc7N01U0/Rk/68ZvpvMsvoZktcwyW2Rmr7Z2tgtLAkD5vr/9ptfPrXp1VqXF4CYXWIFE8saqVsPj5mvaazqui8hQGOVYBjJ83ejlPKX8ZsMdapoA1DYwRMHeNFk/Nc6WwgMIH6Oj+g3TiwCFabG2jtUqYW0kvLOj5nFH9K/7asFLYdZupOJCi2PfAVcn0ZC8GrcHZrL8voj0IxKG1Nr/hJ15Ir/yFt9AFl18qGhnP/0VHRBmpgaMry8uD9s+sDZXPG11blXADgXfs2HHmwwaTM7h5kwwt/CFQvVdyKx9Y+13jC6ziNVmt1eabfO2Zz/URvyOIid6xvZa/hTNym76py45DrM/o/c280IkBeEIbPPDgwYN04MABetrTpNX9PfdIa/zHP/7x1EDb97///fSud72Ljh49ypXkv/mbv0l//1f+Pr373e+mt7/j7eGIr8czCiRfdtllm65GP3XqFJ9T3P6rAHCtAm7jbYlAlU6SWNUAYD3/l0FgPQN6dY1W1lb0LOD209o/y7UCGMvaNDrc+Rcfp0997GO0uNjO/x2jenzjVYaoAAwANmNsrZTVh1KvXuRYk//aL5zExKCDeT3q9/Jeyj0hn76bO24jrh9HSS/o/pxIbHaBZzcpvoC825ipFCvAV65Cy4Y0kk9kDpkvEdgdCmKu5DQLU6kPVs8fbpavJmHnpPckZ9hFsKzwQA07GfoVdLG3tniVIaEZOLJc1ojlmDtZ9kVItLI/ibUxYCzoVDGuiENG2QPGJ8BNklt7CguWCcld7zUNBJ5XQsmyb4LKQ/lEk8kzV+h1yLbagdGf4GsDHfPsIdUVTdntepFNKoucug2R9O9bJ9hqh6jDQwxB5An3MgiyXEhChxCfV0nvD3r1UtWL7HgQLPvvYza0kqVKor0bdyOxvhj3cW4aconOPZPBiKwWS4xhJFE4QTMjVr3A468ygmvr+su3jMnG1rBVep4t2eAl9lKbqnAgYh2yPY3zt4POeY48dI+R50rh7KlnLrD9r43fc+NhQiF/PcEFwsFS9LS0vDn7xpsEgIeK/W/iJxvo0hGX7W8ipTYz5zFVtpl70Rps4LWeyeN+5K9dn+bV1BhQG4FcVSF+JiF6j5gVheCDBqgK9pNAHvD/wO5F0MQqQ9wggDOWbD4q3jDgwSHosqg02xT02ahsE2dVD7LaKx5SsjRhEQwAT21oO61fgA6DiBHyJk8N51eMti9zNh3hSsvnqM/w1fU7/NvOTAj8UL21nRfQ1N/5J7T6b/8prR095G1XrNWFgFNKfyRT8avFuQgQCJ2NvPMIXsY6zhoWc4MNFXvDyJk+qyJxCQwwghV9k3qvyiIxnQGUylsWvUI3fg6MBHQJp+JA0oMOOuUSGHBenWmbTs1bRHRdN7CJlcb0X1IbVYeAo4xcpQ5wx6sbhi69wiPrddjvypPLOafiZwsw4PwLc8+ggDw7gAoLPZrzLoksfRQfZlGFxvaPSeZMt9gGQN994YU09d/9Q1r+179GdOww9pZSyuHoktRhPy8lkr7Dfjhbhl5j3nfaygCl8lAd3cTKSkPni9ikrG9hO/zgNCrE4geFTgrRwRKeGH8sB+p7yJS3DX8ZQpDCACSwbJ58pPNNY7XlN14oETgXlrw21d3v6c/4DHTNIGPE6FPgUbQ9voZKSSeN8g5supEsY1KbzIoSzos/UTmlLV2xkqWbBa66MHYGNT37wfkBEsdMh4DwZy4KoF4uCQBUdGNkKnmbJahmdQ5MgGfosNggxxxNcrqQiw+uUhh4hx9lAUHTQ2p/u7rarRYsD+i4GhgeMd6+mXT7oLTzGIaBmKFeMPdJFSYkq4zoeoPvQ3SzJcHxIY95S6rEheGZ4OtyPkS4AnpNXkFTfPYl8muoz2YOV+yg3nILL5dld7tCCR+GhsUsWwAAIABJREFUQRE/zkMuGADAEAC2C8TFaG2YufZXqyGVN/Q4g/Y0fjdoerFzVgEcS2I2y1hfxiH6buwU0ggBoOEFvZwU/kCa89qO/iW0n7npGXTgZS+h1S1baKqd7TsxyQBwqwSegWrfBvxy6+fpaZpu7VHb+cAGFvPZn2E72ro1YPF3/94/pp2XXkQ3v+l1dNG1j+d2q3yVJk408Kz9kzMoz6KF7iZn2r2sw3Kh3ccBYHxWFuvhA3uvqKCb8YM9dz0wGKuA7T673gBi/tvAYAWAAxwOoLi1L26VwscbKLz/kIDD+w/R/IlTfJbw8vwit5Jeab8vLUGSk1UIi0BG7NVAY5lJWEiVhWSShmlsD2Up/d4Owbdu304veP0r6da3vZFmt271ysPB+0zvtWrGlRWuVmzAjFdl6O/Gv41+DQBu3zdA8Yz+JX8h31mBN1xnrlwGgLf9PjXVJi2t27ldNZxF2+M1VaNnNNxH/8Xre8CNSe/fvZuuueYaXtNKfmGboWcR8p3D8seOHaP506fpwosucr3VqmnvuvNOOnTwIL38ttvo93//92n//v28Hk984hPpBS94AV1xxRX8pjvuuIPB3vZfO6/3x572NHru857H37Xq34MHDtJNN91E73//++gtb3lrVkbrTPU737mXrr76mk0tV+OVBgC36t+mezGxAXWS8Vu7xoFKfYPYwZx80pInGNhtrZ7XVvmcaEtGSAAwt4LWJJXVNdr/wAP0iQ9+gL545520srzi6SRipWrcSAbAK2nJtXg0l/nFdn6k47qytzIASEipb7AjWxRAdg+vdcXAbFhjHgOGU9ws/nBVVFC71oHaX8uEBgC5QDPVww3/NjOBrF3Hv9UXVc42f9loGxS2p2i8KmUdZt9y+DYhjD3bfrdAU4WtAjSHLadXWdfpKCUCfXF3w+MtyeeOBEhxS8Sh5hHqozxOZnRLPnDMzvS/LNrQkY8khL5D4bqmU6DhgooKyRkvh2Gc+nqtURvtbBb8vF7BHugvxouxEMeeKfHS6IBtoQGPO5cjARFk92xIx+91xJ3EcnMd0UdGMmgOKgREfRGHsSpuE6x7WuUX8zedIh6vjngSP7HrSmdr0YsAGWtg+C40i+op7X3Z55JQCVW9xypqQrBe0HvOMPXCRqGTs/XsxDKzblGL6AA5+HDr8DFWoyMtjbailqGVN9DcSR/hghIAh+phSHSPd0LiQBKEQcpziHIh4nhsYWiC060DZTiswFCWjDkBWxn/+3FgpkWbfJ1rAb0pf+bcRWP66wwpc7bhhDN8zbnLRyiQ6F8XQx3b5FTYc1yLWKQLMt30I3eY0YlQg8I/0Jkd+jr9jRP6GXa2qydYSaWImpMAGJMBQuUaarXvpoy7OOjMp6t8M6DgUqpszk6rGBMDO+S8ASjmgEArOKhoCZKvMHSRs+cfzxibazhBPYhyGO4esIuBAq3697afJVpepNWPfwC7EqVYv1egob89Ytz8Y2vnm3c12QSz/x1V2AA39KUgTUTeFAkJOKBKfFOC4GVq1Nf4m9m8w/M5sSFD1ihiwWeKZYiv6dHlhOHqjebYyuZDxhxgSOwrLFfXx+opa15bv47e7NFl6E5GFpyBM7ZBAgzT6DPIAo3XW3DdYFqWLq2sqnyeRqa8ENA5Or+FR5gPoHofZ48ZKkmADEANOQ6GNzQOHuRrJyOauvXVRDMztPqR9xdaV/oaABsvl9/i//mJA5TcgCXlA+EGR5tsOMr1KlX2l2nS3la0B6cn46DvKTLj+jtkZigLOsaacJEsgs5Hnxe6K4PzljziwQIXDuMDdcN5owH6N/bxsS6+JOVtnvVf5t9LDoZVjpXE55VnOI+rtIL9S0lTJvs6D1njCEwkU1EyXuCRQeGOPY7bdLwo3KFq8qZD9VU3M76bfqHBEx5UDlbhJg9pJ6CADth1Pw5D7Zn5BkAMz5sCXkPuj8xZ5OMRtYjqzxRzaRUyqO4H2ydcH6thc4rh5rpam6H4EbFgA24CfZW7PqQoVuFzPDcAdRHOHbVGVKqn2vZKaxXtlDhv1TH+mvCTPBaq7dHq20NTZA1mQUbTXMlf80UY6rcWSBbHVO5AEFe4zJrOykik6jF0K44CwXM+Z9cTk4IoXrHb2lMaHfRrA5zbe7jiScFMOzPVRFySCdobApB2O9kG1IqaVT56+fwJHqtKBfSPzXjoCaLwV9nImmfu+uvoyKtfQad2bOOzfqcm9fxLbf1s7Z6lAri1gpazgflzPRe0Acbo21iQ9T/96j+lJ97ybHraT76EpmdnHGSwgFwD0RoI0ADgVoX2A/0H6qMnTWOfGX/31Kv7dhCWdNkfZG7o6nU+RxDQaJKrfeNerPz1+7RaWGRBgZYC1MTn8r3I1hqdPHKMzxI+zqDwITp24BCdOnrMzxReXlzk9tHcItmJIRxrpjwksawoEzX7pO3NfL7mw7X4xSycf8nFdNvPv5medeuLaXp2tg8Al5e3xIQGXG10/m8D/RqA1uPdCr7WNZWzTzMIZuvQ5Ke1qmYwV8/ljjo+bcft9DozytWre57Ow7UUj/Rz0NNe713fve8+uvYJT2Cdtdl/7dmND973x39Mb3rTm7iq9Qtf+ALd8Mxn0kc/+lE6dfo03XbbbfTpT32K7v3Od+htb30rHTp0iL76ta/Ra1/7Wvryl7/MZ/j+0i/+Iv2Lf/kv6W//0i/RBRdeyDz1e7/3e/Sa17yG24d/85vfpBtvvJF27dpFDx46RHd8+MP0tre+je8/ffo03XLLLTLkdRaqfbWwuEgNmL7gggs2NUUDgGvyzYBPNeFgdrboZ92ySPW58KS0fbbqX2n7LKCvfMYtoOv5v7TG1+z73vfojve+h779zW/xNWHBbTphyQ10C28BNvV8p1X1Wfc78Qn8+F+vDpa4RPvH3/nWUaXNXXbrwCIxIQOYfGSTcqG4CzCqBLgIkMbfNuZSpTcEb8PydGpIYZDKFo5oQuJweN9Fsw595vxJ3WS49RkJeEXBpbCo+KhJxQPfpnfpNMEV1peFv41WwfeNrsD0adjq1jrXaJKHOYuyXjE2/9sCnma4+DqIH4AkOffB9zFSO+4uANPYQ4/1fs5iuhk9PKx8ND/SeK63STTlYR437GLAyclU1790U8C7HANTU6KBUgXO8e2tsfEG7kOgPoaX2fcfyBd2BnDpwuVrJA54bAoc8DUAWGN0JnQe/kmRNk/+GcRq0hLZJiDi5BvZUtsHou3GR1beh+VIb85pFRA/0r1A0oMeW4+VCM2JvBD6Io47tC5OWdwtyS8GhXsICBJisYWq5LTbUPlyDky6oacokCLye5prrjtwMxlSUMZZLSPsrYZaJ2KuyNO4ZkPdhZyOLyslUMbjLDeglyCgorvdcwDwpryZcxc9RigwpuIeI8N/xIZZzH9Xs1jVZS7VtWwsHprjCPC86tDws3XrZG0va2Ach+PKKnYh3HK2OdlaESF6XZWZquEoTorqITSYqHDNJzZDlQ1abseRw1e6IOj3uDNRzGYCfh0RB6cTooub88Ygol0gTTV0GaYZc677LkEC6jAryqZsAEk0wI1zaoyghodu206Tf/fXaOU3/heaOHkcgqhaCQvBm/CnAryKLH8bq/CgZ0x5i5hsHtFkWwB43XBF36ICUg6ZVYnGye0MZNZTFoeCK6+SeUhFDoaoI+c4MjzV/fAxprB6ANRYMe2Fk0EJ23B6CbYGkWUPAkkHgRUNc3v/f/beA1zzqroXXu97zpkZ+tCHoQkCg1SJCKj0IkVQATtgSWJivus1WL54owbz3euXaG5UNJJEE2tEBUFpQRBFVKrUoCIgDEXKwPReznnf9z6rr7X/+3/KiO0+c54H5pz3/Ze9115tr99aa5dq1P4uHabILC6/7GeIDvBfbfPjlbzcTskcwJARbACwPEu3FzwHeZcsdtu2xOP6sfGJS7i23qL7wxJb1l+NX+x2uYFI0sZYYeehL9hkUxg+9zwY++T/B4NVK0PcxfWJ6yfRbQLsBdawBgAx09nmYQQRvghCoXzp9WUiaxr4DxkGvtp53f2vsABxh8XMFtKhg3yULNRQuHKBVHEZLcwW5EpIB0VqWZS+7vQcBZXC3iRmEuuwszTXBlwwjBpH2yKMY8htEd0IqMw6qBmOVQj0SWZI06GTwgsJDmHYuR6Kx55rTlSRCwhL/0SmyT5BO7/zvKvpRHEjLVexaPMRDkrRBh5lga8A9EddFmxRafPDVwY916GAeKfydIkehzVN4i6D141W0nesV1Qd0r8hQaXkszyKHJ6b0GXwh9v6crBMWtZJNn0839dMXCRUK+u6gkxrVKq+wj7Zqhk7+XqTLq+EYo0X4liCbUgfpxCkGcQc0G5T1VSJyxWNbARFKgzMx6/oCrM53ApVJLWQMfwGg9VUfdvhCl/CvoJtYR86noPqleG4NuQpkJ4KFY/CM7yWfI0BQEJXHqXIX6Hvg3SpgIYzzmUBxYZ5goQyRRz8OHqtSDLRK0dmbQcrzjgVlm++OYxgJZgATgz8cttPBIaHR4ZgGAHiYawM9jOAqV10d4ifbsaOf73h3y6E3Q87CLbebReqGNYqM/0XAWAEWRCEQCDtt/5TId145q+8PIqW2m1b48hWLeAvq8nIF+r/8WcR9M1/M3+V1aKx+pe5Q8Ff4efQJlqr8vC6WFkagWH9fXTtGlj+7CIChJcvWATLFyyElfMXEQg8tnYUEBTm39d5K+IqpPsbqvwtFU74e8c9dofT3vEW2O2AfaDTHSIgj89QrvzI/nmy5/+uW7sWNpLW6eU6luuH3yO/o+7R83bjucFt1brjy0RyLiYlPrU7Is9P6iG/Nxclj6s6qsVLllCV7aabbOL6N8S39UOkwZKlS+Hf/+3fYMHChXD44YcT+HrzTTfB7s9/Plx55ZWwxeabw+lnnEHtwW+86SZ4/etfT1XgF1xwAcycORNOPPFEuOeee+DFL34xXHfddbTOe+yxB1x77bVwyCGHwPHHH0/67qMf/ShsvfXW1Dr8qKOOovN/77//fnjg/gfgla98JengSy+5lMYwa/vtWZKiT1yZ6SOPPkotpSd7FjXKPCYwMAA8ZKBdWwV6KwBM8sR2mFs/OwDcQwB4jKvWxwgI5oQfBou5bTn+juOYe//9cNVF34D5zzzLus+tuGkS17+ybzKA1WoWUbpyE00CCJl4cpefV6RVv8oPdI2eH5xRqQTikOsZRmO/ehIt47saJ+HfdWS09dKsF+1SYvaikMa0Hyk2Y+gzYsKWUExtkEfMnC7OMjGiUbo+btGyras4kQqekj+dY3wNfZL2czISz3nmD8ZTZRXfMvrGHMoIwGZIKCSAxV/pnd+SMx/XWoRNNwW2QXAQ2XvJcqyjiAQV8apCWEtSjqNLK7seujqvTc1jCVqtqJp24DX44roAmmwv8bw0NEuakIWz2JmMJ3bLIpJ7kq8vcJCasP66ROxDeli1QZqo7iPPGDMIcWOSr8m9yyzF+3Q/USQQpLcngNBB/obbaGvq9dh0TRjvFJad11iWNYlFsUfnS8I+NNkIHqUmO6gNUWPiOkNmQw8rvdighyOfq2xYQntYqfg4EzzGCogk4YhKjS0yK+lsKm3RZfDcMUzA1NAtIMUnLHbieq7i5psc+RJFSkZtmbkwrkdVDvVD27JqgoJtYZOu8xTygobyog0VwOMoyN+nr6Yq4L9PY//DG8sf4JalyiDNebgKVhc41giIkixa2yhgozgHt10UEywKyWNo0pJVADwKlomyUrNtLUjViJXWKARNFQZ0vcdj9JwX4S5xxM2xl0xBV6LtCtjzfmLQzWkXFbEr6GwAtLJDjYi5SOrPRM+q8LMNgYseWTTwYk7oXMeqIxusQnxYMLpxC9NmsNIrdc10bWRCHKDkKLetxIuPgc62s2Bw9deZL8ILzFdSg2PPKQL6iVUDQFF83tQlpdcWrogyUZMPcexzhF4Xqniu0V2dQA/sl2NSZ0irrwyGCo5k8OnM47Y3xvMqaw8Xh4bWVOTQGaNZnRxQxux51HjJ6N2mA4uWJ5GXw7o35hc9RGNXAch1SxMSRtiZk7PCixau0bvyxzrP5JFnfWGOaWjjFelj+GdMbKGXJCUWmDekJQbQO2cHi08mAxs69XUA8+dB/7YfpeBD1Gq8aVFwtgBTKziH+cICqtGITSeG4ETFGLdbu6BX0jqr0lfda4rc9jdNcXNHVW2QbWdCFafR2c619E1dZCHTrzafkCSjCS2hHZAnP3oWtSY0pUSBqLBMH4cs4LhigXDRmjoMWxA77G0ZHw/WyTEoZm8hYBnb56QSb40pyIhX/Asz1yxC1Q9ryC/fmartwziNjsGuRducQezId6xsyg1JQ0Wn/T8T2FVvzgaOG8pGIXzQbb6v9TPlMy00CyX8mwRKZDEAhZY4kNLLGUQM0pCsnZHa8oyiwdcFDzhXDGKU4ykJp4GbCDA3dHl4X5uvke5RJazzl8SAUKkdc1+Mm30qPOoiac5dFAl6pGCfBGkq6lbp6gkMUT9pwqBMIIC4yejFbLMOUKA4irSdhCrKRmsPLQwifKXsZWtqmdb8jX0vAWwOIEobZwHfcKR95QVq7xy/9+CLYsgMRvNz/PlKYpUvfjcnlQTZYYMgvoYGm2LylVNpHDyxUCFRy0SNbJ4MjGy9Faw74xWwcOutU1tnbAGN7WUJANZqYGwDPTwMI+FsYAWzqD1oAQA/du/PYXjGdNhq5x0T+Kt6VUEIBH+n3Ea3qiyn+GHwhya6s9TX5fUu7s2HaoJh7R014JBYQRa5/J6BX+GpcI0BwhO0fy7bCOOTSjBYK1HjtZT0UPyH1cErFy6G5fMXwbIFi2DlgkWwduVqAoR76xgYRlAYgU/WKc1UpyiLDZU+0aK0fR+W4AWHvghOefs5sP3zdma5E9CpsacTnUBglbR2ju2fScMG/kbgD/+j82QLMD5eG+/Rc0fXd1rN+4IRncRDp3b1JB74O7jEXTrXp8pDbjLdxjz55JMEsFZlTz7kqzsw6Pfgscceg6uvvhpOOukkuPHGG+GYY4+FHWfPhm9961uwz777wk033QTHHH00PPTww3TNF77wBTjggAPg+u9/H4448kgCdTfZZBP4+c9/ThXCq1etgjvvuovAX/xBsBP/u/0nP4Fp06dT6+MDDjyQxjhtZMRk+8ILL4SzzzprUhTGyt/RsTHYYostJnW9jgP/Rd2L+r2t8lc/JwC4YCC2YwLmRvCXfu9BD/8di5XA3A5a76HuHth1YOVKuO/uu+A737wEVqxcUUlVKp0hSfGij3X1cuKpwyJyrQClNIVUlBmUhbSHJh8eL9STDSqQmwYFzOxpoqQ+OyZGyivCdsQ6W1mcjAxITLfzOIEBVpXV1ZbmybrLsxzMYuvUbIbKnydX1UAk+dQAxEkaSxU9A/HzKEg3Kjgu7Xpj/LGml7VjiH2nG0JriiOxPhqyeXx2dnM47yw5VBZxNIcqJ9JGjlK+UVYoPSvd3U5IJXe90mpaUjt9GvfU2W90+nmII9GzRkBbfSNYSihRjzgmNeRobJQRXtjIM74uIbOmCLv4qgSlG4x/jW7GxnRdmQFTVi2p66zVykIVD2vwMIMspmrvOMAkr670nM4S9Q4Paxu/rtekFXMmYdj6eEp4CW3aWhXB53j0mq+RyrXGECotvkPc0uZlRWNBY0S1HG1DECPTt3F7o8SQoRgvJb0VKBczBEIggccWq6OEk4uie35dm2QmTrYro5g2WEPm3SoDlcUu6y9sNBZPkbiXpi+pHl3/FtDJ3EyF/zZcu4ECGyjwm6BAQ2PEAJ4rqZy3x6qCM9mKSh81oMHpKQFd13sB+QuKO4G/oagmuh0RYyzbeOi4PDfHAWuvo7QUS1Gw7niWZB7PkJqTa1Us6hTkOk32TsKTIu1Mswfr03hwsBfJc4k61R0STxRzIMJtWWlgsjkpHaP0BrNtnPGvDowbDwHo7Dtx4fR8Osno65zzXhj8+CoYPPqg5Vmpc2Dvs6C3sBm9W1yeCJLbgrW6bCG8Wje69s6m7XUkTjYeDSdQXSKxqJ099oPu2e+EwTNPQf9f/pcvPa0zv6nhfNry+qS7/+MTNLPeR9/LIqMB4yK/M/oc3Ve9ma7tXf4V6J70WugefiL0LvsKwB0CHCbQKAK/Ksq5dRCNeI99YOgcnk/vXz5SbLoz/3X2fxHAxpu5CC1ZCIMH7i2YNweW44bPnDMFLNta8dhmTumZ8qHtW980pJi9rJiPvcxBthUKCxXxgehbJn0RvTRzKsPOo02HF5uChg7abU/oHn0S9L74TwUPRZ0id8VuCtqySEE+ZV6SJdGG4sw2aRDUu50vGd4XBbWIxPgevZQ3Q1qLbYWMXejnuIN6nQ6GUCxE2rd7sk8wIIGWDvzk5BG62hZRW6U1wauqj25rXLYYFx2vTByCAu3OPgf6WDN4W3m1dbbhD5mtxJtFxr/pgATqhcCGktEYK0oGf6g2Iw6/Oe4IfoWsK9NtlWUNeq/J/lnJN9Vv3S5rhr3u/J08DqVz0hnT1uoBAi6fkm3osrieyrf8/qKfRhFtEPqlLZ0Q3Ey6y4HviYP/FEHswr57DrdTz/mj+e7oTgRxz3pb5puySYxexSoE0QrsU2xgo0Z02pGGifthXowcKVLrnMihm0+Ps1gRRQj1xBhMTSfnYKYX2rSpYf+8BPhFQrXSNoLNYSdtQetgoyM4SsCs8QSPuG9HUTCh6IhhPds3gL14NVf8qq6Uqks5W5jLnrCbs3u+BFYrmBBaU9OlRdsKH3uNOigBAiuXRjrpW7036v3E0OHhNcYCGNpic+id+nJ4dvYOMDJtmpz/i1W9XaoA9krgYRimv4e5AljOBM4AMK8b/b8DsGblKli1YgVstPlmrQAwgmgIKiOQNtnqtYn5aQpXVMgStVFJ4abOrK9f49MW1L4G9LJ9cAmLwKuxo3yNQAvv+aQiWM+IlSpXvzdX+tbOky2rfxPgK22iFRxG5ufkDGllLONds2wFrFiwGFYsVFB4MaxeshzWrVkLvdF1BK4iONwfG0vqsKZPprCKdVPX6cChp5wAx7/5tbD51luRyLKMFhHs8HIEq6lSt+X8X10bBPEw4WNkJFeuj8vDZizCFqkceXTxxyXA1Ck2mdf/WjR/Dm6ua6nmg+ueiugfcTiXLlsGG2+yCcyYPr0pjhWLOm/ePPjeddfBJptuCttvtx1VBB95xBHU4hvbOL/jz/8cPv+FL9B5vttssw387Gc/o8reWbNmwUc+8hHYd9996e8f//jHdP7v9ttvD7vtthu1Zd5vv/1oDF+78ELY9XnPo3OBsbqXdaVonKBcsC0y6uDqT+ARBH6ffvppO194skuwevUqGB4eobmVAHBZBYw6HquE47ZDeSmCuXT2L1X2CujbB5Il1Bn0r7Y8lzbQKo+LFyyEu276Mfzw2u/C2nVrQ4pk6ec4BytsyQn9we6Uh/DQl1h1HyMB0dMOe9ngl9JkETTO5WUcVjJzG49ECb6X+itdaYcscTXn7dBSV9a+bsH5me7UNSUYW8VHaCjuvPl98R6zHjECElimtG7h7woQnL12PO6tUl0clpCell31CrsG5iZ/zM8MpYvNvWFnzWiqew874zmPJ+3tGpYnxlXdf3KXLQZGtR14jJP5NEr/O1E0umZxwVup0DQGXilZltgU11btSORAeWmjc5eDxJ4sLNeKLOUNmUyK5sM+tfJdBpRdbtwn90HaXcHXpycG0uti+8xjgE26pxggyDZeE7L1Qb4Ens5fpo6YgJfsX46liHSO5xu2fpfYvU2SJRZbxI74meVCe6Jtkn/6I6R3i43ULlRGJ01+SZh7pnOKUwQlUBQoh71XiAyFyljXbcwbHBOR/UPRYanNEHr6SqgOtofFSdQ0rOvDJE1ZBaVoW0IaDAKQG0qZNt2n33uCu50trkU0pW4TRbehAniyHs3v6XXjKYXfzyFXLcfv51D/YEY1Hk3dKDeCj+b8qCPoE3a3t8xTS+W5Ut3Lbf3Uh6M74qajQkcvwItKSxPocog2uEzmKSTDm+KQarZqoVa+ve4MyzeGtrpnyRTMgWN2xGRrIGCm+7AyYht4qO1LL48B8xBIjaMcL0OSnKuYzdecm4+8EactYB4LrZnbQbNT/yu06jSMFH/ZfCvovO19MPjUB/lirbxWh00qwBnl0IrVmmBF+rpWa7YqCd8dcBh0DjwMaPdV/QlyMboOBrd8DwZzH+ChHHYcdHbfGwY3fw8Gjz4g8xxAZ7e9ofOS42Ew934Y3PJ96Ox9AHTf8h4YPPsk9M/HOQavbPbO0H3N26Gzx77S6xEAMNv5ofugf8VXAR6537ite94FRJv+x94LgzWreNO42xzonPw66Ow2B2B4BGDVchjcfQv0rvoadNashnhP54QzoHvUKdC/9IvQv+V7wiGhFPR5ewDM2jkgYeJNCht3liyE/gP3QmfOATD0tnNh8OxT0PvEh0qmg85e+0H39DdDZ6fdMJ0cBksX8jOxDeOWW9O/g5/dCf0rvg6Deb8yqtOqbD8bukeeDLDJZr5xKpyWIBIAD9wL/Zt/ICzGGqd7wMEAG29aSGl9dQfznoDBow+F9i6iSzSxQDx8KyBucbiNz6NyyApN+CNGx12vKt8n3tBnpQ2qu4HD7/5bGPv8+QDLlhbRugzkh9udCGX2K9E462VWTZ43XH2OPVFlL9I5zi8irLKgwTH3xTb1nJVNjIdaMkDUqinmYWButGpxaxm7GTDNTUmJfNbG6DpZ31xkP7gsyGYmc90UPS1HuBJCxubFq6xUe8eNqK6V6z7ZtBj72RWmc7VNWiR8pl9oG6swaLmGquzj46O+q4ihVUJoK7wA6Hl4qMwpduFIVE0JSQHkF1tili7mmhVga63mOCttfjfTpmVN7WO5SiteVVEYf/CFab1UBCQ4QLwaRCkmO/AIshwoP9sGTp5HV0UhTpGuIL/eg43WRxWYAAAgAElEQVTvtOS9pprhWIYerVHbXdY8JZdx0+VB3MQjkrZ9MjdLpq/4iaFCxKcXOVeZLuo3H1fyFCcU0ZCJJF4gVhGVm3x9I4+nTPAKyXJKP7qKAVXqEK0SLxW7igf5enCraFwqreYdUCmwPEcMFp/9q2OQ4I3wfgbwlMP1aglMZE8u2FSvAHawSqgw5WQ8VRAl//CYujOmw/DJx8OTz98NhqZPo3bOevYo/o7Vvt0hb/uMYC2CAVwVjOeUcqVwF3taBkHCX/u9HqxevYZA5bL9M/5N50KOjdH7EADGf38nPw358FG0cHqbZgrDd3qT31QBdeNcI7/QilUqgONZvQr64rUIApvukbM49X4Ger2ddA3ktao8qc6LwC+9s6z+lbOF0zjxXuFgbrPs2mJszTpY8vSzVC2MwPCKhUvoXOEeVghLpXBv3RhVDEfZrnPs5DlkZMZ0OOGc18Khp74cNtp0UzqT1MZVmGj1kZAfcc4KALNOwKCqjwa/xzbRKBdTOVe2uqEzJT35eTX9oonvXa/XTPzYKV0R3Rk83xZbM+NneDbsokWLqHp24402Inr/6le8d9l5p50a72CbHbM4m5yC6/zII49QC+bUyUWeVso1gpa33Hor7LnHHrCVnNX78Y9/HM5997vh4osvhsMOOQTuufdeqhDG84RffuKJpLuw6hYrWK/77ndh3egovO51r3P7AgCXXXYZHHPMMTBzvOrc5DeEYImq7kiBMHCk21NPPTVl8BfpgZXJmPCD+lzp01YFjNd08ZDcMB4dMlbUE7Ar5//y31zpixW+DPzqWcBeAczXsT19+skn4cdXXw333nkXjI2NTshTutrkVQV6cNJwHifL9UDO+BU/PTqEGoC3jGPxYkVpm2csGwA2cb53N7Ug9+PXOg59pAEvCiDJmDlGptNtpD1W6NC0RtSymp4hkwrdXzQ41NiPWae6+M4onTk24QsfP2eNoiOK/yYdXrqF0XePlbcFzCLonU0rzlyXgM9dLruo+HEgbJAkBhdUhBZTyELloJwNXgHFFnZUPzJt660tX8JIx3d7fWblHHlV47ooxaNi4Lt8NfS7MGHZY+jRfRznK2uWxTdVEL+RqB51bAAEC5ZMIGAwOr5mAQgupmHFSPSqMG8amvJegRDb8vj1IuVcNGOMqUntXjRkWdg1b054JzJHpECpmsvvJlRijcieztkLfUp/Ie+K5Y2a4Rz9GYs1hVFIkZDTMaaKZKNY5VejY1hUC9z5ewotUgHwvXDK7rIkm9JL4ZfSvC2eH9Y5dmI0IHU8jZTH6bsx5ZgKTQqQn9Y9Ab9KO4mdZ3F1X0CSWUwf2c5RwXHWVTR6BcLx3/WvAJ4MC264ZgMFNlDgt0OBNhORs5FNBSpwqOeOxUpEDagbkCt3RYeqsNclCFJVtSnjToFfyXK0TUqAnkMXjtIFcSfQzUn2FbyWuLY5Tc4QkcizLdWw05Ci8QgbKXZEotMgBAmGXZVtAyAx6x5GoU4Jv9RPXkhtnz2A6oaCZ1czqrU1MPct3JB4Qgw+T8OtDf/q4JRWZHX2ezHA8/eFweVf4jGEKQVyZTezYcQ065HviJl9HiT3FVenqXvq2dA55jQYPPhTAAJVW362mw2d2c+D/jc/C4Obr+M3nP0u6L7oCOhf/DkY3IKfSXbhocdA9w1/AYN7bob+l8/PAPAnP+j+2vSNoXvuR6CzzSzoX/NNGHzvMlq17pGnQPfUN8FgyULofeKvaVw4nyEBgMc++l6AtauhM2sn6P7pX0Fn082hf+2lMPjp7dA5/lXQPeQYGPz0J9D/wieh++HPEEGxanjo5WdAhwDgL0EfxytOqzq+WKXcPexYGMx/GqA31iDE4LGHoP+Vf4LunAOgiwAwVjR/8kPyGBa0zpwDYeit7+JA9jWXQP+HVzeA2O4pr4PuCa+GwaL50P/cx+g5+tPZfkfoHHUSdLBqWMVBNzLuf8JgxkbQ3fcg6N9xI/S/hFWwAlQMOjD0t5+GzqZbwGDpouZiFpuBwb13QO/yC9VDsk1R4Fr/Tn4beu1bYbBsKfSv/XZ2kdsEKKaLRIEuxtLOfA1FSTQfPuNs6P/yPhjce5cly7gcJswwJNbEt4guEHSBXLvg+7rsVd1to4vnhMYF0mUvxi48p+3G7SznApwqs7CjHrInKuPKBtqZKANVHiAJ2boWw9IM+DhHtVUaKJEnl4NIyqkE9murqTcEmtirBNgPgRtryS5KMWnpWDit07X9Fmeka0WreuwG8XnUJ8km3R6A0To/tkRL1K6rjjf7ZJKdtyn2MhW5uCkKb/alMBPo+j0ugLasdT3AZ/rI+qo4FHbDijXpoRHgLnwh2ah7sKOgTlzayjKrMiOrLDLAy+p8l1wjm1qZce3jMosdqjcTUKyrW6xp2o8b2ZvAJnk0kozVNL6lZS7+1khJTGKIVeu22VTZKlo7qMsp5QoxoO4V8mbCrM2i8kbmjJAIUDJ1zcEg3q0p5yxXHFjFVpLOc7XbFKDVbTTBxdoRJaQR0NCoYjcKj57164laKtscnOZrEYTXs4WRwRRE5oA5e7763uLp/AShA10p68SfcXDSA7ga6PCnpKCYymsL/Zj8VW1eoAq+UJ2REZh++KEw7+AXQn9kOp0piG2fEc+ls39Du2c8I5iAXwKB+XxgAoDl3GCeB8sQy/4AEOiJ4G/8XSvD8Ho+i3K4rhZ/g5+qmdOR11i2tF4+y0zxPEzXJQSoCgis17QBvuX3JSjjFbjMV6k6eJz2z7W2zm1n/5bXtgHAKmcR8K1WNBfVz0gLrABegYDwgsWwfOFiWEXg8GIYxUphAoVHYWx0HfTWjhKYtD4/W87aFk7+k7Ng38MPhZFp0+vn/xbKDCvScT7Ip7GteQQREdTCCmBsnzupqvVSYa7PZNI9U3tgaTKjhvi1hyIPKCw6gaFYXTp//nwGdjfemCqmn3nmWdh8883hhhtugFNOOQUefPBBOiMXK2WxlTGegYvfvfCFL4Qf/OAHcM4554S2rfUAbW0OBgDvuWd1ex81pd6/aPFiuO2226hdM57zu27dKGyy6SZU0YpnmKMuu+3WW2H+ggXw2te+1sw2VuHiz9KlS+ls30gL5CXio/F+agbVTUDjTtQmixcvgTWrV8N2UkU8lXUkAHj1Kpg2LevcNgCYz2c3IybxDG0Jj8uj5//2yU4qGKz6vYef4RnACgzr+b+AAHEfHn/4l3DNJZfCY3PnhsSRtg2c2pc4HtbI1rJduvtokYMWPJhvJnZK30DJOZYgGap6kx8l8QfKUfL15Hs9iK+uN9rRuKzdmBQp59XiZ2Io6yCkGQMZaWKjWH0cx5StlVDL2cPIKtelziT8HB2WT6DwKYq6CBUwc/9DAnQT13UYq5iOGNMMEMX8SNlK+zpLHJQBGR6jFn0o6J6jjEIn88tD7FViaZr8y36BdMZJMVindaK0knMiOW/ZimVu11WLZT4RznefuwnB13ih6RPyPGPRhzwp0NLeSIMLvR+LfV5CuwOrEv+31NA01r5oylHg3gG39G5BKmHiSltw0yqMZQC6l/B4SOnluYWUqUoSuIzSBtuMWZuINiJxiSqJK1xOPK4R98rJHIQEYE/kkEpZm3gMlUXKVuapuk8TDKNtkuIq1mGBoUtcoXQgAvOyDpZ9uO75pRMl65aww7R9rAamFf0UfW79C2o6I0qMzLlkc/o7Smm7cLK8s5krRdSeEBWcKbZSGCQSlB7Cf3C8vumN8cdVeP//ZgA4q7ypODAbrt1AgT8YCjS9KXOgObMl9rcLFtO+CwrGniW+UjA6rHRjRmFQNaLBTPWI4U+qKPnTseIsK1+7R4OXNBR+gbcM4XmFBi10VZb4CRTzeF9LhgyPRVp9iFPtjkp0CN0okgmKmUulGmo4N8ppFX0lH+WhelZqaYqT0yOPNSxf/lYqxu1DdjTVUePZa8CbKeEU1/XonPAagKWLYHC7VHJ6DDJV8pk8qU9ijpsYLwXUk+DVFsmZrXva2dA56hXQ//YXGNhVj9AHTk/rnv0u6LzoSAeABx3+7GABgAkUliDaYcdC9/UOAANWzL41VACr33LUqYAtmvt3/hgGX/1MCox2X/dn0HnJcdC/8mswuP5y4kwEgNHh733sPVzd++q3QueIExlo/e63zJHt/sn7oLPvH0Hva/8M3Ve8UaqG3wed40+H7tGnQP9bX6Kq5ZixhpuTzjn/Hbo4n4v+TQDiwA3B+yCQ921/GSqAneDdM98G3aNOhv71V0L/sq8qBzVB4De/E7ovOhz63/wC9G/8LktJreg/+IeWAI1yfOhRMPTGP4f+3bdC78ufkmxR9q+HPvxpgGVLYOwT55U198ldc1+s6S1mEcs81D36ZBh6w59C77ILof+dbzGPm2yLvIsTa6onUSJJS4M2TY5tZl6jFA0degTAzC2hf+0V5slnOZTNjQT/Wa+YELM+RB2YJhtSJ1LyTNOaidQV7XDjC8ZRkKWPmR4vAInynHUwCHqugWJltzWuKD3GUiKz68zfMeM1XN9QyebFHPH+Yq5tqcUp3BYnGitE1F5KNaXxT6welDEGmchPi9UGtXUorYC+s7mh0Oem7O7QGqm6dUwbsjwyD4AwTzpoFJS5CUu5vZG36RpqoIqm46vmbBwsVAutmtzs8JwFvKLBqd0gol44DR4oC+OLrY8L0xK2W7HtnrkNYRQ8w5jIFnWYy6PIQqw+sK5pQadHw17zMUq1KAkiPGDzbIpkq2jG6l1cmCw6F8UWxReyM9dUD0mAKVSvpIqahmenPmb2NHjTLPIR1zLyR+n8FEkWSUqM2RRszbKlj8V/PRUvALbmZ7izQ6fzSstmjXB6wNszGKhSmMpXuWZYM7b5WrYV9n7V7+Lr2vPMHsk6yg1xVfV5aptj1EHB4cYWQJ9rdI3GpULgmm6smI2N9n8BLDjhaFg7YyPAlpJdPPu3i/9yC+hhBIJH/CxgAoCp+pG/1zbQbpaFvzpAoIlZllBJqef6aYtQBIARMPqd/jRVY9JSDbtXeBdNsytyaNU0PrvJAMBlK1azG1aRy+CL+R0FAIzXayVeWdVb+7sEhO0aAWCpejhU0dL4tApezgK1GYbPXaNl9Z31HN+5eukKAoKpWngBVwuvWb6CgGAEhLlieBR6oxNXCu66z17w8re+EXZ/4X7Eq1iRmOieHVECfrFFtQFHBb/q3LDyc+3atQJqTmAE25imphsnZU8ndZEvQ4tAtZmkKKtKK63Mxzljtetmm21G8r9g4UICdxEg/NrXvmZn1uL5uMhLe+21F1x00UUE6uKZuHjfNddcA2960xth1arV8LznPQ+++93vwglyPu4Pf/Qjqtjdaccd4Qc33EBtk7fZZuv1Ugk49oWLFlEr5/GWIGrNuXPnUovnHXbYgdo3IwhNFcQygl6/T2AuzhtbQJcad/0GGu4qFyU+0BJq1gC2qkagGc8aXp8frWDHM4hRl7cBv2ybBrS+6Yd899D6nWwlJmvJ+b74N7V97kOv3yPwF2ln4LACwAOAdaNr4YH/uheu+dYlsODZ+Smi5e9scisVJJP9leRoss1+vExsxauuoldAsr+CP6by3XhxTIUKa2WFw8aOGl3Ino/uF1/LKiqtyjcn/acdkDw2xetCTM75qmbf3cp4u9QY+4m0il5r9m2ZtqXFajoH/ARvCxyJRt/J68q32tMDAJjkJd6cVqJY9fB89Yf4iogshtijJv0Z6GQazR9M04xzF3BfeYoXlp+kgRMBQCv5eiF/r+JcNeKeWZTKFc6jiqUW4+v92NDY17ZwaIxkPE5lec/PkqdUijTTqCtrzksiz7UEU99nxbUPW01bRr6/iIfHl4bpM+uEJ1rhtdOfLi+rQqWjZkO+6H7RJWotjOWblLVhyetsD1Jf/qqKrtmOvMIuUaUUNyIKSdnFfaFWE5cJ9F4ZHcHHxl47jjwIuMdrnLmNjyNDq4JNfnLihEIF8Xf8f4eKCTwtPuXtmOMULikTL4KrnjI9xO8tdZvqM5UZT2xxGSvTyVVFZY3mejdIYdZHyrw4xQ0VwFX5+QP6MJrG3/ywJ2b/3/wYfp/e8NujR2WdGy+Pqk2ut+C5w6ii/8zPSQcGpow9B3zNcVDnJoKcsiDqCHMmFDs9mvnIQ80myE0fq2V2BOVcDtXUEhjT5+ks4pNKyhAVSiBS7IK7cu5FeKaXGoiYGeeZbN6bIaKYvFGwapuSOaOPVPWx1JHPhpXoUVT/5nCkO9xGqgYcVZEUmzYPLLvoAbyJjRHjmhceZfcN/w0Gt34PBo9Ia2Wppmaj6gac3xOzkAL7hWF6+N9td5u8UwWwAsA3cWWvl0t6Jl/3LAV7vQK4ew6CwkdA/5ufg/5N1xkW0YkVwF85Hzp7HQBdBYCxAljm0T3tLOgc9yroX38FDK74j5Si0D32ldA99Y0wuOE/oXfFV4kOsZ0zIAD8x++lZ/e//Eno/+Iem2L3pNdA98TXwOAHV0HnhS8B2H5HgNF1EjTuQ//if6dW1sTiBuoMoHt2BIAZII58oS/AltZDb+UK4N4nsQW0XgXQfcXroHvimdC/+XvQ/8a/Ban2a/Cxw3/+fui84EDoX/Tv0L/lep67MZJUGaksK8SoVfZ47WEOAPe//GmbC/4y/LcMAPc+cV4Gm2wzKO5qOrsnu2fOL9KKqOTZo0+CoTe8HXqXfw3637k0cV8jKzkBXjHN2ve3WY9lbnX50haeoht32wuGXno09L76b8nfVpXugLrfxzsO14+8qQi7ZA1QVNa+1UtoNWCil2r6vuGEiwYNlXGsr4PNMToWm6iKzmq+UrcoxsXemDVkVKaIWVJsEXwtJ5w1YJuuKT/XNbf10i2EgDWxmpMZnJ+gZtMSa6wddMyWVqlUe65vb3Kamesgx/ImIX6QlzQJZRKvTvSvxTZIdrCm/fjWKgef1LZHHe8jLoPywQroean0HiHReO5s/C5dVwh4Y57euSJFa12tFULrM/WWSsX5tR6P8GMwgn8TNZLSxbk32zaaSmBDT7pi+bZtqKGnMvnkW8Qxh9ibavFKW6nsk+XqUE4eFMBfLbcYnNj5xAKPGjCR4K3ZlVJXGKXrixlDbc7HOfGQlq1W7d7I8i+yzUwOlX4dwOohZQOXZZt6gsr5SvFrEzSsAevsk1EQOxYXykLjMmLLZ/Z32b9UPJ8ANw1GaBZ9WM4IAivL0GUUrHYmMpBX/eoiKTF5fiFTPuqzZgC3RTvWVGiIwk3fdSdYcdpJsHTzTWGoy+0+ETDjsx/xPGABfIe5FTSCBgr+IjisLZ6t0k2D4ngO8Jo1qaVu2QoaAWAE1BAAbgANk1X2z8V1QTwjv2nsO5gIM2MlWfVvV1tiH4RPCDhcs4Za38Z21yUYTO8KbZTj97ldsyoPTFroUqUij1Or8xCI8d8JwA1n+badAxzBYXxmqjKmc7S9lbKNLQLAQS54QJ5oZXZHFWpB99pSjq0dFVCYAWE+Y3ixVAiPWaUwgrdKA+Sz/Y98CbWA3u55u8gwJH0jLpzafRwmtnbGluTIvwIARDBY1wWrhJFvsW15be0ac6i8r6pmE+PVKBE5bHJMX/Jk/FurmPW1Tz39NCxcsABWrlpFAPdhhx1GfHrVVVfRfPH6O+64A/7xH/+R/r3yyiup/fB+++4LCxYsgNNPP50G9a+f/Swce+wxsNeee8H/+Ou/hr/7u78jnXLffffB6OgYtXdGAHP33Xen83Jf+tKXwjPPPEMg8dlnnwVz5z4Cy5cvhwMPPGByk6xchXz/5FNPwq677pri2tEkGy86U7KtCQlULsvrPZTxbwy8gRXHeAbuurXrYB3+u24UkNf4vHU8e32YKpJnUKLOJASn5c3r1q4l/kZ9W57/G3WP8vZEALACu5g0hUc24N8I+GKLak5AwX/5M/yOK4ZZx61csQJ++pNb4XtXXAUrVqxoOka8ImkmWoTL4JxlqYkDGAoWpEUod68Wb0oMaARf6Wt5RfSXEgBs1aDOHz4sOmDY2hHz8/iBceS+S2IAJsJ7PMF4NQ9UPH2Zvz7BBmtlF+7GKajhnoLtqIRW+mQDrlpwNyOtVYsKqNaozJPRh+GXS6Pxw0hruqtcwgCvu67yuBHv27xrSiPZldziCnBKkw7Orv5txPHdkfmRsibRRRaLzj5gCgkKVYPbHEK7JQs3dJIysidTNzmCySUeeHTPTTriSPXDIA8W4ZW5Gj84r4qUBH5LrOfCVnXwXUy1oIC4WmNBwYG37Ujomp0CSrYuLBeaYB+TxbnDUxk3VyDXItYiVZE5y+lJAoCyVtq7uBxO1gKkobfclBJC5Bp7k+G1sR9T3PM4r/qnjp/rUX7GLwn/lYIp4SWKVykR41gbGTRRz3ooV7nUj1sUpjIwX/ep4gNGoQj84LIpkkBT9OI44+JU/BUlIkt9pItLAl/viffNxWlY1bachGR33AzFd6UYVLxeu1SVQajoE4t+2gAAT1bqNlz3HFGgalmeo2eXj1n/d01GyU590JMdzySuM4dD3BjrV5+3ZAwkVGYTP8q3aIwrdzeIFRVJ2TAV9BEcOGTPhVSyHQwfMrA0wEXGQYECz8FhlCMERQ08btatNp2nMniXrJ+5f2x/4sRDdF5m5DFNdRDEmtlkC7pGg5M1dU5lovuL1EX9zJhKnY/sbJYmOxqb0r2Xtxg4qY/GjY3v7xQA0GCzLqbQ2vcCttAETEt7zu47zoP+N/4FYMn8xl7JD4bWjUXmk9iuI7paFqQvBazgUwOAv/UFaeOsHmdOMeye/ZcM9mK755u5YpU+0wrgW64zMNUB4FsInMUzcxkAxpbJH7ChYYUvVvrSebif/9/CMUyX7lvOhc6Bh3K17o3X0FprC+genQG8Grpn/TfovvAw6F34zzC451YJLAMMveoc6GCl71Vfh87hJ5Ic9T72PuiecLqdATy4+fve5VIcqaFz3snzwQpgrBBu/IgTPmd/PgO4AQAPoDNrF+j+6Xugs+0O0L/rZhhc+23oz/sVryseAzxnP+geexp09j0IBvffC73Pfxxg9Rp2ejoA3T32he45/w90tthqfNWIzIct8269AQgADnKDLaBjBbCG1MsdTkNDFknEunmqiSQOtosg8Bv/FHpXfAP6/3lJcAbLEvWy31TDhQtZ4qprlP/4WXTOpn5FAxpAd+Y20D3rT6F3wcdKBcqJMwHBt7ma3iic5YaEO/bn2bdRG9TsZPxMt+5CvUDExqZTQCnLlLfBqv4I5wHp+eBh+LYxdQ1JA/HcSx13IKBlT6vlYb2ctEzFpvEF5SY2c1Lp5vNbnSdM90U3P66LoWZCw7ISW/Wp0q2Yqb1Ppqv146XJTZbLzJDtuFPAKYM9GgeqIWiRB2p0MgtioxPF58eWCYOkuy1RRddQ1kozbGUytSSqtDpGBLdZTq8IU7s3kji96vOwrNq6G2Fjra6D0wpUmxYoFBHfnrfffK28o9YhI2Hwoqel4t/kIG7mrGqgEJpWreuDZBKUOsx5wShnLJ8Dnrqbj+3dav6aK7Wmviw1kct6wXMSiEv6L+iXRtZAkm/RDSYSYdZhzfScXRslVvEa3hybwLm3Eqt1zWtV4Dv4rez/cgcDfqUm7Khvy397hSW2kHZPiIAxFxnmIgO/EDRGYE46JNCrGDyOCY0M1oV2jgEk51OLxVeXKgV14pSPc6Cj8Hdr/EaXZKU3vM1WMHb6K2D+1lvC8PAIV/RidW8XK3y5yndkSNs/IwCMgAQCv3oOMIPFEQCm9eoAgUYIfMYzVePvCBAoEIWA2u/spyJyUQxr+j3e0k55TtpEQA1BsxXLl8Muu+wCe++9N4Ej+LmCMFgBnc4rVV4KYDADKgL0UgWue2CWxKTVeeH837Z2zwoKJ9BXgGKr8I1nAAdwWfm9rFTW6m7VIyjDUacQLQNIrMHiCZagwRorFy3lNtLSSnrlwkWwduVqaiGNPHrQcUfCy159Cmw6c3Nu207yGgQs/0ptf4m22v6ZBu3n/+K8EAgdHV1HlfK4XuMCwNHM1fydKTF7eEBh08Z7jN6FMqjnveI88O+vfvWr8Ja3vIXosmbtWrj77rthyy23pP/+4z/+A9797nenM45x7l//+tfpnNuHH34YfvGL+2CrrbYmXn700UfghS88iNo3Y/Xsz372Uzj88CMI4H3zm8+hit/Pf/7z8N//+zvhQx/6G/jwhz8M00ZG4J//5V/g0EMPhXvuuQf+5I//mNbnV796AnbaaacYE65Osdw7RP5BnsPzcXfZeedfCyyd0hJNcDHyyqrVq2H1qtXUGQFlH3kIgV3SpSPD1HYfAd8u7lPljGk6k/3XAHzLYWEVt3ZcwGeX8hvlmpOApDW/MBOJEhtObqsuFb+kS+QsYAR7e2PF+b9W+csAMGZfLV64GG674Xq46fvfJzvQDKXr6NXvkr/NT1c/PnhxqZrWk9O4I1PwM9TuskJiz0uZiK7LiYl4RH3af9gY9LifAF50w55Sz4BX1158Rb+i4qQGsFLBavU83M3G34I/Gnpy+b7ElVDGXuo7KdPTaUiS2Kz0KJLrIn+pexFyLcPXxTx9IuLAN9BgtxviUKQqbpqa+2Ckq4MhJs6wvZ98Qf/o701vOzWzYkEwnkluve0T/IWeFO5TrpAxJBlLEYnFZ/nq6GXXfvdYS2lU4t4x7tGdR5hiGRS2AFKM+6aMV5UP5Y5Co4QQTBmy5ffJiBsGPlCnFQxzX1WBZJYHkQaJF2iyfYrG2hnAReGJDT/wBE3Ng+hFtLuGJ9JTSr9vYg+8abyjb+m75BzXojVTPUX/1u/yzIKArMd4stAruiaVbASmkGa9hnXz5nDyftOBHoZJ4H/JACZ/zEtxL8TT4/2O9eUTGSf7J5iAy0Tk48LDDAtRUlyjd/r2+L2StsbHiesbNwlkoLKsHcIEsPawU0AELJshyoHH92lGGyqAn0sXbMOzNlDg16FAU3nz0+RzdZBT+5HgRMbCx3QAACAASURBVOqrK4rVTElwsmOcJscEswOT/FT5ysyD2TT+xPwhVcyNYH9u62JDTq6vBNvKamS5uI1K+qzo1ERXyRWztxVVJzwCLupB2TkW8cHRskX/qKa9ow3VdbTURTVwHv1l0vpDy1zLkrOiM1BzFAqTZRaU10idNjaKbP/UQeSKFDO0ocI5+li42Rl698eg/5m/wUhcGnl8dwnn5E1Yg0hFW9pyy+YZXxkAxqrXZjkgzhWrffm8389y9SzO5+y/hO5LjwcYXUvtGO1HwMnBbdfzGcBzDoTuW98Ng8ULYPDDq3lrMu9JGDz2IHTf+bfQ2Wt/6N/2A+hf/Q0Gf09+HSCIPJh7P/Q/+3eA1b74oy2g+wgAr14N3ZcdD90z3gaD+/8Lel/9J+xlCN3d96ZWzjA0BP1/+Tvo/tn7aWM+9lEBgKUFNFYsl4Bo95x3egvoBgDsNEZAm1pAL14A/Ru+w9N+5kkYPPIgb0TwfN6TziQwuTNzK6Zpr0djwgMTB/PnweAnP4L+j75Dc1O+oyDz3vvDMD77madg7JPneYKdVoNapZ9vjMqEPa0AxhbQDXmm2zQZI7RuJl1TVEdm/9WZKCiP7lEnwtCb/sxAYD+nqUWHZzUcgBRXCrwpjJ0TZK6Gscj5rtNmwMi5H4Kx//03EmRVUEw0fgJWNV8kVPwWe5syuS/qvZh2wZ/XthG2kjkDGmdZKBrTH6oXwpaP45++vWnTYcoBqndJr4T9ku5FGNiV8101sCH0VV9fbU5MJFCTmX3gaBmiJmtZb9HZttFPprYV2Q1lvpYLZUtQ09mufYqNcxhWWB0elfGT6PHQDtxZIyKLxZvDLipIY5FK0HjreIQy1hIxlWs1EUw3MH5uM7e1iz/6vqCvUiW58lbOsg2eR0MvNgdcT7nNALC2/isslZseEdKYpObbvWjBcwCNraLyuvGt8r5iZ+bvNbeWcfNbD4LFGSdrXaVNgL6bmsHkTJlNE8c0sUV1Fc8rrmWbVVcKaHKgGwn+xn+KBIXaVFI2SkzuMNbzwF8BeutY6TzO4HHw5/wyn0/fMgD0M3U1ECwmDFUBXjsjGINvfF8/rKc0frZjQhgyEhCWLuc34P8T2Kufi29v99F1QQJkgDbOqO7DAvEtnuQQeVa9wCw7NZshVzS+yoLS3WRj6Jx6Ijy9844wMn26tXTGqj2s8EVAgqvQ+D+sAsYzMQkcxu+lWpgrJ3VUHLBCoAkD++MBwFjlhiADAsDPJdAxsTIsrpisySlgipL1lUM1EQH/RjrcfvvtBJBhpSoCXAik4Rmo+B3OHYHgWbNmwcyZM2lgWD2NdNFq4XgWbqzkVWBTfYwM5qJb2CM3UT+f7Nm/JQCM4A6xawCE9e/x/lV66Nm6tJ+JmqTZQGDKS6c3rFu1hqqEO6NjsMc+e8Pu++5NvMpAFSdkJPcqyBzyoQYgJzr/F4G7WMVdHXBpntd7VlnbtT1m1apVdObuzjvvTHzzyKOPwuOPP058he2M8axd/Pzee++FD37gA9Rm+Zijj7bHIQiMsrpo0SL40Y9+RBW9TzzxBCxbuhSWLltGn+N/p556Kjz00ENw5JFHwqWXXkrVvNjOGVsnIw3xjF+s5kSAc+HChcTrX/ziF+Ev/uIvSL4RCH77299O3/3rv/4rnQX87W9/m4DkM844Az7zmc/AueeeCyMjw8HfyZ5IjQYluZ968slfq1Xy+iwXVpDjvFF2S5B3GMHekRFpnz9MgG8XewrHn3JftD6DGOcerCzG1sxY1Rtb7kcQOMq46Z9omyIALGf+prN/EQjGts9SAYxgcGxFT/qHum8M4Nl5T8P1V1wJP7vrbhjr4VnK+qLmXsBIE+NO5oJp+2fZD5kSFr+28Tjxy8Ut4T1UTr2zv+Re/MeBiAhqIVwvthqfQ+Cv7In4T9c50T5GsdazMwP8l/YJljqmuwEtP9V55P1D9po8kYzJW3qVMhDzlZq+og41ktHYrFJFaKvY4OfCZ04PdGAvdhzSszO57W/Fi9VYmP0rvGAVupLpw5tV/rEBesang05exlE0ZmmVrFbvq/aFfBZnozvLuKNJt9K4Q/K7jSQ+THnDJ6g4YeZs9WO525kmQJaTayaTyxXFmqYELhmOhrjV96Y75b4QfileyfOjyzRh3ItAU4NHvdG4QQuZSiA50UkHUXJzGEbgpcwuMWpSRvcmr6Rr8qNLq4UFZQJdCPSGPZjMXInV0JtOIVr7kJPt7wscVvpFxVLr4+u+ricy1GI8LHNyp2EfpZ4PSQZe2cWjCPrXd2D8Ra3XWSHgQeCDzo+UNL3XivP7ApscOg9ZJXospovK0TagmswuUQZvX+CBChEmk6kNAPDkhWvDlRso8NukQMO2a3AnBMVZl7l21bY1nsWUNS/rBFXu0WKG0pRo/YJGdtdQ2jxkD8P0Iht2/tI2TaZxBAARzVtzuZzGfHfceCUD0WZf0g0J9g2PZmXpjmDZhrLiWYXBOjja9DHCpCU6KIBqIzIQLI95NPl54/h3yfVw6EDsmcdspT21to8VfpGqJ0V6G+ugvKZvqVhmAjzf/0no/cN7eJ7i/LtF9QxJN8e6OfBNAt8W+90E8Jm+CxWVwUFPADCd4ys8F84ExU+sBfQ3PwcDAk/lXOB0BrCAC4cdDUNyBnDvy+dDVyqAAc8yWrqY7h3c+xNq+wwzNqZ2zXDwkdDZdHOm1Ipl0L/7Juj/4CqAxQsMPLMzgD/6PuisXcXc/4o3Qve4VxEIPVixDDoztwFYswr6V19EZ+sOf1jPDY4VwF/iCt9iwTIA/P3KRoYdCgaAzwUYGoHB0kXsuN17O/Quv5C/V+0QHdWsYky2RYRl6TrQmbM/dN/2lwBYXSwtnI0tAlsX/n3aM5UAsLpUmbXEWVaWS3JVRE9LQqW3daBz1Ikw/Ka3Q+/Ki6B/1Td5fZtQhNzlRM9wszqf4V6SL21PxJM3IJW+6MDwBz4Ko3/3fh5h2HeqqLm+lbXTaq+mm14oIXlfwQU2uXh1mfkfNlhR5JUu5OuHsfqj+OqavtJrsh6X7XDYO6cHaNUc6Wg9H7cA+WUwpsMbPFbbTigz51E1x53tl+8u4/2FZQqMzWvv9GCS5ZxQ14k5n974ITNChTF1Z+FAb6gdd0GIYG9av9ocnS5Ok8r4qvIsz0t2WflCu0ZE38PlQkQixE3knbFC0sSv0CB6c/QUbIcfhTmCv/p7eIFUqKteS45HkjCFDFXOol7QdY5bSbHONUcmkCMnxQtQXpXs4sNgC2IddEMeJTnDAw+h8jeSVDlHxpulyLMgmE+j5NSkv+FZCHlj6ocKSpHMaPQKTOtCEyI+NZmMNGoGJPUxWj2o8q2jdXuDY+JaWQ1y0JTDOIizCejt8/G+oe0zXZoW1s9y5wJLfhBfx2MWSFj+djrR51bZGCRdyMdjduUso2Zwjk2O6ZD4mSYt6Ug8b3485ovr6vYvIW86M6z0Pe4oeGqfvWHaphtTu1YEJrAKmM8C5qpfqgSmf4etClhBYDw3mMAMY0YOwiIIgIBICQATR3Q6BAwgAIpgGoKgE4Jqk5G39b0mCFJU7cq90ayWtjdzs/wVZG/ZogVw/333wZNPz6OzSQ984UFwwIEHEqD2yCOPwE033giHveQldKYq0gVptsUWWxBNkD7bbbct8Ti2xp05cwuq1G5UAkuFq1b1KrsxAMx8PaVK4KL9c+LvokV1rIRt+90sVwEAmz4PRBzPT5nM8uJ5szvvtBOBkSS7ev5vKRYm03iSixzlIrxZtivH92pCw4TV6pFZJjPglmvwfatXr6LzcxHc3XbbbalVMr4fAVfkH6zoRND3/PPPp9//6q/+CuYvWEAtl098+cvhK//xH/DWt76VKk1XrFxJQPCcOXPgySefhKOOOopkFAFaBJCxavb444+ns3f33vsFJPObbbYpLFq4iADb2TvuSO/E83IRRMSEhUsuucQA20sv/RacdNJJ1OYceRgBxLvuugsOOeQQ0gdr166DO++8E/bcc08CSLFaeMaM6TZ7bVme9UBpw1gic5pZJiDe0e/1YO4jj1Craaw2Xt8f5Od1o6OArZPXrltH/+LfuDZ0Rjomw6AOpaQYPysd/44JHPb+kjcmUjbrO/DiPpzH8mXLYPqMGdb+Ocok64tgw8rzf9N+DnWJtnPm5Aq01fgZ/4ctoLGiHsHgHrd/pgphbrWuOurxuXPh6osvgsfnPhKjUTKsppbljhi8/lYNivtiAtLFdocgOgk/mqWKX5JAMclEJZmX19r36mfJe9XvpDfqWASco8d0ujQ2Bz4kzoLXapJsMsQND86S/ZkQJR14QGRTGzoz+lJNhzbr1fBXRFzDLpHUZWyYRUziU7NpqusSeDkDiMGft9XV9cqTSK5uqILJIThNfNYOKmEzp45gShQIlJKui5qYZwCbMEmjMrDoXpbENYTFGmLaMGLZ16553qnIo6Ua2Hkirq++veQI5Z8y7dt1aOQvZfEqnhj0VhQFelIZJzDFEkJhYWGTPMZ9RIk0RrktaJ1ETPiS6KcxCRI399/LRHneM4RE1kLMPA0ifzFZP3Ayajvyukg127UqcxTjpRfIaAw0LSp/o1zGbAZni1AR36p2G0lzpV4o9+IJ5J/AmQuF1zwb6xZX037ZgTP2aH1H/iLKbml2o6Zte5wVLMTFDR8GdSV7ulrSRlg31e9eWp0WYUMF8GSk6Pf0mok2MRN9/7ua1u/ruH7r9JgqISrXG242jkbUagtrBR2CRKwQQ5WXd6mIuLJhe8lw1GKoouVoqDJedqzYoQ52Oyii2LaAKxpYDZcB/zSkAAU28LCwlB6sZYUcKpLEX6ZRyRijzVPdyQ8bpyIlTqqIMdtXlmmm2UyxgszNdBtLxM+jz1JFXGQuCvar00Kz13OZ7WxWCWyq89MGqhXCocat8/7zof8P77YNkG6aoxOjDmDMgIzRSJr9hBMXGoXrCAB++ZkccY1R11KQpXqVW0BfR8NpgsLCHYceDd03/AUM7rmZKoABAVNrAc1nADNv84J6LmfIerT5CM/j+/78r+kctd6XPoGlF/oQ6Gy5DcDu+3CFLQaI7r+LKoTxZ+h/fByg24XeJz7ILaCxAvhSAYCLOU65AphaQP8Ns/huc6Dz0uOgM20az09onIC+7BeZXzhYuQL6WBn9zFNA5wsHADj51nJ/ze9UmuK/CAB3tp/NtJjgp//Az6B3wd/zVS3ja36pD+UbtAq4f9XF0Lvy4nHAX7mvkiejN/GGL85GN+QeIFA1g3wzggDw///+8WcZwLvSmS+nPRG9eGhp+5vI06iArrww6Z5E+OZzW3WWbSv4nsQTSXHEHV1Gs0s+8rnXvil2XhWlaWM1O8CfaDWRZwznrFC2nxWwNwwjj0itUEyPMq1SZzIdXI2gugZRiY6jUON4o9A0K7U9/FnhGOPyBsfHLHlqecugnsNVcS1C5KO6oOXTi3uN/wqxswGXVdpRX8fUb1VnsjZxT6UEo3UufICGfxJA7iKxohrAsGdHhVsi3jK3curj0Cva4EZiWAjpmd8TFUkIIBrvUzCQHQNt9d7YRY+rfGqKpCzLqzgApgv4/rJbhHaD0F296a/INvWCb9MAVLmXup3IHAOHGwQbkuqUdlEfWvtmWVekmT7fs+wD6DsBAEz0NhiCR0HArS0c+5L4I51lpcJQrJAMThuclMEDnVfUAxODvxULngx9sMW0Dky0kUNeCE8f8iLobrE5gRkdqerF34ex0hfBDAGC8TxKrQgeGsLzgvncYASATQyodS4DCgj0RDAt/o5AAQJQ+INtSa3d6KSM5XN/UaxmiaYuUrVN35ajiYkFK5csgQfuvQfmPTMPttpyS3j2mWdgzzlzYI899oSf/vIheOD++2H2TjvDs/Pn07mlWLm5ySabyDnMwwT8IeCGrXIR0MJrCNxEcIoqrLmSENeB+Q1Bllz1658zQFNWBMeq4rL6l66doP0zcVPcQ8rvJb1YPDz5WM1EaT4nS+eS7ggeYhvjnXbcETbaeGOeJ4JVLLAe7w4LzC1rxxotn0n1iq3A5/R6Y3SO7bjn/5ZOWPgbx1ECy88++yytLQL+KCvXX389gb0I9u+2225w1FFHwmOPPQaXXXYZ7LPPPrBw4QJKAHj9619P1bwICGPFKV6LAPDpZ5xBgC5W4b7mzDPhMxdcACeeeCIcd+yx8KlPfxre8Y53wFe+8hW6H8Fd1CkIaGJ1Olb+vvrVr4KDDvojIutHPvIROOGEE2i+N954I7WMxt8RPEbwFgHPCy64AN7znvcQnT/wgQ8Q3yL4iwA1As8bb7yRER1BZASHN9544/UQ3uR82v3R/VJTKZqNztzGsSJQje9FEFy7a2n7eZQfrX7GJAC0CZzsMgwdaYGswC7pRmqNP0Syif9O6ac2hTZnud2JntIrVS6XLl1KVb8zUM9KBXtb5a/eY+f/hnFHPcCVv976mSp9pdpezwDmSmAGlrVltILqD/38Z3Dl178OixYuDHMq9wO8mgp3GlmiD2/G050L3O+JOsz0kkTCeDZwrv5VQDmoCvRBKL+Jn4/k4PtzDZrqC981daAbI2EyPH5O4fy0lEaKdyVqMvjADAPbeDJgNT4QrCNPvRiMnhVfrzLT2rbHN4sV5q35/dqOOBUYOABmdKR7cztvXQfWp2E0NvyCj+jzljih7YtYP/Ol6vcz+5C/rUmoto6FKLbp/qiYZOAhdKAmUGZR8eFqG5RGZrX3ynGe8VLazCsh1OBhEMtPLEmaZhn202VcJ7iUjk1qaCAsU1qZuF7m7If9n7ycbq/Zb12LcNawSEnIVtAFqHEtL1r0rSP94mro/JqJlFNWyUw6ebioEnbHVa4r68sDjaC1BYS9KkcC+/wPz43DodKq3nR5LuqpziAulNxX+siGI+jWQtsfB1erGrjTFxZiqnoxbtF92YVgsftVsXIxNSxqhji/uoZrMUE1ByPYQ6arr0MyRbIptvdF/CbqBNMbLsMUl9lQATx1wdpwxwYK/KYokBRHQ4sUhjs6+7qJVIiTvvNgtblryco1vQlugxISf2SipV1MeruoCkvDMkJVa5PMxfQ6h+hwpqGEJ5nt92WoGe7SKUpuUFzBMJuGB9CwHuMsfcUpjR5M+trnycMs16L5muhfpmwzXS66oM4j2VAVFXW1YTdeX7opPN7ue/7BWkDnWyIXtJEs0r0FxLOBx8B4tmzRv/Oq4C/Seb8RoA1sDUNnv4vPzP3m54BbKvNP99BjBAC+BXp0BvCBMIQtoJ99Enqf/JC1mbaWOrvuBd1Xvxlgsy0mVgnzn4beZwWw1LVCp3/vAwE22hQG999NraBtsxEcsc4OOwPM3hkGcx8AWKybWV+TZgWwzrbwsHA+BtL+DcfxBQAGBIALZwTbQHeevzcMHr4fBksWZbAOX4EVyzd8BwZP/8oA4M7mMycF4A7mPQm9v/9/w/a1pUIvenels6RUnwwPp/S6DnSPejm3gA7Vv22L6D5t3J3w1e5oK61DNmybShjBFtAfhNF/YBDefio6IrjsKenF3l0OOulCGVMtA7scW0N1iP2QCeaQqifnlGeeJOks90O0J8htgRuTSsSQP0q6pM1LXTc1idquy6MDnXRoUGOhcVdsem17tajBm9rPecPXrWX7MOHuQXd2Ucbr9qN8lLgFqYpfQVqmV25F1caaeTbFVWKoeIlkw1EAovKqiXWmSVi4dAL6xFiPSWiMy4QL4goEbMF8J2ffdGUYVfRrvGKC6NyQw2bQwcA3RTctQSNKUZ1MvOI8Ll6PLMD+vVAhBcHycdj5ztrqho3jJFeteVl4bqP3Xbmo2iGgqUBdtsrwpPOuvruUwzgzTIajZpFFmYm3AuSrDdgJqkhB1fh8q+YNiUAczM5r6dcFMBjfI5XDdI8MlEA2ea9WWdr9Ycn9FAsfkRcih0SWAp+a2EurIei5al71hgecvSOBrsP0vXaHBSceA6ObbUYVvwTo4r941ukwAh0M+o7QmcBc2TaMnyMI0sXzgPkcYA8cCsd30GXihDkiR3GmKoNqCBD07VzK9Wbf5+JGNceFOisfXbNopVTa3wiIjI3B0icehwd/+SA88MijsCVWqO64I1UTzl+8GHbbZWdYvHQZPPbEE7DnXnNg1Zq1sP+BB8L3fnADgSYI9mIVKIJ9CA4edNBB8NKXvpTAOKwgRvASQZ3ly1fANttsAzOmT4Nef0AVxVptF/8twd/adygYsco4AT+hUpBkUJRz+W9JJ7w2ngmc6Npu/qe0sgjKbbfttjB79mwYGZlmwJNFV4unoYxRlWKvx+Cs2MKSV/F7rPrEn3HP/w1Cu3LVSgJEUUkgwHrggQcSOP3NS75JbXIPOOAAqog988wzCaBEMPKWW26h3+fNmwf33fdzeP/730+Vuddddx0ce+yx1C552bJlcN5551HLZfx7u+22o6QABCf/67/+iwDW/fbbj+Z0/y/ug2OOPY5A4TPPOIPe/4nzz4f3vvvddGYr/nz8458gcBfHiuf8IjiM92KL5/333x8QPLzpppvo7F5eY57k6tVrCHRGnot88Ny1cuf31L0n5q6qDxXWGNcWK58XL15M60ZJLVKta+fs4rnP4cxdvGZ8f3FKLJlUcNWfnsDXX4+32S0IxiO/TJ8+DWbM2IhpMDTknccK+Y1VwAQAJx+bVyODubH6t0/Vvgj4Iv9gu2ntQEAgsLR+xvuRb+697Vb47mWX0RnR/uOwZNOH0jbM4qvRMSV4FScfRW5B70MKgx3JpeEzKEbqhm7y+9lIObCqyaNYRcwPZyXF5wH73+hL2/tJh8gztNuB7m2lH3RZXVxf31g1W3iLqqMK2ciJoiwZzf+3cRNfGdVwKQM1G1fKXyuvFjzupR9Cc6GvVkC6v+97FHq/JA8Z9QWUbZoPGZkF42Q2Mcm64UrHfbNj9DonA21jgXe7gpLb6lmOaf6RlyaleWrGUnkkt/C2scsvvl51zUkUsLUK16is6FFhk9RZyQcoh50UexFDrDkPkdYSTqVHRPlTKW2QSB8Y/F9mqMYuTV9Tm+LEujjfRX+VDyr2gmFklbIqU1T51bpItjeNX4dEeGrzHdGGygwacsDXRH6PfBQ5JxUWlxXxdqHMMKx3Wt6UlxGLwqJWF91k+8G21fHRNcgepj4ee8X1aF9vvsrWV7H5CHyXN7fQOYh/OuJtAwA8sbRtuGIDBX4zFFA90uLh5I/ZqGjGv9gVGhcrf5Z89ttcIWdER6pPU4BKlH/RZS/qEVNkTezDnFx1plxlueGLJlDUvumj4PsnGo+nx+zCZNwrS1QafyZgw6XVDTn7RRO4m+Np/DCriU0EzzBPwbMq26aW6BzG4obUM/LMB4gLWMxvsgbMtx/5ju47zoP+N/4ZYMmCRgDaV0RXs0WMohHPjBRGWzJfdmmUx4ZOOws6R70C+t9CAPi6VlfXAOCLPwd9ah/NPw4AYwXwp7itMVUAOwCsGZwkOTM2Atj7IIBp0xOJrO2IrHH3iJMANtkMeh97r4C8Touhc/8XdHbYBbDl9OC+u7N5l2l2T3vTFCqAuQW0uZ2YMTd7Z4DtZsNgdB0Mvfmd0qaZAeDI9mWnkKFXvgm6x78S+t+/itpEN3RBoyourDEu2Rw+F7j/i3uh96VPJ7CswXuNdEUVx6LsNiqNNgauiHlcIK78fbud/9vkzMxfpqqjzi7TU+UhybmTP2zI8ndny61h6Kw/hbELPhYCIG1u4cTapK4TQyljAICjCizfmE1Slrm4/fPrsqUoJd3yaSIBxEYx65QVj4Xma4q5RlAC4+rs26zG+Ponri1daWClgzfeBDnFq6p2zFkvgmaJcZoufNrxlMkwykTF/NpSvCMzBzkoxcbtT35uWxVgKWpV0ad5yPNkTnZfXNo2w29jLxc+r2HdSruwNRqiVE7zoaWW99WGE9exzS9o3J8FKBh45/PM8qWMyhPb9FpY27yefJ/XbbNPqK6ejbPR6SNDyM15ylvs/PYWG96QBOWBEDlh4Wp3sYpFoDPpzTj5amlIfjzdVR2lx3Qt8mYArXU/EzqGsmCvlPWnapcarfrlQCg3XWYAg0eHv+XEggD6WoUvP9cBYPfzGQBm+4e+Pzc64QoW+ZXvFaCY38z/T2MLg1BeCJ2q64tKtA+MmFLmw2JNQg+N7LAdrD39FFiMFcBDI0AtnbH9M1W5IQiMbU65FbS2g9aKYLoOwRMFd5WPRNVgdSICiQqolRWQCqxhBbBVnI3Hxr/J78YxRfGrUo3okGpWxPht8XxYs3wZVfxutelmMHu7bWHRsqWwcPFi2HHWLJg3fyEsWLwItpw5E+578CF46SEHw0/u/i/oDfrQHRqBzTbfDJYsXwk77LgjLF6yhM5M3WXnneFXTzxBLXlvvvkWePGLD4ZZ228P2263PfziF7+Agw8+2OiuIC9WOWJ1noKYJfhroG9sAS2eegKEC9BXBYllqugcIpzKZ3rnXW/S82XjgfVYa5wXVp8iHbrdIQacI2BdGAUcLwLoNDcEArUCLCQr4DAQSMRKWeR/fG6bDlNV+9ijj8Gjjz5KbZaR5y+66CI69/mHP/whHHnkEbBkyVKq7L344ovh7/8eE0+xmnsULrzwQgLujz32GLj66v+Ec845B2688Saq8kUwDxMBMKniuOOOo2tf8IIXEOi77777EqCMbY+xWhjBZqwWx0ro237yEzjiiCOoGhf9h299+9twxumnk+7Cd15++eUEOmM75oNfdDDM3HJLqiD+5S9/Se/D8SBwjDL62/phDeaQVm5iWvcN2mRUxxyXPprwSZjz52babY4MT3W9f2oJGJhMgGuI3+G6YbIIJ+74ueLxvvJ31OvUkSGMS5Ot8F+t6h0MGADu9ThhhLo69Ht8DrCd/5s7EuC7li5dAjddey3ccsMNxINtBIh+Xj5wTHkAP5XzTEMQnqp6ZcPMR56FH22fbA9n0MvjArHatIko+dHNBes4ugAAIABJREFU+cxhelxozYyqx6qQUQ3JKQl8BFzLcjec5wwVsnn1euiYAtE8kK3Yr02SwwxbKnzw5BvLs8YxmWXOY9WfZ5rFNsJhh5P2JJUApyrbmEBNDwxEjMEejVip31opqNEYroLh0T+s5cmKmsohOOXDCfyJclvptrC8cTLrmK8pdVpTN+brE9u1KMT0cWFHkysa8iU0ZqUqLtXAtGwSGsWvQYHz8jZnRzEAS4yI3T7Kl8jDrLOQzLyZmexdMscD9RoyFTUWfxm9oRpp8whrxxuMY60KAcqpwJoMINZzCobOZF3uievWgjkbEJ91bTOkH4EJSxYL+ElJUo1F5dSGMrEiywwP2xM6og+Q1IqGRMr91GR0pXRO1Vs1qd7fpV6MaBMLypTGPgI8mkA02FABPJk12HDNBgo8ZxRoOF/tT7ZLy3uiIjEAh5VT6UD4M/i31Oaz6JBYs7c8OsmCDMq9ZvJc6alqFB9UAkT1XNpx3TsnTnFORnSKyCBp1k4tQqJOnALAKXI9iTYVEy5+zXhGClWUcXhmOWR10ujzgFm3O1wa6A1Oib2ycuBBGE50xON7iwSyCgV43bpv/G8wuOU6GDz6QIla1KlW8zNrXqoycwjEqqsj6a+cEJE2EAMYOu3sBACTc1RUqNO4sQL4kKNg8It7AFav9LHO2Ag6+/wRDO78cQEAY8vkD5b5FMxZWqWj70ktRJn+Q3/5P6Ezc2sY++j7ANasThuXoXP/JwPAXzqfx2M/vuKTAoBfciwM5s8DGBulflJUiTs8Anh+MUaOBwufhf6134ahV59FLZt7nxAAWIjYPfgI6J5+Dgx+fB30vvNNUiZDp71RAOAroXf512SDJbqkoH0NOOK20O+CgQDAWW6z4+qLKTqh4UWxo9fYJAR+zpuMsgWs8OzRJ8LQG98Ovcu/Dv2rLw1DynKcAv/WwkkqWGUD2LZhNSy7LFyXte3svicMvfQYGPvq5wrXfwoGoiFhsTJLpDluVDVXOyh611JRZ+eGvTXtlT+zenhvBR+CHWpDvLc4SaXoNgWEYnKODLA0DUmnpZJOpar8GzWqA05NeypzTtn1cn49fRWSKEIWeEmPpqKLVE2QXLtardmtUleWQaaahpVX0+MKg1EddyVQVN3DhbHw97rm8oU+p+arFOtY33yP5weEh8bXNeyG8zCbj6iIS1vB8sGb+hwbjH1ThFMb1tpuCWMQlqnbvUayyPg+Qe0h/KrKohLpmH6J/PKHuUZya1kZ4E+MyWPNKs6WiVXtVSP6SGMp2uP5sN20p5fonGIjwfbqg1KE9PEJKpKLdK0QJFX/0exXRWeXILBmvCuIqjQUyFcCSBns1al5kFta6AZM3Cp+UffIONi3ZZ3MxXGsU5iDHGTG8dM5xCEMyuNTULq5gq26LFaxRK6KYlra53H00fDMLWDwulfC0zNnwrTp07gCmADgjgC/fL4ltoMmEAEBXzkXGD9TsBjBM/b/RBo62GxkHVVOlhWVGvjRVqwI/k54turETP5rXaGiOp5NbTN7ZraFH5iHw5NWrYTBqhUwNjqKiCOMDA1ZJR3S7fGn58HjTz0Nu+64AzyzYBHMX7gQ5s1fAC/Ycw949IknYNfZs+HG2++A+QsXwa4770znuB588Itg+kYbw9MLFsDtd9wJwyPTiN4nnHA8XHHFldQyGFsLb7HF5tQ2GM9vxcpSBBLxHNZHHpkLe+01B8bGRqlaj1tIM2NrJSD929L+Oc6v/D1qQpM/oYfRqhZYLQg8CZOV1hyBTDz/FwFLPmeax28/hSLCP8dG8UgTgU+KKnW9DwFgbBWMLXQbG3lXHvaa639wPYGpSHts0f2pT30KXvayl1Hl4+23305Vu6997WvhP//zP6kCGD/HKuFTTjkZnnzyKQJjb7vtVjjiiCMJ0MV1w1bOu+yyC83r5ptvpmtx3J/5zGfosze/5S0E2LIOGhAP4Jm8WP3JpB/AmjVrCUyeOXOmWSQGvUVjTexA/VoyNrmbfZHUrmZPrZ4KVfJctLm/82lNdgBhEjVgF8/QHR0bIz2C/2IVuHZRiEk22qIa9SomReC/qLv1mraqfZV7A4rVpzMPxs//1UpgPfcXx4adB3Q8Y1gBPOjbGcH8bD4HeMmihXDNJd+En919D4yN8TEA7Sg4E0UPGeCWmwL6ypFkorbYvqoDUVTummppAYCVNy1JSYbEcbuQsKdrpMlVVlGclRc35pcf+YrGVyq1iAarL2a35aam9HVIgs2Pb3MA8jBKX6zwWs1bLXvX1J7OlGkDZ/lbW9cImIQG1i7jGpP0oz+YLfgZth2Sym8ejzrOMjorUggV1KL76no7UiNWXTeWrhpfSkscY00Vbo57l1x3KvwVzv3NKS7GcCYnTtX4XdSWmfmizVWqRUZMLBlEqGThqMbozYEpItjb0PNiY+jy+LLa79F3FcHOIudxCf487rxyHXy56dLrm4vZEMrWHI3G3JKQ1xR9rGp1TedjL9M44p6qyMJIaRQlX/CzY91//LuRgVEazEB3jQPEbbp9pqA2nrcciGEUNBIUeiGpRx87abgUCM4aKWvV2hvra9cGADd5M2QsTJCJpTpH/aXITz6yshF1+caU7VxQUIJDG1pAV+xku+T9wXzTZNU/mKH/XzHQSdG/dpF9VmToFP5DTDIj5SDtFxSJ0gxB/tyRi2TEgt5M6k4dzeBokIK3VjhqAMRhCv3xSVXLgFyJSZuHErixla637TPVHYr/1MeqWs3kccZx8ERN+ReB6pQwEz2Yps8zTgat0iJmjLIXwkHo0iBn10tJ0Xw9O4slyMSBfc/wjBUxjHEXbWbiZ/now4ZxNcdNBsO+bjCkQkv75IQzAZYuBPjJDQovCa3HE+VsfDUgxJ6FVLpLlYs/xR0yrr6pS1nntLOhe9QpVgHsz8wOUOclx1J757afwdz7of+j70B3zgHQpRbQBQAcqIJn9Xa232l83TU8DIMFz0Dvo+9lADhQngDgvfYHwCBRWS6kT8WeUJjtfPHnoX/z9wJDsQvS3XUPgFnFGLCk6PG5MJj3hF+/9wFUkcsA8Hm2hUB2wurnodf9MfR/eA30L/8aUXjolQ4A9y+/MG0fImekyUfdsnesAP6naqpebKJqfF3uAlicVPnUfy8HQX9nPukeczIMveFPoHfZ16D/nW+17hPSplLlVxA1zvZW1y+csxKqqVOGs7A7P4b/GDrsSIAttoTetVc0xjg1I1jxsEPwPu1zaoqm8rLoW5eAuzujSTJ9aYxWiveIJaBl0Eo2WcbQ3rQxjFJFNBgs737HtbkBdzJ7KQEOWkUaR9ws6DLxU0vTMr7/rpYvb/8i6WvbN+M3elm5pnK3gvkV2vj8/cuUmxqMSLNGKm4rdNxJKtNkvIV3qDKoTypna4y7pmZ5XFfViBaNpPobRWJXzB5u+DZCXwXhIluFNAYD1xpAZkUFmZqx8SaBzwGqpDQbWRItVi2oe+XTxmY2XuOyESuALQHd5EHOqFf2SqB+pJxOIcwr+kekZiN4LJOMQjmOPk8sn3ik9Ksyj7S4xYGGXrefgDJbA6mSDcmFqh/KRjF2v/heDmZkQpQgRw30YFLguaGChWG1k7bGt/aDAvLSFyx+DFb7OcAMAmNVoa83V0C6kChQXKuYjNYxL4+Dy/ZyY4eiG4fyfJv8C627G28CnTNOgae23w6mzZghLaCxvTMDwFgFTACwngWMLaFHujAcvtNzgNmMip7tAIG/fE4tBuz1c/9dAWA6n3LGjBDcnpqlfc6uLkQrcnWNjOXlZZWrLQGedYwthPs98hU7+Hd/jNpDA7ZLHRuF5StXEn9stukmdNu9DzwI69aug8efegpesMfucPl119OaIGCy0w6z4FUnngCr166Dnz/4EFXbDU+bDvOefQb2njMHHnz4EVi2fAVVom+x5ZZUdYrn1956660wd+7DsM3W21Br3JNPPhkWL15E7aO32morAh6nT59BIL+CQdoqOLaHbQOQkB7a5jmaCOJnrRoutG6iYYX+U1lbBLwRAN50k005SUNbz4buCvF5OCYEwM2WtADAyscIMJf6SuXeWb9Dlb1veMMbiP/x7Ofbf3I7vOpVr4TlK1bAsqXLqK0ytvZG2dh9991oSHfeeRe1rp41a3sChBG0wypcrPLFdyIQjADvkUceSeuEPwjo4jV4vu5RRx+d/FUE4qZ8Tu1UiP0bvdalbZKmqhqMHk/1JXMvc4kWY6J7Jz394kFVYBf5EM+YXjdKPIPALv7b1j2BxCTqU/kbdayCvyjDIwL86vnq8UzrJJOhSh7Hl87/NddCkkHkTN8aADwm57prG2g9bzye/4u/P/34r+Dyr30Vnnz0UUCguExrdU+dqYwkJDzXhE0qpSj21eIJSsWtb4DYWFO1r4FX2lqUX0DvFVDZfB82ambaeAvQlVgOjy+uh483KDN+MEYDzCHwaj2+znc0DmpVQToCsMv9Tx2uTS5bhWFr/D6+Z5cfMu7ezmSq8Flk7PFTgpFLBFHWFjeBQj6vsNY9awTUU+WvOGMmJyqEPLuUEB+qQdU/Kx81kaxnOo9P9VylqU+O99R+j4GbEMxIe2P3urkq3k5F81hSavGs7y5WsRh+Gk1ReElUFTaPAKHRK+SQtwc0W6irDzcxyv4tn9MsA1AG0b81szY64DbNNq6P0VTXO5NxSca3GwEA1oe17snLwginDZ9BHbs2efza1oh0mwdVVF/6vqOiLFsMbMwzibnoiVvGUQCWhh73w2ENXJXnfVFzFQxIadFggQ2ErtVhFbzrOrd4bGD4ABE4JxWbW41Rkf7S98szLFxkyULFzYYFu45jldbZUAE8kdLd8P36UWAyRnv9nvyHfFdFOzSmk3NrXG2pYRLKSqBIFaiBu0Hp83d6vQSbQmKIJNF7YVZUbDRUcZhiNEw/b4RIS3cxu5X8aDdzbcYsGkK6pwx0BqfMOq9QtUSwejJlzoSUEJxuZNRNicax1ZcqnKRY6knzcVAxtyvMgd3oFuqKeJjdGcCmZhuHuNeOwVqnUqrotjEFxyxWs4RiYDeMDjLz7V7trb6yk6rppnT2Oxg6z98XBpd/uY6LRFukLECfFV6KfVap7DMLyV505+AjoXvmnwBM36ipDBAoHZnGYCr3S0w/g6WLoP/VfwJ46Odu0ctrIuwz5wA5A/gp6H/ig74RtGzDDnTP+wzAsiXQ/+SHQjWZbABwY2GbjAxaqbUvK4Ab7Ijg7KlnQffok6F/6ZcdABYnTAH/PNEiq0/JPScDwBRmlrmUALCKH/OFa/Sa7A6/4/0A286qrkdn21kwWLkcYMUK+T5IRG8M+jd+D7ovOw46s3acunLvjUHvuiuokpdHWFS8F08ceu1bYbB8KfSv+bZISxOjcq0Z5Cxqr6Ly3DCZ4l2RTuZw0b0DGD7jLOj/8n7o//RO0Yxe2damjhqfl9WbJqjt1teyaU1H8qDLBgo6FaNpUEVRdep1PDbPbjbdEYig5igVsrbp4TTZRMkKjzTnS9JnmdrRDKq+8w2uA6LMPzQkda4LkY0vt418a2ZC5i39y5OOvDWBViGmOyyLYOLtYSZjfQcYbXBJUf/OnQAO5EldjAW3g61N1eUpT0gCXEV1LU03VnCO7yXGjlllklsbMCvCROa18fRoC8NCMrV8rvy31gM19R5dHe1aGSuJwhMHFKMYSblOTu2l9Qsq1PICdOlk+Svuir3I1t+CJ5nv6yMqaodLAic/UQZR0MmzKYpB6uV29pkHHpSEFm+pmNFyvP5aCcjKEhOJwrgxiEwmIzZPkRatohnZG9D+zMonlSQb5RrWp8JPMmhvKaf8z77JoI9VP9I62ip82e3FYSK4pPFH1lPc6lL9NK1gxqv7FlTmIDpXBDNnl4CZs6hwgtGkzGIaR92Wultpm5UkB8RHhmHktJfDr3bdBaZtsnGoAJZzfrH1M4K9eA4wVf7qmcAMDmNL3KEh9GvzOcCoohCEworTEgCmJacKzT4BHQhaIACM//4uf4jiUaVX1OB4PoCSWUH9OJeUP4j+bw8B4T4MCAzu0b8ECA96BArjZ6vXrIEFCxcRwPuzX/4S1o71YfW6tbDpjOlwyuEvg6XLV8Itd99NADFW3z3+1DzYafvt4cFH58IzCxbbHmuvPfekNsEPPfoY3H73PbDD7NnwxFNPwY6zZxOo+MjcufQvtoeeM2cv2GnHnaRCWWShqApmOWIma6sENj4OE4/WL9KxLa9qqryw7TbbwE477UQgNgPW0mw9yAMtqbwc5ztAUJ5AFa8CVv7U+SkYx+ei1rwsHynKwTe+8XWYNWsH2GH2DrBk8RKquEVef+KJX8Euu+wKs2bNovN/8TznmTO3IE1wySWXUNvo+fOfpe/f9a53kXyp/Vu6dBnce++9cPjhh6dEifFHkynYxrtTpfNv7nqfTYqvNF7oM2nzVCbjvv6m6BEr6LF6fO3adTA6NsrA7mgGdnVbRDrS/JBmwkytjb6evU534v10FjuDwNquXM/8zbooy25M7kD+RuA4OWmyN7KkEDrYns/7xV+x5TO3f+7DGOoy0us9TyJJoHEfHr7vPrjqGxfBvKefVhfColbZdw9QnVTu0noHm8g+Fu/l9WEphBEdKgNrhRoUR5PbVPmb/ucb+ehergDG39lPUVvHPreC0xHci8leNi5aX9eCBpIowByoQDpIvQUaA8YDFEC2SYVlDY6nO3P8Prk88bt+VmBOZVEDj6PI2nHyGTibgBt7kSwUPcA7STGYZRbCda+18i0rOeViW1i1tMFYR8aIpNANh8mW8I/MyW4r5zQlJRfXI2vkUsfEelWeRQC/U3ajUT47xvSxg00JzLYyAKaLjYTkQ55nweW4L5R1it3UwprrrZEkuqSGwbexn95U+FVGF0fJImLtesFLvyWBI1A0+sbVvX5exFImNRWA4+kTL3hT6rSIyVSP0d2lPEQOpAo+vsn8EVqwpqD6sGKaDOsj/44JIVrd7UjpHJR5zUq/2MUz8EDEz5NaLCeQ9APPwfRIQVf+U+RfmEjusJ2+RAuLBWlOppS6KGvOXywI4y6vfGlqSvUxFlUFQYprGiJSQUHGeGwxXqO9JyLxPkH9To3nyL63/84TpuLbTcy9G67YQIENFBAKhIijejcxiqXmJwaJUssDVz1RQaivZUFO0zpa6erORwo0FArVnm5xe3eYSjVvLXHIfjhIxxkpuWLZK4GbeTZxI1XactPv8SJVqdkjN6c12QShYwLcoofS9JJ8AxK1YLqu8CgkWthWhZqGHuht65cMahYUAyIsCCrfE4l9yxJcdnbBJQLMQGCoCG94UvnoEjVYZh5s4+EmiJ4XAdjSxG2+JXTf+j7ofzq0R254HupblqYzLI57kdnLUVcnljLN3AY6z98HYHjIA/0marI9cmwluKsDCnoNHr4PBosXJlcmrYSCHfhhAICpBbT6s+bUdGDow58BWL6EW0QLCBkrzNTx4HekXQN9Um0BzYQ3BuiepgDwl6B/M57xq1/FwVYeHxiSxCNWAH/yPA7eCTDTOewoGHrdn0D/h9dC7wo87ze37Eyyq86MBs73fxF0NtmsqflrAlF+Nu8J6D/6cJLFNP0aPynYSAQPYEFgscZ4G9XvXiGmK5PrPflhKRFG5m3sqkky5pMVGZMhy0ZlCT8afu95MPbvn4bB0iU2O+eTkkcqLprJg29449mr7PCrUCRhiDsF3wuE6lxPrCn1kzq4Qhf5OmaZW0ucWK0aojwJlAoyZHJRetC6cwmbCGWUko0UMFQ9yo/i9WAe5zu8WFE2ECbVhRMfwDHmj1g7m6sCQj24b4hLgF731Abs5nbitoOwpCcdQIF4uRYq1FbUfTGhIBHP2lmV8RuTAXm/Jz/zOWR8dpVQNbJdY3hhEUUey+qLCbZKhV0O/NvQBZyxbJ02VD5FZNyDcu0b9TFfzhfn1eX1Vmah60IOHoufhFms04o8I2aGl6JbG5CwadT3KRFALZX5BbIOMSdQWd3mLXwuQqH+hwzbEj5s9rZOIaCT+MzXlH0MTRxSwigvp9hj0wGMkZwSMK6ouarqj6EqJ4WFN01SyTSWjT1lSPIuqqaM5iN0A4h+LPFCtC3RoQv8r5zEgK9qDT1LXGfjLZkp2C3MhQAu2xs1/XLdYAD90NpQyaTXWXWvfMHwb8HvCqQ51zLAbEIvk1N9G3g/6QnlVbuvEP5AI6OXkGLkmMPhyQP2gZFNN+GWzjgnbPWMQAL+SxXAcgZwcR7wUKcL3eEu4L+urj20jWeW1qp/FQBGkBh/8KxKrVRLyvO3/If6N1EdEOkDP483JLxv5apVgOftYkWq/jBQKlpNzsNN3yEYLBXCg94YDHp9AoH7Y6Mwtm4tgcOj67iF75q162CbmVvQOiGIif8uXLIUfv7wXNh1h1mwaPFSeOCRR2C034d1a9fCSUceATO32AKWrlgB3/3xTbDVzC2par03GMDzdt2V2k3P2nFH2Ha77agqlSpox2n/TCxWAYDj55Ed25IcjMaRN+ONU1h75NsdZs0i8HRkBNseIzjVz259TCaR83+1qqYGvtF8kIajowyqDbWc/9sYp+uYSy65FF7zmjMbV9x//wOw1157SettpycHoktnq06ICdRydVTZ45gCgX8rl6qWbvqz5jO6FydaPFOrzawrVafyfcmWNb7nKnKu2kXZQXlDIJQBXfFE0E2i0lMHeRmw5b9Tggy24JdkGk6aZUCXxi8V6jV9il0YlIcRCNbW/GXVb9scSA5Epg0AljV324kyhYgvJ1f08FfSWwj88jnAqM+1DXRZ+YutNbCrwX133gHXXHY5LF60sOGU1PzRru2BQsCcJpI73ahHgXRt/jgHuf0LNbn0KLlGmcTykdARYaCOfRKltVbe8l43js5H4JtbbGOtj6Z3mY+RjbP/5UAo3mfHLDQ435/q83Z7M95nau/skSIo4vq4/WIOlM6FLfGM6IjJ9UotfRDHKOVJsq605oZTS4JwLcnWiFo4/LF6OAZWlT3EmbJYnfpj8rzILUy1+P+Ck1rJGv00p1Xz8lxIxE+vaZrc5jyusOkwuk3eII8QT5UeyedNB8el9prwevLJg0wlHhAiJftRdtYoxW5SbFk6+QrGhjfRc7Ks+7xCnC2Qwn1j/r7NVk7O0taNn8ZXym9rZNCkh1pky1nAIyS2jip3MWSk+yx1TClBRXSF+TgyY6s+DZsz7UZUJEjzO51JJqRNGetqyCcpadv/uVSp7i6kwzLL4+c1gVOJ8e8iXUtZSfMwhTcOR6heInmI4ikFXDwt6VogKxWL8hpypoB4SMbRQYVCOL0N/+38NgHgOonrTL/h0w0U+MOiQBArjZzWNbQHLA3BFffFNEr0HDxthqs9FfAIBqfEgLKtLmLrRTBVlKsDvFJxoM5TcjdLS6sVPjzRqFhEd/ESFrYzuyKeW8b+U/AwzJsr/HfJZmMyByKroxWD1Rq3i8oyDrRQvIagyoz8a/4thv0dEPB8u/x9c9Nor86dRkKMzd/h+jJf7IFp2QrEOZZuni1ZpfzJjFRcLbMYQv2Yb5oNpo60++Z3w+BHV8s5wDE6G1Y60tmcPAYWUmBVHQyRDc5c9I1AkahnKiKOWh2MIpdNwHJ2YkrX2Qy7OjbKhnMOhO7bzuWWyecLyB0UEzpcQ1gBvP1sPIxuQpXVv/UH0L/osynKTgDwnAMA1q2ddAto82ECuBZ/9YFE4jEAPBRaQLtOAegcfAQMvfaPAabPmHAe1FLw+iuhf9XFEfIu6BqdQdY7Ju2FXJZOoewsMhBUVIKrbkn8I+pRacFYjNMgumNNrSWuY9RXZbaqqqiom0z7mcikpIxQFs5j2W1PGDr65dD74gWNDUN29kuNGl4aEyKCWjYKi1wxn2QgkVWsO8ympMt5xOULqxzHqBm/mnzCWewhRBHHIcPn90c7NF4JZc2qlIY1smupCRQOCpq5ootK2fHMcbdPumXXt+W0p2ys4gh9eXguxoNqy+3WIvOn3J8kqYwGrbCDhQp2cNofEPPQOGDhozQQQfhEFbAmVpXNNujtcQkTHzWJ7Xq5OW6W6bDmMRvBozcNw5rYKVmF4KOYa8FzdYuuvxUJUi7OYYOmAZP4pZeQZm+m5AKN9HnnkKaiDfcEZVWTKZuEypXS3eyb0zcBtmFJSknKqyVcETbMLl1Bp9SshS6IzUGdMw0mSVJb06VMal3XqfYKl0Pf/vOMI+jrtj5hmvJebr0cZFJeqHcxSUsAl9+scuLXBuDVsyfsfNPItJogxiCu8CPFxsX/djLR/djAkl0iqQC2hpauU1SmpR7RrB4+nYcjk45OVAzGRPmKolnTQ6WbGBeo5buRPzoAFh71EhjbaCPoDg1JG1EEIrDytw4Cjwzj2cBYJTwEXTkL2HhWu/p0ABAANn4oWuwiTRUsQAAYW0H/XvyMY8Zq2l1FBeeD7XvvuP12uPGmm+Ccs8+GXXfdlea4bNkyasO87bbb+hSL1qvOu8LHVCGMYDBX1TEgPAa9deugi5XC4XsEX+YvWQLDnSFqJ/vAw48SyIstpF98wP6w86xZxK/fvuY6OPalh8HYoA8P/PJh2HvOXjD3scfgpp/cAdOmTYcD9t8P9j3oj+hMYUpYCNW/cXyTqQC2BIhiUes2OF/UZlJUWsolQt7B9s9EXwz4TnD+Lz4H2z97/JzBNhKvUA7U73MFJ56layDxREwamGTdulGYNq3g65KJJnpey/fRZ17PR/we3VbOJhNpItcwmqt4bTnBmgpUPrVEBUoecGBXAd4eyp6Cu8oryi8BnDWgNoC7+pkBtTUAWEDIZst8noUCwpFH62Bw7qQQq/RLGU5yjHsPqh4eFgUU/0GAV/UB2jqmEVUB97j6F/9DeaEW0GM9PgNYbCfRdtCH5cuWwx0//CH8+Pvfh5UrVjQKBsr1Qh3EwKf82OJGX7QANwwAjv6jyrY3OdPKP3uSrqn4SJrSXr2DAAAgAElEQVSMoSbaG1R4JS55Yo3K3JzAoKGwLnQlsSvuJ6JHw2PkUUdflPdumBjgOYxa4NGSLhJiKeyfhD0+M5P9GH5aYHF2Tcg3t44sE/kZNK28XyAfXCagAHgOTmagjhKDpfUt877zgPmSyRC4H0VvVrCZrvGqQ3xuBIOJ3uPYfJW+MgUzA7c5Hhe1V5NUaklKrRVpVkiC7gU1GVEiNr5XYs6hUYTOOQwEN7f1EnRLxQyUoBKxdQtpxyplGZfSVI5qSnEhZa9w9q+7qppkmdB5ey9puaDAU3IzK69ml0LRjlFJ8DyyxY4WhoYf/ecpWULtwBnzy9zfN/FKoV0ZS8q0l0GETTrzrYL3Pl+HLoIkq2zI/ao3YsEBy0zUg0UgWhi1yf9tTop83qBdyeUuUEELuBoXpTqVhDcfUe4PEkU3SVTMfwhFJq5HaphLPtpR2DywisSrMjIsCQoh+75M6ogJLcT6OfoTsW8i7W8TAJ4S72+4eL0psN76JrzxuXjGr6X7xp39c7SzWW8K6431ELC7VeJLRPxOvYAYgU3jUMVXZB2KMLPnFr6L9wp4RYahaLliJl+0mBXxGhDDN/B97ji4MYvqVZ3JtiqopgvD487FevqZKkp6QwkMqOGXjEiJgrl1KS2KaWbh4IY1zkCo8blp4GILaIbU15x/KyVkChJj/ODGjPW8QFUalAyZdWpf67hJ4ZBFx6zK4205ZeZSjKMJmvPsHnI0DLbZAQZXf8ODjAVf8p/BS4xth5ScxetL21f3nd0h4u/5/55HUFYARaPOC6EslFhFZWmjjaDzgoMARkcBfnq7gzfiDJkmYuaVWRcjbVFX9Y8rDk6D5C28VmygmBSBx/Cv6RtBZ58XwmB0FAY/vSPtSEzCw0ZOEojDasZRK8V93o2tRkPmg1wGMrGYhWfTrxWXTukcy7bG0ePWfifvRQP4oxsXH7ltiu3sJ+bbSHV1pOizAMYyz2qrMOE91blSTTx02msAnn0G+rf9uDVj1ORlot1D6YkaLeSLyAOOasqGN2yd1exUVtpWWSYdATyzI8kRlQmXurdIVDE1mlRriA5kiku4Qm1qc01MK1cz9mM7I22DE+cvmfJiPNPZP5I5TrpCBu05804wk7RoQuR5aUOZ1kFkNDFXhaEryiLXKRR2q+CbckgqW9r+PSg23+CbRBoDS4uvtNULPOy6xjVD9hVyqdR4m+OQwS6t8dgGyobG9G2ha0vwWze5MsommT2gYiSurYXoIz5DLITNaqq4oQTVLDhKXr4iyZgFipTbCm1Q+HmJA8ODaRi28PJLNsGWXBVF1WyGqpBURVuxcTV+52hg1ib/h703Adf1KspE1z5DkpOQcDJCCDlhVAFFQZBBmigIjYDiABjaCeduhPaBdsS2Rb0ijy1OF6dHG67iFRWIiEgYjcwJeBMFgQthJoNknqdzzt73WVX1Vr1Va33/3udkAPuezRPO3v//DWvVqmnVW1WrCAgndlNkhmxoPEBfUVMHsi3Kc5hUU/oFCJI0CSar22D+r6VC1Dc7tEuvhBiDwz25A0VOxCsBwIYGAYkY9JWKZOuog+eiSrJTYB3+qAUXGdiVjpmWYsLyhw4WCjwgHcr4WP6ZMHHl4dHsLzj5o+7C0w8/7dR27bc9qV1/1JFt+7YdUpnWq387sNtB3h297fP2bW3nzv7vdqmExH/987UOAkvlGukjC9j2itWlsyz7iDo42gGWDgD72ZMr/IY75auYRhKViaofhvPe97ynnXXWWe31f/d37Wd+5mfa07/zO2X+r/vbv22f+uQn2zHH3LU97WlPa6eccorltOqCLgGq/V58jyo9AYMFFDZweP/+1lvNdoCqg8VrBsTcctPNynX79wmw33X0uf/ywXbRFy5tt9y6tx216/D2mId9bfvcxV9oV1x9Vbv22uvavffcs5106mntmBNOlLnPAGAGlCq4hKN9vPuD24YaLg/STTRXVXWMV5gsZeDjyCOPbKft2SNV1zJuAMBFobMu2rd3rydIzcA18Gfn4f5830dshRESZ4T9Hfn3gB/m879TZOEOfEksDRsqpQdrRFhZ04xT33xGxejAoM8T0NL0Ta/q7rpH2zLvdTvDbehRtatmaHVbZgd4rRWzVPFyVe5wPzS+xRdK8gEDu/J+AzVrEgInKywt1Uxeq77Rvzfajh0781nstud0mRJQ11o/W/VvB3r371+X83y7bhIwuP9u1+L6/t3VV1zRzn7DG9r57z+39eSIrAU4JTjLtyebe/wsqqkAcjCgC7wQtno0pXp/55vIwzXrbOw4gBOOWbGd6zPoBwiHFkveoQ28zyx4NPvjfCf8mfAG9C4dJ6qM1ZvIKC5CPHkcLln2cq22NZDNiD9L0kzFffB7fd+fsV0MJUYaVb4iy+7bqp+tdI3gq9oKc1ts+KqPvZzREUz4YM43BPLFzA0cB4tgPYuAaKiXwOAqQFUtFexM5LJE1uDfwQnLsHu52vYu1WHjtN+IvoRvLDstmSyeB34C0E9M7XPK/BL0ztYX8ekcNrCV9eWw+Hq8djTmU+LQeN3nNa2eCkzmLY6DZ2jMkzVa0oNMLb4thpopv8r0Le155LlCFyOOJZL6bhaCBSvmBId8WzyebCAvtesWCo4uwQ6uI2jpHeCHCNoky5Dl06Qz00vYi5pTKekCCVbyiyLWy5qsaLQMXPPtxWpUScgcTZqSGGDQI3gmrUd+LvwSJENworW9cdCPcVRn7c6q+0PT8mFOfLCHAOBV0nfou4OgwMFtNA7iRXfyLcvzqrZh0Rh7unFU76qPUip/oJTt+iFro+oEOKs2RBgHnDs2jhwGKPJDwiGsLh8UEkxN/K0LMDoH48LU90FPV1MZ/mYYPkxqBnpXSltrkSVNjfGywyf0h4dRDI45TvqprjK7QDx3NirFBjk5Yvk56EyOK4KcNmXfMFjQu9qO4fucM5BjqiOTuqmDsddxxwxTE5mJtXMbduRRbdt//T/a+sv+R2v9rNdqYeFZKLPr16nahLKUZO7IyLTREAPHMGLUlQN5HvbKHOgpXlnCElPiX05xDD4wOsFzcaR6dNQL5l1c+aA1Rer9GiUDXTPJVJUx2XyCDtYW1VYYGYpeBYbWLLJLYv4n74cqoXW9sEXQzQxk3wPjtJMT7sZN3Ca1ZCq6twavkJNiXInRmGyumb2W3DmXltg62aUJOANNMUdjGPAnY/quJVKWH58zlDUf+3jOwnc5uu38iZ9ve3/rV1q78Qa6gZQ3CzrpnlAkmY2mPnPKarD1cjrrk1ikWfMlrUw8GNfAEcXakI6mj5xvkgGi3TLGg4mRHDEl8wpn+zPKfhhD5Vnd9AvXouoZrZqSuo9NGTR9qIkiYIn7R/sX0+WJk171BM6F1hi8OJmldN1MZl0O01lXlIkN+Xf5DfUONSuUoaQvkWc+bsAynOW6guklfbOYqEBcxgvpvxfA332bXLWOiE4OSpT9XgpXjZzB1fFR9Qw7QrobahGdRoSO7GSZjSpg2mj4JjrI13NWpwqtau/D+oFNSOygtsUjSdnqHCkKu+q8bGRJIkkqVu2JBS05oagEoIbcjDTk0m0kBptKrJ0zJoOBDYe0R5DAQGAkYzgjmzS4kh6r0t3UQR2urbX90r51xisc3GLLH5mViwCwAEOQNa4KVsFGkiNovd7rezf6eb2GHLs8a+WvnjHKwK1yWn8/Roa/odmRTAU66nsLONZba7pgG+HAH1jCGaNUnUSmK7TcqLh2HHds2/+Mb2mX7t7ddh6mAEAHQvSM3w4Ab2vbd+xoO3s7aGkFvSMBwGg3KgCwv0gT+Hpb1A7wzgCUPpIOcPZrOvjbzwG+I3+2QjJSA1gyBwrYLsMU1GdecMEF7S1vfnN7xzve0R72sIe1H/7hH25XXnlle8ELXtDu/2Vf1o44/PB2wQWfaL/1W78l7YpBLj0j9sJ26aWXtpNPPrmddNJJGvA3Zk5ALFcOG/90YEsrhbVauLeQXheAeF3aSOtn+9q6nM25LqDXlVdd1Y49+i7tk5+7sF134w3txptulvU+6R6ntJNPu3fbsXPHliuAByDYALdVNB8tdCJ5bP+2sJvtwG8HgHftOlJNgpxPSi1ayVSA7zoAqCwLGUOQ3f7e2Gh79+0T/t11xBHcI6TG7AvbkrLzZ1dFXTk9OT2bisGBXb3p477IFwz1idXyZZ+YZELkkNap83Vfrw7wdplwSy8LzUkq1npZ+EI/F1s8q+RFO2c8w87ardW3Uflr+0MkI1u1r7Kg8oYAuuTDVyB3AHYPSHnl5dwUAAY924a0T/cf92sMQO+JJ6j8pfbPHQDet68Dv1b92xNSur6xa3vL6G4pe2XwxZ/7THvTa17bPvXxjwsAP4dcwiEVMtF2mBNbWX+Ag4S6g7HTD6Qu2t0yLpIIcA0X6FpSkvpGa1oBvC0fz9QHJOscMYkIDUQJml+W0uUY5mWdMSyBNp3WV1O0K+/Akp874ZegV02+N9CKYgsygpmSSc+lP6p/4ougi1crh+FreaXmdDtCFTqx6aP1jU572Iek5Qdf10pQjiUZqSslff6JlzLsx6TIqQt5/ebfMTqt1w+xVfs0Ypw6St6i5TXCsSWmY7ZiJKqs0JYaNKA8+hKcKCB94ZmBBaEPkbidYtRxjncGNFfweEYVI97mbJPplbe5GYRcbQDzTJLUGmPHvsg8f09wtsiqBZ2yXoeC1ecPkQ5Pioi9P5IWnA9CIaYpRAzalgwuzmS/OMTDOLeGi+RkfXXNnVfVaFInB2a68KMcFPe292ENR9nLnjZXy8bT7agjet2o9m3dkhyUq2wDK10B0NXSJEy37zm44iMD0bhDgTsblIwD2liLaOhvjwAkIxZVOXciAHwbPIvVUnPo20MUuBMoMPJvxKuhWOsw9PO50Vftl0yHtwwpd+BFLMSBkw2OK0bhqn7w+TzFMAJLhHSE6or2ifGI6WyGDLWBEgwoJb070pWzh3JFMDkvs1JYGeTEmePBzJQ0eY1s+DIoxxBwOLaDMaB3OaVCm1v77/rkTC3JGiqGNC09Awi88feFN8fMw4Pm+HlcloKJ7lsNTEL9XFbN0p79hO9sbe+tbeMf/26URW8La9Xl/KqUKhaxbKFd9lvcTQ3PfFbdy9ZRf2d2wx0lZDOgYQkUNockbHFUEKp7QZWevIEYKJGsMH1LBBnS7OyB7Gx6Ykg4dHUzygkdqVeP3GLVkxZEZw014YK0eQ7Yonr97JxNgHCWV64K5mw2pEqzxmR6sqqg3/WSpLWKkxvfw9niBsj+iurkiTcZissz/amqMAXmU1qryQWljnQ6b3/ck1vbuaPtf/PrC3fMeAMGwqzEdEOJs4yUE1EZ4xJuZ0ciuowgDeiVZSOGxBKfNzTxHrRyCjtm8kbrmyq7bYrKggRcVVYqMrtSpdvGgAWd0kny1m3RBY0vfFxJoMZWQJVusXoAqIxObpMMUHKFVErjjeCc7BURDf0y1iHb4ORD2BJWK50r4Rl0jY1bAOZIauDNTyZeiEZS5uoHuPKec9EwtnSuDdvvqCLwFsggECVhuPyj4tIWp1ItaBg6lZOGWe0osMqxqQLWL+giOEK52qFenFczvyWHcTg7WnQWn6tktFA7aVzAOUvGNWgBr2QJx0I3o9CNOIdowdaTHnbR5U1+uc0lhtbLg6LgUdYHBXxJPOL+EGYQwSlNCGDdGQ1ywIZyFwIjnkChL+zBYrX1WSbYb9DfjaloYDjnV74jPSRwrSWf9JcofEsNQvCdAEjmQaytt34GsASDJZCNtbLfLXCAcWTwOSy4VAFb8EMTsVSGYBcEDPBqFJ2MAs927hStM8dW3TJUkSYrVuW6uj/bjjqq7fz2J7fP3+PurZ//2APdvaK3V/tu22ZnARPw2z/XamBtAa1AsZ5dWQFgAWNuvXVTALi38O0A8FYq2gb37Y74YEHc8KrQp+T19pbW6+vt+uuvb2e98Y3tfe97X/vJn/zJdvXVV7eXvOQl7cd+7Mfaox71qPbsZ/9Ae/zjH9+e/exnu2H+/Oc/317/+te3L3zhC1Jt+qQnPak96EEPanv33iqAsbQ4PvVUbZONtswG/jI4LKCLVA2vyb96RqeCw709K1pK97at8nsHhPfvlTOG+3833HxTu2W9taPudrKA/iJjpVX1UrXydBl8/zrurWbaNz0DtpcwnRkvd5458YQT2j1PPbUdZq2rhQYT/wX6Y38Hw03HiGYHEGzoTX9mp1evUuy/H7ZzZ9Y1s4EeNB8uDHTheQd29UEP6k66Mc9GWwXbWbMAdvfu1UrdftZu59Pehhm2w/5F9wEGcPuToZMqWJuuJ0CX79dHl8pfo8rK6mBr/Yz7mZCL+m3RB77ty3DAADAtif6aW8H35+23M397G/p+lniv+JXzf60auK+RtIzu/7PW0X0NP/XRD7e/f/Vr2qWXXOJgVlhUnSur3vBnubePgvnuF2K8Of+IHHOA7Vg8dTYA1Do4gdgGHi3PU9QVR9zH6HTBlA+jJbR/BoiEE0yS4c5wH1YZCWLhbdp7evtn4UfK/ltkDfMejafghoGWenSGUpm3e+xKpXVgNy75IXhBrGAkrSL2Yn6g0BSVq2b2AMx6gjkpfAzGB21rRhW74E10gIpK45IDQImY5o3PsgQWqBmCubS1qDw7Rln0zlwW44rE7VRWAbrHqzweYSgPNtLeofIGWcvJ4OWjWmhNk4GPk1yhqqdmftLwUPDaJGbj+544RnGI4tL6KfvPnOGI983YNeSr8MZgx0OZ1L5GItuUkKKaMXQW74JEjgUonWzGKLbq4iw3E4eArvaCKqeDTCcjY3/w4GgcHkMlPQ9daJrDZNUoWfcWnuGCvVco3rQDtAQneWYFkpM8VIh3eCFNKGvG6bqCsWcGoq4YMwvGCYnytbbjCWEzavWJs6P9wmtnDODFNwg3GU+DNm748IgvXgvoO9ATWTRYh744RIEDoQAMKivz/Nkok4WvqTIOT1EgISyiOlyehqNqIcf+rXopUmayaYpzTdWuUsDHIpLqQFpQk1qUujmTW8yAisFGK7rRZQwKzg0k9CEMu0+1Wngmnn0XRZWUHgSQzQ3CxPDMjJAvBTIkYSSLl8IVwSmYSI4NKfkAj/h74quhcgZ0petdMcO4ucYuTiPfk52AYrsLZBHOMkam9spR4ElW7MJ8ZtaPgbv+4KOPbdue8z/a+h+9uLWrLo9NBBwCG6y3F69iQuRTXs2d0MKv4FzesKoxcguGcttQSpbw51Sf1fkngCm1qRZyhY8yqx6sTpT7YuTYJKATa2OjcbRAH5RWgfjaHZyEJdkGT8BceHEGtGdEw4VGtI8HhiMrF9wVsEB4bizpi64tARJQe0nbsoymSZLuS4vPKYLh4MatvP768LlXwRm1ARUzNiGBcd4HkY8Fvah6jM89xzY6SVgCWWhJWjv2hLbjOT/Z9r3sJW3jmqsrx5uXXwcymRQF9JNKBQVSNiFfkdICnFbOvkkmos47caRlK0ZijgU9GFipK6GKx9gL4IgLVGDsC6aZM/PTGtcKecg5nXuitjWEKjnCvhXCBtVhnmHjvoqv1IbG5kOnQfbTjRqvJWWChpgZBUbNzlAd64hq9obvsDkCW2VBNow5giipHKoKVCICj7Fm5ubvfFkn8h/2wCoUIf/QXV41Ahsag2Ky6dBooR3U0qvyd8EPsTFGJYb6T05vW9jQAVsJiAShoJV465npASSb5I0qfqs7wjkmkSCFM7VYtkZhQtCMEQtKBSPmzDpjOHKk8qsJGFoNuxHDOWEMfi57NzlZAz4sgBKAsCbQaStPfJV0WfGrlfVBZ/2rVxWF1cjaNKYJu2ztoj05wIQJPoL77RqACpCW9QrbMX1DB37bGlrw9r8jQKPgLDRKpK9Fu2eA0+zz43rlfB2HVhKrKqZ5lqr+iB0PmQSZTFWPTHR3MvEba23bUbvazv94evv8/e7bdh7eAWCtiOutnXurZwF6e9vnndu1Cnj7jrajA8Lyu54BvL23O+1tT6EGLJu+gwK33HLLAKTIZQKy9eqxfVJ52gFgbsG6YHbuvI9pOeZ2ZuRQBUfW2z+ff3771V/91fbiF79YQNvf/4M/aF/70Ie2M844o730N36jXXX1Ne0F/+2/td27d0tlWgd+pUr4/veXz84991wBjG+88cZ2/vnnC7hyv/vdrz31qU8VMPKmm29uHTQ+7rjj5HoAvwwGx5mdCuCgKq/zm3xnZwp3cLifL9yrhQUU7r8fcVTb2DZWIAvnEiCMxViqAF61WMUqpH2SuypbWO1ekX6Pk0+WiuqesNDltM+xAsAsGr1dtsizAHy2N1em9DeiOr2vX+LLwS+YDHKJYfhSv4YeuMl9W3n1Fkj2RblkbDu8Lm3Lb7rllrb31ltFT6BrhgOlBMBqhwHbJ9jn/hkB9/iMv+PfVUeNwC6/E/oJ/w4tmel9IGbuClVIvGpdt8Irt2HFVgHAnEzSpUATTNhOwVYFCIyzfwXk7YCvtHyO89z1XHeAv/0adTS6LvvQ+89pb/u7v2/XXnPNkMekZAjr1P+msIhX5CIJcNAR3T+j449DvFSmcTSwgmiQ82jTaW6CPtbWV0jRq38xGAoAuufLGxmAwhicvQbXTj1Qc3Yxf/hC7jPJ2IvvV8DkYI+xe5G/E2MBDjfRRewXp037EAeFgxKjVB/GHsqJoDhb1hgrYqyW8G63cLK4Dy05K/opqvVwpJOGaUorZ7ovJe+y0eH5zzZs5usWtyxJoj5uBPPh06Z1CUVBcZ68W0r9hzwezDgwJ0LY/gnXVT1if7tcFR7ighaPDcs2CnGo1Nm8TIUeXunorMocHGhzcHJ0pKsJD+5Z2b4iB9+wcUH82CXRFVeqWi6xu+oiU+Rp0LLD3iy/kmIkiIkxw45vylHEvEHScITtUayYQZ8QWlHjxJS4IX9wHCfkzyfDcm+6ytfA9iD60DJ9n4p94X8Hd6t+tC+w8S37/SzXE4F2+R9cNppCTguoYe7MgqxBg8YZ0K9LDUnGYCLR3Dtuen0e5mvGwW0CIk4IGQbhdW3j/GsVRU3EkV85o7z/+cUDgAcZOPTBIQp8cSiwrCtcZYRamHgzSX2YcHrqjBluRIPIOHJg2wEZCiRzBaT/bm0JOVrGj1bdjuCNAsOqA1RJuJ2rlTTmHMIQOFhNAfSZ7zJ+VlsbUsjNaKK2hawAvF/VUOQA2NPh+PoZjNS1D7ewfyNPIGuEifPnTg28Ljy2TAP+i2vLYESWW3ykgGjhEdytZDflzFlnbtMzc7JfybkFYV8jpOuAlq99JVK1xHPzpqQqAcHkfFkFyWOe2NZOuHtbf92f0jpmDskUzLFXSuIfgzS2dvVpYRqR3ACXzpyHUnnu4mcEU3nIF+lXRulSXeTsBr+UgOqgHnvITONx9LyeSme6ZuYPIYBLbed0aeI9uvGE0dfnxeYhnFhnMR9uODTDOnldQuLAJK+cNOwYpG2CJTjgtzLgS6mOSDsdZJmBswBzMGNbad/WI3umbqiS71N0vtPCGIr5RElrdLOx+e1gE7cU1bmEw7fWtn3Hf2obl32hrb/r7fDc5lh6pN/qU+1lqttJRsEfyVGPxu2gS+iGeJ0+hoHxrAdl1DYOWI5UNV0q+xLvu0EC2MEAYWw+FhMJ0kaqpMKWNBc4tn72CW1ShwRKoh1vxnBWVeKByXpiJecrbNTkLHN5X6wCaJ43Z1jioJGzG+4ndRLQUABZvPGp23ZZZVVy3uNOly4DjmSeYnq0CY3ksLknlBgV08YO0v9WMXJd5Ngnb1iwMTVQExOg5LRQJPZWN02hA5Vk0e4LeyfX37TYruo1w2Pa+YIrOnPAiuTRBc3eTV/xryxHg3yDY1g5SyUFyyd+z7n+WR+OIQD+XitTIiHEWYz1YhUIZszkD5RohVW45oBH8Fu1efEaqqApcb+4J5Shu9ikg8PEGCCKAHo5RgMUVADY5KHYnSSvXrULbWgL5a3Gwlhr5QCqe+GrBgjMplCqZNZ7FW4HZ5VGAnxRkBqfhRgFP/TRu22F+yDJbwCrw17qVHNLsz5qK0KeR0US02S3rpjQzO1CL6pO6Lf283cf84h20UO+sm07/HBt/9yr4qwKGOcAA/SVf3doBXAHgaUFdAeBS/QdmvOmm27ygHqtqOsgWwcM+k8/B7g/90vmJ9SW8iLZv8KSPmR0I7nm2mvbE77pm9rv//7vt/vc5z7tT/7kT1o/S/aFL3xhe81rX9v+6QMfaD/4gz/UvuzLv1z0/8033dQe+9jHCmjcq4Rf/vKXt4997GPtoQ99aDv33HPa13zNQ9q73vWu9shHPlJA5LPPPrv1dtO9ze3jHv/49pCHPCS1axbw8pZb2o6dhxHwyyBw/t2BoA0Dgs0OLVX/CsdydS9vElj1Tj5f9lQLq0ZhyUqW2LVrl1RHH7t7twXZ+thCzlyXw+1pTSpKU1WoLTDb7H2WvHDkkbtCzy8tPI+Q/ILNeXkrDzR7OnlYVQMHPYzNB7p4RW1T3i/ct69X7Wr7bKnclTN39+V224LnWitmA3cl8aT+h9aMAG2tRX2/rlb+dmoyUKym0fYI9g7YFf6OW0Dj+0TLBJ6sINbWl/M2UDxuFX2zYmw1MSOB8J7Ep+Bur5ZG1X9ObtKW6hqw1lbOAgJ3oNcqfvtnvQV0rwTu3QX655qIgaSr9XbVVVe3c97+tnbuO9/VbrrxRoIw2aLHvkzXMjs+6llhn1rCGa4vzJZCa9sj3E2yHZaLqe2FjUv0rpQcavbS/XXwE7VmtWd6AgP0o5wDzXPYXPvl6zWxeZs2sI4feczoFIY+iP0NxwxdHAgExrQsN5OPM55tiTzIlxIy0W0NfgwSPVGxG+4hdWFR2XQzm/aulNDpwEt04GONiCdA9Jw0JUY6iMmSo0SfhyrPSp3/Co4Vq0gh4KXKxjRSW9Pgi+pTs0rh9WV+BSrI21xPcvd9Si7eMZOXgg/OC64WVrcAACAASURBVDqVMJ2+lYA/ndrF2TMiU1/nEPXs8jCaiCdYoDgBnJ2D7x4Yd3qbvuNEEQdEi49GU1hMlxiVMK94/D5KWpVFUNP2GKU/n8cbeM9IZ3G7akGSKSWFyF5EikPAKiobiX1ZreSwnNM9kmlwju24xs4T/nDidB+kvqBjIwpqajCDo0nQ6BH1WhVVwkoFRwerxCxdTxDpmcNWOehZ60JiQ/SU7TgJGaFmwk3kNgL6Qxj9uC6YHKFjEVyWel48T1BxGTgEAN8uztGhh/zvQIFseJPWg24oyioFMk3rASxICmlo7YxzwEhZmXJzoNadEYpHmtbMASR7BkfD3AbmcLErMWSIcHvQCca32apWF9OvZ08P1YYeDDKTXa5xw+2opTme6W844lxdtRwtkdkzik6eQcC22TtD5TPPnU0t+w+MRYTRIEXulZ24S42Yj8lAFk96dLBA5zQDeCMRoKyOsy+BOvFgCknQqiVvo/SXdb+LzRWcMjOkyVJqwHXb9z+/bXzw3LZx/vvyO0vmETw+J1ESP3swstQCfnNnT0cwbtA8Q7O0AvHkMR6Vy3XkbCkwwrmW7qrYG6nar7jUbpTZIKdlIvp5oTHvWHRWzptkyeE4zKK0nmmcHKXCH/Is20jilSUZL7LdxjzJjEImz2jwuIomDaBRxkCKDf4YCVJyXkJsFjI+8vZInHWveCTdhzOWsqjHmaaeWU3Qkl3rZ1XbWIuvxXuNARdi53TtoY9s2776YW3fy3+v9DZPGHr0QLe5J6eNiWMB9uKejwms5fFO8qrcHRAqYC0p9WED7HaG1sEzSieVzGwgfJcwc7chczZhJLCgKwU2LQ7WkUfLGxYkZ9i7ZGbYYNrKKc+z9g4JZLO/mrC0WYVOKA09wqEvSkNuNfr5OKoCifEFC+tvcBti54ngBSV+YTOIjGtTVAF8FkjVaRIcDM2ko8+bV9jHnLzFu+Sw+ZFXw4A3NpoRUBuT3zivFsBSZN/kkUYbag4e+chLMrOygs3JN1uwQRBEXFKUSJUj/5vGlvQL83sY+eQqmA0CrWWVSdb0CWEnEp/y++26xSFSRjFH4Eb9DR+rZjuxBwi+ZsfFcw6Cxastdz+QLRva+fHM2Pewa9lHJrkLHzqPJZR1rKG0AqUfnrt3OXATTdf2R5PzoiAsQGd9YI9ly/PM9oJHgfJIa+i+1lJEqI2i9VKp+01JkhLk1mUX+yFVwxTsWjfdaHXEkcsPBdHPGJaglo7NnyWsb7KVkt2KDpoyRTzLxcbkiDUqEjE2evXtQx7Urv2m/9Bu2NkrgLfJ/NHiuYO7HehV4Fcrf/UcYK0M7v8JWLxte3gMXqnXWgeA8VMBYKmYtTMjOwAsFWhfSj+kFliqWNtUq9D56IYbbmhPfvKT2y++6EXt9Mc+tv35n/95e9vb3tZe8YpXtA984APt//6Lv2jf+R3fKaBvp0EHh7//+76vPetZz5Iq3ze84Q3t937v99oP/sAPtDf8/d+33/7t324f/vCH25lnnintozsY3Ol2yimntFe/+tXtV37lVwQ4BmDbq+0+9alPtfPO+3/a4Yfvao95zNe34447Xr6/5pprWgdN+zo7wEsVwtBiXE0sn5VW0FimWfUvrq9LOWPXJU/D91mb8APO/z3qqKMUdLIzR1MAzp4h8turzuX8X64C1QvCl9po+/b1FtC3Cq1COLfAnCtkcrx74J7FF1R7ckCv2cKw+ZKxWrfTY5/wnLZjVoC3V/C6LNSqWgJeawtmxWKV/g769kSS0o5ZzVCc0dthsFSpS+fz9msB5NZ/5V2mU3meDJ7eLvTc+nKuXJElmao3za7jOTFAXNcU9k5qdTea6PToeAeW1+/0XgN115tU/XoFsLV/FhC4/947C5gc4tn92ssv/UJ7++te1z503j9LMkBGF5WLYo+v75fK20HZchA+a4/+l+dUug9PHrD50AKqIhYBv5oSTpR10do58C07Sdh0BWIzxWe2RQrAMT8niizALDklT/VQijgsgvxLPBtgD42dMDje5qmeLE+a0h0TI7+TfJ28bzHfZYKXhHtb28kVJ8jiZBwu4wR2HTWBYcAfKVdUKRz+1SIMZTym067JzWPyV0Risode03CDdSc+eUJEo0DIqwKJB7jTFNdCxvxKzI31UHm1+76T2hG/zffj1ZkvcSL3K8s+EACYDGvcNySg2kXc5N/891kJT0wlYvXOB+k5vNLQLXX1R+lx3ZHC184VrooQs3eTQsDgdM2T81gXR2PPCYQUUUDLdI4dIFZNAVMYhSWZtc81zhJKAJqz1jWQQQ+/hwPcljAjI4TceEDMOZJWQ+cSP4seH/lf2dJV3zvoHk+m7fzEtnJRBaR3NNaJhKIGLM5evzC9ou3nKWEb7fU5eRFJzpzHDpL4IpBu7bLz76UCmG3zSo9mS18eqAt2oNdvaRCHLvqiUWCr62nukVfM4PyAiSPjgkbQrzs8OU0jnYthX7ly5ASmiaJ1NVCKLqBM9dlcX0sP8UpHvUJ1PznErohKMI6RTlszDyCZYslvnShheY16TDn2T20Lk5JCpUJpNVMVGS2FQz7w77gtLjR50sXV409mv5wrCqC9IioB+IZDZ8pcd5Vh50Dr5BDpGGZ4iJKLkMxkBLKTLIFECmbK6voZLPaOBfO4uJcE/y4ALTKCXOrZ2t1Obdue/fy28crfbRsXfzqBKwAg2UZHIZFxEB12DyeCl1zbyWRr4KtWHPJkqN1vtasBeOFRPtdgcGTnBq9TQHmqu9jhyFSdOZl5x0mCFQmOFqiNShofiwGpAQ6oJ+DnOlKr6sH2l/3QbP0H18V42SvhEHQh58zXlflbyF10kOgdKI6lIP3cOKTl8lw6co0AADINU5soWl/Ta+JW+QYyO1quS2l3GEB5HSPfG4pp7Z73aju+/z+3fS//P9vGxRflXtPks8oGZpLwwrpa5SXbr8hO5EzgJfrhzOCcMxmqA0kCYysctRdYOmvfxOmQlE2qNHUENm1zdGQz55yrVJG8w5s1bPLMfiFjlWjoWCqmT84wznByykAVhDWkjVdOzkrYyEBaW3e393XuIxgaHRXMx3B1XrcgEzqVNmQuE1zZazvflL6DpAEnc5yxyyKpap03cbMxsE+j37tWhkIZ1KHZJGzmk9ND596jaqC4abM9QGyQ4YGYHXT9RFnNVn0cy0cvmmQIpdcnIwRDSslexFTq6mhFhehRng8rSagid3FK8pHxk3yKIBWpUx5fIVWCGHRtwu6Z40cORGZoubISG3Nw0Y15VRXg4k2GJVgi+D1zOgc3bQDDerHuxvChH4z/ZJ2iojzGlm033r0MAIdN8YDJmoK0ztbYcG/UKloCaxFidZtrhBX+sOCSV/zqHLRVs+pnb1DdgTMXsqgAlutd9nrVlNEX5hUVvrjX21WHgvQqB/h5pAVnMjeov4WLPGnNZWetHXHfPe3Gb31iu/LIXW37th1yDrCeAdxBXgOAt+9o2xMIrODvDqkW7mcFB6BmaIuYmg5u9orUVO1HQE4HlTq41AHgww47bG4gv1ifFv0yynO2msonWtH73Oc9T8DfZzzzme38885rz3ve89p73/vedumllwpg+7jHPa494xnPlOs70PhLL3qRALrf/d3f3c4777z2S7/0S+0Xf/EX28///M+3s846q11xxRUCCp988snt2muvbUcffXT7gR/4gfaqV72qfeYzn2nPf/7z5bP+vKuvukraTn/sY/9vO23Pae2IXUe2pz/96XJ2cwegP/vZz0ll8jd+4zdKtfetUqG5X9pL959ewTcDAWdVvzMQaisA1kxPVos2BCcLHtQZ7ITjjmt79uwR3um8jXNkmf3ZP+1n+3agqgLArkFkr7Mu5/92mvTW5G5IN+PDJQaZ3re4w9tUlNmUb/Ups/VEC3acsYtq3f45KmlFc28C7i4CvOLAG9A7nLVrYC5AYDj7pBvQEQUgsdowXSn+DmrUx0p76tX2OEh9QEu3ig9WLIjXB26yaKuq66ts1XGznsW1HIfw+8Xm6EC63HDyTRQz1PN/Vb4A/q7v35BkCkni8WQebcHuLeh7GtX6Rrvkc59ub3jVX7fPfPKT3k0jPNSIfUFWPUKTdHD3F+ys+WLfBGblfYU7PAzgqu9Hps8680GP6zcaY4iq2wBzQ0PJ+IwXea/nUTq39f1oBB2sUdtGRn6qLGL2vGKn0/efNpZVTAoHkcA7PLImJCd5IV8o7WE9XlCQQndR8pFV2Gmoqwf/nuZtMamI/zCYWIIr1iEREVOhlE/G1sjG4SmXJlOIzXFSXbUrLL5OUuKnqjOquMelg/RN9tT1bmZoIZZnJGZvm6qJSwzYdyTyqPBdE1Q9GZrieBZDsO91Pehi/I2OOd4RqgYqywucKLY+5oejo5FejTiHzltuwfDhxfM61IIRJ2VwBozzPJY3jebRgpTYkE8JPBZrwDkSQSK9IY+G01hcCZhaUCZ1MBbZELaGMzldNDWsLogNXDyxXUPsltiOt/j+/LLuOqSI/VSZSNW3srejEFptyZ7217yoVXPmErAqp663XMfF+lJpCcW/jdYpiwi6XhnbfamU6K8yKQlUJp/8e8azS0cztu3cnt3Xo6iIiXL6dwMAr/KDDn3374ECqzyKGP+WAg5ZkxzE5GcabUmBs9SExGUDY8bVADsKEUVL1/DssoqYOOjJ/+BsOjgi0PWmON3ZoxsdCPJYpWog180GFvHhJ2xcphu/ieOSgaIAPvWcMZpcCXKy0ynTghHg1fTdAaW5VHqpF0h0Du/cs7/skjA0S/y2de7DlXwHAGAYXc7ec4eJASqbi0+h5keigsSGy1wbZKifkvU1oxogAAwSfIRS9Quy+FrA0wVeY8/mqhl/fWw91h708Lb22G9u66/6g7Zx1eXBc4yDEC9HXkLeAMznGGsnry5ARzi2cNfwItvQJ8e0OrQ5P9VnRCR1p8dZbnRXgsqJoIGemSeaeYcdVEo2wKaJWr/H5tNcXQA7pSossb2LSc1Q8/DvJG0kXB2V0VLVWafnwE4+axpBWkOznZsHaSNSxoYSs4h1VP8pu+EcSPCNTpGnFN92lgZgBI1krWYmTbOT3zaxOiN03Nra7uPb9u/9kbb+j29p6x86v4YV2asswkkv4FRzamWqbAntn6yO35x8xLqvSkqMn2bPtXY1rF6xOdFAXAE6hvYELDij95k3ZaSlCKh0niP+Q0Wdt/Uq4FTK+mUT5OA5yI4NVeVEkqvqKjhloQt5nThZhzBu2GlU4PF4SUh1qKAD1iPGNvHfDZAHAB2BDgUeo3USQ5VzjyYzdIjijABEr2oIq1KDOYYVCEF1AjkHpxR8W6NqglwfhrxGUoJu9b0tuO0rQ0rC6GiwwOaWSsCouwiTpLgzE/GnHR4CcCpwad0K8dntSevviU7GEUbXxQ4gxJeALlPIAS+auTiDIeKodlS1+jEDQ0IYmTZoOFY8rq2jviCCaQaUy3yDqqbinXgMSOelyGvo+TMkY6t0YAWAwzk3KtIC6ejhM+hYzZ1QoNbdI9vwdzDWP1PwmINofb5R9RRArgYA9G9rUC2BbrhdONZlfV3f2SuN4RMAJPYM/JKDk5ME1YpGTI5L441qhe8H8S4upK6T6c8qX621HSce3/Z/+5PapSccH22dBfxdk3NVd+zoIHCv+tXK3x07ewvoXg2sVcDSBrr/J+9AYpzSuYObHVhaApFw1moH8BxsmwryF+lD45UlVcPWVFopSwvcfe3/esUr5FzTXtXb5/6f/8t/ad9w+ulSqfuzP/uz7bu+67vas571n6TyrtPgz1/5Smn7/JznPEfOBP71X//19rSnPU1A39e+9rUC7v7SL72o7dx5mADF/doXvehF7T3veU9785vfLMDxAx7wAD/vt7/3W7/1W9vDHvaw9pd/+VftxBNPaPe97/3a61//t1INfMkll7QHP/jB7Xu+53vaZz/7mXb++f8swPLXPfzh7X73v7+cBT2rAlaTH9JbASmvOixJDTM7uZmZou158p2wFh28vttJJ7V73OMeQhcHrjE8XjSTOVScLwLAAoBv+NnVnpRQdOdBcWNioq0/cLMruTpb2qr3tsvWehltmFfJ4FYA3r4W6l+ObZpxRvL4nABqBXiDDiJAueslBngrsAsHnAGd7AIEUWfLXtepyvFWXIhN19qrZFdfuZncbDZW8UQXwHiX1W6A+nU9i8d+DggAdt/OPECr/NfnN9FVImfS9jkA4G4LpQV0/76fASxtoHV/2quCP/GhD7U3nXlmu+SiS4aDi8hqu7ftsp+UBAGFvI/s9g4YKXLKzOYZx+o7ZbHXFNrtwIi1LlUP3zjNFZVW7ioA4J6R7QXMy+CEa3+GRZgMxIwdVHYyl3eGOQnYhloSdzEVTtS2uAC5CLTdKGCb+cBw03xWWdNk9Wn+MxWshMtJfhn7vN6GgXwsNSDkgLMFhWPm7orTPnxA8vX8sfpZecumYrvqggAmoYHCnw5+qaD+7Ik0KiIoqj4RF/H3Eb/XcG2Khq9ySNIyUqICKUhfO5ATPqMnxqr9B/9nA5x9ZrUJiDtY0UOKqNv+z/d3Dv/aY1m+8KaYxCxWmtiIgDzXeWUp2EfOX42E9Bx57PtJTnTtY/7anZJjsayAELsEyB9zc28cY3f1FHtdL3ZZ2K/KM7gWa6kuq6wtcg58FeZB+bxDtDli3E7nUisi8ScrKDMtabq1ensR1016JjDntEzCDQT8LstuXJT35TmOLZoG64p23CYUWvRhF3gSuhvGoVI5+yahn/wddbCVGcvftzMAfLu4OLdJmR66+bZTYFmB3fZn39Yn3JaxLd7LX6RU4ABHZuMOPMRVrPsb+pj8RraVbITd+GYvqOKncSypm4Wo1hIFaPdrFVmANRHqpJBgWJ7BoeHNTTWRPsSqSEwD6xgQmBlx2TDudo0BotWj8upX8SyJ+uzDuWKtmYNRvRSuMDvFvJo6kQhNRuC5ZoWz64ffp46LPL5mKimBJLRHw01rT8FTNmEwohELqemn6eriYqd8pUTKkacrA5rVJzqnjK6k7nWRZCR9eF/3DW3twY9s66/5X61dfbkCFQUABq9ErU0FJxmoidEyRDLJgaN2ITGe4d19LMJ7BGpihObtjNlzZMl9ONXm6d/BK0sar+gGkhkAGuEAlbw/nMckJB+r+OCsGRu6/CxbZ5UNdvLs0b55mt1bNy5Ztpl3SGgpyp9B3pmYV1qGw6PV7eao0UQ1MSfTxfEd50HKCEaCTZpgFtCUzTpdzkIdOMHHntC2P/P72vo//1NbP+ddemchhWsl1nF4hz82Nn+xQaFq4QrsBszgMhmca4lA9uJ4rW0GZuxs40l8JQ+kHUWShyWe189nPinEMPMQZXd7W1w6o4boOZgI2ht5ZqUjhSWxYTLctEmuOhthpep1VzW8RAayvSr2bNRKUMafOdmR2KTjtfQcWxuvHsVYaIxqqsc1ZB5LDMsMPJocYm5aZQvO+0bW5x4gaTbpofVCYHjTjkxpTvVhvWATLbrB86tN6bBuRWBEmbPsbBdZeUFQJpnkfmUNfMBVojgV7KsM30DRtLlcKJKILS79lgTNzlTGYKo7RJn5ABMHkaZEo8wXUVmQvV59SdIxQ+gM/hd5YSYPcl8WDXsY7JWCx0OHidIuK3TfoFi1is/5mn63zHLWVl7FJGujY5MjQDsIa5/B/5GAtLW81JmhljcEMVpEx7f9NvlPaK3j0b/VUHV5jcoqezfOIbabBVg2hwvkgT0fKibtAt/pDIa+ZquQDnf+spt8oQnMJ1+lj2vbUUe1bd/yhHbJqfdoO+UcYAV++7/a5lkB4P77zh397x3SDnrn9n7+73Y9A1gAYEEegkXX9LxVnLlaKwX7hQCAewVaB4C5helqi3Xnfst5MPXNXmlHctXn/PnPfa6deNJJ7ei73KV95CMfab/x0pe2G66/vu3evVsA20c96tHtd37nd6QVdKftb/7mb7Yf/ZEfaccff7ycH3zve9+7ve+cc9rznvvc9shHPKL96otfLJXAT3ziE9sf/dEftT/90z+V6t9XvvKV7fTTT5f20ArArLcf+7Efa094whMERH7LW97czjzzde1ZzzqjvfGNZ7VnnfFdwr9/8if/q/3oj/5Ie9e73t3e/e53t0c/+tHtk5/8hNzz8Ic/fFoFrOrYZICTTokoY0JDfMms7GqPgn5swjxxZGGpO8/c85RT2vEnnCCJC6g6ZOADexw8ogOhAKkVTIOmwS9rUtHYK9f7z64jrAX0wbLbTHYP4FnSIt5AadB+39697ZZbb5Xkip5kwPMRvbqFit1h7nS2LleRzkBd1d2CCKuWLu/DZ5v/u/oM29DKo8mBDtaxxM+C5XB7N+O/VcuxlWp2PSPXbI/ZBH7mVp6xtGYHwCpyaX+Xn7fMQLsTM2TXbVizCuBwCtzKAViWc38F2KUK4A4A79MK4P3WRr7rnk4PJEf162+66cb24X/6p/b2v3tDu+rKK0rFXKyyyj54akAWqEPVuGGR+Aa5iio1utq5OrifqGv2U5FgLJ2+vYK9pbOZ837aHGHUSkCOUegoCnhqUx5BYPhdSKSu8hGcXvlY1t5pQEljdKHf7f6bfgn/SBednbvYyw+qnsFvT45D/FD3ocr3NgDsqdhxllfZ+yhwkGMF1mlHuTtoSf4eAryefu6vrZlwo+/qCeg2ztX6gXllKQ7tVm0SAUhawTkjfPv8dgWicnV0eOZ4VrzP7+ZQCgeEJvuUIc5tHX5kplh0ZgmsmQyEN/Q5hqEipkBarAvierEuij3agiVZ4xbIwUcRZ8yUGIYIA8HGISlTXieoby68iIv1Snuzx/HLUTqIiQ8VDREb4VRbmfUk5pzX3O5IG9BJIAkiVmquhjC97w2IdxL4m5+NefvsTc75uZrUTrYPxy0Yf4yV2Tn2rcvEAysyPrPtBTR34ys62f5yDCN4NJbOa+hN91HA0Y0I9rCurJU4tJ8Suph8eucBkJBEeVhnXJOnrbaj88SqFtDDGh6oh3Do+kMU+JKgABs7OALsANVBmtC6t7KkCOGMqyaAnfKnkd73bGWYaugPNhoOSJG9K7YPTl+EhyY5S+FpuMqL+0bHgHzx2OBwIJN8K5AEbaz5BHIZiRMBbVuKo8dlHqaEUMUZ3mHxZ9j/AKFVhemFxcnkYGj8nggt94Z+g1Uhxxb+G+0N5I2EgIbvF868GjD7sYCdMkeA9WJ22LBUv7TqfnJA1U+KHUjlbGwBaBSZuVcq9eqoGGekiDAD8kF7ZGIlUO7h39C2Peyxbf31f9bahZ8J62aGT8GH2IBgIfWts8/DxDvPVsNWvTNnWN69l0o9dgoji2KkWxXskkQRFntGR6WbkxJrTnymjBMrqjQlLi3ZeexCAuQijIsSRvJzdRpj+luV33TXQGdbO/mH5ssMOXFQXVESdWdLmNkU+tW42hFd85OwCUlylyUh9hcZ9PfhujMWC1OrJque5K1CXdy1e57Wtn/7GW39/e9t6+e+i4wDLbwQmD1p3oBl24LnVyiMN/YYH+sf9Zn1EyTV6DqT8wtHloMa/DCeuOtcoxz0ka/nXMH4p2bjEAwF7IMNgCZ9UzACqlnUpwpQkqEytkh2ivX3ijQHlmKMMnXT02jb6/LhFkJf4gkjkJ8q5sR/8Qw24MH0OoL4f3zDjySzG7qTBcho7/v2shHGBmKK0yftFm9lns/6zAhFm7B4hN6v+zuyq6SL0ba/01g3pFFFwJYZb2E9GFAv9ABfZQGvaRyKlFHRGdQPLJy70ZhmG5ACVkGzMae86Gy/NKoXkqqnYw+glqupcZYrJjnsPOTZeJWS2sAyyVyxck98TMmDkA02nTawmTmIDWsOn4UlJ/1d1SDNy/mWTj0aQu+y+Y9WyBxMrB5xWcRkY7WNK8SrciKAVOM7qkiB/VRYV8/XlY4EAI6Fz3FWb38+Tuc1wltbzE4R2CaAtsoDylX9//UafZ7IjugrbgPt6Q0G4CB+oPTGnbKcHCh1pRNj8AhLIlooWTxRgzH6effj1HwaV1BQUCuaIsCxbef2dtgTT28XPvDL2o4jdukZwL1lqwG7OANYqn7lHGBtB90BYKkA7iBxB425VaWF8nv1VweplkAitKHtVYQdAEY14cgfX8RPRhacD4aqXl3NUrLNrbfeIpW7/RzeL//yL2/HHXdce+pTv6U95jGPaS94wQvay172snbRhRdKlXBv+/zABz6wXX311QIY93bPf/mXf9k++tGPtqc+5Sntp376p9tb3/oWaVX80pe+tN3//veXal4FgPa3l7zk19pxxx7XznjWGe2Cj18g17/sZb/X/uf//PX2Qz/0Q23PnlPby1/+inave92rfepTn27HHHOMVCX3s4rf/va3t5e+9DfaLbfoGbiqo4jf6DzgSoitgF31nqriyUT5nmy2BH1sp97znm33sceajVOACnE6D25D3jb0LNuciACvAA7Xmlwjrcv3r7d+tnA/45r16JY5cbBdJpsFQO9j5nbM3JK5n7c6AwcrSJurcFX/of1yv7aerysar5yD7H7rCgAZ9636l1SYk2ruga6iJKcg63X6jCAqu5nVR/MxLIQtUK2/mXuxadXubBA0rdsL2N0yz7Xm56qjjTcn1YTNik4Xmuizw3kcU1LbpzLl52tLBXD/u1eaa7JJbwPdZaV/JgCw3Bb/Xnftde28d72zvfOtb5MEmCUfln1rwmYj/28BCGG/jfcwitFm7zmSFoJD2NPmvb3zuDOv74i8BTnmAv0kV5gfpF4FkiotboBuczPJcGakvVBMiPYmTKmQiEFH1nBC+pu0bHVCh9oNmwXhfUkx+3DZlyw+HF1jDkpk7FFnL/hwANFllNZ5J+1jsC82Osb+M2sacwGnLpT6R+FIY0/DsqZUYotUuTd/p5eXBN5ByXDCQCTd6pts55JArjRIG4BurpCozGoII+awmX/PmHjdMNSJZEdwWAAAIABJREFU1xgS86w9MAqbuLDb4gHhxNte1BKueFEodqvrEYGjkEvzsYsSlH0ryUeWis28DNj92BfpdpSKFYZaT6esJ7nGPr8YAosR+n4ISgruOC0IYs8g13IsxeZUHCTdvxuLG9F8a433TNhUSW1fMBCMZF1XKMHALA/YY9dXbM1WkY4jGY59JhXPlQcOd2IPOFtyjxHFl24RoADg+pV8hojH1v23yZ7rJpNbkxeXCQL509AGRZ0HfjtXAK9ajs3cn60t5aGrDlHgwCnAvBe/J53OAUJXcaGEVUAJicM1ZERcr6XXzbIL6QwRhKPIIGiw1FwB03j4xGvBrJVAsqvWIkKupYIhDw2i/UBxi6tBB33daWE/I4XPqrtCYAay3HAWqVsNGzEZJ3//xHD4HszP0mV0dMnwstbb3GRkN06f6YARYTKefcRh7upswjh6q2cDLcjhAn6bwDqDPIfdf1nnnP1Tvaqi7d1xoqfOJssWHUKRvdVy+kSsoToQy1VTa1/1sLb2lO9uG29+dds4/70llAxnS//V0ef1kr/KNLlCouQ66OKxA2TPA0Dq08Mip4fBO5gweRKSqk94kIXfMHaag5LWzijx8ZpzSCCODt3ehSzXCT84cGvDD2eWuYlhlAgY5zCHzgNJDmnKM1Zj75GRfwrgsdMMEFPeAv3kpNRfRvYkpQAAj87tUR2VnfPkadiLnCbUccABUT5XmjOMp4amUrc6tWtt20Mf0bZ/87e1/a//66Hts3OH2Q0FYk3nmJ5V1pyfgetmh1gUjjLAT5aiIePAIpZof5cweiJc9tbAgwjkM49DydjmmXgwyFd8P+P/bE/NxZfvSoJGSZaBnXXxgNATuJESIiZclWwcr7MbT5JpNgautPNePeeaVvqQz2FjZS6qEYPZnjUNAbYC1XWm41RXYodhMY9pUHI0tDkgAZ6mtSA9xeuqiW3xpa5NlLrquMMupcQnXwQkJLAzxFC+PiPXRge3+9NLshZkJYkxZVX7pssTqorAzxJ8koIyi+XrYHI8BD7iXOIIEXpahqnFGDxrwpQ1byyZ8rEKSKr6sCgHGFEKYKhIkO5yU8MRuUmSHC+nuWLQPzo8gwhNf2VJ0JkBPPSggF3EgQT9CAFH+Adkt+RRSXNOtXX+cLSMqQU0CDt0pQmIH8mK0EEoyNK5ByUEoO0f2gUATt2mmkArLIyKX/2lD0MrvXQtcI2qbgV+cU3X4xIwZzMJeoocqgLAe9k0y6cmuwEMY0AstskTGM5BRpIRn3udeNB5S4Pkhz32Ee2Sh39NWzMQFlXAWv2rQO/2HTu0Ari3hd6JFtC9MhgtoPt5h/bj5yP2CrCbCuhma9Lp1FvW7t8vN/VzgHtL5C+Fn2IddUjZQBAUZV852Mu+fayTrrOCKXjcm9705nbZZZe1b/+2b5OzeHtl75vf9CapwO0tnHfu2NFe/opXSHXuJz7xiXbddde1pz71Ke13fud320//1E+1hzz0oe0XfuEX2pG7dgnICzDxr/7qr9qnPvUpAYV7a+f//t9/of3mb760/cR//QlpR92ff+aZZ7aLL7pIzhW+7PLL2nd91xnt8ssvb7/2a78mlcm9avmNb3xj+4qv+Ip2+umPlUru448/oR111JG+RBXwRVL1gQLBVWskdcn7PWKOY44+up166qntLkcfrfJq4BPzDz+ng1K9YnGejBB39WtuvulmAYF7UsKRR8Z8l3gT8+V/FdTtFfD7BFTW3/emM7GFDxYAVwZwO30ksGgtk+VftF6383XzszRhbwnUnb0Xn83+JbE+SPGcSpSuW9mB4jOVEbbONbYRQwH/oGJ6ujWikW8K7G5hlqBvTxBwOm/hvjv6kvV+rvr+/dLBwXmA/CZYbLFZGxuic72SKSRbd369mld0lnZr6DZQgd7W9u3fZ22fOwDcWz130FcBYq0CViD42quubu96y1nt/e9+d7vl5lvtDWNtGNOF3aJgEPaBg3Gk8wR86rRHi7CDYgQKLqEFtPO0u3k9iSlzo45D20HDAPg+Rh4Q/oX7iI5hidSanciAXYyY5QJFBPqtugHhp3e/QxNeme85bmB32S1urvINvtHXbV2Vy/A1ff9hQBFkhr1+uKwcavC4rK0KA1wUmqUC0tibaJgVAGL4zTJrJBojJkHgIdYhr17RLATQVKol3nPqx35HSOpb4GVdtlq2USHNR3zYfs7/CSdjphfVPwTD28J6sp+9nZv/JF4hXctnw+YNAW8NhzifP842QWy3QwiNf6n6V/fPOiPlu/Cl9T5iWtJBIj9ECB1qdEar7+cwxcq1MDJnv2O2rjP7Q46g/EoCJn+HzObcCvJGkCzrc0eyajGGFPNNj67M4byd8gOmJJAEFV0EVmu+t8E6RjyKK+NKPDDJRH0dMxbrrBxRnvN5XJ9sOWEoHoaF7jcCIXUsxU9SUkusXyT8MCZUvAfmTQoEeXKP+fWatGLj9mIOfZbqcv0OT3duK/r5TgSAV6urQ9/e8RTYjPnv+BHcwW9YOUFSpMWtYfEnEcqmwQRPY0RjyZlXQJrUIXCnffvD4PgQATpEjEbjPabjXa3bsEOd60WeiePGJayMOJ/8XFIFS+7EjDqu1NwPcPhZnkiqTd9g1xmpKJt7sUQva6nqHGAFeNCzoCxHSSkwsuRdwClA5QLClnC8HOtPG8Zsvl25+iH0pTrNbLMnDE0Inw22XpAuKyB+EEt/C6OjYzuQtU09QfxuYt60mOE4Joebk5U4CRN0w7rcbU/b9h+/o7Vrrmr73/H30hI6EqnydraYQ7dgZOso8GcUkZtifVCpF/QltJF4TDPmwoFaScQM08HyjuGEuR8SsLYFmQGMxLDN2RkWsfJdtHzGtB0QCxXgnATOcGfWq/RzlwFXEdUnZJU9DsW+zZvJ6sm7E5iVhnlmOuisuuNFrI89C7BW+2VfN3xkYwB5gyFPM/UBFzEkcGanJpkgpFdlaruPa9se96TW7npsW3/T37SNSy6e67dB0XPlL0aTIcU6ouLHpfdoZmsBlj07nNqXVhlPaz1L6YbWw0KyvpjRjIaVUSvKtMY1pgdgPMrGPAXnPJEpGEE4yI1uhEqcTsU3YIdYuK2oAc8OJt4aZliVNRtdt9tZAjmsmKrpPKgEVRZtzfi82rwRyAXkvEnhlUqWAZm4XqmIWRHovgSYe3Z8sTaufyHHlCxH+tWXgLoGYCPjm3TXBvGOILMtkj2I1VEAmjqPoabHfavNvOCkRCdMrW/NrgpATUpsWTLIEgzRx/q8lgx3aNfyvuwreJCM8yYK37Lek812yqKw0VA2ld7OhJ6h6yBPqXxJVKuCpdWrCC76uIqJHqrtTb69qx8/g9ZjWQu5U2IKRxfBwVWba+KOVIWCAKFZUlM9uL/P0n/vAWwjaW8RHctLoUA751Ce5nmTAHcFAfbxQZP3ALcEJhXa8woGB4KMhusIA6ujmwHgrBicXPAPBkVo8hjpeWCyCKqLXbagt543ZzqP80HBy2trbedDHtSu+MZHt31H7NL2z3L+r7Z2FhB4B879jSpgAYYNEO5toKXKMNjPqhCbAMD+cQG7ULHaQeB+3mpv68sVa7IUCQ1YyU137JfVpSJdIHxLwK7wA/0NYEqW2j7v11x+2WVSaXvsscf6Gcj9+8suvVSqTzs9+jm/f/iHfyggfG/z3FtGv/Wtb20XXHBBe/I3f3P7s1e+st33vvdtz3/+8wX07S2ke6Vxrxj+/u/7vnbUXe4i4O93fMfT26te9Rftcd/4OAGX/+Hss9urX/3q9sxnPlMqf7/3e79H1rlXCp9xxhntAx94f3vQg75SWrhefPHF7YQTThQw9DGP+XrVtzlzIfh24XPIHKvW+hn/DbEYcmRMbZx4wglSAXz44Uco7VGZTC9gn2x+/m9uA62tbtfbLTffIpXre/feKtWRRxzRkxN2yhwzqLtvi6Cu2Rfj/1yFDNks5+sasCsVvEi2tvsV9FJA+OBbMIe4HJyIzYxkXUG8I1ZiZu35MzaTosMpIZNV5fB2qrbvICWpItXPC3zJSmNpXaaKpTr8q/6ePWATH+NglVmfZ+ddSdrBWcAFAAYp+rVdx6hAU+KK9bkQILf/b13XoSdZSPVvB3x76+f1/t+6VgALABzVwvj9uisvb2e95jXtX8//FzmbGnvR8EIyRyzxYqp2JEcTBfq2nXStzMARwAw9oGB+/q/aGo34yP9E30cSbMKoZJDZC45kC/jcZA+X/PdhkTP3u+0rvJJ8x/IM9oNtunHsbtGNxRMkhWC/+sPMo+V9BUAn9r1pv6fvthd6Ip8TOXvsvli2VwBYCHcXMT37O6gUfv7MXhBuH7Fcpleqk8jrqe8Y+y9xhV9B0IY7sDOBT6mAJiXKyitjELwPCYTcZ0brk33/xB72h8sDYsDEGDIu+IfYyQzGuCqoOfOY9XK0nnI2db+C2LyLeZF38mdZhSa9DHakxN6ZHdlMZ6YVxvm9kaIBcfHHKLtzBxAbIexvAn/HbnG6l2Zf3FStTzSA3zof/9uEtDbv88HSjUg3gS53+bbx1uRw1vijOWJqsRzY76YLBn0DY2IDzM8dV41UeZK2Jd1EKoji7arXAdaA7oiNc+yBU2hUhaE7A+kmHpR1v4ucBdszggcgnrgdeLkNyY3rENByUxUYU5/CqhbQmzH4oe+r2lhSKYcodedTgFWBSZgsz0SpmhcYNkMz6gOa0nvE/NszAjzUb/wwcvKpXHnQ5D3m7s4GnEC2mJEtUxN+IljE2XPxgmi35yMe4G4f4qAfc9A/BX08lhSopPoTZDGAnKbFLvSmJZhiajHBKcvAUcowCYJoVo1kr1yd9xmTl98AzBEWgHdFWNt+gzEyXgijbWeI0JQ96RFkMh9MQfwB8vU5K/dGNg8qNIKrY/yzz1bKW7GiTlPKlHN+xoOcpuFnp/WbgeWEfvfbt339E9raf3hS2zj37Lbx/ne0jRuuLWYK5yZzNSC5vc64lGJlhlFpwCh0SeUnuRxoM3oj5ZKJLsFmzTRD5TVfL781nDN9uI/YnD615KofQl+5RVFhM3rp92kZi78c7+Ar9b24tE5bnuoknBCF5hL7UWZ2zIv1EUNeGFW4SLgyOWYui0qQACzK2FOSSzhWrruhqxlwtRcis3pIqEwbbRunK3KmOP1+1NFt+yMe07Y96rFt/zvf1tbf+fZEfmAtlrkTG2Ry2N2h9AXwcAABBDnpJgBxHYvnfxv/sF7wbOe6J7aLYmntt5QYUbKUjIZsPrIpYWZkZGfSRimRNM705H2QsX4wlSVhAU5R/ghFVRNj/EbWAdQ6jRJfnTu8jDIxJk2cWT09NwSz2ipIwmB2k+4k1QM3AEBKIgqBaLqvcMd+Wb/RZHIEK9+ytLCsfwG4W/Uhsvt9k7NAn/xoh7NNn8U5tbrm5VwyonO1qxrsALhoCR8kSzxBVmPJOXK9DJ0Jeg0UpYQe/c7zG+iWyK+gOgZ1NvRNlAQowfWkf0OFZPaKnGMO5mSNi+SesCNYDmiK8J+y3oB/ywpM7il6Qp8clkSfi4Ca/q7+ssq8yxifCcsxO0iePDJ8TE+Uitpi99BG+1XtSrV0OWOtjzmq6HIiWmgT+GgaoF33s8ZsnElfGy/0sQKgTonvuRYkwDlr62xpWx1O6MFvJLUJ3mRVwViLfq8H1k1BepUxfDUnkGtKXSW5MXkPqT2h85LbPQM4ZByU0V/Xnxg1ugCET4GA9+H3Oa1d+9Rvajfc5Sg6/1dBXT4DuLeD3rmznwOs//W/tQJYwQYP3tNe7eZbbk5Vjwyy9Hl1IKFXRuKZwsUEbNXfk944OORqVB5b/WQCAotOtPuz6XQDaO3Dye+iNsq9QrQDrwBMVOfYeZu4bmOjXXHlle3GG29sd7vb3aSN9Gte85r2hje8od3rtNPak5/yFGkd3c8Ovvvd796e9KQntV/+5V9up512Wnv4wx7W/vb1rxcw9+KLLxLA9FlnnNEu+MQn2gtf+ML2ey97Wft1aQ39w+0e97hHe+Ur/6zd8573bCeddLf2j/94tpw1+1Vf+VXtLkffRSqEe1Vx8Gwm3Axkm3itK6k91fDlw06vPs+7n3yy8J1WHLrGG9ajv3A8/9c0pj0bPkpvbduvxRm7nT/5XnVdFXjNvGoa2sChXoEpVwpOG0Att2OO++Pe2GPmd0hLXwSkV5y7C+LePqIxavQMeizb48IZsEamoeBAkYzQPt8slynvWFe0bg59uKqWL0aAdsi8XlsV+cXrYuhxyVaZfavXHcQgpdp8715tzb+9g5CaKODHA9AxDQ4Awz6RoRF7JuAvtYDe2C/Vv9r6Wbs3SBcHO3sc5/9KswxLprj0859tr//Lv2qf+eQn5Rzh+FHjVH1vYIZ+nfsf+VYFdTfk7HnvqOeXKPiqNi/SibdhHwsZ5r2lsDKqfSPpkxdXv7X9rzFpTlAyQAeRIqO7VsHGkSzYGERKsXCmKYEISKVnw3+hIgSMLfmDNU/YFYK7g1FVyctBPKkkh68aHioG6LWxCPuQGoDPLNT3KWWPGX5pVCGWygWhrRrbeDR216YW4LbXEtGqkojBZmLHn624NfSXJcvqtWVeng1pRF+IKeo7EUukBD3ir9KfmrE6fS/kAqwzWUtOFHAOw4SxvLH9IWITVbCx8/vQKc/iId5mHRQJ0JfXLoJpRhtGim1wuJ6pSpQ6CG1YbzEbagUOJP5Z3TjwWyuujQi2V89JzTrqWBYqGIgczfHsX5CD99ZVKdraBqg/UQKAQ0kZyGw5KQMMQYQOHqG50V4k8bmNq2ruPNw6+BRZdZlx3ljQV/yUpCcrU/MSlwQUlmfo4JBa63IGolJFtFCCOmYFLoAttu3svJLb1p0K7vQZgUvPcoB8GTzGvBEA8EjG24H/Dz3iEAXuYApshW8p6SmNJkAu1jTZHIRXQV6rKwXyGJIGMefBdBwHB+PpBm6YcYaTFhBHOB7QqzJeD92YAZDHBOzLVUVZqYW/h+Ac+2rqvi54aG7/o7JnbBNL0erkKQI5LsasJjr5xODFBZjnCpnTzHzwvNmASWRnyUOR7j/lpcL5vaPxJhcjwUIKxCmg54FnOBXEJuo4RVA75R5Q/DDezNAFuzPVdY+svqToZ8IgnxVXlCu5eMllINmNcr4kUBKXuVxBfAgnSk6nO6+ttWOOa2uP+Ia29rX/oW188P2tffS8tvHpj9GJv1xZkteEDZhjes5rjICow+ItWkoro2rDMwhIAXYft3FCBSQym/ljA/ALYMaHSYWK7BACOBEHtFSJ6WsMDKGAsn5eeSakOOCVuiEib4GXHLzA7OIeJryLUhYFz2MBUCK31GbB3J41kGek2kLLcDJmOJyj45s71ovG75HFaDTyKNVyNVt14kILkzI3vli7z5e1bQ/66rbtq7+2rf/T+9r6Oe9sG9dcHVwzqNPk3up1Rr8Q0SJ/CWYJ2gW4VOk5AkRDfV7hQc4ExrncAe4kabE/tmJ1Y21RIZb0kFfC5/OqRK4Z+CTzoepW9b2SlkGbGBPzzaDekvIisAkIakpnzZXZwwYOslESXVLWp4+RfQxOxI4kA1axEWcIQ4n2/5gCJ7JDbYcuw+YwlVrksGd1jAY1wQ4MKbvEfJYsx0ceWJeBYdOF4Jm8JwCsSDRTntG3Rit6vFnjEKrnk6/iGx/QclBgGtyxtm4uoPEykjL9cOTwWD9lFbPBnPEO14XuD963TZ69EwlCs6AASzR4Kfg4gG7YaircHdSVE9SJGKiSihP4I0W/UsxsPsYJl5Np8L0/2Nd4xjeqTHsO7DkPsiZmHVSq3tNXdd2JZ7Ho5Iz3VyHw7JqkKAy5BtwhwScFQ+V6kM523ula41D2LQb/urewdMHtVcMBtMrZwlZJDD9TAt4+RR2oV/u6SdcKKg2I9ophsATZFR4UNPpUpcMQdyYHv8+DEULpkkmj6tG8EOKNHScc1/Y//Snt8mN3t+07drZeOIazfaUKeMcOB3ulDbT/rSAwqoVzwFpX8Na9t/rZq7MKuw4gdLCtg3q9ChjjjkQAJRiST5bAYbDdHVoxTCKAX7llOUuIt6OdAZMEAPev+dr+u1aqWdtVyTYIgFMq8ey/fqbmhRdd1O5617tKFfEf//Eft8997nPtZ37mZ9qll17afvd3f9crix/ykIcIaNrbQ/dK4muuvqad9aaz2q+9+Nfaz73whe2Zz3hGe+SjHtle97rXtYsvvqR93dd9XTvrrDe2G2+8qZ144gntlFNOaddcc2177nN/3NcjawHj6wkv83UQl7ID8l1OdXn9etqf7jriiLZnz5527O7d4pt3YAmynPZA7oM2STKYV3jq6KBv+rOQlKCtm/dJ1WOX9XS/tf6VCl2q1pVnGegLTbWq4levV85BpWJNkmCevn2A3bpyy7p9tsarPhuTAOYeH1+nLGNy7noL65Kxj+AHACgBlKNSeml285Ec4AxXPSRvVuYTOMDXHejlN1vHhc0AYNBfKoDdJpkMiyEFAAw9ZOf/inwo+KsVwBt0BrD0ihar2btj3Hrz3vbxD57X3vQ3r2tXXHa5TWX1XmXO3xRnoworbBEY10AhSH+LnyUstq6DwpasI+uUk5d16QwA7q2i+ag01xAE/pKHqk+OGJQkiJBGY7AP8UuHM1NrZ9qdIwERklEUZmW1ATgnPyn5iwSghC5G7Cx0YSTvR+wG59tGF0U4+iG78MOox7NTyqfAoIsPDr5NxiFVn1MlKfYiQPbZoBiHVdviubEkTPI2fiyFIGL/E9YovGtQnr7D3kkdLPZQybYorebRoACDyaGso+VQYM0XHJTkQAPs233HSfOo6t91XAYa/Q6PAWFfZiC2dDnj6EahhW5woGTM5rnk5CNbfPaRYDffB8bjYhrj7OOTiMJ5TKWA+rpSM2WOQdnT7JLUHYk2WspjuuIomoCN99jzYHqjxbW8baIunarYAjsrAoikY6A4mCQywzJrfoe/Jowb4xbZBvnui46eYaNY+T/r2erfqSbmHOOgLcdtl+xgUiUQP6ObxiZq1r7FaJ3uvEnmgXBSSvgnCdFAMQzeNyhlGnWQLckxc2r//VAF8AF5PDM1d0AP+KJcvNoF+qIM6ba9dNMJFTZPSoiMpnsxYZxSK2cyoVBdU7kifTSr+GRclXRnVPt5AIkehKx2a+ER2MUY/Ja7ZMpV3cH4Eajk+lJ/0dsQ/FPlhWxHpA/5lfZ8VaDF/FE2CozIIC0rNzMlNcczwSpSzKxTAPhkv6gqe27XCg9WHghHwSLObh9hqxGAn5HdvzNHCC8TinvQtfpYmct4BBnqC8eZTcVUqJjhKsAv3yFrVens5xSQjMmvzOMZRiDXSc2VZ2xGTWIC0IUvdh3Vtn3Vw9vaA76mtd3Ht/bZC9rGRZ9rG5df3DauvrK1G67rURTlabfMYSQTqMWBR6Ot+kWxppnSQSk16OSoxCrTlot4Ywo7jYCixpnR/mnw0fUtJuM6PaJaGvsciitSkEYdbqOOWzbfdE4euCctnP9BUuvTZjpC2QRHK7pivuNExnP6gt1HVV4B+eiz+SxBHX8shTtgxrrpdT70kkZTh19VSKrSCurJb/3enYe3bUcd1TZ2H9fWTrp7WztlT1u7131bu+rKtv6RD7b1D53X2o03qNqrtonzYrAh8UFHIgf7coC3GBirGx2saR5tfl6Jx+ulyYAZwcKAmJhw0spmxnaAl0lulIC2JaGzeDj8Bp3HM+HknwidZNbK97Hli2kuJzWFfoaNJKYgRC3NnkQjb0Fi9Zi8Mnv7gJYc4hLL4S8heZWbS8eRknuR1LkNP4aY0z8g8/p9WdPi1Li8gl8d6TJ6mm5jlZFsBLMVAs4O2lf9AUHW6iUdSoxvkH0bk4xkcHdCjztXDiYgEsZGzcoei60F2zrTo5hrVF2j4sLuVweJTyWwTXnoyFiDUb5iyLya8NNisQBoZ1tIjCCkpcQoeTApaqryd1JOdGXmdY4RxLPiGpNL8D0ntYOWzsek1VLrMlQpMG2qhBc1wzodintgSqjASC7wKiGQupxXlnSOsQ77N26fiHND0SqtwKcjAKzVTp3v1yWBAoFw8B5V+RJQIdXA2DPYAC18rtLjn1kVsf0toDI9p5IsryHN3EmfFQWCpXyMhrG+AeQUfiSfZu2Iw9vOpz+lXXSPu7Wdhx/W1tb03N9exdgB4B0d9LWqXwaAtQIYVcC9Va1Bl8bX/Z+9dvYpgFtVowHaAADuz+kA8CoAdwYK4zOAcBWMw/sGdlz4gDXOjIVnt2EMLKqoDA47Y7QHIJz+1XOjvUqvl9kZX8izAfqagRHA0z5D69X+9yc/+Yl2wQWfaF/94Ae3Y487rn32M59p//rhfxWApgO6d929u51zzrkCAvfzhe9z3/u0Jz/5Ke2cc86RVtM//uPPkXN/L7roovZzP/fC9ulPf6p95CMfbVdccXn7t3/7ggDNz372s9td73rMlHqzCuCt0r1aoSTn0FOm3nYfc4xUN+/apefzdrAJdmkGAG/l/F9PZJJWt1qZjjOq+78AdfX5YwUw85nysJ3DS+DueE3YhpV8N935bEbZieGYZsxNOXrYUa5a22T23QnQdUk7KXEjOaAfmjnUfQC7AOG8BbYNtVqeyivgpdnnm1Ft0+/v1JdtOprhghtuuEH0dm9ZLi2gKckWQLuqlA3V79t3DACwImNqC3Gmb5cBJJ8I+AsQuP/r5//iLG7VT1deeVU77x1nt3effbacqx1eOeNX2d+CS+S+tH9AU7VbxJcXzDaKBtbaNgdj9VY8HzKJ5wCk1QWF/MMHhQz3FwS8q2LB4C7uFe1ucr+NKolj1NXxLVzMiX/w0f3mnIRugaHYyxAoLvowJaGHjlFfszAwYq7FtfOYI/xTWxC3z95pqGjuFGhj9ozERhyh474P9CXk246MYbBQQOeUyBkh1po04LrEttdzKYKvi0hUgJm8DxmrtDmwiidzRS57begyN9lxRw8fAAAgAElEQVS7pJ3V7JmkgrmQg0NjkAOKycySkJUn9IfhOE2GnYBkiIPJHRSTFr4MRoE7L88xOQ2PVAs+Isnc9iEc8ig8Z2Erj9tEBbmOI8qqlqKHy/qSeQI7WkhKDsKEfpiek8syibh79cedCFW3xSpoEqnFZ0tRBYcDhGo1J9j/Np3mY8pehL+d1ziJq11v36s8Bp+ozMWe1VcgOVms1V2Aye5E/KDabfBl1YzDKk6cI46mMGeB5ZQ3WXNjYibnwbwm7jaKzCg0FN0k+1B4G7/katHdQ1K4maYsfmt3BAC8mWu5LDSHvjlEga1TIPhMFc+SJJkgMsg5RSsqgsGAZABPDsoZaCPqxipC+EB2eeu0mqnKR3L3aMNCWX5kGGGKkltVHjlTcDgXstIXStizgTnY61+aUiZbFVaCNPyS6PPn8vuC4cCjQDxzI9iZyCYuzP+MLgzGxH1BHWyuw35SaRzOEXTFS4aHsyjNUYQRZX/XOdKrYDiywNmXYXFjXce5LcqGT44cbraTHAQWGtuXbn2zYZaR0euT35Txa9tkhezxhhsuh+9V4Fz42OzJxxzb1vbct62dvKe1E+7W1jogfORRArylXRxlucJtYFczp6/NzP/WtcuWr1z1msys+kgW3CVDXq9Jwr7lkX2JXjgoAxvnxLH7UphBl5G9t7aNG25o7eqr2sblX2gbF32+bXz+023j6quDP1lcIWOybvQFeXMlvcRnmmStOuq+PeItRVLKwWNJ/qstopbJyOxwHpuW4+UAHesbYmjtUKFfeta2Z45YTjP8YsKmxORQ8q+LFLLikQBiFaBL4hBaiIBfGQ7pu0oXodhoMXUWxKv+iJrRC/o7zG0fxEqmNfXgauhcHR5lIbieCCi0WoMwodmWzrLJQ4ygkWktqtskl+TFSBUFoMmkq4JMgzL+QXrwRQ6p6O5PPqMcL06+T6MVHuF15POtKKAx06m+xDkg5eeC+xIispV1kcyjyHdS7cmc5nAdqgnYTMz4IUwDHmakNHlCUszKUITzOg022RKd/xDYEB4YjRW7acomOjb9f+Jv8oWTa01+z5C4Q4uewHroTHlhsQmkP0e7P4idjpK7HXDExy4XICzlHmaZ85nibFupqs3XIIHLq3lJm3eaoUOPV/jioT3grULjmfuyPqb3ehWgX8oAsK+ANKT2e3m9PPhONhSsEOAKCz+qKuiGFBV3+JiOfUGr8UgQdL1pILUvMyfj9XOAv+UJ7aL737vt3NXPAdbzf3G2r573q1XA8l8/E3jH9rYT4K+cN0kAMFRWW5MqsX4mZQXNVDX16k1tudt/OgDc330wPwBEGSRmMBi/49kHXSlMIuDs7+ePIhFA38ISDPBERTuUAH7XKlaKwFGlLwPAAG/6fZ12/UfAmfV1aRHdaX300UdPAWKAxZdddnm78MIL2+GHH9b27DlNrj3zzNe2s88+W876feADHtCe/oynt/e8573ts5/9jLSU/tAHP9Q+f+GF7fTTT2/3upfekzizAgsHsIjZYsaNg8vUzeC2be34446T1tcd5OLzf2c+S3/a8vm/pD/LIPp0GFznCh7hXasABh/rv3nS9e9VJFnyoUyUEi+Bt/R5M4ehDGThxVsF7Gf8yo/0CvbklSZDR1XRANCj3S6exTY5fxZgjctvAjViNKvoeAAsuXzpZs7u7fKSg39IB4B76+cO7HaAtyfzRPtn00umW7oeFz2YEm7NxiHBRBIiOhDcdYyeA7wPAHCvAJbzf7utMoAYySlto33hoovb2/7mzPbRD/6r2IHNfgirLpcaPxe29vN/U4Go+gJc/auCafsE2Pe8g7LEo3BWAWiV1GWhZ+Zst7DmiMGbi84uRvXir5Ho8p7UZt7fwyopewZZ8l33mE+uWDKhhj5XewoNTa/lecM/Ct2irgKSX1X7ZJ8ZVcL5fGUZJfxHD76WzjZyjSXE0zrCXwogfqzBXc1PM6sSn4WLnRNzGWTGurEu0rSBXPTjesseiqISnFud/VlOguGFwJbTd3fhzGEpwBuSbKv3+jwIa5Xx+FKbN+9+LZAn5r+gJOjtewvq7qVJTQGbpliKI1nM94xcV1tVipsosFh5PSUgOw2WV7+scnSpSoUdSgcclcSb3hwLMk7n6iLbU8N7iHBuCRDZRrWeXy7z8UUq67DgDLnaotoW50TaXmK7z3LD6zRLQ4dujMfoIDx2AfkkEF6NxkSWB7Ya97G8coOPV78kZRtaCvrPOhf4EoHpCeSV4384XlC4yx8KTR9rqLLFXR8sYsLhDWxoaQ3Aynm89l6MtewPMO1DFcCbeQmHvv8SpUDWXKPYqzjo5+ZAyB8R7UFcOYNMnoNUmzeG42qSxpV1NYjNrSplpKErkp9CrpB8Hm6HuQOoJJQv49y/WJRpzpg9K+NNLvSgixHNdR5rrkjNiZC1V7Op06Z087KdHJNzZ4zYh5RfGtmCEeKAMZYO3jDWdQxHGt0KQzCdo2IG7S+QeYSpmkI38CLOd46HuhG2eZbYdEp8FCNIGZcM7UdFcHX9YXRAqTCAC+QK/zFZ77JnJyPqSwj3mh/MdsuWUFkCznc28zk8HKvDPMeKhO2Xf27Z7j5jMrTIeNXKL6MVyZTHr/NuydlsoNn0g8q07AoGeU0UYzrVq5ALiMtsTIGNsPG386cLoVj8VCwT1yYkuTpZVGAeMlq1+EAnBn0qI8CJj4kWVWo6LWe5+kYF2sjFp1Sq2tjk6cQYKWfHaCqXyINx3nck4OjHNsZZClylgY8LThePmAk00XPsbbG8pTnMJdVyXC1IkD3YyVvVKiTHkDe6JpKAXg3gqZu1IXfC5h4jJIWpniivypRyLLduC1K4wpYT1W0E9nmnHABLKSMdFBryh51BsrMLBVWiLAPfMSI0CRawI+ALMVtDlkVYIFYCtrkGK/rw9APweaoktA2fb/YdzQlA0bHXqtKrA8PhkuoYjY6S7a3obM80d5V9uc30vz+ikob+1mtGMG0GI0Kf8v6OVIXqFhylwPwln1lb3OSHVF4O3T1a2TB0WoFJlbtZHSUqJ9/RwenYsMHwyNPdOYjweTYeIfWJpGRv0/VLa8oL4xvF4qdJoI4Qd57jkISRA+FQC+rPMBSg40/dc6r6cFse/nUKBJSuF6sVDn9bNIHbDxI+ohfnvAnogjNVSXzDLzI7Hg0JTARNHmyxOk6LdfPXC0+ALir10j6aFHxg7qoJBGyTKgk1Y6hO7rfgNgEezRZK1a93je5gsGsXV98GEcs30wpgGbBOnsejH4DONnaTADd3ZOsCj5tUnHsMMBbi8NMf2S782q9qO448Mlo6SwVwB3y1IriDCjt39IpgBYBxBvD2bTva9u1zALjT56abb1pov6sAcAfo+nW9HWl/z+31c4eAwokv+xmUSN6JoDgDYuAAB3qpnbPKb1TzYrcpvgUBvBUAZmCS78fn/P34uwHQDCBLBe2GnC180YUXtd3H7pYzgPvfL/y5n2sP+sqvbHc76aR25FFHtgc84IFtz55ThyXaKphYNQX7V9XLddklN6LzXT8H+ZR7nCK8osB6tGqvA+vPqADw2GI5lC5Zd38Uz21riQM8q61x8/yOid8fo5o5VwMwv+rtq4Ddra4nEjv6+LssBH3mM6qmcrZegyufdlfjjOYe4TzWsrXVmFw1m858O3HQr7itN0oSyA03iB7tLaA16SWeiuQRtS2qb9P+Dkam64b+RT/vVwBga/+8Ye2fBfjVCvl9+7ruUP3BnQn695+94OPtjX/91+2iz1/o1eCr5pgSJhKj2CQK8wgYB1/YeUSvtcJgjxm6p09VCCANwF4dG/xN4WhP7dKlLsmR1F9NrIBNgHYVEfF0X04nEazDk4pK355g4hgu+YGyduEieyc4dxvYz1upXKNywB9XEwTJd9P52ctTNQJJK43Ld2GWQKeUJeDUw2f6i4YJSsVh8lENkCJ+XslL9qWTAM/ymygpOSKq5bAZhgLdkhuP2LhRIVuaH8fVtCCMly2tjfMRxRc5QWOiczyZk9eedKaTTB3VKGqqOQro9obB65K4TOjjAzTlhKt0nFTaGPOCzUDDMY6qU5xXfG9N+8eGvKYO4W+28yn6ZYmlzu+mE1LrZE6E9fUAf5bseeyDaV+XMjuYrZjuPFHeIuJ3EngurOLkVQeBXcWMzIMqbb3EGMjkkbEPTjauNnx8ar6CdZ3QvdxQ2JZmzhV7QaiIe1hCQoo/RxzSFSjWEKAQdBkiCDLcmHsan43VmhRQsMj4eslZKZ+beuNNOu0PQxkcAoBvqxd06P4FCtzB3uqg2+v7NKCSz3NAW2C1cDi/I7WYNaH1OgnTdmhfEZluAUJRkZMFXuC+WfCvBpkg+0a5AHCWzU1k2nDbBMZcufYSriV/nx0Q9q9SIM50qQzRHTLe+02cY4scUfFPVrpw5PylmGfRdjAEyDpCZYk/mE31wvAm3KhzsbMmgQGUIfjZlzgLhZW0B8eoNSrWjhwr8130G1QQw1Ej9kQANfu44/rxVMiNYvMSREgGvEZys9OcKnw9c6HsejcRX7hLuZjbc7gonyv4KAKM+lmq/DJ+Uxqa/AxVZpTxhofx1CYdh4IspXTZgOxcjc6l2uYAzMvIk3/mBtxBX1otmoO7pnD6UFUE8aJKJHZpAjAMSQ3H0tiN2m3DKUMLWU8+wWYuOZkh2xp45oQOpnf2k1IgewgNVZeahM3kKjl4ec9CbWEwN6gT0hcWpXfdyRkANgf2ibJaYOaedH5QAc4wW91A+SX2LL987AjBDn92VatrqzxX4fGAQ02fQ9FUnxCgDybLni5PZwWAGLfMxmbrMalMFnKkSAHvQLA918+GJ1vb1ZxQBENUZ88bvKrsYy387BsdGFDyEdgurADdvbXMEQCcSrXIbCe/2zNoVbhTq7NhbJHOFHLIaeqsKPBGT2+bKHCjT1l7NyBEPr0E9JsoVW+Na9XjC8EFpQSIGhBwWoKybHVFw/cgXWS0Uleg3LHKVqXv9D6Xr3JucXxXEn/Qyt9ZEv5dzBP3goougpPKdlAIKiTUDXyrVLaqHgQJzTDdqZxDV3IEj99c5ZDnEsrOX+tsGNdNk1J8vjnpTc1tgJdsP4IdZhMZZTzWjwyPO1/FRxC+pc5wzJ4dFA3kUpO24Mv6a3XMLNvsqcl3BQDWV6xpUFtAWl3XvhfRimOrgrIbeQhckawJCRqAhUw4AGyAMpLycDYxxqlgMnFYj687NkvMRDZDpw4mr+bPWuyRSnFuSo1nQieOSRsRBjv8qx/Yrvimx7Rbjzi8rQHQ7VXA0ia0g71WAbzTqoClElhbQG/b1iuAO0hM1bsyN6VzB4DxUyuBO/20peh+ASQ6uHxH/hwoKKx8MtFvpv/YDQkWRaDbKggKX4ucCp/G2b72uPiMv6MW0AyyHDj4qy3M5T5p26rgqcqMcWcCpFu7+eZb2gUXfLx94d++0K686sp297uf3L7+6x+dlmgrYOGSSZhpuakLYG/sratP3XNqO+nEE10/yPunC6E33bp4/q/pAWfOai0OhhNXDGTxcRwLoGRUSnHaCo2Vh8hWsCIr362a2VKL66V72H+M3zMdpiax7FPYLco8MANrdDTZ4uddwsGsXsjw4JTfpsfdGTf36v9+1jUSaaQCmGC3JQB4WCm0fpaELD3/WiuAtSq+6+peBczJO6gCxjtuvuWW9rHzz2tvOvNv2lVXXjHsSJln2G5lxYLYAxk58nMjKB8p/CTKuu12P9pk2xM78cy11oukmU4AKeBVGvRr2yH9FM+FByuyJ7EqqgBeKWTGv0Z8j2/ariHOIOYZBE+6PFXFynNmR8jGIpeX+J0KkiZvulDJhJDoqT6SPi6vnBcCDMEkXVXO+1abpz4NWg+DWi77YhvhK9u6ypf25pmSSEqAVy0vAO8S6sY3l+3ofVSLSw9iTYa58LU6QPdJfWyxUJ6Y6XPF44m2IBaSCnzfSrJAzJ48FKNXbFImNimNi4OwMU5Uh0esO5LcjD1SCgRHtwfWd182bKyDvGMObE7uJd4dnkv8X/0GnjXok5P9g5k0gTY6i04T7nlNqkEjcwGMU5kIFaimKexoHVFO1fmxQXoyPnfiYg70LVWOQmPvMTs2UGIdiEiUynGMhXUZyma92ModrMRpLiWjtQ+KI4rC74caCaxmKVhsmnlYXCT/kN4y5aXd7lT/QBqdfC5PSFQ33V/j15boUOtXUh0L72MrWSa6H/f6pSlR3fTl+nOfcDAe5CpTczt/Vy3O7fz4Q4/790GB6sG5RSAlCimHI8Iajz5LipoUqzscyLI2hcppjSJMSWLIQWMdxAqUAC1x5rilg6Ngpjooc8+DTkUEQvYzaJh1FgVikrtpgu/ji+ABql+y2Q3TmxjF6RaeAtt43wvKh/ZNFeVkIbjMIloVRuitzpr/1pGxfVNjCEfOvV4PwENhw2VHtQaeo0sfFlKNdVCAO9rxPeyMubmfqrAtaPCYxAw1scHM1TeqZNPBLe7m6D06vnEcuYXF5NVG6SyS4RzU7C1EMblKGq+dFWq6IyiEpdaEMmy07yFTe8AmYukGpkU8P2e8Madl3labDgcBPJ83iywX0CUT344YWp+TMwjB63HnShL4ZVVXgoXA5+iOFFmF3NY3yX8RNtWdMdfkCDmAop4g8w38dK9yxlmQvvFGUN4250Qs5x0jqrbNm5kzVswE+HKJcS5pw240lEqoE5+Ax87N+dM3Uy4pjYfJlewPqdf4fMwX5WxmRzRKknQZRiEERTLS5nm8DHqOsIEZUUkZhgZUVW/Ov1do2sbcdTSSMXRMKu+hjVgeQJ4idePej1tsMBMgalOzaInuda+hCTI2iiJYQwDBqOB+gYM1k4p6Z8PYEWnwh7oacOjK3i3UJAANGoElKYbJDs0QB0t0G9ykWAy9se4gJrKlH8XbQ9IC/I01dIvo7ZxChu2VHrQpG7QKiqSxZEs0MmtWVrB+ScoWCmWRsBAxIp2h8yslYMMbQ2KhmytyGTOAPWgCH7pTtE6tdmlxk1V2707qQdsOAr+Ueqa6WUeiuiVsURo5gcMALR1WSFmBHPjkzGwao+kPbOLTYF3B1QyUojHscQ5QJz2Z7fF+W2Bv1Z0YkvQaiVKfI+tqB9hgToVBOgBuFb9eceKUtHhgALzOZ/bkXlUs4IrZELyxf4STLgVKM70GmFoqiUlpxn1oy28+ca9iLDZP127MmDf0MNSkM2eRBfHNwm/OOin7mYffe0+7/imPb9cdcxerHlPgV88B3u4Vvx0I1nOAAwju1/XWvL0KOPmvlrx58y03C1gAYKlWYAqgsG+fgL9SlXYn/zAQi995rPV3+Mr9Wj6f1HlwAYSr4Fy/XsFLqwI2PvHx4DkEAAu/UetnrbxDBR5A3fln+tx8TqcmMNgZujaeSo/9+/YLsNRBn06LXbuOGFYoZHvq8K1c0eorz/7GA4444ghpQX3Xu+4W9aets+2dU3u40fbu3bdYgR4aRd+wtQrfpelsde4he0ggWfJH8SYG6OvbtwIOs8xV+bt9xW01DcjjmIK3dSy8U5h9N7OmbH34fQc9z9vlIQf99i3feP311wv/9iSJ3rK/y8cMAIasSrLNIDp0vri1f+5JIvuttbOf/Wtt51EJDJ2BVvfXX3d9++d3v7ud/aY3SVWy/vCuIqbFLpNd5i6sJxSnLaMBrebLaGKT2WaLoYg84QxLWCUq43KQ0WU+vPjwq7RNOZZf2z8HM+jjyOL5pqNXXrMjaoP3PUPszGeL223KDIvKFrvsJVaJnSsXymi3F+gUwrdPMSFTjtrtzDzAmaJaQqxcEA1eperF8GJjH8x6XzsJ6YwXcv7BUgOWRu5W2gsxredpNrPVqBqI1s7WU99nY00hnfDk4ZnBHxvWcirlVFVeFadN0t1D2i+l/bPcR9QurnnQ3EYkSdGmFhBDsvX1vbFpbrC7rC72Cb4vrJpZmYnFInicr03LOlBlvDLkdiYC9du67hwb9f27rGGpJFVOtOQFhNDxdKyujQ4sXQ2RPcJ1XPnbgXaEMauI+9nY3jV9AXMnSSLBdR0pn6GzkfEz78lKXFoXwTmYud2/oSgbXb28lrGONNapsTegF/tsoWkQmHWTjMF1PGgE3WbvYSWD54TjniLw3AEN+0HXj0yRdKEH8meB+sLPYZ3Bl/+/qQAeBXmqAQ99eJspkDj+NjwNbS8nj5gtpis/qojh7C4X4rBkLEcR7LaHW1BaRMaD1KaaJopDg7Qa0Jm5W1UBkVvnoBaXeVS/p1J1icrJqSGvjkNWahAowEvpMfCt3CoPFnSTJWVPYxaUrwoxPU6pEq0+ykJTVtpMd/Nn7HD7K7C0Vg3stWVwWjzgFpZUWv5QUKzEM2n05pAZQCkkdqCFXQVeWdy+oJ2K8zSQyp0E42m/gIPn0a5Rl1mJGDTOPmv2IcKdoRj/YJyzX2F0oFgiHJBcuEVbRftCaa1P898JRIKjWWXjwJVMXQOaNaFeS+QHGdVHCQ88VjnyO3UzYTxkA/W3T4Q4nhHOXugK5Jjpe/Va/XYGpJu2sspDKn5MoRB6+oJs+hWOacWFOgZsSrNbxrA1czgnmPhmi/avOisCLJEdZwHm1E9/CmbS+jrKVbkkKSpbR5IF/zoYGY8iU6MPTULDzx19slETcBvbQJnlKVwtK63H4lwkAK26lPmd7k+TPvDqO+iMFUKzZF51rdguWyUbHOGsPCYmxniaGcpzl2eVvuNIWCpcLw+LADW3icEADVJSQuxG5xnZQbg6Opl+qTaEadFzQ+PLOKfH5BdsJDJWunX4mkGvsEagSczWFAPw6svoPuTJSkmPoaIxZwxXsFgfG4laDKu5fGfFxdaJADTuhpSTMxJrQy+zAM1EOn2fLUW0KA4YP+ko2pS6raEAA2yTU5xzwijYNFsRT3CBr8XKJA1zkqkNA5uUqMm8mx8oixiUblDD1/OkMBtg5aYgpz5bAcjQ75n0KlsevJEbwi54BX7KyCE9ZQZrMIETmxhmrnzJ/mWYQuSbAbcMa5eCRSpw+21SIQJIMAtqxOm3UPfBNeB16Qorw7MMfKnaRrUjrRVzPqojLWYmR/6anMqvZgDkdyyrYMrKCKpPOsBmtsLaU0IP6b8YT7SAlo+ti623ImPguGZlUHBb3oxcTarioaU3wiVNnUJL/ZsdJ53Q9n/7k9qlx9617egtRPuZvlbVKwCwnfer4EI//ze3ge5VwHIPJ4YYANwr0/oZkEuVhR3AvPXWWwUA7ucAfyn81IpYl7/eGHR7D/ArD2FOmLeyjAai+hXe0tw+dxVMoK8nLEjlnfEIVQkDIAa44mCLV/ESaLMCDAZYLGxMlb4CoVLFMX/H88a6VMBxSwAkuWVL68vaBJop+6mt7b7rMW3Pnj3tyCOPksf0ysRsvPKL9lvFYuU9rJ3+6wr4NgLAqvTmSY/jrAH+zmi89Fl9ylJSxRdHhngngREsGRDobv03ewY53ai6GLNrZ27I6jdvkUKr/JvZIw7mpQdzz+Td1193nSTvSIv+npQDANjP8ex2RhMmVLdvLwCw+vzQM9L9Yn2j7ffzfzdEj2vHBj13fN9+bQGtraL12Z2vr7jssvb+f/iHds473im6fYlUKjHGAyz0xhTiezOggms4H9KVRPgz6gdF1CnOBLbkTeM6+BnBg92GZZWCCCIAYOyuU28oeRDeWOpkp+tLjo78ar6buDvkl2FgTCiLaKZ9pQWQ8r4ANp/yyKpfTLFU+I4sX0Im2itpoYbJuV843GEbbZ2jVvuyvGetzqmp/E3cEfQYv8+cVUlNFHA9A1IGGBjxkvnT8vziLwWp3f8SW6L6X5PfdbSIDFFWQ8Q3lMAEatnfaGvLytFs1ZhPrSPC23I7WwpauKDZQykxnLtuytMQqze+5mH6Y8BziDjB0ZUH2JrVeDUTmCp/fb+6ECIoEjFdprrWuCgwQY7Rkc2xBaUooT9/FN24igfhskP74olaQgl8GDi2L7NcT/veQ0pgFXckObEdzgwtNCfOuwRkvoyrlcopyWVI06qk12cl1gqOtqeBFyi2kHYg+ZlBfF+YEB18FI/0IwhTdoHpVN90poA5GRpbOOE/NgY2CFQoV4x3YcTDxzUPSN/M9iEYQCj5pV8BvNWpH7rufx8KFDUonMpGMUEIhmtxCQeV25tgOuDljoHl4tizXW+RrPprk4KB28UVq5r1PhpetDFBbGwSYYTJ9gPiAzQIVTc8OVTrzJaz4SanSZSOEQKKAQGivAUKTvKVcANAuyc4C7gcSpDVMxwUKEQYa9e1uV50FnRfcsLk8+QU6EDwRI2PgS/Cs1E/CZlIlmVF7Rs0UGxAKZ5YqvmA+yFLCz6VTp2YyMnFLkWdUf57dAKS6Y8/EriV0uhAiBhLfX2Qw4fugAC9zgPXfv50yE1UOsUauk9G4so+h5HT+VfXS3/UHhKvyxIYMEQg/KKeGwi3YtIhQb7hqBuhNJfK465HYuzqi3FVTpGVwhlu/7MqMXrEZPJvHLwAsFwqogrBkcSSI+OgPNNInbHYxsJBC7Bn2cYw8cnhSKwdGaoslprRCc9TOYEDyvpknFeUS/WypM1GV5mCPDq5mYmVaZGBXeTMgCZ6X+Rj0+6C5cc1UtAyvg4h8UQB0WmhQ5T/g54KysyYD7yWgXPnFhcygLZzjc8wrHM2gQjsyvu6iDLUgTtIzVge6Rq8ldK0/FQjjHViSScLa1w6bDjs0iVQnJXNiFqQJgqDF3Ne2LJZwItUHjn3drdcUyQr5+mUyBQpBd/Ws/+QFJLRn5Bslzs3tA7mBTEhcyPoyOziUoLX02ro0ymZh0IQ8p09KCVOOaGKzbL1wDPlyczqszV18c36Z5ijGWzN8p+tY1YFOhQAnOAAA0uwjiCbGQrmW8hO8Hnm+ByCNgqnuRRWNNuY+g0vZBTr02LMieXdBpn0Gp+E5svBRBXrqI5IgsgVFkYvgJIhy6gIjfPmlmxI5YnM38EAACAASURBVCK9jrNgKNATKnJcavjrLg4kmRTN6lygIWQwapZPpVsYsOBz2DHYgB63RhJW+Ni4sxdQImDj4BvEkhIzut/pQKC9W0Abu1mD3U4VG3kkl3W42bXWcJ0lGlmiqryn2ASZbVJipLgNXIZMKFDNkhq2MCjGwZ1oKNCfuu3IXW3nM57SLrzbSW3H4YdZ5a8Cnf2sX7R77v/K2b+9WtdaQAs4LO2itxUAWMfQq0f7f/1cw1klIgDg/pwOAN+2Kswlbr49P+9AiCL24B8BetcUAO/01iou80Y8GDzRMqXlslfpCj/YfwZ06p8j2Muf4TxlB3v7vQQUS/XwFgFgzG/2L1OTAeDq3c2ovtk11XIw/5544ont1FPvKXwCoCq5jOWFe/ftC0C+gPbi8xYXc4n3Yo6r7RrTYgaMp+8XWLLKyNKYNqPj7cnxW3kW7SbK5Xmk4cnNgd5V6w8LwObGzfTKt25lBnTN0kMPhqFXvfp2XMQbrr/eAeDZ+b+Q486DHSTWhEEMDtY12sSn8387uLu+3vZS6+cOAmt7aG0RDQC4V+VffsnF7W1/+7r24X/5UNu/b59TICcm0vqzHJLAAzzkbZauvflLhH/AqItMOwBMXqC8Q1+E/494lB5foPGC/m+v9sV15DSTP61XmPcqD+wWWKuGs6af70XZl8HvAO0xSJ+3+w9m42d845+RI8yfpdibLolOF8S3Cjrsn9B22WYZczLHhLPFbYWF2kgCl3dTRSneZ3YRl1VZjopf1vybyO9wafhCzOFZtxSgnlacGNY6aPHOAWIDnz7WW34j/xBh8uSb2eYrYhULMVxio7S0lFsKfehuot2TdlQ1W9glIHuGzg+QKWMLd0tT0F7v9RgbZyP4DcPoSiQ2pftGFTUvtc9nKSI+j+4ad6tM2l7I5Y1jgt4uGAyMSS/t7Xlvbkm3Ah5ydTMrsAGsMDGyxFbWFlAzEm8Db9leyBgpOE4vRpiOlFpMM2miiK/ruemxuDhHPfyhKhdVgpImML0Ze3HIc2KDmfgmYVRb5EBsjQXZcKFfittWns4MDMU5rpvq+6Cv7wVBG8aAyu1mJEKHugDm2fPHsnbovkiiESu9cQgA3kTNL379+Uc+rV15v4fK98d94rx26jl/e7CPuo333Y4e3W0cye12+4JxdcZVztbXpWtDTNlEekB9MDBsCCNAy0konmBDOCLHIb3alwswkjLJ1XEcfLRYDOCN0KnUOQVKjWkLHZIz8mBQ6irow9QXJSChOh+gaZ6cKsjyWQVGBucTE5PBR+qkhdo8bGQutWWvZSW/ZBLq7CqgjQ2vZ2RO5iXGzsaWAtMzh4z1qytlXqDqIGPkunJmNmnYA3PHd0tf1c8TOkY8z21EzKB7odHERoHiOcdMn2fulo+NjQY+hJOJlFnOUAXZzMQmVrXdkj4GVb9W+RbA+kSbmKobNF7sJ1aooOyK5wvzbJ2irkTwYqt44/0OsYKOPTJrOQmMhwj/MGVyOs2DirxhYbdTnRJCk3ky8jm5AZZZCdkL3ZbKHvMe0p6XHpU4mHWabo4XKJj2+2mZSpa1g2M+Xp5xOO6uDzc1e5Up2IUz4qWNCk2a95vGyPLecq53yMnM7syDTcbyJjLY5OlLMoeG3vXPZ3NGkFFUGrvAzCDz3we1UkbBVAewy23OJLBLeiXloxAN66g0cJLXNKam5zV5Qu9kPxMVz5QMYIuRYkyxQNTxQtc55j4lKqEVhUpgHRI/9hF0EU0iWNBNA7o+NnbDJbL+ymSjeR0MfeFtTo7JBo2EiOapzoARYpI8YpfmmTOvIuNcxxshL1gJ6ppB83R+Af0RDJL3FRi5RsrZEXKi8Ye8romb1MwA4zP1CLeA9qU+Utdm/viYlwb6TFrt+3EUsKykhxk1KMCyj7wyfTJS1X7Z6vgriDGRxlNYW8epH+rq6+8un6bw5RP7HTYqstr5RA+c82svcjWIzAYqm9miZVbhJF2d1PaY/MIkg2AjocjECeqGJda1ba8AzmSqWtH4nlSN1vXSD1oWyjm7uTIa1BV7bUzHFRVRlYfEN7Tn1YkzICwAr40jqpINFJYxrHviiYPFYHTT1e43UMUyl3HPAWBNxNNpGxeZr+MRffhv3tEha1mnFth2+/Z25FMe3z73Ffdt2wQA7mAunwGsVcAdAO7Ab28FrW2geyXZDqso6wAonQNsVU0dlOxVwFKt2MurECS1f6WSzECCDuz1d38p/ziIR7IA8AM8ovotgOIE6vV5b9smfI4zr3G93h+toeXvDuAar80A4P+PvTcP+vWqygX3GXJOcnJO5oGEDIRAAMM8yaiFItwL1xYNTtWWZZVY3rKt6m772qVlebvafyirvC1t1+3yDy2qFKvtDqBcMEyCojJDCDKFJGYAMpA5IdMZ07WGZ61nrXe/3/edEAhiPiqc7/v93mHvtde017PW2twSmsFegMC4B99ZRbG9Qyto9Z3WBjr4u1UEF/FigSGZONo1W9HGq9ZVzpg+66yzx1lnPUGBLp2Xlkz7TzPD8mkHgNWr88pI48OMOWCNOnDb9UOfp10/szo0tA4++8ubSThaEj5m14eNIkXCn635Krzmqb2WAeU+sRmdJsttumXT1dgC2fpyPioP3cJ7H+ElomMffPCBsXOnnaOeySg2kS7b2mq/5HL5dWK1lJ2ljTzO/jU5k0pgaQdvVcDSFvqwdq5QvSL/Q5voI0fGN679l3HZ/3fp+Nq115FHsz65aN1JTFQST8mdMhnO9E0zqZZwA8AxlYj78ZBz+PXKPN661rnGPgpv0uimyTzmAyHB3mYB7825sPzDnEkJwDNVxQB26DHXUb14k6p1XY2tq51FZap5loR9ldPIfIpZwBFFF3A9Gexb+txJ75qynF6U0yQ2Zx6KJFltVEtm6S7gQgH7/scgSVqdemGaa/flCPouMOIsOxYEwn4l1pIHl3Nn/zxjPHZtVNeu6SrwEmoXwtel47fgPc/2lxEEcG1YAgFEZZ0Dx8eQ/DBJk+UuhS3GxvJQYs/wLVsZw0xHJ+jfAgwUh1sy+0TOKF6FfRVXzwYPRGCCFQ72CtTFgwMY9DpshzNBw0HVON8aG9xZWW/OkWOOIUNKt+WZ3CUm1+3RwpnigB7TlJNqOS3ZdForb5icg536EZxfxTPBZVexpRPV1DinYOYSh0KihGfn4yXoTftbJLnEoJhZfS+r72ODQvvvhCJK6/kCbLFvMHNCaC1QEIdYC3ifYy85mm2PA8CPxP/52kt+Ytz+9JeUW0+/8hOPIQj8SGbxvXJPapYSEkZlZ4nxkhaK7+FUQcAySOTmrwY73ZNZZrq5KfFX2D9ZkxDxSDdipjMzi76CaOSurZzvV/39vn3B/ZyxtMRoWCfr72htzMpIfUyjSQ0t+/qbN1tbaPCWmOyV3TFBp5txKyp74dww36VKr7lZFTzBHXCBi2GG4xiPpQo3HeoCxvBglq+wL2yLMbSCcwflStALHJLhVESZS8VeuIcV4FmXvmZpi9XrtO/oCxxNcosqo+USYtmpfa86i+H0J0/CyV2sSnOU9VXVP122iKQszpAuckDAO1ZJtOiNFOMvJaLgS6I1pXOky69sTuvQsQ8au8mTg5vI2iMnoeoPlyzKNM1MzNQr5ge0SjAst4M49mcVuu57ta+V5sUvSE+oigqFwNvC5DeLl6XMm2NLDp3Sk124igiyaoEPlIAhb0xyxrMtVPd5Fr6n09U26Txl8vRmYO8CkeLdYcoaWqcG2BBR9CYAcXvV22Ba0zGeoUzrDUc4Nzbc5skr5yBbTCC0R/fPUtUyheaaZjlyXIckB8oXZsFGlS+JOu/3luomcucLULislpwH0lLLYoPDOI6v78LBXuqhoiKCljNvmnfJS98EpDCz4dJKG2ZPUfbgR7aTCxISmctSOhiaK0fVfLmjr4s5W0T3T7g9UVxGfkGRzRb4WegS6EnXXZH05j5STMmrFatfspLQ4mOJ9e0G2INuputIjgvRUjd1vcF8CJODOQPELXozgvRGjKgAVpXtgQpnokJiyB7LQ3yW487V5JGy3+Wf0xpxb8/lUq8flbHGFjaaqj2Le0HhrKUPgwmikjSDBstC+u7rrGsb6Ma6EydZ1yHP5LT5eeASX/hslVe8eKOAG3f5xipslwGSsFdgsXj+tnEEZ/tGAHibA2vpKcFGFwAYth26w4ExtvgYk6koA4MRZsSzGIMysM2CL3G2qjsfcp28SsLl2VbeaKnPZbI6Dar+rnYkrTS8tA3iwaxTmviqPO7cMXa/5Pnjppc+f2w79litgJIzfbVV6PbtVAG80yuCrc2oVQQLWLxjbPfr+fFohfjggw9aZYzG6WslsAAIqFwVYEJbk36P/2RSRvXtdW1J96AFdFar2vm88qP/Oi3kHgDfhifayitfaEUWgbaT1s8M9vaK3w4AK6AMuYxny/MrCKwcT6AwlmQJkC69jKNdvmqj7O6upXbt3j3OP+/cccoppygP6fm/kJvJEIRmi/N/AQADkIXQURJprA3ovzKZBPWzbevRVK8Xm1j85KOl3nf/+r42vGPoaqxZ2DXvqW9V47ZubZhX+Nlrnx81dbAwsweuuKhH/Y5H+YaHHnpIdah1apCEHLH5GWNaA4BzGK5vXOZNtqy1swLBoqNVT5uutr/l3wR+LaHk4XFw//5x9T9fMS5751+NO2673V9RPZs+/Z5fqGbeN3icf4b7rNNC1LF5HMy+jaQOdyxjb+COp6TexL3xYvd83Vabx0SL7YlNbq39PRT/8dhIraqGFtNRUeJbnf1iJmoTXAcSLyIsWGttnEmra1CP/4gOXrnXjaq/8EB9/nC+wifyOfDfHJ/0qeRxYYFMugJHDMIUnJHJfcCWP7hpkQmFoIpoMo0QJyInxL7OO+aRv26B+C6nTdlTZFKx2dJ8YXOvkv+9a+Hye9p8McuAtvzeWO4l/ytdmQ9Y5IL/vPKUOt0kN3YmysHYmFMewuNE7CW+SsuASlP9yjd7FWBcKsGNtMTG+p13SPAdCNCMAOB8dVzaiOJgGZqPWyiLhfbOcBF9MErFHoA4w/m0cBrzaSS/ouMlqTXcW5bI/5ht55wnTWy506hLGcUKsQopRmwAXadu4J8wV1Q+SaoiaSePi1t7IKWvB6H8CMKwCYjvIl8HnV2ZEMvkZISvi/oKJwznBy+7dIN34yyC9hrYnPTnMhEp+ZnT8lOfkGgYTz3eAnqpFDb75PO/8L+Pwzvr2UE7Dh0Yz3nb/7bZrf92v29KI/4ke71GnF7/xS16kTahQF/z6vBZ8a+97N/sM2XLuWTwR25DyF55cJwNfMmcSQVpVQgAkRKOSqENk+ahnm7yUhEWG80lVzWlMsZZ6vNUL+W5jerCxsSoCjAy5WihSuS0rU44ITmjcgXo6wYhQSsG9ezeXJ+ZQ7DcmPN7EFhgDDr4wB+ModrTEQxz+ro1KexJmXDsh+j97rCqeg3Nzu072IDXsGbhw87s3ajGxaCXXzCJZmNOLba7CGgs7Uga/roGtCohEDXTyuIgSCwgo50WqMea3TPxbaJeR3ML9GrFYSreWLoAS51B35EwL/RDxSozv5YCwgyoxVxjqTN4z04PO8TBm833KDkRSmo4HG60vW0H66fuZ4fgxHT9Cg6WFxkluhbyJVf0pSPFR5tf3gh4JXK0akVlsus2ArXy7GmSP67EB42a192dcErJiW0K5HoBIU6VeQo8WDAExQlg6tGfusiY9mD7tFK5cmOMHaLbRqxL79GGsBW+YS3OXxcVfU6njCpaH0B74UZex0IpUdo3kmPMpzeW81foPxHkJ5DP38XBIE+jaGOe2zvMYgHlR64VVRVSMsnMlqcB9vGVCoRqa6pu7HmpjbKeSGKrAJuPtuUM2LMt5czSFduOoE6rouNzyebWFhmpFAyJNa8gY098g6YP7QDxINA3t7eAomjmbgd6Yo3HvY1nMnPCqWV6P4MzdM1GvLpwMNh7cP600NcyuOuEU1+IfIDwCRauEGf5AgTmUM5SI4Oji7fHZ8oVO1Ar3Ys+J79lgX3qa+c2soqyjS/BetIXhX9N4iyugox0piVWv+p2oORBv3ibw5lh27eyoClDGddaOkQ6m+7EsLn3m+0jM9Rsg+3Tqnf0+NyHj1Arf9atSTOTGyTHAEDNdYgzgLHGoS89oYAELVoWItXLgyNIDjPgVuBciy5izAH2SaWxi7oBfTY2q65M/a1/6bXpn+JpkcPEy8M6NgSUCY4RtJtAPVI101Vn5bVj+9j1jIvGHa955Tiw57gh5/4KiCBVlwJMotJX2j9r62cBfnfuHDt3CkAsLaDl+u12Pi69DL6/AMD46a2gtVJWz5U8PAQAluf+a/iZgcDGHxmxjQ5IyjpIILDZGbgirVOF302uBWSR37UFabSVXlbwAeRdq/hdtH3mVtDRvtorf2lsPEauBsZ6MPgbc6MW10ezbktfcqnnTBvaz74T9o3zzzt/HL/Xzv/lquvQ13SDgFNSWV4SDqBvKBlB/SYHklHFqBWUXok+A6eOZp6za7vfMPMev913fPfur7PplqKPg+0iiUpZQiwj74H6c2b8M/fHjpIS387iPEYLed993xpyDjva8xt7ZwIU5BoJ+DuP2dmyhUxvaaKJdIn3ls5iw8T+HUHVr1b+GhAsn5mesevlOtFl933rvnHFx/5xfPiy940HH3gg9f5KzF/lu7r/ek/Gzdx98AtljHGmbzzdWzgjeqXP256VwmqGe4a5dKRIblXIPNqjpiNj4EV6sXKHvS33dXhKVDLr11T954+zLfa8kMRUE/lDE17S9yCOSb4Wczgekzmc7HUiVcM/K4WCPF5yemPz0CTbdWZ4tuGv+HIiGd192erpmS/FPfhX9caKwih1MsRb6X/kvoP3APYeJ26hcTIhfNaazhVWMLkT4Jp57X4B+aEFGm56iB2lpuhiWFxTgi2Bs0lUQka2wNoF/l7GxKhK2HiyZUChOp63q3H01GTg2K+Uzml1RYNdmxiyDagUzMXZSK3qd51glE+Zz/dV7W2f4WEECXwUIUiTdU/pT7vF8MWMZycGjCnZ6VD2Vtg89RuKASXgEfsj1+msXnNoiBOtMSJtwksKBTNr7sGjUxekgBbN2I0UVh8Q/R38GPKUYmU8D2Wa+7FcKtet7jvHPho4S+hPvy6yaoAN5eNjllFQMMc+ylSI5Vk9h44sXs6CYhsBwBuJwFE6ON9nlz8OAG99QbkythjCaQAbz3VWxibJW+alONiTIpC3KIRMzyCAWMgZGQ7VZR4Jmdm0EpQPJ71pDugKVPZF2kftUp0hU7th5pTx7OueoMli+oHuEnIAnq9tFaNhuWj9FiCvP5wHMNHmveKZOYJd3FJdPJ2gvSh5g56EgD20bVHQmW1azYm78WABd8TtHLV1DlzTdiWAyu2KddBp0JJcZfYZiK6JiZ2Vc9JhLW1E4bpHxI6sA+i2yIqr8lnMZ2YlUGvvmtm6cIzpAx2eGnvIYG6W8N1yc0VJB9oe1QPqMKyQSRhbWgywrP5bhWKihBrva6SltpMt/kubaASYY3yZWaeBNlIIvLHSx0yDzdiYYLeQJroDZBmsX9etCx5lenEyCAbk8wcfqSuzINGk/Q5lcqds9RsxzmTs7sDY8EjuID8dqGS4hvXRIoWh6gZTtbNxLTjY5Y10Tc+YdN5iPRTSh006dROg2XN+dwyQnbFwIckhDZ5xR7GoZhLYRbIA7A2zFPhgI3o1tgqJh+PK0IgHDZBFHrcyjXzAtr1v2YalYhJxnylFFquXIj4RqFnUJni84d/FlaBnLVaLrYff1PUd0dz0ibU2059iYtMRCa5sa0kiScqBtRI9uDDZGpDrbyo2Mn0jN1MmcV0suj4NMiEUlpojb+UgB6dcZJZ9YFALv6F/sEG7qq4Gm4BA7nOkZC1pXkR+B5xzDEql2LjXxJaFFiY101doapYQ8GBdjE1hcVgo4SJ4lsFnl7CQNwR+knb8fqZw1VHsgbpmI+AxuyfkJhw8E8+H8UDSCjFUXuMUZyLllyshWRYk6gzR2CVISbzMBXlGVicuHAZKMmPdDtqgrTLuLPbE17AGts33sf9l0JV9E/vcdYP+7i3efD7QmcqxfjECSlkBbGsE0Msb5+qwNQCu/xrvaNVnqAc8s1U3+4SPkLooVcA+5hLYKgFGBHLtQtC6L3PqPQ9uF/3n8/GLdp37xPHgJf9u3H38Hq3CVUBXKoC1zbP8t2McI+f9KgiMFtAGOkhLY7vHzsGNH+/CIhVqAhYAjOutoAX8FbBOwF9tT7rJz9133z3uu+++8cADD4xzzz1Xz4SVc4Z3795d7jyaiszN3tm/5xUI/iLGA9iPNSgAsAPFqPANRhIQ2Fsbo6pX6TYZXPAinUe8afWvoTUORgsIrSkXUel7NABw6LPNNwJHS9qFHyLreOqpp47zzpO13u3n/y7pwrr30CEDqDoAzDyBZGzI3pHDR8YxAo5N7V2Jgi7yG7c6SbaBW73ne/u61DqZHrM+4uIDkBvU7Sap7eIqbUY/3oE8IrpNHQh/0rf98Ec0ok1vEgBYKn/1PHbRx15FauJuE4Jsm07fMQeAXTfY+b95tq/oCav+PTIOebJOdh1AG2gDgu++487xT+9/3/j0P310HDhwoOrjKVA3R8nYzpvv41ZuO5KsyIVWsNdeZbEQ+UEyEiWB+qexT1KQkuDc6DyDZ/uz1I6lFg7XC3v4ADjsetMrOXVjG3Au9Aj9jRH7EQlxaYgW/LDGhxgSXRe2hM2wCxP7B7ZXSr+ggNdlb0fjhDMVviAVkHj7W/iFIaf0Ut2tIKG+UDRptaTKSkyrKAjzvZRnchOx4L1VZrRV86+x5v5eSmAtcWIuOHEAtSc4xmMZ7J7ol1ArE/3SAf/wsUsVamQIp1xTrMeChLzntD84UqAUoLioS1PV0FSAkvQiqrbFS77P1Aa7pHBiPGD+KcbKYdrcp9U9Vv6F90TMNmJZOYI48ztW3qvvKdEzi0igRzk1BQ48WqQ3WhSG28R/gP4KwaHNAT9nTiQnDnYCDdOgbmAmNpksb6/jJG3m8o4sJPPmqtRJlpgmSZSObMLoReqSnIHqQ59QO8zUpFFV70Tjh6GgJV6cxsc6FiAJpiYy65P8cUWV0HJYgr3zA6YfiQ0pxEtd1ixBXODr9ngFcJeY+vfMOMj5v7c93gJ6C4Qj68KKvBCVLRA5HS5EU+Nc3tygVEiTn8uFYKQqIQKKzWmhB80i7WX4BNmEvbYHmtASkBJAh2sgMtzdyWTdWu10tcxKDr/AQG1376hSLQxoMf4otYHCQsaKXZ0BnyjJYaLAI/GLAej4YArNMqMLCj4epFNJ5cXhZX1SAPxLllqaAzIdlCCgzgWj+IZSAvO1bExyA3jHv7QRpNX7l+yJlwligap7sCokGzA2+MnG6JUslMBQ8jmr+FBAu+mxMCYAMMj6e0ZehQKdm4KX2ITj2dx6IqHyeHM4FljF5AzmhsonNlEqDnW+p4mion0BJDLGQQR2nVDo1r+Ge4qgOG8WYg2c93TwRr8qs4npRMVkkaYOthbvIa/sSgGXLTZJfkvQmbwZoj2SZTLHOR0jSswkKC8HUB3nhbceSTgYGhyVkq/gG7+gFiUh4LzUcA+r2lsRH0Ld+iYqQJbJAjdGC8eL38KP5ut9XKlFkjLM71n4RokooRJI9/bCfvBS2BYPsxdBaDqGq+w2oluztxE0m+kg/SwYLhgMbUaT4XlTYvKA5wa4zCnTfQOGzhSoxuRq3jU+x9p2ruDhBt/TPCIysq6byxYEaxBrxJn6YYRNT3n1ZDj4Pha9qqwldAYT3S5gn2DVXuAL1g2sgLSytTIRcmVz69VCDi0bP3Vy6rfUchN916cCk1KCbq7zOBtXHw9CzZhwjZlnC72Oa5fVJrqFv8YVr7Ss4TNy3kDRHUZoe37aQP4U1Rjh+nSR4vXUi1x+eiYR25oIwNSNfVIQa1QNSFhmr/xlugTPlA+bU6HrlQTStyD5huVtIpfWenjVUtYgWKlgoQfjjF2OJ4Vm6sERikfhzQ4KaizQ72PLm1WGOdZYW1K5lap+EjASiQyhdbqwr+6zb/xXPBVUcboGzQA6grgAfJOS4D58cuQIpN3PAY6jJnzObro5wKA7iNwAkH9Mg22OGAeVF3xUZGRFUeF928bYecopY/vPvH7cfMpJBOYa+Ctnrlq756z81XOA5W8Hi1EtPAOA5QxgAXkDjNOiqmwFLUCdgAUCAAuYu9GPrMe//Mu/jBtuuGHccccd41nPeta48MILx5VXXjkEGBag8Pjjjx/79u0bJ510kj7q0W4rHTxKeoQB31T9oLtV/MrlOPcXQGyoHrSGdvsoFaz6HAVjpNLOKqWFVmgjzRW5DGb2ymCuALTzPb1yzyWQn9crlWdVv7w+/P2m9vIoLwB5d+zcOZ7whDPH2WedpUCX0lCqFJdh+3jDgQMHTQWAz9zHydbNpuMV6HKgWHj8O/2THLF805bc7e/0ALf4fKM9PDU2PEc3i+5xMH26h9i/65aM7cgWp5GXbbQwR/2wR37Dgf37NQlGkmq2+nP//fdZBfBOO4+dkxwsycRsl/wuyTsVvIHVquf/ogU0gOBDAv4eOqRtn00PZZtoVM7L82+75ebxt+/66/Glyz+vbaLxs+pFzrYB5Gf1MBKTxcIhWHWKRblTFLBGORrJr2v7KvnTrHb6bQH7lmubB6+XJ5Cc2yXnbP0HSaocc1j6P3rgMFdIznhyjclnbiLHRHw4ebt7otFNhYJaECxGHzu6WSr6HEShGOZi2+raGnqj7H56tTQphY20SSXFfOdWk1Or12i82Qm3ZlXct9Uthj0HXl4+hitpucJvmVzb56WcQczOc4OPbw6BjZpdRQuD8obEpS7Uso/Uj+XS+/U7ekuRJcZ9EfNEvI03qlV47S+OS2UiMvNDtxbQEd0W9Cyrzvq528hU0XTJC83FdwAAIABJREFUMnCZq+7jLfRymQv605gLzxKr4OitKIpiWZ9sjOqt2QmZye+x7EWYxmUweK3pS+tIBn40roRGZ/rxbTrDRuzy53Ihpno8aV3Dwv1z+7txfIk51K+xPHDwct8KXcvdCoyZ7ZihNnDXzbn/r98jnM5agR2CjbCQpfw67d3Pzz15lqMv6VCf8ngL6K16PO06AYHvfMrz9dNTrrn8+/b83w3kcgPKVSZzf6Ql8Pg1izYerPRheVyYe9C8pyaV/pTZ8SOUf7PFcxuWlaWoXtMRUbYXKxtVfjiInSjSzX6vL2E/i3VGGFy3wKycYeyWCjtxWqtS9CoFVDAQGL7Ywa75In2AZNgzLGU3Q8nULJ+EecO3K3ZqphiZShki4/h9BjNNIdt3pvDCHYdt9DmEkwDaODtxxmS3FUAhy7kwULThE2H+DAZtZOXIKBX6clajz6dnvrEQTebH1nKZsUe0jNWyVawwDox6cFrcWI25vS2THvwvbtkSFdg8WJecJVP78DvyC87pqoZGs+bZFRCi3m8s4+2vORMNWXiQZ32NU6lZ31g+8oFzSXN8NuN0j0IJauUlDHhOPx0QcnAw/PJS+lBp4LTtHoY7mZyclhzaXQpyRaj6KT5d4r/RVamwMxUrhiNUKqipxTIA3PWhTOwMNDB4iwAKPG8DvqAlMQko724BppV15xHUAbax6fKTTnBlD+Aw8GtMgW63ZQWw17NnWSJZw/Joqj7NdfR7uXqV7QbnZ8IEh+hmQMGe5xshuh9gFni9j6KSlLoDuFbJcTrdys6BmQtO/Ew7QdcaYUvrft4ctV4c1exluDH1ADI5c0Mc85nycNpIfTaD9sUYr63hhP0dyFPaF1uAgAGPsW6IQz20BO30V1oQYQq6NSA5htikwrs9uLqNJDDbX+Lashh1Vxfv7tLWeb8OMufi5qvxcDgOcWa7+zCRWORcnWJCiT65yN3+ZYu55gPw0vJXi4E6z3bdFUwJeeAom0sh5e9lWIrsO6ugwP2yUmWRcBVxpVwnnbnbxDXZnnDrBDJJmY8NL80xNJ3LSpi34PWa2qAaG9d6xxfm0J4AYY+xdZTf80zdKv2MFrPc2Eb7iJ+rm9PT4kYsIZmmBJ69GkUfnAui1U9+q37jfmZ85uf8mv6gc4G1vbO1r8Y5v/I3fAEAesF+zrpRbVx8hRxPqRwKY0kJPs2cLUNhEDjQxr0g8p9ljNuP3zN2vv5Hxk1PPn9Ii1A9R1Jb4UrFr1WNCfgmbZ+1/bP8LpXBAgxLC2htFy0VwARcuExLda78V6ox/fkyJQDA8g4BgDeq3JVrr7nmmnH11VeP+++/X4He5z//+WPv3r1DgOa///u/V0BYxnj22WdrpbAAKvLdnj17tEr42GOP1X+PBrxcvTZcvUp58I4tGfGUAjIu6w7G8jW1Ys/4T9quClWz6s74TsFgAWP8/F6cpWyvZPmxDYBd5zwboJBV7uHyNQB4bf5HQ0Poo43cy9l3e447dpxzzjnjZD//F+2f+dp+XwDAIpF+Jir2pRgH03PXrs0rz+f6dOuf8ops/a7vvSvTJFZ4BTqcbfGaZ9zNLTzEbpLXfftHmS6PdHE2YuajHOKNN944fv7nf378yZ/8ybjooou2dLfoVUmesTPZd7rOzgpUSyBxEEcAYOmwUOZqf4iG0jbOogi8+tcqgaXt88Pj4KHDCujK3wIGS7U8EiigM0RP3Xz9dePdf/n/jq9dd92W9KuuL7mf9qfbKLij5GqhHXPySfWJYPPzKf4C4FZ+AbqmYfnsXGHAFPap6lxVGnVEZbj+B3yeBaxL8UjzGWo3Qvhx8m+N0hFjrQqBXZO+ILY0YZTsqQ4Q5XF96RuVczk7GBoZatwByp5d5TrPGe3H/8R1k3jFlMFntS9xIXvTfDd7kPY5KDNJDafJhyUIJlzuqJkfs3giqcDeIx5N++JupPor+16AttH6Do/9pL4kykdwsTFWzDDj56GTOQ4d1fJJy8qDphlSMCbMSzFMvzpFkHFkTtKlpWuivwQKI7a5hDb5fVj1FBWyTRFwq92cglP8e+giSyTG03mlc3iZs2DHBy1j1qnXFgUojF/GPirZMuIIiP10owj6sfIoNIVON1DUEgty5zXTnXY7vyj/riYu97HMykudMJOLVixCiRTcUYeP90naMWdSUkLRUcw+qUhankOEfUy+KMbIe1ymMZEmxkOMCxC+q+myjmFcek9psjqPVwCzUn/896OlQBffUHDk2tRntoDvLIuoe2cdtQzDnhKBWIbLVzmcPsaI+ygLHeMNIDF14lQ1hTdFWWypSJaOYarFcJtK+4O5noUBYBXFBjOfFfSG8eD0RdWipJQQN+wOQnHOq+pdJqtVc1ehz4BgV1tcd+Or85/swICZ4CzOZAkbX6w3KjD8Qaqyw3/wLB03NHHeppNyuf8yK4mzWzIBMWvbeOfQKLWB6MAItZIi1t7dsDKKmz5ZmEwLLFRfiY1jmN+I7IJn7KYaQoXhJAifNkALHiXwAIKWK59b8ojwUCoeWLI6LxhtugSd23nUYebDEM9cgclylAiA8xFuVT4k8MPHbO19LHuN1Uaa0OV7OEuQt1iQ5thS8LNZ78ArDGVGAX+gldjZ0et1TCtMyVOvOnrig+kFVUmwL7H8th6nbqoI50u7hihejD3Nxhr1qAtCrm29DMAhxbFQIiTgJGOlA0TQL1eyuJnTLBvmz3Rw7Qn0HLQOcxJatmRmQGacNIUs5MJpz/W0Mw7LkXSNurzayINW6A52ObOkefDZrzB2Jl/DNrnycUWUuhLhCAas214lWuFgrJQAExkQW0QeoTcZrVk99WrprRQbUL6uiVR5VpdLT+y36SboxU0Nw+ZrFqsY6+EPDQA5eadU8kXgKOm3wHlK6AEWLbmYVGLW2yxJlwGZsMFcSpA6K5eo8sRE4BcAcLkmkqL4U7dZfXxMtwhGIWnJdAd8BeNkl9GiT7sfxgabeDf0dFvX2ZhCt7r+glKCPiKdOPWVmlgY/6amNN8ndWsmHPj65g6xoPjJVmtzTsJ09l5l95g/6esuY3hsN1Dhq5O1CX2aAU01BVSaQJQorLNYOR+H0ErAKNhE1eNUKW2cYX5bJFc6v4D2eoNc4o8JneIvTaALWluuSEJEhaZ/qvdLtZNPnb+3c4GdX91f0dOC8bv7e2ArrVn0AeGN+gwZWyLfMX9o9UkoJQS66EzciaQUBgHBGPFv9Sm27do1dvzwS8ZNF180jtm3R4FcBXTljN8dfg6wAr+oBvYKYAGEtQpYrmsAsPpA27RiTADYDgDr1OW85CNHAiAWABjnry6t59C2z1IBfP3110dl73nnnaeAiYC9n/vc58YJJ5wwvvWtbyloePnll4+nPvWpCpKccsopev+JJ544vvrVryoQ/LSnPW2cfvrpClaghfRGoObiu+CryUoISEuVv6B4PMPXZwa6oipXEgeC57wSGNfzWcDKKwIIy3mcXtWKamEDgQz8TZ5inZnnE2vCA53ry4D0bD0eCQA8e87sM+gJWc/zzz9PK7sNP4fM5l2d+gIAc7Uv9gE8N6OPnD0tPLcSxN3qYDe5bianj9KjH6PH5IzSk9jU2WpjXSaZQx0u+bSCTuFSkLZ8xDSe2LtHRNSjnX57yac//enx1re+dfzhH/7hop392njknF2xTmgBbRXAkd9Xzx5/+OGxkwFg2ugoAKzn/2ZlL6p8Dx+287QF4BWZQScCk0U7/1cEU1r9X/vlL46/ufTt447bbt+EhL5nWzhW7i/53T2WuCyM5j1QrU5UmaeAFuIseodueDNVwTpXyEQM9hX/Yju/vCE8AUdEVSXg4l6BV7fv4fv4L7QElqgC/4AA6xJaIao6BalFGx9/lcxoicvmxFnbW/uu+KYc5+VBBa0gfxXJ1Wlwsn6PFzfglwsdMJXumhfGieR3uE4beZWcLlf9m3C89OFZ3FDjQ5Vlg76d5k7DoGLfB7Zo9Xwky/1XhJOokDhac3dfnWOSiGnE3mkyD9rnx3i48IK6SAetuGw3fNeSSbFokM2rVNexB5c3svhVu7PrmnYBvMwri6RrjsWycuckPYqWo4KWOj8pnwJ8d9pZZCkTXG2vAQdwKecRoyQdh/1L6B6OHbP6CvcsHMyyRyzV2yFz1RJnbDbB6NxLwBfs1cBLaSxWOpln2sR9CiHxUvv9VXdB5+f+KG8JjUmWfmL0SWdlAjKe55o/WDc2nLGvSzNRkzfisRg3ts+wT90u6KNzzTI3oEblYzETXNnoDOBH5I48ftOjSIENjdSj+J5H7VHdYLSgbNUmGcM3/mWvjDKAIlRSg/6hLCEULciuHzePPeQEsggl64K29Ml7lhecNwY3anZKbndzPmlMCGDj8a0uAJnxrvcpoG9zJfpNHL2Cslb7NHn7tKzRvTF7eCUtKmjqOPiaepcby2rXA9MxBZaZO+YT4wluUEtn6wToCm6DMyd8IGlcOyfmCtVsvHSsO6i3VZkJo8OZc2FfaKGcqEWX0/jTUXODG0k9rW06nHnYX+Jt4t50xjfAWWAn3H0Naba5z42kZn/NvtfLXZ4W1WfsroYXQqhnfZ8tJ+uLldVgYmZWALWiybM8M2ONWpJXNVTmzxveHDF1Dyj0sbHGt26hg4KbySNeNnvp5D1LuZtXgqL6yq7HZLNtuo4ZwWZUy0H4fdKxcn5GBdY+7mtLk9vf5MZ1/kpOsjgib67J2JQdO7MmXa/3m9IwvnZne8E65KTSd9UW57k/ZWvoApNFnvYOU838ezsfvtDWmSGqE3mAy5Wdcj4AuX5CsstDzAV8Bx2Ac0pyUV3Pc+pCan8GzfL34Ka5UJYpNBmmNQojA6mjTEnmF5as0LXEm/arOdgdP5yJXcpkBoWcXZYmFrJBGcm53Wugd9FXlZuCUMWocjcE3ky1zHjnOU0y8KMUMF7sE/htUIlmjhCk4Q0EH9vtdy4eUI1G2bCEfuj6eaM0+25LWN8voSieX1kbiA4FW0zebQJUz+1cBeChrhXrqAwuGLBaR5M6c8UCVUfJbWAm5RFh2XGZmEPm1fouSloieTZd6aOP+SMOR6k1wWa9+0a+sQ6n8y7TpAygSeGEl8r+YGnuIwgZrmDy1CzpMunStTW0QM0GF8rpiaQ87Mhkqfwb1PAln6VmBlDcmAH3wp9iUMxkx67A9zamrCbQAHkA0wh+SvUv9kQSJIcv6W014fdRZo7JinUsijmzk+e6MqoRSmYmaDhbY5/wilqLiAeLtSui3S993rjpB583tu89XgFgCUjj/N+d+rud/SttRAX0taqzHfrZDgGMpSKYI/RU1f/ggw9WQE5siBZXGQCM6lWpUNuoZbPQ/9577x3f+MY3xm233abA8nHHHadnAUtLaFTC3XzzzePkk09WMFlAXgGCUYUsf3/lK18ZX//618cznvEMBY/lOddee60CL1IpfMEFF+hz+4+MswDU5Dh2G6a85D44eMvMql1prYzBb/6vV0SD5wyEyf/QOnp23q+2d44qXz+bE+d6OnjDYLBW+EUVctrYCFVRHMCA4RU3ogjtqvZ9RF8IP518ysnjSeefr0BtguWV94u5HmMAAA4QGH7B9m1aESnPAZB13HHHdqNT8YJHNPJ60waS+ig8/Tv/iO52LC3wbN8YHt/CWvOIu9z02fQn89/srayPYBP6bGVx+kvXzOtWnrU2nBV7t9HoJelFZETbP7fzf03VoOLffD65ruBTpIvsWgN1pepX2z+PI+PwIdPP+p/rEbSR13+9COBb99w7vvDJj40PvvtvxkOi75sbgXkUz411CnW6Yn8j7pvqH/kQwE/1AZcAMMS86jrlZX329thj2TtxHew5Jbvp1/BlVxQjLVy4m7GPxxt8K409SRCtUc//DH4PwDqTY2FaODRhNNBvItZitsjPS44KU6dhE/TENlFpPPHdCcTAvocl33wd8Xdb9SDLSpCwzpt5xS63T5afZxQsKUtw84IZ2WLklxzLqnrJiw98/6oUxZqwK6sv92eD0M5HXTVEPUhf2yYoTBpyIataKMUI2EPyDphMnHeDytbBjGp1S1p5u8Z0ba4LaIs6nhj7JdhaZL/MYCMFW58QERDqEuVRMz5YkFdi3u1rImLJYtxW2PkuhM8HPpsMMw2zAuGKwcW074euWnPbbTKmj+Apulh7LCTlgjSLD7T7SltbEYzTtcdiHbF8MeYeEy1L6n80IUjeQTwQRT6LC2d9z+mzzJrQZ4I4LKjeDUE5toULTEfZTPT/OztWaSMIBzGNhGQqUkV4SOXI0GOIRh9lC+iFRmtDfPzP73sKbKgtAOoSgOjaLW8DwztoGAQz3iqP92CF2TTfvIeCq2lecC4gaBH8gt5U2XZtigAIKVf9tbE3XK2l0kEQJtuHwuxvHJhKNbnuy/ug4I16xhTGkhSi+Re/wkCtcFyaw1DJnUG/VKjsQXNKIAjPIVF2gJIC3S2CMxbxKv8lnIGouGieYB9UTJkWjs46g6WamfWytPGHPYdhO+MBGLbenGUm3SsCsWKULSrbv1zyHjt0wLciaE/nauiqwEjTWQBxpiANmfm5u1zFf2RfA36lWygbgzgqgRrVNzCwQKAHkTWvX5iTdfuS/M9rkC1QA92JiXXhxn2t1cqkQ0gf60Y+Vz41A/FYLxj2aL8XQ08Q3xmQNsjktGAgMZXMeohtTbs8g/5VCjOc3AAV2oypLBRdkg0EwB/MupE5jA1fCLpPlNuSeoIK672NvQmm+sSTDaXML7EPQyIDwAcBzcLMkwdy4mmZ8tqqmdLd6hokAV8CeRsDUVE+yQIt5IIplvqiLRMJBdvRybzp7JJigWEneKvrle9KU9qFEeREJ/8WyteFIB0CM2zV9pwC3IjEU578btV4WJ+8YAZVT0x7EYJI7gmbS/rYHQMdXQNLUk/AXrA1yc+2Ejpgxi0xuVl6q/I1OI8THrxakVSdkngaCuVEnSV3M7gflp8u0w1PkN2/aOZ7kZsSwt8ln3R1OgmkLVuXkFQvETRPoICfnZ03wjtB4lSDckOdLEx8e171UJcBxwUNulyv+U9Nd5EbxtTpwzO+zDZ8BUemDaeSHnLo+gXdLUwMs6Ve0eskPPNxzNcSYFKyXt4dWjWTpS03pwD3Nl4O9YTuVhOe/m8/hynFlLXzQlObyEUSR8NjqOI3+J9UVPjhZBBLtSMRS8hu9E/mgPTl50sA2N7r1cfQPz4G1CwbGaySCvrI1tXn1t4p1/C9S65bwaEg4hElb1o1FDvNE8zotGD3AMk4u5/1jHHLD794jJNO1DMopSpKQF1p8SzVvdYCWgBgawe9w6t/FQyONtDbydO0SIq8UgDgUIU4l9UBYIBxAjAIAKwgxSY/AjxIy9Rbb711vOAFLxi33HKL/n3GGWfo/QIOS8WoACRnnnnm+NrXvqbAsdwnVcZSrSb/yt8C9sq1//zP/6zVw3KdVA8//elPV7D3nnvu0f+kpfRVV12lgLHcJ2CzgsG6vjXYCuC3fI6KYLeXCWZiD2vPATCcwG8COQCVZwCwVvlqJZ8pd64QZhC5/o5ny3mdBsbbvdZiWjlL18v/1ZbKfD4pe5GbrdrWvmfdJm3GzzjjzHHuuedolTnO/+02ouvDGQCMSjic+ystbSXRYffuXYt4w9ZGurWrHn0Kbe29j9ZVbEZND7KvZ5Rnb2dtX9GtN+/2Z5adx9/Xd7Prj2ru3YFfW7BuXo/qJZtf/OUvf1kr9S9+5jM3v9ivkDb4ooO0C0MDgDOZyRJNRG41uYZ9Rbe5Bvx6QogmhVjXAEkoOXTYkiXwn8jPYSSaIEFlPDzuueOO8Q/ve+/4zEc/rh0X+g974QaurhMa6114QD+s/mlNXcbXZoPK5abJArACMOXOToLIlJqoe6tt2/1YOSObaT4fA1Ve9jgbvS790lbLwTOxCuT8KbBaoBXpiJoJIT+qgC8Mq7is6rmlHcBOmrgQd/K2AMVsVTLZld3x1b19VyasyCePTxplKmiuYxte8Ty6FjIt1XUKxxewO7Nr8lpzp7jznE2CO43pHVEs0zif9Ab8Qmy3ix/mt6FLBcC+DlbF02d7vL5HjaN/PE7ozmhUFoNm2JRQ9WL2ym1yOsvebuHpvpQZh2Men0oNi86KDsHHWQWcbQ8mSrqB4/ADsnXzci+QgKwnWCxVTzLfgqedPzge7n6UWkoqmFqoNN4L48uSDYN4pXOuDo9jYF6EFIUqPPCqYewv0iEtRtwlBrzbY2Z1rUH/vg7+N8sCd4wi2THqsVEmPTWbVyFozifj+15wEKHLSdvumWqDxQh+7/rDJtNjzFbAs8TdfBNNZGfaj8crgBfS/q/ggzV79t0dekoVTBN5eT4UivCwRWHNHEYgrFnamqh69RlXzNcDkNQegbwbvSPjfx6AMaE2J8t+R7BE/zKrW2DoGuw29dSh61SH3YznirDjlc5wkkkHhLYQxRXI8G19utOfWgiaEW9gol7mHy4ytlqUkVrphcZgJbXiO2/kXy1s2PTipsB5naOajbrOBG6NeVFwk8YY2XJEZq7uiaCnK/6JGS+u/9QJmgod1sa/5MUPp5sXyi/grEZdtglURYN0ds39BNz+eD27sgwapLnj4dvegrKLMCyXjSAt8xFVXNTzLWdz7/6wvyDmNKHJlL7JIJ2dbIwu4xgwHJagL4JnniXYi5/60Ak0wHCSzWZOB19F8AsHvH2coTNjrI0XyA+JhUa1f0uNZPuflKRNQ3PqsKmB/mb24+Ho96GC6/jmZ/24kxK61hxaVh8zWcuIWNGW6dhAF6T6TpXo+ryUczW1Up7vtLMxOQWa2EIHYjZYVfs7MxoNA6BswDi3l2IH4di1z3A+ezyRofop808+5GxXkw07l15+pSxrH2ZslNOsGmt52y6As7lGrEdW3eQc15pBiCu6oSbbTzKrKxMYsd2TmovHwYHwXPRuuqIDRMF3zWbG04LRW40fB0uig0EqjmzzyJzdf29LN7XVWDNOhuOklVROU/sQa0wyS4LH9g8WgcFkTvBYCCzsQJE1n2OzCS3uQRp1xYko9bmVlWxKFN6hvY6pQvC4A19AvxBAoShRGaa/pm5moVLa2hXTlIKT1QrNaGAMxSZzJwbwjvO1yys2xykGtXtDaIfmFwEQQslcmAaWRbfvqccoMEAmq4SZWiF64eB49poNXFEEK3yv8h1NG1rb5aharekMc/vvmnuRN+R2KPxsOTvX2y1DfRcep9lyUqWyHKpofaVEdyoIlusJGcBaWiVvzdU2HZdWSL43wM0epeAaDLPOR0/7NTPn11hVpe13tOWzK0q7JA0veKdIoP5Rqbj4nuxo7pdozWH/krFiDPF0vpwacxzzpHPHva971XjwlJOyBbRX9VobaGn7LNVmdt6ktoP2KmABIeQ/ARhY16MCUwBXARTRBjoqM6X17hgKLkibUXmunlO5hR8BagX0lSpeocVdd92lAK6AzdIiWs4HFoBEKoPlB39LK+gbbrhBwWNp/yzvfMpTnjKuuOIKvU7+lirgl73sZVoFLOCytJ2W98g1z372sxXg+MQnPjFe9apXjYOHDipYvu+EE3QOcg9sUCRfoOLXmCzbOkPJe9UMA8Dgx2gDjUrglVbQAICtqjcBXAaL50Cws4gDvgU4cr7N6kADkzQg7gpcz32Ov13emQm2sJbdPcTfUm3+xCc+cZx55hkKYJmshWRlTgttZ2Tusg7RclxxHBtvVv8eGocOHda10vbPqkd4T7Qyoq5eN5lbt7BHefsWKPfdu6S6g9VwdNOW6qfa7lmq28IskhZk+s0sG49pzZvZlELdBvINnQ02fdgju0B0luiS3/md3xk//uM/vqWHSKXuAw88aF0PRO9q++cUvA4Aa2JNADxuDTx5ReRKE0dEd8j/pB20A8AHDh7WVula/Svn//oZwaoT9HgE+/fmr399fPCv3jGu+vKVejY5ftZcjLVEweVeAVs6+LfEXVSYErhsnt7rdtueKP8Pdxl+qoyNwVfsJeOOBswSdelsYPcjaHiVpwuc2yJcdtP03HtieG7jXHbveo0X5LhvwqFDU9HpFxFa4Y/Bd6QAI6ZB91JMNKt84Xchjuv+Fo4RUKpTdy/9esUP7ep35bKkvxFn/Wm+d+MgbAPJbcYeQw4/yJMvgxzuqen+hTmZFEPQOO1I0VWkmJL/kvwJNroZikKACUAK/45i+ParVbHnUnP3OPM7o6rRhwmuTBr6qAt4NasO5mWsvO2eREB4KakbrXyqu5mOr8oQ8ZUe+Z9YVjBLMQy8uQC9cTwh4jVcDYrKbx//zFgx7yIeAVbI7YPxaumgxMHM3hNrOR/ereTUXH94jBqhL5O0ZVJ+lZlKIN5rzrCVUhU7sVAbySL7V0UMI2Lgd3vMJ+NA/iKO1fMep8kBNEzaAudIchTYvriKchVKYAcpUXt1rg/7MEsykF7QKXWqdI+GeP/xM4C35Pc8fhFL00bU6KibX6tqIZiTVPSKBNvHFMEhm1AyeybeegdC2EqlqKRSZ4MBAKxn+aUsu8MBKS6hB1fubTMBW939YFjHgBK85VWo0EIbVhT2RQQfMYEi/H7zhD5l00m6I8s6CaQIYzIxdpO5s7u1sFs8JFeodj5IupfmWxqNC7+EE1ILaLliMVnPAJAMQnerXCZN3MxqGllPM4VKt6xaoHRsMnmN15AijcUAZTdvpnjanGz5HG6QEc05sjtHXBOXziS7MgEUoY1KA0TxPRzroG0DRRZ8xXxp9qyigAVe5zVxLoL3QkkXsUJkXMNQxvTsWUoJCB8Cs7F0VTA4CZHVWw/Xsv5gOCohwQrgxZSbk7aoWIYQhKdCPOvOgHlzLaoN/VqSv2ayGorYN6hYDkowoWLayBYlH6lRLLZCCcXZuiUFEpicLv/CpnRHZsO9W82j4cHxy1w2ZmIK9grQq2kCBnltZpBpTzHo2dVdjjEOLBvz+2JjWPkmxxuWsOVKRk0nxJQsAAAgAElEQVRjtcYhF93l9I2GbwjYfEVeQKnnJedT54mqskxKYRFM8nPWFZdbGrHU1unFYKzKlzGu2FXkk20IVUdPtquFHnhVPdfI+dIfHR0glgY6gzcllw36pZKeFZxdkWOdSmSqY3IcaH68D1aSYcDRk6kEIxTsJwS3hipoY1baYecGNGS+qGq2nbS2ytP+Bk+wqdlnct+aHuq8mXQMvmcnz6edXSdMsJInM3kByT8RNzEUzfIzNk1CyfEGUB4D8jFjXFUZNgfGBZ+SCRgYzLPmO//Y3/3RyRy5we6yp6MjfmJTGFpV5++ciemAPhGtseewNa6qlfkB4821iLEyb0NtZo5Mii1dZ/5s8pitL5KHbBT29nkSCohXuwN4+GGF5QJwZfrxssTk3ackenHQ0/RMrgqnj+BTtjMpm8aUCS9l5a7SQkBdPVzYJoCzWeWZSjoPxNl3MEgC9lmlggTOYWoYAI5VZF1MqnjBmb5OMa9ZwK6k59ATusqmr3acduo49JOvGXeecYpW+Cqou83bQEsV8DFSDWxVwAoGKxC8Yxyj7aClZbSBwBxQR2BbWiwLyFvOAaZKYAEpBVQVkEIqc7f6w2e64h55j7SIFiD5CU94gp4HLCCwVAPLO+T5d99997j99tt1PFLZ+/znP3986UtfUrBXwGppBX3hhRcOOV9Yqn4FUJbrBKiRZ8qzPvKRj4znPve5CmzvO2HfOP2008aNN900nnnxxXrW8EP794+9e/fq+0866SQFafSMY63C89VzUFeWxc6Uzio8/K4yJi2LBfjFWb7UvtmAGDvjV/+HCr5+DbWS7kBw5CqgZSz4jwSlyBESJRQ4woHbVmUoPG7rXAGphqVMl7hZOKWXnP978smnKIhriR3kh9TtsT7z4MFDVpHt/AU/Be3GUXEuILGsTyizNFSTsVXNu1X+7HdtsBvY6iMf4+u2NqOJySk7zLQfOZ3ugh3NRB8xXb+dlx7NADe5VnTEVVd9dbzgBS/c8lNFl0lbewOAd6p8SDJD5pTk2d7yoZz/W+lka6ngL8BcOdNXPhOgV1pBy/m/Xv2r54sflvbQoodqa3oZx/VXfXW899JLx03fuHHDOYQJ0l/qiHhPEe6eDtKSOFj2zS/M5N88+3GbQ8AAjknEfc9lV/jnnoSG83/LzmYBANOo3NHTZ/nQFjjFhBLdn1Pv3JQm+S1QbHR18XfNMWQ/upAT5/6i3WmMte9XorKn+KzheIaXR251CZ1hZ7W2jyiruBR2os9sdc0lcoC7RDR4ldqakO+35sEvt0McKTGG03f7miRIywmuHAhfnYi9quOOrkbtHcmfJpCTAsK4jiykThsOfX0O4gjmGhK4GMtkQLfxaypBXi19svuWFRz0MU6UOONdKyufhCoLnn8kx0c0QO+pAGhL4NULEI/jjUzGY+0hfvxXjCIiSVnTjYIEunaNu31gxNdQBC2sUgwiI/V2a9d18dzyxXLtOxzO5QeFkTKbt71tlgZQC+sY+M1dFe1fISc6ER8wdGowOAU0g+ewNnZPj12m4MSGp2pT6DQvrtAuF4gtl/1tHvnW2D15hkgLto56PsjnIom5qbO1tSo7+LrayeHbvt8qgKs6ryv3+F9HTwHmUKJt2fz7U0lKM1DbIkkxAHYwzIgYH1P+iDseZDvoRSZpESMkIQid5+OJzTrpSMhGyefRR2aQHPoFGY1zShB40ogb1GqgCjd6z6q6VEWq4qIqLCI8pqr6IDoe1HdAXcu7YrTqsC4rG/3Npgihq16BZdf0ISyMTAPyI2DbUsUS8ExFHM+aFESFX4Dnc7BTaecZaTHGngCQxA2Fvram+HyhfIGW+7P0+/SswlR0Zyte7VJAxUHFptF4OgyTLgXzUu5ddLaTaEhJpgjny1YS58VVxjNKZ/W0D4qNH9OtAJrVlNtlpAsW3FMXIMjdvDwjc6JxadpJlsqZr8t8qmaLF6rSRskykjJhn2JuuLWiN3rNzDstJJk/fw765sNY5jpFEyVN+YwRekVS/E1insOiM6bjtBP7tlcTomUR9EBZXtL94UYXBQ7BZNnxJxFgBZGKZ+clWaVM/mDhBV+/RVVsWW2sZq545iERF3jFLFh2BiLP2Ts3w+j44Lu+7pIveLDIy0IZ5obPcgmSP1jCYDexkS8mQm0qc/pMNqvUrgzSAToHrADs6MtICLrJIdFJmvAbugDlpiHUrF8e/Bu/5MsigFOSm7zNdQCLqAyu4R9YOFNrJPP6+K4TaOybyj5FlWORiCA+/CLr/s6wZH5NXcE6bwZDw4dypaGzQSW4/2FmmbYMBexFsILm2VlmRWfW7We3m2armGSQY6wG2wJj2UzZK7p8ymPZxguazGbQ7VNTiPRnOKDMs/GItAh2S/qr/qu3b02dXB7dNm82Kl55BIRwWkVWcyyvQnWBWy9kDYZjUX3YHg9cyHdms1HUiFfTRwBF3aJQESTyBwd9CHWGfkaiCPtjE8oumK8mIPmakr5UbnY9h3dZm9dFbHihcuNliKdEdr1zULwudQN4rFf2lhwHPfvQQVu5Icjoq68Bc3+HVx8rLdSXNG2vOHHzRWRect0R8sP0b3gzpMIw2aUvkyTOimJfiegw4TJLAREdCwWMEdBkfbJjz56x6yd/bNx4ztlj++5dBv4KoBtVwFnxqxXA+p+Bv9ICWv4VAFiBt5BF+10AApzBG9W/EwBYwAwB/aYVUQsBWP8A98MuCCgsoK9UBMu/AkjfeeedOgdp/3zxxRePq6++Wts/yz1y3Wtf+1oFVwQ8FrBYQGEBiI899lj9XYBheY9UFu/abe2kpdX0ccceOy548pP1WS984QvHlVdeOR64//5xvIDB996rlcSnnHrquPmmm7TS+IR9+4LdDysTVXCFq29RzRtAMYDfCQCc7ZwdHKbn4jsAwTMAmG3qjA+LzYWt9wp45Tefi9gPAaaML3oL6eVWiM3E3r3Hjyc96Ulj3969Jl+qiOpoullB+2fV9v5O/C7zlmpGqf49fPjQ2LfvhPXcqMJeJJwHD4xxzOZJCgtxPgr+/V68tIaFbQ8Gb4TtfLWfac358+6CMa2mboLrkE998pPj3m99axw+dGgcPHRo/MAP/ICe8f2IfrqL0R+yNhB3IxbbzEc0iEd+kySZyI+e/+vJN5wQE7JtwjgFgOFnFgDYwV1r/yxnAEv1r1QB57nZeLblYxzRxJgvfebT473v+Ktx/333LcB+I1lyS42B5EIUPqoOVHQcCEfAfXyJf7jb6XEStz/6MOPS6tvwX2bnCUbWa/UKBWXhiia4kKYNA5ynwrK9ZZYJt08fxEfXORBMzogldmY8xWKF9RggA7VIzkAMPx7MyMCUtfda1ehEWsmhj/gn6EAVdzMxoBCbbxtrBXCX+424fzlieJy8v5hp2XYny7H/bv9UrRWX6S/ZzZK9x7LSzl8F3Q3m8P0b+13+Os5FpaVybsi9J9z24PdIVCBpwrr2mJqyLmnnmE/PKKVgYayxr6wPoNKKV4ySyEELSgvf+lrnSOPpK5sfxN59iWKfGHwMhZbUdPJZoDfoHduLzCaPXW7hF5oFng0BLkLtIyd2RNV+kTB9XCbem/hNGNQfl7Bogtu25Lwq+YaqMhPDCbqSbEfmwQYjKCzReLvILl+oNKiB81Ic5qoV3fEilYP2WaU9N9E7f63YjBWvOS7DLO6kKXSZMGYZPn/v64mEaHuNfZjaI/ft62U2ncdz/cKKPF4BvJE5+F79joX3OzPGzo+h/Fx3Z7CklJ554IIQulAciBe19hwU+7N3MjqWQVjqQUqYEYMT5Iy0cBlneuS5s5y3kg5PrRJhAZqqpak+mjkpdZWKeja1CstbPDiv8g0Fz2jyyrqzf8GXcNbWygDTJYYLOwnsbYHd2GYxwKdUbmBOukRVm+OskabT9e3Bm1xspl/M5SLter6DzRcrajZQbHsiWFG0cLNA5fV5BkAkOHQEkK4vxoIei4ApNH8kZHqFh4E9Yc4oUJEzLKF0X+SI48IAEoAaLNQTPdzIBvhBZ5SsAdVZpl65yyXdprWJ11b9h0Yc8oG4ys98Hr82gtD5IhuNb7AaqGHzrxtHiKcBE9XlKTqDRbsyFlvvCnwX79wekIHyZYZZDVQz0810FI82NzHBxuEAJf6hT+kVc6Hm7RcE0NPlX9eP1e3wN/t7M6dyYQiWmqaS3cjQaEx1jnV94VTRUzvblYQggvvDCgD0ZfvSxjQP0Hg2MSpwAgXaQJkuZKLrNvC22z0+L8hlqpheTroOe7L2/nxX15jQ7SYinfdc2xc9N8n2Dpln5qs7AqhyBiAhlwzU8VQKB0bGeNIJmxgAQCGq0c7VedO/CLlueh17p/x4CwqM7UY3YqnEPfvZ1gXVfQGAsUxCHltib/I/WwVoOxuEjpvUMf7OZDmqmgWv65moGBMruc5DnSr9WhuX+QIEIEfiVuOXIDatI7dfd9AMyjXEkeS9qoiup5JOBm7RJpKnxh8X+VmWRARp9ZewptEcC4/tqsMU2lKmMp3DLTklnbOuVrZqgFsm++VbOf98pgGK9IcDgitzPghCdR8lnsli0XVObBEY3nVd1oIT9Ea3zJyUwUGnDDpagprRcynHFmgz8NT3JTzP4EsWErJ5TnSBbEt0x7pJ++hzwgrsumGA3cQ5vGH/BCRq8q3dMd1nZsDWTl219wQo7KC2PE+rqchJYNA9R+U6YcUWrCWr2f4JROslJtSkAKwfPnmVqwB2tm0bx7/2h8b1Fz917NyzR8HfsV1AYAN39axfbQG9M84Btmpga/0sZ7Tu0Co0OiPWA5ECwAro2iuAdWjb7exZAMRaJVvOmd3ANj/Cr6TKV4BdAVFkbGeddda46aabxs0336xPlArfV7ziFUPaRcv3H/vYx8YP/uAPKqh73XXXjXPPPVdBYmk7LZV40kr4of0PafWwgMQvfelLx9+85z3jpy65ZNx1553jyq9+Vem3/8CBccGTnjROPe20cdONN+qcn3zhhePUU0/Vv89+4hN14QRwFmBaqphDPlpFbwGBCQDW8ztXqn+5HbTqKFT8OpNJW1kke6htcOO0VQB4thzZiraCwsYLBNJGxW7qlNNOO2Wcd+65Y/fuY01qPbOi+xow4/JvnP/rvl3AP9u2GZB12HhNeEwA+M1/mmD+6X8e4+d+c4zj963eOlGxjzVeuPk0N7gCOiI1TurRfls3NXMrv8zxkbbBokeuv+GGcePXvz5e/JKXqK7B/W9+85vHG37iJ1Q2duzcOb7+9a+rPL7+da8zuTnanxV9e7SPeTSu/4ePfGR84YtfHP/Dr/3aNDmcvRe871v33Rf6ePs2aQHtbc4hs17Vi42ZtFNnOVHLZPkmrgek6tfaOaPN82EBgKU9/2GRm8P6fbSApvbP995zz/jU331ofPRDHx77H9q/4HX2G2IvFIzi3wKkmhDUEpbaF36/fJxACock7Qa5zE4FJkdU2ta7f8D3wusxYJZfmHt//VRMnHdBqmxUW8ZGLl0vJKDiiHhPJxL7oOT+cLwXQ6ylIIjv4txaAMRMw+qJh7+rHy+84fCjdB38GqWIX8pQ0/Lu+boZT2fxR9na0S3plRoRpmRafGoPqM/sZQP0bg9MGskRywZI7k/yNUj9Np8p6ztmcfbNww/UBCWAkJQ4HvPn4oW8zqrd/Vzf4BO/iV6UHNwYiIKOVuU7i7ayf+nPjmPmHOPr8X2ExRc1Ln3nkOsTe1AMf7G3xR6Bq82T45NVJlZ3URWc2KR79MEkNTEj1YXqEMZaIIAhJ8RrpbsgYRZBD+OO2PMra5EtrcEWwiOMfmUH64PCXln3WX5Vt7mhCNuYl6qWrXeVn65+c0AkZVCxEQsBbkLK2hNTLQEl94lFP+tzcrYlHqIqqqaj8doV2Bv6jJOfVSnXoqBCh0i8p655oatwnBtG5+vZ4v6gXLAfpWPwnbBPogO2PQ4AL9nx39wnVf6qbltYllp6G4lj3QMvCgwVEJn1ZjJI4EaAv94CmOWAsu1DIXDRCOvgOH+xGl5MCo6gnZ/HW0xSNT5nuHLLyr+sMUi5tpv0HgSWwhlwRarGE7+b06N3JKrnckoTZrQnnMOIbi8djqCFzyey52BcUnkgGKzGwYMm7EWn+aZKKw8uRZZQOGNVakCHAC6LMqKgXQEeTUFaoJ7mGLxFWZO05rGSWDc+xzbcsbra1VGbmq65nXLjGdZ0aqGS1pEsh6fx0k38YRpuVIIngOsOiBuwtDP2oEyewEbX+TvarqyJNlV4xZgA9KXzYlmhk7VhSnWfK+w0Gey4nnYktNNa5JCRbrENQNJB2YAdwBB0d6iJF2zNl3I+U38s81EJTePW2UxujM/Zl6BF1bEzjcIZYWelsV5a9P4FucJGCHZX8YkuWutEwAmFfeecfkrqJhO3hWIrTYNZx6Z4soA0hk9vzp9OGc9lzbPt1CzrUu8i9sp3cwZ1PpBHwfYEmwKwOQPCIVusRkmmkzV8IOFUO9dRe3Wj95IPu8KBfNvyZV5mrPTsORgfnH/Sk/o8f63JTeo92LocA2udvqm1q4wtWa4n8jzxC1jHga38ieWg97rBdx235qvwWhC9YqMZOiNnysAQg8JLLq1KrYYh2QCugN0xtuoHlaS2AO9ogt0sYQF5LrG+6zY6uIc3in5fxps8MOFKLVe1j6fpqSJ3zKN94UF3ZHCn0s42eiwVDgQ4gFeUvHtaJbGJ2ZkECXmyRCZqYcYAFq6YGPSYSiv3ZCCMlWjodACykzUN3cdBBR8Dt+gu2b/uH7n64MoHG4otxlT3Lsxv88VXLEvIZfihfiETFMErCmKl35cug+mtTBjlNnFtax1qgUWgrxD/bfoMvgonaVHQKG5ImYUttjavUMuUVUHhPPjuOGPV7qgKCUGWWAV/AXxa0Udyh9f7RvxBW0CTedUrCF+OSt5I+LOV1kA66XwZkTTUZNuVgFrqcf1sA99sCgDTezjXcpGzoITxNdDl9hcVHk1P7LgXPWfc8JLnjGNOOtGqeR3QFRB4585tfg6wAcB2/q+0ghYAePvYsW2HVgvrfeBh38vIHKVKbFH96wFXazcqVWZHtAJYgKDvxg8H+QXIRatoAZak1fOZZ56pY/n4xz8+TjzxRG3lLOMT4FAqezHeQwcP6tyO2b1LQWUBbq+5+urx8pe/fNx6223jnnvu0bNsL7/8cr33jNNPV/AYLVylKvjaa6/VasaTTj55fO5znxsnnnCCVilLxbE876STTtZ3CDAsNI62z60F9BoA3M8CVokhABjyImBPnP954KBeIxW8ctavra+A/RPdfJQLtgCGbUCRJCDvOvvss8Y5T3yiVi/q+Pz8X+Niro8x2Zdnylro7kLG6ME8BBC5+vfYY49T/t34JzW4Xvepvx3jg38+xiX/4xhnnjfGSadIBkN5RPdZFur+KOn02F/etet8/97cvrB9sh4PPPjg+OIXvzie9cxn6lnZ7373u3WdX/6yl41jjztu/NEf/dH41V/9Va2K37V7t1bKn3DiiePJT35yTF+ukfX9sVe/WtutSxLF5664Qtt4P6IqYF7a6lZ+10ku5/6+4Q1vGL/8y78c717breHz++6/X5N0pBW/yCSSa6wlvNkUVMxLO3bR17lGvqYBAFuXgACApd2zV/wKCGxtoA9pkpPpBrsRf9928y3jHy57z/j8Zy7XM9FhvqtFhon1ri8LKpeIQH4rU6ki5s4B5Ds3WNKOOfwUj+mBXgYi27zRJDoS08NiZYKw0MzNZ7i86WbYO7cDhIkYqeshmNm2bygxWvJxprmGiK/Qs0Lnqa+RLXzD52oAaYBL7De7nl1CfjYJFIZkLIc0bcRJEyhW+tYw6KbyU3TiopaGk+M5RXK5E0r+mm3Q2AkBeMrVejZwcMRiD8ORgYnPPqUf+MiBtp7wWOI5/mbE0XQ0ODqIHahEiwOcz+OFqL003GYfq3XUaUHOCILa5wFsuu9cdi2EepZ99ub4GUdUNuYFckdtNbIjlLMVwYDtHOOJL5stsatC1/ED48DWzkeGdafw9yKWVwDD2NvEliEBdHr2bK3tlcRMjJ307xBJ1vexJrXfkTiQcZ9cb8zVtVGJcdWdqdGp16TxZ30dZn/XRa6LynuO0FN0pnb6S4gRdsAprVZtk89Hbxo/q2fC53XP3FTY/b6hpT1RrBN1h2g72TQFMTzOEoCHCiSKnA0AzOEhmU56HADe1Gz8W7xgk+2Da61QD1BAsdmP6HAokQjmkiCYjqnuGme9pKFA5MHWovgVofyI+bsjtNK6FJWhkEEznHhON82keIklMhuN+STpF7+VHRqlPvnm04JKdM4YnzSyofJoDgcIBMVespFyjHMnZqa6G81pmjAJlhXmwNxSH9E5bvIrB6qTcSwzpwU4GWRjRwOfl1w+Os6kKFXmZV5bp8DC0C0myKvtvxPPIovdWwIZc3KSRBoSA/vTFKedWJe3oHFxG82gr2VA9qBkTICAUjjp3PIV4zZ/jStnzGNIss4sXHMywrHopjud4ijN6fQq/J4bKH0SZ/nxo/x90bK9Z1uVwGkmY5XdVozZBpDuHAd9kh1YtjGFNOIYrD8Jka7Om23pizbcRA2DkxL0JYPPFczQsYzPkeOvd1UlmFB52Xwtz//hN5ImqpjybFKQE2bOyC5M3zOdN1oPd2bwEshBwVw5MF98X9cBJdjeAU7OOHIJ9Oy/2DRTMl9mVjbvLtY6wuHkiBP4xKYj9Hcp5Zsq4RSTrAxMbQNOzBY1JaKg8sw1Fi7zSw1X1rKApqBh6LwWCQgBqjaep8tz4FbnsETknpcNXnmiA9HhLPPa+ti6361jILmwGA1TJOlfs8FJK+hmlpVVW8gUrJCvyEB1W4ANYDyl8GrlywxRZBa5bcpc40eCGWybZzF3/mImYScokrSa/VpDgxbP3VRh1QSVNP/xJKUu6BrEoZx9F0AkH5T8Nvh94SPm9slWjWHGqitTwACk+pCKqfMXLDJ4XGjdbgZrlS1w9R+LVxLMnBn2+j07wLiGbTgZKRyBYLqIuT0XOxPlUH67xhj98yRCyiU4jwJxRNJU75gTfC+ntI8zvGwPHDOPQxVmHMKeAZ/IXpe8riMKvZwaInxrTCtFeFkBzMhmCyl1W1dh1pwXxsU6yj6jsxJ16EfMb9Zf/S63twaSGTWkMhgJh6IP7Rxg42XLxHcQOAZoI0OYMUFpJldnJF7zJdjC5jTUAflUS1XQk1iZL6FrTeMe89QLxu2veeU4dNLesXOntWIWsE8B3h07hlSR6ZmTAQAbECyfybnBArrtVHAw+RQgqwCjawCw0FiqM+VcVgE75b/H6gdjBDgqfwsgLNXB0j5azuuUamABtK+44opx8sknaxWwnBEsdLjxphvH2WedNa67/vrxtIsuUgdXwN3nPe95CgCfdtpper2AzSedeOK48667xq6dO3VZpTX0BRdcMK78ylf0vjPOOGN89J/+SSuMzzv//HHdtdeNpzzlwnH33ffodbt37TIQd1IB3AHfXhVsutHPCfV/Dx95eBzYv38cOHhAW78K+Czn+gIQ1uq/IwIGHdF11/bgch60A1GPxpqZiD08jtm1S6t/zzzzDB9Dyhq4lpMr5DPhHxlrAYClMlJkVWkk1b+HxuEjh8be4/f52Zs1plHn8PAY0vL5sj8b4/ovjHHPHbmnPOGUMX7pP49x0mnllq6bHg2aPFbPCBvz8MPKs9dde+148KGHxlOe8hRtn33DDTeMU085eezdZ9XQcr20AP7kJz+pbbuvvuaa8brXvW589GMf07Oxv/TlL6tm+JEf+ZHxzW9+U2l5+Wc/O774pS+N//U3f3O85z3vGZdccsn45y98QWVIQF5YUEnCkGp6aQn+qU9/Zpx11hM0aUSef9Q/ZMOP+t5H6QZoSLEht916q8r6tCXv5H1yDq/oHzv/V6p/63nbHQC2Sur0vPBIsR9qw7SaV4Bds3/yfJF1kSdr/ywJOn7+L1rJo1X0kSPjG9dfN97/zneO6666Su+zn+ZnxKc1jhDTmyTHxzPCnKSPje8U8lVfQ967fThs68ndJvuYucZaIraVLZC5Eg2vshauuRPxol/jciSXwOenLSJNneI0raEMJu0dEJIGvP2vu8JIoFSyZkkxOqwEiAM/xgVS26NCigLl8lmWpbKKvPB1S3wHyfIdQMV+pznYMxnxYdSdSfJI2QW0mhPjpvQ58XfCt2tCGZ52wm7Riaan6Oe+gL129h3Dx+3BZmrBHLGPlqNapYJjeOANkosgBm+kiFbhN9svQZkIZyeVOWmgZJ3PtiYkuco+VJVfVOYG1fqVXn1dePXzd+YChv97NCiexnHKqcEtAVankcfGXS4Y3yijpHhSyiXNqjJw0j9E0hY+5hQgIjptZVRYVK+pEsijTwYhKapaSm3A3nWOvBbr9FVoGRqxj/FRutxz7DQ9+IlspbIpRyvWYKPF32NfGcV1YX1oKwM+7/EOxq9s4YANJQtQ4rYnacdbWfUB6ObptGV11rC14zg75IKuz19DGGeE6pEs3r6R2v++OwN4TSE//vmCAj060SUPmopaO7DY5+8uRGzk9dk9wk7R4gbOlFd0xUrjiusmy2nTIcMFhVtyedKk2yM4E6vCZjUzZxm84/mrEmzTNe8w0T705o/yP1W2qNAEaOjKJqqYJ3hB8VgIDVcC5FpY679GKHfi+FJWi3BZZ9JS2IWdNL8Y9DfjDeqm+2S+i7sMcLphHyaYoK0UGS1/ZgAQDQ5IdZjOl3EEgxxwXJafrYKmuiSzzUNH0zyTLrS5vyMSRWc1Lk4n9reUTBmgnd8VkFd4wJ0tcl2JjkhwcN4IO+V8sYgbT5yciR9iryqLhbf3Dzfw/mitEdCsVyeRTKzqt9g0sZvCwOCiEL5sFWtIp9eNrlmPhcwHj2fANpI6KrFd+ySwMXOv2Pllc19+R0Zl+FoeOGa1zMwQ7IxzsVlnumPGGRomfd8AACAASURBVIKQTedLAOwY75wf+NOJSzfxEzvvBev5GSqxl/TNsYl/DzJ7xmVUwi01GrnIKXyxsaIODbGErtmaHUqmh8DP0B66aUYoTHJCogwBQDByh1BNd2hep0cp7C2OqznKqfvS8Z4OoIi1Mayf/R06bibnJC3dx2BBCh1XiRCVc2HPyQZM1AzOp9J5UasoqLQYIcBRLnxzFgrdECabAJB4UNLZyAibUGmXrg9tQlzayz+cKa2Pc63jNJsV6MF6wRvhle86qrNb6Ax/Pie72YbJvaEAwGbRpfqWzNFPPjBfiO2lJ3XBGfHNJQN/xVZFEp4xGbdGa2osgyuUSe53dccoBl7muWaOdIFZL7ZgvRNTATq9bCLIHIghHqomNVcpz1mDZk09Dp5ilzK1Dvk73CqNbbL+TucXFeaAoSD/MSQfwRh6mK9fbA+gjztY7QFSTQ6k30MqyHimmjDqzJI+OMnJrqoExrpG2DUFcTWeQ5q7tkfDdplJU5IHjJ1YV0U4jBZYvse4Y48QLW59xKCDdwbJ260COEwcniUVUFTFwdW9AQT7W9FmGpOLvws7k/PNqrskrPl8PUCkhV7dxIfPAN/V1zJUASfU5jrLk3eecerYf8m/G3efdKJWXWoXaAF35TxggL4C+O0UMNiAXwDABkQIWLyj7Aig06Q9sgAJqFRjMFjeLVXAaBO9tda8XdN+5//OqlUDTtFGWsCYc845R6tzBSB9aP/+ceONN2rF9L4T9ikgJoDt56+4Yrz8Fa/QKmIBtC666CKtWBWAWSoZ5Z6nPvWp2oJaaHXKySePa6+/XkG1Cy+8cHz8458Yr3j5y7XK+PY77hgveuELDdjcIgA8A4VNgIwP7n/ggXHo4CEFnO1cY+cPeb5WuVsLWEmYkPNB5b0GFtkZoVoprC3DcSb0I6sWFpbec/webZd94okn+cLW1olVf9slBw8c8GutApi9TgDAcv6vAFsnnHDCJgzjbzh8cIy/f+cYH313tm05ds8Y/9P/tTgLmK3PbHzfeQ49ujcIqHvNNddotbu0O68/D2vb3z98y1vGb/zGb4w//uM/Hv/+da9TYFcq4YX/PvPpT4/Xv/71JZCLvd6tt35zfPWqq8ZDDz44fvRHf1STJ+64/fbxiU9+cvz3v/AL49JLLx0//h/+w9h97LHj/3zLW8av/sf/OD7w/vePN/zkT463/fmfj0ve+Max57jj9NlSbS9gr8jN/oce0nbtz3zWszQ54qd/5meObtLf5YXprk33UCYey6bzkVby0j0AXRgAAEfykhog6PaHxzE7LaGGbRrE3uRZ4V+1c9oC+mFL8hAZFx4QGdcODWgRLa3Y9TYDia/50hfHey+9dHzzlm/CI4h38fzLXMNdtyvKDjEdEXsePQRXI/JgvilAFHuKgZ56Z3UfvSMFvrP4mFybJcb6kXxBfpFaTPiOPu7cA9BruHjNX79YzLav0E4F+PFhR6yCbo6r3C834NepYYMOwHoRBAogCS/3eZe9HxfDuJ/aixvI37CtxSQACZLStGY54EH6lgMZS81DJfg36Q7+5oiN74v1K3KMYoPNgyL/vuR40wKvKnRiUH1N/t3dMfUbwY0t9G5+onvidWgRQ8gDnikRmsMtPM+oznVp4gzBKWgHScg4ZoKRRXxqESrpksWwN9Ve/YLk4V4EE0UksZwL6taHla/Tn46P21aaVVBiGr6WMzbgRHuEmbhGAToHxzTx6LhYjyskCivZSPGRFSpBv/HDKBFmKoIkPFTfUJ++DBXP1rKp4hRlpjVULce1CUQVfYrk33IOUITu7S0We/GfkGFTKDgKJSTGg0VKCehCrFlPiMVDk7AlzAtVT+HHwE7KEiIWFkTxcZc+T6l7Mqps14H+zvEl1Pp4BfBRK47H9oYuGH00y++7xBCjuwG3T9ZcRFzvz6HHaRuAUBQEZrDS0UejYoXaoHNmBksARJG0gs6pCFEGGUyn5Vm5EbrtWtbZ3gQX04UxT6BwRi18Vr/rfzUxCztQAckSW9LXV8W/8GBn7MYaU2+HNYDFpyAMgYm5zvaAXPH6W1GGnJnk78qsn0SK2JSnJcle/MhsjBfrS/I8aI47h9/L7lRUFvfqhAj5VXVIpWp1pZqEdLYPehdGX55RgrXzy6yNSIORV0RqLbnAWdl9rzSbFWzjsLv/zu1sequUkEWXTzdwWejig6TdjhmmeWAwLGVxJtakhuLwWPgaOS6ZFTY0qySHTxNgsDNl+v6N5+OGFcAoRAJmsAoWqMrBZxvyarZDOy+S+aqOv0yGxtlHwBvHZEOcg54ZZ/xbBY5zDOwrLEgeS442q7ZOzH9JB7vYNofRzSplLTMyJtMJ4cggFmhaw7V1vWFqOlthww2DAHC44TM23p60A62WOt+iCe4guT7SmQboXeHirmbDVKl965a3pvJtZLfTvuWoMzRhd8Y1OjlaZ5iPGHOCtOvJMlW3zKQ31nwtpNJTjsHXM2NZSE9zxDoXmVixRWSykUzVzWDJUCdQlbMqC7vS+8HlxjgYQ3MVQkA22Yki8NENGRiGEp+grZY5RrDRnDHOCWtIHkNLthQ/cEfOIsULiQWm21wXxprh/EWn7ApjVE3HQLdNbKNWUOF3FLVKPOH2iQEm9S1w9noAyHW++ddc8hOsY2Ykg73mBxARsUY2/859/DdGk3IWW+dIFCS/Be2ZIjkBQt0SnasKC9VvLEsgvo9tqq86U4APSKfY6CmjsWCtqT+5IMFinylQNajivLYQvuWuA/xhU00ZSH3ktE2labarbcZL8I+SmMzG5gcgRwFzYy5BiYU9wQpXEFgARfhZSLCyK3G+b4Ky7GOZeQzgy+p+gzg40xeqCc+QYWZCll2eqsvOAraltFHWZPjUHznL5Nt4btPnIE2xR7Ek3RdPX3UmHaD9zn17x/iZ14/bzjxtbNNzfa36V1oOK9DrIDCqgFERjDOC5Tr9D5mnyiw2FgF3BUQAAGxf5VmLMs/9B/ZrpeG+ffu+a22gU19t/huvcb+6fvewtr0VoFYq1O6+9x4FrQRYlcU/59xzxwc/8IFx+umn6zzlPFM5L/iqq64ax+/Zo1XG0nZVwC4BlaVa8skXXDD+6aMfGy95yUvGPXffPe65997xspe9zMBfB4AFRNeCPs1YMJ7soO/sHGC5SQAlAYCPP37v2LVLWi6ngprNW1tNOzCM3+X9csYu/hXgSH4ACMdZ0TsWPV0LOYUvTj75JAWAjztuj1UqYwNCW5luXxUA9s1fB4Cl+ldBrUPW1nrv3vUzfBdyeO+dY/zR/2xnEMvzX/WzY7z89WXMbLZmqn1z7vrOXfEP//CR8cxnPksTFq655mo9v/o1r3nN+K//9f8ev/RLvzTe/va3j1//9V+nClSbwV+/611arbtv777xp3/6J+PVP/qj45zzzlNd8Pu///tarfukCy7Q50kShCQzSHtmaeP8e7/3e+N3f/d3x9/93d/pe6UV+q/8yq+Mt196qZ55LWv8mte+VgHEj3/sY1pJLwCjtIkWsPnXfu3XwuP90N/+7fibyy4bv/Vbv6Xt02X9JKHk0re/ffziL/7i1gk3Wxh2U9Yc8JU3zC7fijey9QHPrxQ5lR9twa+t+q0CmBNU5gBwlRgFfBXMfXgcpspekd9Dh7zqVwFgqwKG7lAgWAHgI+P++x4YX/zkJ8b73/Wu8aCPK2lA/qRPRb+LC9KoMd3cG47AvykziHZ6vXJdFjmYTtH/J9BN8dUQTk8KAXigL0VtL3k6WpZnL2QsGVhxfAb/jpZJR7fGGMF/PkPJsOoJXoQ959EcCRSa250xl2rP4eeizXYPGtK9tAa6qy3dfnx3gj0AtihYOt54YO6zz2jNi+gVHz/jsliB3F3N+L85QgSjcJUkFr2DMNjn8VNqUDvj5MGrPHgGi/0hJa6zAj7NEonhAscs/YXBPqgk5cRglwUwGXzR7B6QyY41fsctn/2NMS/Kxi4MlburNZuWrE64Q5kQ3akXs3RTk8Y2JFYRJfQXKszf3BPYgYUAGHRlgOcpb+kaJv5QkhkQE+is1/i7FJ34hlTfQfcvihzK2uEPj+lByUF5BQGMoRI+YJ1Ja71lo2ITqXqjn3NMD+MLM1hNWAfjKnkf74L1fW2TityEul91HMs0fyp9D7UF3kFjMt6gqIKva1w7c8yK8DfClSQKX3TE4cl0JRVxDRcZ5vhnUoFvS+rK42cAb5mD/5VfyFEcTKV7DEtTthCUFuhOMHDJ0PqJ+gIexET0ILViqF9U71AaSk0VISVnjhUEFY5WDT7UmVBxbNVqpP4nyomAhJnsmowzeEwBWj4wPK2lvW9hABG0b+qxOQCsq3MZ4A10mtizTE00bRTLPtdI7K7XKxpgxCmStFHWzJvAKXwEcGybsUpaFP/S6BR80twpt0pJHraSy9FPleHCcWRZ4PSqBLmTN/3mJj76aSNp0sGNdMnJoSk6J+aGqgbWwzBR7StLcWErFkWXFSXlIkhKROB2MhjLAkQj1u2qI97JBKC16MRJG0eudL7QfJulfjK+8CxU9sVi4+QaifDhCibkM+sWANK8bEeENQxcp1uCwPpo7pSdydlnhQwTi7LGyaa27Pnp4GULSOabyCImGuK9RiavynPhY83Xgcy+mpMht49caGMitNBFI3lwmAspAzyCrKQ7Z/71fGNQfMXQ2S3xpjafTXyDWFTn6g8rOUkMKC9sV+rdoqX4YQsrkxB+dIlwhaer64CyySyn8pYHRaZDZpHaWIyTbWI1P7ta62IVmA4LXIxTfycltKyI2GZBiceuZamxe+JFDj0tF2NTkFIED9JG0Dn2mH0BWm2QMYKpmpplcq9ZfvB5YWB7PslqcWIqAuOynNuiIqO8jiHH5EsFOAZId102MCa8ifFp6FPjHG9RW3aZJN4ze4c1BnW9I4GraTrvKXk3wG6SJSQTAqCD7rd9lfGfHTPB6wgDkD5gpv/k+xbgIMlHd42Sn5rzx9G9wkmpfVJ3174jNpL0E4sLWsSJM459/FE9Yn6IVdNyclarEiG9a3pksx/Wng4WeuAnfUwQHT4lHdeBeEZUaZA8JOO5XmLrZoJSbc/U5W/bXwi3jaWoFtbNM7ENBZBK3loP5vmFwbAxdqKP6pO2R4Jz4GtsbTCREEQJksDTA9d1fcXgNM6Jd80gj7Yzg6ELsxrRoSnjRJwJrhWtkI+0AhagXyZOahA+7FTlFD/OMReE2Ag6GMkyzPdV/lKHlwhVsrb9tnvX2P2GHxs3X3je2LZjp4K5O6SqU8BfAYG96lfa/uo5wPqftIWW66xNNM6LjWE6DwvAKP+tAcByvZwfKaCpPGfzCs3N5OnR/X4N/O2f69/MqqjEE4D7oYfGwUOHFEgR0FcqIgXIkjbQAqYJgCLA75FDh8Z1N9yg5wXL7w/u36/VkLfeeus4//wnaaWwtJyWCmF9n4M3AIB7u+e1v2PsDz887n/g/iHnXkrbZ6H/RgDwOi1cBhSItmphAK/4F9XClljg/OL/ylnTqCI/44zTx/kCNu40MFr/t4kSFQDYfHPXSZSIgNbVAgDv2rVbq0nXf9qLPvnBMT592Riv+KkxPvauMV55yRjPemncTi7bo8t0j8LT3ve+943rb7hh/Mqbfnn89V+/S/nsLW95y/i5n/vZccbpZ2giwRVXfG686EUvVhBXEjWk/fJNN9+k/HfF5z8/Xv7Sl44Pf/jD48KnPEXbk0sF8NlPfOL42te+Np733OeN9773srFn716tDn7lD/3Q+Nzll49zzz1XZfj/+cu/HL/ypjeNt7/jHePVr361nqUtgPMbL7lE9bO0kd67Z8+48aabtOuAVAqfesop42lPf3qZ/Vvf+lblA+F9ea+0TP7t3/5trZzf8s/mRnjzR5Vqwc0v/05cIR0CRCeL7pWzuTXZYQIAY5eBs67TEnmSkgPAKqtR3WtyK8k68p+d/yvngss1dv6v/K428cjD45677hz/+N7Lxqc++tFxSM4MXwTJmycYlYi4MP2HBSoRwIFTMTof+T3qeKSDgbQS9WH944R37TP4OdkauTorpjLaZ9j+UbJkqBb27cgNdjcETsCUDVRXET1yJuTL6q9GVVTc5jpSrLWaHXefEsi2trR0DFHsIVpSJxdseHyHCyrAU+xRFIOXw825d9809n9L8Kh6wfDxcsMT/FX2QHmXfRyekfqJcL7Ta7Y1zl4o/tTyTPf2wi8jZymOC8zPYpk8drFIHAAL94pffXWUQhrbUM5nMDLFtmwf7vYQPEcty3UJXFbsteyEs7WafD4pCKtrstjZTT6YsTvLFL739cc2ALzjYwafW5yM1ih4zD8Lx4BG6gtitKKEap0yV9X6kYm8A2Ky8JiC1l2s7YsFnXpydexlbElwV+4IOh8jikRPrvnAoRuC4oGWsyZexrd5hYLF3T7G23y+9UmkDHMZaxI7jUq1TgCoHjfwNbCtvMsh5KAg6EjCWZ7tG7wBIJ8mNKsVKvGFwp4cm0u9AUO2BPHX8LvCvIueBRnxYhQkGe3xCuCpifz++XAhRDy1aB8a0ZtiPPPSDqdCufvlvUhu9lINdLhD0WzDtMhuUnjHwpSbMgIJSkjJAzFFScMZKZauNRzpStZNGVVuVKEiSIaVghtLm2pmSaZhTH+Pk1T0e2wYimPgq1FsZ0sLw6Y/jEpdCHWi3Kgt60gnPA8jlnkxHtxeqPH8wINkNm+fCGjnz4vgPStPGGPCW6GT2ZHKSmECRhZD59nNZXlGWuZ3GP5ozdkXxR3wRdZlqwJucZk2mFxMOLZszuFUssuo7EHimvQgoSq+Vho6XY0FmOCrBOPoHkL8ybIaDl2xwMGyMzcC7Fx4HD7VZK2xD8Cmwfwpd63DY4BjkYCW0SH5ncFdhsQCBGFnXWdAm5ZwXSeKrJaBVUSJ0QkaaxGO9MDC415Rl+SoGRXh1NRAH9Y0n8JANcATm96aQsEISen2jdtcjDKFb82/N9RiCWSmasjpqMMMB5UAYmeiBGczAxHs2dVmPqVAL1G1bW1uWKfm3HnLUIrWFjRg13sDSxtfVfrD7cPGKmRFfymjiAAHsx8IFwBprIHdm6kCzvXKA7DBczCYIyk5Wh9LbNKIcLxrZNuENYsNb1d9OA8zqLAQkxLVYVvhNjV8djr71targlBruh4bIXt0QtH2N6+tv9zpu8gM7uoQyQpEm0UW6czG08ZnFijg1I8+QrgbEHHsXXOT5bPF8RKuV0uCwZqMl/mt6xBjLQL1QC+mJusJ3kaWpC5OcUn1gSHnMAlUZT3D6xnvmzmUnBFA8Yp4QVrgDlZ2UrH0J0fnZEPqXMEhE5zzhHzYznoeIPDgoVpA8EznzWb7NlvG0Mez3WnJJPehrOp2isG0sQUfhvOGpKPUuRXMz8CE8XaG/EIyKXu+mFf2J0JtwqGEX9Bx5NSR0JXmA2BOc32uuJfrF3BH2ZfIdwzyxqJm4FnXXComo42kuQJo7SzjkKC3UiH2TRlgtM+S9hIch1QyABxLErqYEuf0fu4xvdR3AL+6Wve7YpV0vVLRlJDURjvHoPAxO8eeV71s3PSCi8fDO3eMbdukxbMBDGj3HJXAWg3s7aDR8nebVAmLLpCKNNIO27YpiIAWz739M/5GG2gBgeUcYAGQBIT+Xvg5KgDYjQJasgot7Lxo8qHhS0v17aFD+pXO1cHcr3/jGwrG7j3+eAWJpTJaAGC55v777h+nn3GGVhDrmbeo3hNO8rM5e/XvrPIXwLDcLxXL8iMVxzbMwrWb/r3RGkWbWa9Q5jOFBRguFcRHHh579hynFc9SKS0JCEisoG3sYgekLWqPHPYdtzEfkg1Ufo7Y+b9ScSqg4cbnrda5jy9/aoxnvMiE68H7pfRyjGN2s0ZZTH/N1/lu8rLS7cgRreT9qZ/6KX31V77yFa0wf/GLX6yV5X/wB38w3vzmN48/+7M/0yrcJzzhzHHxxRdri3IBYe+8447x3Oc+16pMxxjvveyycc+3vjV+9md/dnzw/R8Yz37Os8eZT3hCWELhs//yX/6P8Z/+0/8yvnbDDeOqq6/WVuef+tSnxht/+qfHO9/5zvGGN7xB+Vie95nPfnY8+9nP1nHKeM4488xx7O6kLehoPGNxE/lMxnNUP7yk7NLzQzZYtLoLcFGee6dHNaxHcvF999/v57Jbkk7wOc70Dj0j9LLuDTb9JILnjWiCRgWAcf6vVf0CALbzv70VvAPA8vc3b7pxfPhd7xpf+vznx8PSFn7iviEyaELZCL5ynmjEWvT6Jo/GARbX8iNczDfBZ/YijEUfodfly9M+0WcYGr70Dd32OD4j9yZy2jD/hEvkQ61WnBiLjLjYyXwl+wSwFU65DMYkCfUStD/FvrJ5v3ENO/hzf4qgmIwt+gZLH8Nu+9ojsFRG8Mm6sW8J75xlKf38XL30t+pKdYGG8zl9bRmNuUjuq2mcoyVL8uLxxqA2rYm1KIWRLWycC0zcEr7tTPqdbj4GTR71/asmLdC+AB09k5dLZJ8I2/kCbRx9XQFa+3Bij0y3gdrdB11jhbXVX9xPx+DFMjCpolrXj+IpugBEcsbzhG+4LrH3pqQGHW/Ik9/f1UtnX1L+oLVtH1FV3cs1IG+c9l/XPwXZKBKwYAgbRR4Kke2PGjXqfLQuoMHabYE2EmnTM0ljCBNGXnGYKKGlWBmOo7JnRPwUSmViNBLzN56PzmMMrdKxexE2DoU6k63Ug8yHyducMI6EG2eGIBAPtiZu2Bubp0DinO9ZRpAeB4BX1uv742PnAuedCovVLC3jn5n65M8yaA7joHcFV1dxDhuGLLHgUVcmxeAlNNMZ2gzd0gQsz4ezrHrT1WY1uQqCH9Nnupg5PYNlO3W2qyFUEERkPlsBR4imR/marBbvdfW7tg6A06PPfedYuz7XnIxWGc9EBRPYHeCZTzxoCJXD5TxNR+mIIgsHRt+NE2xgsfBZgWVfZxu9uj7pUud61Jfr9c1Xi886I0CLr3kCXb9iwZZLEno4gSzae1RxJFg9Fx3nJ9ps7HObhvNyJpnagtPyYX5ZKUpGhEH8QI5ai8mZ0itz7KB7IzA7oZ2tQgdxB1s/o6HpAaghFkFzoBwg1NYbnNVVt2qsAtSI+wMBrueUbPzm7LL229gtWQTQifXyHXCYlnvPHlCqehdr7kAKO95ejVDaqWPNFnyALEdqaaxzRAZnZjdyhwB1KXUIWOuFZvQ3MvjiwhZZxdQuOlibXMf4LDeSKXr+vvDE0i719WO2STkhJg7d5BbF2RX2xNRAIXDKVMzSqr44uSCErqDDfTRVNnNU1dlzOMHfa0wY2ylOkIA+w2bQdVgmN5AOKXqjC/UsOYbWOPRxE8pJxiMpp7V9d/gUyZ5sl1iBpbywvY11jara3JgbZxBUVGyJr7k/LKfl1aQdD+IgTUlYogcsljgVelSq6oCzClBvicwF4onJWFONNMOij+P8cuKm4OmlnGbOZ9m9J6/N9L1pxEa1FIsMquF9qBpOva5DIn+h+paVZnmutH0eZ+Gm2MOVK+xWQzp4JgUY2DCu+CVmFohu8Tdrk7roRTzI/PVXdG+kWBQGWbFvjQuydUUUEbCZBc/3Ku0IaEz00GSd+3iCFsawcWyLBS3kQ88X98dnYpF/EMkhalDJIGcF62x7UTkteaoAwOQIwFYvfObc/+dsS8JTd5xIDNwfXoBPEx+s6HFn9JRMG7+0gY7ABUSeOgLJbQHswtxp9a6vCp2zxwAwwtyGDXs1lD7LGKRWCyu87OuAEXoAwF9Tkwps3Sl9o55x3PMPGm2TRTmRJnnR/A5aA44Fbt8+9r7o2ePmH37xOLR719gugO4OOdfV20BTC2hp/4yKYAOFt48dCgALIGHgTtgP3xtJhSGDvx0IFvodOnwoKhHle2mbLGCwVRfbODYG71aV6aPyxQwIXquWresK3rBqO2U3oDDOc3IFgFqZo7ZydlBHAM577rln3H777Qr8PvDAg9pKdw0A3qj1M7eKxRgOHDwwDhw4qO23jYdzvFxdCCLK97XqMNuxboXQNnX9P02y4L8FAL7gyRdoJSiOVYJINlw6XnXo4AFXRVZVx2CPAd0JAG9cXd6U/CaT6Vcvrf9WqPGdu0aSKf7xH/9xvPa1rx1f/epXNZngOc95znjooQfHscceNz70oQ+N5z//eePkk+UMYJvNO97+dv3uK1d+ZTz5yU8eDz700PihV/7QuPLKr4xnPOMZWg0sIPF1112nFcUsj1/4whfGaaeeOs46+4nabvvmW24Zxx177DjttNMMUDx0aBzj1ddz78ZosdF3j4haR7esRX9Nw3GPaBDf/k3SVl30KBJxVNdStg1X9Yv+kerfHr+AX6h2TsFcrgCW1s92tq+0fpa26bJu8l6t/EWyibSNPnJk3HjddeM9f/mX4+vXXUeugPuQ5klS57utA8BpO+K3ACE5LdGmLjMim8O+Eey+An7bwzm2LbLdF/yWbk8ZaFQWy6fetVlBdwLy2hbXdCj5FOUlrsxQbaw22X3eqAYsYCN7+7RhSRc+4e4QHPgwCRdluMx1OwbpNOzVkub3mt+J34te7cu58KErvxfyOkFslDSe9Bp61C1lMtYO5oGfjA0PjjDjfX52XbPXtMrCMtzimYdCIiwxr05SZyOxbghoiIhJliMDqRI8Ps+AvkuScypiue7H2fJxcJ94pKkcG0Z+D1Lyq+xRThuOJfqz6p5qBle0yQcvp14AQRkKSznIdc19j405EkOKzDAEyaFYSl51IFnHPlsLKIE+OdrPMG4c2yzEQ4j++gj4T+19C4nw+yI2Smync/WYQ+z7IhGjS1PeuFmyZ9rXlD7218vOYcWhKesQK4OdS+psozc22i2rudHc6NtBKo5pLvXJLLxA7A0xT63ChWHAjCZ6LPV1Ce0vpKlplyIhRtNcl0ptLvIZ43EAuJH2+/bPZldinuRBUPzBA9Eubqy9kAHvAoOAvbPH8AAAIABJREFUHRjXlFD1pEPtu7QXYLg4E+S4NT1jCgmAEYPXNSCcytoGwUoplQ3U/9LhD71DCjkzeiiYVTKCmoJAe5aYg1NgFkTv4DDbtaYEcxn4i+6EtKwyVgVsrCNI3QAqTAUZYG1TBIoCWIulRnVZDMeoHYATb23CWUyFbVmViFdNHKvYDeG5CZQsPKIZr/fPWpCOkwYWaIYH8Asfe0CvdFFZzKsq8YKV68PyhrKiaq/cNBfDTHHVxp9Q+UYL9jRIIONZgfAXxuWlS7ZcAb+CT5oVa3Re+IdcaMsAF1fW+PwBugVtlv5dM3XskFXJXzifC0XPjkwFlIOmmAw7a8HCUGS+pjTW4vyFPOYF4CvoLiZtAIThNJiQpE7yeH2Kkm28w1m39YkKbOZ74sFSMejPIglORwZroww3cZp841YiGSE4EwCM+XUCtCIgDSdmCeJnmAHfNanzDXNuAqI9EzdQaFhQDb74WhUh3agDwSZeREua0axggIQ6Dt/8sijr5772vgnhFulZA4Zz16ttm/nTi88iQI8ybOZlBzWx5MRvRXcGT02ygmcJSTNStVbgymo6lFxDtSxuw/QrV1hL0cTaEbBGm8tq/dacJB9AcWxs4BqQDktHwWjSbbxpA19lUkoSALOz55nQzBJK6OtmvFMHcUBHKcdyGxkosD9r/Mp2OLUSJ5XRVrecb4Q1C38BYFroUAq/RFJDbfE849kNuToUrY914YyCrF3wnbeiJJUBPK4KxbpwnQC/qyiISOSwvRjZ3PZ446PUMZF9r7dlJv5C5GjZ5rSiC0qkMNc9SATxStYLfyy9FPeog+c9ykDgYOSe04DK2CZAbXzf7ES+t9pUvZ5Zs+w36mizZ3jn9bQoERRqKA/klqVD7jIWpmSd8n4DgM2UZZtnuTzO7pXBU6DGUTmz2RQm099d3x6hFs7ymQFh9swAzaLTkEs/OiPoc3E+K3jd7+uJBMwy1FoaumheW1B1VWrqDALPNYkf87Fj2zjuqReMW/79K8fhfXsVAN6+Y5u2d9Z20Du3j2O2S8tntH+2KmABgnFOsFTm2TnApE8doBAwaiMAWEFPBeoOarWwgFUCPnTwF3/3f7/T1cJbqQIuYDDtTQswQ9W/6KqDCmGAoqjghW1jQFdbsx46bK2a/fzfDqR2ALhXBDPAK/dKpd8D998/TjzppLCneHe3SriXAeAH7n9AW3hLe+W77rpLqzhPOvlkbQm+kb7sz5ZnnnjCieOCC85XENJkz30YctDZV5dnHDx4IEFfnC3tF2mVsczx4EGlmwLAq4q6P3nNJtvnR3d1fdamtmLjV2/p289+9rNa8bx7165x8803j5e+7GV6Zu+7/9t/098/8IEPjDe96U0JcNBTBeCVM34fuO/+8c1bvznOP/98bT18QGRz/36lI2vzzbYX3435LvgJLmmz0d2WBCiwRtXHYvCTsezff0DlTABgBXe3eP5v8qonLCEBQyp7vUJeZETbPwtQf1AAYAd/pboerZ9xzrgAwIcPj+u+9MXxzre9bdx9512ZgEGSYSaZfYFlnGKe0ON39SCmPwuwrVVyWqNn8wUyeaokSUaik+8S4rlpEfUbt1VsJxmbc3cjkuBZty11SnOO0rW026LS2P8scZgeMYUP4/66JxrGc9YcSNoHmr9GEjvDWpxR+LIeSuDwlb2fGLUHWfyCAvKSn1a9QRay/js42D6vr5x5NTkmuzb5Il5flqcCMjEvpR/tZiPQmMqfc+QXI/EvkyzEBLSHj7BDyxroRRNhdVzZIokgSbq2d4YxrEmRkE6lDsXF+1PWnjrVtxNdabKVxUDLBOaQ4EXiaspYT/FMZsWWMaLR8cIODuexOasGtMTpUlTD1iMs4/pGX0UsslH2UACnHhfMGCFG47xNsedsNbnhi4hlc7VsKZbFBlXuiBJNZU11miPhrDl5ZQzEdf2NeZIeKoek+1D1WWXv7VLeeCl0cRWj0nEoZtP0TK5fxh2g5+oe06lWih1YzdmTSmJ/Yab+TUZflvrO+et7/wzgiVSvStDWvtiqUtna047mqkd/Lim+zihTQwhr2bQFG5m1bIlmZBM/gOHKwFYJyjDuxNksLtkRFIV21sy23Naw6kgZ9kO9/YPM4klnr4edea3x9K5r6gqatTCnBcBJ1iPoxlltGVe+WNZSAR4mlgzPLLu3YAknNLT6bOA+UBsXqudqTkz+BeeDaVOgwZm+cpcFKF0SId0fyqpxoAmZNsFdSPRncBuKk89Q46qCiRjVHE5ePVdei43wRLKXt5FlpjWLW5kHcQ7tXMYLlgZeaeYw1TXcweUagGdXNQk5XQH0lEAqhdkJSFoYUfIYIu6X002iwt7TXJYULylNgPrNPC2WAUF0dnZ7PwKSIQRYSQbLMrbmBdBuFm7c+CcrUbKiuudalWxLVpnwsAJN5WyNBrQX1385puoqwVkyhgbY1VQv+XfuWvlkseQho8juQ+ICKn91XVmS6Q2unAI48iGnxWq2KyZAfJBKvQa6+kRgA6ia1fSpebhGf3fVuyMWpMyRZppPTdAJ0GsDXZosTi8qTh4PsidOzD2J+rqmnzkJCAHG8AZtcozVLDZoLaihTw/d0/NafRlYV/C6ubRgeYqjCjrHl8WIUwSS7uasBPYtCvu3DTFsQJg/WkNvQ55T9vmFLfFhUEJE8k9nYF7fntRCA5zQJwhMusBoVbeToUf8VZ3tSrK1Ky1sPvJJIG0KTZzB1W0ZHKPcheZxE0WeayJcUetNvgIMc40OymC+qWvNSJRODAGOVb0YvpEShDLkuWq12M9amDvX6DxwnKdEwS3YMCVjiQDU6Hm4AJ5ciEhbgF9dR/JolumFqFzIx9CmlNOG4S2S05Tt4RJAnHkLDfVfMXiLhU06zLLW2HAWle5dWZyedqvbkHD4G1cU/QnPgXxodKGI25b+ZrbkmOgdcttMYTZl1csl+HrYzBacMHVlX0J1lZil827RXnE+r98DVvFzgKPi0j/HcwEgy98eFk+5lWpMF58jEiLXc+8lWE6grvOz4sgBANv32EKZ6+3hER4n6RCzt86AvP5OzqDG4rtt1r667Hh6cmwNv+e1yVwcvNl17lnj7v/uR8aDJ5845EzW7XpWK874tXaicgawgL5yDrCAkGgPbee6ZpUulgEBfgC6aFm6UStoqUATEFhaH2s1mpxD6URFFTDexX+vgcOPRtXwZtW/xrq5SPCjjJntc213HIk/Bm7q5719a5zLmS1aoxo4KoOtYtg+t+vkcTPwF5V7er2PE58BPL7rrru1UpPnsQZ697nefPMt4+qrrhrnnX+eVipLhfLTLrpo3HLLLWP/gQP6TAEQpc2wqhtnDqEHg8SylmeeccY459xzNLlA50Ug3kSF6PMKACxSTEoD5/8KD8nzpap8/jMRvpUri7rb4JrH+qu/+Iu/GG984xvH2972tnHhhRcqGPzsZz1LW35LQoacJW0/HLFZ0sG0U007yatqhKDTpnoIc7P/7dKpb23i7+78fbsveozvl/bPwtt69rqAvxsBwA8/rN0T8ENW1c6od110WP7wil6Rd0mS0DOApQL4kCRPeJv2aBct5/8eGQcP7B9f+OQnxmXveOeQBBB2iyvZnT94kYiOYaH4JtURvCNKO4Zb83u7DlWL9jsDz/aBuaAeV9Q/8oRg3K8lvv6DfULwrw9nO/y2gJ03iBx15nfhmNqjaGdto7F9M1BhM/IFsMAmK2K37AgQTXB2si4Q/Eh8D/FH3AeeLiS+MTytkbs26Qa39Qs6hoZhj/n/Z+9NoH29qjrB88aM7yUhgYyQUcPYEFpalgQQtLCYOqC20o1CV2PZNCK2rFVddpdW2Y1glQN2LSmx0F6iFEOIQCCYBJQAMlfLPCQEAqSQRJKQkPnlvfve63X23r+9f3uf8/3vfRlIsPPWSu6933C+c/bZ09m/vc+ZANykYZa0BEXYbDka/g4DsfxtdAv8X1eLeYQ0iIniYl6Q3xnEDfaiKlOq4gSoBweU5i+qH+Os54hBlbxVi30rPxShsuRF7D7o6xYUbiW5C60f9MrHk6TWh/mdrW20pQyKh91wHUGvst6wt8MeeSzDpNr7YMn51o6sB0S0o8cq7/qcv8YqBYrCO4CYuvWCQuwmOuprl8IPyAHHoR24SFUiGIMjyF6OzO2ainD+9oWQk6DGdmNiYnUX10b6TjAVeyieJUmbTLNbfDtqimtyQFYZh9E7MCX24DA/SCLRexk+5TOEi04H01Ybn5iWYkwWnxlVMvk1icfLwAOIco3mcF2JeeubXCajr2jzsXrF4u3+CuBiZ/5x/hlsoTxKxp0AWGEdP8Q9C0zVwckI5+KGKHgg+YLtGWU6tv31oBnJJ9x/+Z5q1mSjcyUAKyQ8FpuaQckkRbFqwmHoyPC5lTE6pmoNUdK5AtfdDWhagnGKtQocyoahwVXrtZ+PSULs6mAU+ApqVadpOp+u2CJby/nBA/XMF9lwpYS1At7JW7y9TGIEU/qULenZ3kpwV2J1XJyllFw78OSgpNkST8ArTjtkCwZDxWMwemXzwb0grLmMQ9kBgJeND0aLYprONrPYtp9DHIG/5BVju6BkeZy5CudXD4W9lGI8uX82Bt46UDQMLRr0byUcnOBwYCkzkB3V2mfzhDhRseaX6RTFOHy7yCHjQofunwCP0E92+DlzzOWIgIIxIF+la65kiBrm4MUiSUZBFTyu+qzp4ItY5IoWgKJNG3BxAIUDteEaFIpEh+GB+ipwpkV5AVj4y4is+pv7B0kmJxnqnf1U13GMKTsXTbPhNKbNLmk47UQed6pTJJuH517SRqt9oU+CkYYMP77gZzwZB6VvB6igvMCaL7lyKYimTbDiSlH6pLFYLFQ/kwdb+hJiVRWgVihyhbnnQpX01JofoF1l5C+qeh0GxVyC7z1pyIA1SiKi3jv/VphiLokzGtUnrXWyxwEYQbfZPJmx0zeW7EFenKaEMnSHbM5sWlkKksBG1kCqLPCFPQN3jEqTVlRyk01YzNJm4BQdNvkrtArxH8EhxmjD5xvDLrFQqwlEGbir7DvSLyp7Y5ZCR21Eg8PehKkyqhW5Rh5cLTCGLgp5CV2oYDDOycbsRhY5m6w5T48JWvocO+uUfQE9XYD41DYDx6jSN3ARMxq7GeRED6e/GbLgLJNQBAvZP7YqV5Gh6YQmJzL5ifAYMx+PlIpm+zdsk2WffDJeJhv7vOOxFa37JFjzk06KeTT4rT9jpcC9qX0FrEbVoc4U+3VxRnCnhfKO0jiqe60q2RhO39fB4Lxftn+arFBMffKL8G5IAzg0zgFOLodrEJ5v53/3CyODD/3ZevSRbfdP/US78dhjDMztW0D3Ct9Nch7wlg48bNnSthkI3EFfASP6vc0dDN4s91WW9R+ClB3Q7cACAGDcq0AwaN6BX/ynZ7waGFp+orp1FTAsILZtI11/LtoiurGR6l9lhSwgDvDu2+fnmMnZwOY4gs+4QrhX3ultPXcT4DCqgwPgVSBGqocdBI73APDyT7zb+wowGMDyd2+8sR2xc6fM8QBkT4jEz3TA9wuf/3x75CMf2f7LN/9L+8pXvtrOPPNMAVs7MHzzLTe30047Xa51QPaab1/Tjjv++HbDDde3Qw4+pB108EECju/cuaOdeOIJ7bhjj/WdxsCbTFnWOLJF7d41s5MqewwX9e/1Cude1XjooYc6f+YhTRXblDU2/uRGOOuefabLDeRx9ZemHmsyF6zDPYkBMu4SH3d4tVrtZLUY0BfsMdf5Rv+rT7DoI9gN+bHU8D1L/ru99VtuuUWqsLvO9fN/064UpgsskN6fyzNrdkLyRro16uAu9Ihu86zn/naZ2tvW9u1t+/ZqgolXAYtu2tdu/u5N7RN/89724UveL4k68W9hdiNa7o4+1lQpHAdeSgmVsU6FZVE3qI+ub/+MCmDuhVnJzWpfceZuLK/MQvkPVBPn6Ja7GraDtOgWcsmdL6vPNiUDAGhtLOp9WFq0RVh9pk3EXY25KwGTkScnwmM+1nYSrhw18qUxC+18UWcGfr5u067FOan8MHsysPd1HaWzB80AioDakUw7pH9yHiPidTYoBmzT+pznKhbRtvV13hHJe8T5rEQf/4atP+MoFmIaW2xEAcjE4fcpjiInrLuUQYgHeNLKujNvLhNaPANUOYmYdWqdhfWUGovGsDJgV55uRq5Hueh8in5bogLGDklBYgdvKG5xVzJNq5MVlgwL19jZ5Cd7MhCkMAYcmARJQA8gDpgtoMhCwXPiMxu1jCH/8xUa65mQK16MKAvX9RdJpUx2gKzLR5ISkaT7yiUQEfmd1uv+NBcfJBuukzLY9jTZ+gWnMM2v+tdWyGgfizhwRjr0I1kBKkWK3izaCmMY/ZPRG7ofAF5Pq3w/3E9BVBhFEj1ySNmsBbMToxnooFUnEDJaVSd6ADA2p4FAN7xa0/OybWfmztVLYmdoyw2VBRJ4z9hgw6KhDvyfVYu2xyBCDCSBPQj6c0DKzh1CG6r7C8LlNwPUS+B0erl0JDkBFL8H8EkH1o/5iCHuQQly4siLc4VgFXYKyBUFaRUeohTpvBHzZOn5CKDmuGCA0TVoN/qlQ86N6XRCgLx7kT+XRbKoOUKZWcnHzEOFRnW3xsHKFh0Ty+W2vxS/o2JRnaQUU0sBAWaBmbMyv6ZXpX80VLLt4ZvDCFlHOYmtmm63hUtCkTgjLKBLFwMCQo86D2Gf3eR6BFxnUKhlBPMguNv8Cilz6L/OJr4Q2eSRG6t9r5xW1Bgrg7wKA6HIm1UWy+MdjS1rnyAy+xIMHKtDkT0+p48FErwVY2ycCxpAgY3VaZidhzywcchZrqpSCj2jv5GjCP3I/MnmA1XH5M/pNn4Bj5FUpjUuSz3PZNAR8hGCF4nS5UxR63Y1BClr1Jw7Y9BMkhV/hW4dSxldtzA0S7kzMLV5TFwfBQ3A64jY6hnShPAj85hWkCFgUew4ZFiZL9Imp+MEP/BPZ4MIdLm2ApeU5TRhTpBL6R0yhV1RIbMWkwabOUoaZ6fPebj0ecOzWpS58w/tvlGaTm7BRLeGHi5JDLXQMSuKmB5pMwlSiid4AghVCySjlAwUdZ52NsEuJziDy8lV7A+rc9c0HgThxA56MSIPCbDjKfEQiyUEpQGCV6n6OvXP1W5JxkhCEV/jhCKVMtbKLFlhf2KZZhqJjssIniZ/k+cWiRyeCzPhTbkEPxJeBXrHtqwwsvk+KeWRjQbl39QEdww8dJF5mtja0IHEsAPhr2RAnyS2TI3NbCJ61vDpDGh0qpqiECIiwJKMF0GqJLO/BUjd3wEwZWA1+9Y3aiLYr1TX0jb+UuXkeTIBTCCgsV9QZG0U/4d/4lvkAgA2pBVdEFCXruH9fg3xN/W7VafqOAAQ2oqq2OnsseIvINXzHSZmayyljSUEZatTbHoEQRAM2XzYYW3bc5/Wrj75BKkuU+BUK816xVmv/EUV8LZ+7m8/C7iDwQL8AmTd1DZTJZVIyqZepblH/tsIAIyOKri3DP5ytesSQKwsFGcZ8+8AhlHJrNtbbx0s0yoAOJ+FG0KRQFQD+b3qVv7O3jEDvQ72GgjcObUDwwBrdawB9q4CgAH01spg4U4Hj/fLWa/9XwdJ+d9GKp/78/082bPPPrt997vfbR/96MfaAx5wlFSc9rOF+/x3Op1xxhntiCOOaJdc8v72mEc/WsZ07TXXtKOPObp961tXtUc+4uHttNNObaeccoqXEXWK1jUs969v7ezBOLO3SCpQeuvZs72ysfdnXg0+VWZTD2XjT05fv9cvVtvK8Z3oXPYz2YXi9XG1MUyb5OJYw7O1dSVIXS3dGYL5GL/fJ6sMvm/f3QFgJLFAl0KOzeKIvPRKVYD/YeU0UdD/6ylJvRK4bwVtlb4CAPcqYNe9mogi2sq3jN7frv7Wt9oHLnhX+9JnPiuAceajnHCphjh8lvCeEDOo7jOC8yM3dBstVz3WQdE4u+ZX+oPiA0Q7uk7pFOkgrP5qj3msFUBG1AOzQzoe75MimktMTs5eB6MBYHt3UMFoyWjsyysY5Ol9C4FLkjgZk7bAiXHs6yB2oLRcLWWrvTejoR0NyFPNeoO/MM76khaoLRT/0odMZZm0axnlENgHbCTyXp2oZPU0WpVz5RO/wKfzIm3O9YTfRRXCI4UpRlEVLHxXRNIdHPN9f6Q55R1/WD8xnax6cSzIMm6JXd+mbEE8RrKT1azeiJmydTqq2mm7dnWLIirI9kc0COaJsnZxXeNtmE8lvsfAjS7RtvrPkPXBES50G0SYQoJ4N8ZMUU2ZCpM8709MLiiDaIx2H0lrc8scolmpnGdsSdZYvP0LrCrcZ6LqBhtHOF5BPOU5zGnIvhCXktr1W1i3BE4T1e7RTjpLyAcc9JiqJ8TumGyFhDyPQYdclBKkyL8pL1oLE4cCs57nR9vIftBq5Sq+8T29BXRlrTvjVN3/TjVheZpD+/KEs+JlAWOHiGyT8A+At8y+6gDETDJPEg6Ut6WA3HJWVOA9ZkCU0VUXaX8lgDBsLwaBoKoCA2HsraRXZ6qd9I4ZCASjIGsMA+v4OTNkls2RvJca+SXHz2cvTQ/3qAbmQRfKLrTpVNrH/OfsEVbFo/DLXXskZ9uVvjgWADpYMLMHA21LOoDDSU9lPcxRsERzyaCRIWRTxgosXE6YUuLnmeJNVU1VXpS3mVctKhZ9BKBlr1YFzsYMPfdnzFmInCp2LEY17b2rIBAHhQ2c99E7WGNAtRk9WTBQpTjkYVFnlqken6v9HZ2DRMiqZlJB30hFGY85TwA4Vc6UwkP3qOAw7rIEhDzMuWliBL3PVTmVDJaU0UiO+yoaDqJkMoRAXKoSgFCXzF7YfsoxKf6mqXz9mP/fyR2Tgu7UbNXgkypMjIIQfYpD4pqY9Z4qcukbZ6n57MotJI7Yd6cVZ5ydGFoWweJIWwm75iA42R2oF9aKWCTmwB5eorHb3OdsVdjLEeTFdpvBbSRHnJDhiyey2tPMYQTvI6tT1YwtOAqNWZs6C870pDxIcjkDCmf8zSi5RjYCXUinvejLNX1japmc/SPTOVLTrXnLxNRHqy7ijganB2Wh3VgHlDZqk0afZGctQKK4K632vE+6+IJJY63nXy7Ja+w7TDSUr6114WjnwKZJprdKMspcp4d21Psj7cI/IFpWcvnwafFp/VL6ZMB/dbZqlvOYrcl1W/iRNvVh5twFyoJO26PDsMMBCp8m5CFzTlChBhWZr0hDuN/Ehp1mOvIXzd2N8309cZGZZx5RwUCgjLJYZCfH18Y1P6usFNWrpLN93R4Tm8TykpNPMoMMqoNtLRbqNkaIE0yLq5QwI5gks3PGF25nwoZkuaR1AlFrpg5ZKlAgqWKtayH4K0pW9VvZ1ZRnvFJZVRTaVFC5/wVtYlosBQDDWupn8Yxtw2hdwQ4qgO4UP7ONmAHwWt+i6tcqiG1SMH9u+2yXDEa5mB79tUwTXUBo1XH88zXFLM3OgyVhmJ0avkXkprbp4O3tsKc9sV31qDPbvq39LF8FfjdJBXBs99xBiL4FtFT/9rOBt2gVsIATmzVE70CbBcQ6kNurgCsALGxm2UMMzvVvBmCqc7Lef+tVCaOqFj9nYDBAYa1s1vON+88ZcFjB0dnfkUwAQ6uAC/gVc4hqX/C9gi68zbO+w2NUTEbBG2Qa8DOg12xbaOdzo2tv5/bbb5c5Pfjgg52xlsbIwHd/+Bvf+Ea7/jvXyzbSl112mYC6Dzzmge2rV1whWzT3dk888USh43XXXSdnPD/qUf9V+/KXv9xOOumk9sUvfqGdccbp7alPeWp7yEMeYlY9fMuaoAezv2dNqw9lXSK8xj6fbl+7tkbn/w6Gudrk0XLjysafXG7j3rozc7FyX/LoeMVfvRR+D+3OfrKFVg1L+op+X7p+l2jlNi9M9F1q715+uQOyu26/vW2Rrfe3Jj3qttK8/i4rPVmHIUOnf9GjAgDTbgN7+vm/HQTev0+2gJbqX3vG9cn+/e1bX/96u/Dcc9uVX/ua6CD4hDWRScmWAhI+Ib12d+ALgJ1UZsfumNb7amIqtnFW2Q8ODw2g1wVwhQdAwDHzp+gz8sjRhn/bwgNJv3DI0PxuHS5xNPlJ3k8HiTjuqj305Y2Pk0aPtuKhnDAsj5Lzg8pIr2BD7JC3Z1UqUM1GbDVNsUqfqOQbjyjhGD3CHPP8sHBWzVQFFxxC66HENTHbWlXt8FrsdjZJrJav+lhykMcj7cnvttVauFAudmnqSd0oq9lHUvCIYvzugActY1mfwdEElqJtb9fkTK4zUJxg0By55vopyj1nnGGm9ur6otqHIVqcEpJ1fuE/uExwpRYtSvK3sqUgth7Y0/19SgqdAb/OVXDPaCt2wp2NDMbdXmxDGgQOSlrVZ2GJxEydq5o0M8ZWqmVc34rPpKRem5uyOqumuX0pH/d9i3Hnb1tNJKCc1t+DvELPGd7jNA8gX6Se22NlzQOYqBLSCBOfg+VxadsGnrf6u+rX2GYdc2n0orEqVez9OXlVFu5pAHg+4fdfvfsooLMbE16WCi63JIrYWpRUMjJCUiXfTAo4rcsV1xAPJqenKBvvHgUR3HjaTd+61sLInHHhRi5cJnaMqsme0hnVRg47mftjBk1j4gx+mIDBwA+argaF6atLTkuiXTTI22kCpBwXRNnVCTeHrteqE8eYSqDPLdkkGY90Pqt/gLfZRXA75bYEtlT6Z1l6gNmZhFzpmLQmFFoJalaS5jmmu6kixkbA/jFoEqykX6TOpcApv0sBdFb6yn+8/OGsHwKzqsOfsopCpn1sAN4lwGVGDzdDbByESBV9gwGobhOkRhvMuqSOrqym1Qblf2QYFbRzodXtYhEYLVtU117xtEQTmXNg+uLdxKkOOA599B7bm0VtjjxFg6r0pCa0n5zEgiuRhOBANzsQtOCRy/w5c3YkIOZZxQGa69jIiy5A/WXpAAAgAElEQVTqhzMQ8zDLQCp4wMo0GJFWcLmfvJ0vEkW0b7mqSkGtctbtVFEHTMWVRTGGrBmF6sZvU0zMd3XwFXmJGUx4p8hY5qOoMowwRKawtIiAvy0G61fAw645LNFG1SYtnOu8TuencG6pTiSKhs9vxMJCPFSb8YdNVngZMQI/K8rTEOb6gtt2/nbeyEWtHLOhvBfqegbFoXMTprkSPAt9lESNbCHAMM9+N18oJw6Y6hvyJDjJQfk/bDSGwRqNfCEjbcQNOGHG+s1ndjmBZgJE8l1FHWq7yDzzJoyBzJcnrlCWKRYjbrsAvFmyFV5cCMDWxXoaQaID8ZQKVNbrHEFSoaFkRuhjNlMqox6e4CSIat6q/cKZT0hWMr4Yd0zJvGFmweNz2gOdFAX4y1ZUU3tUGA208Ekzvqs5nkQuzCmKyKkbUNOhjixzPlxhbWhZS5LdI3AvZx3yLNd5Jbl0fh2cF1aXEIhJcsiCQbEBB6fqc1FZy2sO2yrRfC4/54tzDOxdBqU6bfftU08XWyXz9zr94ENHLSbGrlcw/fJX1+GWJKcJf465+e8KBautCJDYZNUTC+NdGOCcM17kogDYoKizZlIWNvfEix5kQjIVbxnAyroTbPPmdtiPnNX+/ocf09qhB+v2z1JJ1quBN7VtW7YJ4ItK2W296nfbNq0AlirhDgh3XulVwMFXmJcOMDLYW4HfCgBX7glgHjSMn0tg8UaqhB0A6Vsq79vnwC+fM9z7gkphBoUZHF4FAPf3e9sd2EYlrwDBpiekwteYCr/zFs9eIWxbYMc9gOO5KpjB8qXqX1QOot+9QnvXHXcIALx9+3brzqgE6zgxTx3U3X3H7nbpZZdKFeHDHv7w9tnPfkYSCW67/bZ22qmnteOOO67t3rNbZO+g7dvbRz760fa4x/1Q++IXv9ge/rCHtic+8YntyCP1rGDRB/BTU2A1OEPO/02Vv8F3Hbzq1Ym9Arg/U6ub52DVXGdNTcEq9XYfvkee47SXdayzpZbOT/5HS8zlpd73gi5Lk7Vgxr4XXbqr3+hnafdq9w4A92SKTZt6FWlUwUWSk9qlbb79c3xZbJqd+dtlC9s69wQS2f553762tkfP/+3XugwH+Nu3gZYG2p61ve2bl1/W3vnmt7Rrrv4H+8Aq4hpneCCHAePon6/S6bl+V6243pWq3JJJpyAStUO2Rx4n31I2p7AdmeQN5NFipxHTM4Nv5u1zoqx9E/zGC2rnQYsH2g6CMmcOzBLkY9slQ6jci/PvRso1ZM/p5QJdvUIjC23FHNCgzRfuJZnh0tXJWpKYeWnWqy7Qnh2oAHIrFLez+It0OYG+MBIJKvXwR1qOpjmL6lEFd8xrKs8Yu+QA4kywMUxO2K5kpKmSx30NiMglJT8hqY8rZguPm8GcyAbp6eQrzuOgPsapwhrnj4eFIjWN22OVktVD8IHJsU6ify2WHPZkznGPUJYIAa3bkPBOjnHEgOMTSusS+E1ioz0gcffYWQAqpFNt3lRDhd+v86GdCbAw3x8lSzsS6xF7f2JNeSac3ShuvmSzh7gShkIq2qfEfsmp4NA6RjSJjWkjId9ozDRVnWMky6IY0b8TCbfSVuHXKUuCjQoxMYtOTcqLgbmo2lKaYJkfJjzdHAoyda4j7JH7W5kubM/9APDSzN4nr7O4ZY6JrN4MPnlWljsIoRxSwNcYzqus3FGxve+zLuVCnVAcLoxQcqEKVM4MMjRjwkZNF1uUl2KvimCUgEtSOqVf1YiESZtYVCIhyKPKE46T0cozqcIBrNUKvh0H5Hjqb9BF+iCyCqWHFixZnQmVBbrqKv+7DtkqmcTIsI5zQ6eEZvseW4iG0vBu8nxTCG61Es9aX3Vnqi2ZYsCjHSIHTQZMWhhWlrLvFHi0recc/wnQjHygABrSmAx4hW9E1SE5KJpnw30CGOmSK5DYhMcxZO3RhPn4jJb0bCrMA3+HZzNZOrOim0sW+TUFzIXxpa3SClDg2og8nzk8TvZvkvnFwJVD6nx2A3yC5GTRXJBfoHIGTcGyxJGeXJW75A9MXC9KK7Fee7ajUlLeWeFgyC3uH+S2nLUKJRySsEGvJdk24sDBT7CWp6pzVHDOvt53lWxfJFs79TP5b2035IZ4zKrHq7PvTlV9iVVNulc8tiH/eoGObjBdgbiG8DkzsiR9MumHkojtYdaLq8DMALq5EisPPhJtyKn3RYuND4KQ7BuriEhecelMuzfU1CsOKrA8g49sayV3nOHQ54WiuyrsOLO4ju4FeQGs9BKjJ6c+LdMTymyJCW5wglbOFSO+aD7DCgYkksMsZQmyGbMmEARK1YbG6Ao2WnBq6ZMydK7ULgSkBcYg9p74p7wQGHPmKq4kD3rGlrHeLnQvyT8bWSyYnAuGRJQlecTiutp+kiVWb1ysUXQRc4qaKgbtI9XNVaElA3KSvevhoho9BuhJXOSlEjP4ayvntNjrpHjIXyWS4REmqyeNu7BZJSv4xlzRtFtHiV24GTW9OMxjET8dteksZw6ugCgvkIuX71T97T1JesDnysbEWe8p+cAqf7TclaHa2lfj2uJ6+jvwRygZq591iFErRKttoLJWay1DGrgCWFVQr7w0mwi/yH5qQlgPpgd1+q9wBwXEcn+ov6RAH5J9DebSaymIoj1S88Cn/VqFcgcAhGYEX3MVB4KFSFTEeVrCUzlRLWSjtUMfenq79p8+se3eeZif/yuVwFt6FfBWqfLdJlsl47+t8vsWeWZL27xFt4BOYK4J6G233bZxALi/M2OxCT8zIDkDiVdVDnNFbf1dqnLtP5kN2koa4HC/jkphXAMo3H+m/sj0A9G0imbnRSkn92o85ZH9shUrgFqvEkYVH28FLVund5A5qoS5Ari3h+2gmR74Jr7Xt4DtZ43283s7EFwrfTXGQdsvTubjxhtvbNdcc61U/H70ox9pO3ceIWf/9jZ71e/ll39Zrh177IPa17729Xbsgx7Ubrn11nbKyQ9pD3vYQ9shfRtq4V91PpZUce+LgLseZCWdbuOVs0zX1trBBx/Utm7dVnpLLY+udHp2w+ZgQo/75iX2OLLummv2sCyhq+6DI5tN1Dpzex8cxdClvv1zV4hbt+luCxUAFjk2SQEAjEacJLZjQH+220TdOMB0jJ//a9s/d/DXq39VB/V2+7W1O3a3L/znj7eLzn9nu/nGmyfxjMJBVM0bQf1I8oKed89WXg8DHysc+81tXv8bjm2QDCuaFF/rLUryDfk/xhf9MoJx8M88lmjNdxpKUlPir+pk8ik+mjTqeccQGukD+fDkcKoLhwu0M00CxJf8rhKbssVL8vXsiLUYAhUCUFHDonxnZ859JqY8RxFBLABDIyw7adAb4yBdPJfS+n0NGD6darXSrpDU9B37s8kPyt4XY7fepVxoTj5bBvKHCnD49wiR+rpAkwU1FkyRd3fPEJuwe56VUBP9IC88blp8TCZ0BRetUIfBmxGLCPFnC8HzpL2r765QykiuRh6CJ09q1xhoBWl5PZ/mupIkuwjaoFeaWp8wF9iNgPZDhW6JGSeEusgpdi+N0E6kX/g35fvWSZ8U8HOZw7pCWJgOnkDOy+bHh1wMv2mz6PiQyYWBtsMspkSESFoI4YBesrGYHOpQoR9DdyXMhXXtjH3SQMlkOL/nmIGTl7qS8yhYOWQ+m0sYpxjEypbEdOK80pyaXrqHAeAVgvb94PncZ/pY6TjSNQIaBQCmRYwaFtU4sEvaElWWFWRCgwC0Hk5GjBAySLW8AGVGgBsYzg0SNYoqJYp2hvgsugRsG5NvNOgmP3TbFo8yBgVh1EkKaR/tsjlT7uwRAogeVMefLRzrUdDGK8EAjoQir2q3foJnvioVp5Sfw0UZIbVPQoKIZOsQ7CHKHpL+2IJYgRyHdHjnOH2TOpdJMrEWKcKS3bMkdksEqUZ9AGcsgin94ugUI4QzxU3sYN0O90zbQgAtjQqEoo3AyNfSJAaSpTGoPn4XaCsAHxdazFW2GUE2ljGfV0pn90AkelgdNt6fJYMAMRCjq7XvoUDOPCMm4C8xYFfVwShKrqHclcsSW3YfmMlkpUdSnzyL4OFMj+EvX4xFQ84jDp7oFSxKoM/8axwHTeSO8aYkExLPFJ00ppL2B7NQtIXzaGos+MZBertElXYJkynzqmohgEZXNabzw1UZ6co9SUH5wfZqqwg8620SUNMnSofCRUkHW++cNIsKZuhBvcA5GrGPlQaPIevg9RpJrDnVwYXhgEMnD9M6MQqx2MbidbKHzVAtugS+0BfLx6NPZAdSyAR6DFugQQ/bmfJWpYYMCJ4qzFq1ccrXYcD0N4Zz3PIVJUozxo37ZdsNI2VOEn9Ys/4qsxuCFiR0WGKx+54TVzIHDRVGjPpKN4w3a9+rkkzNWidX6QJp1saZ2J/QXozdM2UjFKZDRqKYMrsHm9g9KmuyGFHO6x3pFRpe+LqKKPrPi1enCfQn7TxBBsOHbs/PmlbNQnLo8SDwYA5euSqiKUt6nnWVqS2hJutRNkNlLJlrqnTYXac15Eyv+/iGdQDATPODOfO8+GYc1kJflAUiKjXLHfcSulR/MdG3Nt65nqv6ej21PNqY0BxGj4RBAuhU6VW403Sb02zssychGRCKudQx4IgTaKmqqxQAhgWzjZyxk67PGqoQlc0NzJWX+la+2ku5hXWd9Rfs039q5TBkYuTbeY0yNGwkBThLGikwV9o17EoTYVehgu+YlEFf4sokGdtPPLbdcs6Pt1uPPlLA3h6v7pXAfWtnqYCVc3/7ecBbZRvofm3btg4Ad/C3Vwr3Z7tqoxMUba3bK0SlCrb/bf8J6UwPzkDjjYLASxy5XtWwkI62RWXQt1YG4+96nYFh/I7xCc36ttibdRvpXsEnzxiI6vzhGQM4c1P1O/oGILhX/np//XflzA7+Crhj1cSz6uc63goA9/v9W71au39r2/btutV3738fxzrgb52HDr7eduttUgHcq4OPP+GEduON322Xf/nyduSRRwrY24Hir371K+3xP/zD7QfP/EGtXpShKMcvmdq9a2u+/WzwDvqoW9fu3bvW+ra24/m/Kw14GsZGnlz0D9dTlffa/XFUoWEBocBD/j4a3dJkfR8NgbBPd117gkRPMFFZFAWbZdEAYCx9e7JOJQVA3I786o4CtoW8Jbms7bUz13vShJy9Huf/ym4FXRb7VtS33do+ccn72gfe+9dt1+27FlQ0OVPuR8Pa2ubNZMfCT6pbwtmdbk/275cK4P1dD4luUBsjzZclg1ywnc7cj3QnRH/pXB734GSbZZx0gyuJ48MmwNUftu+rq6DrYVln9blTJWy7zhgRuPjGdqJJ4bWE2LA3BVelwKs40ouJA3+nVql5c9qXiXcYPkIqngihCkg7FBrzHwOA0T70e6xr+O1sa/KYWUPFnVzZkb8zQW/JuDi38pIAA0g7xRJQy8U86LhnHdDCy3ZpEi/Q2qSlNG3Ooz6cyjDWhraW4GxRmqC8ZNEbad0zyEXwC8ewluZ8lXlSeQjfNokXknONm4iUptOKE7tgcQGMp6p9JLpwEFNiARAtAubQKShGDLTIAsRVLgsBqz894iyu1vLA00hcQrArnnk0uvaMeEyOJ+bYL3HcMB0sFctz6ETQs8ThayYlZisU77BJNGhh/Y6ElgiwKSmJd50HrcjNJ5+SVCxg4ckaFnfhI+bS2KwyP/CRghuEAQldxY+YfobGsR5TBAtKMTsKQbkg/Uxb6efZX8LzifNjmkk53sMAcOWZ7ydPaJX6+V7cK9M/lCiSBZFfqaYdZ0oI48HIKwDkCt4CF3q7Gl4S5/y6gwyD3vHUgxy3hLJBFyNQUtk7506xQokY63IeFydezYwQo5MuRKQERSbwIVM8Dril6tIF4V+pHunmQqkwgySRq1OcLXePxvnRL5B88SOwdxUHLe5zyhoi3aGLYT73LT6lPYwsMc2cDofWzKI+RUZ7lWEBtabaIs0R01XnL4LTsMgmJ85uUaEEeSB/2RsMcaKMSVK0cHdYxRb7PhgDiCMMfWQnZow6ppkcR8pe0vchmMPMZz4YnHfS/t7DmKVamZoMe9EF4e2Z/mBHZ4JnM4dOjRs5AGHSqL/uzNqcumOjwcbQb1SRzMxUJ5w9YWS5mD6EPtHFU8hh0GPJ/TVaUrUCJ06YAk7rK/evXY0DmMJ27fqtyNKl+bJugKfAGnCMckjWiOEMaLR1JiaZoaSJxAPySF7FJZtit+GgpneLQ56mxgLnEXyPDD2HYjiTtgobKwvuI0vDkEU9KO10wfueB5EPLfI3StUQ1KBPzCw/OSiQnWnMXtjEaU+R00EgXQrgTPQEtzPMq8t38PbErIPB1aEvHQuwjiVc+SWRn23ECrdwORGM9VjhW/SKeWRwN7Kt5MWJ2F97nhNraSojE9gGVe2ZzJxl8ZK0Jm0s162P0RuU+ZXoUlXbTHcaG+xSBllIzlOKaIViolFfp6EywKv5YG9oZxhrPvECDSOvPGwRKOsxegP6EjRxYxEESjTCZlU2Kaq2w8HJOw8EpzPPU060DRxgtraj7cE/RgDFfAy8UUir/F8yQMyYaFCJAoY0p8vTS7rW9TQFBKocEU+xu4huGVu6L8YJCprpaTSgcNxE0pInCo6IREEkBMA4QZgKojLobNy3G+l+pSl4tSpn5asI0pHNg13AFHjeZSgKBX9i6322UUrq2I5ZWLRv90wEQk4lQFv1jVEFrACzzAF1OyWJAXiTD2vwVp411kZbUkFlPovctk6gK/5TKq5UT/fKKyGpK7Lehm3/i++V5Y0CyBQiIvd+H3ZKgqyWIISz6yRBJAW9LHS45aidbfdzfqzdcPyxUm3Wt37uFb0d3O2VZx1YENDXtiKV6t9eESz39cxcvBNmWcfezwDuFZkV/L0nAeAl72KpanhWLbx0tnAfS/8H0Fiq6fbuTWf1StVYB34B2hiIim2k+/tSMYyfFgcQELee1wlwN1UARyXxXgOAAQLXsTAwLCIAQSMQHNc7QHTHHbsSEIv1Zwf3ZY77FuHEH0u0nl3vFY233nqb8MQRO3cKQHviSSfI+b9Yk7FMz9roW1aD7ZWHwpbJ2dz7m53/u9Z27NhJTawy5PlL65n80FoHMvp771nt78bHH4DQ7J0VTuO9McRqJA9kmN+L/s7INbO/7D9Yv7q8SHKNJJQUANgTJdROiW7ZvHkBAOaz1LWiF0Bv39q566+uJ/Snni8ueoTOAf7Otde2j1x8Ufu7j328dRnkRD34IUFOKuPzi1w5laAPleHkxPZnBfYNcMuAXZV98mvsbycpdkKDK+MhsYijydtybn34RVzH4O4K2nJDnJxrw4xQqGJOiTl6aYo34zxidXx4bZe2dgvjaefFcyVdUJkTttX3Yz8PoE6Jn2WclL7EIFcWiMqmKlq4mu8KwJTmkNuatYSHrVXf4YompWywCw6qIq4t2ST5FGV+m3Ud84yu8zR7kxIbKgDadJyVHljCWMWvAfxYD8gYAPp6fIWzRUHrbMK8SrkGDAuEz12c02uV8huVViT4g8CQwmwNx1WBxVIDRcxOOOmHmhzthRi2vuTcaaEOfwwL54IZOL14eUhD5ypi4RjEUmPBVpSEvUz8zpRAv3TN4p64LSSgI1bRnhJUyrKNpQ8tsDSW8GANF+YYCE2xr9osUwFFJaltFqBEYxtjMGZUBqVrUdDmGtyY1EkOHuYEdrCPDd77RGyncSPSTsX8BJtMjHFiWO2QPhVaFpoUdyrnD7Ppn6EVcaL3/WcAr5KAe/1egjuLRvM/k1NQ7CIrNVv4O2vB67DKLc6A5tccb2M7Sb8Lu7Nw2MsL5tlUUXIdkinXCksO+wY4vRhQoIy52B6UQDVYO8+Fh51mR8p67F6XOTBmMOQu0Www5CBaJYi9KIKcrEAJdmUqTL2huuBjNZHcFfMioYrgmIQZiAmMc80i2OmBPHKGuOuswYlcSl0qW4wsuup4MbGgfSkqVz04mr/wsQh0ZNqZAiaX3bY6Mb+w6l77e+YwzGrMqlLInBoB9eQT+EuTTB9K7EC2Zih/dbyVhWxEnvU29iTnqzMIXzln4tRl/y4ChTUblVYoKbENCwAq6UMFiPIItpyJD8UCJCYleDYCjwjU65uDtR5BlQKBFzVozdCiBjJrzJXlJvrLBlwTHdSRgjT57NP2S6kyNGE6oSEDGiz5OlA66RzYzKkTV4KCUWXeByaPnqdROk8WNUTVjr5YNiaQptkZIlXApiPNodG7huv979So9TANSUfv/yfAJnxeRJ+rRLKFYlkKvsj21xJHiJl8e/wiI8I/pmw9c5vsGnQTh9Yd+E6VraNWmjolrtgrpYuszNQAqwKXA32Q82ujfwBIWNvAEhlY4WdaQZLUePpocvyiDInsMGhoch/OMPeuKC5WEXVxlh61UC9vjFDBj7lwTfsbyTz4bYxDhP2NnTnkTC6C03QhWII5eBFfXrdfsweKrDMv+Fo63nNOot1TOOM6B2DGcExuyfgAY7OFzUChkkDE6h66NnQs8sxydWGScrBSsfGDHudgni+6gpFYDUG2FSfNNsTHTJkOUOFI/EmR0ek8sgxT1rIv9KvPWpiWdI/Tr/AP59DpEOBnUFU/aGfESrxrcjXL4YiqT+2IB2hJDadhq3OgnM3BE/89/OTonT2O4wVooIN1xHbplJADP7UuqOX8XKOzB2Rs4NDZvasdoOL5D/tNXyc/rQLAfbS+G6/LAuigOhSJlP1d+Rt0snu+hbTZPOXL/c12izbLqtf6ePt91+ec3eF1xKEfmN/7WL1nxRzB/knL1D+No2unk8tgDXklStWkB29v2855WvuHU09qm7d3ADjAvn7+71YBe/UcSlQC9797ZWuvEhWgWALqWqHm6nLTJgELBDAo1b8zAFi6ae8n34wDTlNDfNcvctUwfl86R5fBX/+9V9QRsLKvgykG3ko7sgOHrkUBEEt1cAcHABjbT9Cqz0Nn+AEYtipgrujrVXrChwbwzkBtXJtVADM43tvoVbT9LN0OqgpXGQANSoOVOxjcwWE9M1qBqs4P6/3rY9y5c0c79ZRT2sGHHGJOjW6rni1zbknBJ/03A4B7nzuQ1f/bsWOHPVkN+Xq9y+vJ9Z++bz6R1QbTYF1HZmFAd/a9e5A+B+yj3YN9mTVd3D83ELPr9H7n4127bm9bLPkGOsMfKQCwnBFcuB3JUHm3g66HrFK+b6e+Z80qf1VudKcDe0aMl24Xfc03v9kuPO+t7YrLL7ekJ5ZSMYLUe+2JVjZGMn1AuhNCkT9ub0uL/g7snDfnnkFed/fkFAJFpfhWCKE6CTLBdqp3sb/j/+AWyfWugz1jzVA7IjRtXatjjnWafq/re8N/3OdC4nzEMjTTzDw35w1ynqSxUpjgdjG8xFg/YIth67LcKI5EnYZyez1pzyycuY99/VGbxgxn8bWKTgaAKl9RnDOvY6wld93tG4SpYrgyLh4cdb1gVrp8kInlXR31DxljacdzYXGTAEXyjMIrlKpwWwtYkgPiE4OKgIPIcSKLGETSTvBmeWyq+MZ5Cip5AQBLmNE/kjAivuiJuxTmD0LP9EWs2QnDG3zXnGDMAB2hujOnoYCHHhtiCMDEAktHcCb02Zw+8bFUOGF84oxhL+sz4NaFjhb1E3KxLLPOHyx6VWiZ2fG7x7QRH1ZINvncuphQPhUZyHEk7S6vu2wAgcXqu0jeJRMRqp4q39EU/0z0tHnnTB14ir75XgaCg1MAOVda1o/yGzqeWgiRZz6f/1vXyVOBswa+xxXA067cfzFRgARzSAlKpsOsAdAOyt63807ZZkW1DqVwI/jg5/2OINyQUGXbMKkxstwSZMxDiVHoRxSIVyiRZ2IX85YAMb4qf4lErtBmrgSHqi2QMvgc2PaOkaKSJYEPwp5PsOJVggWxNdWVzyGgoA3DRwciCOFqZZ6YJQ7B+eVcvFminLZpGWsouBDdbEqZlHpyOOA4uO61UJM8zz21iVvH/8t0mLh/zhzQYpEN5sileVDISnSzMbF7uYfhFNK+Hg6IRN8Gt2iZHdJ52lmdOwDP02jbtQg4EP5kckHH6MSETvbQQIPigI+8pJ2Bn5cRVvCC0lz4l4pzlCpc0+JMoQsLTJld1qnkHQhSPUyuEkviSqmk7BmbvgmvGDzIHkGpJgJyCTCTVgMI9FY9FVmgQV0GHTWobqMzVnG25SRVeSzmTn2j4EFkA/pXXHeQ0zrhvNwiZhPEIZrQJW5mWHD4GOz8Ynaq6Iw/+RKROvS49ig5eKwH5Hf2ICEnxovDs8RA5rWrurE2nAArPLlVS1FKzNDAo1UYWnhD6YMtkmhpWZKhYtcDdv5C2HXqswRWKvC8pGHJDcpal2bKts6cWmqfctttiz4sCeaOo1213TKSmip8B57HTA8ZAcRrGHZwRSx1ePwZpEkcOkG+KqV0wMJ1rPeLOLies/4xDgWZDvbThmK5zBqPj5WIsICrE+dxbI9KisYJS4a3yrWNYWY+a/9cf4NHkr6NhpNY8flgtL2s0mC0dx5kmsg8h89DFxGfs1hS5e7kMxTTU+HyBEFVlnk3DDKDTF3uvc632RzSzZDixJtpIVk2N6nTxzwGPQR5NFvglPd+ThiT/RtKqMJYYXsAKjtuXuwKDHMFsaAmOFga2deISmhP05BoqeHRKPMl6hR6ghRv/8xjnqGA5O9kz56A6bxDWZEQznUPBlPSj4kZ/TJ2t4mxWpDEXnfVTIsY1dmqd5EsWVkh3oM3BL0Rgoh3fH7wzVLdq0CZ+gXoM3hU/jYlJcC0BVDQtlQy0uToszjGREfN/JEtkVpsBd/ydpLoC3xAJChqV0YNBZIN8Xl/VAXx8Kc9sV111sPa3u3bFMSzas/+u1f84gzgLXoGsIDAcgawAcAy1yHx3QZ3UKFXfFYAWMYFfwugL581K/6ZJe/Ss8nS3IPA8Ah46gzVM3UTSCwgcK+c0yP50mkAACAASURBVJ8BFO8TEEUAFtt6Fds7o/pO6ANtT9tlM1jcAWEBjbdsCbCXzgAGsMsgMPon3AEQl8Dcul22clGWqi4DAgoZyK0Ys4JEaBfzAvkDEKwVjAoO83T1sRxz9NHtwQ9+cNu+fbvpAyRhVAMcf2syAXy6bB9Rxdi3oN62bVs76KCDyPout8l3Jp7Bxl68jzw181HY3kQ3yWDfR/p+wN1gpcl+zaqG7ulhj+7aAQ+rv9C3Tt+ztke3f+67BdgZ656ogfN/RRZb27Ztsv2zCqfLvQK7cV543/65ywp0k+orPN91mMp5Twb56uc+1y44963t+uuuS+OpwIEaLPwve8ejTwNfMCZSX+0f3iymXoBZpylZF4AY/kF7sL9DxzLJqQTuE2pT+o08UexT4yHd3Wwpa1ZHk96LwVsYBB5j+CDY3jaq7NAPdbDgNuQzZc2HWuQtDfC4rXdlzEt7IiT53vLrRGlUMYkYZvUQ83rLqEL+Kwtm9rmzZzbxeK1znl9eJakuhPi+N0dxd2Oz5A5j/Ij/+Nrcxkm0UmNHR9y4sYgFgCcSmw1NamniQ1MUS3vPc+FBZYBfJhvJy4pB+7eMiSAt2k1KCl3QSDznibRJxvLL+lyWy5zAD+wBcm26wT6GWI4u1yKRPfOkyZHRO+0O6DHE0BOLKj5URIR+XBWQHBJP5HUxkteXqt0Ro7OpJPwlA8w80TOLrdeqRGAaeAnHKiGvIeYSLDoGawWfA0t+l0CxeQvwsSwgmYsuOKui9JL1alE5IQu+kqYAHn+XeCwPKlwZTrzxmivTUpBzx8wmMWhf30NjKV8iwmSibuvMoLLGs+ZeVpXEwlEpnH+fBoDXG96C/tiAWtnIm4viu5GX13mG2k6ZBKR7hyh6MLjShbO2MqOmzJ2kTe05IyzbDSgYxkL0aWyFZ2cr0raTpkLdWWAjwtU6MapQJ/ptZc1UXWRdHNQG49YWDElSC8AlOSewmiUoDnIxMC0dAWFGJyXAnWoceapzqo/Pkz8yy2XaADtxAp5Ls53tMX09b/qAR1BVwMHwBPRgRkiv0ufy+g1D9aAda8gwHNXEeHfZCPJDPB5ymBXYoIlj/ocitPlTvyPDGVV/R2gT3ElbPpb5iifgvjBHV8c1OBc6muOa+S4cqtgeFdsNS38HJU+WUmi2pKOWhd58Mt+lu8RYElmS+S8phrDdkN8MEBjnl+5imlUL1PAOHA1AKxFc8TwYsmSw78kGukIjJrIKJ2WN6jDMZS/bHf3oCPkU4A6qhgPiHvzX7wg5XEVgoWTjdfDFn+QVZ7xfurzET+ljZvLD3Sm2Y+bceMOF6OSIIQAe+mWEidwm4D1zKWP2rfqMVDWJn46buutd5WSCoShuBYiWxDXOgKUZUrozE1jVVcZaIwGC1ZQu1glEsJkT/iFHkHMxQ5sk41XmnH0GXsyQIxgugvJs2uZLb+bExUiEqBqbXGMnRRYvs92osJPvRQckW5Y3H1r01UPu59IY/JG+n3i26EG/RwTxTGneVp1EzN6pPmcdc63UJulw8ySAgQR/7PvFncCfCphPjG5acs2pMupb0huUvKDJXyU4grHywpCW5kw+X3BBrzE+6OTlhJror3HIUNPuslZdBub45HiE5eDWw8dkbs300k/UNALmi3x6igbTcq60U9YzkMv+eTXz15lmlOdFHk83YvXrvjwSfxjIJL5KLpB0OCc5xYIyxhZSMwZlgu/1KXZFHCwORg71WeIrqohocMmu2A0PbqZMUX+1qLWRhKUfnBMAh8bPd6IgUX8ObgEaRcWrkxBd5DOhjbZ6qxIhhgsQKtk68nuQrCQVwtKY2g45T5Xmr/ezF1bCf1CgV6uIwy8xwKyDZG7vA+AGH+mG0Karreu+rTQPB/4KDInfwzbmkTWPQA6HisgUuOuedSkonmd3x+Me1a7+0R9uew7ZblWpWtWpWz3bls9SDbxVKn+1GljBPQWMN0tla9rRyvirny3LYC//DpCXK1ABdOrSkrcvDUBY+cQ03QQInu6staTSJ9e5P/U2QJT+DQDC/Zl0/i62ivb+75NKO3nXfnbgBZXCAIL32Rm3UsXaz07mLfo7+IsxGxisdN/cNtk2o8o2AfTw3wwA83X8zuPMqwSr0F+gk59DbJWFFRiGPPIW0tu3H9Qe/OAT24knnCC8I30j1754FvJlB8tp7jVOggplBbTy+b9z7l9ihfr0rB8HwEb3kUenBv8+0re70I1q36rNuwtN36lXN+p2bKDxvv1z1+tdz/YEm0UAuMvMPgWA8Q9k0e3eVR/IHgTY3rmfky1nZWul/Nq+vW3fGrZ/1i2gu5HDO7vvuKN94n1/3S65+L3tjttvJwsFH8XWONIBSgwkBwSpQdlq2/sUGFMS9qe09lcT3cPhQuK7fSl7x5xEY8632u5Yl6KiGAAwpoy8raagMZ3JyjFO64q8BzuOnRN52WG+rNsob4NAXsTWnChkk0sColMY+t/0vPrM2hnxDzk/nwBEJ2tZYq/HiszSLm7SX/dG2WMZQBRtP1pxkK9EoWM+6YtGjihTQFKxEgzJ4HOQnr6J+I+7xOTAc+8WlD+WdWld7+skjglEcCTAV44xgmWQUEsw35BJEB/AvAYZywKEdsOLO7Pf1pvt8X5IOHvTOM6P7UqN86Et9jP1eV2jYzJmayDs2kmFK7wQkkbcic6LbP9sWG76FK3JSVgpPgh21da5nF+PItLlQgDe8rc8nAtSuB4ilZF7TDMbC4YeZz5HlcOZqclczbqYQ7AuVKTjAPwmro3opXyMaJGVeKx6eAc1T/6n86xrQETobkn5xWxw7N7XaEi48UmKmEGsgYLvGMwNzqYYeCFYWkclrTXxn9SwZDjDEn6d42nXgCQp/bV9L/0nB+aZHrjs3v+GB/RGUgwmgLS7/lrE0CsXYn8KrRKzYEAJpqhOoAx6BAPjdZcpyIUaNPquSTkHmYrK9WAvuwGselU/1TyjUTRYTUOnZaqFwQ/GJSWLatXkmcUAdJFmLdOCPZQzB/fwHvVgohXz2Qyj45DRhHlbrMvmBTH5wwh5whyyG8ROGHSUJwwgkMVKgXSxUibMLayNXPOOscqgAH7SlhhnysOa6gK1qVw2mHnPM7uYMKS0MUbPGkpbA8Z4wNKwI7otaU5bYCfR3Dvvc9Cc1bgaXje0nLlEjrmHBZMFLbRzkuUAYAr2j35MWQi5J0C0Zi0zmmd31iH3JStJGpLt/OwcRJ+ekdeXvpRlNXNZuKP6FPOf87d938E5jnEPXFWIlBIJRvlLspfa0vEhcUKdqwzagLuDR2OLnuKfaMvGfDjjIydxkTNJ4PGYBTkVI5daWhFGILkq1hDPcB4AlnP6nfTZ5kW9zgC6rI3RCQxgNQOJJmuYS7NvXIU1d6hZH5Ry8+QTWU8mOroOV2XWtKYDzKHvHajnOTdfCwvuWBtHcpRPMdlPWm64nZzPYEBVaQjCFnSFEA7VnYWnuXGbM+gf51da+Fb7VDWE87H9IlRKCVnqVIguNf9EZIW2AHUetmHoEMJbIOFgde4jiYQRssmJ8YqXm1QADBzJLnwAcHNeYw07FSQhMauhrSpRBpvNNsEX/GCgqqMpq26q30tsY6KjRh/DmKJUuuLLzsNke/N8YIGSpbti2qHj8BxxmPPtErfb9QnDgT/CbkagxS02bY3PTJN900iGG+0MaTOy26b0tUnOJaGEK58mB4tZOYQWGEfOkj1TykmhZU+G6JSqoEkeQ13Hd1LiDwXB8pcs2DhZTzrvOwBeolVcDUtB0ppcBoDEZb34c5VW4X9x6A02iBcwRm9O8jAbBr9YAn5cseC+mXOYznWvPPLVD1nw4tvCU4Fv5mGpNEc6olDPNiJOorI+40kJEne0F8Epq9YNMNl0jukrgMG9ZQWvsk7FWaaRcMS23L8a/WR7ARbC7g/mKEYAisZGtiHZI5tU1hsenE+2ST926ENPa9c87Ylt947D2pYOOkgFMM4A3izXOuDbzwEWUNi2g8b5lJulSs22NwZDWaCsA8BxKUDitA2nVaZFxRtlz0BdFTCYwWHVGaoLud0KBG8UGF4PAMZ4ZhW0w9bRlqzlAIyBwB3glS1WcQanbe3cQUyvFAZYTMAwQGNUVSsoErSXeZB9R3UOO1k6gLQKABZ5IQaqaaIz3gopGz1RVAz3dvh3fOPQQw9pZ5x+envggx7kRzQZXuUmJcuwnu3bsSkZN+8Naz5F/45UNO5dk/OFD/Qfu3MH+u598/n1RrTCYb9vDih6VX3v9Ya63ngqKVat21yZrdco3c/O0bov3nJLP/+3776wNc7/5fRtqwBWeWjyXCWBynsX7H4KfQeA8/m/CgDrzgS9GlgqgO0c7a5/BDjev7/ddMP17YPvfnf71Mc/0Xbv3p1C41UHaEWf+QVm3QD+us4sbnXoZI4J6QQw4MtrYKxXARPLF63aV97slcBY89Baw9eO/SYlFoqOhA/hyxbVoblc0LwyO6IlAFdbn9eMwJ6c41iXgoHjIocWZwCF0WfpU3HUiwOZ85/KAghKNJYJGTCbXQ9rnbworJKDefXl6F31bPOiiqCXwkOYd+UbLF88XlwqXnF/VSUeh+NdXIU0sYCW3hd3FksN7CCWIISVtKo4ZFEoRhoXDfZXpR/wXexBTybmRHz2kS0AAZ8HfjVki/3CicSuq4DQDtVWjVbeYoYWc9BdojhqmjOgkZyO3cGwePe5sk6lMqqqh6seZdEYiuQocY07b3Ecn05jKF6x+ijg+NDc++5y5lw7X3tCMhHc22btFwZE2TEGwSzGc5QliWjsOi5Fq/XVJAQVuZhxQC46VPlIhEsL81wva5+ExvDtzAFfqNwpyTjOXsLoaX4JcyJsjHFXJ11SkarbtfiDFtZFW2EVxXoJVsexnIJpzKk2Q9jyk1V13A8Ab0QD3Z3PFBu6uumoGA0wGFtSlTeheP383FL2gaBlCXTCsAzdAhgAw58MVGyZArCYAwzBZPBglPlr8NBEo5j5bJE0S4fKhxIgXrMoCJwQAYYmJkXnigGRc+1XXlhWajA4GSBO2roTCsVRdP0mA7RjkHZ2hebVu8FGPH5PgKSdSzZz6hzAMnq4OkP71V+iLjiFjUjx9VDIxKVTWMFBrqJvEwdHaaSDZL6SYNom5akDUAVr/alxwZh6BTF9u5wwZew+ZieSAo/EEsWlUhvnzjWBfGmrvXgoAqFQ85aJZiw7OHvktGGqRr1Bqp2ctpBLMszFWckDAN8SdshOnYM2NB4R73D4q5MwN1a+rLIt9iCDJo/8UnVonAjlS04CrsSPsH+MDDM2176zlAUlQXY9k/iUifF4McmWOjLmrDrMzcuZHKqvvRv4zjvAW4uwgoMOpH4vyAePJY+S5mnBCZmx04w/k54gMKH4hzN2dOrXihAK39MisY5g7E2aY5kj2Co4bb4EHF72BAXCHPFQLCF14udOXdHxvgl6Teazs2CNmUa9s0qhsmxUxaL3EiCCK7HyVPXLeg9rVgd2I1WDAd+E6yTdVbfcANV5vg7IQbL+DQZcCewkmNhMcg2qUxyzU/cmIXCFdOxM//v6nlwXb5fR8BW2N8aA+ZosrvJAebrkjrtBJePeqWzf57OIkTDI6o5Bn2yXJzp0NoVybZL2X5VHcnWQrBf5D0yukLka9Jj87QlEuIdKxhzAwNjYJ/QkTJ/LUUMGw5Wo4tzEFFPEttu4yRgoZ3BzBIUIRckY6sdGe/KUZEQbL8ycl1IhHXKPxAYwSYnGeHCQdthxplvwkuQyG8usi/RO1UyZXEzS0DXwpczGUqW0Gl2aM++arS2gqXF2Kfu6wzC0HfRzAIBZtUuJcQ9Ek9GF/ce5hNYY27UeJMcr+A5AKf6uAr56RTbBBcBH0xVJkdpnAb7KmHR9oHyDvnqibO+nVB8juJDnmoOjq1h9vFcJq3Q96KRj283P/Sft5h2Hta3bcA5wB3t1y+H+37a+9fOWzXIflcGoDt5kgLFsWYx/xgu7du0ScMEBywLUckVt3w5Yzr71NuajqwBtrRReDxyeAcH12hIIPAN9E3hqcpaeA2ADXjee6EBLnL2pW0V3fsL20bI9qwHC8nsHaWjbVlTx7evbue7bJ3VzAQwb7SZbSvfK7e4jCXBvj3l/BygJMbvlSuCN8KDOc+f5/e3wHYe3M04/re3cudMVN5ImeOpZY+EsaVlO96M5yVD2djvNAADH+b8bswtlGZGGM8YpNjLa+8Iz6zk594U+3ok+jGZsuZEFc+gvzBybO9Glu/uVXgHct03vOy5IMofJsFb1hjXqSSW6xfrmBQBYrI/kNsnZv10Pia7oVcB75QzgDvp2IFgBYNtxQRKyVF6v//a320Xnndsu/+KlbW1tr/sJnoRZLDNvr8yevFq6unKkLXWhrkyu3ZLIob4K9SrGGzbGdYBdUnBG/VYOWYpnYx9H1azrPdtqGq6ydEOW9igFxnpsAga7D0jJ1wYOSzPJ967rGgMnXOGtYMaErGV/Pq15Kpi00WXdBp5jn48Tg8OTxAyzNNiYBiXKvnwA/dmv0YnkY8C0IMZz4/VD8G3TN7T9JP74gy7KUyDn4vppYNq8IKzv+d8ZwErrukoiJkeJdzlKXcjrSZb9+pD4PPfl+bNTF5tjfnXZUafXfGo++9eJ7msb+wq2KDddIVcnc0tLBKUC0VZ+xd/2kyGK6l/7WEvxHaACV1uVL6BLeMlUlzE0x/od5XPKL3BtpndRxMMf49mgNuhoPmatdU3VzNalXpSCKdeHsTSEPKTKKiTBsMIsaysXxHAmDd8JnCe97nPLFQ0UOiKRAw845Yq8Kc5hemJKXr04kicejnuRhMSwrn5y5ngEYySNxqFw0JmmewCAN6B/K7fc//edoEDRHxFTG25Q5aUbmPJB5wdU4lAIiItLOPjPXFgC2VyMWWWOuVdjxWDqnHnu9SPmeFQFUuVjScEEq2snXYSQQkfayMkjj6oYUBdJqkEIExWm+cS4UDyNRcd+h2Nhxi9BoGWebNBTBWp9mN2bGRyhhBhJCwEZwK4Bnuwg6hTYuQBU0QLDtqSS2BSEu4wxgb61tsCpztHK9SWkDtyU6bCacL4tmsq1+vipKlI6LuZbhtKpIQM6OHjKn8mK3Dg+sQNV+CYmslaKDA75CtOYwZLk2IdBN5CBbQVz7MR5RfBYvxAT4mNeyMKbfKLISRUwmGk6W9UrB+PVKuJ0h81ynnAX+OBefM05ZrTAqQ1/zhQhs6b8Dp0HPTNpj5NdRo6ssOBkCOtLTOwnnZR0KBl3bB2NtkYHWSk5dJNF0lQ84ZgOfMy7BZA3CgxIiVg6k/9MDvVKWswmUweI5KSUEYqxWxdUXKiqmN0r8/J9wUmbQ8zsN4IAIQ9FR83GQVWFAVjSgsPv0zYvNOSBin6vTkpawxTqh4vJ2luJWDxIXuX7NE52MpiLfNYLTNg0eHoskTDBEBGe8Wx3TLqB+LYdkoPy2VSn2Yh611lVMvsLBs4sgZkgINHGAwNOXGLCFXYrYBdo5JzgppnMMWO81HYe5A1NJvGDIYKAymxin2V1ybaoWgGWKXSzVmDnZBjGE3VUOQt/Grvhz1I+RLKSbhMpVGjVkinGMTNkSwEjpz1kZNkkbUSV+7LOs+WKPnR9FjkPCLb4Gji5fazoBsyv8H4O3PDTETpiZZ/YLtoajF7lnMLHRY8l32piHmQaU6DTgqvur2R/a04XdNf6kvSlzoICQBP/J6klUkyW5V15Cduva2s98q26FD4E++qGFdPyKs7p7YAwMNr+rkOxltCIa/yM8oZqPg2mq/H1d/XYVFPxNtaa4GMM5qBimk4d/0xkNsrveU2hzLv1mKPalv/hv23f2nGobCcqFcC9emnr5rbNznHFts9y/q9UpvWfer6rghD6Dv/rNr6fAdyBSgCTomMI0GAA+JBDDsnDyOK0oSEeCDg8qxbGNbSTK+hzF9YDfv2+BfA1eUAlHecF9xb79tByDSBvAYL7e/2ZPldSIWw/ezWwgMIdALVqYb1PoI6dO4xxCaAkIKqeKaxgSWzjrdXcTeZVK4ljS/MNTcAGHjr66KPbqaec3A466GBIg8jKKvclAcDS52COPn6pZFxbE148+GC0u4HObNCErLN82diHvmdP3XkNMe/igY0e/Nl5dm3PHpmPfi5zn58P/u3ftksvvbQ94hGPaE9+8pNl6/gD+jdxedaJzZrCpa+MbvoBdeGefLiDsX3XBOyG4OeAh6S4TPYkof4cSAjSqK3Tc7q7XKmu0e2d+zsC/q71yt+uP/rZ5F1+tOoXlb+SiLJ/f/vW177WLnjLm9vfX3mlPDemQ5ZVmSyZGB6Od2KmoyggUgMh/zo5ufq3gqlKDLU2Zg9tqQbfSVVXFBPoX7YYLqxQl0Hq0ZBnNObQqqdsa1VO5gJytbkpKO/el/M5OVlcpWFjcS3IYrHgnyojGGA9rO4zuMLPMrC2nrzHGs1hLl4oE9S3SkfMBE47npZ0JWeQY3M2nWMIY7p+0C76DCYnV0ecyOtEICCJaOu0o+fSOc2TZxH/Da6elYUsgANDBmrtMY+Bzs61/oHaB6hZEyt4AoU0NoP8I7C08js2cZLgTEmeaZ1dM7cdG2HBs6/UiausNVmPYv78VeIHX6YOghANM/vkx6Cr2KtGTNp+ek1gZULjf5ImrDKmQ6z1cJNxQ73lwrpgCnnFc1E5sIxEC2vUhc0Ym1RWFLLZRWMUb5v0nD5BZyNb857HP3P4ZsxL+a9cQDyjqHxxMFOjbsqxJxwVF6urmdXS4aiS4m7KOIl09W+OsfTH7q8Anludu+3qzE0ZlTghlYx65NQxs66mvDGz9jwAwT7BJS4YoYzCe2yvquLkfkM95DCxkigqqbJi1rbz6PXzixRhbHmkf3ptUvEDReEapyjpJU2ELy1r1hW8MAozzGGmLedwgG6j+wqKsYmF4oK2TOzhjlZsmSAUpm4F1DRmrNX5n/kvYd4rTBwc4/Pqc1S4aRWjAbxiKvtcVtIHVzH1BgXodiY4LqY5X4tpn/SZFSnYqRaT4G/iTxggp53PB1mvu6xhssmRz0vzaqEcE1maVN4JALFdAsPCcMC4WqCb+j3j/pl5GwJ9DD/N5LWqiGEMC1+GtaXnc3ZwyN4oY+YgQENJHzgzJvQbzlyQJR1tczt68hvgzArOLvHFzJHwSZ9Uyrm/iuzVScPSPeWjqts1Vh0ysagr0C/e9oa2tuFzYX0lRFWmywkeVSGsYOQJmOyigIl20bMFvzeHqideXroCkV8qGM2aInqlc50Ak9lcsgoYN6iIbbnEkC9EBM3xm6nVYJM6rzyXlEiVwwvzT5Y+K1Hgf1ZQz3qw1Hd5l+03P1h08Er6lXm0NjnDPrptCz60N2GlLKn8l700yF/p3KLxzHq6+kTTIaYzbBQI5QVZ6HrKpKWGEl/4Aj5AJHDqXNWsN9AqUABASREMSJivPEkB25hgYwFO0bEMkQObA/KLYkFT5fbeDFndco3NTrbX1cCtZ+U2wLNTQmfbotWbNjOuk1c7CdW6zG3vQhuDjaVxyK/KL6LPqjgs8vpMZzP/q4bkQBRsaepO0jexoHEOszml/VlSzTBzInTVYCLsG3XHBll2C3PMLF5kT1oXfMAJ7IMuonHw8kO3WsO5vqGnU7/lvEQD6AgAtplRfWB8IttqGjjmALbxkl6PYMs+JMUQAAxgWLfEg3zjS50e6EkEF/AUNzPntAX5GSZc5WHLzsPbwT/7jPYPJz6o9RovOde3byW8pYOAfSvSLW1rB3y3aVWa/G2Vwb0auJ9T6aCxd0iDux24A3jH2zQDWBXQc+9eATIOOuigco7walk8kLsHAgwniVoAqBgoXg8I9qo9rxY3iTSQBdtG91lDFXBvs/+Oqj+pFO78a1tGS8Ve/90qhgXAMbCX78l7Vt3Xf5dtp+05qQrct9+3jNbto3XbUgDEOJO5A/79WueN/hPg8IHMQX+2t3fCCcfL+b8dFBRZkYrD5X/gEQGsTQi4Ali3sl2TbaIPOeRQqVDf6L/63VUu1EbbvHefW6LkeiPbuIXfvWdPu2PXrrZnrdN8rV177bXtqquuamc/4Qntoosvbn/1V3/VrrzySk/8uPjiiyUR5HnPe55sI/yABzygfec732mv+4//sZ122mlOrv5Mb3vH4YfLz29/+9vtwSedpPdnpgEKcSPuU6jWe3Z6NtqXhV7svmN327O2hwDgXu4evrvU5pqp7LqhJ+zUGZe/act82YZddE3XEZpM0rd99h0EUP0LkFhsl+qeyz71qXbhX/5l+86112VDNOu/uR3V+65Juu71EMoEi5xgXQh7362ghEL0+fxB1VwMiEagHk/XnR6SJ+mvL/iXLiIkK+zCydyrL9PtZySHGlNwdpzNUV5wEuVSgjSNlXk+jTUm5IC8Y3SNVtJzLywnApceEW9UPbLkyOr1eDp67d4ZdpQRn5gd1Anz8Wcxj9hkZUHWnNr0vLPVTI5nqpWJTe9Id4wfVH/By+N1WSmKwnM1o8NjbPnc05pCzhQ6cDWUZyJTG0kWNgaia8jhst3RlsPTrvFxTK2Ku8X3ZquLylqY1xnDT7qTcjAm/LJkZ3TXgOh/fHbC60Aoh/he7eQ4Q1hbVU5fh/MHwZ/U6aWhVYmciwcLUf0983L2rWPtqOoudl9IIQq26TPSLOg57mumIJfyZ5JkVpgLbGjeWJ3CmKickW4uA1nSeN4LkAThh/vPAF7QyHfmcuKCiYZwJUxssKTc7XV50rZwU4Ng7+oND6akQh2LsVrcIG3B7naf4NmZka3Dz+5LZGBVdTRWQVlLB24FsqPtw+XAuPU8Wc8lFUXPDhGtjU32IOS+FoAS0nb4LzY4g20o22Vgvtx3tA/6eW+pbUUPojrVsqkt3QzASwIk+PmNDTnBAyNHlyspW2zygTQ1WEhM5CQ5HUqEMHnFlSUsYa78kokv57uZWpV5sNmpfDrZfnjwVVmLdAAAIABJREFUh9n4O5uRZLgHVh+ceQsxCu3K3NNIZgAZhkxSzBxns+dEK3cK0T35Kc9MEhaWHJ6VfMSGCgqnejs11dIaZM/AFRRdTGWZWJFFyh27SOu5O968zzUy5gIlDzmjbFbm53FnRVXXZWkBQz5PjlmQmZmXVM6v9l0bCt1gJjwTzXRfOEOQL4CXYQ1WgpkTOdEB1+Qc6xAD3YteSlVQk3dJwwp1oSNJU+GRZG6dLto/nzo6Ez6BHYNML2gXqwLPXJ3lh+1rWjsm0Ny4xfk6LElKFaIP8RQwvzPf5cXqvF8OfRd7pEllk72SjbO1q9SLNFD2T0ZvIqdPr+cckE5MJh/WlV3iDG7nXtQc8lGw/AoWljPZw3A404r9kxVJbuuZXfgOGJk2y16WtcD6BmJS8wV8/aMakBfpvLTYiGrX85xpgpNOhl86s2fkaDJLJ0Jw/4LgRb2mZc9Ix9C07ke5DFO202BLxrCX+29kY+qxDfP0vXVmt26tA3rAAJctt0apoSQkVGqvCEYV66vNzQzjrF/JGYXQ0fYxw1BHuz6Tat5rxVzVUOOsSrxyPWwC9DmAT4icJj3SNterpqEwOwPSIE4AwEbBqmghZ4XAvGuKArTWEWG/aGSfVSbt25f1VhIPB4A3tX5yotxLyREjAKxT1r9jkm52ro9RrrhOQ+A+5BV9rzIH93NeBUxLtETXkRdYymJnDhuxpeH365sP2tYOOefH27fPPKWtbd4k1b16DrBW9wrYa6Cvg792LnDfFlqe26zn+6YA+6ZNAlJ2YKdWAINdsHUvAOC0BXQw23oq/C7dr+AwtmVGRRz/ZBC7X68Vw7iGNjM4rBV5Or9aYcdt45psmW0VwV6VZ2AwwFwAv9hGWviQto/G7wz++ru9LQN9BHzm360NfLfPB6oQAQZrxbBWfAv4X37OttjGBPVtvk9+yEPagx70QKGdJkqsBoBR9TwCwJoowef/HnbYYZkH1zMPd4lz7osvF4fQ+Ey3+d0roDtkrM/9d2+8Ubbi7jLe/910003twx/6ULvtttvaWWed1U4/44xhkP/Ti17UvnL55XZ+bE8ZaXKm85//+Z+3s88+u/3kT/1U+6Ef+qF2/PHHtyOPOKIde9xx7QUvfEE7+gFHt1f//u+3W2+7rT3zmc9q//7f/9/tv37sY+X9z3/hC+1FL3qRvPP7v/d77atXXNHe/e53t9f84R+OManvkV64N2b31ltv03N9+/bPPbmm/1EBYNnSWed5CgBb9hHAYtkhwMDf/nNtzcDffXvb3rW9uoMAtoimbaA7WP93H7ikvf+i97Rbb7nVyFFXPZiMtEhIKWfVMrlL5KaQI5io6+XFJVbFAZ5xAojE5Che60APlZdGgY59lPx3GRhdnq395HEu9AE10E7xcUQHViefxmvOhbbijdfFhJ5jmar27Hl2g9x7Z2AuXPq87KtMXRzG2Wv5lVz9NndubYYp/qDtxkpr8Hn8I9Eh7stKWax0rg+vuF9DJwkkZD0zrLNL8MOOgZTHSkFYgrlnD4jxJkZyEvj2ML4i1bgsx42SJEyXGhvTYzP/MSRh9fBnBK4cGuCu9if0hbpDEEDbLpk0yDSBuzLqeowL1VHVFyWhLIAffpSm6FySVfC0FzBb7EbWRQwEpdjEfIUWEQdXEssUsLHOWlqa60EHT2L48WW0UohKygjgrm8PlcQh1obTAMLQGdJ7FSylEDbrDLchPuADUQKZxtpWyFSmQ9VCocOIi4dezN5Cu/dXAG9MI41PTXa1qMZp7i1GECYJjXEUAhnKrAtgA25JvJ2jJtQDm2FPAilWbuY6uf23ZpaZT6tMtUJMG47mx23BuJ3B2C5pjkHCWBoJ3Uqcv46ZTsH1A5/4JXWpdKu0GKk3KorRH0p6ncCaaYYalaZhAatfrflY5TsGWoTx24jC2gC96uQuGULpZNX6ZKT9vofkCLjVfsx4Kq6PWl3nLlSr5/FlOxpBER5uBWpWkKsC7kNKbCXj0Fa9wLlYmN0SfiaPCD6dyzKthRg6xxYoaGma5JneXU+70fxhdkqZlW+9wkHrmTc3U0RJYdm3SJ5rpe/6rg0BgV55haxZdRAF9KgqdbL5APPjfDjcXx7c6OYMUsbjZgfRgr3Z5S6dHZStZcGRfsAI4zOTeUSzvKVNXSf4t2p1p2m9mmAxJdTI+3OtQwOzjvN8y++e8UcLF7nBALCOVb66UgUu0WTgjqG70mzpXF7o0QqNhXcy8MQK5X625wUyxLjrmp6mJs1/OkXA7vh2yvhwAYMS/Ujx+3Uigv9aJi8PIhQ99unxxBQLdptz41vxLOgSpkbkjuvgQ19njeHzVo1Nsgvgn6F+PkdxlnTcZA6xPoM/EYBZ0WgkAujrjIXVlNYzE8dqhLGLow2NK/T0NFgwYzTPhplwtrY8VCnQk1W+RzNKIJd1NPpLcu4v5rvLU0S87O+WuSi+wpBdTPozciq0srZmSFfTB32FbeoZnmDepbCkfG1U/TaOEGfSeSVKxP2dK+ANXR0lKr9GCera57q91sC7cY7TMP+moutGPyvVujWitCLuJmaY6W93XUvjGQCm1Z/Yoqiild/s3b6TJbif5w1GA232d2JsEk4XeZH4OtZg/Lt0Uk4Ttmcd64sziX2ckViwJAcVmNw4i5D8QN0TWIk1rsfcNrW248ee0K76bx7V9nSwt1d6btFq0A4GK/jbr21t27b2iuB+DnCvBLYzgjdv1YphA4FD3NXu9y1Na/UvnkEVWv9WrwDubad/cAM2xP13z0MVvOW/B0DWAFMVG5wFGZ0WQNiTAkLYpJ0OvgqPabl4B3VRoZvAZ4C/eMcSFRxElvsBAEu79o4AP30bWKv61XfK8wai9mfS96V/mrigVcodRAzwSSuGFfRXcLjTIJIHOqio1eGaSND/HXbYoe2Uk09uRx11lOsfGbf9m+mOXkGu2mLTivN/9wggmc7/XYcdNugi3D1MdTe30kHx66+/XqppVWbyaD74wQ+297znPe36G25o373hhnbDDTfIc706F4R/8Ute0n7gjDPay1/+cpnDz3zmM+2XfumX2qGHHSaJG31C33n++e3www/33vczqb9+5ZWtA/kHbd/etm7b1n7+53++vfKVr2yHHXpo+4V//s/bX7/3vSLL+HfV1Ve3n/7p/679h//wmnbWYx7TPvu5z7WXvvSl8lzfHrqP40W/8AvtDX/xF+2t550nfen97ZXcv/LLL7tTeV93M7m/Z83dcsutqn9Fx+pZ3UsAcKdTT8jhmZffCQCGvAIA7tX/svVz3z0AVcCuK3SraK0W3t9uvenG9qGLLmz/+cMfaXfs2r1gudlXs52vPNyqxqd6c+5zkm4Pb5Gmu1+0IIkuZcPD6pTxpUvfsp4dQMQW7Fp/TrRPAWX1OvXO1lsFDfYtf+L4F4gQA9fkUfT+SB/suK1YYITDtaR8BnunMRH1f4yeeEb+JI+vrM1Uzol1PZYR8fDR2FbPjJ/QMWa/t64SuHPxbqyt4HvlgUZMJOYjp+BOHIHJ7nOrfE+5x/7/ZC2gPr8RbWTcvKDy+6ALRMR4wc8mBW/U9P6yI1GhrVedYv3g5NQLvN7I0rExdZUld6QcUxxcEXMyo7RdSzGz4Cfto7VK8uxgInwAqnhOslgHjNlYIoS3ZzHtvDiyizQOirW57DjomflyzO5QDwXzcGcB4Nm8bmw2Rzmt72V25vlb+h0EREtFIFKsueoFMhcT0V2Vrx+FMzRF0lygCaaBF0mTuZMjO9EObFO0FTpcu5wUrQ8I99z+VDIt9MrZ9P4K4ANn6eGNiTIYW2UFS0xsW79xjeN48HUYV838mGTaFNuX/uQtBYkbq3msIFDICoFQEvdF8Decqsy4Yy5W9TEqFivdqkqRmFnvjdJLGGjRg6sao9mptmP4W8eaW0uejDfGQlgNlqsr9pFkWqOyBjTwd2kRnzLw4chKN/IcMCvWTU38ngPAMyvEZJxpS/2muw8LZE4esZV6KLiNbMRcWSZVztkLmAomJx6M7h67BLFRRhgyrps1fxT+1aS4hXlSf585GsiXMhW9oiIZajy4p9K3ctDoTWC25ac9npM8QqpTa4W23I70yyPRSRO56RlpPZPxMFVqj0v/rcNOxaoU1vcbiDmz+8cSOpPD2n9bxSRFkDJco1wmJc+CR+vM8GjzMMIRu1OWZphE+1LZnrm4Q/IplnfoMJ1rrCsyhMC6xKeGv09+iMuGnT8U/heVoVun5lJTqcFP1d+XKedygFRXuRC2luUk7GrkVplqWgDJqg5RqsRSe1R+GVCEn1atAWsC2oZplTwQSJ2dPu1DTBPXtI0V0hiBvmBJDpBLBxAMMqWs9cRQw3SgSm+yOwdrEMxNeT+oSPPu56/bXRn0PCGugj7evDQXIYLMytCA+jTPdOreOMXFGbC5hb6zbx6YrOu42f8JDw9K3gIGkGsaTPLbZAqwJXwV3ghiJcVunV2WU/b3OGMC65K6lQkFdSZd0M8BALUjCzC3SSNnKlbxCGCfbbDBYXQ2zjTzd2mCks6aadWFF523ZwwTypg3SWG7HZolRhkcytCi8coiygydQ/Eh5gl3D6ifdo13/hhSvgeGWXLW6vXQTbBJob9MVwkLWJKCZ6zzDirBX9X+ZlkfQyHB09XXgtyjhdAtS2BntE42nTI2e6VueECmU3w779AwroPtvGHMKNrX9ZUCxgrh6k8B8Ox30BJgWyzJtHUBjGEVpJKKQF74Nm4rCUReUALLNKlwD8tHseMkwJ7TY34s/u7jOOyRZ7brn/nEdtu27V551sE72fq5g79bOzCsYHCvOuvgzDZc39S3B+6Vw3qubPCHatQOAONfrRIGANzvd9CoA0vDvzkbHZi6P8CnK+3r3wKWQuxLJS/AVoC84RupvEkagckegF7fstUqf1OFMAPABgLL11O1LgHAAIC4X9hO2s+nnlUfB1isO7aofRRAqAOCtkW1XtMtYnv1YJebqGZWotQK4b5tdAeEj3ngMe3MM39QwMLOmjr+1ZOTzv/tO+KSHpbqxX1rbc+eNWmkVwBv5N86n9xIE/faM5de+qX2y7/8snb7rl3t4Q97WPv1X/9X7eSTTw7js39/+53f+73WwdoOEHew/ZJL3t+OesBR7bdf9Srp9xve8IZ2/vnnt7e97W0+r8965jPbz/3cz7Wf+ZmfaR/4wAfaK37rtwREPmTFmcq//+pXy3bOr3rlK9tfvOEN7aKLLmove9nL2qc//en2yEc8oj3pSU9qH/7wh9v//n/8q/b+S94nIPQfvuY10u473vGOtm3r1vbJT36y/dYrX9ke97jHtY9//OPtzW96U3vZy36lvfCFL5D3/1H9W3BVMMZeAazb7utZ7AwAi22RM31V9vXsdT1rlv+l5BE611fOyu4A8J41OftXKudti3g9IziSUPrvN33nunbReee1L33u8/JOeBmzNRrOc837e2RpRRSLYusOCfXWyZK7zqeVF9kWAL4wpwmU9OVd+EHSimzlGl9JEBrWOvIuzrI3ysoPeL5KhWSyvTBHZ6HbQtGfKWbMTrk7hEyISEpLW4tZm+7Osoc6hyim8rKS77g/8IjYi8vwrLdfiUAr4txr9gmw/uXsuhxb94TNBb8oEz/jNPIKfGuOb5OQ4BnGzifZm6swviAx/GjEZ8VfzAW9jjpTUrUHXtGvxO+cJJ09YH08x1T1SvzbkLu0RNsMcRPfL84o3bBGuVLUjnfRSyXF2h53P7QOgnmWwdmBZnQEJ8hARJBmWPxMF3hQwdYTzPEAILD9c2ghQNiVgKEdZ/LHd2v3J8PJTfCnZp81BkhJFgn60t5zyvwyh4GbTKPSGtEa8fnW4iJlPlXNmejQzdk4eU6Pk3/GinLN10q6E4L/G3TZMHOkoljnB6Vr8ZK+sDQTmVopZyjIlV+v+BUN8v4K4KmF2uDFOvk8Z0VhFH6UD7ijAK1AFWdeMIUzB8xhUAbXBX1+Rnke8QiMwBm/9A12PVUCSkCYA3wQUzgZVXVAFU3AIDJGLI6JLNa54EfSuqXj+oxJHiKltSiYt22sMlTnhmKUQriEJLMFQ+ZcqC2osKRkPNyiPY3KHWuLqhtibmxUHuyOOdTgPKkCzz6M0juhx0SbQ/9x8lic81V5u5ro7Bzirs/MwPMldS1lKdkk+DuBjqqhBUARAT4EJIaVBMHO2heesxGScV4p53Jy4oGPjfoXYTLMjc1BJSo54dUeMIWdtwfLYm/RNpMh05nI/lfKckoMPDVQ7Gxo27AEwdOuB0BSNEu8x8uNamNCLnOfnY7uUU106kxfOsg+M8WVsrnNmcpN3Jy6aFJsTnIAEtZm0aUT9aFc6FsIs8Jhfx2ukLY7Edf4oPxGOhDAXkaGXClUUUw630mT9RE8pKQbXEVNemfdCacnEmLwCU5UZZWUFzLglHGHiNHZWWE805Rbf6WPnFhiYzYnf5YckFRPdhc9pYbnPGYmA6w8W/oi8W26OeNnu2Y85DTGeKZOYOaPPLagm3/NLuE8Zz0LlXKpqM8KPJCtFxHJoOssAcL1cVp0wzcgV38i7/7NRB7wLIHtQaoI0vI7ZbseyBrLBFrT4FXsw6RJWKFPk12YqZzZvCbCTLZcY+GnNqUp6GaOJqBPRagxJVAmKWnO+UbnLSeQm74rNJvZ2axVybq5QamRjYlur3SjhJWimqZdYJvKTSV9Tj5hWlSPbgU5VpMJ9Qmfa9CsuetYiXGoc5zdzwB0mSKdRlJj6ub17YwhuCaCxD+LU+jib7rWXUVOMuFtHApQzzwqNFmRzeadyDO1vk3CYFVgg/+hYWMyJOGOImO1wGTgOns1svjXtyOj/kZyVOW0sACOq9rEKjDbQVfsTJDwD+mmAFihcvTIEQlyq1/GwBPArm4pAe313sjargfd8bxND/SZjqWXRfb/I7FU/nAwOelDz0CISkqe8iR3K7JsxuQZox30RbLP2ioDwNI7euXgk45vN/3kj7Vbd+6Q6l4B8Oxs3w7c9S1JO+grv/ezgO1c4H5NgAhsBTwBgHft2iUVpAB/uRq4VzJKNdq+fVINyJWDSWeto+7u7tvrAcB8n38HMDyAMAbAyrm+ncfsb+FhA2zB4zj7t4LDAInl3XJeMIBUtCvzXYBjuUbgMP5W3jdOFnSJeLMCwVYlzJXBCkpZVbFXDSs4jC2ae196tejJD3lwe9jDHybVo5CvlYkO+/fLObO+/bP5/5hvbG3cn+nJA32L4/X+Jf0zBLzXe/vevf/pT3+qvfSXX9b+7W+/qh166GFSSfvv/t2/bU960pPLOib6+a2///v2s897Xnvf+94n8tXB2Ze85CXtggsuaMccc4w8eM0117TPf/7z7SlPeYqAih2Q/djHPtYueNe7fMvoOvIvXXpp+19e/GKpKu5Vwv/zi1/cvvKVr7THPvax7YorrmjXXnddO/8d72ivfe1r2ze+cWX7f/70T4TXX/CCF0ibfcvonlhwxde+1v7mb/5G3u1bQO/Zvae9853vbBdeeGE75pij712C351fXzLU9o1ekXvb7berrt2qlfQMjcVOBCqfHST2eKS1obadkjvkfO0O/Kos7t27X85u9vN/JblDkzlEVk0o+4+rv35Fe+eb3ty++Y0rPRGqwggOjJrvYh4vqe7qVcJhCKsYBQrmQyHOJEbKoF73g9Wgd9vltEGynT5uHn335/LeQwLMxmdzbfJmrNE2R0CXFYV0DfEc3r0FhhV606p/xwxR4qSICXF/5HdP2M/xTPd4Ke+THlfTsQ5/jdAuM3d4uEvrgAFupoR9bYkINoxfO1796HhLOw8XWHMdCOicVPuuJ5ppHIgt5ToqhgjGgDo6N6xVaP3giZ6xhVcCq3RSzbQTKuTIGccU40O+PrZ5FerY7XWneT3C1PuFnfNtGnyhw4xjTEw03oElq7EFz62RJWMniMvydyjPPbVpc5PW27zMqWMsy5I411cfhOYBuD6UMpk/rUtqO9qFEk2C/7XzzOdZyiz5mmliD9R5XVrP1vmJ+HmE5FR+7J8nqOAKSYaNJ8JIvP6z561jvjujDc5j25Aiuc5bSo2clELNJTaLp0OXEXhrF+e8P6c2ZgJ6JJA1aDLeYyDQC+w64eSj5pmC6EvyJ0GbNOlU6dYxpvsrgNfTUG7uphvrZiaI2fHrHMQwdDbMy2hYS2ySopIju1HyeWQwpC06clw8ZDC0Gp+dNSpJ/SYbv+jF3CkIahpsxGfVQRv5QwEtYXvY0b6R9vBImT0l26RE5YA0W5Tr8uwSYMD98kBlBK4H5QL3gr7luotibehOan5Qx2EpEAhChtKY3WE0J8dhmDO7YKG1MCYgGfQiKXrtH43X3Scb4EzTTbVfyAqylmK4HIQ0E+XGPsYFY0FmoVgwvoP3LCEiTX6F0sIsOk/AmFgnB6OHzhdfUmU0OBXGaHA4kvWthmGiK5ILuOxaSXcSiBNekwePzelNjqu7fj7w7Cdj3qmr2RmZiVeaKXsg800aefYEsqPrglLLsam/LFRFuMMIRm0Yu0Chk0MTipyYU8JJkTMxRWVdyAp7luvZkfXuGx3ZaSEAEJrYU0qluTxR6peQg2/PsM4GUArHhp0IJS3SkqK/njzg7cVbrLc5PwH86XAiO4He9cI765EI931AbJtD+TsFEjpG2X6QH5gLqGCySyMlgopFyylV5LZxBhb7vlvGRJbZ0LFTZ3pFASAWj5KZbKBCCspY/4OqxKkWpMA5rpx8lmWgrurnQqbrozBEMQQeTKwUEwWAv8oQrRJUBqvypCMnuwg5QNa8sV/IO0I/WN6GfGv2u/1tc8SSk3YiSVtf2/d5sn1CIKurGdb7t7SoTXzMk03bczI4QsIaeUPaOM9HtTSzXo7PQNPrz5gDph3FVWaiC7VvyX++APNYA/O0NpDnsOg0doDQK1u1+ZbIVsXuCR3s35QACzFXDMoT64zvjMYjP2eKQX96BBDImT+m/g4n2qSlAOkgfS4kWZPgELHAbMwIHrqa6QjCeqZ74n9UmlN7ie9JiSTffSoIljhZ77GfUPWBtl+zviNxFRXhxLVFfUrPidcqf8t93/acB58kX11Uu82zm0Ag6Azhi2wtI4AA64z7FLd1XVXeNb+jY1jhrUA+oF9i42iAXNqL2C2gFwoLBAcwWLZXtsos0ZcdEFaLqLtHGT/1zhPTwAZ4sIbZzQKgHFMN36Osv4q6KCTD5Hv8NqgSM7D1mKParnN+rN14/AMF5JWzX+Uc4F65aVuSWmVav98r96QqWLaG1m2j5R1x7Ngobmq777hDAIfZOcAdsOz3epVnB4APOeSQuYKfieJqU3CX7y6BvMIPBM7Pfg+whsFV3WJZVayCMgKc9q1Y5YzOTosOwiggAyCnPw5gWSpt7e9+vYPFAfjkKmC0gf4OgDL4xgAjJhisEYY5jMdkEzyu3bU+C8ANEErP6O1j65Xjp552Wjv9tFO9clG2nF2aqf19fGvy/tL5v/2bHfzt/230/F/WCovfvsvcc8800Ct0/+nTn95+7vnPb9dde2075znntN/93d9tP/IjP5KNCM1t36L5+c9/fnv605/ebr755vasZz+7PfMZz2gnnHBCe+Yzn+nbcfdXbrr55vbGN76xvf1tb2uve93r2qmnnjodSE/qeM5zntN+4zd+oz3hCU+QZ173J3/SnvKjP9p+4Ad+oL3/kkva//WKV7R3nH9+e+5znyvf/t/+xb+QeTrnOc+RSuP//nnPa9+48koBe/uW1Y9+9KNFD/S5/vJlX25vfeu59wwR76Ot9rPS19b2SnKNJOF0o0IIB1fL998Xz/81/STPdx3TrdXebrP2tT179kr1bz/7F1XAfj6wgcUdBe766LJPfbJd+Jdva9dfd30G95x+qpTV9oeZgacxVdmpChceLxwCtY/envlj/YcveywBJLlX5E/6u5T8GP3LPUrPKqJs2y2HL4ABOjaV/G31F2UUptMFsi9Asw4IL7JtpFBzjaOh6MgIm3s+iWETT7NfFZct0djnKT9V5yp7Tj7AObTlPBqOHY49cFA3xblikmW1TOfnMqifDYPRjybe2MNdRAdI0Tx/EyzKfm3xcXWU8K3oZa8K4oT3OrJCwVQVRvfomzoDnBits6VPj6u0FWYyRTGTeFZalEY0+UJ92+glegD5nJkW7T2hCVbobH45jq/iRA18m+ZQYyM9WaMwMPeTph5LAk7c5zxnxIR0BxOuTF1RkumpIL5w0HlISD7PBym8YVLyvM1lkWmd47s886lpKCuPr8XcQP8EQMvzZlyW5rd22nqJzrKytaCi3/KCPy5QtPFUpTH7uyqaMB2+G1vS7WndyhVC4D9eIeadCqJWmzpCiepzeRqVgrSK2P5E/0C96zxYInkYlwyK9EfuB4CXVBlrCOW0VcVsYnxFJxdOmyh2nwWu/BT7TVlGVefK3zVigZSUUWE5jhAFo+HMpFp5GD0O+0EIA4iJUZlSnWRM8GYkOUlKGVE/a1lzMLaUzR6qyBSxDcuXZR6t4a07VnkbbtaKQYEWJ+L4EzrS+cYW1fUZM90Go4DtGPkMRdCAqzyKkYExcsNGwTj4OMDDpb8pO4kUEmswN+lcHzsakCVD4V2sjosZbg8eOW/Qts6uuMKCMmDEFTyRbRSdB0eEWMyMWzYE2l8kCVBGkvNVjH04nzYstrYBYM2Iwz7CABYW1eFkh0UtvMbBtKCxydmkeGfij2Co+VRLVw8FJODxJFpExzPlRyPNkpVYrDpIUFsgtREu1pLEbey8c2W0bDO8sO6j/ms/MsPzJimw6knPYmisWitAJbbUEiREDu332qeJOh5ZobzEZUEEeg0ptEsODcaPbf5Nx+qPnOnq+TOjuShLPvj8ADRViuAZDxAxz3myd6UUD/1xYIRsSULiCr95mzloXVdb0Nwc1U+LZeLBnPTK4IvZcGy/b7MNvgoLkDP2wsM3MI6DzyIDsUWNRxB0YWvcAAAgAElEQVSgS+CoVTFL/OzKo1jeIDhcBLcH9gv4XbjWHsdCV0br8xLzEQvegCe4e9nlrZ701OmZjK5mMgVgnLI3fWE+6qFMFeTK1mzKYrfNORpMI/OZGTP1te3J8L2TIz1XTbiq7yaK+Ao3+JkXvYOfKe5nLPhjwWn9oqDAICqmN5K98g5BY0aOMS+jk+2sisyHR+nsrEuH4EHMXcq89S26a5jBLIzTnCUPyb2xE840+QRJDyl6g8z/jfJoWOfSjCYvEECfEEWe8yoeRP/wF301m5g8ezlGI/NNImXP2NH1cF6FoI9Od+ZGZt76OxTJVC8xT5PeIN8PT3BvuM+6popEUVHP5AOwjk4s6zqsaiT7G1vbTylJ87ngUijARMRYYBU9EgTfRAAt/oY/7DibRZS1eZV9B7VcS2g7CP5Bbvu1dF6wVAKXqmAjUn9Hq5I3tX2bdCtpCcDbqHTL3hLXQwDQ7IGM3pVGfz/OMM61TGlGM6cQ3bL+C/Jmlastbz1iR9v8jCe1a854SNvUQd2+nXPf1rmf6dq3gu4gr5wF3MHfXgHczwDeaucFK2Dczw1WoA46Un+u7dnjwA5X//Z72C65Az+9grMDwDnwRnO7IBP31GUGPes3liqE6ztcCSws4BOsjIitkwUktUpcgOIdNJWK3v6zA519G2acJ2xbUHcAWPkGgGt8w6uBkdgGoJf+5j4lIHsCy+Yxxxn3hIUnEBht6zbR+9shhx7STjv11Hbccceq5Enl8GAlE6n9/F/bTpV5o/enjxEA8EbO/8XX1lna3FMsdfe0azT7lf/1V9qXvvSldvHFFwtgqP+Ynpvaeee9tb3+9a9vF7z73QIovuq3f1vO3n3Sk5/cLrv00nbEkUe21/3xH3t52Tvf9a72B69+dXvMYx4jAO7OHTumfX7Na17T/t+/+7v2Z3/2Z3beaX6sg8dvfstb2hv/039qP/OzP9t+49d/vf3ET/xE+87117dnPetZ7R1vf3s77rjj5KWrr766/dWFF8r1D/3th2RMPamkb239/6d/ffvnbqJk+2c7S3sGAEMOOwBcZ1yTMNSeqXxYkolt8dwB5p5w03VJr/wV/YtzwiUJRd/rSTuf+tsPtPdf/J528003uxI2D7F4HBbrsMgPeDCdy1snksCV3qYnFyIK6Gae0m3NHcez0mSv+PUCnL71fKyjoWP8/N9+gQQfj0rQHsZXfgmgwY+LS0mQHBikuKU5lgoAF7AiuTexqElAVrgortMDULA1DQM5syUgxkgzBm8ha4bQFqCw+C/SJtZPVBXnhCtrgrodNschmd6844onXBcylfkBy/iUUawnYlmxAwyFqj1xghNAXVjqOgq0KjUQnuBrOlXoZI69T6fnDfPaE84ySSfzs4fAI+k4LQ9mvm/16xb84+hFgGE5POdp6GEr5CWec2vFWZjHpmPSp+NIIccZMP/AZWiHVXljyfCutyYqUAzMXI2vYSjSvwhqm0pCYDeIhxhRHAuZ41KyOxslrUS0gxXafMI4ZseiOl1f2vixTHH9YXSO3VLREhfCxJEiNJUpRA5ehq+I+RPCAPCFDqQ4midy0DFBuouUaw1PgvGeFTLr0Oz/HOdleaPddXWNqtqqqri8kqS4gs01p2fju7nQrvS9fqXGREMUBlvL+qnCC5FsTYxt+us+CgAvSeb30AWrkjF8WvuoOriUqvOqtiKxxEXIuEnJHdC+JQYRYQEylh57iwWQKiHqmwstEn5tKzKzwOqvUOUSMd1cD0IYoKSzGDCZZjH9UPkavEv7HCMY5EAIx7qLVuLVE2wb6aMMyhHRaauQCF2MRiXGUe+prVqZDEBAjmfWWx9l/JRpxI6CKxra/tG/PtjxFWhTgQjI9A8A2Tz/Z8Gigyj1tswFtFOhl89TDCAFfVKgST8gs2WB9ziXztS8z1+oZG0v/m/uwBCCDs7V39hxwpfV/iBDy5Q6V8jw3NGw4VDkGALRhLP0vWczU4yOBZGlt3D6q6aHfjFn0KfIGSt2N6/yzDweue8BtmLqamjeVnWaYWSNsDhyXkME5hkMpNUFjL6MccJ35QPkLrn+Ja5JRhpj8mw0/qzLI3jNONgGkgHqeBhb6bpMsaNSbAQ7G1mfkEQGkQ1DzG5GmVbrZJwbjjNOlS4mBaR4fV54DWhOUIEwqfeWBWljC/Ape0HuyPH5G3Dlh8y9qE7G1p9By7m+STxldtZdJts+FG5XdcbcjMIZm9m7pBjDnhW4rsJ301lO8wtHnebW73umyxAfI7sdQYBsbXPPpiaQ7USOMZAOiS2P3V1g3Z50DOatJte49swCVKiTFC0CEdDyhM5Dx7n1mDsfhcy1AnLmANh293ZsxvBpZFkPelWH5eKdLUYpJ58NuhgHfHh4lBNLiJTOO6Mv7KEQd5+y/GS5yUs/14nQ22yMueIzq6Hca3Z+XNkDwMS4Q7g4ma5K+vg353GHcfEkhqIUPNPeVXTWjWPSJPFt0lELc5iEjP1q6AtNDsNotT80KqKv6nI9jw0JDnhczbsFkMwUDl6pLyxzaF17HnTzJa70HQmXAInJgnKFtDwHJUmRkyzA9qnIlpprbn0sKA1LSDQzXYAdiFw8iN7wHXxkRpDQieG1pPGjIt6nNKxEmmWcizu4+AA83ZiRIohMS7hYbKP79szOAjKPMWaeNWhTBXWDr5huAlZZ33zbZ+h3BNYxoB5gdy7oVZvaT5zPqtVBsfbTraWzU+CAYZqM0KnhwmbLM5i52fpI+q3rVJdZexE2COZgy8GHtMN+/PHtH856aNuzSat5HQTu5wAb+CtnAMvvWgEswLCdRYkzgOs5wB1w6IBCrQDG2AWQWFsT0KcDwP3n4r9VOnL5rQO6U8HdmO5M9VWVv8JTtBUr/62CqsCMX7fnfQtpA30B/gLslPu9UtjAYQaLrVnaztnahw408BhZBl4RbAPcCADs54Y7v85IG9urM//u3LGznX76aW3HjsPlJcWFZw5btOnn/9o6guAgTx7ovNPp0LchXu8f687VX16vpXvx/v797bV//FrZ0vnPX//6dpiMe/RZrrrqKgFfOwB8xumnt2uvvbY9+9nPbm9585vbKaee2t74pje11/7RHwk4fNSRR8qAdu/eLVsyv+hFL2rnvfWt7cQTT8yB5NbaVVdf3X7qp3+6nXvuue3BJ50k7733ve9tl152mWxJ3c8efu5P/mR7/OMf317+q7/anv6MZ7Rf+5f/sp350Ie2V7ziFe2BD3xg+93f+R3l/dbaU5/61PZv/vW/bo856yxJdrjpppva4YfvaEcf/YB7kcj3wKdXGe7W2i233Co6VwDgLR0+jQrgSCyxRKNNm0QnMw/L7wIAazKJHs9t53P383777323BVT/CgAcWz/zlvG33nRT+/B7Lmqf+NBH2q7bd/nqVedMByKqGOtVQVNZOinKlVjTFDj/oAWRx2XFMOlZvP02x2vDu7YtmS1ZHeTVpvEBVGTBJxsW5fp0v+wVwPS+Y3SlgtBsq04AgzEGZlc7ZXrOwWsHRM0TmRQysZvvDk4Ngq7DU8zFXh1pXMO+Ymy2WjUkO2rlYyAxubD6Paw+PK0udq5K7xAnMb0mXUghSMwXu0SYp+JO+/h9GMkBD7UZLpfytsUMkNQnXO8Mb1OeFxIRRHXNNjBBDuZY56ZPVX9uI/NsY4wZQ7RJP+SQXTrqkNaqToOFfrscZ/DR5UcDyLr8cQwGiZGYCUIHKV6ayj9L1XLCJ4ta5hUY7EnIP2nHgafwZm4Q72acSCdDRS/74fnt6V5+aX8/VoXD7wXSGi1QlUWEJnF80fhG0mm+uLP5he5ydWc08SRbrI2DGZ2MYmPIBvCnK4mw5nDAlxPY9WaIH8ciQkMlPUYFfuBsbSPmW/pm5NJWiAH8OkVJaDIGKpPOki/ATpjeryaAq9DHGflHXgG8ET01I8rKazC2042R7YvIaiWABMaIq5MYGwbnabY4ZeMgGOSOiTIWizezJh6LbDFyfga2pIwxA740BpRY1L6Xq5OTvqRNzJLtIotHm1GaYiYxK1uXJA8LbZD+HNcXozIaVemEG6jKcBxz1tJLQczsuMDm2DYW0G0OIJpK92rC+EZQw2a2AI1hD6EYw8avXrfODeiS8h9437tYaEzOX4yicCIpZmD9jPm7woRH5f5QZPSMs0bZZPlUGlfdrPMr23ByBCHNaaNzBGPhqBj2Gn48x7rd44gvBW3n0hA0znMjY60k5Gsi+BGA9KQQ+aAyGfRH0BmgIALA9PVklIr7UCYqwwiWBEHWEl1IrfDwXG+SQhsA32oY69+Fa5GdhSAq5CqdwK00QXybc3XC3NtvKUMwauHghKucxSKJAes855UDK6GZL8gB0cnL+1KSYQAJnU98Yck0jTDzklbM04JyXDuLkHQ2Mkw1UJx2AGMvycPOapfwb/b1Mm57NMk4TKjzPdOOzmMnIBVkA6k0f8PeIxAP1WVKR6vAqgu46lSnKTH9XbbIjapaG9AM5J2pArkG+puHINXA8Ba4fp3tvnsTWdxqEaG1458RmipBks3gqTIi6nZYdS5J4NOXJ7aV59Z1WsxJ6oRltSJ2UW2Qvh4SBrmdeylYRweXs9bwtkm/sa+U0QksEAtYXzvoMhvcn/LVTU+FVaOkHBLGALxy2CISbayiwiY0kqOyOM7sT0q881hZWQD7kRo0QO8fBatgEH3L88wXOl9LPEHzyIEST8fOzIhkrEhuIR3jalb7lr0G5l39vZojnsYZj7AWl2fd9kJphBxCxvS5+rHMu2lZier7pHciGJXdgTyCSMkIGxfZidl+ERobNoaSIYfIesriqgyf/67yiaFo4pArswL82YxaNFWBQRoHAi+kq3KYpHL0ON9jr8dZdhfE50yfkevVPzHyw94I4EpNut/oLGw2ButBYw5pOjLMUsUD2AfBXPCgnrQagLRUSqE/0hENjAhQjIODOwCMMchRwKGfwM5+yLDQWYkunGMAM9MwAcBJB4yUHmQnNWQ+vAXnghY2p1u3tp0/cla76glntT3bowIN4K6c/YvKX/u9Vx3qdqVaKbwJ20bnaL1M6a7bb/fKXgaC+/gBAHfQuQPAHQBZ+Y9F0h6Uara9e9vWXhWXs7tXtzW5G3JR5q4s+lYBwCsrga2dGQDciYUzgHOFMM7p1O2UAQgLiGsgD6qppepPAOK9hgchaV6kQFlafsT45Ixm0tac5gESzcHayWRMaNrn/Oijj26nnXpK2779IK9QVL9x+Z8AwAjmWeI8nsbZ0R0A7jwzPT+aml71nQNmknvxhT/6o9e2889/e3v729/RDj/8sGlP+lz1bZY7gPs7Bra+5dxz21vPPbedd955krhx3tve1v70T/9U/n73BRe0c845px166KHtC1/4Qvsf/9k/k2dPP+004UeRbeOYX335y4WB/uAP/kA4pqu+V73yle3Ciy5qL3zhCwUM7nPzhje8Qfjw137t19onP/lJqfA/++yz2//5m78pv/d//bl/85u/2T77mc+2I488sh108EFy7xd/8RfbYx796HuRynfzp5fddf9QrwCWLfelAlh3U4BnXQHgrpf7nLB1VZHGlvNdB/Q/A+Rd27e/7dnz/7H35sGeZ1Wd4M2X72VmLVn7XtTCKsUiWCBYICgg2KMoi0A4jVv0RDjR4T8zjDr4x0j0X45tqxOjtK0GXbR0RIdSKiAUQslWgMViUSxCUSy1UAm1ZS2ZlVm5Z07cc87nnM85937fy0IsSpxHFPne7/dd7j37PZ9z7u3FEn37Z91uXncZoDOD7f7d9+9s1/zVO9rnP/OZdvjg4QL7kiYhDodfpDh0sAzko2vEKa28COG6I5Q1mYG2RrsIPc1S2edhtyzpX1inZFzRQkB7icgy/KmctRwFdnq7jZ7ALPiFZLFKDOOgvT/PB+lPNQtso6y5AFt11eZQ5JowsnWdPa/H9EKv+7W32qflcxZSfsEI+CmFal5Q7x87jmMlmUEZGhh4Nl84euNDXUPzsl8d24z53HYIAtiLIKR+n37O8unHLvnRNyQrqYCTg1V+cEgo4r2IpPOQ63pJ/t6w+Qnymicfc4i51rxNbL+dvX/kxCATIccWrceZzrRk1ziegEEmFVJmzqi81h9Yn0kYPKGYIYd6DCyCz2nBm3WQOt5DZplXZglqxyvbh9DiJHpBe+hEXguzqMo0ffJJ8vRNNXfk7zRds1t0Z6eI7Wgm/AK3bV4TjfSniQ8D7ip7OgfYyGgI0YHIt0v+rZgRnwxNenZvPG45vgx5ifGN2Tu2SCMPInGQbZ/bNur58yE7jYltoLAXEcFp2dh4Tf3/bwE9tfKUw6mda+wd8HsYJrDftzAkYEbParMELGkdMzO5DBgs6oyHA4UohRCzipnTsKACbgTucBBWz+2FgSBoOHxZxqVToczg75wkRF/Xn1L5Zolpzq9l60hUmbFrzsIMpoBwBg7oUMbIJZlId3bFosif9aWobo8qdzdGZlEdtEfSy7bipWKlyNOR/2Sj7GAkge4p/euOqnisMl84TjcuS0bTrSoFKwg0iEnoONAgwd5tSaXkzvHVJA5C2hh8QUKwVgQiPZrT5GGcdQwRNyPANHRUwSwKreR3M5Y6dCO+/BNzSYndIbiL5Fw25PSMlIUNOxJOaxi0XuTqYjJHelQdHhZnGvwHHbjYxKXeHUGkpDH2qNcLOVegJFmo2A2Eg4Op6BU6mjyyc4XucbEFvy2sLANCMckZHZOGo3DW1zmoVrPZEl3lqZQEh1jUGKJQY5L9Zx9RfIczBbrFdi4WY+iYVRNWLJetprCNLws+sd8f7OMXXvLmILYgpWoH6EX1SR6QUyksOm0imVcEJY2Avwv5ct8JW+WAPLr/TTdRfAI1hV+lgUJ1Y4i0tZbpdPCS/V4OpCp/fStn/2IyT1bKWqzN2z37NtOwEaMRnpll/gw088XcWGGjiyB0TDs4HnG485kVLC07MxU8tikfg22p3DEvX80Czm3BNCT2oFfvia710IOQIP6evcMcwMV2SgBbfPshcRA2xkU7z7qcuRTSFFXIIyqo97vMl2yCstE8nZgC81jUtZrsJRGBUwZut9xnM7XYN5Hc+5zpWjcmapfgL9WZWsyT4hzyv6aMXBXLVhGchXsMG1VqYWaFV5yRyAi6DoCNYOVl0uEk/GyIs1WB7almfSwkVml1DFRfLm+ZdB6D30kHUh4w2xnuJNbFMxJbNkmT38rtiGEg3zRvWt1nW8yKzhXoowFw02faCvkIWY8ziD1fpc7WAWDYI925I0YSOpE1Xv8KwDuSgRNbzo4Bi2cmrTHMfb9cnzQ6Jo2CRbgl5zBsj44qA1wxI2yq3L/na9y99WS4jM1mKF2+mLt2VRliK2cqwi8LmGdguryt39IT8J46pwiVdAIjI0m1uer8O5i86NVTYtDGmHwR+XkC9xV0i8wG4ogTn/597d4ff37bd8IWPYOybwFtoG7/u3f+9u5c7QZeFRBpdVXPANYzg/u/m/KWsKYT+x7q25ua1XFwQ6cKALj/3s8BBjg0c3Uu4vZlB3337LyvPXT/rnZo/8G2/8E9bWV1czv1vHPaqeed3dZO2Lb4mPW+mIGdM8BXxJD8CHfVzj6Xz2YAsIH/+H4AgQ30FeDXQF8GgQH8+GfSYavvAiAswHH/z87oRbdxpcMs4Rgd5LHdoN63JJ35qZ33F5x/frv44otEXkQvBGxa5oIAVUeO0rbidhaw2X3e/vmkk05smzYpiDT7WfI035ZwfBdvestb3tKuuurt7R1//Y62dRtkeyTiJz7xifaGN7yhvetd72pnnXWWcOk//s7vtGuuuaa9+93vlhm88lWvav/Lv/t3UnTRQeI3v/nNrW+j3QHe7Sef3P7rlVe2P/qjP2of+9jH2luvvFIA9ptvvrn929e/vv3lX/5le8wFF7hr+8rXviYdwX375r7V8y/+wi84lfq5ww/s2tXOPffctmVtbaDeod79b7bju0jaR/bVOXyV7Zgf2rdPt9UXeyplDz6mAQAWkFi/BvfVbWYwV22F7jYgnb9WKCNbQNP20LBbWpSyqd15683tPW+/qt3y1a+ZzQAEkLs7EWvkkO+YngXvsRf9YutvjjIQi2qcRuEj/AX7Oe7SpRxNf4aoP/yzmSYPwTuxaJ29goJiudGKGXn9gYBInmNz9nUlgUoYNOaViiqdAt4soMMy5luuw3OwtnDgguHjq2UaIs7IVKZlVS7nC+s93h9xvK8M9CP7MywOFz3mJ4ZCcWUhfTrpeIw41CA5KiZ3aZ/E8niqh26F9Po9b/VdZk+OyMeQOg2hi+FJWOb1dQzrsmYiNtN1yMzlQSaKWQgdOk7rFJxkXlOsl0pGYgtn1zqnLY9ER+wqQaBBKiD1KVNhsL86dlpKRqvOy8jM1PZ3m25rd3bYFC/M8IVQvlvG7WtINSbR4Y0l68J6gzggEgl953HTNtE+VoJcq5w4MYuIJHCe4vO0oNbJDIXX+g5YUhJ+GVCcs21aYEeQ2WgJW0jNiLiPzINLhXdgjCGgX04YGgpQsHtiEUNaHFGzlbs/jt443gxNohITygdXbYq/Yx4FkiLlzD6N17W82g3LI7ldMpch56aL9sBH6RbQx2lhvuOXsfOZOaIMbnFSzysRYA/ceFB7OgEKULCoaBhxJ+4GRCyhfhkgsqmZJUrC1IS4aDdxBCM0mqnxDxHKxGVHkakU4ZOoPcamEaADpYtdNkOgQ9ZqwSBn3JbBZKWAbpVhP+ZEJurmT8/fUVK2vB82nfBNtzhcqS0qxoYMASjHL2RHas7eE0B2fQQidRuNCLjHTCcbJ51I8G3m2rnDhwypj5OiYVgTP4+AhT4sbZZZinl9WxOLRasFJmCJ03qR0g+nAjGT+RFmBtHz7xM54g/XGdfNosDVi0ImWCGWvCghxjOKu/2gL/1XB8gB1Kneq2FXx6RDRrdG8Bjk5HdW/c3+nislOWCZhgsF3+aypNolVqKKDey1TUeeP9IrxuUiKaK21BEeuhHxAbZgQoCiL1ITgW2PbWt6TjyzbK1jnpCAynoGATJaZONBCD0dE5JcDy9Pw2hk+pjdg8lLYUeujQV0LilzkyON46JiOctgvCkCpwIewtqqc2JFL6HnTABIxswpqs4iMDb6FcVw20KFJGRSTSOzb+I4dhaeDiqNRbobYD7Ll8Y9hApFehdCiWpK8pItgJZsu2HHTR+scrQep4ACEA7kfX6ksim2nxnRwbYR6lFcTK5ngC+mJENKwiiNBt8H12M0yzyJhaR+jSpTo3dp2FV5DeJ78YQLsiVUGFgs9nRmiQAzL8lQaCP9hupV0zOllR3dYfIVfh4Jh9ClWZif3Gb+w/6q9lvp5BQBcfmypFiTnDrcY1rgqSTz47JsBzMjiZSr81FcpKzBwri4mmSjTSsoVnAAwD8rAjr1P2x/bBZym34efkEXuwEoE7hfi9kw3aF4geM16nh16iHRmmDPOIParuMzomSkLr+hB8NU2bmafZ1zDJyc067ymJY04X1Q9Eoj9zPHhwIGypOSsnvxX+Kv8iUuqxFOjBm/efyYBh4l0G4f2Dh2UAqiTwW8TBHYLWy77B241lLLSQDBvox3AVRDujo4FpYEHe8+nA6aUeIR3wt0ZlX2vH2tv8cegK5f9an6zsR+ojnTNX6n8kthdtUJ0v3i59yUdKVhQXGaorDL+Oi2pbVtl17Y9r7yxW33KSe1zSsdAO5nKnaAV0FegL7YBrp/1v9b64CFbQMtQDBnre33/fv3C5CA7l/eJhpAXgeCOwDc/9vwxwTjzpu+3m7/7Jfabdd/vt2/4862srbaTjhle9t+1unt7Cc8tl1y+dPa2Y+7qK1u3brhI/mCCgAf798MAAvPJ9tAA/WU7+yszs4GP7OX7sNnAHbRFczn+6ILOEAcBX4V/zVAiM4EFZEpQBEDwz4HCi6m5zLD+hwHStGBrUsuvkhAwC4jMt9Q0pE3x1o7fOSwbV8eNjqKHuP83y43J5100vzsaPKRD0sAHoUX9y2f3/SmN7Wrr35PO+WUU9rePXva6tqWtmPH7bId9Ctf8Yp2zrnnynbqP/ZjP9Ze9KIXyfUwEVdffXX77d/+7fYDl1/ebvzSl9plT3lK+39+//fbznvvba9//evb7l27pKv08ssvb7/3u7/bNq+utte+9rVC16uuukqe84EPflAo85IXv/hRSKF/IUNiF2pDPnDgoPANW+urDQ3jzsUS/ffp+b/9WXKWeN8hoG//LL/Jv0eOHW2HD+n5v9r92wFgO2PcrtXCED0H+MYbPt2uecfftLvvvIsipaAvOubkE9J/fM7g9TR+s7W+4LJwjga0+qxpZya8ohbZ+/otdSFG3sxjAkaWMWSKT2Jr5ixDw1GDgG8BGCbbh/NozTkhjko7TEV8H/FSJA+GCNDB71TtlZZI0Uow5ipnkWWGj1KZAeWA6kgQ5/LCTWnl0TySgb67FEGiaQE0iXMXXucDMl5x6poTVojP6zpL/cVssQCaY72nlNI8skW8lFfXEDrygOnM3AH0D6rzstefD79ZoCpInpCCbMRgLkrMx3Yi+MENJnhgWokC+USQWoynxcdWxO6cRqGDDIqShtY4kMBZylHpMo62tGMQPwX5ll/FjkAlBQ7aKE1KUqUKCySTKtpUflxijc61lNVIQfHPaLJVIPVJtL6fuKDKLv47DcfvteYB5C35DYSt6PTTAq4ITtlCcFY4UQB6fVycqx2TJP0PpEdHzK8JY5Air6ATrXg8EYVvQfeaAxkrvZnuId1hj+Y5pMLFQY88m1FwOi6WDXUhc0e5CzqeFg0Emlr1opx/1QCwK25KXZFTIQFSgC/UDAk8W1UH+kQGmMFWtfvhON2wFhsAvYNNU61m46JGSUFOCsrIAITeR+eU6yYVNaB6A6JIMYg/wrtJLGGpAo6Vet02tBo0TZiJ+Tej6xXtZCvYTqUZVcNcBzrcSJkSMm6BrYIAACAASURBVLShSrAR8x5Dfnw1jMGPSFwOe/HLRdjGLgIOwsGB3XvuzW6J3ea4Sg4ADdEqrrcRUsJaPwnDAl/GfE2/T4J/GFE3tvSLA+sm4769BrEd46vVBU5x6kQz806uhoUCszHnb/lXVEA6r7zGIEB3lTfbusdTb6RHrGTFgUDdqkkgD1tArZkgc699dSTrRFMD8YyDhOLor/p5si82PbCf4yE4JQo1LJFK0uCVY0UoFvQ0y0ehrQtpInT2pOMmABNolSXaaIpiF1/s6HgtVsg77vn0eDECmoardnBl6oSDyl60a9OKgJpudMG090AJfTuauo1CBjk86Mf26f7oqqwjSBD8Ba3Gs8oHn4fzRBA/c1dTZR+Y7og62Ti2xSn4jQQyX5L8G1mASJXHAiHA6Vg8eYVhondEf9gqqXpIZwcNxkV80R5iRW8X8OCryarKRttQJRL5du1B5Fq1O1hDFx22jeahWefqJIFbedV06BXbNa7TrT4zs5dluHiZbFLU//PiFb6CtmcaJNvucdb6yxGN5Cp5vp/vCT8AG1w1hBwX+YGJGbDVFXxurCdGntW4rNSDegF6GMCIJZGACiFimx3FP964VYDeCOwTv8LUDZ3NaR3mAkdvpcQRA0i5DCF7lhyu6neeAvACmEjbyRWID9N5OSqwOXGhMxtw36Gw5viz7ZyEUsda2wFo0QcTkPyizTEFD2x5TAZc//KSkFTGwg7ITFhr8fYeD5r/Zz13wbdf6neDQECWAWTbKKgzpZp0L0y0hEfioK1vctEqyb69jthvMYzxsy5MDTQMfY4JUQSekwzkr1JxBfw19g+ArcQGgWTP8SuAVpgFXT9ZpEB8FotEAto7cTPpjb5Gn2zTlIKcN3FAThQzNm3WHQD06T3R0kFhyER/Zt9eEzZbOnU36bmmofoqPxo1REeLX8TrOt9nweyjy3wS+ng4xQy+jR/JuqyJTGfZ30S2poR+m1pbPfO0dvQ1L2s7zz69rXRQd5OeAwwAOM78Hc8BFuC3bwW9stk6Nl0A5EUHDhyQLZrrOcD9Kpxj27f77eBv70jc8GdTa/fesqN98Zpr2y2f+mw7sPehUdtWVtpp55/bnv4TL2pP+pEfEpD6eH4A9vJ5txUAFh6TEEWHHrZgNVbZNX62r6Kyfq8DwH278C5Pwm7t8mXwFyCvdPThP+oKZhAY14jvKAAw1pM8Xp1LXAsayZgdpNbv8ZnKlGodOm9nODAA2xNO2NYee+ml7fQzzhBdBfg7kW5nUZcHfb4CwPx8pc1RAc0OHz4inatLP+u9Yxp3HI+QPMLX3HvvzvaKV7xSzjnuHfL79ul2we9/3/vaG3/jN9q1H/1o+9v3vlfo8A/XX9/++L/8F9mW+Zxzzkkj/fjf/3371Kc+1V7wwhe2Z11+uZuGu++5RwDgM844Q3iEn3e+612ydfcLnv/8Ib3+CJPg0f26GlCvJ4wlfO+X7u07JLRNbXWt213tAJ4BwNDbDgBXuZbvcP6vqK52/goAbKBv1xW1twr+9u/FZ/XfDXQ5uH9f+/SHP9Suff817cHde0xG6tssHhIFLYCBzd3TsvjbolLNT9oaX/w4bf8sz4t1qBd82CjcghsNeWeX3AFM8SF2BvCCKDTxEBJsNsasto8YR74IsEWAjAYcFIMbeWQ8Hoysv3bSW0JwOIbBOFKRuK1jFnCcJA9VxPJqQcceeUvOzdaVHc9Tf5c7bRCQAkTN9e6QkoifLYyymXOboJG9BOc+X/6ctYN3N0HhGxoMKlWQ16OYW9PWhDWYD5ZH4XneQMPFeXCB46xTvXPZKwfU19mSHlXca12Lx57Ls2lpLUOoAUuqvFKLbE0CoW+kH8ocW/OT3kIufacgxOWUn+LjkyAXi8IJPfZcMyhCOf1S+wCyxLNNkosCqZypPjrEK+Kmd4LNGhP7SkN3ASMbVPMySnl/u2uxAwxp74b4VLg9zcFiRox2J1Ai5xywjNRBU/NdaGPa8SrlE0Z98/WjzURlnryPDyuKxJNoevIBzFS5YhuU1qh+TOssMqsRWXrK+NxkMjLG5Frpj6xcy5LEc/JbkEsTm8c1DwUfrLoK++h1uOE//tUBwCllDa4MAdPIeCxgsW2mArrYhoIE2X0Uf2ZKzmespQUyJGdcAqhviETYaIdJUc3SI1HIABG3hK9XJVJFPFJ3+c1+HbfwiA4RCGsq4lhsmh4blaKh7Of9RXTzwB4v3TM/pn9nthaPXQi5+K19odX2CJPQLWguiJKXsDRiZGge5U81ooPDyQeoyzupaj8FeWV2+qowKsmcVfl2PpECwMl6KKQEVN7pglcDk+h8iaIkCkhHEXZKI1kGZ4hCAr0lYE12cjwPsp3ZD2I+8BSJ9JTghB5Ris6x1WgKSXwLRtXAarCyFEAXGN6DuIgKqKAr6AM68/YeXLmBrg8iylSuJsFbdm8M9YD6kCCevmm/3Vz1eNRrinqYWXahPA0BDwLl0aAN2UCCYC0sCCvlNaNsy1nv2Bx5sIImVch1juBD06eDow9J2JOOFSta9A++pD9IdbxEOIhQHXcInZN7+PJF2DwgmggSKbCMJQ+bKY8Ql9RY7RbbW+K5cacGqYmKRgtViQBa1CZgIc7hK4FivJ6V6/N1eKSSL5dHZRtjdruwlwtH/Arnnc2TFXcjk+DPh+Axup411wHt0mGVxTpmwTqhT8LZwakeXt2x+zCiuWwZC39GqwE8ixYW1ZOCvkDhZnhZGDXaUKr6DhYBu8HjneQRInmBrW+9ls6BpxCOVLQGq1xFdrZQ8KQKlIr1mIUlPq9+y3U7mQAuGtNn6/pWdV95XA0VFYYUZdxoVDmhAsLmHFFS1eL7VbFszPD/k3iDJTitsBx7hYxZPCbxLy9CzXon+QSdyVhLXi/+hjvNW36MtnqwYWnAoC/bL8QxpYy4mrhke7gci+1rLPQxstDl4hA4/KUYICy4JX84c2EFmQk8HDwTLwwZqKz+po4wHuQkG4dsJlKJ4yKEPyAv7CKNji6/sNOo7Geyk0BxCUWOYzhnOfFYNCiRZr856KIdwKEjEDNPwmUzHVG2LcZFe9UpKlhWYq9+e+aR6XsH2Uzle9LbR28JHx3RJkmYI072Z1kSCUXA8rmBgH0Y/Z6wAcoQxY83+TnA8BJVfjBd5N+UjfY8JOlovGyLuMgzL27sGZ48m6zPSh3C5pNOaGuvemm789LzW9usZ/pulm2ge/fvSusAsILAtv1z7wCWc4E36xauchbwSgJ5kSjvYN6hQwcFVOatoIVSdg5wv2ZtbU3OIV2v47Tfc2j//nbTB69r/3jNR9ruu3aOhog+6V3K3/fiK9oVP/+atrmfEbzBz/GCvfyYEVA1P7/QAezXowPY1py+LbOdBYyOX4DGAIUVvAkwGeCPfy/fjQAw6J26kEnBZ6C23wOVBYCdwGEDxMsiC3w89dRT2uMe91jZWtj1phiWak3k/F8HmX3VIaNA92IHgPs1S0UDg+3aiPmPwPdLcT5ezd9D1z/16U+1G274bDv77LMEkO3n5Z5+2mnt4osvbl/7+tfbf/rd321/9J//s1lwjpVKIjbFAsuT7U/Yt39/u+WWW9pTLrvMvWAd26ORvo8AC7/jr9i7Z68UqHTb2oF9lXuldtgW07FNm2Q7/kp7twHS9asFStgCugPAfavtI30b6KO6/TM6g8XfWUzc9Wrfg7vbh/7mb9o/fOIT7eC+A9F84us7isDr+rAAI04oWodYEEPHcqi8yoy7TzI/D1njcMF3Kek3rFgM7zkmi+/V/drPJtkamn2rdldbcd8Kbeua4q2IUXK0Gjsuenhu9/XnmtX3BhyZFyEsHo8WIMpG5IW7mMIQBvMY7Xe91/KWtvAMPeV5sMTEFfPIOEtXXrk6Zwi+tDVnKV4FFwbScozHk3VG6Z3xpjF3mwqO6iRmz1dmkHBw0Wd5V8r/Q8gR4yE8s5ekNax+Fke32cDKNsGuF/YI4dLA7PXMzNyLeNHvADRmKc7UtZc7ap2FDA0SyE1HcG3PtKHIXfaRhwFzkfO5pqYZPMf+9Rl60tNuky/o3VD2xHMalK31c/qhgpmjAOknLIHMD8qP0DrdacAx1Yy1SbCLpHvyyNa2Tg/IH7bT9rZA3b2PHuOSygyxXLCP3Ha31J3/ktEs20knlUmpKRmaGzWdqHKGBRBrDwDt8AAmhahyTvmOIKCSg4/PY4QMbyvgbpV/P8d5gptkk0Db3JtlDUH0dR1bVdcHuk6Of+NlKmSw24F8BvBckddT/Uf9d6ZpSYGSkBhsRskHFUACusSIEpxaKkxC6Gbt6iSjy/orZITCVlCKlxuhZvSwwVia4UfQVqy53plNSuIj2Z8sEUhYxvac2TUXz5EWYBqsYMvrJKiupEWaBj9BnZXeAkIJZrs9ZobEwxLhleqRfKekKwyuBaNuTRIAQMqP6gwuL+HOREwNcwpfHFvQOqJhMsnOxSWEHIH7FfJWCXleRzuLDqSZu/OCBzXp9JIh+pznQ3PUXJF7C7OyFVrTm2MoIwysnRhqyQfrhHdYYhmBhFdYycPt6fVmGhqTAs9Qo0lJU/cuTFOMHxJkzgFAOS6taC/p18x9YEGALUxkmhZkJHIPtDe9hJOyNCDmxFqvz0QRRgQgrs8lBnHygZwEvqn6sqwQjRLda2Bj9HJbRMC5DIlAPFqkBFvJhrnMer7StsxWAdOqWRNDGy9YGjGdccPpynaDLB0XvfhU2VjR/JXQU/q4+FKSeOqBadsmaItTcqhI1GhDxSXGpC6Cy5+4gomAyYRDOQItz4yygXGUud6tzN/HojSM7UAJ2EDQaLdyoZWLv7EgHqfjqIC0j47Bz1Ji4iMkeXaXT2cPe3J/xt7RcNhjeQcAEsyUumIaqXwk7UhjoApZr3pGwoHWHxUQp8BTZa1WubAty/KS6IM/mI/wX57bj62CYl0bUafPjVTK45wUn8zqWZk2Bk7CfjOmTroYgI9eGMtrYyQrv6koO5jRUlVbQALhZ/UC6DRfBZDO/LrHlYi+yAAoLfhsXdsxBksYwiYBM6pk2cyCmGmHCI9jK3tZLEE3Xvz4ee8Wt00WjjNrHhAvg7+TKmYKcsmyuqn0+MH9rqcTwp25D6NFuFoY9GqGgPNgCUyOC4KfizUexi/wCQtddQdm29wCMGhr8Qu7EKd5LFQTHZy3OvCci6odICyLpOdeYDAWZeYVAK+jQahi40mBOWJW90YRtA+l6DFsEye9fMKc/GI9y0Sq31R6pcYY1+lyFxBPi1cSXcmeL553W6re+i3Fq5odN74hzLLBdr+GcQvVMB58b4Cyj0u2zlT+YTtNLc4wqNk6ffvc9URVU9R+nxfemWx6MakyyaMtQoHxmUuz2wTlhVxKtgYcEhDbs6ABciMOiYKdKIweaocpJ7ppdbWd+FMvandc9th2dG1VOjs3b95k20B34NfAXj4HWADhvhV0P/t3VUDgnghPAO6mTbLlaO8C5u/qdr4d8OtgbQfz+r/r/ey+e2f77Lve32760HUCVKMDdumefs3TfvxH2w/9/KvWBZdn4K9rBPOMflcezTt/+XP/nbpy417lsXbhxX/ehUsdwX62L50FzB3AfL/gwAbU9ncxwJzebZNcAoCZrpVG+jfbcgOmAV4da+3Ms85sj3vspdLhreK8/vm//XsBdyVpafEEZfxlK1v7rz9zSV5G+76uWP2zf8khLY+thrqzUIFQLRrnpvZnb/uz9jM/8zPtpBNPNBszgr7sc7kIHCYbJqzGF4O9Z2ztn51a/wpeYATuHcCy24Kc7QuZt7UW4hzT5b4jA7ZRZ2+t2z9X+6G7CXQA+PChwwL+9vN/ZXto2QK6nhl8tN13993tmr/6y/alz/2j6KB5oWlfG/IFmVPjytSzUNw7474H4CFZEV5/yzpN4x0v2sSSwtZs/bgCJHMpTenXU0jbcWMLARQcdgcuz4w4z4Fbj1FmRXx2rIhsm2qdzJa3Bk0Y+6aMto2Xkgka2FmB+gIgWPqe/B2061WEVDmezGBWaHaO3MkS+e1kFeiRdWlbV2sOBiG4Zz8x1t5CzMakI+OvlLPnpb2GR5P1IgPSWO17PKprGAdr0vm8TEXQhILVmhmlmI1lDVG+pqgzr2vtc7XFbLOXbD9/LqMk/tQVmY4eR9phzZJciT2udDtUunqOh+hCvjk3LRnN2LEQGZM/RMOXfB8duvJbcpAF3UtsYZm3uEGmmPcw0lnbQ5PTG5J7i06oPlHHiZ1Xl24razy+zOfI42aHm9dVmq/LKWWfFuSRaTOs0XW8CWcjbGCYQQlSspyXq42H3PDA7SGQ9cDZOOKZ6Vm1ZTnDpNysZ1rbmGZ2bCL2rD81Dkq4yjpmwOWUOzSQZ5JBbqoA8L/kIGcdYeZpOW9NZSriL8nznLyKUgI7wBrOmS2BGVUGE+O1cZ/5VQP9TO0LmKJrjKzSqXfCnVAYPX+vo/2hIRsFzuxSyBRF4VoVCzaa1iGSi1M825Ojf3l4Dmo0CVIsj4OY7GERKSmfw6FUvnPynRNbVQgyfZLx5/RhKtKwd9v8fWtLeXQGL+2jAH9sjj5a+wX5sNDRSAqFLM2WSTN5XzBhZgAToQerUp7n94BuVsXt47ZfOHLApQPQoF46xTpuD4nyRWyEy56IZlEiILnkQqGSfgWAqwLMuzSALwM2Yo4vfZ6dXpYuJWjycXDrJa7WGWd0JrOjyrA5R/NUFSKZqad+FpBdRpcAGpTAvjoTxHDDpLyFbeIwYnsKjCECgZBAp4ErSsifxuZU9uJYpQZfrhcEioTIGeepc03z/SFnFdz3v4/H/bEz9eIEE9xUBpoflutGMEay3yKH5HdclzjfGlJSbTrsdtQCBgBhkuwBtS4CYXd5FceegDvGHOXLArOOy/XtomyhlfPINg/ztSmmJtFiPRlNmNkUnoeTvEoXLT/GaIrmRHxMhSNlpctmIIGuJMP+1OxdA4pEGBcDmpuoiAN8YSk00vt8OzB7DeIL1zlmXUSERdKJkViE1tgmBKxk9PLxDqK1ZXGdcG8SXFTXx2C8L83CiQz6TYuCfZ0JAuSirKT3ZmtE9gsPE0HWk2skfpZsBclXwZo8KaSde2THyBmxfFSSK+lwJ5YzDMhE0SLsfVrne+xLT66xl6/xbBuyWt088/cI06Ckbpf1GXFUBBXCeC+HtlmIDQYdzBaqCAYArV9TkU6JqQa2+XyJ2S6bCOKIkcWMJ1ORin7sCBbyK+EixwigilqMkwpsSAYiuhntUcEfw8WmwUIOEJNYp8g6/m00i6pPEWuw8FARRraeJqEWn/NDOZch0wobLe8g5iX6pDzS1Hiz+TDbZE8YslqsnN6068eyuI82+ROQ1VlA/tLCCc3nleIU2ah54vuNfEdpbcPyDkxVYxX9pv+/JtENALZtnmHjoTFyndEXfgFbQsv96OCV6USPsr+FbbINPeliUp9i4Bxkds1UDS3hhcyHRIhtOesH5t0/O/XFz213PO+Zbf+mTQKq9a40ASZWVlo/x1XOAjbQV4Hf1ba6tiKdv3oOsG5fWs8B7rTZt2+/bw/NW0GjA7gDev3zDuj1TuD1fvbt2t3+9j/+Ubv/W3e1E08/VTqLOyh8wmnbBdzo3wswrIc1i+/ecsK29qP//ufbpc/+/nRuZX3PEgi8Hjg66wBe97O+vbLLWpzX23lYt3/2raCp61c7+/o2yPMtoQESd+X07acNHOrfKQiSuwtVXkIwjxcMX49P/XEdsDr//PPbBedfILLTnyvjW+enA09IJCNxqDLTQezjO/93vTesE26sO65v98uqbw/nOewF4B36/cs+Tr+laIU8Xbgv6P3sWTy+HE2PI3+kaflwaPeouXYdN3r0SLeN+wT8lZ0UVnIBTdgR1c9uh93WI3Y0h+QAsIHBR470T/pW6R34jbN/5QxgsSEVAD7WvnXz19u7//zP2+233CZbRIP/AFFctryANgcdlEUg8tNOZJS3qzF5zKv7kHS77Uhjn/XuX9k6WrUDuzx744IpjTzfDxoOvQhQ1l7C7+KcgE1N1w9U3axv1f9HvCIDjvgx9EIDBY23UVg8tE7rxDYIt4IiMw8+103W+MXYko1ABTdp/YM3cD6MazsdlPLdsXL+2cmGgMrWhVws73Qg7ItrGOMZFi9T17PPVehoQsC73HjTBLZ8tolTQbHMzQBlDQPZk8zWD8E3ayMa1ppgq7OXc6hZzO2vjEWMNjY0J/sH2oFIyGOCzWswWkMFgoh8HdGFOkRdzxxks+YGP/s3iX7qc/H8MOWawWNiB0M++dhGF/WgbuLJ0ByCXTxzMlgfQwUbsRG90TyVZ/hnrD+VD9U31lpbNisJP/HEE+USXMwohwzZsBfjWBK2ydgtKIie7YD3Tg6Z8sjRQlRSCg72SFPDNZEcdo97VooNi3dbvGK8WipG8ZGnnC/Pp6JQWNWSrINzyVwXDSTGDfXRTutp3a0KlcvkCCSiEQLNB+E7TJJyB/BotP9FfTI4rOMJB8l58YKjgqxIugKYMKOuTrRYzRLtzxrG3FA6882MJPDTnDp74qLlXsU9gURjZkEYFr2izzEJuUg1yY2iKFMOULTrwbp6a6IQiXl3fHTvbDXkjqBUtsnnlhhGpwWuHUr+yxRSAmv2XXzmxsEIFDaRnJ+M2xy9VdjY8PJuhIwXUJOlKiol9Fm5CmgavMtuXANe2D+uq5pEa/4R6UGNH9wvVcCnBIAexPD50xPsBBERdVxGsB7YAYOlZNuH2igPaDFn0Us74zeiL6seopjVAlxPNXpHXcoouj/lSs2owmSDSnbCgrDQpVxPNNgDd9981gWWJvGOnBQlR4duZA/HYp6pso6DKdosKdlw70oj/ibR4Yq2Ut3GOs2RXkq0YpWyvucYglCzL75DgFqW6N3zrmqzOW4mwrOqzuqYsRDIXY8cAo3jYxNUUK4SceQw97gWSpYsRld3LgCtsgW7z3zmHHkEZRyecSAWJSM5Qe3buWP6ydwGeAerM6cDbDmyzqFTpWFIv0hIGEA+ezJHeTQm51+xJ0OARL2dOQ1F/B0qlRkgceUk8IDYXX3vzHdBldzMko/w9NdYIOSXpwbxcPBaYGQAAHTfMb7QA59p6njO8qLXzLSuyDLxIGf16sPZpxT5taCBix68mB3V0Q5iwwQnbXeAyGMUmBUbrhdOsQsS0pHnpAKR9bMZ5FFrXiV5pAqwMqoVMjOLsZAlk1n6OGmxbvOq3NBnhTbOrVZ+DoUp4+UuvzZnQhTZZixbb+I7qU4dpRYC5KPKsFZJkgh+yhSIdw4gofgJesDOah7zeIGLvAgV29n2o7gsChIR+JmmRPM6ra84RiJBRJ6taBh0LorRSFglJ0Q74jjBUUmNruHowkis46BpxiyuLEy6H5YAkF3czrwtMWMqzIlVtheiQBboNog5N12Ukg61SFTQohpcCx4nNtrWJkITLLBceYjXJd5F/sx11Mbr4+BcnQOxEatF6cYM0tBx4uTetDyhUFLpoXNEIZYCTBbXE1KqCUDqArZuxT6iflIi3KsCwPoSAaXlGXiHEkHPETYQmDr8OacIeNjJBhMHXXZ0uxhimbetGU3Ro0iJbWOKWCmhn4W4P/3kZ17WHviJH24PYltnOdvXAGDZBtq2f/bO3w4Ab26rHQCma2sHcH/TQ/2cS1vLMwDcv0M3ZwcrewdwP+d0vZ/9D+5pf/6//Yd28MCB9qzX/ETbe9+udvqF57Xdd93TDh861HZ87kvtxNNObft2P9gOHzzUtp54Qtt73wPtzEsubD/673+hnXLuWYuPf7gA8Aw0XQJ/5XMGXnkLaN9SWa/pXXsoXOq/i0zWs4EZBAaobNego166/EwKGfRN44AvPA4AeD1geEbUDuhfdNFj2plnnOlLA4xtIbRrcv5v19kOhllxA579nTr/d10B+yd8GdFkfsj6K6HjeeEStfjeeazAY6rjmHj0pfrBBWjoeMb+r/iaGYGJHAcOHJRO2779sxTdLJz/q/7kWOvn/6pPoR/zUd1r6Zm+ev5v1/0j7Vg7csg65u0sYGyhLtfKdeqjOhh90w3Xt/f+1V+3nXfvpLN68cLi3LswicjFJCFfvDRQXw9fGCvcChbLJfK8fOZ3d6MrtisLnsv38n1AK1a6v5WmXAo4LLaXc4sd0MUaA8FAxEM64hK3c4KWgJz+scYfUeyPmCNHM7lpgVdySUtIbpZsStV8/O1hmXt7eADDLyh+5lVr1VIdG48wymU178DoT7w1hYUe+NnTS7wq17JRoutNFAyQpdQGLQvk1ng1JyQjrnVaYkYW8drLAc5billjZCoK9HVUJLlozBZf8Twnxn5m/+sty6YieMCxes1UKymhZ8Q5EJIROSZaSsYGQVXXTF4dJDeGYYdWzo8wJjGjh33GRdLJjOX0tmObnEbhoyFnuS4wZpbFB1+RD3BKOWaAZERovlKjcGYmw1WM/VGRj1vXFRTXjTW1sqwIuBrU4gSIkrDJC4i0285UiBD5srSL53qu24bFQ3ENm+kPRMuVIVu/kFyyu8lsJIscZsMfQxMasCpNMCiWEZNatL92SRbjWmChF3nTnOU+9IxsfkeUzHzvngEMoawrfqcDHLElHjmjaJUlSkwz9JRaROKE1UAe68oRrfecmxjkbCLMatMp+WPBCpD7SJ/HKKLugAIJX+xnl1r0OsTZxg5dNVtr1KPsD7ySu+IIMBDDAMRxw1oKE1RKS9ToxoGS89WR+o3GmIVuFKutSeFG9emVt9XvKz8BymO4OiAEVmCfOv110qcFR/MgI+0mEQlwN/DY2rjyMrcLrFtBnnxFsviQ/zJzN9bYzsEoNyTDine04Ewo5o9G6jOYjW2Vc7CtA3N2Q+e4cgLG3dTDVQeIE3Rv2vUB61nCHpbB5MDYXLKw6g1BRuNZQb14Hj480mksCpSNFCDRosSz5zbkQZd87JgTVx+xbcj8net/zlyjsmvQUQ6+HBuAnwAAIABJREFUHZkvrR68VT54xbxLYsOV4QjsVMFSopW21E4O0P0rztENRUOaETTOQRMpwgJB4mNyyWTfk7k3EtO6M20BlNLZLNuoAPSAD3qg/05tFkS5+jckX4UElGanGDLFbsIbsgHwO6FYFk0Qf9Pii5yXCzwtwDigJyTQZ2h66tKbgDcUFelCPapgx7UV22BQzWWkAr/VnsjLYd/CFerQ6eZkJybzXsfTUBjri8HRPnBQTgUNXAIhPtQqRot5StNg5+JD1TnC0jDEUou6aHa+wlVRIzoZKJ26j2f2d7LVEZ6lAJyOiiu4DcHwrceSi0/KH9XuJqiE/SZHB1QleO2y7pyggyBGWKy8VkMDEhf/G3ZOVCaKfUI8TJBoS6lM77k0M7tz7GHflMK8qsIMiocK5w4A3x4e3QVFzLMKjArBNo6LIt1M1bwIAawco0TdWClIs4sW/deUkOEbISPo5EKFcrKJbuq5aCW26PPMD9FbZTjHPMxF9xM+f32J7x7DtsZjy+jccGGrU0m6PZHGFB9kfRjk2b/mGIyAc9geWhe5eaTxy91lsUkWNoq5pryMOSxOtfIYCTDYJnt/yTMuL4CIzfFoVFQrwBWWk2ho/kxHHB268Qx8Q5/0j4yOvvAnRTUsLqmq3CJfRCFF1zN5vW/5rL5emkvtebgGj1dAOgqJACr7+ccJaNO7OLfIMqjjCS10/5bAa45c7Hk1mVYUuVhsGfEJj7u47X7lj7Y9J56g25H2bt7e6du3g17VMypTF3AHintXsAAXfctoBYIB9MpIzFnu379fulH7d3Wb6P55B0E6ENwBw/7fej8d8L36t97c7rv9m+0Hf/an2vVXvadd/ur/qe28bUe75FlPbzf85XvbE17wnLa2dWt7cOe9bXXLlnbXTTe3e2/b0Z77+le1p7zkh9vKat5meiNgs35fQV7hIdZsqbvWZBOf8TUVACYQWDp89aG6XSuBxwCH+zX9p24VjbEA8FVZzeAzA8D2mtQBDPrP6LIRrZh327dvb5dcfHHbvv1kHauPZYHDx1o7dJjO/50AwJCXPo6TTjppeBD773UF6Tv0JdvP2e8P9zUp/oDNKymcXNhTLaH+TSspe8rD8+Z13P3uI8eOtUMHD7aDBw/Ked3YfrufGXzvvfeK/l955ZXtDW94QzthAz1+uHT5Xrx+796HZOXZu+OxgwI7UNXhsC0KAOcCRbnG/FQtFDkinb/a/du3fz56tIPB/ZlxRrDee6wdOnCwfeqDf9c+8r5r2p49e0ZfbIVjvlIe3E5afRm7LF9JTa8hl9FNhe2YEQE4dmsxQweAXaoB4OITH0e8ZKUrEbp/7XsUACa98DxUJPcTWO0F0xzFuWMT+xxbctOxe154yxlk6hiWQfAOPTqZ6pdTHiqWM9P1kFHaNT9yOvzc0SqwtbBo2VVNSRcrxhz52mghF0bLVHKeOkpydMcvkW9oeZUwLyOVUD0Z2BJQMuAlz2OCYXckrzFwOnHmB4WBDi5CPij/BtYhZ+FWFQCQWd+w4wyuFaRwHaNW43LwRv/FjlEhN+Aj8gQoUJTcFghcF/icZ/CmNs/mKWhmdAz4PwadTEAdMPEryY0X4hovIEbgP/M5KQUn9smXyf1ULO7DY3uEuD7nQCHdWB/iVtYS5yPEqfCsru+qDke1QEiEhsVciKB/S+GBY7vm5fmM30SPhOASU2I9q/bDRpSWmPpZ6HcpxxknYfqZK/ZnEUU0Uqish4zUqwl7StnXTGD2dm7jono3/ALslBfZk50e4qf4wM1E1cWJEEAzeCbyO5kaXxZPCiK+BwHgqohGRdKKTIfsphLwkq2EA7Pgizxy4ofxOWNTwnoYBrhVVLH4XvjYE784RQ90LGnPXVuUTAHwya47hD00aGlBojYZ5jwWy5rfosAhPE5oFCloJPGSLox2h6119uQRITCCbo6MXUwO8WZWYuR/1W1/NardKVkXBsvMkwcFerFLWy3GYBx75oic1HF2oqaNEXesR5xlL51NGgckKHRQI6QJeOswQxe73exUjEiiJM/hLAy2JYFi2YpFIcx6aI5Dw/AF5HQ9JvB4FFUy9nQPEvLfLpauPhQ4EOCU5T8Sfi5eKftFgsnitSBq2tERyL7OvFb4WTLQFEVoYYbEtY8Co6nzd9UifbV35Q6axYEWfWSkkMEvyiwmJ6d0o6kmoaxvBSASjgnj5tRBaHMyq6lD0oaNYVlAKACGdb9o3D2xd6SjowZNQwczNYxWZJvGmOIUsbXASu7yRGvInFQQwqYsgBzTKkqaABdVVFum76UlPJsV+y7J/aBECFomclRs9sQVDkl/nWJegMhjuNiR40gqkhHdSmziN0LTFvC+YfjFvkalRl4R2WXaOa0Ttil4MhnFPxGy6svq/zsvDCB0yyDynQsgOGjDc8Ka2aCEFkqQwVvQd8uOF8YXC5ZUkWSyX8qbnY7hLNUGWHzgQ0MXGo8vHCHVAw/wOYvVoDIwOq5XXGVJvj44tewsPcER/ikqXIOibOO81mfA6NQY4oxAVy0PNkfAe72BVWukasmxAospCXeScy7OoYQGpdL0VzuiBANasOvVb4aEz7ip9s6LTPDOWgyIxZGMA2cAweZgQAgOii1zZWRK0vbMZiw0rwVFxkIrJ7sS2RzjYpuis5fnuEAofZMPYLtsS1qAzgJUGGNVPUlruViFFMALhxPxWTpoAZySKaa+CzsDKemoQK/MSYuwwBNaUKakoBURMGBY3YXHyJzEsW3RzNfEKHJyMuxlXnK7aiNDl5JiueJJ+DpTJuOTnF1LZgMc7/f1pLTeqw9gK8uPLG5QOoDd6llnr2FjEuehIhvDRkKdaxDlmfi/DvbaCzU5jtgLvcYqkuCYjj18lVpn7e2t1ykt+dpgcNZ3kyffQTpmDfuPDTpBGy0GHe0o61r14PzOtbNObwdf87J23xmntLUtW+VRHdSVbaA7EGyA71oHgqULuG8NrSCwbF8q125qK32TYQzD7Ew/AxjbPGOLaNiIDuj173rn59atWwVYWu/nwN6H2kf/9H+0r3/yhnbOEy5pFz79+wQ8ufcbO9r3/egV7Zr/9Kft0uc+o20/58z20P2726nnn9123XFP+9rHPt0uufxp7Xm/+Jq2/ZzoAt4I0FwCf91aPswzgFUEANrYUT3W4RugbQZ3se0znwEMcJg7ixkoxrO6vIjkEvh8PADwEl02ohfo0oGR0087rV166SVty5atBlKtf/5vv7fLgRcR8NE01i0OAHjLlrW2tpa7xWc6tK4wTRKDGz2DY7+lZyf/ttEANvw+ItJq7uutrN98La6rYz/U9e7AgXaC6VzYktYe2r+/femLX2zPetaz2nve8572wK5dAvLeu3Nne/wTntB+4ed/vn35y19ud999d7vuE59oP/3TP90uveSS9gd/+Iftp17+8nbZZZdtOLPvuQuOh/F0zd49ewVA7Fs7o3gGQUsUlMA5bZLCnPgxSfXzw637V7p51b508PfQYe0AVvC3d/zq7gK6o4B4L9kOevf997UPvvOd7YZPfVp2UuDUPcAuRx79MN0sUaNuxPEEkC3avNljhQ4Aq3nq/sN+yIfIWs++jw5eBgSlR9guAZDSi5HyUWgeX2BLZl4IC18srwHgwoNNW294HBlM7P4MDUO8MNSUCFkT62z2KM7iDc5JDFUbrCAes7KWeuAyiatmFoANHkdicW3UqefvPXPkQK++u0BHRaXXUQjEo3Z2qrOdhQgizvxAPr92RgYpct6Ca1vp+BvgAxR5Rx5rePZIqxrmlgh/GdrwwKGo2IIxLKsPuaraeeGeMS5qFjhJTk+hNTLv5qN5UXQ/BwKRsh32mBprDgOaOMmlZUFEtrTWS0H+RCCcVqELvj4GEC9rxXxvBnprZFy967LssjSkJWrhjYa/ucDZbegUfSAqya/xJh1NQlSR2KajPo1wrsSmtXJb5LyGNXSa0KQ2ZbaIgJkuODRbJ84wwxyySd3Y/+dSN/CYVV1tNvEZMgqym53J/qwEflUV7RlBc0o8wA9hhYqznw03VJcCrAcwuz1p4y2gR7OyMZG+w1ccTxAjr5yPlSuPwlolSNOM41iNoddHdkZzAdi7PftTuZSkzQsdyOeOyYgAt7KNYoNnyuKCE/TlEXOcwvYqLSAGWoamVcOu8QAq5vQpAFn0XRVZGCvIUgkZDyRrZUIoUE1Uz5F0N2PAGaWUqHaEaRNJT4/XSDR5CNK5YE5WyawKA5IrlcKBGTX0aR4MjJUX+t7aapDePHGfBCwTAZ0/QuZJsqyqHWWrHcBwwSgMoGoFimvTE110kqDEdsyplIIylynRmFmSEqg+XL4GTtOrE3PmXSuUTIecWbCWoVHZMhTQNzlvmPI42zJlEIUIuborFWWaDZA3u8M3t0Nne3jyAwCmPDY8V1IVMv7VxsEdZYvg2kk6Gx5laiVTgEOWxBcNXgZWqkKnNxYos74Rti1bvAgjI8fOgQH5OTpVCqCLJT2ZN2Selr0YUTAJIJWnCSOJ70UrdMEUBRae50cFnS1L4KEgYeyxmBKJ90UZa55ebbI5d9LhBVeY7JVj5CByClq40yd8hMpfpiYAFrcPpJMRjHJRQeS2kz+sBbRmXLFA5bpfrv7k0U0N1hDh2Uin/gjfrVctMHrKiDGIk3hUcYvhglGIE0G5DhWdeCVwIN89CQXginSRkZx+dQwJxTFjYcVndqnb7ElAEziWcWFJuUr3tsq9Xhxnu1sgSniHULCYBvjjOLBzMieyn8O3PsbRFgHQq3Gixz82Fta9WGDGItVNBED5UjCjLCkBGMcOFcbHA0sM4GBUehTNK90HhnLWIfxDtTtO+yI/Ee/kIrXwc1iWm+za2Nwlu0/nBSA+pM5TAtoSpxYNOPl6DAaaoAw0AnDxSFYkJPr0SWr3oyhHKTSmH4JyowfkhS18P1c+x/nKITNqJOK9MLMTefWLquXLY6redaIx2rHrxVMAuHWsVKhN+kqd9yXu1WHFeLO/1q90G+J5zOB5NLpipjKDjbckqBfjOiqfQ2vnugzBuR2joc9FckqxQtwRlNXuW5ItcWh2pipe6M9RB6c8V68WPpiAKKrbEJr1bXOdbNrtq5INixIxeP8EHVQoQkrXFqBYQ5soTtEjByK37bS2dwr+a4PWjo583i/Yz6YpZNykY0mXy00rJ2xtm1/9snbnxWe3tW3b2qZNHdht2gUsIEV0/Orvq34msHb/9s+6vcnnWPYxHjp0OIA92gpa+d6BCgWA+/m/fRvoDoYs/Rw9cqR98W8/0j75P94pZ+Fe+IzL2qF9+9q+XQ+2J77gOe2r136qXfC0J7Vznnhpe+Cbd7W1E7a2Q/sOtM+/+wOy/fPzfum17eJnPjVIbcDo0vseDgBcO4OHrmACYSE3KEgQQNe7grXzFx19AHv7GNEBDBAXgA7+DuCXzvg0OvtcBtDaZJxosR7QezwgcC8MOPvss9pFj3mMAFyY53qhEkAq7iLH+b8CZFu3eO8Y792/abvxascWJWj8otruEjVsaBYfxquO69Kw2NxPx5Rbv+y4Xwm5uOWWW9rf/d3ftV/8xV9sn/3sZ9sXv/jFtrq21s44/fR2xhlntKc9/entlO3b27Uf+Uh70Yte1D77uc+1U087rd18883tgvPPb+edd177v3/7t9tLXvKSdt+997Y777qrPec5z2lX/NAPyVxu/PKX2zve8Y72G298o/z9x3/yJ+3Vr351O/us5a3Wj4sI31MX1aBWJ7d3z0NSZKNn+3bAMnw6VFF1TTtNN630nQuyBnGhh9oQBYD7NtBHjh7T3RU6CNz/Pmzn/5YzgDsYfMdtt7b3vv0v2i1f/Zr6QDrux4GHFErkuI6bcyJSQj5T59s/z95c0ztwUaLrpdhTvzSY0YAM3CD6nwInvV+0o6PKXgB2zM4VpryBFEByJTTGxpOsv3MMaEBz54vny8CdOTBKl4VNWQjPArKZR3BLI9P4A/SuMSsr1SyeRacsAS+p5hFgi8VC6YjGhUDSmYsmHjpmhTFK5PKoMSjyQJEfUqnjYDHzMHdWU1Do+fSQRU8VU2wdCWbEsyTnKWbCMSIk0ZP66OM3YzVWDz0f/JOtdRWIjfg6Zkb08l2mljyvoRoMICPJLrfopNMYZkXLnA9wnodMRN0oHWPpzQkLYxsSkjAgQSsZvSmWjpHzhxOMxDUPFinmuD6vKLM+mf8Qg4dVS4rheLDzjTXWOGg4BrYid+JjYQJg2/kTfiPlywtk5HqDXdFg5ZdskE+qFmJHJW+xiLl01587tzWkiZSxyGUlla7MtQ05Z2LCa0mWYxkemw9udJKHJ8MwNIBok0zYNXJkWhRkfPJc6sYA8PGbi0f0ShaElFAIxfXEjntwzr9NLUZNz3kFjtJdCcv58tlaNr+O+rfIcYFW7Jaj8kcTwl7FlfMY5a9siiWcMCGp5jveqVLGdfWkrs5GJGnlOU5WJPKNAYM/n2juxPiGrGwUECBhosLPy48qby4S9gu7q0gx5uCFwQungQVs7shs/HE+KRQs7YaWcJGoWiNKz4TFLGkYBMzK6CJzYZNDs07Wwj5P5EfCiXvTLFErj493yBuoazm8KyWtyquDrfHb6HQYtknhwPoYlYNaNkoHh8I6qp6VxHPdJrU6NfztQl2Fc0kea8jDYcgEmrJzaDUY4DkANMlgb2IHO0lJXqFDK9UGWtiAIoWJcZErxnGDC92Zq7jQnOvlDACN1tHGsFyGEvIwlxF3mKSzYE0KTOxCZR8pEhKQlpTU4ZfiiKp3EHb4jfR34T+DwhgsxbczcvHCk26hoFUny6oKOmV4JWJH55H5IZ1uLkSAPnjXzUIMm21/lfcleTE5CfSPzIf5Eu9QtPDcCJHsMsIqxqNE3gnENjsTbOO6vWRmkwvgmaAYRYtvlAvossXfvrBiOrGsVFEAB0sBJftVNyusVfacGBMXjmlAJ5rogQUttalWhe/PxnNeMKTjKr5jMNBh9IXKSWYUeEBlciI2rXe9it23vMlAT5CUZYtW1TWUCGWoxp/OyVTCML0HYeDn1GDB7Z7Z1iL2U49bFFZNYxTIoTiu2nJ+tbsj+O56lIbLPtlmKjhM7HReGYW59BcAF77yhYHpcbWJE/po6GHxLi9iIVclEHYwCyGL72xDNpvm7X6IbALv3DBlWfVX5N90vEaUYhtnqqCfUeEf1bx44tOPNIgEZNV3sy5UpjwaXhUvgOPhdbmQZZgvCUtmV9hK+DvQMo+tyjb5YLLjEavG1mx6jADhuWYYYE/TeFzGMMecbIQkL8ciMfMwuQsLfMgPI+U+GAb5qxOJzF41gbVA0Wl4zIDclCIOi4rneFOs3SgdwJArG28AvSotbppsmg5gkc9xKbI4rf8t/wG0cwA41mcC4tl4tatTf2YdwPo5Bg29sSIdSdxTMoKuVT0L2YgCrbIeIhZU2R7cEI8FObLV1bbtpc9vdz/zSe3olt6RpmdS6vbOutUztoBeQ+fv6mpbk89X2optFT0DgHvnWe8C5vN/0Qks3WhHjwoA3J/fAWBsLbtkk3beuqNd8/t/2vbcc1+7+Nnf385+3EXtjhu/1rZtP0k+O/X8c2Tr563bT5Ttnju48g9/8e62eW21Pe+XXtMue/EPp0c/XLCTr98Q9DUZquBrBYAB5Ij0GEALEC91+dLZvwIS9+fzecDW3ZcAYZZjRWL1Pv/X5LaA4f+ULuAO5l94wQXtvPPO1ViwA7gbgO1y/q/FfYLtUAcP5ES3Cz/cTj55e+ZhKodZkpy0+pqu1qaxyPLj/hm/qQFVaaIwSoXVibm95cq3tte97rXtpi9/WQo4PvzhD7df+ZVfaZ/85Cfl7Oy+Jftzn/vc9rb//t/bZU9+cjv3vPPag7t3txe+8IXtz972tvZzP/dz7U1velP7P3/t19o3br+9ffNb32oXX3RRu+vuu6UL+Nxzz23Pu+IK6Qp+//vfL53727ZubedfcIF0j15++eX/jHR5ND96KdCr674mZ+7u27dPwN9u7wIAhi6yTh6Tghs/osdJEFtEq1rH1s4dAD50uIPB2P7ZAGDr+NVrNdnYt4f++j9+oV191VXtnjvuzDmKQUsyqFI74EwsxdkBOOYIDesXXwJ0EBFJXGxXC9G3oAjb0AZArgRQANh+9yWdxVWW07Vv24oMiNbwzpJI8st4k8MlWSuhLoAm3QJaB6zcj4Jbx6a5vn1cJW4o0DUelVwSwPCIbizmjbHkYgGWwUnshrspmerZdAJqLUyJxICHjrytzoIIGV+J3cBPMvCfBKYm5InhQHBNCD2EdyFU+Y4UFgXPlALA4tajOXcCsVAFbyFw3lbhqUWWgWBpWepuyGvOF8UKIsfBmF6mIycvKJ5PReX2+rp4BF8cTDUuV5ZW3QCfaKDVAvoY7ZHyPfEXa7UqCOiPkO8ZCGbeyu/ksTnwl+IEi3No96W5fx9XJXpd/H8wjvWL+FKARGb0sJ60LbxRoMsyIk83QXa7okSwl5GNSvliblSzMdY1tk8+qKAsdQEY5ZNqDALFshkt9CC6jbDJZBxpIjT01hAlLkKqq1nmTh6yR0lE9GrqPW0BMbdj/JKrcxktxi87uOjSpmQeihLcN1ox9r/gLaArgOuujlLrFrAQ3JnqRhyZCeMi7hKKmjS+yGHRcRiNAj2UjuCo9nLdSZsrZ/MAVUaldUXMagi39DdMkhhyc9TJR9uDQzj0SWltRNXeOnbSNHaOIFPx7ZFp4Auy6ZupEK4Yr3SVzibXLkz+mgIx6Ar4BNPpZlmujcF7RR51DHji2cEFcq6MyQidRk8UdgCpGoRFIUVq6ueuIU3YCVQqQ8gPOUTqdi4AxVqdwwWIqh4mCwQVzl1T5WuumsGYK57oAZLXFSSYhJASaotwkpZOt+rpR9cxRIERYFlSNfWSw8YsvIcHz4Y7ATrhtKFTqmdRjZNy68ajcEl5JwCOcnPNNSZbzxfkJO7EhjkwUKwHFiaQwULbdSTTlx7QKYw5koYU7Iff9oRz1l3qFgbdcBahVRJyU9FxiQA7TI8zjJoe7QQ9DaHTD3i8ucqDqrNgPNknlXs54VmkMr1E3lkBVgO/KJhyzpK5CZurH/r/O5Em1Zou0+w7Q25yxTC2WyUeAci0W0BODep0oo49QOTCQVFnt37I/jp8Aay2Y7v2NqMT04CLG+SRFBUPfgvACm/lVQcJe5gDQE6Cp9eXxHb4DhUmLdiKzjvCq5VfGwp0ftuGlxexds4S+MwvrtuBMe/GQofwFqEs4BEB8DO/Rn7Mt0mr+uXJEA5OiD/D5Mfl0lBKAIFm4NAe74v0Kk+2OPG4zOyC0oPLxevCMrotQ+TJ7pocuFjCNvlWyiRMPu1xYZ3WpnLd6L942sXym8ZEF6veHn7Fx86FTQUr5KbIHPuZFTLh9qMP4PemApyMbiaCOyIK/HC5CShr8BA7mX3VzkzYVU5hw+hXfScJH6rsI45ffB9EhXwKDYWQNxu9M4xkrCTaincP1Xb/An+EHIXFWib7vsh3E0nn27pQwotQ9MHFeXRulycguRK/bknt/GMpzDrB2wgPCcS6QBhsekmIwAcQeAp5RjKB3aN+l6OdGJ3eoQBwBP6940l4ibWEgGch2PqrPhMxkvxb3DGmokAu8c58ht6Ps1mVH5J0N3oPoC/AZlJIvFfkn7qd0Alc/ZEMk8YTSebgzHo+qNqaiZDGMvdYayc95+ntnhc/tx3c2kEJ7UrrXb0dDF7brFuQ9u2fO+grgPDaqv67ouf/KpCh5/z6j9Ghgx0ABPgaBvb6PR0A7uDhej9HDx9u1191dbvhne+XMZxxyYXCiy0nbWv7dz3YHvjW3cLz0y88r53/1Ce2bdtPbl96/7Xtoft3tRf88v/cLnvR88t22RNBtgGs1wFcwV/wq//7zW9+U4C2M888U3jYgZ4+tw7WHjh4UObYO58FQKAzgh38RUEEnQGs27bqFq7yn/3OncL4Lm0H7XKkuqDF7iMAzOOvvzM/jqcDuJ8Be/ElF0unaf+R83+PAwAG6KuFBPFWzHsGAM/WR2lds640PRq/jBVptcHVW/LoO7n6eby/+qu/2t78h3/Y/utb39q+uWNHu+J5z5OtnN/73ve2H/mRH2kf//jH20/+xE+03/zN32y//uu/3j72sY9Jx2+/t8vU//Wbv9l+7/d+r/0fb3iDbPHcR/OhD32oPfUpT5GO0vvuu6898YlPbJ+54Yb2ile8ou3evbvt2LFDPu/g70kbbOP+aKT4d25M1SLP/euB/QeElgCAe7GNFkqYl0r60u3Hmu9CEWtWLUHqpgIFJX1bZ3T/SufvkSPtyNG+BbTutKB6ZH7FikU6aP+F6z7e3veuv2m7H9i1AJeQTMY+zpxxSynTiFxiwR1gMdYKFJ96JEwL9KHzkFaoDhxnMFM2g8Ya3uJeHS6V/+EIIPveu7iIdVwQPxR7kyPtPrL+1Bg4hc0SrMC52L/ZXSrWY5/xs9gqRByVILBJ9MRBW7y8rtY485WOSCqAdQ4BqVCT4iydFVll7HCDGKzgz56rIHIkkCZC6CC1N26gaQN0zRXjXijs6yqkjqigxnYBE1qXNSVPBeKRNTy4Unm1KAcTY5OfqYsC3+mOrg+qLkV3XKlN1/gLckStnLIdkbAWNzHBEpvl1WfLrydZdSxxKFqnSdj1KIIXKaJcfuS8Ia9F8g3UVxkB0KvF05C9sBQcHcx0YRY9xHMC8A/8dcRXlr2HyhRyEyBUEMdHD/1xfBcLQySmeC0atSx5LKoU8hbfbQq7zemDOSWX7q1yL2QJK16xNp3xkiFL1RWF8awvjAzRmt/scqzaWPNmtJ5ZRht/Ce3BD587PTpszkSTlajMTKU17UapV3Bjh12P3MijugMYXYCUPHZS+3dRVZFSNAncrUqrHSpINMa5bYXI1O2bIgkMwhjl6potJslyJJZUD3DWGZ0raAmCqGjg2Sx1ixUE8yomAAAgAElEQVSnxnFKMjuRnnbZm65QRmAmu3J7H0ciy3YmvkmGmRFSFmCYfeOnA1B5jksLK9cZMxK+KCkVIRFyGSW8W5oT8aHmPonabUR4q9n8vG0glxkleul7YcbkjzSpnEBO30F3AeeksqXi2mc+Bq8qBghDSOZzqB4yCg984eHrGJZcWs1Xkm90oMO3KHBAWJ+GLljoYVK1ondZ8BYMsTsKGr/bjGrcs9lnkfe5OlhOs0e2AEUXlk1LnELgQTxh2chBMc2FG/GTX6HtVQcZCMAp2zOKlpyBCAiKXFWb5zAdBd7GaKcafFQqJxjl1QMTi05ktBaEOE04mewVTigaCGxgKhKLVXtVRkagRa6ALfHLg3kOLPmLYYH0Gt7eu6p8SEz2/JizyAC200V4OdFhuT6JLhVNaGRguRumTvF5pBcq57XQCrlrCnLd70SiO3hnT6EgUrYXNV3IVCq+MS+Rk6dxl8LO16tDK0VpvryKrYZKGVUqn/S1ZoXcq2rynQBqXyAH12KJr8wC0Busm+vqrELVOxXt5qHyMaU9BqdCtNPxaYcfHEqGOPJcacrVVZGa8KJk6k/c57GuhTFJus8PcFSEvZONaaLkYfJcQox/Nl+5wGfuDad8tQPbmDrpu5qc2KJBt9u2RY5v3c1lOhkYSVNj0JQLvoItfjb81LGCq674RBcIHHR4NGnFHZtcODAZsanbAcgNFzBxIzeztvonxCxgo8wRjoEdVVLzyR9kr4zuusAZ0WgPj2xRlPdXNtNmiyOvbKaAa+IV0hrN115O9vDWXtrHoB6r5eCbmUGwQdFNoi+Om8Jujn604v0SPzGt8irbFuF0bhEnPiZ8HPQbSWLPmIyxw8zjJBc2iIA7jBDqxGMaWIpJ50mROS95XaUD4AInBazyokqoPRHbKOLRL+N03rjf8LM4asaAVPfZ6NilGEtsFboq3RTDz1rS3MMQ20baSNe3zYQs6JZ0kfTp3VbOR0ryW7hl93HGzKZtzZpVfKHW+tT4SeHIgv8YzDg9/IQnXNLu/akXtAPbT26bV3oXMDqAN1n3rwK+8p9tA7222s/+1TOAO5gp/xUAuE/woYce8o7OChILSHHksIAU27Ztk47CjX76WcB/8b//h7bvwb3N9veMdJQZo979ePJZp7fTLjyvPfCtu9renfcLAPz45/5A27wlzo/dCJicAb1q8hFr5H/7dzfddJOAaqeeeqoAY3feeWd7+ctf3j73uc+1Cy+8QOZ68sknyza8fb6py1cydQr2MpDL53fyFtD+OwHJDhJbd7nKmoK/Kozxe3yUrIRdlj/jYtr16LZ9+/b2uMdeKmc69yfotrLr/+D8X+3awpa4eg+2h+6y0gsNICPVlD0c77aRjH13vufyxpl25zU/e6SDhw61t/63/9bOOussOX/51ttua1dccYXQ6p6772737NzZbvjMZ9qznv3sdtYZZ7R777uv/Zsf//H2liuvbL/0S7/U9u/b16688krpFv7rd7xDnvPAAw+0s88+WwoZzjnnHLGP/czgXsBwxx13tHe9613ttNNOEyCzy/n/+su//N0h2z/rW6cr3InlxUc5Ho51XRQHPvTQXnFWOP93GQBWrckAMJwTto2P83+7qxEA+MhR6ew90jvmOyjcQWDbGrrre79GXG7ffeHA/vbR917dPvbBD7cD+/YPO1+awUgdtB7BWiHTSCGlQWq69YtCasVVIKbmPJhNUQpBkMf1GNYAMn1DFDJvOtZWOrlWUFAZR+14on4F706O346go1lwzw3lMgAoKtBS5sHAbUktHp94xvv9t5RTzW0I3mziDy+LguGl9lTmAy2A07rMwVoAkSnjP8F+EKjhpfr3RBPUD9gXHuPRZ+L+aL3mX6XwO/3hzVYmdWlb4NSA5HyJwJvjUJd1px2emEtxcF1CRIgEmZaZETMflbo+oQ8aJVueKZLiyMABKKV2g3gRPcP10MQjvooBe/235YuG9CyYMGUMzQ/vwFLdyRxrDKf3us56JjlGD7kvCmo53JSRDHhVlpURZ9Hxh/Zl2ZVHFrxnGPpoAEeVpylFvX1IENYmlMr2fHyqCAHKzm8QkxiywjQBL/35nosqAAJ0si4pgZd5itMwgoStRINdrNm4iA9KDUKxXqnQsPXTb5XKQWu2b9nO4C9mA6cXZ79TOsm9jWu5DKDkJ8sNcdYvgb7u4svZxP1pjxoAeD3FWyoRGDQgd/ElJtWWhORwioktuQV0B3ieoYKK1D2TK8pIAK0MInBpFRx1PDAcXuDgyWXGLKaLFZtk1nX9K7tuU0YKgBRXUIHS7geypCnxA/CglEkVZR9XUzqC0XT5zFMKFADF0KVTzNYgKuzkKBHP6TghM6qqUHmVMmXY7pKVu3ZgjXVACBSdm25Qw7Ii5OBxB/ez8RktNOWb+dLa9mgkDVpHkjpcyWhTauNXdSzxGnIKDl/nwoSZE2OZTeJlc3GgyCMscoxeusXJUWI2WdgKmhQkzMmaecAdhtWwjx6Wg7LkwGpgaJ0fMkVigwN56bMMEMDt5B4i0mTqKlEPZfSS4Rf5hC4khUllbSYaWe+1jChobrGNJopJhCBX2h1m4J3XBBNEZRVJWKDIM9jGgtSlUKK6YLwvByOhMTXeyfZv5uwpqshkdJVRsqIzlEARNdxFSIw65igSQEiKne0XVX1WO4d3QLhzSWJa8LA7q3Z4DhaypueVYR1ftuEsAaYzDIyX+p7qsxyz5zhPBs8VpoWng8F3x2ksQLUoJfTYsBV59qdPiDbuboCrZ4OAPrBtJKM03GoS7bGI+UaXF1qE+oITXaN0Tk3qsgvaleVwWh0qOaiCE+dPsncWHWBEL/jgNoAuAQ7KAXHwO1PSPy9OcFJPRMuaJcZXYKzSnL1rCr8tHqm1uFRLaoWB8sQyVqYvp0QhvtC7+kY8Kku1LRwtJSGSQHLhe4SJA+bKWzISWBCYYaZ+AstleEVEmk5Mq9gv97fwhdT1y4kklgGikyeiIBiYjxOAvFuER8XqkV31gU4su7usyqQqG/Ei9mOVFzMtT2URmZRelO+OgoxuxHsT+bWPEvadKFCr5cmCFqCziqjPAVg47B6NzauBqXgKojfI74J7cw4NhY2ZqbEKySx2boIhKXngg5/LBbsqdi6MmdvnMz/GfGbeRcIqYlpVGpMCVK9Ds1D0YWZC3iU2W2MEwV7tnF99T++Kwnm5AdSq6qrE9AQ4/3hxCTp7Xat7olxpbf1WmpRIWz6jU9dMujBNx6AzsqIyo73aH+S9USCEbmKbgTHO5+rLQiswsNOPZyuaMWqghCp/Wczb2nlnt/0/82Nt1+mntM2rawMArFtBKwgs20CvxtbQeg4wAGBIrb1gU2v79x8QQBPbQMc5rx2c0O60w4cPtW3bThAQ+Hh+dnzhxvahN7+t7du1e3DHfv+mTW11bVXOzzzh1O3t2a97eXv8FZeP58d6BUt+88PpAGZAuAO+f//3f98uvPDCdustt7Q9e/cKGLdr1y4ByjogvmXLlvakJz2pXXrppW33nfe0u2++rW0/+8y2etrJUtTQz7ntNO+dmWurq77+qFs+oxu407FzGqCxg8c2JQeFTddiK2iTuQkNZiAvQOAlALjz9swzz2iXXnJJW1vbIroiRRo1QCVS9zl1wGr5/N8uH/2/wwIq13OiF8T6eMToUXZN1d5xeNXT4e8bb7yxPenJT5Yb7rrrLilC6N2dfbvn23fsaHfdeaec/7t1yxbRt+9/xjOkW/f//YM/ECC4nw981tlnt3PPOUfk9Ad/8AfbR669VkDgXsiwZW2t3XzLLe3nXv964VXvNP6d3/kdkc1+zfuvuaa97rWvfZTR8zsxnHUCqBp3UUplAcaSj/fu3SM7K/RCmv5vd+/oAM4FGcpdOUfbg2Q4XQOAuyvrWzpbN7AAwIePtkNHcP7vMdkKmgtIUJDRP3vwvnvbB975zvbZT39azmvP0GbYcI7R2e8gNM75FyME0SNC6Nz8opcY1ItYyRAS3f6ZAcNeGGLzLzGaRO9ScIrcgRaZdcwXftQRyZLYQG42th3gHIZ6/7zy3NS02zji7EHSJiFpXEMI2cQwgib6dM5tgxix/s6AoF6PH48LuZjfvudcqXmA4L3TDOsTpGDGlU+atwmG8kjpHyPOslTSaSME5/nyyNWniVkcqDgNXmyyRLtvyjw5GeIkovULT2JAhH0BRBPAvLg3knOcTNFlGzSG/eAY72AVGUq2RACNY4HExOYmBMSa0aSgNLFxRUBNO3JGDwMfi4eKjiGXkJaN8W752JrwaC9uWu/HjUrlyKDxMV2cI40xxLE7g20sDTAFaaC8R+ZNtvQYUVyTVHro14i5sBvgewK0R/+DrVNoh0UqmbfmSSS3TTb8KKVYC7AVkvfRGg353yqFKuaTHFQRSv8TD+ZFrE10gtYkO5SS3NkMmH0oa8Fk85JTpWnYTncUV476ZGLux7ySPCYjSfZDnsd/q67Ias7zr1m/1E2h+DsKvXhr80cPAIyJk2SGzSuia9eEgBWvRttZRUEUBbF+eRE0B9dNdODn8T4HbjIYhvMikGTlbe2i0gcuEc6T1N+VNgx3VdbsPHNlwrqrGBJNd7xCCkq0eEDDZRaU8WJDytJMJB3jBZ1BgCBGxFkHnyVBIhUCR3W8zssUFdtIFbw6RMsMuc3XgzZ03+A8PyK284FkLiruYksMjigYcBlJx0Qr5q8GZzP0fyYYtWxkAjBEIEzwOuUak5GiQecwAzPLxk8uh+H2BBljk9Xys58vPBHnbJoNUNHX6ZVA9ByULzmovyScKcIYvSjzmWMRPBdJPZe1oAniuez4Te/XyeHnUFrBVO5SQ2SiQ6On00LP1YocTwpMHclfAE88I52tydzNqYBUsGxKcag90ZKdPw83N6jqm6O+FA5w5raXg1n9JmaBkac7yP65dlQ1pQpQFH2AUqnMJy1qgnN1uTS1556ALVSHvaZ5pFjApiiSaKubEZKsYUimWQ4IQTEumeSjEfyFMNRB5hq7cQec/M4bO1Uq4Pvj47ECmsEF/QN+jfTco8+5nDirhUTkPChcXCfccxr4kkiGhYpvfboONc4DZ6yPR0VLDQr4StVfkumJPxnN5MBsnjNAoSoDjIBCG6MYIGtnQKqkFX5+bBETKpDB1qNKJGhJJDFcd2d2jQxcqqh2+tCMaBtlLwxj20TP91+xbZuMLWTVZcFUagCDU2FIsnBE0iVHM8akObaqjoTknCsUZ0U82SHwpvBuI51iuSYk8mw2HY91eXBJdfJxIx57ckC0kdl2xeEoBHFlxldqdXjk6KBz5DeZZMXDINFYfRliHFY91wkWM8hKBEUh/NUEJ4ULCwM/TwdeG6Vi7vBqcm0pvoqYlZNJylDQRX1woPpDmebM5HCxglunGpDyOoeTBMlFUEplknR0upS40Z0ebCuns8PjsfcIvztLB5jVIFVMtlh8fu5+q/qBQkMcG6ML8k53gLSxjgLOrd244av8cwHLQkEw9ujWBf+1Uwq7QkBWFUzTR8jX/Q8q3MB7BZQz+fR7kdygXQxk7pRT8AROVIWm9D98lzyTZNtnVAunl/Tf4oQu2CunnNyOvvZlbed5Z7a1ta0KAPctnTevtNXNK7oFdAd/pQPYtn+WTmDtAlYQWLcyZR/V53/w4CEB78ZzgLXTtXes9Q7Q3q3YAb7j+Tl6+Ei75dOflfN9d9+9c90thjevrbULLntCe86/fUU785LHmAuMo2GWwEz+fCMwmAHggwcPtre85S3tGc94RrvtttvaV7/ylfaMZz6zPf7xjxegrdOxg3B9K93+37237mj3fP3WdtqF57cjW1bbdZ/5lFxz4YWPadtP2S50uegxj/GuYO9Up+2g+6Q6HUWTcI4wgbrYXlrFsQurxUvsjwsIPJtz7Bw1DxT6uM8//7x2wfkXiEz0R24EAHfZALAMK8fv6XrZr+kg8Mknn5TWGWzaj0duHo3XuB9ydR5XT+RKp1Po33/lq19tf/u+97Wzzzq7PfjgbuniffWrXtW+sWNHu/7666UjtNPxC1/4QnvjG98oRQgP3H9/22RnfPdu3rf92Z+1H3vpS6VI4fOf/3z74R/+YTn79xvf+IYULDzusY+V93/0ox9t99xzT9t+yint4osvlu+WYvdHI81jTLNAiT9b+n6dWSFYqBQxlekdwL2IodtRdLsvAcBaWLOZtoC2MEeKkGwLaD//t+taL6Y42g4f6udlH5Eu324XjvSu396JD5thuwzcteP29t63v719/aavePFILdv0oJxbyxZhFM2pUJpDBhybJQcALDsoC03gM2w7WPGFsdf0JqC45rNlGIQgyp+09lOyq98XX0lARwLOONoTnqlDx7P0KXQ8B1h+7FguQvFwwoq9QJt1jBP7aoiJx+6pqQiRSkC2HjPbQHPuFxEr7tNBzKU4otE4Zicicm2kcMJGfO2vmAd0yQ4QAB8kpvwBLQDiPhsth2nE0yjaJSH0h1MuW16jcxAKVL0c+GODcUBZR1RSTSojs8ICk4/j8kk2xbldz9kJ7niV8VRm4u+hcDWPxOPKSjaoi8WTqlp0L/Fo0eotTHo2P6Nq7ACXeMuW2fJsLoMoH2WJBiYRyjz3Q4UWCaIcB+8kBSV8nVYwKY0mp+5E6R1arVfGWrGS2R9jue9o5CoMSNhOsMqfN0N9l4TSP2fwnZZHC3USOmGmdFXWmd2Jz5DXDsLxd0X+pnoVxSiUzTKLTWaLVFo4Mat7hkIxjWznvigogvmjQgr51XwGO7wJWR59ADBp8kjA+CSEW2cVzmbGpHAIsMeuHwSMJ50xYjFzUtLLz2WMKjnRIdc5VbCa+OWgRUdF1dbFiiV7SgqRk9xmfNJKvSbQEXTgfNuQKJ2f/T0ICFfIQuPmzjW9kQ3nYJnZhBHnzHhMfV+9xRUvjNjgCzzZpd9wE51QnZyuccoPuah+rJj+6JZm2zIkxKrhYUKkmhtoMNktGkFS/jCAuchTA1v/jPnJhJn8nukWhB6T2jCto0FNABi7aC9YNB3FOQnC9oUQA87JFc/mRgrr1Kne0ElcORjGUQ1nhlSRJEu2UghjYJUF9Qlk8FoJXpbQ+bv20KFJJuIBMjcxkehaH9Gn1DVUo4mqODZ+JPpSwCzfZYuJ6HHmiEJG2NaChsFHts4cp8nb3C6aHJlz82pMd3ZcxZT7oDViHu1PcJt+s6Q4p4gJLWSVTvqX5r+ohswvfgMVV2DdFrlW323BF4JGpGAddQYlqNRoxlNnP2Pn2RQS52ipMmSwy4xNGd3TVs1mnoTdSCy7IvniA1bCO6eg6o7Lqi8aAXGd3LLtDQ8DIDXhbNXte5K9rCrSvGdvY7sEeR9DSrUOJjquICnFrPPEIo91YGK38kf65Dy6arzDAAzFwT4uklO3pzxyDKoYEwZ/5L4MOo5Ui/v1u2yMoqAFAmxzMeOYrJ8/nNACFuzh5RNbbyuW5JeK2zITaNX58YIoQomYSd1V+BCRU8amIHuJZ0uSzEkGorv9mu+yv2DLPfHBxkXHxfEAr/vytIPSESLoFZXEOVpRlffz4GSstK2wjQ+81+uGJyh1cpFqtkLus0LWp3G9zHc86z5L8VQS7b7w7RgANK5GN+67Ij9ohRwB1OSZKjM4EcONAISdFQvMFmBinNez17AW1Xl7AQaBv6R6sbA3kw4ZpGInWOUMEEenR7ZSZL9rPOL2mSS8Fp7C1iTjlwtRAzx1cUp5jpxeZKKRvZSPMyCc3AeNXTFUFOVluUEnUJdF2BN+f/JPwLYs+edUIFubi7dySYtvlSvdRD1prvPp79YziGn7Xzvf1LyTrXX0vn6l7Chthi7ksYDFRqNcfKJPlD5lqjrPcUd+ThLbIhPgiNPOiKJioHZtZduWtukVL273PP4xskUytoDu/0rnb9/umcDf3r0mW0EL+Ns72XSr6P64CgB3cLd3lykAbDbNd+MKALhvLdvPyq0dnktaeujAwbbj8ze2Gz/w0Xb3V29tB/cfGALgTSsr7dTzzmpPeekL21Nf9sLW/1Zb8/AAYNyDsTDgy5/h8w9+4AOtb8vbadLPSO1bPr/gBS9oN9xwQ7vjjm8JPS666KL23Oc8p+3ecWf75hdvaqdfeH4758mPb39z9bvby172snb11Ve3yy9/Vrvrrjulg1i6afu2rR1MF9dk3eh2JvDe3g3dt4zdukW6Pfu10DeXa5t7B4QFYiGhWg/wrvNe4kkHqy+R83/PcN8t3cjTHxXU3qkqPyYTAH9FB+ysYz3/twPAJy+9+l/w54gNuIwmovQxZhiLO/s1v/arv9p+67d+S7dovvPO9tFrr22ve93rZEvnJz7hCe3AgQNt/4ED7eCBA+2Hrrii9bOaVRvDtP/xn/yJbOXcaf3Nb32rHdi/v23dtq2dd+65Ahh/7/3M4scc4WTHR98t+l6iEl9zrBdpHGn79+/z83/lHFmuFUe+QyuP5Dz21JlqCi3gbwJztfu/F0scOqRn/8o5wN1m9A5gsRH5nt7JffMXvtCuvurt7e679Oz0hH6a9XDIQ6YeExIbBAHCNxZbylW0bM1xn9Jc9Jx8UeAJWkikP6YT/jDzIUIf6cOVmFyteqdlxEz9Wx9vv94xZaU5Z1YiimWNsPuHoB+FThNtwBqh8D1hJUXngjacr8SzQz5D8rJ85lU+e3uj81B8GUwjCgGLt2NM6toCvKZKtxRYBC3841zjrbaGUt1pFhCkIYFF9olz7zaFwMJsrpSP8gYiW8+hkD1zLdZAtZhOJaQouf3JdIOc5uwFa8qy1WTrw5xW2lCRPRaS+NwVJwJbcDtLsD5DgaoAw/1xCAqpaMNfQbqdPmME3KaW7ABoxKTFeiiDN0E6fxfnumL+yueZcukj5hY7ZUqdCVOxLfXe9XkjBzPncMzpcJ2nUgFmE2AousD2LGWlB7uPAmS2DBBPX09b7l+ZjoIUy5eOgYSLGPctJRETnU2AW2zXyvl6GPxUOIDznWf5RvYjM0eKWfrMwqGQzCFyggSkvhKXOcZs2Op7pylLsQuUHOfEBUSUTXWSkLFTEpB9JEY9ugBgo2noJ5ezFMMVaJcvcP0cMJYa9rWykI8P6BGcXU7btnrCqgYErPNJha1Tyh0GXHgIW4TJNX2S7U411fKkYugh19lhWtUEzjmGGXKjyvGSSUrp1HLrRcXqg0VjxU2ZvdHZRzfDkNle9kIprFu6jA2e0Q+MpcDRHQGMT+o2UsJ6da8HBGpgAniDEFDWxl9fe9sqDcIhJLKtN/tk4Kp7yK4ggLQ4H8ydNe9ZT9U/yWCTd67hXtTglFDAbQoZSvp14IwnkSPiimRxVM6ocSPmV3s4pdnEfSbjn2dLMYA/bekzebIfYI/Q3zNgJnT6frK7lCTLMCSrSqmps+TxWDu5npgMmKgtduLMw9L1m6oFYoUkHDAijD456JvBu8w3dvxCDy8CsOUq+c0wmwa2MPBk1CxiUCwt8xQDJ0MN/s8CDPbjlXFEhKqCUTlHiIA9S8k+nrPAmg8aY5eI9OoaNYnclfhiyXjgXHmvQF4neGEepLLN8AWoKFGgBdt7k39i1NGI5DEGAhwCgqKTe6Sbc7Eukmw4bkfcF5Gu+/gzGJ2sbREiDvFYM/XzbLfnNqF0mwHoNaOF7YWiqlKVgO/KxmKm3WwZwJcMhizaBOi/CY8klS2prmeyRFENuS8jhXVu2sMno+CTjwMfmBUdEU7pck6FHgiStXuOUEyPU2p13jjjYn1SfBR745S4qTLV7YQ9LXVG0iIOw7TJuG2jRGW2SOw5A6hNs+CxDL8XtNTlmPS0PCxKUHL0GHCXPsQkIne8y+tIPujsJWTNw78hnjVtSnYpNCmmFOmg7PM4SqCYhmSAxYFBy2SCIK9k8/2NaUGIqAgJPFRDByFz3BJ+XcfBbYwFeSeTK8/wyU+SBwMSTHOfBU5DKmFM5DDVkxx4dbHy1n1KaaTw4Zv9gD9Tt4ZVS7Lkw6ZYS+5pWebZOEcA5Vg2BTfutga1qATjwrGQU04YgFYYr5ovdAhRt3hPTsMPcWLEAVd9/tG6wCZQGKNLoBYl/wTLRfcuEYppKUl12Jm01XMUY0kHpokaQNpIO2+SZDsKV9CBImbX447c8avvj/8Pz4gkLKxIfDPj/yDOE8fl+sLut6fOt6y1LS98drvzOU9rm7b0LaC1o7d3n/VOTgF8+++rtgX05lXdCrp3AHcAeFPvEu4pd07eq5x10OPAgYPUAWznvAKM7KDmoUPyzg4A98644/3pvLh/xx3tpo98ot38yRva3nvvl1s3r622k848vZ181hntkh94anvKS3+kbd4yf+53ogNYTRafrasc6t3Ab3/729v+/fvbz/7sz7brrruu7dmzR67t210/+9nPbltWVtp9O+5o937jW+2kM05r+7atti/d+KV23rnntEsuuaR9/gtfaC968YtFdo/0s4H7+Z5Hj7bNKyvS4Yf3fuXjn25779/VNm9da4956pPbt778lXbiaae10y88T7o/u1CeeNqprXfUiYx6QYPFm6Q4SzQBX5a+7+f/XnrpJe3kk05SPZKCjAVrZTZeAGDYy95FjiCmdw/3+fYtoq2DvMvH99YP9D46/FJMnSY713Cl87F27bXXylm/27Zubeece2579rOeJTJyy623ytbPvSig61jX135OsNv57y2CbjCb0YctQjUUZwwPrd9t9LeZ+A7C9zPPO7CLwhkv+Bv05Zid/xv+QV2F+SgDdXX75w4AW7dv7/iVs9X7f/0scdUh6CIKSQ4e2N+u/8iH2wff+7720J5+LrFNgoEWz/HlU7BAD7iRiC5i9xOOODy6sw8d3+VyoVL8p5dqEKJQr+UJrfhFlzK22usxlhT3RCKEdyDybmMzLiEFDBKZn0X3l+9MFLEcdJPw6VBXWp94g9J64aYREfNExMzZ6oifIgagPS1z8k6e51SziMIoj9jHBTk+D7QYXHUAACAASURBVPNcAbNYVeTbkJC0bVgt3w+AjkOL1FwnRXWc5815vEWgKVUJkJhy7A8gDfpBsWQUULAWLyh3+TjYZ6ucsixJKX+E1evZDd7mWMRZ+cW3+Pqix7aek42iXmUzIemJ6+6hPciXN5DZ09i0FFZUA8fKy+anfA6Q3Xf5XMZo04FaQldbC+h0UMRvoCitnb17G800tlZRWVq3RRWBjReXDZEI7JHNP699mGiRV02pPNK5pCOE5zBiwdcob1nCACCyYSA9JT4oT220NikNoXJe1OWK7NBG7j54Q+kiX4Lbg3x9Xig6eSGLTFiUkHj+jdfTS+MkrsQl5UOlRYDgjlna7o2JHGywLJeG/AeOB0r5ykLLmFO24Dz+RwUA7IZFowg1EJ4BSMMNdfBkK2O30ZrPzstFQYSfTBr7kWIc5Stqy3Ynb0kAThyLIqXEPx18jRHX4MWnta5VHtwmXCnfji4jfVL8P0BNTwKkMoRiPas2TKWZeFGtNxsq+652DeglyQ0Tv8152PdTqhAakxK/SIjAufJGubbdSrzWHGaaX0igy0r6npJIvoVp3Zw2d9FsZMyG79nCQ8ttDO6PmH9wNiSjeOZAO6+jgFdR/Yrn4s5i9N3ZeR2LbyMIY+zJMU6C24MjDWfOwvkUBQr5rIjRu+duoolQLsppDkeTaZkERE7+xBiAIeEqYUrV/Ni5LkYEpjublmrOwjXNXVAMYZJgRlCVSDUrSKiFFqOnZReZvw2iemKUFjBRwYUdDxg0IA3nJr5EELPZ/hnGH1Vn+lVY8eLOB/WJEVcZIp/Cv7KiI6AVImRa+jkuXhGXwXyn25LLcruYw62Uosb5GVAm4nHE0yTosL3RrmimdVLlRZSq8pktMRZBXFVnV1QQn+P8UWWziTc+xrvm/o7VGFwPH0cVp7ZQi4UDDYAn5OJTPxxtHQAxfxJjkTZcDfZpQZQei+28gnGsTwz2+9tN/tgWZFNW6ZT/lr/so8Ck2K4TeOrdXtiWlwDgiQliVXWgEItdc6TpNouruq7oeVehva5yOAcc92N4qeSXqFYVyyOF0Y6F35ssvIphT76UtjgND1digVKBG+oUUjq3TTrOzNPFvEiIugf6difbFWpd0PA4CgLYl0cBF23DnGxf3s0lQ3tUBJSYbPYrGw1awU/srnw013f1x9XWlGuhIwT4RYKOGkNQuEFdFvDNIpOTYEsTdJOdKSKHRAsLYoKDpth1JZJzieGFdnkxkXe5qIne3PVM0QCRp8DvSk4U2DGAYpP0zhXYcvdL9ov5FO1cKbItfMgxEEGkoL4D3ljkInkyxPxcLKIjN7+bfTXLtH9jCGYU72piF1XRAViWIh2aL+uk667beb1QPncnky1auN3wt/qcYBD377p9MjoisYbr8fQZHhXfRaIvdRxbBwIsbu+0AvgrLsv+6N/7CcNyz1EvP3ca9GS8CTE+0+Rpqo822oDSWe8dVNvILRu5kqRV29Kv2bzaTn7mk9vOf/O8tq93+q5sbiubOwBsnb8C9HbQYkXO/ewgrZwDbJ2/vRN4U+8SNn13WbRk4759+2S7U5Fw6QS2QVhXawf4+k8H+HoH47fzc2j//rbz1tvbrrt2tkN797VNmzfJls9nPfbitrZt6+IjZ1sd88UzAHOjDmB834GXfkZqP6O1g72fuO669tC+fd7N289a7QDw7jvuka7gPTvvbdvOPqN9/c4dbfeu3bL9896H9raX/+RPynnJHczRbV2PGFAaXcBfu+76dsJpp7bTLzin7duzt912/efbuU98XLv71tvbyaef1h6486526vnntvMve6Js6X3nV74uxmz72We1bdv71srH2krvODRAcT0ezGjSeXrGGafL+b+9W7TLtoLTy0/q3wOchidn33O0dzL2LW0PHxZaPJzigG9Hhh7pe6JwZNT9FNuWGGemwiUESxmgR3pej9z7hsjvYb66Uhm3zyh8nI9mRvBjmp7/2+1gl2MU2cwBYJWM1VXYQlIiO1dbfI7/HgCwdssr8Nu3Te92Q/xVV8RuQ6yzfu/uXe3ad7+7ferj17VDBw/65FC8lGYbOzLHdZRlDK+sE2ZcRj6xuMexPFp3sL5L/MO5Y7tuxY5MMBfiW0T7GkoeQjEoBZ3yqT+TYnLEW/YOlaRYU0VsgkWgvkGfd5yyUC4rEV/ExpPnZY/PD4qRIj7Vb7OwpcjMQ2sVTvy//ou1pN2B9Y+9ssaHrCGICb3gMX2J2CW2LaZ6gtjFs6rabClDMR1wAJ3xTP+jEJRnG1hHvaduWU4DkF9BpcxMl71FUSjKb9dBBjizrTpHsT9yCX7Pgjcoygo1GxBfKChg2CH9ZHO2QsUk4zZRf1UhXxp7XvKqnPn6s3SehGEIytgwzIp44atIbBHEAAuJE8SvgJJ98q4jrlv2S9iRqCFxWzSLX0pxbPUasHe8PnGa8vNqV5FMfCm/GA0GXKuT1rWOQUwCBvJLtX8F5jJ0KywVbIsXeqcjx2rUwVqZJpqsjD6TCx+yfB8PECxvstvUVtPqmYxnFDkXGEwWbiwb2YSGXYR4Ak/RF7vV9CIO+K6QBrD3kQOAk/EsBmhmsVg5CRRG98rgoVJXW5yPwIDo1DfWdxPR5ktcUikBDsLqcDOSdAyaMGX4ECKWffVMXO32dGHqsiIywthxAKC2OlmucAlmkLSyXwXMO5OrYWHDyqVTQygf0h39HjUAiEEPyjRzsAwsslM1o8sGmTurkRut6uygfmBOwRByat755gnvuiTSJ9c001SUuYu6Rk8pCZpySCWMZdZRorsKDjWbqG8qI/TqrdyHHo/JlYezjqLU7MVO2DpI/QzflEjD+LULQaSNgANIicpiOP3s05ciskGJw3EH2Sg9l1OuenckeVE9FpoeChHdIEY/Cko9Dii2m8Xa30WjibCZF9vYprwU1bH8sOz4EJOyujtLafDihMiiEbXypzGHbNU8/imiC1rkOh5oK0L9sA3JTlX7MwNSeKQL1XY6ZgpaKAgJXnHwF9GTkjZoGUAYnPk8MVJ5jQBGZ4pkNXZA17GlatSKESFyrobfA7IJyyDPSeIpokyOkCOVidoYL0CKpIH1VgJbSGN05lmRzTcSQMYVrG7zi8euu1SUZwYl7IuyYIQv4KeG5cgFPBz/etU0JRDcXrLSI6NIQF32Q2Tl/MU12Kujm0QtpS6EqGgcZ0G3+0sV5pKLV8oFYfXuoM0iyRl0YpfvZh9PsqiKHgQRd6EYRHr+VuVBQkjdl9dQwlVZ4hwA5RnUqo/SauSIj3h8yQynrAsUhrdMZqdsk/MBQi8hswSMelYioim3FQWYruOJ1AlIAsDTqGYAiAV+7hBTTQl8u8sAfLdd7sWQZDcmtnvJQqWFM3bYYFrKs4xQYHNVBw0Y1M9Jx3KAusFdyPRos0kjyWqSvOH5TuDsT6DfjHOXIniaPstxmch6iuVP4E4FvYELIaPgM/wekcfnB5cYtMKW5tl7ReSYo0hYBGVP2JdqNTRhQBSWSzFve5fbQa66cTUe8pkyEophPTVqWSCMuRY1sAzyCPzzVPQT6TvrafJVACRSZsL5EGp86M8HlJpss9Gij02/Bw9jdBWUSts70/scwNokuXM/e0g7hdXeaFcyaNkT8dnfOrgMxlGBk3Ylh4Tx6kdj9+w5YYv7v95dTGaBQxFW6/icFLxkRk687PFtzytf3HZ1YHfzqgCovYNQzgG2MytxDrCAvx0E7p/3DmA5A1j/6yJS4+B+pqgAwNKplbuEjx7R7X07UNG7YjvQ9239dB71bU+to3R1y5pv+VyfJz7HskfrAbzuVovAcLevyGrpnmWAuAO2+/bvF3o9+OCD7a677mp7HnxQgOB+BvCZZ5zR7r39W+3eb3xTOq5XTjmh3XjbLbJl74knndjWVtfaM5/5jLbthBOk068TUbaXpu2s+/vu/tqt7Z5bbm+77ry7nXfZE9ruu3a2y17y/Pbxt17VTr/ovHbO9z2u7btvV9u6fXs75dyz2jf/8SaZ3oG9D7Vzn3Bpu+UfPi+d04/9wWe0Aw/uka7sU84+q61sW2tra31b8BXpaO4/M5C+y8Y555zTLr7oMXKtdBzKVrXL3NRzSo90oXAbhAIB7VpUEKt3TZ50Uj7/99uSke/STTVOUvuWy/50aGFRwzqPg97I/Rfrvxzy0aOPyzV+l+i3/Fr272Er59dnvwt6/1OmNOOrPG/2KgOAu473HRX6v2IrfSt347gojD6g2wxEH9Fgon6tA8BdP8QWHe3+yc7/7QDw0W5PtSMY26j7NtDdLx452nbdt7O976qr2hc/+wUrwkhJwESWTSux4x3GFuf6kl81cDTJn8fQwSsAubIuN7kXR+/5APOhsqtzFLz6tbjLgisJS7oN8YYL9kAcYGMM6rsDbLYcgTFPw61YT3Cbgz95pmSzuLmKaNmcaxpqp6wkZ9dtXMPRYswu1oMQxJw318/j24j/lQT8d44Zp3aiBHspfY0IjHD4iGMsD0o5IBUHBEa5iFNdNjpjyVbauakAeSM+5W5X5GlJQa2qm4soK1tZnSOajAh7PftRaZVFAd/yCgCxUwSRxEEzWTmmz3A+5COSeanAggvBpYicaiNqEbEvXEaBdRqVfJJXfnBCUl7iga4RDpoMDIk9WlwLNRzWMzWF70wgwxsV+7Aw0G77O7iRNMZev5EqH4/f8GcEqwnLou2fY6JwAhmXAAsGhxOyEOkw0u3qh4otikYCllSTR1f7zLtYpdrDXIhAkdAgvTN4rboUg8gcYHtkz5oaG5IG4hXEbJYjCD5QHrrQIvgZSCKOJcECD3ZLF232ACQueQCUm+xXPQIA8MzULISJEzBMc2A6oVkYBX3W71JfaD4XjZ0H+VBah0fa08/3DWctwQ7nGmlMGUoLs5zHO5roBSqYolkAFindWMyBv8D6qfIfljNsZJEmLnUyOsj4h88nVTFJaclyJItD21Q617ISs+PiWwcbUi2Zd2eYIvjZlzjDyQwMJeKH/dJJNxjUEF5gG1Uyy7B/+sgNR5hHPL28KnoYJfOizn/OMOn4kNjTP9h/YcgVcCspQr3PutVrUke5NCb7MKCqhxivyo/tlmU6LLPyrq9sgDWBR3K5YEzZ8AXtJw65Jo25UtNiRg42fKzErQASKPjgDjEZY0mrc2cS7FM1/ASoqE6WSk8LQPT9Kbb30fmWESYDiS4poCl6NlRxqQLNpZhLtCLBH0YvQBN/v8+1bCsL/2svcls0LB6S2yLYKY+QLY1yn1P7xER3BkNEH7S1asYcuNFOqACVvHQm28/UXcevJpuRPBUCeaN6eAGaY3ENSR3cSJUEabI0bEN4vFnvYly0k2kpAAqjYlpfun88EZT0IZIFWZXXG9ey0nPJSnL65FA5tluOJUPWCUIjvTIpoIC8Wpfkn8wI+8JmNgX2L9PCheoLsw5Ul7f8dwpGzHCQ761fW2cfg1Mjd+ABoGHq86RIDPOaeUEHAhEjxcKsYvC+oK3xxvFMPBUF2g0uCCH3zk4sFDgQK4WF6BCNCnsr0oC7L3FnPAq+gI2yfYt32BwTIFjdfbLpE5STgBaLbgLwNBL4I7EjRaqkz9WhYRHMF9AauoK/UUuKhTJBVg/Dfy9pOmKA2KZr7GBIus0AFqiQCt5Cfhl4o9TFIL3wTdy57vc6s9Exzw5tJrC0Gl7iMwI5uX05nhzE2mWZu0bMRtuiz0yyJhAZEPfCPOOEb/EVOxXBN2g4kkopY1VF0yf1CClko7wQk6HoT4/UgP0lQYYKwcvjCBZf3XF1dpLmoQxjsP7ZPLprqfmlSP4SUOtzD71h9GJWi1fja42uA1jlGATJBwHoEAdyiCDo7SZJsEPKtbu3A70Rr8k2mgQtQ4T7YwOUtjF4N4c9MSFiKmcAywISx7VquPT5ycAGWVhdaowjZJxEdl44Hfq19dLz24Gf+fF230lb2urmvl3sJgF2N1uXbwd6exdw/3dtTc/+xRbQup1pv3alraSMoxKpb4HcAV4B9/r/VsKPyDa/R454l+e3vc3vLCTbwN8dz/bPeEQFeYUjxsv1/lVZo+2hZR2nPO8ga6ddn38HgTvAe8r557Rbb7u1ffnLN/5/3L15rOdXdSd436t6tZeXKtu4vJUBmzRLIBIDEzIioXGAkTpLdxKCJlLPSBOpu5VEM1H/NUjJqDMzdLqlpDX5g0hpZTRRFCUEktChWTKkmyZ0M03ChCXABNtsBhvvNtiu7W01uueczzmfc+79/l6VbcDME6be+/2+y71n+Zxzz3JvO3jwULviyivaC1/4Qjn/Vs7x7Angzc22sW+fybk+b2tzSxLp37zvgfbIV+9rWxfOt9OvfHn73J//x7bvwEZ7wau/r5157Bty5u71L7qtPXDXlyTh++Qjj7XNs2fblc+7rh264lh79J5724Wnzso4Ljx1ph2++fr2ub/9f9uRI4fbVVdd3a688sp2/fXXD0ng3vV70403tuued50XCGmhxPLPcP5vlwu7Qc8wvihysbW9047//+7835EyS1EBl0HydfOKSa9YUgFGjtGmhBVfXi3soUjftq+fhpKvHFvxDZZdhac3w8Lis2fPCE72xG4viFmVAJZiGinyyE4Oik8UVrSzV7eAVl2RggnZOl2758VW2Tnhek8/S/xie/j+e9v7/uAd7Ut33a3dwWagw78xafQ1ia3uzDVCnFbkztdB5G+Qu2FBNThSmg8yO6GPDy9YbaDFGnE8ij+L/TL1FyXOVXeewA5W3lGMuGM0FGjhKdbUIDPWifAP4AVELITtm5KM2jdm8rMgUyHJvMapUZfRdi+LaFxbPUtQOHAkp2F0maFzBj8cUNLiIMQx1crjwRWUaItuCr2pN8MbjiVQsnk4GFmkwp89Jq65czv7e4yJhG5DMwP4zl6WRWm5ADHJ9N6QMPG8eN/MwTayTIAZNdbsby2VkfouFJmqXCo/EcNGMVYqzxuNRjEWbBNqMaYtgCIn5BNQeuYGtUovklehcQiaPmbkagwtHN2xPSzeQyKUdslivqzmYl2459bfaLKykXEgBvF/eZl+zztEhbIZ0QZ3IPBXOGgyG+HX0qCGle4KJ0BkgTotfGg+zVzO7bhBQhiaEmjC+J29iZCCcbU78VhY2CaMGXpNsPbhdQ/fl0xnxhX5i5KN3pDGeY20ttK1YZadAg5p/CTPu7/whlV+8N5IMrmirPXoiqSy9LkNQW7kIJgCRQQKQv1EYBkQpsYAyk7VJBBGuz4FC43vCIRxwjfihpHA825kAwUglsbsWf2XKQJRS0yguQxyNzyKqgI8KGdBApUkirIQzUA8LIpnUpCEFDFmg3OvJCil7x4Mttf6BIIXzvihSievIrwOFYFUT6JQdRadtYVqHoGKinsLwR+hv0+hlLMkPoaw5cqmJVQr4i2XVfnPFk0oxEms8HriXg68gr0U6GZTlXuWR5Pv8ppCynEovAw56V/lj82pJCH1wHFTTzpvUinCijqCh6u1y2MVwgzOQbMVfJgkAnS70qxM+iz9PwQFtQsUozaK2iDTQkPNaNxrf1dXI2YzswxW/UlkVa/XeMeVPUIfnjNZnCQjtSAjaA79CtMaDj9TXRNAmW8w0A4xJWgcWMjCSZ1Grgq5iq9WaMZoZ/JL+FbxfwJ9zkghHT3PmK3mJ5xRXJbiosOyNzqBGOrUPmFhSrxGsU7FWyNkXnJhcRguJ/N8tSYZ5egiFW1uHWQncjx1YSgGoTGK+2QOG3aR0PlP5KSo+WDT+PwZT57BF7CbF+GrFCoNblDU+VW0STZi6EDOuIMzMF0mZNVYjPGEtIqfsZW8am21heU5lbEqmMFQFAUAb3Jfk52jEwRb4gnX95pVT2mWlIhHkqm4EK7/4vLYO7EWAU4y6ju7ZgZ5lIzRQsCKkMNb6JUW8EY7keWSQNbgOGGoFVhFUnhERqYTxuZ0CgPCIKu/B1Dm7yq+U1JmbtFMK2ESBisQNFTIDvtFlsQD4SmGx1Bckq0xh/oUTAf2ZzgGqowQEZZS5Q0jCyn3ws9YA3jQgJKCepsOXLssdL4MF3h0tZbEmEAg2FUqnmKfhCV0kNbBeXFFIDDG6OaSXZAgoWnq9pVJ2cLPfS06s4oSaW5TuWBN9NC6aZEgXlxQBQW5pmyqrS5zZuAYu6rLU5Z6VRbhQ0JFXL0Kh/VNVP89MYwDXY3PXgxJZ93r44DRNI+J7wq15p2gwl3jRbg9z5/rGzK7RZDXpjZd+NCU0KN0qybw1GMQjO/0lDOLw4fvAXXQVa4xQkiXVkrfys0+Fp49uypuhSp9CEcVa229aKLjSIojAljP6HcOt4MPB66/pu3+5BvawyevtPMp0dXbO9E04duTv/Jf3wa6J4D7ts/93965Koni+TnAPWGp57j2pIdhh/0rHWq7u5LU7N2/R44cWTJHe38+B/PpfUvJXxVL5obeXpO89TruCq6/g8aaEI0EcCRz8JkmYiSR+81vtjNnz7bz58+1Y8eOt6tPXC3dfLKNa++aNRnFMzbPnW+f//cfbVvbW+3AkcNt4+CBtt0T6+c3287udjtx0w1y79lvPtFufdUr2qP33CfJ38PHj7X77/xSO3n6hnbs5In20BfvkSTwq978I+3Oj3ysXfX8m9un7/pbSUD3TtyTJ69pN954Yztx4kSia+/QveWWm9tVV17pqi2JpdmPYeqQAKbiAZz/q93hu9YBvLcIPNevyEHx8OZhsSp86+ej1z+/LsJ1lQ6X7vV9pynIa4LZ7zy+iRH6Tg6/DofEv8tx12XZOWFf7/7VBDB+oCqKMxel2GbI6Jfzf7ss6RbPF9tO7wDesrN/e/evFdZ4568VofRrt3e221fvvLO9/4/+qH39q/faEBZoaWOccSL5ehaDCjvYmtT5uG8Cn1Hfk1x1fgcH2cWX6l+aH7uuBF1rfN4vnhYa5IkW+QhM0OfoePAcWl+63xaB/sSbNZuPTbD6Oksht1TwSbI5yTOQR202B169K2/2rmcxJeBFRd6UNvWjFInnQ61zzXxGJMungYxgadJY1NAsMCocnADw2CBcw1gIS8zIcNAf46zNcaCU4pTzZXmVHXLI3YnaNMJBTCV6PCtoxRKV4GYRZEn2PRdg3p8nasO7TjuwYr3A8QgTNn0qlVVThpa1WUP7VNRAwuHqOQg0BRSITbYM9DgE1g0h/+CFhWqn9j++i1KEPAC2eD5P82ER+855LNdWspj6GbOlsohjoaP7OGFoCp7a9yACEr32UpEe83Vk6LJMoCAYsCjFmkIt5BYvlDD5R6GODdapFkuQPGEKi4w+BmScmRQNWCEzM2/CJsQUNmEKuYTcQ05zNCzJDl7hi5pSDsdxvzonNI1RfZDDfIZMx5tceE9QBOlxBcL6j8PZJKtV0aAINo9Ow29BB/BMpO0zG9CCOc+hdce7oC6StdoRR5OmRJiw0/N41pHC3koRRmUGqzTWyCVMC6/AQc2lIinyoMS0YM935FRYNYriOpjS+nwSXEBlSBOdsHSOGyV6fWyMZ0V/kmiXyQTfSHLxqy+ooGIBcFBHPE6uSEnLuke5DQryYkkTppgvhIFzFPTQLiNScJK70IEh1aJ8xHPCkyCqh9Ed+ZXHPLMtZhOTY6FATM5gCK9f5zwRsY9zIdI7zACFK5Lp716tD0K/z+kRnZX+f9AvAbn7PXG+YLgQUQyQYqFDeUxW9RipUZV0jb8bcYN0dLr/f/CEyap81jmaq2O/q1AmOU1b2izVjY3GOMwXqGnyRjo68M90KTnmCNKywPnrqLjDky+cmJpL4cydAZ3VGSBwDfAx/aBdeDyeiOpaTvxDkOCmEu1k/BlNmEpVBlPowAx5jBFznBiXPNEoCkGtIxvlJb676Rrr+fBJ6IclImxHBfe94BTYhZyoyAtp5V2VnXG1vYguuSiKgVd+jy2oI0hNCRtz0qsf6RVoZZOUIC8mBkdyrM0K7AO2hEB7wY5XVdt3XA2LywdVi6IL9qeSPNOiROU7n9GR/DB3arFFvS1jUITkaxU4vcGdRZsAdk1xjXlJC9upGwXbagF27ObgkY3QKSTvQwRmxR2jt6K2OeznyC2jbOQS7FifSCaJVUmd5V5oqpo3LTqbTtjEhktVRr+Jq3+dl16VGju3BBuwCwaO+SRfofhr7t64TVTaY+E+LhLD5pAZzQqbsDrQDqsjSmVF8sYhOeiUSwxt2YDELQWrYvsxs3mkS8AaL3xyrAoryG/UJ0AOoWXwI0YNyCgfZODiC3cGiXQ1AOn1OkmX9I8hMWrXMO+Sjg/uhy3+vNDJpJ7tB793YBkv2UadqjCchWH+F9eWaNAQZRw0kxIHowJqpUtK+FopGqDV+JjdihCMysnRwwEyVISBwRzReKg6SFlCtZ3w6yu/k9l3v5Vsvg9HP5uNFwUgUdzHR1jHkRu+lbbkvKDh5imGWljQRPFolPxOb/TihsBIME/4xnehk3ZM8FmO1wQ9Sjqlm1ce0bGsd1MpAfp2m925xdN1a17SOy9wy0llHSHsij3L7L2+K5+BWB5b6F3eSfqYam64OHkIcoYA77vieNv3Iz/UHnr+jW1Nzqi0LaDlHOB1OfO3d53282OlC3jf/ra+v28BrUngvqXpvn1dJvIWz33QvTu1JyZnCWBJXvRE5daWJEd6B3B/3tP+majEqmetSvbiPk7+5jM7lQezDuD0GWIMlgCWggG7b5YE7glxSdzgP0n02Hav/Vn4XR+iCSD77ImHHm37N/a39QMb7fGvP9gu9vOC19fbmUcfb9944KF23e23SofvtS+4pd354Y+1Uy+5vd332bva1TefasdPnmhPPvxIe/DuL7e/87ofaA9/6SutHTvSvvzQ/e38uXPt8JEj7Yorrmg33HCD/OdwvbYmid9bbrlFOoVFL0yvp7QvCWDBXu/i0zv4/N/9Gxvt4IEDT1sknms3ht8YZYNLZpBd8rAChDU0uZl355A9xc9cxLWnb33Z1pI3iQAAIABJREFUhJxbtD1C8pf9lmf9hnConv6jCzH7lu69gELPUteCmfn5v8rlfv6voQQxWwtIBD7kPF90/+p2zzgvu9snbKuPBLGcH27dwh1rP/+Jv24f+JN3t2889ng839kVRW9SqF8y0QKx5PipH4FOw+C5QzGtRWT7Z7Oj8Rysa1pbv7juhfD9e80PRkcwtknyQiLfdSlSnOHXUteWF/ZHTljXSerJOLtSWCYWYLIVte1QUGpc82IpSUymhScZ3VZXn9P8H09aTSmfNRkJ1OIdaLefvYgmx12I+W0+qDG+4YZQf3H3LHV+o2GIyGFyEU5cyTPgldiOmDw8NRHRZBTnOEciE9TjtZJ3S2q2LUZrzm0iiev5ROFL7fQMe5nVzGmPAlDSSu+nNYx/F4nnsbR2kr2zgWi4N2KpYAwXZjt/eUdCStr7tazPldeIRU/iOR7CBHHsOUO83QnF6yo+6iiv7YR+0522ImJeNWUev8t8na0aK+f9b784FiMpm2FTiThyzgdFLwEDJasuPYDzAMYUfyvHeMimcMg49Q1VI8710eRkcLqAYd9FYfCj6wf8IhTWZEHIOMHFFKw5CxxYcB0SpEyvKR/iBi+0MKznBICH+MnbkvvMPniCPhpNHAnpdaCpy68FQZ/lBPBMjJnwOjQhq4GefhAaLNOUP7GtbBhAVCx4RYddDEOZ7BsFKDWwYAbbQYSSjoN3GfNQEQgDTvQ2Y6M3czUO7mFgJvmeGmUOKoIkqCJR5jFt2VRwGT11ACRQt3vd6sK6gRnh+LhBpKByTnsG6CCS7rT15DqHn4MrAw/gq1VkS4XzxidzzJLLZ0gmC1pU+WFKmLKhBnQKdtcDkBRMChiBzE2MbxIy+6Nclio40iWlW20C5Kl0XgZUq93YywnQzsFghwB3W3RuzLvZRCLM6FezcSUM4oWSyD6CWsxLoktOauZ3z/G0yLgr/WoGsIw5+ZDw9fFnnUHgK5kBi6ZqN5hJ3QS/Q8d1vPqKMWGhBPLMswPhkAthgPGpUmsWZztoGQa5xgLGE3wTridnjwoQPJAO/LXiGD1bkRNixn1ekFQ9MwdZqyO1yAaoMMAtsTRIvGDUKSmYHa2FtY7T3N5KQBzFD/lJg5gkmOQRguf20IQDE36HgLhPqLbcnlkLJQalqTpRdYFAj8lHz1eTaZyucASHhLe48XM1cyktJ4XZ9Q07lREngvJ2xeBb8YqEPPuywHcYg1EvJEjJM/JpmXLANo7aJ9W0P1xOXWbsfL6oc2ENddXj5ypHKi1w28S+zEwOd9eH9+6LYZkzYRM/wsxmmPVJsK1KdGAY+V7mpgntuAs42ZUwduMi30ZVGTHAOfkqg7hHRTHz0IMe9iEWj0J3qqiPDjgqooJ5TaBEmG/M5PrQlFlj+WT7kAHZ8N4mlK4jbqlyRgSL9LOiYZCNfFPCel/Sc6EkNxUkGaYBWWeDpxspKZcWsnOjPUVyqxBIBVcusyEynh9cRjm8tHbWZuyf2hfC/cSyIYlK57RjNrO5ElaOIMBCHfwJra8oFWuiGsDjuaif5dbJAoRxnEbISFRKw5/0oiPrlJYkIa2zdGxE30EvC6NcVFlfIVTMJzaeJXKVgKooT+36oPEMqwuYX+JxLHjjxqpeOoXwBafmVqZENmticnGf4g2AcpYAXkOTrTxFdSx8D/mMOnblb6pclCC54b8kZaWLF4tpC75bgKp/jB5j3u4WtIsOyED7vm0n/+Q1J6eGaJokFpCg/mxXjwERsBvG1JDQsiJkZW1jX9v/pv+qPfry29rFA4dk6+ce8NbErp71q12/eoZlPydYPpffdQto+a+vEbmyZK1JMqInQCQBbPzjM3h7crMnJfr9PQHcE8FP+2cZxDPd7Rzgy0kAq6wEWtTfOek7JIVlS2OVR03s6rNm/3GyF13DKQE8uS8lgnWgciZy32a6n4e8u7XVLpy7IJ3B93728+26F97aHrnnPhnR5tnz7cjVV7av/+1d7fjJk2373Pl24IqjbWdzq13xvGvb5sZ6+/hff7y9/Htf3u686672ohfd3m677XanRU9onTx5Us7/7ecDdwohyb3ER2z9zYlfnP/b5ywysdO3tNXzf1NX19MWju/0jWFX2JrWFNvMPc1JU50HP43/5lmucgXZErHp/tZRafbGb93bvmVPnjMoGDJ58ZkzTwn+dWxTrJwngCELSwlgnP8r+t1TwLb9syR/t+L83205/7fji20DLb93WNhtO1ub7S8/9O/bf/i/PtjOPnlGRltdLfcUEBynmJ/H+SgB6A+Jp9FH5DX5r9Bo2iFFjgDU88P7ucMq5HadtRNz0aueHA7nO5IQmgQ0JkjSVh6YYuDVTGTJpChV4jWKz1dIFillXaqkmBASnOabRDQUhXXZw9bxxhPBr4gRKAKgqCDHyit6TgodU8zL5sdd0e53UfKfYsuOH+ye4Xsjtl4DX9bm49kr8DsfcxfrfEIyWz8F782/QqFAtvR5h067xuPZeTWoImeTuURXYlEYRuxVgsrnFLrCblh4kLyefFxlfY1Rc9F1FGN6jMJfHgKM55ZPsiFh/57jGIwD1DDj0mrvS3JadYcsll7nXr/tEBrNHSbNk8jUEvjO2TDqoF7HvE2xjfqYCoxelFJXcvombCvMGudePQMnYhAsbHDH3Tety0Xa9tlkKE9kXF76essnTc1wBDHcB4KZoWAl87RUNQzrWWh55lOswIxO8OiqS0D0TzaIxxrw5GGi5B8l5pJxK0lfKGFgZmBs7DxMYCBjoGQNsNsSxbBXsZNAH9Uz7gAeRbiqwJBb9+gctV9B+dyuTlxqLokH4JOgOQ+ouEbGkm1VgV8gA1c+E6GdmdQpSK2NOfAahmvmsFa+V9xUSqITQV+M8yPUIGDotdsARMCinNCQFZGMPweoHXKYUHItHBh1dGYgz2mumHNOF/uTkvMBRQvAA6/8Mi7csASj56TTvELo3Q4tJC2j0xvU1tFl0uhfiq010s1XGkvYWAYrCoqTt8HZcgpQoyQuAN9beVKQSMQgWe8wVzjDWIeRnTUuYtDvWTESjC5k0kj+Kqh40LoImQVblgJrifsMJcEBglPTCcwsAQ39Yb8GHqqTLR9bNV9wPRLX7rwTfb1BpU6rLHDDeQ7GjAkD8964MyuhUfH2eH6pcANyYTzOuWzfliNuJ+TxAKJJx1B4g8SgOXT87BrbhewqYVNHrxuiFdibpz4wP/heDYoiY3GT6Gk0nllTSeAqZ36gQxmP/Kle8VfX0byUIa3zYgjyPGdGweUcTrROK7YbDnkCKrEdUVKwHQ23FWTyM4jcGNpcRYxKYcMC5GMhxyl8tus6Np3g3GfiTyv7kqAjoh0MXRQNlrl4BpPZt9OnAi5Z3NiWzIqjpUIQ39uckJx3faY8OMuwP6oYsLB0RIMl8Z19DnmuGMvd3AsaEbSofg7XixrP4Njzes7HMzJBPkll3IXzXNnCtztWuJWdJp488Ohb2VoAwWQehSWho6Y7XqiCSl1b0PoYIvm2JGR5tkXjKo/C0MBABYhAtorDBU3hRFaQOhbT4V+RUareigdr8lb0Kuf0JnSwC31QkhBIGl3ZxdhNlrmMi/F10eOF+/wqeg0vCbTTEJEOS9ARxGnyovgr5CWM7DBu2m1yp+l4eEmE6xWn2ddywShAKQsvw+KJbVqkqJvZoju0mwnDts8NsA+XgmCMXx9FVyCQ+TukNOGnTGxfAlNGO46+5M/dLiSdJ4CqYsIWg4rFahICtgWf+9BKM4XDORMdR8Jgm2cMmfwWLnKLISmDOJk2YkMQqWpV9rH1usjR2bd2uwTAIfeJ7nGPBMy9e8aSdv0AYOsWkmeQby/dWJ3l+EWKqi3tLC9DwteOc5CbI/AF/Amd1YUVujuqqoCsUWhTLOSAnVBKYxb7ucVlOPzaV7aHvv/lbffIIQnE945eOdtXtnnWZK9sBW0JYE0Ka3ewbAPdt4BeWxvOAe5jPXfunCaGZXr9fEv4SJrs29nelokcOnSo9fNkn9FPMSf1WbOkr9OVEryzz2pit17DCV2BQc26mEwoDzTBqZzviXw97xafU6evJFJ7Iqd3nOvvKmf5HkkG4Zzh8jtUFOd89ndvnTsv128cONDOnz0nW0Z3Pp959LG2eWGrbRzYL+cFn3nsm5IY/vIj97cDBw+1a665pj300IPt2muubbecPu1k7TJxww2n2qlTp0RO+pS9e37GyItNkrvoGAC7uCig62E/+7d3TR47euwZicNz5+aszSkhZIDIogveFQ1P1m+AerLTZoaH6Y+e5iy9/HSoVg05RsCfmyF9Oo9/rtxTMXYAmHGgPQHci2k6dvZ/teld7R4gB8Ue3V/oiWJDi3iYJH17168mcqWYZKdv/9zP/+1dv9va+UsdwEgQRyHJxbZ55sn2wXe/u/31f/5L2Z1BO2FpjWaCx3U8YuPs897Eyz9KDqx/QoIl6lfie7kDmItHTS5gI+wlvtqVx/bkhd7TdUdyxD6YMGbcEYeEmJo9i+uaP69+Km0RzFkQN5e205JsAb3KsOj7Q7eUYBoPC68ldDKuz1oy005avgnhQWsdf/Fs9YpUiIrrKR4zdkUEcpC6zlxMDqmGHNg8aTAa+qLYIKt+7fLCvNBoZA/Oa9ToGkVkBTyF36fbA3tLX46rE/vQKew+aQn5Xj5iJc5PIr86oYzpJgNQPfhmnLUb4n4sLdh91fQPMgs6m8Ki6M5HUJvUIC9Fr9MwnB/Ulc87JiW6jzPFo2XGSMJTvEXprfTwZYUAS5FAwt4FTSGRjF3SnJ/ceW1rypL6oQV7jDpFcyi+ovkpiid4PCAIptPAQoHjkDYqwwlbNOfogxJMkauknVygGJZIwAZI5+OImHe2XokzbmvkMfMgEK1GT5xzsRjlhJEABysBr+mzRQl7QnS0exPe4eg37p2h/OHAQZOnyMVb3lGG7hl43xkinC0uwKA4mQ87+BvQqnR8Zh3AS86G+5KM1hm2wjDT4JGENOWSQJURLAtYTIhfxcZVFSe4Itehk0Y+xncmMkLkSAbyXzCROgN9I7vL+Lwmu7NLHVttht/B4hLPVrlEZhFjVW6y46LXhODqtChTU5TP5Tv9MgFEgMhgiPnaSAcw7FeZ47/VP2KkKFS0ecuwJ8ExyIOn2nGNBQWT3bY5Aqdj7Vyr2ObmNOCeiThfjKQCqIHpiNbR1hGeNI6uSjEu7pSYlJUE3EBn+b4YoXQaxSilPNsEVsXAKt5Q4QPny/zaKKmrgUSuNBnyw8niVh0oszQLmHRrgjvQbwXK6s2ULYqpWzwWD7RUYNlx9oVE5Bdk+YCFDB2nCgGbtw+vsscwyP2NEuzXP0sxykR99SPmSElyYQvkuv24Oe+uK75CCVfWFxJJbQJL2YuUS6iTZ+Zg+oJhaktcwXlf/9i/N8NRcY6MTqacIK2amIgac0B2UnaUOUDOoczYx7yU+KS6GZ68i4x712aPsqOxUs5GIVfrBAwxW+V2D85fJSn97eQUtcbiyBampFNRglRkv2BI3ELzHJaEpGyQ7aK/IRq1EAkOOSfiufSlji+SnQxhJqbpTEz5jGWS1FhpCl3MYX9Y6VykAOYv0Iu/tt+9WtMwXu1++AJpHem4Qu6v2fDBetngeWk+wGXRReE39AbEcpAKw4CFgCrNVKGdPGlhA9yZeFZJbUjfkKjQnWKMr6brDk2e8BnpHteErdDPqHuS5lBDJbHooiKxwaBW20zYYwxUn4b4WuIp2TrqCFXHg75Ux+PJmWn+leoIIV8yY/cjIEhF2IteZxnnL2m0zuBM+9CdAnk2HZU106lULIB4idEAvEm4xFIX56CyYXAeYyApsOaDyPWOg50ufB0UCDTJOkAehiZfjDS1pBOYrYk9PiKE+I9XJPuasTr4WsP5ef3i+JdAUfUaOzG5uieDTngMg8hrB/bPS7BVNYEtiRNDfX8fi/4GDIo4J4UuSXZQ7Bfyb8HOpNtZ5hljsNDm5Vc9L5S3x2TeYaQYPdYpDIUoYNBr7YriW6MDBLqOMWmiTI2PVsD3hFxgc/9IcBpJXoM2oRSSw/ZLPmo4kr5wauQxWOsudPTmfGT4QNpJTHofEQ3lOs7FStckhyojzlprR7/3e9ojb/ov2/kjRyyhawng3rm20RPB1vW7b3/bsGRwT/7J7z2pYdtGpw5gE/yzZ8/S+b9xFnD/uict+n996+OeAO5nAT+jn9Uu0/SMX0eTy0wA+3oZCVghMZ3pawKGBIz+GR3AnLzFfbUDWP5G53AXKpwlbMlgdMzi2ZzshZSkTmMRb908nRxsof/uzo5s893/3Tx7rm0cPtjOX9hsDzzwgJ89fOWVV0nHL/jc+dW7f09ec426TysTwAokcv6vAU2/h2VGkt6S1NKE1vFj3/0J4NFKqcTBXnGSKFzV5AH59Uu6MbhGK5TIfbNnpGjVLyGbPLFFPONn7bXPpQexD1PGdfbsGSmy6IldnP87SwB3iejX9W3b04/YlrxjgJ7v2/Vtp21KsYRt/Vy2gAbG4N/H7v96+7d/8I72xbvubLs76iNFWJhK7U0/6ypj5nGnpCRbphLf7AlgXfdGcgf2fd3O9hX57wlXLiqWraOtcDEVS3im2BOuKT6UFiGx2u8+F6I3Op/kOcYM2O9ZZVdsPpwoIgUvSwXu97XJknZHHC6QAP6OjnXU9PAMyvPIV8zrwaqrhcslhypPJZ9RSME1A4hlUuEru7FJlr0AXxHQ5+TrLRwBpHfpe7lTHOvJtNiyiwNVQYkqv1wUTFQIHtUbZhhT1iMVT4NDFMOnZBhjPHxPX0NF0Evn79JJ1PLdhaIwQ7qLseY1G6/KHfRaalZIeTqsj3m5QDThucrvPhkiyoSGoW/wrc2bF988a2PkJirxq+zT3yJX4G5Q2Ncedik/YdF8UFw2UlxRxBk0sK7ulGIrxRDCRLsjL4SUv6JHkVOS8WGsHNZbILUJiUc1OD01WcLH5SW+yeYLmByQV8Ev8JIpzf6Myq7eF+KwIEi8gCu6xYjmg68hf8r3uECSXEa+j4WAeccjxYCLVjuBrFPdeR5zgh1Ny67dX3jDhO0QPRtQUhg2SXrdYK7SeUGcpByz2L7YxbaUCHqQ9HuAS0aaK7cGXUaFMhK+Nmvt/sR46TmkzSqckUASssuiWt+ZcrLTbV7HkP1A3EpLng5H8irKyH0GSlxJnjBnrGrLILLQvuQXTaTbaRZCONRg2JyqS1Dy08mIaccJzQdBCnL4QE3vhIbBkffRvvYMSDQIDjQAuOL8TQrAQUGTLLNbo0RYps7kW0ZJRhl4OqnanRHaArzEk1mVnkizo7G+gJN+oGzwf8FzmIiM880PMM8dnqjK9FSkOQWoNloBKDGcgZjV9C2MNwt06U6ngKkZKtdp46D7nFT7SCnVsuDQMfFQk3EtyXYPBqYknHHGz6Ehp4jn4tNHQqE6kHN6DDqXHHDIhQqLno1tv8/w1X0xmzf8AhoKqt6U5TFWN8pejVuTdSMtaY+MXBmZ8KgwPHsCpqSVQ0oVV0HG8bJh2+iSJY8g/F6glyVfolKQjAoNg4sjY3Eyui7sfuTf2VpVB4fwBguQUiwQTivGVyrcygJJ5EPGn5OqHsQuJQWD6Lp4VsWm5R+LsOMgy1HmdSr6mFbZBO4pRfQFg6aIOMT8vTMSdssByz7gBSYFDDISRIg7sFbvj0VRLihLHCW3SIUVdEjK5gF/ZS/5MMX/SyUI8Fl8LLaAsTNOca2nymfFjv6+oAmSD7669iHx6psSohWrffwzJQ6B9DUmvxoFfUj4+r+Br7roJ+7zvGQ+SzYF2GT8KpclieahkxoOkBXgY1+xwlmAwn3eJSutTA77HyMB/nIY1k0IjZFxIHWzm67npUVMXG08QHRgpH4AmXW6Gu56YRFJPBUqOpS6qNuZzHjmgtyMto7W9xWGza/Rj+d8pSwjLgsR4ZfJuEZcczITXixQiujFV0QABjIvI6XqDnTZ69uj2toXz45d+bnhBmCL6KpzrA8TvfD5s+2JQEA69yxF06yoccpDHixkm1ExFuUsCgx1WRcjQe0xDOd76E5gK5kBkb2eaFK75xSwITK1oitz7mcAl0dWwJZmsNdzgCVk7osK+Qg+GgVcvMjXOjKjJkL1Uxs09Tme1EUC2IaL8fe5qhTFtuE6cwS9+q+RvMVv0jEZKOa/8znASu0cYnY0MB8lKcGoTqPu2TP7F4decHM79+Ova984drjt27/Reg5ivXf/rq1pl+++fv6vJjE4ASxbQ++zLaB78gJ+Dsnn+QvnpYMV2/z2JAh+pAPYzgHuCeC+DfQz/pm5c8CvSZLXNWSPBLBIQkn21nuH7+2ZOIdTnxHP8Q5gOvuXE8OeEO4yxAlgO9OzP7dPN50brC9QybP3L/9rUkNzV9MVMtkTwhc2N9vm5qbwsJ/12+Wh/xw/fqzdevp0O3bsmL0v3zvj5fbWpmzLCk+SE8D9PGN0hfeu8kMHDz1jcfhOPkBxLmipf1MhIQ1uhn4zNWbsVlSYq3ZxYfeIrwCAfIFJgeuZEawdPSsCOHUS30mGPNN3z1xc/qyQqmPb+fPndPvnvl1+l3vCJ6iZ6hvO/y0PKQlgTf7G+d/bkgDekbPA9fxf1aH+FMUPBZ3e4f/Fz32mfeCP/7g9+tCDtMMQGZ/RhYhVRU/MeizPmJqMuz5HbICvFc33r+f/Yr1o+hG7x5nHTI/XpxpeUOGIDiyci/DtTMu8kAtaYuOzotC6PqNH0bpQ2n85pp8lKMmDxoD0ObnscFypzrR2laKAIOEr6/Ih9FXJEQVr4TPwyrboaVr3z+XAR+rFkOSHUL8R+3jajMTgRpWUwECjVYra2I0SCzAf0p/lehO+pxcUIG/hrwTS2hrGBsdUD9udex78cyJHhQ2Tao+x8/eJiwMdYs0nHcgzGoluqKJ5jsTSE3I5NRvEqsV+q8U3VMCdmobIiLidIIPBxa0Q/jzWyXKfdEF46jSnAsgkYkZFL9bmXGkUB4zuXAZh/h7knLq/JT0zdRNZzci4Qtciv8GdvbooQmF1jquZw+dEtOUEjmCV7t6oUI2mMPWj0KBpwIqNU8awpo3V503yrqyObDJwIeJNE6PI8RXE2ynpCfmHJvITwsch3BkYEh3auFdpHCo18GeAR/0gN2ORP0RBYpcYimFle6EEnDYMyEDsCV5JY/lKcoNkNHgR6L86AUwSNnMsGIlAHQ7QGZAO0mDJLw3EQuBCu+VV6XDwCPT4iBA8mmkSeGSPTwBCBHATmKrM7FNXxpkaVpYGmAdu8cDi92zPLBSbyp/YBAR9sldGhF9RvQGlHLqd6fbsH3CiL4IT2YUHy2ra367y5FdxEm0w8Sm5IDKIGpaeBGWckQRh8hmBWyJfFg7h7OBQVF5WoZ6AD+mbf1s9Cp8odzyHYKpNUdBTHmQF478EHKsxNkXw7if2m9xxgba4mnFckLZtQLfMRN9dXxyWY6QuLpTATgaUaTegY1kaDmDiCQ+mDxYkKvYWSEvFGeHgYtZK50gOZyMMkOACD6W3vivkUp9XTcsCMFIAWh7DL3WykL5RQqPE0y1+yYU0M5kM/MQ4QbdIFsBo434zj1GXY26ABeRLYQRXwHg1nwdiZjh5KePksTBmcBAiFjgMldXxTrIBG+NhSXpGSqWxdTKDzboMPpITqOrIZ2qYA8N8TdkFWOGxRCOiHkG/ZVMbOsR23M8iskVG3E/J3PDhElOSlRJxDPnmVLDLEvQBDkRaYtgcuJBpYJi9Pivh/LwMCglllN5b1tSHMH3F1qKih2YDzMdQgQ/80qB8SVrjMW5nONDNBodJSxMsDPVv/HN7RipSi3N02MnOdiHQKYLvnNLLY5tZZMYabAnmTwVwDQ4UtohbsI1FwrJ9s1GMq+YRImmyIVIhYyCXazYK+KjIIyNK2MEYYqZRSmFw0pJMo5sBNlmVFPJYG6v8HpVWAw8p9gC59Vc7NpteIoBCvlDOYLEfFsEFWO/QY5iyVDqQE+g0p+pJZZ8+5qfdhiicDIvJUWDHaV+2gE42OnY9J3HbsHQxKv+t6BRCfW6Ak59mVKnYmExpYHf1g+VV4G3C/iW7Z4iKwAkXuyaiWDjOJjVDmJyPRlAS3fBjySDTLE2vYNNA0VTIwLhbfb7cuxC0ybTQ140zCoxAcJKVS9/LZgUuFeSadwRwdyvNDbhBd2KxXfXcFdx8SdkSd0yT1LRGBDFizrJpc8V/QGDyEWJxLsF2u6c/0zHBFgswa9JdSZP1E3x5G+c+R/uCTnp1ekIvFOpLAjcBVSApyMUJ4NANYCyVwaf54w+fYEqCpyp1k71OgwPXn2y7P/WG9tCVx9rGgQ3v6O3b+uo2z7oddD//d2PDEsL7sUU0JYEpsA8ubW5tSkcnEsAiobauRrKin1d7YGN/O/psbPm7wn3hxGbyJhYSw3z97HdOrM5+F71BEla2b1Y+D2f9WtJ2tp0zdwH3KoTaDZg6fHk7aGB77UoeEsPQf7LmC/Rw1LDg5IkTV7fTp0+3g7Z1t45/2W+Rc0h3dnwdJGafMmKaxOrn/+5IMUCXu+/un5EY+IRROj4L68HXMR7XJ2bfIXteDl+LvgZ/Eb5fiofBOCizcrBwYE4B4+825j3d4S/IfD//vMuz7qDQt4CO83/VJnDBxEUpvgHCO+nM71bs6Fu+9+3ge9FH15WLsoX+tiV++79it+QaxRu56+JuO3vmXPvURz/S/sN739/Onj23sPqz2N9YTzmIhJpX8sFtwPIJdXp2kVF3nRKpRme9dhY76O3ClgDhtaacdYsXhLzyc3RYsI+KH3Aj7fQBTxzIlyXW7fWBPh8yKDNnceJDZ7FnDc2eTqRIqLRWiWVpG3QUIgYb5c+IiqgviN0O7Tnww3HEj8fgzY80gnjM1hOu5LH47ji0hAffaoG1G4bF4M98e+bgjkf+lCfBe05yhm5wVSEUCQuGCjqh1JADrltYjcej7Gm1AAAgAElEQVTLAMaRS2eZDIVS2kRnnUfoTMSkCXTgzIZTarpE3PbmrPD1cMSQ+nesXAQnLobj95QqshFGjBIFDR6FS4YJi+tIMI4Ui4IQJYDJKPSYIvSEKJ7ay8/Tsa+yeUt2k59Dvefp8SnxDWxy/42i00RLdKin7cfBBgcfYBYHfak41hZfQIHMxz2MUoQ+8lxCEiIPQuZbRc0m4qBnhQe8nKPyl4C/MHghhSH3gZi5aYzUPS1peBgVj0mic9SXcFKHyHNRgGK9zEU44WeNGEyTB2CgKINokViLNLTHs80GLieAiwhXqXX4n0lSFX+ajDeL6GdKFwomkAGjmNn0LN8KjB64RWeFEWdIoHkVEljC6mYK7IVLnOjU76ovlc0ngm60fZovICZ1VwSk0VAX4smdZGp4CnzFpfHFKosxUUEAhMbqdTbqpCgRAh65mkFfPBELfYN9kTpQSmeIvs+CVSQi0BVeqJFYDHFV7QYmhfeE4Gx0FayYJzPYLgSeYp3NggNJbneiO0rpDNTjqGMt08jh1eweZDMRpA59gpTGzMixnb3enWQCJUg66Qo80UhcW7IEvB4t60RYmYABzXphCIFXPxZ/zR8IspKz4RJAjqHac9VvkTZ2YOxhSyoUo/FSEZPtMIyRDSfDP5GR2sCYJY3NEWHSZDE7Sm8OS6fqLgsYshEdbCrF6UZ4Cb1SPMhb7QS/gs3R08QLgVFm+Q44XfqCLDJU0JSxzy2ncj3m7S4Ki0p9bMIuSJ6faYqtY1Gk4csxrhqknE6CGapQZ6OsgjiRuEUEDdGSW60oAcktIwwKQHwF6dW94V25XnBXnDF0pJ6N0xbI+tco0Eiu6mNCj6NYECs6tv1jF/JgzwgD3F9avVkL5zATn2VUdp6mD9PXrnRGjZ8zS7JX7FFYlxnIJetEy+0JsrAjC5FIRn5uexV7adeLKXbBduu//P8q8EF/d2iLXgfk8Jxi+6K0spn5bYk8xTOCzE668JWJxU6ZWJF4wWHU6Xg5IxAAFec6CMd8ErKBJj5eWhQnVa2+aS2ZtuCDvRG+C2Oaa7hAQ0boMXFiNCM5ScsWo4lICUWC5K4KJb5lfd2KfmFFVmQqcKPiMi0SXSDirFThohBiYgh9/OZrOi7WEjhDnmHnnbn+ZQ2E7Fuww9TQdxvioQ2KbU9KBprAgBEGi1XzYyF17NXEIhZyQmeFlUieizMXZBWXVPEWfrm+UadQsWbJ1nBHSllOsKAW+cKLKnzxq3W9Nh2wW1A1iSx/kTiOEbPFmS2LyznWwE8iAQqIRzgKHO3vc/ZTp0ryc7r/mzKdTNcs3z25lLYYFhUNf8T7DKy11mcJnfClAq8Z8vrYt6M2LEHXr/RT2Rxw5C+6LHX4YenVoit+IORX/0Z3NFQY13mllvsPmR7AKsfm2E4o7/lexMTNUzAkWLfW2r7e1fmWN7WvX3dVO3D4kGxDum9tXc729eSvbf28sV+TGXoeMJK/miSWYD8l9PpLenJ3a3uLEsD9Gg3Ma0Jwt21tbbaN/Rua9Nu3bwZCl/fZzDW4hKRmfUntnMX3s07gaZctnQHsneLWvdefNUsE14QudwEjoTxL+mphA20Va4P1a5XgRnf+N5/DbRdM6c1J8L5d7fOuu67ddNONem5p3/55Zfa3b/m9XXbcMHkRHMjbPx89eqR4MpcnAs+Nq4EL2RMpnlvZrn9cigXCwAqGbfJn4Uy8pYmzXg7VPgYMRXeHR7E9rxgzwZznBg++haNgZ2TymjNn+vbPa5IA7vqynABWwu7fv+E2wx9H5/92JduR7G//n2GnbZe+0xO+kgjuGKC6hE7hrrdnn3yy/cX73tv+8j9+tG1vbqbVMhe8wceuHo5DavHdhATsG/SB20LHXQcxDOabU9Fbt2fJp7eYgHvxctgv1i3WFYoOSI43IZ6GoL/mj70zD240bBO8Huw0tkpChmMN+sMQOCEXBesh9gXCu/I3TmMlyRgH4+03I677/Lxtd/jOceYuJ5YofjD44uHWetiuuF/Carx+0rDASaQhljTYYF5FKKL5uoqFCwl5zwQh/lRiT8k9zL4iL41AtlSHyLEa2MmlWCgLxwzjAoB9TpidTgtJd4pJJ6EXhRmC0qo7iKOY50drAD2mJJol2BWU1zpN4yxrfAyXdQiBWvIaIu6ha16H8rnWTvaqE/S3S3EkiUPMlHihh5EkB+1yBHY5ip1qj2l1XCQjqTrkm5pw6XujOec/DNA8fi4s8GB5SBITlvjAo9caFaBGPos98i0UG6gTqbpaarM8NodjsIboXUW9UT99vPJuYHEeyFDDvAJnoNKzS5LIBqyZBiXK2Uz2ADRbQ0UxkO3SKWbBXmDzUvmrVS3F2Un0tuwPVR/P2LxwBvCM0JkZGdtqwKdwnpJOWKQK7JSzOCNpSNszsN5yngzGExXWBgDKbB1/YFjNXITqJqZOajrGmSgdoj+thvB0suFw2CLbvZBZ8Ay0xTatcCQoqMdiVgOviuEsgWGY2YLR7wnGErpkWAuu4wWr4EqvjuSdUk8NnMkUGVIEHYRC7lglYYl5FV3ylBwFw1z9/VX6iQcvUu8BwjEUBSpKvdoTYgkgs4VEDXXupPiU8cAdyCrfnJDDmdUO2068lUObicLUkRG+qDej31uq38/+RTGDXUPVei6OzmFi0GVXLYRspfC4PdJxMsm5GWZyduOMCTjykMfIyQQF6buSLAB6hEvMJl51051ODiJCWdDBVIOhcKLccYyqyPTAYIur35LWQeZrctGDjbbg8ActEMBxk3Uged1UrbRkHau9JqdMiVZWYgNoTcp6E7TBGZulngEVpXMYpswEthYW5DQZEQfR+CVMmBkGfxdhXWrVIjsJARpoNkmbsO1wGbMuO4g2VwlDftLcCaPMRsYOHFHgwL+FVSrmZWYKOJkxtUUlL1plyMYaW0bB4RkTHHVag7dSeOPb1sCZcqc2203RGeFLlDG4HiVZZqbtbQ89lyK4YcECSl7KVku0wHK7WGXPhxs2LbBKwdFtIOvWiiHifqcyfEx0SjOfsGgY5Io9ovgyrH+MSilnE7NxZXHKyR03dJETsUfoM2DXRpnIlejx3pngmWHhBDm5LFNjm/QaA2FwJSHkwUHOTYTiK+YE/Z6iGzFnFxemoS/YsDUTigkoSjLBm0v7SN9NXpPLWtpdg3PFLnfZyYkywjxOhNGyPMCHi1Eqz+HTU6FJziuqfPCic8iwlpkbLqoDD8PO6FKBjfkd/gT8EA/CGbOw+wzOb+b6BVf1mpunocg1NJyUy0BAc7IUqDBSdT6SevbwSUJVA0A0uIlMmxYNy/j8uMDWGYpWXz2eWZO+ptHwESOSy4zQ4GzBDuaodMVO8Sy+GLsymaLhswxuUU84IQBDdpuTrp40J58S221qgtZib9BzJKNnCWB7hyaF9S18zio6hF2/JB/n0UzLvQUHTOHlOZGSp7UA7ZJTSgmo/oUmNgOaQY6MtsQ0Ge/6ejvyIz/U7v07z2/rRw5K8ndt35omf9c12etJX0n87pfOYEkAyzXrbX1/P8kxunsxnN7xeWHzgiaAbTGk/3aZ0+1Kt7a2JUFy+NChtrGBLrhLQ87Fqwg+ljp/Rf5XJC050esixsXQlFCdJYU9IStBTjr/9xKTv0iKyr3i6OSzQKXbb6dLXnQa+znA2Nac5ihFFPR3zD0ngbWQav6De/r5vzecOtWuvfZa2QZc889FvoNoomjb2/3830jpcOaoy0JPWG19l5//G54Jo20OtWRPJhdAzywi22wgp+gP+zmpop9iXRK7tQDzM1Sp/MJLeNgi9l/Cvc+BS1w/XP+Uj1G0FHqnWBKD7vf2nQ/0/N/e/bvPC2QcC/wm5XA/g5ueoCbCz/3WghkkdnuX73Y/+3d7xzuAd3YtAWxFJri3J4WfePSR9mfvelf77Kf+Rs/0LgY1+TGIWdGS2v2jcBrMuGcvW8My6xSStCQW+VCx5fPFJuf/4hHrHXdsv+i0roriVR0Hnf/bN4hO/R6cNLN4kvmq7GUnfLO1a4p8dFOMlmFWtLLUZjFN+phcn9T6M+lhzIZ6NNt2Nq4pf3RscpJKkzRetE6+qkxPJkxJDhsshxO5ExThNQ+lTOQF8QTIhqy0yedxB8v8NHlEIVJse6uOpC8TPeZS/MH0DBKSiW/P28OMfjpWSqxxaMcCyg5ep3O1jkosJiUEdQmV0VxHy+sAkp70MS08kfCoRgA8NdlVsvcmnBK/4ylUPCYlSPMpYpJ9gSKdnPl3dvBgsV1upDudhbbmYSqNsF+Ur1ww8kEv0M9BVITiaV1r61Bevwy2N8XadRyuS/KnvZ0bn5w8NWiodw87zqGnhdJoCpUcZzd64nUlLu7jLrlo/ZzweVphzAQdOZE/IRqUXZsc4dLOAaSflgfz0XheJPjF6iLXYdoWe3EME1KiqAh5lOC1Jr/H5sOEmwkQImoSCZsxphqYmOW7yizGnhLAGA5NN93Hi9WxJbcwhpQugkbmEHIXhGvuWD0DQXb1IuGBUkQiUCWOjYIGVSOCEkk3e5fnYgM+WHxIfQa/siqiE8rliZxm50UcFq/P1i9SdfUSrtMLc762VLaM6GTs1OtC3A2I2eIN5TZ6Ky7Zq/jSwQcKXdb+7iK5F6pjkCmX4obpsCipmrxDUtSlpQpzWHmc4HeSdQl58uvNkPk82RMw45rkABOjqB37HkuswvBiO1YFSU5IIiAX1X/hLLC+AIe8KMIIgalk54m61uvyGnFW27bQY6TF1obTzoaMZmoGNeApXA4IZ4WuZLOtqjISJuFQpvu8OyeqMWbOI7Swen2gtk4vxuj44FZ2dBhTrqj6Bv53tqrqmJIiMMlKjDJLbmYAHu9YaMKaEtY0Jnb7PQBPgXKWOhjrlcUvrluFi5xQ5a8c79KgYvb2cch/zDcq6rLXwSQPvAsdqt8Piyp5XJTIJFrayMRp4SrbFEVmTykcAQe7lYrPmAt7ASzKZ0C4SyAdy5YQjnguvSVzjGZm6hroyD4HS5YbDqtE40T6sGIK0AmD7BkrzqxVY6d0q7gXaD0nXLga1JIneGzaioUHMRJY4PaNJjvadqYPBxDj80WWsr5X4+BFUfZGLx6KYEKWXyygYltRL9qBQ+lKoWNzO1rh2B7sTqzprbsAddGEsfOUHWySp2pXVkmCTgHnCm4iqUceUYwlkIfhRTjhi9hRCkfTlOWcaQNTXes1PEoE+57Aw/6Igaa5Bz4xnMWofDRuSwB25Jt5fkkZlsZcAxDw7+QeVJNm2rEHmGW2UgvSA4ehONemlCknaDKV84RmQT34QR2oZKy48Ms/TusbLuQLxFazEjIF+8yd//BJBjY5/FQ9nhmo1aCt7+XgTI5uRUU2zbQmVKu+su/tj+OOWB1nxiswIdb+WbZtUWrFKEOUFfbN3SYuygpfShMwRDdAWNH+WOUw/SqH56OoqMK+vZnoFIzDTkCeGvJFIo2Tc/tuimzwyeAxVZGEq2hMlsmm1BO+DJUp3WTgkoLwNhHIj/gd3sKLJ9lZxZYwg2YCEboNkK2mJeELm6dvdknW3JwoTu/MEr44mOh7wBUk1+R+QBKuoI78sNVVNywZCJufBJAEhMVgql7AHh330Ve+pD3yxte0Cwc35KzKdUsASwLDOn57Erh2APezgSW50buFbRHLXVN9vufOnfNguqSBe2DdCnB7MqJv+dspdOjQYd9OeDUiXMK3Dq17EmIxCVy7eoWPlPStf6fvODlcEsBLHbz1czkjWLZ0RaLJEsC2HWzfMtm3hbax1aQ17lVfpCaswuDWRDiuH6TPOvGPHDnSTp++pV15xRUqvXt1ALfWtre0EzyUOH5HN3jf0rb/9Od/d//AWuosZlaQP2erWL27hIxpK11K7FLSHluCOv1gC58JQZfUaOaePpP3PEv3ijwjcWvyOSR07V01cZuGgC+9QFM7LOU/52oUvrB4nz9/3hLA+2XXA71P15mO/fLLRblubb3vfkCElhhqKfronb6GCVosoduqp/N/qdhEikR2d9vD932tvef339G+8oUvWjGJCqXHbXhZ7Wf2hj2hZicbojFe/jE/GB/x1sMuH0iQwWcm3xIEl85dFAdpsgSdrapEFDmiorTY3yZ2CclFjKZ/lHC6FDGLjuGw72H0uQAylCAKLYOPmpgrZ74mzxKxqYwU8VSO0GhDj2xx6ucco7g68DwwNotUnXe4ZSWDCrdt0tzJNNBGMwqMyBAQNI55Qe4j+c8OeeiF6o++HB64+Ez+uSlz+ju/UreQjuQXxxt5/uy/DbvrDAKSHNgUNeTua7w1o37mC2JLqc3J6U0dsXwb97YhTgy7Uq6bGht2ue16EyMdqn9GoCCfW9yo2rCJqIFkySSgu5IOYoRvTSvN8vSZNfR07krVxZwU12ojWeUK8dSxS4ficTL+neXSk2Fl1nVdhHVA8u1tHHacjI/Z+OD2nnmG14BPpZ/HeciwrKDpmTC9xmKZ1EoYBNWbcwuEDgrrw/Bj5sXGtCoqSkkTKLkwvNXjwinnpLgvzxXC0O9Oehudfe/yZ7gU+Uyo7ch3zxEQBFeNn8u3bw6V1E6GoltALz0GehdbDw6JX5YE8gJzOpfdQ2UWWurdBbUMBSt8EKkGMxAozsoyKpM+QQOFfMZnDjjw7EN4AnNWU8eo58lJY4GBf5gJd0EicUCXJmdAZCjOIDWJH+R2mpWGAnmGboZFRTG8xAT0qnTNz6hY7kJHBiBsbAQaagXGKDr2CT8HRgf4X6pQVOcicamXMxdzj9+4zKG51QotT2QXZQRwl84tANzQtBNxsxSlVt0fu82C+ryiiTEMtc+Txoyh4Iei0f5OezxX4DgW1Gz/fChEvGy9c8I6hQrtnoIJ1ViPkJH28VE/OeQFbR76icnxhG3+kcsVd4pVyltVozn1ie6zhCa4yb4BGQDIRxICH1CZcLIhIdWYH3BTSRC099ztxPGKe0E3fUosYKLEIAprYLhMe6s+zuAFGFTBVMF4BBc4IFYdCOgC7vn61p0b47B1wbB0ZdKzFNIqATLiQQeUKOXByVRhHYuR0IKV+LB2GfnK1SssQKgq2CBJ3v4j5Fs45KLDYwI5nftUU+B3AYjRu0f4GU8200JV+PJGLuBh/LBtld0JY8BLid5Yg+RkWMEKBCo4yuFGT+mWOOPFQuQ8O+PDM2PIYlwbNrxwY+WAGAGDeuQDyUxaHHBZKx6DYAB1oA1ISI11HFfx6VebSl/k4gzyddj+kbix3x/+BqSABb0oNe84wgNLl2VPJxd00SAm+u/f1oI8ZhTOkOLCDFrixgKXMTwAKMMsBCishXYv2fUsnhWE8DfjgUmoVpuTVJR1aoVKLSLRAIQGlfIYAIseR3JW0fLHhhwxQNtVgvyl1Lm5hNeVr25XAgSTbaVN99Mj3bSwZxPYh6rzmoiua6Yh2VdjRGT3XA8cPwwDDDgGViGqyLYzgUW9Y2bI6hrCCixTsKnsRmFkCHs22UmkrMaY91F0Y3bbl70YS6miZMakwhCaLGjAQWS/L9sqjqGNskzB5kQ+Lv+NJYyyhiSKi3sZ71MRKbrGLEjgaxzwx8ZbbHUyIBP556IPsug2CsPVFIFPsbW0fA5zbzpq+s1mY5e2ZtfAoY67/7++pifVwubD/qnt12v9vN+e8jV29uQvZKR3XwEJJSls9JV3eJI49FLe4RgUaWusDRQfDYDghKS1Vq5m78ky7PaVi8XqCizrmkuE0S3QvLXDt51uT735jvZE3+JZOtZsC+i1Ndni1zt+JQms5wBv2DnAPQHctzeV/9CdRbJw9uzZSABTJ3AfLScvelfpoUOHhvjlSljd60vzY1ddVpOfyq/Q470SwfVaTz4hCXyZCWDeGlok1hLBkswx2ZPOX5sbJ46RMHbpo6Svb9GMTl3C9Nl858isa5orrjjebj19uh06fFiLI/Y4/7ePS8+ChqHF2kpHKudB7/Ruxu124MBBKTT47v9Jhs/zJhkZAuIK0g6mH8d4sJvnv9v6YrTHzxIV81SepYde2mNmiVvN70aSNydUHew9rqHJRCCeZXBtfb6q+SItm2Cy+d+FKXSMvnBh03dP6LssMH997WsJYN3+GdbIHmoJ4Dj/V6os2k7f/nlbt4DG+b81Aaw7AfRuZd1h4Z67/rb923e8sz38wIPTEUMts1cStnigEfvzbg2xnKZCRE8Oa9GPaL8c3aCepXT8ms3rX6+LU2b+uvh7tGAQ17OP0DLU5tiCsjChPkF6315JwEHZLFmPz30URKAah0OiRO/JWgrb6x6bPJAlwmw34gxKKUoTR2k5btUkV+XYwEG9JiVdbDT0+oopKeeySk0dcLAusCc5XtDnxlcvEMf6qhZ3ImnFLjdPC8eBpJyQnTfqtKfYr927ZM/G6S15qkUajBFI7rt/JaydJfyZXxS4Nn8MR6uIjNMOD0hoy92ey5nxmRRxhteFFSCVyxMlTPO2uMRTiyc5VskwgrKhrSxRENNYmUaJK57EGsqDDx2ofJrZS2CAfFd2+QT6DxkqE8jaxMSF3iERFqn2iaIxgvJoSDzChyf5069sV1ZuLAjIT1vqkzj79Ecbr5/w54h5JLUpiDJm6lQ+DaVtNcO8pfYWe5l+uySLIQOE4ua3ghv6DUJ8vJaLzyIm7QsyDulMmq1Fmvy42pwTVdkASltxSQ6ikqhl1OB0upktDUcjlEOXj1tAg06mNGNfYRZxxQV7oj/YlMifQYs+E7wACV2QCvmK1EBvDXts/clBADNA3unjKcZIrAEASQCY0UMgiqaX8Ikr4mkRHZezqoe8QVBz11WJ+pIDketBCgDrdHMimF22gX6xjWZedgdXY/wx21LbXzCN1SkCBSpc1LGWYiTc7YgzwMhQWVDDRS+hBPkpReRDH1C9ZmMbAtZh9lyWss7UJ4eDx/pggcPYwsSM4HCuHwEOJymZkojsFeqySWJoqrZS5MQCSfyIfD8R0ht4TMLEeC8EDOkss6R7LH9p3ExMGkFCdrIwpotypaGpaG6JMPqTCIuQMkdnVhjTHPg2tXcQ5b+52pGTugbzWA7otlQyZzY3OU7vsFKtWNVLBPvleSmqWX2Gxb85xBY2jes5Kb1k4+GYuPps6CILo8IYWCBkz7FFoH4BvMOK1e0ZEo4l84zKSNcr/TYkC86JCmSoaHHZEmbHgk7hJmgFI8x2KMum52nykknEgrDccGye5V5FymI7KNHtCSWTGccBTi4VGxdpfCgsFxS5Bk0MeUppTnCf0YUwzj2iapsYVmnV6Au9/Lzsa8wBmpE8XhsuD86dyZl7HUeickqE6x9ckTkYWpOZPRWiArjhLJ4dXckR7EkBnJJbSCZj8nI/t5on6NdR1eHwoEg+qgwbLtnvFT/pkdknzy590o94peId58ihtB6g4EIJK35TRIlkHtepjQUXkGsu+CIZ5QUA9LT6UtBnJDvo+6i+JLShM+3qtklhKiNNX7VLRSUKbMjURM6W/Q9f2KIwCWeys2SDatwpuiS1hQCQcdgOEQlaubATQq9M2D3IoflkJuSxhI7EYF2cJZ/Z528v9ACbyiy2VYYYLkCLEoCTq26uRtpltJjTLrEF5pzOp0pHnli3CXSqdqrA/V9ye2v1/hiO18nFmUoEdtPhIyBgDE1yv4C7NDjEUoBbfLuKdCn6dAHJ646ZNQGfFKxpLGqQbTZ1MNh+kPw0vgRxTL8dhRoX2+7gh/M7c8czo0kGOnsZFYWxqrh8WwJEVEp+B3MMH9l8cnKPZo7u3F0X+N4xHAUhWJH1BkyMwZOD5m7j6IcU4KcYkb5a70ZS2LuCXYj1ErtqKnCzpOUcA3npXwtHbEeQtYvt4I3Xt823vLE9dvSQJHwlmSvdvegA3u/bQW/0rZ/9DOB9elawnRksAfzy0zvheoKvd/56V5fhc/+8Jy/6WcE9+dvPAR5gbgliL+VzG86cXgZdxUmo165KBnNXbeqwRfIXW7iWrrza7ct/L50NjI5GoWVrTTqAOUGsQpXO4sWW0HLd4hbQujxkWwOZrCTun/ctn6+95tp28803S4ILybisl3RnP7t0t2/xvDt0AMuaqX/XLsp2tr2r8bv5/F+2vDPxTDQmxF1A4Fgf1+21hyJyroS/FMW4jGsmpmG4mw2sfYkErc6tdL1CPxxJxy2U0zvcIJodsoSudtaGv++ovyiMlzHvVZfu8fx+rnnX014o03dO4PN/TU2pyOTiJZ3/K1oiHcCW/N3elm2gUTzRE8X9O3T9i17u7rbtrc32mY99rP3Zn/ybdubMUxxDH7bcneR1qWjDJu3NFThv1rxtkwH3ytd6QRBvS2z+s9lDKRYif1h2XE5rGSSI9SLZ6rnf0JPptkDl5bE8C7tDu99oRfisa5w4ZB4XZ1uPLShLMhcwNsu8Dhk97hETQChyDGh8bvfpGMco6MvKqA06JQdTQWbJ+cVcuPGHjS/YTfGQqHUMv0yJ5Mz3ZMh03UBLAnUPIRN2DAEVrOtX0O3JYDhV5cXBkTxNhdJJUPbGgPCUrBmhBhLMSymRs+K71MkuvNcvq+trFAUodmpslfM9lmj2GEPOQqVifAu1imgMoenIIcB/Hb04d6R8jvIsxLrdgE12YqV1ZgpFpBRj1bWijAuxG6Iwr2j2ZnC6wvTXdmfgRoJSduENcXn3sijg9K580iNfj+DIQBl0MIHDADKsVU7CdGamQ4jp2ENWU5Qpp4PVp3ApNJ4bceAYXhjAlNOqHSADgOY4sstZZaSH8c3ee1yJFl+zgnADKOiLjDegyWqLalefggdH++Mvik/Lc3SXCV/fARsrBneKagfw5IeMnpPdDyJGlzbOsIT7ZEMi46WPiQ8U49hA8EJSx6GYqgofNA/DHPE5bJVXEpFuqFgoYOLyu1mglvylIYeX9J5g2B9NFxSncFAeziB55czEoE+Ej6iVTXNpX88eQlWfgFEZfqlUkI+KLLqCIeDhAkeKAwBJauDEErAAACAASURBVGuSLgIZ1VBMouABdcSZFMh3Q/uWo3oJQozg7FJe+OeRDBlzSegkDGIN4sXMmEh1e2ITonSTioArPCQwAK5ok4tMaGm8L3d1mUTAaeFyIdcr069UTWIangCMzOsAkBUv6gVsmh0BwviN6p+TM5y4c+GjijPHBZbdcEwUP0avePwo8zOSmUUOMN0FkfLn+soEjiDQLGRUHzEicTitgYdMRYTI8hDGxBfUzuXLHgLWugqJNYlxGrpa3BXb8BKf8+X5C1ogcyjP3cCBh2SOXVFCfd3ZwFuAZ5QBglTpDLJ2ZepyJw5fZ5zwrlfoVEnOU9LFq35ZHpIqVL6OAjNaH+BrnlGQFAvYFA6P+DMqCKl+AjIWizpeAiwsFsmCMKIGDyu8AtggYAUTkhLmznK9ckabIhe4qrzC9YKqk/VsXaOhY+5QwOzT4WSiEpNc0VDooMpETmPGdoM9J6pOCJ+oIjjBCc1Nq2tZosMaKsVquUVUsbteV9gegEVXZzJix3vCypQY5xVNsX2md+4csB/D+FbY7EVLJXskl2G7IQMxd2AnJ1KxtI2hDTaw4A2vSu1u5mmCaiOiEimI4O2YzDS9Zl40R/hMpNS7I7CiLLJn0MpXuO+yWfChhn2gb5V/1VRP/574PPK6bIE8PsEgRqau2is/8zaLl48gS3dAQrXTw6KHIZq2Uktqyw+RgVGRg794LDqdksdlOEAWGDvkJCEzNUsKdGJxJAJkeAkccBPoNASVfQQ6hNJ5zuroUMyTc6wCrpOipkRLUWB6vT7CttcDiSnJzqm81SWnWDdGYRdgSwtAAvm426bCbVLhqV0ebZTCEDRyuSghJdwyqSLEh6Qu089EhucviQZgmm8BmkMhNcHnHb+UZOnD0KSF3tsD69haVZJ1gLmSmJGEGyAMwiNj1g/1TsObAGHv2Ib9kETeNKSV741ARxAOaOYQl4I7wSd0OHQ523f1lW39LW9sD113tSYsevC+J4B7cpfOAd7Yt7/tl87f/q+eAbwuZwGvSWKwUytt89ta29zc1O5PSwCraCs9JGkhXWpbcv5v3/oXgfdLgtc9LhJpsHddahJ4lvAVWlIQOHXdkiz4ddZ5qzKk0tL/kW5ee9YsCbyU/EUyTe7vW42jK9gSwPA5kPBN51NLJigAsSaCMbYEYXZ9tjt6RS8Q6Of/njp1vQfDWCcyS9SgbO9sycdqLixLgwstad1lpG8BfezYsWeD9d+2Z1TN0xcbzyeRE3Tv884q7re4lxqxurC9uk53nky6ftmCPR0CpG5byC1kX6BLEZZYl16TsZyMMLbzNdfHZ1E+n415mnt5OpO73HuKeU5u+B7P0u2fOyb2YppeSKO4GLoHPFEa7dvfzz4vXpvYgJ707V9pYleKjy7utq3eAdz1ZXen7XQM3enn//YdKzqe2rbRhg07m+fbR973vvafPvThduH8BdPBeJ1ME0JWt38mCx6Zo0wYvrVnYCH5Ygt6jtf8fO7AVlzu9sKeJUXChAv9oRYfQAJF/BO5JDtK/bniD/VH+fHA1WOmYGuopzl3ea0nbyhdjXwLH4GSVyEcRwBVqrNceOyoGJ8rL8xP9SI6aziyeepT85miSSThKzOtauxaHNvYgbTGtWoYQTi1Sid4fcRJZRRqpy15o2hdt5G20Q9rtLDfEdfQi/vOI1defXW77sZT7ebn39pO335bO3XzTe3qkyfbsSv1aIKnvvlEe/zRR9v9X7u33XP3F9rXvvyV9tB997dvPv5Yk1008NqhcE0pHNyLvzXrAkKgI9Q4QmuFFK8jPtbdqJQNuQIr+84s8ubdmXjD7gueFlFLvTBOX52w6kvufpzzt3ZDhJRBBmHu3M8yZVFxW93yNoNRngbHsuBBR6CpLH5ljpkIHKdzfnJhqunaGLmzNQNCGxxTYUVJcR6ugg6cciTiXj3jx7xw32YYIgamKe+oGBYmw8U3xaSUEV5g78rLGMQ4WZp8Slwlxc98uU4JLFemEuedMFn9QOVfQAphZm3H5m2ofT0VeSIUBOmryi7Ipl/5PSzHJiVGliQSRB751R7CbJ/JsOj07i+8UUo3fJ98m/R0wvaUMJ4hQFg2ikgWRXbjypdjoBhv1qgQJiI+OwEJ46kqAsG02E4irjRYcsjkwOH4+qVPcveuXwUfweaVzzhRguDg5wg45IpCZxL5DgnKZm0vA55Qp5W+NSQi/ZbZVG0m3susTGw1Ziggk0QA9AEeCCtQawa2SsTwEPiGg8eqD0HIXW02r5kDMRCRhJZxZJigfcnJKkqSKX1wjd3MpK1A6EATPA5ACbPErNZP8f+0PQjH6KCfkDcouw8JVWoRrGRQQPWigzJtDWu4NMUK5VXpHKnW3B9As/JIXgTgw4jnrJVpiTsa2dnTa3NiV9/jdC2YknRnSDgVkMLYqQKqmqBY5BnjR+Y5FzI+qbEpOXdXQJ83eFG2uAgw5CV7duRB0/QOOIEOUlQN68UmbDLtd2yXTxAYol40MU/UjE/QVoN/CxUkCZ5MJ+RWVLtB2NlJg7tmBQHEJNccC1pG0rtWjvHWzlAgAnB7ZkZOyyG4AE5q19iBHrQo9Ll4FORdqEBVzPXkUJBDA/4GmMnvc32ICjB5JhXOpPMx81K1LFynZbVREVTnWIGb1Jtl2LKP8i6fK9XQEIddv133yL6YCaIzQ5DYzC62/yXTqcvhAOrB53ZPagHvHXz0++CbvUM+ULlKPGX48J0YMMrsd0TyC0/JnZ1DVywWtS689ovbpyzV+W0z6A+ZzOV0eVaB6eQwFzMg5LKFQV2eqo0yJ7cUm/hjnG4YExk/6+AO9Zzo51jaG2Jp37n/CMmjFWqYeEbsupyDbcdONaA/MK105jo0qgJUCPHiQ4cns++TE29m3Nv7s5FJXsfE8h/TUOwJtXHhV9qFlOQEsCXx9jKdRnfmMLVKstGbY0M12ryCWyRG0GAWCgi+h7+hr9HFCaptmTCxvRUFjkr4lGmIBTAHrsct8SrR9+ZuxGupDJjVhuaRq6Qx2IXKL/bnw2I73ol+01bHPlcacjYXjFNc6ML4QwHhUggatIR+0Ivk0RXpoKcM4jOf0MRbElR5y24Hfaw/zT0Oe6w7E4XfmouUPE1RSCxDlTNUY/kWYUCInTJRzvO1YENOevRvokseOzL3x8rjzXC4HIO08ixCOiqyghcWlOWE+SiLnHALzWFLSRP0uAHt7uKFf+py7D9+uO3/0de1+2+7yTrWeuJ3ra3183/X173jN84D1gRw/7tfp8nifU1SwCWY2pO7/T9J7EqbVwTY+zz6Vqb9+55Y7B3APQE9k+lL0MjpJUnvJ1dcSsevmlBU/8e5nNLBbOfWyjav5Ogoj0wKLDGD5/T5XrhwXizNxoEDmhyyBM60O9i+6/dLMQISzFawK11/0kk7JqqnXcA6EFWz6gDSZzM+HDp0sN1y8y3txImr7X7tLl71s729RaWkyDjBp9yVJFZPAHcaHDt69Omy+ttyHzS4vgzeqP5Ltr/EhkwBFAmsgGRIBjvukWdYjpGpiDpZIihfiM+Qjy4rjBbzxG3oKifvfNeuSectaPIdS9o+2xIQcB3+0WpRl+vOn8P5v737d5+SzLABtFGa6wv2pS3P0eUUCeCe9BWstORuPze9b/8sWz9LR/COdgfb914IcnG3bZ55qr33HX/YPv3/fKLt7myPHcDJr+PMnQ5PpAD/51nWcFT1K8RGY0tnOerdElPqa5PvISErzTYjLEilDZTjkYOBVWX6P+vRNYxuLHgf7oV4LiwsY+2LqnH0KjawYVmLswjo+3KJrD6H/CEeVNI43I21bRSjh19JG7v5SrciMpJOVIQr5KImGgaKGi6CqGHUPHSv62T/lnwnIpq6PPlc4kotj26ZLIAcii2BnnUlwMcHHTx0sL34FS9vr/2v39i+91WvfEba/pmP/3X7yJ99sH3+059pF86dy3zromY7+iUO01rY19ugt/Hdk3ocMPQ5w9GdAwt3F7ry2VbBsobFjL1mYckamSRS7wW5gYk1KDgQLljBtG5BbasWi/ll2Y6zn1HcGM18kTgPr9wtA4J9Zb2Z5Xq+osjsZt0MjCoLQY/5RygQDZBIQRi65APJrNErRkVK5MnJWvGAGEzwlneOSnPC0VTET4eHCehElLXQgHtrTP9WKwWjJXsA4C43SiBnwjEJm1sEgLN345PMyDi8lWJpqv56hedo5E/PvnsAUJctRiAfg3XwJiwrmJWMQ9FBeQ2ttwhS3e5watLINuTanfCG7egADhWtZMgMUIdQB+5b4aKKAvuF2+Q5+K8ORa4GUnoCSnVGzDNgbqoGL/uIq4KQA0r5zxDmsCght8H8QUmNSNV5DUrYk33LYxZ9Mg3oTkhcSJ4MBf9JJQbnjS3e7LoZz8JgLSnbrPKlOgvKb3WMYP5yhYEJEnSuJAWdh5xaoOHKr9X40xHfFdDVdeHlMi1j2M7EwPP06zXyLSmxk42SnVhZzO1hPD/EgqrFVMaXQyU5OcAmiP2jyk3m03AYfC2rQvWhC7BNxIlfl4I2imrhQCsgDgWHcuB0pjlk3Irfh2FEVSFjBTEM9BVxdGnkRtYCb8rbai4ywyBhkQjNKbiiPdWX8Sw1G/UwyWWNTU4kDNYoG/oK+9wxFXIE171gKenXkhOFp4YGUUDSaMtIAqcj6MHYU2+AwaNrysPYp7bY+RBE83M0U7FL0HOARnKJwwm2q8w4KwYhrMmFCJZ0oVh3FEbEoscQwmw9uqMLaKWtqGN5pe9mT4IEyGwiEidcuprEDEVQpI9KSy6goMSLywLL9ABT8YGbR/AwgohRdm1UqNPGU9iIstfqNn4KvKnUQR5VLlOIMftKhoIXZODZ1GwmQHVOlmIW2DDDYlLfKdWKHajYl2woEp7JCcaiWd8bRT9Z5ggxnaPJ0rvNrcfHkoWMbF44Vy5HFVungJ8S28oiX07ZX5D3nOxCQEa3arRjGhzXeC2rBOdqcWCF+pA0H5MnTzCxL2CywiJpKjYkDp2vLs9kXDBWwnb4unlc2TYENUuRTNrzgXAIvo+v0UwOGUpZqBN7ElWWQzxyf6mQdt+ItjeDbacoFF0WapmKOkJ+s8qUOU7ciapisU5iXyzwiKJt+jRjrMqVvYCZg/lg5JwwLIVsYedITKpcGK9whEKySCgesHc5mxDk8wClFbENLMGWyRWskrbzJF3wkqvHvrcLIwkTy0+uvbOiu8IVUgkfSeoSIAEm6A49SFZM2UbYWU2Dr6KwrmLdp4SdjwWL6fQgJQ2nkLEcDz6HEYtkpwmV76hRJNoGPreoYI2dzWsBKgRxirnwBFgfo6bDQu64KzI8vYwzmshSjJHx9IC6Y1ZP7hqh+1cyDRv1Lr6zgjBMmexqT1hHYsTewwV1bkJtVrXemIaak3ZMc4w+kHqQlIJ7/Vnrhw60g6///vbgK7+nt3hKd9a+fb2DTc8DjsSvJn3lXOB965oE7olPPzPYkqA01p6cuHDhQmz/3HloMqcda3pOZX9P3wa6dwIz3zKHnt5fq5LASx2/qlNKrKVrnnrqqfbhD39YEtenT59uJ06caGfPnmnHjh2Xz5544ol29OhRnzsSt2fPnGmf+OQn25kzZ9p1113XDh082A4fOdyuvvpEO3DgQErw8hnA3glsncX4W+hIyT5pGoxMk8yBv69z0s5E8nPt3pm7dvzYMZnrsWOaqNWuRBaqwqOLTTqA9Vn2RON//6tvD727u9N6UqvL08EDB58ek78TdyV/jwZA8l1Mg+8k4MX9tNWswgt3jevvuXs0vjeY8bXekIgHX6zTtj9fdI/+ZrIlLq5g6XeC1N/Wd7JhCSidLtcr/XriUzuAOz4qlirJtYCqJoD7dWvr+zjIIe+R8hHfOr7riG7x3O/veCndvzua/JVtoKUIJIpTetK4f//4gw+09/z+77cv3XW3PCM1g7BLOOn+FY1NPmD/RNp6rYZOUQO6DRTR8EB0raZ9OGlHKXl+p3UvNkKQWoXUY6PhZnanxRLMsNLmlwpyoWhbypBMMxCnMFn2nAK+pyhJ0lMuYvJ3KKdn0SxFNvjs+B3rueprjqtSucP9gxgJZEaeTX62JluzyIQchj8AyIXbwrLKbK3LmEK+yaNpjZQSJtRN7bFIs6F9zMj2O/3JJniwIa9T+jxP33Zb+3v/zZvbK179qm8JDPzNX328vfcP3tW+cvcX4ng68h2jqI1jisRv50VBe+/sJRlgPz33vNl6Ky5QF9PudYZnGk8JUg03iYQ3glbgygpgwg5fFArE2z4ni+66AT1QvR3Ag8JQxRFd4CxPZfBlZzrA6mav8JivJXaRLxPv3h6qcQj4/xZ54soReRaNQJnjMUi5m67xGku5RO+b0n6YN02KJ0yxfYxEYc+uJ3qnFUEiWpbP4I7ekbMVkG/+lOJTi/gTay42o4ktEOmU0+K4VSEKjgRDvgWLXQO2JGYMZtwc5sQfpMhl3fXcGuJ0mC494SEvia7z4GJb2/n5Nxi1QEASLlJIVKiTJHLKQQe3RGwCEJU9NRRJabyS3oy/XScHlbsksWhzwDuzsMCbQXaEafnqamzkOyOQGFEDNpdfrhDzegwilFslI4groAFNffkECEr6QBW4WkI3TgW8hNY5JL1kjbxohrAa17oNLNoBFXSRA3iZ4fcgrgfMCH/qZ5Agczqh3AAiBPlCuHx09ovDeAI957/rEIMPOSSOfvY4Bs9E7yzbFTBc9h17c1QE24dwWDR0c6zPE8mWC+I8hQHXazWKAYpiDhvyKps2SA+CknRwsVASmqzYQ+kECUvCCY/M5kIZrzKFimDM6ACTz6O7BlrveMpTst8rXOrfXCoQjkC6nZXA+VcSUcAszw4W+sqfrMiG1VSp5lkUF7VIV0K5gbws5SzhMgysDlzvOGkErMSZ2GOSBbLqBTmxDFmACTMvlsjKW74y6E8cAuL/kOklOgBL3FGZjGTRSBMSqHyQs4PAvBsQbCufZSFMZ1k7y2Wqy97l5WymdqBL2EQG8si+GVlahXgugEpVzaYBXD1WCnIc8VMAl5wiI6D5Ir4wVjMyYpDbHJa3at8NIzl5ox8F0oWuxWyB88xmvw767M6BOqT6MRal5gQSrDMGc/Gj229X0eodxChqhd2SzLoxBihDTqzrTaGYyqs6T8yxDtxnKx9jYi8Fv8+wjZ0tny+rI/QCtpWEq+S/mAArgkdUAMaEscHVMSq7CIfg9hGWcmGfkpB1ap62GWy7A4MJDBYxHHcwWxoy7Y6HAXVOA+kQOZkds1viBSyNFkfODcnMEpv6Jd85zHd0+/pisDoCA1YWhxJwSIuEmg2PBaYrXTw1FZ/os93FsGk6trnuj88ZrSOLmtkYLE5BPy/goXAWAjkzWS8IMQpzHQWjymxBWI4hcdtiYgM8ouCHz5xxrKwhXAWMfjM/BQzA8xg3jMx6yUBqBkXoBJ7GVShUfQxxZVlKWJ/pltP7QeUcdioljykwEIlwP5/Lk71YgGF6sXiEmwmXbeYTRJCSKVe9qNDP/owpdhFNlH30Ni/ozUJIeVQLjkNfoljPn1KSuJCB9L3zIPSuv1GC6BYGkQ5g2yoPQwZESGDeirMtW+xuqvTW2VqRt95FwVVOJkLekZ7OoONJaxJHHUNIbVAPASaVRazvPWTjeGPf06vWN/a1I6/+3vbwD/0X7cLB3tXbE7u9A1i3gJZkbz/Pcv9662cA9997x692AWsCWLaD7v9x8NwSWufOnfOkL3cCS+JyZ1e62fpPTwD3BOhU/QY8vvQPvhUJYPDxl3/5l9snP/lJSXK/9KUvbT/wAz/Qjh8/3l70ohe1z33uc+3aa69p15y8RpLp5y9caDfddJMkhj7wgQ+03/u932tf+9rX2lVXXdWef+ut7e//g3/QXvOa13gS8PHHHmtPPPmk0O7AxkY7eOhQO3rkiCVcNenrSWCjtW4fjliF/jvf9jlsM7739RLJF8NgH8fJEyfazbfc0g4e2BAx1ETVAi9s2+ue4FWxAG5qp7gmuHYl+ds7gPsW4LNzpC+d09/eK2GvuVBAY0SKfTI/4ksaXdly3r+jpK1QzBLESj5N3uLz/u9C3k6uWWLLnlRaujHZrj2f8u29YOZATtyuZzyoPYja5fnChU3dIr/vZmAJYLy3JoB1+2f/1gyCdf+q8HhyV7p9+7m+tgW0nqHek796FrDWgPTflfvbO9vtvrvubH/6jj9sD953v8sDlizMThGrbNrJ3ebqxEhkhN+NAJdKozwK2zUTvTxZYYF8eaH5AJrkjCJyuKp6Caw4EsBqpTWep/f4ctrWJPJYe1wSg0WnxPCp66/tVMF2iBMBKa6SBKp6lUFh/6Ykl9Pqj2IMHmFIhaHFp6L1rxtNo3esRVEknEI4U2wIjFZnIbljwB8HFlp12VEiiGGpP0k+Cq3dajpFYyRG6WgjFR58z8tf1v77f/o/tqtOnnjGanspD/jGo4+1//PXf6N9/jOfkWIKRDoDS3Vbc+6hyEkzvKUAj/u5kKhY2bEPXNTP05GR/6nrjgUnm1mD3ICtvTmqqaMlFGBsG7AzXwf9qgsl3tUi5CAeVtUvm5RZvCy/wdTbeZCHaU8zgAt68lVUBMM5J6KZGk9gU8TMI5AYdBN5ptiIeEQ40hX0tUkP9Q+VxnZdJKXLOrTwlWWaJIo+BnXpRVjEuCgxAgFfStOLPWYldBZRcuwsjaOC1aFQqvseQ1uYLz1Mdc8KkBLo6yA1xqOT068ZyPByFnsQPbIFac0UJinoWmVlAi5rO7/whot+rhInjnCxvFefJC900MxZQ79sDybIdbhViBRVRSN9KZgW0UKnPhjtuZcSRc9KO86+ih2Hl20FH7bfAagYT7c+o1HV50cSOYAsETfjWx00CUqYVeLHQI29TchULihQCLk3UQ3hTKl0pb4fyG5d2FW/fPi0rQcny3CuwDwFkZNksUDmkNkIHgPfXVCyHTGt9uAOFDY8iox8nitk+1mfDTmBBbDkPXcQwflMRs1A2EHHgQ96R0UADNgoDhi2j9SqIZHpIpop0cTMJsBjoaylExlgYTWMKOldFhLEVh2pu8IW5OKTY7KI/ljyoGCu46svGq1602gdrAgJn/VeJ71kOs/kZFiFUOCULKUHJ3P8MiljPJ6Kbdzp9NA6SwJlzmmlTALuvhDRPSd47GJ3NrAtoVIT9FmJlQzaLm/GjWKz2SnIRV+WInGnA0HgqBplTTZ0SUKV5M5zRYEFOhTunCbyz0DPsFvey4Ss3cfpgowJFcn5NTUgrIlBorTHttUgpvmRHWW74YmmktBhbNTrs9ZG1saQlqPoDNpcFMMDcvoES6IaMeicS49qqkDHNS1PSgUGqv9s+lCVy8VNVSwrPoT1IEfMh1onZ3xNchKy5GGq5KTgHsreS8CwLgaC56GmLLf66SA7DDXJdJW2q0F5A0+xO0qSLjbKxV0YintkYDEh3vUFz3RK+i+m2256QpgjsQoNN2koxQ9gfq04RyoHvppWtEZ2qeSQM1FhN6FpDNrGgZCKwM2acArB5MRx8DB0FJ/RU4s7GDIeyUaPP5u/HW8pILYI2mQM2K8zHUvLJnxGRVyamKHkJ8mLmiuu6IwxJVvEiVqWMerudP+Lwzyu9ygAi3XHkgueycD4nD0V4CKFchLmshybS+HBRZ2bCrRz2v2WsB/J9rr+kvyTRfNnuvbPbQvD8+gzIrhCiyqACfhGAStbwJWlRBTKxQiCqlUnQD+2Mwm7Cqbgz8ifE8eA+4SA7reC5FT4pGwoq/UqeOn9jNHZQngxnes+Vb+zvQP7zKCHbBBowUfwMxQDvD3xMiRIAU+RLId17AFyXuqD7/3dHpx3Puu5iyrM9nsfWu+0cobGNZIUNlALv8fw2HAg3h87nlQXIC11kj+idNbEUpYWXQ7Tuq74v4rn0ZSRvYW1dvjFz29P/tgPticPHtCzK3sHsCR1eyJjTZKWsuXz/n2SBO7JDTkLuG//3BPA9q/G/bO+nT17NieAKdDfO9i0i+1iO3jwoCSBXa4X5P1yPvaE+wQCZp2rS92+tRsYf7/97W+XBO4VV1whieAXv/jF7U//9E/b3//xH29/9fGPS2K4dzXfeOON7eGHH24//dM/3W6//fbU5XvnnXe2f/7P39buuOOH28/8zM/YWZ677UMf+lB7z3veI0nx5z3veXLf6//u39Uu4Xax9QRxT9729/fx9K2lz5091zYObMg16Byt3cBLc4RLUukL0nU+n7r++nbDDaeE/12eVm7/fLG1nZ2tsAXuAwd29Pvl/N+dnXb06BHqQrkcLj9716aEdjrL2XTbFLvvMODegH1Wd7GQ5C10oZ+rTXpBngSH4NNEKvZXt2TRTXkm5BjAiB72LXnhMxnst+neVTQpQ9ja2pRkbMfLjp04/zfwgzvmL9L5v2y7+fzf/vuunAWs2z33M4C3pXCmJ4PRAYxuYU4E97Xd33zs/27v++N3y3mo8Dey92bv5UoCE87UNOVSqmf35vplAldbi6+ts/SS94PzfuUjNUjxHvMDsZ5PmB3bJONW3Midez1Dx3+v805vrrEzubGC9JL8LSsD8mtrN+jkmYh3OGu5JN4jKimLN3QhJq6RnxXgoy8GtlgB3DAajIF4ixxB6tB2J6xkgF147EEehArfXWkF75tfaFt9l8Yb5yO7j63JWb4//z+/tV136tS3ScHzax66/4H29l95W/v6vff6Lohw+RE/6ZU3mr7Jss/bbrr3b3ZP/7H4MQXxfOtnN4slksPrjFWGo4RQY72r88v+H42fkvVOCQ+94KFQV5XQNPNyPAHVZezJv1UmRaZqFzhmTW8oH+LGVMjG0YN8HIryJHZSwwQTTlIDjH5PcTRv9EDMxbxzI3jSBGoiJBfdGKR6jHPPRdY8R+hvnOA4C0UhOemzjIMmpXfF6CKqWBdpJb/DryivXiWeDFNatUPvuZQb2c+SW9HUOblJRwAAIABJREFUqjfrbikYHCV7WViZqdaABNSa08eXfzHrZJeChqCncH9HzgDOXfDedQuY9BZuHQKrPQe5AZQaV7freK3uVUIUcPDuTyRzlNEK+lkSgg2Z8RM9SooPwMey0+lCDSfZDEBxLKxet48AiY1JKXzCwUgK6g720dmEBAiEl/6+JFgqgWN70cB7kx5W5uxgRSAJ4K/RLg5yRloBW/6oROvYnSvkwXn+jAO8NK/B93A5jcTQQIZh4HbF0udJc+zaGqlbUD7T33ms0u4Ju8SdlyH4EXAE4CKGlRMHKK5I+oXhOv+KpfFdZZDYo6IJDtSyzDKeDsRlI1WtmOlm6U7UR8Ar0N81mQ5dxrbxKwZh2yB4NyJ3cplgydNYPcjmK3mWHNfRiXVooYKUnIEhREiODQk3ry6SCM4FMVxOQyTHXdCOqiRsgDhLHOPNWJd7h1JwOBGLzj1ZiSmV33wxIwq5VkQOBwKeTona6+U2f5sMqqVEckRtYKL0/ekVJmf+DDgfJhjhONB4J921oQIqRJ44YscDBRQ5NbtAwZB1cYFS1qigcSkcSFR29dZfFKZs0SfyH7hiVyTJc6l1ok1wQb6bVZlZ9UJJbKTRuwCi0gGJfKBAXM12lzU/PY9th21v4zlyuzDKJcwBXpThqg/QCLyRXlZYkh5JMuC/ymRCP/TzONebnai0TvFbYiEej6/lF5l2XofgdIhlqyoGEttB+1QkZcd0RARwlfKn8IQnvqJaLxIMCeu9DjAnBRW3oghJE7mQ2FicMVVDnhkp8bvpAadFuLJyFlggCF/0v/w+MrQEbyjMIAvnFyK5wQlFIJbYIkr2pjoigllWQ/fDSQFiKOF3Q6+SDk/suGIhjS4LczhtNB6/hHCG5dURmVQqOFRqzYAzhuJI7qga2a4KjvCmT7wbwWCOKkMx6RmjZ7I+2mXOe8OH5adFkICLGkxXeMcSEuTE6wWxgkcCza2W1uF7GDItvOUmX1SlRTIHeAQqbFKOMJV/FJRB4CAd80MD5CEJ7ye7VcjIKrbbO8eChjjGJ3bw4MUT8ZkWDAkfk9Fgj4GBvhCT1n8uhsVUuN2SrOlu7jbBLhwDXmQ/zoPq5JrzEb846bK/up/bq7iBrLeOGbrc/xKZ9e2dsR2raaav19YkEG9mQp4nz7DHwl7p2PTN+p0SIOwIJ5wdeRZMCts4tcW6nWfmwbTIqPpYKIhjbFpr7eAN17ULP3lH+8bVxyXR69s6W3K3J3s3epK3J4B7d9t6Pwc4OoR7p3A/C7g/tp4D3LdE7YkJJMR0G1qlqyYydmRb05787VsnM/rM0OZyPluVAFYeQsjy70vf1UTwb/7mb7Zbb721veIVr2i/9Eu/1H7iJ36i/dZv/ZYkct///ve3n/u5n2u/9mu/JgniRx55RL5/y1vekhLAvVP4f/mVX2n/01vf2l72spf5d3/z6U+3d77znfL8nnDtW0a//o472m0vfGF76sxT7X//jd+QjuMffO1r2+bmZrv77rvbl7/8ZUmkv+ylL20nr7lGkvPoRH3koYfk956c6mcP9/96Z3F0AJusB0mAhPJvTyrffNNN0tUsvJOOw3JxYU4//1fRFDwnX0y6FS/KOco9kXXs2LHLYa1fy0lbdERD17yoI35J75jpo4yXzrjVLk6NmyWfGfJjejhaQaOnvZHN7pJlZWpWhK3EGcz406JeuYkh/tl43nP5GWxfVo1ztYinO3X75759fk8A9+KY6HZXTEFnuD606+Lwg65fsSu6vbP8J7qy07Zl++cd3T69dwDL1s92nSqlFmZsb7W/eP/72kf+3Yfa5rnz8ZqpXxpCGrJZLpRLui5Aayjyi+Ijajpwnbf1BCxg1ycUVYlGwYfqdt/ss5wRbAs+sSmCHyhiUgeDzZ+GKUoSJ8zMQGKfYyl49w57KvBUleA1JR5X/aFRULDTASda3LHzeIz5IjRK0MTAk4LAPBV7HydjZ7kaYmNazmHNl3wzLTCL90/i6HBMqenAcdRBUB8q/y+f2VjNn/SCVwoO9p1Ffupn/7v2+h/7e88J1PjQe97X3vV//I7sUKEyaJOhfEtKOGHUyUEHAYwa5FwrW+hYMNMFD3HZQtcLi0Webb1PxsHZSwYIdI9CRR2cr50jshy0lvtJGLB7rM3bC5SpQc157MuKIRtUeBmgG2LJZedzUZdrgRN4aVU3f6ADSix2iq4N+RecsexyOs7MKGgFMCiZz3TNczJa0nrN2cbOwsxxSI19pbmTHQNXLfvQq2lY7iC7cWNwgVeN0FnORRLGeexitBAU1gi9NxJ6R3RxbtQlY3nJHR7ehCCXmeeFNZzFgsnc2JJdxxb+5gQvkbxnubbLAFW+Wy7pydRdWHD61nZ//o2lRJfeIMJM6SjfDsYsFtNhoSjbFYKwtaZjjG4Ws4geD80/shSptMGZzwHYlP5IzB3M314OFewVlJmTGPJdeQAnq4x8Mu8lhyzkMoOavcfxLZ0dW+hAwegIu1G2hAVl/DhXZ5RASDgd5ExQYMGjCN50AKWOyo1kR22soEmdybIVnRFqcnUx5soeYqInJ8tnuA4Lo5KP9QqbGhxjlKfhKE7kBA1G4jXv3EHvo6RuvaKoyUAigF51zckUwSPv/CokzEGzZcrDiFRZVwpOe/hcLKxuIO2KrO/NCRrfVtefl4PcMnfKK9irSXYBopEY0aokBmHCBUR7iwOS9JTpZcBfHWEEsOXJYUkTMTPmVBfCaOgXxVbfs0SFOxRkp5Es0OQgXj2T75GTS59U5z+4ZeP37Dvp+4KDBl1QHDDj7WTg7hhOGihB5vgQNAzTyQs8kCGq5FR4JisN6K9n6kBYVj72bFboid1S7jQHFo5KNFFOSBhDtIdwQYnQzgI6cLidnukIguzo6UNLQpRxMpXY8SSoopZtb5Jz/SNzqwCXk4xCV1R9BFwT6TB+6D9YNCO9lhMBGXohKWyw8eJqO7jFmiUs8zbNwuYfx1BQYQvi81I8YOeQkj+kIwpJtSWUW+VwJ/WNrsLkPwhtUvEZASKDbCImHlAqC32aFbD47wp+TN9MM4VS/YwX1djSFYuwsIlAnTxfjwkMDmyMJRKpTGAqEKvsrKJYdZS9cVdIoy2RYwYdOmHTK3lvRiv4q1RDQQIWpYKB3xCJPIlZucAchSb8nBWfsIDNxL8kq5Wv4X97gQOqhe15sNh4fBqNQyjx0rbi9MIWk3zWIddgiHBVjpHspmrLsgyPJTCLHmpYycYianTQ0R9Vsg6dDDv0ajcvor8cil90F2ZW1IZT+euLkjDj0wKlYpFUEU1f7dZB1kkwTOlGj8xw37d3z9FLlgOXIUI9bKWHAl8WVRkhF1yzezWTAV6XJQSd6cSExGXdk9SGlC1kpydJjUYu0moI2OdMGyWv9dSqneFFGKzJIPBD0r4+AyCk+qX+l97dE782Fdv9TwPpTuMoMtX+LOW7dPTafCW4D5kBvc0JhpjoGtvenVSFuhJsJRCeF4dJ9Cac2yrvBn+TxYvCI7YQ1SACL/Zfdbxt/8Tr2+M3XtP279/w5EXv7JVtoCXp2//t20BHN7BsdYozgNf3TRPAPTnZuzy5IxJJYDm/Us4B3mobGwdkG2BOIC97FHPUxqfTxGR5WL1m1d/aYae05+s+8YlPtC/cfXe744d/uP32b/+2nOn76U9/uv3jf/SP2m/963/dXv3qV7ff+Z3faS95yUta74Tu37/1rW9NCeD+/Ve+8pX2sz/7s9Lpi3f0juG3ve1t7fWvf317xctf3k5ec1LOyO3v/4uPfKR94M8+0N70pjfJO/rPv/jVX21fu/deoWFP4v/jf/JP2gte8AI7uqq1d77rXe2r99zTrj5xol1z8qSMpW9V3Z/Xt+nuCd6N/fvbkaNHRQbcXtgv/bm33nq6XXH8uIgRug4XOdFzUNtbEVPWfWH9R5JWsgX4tnwmc6MtpWvnsvOWhJjXmJygFR/d/Kjh8+z6mv6TMl6m0C24RYAVQwqat/1avcJKx4mFWloW+zsWfavV6mI0mGWPLuXGPa6ZTeRZeOyz9ojKwCSkl/GWfv7vOZz/27t/+xbQ6s+zrrAN6Lhaf7Rgo5/p23Wsb+0cCeCejOrJ375tvmz9bJ3AvRoDZwTL9bu77YnHH2sf/KM/bp/55Kfa7vZ2ja4qs6nwq4Y+RQ3cuHRrrUlZ9vl0x4d+kSV1+9+yUzN3AZkVhj6ytIovsh7DkE5kdVBQwN4751GgLTrNhXFwKDGGwjtPZLpOLwujLjv6/881s37KSWFaVYdDNCQClaAcUZgVbXGiaygw5PlhTlXpbaCe7AXeeFLbkrwyX/wfxycIoHwd5gsTukflA48QuUaM0PjvoQld9ERsoyxsrj31vPZLv/Hr7fDRI5ehcN/6S8+dOdv+t//hn7aHHnzAO349xuAFCmifD9nS34IR4dbaqp6PQhJfMY5DSyzhmDDz23mXVXhcdtubk5/PHT4UV+d1IQ+CzULCyogpxno1rwhj7TfyijWRTe5MnJWUo+7GcEg7OcvtnjpMHK0IDBxUNG0E8hjv/lL5RvMMvV53QYhRZ7xTvYDPn9wJKiypqpxUgolAvNBncXEy8mHRLZwpPcM7fwpdGuuh2bcO2VjfFHeJxYLngRfo99AH+7QwOo+U41DAnvjMd7DzHdUw6ppsImePCor0iXZP5ckkbzdFGmdwLMLQvb228/NvJPkIcNXFMC3uLerhZtWVMMDU6VTjdC6rAHQisCtLFuxYLJZzGyH4JWhKajVpHw+lgtJQKG4QVDc1Q9pen+OGZFzVjjiSAu1zgQqmsebW6BejKs92D+NCEs/8gb0McRyDFHqN3UV2F/qRgKCgpN6qHwbARPJeCckJGoh6riIfZxfjWcgU5ZisBeEwD8XSCObJMO2ROmauKilvLxgVelUmT0GbcKKMf0xHR20OPYZuJNg2x0S00s724tQZ7fUWpK0W6pLXTUmbsqPJSVQy7uy1ayVN0NkDWQOuIsKXrPUYJSXRj1/n+pA5kd1diHI1aC4DntDNFT6q5gsVY9nGJYEJ/ahVmfoN6OROid0AfMG4UkGTGdUofrE5Tsgxk8pltJglC+0JBsbyJnjKJFuU18tRPt/JgbMLKjTgTN4a3U2dW0MuGojSoDxZT/qjIysUZ6gkFBL72JcwdfBqlF/zGHLYBDdaKj/M/+qP+JoL97Anls6ICBmO0WbnFe8ZB1gAC8z3BFbFXyKcG0HcVDULXNQLy52DHrB0eREKkIXgJtb5Ef1nsqYHE54giTwMe8q1ogXM2LoykQeW7Bj5eXmRH891noiZK36PSYzrwISCWU6ZUHZuEXTSI4vGgVo6ywMJSbWBcvqOOVgknR1PmruzDSaZksKofqu7Mrg0FdwchpmCGy649gvJbRWIWnVXqs5Vj+lMzsEm6QMTMgyKHwLrfAJC0GLLh4YkPj1Y2cRvKYm9ZaAOGjgqhY6msBdjNXwNXmcMWGiBD8A+FWAmFaERTFwMpx+7vkAJCq3oU2gBmlR10EkMdrbAZn9ltZOT5Szu04VxMB7JOd0dQrFIvrb/m+1SwSyLoFsUuKwKMgzsrgR39aw2qxAx8Y6eKp/nHQf0FUXvKQOL75VmhQ5lvepFPLZ49eGXo2E8uGafh1WxO6rTgiBCmkrsahGexExhRosd4zLxY7pGhVWoLhe69CC3BWH8PK1SL9Wnv0txK5e3UnnZP2eo8iIaD8j1X+o20CpByM1CvWVUJr4akrcOYfKHEKj39Rj4VxPAHmcLTeGCB32+Mgmyo9vM6mfhJ1tg0eYQumOknQWYJmfGq+iFnu47fqSt/egPtoeef6rt79tAy3m+vePXEsDr69KtpucB9/N/ewewbQWNLaB7h7B0sWSvpSd3+39DAthm1rvatra35Jm9A7h3F7P6rPKBluB8sTPVHjb7fq9uYE4A8+8f+9jH2qc+9Snp7u0duB/96EfbHXfc0Y4ePdp+93d/t33f931fe/DBB2V+X/jC3e2f/bNf8W2eH3/8MUkQ94TrT/3kT7Zrrr02JYff/OafarfccloStTfccEN77WtfK4L6J+9+d7v/gfvbj/3oj7YX3nZbO3vmTPv1f/Wv2mu+/zXtda/7ofYv/uW/bIcPHWq/+Iu/6Ns0P/Lww+2zn/1s++pXvyr/ffzjH2//7T/8h9J5+8E//3N5/smTJ9srX/nKdvvtL2r97N57vnKPfH/q1Kl29dV6VnE/i1jER5LiCxwwA96TuwkLSTb0DNOdtruzIwUG6LQVm0bdtnVL8QQie9rzyQUL7vsQ97hUwQMN6PqKkGzPZx7holniZVWZClvnJTZcFnl4HksOyOyBS/Ss117qdZc16Eu8eMKjYQkzmrVYbO7xmn5r3z1YO4D1fHSc/4t1Si8sEhJYglc7hHsCOHMPxSb8r2z3jA7gbU3+YvtnOQvcu4DVkHW9+/qXvtje+44/bPd99V5yCIvvIsoWn3E+mD61gcOpjxvWaTcknVung/l1nhwkKyYBe7t/3WKj0hEsN1rCRb/v/5/cCHMW4zOzit4olBXWm+GEryF8M09PX2jbWxdXN6yyl3eRlZ7HNf1tRhTHQN+xSZ0Jb+ix9WwWhRWoUP05FiHK6w8q6I0f3OlrPsZwPM0EcErySZc/sZMKl6qF3yLWwqmKXZyQXXvFq18lWz4/l3/e/r/+avv0f/6r1vrW5iK/XFqo0qpFbbzw0hkhHI/5QU9G8zLGz9M1fmNpwGC/uNRv++5gqXue4h7RFWHrMXjMtUNIeahrtgyUmvg3Gtgk9YoilCtMMdsySAtoh8d4MQQrMEfR3ccOgiQ8c0bEalmhwc7t5R1yZaw6CxSiJI4zDajwYaqx1fbQ30A69z2rUJAdjiYAW3NaR3giq/En4oJpxZx8sWriGWvLsj2ZAs5JuPhQWq0+B2Dua5gU9zekL+s4TxnAApij6bufesc2CRyMBgVIiOVuTAzt0jnPJr6ZlPaXfFd8gwy/vm9m7BTRt4BOMkLC5EFs0nfzl9MAOI+XgihYLGMrSypY4CRAqCAMJWKutOc5mGEzUtkcPSGesNNZLi3VJD4DTqPH+wEiOT+t16YqdQ+s2ViKtLqAM3IkP4qQkCWWQEkvp+WJB0+zxsqryzAwTf4ugCscHtCKK9wZHL1NHCDC8ySeuCwYv9R4KqvkHxDPgosr+ThzdGfxPXnIjMB4MbcVwNJhdrmbNYmJ0V06wKiC3YE+2SeoayQKww1TLqTwm7GOje7M4QPv85Z+JKcuS0Ss5FgVKzQYt1qBTxeMmT3VOupKc6pXlLbZGtOjaALz5sokCpCH/6uT4JicmTk6V4y3LSWLlEmh7Eo6pzIQiagyIeAKbkyFChPUoWQGy0+QhCrQuBKRjTfbB7sRuRz4U2psAsS9GICwQVWBElbT1JzRKhVCFGXj6jLHz2zE/A5SvSBZyoA6DzwfQ2sdRrEMK1mn9dkqF55AmYEesROahwEEdldL4Qhot5TyqkFv8AHpPTovyMnE8BRDjO4gP+G1OjKYW+4oDZpwOq10jSb2Ff6S41uLXwbfl56TCwzNVphs6RuYc0qPGWT7VfYlzl50uaZFVxQ2kMqS/YAI0C20/Oa315EA71ck9xzjiX6+zbPdTwnWWVkHjx8zCNwyG/D/cfcm4J4Wxb1wnzmzwzAw7PsiIIsgBNFcAUFEAXG7LrgkMUbvNSqY5KpfICCLXveYj/voByoajAuIokZAjIkKCopR5JFNWSKIzCD7PguznDPf07X+qrrf/zkDqHiPD84579Jvd3XVr6pr6cbKSPvdONWI6NAOcqBWHjUKUamcSDekEhs8cDoxr4qjIGXQ61wxazt9lGdxqzPLEUIcA3Fh3O3JX5JBYyhlHFfzISkmYTsGIWi20T4RxlHyZb0QE328YbN/tJoPji5hkgJegCpC7HZTKCXbYLg56CUEHR5ESzX4mC4MgwyLfQMvKgypU0Qz4KKdExMQ/Uxg/l6/H04vcxhZ95yHmSZCUUuOUPzreJKDwQ1fbpjANiEzwkV9MgTiimY5wYnHY4laYf2CriLk22ybqfRrHCtyZ79HyLBKQJSBAY3ZlGQIJlsg350moLUkvIVzqnMM6QSAU4YFpseSVQJrNV7jMrDiGWKObUqBBIR9JutyXorOuxOZwWpAKwlteuvCBGCqOcgxjg4EVBPyKQ0Aw7JHbDYJHoPkTIog2laGMBNsSmAAGEO3HBu2AHB9WOCHXpOdujToVa/xTPI5wPQMLIn0nXgtgip9ggavtcYO6Nw+6jbHJA4iwPrPthIEXzeYiqrXydrQd6W5em1s9qwy5/BnlyV77FhmzZ/DwV/ayrRWstWgbz3nd6ZUAHMAmM8A5u1Ox2eMlRn1WTz3VIZSAxX1LNxuAJiq27gCuH5n7px5dIZt/kE0HkKb3vWhSuCpAsA83V71q3/3/r399tsp0PqXr3992Wrrrcudd95ZNt1007LbbruVz3/uc+WS73+/LFiwgLa4rlXAddtobXvx4sUUAF600Ublr974RjovGAM/3/zmN8v9999XFi7csJx33nnl+YcdRtXGZ555Zrn22mtp++cDDjqQzgd+dMWKMj5zJgWDPnvWP5clt/+2fOCDH/AtYYVAtf0lixeXMz/96XLUC19YHn744fK1r3+dzi2+4447qBL4kIMPLt/57vdK3Ya6VgQffPDB5VWveEXZaacd5QxiOQt7aDLy+b+qi4U/1tbKbzj/twarf68/Gb4y9IPqAbXfdLF3D68lEyq8j7oeu9PTQiLqg9bd46Zdb/yjGh0yMx93R/4ADeQJQ9NgHbpTq3VXrlxliTEaANa5M/+WZBqNU5V9NrI5FYjPnufK3yrPev4vn5fNuybov1z5y1tE0//Wri0rVzxafnXt1eWir3y1PPzgQzyKhsnkQv0n3NNjA0EIVA/Dg2rr07FMZYYlgIYtokWZKkmtcEOCxBxPE7tdnBg1jYi029p6brYqObUl+V/bS4A/zT+yY5R9qyOcXfta1vGkn9Lq21cG6mvK3kf5dtNwZiJTtuaz5S6rHSt8oPSwBDgZxCiwGDLF0P2mxolW4aLZq+SzFT8YYFZLAh1I/jK2W3V8zs9GMTubMxNprDz3qCPLa9/6P9dByv5wj37pk2eWiy/4FmsyPSvaCvp8jcPLJ5hvdkKJBvTJUvmxESEGI+Cj90fZAdb65jZQUVF3XvApi4yFmJOsL+S7YbtyiOyxa0b50/2EmFQRZyVba/21GVICowVD+q9RftQAYJh2Qnidb4sE6xgB0sxfFpL9cTEKQXCiuxr5GReTD1JlC+P5I4wCX25D2NaYQ5LsoGY0edpgXdYDAkwr5U5EjaMemCEQaWcWoCS6OaUJHSoMIfi2gjIiVnGsxPVJdkOEHtp7ErzvBJBVqVnkyM6qDj001RhGiuzeQM4AtqO/dfLYF1jNY7fCS4S1BwKBwPgt1CHyIitfqPwSoeASddhqjn6PDBDh2BklumBcmCOL8HWvONN5VC5wwdRt6PBwa8uugAUzv9Hx3JrwJWBJf+pjU4GRMpxTI4FyRzk2eKx8GzLVHTDa7BehlDjozLCwyA0PJsTEtKIMNw3JWWOCikGMaTgtk3dVp6EtZoqo5gAOCQoeHeRie1Hf3ePQBQGhGQYfyR8h1bcKDMjRQdTgfDvkRR2qjcDA1uvRrZ1QeaDBc3Gk0PQBUmc5N6iIENpz22Zr2xRcCA4K7WLiV5wmDZ6AUideVMNDnu7OdiASSjXfiFlCbSzXO5LKCvBj+pBikyk/1VhZacpW0kDCXnAXdTn21q93lAY4+XkRIga9Kn8xzFjkGB/ZMBM+EVnUbb6jAjJBMbJE/ERCMBH4M/AedZlp2eQAAJ4EjYRyF9gOCK4OTzAUI80cqxm03ZrADDkLYAAHWuKL0VDasnFlVEGqKKL7wkqhKSQ3yYBZTzIIqoOb5saMZ3GwKhiD6ZD5xYYJ5PcuJ8WhXl6PaWHoSOZS8Vujy1EBMK8I8yfGcG4AI9KeQZCJvwMSGZGRBWJSkvCwnMvDmApTbbkLrl+9mwgUqOliD3Q2PTAA4KPkwImga+pwloWDTgzwKk+5K13/Ktah4dcxWQPkzl5MCw4gGrWiKybgoyDUmQStaAOYJpBlhSaBADinMU9mtjECbvoZvxLhCUk1UZq4c1EjYfYufhgS7VDGWzeUN9gLEsqQGT8hCacjj2jc+/TAWV3Ueb7D+NMGfLtqOA9a5pSbkO2ZgrAkXs2wZXzreiumsCXPEGCGrO8tgTEEs8w+E0pAgLuDQoKEzl4uTvy0cb4mTNrs633HoZDHkBCNu5U1WKZ07mHqFybXIOAa5gL+J5vB/mzMBNFcymOuSdlRSG17taTzl0+ojQpVtuiVsLbBPqGyx2GDfY8s00to1FBitqu8x5GeXfYEcbWEDlWawgGY7OV9ytnELYPH9IgObqGjyRjP2w0QZsHc6Dw2kqqNY4OUX7TzYoGS7Bv28UcT+c3v09eH3K4nkoj80wRxDa0iJP1eH1eDwqBGKxkZN2ulscGSbSktznVpj7bmJMySLaCFIXQ4Bk9gJykprJpYoc+gBZUCVGKEefEz37mPcetAM+1M3/v23zQsTQyxgLskXpexst4B+5a7DtyrTM6ba1tA1wo1CgDP5Mrfug30zFnjXAU8a2YZH6vB4Bos5kphOvNSvuMsxFsM+5a8XiXM25tO0hbR9Wfu3HkUYMw/LRK1/J2vjKoCzvdG/Z0rgzEwrPcuvfTScvHFF1PV78INNih77bVXecb++1OXanC7BomvueYaOtP3ve99b9l2220piHP//ffTOcEvfelLy6te9Sqaz7pldg28V168/4EHyprVq8sGCxeWGgw+99xzy2c/e1b56zf/ddl7773Loo0XlRtvvKkcffSr6PzgWin4ta99rXzjG9+ggPQhhxxCwXpme5aGSusf//jH5corryyHHXYYnU38gx/8oLyg6EahAAAgAElEQVT2Na+hYO8Wm29e7rr7btrSetttt6O+1q2u/593vbPs/4xnUN+mPP9XqhA1QYUF22eRtn+uFY31LNM1a8LZz1PP7DSeyKoNX1kHZhow27odiDZYTzMpEjnOZRU1jZEZRubvTffd5rmsiJ6whh9zj35/L/aUioH3unWjynmtmq/yxrjZP/+Xm+ezuNu54AMGSG3Ats6UJFMrf2X75xoUrttAayIFBYr1vypXq1eXKy65uHznmxeVlY/y+b/B9aTqWM1AiK4QglsACHvIW93i+oPWbWtlC1w1OGkLaP+eiRs1qzdlq2hLPBf731wTGpzSykpX26xfRGlS8FcnEQR7yKcmdmBK9+dxVd0ow+3Z5mBhQwd6PKIU4tY8edltFR4D7qAQ11H8HvQmGLVt79T3aj4tLJ4Av7KbEm5LOzYnwReyes/EtlL+CEf2yEgt2VuS59QvjGSidteWo15zdHnpn7923YTsD/z0+V84h6rqed2rtpN6+4QXx2pOAssEJ/c5u4AGlPUM8EQwyfklXEsq8GMdipnTec2iJS0mLBkAuK/OVl4wx9+EwKH4Sr2gURdnbTUwjxX43hbHIrTyKv/TrLCFVB3l3RACvO5W9OZREKMqNeVFT1yg5BXABlQYXQ7+IQYSW0XY2kHQAJxsaupbQD7FkhmEcb3kE647Zan97mop+sA4MUaPCcPGVDA62BD8OyjNOssxgtGke+N0hPmLwqisZn0XOKF/oA3TL7qIbvwQktQM+Gf0MURVLRrjTkZglKVAeJ8EoxQsu7SrXZjp2Qqqv2DVSlSdPPb5eshgID8G6qxfQCB3LOTgFQhbg9MicDIi+ssCG67R0HmS8MKdVyKYw+Yrt2cCYX/BbEfPEz/dozaWf3aJ631nXgglmBEBggvUe4eClKRvcI6zKOWYXZBhi5r4GakJI5hC5jDxHoktwj5P95VDQEp6EgLB6hjAXoqygK3Cehk1zG/JMgK6R9gFxaUdpIFgVkynLe2y8ojqijA+J733nJkWIVGfMnoHZInBPWcxkBtwUJqI9QLZgROEj01xZMdvEGenR5KIwCMIDslPR5zaASDVo3YGmvC3xZhMqanDRRf4Ov42TKCwIarLVLBzEjqdXM7xvZwsFcUf5DwF0lXZYzBPqzdbGY2imaEhcLtozEhvnyOUK50GN3rQMnbDRQNcHTMkdIzuQ9WhbpnMD4XMkJgPAK0YPUBhafBOjROkD4/Hy01QFURM9o/4dc2FkvhOjryrEIUJ78BkCAopLie5UBoYgxhVgoM3YJ8ELUV5McdDoEPpjfPo0OSz1f7GfMlkE11paNNVA2E5bEZtw2SavZR0czKYQgDbPucTHg3hIaOMnzcndliwegaiddGY01b4lrBpekdpwIROmxplqUt06gml6gewc1HfgN89cIWzW0/imHv7Wg+QDJIEGpnH3UWg0rjHkX2Z9wWEoyq8jQQFpUXjCpmbgBcguC5OIqmZ0aXNfuDHNFuEYhGS7nh6U4tAYk0qz6mRrURG2yAtahDbtN+aoCj6mIP98hGrRnOHj55XbXJuUKqJOrjTFsugOlmCByePqTYYFBBsYAOBqRBvoXd6GBjiSIBpOocQgREmsAViohFTeUjbpMQ81SvaSYORASNC222YBxTOAFY7K4s12fBN6nOKPnWTnByOwtqbWUJ3aMCwHSRoAXbm1JCsbm1IYZieFMP3YUCmJPkaYgiyBoh3cIRGJmmxHUlnv+OUhQ/KV3BhbGylWARYIaaLnfOuNO7xbeAztBj0d0bbUS4BvitjTDZExF54Ru1X3VUF6N3LJXN6yUxDonCvh44oXD2llo6e4lv/1rrf6jyHhQb1TFkBK2vVTaTJaBTcFduLfxfNVH+XDmhwN5LenaHMW17ty+/JWcLmeFIelH+FGGGGMNIMPM7fFUTJ06jMi9+BM6fn7bFTefiog8rS9efwFtDyX/29nv07kyp9eXvTWbT9c60A5sDwjLr9szyvlVSImrXytRcArs9MTPK5ljUgOmfOHKqUHUrsiEjcU2T+xMgqXyQmzb/PWP7dz/DkZ/R+DgTXQOrdd91FAdUaiKXtmuX5+uyDDz5IAeA999yzPOtZz6J2fvrTn5bjjz+ufPSj/0QB3UqDul10PRO4nt/7i1/8otSzgA868MByw403lM9+9l/K//wf/6Ocdtpp5Y1vfGM58MADy2c+8+nym8WLy6mnnELf+81tt5Vzzj6bAul/8frXh3OF67DrXHz/+9+nCuI3vOEN9K16PvCWm29OgeZ999237LvPPuXd7343nV388le8slz+ox+V5x5ySDnggGcbdNag06gfOv9Xdf+I839rM3PnzBnZVrg5pCpzCz1Im/5XpnxyNPe5RsDuIuKaOCrcy7+oskZTeMouTv0AYsR06Tp1q4/piZr4UM+gHpsxAzfDoQSBKiuPPPIInV/9O/0ZwsxpfJS3f+YdERgL+wFgXcv0AsCsf/hAeqvslepePf+XkiZoS+gaAK54xMkUikf03uqV5bv/en758Q8uK6tXrYrqPPmq+LxsSSyyilR1bqg5wAEvXYnV3+gv+T/FyBl6HKotfEQTW4KmC2W9hMlytAOZ9Y3tborvztCE8NaN7KosL7Q838TYOhlhITZX14h8oHFjjSdVkaQ0vWNFCK0v02qHpUO87kNbNwb8gjlAn4GM7gAMTjcMAOu6RUwMpmw2RLX7NKrsz1Bg8uRtakuNPLOUdf2iO11pgAodZDEadshRR5TXvfXN05CqJ98j55xxZrn4wovMnuEzqrmfM+AIFiK4MNko3CeSKu+7IeuxrIRJtixQPrI1FQc33cSHB5SM0JZtKWzHydQkCKleNnFC7xQEToNTC/dsQ8s96kBkPxwmdi3rRJt9IiDwp/AehKkloQLSXMWxgj6byP7qO4ekc3QggLyh28h3cwNxsgHJF3oDVHQZDsHYcK0oLhsDXTCCMYeAZAjjm/D37BaYWRe45CvzrkBxlaKhhYXS+eLCrIErQgaDYkwMGHHRqPu5VdfY8IX/uF2ULqwoBV0jRQHZFrN+Yd1BqnejHnaIFjWF/iX/1gpgfQ99NRmAQ7vSu3hNnBHemvWHSQeTTxkjup95z28FigLUmPUzXfPrTjZVIqFaTDpMT5lywGqTAeoGMIL+onIzrkvKqXkGJcVc5cmRgdouW76ZEV0OLGaaqwEUlMBhomdvUg+0AhuFFjOz5T1LhLBlb65w0nllhaIZLOpdNkCCTXyz2mwUUMPQKBoKtmB00CUstwcnmRoCqvzkY/QJOR/NgD19BgG8tU2icdRTDsYGyRHFgGFp7gwS/qd7kEO2jwpAqkJqdGqGkUhtHkcmcKsRmilAsAwZfApxLfDmMycCeeEPlOAYqBR7gScLXXsuEBY0TzISMncSk4cwHwJEh1bQT88vxZoOMDDE6cAwwxNqWVNJpK1ZDdJqNwSjYkAK+qgIK9VtCDWKINFhn6Ur/R084aJLqN8R0yzDLlh4SK/MiHwvy42FeWXrnSBF6vCD+Ql+nAijwQi1xQUs/FrNOICr1lFUcvy791/m04KbcgcrgCGAgIEZ7DYmWXWSy0w20f9f22J2CuAFSgB8kkH5gdLMIm7FTZ5d2bUkkmnmSQWq4fkBZiNfDFPgyzAOW47JSMhBjIvo43deVRPGWupBGIq52B/+vBAgOJhdYqz6CAIsFsBPWMXsgu4B/7CR2XRpL6tGxogBMBWfyCwRkLIazIpU/zZ90xCkkUlbiIvubsgmCxtE+cGMkWDvtZ1LKR5u/5hdBu8QISPh2X6BeTQhiXPbT2posR0d+UypiKa6DRPJn/AmPWe2f1AOKUlB5cOTJoamyyVJvh94OyW76a4DnTi34oT2LzrFOjyaVSZQvMtqQQ0pPgpnwBZGOkthjQbQ28scjxW/GehHUy5T2u2u1snR8yOFvLsBDNceqBMCg7x2TzkI5i/Q0a4LmikfmUMSnVL9yeAmFFN4QUuSkics5BO0e/5kijZ62tWbOdWi3Ridsiw+iHUZoFFHJZ9vcG2iHGa7TTEhMW7DHjI7vkY3ByPp0Lg9Bci97+jhPAQ2AHQH7TO+XIO4ccXQbpzMJKK2dZcXGbs9i8E+xRpTg1yVo32rfEvzL8ljvHuEOttlTQFnodaRWKDZdEVMX6ptm2tGMJjrvlwDcLeibjF6KB+mAFxQSQBzKruOJjo+PXaJvzx72y3KylccWh5cOB+CGHXr51rdW4PAfObvrPGZZdYsOf+3VgJT8JcrheuzvQBwDY7U4KZuA43nBNN2ppMTVClbg7/1HGDH68h4fW3rzwxW/So7K81SQ0MVwL3qX2YtJnD4VyvwNNlB+EIDM7Xytp69u2zp0rL7HnvQuw899BBVBu+www5ls802IxrWquCjjz66HPf3f1923nnn8qkzzyybbLIJnc9bK3FfeOSR5QeX/qBsteVW5VVHH03B3M+ceWb51KfPLL+59dayz777liVLlpRzzjmHKpGPfOELZZt45qgaQPrYxz5G/f+bv/mb8vBDD1G7y5YvpyB1PRv42GOPpWrjWs187LFvL3fffXfZdZedKSBM/Dvq/F+RqRoAZtgVYsNau855rZasQa2aUFCTCwZ/pmuTDT03FdMMf7m5gyb+tMxjaAHUM+afDHoK9NVRw4rW1DoMRFWA4V56t6Prkum2jh9rH698WHcGWLBgfbp53HHHlw9+4AMUAK48WHl+xx13LB/84AcpYaJuc16r0dfpp6Mip3p/OrZtbqOy9ooVNQAsODmjngHMRoPqD8UL9eJUPM0/GgDWwG79uyZa1PN/efvnmizDeDk5wbsn8Pm/EACenCwrHnqwXHjuueW6q64paycnfHEYmFBsJPCLBRsHTUQx4FSEazP1xFw/D1TaqgPCh2R7Z4YARQLf9iVjA7UpxrW5TeRsXl1LBHG2P6KQa44pLI8jqUFZqq0XAwk96VMNKj0x+kQ/oyWwyqIGk+V0GeZqiO25yKYYkOJ+0KdMJkfbfWrq0lMd0IkmcgddhAkg/uIYjjaHTpUF98FwyvMCdute++9X3n7KiVOJ4ZP6/v936vvLVT+5gosxKn+q/0h9/iIGtpaxYKJXfaNPujdPNu+w9rBYgarUlBNAU4IVoiEjQEAfmRB5mCguXhfYttutV5cQn5ysEbXX2hbascx5CCvaTlgbyQONnIutHH0I/FSQzEAb+Wba8VFfYlrBGORXS85QwZMdJdFPoWsx7Kd56EcYClmMsQ7S6GHLvCif3KyvE/CuI3BOJ0+pO3hsHjKZTap3XunAhlzc6trwBdbzRkqx+VrPTOxxTDxyn51FwBRbBD9YN2ttbUwIcFcfBL5FiRh/GR5KdT4UviAnQUgPXVjyCR9DoqyvTiePeX50WyuXYHQ5M7Q6nNRxDOd4iegmUPTPo+MvMoIrF5/WTgRfsUF0Mz0rxIrDbc1eF2tZ2EpwQyuOZcpYTB2hglNALw+ifgAqiMSKYdLWTSHMTKPPFhZwx4YaLRakUOA0kAXHBTroLW7qitxwBDDY1kVIe9ChWJbNINEfU3SUDVi8vctBEUDbZgH3r5kNgH4eKA7qJTk4bMlMmXUR1BwLtyiw4HtuikvV+kDjyDPViOfUcafOFFUMyQfY+LujW1xYMkNtV3WBB07uo8POmNurqBlEmXg8Xgnww3aHQVllp5D2LhU3aQjalWUMIjvWu0NRlWh0Q+k4gAyADeZmxOhg1wOMhkEr5YpNEuJKnllU+VCpaMrbA8HaMhtUyAM8+a4akHDeH5vlqHejZ7WZ+mCqSLBOq6ZSulcActjRQDLv3I2cHcoOxujDGjK/eiaAGnKqpGOdFcxPhhkjqiZ0KKIPyUSaX+zkqFsQyQ/bfcLZPERpZ5ZQt+pBBk+ggXCWh7pysFeiq2oIBtqZwSDBSOpAO992ycaKwX0BHHPqAg8ndHHSqzTGr7n9ouc0SUUYdkAqXolU9kJEYJXbxmjMyR49mGvFlyEfozyS+ONGVTbbsaqWScowiHzPBmd30eNxJwk8SMag0dN3QrDyLAVSQQLfXylNgj3njNaqz8QDwkM5LqzwTzyliyqzWRSlfUt40llo60gXwHzsADFfirSDSTJjTnjXuo5ldYhFzruGGbbEgkWgq+BAddT/OYhv4tEY4r7rnFEdbFHirc6WaZg+0mFLv5SScPgGAJMICj4GXfTqeSOTUDtDIDWpVYsQQUa7DtlNYd1MRQz2ynwJE7EPoU1OUz8cj6blFGMoNULl+/y8h50C/aRf/E/PDvSqR3Zk+At65rHa+66vZOtvaDsuqNEFh9kaOldZ5nS8gthZSAG7Y0DSbUwbs/YpJRtFnkLFyH1yJMcseL3nS3XjNtM9uWVJ7NGwHzkFwSrShDGU/pBM2rpFQoJZ13uP/Nkm0TCmD8CN8FKYawma83wjdzFxrUIZ17nCOtXJjZyruXHGstIPbtoTqmgLZsJW93Z6ha/rhNoOnatoH3GBrF/WqlzvutsQXOnIbdGckG6r5y72A8A+a9wtrfLh7/D/bOUO61f5SrAvFN+MlYW09f3q/Lc1pNIHkgrZsQ07FagzXis+ZHI1237Wog3L2KsOK3dtsmGZOXs2VURR4Feqe/ncX64ErhXAVBFct4Wu9yVITJVvnXOAa3VfDWD0zgHmYGDd4nQ1nYE7f/58q67JtlYPAXq4PxQIDtehsV4AuFcV3AsI27UpAsAYpNHfa0CHAqW12q1u+1wDtGvWlC988Ytlgw02KC960VHl2muvKxdccEG56847qQLyz173urJ02dLyla+cV7beeuuy9JFHyj333lv+7M//rPz9u95VTjjxxLLzLruUs846q6w3f37587/4i/LgAw9QALluUV0rik86+eTy4he/uBxxxBFl7cREeejhh+nblf71TOL63sOPPEJz9ta3vrVsuMFCCshtu922xHK85eywxtUAb3AZ6/m/9G7d9ruOfU1pzv8dWlYMYZF2Y7rMMdzt7p2sVoZeDzLarhLQ2gi/O1pyy12TYh37vE6PB1xcpzfbh7HzI5q65ZZbyqc+9Sk6G/tVr3xl2X333ctb3vrWcvrpp5ePf/zj5Sc/+QmdoX3MMW8rF1xwYanPv+Md7ygbbrjh4+zgNF4fwddhcqCpCrs1yWVMdkioZ6jXa757ACQllbVSIVzlHT5mZ8xzMDee/+sBYDoPuGImnQWsgd96pjZXA1dMuWfxbeWCc84tt916qyi+xJAmSyI0YleG5E/RdWwE1NAsEkaKUmjXLnfOheUxBI35OjDH2BhXS1rki2/LKps6y0f7Vke9hYVNfeMSiR/TcbgM9VgR1b+6o7lrcoaxzWm2oxFcsqTLS8l3F+vvxJoz/ZzsamTLnDynOxwJPdSuFnNL/E3OSvAJZlchhJG/BzDGBrCOTktRIjP4+XxdoKiFVl8LynVYG2++efnAWZ+YhhA++R854Y1/Xe6+4y5eQ81gfiZ7S/iAeLluBy1HmgXfnudAwHo/wkFQBhCUbzDI3clONMN0uBkyWyIT2PGc4EcAD4os6XGNM6QV/bqvltzi1Q5GJBHzvaf3Va6N97OsaZzKfRnM84Ak9DEguK0fZPVLL8B4QNQDhiRXbpcC+eLUZOLpbI5u4xd9Dnw96N1rCcb3dNWgsb9If6Z9TjfNljbSQ35H2NMlP4q5TSr3i8ncmVQ5xlSnxdWKN0rj0DWN+SBkjRecbDFZxhPfYaEdVUO0vbKun4YN6Zohahjn93r60DG1ArizqAYj1qPlytQedM387sR0EdJsZA0OeiBwyMHcv6607sofTbo7L6n7Xen1hXms+sTIXRynKieTP9cj8o2swpHEkRv5LyBucs4A1aBknK8aq2M2TahIEYYOACBfo5eh5sxkRa7hlhDSCcRmsrECWSCoL8ONPBrVLjpbVajt+WmAT+YzNdJU0ccFHAwgsypMMztIMH8dAjKWLMdi5OkJUeEzHvscExSqTGuAWL8hSKLOKMachOJqzALBMndZD9CCClo48Yu/4ISx7TREr2dFb/LjziNVTr59hzpKHbnyYrvtu1/h3xDJ1EGqAXKHsPDcEL+oxaGIjamBykBGc8lohIQAzCfQaUX1pv3NvMCOMzwvV5wOcCZDxq6IhaL3NXlCFY/imSHG0MCdTpE7G6Dy1RUK8wCwmkMcgl6mtC3px52c7mhOMoJ/or6WucfMPeuxnEyv2Vw2pdkGAueymgZ6rjIDlnxwUIj0i1nDdmiXA4eaaZbhPk1Cq4Z62ls5DdRWVB1uZtmZNgxSqE/50xiRAgDUhK0QifHOqwqNBo1jCQ7LRgDzyeSWgK9WAIPOQEjp+vml747CcW6awCFibxINkkiPakLgBxgfeAL5C3Wd85QHkhy1vAHPZk1mR5P5CgETDSSLXvZFq+icwNuZ+jIOsSTdlNbnEvPI4zbHMhnI0mHxoZiD2JaDg0A/hFWFWtwfD8+tMo7Kwc4wX75Q4seS1Sf4QJSS6jfTJ9nob0DRow3MQm4UNLIqCy50SoTEFnOmyDIIF2imwyH81rWVMl7GhMmmmlKErwmJKhPDdzUgZEkP6INCnmgwKwmHVUU5hZplX84qMIGHxtM0hq72PAbOTNZIVwsGfabbO4k9rA67IDIsXI3mdFPGv6dCg98QueipNpQ8Hp/zmw0/DAICnKCygv5KaspI3agptE7avGZYRaimACj2GUX3PpEkrTnoszYY3RIb4pasmNxj0qhXENJsAw9FbAJ4NULtF5C2mpjTVWpMK+4a24NY4YDuCPUPeGAtp2wpqmlaVnRqcEDWdtqzafChus2oNha1qNtAq90jThN+z1eSEvK1amJtlyu1dJm6lrbi5NHyqEMVMCtw4wejS6Wh6Vp/B3kJp9fIL/rCHMxyg334mHjGZ8kHLzCsuPiWB4lnzJtbZr/8eeX27Tcts+bOK+OyhWkN8vI5wONl5oxxqgSmADAFhOu5wFr1JttAdwLAtbq3/tcLAFda1qBFvV/PFa4VwHWradNziSV7Vl7m2scTAO4FfmkGJcCrv4drwhhWwWd/FwpuE0/Iv7laT+/p9frcZZdeWrbbbruy1dZbE31rdW7dWroGYekM3omJcv0N15cf/vBH5Z677y677b57Oeyw55Xvfe975bzzvloWbriwPLpiRXn1q19NVcAXXHhh2WO33coBBx5Yrr3mmvK5z3+eqozrds91Hr/85S8T3Q899FA6y7hWJW+++eb0zde//vVlzz32oLOBawCuDo3kosEenwUKatuqiINh9rgEt6iisQaA589HIxDBjhvMa4zMAF3FNQLH1uFWr+mgElNbASLhHurDqX4X1ByKNQ5eX4dhOcSMmMMu7Ud9ZORaML5Y+fKLX/wCbUN+662/Kfvttx8FhD/wgQ9QFfrJJ59c3ve+95XLLruszJkzu5x++hnlvPO+UmbOnLVOw7SHp8sjU9Fj4Ou1mn3VqtWEkXULaMY553mTFdIbk2XmzHrOefqYbP9MiUpNALgmyNQK4FrxKwFgSpyRAHD9XXamqDj6q6uuKt/62tfKA/fdnz4TFxcaoPbtYHWA8pz+Q4Nx24JNBgn+qk1CO1BmgfB1q92iSG/V5zMsO8l2hMjB5NRmg/1oC4Hg4HP2CHSN2QGCKlbFmoR2gB94Xea6Vizi4FtmU0K+JO2wvYM2kSQjgrDR+oNI5HZmEK04hWlHrxTI0cICXcv1goX6bWNSXrdpUJCsebVTdK1qSflaFYhGCBuxmOhWG6yy8dGz/4XOmf+/4Wf5smXlHa/9y7Jm9Rr2uNbkN6FTTVqQU4BJbigIrPrQGFJ31EyMiTqvY+xAzgSH8YJjHGDFFI0JMeC+nHkN9qdJviWbMtNiDKAN5arQIW7E2c2coMMbpeCsW7AW0t0uWfb4G03sS+RLk5I95g14FroH6JCVN31DLor8sr0s0g5Hi4VlfNdAhUxMpameraxTJnENXhS6S7k1gJBBeszSZhm3cRZbGLiBpQoLDJRMa197QhfRIGLQi7ot2wU2d54AZEiMgXClPrWpcQWnf4hN0Zxq0ZUkygtumZsAsDfYcEDrQHZWckmgfB3qfO1vKWJLALhjvObYlCoGnO/gW/YOqJJW5jAHmykK75wJmS09Qx6/kKvPWuzA4Qg+eBvcW4GNQ0ve0yxJ8ALy3TBmgNECgivM5VUpuSNh+oCK+qE2E4J5EZzHYR4gBABbI3pVCxp5alKoTcN/qzxgsN+YD6TLx6SmRBIkezZLGwCYDBOvqOx4PFDuojYyAZNv6n7p4HQNjjHhYZMn+S4k1siWy5otr7SJmSlDMDYIbxGLQyWAMYzyrFQUxC+r0zDJZQaoqL+AIzLzAtIbzcRxjnxkW2O7sDv5uQ12OvjMmWOGFLyLg7JBTh7BSittB/VQDAhjcEsnzztshjECoE1urPYR8UkddMWJbIbrnTxa7gXTR6vlON7mzjh938YFc83BCl1sSGtgJXhSSqRKDoE4JMF3G7REGUIe6PCVD8u9lFbJlpydFnDxNlXaQ2zR5BywwuYKz8c072bSLomlgd+DKNgf2p9cldUIStuS9CsnhOh80+0mAObjN4lAm0jmOlpJiIvcOvRa/hac1wQS/bj2Oih89Fi5v72xzehD4HQNi3rktVYmhrSk0QQYnXpuFbKaGJH0XWqQjWD1ralt4BwePQMpsQinNqgcSExAAntZecAx0IrWomOyu9rjteSfMiEIIuQLcDXSZPxWJInZh2qhQ1uBe5MOCEPWMCnxDX+EVWYOQIo8pqQfnTdkMzVWw5RJH/gfNW/R2vFEs5zcYbNqC3QfnerpaJfrx2QSJaChkMpJXCJDHdq4phIuMoLF5SLRCumE9m9iX/VkBDs3SLFSRnSECnmYU+gsYKKf/dvBbluIJZkHVccqQJOR1K7R9UEIaQWszeyGGh6DQkR3S2YVDazOsMiMCXTVmYbzgIyEiUTx1aiD0+7CoK/RX5sAACAASURBVGMwIMKOupiIRaOHxDcFX4Mv4A2Vm4CZ2kXRs875Hf0SZDrf72S70wchiYw7gMaOqiKdYvs7BGKhatPluMXMHuJjLz0FQa7aJMioUdY8V8NFNynoduUixE4yG1d6IL2JCYwyWTbVbyn6Tn1OqA+xqbzSiumgqHmY14fOE80oaFosgVOe1hqBrayCAdballbzWsRWHJXs+2TaVTuS8FXvaXB3TKp+dU0t8qryUd/2wDDMNETKJjGtTI5wwKCylAPYtpDJJ8u8rEd7UL9knR5YWqvJWV+xPZ11p/s1zHyZMVbmHnlA+e3Tdiwz58/n7UzreZw1+FsrfGtwQyrc6rm/XhHM5wLXqrf6DlXDpEhADfCuXLlyMABMFcCrV9P7c+fNpUpU/skS1buScG1EZLIJDIvNnZHE5hSCvswbHHAxDNC/MThsW4T7873q31HXagB19SquiMYziDGIXHm5OqGXr1hRNliwgILntTLw9iVLyuIlS+hc3W232462cT7//PPLb++4oxzztrfRNtSXXnppeepuu5X9/uRPqP161vAZZ5xRDj74YKoWvvU3v6Gtpr938cXl8MMPLy866qiy/fbb0xmtXJ3YwWYHxrJmQs//laN64HE9s7QGf+tWtrTld6+9dupHfPSJv4VqF1vPehOGHdcca9eWNatXl1mza7DP1UxjO43oegPj6zDMVStXltm9s5VxANre4/nQOvSpPnrjjTeWH/3oR3SGdeW7iiU33HhjWbhwYTnkkEOo2ved73wnBYMrT77pTW8sl156GW1X/jv/GcXXAx+vr9A5u7WylxJiasJM//xfRuzhALBV1lcZqyHdSdaNq9fwOel8VjonzOi9vA306lUryxUXX1wu+fa3y4rlK8QhlQamxg1GLty37klDxBduT5rFYzvURb+RKRoaKPhjLGlfhFqqw6z5WinJxIEtkfWII08kbSBBFyxor0ChTjSn3J+b5bnqruyDjfqnZ8nrE+jdgDUhhA48EAyoEmSuY3Cp+svyqkTIZqz6SKxd2HEntDUg7GCL6jzSKhC+w8nU7LQZjiiEAIaR8TVvflM59CVH/c5F+Pf5gYsv+GY554xP2/FhMyp5LJlAA+lAryE/RJrTZoNMWQGob4OsZt01J60ZUF6JFtExD+SJqxFbuZNdy5Oei9EzbWU1KJdxdStb7GK+akcHol8zuHEGWNTIhLjEDKme43BIDK+xxc9q70B3lb+DHvS4Dn0P4iG2jjFISpUI2hVtD4rWMHiqQmHprLL+4BiszIRFrzvrNTGYEsXF/ohJsqFLXbpGIFHeS9Dv8cCQqQ/uT+YYF/4cuMCUGxovzyavP8DjxUSXWYUO226AUF02IOx6zKU1Bb9YFKqBXPmW6KAY1OA+ZfK52GI6kVQAm96Edo3PIKnG+NfHbUpQPI0dAVP3UXRCkINSK95Y+ptFFEwR2N0pNYhe00nwoXtwSKuhRKE1lQz4FdCE3Y+jByijGUQIYhIFjytUI7Zj7anVaNjzFAYVHgwhDRogiKiRgm7aHrp5FwGjnI3ECGJnA56Xi2Ldro2MQuaFSVKQB43R21ialHhc2dm5xpSMBBMQL+1pQQqHWj1M3hMoMGjOoh9DQghSPXsHsRCDnaiguotI6Hdcnfl52ZHCfelQwHZKixMYigIz9qtSssCNVDZSpbJFZoSKCeOFJdpwEjgFXWe1qB7N1agmNH0KMHgEk8mo3PLgz4aKrBj4nM4CGZHJTWbhO3B82xZB0mgAdAFYxmuoPsMFixCCoNvR2qYxo01YR3QVBMiatq1TaN8CJ1X6pmZ3hnJ2cHJ5ioTSNOXc5RIlycbnWcItldwwoTEq/fSyBRvAQCSozYFvmCk4Xz7rXYSiNoAvM4zbPGoGqTlBHUtZy6aZkUGoblb15CGxIJnCo642kQYqp7yFI5aDwjdp3oYryMxGkGeYvBG5cInUYoPyevsZzRqK3RODHOU/q2BfP8tWTUoTRANhyJ7uaPRGlGvDQBRC4Kf8tSxuGBo0Z7sZjW7PZN4yLMTxGv/oHIPwobLNDuQElWhmtgafRj1cL9oYQ5IlNIqOdpM7t63YXEELBIO6eeTcbkLvyDgRSHtZD1EwzNsvLSfssvF1qn0jd0PySg5cKhbhcAC/bfSdYHXU4YnuNP8efI3UinPgmZvt3EWPhmMERrw9c1gq5AAbg5UUjmmJ2BlsE6MJWEJip/M5OILgkN4ddHhHhD27IwiGDCi+0KgyeMrFGawy1A+6FFBclv7q+eORm6EwF0kPeC5IBktzvKK4KzaxJVsoFoEeD3iLWI0Zc8IXWA1rCgDxjZ8zPAhKk4G1GSdcoTdh6329xXaHY5P5f3S+MdEWA4Kml3yB3CarKT7EMLDhdA9IwxI2yYYwSXBhqvMjjB4NClU6ogEB/1RHI0Tp7z4F3AcOqinWKbZEjUqB4g620LuAYxT41Z2h5R7mJxErwH7Q9GWit2pxOXtZOMICtBhslT5zr9lG07USX+OR0r+gmtS+ow6CKnaU1z7EkH2AeU0E07JjIqbyOWx+BJX41AlhPuwTmloVh+Y9c+9yz3P2KWvWn0fn+tYqYA4Ec5CXzgMenynnttZtoGtF8AyqDK7bQNMW0DUInCq3Km3qeZ9a6YWVwBRQnKxbAtdKmkIB4NkWNHPth+zcQ3Xno4bx7cJUAWAM/LqudyzNgWFrb4oAcG2rjnGdAsEjnlfuiu1xj/U85UrjOj+197Xqd/HixXQecK0eXrpsWZk9axaduVzv1wDWNVdfXX525ZXlrrvuKnvuuWd5yUteQpXItUrzH44/vjztaU/j6mMSlaCdIsHXFgsA6w2d9/oW04Hnu269WvtBP2ibTaG2h2f4ib2j43zkkUfKgg02sG7WX2p1dKVfDWLWM2rrFsA1sLnrLruW7bbfjgLt1153XTnqyCOJxqqDUY9gb7OOHkHhaQ2yBgnrfIWfXqOtod76A6b1xek99POf/7wsX76sHHTgQeV9739/Oe6448opp5xSTjzhhDJr9qxy6qnvKVtuuWV59rOfXT75yU+W448/vtx7zz1l/2c+c+oPDBk6U7/5mMasn6tzz2eg89nopPbBNtSqXsb/td1KZpdl3sqZEy0qNtYAMFf/cgCYK4BrJTBjJ5z/u3ZtWbV8efnO179efnb55VKdCPZhgNO8vvDta3ENznYe2zE6Xnd3c3W/6m4sAc4BwhocMz1nW0CLj5Sa0Api1qdUQak7AWlVrCN5CLSp3cZfcCDJkNLacKw7WQT8aa3ujdeReEwJtxrxqxgoyFQQCrq6dr9BlkMNjjB5madk/KjDk4npGIX+8oynAEa8JIwBDPyQYTckQFOX7G8Urv6Httpmm3LqJ/nc+f/bfk55y9vLkltvKx78rf7vKhdVUc6wedP1kvmcOrjb41ffxSWHcmCCM65T2/gBMDbVVoYdEN3iZmaLkQ2Y04Cv8ofwgcugzzC/GbyafEUGGsfr8hVWNMFIBX+l2Lcx7sDrQIYrCORQ58BZT216FbQWv0p3TcoYw6EQVBIq5XWHOxVITHyUOcGEdg3wRr9Oq6K5fU0KhgUETEVEb59vr0zldvlt8K8ihjbI535MI5lOM9IB4DKwBIo/BkADEbkDvMTVIy/huCEDND3CEekgo4bjA6BUwXelCVMd+ZkoMaWd4P6tqDOU6kjlnO5cytjEMS/g4WMVAWboCEzz+lScTCbETkVmGHEu6MRB1qqDN7pUeXay+PcMz66R2cyov8nbUuiCU+UEUq608hIcja3gyXv5GV0px5ptrryoDKygZtovTH0f8MDw7isezah2z7rrRtS4ko2mvg/FE4sfBLeJ+vADo9lWlANObwe91tDQ2UWgtrkDZY6H1bljEZxnwZsuW1AoTCDdM4gmRqFPmv5BNNdt69Bx7WgRqRRVQxiG+02CYeiA5gajO1WSguwyd1RO+E2BJWCTfLc3L/64Bdn0kutH1/kCesHZlSZSgVd9NuDfCtANcBD1lmBL7q2rA6kIABqjjg0xE8SklCPSXdF2dBWTwbOSLDBu0yX3MPNMtbjKr4knJGIohpoy8UCjcpx7BlMQFIkX+KRDNcRDZXwEE3w/vW6P26T6OoOb9UWVhoLU2g+6NPlHHOGdR+190Sl8REBi52bcavi3vN3AcxC+wE22QLGt4/O33R0atpRpfPhg1OkeWgz76kzlMUXDcXjt7s/hOGUgmmig48oRmyxg5rE1hrMEJOVxJxFeaZ0/On+qyrhSx7m2kS08bRKmSrHBNbRrivjVDjcFPS+DDdfkQ2itW1BcuFdAT/3PdNv98TZTTo1grsNHHSMGRRMH2cgDVv91hAVIa8rZTGNFCR6vuRBCkNflSI1/W08IzYjCGtST77mfFNNcoC1k5CCskNACIWB6RJgmbP/cm0trL2YNKO7wbbZxUlInvplCP4gTzmH2AgR1uWpdHCAJioLxT7aELNxw6iC/z8mEAx0iHnwMVXhKYgrLAjBhdQ578tMz+yOC87czvwdKyWLIbGlybklvwGaAhgRse+OFJBa7rWnXkeiRRXIK3rDec73EI7MkIegOY7TqWNmWTN2C2C9hlBw8dtZPjBzmL+szuGkGjCNwTgKwls22Vd53pyE6/txuaa1WrQaXiQH7RmY62BSyDgQbiGET7DAFFfREYH6rgaIsmANIjpKDDjAkHCWKYVJ1UCZxkqk16btlbauaSLBrMX9kUbV/bYce1st+BrBisKKTS5x2i4MyvjaDsL2F8NUOYVzT5z31Bj0F1i4JPmNWuAZrvtqCbe8sWMfPcnUw/84hYeDEtMMP90hpqb9TG7jbhMyx5S5AEgK2zazjwXNWF7DFX+iJy7nJLDQ2b+ftyiMvOagsXTCvjNctniWgq2f90hbQVP2rAWEOAtcK4Xr+pZ4XXNsm5AeRXb58eTcAXD/v1W2TZc7cORRYiz9R9hMSuPoZFZgUOqWGISErBjZzpS/LiVcAh2DxE1ABnAPEzIsD/0mVceiT8WPbx7pNdK3Ypi2cVeDDGpvfWbp0aVkzMVEWLlhA1Yy1KrtWBO+///5l8823YMiqAafO7JjM1ADVxATDbz1IWrlaFhQ1eMVnH68pc+bMoWrJ3/dPZpOVjz5aPvpP/1ROOukkOpO58mode62cPuqoo8pnP/sv5Z3veme5+qqryjP2269MrF1b/u7v/q58/GMfK1/60pfKy172snLiu99dXvyiF5Xvf//7VHl70403lpNPOaXsuOOO3fVKRu2OBn7MZCE86KzBAhQEHQKfGlInj7k38cWaiPCRj3ykbLvttuXII48se++9V/m7v/tf5aMf/SjR/9RTTy1Llz5SFi9eUv793/+97LTTTuWAZz+7bLnVVk9QDxRYB9YJ6/iVSuYVKx614G8NBGsAmGVYTXZJFRorlEQTftL5vyT3tfq31GpfOS97Yg1X/05OxPN/KxZIELhiyLIH7ivfOPucctMvri91a+qwX6p+VHQ4r9vcp8uJUijdFMkWGHd7y4JZ9XG1Y3j/W/pCCCiJeOvymvUOPCeFEbqeqc8Z69ovao0lPqU/GWOQnVm5er/5Lv7tTO67VSDj96VRkUrbU8ce+nHUq4MeeO29WgWGeGrv0QWhn5EZ6RlPtWM3bs82y0ajVAE3Sg8CvmAIqPWFc5Gc2LYzincZqtnQWAH8ed+Zp5fNttpyHSXrj+Pxu397R/mHN/21+6nlCAyqaBfa6nyzvCWBALc1ix/PoUoIrwxhbQU+Q6NQLgwxoOdFmfsKILRri36edecm4Vzxx2o/2LkRbTrlFzT0sjZ3LsZVMMR0sjEh+IBboJtXS5IVtL88/iiVeg2/y49YsMbfMZ8AH5fCCbsuweqDV3gx0VQyOCRyT4SIAj89kplvgJcxPs+GYUZjJQxSNCKJe0LhGRlT9LTxfT0mM9ItyRnmLNvvMjBb48MJnbh+DE0hnmpCFD4gKApEY9EA/wEeH4T8F+gebR21b9E/5mieMRbYZwq46c+CaQJz2dIINAAMsG5z5arMR4EKqjdJ/CT+v7ILa0vPcG4VJbJR4lcTHw8eaKCVJ4KJiURKQoSChdW4WSYDLwAzovdRIciehUbMMYIj8IV6Bp3huRTgic3I42mKJctAt481p5WcJcq+8LhFr32XAEKzURxcBnP1Adi879CfMAcwuqHrOm8k9JrxIJyApWUIFmnBoEkb5m8x53bmKO6P43jMjLMFYGtauv5Sx5KgqCk9fUKVom7PJrzirJKMEKigQF6IkJS5pBXxnhPYBiuPZ/EAobJYA5rQdgaIOokE8CljSZUZxjOMsFlFKx74vIZAkigY88xilKZZkpqFESpWDLSGDNUpQDPCfUxKcSUOWVYAN0YOJLDxLmw9AVmihlribOioV5yegd4jeOV8KmBikx3Z6oj6iVl5PRD0T4ZhtTo4L8OcN2zBxn0xRYdimfQscY4oV/P2YpWtyn4A/AFwgcvOYo2KhUAg6yhLdgIeN/EW+TcHfNIXnkMIAbqR6/dkiVlHmUMMsUKWWjIGEC57Rg5EyGN+netp/ZqJcBRxmWOQC8uU07lldzIGXWhkuIhw4O3wts9LUuRCglTqaf1T+vG/LHZQkaW7GZhzT+zrrj0VUTdm4KEzMWdLe2CS1QLYI2aZqzxKxzPuN3aHh+sYF13xcL886pvWOkFCPfDOH/AsT+atkEulCRlxyR6WLREpYja5K8m4+Iodkr/ww6iUmWmCfjGAMRphSDRrSrHZlGNlO54kTSZW5vtPQQvrMwa/OmrYF3+jDJwh/e1LH9VfIaNZZCeYgBgjD0vvCOm+dXFcgjZybsDWRL9EsPMbwov6HootzSNkkirPorPFCcu/aZUu7EuA7KAuOpdFoYbiv+gKTT4N86x2fp7DzsLR1XXPQodv0m3+O8uC75ah7GsRXNCJ/D5DoZ9F102es4KYbE8p+6LzRcgJiyBUs6guA9KqLSCOFeqd6Bp0niKn+m4U8s1kA3r7vu6J9inOUpYNtFsC7IHvxnlQM+h9QS56SOjLa1TFBMiQl89SkDQniMIMh+QLcWCr98Ryr9ERLO8GVafso9uHQYXSZO2byAm/I/9P/1AUyxzXIVgrAS61V5Sr9LtUcSVcSlVaMl5y7Rs9vEXrb92SGqaHQr3Sf64OE/qC2aKP007Pon/Z4NPhsG1qwSyremC84Krm4CbuMAVeGiuzNt6gTLz28HLvhgvKrDmzrQK4Bum0uo0DvjPpHOAaJKzB33qNKoBpC9T6Td4CFX9qlVwNUGj1L96nqjY5B7gGf+fNnwevJntN/uwiyogAcK9qFavHWUadw/Lvufo3PK+BWgnMajNTVfzm84ExCDzdALBvC806nthJzhM12JJqQpwPHQ+bBmgXKQ4W2sp7k0WL6Dxi2spYqn+TyRlWk3Vr5yYACWdGUhCLKhonqNr7D/HzoQ99mILdq1atKm9+85upv1dffTUFJC+66KJyxx13lKc+dVc6U/mkk08uF5x/Pm2Fffnll5eXvfSlVIH5oQ99qBxy8MFl5uzZZcnixeUFL3hBWX/99enc5Xp+7WmnnVbe/4EPUNAddVrUbyDOnfVMtsKmS6saXK8B/+YnT9x0G4wwgc6ex9JCWbnyUcKQmmRSA+3HHHMMnQFcq9PrtfpTq34vvuQSCqh/+MMfKgsWcAX2Y/pBMzKblOtIE7QbFaPreOqOCbQVfg0A63pFAsCKFVV71Of0GRuLyF+VjSrDdJ4vbf9ccZEDwBMWAK5n//J/jC91Qwt+r/LlHTffXC4490vl9t8sNvtIi0FAdSTXjqxjMnFhFwlcD2kgi+xHaZQTPlw3MQ1Ed+H2n7W6F3SDmUqyHqt95eQh9Z96sAHMRLBbcgDYg5s+KrUMHdssTG2B4sTksC7iCY1jy+tpLODhR6OlyHIP/iTcfQzWbYzHyZUkXbNYifmX3bqJ9zprBlwzs8Fhs0LfNP8gfyxUntpkSkeSDLGpJRdNMfPfuz19r/KO97/nMYntH8tL/+8/nFR+8fOriUXqERhkd0liE1tD+sNnBceYirAWsgvRU2048HUKH+JaI2gQFVJNMka7NxhMrllwXeG9BPEamATnceXsqBby55okU1RujaKLksv8KfwKNprpUsMguYJ+HMUh4XldmAR/kjWE1MRzksEtjng3gmAmx/oMrId4F1BdEMHHs24KwONxlYxr6NNEbuNPcKNhPqjdfoVDngrvna3MBCBwTSlvheQGW/AZv3NMjLcHVx8PqwKNK0b3rLEedl4YSYsIeCiYpi4P63LW1odJ7BSuoCivlUvl8sis/IXoZ+LmRM9MHnM4q3QBVQ/QorgBeAsAK4jaHXO8CjqEYK9LJgJCtHXAixBCCjiHIDSg50yN2tiB87U75ByGIGgjyPCdcE8nSXorygOJGEdn0pLgKKFmeqy1+4wrfJdRc+RL5g0GGWXi+LxlX+RbDAPi4QpSHTKry8AcVLyglzCnJW31TMtpQHJDgjif7D1AwgiV9Ww+9C2G6i0RmMBCMIlpwE5rOYNKDLnQPUwikhtqAGLAj50DQm8LuCt4iBYETjCw9elthQPRBJMVFAxlUiMGO0eajMEDOGYFMZpVCA4pONvsAuvnZXfAubQgjKIVVQC/5xUIrsYS7PcUTAgEglKyiUvgDLKaZwLnulE7wRvrPEr4ocgLn/K2fd5tnqmbSANRjhkIE1rgn5ADKU7BsNeHP6qD6rUVJsw94Gx/yALGzH5Xw8jzcYb6lVmiVnjUcEadKT8IjlmujOp4oJUZCsZMPYYYIFqP7xW+dS5Ups1hyW2x8YY7DkRs0bm2Chid6M5OFti74akR3kB+CkCUAvUoXIGHMKM2yRK8g6JicUXpqPUxbRHK1xlw1TAST68vFNGRi9+jrkh2J8i+91BTaGBxkbqv7zPsKa9iApjMnS4UNXACi0Oa/jwJSFrpm7QkFMkcj3cTUVXH5OQy+iYYsMAv9knrl7fZ4DW45hCvDKu1x0FviW6yhQVuE+R0z9uLR/zuyJjwBzulFR9l/kYqhh4jorMCyvtQ54LewynEZUY4SwXsedbN2jeVNdn9A2x4niUNxsicycfycmbqJWeiGWTK8nbuuAxSvhT7VJ0qWOGt/ZTkO0zOQxeSHatidm4AkhAu1mly/vFAFLUJ5yGHFZmDhC3WDPPRUWSGp86vc/RIJAf+DYnfhlFuQfC8ir2LLiKtKlLMD3I/CKCgpfljvScNCjUQDwEDzzqHwC99OyVEGNHllyQzLX2iyw4RMwRmwSywmDtY9Eo5XsOKY00GCbXFZhPqzhwxw70HjSErYUAp6+WgtJpMfRy7YbbRR/CMbkCqIiaKmg5nQQoJTw3ex65ijhXv5uQ/9Fd1YAMW2TI9TZh2V46+BUbC88a4b+Z8tQQUT0Kzr4sgaP8sbAsYWZ/l76m2xgCwu3gpFGzPiNNF22ngWc/Qdv2qfbLAsBznwWpNqyVi8jJhnux17U4ex3qMhfZ0T75Gjsoa9H3d4eXOLTYus+fV6kze0nl8XAPAvB10DdLMku1OqRqYftdnZ5S6CXSWzxps421/PTisQWANaNRgUD33dr3110v83hgv0bIYEfjVhgYDwAIlo4K/zALCA7kKeET1r77XCwRPtSV0rd675eZbKLizzdZb0/a4HoCFbV/hQF4fg1fVa3C3BpRUfXjFuNqHZo0GfK7zWrfj3WqLLSgBgONMObQRcZ228q66Ahzgovn53brd9wQHgOn839/zD22pK3x2wgknlA9/6EPlO9/9btl1113KNltvQ4HhT3zyE+V1r31d+cLZXyw7P2XnsvPOTyn3339/2Wyzzctee+9FW2bXd2+//XaqAv6P7363LH3kEaoc/tXNN1N1648vv5wqiDG43jGVPUafdOPjIcvg+b86EY+n8SkN2XVr/LrrriM61gA7/qxYvpxw/MYbbyr77rvv1I32DKCRRhE4sKduffAJrmZfTckv9Yxssp4ArjwZhMK6sv1zIqIEfens+hQArsHfWpVfg+N8/u8kBYb57N8a/OV/a0JSTbK5+eqryrf/9RvlgfvvFwXjNoJXqrpPMJII+kW/8hbPaA/NwP0zwQZXLPeNdjBgwAFdujej1uyqj5AZknQCGMS87AO/EK4zlbb0LxJafC7gI8G8dn8SrXRNLE7BjWa2k2UvPklfMw4wX5jmvDqAjwwYxUwHWGODSRjuSdO2dGwWsKbk4oLSkjnVNwUeSYz4Q8M+Uv6oW4NAA3PmlvKRz3+mbLjxoschYU/+Vx+87/7yjj//K6JGTUeoG5hXatREB06C8G1n2TZKOTSWlOpjNW4Jub8xuSEErGC+2G5U8fDq3sjlkiBoy3PVTsqMmSnNkupEibi39ia8OhUEx9mVFzG52Hw/KO3+nNoy7jsDoQlrGC+WlKUO6F5Y0ah/O8idL6CJStlVHAYJC6KQ+CIjDctTlCGghLXnXhL0bjh5le4o8D0wAZxEgodHo59fY17IY3FNgRnf0igmkUCCifadb3NBifkfZR3vMQD06wke6YTpToiZqZIr0OQrutK6Wz9HErAgqi8gU7WRW9vrAri/yvrkMS+wHX9tiuiXWBKBAuP78IszSx4NOmREgBzFF0XV1b983jQHcoJ+DDSJjQn6Y95ejbQNeHRypx0aYioFIlVAreiO0WywrG4C6IB8hTGnA9PZIemLIZ4WGTcEeS1rDiIqwYDPoA1xVnrOgiAa6IW5x6Czh4U5ixzxV1VFUMaJCUy2k8MoZWBHZaECK+6WvDIBBcXdAaCxuW06ajOAlZc4BJsvcx7zKwhonAShMYkeAKonuo0WapApKhXkhg5ydF2SwVRuilDU8HNnvVdE2LnU4Fi28aCjOkKB0QFlt5V96Ve2ChGZUEZ7jQVdABHzMK86Kf0soT59+WoLms6XbNTLc52tSSBxy+M7JqrcQatoly8567amRgND1sGekoyc6GPsEVSdLAAAIABJREFUYB2yPsiOO3xV/iNF+H50RuaeKPNrdYKafE3AWqhtFM3JKDqFRvDerAVmiA8MLahVNjVQYIE4mImUVQvrgWT5cmN5dwtxoYYF3gDJPZKsruWm34ghOsfKhKM42fnZ+5jfT2VK2BzOR3aSmwGUoqkZqjJLWkKY5pZBwLE3FKRFNhBMUNGQEyqHs08cA0KuSBIubj4u2lGtIBt257KBZl/5MK5LxNWeUxSOlcL9GW11VWwGXBxS3cp2AepaDYrBWdl2rrssCvSFNEAkvecqGhoI5fiDSkcD08RyXY9hA2edFaUE9fh9CMp2dL9q5FA5S91rg25mOoFIgV+BCMifcKVvx1NYJqgMsgvYQ0KhE8T94sQrJxZREpIu0DmilI/i4ZPGQV/P1ked5r2JIWO2kvIeL4Cv1Ej7ZfpqZBD5hMqiElbagmQINgOi4PRg22RCbQ4QRjyfkQNyomch+BuSitReMr7JCob/1lb6gf0RvQSnYhMuxiQy5OMgqBEB3FQS+dXzzsDecf3T7uVg8z3UZaCXxaSJzoJPwNMYQO7Kd4/RwnA6AqJ0sAYzz0EDPUA2/otbkeM0hKlWfgP2DKplTI7YNR5AG6MBeeP16sBGDdLHcTAfpCmW8ygyuI7ycBXjj+kRDJwJ8pp+gyZrUH+Su2b4TJ/T6i5KvuMtoOvPpISz+Xmp0vWCYw6i2dZvfl6xty6EFfyhbxmtPYBeL3HgWX26INyuxnGpa2SKcgWUnjGjzHrloeXOp2xdZs+r5wDXM4DHy3g9s1GCvHwWsGz9XLeJpgBwDRLX4DAHiDHIq63XoFv9rxcArrauVgDXysVaAVzbcf8+8pD3N1/tBXmRj/J9+1sawiAvT7Fors6/9i4GhqECGIO+xBfTPANYK3qvuuqq8uiKFTRnlbZ77bU3bUG859P2pCDQAw88UDbbbLOybNkyqvas2ynXylpyNhNPSt/luxiVor6D6epbsEeTp25lvP2225aNF23ssgOJDsqaTuN6Xqls/yzyiYEdPtO0BswmiLZz584ZEvPf+fUbrr+h/Pg//5OCtDVwe955Xynnn39BufHGG8pTnrJzOeKIw8unPnVm+fWtvy5nnH56Ofnkkynou8kmm5TLLrusPPjgg1QtXCtXV65cWW76r/8qGy9aRAHzembwL3/5SzobmOVa0SAuf7Lm1EGPNIOmQZkaoKaK7fyTbb2hDuB7j7czU/S3qRafxvi64+pDxOjWurbvunVg1aqVNL+8C8K4BH30/ELWN6yjWCJnzqxnXqcPa4U+PVureyUQTGdlcwB4Ys0EJYNUnKxJFCRLsEV8DQ6vXL6sXHHJJeXS7363rFi6XJwQwoGWyOtGhtrLHkSRtYHxKyZvCg8TnWsbXOlsGGCJimxncRKh3Ee/l13WmxJ89BgLv5ait8308kP2fe1RsEVCD32Np1Y4275oDIMvuLEpvWV2346wFXV+VZXD9tPBHkYbStcG7pr2HkAXzYaE5zAO3gCOTpfSi6bf+Y/j+RKQtzWUEE5tLNIVCAQJOPIiUF7fYZedywmnfWTdBOqP9On3/+27ys033ERsa7ucCHdaEBjlagQ5XW7UD+5EcTmIcYz2CZg864fYBNAPveKSpC2BQKY5wdm3wN2IebMk0N4zEgshcmjSR/aNG63QG6p2NPhnzRhWHwfTgP0NEElXISH/AD/TJN4D4ORVSyNj6CZPDzc2qnjJmBSOxYak5qjAGe2lJ6MWcV8S07FXmCG0AL+kwqxCAvYGfRkarlJPKq9H5CPBKdhnAp4+5TBIgJU26L7Zo+ncZYV5AHZ+vg+AIT8puVeD7CQdrH1AdSCKyHwZOo64ChP+gRFSABgDecHBI9sGa0Wpu8cgOJIObY4ToxMvE5oMTF10Bv5qBBiqNFUB4PKQmESlTsiWpcAmQIFIjYVO5jqCXVLKDje4VOircRID6a8KDz2Z/PCxOlA5qLdNhSs6yt6XSeNqDYjF2hA96Bj531kcFbQJNW4FJ2CMU9IlDz6AtEfSyO/Wcw28oJKnZySzAYWoz1Q2aOUuZ2+UxJiJhAX47ggFN0OqoiCOCsaFvuVIEPOMfZ7CVnk6ZxlHlXbmudSBOy/Y90OYSTrW9Wojr4gZZ8GCFlUtl87mguUjKE8zEKOA9h3J2cGsL0PmAfCW8ZTNf8ooCUkILoXGs0n8mzVLNJ3DuFge3YEO6M7NyHzFPkba9FUJPoOqNYJTMk8tJm+GlW1vr5obOmRO8IYxBlfyzF2mHuUzKjmAI2lRoe9pup5t4W1yKm3K32qsEAmBpXv4gUrXJbcjB0OENl5yBPBkPEkKAieZYozK9hDbIaUcjrAaS8kcGTDPqa+x5F16AHRVs4AbOdDO09F0S3VPxsSYHQ2axkN5unWyLBo9manvhm3nMphiyZQaPaZwVyfEQAgqilAnQQc0qKZnuepjrBv5QdcTMbSJxi1qdhQv618Xv2HGOzsqRMBB3WTgn8Op5pD3HBlNqPEtpkPBpTRlsqSZ33QBkrUy9wgNh/S6X3fMiCOIeNasE3BiM04Lh9BlrDi1UGzka4VjkB6HeuoGP8//L1igcAlwgshCz2OwxQQdk7Zc+kMO1iBLIzXbMXDXnB9BzRhuh/g1fN7sRa1QNCYQ0wlUp9ErTRGNWe1miDazLamKX7Y+woiq8tLA4jWSI+oUvjcwZnnR4sPQ33CsSef9rOsjHwsexahw69RM+qOZVpT5znTy88DcunWUdE4DbuaAkEcR5jjzXugTMAQXz1FvQw1E6LKbmh0+DMo4airDDgycotAN8vt0biDh3GFjUw15vXjNcBwk29ahamuAVxFExVDAUbZxZ2f2gYGkibZkzzHa8hJ8xrGNIZwxnQqfEAbgAF1OyMAAcr3v8uTrDXXau3RJvMxkjaYPAmHaEjv5uaWg0mQLaBV1C7ipuSLj06QVC1QDFbKepVcaunRAaVp4KrI2Y6zMfv6flnuf+dQyNmsO2fA12FtFR4O+dh6wVgHPGi8zx2ZQILgGbWeMV6eaVAHDdNfARQ2UDQWAa+CzBohrxXHdBpoqXpufDBSyJkL567zVCww3wWCkNbSHQeDe77ZVs+GSnPs56gzfzj0MENcg6RVX/Izosdtuu5Wf/vSnZeuttyrXXXtdOeS5zy2/vuUWCjZtv/325b777ivXX399OfKII8ott9xC9F20aFG56847y5Zbb1XWW3/9cv0vf1me+tSnUqBz1erVFDCuldZzZs8metMWsmk9V8dazwLeYYcdynrrcUU2B7UdmTOp632v8lYZ8DmrW9TWcdZnZs2aSTz1h/i55557y7vf/e7yiTPOKCtXrSyHH35EufTSH5TXvva15TOf+QyNswZ393ra08pXzjuv/MMJJ5S/esMb6L9Lf/hDqgA+7rjjytlnn13efuyx5ZZf/7qc86UvlfXXW49oVYPDdTvpPffcM1iGWeWhzdSzbrJNNV1a1QAhbTXaTFC6EFXVdJt/cj23LpCHPX+sxE2jr1W3VYZ4+2fGSvJ9WGIIB3VVbpqtuSVArEkZXNHLO02wrEgAuAaBJyX4W/VJlSXZKrq+W2V4+YMPlv/4+tfLNT+r2DFhZ0zS+s2KW6Q63yqxIIyqdqvY0my7akWzaiBVPDRQxg3b4hKuKaBY8FDXBGspSE7ITfY621/0/+jTx7PBwX8oDwu4qALVoLNjE8ZRZDi2I6euVP0TSa/geBj5YggXbU3U9FC5GNkELChemHkSrj44IIupqM5xGgCDfdGQBKumIMqGGsZQUWl91I/I89QV6LJrBz+6Ii550U53RfK37zmp7LnfNKr3/4CIsnZiVVm1+Dtl1W9/UCYeua1Mrri7lPHZZXy9bcqszZ5R5uzwojK+/jZT9vAXV/68fPSEk+z4CwwCcwBYa391e23gOY2licx4FX0yJHOs05IkUHBiVwf1igXfuB9tbIW5vtYyc9EcJg543xVXgANCBwbhueF3Wym5JQZ0sQQEWNOoL4nFVRrEmAABimIELicFAWS9jkHDwYkGebBnOoPLFir6u5BGbL9rABptpb5iyl7AFEmwqlVdMyNa5zFZQDeH6qSDeL/nrwv4AKR3KIxUsFWYuczww36MAC/3c7AoJ/ii3Kj9r3AaA+HduRzBkFCqIK82swn+14aqDqeTx76A6pxTPYcHzZvmY0zZBNKbHLGo7juSTa9kn1sO3HfHyJNii0yccd2qMCmJ0EFEHaSTXUfEU2+hedDkDRYEX/hq0E2uqmDneZAJboxt0LmWR2LPyhWI3toZRSKP2J7yfBBVGpujGsKZ/46ddU6EUNnIeeabvYotIBnSxS2f4JHIwYxoJ2AVFz7ZD4GwmvCwbwgGZ2GDoLr69tj24PMOFMgt8ICKB4OyZkD1pDmrvIzcOunulHXiCG+hcx/lA+K8dDkoMVGkok0gyY4nJ2zfghk9MVSCHG8816T9wbnO5rROPljoWyOOxquDaGh9Hs2QhjLBmQb7jxi7Gkm9ECx5yXpwjQRWvsQAob9jY+zwHMBoWjgEUKB7mNgR5jDu7JECsFGCrQ1Z2CAH9tR7sMnNSrAIigk385zoitwQYisGE0J0JdLTqcdEizjg58DYddLFHgDQirEcBG24wngfTaCstzJiI6Z1fnflkPhIrRgUuiTEaBR2dGwQa7uvVROuq+kLUHijCosdANEU8+QDWFtJUKOrO/N8Koikzc8dhJRGmA0VJR9ztvSbDC2yPZeSbgBCUWNp4AklkF/LeJuOFUfcHNDdzoiYgd5WOAFJcJZikk34Rky3MxHCPBDtXxYGDHkjfjaBsDSoBnwz32MCXfZ0QFsZRKIoOeSKrhBtBKlnIZzWh3UYswfCPaM/+NmzfgGxc/yTh2xR1htEZgIgWFc9+cB9/mI2PkIDth4RpmOfQ9Ar2gSRdgF6miFhdXVHFtCubhVTE9DN/Ri03Xq0MpEBZklJAW0iRbue4Ld9gu0YAhPAISqPEHa1ZVXYDaJTMh2Zh3BmkMJcXkIkOec58qS5mF46bPHq3GZlGBIazFBQmwuUcU6sQ7nIrD7wt0tAR8iD00eIhowNuSk0ll4iq3YbvIusx1r7AHswbMdE94TpgMYW6ykWSU6tZU+69Xc2BehvxsmYYKsaB14QbNZgKgZ2bW6VMEL/6mx3i5xpxmf9epWt8hPZSXrGqmwRjTik9ydtdwh3YFAgWUhA/VIelgYoeJz0hcpeHgcvKLSXzkijbc2cWhr/HhufUWY9a69y53P2KTPnzy0zaiCXqoClwpfO++XAXf2vngNs1cB6DjBVAdde8/ah+lNptmLFCjsbGAPBFMCQwGB9vgaAZ8/pVDD28HmK4C9PdWt1TycAjM9oRa+2xwEbbjfwg1SWYwXwqN818Fvb0d9rAPhXv7q53HrrreV5hx5a7rr7bqpMve22xVSB+sjDD5c/2W8/2nL2Jz/9KVFlwQYLyqJFG5clS5aUnXbaibYsrkH5nZ/ylHLppZeWg57zHHqvBivXrF5N599usummZd+nP52ChQlCqM2NN9647LDd9mX27FlWyTgqAFyD/Jrc4BVjHBSiM7PXFgr+1krlP9T5vz+74mfl/AsuKCeecAL1oW4/fO65Xy5vectbyrHHHlM2WLiQgriVfnV757POOqv85etfXy697DI6z3fHHXcsp/2f/1Pe+pa3lBtvuKEc9vzn+3nX4pc4/Ywzyite/vKy+eabM38AzmdzMCNuy6nTVBqjHhsNCk/AB/4Im3gCCF3xjQPAjIMVJzEAzLIiCSF1e1jaSaFuEw0f16QhgZMqJ7Wat/6Pzv+dWFPWrK5yxecB0/bP9X79T2Sq/lsDxfcsWVIuOOecctuvb7XEN56ZhPt0bK4EH4IdJvModgFvAwogrsFezKTUALExMv/CQS8OIakQjGlOgp4tLMehemhMVrMd327ohf2Rk+4hMRmqVrvmBMXkpAMmpfgVXAzpkX1MSx+QB66zpY9kpTcwqTQ1EwMfYrRBQUFjo6NNCb+bFMYpGxRO96ihr8KHZwl5YH85P3RQzfhibZk7b3752HlnP6mBYdWdPy7LrvqnMrn8ruF+jo2XuU95eZm/51vK2HjPJvFX3/bfX10eXbGcMUC2TycO0a2gNY1AkkTsTSiRpanDIKc+JAxlduOIWW09pFpVKfaKJlzEKD602K5bjecDmois543AU3FyWAZkBWj+xKQok85EGYj+VRXJTjTTZIP9KrzbhDfM+CzFLOj7VRjURztKG+cpmKU4L4BBUwuCfqRnIYT62eBVVs8HVv3mZdeQL2OoT7KEotcGEJFfbebSr6E6sCR4vZ0rlEOQHntvCyPvKoNpgDp6A5P0cY716WwDjcDIyNVtmGLwVU0AmqgVwLA/NH8bJjgQjgfMl9qpc8GbJqoLgASlDzrLZi5HqAKeQ18hS3t6waDEGOYQQXbDDiHja+f5/pDh3KME21qeCWbOboS13qd67uKgrBk8eolTUYB8Uhty6/yLQdhkpeCwG0sCty5IVqsxvaZWpAirdNrho89NhoMdeXPOVRdacJUYZ7Pjw2UT6YVZbMCe7g2hj3Qqx9EIymjVA58G0VSqwNRRY0blTUG6BxA9zZWqgRwE1aEsdJKMy6m6Ge+np1HTBfGBjKwQGE8EyOgNs9VK12gV1UMm40bUPhl/Ok49VDCjv5pxYvTTBhpDWsvmWOgcqvicHXEWYg800AvUw+xLqzhRFdLBMCUkyooMK54bgAFg6XhK7mh5C650Ga+lpypPhUHvHjcQsMz67JXJCKnGD5ijgqqvO30wWSFCKRoz2wM9llCZNkcf0gHTJmMHNHNWZwm37QjhIekDfRrjEwi7KV4fKsZyv7oB6FG8nVJEkdGnMmzgPhmL4QxHOT/Rzk2C9T6oGph2CShgrlzUdrio1BH1guTGFgEMhgR3GnKfHols4+GfkHyd1GkjMiHI1OvbkL02VX8zwqR2Ur+GW8OAdj8xxuZAMaZjt5t7CCc6gSn1eLBfvfFkwV8XLFd8lk4b7jkzY6KBV3Qn3xoslTxFJ4ZSMvd6issIhupNSGYFi1RF07/xtENbiL3ObU3DZmR1dXLAKqYjqznGQYdKfTABWqe7YbiN8u5pS3wDepmx3B6T0SqTyTf4cQ95Y6JRnDduKHCYLvhhC3K3YPXDsnxOXWTW10SnYccElLnb96ctui1RO1yVtGtwvKpsWO4dZBbxve4aCBw4GqRxuWYKupUzco3f9FctBqaBHIsCwhmDbrCuIec3rl2gaWMvfh5VqSYiOM0BHzQ41xFjmm4AMw8A644QY1RdxewoQdlJ/b7gh1Qf85qH39Mm9Xelg0SSSfZcxnm8EEcMHoCWj/T7wBM1AIB+hTTWRp8Bl7byM1YPrStzd9+pPPiiA8pKDQDX83/tLGAOAPOZvzUAXCt/+W/eApXPAab/VBpBbdYKVDsrEs4Crt2qwUMKIE5O0nbGFiAMIIc6WHk87j/VheakuJrgL0Q1c9CX5YjP3DXUwL+1mle2f1a506A2vq/tTLUddGWKWkV64YUXlle/5jW0pXANNt50001l5apVtI3yc55zcNl6663LJZdcTEGoVatWl8MOO6xceMEF5en77EO0rD/3338fVf7u+tSnlk023pjGUat/6ze+d8kl5YgjjqC5w5860hpcrltMb7PVVlQxTEGnkcF23v6Z8UP9qqjFapB/LQV/a1DrD3H+7+pVq8svr7++7PP0p1uiYg0I12SDvffem4JotZJzcmKynPre95RXvfKV5e677y6HPu95Nq46d9/5znfKnXfeWQ466CAKtuef0047rRz79rfLmbB+19Fp6qAwyn9fjnuc3rmWPzqV4pxms38Uj/UMJFZNT8hPlUPatUDxjwLATGCqqpfvaAWwYmMUNrrLtplu60wB4BrU5cAuJ1ZIAFi3f66JJlQFzO+tXLGi/Pr6X5aLvvyV8sB99fzfnOzDX1XZ9L8SpwGzkb2UyuPcFHfZtmvyrhXPiG9Eg58cFBYbo45XAsIzwK7h/knb0rUQD7bPwvdtZEpwCerQ9V56uvQhqBOUslbi/AraZD6T6BlCOzP0HWUxA26PI5WewLJDvQzz6kZG26qMmW2bSAeiFBaMaQwj+CHF6dFJ9NZLtSr06X/6rPK2dx//hMjZ76KRR391Xll2zccbMBibvbCsXbO8lMnV4bMzFz2tbHDAR8vYLN4No/dzxv/+YLnisstrsS8HfSk5govpKk9wAoTzv9xg7gW/cpw+8aikoKoLM/REF3dhkYlyghEm5+M2URZ7kG0u3Ikyxq1a62wdZ86YO3qRHKEkvgMBc8dyAx93VFjgIUqNlrqwPWPlgGxJZ/bGIegAO4p8yKU3NU18HrSgRncyA8RO62Bdo2GUMUQYpdd9BZgxhFFyimDvukxlg1t8IUxHxj8DMAAgusbENo7gxZtNFD8iAX70AUChmc3BkD0AfcnSMjh/QUVE/+xYDQBjuCwMgD7WInTPcer9kudxAFMZN9lnbEwLnmov80jTi8LUmflWP4aH4pqtF9jjx1380HnjbwdVm/kiMZCyiZ1vYNkLOWiTg6UDUzzFGFuq+Avtq/INZV5dtKNDRxtswAUmEgnSMWKRch2MCjoj35+iaeldmBEDmWDwAGvbr0O0tKCvI6ubrVPwYBeQ8oe4Xa0G0Iy2QDror2IQ+qK4iy6dTrdatSx8K0GVdcFIfTYnBvoG/r3qN0aSbkZg4B9AYJWzMOg427wdT99h6BAcK0IpO8ji0EwLWPF4QL+jGXGLJO72kOwMwu86khrlT9k2bQ8iyh8Xh/h1NBXix7MRhAkS6UlfE8o8Gmq5I8+C6UITM3bSGLrziWKKspDl1pGCmpE/zQgNn9LMOa1q1YfBzspmdFaOpsRx7d3BEo3OJWwPwGV8HqJzwIypM9CXUUaOzq/iBb/GhOjB1xBexmcd19jbC/Nj4gKyauU/Q4CpvTHodfFB+RdLC3O3OEFH3MV5frALjTTyFl+OiS1Nmt6mKn+63zyEtDE0zHAwpZz7pi/+qCYieaWi72iCJk/ugf1tk6uJX87zj895lInQ4QkEXBh93NyGGcmd//2FQCae58uLyBseycgDcQAEkCca2c4dHuJdRNPUsyltWe0LjlvkMmWTYlMddEWADIs/DVjx+ZxxRx7EyB5N2b7A1ceIsQ5xdKN/sQ+6cI/tmjmpC1eI5dKTsBWh7kogl8WZr7awiJ1MXce09F6PnP+BcYONFYef8NHalnmGxMshWVV0dv2cJUMTiXzLwYzpGqPE6lLrSgCvoXntbOk3JXLhAz2ZAfmjX5OQyCTRVcMrf8x4VgYbdtcR7OjmXIYdJqLuw9Ebj1i3xHKHbdTjGliZC3gOYUdDMpn5cCIsAKy6X4KiISuLB6zVV+4qYXp7v/1D+hs54ukh/mj9i3UJnwPM9OKkKZZ5PluMngs6sm7JqaApylC2gdZvqZVof5PsMo5k133k7YydbW0wCqsnsnW8PKEpHvOcbTYvK1/x3PLgRgvK+IyZVAFcz6Ct1WtU+Utn/mrlb936dCb/R8Hfep0DwLU1DiD4R2qgsgbQbHtE8I7X63oOcK0ApgAh8nWnr2rTqDwPidxgwBdesC1bQcHbNQj44rVcAcwBXq847lX36vuDQWA5cLre/7dvf7tst912Zb3588u1111X1ltvfnnwgQepcrdW0u666y7lhhtuKDs/ZWcKbO6x+27lW9/6t/KM/fenbYq32HLL8qMf/ZCC9DX4u2CDDSiIXOlf57AGqV501FG2XTCSu57/u90225RNN93UglOjA8ClrF6zxteEOv9CYzqvtFZ5T6yhef5DBIB7uvuib32rHHDAAWXhwg3C7WVLl5b7H3iAqnhnw3m6KtbLli8v8+fPb8oHUNUl7dY4WQMerZO+mOLh1ggSBY8M/0R+8EnaloJr1o9PUHdXrnyUlILugqC4xjsCmPKQ5KC1hJPNTw361qdJP8i5vnULaDz/lxJj9Pxffkblib40ubYsfWRpufanPy6XfPPfyrJlS4czDJIJw3ZijjBSuKrhmRj8Fa2k7VkivFb/yuuQZM/v65bS6sP35Fy6W5vVvZmFj0OX7Q+/Sr2VBSpPOQ8I0n4T2TkwNx0iNZZZz1TrkHBdWWygWXb3Bb8RancZpdqHYIsxaLe9cN+bCwXaCMoPMXkwJuv5GcIwM2JwavD/2FNOLHvtv986keHee+4p/3XDDeX+e+8jO2OLrbYqT9199zJv/vx1ameqh1fd8cPyyI9PsPkf32DHMm+3vyyztzigjM2cS9fXPHBjefTX55eVt15kz83e4r+VBc8ePtP4uiuuLB898RS2b8guHyO7iXh+hm51q/fimj3bOhbjAgzrJXRGI0l2lXHoYWlQVgimN6TWhoazlZ8AowcXQHDUeXq5bSGDTutkQ1xCnapvtl45wCvlRS3IMeGCnsg1vuIKM4tQ1wZFucp4Kg2gCg59jTc6B/ZGCiqSxZhhxrc4BqY7Kj+UCMfFPIzeG7m7XdmykFogasStFI80X1RwDKaEI+tQ9HRVI5tjD+7RCkUAUy11ZBA9zEWtMuzJz1RIc8YVwJHJ/WOt4okhSm5sUCEMoVuuwrPnoHM0m9IyBhqsLCZbjn3RnQpgh3vfjt2ZtVFDuHaMOS2eANDouezUABbhRfs0qq8yiPVAraNaTejiXE+TG1FmEwPkmJClqgxMxJAgDwOyjzDbzIMuIGAVGm9CE71G/+K0BxaYBn81z/fQF1UEtAlg7FOvB8LHOCpvd8Mv6EKXWoIBiMlrE0o9scG35ua0+CZ3PcgxbieZUCvQFLzHKuNNtnachCzprlidqSzoAwNhmsRqbz/TJDMFOMWBv3MA2BxegVmmwRva1UEtlcsyQWAyb8gt5FXPDXPJYe6L1GPK9nGbrmJ2n06DDQ+2gMV2W0HsSHtubFrq2kZAUynbr7O94NmG6lOlKxI5rs3ZAAAgAElEQVQ4DN68tHwynMgQD8uxQaNkQHx9ATMwzmDZhtRVo1VPo7Wfg+2v6aYHXIgs6N+Xl0HsYViibRrBGdKYPU2D+IbvRRpwNyH6Faaen8XKLtKukrHRTpFmVupQsF8ZvLlPzYwkQuN9w8ms41rPQwKMIboBRqnTQHApbBMKQXdLVlG+hW2fVXI5+Mc/PAuMv2afDfJ2p59JFHlB19m5IRMzqzf5GzezVbSJFeveb8Uj35MiLh/MQQIB4FD1p3oQMTv7iGzIEIwJUueY2VCngamWsCKGzmwS1MGKUOoerhlCFnUMo8QvuG4J1ztxPJNz4K/IJEk+OjwyNRcjrZw4WQVYrzvKu32Wn9bwkAa1c/eydLfokzEKLUJMKehY/Qa0bRswsW5DqXyoDOo2uvI38nV4Hxa7Gdvt7zS3Nm7F81Ad3Um6HHT1h85Nf6rDk9Ib6ovzJspAkytquNCJk4FJ0SbDaCDTE2Fj8nEUzgbH8wjtcR2DoI5UPTT8hIwq+FLftOArth9eRn6OvfK6Bm8czV8MkVqTWNEp/aAgroIK1WApbTmgq1+tz6iTP1T9yvNW0WVspO364LR2t16p3/FFEiZ7SBA6VSkALIeqzAZ6OjgRFtXUHee3+tesTTYs5WUHl3u22oQCh7T9c63orU7NugU0BIDrFtAcAObzf3Ub1PF6DrBsfYjTWbcd9jNiResKv9eAp54DXCtU9dzZThdDn8NaLegfkKNO5epQUNgq0WWOidbyPlYC0zUMDEsFsAaApwz0pnOA69jpW5N1q2Tm0oceeqj8/Oc/p0BkDdgecOCB5Tv/8R/l0EMPLUtuX1IeeujhsuGGC8uNN95Itt6ee+xRfvGL68rT99mXzv3dbvvty223/abss88+5dprrim77bFHue6668p9995bxsfrOcAzy3Oe85yy4UYbNf6mBeuvX3bYfvuyYP0FkgghGQxdhOP+1gpgrnZSe8PnAM//perxWZ1g2GNEz8fzWmOKrENjGcoGoWvAnzeVqTDV/Sm72rMl16XRdXl2ys48SR5oDZzH1LEqr/VMc90BAbd/1jO1ed0vcr22dAPAhinybA30Vl1Tt3Wu8jQhFcATUgGsWz9zAJir8ut/Sx96sPzgm98sP7v8P2mLd8c3XyOSnhdPuRf29nwksHUzoxL4BurzLtc1VhvUDAW/1KiigwCi71YDwNJEDP+KNgpls66hiB2DXaEWYc/jnNPPoqUbA8Cii+wgCJfsrr1s23uFEETLR0amvm/CXsjmsXzUcFTzhKVbYRmJJmM2fuUDYTfGsEsdN5goIwSHADJmGLKB1Em4d8EaGx8vn7rgq9OWq1v+61flK1/4Qrn2qquaXSZq8s1zD39BednRR5eFG24Y2rzgq18t537u83StJkV97Kx/DveXL1te3nP8cWXxrb+h64s22aS89x8/UjbacL2y9Mr3l1W3/6DM2eGosv4+7yxlxix6ZnLlo2XGnBoE5p/Vd/20PPKfJ5axWeuXBX/6vjJz0Z4jx/WmI15KZ3VXuRijc3+lCrhWBUtCHG0Prfu9qsJMrcYAsCY6RkudBctnD/WuVrfyNuz6E2297MfMtqB7QdT21nbaNYKjhHPUOulWW/tFpdXbuasdDzB+EFgFGcEvXQwZjkivBc+y6z0B17T5Gak8ykZgaMUM9og27n92Tw7+ZrszqEx2I2bc7W6METdHxKOCeiPtDQrZKmNPnpLkJiLfpf3gw22nfDdFkSF6HHcGazaq4JbXiQHjoKNno0MQVUYZC2skYPKYw5uaQFChMiOyRdagY22qILBu59gJsgQ5B6ejESUqfVOswq30T8/4Q0Vl99OD+bo0zuPPFmmcJJnX6NFITj3OiFJNCMEV6Rtta6FVHPIc3YJ+wJ+dYfIAzEDqOEnjiFHEk7j3hEI/jjyFZBFxHUjfEsYGzs6xv8RP/pm219n40jnqBrM6Oj8aDlIpq5nwcjPy/TAc9qsRMhMiA2b0gb+T4Ctf2dezHsxGaioB9q0iFFMwQISZhoA5aV5wusOomsQNJJwGIDrc0Mgn0CYQsxms6R0ObkSs1KACNQ/TZa2I0WGORcIUDi6FClLIOtPveHPeeWd9qdAx8OlpoYFro7QsKhogBfJEpkHUo9zXWIEX+9FBNdM/OHbPPdHxK2hJe7jdUoMJQ/QYmN/s2gMHtwZ78dxt5QKaR5lTin/pGT+oG6Ar+HV+RPBT/sVrrYEpz4u8WZBM9YTRII9R8T9VUOaJaBQZBHoxNGKVc54gZDyhMiIZZ/FQRQdzMrBk34/u1DUAN4RtvXlO218M4FtcySVmV1KLDZDnLSOrGkAon+jW644xXfQRpjJNCdpaABON/xQEcpZqAM8JpZiUzRahkwbKox4Q89oMU+HbUBWrhE4E73Yl4bZlUAyhA9g+yqdWitisyhveMgRJlaPYY9SQMu1NOgYnePh63ojaDBkSo2xTlyEuGoHdqd1g7EFiH5EEz6BJsXPGqKgX47TIX/QPpgHmYDiYurgIMrrq7haqELWqDcpt26iKAvqAdc908yVMq08i4iV9YUkMNRNWrGqFRMU1kKOs31CX8WsRpb03+N1m4tIkw5rC0nHhEZFRibB1NYj2xVx3UlWiYWwfh68mXTs7FvuIeI4w55PbEF6G4bHtojuh+Fh59wPHCk0KiVykrXat9hHCgBIquyxgAFjVUUp4NUz0gZqLVqszWG87j7pdx05g3h2BGwjV4XwFeCLUkI4ei86xJB9l3mwWWyCwTR2r8UvET3/OJSS+K9uBsd/d5Mx/B5rTGbo8XrZn1VmvXKXvuy2sgWoK9GmSlVQG63Rowhy1Rk1J0imsf+ldZWOYi1gZjGPsL8kxANqYP6hXkJ6tsrct1cbXX6/MevFB5bc7bVFmzZkjZwCPy/mVEgCuwd6ZegYwB4C5Kpirf8er47NWvIjDUylet0ut/+H5v1oxVMehFcA1qFwrRGugcBBa1b5URWH7NnSwMgWAMfhLcwU7JXBg36+Fil8JBtv7UwSA63MW2B0I+Op9qxZOz2mAR/t1xx13lkWLFlG7P7viirLX3nsT7WuwuNLt+uuvp6rVOoZ77r6HtnGuVcRf/9evlxe/+MU01sWLF9MZt7vuuiudt1wD7iarwrIbbbQRBYDnzpkTqpqHAEADvNGfTV5w4v8asNLzf+fMnZuPFp0GRj5xjwxpst51vKbyhXbGVL/3TMURluwTP8hkkz9xH3gStjTVxD5htFhL26rr1s+a+KJMHfABEnF7FcBZvtdO1IQg3u55zcRkmVizukxI9S8lyaTAL2HM2rVl2YP3l/O/eE656brr6F1cRjkiqu0qtqzpAVAI8is76MHWhcpdtFoYn9U4F3+VvRrtbjpKT5WkfgeMMzN9MFt3MCWY+6Y9xzHG0ECbjKI2T/B+mVC2tlwIuqA3yOyo6AM0+8wWYyNsZyQ9rKs4Ybt15gbTGlVdo/xBPqEdxnl5WNcMGMQnW0TGE1QpLs7YxgqfhyrSjTbeuHz4c5+ZFkB8+8ILy9n/fJYdWTD00qKNNy5/e/xxZZfddrNHRgWAq6x86JRTynVXXU3Pz19vfjnlQx8u2+6wvVmFKxd/p8zZ5rB6GDTpqDs/cVJ58Hv/WmZvsW3Z9qQzy6wttqNnV999ZRlfsF2ZMW/TKcf0rr94Y7n3rrtD4Jf2Q5EjLyhhQtajJCb1HGqcjyCTuACGTwd2ah0ANjMim+69bFd+PQMLrV/+3e1QtYgtzQN4y/RjVnCBj7i/4ZJCSPC1SYED2sm4N1emEweGogvMdgIyh5NgBr/MLAtFgcoZ0o8ICdBvIIf9anOSBz8ly4R8ihi0VCyKBSnWZ3TCQ3A7EUGWhLIuQiNGsDjPruGXdt2wBRKjbW0DvqpAMKhGJ/ILV3nesagOeSkwD0wE5Tio7ymu5WPmkagrXPNMg/T92fLkodhEBlyhnFw2PTFxzOHu2zS44V8cfp3sxssNE9kdUZy+1ao7LNxxwGuh6DVgXZoykEK/s9etrzgCIWjAPSkXjqJMM4nKB0dXVs0Rfno8bCQ3ZcocZMMULyDPu1ZgQaEvgQ1s14uBLWRiDVyYEvabPtK+QIrriEElM531W24EHgIa2vWU7qVWDgTC8RPYvHEUyFQU7vgXzkaETv2CjldhX3jYgkloTPBHlTU8gICOwez0TqX9KkjSiBkqid9c/7l8+H7MiFop5cCcfLFmALMhqW35P1YQ/A3biReGYHyYrnX1eS+nwsCKmZLXyin3BKcsg3dgOJRH6TMYz/wqUy43CVSU++BmQ7lTLEtVV9YyyCVjkRjpeu4obuEXtugRuTHMUDfYKARvx9sE53JmV2R//2ijSfLOHPlFCPQPuvjdwWpBUYVac/i16kXXUjpdmgXWhOoz/I4gFdjmgsuqAHxr39y+sqYlOMmFOCruBMpjD4+QbRt8FK3YZhtgdGeIYxGn0CqGSI627+7uxP/yXrYD0UEuGGwLe8lCZnUr7ycoZ5mIk+Qwhkoga42W12xqbTstzNxA6VWs8vMXSfsR33nCWUaCRLlk8kcMbbLqcEI7IulsiUpbXsrJGV3mQFohivncqxPXcBf1iA/Ww1ywADFmMHsmpSqOgqDePTRAsWwv2wG9d5uhxuCLIXda87UoAhVnTbwSEuQS6zF/SifSXNjUBs/SFJnt2DGjBTRMrzPPUvti1NGVDBqYgCGTpgshTNAiPPLO+nkx0pfMop7DrzwpC46mD647WzZNCyMbd+/6SCEBisXn3C5h2nAlh8p2YnJ7VZ6BPBmla8xHAcbjiUjcCZiEYKFP5Wt5rjPvU3Nt8g6KDq2ULHudGd6SzCCw6T1POAUkMR2Gm+tSn2RcebzdZJ0RQDCoi/ONFssQTxs3IiRtdcSBTQTcyUDo6vo+2VF58Y3rFcVMu9YOaviK84eyj9kPWY4CJvgfqFs1Qc3VJ46+XXpiADisO+U1rrb1Php3WwCY+VHboWpflTEJ9NI1dUSMadWu6CPawdNlhirAGEx5jqQ6FGFBWU7fskCjaSnn5yEVy/Pfk1XHMgZXHTsKYlqX6dpg1qwy5/A/Lbc/bccye/48CuSO13U1VQL7FtAU9KXA78wyPrOeDVyrgCUAPD7u2x8CNtQAb62aGwoAawVwDSJrYDJIHcCQ2qsebOGFW05qzjTKwd/AjkBL5QUMAOdgsFYA6/zanI4K4sK93jbQ2mY3cGxVxjy/tVpQxzdZz/wdGytLliwpDz/0UNljzz29crmsLed/4xvlwAMPLJdffjkFYh9dubIs2mijsnDhwrLLLruUjRYt8mDKjBlls003LdtuvXWZNXu2VRqOQEDa2rlWJFJA3wIzzv96/q9u/9wkfIxq/Pdwb0itiaYKPRgy5ZA9WxuhHcSg2ng84x0FFo+n3d/nu9OxMabTH2xnOhMyjTYr/654dAXjnmyFX7fJr5gVsJz+4GSSigt1B4UaMI6M5PctEFyDvTUZpm6XvnoNVRPq9s+6SwKfL8zt0nbQExPl/ttvL+d/6Uvl1ptv9h27QA2wWS+C2V0/CLFEgdfqxZzkFtqQxJkYG2KO5oAXS45ZPPA3Uca6ojaYbh0dbQmzj2r35MxgbjeujfgWfy15FYHkrgdtfFK4wLMlASF5wwJfatTAs/A5ftOEOeva6PjTHoYMmKSW+XPuQMdipK4+zMZhAi3qEciCJge6D91p5+330CkG8Nn1ob4GpfxY2W2fvcv/et+pU0rTxd/+9/KZ009vnquVvtVOeHTFinCvBnHf84//WLbedlu6PioAfNYnPlG++61/o+eqbL7jxBPKnzzzmYN9evRX15Zb//5ou7/hYa8oW7ztfVOOIT9w2gmnlKuvuJL4gXZNkUQ4+l1lkK6piHjMguMXQ9oFZyZX1ft635fnkIzR+L6iPa2t2dUQA4mewcRawPfTJFVmq45pGi4hbjWOdX5S+Zv6L+3ra9orK05CWgyYxdQMFjBJI1aVjeumgQSVngrrUbJFLKewJ55wB4b3G+CZU+7pSXOeN9w5Df3DRtCeHYEYZztJSC8N6BXctYjSa48lVCdLI7DU+8RSR0fkMUj6sbAmvJ+xzl4esClicjgyZxhQE0kxbk/6g+jMW0B3FEGvmWykBI2Zy7ZyOCBl8+TOYBcaz62wlFYQ8J9O7OwE6emDRuZdecvSxANoGFjDZZp808iAQRJ1ckGQwYRAlY9tDeg+Ja3G6jG9AYI6T0Y4PBBykThMChkratFmEAM0RSdrw3OIYDICMNhsipJj10AQXtf+O9zj/OS8Hr5ncm8f6lTFmcNW2jOHnE1yByKxYgbACkEleH2xNyiMmVF9RgdxBPjUn4lajqiBlREWBxCOE4Netz92SkaxUbbQBA0HYyzj4A4ZxW0bXl88o2PPHxY6hO0TEqgAP2HQugvsxseiQBIB3Z3ipvHgTFiwHDSH8DkmdsRqLMlKCow3ZFMkQQl2EkbvPChBjwQYVvpFo9ywusHLMEtN4NwERgw3lShTeYJR6IDmmQdCo6KV/lI7kWgDZkYMRAc47uoVcKorcUDOtfrX/JfSoCYmeAKBum9QCiJaamDY9SDMq3wzqhQgfuZvBO3EKy5JyWIZESSL3CyNB97nnolU0I4TvGD1KkhNsQ7JyqkiEeO/QWc0erODXAOXdLwWiId5tNmAHCL6LiRsoL+Yn/fFhC+eAZtsUa1bTgsX5OCEKxnfIizu3dIN6kWbI6kNo1PWW4nv1IYQDLJtzlTSQvaObIMWAr7KA0B0i905lzr2ZbvLccLwHvBJ54CoGqxt4TM4Yz4fUaG8Omz8u50c8QiQBuO0EDBC8uYqaY7PYTKacgsLIPZnSLdEqJM5A0wM4GzJDZ6X4zutqW4WGy/nd4A2DXCfRDvaQeiCxr6JYSj2AKIazRbOq8E06JVGtvFCxstWyJU86kADi0zICUmO4njiJA/Z4h3VS5JJ1oVQjeiM2Tj7BnWJ3sC2DZPBKDX7WJUITIYyBqy+4kYoUHNhE+r4Hh18iF9JFmAQbqL6MtlVHyZ9pEygbGdEj2dUP2gcUXeTzWL9mR7ed5Ntkj2DFYx+C6t/lYP4m00X5UrGtkAl1THJbsHFM/JLMmn8VpAdz+r2pZRuM5ukOBoKnuAh1307ZdfbLKv+d0x2lbmRsxqVN7ydWrnJPNEEasUqoG06ZRXI5/3yqHWraAwCa4BQA8jIUkorTdLWc4B7MNKjawwAO75E97i2hrOfwFHndmysrHfQvuWuZz+tTM6rlZpyBrAEd2ugl7Z8pn/57F+rAJ4xXmbUKuBxrhjWs/AMMtauLStWrJDzFzmgjhXANcBRg5P1pwaA7ezVDJuC923w28URv5lpORQEbqp9IaivARqCOgvA8IxgABifGzzndyhArNtAS+Ww9seCwRAA9r7KduTCqHWb7fvuu4+qgJEGd911Z6lVvTWgW2lczwiu/65ZM1Fmz/Ytt+uIakXwNlttVTbfbDOaS91qtseTfG2tbf9sbAQ4+WQ8/7eDwM3whp4JKiEvJQfUHbJwfn+Yro/hDoJEws1uawi1j+FzT9pXcPIGFdK69L5i16N0znXd+r5uoc5b5AvOhZ07OEDLa6u6pTsHoep/4WfE+b8TE7VifjVV8xIuTtR2uDKYdYUGgPns9MU33FAu+spXyx23/9YTMGjcQgiIXljyIHYGDM9wtJDIMVbK8To4nvXLPg5ZI8j2nHwSvHRBt8CFb+rzeomeBjqiNiP7lshXr0Yrhq8MlVYFI5g1B31D3/Cd53gtr0FONFagMEM+7burgM9zSLBbo6vr5FK3sB/TOAQmcR2pO6fRHGFhllX7JiH//7l7F3Bds6I88Du3Puc0tNBKt8qtuxGJJlET1ChjVOIgaCIxCAJjFIOPmhGCooIJF8ULoMQRHBLFC5Ko0cQYnegIzDzxiZdMJo8OSkhEA2G8BJ8gCI2I9u1c9jyrqt633qq1vn/vbhFHjzZ77///LmvVqnqrVr211sLuMByLVozJ5+D9IcMI0pVoSieDoTvaHv34x22Pf+pTDhrXO9/xju1ZX/a0bfgr/Hvkpz9qe9yTnrTdMHawODra/ssb37j90KtetY0tovHvoX/uYUYCjzHcI4D183HfF33Zl22P+uufebA9t/3qL23/7fmfz2s+4FMeu93/mfvn/e497Mde9f3bT/7zf+kFcDgGYxSIWDiZ20HrzkSmcS3kTbnW1TbUc5i15DjUrhP+et5Z7WHdixZFl3kDTRQqgZzlzmJlfwMqT5FtSljIRXu+AMquiEV7NeEqgK7srBS1JtbNpLDfkjtm9U2qtFaf+doOHTGGeUQcCnDdfvz5gmZYeCEd4WIMyb3XYpaydG4375sjp6CjiBkyjo+SAA8pcbFZdY7+NFFG/grgmwle8vLERklz8X5NPKFRon8o/m9+GxE2F8dJIJVtlT4Uu5j9xB67oD4Fnltz140cDa3OvLCS26euBgF8KBbrcZc3NSM2BfV8To/opIMlWiWLqqxoJRVUNooD9pxFBtmuwSCKY2JGuSZiIMQkRZoIQXqJ6z7kxKtiRluirXyXrp4UUXWpEZSUcMT2AdPK5gAwSX5kTUMKff2OyvW4CLOyCyKN3qThMViTQa12Ko9xTSJdEQ2pMJ+tm1u8WDnROEVVj6kyBkEBVvPYC2rGGQ6OUNWBVUXMl60sBJKKQK3ofACeLIBfM3bqMep2eClJQCBWE/k3vUVFLiXZF45MLzCx5DmcuFwXVLmKiSaZnHpyMh5aVs+tMvzt5bhN6oTSdWTlWYp0JqyR/LYW1kUOtffsBzLmMsClw+s21nC+KQfxKVxDEHMuu9bm7KBzL3hd39Y47vPtHoFtvroqbTN/zyRHYvaM1znB8BfHw2rJ0RSwY+IodVOLYoqadejQj77WcMBl44GOoLOukmYwGX0tzt8/c/UM2Zdt91JSDao0Lksfx0aLz4uGg8DLs4biYmCbQijnQhqgpF6p35jgInTJAjfBJL0uC45idYMoROoTxgOTSd1KVHScXa2BCZVTAcYuaU5Mg0ZgAx7PcRG84PalHb26P6i1hqk31WcH35RbV1IhQqd0/qnMuNrh0uT7GyuyTsEX7HIqggqrifdh61ZrHSuVc6A7Gd6bOUdbpN0BEtm0PSgzfWlPIgaos8okQ9feRI9aAOg98WdXD4XVtBnMkwARiAQsIfEBsPO/swQ2e63jtI/dMRsKhxnA2wKHxKHog1TcsuKdHReDt+vCP+McGCbbapt6a7u/Q7xtT4sJnE5WJ7ZsaRizlnicHONZcjVJQ5WWQl/lhZ7MQdARL24kb2JxrwiPsD8wosQ1MQ6J0ak5E541wm8KgNQ/lBl1tnfa61OdA/C8pPRYeTGl1nmGthzIoMgGmWaNhQME8V1WkdfCndhZCS4aHldhWlw4YK8WaokDEeIovOaCYO+G2PyE/JlPDj2FD49dKkzapmeOJ35ETltLoGJdvGpuPfSiDljFSNlKWn2Xtj1zP/5p+FxiRAozMYd2BnuhgUQ/56OzHMtz9U+GKZGEL0nikM2Rr9tFQvvoVKwVDtMDIYzdpP0d/rzMtY4tOF1RsqTklG/VaTLPT0nyKrEYskqiucob2Cs7WpdY25NlEV1SthS0xI6izDXAyWGJttzr4R+5vfevf+L23nPngrgYq9fG1s6nbOtnJ36dBHYyJH4fK3/HdUF2jDf2JP/YOjWJgiSAx6sHkTH+G4TH+fPnjQTmvwbmXvhw2kiRmqhpaRt18pR1ynhFBhciGHYF4lcI4PG4q1hFHoRM2dL1bq4E5ori1X2yijzfESalW1EjNm8/7UrpC7QBfVUvNuR+0wMfuH3QB93PNNVkrGpZ3awTwJcu22onI7sASHGdrVK8esXI5oG7JPan57x/P1DMU4vpvzfoLyq5MCWImt7zkGd4n/Z4rzH6Eh3oFWb3cAb37n3+Pu3A3XhY7+teaFpsAzsm4Oxc3UFh6Oj43M/gpj8x3TUr8O3tDevOeqHLKSd1BwmMMS47EsgK4NX2z7Y1+rjTzGts7zzOAB/+ZBTCXNkuDyy8Ej/H5+N88PFzPHe0NWzz6MqV7T//4i9s/+Zf/+T2e+96t+8OI3Vsvpo0ZgoSO5SLQvTeE98St5CxRVeiwCyCKBKnmh4eKyA16eLOwEPIeJYTzRkTKMkMTSiUOaYSjG18vodrdDcfVYeJYCmrAnSOhObIbnyaBNKEYslxNjfFeYmEOz0VBnmv5j2xDbPmCDUU55xP0376PHKGiBcR5bRgIxnnw4Znt+szoohUC8upP9v2Rc965vYJj/yUg8/8kR/4ge0nfjTPCX7C3/687XOe/OTpnnFkxDc95znbW970Zn739f/wJdvDPvIjlwTwv//Zn92+86Uv4+4Xn/E3H7s95Uu+5FhguXzr27e3fPEjed39nvT07X5P+nvH3tcv+IWf+fntO178El/xPwYQ5C/I4Ji7+srgoFRQGNKriwNV7LgWiYndZOp6T8cffKpLUVq+r0xqa+v3XAPUpPvLfeF0ZxF/i1G6OgXZa1/XjKcScv6ezJUU/jcwhKRx4AvmQoSbmB+sFnAt5/niXyY3WXxPYKuSvVwwos4TsNf3PhGuQQp0MflXHPPXxijMxEHsIOrvBM6WPL0u0gqZ57mNmmaW8VosGFCKGoUwOE6QRLrO84CbzWejCWgv+QX4npmCOFm+rcyQYC2Zq1ff2C1Amzjp90R+9RSF298p2wK6GGQOym4wWM6Z0lcrH+93AzgcFJBhoneclymE/aii03/pQDG5puxOiERsuq//wNZsXWCpsC1B1aTMPykc75OvSBOJ8TPoAVYzJFxYoEPpa2YpOtBWj+xAlYtqYWTAopIM68EnZMpMlIzNlNgrWfNQlObZNdjQcQgL8sCpJpozLVDMNYYIEscI5VpPjCHwsoKjd9SNPgFcIKeuok1eBDnR+VwLbcpscbnWCBN5jSB1MAOQIQwAACAASURBVOI5+bg8IzuTfaguCrNB++hdQw4i7968ri+l75KIr6koyf9JHxn7WnBYiZuiZ9I+vs9uXngp2Poky+5S3BHR/QjQGxFa64CIOYzpqXJSSSnJrnx9Gkd38R18vUGpW/m9Di7wADJLk1HcLxAjtuErvRNDU9/rWXj4fGnarDbVvsvCRx0agU8bGmt+EIVtjLzrSvj3weyt8QdAbDW2S7zDRK7qciAE2iNJ7zmXL+d/Bi72ijLtyoSpmOSEu1rphsN88zXCHU260gklOcswCW6Z0FVPIoKDr4EexQpRVgIj2ZzFGwwI2dEMmDCGbkOdSegCEN9GRRRUUFa6+I14Dsyi8ohcrcysXZoMxVg/yhHLUpB1zs9hJ4IqC+B1ZOQPJTntksoEwEXWxKLqdwN0BUQxbtX9lHck9QMjswBJZtuqawo7MY3K3jeHO5mgtBPDqzJRkDd98Adk/5vOa9qwFcskXvcBzYlUL2DRgJzaxvo+SQyp8CTzkARG70jYi84bqApr1NRQjkJoGEgzwGTIiHt8SsuTR9XCQ0VMtqJwbbptsl8dUU1tkjoQNdMi+gnpYqKa41ytqMqljGd/H6r3Wa2fRRq9zsl6Ee3yStmMe/N8V7+ghYnTVnorMoVdXsCVzz8aB8P6U81Caiwe41nkmvrF2Ik7GsluDKJvCIHQp8nUotDLX7Mqiq1n4SIactvMucWOisrHqZcpP+BCW1F8/MNEnunDqSuRiAOpneoYcT63+vc7ZNTDYF1BVHOrFmO+sG5oubbpLKq0SwEXktGImUxU4T/QPhLWIxO+wJlmZuO16xXj1RcNP8Wxl69gHyRPQ4jjmbqqVwvDxneD6B1NGWc0Qq5OGHjMNp6L8Yj0vKsd1B3vifmaTmliN19qd0V42P48JrP/bbKl3qsA3OH5VpDNFrdtu/jQB22XH/9p2zsvnttOj1VuI485tn8e20HH6jec+XtukMFnBzESW6IaSeJboloyhMG2v+eOO+4wIgOrf5UgHp/jHOBBQo5zgHddiibU02kkuWDfdz/pF05bObdrDxHASfAEicRVufnsk5LAfYXwH5UAPnZlcw22UhYNpq+79723W26+ebvXve7l16RyLkBhEFObbVU7dCk9XP42trMFuX/NKCo401ZCngQT3wfXdDe1euTKxR36DGhWkad70RpNhjeyW3oE8Ufu5lrlA/uXwVq1sUP3/5EbdzceEGdxszDGwNWLbPzX9vcgR4MYteIb+28Qpl7AgO3Sc4WWFqeI1soF9usgcozoHZjm55yj4GWMnpK/5j0E7OF7xmcTARwX+nbO4/+9jeNP2/55EL+XRzGME8BG/I4zgElSu6+yzy9d2n7uNT+1/Yef+bnt9j+8jYsIfJ4W+TqJ6UuwWIbEYyTFbIk6I7HqW0PjGsZgITe4dy8EidgwzN3PgcytnDOznbs740iYtKu6GENjdTS9RtX6Vynx5Ao9zSrDUkly9cDIisM1f90KwVcqfQKjptttuSiPPfWhiAGXVe8BLHFN7TpZoLKDGUrw40XzXKKhJAsBGIGmF1mE96Plz/9fv2170IfdctDY//4znrG99Td/y64ZK35f+t3fZXa1+vdbv/Eb23O+/Cv41Wd/7hO2Jz3lKRMB/Hef+RXbS17w9dxF5GM/4a9sX/nc584r75fAf7S96X96+HZ01x327Yd+xUu2+3zq37wbgOWX/uab37J93dO/PHY/8TXwo1BtcLy2KhgLVsJQaEfM/+rcTUgrTrEi5yKEPEas+6k6ki1Y796nTBwr/bryf8c5Lj5O3rM353Dba3nPPg2w5jOA5gyikmGpkCUrIHRKxYoY3mUHw2VKHbZdFuPnBLPOGIFYfTSIMOQy8nWYbWCm1qplo2BvwryS+4z3Ncwp+CLzG6WKSp53oekWmweZrYtxcmhCyvxAeSsUwTc8i50irEkqKmvwHKFhMQC/iV+oDnA4snxWVUfDmf55VzEfhcQ5Rm0hBzJpKHxqszXa8iCAuw/AICYx1IyMM1oRL4QfgwNnWz3EKrGxEG6XBOTNwKBmVgruI6wvVU8HrGYJsMlVay5YSQ+vdMkzBVT50kE3rVHN0FWRzYe67NSJsqiJDcPQ+8/8XwQ8UI7KuAiIsKJKP0MysDPPyW5wpRKAEHgYY6SSZneBsEXRaPbRg6rMfRtJVXYYFEAu4C8VKZJGJJOyXCMP9IDMi3WvfWityuvXHBNBldXjCxwxuXUwRXCO1XnzQne2QhbAk4+TJhIYFxvPFCfXuEwpbJkPFYaNM4HbCjvs+z0dkgRwE6WrPFY8BLEriS4f91wBQ7I8fW1xevq960otUJkgItn3kgtfj3CDaKAoyaRFEll1LtQ/Y4Vc9qKW4Leo842/hNDqsbS7dw2+ksXxVqfzAk6Tv1HsRXunsrroO/W2O0P9e+FdeEai6EiQCEJTl4Qk+6iqFm11Z4YzgkHdo6caAqj9pZT9MTKeofyYjHAr8LWgMUTp+RrjXKTNgAi36dQyIwb7TXTEyYuo9oV5KampcCocx2o4q9mtQg04XBG2fATznjLz+KD4bwBUisceJUSwygeeDFTXlI4Ctoc9q4dlsj6ExyTjNG6S/aMKth1D1q5g+lQT09nt0K3O4aoIqvsjUV3I57jGfmhhQtFWJQ7aQxlotvCxCo2Tb022wC2q6DAWcwmWhsNrtNTx9Cv8ybW4zwXEib6FizCCaLRG2asgfKBbI6MnfSfoNpsHDCCGbBMqxSA+k4RtTEBI0RYjWEyo5ljAw5TEViteA44jStKMS6t4rRg+60JIV8RRcTv/6niet6ReYEKFfkbhDZNrOcHiFYgXChR4O5M2pdOJ+NoHRWuRQ3NKcofZfNXtMgGumuwvlX52GIQuLAFUfQza217cpohVolIEAVnojhcS4wTMpf03U27uRMZ2ZYf62cIvF3sCEgc85DCL4sYzbFwjVSlnz2bliGge5Vm1jdyb2JwNUZ/QCiEbsFi2FE9t0iLjPYeYk2jEq5jXse1KzNnDY6WKLYVa6FSqb8NsgLkn/KHTWFlkJICjHxMZ1jotdI4Ox47P21XsBBVLbsff4FDZvLFoC5+HpWEFg1MUiMdzvJUcsCsQBmDaPZHHirBpqysNRN/1Kr8u9GEPevRrsclzN9x3O/Pkx2xvu/7a7ey5a3wb6LHSbWz3PAjec0n2njuXq4FBCttKOc94Ogkg/8aWj2Pr4dU5wDjjcqz6GdsQg4Csvib1Dv2evlfVbCTwsSSpXE8iuK2+5Q44JKRkq/ATrPrd2xpaCeDpDGASzT5QWKXYyWyQz0TQ3h8J04x8Wvz7oOuv32568IO382MFNsi25ZX+oa3aZn4gE56+2sZJKyOAL1/eLlyUVd0HnvnH8ZXCrT5/9jLrnEI3oxqN1Ki6Q3uDsD+O7pX59R/PC+KpCyLWYXQmZ414HStdxz1G0kphRrdNKVDQ+wzBBUY4u1OyVgpN+HEMQt2FoOKRftegyoib8ZkRN7bS9wxX/NoZsvFd5rKUAB7y8O2fx78VAQx5pXx8de/Y5tkKYYwA9t8NG02GTmz7omQnhe/4w9/fXvMjP7r9yi+/frt86RL1AEc6uVgjsEWsD78VX9mfdKejb/CcmeQ3ucck07InyP3YpZ4vSGK4DJgsJ5D39HKRMp4tP17SeSChXbb5ph6LaefiWnuHXKd5GPsYK/pcXszXR/FXpjRkIlqc8sLZZhpKG1tBxnT8uPiyWzXmcbIoJwSiud6UkaASk5EyR++LL2A/LZ1apdwWixwdbd/2Q/90u+6+9zkIQU/93Cdud97hZOtfe/Sjty95xuHVtk97yhduv/fud9v1j/jkT96e8TXPLgTwOB942OcfvPe9ds1Nt9yyff23/kPbSeSk/37jKx673flW3276phf/0HbxIx5+0lt53e+969bty5/8BaYmiHEQA9l28fg/v8ALLobdFPDReWaaroZzqfm67j2P6UJ+E7G7eOVAWddTvqmpntIL6JzdIddNml6e0RY0BUYoxYbn+W4uMd+ZFj3goQCn5KnYxrjE4+osYJ0WsiDePUFNrud6QfKKb1eOkxLsTEpILMY2JV1n3LV0XeYvIB1iXgQU41gCp3quJqdDiu6A5tRlFperViBJpIkwf6DuYgQswTQtNTV2nqKCtKSythn5DINQxR9/F1Zp6/xVU8nsSOPz1CbUcKs1ubKQzEVen36kL3kW/YNPDMXl/MMuiWKjofZXn/6YKbQujcBWxaKhtSopQ9L8XMsY8vddkoHVEnNVgSc+w/ij8RTYwgfldgPoxSFcbLDQqi8m0GD1dAQQUzQeyVgDCVkZrMaM5vRJtXzet2E0ufa+U/cX/Vz49UkKyxlCCFQNIzV4QVQKEd8SXlTwVgFSoHzK/gJYjvNlGcbCRJBtqblfBB1QeMlAApEZSWpfAkyYTO7TJ3UzgBn/rFZlaGI8+6QxLpK+LiY4l5BeIXhQ8ciZwpwUhJ9GkCuTlCXgFC/Z9KjzIaov5fkSMU4OtznE44a1MEqQ52zkij/6BjYRdqztLNFAcQU5Zqoeog7ZgtaWUghzTOcaVvSiFSsmMWxGUN/0KVU50uEZPBQHUvAyiWNXTgQdFeiWDkBVvrxgwcC6611DzKHIi6Q5cvG5lTUeWdQObZLJXNpbowgKu5+tA/50QqF2F1GaeEIFFu0q2yRBoeB9l8yaPIvKXXF/1Ouy3Qy21xEvp7ou6ll4s2l8JmMum/SsUQskpFifkFVquiyMEo0oUDP5ipSz+m8RLUuckkgMRGtBrsu7Ps/1PkZCSZ/4yIPGFnsUbe4Dvh9b0Mx1pXOH1mkeGxfA/SqJqRNyjmOOn2PGepbAkEHUuKUqopfi9wsYHIffMzZj/LqG+ZWCWQt8yfiQgqir7OaKnWn148pbAEnDQcvMsI+jGnOFs1L0LLFb6r2+uVYIqx6jDckdzS1mIQOIT6041jL45lNK/6ZxjEmTTNRSLvv6rORrbu8VIxkd8x9ziX0v/i2YpMVeETdRR6Loi4U3SY2xcICjU/xLL1jRICYuLLZQz8Wp5qVsdR+jlNfk3qQY067SIpCazpPXqV3IhA/kJ7YfwzxAVVPr7Erfqv5CtjO2T9oZo1l9jOt5I76jg6UoFAQm+irjLDO50rhVqDEjbl0hy/60VR/wtwWHY1t9vJSzh4iVoLupr4uJoD04ZcWVhi3O6CHsqm/4TGHbzdVbzdjEyNvwc/Z1ErZDNYyigA2yyZLYj5APRO94hN7jvLET0rr6fjwSLlO3lqZ6lWIkJFVnAntlo4QlvGAvhlbBqV4Xl3RqO33+7HbhiZ++vfVBN2zXXIhzgEfyMlbA4czfcT7s2AL6rJ2Hedp/jlXCcZ0l46RAdLR9kLvjvxUBPGSGFcCDMBkrgMuqIFHgKt9ql9BXH96qLSclgMt1jXzdI4CVjFWS13RkkF/HkcNxBjCuRfu9kAGrGlHs4PqkhO+qb50gVjzWeB25xEF0ffANN2wPfMAD7Lxg32q2Vco1cY9zUU3mtKscKBB/Y1wvX7lcV3XPw/Z+/URdverMqhFzdC8YUlM2Eim/H7rTO7HzShtDjGVg0bSi1j530tLJWmyLLCtq4zsUDyyJWVGGXYJ1FWe1tmsZbz9K4iBxW+bNqYvUzyXZEuMp3w3CJlheK2hxIrie+evdGP4lkB9AH/HXkKVtB9tXN9r2z+F/SJD79s9Xro7zfy/7+b+jcGKQv+P32J7aVzi77Q+s+O23vHn7gX/0Hdsdd97pCXRMDMUZ+kc9cBKtZijX5ye6Qw52LsvcsUi3Sr2x6Ryv8R6sCI47nJPOyhSMuz878Jsv0igGV/Z4K0fFn5AO3wm4EXbFQiOJLYGN9j3OIWUbduJVdeA7811tOl106Hqm0LD4qSQcCaoeEkVAQhI/+5nmhB2OMJ+I+AfkPPOXLa4HxscRIroSG9iYmS/k5GURTcSmQze/56d+fDr6ocPSFzzucduVy1fs40/7jMdsX/z0px8Ey6d/4d/Z3n3rrXbNx33iJ25f9bznFgLYi5WOtjvvvNOuGYTwC77lJduDbr7pxCD82y/+su0PXvezdv1Dv+/nt7PX33Die3HhKMD4os/87FwBPOQ+ikewm1Hghx6TYDpJs2v5dLEBxNiuT7AOzd7IwgA1kxP0ooWAjFVXM5mcxSwmX2pEXG2eMyXaY+iyaRJNS1oR86BaKal2LAE1crwhllLjUuxXkmStY6ui+dT7dqrlivg1Mztu1oWuCqZGl2UWVPK+GnfMwxi5Z+Ta2gU9xC9fOwjKjpv+LRaLYd6EnQx994ZsjZLtPiFP/HaMUyIV3F7oLNKC8Dm8XRFGSHdXmmhg/BTBzNwFdn5Y34JFcVkksZoY5UtzHqelQzmGgbDxstgCOlVeL/Tt7KYi575yJ5ynNQv+T1clxkCQb8PIxhhhbAU7UnrFYUnUHu/JKWcPBPCSGRJ6DDopHjsc1IIUkkNxIMRK1sB5QTkXGq7yXNkfArRABXfuKlgovd9ciXjtc0NU7fQxZTEeTMCutfOZFCizBhU9x6Uqc0IJkvMrCKnwwSaXAUvi3T5m83Lb11xBoxkoGOIJV3lRKbu2UDCVwhBAJcHDz3RLFpx5lrpRHZQL029NAMJKFexh37VbwR8OCj7JsU5X5zSYBrC1NTjUvQaAySnTE6ZnRdEDguVV1c9C7zs8ORZkVaP/LeXge74c+CNkg8kzxrOulG/2KeqicXw2d6HoEHZnB2i3yTsVUejcRrgpxrU7ZKpCp0B+YIGuGq8TKwTI7vOzCrL4yYOqvhjr0sa4WVTLf53vq9qnVbo5HpQ0HstByFoohzFFb0ye8g19xBQVVQ3dz3VPkH3K85bDJld0t3a1EJCJ07WK7mCckCtkVZe5y0Z4bF0pFvFR0Ysw4iyXmXW+UuOKbxXiuimnPbpTAx7zOvFbOi0v5i9tVo9R3BWgmx1DIOljlqu00zo01hBEbQqWPmgllWyDeFl2UvG7SbDHkoz9Hb8YcHLL0+wPYQ7mW5J1GqUp4sfKcCQPdMLdMJM4WoLjmmzphYq0pqLf3v8+Tun7klAvVhUiZ0Wm/e1KwNx3J7wLgaRv7b8rOnYns0ACnnvpgUQvMiex0iric94kFfeBc6l3c3FORSoNznOqzOpVNrdNkpvr5iBQHRb97Ik0qu7qYWIJMrj0n7FVvJbfsV+YG4ueZByZu37AznF0AyZkfRvj7EkrYlor3lzXUFwPAsWZjZ34Q5xphukGiz7Vn7Vt9ujn0sNoncnCdIJzBKkJY/L22SQugbwBsYRb6gIxdCUGajiRwZvs6hJtXqiDfcRQomswwCn7gBXrHse0CnfBcc09FD9s14S0YJPEwHUDcw6QC7op7wZQ+XkWaOAMQschDdwglxKhZ746zjUsalYcSXqeVNlYPXwKp+Sm7PUTI10lT8GTY8dSqriFCXk0gIVgvgPCWJWGZP/VkCnmy8i7U2UCC5FIBomGsQGBrH1VrrKQc3yXevT0FzwGV8cGw95tWyG96TdFfWrbLj76Edt/f/hDt7PX3msbi92MxIgzMHH+7yB9z52JFcBGBPsWqbjOVr40AngQgSNJu0cAD0JjEMTjGWMb6LESePoXQksZJUao/Pune2Tw6vNpZa2sAsZK3fGuPAM4ydhjid4gggtJfIAc9iE8OQG8In1LH2mG1aePj8cWzfd/wAOMBB4rqqx/3fUXf7dtgwAmWRdzY4edYTNjG96xpe1l29L22mtlW+95ZP/EPumR616XF9HAvniiNx3P9F3jdxsbjL8Ntl/hxH9+vxKOjmvZHrhviTz0x4oQAkNCB/ZI1j2CtVwfY0xImUi/7manu/fHO56VxIgWoc55y3GmZvm3qN9crbLb7ae92J9pWBWr95wUZno8XpnlQCZfjF+siPbVw23bcxDAQcpjdS/O/8Uq4GE/dhYwV/66roAEHqvq/6/Xvmb76Z/8qXTWJFUk0B7tRvBhkyZN+GTCRAt9+2gxEW7n+wrPHHkJj039wVWvcuzMFmL+oekOe57oTz4hbIGpKoyzW1Vt44xn/knGWTaODFlTDlh55lxGJYeXFR2Ia7QCk9W2LZkRsqaGdgCY3ZdgLib0SgBk35c7ZiKLjR01GT/kHKrkTXpg3U6YXYUMaQPN7I6Otu8+AQH8zC/50u0dv/M7dvMtH/Zh24u+/WW7WHDru961PeOpX8Rirsc89rO2L/zSL522gP7Cv/ul20tf9GJe94H3u9/24m9/2fYB9zm8Ghkvfvv3vXh796t/cDt94eL2sB/+5XvkiwYB/NTP/FuWiTDS184A9p0EhtX4FtCx2nt8jvIExU7Tl8CeXIOOGfGEPmioz7sOzUH3v2Med+YEpzQVTYrJzjnjhTlHWp7b4bRLTSzSCa+UhIgkUjUrUOYUQaqLuMJv6o4Rcl51H1FdwwCFBgeic++4T60HBgq080t61NCjBbWkBIEsw00gYFkwcEYxjHkpf2XhASXYKAUDbAqC5yg4wWCWypQ6b8PCSyGxXCvpQzTpiOByRSjMTpn6Iaq5ipfsuqX6oj/YQQHZ+Fw8VOEWucf+lnhBOKjdNuS+SuRAPEbIyaWdAawPyIghP6UTCjCoEz44rehxZFTSEBB3aOKWsYgDxdSAPiBxgTqtYiAqbf+98vMhsEiI9qSPxho6dvnUrHQpZwiLIG3gohIrwoAVTZDmqUnPZuw27DQmlW8apUuk9rsewC4GvFfKpYEVLNO0NxOPrORiQkzGBvYjWGLAIwrTgxpAa8c3m1RMjgVQK+OJhFwzMic5IV7oYq364jtLv9s5zBMWiFvQbfoOkHQaIxXdAvrLzAba6kkzhIgZhenQYYKhfGPKE9rgb88uSmdD/2luK5AyGUqf+at6W9jDHPBpmKtghpGsjmdt+P2+bt2tg0Uhc9uO5Ae9UijJf/UvHJ+FS6xt7qOqGtwnKTTzLDhigOsv8j7NOJX0bD6jmy/mTGKmhXLPEQQSiaObDC96qQue7KNVf0UvFvqvjzY9QMP5RSsoUTHpikk9g4/YkrYB2SFhC4zRgE3Qr4Q6KnMlnZh4btVjFEX1zNJyvEntT61PbBr2L4JiX8g4gdiM4CCMvuBo5oH9LomBXLdznIReypVFe2O3woOVvrAfyVSS5FVshRoxOd3DarlA2gSbdJtVhIvGlHZqsiCCzHiWn+/YV6yrXkvnGIjoeAr5iym8FDb34TQZcIugFp1TY4JsDP+tSQyu/UO407a+7VMXjjUmxasJVddb9NOaqtWdyDTMqYoapOUqwELNiTCkxKSs+p24yNg2VlcN54gQpZc7HuxNJJRanZ9VkdF6QhVLbMrFCBFlsfBXUzixehQkO01hGXlOMEJQMtIhCHDYMWwhxnXZV8bCWpW8g3p0s70EJUk8I+EzjcgEHD+L+MS2zivJGrFJRN2LcD3DWUxNcystaFwnSVIDDuT1I9WQIC/2vapgXa7eriC38ifaFiJEAFXVivCn0FoWF+lTY67QiktL6IVZjMZskw/K+EnTFWvf3X36TiAQOWEtriwZWOJ7nXhXP4bZiRxhomrS8K3EY2UyqOg4HiDnINNWgPGZSFFyMl3hQilXE+Qy0KsKaO9IJ+J8zon/TX0dj3Nyt0Qe8Yz03eNmHF96dGpQthmzQS/GCkdsvTiemdu+eYEnLNhWW4Ut85n0/o5P3n5gVdyr5xCnO5A7E10h44x6JCuwLzY755KaaJiz8Meq5zQ2Kk07e/lou+bjPnJ716M+fju69vx26tSZ7fQZ3wba/htbQZ89Z7+fPefEr5G/gwQ+fWY7Nc7JDNJjvEFJliGj22+/nZ8pEYwVbWP12/j9mmuusf+sbySEXEmdjFh1KnWpS+EkBPBE/AqZQx0lWQdSNt95T8jfQgCuiGAhn/P59Z1qP8cSwMxzNM9+tG33uve9tltuumm77rrrzF6OI4DHCHBLb8JfSh4rgAcBfOmuS9vFa8dWnTvx4j58vt++2dOo7iYwZkbGufAxIPb3oTFV4t/PgHVCT71JISsbsVqEgYYNGyHJV70VkDKHp8rfH++f9ZrdSuTlfbhu73u12bs7eL27q3d4UjqwvqlTJQXx9lnnDpO/eR9e5Vu5+gpgxZKy+ld0wYs29rZ/jlyj1Vf4+GOb58uXxqrfK7b69/JY+Yuzf8dPI/KzGOTq5UvbP//u795+7Q3/KQqcMIPxoMynEK0qOKpFe4Eg0oy6jar6lUFgIebE4uiMUcIHSRziTBd8E39xPZNC2iSTayyNnliMwjm7jm7OJac8X9n5L4vT0o+IzarlSXyLubIX12kMHLqh83J1pcieTQ4oiHDJU3Pb5w480G0pXEYz6d9lXuw6GvJAfKwEl5KDvd1qoMyDxGIR4WxqHi1nNnr70OOXnmAL6O95+cu3n/03P81bn/eiF25/4aM/egkVP/jKV26v/Ymf5Hdf+dznbB//iEdMBPDLX/V95bNxw0P/3MO2573oRSfaCvrdr/ln29tf+aLt/E0P22552U/cXdiy68cW0M944ufHmb9Ds+Pc31FAF9iRMY+vqHetkLwvk5liyzm5de8dCeuiYpIvqBUeSV02TebSFVe/nE/hLz4fMXyTin2sSXRaChQ4cC62Q9Y5JXZo9HeFXVsTRPk1IQsNl2kHmoP8AnU0P5jTFzof0cVC0jfWRECmkdTQEZFEdMnvr+eNWJVaUK1lFn10DkVHLu9MrGseg8VSAk86XHMYUSbLdYLF7HeOh8tkwUZQ7xYgZuPeHo3my9rBWpASGlBT29mVVK3U2mhDzaRBnhIkKdaLztcr2wIS2gXyj7U/pnPSSRLAIE3R8lQMyZjAudioJ6j6GCOoTAdGKVBLVkAcGtL7PUHanLzyp+n/JjDUEHVOibhTz6QXoM31RjLskdQtzWPFixSBAK16lUP0A3FrJhwjUU8QUYPSdimaLcwtFJ1BsSTbK4eTBJ4PY2y3GpNwyfr6agAAIABJREFUkyMBpOovkn46nnytAlEk4zLFp9rkv2O0mOyWMbTvoSLFmUuSdCVnqpzIR+WiAFtQZpf1k1HrQDEppvQryT2QMsLrxOLk9AidH6NDkCHvZG9KFMOFAL96ik6XQfJ5VVYbmUgl4ePvQBDcFKpc6NfAIVd3kHScPA1pTYHsigk+VPnZaujsPVIwoCunkvNReSDKzZ7V4okdpWDgL7bRcK4GA/6eDh98qzC5SnowoIrJjpuhy32FmP6SHDSu2sNWkQHwFbNAjrWCG5gM1TyZ4FTDQ24edp3Bgko5I5rUFbtSth0s2Ihtz2Wfk6rLMZGmvmbAWCxgLbhYDa9zJLkwmZ8Eq5VqNNXiFpggI0jceZ9VegJv/E7XGOnkMF1DT4RXqWKFnkyrCioXe+Y30ZKCk1hoHy1GoqhkWkI0cXux+dChLnr4Yq2OTBGmdNhfgR7DFxFgznklbsBZKvH+KVmwhuzFyKRzaXuhRAWhUpv50NoXQcPoUPq6WgXeV+Av9YRyzikPgnnlAF2ZZNmYKlp5sBi8NZxMSjXb4mhqOV+Ob40NWRzHdsDbhw2ofsxF4qHU8I/eNr5ZfOI8nB3E2hUFx1Gej8b43zR9TWLwnfXlWQTYfNfCu0GoQo8IBsl4WfwlsbPqfDhZa3HpqpJwrZjoGJHAb690Ll2c2BiTrmEDEhap3WJ1J2w+px8yt8WqirLrSD4wpb0Aca6QlQYgdi1oq99DH9rz0L2uEjF3YnUN5zdrPIfpcf4Pm1WinHDr4+ymJ0wZjoCgb8egN0VAt0IXduO2yUha31X11Fsg+aFEsN2KpIdUamm8wsl+ejPiYjGfSpR6LzM5Cr1UwlRvn8JP7ZZN21DsF/GOTOgJcMIQpzjhdGROcAhzxhbMscpW58LuTn3+mDaQ82N7y9EpP783QAdd8LNJa9yM5Jk/TLd3Hs8INjU64cRMeiMnhYdyj9V0XkVvRDPNQYliRajwYYG/tg01fZkrnm2BHUVEExNT+i+pgj7H6OatzZ+wLjPV/bbzH3HT9oef88jtD8470TtIu7GNKQjgM7Hy9+yZ09s4B3hs1Tz+O3fmjG15iJXAo5t15d223XbbbUsCeDTPzoodxMfly7b6dxDAyxW6JAUifcotWn2rVu1qDk1q5qFVv6YVIH7lp41m+9sJWX/DIfK3n+nbt4TmCtADBDCe7++qbSyEVGu79qf8vjDPD7z++u3mB99kZ/WCaJpjg8T+QVCNbYMLmeYMfRBQR7Z9LVYAj+su/jGeA6xj4QSY5H1oy44daYI+rmMYQdxesT/83FUjaGMLb5C19nmcaYszHh3SIdT0MXv6aDqqWdmWodU4Yn8MFinj/hwWT+RTlsQtwsQF4XxiUjZecfD6Q53p3y3borItadNF+nwtxUOceh2XeRwdtoEl0DD9qH62Pv8XeDF0cayS990ErlwZ2z9fsm2gsf3zIIOHLeYZwE4Aj7+v3Hn79o+/6YXbu97xTp/ClLSMFwQmGM6ywG5PRMy2oMEiC4stT/vK2HDCY1eInNp7/GFrnC3ua+NTyFNXMr3m9HjneF4LxX19ZFwrO+Uoo+OkBxVXQmNZwmdfjxWZp4kGJf7RXDvjaJFbiw+poiVsizijk65wRIhVG+HkH7fFH0w+xc12D8h8yec2eSHic+mj0RIbRswZzqokUezeyBNioQF3uaOJ1eKyrk2wi699+Uu3B33YLQet/Ffe8Ibtxc//Wl5z3+uv377m61+w3fyQh5T7fvq1r93+ySu+i/54rOb99ld+r+0O8pP/6l9t/+L7f8Cuv98NN2yDAB7/XvWKV2w//ZrX8jn/w6d8yvb0Z331sdtSj/N//9vzv2C7/jM/b7vfk59xd1CK1/7mm9+yfe3TnuHbxQ/KN4rVPNYfu6j4bio26rI7in0m+TfYbBYyZwyaKpXRMPWIYy82KHPC1Psa8dWni/YciNfzq3pRkmGIleUcWdhXfy4bIHM5SDXs12HE5VRyuaqIqfYpifbZ5GIWMbPDoFqSFPbrA+gHBIM6Bsf1mrMKUPW+xGDTPBVvrMtQDKJ0w3k1ZW9H6kOdv/irELC2QWAXHDOoZzFPSf6lL1wLfSnbzLdBaTkx90uRj0eugHKq+d19Q+wzu5bKKdnIlVzQQ3Q2J/Auci2oF3nI7BoqSWUb7xwrgF1JIUgZUQXh0rPUwjLe3SuulL08J5W2OIK4LxPrrfOju8X55YvnJqgjkETDdGESH/XZLQEtEy5l0svjWh7P7W5GJ/8kKmsaoGYSu1s8NK8wpAstFJiEUXh0NCca90ClG3f0oSauU6Y035bgQz8VI0FgKRFM1RASvZsNgkSfH+WZoS5iXSGQyTV7/9I56IcCFISTMPwydgudBUOh+o5bS45dzrwgp6jONA03Ec0/q9CYY5tpGyXCBKwkyTSBkz7U5NezZSuD9s9YSQJsbHRKvkvrXDKrqFIs1otV1upHWH0jOh2JtlkXM9nmMoQTlknPctsYfXb3wl1QPqhsd2mWEvJw/opfxV0VqQUQi6OVcU+WV1KmOYtKs45EX6EdIxlKO+jGAMWNHpWvF0554eUMq9sWodTIAgw6GQu/GuKx1+pEJSYclYcXnUSnV80Om82u0KmEkeXfJf3ciw9aPtjUXfANovAmNDnKl0piBlQJ9xYtQJIWLwGmRSC5RxhOMM3xqfaCIGZSjVbvZK+PZDrQh0EmfYlOjaU8zuSTW93XlHZN9MNpFesKBWAhh9l5xiaeqxPSUle9ssBiZxyK3i4dQgTtUVGs1qnJ61akTp2IybH1X/FfEwMgfwAJ+4NXpszc3UN3GRF/UxY7lmcqSahhSNwsRlcKV0RW6whEi1BqwINESEcO4V3CVsR7YaVClIZmfxdgs/xIhMHCBRorJ2Pk11qn7E/EaVJ8ovkN2ACu1ZhisjSFqWgv5UEXkG0u51BXUHEk666Y+rOnx3hID0o4l6kwIM6sqE8r1Fn1GYk0G3epFzNrjwmCtyLsuHXoOM+rsUSJhHS8OLBxhXRipb+VxE9jTBxPP13vz78m/Y6G1v6I35FtwDwUz3kMLQHX6LDa7+lfOeMNmWoCDXgdTq5ZMfoZV5WqZk1OV9v2nRTQBldGYhyrBTCXyRZgbqgaKFQGvLs/mqmFHutKnhSYqtCln6mMWsIR7XeR5dwgyZXaSjlfpjUA/Rtxnm+uPE/lU59M5yk+bEWGI1kQ70S8LtcpBLjLHdbk63otZR+672PjhwXb+b4hTdvSNr6CbuGnfQ7yNobduCNGtI1YDv/l5wGHDUen/J2urNgZAEMyZX4klkIzM1Gm2WZ3tmqLWVwUxYMyJzv3gBu3K09+9Paue1+znT13jW1dOLYEPjNWAhvZ6+f92urfsfL37LltkMH2+dgGOlYBj150AviOO+4wQg0rYfT78TnOAR7k70j0rv7ZeClhHiuwQYTi+Ti7U1cQ4/dOmu6tnK2fuz7k1s95HueKALZrT3j+r7ad94X+6bNNF4IA3l2xrIGB5Ff83jifWnBmDP2Q1Y033rg9+IEP3M6cPXsiAviSnePozyt2GwSwr2x0Uh9E8NCf8+cvcCUwbTnOQIYtchVttHMUh4x3+Xa48Z+cVQtydmx17BDS/fjar7s+xDmMoWwl9pjYTOkpCiXlPqLXDhFrNijfASXvyapf2Ea9N+amLUxZkr7SlmNJWwqlPrjbd+G0+8Roac2LDw+R0KsgoRGPx79mEcPt3ES80FDflNaxgL6ArkKKCbbVCmDT4rDhYY9jlW8QumPL50uX/dzfwEKuAG7FIQODbn/Pe7Zvfc7z7B56GxZfIA+KyVVOsrhYp+XZsBqXM28T0/BRvoU15jODAM5/oll9HKa/w69RL9z7dR2iXmPuK6EUhr9pYV4ReprW7pEQ8/HMX0lgDbywh6uvXOTw8OKuh8AA5iFTXiXVhM7FhyUvILE95/zKIzBFrb3DaGVMiSOACgQiFxmxWk1NZmzu+EXqvYTGBRcz5Iv5lOv9Fz/7K7dPeOSnHGuC3/J1L9j+0+tfz+uGXxgre8eq3TvvuHN7/etet73lTW8qz3nKl37J9hmPfax9tkcAD3t52YtfvP3SL/wi7/1bT3zi9sQv+Pxj23T51rdvZ667fjt1znceubv/fvFnfn57+Yu+JbZ6Hqt/nfi1rcfNFnwVvW0NbbrtZQ7jnxcouL35P/iZ1acZy1U1xL2uE/mXWmvkYuLLFRLimX6UU59JoG2IJrV9aXw4crHqYuMEYh7mCVpdKpq2SbuVPOYqLZgFKTvzcRUt7D1Z9yheyXyprtn1YREc1XFKYXHWBYm51HU84xv2O6+YxkFxBoG/hDB5vSwD0SbKa9lEKkTcTbypaOnfpsCdN0Rf4jfjhqCm2Vh7ksiq1GTHI9LtVF2nlvK5zQIXnxcxyeXaokpp4yJ/NzxSnSXrN8LjKj+2yFnaXVef/hjPLXGb1GbOTKrCzttaZ7XakrWN69dWvZxUUx5qaOXDJmDWRvI4hyRlVoNidpqrVqgQ1kaXkP0KQjyqmTIZ4KsmGe8hgYOKJJgPcIWjClJGktlIAAn0YYj99g6sOkFXgNTkYLzY+p6Edplko5/aD7F7JVsin83bC/7wjK5MGxRVWGxfKXjA6bsbIHSr6p6U7cW4KDMcDofY2wjxtAl5uHiRSS8PuJawAa82a/mevnpIQA12lQeuY3w8Ke/9zgeyBSIoLgqS/uBrlefU3ZNMZiCOshprWjIh+a0dRFvYOK6s4gr4aud9lOqFLGyhXri96fpBYAvKA0IXSiC4h8odQ/D3QjuLw6gNU5IH5rYTwUQyy8fc4FmYvF7/tGpdOiUttghtQSRRGIKm8kVRQlZheHXo1D2lPWR4nVqGykvk3TOs9xkF4QdkYEwMEtuGLaVXAoEMc8icUNV2EoDNeXKoqniL0yzrGLsdo2vib/vKJH+YVMAKRvdEsqLJAjI84R2dpH6n88mzF6WfpYhlMaaSEy24Yo/gQEdrjoW7uID4JiAtk8Y+4/IuzNVuLl5/phKEPZaerBHNZUGIrjpNXab6r+xgMqoUXkdftUdCc4MSYhtz1r0qOpRJeJQQi9sG4Kv9lhKWVWAkNWTA1F8u/VHIfwr6hDhfCL52E5YamF2SGorjPZfRrIaFBCC7KtkDbYhZuUyspDUMElIG3fdVEkZwjAFNJjjqhCwnjS5WTT1W5Fv7NB/M0h5NfKAAy4MBbn2HLtlIa2JWX0K9jafbj7RLsiQlmhIAQ8u6KyxBXhpH+oJaytJCUdktJPRA4weRRR+j1KRmkItaxhBX6S7Gx/utyi1zkugEfbJiH+XXDQjwmEV0zdOJkPKoEmqZjFlu/5eTtYX6Egd4q+QamFsozrn6ZimJmbF+wruuALP8yzoXEr49j5Db17v78ueyKDPzkXSTVQeqL0+s55qRovE2dKIIy/pE7QpFJEUvmkiELnAOGO9VmzqR//CXZvzu2uLSyKI8KxLsfpb66Y7A4cHvBGHrTc5t4SffFisAXcOu2juQ9LBVxKdGgj7nhU7u4uogkd1RczWwrxZWLNPVxpgXZ3Fh3VbUheHJL0hBDZEOj33GsAK6BKYrIGlWWOws03xH29nrP2A79aRHbe+44b7b2WvOWcLSVgKfOs3tnscZwGdOn9nOnQ1C+Gz8Pq6z1cKR/Gxkzl133ZXbBsd3IACc7PBzgMfKuU4Al5W7xXx9RQ2ROsgSrKwdn4OI7WSwEtF1la3LuxPAPq75nZKxh1YB7353iCA2ndV3zSuO5zbClmr7VTamV8hDxRdD3g+8//23D/2QDxkZai9KaURyRbmjbRDAS8KPJJSvADYC+ChWN165kgUcIHCvKGnbCFKx9+NITOJfx4gdRIf6E0UXpC2vkflWvkcbV1+qK39X3sKuLsKTWGxBgLoy1lsmt9SirQT/WSCFhG5fFzn3dgLTFjLu7Zmes2rw3flsTy5U7nzYHql46HWrcdLPHOLH/2YgUQhg2Gr4moGXoxim/MPKdNn+2Vf4XjXi1wjg2PoZRDAIYl+V7m0YePbrb/yV7Z+8/B+3zFT1l9vp6IEyJGr7EdiN3IHrZOCHqKcehac7uMNnYPWv3S6OZ9Zx30ja5egBmt+L6Mtf7lSYxOjxqf2I4G+3OByGEs/1y6NIJeJVjmlsx6wLj8LMikw19csmiB2E649dXVI3GLpY/OF9k2UOwVRB0DJueHbZ+UyegDy6ibEmTPGWea6t0YhopHyscbV401JMqKamEABf8ZgnPG57/FOfcqxV//573rN93bOezbOAj7uhr+TdI4DHc+68887tRc973vaWN73ZZX7q1Pa0r/rK7ZMe+cjd17zzX/yj7Z3/8ju3az70pu3mb/vx7fSFa49r0vT9j73q+7d//cM/4unpETM56+urgU/7TPjUwIT4PGdHvlV0zvRV+vka/zQRqcR8vCxnHqKJ/Fb1r+Nd2kWBODFFt0mqjG6HL3OFfEdbCQFDgT1IrC7dIgCtKRddS1sLt6YB6QIosUSY3yq+sOkwdjxAPkEwiUCE8cCbXT75vzp2bdxKY1eeR3gRzYeoSOMZatkB5zOfCeCKBHPJ/gP4oxm5A2hoaLwgebqYmFr3Y26oAxi+Bvrqtzf807GRMZgkIR0KjyD1AlS6iHz8ocs8c8koiW+R3GrJssY8N1yGtz52gOLMtLuo0YorT/8MXdtSRzEsNl+0IBW7TnWtlj7nKqKuAnGTOgf1L0R6VVwFFx+GUlVB6OEwlNQUVit41Uh2O7fvipWDADEE1MXvRYJwoRCYi8C4fEUvFEvVxn9PqEJ786H8pJMbrRCF5AnESQxYZ5eK4jFRIgNYY4NK2oaR1GqFTJ9rkl8dr6pLd+AYh5SGJPvRLK7+itavhlfFPKFsBb+autVRULooeiCYSjsPOYAAcnWRRulwosiiUCHe2N4NYlWMQdUY1Rfvj8tSwK1VS6oYWKk/q6E/qZhn2FYol47l2g3UnlQ3UlpBe+U1JHlyJwnmf+KXgCSCprkvbJ8oxOrusFNv0c3sbI4+wOMQ0guhUExGK0yl7BBJGEANobQl26eGV3k6GSyYEUEJsUXwVp1BJhEBDhI0aZK0ZSxVFRRxRevqNIHtq5Mrew4d9mITAjjtgoS5gmxN8KSwVErZtnxpfh+N2OuYfI5557w6aa44LWa+sJXqraRCLYAEoQC3B20YNvdv4UvKimglSUQpin0vUCdBOIQrz2GkIGc7yiPUklRCueorcTST+ceMh+J+aFq6tfTR4qp2lKLQ/2JlSqU0nO+JODSVNpJJbzdJrPaCotfz5esYVo1BnLCujFOCqy/bW2QLS6VABxzBNItJMpGi+dMsrXGgQuxGD6/E5k5OQKEEq2up50ucOw61u3SEYddKKWWkYgo4VRgHONrom0iEDIqdRGCzsLRV67oLpTfHpEx8WmJYcRh1ANeGXmLXBFJgePfEa+KafQzmqZAQmAiyerbOyQopqfxaogTjEJdb6je2wFJ5Nnjzp0h8RQkdCjgYCxZzLkrCOC1iLz4umqe4AR2pr8wJckHRFotz2NL0k5+3zuKF/pSe2PAPOxa67TkBEt8fBDpdC1G1tWgIcYyqH7LvOJOJT4k46pZIMZCNn+HLrblRBKYul/qBYlsZ/DLf1G7UBxwICWSeOs1atAhmjbZ0Oc3qSNhC53FuISbxHCOPW4DpOnQY91ytC9UYBLBiETdqznljFA1bQj1WK9lzjOz1+ZD9HYXMR7Z3s6bAjC4WvUwCGCwXziu2jaIDu4DZ9pN+LtMGPsZVapl2m/2TcxJSwFGUUwOKHp+0+XbEKmfudX47+9hP3d720A/dzp4fK4DH9oVO+A5Cw1f+OtF77uzZ7exY+TtWAsd3g/gYBDGiMsXFQe6O/0C8ujqHXMe2pleu2PdjRdBYBTx+UhLVoVaDDIF10pJb9E5EamylipWn8uzRV22XD3oZtSgomFcA9+2ebbtWecc93f7Zm5Dvw9/9Z1/ZXMx9ReiG+Z675prtwQ960Hbj/W6wW447/3dcc+ny5bKVJZVWCODxSiOA7VzTJIM9mZaE9pJIRuPlyz3iciaHl8Bedaat4B26opDI16vJtbbwetnSs5jvHmnZyeamzZP+ASsW162udVhRz+uY0j6Znna3SNvjCNmdti4/hp+/p888wXCfpDk98lMUThxILSlnAAegQ68HjgBLBMRc7xcE8OXL49xfXzEPEhj4kVtAe5nRwMh/9+rXbD/z6lfXHBM0GPFRxOVlK1GkL2XFzmnb5tlbqTMpv8+3s3U9UwoKsZfke6FhfJbOj5CZy9mDTxVmrcy40ltTCupqVr0QLvDQPi1HvBfnF2tMVFhd3iX2oVWUOxWVIiwlRxAjM8bTZJHEySV2lmBINohh7tMkhgUPJNEz3kRMFInL+YtlRZiMd8l9ezA+pbAlnO4jhuLFP/+XP2Z75gtfcBJT2977+7+/veJl3779x9e9bvf6UZj02Cc8fnvC531ewbNDBPB42CCYX/Dsr9ne/ra32bPHc772m1+8ffhHfMTyXb/51Z+z3fEbv2bf3fySH9kufPj6TOJDHXvpc79ue/0v/D9x7vagfV21xxEaA4uHjRkhbEdWhB2FsjgnjOIIbN+eepmqlgiFI0/WbcJ1lVbOT3d8AYsfA+N0kiboUD+WfDti6titCgshy1wPDQY2Wec0tys94gIwmWSFI2M401e+FgCLZ8EogY8K9GW3RRCIwLmQA+PrZU+m08KEpdRSVkSpFcEYljfvE59PYiIQt0yg9rsHMhmo+E5ZUKiGO9AWfO+LhIMTUBmu8kPjmfDj8XvmrGrfVlIsGKYqgJSpptiZqsl5T8mxCdbXkojKDdUZqxRfK4nJ0fI+2Fy080Ewl7ECGOkIn/FlcrdoiUcT0c2E06IL3bJXA0xj0kk6R3dOgvC9E4QXpWTLxC5VdGl88GghPFWuSEaUnupgxvYCfcUGZYCAg8Lu3HqSa3lPM6Ji6C1yoHwXiRoYhl6zEhnkmRl43tGLI6jgNl/P1a9INligE4FJDnWpp0kAadXwvF4Sad7cCKDEwVhaS6MUXta3Ytg7y1bdyOyaxEVVDUZFwQRO0kb9Dr+zqkPGT55lcNa2r9b4zp+OxLxW4qedcI3YqqJFe1HUS1aqVZY3g1rrg7ePBRUCLt0vCYZO2LAqAuhEuXApPuFDgUWZ3LpgyU0Jke4KFgC3yPupbSJ5pVOC6XcpMFgF+mksOfNQ1STQFryM8Wz1M6qV0P3EMaw06pVdgcIhDNqRDC1kyJlR/tJWsOZYUx06hk9/a1GG1mUJPsz5wKy3En2sBTFh+fSPmdyANeyYmuidgkmtNJ3Dx2gIfmTudSIi8r0ZBigprLqZ4optkBkNheZL8OdFSOIJlLgqiiuD0D5XrGDSdTkzpuMtSyEjRAilkjCn+wcTJwjPgIhVgDOhQDohxxNBgDag+UohdjXAiAv6XHgdgxSvHK1qFtd00VqqkZ6KzL7SLYaq2iUOitPtIY76ZpJA/tJMhMb9ZasJGX/KLOOY/WMdNP7w57Zog5A4EzgiCAJc+AU0R1b6k99SsYTulzEHq2DXSV9b4ckMQxlh5He9N/Uu4VO8n5MfR2MxkYWE0DZ/ftek+TFNaUryQpWs9Upv63oHZdRZo/ps2CPleFgW08phbrkF/+Jt6zVU1nfBxiyKcRmlVsXEq5jQfpuKzZKTg05n8pdx36S5rsyl1m45UBEpGe7GBQ2TxWInN0ita5O63n6XHuL7piGyotYkppfx5QkWaF5ufe966e9cKU0jz8vWRrlqd7b9SOFQHpLYwNaCrCmsa0HQB9pU9L+vI+UkV3YMSisQwno1aZ5yLJqFSkjP4RSMkFiywK4CgcaRM+Dwkz4hd70z1rVAkc8L4zPBAG6dLHlZ/yz7MC53YjS2fzyKzZUjDlY/zdWQ4yzheB9bEgZqK69CLbgqU8hgb7r7YnvtyPDrrk0R/Kdf8pH1x7qc0f18N4w/tEDEo2rr78OUQ3wqHbswP7TxXEmhsdx40+mzZ7fzj/nE7bc/6iHbNddesOSlrQC27Z8HATy2e/Zzf30L6LP+Hz4f4zbI4lguZun3GJxBbowVOnsEMFYAj+/Pnz9fCGAObyeCW9yhqud4m4LT37ESFnEYViDbSA59saNencLPWM1jNv0c3/f26erdva2gsdJ2uUI4VgDXlckggr1PdYXyfl+XsoPqbdt27cVrt4fccvN23b2vCz1vuZZiz4Oo99Xatr2lAoKSOUHyDuIX20G7HKKdGJdCqkqj1txQ2VPEzUdaEL+uV4FUUCK6TUTpDg0qJO+Qfm6Z68+t5HQv5c/vu1s9AJUn+orvVXzod2Zn10JYvGmM7cnnsSdq6vqiY0KtVagyPehQ3+Xiw6vac6tgxQ1uQ2oGh0KiMb7AhnhB6DMI4LE1fhFg+IjhY/wxw4ZGsYUXiQzyd5DAvm2625f9N+wIW5/H9vcDQ3/sla/cfvUNbyg7fxFomdxJH4IiIZ93WWc85mRsjKA+i1jdGiWiK0UE/jm+nYszNBJ0O8310DEPiEsk0ghhSixlbxCrGSRaxJ7qPzm30K2UYwteiwPQ2BPqCjun4Wf8jvlZStGbnVs3QyeQq0IiLj932QPHmewOcjBjnx6jFuKPxcSa1RFpyjiXYdwhVUp/duwSHyvGwq6uv+F+20v+6ffeLTB486/92vZ///zPb2/61V/bfu/WW+0Ighs/5IO3j/qYv7R98v/4aXbGb//3W7/+69v/++b/ah+fv3hh+6RP/dTpmt99+9u3//z6/8jPr7vPB9g206t/7/m3/9v29le+cLv4kR+7PfA537GdMtu9e/+++vOfur3jbb+TRVEjZhp+wghgL4gzTR4EsByd4PIc5HD1Ws16yu42tWXrgVI/c1LVdxuRXB8nqPk0zpjanCBtgmskawJoNnLaumI8861sSuT3Y4LKQggtWN59NtP1m67sAAAgAElEQVTv7spMVDqvkCYWg18tcFi9pFCmZettHDvq8go7R96rvLaOX3+L3akfCgZp/qCMi4NR9T+LGlHgp/VWQM00ldxBvFDn+wATnawwPlos6BG8oe4qrjZTY19Kxwuz2mbueUd4NXliyDeKDLpdqMprXgAyyTn5XIjU0wd+BjAUyd6LnrdkOpUiGq5OadKAkuVuB0P3G/2drhgtybBIMBeQaTjSxrYmiKKNZY5JPfFkfXI/Cy+vlfhQcGu697WSGdpKNbgMQGqipAP3CiAXapCeLYHJ2hZfFDLcjRrtpKT52GZtaJJ97xdBURUaIOSp+kr0RUe8GFMAW/ZWgBjvRBQkiVASBWqQkyykA4URS3DLtsQYSujIBEUpAJDEJOPUAF6tNAwEdOx2VHKifHbQLtm161NQSRMrtfX+wF791hKj9BPsetVPf72sjFgiTp8baMsj5A50LzVcRZX9DxBf4dsSuCELVA6yH6sqmLRRksYLvCiBeBFEZKEk2QP7wAQq5S/EdNg+8Ip+K84/BItd8Uy2+Uy0FXVQ/AlHZi+HHWfBgJ7HV9VGoxtteY1pZiJ01kl5c8UVyHe1tVdsN+HbnKYu6RjjTTSDTva2qrqmpdnQVuzKYVW/yXFtwUAZ75WDqaxdojd0sNf2Lkg1tEO2RHL/InYCO5BCB0MCnHdLgw/dkMHWlhSh9Cqv5dA23WClIBRbhlwxVUiLEuzoueuMimsVJ1xBad6ygFLapoUYbSbIhEBXEL29JAIUhBKDwMSAoOTtiEVQHarxjawkTPGEX28FHpO+t+BwReqAZJ7LmeNpZUya01EMx1gE4W5dkPODU3Tw7Qn6GaVEzBDy92ekfvCOSFZoMY/1AzsVABsYQaQrXLmaVFstNgn9JHnQInRNIKngVUfYfqkQJQSkVSXpq5FJdd+QxaIwnwKivHSirGTqFIpoDCYNV8HDV9M7LIL8oirVKJKXkkI9KWyErcLkSnW/thcFenLmEko7IvyRlaJzPFvHfVWsI4pmtx8Y72behDTKqiptFjBG+JRRSXGpigcpDznOBWPA43OSoPT+tYLPpuylefMf4dYyJvZeNIVuuu5xx84KEBNzFr7WxAkWZVbnakje8ysFD2Vbv+Y60LSKLOiF9yO3do1+IT5Sf7MobtNwWnEI8nFxdicjhY1iIzNcZEzvQVordBPyM+1lVe5Y8ZN+0B6ZhFWBbedhLYmeRAnI1xELJHU8mmZvjWIQJEB0mgEieFw5Ho3Zg5K3fn2s1iT45rm1hRiWkMnGbiHizLUIKacw1N1xqHXai+qIJmeSBPYq/9T1i5/0l7Z3fPLHbEcXrrHkpW3pbGf7Jgk8Vv6ePTdW/rYVwLHyzVa62JwtbWz08fbbb+dnSgRjtdvly5dNj8cK4HPnaiK2EDiT6fo50oXQJp6mF1wRwp1IDWOyH0bA6H9CzCqxW1f6+lbHhwhapuxlu+WygrgRwNQxEE1y36r9vZ/c+jlFQVF94PXXbzc/+Kbt/IXziSOq+KLH46bLV8YY+YcYXi/GmQMEW4k/9JxkllFg2gpiMz9sz1lt6dvrO13t5wiohd18s7W0kMdx1qkWk8T32qtDMVZ/5tTJ/kGX17E37CTxZI50kkeEwN8/BO+JG7R/IXVZBzNw7u6T1LPu4fmznu3EjebDZgJY/cEoiun/UFhiu06E/Y6fVy47AWyrf8d20EYAXyHxq2df232X7txe/g3fuL3rHb/bck0SmxVNjzkk5hDwUZElDmqqWnnEpPBJjuUVPFgEgWvxtfyNUMzuZ0mX/9bl7Y+Pl9gPdW7++dgimr1kIRy5nan4Fyv7Cy1ljVI9kHwdnq4AI/1SMpntUNcsdXXW+hCArxwTpdUYVSt+0X2Z4IOw93kgJAQ5+GIB/ZwytPe1c981L8u8q7pNlzlytvNsY7ZTa8mRr279rv/9x94HFv+n7xF/59GfZdu4w048tvEtn8fwnhor6bEa2PIIgyCW2IzGhQiyz5wl6EtHeaygVv6q2PGkk0I4LjCWOyix7XVqiiJVWnLotuuTtEaro6XyFeRj4RiJ+yCDBRqOU9B4D82tdE9bG9lt5l+EKBZ5Zw9WL9byVv+ekCk7xB3XZA1jdNRXv+e1aFn7qX/asZsafUX/Y1wqtTMvuqncRk1cOwZln8FwYfp8opRSE4w3Xf+3+h+dza9iv7w6x9ljtAb/LR9cYkb6CvURaxuJLaCFDBF/JiUISSpqf5o/qt4YpJJMdMNZLmoNGSXO6fWKF+EfmJRAPj/HwYVfBo9eLZ4VA+/Kk2Q1DUXIXvVzbhkyuDKhSAJ4CqEkiOh1nkL9ScV4BUD9q66+8zfJ0CPz1RLBUwU77mr51YqrmvRAkU2xTAIF4F/JCzf8SAkuqr0xgS8s/Q5JqjGWPzZX/hJgYkVtX4GgBrXQJAkc5kQqSWDcKGS/Tx4zqY6IBjJk//WsErEXNdjarh1QjKHO6s54QvxQm0+ViGclovvI8+UgDWvBRoRTSVhB5OJUNNnrj5+hns+BBcQqcE0qpw32ABcrIVTHNRXnSTQEqApFBYesac2GhFh1aGiBSpBwxfcLfhITTGytAIAEETSgSsaaw0qlXAGTshK0J954j8oYq05yvThdWOQtlZHqBQh74J0YV/SSwX1m/OxtITqQchqoEYOlACLQeeEigaspt65VpWXQ+5Zj9GZKX2XoC9cpSV1qWFzbwqAyX6cpUf7xSy8AETPm1uwUefNWmCBpwUMEXz7wcaMEoAVfK4AEPIpOl+hAEzK6okpX/EufRE2qhcvqLdnyCnpcp3yBENK/Uj1KPJdoitBUcS4Ho0Vegk3FJ6psEAfYz7y/PAn9hS7QxqElkE0dcK1AVD21x5AlVKRsVYetOxN30ew9ITd1nU9UuOu6IRwjUMULcgInpVDBxSSGJuQTPtbwI18FUPAB77WpLpMWc07j1Boef5LA0uHYcZnoEitLS+UYotBmHGqLvQlVPQudTfKixNxNd1d9LI6ryq2qdFWQPbrJ7mlcqX2kk1kBQmwBzvBT2qNvTCllTEFYSrhgHFC6tR7K/LQMQcigmzcgEG/oYy5GNyODkN1I4hW/keNU5NDA3pvQSF7ZjgurrF3f49rWzm6asAXaO2N4iEdRVwUpjVPMmnS2GnyDvtgCXker+l+ItaFfwg/sUt6rnnxV6Eo8EJKTLVjBOvwesFgr/tiw1EuQtjlHbja+aLM9RusvyqxNE8E6Z5Nwmu4gB6Pbj31DPaaGiH+Iry2GvJqJWLR3tM/OIfV/4yffNkhjy+/7J/guid5KYTkxPD5LXeXKTQvigiywvaZxlegGyEIx15K/j6dTqCKM8W7d+cR7k4biNsggeSJ9EOXSAs6c2s7/+Yds7/2sv7rdfuGcJXXtPyOAx+rfOAvYVgCP1b+DBPYVwefOjCSnk8S28sUKHqrh33bbbUsCeLTatz/1/wYBPP7Tf9MKvo4pDShJ7MhD9sjSJJkw5jtn7gYxayMuxPD4e7nSV875Benj2yKP1bCjMCC3J7fVKXK2HooR/D2hpweI3xW5fVB+tkLp9PbBN96wPfCBD9zOnT3HPnXoy7/9/F8Q2D51h6+NmAx9iFgUxJcXORzwZscQvyu+NFOsCtxpt/r9Crnss7tDxDZSuPcGlpfE0wl51hVWQ+gHRLY7Tntx64F4dn/MU/eOu+ZufX+oz/1BC72ZCkIm+z/cmjK/DtT0Ff7hT4as2vbewNZe/NO3NZ8I4EH6Bg4DN3C+79Wx9f1lxz0jhAMfkviN83+HJ7t6tF25/Q+3Fz3ra7bLd12uHTTzi4B1nP9r3ahbW+YMAg7az/xGP90ePMj1lYn+GN/QIQYsLjICGKYv8xkjvzSbamehGuUb3il+iwGAGpQkPrEdv9RICFFEDjmwx4/iAT4xx9fmIuk6mhJqw2l/cg36q2BS+hrEibph/C72jOkTC7DxnUwEQJjlfEMocTZJca/l/YhVyDBmdNChhfK4OzYZD6FP3bbtK77ha7e/+HEPv1sw8Kf94l953S9v3/L3nxdE79gBZdiQb/Vsa38tFvK/7WcYzuk4XsR9RdoGRsmHAr5MyMR7KDCMsUwBqBAlPx8qRVfBnIsWCmTArJZJDSUWoThBKk/trTiOJ39qof5kn5JqL+ACWKL96C+5fl71HfkZz7u4lHFcaYq2IBixVLc+azPhaFb4juXmz8rIxXsR2wt+Tl3RuYmM/e56E5DYikElXxNejEU+q1VI8CWS8xcuzFfIMvlkD8R58SxIOS6moUK6XmVo0hcrJIBqIU+VU4//dHKggUGOa9Ux8JeZS0N8UIrc2cjkzdDwU1eehjOA5eV8nzjPhUOYFC+l0VgP/aKMsKpGsdQchxlMaAMkb2UizBvbO8PrM1igEUYqTS6XQqbkwJEfjfsSX4oKRH8yBaQqsiLJOi7qWNl3qhP2bkzIseVqHSP0zxQAwUoxLlmhBxnEygDULtQ2IRPfTbxGE1mbnbA17TsOUNCEjpwPkUSHCnuGNyqvgAy9wpSR7kbVLBjJ0R0Ei3g0hkK26gzwkCEJWHRUcF+S7pDBk/KvIuhspf+m0i2r05mAXJhOC/CK5EyxRBGIV4gOuzCrBTrhjZX6/mS4A03IZNiW2/bolk8JwEHm2utzTDy4lBWvRRkTMNXV0ZTdLWq9JYNqoMhsUCLseBfEhGaxn7GCzuVQJwyp9UlSF965jKn2N63OWh4G7MPl46XBinJl+Hyerot0tNTSdO+4EhsIAU40pBvtIvEjpJEiNIOyKK5RmoUmRl66av2hMSq4qFub2U1wbOpQCcWlYGTCNmoypIhx7dvbJM4iXPL3xvhoEzCJCXnrNUv9k/RnxbHa2hkJdWnWylfogzO7zTAuZIdVXsi50iJN6C75tHWXN0J7JaLECwdeBk6UBWlZlMCJLsZQVpuVoBwrVxW6KQyNwhbjz/mleiitShZ9R6stgVCBmram491MhbgRz0l9DolG4KJ1moXoLaCPh9c4hgF0TwCuJhuC0pAMxjZ1GOPpqwN1ogJPNBUwyOSqcaqxTfae3k6KrqOYO2Gk6xEjrggrZss25+QiYxY+Cn4mknK6Rr2vFFTfohpFGUoc7YYRihnjOxHOOoT9dzivSbdnZa8aPPutGjQongl2mWhiJSTe3YaLb66qF1pdp/e7IYc8k7ZTDUQyQ9WbM4ZQMrTIuMUqS/nmMysqVEvw9u/gBuWjVccoikAoHncXWeXzBEKrLqMApVRSdIRXHdCCEx249KHaDTUhV0u5DnjOM8uzRq6WkNUEDlSdYWT0WZ+sVgpf1+3JK7olydttgN5DSMAweBTcFZVlA3qRG3xiFq2VV8XlGRZDU4l8XKGn0YBih63UbcJWSPBmn9quslgxE9AORfVmb4tcHzE3/a/5wiRz8RdknM/0J9t/LHZwufvduuI3nje2EC4BZlgHKvABI2L0SSB3P4rqevE4iCVEQB7zstpLYjlPdMH3KOfvl4vcTm3bNQ/+kO3Ox3/a9p77XNxOnxqErp8DPP5zsnec8zsI37H6d2z/HNtBx1bRg/wd1zgBjDZ7n+644w7fPjjITiXfxuc4B3iQv2Mb6In0VWVVczUmHCoQOhf+iZYPf9XIpEIK06cdJoDLquC+Shgkbft8nK0LnTI9wirA2O4VhPC4rpBQArNjC0niQuvPciUz5j47YcQ4x/lBD3rgduMNN2ynT59p5//24MEbMsgqyLSML2J15kqObAUUVgEfJH/LuK5QcKcDZevBRYqneVooyYTpVJ1KKTevQbew0xpF2wlW1Vseur98twqaFrHEoef1+PvE7+4XNrtJ/3SPerbbjJ3X8PqeCzCEWZL4az3q164ilmFLPAs7HoNX6HoiLWow/B4rIcd2x3J+ufutKBBanv87cO+yrfwFCZxbQOeW9OMZV65e2d76pv+yvfKl3+7ysMajgdGT8AkWTQnJKt6jcCgTtYTHxXPH44wAptH4BYB2+cvbFNs0m4uSZ+l12jZ0g+9g0g9Dngqfz0idU1LbvHIUoGCcS//2qoHZP3fwnFfa54gYUuRJ4HqH6ae4xawY6RJsUqBzOO59W/W1TCo9GD2QrBAT03kWP857y/BOllkBp46G75BhcdZ2tD38EZ+wfdnz/8E9hpg/jTd+xzd+8/Yffu7nkuQdMdVY/TtGJlb9eiyUK4JhKEb9mgJ4LiePh1yVJa+QapaYop6arKtLLyFfSFzghCWaMej2wxaIxS6vkpvkQrR4qT0GsaUomH8uGa6yIrMv7EucKc532Unti+bGYLd1d1q9OvMBslJfGlqOAmjzjGKTao2CNSsrhZGXeFwhL8x7mroXdxv5NzhNNVX+Xnkn+k/smMhcPPxJGcDS2wmVgEE675ApCFYGo9Cl4GbxJzIRqlTwAq1SSJUvQf5BlQPepeXjJJ/sCytogp6HluYwh6IxhvKAkbayFcDiLzKzwoTBzBoT6WvJtOimDh46phqQn3U4n5Jc8dR1WE/f7cbJys58V01V6w7XKVzwkarcNgQFVGIVLBRc3J0mvj03Wvuq8DX1fNkxGU06TAiiMg7pT7m8yhpKArglhgGouQxRk2lZqwB3XtVSFT4DCw898l8fadobBRzj1laq2H3xP250kvQqAFI4w+YNVmGB37xaCY2bSVwJ0FfDTwLFH7ZKMuO8NQUjMSm2FGFSOszsXqEHsgBh5Tx064dwxI58fdDj6e4Jm0VN9fRLeXqPXLZVNzRlmI0smJ6FnYXjd3XAdjAhM91ScsGO6LpDjl1pcaWAc58ZVbY0OiUshYcut1WBZB/XKJMT+tm0pW32JfQgiNn4zCe/8V0IsjvUtJVonVa8hWNA8JFjpzariQd9iRpyrvAl0vLFjkOJP3mWW654xKSklofUGjdNp86xF7ld4m1IvYAzIr0YG4WpWd1lTugdSFK8lC8QZDDOuXK7mhASmHkcQEYTHrgE4dIwzFvdk58zuVHPgmzm2ZTMX6UYWJPf1W1luxQaJIYsRK+rVVr2igYmZpMylqM9ELEAQUwekZAu2JThaZn1dx9Q8LR5HZJcWac64cUE02GfkCEhCRaEyU6tTsZzOZ4SflJaHKdKJdAKZ7CoMTqVcG91e916Ha60+m/Yv080dHsjJuFjjJWXIrR0W8LkDDrebTTGNL3Gyj8UTyHFGvBZHQBrUByOnS4ZmOcmIHEooCF0jhBJt74Y09ADejjkpmIiiQmwR98icZIoMYStiy4u+VACjcTTnHDCnLuKKBLwvpaI8s+B4zESLeBd1BLUTQdEJ1axLLSq4noLM1rsky5KCy0gx8UkPAZa36G6TfMIHawlK0nxqgdEpEW0NKgMK+4LEEOXWPgiPkbtwxdDiC7BNYk4ctzUoCAR6JGiiiKX+Di7JUZE52LxCJ5Jy/GGz3af4OMuWtWLE8uksloxkyzRNG8VyMX8yxONflEvFim4ueuztQpf2koCvTQgiy53wnWFKOgMEbnI0Pvgb1zHyOM7T6Z7zM1qcjFM4GiohWNu4IcmYCMS2I6uxhbjqkfRVzPj2AIarRsb+JEOHs++Gqu2JIyA+ZctoMf3tvsw6OAg96zTGfdZ+6N/GEedQoCoKfUF0D/PSmfCH4WT42csIvVCgJAykjrNVqoPy2hNxLydu+G+2/a5j9reccN1RvAO4nes/h0JzLNn/QzgsfLXV/22M4Bt9a9fP5TU6Ep7qb/5rrvu2sY2z7r9MxL1ID0uXbpkq4svXLjAZu0SwfRFFbVc9BnHuJ/wv1crZcvzQdbE7RPZG45xjwS2rZzb1s5ODkWhgBDDWAms7SrPjZXCZSvqWLkOuQ3CCaCgK4iJdAcYtWsvXtxuvvmm7T73uU8QGcZQ7fwbBNRY6XxZyP0cW87BxAn2qdTek1efLzm9Yx7QoW8PCtFq1ZrV7/o6DT2k14JtB0TX9O5EctBx6A66N2bvgeO63Ls+7ekYKvtEJOyJOpEXnXgN22rgMY84ab9P0La9GJBiN8LVdd1X52d2LpDE/XErGkGxTGkCVgCbefn5vyCZx9m/vgX0VdtGdqwI9tW/eRY5MOHypUvbv3v1q7d/+5rXZnzPAnIpPI2X40getMV3gwBe5Kqtos8M4jJ/Vklzvx9bQLsfDoiXgnKXm0tKnsStb2X/+CBdRWL0GdJWB0l/ERII8XR/QG6HbDHAWGpZ0i464mLt5eil3oYkA8SVe3clnNK1AdNcqV+M9Z4hZx+OaLs0eDJ5FBUT2L0wbL18wi/iQggUY8l8quacNP90AuOJ4WbcFqHJxWsvbi//0R8+2QP+jFz1P3/2E7Y/+IM/zBW+oRt+/u8pKwix8Q0CGOySr4ofm0GPOLUvA+jCmeMbtVktvC56I7E7tb8kIZqzp+3L+0N/USiIGZlPhfIsa8UVkkhoZMS9CGJzl6ZyQV2Ri/l3B+rV3/EYf24SvdYLQAZI9kwXeydhn57A3E86A1O5utdv7vPoHKl8mP82RyMhwoJTHBGddwlWFHISBSf6aMFEvy1u1uSHzBUAq9k+EYnm34QWM3EzZ40zhFXWKUpKgXkAVTK0Lh27luDBe6AXMpyCQNBVaP5sK/2bvKOPkbAycsTABFWdlh1+ZhDAJhjNE4t96fytxF9sXTo7rxiTcxf8yYHqWT6hKf+qXtVK1Mz5OhhGIkOqs7zPWoJtPcrqLB9wTUZM+fLFMEneW1Q1CQ7N1qaBdEVJmLNrpA8Mw1edVg2SQGg2fL85nb4m1BQz5mAkab1Um0zw5yQhE4De+KkSJALOnJymIVdekmmLyJ0K1PSAWfO4AJUAgwz6q4EWkRXaQnK1oZ6ML6gnLjcPPN2MXV8icWY+JM/r9HN+KzVZVJ9j4uM/E06wCAGB7jAqirgOSsKS+ldAtY5/Udz0MNHH9CEVONQ1a+tbIiaa3k0eAVuAAJUT58TSFYVe8377BVDqY7tyWsVZrBBv9l/0n5Ah2xaBPx8jiXKc4Yyxztbx7vrceMjk4wqQVEo9yfm4uYme8wcCjAJVB7kViE0Ckg80zSnZb00RR2dQPYmx8nbVjCt71jlkSUzuaZy2kkl6OWM4dQl9hFMQoeMhDUsq5KaLnQqF+nYo1O9oUeHhZLU7gxeQP5lsF5V2U1QsY5JZtb6jMgZAAj7iQo+CgV0SGyL47bop/NUEO62N6ufC28RU2R+aPg2BdgYnHbPoAxk0L0t+l0ob3qf0ROl75AwWUslipVDgTF4jie8VlbR5sQHOZ2kL0EYlP5aRCwetuzcXnHzaIde1RS0xiY6VKoiN+aPgdzKgT1zqbU0fV7C7t08qzjNGhE/UZ+b7q0lSsWSLfhSuaX9DNiITJZQYk+Jxi0pff1q2Sb1KKldqvtoAbVbrNDAWdmFIOMNbIT0ajot79+ZkbMTYObXzEFhPzZ4LP5I0wNyZiXYelxF5qZhk+nhLFXIh9KJgADF+WzcLLNDyNTayVNouMEzlgpumCgSNQSG6iAs62RdyTYLX38nXaBNiDLHbBmPaqYiuGhqwi/MIjQ1xqZhsSU7HTZbo7NWnKbRm2R20RbcmkfadIWJ0eP5vYPUCGaiS8jrX1MSnxI60aC0dZeU0SCeQ6gEoykc79uk0UQlNrf6P8atB0CyjDq7w0yUOqX0BgrMh1h4lfSsi6Db0WBmKORf8Q1dfLPb04twBG3Eio4Rto1W5i7PRb8FD+opElg9GX3B6bJ4K7LwJogboO4lbiaGNJo6BMA4b+DoIZJLr8SQ+M+wowyYfPip3no/t8yad19SsXsonIniuRq+lG5pEqekonZ1u25nrrt0uPu6R21tvunE7c+7cNladDkLXV/b6ls8ggMdPXwk8Pgf5e8ZWvowVpWPsx26kwPZB7o7/VgTw6DtWAI/3jFXA42eVywLKtVBc3tVJXTWOTgbz2iB//Z2VNCYxC1uUFbxoIwndviq4EcBK/Pato6PDZYtp+Bu001Yn2rbTQSzHVtK1ECJlxdVwoW+OK0fb9ddfvz3kllu2ixcv+Ip23ZJ6EvXRNsgqzQcRz+C7G3l3T0jckznrmqvVe1YRI13hwhP0UEKjQ8eKivEzZtcWL2NSKNRO53YLHE4qDLSxh4vt/tV4LInZnYG7W9tl382283IVcI/fj+nfca9U77OnExrdum2O0iDfDlnFQqiOG9wPbFa8Uv5FnIcCkOGZhpkNGx6k77ApbPtsBLD95wSwFX7Axo+Otjtuv3370e/5nu3Nv/KrmXcNp+9xVKyApRL3CLzShVq4xzabzKtWVHWQmZCQ4rj/9Ck/qdcf47FG7luAuXx7vs7JTkcBbplrmQEx2ezPRq5QvVm0ArlT70rkRcX4O0jE38plFz6oxZ9Uy/jFpZyF+5KQ4C4YJpPIber3dqcsAMizNGus6XGRBl+KVCEfFt5hjGKHPRSGuXM5SBofZ0Md3xy7UHx+tD3zG16w/YWP/cvHPebPxPdv/KXXb9/87OdYX3RXEzv7N45YcO7EiWArIom54SB+3ThyMcuMxSvEctEpNK7UeYLOUoTaxa+jqnrlT+ZcVOYM5Ho0ccDJXOSsEEFLJZg9q9WTe6yP3SBjMQX62OuaC6T5g0oBBqTDVcqIpbucG+ErIskrU9LV2maWp8u781x4PJ+DuBXg2vK77GabI5T0lfjKiiFod1/MkJMkrjbntDEeZu+L37v7EPyJ2YZf24pTtKa4UAGTkLKda0DodHDNiiSSyeIUqnI23vMDYjXiH3OOrXySyEBvQ25qEeTFFtCSX9QRx+8abfKzeJoYCYUxsdDhFEpipk7g8lX1c766MPlZweFbsWJpf5Bw1rRejZ7j7cmerACj7iAPKwk+CRv8wOgSzK20XJOscLHttqI1SNZMWdtMCquHl7bb01tVmX9WWBZ3nxiu6FtJZNN0tD9JaO7EHf6klrMvr4byCsCKDqcDJgEQglm0P3ULfVsEEnQxTWHtTy7fWYQSsRKQlX/+Ng9eoFOZuCofgD8AACAASURBVGHyNvoFooCw0AgVJHqrtmhKTUga2PDKW+6BatcnBRP+Ho0SMNCqnAT+fAkDRMKDIHckEzPJU/Pemqdz+3Kn50kn/6dNS4HH90x4VaKsWpLogJY6yvTXWkyjyOKIEnNKt9jUGAe/tZZNGkJBp1qNVOkX+xhux85AzvM2aVfwYQrUK+xNI/bwhom5bgtQIpflBN9tpYsWJOSWv7FCSIy/QJ/oHGMBXlBQk9Vcq4mbtq0Og4QzWEgiQUcJKDrbV+whALFm4ItUSv8PETDNdrjSmQl9KRLplbYqrzYmtUwoxnIC8rSbfJRem1YFTPZ4CJOpvCvHEZPWKjCqGf2o0I+YOPXmLAZSAyqNnhFMIy5DdCDZgT6CbRa8klE2CHqEgLDqf24xz+SyFnpIGgFDoAUPIZJazM3JRozkYkJrUcHKkaocCzMikbUSaLToVtxF/66Og5INvJ3qJUscTL2Bfoo9t/IQGZ+4SG1TGZ0WWsLrzVjiHcixgx9YDL2CWvd98ffMV0uwjWvKo+tEC8VeJchhMiTiLosR0q/uzm61jWQMITcl/xuOgyUpOqIBnnyh8xmpaONkoz1aOB7voj0qqpCpQlnlQl+tibuFlcZTcgv1ro7JmPrdWladDWkBkV/qZpBU44SDkSaKq6eEYHPzkwvJsF/mFPDv3GFFjlaBHooKKKbVCflslyEA0Ua9RojRNIrJl1fYTeIX23xbE4UQcDlGyyIW8/mCvySf1+0xpVrljr+yrDe/F2vuBcZa8a4D03WdD4OQGQzMOrJyhwtb10jV+yuEuWsa5yaYaDMhqzoPsk3D0FTUtiWX3BhYaRQwY8JA2NBv99sZGYxX8ORVVsBgnuvnAts1MR/GScHjc5LTYx0X4vBhocYg+3uTXNQdO6KILJTCk7y9yCtWDpedfICL3r9MegcaDXFzBTC2v0xr6JrYRF7tNr48df7cdvHTPn77rY9+yHb+XheDAHZC17Z/jnOAB9GB1cBGCsf20LYC+MwZJr79/EhXxkF03HnnnbsE8CA/QBCPLaDHc44lx6adwrgoT7tbPgSZC5vOwRDSf48A5gphrOrNn+M5ugJYSWNs67w8K7idJ4wVxLoaWNvKwgTM7SQgAjmsBHbffnm0Ych2bP18yy03b9eM7baDaKpCS0waY3jp8mUmKiyZDUe9IIDf1+RvifkY4aANGonX5HjHKMBiDyGBVtBW+76/ND5bhZ9VUvt5qtXsYy3zw5+elLidSNsMQO7Ja//k75kD3oNtEpcvHmlfy/0b4PPV7fKly3YGOs715DijHa1o5OzZczVpWAjgxAo/7/eq2dSVy4PsHSuAr2xXrwjxa75F7rnrju1lX/cN2+/d+i6ZDeQuRHWWEppMhZM5qthukU9ca7oVXyAHmqkb39nB3mXPibWM44PTfu4pPRCnVrncxZ7NNvkvWlTqX+MTNGislAxfyG2e+ZYcsdBtnsFdVmOhWXNyCH1ESg2kBWM4WeTMt5bYYZH3B5AwGE7Wi/EsfWMWeKFgWlcMzjOu0FE2GCg3zfoYz6zwTg1iL3RMS3HhJn46AtHf+F/bLQ/78O25L/vWP3mceD+04Ju+/Ku2N73xV+suAUejEE4JYdgIzgdOm3EDUiTvaFVzwcU3wf5kYPXu+UkiEPoAmVm1+YLbe455zn8z75r+MeY4EbsmeGgCRBZ/Ie/LODhjWzeJg62f55smRxz711btYy5D83P8waI0LuUvjlkmIuEL8uvEMiCXf5czPsfGeSc5HT97gxDhGB39HEWuiPs168T3NX+eLc92FpdJ7A8ZF1HLH5rESkQvmSVCnN4muaCJR56GdabadfbbFxOpjFLi1Vskh5RPSsxKJFVsL6ttCntdXbk7q+QZKXpfAfyYYE+DI5vyUT3yUpI1TCZGHxO3mgroCZtUSQ9W4ZBnokIT43ZpbKmS75mJM+x7bm+RpI2G1y6LRcJCtFgTZOmyJfkwAfVh42850bxbSZ3izURu9nlZcuaJW0nGJZumWh8A4xqQE4PoZ46sv7j8TVm376SNolOxArCqN6el0X7swZ9t0aAq2l2sXrzFctnAyrQS1go2rnDjABHjbQSoCxks5lCBzdvSnVnqTjd9ESRvksRcabw4B3RZ5VQYf9ETkN6TTEX9RF28haS8oTUNTYIsN5UMSwS3LsjJJGPI0a9155yVLT6+MDv4otmNFQtUqAY9722EnXRj0zPnRNa4Z6rsQrAfAOVD0bK8ZUuNHHuEPinFmBTI1tZaBaqPRhfqRAOKS+hvWjYB0fKDGZ1EkaUSqkBQLxZYmmjSurmmP+Q1kQUHW7HGRGIXhl3lEUbSXZSCIZXLtbv0j5LUxHfaMGsKsDIOCqrsUgzWtDJc8tUpjamhMla1IGR3VOkLsqAlY7iQBxwr/DIqFQ3OUmaZGN4P2FWPXX4I/OcV+TT/MCj3wUkuYSLmXEPuHnGsBlNsCooFAJngK+Q39JWm6wSXNQsT9sYn9NyZYpEHzjOY5qjq+EpbZ7WvXdaiztC1XIAYGMuEw+x1+uPTYysu9S1KZb10IQ/rKQHAPiT/mT6dVoLirdne2skqSWyDmlJCgdUSZNIBwGalFo/PaI5EW7TWMSShJPEpPoS6L6vBY84WWCL4E7pePNWeYxPcOU73ObbRBkQ3jF7pFmSpI/w44SCsVqCzJI9QRDmt86w4jrZC3mkJO7hWwHYef/Y9VlxMCSw6R5kkYx7AqCQnUkVJjlMjKSid64oyuZH5MtkyyhHEtxLTGFJCbKQDK1q0GDsdvbRW484WBPbxWyiPrpOwbd7jHX3XmWozOc4ZZWjCAPbRfb3GipitpZZQNlPoIkWvTDTCv2tcgnYdZyU1r6wQ3SfmmQzM96DlKi0bYW6THTiq0z/8Lg5jKioU3chxSTmlK69zUa6Iiu2etffu2lOrxm9AXHxqJJp8isv12kEQW6LM1DjOeR12GEuV9T18VgQMqEsh5PkLYRURK/tndvYx5lK69xH9R4zxAkLCU7d1XZPrdA0/c2q78Ff+4vY7f/Wjt9PXXWtk7SB9fWtnJ4F1BbATv7EyeBC/gySOM4PH8+yZIOqPjrbbb7+dZ3bqSmDbEvXqWBF32XIKYwXwuXPnjieAGY1mf3JYo+chU+ItYhfZqlm3coVqdKJYCVmQ/eWznfN/x7VcrdtXB7e/lfz1dmhRAUYyP8M1+rOpdlm5CCkNAv8B97//dv/739/GVd8zo4S/d5BVuuXrPSGAV5zqcai0LgJQj+BKn4UelQSer8w3jjuxAwDssPtlbncr3sXVuvkV0XXt091aOatBaP/9OEH9Wfhe+0xg3CHY7kF/++PxiOoJMNBHpvO+em8QODne1GODZ5zvfWAF8CBysRPA1aPtiq0AHqvqLxkR7ITw2P4ZK4BzG2hbDTzuueO27YVf/eztyqUrrcoBEXqkJ8v8OvNLLk6/FkRtkQcVP4vWvc8unU4M51vjmnH+r23y7E59XI95Tz4j/UHmeGQgORXIlcQ1nognYmcRmYczdTVWVapzbXriW2NHj9TfNt9ZUsWRq6jyKlFr5s7i2f5aOB+PEXLm6zllPe5CZpIlx5I51IpQGnmxi5LbR0Sz4tNWZrZAs2Z4c3BhnzAX4LH8t/7g9233+cAPvAfW+afnlvfceuv29z73b5NLsWzCiHuw+ndsQe78rtnEIIWtPMLiuKHbQRJPmW6d3+UopU/KQr+qfTKi6sAW8WBdcg6Zd68nTAYnuXFtL1JXAoP5/tB1FMdGDp04a82NNksKjqaDC0v7gTPxs5oWlcdmU7E7kHr6ssiqEJyzNeQMjewLc+xmhclZt0VMHa20I8kfAhtQEGNXRTPcpiK/n9SJdiV/txsDZ7EwLANd5vhzgWNLqCIRU3CURIRjlkFXjpVOtyPymo9CWl/uw8s8WZ0b6ysyk5okcWqoFk3IA1tWuqt+yU6v7IL5zEYNNLrS9UuiyiHSq0/7DP9IUbQrsRoSGxAiDIXykRVFB+lCZ1IBItVNwFP0Gb+qitP27FV1hSrTotK/1E1xUZInsxaV/ojjA2bYNbKcS9azleDAKrlP6AiafAGqdRYdPWImOP5eAYzkjCg3GZdVRUIHClXNfIUEHEi8tXf5sLsQnVyQVTxcCe41BvUcD/B1bZm7wKGkZWU0BHFqGlZS5HF5M+bqlqKXSiwzOEsSiMRfBAw2xBFhNVVrPmB2iLN/6wBe250+Fo4DhLlYhytPWr7and7WGytA4k+T1lXsp1yx3NuupDH6fbxFV3oAVkQvIrMiQeU+AazWFBo2Ixykzu3nG5AJudlw1tsdq7z9XaGnXOFbdQ3tmd1utjR9WAHGEFBum2NqpCAnMkwYza2FK0t+UqARPZ70BA4IppXjXxKfrY11KoACk8THudwnwhexxTKu3KmhJYBLmVm0zZSgeYbAFU7eZCt2pSgNA1f3K8tb4DuwrG4WwVpSt4Hc9qXwgnsVcqW4YhJsc8LSmG6Pugqu+OYs+Z0K4XRiqfn39pqkUxIV2q1p63qvOj9lcnbax6E41mUqaprVlKnH0ia1FkRRWQI4z3zDLKVUOmTd0dvfrB5/hf4SUCjpjPt4iwSz7lBSCiUBEDoi41XeGg3StioW+5O1ohJ+GvGT+Bu7OAhRoqyeRyl+po+19msaT3E0JKMU+2TrpAascDH2+A6nYfcMjlH5W9RlTsEsR42mCIIuJxJ4vt8nDlVgs0LSgsAr2eM5CjCdlrlLep0uO2+o4VrgebFNEDQousJYLOJDvqO4/fBP0d5K9/V2q8+L9JDIURRadttpwQGcYAzwCkKqfYuPyg1xS4JvhpO2vwOJ37AMjZMFt+1b1Tkd+h3TdxPCJEvHTgbCfs2Kix5LLOFQ3xcicNuAX1QCTp1PnvOLSR7hhhhZJ4U+sUdMDvzQsU4d9ARfU9zeAS1whc3AjcOiajWCVCsvcPEwMCtI69sWYs1njx5lMa0UOQGA+i4vsjMQZ0gxRknvhvUIdl/l2VeOKoN4dRMQnB2yiNWxWMVbbQChd87NrpIKirGR1V3jXhyn6Yl8FxEJ4EiScEtEYkg6LetakMpa+1YimNAD549FhiwSdboKWD6I5rTmMvuYyiJWNqHvxnMufNRDt9//G4/Ybrt4jZGDvqo3SGBbATxW/46fvh00VwOPawYhHFtGM/0vRNltt922JIBH2wYBgv8GATz+O3YFMHVOkLL5/kIIQ7+EBHYo8S8wtv5RXd07kb0gdBYkLlf68pr6vBVxbH3deSfbE1FjrjRPUOuyOkS2XrxwYbvppgdv9/ug+wX8SCUYRVm149LlS7HayS84CQHsXRLgPdCoVVGg6mzVbm9Bz22s9DnMrhQjFFsoq7CQT3FrEOQs8br6mwNubOmGDn5YwODu3/5n6o7jhLwKDUQAJ4oJlhoUDzk62u66dJet/rVz0I0M9ZeaGgegAzMG+TPwr/wr5/+OnSN8Ve9YOYnzf23V7yB4xwrg2Aba7WYQw45N4/Pf/q9v3r7nf3mp/R0zkLJazlKcsd+y+Q7uLhd6DEUFCVVCDo3VU+tHl3mbWIOn7twicXUpdEBIxbnK2AY3/Cb9AXsRIouYK/KCHjuOYwT67AE5XbFswXxvR7baH54JCKahO4Ro3KpzxZ4uxACvbHUKDIGV/jLkUhA/WE4cdLQ9zwUHb1TzidKQyMfl3XLcUszsU2o5L9dobckdFNQD81FRuGqE67TfNt5zdfuIj/no7ate/I1/pqCod+bb/sHzt9f/4usirY3tnQfBGzZhRSOntzNDJtj+eYhpxEbQ9klPu852RQv0aXP41JfqEdV3VX/XQE/bwSbkzoik4EzZYtdY0dXCt9C2/UEk+5A/5tQ1525Icx0MWLsvCDujjsf3fiRiRhKT/2YxKgLB2bgVbXpEnSNUIw2za60YETY3F0E6BvUC7W5dNEHKGG3VgCSwUwqwbcqJHIjgn05vu4wdh8LOhbwXECKAccrIsTjsYQ99W1337AeIk+kZUkyhh8R1xoGZd6q0sRZVSzaGucXGISzyzkswE9XxM4Cn6LOUslfrlajRb9MZuU9EEILOziAJib0YKSeFAAVZpSE3cSu4uEGxXIEF/tNzLlFpTb3R8w8wyRXHVxZVZD91giviKJIoc7lpFLSX8OaSFWHwMYyzmZnJAPvOr31VURsonf0UclYsqit8vMInWAgdEYe0i6tBoD3xaayQcGKtJUYnAfUn9WCoSzreFe3xNgsghBIcqso37TXQDS2WxGeCWbY9R20hhManpRYl9GLL3pIk7N6u2aIP28JzWv9qsk/brFPAw3CHwC0cH5NdEKz/LMlZEb34i2LcHiCmTqfsEjQp97USrZW7WlnCrCQiob/kfhcC8K3jY9AIGCkLtXahUelfJgddJt1+d8E4Br6x8kILmuJl9MMF53zCUhMG/e1diZodcrxyi09MhBx9hKQNOII4Ne+RWM/MrQT8iWPAfRdvL4wJFzfptNogPBT6oUYOnYIABY2bmJIUFoxt9KHqSnqcHD8fcCHuo0KPY9KqftgE3eKy6FcOLqtqJcisgQ5sqESkoo457lg1hPhJK/3wWXKxGWZ0D25jF0LBOd2FsBBCnHNTSYhX8/Qxsp0fyurCNFvGewleLUFW2epEqYQH9VcwUFUvPzckIpPwg64RWVtnfxd/PyfRqnol+eGBsgbv9bnMekfAmm7Kn4FzTQr0Swim0UL3ihwuSaebbmKHE/YXeLcDJeJeOblXvWxbmO2A8/yxgrB1MHUa8RjIBSRiCOXpOlk8VjRJJi4+3mlbiUH+vsRzmI8PtrcBGAtdBQcV3/B8SgmGfNaSOxiHzNWeajJnVRjXdDjaYdojyqC27BOlDMY4dZBkcNpwTBBUADBv+QkPUDU+/+LzVjCqY0RJp1Y2J+gd1qBW9A63wzfjyBWiXJmo+qOEasIHebSP8M0mJ6yM5Ha1LWaM+Jg970oj2n3gK/HW3XLjAexzrS7q4StfF9d7EVNSldGhSlTj7ZKQc+xzuWvSQn28xjvtDZL+c4kjuQDZ82foLDEq2k376i8H5lKHFIBbjMPsp/i8RcxV8bArZ4nI/O7AgN6zbgui0RB7gErdwq0UC+s5X3IkkeK8sb0oXsGAk9Nq1FIUF6QLC5SzGAvrAb09iNsQA9lnUD/g3liha+HUaEOQ0nFhEr0+p+KWzSb+7HMetRTzyxgnSjpslj2J+Za9UsChQH0jsDA2idIJaKqNFx7ygO3ocx+1vf2ib/OM83/xc5C/586ciy2hcSbw2e3sWaz+HauCRwdju9BITI233XHHHUZm6Jl5GK7xOc4BHuTv2Ab6OAKY3wtE1NEeOI9NvxEMZGEG74+BZjIb2znbcOwQwX8EArifA2xj0whgJXn5e7yTKg7iuhGrezwr4tv73ucDtofc8pDt2ntd6zOXIaOSS6jWZasT43u4HS9yibhAfFGuvBcDEsxfLUneWyXbXdzeDE0ff+j3jly4tj+3u9P+zIaqJ3398dfpi9s87Pib7+EV76/3nHRgVtcdNyD3sOv1sfWvK1cuG0nrxO4ogBnkLnxF5mRAAA9cHKRPjTdsfbA5iPGbn//rhK5j3WWeB2zE8CCAQfyO3+FXjrbt3/8fr9n+zx//CZqpD1vkiUF8kDzFopwgHUQ+456koWowloSHf2563opw8Rnm857XGs90q2CMJP5nfGaSqYnY5TQdL8RCGH9fMtE8/gstlLmZraoFxaZhIzsTc42Wv1ATAPFceBEQX9FBxRGZMtbJb7w/d6FCUSCOXoy3xsP8x5wsVi5AJzTMCZXG1HmYdLvQE/o5fckiXqCIW32QitbnUZFH9YBke+H3vmK78f4feg+t8v/ft73jv79te9ZTvsjs2HXTNd9X/wYZfNpX2dvW8eNbXxAcBDF8Jkahg37OsydJlOJa0Yb2eblvwvecpQDPokW6t0xkNGX+il1oPNivk2LVAbw8YtwIzAkmuQKUKTKmdvS7pRYUXefUgQJD8Ue9THMUpaySGQvsHQQbzPtzFldHCZMyqZDR4VQDka3olb5ZxSKMK/qY8XkAFeG5JBiRdY6sKe45VpjqeglISL3wVLKddcl3SA5M2jDJXpOT8WVeXhdWMJe7mP2nR9LYNDI34QNcbFV4Hqe6zuqcvPMR1DcxD8gTj0isj2MoYxj8DODoFRMQHX3pUvuEGm5TpKiTOs1vZOEE2+sJiBQkvHAhbjBwMfrMSZbshVATOwpQ7Fy6QZFrEjsEopVIfh3M7Z4APZxmR0IFNX0uyEwZjBZM6iQ7txHSGoIZMLV6qifPhENz1ddkfzTN9RXGnN4VW29b4hkJDSG5mL9RkJ39hy7JbmFYvzH71uKIxG3pfk+6e7wiW66Uff1hd7HVifRdNV6r/atRSpUQtlqTbVP8cSV6KreX7cd3qnOYzmGmRm2wcigu5qQ7GLAR4KCbkRPjNg4BS2l0nijiuMl2zvEIEovTTF6gU/Bm35I6pigohfxIvinxn3It/SyOTUmQdCcxRdKZQ4HkwGpPpGJcjRhJD0pZc3VhfMJktDteOjOaULfVzhBDZzo4t3Ev3lmJVK1i9YuQN6Fowuh1uzQYk91BziuQkYmX7hcqTqroqxVLUYjqcYdEfXzHDCFgo1fhb/eSyS7HTkgWKXJFTlZd2T2lwkp8zgSzoR90LnvK18ZuZQwF3NJOnQzADQgSnIhEcVRXXgYFZb3/PFbdz6mPrKRXiFqr+fhSBNpIXmJ14Z7FL8E6uOi0bxLdgACZ7BNW2UjgYMUSUyG4MKShQ6+qeimRW8PDwtAhXihyqBg8A4mykiCn6mYOi/izIzaRXR2I+/EsEqO7DtFbT6Sj0CUb92lBDQWVXWhxSHiJFlVDoK1SFS8Pe3dckclIAQtqXkzqXA+w8rE1Y0kopLahlRmqgwDyZ6JAoJWmruC241FpZhYGuD52vRH9h6uKONhxaUE90aWF75CaiIS/9HthlcgYaexfQg9UdXnzi7ec1FW9T7Xghu6rSjElnTWs1QchJpAXrSKASDWVFZuUmMwxqtgTNxmbMksW+hTEFAPfmuJLeYSvJ6lKh5Y4l1Rbj1kg/p01DNPgZ4GIkl8IrVw+NU5AQYOT3eG/NAnJSLBbT0aIdYJdvGqbRs8648OH+CiEg/iIMaHEJcWWZGnPbNwZ8i4JQmjBIo5Sq1rYLl8F+cdEyD7X6yG7mONg+yhLlMvYeZEGwpDAFTFP5lWiIGGaG5X6D39QigMrtvMT6DquHPMzP184tAYrmGLbWNxpBCF9gvyOz0Uefl2Skm7moZ/RACMUuK2bOBu7NMlLWkEUB6bPqQawsv8eS8IGxp3nbrjvdvFJn7699YPuvZ05e9ZWvvlK4LEd9JntzNnT29nTse3z2UH85jbQuV20HYQXSU/o8rbdddddts2zbv8M8g+r38Y1Y1XxhQsXKkTu/MUENEQFlh7FGzKHAskKRQO5O7amHuT09dff157yzt9953bXpUvbDTfcwN0IRrvdFR3Zqmg779eGzombFYHr5JCPWSd9J2J5PO8A4ez6u97+GfepiHTqqKTsSFTfeOMN2y0337ydveYaW9p+mGj3rXBN/UD4MvALzeGODRwEa+sgzRrnc6IxPe4imtTiwtW0Z63vsKDAGHnWjOr7LdKw5bh2H/y+Y+rq4vfZy+ThfxzPvCeCUNjqv5/weZPrP+a+eZzzk3Fe+bALwzw/2JNz9zBU/xGFPAOzyj8UlYzvrb7CMWKs6h3bPg88sR0PYtVvbv8s5wCHDzmzHW0/9Irv3N74S2+YAts+fHtFE5BNFiQ3HQABGR/rc/wd2OBZ58w5R+f2z5HjMLzIE4Mlv5PvZXLe0SWK5IItC38Ym0ozWtFMU/pJxFBSTSrEy//H3btAe34VZaK7u0+nH+m8SULeCTEgD4N4JUMGDA/BGEEFJAuHURfoQk1Yc0dRGBcyM3iHxSyGJUgYr85aV5ajiA8iihoYEBAcrnEp4EVDAmuUR0h4JEgSkk530n2679pV9VV9VXv//ud0JxkfreGc8///HvtR9VXt+qr25iBsKjzCsoxdjxlY+PdG4qI1gwCV98PjpesQ29Oj/KzS0oKV0+rD5FiBY+Z12Cjkc58/iEXuIl+rs5D9JPjM8F2Amh4hd7+lX6n+0pnnndt+7peu2aTW/tO67NUvvbp97jOf1eTwTvB6gtsWO/+3zxGqgXvluxLDQgKTax5JT9Vi5fFYEEfVmBl202dTPJTvg9/wh1hgzuMC9pyoEDXpkIcyEWUCWgowvGABu9dwqEaB04sJU3bCbOkh11PHfMzzWh8yulTFG1E6X/XZGhh9M96F4m/xVmCMe4+0gppbHp4fNu/ojj8bclHxhOeXFBW7HWmM0m6iAg2nOm19obwNV/rSCzmwlboRySQJL5j/ty9q31yC5XkjosCIRXcxttYAuYUaMwbU9BUpoTmuNxE3IDMrEeXotGNpmbcie07Yo0PD/Fjx6/rVV9h+cqS8JLCo3OQzDmdiZHpBYZNo4JJzg8+DnDNlkcnxb20wNGhAn5ou2ye2aOfFdUxfRO6HxTYHrGm1X5UHxmMSnitWoCDbVDEoCwWCxsbSF4DlbZOqIB0pAkU4QTydg7+k0l+zCrKhDGtaTXbwvwxXMMEgtwrjz+MwA39vY0UOUtEsKJOeRkc5mSHEmSp+nZBLu9EYuJfSevIupDUehFbZG3NtxhCaz9IMcerY8FhEJGl1MHkypuxkpvFIdfvjxCAjBFjmZ/3CEDoGU4oEbX0IwB4SBRKZHXM1FweKcitiZokeAHqSF8TAg4kjIs+Q2HTB3pAag/mFcwlNiJ0PQ2f4XBSr8i0cD+KEBTCyd5sI/YqcS0iKJyJg7LF/ovoQr7MtPwCxdOtAODk/G0sP7e+M4IU5j1zcCn3eUSTblCkNpoINKByuCWnFDS4yEpoZJK4/lQOspsuKaQoKsPs1QUautxhxAgAAIABJREFU8EQOAhART5MNItAykhXiCeO+yjgGS5kTRsinTA5OcWqC4wDemzNFeMbCF8QvjYO1M8k5PjNnHM6M+wpuOkrnkm5xyweNwCG9BOgmv+bDJ3NRCKZhLtgbIgJKz7U1Ip9xOQnuXEhTxt9sDofncbmoVVWZHqgljoSCNKcZ9UA1mx8U2qiXoSFUFzWzN6770FXaoQOYRXO10lzPwIyNDUiCVG+NLU8pIJNIj0pcIWPGelm2Uo0wvRqmIfcIMuMZLDClNLeL0Bq4npxP+I3yCBshG+uYhbAb7J+nmSprG5FHWzREZThlDPEm9FRRKe8s5D1119uYbLvLDLSAAyijTsIfcKhNmZoAn4LdLmv2ORbVw8JRR0iTEWKrWh1afMfGKtrnW1Mxr+jJpeE5IEkyTF8OJnD/wgbA34tlSCzoZ77qolEbMQ3j7+MIYA1SNydnmI/jGYK0EnMRJByh5mEXBFjvCI7Ftt8ZgWKnEpFwC/pZRk7yx9xPBO7TEESwjW9BY9OFvuj1RbYvk6odoYVQOA05TGO3uE1jFfKmhJdAiGk+fQk6luQCSv+Kinxz8CIvMXwhkW2rss1uC47HIRgpjhPbZbfDAnKqzagThTVQAhjfWR8NFMEx6lo6V5TK/VLtS+dd9+A/dFBkQAMcvqMTLJFgvgJQv0ar+MP4aGuBPhh3xWHZrnOCnYGsnNQcn1bI3rprR9vx3Ke1W88/ra3t2inVb9u29O2ddRto2fpZiGCc/bumv3ciGGSxVMOpXMoZqkYGHzhwoPX/ZgRwxxVUAHfSpZ8B3H+u+peIS4fOnEjgYxK/KGKQgdu7d2+75po3t/3772unn356+57v+Z52/fXXt8suu8wJayGADx9ut37xi+2cs89uJ518spK77XD7zGc+I+094YTj2+5du9vd99zTtq+tte3HHCPEcr8OW1oz8ZtIYJetqDjmKmDFnPFM4NoX/XscNTyrt/OsM89oZ591lhC0aEP2ffj+TgCvq7myMXaNLOyuklxaDdXl5aH6t+hmAPrt58yKzFy5+tlk+LwrR+bHbXIEVr1w9oiHpBGbbOuDfdnShGywtKnN2EgmZtfHZ+xt6qd9u3o9+7xvgb9tSgBjtd5lfpEANmOhlb16HjjOO+8VxnL+b9/+eV0JYk0oCQzo32/f2trP/+y/b1/9ym2qhyk+nnuucSPyA4nQ0yFle5oVhcnhrsMcjfC3uH/IPlLxl+SxvfrRJtec6LxNNO2kIs3CG9DK8GNBdCjchF3W4pNY00otpjtS9By5BgaCJKHytTa43teZUKXP2Aej9ZUDD8dx3OvwJaZYciESa+VvrEIjYB8vdtVIbRm/n6nq2KUlMFkGGf1G/YmeuMfJZ+I3HT7UXnTVj7ZnfM+zH2y0+Ad93gf/4I/ar/zCW3Ilr5G73UfSdSdXA6s8dkK4b4EuOmETsNmz4TELbMtWDsLitIU+4P5APRh20Fj5OBUk6nqb5UZiAon8jd2VTEaSO2Y+K9fU1MaUv1MeB8EV66ibEM+Bz1xOHjsqmPFIEK/Zc1yWxzqj6gaiaPPA9wyF0/0RZPvZ5HlyTCG+AZW+Oyge4LtxknHwGADF9dNLdBQLouoagwl9W3exaG1KHolcTrE+r9OF3QhsrNYswCU0IcYUq7fgHdTPhayzfQtDEVdAGYmn42UxnsSF3q40McFbhAB2I2Yvdams2QuoVBnDlaYei4EmVgaeNnmjB3jqOY0cdCFpo+qnumBIvlcpto04HcxADplmE83mmhRmZlin+lTQDMogH88alhUqvKX88AA+/RyP02B/qAP0M4seG2eaawsGpAwaCqck4gYOmgfYyIuBXFERDCdDeE94KhfHjsechJ2dwiSnKSalNw+DxdqghkAdMVIrrvKbGqT8IRu5gAJ6dwFKJY/N8UuyVNj9JCMTLZ5Zl8lYDlSdBXHcEWKDCJEgJUoJE97ZUu1Cn7sEprHP5wzUaSFJph6QY+ljyI4qxgTONsn2xPCINnN1OpGYoZKTkvcJ3enia0QHh6d0bm35kQzRGACV99I8x1iTiVp0irJ8i0Mu/w+vxchgEAr2LpD5Y2UaTJPhiFeSUmaZ9Q1bHHmgNodewy+YYWXJttOL64VL8+B03UTSswvCMpaGUL6I4KReF1dEc5DhGoFgxxQH3gSSSXZjNIHLNjdl2+GEidYMaYOTXGTJZaimg+pbODkkcpXgDMunDmQZVoddGluqKtJsTOzOa6Sx4/OyM5rfQsYCX1CiT7b6Y/tiNCzDWQcv0kWGcYgw9ChEIQf5N29YkZbJFsCuuvxitC0TApyWP68JzMrveY2eexDJDWHwdEKqHOBd2HHFpdILXhGAyH1lUR/Gq9ovyCfBV7bD5R1sPGF76NgIf588L+O9fqINmGsEzaBhrKpObINvgOm7Ofgd3P7seoT6sWBKQ4snYET00lAoURIeG3A74NHmFlVyBpOcNYu3OizYgKmLVpctGE2m+Sa6MBvMNPHUTwdZDFLRVvpzapLTBNcBzfZImSUds+h3SZxwAlz1DVvNqatkz2c/HEtIJwcjqWfwe2z8izVI856tCM28K6P/gplStDTMkl9EzPVJHldMq28H3JD76iPQ36W76YCeSAaIcClwJEvJgj9bhdtiK0jCAJGvz5w5MqUSmE14iOskKyHL9vj8vA6K9QtHTQE4RlgakvjKlivVs/kLbfDALBIWTJ+kq+rz8vo0JJy8DvcV47FMnuo90FPXflpAwNeEjNt54kIMWxUwVTlKTN+mws8YNv04hBWkEMC8HtXqL9YJiKz0xIL/uKA/R+TXbkBvJeAaw+6ij8/G5OzqGQYmMCQxbu9+1pPaLd98Qdu+Z4+TIL0SuBMi263it5Mi/Tzgte16LvBaJ4p7pbCdBdwJhP5Pjs60FneCt1fWLRHAnRgBQdwJ0yMigG2GE8zC1es/9WBlXb/I58CykKi7vn5Xe9Wrfra96U1vaq95zWvaVVdd1T72sY+1T3ziE9L3xz72se3rX/96O+WUU9pJJ53UTjv11HbGWWe2d73rXfL9N1x4YduydWv70pe+JIRwryDuRFK/55JLLvEq4BkJLAkBkAFr3yoCWO2VSXYJ4MwIYIzLzp072nnnnqvVzW2LbDk75ICmQVQCuE9nWC2TNs+OUj+tVzPKGdAPAfm70oclfajwN4FXSqmIrrOqFi+kitSD9/fg/zxIj56ZiQfp0Q/KY9znWRFvcl/hQXnj8JA89ONE7NvXCeC+80Hf4UAr/VTnIGya/IG/ZwQwvtfKXz7/V7eAxtbq8lO2f9ZrcH1/uGyZf/C+9nM/8fJ28IBW4vNxStosqyaV9kA3a2RBbZESC2U4/Jb4IpI9FL99JUrXAtr7d57ukXzLeA/ea1ZNvvBVR//QfU1do8hHtA729WiVbVLWRFDB7LCsWXPcRtq98iOGzfPz3I33ZShdNANNWufU1/IqE/Ze54FjdHqXe+R6IVodg+kN049m2IWLZ/i3sUZVBERCLSVPIobhvrfqg6yZtmjl/Bt/89fa7mOP3fh1/wSu2Ld3b3vZC17U7r//Pp+P7tuoj7+l7wTdthoJLAlQYjD7T1M314s+lmyleKzH+cT8MhzWOa3EYo7ZQ2ZpjeRHNunOTeqHgvQjYlcdJu+viF0ysAXIKS6PJEbKR4mK35Ksb6+fLwtdvrPi+7rOBibyf+t4Fk30wUod8dR64CkjV2glmliTaHSM8CkvRatoA2tiXcqaypUVNRySHDBb88auFL5a44IMlEQg3umCw5m42QYPWEJh5EHuRmSKRtM4j6lEE1opRaJM6tOUF9CjiBV26gtdCXseqyWOdc0jhWwX5dUkOlwIwIgs3ZQzgPEv+RJZyFRW9TMezArxtassRKNhMScWZf1uo+aGxUnOwp8mB9sGHkafebQk0Gw5ySBy3nK6ngVxsZP+chqlrBgI+kVAU98CxUNGUhJYLKQ9I35mIgvYpRw4DSFAzSd+hXfVM9bsfIw5rBtk2IN0aAyEySGpcpVhsMJLAZPB02MhZYYZEkli7MaNvF5zWMAtBOjmQIcHr/hjlnnvhEEDWbAsO0VIkuaZNZLGsMyQlZLrKerCWYCjalqAYBwLnfOkIRF4qcQ/muUCScmHLjSGASyoZohnAZzZLGuPLcRIZM8kPcFuL4bdptV1xMWhpMAUtj2dtUn8TJGs0EdDOyd1q9C4511kv/LUuYAtOQsOQ8nykvbPiH7oHVX+e8AWno7LT1HIyt3T3z6lVKkSOz9EEJJxhOdXDU8Ye8+oI8JqkIfBwE8Ujxx2qAvsUbVF8rcFNF3yWc3IxqjTnwObAYSR5RsVOAoEQ6Wda1jW+XHqyHlZErqaUVuJJYrFV3s8QEzJj1N0yKRPhhJYTcpCNHxTHUACWHXwrDMzXJoG/gep8cWktM49zbiOrZeam2xNcPYiU2pLFibbP04G4A7g+baop7PifYHgc0htGVyXonA0fxRGoHUP0DGSQxYTu9JW/bHextm6tP6Js2q9MssVQSu6ZHppW/hSTbo0lvG5ttvnhlcJQ4TCkD4taCIg5f11ZecxDMWBTCzJ/YwhU92lxYef3YyJIx1ecpSgo4j2mJ1QOFlw0GFTbdijzSRzfl66Zaanc31ja3dzZXQgOJgB4gW7ktiFcQa3vpUXFivnFfLlQ1I8OJvXdLYZMKJybeyCBMjOwmSkC3mUkksEyOHYAAc5BexoWVsSVzBlZiyYIdCvNiX/yUtPmp3HNWQquXwIsLBvxdGBlAhDGe4+i+wnaOch23D51K0IvyhmkNOeinBK/xGYHXuS0JsIRbeN7NOyU+gRmDJUU9kgm2JzYZ5ncRCyjYjz/exz95X0b30G9EA9GamgtTYM7nham9no+SDqBPaqJzxckknNfukZ1jHOs24ypVujSKjkhaLDv8LOFbrKD3sOfwaxL322fh+EW2uH3EXrQXskJ4H01doYsU0wIFuMABZS2XpRcLTvFRpr7jFhNaBUg62C8TQg/ddcCUw+yDRQHKuIGIEt7ZgnPqbddtk3ta0nHCfVK/1M305wYhvo7dv0fOBe+bsdP6UC2AhguVYpAT37Uf+nj0Xfbtm3EpZtVU2ajOzoBDAqZjuJuurfbOtiloX4nueOCHRh8nUAOxH6yU/e2D74wQ9KFfAHPvCB9h//43+Ufvbq3ze+8Y1C4vYxuP3229tjHvOY9vWv392+/du/vf3hH/1h+/znP98uvvjidsstt0g1YN/KulcG79mzp3Uy6eUv/6mjIoBd5qBvE9KXx2GJ/MU1x+3Z0x5xwQXt+BNOULmWMeBRJtvdDrf1Pi/r64k4UjIHRlhlUfS3Vyses3rOVk7oUXxZ/RY8onqhBE+OYUuuCT/DRyPymo6ilQu3zMCsuAcP3sv+ET8pi9xD2tBxyPkTG/zDh9u9+/YpxvVz0I3McTMMHTQCuH++bdu4BTSONRgJYCV/+1bQug1018N+RjCSQIwMtu3jv/Cpm9r/88ZfCDX1JkeCVBw/HN7zGPfXbWvrPyZOfek8SfgInxlxJ93aNj3Rl0TQQFsbst+CKCotDyNuFbYe2z8zsRK+B8hIC/GJ4ctGLrlN5IN4/yt4UGBE3kPPq/mDQd6Sf23rIL3XfIIS6/esMNjEpZWE7aK2kVuHvmhT7cii6lKPMz73/wozzhjqZtzQ0yNZSKoyfOz5ROovHW6nPfyM9rq3/vJDqs//ux7+yh96abv1li9YIlSXSPOdtvbfdMcTIXtB/Mr62P6zABl8b1WFPElchcnfxRwESLLXNgRC3dDZ+hwV2tUpJx1E1WSQuzXYCr2ilY+7p+Snsmtf8lK5x9KTVcaXhqaGQKCXKYychIANKAeoA2wQy1fdGslcbVoCJ18DRNPYaM2lUJ7AY5KXkYvsjH/hYxQP0eUQFdY4S4kFNxFcuJbI0iV9iQRv2lXBoS0KUZLUcvuIy+BrGGIZUnMUVfuHcQeWRVszEolFkVtsBlEoYEe2cR8HKGTxsAv9I7Z5ab0cG49FG5FcvqXpGcC2cte1q73WG0lZPZSJPJKJEfjK4oXKu1IRg8g7WTQER3whyYSzfSnDZjMDIU3BGiZJ5ZVZecIoVRMxUmXSNOvMePWiOEYD7d4kgib0PkY0zkM6lL0/jadrJptPayaIYoIGl/MlnU+Z7lxTE2ROqlitg1I9NcbficBuxAdw+DTmyj6FYFOsNo0jzRfPu74TLBCZKA9whCGofhXAf+bMsGTBdYAUORHGYlLnYKjsIAKYAy2OoRXYK1xwKwOYWNXCQGQxFQiAuMtFtZqciGQ/I9VGxzL9IqhjEl/sWV6sW4BnSAFjqKUBm6GxdT/jRVQbOxFC20J4TNVVmxYdw1wROeQ4oEig2fiBleKImBdC+E4+DszypCNTnbb3FHdL1Q2GDgBj59P6/GUPBvwL46aOss0BW5Eh2Kbtzdv7hhSZGTP9qtpSzKln4xA7MBPhATcgy5zNORp2xzr0gbDbq2qM3NYFB8Yy5MzHip4xg7GM/qOg6yfAlZCN5M+QQzRsSyNjDoJ6dFSrFGUykTuew8pJq0uzMHse/LVEGlTOI0NWnpiAsgDbBgMGmXGbSu2o/l5wIDljg/UApLHDeXFPR1TM7ln+PrvYyvGpPvkWLTMYtoeMiUXQ4xkxmOlCq++RxkF+ojJUn1MstLuBKXGs5kdh0eJre6oQtgx8zwoaFg9Lfk5IyxC9cCKTba12yn08GvTkx9kfUdeLsLjOgSeVM4dUkkLRYl4IefVUCeY4AcjQtSS/icAKomccIcITwlNvT1IXmwv5jFI6AO2eCTumR/ljPDHD0TgSrDyhgmPlkCX6zLBQ+0IEjftOtZeFlJ8kKuXWTO43ZefhqEup5A0A1nxsyjNjQIzAdG+MOho2m4NkqyArU1ErbBx1xH8t0Di4GOigaz0vvE1JnLCgao/Ju8LG2VvqQpDWU/rkAHFeRMNfjGvYji+PeegS2R9fGues5I3WAatQJySUl976qakRnd/E+Es+D68taST8fkuAlbuxpTJ8YsgfEpct8SNWkLAXo52ptsgJVVuz8bwEIRZ56DFrmfzq9w0EsBlP+Y7O9UUbJNRpDk+0Qyu+Iselj4Buj6sADDt4WIlkJIFI9FTH2n9zk51Jarb78tSat+nYzlagjiXQxZ8mc3/MI89rX3v2k9r6iXvs/F/dCnXrNj0PGMTv1r5VczoHWLdLBVkM354Dnr0idkYA95Z1MgRnY/YK4P7fqn+VANb1g6FvYkIzAaxqazMo1XmH2m233d7e/e7r2imnPKydeOKJ7dprr20vetG/ah//+F8Jqds/68TwjTfeKLe/6EUvah/+8IfaS17yw7Jd9O///u+1J15yifR/166d7eyzzm7v/8AH2jnnnNP+9m//tr30pS9tO3bs8Cpfrt5VEnZeAfxgEcDa5cPt5JNOahc+4oK2c+cuQ6/lLJ0ucVqdeNhIMB3bSgDr1rbrbW1tuxDkD/a/Cv+BuNmFru/FfXw9dL+6n4wp/JzVNq1w50fS8frCcflzJE+bX7vxouuBv+NInzCz5UsTfKTPXrieHz/Oc7Umh2UXgoMHD0j1b0/mCLwy2CgEsFYIZ2JVbUU//FttCsjdXiXft34+uH5QEkI6CYzqX9kGut9DFcO9mP797/z99sF3v9uWt7GGScnLwD3mAVjYbWxEd8m1gEmS7ZPZm4FB8UIQELn9KrpavpeN/nVlZf430yr9ybprkll3qjb08yytyliLYNhO1bVf2dnMZFzINiJc4BtRnoo/NNQiK0jKubOrpc1hHmMx5qDC5/j64tCqtHVRpWvrjIsaD4gxj2/NJmP9l3QDIzjHHX6D+2CcTD3Rj+SXez/LuLhsUPKULSTF53V9UOGTpLtDh9vuPXvas//Vle3SZz5d7HqX839K/+TIi7W1dv37/6S989fe1vbefXd4mJ3wNZIXSbK9AlhJ3y6j/VRskMB9NqAzRhLTQIwwHRYr2Sny8TwSyvElF3oosk2oPMTmjl7mouU+ExLYLc5ic5lENxXm4Igb12zHEI9jexjV8IHiKB5iKvhvzXX/GYUTnnTgBSdRSZJJddtNSPpVDSsGHr6vxRgtLpR7oogIxNW/SnFFwqqslzOfXMnLyYmxwBl2WoC97qLF4HObpF0yFLkSRxOZ7YHSTmusAaUn+xDuY3UnZshtBp28VNp3ZPrMaFNj+RTnGpBa57DeDYkav9EHOHZ734mgIdGo86R/q2ypLSIZIoUExnoFcCJ/iRxB1A2EWhaoseP64DCm2QZw+FmZcA5ootJOA81jFrqOxWhEPfYEGUlbb5EojGhFk2PDPqRnUA9IYXKMmZGJLK5nZZUML7mE0jInRnoIZgPQsmhzeIXEjB8YYQnIZh0Gd1rGRLQUtcX8OOfrWzDok2dVE6qvdYWfTEPqkSwm4RAV8quSJyo9CKxHoFhkaoN3AniYlORWMYBAyikUbeROYs9t+11keNiYJMMXATyyNpM9XMiDUwbCEI3dJAIKHf0U0APg4xtrTQwhV87MqjiGJzIxEiO1aOTtC1aZ1GdmA1ivcREQsBhYxEn8a/s+gZ0ZiZjjTBbyI5OhQICAque1OUbN4LnwTUA8UKDV+5tVcNgOsBq01cZIBxOgrdiTZT8hsc8tVY0VUsglya9V5fdQo+lPmLpA/gSDlKkVnw8IE93LBiGlJ4EAw5u4siM5L26f5o/1V1jbfLSS6YCA2s9C3vtU+1aqcTZl6BolCCw6a7PGhtYgG0wDU6iCtBHwYSSisNiKwGIei9yubHVHIgnql2xaSU6BjdA5Lo0osp5lOWO9uaFUM03L7QoW5bm6/StnAcGhxQybXeUcyGJ69AkhYXpH6Q93oOCPYxiucRvPnig7a/kB7JMxmlfXQu8ivbdxD4IMgWALyhcASUNnJLbG6gPs4dBrVH9EoPqMtFsFNT4tM9BdAtYBs7lvjt8YM5wvaSSEEQx1rJJUFRx2VbRVgsi/YWbqZTbySTF0EVgGxQkNbk3I3Fyz9I0+n2UwEPiPheKw1klnheUppAQeN3aj8MY8LviyLsvQbZpE/5Wzc8tihG+bGDLP+7HvVGXCRsTbYpkEBKvoAfGFHkcijzVCpoyPLWBfsATaqN/yPGsTv3Nuz0dMs8XMCPak8MAvTkxg6fDf6aWu79pAs/t6pc9rDKURHFZNkTKTM+qtQhZ//WwnE89pYnuoEQD3HSjpVnWRQWGS/AVYd0Ix611I7cySAb/h6yAAZJNr8qDLOlttsu/LkOiya+8h24/FTVhW8wL6eBxi/xBCrqJAsWj5IsKILP8j+PZvdedfbQvWHlgxy8OxL7NDhlVFWhAAhDBEsJLAeGafHmzP3GW0k4puJ43c5rntW0urCqsw9OePWAkZLMGYiaE5ROcFh6ceQBIrPMh96EGmxre0Y04/qe2/8hntrpOPk62Me1Czkxx6BvDWtm1tTQjhfu5vEMC9KjjOzOxVc4k4MUvcz8SVbU1RHUPRRZyN2QmYTv52wnT2b1b5KyIYC361F7Slsq8/7TO1ASoz+++7r/3lX/6lEL1PeMIT2oUXXtiuu+46ef8dd9zRHv7wh7czzjhDtoPeuXNn+9CH/kS2in7DG97QXvayl7UvfvGL7a1v/ZX2yEc9Ss4Nvvnmm9vHP/7xtmvXLnlG3wL6Bd/3fe2cc89NBLC3DwH0VdtA25wzcZz6DFWd+CBsmk4//bR23nnn6ZnEVnE4jnFgzQE5+9iwqeu/Rw3VkIP87eTVzl07p/P1v+tDsszplXVIqqfK35MZeGiavWJ+HrQXzjrxkHdsE61fmqB66xGM0apHzr4bHz1+sn/fPrEVqADu5G4KhRUCeNz+WQ2ibOlsRHDP7ZFzgA8ZwdzJ3k4GH1oXPRQSuOuj2STRq8OH29a23v77m65p/+umT7lrE22xCmBzZMrSJIhLs8+VhMweGCoGcW67IaYYfSZ/9WXuvcsvOO/XEkwdcBQjdNnA/n5QxnKpkRThjyrk9ArgyKKayBcpsp5ZXP6xzNu1yZVistyFhZKk8UAGDBtrNTA0gun5Xg9mRSBGzqTmWawCc2OxC45B+Q4yFOZO/hAPKXnNWe6jjRELGqIP2h1rX3lsio9zFzgi2CvY3a86fLh9x5XPbZc9+wrfCWQT6PCP+pKunx981x+1P/qtd4j0K8nbyX/dGaX/rQRwH4WtMsCVIIYahFjGSEcIxOJUOVd/CNunOWJFpnUPrxtwlAx8zrzLDlQQx7CwMMe0aAyACQ6Tc499THY8MmH0hAcWMlrSJPNUBHDWvWzDdbDq0Ubc8ixcvI5jbdHfI2VyWSS9vfZLbX9qM69hqOFOk60ELsNOi3n4e+SZdlSNVy7E0TWJEPZuUNyPuDMPCXpIYlZosSoyw+OUZyv+4s8ziqSw76o4ooE3rx8BxxTddSzzoaaddSOuRUfPcR2CzYWTwDL8Om7qBls/XHa5AhgQ6ha6ilIsupIdofHItiaEERVE0j6yi2KKXYaRcaSRjVRQAAIms676Zuh7ynbXDz3rwtvI2plNhg6Na7xvH+frMo6Ryq2RwTHE/kkvk1piAKqaMmBalnnwfhzMD/clZiMTc0zmerA9EXza0zxX1p80zijLGolqk+UJs5FBJwFLZhcmUjNR0qLzebvkcEKQhY4MLjVW0WkXfpty/ZGBgnRCW2oOEuZPEw/0c2TFeXzYxQryU+TSvycF5PGg8q2ciDFr6WgOsvtIYIUKAARY4MiS6CcCyRMnmHQG3UXyPrR9weqlphZTuCrRwnCCX5NMXanKs2lROBCZQdgs2iW/beCYBKD4rAeGJIsXYIB3QycIPu2FESiMQGgR/8GI2vejffeAhoJ6EGCi0Zb1444O2d9sqGjncSZJPOwXYbW5wQrTNSYezLwkC1jN07ayR6/Km4LdocvW/YKvGE0OrHOyhsO6CQBvdVsPS3Cik8Q1yM+KmoGoUCScAAAgAElEQVSljqg8Z1lVY+7cIocBU1U1VHf7h63Fw2jWTQMw/jlwCmtWR0TbH7bV+oOkKsNFnhDok4fZMYe1bxns/VupSmP22BSRzf4q+5lWD4bLcJjUDOetcRNByuvhJOdFfqUxeeLcxo2Gkte5MQrABw+wUKBhSZ19zDiMbdhlTnJMSWSsVjffbRcRBqETtjgePGW7y9own76C2cBlf3hUr+p27yZfFb9NaFUWaMhsrCrG1LaPbVsQto77hovh4JiO0rb2VXQd94dMQpq4wWMqNq/Msegj65W4I4qNGKWQ4zhCQB8TC0LMfyaSSF4cKzKJvzRC875PIigONDxhdvdELEKHkTYdzlbVrKSjA+ZgBKrShDJLi9gGYNsGOvc3cC7815kqMxL45HBwbHHA6IuZnS73xTqAMqhBoFnDRF7EjluehskKW9TUdZrk6kJEX3MaSVpXmca6J0zEKDcf9ygmAjBoNNmXk4Zk0j0v5sYBzcPH7cV6B36wztaYNEyY4vbNRhwuOS2UPbEctomDlNJ8S6oxuwB5CxLZCF/gLVeRDAaL+lvzYG2imdwN7xUVW4YHWBAidaq/k/AFa5FDOCNNvuZxw/pW34DEEyXyHHVs2WPnq8pw9973CmD2yei5ZijtmFqjqnOKQ8xv324bFLjhcpKpwKGQ+cAfvDXbv2x3tu7Z1dZe9Kz2pVNPbNt3HiOBTaly26oEbyd+12x71H4mcCdA8DfOgO3XM1EA8qFvjdyrgWbnAGtF3Lpsn9yJ5062zv7NCOD0mXU3k6U5GUniKZSc1InO2267rT3sYQ8T4qcTuDfddFN7/OMf3/7qrz4u5Exv91lnndU++tG/bC984fe3d193XbvooovaSSef3N7xjne0x198cbv4my9up556Wrvhhr9p9+69V87Fvfvuu9s3fuOj2kUXPXKRAK4VwQPRK5XmgVD1e4wTtlKvZE//vvfrnLPPEjK7b1krQfsKem5L9CuZK9tyrw+re2SyzlXSqs9Zv3ppvjYD/3xNxeqpDER4IBEXyxgeqyy269XGz2z+zFQfaZ/S9dMxX/HEVY3aTEOO2JHZzEMfoms2MTbZF9pcO+aPZUmLp+7de4/udCDnmWt1byWAOfFnfv5vJKB0XQW5e3C9VwAf9Mr69UPr7dB63QI6zgG+/9697b/+X/+p3fm1r4XuIYkN+YSimMjgNJVG6DGZzom/DXKXAkW8vkgrMLilaIkU/jIZDK+cdQ2OGUc51PqIWMqOAb3tIJHVtgr5S36cuhTkh5JSSgsmjqlcQq60zHZJNtZ7OZuNg+Bhr9NZvBTHxBFd7LJI73z8tR/4u8ouVwIDetWlxZms8CvMJVT3zV+3pAtzDM1AkHGwFJYRvsJIxPFvVAVpjVbTdLiddtZZ7QU/+pJ21vnnbU4x/4lddctnPtve/n//t/aVW76k4mmFVk7+CgMc1cHQJWjGeP6vDoDOBXt52TSHNxgLmvFqTjAOWXcNteNtXHrkcgIKHH8DvTHfHVMEucbaykPhVMNVl33w+9HJFCZbMuw2IOYWq9fhpEyMyzwyF6PJSuKEXsIN9ob5uSrLmRirXgN9jdAsdBPjUWLltbtp/tBZxzHz0H0XUeCk7y7v+MjTFCGHsAcMpYq1Wlw6HPWDpUPiF6nV1uCV9te/BH+QQ30oUMIs5TEJEGf2YTiabqmIgKYIR/yQ2ISi4aUGkh6OZZtZh0/6ZYkGmHr727aAtqeClV8ANh48jlXE5YnJ1PmyhWuycakixfpmkqCBs3gix1XDkVnwCmE1gTM1oOdwxaM4cSxS/2eaEO/XMYFVYymjMBeqWhNJnfmA/EpPs4ddrfyNO1TZOeS/ZuNo23FbKb9Te0QQezA2oiQ6aiIbRDMsOS1T2YGJCNWYjrohrMvZgtJCRlQ2kPlD4InqSA6w0dAQjnpr9etRrnw8UkJfrVXMBnC6MGUvnOR0CI55E2ZQxaEv0hHC/DrCQVJTzhvGFSAC8LR2oYI61uw1m9EeUDnh+jwnFMHnTUZ+1s2iJ0wIanCRgnTB7lHgcSwArzNbTaL6gFTZZBf4dSSwFctcbAadsA/884XOekhzCWssmIfKeOLnmdcBWJAdTlX5WDCAlPPkFq/HXAB+mAdzFnzd4dNJHfcAcRlPPJrHqOoE5sAcSr10RAqM4vCT/R4KE4du064SWDdZsLqqnW9tmJRZr+L/nbOBo+ORRtZxLc6s4FWWbrOyJHDAUra6uQ5mqU2sfZz4wYHtZBMw9iMsJpNfq/lykD7qd3Ilj1tOz61hFZTfnTyOiixeLHsiDvjb7PrSzFXcgTFg2SLh4a/r747dOfUOPpYmCJlPw+2ZjmH2GzIxFnmBsQAfx0ze5d2gRT8SnJx0mGGPtXMgJioOZLT0lvEjKVkLW9GqQ0/32q/QxzwrYVNSfgSNYfZuQhND3hBAisiJuoA8Lhuwagwq5BNwupheEp3PIzvaaMaf8DJsEUO4iNiM5akkTlVfZ6Sy7/4Q5L76zPqmWKiQfKdGFmEc1AF2yO53Q8GCkm1ltJ0XGjz3WTYDRaONS0GEbAH0Lw0yuaPve4MjyQD4ln2xmQ6gHzYI0G8PrLGCFYFn21TgQx7jZ3RzjM88SraTWD+gUp3OjWWvNJlOM6+MvTV0yQkGlUplGjXSQU0YPUObKqkVkAvuk/CmzKnqSpdVuT8mbFnYetbyjEM+3WYbPdiLBS90wLdstPisDZzOSRT0VBuIt6VkLkoUDfmMyZZHd9HGOcCuhbPVRNC70cv+hNiAmTUzjrEBrqnN8eNlwLpS8ANJJsIPG5DCRgTxFv4Cn398eItt9Wz9wTg4QW1BtiCsY37wrkChFIZygUClcYy1zUlRs5yivLxuZJsps7K2re258tvbFy44vW3buUOqeJT81UrgNTsDeG1Nf+8ESN8WupPAa/284C26DfQW2w64zwcCn726t/83I4D72HZypH/fycpePYuzhKs1rSTwfKcJw/JYwCnpCfLek7VxXZA2X/va19o73/nOduWVLxB5v3fv3vaFW77Q9u69t33qU5+SSuHjjz9eKoT79tC/e+217fSHP7xd/Phvao9+9GPaJz/5SSF+e39uvfXWdvxxx7XvuPzy6TnA2P5Z4WGyFTRsEpIRJkQwoEXJpvXxTNLW2o4dx7Tzzj23nfqwh7UtW7etIIDNOhw2Api2dWZCSCocexXj+roQ9j0x4IH+m1kXdieyHatB8qovrFs1EJlhmHVulav+gPq3DMsP6LH/5G6eTTKD2UPUoTz81RMOCejb1Hfc6UkSHfPEZ2S3DVW99og5Adx1Q+2H6kn/rVf/4vzffvavkr+oDBbd75XApszy+X33tf/8ile0+/ffbwlH8CepONZtcxnY4pMmMpfdDvmdiVzoCvxw1Qj1FbDdM8gv8qjMmQgdtWeKASCO2vxwz3Gzt+O4sfg8k6BLfqi81pOT4c9zhZe1H/5ekS9uryPKDHR8eHXN6XEjs7tIPox4Ox0DQQEur76E75umTf/I6zrCNUqC9fWM9WeOk6vRzGePWZAkD6EnXhTiPGPMfZfd0846s73kFT/Zjj/pxIdIg/9xPPaur93R/tt//i/ttlu/6EdbbetJIiIHSv72A4Hlp/x/zKaqSKJzdbTtkhWrI7mORVD1gSUl4ilIIsDaRv+295rTrjFq8+89BMKVg1zElD/3pDDiG/C4SuUwlzrNXCid4jWGSx/lw/Kaxd/logHdRFIjr+RVXikqlGKj2owlxYeSl2AKq5f9XnXX562Gph146IuS9ytvNbxEsohySPovElzcCJQFmj8g5bnguYBib6PPBY3GKnvNKukFFzUKEdxOKbWcRhudL2KegsMUILFJsALDS2Mn81NRxC+haxO2s5bJNTnRYsvBq7+T86ASHK9yaPXCGgaL5qmeEpOOKpAKIB4biBCbKA5nZhAxp4OlvdUYSig3T1DdAjhz+tlQBToRdY6u1EHwwHwmohJQ+L1xTRn3lMxVJ7XykGVkMia50kVAzoelPFgDs0TKe1KaOTvYikCabSC02gZDDILNpgWrqflCxHXoNQkPkeOQM3sujJBit2WEmCS6kS+kUTVQAZO5czkopnLmV+B9hSwrJsycKwuwIADoloDSHj1Cmbo90F1z/MoVmmFao2dMngAgoTkcYE/FG2aUOZ9u1jrzA1I8cDDmHsUOeMvPYgsQWOqBZFycBpi2lrcxdYlecKLdOJC48fxjJL3SkSz4kD/CVYKYU1I22fbG3hOGYNaC5cU+h4odY63BbjjdiHKKKLbUB4QXi04B42zkYSyzpOVKIZ6M0p+aHho+d2ADmuS4rnqgKs1Lu3qzSSw3TX6HG4Tz5flkAATY87nFEEdfzPk8cSAmRgbuFmxc1rGwQQPZOnQhbFXSBE428G4a0ifZwpvRouwUssuXVMbGSSPG7CuSDXAPKjIuRsKsItBmDEIEuleOTxLEIEM58I3VdxCJ2V2qkom/eRoyRmfpj0UzVy4upSkTYVvm2bfwWRJhS3pLYT86KkNVA3YYikJ7O3DSB+uy6IJ/kFZjitOawZ3/za1KvQq+lVfu0m1MVq5eGGm/pClEJGIhkFOpMDqBCUUV9Dm0gbgGM6iPDnuGa/JqKvEz8QHM+zZtfl3W7ejy7LdqVNy7ynacjGyCMrdhdA6OLbyTG5VzDZI/FXM8zmnSVLIhIQ5uUbQjjgcF4+XPaoRCkl2jzBZGTR7GEs8LbZ3Nq8qIyQtVMgKzIeb6Pl14RlEELX8Lp+tvtYZqT8zycxLbELqq41DHOP/NkDvqBI019B67yZi08PlKOVmGyERPqtCqEuVdA9OYnIs3kiQM1bo6OilHooLnbBj8JizSS4RyIzNR5iIEkPtDYun4GI3jMeJqAMyDF4aD+A3xs+kJfU3JcNhJhQTHk5LtKB62yv19IOcMoFw5XFY5OcNVyTDKvxsHGmf0HsbJukO1slYCiz6ISuiCMKp/1bZLG63XEs63YdTQvto1/V3FSYP+DDVG3WK7aCIVoAW6Zeic+MZQoh1mEbxVjBTKpccVgbJM9yZLGpds3dKOfeYl7fPffGHbsWe3VAD3839xtm/fAnq7kcDbOwksW0Jva2vbO0m8TcjFTpyAvO2twJqzV4ved999ixXAvQoYBHEngDsRPPu3EQGM6mwfM6rSVijWydP1Bs0lkax33XVn2737WOlHv/6+/fvbnXfdJaTvofX1dtEjraL30KH2Z9df326//XbZXvlR3/goIUP7WZ+9L5/5zN+166//8/biF794JQEM8pfbp/KgbZ1V/c6qoQ8cOChzUv/t2bOnPeL889vxJxyvq/1pBXBIXyd2ZWv2Pnlu85UQw/bPfT7XDx5su3bvzru8Tmdt8x/O4LPenfyAFMpdRsLwfMcVPyMHv58gz9emm+8JXTl76FE96CG+aXSDHuIX2uOPYHw2auLs++XHkz08fKjt27dft7tfW7Ozr4kABj6gaGJLr6wnXZNHdUtD5/8aAdwJXT3/txO/mjjR8U62gO53dMJYCGCr9j/c2q61Le2nf/hH6+ZKeT7YBYUPPkTBIkqQPFYnqPSR6guz/aHtmuXzqNTV60ijzJHENYgl4vxfPD/iyHJUqu0UqM/BvLlPukphPREt8AmaL++g+DeW8LrW0XeGj02OFr8PDfIB0ZuDwEUimToHWhxgnXDQcCeBqo/rS3g6ozKv4pvPD7U8PgvMq08Pz5bWwoZk6Ts6mznGbjJOQzBYn3L1a362nfnPtPK3AuAtn/1ce/PPvsZ0pSe92fbP0BFLGmEN6bkknCi6SgrmgMuLsiJoaQ0GXY5jQF2xvQrYonJjFoMJEus1eaS1wAcxCbCywn9ADYINcM2uhh1+vCWZ56i8+T0e0ykK7X4R74oWL2C+Kpd3RN/it9Fi+Ccy1FH8xcFAnoUEwxUHeEIHjOB1HyWNpGNdAMzmtwZaZ8K3CE6pQVR44rzzGnsGfGFeyDTnUaMKM9uVjmMWZgaLT5gxfozgY+5igLS9KOYkmbW1VmqTzZPHAO1vjp+moWcqaRi34EmIkLCFXSJWm1UArxKleHoWM1SE2vdctCqPiwPm5UxgM5HaCW29nhWct3tG4r13lglrBwr7tgRvZqAEqmCcniIdi16ZvUsegPfmagaPnjiQZI8+ggsxVj6q/Fx7fjQFBox/wtPItHDapi2FhHL8U3rhZfQ2T6TDsaMIlNWCA5URCuu7sBJPkBLzjzkf/YYSNKXKHd7qxUGaqlQ4S9qdF+33HMvYjavmioL85CI6NLMgYZzTZ6XayF1DnpQABe+0TDoJ4cTjJ1OWaTOuatDlsVWfTIK0RPrDpEclBIg5DsCPb11y7obKI+9TdfXIWzZHdVA/BgC7XQMG1DYJEmdnGdWTow7lea7vc9OEd7B4QW1tTuTeOs1pvhiJisCkZgSBmT62xknvJoF3DdVRwkfRRe47JCAFSz0sE/OyoToPXh1wkfQcxs4/MvSlueQgN7RzTHBJS7N87DvJOlRLt/fh9DOXbJeXwQ6kxDUy2gz3CZEW5nFmN1gWKHsRIVi3jY4NOmAZMWGv3WIOyQXJOphQMt55+grrPK8sZ2SAC0KNNK/WH/2W5L6MS4UC/5q5uZolxTs5gIOiZsxkNujtGFOdDso8dKevCLU3qsq2gZS/MPBbb+H/HRSlWOMYGJco13dUqJvtorOh5NVFBNWvMuRKRG+kQqU5yZkA3lB/dnKgQrrSAsiugbqxH8Pi5LoJ7LSfnKRV5X0JKd0C+S92pxM1cQbYME78UAA3GBFyzrV5djGBu/unkG7MFQdwaOHoXDNllOqjw5FFIh7e6MOek2mJ1jMJSxlJHBAJmcvqW7wfGj/eslvZH9ImfohHn5jZ0QtSEWsi6OK9/kraulf7rd/M3Eoel1RF6wttm62CsyGL6vj5uoOGIXqZl9XhKZJUsrzR+gbiMc3mNgJbnpJWsDZf5mBH7MICALzryWTagK7JzUjbIYcV9fF1eV/COUNtl2l78UQx5ZupwibQCDPAfktuNEEGp3LA5ofE4EI2JVEJkJdjvCCX13F+ro0DiDUvVhY/DtshF9tleGBSGsQmDRF3KxJaWBdzgnRvu1Ok8mB7AnUwvmcil9Zgpqt9LgSDzZ47oUsL6K476jPrU/FsCfD7q5kMbq1vIS1fU2K2X05TI+cAy3nBPOWx4NJaVcMJuSQCar4NtPe7yJATFawI+nv8L6/tyIPctqXtuvii9uVnPbH17aB7G7UiTs+766Ssb/u8trVt37ZdzwaWCuBtsm0qyGKlDEyyTE727dtH5wPHWcF6DqZukdrHvJ9T2ytLZ/9mxOdAkILMpwf0YfF7rRpYW6frPa7A5efx55307O0EMYzv+tbV/bu17Wu+thHi+L772uc/97n2iAsvTOcS92eoikTVb31n4PxIAI8kuD5uff3gUAHcr+2Vv+eff17buXOXv9MaYCPE4NRaJ5JV7HqAGws2/RnbPx8UUmvPnmOn8/RgfMhoRhY2x+XG5bBpTO4hbIDB20JsYynm8QB6U30oflSxVQ/gLf/wt7KhWdWaeh3BOOaozvtmOzdrQjaf1emJv3vCxsGDB9rWntCytk22fzYV0LVDIYBla3y7RnVZbYTYCakA7pimyU3rto1815dOBiuOaHVw3ype7rKkoU4Ed9z98mf/rv3X173eZTlZdvjPFfrzKtLuxUXFkbMTfDG2EX7Q6/v7ZATcUSMfw8gu9vn1jHBY/AIrEmPAm8zeyGuYOtD36qiHfzIVK/gR3rZ0S5634npHO8pgsZ5qNpiRJvYya0gtdKmb3WTyyewfnCrEnapAF3+Pu1Xho7qR/KiVKliwJspz4Gfksoth7Qsn1uZNhWRLe9YLntue+pwrNqui/yyu62cCv/d3fte3gdat4nUtgmQAjsJhFxS2YdAxo3PyuGSRG4WbFGRYW9CTvPo3kWZEDnuMiBcoaFmwZJHACRi0SITnX1BKxaQO0AEFes1ttN/VpS9rKOunVsDybjfTkZw8NdvzSGmIhI5ArFF7wgNXrVs01zYJsmJhCmRR2k2LPQkZKzDjEGwK/KzfuiDjpvp464u9ja6nk4KAMkf+uISBxbEq/a+rC5dnTw+fFSdVL864TKztfJGsL9MQgB3fBlPkyy9NUERIFjFqDgQP81XA01sTS7qRuK7BOoqVb1m/+goyazHbNPaxtl5AZxdAt/A4wywWbC64yEagcUzkJXkJvoAsGSI1yDvSXDNR30ABBoPGEXmghDVuQjZgXlR680AtOXXeIkMnnycKxum9OkU1412ID4Qt3bhrR5DVLUQ77kXzsZCm94Sg6bvUGaojS+I4RRIfBTSCbLC/XAFGADGuHxS4TKF875ntITxFH3wWE74wuHkQBiEJSC9GmhDElNcarLAwkdskOv5ia5k/zkhZQTgigGf9NATIWSmckRRQFZZVP8thQDj11kKyTTbLXumdDEVkAbBpWzQFbhyTM6sI7Vvj0N3SSirP8GEeTBTLU9WiEPgA0IJfaP0kyye1zRdGitCp+4RHzrmykWGGIKcwjNZnwJgyIVHOxODjvzsWIKFmwMUIkcH6RDwwBNcBv5BXaB4vAAZFXgrsVmtKL2FeD5I7onHO8ASxr1hkcuxZu1FpovNoMEO4LHoAFbS2GAxEl3w+GEViFFYaPpcLmoQ0BuHtuU6aoEP3tIIt4wRbTGg01ALVXlxn4y6K9VF+kNoUzigDgc9Rwe1VjmIas8B01XMM7YyGxZdIMolUDj3Tg9bpJt8ZkwzpWK4W2hnTwHaC0TSkcKh0V0NDNlxfGDJMsjIQiEsQmTORnbRN55kYXtpAuN6SMx6Qqe3TueZkosBVtVPJCpZoQVqNjCFIdsodR01eCyZ6r438UhEMpQvCM9pjo5oC+nX0kpW3vvBZWnB+lnhcqEIirtzGqGNugziZOEfbAdXrksypFU5m4MQkIwKDVCkLMc/sh79VQzAZsqauV9bs6A/bKqdh2MehlzPZO7NeJPqhJhx0CYKL3CRKO6g2fO656w0IYMFGxrmlvj2/javzaDMYL3CuT+Nqh0hbC0OSh4/z8hQMSFzknSNzn6rmBT/A8Bo2yjNCn3xkAD0J29BqSjXx6/J3M/cyVg4mR/wy79Bkch0mo8ORdGLXrxLGBTgsIkk9NdSgC+QtMXRuYWBtVk05usaEvcJIYKavrZBAA1vEuwwYZiy9qz8O55di1ytU6fAqg4da12c5mw12gbXCk34EW2Ie4vNIfBNSmJP7aP2mRK1tISxbe+pQwsb25wkxbIOFNyHpUqYhVfjqFfpEyFVMXHwOHCU9o1mMVpCwUIBE2xi+IVvSqXht2dJ2XnBmu+f5T233Hr9LK4Clolcre3W75zUjgre17f084LV+Zmb/vF9r52cqa1gIhNb6FqseDJWAafhOOB9TiNS1taM6B9iJ0UIAB7nqg+2UvpP5EzIWRC2TwPhMfuIeq9zTimJNCug/QRhj7c3PcUJpgQRW1d3c+b8qX02qk/uW3Tyunaw+84yHt7PPOqdtP2ZNdc0VwEHKxaG/s5+LjHo/D2rbFbz9c99y+thjj54AHi1arBpqy+q1FQf575mLxWYndHcBZB+sj7kh9Zmbwf7NXPNgtfWBPGc2kaNojW+gSVl6xGaater1cX+VgPzk/fv2ib51LOv/zc7/DZ1sY6W94Tv0v5f1dlUTwvdQ3wL6QFtf79W+VgGMbZ+h/50Att9379rZPviud7Xr3vFOh3j2Cd0pHJeegwIFIUWul91nm9eqLbPPdJTUz9KYnY4u/gaTqzHOiO0a2ltxkjW7+wXScFtpy/LVkrPwHl9rhbVSNwOLNx11FDypQ7NFjxngiSebLHfAxUrXcMUUbmD/kyqmIB6zAIzHRzwVU6+Wd0UBiX4W/cV01aWTD0GZz6r+8OcmiyoS5nyXDX8+TohipD7btjMcKh7z4FrnXAh1zHbvOa79zDVvWDyuod/18Y9/vF111VXt8ssvb6961avajTfeKEcjPO5xj2sf/vCHZXeMP/zDP2yvfe1rvQ/9uze+8Y2tH8eAa1hb+fp+rv2b3vSmdsEFF/gl9Xn4gq+966672stf/vJ2ww03DBDz6le/un33d3/3IvR02//aq/9t27f3Xk8S6IkLIIF7GoPPtSnWdC43jnLmNnhsxT62h8q76AVudnwdqAqusV5UMULhCRdnsXVMvV9O665C7bg+zuwe9NGXgNpghRd40g53pE/onCvkoqwPSQu0Zre3MT9ozxmi/sO8hw7FctUvSsAMpKTFAy7EJCHgXpniSm34WosTsrEdPy90CTSSIdSxZZ5L/w48H+ZrUeLrFyFsiLZgfDFxnGCCVQytduKBGFyPec1wnZJUPWScObAUV5g0F9jJdiFsHTHnacFrca4iNYrXW3oFcBDAIJDSfCMQSBOT+E9XCgv+2HURmC5ksLWeg/o1OcDtUIm1GFIFhTcEaov1WaFmo5yUII7r7OSZvhBmRAgRYXXHBIGaQR/cOCHjWhoUgT/8hbHg9qJFjlHkOMQyWw8fT3/TdlGOtlwpweNF+rk5narmIRAd6mq+xahD3iEiBwxsKuBHQCJAwElZ2BCqFA/yvARdq2yUaji1I5FmEgkMZZBMa6FQAzpju9rku4cyVf8vS1tBZrcf2KoirsbYqnppRWSQ1RFs0hiSNiaSlfQ51eYt2OoFrWIQLwY6ebmAV32h32VdVV81nFynbUjXq1QvyacPObajcIKVyEbHKxsVFtJkjDBACB7OZq7eMGkZGgVjWkfenYlyrxk+J0bLOoCNF9WZWEKAzfeC1z3TXH+7Lx4YdRjhKkhPLBdbtoLZuTJ5Tgi44ZPXWjuYiIaN86o04DIRYtbklO3qzwNzw5OzYi5nX9m8+VelfWoziSGqgG6vjsUmL8ycMjQrUdaNrLg0me4L8xyGUgTRaRXUPBfsjGtTg+gOm8buanVZvTUAACAASURBVNg/rh0VXKFhDTIlmM0UzHfnEmtRYBNqR4HjLLV6DV/pKMO47vjJnAOAJ+xVYHhkM7KTH6Vw8Ji40gtzk9sXs4nEmMBhtHyqYeR/sZ3TDoejWeV6WaeX7HQYgMDXIKsSTlvTk0mzZDSd71qpFbJRxZ7tDuQMaAUiEDYrzMI49w6jeAHrwcyPlBezTI8yxLbYVYx0n3ewibUQMmgpkWgCW4OxNQkW3SkxnNC30AGS1gq42bVkO5MWbrRa4ywRl6nAKlq6hFmAvsk4h/z73NmAED+SdnJQO0ZZzOBkTajQ7CDKUDBpAT1TBiTlJWitMM5OmbXX8WF1JMrHssLmELjjnBHMpcmK+7CJeB7DUwmeChE8QwtKgyIJD6mVrpJ/w88Q+SnmKOaERMoF3xSqLi55IJbsW3rcQlY1kaGaIBhBFU8nyXxp6pvMD8sO7JUPKlVgm3HLGh92Sns6Sv1g17xftiUtWaFQFM7uiMQDJnPZcjmOuZsTwuwEMbsrpNM610G49T8xLniKE3KWTAsZEsJWYj76f50kS1vrY83g2A9MDysg95g+ZQK4rC2sUfLDfPKA6wjyJX+EiWYbXNyTLNqW1o4589S2/n1Pa187+TghQpQA1sreXhkn52PKecCdALYzgNd0C2itFO4/+1NBGgSA79+/XypocQ4wk8GdLO0kcP+vX3PcccclIhO2cQTssUJWhznGNlcIIwEMTiPuD+IWRAzeWauDZftWZXmN2KdK3j7/liGA6+r9uHf2fP8MMkNk7VDpzNgAArj7Elu9jk7OUz737LPbaaedJnPYCakcLGMHWL/qcwDiSG1l4GKvWOz96ts/9y3B+/nCR/OPXIF0++zz+hn/vdnf8ZKZX1KxXftchulIOxnid6R36vUPuAFH99rpXUuT9UBfsckxOpLX96SEz3/+5nb++edTVqwbstLiGOS9e/e2bbLbge5kMCOAgSldJRfP/7Xkj47nnQFeb/18875dup0B3M//7Vs/dz3CGcGH9fz4rt/9s9MedlL7hf/wc+3TN3wyRZZ0HEyCsRjcQGFo4+aw3JZwzMlBzKfCdoT7q3s5KCYwYaI2WUmlrW4D9T5GjQguhm/aGx5EWXdJBbWmMhGdhH+huzCYqnC8Fa5WUfiSLxZyMM2wL8pH/pR+QyNn32lTkIxNyYbiy1v7fQGPmeTE6jkRheemZHUGsY10sCz3PJfSQIaPQhH5RjwDsUT0i2IY6sZuaZc+6xnt2f/6hYst6CTr2972tvYjP/IjQvxef/317dJLL50SwGeddVb7lm/5lvSsz372swMB3Mndm2++ub3sZS+Ta7tPcc0117Qrr7wykcC1UfU6btvOnTs3GsXh+z/49be369/3ft0aXZLZ+vxtNbkPm9qT6KZFB/TEOb6tMgCZdnN7ARaEFi4iKuYzeoIir5F9TQcZDdMDXVNzREJXlQk6u0lMMjGbuyEcXnIjSGNRYqq+FxXFvYPHznEvtgK+HuFHjyVggy3muH5SLa4JqBhBuhPJ2cwhOLqqrPiurUY0YhI9Gx8Ovc3ZIEDBvTgMyjWMNyNdnmCF3EIdT+bXeMXBkA3aVwUiwxT+IuIiSBaPP7KiaSGSaY88ErYP1eCRdDsUBuJyw2eZ72ovKIHBbWvKzqFB8B7FO50Advm31ttYh/BACa39Gpgha0eBAVc6P3PW4sdmXHBeng8UvZzBPewoJqu4vhS4ztO75CLPMNKeXQUwCWp86b9Z45xEi3h2vGTglAFBYRJZyDigk6GTzHWJJ8C2uaNjGRM6HvrPRRnBAk8hKHGjGHCO99vvmVbKof9q+NWJQOZGGvWq1wZ6Km/aYlST5UQT/Y4lgbgC/2Imx0EZEB1MxIA8M2Wv1EqqcP5KlImQg7w2H0eSwwTSuR9FtSg2bE6aDCf1HxjiShoVDe6r2WCFvxaB02QvB5WYm/Ik1CRVEa1maWNDS0mWNM48YQBJFdQMslo9pm1yKJsMdYJzbLfB0uKYF06CdiMQFXKQFIeSCdLce1tZ4njsos2uo5SiigCgt9tBXqWBNYriJ7Vpep2fp0vFi2n1HVozJDL4V2Ycq72QKclmcL7AyefLZ8IwFhsxQpk0yFhFmm7naEP+pL/JeSMshT6Q3fHxTcARxE8gcgG/SdICf+RNmIyXfsQM/Wh3BnOTJD+ckLIEjaGn9wYP6K5keqHKdRqARB4uzScDLs9b7g0PAGwpAKqsaq2CSXHb2mqNHyz2hAAJGVD54OQe/a7IqTeUWo/ExpKdzZCWS8452l4pAH3ncHanLV6wHX3sHYYKNyxS6UwTgqWk79gGmo0d42SZ1lHS+BMyQvZxmBDy50zfHRqH3Bd9jlskA040y3d3IIUZkbE63aF/fq1hYrgtA2M1iiI7CVULHOCrJ8EWeFx4qC/D0hXjmL2sgk31TCF+jg0WJwYEbV4IVdpkoIp0zISNn42ZXreEaaYEMoFGuIyikUYvrVmp7aFx+lupJ0go6pYSr7ebk2hbm5zMo0S8ofqP1L3a0RSwgok3jBiJU27IBEMKWKc/TTCQ9MALPK+Q4+0DydDNZmeV/ua5ZsWPuZbH064Y8g5eY8rXCq4p3XQGnZClqrxopOtT3JyHapVQTb7zdkOWk9LF0HByuj1GfsDs8BqIIAPZ5DoeEUhAYa1uaqvv9ufZQ0eYze1XrHQJD0kLUDQWNJIx4xZLGilyZsvlUPmEJ7ZmcXC0eRVbb9vz2qv6Y+U/T1xWDcD7dUto7Y9+rgLjVc0yIEYdYOdfuy5IWiUT4ddjJCKBI/x4O004vHrC+SErwVGFA4ZplVDSpltbO+n4tu25l7Xbzj1Vqns7EdKrf7dYla+TwFu3tu39DGCrAt7eyWEhircIGQwCQCFJhatvlSzkIlX/4nchFdf17Ny+dXKvLO3kJf+rWx/juxkxqgkyhuRmjD0Bms7Xlenz74OIqaStSGgnaIz8XSKAhfjp1d103RIBPCOa8Z4gm/R53Pc6DvA10CYmgPcce2x7xCMuaCccr+f/BgHMCBqj3KsU+zVcRaz+uCpE718nfw+uH2y7du2W+X6w/4UmjE+uyA3kWPW5y4n9UtGTzIq/cBX6bqq/S7i/qZtXEMAPuGGbbcBDdN2qyT2CV1a4hxz89m/9VvulX/ql9vbffHs788yz7InVW8DV8cK+O4Fud684JvjFS7ByZvgiASz5FaoncsavnP+r2CZJLjj/V7AEiSNaLax4cKide9YZ7ceef2W7f//9gmE5okGDtOh3xDV0km/EP4RszYm3aUnnBxBYJS4TQH1ozC5rwiU8K20MVt+SAOUkIsVg+2U4c9bD/vp9ahH3LUXuDdaNsfbQufkwmeCE7dHgv9oi+x/akYP5GSW0zVt2seEEOPveEnXDxsRYDWuHIeDB82OujbgRIdWMSTNs26yqJD+1xoBpzPPxbxW8SgvM6fvBn/g37VGP/6bFpvTq317t26tpQbg+4QlPaD/5kz8p9/zQD/2QELmd1N0sAfyLv/iL7dxzz00Vuv2zTiyDQO5//9qv/drQrloBDHL6aAjgT/9/f93++8+/2RNFRKpEFyLq5DZ0gtmbn9N8c/jW1Y+zqAISSX17YYqlWayTt2tXbVA91sIn02OP9ZhP7yJBxwYWw4klzyz8x+soGSNX1CB6ND6p+CD/PHCAvzlMVceF43cFS9LKOmR7sCH+SF7f2XyWoj7O9U7hYgUQ26U1sMbAsRwXZTsbGEwpRllfLclijolsRIG75icaF4Td3hxGmWMrdiONQ5pEVqGMJFV+OSlGn8fxPvQJa2dm2NQWT59eeFGxhLK8Is4GTZxAlJkphWjf+ROV0RSTSj4JyVWRbzV1Nr+9zetXf6evMrIwMe2Sg3XRXnPxaXsMaacZO2TZuMLDZ6HsDSrCsMydcGyi4mXJY+TPTflNeEdEH9IbJhaMzjW2iVNZKsFRJiBKMIvW0q4v3u00wfrM0TGCEpgbQoQvyL0YT5tdZGvr4Gu/UNkrF0+yubO3lO19oY6xqM9jyp2Bl1G00joeJDnGV+91mfUqZOyTD1IrEyEyVtZulRsdHIqBGI6FXLASuy8kv8S2BB7cYMCe+duG6/xVAkUba/2Mz6ZdBuwBwGmQNZ6SjZpNrcmOVRWqhx02y7JdOCDjhAkyYSiIVg1yYEnWrxQcS9KNRpfeYJyx+E6NZG8XlXZxzkpKanTDlbOhEuYNCh9GReeLszEosBjqomaLZDEq7PwJRqTx4nbVDLKcT3TDQ2DUk4lxYGMEeMO2qq5bXi8QiJ/JTehS0WJ3ksgKZQZqyiNMe51gWtuRJT/eDUdpup2HXcao4mOQzrVBcFsDmDVnZ66no2VYJA7HBtjNeV7D6WHiBphrLS+G2K1cIXcS4WvOrDtUHNi3gVXHAMk2sMfUzIpp1WlNelwch+kA6rP19daICWcW4D4PBPmj3U5Z0k3hjA2mkyw56eb4QotiwWgbB0q4SN1c7FfNxitGwIaHZd+v8ASiIKZ9jhNcwPmJClH4ScPe8wzMnMxClXZLnlHRclbEpJXOAlgQRO+DX1FuS+YgfKUYpcAYPM5ViMYuXGtqCjGMkRELOYbnH62rSTEgtZKvkhxPGO8lHDYXHrKcjAvsE/CmbEWFJDY7akCFNXbpYP8E0+g5NcmpN40yPyKSgIisIpqJEJtpqzz1LqyGWWhjxTa6yxOy8JkZRvW/wLRVzxVtLDaafVNGz6RarFixjMrbDQcZIlJG7XcYKPKZ/R/INXc8DE0apomJwDtysI7bSrPhWG8oSdjPu0BoSwgvygI9nsjUt1uD1MqEA1ifWFddtSWZJMg+CXBiIGkAFD/xRPrJleIJUOuAZWPHC2vSYML06isE7rgaFmh2V9KCDFiOBw7E2KbECgvMxI4JgQc+FpHa4mIWPazhyPgmSK0ZKlfcqWOs1sJxDSpBOMTt8y3FqYWQ0X5dHwf4Jf1n/67DlCYq2Ltt22cVE5xTZX/1a+1Mx4ABS+yVyzsm6mm+pAW2/gy8ijZHWLGfLaltjTEZ4iFM8nPMjE3GRE/7R9uO3dV2ftel7ZZvOLOt7d5p20BrBbBU/q5tbWtbe+UvCGD9vVcESxWwnRUM0pfPkezkbv9viQDGOcCdKO6/7969W84DRiB1IwJYTYfNgRmOgTg1op3HVuaK7mNithK5/R2zCuC4TlfnM9KXP/Pq4YX34hkuP2S0lwjg2ZSefNJJ7YILzpexjH6ygc54c2B9Xa6LMw2B/UZs9arG9YNCZj2Q7Z+5rewTstmceRuqbeOqY2aSGYXrc6sfOlliLGjIJj6ujXkwH745p3UTjTyKS2ZiczSPoSKgo7h95S033vjJdtNNn2rPfd5zZTeC5OyQ1eSFeSdd9+3bb7scrLWtHVCZAIaOegC6DWdtS3JEl8xCAPeKed/eXpJctII+yF9LKunPNsJ4z/Zt7ad/+EctzkfrAsiVH64OZZgLhZKq+s9dRvmAaWHN7dDrYN2MHnYFtO36DVN9+2djdXAvPCK52zYh0B3pPGRocSJ4b36RhRRJ44vym1uvrSzVxfQK7yg1feIQlXU1u2liQ+xu/1wNqq81Ef90W454bCSohZDWRZENh+jSDMkC4aoXiWcu4aK/U27kpC+LDZMgxPjAcWZigVQsORcZNV/5pv/Sjj/pxEV97ARwr/rtJG+v5n3HO97RnvKUp7S///u/H7aAXiKAO1l8yimnyJbQJ5xwglT8vu51r2vvfe97/b11y+ZKCM8a+EArgL9+xx3t9f/2lSoXPUHO9Kr/kP9skVrtDJINFu1cyjpRndSECffSI05ftm5CGyBa7kk6H0MRMoYMVy7TZCILWRXg5ya7ukoYi3jjNdxOixwseKYzXMuIplcAgdRHYe+gJj7HCnAYAC/s8P4xaUo4mrtM4AY8QODNQdfmsa4MTU+REONHwTkfwcCpb43IQSG3WKBySM8MgPE9dt102qZwFCNcRzaQKjs8el1Fr5g3jvJ5IoDNY55dbWySN1bm2RSyf2jfR5zfzIPpQ2BgXk/50a/cLbTCPhPbevDqKzhuHux0iuBycCxqHpxJtoxqMb7mGMk7eKsNJpxohELwTexpQZ9FTqeKp2ARtVOni14mqaHR1wZHr6m0OhlCNiZVPpKCRX0SqzbEQQUsjC7rWdllY95NnK/qBLSOPYLIkd1BmV8ZCbNTMeRR19eWsfLgOg22ja0rWSUG7Av3G0RmLRBOGTMeJDPj4IABZQAAUMAs8mV4TBN6FdgwB46II+8hVwPPFgzyWQ5Kj/vRzaZtyRiENPi2ksntH1GNA0WeMGVo5oFjyuLRTHxuUzxzqKxJQZ0MYPGEIvxUYYhzfwdinsgu2A1x8txIYRzsnczZTvxdB2+SK29fYpDhTJodKdt8iNjSeZzhgSPbJ3Q5z6oJfMktYTvmcIM2ekVrONppdm2OsjmaGBGXfUOXIlqD5ENmKeDLGKFbB6rTp7LFel0GeKUYR5LHQBHA3iecnGxTSTZEescJDXTuObYsdKIb6zTXT213hLl5QcGzBEsTy8fVtmUsyQOOyX3k1I6aGw4R5eoUywYsDzdQxhJYNT7UBmk2cBQ5d+tZejfM59IEL46KKVYoqe7+YEFli7aDPIrwMJ6HTOt4TCwyOCuS3u/yXBAJoEMkps5JiboVBVPSy97vysMUXH7EdAp84W3fJl+DXHojWNyXQcY2t92NJDAoKvdS6HA2VT4k3ABucckWIiD1HjOADG6SWVtglSUp6WPGYElt4pApaQFtnTLz8byKzxrHERLyH5NE8sIzmSduQZkUeUDYnfzt6PMIgeLnhfJMBEb60JmRy6mUhjEBbC6erESVjPJ+sm+COz0hkbJ5eBugSZDGxWsSf3PURJKd6RLrLS9YuW2etUvj75JH1ZiASc/L8hgOJVu60pJdCpObqhZVxStWlHmfYUPFhQpx7MP679y5obzWqkZMpqgJQ45FSsILLyxbLQ6AMmiFXviSxL42sSNxKslv4r4S2TjYhVkijA58dSP0JdrJJUyEVkfCkGXr1zuQ0ElxRbgiTrxPAxqGR8Bva6gS3GHTpZXu24yBZT9ffAFT5x/Hp16daTI0t1xZ4Kg5PobseklXqOoWlQWRBNWfoBPfK7CoNZ4UopWkaovVTbczgA0jIFVxv86lti3RjE5Qy/c1C8f6jXGwZjt6QH6APWgLZMhHpp+pPCFYZvLFZgqqu/WY7e3Yp/0f7YtPfGRrO46x7Z91G2gheEH2ovJ325psDd3PANYto5UERhUqE8CdNOzVvZUA1qFS0pS3gu5k8fbt2+U84P4TZ+mirTNieCB8bR2Hd0ARlWD1QdePy3m8G/3tJK4RvkoCP3gEMLd5qQKYxajCb5+zMx5+ejvn7LPb9mOOIQJ4AtSG/6jQhlnkpEo+/7fP0549R3/+b23BZv+GHE/QnNA0nlZN1EzmXZ5o5bbZ9gzXccNqY1c9dKUvegStOcLnwCc7gjcsX7rKiOGuVROwohFL+DVzQcZX1E/yIHWcOXjwgGBXx7K+60H/5y5xIYB7IgyuSXhiBHAngrFbwPr6YamWx3ng+lOrf3t1sGCMJaDo0QGtffkzf9t+8XVvSJuHsSglP9t9YSL5zJLV7Z/Fmpftn3F7DthbAB9HsBVCwelj36pU39TtquI9JWnYUKtfhcq//hd2f9ILIjkSL6NkO/eRtOd91wGfUde3vK5KblnSQ2pQlUkMbHmmxxoslqJugF4EmyTjhzisD4A9yOJpqJx2osdXTzkx0WWahH5j1VpW/Notp2cSxxBvYCIqqSScY1vb/Nxbf3nl+b/9XlTjovr2jjvueEBbQG8Gp3pFcf+36hzfTgD//M//fPupn/opIZaP9F+39f/+xT8WyQglKSHvoDEmLflo27Sl+XXg4aCcKRZIRI/lWdQhB8TYmY2Vgs8fJSWIr2jedmRWR214KqSwtYrFExyHJkY5SSMKc8xLdzJbuleQzf5M8U9eoxdiUdvAT9EHsF3gZ8W4D9U7o9Mwi5tzx2juYnYorpEWXkHY8m6tnFgSVdHY+tkHY0rE6TqUrAEpelrXUs1Wb2fiP5YE317NtqZiEEYaq5zA8NmV/KI8O4BOxM/kefVYtNohPG58lL8IVe36AdZvkBbOEygkRK6szbhO6QaJANaqLGbleWtcpthkCrRJTpyotyGDnXUzFdLJsLrQlZ7HKFp3M+XL8JFNxawEKeLwvvUXZb8lRCEZRfY7nAppiAUopcewvRNbNVPbqpEpG53mbyBLMMQ8RDHskAefAyzwfeBkbnAOrIGJWn2WmrnqMHjrAEyuC8DinI6YfLvFCWr92yv/KMqhmI1JiMx4kbhJUtfoDECmDNy9tXmSXA4ADCQ24YyxEyQeHykPBCAQKBf+OxWVAN37HfUWk5BbDYtTtQaqFswpc7yceNTa41xK4tkqNv98tlcFR57oUcSrMOJqchKrpNAt7pP6YBOgccZW0ou5iLICcJiPMcKTmCwAHpUtS43E50FiBJnHOsCjlp/lU2JAl5wDkiWp4PWzAXL1qvTBsuUUhzhYaz33yYm2ZC0NpBlGcCI3fg2IFtd7e37tfjUwps9mFWYhZUreCXXXp1MqDDCLIAHbE+oCBTgyOcMw1lsG0zPwrHM34qGbwICwWBcRBOgqMVhtJ2lp4R1v4zSLSkknX9dGJDvceW45Co4BsZH3LYN5AIsXOAgEazrLU7gzqNaRPjqTwTbAsNLkBgSwtMIAS95iDnPKUHZ5zw3L1Ecm8n3cLfkscJjmt5otN+pEgKb0N1q4A2s3tpZquUzfw7xim5ZIOpiaX1+IQMfztm1IhnLszNBeZnIhE4WXEtFYUiQy8VW/4K+ZyYN9mbg/C1aXlIh1hxxBLHUUE02lyrXseznGT1WZs8Jq0tOKRSzUpfigAWRFrmwAEu1ln0UigQWL7NnTqkoiqDAhIjF1wegwxZhGjmuswmzAqTEV4hKpGTMZl9FxESa02WToWLhMkhTmVwHz9B1yPVXKx22xjRQxWPpr7S7QcahG5eSlCnDcquKQLl3KHeb+1YUoKlQ8yGCzSARWzd5NXUruZU40ixVX0KuyPsMmW+ymVC99MucxdGFv3dhg0SbKFXJVky+LVRnxh6RC7WEAqP4KPYovVC6CdHY7T1Ol3L3JpUu4yRXAAQkLttD2LfiZBvYEN06uCiis4hAt9hABVjG0KlLNlq1zHdd4pFhTSGc518Hnj4xWwnr9QytuKRVDX6z6RaB8qNhZqdW1C4Q4NPsm2zEb4YoO6fcjAYwR8N1nZLCiCljaIDsaaJXxoRJk81Ho/RAxyFnhbh+LycCczG0Oy5Ne2bd6PvaSx7Tbvu3itr5nlwR4e4VLP8uuV/lu3bZFzr9c62TJ9k786rnAWhms52d2IoW3Bu5jBFzet2+fV8cwESyjYdsmMwncCcmO570d0j7bPhrnEvfPpI1blKTG97z9YiLbicwRaejDiJ1xjoIAli2V05bPRiRTFfCsipgrgGv1sc6uzniqaMbcFtZ3iQTu1dPnnXtOO+1UPf+3VzrGtVWvVGYPHDgoFZBQxUoA9zNW+5mmfX6PZutMxohsF+Obpc9HfJn7+TOPvNpbQorZY4/+s6UHr3L6jvJth/t52nTes8hxJ8fWD7X77r9/mJ8vf/nL7SMf+YhUbvft27uu7tixsz35yU8+yhaU26rdxNfFhTialy09mp/VZfN9f/zH7bGPfWw7++xzKGgOezJ/8/59+0TeO7Hbk1hm5/9CJ7v+zLd/RgJJ/6l6pts/dwL4gBHAnfjtW0Hb+b/AG98K+nDbs2d3e+/vvKO99/f/wBsrfecBYCfIroq86RC0rruDm28fxOm7XI+Bq+0+uhkEp34D/1gQ2clbv9x+QUvkXUiYSkRZvGCW4JdeA+yj7avVHuSYubTNC2K0fb47VPGHUz0SdhMymx5JYmO9invv2FUsjDNmI/lkweTr4kHWpbzhtU1wpEybTXJCbiONyXbcu0mkyQz/giazcVKLE31AIqwfF4nx1Pj4ZgjgjVrev18ibPkM4P57rwb+0pe+tPhIbCndyd2Xv/zl7YYbbhiu7dvDY6vo/t7Xvva1wzV4zqq2d5v+H17y46pf9j/QDK7+lWcUkZyor75qpY2IWEhYPZ2r0Ltq+chHzBHEEpkp6AqVsQQBXV4UlmUzgGziNJCRHssN/ff1jg2WH1+YQCV7BuNwUcxtGMyKhGV2eY4I3nhdwP2IfHnaztrnsMyDJ5RnYfAWmbOFcVYVBIiSQ7FUhFhjgPL6XDEULYrdAgf5HsXAhTJG3hmRJLB55Itv6S93wXKcAU+FQKDuXDauL7Ocm7pUDh9xA0+It+eURHTvtxmP4G7tG0rY0anRxaZPix0BZWcAl1xlaz1hpxF3Bvpsj3iRSsERD4TythO+pzsRuzbRHgTMcIDeBKB7z62Rqxw2GXFbkDqxgfsoC32SgVBJAHkty7GREU6Yy3cIB0Y2VA61jFlSchdPOt6THJdwEAbJSucgkzpkezpKIwPEANzZy4hYpE5wHhtd9EfQ021J4YJpe22QlORkTTWmJjWQFOQ1ij3InJCcqpDzc9D4BLyMkAwJchEpvFckk8EiCR3gGfd752ZVEnQXOVEJLAoWQYkDxkKz1TFj0iWCRZ5tQxWKGUB1VHxs/EUcieMAYU3TZ+DDnAAzqLIL+Vpe/W1CX8iY6mRUB1DvqqNOxGcNwrJusR2uQX/HoALj7G2vQCZ/Tcpe0HYiMwjktMXhNDCenklGyiy1bm+I62ZYkyBqsI1pXjmzCyBkeJkUnBWtYkpYIY/sc3DG9TAglxxN1gUmbTiBAQuz7C6yP8WBo+Ky+FmHGDG2ckEnEknE/ZPf4wPtAmwJfYezBMlXcTzn5bt0MWmsI41uMWV6greWajl5I5Ktqo1wMbURMGeM7VUS6SQZedT8UYZF2aMPQseTNWtFlmOm/IBo3wAAIABJREFUyroGTWfOkGXIeaIDwoVo3Ar61+5RoELZExmTiU/gDlKS2WpQYg7YJCaxsLElVKXUh9jCHm2LHS4gDIaxrBM0ORmBKwJqe8dr0KlsFZPtSuLMwkrnENOzpc+oVE7GMoSHia1ZC5ijU/8g+5lwlMEKctGqgWVZUI7OdxblkfDldlV8qN+xWoUIRSkAayj8W5cNr77jRAVuXQHP4hsE9Zft2XToJz5JGIZyR/FtWV0YdzyLwWw+a2PWRODg8gIH0KEud7Bc+FueTcyuSAWLevXHi/8TDspo+11DEpCF1tSafnYDcqE0FkyhU0h8QbIJzGZUmlJmMgX2ZnAdipyDItVGJwo9g7PDn/QOlR2U9JmDiDoG4cKYRbNqP14S8w4WyW6QCOfMZB11Hhf2kNMYE3lZ8cFNjrjd1KKClb51NQKR2A3JZS142LQONTFw25VDhUKuJpjM4FIo9hFNlOiK3qYxrTbJOttJUipaoBRRjKf5jEze0vob7K1KaShKInGNyAOBDp5aAwJxJ8bFNmjWJ3oFsPZX/s/IeNztGmJbiIaYzJJYw79zXxh2h7aLV0Izr5dHNEWbckCnt2fnoy9od15xSbv/xGPb1i1K+nYCeNu2LXpGZid8cSbwdv1dtofe1s8E1u2ihYylGUVQtJ+1id9B1sbOEDoaOA8YW6f6Fqp9e2IQuBhwPs9X7g3M0bZ2oroT1Hpeca/wUzLU9M6ulz/p2RtV/0o7pBrcqvicPI5K4vE72mr6kJ2abfe5vFB/Hgj525937O7dev7vCX2bTnt3CNwQcV6XysR1tTsejwo70bezPWRnme7YuUPG82j/ZVwDBubYwKLpopdWJJlBRZX94umtjrvbzVzx1xMUOkkO8rVvWS4V6hi06kr2uTYfrm+f3f/1avot27Za9ech2644Wtor5Toxee++fe20005td915V/vUpz8t5Gavpnv3u9/dbr/99vZ9z39+27V7d/vABz7Q/sW/uKStrW1vH/vYx+T87D7/j/umOKPz9a9/ffuBH/iB9tGPflTOub3/wIHW33PZZd/WLrrokRtPZR3cpTuWrqsDv/Ebj+iKv/iLv2g//YpXtLdcc027+PEXb8CohOTs3btXxkN2MLDq3gjww5c3rN+QAMb2762tdwL4wHpb76TvQRC/2AJ6PG+848XZZ5ze/tPLX9E+97/+1mOA1a5SDnFSHI4Dq9bC+6S0J/Ir1VXs2I5hjokD4RvPMCJLanwtcmSJIiCTu01SsnfUZ6y7gtPEdUaKLihp9eFle27opD/CrkKcwIPvFoOUwA8FRNPiC4VbWA6bXaQKS9yeziQ1P1vWsliPVJda2kkoZn4LxgLzWqi1I5D5si6quOhzzW8oyGtVhPokGqdFVDQp23K4vfKNq7eARnN+9Vd/tT31qU9tF1xwgbewbg+9RO4ukbF9K+hf+ZVfETxbVcG7me2gj2DA/dK+BfQbfuLfUUxOv9KjqWPVx88eYNGFO+snZyOy3qjvaMcjwX9Bcp3vchfbRZt6hzKKwOmNaGHEmeyBpF9ImKWlQY4Yc4fs92SPSxxO2iOfBRHiUW8mcqbBt5Uj6V+yRhBS2MrCpJzPR8adxZFgCIEW+3hSDUQJstjTgEcRc1bIIX5gsE7scxHbiIUeBs9mL8OlDj7HVVjLeXXJPjmWW9H1efyl2hW2Ejm6vDCYhIOwS9ZiTzSMBFva1dRjHQumnDtD8hcGgo6RxlqkOp4mjyKH8l0pgqCVOfORIq7rV1/BMXRVKwN5VKmp8Ji6ycuMgS9GDMSgPzAtVLlKxssAIrMp0R8h9lCu5HfNnLOZ15w0iUa6sgbSwaJqRk5BVm1IVuAs52XHu8zlSnC65ENiew2cSeuC5i8nDadtD2JLQsu491JxGmeWa6CBK+JsOTF2Fc1wLr0KJMCRgl/kOvj2kNpPj5jCK8tl/STk4evkColxqZWggemX1JkaaM58aHmGy9XEEtCwQe9UB3NAIqgQHngmplEpYY5brZOoWJogOpwZ6O5IM9ewZ3LpBlPlWDdY34H9D8PMjqOMC/pCgWLSKd9uzy6t1bnD4xJ+QjOQZQgIL1kucCgg58iqNIzTABRBUNIHagEb1mrDB71CkgTlE5XVDsQfozQDFTgYMFwhOfxJmPWJHdFp9Lkwx0kgAYE5VtSqOza1wU0WdplnKHoAo1gDwHmYatYQUFJx2GkiMmROJnOIFRVQCb7qZJGsQLABYIPNMJmVPmeySQPSBHAuOBM5sSYsaR0nLbCJcnmwdrmrxWs/PrfRvFqoaTLk9cE8AUsGyOQ/DQv/wVloqFJ0mpwEpTzfySTMF3vjqV0x99J8k13fUh7eXs5AWsgOYAyqZILhhDSZvC5rN9ssbV5JkPNkgPjGiS5kmZK5SBLJ+mjIq2KeNZh3aZjhA9rlSj5RRyW96e4iE0zIOfnl11t7kHxCfmUmiyhZndfeA7gF0aU7kzCtSG0cmFX7jnVdmmadgaDUdg+JQTyKFS1DVjxAgnNQOanRZFIXsPZ+cmN4nvX3jEVJuqdsdwyafq06laYNjob7UJQqCnwaEpUy0EWKVPFZS5ZvpBiFiiVZJDwYEkIixGZbwRtxnARN285bas+dkXHuYmSr4C8A1hJmhAklp4hGnI5agbPglt3mwG2T4z5AMaTA12YeTqt2XBsSds4sKfnB2DGknp2KO0V6CmGHoL2OIAwLMI8nkAciI06Wnhj5wMmQI+4B/N4BCmhRvLyW4DPGa6BVgSbsXX2rLym8kt5x3qCDRZ21dNk0ZonT61j2QIzC2hW5rL6GDbHgvu8EE4QsQweT2HH2L3aN0TMbdfZ0HHp1rRKokaYEcrp/KlW/5hsmotiLLSL9Q6qaE47p9tHauz4HhzzWp13pb9U6Zcgb/lLdtjZZn3knD9zS7/R72N/zbfFi9PGbtifafcyZp7b9L3hau+eU453M7RWfSpJsbdvWQAL3M4GNAJZtoPUc4E6i9G2gmTwA6dsDt53g5Urdug0ttk/tP5kErqSstLoQqNC+/o7+T6pvaUvW/ncnEbb1dq9tN0LbiGKp/lPdqVW5M0L4qAngBaLZ+4PEgkp2W38ZYUoAKoGPnP97/nl6/q9VOicsM0yDpGN72l5FGhraBVNltZPrOP939+5j0xa1GfUevL9mqr8AB4zSG5rCmRez1Opeafu23/gN2VL0i7fe2j7z2c8K4fu0pz61vfd972t7jj22HX/CCe1bv/Vbh3ho317413/919tLXvKS9r73va+dduqpUpl74Td8g1RRX3vt77YXvvCFnhTR29AJ5Xvuubvt2rW7feD9729PetKT2pe/8pV2/nnntev//Hqp2u1k7x133Nl6Rf3f/d3fCZH7Xd/1Xe0j//N/tsu/8zvbffftb7fccmu78MILvVtvectbWic7/90rX+ka/5Uvf0WI5ac//ekPzqQtTc6ycXhQ3tsff/fXvy7byz7yUY/ccGtafalKQU9K0TPOO35tzef/qlJ68k7/c3UFcMd43da5J0z0at+OYUhq6d8d6hXA/Ym244FuQqFVweeedUZ76fNe0A7ef2DuOLLgzuLiviRjG2q+lH8U/hMTqhQJImIr1h7iT/ftsWmdkbeZNtuoLFgkfXuoxHYllKGPhFM/ts6mRGyvOTccT+9fy+4E5GKmXPwkYxScqmNGQf+IE4CAsaKcAEC1jbZ20KIlGNbqp5g/7kiUHpLknD1Bj47AJyYSLisHr2ZmnYJUW6w3xedy5CTU1AWGTIN+hrUmwFTe7kumw+2HfuLftEc+PhJMlhQZ20DX7zeqtOUK4H4vn9vb//6HJIA//Ym/ab/xprc4twN/Uc8PLztxkVymFRbCPj4wMb/sV2daznY/pAIZrHfhx+WKskgixnqGd2p1fsArfGNd421lN1Yel9cMUAhOSmX3PlZy7HHaChmEsI/kUrkmBmn2tGhg9mlJ4uC0W4JKWq5TKFfgvuBqXqlEBGcwdTRpHie2B3qSiPtcGv/Sr3PsjuM7qQIkZdZQJMIaMk0kMdmjOplkV3RYaEdNG7JsrnlljW+CO8GW1toXTn+I2QiZiaKTlKBdpmojp0DabRMjP6jAJ001+o85xoN98ibK6l2MAobwFqJ/VgGsEuNxcbvZeYu09zQwFllD2iofbB51dM4XloWdnpLiZKyXjFBCoAXJT4CknYvxCkZNmsskhwm7TwwVK8R4xNSamfHaX4T9YMYyaxIGLwunjj/8Cb+qBpGr12AEFxSerF9+vWMyG98qntkwR/CPFZz0bpgDkyGpMigay8Yj7Yuu2zIkLSBZEUmgQCnVn5lzhdEv3BTz3sgkd/KB+s0KlCJ0BJeqmU5GzJQ6g+gMEnjeA3xizku2Oz2QhzJQvYCtB4q5aiU7VxwMGvtg15JBJi/Jkkqo3R5ITHGeJH5c7RgGAoU/Uf03YBkZL/6O2wzzqaJB1WzyovK3Aat58ybAmYDMMzaYxJU47obWiNW84gk9GIwX45PJeIjjpFq+tKLO50rNdhWrmUH8UH07z3KCXwroYUgx/j4fgbB6qw+OERnIODVSQ772TDR9SuDpJC+NOuncsIMmJ2iMc8hPT0M5ne5IdPDAng+M2RJyfOURpRLWTWzZvlu7wJlukbXFNnSmvarmhIkxCIb31hkfdzNuw6wO1qcEs8kfyHAViyqTh2hnACxPu7QAakADH34meZxpuc20K5Fc2ZMNO+ek8lhunJ3TTFTzSKS+FMc2YZjvO6CNcTkmf8exqySYZLk1KbEFSYoKmJPPUUAeKUqrsVfZy6fyPMEhECEzfETj3UMNbIjhDzdZnj5JvMbtkX1pdkuSPIDdkOkQjlQZaOOrN2RZCYNjco5zzG2Rsbms9Kxp6ZnYzjQ6QqQTEi2BfvD8AsF01EmqrGN18TmTQTO6k6UcnomBgYKFDU9mnIYttdTXDCS07ntlGpLxku2My0J1j6RDWJBFu+Club2I+Fm8ggYjy/sMy6qws/Uq36U/xyezHnMG7ZjEYxJic8li6WKCtZSNA3xYSiGy/tZUIOq8V2cEmVnd0HQOUzJqbIzodxgqdBbgTO+SOU3DMx8r+Aq5RjNfi96xhvk0pDVhcfoo8FrXZmHaLHmARtLXEqgI4S3f2AZ5M0MjMHxKufEaNGTKkxRdCbKviYpKxypPdqDJKcoO7MSYi6z4H9oW0JpIElL9VjsXiUOM8ThOIMhoOZuxk4nSZfvc/Od+p/zncWHgPZGIHrjpF9lWz5LIY9bV4wdYa+u9PYiEyurAVvNvAQ20hMfwxDDNpIctOhurEOztJx3Xtl75jHbbGScLUarbK+vZvlLpKwSwkaZC/Oo5wFJh26votvQK4F4hGYlKIIA7uYVzZrkS2FtiBCwTuP13/LdEzsr9qXpWyWHffrlT6/YcfN5nrvPE+reezanVzL1SWCuGez963+t5w7rNK6r9ouqvN2NGPvO10s4JCaxdQFqB/o7PMD74LP5O4OV/9PZ2svH8885tx+zYQef/shLx/B9u9x84aLFjrcKI2dMt2jthddAqgDd7/u/UpZo3eVOfspXiG6r14u+WUHgzL+x9/tM//dN2x513tuc8+9myhfLTnv709va3v71d8sQnttNOP73t3LGjvf3tv9le/JIXl2BKa//jf7ynPeUp3ybbLr/1rW9tz3/e89oJJ54gMtWreJ/85H9pFdpja2666aa2Y8cxQmo+6UmXtnvuuafdeeed7W9u+Jv23c/57vb/fuQj7eLHP74dd9xx7VWvepVsZ/r+P/5jIYA/8YlPtHPPPbeddNJJ/uDr/+zPhCh+zGMf2/76r/9aznA+8cQT28knn9LOP//8zQzH8jUbuRMP7Okb3h1STTZgw7u6jh1q+/btFwK467wSOHSUDHQQuzds6VtFr+Un2+4NHazj/F/FmwMH7fzfTvp2QlgwqOu/bQPdf+96b4kqO9qh9jM/enU8v46rO45m6SKeLvdQqmhK+UE8sP+kR5QkDttmX9lb/dexHEmnvh5DlZZW/MLPU/8H9s9pIa2KtH6oz6PvgamWmmKzrdrO6Fsa6L79syWvpboAS/jM/hTthOIioZ3SJNR5sCxwHmsUGos6ovJcmiD/m5+Nd86Is4CL4TGLssuriBhD/9SCKXGVaganDHNRUMSNbEJyRY/Nkx0zUxJvL33W09uz//X3b6hlG1UALz1gRgBvdG7v0rbOeMfjHve49prXvEb+m20Rjete/epXrzxD+Lq3/Vb78/f/SagJ5Nk+SbF5WocPSeUOXCaQthCKasM833J5WWP4cXj9u2Te+d5C1NB1EX8rcYmcOxq4UV0Ies2QPw0Y8UnOBQGMRQwKvLoY7XdeWeLRodKhk/5begjp7MQ5SEscisF58gNH/Gy+PBgLDLaJ1qROW835mj1amjBLmlXmLNHRtOhnO2Bxe6xBknzYdTxl8hGbyXESaLZWzVdJggf+11gTY7un9ldDFqtiF7Rqynmu7HZ7tOsE1RZYXI0I3uQ8cqftCxYWG1PsUix+t6uQ8aFSAczWKpXPa7UvoFfMvAULJjLnauJDGtF9V2pWivkMxohlmquSO5RTwg4GDXjOLtdqGP9sUvkzCB2NqWMjLrJFXoTKyBAOkhmZ2Ix9EGLVGZ1MXTTbsxILHSbGK4YgOdhK18MFVF0QejoB1qJS8qcBqCcO2IByUCuRHTbbaD/VvYStTabbquvMbKMisSoKARTMP+QFVL41NzCXfBknn9gys5zMACS8Cr0LkdQpGNDX3lac3cfuCgtkgKP7WQA3u8xlggxXIJkBGcuFER8BuUGuVhvHwWjWvZqdlfmiQJyEt3BYKQ1JTBqhGZswzKG3syQ3st0nekC1jV6M7HYEaeVaShCb8CZGQGUjkAA6LSeqc5IpXTbwOk7cEdZhk9JQH7avAfaF18hmtQpseruPDRXKxqInIoo2VAtZnws6kZJEs7fGrkNo15jHkW2ggpxbbQ0CFSFHxizmnLyilO1WSLW4TJ/vGbE0BhxTzQsvsmTePBYozLGRouQMJn2Yr8XS1SodE7kw4U8wkzzCINDVHkNoCNyWDfKApFmKlLgaqP+K92mRHltOuQ6g/z504TdkqA0PIAgC7VPQIYE5YNzUJs48QU5qsPGArFWnkoaL3sAWIuarVKmq64OzR8oiQxpPijSZC/nIK6Sit9InWrDOpnHwmVhncwphyBcPOskXu4xOMs5KcEgX3CehM3pNK3zseDzZXse25WGhwgnD7QySsdIc3fa8a4gPA43fHDFnGM7eRDCYnIQX00rWqyRK6rzGrClOZQIp557SDBAEuq2edaDIs/eGV0tIfCI59GfWZBXTo5puk18d5BFQVeccNo5Mn3XJF4ppjRf9rWI2hSz7sKLEKF8zCRzHdqLc2cDzfIr/SN6lYU71QdjkJ/NPsYvBh/G3cnjTCBJpdtjGqlT4utobl0+5nUbTB8vWPPzAIcuUMbMEXzixuAxkzZ+PLG+a7+IppNy84i84uc2rTZcrfVDoCH1R16MuP2ZTDHPZhamyxHJImp62Y46wNM8VPg3j36umZsGLtCQk25703qciR8SFvDUD4jWuRsLCCdSKX9NNGykmXkEA9/cFoawvBA5olSnGGSSxVgyntbqcDYkz1ewZZT61cjicCLQO/e3kgTurUyDIKxRY/+rbjbeqfm3ZsaPtet5T260XPbytbT/Gt0WVKmAjebGdcid+Zetn+dkrf/UM4E4US5UvWmpr3F4R2f/j83/rVtCqmyNJ2itUKwEKspWv1/tRAayjhkpg+SlbHSuBG58rCRzf4XttR383trHXfqFiTOVGvnMsipgEV9NydXHqn1UoQw5DxkwPJ0Rwwq8JUHdC66wzz2hnn322zE8dn7jFtajdf9DO/7XcjEoA4/zfLui7j909Nw8bfFpN9KLJrrFse25F+uqLRm/GFTtbPb4uo9K8A7169zu+4zvky07IdnL2mc98Zrvn7rvbtb/7u+35z39+64TF/nv3yTW9GvjmL3yhnXLyye1vbrihPfFbv7W9+S3XtIu+4SIhbB/1qEe13/6d327b17a3H//xH2t/9fG/avv27xMM6df285vf/pu/2V784he3D3/oQ2Kjbr755vb93//97V3vepfrT39vl83rrruu/ctLL2033nRTu+yyy9rb3va2duWVL5BqYbT5rrvuFLnt7/nqV/9eSN9bbvlCe8Yzvv2o5nLTN9XB3vSNyxey3ODxv/d7v9eOO+7Y9sxnPqtIy/JzOhYdPHhAMKtjmVS4mkugMGw6aPiuuGYEpimh24WeTIJEE8GWw3KmtlbWd/JXfyoBHJXCcv+hQ1JV/vkbb2i//IY3LjfYEjM8IJ38Jo6jguolXxSkBMVsFJbhpQKv4fQGIYwYK2I2hnq064qtzq36VzuAq+xXOINSRRxTtHVWI1J2B3JshY9C7ir8nxSbSCNYnbFIUo/MrXCeZRSkfbFbisfmxmz1eBOTNxxAdweG3RuulNNHVCw7YjXh/Gx5WDDpbOuxPqCyrvBRksOurXLfKBUntbZ7z572M29+w4bV9n2756uuumrozpFWAPcHLBG8l19+uSTBPNBz6Tcz5l2HX/9/vqLtu+fuWNX5luETF5aCjMGhhN6FrhBQlnUnVDbWiVxoQcVgSdTLqof4qJA3m1+51OJ/yM3k2xGDwQAVww111CX0TNqov6mihyUf4Rx7WmI0F15supVkeZDhJXOgnWCfInTQIih2TKjPkfNykzUjkJS+Sv6KyYHG+vXdDjNIuvFxxRiYPPkzqQDMeaYSo6nG0ScnMA5FB2bC/BgkmSU7ComYsCHOOYniFdUhds8LeQpol2QklYSCi5yQMpkoVFpj10nsChW7UE5C7rNgMdlBWC21sbEyTDG//nkngP1D637WGV3EES9ME64aDgFIrIYHU2burCoSm2wnl3l8eTqsUayWA9ANpQ+kyE7m8flSIaD1Wc4FJjCK2fOF+BBeD9M0PJM+iCyayEBwHn56Y1RYZWZlOmkTPHYNygEwuZJJCZr95ACYgg4Wfry3ZhrAd+BqOn8MZ9ZxVQAqSIrjrbqUpSDOEoyD3n0ICUhS8hecCzTOHTsiFAzvRZ2LHYpoVLSF/C2eaZogfJzdFsqrsNngW0xLTLl96wtUE1GnNCtwVlYzQZ3BuSvG3L43m0rEIsuBViNmlbV3IZC6gp/JQb9sACJgZAOPhuSsjtQux1lgRZIn7l/VhSXDXHTL/zTDQLqgc8/mxlQwhiMnoKilKEVtpAwjuNkngHbOXKLgqEmQ4os5Q97d4vGUd2gsFdvGWufQ/mFzyomhc1cbVa15MeeY6dWCgWnaxEg+SWNj7Z+RK0kAhjHLccscYyedICdNA1i0ZCCocb/Q1tQ6XJb0kexA3KQEGCXZ8pwvQXLSYQYwW89R0HbRFqSx4NENDPL4rI29/uCECiMrhhwHWO4gTAp6+NurvWYkcq2zgc0oVZmZsigxoq1KftbkTK46uJpoL2pD8iMwdlTJDHkkmcUQcjJGTazxM9jdUYYuk64O80YG0G0Q9YsNE2O24QvnQMgcQTVBbiXCUF+A2YUekMS4pPC8OuqZrOu2vhayd9avZPwg2aNiNOtEFSof3JnixGdjWML02RMCaPcaY/B8xwpydJ2wSlMQyRKDS1AIfjTfF0k2ev6Eya4vPv3F78nbwwxOWMBgQK8uQzzrEVWBNluWzBB9yJSe6wYpCX+mKhs53kiAcPrUc3v0Lr83kcNWLVjnfIbjw2dZAvVr2/qOba7dN+g6Tx7juNxrCyaKsfG8IOdC9SkjHNcmFqo3LfNDp2Iu4T96oGRKIORAIPxhmQlqmLeqVDy4I5vkK9vdOtQxVGEZneiRec6jy48GPHm+14I8MW5rzC/Ojhe/wWyi+riIa3IQ1L2dnABWDFC2MdFTfB4Eo2pvSkJhIU6Mbgi1jAt2mJwMJHyI0CUEacz2Bj1r/bRKpR6YFz2xX6zrHMSQZ9IW4PC3Oo0Yfo1riuoltgY1ofNKYdIbJbUZczoBQMvILb4LtbsjSgDjXeMvjh9ObkdCrcSuyUZXM7ARPIj2bm1t1+WXti9+8wVt265dtg10r4S1bVLt/F8ngY0A3t6rgPs1/fzfvhW0VQC75G9pQobcd999AwHM7QqyIapgZfbo3FxBLBonfIfP4zsjWyy5oFYBg4xBBZ4QM+t961Ylm3E9nqsEcq/eizM85d0mC33L16j2NRKZyOxa9dxVs1dMy7++NXUn0K0KuSa21z7Pcs8wjtvX1tq5557THn766TIXMh5ILPDBDgXvXx3s59MyaU+rU61cPNTWDx4Uomr7Mds3EqUj+p5RcPANSgxv6dpVsr6EXZtp5F133tlu+OQn25Of/OR2yxe+IETvU77t20SGe1Xux/7yo+2SSy5pX7n9Nqt+39p27drVPv3pT7ULLnhE+/uvfrU9+tGP1or4LVvbn374w+2evfe0K664on3iE3/dTjvtNDnHEtsP93t75XB/X5enD33oQ+25z32ubCH9xCc+sR1//PHy+3defrmcQ9xJzM9/7nNabXrwoGwvfe2117Yf/MEf9O599fbb25uvuaZdffXVIhNIWHnPe97TnvOc5+RhGAx+GaWNvhdBtXvqImYzA36E1/RX7dt3b/ve7/3edtVVV7fnPe+5m35CP2e5jwV2NOjzk5LCCwG8avvn3ue+ufOhdRnddvDgejsILLHqecGT/syehFJ2EDjh+D3tnb/6q+1D7/ljwMHYD/h7/E2Zj6B+VSN8TWK+QdxqsWkP/sSqRVz5PhZEzjod7G3oFcBbfarle26fYIk+wAsctGc5nECKay4kuNfIg3KPgl4xW8rgyfIdnFm0S40j3qFm2eJwHLQG7y9rEhy5U3zxMv76TJsImg/GHagF5gPjsDSVo5qNyqSyGvNW70kJ6jS4el1dB1Tk1UVvJHbCz0DaW2vPesHqZQzSAAAgAElEQVTz2mXPuWLT+vbP4cI//aP3tPdf+3s+gm6ns1snXVUYjHXvlG3kpGdTOLnDCVsbb0+Q1hdx4qLmLERZgAOwEyNWwTg5KxZz4uGQhN8m97YjTVmuFB0LfdP1rT6ocniMP7R1Tipy4bUDjd4gsa5T8mp49BMPAesee7l72KUgBvSIQoMVayRc4+SQssgkZfd4K81L+GvMCf7/7L1rsG7ZVR22zrn39lvdUkt0C0mt7hYIJEwQlmM9jYlLqOLSA5ARqXLAIiTGSCHlOBXKLudHwPnhcihSIXYsXLISYxybskMkEpdskiIgjAxqCWFbEhEYCb3aSEjdQs9+qM+9N7XXnGPMMeda+zun1Xp0N6urpPud79t77bXmc+055pxLHaVYCH5dNNpeVKQQMGJ7anpTwrDL4BjpDtwg3jhqAoOWDO7ZC3BUDV8Ep6LwDPSKOAqLYlX46t6hhiJLnrDkuVC0jBYl1ifmjXYzwMRxl8miDUFU4NO2q082AJiBjNKilRFiCdT4wkhG5xgTa8SAxEpS+nZ5scYyVfVxfoIEgZPVzUEQi9+XKLULmVuZFCBjyCJJmz1As1sYzJEK27Sb8DkBirHhtHIihGm2lyQN2UksDE6qPiVxFQSWlGuhjW4+7OvR4Sopw4kmAktL6wKxyELMGCDIaMYGLXiJqUzauoqJcIrlZ+cZh0Wq9LVAc9Su5VHERJNUk4hekhOQa2J8MZxMTjcmDHCV94aE/kz2JqAFCMHVumxq/DxkIrZd06pByuUePOKBLQYM0SJGHEOJQpIiqjOuMHRZzPgK4DHFjcRCz0ih30VSivAC7bxhF32dfVgpmnA/WrUidIEAm28Mitm04dRlIzgXD1LnFCLkEkqAUwfWxIIA1mB7MRN16rXbgm7EseZxNxECyvClVgn6A/rzqi+0HZj8h01yMN1+1mqT7LzDPIx2x+asGZ2uu7rp0P2I2xebENpXiI0sqQc0JlVG/XYkjnRfQaGxz5lEzn1kTyWaqI/Ag2LVwceSDOBinKiiSlWBMsxRABybM3aBs0SPau/r/IK1JrMAeyWDUjDz9GKJzEpmbYjf9k3mkAoy5tKY5LhzgA4p5E5SqwlORnJi3JwkCfAqzqAOBynOrzfx8mHiodlzLoVypIDprqgM92qig5oZrvzrw3GLFy8aUos9991qBYQwkhhDafRFc+38oSYtyA5mUNvYl3HGksQAvDRw5GpUBHHGiuvWJdQnt9VIu2JNeMFOwHgSf2XF13WnM7zlLtoW2pIxg1hyB+0q33PYShFcsEUEZBTwH0VRhVAdtw0qmicGZ5o94i/PMIuy7IHX4styFZ5dGZyH5eLuOGtQslW+y2UwTmUkqv5SdhMFpUg1QPP+Qqi6pMlQaoDVpmGTNH3vGTvbdZWOLiUjX6HjwQ+HgskbUzN/H0oarHP3pNmUC5zpGysq+gw6i06kxDaXPzgtSyop8pNESbMMxBiN7jn27+R8vWif9kjurNnPqtq0Vh1gNyA3BVb62ksXHQavs35YcEmPkPD3rmkCZBblCJCID3PtRfJq7D/lXk1sgR9kNY1eF8Gt/u2Ep/yeuG/A6EyUE/L3Klx/z9XfOybmj7Zzju1vfIrPiAgbWAuN7Wc3ylsrxsPv3SM6KBCaC/m3qwxElncndsfSseXMZvprvL9JgM1ptckFKpjzLiYH3kkLsd8g27UveFb72Ld+U7t49ZVs6byd7XvezwHuLZK3St/z59oGNlpl8HFvoXzESmBABm7dPWi5nVtaK4BVyhQArmfydnqDVwUBrSBwvtYo0nkKYHcDa72yj8Cwt2LdDMMGDuPszg303f7rZ3hq9bADqwBzNuC436sA8VaNXL8DaCzni3ZZ8LG3efVW2hstN4DdzyfF+cu6NqUXvt/Opb39ttvaYx/3WDvCq1dEV18QgXyc/4v2t84x2rVtfRu4uIHEX8j5v8l9Q+eyaUmYYflpiifueH23RqLbxYzMzHd9nv79G+94R3vcjTe2a66+ur3jHe9oL3npSzuffuu3fqs94xnP7JW83/7yl3e64L9/9qY3tcc/4Qntgx/8YLv11qe2a6+5tt12++3tox/5SLvv/vvb297+tvb9/8n3t9e//vXt+171qt6mG//dc8/n2hvf+HPte77ne9rHP/6xDhJ/wzc8s91xx9vaK17xinbHHXe0r3v60/uctv+2ds63335br/bdWlNfd9117eUvfxmrfzHuu9/1rvZrb31rSmzYrrvllqceWv74mzJzdueM2Q/uCQevri5h4/Smk3feeWd76i23SBvN0x+6nYlsZ5vb2eUzABh2clP1s57/u+nbAycXO4C/6RYSKCIBJbocoBr4q29+QvvR/+K/bL/34Tth/HMAUUKYIxCjb0S6I3YP4MGk2JPJcXMkk0PHCDx5++duU9D1AFZ0OxZAfRXAEuxVu5Khlbb5KiKvZcc+oMHwY5gXQ9k2Rl+Rbo50f4350RcCSKNF4/EKUd2NqWncQVJh+1iz3Zm+PDAQPUTAKrbRSSNbS5sZ/l9t9OzNRhPrBNx3IlI3mFAroCCO9wCNajzEJwafa3Yy2qFLiDr2Za211/zIf9OedNutpyvbo+CK3/vAB9vf+dG/Tm5FhWCoLOCU6XLF+fCjvnprIgIDpb5/TTfEO4A9x3+cJXozEUOqWtWAlBcNvG0NkcrcXGeyPIn7ag2CnzHLOab38jpMTCZIFQ4l4Ei7LvRGx9EXwLAVucBATIjwJHyLYDMprldgoYQY+xzSptstLrsOIT4qsRetEKXNE1zB7R1fl0rcjHTI4aJEWFsXNTr1etQL9YrMmfr+GnvHkD+bKHxMv0JiF32eHnqtyQZ45zIsMtt32EuFKTHWsKXFDDotvJiCcltTCZLmWHKQHzFgNIUmRPCN8e8t5nLympf4u1swy3Q2H2KPFzwa/hoorgZ5AB4LRaaqtwNYpc2agnhS7sDxMhybd+Q58pgKfarzSiBRGEYNGcRGpLyWKG4tU+zL8E1FfnGNF+EkiPSjFY6S3UX2taK99Yf8Gj19TtWPajTm5LacHZeZCHaER5hOkTNVQKeYQ5Txo4pOwXX/jbtLNez+QGQgUflERjTyFOJVB6m1DRjA1hbbqex9Om+xcXSQoJNId/3Y00ZcJjRiYBUCZq5DDB5Dp9T7grM5/yhJsG8GqbKQfQ6jnk8y8+mgi/KGBRHjuUedrEsHpVTBQuJdAXyVvYRZuIrIaPRtuluJteSMIycGAjT4E0FzV2baQzgFEwwXS2M690Pc4OZNOgLx4U7ztmViKsODp+w4nYRPhL/LxA6YYquEq/Yu7k2mWK5L0IdgABiMIB912ehU94qqBKn6ZnjDwpUpDSMjAUXf0raMOuD+AmCovtTQjoDcqm9qNQT67GuisOSX3zkjPbDrL6j9fkUN5SblWxoruXmhwYxbmZfd4vo6i9hSncJsOljuG4sK+Kp1zPjWaOP3vBFs5yCE2IBYFLy8PKsxpWPZ2UyYj8mwZmaMbjRVJyN5QeUBrYsQ9M8+IiWMDXwN2VXgMCMGlelIWABoL3uBUAl56y52TPRIt7/2YlEA8PSeoC/tmV79F9GnxNvON5FD/ujrwj/JP47+bFSduWybKEfmQVZF0XV0y8AmWfVW6eg+BZn2Dn0WxFFnB+lRCAWWTOyCT3MizCHAoB3JUZI+RDQqNXRHkn8zHwk7P6T4yBZ5X0fjF/N/NpEeIPMM5tTWvCSCgEVjLL/aVxXAuVcaPJUvlm6bL2uxNzBTX5IB6z49+baI+9Hf43dGlDxYKOCaXWLzDn7YBHXfoyBoAgtVDepGqejmlKYw7r5XSRMpZipNaC+aiTV3EyxZbswky/sPJkXm7aS9xsPP4aVewMvYS3iwtLx3BPA7RnM6f7JpKaTJ9rSmQITqx+Yh2tjDtpQASrC5iONRB1lMBPy5DHzInp4yC3+gzZvtPlR3b5de7tBo7NPYTFkSqzYamC+NZwN0vOR7WAOVY5fVgcTt8u0cyLSF8fNhIcuawOUEMxgyPKtWHG9DsWA4yXH4LsyN/KNdUWM88YWDUIcNueaZt7dPvey57d7HXNOOj3AW7gaUWBtotILeAJFe+eutofsZwOe283/tzOBtVf2Mx/7+boS55557+FmBYKqVBMS0ClY9BVdWwOBZq2MCq7RLzhNvxdrlogK7HYiNNtId2PUqZFT81ipgPMe+t+QSnkGM7zpYhef7dQ5Cs3JYK4yl6lmfZ3QOcHj7u4NT/fzSo15R+rVPu7236dyqDUOeq3czohw6/3e7d5vzxYsnvarxrOf/zvgFe153KbMdSVgRG6madJXo6v1OMf97U5t+v4G53/biF7fXvva17cYbb+y83apN3/iGN7bPfOYz7Tu+49vbrbfKGboymX/1G7/R/uizn93u/NCHO/i6teR+/vOf3+64463t4x+/q73wBS8gkIuH/+7vvq/dfPMT+7nBW9vtu+++u115xZXt+htu6DZxayV8/nxUYG/A/HZWd6ftpUu9KvjL+t8e875Ik1A5mOxyPG5y4JXlwDw2W8TOBhvd9PzfTlDTHeyJZgBw9wVo/9yTOC53wNcqgE+cZ36O+UWt/JUuApcvtac+6Yntz3/nd7WLJ2Zr6n8llh4/J/pv9tb9nnQeM+URUFPsMd8xCOKGtnULvvnDvgW0kT1k6c8R3TRzb7GJze6rgroTCHCgzMcVFno7vvrYL7vhgRSQlgdz/xbOk/sWJv5WcDcAWludEJjvFT4fiavqpXUdU4znwJsQOJCtta+LxSJ1dvZU3S/T75KgEJs0QwJpg3fgI+OtP4Bg2yPd9OQnte/74b/Urt+SjR7F/336Dz7Z/v6P/0S76999hPsZSprwJESx7LnkTwUjg2SZJyYDmafgLo6jCGbLi2JKrMwvEIFX+jun8CsSUUWnRd5TMm1xsHu5o0PygxOHGpVe5vBcTWQNKtildqdSavY5iWFhw9SuipOByej/FttKR6CDpPEDZORMER8S52Xxcpm5FCEMMSx9XaT9xftO0EOnWsyUzHZmt4yyugz7HP+faSbM75fkOWinLK6wdBJgCKE+eGaeJnoTIh4FScnUq3zq5MXmi5RH9ye0ckd3peFe9xXb71sFcAqGSOREi5L0fT9TugQGB6sQGT5BJ1mZoi6uSHuKmIAViZQgA77TGEZMUfoSL1YHYyXy2eUgyJdnrqYslFg/1c3+VOBYVSQAOxxwMiRxZrEZyNIvMC1iJvr1gtEwQ120MqRfVbXQCRvnT0b14FBZ44HUZNAmwDEUU8ylm8Ys9aY3EzVORk0YrMLpQ6UAW18ffpC1Ku0TAXzLyaCpbC+8tQr5nBFEMz1ugVFtl+XFHF5ywJifZNvgtdEy/CMDKgftqktQK6SIHGQFa8eY/pQcM2JQl+WipJO0thXjoNvzZMxkeqOp9uCps4Vb2TKXUZ9C49iOUuZn10+8cxHx+bg2p9gIAciN1heq7+ZkNWkGkitOyRnNdhJ0TnWDlB2ZcGzO8r5Et1bioKfLT/QRWZYtd9AtJ0BwvUX3KL9IlqK+i6w6kaETaqur3QxfGSVCQU1G4oJtM1sgsWiLV6ZyIalEzrsGJyXeNTVu6y+OgVTl/DGnpTtn3YgUTYx3Vcl2o4mXF9+w+XWBVdd3nqZ+A7co6C7+ErrqYgyzbCKEyiOv0us2SF8W5CUwmdE0TWzEIuDMtkyKa1V1nelz7MiKZ1d5VinOn2F/CMPI4nO+hFcAO/lBG3qjLgo2GQNEsOEk0VKPd1BgtNQz/rnWu0/xmHsyDJTVSvQ+pQDjwrqIcUggYN4JJLkW0ePd2uoZm2x5yxgArYrjDWaHhnHSQaRSa6YLAPOKP89bCTeHbidlww/poO/iQgMwxvnPNvW6gKCrml+b6ZgIFSuCwyuZsgrciHHte61RxC1YRfM2ZojG/klfxnMgLamdkDgeJ3nLg/IHjNY1wINn2dBNmKGG0TsDZFE+cI+KhTgQgrvOo7BnaJMHR4REimiR17Wmgo2ToH0Yx7yLTcDl7GXUJ8OECewzXV+tsjhhdnPEwC0OgqFWteqCAqNAOR2zkUtO2wTNzCGKkGPuREtAMbKkB9WGaLtJEjfEgF0kDYhu0biVnD7dm1eXfsAPpT1FeZ+gR2ISSHFCM5OjZgBr0+t8/hvgpfi4sqVbB75k+yCo6NbOH0iwkQzSDvA6bVkpK+fqbo9n1ZfPFQDvRosNBLYrTOA2AACWYwPKmENDE6UAnBGenaH9mg7ueUDIKngjRUxjCfC/lhzptEYSCayrBwGCE5W42dLWkNW25AtPual9/s/8yfapxz2mn425tXPegJLtf+d75e9x/34Dfi9csGrgDYQEOGznBW9Rf1ugtQe1z/fdd18HRgH+1grWWgHcWZB47V6nfKfX1Crh1BJaAdfeitUg9g3wNcDWq/M6+GrVhZ3P/XcHb719KwDe7aYNmMO9Afz2wawiWMFfqfbdVqPgbgDWBSyeAMUAp9ji+eiot2i+9ZZb2jOe8fXtyquu6oCUrj/7UJOSrX0wqh82NmmCfq9u9ha2GxD+UAFgdT8wBdyWwsX4v4NN3LFTdRdYx1N3Wbd8dT7170vb+c/Hx70C2sT4qAOu2/cbv7eq7L1tjUJLCLCf9rxH5O8zRn0JFjK4iem799kevOn7vffeZzbt/Ple0ZoAYCZWGQC8/bxV46f/Nt02J9CTi6yw/3I76QDw1pL7otmNrRLY26hbtwAD660DhFX7n7v4+fZXf/CHcgxRBJfvQBIHhf5g/2Se0Noyx7sLKnh939oH2pJ06ruWjaIxZLwO2fcAZsxj9NQevH5sT/Tzf1E12u8d9tw5yLxdg2fQRet93iUx7FHR9Kr4RgB3EFFx1r/QADd9tvlwbgG9clYrfhMtS1GAhex9diXHNMLOkXCMmO/sVeQ0qbVlRQKkpkLalsk9Off04ueTQRQt0sRqbHd1wyEV1/2uPqS/5Qoaf9OTv7p91w98/6O2Enir/H3D3/2p9rF/93tW+S47f91NqT+za+YCKpEcRAFcl3xv6UqIYkJXWZMAbF7T+4rKfTxZxd5kDlWR49GkKiJ8V6Y+6TuSS2qVN6odOtWV4ooEvild4nMFvOOXQFry2zcwjryntalgRfHX4KaGSvkBfrVxXO45LGlv+/0Ax9ElK/Mj3q1dQqBMfRyXJr63VCmytaQpcGlydFM1ICkpZmZdsPOvtHMZ5BKqDAtdS8DKrpSuAexWZffYsZcuF6JEtEjJTgUN4Utofkv+cvU1YeHCag7+ha/3PmvJlSC1gMlpnMBf8FgBXHxOag+aNix9LjDS3ppCBWkitFkcRRAGZrt1rhPVCNdUrqQqZgbu4TklE/2hn9+VF6DMyTIgATJUVzML3oOEmPdOsFSNp21IipTNbHSaXigIbW8XHuVugcuQ6SKbC9NgD2sS7HfF8GlpEE1fVKq5VAOXQd7JTlw2LSnHgGSoKWXytGQbYBj09XAaA4OHoEsYDHKtYkCWJQK1spmqNmFW+sgZw3HiyX1pxoTkN2f2cNerqyNRq5UDhFo9EY6ioD2dzzEXSI3dC2M1Ts64GgkjYtYoeNy4c6dWMVynEkApPEYDSWeooFTjGnmBZc5aeY51OdCRbKLbJBWzMFMhbzZ61rdKpZmbUv/Kt5XkRYImRuK6i5/xQoECnVno8nQ9EwdDHeeGYFwjqAD7oZKQYtecamyjUqUpfYOopUy0bBuT66HbFvoA2JHHepvQQAIiYC6VfKkdpLHVXWNwWMBWmGvba7gOELVR3RSzI1lzM1WnLEzy3kzSio0r0tdp5TxjBY5PBVV9tjGsXmLs1BuZCbIWikFsmKAClAdsTKsJVjsGQ6RZiH2BWVaTbjGZNNubvKmK+kfyWCtRMyvyHpcvkqE73bZJYaHRNPO2+kBCSBOzELJcNy4h+9NkQOwPyosxQWSQjuBMBinzHKUO39sgJdjLnwVODNXvE1dus09vHNJ+dsc/u1ZV9xb20IYM8xBV3nztEjAqAFPORkyrJ2btVK6SrK53aqmU34MtVzbWF0lMXAMX9G3FB+54EXkt4TQsYBu6kj2Q8F1eRjhvJzb3LtxbR0IecH/u32b7WNEjPN8lQCGiiYmb2MWZ+xQbxoRkpdHOJlQTH5XU+FwfNfh8qU4B2Gbgrr9Qp/ClLE8Givdl1zPqS6lQ7oSrN8r7El/w556CLsJlwV5iI7lHrVj4FeNSmPEsJKra6anwe8NbSrwHIWEOSgufaO8WoZMwZTlDO5Jhq45NY1VpcrpZ0M5LulmXHaHKTifHrqGevOZKBbDoDg0VzXiWcwNOx+fANHRZKwk8Jh4h0WgWrPayj7oB0u3IAv6wqTjf1YOCFtD3ICnaiblMxxwcMnaZNDJd7pXDfTUuA3bbBh4a3eseyW5HslImdvxFC0SNw1jhi+walYdzN1zbzn33i9rHn/S4dtxbPB+zJbEBJgb4WuXpBvyet3bQDgJvQdIOAAPU7g8wa//5z3++gyO1+reej2u3uHekbXdtY7u2WOmZAWDhRwDFmwwAAHaARlsy43N/T5XfCxDM84BZORggbgeF/f4eRGdbaFsDwOUuAmgzjXNCdyqBY5yoKt4A4Kc//Wvb7U97Wrtw7rwB3CTTfFMBADhseegVz/+9eLED/FdeecWOoYyvZ66m+oZD18weMLOZdU8z+/vUyX4hF1TbdmiMwdB+IQ98GN8zc/YPYbozuRj3D/oAZcbZib2dnXxy8kA73pJXzp/zROd4D4kWwabvmz3bWkTzP7f13eJvnR82z7D9uwHAJ1vrZ2uZvtmVrRV0r6IH6OuVwt2TXLrUbefvvOMd7af+9k/OKYd9KH1oAJeqF2ZhY/9Oq+7OQ70lqwi7od3O+/WRkAACMDRaODCWZpOUPQm62NCRAGASjey2PCCx4/KOD9+XOOs+sd9VtrR8JwsXJyXC+bmMPvDdwR1t9Xz++5h66g8pxxhhH8CdUXndBDnwtMmu/BRNGd6E+ELDKjjf6EmNbunSJfu2/rQISqfXXL5/iLb5RrfvFWR/wjGKHXzxK7+z/YmX/Ic9qeLR8N/ms//lP/u/2y/87M91F2rgb9BnED0Ru6l/m2y6mejszKihLcSZOtTJY3icugrA+WTwbmKyJ5Iswme6Jsmn+npyimPmbtTtBfMAVGy0AEgTMvXdHfvXqaCMSdb2XH9TL5BFoKM7GlYhjiG65DGQ/priT6rPQNzFX2Uo+spT2FngG53EEhgDc2qWDV/LxnhVsuZF3zQfpWp5fQ2q01T7aawbFiJ2RGcBhoX05zs1vSG4BlObE8XjfbSaYkwnrWvyao91cg0aD2IGsQoZigetGAd6oDPV+Iat0gkv/uPo5D9/ifcGcdIJFfpHJg5ImEsyr7lgjj8x1AmsFOF2ox/Rc3reEjoQEyUSay/CPi8CZCXs7dMhYYVzCqbZE1TxUt6j86esTYxFwiWKAUVWU586EDYGQGXNzmgLIsE4CtN578TaZOSMzGaoLj3X7x/lwV7c8dKKCld/yd8yeczmhppR4FxYqmMRUiSeqqJKnrj75OCD0Uze7KttnP1GvqimVTQmmAdnpbZDbRTm2kERz/4AB1RKqF/O0mQn4ShSFD4MK6p7pkD4aYCerlcVHTJN4VSBlYC5iCDJ6aLO4HF10upgu8zEF4MFSLKsgIyaJUhBDgBCHnMA06hvzxHbMBijwZ1M3XTsIyTby6uYku2dqX+tGJJEK85vyDAqa5T4vj6CMshNBhQW6JMrhwTddYEJdoMxF/lIYiN2tapcjFlcJNuw+2sUkluE3woeVsy6xMNk6vGc/Hq2wz6VRcgD5+CSKbsMOEzb1IzmJaav67Vn22/wFvZgtRWiSnEDUQncjXt84qofs8/qAgroxNmXoHuYRfs0i1vbgmpmYOiA2nm1jSNV6qpFivvjsSGsizP6p/E6aRGMF8YG6lYwP5t/BL+F7L4+ZOxh6x1c9CQWnI2E9rWgt5LGzYzZ9EieCHspG7JdK3OGH/TNacfeBD2j/W6nmpONL1u0y/AzeL7xISyuxFaTXXV5FdmiEnBuzkOyLF5uKF+qIclcC+f5EfyEliXlThg/f4F9BEA2CKh3b6DeBkChWcKhM2LxUDFAEZ8lpoge77mcaiTUb+neDfIvpr3mNtEEpXVn82m2tSSAlH2ArrdYdj9jDHsvATXdLw6SXN4JUpKeXjz4oRnBxE6oy4vpUEqzDJg9A7gZ+0Z5RvLFSZzSmbLUp8K36p/j75xRj2cnUSyijBhWf4T+huS2ITACYogS1X1/IPITCNEZIcyJx9qYgTGfJX0o/Idi02m/rpAdee9jA8T0qlf19SSJ23YYN5x5XNPXwhyZrI47iDDq9tteqrQf4VD4kfafakapr76RoKyDnmgB7bKpQWbYZ9ht+j3sp0NxDHTDvsN+r1NkVYuLE6x8iLAB0tswBjH7L2iv64HBjZcYe2vkaT7PK1hJaIDE9iPGw8+Kd2OuJl9+xcRA2NEXHqT14BPs2DajLRxrlctVYfTvsGrHV1xo1/yZ/6B95OuevB186dW/VgWs7Z6tEvi8Vf/2f7dzgDewGGdqBt27TT1qbQNetv+dBQA2WwJ5yAalVgUfAoCNftv9UQ3b//KNdIC6UgEMcL9U/hrPaiVwnA3MVs68X8DeWsWLa7a5ODiEuW7P6BXl3noaYK8926uU7YODyfbvtVdf3Z75zGe0r7rppg5Y9VbWNJSD9zFwqlfbZ14huUDP/736qqt76+kvxX/iuab2d+/3YXsAUy3vhmHB8n7tC17HWR467KW+4Kd9aW6sPvW0pxy6XjdEp43zBf4+PmImEXuMGR9677339C/RtWB2/q9ZR9O3w+f/WgJJT+q4dLmdXNzaP9sZwFuleJwBnO1GH/vS5XbNNVe1n3ntT7Z3/Opbx4ludn1DSynXWbAQq9iuOO7VvxHZ6bdIZh88gMm0LvwAACAASURBVGGxACb8rHYvajE3s+0S7BzMbbTe/Bk3j7tj+0kHd6C0D9Xnvj1L4+TYx8RyGV5OicAbNm33mueVPepAKacLkm0Rc6TcCojRyel+RfYVlLFauCNuMoFqqSOKyqNNTkjG2Q5qdIqdQBzNRgcdwo7p7Xwe94uyCYF9l71TxBACsNd9BijElUgoOIVm/MEbD6++7rr2Tc9/Tnv6N35De+JTb2nX3XD9IwYQ3gDfz37q0+2jH/pw+513/3/tXW99W7v3M5+16neNwmMrVl4/dk0bdE35QtnJmh2BHd2vAVvwaylqfk0SXPF2MukhDC0xx1mCRUibxJl8vKSrM4iBcY95incuLdA4FqQ8NMe+iXeqhBtMCY5JjhuAQdVKXkm85lcG484C5noQNGCGsEEOyITWSqHL+Aql3g0xR/sO7xolIpHfe2Gf1Oj024PSTkZP5LB5BrWzL82WDLRAnA7xrxAujFbnaFOIIxRMztBRYxKrVH6q8RS3brT2KnN5p0m5BcpXSaB1kpjmIYkUhJEB7NEqg+5T5R2sA8B94VIdYfZZQQoXXyq+QgvVFdQtTnYfmq2T5J63SSSJtqO4IAlyZN2ZKE2/NYIC4qq15l0caTi9EN0gZRIq/yPhsv68FPPuzPbWeGoPnZ5dPVz79L04FL0oMq2amoL6eaJNk2y1AIgRd0frg5ABsL3PM1XR5OBvX1qNgxTjlgM3ZbOhFW+0Vc7TpNuy1pS6g43iDA1xbjJLfs/N5SyRMkO5CeceZgCjxBctBIuMegmG0R1IJj+NGeUi7KPYDs6BUgkgjortgbn6Cko1EpqqPNJeRDUK+OViLWsJ4zIbYpxvBk2CauKMxOf30SFLIYC5CmZAjwbPQVpVMz9w361qn7cbVQS2aqJTsrUq704Imqc+WKBIqs9bpipb6SQTKrJNS6/GuRAJaj5V/8oZu1dftjRniiqXiOPyi7VBnnnOQEyA20sAcgKwRkS26O40cryjm9XV+FzGNxRGVLMGIEkI1l6EVDcR1RVhNrSVpT7HZGZSeO1AYeTeFArzQV6J1P+uaNvo4UyqsiNJ6Uo6F7hEXRTRiQi4mn8K3iTZ3DOVg22PLS6Dy4wE77xlkKeyHugNFK0mwPRpekcE0N7noiIyt932HLtdwgzJv7h1kinZSzsQEt+UwozKvXbJIKjJb6Q2DnyG7PbKXKo62t+zPU1llMibz72EVXwkNR5uYv0X+0cMMRHT2PjyxXLIsSp7Oepblt3k5XaTnXyOU5sY0RateLXHCSA91VFQ061X8scaaE3pNFONyFQ0HnEE+gLxvfBfmvDgL+l7mHkGyahl0rFHk0s8E5h+P6bNBFN/Ccm+CNYwXpL4CpaS/3zfCj0dEpFGioDaMpOdENNo9/oyqlKn7D2/oCZvqexrBUC4Ce5bQzLVWysrc2VKwHCjtcF8SRa1E2mLqhn59kO8B1Rb4oNMbeJc/2OEOT8U6qWbQACWL5RCep8Cc1XcH3Va+COi1SK8VbxA6yyV3nULE+5ZMuaDxYMOqndFsma8ABfAV5025Mong5+IfMLXVj2aOJvkzgzX8s2B2wNkvXliSZj/HEioAC9FX0wxgO7tt17xS+A7ZBTy6V2do1Uw3kl7614kyW0VvBtILPp/1I9fpQ8gbdwvYFwLBtk42j0E+or9Cdcl+2b9LayxjWfvk2H17PesE8V7JXtyw7c9t935nKe3dtWVGQDuLaC36l8Hg3vlr1UAdyB4axW9nVG7tYE+lnakXlm2tRG+//77EwAMmd+rAq5gr7EspLz+rcBu/OZeDaBvBYB7+1Y5kdnPBe73S3tntFtG+1YDfUbgWIFgaxcMryog0KSiWNfSz8H2eeb7ff0CYKOV9fXXP6Z9/dO/rt3w2BtMBhz4Dv8Rlmr77oHtzFG8t7lSadgW5/9ufLvmmmsVT6Id2bG0/feJC6Ukzq1uSWycBZjH2K7uGAb7Vu1mlpyDl48/zm5OBvRBjvdoufwhETUTYSZPc1v1hT70qH3uc5/t9mkDgLekhhkAjF3i6QCwn+3rVb4b4Lu1f950Zvvf5ic2GxGt4SWBo11uNz3h8e2v/oVXt098/K6JNKB4IlvwvKsOAWTRBd50fTOlwXkL/anQWpt+60JkkK9mPm8AcOcJlBnFQ/7uexmXu8YPw/OLcEGaQJpBTrcZfg/tR2x40taERgbJxbIX6Un0voeN/VXMIbaVQguPCcbRcyaNdgXe9Z0X2KiWqAKYOJvy6IWzZY714Ht0C9V9dd7xgTd4h7NKUclG6w8tu8QJXAAa2X4Ua3ZR0EWp2h3a2/Xtj+/R8Tz4GN9Wwq8FhX2uff5yLI7vkUxuLDGZybpE7jS+gd25nHfbn2lPYivlEOrBV20z70lUsnaV2wzQibdT2vebbdGSOhh6rkJC/Sktt3JmaOjuAOrHi5l2vrTHmzxwJgyblP09ZlaNsH9fanI8cSxAvbit2uZswYVaBCJh4Yqkch877CaGIUVXJ8qn2BJ1xrfoaddR79WXk9TMyWhXwUeNg9No8gVAbA1tkx9bymCoZKDIe+RpP+9vJQB4znwI0BNFLLBXVdQp+wu8SxgGBxthhLP3drGVwiej++FYbbLpeJeB3RADKq+Ec8DH3zksrBjyaLY9jp2MIEbG8LRgJGjrMnbxNS8ZknLVRAepzX2EkdagSLigEnHf3zonxaQVlIMMMH4tLXCVcySyVqOq8IwbsCwI9nvOxagio+IC2a8iRJMIAWI80gxZohnJFq0LTNpgmeDYlSblTSEZjDxDtldQRjghBluoz8Rj1Y7iswTxI3Aoe6tiI/GcDJjoBmRPxcsMRwZiNyG+QCN6Pq4oRtc3J5EOt+MXctA2nVUB3QzQ4GCBhtLEW0Kn5/t5mkNwEMEOJARMRGN8tYROiAxRqNzizBbMIIwRKP+//cUqsULD4HHhpbeLgG6paIeMh2eKzW2du8fNRA0iukjrXEgxW6Ra7VFWzKb6Nf2f7DVHp4iNvZ7f5nZFAM/R+e9LXOi/nl0jhiMZ1eJ06uYBtmeiYgr8DplYUB3BIJG8AHQBGUd9U+0BP/NHeEGRh477JOQViUsZLWnNWRiXEffQH4JluBiVnF3HAoDv65/MK3NGKmBlKw1QX3UCfNMxnRx05Ob3i9zRNgToR4xN7JWgAEmb45VA1rfj+IBFxvwjIaXOG0AeGITqbX3H5nqm210yIPTIN1Hc9GYj6F87QWIH5lOQ3ZIanMnGK7tPGCsEHdzLUxbG6Q3YFZy2RbZVO9Lbf3+SjMsX9ElwL1gEmxwbZNtbeLY6WyQhfC9nLid3r4F+mEIbO/Y12cknOpEXM/vvLKBAK2DuvnwAfGW7B/rZwui3+YEg+czJV4UOytX5A5jnehFMZjTGX8lFBRVQyLmp8HfJeScTlNPDQhSqiVbMSO2mQsqUKxMi51omVRJ72VdqlSO4l6HJ2K9A9zS+YAkE/hIDDlHmizHB+WCMvzj/k28usbhkCOHbFeTSZwi/D7lJYT455Nd3OXAAbLCb3QygsjwnBCRz2/+AX1fQibsgl+SYJHZJOTgCHXQeCBPVzmDOdb6UgGp2RJVS3FPFdXSYIP7wC4E3JsMYNdSqxB7AKSWmun9DG1BDtgKNc19VerQxmUB2JtxbmE6Mr/N5GTMuGZMkVZ1Zq2VXJnTTrR9N1p4ZGvyUvjY49WDiHUy1W+qu0Oa5rVL13Ax4TrbFqgm4+p1Ygunypl/W3Hl7kjV79iC9JzuhBfR2vZ2/a+2Z7Xq0h3Z7tHUFFVdKsJJ66ICvHT/LtwUbtWiWA3jgqD0pqpqT5U2bobAdGStVQ7FvNK579jPaR170rHb5umva8fH5dnzOAN3tvN+t8rdXAjsYfAHnAW//Hh+3IwDBW/UWQ45G540W995771cAAHaZUQCYZzbjXM6NmgHmbnf084r9X4C6uRr3dAAYIHHnyKSCWMFdu8SkABXAfK7fr9dAE1DF/FVPeEL7mqfd3q6++hpXZ0q62LNQ4M8/cNLB+u2RnV2yd/9Sn/+rFqma4rnG08Lz1irNu2a8RCgOXbf725n8xYMYefJO9SDufnhdeog2B96t6yJmFinb+C8OE+655x52NNhsVn83130Z9dRmOKsAjvN/MwC8tbjfKoDt7OytNTTaP2/V9tpG3qz5bU95YnvVS7/DE4iKUIgvDZ8eqT/co/ZOD3ax7zIZCFJ33D1W/wJUjT2XBcm3Dg7MEw5rICWfBMV8q8Cf3HfRjGjiKMBlBTRgkWR/qvFcs0kdhjNPz6KVCOhnO4H31diP2v5EN4QB52ZASeUK++39MLx6aZXhuvXZ97B7I5TRnFf2T32L0ii8tgQDVSKGsxcDBKAasV5fgcTkQ6h8NU6qpC++nNjX5nda5F0ShGPc3B606YXt84K3kQ8uVJQkcUZZ+88h+zaVSnmP/qgoAEClxmjcNjiZbplaXZFCXlzucgAq4/KSwNrJ4HP2W237XfjqBDS5dq7iNmL+kWB8KNZOTGyyQEpQCeOA5+Sn00OTDmxewxs/tN2tROxcYYFsGSZc+uaoyffjVIXPNW9+AoExZM2qbsmorLwlW1WrtZRXj5gsMwaDqppHQNE3+2HX1CwHLVySD2zb+VMmxaTGHJNRTAb20KieEouUyZ0tybMwudViSZ6AXUaZ6k41kqC7ynGVbeFNn6O+m9J/wD6J41G9Y/J39iWqSyiQycAihDw2kd4COgdvom2nBCBpPWduQj1feYg4xxRkLX7KLWaUn9D7ojp5Vr5hd/WhJjhgIA4B8ma1xFrC6IrLyb3DxaaljRz/CHCZ4uWVcDlYYxMdHIzSg8oWmq8bhEC9MO8xQKUAD6co2WWA+6hKyCqSNpgp08cDGNTNhE/LlW5ZNRNqzL8AhWAeQuPzOoO5OEg+MiBkc0PnwhSOFGfNG6SQXwWozWjolQEEIZxOtngAyAJ4co9PPlgJXrvU+e+RKe4OovJ+5pzT5MQc9e9FfvvfanaTxaGahdLgTAZk29sqLSPGM24mbW7VH6jO4AH95b94WYwZs3djKwPIvijzsPiuPZ7OSJcXDSbBMrsN0eSNFNj0uzsppuFGJWUK4od18nYYCKCXl3gGgjsrC6iDTgx72UbJYEXw0cRAtSlvJdXXiAgl8tVrohUHAovzKsrqLM0+m7OzMccrYqajNA08nQD2qD6yzYesVVVF7C6B6932R1EXhYpOvre5jtGuqcMvq2NfXlWY+nlfaOE9uWkJT3tK9tmUCQJG+0ADAIbzywn2aE5WlifdSMF+kreaKTRnebixKhPc4Ahhim3d23vZfkBbXofhTOGGAl4qgIT4PmWVchM0zy+N2XPErCXILZl7/Xcondhr9l9V3qn55nbAiEEa4JxGfyuL1uZ5XzDuISLsop9sbtw1WPaz/51eh+q7OtaVMgYSupjtiydBhX32n+PR/nLoK03ZDBjKk+zyxq1oFIB1iBwccdmHiV3KFJYJSWA5NgwinCKYYR+gbCUgU/y+/pmCUS4r4VLDCuRdCgVL408hbo7r1JZKJJ0my7A6Im/JzfSKbRQ26DaMTpEzUZbMtNe1c0+VVA/43jMGkjyd3sU5EjDV5GqlRp1JfXxoELYjfkUJckAW0Nljau67vgjY58eJGE4i+qZVAXyHyBWicf2e86hGJBSEFSApcjIhPBNAw1xt0yT+iUR92getlPA3kJIoZsAsWopjf4lA56mOMCUpnn61Cic+S4Yrl5zXnvagtGn5HZk2i8EqDzt0Mstbf8dkvdsLEcwxrGc1khHw69W0+m4B00gjsZ3jGw2R434kMMS7O84U7lf3uYgsb1VdYve24fv/ACqq+WanoQB8YVxUhK2qNMe5Oxk5d/uQzF/fszmS7DYmbxAyzaD5MdJsw3PUrrz9ye3Tr3hhu+/6a/sZvwCAe2XvVvHbz/s97uf+XriAv60y2FpF278VAN7mv4Evh878xW+dr3qUQLJl2QloRfC8AtgoF7850Ao5k9bKHdzf+E2wZhPW+PvBAsD9bGAAuxMAGL9FxWHMk/eJHA/Vzz7+Ru8nPvHmdtutt7YLF67w+btsiJ1U/f/8yYmBLDsA8KVLF9vJycXOh6uvvurspmPnSrUYs8+jH4mB6i560IWHPLtTBij7junVebN4eMAHc+2Xem1fyPi6vTtw/xm2Jsmu7XngeMRZGLE/oS2Z59577+v2aQN2N/lPADCTRFDZtrWKPp8H7Gd4I/aTAeAHHjjxyl+c/2vVvwR/u22xjgPbHB74zKfaX/uvfljGl7f6FK6LYIvRKHxVhPGFNgBdde/trZ3tYTaKN4G25ClP9kaBwbYbsdls1ZAbmY59U4OAfynI8XgFK0iTX5cqYg1zSSzaZoW3CBxArE7RpSkhafHWodtLY6PHEhXc8Jhtfg+HgfV/FajBV/S9BlZKfY+8+pU9UYqNjjIpMxeOqI8f36hiN+zv7NAeblUl44LvmjkGx8A/u/ZhrxrzT/l/3MDKlhvL0ZxBMcoMY0r8LqQOn3QnEnuwHFSWOPmw94S8oy2sAv6IQIcUQ+4traDSOY6c0B/1Fbnc5DtP0w0asTSw/JFAdbx/W5UzMRcm8eleWI0ACAzgxhah2BYEKbAS75SH8ISSXl/knJRR0OBfIME+6QHkUrN7Dlnu/MaYMBJKvvAyiZk4mgRKhqwOcLOTHe+sTHDA9xJKShtqLiEu5LnASXjlHUxbNbu968cpxXJK5NoHIr1dDsW08X0P9sN/U5ebKRq2JScKqcRL7IuVy9WJ11Htd/Kr/4wX7aQZ6bWDdHelwFGdyQKW/Q+GVn70p8/2ST7N/ruYXF7KnOkyR2kn3mmsRry+pIuqVct9tFUA09YlYVNQT6LBg/LY3epIRvdQiJ2CoRPFg5Bou14hHulUCZqYqm5RJVgy0ynOxoWShzRdxoyHKfCVhApCKy/cO9kIg+2YGJOYUNmKIjIojIZA1UQ1VAizVWK/p5ybRqNldKmqlQxzkodYb4QyfHtHDcAqbNNJIy0sSuB4Z0w1yCpP/rkzBk4YW6/MwjAJqky2OqNHXGFKEQ7HnxJBGR+CYEFxQG4/nfE5hSdWM5/noKQ+P4n42yXQ3BQt9ru1gFRITrFyOY1qQtdjLjTTYqSYa4zvruq2LITGA4FFzRlkK54geK8ALYRDNxg1gjSqa3KrLhtGKpsMMyrrxk9kWm1pJAzk4JUGdcmWiasEaeOaiZPS6Opg2GWNnSQmV3omqQLjkgc4aHG4Q9VZiBWAK9M928vF5pD3onJI2oJSfDhVsZiuFLahTruKkXn6TbIdEXE1GbLx4VKi/RMq3GzpajFFmiRbOhQ6NqHYyYx2JKue20l+qbJZdXw/kakgonTxkb6EdcBBhhmAvekzof+EIGtrFn8K5EdkPXtJyMW4xU085qbaN5Ia3K88VJnwFwRkWdKWlWC0JjJVIVF9JO3o8MQXiDNUUQK7+no88SJaTM1eNN1nlc4Qc31OUkZGRQqEWNSJGVBSJVWRF2GLCUD/8QjTUzPLcxvefwFNuCWOqn77HUCNvPnrklQI0tsJ9M036dkRcrAqa+rhzZXHi6P5Zb+DAFS0LAJ9pomRybZ7EoqS3vVAd4VuUWYW7Ax2St7IuMi6QfdhKj19m43kFLbe9oWFDdPETMl1FXOl+VeUb0WUkt+NFUfr3Ih2VN+Pl9Dhe8gbX/41xLNDOsiZihnWoUYbcpoS7ohA+h4u4g/ck4vTpY+QqQxyJxAtLEgfQkBOG9JtPsaSuY65WvKiKYkVARpLsAf7FPNqhWgiAZ6QWWA0vsUk9eyjVFuAxD/1ITa+7s0SWO5DpICarNvohUQvlw6X3dh2RfKA2c3E5IP6pfvmWHe2DbPcITMdEmiqfqkIMvPm+MCyh5EEFwPTZV8KweuLw74ARjt8v/mh8OPbJ6VEyF4OCcHW4XdV4y4v2zmoNDdeh7BVBYMB3vJ5+7M3CnY/cLmX+hrAt7WB7tPvYKFvl32JHaMT/YY/sz0W6ITWhkI38jqIH4Htksx2hJJi7D2CMgYTR0KPyvVMeC7ceENrr/rT7a7HXmNtUntr5w3UPWrnjs61873q97if/buBwNvfG5jSv9uuPdp+ywAwQIH77rvPKmt71V3o16EW0DMg+BDoCz7QzHSiFQDYN7gbL3qyQQKBjY8Eb/2M3v5MgMEdKLazP+3rcsan/N3HwXv2HgjsvnofwNZkAJUHk+orrrii3frUW9pNN93Ujo/P2bvCdgbwjjXs5/tevGg22dmgex+cXXrx5KRdceWVncd7/x2yRrpnqSZktLeyLv+o1ry6/qwpB83gQ/tRH6zO76GN+si9Ww3ol2gV80dURlSJOH0y2xnkJycPdB3ZZNrkXyqACwC82bQOfNKYmP81/bIOEKbe1vp5q/q9ePGkXby02Qc7A3izLympxJNMrrhwvr39l36xveGn/+FO5MNjCVOPHw44vy3HHqKDtv4e3/cYXXbVL5gw0/973KKPsB0/bL+6fbCWuLr/6j8rTkuX7uPKfgzPONZOIMrkuqncaprF11vgM8cIPJQTibbwy5LE399IPWlwNxCJdTLokffIGuPOFDShyLKq6Y+nyyNtIF5A3RjHTtnoHwn1ZKjtOwE2yV7FSOWRLKGhkc/ffaTuJ9G1L10BLNBCaa9Vdva9Pj7FUso+kfKGDknYeCXQ3f0syZd3sdvTetVwn5o9IJlldANLO/jghYpR34fI0tTfgLeVi1PAd+YX1K9qbADzLe/oiMuZPIkMahXgxCFCX/vOlTEAxB9z1yoTJnGudQMtIeSgS8QAMn32nOG+Zw7LoNPQZBbIKDRDDO/wbndYvyh6EwYP72M6NpOMM6HivQ5dESv6XiuifH6ksRZD4D2hUHRmE+syD9rNMJMC3QqMG7u8Q7FuPNLMkkrCoG3yZr8vWlNOSXGRGdJwWLN36IhXIoYto3ZWmSFi3KFuTNEen2wJCuWcH7F5NGZiP3oL6F2zkV+89rLhBxXptxWFwncKVmpkXu+hUPgHgBzlQZ1OavzF+eUKV7igGnwQQrjDBWOq6ws5ZV1HOEsJtpqaCXCo4078Pr2uShVBYn0xthmUaUbf9mJbEpkTXQIAUANmNkO0EcTVb6vx8WvmWTDhcsKtqREqAj/D+xK/i4bhLAV1l0PkJhFVKrrzs3Gegs04IFE4L85aAiudx/i7VEJxvbjR6WpsjbM2Q0arq7b5ja5nsgOhc7V7rA0iNloSHlF19GFsep5ZSJAs6uSytowBqq4JIpDc//h6Y/luzHyuVW+NbbLayncqyZxOyuXDPsez1YrdgM4C7OS+QoLNwxwZKAannP4FL0lLST42XkbCGZRsOVehgmnJcmN08lLkN6QIvAt7jk1DJDDAGvgGxu0x5DWsj58/IgkG8FecWM53UPb458rHMpjudlSH0m3Y/MFHAPTygKVkTqHyOCA9pVt2kAk0Q1Kw6jn3nAA8sanIgdHU5gkUEPYWc80312x/gicMJjsNmDhc9BobHLMBMXFkRKM1CEHFJK8z+5JtEYGPmSkP8ZooQ90hqSiMwoTkDLwIzIeuDqkbQCYFGC1MiTjvuq8loBhT5sZLpkh3KISLnQAfM0/zc13KYE3sSfAio3k8gPVsOSGjbHPLVcXWNwdEZk/z70JlSJ3B96cXuumbVPZR+tIfjsAjvbXiTeyQ27i0dgms2MujAQraIpv7FQ4VVd8q22qT4n612XmnaL+otfO9uLygDwZN5hBV3ALMq1oVZxVqNBrNEgpIgD6H0UQmp6UGwSkdTlPaatgR+PC+cF/IGBPJ+kybrK9lCopWbZVFT37CnPqUaOOLbit4rQ66B47G872wLYHqTWXCX/fyjqeaLuxuT/FZmHpJKubWBnLu8+36pjY02dNJYAO0qfe43hkN9uy3zj147KoVmcl0qSYAfTR/Hl9i1X6ClzSOYWs5TdCj2lIN1so4dabhfYpwJ+KpN8UdDn7W51J2ZYONhYoRsstEBkVu8yusOuC4xfytA2r4mnsSaZMnrgPss6fSAwwrBU+ssteuZgUwxcpWsF3Rf/VNJKpzEV8Tr9fP+rXOPfb07ms6MBB6uY1KwLL7TreVl+ydt5/h6orcnwzZcFpUQ0J7BFq7oOHMvSRibqPCr4ddSftsMTfHV13Rrvm+l7SPPPnx/dsNLDl3fNSOvLq3A76pBfR5A4F7ZfC5DgBvVcMEdbvcGs+3M4A78OgAMJKID1UF16rXziMxTmetAMZ9AGy7LhP8jfas23VauQsAtwLAAH1rxfAeGFyrhxXsRVJA+q4Y4GqPdd3XXXtte9rTbm/XX3+DJ7NFED1bYeP6dv7v9sxeAUl9NzBsA7O+0PN/q8UXseLHmQkXdUm3DKZ7EqxX81Qs0CQeMJvRGb4blEruKebsDKM9Mi7RfcfscyX8l2BVsMg29J7FOvuD7733nn6xdTE4Nz3/t9sJTwhJ7Z/d8EayiHmRSxd783gHgC/aGcB+7i+SRDZ9QhVwH/3S5faY665tr/uxH2vv+dfvHBYwvtfYrPD/JnL6/zpEbO703bzj2A6OIZGog7weF9zQ3F4d6ddxdwr5RoUvdtXyveZw9bk7q7gf978FSre1yN6ITlv8ReI5Nob9uZLE6Tf61/qXh+r0XRnvugjSFiFOgSO1jZKGzJhmKIWagAwmzGVz3HXWGHmMaE/BDke4PmZN+sP0DqegbkzJv1OSbGd2raqgXzOsmSS3C2JnBXqUTb/qtws/Vpze3yG/KiyiCWqmItchb2Ar6CszIrPU72QOxoL7szQGm1QwOGyk9xF5u/AT3cicUggLUHfJu+xdkdCRjtPCOwIelwQziUfMNhEtXicrDXJ8ZSbXKtXB9TBaOv/QX35bZJTxFZVzXMOsFZsHxdI/wFRATDLWDl3Ti309Kt+z0DLj2yXi4UApKaA8o2HC+dzRQaDKnsmUx2M1zujfZQnY40G2j7Ek9Kk2TQAAIABJREFUielB1jjEAd45dZOFAtAKawuHNdsTFJpm1VVflUKRthft9Di0wxPuw24giYvhU58AfR8KsyRGiBgW7T8IU5lxuR2deAWwRF4yEKgAW0RnqH0BAh1Qov5cZV0EiywQ4sQR4Rp42b1ytNxNL8tiuBHohqFV1Yx976z1RTiaou6mlJ7hrCXk+G770fTa1hjnmoqDng26S7IqZQIcVu8k0YjhBcOJZOT3PKpAfCLMoI+Tl5IcoZKWXpRhX68GadPW1s2+bDIIwrC1rRg8CZAwuyfpMqIbVcEnBm+gbW2u4E5LZNPESIPt9qfaaVP4AnknYAfAnil73zRKgNJvZ2B8mCaCr5gXHZoTXZV6YHiY4AoURFBY1Hvm1yZ+NT/Glc2te7gfm2jomK9fzj9OpkQJy2nHRsq5Ix5xz13gSoVjFOh1R6HeCDIORzTaxXApjrTVp0eCyGTdhYa0LNJCb2hPwqC2yLIKh/gNa83tFSQCcoWrjBvLfog/qBsSLfb83DACpGrBgDR+TSbRjiQhPvCqK1l+SRFUv+WFh+85soOwDASoZS2ak9fKnZaK9I2KIhRu83GwofbKttuOfvCTZ7NPdlVAwPbZfCVXqRmUSllNsuQmx+cpFovJIUX3sWJ9FSVpSs6dyY7PrFTSw4TGCws2LCWBpH+tr/RF7pmQMnGSw5s2gv2FWhqp1+QLPMp9Nu+e+LXQkz1N0vkVuaU/cZ7uuC2Ss5MEXsgIoAkaqGAMkVXbJmBNcIdJT30dE6Qs2VlGOkT+98yuMlqNyVTbKwBcZIEyXsFYI0C/u89DEuCwRnZAyGPqNNL0im6mrU+VkRnL+V1ojMm6JKRA5JmRLedCTcT5UDCQvqOEHYJv3LUEUCTYotEhruH2xgHVLkF67AfcuzryYc6JauXXuZCLlaZN081CbGt8D+D8ZkKHg00MUgzAZ0phSCA+SMD9etqlmFwJNz0gF7azjqz6ymmGSYxKFdLerWp3GbnzSLKX6p0PvYQyZBgWevjEPJjYj/obaA4q7ryk61SS2dAjKuTM8k4t8MRI6i//2u55HvdWacp8sFnU2GAOL/rDQvrH91czfrGZh2H1W1NuQf9OQX+3HqIPTEYRyafXVvGlzsqG0wMBGjjA+keVY32tyKcnXVpYn0Fw7BXs/cXOf+2AbF+6JdBsz+mALNtLWzWt19SyFeh2i94H+8l/cRBxtzOxGwi1MvqZWdRzftHGNwjHBNIUfIzNpo1y2PceMlXHV17Rrnnln2ofe8Yt7eIGaPfzf70CeKv4dfDk/Pnjdv7cBv5ubaLPWTXw8ZFXC59rR3awLPeTm6hvFXjb/84CAJtYoTVkNpkz0HcDWzaAeauG3aqWA6C92AHNDaTWil2T8KgA3kjWwfitwkhaN7Ma2JBjG8OrAO23/epfBYO1lTTuN1ED5yNQXCuBXSQHr4LrHn/jje32225tV19zra3K5xo3hMXYeH/ywInxZmNKx30jgQZA1VbJuLWAvu66bcxCf//z4FbHr9G9xBm2c5SZKsEqs4e86TDZL+YXeWN0eOSv2CTPuOCzbM+x3sroB0OHA9PRKdRHxSMe7MP2CH/UPve5z9p55m7DUvUv7D7s8+X5+b8BANfzfy9a++dLl9rFSxcNGO7JFFsLaKsSNrXckotae8qTbm5/8T/+c+2zn/7MSCHfJEVKVo3F2V4rANVYc/f1XsEb9MWexmnZ9d3ut4SkreLW3xb6Hly6gWH3KUm1EAd7qtp5ARy5iYxIOcENSRT3UCi33f08YyLgupfgS4LbLrzvRSemuiuN+NpkHFJ9FO7Ixx0tXOzLz2L98J6j0m2fwxZm24zohT0ndneZlzUZcmZZw2IiwQoJV2l7IIbV9h9huNPf5jDzf3XzWUM8vhFmCF5j6X3KUgnEFwOt7mUAK57b51CsxSws5nuXfGPm2WzvDN7gKRBjfk8a5Lt1ZIXasI9EEp5GfFNYxl80o4Ww81QnwP0U6n+0BbXPoLwOcv3VEU9YyUtcJmKFkbicI1B73v2QoMy0VKmdKB87DciLxCOYZCv7EchsLdhJ8Q0ms4QimnnzIpWEV4htZbc+j8VJ4r4V/oBBIg1D5VAoGUcmvUOQ1TfaO8pEVwaFVFQybAKiorZCyMlOQjXSTSh+WjABetVSNwhTxhyTiKmJUtxKFmos1vgVQGGNh6ktd61UtyYFfe7SaW81lNUfm4gshrDfaMZMvVu/ghXAzvwQj1huMuluAWbXJeWEAewvqclDRGm/2Mz0gg6jKE6aLOm/+WLS0DajWGC4NtybzWWels5dWw46vmCgbg9EuvFA21MI1l4SkNj3gWbTL6pnmgdPOxX2jCD9SWy0EkmdhvZ4r85UYMEJpYk+qDCA+uzVzcCZoUJtKq2iX6Q7HAMWVQMCWLDMsxrHanZH15qr/Zg/70ABbDLFTuhLXy9BADswHK40Z/Fh4zrSoW48whkZLQTJyVY+K2T/q2S9uZ5pS2BNArTljHqi5k9tiH3Om3UYmsAdXeMk0FMNZWUpaBPVUrp5YqpLGkZFRtWmP92ZE2YGOYa+ZZZzdPsvpJNuXN2dIINUnZ8bYcgb5l23BdmGjPtLsCyqQ5OlDxBhWKDuEaWkxp28ZhUhoG9kCTpkzkf1umZoheyFbQl1y7Kmog+aVsdsq7vcjrbs5Kfc0o6++qvb0c1PbMdPeEI7uvFxrV1/fTu69rp2dPXVW9+3rTxDduxT9q8vFwUWBRYFFgUWBRYFFgUWBRYFFgUWBRYFFgUWBRYFHnEU6Ek3Fy+1Bz5/f7v3nnvb5z7zmfbpT36q/cFdd7e7P/b77WMf+Wj76IfvbHd+4EPt0snFCDFJXt+QIFVBCAVKSvjR4j9xQ8IQDlAz8A9GkUvsXUOjkcLevyUSxw/2JA28IvAkc1PAPYE/AjCgACxibb6IgodwaXuFDcCVMFkm0QG82kFKGCBV8AzRckWNvBrQEepAK5QmFbHIDMlhwsw5xt6kKMdoXAUACcJljojHh8T5p3F+Blwilpk78UUbZ8dOkDRIfMhihFoMkFaSQ/bz+fsQxiqZXyqQ1wIhyEQt+iBwUhcha6/VvoqIROLowLki6omTCHnL7Cl2WJt3FOp/iiwnANSvNdZJmqwsyyCsKKREt5+gXIlqix4CAwtwOYvEVHIRa9dLVRe1nFmI4qgCECoXXdUfSHjFKOZ3TpO4EcRG4aZgA7QfqjM7cfkZcN+RB2m/HTmJPkjUNATXyafgAZOXQBsxgv0qH06PoJnZvlRk7vTfbvUzgHO7LBVO6naV6OopMJsBlYwyFgOmAnWPsuhsmFRek25n+8dM9jBAISAhY5ol7YCn9NWv4LT2CJc09gDbyFSbTFf5VJ4tWT7lbEzcEWC3AojUdBuVZ9LCNdi/SQVEiDI75H7N2HAAO9aMLO2orCHtRdizSbAfqlxktZNKTulmNxNMpspxY6A3VK+95xCrVytbIhohZNcZrROoD3xLjas/rq9fElZMLuDAwe+osDZVwPhZaMeZjt+EnIj0Y2MhDmFS0GW3JobF+DjAPEmUVtVn9ylQsQ1I6esDRFUiWvCYLhQeqQORfYINKFVTWbIl9bIoff0zbRQBBme6RXWRtGVQw8JEEpu7Avv7LmeeQJhkBckiCcj3BZiX1hSnnYwUu8bUWCwj2aqaH4xHKgzNrZpYaf2B8hreKcm1+t0oV5AIOGLYhaPWHvfYdvz1z2znnv70dvQ1X9OOb711AbuniPH6eVFgUWBRYFFgUWBRYFFgUWBRYFFgUWBRYFFgUWBRYIsHf+h9v9ve/9u/0977nve0f/uu32yfvPsTThiJAekRcBrPY/ww4jQaXd2LrAbl9+KUEWHSMVJNnQSL0SlF6/BS7BpxsR4ejO4hSQKI2+VOc4iT9WvZgQbxWS2iULJNAt0+B8b2OYR2YqsP0YCijR8FlQESIuAnIznWV8t+Hxx3sGaNUwfWkvWnQjd29J33cgET/aL9zqdKY6dhqpKSyOkQxpcvBHAoj+6TJq5cBDTVXvnyUkgU7JHqV2IUvlZ0LNLutKSUEAkga+3H49FioECpuhLjINaeS41cPsamYQPAnZsHTHQQTNaKWkTuvZUzOtQK+CbZGVJJaMBFHLausXzSI/C0KI6UExw1pF0FbRaqdr7OrMusfAlRcJZF1vZQiJED1O2x/ShjI0YhXRsGfQDzTjF5hDpL8aexpGAbrIILewl+oCuYLSXrRqeBANWCANCg2R17FjxWh05vytajk9e8VBvGlZMtS7m02JGRNkYFx4ZMeQV0CGJFBo22qU1ICOyJZkTw2frkUuEKMogtHWQOhk18gBrrPPEwYtqRzb4NVlAGA3/JFlet8zQFxy6vxoLVfBVUK6Obb0fGQQW5QCM3V2NHOAGwi+4XyYjHav2vGzPAU2mjMZmofqWpE+L40+G6mtHTlWqmruE6ah2uqdt828EcmTKk2pTqVCZ5RKNkiu+jPQrYvLor1ZKqNeEBHXRODgq2BMJTZdqfyTWgBWHPJspAsRqWMJgOfLuTUSoCvKx2IDghmwoaMa3uTR420NSZ0S38CTVzs0eZCz3qJlGKVkkqvzmrqjoI1W1kF0HG5xjtUMPNvA5uOfzsZ0+d0MyjujkaVKZkTxZDP/jY0nW+i8astSlkALpR5lFNmbav040a7Pbx057Wzn3zH23H3/RN7fi22yb2b321KLAosCiwKLAosCiwKLAosCiwKLAosCiwKLAosCiwKPBgKfDB976vvfvXf6O98463t/f/2/cyhB7xaRwVlgtiemxH4uBDrGc2kUNgyLRwJGJmGC7HqnzASaw03dmDTbmYxsLA0Y2zHyGJgpwe6CtVR4HExso0JlYwgdRSut8BQEK6IWYYwsaVdosaE7RL8/9H5bWzAmsAb1Cs5TMGTwOMnEsLQuRKVmH3eJMUwc7kwI6b8y6hXiFpGA8CqUoTjwxyoEDZsPr+r/+OkL+zOMjsLDSaQrj8wyT8X1mhEAFARByJYtFdj6myc6RSFdFNxWKDexlNybHiDMPpRDW6nlnAp03i8Ql/7UNE59sBRoKcAPQVBSd9fYgUx5esiVRFWqevTNoJ3ReRdZ2Ygnj5mCTXMdRPB4Vy7DuoWI3GTBnBP7uL0JGeQN7JGfwOqGm+wAHr4DTE4ibMLDf1pDirolEJQp8yGAJdi3lqqF4aJDjZ0q8kpV6n0uhnAGtbg7lhwbdBhNqcvayqz6OUVdbHcCY502fABRWWdgEfGyMbeRXtN3nPyiePpJ9JU01H1Kvxt8/Gr4kxqtYTtzrXwWc7j02ZpBeWylVvjVC7YfRHFaflYs620KQE/Gz3iXIWHRQa7XG1QjA5nZHz9RsbyisVMU411JOWzqPC68j4PLH4B0RUjUTcaXLI37SLbm/5a2AhyFpY5+YJ0qSuHHuu/USJYap7yyGTyx3VdxQ5q0bR2JA3QHFNzHOQQvaxHz1R568rJSvk3Tvx6pn8T/k0N9ZV8kfuC/jvzILeBt/cYbCVTIDcKn7q4mtu3nwZ4iQma9JNDbcNirCrk+m0zPZjOIOOzwha2R3KtZBXnV0Vl5kWdR76eQD22WcthnAozoY5l53H0c03t/PPe34799zntqMnPfmAVq6fFgUWBRYFFgUWBRYFFgUWBRYFFgUWBRYFFgUWBRYFFgUeKgU+8qEPt7f/ylva29/8K71t9FnCcYgb7cWMJmGo3WkGwGKXWMzQoYzUPVFKvSSctRtHZMGSxDTRFpjwwnZ2rK9GQ+uHwna+aMblS/xboYsEqkprXRKjdxSNkrAMINvKJNzukbzgEGJ789DwPndyJBURf5/VGMbNpSPp91rCIuCnFCCCsz2SHoCGfN6uAGHBj2hTao+MqpxUzyV4BulQeSlDA0SeFT7ak8dzxvvXu/H3OVA5CnxoDTibi6lO1aaI4tYiUS1Sr/OU405TGLgqeg0RswutXUiVcP5ZXLzqz2zQTIkuAx7X7ldLDJlT0PbdA+0rDqALjufHVcHVqV2CPLI0XFerggMp3hGEojck2p5dUXGPZseaM9JlDvYwVchCVwBOqA1Laiz8KWWigzxznm5VaDZzJ2Tih1sFsJUgF4Ihm4XyLJSZybi0Uc20KoZp4kJmrIBRHBut2gDj7wEJo+JNzBFvIrgsJeIqEpgejFU2jRDCmMNkOQ/yq+Kliu5FUlHApTGLWtqHeYmyJyecW32HKUv117lym0ZJru7El3kX452EUoUhUSY/3S7LgnWqrZ5ckB+XNw1MBNMsDRdr5cJsysVf5hYKlePDvPxufl8qmSeJEl12pU3BXsZPzLVK6l6KBKQ9y7D1mteWKkw4ooOvbmFgp7IvXXyIujtSODG4odeSfEJeiufb4WllU9XmXNc+0cvyFcfra5V1ZGu/Z8KmdiJEZ1a3rjz1pBkFb2UakfRoOmBTdLvgD+nrFT7NfB+lxTcK2zrPffM3t3N/8lvbuWc/+0HaunX5osCiwKLAosCiwKLAosCiwKLAosCiwKLAosCiwKLAosAXgwL/+q1va2/5f36hvfNtvz4drkIv/aJZsFVCaqfGiRBzk+KaeLhU8vXYWEGz9FBTmTG7zhGBlUpNxKA1zqgB3hLbSkChxKvxuD5M6SjNkFkKUWrhG4Ljs0NclfRBcT1HNZcP5Tgo8IeAYoMZOZoaSAjXMqvq1eNuDwgZn9KPBgTw5EQWWmsoe1rPRlALXUWjeK5XXUIOpLqax9HVnznfQvsit7UT637jVEVeJVtBFpJjoVljjP7zhtBZiDBx67jZ4+tSxhO/erLELMCutJjxTcXGf++zLfhWnAks0sMeztB/BIYF4GexkgTkvToo8MrU8D0ln+yFzM9q57QNtEev2dQ7t4hWw+EFiTRs9puF5U2G7Kxwi6EjXE/+zFqHVt7UhcnR5oO4SsJKWreMMY+9l+p73gx99AGoS1zlqeSlnlsL6PKfOgMFddTCFOJKzoiIoX1MNlqlfooohenTMasvsr8VCMK5rAVvmd2o3qA4H1MeMexCdD5zUi0bFNQHzlbvbbIxB9LaPqRqQMUvaYON6dkI7T2zfn+qXGQt0smkClWFqdyfTwzRCFpWMQ/HaefTzoQtZCjrXJSTs7JZFMEcenRGT8etSqYGizMNIYsKb8rmbGGnKFrdTPFsBG2BXA1WTUHb7FS0fBiGECmgSnWDFnNTeoWqOZ0n2TlwGpa653ekalpZ2NRizc0YzQbbDrt+SaZGIpluNGDjZM/Y9b6fsWw2IOd65Q1RNjGz+Z3RRe3ZxKnTFr2bGT/d/4oYYOY5ZSY/QFfHXyZ5INoS3vbbWY5nrcyT7ZuQ6tyf+JZ2/ttevFo8Pxgzuq5dFFgUWBRYFFgUWBRYFFgUWBRYFFgUWBRYFFgUWBT4ElJgaxH9i//0Te3X/t83T6KF44Nr2PLBTC2F2SV2hJh5hNTRhbIG1CK6HlFgFD3F6FoG1SNaKU41W8G8SIprq/HFEg7EiEOXvlnIfTcGnhHNXMaBwqdZrH4IJDPyH1fPC+wQBubRm1NmjkE+0BSdHnPXQWAXNlifXV1zqmIk9VgiWs87ZeGRM5IR+xqWrXHWMvU0jw28dtTJsLyQLZt5iW+jmnVCrEg5sAnYtOz/cz/NSuBZ4JdP94IcKZj226c6mAKzeM6gZLscnvHK8BbcEhoXnAVzCw9F5XiOdQE/IRf93z2jQuHZj9CH7dD5yfXadiAZIOdRKaxj5TqK6xxHQKsCatIeTDCTQRC35BFMl6e6EgbRbZgP7t93vSjySN1INC380epXkQgbNm4EX6wFtFb7nkHxMi6Isz5VNVw52Ec0QFkO7wvdEb1qn2lwVAX7vTgLQOmgoHPRk9B97W1QOV6lqRJFdU3vnUmOeKkh8yWfz9mfUuxG5aee9R3ncs6cx9QeJLrOVS/WkBIhUq/0cmB9VQxZ8rxyddDWMCve4lvNnK4k2KzmwcFAGDXJtuE4avMTyF/ppICiniisxjLkYY/jMeqsz4OvYudsCvgYuBxW6PO2CnlC9+yOAPtmMlBaKaN9iVosbVNOg7SXWAFFPt1q5jwhyTp0J21tJUx42Jo5nYGeq1nNPsIZ57XWljTl1+LCnc97zkoTTVRHp8x32dgjh9+vclw3tbWhOOg2d4NiSFEN7KkMOg5bdwMI1jbUTpw+0qCaR+3c857Xzr/0pe34lqceNirr10WBRYFFgUWBRYFFgUWBRYFFgUWBRYFFgUWBRYFFgUWBrwgF7nz/B9rP/x9vbG//pV+JY2plJrthrzPNdj8CmqOkHvhKQSbE72YBZCvHkcbKfTaM+uawVw3vSbDSVofHpg6xiHvVsQ7BAYj/1ZB7x5nLfBlTzTj1FABGhY+sUvtyzqaklxYYaLfT8dlZytNzGR20OWxVwfMCOY4NxiM+K3HujCmkvokxri42jcWp2IfJomsn8FivDDoV+PpQvWjsDTnWvIa0xzMPa5a2Fle+8K4hFnsW7hWCaUxY1Izzn5ZN+wwSpibgIaexQYeOPci1FOUZSdISRtuRpU4tSAHGduuMNUqeqdpHSzTNx4KmIQ+bJlM9YlVAauwmJh/wWakN7wCk8I4EHThdfVKdvKmKEWurSjCXkapG+PuoVwDvjTFDHAae2VDRxrr0Bi/zUZnILM0Dq7gB1rKhilTtWL5ZD39jmre6rYKYABH03i2A7JS2My2V72o/6mJnquvTs2i50tTxNno5WPaMWkIe1TrI8qmmo1Sbkqmcr2RSHTJMZzBa9qhTrcMw5UwrexBp4Azv3452RQ4BlwPB0/kGNSFgYpIn49ZJYlapzclsQskS+RHKxcahmle3FXNpi0y5PEX/a+aHqDc4v0JMRKr2zllKnOLUDuwbX81zGxkbg9m0fD3+NSF5dzbsXOGPk24j0UQ8Gec62bF5RL/isL/Ofp2mqLQTqfZJF5taQdicdL0w+Vmj87zyPH0drJxX2Y7RaCMkIedUe9BaO37GM9qF73hFO37mM89y+bpmUWBRYFFgUWBRYFFgUWBRYFFgUWBRYFFgUWBRYFFgUeArTIHffue72z/9R/+4/c67fzPNZC/sdYZwJwFZRTXmrVlL4Hs3Qh2wr0R4y6mC1lK3x8m2NsUac5MwJkJ0GrOcxdcTzqWdKOuUd/inx63ZMXoMDvY79GhDYBm5slYHjp6GFes4RMEHF01PUep4eGodnQmpvLAbNBLdOZHGiT95iHO+C7FbRXQe3CJKT0ObQsgFi46lvTmFJoCS6Uqy5Om0KhRsv50eOK5Lm0XKK9x2KjnIIteZPu04E9DCvc6n6Tm0UXBF/hHdH5+O5AkmMOQTNl0hYwqHzN2eLKtUUROgk7xJ7k5GSmSWemz0YJfYLrqGUaY6t8rCgsXMMFLOtZz9O5qAfGQlWGKkDqUj/wNCDcsmeA3mbwqVAdBqs6uWgie4ywDgLsO5j330xka/Uu8JLyZt66HNg6DRktWrMDM9bRpRT5nZnC1HXAnFqnea4XcFl3mjjXDwzp8j5YA5q0iEfE9DB2NX1RSz31PXoIS2XKfJFMXsVw7DB61UJmv6y65Chf5nfewPE4URQxFWVKzzTml59uNFMbXVwlAKfMi86Zpt1XH1pC1IF1HfCEzOoIiMJTeILqtaDR4z3zPNp5pjp2+gfKZDcpCv7kREbCZH7wqvoDu59j1aZtu8qr1SRS+7p6pu3hIDnrBYQl82M+eqheFoVQJHcct8lN83Y0zqeVaRVPanDRozb+wG1ec0g1rxPQNmZam6Pm0bQuIOrbCxGtHvMT3F90nOo25i5/Jlo8g55qp6qgFszW1JFLPjNKo8DDulwWkW6bnqqnbhu/+jdv5FL8pMXH8tCiwKLAosCiwKLAosCiwKLAosCiwKLAosCiwKLAosCjwiKPDmN/18e+NP/YN23733PoT5WhBJqxgZCUutWfXcVu8WyvNJNV7shVm1LNI7FEqAkJiDTX4CvuVh7VbiBQw0prUrZsAY3Q56wvigxOI0GhhxydyfEDG+3IwVd1ZWBLCtYWOCcJPjcNMINRSfinZzkFzj47VW2c/ZE6JJv1+tetYiJ1SFosTFr+PZqyjSmoCvCWiTWG+PoArgaKxH8ZLTWRqTgueEOPoNM5QkvrMorcaiIThsTGnJBgBqaqfMuDxYUeLlQ2fKcl5z4oXCMxrpBjG8Y+a022U9Bxp/swioJCoMQXbRGdUyUbekVyp8E5XcNzRxGOGIYeyiWj5cRM0jqg7+6TfOGC2AihNEAzwRes+6S2vzzLRETtM7l+7YDaVBgOmQa7enHQvxKnvcEIY1hih4XL97xxQeMvIBAGtGx4BUivWclCHXijzXTQczBVpLRgltXgFwRevdGZREnVM99guTcfDqRfYnJ1OxBmkwy69MWKxN6ln+S5qZjSMNDbSmHDRdQKLgo4NEXS9NOalgCn96NoOeb6s4a3XIaolUNdTsEXbaDseeZYBUwdK/VWuFdHboOKRyZnxFlkkTyMJQ5+3Cnc97JbeQyOKPoTIA405ztN7qljhhViCyejL/i+0+IBhy5dBDV3owJLNVhtMhCuA92AHZ9ITdro7MnRkUB21QXFmrHwhzGc7OHuNusdOp/qeWTj1I1aNJBgwXFWOEWNmn+ryZ1mVJ0VUo1ezzcO5tcnqSqVYP/Ejtz1XIS3KZPz6rh8K6mX7CmkhgSGB+0CasZDX0sSvSZIOefCDdvs2guKTnH9Kkzv3x57QLf/bPtqMbbzyLIVzXLAosCiwKLAosCiwKLAosCiwKLAosCiwKLAosCiwKLAo8TCnwB3fd3X729X+vveMtvzptAMrYm4AbuROhxu0iUrd12IzwZJTGRYFFRPEyCOLHu5WYvre4lGKlQtBZ/Blj+L8pKjirWoxQ/SnhxKg1torCjGDacyTe57/3KmXMJRfE+vW5F+As9mkj+38VIBmCt0KjGqItoGu/VcBCrZMZKhkZMy88kEA8ilJiviWesxaXAAAgAElEQVQmC5qg2K2Gih2XrFBMivVHkavN3adTYYoM+OKvGkWuUf5oQoxusR4BT4uOCHVdQFxGngvbBnNQoIM+2oSfs3boLm6pILR/V+L2UduXauWdIOUA31RqlwvLOk9V33zpGYsUgXO5h17Y2seofobc92L4Mm7q454F3ELbtb7eywN56eQI0ypEPo0YL5dQa3dW8rSPkdfPbgBMFgksBHKVz5KW9fePswrRsLFqg1gLCyFyDOCQC3IAWDmpl8v3fW2BSnagUNovaBvWbsAAsqWnE5YVCEs74jtg2HvpU5KTQkyOrgy5Iu1tnsYPA2BpOxVYnRjHoVA1c3en3F+tmrel8DWk1SlANBhxpmj4wcBWrZqcJKpJoyi7r1OLt7lOMYphjI0OkSlQhW1SwnjAwVZaJdA3paWMIKiYSdmAlKynnjkUZj19YqsDNSvS/qAnCCHjTCmwyYMCm1N7W0x2JkIUvmsaiYiGeqL+OcsHbCBbYbuMZqn3v7xqtFNmqGq1ac4cII0uy4v9Ws2i0g2MDxS2Vb3szITsO77xasgdAEjZJk3kq0PNbmtgU6XLcVqxqRH+359D7sFN594D0JmBeqRH2VVolmHdL4AD0xLpoNHMrfVtH7PoCh/9XORuY71tPQFs2SXIdiVlOdLkkb6DwSky3tqFP/eqVfV7yFuu3xYFFgUWBRYFFgUWBRYFFgUWBRYFFgUWBRYFFgUWBR6BFNiqgX/mJ193cOY5vhhB8xSPVfBDz7NN57OVmKECOX1Yj2alc0sLPCJh8qHtocQzU9zQp9zBaR67hiUDeI7Wy1rlGZHFelybFw/1ueZilVpDelgsgooVjlC6a5x3ilE4/eJZQLDimxqiBLil3UT7WjbshreVGPf2vcaNcfSiT96qF3OproTb41ZpjFkD2EEHFAmOsKFwzz7yIYipKsUCgswtnO1WW6seoxjok3HXHmDLdsrMwqn4qXRW5nqEoTHddA5loPEDhgC8Vp+POLn9u1WuA0GJKtIJ4IWy6IotamFZOfHTi43zOc0iC9OwuDMpy3W+ErQfynD7ZRE1D83NnE+0dawFeB/4Bg4rSVWH0owK7EFSZVK7RBjNE8hLxXEMsmM7QQgtc1VuMfoPvKgewynSVy+BDCe1FKMzWpigYQDAilA7QmIgbq2Mc4NZgSct8tNu0kJdBWqinjDfqAlEBbsKO6FJC7y9gstoj+oVuLXvtxAItjO1fh2AKRVjtYLVvCcxC+PkEocK2ziLoFQIusDYnPw3tMh1ILEmQNh5ulqhOTtHQYzoFI1y8wbgCRqfGidUNffnettvscQkSj2fNSu88IzZCrnhN8FqB8KSIRIbUQuX+xK9BXOt8I1VZKBRyVIdxdzAhZusUmAWwsaHwsLboDU0QF3YXTvPIlySKnRVcrguHjjuE0hOSkQx2kz7l3XqKX2kCv8Bb0fnWLKLuA51yGq8/RloY+zV53S2vhnEHSMtxJt2gFQpYvPVjZl0qy+WC4Sb2zlJZ5SMqc3o1B4bIQHRnruC02Hyx3VB16FFYURtQ4XW2HAmwekMjmOTohY2t02vG9bjW29tF77/P23Ht902FeP15aLAosCiwKLAosCiwKLAosCiwKLAosCiwKLAosCiwKLAI5sCH3zv+9o/+FuvbR9+3/s9aie1vqlbnEAJDAmiZDMXiBHQYKA7Ao4Wq42IHguHaqvZQ4UXs3A8YtUEZeuJrQzJCsNQTefzKa1VGTWXFsdadBFYWkBvMXiNm+7LyR66wEisX3BKxNljlBVU3MLQudtlH0eqJblOFpvoXDGeP73T1+OLWmmCoh0EWzcsAxJVAE2GT2VBpEG/KbAFxGADLdh+10g3wFmJwfoIiATXeLBeWUE5e3rlCKYkC0mIeq03jmOGJ4iQPV4TEjTkTl47lR0HMkzDZx6ssPNsnWRGescR+oNLgaVUnxEzgZ5JSL3jSS4k/Z/CP60UB7dcoMZjCQMKIUBdsgh8UYKyutzYD5SimEaXXbE9AuPbHQHcpyNNi1jL8FPlhH7zwGDoDGwYAUvgGc5ax++S/aCsOzYhZ1anFIeEuQKuGKUosatU9s9ZFvaI0s0zgLs1gHDZwxSALbIRLQ1EWcQ9CCCpbRNSgXSq/Myl02PHB46dDkgGuIbWxfVMZM8e0nXttnmG1kmZZRKJHY9DXyZVxzSuub0CQX3XVvsbCzJhjh7/GTjUKt+oBLUbDADOuU2aO8MC1CJY2pYimCGexg2IDU6EzeVkcp0YsUFc/fIqIwDSzLhZlWu2NmNv85BFN92ddHqotxsM0Fn4qC55qvEpHQnZXSi5ljtIS3sWDY4aaN4GZyb8FQOnQ9mU3blpa+uSqUTRkf4d9p3LjSb+TBaakrRqtklqgQx90K1HLLLyWVuaM3fPL4q7XDr1DFsXwGgnb7I9JthoppbJvM0s6qfF9MOguUgV7xnIu2VQadKReoaS0Ta21DBn2WUwdUUw3TzFd0aCgJPYuW8Orld+I4mlmGhJfJP9dOH2nG920eV27nkvaFf8wA+0du7cXB3Wt4sCiwKLAosCiwKLAosCiwKLAosCiwKLAosCiwKLAosCjwoKXDy52H7qJ/5We/ub/wXXg7gV60HZ1VM7fGpE1YooLIYdd9uXFqyyWBb+TFAq474GYKVgWA0Jp86YHuZVDJPYhdQxSQPTODvWIocaci6AsBZA+cRrAQUI5lHemPsZJCPuQbGIFBRiXhHFZFQyAEp5iJMsCtmAvFlcuK+1lAEz1ihlMYF9InDr/zpfGJcMjvnRkUFIjToOAoUvBC+ogGKmaSZkhQiwhhGlJHdlAJVL/T0qlyNeW2QYl+u8ZzzuTA18hG2TqSoZDzDGbHpjesV7BYZWwJRV2uxkPHYiTQB7DUCnZfu6C7acVl7C5jpcaL99itLDwHNqkZqqW8UPmDhSKl6NzNpBVLAOCosXWA38gfyOAHq3Sc4uzVVJPCsT5py7IKq9sL9xhriJAA2fsXnWfVrxFhIeNgroRuBguZjNFg8+BDY2fjfo1CZzJ69+KdNkNBMnoRIiDYlh/tQsX5o7YZxQsdgznuYcnM3OwMBdFIRS1B+LB1gUFtDsXDZDyuihRSqZVa2TkFQB1AGmjC8of0Obg6h2jjbMEBpk5FQVgOjH98i/ySoXItBbAaSlyx+jxvmCC/Ct93NB2n9DCKALLjQPBxPciClAeZDNESBc3yh4C2xyRAFyF3szmKECIV/+PBciXYILZTHdYcpGDvjdxRDyOvmZGSM0GgEKjkWjShPRG52Kz7KYVp5hbHIUlfoxxdzqOq25LHVIEOiDDIslvXZFKJkiuCx5mBMgqpHzNmZ0IZrJBkOYK90Ho6bGOiRb2p5PTCTkR1t1F+nY/1PWJxl1yYEKBDxLqumgvWZtJdsSALKIeeypYSvBMRYm57Y0ww66XW7nX/bt7cIrX3nmla4LFwUWBRYFFgUWBRYFFgUWBRYFFgUWBRYFFgUWBRYFFgUe+RT4uZ/+R+2f/5OfZSyegWSp6ozud7VYSno3M+AoUT1pmtfDdMBGEOMk8BuxXwu5C2pSwR22bC2gbgYlLAI3i4mnYhdFgjTubxW0MaRMQmJ3EdvTEpSID46FKaO8pNBsigPnOGPF17nAErtFsRgrdgGRSLEK+xJyyb7SilZ5mU1vsVta5drf4JvdzwI3xPE19Lotvf+tHWD95D99vF8CUDta7nIAB/vlLMwCh+VG0ooQxBgKv+dmz0WQUG5ESMqeG+jL4ZblKXZOgMvOiB6OOez0AbggHTa9+hXkg46C3oiU5yrbWCvVAF0lRbL5yKQrIqf7sADB3xRh9wUr5kMKsSrdiqeGDI7ERz9H2wtT9eBjex6EBkkPPosciI/bEDdX7FxxHBZX+ejoQNsfpUH3AZRKoK9BCoLK6FHC/RlaDVzajOu6SvJJRaviCSHtQhVn4HjX0cmrX0aTESXhmvYyuZd2UqvuRsCnQn4qU8oXNYNJAB3E7UtiWwdhMA5XR25ARab0QPHqOEqlpxGrwtMy4wnqpbqgw8PlIQ3JjJYIkuoTyvvdG6JVQ1Q0hnLs0cyGy9QdgXZRQamihuOw/vGF12FhmEF0MMtmkK+ZMEoFZ6rmzpBjpW3C5vqP2pbCru6Pd6MSBjnMw9m2Z3En9S/7iUJuP2NaNzd9s7CBskgQQaVy5MdARtTwY6Ymh04n6cUfeXM2IcvEknUr+0pChbT9t0y8aOIxY/oZSOV0muhFZMVI4S3O4ha20S76IvJeLKjRZ5vOSZ7zVB0PmSQlxDbj1Bwi1knhL4cfUOlmDiq7WHHRA/3S8H29qiy+/XBnEfYjzsDOCSPmnZSHvIcnIk+VmfO68D3f286/+MVn4PO6ZFFgUWBRYFFgUWBRYFFgUWBRYFFgUWBRYFFgUWBRYFHg0UaBX/y/3tT+8ev+F4IyiDJGhHkIpnscMsd7ty8tHuvROMbw9AS1DJj1exSsrYF1XOBEn2EK9lyPiA/xSYlbJsb597iPcBQi6VHpZ0MS7vRRKnij0XqdZTw0IoASm98rvcnhwl2RY1yZdAxglDCE0zT4qkHmFHB2xqFy0VeOuLYGNR0RJn6z3VnxADK3FI85eUrkPXVO5K1yRGVQVUBkl0SbuCyUuQmZF+kvHYZz98U6GI44NCva0YNSgs8hGwzOI2A71lUloKMWPKErrDa/FqBBY9MTIDPT34FqafQLFhmlsgxSwIhhZITJyOsdaAVLyCyPeY8SrtH6KihB8x5Tz0XRRktUtHvlaMj2XH7relSBgNMEACbHr2KdCjCnhBQatw4Ma9Gq4RvALkUhSiFpyGoURCpWoSJSVUh5uGsUJlgnsaQOAPenKWIkeCKVXPIovFwdYqPmkGXaHfjGObwASmywfgaqCuIERLIpBVrE1hHMlBDV3ZEftQEzyIvWbaDcZEJqgaQ9Ba/06TiGI0Wpbg6EZjZUcQrhf3gvi1t9fhk+zJNO/kGnf7iteikeF2Mn9pOqn4yie+myF0j2TLYQyPAA73X26jrVbbIqvLfRtVYF/VrNQMJAzNCILKRoXRKtl+O5DtfRlrg79GdJClzsSFxHwONgIYyUnDmhBgoXqs0To1vMu5sa2Uz1qbkuobqb4xdsXgjLFt9JVNCmBRuvKuvjObXpdim4ZlYWeaI7C3sOs5q0eFyTtXzjADAbsgYDGLuI6jAm8p+WktxwsrHhDLQJv02qD0E5T149teYI35szwJxThJnZ7kY3lrB/fuaznQu+yagnYejZ35r5wP2BaHvZGGIDmNNZMo+v+M/+fDv3Ld+y7y/WL4sCiwKLAosCiwKLAosCiwKLAosCiwKLAosCiwKLAosCj3oK/Oov/GL7+z/xP7NIc1uwhT/lmLPaizTFsFHVGIBVdBrEOFqVazGqWpBLQhOl8YigxLU9ejbpoucAVQ3Sb1Fkhv5mKGVfrcQM+YQUm80FORr5s8/bf8ftcrv+3P3tpvOfa08+/6l2y/lPtyee/0x77Pn723VH9/drPnv5yvbJkyvbR08e0+584Pp258kN7eMn17ZPXbqiXeLxjq0d5xJmixmmDpcRjMeMK0ajpaYj5KfB/EDQeySVF8f5smOH1QDDeJSfkLLUqBl95zCI/cSWyHFdigIrX4vgBGzPGkvn6PgLGD2WBpXJuTCGxOQ78P0QqZ6KWATHE64BCdPjD3vsP/AJVpQCF3BsZGaUCO0NiQUe/5e4NAVejoRUPCZTwxfl1c/9uMaCJoG5rtl9+LNQTPGQGXbJanbIvy4cx24WrKU/uduuuHiouk7xdZkte0PXpAbloVuMHtsXW6ZEI3Q1Yi6Be0RCDPGveb7Erg/Kel0AOqcZiwdPXvMynqU8ZGzIGaS5WWsYO9SnRmqDQsB2HXnBMy2lcg5ORUrdzbChha0bAhiLvh4wU9FNoXQBRXIqSqWbqq2TLqXKyLjKN/kcLW29hQGrvgFjudFJPa6zOhHr5vRywwg17Rh1kpOxKxRMYBAFCXBO0PjUgx4gry9WHT70X4xi0cMo4E9ZO/lMVHhirk8LMN3AMX0AiHhJglGQsHJzzm2FyUSw0mG8mkKmKWVlRIDTST7zObWlywX9nrZA6RSG+OER2sgf1b6dVT5/AcY7BqtzqE4n/TijiulVp+WsyXzqXa+ZfibHpgOxgP5JVafYof6Tr8WAT/BEzxfBgiKBRDcd2bZm9xtOoghqryaGsS6JLjKE8UP1NwTdWJFmLI5NLaHdY/OMeYDvRmq0SgkPTQeoVeWSGUlHS0eNs4aLY9GkHmfvhR/8wXb+BS/YtxPrl0WBRYFFgUWBRYFFgUWBRYFFgUWBRYFFgUWBRYFFgUWBPzQUuOOXfrn9vf/hb0o8sFS5ekgrwmYWvEV8rEe9GOizAGA/ZhKxQIkzosBHq/A0bJZC+gVU6b+xwtNjbnyGs4uFPhJXZ7hM0SLEVu0+C7Hl0lC2IRagTIXiyqOT9vVX3NWef/WH2zde9bGHJC/vvv+m9mufu6X99gOPb/dfOu9jBTU6ABzlqDwbGbTPUEYA7P3IOcSESc+husdZkHlHXgkw1WmFWGelfboucTLORJViP6mvs/NUM1QywIzy5FzImKgF6NHXorhUit7O2QUZYzW7AKouITuV64IjICg+oJBOPVYeWYA69dftNDCe2TByLOpOIkYAMBagTwBojy27virfogg1kZVUIWjBkr6ADULVyCNtjj1SVkEBGBPRRf/5QF9eGVLOW+X5pyaRiXc+vHa0xyAmgo5naG6C4E6d114oxsLZMHTert5tB8BW6coJLCBaP+MM5hK7LzKpKsX4f8WjSY09LMRto1x3pACwgpDUOfbpDmsfwEiuz8uQiOitglOktv9eqgTjAOwAU6lZmlZC4RAwWWQnmxkVvdHY6yoyG+QvoXrosaP9PAcABnY2SnzHXu1JkJw5ZeIZ8JLsANQQa8XqxPCaF4MnLgoHQ6SlooO26FpkDe4a6kmjIWLRUtpdqt+RdbZPb8qS4uV5IZQ6N/O1leFJOqt9SdC5JgOn+jMRAZ6BUWVCKrvruQOYnbEjNxvP6hq1m314f0ZfH5+n5bRidZWOADqpJ+BH2SmNVjl9E0usXIxfelU3NmEKFE/ELcBXcSD+xJh+FoiQhOC5Dh0TdldB4BZWfIL4Vj0jSaV997DzsKfm85glwUX4ldjlWUHgod4RG8ys/+P6wg1KnbnwquySqj9pra3K31OEff28KLAosCiwKLAosCiwKLAosCiwKLAosCiwKLAosCjwh5ACWyXwT/9Pf3tSMYGgnUeq0pFkDnM4yqJRY7aEBhCDQNn2r8bkagx28nsfolb8eTGKNxZkZFEj51qMQey04xASG+0fPd6nHUtZoBS1jIgIPvXCJ9ufvu697Ruv/P0viaS8+/6b289/9mvbBx+4wQFCb7HdgUHv7FhAWS2y6StiUYlzpdPZFoWWtZ2spL/HaVlr5/H3XvEph96FGFgNkQZAlRoSl6xxb8RWUUIjRd99hBzSjHh04E4SIk+lh/Xu6LRoQCv+K11wKT1Kj3JupQ/tEu/R/XlpnsEwvupOLxxtmGWfNcqJiArOj8h7B/SZqDCWawYBcyvoCcqyzzvh44iqxDdnoYUNVUapbYFdJgVm8eJP11UFafc0bmZT/NHa+jn0QpNJMp6gcwbe4Vz0CnkA9GL/oEwKrE91A7hWmFoW1NVkg1SMFwVnBQGo1E3kpu5tLaA1+QIKEcqGijwb3r7PyI7hsiOoJd16OUtTAm8N67OAUmAixphoq1vVSWyWzSRNpyLKjsq4whkT1SUVA+CrI4HE6ihNzPNEa+LU67ZgdV1Iuv6OJixMTzR4HlVDjB3tduSHRIZSBYEmJYRRjy2496wCGPqZOb5nMEJ8fUUpc8fvqiXwUhmMNWMt9MU4x3kG7s42CTuGYKBuLdsuvGHPi+Kl0m0CetZUCHrB6J2hbqYopzhSlxITU1SrTtA8XWdWR9eHAFiTmZ32Xj9lfLIUPf/xhbd5FtpFMlLYA2b8udE3VTSHhqykqAufWZjQ2sTeNG3IGARmIqlY+0yIZdPTf5bElzw3k1RrmzCaXNXKkGlve9+f4ZriVc/Bm8G6UOIjk0sPQwAldpy9EGqb6hXfu8783TEN6+tFgUWBRYFFgUWBRYFFgUWBRYFFgUWBRYFFgUWBRYE/9BSIM4E9oqVdIhlijq6HLJEoVYYE2+qRrSlQdqjAU4og6lGfUgCoIW7BxJyPXl3pAKbNVREBPdtXA4xbR9Jo74o7tnu/7oq72vc+9t+0xx7f92WRlU9euqr9b598Vvvt+x/vEVWLV24xSbToRrtoQCmC6PI4ReImjEkCSqlnz3r8FTFbQc2Bv6RQaAGoonDJ6zGlXbDFUlE5Y89J+I7HiH0GwcOCQWUYbAyI55CvxNslOH5qFFyuxXh4EmWIyCCBC1sRFqWfca3rU4CKOavBbvW4sVbNd8xNlWf7jG6QgclBKBNVJiBijGVXJnooQipSPoNgFG8AcmX/6nwnCixQPDt4dhAYoBeO9wR+ULig2EavcI/umqnitxw/izbqfc2kqeCKBgjwC/YQkHml8qzOPgf3nT/ETLXta7I8vsYiUGwaPLEsFX3QSzLepegU+1zbHPsZwH3hlgESdYJhCHOtJZQ0ZpoFJSo6Afx0tjtDAPzYuZdYtI/lGmDYi/YCVmaIgB80t9onOEFguQ+5ZP2wA7CMKzxOoBBTcJhp4sBVyGou35w4PdBNW8J20G9QlWrQXD3rhHlvSY3QB6Gc3ZWNrSASKh/mNgtZ6s4+MQO4z9fg3qfe1cfUc2DJHnkaWoCDvorrV777/ZnLM+GYWXs1YX4P6QV/Yw/Xr/sKBdmsrQOqM8l/5/pgMy9Z33jAuhuTAQSk7curhsEdHGJ4l+yMKvCNB8mEq36bTfMEDbeNyRRDB0DOLr7ayMF0k9h4VgDJ3XKdgjdyO1IYYcI+tAqZmEdXI6qNz8uR6DBHSCvkGdZIejlgcrU1h4D4cKp9cwadS5ZaPDHmQx3FhVlGZ9Xlh0zh+Ze/vF34rlcetJbrx0WBRYFFgUWBRYFFgUWBRYFFgUWBRYFFgUWBRYFFgUWBP9wU+D9/+h+2f/5P3uDHvEUFnoUCpachuloKuXr8V44/jJC7gzusitQoYqnGlXgxuub1cWvHwRoX9creACgjlh4gicarPaDp87dYNcpEc/zv5vOfbT/4uLe3rzp3z1dEOD5+8Zr2uk/8++0jJ9f15/f4Igtr/BvE9TeAGDhrDycGfkO8BQCckh5tgmtx7CTGO9TDTGCLFK0uEI/xMgB6C/sql0Yy53h3jeXbBEKqFFvRltCzuK4AuKloKgk2q2UZIy+dmfsatA7PAU2SRqbMlUpVsmFnUnTpmEqGZ6UqGQv2eLOcEshOq8qDCfpRS63zAgDV1YrWwhqjR0IFxspP3pMxL3Bdj6IMDEJsTS3ooki71Ais2CEC4AR4LirVVc4cQzOiAzBwDJ8dexVIkB69Lr9ZmgoSJEpIPoguEWOS27JVPA3lOvQ70YhOgf6ICgAH93O//4Bi8nRUx8nPYizMiDoGTuNTjX1Ut9mh2KWytw6ugjgASNmIDxLtxC2sGa0LnYsRVTGmaIXu1YAEuFAVGfh2wlyTcu/5DW/H0EEykVJ4O18e5dNJOXsO85sKuU0CRFRnVmGi1AFVQsHhhCOBwPw5JmWDUE7YSiIlVVjmkl8YZ8nioHJvWzARiXAA9hxmjqhFTjPwhQ7guc4nHCmhvwTKCaTtZ16o0tdkGSo16MmsJvA3Z/KoXIabDmZQN7RtMTOEIovLplz1bIKViiHuFBcnkw2581Kz7cSYQj+S03GuxGVhMcK5wzBJBprkNkXn90NV76rUQsGpgSpO2R1Ap1ZqeR8yhW2E8iOeYvO3DDwliAm0JdeEBS0kyed2SOZVbm0yUeCZoMjjNx089/zntSte/eo9Q7O+XxRYFFgUWBRYFFgUWBRYFFgUWBRYFFgUWBRYFFgUWBRYFCAF/tcf/x/b2978FqEIkIuIz+JHi5NJF0D/mwAfgDG7TFG6iFiW8HQqGtruS0gLKmAVr0VhiF94oEgkwBiL4bEtagIg7arz7XL7zuvf0771mg88LKTjX9xzW3vDp57ZLgIsJB4SNLKCJY/Za0wUeAx+y7V2PFt51s1ViiKtBqeypFDHcKAMDUR8GRU0I0lnldd21TwaG78BHYh4vcZsM6alUfraCjxkaniihmW7TAJfQFGlJA9I+1CLExOtyHApsC3EjutavXukxqtRZTyT41l1NqjM7pYJL9kJmvtNeEaOSEdsfgB+yVKP80u9lnbFzePmUlTQKvpdamfigpJMsSz5UvCybENUpMR2FMGGygCgtgQYM2iso5TEGALaSbQnqQ1ewa8m8ZBOjb8pBV2zlBZa3uvY4tEDr36ZwoCCgiVIy1Ut2soK/NeXxRLropaQXW3p2+8F0fjEMNKlVnBonZxNRBFHKZGvpqSTZI+iJZOIGFjyaP4sBYnYez20g0fr7mHYSSEyRGf0IrIneDycbXGYIi3VwBrTkpe0mwlaZmIkP4ylcg2V92o+VVmDYGa4Y7569rl6+S4LCcSXknXY0yTIWtIu4HIqqa90qpWWxZrVDYnSLayqAap6xgFI7P5L/qz+UXQoDFa4nSKY6o/CWtuY2l3CtM+uKDTKjrBqQ3GfKRtLmx7HRLRRtRbvU8Jk42SyqA7OJmjXhuzUWQmpRXRrz3ghCCeipsvnPKMhnw4HEtXMquqYZ2xQgpqVx2ivYurmTk4A4WhtL83zi62Wu3KHgtRw/5A7SMhxn8fxrU9tV/63P9LauXMj89c3iwKLAosCiwKLAosCiwKLAosCiwKLAosCiwKLAosCiwKLAoUCF08utr/xX//ldufvfiAKSBEM87BeFPqimCLO1Bw69w04U8S4axwwjoXE+a0SHmQ4NWMWgUgiiOwLqohYQWI149cAACAASURBVD0Yt07xe4vTP/7cve2vPOEt7eqjBx5W8nHv5Qvtb9z1wvaJk2u8f+gWe5e2mdtnVNeCMB5MjlCkt8wVoASYAherVZEMhJ9OCm3BiwruTYis8CsEIeAbQYF2wckR29CDD6ON8Ib7xLWKXAzxZ5/AWMSUchQI9KHltpFC5CzF4lFQhiMUve01IOA+NZ+fniyI6mstykogjScrOPpOPgKM107S0yMLI6adjmmsZO2X2egRwTee4VstNVNK6cGw7JpKXMr5ntrIByyueEMsu5aN+9N8qEBWAkYzaMnlSfmyyyNIBXAEfaaXZdFUSSCfNC74g2ZPyASncA2w1IAS+mQCh6hGM4/iS3VwxyurpZ4RR26ClwSAc66OPUShn0FR6hqHzBEFDDGYTBZVkB2XKyXse/Zkj2IhibDwZYQgmhb+99sqVuR9/rWasZNRjJX+Hd1iozW1dF0YOtOG2uT8D1uCnqPgyiXGONntsMilpDPTOMDB3EMj5LCaQ21AbbPKx73v/FUze2qLdwhUH1JBMn+CHPiNS6JFcIbhhn2DVrn2S2HB8qSUlH06UskKvqT2434R+dIVSYy580CNTha87BByE2Bt5CsW1ydJhxV+Iay1PoRtEASBLqC/+owRJZYHUBm2qtXIFsstk0PFyIfklMJxGyukVXSyKnMlH1RcPbHKvN6erL78UA08n19yE4vfVoBaJMmoGo0KeN5GdIvw1tbdIZtw1fWk/dOUBDnRIi7JXAxSyuSTHTxqV/61H23Ht922Z03X94sCiwKLAosCiwKLAosCiwKLAosCiwKLAosCiwKLAosCiwIDBT703ve1v/6X/rJ0ukNMjBHUXLSkbVo1YFjbt+JJKZZIzDKHwfyvGEJAGICJue+udIbUNsm5ajEejZh49ODbnvDvXfn77S887tcf1lLxuk/8sfbO+252/mxx3ON2rMdpIiabgpkBhBgUA1AkYpiJPYVHhdRjHdIkdFlxuMNELZXcChgTlsy1pBnxiXhvxODnT9zDB6Ww1+LAvFDxkRKIlsHsnlLI1HFJxG+9sKwPEShwxSy03C0V91UQQvGXwq++chQ5K+A8IYkgE/3X6FWqKMxE/4bytzI41VAq7tmBU6/1yWuFqZMosUFvken0jzy72y7SYkOWZNUlOP4RR9FKoabH9Wshm6lUAb6gZwDpy/nDWrtHHZsASpUPA6sGrIO9f5lkYZiS6Mm2xpNXv9wtt7fyLS0POBdByyqI2qXJ25/Wtq4uNUQzc9/9seVrWljuxEtUm0qAg88VAEw1hoVMrk3JCIhy4GP/XQwhie+oMMHyThz7VdWBglnaiGM2mQZxNPbQRKECW5zITOEUsfffk/MNpxaVmGHIqo2IOdpqonYxG6ypY2Av9HzOa670FYPYh4w+8P7nSNSZ1A/nMwjRquMZHFFkSPEnVnfbw7RmlUDfznnEO1xJWTOayWY2Ic48wGfazgE9dAJIkkIHGdkSYmLBz/SVPGhynIAJeJigmh3Flt/p3Ga/xRM9UvW3z4n0wtkPSYs0AwyHuUsSg2RMUQa1MlstprfC7q3FuQ7oQ85XYh5XdYwqVnpOd8ogCQHjo9R/VeNWe99oPlW/TxYRxik2H9p2Jc2vtSte9ap2/kUvOhP310VfHgp86u5PtDvf9/5290c/1j79iT9o9993X08suvKqq9pjHvfYduNNX9We/LRb2+OfePOXZ0LrKYsCD5ECr//vfqx98q67H+IoX9zbb3j8je0HfuSvfHEHXaMtCggFfvwvPjzk64f/5n+/+LIo8GWjwMNF7rHgJf9fNtavB7XWlvwvMVgUeJAU+PQn2uVfekNr7/q11u7+aGtXXdPaU762HT33xa39sT+V4xzb0O/59Xb5bb/Q2p3vbe3iSWs3PKEd/ZHntPbCl7R2tZ13uv77ylHgl9/08+1n/s7fTUdk8uzZbVqOkKXQ7DRA7mtAmMuvicJV6xRqYbLoG0tQjCQoLRkPxH1rXDu1Z93iqCmGiNj+5fat13ywfff1v/mVI/qDePL//uk/0n75c7emik2LE/t5zR6TzQVnRjTE3u3IuohBDlAEq7OieDVNEXFPLbQqTTlVJHJnVg18l0DuACymUWzK2uqWk4oJRSdwEZSO1QgWo9iTiGmlg5CotNQELaVilBdrFZEVlRGd8SIzltkNGIDzCfVehnB6TNjRCifZfntlrdacCVYopD0+TwIYRlBLgUXhVzo2k4ZBtDaj1HoQptE5t0l2s6KVqePka/NcEY8+mlZgqd1hq1oMCSKG3OyE+q1Ashx5agzVokvTpUzJXBIICqmMGRU05F8FopLA5h1XjXqtaS1+BnA5W3Mm8LtFuhkN60tEf2n2xrZKQLUZzt9ckDhRury8GcQGQLJUfmoVZKEoSMIzO6sNSXyrihxz2Cu+NL4DmIsVhDK5cLu3CQZHm+JuxOo5tagsrJIys0JA+93wj2k5BzwK782CF60aqpCFlFL90f4XBm1rlb19J9lFiR6nyTUWkG22GCeVjUgssIrdjNBXbA0tfDWrxzgkbUySUilo6H4ykbNW9xZ0zr2s7GkC+nQCKoA4M8Kh5TC+2jAh85Yk4wftbz9HOsNJYkfkmX4ue6iEtuts0lbJr7QJOYEhm4quFi9j/F51X8wfFK7YaK426XFB6TX7aiYPqHMvm8ew41m+esKLCwyrpSFm4Y/T+b4zjSv10nKJT0Tno55AaFC7e5z7489pV/zQDx1Q8PXTl4sC93zms+3f/Ms72nve8a/aJ37/42d67PU3Pq4949nPas964XPbBmat/xYFHq4UeLgFREGnBQw8XCXm0TGvh4vcLzl/dMjTI2UVDxe5///Zuw5wq4pr/e9z6SLYeyf2EnuLPcYaa2JJlMSKGGvsXRF7ojFqLNFEjbFEY++9xoI+jb0gKnZFERQBgXv3+2ZmtZm9z73nFgTDPu978Z5zZk9Zs2bNYf3rX6uy8z8Ujfnfmmel//9b+1mtZipL4NVnkF95JjBhXPlAiyyNbM/jgVnmAMaNRX7l6cAbz5e37dsf2W+OBJZedSpPuuq+LQlcesbZeP6JJxWcMH5L8f9bwC9FT8gvKxiRxY2i7IyETUipRZO2kScZUVBT52BwClpfs4WrNFOfJWIFEDG8MmzWdzi27PtWWyKZrr6/85slcPc3A2gJ7GWsRckx/eqY6SirpRKR/N74HyM/cr3VkptUU4ETfczvX4wAR65Wwgui7Nyyc/yg7q3F7tKpaAHD8E0MoInSRIB32G4DliWdJt7fADPTmkpLS4sv2mAlLABTGrMI9FIQgi0DmhCFLI8p4Jk8F+PY9lgL+eITn3YjihqdFyE+FnGPiEwoEqTFG5+7ICKMAxlZK6HTMIytL18PsGA5KVzkRVuqFCYcwNiYsN+JgNjZT6rAOxf22WA6BkDyusbvS1z2Re2LN6OoV3EcAdugiLlrLJqeCBWS6DufxaTWtIoqh08BbY9VfCgj4p/oTSQMC8yx0aBTzPRp2RebV9kcTbuZhI2FzZFDqSprc4qzmbb7HmUvMJrO++0XL29YUamhzZluUUNiEFq5F+bM+LOAWWx0LbhOTEqaJMFmwgJN7Z2AQ1GC9jSMJkUMWznerVlNAa35IFltVmDanw2jJPUVOEQc+fa8Xn4vU9SOyg50IfIkwnHtyDJQbARovXyu9UrnXwRqETSzs4KYPj1DpCJxzEvJMmjB9tyEQAC5eTmvv5mMXIxGPVIVVUNg97cty07GT4Y3CpCkMpaJ+/1VMDkhzEa59MPxLNmHiMJcwN9jO5IYXTFjNiLHgvgRi7ck+owvRLIvmlBZo2/sPWD30JCc46NoLwvJdEA7wuxi1k1rdAsRULqLer+VnaDkjEdy1jVzaotwHmnPevZCr9NPQzZbBRy2Ygmn+lffTZiAJ+9+wIO/UyaHejEuCGrO+efF3AvO74HdXn36+JMyccIEjP3yK3zxyaf4dOQHaGlp8e1rtRqWWW1lrLvVZpip38xTfc7VAJUE2isB5xDt1r0bDj771PY+OlXan3vosZgyeQoqYGyqiLfqlCTAQMC00rNpPX6lCDOmBKYXvZte5jFjasGMu+rpRe+ml3nMuJpQrbxNCYx4Bfl5hwMtzcDyayH72U6e+evB4FeHIb/7KuCrUcCc8yEbNAT5ZScDn30AzNQP2QbbASusDfSeCfjoHeSP3Ay8+QLQ1A3ZgX8AFlu2zeGrBlNPAl998SWG/O5AfDdhIpHdCMoSKmcgMImvzbi5LOjrPxbEgt2kVHLR+NSCjzSl9xFJx/rHSgYM/lfvgTFgYBg09l4WGXnr934PO/TvJPO3zyzArAsgG7AGsOiqyOZdCphtQWDmOYBaUxBA82RgzCfIR70LfPIG8M4w5CNfAMZ8DEwa36GNvGHssnhk3ELIas5JyeAv1aElZ2eAahRD0AyVJgEnOfJLPai0d5EcE05RmhU3jJj6PdUjqotNUQH+xvK4w9xDS+U2KntUyLHqhzcARn38wpLfFOOzaHIByhOcJvTKOusBRKPjClIwS5RV2+Zltg5lWrf4lh1IrOmkA6tVCZZBIgl+w3haqfNb5aoQrO5CWh7WLqUov7IBYtQusMSUIGmzrJZPz+InSSZtezIEU2HMhcnRRo9sNvFoA81KRGGZocy1ljWQhGXMVoR2oB4gIRrvd8acmQjbt4EvHTrxehJYxywbPnQZ1iK41uR9tjLJrelLZvTxRK2gLPU8BWl9x45mzYdRi127E+A3utF0tQK+pYaBVSQVORPeqeZobNlj/I3kFFLucg5yDggIc+Z0xWxYbKRDfHWwLGNjZYEnPo+KJwb0jcSlQQKpMtuNkmLpBhiXMBtz4BPFKQ2Ooja6Dht1oDV+S4FTNrMxMdSkA6H9lxQSQdnEJJbZOL8fKcXc7rNsmBZtLjVwcYFwiy2yWPQ3hDGTXqeDnlkerdEoa1JNKXR76YQRZMtkKibFc1nUW3K2IqWIFIR75722702shBCezSVE15GNarOxGL6lMFop9oJTN/PPppSlK3eS1kCIT6pZWFoPOlpz8qPOHpaypYqRT6LJhIlsG+i5KBMz75jfZ3rMa4WpWyy2TNj65mJN7a0IwITIRL92zblPLX/9Ixyf6EIW7Lg+RveBA6vUzx2+PLvmwREvv4Z7r7sRjv3rXg70/fFP1sSSKy2P3jPN1OogkyZOxPCXXsVLTw7DR++859v26NULG27/cyy/5mpdM8Gql0oCXSQB54js2bsXDjhzSBf12Lluzj/yRO+UmFbAXOdmXz39Q5HAtHbAT+vxfyj7VM2zayUwvejd9DKPrpVu1dv0LoHpRe+ml3lM7/tVzW8aSaB5CvKhe4SUzxv9Atl2+xQn8u3XyC86Fhj5JtCtOzBlMjDfosj2Ox3olwSwO7/xTRcDDgiebW5kJ1zuweDqNe0k8Ohd9+C6Cy8lJqT6pX32S55W6nhT91rs91asRRYkICH7QRlX8H42ThcqqBg9lzj+yS8YkzsMIFdID6kZI5fr9Tn2mfXZjgt4tgWQLb8ZsjV/Bfxo7fJ+WqaEtTgguOSVP38L8NQ1yN98DJgwtt1zufirVfHy+DmR1YLMNNVy8NMLA5p8nuK/JqameUDHto5e46aPStyWlY0UP7T1t1tgn4egWaTFhWUG8QRi5CWCV0uYNLoMTTUeq5NfUrLGAGeorgXRaf5G3ytlW9VHS7zOJrWnI4R4SfhmSpgTMCV0Kv/r+zXu7YgJbM5bKjY7i9YVyALrcUtL+gzflABsEQBggyl4BkXFETuhS/VYhKw73Vw7smaFL82gKpi3kLTKsgeYvSf8R7LUGkwopHnmzL60EXpYaLplmAfjBWlURLHCY6L9akONRdQ2muA7qCbtkCzR1KaOoDQzR3fGJ1MNYGljv2eFs9lU6dQEe0FP+WfM5locjixvDA4Z5UpxvtSwl4ghPG2AGI6AELCqSH8PoG60EJqEKkUoDh361rS2ijnyMlNQNcwkrpKrZ9UUYzZt7BJEGun5MIc9PY4hfbU5hPWebeXEp2Y0GBiOziBJsM2z+yTbTgC6t+HmpAqdlpSc00EXIq5ocuZR/ZMH0egtlVOkYBoZFjFFTfFvWqiQVf154UABzdGvpjbsXlzrOk7Wa+yVaEz0i4atNed9tzbQ/GbxoxuQMKioapRGZ/Dq65vz6JuItG0L1SdgcdKdCZbzDdm4UD5m3UGje3a+bLiTuyC+LyxQ7n+UcESTCaCx8yq9PzQCqjyCwqhFYm70HKv++h0nldMsAuHHYLjsgx5yrn/WpegOMCC5Rrjx7Eydh7o2zUw03WZjCwLzN5xVZqm7t9lSS6HX0Ue1cuKrr6aqBPIcj91+D4Y9+KjfG8fy3WDbLbH4CssW6xw1MJH33xqBh2+6HaM+/sS3Xm6NVbHJztuj1lT+j4UGuqyaVBLoUglUAHCXirPq7AcigWntgJ/W4/9AtqmaZhdLYHrRu+llHl0s3qq76VwC04veTS/zmM63q5retJLAsAeQX3UWMM9CyI7+q0tnVT6T0Z8hP30fYOJ4Xxs4O/oSD/CWvlpakJ+xD/DJSGS7HAqsuem0Wl01LkngnKNPwPCXX2H2lNIayvx33skmTRXLsiUXTVZWYTkaspEOYP3N7De0cJJN55k6OQPByzn84iqLSvmZvWk8Tprz4Y7tc1ZDtvauyDY7BJhnSe1jzMfIP3wF+PJ9YNQI4OvPgYnj4NHZPv2BWeYD5hqAbI5FgPmXC5/RK3/1AeCes5G/8Ui753TSZ+tjVHMfL/xaVmMXv+AH3rPt3Js1xTEi3M3sWYG3kvi1GZSM4cEEKJXtsKPE/n72xYemcTVb+y4Iw1aPbUU86XAGDxT3KsUxsEvez4Oei3isFksqwz4IEgv9GvDE92X8tzRd7y9WdN4swuJc8cfUlXwYRiHcItmXAmpQgkfwNMNyLS83lWlyziwYTH5pDdCQBRIRUJ8NJSPj0Qq+/BIVoWUGyaZ8SAPy+CWWTVX2hHdHdS9gAAZZlu0nIh/HK0QiMQCTfz4p5Wr2OMbc6iEXrNU2mCE6kSYWoZTjaxCGIo1R5OL03wLAkc0uUxARuJ4SNh4yZT4YQvEOhZcL9WwDskTfsYQ05a4VQVpsOigAozVJkIc5L/bo8X4F8McgPZx7npQiAq7MvWKBMa57qm1NsuKC1unIZUdKtzUNZzDAoCglKZecfAUpZRS2I+mZTSKdgph0dE3TwKaXdoCNf6TjIUWHahlbSAOSRuzkSPppzJXOtPCjwZ7e8n3mXxFWqW3kR5gjgb0Flq9B1WLbmhjVOCDI92jmyjoV1CpRQKOEYhutYlpUWgxTYfPa/ECOKxvUSHR8NRgc1tsovTgTwnYa35Mwo2nrRWXj+hm8vPgsJQaMzzBdAqrSVuF436IrNEjJngETeaUJ11UA/Jc1aZSFopjOnC9nioXgsaK12B8Osixrj3SkOKbKzqRondL09pwCX3W75HDzlznQ86gjUVt66TZ1pWowFSSQ57j32hvx8tMhYtTV8N301zuge4/unRrMpYN+5JY78fwjT/h+FltmKWyz92/QVIHAnZJr9XDXSKACgLtGjlUvPywJTGsH/LQe/4e1W9Vsu0oC04veTS/z6Cq5Vv38MCQwvejd9DKPH8auVbP8viWQ/20o8N/HkW0/GNhw+1aHz++6CnDpoDcfiGyLga1P9bFbkd/wF58eOtv7pO97WdV4iQTeeukVnHPsicHNqk5I76ALrDnjF6M2xnWnBAsLtLCflohEwb+qJCPxWwvhx/iiE4RFWZIxCKme38THDKAbmnHaXA+idy2U7mrXq+9syPb4m2f+8suDty/dhfytJ4APX267O4fEDlgT2RI/QbbaDsACy2tft5+G/LahbfdhWkwcDRwxcVM0cxpoAtSDRDLUEpAtuMwZ47H7qp1qNlM7lYRBGmEh5N0Upjdnm42fZzC3AJSlDn5SttS3WyoYXh/Xny1xw0q5Su7AuFqDGhohRURCL6wgpEhmWjc25TSyfCNSUVENw0wsJkJzKwfZE45Vgt/ZbsJsi/74WCzK+S1BD+ozqy2ZjfOqGnZ5WBKhT2Q0vKQsFBM56pMdNXISPMV+xvCLJftag5P66zk9rSVlmfE9dsl2yxIuZXN0/2lVEU2b51gAqmlZJdvbytku7lxydMOzsl7+O06hTUh8+A+ngJYzYoaPcvMTy9MelCAcZtEREp2mEjAHKqLVJyxA1fbUIOj7UmGJ4tgTRB/KA3Z1XJsgfOlXQAILfxNTzyqS2ayI6+vaunbMmpWtTwAg1iAPeMcMTD3kJVbJJguPEKhIeGbTrb0oqoaesZB2gNfKsrfpj73O0zIKRpaDq6j4uIJpmj4juuQTYmek4bauQ6r6EepuQ2poRqnRZKp/FL7DmxJbdN0hjXXh4WNblOxLZOeDjMWYmhTPHEQigT1mGiwvH4Fmcw8XwGA+za3YBNG5ME/PpuXAClO63NYh5h9UGuhCsCnJjc2M/5R0PI3CYp2x0ovsdmrE5XK0aZDNjcaWi86KTyNj0x1HdsTKPQWH1Qzb/RS7VVBmqhcgllMtUdrUT42OlZ6uWK+0VLw/QaL50XXLaLvQi7UPOZcRw1/Djjg9feiaIvcANK21JnoMHty6olTfTjUJPHTjbXj+0f/4PVlny02w5s827BDrt94EX37qWTxw/c1obm7GEisuj61234UiOKfakqqOKwm0KYGOAMD5DReE0hs7HiD9+/pfeUvk1MmvPz+kttlh/zbnwQ2qFNANi6pq2AkJTGsH/LQevxOiqx79AUtgetG76WUeP+CtrKbeAQlML3o3vcyjAyKsHpkBJJAP2Q344mNkR1wILPij1lc8bqxPF50d/3egr7IeSx9y9YDPGAz0nx3ZKdfOAJKc/pf49z+ei2cffdwS39SJZqYfgSCGw2VBLsKEwlMGg1S6MHVIfmMBhsUva1ECzeGo2UqNj98MbKlUv+j5Ktbr8U5Im+zQUceMbQr/bfPVpz+ydXdHtsWRwKQJyG84CvkLtwGTJ7b5aGmDWef3KaSzrY8DPnoN+V1nwaeFbser9sl3eKRlAK7Ll0Xm1kMkF+f/J68x/ddlFHT/5A4Llb1IoQTr2y3xwbNbk6do/em6qalzt+htVbjL9WR9qeQ1T1Dogms31T2DoViMTDDAMpladm+6oKIzWHqIoTr1qCvOGOupX6Hfl0S4abO09CbDT3wsDDQUOHiR57lUa3QLqW2EmwXZq1c9RkdEUepgFxY3YCA9zaCbTpFc24Z1Z4CoBAcr4Ew2bkFqkJNe19Nbi3PR35KWm1YePtYypYwFaFXxWLQqdZVXuhOt6av2pkTQ8udpBv5Ls08CxFtA2Owd4xgBALapkcMDHC8TACXzWXyaC2hmqbqVfVhXL+OalrFY9TQQTqRBF1HGB5fawRYrVpA3NiUBVIyK1Uf4fRyAEXTcAFN+cjH7kYG2QpoCVrKohjKDV4ZRKwrOO0RqIqCrhEOpSUxkqXpuInJk31KYV+u/ynP1NFPYpXSsWTFIDjZPvFy4Fh9Ta2FNszFdZQYr6EPAVhOGeHr5MKDvtyU9GCn/Ojyc2BOxzyVly2n26XOJQTRpqOVYpbeNXq+xfY6S+qc1kevIRiSpux5B2v5jSnfC5zg+GhKFx+kYLLDIEuILQLY8ElyiZzYLAEtZsz1QvnoNMLA/7piJLkaHz5hJv2xPZZiGXk9BHGonwju92OROpGZar4RMPAGvLDZSpdBDSaChD6IQQFeNbXwBFBRVd82WBjA3o0RFydTLoHZaaQb0PHkoagstGJvL6t33IoFXh/0f7v7n9X6sjXfcDiuus+ZUGdfVFr7lb1chb2nBOj/fFGtustFUGafqtJJAoxLoEAB8yQnAyDeQnRbODMZ/g/zoHYOlPv0GoM/MwYofsxOw8JLI9jm50emgAoAbFlXVsBMSaJcD/qvPgfeH+/p2mHO+eNQPhgPjxwFLrhQ+d6kQR74RaoIt/uO6M2zX+J1YZ/VoJQErgelF76aXeVTaMWNJYHrRu+llHjPW7lerbVQC+aFbAZO+C7/xZ56l7cdGvAIMWK7tdg4sPnoHX/83O/eutttXLaa6BD589z2ceuChsUPPZoA07i8tryZp/MSJFXznjAxbh7nNC01YhDCCrWPO+tkSv6z/B6UF2Izn3uSBnrtpHI7pU5762S+JgOA2AeF5lwKapwCfv63yH7AGsmV+Ciy0IrK+cwDdewWZTfkO+bgvgPdfRP7q/cA7w4p7tuAKwFcfAeO+bNd+ZlNyZJ9+558Zmm2MD9HXY9puKYzx1PzCqNwdl8p0D1hcgf8WbIB8vgYrkOb0WbFubNnUbce0Z7IfMXgWnmYozmSv9Kpk/eVFkMrPxVZbtFOx2ZcTv3Yht2WqYjL98EUACYPPWYr+2VTH5C+OSIf+QcV5CqmgyRktqbptYAStQ4hBMiovMAaHEqioFCAObZK03bQ6YTrzVkSRGdbvrj55xQ8VpAv4XYzLNYBVJzRnrTzL+JAvjZqqmTj9izZBVsklHnntqSomuGCrh1BAjNAqyDPFKErJ3Um3eriijOO85yIwWkV0AIt7ocxfOaDEACb9ix4RRF+KYGreV16UKdYsMy8xFMLvTu27Vap6f/tJFevriiZIIEmcMlkUmFNQ+J3QIp2h9iptkAHELHCuR0h5fapeCrhJRyllVrG3or6IsFNKsORIMNqjzNqSUanvFHJitTOGSeyn1oRNScZyeEw9U76UtYopT41qkIoxKJxPA7Cam4JZ47aONBmEyBDK6eEfA3XEyIeVmK8MHgoI71VDtbuYFT2cbs3gQPrGBorjo2JcUU+wKVMsTQiAFp2zyzcHN6yoeGEpr7VkzbaedXQhmTfG0tuLL9mFMLoxHGUplO1VUgRX7bcmSkEGVWMjS43mbIVKOismR5OUhws+KESc+Dyu1Zymx1DpkZGMcfgzOwAAIABJREFU6n4YYFwttbcTctmaSMXibwxjGyP7ZRaYbq05gzb8ILpwox8QWng+LJ/S6pj9bVpnHfTYe6+iolSfTHUJfP3VGFx+6tmYPGkSVttoPay/7ZZTdUzHMnZs46xWwy6H7Id5Flpgqo5XdV5JoDUJtBsAnvAt8gdvAO69BtlJ/wBmnwfgemHOvA08HFj9Z4CrDXbiQGDTXyP76Q5A75ka2ogKAG5ITFWjTkqgYQf80/civ+7PwRnkIu63/K3XaX7l5x4CjHgF2fn3Aa7G3aUnAa883WbqxIbH7+Q6q8crCVgJtFfv8n/+EfjsfWSHnqc6f87Bwflz6J/1s7MPAuZeENmuhzUk8PbOo6FOq0aVBNqQwPSid9PLPCqFqSRQJoH8+F8DY75AdtzfvF3vstenI5GfurevE5wNuarLuq066pwErjz3fDz94COSDVM4GCU4LKXcJDxCsw9G/JdoOilBTUEGk0MxgqzEPZZkPw2eOSJ9WWchAXfH9n0Ec9XGNSQMT5RtypA1ETBc9lT33sjW3NmzgjH3ElFd39JBxo8FPnsL+eOXI3/mX8Ck8Q3NpV6jbNwUZGOm+K9HZX1xfO5IAzVkNSaU+MK/gdzMjGBfDziB0VLfdwHbIJzBk7VCVkWDqxenx07naJgUniz1VgtrWTq1mBOBpVpblglA9cmw/vGkul5heukYEXhk/cBmDdaPTZEPkhZdlkZohBSrDf7dMB/KwMmHiddmJKClO0sQg/Ts+TGtjMPfkTueWrCfnWh3rWAUqhj+LEYlYA3BMtpaxXMC7lqC7xi8RqZNuFHA7gIeENX4pVgQgfYKvndjR0w655h3l2RQ1XK+Qd0i/TLipPUxg5uHljkm/ZQcpzpHON6j0G+8h4SayMdMSovJ64VDEmI+PAO4TCkMsy1sAAtP1UWwVYtKpvOra76KBkYDP3RnI4DSbKhfDusNAUOSM9ZyAK0NkYNuwUCaILULeqWMRssbjcTu22k6iRDNQCmhS86ZrUXAE9f+7MIoPTPJPGZEWsyxGKERg8PMKmYFYiZtzACOZRjrVkFJqa6D1xczWCJi3fHUnqeXup6oBFcsQc1KdIxZksz2pisoVmfai1SOfJZ5q+zUwlAGCmUwV/aVNMTqTMnfQUa2oLgF+3nE5Bwk7NVIZCQDOz9m6EvqcuakS1sCUcUimTgO+iwWbVtxW+WxQUEnrFKo4dL0K2Y1VmlET4qXU2w+NBDCWOMyEWncDe0B2wutR85SLDKRC6lqhNib/BCNfoHwG3Nqyqx8lCrD5vOwEQi6Wb52OumdzWxuT0jPISehtsgidS1t9cXUk8Ctl12F4S+94oHYX//+d6h9D7V5b/7rFRjxyut+zF0P3b9LU01PPUlVPf8vSqC9AHB+wCYdEoMHyBp4VQBwA0KqmnRaAg054Ee+ifycg4A55/dBDPnjtwEfvI1s8CnAsquHX78GAM5vuRRwwRHrbhWlRy+b7BWn/wlffPoZevbqhe8mTPBNXF34Dbb7OVZab+1Or6/qoJJAmQQa0nvzYH7hMcDrzyE74XJ/DvDBcORn7Rd+0h7xF2DBxYFRHyM/eTdg6VWR/e60hgTf3nk01GnVqJJAGxJoTe/4u44K8bDzzmz40Ur/GxZV1XAaSMCXeXnsNmDNTZHtcmiXzSC/+mzg6Xt9XWFfX7h6TRcSeP/tETj94MOFReP9bRZzMLMUj6f1P3rXWpIC15YHTH1pJh1fzOJLABPGCPyPbeNvC7++aVZhRks0fYn9+jzZIXkKO7iJ0kW7LpdYF7XthwKLra4+GgfojhsNfDsa+fgx4XdQn1mAmWYD+s4G9OgTxnfrG/E0Wm4+AXC1gzv4qn0+CZjUIk//ubYOXm+Z3a/cM4GzWsis6YglDtE2oJokiE4Sb+pU6mMQYQ2h31jKqeO3uA9eJgbDUTBWyy2GOYfspQpS8sysshg/r4Cb4Q//DZVhTMeTmrQGbBSkNOLoJf5ycjQryhIpoB6KAKoZHeT3ZqMN+JUepTLXsjxpvoywGfElq3/Z8JSjmI0YlSjuWTm0E6BE31rkSi3JqS5TKyy9BCElkYiEC4s2eArL0y/N4hD2mCsW42s6U/bfcjDZ0h2N9IuqFduRoFS6iZHNKZYbFTMUCVzfWLqbEhdtfmFTdJIIlTo8655hx4fNEVuYTR68Vc6F2gOQxoCDi0QwHDWuyVmmZaXGya7ImoCCJRdQnZm+hXtDWL5CAjQy1jq+Uo84AvqDkkQRHQarEnnYeqlamZV0KS1GEJkLY1aStZVGuSQ3o0kPYE6PXlZGl8LWxeB0zGa1bMj4kNOtEoyxIPfhwk3NgYBONJo8a1KDm4esxbImtvzKig6QBcCEVq5UXHtnm8tEC7JrBvaIB2pqA1jxlRutouElGy6pk62dTrOlF2y4XzX/CLHxaVYc9c5GLEqD/clOROtk42KOl1yIJpM628Qwqhpkv/PUR8x8D8EMFBRXek2JXP0foba1Vy1iTYezWK4C3KFM20+pzpUi6Tk41bIyeeW6T5IUyBmJkgKEqKqI6W3tW4LVmyukJCYqXVp8XUZGvXBhJLajkGmhNEhLu0xiCJpWXBE9f39wHUFXH09NCXwy8gNcffYF3l45IPb7YuMG1vEfMXnSZGyz10AsvkIDqbOmpiCqvmdYCbQbAHaMMGeEn30wAAI/Wh74z13AAgOCDD8cAfxkC+Dtl4HPPwRW3zjcLw0ywyoAeIZVxe914Y044POLjgXeeB7Z0ZcA8yzkGTH5ybsD8y6M7PALwp3OAPAuh8I7N5dfC9leJwK1+gXHJo6fgL8cPQRzLTAfBh5+ICaOH483nn/J14ifeZb+2OfkY75XWVSDzTgSaETvRRous8MLj3lGO9b5ObJFlkL+yjPAfx8PTVZcF9lyayB/7w3giTuAZddAtvL6ZPNbl2m75jHjbE+10qksgQoAnsoCrrr/35DAV58jP2UvYNLE8Nt9jY4FfkbCePIu5NeeC/TqE+oF95vtf0NW/yOruPDk0/Dys88Jg7HAZUkyJcqyzef+NzEBczGQYoTEEIUj6XD5NQKAIt9tgDbD72z24mkW2vibPMfJMz+I/lkIpuzMy/lCs81+h9qvzgS69QhdjXoX+RuPAM9ch3zEMz7tc/Tq1gPZj9YCVt8J2VIbAHMuGr6eMinUEX7oonZPyaZ/5ofHZr1xRMvPgr+WwV/kqNUcEOxe6stlkDUd2Hpq2dPN6XxTf3vMS02doWE8RjXCPtnkybx3WsuZ24eeBG1UYIgma3lXFn0SXUgrjcYOX8UxEjBPPfpGswwvifUvjK/waqSIlvFqRCJyJbZaihIU3hcA0cZVRGdvqW7heXtmlAoXfxq3Ys1hLInOHS0oFq2m7o5nqwSoFAmwEHvYS8WtgrwpgIE7FCUswRQMQ9n3REROViXGx4I5CTNXMVugJcGrWO8YDvbLoYCFkiwE5VtXXDkztGXdBpvkwA3F81SicZZUO7n4NHgAmIEaTrgqNTMtv7oNMKcIhBXNhN0fOSge+1GWYlo6QOy7gLoUJUQ1AOwGWtq/Al0UjWDAIJ5HRM6kBaigGeQxn1B6g4SuKlKPAfMIvdRjZdNmR2fKHpN6paVTAFhWQqaTtc9GOlHKWA3IEbKmsEZpb22++6LChYuhuB9qNFRFUpCL0LX0F0GUK12DDyyu6UVUuDfilNiCaUrT+MiWGVK+QOLjwAc2ygfNt5AYx8i+REptDSGNKvVh7SyKhlrnEWSnK1AlifbEN6B61MxEp0748gloJ4GesaqExA9GYbWWbXJuyyxV4TOztjQnBaexMPVz9cCYYBTRQXsJlctMjJsILfwQ9DNPScJmf/xFYlUz0a0oFsMA5aL0hZ+T1ijyficxELGCUR1h3hRdnxepkasJcFRlsWRy+tnU86AD0LTyyo3f/FXLLpPAHVdeizf+779Y/MfLYZs9B3ZZv4109PBNt+P/HnkC8y+2CH518L6NPFK1qSTQ5RJoLwAs5viMwUC37sg2/TXyv56IbPdj/Vf55aciGzQE+b3XAFMmIzvq4nbNuQKA2yWuqnEHJdAmAPXdBORHbAcssRKy/U6XUfK/nwK88BiyodcAs8whALCraeccmtlxlwE9erU6q3dfexM3Xvx3rLzBOtho+6182y8//QyXn3YOBiy/DLbb+7cdXFX1WCWB1iXQpt6bx6dmtof2zKPa00oCXSWB6UXvppd5dJVcq37+ByXgyl+4oDZXr3e3o33AT4df/7kT+fXn+zIZ2W7HAKts0OGuqgenjgRefGYYLh4ashiIL86UVxTyhQV8yY8ZUuMaKNAWC07QPMUIND8nE044BWtM0WAkStgkiQByLFQbi0NnosC0Toqntv2xqP3yhNBL8xTkD1+G/J4/AGM/bqznWeZDtuURyNbbE6h188/ktw1Ffntj2VF4kGzsFGTfhPTP9nVGtgHeaennST6u/q8HrKkOcAC+gl85gGIxupnCgLzX5WzW4PxU36Z5OmFjx1Qp9qOz6z+FhY2jtATjs2uN3L2J/zS4cxXUSNNAR2sqwxINdK3lJo0n3/+pqbCF/xmlXTVEKeMWDk0YpQgrYmkqYTN8rn5jy3AlKVjuosxX8YXAuk8QB+MIV84qKwSlqKbDHEpr8twYQUy1QQllsjcCwBvmr/WVm79lD/1njFskG5KCU2ZWJKVQPLKk39CrlpllaYtcC4AU9yg7YpdVgKsEFYpKilrsgE9R+hmPo9+XwTFe/l4sKbihOxMURTEpYfdP3mdrwpUszTYGXrjANsu/nNmXAEcRoZzlY4Eiq7lhWbI4BoOoOV8M/now1H3WfjpnZLi0r9QQiDEyUy2KXJVYkUeaGacbKCM3lu9dCRpkZBBptnZKd2IU1WLp36oWJr2CfciA4ylmxbIKYFjY85C7XWNxotza/nszlWSdRbtoL1trCIzq2oNuN8lHc0R6ajKPk8raNMO0OLke/NBxBFHxwMSVjEn5gyr5xzWVd/gRoz3IWkvPbmqYyg6jaCDbGAmkUd3XHynRtZcEDpTlzvd9kBGQXPwWe6dV2umbBAIiA2HMJ9ONon5iJS0GOHg1LzHuUaSIlZGNHqqjIEkmAw5U0Z8LpECs2/bA17WciQJK1KDOR8Mu0rb13xf209d1oOgn/qUhaSgsmG+MfnS4whu7d7W550avsxpPG9b47KuWbUlg0sSJuPDYoZgyeQp2PmgwFhhAEZvpg68OQ/7fx5FtsB0w/2LRtx4McBHS+wyN0zh//iHy+65DtvxawI9/UjqVsV+OxqUnn+W/2+u4wzHLnLO3NeXq+0oCXS6BDgPA/zoPePJuYKV1gf8+geyMf/u55Uf9MjiKHEtsrc2Q7XRgu+ZcAcDtElfVuIMSaNMB79I///EA4Gc7I9t6Dx3lvuuQ3/53ZPudASy1sgLAroWLwj/wj8CA1jM6PH7HvXjmvoew1e67YMmVVvB9v/zUMNx77Y1Yb+stsPrG63dwVdVjlQRal0Cbem8ff+6h4AD91/kuPzmw/ra+9jsW/3FoNfzFUA/70VuA5mZkOx3gwQKs6urUdeE82uqs+r6SQIMSaJf+N9hnR5pNL/PoyNyrZ2YcCeS3/R24/7rw22bbQT51c7teztF1z9XI774qOAc33xXZFr9pVxdV4+9PAifuvR8+/+RTcTu7kdWbR2l7qe5o8FcmLnILGLqHGQMIXmq/EO8Jphqz/N4iCMV+00GKgw7u/TSW7jaq04KqbbA7aoMoaPnbr9D818HIn70lzNsl9enuaganqajLh81W3hbZby+WusH5lfsif+KKhubogLnsk0lASxGYeC2bG+e2rOFBXyfe8N8szM/5+2sOAGY/tGXaWgZYnCCT95ndvoQeC6M3TDrOX5r6VdXDKZBZUTmox7DvhqhVoJuTmHQZke801Ect836TvCLsKRG5uK1DreMwE9YpToOcALu0fpuGPMZOrM/b+s0NHpFmrhW8hDGXorjCNzpS2Xv169tdLAPdWQ51sA3v37ZpmUmIooLJuWMozCy9SKJUzFd2IR1ewCvqX5HbcO6iEp6hTWhiKY8KPilCVw80UCMVk2YVxSx7spXeTF5f1Vvm76UsvsAsV8sasJ7AOLYZnCNwyaiwij1HNnnw1rmg+CZ1ruiM1VLzd6y8+o7ES9OzBaZ1yqFAOAN6BLOq1KPTpoAgsfy4Dq1XGhI/DV9nqiXkZFIAjamIwSpzZaXW1o/R5u4axacHQmF0u7kxyGUp28XurcZzDgs2gXop+r8IAKWbUqZv+9QoCCMxkmdCDGVNb/XSiXWBmsqAbJyosLk11LEIimOI4bAqS/vOcqWFltgSc0Q4REIPTQC+TQCQZY5aFisBqEG2lHqA7Yx0R6CyN9D2UmJUuR5nPCxZd1BFECLi0twSqj8iXqsOxj4HgFjTo/vLTjbK6ow9sSbkIVKY0DEzxk1Il262pBVPLI25FyO99nPRC1i/M7WXIyNkZROnrQh7byN4KJqQIl6sXYzjUvRclSfrrnPRya4l55yn6BdT8qyh9fL+8P5b8xdlhU5+pPBuOf3ovu026L7ddq2ezerLqSOBN194CbdffjX6zToLBp10VN06vFwLKdt2b+CnO+hkPn0f+al7Bc097Hxg4SX1OxftfN2fgdV+iuw3R9ZdwLXnXoSP3nnP131cdcNORFdPHRH9oHr98ssvMfvsFYje3k3rKACMYfcjv+oP4dy42o/7nhqsqkub+/pz4XfMwMOB1X/WrilVAHC7xCWNK/1vn9zadMAzALzRL5FtN0g7d87MO69Etv8ZwJIKADtWS/7PPwQW8FEXAb371p3Qv867BB+8/Q4GDz0Gffv39+3uufoGvPLMc74O/XyLLty+xVStUel/Y0rQpt6XdJNfcCTw5gs+xTNefQbZnscHW/+3oaEW9qvDgCVXQrZ/48GMHZlHYyucMVtV+t/Yvk8veje9zKMxqU3/rSr9n0p75Hy9t14GPHhDGGD1jZHtfBDQvWfbA7osKv84E3gp1GXNthgIbP79Ztpqe5JVCyuBO66+Dndde0MMxxnnrLh0hZBGuIBk8CPfXupDE9+Zepsj5qPQI9gbyIBOmF1aOtHOuVc2GWf2vafTG5ktvAKaTnoU6NkHcODvn3+N/JWHCv1612C3DFn3toHgbOmNkA26KtQH/u5btJyxIfDhy23O1TF/HQO43uvgfAuMz5qQoRYBwT4RtJsfgcL+3+GuWDAzZaUMpDqeLWWOx4urnUbABzVJAR/rAS7OWr81DuUozCA8E5VoNOBv0AFqQwShKPigMEWjtAIUUMSCxTaMU1tWxFkvSfMYp47AX4/VFfKRS0BEEQNqY8vLHijMLQaqdYWW/xoT5FIubzh91m+u81LI2KZ5NgWTBV+0E2MSouHsW0CJJqnsVsVUdGQiVzGGJQInPIz3r4Dd2RKYFtQxsvYfJzqXJIgN35bvWAqjWJyq7NwIpumV2Q3NvasFi/swx8mU7w3KnpwxOQ+6J9kUYgCzvWU7G03c9OPRdIHpizsVY+olO5nosWXDeySbTbUAmZrGNqLoOyDYL5IhETb0WkLW92YfIlAsPKX8QT0WBkSqY2fsoQkMR5azXSsLPy2+bKwQyaGgNtRN/Hm8kcoG1pVYuCnFIKO8tyanfZCPQTgL0TIqW7aP9c2QmWPxvJRGeqVM8iiQo6C+YYVphYCwvW1fD2H+xnyZA2KY8damkEKRZP1/yo6eWazcPnY3WjfcImGTXtyPQvPj7bExCXF6YFMmnM6lpncunj+WYsE4JNdyvN+qlJJemtNTRHV0TRhDchzi9BpBjmGMuCaAbmV8rqMLvJCrI9iCEBFGsRxUyyJah35NwSMxo5Z/HsTMf2NI2d6kqfHlgqHRSJE5rU3hV4ln3JuAENLNJB7JWDZdhVy+OdDr9NNQm3++Nn4ZVF9PDQk8cMMt+O/jT2GFtVfHJjv/ov4Qzz2E/MozPJPX13bk133XIr/98vBuk52RbaUsMf+P3mcfRLbjAcC6IcVn2evpex/EE3fehwHLLY3tBu02NZY5w/RZOYA6ttUdBoAdy31o0HnvEPrJlmEC/7kL+XXnhs9dna+5FmjXxCoAuF3iksaV/rdPbm064CdNRH7MTkCfmZEdeynQs3dgQ56xr69tnZ16HdC3v9YAPv8+7yTNb7kUWGXDkDKx5NXS3Ayn43369sXeLvCIXpcNPQvjxozF/mcMQbfuIW1c9WpcApX+NyarNvW+rJu7/4n8rn+Eb3r2Rnb69f7P/Ogdge+o5t7mA4ODv8FXh+bRYN8zYrNK/xvb9a6sAXzYeeUBD19/NQavP/dffDB8hE/tP37ct6g11Xx9936zzYoFfzQAj99+t59wvT4aW03ViiVQ6f9U1oXHbkN+40VAS7PPhOVLvsy9YP1BPxzhy8G430q+VMzOBwNrtC8YdCqvqOq+RAKfvP8hhv7uoAg3Cm5TC+ymXnv/a8D4drVjxchigkfo0fajfljvI2bgJM26R6CIhblW6PYp9uz9bOf2M6uh6eg7kS23ka/b2/zXfZA/cU2rfXo3YhMBwY59W+eVrfkrZLtdAjR1R/7ag8jP3RrIW+q3b4X9yw9dUlsDz02ZE1mt5iBgnwrag77k59a00OEJ9716IYsJc82OURpP+iRJ9czt1A/NkBfrgL5n6Cs8k4BZhsnDs0n9+OyW9f2wa9ZITXqMUGPFc5io6H3U5PsX7IVYRT6royFqRcs1RF5NbVpIYxktzXjzIxpiGa/ML6UAIMVqYc9I6l/WxxXXUHzF9hO+L6IJDGLr3liUpqCgZbBIBDTqILo37M+n8TktuWBvaV7vVCbMjk28+owXcMCDCJMQyFSuCaaVwBulZ9GgTUxVbd0eREEK2tQileFTA2QUJkKSIxApZj9zUAzb4gweAFZmIA1qca66VokPeB0dlJOgx9ibEDlIeqbjzOGpVluEyUQw+IWXw6R2PSGHvcv9zXxIw4wUoIaVW/uzCSdEBBZNSo1GSp1NQaLY8jVydpUZGmXSJSiTkMFoSmQNhOEr26kREjYSKpxocyrLZEq6UFASeyDEOljlM/tYdshtVJbUh+XnFVgPa1GiPb+r02UU6aVtCUyU6AbaXS0mocaN02KbTAYxVTjdSJP6OaKalh2cJOUEy75g7ciMSrRVnG5DWPHEDtUZ0V4a3eRILNYTOdpGgNYu24AM92tAUlvILWqKClhANEaMjSGJLWfMdC+CvDZOS5/U3BchzUGoG66RVWRj4rLG4dIyaTMkAIDNkMw51q8w+ZLbStMRiB1mpm95hKFJq8/3EqWjiEws5e/XNCKWz5zEFtE+1BYbgJ4nBiZF9fr+JcDs201/9Ussv9ZqxQk4XZnwLTD6U+Rn/i4wu5zTn6/NP+wPvP9WeDfXAgHs4u9O3g0Y9TGyg84G5lsU6D1TKcN45BvDccOFl3mnkGchV68OS6ByAHVYdB1+0Kd7Hv8NslOu9efDv74ejfy4X3kGpE8LbX9HNTBSBQA3IKSSJpX+t09uDQFQ916D/I4rgHkWDqnOX3kG+GA4sN42yHbYzw+Yn3sIMOIVZA4AbmlBft5h4f3AIzxbJn19MvIDXH32BVhmtZWwxcCd/dfjvxnnyxFU9eDbt4e2daX/jcmuIb1Puxr+IvLzDg+fmqwmHOjmPs4O/IOmhm5gKh2aRwP9zqhNKv1vbOenJgDsgN/HbrsbLrtQ3lLfwW9nOmjI0T4LUfXqnAQq/e+c/Bp6+s3nQzD0N2NCINAO+5eDui4I9MYLgcmTgP6zB7C4jbIYDY1fNfpeJHDmIUdh5PDhMpb6Hsn/ST7d4MI2jsPIna91aE2hQ/LKGb+hOAk5qyj1Z5E46dfShzSh9D69n8Ey3T7vlGyyVbdG0yGB5d7y6JVoucRk/Wmj50aA4GyPy5CttUv4N8OFOyJ/4fa6vdar/WsfeDWbB+e2rObBS58CukapoPm9c1AakkqoEcxZIEOGRe8fppKJhr/ZCinO9xDXeSSPfQgACC/FtCSHZd1ckK0RmUjNBC/j9ae+cJGL4CE0D8JDAjGR2KQ8Q9Jb0SiBLAyGYWfN/nMZXP3ohNUJFMN1rAvzjF3p8f4n/nz9sjzLpl+OQHAKDSsUYYt329Zx4UWGvVIUUIBxO0vZWDq/KtbAdmV8Uvlv6uMnuctMo/PNdUMNVki667VKYCnCVQRR4nXRJEUgZb7/khgEo6+2p5KnW7EAMdiqus9nIc5NqngmnU8GwqMTkqzZKBJDNizsbPI+WwVotAw8EXwwgoiSZcfKEc4JF5bWyAv/eVqDXRRaB1fcOAE+KF+3vS+i7WPsS4iawdDEm2HiK1qtPW1OU3QpGfBdjAVJ16bP5u2WwakTc9dF8jBgqErTpsLVSCcGd6UWsj3Gtn4uGyrN9yxsy1gqseWIcrDXU1sy/sFYJyxKtrpiSeoI2lrjSOvjtMXpMhIIVTi9Ep9k2Zf2XHMqXdo3Zg5HyQoS2y3bJUCtqYEge1xWELqubaaLxN6DWs+CMw2ECLZ6QU/h0k3tqsqJ06LHgRNhr4rc1sIWxzR7c1mb28emGvAXehIexCNxGmS5ie1oZQuMu1LTyGeZ6+ja8AxaFQOrcZkKTYnP8SIkqLgHGxtVPi//WKlZMBFIJTUl0tTufh94ymJJU7OvasK3l5+v0cPuv9ge3beuzw5t5capvuoCCTiHu3O8/+rgfb3jvfD6YDjys4KTv7Oves5R5zD664mne4U6+I+nVMyvTgi6cgB1QngdfNQ7gxwATOmf5SeBSwPtmJO/bX9QQwUAd2wzKv1vn9waAqDc77SH/o3cpT90Tk+X1nndrZBt+Rug1hR+UlxxGjDyLWQnUm2vLz5GfvHxQPceyA44y58D+3ru4cfxyM13YOMdt8OK66zpvxr+0iu49bKrfO1fVwO4erVfApX+NyazhvQ+7WryJORHbAdMmYxssEv7vEY9Q2tXAAAgAElEQVRo8eow5Bcf5+v+Zn+4xet8o68OzaPRzmfAdpX+N7bpU0vvRrz8Gu78x3WY9N13aGpqwoDll8HiKyyL+RZbBH3790PzlCkYN+ZrfPbBhxj+0qtw7Zubm9G9Zw9suvMvsNQqKza2gKpVqQQq/f+eFOObMcivOQd45ekw4Oo/Q7bj/iFDikv57L57/tHw3bJrINv1MJ8ppXr9cCRw93X/xm3/vFZid623ksGuqESaTTvqlinl08jfLg4zm9M3+B2jusBS09PSXsQRXeAL+6GQ49yZ7+iccPvNiaZ9LkW20ubAV5+geejGyD99O/TZfy5kS/7Es4Lzt54Cxo2Ox+rWQ1gqhdTQtW7+ObRMAeZeHLXD7wP6z4P8pbuRXzEI+OaLwryzKTmyz76L8Nh6i9sn/zlaCPCtZS4VNIHAXmSOF5xHzF/PAjakJa73GlzuqRO4PmakKIwFHmN0M/bC0rtyN6lfngKXxAs0i5aZWNKefqgUU34mwXZUg2wZywA0RZgWKboHPzUVZZidUcMAdJpawdY3bfhkfl0JCpxykBpRXHsCuH0xjbMZSORsdyF878tA2jn5Jopv+b314Gv4rEw+smECnZE3PjIU3Idh+Us6AGLpGkJp6JM3gFYpGYX5ONjSkWZXRfUCgGaXFMk3ET7bMoFDTOOCzau3USU6HT6y1YVZf5j8RpTIiABrKj2znitIqNiPoZL7dboawJZRnM5TeLNyKFSFgtwMAOS/UshD2ITh4yBYc1J99Ahpgxhyj6eEUxClSDegUzBC+lKgKHwWm3wrYduy7FjwhUMKY2yS8oetlSClE/TcFpJVUCwyZiwuAsWMtArFunUlJumzGBmaBx+iwsINxGVEIGoSAdZqYH3aA9mVoIjF2ySRoyzQMh6pTcFY8AGLgWMNQiDDQZezciGTVMEJ5qgz4uNDeuRWQJFKbMBEgyMFLQk7EbSdfzuY6CW/rnhx9X52iOKTbDnCh3uw4LWXvmEmyz1iLqVUo+M7gtnemrKjXntWmdiOUGsvULklg8jMeZBDVrwjoudUc4uazvqddhEuSLIthYgP0h9ba95sXWwzyJD6DAD23OpCYu0usQmRcMP34YKQ20sPohkjEpURIzPa+WSpNeXC7mws1eiLqpnp9RpyEmqLlACP9S6a6vMulcC5hx6LKZOnYPdjDsHs88xd7PuDt5Gf9bsuGTM7+JzSCGjnLDrv8BP8GPudfgJ6zzRTl4w3I3ZSOYDat+vut5tLU/j6/72Azz/8GBO/HR8ckj16YPEfL4ctBu7Uvg4baD35u0l47dnn8eXno6R1334zY7Wfri93ZgUANyDIkiaV/rdPbu0GAlw2CJfJoZOvW/92FYa/+Ap+e9TBmHO+eX1vDhB2wLArA+DKAVSv9kug0v/GZNZuvedfx67e7wfDQ6aTJkpR7lKin7IXMP+icXmMBqbS0Xk00PUM2aTS/8a2fWro3fOPPIGHb77DO4V/tMKy2GCbLTHLnLO3OqExo77Eo7fe5YN/nFNtw223xCobrtvYIqpWBQlU+v89K4Vj+d50MTBpos9ylW2/T0gR/cnIwA7eZi9gnZ+3OwPQ97yKargSCbz/9gic8fsj5Bv2X1lcN0ooW8cVHzooevctgMgUJMERDCNV8IlojvQpuXJnySZiSN/7O7WP2SpboWnvi4B+cyJ/6gY0n7+r76+20Z6oDfwD0DP87s8/eQst/zgU+Yv3hZUNWBW1bY8CmnrEKZ2doFomBd13KZ8fuSS0H3QVstV+CXz9OfJ/7If8xSJwXRs1CfiusewRR+eb4Iu8Z2AAC/jr/JD0f06omasSzNgNSznFBAyzO9pLbSelQ0XS6u9UXyl50OtBNvSsfq24Bbvi1W2tTldfspQ1KfVhW+wm7JLUEA19GZzCEBtDM8YquI6tOIBJbUUrBVMJQFgKCJNvvAQ+KVXMiKRVPCFFBEzJhEEOdpOMg7sM6omKbqq8NZmqpsfmuQqGYYEFQzCVYQwhNIJafP3p4LNn2CPgjMpsTcBEDe7wpTRptwnsDNtkU8yzH1+Z7I0YgAQNUTjEqGHb/RQRB8XkKNMrpcuPSnma+r2MM+lRCnsgOxnxFC26YiwqwzyTqQawfsWHpcDtLBy/cFwkA3tE7SeZB8Y/Q0Jm//RzYkDKCQ3sxzCL2IQXsCaLVUUYnaYOkG4I5Q6PlN84nMFX2qQKx3OMwKQgFpmbaEmc7rrOiAIiyubR4bYsUFVdlUckX4tFUYQOp8gNU6ZDwYYnqoUaXcV19Dc1GMX38d4YrfBfpLTMoBAiXuqOQT+BCi25sgDsa8oApfhbqLqOkWPMnlcanWp7cmJNiQ4j7Xj5D4xUhObAc/pzrhsgkRfmsuJ18vRJfsFAhsuJwUcvZT/lRC9oCuY6UlvBGle0C2biSZqOso6s/PzU+DBSPV7/VgcxV2XYLoqekkGV+q/z8BcuBySwXaJnrZiNiENcA6WHFr0v22xdlAR3JBezzi2knPYmVs6Q0u1DIEu0YUFD6COxKzSkzbagR0P11e8vn4mS6gHZLLOi95/PqXNWq4+/DwmwI8jVYew/26ytD/nQjchvvgRYb2uf9ir/82HA2y8h2/N4oEcv5I7xuODiyI74C/JbLwMeuB7YfFdkW/ym1X5bWlpwzsGhVuQ+Q47GzFUquA5vfeUAap/o7r/+Zrz4BEXxJ48utMSPsOP+e7evwzZaT/h2PK7501/w1efFqOfdjj4Ec8wbgjAqALhjYq/0v31ymxpAQCMzuOi4UzBl8mTsf8ZJEvRw9Tl/gUsNvd9px1dBQI0IsaRNpf+NCW5a6X06u+llHo1JbfpvVel/Y3vU1Xr3xvMv4o4rHVsuw7o/38xncWjPa9gDj+LxO+7xPoCf//ZXWGrlH7fn8aotSaDS/2mgCqM+hi8D8N7rOvhiy4byF3OE4Lbq9cOUwNG77Y2xX34VCGHszrK+1gh4MylcZbnqT7P+OU4ZzR7PgPGod9GgEeKUV/dg6vTMsVTTF9i3T/m/YxuVfG3XP6C2xYEexG0+bxfkz9yE2oZ7oOZA4Ynj0PLENcj6z41stW2A8WPRfNrmyN/5P2TLboDann9B1q1HnNUxb0HWow8wy9yB7Xv+9n4q2Wo7INvbZQrKkD9wPvLrj4ymmH3bjOyryY1OG+dhbbzUPBuyWkgD7Ti/ru+af++6IVYw9ShpoC3eUfDbqt+8HGeJSX/sN413hvZT/OSW7aUtLZTmp0sfFHAiix2UtFGBqQ+bfdfBn6xYTpQ50rKNDLMy9Mf+6sCClRdNTuZuJqufGRIYPygAkRU+f2klEa8mzERPRehG56b8Pp5IvBM2W2VYhvXHc83ocm5Yyh30s2SfuBCpIujAADgsaWXthkNgeXfW554oAHvkBcBXTQsZikkSBOrbQxOGUHmE4IUyuaYUOasdbR1DuycM4BHEI0sxwiIdZDgtbKGZoxFLNCuyjczITjl9ygBm5q0NpWBQJ9I5I/Q6gEkErRjWoyL6BGLRqfXLoLUwmOL74POYAKzSjxzs1MTbLTT08hINFLa0FaBsdgnNUPrgk2yKeidnM4WYgkqYJMbyaJAHRy4EAChOLVyaasDKSFiuIbokSrOQgFZ+eTbFewIIFyFhCwhaS8SYfzHNs4JcfJkw+mVPcXyAC7T3EnnWOfJ8RSWGlljkUmO13qE0VkVyx5u2kbXm+RdsejCPbFxEJJQywaeFMCENhhEvJteIyGY90TrNKju9Zu0NoVZKVxQ+Kw3nEGtC3/P7iBJsjW4ifXueJHJK9cOmP7azNEFW4WOJ9LHBJBQkYPjovr+SGroiC1JsKcUsdb+jW6Mty6y6ZANACJENdjeJVCOGsbDYzfmKR45jF2XxEpVlU1HbMxwHNnRbaw30GLxPg+uomk0NCZx3xImYNHEidjvq95hjvnlaH+Ld15CfczCwwABkvzsd+XE7A03dkZ1+PdCtO/Kjd/D1grMhVyG/6izg7ZeR7Xc6sNQqrfY7cfx4XHDUEN/mgDOHoGfvXlNjqTNEn5UDqH3b/KdDjvVpCcPlkmHehRbA0qusiHkXXdgHRPSZuW/7OmyjtWPI/N/Dj2Ou+efDqhutix49e+Lhm27H2NFf4TdHHuQ/d68KAO6Y2Cv9b5/cuhoIaGR0x/q6bOhZWHSZJfGLwXv4RxwYfP4RJ6L/HLNhj2MPa6Sbqk2JBCr9b0wt2L5ut/dvfZraafFy6W9vvvRK/3vH/e6pXp2XQKX/jcmwK+2+K+Fy+Wlnw2U2can72wv+8oyHPfCIrx3s0kHvfsyhVU3gxrYyalXpfweE1hWPtDQj/9d5uPipDzB49fmQ/foQoOY4h9XrhyyBy/94LoY98njIvih5JDWPZpQi17oVJUVo8IoGv3jiwyQ/paYdJrJJTDE2jkt+nuErZcv9tMfb2LqnCUDogNCbjrsP2TLrA+PHYMr+P/IM9m5nvwz07ofm8wcif/rfvtfazqegtvXhyF97DM1/3M6Dw/Ve2Wrboun3/0L+3K1ouWAnZN0zYK4BqB37H6BPf+RvPIL87M3l8fakfuaHbsayuKN5UQ/8OhDYpXj2Mq+FBNCeGewa838DsFDgkMbwX/ieX+rzZugxgXwTYqeh0lEXFjElnYi/CYiVzQ4u3/P8rWPdoJC+HQHShH95wpGFdrhvg9swPONJTP578genKW+F5RhjJumeq4zCN4IbmZKeFpOxPuVUzpbfG3uTeV8UlQrPRodP5Kip1RWzSHfQz9WkrI7SVSfDpLiNzNtCbObvWIuMxEj//L55YNbmqFXyqIWPWaZMlosyrMpAimEF+QoqE2cijmDXWILxvra9SyxP20uQk9EX303ABt16o+9skEEiogD5hbKRbCcF7pF61S4FtGcA64GND6AKQfuvo8wM4JLRFoYnIawhL7hZnKzFjq2Ct8Asjy06Rc+qUpkjZMKNeCOtyZF1FGUci4EWoIxCYxVkGfHcbXQCGyUGt0pB1SieQi85nog9Q7bouh4Oe7nSyoRSGF96KaCcGqHie7M2v3Te4MgqJRYrvnNF+ejQWqaqDc+S7mkSlqyvZis+UDYlt+/e2Hhdi0m1wKocCTVB/SVNQQrAU2749KSYZvbK80EMYqg01EXTGlv2czA80SWWsqMl/CROo5wobLKFRl4yz/gzya8gQk7Oe2oWWlWa9Ide2BS5ssU+pFEzusP+G0mDwT/82NAboNjOw7LLo/mVXau6/vBXkr4+0REb3BZ+hOpFH4ypBmlw0XtrZK0p96uk4eNU4SZJdh3xs9nk2ff47UB0++lGbR/hqsVUk8ClQ87E2C9HY/vBu2OxZZZqfRxXA+/wbX2EaLYdpbpafi1kg4Lz0kdBP/ugT3uV330VMHkSsjNvajNl6BeffIYrTj8HtaYmHPKn06baWmeEjisHUPt2+fLTzsGXn35WeKhb925YeKklMPMs/bH8mqth7gXnb1/HdVr/6/xL8MHwd7DzQYOxwIBFfasrzzwXoz76RADgMV986c+DS81+2Hlndsm4M0onlf63b6e7EghodORXh/0f7v7n9Vhny02w5qY/9Y99OOJdXPfni7H8Wqth01/9stGuqnaJBCr9b0wlnrn/ETx++93+N8fqG2+ANTbewANPU/P1/lsj4JiS7781HGNHj0HeElIczrvwglh3q83gMk5Ur85JoNL/xuTXlXb/zn9c68touJIZ2+w5sHwCTz+I/MUngVEfAgsvjWzr3wD9Zyu0ve3v/8Rb/33ZM4B/vtuvG1tM1UokUOn/NFSGj9/FH8+4GIcduCvwo+Wn4USqobtKAo/ddQ+uvfBSQhZSdC6qg0gZAckfR2Ca8RyaKZGvlBgeWk6Sm5ThFe475kDG3zt/2sBeL2CV7h92atlNZ7+MbN4lgNEfY8r+iyJbbyCaBl/mUz03n7mV9t13dnQ7fRgw+wJoPmYN5F9+iNpKWwC1pjgFtHvCpYfeeBDyZ29F85929KBs1q8faqe/7OsA45M30HLCSr5vJ47s8++AyQnq1saqnq0tiIsnrSDgbwB8ax4IDu5rN2jwW4aKwKEmcAQaRiK1iIyiL74r8gRb9Eh9pem+tfVeF5biRBHuQqQ4cWOLT15SzAZurEnRKNlnJeNjyP7IpCU/suBYCb4QFmrZOgljNcybJcMBDsTYM5BjEQa3T/LqrYe7CGsYfzU9YNED6U/ZUtQqxo2imr8ycDHtc1HVGC+jkVTkMo7XiUReUXZrxg4J3WcMTDOLximFDbUynPmINRmG1YwB/J4JivEK7LTSv621sVtuJVf/6AnyoHV+qdxtlClXtKScIx9piGX5krJLrW62wIzfycQobfnkfbYx0FkMmsTVYHlIk9o4TmUuGxuYeiZtqgiezABFSqRgiQjWSDxScnqTnrE4iiHZkhT4UxulZ4Dmx9Etmnw8PtGKwpPVFWtTrv5B44yCeZkEccdrKEsga4qZc2lhPlP+MFF6XJqDRK7Yng1AFb63iJ6akQI7VOyvbR8+jEwza4693418NW2uRopIH5yT3WhfLJSY+h+lGg+Cpf+1G6qAnKw3tZJGh7SXhOWqOcjNxqosRKWSlOaiUJ71zvckxboJikeBEPFvoABGsm7YE8mRScm9wutXc1Jy90TE7CStM1PAfQdJ5XmrziUUedWB2F6QSRU98SKgxlZvwt9xigf/GRkETncdA6wsAHoy2ddif+lBlw2pY5uja1krmdOZ9f2bVDaFtDYmMojjaQopzW199ChOzsTQGUEV7Bwh0r2GnFDV/61/w34v39x08eV457U3sMG2W2LVjdZrc0zPAH73NaBvf2DcWGS7HgassUl47r+PI3c18ug7zLswsmMubbPPN194CbdffrVnIDsmcvXquAQqB1D7ZMe6556ac/550dTUhE8/+Mj8aAn99e3fH/MvtjDmH7CIZ+m6etm9Z+rTvsEA/Ou8S/DB2+9EbF8GgB1zZuSbb+MzNz69KgC4fSKu9L998upKIKDRke+77ia89OQz2PGAQVho8QH+sWfufxiP334PNttlByy3xqqNdlW1SyRQ6X/jKvHUPQ/gybsf8GkLZ+o3M1bZYF2ssPZq6NWn/Xa9tVFHfzYK919/kw/8ae214OKL4Wc7bo/Z5p6z8UVULSMJVPrfmEJ0ld3/evRXcEGktVoNe51wRHn5lodvQ37TBfHEZpoV2UlXAL16R59/89UYXHbyWXBlYfY+8Uj0a6ssTWPLnWFaVfo/bbfanavD/nSq1oefttOpRu+kBHwd4IOPiNkeFv0zdS6VqWb84yaDYpiKzSeovt+iVza0Da+4FGTs4QstDp/pUcxf+7pTq+32l/eAWedF/unbaD5kWdT2ON+Dty3/PBwtd50X9d104NXI1vxlAIYnfwfHHm7tlT97C5r/tFNYTQY0nfc2MPuCwJiP0XJ4+DeAS/vs0j+39zUymxVDJq+NWkapnn0tYMcEdiAwl98mWMu1cV5qBwrLS8GVGCRTSacIqLptLTBT5kcuX00KxsW9mH78n0nN2KASZvr0xoCgQtySjKzqlw7Ao9CAiJFkSUQmG2w0UWapWpzHgKg0DdHaCGSJxW35fcyij46VZKpknCk9Iakn3golpSbxKeI0zWkyaQuA13dcpygS6zL7/INb25SCNaUtA1u3LF0tp3GOiWchOycff342pSknmJFl3EZqxyByrIuKVVgYtuCtT9jVLEvNAppGCij4zYw9Czhwd3E6cmcUuH5yMAYKuEQ7T1hgqlpZEQBODx5H3RTgP9kXwYj8iLphlrHM6VHpBIW5MpyYyI5woDARiRwImxhSwCZKTA+IKiS6GOkPjSxbx9JLmLMGkjHUPTYYMePUKjhLj0EuXoSCXlzo2aQOkHXSxEkeoqaRfNTI+fVGDEidiT5STCetO5zmX0jNa2x80mwBxjzIXsXr55zvCoKGGeo6I+WNEGCOulHzZg2d/5tS8fLn3jTzgTCbwqkJpJ1fphFyWZJ+O09alD34vPYookTSOpt4pzQKxdxYoqbRNgSjKmORtpexfeOIl2IYhAK7fC71eJaqlBhOai8XHhnoyFBGSRIK0rIXc2xR6BI0F6zMnPfT3svm4dhMpBxw1QLVS6NrJWnVRd3Ybokt4FTe9LOTagDY8AfpzhLiTVpvy0gPy9GnZabUSXrqbAoSNfB0GdRq6PP3y/jXWSza6t33JoH/3HU/nCN0wHJLY7tBu7U5rq8B/NCNoV1TN2Sn/QvoM3N4P2ki8qN28P8g8K+fbIls54Pa7POhf9+G5x/7D5ZdfRVsvuuObbavGtSXQOUAar92cB1gd+eu8/NNscyqK+Htl1/D8JdegWNt1Xu51J2OIdxn5pnRq09v9OzdW+qZeoudt2DSxO98etvx477FTDP3xUfvjMSEb78tBYAdCPHt1994MGKJFZfHoksvicWWbYOV3/7l/k8/Uel/+7a3q4CA9ozq2O0OFDvgrJPRvUd3/+hNl1yOd159A3sedzhmnWuO9nRXtTUSqPS/ferw8bsj8dCNt+HT9wN7plv37lhk6SWw5IorYOGlFkefvjO1r8OktbtH7rjiGn8H9J5pJp/2f8CyS4uOu1rwI159Hc899Li/F1xJgO322Q0L/mixTo07oz5c6X9jO99Vdp/TNi+96orY8je/Kh08PyAEiGZ7nQwssgTy848GPnsX2S5HAmuGDBD2dec/rsPrz72A9bbe3LPzq1fjEqj0v3FZlbV0WRmevu9hvPTUMLhghO/jNfOss2CFtVbDmptshKxKG/19iLzhMVxw2AHb7YSWZgYmDQHFu7I0q2IwcsZDzmXeqH5nAIeIpxLNQL2MDF3p19YDWfRru09a8hynznw/Zs7I79Lw6uKGTee+gWyuRZGPGonmg5ZAbftjUfvlCWh56G9ouex32rjPLGg66nZkP1odzadsgvzdF1DbeG9fDkxRHALult/Yp5W2ALBr1+3PbwGzzQeMehctxyzjgd/21P21Mx+b9cbvp2zkwTfP+vXgbyCsOaDXySj81+0V/dd/5r+JKEkpXct6o9n/SRhfRP2xe+//ThzHBd9opCuED5UQzGWdFjTgD4lIEwIPEpxOME3yrktGyrRdWhYzTtspMJ9hCkUe6tLsofH6BRgVv3tYQCH7aRTyUC/8gRdv0aoYDgyyVoEVYJICpGlPXYJdKQwYqYpwEk3zqEHZOY+mmaBt1ocufdIaKEV0MDVJts8Ey7AYBKVvLbUGZVhfudmIz4fuHMs4OT8sLwOG6xFjpSTbEGGiBk80uFqUjrv0wqYZBQDYSNgCJSlt2DZjm22YiwG0smxCwyH258MAdBTRYoGSoNwxLm7VlpZPh8D0x/MX4xFpV+jC4qBaoFbKY9tjE6U7jkJGyrdary4tcO6HNAXq/bZTfdhgdEw0iAEyBYtSa6lxTAR+sxIGhq2Vq50Jmworz6J0wyf1jULhnJAIYqq+AqoaI5IYHIqyKQMG/egpY1x0geesc9fLhnozeimyKeCBZKC9WEx95eiBhOFsWZ1m61PwL+wr3eFyViliLS0jLWmmOa6gkLhAbFHY2xjYlenSfAo7WtgYXoSRFR+GkgtXlimKGJ5TEceVfe3ncbifPSsUtMH6b4rSa4CH3i4227gedtUnyeVPX6ZbHVF1o2CR9PwWz4Ok6Y6nLzbEZOPm5ApkXDhYRXfInq00BYqshmxBSI9Oe20CAGRtFAlVW2hh9Bp6Urkhqj793iTAqTed43HfU48Xh3zdCTDL1zVYcmVk+58RNc0vGwK8+J+gA5YdXK/DPMelJ5/l01A7B5JzJFWvjkugcgC1X3bO6XPvtTfilWee8w87JrxjxLvXzX+9AiNeeR0/2eJn+Pjd9/HxeyPx3YSJ7R8kecLW+2UG8Mrr/wRLrrQC5lt04QhI7vRgM1AHlf63b7MbAQK4Tft6Dq1TBruv9370yb7W9i6H7k+/R3L/Wa2W4XenndCRYapnSAKV/ndAFfIc77z2Jl547Em89+ZwSc3s/jE0+1xzenvsspPMOucc6DfbLB7IdcE/Dix2LwfuujvBAbhfjx6Dr0Z9gS8+/tQzfsd8+aVv49LjbvbrHfxzZS/3/L3X/tunv3Vtdjlk/4oJ3IGtrPS/MaE1Yvcb6enfF/0N773+FrbafRf/26XwmjgBeOr+8PGGW4f/EiM4235//cw86M6ASwXtAjF+ue+ejUyjalPZ/y7RAZeFxGUj6TfrLJhn4QWn+u9w5y/5dOQHcHW01/jZhr4UQPWaviRw+kGH4YMR7xoHJqeyDI6u4BK2iI8yKISUSThD8LvFMK/WYo39/TFoGFdCtf5Tp0N/7ndHAx7+1uXaNPQJZANWA775AlMGL4hskR+j6ZQnPWja8vcD0fLU9T7Ns6v/W9vyYOSfv4uWUzf1gHG9V22vv6C20V5oue0PaLnuuNBs1nnR7cz/A/rOjvztYcDJ6yIbNanDmz4FNezTvDklPiXw14DBnBLaZdMMeEWQnqbetj55m5OS96oIRvrnCeWR3Sw6sSMffVmVP4sKpLyxCC+1fmxfhlRLC8bEz+DAF6IiA4uSAdJon2CkCjSyEgUJUbZVcuCHOtjkzOfVe/1nAl/C54kAz7Yye7JErRe8rBwjq0nSOc1Xe1GExu8THRjG7hIsOtI93UbWF9p/mloEKZABII2yjDftswws4gAEJsJSuc1QbjTI3h5oRcQSCl0kBtp3gx/ynkV61upJK+JUQaaMrupfFlFh++fPmMVu6hIUrUHkFNp0oqx59VloRbradXLWqAYwA3gaiVNXXYzgvNgo3a1F9jVrLI3GudjpvywWhUBVUnK2jLCjMs/ExrP0Y83bHu8QA2hqtaxGmYgNOyhHH9nds90WMSP6NlWVNIG2Qf4jMDrGI9MDJr1yPnS2vjZ0hcVcAp7H0+Xrjw5KGVhIq4lgviiVsA4SF9MOQgypqRW4VLNUjNGiWcRETP6Q45btfc8AACAASURBVIQoF78FqaOUIbxPVmH5b0kfYATkddZGYRRPdSlI7RdiIzHYMnLaEoalNVUwYXsUCFAM0wlnPMwt/EnzVNQvqK7sSfjDXrv+apFIF7tOahkhyNRTMozqmM4njT6xTO0YDo4Na7joQsQNG7rwbJJmmou3W/a1MPwTUdcNUkjOM18A6U+6SM9pjYQy+4uN5mYTYPg9kVTrsT7zRZayfPmy0TgqoxMJEC19c8yVCQxQUZFumEimbmuvhR6DB7V6FVVfTn0JOL3564mn45sxYz371rFwW319PRr5sTuH87vjAcC6pjaM+3DYA8ivOit8f/zfgbkWaLW7kW8Mxw0XXuadqYOHHuuZlNWr4xKoHKAdl93zjzyBx++4B1sM3Nk77N3rlkuv9GxgAbLy3DtrRn8+Ci794Tdjvsb4b77xAMDECROQt+gvBVdH2Om1+/++/WfGIkstiYdvuh2ff/RxKQPYgsIdX8WM/WSl/+3b/0aAgK4EgF0whQuqWGWDdbDh9uHu4Brwi6+wHLbZq04NyfYta4ZtXel/Y1t/0XGn+GwLv9h3D59pgV/jvxmHN154Ee+++iY+euc9TPquc6wa16/X6z13bTvbTZ7j1r//E8NffAXzLrIQdvn979p+prHlzjCtKv1vbKsbsfuN9HTx8adh3NixGHTSUQ2na84vGQq88nhdBrD7XfXXk87wZTcGDz2mkWlUbUgClf53ThUuOGqI9/kMGnIUuveYujXheaaTJ03y/wZ3/qX9zzixcwuonu5yCVz+x3Px7KOPS78K6jIwoXxD7/cwnmCLz3ArixdYECUMUAZsWV8p+/mUbNtlAPB+VyL7yc4+g1vz0I09OFvb5kjUtj0K6NkHGDca6N0vpDcf9yWaL/gt8pcouKeO1JuOugPZQsuj+R+HIn/6375VttS6aDr6TqB7T+SPXwOcvCuybhb4a98WOgB40BQXOJGhqeb89sz69ZxgOFJ9cEnXQjlgEnHMACbg1JNWylNuRziPTDEGLMnZGoBmciJHABY9F3G3kqV7QlyB0huhcCogDxgyZsHEG2VxScAB400ENIZHUkYmEZwEmwk4ms9WqxCYaGnoQUEVSRCdqHARairOWR8JrQulMn3pzwT8LFWT4umL63AbX7vFoDQaQI6hwBp8LA3nzp98kynT9yr4W8Kis6QogSgZLzFZAaLMnYynqS4K6iURI2GqsXxpfZzRs9yclFqadA9C52YtJnBFoUajvCkt2j9P3ydlWyNoXzAWtX5BFAZrM4tkPMqaSkkBXW+9skGMepA2RaAsD0mNbQHiOD10jFBGJkBAKbtx2kLHIwBPsKw4woc3Vq6EFBxj5Y92X4FRkYP/3kjFEkglgqWMnZmyJVXVAjs6ua6StMEBeGKDktxrsoM8N702zVmrQ6O2C9b1xvemqidRcjVIphSFNB9S6uUUHCzGPxhlZaPuhCKBBInGSpF2PrH044H1xSxFtlYo8naz7Ykvt7RlZ0AkQrJXExu+sakv1NBoIAUzSiXSjSSqZsxeQmzErRbTGupNTs5BSFsc9MsY69K6zyL4+HeTpbfS6srqgNv7w6oFr0l0mEBenQ5ph61HTZFQfDDibNxxnWv5kSCSbwXIV3tuAHROP20CXTjNtQk00JThsdBJ88SIRfbLgtT0mP8xYi9InlOS/kNqc8uPBlNLwlw5rqtu22yN7ttvW3qFVx9+vxJ44s778PS9D2L2uefCbscc0mbUc37q3sDnHyIbejXQb7Z4shPGIT9+F6Bnb2SnXNumA/PWy67yqXaXW3NVz5CpXp2TQOUA6pz8XKqvWlOTdFIAgDvY/SfvvY8XHn/SM7ymTJ5SAcAdlGNbj1X635aE4u+7CghodFRm2Gy9x64+zbl7uXrAri7w+ttuidUaqEPf6FgzYrtK/xvb9ecefhyP3HwHmrp1w/pbb44V11vb1zG1L1eH9PMPP/bpob/45FOfpcSlBZ3w7XhMmjgRkydN9s1dGvMevXr5mvAunWf/2WfzfT3/6H88W3jvE4/w39tXvXPn+nU1UF3JgB322wsLL7l4YwuqWnkJVPrfmCJ0ld3/0yHHonnKFPz+nFP9WWrzxfWA69QAds83NzfjT78/Bk1NTfj9n05rs8uqgUqg0v/OaYMDgF0mkr1P+n4B4EtPOgMtLXkFAHdu+6bK03dcfR3uuvaGEnqjDhdAMuOvFMILp+DlkngWAWAXZ4nzt3QlCohYYl0Lcpzat/MpoGubDEbt12cAPXqj5dYz0fKvkI0nW3Ez1DbbH+g3J9A8GfjsHbTcc0Fg77b2cr7IRVYEpkxC/slw/1/3qu00FLVtjgAmTUB+0WHIb7kwALMdjLdwKaAPnrShP7f+/ygFtOvUpYJ2dYA5U6mkgvYfhXTQYdf0r7Cksk/DPoVv6iFN5JMtAF7KImaRMWGHMVRJaGn9q34DYle4iFzS7GrNad9cnjd+dPL7B1+uIUgRCKwlV7lerJZMNYsO+pDIwGq9TbYbQVMCQDB72YK5ihdYqlFYZ+qZNwpnsS36O/LdJ4QrBsoF+BbHd8le0uRFVBGWyQB9PUTYzJHG0JKehpDltyHImVPJs1r5x0zpXNkDVZ7o5BXxi1htCsc0SVFtLEuBqCd7EDFUFWOzZ0jR6EgrzGQCqKW4kcL9crI83kInLOlG1sFyZV2ctM82xHllZpwBaU3abJPKXI+wJI/WYx0MLBkBBumMOvJEimZCBSPsO1tjmh5Ug6PzLWcAm8EtI9AUSY5Opd1pWkNgZBqFogf83AthFfZ4K5eQ0wPb7u1KQ/98aggIpYgACwdyfBTRKyWKoqCg6QcpKBgmH3YkRbDSSfoIg3DwEgtG6ax1N0X1qG2oTVx4TMygRL2IusU59C0yyXLwe09ptf3zxv7EoLn9YZCehHonQ7Y6HDK6iBw1XyN0mGPPV1nCHo2TqUvtaHt2OPqluG/1f8yocQ4XaBBrye3Ge50qmJGT/EkXmwiRAXgPuGte+dZ+YgVjSyBtek78dhp5ccpzsdD0o6Bse8yPQGHT2hslBVZjo5KA2kZWAsYGAcUZDHSlQedt+gsN6LEkbY1ss3vCOs86EttTPxs+flHKBxPgYH8NyEUYzGqPvfZAt/XWafPYVw2mvgQc6+XSIWfCRSL/bKft8eOfrNH6oKM/AyZ8C8xfp07dZx/Ah13OOX+bk3fO1afufRDrbrmpT7NYvTongcoB1Dn5pU93FgAeO/or3P+vm3yaxHDdZVhgsUWw/eDdfb1H9+IU0BUDuPN7V+l/+2TYVUBAo6Ne9+eL4coO7HvKcb7WtXvd/c/r8eqw/8Ovf/87n263enVcApX+Nyi7PMejt92NZx981D8wx7zzYLWfroelV1kxCgBqsLdCs/uuuxEvPTnMlw5Ya7ONC9+3du5cClIXKLHC2qtjk51/0dEpzJDPVfrf2LZ3ld1nAPjAP5wsv2fqzmDsaOTHUfagw/4CLFwe3FABwI3tYVmrSv87Ljv3JAeouSCeeRZqPXtV50bSp92/gV1wkat37epeV6/pSwJPPfAQrjr3QmJDkptb/LbqfGa/bvhnnmUx+k8McBjeh5dxalpuj4hAv499dpYtl+OIvo9h/trXnRJcNt+SqB10DbIFl0P+0etoPmJlIG/RPh3zt3lKp8ZwKaSbzngO2QLLAO++jJYTdwA+eNP32VEQeCRmxUmT16K6vwH09f9XC6U6HdDrPgtSD5k9wx7FAX8pyYuJOn5fidQSdqzAT60rEz+UId3xzluXcpiLdsH+3KAilk0qDldaCQOIyvxl5qR0aFmzjGlFGTpLwCkzH+vWLtNaC8NYIUTYbJJ51XJ0GVxJT4F6nVPPvUFF5ehZjnUZMc/IlsDFAD7QqKwPTLiz721GSxKAIBaS7dg8wEPZBQkQobLmtNmEHgRLwDV+xTIoGB/lnZXancEJz/KMpaD+egunWLSFToGxQyonm/3YowJeDib7KZHfFFQnHIIHiGybkbOaS4F+xBLyGWPbKfwxg2PY581+ZAEALtjTyLyqMhO+7DvTKAnRCckSr9hipIYE4hhIzZh33QYvOEkjy4c3AS5TjE+sQbJSUajIUkRiLtW9VmIoQpe2dqvS0bkvy/5L984Kl9PjyjVnix9IZwpC8wG3KZFjK6qaFP9Vtkqjw6X3qs3lHJRYc62TSee8+r4rC4nZSBV76YZ+ohoP0SEmaUlYgqkbTQvii0VlzRh6kmZY+ctFBa8nDqsvEdBo8hYkYovTI6vl02izMPGwMqOHBPRJAEO8kfKOv49qITDAzoeXB7PnwICY0hmlNeY90EEcuB5rlYL0SdyWl5FC0fashmABNZc2uo8NoTBe2YwY4FxnYH8gBiMZ/28dYZWotBpsk2ef5hmMtO6JyNp0T8uloAu9NmQ3Sc5q1wgYN9ud2l+VEQPCWvg3xM+UBGjkQM8jDkXTcsu2vvjq2+9NAk/d8wD+c9f96NWnD3Y7+mCffq16/fAkUDmAunbPOgMAuxqQt1x2pU8P7Zhgq/10fSy3xiroM3PfaJIVANx1e1bpf/tk2QgQ0JEU0GntXzcr59g//4gT/N2y1wlH+Ik69tjlp53j04gecNbJnvVVvTougUr/2yc7l5LcpeUf80Wo1etYvI6ZHmqxLwKXxr8jL8fidX3+9siDMef887arC1c/+Ioz/oRZ5phdzkm7OpiBG1f639jmN2L3G+mJU0DvedzhmHWuOVp/hNm/G+yI7Bd71W1bpYBuRPLlbSr977js3JN5S4v/d/DT9z+sOXY712WbT7t/D6yw1uo+WChLslC0+XDVYKpL4PUXXsT5J5ysrDTjAw3+X/akk3+YULGIMNMak9FmOuR2hKApIzIGtsQnTk7b3/T+L1bp/mHnZOHYsi7l845DPPDbcu0xaLnjT53rM3m6ttWhqO18ikd788uORX7N6dE5y5qArHv7hny2tiAumrSCd0XWnBvUM4FrgQns0z/blNBOcgEEFm+pZE3kcS1MFkFvkSdeZ2lrYRqPqAHDUhiTn7U+2WjVEZBG31hYQHBQ8nebUoVKiothVQU8zedJGc8C/ZOxTUYeLIwVLYLe1FmQhWVcy9gLrriCgsN2LwgzE+ez6U1wGy0cy4gWwXSahThGLcIAiZzlGeV/RiCgTfMckQp9X9QZMXoFb6ROQ1CIIXwK3TdG6aOypaIUil5a7EXxJ91Tq71Wp1JtiBZfom/MUFdsTze82FfJmfXbZP3/xk6yXnGNX9Jtac56WZb2u+RcSQpoL18+LzYtcUmR5Sgds5l/GuFRAD6N5tgU0gwcyvgc88P1OZkkmx4cm0rVAIZC1ZcdNaoRUfmjVZckJyizJrw5YXC6s0Qn7FnTVLL0taQe4ELkVAjcErsNyKpYWrkSp6oj6YjtGlM2odgAkokl0uoGGLBLeOdhvali8dm1ecfFppkEybbGtWWWyyLIhJm022lJXE2rTmYwSh/CloetU5mVLTlshoUZ/RzhVBT0g0IAObEctCckT542fy2MZL2DEgC4zp7SHiQp5GM03bKfBaS24KapBm7PZ1y6IJqZBXvtqQjSDHOta7z4ckuY7PyDgYsgx0B5TEBPLxSddr2fAJHhsb9KDNhvqofIwbSrsGk9tD+rB/ZIsFzCjEzWA/++jnSMQQ71LWz4C9V9NoEGpcEAxgz1OmUIagstWKLI1UfTQgLOEX/VH8+Hcz7Ou/BC2PGAQT614VR55TlGvPoG5l5wfvTt32+qDDGjdlo5gLp25zsKAH/2wUe49tyLMGXyZCyz2srYeIdtCmlAeaYVANx1e1bpf/tk2QgQ0FUAsEuDfvU5f/HnYYuBO/mJvvDYk3jw37f6+pGujmT16pwEKv1vv/xcqufXn3sBLi30qI8+kQ5c7Xb3G2WuBebz4Nasc8yBfrPPit59+qBn716S8tb9dvI14MdP8Eyur774Ag/fdIcHE+qlxm3t3FUMyPbvIT9R6X9jsmvE7jfS078v/Bvee+Mt2JT+9Z6T2r+tsH/ds65Mxm1//ycWWXoJ/HLfPRuZRtWGJFDpf9eogjsf8y+2CH518L5d02FJL+7fB67OfFmw3FQbtOq43RL46L2ROO2AQwz4Z6uuGrqQ84kJsBi8azEW4D4pg8J4SvXBxqL/jh3W4Zuf9hyBrXu+3u61FR7oOxu6nTYMmGNBYPJENJ+0IfJ3n+98v27li62CphMfArr3Aj5/Hy17rQh881Wh76wb4P6/0dfN2bK4bfLCnqEogC+lgQ5AL7OASf4G/GVmcGkp0IjupP7bhsCviD5kfcQGSxDMwXJ37IcKFrIyRSmrS1k+nE44KJ+vJ2zTdcoybAlSdnyrxAu8LC8641FOqgJGe8WADwFHBqoh+EFph+oSJsqUfGD85RFYqLVxJUOveK3jdN5K4zNebYOlyWFlCCSBHiKYWtowgZBOsnALDYLJCIl/JmBNnvQlgKjiZoG3Fc6wpa2p9TByEMVTa5CCvfX8/AlaYOh7sT0qtU4GG4p2rkCktFoQ1huyp9KsIqhIwTO7VoH8UrA+UQchQRP0kU0etI2RXxBLibxoM/h0ElhHUoxSLBiwQoVnSxfzYlVk5pEQLUQbryzjOiatDENLBcdM5RShoy6jDTYyD1+ziFO+rUnES+NFLRjE4zGMdkhOc6KHm/+EtbNM3T5EqaB1RqF7y0EWdItGZGNogEBRhLDieI9lUAF+7ep5HzxD1BxMAe6Z0UvyMjonFznPmE2KzEKMbaHkslgfq9yWXVoOuqVHuag7irdpSulCv5Y9a8Ub1/ZW8iiB0RLpwsbVi5Z++CT6VZypTfCsP5Z8FwJIJ3kh0uMULKLuLyHJegWpPFT346vZvzN3W3xSmY2ukQCc2IOZqwJyck56G0NAusumu7ifdkFt72Vxdzmyi+Wg2mhrGYTow5Cege4b+bUh70mWPMf4MrBanp5Ns6qEcc1nVyjwsfFLUPHi6nqfezay2WatYxCrj6eFBEZ/NgpX/fE8TP5uEgYstzS23nNg1zOy8hz3/esmnx7RMcF2OnAQZp2zDebAtBDGD3TMygHUtRvXEQDYAQpXnH4O3HladaP1sMG2W7Y6qQoA7ro9q/S/fbLsKiCgkVGfe+gxPHLLnVGZgevP/yveHz4CCy3xI+y4/96NdFO1aUUClf43ph4XHXcKvv36G/xi3z2w6NJLykNffvoZ3nj+RThmsAOD3b8VO/PqCADsfn/9+fDjqxqoHRB8pf+NCa2r7P6wBx7BY7fdjaVXXQlb/iakd+7s685/XOcDMlw6XJcWt3o1LoFK/xuXVWstKwC4a+T4v9CLy+RxzO6DaCkKuahXnTzs5AN2DUsBHBFGGRwT+y7J3cpZiGP+sElo6er/OhfgUt2+wL59nu4Scdc22A21QZf4vvLhT6P57F8CX4/qXN/95kTToTciWzyUF8vP2gP53ZfX7bPm6gGnGZrrtD4Xa+OlKcGX6Or9esavT/3seMDuvasD7L4INX/Df/0s/HfhZbnWNs+lyZCaZjNM5iOawbBF1DN5TC1i5z+y5Rhth9ahqvNTLIU8z5KoU+nBwVXOgGpcYpJBU1py+I8PXIjrpLJcCpoaq2lxR5LvLaBYLDWolMk4qXYRB7J5aplk5T+jg6Je7LYmyNgftUtY1TaxaWCvmtAAAgglFXJQIVaf+A/5d0Ngmyt1My7FGcEzBgxOOo0yDCcsOhpX0yRHmFjRvZ9MmFvH4FCKMfg1m3rZ6cYLDiZnhPozZFEvLk8e4ylIjucgn7LzlR4DOjIyfgoAR30zK5uBJ8oxreBk6EaXrhE4xYgQG7uTQr2hFwacpOYuz7KeTlrlSf/mGyCaYZoauI4FSj4Ow6fXlcBd4TuTGdhPxaZa572MQDiSne+WtMwAZEXLkH5StrNRzIUdIEGiTAgPza1MjZntKspMTGfecGucUr3SAWN4loEv/6xEjNChNsWro9WKgsUAtR0jPfBty68MNja3S4lcrEqp9E1Bc3NATfiEmUpRkSXdgp5lPVQmJYJ2ooaXGbVyTCi4Ib0jg2FgE6P1ioP15xNsn4pHs3tr7HI4FXpoBWxOs1DX9wHV28/U6iZyS99K7v/YCEdkXDqUIU5DAyIisyHAvBprPVE2eCV8z0Eq1mbHkV/UDzF+WUdVPmYvebKlB5F3QGfb+5ILkPXu3YiaV22+Rwm8/9YI3HjR33y6TueU32r3XXxaxK54OTbkvdf+G68/91/prgKBu0Ky2kflAOpaeXYEAHYAwh1XXIO55p8PAw8/oM20bhUA3HV7Vul/+2TZVUBAI6PeetlVGP7SK9jt6EMwx7xz+0cYiHPgr7tvqlfnJFDpf2Pyc2zfR26+w7N41996c6y43tqoJek3v5swAZ+O/BBffPKpT+c85svRnuHrmL6O8euYv+7l+nCM4F59eqP/bLNhljlmw5v/fRnjvxlXNwV0a+du1Mef4MozzoWrQ7n3iUc2tqCqlZdApf+NKUJX2f2xo7/CZUPO9GfHpfWfedZZ6k5AGMDb7w9suHVpu2/GjPX9uSC6vU48Ev2rIOHGNpRaVfrfLnHVbVwBwF0jx/+FXtx9f8hOuxLXgbLfsW/TLNBmrlRgMZWAdf418ncM96QeWA5Qm7U2ESf1faBrxO3q9A66BNl6A31/+Qt3o/lv+wGjP+pY/7PNj6Y9LkC28hahv3uuQP6HvYCW5rr9ebzWgcB1ASx99Mh8Y4ya0jOwfXy9XwcEUwpoAoAZEA5whecEh679335WEQMz9B4zsnXEeoCO0n7ttK0/WfFew9T1+BSzgBNUQobSVLqWBcxzitIGt+p+Ng5a746lUpa+I5aEBjTYJJ12s9htzmmPW0Nz4k3WJM86WqoGxpfv/7R+cZ1nJGPqQqSXkiBTsMcOSd9J1kqtfilZnVlOinUF0FzwA85+y3WEeaO9Gim46QlbLkV0BNVoqVhqToEKMUs2wmSs4z9hm6tOpMenHK+wabdtVuSgGnGOcK04HEZh9nLAC1Uz+Tsm/BXOGMs8HDN5ybJSEKhERVQ1MoQawKTbUt/VFB3liAhhuNqi3kZ7dVwt/K2Ct+hGvNxCLVtK+ywYVeH0GI3kg6gQlFq+6ABYXJ7lpvPQo8GDmXqcpq4tKxlHwKTHi/uxNGtJRx1thAXzLL8wnkkaFJDupQChNvUuGWClNZqnItRLjVhg2MYpbdUghLl6hTZF3cvyrYfuVSksR9k/q6dUkl5bJS4NFCowX2kRIvw03XHxktEoGXtgFMyzrGQB8O1WxOqrayT9C1EYgaUbG3R7Eeq8ghxKuPpyOyR6aMVqD7g1AtaCh/wI3oDS7rFWBMOTAMBlehyMrf3m/9l7EzDNiup8vLoHGPZF9kWWGJWgApq/RIliVJQlcQEiMWoMJoLBHfDRRJQgblFBI0rcgxtREc1PUQQ1KGKCiAoaxF0WISwiqygMMP1/qs72nlN1v6WnB5ie6jyR7u+7t27V2erOees9xw470CJtZLvKFtW23bjd0aTt01p3tdvIhk6nJorMscy53CCyVGZ22KSJmE0HNgqr3azXPBKjmifnjtoXyablRYn6ZttRRFhje/ev3RwktO7JH0ip9/tryOje/+gX/3tJOv3D/1HK1264ycZp3+ccnLZ/4ANWaGK5JO6Zp3w65eRm7nP0p/vtnS7+9nfTTb/+TWcCr5Bk/c09AbSAwkwpfe5DH0s/+/7FU5Vp+8JHPpF+/N2L0j7P+sv0sEc9cuSEfvfb29K/v+FtBVT4h9e/uvfeXkH1dfufToAnvvKf07Lbb09Pf/5z0x/u+pDpbp7y6n87+vUp23sG3Lb7w53SGmusmfLhh9wG4B9ef/SUo/XLWxLo9j+hXczNpXM+/6V0wX+dU27YbOut0iOfuFf6oz/ePc0uwHvpGR/7VLrkgu+Vvo6P3nfvalKjALjzv/K1dO7pZ7pS6ROuarW/rNv/ZCbwrlf9cznE8KS/OjDttuceWINysgHgqnzYLR96y72zcynooZ9JAOBc+jmXgN75EbulvzjkWVPPZXW/odv/wlhAB4AXRo6LYZS777o7veSAgzV/TGkwSnphrrjmkPpPhmTRzia6hKLdyhcrqMj5wZzX/tcNv7hw4t5oi7TkxR9LMw+hCgxzV/8sLT/tdWnuvE9P/owMkD3qL9OSg/45pW0eSONceHaaO+6vU7rpurHjTNoP+NC79k8EJROwltm+BPjOKgNYWMGZESxpzKLDkgC1HDqlPBmQU6pp3etxJD6l+VgDtyCjXHpGE+lOcr+UuxUWnqXA+TdNTBvDrrIsA798tVJlOBupD9PmDqsAOKfoikUxCoTXVpEMlxsq1SDHssZbOIY3BkBgRa/APyVgXtoORhpdAO1jgjs4m4hHO3aKDLActKBKMpZM1uEpok9Gi0RnfA9ADXaQxI3Dg0EbRWMYonSQpAq8SEZIauShlZz30auYvJRrJi8FRjw925YTKNM6vPcIqQKs7HIeRNwNW7CWp6GeWtiQ81M7MKHzKgBwKbssDEGxNmFnelarEtZQ4SJnpNU7jncNFpliw3euZ6ZHuekxqBjP6FMIs4XOjABb3GYE9iSnXMp2xacP8DQBGidgbnGGCjRRD1AxCpO3KlUIm86r/Xodfqf0Y0GzJEgHL4LxVNrlErrOqmZjn1f+DqIYBQ9fmjzuRmpLbHh2gEBUFwBbWJ6D5IW96tiwSK82hxu9I5IxuHNKru+vvRlQmQtsvs0SchuTHHBQ7+fx6Tmu5AIEhcjapWtpYLG/ci96tTtJwLYfnRzFoBseBx+Zd2VPMTjVEpTDQ57lyvahNswHoQoeHLYn240ZdDbp1E+LUWxAoyobAbHBHlDWQjEfbRjC5ZVtERB5z/J33gSPxpcgAX0ZUaZtXeTEjuND/ZjJ6dcsGw4S637kQyuUdJj0qf26+Ung6suvSKf/+ynplhtvKnra+eG7pkft80Rlbk066i03DYAH4QAAIABJREFU3Ji+9eWz08Xf+k451b90nXVK/8dcYjqf9v/Uie8r7JrOBJ5UoqOv6wmghZGjjJIZ6/973gVTAcCnnPDudPXlv0p/+48vT5tvs/XghPLhh9Pe+6FyCCIfsMh9t/vPikmg2/908jv/y2enc79wVonxD3nkI9Kj9nnCSinJn9mQGQDGnwy0Lb/77rTDzg9Mz3jh86ebeL+6KYFu/9MZRi71/LXPnl7eQfJPrnaSgawHP3zXtM1OO6Y11pyiGR08+rIf/TSd9p4PpXXXX68wI9dae203sSEAOB/G+OBxby0HJf7yhX+fdtz5QdMtaDW/utv/ZAbw/f8+P33l1P8smbRtdtoh7fHEx5V38nw4c9qf/G+Ek990Qmkds9dT90977P249hDXXpXS7b9LaeNNU9roftU13/7qOekbnz8jrbl0rfS8Vx9VDp/2n+kk0O1/OnkNXd0B4IWR42IYJecEX/TUZyhAJ/kyw4MoG+3AF855tghGKBPJnBoPFUEdupJASa78J8VkOSlHhA/K1v7Dut9Ou6wxHlidWCcbb5WWvOADaWa3J+sty8/6tzT3jY+N7gu83iZpZvuHpZk9Dkiz+7xQ75379pml9HP6zdUTT2FcKehL0lbpbXc+vIC9Je09K+xfKgWdiz0TGEwgq4C+BQhOuTQ0Cxe1NwJjKRMf873aRStR6hhFEYTARLeR1YoNAGis2IejrAIXyzVSNSsNBmqUwEKwYlbqxJrxgDJiSJ4wp7UmAVVAsASIUMYu4lnQdcqsF2BSeY1cAloqeYpucA2Y9A64Aj7O4eR8nafBCf6CPGkkvxmgrxU6GU+gcwYe/yqkNmWfI65j+opmBppUGKbYQkB9a5RylFKRyOoZvAK0291orzAbOHwQOcekEmgYDX3Si2YV8I4lZMHP1I+k+gKNKr2tixyXHfa0OT1FoacRDOSzAxcGoSFcI4usxcFGWBh4ThTMBDUjaMoBjI5Q8dD7dIDJ2DI3whBbZlHBuXbMBR5XAokA3orz+1MqGuAwzjkas3Cdo7GQbGx2rd/QQ8EzVUZoKJFZypshH9+hkwXsWAWg4ibbQyxFt5F6FqTNHIFPPmWCz+MTQ6pCLZstBw9wXAleojKuBa9HTWRrx11iyFGjpcZXD1Om4OFYYoB69zpyP79UeKTewm0tnxC+KttX3QsojXXW5Q0m7rUSuGKQlk0ZwX01B5AF9r2tRId9iO1LPT8DoKbrgdCIOxZu6om23wUgIofgbOdJoAmz7J68CxVdcc9d9zLB/tt+pgfi8YWSQFyKX+7extyk3Dapz205bYccmkxDH2jx637kgx0AnuZl61649ve3/a6USfzhBd/TI1fb/cGOhSVz/wc9IN1vi82bs8pl4a74yc8Lc/LSH/80zS1fXq7baZcHpycdfEDaEMq6dRB4YRXbE0ALK8/cq/rLn/xMAXL/5pUvrcqEtp52zufOKKVC9/nrg8qBh9ZPBog/+96T0+9vu60kYA98wfNKCdH+s2IS6PY/vfwyC/KbXzirlP3PmRKJ8Tvu8uAFK8EpgFhmGf/BLg9OV/7isvTzH/wwLbvjjg4AT6+ywTu6/U8vzHwwLfcczWWhc99f+VljzTXTlvffNm2x3TZpky02S5tstlnacNNN0jrrrltKPufSz/knl4LObMpcxSHH/Ruvvz7deN316Yfnf7fY9wN3e2h6WmZGYpapNc25ufS5f/94eW/aesft07OPeOH4e6Zf7qK+o9v/5OrNTNuvfvr/lVLl+WfdDdZPD9rtoWmnXXZO2z1gx8F3l9YTStuLj3yiJNkf+xf7DoPAA9PL4O+5Xziz/Fvhyc88MO26J/WK7D/TSaDb/3TyGrq6A8ALI8fFMIoBwFAAryyM83QFyKmTab6vKUmiRawxgMuk5fJ+MefPX+b/cGql4Aq7r3Ft+rt1LlhYkS9ZI83+9ZsIyF2yJo1917J091ufmuYu/pp7VgF9d9snzey+T5r5o73su7vuTHP/+a40975X5ZelqeaXAd1SCnrg570ze6Tzl21KpZwzua0CgBn4lb7Ahe9kScvMFjbiEulU2+zhMyVHK6gh5D0rREY/oF+QbEZPGHitU+DRMANtmBrrSJcxvM3pXxHoLIYnLf8AY0HwEPC3CpGQCQNtM4pDFmnZeUTSovJqL6gIkUBrUgBV2Vw8nlZVhRLamKLXxxoIJsVAWyJiBzVAFcVbKZHRklJ1E9dnStSowBcIXqX4vBDQFeegD9R8EB+JfEP+rrncqTxM0vpC6hScqNYkfdLABADD9L4QI6D1mlYbi8aGsoRHlV+BlR2nMnPnYU8D7p4BrdrT0lG6JRgHZmSLqIuAliK8jmRXH9lRLxdDFY0AeCWydCBLuHEAXDG7pPEEMMpBEFpM65EQjBMOa9VgxEasQYKXxM8P8SycyhiytgHNxn1SzZ1l45yOx1ax2Zhq+BKJYJKksrYl6X2sV4SzzcAA7FcnFMdmR3G64QmOOwFQOdAEngoe7gsxc9PvagiecLCdMgycIvOvMgDmQ2n0psMha1Y3wxCpyp8QoTBmiImjLLRUu1TF8H5SFz2gRbeCn+O8aokNMWSGRfnAgLKk3UGsaPRWIGToia1TL7j3lMMnfAJFAVY+cWXmHuQlhwsAh3XmBceXUNUUi/m8EfiSMwdQl5bA0AmD36JaNfY3TuoEG6TbJDahdGxC6578/l4CegL3vy9c8n+XXp7OO+u/0qWX/MRNJ5/U33jTTUsyNP8su/2OdPMNN5RkKP5kgOvR+z4x7fRHD24up4PAC6flngBaOFnmke6686704X95e2Hp7rnf3mnP/Z60wg/IrLPTTz6llFjP4MD+f/PMtOZa/I/rFR599R6g2//89J8ZkBkAy6DVncuW6SCZhbXl/bdLm2+7deltmns8rr/hhiXmZwbv2hz7b//97aXCwx2/+3367S23pFtvvCnddP0NBVC77sqrUj4UlH92f8yj0t4HH1B+zwcgfnnJjwvzfUVbDMxv1Yvvrm7/K6bT31xzbSlnm2N0tl1pqbJio6YS5/d91jP0XSmOl9+ZcrWJDMplFuYzX/qCtO0f7Liij13t7u/2P53KM2v3+/9zfrro3POUBV/+qTc7mzbdcou02TZblcNveR/YYJON0nobbpDWXnfdkkSXA2v54EP2k+9+/dx0/pe/Vn7P9v64p+6fNt5805ETyu9V53z+jHLoQX7y857x4kMLe77/TCeBbv/TyWvo6g4AL4wcF8MouQT0Sw842PKNDixrtRysktxQIzEmQ0lCVYoU+5AC76tch+jJ8uVlXjm/uPbssvTW9c9aKSLPLODZJx6aZh62d0pL1y2loO9+F5X7n9npEWnmsc9Os39yUEqb+IpXc+f+Z0qnvy/NXTD/ec2smVIuB936efHd+6bblud+v/TtkiycWWH9zjADmL4nBjAxgzU7WW6UbGUeodYdPjdCMi5THeCdIhu+QfHDOADok1r40RyE7KfUvkAW9vO3eevsYxFQh2MY2xerwpZ1xuUjjKKG6hchEAxVmuUZl3EEj0LAF/PCATcARnMZkwc2RjE9F6lskK0WbjwtQ8FVLwgZV7tCquNBq0mo+O1wkhY2RaAKVMRlnEUnYaU2iWUdcCnESsTQIrABkA7aYlM1Gk3it23/IfnZ/xadlYKkrUnwGLHHKdi9Edyx7zGHLB7SxbDWtBwIbvKludkgqro832WHPZ2gVEZJsHexAtRyryM+es6v6YBhjBbeAQpxYg4yc6WAjYIsUnQ0y2bYkeChMd+fFaLHGbkcncHgcn4cblpY/hUMRkdyvUTZYVmIqutGsIu6FDBKA4sGkEBL5sDjgmR0Bjh5o2W+B0FAi2QYqnDKVRyG0yQxEFqAo0lZ+etAiS8PMLal0q1HbCotjM1sAQOoOKU4KM0FibYENPL8eLF44sWCH82bGnSPrsiva+fNzIcVekjFtQWWs67FKiSweNmW1cbRjuvQFrYKpyLF+pkRTgciGMRXnwSp8q/+5I44GU+o1RxBDTx4a8N5SQ8yFtDP2RZsg/LlyJt7gPZBrmOVawzfsjOMefLm6OYLUQoPo0QHqRymvaHUJ7nYTos87PTZOu97d5oZYMcNjdw/v3clcOOvr0+XXHBhuuxHP0nX/OoqZfZWs5qZKcmjP3jIzoUtnBk04346CDxOQpN93xNAk8lpmquu+uVl6ZPvfG/5B+Szj3pxYYXN9yczir/yqc+WF9mH77VnesKBT5lX2cX5Pn+x39ftf8U0nJP5v/zhj9LP//eSdPlPflYd5pnv6GuutVYBlnd55MPLgYfsU5/41/ekrXe4f/Gp/rMwEuj2vzByzKNkX7jmil+l31x9bQHHbvrNDYXhmz/PgG1m/uafzATOByIyILbR/e5XDkpsvNmmadOtt0w5efzFj3yiMIHXWW+99P894bGl1G6unpJfw2+87tcFbP7O2eeWahCUBJwroFsHwabXZbf/6WUmd1xzxZXlkOel+f3+iitLef4V+VmyZEl60MN3TQ/c9SFpy+23SxtstGEZ7tabb0nXXnFl+tkPfph+euEPSuWJfJj0z5725+nCb56Xrv+/a7r9z1Pw3f7nKbhwWweAF0aOi2GUvN8fefDfQAEPSqoZEJX/8jX3alYYASIC8AmwRKk9xhpAWK2sbJVmzPcul7nQzS9c9/y08xq/XjliX7JmWvLij6aZPzkwzX3vi2n5105Os3v+FbF9N97Snvnzi9LcNz6T0sX/neYuOidPcoXmM8QCvmRmy/TWZY9QUDdrhPr/zvJ/qR8w6WbGqncBY5tKQEtyW4CdSIdtZZ8lXxy0Ann3SBpVm1CgxoAol/0GQpRiFoAtlWtdr1heA1BLLV1r/XKHUrgtjGRYYSGRT8Lj//W2aHgL+IabRJ1kNsTDyJm+4qqgXvZcJ46AwbmUOKgRe/8iSVQwFFk/4Seo1Jr8KauXZxnkwNl5IYApViJENMmHRxQI44lpQrAdf1qkrVWLKK2x6TCEgameGCe2GGACqD4s6DrhGoQrmeCNqGYgsNGaKXIWklrUFX3lMPeINSsuDXhU8e4MAAt9WlAwYt2xfwNMRf4OiL/4jwNTIcijs0V5MqpGEwV6ZLEKNhwFxOw0Qi1cCUSehgxihf6vgM/zQGgcRbFSX7zV6xPWQzOknq0R8zJ4EE8dcRnpECHkWodqu+6wGvWCRct6YQIAZHJ3apscB0etWc8CipujyK1oAWTkXUvgM3YG1pkAVSJHsyGoimv92NuKq8501SG1dmjWa+ayg/3Est04H4m/WErdMU71RcW8a5KNQAOg+I2qx8I6bawMJOPHYvrBV8qfvC4E8WVm8kqFEQBZz+W6sBc7kFU3I7NnOQpUVd62BdpdGivw5c6vt9YiDoRlBljK4FRaTABO13AYcvHRiRLOGMARACvlziBzDqgodv1d1iSDSozV8tncr1nvNnOOB2eAdNzwfo4jcppoRHnuPKV1//X4NAOlgIfl2r+5L0ogJ/NzmcPM+M0sgsz+Wmvp0lLeeZPNNxtkuoxaSweBV1zTPQG04jJsjXDO//tiuuDsb5SejLk343x+sA/q4562f3rkEwd65c1n8H5PkUC3/wU0hLm5dMOvr0/XXnFVuv7qa9KtN92UbrnhpnTbLbem3B4gg1oCEmQ2cI7/a6+3TmEIb3i/jdMGG2+cNtt6q7Tl9tumtZauld772jel+//hH6SDDv/79B9vPyldd9X/pYP+4e9Ka4D+szAS6Pa/MHJcyFFuuPbX6UunnJquvuyKkcPmss+PP+Av0pc/9dkOgs1TAd3+5ym4cFsGZTMQe+2vriqHFPK7ef7/2269Nd2eY//td5R3/vwzOzub1lo7x/5103obbFD+m+/J/z4Yx6DPebjcb3uvp+1fWMa59/Wp735/t/95qrHb/zwFF25716uOLQd6Dv3nV40dMB8Eyiz6K376i1LJ58EP3y394cN2GXvfB173lnT7736XXvKW1429tl9w70kgH/46+pAXcB9WwSgsoRZzz1gpMIJriipUpWOBBVzjYvxQZK4RCEMAMOWx8393WHJLOmq9c1easJa84rNp5hF/ntLvbkppyVqFDSw/cz88N6VT35nmfvg/U/X5nWSyrV7Ab57bK/3krvUKy7fgHYxLFYbvTEpLiPZbsB65Jv83p0zLfwtg7Hveqy5Da86S6QZWdp5zA9Hg1ooAjAGepetkzEjsxP2puudywNreUtpMUnVbz4oNTDiXI5dKoZTAr+CrCELABUZSkiR0XLGVqYx2rjaB/OpykUuyI/cUxMMsX2TxBmmXUbCEspuAgEIoQ7tesS7FcAy9MryJZEriiHR8UeooMBysmh+ozWdVsNHy60jSkHiFLOkcER0NQ/uQAqMynkb2TUxmiiQkYM/dFhDIsDozVxKWwFaCvYptI/FZdIfXw0NVBeX5ehjCZE29g2mWsvaZO1/w9Ap/RXHG3w2cFWyRh+LesnVRBs9t8+4PjuDYtbxJ6BEGRLBMQxhYVIAiTFZEWW4pcm2WTzPWLaWuuqtzMQMnlBzqy5q2aWQtV9s64TKJqQH/no1JTUr3TPpFvi5/ISkYpycnFZolECQM28EBN2YDWxZAUCH0sqQYGJlBKioSLM9j8ywstiwoX2CxCunjYIGFncq6dBPmB+lntdE7W4nxB25XrriWJwAEkNel8dh9BS8ZzKg1VwMmq94TTksFe2otT3yLRR9KDpBOox5lWDsNZEqhg0/8QsTgOQG+VsvBnSIKG7C6GAjXuPa4ZdYy9BOFk1lq++TI4rlqsaNK0qN+oDyJhTvxHbMpmRnOFupgUHAW+2jt1igvPBCnYcqeUG9TcSOLcrJIJW6yzhuPTbPb3z/e2P9ezSWQS4d+6l3vL4ybzg6b3hh6Amh6mU1yRwarPvqWd5ZSuH/7qpdPckt1TS6D+4Fj/6Uckjjs2H+c1xj9ptES6PZ/H7WQubn0b695Q7rzjjvSg3bfNf3w299ND3jYLumAQ//2PjrhVXNa3f7vo3qbm0uX/eRnpcTz5T/5eQHTMkMyl9Xd7gE7pQft/rC044MfWF7SEQTLJXgPfvFhvRzuhGrt9j+hoO6By2658ab0o+9clH71s1+k66++Nv3ut9xreP3102Zbb5nu/8AHpJ0fsWvaaNP7udl0+5+/crr9z192eOfnPvSxUpb88Qc+Jf3xnz1mcNAM/p767g+Uiib4kw935kOeQz/fO+e/09mf+Tz1h//7v1mYSfdRVooErrrs8vTGlxxVxsZev5YHa2Ur66lY2s3n7aoM4xCuhI+RtHOa4YM4efTlparj6zf8atpoxrfhWhDBrH+/tMZbL0xp461suGW/T3OXnJvSae9Kcxedm9JtNy/Io+IguQR0LgUtPzfPrJNevuzxCmgS1jubMpxLADABwsQInslVoQvrUIBgyodG1raMDvlLzP0LdBKB4KIv+9CVb1aQEm+KsF5+LmeIESORVoU8LepdLFgHG4PkbWXqalrAIVdbMZyFbJl/Gil8h8e4sc2KBT8gzCrmh8VTCPZEZi85Ej2URot8d8wwM5kxFI0tVzh8qRKATgl77laMYJEt4mIC9ktyXx2UcTQubV3mL5VUGZR3t7CAlO0KSXrEgDEdj3aPWfTxESYm9eEOxKa0vDi3ipQDBqLDjH8iaB8nBEw6tGItoFv05Msmo0m7EwgtHAJgR/MjUrZnvoPysx4KAMz4quA7wg7EGtcGxJiAfOdcaOrsalHbkQ+rc81uZJxn4UObZyFeD4IZBaKIAmiG2AHVhCB9PiuB4iEL6AksDl2gMlYyTRJQ/ljLHBjRPiCzSsWzBPHURSEcFQDhoHRC8yVCAfJbfq1PICCQhkHMAV/RiFSKWJ+eQTR0btFjHUv4YtpU7BCLnLxCQ/GSqv4qvoHrAlAflJk3FLPjVplgKePscE4+tcKBCk4tycaBUGQFSgaWvOter+4irHrcVYC6zx/Thii9mCXMW7EIhP9DuCePqUqWCyQLG4tWFDaloF/EE1u+DIFYv3mYlVOO4XaUt4KrO3lDrwIpd6BuAz5dRX+DnvEQimySak/loIoMCOx9V3ckMLSBJk4lslVZzZNY9rLR2qIaLyN5/VoSwkqR40YmR+SWvurItOSh40/JjvGm/vUilEAGgTNjZq+n7p+22n67RbjClbekngBaObLtAPDKketCj9rtf6ElunDjnXv6men8r3ytDHi/LTdPz3zZ4R3YWjjxlpG6/S+wQO+l4RAEy+9Az3nFS+6lmaxaj+32v2rpa2i23f7np8du//OTW7wrV2045e3vLqX+N9hk48H3lFwFJTPdd9j5gaV6Q66McuYpn075sOeWA62Psm3nf+PmtgHPPvLF5V2o/9x3JfCji76f3vXa41owlus7ajQkWctwe70WBGgSCPnzpmgMPJMqCzn1lxnBD17jhvTi9c5bcIHO3P+haclbvkvj/vaGNPez89PcqW9L6TvfTOmuOxf8eThgAXiX2ifvSHum7y/bSEE+Anmpty+Bv/R3voBAYCEJZRCYfghQhTx2E1AESAerfvKtDgRzxFDM45anwbME54BcuiT7lSrkSj/SLBns9bAL5KZdolVLPRLQyo8vSwS4It5SBINgSvMCYmAKiQ2z5XYr3eipXHFgLDuLwvfQp8D0pn3IhrdS02A4+rWsWVmqjEkA9MRGwXcHhpbaiuiSgDbgmBU5S05dEA/CMpBBHeQLw5mFmE5N7zSttmpivPBCkXLPVmbcxoLHO2xc7JUq7UplYxiX5aGoTMEUGRBXPFBswJs/kubKiLAoXyGW0SoGhAqei+V8uepyKQEtDGC2OgXp2O2r1tHYO1OUJeAEljr1YK9EDrMRs4ChuvFotp5X3Io3tb/p7AIca+xGB1dVpzkYMGMFyUEH6wELysE4NTacm4O3QPXm7YI3iRhZoWru2oPUgFXsL2tOVYcVt1mgp+jZGpO2wK8O4CSapimoFY84AA/39uUyC8jeDthh6xHqJqGuf5lCYX17q6jCqGwe6qhI4TSnLet2N4NDu6a0fCwAmOt6SAIb7mL0UJnzXOFB9hqEgamtw4jBk15DZwAXm+WIFfRmDie0EPh1WwvsDhZ8rbBA9UIHNoHi0roHyjgPte/FsPh+2YS1BAIYL6kHtwKUHn1r0DJbBlQdKMFeI6zEKQj9rUMO8nwvBBcYnA5188eNB72z9n41O5bB0kP/Lq2x15+OjTL9gi6BLoHJJdATQJPLaporOwA8jbTuvWu7/d97sh/35FxW9IL/Oifddedd6ZFP2GtebQLGPWN1/77b/+KxgAwUfPa9/156xD/7yBctnoWtxJV0+1+Jwr2Hh+72P73Au/1PL7OhO35zzbXpnM+dUUo733XnaIDrH17/6rT+RhuVoX5y4Q/S6SefMjiRNdZcM23/oAcUhvCmW0Hv1IWbeh9pASVw3lfPTh9/57+FqoQxkxtzYe0JOGgGMT5MxSI7U4epSUOSK5wrPXZnMv+XU5bL02vX/0bafJYqLizUz+yfPS/NPvP1ae4n/5Pm/vP4lC7475TuaqEYC/VEP85sBoBnUvr1zPrplcseq9Q4AY0y0Ctgb2I2MAHAuScwjVXYwcJxlJrRugRBAymRi+lQupmJSTwtq6hIBCQtoyvT1qRnXTuagC/WaWAWK/NLyzbygJp7DziFy/8LcayBG0CJ3jJiwCYm0RpWxjR4r8ZrDLNAwEGe4H2l/FVEiEgWEuOw2K9c67G0eu6sLCgTrfCNsoexEisUO8aDAS6XDuhBGUyopbaucgUBN0rQIsIlS6sNcMD024dGPALkV+vVqOiWWKnWrTV7rlE1nXazl3k0aBtaDgJwmVN2HECshgGvCm9DciWZBOtE7ZvZ4gKgMPs6X1V6AHuoy6jyXk0mICcQVaj0YUUhh0iNjqi6D8zIcLshb/SFB/E8aCPii0CfU0MDjFL3UYAsjiu8y7BZBco2uulweAfAFBvQKu2ywYoNGKvtqNKPmeRMVG/oOV0CN21uPiyYkLGuuwFyNHukjlOQMWcUpmoF/saduopdAsb5siCtIIphTb8HsNvPl9eOMV42L566ngBCOxInYeuKNlRsrhXwwcgIPGTr5LLK5FRA62zEcHkRMVZvvMgfMmjZNbufiyNFc6r36I9SAsI3r4YgwAxksSPbZZ1qq10QhNTcII2BLAdGpCeDHtNi3bp1sg6t17Yw343pTiu0UI+MZAHvoaWwJzTL7qaKlrF8b21rHszy9HsumKfNT+fFcY/Abyw+D/MOytX4AafQ8tVrHPCUtNaBT2u5S/+sS6BLYJ4S6AmgeQpuzG0dAF45cl3oUbv9L7RE+3irkgS6/a9K2upzXWgJdPtfaIn28VYlCXT7X5W01ee6Kkjgi6d8Mp3xidNqxMlRMeuVRADR5dI1CUm/OILhcKlCyhC6KpSZ1FOgX81kLp+bS1sv+W169frnLKh4Z/b8qzSz6f3T3FkfTzOXX7GgY08yWC4BnUtBHzv3+HTZnUupv2/OK85SiWfKF9P/l/6/iT8HdrCwX+laeSrAaz45bFisgobtmbrCizgs5PlJb1AZE1sDsi1J1VpSNP0Ptf6EiSErkctYG/bDwCOCvULg5DENpAwnDTCHLAAM11lGWxZUBauJ5qE91tdEIFgyfjRf8zKUjEZ9RJxKsQnCTCp1hrLR5eGyxiaG1wLFpYqmKITJXRngjRVIpeJu6PFbVlT1/fWoiUnESjDH1DweAWlboZWkFuRPkT40cWEqlwcAWKuyNmEaFgfgkwQh0aZW8DUEyOHcob1r4DNWtGaxz1LhlIWspfe5Ra/zhzzdZaUHMFgL13hXc+L52xWyIEHyAfgF+9TJsEfSnAKows4yHARYMAWD8qp2C2kyPRloDA5NJybglIoATMXIbZVC/0ZFI0YT9xrejli1bsvy0QJRyPqsjIsG+jztQwrgke5maqqwvnOnAAAgAElEQVTMchTQFyxXzzLQ9NobbKMxruqenBYiP42hkSuUZCimQc+vWJWVFdcuqcNKz1/1aLSBUCrXV8F2T4khg2qt03oc+RfkFPYznST6un8IHEeSiAmlhpuBpwxmNRZoStC0Hjrghq3M9jnYQdBe9ByI7dY0BZZlAYjlwIDYhMzHHbNgm+FNeEguuj4Ojq4rOppisCMFf3kudlpMVmwlu+Fsi+PzIvdX5oFeYafMxPZ9vPNOQXeWjQB0Y56DT2j5ud/O5epYNtzFkrgJZ7sXHcBJrDzWGnv+SVrr8EPb+1j/tEugS2BeEugJoHmJbexNv7n2unTyG09IW++wfXr2UfNjY/325lvSe495U7rfFpulvzv6FWOf2S+YXgLd/qeXWb9j8Uig2//i0WVfyfQS6PY/vcz6HYtHAt3+F48u+0ruGxI4+fh3pu+ccy5PBjNePjddYQsD0/eZ7snW6Nhx+iBCD5YXBrAQSXIf4NINOB289o/SXksvnewBE1w1s2x5mrn57nuU9YvTyuDvOWs9IJ18x4PKuktfXwZy6/LPDLRKX2BqAgx9fwUGwHrIHjHU9PpA1V7lamr+m0HBFqiCaIWUDnZsJVqpkU8Rx2CFK3hJ2lbiWPmc0QGojqk5aJfS5967LfDEm7Pm1RXzMvSchxZEwtARrFZqvNeyMvUfD2RyXpzz5jQtoWx6cNKA8GFjjal/gEgUk7JzGwErCvJ1ZCvBA4wipwrzfFqwoVDRlW4gzKasjEsYSy9hT/5CicWzJw4VUGF47q+vGGAmCXC7O0ki7RtbsLNBiqXnMYOPCvFjbp8BNWpPScC3g0rq4WH+cqSALpKSz2LeOqYzbK6Se+dhB7jOtqPFZ44a9GqoYpiW0QnBSwHgQH/SBfNiPe7XUp6Ho/SUiNkLG5v3e2SnYywh8E0WgBIHx3F1vdsOZbMS6i4ARdWJhrA/8txJkxVV1aA5JVebXLRptgaDUC6Y2YQl7DigX4BIqBEvOoiIHwQ7PVjSMgasOS5BV0/1RLmBnNx7AhzZ0o0aTktIYOCIo9AbnvRyp77kucjwnuh8iAeynWngSRe0cQveERK0J8bdBOWCd2kIZL154yB98sbtwH6DjaVntAKRuLnpgQgOTXxYgzYFAffBL/RZfqtSZ3OHHGBN7ODurA4e7Aj9BtQUoBII1iEw6dVbpjMjLMWPboU916uHjdLN8Eaq8dMddvG6xK/EhOlkHbP15cCL+p6tb3aH7dM6bzhm1AT6d10CXQJTSqAngKYUWL98UUmg2/+iUmdfzJQS6PY/pcD65YtKAt3+F5U6+2KmlEC3/ykF1i/vEhgjgX952SvSFb+8jCEsS5q2Usp1jtRhX6Hy55j8G+fRlMohfwOEoNyO5ZRPphwqJUJn5+5Ob97ov9I6acX6884sn0vplrvTzO8JaL63fm5fsmZ6+czeadlyYWFSyeeSVdTyz7nEM32e0dTMBBbuEIFulBuWstG4FsBx9eOQIldcRTlRLeapsPPKKGwlrDOp5BgZW/S5sUsJHRSiIVsVAhVKiBIQVnRvLRHh6WS7dSqe1wmWzLntUbVjMSdNzwieoHh1ZAF771CcyouozMmRKSNkho+L6e0AdxEeydl2IcoJWK70JL9+ggoQ/VL+qQK42YBoNa7/IkFyUY9R9iGn7m3C8A/nZwgKAfDnZ4ngefRSAx+w2oBZD0xS6bsILLAll2FqvMTKoQNYDXChzgZ0jUVw5XyA2qnwWMVCoW02Ggi5xIyVgGb56+mIMlkFZJB+b6Ci564DSqMOjMKMq0L4xiP1g/6mvshupk5nz9F7BcAEwEeuoieHAIN0f56/GUnwjmAjzo31UkBKByM/zxbYq3Sp3et6Lk8APos5YiQuo7nK04IeiySCPKUxdWAOx7hM2F1rOx8ZNekwh5bD5ZM1yngU5iW7WMXshbLKkbQs8y0By3ertgIJJuGWn0lgLk8vPhDWJ95HERI2ApF4w3rjEGpf2ANAghBvzOx8La9Bv6NDD3aVAqT4eTVnsM24SThbRRturCssP77E0SEDMb7I/qeKAHjyCa1GN8toXs3Y4h2suoXjhB4d0EMYeOwLooOuy/wzurBtAH5bbzO1a9k50bnDT/AiQkYIu3p+O51N6538PsfGHwwv/YsugS6BiSTQE0ATialftEgl0O1/kSq2L2siCXT7n0hM/aJFKoFu/4tUsX1ZE0mg2/9EYuoXdQlMJIGc23vpAc9My+++C3KkPg9Geboqa6j574hRRbysmgiQUpHkpRVRuW6gkC3yk+cyKMppbOmlmonBmy35ffrnDc6eaK3xopLyvO3uNHPr3cZWmtdIC3PTa9d6YrryrjVLrjWDh8J5nuUGv6X/72z5Vq8pzGC5lstC5zub5Z9FY6EQaNSspILLqjAB6lKokJCGRK5CDSISLQmd06NcKjh/pylryJwj6U6fxb8MwDTlY1hAEwGC7ysMyCjJPGPJGHtcom0goZoo4j6S63dkOqsvKcxuR6KNskY5VbKni3E9TkTqlIFZV25DphZfKKTDqvovg8CiMMl1I+uxWgTNZHBuo7D6AbBdPYwXaex1i05GzqKLTO0oPItWCOoqqM3rK3gN+5Euj0vpFsvggxbx0IHyKRHLkN+ZGW9YHNgPs6URm1YnzvflHsAoUqpdTR+ZKQQkkNeqTqkGJkpvhkSj4erEhwJcgHCgFDAQBgEbyU2p2fcDmFqbc/uZNc5UG1vzzhrb0fLC2DzWBSm0YhU3Ghw9yUI1PYQwvVDrHcILzk/X04zCdPqE7A4Fxl4AsXP6LaiOqMAr5pMeXHNdKjBoe3kCXMvcJT4De1OxMP4+BgILsbpLODDdrSXqDb3AGTYArGi3zf7PuFILCBIyWIsB4LdAaOGk0c8Z7Vv929i5BTZ25Z6tjEAdMQPjGgO37qDBcARQbjLYfV119Tk9eYdMeLrWilXIYQw5eyIl5d3OxKpDmY7RMdpwNEl3hCawtgPjuXZvaHoPB1LKqyzbh9qv+LCPx1LNQl9WarK8PAMO24DxrnPca9PsTjtM75r9ji6BLoGmBHoCqBvG6iyBbv+rs/b72rv9dxtYnSXQ7X911n5fe7f/bgNdAgsngSt+/ov0liNeGctYQh4v/2oEEMSo6Bv4gUSv4+PEpD1XziMgxbgTAowI49LGpj7AVlVwLhWu7vKU1l1/vbTvYx+S9th1p3T3tg9JyzfcPKXZJQsnoJU50vK70+xN16Ull12czr/4l+lz3/hBuu3WW1IqZZ2zbGaLhAvwm/+v9AIu/F9iQAvbl0HhPFUh6ggoTAIOQC4rrqRbW8l5+VwU3NCfMXhNQA7zZFZqGYJztYi1Ut9Yzx5XhF8YSQVng3xtqxIkWmpkUY7UHSyKc+aC41imG0BExRoqqx98im9PGklkAViVUQIc4aoYK3HO9Fl9D/hDGRJz6iBvp/YKu5EyylCZtlnumWUBxDXEhKIZRUHJ1GJM0XnjF41y4mi+yMV2SAX2DnVkUgHGiUFvsYbsUjAa5ezxLyQGZGmCATaCo8o5nBXwqvEVdLFhuprDssMO4CMJ8BRr7mqKrgAVXB3ci+hHZSm1TQ/ip3ipgk+ecGpGyiqvMbfGAQu+SKKUrjWinjWQ2fTIZrBBUCkDt75+vOKI2tuXrsem5bhJyUZJn3mJxRjq5lgJNwBxMRBHz6kWjBdEYWOkaetZP1Vsz0oM0HcMHUqJcO3RyyUegAxJQxgY53xaHxTnC/Nq38CnWARhBhuv0OfgrBj3xXc9Lsox0+zKpkCrGeUL6JKyHcuJNXVsPBWEhPymkYjP8FMH2cwx2gcZoohQbAiyMiNbggm4M/RuIPXjWSZ7UmO3UWE1pNaM/GCf5XuoQYKnSho2b4UbakGKHRqrHSqQ4Osv27SeDgrPwZcEsWyxiTiltf722WnNvR/fDEf9wy6BLoHpJdATQNPLrN+xeCTQ7X/x6LKvZHoJdPufXmb9jsUjgW7/i0eXfSXTS6Db//Qy63d0CQxJ4BtnnJk+9Z4PBACY824NkgkCTq0xR2RyfZoQW7y6lD7m/Ynyq8Vo53LnX/rJub69DzogPebP90mzsxkoXfV/li9fnr72+S+mMz/56bKYmcLuTRnu1d/zBxkezqpZUr7PEqHrSPbWBzgUndS8tcM1QGya7lcGsYFkxvYKoHFT7IIXACwlfWFpitoH1yfTPbAhZaMJw7a8u6aNfXViMYw24B3n6Qpd1mQhlmSrtmoYKbBpJWetuAfIIJDRfNFSLcNp64hPAnWIIzgumaBOFQYIcBR/h2WgHeAZOxRDheEa+ABsRUOGJ7RV8QCqaGIuvjajmMNvI2jlU19clYZC5HWQxk43ll68qmk+lCLES8f2BaPBZwxBkKAHrW7QgEj04UPf5eUsO/QARt2AdolSa4GCIp2WAFRAYVEBuoywjTE+SXgenyMLVePiiyvVASbpAHqvOV2dnfyZEOyFO+saBuEYBddDpymx8aJBQal6cQDC4AQKkmrytqioimr9TqgNir47IcWjuU1yXBCObteKCKM3TCzPbyeyoia8PkAs7tVhtHODMeiFwepwZ2o6Hm5UcG+oyuuPq3nLkEeLk6k9BMB3SJJxiuTUxqC2qIQOFoOPzKIR/FxtARECX18e7uvZa8UGPbHCvqq2LSt00bKcbrH+2vEAUeNk0EA4aqoS1RrtuVo6yCCwfXWvcYblN3Hbj8w/q82yFaBDCQrslTB0lE6kEu18jT3/JC09/NDRjta/7RLoEphYAj0BNLGo+oWLUALd/hehUvuSJpZAt/+JRdUvXIQS6Pa/CJXalzSxBLr9TyyqfmGXwFgJfPj4f00XnPNNuM6SdG3IhS5tZZjx+sFMPSDIBk9ILp3GNkwBc3rEAs4P3nybrdMBhz4vbbPj4qyud+Wll6VPnfT+dO1V/2e9f0vfXxJ8Yf4yE5j+K3wokrp8RnIkUpbkdKPeooFEvEe/d8ptlRWGMopMk4owB+EniGdgg2FvVa3uui270/nF3HIDVmhk1YO9mTSwRSDNeAiAiVZv12FeGLPtxtMO0seUd5u0Xfmz+tmQszraNUCIzkHNKspvUslXqwwjIRGnAIMMGE7L3gZtbEy08uiTR2rat8LTxUnYETTiMLPXSYB7HEvlXaq2LIcW+MqGfQFxvTmdVnxUWSCA1FAqAcAoTXnEsP2Rs/GCfVjHxUyoDr4MAWDyZyunKzgUy4vIezw/R95rgT+6Dm+MtmhxQme5bb3rDmJu5+/yrGgpUSABhpbK9zZOF4Abud6oLXAQS6q7YIXbKJZ3ZjnnUwlSa7yKPdEHm/19bRu1bXWE7AKCKbEaKe90iZUFbgWyKAOvavSaVkCFhUWz1MuDE8QjacXkZfuIPGwM8PgS4yE8Cv5UeqJsnoi3w7xQmnqNCE7vgZICqtsG4V3toeUc0cxD4NXSBhAMoDcxFHKAk1d0ZIyryFP1FZmzk7VKg783h5Yq0571PCKKt0yyuaWFaOg2N+/To6KXlHou62qUB3FAtyxLz9FBDwgNo63tbHi9M5tsktY98W1jtrX+dZdAl8CkEugJoEkl1a9bjBLo9r8YtdrXNKkEuv1PKql+3WKUQLf/xajVvqZJJdDtf1JJ9eu6BMZL4OhDDk03/eZGuHBCPKABAo96Wgu6MEJFnRem631bv1xJcfNtt0l/84qXpQ032Xj84lbhK26+4cb0728+Pl131dXE7i2gL2Xc8+/U+5cWWP7mQt30N8lOMqUtMNUhAS6/KkLD0pSRcAY3wEBaAprnRJVSwVBUH5B4djoyO6jsBXLniINVnQ5Dfn4UHhGX3UJHEAtiabOkgfgHVUel9acwS8vzlWWa2z8Kq10WPuBvPDkHb4CblLmGNHn1N8oWKn3yFAI4IuRNBPfRL91g/Ad7aeGetdcRM+YOAqjsrmmIYDWW+zcrRVsEtmZ5UOgXigYqNlouE9KqIVpye9GdsoE9IU5M29lYLDgbxKLXCiPeakxbZV2eOmIyxgBukT8H5db6wqukpbZoVwJAWuXaGQZUhC7NJWFjf1Ywk0ofITjbTA3nN4cb4SwKuIEaotcj0lWEK5HTH+wgZyWwqGb70aACh9Vzo0/QwM2IkPXJYKMAvOUupqIXWwxhqBGlCBzGpwVhaoSMn9sccVgKJta7GM28wL3qV2bdCJ6JtFBLLQkOlcrVpWi8Qdo16kgMLJZdmOSlRXQuBe/bMxxcQ2VTLCXsuSumhdOpDCI6Beoo1oMeYfctY1MidPZPPJghxyhIBrHXswvz4XCXQP5oE2VsfvtA4nHVbrkKJLwelWWjML4sORoo3gMnIvwjrCevrFPnzffjgZRqE43nvKR9huoQD460fUviAskopd4HeJSc+nddAtNJoCeAppNXv3pxSaDb/+LSZ1/NdBLo9j+dvPrVi0sC3f4Xlz77aqaTQLf/6eTVr+4SGJIA9f991WC1RgSKfLlaGnFc1tWlrgNRR78ToKuMCDla/RvytTMpHXbMq9PWO26/Wij1qksvSye95jhl9BIILOxf+S/1Chaakvb+5baMoidNqwY8oV0+ly/CnDdKHCEkrYRqFyAxyFVdRNyFrcdzvKUtn1mWm0KokjyJDUZDwVy3AyOHLsSKkOoQIFWXp8YazWzNinXT5PWZERdo4DziERXBCsqnO3JglTPHCqSgNBUvfVZmJaxf7n+ruXF1y7a3D0GPDlMA2dqyB+5s4l18qkEBtXb1VlqMYVRE+qIn6iEIzekj+5xl0/hoUL6IEELfZWevfGCjWAsfhtADCxG3dDrhOcNnM9oDeOLQ57xU3W0obFeYVSxJDhcIJdq2AWuaLKB7ZI/rtAWICWCLwZ7IuKSHNk1lYPexj8EEW4GsOoRiM0AZ+VBkAFML24qPsXkjeR1AVBaKAmfR0/0Oyica6P5aJlGDuJ7ggS4K0h8Z0NPDCO5wifX1lVHo2lqoUi7XQ/gxKtlc3BpwuDJ1ccrwHBeEkbLaWi+vDa1I7yd5Db7EQEVl9CRdG5/gQL8tvX5VtkN6GnWCwymGLowUcp0MXyuM5/InbzIcKP1LG69V7d5kY8bkuzV7j4jytX7ZcS+Lvo7nEXwla4nGdVDzevHWXr5zF9jGikc0Kh/BavfhRJTIoKwF1aB7/Rh/UuegTUiGWOugp6U1n/4XE0ftfmGXQJfAsAR6Aqhbx+osgW7/q7P2+9q7/XcbWJ0l0O1/ddZ+X3u3/24DXQILI4EzP3Va+sLHP1lhHJLyiqlGyMq2mkpWiV2Xai0kp5y3sxypAx+1zZsBZeX5ULv4iQc+PT3mL/ZdmMWvIqN8/fNfTF859TNpZjbn3GfSbP4v9/wVfczkHsiCq0i/XFaeklP5e0h7anXWIgqf7CXpNFKekmbW7xXUpUqXQmaTNpnUoxiYUZrbl/xxrrRpeWesWKzqh7WM4bZBzjwqmDKy8r9IoaPhfZafJ83raYBVin9gzhxcQHPIoTWjIA6NVH+ryjQWhxUxmk49Q96Yeg12sCa4mYBY+ZvX36ABhPS4ojOup3IbZRzEWlBV2v4Uwwk9pZAvc8Vhrnjr9SbX81PQ8AWridV8HRgheArjJOMAPhQ92zQB6cYvNdgZrcnjWVaZ1GMYZJGGNxIAzMCHG0KjbDB4tOe2LzRCoHcL/asIgwesWwbXeElAhHxfURtAICj6nm4aKldQXFc2jypaQaRixeEURCnS7FoUJUiPofLQ11h6p8rpCDX8mgNMjzRArapV7mB/H1kjSOXstvpyNAMxOphIVHYHA83AyEtstk6nwi5WiYId1ZAvlpmQ8KquOrJytSGv4QEcmIrpa5DEkzXeAHHNogdhLbM/DtiUWUgtt1gbGfpae2Mim+V5aswI1TN8fBPQWYJaiH76J8zKGTM+DOi6EiwwHjg2bwvkp4BKiqoDhslT2M7ccD3uhxL0gKBdb2ZSNYAXiBsgxm6ZChib+ZddaOW5pVsDbzqh7zOFDFobvatgnKEy37J2sjm2aX6+d0E82sDr0TFhQWXCNOvZB+yU1jn21Y1Y2z/qEugSmFYCPQE0rcT69YtJAt3+F5M2+1qmlUC3/2kl1q9fTBLo9r+YtNnXMq0Euv1PK7F+fZdAWwJvO+of02U//Xn50rJ/0HSRc7Eu/ch5NEil0eAhVx1T14UUUaoS8o/hLUzEEQAKLoCHrLveeumod74tzWawc4qf22+/PX3oQx9Kz3nOc9JGG22Uvve976Xzzjsv7b///umcc85JhxxySPns8MMPd6O+5z3vSbvssou7N4/1pje9KZ111lkpf/+IRzwi5c9OPPHE9IxnPCPttNNO6fTTT09veMMbdKx99tknvfrVr06XXHJJee6LXvSiKWaf0vLly9O/vOjI9Pvf/jbNlLLPWT/5v1QSmuTKKuBS0Zb3Fr1IuWJ7NGNWBKop8Yxzzq6Ws1VMNXQI88aiT8BgykchM69/1lhNMQVJ60PuFDPSLs0qy5DpxsqNQcJkatbmUfP0kPm1W8DaxUZ5LeU+YMlptVbN90dsaGCCLcaoKETkJnhYbHGJzqYC4l/UpzivraVbEVfLfiYTCECtLr1GREry3D/GSRn9PVrCeIOHuxkAdk0yHT7IgEuZaxWZOA6BgJuYqc1Qs/Y6HpDSnHwBkKCTLBViooAtYwrRXjzbkP22QHom70qOYkLLDjtQ0ApYJIA3VcRtILXOLaN7YZNME6wXMQfwWHidVmrgygB4o1hLoUMDm5ZrpAcR22ahR4XElVn12FjYHXUxBetJFKUmh9MRbJ10ukD+aNVqb4YIDixGNSdd8kDSTFpWEss7u30T9YE78pBridnU7hZCryvS4K6WqIu+pPLAA0BUHlpPGSmxnvoP0OeebB+DLF2CpZt509KSA6T9ElSdV+ofLibgqQNdhhpYHRxMJvRbI3TYsQKw53I6iUFSGh7mo2BwvQNV7qjvPdA7IG6S8XhTjMMYScVd8YVMNlIYJ+qBpe7Y5CIR2758qYrKbIOBkQkgWxmly2XiISgObQi+HAmWc0Zb91HC6z6YCCuBxuXxhICvJdiNrRs8EN5p/SuEvU61D6WUq0FG6/zL69LsttuM3wf7FV0CXQIjJdATQN1AVmcJdPtfnbXf197tv9vA6iyBbv+rs/b72rv9dxvoElhxCVz9qyvTG1/4cgAfKGGleUtof9bMQJdkWaNfqOROlbnLwC+DUdKftpRE5bxhGYrTepqdtWR8Weweez8h7fesg6da+EknnZQ++tGP6j0ZjN13333ThRdeWAHALXA2gscZ3M0/e+21VzrhhBPSUUcdlZYuXVoBwNtuu20Bh/FHgOdpAeA8xhc/9ol0/lfOLropIPBsBvFmiWxbHsIUF2nLxw8mkQJmwooU1bkJaloV89t8hdynKV5m7WpeHJmZApICacslw6miqGZ0+VBAWUGEMiI+0ZgazTBm24XyIytEbAIz4igBGDz2MtThpRqqodVCP8JOkFhJFaeHpNtoyKoTIFORSKpStXarw92stahiMeqjhHi4uea/IzOW5R/z1/JAkxCNJZIX90X1OegiqMf/aaNi7V8lZ7qoFDP0MDP9yp5MIYd0peRHF2fEdKDqQMs8hgh9jQKmGssQJ8LKsEVoIAEmmhaJ+vrQxCYWwtqyQ4kBTHLn1QINHX0A7cIDXT6UY5dQtSqVn1VnV6ybByujQFAQAyhjeHyG1KdglRlOTRKPThydE6MaT1ItDsxNGIDOKj1T0modmxxt+8MbdTsKIQbha0J7fFthqEMuYFDD4yGuxG8puLs+wehu9eW6GVdeyE8B8FXKPbfr/yueq1tHcUxWuhqkt2E9X1OHYnNSPf/lDhCAx6mxGqhsAb6xZg1wdCMNS/d6UJPuVSsJ5ybkS3134VNRGjDBsOUFpr6HSJ+GX/t+AN4xMKSCXaPuYMIQ0mgVLflxX16saoDh0vTi+ekGhhuTNvqzblygAtwk6PeG/8ZyDu4S+INP+NQsenwnwMhMK4sFAcSHqd4+s/kLgO91r6KVchISyyocP2449LcDgN1EwEfhRNuaBzwlrXXQU1tO2z/rEugSmEICPQE0hbD6pYtOAt3+F51K+4KmkEC3/ymE1S9ddBLo9r/oVNoXNIUEuv1PIax+aZfAgAS+eMqn0hmf/DTns4Qm54kxDsSJ4yAzkQGNUHWVcAr+0Nc95KyjAMAIUpTfpf+kkdKe9bIXpQfu9tCp9fnpT386Pfaxj02f+cxnCgv4F7/4xVgG8NZbb53e8Y53pPxfYQ9noBeZxAIGP+lJT1JW8Gte85oyvyEAOLOMH/rQh6a3v/3thY086c9PL/rfdMrbTzT2M1cpzDlOyVASqArcKcVopOTvEE3WdCTGUJjaCtjn6qykE1fpsgK4EBBAimtAyQLB0sFFQGpSiItNswKHK0TGcIuIJWteuCwQ8txa/TJ/Xiffsd4j6cquAXKtYxQShiCYi92jmJmsp4Gh8fQow1xIkYb30YGJAAY74RkBi55OwqS50LojnuFhco+h0VLbEUA0jen8+HvbtmuMQCAcmq5HWk2MzLjV9cLpFHyQI+dxGFGhcmxj4EKqEketRzNQnAPU32w/yQdaqhIHLdNywsEZmKV6Mt5csh7A3PNTxohrNiNqqaAB6kLYIPUIVZ4FJlhro1IsKQ+uC4xGM5RY37oBnVfTjcZif6MhO2Rf2X0sdT6K4QF4KwVQTJzRIQ2fodqwylndSE40hQkrIk6erbNl/VLZaWbSim9pULESzFbHHco9qw8PbckmaWNEEmir4a5xK546MMYil4Rw5YMFIaPNALjbEFLtARiXFDuW+u2yZjzdI6AmOKu8OMRpD/+NGxm+UZie4nqbvuPYmwz46XuI1Z+Pp0pI/cNhEDSkp2ckMMfNp1IVI/WR7Wr3NY5ygAHSKqzQgNs3FM7EksYwMmxCHviUgACHUuTlTa3fs2udXTRObak82E/slQZbIcMGHlZVql8AACAASURBVA97uC3LvxDR4+w0UPXOyeZDkmrFHrGjUCkBTn7owbFgfrNbbpHWOf6N7T2xf9ol0CXQJdAl0CXQJdAl0CXQJdAl0CXQJdAl0CXQJdAl0CWwEiRw7GEvTr+++hodeWIwxyW2EXLMQzGCgOCw5HtjtUNFdxALEOCXpwV5tCNPeHPaYJONp5LEpZdeqmWeM2Cbgdn8E0tA43X4AGQA33DDDTpWvkbueeYzn7nSGcC33HhTevvLX8WMX8qplhLQku9UkI9mL6BalWJv0bQsMa14X0FIoCazwg/8TKVXAU6voD0keUu/ViZkORIRJLjL2HyPqhv4X0M5etSTx5mghLnnvdotmquXj8KEeCKW0gcWqVDLIF+suXVcZEOuhoXA7OUhUlLYJ+dr3pjiSfIVfyC5bRGnkKC4rWHOfUur1SbbukEsMyTQpmHlwoGHGg4ejHNSpKDVuIhUDKVvNMIoNoyzMv0pqhdS94J9iJlhxVp2KBqkCmUGgBnuTsC8/ChhTZnUHrRXsh4eaHERlx6s8pBqszodxtuybRADuNL+IErvrR28jMfA9dYAEQCYHrWhABNBXwd+hRMlISCZ8KLMNcyAQtCL0KzAYcP8HKs1Vmgt14atDuj+FWwYGjqjN/JWx8WEESyHJqSunLGpSrAoBXujUQRReAsdci9xGN+bVBixzgIaARZFQxuIbALCRDZSvq0dAgMcMJLvbd5ophKweB0ijEgzDY4cfRT7SrveBNU8/KmoAl+X4Mizg80Tp1KeB+8jgm02phWieWNTaZ2kqVBets2q7IWU26AJCXvbduvYZN5snMqa8/1hDnGfQftwAbER3F31ewC99b3P1boQSTcqdVTBELUs1sOCkugHw+mceQ70WDJu6tXAp9fAn6Jr4d9etz5OuO0oxsQwJz0FJHFxJqW1j3hhWvKI3Yect3/eJdAl0CXQJdAl0CXQJdAl0CXQJdAl0CXQJdAl0CXQJdAlsGAS+MH5307vf8NbKU3liA/0iKGsezWBkEwjsM7QBE9YxFGpYiZVuDQ2sBFouGofAHGv+dBJU/f/zWWXr7rqqvSUpzyl9PnNv2cQWPr9Pve5zy09eW+++eZ05JFHposvvrhaojB2hTksJZzzPR//+McLq/h973uf9gDOwPARRxyRrr766mosed60isx9gI973uHW97d0AQZ+ZhY06tGBkwwxYV9fNwG72OXthREmXzcSp0qoEqORhKy29BQFAp5Uns3lbgXi4xK9WEVVh9JfbHYNSMoOH0B9RqoHKuQoqT7rAeIKwXBJYF40f0aVUAlUKnn4MjdL5DdT+i1l+2G1IK2rqst/RJlYG81AeCPQxtGXin/pZYQTUI7cUShthgMLMI9m/4Zq3S282qfDVXj+OfxXC09RYBXtGIOJglWR8i4gtwxOs6PSyrxqBXKEzAgK0omHfuVo36hPLN/soVzj5muZUpMdDUHCxmrjKufylQe6Z6gHcJSaqdIDmzJLD2L4Lq0AZ7LiyaBxenBNLAkQZk4N3n2Qr2n1EQRqqx9Cm4W5CqGPc5WSr9aCV3WlayIRo4G2DJju47kB8FQxAxngJVGgg6E2pP64tHCOa5ZoECnWPnLg8m3+iOTSnPXMRCgZYH3ePTtZ9wWIJ1QZwbuxnjcpwLDMjY2Y/2R3CxAsG5Ui8zyuOKLIOm4wunwuh1CGwYtMjjGc6UsFg4GqynILBEmsVAE6l1MiVefZ6mWpZb+oN5ivzh18WNbkNmealKvurhT2ulwHV3qArQ5PBol+kP3rrZ9Oe/GLIEzddJljJ5cEccFB9Gg1AyriLLiRt2aJMcbGL1PQftBW3tmZDc/TiUPMqzyL2ev8NlRmxr5pL5vjDi3AiZwYLXCDjJslxuZ4yCSltGT3h6W1j3pJSwz9sy6BLoEugS6BLoEugS6BLoEugS6BLoEugS6BLoEugS6BLoEFlcB7jntz+uEF38UUdzMnHjPANAnOn2KOsjE7xx4saUvGKjRl2kigSX4WS+kxQee1H5weABbWb+7HK4zdXXfdtWIAL6hwV8JgGQB+/d+/sCQuC/CrTNyUZoXAVKWirdprrVxIfGuOXMAyWYDl3YEMrOQ/YoJSzrVdKTggFjqIHTpgnEsl5lKog3KE/L1iOfRZnZ7Fz109SRjdY1ZYHxYk6CiiUjrZWbAr/2g4U1lTA3cQZDb2ph08kZHHwSqz/LcHuHlZ5fEiJ5GB9eJu+nWkixtFDgqNe9ImSq6trgGsq1wsCINhGoLbaH9hhYrkwIDYHEBMxp9lczRg1+M3jIV4dWNIg+jm8RDDJgA/ctW4BWCmIwe6PMZ1yidY4hpwUq8LQ66UNCwqXXbogVgh3cnbDNGDO251UFa19OuMKL61edUFmAkB9uxKUJsS1f1aAq7czQzDm0gMJsBubC0tWJ3UEJfeuaqMsOlgoIlBx4FGcsAD4pzJlOFWaKTdVAr03rXvcdXRHePGWLsWYafE7iTmPpSDgNsJ2LPTNh6fD+XAeSxj1sZi4FjGu/Ibg7yU9YyoIs2BgqGgePH0Rlin0UkJEGWkk2IpsDzz88RDJUyHUtsaD+URWsVXTvNwwMQ9S3QuBhKn587aYMCl3/U2F1ijLv3cS4lwgd5lY9dKyxzAcKquCjP0DdDH+M4bGlhhq/TLC4As2H8JbaoHix/4cgB7RvB4Cfhm92hddjGcTQrVYKRChQhW7UD3ElsdGKPqAloh6NYjvlG9OvCbiWoDgkR5bvWmYkGvlE4ptgMl3HmB67z+6DS70w61Q/dPFkQCd9xxR+mvsvvuu6f99tvPjfmlL30pXXTRReWkZ+7nIj8f+MAH0le+8pWRz8+nRo899ljt25JPf+a/84nScT9HH3102m233arLLr/88tJnJp8W3WEHs4lRaxj3rP794peA2N4hhxzStKssge9///vpjW9sl5wXe5xknFF2nsfZeOON0wc/+MH0ile8It100036e+5v1Lo390s69NBDy/zOOOOM4ovXXHNN0w9Qk5PMdfFrvq+wJQGJlxdeeGFTQGJz0YZy/D3uuOPSrbfe2rzv4Q9/eLHPs88+O1155ZXFbvPPkE8873nPK3sO7jMf/ehHyz1yb+v+uD/k+/F5XeurjwSy7k8++WRd8AYbbJCOOeaYtNVWW5X3mv3337/E/PzOEu0qSmnofUeuG+c3Yv+5DGJ+14n7zdB7Sp7bdtttV3whzrO/N60+tryyVirv6+Ib+O7csvlxcR7nKTE8fzbOP+S++G8D+Vx8uTXPUe8zGAPi3tDfg1aWVa38cVfUnvIMW7YscRr/TdtaDf6bYOieoZgeP49/j/OxoXep1jwnsfFJ35Em2SdXvubvW0+44ue/TG894pVlUnWm2UNe1cwjnlMu4CqDZUACQgjwCH1MFQnjUSNgJok1zPvKBGZSOuKEN6cNpywBjQCwMHazLeZ/K+R3qXPOOae818hPi737nve8J2UAWX5abOF4zUknnZTk3R9lOF8GcC4B/Y4j/tHAX4YMtL+r5iOtfaPSu13C1OfcBd+pStXG8s+KaSH0SbqnnxpF0XUz67Rc5SGBmonXRCZBguOhEbJHnpNkzAFWs8EogUwWzHaNuXDMVMuYOA40IvRuIrpBPp+sW4vDcinhIXmor+CNCEJZclwJTohHKL7Hme1AvqvFaNhCS5MI6dWL9dlzDglYLLfihXmGL9ZvFYwbYHiHJ4K94cEDwC7VhAppjasMRHZ8NFnEffh5Br/wXFgwDA2QhWEJdLUnY4wiwqZtYQUU1vaVtiazKbM0+XbmjkMPhIIJntqOwdyUiyceAECDZuGiTKd0BqEEIC7fqR16AMecv/ZclEfTQzRwxF1Fow1dIS0CWiVgXc9Vfgp7c5kyfA/wEJ8WAdDUnUfwwq9p1xw0wABURsFHfXzEdWLgHI56yh4HkcDT2ckk4ojPMeArGyx2rAYjpsBnx7ikXLCV8CB5Ru3ga4N9BxFUp8MlpGWUckkjgqMoRGBVc/aGhzZYlmjPbtnxdjgf448NcSAMyyGxhZILzqhRh5PsUvQA0q8v04Alu50CItm7+QInzG0L6Oaj8lvb3sqnUnZCFM+nw9xrYdRj3B3i5qV+TnMzjrrNA3szu1iGJbhZVrIK2rsNZKXDEH5tURNxg6dnBQvnCF/bPQkcXMacg1nxVCIE5Wjemp+15LGPTmu/4Hk+HPa/VkgC0/zjcwgAzhPAJP00E8r/GP3yl7+sAHH+R+f1119fAc15zJjgjc/JCZ+dd955EMSeZl792sUhgVFgLq5wXCIoJlYmSbTI+JJwefKTn+xA3ux74wDgFlA9DgBeqDUvDgvoq5hEAtGmxC7zYYT8M2Tv+b4Pf/jDJX5fdtll+rvcNy7ZGJOhowBg2ate+tKXFiAv/h33iCFwYRJ59GtWPQkMgbZiY0MA8KTgQpZIBJUwhufvjz/++PT85z9fD6VFvxmKzWKrp5566iAAjBrp702rnn3e2zNG//jxj3/cjNWtd/yh+L+ihy1x75D9Ij9r3J4ytBfh+loHL6Z5Z7u3ddWfP70EhuxJ3gtOO+20ciAoHnpofT4q1o7bZ+IB6nEAsDxrnN2Pe5ca9Z4W1xMPyY3LA8j9rQMZ02tq1b3jY//67nT+f329Cdlpv1VZnibB+BfN1dLfmvpjMMbyawhlWNZPUQuHuEHOTvK+Jedv+EUe91kve1F64G4PnUrw+b3+cY97XNppp53K+38u2TwEAGfw98QTT3QH/XMMzp894xnP0DHyvxPy+3seU34y4PvoRz9ageL4d74ul6DOvYelhPQ0C/nZ9/83feIdJ2nfX1WPtOIEspKkRcs1mItlmVe4O9AK6XLM6gM+wGWaKQkKY1Pi2MBgzZFCshQIapHZiJBATCWrjAQEQmqVpnsxp1wWACWOUcowR8UXOD9blumhzwhLEIOd259aM1avRkgaN/PHDEgqW1lYpJAz1gGrRDMyp3OpY8uny8ELwSkQFDYADfB6JxbXyFkvcutn3p5icYG7V9tyvJv0Irl/YyfT5/JTVfvEr62ErYL8AsYS/hYwD1BAwRdExi0jQ3yIJ2PtJO1L8i0ofeDgBlBmsQ+Sq5mVzI/xRW5TqbNWQLhtszOZAawBNpSidWcelBnKwJKJl+JB/t4wChIMns5A0q0wEt2aQWEjoxi6AEqKGiVrbOI5Gcqs5mCAzjil6YZCF0agieTmOYcIBkXjhELKLDNSvMOYoKSBkv0whjjmr3cI2z41SntHAHfx8RUYo3zCSkAwEgHUpg9ixBnYPms68uW7W8AvDYiqMBnGZstIkwQvdpMA49FC994wkMIvkhqyKidJrfnuIoi4tieIyjRAuc01qtO0Z+JOe0BQY9PTOCx/l+BQeiGYUAuzGe3UG2m1n1t5eZuxHVjA81nmf2JPGMzJhmxjN/tkq8DgiYJW2YVDYG7eXmOl/7Ie0vCHMMBk7ewENFgv2oQgiEXn/SsjxzRQpFQFQIsQa3Zui6c24MVD33EQVebfy384oEmTePnbrJwuXudNx6TZ7bcbGTn7lwsvgVEM4Py0+QDALRbviiaVVvT+hZdcH/G+IIEVAXDz/Od7f74PQYF8wGGPPfZQAGtlAMAi71ZCbNQBi/uCnvoc7nkJRIAszwCZiC37z5/F+1qxd1zSsgW+yWGMyABuMVIQuM4snnHPu+el2594T0lgXGJ+HAO4Zb+tQwayniF7RxBtWtBpFANYntvfm+4pi1o8z4nvIa0YP4r13rLjFX3Xbr2ftJ4zyV7U8om4N0zri4tH+6vHSoYA4KFqUSKVUXafx8wgVgSOW+8i82UAL9S71NB7WtR+f0eanz9cddnl6c0vOcrdrOmsUIyQLorZVgT/DCyUloFSIVD/hie5yoYCpukzLP2NBSKRmbrHk56Q9nvWwfNbONwlQGxkAN+XAeAzT/lUuuCrX3fqyKWftSIwqkkA0CbIjsglsCwVS5A2fJI7ZhCewbWc26wztoZcMQRBWoUCiB794LExjzpWq26BYJk1kuIz3Y1kbaD8IHamFWPLE9RiARMXUG+Q/+vdhieDOXd38kJBMJDrEPigVbuJ2cpTVFxKcS92IMuz47WEyyi4qXI38BRz4SQFj/k0Y0KlP68vh2UDfIukw2JbCIKCbDxV3B5WxABFg7UqOR5IMIMAmYFMcO56LeEhJifBaYzUiBVFDTIQtmoDKFMjqLFEg568Xan15rlQCeihNfjzMoo18wgCmjjQFbVbemUyZVoCiJaXDRJk3dYu6RXjJzsA24F/2mLDSYWha2DzsNLo/FSIPrJmJwPVT6zmDuAxIGQO++NlejAYPN2s0ATiAM7o4Xxv8wSAOKCAhdYfVhmPPFwRU1AKrt1CjLm01wr9hddhPfzKx11kkBMC0DE+KhRBwUaQg06yFtsCruhOi4geNEgxbA8HWkQmVPJc6y9Y1IBFNV51IJhH/crGYzILsbTe0jSymqxsQ+UDEWq+9Eued4xfiMC7EyHatdmES2WzaQRXWaW1L+qMGz0dYu0OZNo2BTdg49XuR8+KL6Ec11kG4WVED5+BPtW/mKVb4dGiLxnZd0NnaQedmV96krAEQNoMioaqYCgj1vpb40/3SEsPf35tH/2TFZJALC8YGZErAwAeKjE16iR3XmRk0SArZ0WTUiskxH7zfVICQzYxLjGEi5kvAIwMscxyweTLymIAi48IMxPZNfm7XtrtPmmm99qkoo22YqxMDmNt6764T4xLNk7KAB5K3kcfHve8e03I/cErXQIrAgCPem8Y2ida9h+BtlHAmZRdlzLrEpuHSkCLAPt700o3pUX3gAiGtt4RsMJOq3pCPDw2BI61hNfyzdZnrXf/+FnLp1pjzfedbdEpfzVZUKyKIMsWO9hiiy2qylJywOdRj3pUdYhZ9oTNNtus+m6aQziTMIAX4l0qr3fSNgG450TzaI0x1IppNTGtsswPn/DOdMHXz3UkHll/E4/jxDdW7UOCSQUNMZNSQcJGnlcTkZJUlwSnEEYlNx8mtN5666cj3/mWNDubu+DO/2cIAM4j5u8OP/xwN3gs79wqE/2a17wmPeUpT9H7WtfkL+dTAjr3/337y16Zfn/bbZoonZUWgyBfBc49xuv7xjoAiC4sOX7N5ZMSaCwpHwzJY2QLqv40sQ0kIm4XGComKmjWql4Z9O1Tqpa/xVQ0PBl0FozOavlCVhhTtu1cdawoSRiTkJf8ApDQ6BjWA4Q5qbwqOJ2xqqNCaVnFRZSMCSWTlS8npb8lZ439E7XfJSTahe6Ha/c+hQcxwEVrPGKEK2KpZ0StDdPwVYoDw9JGxgkUc2QZREyJkQQsIFtuRRAFcSv9DgHfENWAk6jkswZEUiYbSm1LTV5jPHu8yJZFC0G0gKZpTqEAMMJ3NACDdlrz2hYsw5oRkUwpDjAlW0AnMzWFaYSeGA1cCION+sDBHIKBOeAJkToANnEE3CSAoaiERcf89THA2JF+SiZq3sr0UJOAhELzt/kpEBp3SUOe/VEJlq8JUqUerLEVCbGggvSoZdNghq/S3fW0B5uYLaFR117dkRzIlWPmwMa2gH6l5b/Zi6QXL9T/YAHLzVizuw2iKbFSS3R7FBGrynsbB/FJj4lmALIevNH3tQQF6xLtRBm40rAbAcsmyIejV5UwWGJ8Ix7XCqWwIwDqDyvQM3wHZgkkEjaMC2tHQXKJadqIBWSlCUWwXtQHZQXkWM2I4O6js4/EtjHjb+h54UzPgF9pPI0S0NNQEs8iux9eGNwaQBcq5KBD8KHqVnFjKb9RTjLi4Ru5gxeExHjwknVefVRassuDJ5Juv2i8BFosl5zsueSSS7Skz1ByaL5g0qjT+ON6EWPJaBknl9fNffM6ADxe36vbFa3kp8hg1Ol/lNNQMlH6WGP/O7wvAlKYzMx9f7GPKiZdR/lHPAARy7K1GJ1xLbFU6epmE329JoGh5DnayKRJ92kB2UkB4EkPcYwDMbreF68ExgHA2Oc6JsBH7RFZYq2DBa17YuwdYjTmMXPVlGjX0qNVtBTn2d+bFq/9rsyVRRZtflY8rDAEyL7xjW+caGqjQKU49hC41vr3xCRAbmt90bc6A3giNa6yF437t2iMrbLQIXBz3AHR+LxxrQTk3wiTVI7Ic5v2XUp8utVzftS/SfA7+bdFPOiX/53SAslXWWOZcuI//cHF6cSjj3VVBHGIkAVjfECK1Rpr0zAFZsgxqGiwlNTi82xRw0Yg2ac5fekdbEQnHpbBL8JWnnjQ09Jj/nzfKVe+al/+zS+cmb7+2c9pKdnM/M0/RYoxv6iIEiSr+Vf3lYjE0pSBiMP5ZSEgObabIpLA5QwDcr66DC8TbRRm1h6qTRVVCfdylSFKWCI81i+Nlm15aMSsAjpVZki4GMs3AoyAjzhgEYaXJ2vFSewcqfJAaJAxniBNyWBnIFpaRao3MnBvTWi54irjOkRKEoCDZ6TiZOC/ApTpOrAus7NKP1E3jFHwXO1ywy4qEYUhNI8eqvm2qxAIHsaeIC0Yy5gWX8D04pTobw8waFniInMQGwqiWJocBFCyZ0SZYHGNutYoldKmtuAJaMNYG5z1suzQg6BKuZ8ewhAyWWP8kUBUNkGZGhiU3A/XmzVrxCnXKzt4RHBtoeGxpCp6dOt3jXT2TBWtlGSOihqoRhthGim/6+n0ZBRlG2IWMTInDQgPkVdsrsn0NbfyJwLYBmGNCFuZ/9qJnAIDQptR0WmM+3JCooTIpq681h3giyrFEzxVtOQxnCNj01ZRDF+AOzqgrhjcMAQJDK6irQ5yGKDt7pNdJ7BUi06lnHA0WzMqV/TAPwEFgC8xRij25TFg5tEu3DEh3myZSRr9SzeCRjjGMIXxvTrxIlsaxikJ9ygvLvHhyu23XNyJIhqGGLQGD/7FAGmVHoPi7mXP9rICYOeNjDZTO+QgATge8vAscoTMMV5ifJMdPbB4VU6NQI4GiYKOe2KQm4o5zaQluzworXO0L8UzIpL2r8ZIYJKky0IzgMexfCeZkywLx1p77bV7D+Bu8SqBcQcCxiV5ZKBJkpAtscfEJD4vX78yS0B3M+gSmEQCk8TacUDWkJ+MA2QnBYDz+JHhI/fm74488sjUS0BPou3Fe804AHhcCehpJTPENseYH/1mXJn0cSWg+3vTtFrq1w8dCBsVe3MsXcifSQ7aTVpCdxKfkrnj3tYB4IXU6D031qT9aXFGQwcyp5n1OJsdeh+ZTw/gSd7Bxr1L5bVNYuND+9aoeycZdxrZrmrXvvOfjkk/u/gSLI7aqFwnq/LJLMy5lxZ1gi2VdC8ny1wP1UbWFgAIzrDzwyz3RsALJCk5aVbyqjzkocf8U9p6x+1XNfHPa75XX3ZF+tDr3qw6K3l9Sbu71KVUIwyPKddC/p3BDFKZ9CcVJnDRLLTYA7SyDNsAFOFxpF7OrWJZXmFlyrUDlU79zBGfsOqYRua1nHOLGFWPBaAJi4T4P1bSXO0u8KBo+tAXdUCTzmPgDylGK9iRqUTy/sD8BOaXXGf+4PPWdKkwoQBZQlQdYAqdtnNNGZP9Dlj4ZXRQeQUdlAFxochUJtkKEE0i9DiBtvfUuGBrIfTVwKcSLxgH0McC1muyZdwuqEwwlThl+bvgCw4zt3LUKAd0AcV6FKOQYqtIDyYnVZa9HNpwhD7BNhCjqI1sJgPA5oYMZiGnXoBPGac0PmbA0PcndmUBRDFiT65ptFMx0sY9TTrCKxQvJFLxrKGksihXbVU3FNsapE+oUt9R8xyQzCWQNct0eXYmCyV2ikkdB6vIKjUUhO+cBQOp0qhdEKE7Yd2B6RnVWvmnswHsKmulqs2ZjMypQUaDbHQ2YpCaBqF/gCuMEJzaTTieSpCgCDUnnM5rOSpgV4aiOSLIahR4KT8R+1j7+eEZM0HGNdAAiKeOw1MqT8bjU+ozGOZGRc+GjSgtneeot+PmwT0ExJHBXGQvspFpLjo12EiNIW0GWrHUdYPALcRkTjLh+93u5eN6IxQ5kLyuryC+aPOXAGwkaH5h0edS9JXTNXoKC1QQS7i35iVPJOBYnQFp477kiWwUQ2ZfBQ/0e/C/cj8D3PxYDB12JtJ+W/q3z0prPunP6mX0T6aWQKt0VizvNvSP4XH/SB6azLj7Wt+3Ev55fGQrdwB4avUv6hvGJS7GsWVFOJOU9mwJstW/TpiV+fqFBoCHWA5DSm6VelzUBtEXV0lgPuypSZP140oyR//DuB97AOeJR/Z7ZJ2Ne15X/+KVwHwA4BUBF4YYZ+NAp1hiE2PwOAC4vzctXvtdWSsbegcaBwDP1zd22WUXV9lkknXlOJ6r+LzjHe9IRxxxRNphhx3cbeN8apJn9GtWLwnM136xklSr/LNIMR4enfSdaJKS0PkZLf+88sorq3LUqNVx/97J1w69I7XKUMvY4w7SLmbL+sYZZ6VT3/MBI1EgmYaSoZZp5F8xNedu1Pw25TUFxnK/cbKOKhBCJowrElIOm7OYXM41/12y1CUVKL8bAkVMyJm0xbZbp+cc9dK0wSYbL2aVpVtvvCmdcvyJ6fqrr2a4pIY6gQ5rZFBLGFsO1OlXcAzWmPT1lWqGkMesyItYClakr/ZiuW3B9DR9ihUb20hiGS2moeWz/N8aY0KL48nEZrM8KmIfIBQtd83WpoAq4hSSI3doAOSFcY0ySQctwHrtV1upYlgIUgB2oSuvJgBoDh++oAqm9OOKKzf62Za7+fKW3FH23tHkagsUBHB6w5O4UMbBW/gwh/T8JaXjDKx8eHRw1SPKn3/H8yex26erxAtzoV+lIioD8cjG5fjlkSAYgA3FVV0Vmyvh0RBKinmCE7Doy9xhMY65F6R+x6EHMQ9OqMv1oQwFkaDKaxlGMDrxfUGly/OhyDU+Eyr5eu+M5oILAIBEbREAMLjUAyQgkPIF9AbV5vS+uL2yrxtwlBc7l6bX0gnsOKpVmpSuahTuJxFRNfd1ngAAIABJREFUmaQxLNFY0D4c/o6RTxfG15hw6MQTnWYo8+LHOMlrqVqGTbn/grK9RbdCWRdyPzAqawejT9SVK1mYYbmesjIQ3ygq9C8Owbj0T5NhbRMBKITISo6bTSWcXpFTBQC+4ykc9ffCILdesLZyH4z80YKWcfBCGmZuwpRIay80zugsBrl4aIA4AsFiq8yMhSAuumu5XnX0jzccOl0ja8DeAc1dly+MQQvkEkUELqLsdY17dOJMeiETKx/7XNMcaIgRstcyzIhpsy9yuQZjNdsa0bcsAIR4BgG6+GNoJS3OgtsfCQn9nY8qaJ/1lNLaa6d13/q6NHO/TaIb9r/nIQE8XZxvj2VlhxKPk/QcimPl8WM/sTj+ENOlVWYL+xWvzv9QnYfa+y0TSiAmeyZJtLTAZbxv4403XnAAuLWc7hMTKrlfNiiBSRnw0yYtW/uHxPMWANxV1CUwJIH5AMBDY41j2k6qhUn2iaGxWgBzf2+aVPL9umklMO5wgYy3UL4R5zeqGgvO7fbbby+taQ455JC02267uWEmOQDX+5lOaxmr/vWtODzqvXiSMs2xddJ8AeBpDmiMA4CzpuIhuZb2WuXahw5Y5/uz/5122mnpmGOOqQ5nrPrWMbyCm67/TXrDC1+ebv/97/UiSmMznILFLGOCmZNb+rFrjwawByTPkcRTgRvYdg0bdQoYpXlun0F3fI6U0ubbbJ2e/vxDFi0TODN/P/fBD6fr/++aorOIHBiBDYAdQZgcmCaYpgF0DjYt4G9kgMVctSjF53xJ5fSdMCgRrETyYZW7RdjEma5hMXaP5egjBK5WwoQy69vLueKKucs1ItleK7kK+KfzY4zGzTHQZKvDFEYMMoAeQUajvdXJZFKGnzbiQmQNGWwlTIMW4jLW0vZR5hzS5s7FBfcScTXuaWXdDfsBDCskwIXKqUxZxfSEGQyG5wAjWqPiAlDJ1RUQBkxMjbhBMlUicWXnhjkyFMLVDDDBz7qKpUbBI6U/Os/aYRWGw8TG3P5Aw2hsg5TCDGBEUxRSJoPgIOrmihijA4V5alXAhSbggeRqPhACgVL6Y/kGRJ0JxRRA03Yi+i3qX5idAqX6fckA6xYMJWPbPQz0MQCMWJcwkRtxgqXOo6lxR3CwfWolxgvzUKaya1jHsrjAZxVKehGOwF+ytfrzLNgIwPZUK0ZsAcKHzyaehoqAWhMkHwmGDZDQY9kmO5YbBRHfJQIDV2uLM8NgZwF02HBg6PUL9QpoD/QFgVEnri8uBFHezkDp4CcjME+0AvM/OPYE9fZrUJxsIjKARWYYt+JJJiwrUebOvQHsNI7sdBxQ1TlMmFJepWniPCZFtSgAnhnbhh70E+mFqhvo8/oSIr0MJNaIzob68IISkTnu5qZLCyUlmjtfhdPycaV4CkI2dfSrWiJicWCqbPf2jb02p7TGHn+clr70MBcu+h8rRwKTJocmLakbZznp+HLf0HM62LVy9L8qjhoPNYxbAx4kiNfGpOckif0WAIyfjQKAR9kx9p685pprKtbMJIcy8vp6InScRfTvRQKTAsD5egSuxjFyW33uLrroolLSuQUAT5LgH9WLsmt08Upg3KGxUSWgJ9krRu0PQ1Idt08MxepJn9XfmxavPa+slQ0BRENlcyeJuUOVREb1RY3vH6OAZaxSlOUyrs9pS3bjfHFlybuPu+ISGNdfV54wZIej3oknLRc9SaxtHdoZx/gdZZfTvEsNSXlcb+TWv8VPPvlk9/Gk+9GKa/q+NcKH3nJCuvCb55VJOTAn5sN02ggA5g+ZaGNwH2dMGXhyPAeu5MdtFOu8LiBNgNFJahFxDF9uNciU733CQU9Le+735DQ7O3vfEvo8Z7N8+fJ03pe+nM4+7XNlhNmZvC7J/5MutCds0R8o0YMkEdWFFDXlRSl3DOWfOcdL6vQ5fgO5sLYzAKFAFiz3B1IWGh7aIKfpgSIqgvNogaAHhn7JYisIV62crsCnAXamoCnzZJ0N8xwk9Y/YXdSrpNfZTdTJFNNSaSqwS7aOYJyfl4D7pk4uuV4Gt36xOBV6CiyiGhIkxyLBHLW/O2JcigwEDEDuwu9pVkgqK7MSW1M2MNotguw+c67LCpV0RYQ0cN2+0TG4IfCZvYk7CDYo82apMsToCyzznBEjswkChdTXsaX1x0q2LhK7UerQwUjQsucfZMX31dIc0dvk4Ui9wnQMjl+dujFJoeOYq0kYQOeDhaDRgdBlQeVriStaW8AEXk42cPCQPrwoDASF5doYBiLwoqAz1EW3cCobmwHQzpS1RDGAnxPUgq9VS6tgNQZapXxDJZFdOIuxDeQr11r89816494QjcrtFS0jZiPX61ypYFhhiBX2DYffgeApspDe1bXRm7zKtUqBll4HAqRb8DCTso3J7EGE2QgwDc3ofNz+AaikVsOGcYvP2cZFdQ9M3TqUbix4RkasEr3NPAf7YhRZcGl3f/SHg5rbzCA4RtuVyKxvX20rMV3JFuOEYgEYXFmlIkx5Abgh1tNHJgM5LTVku6hBC9dhLvyyasfawgkurGqgOixBxx/JwQ1H4j7/N7plI9QFf5cXEXnpEjuiySw95K/Tmnv3UtCtGDDNZ+OA20n+8ZufN26coTlNOr7c3wHgabTbrxUJzDcJGO1zknFGsQ4yGDEKABZfOu6449Ktt95aKVASMi0AeJy2J5n7uDH694tPAqPA2hYALKXMR5XrHAcAx6T/uBLQ46Q+bbJz3Hj9+1VLAqPAKgGc5mMjo95PRo03KtYKENc6iDMp46q/N61a9nlvzlaAqOuuu64AqBtttJFOZxT7b5y/DAG3Yt8tgE38YostttD+7aMAYPwuT7ozgO9NS7rnnz3Jwd6hEsbT2uGK/Bt1EqA5riW2l8Hn3xsAsDx/2r3lnreKlftEKf1cPUUQFFe21TBCycqV+yDvRVnKyO2zXp/K5NJkvzzZyEMEDnFWEXAK3+KNiWgwca0OKHPK/51Lad0N1k8PfdQj0wMeskvaavvt0nobbbjKAMIZ8L3t5lvSNVdcmX558SXp4vMvSL+79bfERIxd7IxO6sFdLHusiJUgWKwvJZEphmjd/xicgg+096uVhsQSqYy+KAOVlIRkJJeGZQ6bgXasVJcQB+QlwAtiAtja1tmzSxi75LdeJmxk4N569s7AlGLO3kqj8g11UtowHGYlK9EtzrP8bT2ISYiUlDZ2rwBHXj4GTNb5bV10BKJAgCqlBlg1hF/VkcovPlIO6VvDpSJ+N2w0Angz3ihVN6PIJS5hVQGIVxq75D4WIUNbWlUX/UylHDiOnubpAV61fakoq/WubTKKCnE10lqW4z+ZySWgVaZ8+ENsyCzdgwzC7pP+lBCOjdSnwdqMqQIIlXstUnQdk5sETgLu5NCANSn3fu8RGQTxSFH+pISUYNWgUKjiXCIggDu0Bv5fDHII6yMeiBsL2645pRgzXwT+WKkOPEguM4djYFSYmlry1vrpFkcJChh6HPVJlubrtgBxPtfzFx0olCsWE7DTJ1ZW2Z0Gwok4/8cJx9+dMF2oHQUAu1NDcHCATi3BSSQfZzCOagzwLy6oaFbWiKjXjKMaNbQ+Ma1LgjxOD/biKD5+DRK31o1dWaIyPf6vw3CVYE99vhXBVOCZnxaAaPceobdVHq/WQo+uLFnNntjGUoac/FWDbIkBeGopsMij/+F7Br54slzdSTR0vOHp2VX4rLhxQ0yguNUyCJQEAP0QfEkNsHuEaiFRf2Iz677+6DS70/ZVKOkfTC6B+QK38QnzHWfcPzYnZTXKfCY91T25hPqVi0EC8wE/JWGD/cDmM07LV4Z6AI+SdWcALwZLvO+tYRxYO58ZjxtzVEnb+ZSAHgdWzGcN/Z5VWwKxEkPLRlaEATxfm2v13kZJj/s+X9vfm1Zt27wnZz/u3XwIiBpn30PA7bj7xs1nSDaTMibvSdn2Z61cCawIALxQdjgu1k4qgUnW0hpr3LvU0PPHrX/ovoVa76RyuS9dd8XPf5neesQry5TqbJbl+zBPXi7m3JjgKnQ/X4XEF+nTi9w3qMKIYxm4yJiAkFd1dvJg7itcnpOBMMptasXHmHMuf1v1RCVEKXhquAOBkvnv5TA1hal0HKJriFRyxtGuX44PYGXbCDa5mVkE5kTW9H353/y94CMwjmIenmtkZlWlaT3oIX2SBY11WUoA3QUPsqKeBDp6VNRXOzRVwbWuqqvlRxXvmMAhhjPPYBM6jk/cCjHKSj/X1m7jt+vKtvAW97gIviCnyszPDkpA/p1S38g0gsHKr+BsmitG9nOwnUBk9PTP8VgGSk9cJxKHx+pOy8cTLoBlqFUfbCyIb7gopEpBAJyMvuAFwt5m8Ne43MKkBQAr2pgXKXwLMQywSau7K+0nSUfN+rGuJ3Ao/qztHek5gjmhFdvKsA7osHs7fVEPYIvmgvmUx5VesQynaV9TlIxIRZqvj1Iza0dQHB0GtxEz5MxGRTxMAaa48dBEWTgMcsp6+BllBSXo+y0rzlYMS5jKtnZ+hGxKDvTxZxBcbXA0E2RPW3PUYEh1ZHMz1j9qWdqUzEQIwIOAK/i6PIaDs5T2VZ0ruBjKb/sDO7rZqNacQOEPMSpkh7fKO9OIVf9o059xtHG9uCHpU0FHVnVaTolJALVyFcQOB9Y2L8rsRsKqLzmtNhI42CITjEnuGI+r2cy2qecfeBUCeqLcWETWvxm2OtangqUiT51bCOb8JwaEMryW5oYLWgAkbmI6Ddxc6ldEMj0MhuKkxkBWHYZS81TygLcG0Q9rTUqJ4zSwHQiappmGO5NYv6jY+QmaJNajdgrGWiV2uMSFOrheie/8WYxK9LfdgET5Ir1S0lp8heQp8VLeGPKGN7Pjdmnd4/4ppSVL6sDSP5lIApJUefKTn5z222+/sfdMC8jmATPTZccddyyn96+66qqxz5ALpilVO99/XE88mX7hKi2BhQBuswCGxsnJlm9961sT9cpCxsJNN92k/YCRmdMS9jgAuFV6epVWWp/8PSIBLLM5zgYnndC0ScvOAJ5Usv26SSUwCQCMMXXp0qWTDl2um6/fjGL5CiAt7z7zfd+KPVKHFtbfm6ZS+Sp58SQM4BY7OB7SiYtfKAbwpEId9Q43X1+c9Nn9untPAuOAzIViAN9XY+24dynpSdyqGNTS2gYbbFD+nZJ/hioNDWl7mn+T33sWM78n33333eltR/5juvKXl5YBLG/VQBZDAlT4bVIeuGRgS34N2tRBBUKXSnY0Tb6emZCS8qTJ5DwYMx55iYodV+w7WEArTemLX2rxP80ll/Eh18msS8MYIH/H0hICSJaBfiu5VqgYadqBJDY+j1mBBvQpVSaAXUx2c2A66y329HUmEXPwBpoXCEuFzp0kFbw0AE1BxCbIgutqV0wt96OwMXU9oC9kuop9GrOc9CXzEpIYIhxu2CqfLfr2vkPLq41FSfDAaXQpfzSf8jvk8UNuuWAMrhy2lJiOVHfM5JvghSAUWz3SFCzbrGuJzbHZt4q9RfJRA/eYBAFoRyAAqdnGqDKpnKPw32u1T6WJ04XUOxplw08TOEPy7iyiIhe2NV+eGWYJOilPgbEk5EBBWQ5HwjZGFE4WA1KSAQveamPLIRQKPljJN+oMCWIRTaA1hHCsUBT1ABbngnstcAJqKKMwm9Sx9Bqyso8qiMkz2nCGclMIHDo1DfARnZGIzzcW8EwYhG1kH4OwnOSRbU0dQxXNTsjPV1FI4OZ+rG7N6nmudjYbdAiCQX5mHuy2GgBtKyWHxKNMcAQqIF5qpALwCYQExhcqd9h5BbQLt28CkxqPdnGgUMBM5yg6ModsxXLcWC1Ah+AmJYsBtlM7RhCTm59reeMSwcydLFDDDgO6EKDNtuwYudsbgw6Bnhc3WYxLEujKZ6EEg49f1ck7mjkzYhkcNPtUqLDaf9wcix3Yxk8lVUKkc/MKmoP9S5nUVejBl0bzzzJX3ENZBGRSVrPEs4LlTB2f5hMZ8Wkfm51te7LeqBIvKzgtGHcpu9C9++ky3UuD2LoV/q8qc8BZJ/co9PVg5zQGewU/zxUfgDlmHa6x5yPT0hf9fVxJ/3sKCUzyD8j7+j/8eiJzCoWvhpcuBgAY1TbEohnq84f39l6pq6EDjFnyuH6PQz32hoYdl7SM93UAuNvkypbAqD6NF1544eDjJWEeS57nG8YxiId6KA69c93TPRf7e9PKtrr7zvhDtjr0PjAJILYQPYAnldC4d7hxe1h/75lU0vet6yb59+l87PCerhY131g77bvUfUt7q85sPnz8O9N3vnEuTZjzTM0stpScRUKNVtWkfrNWBjiMYGhVTTHGlCPnxahSpyI5nhBYrh+oB9lOPLcJhaAigNWUp1jn7mbS3PKcqLO1SWqQxGY5WSLr1CxSPz1MwHtghLEhBXSMLMLPwLysPBqrRzLzUmstC9oGjFRJHDO8BiCgsBul6rCAJSwRAcUZ7EdWqJqA4itgEgMuMUEm2wH1LiUtYzLgXrNc+YIoL7QtARflUmaU18AyXoDGw3YfsBn3yFii28EefCVjTaL7WEiTAFByUqQ4qf4A+JWDEzpL7CuLifkgHpwWqstwq1aFgNaVNjCWazeZ8AqgjLXHRwQgBinG6qR4uELiARRZVTlKXGsZDpq2xD4F7Q0lirFA2doSNAWI42c5dj2SNUHeFm6pjLUQc/UAiAZkHxvA3d203PKWPf8vy6hKjuXF2YEEC64GEFoYwz6ik21lwfrFwThY+0UBdM2rMVar3ziIGUhju9MXLD0EfRQj0bgqNdJrAcJZHT3vI2CVHlIRoKo6HgG7JEY/VJhguE3hoTsx4AUOStNXtMgDg7oUvoJPW8npCDs0QWAjzbTeFQf2DwMLy31BblHAHIxajbU1ePE4HhbEMD24JYbTDRww5ISTK5dAIVGM3UpV2AEcnXpZuF89BtBx4U08RMv+lsADW78Cviw7UWMBcNmO+fHy3CINKV/iBGfzpGH4fiw4gO4CkYHiqrCfcTfmU0m4CcQxmhHGtgaVpTu9YnZcLA77drDMW6WhWwcBpMxGBFYFM7bP/XZl4VqFbr7dKAOOB/1so2Scnss3kHINjPbRKVLnWV9go7ZdG7BNn/miEepKLPsyknuYP5SRxbvm0/ZLax389MnCc7+qS6BLoEugS6BLoEugS6BLoEugS6BLoEugS6BLoEugS2C1lMDpH/uPdNapnzXig0ohZohBPJrPs8qKBHhydc+KJgm5ZPyufCyZTc56l1Qo4xacO5aUrcuRASE4EomdIg3moMwqAAY+uw0Je8QP3GCQqy659fy3YAGC8GGRWM5LS05PJ+CxEuQAlksljciZ5VkoEc3pSG0HW5aEbFT3gXxJixBQnYB6+syVtFVgnyZgOWfL+PJNnPCGfCemYvX3ur2diLPKo7a8D8SNhY4jHEPijQ3/whqQORooU8p8BttwquJErMMFEbbA39XGDFWIhGcxe30cuJqBgIiRUQVcur4BNosWBQtyuE2cXBR0s3ixHTwQbKP1WPZPw0w8MG1PctoDxrbjpnE6nq+tcJpgYIihaAwh+Qju0Qxl3vU84YsVIthJ8Q7oQkm+GcmRIU4ibg1W2SwyKoxmx2H3ZDrkGEsUDd5oGAfgUDN3MADMrq/oaVk/17cnGrb0BOUrse2mw2lNAWraxbbQa9jYfGR1wcrNVjTkrue+oCx5DFbCkfO0aQ/Z+fALIuPISYrwJZAVbBFsrOHQao8ANGoUNe9shDEMRBJ0DZNFs8Z1aU8D9nllA4K4KR4wrFY2Aawl7qut19TG8An0XnXgEwL57chrmyp5iPV1raQRXyq8oaBhy5W4l4gte6cMmwyc37IQrPRockk4qebLJzQNkj+Mc7dzOMrY5ivpRQjq01cbtAwJwaSC6mnluFGaNUM0ji6HBHooPUBqkYvbzHkXz0P0FIC91ftBLlX9ab9hFYieERAdkn2zDHleWAY68OF1Nj74QSn79rk9d7ij3tVsfhLp/blCk77B9w0Xr45YxLchYwtXOm28SKil6WJ5PCmrw+B+lt7S5/5VWnOfJ7Qn1T/tEugS6BLoEugS6BLoEugS6BLoEugS6BLoEugS6BLoElitJfD1089Ip73/5MDGwiQ4EBykbWREHxS2QVEaGEppzdAIFROFyOoQABmHcr0yA94ac2f4KMiLVlOucuiclQy4RcnVMZmjAD/lx99MuXIkAdn31XMhfy6kH2N58PACbIWatfR07COKfGOFBrliJNIgeUDoR+wBdkOcyzOEichAvYD65emaDvU595oD55PSNG6utGqrkNljfhtBMjWBiMWAbUh+32fKTUd0a4UkwCdSytcqc5qarSZyPYXGpIJ5YOVnwttEftKn2lqwury0zM5OAbD/MEu0VOl1UmOrlJLrUEY6EMbMfoEYpjWozf7UDUK1bhH9CJVU8J4rEe/CCfY6Dq7Vov6JX3DZbGrtiU1dGc/Cdqio+lpkDfhOCKOAKSox0zAXatUIMY59E5FIStUzBsdkxTLbQixDSYpfi93WJaH9JoVl2zlucdzTUtVZzsuef5CcWzAQqUxE6mLHKOgf4+GuliRFaQB5gwc7I8FHucfiqRtP3idLorG1D6YAS01Oq522UWA7UOWFYq5McozQDmMhJ4vsaQsncOMo8FdthkMUr6c0rpZoq9HBnEDCuWw65W8VszkOYe+BgSrsQsdaDC5bebAEZhyN11iulQgW9j+9hEOxGg394n3O9BtBtuJOfLEE7bo0MwPcWjPfbFICosM3Mdho51XrsWpbJnuPN38KqmUPaFC5tdezPIRmDZWWm1gjEo9brxOxKbpNybY4+cxVIdfgaCUihLlqG+n4TasdAXCm8IYUTgQZo5VP8LiSBnwSjbcq9Wnt4W3B2+w8bgoYkeKmDnRZt3vBMcGGfvXlVMB3rZQt5WyGToTgmQcI2HwCSyzKooRdg1qIByXL9WEOWhlBT0VGOaS09LDnpjUft2drhf2zLoEugS6BLoEugS6BLoEugS6BLoEugS6BLoEugS6BLoHVVALf+urX0sdPPAmqIWoS0RN6gFUmkIZmd4WkVfJWUFMTKI+UQ4VMsKu+yHn2qpJgyb5yz0/ODeI4mLeXZBvqUR+HaJDVs8S8nOXqjAmJwJKkLB3RrWkzSBHhfLCVVnXloO12znaXnKUAEAQUujyhfCt8If2bdRahnHizMheN/FbIYlBFU/LuRcfSixhBb0lOtuTNC3JcQFuR4QCCGzdS0ShSRhMq+iHyS+Wadv9bsp9YwRT74pZlgDyRziX3qlrUYFpjxqrnNqjiTMY/M/Av4B2EvKNw6aEZfyi/lesFcBFfFf0z8z4gLtFMPaYnxwmkZ7e/GjL9DUma18hdLiutkElo04j4kOB7FVu5HpuwQCbVMV5m+A3iQECQRjY0AlEwYZszYmosY1hQud3BIIA/qEkE2xClOSMQ0qWRM0fL2V+Hbq6/OxumxeUxCQAWMKE4tEByZlRYm1vvjMFVjQ+CDQYsRUlDBI6gYW19bNg6SX8QAoZr3ArwHuxXUvIWIpFVO0BGbHR+iL/S89cBuwhyKy495tXBZo2dAMjt4DQNuFcNYJJs5HoOCfDcyHf2QFMdVKO7tnQKgQhxNmtCQINosGJXhPeHWjDNluQEapcA5wuOk+9EFi3rT05+qE3D7qP6h1ipk3GLkZuqb3Vt6JnK+iY7kc2SToLIZ1aimp4Ep0QkbjurlWDgQqfK1l6afFttK3Xtl+A2RGl8XsTIsxXAFg6HDRuwW3y9mTZKTWAZllKCoQCWRn0uI/IpsPiikD+XIhEQ6/UcUGtrcgU/Ytlttc8QRESPGpss2EmzeANgGyWag7WIP9bSiq8qfIADLrTTOthQHsp2iz+JHPXZvNGA2eRflx7+vLTGY/5kTEzqX3cJdAl0CXQJdAl0CXQJdAl0CXQJdAl0CXQJdAl0CXQJrA4SuODr30gfOeFEt9QK2gr5Jf+9QaQCnFFelBlumkTl5Khk8pRMQ0lUSocBiw/6pLqyzg1+B6X8jKVZgQeaP/NkDfmrkXV1lCFaL0IuksOr85qV7HRdlpWtqJGYmgwgDmaqi4QMIuGcOWKjkj8PKIkSSUQHnBRV7AYYpeUSqx6qeuFcuwFw3jskz62ZbCW2AfzarFjsgfnRPmeZYasaSXdYOpV/KxNqacMQQC+lgAkI8F0GN1awPqyFjbENEs4kfW0ddq0kMjcznQgoKhhl0KjlyAEQUtKYS0JHGSACShcq4S6QuVWutek7qNbqxwZQg5Uplg9SYTGCMStQHOaLegymUq5URrVvIOm+Q6MCtNSRQxnDIowky0TsiH0B20AKCgL+o4+A+2QcLPvNnufMvN0ENQh9wDFqu6ALUYozdxx6EC2PSwSjvWk89nZaNGlOLU+PoRImifNFG2MrImangKdiWjbNUvKVlRDXSkN7YEiuMbjQIBgqbyvGwXOGsgcC7JRRlUVKN9BpGNmUWnBkDMktzcAzgZ5Zgb/aC1bKb3ull1GABUgy4P/lssKxfyieWMEYpdOQuMgqMI2yvtFyJLigu0fd4vJDDBV2pzCofX8Dz/0Vlmr5FMBC0b2xWGkCutUFMDNOAS3N7qNJR+eJDRTkSe4YXFUmoQGSC8kVWOpikLI+GlsLA7CE/ewRCneep6fCyHjdZqiMZL9D0fuW7AyixEoCQTChsAKc2JMTY+jS3l6RyWt9C6RfMsRhLQvfCBsumPkVNTTIJRVo3+fRnD2HtycNEtHoMd7x7w3ydwy0EnWlSgHtXVymwYapDnjZwZQQS1ygtoMq/rRajD90U2cCt+Jy/6xLoEugS6BLoEugS6BLoEugS6BLoEugS6BLoEugS2D1kkBh/r7zpEbSCRmGdS5MwVDOKVoZYSjFyuAI5Ts5Ky0JQsnqaSKLgShpx6j5O8rxlW9DmpXx5QBERX4KZrcNFKnFhgnHAAAgAElEQVShCkDMlEAC6259JmuAzK0B2I43WjN+RyepNS+N2VqSBPzAGGU9vCh3jVMdIweaWzf421jG2OuXBy3VQymHqUvWcX0ZW1d/1He604nLXENVazSQhj0CtuMmEUvk/v/svevL/u+a13X/1lozTlQk2sbKXaFtMUrbSIJtwAoKjNIZA8GYNQ/6C2b+jijwQRSCYSAVFWFkBalt0NQH6qxAbdyjpRMTma61pnHiPo/jfRyv93Gen+u+l4PNzPL8Pfh97+u6PpvzPPb7M6EUgdd8zjwRWM9C8xbT/dlk421qitY/4ECvHd3a2kiA3LLw3XFdhL13hHHlSlQZLyXSK/HLMDahOL8ftRLEm+ooau3WoPixfCT9LUgnjyeH5wO0AHWY822k9H3EsREhpslHEUlOXrXF9ytr9TMNsuCDXAgSEXU0JSjY2sF075BZvQsmpnksazww3sqJAWJmQWzmIA95q6J0T/wWm35znQGcyQjUsnyMTl5BACUETdqoGmYcBQxdwqUz2WNi+kVBSN2Dc0VDoIwxrdIDo5Pe5IJSqTZKgXP1O8lYJUoc93toht96/WrBrHTAzjOZWPxpP0lgt2ysMwgwxpjDLPIOo/MSgzbDPcmO2e9U2BScprn37BsoGNqIQM5EOhXuJpe22fK9toUNJeNz7K2f2+vJtRJeTFSWgt6Z78wuO1cUXpPZNW67mkhT0HGMb1e1tWBfz6nxveQGckCewy2rR2r/JNyBkzpanRrCjIIUJAfjwx89LxhmCMtZRif4RiIQylagx0ow4f+JvlDOt6tyGCXqbqbubwnr2jVpvWS2HqMu7hLN2dE9EvnNpi2klc4vWbTWgbE2oPMSzFUpllV3pUwacSqKmT+1IjyafIu0f8ZveD8T+J/71sT8vfpC4ELgQuBC4ELgQuBC4ELgQuBC4ELgQuBC4ELgQuBC4NsCAnHm739Qe1F+ak1hxLji6vhEB2yEz/r4yIpe5tnAPREyH18XZORshBRnJ45FII+phvGclxjxzo0Kq6L5a92eAbZKxoygvE0ZrNi/R7aZzGF+I8LDhwDgWHc1BOFUSA+LZpQXqZi1dOZMjt0hI6ZbMO0VR3wW3VRb0xdWgu5extC5RU4onhHKmfvJLqY5pbmisJzXGjFVJc0WZNG6SAwUUgHleLOuUkOYHqH3xFN7YmWnehC47hzmlpjn+auVI8hlWux4vQJBepBTpVFyNHdlL4oumbiaPaSxg7i0o/s7pBp6eh+H9TbgmmH3Nsxz4L4pzqe6Wq5hTAFoQOZV69GdrfYTOHN3+aLK3zIlIBIgmZAVmPjfqKgyKii9IA+Mr7WAWq4aKjtH1XzQiPbcCz/5L69EnImDkgVdcPDFN77vX7djkvmwE1EwqegkMitsGlGky9Yq8VfIVrXRs2c1a4kyacV0ynmNVhNRfaBi2FBcnXTB2x1+TEyxAsOY3oX79qwHXMVdAdVFAiVTm9GXEFP3JxSc6J3L0P3FBxrpm9KWwxq44rU86pySPOIYrVOg2TKxIz96HjAea/beXq+1muK/+2kXFFZ1UdOVjb4eVUfrMii7oCsU+2xEQ0uDksFHgO+5fI3mpkQOg6cEaloSAWdHotZVNlPSBNm+qnZ0UR0w7pMrjLnzwarA68qfpII0wDDvfTLsUJioAoOBRwxVe27CttctYAsB79U3uUMixjQKBXvcP+SxraLl925CiMOEux1OY+uswMK5BNOU2NvCrf/blL1wP+2hhQ3su9bWIiD3CXm2TR+I3adEc1J6pQ1s21+8feev/pfevvO7f/UHd9yfLwQuBC4ELgQuBC4ELgQuBC4ELgQuBC4ELgQuBC4ELgS+nSDwX/zm3/L223/rf5pbOkTgGDZVkE7x5JFAW3FuBWaz60WxZw/O4qF5ZF+EjntUtPp24nEdo7X0E5uwGBbM0OLMZ1R4Nfeh9J/jU3H6PboZ13Ww3xPB8Vs/MxZUofaRgNsbjvjc56h5xY2Zy16vYvAbo0yZjMpMQ+QUOqlpsyfZ+FL3nprWImG5mrJGQYDWuOAxZ94K2MyZrO8saguUzKQ9abTf5OlNQh1Em8l3Tb/UqHDWOHBaZJMUYrifZH6kuGp3a4/dYp0UAdrezvqscyVXIqC6WnVsa+KdiV2nUKe+hjByGWNrpxHE/pTPtsopD9TNZn3cbEA2igyIH8+xhAjpDEclh5j4z0nG8bxcGxNea9OD2PYUQtW2xGRk5KGwvMLUyB+oYKRIY5xvPo+83GWC0yif4xUFm6SqqcXvfzQfMxeW2ZFE/hffeO8ARsJaBBOPnrNNNxE6Dx7tW2yu8ClR7tl/dcnVWa/qgK1RyGdOCxJRygfP1Bm9mWBe1534tmgB1MJRvkUwD0h5KQDAYtaZHGctV/dwJoO1QP10ejQGaUh8J/PE4+bY62PpjEkF4Ti5oDV0MwoHwU8K1G3VCbnTiDeqQ4hhg2D1wifFeWF5do4OQ0GPtMqgWtKBfl+omg3+xuid3BT6lmjCKPUSjWAj5T9VW+Cdq7E+Nv2XcKDMUrJwgVKHsw9ojY70MJy60OKRLnLTbtYEwUxjxgXTEKo4Q7jtBoxsmWOYh1A+qf/+LhXGkuUhnOPtaWTVUvIPAr3kRSoCo982Jw0++eIp58lGhNf6XqNR8pASG6UBIcs3loRJvKbNXAZVyzpS5oD7JFozuGzezrryK//0P/n2Xf/Wb3h7+/KXX0qy++OFwIXAhcCFwIXAhcCFwIXAhcCFwIXAhcCFwIXAhcCFwE9vCPzY//tjb7/53/53337vf/+7Tj0vnoGsQFXseSVJVo7xvRGmY/0+krYTkgy5rwcoPoeElxqAVo6MrZI1crlP3o01ZLoCf+vZPk16RBYrnjyiazw+sLpu9xGkPmjYY3GK5iaUrGGaacumnBnk7Tm2FifEFjLnh2ayzHwhu11NKKeAuuL5DDRnEl6JoYJ0ZuEDXSOOX+f9YbJhxkEjUdf/1fI5PXEm4TZ2OkeEGTFXw9sgz0OEP19WZ7oyfhyACFBlVPmUNvCEhXcCjbUj5x78oj5jLoP7r5jtISGKqae1QpvWmmtn0lEHZde/Akkf7Nv0hUg6eUpRaJwF/CjxEl42J9dodo96byF6PRzEYjmMhwTB+tqmcj4s+MBqopuFWp1IK96fBQlL5mW2bdICMpKxjUzWY1x6Z3lEb7PH/IO4/gd5KyNZ5S9Gnnft930EtMuFCdn4zP/HnkS9zShoWEzFkFiUlHqvEOEZrarmOYxPJkxPvFaIDqpIZOSIihQ4lQ5OWFp35OkFyZ6sYBECuyRAFQQQM2KUcVB2QCj+H7zXSOXh9UtwjaTzWUj2CI5QaqxZ8g2hH3Wvx7GJE8B3PSJxO5mEWzYGGdVG7ElM/ASVdGqzV8tCgMYf6xcExzq/tTqdbZy/dTWHURICtO6fkHjFY68EPPa01UiwJoygzSorKimOnOBQgRasA1613hStNWoiDJPqKh91ZsWMs0KuGL/VaJcQSGqEcSeeYBK4lnOAY3VEU/i8j5ChYs33P7HiScY3bDLxraoO/UDGqu9etYb33qWW6raDwJxKT1sP2qTKk+APptlARNiP0d/vz7FROyy6SKDM8pm5LvsMuqkx7jDKvvQLf97bd33fr3/70t/z818+5v54IXAhcCFwIXAhcCFwIXAhcCFwIXAhcCFwIXAhcCFwIfDTEwJ/8o/+0Ntv+Xd+49uf/qE/Fhuw7AEaOvM3dcWpH09dn37C3Ht8rgLv3Si2vhrBVcWSM1irhLKWstZUx8HhaD9N9aw1v56uF8nk/u8Uv4yVzWjsBAjxvAc/1Qlcib56XudMukFkpxnF9vTW9VlJ2Yr/+T70qTuuCWfH4babTCpGfnd2OvsZd7HbQxOXoVQJr040RmPfmOp4ir9bDgJ3bLkVQqcjrDOxVh22G1GfcNhJjX660sA8rxVdrzNIPW5cGEevmLpYY0x6Hi8rpiveSApQfocd76vLujiviiOiOSkIvFGx89lzB2kj48gjzGt8KObmE1ymFIjQe8gjTOvxlXdQrN8JyPoSlVt6JbsoUCYxkhaFF8TNexpt5BLEB3NK7amYpfM8Icg6n5WdxSZ0Zz7C8VJpA4HCRrwPJGlswsQdYFQdwI7TD6Boc00hXIT3tcoE1OwMrdG9sbFKCFV3YuuglPuP5MYkpzSEyQ/landuDpBXlyLOXx3r8JefJBaEASm3GJXwmVUzsYju4hy6UeeA5kLF5AWz6nmM5Gr3QMZCZqd7fDk1SCLN5x40EsgouT+dV+vELpzHi9nFGu9FjpvCPGklkuO57u7lzLNS+5knaIuvY2vJXpVU42ng2NaGysOY61oQYSZ45SgSdfzmJc6gk/D0wH2wwkr4qXBhnINbuquE++jMr9ZUrRMC88g9Zlqgs7f7fAO3vhsjhfzJR3THGQwivL6+FZFX4yU+trN+2ReNDSwQtXm1jJVKKr+QcmshQtCo4rOO7XzXhksahCbk5iEbIc8GLsteqg791jA1ij2B1RNBsM+BwyJzokfCsnRvGxFBP2VlhzEpsQRe/Bn/5q97+45f9c88ytv7w4XAhcCFwIXAhcCFwIXAhcCFwIXAhcCFwIXAhcCFwIXATz8I/M7f9l+//dbf+O89LJzxSwWY9gRx5Gk6Z9B5E2a+EKCyeNRIFqFRZnWZVjgxxgdjUnH81i1WHWBWdGvEeCs0+X6jOovZrMS4K4Ou1r4xg24OuobCqVVmZJn4DsRN64kj7ByxxfhVMcCAfd6xDWz1KZVrRDOaWiJUHi+p5qFx9myFMgvwfU/F//nMWorOge7Q65Z8zHVPnNb+T+/srSb+M95PPNaLsNttvLDgOI4dRbpAsLVsRiP4Y2bHaO1aCWLdPMWyR2PnlQn4jjYDWGjIrGKByg0oD3Q6s3lLekSDHFiQNRvkL5DYx/sWf6kxk7JBxxnikFYVLcTqkFgYOakZ947P2ZyKo0a3SZ1ovHxk5dGmzUKKtaIkhn0K6uTpE3goR4Ufv24rXCBTV9sseH/jgxczXSvpondCSmkE9POjsdDRQq4c0RwxoC5fzfmv6oRVyRLKImTPSLppQmm+kkzTSRQfN9GVJT6zATTn8rTG1zPLQ65mV62rmGfKTw5C4qcYJolYFTxcDKYmiL6CtcdoAkn8EBI22fuopuLdFP6diisSWODCuqEKuM8m165CmvMOeuy01Ml+XkKpzZzXXv3AGpFbxIRc3TqzOZPHIvhhk0hG7HJ5dkePzyxiIHj0vj4SIXOhh1ILVdx0bk2QBzvtK0MNSOs63GniwmR2VNV1s7gDxyc8oxSokD5pXj9QvLuon6ARR6iSqcYgOJf1KGw0h5cyw5EUu0gyk6QKG+K6ocAO+swuG/Jk1J8VLzWNbWUL22vFWzHuu6Vwfc+pHQe6km1SxoWJnmkwT05Mvi5aKU4386fLwHIBxebYH0hBduD71V/5p37Z23f9+l/z9sXP+pnP4u7+ciFwIXAhcCFwIXAhcCFwIXAhcCFwIXAhcCFwIXAhcCHwUx4CP/IXfvjtP/n3f9Pb7/8f/mdvAMkwJ/slRi7CO4QrBJZBJjXeIPmFgykzZhbBp55i6eeCRqxf58VmWqjGMCPbaMFIZLHyeyWMZjw1vvdYamyDGVQ16czU10dBx3h57tA7/pis1vssPHx4dv6uvaxV1pIYXEVzGYLi9Xjl1ZRie0+cqcEsE2mRl/Eu6rXMTmYg0S98F+Q6OqtY/rnf2nlji5EGojngu3IH6KSJt6tJJv72zmu9Zryg4NnJ8D7c0I85jLNfFTyd7cuAy6iJ0JuVd6u4d/GKwKhx2UjeFQn4kaRchqY4WvPTWN6hBe8Md63piLP4seHfuO6HNXcRG0pj2ZGkkglOVBmHn+2LWG4mcKOAoaedru7bQWPd3ITfyFaTndcGkdZN5iIHq6lwTZSdZLCebUH8ylME3iMhoFxbSynvKO/d7jLgNO2TrzxtrxfasnaT4+/QiwTwEJ7FO10egNH7O0XU6lsJKD/ST67MayZ1mmlJVnP78XmMCZYQLNpLYNbN+Qd5n2vMcbk1ZrWk65RG5Jl5kq2X2/Src/SwSNPGLYs2spopaad4732fAlMpyCQ5JiTBkUZ6tW2ovDqLNKolbNT0ejTPBcX8dFNMQzcO8exM2EKDgk+HzK+lJ9P4YNysGEK1Rh8qz25tl2PKgFP8t2popWiKkORuBDc2zSqCsia6hIfih3LlJGPEYwcVb0nOV+eg0/JixVYPvT90mA9w+fvj+k7iAmPVKZ5iTFJiiopKsqI6T0UKRctM6veB5KDSXTbtotZb2mF/FE1JOlfxgzY/3qRMefLDGSdjDMyocvER7qlEZCscxYiPSY+xLin56uD6ydgyc4plaoKzoRUEV8U3hF9WTordwYIjp/4+evrt7Uvf9V1v3/lv/Ktv3/GrfuWgnvvxQuBC4ELgQuBC4ELgQuBC4ELgQuBC4ELgQuBC4ELgQuCnAwTeu37/89/0H7594y//5Q79V+ipMmRoIurkzLpsjK1bUaoep5kBvooyPSSMo6FICZLM+kXUynsrOi9r420PkD4E8hhPneFv7+Ybaa5K7GAfeKUdJ1nf741P+mlbGpvfMnVqYUnd2GmTSvwGDtDOUr1vyL+MFyvZu44KtHhgpgoXKgIGsfURJGebbm6m4vOZwODI61xirCJB241LeyvOE9905LbTiy/x1v3MeOQIyCYMCkSJi4p+6/dVzIDGsXGfrbmamjqpK1pmQ/JGVoXIBFIvovlsfZfHWWqUtpJGtbXMppz4sHIqTp+WsxBO9zargZqZGIqf+1vL+Nlk2niF6A0za2tU7ViESgogkpiW2CbMRxi+s5kzEWOfswBkNRlqCi8aVHsUZ4so5SLVJR+Cr+GjY17rTPR3loocamZRxmRcypxTUuqUmXB0sMhgph2OdyuPlUz5xTe++muSKjCQW1xr0IbgZ57Jkg99GPtCtXVGdmXJKXsdi+XY03gwE3cLjImsbMtMoZjnlIKHbCouhFA8cADbvtvBprW1JEvdCCFbLePIocWcd1IkDqtXtY2IVkIy4aDMzAmpT2OQTaxKQBQUhzwUjq3//8TrZ4Z3tu9TC1goUJAkjaQEXHfUBT2yOFCBBHkuae/obkDHCmfn9tjLFAaCizpqi9ZFHxJXyeL1uqbj9Ug0BjsNi55pY+0MX6UNL3m9q9UCba0Wj7SwocyIMm/hWlK/QFBRkrauCWEpdiouqtHG+QvHPMhoQwLZJjscSK7YFUlXUzCEVVkVGNxfWyOcsgBiibExFjwvc14DzPA+JVhbOgXsyniTrpZygBD0M0EkTSaHJ0CQPG8QEbGnEc9K6B9KeihfqARym72K5MUv3t6+/A/+4ref8a/9y29f/of+voGl+/FC4ELgQuBC4ELgQuBC4ELgQuBC4ELgQuBC4ELgQuBC4KciBP7wH/hDb//Vf/Rb3/7IH/oalvcqvntubTyepvaemFKzESOEK+40g5v5eYxmVVjKBoNyoh7TLadHvr8KncJ1NjGbWHPnDAevBEitXWezKqqs1XdHMGNl8bjsFNXRh9Ubxj7MPcBr0Tz2hwjsnJS4xZmFwkOgMBHUE0MRw9YU0QR2hP85lxjPFd4ArG7Fs3nZSNrjKMOJ+ccY9wMNikwyC6SYa2dvRgz7wHT15BqP2fQ4osPZXdod1jaa+vQqLNsySqRBNYhuaxt7LhhbpLs46SmboMa6rZKju4uKa544veGQAH+Zi/CNeESaSfrOyYhHao1WQFIcFLkFy815flWd79GJG3Fq/aesxNaMmAvUtIFueGSu0oZ5FjvEa5gciL/z7XlTLqKEl+gLZzIv2ZLCKZMpyguSbjYxOWjG6fU5C1i3zQIbUJNyhdEBXMQypONac2zXOoB7jxD1bPfLza7rQiDUVIJXvF4yJYVt3duHJYew9goYS8AczhNdi2RlBEsy4seD6JjEtRdLlYqoLH9zjh0ajcqEExy63TzWwSHPH63NwXkQKtqaiLmzrqPC5ID77PTlOIbKeBajJn3k7UWknO5dLfAzfdZPrhSyGER4Rm3JSfQ0U/g4CLv2JNCmrKuzfHEmwOLtUVkDWuY7prlA9uQwETLxplPqjNt860bLSavrIYdNTd6yzy6qS3BWYhbGSi4sxinUh5QZPTAgUHXozmcHcMoKy68bTrvwRNsyXU0gP+FRPAziC3kV3fg6X8FPe4gH85Hiw4AyhH3SL0eMwCayERldZRj76pHuY7yzlSbCQpU4KuL4WG0XimhsgL4lH/sAlVDO/X13GNeaUav0lV/xj79957/yL7x96Rf83Jdy8v54IXAhcCFwIXAhcCFwIXAhcCFwIXAhcCFwIXAhcCFwIfCTA4E/88f/xNt/8x//Z2+/93f8rlqATYobIaZKliiwhO6GboxDBAzdchm+7VMrKyaHRIrlVUaHJXMNGQurGB2DbhXAzD/QZ1WXqTEFo1s96KcYX65hxQznQNQ9N8A2NfU0KmKoqKKSRE+jeOtYzkPSq3JJPMYVpBOJyZH4LRz2qFA/8xfJOb1gTSHstureu/IQmX1AF2M171SwFtFSnCc7USUcnkK4sbVOVEyIz3t22J4T7Y3djHcmnVpKBNNM1dxk+a6NZUeCW80/RTb7wN7Fa9ZR2hnizqv5+PHOE2TCMfM3lW3BZ9Fc7Iu74+cJ5d4YIt1xdz2bh3u+ll3d46oH8H29pnk8bF/lkXiurrpcbYhmtvwpPYFalaKfkfI4htyRhGkx1xBRojmm5/p5yS1Mu4tYhSTR+cu0/cgrofHS6fvMIROrwqyNqn7Mle24jw7/Hz+MgOa5mbvs83Zo0KzOuJ2DkifZzKRXEBzHJvcV8RdmoY8uzy01sm7oPmJ/d27mKZ9ypO++OGSgs6XLbnXO4eyCShbipUnNLa/Viq4FvO5kTbT16AxQRivuTtwfE4XMoDu/5iKegUTh22ky1ROAnXXWL7Tx+jO/t/wldG7KnjA96gOk7DIeOrl2mo/ejKnt5H5MxoC41+NSoCRSjQ1dNmflR6uXHgfSbNkQOTAROkZtranYl8hvCyEv6Q7XReGnBPCg4ZMoEf6quIvdqw839HkZmRDWiIOD8D3JIKNZVduNRnxV20y6mLnitUXRBTYRX40yOkveBx4of6y4B2Pmi8Y3IR4AFm2WNPDjGmLJgmXRfyeAX4mgk6And/XY8c9X7RlZ1Hq6k9xgUkUffZd+/45f+cvfvuNf/Gffvvz3/PyjtLxfXghcCFwIXAhcCFwIXAhcCFwIXAhcCFwIXAhcCFwIXAj8/wuBP/lHf+jtd/yXv+3td/93v6NaHSKdhGMrOxDdDR6WTGFjDRoj1pQ/RNTwHB01aBG3vL4nOVYkEiF+NItlEC1iegk3hlJHrHLkevqoNIT9K3Q4kmQztt9tIZ6tmCOOhc05nLijhKcECmggR8lGgvAY0s/JgtmhXKFPNpOMjEoNN8ToxcB4jrplc4uei+P7qh8Hc7irrbraoezYQibGOo5evX8ftCoy4rnPgN1Rrri7p9zJWZ4TaPgwPgzqQxtQJlsfO5A8z1Gx6cTd+ofDJVlLYIHdcVERkrUdRYJOMfZ1/8iF1XRJz2Wwq2lOGq+tJf8YfOcky1wXWc1j1x7ZJ3QqNl7PYBIcPL1+n4vJZGsPjPZGreqGf8rIYuEJtl3ygofyPOyeDoz1VBx/LwwJ2B4PXayJAkwDRI7jkGSpr/bfZj5ANFa1OUElyeGQBYdciNi4z05eCeBf6xLEswGNnn0Gb3RHIq2ucQJRJbIdz7wSNBz/aufCVuq2kRcVGai3yUoUQ6atHuQpwV9yLJnLsjN60gD8+jjTND3iQt29C/XI9FRyZkotzKWoUcUopenL9/R5H1X+kfFADaKRyjGaopKF2FKNN2gt1onNNbpatSQSuM3sLYg8oWaCJwlzwaekQeIfyr06orG9OeF4YqKrXCZMEo+W5NqNB7cnWhgRJknCXREDOMW5AF11FM+L/zcu468pAHoieOKlBHuuyjZLQkowUrIO3e/QmKIj15ILYEc/16g9EP9uNCY9WOXYPpWa25hqwpU1u8Dd1tu3NzLxhmcJ7cMZzQkKI8Xq8J2DmWN11YW/ChbYO9wCl4no2m/RBqkBuJWcy2rD16PLydP+vDZaG5omxax6cHSxi1pRjBJ7dqyRgvj3V/6xX/L2Hf/8r3j7yi/7Rz4SSvf3C4ELgQuBC4ELgQuBC4ELgQuBC4ELgQuBC4ELgQuBC4G/BhD4A7/7f3n7n377f/v2B3/P77PZlhbzxZmlFXXL8M+KGWtoZmWgFBLXPEMt/JDQ8ADfCIIqHDzHG/bxclt894NXRAKyY4O9dr2rf+sI1xwW69HGTqnw5TMiqas8BsdI3QaKLSzbz68OxBG/9nQEZkFnM02fP9dBvx6Pm8djrgCfRlXncXijSSumJWKM4FqHZwWVDSgceTD9dX7rkWQUIW7sxIhcwGbMamTctCLtol87SpRJa63a8yxIz+zc+FG8/cW4Z6WGCheLr9hVO+K71ffFA55z/dnNzgSu8m19XKPyH4o3H/IHD/NuP2KxAIwTb2NNhRsezSb2tsbkgrTi9t2dxcyJF5PkTQRbDxAdyahersjIuLdeu1F0vWThatA34cCh8AaLQzPZs5g3KA0q97vWO0pGj2425JpGmUKV8zC6rwbDL77x1UwAjyQJEVYJom3qwOSObViwbSjFSaYZKIq7q65zEMEE1Tlv3cYNmO6GFIEeJJJlFOPeneB3ZuzjRaWcOu3XCTIX/sVyLFzKMbnd1Tnzy2e4mfLgWQi2RTB5JcgHDEoS5RMLoXqDj/Glxo4naRSwJ+sESB/bvitFtUPG7PbZ+nlAxtSzNpCXeHYBd2SyQjT2mB3nGg0cRIaULvOMu9xDF2nvNV7TicLu1Gx6s2ywGCzf3ZzkYzlCAecipJDNrGt4nGk6qT2RxCOpiytW40wAACAASURBVEqAluJK6ZAq8vDOdFcF8WYTMBsy+CvGPgPX29HGTZ7eDb7W1Ip9pWvLmPE5JG48GUclOiq9jXNAIgFce1qP7DMvrPBqrT9lVd4VKPNBMZ1e/QTNPmgLrahAtr6A0WZ8w/eM6iXRAsY8U8aL5Pi43j7k9t/xt7995Vf8E2/f8ct/6duXfu7f+azj7i8XAhcCFwIXAhcCFwIXAhcCFwIXAhcCFwIXAhcCFwIXAj9hCPy5P/Wn337f7/wf15jn/+PP/rnj4LyMBFa/WCXYRpOOurQqxpfjSjsXHEcy1jFrTCpVtmUEcfWMnI5XyYxc1EPDWsNlD2524+AWvzzkFth8h5jwesh4dsdiOzkUCzl0aOb3iv+e0o15SfyDxlqLiCL9oE0zxmqR5hlCRDy/B0dmBJKpgB4iWafBxTF/+V/GE6PBi92VnaxXR7Y6H52mhNwuIOg8EhPXel90PisCGxCOSGlDHscQHpNcCbgCpuek4hjAd7hnklL0li/zPI7HjjcmGnSz3jSneQLGhfe8z/sXI0G0mouyyahhGb81jJ1A4zns8GFnsKAIkXLiHevy39nsdAux0rjqeyNNkY2SSILWvozpN8qphL9Py46JulyPNy86Aqx5e24iP4ccm/To3dXKJkvGVSHE2q4Sw01bEVIXTiVSUiqg8GIwG5A00+uSOPHvaf/2XT6peFlj4i2YH3kK9J5mB/DhSTa3vJglmTE7eS3FMOAJmVQ70AhlVXdQqHW6xbsAKZuqU3xdrM7WqP4JOReI6RoLYXzPlhPyLfdc7Ng1k7GHAOGZ25HIaugwvdun4JpI30VbLZ0Dhk/lDgfmH7q3YLgVD6W4LeVzWrMPuNh4anbhZxavEo3EBwgGjeM8l7u6EE2Fc47Bieop8yhsJcGtmzvhWYoRAuYw/rnOcLWOaOPbnUHBjD7SmJU9WmgmjmFkBQgPVokkwbGcRrTr0/hdjPi6pXhsiEElBw8VNMOY0NNQfFcvsG5SsGFyaV7Xb6YxtJfB2K85HjueZIKX2xu3tDwS3zV82WU/7deS62hkX6/hzBYaLGaI7HRy/iYZ49EAK3Chm34kpCH51fFv5Ro1EYZDpB/GV2CRHKi/XsHJMOK7H//i7cu/6Be8feWX/pK3L/+j//AdEf1ZtN/rLgQuBC4ELgQuBC4ELgQuBC4ELgQuBC4ELgQuBC4EPoDA+4jnr/2+3//2B3/P733743/4j9bVjMs/P6LjYH0uJ5O6Cnh1809G3MZRa+wKyzfrnx/P+FzG62stCG1aamc2KnHxh3AoQrjrSos51/mbzAb0xM7odh0B8fWQCGh3JqCCXDXTlM0hcWHD6gjvGb6c6YjDMmop64F8wMRuQkFfZ/y9sgsV2481bm0821RVP1XUGoA75Ohd3YL9wFHndDzJPsCBpG8HmC0mi5argO+B5tbXCP5bk5RWwmShxj1nwpntupW72YmOeVfFnhcNP8Imd7v+UbswaKba63qNnVRmPkYpopmBmRTHmC6zanHMpWg7eHnrtf+EzC1CO1JlYBBJewXQwVvBrE3WCF1bPYY1gTPTfgiXH2WLjpatfFgXHLAreJvKXJ2fIrVsyrOXOF8Glokvzy8MTB5KGfZY/Iaj4uXigmg7XGOoh1BhUoZDeHXZGsnPEdBVUADRh/b2XowLoC0hOIiqWdrPEuizYEcGsR6os3TneNkWHwX0xGAkFZuy7LxMIMfXnPtNaivB+a682KVpPY49ytiIp+TPqWolRzGAkKdYLzrdedo5dY2Zzb1m4jCYysc1hNzMK2uiwigBwChjioSP8KrXtRTAQdjJ4UGUh/MFan+xKB8DPegkqypKD459UqYe280LBIJ2YHjT/cBddWuO8Q4qnzCQT5WaSOwigNl9CQYRfpjgJu6PBFKzWw6z332PetRGFs2UcSZzJlLX3WznTiMplpncpP1hnS38JgXrF+9wfxwLQCHmYiZuKXjB5srO6xqDgnWRhs0YyWs88a3Ks6xH05klST+BotwPFQu116cZeCI5N24aT9/1AoSbOZ1+7Q2VV+poDwnR54sUPRwV2akCqfH3zqQAP2gvk8KpgZZk+lk/8+0r/8Avfvvy3//3vn3pF/3Cty//wp+XCfMp2O7nC4ELgQuBC4ELgQuBC4ELgQuBC4ELgQuBC4ELgQuBC4GO4f3425/63/7Y2x//w3/k7Ye+9r++/ZE/9LW3/+uH/08bKjjDhQ09/nKA6Yi1sQMvOsaQocQRZ9U7OuOXHaJcL2NUckWk1LyFrmBuJOJZHVfS8hSDe09csOFqRco40loJkUzKzFl8r+HC/IIf9HeKIcbmcoW+UX9Nxinj+ED/z8Kx+VPF+GZI13DR0PWMw4JILa1S+BZoH0cfxi2emEJvWeaVNexwrbJisrmhmTPoiz5Hib1Vn0jaMxrnpNLiDiSF59GjggVLDXrKZr3zIRlD9AraW9O4IVRHhXaMujhAiYNqwVQuQIDOK1fKIKhCjZh7k9bsvNO94i/0ST2I0S3x+SAaqpmLYmD0wwdseihy80VS9xRB2apbX0fyIfg+cz57QcfIWp8YR3vwKdq1M6QX8zXqlM84+QI6p6562/w8lnbPuPTRoKL/EA+nmbAuCU5SmvBJEFn7H9MPlZ+KSo9kZ+UEkfyvhv73BPD7CGg9Rck6lTOo8oLnyGpXQOCkG+/AfU/cpAimVJcioMyZCAVEIqENcAsalaRNxG3i9UT9teFBGPG9zvgNMKCtu2g5yaiAHBprKSZUp3QvpsiOGaJ41160As2XF1RXs/SMvYdEdBhhkPDtKq9u0Vfy1QYuJA1I2HHlXf2Sgti4t88VkMbvcRSoTgAN1BiDPnH1oSYFWdVNIUpeTBXIQ75BA0hgnjpXH2RlcgLoZoG6lYqUodkColcJNR7qvtXPjOT9wttOp65KO+lvVWnb+cTBg32ivKwyCOxSNs5HLIbRNIFiWdYSHMZ0l8AqVMCEKkk85m2XDEC3e3VDs7zjbEiRPEoOpWETaAC/aCyIRmokcEPOBLzKtt2Su1nwwIR5Pp763emJIv709+zwb8NABjIL1SjqalRFKpu4rmUMzAnIPDfZTgqoDh3IRLKeY0avyEkGZM3hyCd++UtvX/r5f/fbl/+un/P2xc/5296+9Lf+7LcvfvbPfPvS3/I3v33xN/2Nb29/w3e9ffGd3/H29qUv3UTxkwC6318IXAhcCFwIXAhcCFwIXAhcCFwIXAhcCFwIXAj8tIXAe6z5r/zYX3n70W9+8+3rf+kvvf0/f/Evvv3fP/Ijbz/yF3747Yf/9z//9uf/7J97ex/v/Gf+xJ98+ys/9mOHvkbf+jmsxo5JT8gqlsenRII2folwbcRxFE9jxDnuO4wLRhL4lPdSs1GH49hCiUQP8he2U8RUV1ivYneIxaPpyQ/nY2wVQXhLp8dTOwLL2Z2Eh6eFM4PQ6TEsTHDd4YedKfzPUKVieRVktiGIeTPilXpchXyF/153teQIjiObq9jtehTD0AXTxHvljE4siIgiQo2Oq7gvruz/KwXqh07OIOwzJHtAI889zq1ssdy59s7vTDhEvibitAxViw1iM1wXu5+BXF3HjCQayeO9nZTs1FjeYKFb/05QJ9pm01Vfc4z6Nk31LhNRnUCRaOjR8HkJZAax23+faKWxb6z93iAoPiTebHNNo4UvAgG5j8qDJB6D7DneNx9s0wjixV3n0jDbsk42uvtVS6XDgFjg/j1C35xSd1cSq6s1WPChrVszaxbxLPn2je97PwOYUicJD12Bi9Uz0TGRbnksyHDCr4nXxzOvheaPkTNQavpBmFQGMoUPu0Nxyw40SMSsHqIQan5F0rBmH3T797pnrXd2rrLGiG/fEyxUpMaUuhTPPx7uXdpUPPoCZpZba6HEg8ip1A1PkoFD3hQPMtfMw+QrKTgkfs657+RYrKdqemijzFsf5LMqHqwsKc+DFavYrVNo5I9OnxRZrmDWWiGU9WzXJ7vSOxZATN1F/EPBLBOkRlPPKhIHTAizg+yG3OgaijRu1vXdpazE4Ux8DpWWIiNxWAUJAyJjlEIJUbBj4RC4CdnM5CeExMKBOl59EvO2xjqJ18fYSKexwigqHaFIRPdTmCR/Borix6PC3QjPqaSKS/TK8fOsY6llBHCw2Lix0N6WT4oXGn87vZwVG2q5Sg5E1WV3QhPX78UvvYbiIJuXAo6Elm71Hi+ys5fLMEShzIB4FOtA0LECA0sssEmRp/SJIhQVkQCQLAAosBHXKUUnfeRzu4qMugcyW1VusK+3oSyjNoJnyPdrSNuCIY0VzMEYclV003zT+ljP12ybyuknvE2/T9qd8loPK7wfpTOksYwwyLJa0LNBvc6zKXXY53SIOKsbXjUuxTk+GInLL7Fk9TOT433Dsc1BGNQ9BXDXFQXjQgyLYMDlxf+v4Bhrcgml7w7ysBRHPPMk9mgzVd0djqIJ1os1rzdgzg5rd80KbMIKzh5yuGoQyZpgqRJ8RMEU7LUjySjZuz2SCSJpn6Qy6Zn0bgZxV1VLpy5IbDo5jKclQVKfQFQdoL8z1FHsQE4F7oNXCtvLmRLN8Ak93WPhrAW9PxFgk8mgp4wmgb4v917bpCAeyHvsDNBeUvZzPFjvxvfTUYujMLpfXghcCFwIXAhcCFwI/CRB4F1j/8A3f3CGmDPgu5e0y5IJEwLxARpPsHo3U4eTWg9jEduUQ5ajxqeNG2COV7uigggWiOgxcisOBJM/QnkPltwymNJ4kl2t+Gg9n4ZlI7HtdB/5Kev/ZN8/k0CHuHc3LzajkIOvoEesFkoSIYLzulfJxTT845hAdRemP1voyM9saqI5OzcxAkLRsMFEA5I45jPgQTRsLROma+jYzcUoLpJn5lau0bsROyUb93OVsmNBNubVicaraS2XJTN7y2nShs6H9vQ4rj/9t4r/lGtXbLU5a+Ygai+iOnWk0keP30jOp/ANId00OIMj/STOG9y8nPUFvCADVL9pesBFBvKBxsDXk6ypp7EXSXGygn3Ch/0/8pkwMbjyDkv25dTMTZYgsU0XN5OVITKTZ9XwIzkD/muuYAq8eaJASP4i701/d43Ujth5O8PCPSd+sqmnPEuXkCU8RJh9rnLsLOR0yBX99+QtA+hGiAyodn1D0d4QhK2KhBAgZjjGC3dLwDUeljxOXdDJOwY/SyIOCbfvy+XElCzixd07tg7jLR1fPcAjLD0bAdWx7E1khgcEuUrfImezcFfbbXm/0EPwTpAAJ/HcbMg03Yl9F3kMiBXtxgU+j7bjcRHamhrxBP3e/ZTr82pe6VwBK8FuYtLsQHvCo8ULRegB25UAlvLo7tVWat3F2sBjY2OzqRNbvSaTNYEvEOwwxpRU9ZzBAUT8yiKmgzfyo0R9ZPlbwIddlyuqZUUAXMloJaiRU9EyYycjPtv04EMnXjFlJZBIUKfM1MngpXzrrTW14Pxd9noaCI9iskSpnXvAhH1xKZJxR/uo4JRKYMPZpi2AuZOGkWazzInNCQ/6ROIDexRbixqDTnO/+Wg3eZsXyhhTDgIdsEELo8tWMnxTgFjFlCETj4Yf1psANlXBki7DZky0cIgAbyzMus9NWLjqnJzVqqsVA6TDBu0zZwrNByGWDBcs8ZCMGGRAKhJztrEfCnc9qas94jIWreSSajRGwoldtxyH0XNnyIiYPcGNnwzNtejE45jHUYlNKTrI7a5FlMwlRpqepb7kUtCZmDgxOzBVX1yTEjTx0Ad2j6QvyDHkRGLEClZORp1kTfNEvBc0i7TFTkt5/xyLL3G/52Qw1QFG6TTqqiJx6rUXRhe8+06AAccnZUkRB7kig19n1UimtbwSG8fCJe34CudzZxgbC190XpKwJ1pA72jCxaaVH79wTePGFODyJCCQi4p8eZ7hU0ECJtAk1EC10AHGoQnzli+yEvaF7ChzhHVBRBpUJ9s39Xk4QWJ5d2BrygdJv/hv10FWePcoYJuHyMuSAzsl7xMWJBemSLC87VyzLbcTwjFxZC+YYf1h1TtBAvDdgpOXirg2D7ClI2iJYwiDtBFMEW7yemSdqZfy2igIa0XRjhRgn+9qHoUEl+MtG0QWl2hUYvSA45MkqrApCyHgtqmyv/QgbAFTR9pf/mt6cgwrCRrRRIyU3go2lJLFBg5OoB1fUoKL8E8ere4EPu/J4XxkjPvDhcCFwIXAhcCFwIXATxIE3jW6EsDmKaAK0PoOrQHkVBE4LSL4BPxz+Hq1fdRKT3tHwb6y/iuOINuPBmsmXp+6xDIRuTz1aafl2uKp7LKYCYG0s6adhpTybh9+i4heSFFsAU0vGVzXCjrsJV8UCXr6BmVzx5ftD9KnQmyqljsSNfp+3MbLlUiQ/1IuSRJaxW5zi9NT2mYMT4er6gE6rnmKWOzJSKUB+EbHlLvTHscUSlhwfwaDd/0SZEX+wC/RtK4VnADIWaxfAcQq2TgnzqJuoZP94XPFimrn5SdgN1tokO2n8LQ4cu8wRK+pnkUjLQT6jcRWR88EDgusj1TYyR8Pv9Cb5wq22HynJlgmXQhAZwUowwiWyS5nDqONDD7YmaFbVs2wQtFok3FPkuQkb0yuQ1ZJqjhMGbskfTivBNlq4qpkicCEWE7S95McHMN6txB2rx1xdwiOWXTRdG1CvEGFhcwYqUW5K2FPYj7jRVDqyF0n0anmNvnmmAU6HTPkHU1s1TZKR5W8GG8p4pOObDlejTfJEF7ulbva6wWCnw6FEYtzTHTEWqzB9KBOTTZUgZUgl3iv4x91dciyaHCgJuv9x1L6ORu/DPaupRfRSRZV7+6J5TxKlg+pFE/J95S/2XBLWvvi69/3a398r5aYZBWfJxsyqbh+34yZ6J6tPc2OuReVMRZ2h0FYYuETyV9DbnHrqAIb9lvhbdMV7PqlaOB5sq7uZ7putzvzOZVRf6m9NkGCLU05CtITae0jPGaTUhiknpmPogB24FGR61zUYXVOUqUWsK5MBG5Z+rVJbAbLQXULoL2/7RzY7NLUqGZ2rfidEnptnBWumEiSEzGarq3DF1qh48IPSUEs/YG7LcvdQlKG9qk8o3FhhR2qWEPVQiXprOoweR3JbV9bS1nj6zIkpoR+2JkxwwSEK5LPOjKtmFxStZBWNZcSf6oea6VXyYgUnk26bVgEu8aajbSP33Bv+Fu0S2lNzWpgw1u2wkek1bLyTdQhc4qPqleocMOU1FRYGIG9MnCeQD/K10qCki8bXiW/TZu8+lbJTbQYw/lWUpCj+jvLdnYxHcxIehb+pLyhu54ZdBRxJy2VjICMP1QbrLU0S8WZ6VXFmHBx9JeKIn5VMLAwOBI0vZug2C5okNE01lxyFQJPwQpW4h3F/s57e3GI8/fRTiIpTr7A7cNUy6I8M02D0vIesG52R8K/ShyLs6kxjadQxRvnEckBO3QlTLpB4KAQJcOTSklIQ9HcR3LQqzj9xaeikbXPnN5gNOgEU4UyMgREY2UXiA4SuKcK4tnZP+99aTIcZCHDR01fMc5HZ7U30slgetiQdSfgzu/UrVA9ta4AGKppvmaVYOvtI6qN/qr0JqA7RC9ZoosmVbWfydjhnJREpomXz15HmKRkCfxCz7OIRlsG+Cwpv0ydlGGm4zcHglEm+EpQcCWHTkw0K3vGIl/J6/vbhcCFwIXAhcCFwIXATxoE3tX793/zB9OJdr+hPXK3XJdVQvt/2TJtqJXdhRFFTJat22Wmb1Or8FsV1cZF8dzhA5cNFH8ojsrJNzpGqkxqbKDs9bK12nHb/EKarWG40wrNX3MdgMhmwp7zyGcaML+z/VLF0WoUatp87XdPh02PN0c3vkx4VOQtI/buz8elFSJk9TIfPUx6bmobbKOCRdjIljqR7WldXozlPNnIsXemeWsd66cXiyxHuDcFFMyUYw/qsSgok1VwfBPWGoEaYO51NqyQcBjF+7VyD1gkckYgo2z/nNCWDHBoAvXwwHTVkpRMOjSTd/S34rT5AAuOx8vJb13XTg6Jv9ttcY+u6ANkcNxPUGvCNyFLt2YM5fNGwpn1Rsdvyb6UjiokURFyJqXWOul7rcufg0I1AhfNMNpBsSgkzOhVGbLDJXfIqT3Gwud6YXRtckKw36P9JPaNNhI3AdN9vmDIHCoARXtyjaC/mUgr793yUWgsPBGDNfP5BMVYd9Jf4oclAAEJyov5t69dz2s5NkKTJXA34rBfdgxSRQd9KufBsL9Hwykr9cSOTzBt0/sc+oFyZioyEigosGjhlDvXSx2xzaAVh2OwBXo2m0aNEE/rYmHL4A7TSeSpJntYMxKtzCTqCcB9nnnOOhimpePRbSUFmSZvfP2r342+JVS9pMbc0agAs5GvJRxJXpCFBooyyk6FSpPBNvI8QXXLjJRa5Jm+pW1SiNTYyJILiXBsIuQFK07iYgv+wiqdAi8E5uh/omKT4GBpw4nvpzQGE8QjlGhsA6zV0IFS8x1eOeGjcDftnEZMEZQFw8f0wHx+w+NBu28knzFPCXPtE7cHPmQUxh9TAJadkFVYqjpxOd0PPVahPBhXOo86SHVo9IUnwDuVUVUIGYOY+hopxVhbgnzd3k89dFPVVhISCYBi9lxT2EYwiPzI+eRlqgFIJ+fi7dPG+8Td+hF7opVSOjlXNgs8DlaEU7Se20abxGdzQ3cUc0fr0fpfEVWO7ck1N225Wn4h32FRSKG4sq97B6msnWDSbf8s2KjBzfnpIx1JmUs1skw0KLcg1+SnybIP+OwZ0EOJS3Yn/rzqbtTgFaKa8auLuzq4mRCGUhPnFJ1kZ14mVGkUtdklmUwejA0GGUDJJsCMDIu/8olmDeUeJkNQoY7EZNFDwao3NaF6QovuJx3MnH0sR7w91ri+zgRaJSqdwtcdVhwyNrQxxAsCImzmZdCZ4odWsT2po3kcRpJwJx27dVa3W1KmxtFNEf6nZki6RSHQLp6AxFLLuKoAyYya6H4fw3vi7WbFiYMGJi2B+paKsTTKVt/dhQIpD+Cu4C4wRtlIIwBi9Vs5wn/RvmDU6y1OlF7dgiLTtG2d0qQ3oSVCA70DFdPskkNOc6o5BnNsco3xmwInLVPa3uhRcLFGPY1aKPXKwR4umAgPNcqZhj3WVbLrEDwV0WjF9nAwL203mpWUsxBYYWMAN1YQhpssGvtaqk1n+JWu3fnvpWa+P14IXAhcCFwIXAhcCPwkQeDdXviBb34t3x4GR8Si0u4++U5VcCnL3xPA2a9QnT++tezMVUJimIXrzRnLqZiLHkATm0aqHHWacrmHvqUto9ikOtgUL5OjopeZB5dfnvwoWpOMe0wv+3WObVqhvWXvQproiPtiXW3/jhDWSNLQzVpgNJdISaphv69rck/T0Juuz+n19bguG5V/f0ywFF24D6f99mS5ab8q7NdG9dZl+MhriT/41txqbTO/pNnePh5LYellNOYAAczOhX8CpCQXZsAfC1+Pw94TP5Z4yp87uen40yNYE190x8KMg3/SKFcMOJOM8lmwNO+fpu/oEGTyn9BqXjh54Phu+G2TLA2X5g/Hh3LJSXsSQhVfTrjPIoJ1LBdiw9VEwJh4MtuMSx+IjNSroHPFzHNj1v1qomk+cKe9j9oqHNKT0of/nwGcPl9ZdKbgzGh8m/JDIM0cuYn7NW0KCWx1nlrDnvRQ+/8RTOWTUv6jHZVxGUlRfldJ/HoOEy2DF8VrqVs8T7ALnIPaS0Ui4QOYV+f+kPEjXrb4rDresBBkLGJ0OaQKcNFxuLh37R+/F3/M7UD4zSaGLfaJpqcm2UNjE5v4cjXNXQG92kUZCmSCqb+NQeL+Q7rSS7rinnjS1LxDCRguuvjf4kwqDqGyWCOgv/rd+XR067KoYSpUrWptIhdZ1QvJDBq/p7GhkV3o6aEJwQLl+uNhkwD3o+7E7TIgKzVQzy7uRTsQxbT2km+ZMGZVVwaxtP4p7NPCs1xzLbHL2CQ5WplOZTfpSJRnCtgvcuZmHVpeV7HlPdI489BRRBmLsoTvbGhlsiA1EfusU7oc6yLW00mUG69MKaDHUFhFwjXIztkllu/Jd+91ESu3gGVC3HLTmYSSSgghpbGeQN7eWu0gQLEAstiDB1zx2dnDxbEjlYPk5RIbCLZKQTbREdAnrdhijsLPKknmZB7X3M1IlMTiR3tlfKhKsIfRD+L/JhfRZp5bvoygHAtb5710NZw69YSMdj6Sk+tSjFQpXjttjps4wTBhbPSNMjsTxhQH2YkPfqcCjDGqUg1USHEDZcDhFSMBCBXDIkF2uc+HFGnOSroJo7NDt0Fy+6Jpn6xUMqVoCGY7bS46lqjNCFnjfOUu065hdgy3hOlaWeguyGb9uTByKu6x1/mb1EXZxnL/7u9NGMyOY+rthK8lwWFPyl61QvSSRrtZgt3WDsyxrG9dGx3FQ1s5XTCRDs66vh6RFE/5kZloT73lLleSbD+burHv8Eztj5N9aNCfrZMqGKRggnHXdhmMMur/yjDmRk+f9exNvJwq58T/s3JZBhcU9ayCVXGQrBHqGImxyc6YjlHl6CrD4kh2JQbzOZVgdVOrLL2mr2lZNZWZG2hVttOIemk1dqHNFAuAO+WtpDS5otOso+gkxxW3rGYgLrhh7XBs07lGutH8oYRVLhoJ3/XDsDGrMHCzslHsOASdfQQtuN+nsc8sgHPpoHPXel38fcdvY+tJWjxKkQ8QfX++ELgQuBC4ELgQuBD4qQCBd03eZwDTg/C4VWn86kg8dLOZDd6/M9BaJXKw9ZiAKjcX3YTePMK8F21RL8QLl8ajTGH/aNoTpjBVpTfiMcdJWyOVNUAQt1gatuzpxvVTnKcTuQrSTiuNNrk3Dyg6hPXT/+NUMoN7TJ/qc5HTHp6G5zwC7EWYhY1dtd5hLlqCv+zheOjJN/R0U9ur8Zdsc6YPGVFg16liqUkIh7dNj7TyTA/M6p55O56LMhn7q3hI+4y11/VHfpqw6usqqQAAIABJREFUtd+QYZQPrlfaltoXCN/mYK+fiAvk04097vMId+VLKN4nn0dHOlrmCHH/rcib+OwFzGLexjU3ekqMvJaqVe+8JYC867feX0W07efFG7oLM7beESGTPYiTBcyACyTrrNE7t1A+K9HHxkhu1R3W+sXJqT898ZlHWb413zBItf3ZJaM01eoUsGKcRqwMGc1uyorBFT9opHnjwngIsqEomLmJIrWcplo8goWOrryGRiNkfTeaEEShLZ2KYoIEvHQjV8r8yJQRjrdGe1LI1lW0+/dbqEnr1sPWK0BcFqYasdNBd7U6JudLEQAKa+OmXPAkBTgytlv4SbigY9DyH8yL6WkvwhNN92c8DFbz5a6tjAR9EQVj0n38QtkzsEY8kY0EcFzsGR1H5UzpsbqESbc0VLJi67VIjE0FvvJtxOgjyeZTNYebck0/JcOtBF0GijXChWOpi/ZgDHTdG8+yoHHl5hCZrkHYQtsU8iRCG7k8uLMEaxoaleTIz3U5eyUoOONvJ6y4l0K4RwXHC61uaCR717gIpZ/YCZYP7KcjqF1EMIRDLmyuLwLE+e0HVSWnfLqzOTtyUgei2KDMeCRoag9W5pTCpHCSXceWh87OQUV0p7wxRTTx1FrU9VUDaZNfi2+cDwNyHZKuFPFKiB7qLIzkhml/dESgAtioVrJW2VuKOwn4Vlg1Lgkpl0lXJYfL0PaEdws4T+NR8K1fSrQoYS9tsRtFQXvPSdRC6SatqU9OMEAbIgyxfB1LAmq9PZ2ABl5DRfdWAm8oIdJ2VWetcxF6fZJ/yfhxdnZ1tbfTauMlzJKd2VYJ4F3yG1vbZV62Ua4uzsLQveSaWe1Ndqu3azICTqCfUg71XGYjl33CZLgwRfxXyV0SmiXyzjxHudzrkWyd34CnkXQb0rSSWV08hyBF4jzEKYsioCBkeCWQPVHnAY8du5Ka1J5JG02yQxchwSv5kedH623rVpYHbkGgsFmmqN5g49t0HWe+3C5R61msVKLXNES5zi1vPcsqBJ0fIroYUsyI2IjMvGGUZJkhG3cYl8Tu1g+js3hd5u+o1ZTMbODUlSXaU19AngSfti6TXCnNcphsQAiQrkoqFHIbOF3BL3E53nlydeYlQ14eRXrdA8SU0EYvAJPQOC/9dIb9DvVYSFtlJ312km6jNnTJbuh5kAF9h35Sy6v1nWy4vO9UmGdBNtEI9EHzHfU/AY/gLEQj1zTcGdD94IddCN1vLgQuBC4ELgQuBC4EfopD4F2bf/83v5bWatpSFX9uXa+zB4/bSZvWbBrY5uXqHBwC1stbbEW+KWJfZSrLT0ljqRPMcXHPYVF8KBsTcoF+JF4kbTtJwLjB3G3GAFbMM34rt+qQBHhG/bDLCnDpv23TnVhu7EltuHXwoGBEph9w9ssj7ht2L+KRhjBsFH5D+RQMqQxbvvaf4G1XBx1fim91ALQBO5wdKz1VUroSkPA/RxLeYTTtV9D4wQ9zX2irj86fj9A1+qhEu7wMTC6KC9GnvDrsNc4cTDOTDxlkUKyWyba4f/jlZ/ept0iatulrHa9iKLipWD5og0Ou7qyunaX7ioN1rCEWEVhhFPW90JVxnN0vr6OHRiOChYtIDOsRxmwOi83VyVWm79m5Gk6kYjcjfH3GA9iIgN0yNBBrVleyYNIFKAWjgzuWUmTAz2ucDXerw5QFM6R6eJMpFzy2jViWaC7psjzOo1PfuKS4oWR0kHWQX+c6N7sOwl7gcq6PmCqTiVIwKf9TpvddCftZyJ1c3XvTcVcI7fSjbRWUNOd2hpNfzojErFMPfde5mtw3qzfYWQK1UDEn9kIx6duVUq7GJMureQVFY5ga0Hm+1KzKLSNO1ZX/wtcIDmXnd4BcmAGvHYp/ZiztWTJ3SGNQipFVybFNmePJOYm415nSKwvCisVdI5Sw/EIjoFvsbTK5UzRzRawISWI1O2smCKmkRT3WkbXt9FizsMudTbLGgyzuVFRQbehkVdJGdQ6lcOpKL9WDxeObLHzdjZ78S8Jei0ohvhZ4Cm4zWD2rbhJe8UgE8q3msBUYZHysOYWt3l1GGKSfOtZCVyiBjj0+ULbXcO5ixhikcHOYebK2Fd/XuSsl/OLGNkUTFw+61K81gujEYL5v4lNGY5xHkvdKkGk9LCGd5ThkBuVCxnc7JU2RkKSs1+fPYV8J/22y6Cy/GF3hicwEqRkzx+WAsvuwc1OPzV9HoPFL8cCjqIPJZTkOJGkoMNMgKdqIaqyQnLNKseRc7IhTNEpeScnNNftaXCrSG2lmKPFYRkBrOP42q8ustATFgFVttF7RPaFaS0LCUugFBxUBlNIMDSvu6YSQRBDwQ/5efwM2+mzJJHG2VlSpfHdrci0lv0c+SjLVOuqQo08wlF2v5wQ8ZxK5DWwmE88mzUnvNGdKFrXQB98ZfHY/eJGdyQzRZDwj8NFJx4bcO8qFvF3XmAi2yvLAc2BC70gDNJP76taMfTWPMPstEp6+8Q4p8vWumev6YV/p+9oigET6IBfG96pNRbClDFHuxUVUPbPG+kwib+1kNkwGKAoDrJFTVSerrat4Ip9Suj4FEHS2nMPeyZCRhmSHvGDR37YOiNvo1kIOeaFlLaF5K4tkWL8lXZP6LVCFQpGSKlF53oG1osKkctAzwTPQ1tvWX/6v9neCSAmcEg47TRw9o7JDWwpRAtTjFBwRwGoRLfuUyi2aUaCIVb1YfHNN2BkM8I2+j42d2hJKVjYW1Fk9kktIEA+2L5hDVgXpssKttEfiE+fi2Ul8qZOTutqGoC55lrn85QULfO4B96oLgQuBC4ELgQuBC4GfUhB4tya+/0d/sOMwtjp4tyebGYHm6PZCsekMaiiRe0rOrHfCyqCPurkzGZNShyXWW5Z7BfMx7jIzV7LQt/CvOTzwtWciYWCPVnF6FxaTHN7EEffuBT1bW7L8rOTQjEatQPDMz4UXeG9KYq+HMgba/sK6Om3sTki20bquZGH2iAEs35YVzAqUK5FUSUqPXSBCku5wxyHbpTCLvVLYiptGQlXeA7BkhayNjroi/0DfsFHnyRvSWwKOwQMxajXw0O0vubPMZK74KQp1UcqKRjDgZgFc9J/H9yT+Ij+SXe2Jz1MTnjmbQp4ToMUj5GL1eN/h8xcIp7NHGiRdMkpED7llgModYln81LS3fN/DYFYymG2r8DqaEHVDV5Fg/x1jMvFX8YSgMPNLK+WRq6tGhJlEEPOk97jQmp6mxbPz+ZSJmxTZZYa1ClS8pK+Lv2Z0OjnmULHT1zOWlh2+bKaZcaCkxZgKmdIQy5VoEhC59YoTqpEwdUwXnoPmDM4JIOog1P+LPyunVA0dJ2ndzQITyrz6FOo4Cvuhr3yJOTUAIrnn81c/OJlgCDAoWci+fkfHi0qUKO7ZwnJPGg2hR9opHbGBfEQJ88KA2SBmFs0jjtUdyVgcjiEw2G12gknlLU9YWq6m1jYfC6jHR0q+V5nZ3pRLhRFiBYUbW/X+F28rAXwiloI7DxYvATO7ZPI8UsaK+FAppYI/As8mxijSXpGwEj0+rMFeuQKYYvqwFAjU3jTES84oDwL1M1ZLVgsGD0jv69hW3wqmsjDSbsuYxKQMCnhIKO/4kcHbz+2uH0BhFAHJ3mIGBc0bkThIwFCmteJuo0ECKAytWR1FaB3wCIprJk721Mz9Gt/QlWR8EuyR2g4THmJBMX0LSa780C2jxL6My1HpGRDHiJVT0pFCa5H0riQNKjqntCpNHGaUj2KXKuSqbqM+2Jsm7Uk5TNpXELlJmuZg7JjTQ4plSdZG4thv0XPuKYXQNL+MYkxGt9heZkNWB5peQKey2IpVQExg9spahYrNkMd5JXzit0YAruVaD9NvtC90cWo8ea0BHZBtgk7u31xIOENSL+2EhB1EV6CPf6kRPbk2VkXvFYqk44MJkjc3vcZDnfe6ojjoKos8kqhYZ1j0yMR9JoSteNLYq9Trp3JBZ/dvkzRdPYBqsKarPcnrxlUzR+xpCNqef9GJW1WgrhvImZJsMs6V7Y037nxKq1hV1+7a1FpbNBr9S0O6mTIli/aYt+4AwO2o2kXNRthfkNiZbFurrQrQgEePDtuT41zJrF/fLYaGbW/fz4AuYJjOnzLO40ieWX3mlRQmXjX6Ul00fIYEKwddCrH5h1nrsU6hC0tcf9J2SIB2MUDTVE8Z6AKcsilMSCfdjkKt01b370bBxczgbi0RnxDfBfFc0Hyp6eIW3MW/I3A1dfSJ/E+r4n39N3gAhGT0uXhdnGkza9Dgj9V2/aNPiJ74qJe4/cogROl/Ka0Kd4m2BjDFxyhuWs94SedJhJt9+TFu7xUXAhcCFwIXAhcCFwI/dSHwbp14Ajh9RQVGVUw5Ri2qMaHiFnRFEEtjzb5sjXXpk9FZvqVsQtiGNEcYg7CJWbDm0lhmg6/86eXjwqdrH4CGNq17+dHuq6A+2Op4P8L4nOVEM13b1DPKV6VvloESusLqkqoYSiZY0duLrkAl8vaEXCeEzV0spzISl/kb+x96wX3UYG0s/pArbfFWAsuII+FvU5+63DK9bZU4wiOZnsDEhjmRmwlcWD/QaN3J355s6PUgT/JWoYRimNkl5gOWuvd1+dkZo+HUMB5b1+FPdBGzUDi3z9yDdwWkXyh/JgPQwR6NN13lUawJ25fAsLJoRg1mUbnF0je/ELHuz+BB+09ZFjjoqadxjOaD3FgobD9sXblyKcmlBSN9bk4OGg+nbz2hAvoINVQHfMZUkreU+xD+DcpOvvVTv7m91ClLXuGwPVUI2i2CpyeM7mxCEDFIk0/YBN3WjWLyi6kjNr0BPzniUV0Uofd2DECjnpHfREimIqTrhnOyvp4/SN6h3bz0Wge4BnAK3HlIDXDBF7mr+hPxx8qVgEsPAY7uXhdzMH+E74izysck5w4VLQFca0R3cT8G6x+5QSW+Shak3O+GhtbHiy2lTD4o0kop/BE60F/4IMO2eBRRkTIbxfreLsa1JwPnV3UGsKutVn5trGhM955IKONqUzoQ7uvPak1awqkZxIF7lDG1wLkZJWOGFcgAuvL+Cdtg5hGE3s7VhFr4bNCyN9Rt49SuT7aBMckgAKuI6QiaupStvEBoS1iH4OfET1WzIYG1jCl1jbVxJcItqEowphoVznu1wzilHDeZ3jQQ1GG9+11yZAbnSKaxi9lD50ljnTEiLcXf/X8xchmpIK0wfDr5EgJ4UCbxTYBVncmuDPsVrTKV6Dv6BMh0mQEoZa0qJ/G1BJdEzklmm9rWhxPX0TCh4aBgv5RBQpVCEdWFfN28hBAyRVROFoyXabtUbr2TiC5TYk+FO9EUqxyGDnKsHIDoZYxNwiTrQXQbZEt5ZccXnFL2I3fnualeUyYNvy6KsfSwW/e1WxRQNwTmtcWDOxctmq3xE7GKo9zOp/tvkr1tba1uV1an4r5SovmQcuz35jSQmtbkcmmt84QQjaGSd2j/Sk6RmSBsH3R2PcJkVFxcTugwILalrY7Axv+6W2xXlejpsrAiepQ7hQMWa17POMiF+b1r79MmITBLUUw5cSQA+Dypc2zahrr6Uwcj+8Ru6oZhsWHjvzp9+7edt+n6pR6cjlLyQIyhGz51WZ02WmCPTuweQXPLA+2EpmKxxGdkESMjw5HQ2oWeg9qt6nFKmBLxOeZMhXGypWr931pVtNOWibSRyPZ9W+X1Whsym+QlqK56uinQvMAcgeSOqsz0osHSlKmo6zgMFSTYWSs73ZUcg5TqUBikdq6Jgc5Y7V4IxLeEbMhrkjVptxS3DnKlKdH2ZDt28dxAtOkbVAu1mUIuG1qBSseU/cEBnCRxP18IXAhcCFwIXAhcCHxbQODdpvn+b/5g+CQo8Cxv0qrOFOCgrQBvSa4kzEXFGiomcLhmtw2HLYIOCflH1VgiPyodA48tZewh7baOe6T/ZzPsvMv0YA2zxC7gNfyt6X698sXb/HyPjexjLWW1xfF8/L3t4y7WFV7gUKw4b0E9inV5K5J8EeNAaFhdVgaEhOUhH08XLADTrtXWcJs2rPmNm/8FwxnpXYsFJjbYBqUie8ddw0AJR0/nDfsYN69VHNfGZ+YNKJQu514JwOpUVYfwSH1axl6ws0BC3nDAJ3gt6CSSk4+0d/ih/QkPIJl7cIgFsq1g8tYOuiaK5r72psipsaUdb0Vb+fMxVmKdnmyracRuIKilNa813lExi+RO/Imi+Io94ukNlI0hxmww5vO3dNazHNkDF3tMkezY17sXW9FvEIBLs6KRcER78mXGIhYmrREr7mdJwpQNkp/B1wpmBOVEgpJBMiB2LaZlXVyWK5wCZ5GRdfuk7JYiKo88nynZcw6masw4PWxRKp/U1HZ2sl+53vYc0By5WtA1+YQYl/PGxE3LrOI1xWAgTzYWBBg7pxXCZscXlI0h/lWQ2stAFuYyFhgw6SZXyvhtSsCJCVwtGW0ZL5Qsdi0yFUHhT/HypGFrprL8CxQsCeadl77x1e/ugQaVNad4zdeLmE9B5BNFGjJPJMeb5oZdYLZAz0C4RllKuSGiz8oNE15lPDSJd5acgb6cq9760nKsta18ONRiC4ZSyM+WWskKZlKzYqvWnZz0xOTxfauvQpHo38Ca3Xa4Y2tMdUnbRV+1SUd0fJoa/1B6UfJcgi+FK4Lq2krwnHeIV9Af64uusHhO43kOTxHl5DjVdX88ZCPZMRqzq+fOonWjWJL4kWLyDjHrlrj2oxPX4zR+ogoQOlFP/c5K10jmSzAqlj75rx4+LGYuahgTI+cbu8nudSlEc9gk3nfzymEXawsSO6xTFycN9iuCzvjKuntdCyXLjJ8AWwOmn2VP/zLWdSzqSLWoqjvaMGs5GJGzHKQ0ZmxMt850CANDlYj2qEGnvjJ1gmFPBwvOq3RHg/qm9CVMkDWA3HmCnrAeSkk2Nfk/m6gzMRl4VMUp5Bry2i2G0liGgyp6NDYcY/HnWkEKD57jhCNlQcs58mIIo0zsbyNppuTRnluKH9zttoWGHmeRisasdm1fSmckfneHEvtLWTqdn05DkgoHHCTvWhl2g3waUjo7xWBFfUcjuqZiJE9BwjMt2jJcUzR6AUV/ldiXWJT836cciOqKvAUeOggwMIp+LArB0sTU/0wqvxI3Q/+e5eFe/dqPHJ3d8GMKVgmisrntGhWk0EVkMl7UwTKVKc0TZ2DE2tZh70mltEoAftwJvupCQgQqTsVZm5L34ER3AqjwrW2KJE0bh9Y6Kq2IJABOLej7fLNgjdJ0TPK7lgxZ22QjKIUN1176kP5pCJRDughaVeCyJzy/TlW5OXT5PKsXln4onmiZbkVz5tRRcL1QYAWyg9L6jJq+11wIXAhcCFwIXAhcCPyUh8C7lv+Bb34tjw1JW88duLL8zSIwY1aJk3C21LFoXXwKNyG1s95WD0WHh7k2/WGN1Z1xndU04sddyMNjxrNtu2HXHM2cZ9unrOEyoeQfwST8DNaHr1e7TLjWPrOwsZIYFTCkYa0X9rrj17R4K0DTx4/MODf9A1sLHTLipfaYdrGM63WNYiDRlVfGtiZZMvtrxb70b0eiACZ3F2On1W/oOlv59M+YFux9O85zG+EH0dwvf7TzSrbqOWFngaO7TSPs1LQuf6YiqIP32q3tY2maIdMryOeX31M01KfHsP65+E5hEqDIWLJ4FVn/xB19RnAo7vA4WCfdnTlm+bdHhXntgScBK+HL47BZ1DBosOIrFu/oJKRi38Fq6Y+KHGf1e1BIdgkrT2+tpbGJtQbw58QRwr4fUbDkWsvDjFUiZO9kJGztCdmHOXSI3WY6NuO39Vypir2Tow7DteQvF2SLa4bpwvKMbdQ7SKCjE3AxlKR7NzR+FLctyqqiCeZMDrIAemuxdF7CK52XSbstZShnp5poLIU+qx6pTIm36gNBa8rDjBmjYSXIbozgnipDeDS1ohhvrzRZwmL+gkfX8XdsvSZYlkCdfDzbiqUuRtc9DqNsu+Ksp7kF8pLBfsSFTXOiqL51V2et+rjLNGpKJ2Q+JHWvWobYwOujhoOOvvj6935Pt7ZQOlf6AWcRUgFt0hq7mgUUthNJCpOMyfR7fVQJZSSnS6jZ4fUgaTD5eguYOT6j2qaSMYek4OQSEm4+pwR6YfHz0vVYibZuZ9h9mrIN+FcCIOJ+PWJ14zF1lo3CvZVUS2XRBGwW1gNULGIZ+dPVfUnrScjwIGDsg4JlZy5Xrpu4NhXWAnisacjyBWdVIx4SrokK6dg+k5N8UATWppgxdBJryEG0iUqI579mrIJf0BiZOel2dCrvqm5MvSulIQ0lR1owxBnPol8JUgEN7ZbFX4EzVf7R0GicxrumWqv0y9h/BK/ZTcakIM5jL6NI789u97w7Vp3B76T1JjFo0I2a3XzpA1xNO9WeFhwReJegX2+fTXjVRSWYoCcztRu7NCluzsqbeETqzrracCctcSbIa7EHT3lgTrgUjupzypvIXIzqhmaNDdo9DgcOg3RbFeE0Jff7mR77uENaWyzWOgF3XTTonnKJfMY9DQMzbZ6WNoVbJvVF46OrD7Bzg6enNwTXQcXrTCXgMeyILgRRYrmXmjCdNu0jP5Cy86KpgIrUvBTWVCMcUGFw0fwK3gDxqbTXvaiqe3ply5gOAPRWWKQ0OlVZPGY21Q67XCArFwoT0iPxzgTEQpQEHGBGGFPJGOyR6t5sizZyFZAIgURhCnzBzt2LAFKGVGcvJy5gdBGF2Wbf7frat3h2wanFBbWouoQGzT2FSDsUl230OuAMVDREkPBdLwYDB8FVCKuL0XyPTyLuVGQhy6b2WJIBhSJcNmRpS4nkeQNBr8L4gvhpKdQkoi0KpDOweaTJkwY6yITCx4kmBIlX9z0h9H5/IXAhcCFwIXAhcCHw7QCBd2tgJYAzFqFgZRXUzQB/mWmwqWlSKPfBn/G7vGWNUKKb3GY74xyKE7RBVeerWrJNiWA1vrrjHyGw6Qf0NXPWD1KY7hGkDU5fTma/XPsnumD0gvaoru9Igsckau30cbsCUVmnKMaXDSvHtWqhGz6KD9To24qJIWVTCwRCLXZBo9YWZkfYTVgw+bkdb1UAYpsxvWUvPe7VGvXilY8ewla/aXHgbdEfOehtl8dUS/mBSkD2cXVNA/lXdU0mwE+deKLbhQq2TLEYeMBsmvkCBf/tOvnY8cElCDJSk4cS7s03gvxz40gshBF0p/3+3bDFoyC1topFjQTrDG93+jLqlDGUa4SSzDMr2OYCCxwLtIGv9V3ieFFjjYNGMHThP+8WH1ocSKBu6CGP2bG7IVe5F8fVlCzkGUoXTr0jUCFv1+Wxro5N++dmj8aD6w8EXmecYtAYhhTgzR1P7tzT5BcJulxvIKZcf3XqxrcdfGlRx3GR2vPOBFR3qKPRtP19zUVgQ4hQV1WyttnOUc3sSdJdNi8F+KYeE8H3U4wiZrJTpDmVEMU4ZXGe31wNfwD9etR6zqHTBnqlY/iEC+RmJKtqwivXP8WxfxZtduy9n3qG7/a8ypNF0ZSRqOEqaIbJfxWILDkA3KxVlQ7mikR3eYTe+/u+8dXv0YnxuWJsX/aPVn0S4Ou3QwVdIXiX7FM1ThZg93LLsCFoEsFsxisYLBmYycciGDBxJm0YXDtWbUTxQpA889ZFrKPkan0/knxHCooHFBxSyHegu7uTJIRKJO551oz7ZoJA+9UZuiIr8e3azzhTEUorsCWjgbg7YI1fDdo4KYlICCM+nuf9bhKNCcNSgE0lTyomrhhMeVqjxHUxfUKZipNEOXFIYbVZLpRs6AarZ+QKM2lDJdT0oMR9JxHDF+pxxjwDc0+vBl2KN3pFzUOiwBTxVSUWRQO5WNGzGCsVneBcBnUyB2/Tmpxqmu49FSaV371U7OW2iifS2bTVKwfSRkU4bHuC0FD4KOUn/SdvDLlQOc8p6hIgI8VH4JrIP92+f8e91AsqMx6GIQTWSSMd5fmEiORl5l3MjAbFkZ/NDOojA+p16Qj3mRKpO0pmzbPQkdS2Kix9b3VOMH+6OjdsZ+xFfE11kgZAFAyUwti8EpfXUrJ7cmuo3OQecRqLnGjm5l4SpV41m4tVUnftodeqwpJ1K+4POmBl2COh2w+dmPvc9dtVU1WUDg3IlJygLisHK56mK2dBxCZPFqtr01nz0e5SnX8j0aWO9Lgjk7yoXm0xDXypyjN1ZzkG5UCTZshcoO8hSkhLfkZ871x3t0ZrqcozfTr4EwC1wnad4TRsmC5ATstHOfLyV7J4JhG2BZ2A9I1lTH80PksP2ebjBWFnwUDFuntEkyeHi5iaPdqUmHriILN9Zamb1iv6bwa2ast8H1A/tYWJGFD1qUhG9OjzTKK4SEVRtV6YGFZ8W85mXjlrtrbEveRib0hUv0cCcqMq0NJYP8nM6g45Gct/lXLk3nYhcCFwIXAhcCFwIfBtB4F3M+YHfvRrcPKQXKm0cAbRKwB3AAPrTdPOszpTxbfavJQxg4B2+9LuCXdwWXWoYefts4jC3Qr7uxI2my9OD0bdFx3cPebgsGW5dDPsNF0u3TK9+lg5GkzUwTmzUzwirxwRPg22Iwx7pEHSGdNRanD8duh3Dm8YzceJmsOOpQ1svoiaWRhIh5H+UQFqoDEg6wWo8sieoH7u6Jv+gcBquITfItI553UE/45vrP1kV15kC+gbdwF5+E0Gqd1hKJx3mXYluSrEfS7InY0PxrG5P6K5R61y/tleFhHrRozGfKrgOf+Pe2zPhkEem96UN9M9XXeNx9pAsAdGCzzMhjY2yU34Q4ipA3NjXiYO5euru5KJaTZhjNgnfPMJnUOvh4NziK7MSCtAmCTH+EVv4LlFo7iAkaF6r3Ii1tFbeMqpAqIpCzCknJtOOEJFpSMAiPWn+ffgs0lied/iO8agFKtc70IchdBkjCQIu+JRp2KIjuvtMmeEOvotI9k7mCO5p3EkqSa5sdXFi99cEXrR+D4qAAAgAElEQVSSYk4ESHj20VSIzSpBjg3PnKfk1OIkIkcxQoshJo9PnCPOF5CunSZYPUKva7oM4QS5Z0nDX7SfXlITm8n3k6KmfFODTB5N6lFk5fTGOlVZlHpQ8bWWaT/+9sXXv/rd1VW8cKVkTmkrRQQPQFhPKi7wGbZHadJUvxOtuiHGSJcKLGVoDInYAG4iU0yr5SR0NTJPySrvu9pVRuzyERvIfMyIKfIF0oAlkEaieMo8wjGFQVc++Woq5ZFdIjV4oLpGmsRbyfMcYOwQiq3VoxQsAUpsITvrkWYvgzAbqGmkijp5hsGCRwsGCWYak71Uqew0zISt9fHJINOagVcELGU4tRyGYf4BOUDaGoOUwhq24GhwintocVQ3qQLRfQGHTMxlCX9zeEFjW8/RMhMnE2RUTAqE1y1I4KuQAEqhK1FmSvpJgDKDy2o/+GU4yaETmz0axbq4c+1NKyXEPpbgdkVnhMqgthJbyMSDqLCKzs605Bu875oJLgN915N1gkRGJRVwGTTBt/Ex9m2jlmqd3T0YF50qWxpuR5svd7IZ+rBhrHBFa8x1VwGK7HmIGimnTu3mbjBCWw6sZ2sHrqeBVSLMDe0ai1GyjEEIEy5VCCRjbOY8ipetHqtZPIICgC0ASHWbIQ/LhlcRxKr6HOPIqGcgGAgRiPqqJGtaGfK9eCGesI/qke4D0yTRG01stkE6pRLVFeSRIR/cEJ0A7VdQHa8VqWDKTDnBWcbdLKIisQ1fMd9VahhEX53UZaCDsGpOzoGmXnlT4kWqIxv43jy83iZdKWxAwIRdgxqHc0EtpALOwN6MMBUhONcHXFomiq5IU2Y/DGnb2ySjn3S1UWkqEWTnySQstKu4gJW6qqrL6MVkRlnnLQPLZl40mDYGYw6o6WIs4ixuYr+90/4ceVPwg1TeSvh2kM680XW9l0TUs6dKqiBZYmZd2Pp2PWU4rVukQ45sqYzkz2QUzqlRwClk46SMb1H93ssvBC4ELgQuBC4ELgS+bSHwbiW8dwDLYlie8R4BZmDNinLNfKNZng+Uf6OYSJmP9NkfkoNWlCmno9K+YZ+Hb4BkCxp/wzZkyw67Wdu+lw0Vfq8nC6aF7PGBtmTPBEKr2y01Xj+8Zp/bK1vOku+nVbXdLZu2nRIFp+VLZk6kQWDm4uYVyPbMRdto0kPhbjcLZPjeMuojeWhHiMFKX3+m7a9kAb6b0a3dkznbv1s+hvnAQ9SZbmI5cOvR9MDkpwy/bl3WNn6FrxCAPDZPrUfLh5YPjs81KWqfcNd3Doo8Ea72kclOuSd1ZwJ1+jexc2Nge9mMf85YUcPUWkwgg3IXFQyIx9cbAXrHggi0c9ROFzuyq7ihcNpwrjG8KMRQ40RKn16UcEZar40e2k9GiGs9j/B+YHGL6RXEqseg8LAVgRi9kn51y3hhCMOKU614WBU26J6WXEFeiK2BPITGioXmb8ZbUCSRqMTTOvA2RhTy6OCMVylWvckKrnkEa4yaR3xQgZ0hpCfdbXR2rhg5cg042xPwwkHGKNqvJ3BzJdITde0sq8gYCBUwReQgiXoD5EagoY/AKpJPMefMgIdbMF60qsaPUwFLU9OZ0ppyiJaOG1FeUAeLpqaNI3GOeExYF5aqrtkLSJmwXW6LhZ86Vyujj1je17/3u5FNYTIqtz+QEEHvDESpa6MMN1KzyHIGwFx9VkK28o6qpkjFll1PsR+WfilMnmgALVY3iQSDRiEz+D50lCG7Oq16DzS3ai1kjsGkwTCJxK3ysF/e4TzXkp7mdAHiFUkt0aLiKF4bDIPux5GDphBhuLFJ76DEHxOsuYbS4txLGLZ9SHtWLmmdJLnqFFNsstMlzdJUaIGfTiqPfJZ0chJ+wXrN3qda78qqknum9eNBLWghBPM5rFAy+X+ks4bXTBbqXuKxOGgoNqrPppDuIepKFx8usCUGublCHSUNCHiUqDqmSdfGMZVEcuxJ2SLZbZp5FGhUlyCMXuExlVCIp0NxBvEgOj1ZwIlkV4wHJJoCg3F3QEoJ6kJ7J7wmv02V0aKVNDeEDYpgShcf6NesWHlS5IO5p6J6yfwHoQmXIeg36S2TFZFsaLlUolF0B/FGB6/elonvuLwxMwsirIpO+7J9Kic0EkULVrn5kVgqW0r6pUbkExYTNy1fOvgghd64G6Rucoy4UsLX8v6FK1Z+YmKFzDm+JAFfY8zWvqcX3VJuK+NwFbXZHG06O50ETUhPS/7viSyQQSbt8hUlijQcLSihtlb6epqBbiLx+SX/bUwC6GIt189PsmKBImgyPBLjAiN4ipB1kRuwMYMyg020cpjSnvaIbm5Yt9GtYFRqy1hw7u+d6Izt06aRHizKlpnhduqzQDg4feuVleAkBsfuq4COxWgv8oqANfWmqCSqiD0g0tQjCZxbgeog/U89R5jRlgownXvoa5lVrNcUsWNBzk6fd15QCiQHB1Cu0j6QrjG7L8ep1eSV1K+1jIMsSPlgdUIUG6VwpjR7II1pOr2goPvThcCFwIXAhcCFwIXAtx8E3k2HlQDegpXD8yjDOHyHPfoSsGEQ1uq1E3Rl5pyMuTJfUEGp5FT5nzK2MjGmpIS546Ogerjq059cNt0hDl21eadaWySaX1MFLdM0+zPZ0Zbn7nVY0aIagpRgYaaIRa71qgZuW4ReQkwEyiyv87KGjxmvlzG7O0md2GwfomJx4XDsxFRVyu04yD+V/5AU1V7MKLymJzpT8a8g6rR7COHPsJs7ZwaAAnnyjyV5i+bT0z00IizAHAsgYMtXUcIsA8+1JwiNt7aYw8hZi2jBVyqmP/HtnvBNoIDhI8SrI/1mCjI9Mp1FKue2B7ObhMhH7cFHeOiOxyzKH7S7KHLC4ii8Mk0N4iv6UrG7aLkKd5+cPSVP22+sWxeIHGHHkL7k0WwyK2GDdx98WfFO+d9WDE+aCwqu7k4479FVK86Ke9hXx3UbO7cbv5Xgu2Tqs24fm7IoXCtFMHovM54R+2BzT/6N2MR+eO9knpRXHCd9SMm5zH9yqJvwREuu9vbu9AjRhbycakvxoplIF41XTqpTKY8nkh3rw6XTkB8Psa+GFwGCTQqDv6YyZAPKSKYTarZXoIQaxSDSyrPfmA98En3M8+y392riL/J26m10G1WctV42uz7ABCKp3kxNRVyhvq+/j4Cu6zs5ZzkUZRSzqs0C76WFXpsi/NUAwM6FSij3eQMdOHZ57IkCB2CxEYLbrUd3AyVB3BHGvCTOVBhS3S2EF+xJUhCAobiqs9HJYU+XU5wqsYuRAyV4kGRNY9jy5c79eOghGVLImpYp1krDZNEAO0py78mAxoctY6z5sO2QHZetBhBazaTytoxGfioMPxuW1aCLkb4l+uXFXbtJDK6/xxfro0BiCkqFFEN65LpMqEKRlLFUJyc/ITfXexJYkyFLQDwnT2sfy8bIJCZzZ2fzdL3JEr+nJkuwSNDLIdOQCiHkYzFp0nJ/rgQkC1Nqv7PzabIwaFfv0dkqSVtl1GlUuko9Cg3ZKZ1jK6pLDzA3SuIYC6OPwcjlCMnghIwZOoN8YZJ5OAKz5izNsTHwGQ5vPqxJaowxXi/W2FLAlk7r9MmwwO40jB3QqELKb5O7GxsPse3nfHZBQ52jsk1t2NKfBwX3MAYsV64bTuxX+Cm+7s7eRqVvIshRNa2sLq9ao0FhoAJaPGN9rQyezBcgveREG2Sy1Bctnax0CjLiOp+1cKehC4RyKYWTThB+AvPU7w0hl9G68CRGRB9d8Enegkck2CWdH0zlA51go169NSIawgSl5QCYq6D6sZs5iegZpkhrpp4R11aZVekoVd86bJ+oo2Hf9daGRhm1xQinykvuMy88vXCBElGSQv5M3osovPK6i3HyHVk8M+Vld6M8c4fA6LYProfi93IHyBZ4rzrrqQyjfkEN7XPsouqfnG+89BCcKJODNm5K3Dw+YqNtqxxrQbCJluJIbOCBK+7XFwIXAhcCFwIXAhcCf31B4N08WiOgacCXMbHbgBHzi++j85bzlBgyaP+4iv8QVK0aX/heHZzvosNYyqlQFUFy2OPr2DmzfTwQBM+ty5gfTOGnOOCHFHI2xnJde9DfPadTOXrC3J6bm15utM4iDZhUTI21m2uP6dOMLmfDvUzKj+JVI8bGWIRFie05Dhh6KvI/11os/x90ZnZ+e1xbtCt8CPrsH2JrS7TUkiceT3itoKL8uFF8WqE8Oo1tt1em56HovUJFKka2iV6ii4ONP/GHz3Tp1hPE5sgDOBlsd2xAXVcgQT9n7M0okvyrs3fSwcmtYxthluFCe6JXUmqRQsd4u4Abeyo/rIt6S4Zs8fPMz1ThSa7CSK4T88eGYECvat8RBo+fj8RmUZaJBOcRRmOmTNGd5zsI18Br9CcGnTRz1t2TtLH8STmM9dPfDzpPqNuxlCnn1XkquOT1lUswps3yGZ3PLJ1llQCtxzY4VkI5dcknZOF+CfAH+vIYR+xXW1/PsDhdKce9SETyoh4Y1zYYsaL805sAc9ekW7yu0o2J24ifQ6FY4xaCHR2YBwWzGEQSmnMBvLCgoooHuJ+4glHIJ8k/mpCBcjTSgo7Xe/J//XXG5BYsNHlEned7fD54hyqKtFwnRmYCmMA3/h8BPWaxapWpjYsYIFZp3Byh09cWgVjOoLVCAyXFUwoDIsURFFLNjEaB/iVTxVOiAmWWQqC6j6VKgJ+dPXzQIGCVqlBh96gJBAiWrdtNgmrhC0mYqsjhRG5ABniKbwfnPRg4J1MmhIb0RQdgwxB+yGql7KM8b0G916qkWIahEHid5NSyiN2q09jp5GZVXdZZdh/pPaeuJqFaYQfSJfRGYjBouJ/DxKDGTc6CRRfarZ4DjHQppLbjjqJiyUcImC3pvdFyvhUVdqRbk8dMxdW+2xGqgDtgskaaaqwHRzxLL5LYqGynnNrM52fFutOvV2sx3Rdsny8brFPGAhBjzs2mevrNT2JWuAq8oTs95Q+hGRVRoziRIrjWO9UV5DJ43PB6YnLo6ilrF7RVkZ0VOaJpoqbG9Kdiq4JvJYaSm6uKc72TdLwRxL5SEwhjpTMBOcoeCy+nyje8qcUxEaBuZx+5vaCNB3dwwHPXcf5NOplLZELnsmt2Pa91Wo8e41qgu6qMbxRSUG9PWV/JKChKGnuTpOju6rkoZ18oSSVR8Cj+6OQkKbN5pLsoRaNTUy1OWS9JuMDxqoK5QfZa3lHN8aa1H8kAY/ZGYHZhkp5dAp0KBLqkobWvL3JRlDnlCEMNm2qSCIyeLrqpgot8TwEh9qf/9y5hNCfO6zejgRnSas0jp7toYP3kmC4bCzRhuskuzxdTj0HTUSBI58QYLS24b2yDvKQ8fN4HuT8kjombXEdhCecwK4RY1L4enzaD2ZfulLQE3B16kaaZlwfeXDhIudx4YEJcNptgy0pSVmmB/lFAtKf7TzrmhVK5P10IXAhcCFwIXAhcCPx1B4F3q6I7gIcXQCeXZusebmqTEaaNTEMV1bXpaSNeAuaVKUlba9n1Sglowhw9E8Wj076vh7s/4kHrEYxVEAumF7yul5GNXtsoUoYNeDQH8wVl3ddFGVMrfyeTAdOno3nP+MiCIVelGK3iqG1e60zPMt3pMOERm59W3KHYYvvKhcN2MrsdfAarJpfBHo+jdphEBU2qULSSZfQApmcam3JPL15MvHxoLRM/WjcnmmEJ8nPCbYR/Yator6L8xPSfeyoYiUjOn6Zxxue1sxOBze/Et4fUoZI6W3OQIIRYiKMsHuqetU84LFAFYeT/iY2TqJ3021PsFHOrkDbcoQ2pfDnJAsgvv4m9V+TNmtw5fbBBPYi52ZIOEwLqd3RaUgS9Uj5PsqQhetho7iFLQqxYQvjraGe/QbTr65ldw6ODiBcPGUiGC1Jv+VGiweLfBFA/uIdUJG8hVhvnvlfUwcsEZgxptBt3VGIMIVwgbZos/13rf4WwTMdG6CODmvVP84/yRorHN6yAz9LDavhKSkJ1ASHiEgayopYC3I3eQ4NFPohhMNfABI93FIXuCD2v7vLA0V7aECDSEGSuQAy7S5/J/n6lM3VhcD560wQBF+UrpZbUVBMyl1Uy+eROZFV8GMZLaAK7rRtF1xO+/r3fEzmpEXIXUccPyVUyCAwmLjifwKUKjtWdly8sdcKSPAl+KDc2zch4KQBxJMxkfksmwwihQiqq8jIYVUMYcPT8k+YmjCRZRrB7vy0ZBCCMGLxYKoDgYh9J0pKLDOSVJilUeNv+4VpSzMe6sXqGuqojpEvLLFVsjHE4+ey0OSqL5YzfPboIz25qfC7ZCD1xwQBpJBwlKDBXh9xcgJakOGn6AaAD+QsOncyJB0v0ltmuUbmJZPKy+HHdw7EwRRHi7MY331LzMupBTwvtLjmfQSt5olEcXaaAvPCBNnufYGEfAV0jguVkNe3AF5MXsR1mK7kRO2+uejJUHIDTS+zEmoEKjGc6W/pvsplGlBzIY/IwL/E1p3Sr7urEWckoCX0x0vzcysfTZyCwg2wyWsOHeDpMbRRLVIccKoBDTqcJN2i2ebx33M/eu9CCsGCImCM3JWk+cyNxXMfk5pHngVAj3NJS1W/vdBcvZcjAfGM2j87meikxS3ZTdsKSr87aF/p2Y4ATR5yU17NMq7cNVNgZWaVnWXyTemqwG0ErUtPbKR8bRXMPXP/haUqS7zGJvWpiMiIZYUsGbz7MQ/slihWRzXRZSLnXRkVTWvBRJIK7wGstV4b8MhbjqSGfWIAlPuwjIEJU+jQMWYc8OqIqqyC0aPa4ReKWiZdl5ZVlfM5rAfwTSU/UTmKh5oGT0ijkqsfNOBKkXkMjROIVS0RKvOsCyippYE0dryKFNU0G+4xO+bQKTk45TJUY091ydQMFnDvv8YB+yJe77tS6JdF6gbMw8KxzyaXebT4kyv14IXAhcCFwIXAhcCFwISBTNjqAaf/Rz5DJPdy7MnXlWwxTb1klB1e587THzItM5MwHhx8m03LZdRoxq6JdBZoLnzPG4/ZVXDY3m77AIUAdtiS6/v5q6GZsNezQtuLnivwMZs9lVCSyYq4NZNmzFWWnkZqBrdq5+fbzHX6m6MnDYP32eqYSMOWzua9mYT/zNWD0Z9y1ya87f+c8JkTCOtkKGlAMpK1j2dcjYT+oYU9P5H1KSle8UA0U6R+W++G9r5HklSOcCxzNHjpeqh4B5jG3Co9iM+MWH0i88961hEq+7GWjAp37TidiT3wF0nN0et8l6MaaGvqFyYpFTIczPh+jJSfZM0AasHuKtaCrgNnuRW/hj3OiFZs9vAgc8CinFftgk0OCqWoF2DBFonwRCjrtxuKoxz0/xWqmMy/548Xn+92RtCvaVE50NuccfPeiKTx0vTULJHTWr0egd1m0MJtgViPLegaSaqEbdG/kt6IBrl64if5WWWj4AYqfoheNMl6R8D2AP2hABT7NN7VkVnLoWpNl5MN8QcabGBffdG7R2etkfTwxx5UDXN2djoIfiTDJtbUJFAeMqpTGkd6iLEwhtHJtLm2mjn4JdbuVMmxTNQXf1jL+XspGRpwCW5jVBwNn8NYkhSTe4rSSO7nSb3zv9+DYa9DxSf4ioblR9JZEzFbl4sRZIZEkaBmfVgVTefZyICKlWfLdncpS+CqMnXVH5fw82VA8U9hiF8TIvj7BpDKsVGVYQ6dM64FEZolDOx8vBV8qCJPbCvwi+VVCEgZf7W3AyXEn5ZcVT6Sn099V24YKlWTC+EfMhXg7BDTVtc5+6b0NSY7CgFm/tZQ6OmjWFo3BoDbWY0f39uDByZLUjes34CHg2nCj0VvyaNIKpIGEclXoDDxS4e0kd1KyLdDK6Du9Xw+W9Ce52ndz933jK77cEwBeI+aHOGCBCdtwdtp4L7FddDj2eeTHqbBE7cBXXdL7NDHK5vV8ZSj5Hj3VZ8bOc6dJw644JtiJDtEnCqsw5hr0O0tjD3ZASg5XEv7gQzYLVTFj5AorhiWr1jtYMTzEuTUZUjipMnaTU6xU6yKXTmQn0iinLVul31HI04wbHKvCkHUpaDxhWMZmyhGO/9r/jvsnPxT2QTdTtjR+Ng/wMNpcbyFPfkj4A78n6da8VBW9fGwxBOQNu09lC2ACS7lBo8N0SPVN2oHl247etuj7N719AscE15OAPwq0J/m3G7OvHmvFEweZIwIq0w7N2lJZzwQmuaawgTRraqYqIkP9zOI5pvbObivVwrO8Jz+2EGJldrH9kVxZljguOJG6LWQGOqA2quqLepJC8ol39ipyk+Qg0ggo7FytylMrYUMRi/yTmgYgEEhWLF7yCs0Fw6oIT5zX1rzgR1ZJ73DuO4HI+0WE21gJ7fKkz/icb1UufUZ23WsuBC4ELgQuBC4ELgS+XSHwbkVUAliG7rRD0lbB4JFRNa4EaieZymamCSiLzcyVcUHGecIPhFPYGYB8mY66Sf8PTRseA5mYMyOyF06PKANIJ+tVq5pP3XcBC3D96HZgTMbB1+zorGxpvk2Jpc0+zBLVtLf750iY0H3sYD62jEDPqN8017z2XOvtqTbvv23x/yOzTH/O2ogqjujeUNu9innslm7HlNongD+WE4iU4mGacH8WsDgRekBwpwp2R7e+Ee4NIQpagLFQmdqv6iRzJME64vlpB/6Fa7Dec+hUDfSd/Sv+NvfPqH6wr08z6qlQOHJcvo+SmYe+pcmHXF65pLOnZLpMDHBArtSaKymZPKV0cvrrte8Hd67WNGi/jsLbSeQxTFyPsDXvTOXpKUZPZzSH906aC1yHX+wJrnNcLQimwv6vBB9eaw2OiMuFCIKcn8GWkRyNxjx0dOj+9NtzNxyLWrS86LVCBuj2tGmOkifUKzvsX6GmSa+BMxtt6hodWbA1lzQ+jf4LT9GkuNaRDZ1FYlRxqH3Y6iPIM4vvmrgr+pt8wTxPPd6Ctd3QpyPoFM3xWM1ULfk05a+qcASCwMA/8JO/TXaH9s0/BzWjMzF2HU9QnEfaM8htRtRSPq5bvApBBR/9tj6mkzYRcbU6gE3mmjThwqdQ7v7MRkrm2aZgt26asA6qa2XGwLdux6kQcuOHpNlR9z9xi8mpF5pqPrQ4gvcEnHbRR9aLBxVE6+LesEF4EjgrShZIUAE1pWWtecdZr+ITe04BF0tFcs7ydKwyG10gs9DSkj6usndZTklyyNdU+clAUMKCjFWYOSnm7Xb2TjL9lAUNqP4hD87u3cB1XFxYSGae9WLsVNZy/DuHTshhLqQ0yz4GoGgjx1Tg0ljYSYui95p5c88RQl0+0RmAO0UJFbQlkYDrUrCvVN6R60HmsTYm/zSm3QLxEjOoa1g4pBKDbDx3SFH0e0KhqlbRERd2ebX0xc2k0dPWHn8/VHuO9ap05gliXemKSqm1vKzEC41vDiUxj5zgwyumzHmVZMhHIMl8fmiuwJzcKY/7vRS7VaGXlFxmTzKf4OHm0Ez9NEPNMSOmkKuUnC3BhzzS9Ibz84lLX1D+ngCmvOTIGhneJxamDhpOvXiDFN9/E3JNdZvoKfp8VGBji1gk2ykf+eTQhg55OGn5VMDypC9fSaRZBLTX9YV2WFq1zriBSwU2EctpiyUSxYonCJWeHYEO1BDutsqz6Jm0V5+NmbSnURVB78uExaF64jVBr19Ldue10wqLz/kiqxE7yACJmKlyTuldI97O1LNDhAGN0M9dJBOV9vjPCnJarpp4P8h64kLqOzq44+lR7JiV5Rs884E2EgYX4eHfurz5BPLuJRcCFwIXAhcCFwIXAn/dQ+DdYlkjoBU5Oxodw9Ie3VfL5oFhhZ6BgC+GvVXA3zKSaTdVcbeSAtP5T8uyppd1h2jFM7cot2zRflZsMe2wMu5ltY4ixNz6tPk+Qzh1D4PNI5azP+fBQF/L8zbCOlplJQLCOSw/B2bm+bwqGN5lrmOzpw12fbidJLMnETlmS66A/AFAH/jujlYG2/dGoSKoLdLrzvNsVpnbmX7wkWzg37wIndlK3m+Rf1jh2qcE13BcLMaDvJh4qGl8+nf0aT5Y9BhotlBPBw5ksb5eG/fs6mwI8B5SraXx4U2BM86Q8dlFvqKNjnWV+9Xu5O4kn1hmc9IOBF0b15QvxNwKjPmgEmqF4biiROM5GkHQdgzrcLIV/cwDPopFkc5k68MU2/aIU3DbCF6yrxCeaNcEBiR8CUZnua4ZmCQg3/5R9h2c3hMMyFiDzEE5vcK6/kla7ziL0Gp/P5fxGHOasMArC7rVbR50U7dk8tX4ZCYzLHYonmx8hS4QUKxL5JQUsyysTWcYoGIHu2jdYcAWC/wyRjoH7afWrUkbFjHxdX4sxigWe+v1Fu/VnRFj8pP+Fka6TbabTUL95npz+oaDSrrTqroUDWoxATSpMbYTwBudUioE+JwgMQgDjTGLsCzz3yNkVd/S0HPpOeXQQVwTlfkYGE2Ucke+k0AFhpdhM5Iwde9su97peRey576fifSTLLMlV+IlNyVl2OHNJ8nywfeOVxvZMu4MsgqY1VmfqJJQt0rZsZlP7MQHQ9/x8PW0HF/ZA3No+NIgP2zlJAUfkph996PoNGhyPSEy9po97bVoM8FJumc1IKvZpqLcd9dX7NdKzaQoWwugRXUUCfjyVEkSGNlrr5qqp/HZn7lCVswMEe11A4csA2ikSHM8ezNzP0H6XIboIyRpPE3rgkhwaRTvcJHiSfTuOPfKouIHFCHuQwJgkdR2Tiv4xF6bsyC5pPoDEE8ccCr+Yq4yYFDze7bFkHr0DsJsyvB+QJkmSL+O/R8UgJKsCzP1wrxvlPoV/6KDruAw8N783vJJEmvui+4CYxfmJEEP7nIO1bXr4VYG6DD+WGg8EIhraxJy5dRhLxTk4TBKLlTFuN5ENJXjP5btAxqMjxyec4NTo56sAkR1TkRHfirdXtonfwXNFMGyK9U5xsQJtMZc3SY0hvNmBp5EeFpW1CnW6D+KUCSV/soAACAASURBVIpkeP523uySM1YHS+0wi+RMboaVITwK/XKcVeTE6FvBlIymvwdtTrp6EnlHZ/KEVz0gFuF63QsXefeJ1dZ3A/lchrHuKLLoVoguBCud8sD3Rv0krkeYHBLpR5kxYT41O1/w6rfP6qN73YXAhcCFwIXAhcCFwIXADoF3KyMSwJ8Pai3TZtg39XGZOH00SgdV4Z9X7Gm4Acg3nZbTCc+zvVnnCB4bE7Bgc0Bz6xUzH0Xjh0LEB8t5A+GjLYtt71kTGuJpqZYN+vDEMcmLiSFNltrHrdoi9rrbSSq1aeFWSbq07I9OWD5EdjY80DkpsmgG2ciO4bxyMPcAxbfizU7f4yMZYW63xrB2EKTj8ywiL2flBKTeW/wqf1F5V84969VtJPzSB8euDn6kM//RcRnCYb9GmQn6uf3WkxN15qIZCdUzTr7/R7gCOO1STYkqomfhxKgESHHmzEJndF3QqwvIqBgDOZvcbrnkn1q8X/QkT7SCZ1o+ccScpBYrMwo1X3/gaz0y9/2KZLAF3SL90TnO2aWGhRQBsOoo18ppbZVEnfKASiW7MVuw7E2xyJ0OVnnGGPZv8oF7V0MLrzW5DixuXc77UysnNPM4irPyFifRbR+1pEGchR+jcN4+1mUx/qAmRr132v9MjONzWCAJniXLR7wUT3AZ3Our743WD7Rmvx8abzgcM1nwJ5AAhqpfgUiNHuS50/l9tpprmog6b86ioYGxq9cAJMXFESYTI+yWxBNa4rToqUR3PmOSwBRVu/zxQSIUjJMMFswU3OXYVWUSuFYXj67fHhOg1MxgmANdh1zSYeYN51KuY9R64NIfJJndTBDv3Pv8vDPpJMO378jBZnA83f1ZLdeJ0XhsdvouxNU3W+a/aDNfv62ChleOgqGyPK9u0L7JKGgclmJstE7cOfU5NfSgSirfiVUTnOhenalR5aLDAEkKOOjW2nete2iloqvNJHiNUCLEsrtxyHv8p3Ej+6MmbNKUspq3TpbTzWmxbejyRlncINg8XtAWyCCqE6WzwIA4ibU0/R5V2WmaCRBeZ4MWGUn6xR4OKsgAe16v47UTunmr8fYwxk6/re9OCVTf8VmON39AOmpINfbi1cAqC1kwwJpai5DvWhqKM6uK9RlAnxVeL67L9x5gVlXTD0UQmgzQklvG+cQ762af6WEXUU8bJxbAbdZSezhT5FEF5Oiq9btjx/mmxMP5XN/PYGMGfmBzxNnzGl0GvFTpA4rrrC6kK5S37noLAFRlVdlhJe/kFHbNp34yhL0kRVMCoO31PSq0yYvGUNsDzhDFPefJCw8Sx7rmz2Z/sEFLAZPVL3Koa0kmPNKm5Xfj92XMm3hPvb6+Y0uKZF4+YPczPUb3ROeJhyml3MOc9E/xhkql+po4c+34GXa411wIXAhcCFwIXAhcCFwInCDwblVsCeAHQ5ReFMNdZtVwZOQTyF/41BW/oomuzkCNYly/5UPSnuumrUO1O0d/PcXwliPpvu70Gr9VCtpbL3aPp1958o20KIbSxxSbtShMLlqfH+zG8sFmtxB8L95O8xRJ/1ppoqC7d3HD8Hk1rrSAnIcediO2/MRu3vGS+ekt6F3PdvEkY/ds4/4Zk6gdHHlAsXT5DA8JMwPQxMfMpY7ReyOhE1MmQYlN9nvn7nTxTps7oD6ePid1vfJG99/Su1Kr0mhUI22bU3rI9DUNkc0/zXtPy8b3dsn4sPy3WiITWKCzIkX53b0/RtU73rGHx9Bk+hPcWm/gY3nlwPFO7tgUskgoReCTHznmkXUo09kL0LmKUcFiIYaGsUYdR/dsXBRu9+z3P8QooLBCFp33QQh9DM8H1CnJZ6qoob2/ebx1fTw1lvVUv8oJ4V0LGhoLzaUd9NpxeF+CrRvjOxf1vOZJG3rx1EmUt/G0FlePgZxH3piy/OPoyCt51pQ/X1j0VfmLlJXrn5k/2L/b35rZTYr0GgG9bfc1CRqZIwEcnKsgGZiDHUHMZU1FP8Q3073WWWmdNQdcTT7coHGYJUOlfMRZfOkdXUDKIV9xpKKkGPGaYCapYh0mj4kWZ9wt+LfBESsxjgo8r69yBEEkQfMw89ElpqdUfPuIv2aJePoYDV33pFD5WK5/nG0yFfBpvRZ7N8Mk14o1HTkhf6+xuUlvUz93x9dzvaWtdiuO+qQCfGLXRBQD6l2Z6XBqUwIVs3Jyslgh0Sm36Mx4B6Nxv5BiFNJ//fkZgjjQM3CwaDg3FAngpMR8bSsAJ2B19YrTT26TGy9jZ1OfkC55vg4JJa85q4kDnISEDagyTMR1Dcnm7z6iYnX152iQdb5Fwj6eot/6X0m6UEwfZ4D3hr0DkU7t+aRNpzxfaxidoAe62Slpjp7vs23o3lYhiKxlrCucTnWDdzVyo+PEjKBBA90zre8gJofqba4HZmGG8T2nKaWeDjnvY9Tkj5G8SPP9xveqxhhH/0Sl/oyzGO8RbnnGtukuZKlPNHCgxV7fhE1pr05czlG8Yx4C1++sPVwYJXiLTiB/0K0uumqxwK5j8JUNVQga0zlMyrmGHO9xv3SgyPkBhabJ1xTzkAPfFVtLrdUB3KPgIikMMY4CHFPTFMImDyXHWGohvdB0f+qXKH2M/TbeTn+5jHziqvhetoH0VX6rxC6gzCILFg7pDCPBZ/I42NIV07HchhVW40kfjt7iTjdFcr+4ELgQuBC4ELgQuBC4EPhrAoF3K8pGQB+Mr0/ZR8PcXI958BVmklemeZ0FmXZeNWdkwF7HbKBJNO1BzkZsg7aPd3qK3xxiX/PovL8KqE8/jJ8FFo/zAML1p8cPYhk+u2gmaxQTWGcwJgzNsraxYl2wffQbATKOAT3GbAaMjF7gsG0+4fqtg9LrlR91b9e+ZvgjXvQUEnmFgw3FR4KPtXnkoiPjFl0t5I7uC3b25dYDq0wCdwJc7pONYT3x1QxJDITWx0ONPjnjFak7NXYCre/nONeaWwY65NM9wDSX/37l5NgSS08I3uTW4Ck7Q3n4m1XB0Dmd3u+ECoXaTlUPKWOjy6Dzh8YKvC6evnM5wxuSsZ/C40hqqLmkk94S4pCnhPf62xnaxgfnTzZpkQnKk6BZCx+SQYIsMr0FqyrRV7xscONeBITF27kEeKjWPFDyHBH8vEJgM15D9Cn13A0ESuQuyNRxBwF7SqA4D3nwFRq/rA7otOwpzEHarSpmYJL4YiF9Z7sburk+ibci/FNM6VMUvPPRKHc6Y+ckYeaVLN04RFpN7kymGOp24+HWxvqJqdMvvv69vw61AnGJESDa0vdkSFwsXVrB5BqzGk/q33t10z5z4XVigfHdUYiNvvy1GQXrEnBKiC2hTEQ0YKkiWiGcJUg9gsbbiOk6UClwGFB0NWcrm82fFFLrwrk2zp4VQrX/Q/KmBGF0S04SFEXEKFAwSz1S6oJ2t/YzzjU56TTjP58darQ/EVPPmgHnzyWoiiEw3vxYbEGmGPZtnCMbTLChJXFjezB8VVqyzvDbhQgspwOaz47OpjmTpzHk5BMjWukcVQVUKgZV+4SisGNhz0y+lkRhmGvk9zugzjKVeAdzLfJYeIhxG2v9VqX0vDShWOLys0uxUa1TeJaMGspqZdjG1naUHfY+jV8O727m4DAJM+KYzM+nm1JHj9xa3pxOsJlLLxij6PwDFDYT5oEwCRiT78iGySiREzP5EbZt/ER5Gy87Sbj4PphYFcOs+uOjgrZGNXTRMY1UKoLGz6t6PELrszS4Oa4CYfLA5DqRX4/qN1+4OMrE66qAT+44qBKKJuel3tHTfvoM05McBxNT/p/UsV5VLxpMdVQmH9PnydQQZdXdKWhqFFzPRAmHcowsKvZHIe/Gc+CNRZPrbBPSXgNBFetkB9F0VWy+EDn208lgI1JzDUr+5wYh30u4uDF5Ym0Z0SdbP5nuJOU+xtoshTjfwbCWU0tPBik0JCH0GK/2AMT+wWtYceqjChB9wNTyq8wOKSlGfEvnxqK8APCkTNrIiqIBM7o+A857zYXAhcCFwIXAhcCFwIXATxgC75bLD/zo1zp+MB2Hg1OxmfZpxpg1Q98azk/lIHjPcC/Sw8m9ZctJJt/23pRZUTtfDM9BwYl6iJcqTh/jBNyjW4M8pqUl82ID4ZNf9BCMqM7ZNEbLb81i1CgUdgSET3k6E9DjWPNIrKo/H9HMNKczjhMbKFi98gdJELLbLY3NRB8fJMjHu14W+1es4TPYGz7RyLkUvok3/Z3/mqWfcUeDxftD5IgYTjPBMOaqBj9EEXfEypDEnsUIr7aoa9ksBL4bJLIDIv28+IE8JDaMuEBjXxttHPoxR8Rtpe76yXCPju7YwRd9comPWf+tgwuJ1ITL/8feu8Vuu6Z3Qe+amTVrVqcUmhaBWpBNKURasUATQK1SakwEw05CWxLDoFFxk5qo6dRw4hEHVQ9IUFM9QCVSIqlgNRRTICUKqUojEVvAQqG0lIAldJyZtWbNWjPmf1/Xb3fd9/P/vmlHZJhnDmZ9//d93ue572vzu/b3g0GTNWXd6QHE9tcn2rly1I2MzEE+r89x8lU96Ufs3mkxC8CIbPcaMhez2Kc7QYv0QEgxxECJ88rbep74olBtIuLifsa6QSS/qCdzK7disjeapzVnMnLK/RPWRbZuCV4gTIyk9LFy86nb1dHrARu2ckLW8bSdqkY2dV4JmQu8J5c0EZgWyXR9LPZk/hJOKbBzCt3NhmywJ4yUQ8cgRPHFcdrwem1doFX/miB2/ffUhZAtq5H6HXaInHpgmrF4psEODhdgR6wrHZlrZDcjwVfFWf7JCxRuE6F+VQCG8B+uAAZDrTtBzt/0JnCWcRzp2XfOu4qUYgru1lde7XkYcj8/eToUOL53nN93oVwndvul810IQ7CM86ED0X3QhsgLB5agH7h5WKevURRNo2ja9qys271g2Wzh+Od6yiANbnsw04HWhROtkCexmjfgNWOf2/RQrM5bdMJ3cIMdpLAN6JRO8CZOLy6HIRuBFj382NfrEu61Lu3MHUegLLr37327V8Sf4ktvKYXg1OC4iwnWbfP2a7ptT6hzadlEWL5A31iOjjVjBAFOdDrI57HSPWG5ccTjj6lY/ZOYnptH1JuxuJbz+sZsqAqYzicSzozxNiE3JGLdVHyQQQQPTnPlScc0TLM30A1n7YJHd2PSUF4PG2VISpiLllN2ioHxL1Vc2IR2mCEv+prxwVrbgDoTcNKK/LfEEj/44+TCRhDRBb1F1dnQ48cfONl1fk+zrI+C3TIHF2Zo+3hi/lkaKYXOoKciz9bk1A9AMdGft03ydoG7ccjt69TYlLXNZIyAAM62OkdCEkzsqQbP2YoE48PD+4a870S8czBz2hPIFertwRv0gqJrd5lmC3J1iHEq2i3Zkb2R/2CPicneaa7PGnahd1Ck9cydRjKGz9i1o3hePW987szuo4T4zC5xemF18gcoBqz0pdSK93WIj34EHPS9vlVhvZrfFOzJnnG6etAtELwfFvai18UpbusG3150d8IGKqXsYP3rKnF14OslFH0q174snt3X3RS4KXBT4KbATYGbAp/tFHjyMJ4KwJ6X3eKt4VN6HoK/g2914WOTzpEuKCcdTYyVLO7/bYfyjHwEfMlwhSMQHP5m+szzSjz2yrM+edCxlVNp7DJ0tI74COg9uslURnnPtToW87qaQN/XmsXdb7fKnRUaLcRAjNNBDQtXFvuoQLmHJtqmDWKspRqFUOSMQRlEUZP6pyAmqX2Ks0KXx3DFNp/jF894t+kMeQwv3GmCRXQMEe9ZjskmTZdVuNC5vN6mpxmP8jd1yv/eQoScqL6KIDLEnLT1uMv7piOaiqqeBh5m1PeCGMYezdDNY+5orlCmNxLNoZyqsNbwgPDENIh6tCS2c+TNRmEhsClyR+M0tNk8Xnc2bXXZ3ub80vwcT2bXRPg8wzMpu+vHtG3RfAPZmwW5AMZneOePG4mAUn3Q9VAhX7/thgIlAOzo7aYh6lxD3gsyO/9qv0fcTbw7WIApneJW8mnf+SWYm2krYdhfnbVxoj5Ytyym+yQ1ihtcQ9C662Cz76kfsdXgbFvThk19s0XVP0l3H2bUgI5oVyvVOY71TTb2uyJOy3keULxGG7c4k7b73/lk2VBNVytHzIL1GBbJIkPWhnh/1Ex7eZd21Gn7dCsVgM+bIVijaDGPSOwL0AlmDQcavrVb53SaP1PAtcE4p7KGBXQh4bgiCHRs7TtschNNyd7oopK+AwA0d1EEbxiwo1UX8DeXNF3bv0dRDYoInbR5jsIr3iAcGxkZ69zaSWqfGMLaOe8ckm5wg+Wath9K6oemSp7q3j43A4wh4JjwgVzrGQakfiwL20XG0Q/GoEPD2ARLbP/CoHjxEgafWXeQu+6J7iQul40KJ8jOmSyXaYGdb95Bz+7ntHHewpBJ7PpbHd0dOydZprw3+b06jM6UOO7cCmF09svQxv/coCBgQBGdFY3+xb6UdNzxjmwmxhtA1zsW0T2jIgml2wduSRU7YoXQgPXv+hNmArBDQW6sWvep/beE1NNMty7r1qYLdQMf8+87bqPVu5w94yZVdy6m9lsZ0eUZVc3R1BCiQhGtIgk2W3q7m8kTS49sjoU7doCaphsUsZJtXgE+ru/NKxki6V1iLqtaQjsR3dkW9ieGeHVMTeAUjmeabZdw3kOYBt55MgH7GHYnFcy12oW7Cqth+O1RpA9G4hGgsHvXi1tjQrDl8MhHiq6CBbQXUFh4voHkhaW1XrSxeG+LBMdJRwtmWHR3KvVzQn9crgQzsnHTbkzEBqhsXkBQ2WOaMGvRDCbEQORR9lB2fsms072Xx+nN2SR3app7Dl+J967DzUNvcCA2eURzekeMYbpjW4CytYqbGGOvPpHuAfM+pWtJjbLMlmPJZr2Jj/obtsR7L7EoLtpSa31iDFl0wH3+rO2Dq6fhSOQaT9gQouzZpC5Um/hQWUx2ZIusiWt9mLw+48r96U2BmwI3BW4K3BS4KXBT4P87Cjx5SR98KgAz79WxPPL2cs6Z56H/5n4TXXU5vFEopq/Zr0yJEEoF0QqRUSDDlFN48Rnbw9n3hO0IMK8KbM/F7T9eik+SGDWy9Nm5AObXEG92DmJ508wJlONa8cnYfvv5DCmrNlL/s8WMwdP6miFcv0Kp1zA9b8VTM5hJx1ln23n7o17nhvVHC/1iwokT/tmZU1exMLbu/aYRah3i1fDXeWPEJ4e8o6W4V9GH2xCDir7KfARjbKIboVpEBmLCLoqDHOtSxja2k77O6ZS3PUkrM+h87h4e4Rl9N59wQ23P88W404iPn5OmjBGHQDOOwgaVJyhatCTifahN63W1V0Ghg56wqYusIabv7ZMNE19sfw5r4IvPmlzhimc/2dAxXhoVbA+ajzyJEZanMMaDmQyOlmzpZ1/ssOt4Yin5IKHVxr0+4OumLIW85qu1amhWUsfft5LVf+Yo9Ysx4kqlXLpSF3sNG9CYptoQTJx6SXzouzumzJyypzSpP42SnLpHvVgFY2L8kEd1+Yx3T8drYtF8VQvzGQ7W0ZDMdIzGvw1bhBjIz0hwkBeqJV5ZXJdfccn55Xhweu2Yk8CxfNpXx1i+O3rLoQ/jud3cTjcd30UhH/MJ8zSDIYgsACd5cvs1SdSGhmPXXeyDczAcBK8LeXoOSc0iu5eDZZrLQYBjAN5hDaYYLYUFBCEViXVRKBCCsE9gKNnaqU+YHZCTsgjkYk7Ujgb1yckeSfeOuV1wSnN13O6WNe4dtxg6SAZj+w9fpDwuuNfFAesCafuVR/q24QJ9reS9GWl4IizOwTMYw3wFsjidG/z0KhTqOd7JYdQ6guLBYhh4ZIfIDgksnpwS9bMj45mlyHRAnn2x+tYni5aD3RN7m6id8UkI3cB2BW8no++HDy0KNwi5I79hpnWI1SMbxK1urRrcqV9M81SHYayxzMlgFLeURQ/RH0QPP2o0vskonAsFU6VI/gOBq4NvBBEDhtCZWUUOd27Y/aFo6WioNwt7EF4FzjAfKGv4sReu61HvN6cq7OSCQXWWqShTwUU9K99M48FeqT8IN6bc6fGNrsawf/1b1wFzUk6yff4s5ckLRvU4FTzXlYNVklzJIXYP76V8RnXIqQu6mO6s9YaXXFkIyDPba4JA0A8iwunfdUtvhvLzmoRROC7msoOwFyqu132txGT2oB079Y2zGQFKgGUp0VA/z2SBN0WY3T85TVvgZEcWDEoynprdtf03MdHbFDH9SRXWqRGLigj4LJlFyKBQQZC78YSt7U2VnsJGSRM+kndpznIntjZU5CA7aXsy0ANeO8hprZZhcLTfQcd+oh4GRRgU1xjVb/k02ntRk/gFKKDvoLVeaY2lP1wDW2U35Eo9GY2Oa2uKXeM4IR4f1TJYttwLri3bDQTyjSdPDCkiMPOzCxx5zWeOjGc6DZu7dBkMvTyi3lfeFLgpcFPgpsBNgZsCNwV+PBR48lJWAXj0c24Hm3jGKvJcs5k2C4/p5lgAw9jTo+T2FlnsPCUNR1b1EH+h8KZO3J0ycwuXtAvHrf7Yt29H3OLUIIvEEJuMY+v6Cr9bZ4VsqGF5yB3XVrqn8lT0zzkOzKBIOY4Zk44ninTjVSvDz18/4yOtiuc8tPdyxuVDsDTlnQmjPZJIjnh8YR56UHn9MSd/ccVwwOmqexxr4S3vZTHHJGdtHzKtFcZZbxZkzz1oaZgaVLWH+Q9jNULYLT/U78j29eV0X2Sggp07lZULej4TIo55xPpyehTp76ozMN+vV9lBvJgPiQGN1MWaqjY6Iju2SOoTjEgOjKnGdU1rFQs2+mA70Yn5KeXHtpokhMh1oNEjXxcEic5G6GuM8jyMa4MLucW1/LhzJEw/Dc7tQWomzbx+scLbjt97oVwvU2OtCc43G9CYNMDpXvbQoJaKvjMZ2TUbMw0TIzT35NnnktaL0T18aXn+AoMNsVvuqqDYDTpcgNE4IS8b25nVyVb6aPgZBXblciK1Eo0/jhWBUDw9wrKBUjTLMfV0sjXp1H2QGQPaieKqKL4II1QF2fg1ZrGyQUIog9w4X8HnqVUHTKhMyyIlyGuMnfiM48QdiEFwq51RZYAZ+4xKvgIzhadqnOcJYFXsJO5WNlqLySkh6FlU8JtWShL3NKw7fInHyhsOuUqNqJ1QibtQgSJfGIIAFv1R4oGpJ4GgktqjXsO9XH8O6S+wqE2uiTuC0rXxiY0fLZlxb04YHhgLeqmwaWe0MAOZfXOLIi5EXAfUzmfpioKUDz9OwMfRpa/x/kKmX0mq4dzRORrEgM8z5EbyUf/S6kbytIvy6xrYWMqaGXYCZhHE9K+LFAbmwybs7IO8noZDrTgzf0gMMyHenGExX45CGhp3piTpdU9vSDgVoWFUUNw9brWBzJfrU+UOeHR0NiXFB+Z1omzWBr+snzUFDJFWDUjFVfINwYttgBhgawlDFWVONEsMG8dpf5uAnAR3CxNy5dR0C30EgOOH8w5FIclxFLzZrNOTtE1q8tjWmeWRuQHDXrpJrXfu103/48DagJg5oTacFheHReJQC61YGqGjQXR5Ucw0nbdxU6F/mxMy1i+6IQDou/YRNMTTDWfG4rkiIZdQDBRykLegGP+EjgCRaZAbu3zt3owwnUb/ux8dLG3CnBxX6JNBfrIXBd7+NNSkgyWWt2gzYZOG0wCanXRtkddHt0XN1G+n90lw/bNBx/XTPubpdET+aCSqJhs00eU7Z7IZCsKZz15baoHb0kAmuC7DKedzfye5kpA4gkRHxHPQBDDqRajJxNuvKUDKmJhGLmSxyWdFNWaHXS4PfSXcBZ3len417MBoZPKw3neGJGC+gQEpNv3UgtmRg1y701BJ5sqG8XT/s042cKERMbkyN8ZbEdc7tF7eftxX3hS4KXBT4KbATYGbAjcF/m5S4MnD+eBb3xuFsyhkRPP2hQ85fM4KR1FQKf8cRR76tJ2QU8Sep6wgwVy0mHG5N9Pm1x6h+QBT9YfK/949e/fUPWaNoG2LUy3jQLZVvsN8yUzMYupCBZRRUq7LM43OhlS47tZbu/a8HtprPcXIFhAyPiGxLNIYBwtZaVsBHEjFwlp2B+S5e3ow4tVR4hjini2jkgPPKOgnM50RN5t5VAQGHZ+7VFXaQ1WHjK3r2TXhB1qP5uaRGugflLwM8a0QoqkQYj+k8qhXEx08mm4WGQ+RJWI+nLIyo1TXMzKY2qfqaJbAhghlUuRYPxi5u1M/wRgYiSQTdMUS+oIb0UJlvX6N09oS+Nj1g8NQEflFOqVuUba3YnHT/nIwNeldK1HTt3RjFiQP2Oe5oyUjyPrUf1nAMlFBako1XFw7Tgzo252kQ/nnRoWlAn187iHeFnRbbq4bZGo9UlDtUq8nUy7ZFcGAbOAmwvHj2psWu4T4/VK31MhRzx+pg96e6jfihAkHbslFGWKhWT2hp57Uskoxd7m6Ar0GmjA9C39M2mg6Ta4wWArrZo3s9U/Il/7d0r5XgKwegGv06/rkRfyZdJ7QSpR0ZvqdGxA4MOty0jZSw5SeELVx62eEKTHCcHzmVk82gSImKrzy5m//ulZj74ArSrLku7pkdvAsyeyuMBx9MHoUBA8nyYECQ0jc5FqPRnuF0RlIleidXnGuP1+CuLa17cRMsoq7VKizt0alpBwsvWnCbkcMyL7DYFRxuOnH1DBEtJ7u/Q3knTtbjhnl+ckI9nW8PIyXjgvVsdQH5bD11YqSm1IpU66mlztcLElhjVu3h3uUnrg34lNm6x9pdrA663+jgd0ZyMJveBA4CkIGY0mgFfBb3Hl8Te6/BK1Wdw3f4qnWFfhsPp5QP01HmAp0AHHaDiZ5d18JhqtwIZ1b+zK5miDphiCtkRfdhDiuYRvoOjt8DLUphyOYYhc8khoLdT3RahcHOuBJQ1RrK/FTkn2uE3SlFrW8Lmnr4iR+D7lYDo83QkydnDcNEOaqdyhkwwAAIABJREFUdCYSpSi4fP2He/hwilrX4x3cjYMwIOCpx1G+VEiyS2lO/eJqFFbMHoeVNGAGjncQAryKzuLFHhy/1TJsNZvSwab45qzXmhS+Jtm0l/qXnxSk+BUYPs7O8MAGE/N2+9CZzTkAMCQ67KvbJLA/eMYIiQ31kPUIEWzRVtJf/+Kx4N1M0ZPaJRN+tQcJ9Z1kQGsVh/dmFtL1cLz2JtS0HcAu2VNOwWJ/7AC1blrs05zIl9Si8G72swFQ1aumt8KAppMHkYgpZijaBJItiVHSgvkOyuvSE4JqJxOffY+X35lO0oJapZJbmtVLMhcA0sJtap05MvEDhdylkd5ZFjZg6GsYw/0kCSWFTtpj/g+9Op8wkO/g9dMqDEN9dLqKgkALwLzO6pg6whGQh9o3O5i9Sc5pCQ+igZonKLTvikIx17wVgi9A6TmheXklua+8KXBT4KbATYGbAjcFbgr8hCjw5PasAjDc66x3LKcLIYnqpzae066ohQSxnugBZQ4ROZ0uDm8F3va/Od166ehe7F0t1z8h4oQb54WVjhDan0MWp2I65BlVQvT5y4wr0BSpyV7GzZt/rng80q7z1MUKZLbEfOQchoveKRYNY1j+5pnMiiVUFWwjukakqs6Cw2gU89Sn2Lo+01JtUGLEJ4yYscktdrO4bQx+UrJsCIYRN7uCVfAqRfF5UFcAO1VxND+764+TvhBmxu5n3sJrEr2NU2pj0YCypzRELRevQDzpUd209DePZ88MqucktGILaaOxgRRfP6tYHetGvmv9bYQBzrD+FcCjpGzlSFIHkceKEA8PsHf56hVqXM2YCGoNtHfY1jL0+iGf/Tpr21RB14q9kOiDHrYq6TDzpYNg413SjnVelmQcjLTBLF5fgrf2AfmITAFznSk72oMBTefDEDNXXr/2U6rSMjIaIqJMccILUx7fhuNGVpTSIiTKNH15I9MNtwU0fzIAGC6QMlmBm9WI4gSloXOAhb9Wc+mTSF2WY+vJ6M2kUKm8mYe5FS9uSI/mq6n4mjMAi52QCpX2NamMsNc1kuL5V5iike4FsTTI5iiauuB645jur3eDnUMpgTxbum6v7oP9GHMK9UScMDmGcZWe7LrtobHCN9TFkad1v/LGb/86prMhkPVfF4oinGHfJhMBHp05O5iqOFjPTQJZE86HzTabvMzmCy7OOerydUzOTScJhTsJyVqK57QxxdPFs5JPOZJFn+Km67EmfEwBZwH7mMg7OSe9viieQQ+9vO29bg2S+Gmku22/GEnv6W5Pv0Lkyuez/bVG4ogE0qxbdpRYloOCaZvim7kUp4zr1LtEuWa9lXxAsqv/skArXokVKohIfJ53Qx1U91SzijFbkZCI4EVNAPczWeaD8ONWeXwrnCaaYJZ2YoLMwdl9h/4c75EFjdxxmk0V1HfZJtWwj0gs5lLSGXiBA+4s9U004GvvPO0gCc6kybpr9nacSqzL3SH6eeYMCYQLH9slOeGOiTWNIgtTAXK2Av+RT66nU+cNBobMfczuPEY3A9LTEb/C4aFsUUhLd+WoltjJyetDcZIYaThWQGpY0FN0fR+qshV+RTRbCR242d04wlLIdod5KPDjiCg1Ppm89TssCtjt9QTDRtjhCuuhdXkt7EyzsJxHLTl+OPHNj+LmUV1o7FCDTS+fYhNNLpZbwTPhMApN6l97aQ4hcxfw6a70lYIhdGLE4eEN5Bk90lsyrBYw1xJPnecAZdqXerj8GyGgT8j3DbO9qBNHfge/ffAGvoLJl8x6N6C1EIgc7W2xdu/j4soY7HCyS5MHzeFbTbgx/2VTPZer6a+7fp+8Xsc37JOvtIBTGjsh+QZKSfEc+jbaZaOAU2SjjjWfSBbAVXu9SDf0lBQ3p0++hMVYQQq7VjmctiubDsjGQM/kWM8TW9I2FLjk1EDw3CReyj4mB14ebe4rbwrcFLgpcFPgpsBNgZsCnxYKPPkrT0dAL78FE0Rwubzp11yfav5tD86mjiLughPFyVstlw2x3sTZgRoiG/pLM+lvfjQT5Bcu1fRyXxTlzRRC7VB38e+rkVS+qxdG1hKPRZvpsGdjcEchFdnxKOl5lF8WzbZir02KFU/tlOLhL6/nma9c6+414ohQDtU0/yx5sehBfigmvWr+ruV45isoGhniMy+ei1DOkT0asjENhmKQChzmsfM40AwS1opXTOL5KItAm4j1DJ3giNwDZFmT8EV43s9zrjMHnctTqrblknromcWRl65cyZnuduYS6V+UbFpfkXXBxZiu3YIfRPsqem46aIz2EwuFFv0LFgj71NMmnqceyFveSLFZ8WUs0POcznKLfKkeBz1ieOchqsf5JtEXpCEX7UxF/iqa4LH2UtJxioDxC2qKu1i8vkiWSqurMZxneV03MPhtFOO8sMCc/pwU6fVavqrKM3t+sOi5G53scZmJlMp5iU/WKGPqeoXtM4c294yMoeTWnoU8BZqksEfqjEbw2EBgBURTZjW6TKO1LyhT2SPXEU6B5cIgNsSCkFNTcgwz0cY7ZouKOf4HhBt+wW7uLvKvWaKfqnhGkd6A2dmS0Xmynw0WcFjJnsAtmYZ64xkJp+KrBtuav4Cos/jKlTGTwcaopyW/8YGv6zqOJrlOchD0ZLJy9o/s5neCj2M6n7Mu6nsJKay7YHoW8C68gFgAQ4ahMMsJOYin+lMEfCG69gcqCl2lb4+Gzmb/Xc6YK2cLFZUTdJIQn7pkuGG2BEBqmlKmcBOI05sqepWTNeB9MsCn6AjY9bzNYLpxRmLWk96AdEe8YZTYWefjd1fkFzRFBcwnEfXTftCBRlpCU51sHUYaembdIC6/B9KFrKy7tyzzi/AhbI3t2FX0Myb34ESdnASjROqWT+Oq5EnJ7Cl+HIWJ9cX+xulGWbywsmMb8igkkzgbw3fuBrD1CrbpdVlQH0qrn2YX8FoZx7qxd0iJjLS+qSVNw0xaxKTqiFQaek7v+KF/Ezs+Sw2dQsrLND12E8KA8Kg6QadDZkFUr3PKL5bv4rdMSRszOR3ungsPfJW6N4BjtlHZetd27NcFTlH0Bf4xhpg4cokT6QSsp3gPxeQ1T1+A6tWD1PGXuIAA20u4y4mcxs3eBaOl9ibWfxz/QY26SbaZTLqNKhhl3WSr9WetkcVmw3EKpwX1bPRxbbB/R0HdUXRD3SqX2VHIk7VrJUF3sy68dRO0BUBdiOYq7zeaHQ8HKRHdPQlA3PCjixioWeF69KF5Xbr7QApPLIGRflzhuyMBJ35tgjhsBmDRxeZwwX76wByL3z2uEoUKduQ2D/vZz9rQ3AN8/3LDMchR38i7ax0LrGhctyu5OFmRE5YlkjsO7HrlCbX1JG+9ZCOf24+i3VpTn0ywfjc7+SNP1hxZsp4RLe5W4NSMhRoEmJjARWbilG18xt6GwL0APO+vbwrcFLgpcFPgpsBNgZsCfxco8OS5fONb30tXaHmMw31lxOjx02xMXj4UHSl71Qca79rzMr+tfsGE4cVu95gHyed84p4rm14Z/paPO4NHxGp6grvU2h3iCEyGKkdYLv3MI1ggwRqM8pHIWub6MGmURVwEMFuBzkK5IKQRAeGn+84jQlAh5ViOPQQkIBAKdHCprRiascSkzYjJLC7xOITrNH/6eX7qwvD5UY+yvLAiFlCu8i6IM7o7wsV7lPaa+CuWs8woY20lQkZ9/fLYbq1EA6rIa6pJnplci9c6j8IVKu7egzrXBM9+ZAZK8d3LA9KMeFlXmkrLODPz5etJHRvjuFa1GmOPiunRLKwaL+6nI4qBbZE3DAioI75JlRGOU3KvAmPTQeUEXN4n3rDiErLG/IjjLasz4EFkwowxuTjB8kwsW0LuAKTEiv5u3XWfR+yY3LCXMXUpWJgJy/aqUtPoYMocJ34eHoq1eXGEU8T2oUPiMxH6M0LtujN411953hYyaxBmWtiIsuyfDz4aOoaBOfDLV8p8Ry/EwbAX4u9br9yg84nFqb3KdCCWl+tNQ7oapZxRZo38RrCB43WsvaeNVwSQAw/so/JVVLtJGy0spK8RJ8qaXT7Weep7nJynOUnhpmp8Xfu0RhEvbjgesikLe19HQBtOqJOuH2RJW1Wf7bRhpvVNsJag7ZzcgNmLs0cnAgJm2dPpCUGGASThFAhdpjjocaf+FxRP8T66ZiHee8yOmLpL/b+9V5N1mSB9QlB0sAxDKZy1KtVFv5S3qASQNUgjKT9GypMXen6JQhrkEpp+vic2UZe3LhQmldsJq033WvooC8KZ83KDwql8xrHo7AT1D044FSL3NwEFxRyorHpnJNNY3uQU97JofyjcTPn0vyk8ikyiu2XhZB9T4WCVYrVx7OzW5l42x99sDCe0e0/NQhUw2HWokt6kj9g5mx/qG+ojq7v9KY57Dlnuu3mXcFRU6uJabm8E4Nw09sCScBcQhfdDmk5DrtdHA88MM4mf3HQziIDZsnvg2yb261H7eRR0grAfOBsoBK/Py7BSU7JOHqFh9sVIt9JsOVdFA8iDO0H7PvzhfX9sYv7Q2rfJ9oEtYR7WArJ/zoOfaeTEKmEY5aWPg9GepOHe+EigNz2B+qIj2wONNt9GFnwi9DFTfpYvq/dwVf6qhXVciwViYeQkczQRUI1pTseeJkQ5b2fqYPKdIh4DigPo15+tZ2xk6M9cr7iQ3ZeI5570qj/bf3lqStD6QE+fCncM3obiGxVL1d2CIIkC59fs10BsWDCdqLC7sidNrM9y84s/pmfEeWuQqZ+N5JfLgLPLnb6N2fZswq71xI4uXa03b3RMqu0QGD9CowPMQJOUjulajnX7skEIaRIeu1PyUGYIjX5t1wy28XC3HVHkN7xypJRzXTTHiTEoQFvTqyYarFFkUsocQn1l/WM7Dt+f3BS4KXBT4KbATYGbAjcF/t6hwJMv9VQA9lAe7+ulvxuBH2KE9urnGK5NBS4/reMMG83Q5i3GzsZfqzbEs2dg4p4YcojPj5QoFpHfXP+Sz+z+Yi3fm5Gz6IYVHGMcOcQdIZxptiJi+qXIH9S1s/GeJCUVrcpitBrpUQtmNLkcUqiQ2zLZfUUswp1sFfcrlOlGzY6I428SaBMmPMSj6PWZliTqMjcR3496rGfeO+NSoSFOGVKjsN61rO9JlxFaVbHHe+jt/aenVzQiI2axNkWCyjWwgCKubl2EcJ499J7USN9VqnebjbiS9nq6Ak9vRsa/T2gV7LyKWz0yPqUfhgCeC59zMKd/hAl85Gexjc7HYFs8aIvVG3voSJRwiUZASutpj77+Z9Ijsxg8s8CTB9lpcCCcBb2l557z0N34y/V1v7960emgg/aYmXrwWYexGhZ5RQqXNOU32BbRtYuKwUdydMG+L+SUfKsn6SknRC9h4ImoB304yXQU7GJwMHWkSIghjwAEB4eUbttqvL8yjhb313S9uAO/ME256qJc59ChJuujlo9LOoxu+q2InsnJym21nQpROinBlWX0MZCUnm2wEvlhM/8l0kb7McEeDQH96jsMimjJV7JjxHOTDdPXGOsMJs4Mwcr+hTnQVfZD7wDupOFywHpvqXD1oRfHoO7uviCxHgtMuzWOkvAR0qHiYZB2wmiiCk87KQQ+q3tPF226dYm1NqfrE3etk8uxtEmwKJD3kup+GhFJ8JjrPoCjNWM4TSk+WxbSqlZGDndeUk6Q0ge04VubfOllBTjvB3jabftKCjAU7oACod/OvwYUOFFQ/ImHB5LxkvleiaaV7BbkGZJc/3Xb4Bwq2Ya7fsGY07ubXci2iWkjbkwkDW0ef045naVYPVIFJ/R88f2VznIMJfkkft9kSchQLTv9YChm09AaQ4K6GyZnISJO4ej1NTTZjV2n96DrGZ9QVGx5avPUWupy28e9gEb+DlMH5uDLwC/o/vpv/egZX21bG3haYtF7RuBqhtD6PlerXBVHRC6pTOs6B8xgsEXPqYGbFM4NGLHpFKznoxJtJq/fc7rWw1jOW/Wu8FuYRBxjQHUOFdayxqCd1ZnLzWhaypgbFq4L9iJZYEOw+xTEp5zuHHEn1Qr3TVPmKGbnlW8O7UfdZCMAM85BdOSPhRxiGj2cGspuW7AmvM74SCcqjkO6khHzVHhaAugMD4kADE/bbrb2kfo+7bc0TXmHK52r/TZXjNVx/WmgFo5uyAiYNjpPqacl54WbaRBqFdnQ4Hrn2hkFxUg2AGKeQ7+JT2Y8qVgm9jCUWycEQVHLRHepddrU6wOavr1v76wH9vL9wCOEyan4RKKWSr0XxSgIvJStluYJheszrRET7H2F4WfErN5laRBRLLXN2qkUeSpIBVr1mRO9f493ykdj35Ryl9CXsigbjN8f3BS4KXBT4KbATYGbAjcF/v+gwJPn8nQENP9H13WcgBJhVBy3YiPDiN3luKl41b4eynwamq18zqxiGTEYkW4TZRav9fVI35xikhfRd8bdign83Bq7ivHzIWYmvSy5PgKKDqUq8mBYgKbVfIegfOZzvBBTvYh3Fl07Y9wF2ojHw231CoUvyDNuzsPynb1w7vkvnyEN2UKQWp4//XWJ1ygjIyaMgkxx17a5szbZFFnzlYPbXrFXdK0QQnnXbezRBCyK3r0Vqg8mwRmfdpF/7Pskk65qKyS3wgOuz+dYUoE3vIozz3FLXu05WcVHmamtB5HMU3n6y3XfGWL5GpFPwElYpC+ToX11BLGdH/ZjnXv8AO873qrgTkhjlqnTUM/kVKYLjj3AZ14eij5dxQH9pDfOBV+Y5xNA2MbM1sI8YrizzD2Rfiz46uFZj5zxv5sBnA02pxkgBUGjzsW1/Hu+xV/ZuTCkFXlnhSXqhxKcsXobEXoR5FO2cGR/6X/mbtUc70N0Lp/P8M0LpZZYX1sedaOZRdjwbRKIP9DzaW9RaF/61xdqPD5K6CUKOvWgLEZLpTX/2FjBliU6YcPkxrSSaQGKFYdsjHX31BVVC+n/+lCFGUFm8vqocaXPesp/sW8QlL0mQ9/aOMNer/8aHHmqnTxzyQs+9b0h80854zc/8HU+TKF+HE5gjClYf0MefLEgnTbmxmQ92rru3BnYEC0A1Gb/Q6X67qNaJxzww1D2in+tEi9gPhSRulrADpoTWPuU07PWyBAvkr8HMXQgo1D2zbsKF4zuP+CWlNGDhJiuhID7HBeEvyRFk6EqdDJpawWV0Y6WSlnMNrZaN80lLE4gs7kg27C7BKFGNo6PaR+XuVIgdRByUmoevtqJ7FlQTVlOOKm/Do0MJ39nc6qcNvoBmzC8lma0c5hwyuGSxbOB6mAL+hHqWnMSRmxlzXndxLBh7wU3fcoOfNz5qx9r8oq4OP2OqQsGoCqU1UVDhfiYZEdxzeUCIAvHm7a4LGbpR0wF963XAw2VTxWDw4kIWNjJ8HCt0O/uogu+Q55tY1yqBKHlXpOIs4h0kh/syGUmjfU4wZmbME05YSaEcm6aXNJqVGwsPKm9A7mTzyEuRg+tRv/i/t2x61MFvHhOGsx9+F6tE4LHdVxKoHPcZGbyz5WAk+zt5hTAKzLrjdc7cXKhhM2jTiSdq5kJnW2z1SV196WOvKHZjvbDQhsr3nclHtFv4smVYPpVvEY4lrbpAFEgDNeIbuq0izOhg2iYxevlr+PkgJZMJD2avWw6GCV3yvHeiLotWLKdBFF3L/yI0Nq+j8nEBMZhn8w8wjSs/9IdA85Za6FZrAheCpNdyVv/kG3ipq6nJg6/Hm6z8zyFglu1mzzpSGY0gCjZmEPMMwwF++bBLbIZYuT6rN9jQy/mAFB+asEmve5iXFjZ++ObAjcFbgrcFLgpcFPgpsBnGgWeXKIP9gSwV9S8dzh8z8hP9CjK4eLIxzzF+DyZTQ6du77RrBz38/xv/2LMMHiMcAx3o9Q4OGSn3ERcH+/h1ZuD1v3RaMlbWaN1BOvX07kW/jBhEgl2C+FPtaxtWs1P6/KTe3BqYOfe4t3E9gxRxR+MnEvGNDlsVN/ZeEmnaY43P6b493ynCvshI73IGUIh8srJypnRlqePb3wys0Ii5QGV1vGYvlazHdy0PlaQg7wmKcA0oOXRnTynDXFTPWkYIaS9bs0EIUvnJucbEWPn60IPdepRI7F+ioXGHq7CpX2Yx4YgENtml3LnOpveTV82ixsGUfJsOGTJE04xxF6igDjyxKOxJGjhaZ4xzBBIcsVD5vPr6tlQ7X+LTZMbNvBkFQIwzTGPy1gNDp2d35nbOddd610WYkCXOXC72TYQYwLRQbk3m8+H8nVd4NEczjHD43mWtd8LVRIW7MXglibbNBpktOvdfkAbPBNqzI5jLXPIsNYyC8UoYFru1ms63tw+Fcptr8/20HCNDAZPJ5TNPWdsJ+ZD/U+DHo5zIS3PWVliDPgTgGOKtNF/0KD+rKt8FFBF2MZ5FN5DSQF0zj/1r2GRJV91Ip18osZIw9JYqxRvAK/I4plNZtLXBPAHvrZmh/qBsEXM0/dDleeua/Fu2RT1ifb9WK/QsGquTqhoA5mVcWbeVNwJFkT7GcTe6+sieDhZ8OcmeEZ5vehZRlWacrKfwetFn5y81PcOqLvKE0RIynq2+NKgQCTyd6L2sS3W4eijmxoehChPxyQldjvKxRAONKl1aY2LnOv2dnyGyRcoSjDY2wfp0MEVU3FVSfZNTPqD6uj0NRQxasot3/MuOIHNz04Uh67auvHLC0ZONpenkK1sJ8TUXdkf3HdoeP/ejbNaGVIKMWVU3YXqJFJ35zx9A8co6O48tj0mvnpt05C7MnH/vo8B0JBJfMzfQBFdQ+Qmr47I5VBZAZPFrph9PZbdHJFC/62WvZZkR0/H1ua+ya+Lu1HIzoX9EJU5EB/1CR2noQC26dunEfDocjxKypdRjMWxdPriHbbmCs6mlmEg2S1EPlqX8YSz5wju4tEYgunOpWlhfKWXXqqZvE1WtYlmQa4LnET0thVtaYtthRGBwUM9x7Ksz8U3H8hiIY7rrEuCfe6deiEf3tDRQUbTMDrv2EEHKzlaWdi05aX0chZn+49U1KZXtyaR2ms47NAtPms8dGuQSFqsOx7xJe2T24e527pH2aDy5Q3n7L2uLQ6qqcO5bww9zeWupdG3huOU3fYBA92RjU7FzeUI/dws5Nh0SKB+aROjcYUrCQTbMXiIKkxHHANDXMkbLJmBrYfJd5y3orceU7v3hJNYfXJTRQ9/ulkIw/30uTy50+FohUV4D46J5TEouFDX8IvkqXdzQ7OLG57eonEnJvsdaIhAyfvJ+qkO9983BW4K3BS4KXBT4KbATYG/xynw5CJ949MEcCSUPW/UeZl2zugntm+lySH3BlU/Yjd4pFcsLt8aAgfBOhab2USm3k7TkTOm5y17YtCacZcfbGmh8vr2KFZTYd1OuH6D45Snk+oOfTm4yEWaq66+WxZsZ6CAYrNPCI9Qtve27nv+udLDSj6y1ml1S71T0IIj3bff3ejFzEj5j2GHCLBsYfxnx6wjBwRWMfdgrOAtT+HXiFUxJVaBSf0g+l77+uJ95+F0qVVEbe0kRub2fEsWisTwMPdl4q0757DGhIwp6zN2ZZEiBAAKfQIg5UkUn3Ukv5YC3tSTUqxmmT12cRytAlm9aYE3rkKGOiyMB2QzcvlNCOYixdl1O+al1pJMIHxIAw9mUhYFoDx+d2gwG7CDFlM0DDc8E+U0dN4BZ5Q3Aa/yqvr0fEcODbzoNYUeZ7tIeLOIlwzWon3Cun/E3IJ3nJQ+VFP+qCnZebWM/5tua5f+aso5LbX9LUqkuo+yOmxTMOsQuHtubJEYOJ1l+cxr1X048bphETbnEqTMx0kbj03/mwDCDtcdinbij9PDB6S4dk1ByJgEkPQfnkuhmZ5jQC6N8WQJyT5fq3XvpaFR0jUbN3RqwDwXwqxVLKc24KUdH0kttQLWjdK4wSdZwanj5AXF1OVtyB6OPOd/gZRVAP66WrYVxybI8wIjXjQX9F48r9tmL14KUJOZ+Y66zXN4Jl8GFRwHdchQUCFEgVQFKyAS/DWtgeTgIsehc4r8bTx0m+x9TO5vyttxADEUmv4bAXcYEaj+VqHwQhMESa4xlDBnoOvTefzNBv0nEFufdWcYHFZvCDhg3Ql4nF5pZIYk2zsvfbBZTC/hrV9151GP3kPO127Tr6ZngWNPKa/bpNY0gF6lkwILGHu3Gx3MiIaAnKQ5KRZ8YYBhnY/s3GmIGcdIpvM5re6+P9HizLk0hVcMV48M70LWmvxb4UBPwxqbUGVxxm0STqeeF77iuIYOUFh4UOGi7qpf1/uPx/+2D/x7Nc/UpxM9DzQ0EQ8VCwD1Lo5yjLE2b/yK1TcrvHhKZ+Ei2MHqrtXWJ9u6EI8f0WALE1KXtXfvB3Hxz3+rvEt9vjDmIDXjSsfk9WVLcTTDNIcWy2Tw0N1JGlzaoPEFcdBkZso4kckadZss69LNcIsT8RWL06qw0TWa8tm34CkC47h+hVHCJN7CCtAhE9HFmpHZjHeGSpnT10/xNuZUAJWhHey9aZasrdVlICO+A5n3g8JaI5r4lUhp/2eYCZdlHR2U7/9A97ZOujFLO8ZFX2wa1bNalAISOyZZigi2eCO4fjv9D/P9MqzzPEDrhlrVel3cgHeWwn+St6tpdE2VU3NGExahxMLMFGeXVj9Noo/oX7rs/x4ojPf9VBdYsxTTI/xTmO8iGobXnMLh/LrvMN0zNY2dOmtC+B0VDkbj/uimwE2BmwI3BW4K3BS4KfCZT4En7+eDb32fbQTOF/xXVBaV9ORrarx5jnewCUnmGru44lE93a6ZFIILllVcxaiIKiryQGrdcw+n2FYbfC7KVmzpZ13FE9cl5g+vv/vp5psz+7cW0747msbh9Xts0jlZDA94wZtBgjvlsUkUX4Y8jnjcmyYVdTafrUBQxdMp2xag0Q33OO7peucCCuReuzr52koLzkcytOp9H3/t6YC1BOXWWHRvHnHgg3R0IvbqY0IlOwMK7mpYAAAgAElEQVTW1XaqlgpeSuzMYg7j/42eF9hxEORoCje1ED3GgNKhgcFj2T1PPhZnuQueIBVpl25GN2hAKh9SwOi3f7c3WSjuy5iwh2c88uZwBaYnJYs10T40PrrxLTc49KEldMs1bvhxFtstU6HWaY9/NbsKHsyxNOfjKEMhWM64FDRdn/r48vVJXkdpC56KH5GPj2fNH1ge28xGscPqH0Y/5Wj8kFQfKcFKi6+QG8rTBebLWgnfd7rqOwz0+Cjg0otRBI72B2B97y8FR+CMQRZKAd7z6/xys2HQSk28wPrggLbDeb8SBw3eUNd9Cm2tQ+9Dr+I9VmvDe0T0bBPZpSwVxK92uXOUuVQpMZqyz4G6sPZYbxGBdIEdHfcBOY8wfPgQWB/zhj6dLYGTsgNfwE/wYj1cCFz9Rlj3K0/vAP76eqveknk74hQFtfUwFPwuiiMuGV5JxrNFobO12i1+IwImNidbbbfe9nRRflk0aYuu409V2FgCaYZnFqUp69GcaBpw6JCRaAz4u/AkmDbevrfMrDt7Tdt0VMQIOaixYxZLlxhQWBLsSl4aRBsFaThiqsurShJzpwwZCQCyVqx6PA9JHAan4e85A4j3MlNElaiuqWlp13xKgkOt+MpRiST6PBPH1+eaTmcqqYFJZJIjy4/HN0EmHjcnWqgpZ3HRND/e3dGGpjsPpa51A4OK9I79/uHkTZhVtYariDYY4wlz4jB+cIuesAjymXoaHVA0HKljZmpJz8JBn0QM0GqzpEICfZuY9GsgOdIi75egD0XLE0iPor3JTU8xeixjM/JhC/qhPsuZ257CatbHnxttXLZZ/vMK++zaqIRIyN3p8VMlqpvQm1lEwdOqudwWWj+K129FU7fEsqfI8W6Gjqj4JDr7A7PHn+ueXOuJi+OzWGzCnBpnR6BujQi0foeO9KhrHfTBXRRJqOMiNgfNH51rS+Tr2Ob5v3W/3hv/7a22Lkf4MW5DUTlqgR5lolZXWuPLcMqE+N5UM+2AOgiFT+1HzeED8wkqgVH4sX6HEz54QkHHQ+jQJLFtWvtQYPZu8STNbkVhS1GMroVYooAJiKHXSI74AxyuHKxIFNu8GysCjpTF6a5mLJerevB03iVxJ+s87WY9eIZrbAGwSX5w2O/qsho9Oq6b1jmzVmzNI8Xzdp79NArcLPTDxzyuGoSE3Fecfh6F7m9vCtwUuClwU+CmwE2BmwKfeRR48qnWO4AtbFRqYU7n2bzvcs46J2kh47qCvqwKhOkWZ2P1mWrtFFpoQo8ahWX4g4cp4NM9093egqD1ExUG4MG2tzunFOvqQ0t3LUanMzJk4ZKKPE2bGcC5y44mR+TQjjECYp488I+h/6TfJP1IF2RMbxSDM977nryY9N4jSn0iqu1XOY/ynshSKnac9M+p347LOr/A9Srh0SlWFegUyxmh+4eqKVocrgMpuVTy3ecntjO8D9LpMXx/vU/ytZpazq7U0Ol4UmTJuuir4RAXqxLp5/IBOW25Lh+q5MMPTHEidu/1cno+VKj+8AKWF+35b89vIKbt+1c4busP2tfnxUvraO8NzPCRedmTUA4SbWF9F39K0xFlo5w4b7jzTzkWZef9X6chl+e4FhJnNFddsD8MkOzhHfBuO1Z6jkkWFUpuu8TVgx6LBt04IxkrDK33uSI3XBSDLibCpuxNeNy16rmofuyXaK7flG45xAMMXEfUVO6DSzsONEWsBx2648MbAhLbDYu6qNWYHW66FR+l+5Ur8UGzoaS0X/4736z0JKZrmbfF71KWlRnU+tFTg0+IxU1fm3exH0VRxsiiATsWu/t0vyiWNHiG32Fy7PWk7CHp5haDUebMbOEvrWvA8hgAyhMfXnnjt39945GSVjha1Il2Tt7p6NTw4rhCY5A8MzsiYewKQg8Bsd+cjDoSj/WdhHzWYyegZeGzf7110rmQpWykuEe/CUXbTSFpM0dYKRTAHT/6dHiWPgV1xBYIZwFEzhLlzNd6bBsn2lwHnJmzBEDuKFf79RpdXONdOtNMAWyRVG8AH8+ADa01+2R2LZjHFsP4dmL+BDkpz/4g0AdShvP5jQfuJE2byYcN61atFfUgGzMLEOpl6Mnu/NsMFqdZ69fRzQR/E4n+UVT2i5nEJr+zXHhy4XoDttKkXbEGhrQWg4lVLunQvICuCx7dAcNRO4x3VsiNsQLOCWf6tzDqpXLiZ3X0SB8oVEO+0AQhoYMAjDOcTOMTjyZjp9GHbGmKkV1nPe2LI5G91uiOIn3lZYS8lcKdPkkb/+WNiwedRjMQO9CCdy0h/p6TKTRQbY+Dhj/jGleimEFWuK3d2rpNasbkO45Z6l22I0hpGbX/Mi2m1Phz0oPgVvw70Rk/yVKj3Qj0cXO3ZLC+0CD1aFnhpDL0AZSawpq9DVTt9Q8cFYb11D5cVmkLmhzlwMFqdVB09DoM72wavJxLGIWJibZ2YwFYkQ5ZY11/qfazdBbrnRlGO25AtsVdRW8O8iH2oND6qfplwf3zUT3aCP2QaFAdwYPJYhY15clMzOXzx970Tlu3IJCAkSOafgOJ0v8YHivcr0VZBrYQkikQPhOR6B3ccpFpTEj9yWJwPcUTBlIm5+niAGjTvwkrctBByHh0+s5TI4YjUddeODzcW0ibkG/dq7tfw2kyYJg8OuDz/dFNgZsCNwVuCtwUuClwU+AzlQJPLlkVgC02Xpsx/+oqWdKxzcp15SF448wo+NRVGK10jN9U8Ww9OgsAXTsYZR8Vw5Zr/FIMkE+o4WWLJz1fHvfbvNxcPzL4cXoYcmVoaEfAP3xnpSBsE0g09iJyyI8rqxgPUUoXqi02QQO/Do5C3Fn+vP43k2mKiCrfpxLW9Kq7E5ev+qnizWQIIghG+9b/qfxc8tDXOgsxLT9WzIVMVeHFr7edrn2M9+d2fpBRLmN1Ywxv2BTz3KylpKA2J1FkHXKEbFuUggZXVrdwQvLIeuCo3UNDLs8r5kKQAbXW3YgBT23bk+ZaeEhOBJahuuvpFg5a0jD5sxczO/MUp0h6tR0TyDhyWLn0kL8JNcinLP5BFhrqBiJtPDzkXlhDthBftLkKIj2YPWDgbCppJfdJ585YWcnyCqAJDiQxMMNXwWKrkg1RSqJcLxqYxJIm1uhjMudnrgfedvx+hUB1iy4g8whp4JwwBPLlvDphSFRxZ8zPPBBwGU1A0vXMnwe47FIzzOiSMp9KBaTvpaUuguOWfSOvsePec5bMag1FOvDdEy7aH6CFlq/zdpn5mhYiaxRn27G3RE1p9/mvouRJTzw5V9+HvLLeZc07TgPS51hEK8S0XBrvYuSaqbatQc6Fjmk/T3DbyfbgCU6FHa/6e+WNdQT0oQDWwqoE3DNKQGUc0yh7xe7UPNKfmfT6aX3hetXLkTmNM94Wu7sSXnezox7NEcyOHDk9chT1sm4AGBgC8SAsobtnuoROn+CmV+pMw7CMGPtOK6BblsRhIk0j62dzcBqRjy4EKAb30g4ZaNaFCyb4p/d98kACxQWx0TzmiAr8mU4x31tqxR4zrI7/+Pdu8pTU9+T7nnaed5iyYRslvjn4eQFEgD47TtI9LQBda8F7DVAUDesy2jG8oGdissiIySgHntmZZl1o7Lmw7SVMOnPANBudNIMD33Ut3XxzOmYsFGvfMvFzNlyUWreD84t1Eggtfuxq6bqTn4fTPz7Bf4gqPZYpZHrYVdEvl5MmhFi/aNK4ZJOD63tbo7Y4ioZ89wacVhx1rUk5X6mHqrH3zcG0bwO7vKAEBmQ3I+OvtPmG4nVv0m08ahlm6/qYca31OBSSDr7TZHuwb+/6wI+KtSNzQOYfblwLM1s19D/0szHOLKu6DQciLezugJ3NIipm0RVCXmLiK1VvdOYRckBvOEjonFc5FUQkK5y1a9+j6WI5QWjy0PHq/q4q93VNao+hznPmEV6HtdL0coeRWDcp2hJfIkkBu9N08OOs0EBhk51r0te7GBvM8ASXHe2Vmp1eS7o2BymbnbYnZBq4Gzqr54YNNFE750XEw4XPzh17XHXPTiQ5OLi+bPxepi8sirW9sMQbODd9GnPYPTwjzLBp5mRru0HA9gh6OIZ4Y2AxqZ9E+ygvgfaEqxfg1SSHNVCMMIKnFZAiAzwuDdNU/vvvmwI3BW4K3BS4KXBT4KbAZxYFnjymVQDe/CDzRL3Tnc69sgT67cn3tsQIR50QIXr8k3TzHNmI1qx4OPzlS9IzImWGuqP18WIeq00fY73TSuCDi17eRs0dIkCJYoDR2MnpQcAIK9Zl/hljqM5BRo2mV8JpxPHDqPFlvgKRGj/tgE7xWA60KOijgMyyBGOuGeMcJ8DAS8YwvRLzyy8b7qPx1/LqaCjGyXYxGLKCjX6qivXFtj6d0ncUeeZ6d+i5Q2H2OsTi9qLoFU+6yWJR1+LmzCdFhK5J115YhoYZ7+YE0SGRctQtTcupmGRF4EVSk8vtHlkw8Zz+2qctQ3KoGC/yVxA71DsohnNqy+oRTkfvWziE8qfA/BBqm4w7xgltdsQKbbAo1Yr1/fDM0Yykm4uv09n2EsMbnUupQlhPi9Y/Sr5wv/79etra0igI+Pg3G/brBsibcaWk90WTCB+yFxIJB25ObJ+TitOaeEW79obBNT/1Idvc93vgkyYKiIRBvgbmmdME2Qoj7V3TA+MoPFNPenOsEbH5A9WTuoCZt60APLBtKJdSsLrPRs/G/xe3WrkdPJca8XivISYQAgQtaccaDORTBlOaYCM1PAKDwJBJ1GJGUXocNe66TghyGHG+NdN0QiMyYzIW4Sm1jDtS9zuANWFRSzMWeAcYcuAXGP1sondihifjIEKRYDewtRE4r7vPZciYl0FcG+3n1tSGOsqWyI7GOILqFbpSNuZ0kztnLfBDiqMLq0Egj7tAl1Emsq0ZK4Z9BMgGJi0cDnoqJO5M4zajy8/bAv3obCv+7BXjvWuHiFKr8T4+2QUyh5axdB3HP9hQvwMeQap2UPYEzQda5/VkshVDvCDfBmbJ2MHGhQGSeBp+9Hq5Fq/MHhpdA2yvigA4L9/6VfyF4H4PM4KY2jIb3MXl3rvLeIvsbGo0OFHRZQhyTdN2Qc+PY9roQxPRE+p+5Lx32dR1AVwm18Q/110UetsxXg5xgywn/Fz8HXR9nbRVPuHluh03aZTUZ885AjOOXU4ANSMNaMkzioJ7f0xBV+MZxb024r1T9clzq3JrMgkBh6vvgcn6C+yXWFwtXEWRcuYSBUIVbM24VCqlDqp9ZtimXftdFKAJ+1f6QVH7pQyn5OX9nZZO04FhPhntm+J20bBj3JrdDLxW76RhFXY4caKi2/AsryWXTbNeJBreAWgQWzap39XEzk1vDaQiudGoZUzcScabxDoCmMvCd2Grs3hxBo5w0Lw1bHY8evHXFhTN9Aac4fyavrGbjycK1POOfsTYZ/pKII01vThdIbO9x5mEEV1rY8FWt2Mn+lOfe9V0Ni25hPe6LEL3D9x5sMYF+rWXrPZGheRx+GSNjRIaENCbn3I6gE1G8C3b+duQrT9wPrntE5lyfaKzfT6wrJzMXqtnEa6g9iX04aAi90c3BW4K3BS4KXBT4KbATYHPSAo8uWEffOt7t/zr8qFXOJE5MTZyz9dDmQ8b+Q64YSsPeB7VlfvVZSQvFCitfayvnXIU0807t+Uq/7TuwUJI/TpPEpuJFN9hO/dWXcm2eQ074HhpEjvSGhYxHPIhnu6L1J89nrmiHlyYjdpKG1gCwaqvanTuIR9KdF0/Rh4srvT25WfUYNT76p7XeaZIcxzCgJM7L7e/m6wtiVOhm+VAopUAAR7yIlngXuscI5+c7kNOHrXeGd4fYvwSF2U3RDUvazvdJZPFDA+OQcmKmvh6Io+rSWtvI0ZW2JuLnSu+Kj8l7Vi35sWMwC2gq+0qvl0Xj0G/ij016ataI5LjY6R3qiVWMOolqAnrPMPUNdSKuPMX5GQ8XHQZreXUt6lrkvIcVkmkXJyxpJj/at25b7p+ZfmfbVqR3zeWZRqh8+q9TsbpaiygnoTW91pbbktxY6SaSK3mcMMF5IUvs8peG8Lxw7X+q/D8Oew/GLQDMFlziKu/cfGIQaM+WWu0AcC+F0iFRnT2ADlwuerOvcYGLcfP0/ZcUI0/FJbsYtIdUkJROAImgWsvUAOjZ0u1peylBVZXOPS+6BnJZf+9yGX1mZY9vTJXuKHd6YEk5SKJaadBDoSNayK+wMjC5B0MmctPuAd4tas/taUaOvHmB57eAQxhzy4el5W4L/8w94YLtvfJnhLbpPXBqtr49PlwjiKGG+7aTt3LiVcA3sQeqMncqtFUdcDpstnfbjQID4RuuRQEqtHOwgVqQWVzYGx346a9PtG1OxCOwi6D6kWfaTBCrhxMcNBiX2A19wM8DTwLnvp3aWTiV5uGdwGDBRQVMYo67tmYnIIn/bWuSpkow2XF7aEo/ggWjk8ov01KpWPBwwqemYzewU0Pkgx3Mj+E2qQ9rL9b2SHUcHwI9mFWDozER5SU+oAe0dC1Poa7Cs5myCE1DXos5a+fO2ifj4AZT58SMF4VospzGcOWFhR6h61aSwjFaJpQ2RxhgtAXIUOTCE54T/YuuLd/zyOe2WQQv9MJ+YsGXtS3ZYInabqgJVem7YDoV1s98LwYDOfL+G1S5HzLYnR9k+IIU2tFq+yZKGRs2aPK9pqrI7gF2zCXnbM4IcKN/9ZEmPorBKbCgDvPhIyjznnANm9thBUrO2ToPzGjkyB8v4flQxwRnatiReupHddUMpPbqSO2JOOUVytAKr8g8KPczQ6L2Rw0W9o23E3nqdafVkvBf/zYpG5imt7lPYu3OuLN4j0WMP3of0Un5e81sm8+QBN0sz90bSNZoZ2dLDP2cYiMHJYh89ANE4BSzyHkwfddh3nrnpR3H2s+NsTH9vycthij4p/74TouvZggaP8LTT4d0eid1C0T5uu1iTm/mmLRLj3vjCWzoY54xgh4yuCwDzTl1g11RYD785sCNwVuCtwUuClwU+CmwGcZBZ48KU4Au1tlhQylELuYiQKt5f9RnkJcpTi1i1V0qy3OGbG0ed4RgdTne8bm5ViVBTW0K6ouqAEHhK9ITNQTe1UKYvqxFfdWQRzxUkeudG07rst5jgitTmHqti9LYXqqYDjyvR5NXHY6SIMhwQNn4j7Y4D/KwlnRROu4Pn/Nc6q+1pnNmevUvS/uYGGbczc3apRCjMTEx4y/BhcWvYvozA8wlDCpQA6k0zGb0DqzIjzGQInyABEvhe5ZAUECShmcY2OIG+sCrXWP36WxfpXnXvCqNurKTHRB7D0fe7oGK+mk7rrEeQgcYBg/BqqufsA9Sv98V2rw3jNKSe/8fs+xWXzLUwwsG+5yoBdhHuCJgWl9xz894VZ6yXwPe5mV44j5HwfNq3SG4fr2SNacm1rAsshvnLbSmhe/r4YhzzkyN7jEEUlh7N30jlXsxPorkcNVgbyzg3wrHu8l0Cn7iWsmV7EQy5dBkLphSj0lOPHSZOvZzdSXORRjecKmH47j1636d/aKLsfB+jYyRi16+EbcShQU6tfPA8AGtsxs4YsG7cxbgG43HReHgNdNzPq78mmoJ8Z7o9Hwj3Wu/9p02hhM3IblbKAn0nZzy5Bh4I7XvSD1OE1yy1hP5ZQEv/LGB77eUriaqHCU4M+poAAlaxqhI+LjNdZVcgIIIlEtiMUzf58lEUcrSkhowDaCab3tXDSgiIFdhMI5/2woAaNhwiANcyJwWNfpSYXQ7hMr2Y1YP7ZmOL4knoXt3pvhf4tnEpWJah6VHE09bpcpoyX7mTBeiuAji+Tthmpm6sEVl1wRZt2C01v2Guj+WR650UuF8VgYMBKqZIk5RS1PPv92wr1dksKKik7uHdpaZDy9cJXwvetvfcIgoB38wovRZdYT0HAG1i9dBM02EH/awUwZL8EOfh5ZiNUeN1mrtkaFUZ8Juao7zA4FdPTKwJIvbTgTfGVGQtet88yYFA0gVv3NtrWNIdnxx+c0eGfHqXkxsSA3cZroxSSaNAK893erjoAN4s3YSNPkpTvjXdtLZb1JQt2+4Uh7+Ql+HIrSMFYs7OLivdsRHadqlBEhBB9Nj9FtZaGsuQSSuSWhpoIQb+wbRfBFBgS+XuhCZ1UbaRnxliMa9fybdU9nrx8rswn6BPpR+DXZ8N4ndXQ7ztgEK8wp6AblcJkATjZxSm3sQns/Md0qOgTuaA3b5fKszolpYutJowkkji+ZE6sOJU6XcE4UZAPFh8VoNe8TIZDPWXRB16b3DMrR532QKGobsuSY8t+vEuBaZWjr/gqIVpe+BxG2p83GCNyiaaA+dqxN/kFvlRZypoNwu6JQjWkXkIipprF4x1pEv7U8YLavhkmv/rC9lPJVDi0RQHY3TSARbYLvft3EKMdTGSQ42YrX3lAnSKg91BHj1YgZcEoFYM6b/WaQSBQvgS9rtshp1EGwt3WKQTkH6MZ1qVr3XzcFbgrcFLgpcFPgpsBNgc8mCjx5V34ENFyu9d9ISbTnzNpZVjXlv3p81R5p++zzNCdv+tuT1vXb02DGp84f92IRAVgRs18zAp803eI9Vghf1L4++cpzrTPBzJwjE4sgsOIO3tfyJ8epPw8ARhxCJ7oTI8VfRHyZ6/HYx3lmGZQoyEdEHrlifeOpn0MEv7F0cX4eR4vp1tpMVx08oYLidOVO1ITrzab9yh08kVOpls03uiD+zCxP02uFO1a8m/ktz2lgzZ5k5q49D2aTspH7mFGd5RTXc1XEP0WHmQpQTUBLfhmuJJtmP27da0zHRSLoEL91LF5s6AiXtxABF50Zt0s3lER3WUYyB4Gj5e06ZxcFLbv1fMqWVwgSWO6EGJcFN2QEtXbNx9o8I0pdsVDo6DqNs58bU6SRDxkrP8giML3uNycSkZTWyZ/eqL8VASH7LaPPHw0/C6Zes1KtKnMfz7f8YLfg+r4fZXqU+6jMif/WNYec8eOhT8aGrwxExazXytMFrAgeuRsw8ZCz3LBCELtYCaPEE+hwlPTFREpjQrZ59MmuVAtgiOXBbb8pQonljicn2JtWs/I+djoksOKUzKam+ym07Q90HojPxHvd19f7IEvJPGohkjBPe01YgYDINg9nKPwiP/i2c34xKJF2ZfdoPvl4xSeAs2vHmkSEj5gTNavdKxoL22QXCHAiOm3QbhIW67epsCImu9/iSJhyLqoQZqBuewCRAUa0x563G8n1MACuMIkGKcL8zo414WfWkWK/8qG2zYFjd5ZAWWuvRVlZof9OX2VD84VCxQC9m25ToXrMpUVKs18P7glWpIztaNQJgrx5G+HZWYYuDH9KOhX78uAQgCpDmg0NnfjQ/nSKSknV3bhM73C+UDAPQNp+5xw1YvLI6z4WuTkH4+EdWcEHKDuBGXTAkRBpmHf2nRjaO7B7ku4IFGgQ5Bf5VP1if9+aptB0Uu5SSawM6ZlLm376zUGQrLixtrAXA2EVgVtj2o4E3hAsdNu7GsOvplPvvByF1cVYFLUq6ELQAaWV46CAQrLsFJHsFzX3/xHnzDDHVVH4Q3Dtax7NF4dn+HEYQt79HceAEV/rur5FNQvBMp7FrcZzK0P5e0RYpNsE5qB3PskZtmkaMt9Nr4EgLUeJDRLr59aWunl8WemPjkrBDBc8kThNzznw8q67dLfVYsUHUGC6q9yKxkVuKyBCNwKQgLRn2QtROdoP/7DteoeUadFaZxg/jm7PIfhqKOpCsclPOYS1L3Qaq/DnJdpD0dGWm3JuoHexack2MEi2N4PCoQy4X398JTNhlxigNWHMFJByXrTvfysQaTFu3bjwCEKMUlNGoIe1cy9705lCGtswGIlGJpqcxgKQqn9iLtcWs59IoldkiH9qRnJ9aTpuneRu8Ru1GcSFN4BwdU8mPGdq7u9uCtwUuClwU+CmwE2BmwJ/H1HgyVv64Me/T8nTQ66v3HYVfGPCi43z+GETx6ctJ73oByswq1eO7bmHF/m8z7MCzZeeBvcpsFpzpVQ67mFKAskTSx7bhJnydCg6orjQ74u1ptd199iIOeIztPUNbXGrHGyGQJYq4Ao8t2ExRxK4/WQUg3gccZbcc3TGy1gzY5Sc2CNK+/5wONISMS9jRmAndz2G/JwIlsHajwVFXdLzTZ77VVwxa2qMTaPQYDm3GUlYDDwGz7LX3fnSzffxPtYOVGfhWVQUtYp2npXIQhe4lleA4pD95A+HWi4UzFJs6wqKt/eFRFg29cmfp0bySgngtZHKAWtAYeqOD+5koV8qZ7LaIBOqZfNyL4L2KZa4/hRl1ncz4eJJr/6WpBlDaP3z9fVxsnbo3CFNxBVAxJnzPOwUODgb1lGkZ9lY9KzG7sZ+7+7Gu85db6jkEv4DdUqS0fgfrSbeJnTNqXlP8MGLv5gtUOPEXrWpZh1NhNRpDwM3LhrLSx665nSYrIt6WtNd40NjemcVnNW0UUvqEwqImdLnkpc9r9UWzsqrQA7MyuuKkhuT6sAr0Z760P8IvRo4n7cYmtRgiaYfWdV6VuXmKUDHYi9zahe2Y92l/YwWsr7nmPzCnAl4P/9ry9AkRvoJopx0Ok4wJAk/+dAEcDNNXVd9VS+AnWDTUxLvE3Omc2FFrgCmdd3eq8LbBkCmaS+mFroEGAShex8Hm1sYCeJJ6MyOXmv6QSixBq6LnGjhRqcOa059pTVS1E9cHfdeHf9eRN+Xuil6oaWffRkuRHRJHtFRZi3VEKCJT9MkXRFx7R4O4yhd+8TVNnBjpk30MhfD3hN5LNw3GWKUKRbpxtxolm6Uu33bu1d9XSfDrVDAukExxdeyBQPg3SBselheko5z2eTGpsDlB6T+pElz+GzgAJpTbqRLjYzdHOTw3l2O6EjCVCYkbZF2FG+GoRWkiHLeFBDOpOmSjgQ2ZnJbLZOz23U4r+NAXFiAUhv6GkZH+IQG1NkxaNPTJsGP0cQAACAASURBVAi616wXNietA7X2q2fWvyYvL7TMccoJ144BDboZXNjvqCY7dlgpAytzPRMua40+reroUA5XF+K4y9wr6qlZ0QkpIAyeg7QTbWZn9jRk2lkVdG08N1WlVaHvxwnu/n2DcB0bImO/6BHdpnBm7RU7gx47puz67DgQaA1M8SYBOH/LUe7/mbzgXexrJ4bTWwfrIJVTcrcE07Dox35yg8sVl2SGuWS0nGLP99BXbSGudUMi67+1pp2JOXXgBIF42RExchsoXHuv/1nuBCqW3HK6u7PvUDYG891+qfm9Kc6ORI+QtWvdFthtdGziZxfiIZ40WfLUlkMOk1v9wLW6aOhLqd4k2hjqR6EPU2zbmf7NWPdo3qcotGSUiLWg9WL2EMVsSXcY4ZoTx01AXqJL4tk73F/eFLgpcFPgpsBNgZsCNwU+oynw5GX5BPByO0eopQJSR5D0gQ/F0a50MrZWEHFovstm2Mhg9A2uhinORM+4xkL9SLnN3zLRzy8wOIHiMPxXRP2KQTSjosk+uK+M/Sz/ssjhQWEs0rqwm25Rixkpj/WcKAB7oHJdlWOjLTMY8P/x+05VM6/Sk6544CFuq1/qBCDdyYvGo8Bv4fzeNR+Rs4oWHSd7jmHmMipNYpPUaLL1gGXyoPMCcchhpDe6eMB0dU/gbcIU6VySpUhnzO41SUZUilq5+MXXGR/731AsLTKlP6+NYo7J+Z4FVKy2Zzbqh0XfmSMZk7+4kkDQd+uCIfMMyJ+u/VqGcfCMPchs7EeMLXrPrEYOMZ0R44RTuDKH3kRBP6PVRWTnVkatoQk9RdopHSYFfL4HbSsvNDBX6RxPAnhObF0/fkR12Rhbam2zs55bRVaHkpGTOEo02AR3FVJLH6aMvXCvn9IFkklmOBo4HDOom8HM5GbmvutC5RugRTX0xVoJlWXgsn9u+TTlIh0qzCqGXRblpGLDmMREz6yt+SS6o/Vp0Wei+9PCkh/kkaK4gUreJQGmbQqkr5nGHO48IUIggZIx+gjslekDx7c6VubGKCcmDmEjcPKCAYlOF/a2HOMjN9ly9HQEdBRksSj/lEp7TgKSRZtDESVFHqqC40Q9RwlrdTIWZDCdglIuMCMH660rxArLru0OKOciGJjvhs7UNjOcvfTsnCiMkbvDChIMGJPqVltoQrpeagUALD18kduOVea11jHZFbp+76ruBrDwnb4cvsGYDqdi/VgodiIRz/VplFJNJY9G0QyWOwSH0pzZixOYr/uMbp5tj9NyEo+Kn5zsc1E4FCzzvgMgXfhwvDObx5qv/RM/ZoNyQL3CNFt194i3Aqut6evI1KQWjkVFRWrveDty0+5s91skH7IKhxJFxxPwOU1743BQokOX/GqHH1K3e0ANa7trplqnv0joRXvcCRnzYf3zoOxsRImgQ2CZS+/uKmM+4PtYZDhikXnK0En39oDngLQT7Ya81+4dzyB+sxK2uTdEBn/cfnsd0YHiKCdp+9lyhIQFNE3DmYn4xYxe0dLXGJ5XyvS8J7EhA62CmOFMeOddYH4H+H5iCCjb9mqXWMcTFTAhf9wPsG6cmOGSu3Yer31RZxSfUoaFMYMfA6Ro4WSsDsJo5gLrSAlx50TfsPvbCoB876uqnXR4wWKc/AF8zISHNKneQ96ywMhHPMTxWjqfIEvGJlLjn70Hpx+eM0d3aQBdQI616VPldq9hT0+3db4+bmE2fN5vimtqDxFPXTgHu68ypVfT/Toy3KesgQSQpz6JxHQNR3SJ//3lVGN3wVwd6dP2hwQiy2AtIpnhSU/bhN2D8Qui3B/fFLgpcFPgpsBNgZsCNwVuChwp8ORtffCt76PDW7kPxPVK1KPzuvJ9Po1kTbXzeBdVR7uIoMLq3kisYsAevdqrXy75KJ9X8aU8Y/92P5FJBa31bI43zmi584lIrI8aK07wy2KmigIMUjr+Y8Lf3XWboFR+qY/u5GRkEYG7W7kejxvkQ1dsPpx0Nnt7I25mYSv2kDNfdzg4+xzBePp9RTk6yalrwoNnjPa9oR/X7CTnr8FX8g8xsq+sGLgezBxYX2dfKXixwhRzHUYvLwJiAjDuM2KcvZBtm++JwkWnfTHNVEy6BYdd0sa/ky8dNR6ze5kZ+NRybRGu2RHC3pM/5jjiDHlOzDttITEt6JCekqRJhyY082QZaPogZhZuraElIsjxx0uQI3ElEeWQmdj5ZINukooD7lkupHQFJ4NaU0DkS+purjrS+8qvSnP1r0qPqXi536Get9Zgg9bVdCI7gGGiGJQkQrmCAJdQmMX7ramxW1F1ZgZzH/Wt84VcscGsCS2gFvNbqIU0ejEHsdIRjaxccj/TX+FHk+HnJeCpLViO8WNBPg+FnClrHiMvpmalrWQoCSCmRXYcuyts9Jc2YoAjcHpPvI7z5Aaqu0R7jfLA/23/LWXWtLMmnG0IE64E+R9HENhk6ab8wtES927eMpn2npJLGLhIq/LuVu9zVtdyvBEEv5C2vvLmb/t6TZYT4FC87A+YHPPOJtmxs+GZxM+eGFcusU871VLU6VdJWZyrDV+pmWVNQOSxNQkCYNZ7M0MhvFh1VtfAk9CtNvYm0JEeNCemSKi+KjLPDXNDpc9DB++dD7Pw5UDpNwd6cgRdR97qHaKX+iR0n107XmSGsowTMVBoYMG9nT93ktDyOe3TpIEbGVcrcMAWakDe+zppFi2G792FaCh2d+nJGiXN5iNmcYbr9Clw5p8ryIiiBdmk9zFj4g0Gf4gxja3DZ8qum+mkKA2tO4hLV7IlIybNulMOohDF8oNIlfOJIjaer9UeTeoJe4Z9e9bxXY/xIqXR4JjkHwsPxsoFKNluLo8mg/Zt5JN63GoOkU/FIgRa1OZy/eEv9hLV2GJyv/EhG1XYrQpBweT2CLlqTbV/OPrg1/QvzM1rGvjvakFsEGtlrlsbb8ZkXQR2XavZ5NxtP2+nqdtsdApT2YtCEcj4PGUNpF3s0PEodBn6OG84t34sdVhED7YPtC7HYO/irD3X03ROhNFOKkbO+3NJe1O/Uo/ecwSlhyogC9vPyeMzjldLkOy/sK9sc+ONOQgqBneypHfmDnk1QqFoWcerC276HdN2LM5sGpPoGQEVKzBD8fzOzLFSWkQdgZQlj4rsjsO+70FtMS1aoVxlTNerIUG6Ru9rPU5NCA4P0mvD/F6e69rUDtk61zBLDLHhwHjrx3p4MD6gupxYyVpMJXgi6gKE2K3P7+sfiz7rHeoAjX1X3M34bdFsapVTUjo6P73/vilwU+CmwE2BmwI3BW4KfDZT4Mn30gRwHLEln7n9evd71aA+Wxg9qzj/bY6yv7PUwhjEVuchlCxBpg84ueiFSMUhSrC3D4qfXRRnys1EIkhHguqkM29g93fC9qbCRfUzWmfjo63/ytEfpw+RbCSzJTk8cNlyI5phrOUhlk0aZjnDebn71n5GItxyrG9uZ0vnRBLBggi8a7ObEtY3Trb+HcvYcZw3+Nb38zwTPur7ocLFaAlh+ByIuApPrsIOEqAWvXIF/ZkGr+qmNVVZMc1ore/f9HXGL9c8xI1ayowkjRuIS51BnnoY/c++PR+OgRQwEus8uhfQ1m9DPsUX70uo1/dZ+8Ck9brP3ph8OUeANBJz787MvW87WSgZ9JDWMwt1vdbsf+85roOF6XiahS6eEjBnsjG6ez61Me5suRI24fe7tGu1hnkouvtADG6GgLxlUqfQWcMIcmzx+5RcrS0BvvhuGRRtcRqTEJ+U7Rwh0dCV867RDXLJwqfWc7Y3AJaRt5z5jb3EX8uwvGIL9UkAiiMBq8omZlF4vJd5ke9QG4Gire0ZHYA5eajzoPXE98OSDxkX/cpxu3GsBzymjK4hhNEuhFcxhM3ANDXkkPUf6J6BxMgTspbM3BVsN/KT1pg1zGaRlolMLn/tcIrGkIGELVlXnF7pKM7WBRSAWXWIu0AIZ4bayOq8C2Pa10AqqU7PWzJr8BPLUTSDEpkvE8X4o9ykcDAhyOXZXFlM6Ng6ByjVVnDfNPJ4/7A7C254qZQbrSCYYBNcoJMrJBDxoZVow9m036Zu3AiDZgeASWMyL2z6UMHr+7iNv2MRx3W2HLDLyo4W8BrEyYHzJ/g0JLrjIicbnl6v3T8z/pFnNhu4HytwKN6P/aqfymklH2TRJzpYu7sJ4kRscdm78JQgkybzOwtdRkWDcGTZj9MPt/fhUGVtO3Xkaq2puq+gCr17Gu42+lAP98XcyRvYT6DrzpUsktYacyJxY4I5rR70QDrNJxwwJidLX3h7CF0QO96iwBpT/Oge7Pc1zNoz6ZhNLdUtmhPumy55q5BDK5cKBwsNA6eqYhG++H9QvH7o4m7zpcQMBTQnrbsvJ2WrhfGbuKR3y8/Y69fvbkfRB0Jjcjxg10GH8n90lmT2w/twzCcAHX3Brpv1zcPR8SPTu0hpx96wZtoUKQc5/5fNH2p/KZZY4xMpCgZZVDqdQoOO0lM7QQAt4M0kukUn20BhfI7PeueV+J77bNRI6aX+H/wCNlAljoV80uFtmer3SaFmCN1SP2lbjvW44psK6onVuw4iSLxydELiM+pzbQg75Hr6zOg2U2J4hn6nPfaKKf/zPTASCIZ69DUbfwyvNyHFB2bz/T01TpXC8SrKl29ZoOJNQsShVmI4uGVUpEBsnDOAdrHhrmgTB39apqvhDT1IeH2C4WYg1sHuQiCMBaLRtW5c0vH+4qbATYGbAjcFbgrcFLgp8FlGgSeP6akArKa+zC0UOeCvP5eLvHSo6xbtDqoOh6KsjxmcCzN22NALuYNcCHMYXH03p673rdJz1f28qxFJPO9cNH++q3nV3Bo5lUoqK7HfzvIhFuZE0yCpF2kqLDJ+IDdmNWcb9urq+CE4b9ZgGkkMUbxX9xFd5M9b/HCgfmwtpq/qDh5RWqohGY37Hi5GnF6N/gxhSPg6qazyUWIGNmwZ+yXG4wEe25JGdowr7utFxBl3HELm2HRmY1ubfMMuix7v9DVBNGeArlXmSsFZ3dVHoTranBNyyg7t3AVJKYOD/k0LxHPQ87WeVkDoY32XOYQoArGQqCL5dkwxeEhZRdxYe3XWnFR3soo/mFXtpkTqNscfouxbXFAruyVjmRQVPbBC0SHWZMNyVEXU+uzUAQrRDPZbhX3waa3NC/MmYhkti5bzlC8f/EBOAcc3o5CrfRwWtbY9J9MgPJk7Aye3SL4/uIrwffDGytSVt/OG9pYTpETW+vEeYz68tceHMtZ3NrjXuVvkT5jLmdt347WRJg0D870HQWVBkjpgN6M4eSVT2jCrWtPK7jQ9U5nLEszorXwH26Chr5MBlM4ue9kn9aIZp2DdccRrPz4gYmttkoC3rN6ty7e2GmGxbze2bkXgnpKuk1oLrNjEQ2FCfa/2y1fjRb44bdATb1554wO/1VAPRquJJkktEk97MQif688OBv1UVx0VrY1WJMTx6D5qc93L7dU03jRAPu1rkhPrPlh+/37aReQyp9DZuL47Z9YMwRZCV/rsh6uN7UUvPSwNg7HEc8c+kkmHcuSjN3s/7+xEHgTp+zumyKDVtUvxF/7l2fToRitssulWe8S6Lx0AuBIt9Oa0rm96asyf3/ZfThk9ARPgRjzKYBdl8miGHQ03stH8owjUz8BRJa1DlFnsczZhHicHewsApEnk/tuNDqh/VFhu1vZ1AqBp8JZsqQi4AKgtG0z3xufh3MV1oEE/R+Zfis7PWODpACcH9LqAA0cc+jB1nVbqSMFU5VEonMf7rjWLQDTCOPYa0GkOFQPQluuKAd1B7hWgk2hiy2nVRyz2fXoFsh+8laQO46J0+obhpK4yJN/6LUy0YwcgWeDFlUXH3GuybK/MYUszED6sczdcdvNhw9eyWCQ3hmFiEEdqkP69ESh4Y42cs+7+shhkcIm00udqSip7YBholPUQ18UB6wcAAg/ZLDVYG8wCViJYuzIL249cqackuIsh7BH2apeL4mMYIKbFRyBuvRh8wwCCtwwGC0gWNWFggFHsiD3nBiY+nIVROk05nwt3TNycn36KK8k0P/wOIOM+mTXkmE1adzU4lNj25DWgZ8iEP2o2zfktYW9iAhsO9Y4CezJuOBG1DDQWydnyhpQl93hvNWO7thjQP4TKUE/XV8cMKgd0XVh87e9eMQ/UuJaQI7TfH94UuCnwaafAK6+/9nj1H/2Sxyffevvx8T/zFx7v+ZIvfrzri77g8c4P/Mjjnb/2Nz/tz7tveFPgpsBNgZsCL0eBJy/qg299L/1T5ow6wbminvbZZ6PhIYqoh46QFv6knODn13ZyuednMx5gxmBdqJNlnvvdKRWDuOTUDI7IpGI4bbLywTg5yQLXU37gFHhabICkOT/qf6jQ29Ng2Z/ZTu8MFO10tBXT6XvEs/VfBQD+YhgNUzgVr/1u3wbik+PVF4Uu8NSLOeJzxxbITXvPrk1vM0fmBX1u28YVe8uYRkSczrywkRKn5gWbXACxSfsviy6RK7XdWBEBOkblOdzbUwH4Og/vtWNdsc2OdZ+PlLKJwR99yfVdzBSwnQJVe4dnyAgKyzZ15HkWTTkGs6KYiPwCVDJS7V34eVnckfyJE1lYXKUqq+87ZV0I/E479YN8/MOuizxAfz5yA65f3q+yic5JKb0iGng0RlfXo3MSMjKmkcPRUfPPYvW0DZHnU+7n2kIYIdhNNIDWJhJhDrKZoO/hpwJYMYu4t/KYrOMfl2TmJl7xDTuYzSBtG2cvhLG4zWc1/tCQ4gItpr9l8qnkP8e5NV3ed7Xvr3l0kunUoJgk9+KayQsH3CyJZSNGRZYeSIRWwY564alu2Xm1aRSbyHUv1bGybtWDTFYb4N5PwEj5TIVzfKnf1/c4CcSbWYraPqHeT0TFmL9vs/3Gb3t6B7AX3Hy8u+Xu6EzoxjVZlCZBhmL//MjmLjJV9h0dU6WhdfuDZweJnQC1/oaiucSDeNcqnt8Ma6OzM6z7oOgQU3WGkCQdO0GEetnXU5+/OKl/KH7Lhyr5ZTFaCBdNhrbJmHSNko4u8lPbcVTx2vUQYk0yuodUxIkCIZxWP4qHhScYQNEegONK7GbyDHjGO6dPWC8I/mHyyooQE4ddCamMplhu1yjO/agQY3alDamL7h+5Jdiza9Shya8v0/5LNtWQwd9PPgzbVEl3g5fWQ0nqVftC68Rzaoaz/3EkO9aH6VQ7Vpy38fWdMKkLA5SHALucpCc++REgfX1RvB/QPEJnWhYiDKrQO2NYShxbk2cTpLqQSnRHYVUdpZS7k/zifm1YETzXx1bhsM5TUgBbi0JRfxg+l1ekZ1HSccwKZ7AD1igDCcb7yrN9qY+jxVp4LGtrGep1preb79V8P/r/jmnbCQ9NYcMx/tPNUMum5MJ0azTYZKOvyZzTdUAT9EntC5A+mObsVAe1Z2OmcLAfQAEqm744CEfMv7MgvPTCO5pbU3bxnfBvF1K7DAHSEQkMa1uyrvDL7N/uzJ753D/diseGxgHM3Gn5FsNbPmmrl/We/374DeHTNEmmE+R2ydZJ++y2Yj48jkGpzkVMGlSXupx/h+QNQu06/w5yVbGy3P9mm/i+9iTOrn/5MctkbtPeTgVpU3NCYEIa1s64kMkcMZ2+QtuVkpUWpBFoCVbNCEysJV92GWlDu79y4jm7d393U+CznAKv/pIvfbz3l/3Cx+P19z4++eE3Hm991599vP39P/Rpp8qrX/5zH+//ht/8eLzzzuPD3/ytj9f+ma98vParf+njze/47sdHv+Xb+TwUil957b387BM/+mOPj/8ff/nTvqb7hjcFbgrcFLgpUN70N338+zrR3UdSMm5UDIQjRbcpSuYMpm9mHh+zwXofJ/zZdjY37xB+LbzGK15lsdDi4Q5QtCr5n+uzDmBz1Xusx6mvXuh6gk2CoVMZk2YVZliZZNRUsN9wafEHhzaUB6jCr5Wjcf8YEZT7j+L3/lopj66UGxLF3Ok+UX1GKp0b8BSkDaB5+sO2Z2wcAVQRllN2GS3ErKjFvCaf+P3sPsAkkMWW69LOQ3gcyxz3WrAPW2jZVxGIr5cxUj9zP1duL3QhP8Mmg/mezm2al2WTyAHoPljFFkUeVEkTeEUbFYWTy/5Ty0uRd56AK65zAnPFoUww1Zop253rw999nTcmZJk65RPSXAMxXkdpalDUcJSu64v2NDMG0JhKTUg/Jk2YH7BGhLxroZnujxLjzPzblCzfpP1MUTRTgxGjO4WIdz7IgD2BJ0G3Wn1BZNeVvGlDb/nuKcfTkQQuK2etmRmBs8TOREuK78QJdB9h8I08ZD55o4xhDt4P2/lfFPI6obgkALoRw3HKSoVkDhhV3lpNVaFRLIG03qAxAsYylq73J7uElE4Vvan59tmUpp0zZ7zYRLtrXNx5s+ni15qeHpYeR9/7EAmEDzlBnHa6AZ0blrGRRaolloaIMnY63O7KsTCI8OF1pprXdHL5Sw1b/ovDv6cV1LpqAtgT44uKze2T/I+NAGqnyl3RJ4jdjwkDxIKLjHIc+Rpah8Kzv/NdFzjoPU/r5uAmkZMA3d2Hdz+iONbvLSSusQtKv5+3VidDJve3605Den5RO7ichI3ZcEPWFsrIBsuuDPmWkejS4aHaK5/Jc+eh+DA9MdmoxdN2949sOX3LMY0ZSXojwv7Dgq15hA1/oi7NslyW1MakH7pP+94pS9Zh4Y0LUZSD4e0yv6+RctOgjm4fez36AtGo2rOv7xlRduVgg06+AzcKgm1sKRvWN2G3UkeNA48BwVjRWEU6H4teRYx1B+vAg61hKdT0it/Nm/PZ0ymsJxRAjqM2DhSEaMheqd1g3SlwUd03sHQx6d+b06SvjmnJQvB0Q9IpwzKPbsiGC3aVdzX2uoc/YBGZ60IHj+s3oghFd3Z5bXTcWzRKD3ECUq0Rna7obvU4iZQikEBH9N7grV5pMpDd0xuga1/BcN+IGyU00JSlZSMFVGsGchBBY4Wcl9HP2dfM9eLokSW5dtJCU64DmwyUTrAI3eLvvJvSnTt6K7D5Zgu3gNZ9C5fKbXXj/cXlDNUTNkmUs2g4ZPGUqX532sEBpAdU6/Lmmij8FTEa6pUpuG4YUNuLEFKYBWTfxN8nfr2oHAo8Ok5czql27BZTQdyPj9tgPvvl85bSgaFSRzuycycbP0AP3UvGG0fQYdGyEOYK2yJiehtBX2NPdV62jRj6BGhCgAgfpW59sUtzNqpZZgKAY8Xp35eAcaTj/eFNgZsCOwXe/6/9hsdrv+or6v3bH/v446n4+vS/j/2J73l85Pf8t59Wkr1sARjXvevzP3dNCz/e9crjlfe++vjkR998vPnf/c+PN/7AH/+0ruu+2U2BmwI3BT7bKfDkUX3TW98rjw0+nyWR6UMeQ7l2EGewcGi4lAtZN9JU4+nGL+KM5z46Lthc9mzE1B0VK1U0hEBQDfpyVTs3yFjxEEexsTibjcMVRtg1DgWLvtH2vy+6esOtFsVEB8ZSs0DN7M+BZvGd03wGRQyMNsb4XZl+s71s3O3CUhzFzfgwcz7rYeyfbZmx+CImeDv4rNeijSGqtQi9c5NNuchQjbyK8+D6flcy2lF2Dx3U8aOzqGq/xTQwZXFKKrNofR87ctgye61V/ePMHZ3i/l0abJGWJWBdnjn1fkTE1BDwEbfHezzrByyErUX1kexQuMxEIDUcdat54mQMI9jwypLYbbhk8MzjW5ass1jr7cupId6IPaN209Al79i3Yvm6oiNmNhz07yZtD39H88JKoScAsuDOxvV9jTEEC0xGDhzrRiND61WoSutV5JQAHYu9A6ku+HFCmyz6G4BSTCHV+wl9JVqF536iKJoEouLDXI5WkXkT0x7jw9pZ41Y03IQ56T8mCDod1mOtmaWxizJDtlmHjSEKj8mXCjZstoT1JLyyf9f21iXkKgMzHqNBzNbnFVdOrKBulQaR5MD9+ABaZroA8+NIGvLus+n9O+SGiZoDgwcZRqmnFmHX1PeZuyy3R41zJ+Q+58PMbtcR0CNvNu2tTWGVcauasYqDL7pBboYzIv2OOJmLBmn2rMRpq2iw0MuQbdlO3uJnQNzBBD7j+FEXaz2awoH0wFkTyU8CK6p4QRVC2MWp2MOAHUcm0LuZbuddUqpLngfQBnhvVrM3kJ+rDDVBG/vtzzlWLuf1VOCifrnyuTXz0wPsKGQWAheWq0NGbzq3mwTwd/MAq3NoJmirHABdBULR0xd25q9FLA3y7ij2b074YUn8dVzMKoZBNKWU2Skzi4JXPNxr9HLddjr5MQlysnCktl9vYGGdgehvAY8Aq8WGc2+swNf662DE3bILEEytrQ3Mq64FRJQs13oHxLO2jyIvnI0uvpVNMaybBtenOkl+6PUOqzmJJsrNzqgNj2XtreVnui3jmF0EJA1CtI/wi0IkvCtQtITxkE7HISzH8A3scL8BTOREYDtHpXfYvTd7iKM+sPqcU2Zm3VBm1+Ur1A+Riz/k2K71c2N2hG6/r6chOmyuHOU8x2CJUv9f9hhj7+Mgj4CogQkT+2R4+vQM7/oTVmcx9nwceFCQzTH5y+6y2C0ZiT11QbYPsu4md/2bwZFsTT3evLt1TQXb3nXJpyEAbJGuadSW9QGj4kfKDB2vYxhdGwQsWFZpAC72kEGuPNGDYVRDsb5kUD9IbWaZCYPes5vogs39JITUCW/iyH9LrNR6OBsVTqcPiD7DNrJ593wCB3HQeeWNDI1lcoxt07RB8eODkYShxhq8E9qxcMeS+5ObAjcFXp4CT5O/7/83f9PjlXe96/HR//I7Hh/7Y3/m8Z4v/ZmP13/LVz/e/vM/+Hjjv/kTL3+zl7jyUy0Av/Laq4+P/Cd/6PHWn/pzj/f9xq96vP7r/onHK5/z2uONb/uTjzd+/3e+xBPvS24K3BS4KXBT4GUo8OR5PR0BzUIkBisYrHY0j0S+FTCV3O/IATGychqABAAAIABJREFUhTHIA1q7fi1r5R2vclvw+Tyomp/hRLvMm6LplNkNFrQ7xmWuA2F85hE92wj6bVG+NRlbfaP3haxMx+lri3PSr9bMHvEeRihqdIGItKwgDHG7enct8cHgYTaherZDsW+WsLM4iajyuazjiR6ME5po50xaTKFYKkHJx4pTJEAcHIhOYQwVIJc4spsRbowRLQa2Cu4wNccCiQ00Iga+mnvRvutdzbh9vSPVkxgahjkXYk5ZkaK0y4X/lbnF1tNnMy87czSVaGhhU+tMe5UY1/68uOMdDMAMJZSsXpAF+YpZW66dfev+arxnc34ntRZVTTifQ5CrPNPeYCFdcrnNcpHyJ8qrWU4hwBbxrLAJOEiGzhqB/37kReLW/UjCsSsjw+hRfTN8UCFa+fLCIkkZMSiQS2MSzLi8BIGTnoRIbmlmBq5tlq4MnDzUn+pKy6cGPUFACHTRisMKx1RF47cPm1yd7HBJE7NfcdhZrpb7nw0pLHhkZr/NS/3MTFnVatzquqbMbJPSpcc8+IEprupuJ/PzJmamCyl4zFtF04dyQWWqN3AwFSqciCaG1ge4FoGKCccjgVoErOYSM00EQK/INRZoqWHLr2W4ZY5H4tfzXllHQLOaPSFNEglzUJ+4UzHdq5zcoJB4/ca6PdgsBXSnVdNafHk1DQzkOW3XJiXb0fOepe0Xw6oQYBa9eqdr02COZWbHMlAo2UECilbgUOzejaYMeJQ+OfpWDgl24EeWyDDlVNOUJpl0KU4ZQ+9E3HDE99lHwkQzBAr23QGV7zg+T2CmPqCwBJo0FzgtWsLDl3W71hu2qSI1oB+dOK6Zrvh9ua8JXBoutTBydNFAVws43MFugBtHKgCsdGy2P1HK6tsj0oaOHJAFiyBcyVIZpqiOzvWaM8JCPJ4KIZgFgudXtSSdVYgGNzuWyaSZxfBWt/4qLKge5q2BAeJnCKRMH4wk9Y6Hebr86IjixQv7fRXv7ZhTezRRiCQt/k5uuUYGnIjcY0PAH7ta0dxmQ430KpKb0yGUnQ/0qb1+l7pFIvSTGeOYkxadjaZcbA1oOSCju7BqNeydToMnbjgOPDVBybDkSFdfo9nAYf/RzKiPkUiwYi2a0ony9cCjcxJNA3IoVHiXdPCZ1vSuQH52J/fv+jhe2YwBnG7uYQdDIc+65HcRV7LxwT0cZ4+kqj+1uhuCO2JUAzomPeUHeOeFyQWPj4ILXho3i747ouQntNaBW9a0ElHcbjUyyNPuUxdNKLZjUYYiUIJUnKS9cdu92C5P3J5Mj8PZm3ikjuLw7pgP8e+hXaJbeoEt87HI9gs95zX11v6OIJOuTj/v5NZshvLUhOQK7U15nlWDrdzx8OC1P68g97c3BW4KkAKv/VNf8ficf/mfW8c+f/g/+NbH23/xr23UedcX/ORVEH71l/2Cxyvve+/jkz/2kccbf/h/Wte99tW/5PH2X/jBx6tf/vMe7/rCn/x460/+2cdb/+v3PV7/zb/q8e6f+Q+sa97+gR95vPH7/sd1759IAfjpXq9/3dc8Xv+NX/V452/9ncf/8+//3scnP/SRx+tf+6sf7/0Vv+jxyue+vvbxsT/+PY83vvWPPd736/7xx2tf9Ysfb3//D68i8tNk8/v/rd/8eNdP+dzHm//Dn15rfdr/a7/mlz/e+cG/+Xjlc973eOXVdz/e+Rt/+/HeX/lla6/v/PDfenz0P/vvj3S5xeimwE2BmwJ/P1HgycP6po/XBPDyxjpvIc/rEPP5KTvmaNeVvBP/vbmF4zc/Hnp6Bq/uX89VXtRTqkp8emF4PZchvGJ5L92V2484aWQ9+3S0dRvGPZgKG42mToR2gWfxWH30PRVpv+GwQkTS10XgmMLqIp1zptZcTjyyIocy9WBNBgsuGRnHdGxy1awcd1U84cVWPxyojutW5wEb3OdAHO7rjQUtz+pQxuS5EoRqfthf/cWKblYU6kneGc+wBg3q1liPAj4FLmNdUnUbrfRyPPIbsxARs4zaJmn8Ek3lS85a6i3kctXwNEVMHUSIVvih0/7qS57a1rnk/Th5FHxnAzB0D4pggjO2FWmU56Z+R7yrlonn8oLCFS+VaTWnu+BbaZ2un0H3bAkfembpxkXRLWdkcoKKfgGXd71kArqZiHw+CvILQ1co3vnGzmsipcE51UVjV0BHAKdMq4qxLjMAA2Je8KdqJNgOhg+aZr322p7lFBx/PTlk+c+EJRR9rQ3Aigo+vEV9OGB8qDxo3gV3am7czNatqYpe2siaIbezSN/2LvLn/bMGU6X8d+s+k9bT6gf5rCnlrA+wfYEacYy6ygU4Gt49h2oCynYmNJ40DhovfBAY66FcA/9bjkmyViRWUmZCknbRd4ispOzuiyyiVUKj7ug1yD4Cepf8mnYSKMpF8WS2iOyLWdcOIESxxPsjULrmvemcdNFlHJFAgQbAmKHRbNqpowBO1NhneBHuirQiYBO9wNij+Q51V90MrprPfOEavAdT7lxO1bnSSi76XwQ+HdXLJ1+BCbc8XSYo6AB1W4D7L4TYYSfXO4GbTn76i45vtMIGurgu3pqHRL/G7Mw4w/KACfO/0wawlcK9hP73SJK7VIhKPpGoh0Wp2sQK5I9mhbWm2bCA7sw+RhgPnyBwZYy28w0OfJ2MsyABYlpglGtTx4tD8jzyRYFWLn2+77ElcxtBi9G2OLc1gJ/HrKtpop43+XlAT+z36DnWunK+EmtNW1fn7PuEYa6g1L6bE9AEwSC0u2e7aujlCDkhWuA1+4c5vHIs+lYWqwxYKrr7seKOmc7VEp/etzU0XPorjX8MnBzEzBh4Uad2JccpKuMo8IRhOCn+1NwpH899r8CZv/JAJAK53WlODWlSH2Li2kLqqLdQaIW+PzTkCKPbZ+hmHT+wAHoHB4FuiPq6qKjDDp5Up+VrK1YaKT0MBB0mhfJv/eX5G4epuXs5ldac1IkDt9SQo7D/Q2Wkb3tiZNe7oalY5BYgewER/kJL0pYEGGDOzWZXunxxcy6oA+7YjjEH6JhFZwvf2s5tJmNbjlu1s8446tYu871Ky84tQrd7STnqRE83YS1uOlahCeJQGCbfUjg4MbLeT2bdDTg2OgOK8WNvYulXA2xdM1e29/78psBNgR83Bd79RV/4+Nx/92sf7/6Hfvrj7b/01x9v/Bd/5PHxP/cDvN9T0fRzv/G3Pl79R37u450f/r8f7/yVv/F4z8//4scnPvSRxzt/+a+v9/c+Hc/8zo/87cc7f+mHH5/48BtVjH39tcfb3/tX1nevftnPfXziRz/0+PB/9AceTxO9L/MOYBSKfQL4aVGv/uIvebz/G/75xyuvvufxkf/0Dz/e+8v/4cd7/7Evf7zz13/08c4P/MjjPV/6xasQ/eYf/V8e73z/Dz8+51/8tY9P/NiHV7H4PT/vix7v/x2/fhWKP/ad/9s63vrp79e+5pc+PvZd//vjPV/yxY93f/FPfXzyjbceb//5v/p41xf+lMe7f+ZPXfv40O/8z3/cNL5/eFPgpsBNgc8ECjx5Zk/vAF5eI6dyD/H9Iddzjpc1guETkEp4FlW2aO4U3h0I6OmE6ZarMmKL5SIvcm9YjWWRMxvYaXpOfNVTkbvxmDl66hFW2wBqxuYx6Li3s3awySmuEftwW57b6Fwx3quIsjiKpxqsHMz0IDBo/mKmXFL1GNfOuAaRuTf2IjNkfbTc49Pvs/OUxUXPSTmhO2FSYRiCHrwOawjiKUzZhUwBLHhsAu0xO4r2teuOkntiLQonJUxxCCwo5S0N5KdpkHQMixgxKopOVuaPaH4Oiy7yNvOsBzpV0WNjr5SoC0J5zY7lrYlZe/POiZwQDpCwo4cxoaL4tW5sBxREfZT38b7s5unaxRIJBcMqdGrHxWYTaPzwlIwz0ojt1gCPp83fnoDNkiZ8pOf++YDKKXKaGzyNe44J7FXgjazMhra1FZuUN5SK3O1WDVVTCXMSfnKEkRwPzdzG2bJ4Ms1XLgxqHZvlFPA4ANiUt5V25luLvEVwIqHxrdU2jNnVQaZco0FqwS5e6Tjky4vFqBNEQtAo0DUpwdfVyQ9ueTWg4RAnpGrOEB/mcMnLlIz1Hmmc/Mf7YzqZiz4MrwC7gV1DR/BuYJIUQ4bqasoj4F/ow1gDS5Oq9E5l3KsRlPQ9JhV94bAGEoRVAN6TvabF5JA7Np3pDsegbi6GmlGhtKowHGWlBgSKlWskcd0V8znwmOpp2ML7zvYtF+j6dxfti/2jSSgaXbxpYjFfU7qTdSVTbrm1tphXiSLPtPTO4OtpZEdUY/fm/LqbRQ5Hh1PT3SfbVuFQTRXZHzbSr9sIfphgLjNKcnPa9+QLBiq2MTejpEqJtRz4Ua1bM1OUdreJ77IzEARVGDf1aOGJ422RiOduTxtyWQgXbXRT7fQrXrhRGTWnXqTDbn2kJg/Wy8FXS44PypiOl3PCZgY0KKC82tXIaVJDeycp1sLmdBaAxS6+snabKyFHmzLrarMFN70f6zLzfqDNF6PPqynMdAoGL2dTZMjxbHiYwBMA22AKAJrfNR5HUbOupUt48HVKLnpRQ6RgPrwkz+B6nZZgTQU2mbiuGSN9RzcLnmZI2JQH4J/h8hns9KmJjcsAgV4MO3R/BUW2N9kOU3U8/JzO7Og+3xuFsrmCXdrQX3Y9wkBpHFhdk0Yf/+fMAAyziE7kJKU0v0i4a3J0vXv48wxmZ08I+zo5TV8S2MiCoLBP43DrR2S3d3w3fNgLo0+AMO0unuhHTDfX/NUDhu0e0BeUms4MFkRThgcE0zcrBeq1j3VTRsWDesd9NjK01nPqeVeN5OFJfmXBBxOp46LT4pJjWiuYvL+OY2xrEejaaRkgY+dc2kIpUC5HXoZ7yeNoaqkfmX83EzKAt0nqIyA9Lzv3tzcFbgp8ahR49ct+zuP1D/yzj/f8nJ+xfvg0Afvmt/3JVSR9/Tf9k4/3/Zavfnzib/6dx0d+9x+MSVhM437iR3/s8ZFv+fbHx7/nLz5+0u/8Fx6vfsXPf3zsu/7suv7pf5/773ztmqh960//n4+Pfcd3/4QKwE/3+8m/+xse7/ppn//4+Hd/33rWJz/21uMj//EfWs9/Kgh/zr/66xfcfPS//s41Bfw08fvRb/n2x7t/9k9/vO/X/IqFRW//1b/x+NC//Xsen/e7/pXHu3/WT3u88a3f+Xjtn/7KVTx+4w9+1+PNb/uuVdz+nH/p164p4w9/87c+3v7+H/rUCHtffVPgpsBNgc8gCjz5cnwHcBcEmFtbLlzFN5zas+SqknLuyyPWZvRQUcs4ke3FJPKILR1DfDPHA3BPhLC1DyTY7YmMcS1HE03t+Uoy+LuVO9zLzJXnGk31kZvrZ1uMSxfa4o05CKYuTbuZPPILElZAM8YK+DdOb6zjt1WYynij7jAzvDOri6VvqYIr5vr+EdaQuJ0NA8/shEuFaB0pIX5bccT4zIMpxhmKoUI2NBieRcNT3Ox7Gt+f6HSVkwB3lJEy2T51EHCYQQtANmQOD+RZqGcmxFr7j/WfWex1lesm3wyV+wJMwSMu7JhuSWDTCfePPe+JFS9MUMlK50a7u23C5oiYbg5mHnhJZAG2BamgF/XhWQtaVkeaQMNmvdMGjIJVxMm9NWsM2eZpntEfOx17pggt6d978CldAg5ylJqOVSHNM0yHE9yosz0cODMcTLJMe5BMCNEaPRj71iOL0a9sA972epvOeA2V6A1s8M52PMExu697yuVYCnem+ib+E4qJM1bQMNnnK9NWrgjIYHNXMajpK3Cm4SEjL2/5/ZPYXEOZ83ryq/YxT7LNNh38ZqCf586ALxw6lEbt+DgKyi7ozkbCfTcwiJxmr1p2JzCTnFYx2fJmKZDACqCCmmOs8WWRYhoek7OBIn6vxYU3flu/AzhMLgDWFLaNwWRq/O1/9L+j+46j/ci+jUKV7yW+MvZTMiCsh/+eDDGA0D0GZhqtE8LORrHhkq2zZ251zCk1B4ZSjxpNMJgjs7RiduyxQOIKn/cugLry+miVHHvnfa3GuX4/u6ccMEwBUuRmCvmkvm3IvDtsfeSeAQwhfC1DhulNWAsSecNr6hPaEHJH1DzJ9YQZfwEEGwQmvUyG6SCsmx8MAfH2Cip3c7VfiWJ873FigzGGy/CuRhTzu7idxyjtAYdYfqF35lzRfMIgEYyvTYNeCOSS7szGv2WUeDfTe5kYdBfrPShq6OgjRwCiKPZMC8Gl0H1jIYJT7yZfKOOJenC8cIRE3xAMGQVXn36E80aLuJYwu8JMoCGYbhS0SItZLISNIzws0PS4cp6U03GhdyjRFrmTjFol8JxGdBTGKepO40/FXTOZOuE/oOVEO3tMTUi7852nLRlCDUyBkFtdngFUzpunb2BtGXmLaD4q2k673M6ShdwVZEs3rhFuWJLp+62v88OJ2PmUxDeHvM2tdCAmMfTeEBWIa8JzWVG3+6djidgoltiSEjRTE2hlMEPWgXAV1E+4M0DGjcTJiBCuRlGyT1/wUzNK110I5CGiGx+vV/BHPWfXnEe2S3J2ahjNBbeZ7T9tZTr/1v6NATCKstjKojiSeyZy9K0g0j49b4uKUyoYeynchazLl1I7WiTG3Jl7UZQ+VOP+86bATYFPLwWeiqfv+7W/8vGeX/Cz1uTu03t3P/nxt9cxyU/F2w9/8++PB6IA/Nb3/MXHh3/X71tTv5/3zb/j8a7P/7xVUH3z2//Uuv59v+GrHq9/7Vc/3vmhv/V44/f+kZ9QAZjP+MKfst5R/Oov+tmPt/+vH3p86N/7Fq7t8/7Df31N8r7xrX/88Z5f+LMe7/3KX/h48zu++/Hun/EFj/f8vH/w8YkPffTxyvvf93jjv/qjj9e//msej7c/saaT3/9v/MbHuz7/J/Gdw5g2fnz87bsA/OkVtftuNwVuCvw9SIEn3+1pAjgGCKyROGKXiJU7Ngl/206a6/JiRnE/QQJEEIPGeeS5ZpzkhYPK/XjTa/n8Wvwp9PJTchCKrVBiOv5zWxlcygWeMZedTLd+winVnubjh1bwYN1m5n56moyxkFrmWYrncAAjjIqfY/Jb980n5MRY5fn7lXDWaH7k8GVRoAiFQQ0MGyJtsjhok42L9DaRpq6CEX2JmNEUHH29nOgedbMYMLGCDjfmiYpDqrSXsv4zj3rFBr3DojfrVPcYscWiG/uRvJYAbip5YEDdWzGtD08FPS+yFs2kuvPitTcB98otVpV+II8jOqFhet2Keez+MXMruCcDd75fmZGwEckP+4rtz1xAF3T95E9uqn/oMg9VBw8yFyM5GEhjkqLIGCJZJK54nFhiOsv8kjXarCeBfSCVFtUnBaqiXLLnP2g6slmiT0wMMqsoNvdTcuwF4UPjRUIKi/ExxNfXHNhyYRgEpEcsACjbG3+9xoDGHOhiYQ1yqypiI9e4SNuPXPS7qhdMwWieuBwGItkAZZzOQNzFDUdSbfEHC7KdWcO9sNPH9zz/iC1Jl07EntYkrz5ZR1eYGEHbkBLfnhtWhjSwUwzgAECdf6NIXd/HwMLc6pW99utQj3F494kcq7mVap203g0/pomFvZOKqCCoAGwCJ2DXjFIYAyiTcB34bIMw9UgYInbsoSTZK3I527q5GrngMPUdz6r8nGY7EjQIVpuBjFp1cOgj0J+2ZYrWUmYxoh5vSmQpVupzGKriagGsW5SmtNE2cpcE7FFNPsKYS5QVlofOF/N6L8jjO3CM0imnn8Z0r4ug5MW5pgQ8ryXfkv5bxd2LEd6t5saGZExlmDp4hiN9KiONuoPerbE6agjWbri6MIcCEumoimx2taTAmiha3TAQQV1qu3egyMC66eRgtaNJL9TP2K1/V6EFDQO1RTckVzDMd3Lz+JYu7NnRKbG3owX4f9l7t9h91/Su67ems+l0Q0EiEWODNrXag2IpLSYKIhVBTIgJJnBApzPERE1MTPRI0MTEmHjigSSe4IGJeqBG0sTNQRElCEJiFewmsRamIqUVa9Va25k1M2utGfPe1/W9rs/3uu/n/f2nXZmNff4Ha72/932e+7nva79/ZvSfBwxgG7QeC37eDeStAKyEGKudUEJbvIqEHVAbxiLeuZ2VyNbxWNWJsx44FtqFbsK0KpJBpwZs3TmKBthlmJd0A3PAcIrB/nsoiDK4tddUZmPfdoZ04oLN4r+dHpKyhHKeRHQCShnGefFm+FACm2mDnZKjBZjhQFmxTxiRSiyGfE04UCfUdzgbc3QQ2yy06fpz0sEwYsuw5iJevVE1LdQ9VZ0GWHD/SridOn4naK6YGs8TrluKz4FqMDJYWTocB/OvUs4EseaYdRvKrve9KxiRFb0HR7L58agAQYyA87NLKTTNaUsaOzk3p/WEk4cMEXWVTBI95Z62Kmfw/4Yj2GQX+vfEduJV023Yt3OZDMiu+ogdj2Kj7IfvoT/Nkkz8GnhkVxxaztf6VgjHDZLHpauE3qHRC9XX0vAZCdy/3RC4IfClgcDX/v5/YL1X9+W9z7+897P/90qafvYHf+jlU//Of2YbmAngxwjlxzjpx7t0H+OZP/cXfmxdr07az//sz7985j/98y8f/cO/5+XlvfdWUvUjv/d71u+PBO2jS1f/LkdAf8/f+/L1/9wfWLbCe5/86ZcP/da/Z3X+/uK//u/Xvd/4r/1TLx/69t/08vYP/Ln13eOdwe/8zz/18oFf/2teXj737su7j9HVv/07VlL7Q7/t21dX8y/+q/9udBYzAfwd32LJ6rsD+EtDf/dTbgjcEPjyQOBhndUI6OPMGu2rHYuKBdbrP3IKzjjCiBhssYynJ37iF8EyxxIZ9K7YjxK+I4KCQmz37dK7mr5vxZB2n6vKpw/dv2tjNOhtp0g62sAxT8aGa4ZMJaIZDR6803b4OCjD7CQRgnrTMo8tHnxkuPF1JHQ/Dst/71ggLDY4ZPSCcR66FPCrPZgjv41JEo4y6qT58TVrB3cFfUc7aW4hEL2nGUXTHcGIFGn6mv2oGTthMUFT9YTnWqu68MGPhUti0rFqDTAzroQ4SifdJxOjaFoXWVAzY3RJq11mP+lWZ2UXgxIpojwRikOgaV0ecF7PpMwINQUph3PO/MchfDfC3DYHU5SY/+/ndyTDE4WFxZremPEVVjcgZlnQnqHBwTNr3XwlX7BEyqsZUlnrjCCTyaGZrGv8BmxOC+Z3ip0gmGK5Jc2nOwuWzLNk4o6kbyQ3Gg1G3qMiIFbNgTOTJyqB5HmmmH6AOHDevjCPZrsFReSj9JR1M/HFx8/f8rrZOWpNFYyD987yPcyu7Xp2JNrEBryv5DqboZrjtrRsHs8VMCm/1g+iDB5T3Ag5t9Jy65IsesgG1I4zZTGC7pvVHCYyM19n5JgX4H8LBdYUCGUlWmNycZLclOOIsQfdTFtgyl9x4IyXpUWEVMva69t/5PuS8tQh10nRHWmja2ukOHa7yRlcykSdLoF+78oJGKWAKUZlB+mBxC6Yvni7hEdgL0aS5pOI5C35yYBmpzxyhWIXpI23pA9i1l1vZaNDJN8JvaGGc/xwtPNDHwBWLcecaR00/ReLTMLQi996ayF9FqyS6C1me4JVsa/gLGxSdNA49YzBTj9MciParcpB4RHJjjlYxgRnAo9lDa1yArBFjTUTmS3PxcFR5cQk70FZuBBCJVwjK2Uhzwb8WhVI436dcStvAqZLSCUfpcIKNkheymo6VRqZrMP+jNzgEBiukr9CiUHhbbQ6Dl6/V2lpM+U6w0hUT7iNJHXc4SNJpyOoIstl1w6Co/nh4jPgpgRrM/nk2YEDZ0WH6rp0Ch8lqMe61DMHebX2KnglHSY39yhdKJa6/DDqaC1jdqUMujTeqoytD+doTifORrPC+j8y+U4oZSqaE3pyEac1l7IGcOqKx8o+SQX126CLBLOSXJWS02eAzN2nK7T0afiLKofu3HRWA4aFIrJzSo9YgQcKBKp6bTCviHqD+0HfrK8mF+wEVxWZkjP57IVF0HzQkujG7fsi1+JZVo3L1O5En5mKWbCy2yctwwUFk+/Fc9woPqPAQZWnXfa9SYQGNEHWKsJ/L7jkOrMF1ozXgKOKclQAI+q/RKkZj9JlrBbsBCuozRgovnfK3sQuNyCDd71zeLcXJE8OojvlO/gNyrqdu5ZW9l6O0vkbI/mjyuvO61jlOdzv8x7vb28I3BB4PyDw6Kj9mr/rN8b7evPfB7/tm9fY5vUe37/60y8f+s5vXUnS//df+hP2yJkAfvz46L794GOk8g/8uZe3/8P/al3/dZ/4fauz+LHG47tfyTuAv+Ff+IMvH/4dv/nl3Z/4Gy/v/I9/5eVr/8nf+fJILP/CP//H17PWO43/le9/+cA3fcPqQn6Ms34kjN/6wFsvLx/64Ms7P/zJl3d/7CdfPvqx37tGO3/g13/Ty2f+yx9ayec7Afx+UNS9xg2BGwJfrRB4WGTVAVw2dFqmFowdBmcdeIxnLffjeSKRvoGseveG9kQMSw67q2g38fey77ymHuB+BDuU1vSpin3GdewcflqRz2VlMqNoXTulG6Ii9+kpRAcf940oNYImirVUdmXrTMKmLN4BDDCmCUI+hQni0YzwHW6wG3eshl/Vh7OO0ooJpRfEPKKKXw198CkK5moCIle2jwL32AMCJ/w9lhjfM1IyP7OFwxMFwOfaCnfBhIJPhYy74r+9jS2ihoO6LzbzZPQ5K6LfbZEzueCZLt+y0ydiCGuvFqNCTOPog3vRfSw8OtgzWH6MjIzwCPm/zjuSxfGMKqeuiJ153etmoxawJBJaiZnqxsy1G5PAyYmphFyeQ5BneCmfTnm0Nd1A7hSH5XtmuyAhAljrrLV+xLND/qnwJPncHuJ6IMSBA/eqHuawNTLoteSh6DNOCIDxv70I4ozKKQx8jhzgnpJOWRey9UIIcNcJGqPRQ6w/4jERq5m6KnDQSmdrbyzwSzJEIYpMv80QAAAgAElEQVTiq+dIzC77ToC/1orKovBkHR9sXlI+mC0OyWdowijLQHpksFjFXnNDVZNAvVHpmqTRE5uehEUJUkpuob7lATNFga/O20w10XymSXtuQzjUYuJF8HCslB3A8wQHVDrvBQNXRl1i082XY+eqyO5KGBl1TKlPNXTQFwqi1l7HudCKG3pwdNh1UYHklb13Q8RmI2vQc1fARnKpZfjhwFbBoINvGuVCUAU1taIv6qrrDYtjrEDZASUZu4uxcwlINDIXO5SGd7YWSe5Cbf3knaYicEtsSzitTXKIO6tp8jklsByXAdqGecBisE8CSEJ8ihgmwtadKvLbuao6Cv2nwUeXNA86NSGb+01GqkQWtRkeEeCaD+m1O5fWM+yHKIKKi/uqEzZ/yW8zQ8EkJsg0z8CG460i1QB1JdY6GTGZ4JpLeq2Ax2HkyVIIXYIoHdvCfu84rDkoRXascR28d7E5x8zhzCSXWuPC4TH9fUVYbqAcSYuAHUlxyQhvsjevCEK4DbqNZa/4BtRWxRKGaAJSwpkXjHKm/GkaphIjKmjpJtrOdMe4J9DOcP4WJQLMO8TJSf05rqsavDrxOFl8X6KuC3KCbwZBzWTv1d/4vnC/VxBBgzHF2EU7rVACBlOOOnyFBI28SUOjBkHl2HXIdslqqxovTSGjRZBsXltn2hDR13nQBq4sNzxOX65u8eKQ4cUMBz1X1VOU29ODUIBAxTLZ5azipKxYZCa9jPJdg6HAw6trJzUS/0FS7QRA1ORItB6NLwfL9ETe0MN+3FO0nOsE0xCVUt/CY/PL6FUWc5jNVhuxIrWeqDJlbFx/qYankrn/viFwQ+B9g8DX/7P/xMtHfvd3v7z71/7mSs6+99d/9uWjf+h7Xz7yu37LSp5+9k//92uE82Nk8mf/i7/48vZ/8mdXd/AHvunrX9772Z9f3bUaAf3Y1OO3r/0D/9DLF37+F18+9W//wEoif90//ftXV/DjvcLv/sRPRQL4859/+aV/8z96+cg/+t2rA3h2GFsH8J+IzuOPfO93vTy+//ynPrPGN7/74399dRw/3uH72T/9P7x8+t/7wZfHeT78D37Hy7s/+TMvn/rjf/Llvf/t/4yk9Lf87S8v7763EtPv/MgnX77hX/yDK/n7hU99Zt33OOedAH7fyOpe6IbADYGvQgg8rLHoAM50BQPdw3Q7RTVkum++1KzZHyb8JajKVEc8Zl0c1nPEM3onEcSPmzqoOh+G3WVSO0zZtsg99pVeywj62mCcK+Oetrb8yby2dp2P3fLrV9Xwtef0f7dAXY/ejpOeghgM4p/85E4wjgFMBaXhNuRYbZs9dMy9L69oRPU7CJ5hrMSpunWrIQaNMdxI0AGq5EefwqzrF1qA8XapGUKbbn7FDuLOmji5QBgYLY+mMnMjfbkuAM1WE4yDi5Fko/52V1EafD7RaY3u0LPa8KKUtdvaXn4oEhmNMeXwJ09W0X5GJNR0kLG9SgSLZte6bDpKvu63VAefKwem63W/dfadHFuXLIRjR71nNMf7Kl3sOd6SCgr3Tdt7XHxP0+++ch/2FEeJs9QZjqE2CRfAdDa3MYmdfGhNSNb1eyqe2KX1lf9u6IIY2iUyi+K5vmIDbDyI35mcF88Vu1rM5mq/oDU0THT9i4J/A5cnWW/d2AdtVgk+xb5T8qQsKDlUgdKpQQMP0hG6PmJGxw3tMUqDWsvKGZHZJUk3hMa1kgl7rq6DPoCBZASYOOSxbAxoEgaqtqIRyRinSZ4+VkrYsVHIexXJRch/5T4gt+OblqJNty5J+rTkBEK2KdRbaHZD6K1Pf+IP5+unSUh+YcIPDRjxsBJICfSoQuFvfZXKPZx5G7krUWNdMPtmD6ReXxmwmPSprN0WRjfjwip3IOxokAxz4xxIdKnQCZIT5ZvBixEiVxq4FGCxZBJXwDnwBNE/eKZ4oviqyVmB/Rgf0ptd5GgKehoOEpCu4CesgmB8ZEXPCwfH6GGnQO9BKpUwyz2SapwNOlwtRivq1PtEkFKnEbeDHV1tKaQi6OxVXc/odfsthTNeTsEXVfTllNVVRsQOWk8Yin7pcJzEScnCfFJRhjPAQrKSzPVux0m6iRQr7iMNzQyhpMkoyIij4jxAbtf45slS6QmMM6FIpRf47ESARkJ0xWLzhZJdrKjkvojHY46iLpiqI38Qr5nsPIybyD0rIVhJM7OR65RafJRbdPUr9biMkHU3i1cgXdZPxM8wYoYwdfJGDsxVnC7buTaF2VCe4ljBspnetUV838YVYD10ZnU7gmblI8w6M8mNZsH+1NXQh7PQvj787E2JU5DRAIEHMmVpmWBDxhomdvNlSu9YllznkLX8J2VRF7LVks2LepdvKZ6Mm7hMDlHq5y24Skaoci1jL0F3bSqyZKR0GZwMqzRFknnRfb2vNg9Wajb/Nr1cLLYeX1AqmJDoRY8xMm3CfDNyrUo9rp6PNjVwKLWiw6kV4r1Z4czov+Ko1amd5ME8NiWK5EOhafxY1HVBZpSqBrCCiYIViVG9h9l+rx0n0Edp5qATF0T3XzcEbgh8uSDwNd/8G14enbwf+q5ve3nrIx9KMfiFlfx9+z/+My+f+29++OUj/9jf//LRP/S7Xj7wa78xfn/v8yvB+t7f+D9ePvI7v9MSwCvh+0f+8ZcP/8Pf+fLWhz4YnP/2Z18+92d/eI2QXh26j6Tt3/kbVwL3nR/9yZUwfqy5ErE/+N+te5QAXmObJZ0/87mX9/7X//3lM//5X1jvJ378+/Bv+/aXj37i9718zd/2t9QLvR5J7E//B39qjYZ+/Hu82/eRPP78L3xqJaXf+Us/8fJr/o1/Zr0f+L2f+bmXT/1bf/LlMd75TgB/uajwfu4NgRsCXwkQeJh1SgDLRu19pdGX/sjq/LSs5X6CU4htXrXbxc8gsRdVKhHQpi98pS0AwE6w7rRcPqdsbSVq2WNZ03/6RDMxKo/DTO2Df7J+h/0c4bV8hzGPLmdt/b9h/7jEwzLytdhjGN6Iz/lzJyBWZOmw+5Xx6x6j1fZf81zrKB3EyVhV/NKxC/rs6QXledvXRFIy4WUZEQE0kUIflZ19lXes/Bj8ypNDl4fwxAv78MLXaRd5QkzGi4WFh/PY96Dlp+LHupiRzOjWZBX/mdMqtMJwrs6UCGYhw4olBnI68GT+MaiiHon9w1FtrIoWCYvhz6/ndtFGhRDoz4INtMU3kS8uTU4UzekE07Htvwvmq9GOBSPkI+eh2aDQrL9PRAh2PGS0EViY4nZOIwiRUVhvTKMDo/aOnoYHvqMoAyO8Uz5UwwMfvnUBj0Sx12IUCqyjWutfBCrnKRqP/b73jtMEzdY7wkn44OEgz4T9SKAT8xFTT2wlcwdsh7yALF+0mLJJsf2O2zkV7i13O13a+ZGU7O8zXg76UHHHIfg1Ise7bOcOSUKlhqijii8FxJSDnB5cR9JrCVjIkY1sGdyu987XutDmVUTCbM6oG6FK1dBOfYfGodab2i8KCSrG2rTE9FYorQaj43BqRUGTyIG2BXKn1n3r7U98n2K6Vru1PcJGYQbFdnIk5TcDqEXhp+4nZ7c2s/i9lR5lpR0gP6VxUk7QriTCEJAbWXqaiED2YRgN4Eps7vZLXMSRl5nzBK+2kFzXDo0DfdfyymEVd6CCpRJI2GMGc9cWnSaKriy5Ue8iToWcjwzF2J1xVDB7GngAZAjtGi/gsmkiIDCE51sSUUKRiXPAzGTTMWSeBp/lSGCY5wLr8W67F97Y9SQhHAyECh5g2QT9qWSgMrRJ0Ivs2TMY37NQhPJQxhOTc520b1iKXSY5HNS3vYmFfBDPbTwLTnjxd5x8GOGbzuVmBp4u2Uq8e7ggvqqhMtsn5pup+pi4acOUNTidgJ4JZZFxwe+4cQqpxJo0nGAZTFZ5rPUJPF34ssQsnYIEefJBiJRW1qWEVKCQW5rbbXZtegunp2Wuyfusegu6200tlw9iUqcf90zd04zkLROew6nBkuvIeB97PAXv7ZbMrA5bp2HbFaq8hza66Lb0mq12cX02Q9NLrLqkTsr/qojM8+qKloXUEz5eBnEDA+eBUyF5j7W6JbVYQjKe3NWxB1WcpFc9lqV/Ev5x5FwxgRv/CzlFuVv7x/tsTGyYHtEqJ5eWv+EmMsCxvD6vZcEwgQpBSnncchoOwhwVtA5ycKiRy5zmjcjlZPaQu7RF57ikUQXT2I0NrKf2j61ppLNVh6R6ZsGv/JBJKNpAybtxk1FbR3+6qjkX2ASsIQ5howkFI5D7jxsCNwS+giDweJ/uB77x614+/3/9wss7P/a/bDvT7+/99M+thOmzf4/u2g9++29alzwSvY819U+/PRLDj2TsI9n71q/7xpf3/trfXEnlX86/xxqPda/2/stZ877nhsANgRsCv5og8LDkrhPADQmZy9HFI1u2fYY2y6+iB7HW/PXk353KI8MmRZC+bFvZ+NMz8cRxPD1jpkh2WQOWbPKMhvdvsyPMO251sHoiegHKFx2TGgsWVtyPyPW6AAWs6jhbAGu/esYAG75bdCGR2XBiYb38jlPYyOI1lU7JqFT+uGO9MWuYSNhWRBoTtzwJ0Qn6cNPeevkAYwcdVOmgRAZaq8B3a77JXep/ShzszZunUKIoqEJpOkOdnX4Wr64LeIcnN86xbsYhg2IqpiJfbwgr4o/Jb/JebOcQdWT8lMnmcniR/MkK/aKhuianaSWd2jtlrdlKiedMrGb8m3l9sbj2Pv/e/HMQYdHc8H1VfN1RCgLwFN0gHSu8k5P2EJqzooOSTQnpDdRMvHanZ8TQKgLQHxDnCJyS6aYEzfNkEKSmUQKHKspXjLoKDTLx1oUHWguxAeOpjjlOGSGZuDWATHqtGBbOIRmXxBAojAef5dsEUHTJBjxdMgWeOn4n8hDsF3QPrFFhWGukCVysaQYjhl6R8AqfxqIuK6QQ2e3YCf2KT1qj1FUUnAIhkG3UPM90mR4eCJrskY8Re1fQHPk+xo8clgmDcR4I1JK71nSWqrC2gtSi8HmczKobTC40Dy87o0hHuhfSptSFRd2LGZjviEfxQZ6LMrk8YB8joHP2965sSzXbi+UbwQpkt363ZIsYlogbIbu4czegnpBCnhVdRSaNW0qsx4rpSvFsKawCnZSTjWdJRFW3o1hJSVbLkZj1lQ/Kw7PKicQxD3ohALaE69qsC5j6Ks+tkSGM4cYtSeJQip3c7YqVAIx3BINEUQDQQnCR637LRqMOdCiVwlkgtUz+TDgpWbYp4KSj2Ilgni+vRwYyBJs3mlUeXqU4hdNkswe8TEqnEbO61lMQJx4pCp/TMA3ugyKds/WxsDflUuC6MnCuGgUbtrkY566KoiJPJf+rFiPXz+2e7OAWlKeMTtLdlEiWxfI81gnP5jglbqQUbOTz4LPNllnCPUfZSz4wSZX7mkMpdrxScsJSKKaaVj4tLTErVmW12Dqfl6a0zOSJMulZisOr/hxmrS9Ev+X4WkdyPonvklCSaqDX6H56AiZDdCUwi0rO1mUhRIrWG8E5lryNqa5M7Axav/c3ZFidk++/aDEBLdTY7so8muyQdSlYh53XQzxcPLsMHHDucUXCRErasu7Jzfn5oLD3SvHWr9xOHL3KmcwsKCOdhZaAlRXlwHYpGsgH9Y5HAlI0qqKEepHB3OFZypeKGIwY4Bi8WJiFHq7KVyRhu1wPXtB4QC2R8pIbUWdtFkO0FKPxLZ0mvoI/AB1VgZtnCWHTN9IBLXu8JEPv/kUlIukKUYvTyHxV6xKUp+pgQauM8CThuA/0W9ManEFczg5aKJnSZ1U3Q6yf7xF6qnTvH28I3BC4IXBD4IbADYEbAjcEvpwQeFh4f/Sd/8kKnis6l7Y2zfL2ZGRd751tJ5fr6RnT/5epOhNr+3rudFU3ryWYcBeSIfBCsyO10tkRSzuEgUZw0pI07nN74265y1k52kFqdvJEvHL6CnhJ7p4IQnkv3xkZ5rk6i49Rm4yweGG0vCMLaKu4vOIvwOCEkYVA2gOcrofiH/DerQu0o8KAajm6ua7ekant0PEvl7wCMI3PdftIsx7c+a1CocKvXWR+Th625+V+5/RfO+7EBDwTssVRuecrZ3hL9opf4ZfO8ETTN5C40TxeLQl/ey27QBs+7kqyqfHAlgv4e/IPvn/6iooBr2sVr8CUATbzP5eRPMAZD94Z/wRDCKjusYwEQDM2wv8dcF9HyRhmJ1MRkBF5Azmde3fY16WJ7IJpMZG19SKxchBkGcOcsYCWlCkJMImsEgnFWx4bJl42WntDxeZwDuDVO9ARcwi4IggWBwG159/FN/FT6ZOMf3RTb8uJtcozMkJaSbSvRPLaEfMZFVvrZLLFUA8x7Wi0ySkJhJuajuo7E7YDwieZ7yKwxGZ+2ApBRpe0h/IGTWUDaskAxTIr64v9pA6OfJjyZkJdXCe2mjQlGmy+Sryej9u3D/ulxWnG4CpNKQqMrJW3sLxGxCNGhja4bmu8WiPufevTn/g+b+wczbOuHNRp9SCWFMQLehSisOeYCzGktwG3K5ihQJPAI28H5kQBQ+f7siqwFEVLDnZQqpumWNiC7F0pkSBiLcgOzaQMjZSI0bJp6tFCW4IF73WfWUids55wFqJFqUWAe/1WKLS+3wU8hahnQm0iBPbOY7isSuItwwgESUVzosFa9FqI9hJxDcmdOJSYrZMpMYPndueuXjK/N2GJSUNIdJJ81tioY602Nc9nG71iwClB2jA3t4Y6Z+SMO8GPbsJ0JCQYp9DVnhnAd1R1d+DsiG/4ND4SVFnxRJ1IlQxNUniXuEuBerB+xcbqKA6yBr2k5NL3ZPsWuN2qWKJ2LeHCiakwxxiV3l67qN3bepsnx4qIXO9A9sgBodDuMCalxtfsO134GAU9Jefycsq1Gr0/S1cJwLlXFwK+iRI7U35NgTDk/BXPEPyCa+0nGKJuHY8Ip++iGgXbUyJppnmJW69M7Pe3zjnTtWxtKr85nC/kcuLXrbQSTlXhp4KQKYwpFwfL7YhpaeAGQi8aPARBo1cKJMyrWCaN4whcoLqw8vLhhMW/TM5Z1/jwjzVRxHQk7WLS05kArdp7JoLNe+H9Uw4DoMQZ8KlRynzdRZlvBbpwtksXI9m9QJJFFfQpWHn4jB2oDN2RRwJcTrK4Q4GohIvJ1haRxUy1LzofiU2jcX63fuhQDklVvm2N4Ib+j/WM0X2KxDEydqVX7+9vCNwQuCFwQ+CGwA2BGwI3BL5SIfCw+LoDmHZ4W78RMO8IjCUKL0Z/vnbeazfJE209azfGxUacyazaDF+206IYwynN0x6MOkzZxBIx1LV+BKByCRtXR5d0TxgrtIAGIPmYMbGxg6YdD/V4BG3xKAaVC4dXxMinC0eG7gg8CUKZGAFutfSegjYo91NGDPDsBnZyEAW0SMXUgLqmOGJG4Gf1rXx4Vr2n51VddngPtMVO6oKG04hT9NPbyfZ6ZJTGVtjEabGT7xMoe/BGNOqer8e5ilSMmTiGLu+GW24e+uyF0rjfLP6tSgawk8YJr/dsJwytyQSJmo6lc0Qvc5AHv55xiNGgadIn+dA6+04kDCf9tehErN88EbeSEAgIth3G97qfkZpeUxdcdV41NkeqI3cEWgK5NBpY2EHhEuvqtZONMzRRKAnq4w4CmilTK4+6vnP5MLt4Z0iGsuEsZV7XBky6MdbfMiPFLhLrOIBlb6MwAfDODc4ClEi4giImKVyIzypMyCIH6ZlNlo3u34bCeeEjZUIV6byRg1MSdfLYHrUqvsgPzictifZx2juzMzPhPDHfI57wz1zBzP1ZqqF0pt6XHFMKa2fWPJR04Kz8tOamzjtkheg/9Cv4z9UFiBewym8p2ePXlg4mGyq1jGyr8PFIABcwNZtdW7JW/ubXqswAIJqAnPmvawBM5CJzlKczfXQSr53Aq2fTNksZykoeEkIsP80518yzwGssn0Zav1evu2cyQQBEFZDnImvzDoszGwVRs2aw1N3FVFAnhxzlXHbN6BAcGOA2RXot9Eh6ArQLvbp/HmYHoilGL2cZWvpClktFVpJXTI0Z8epMZixZORfHjRIyfFieVwVPGnVu3d+nzV1I8dQGReJKDoDMYQP1m4WTmCMBnfhLZTN7+cg+U/hvosQS+GCcdEI2EtWChVta2pIsnNdxRQSuQOyqrEhSNRaNkej2QpFDdYqGgUraC4MnnqOiFc8n+Ds2OqHSiSBKn1M+sYU8tJweUkQmEZ2O1JEPBg1NNju8Q4fjeutu2IFTNoZR2wUqAZ58kMncrEZq7VDL13mPndyUobsU2Qt+ZmVHwyBJu99BlEmtHqPi1xJ3Tlm75Gpppd8aLp7mR1oY8KmEFpNnU13vTfXtoZjM125SoTZB7XrxQgY6j/N0ZxycOLJgdkChGSpM0s5KkrWIisOac6Rv66TrJ6+ADyMwE8e5B0rQTZ+VqaDO1n63TI9/Em0fokUEwgTTTiCBC51Pz5ZDaziT4h9BnJBCUSlveOyNTNBT9iR1sMoGLuS8MosL9MzSss3rs5amjsapQJwEZ6ZK8ovwlI93saaCPL2POzuR6/TNUFVgkZnnFQTQv5KDk2o3RfQqd9wX3BC4IXBD4IbADYEbAjcEbgh8+SDwsOYeCWB6CafiZab96A/Q+mvbuM9jna27eez2pdmx7NnLYHDGETilppO1MIxtBKK+z51U1xK6s9bG+zVrXdDstm43cQyHUyEHuPDVELH8tDgY4yW98sm7oJflM3nKd7N0lEpf35yORljD8NAJDjaqxCXcbcd1mCBPL3O9NijjQ1mx3N6EAJYrMli0vsLu9Do/+X0Vp1MBOGJEGazoDtqE8vofppkJiHhMkpYBsOn8ElrZEFtBSXOXEuvJOghcIAnZMGEXuHum2wRIgg+hG04eMx+W9AnnUOjZc6AZ21RHYiWhMG20JhOOOHttHbBXtoeTypTgUVemWOrUp3LKdW1u6Ln0PCjsDQVPYm+tJEc8G1ziO8V7O+LXcB4b2h45WjkZl2K9CeLZHd9qx96SsRMG6a+r4aIaBCu2GDewlCeOHCOTq4NonX3QYLNQyYHXpM1VpMCFfmsQky14m7l0D6c3+P7ySbWAZFDEt6q5hEVMFY/O52+dtv39lHsSUT3prmolsudPtHJgzhKVSZXWFEB5G/JqNZ/Y++KpfT3y7L/sqtX1dtMBBfuBrdgxWeG3jp9lXAm9XCKdKtiygD1wpQz8EvneQY9KqQMlDsqbopXyHUKuHxGQaLkQf4eaYLCNPNCc7h3CPU2jrp5d1JNRhmzodwAjqMt8gGZwVgJNLGxCqitU2kgg15JJiGZohAlqyXALsLbkKvKrtlV/qbuJkC1RMSvJ0O3pRV6SUVGQV3g4dfkCeVCy22hC45TnysEZIh6u6igaSlPHlO2THdPqWFWCWlU2esm4EuOk5V3w0BDBIWTgtOVaqkyJgPgi78fG47m9bopOq1dwamGShjv0iPViJ45cyIRtjV8QOaL3nZRYpiazPEbYV+pF+wBTlywfQf/JBqVnR1nCIBFWpVXFaMFWuRdBclZiSfSgg/FkophNLecFBrgDCyIGzEPJPtR2Hd3AeKKpZD9YHsHuPu6Twm+NDZZVubYTxkVvWYfbqZ0UPunf9TuuLGab5VKXpTy1GRrNlNOx10qJBN/nCUgdTRrCt4mr3bYWvYsVxbPrcTKwgRTQ3iap6ov+ZZdmrvbrjDVzp09dZ65RSUmr7ExmCYyqpev9qlkek6OBSrJM/knEup/u5osFDthNTfuh7Cs6JlPb0ggbHmzXmAVuF04kBODUKRHmW3Se2+qlD/so3cHe38b1pSYuPdwatQptkr9CBaR+0ndwMtbW18/9vONxBq6eacdkCnPYr68fsgXqKJVqOicKzKT8HhMXqmLVwDt1AYx+nbgA0DBEJUBNUKH84ZX9uOwYmLYIXhdQTkdp3FFnXIguJQg31Y1A6Us9f7MTMCIpCrek7ErAVDFA/OJYj7/62uDJqRj19BNEwJCXOunMC/e3NwRuCNwQuCFwQ+CGwA2BGwJfegg8TDZPAGMPF/WatAZPIZTzKdLu3HzWs8caZqruyc7czYb36v+yZZmpLXO3A8y1NF+/o4RAbj6Sm8PZ5MFgus864jLBM7bWiRh4XyquZxta2d1pSCuugX3KxGafdGwrNlRNfmbD9+9zwhGPRM9g4rDDFq96hO1haGxtuh3WCV3JRcZNGPSS8zTa9CqZqPgTOrnRxVxxxi+qfLvPhpB2+VTTyxzp8FFFjwTO5nO1H5UeeyWO2GDU8VrQYp7f3Dx3IzvxXkG3jFiRp1ZCnV0KKhhPamLSMO+Tq1nRPTQy9LtmNQ5ONDx8SySBg2zR9TcLDI6ChPQHfKEmY1Koe63u/+6JRDwULeD+1CEYmynz5kMX8GlTI+S0wJHPrMIWxMfX4nWY9tzZJFe7V6PGJlP4SjclF7XtfHduJ1nihxmEkIxc6MvkcW1uFjJcBQUcIIWVmvqJ4hFLYAsIOzcGm1UUMyNyHTtXSsLQdVJgezgJp1OBii7KNPBWuMBcwxgHUTFfxGsQa3aIdaLS2wU3CV3RzBPbzMgNd+/lQ4whNaKXBDHYqiirJFH2DSL/wjgX6RYH5JSFwiyLI8iOUmPkg8LVlN3NH7ytb8W+E7s1VZDYzgRBmwNaN+6fuKI8GazaJxki7K23P/6xL1jnTRoFHduTkuwxKETyPIp+81TdZMRJEgeygQEWv45RGgcBdiq2IcM14QUqjsKa8hPMyM6kIJzoQiwDrBbPk0uY2hiShg7fhNGPqUGS21CUNLHcpLDEVpoEMyibUrtGP0jRMV89wN+pJ5kIEtJiSmI9P2+KaCQ/SNhlDMykyN7PaMkYJIu15QUXKz+TkgnlXkzH2HYpu5GlIBykXFZCqk3ek4CL70jTAIYRoBFUveO0i9T2lz6WH7AZrU3N6ggWMZYBOTXgoGoAACAASURBVIRE0aveX52JGwbh5/ms8pToOiqvSVQOk0slYonJQ/sZNhUVSRB+Cd+ib+XOwNyb9KkxHchZDGF/NGwMOKJ7ad8ECBXPMnTFO/n7ZJ11vQR63CzJFAaZVwsVOXEkMMYg9+8j+Z/GTVd29ZOiuGVXyyV3rV7Jq4Jj+zXr9sD0byDrC66JNNCW7MEFE2Rt9dzOD3sV1wnMrAPaVXTvs+/tUSDXfA/ZmDcW6e2E11VEJGJ6jPWg4ZBujDkVS+uOnapBq6WCdryELEUeOknTSDjxXXePxK/edRSEvBOmYMMawKmHL2ENFjJdXo7K9PBMcLiMnuz7uHSWMQ+RbiZJFpqsS6zAzBOuvQPp0tn9O4vR9tNLKihd2lKi1yy0ykzC+4yWDOFkhHVWB6aCTjUNYF0zcrb6jnpgMpU2YrQ/uHGhKYwXdZZz9JMkYi9BZZMPeGOieZVz7wtuCNwQuCFwQ+CGwA2BGwI3BL5EEHhYdTECuv9ZXsjC6HHNwRJ8stthJJY/7euE2c9rq8TV0mfrQexWw99x99jdmJ5TPRIqYl8HYjIsE1LD7t66f+GXrOciBjLhs8Nrj6+0LzwN/i4W9l+mYyuLnXA9OQ/tHIw2hwAt8Xuy7x1FozusuwjXZRkQCrxq8U4whK87FwSF0emtxNh4hZ/aV54sU8R5RbgRyIhuuyoAd9e5dsXEfQRtUACtqxA/qoczGu89ZI2R9MksjpkBAfrXQFTAmUHGJnjRVHnDdAH10NGYpRiPug4XaCqZ6O6oEmrG/AiW8v3U1QwE9PbaTXQEZ6FLpG7hkozL4TuLRxQtZyRPEwuBj943HrDAJxngA10N1mNiwEZjw7cXWRV/AWdr34ynIgZUPCIh01n4qvdu9urpXovCTEbNmKFiIGSKc6yNMoFS582KLK7uVoRME+MsoJHgjL1JrlvHpoKOFS+Kw1quOovZFXfZbhHv6L6jZutueLE7w6CGDum2hctzm1AJQpMbDvdKyOqaIIJDIOha7W5QlwiumBmif07YnrHgmRSuqpwXpsvx3bcWM0fIr9gsi2O8xgvvAe/cgukjChx2HLfqM6OCOnVmGmMreUWeK8ANIVlNb031aDsFbYbc3tt6LhQOeP/xuLfe/vj3rTKmeowk4xIMmmeeyJ6BahhObhL0QWrTtR8H6xUZbS9stlK3UHzqSHEllnjIx5C8ZyoljoqE0lo2CCT1ciog6NqF/LwnDy0h0eNDtvQ8JQyOXHeG2tVDE3xKyqw/qYBS6+40kqSQTGVvTkkhLuLTmlVwM5RTpROoCYfA25p1LhdlZ+jriYqTMg3wOFtVYFvVIcVAmuOez5qFISelngzIRFgJzOLXC6YCQ6+P0qpSJQjAV8KqjCDUNkAYtI3E5Fp8G9s3TPZjT3l3YzIS0s59nSQeZFpMBiHFEoqiuU5nemKw12vDwlQ6yCkAUV2vgqcJy4Rb4kY2SivIljNhXA/dUvTU+6o1DkYRIRUVSZMn0/0jHDRCY+C6bPfC1VSZ5JFmfkElkO20vd49nptafF9GXaofGIWSNTEeKu5TsnlhD0pCpB3v+QBnzmtMfhA4O88U+0EnhAIE3iFbtYfcrTk+UYgz+BxwpWqcXdQufVu6kMJPIYc6eu6//+Y4JgnxEgiSBsMqGfC2qqKdPw8cW+u24RfPdsj76KDSN9P4xwPWeqVkQw4VDmqqQkIYzDOd+xkzObADHMkmLMfDgSyrKEYgVVEW+ekQNbIKeLyLhf50iSaf7EEoNiwQYLAwxjN9sWOSem+Xsu2MuJ2Q1dOy4UK4xoYk9Kw6Jp5b62MggtkZVTia8kFHHOojyBXXJLIp2QMkqa8WGSV+pud5zDgP+fwmLHFfc0PghsANgRsCNwRuCNwQuCHwFQmBh0VYCeAKSrfNTFOTydXnEQw/6ubK5oQoBmXd7mby1yeaVaKYwYZ6HGx9jHqmra1C62qwyLjEVhJadnukIGryTh4cddBoTRjebE1i0vsRkWg2529PIrLdYYuZWqA6Dl8uxzrsyefZv2v/Bvi28ZV+nknA5uFZLXSs3Fh0fydwAA/VnFMW7Cv5Gaut5yFBt/IB5lp2dEbu1uYKKq6kuAGa83Yvh6un71QXDape683rCQf/bcYJgEWAuYMbKz6UHqPgUOc/NFzswgb+XlX9HjquRfeJwR3mI81RRCTG0JMTXhkgly8KN7TAVaDjpr3XrH8hiyMCy168EXmoYa/ZMoZ5ddzrSaL1rl0Oeiqg+M/kUAcwia+I7Y3udYQKOjYtfOWiayuIbTHrXwce9JZFLp1E3fc9t7wi/BnDJ850RqY2n+mAbjTqKERsk3zT31BadFJ1YLKIx5PXQWLKGYVQWFcggVpkMxrUOwiz51crhDPiMx06gXysLHycN/QFeaI1XEu+RnwXnwwcFRIYzdmp8Sx5rqVKarU9O1tLB6CCdmOfQZsokkmpbFHNFhgorApeUByzmt0SP11w0SEzqjDpNtNgk8nJhC02mwRmoUAhaVLxxFPL/b0NjPF46aLnfdrEiJ78lt4BHJTTFSuWxEr8VxwRwD8L+12PWDh6cjcZsxKsIDpWcSWwG1RQ8ORvGw3a6aQSU0QU07NYuPSLTAB1yhnFqxIB1VC2D0LIg8ldM6gcfjwxtpD/HbBPNFXrcVXbVDY4iaEInOrJsSUR2OdMZrMkoyDGxGPecULCETGShznCMpNMM4E/VaIxHXSR17c0MZFZQ2UlkyDHIjk+xX900VLh7ZQNSgOEZrXNVMnVktXvfqShO6qqxPJeg8o59awMS8VcotQptq5cgHkmtU4FC3n+Iy2fBNeeNSX+SBZGUdJDuceFseT3BYOET42+ptGMKQDdKcpKQYeHfplH6meyZNeQ1MmUBZbRaThpXs6CyInTNoqsoMDxXeC/+ZA8IQPoQGFj1VSYmYCu9UbRaDuWY2wMALQpdyZwts74HctUOrVviPaN5yqBlMZUvpc+DAAZNT12WTUflCVFd+ZQSj5T6gna5ZJ3IVTioSpJT0CfbECPjwEN6yzVGaTI8DfhchA/m9q0a3wz5+LgrjBn4bkFFMRvMM9aPef7RYpnGbpIaVPHSQ2Wm54o96NOwesc6tW8oAMlDAEYK2YQLb3SGGxSgnnTcnpSLy+SHIl0KZRnrh2OMzmk/3bTnEbylKNLDqD6a+muVH5dqJEVhcba/a4x0pJYi1WqzQjuNG5kyep4yK4SkxU8uJIN0jPHaMiVEr6/vyFwQ+CGwA2BGwI3BG4I3BD4KoTAwyL8o5/7cUsankMwnZGZHn0fmz5Dfq6vhj+xFV7vnnVZ+bDv25ftTF7nD+l/ZZh5vo7IcIRpdxfuD3OTaxsVw0Gg3pJVKtJVhIUjNVmcDB9qNSdoY90I1BDLWITseCU85BRWbMkd5C1uwL4ITC5cj86L6edsRehyKMrHiBu7uL/PrOhJjL9GF13BH7urs/e1XY3c8YauqY3YCnMuBgI948pZ57hWHLi7vH2yVyfEMrif7xWdXWWNwabljhSyfzEeus9aTPxtRbnCa3ukJ1Gz4XGEz+RPMiY7gi0d3sHI1wj5qIkh4+Lao7NcbKviD4gjIvFWcQ+5nceCBZwwcRQUMwJKI2/XUbsRxcu8AdgXlOiJHMmYhpPH8lpUeEqouc+4qMO+GZOsKZGjS7dARzddTDhEKxsu4rl9cv3dRSQZO+GI9Dr9KfrhSchT1MBP2Li6+t7ptSEIKcl2ozy1ZDhpgac6d11WHmEMhlw5YpUDUDiemAkCJWLTY8jinjodxSgQqpRHpmc6KRK6ZZcKDU8XZlNdUfbwOHU/6GdQ50g8dMHVFg2DjiCF7BqLDTXUfxAOY8NoNWvZjgQ+G3NbxvQUgIuG+8BJBteiuWlG9vfIngkxAJP6eCsYAz+dUsBKMVGnVtppJYArkdIdvxLoa9smFBKQdbqzqrcuoLy/xMT60FaAOkh6ZCR7rDsiG9ftHDOFRFziIqhvm8TcjEy5JKZYxLa1+4GrjgpT2mUm1sgJpakk8z0BmT+zE7/fx9wMXiNxOQ+fRmEisGunumFccGqy7B45E6sSSATdSdomsXvvWd50qrQDLk+s4HoHXerJSj2ZoC0B0Vhh1Trc0nhjbxzo+Eqw7RTHUh6oZBVQKIFfVlGiOA8p0p/Jq4aBV6FOBSuWPO4LVlUZLSTsShZIOjXsCO+rxFwRax2bUHtNs9kTGguV5AMesVTZ8Xnwye9d3tF8sbifN1JuvDJdtzySghuJyOVHKYSDXNrxA85IAeOGeJzMnwDOgBz1tVs7xrnz163rtympE4AYiTE23NiKBRslXonVHly/48MSjAtvTK5rNcnHGBlTo9xrwgGq7SRb4H1JLFE/qbq1dA3enqzjTT5vqkOxDGjEqTb2HLzLCRkHY6MFlI/6WvcOHWdMfeKT2KVrqwt+S2PTa1pSGuQ7jQsW1M2Uxyh+bwMCSmkdX3IwYZJoBZVVMcfZoXeq8hrNDepns1e2BOUa5ftkQlM0eIZktdaDLquCV9Go4SHouoop8FZ7Mo3LrNbBk4+J3+0edGMHCUl6QG8Ph7YoZFQ1m7gqgdNyRHtf35QDkvgn/R6LAXHdWnsaC5BwJzSfBOf93Q2BGwI3BG4I3BC4IXBD4IbAVz0EHlZgvAO47cPpXcsjVpFjJyvz+Fu3nnuttHPd1Ex/SImd9K6Wx1mVkAPE5Qjx+2wAkZ1cPhBeczomC5nPTxdumskH09lcR4Ym1fWVwaXyjWXIs0J+W1f+/ShuLY8zo6ljkp1NIKSvW8EjwYmRreENwOWgH14QHv5Bg0tTv+BHy5dN383oSmN4+Z5PC3JhqqOcHpyjfWDvn5V7U3s/dfmd3B/5mzawNajV4l10IitTropmH9/aVOkPDJhV79vBj06iNXLHGgl0nZF+6cwRGg63ju48nMXUu5W6G8wCF+3fEigHjuZEKTZzqVBaomIHbGMYx9XHkhDoLiA5nug17iWkErakqfp8ki+DZ/JaT/pkhGUSHZazHLkKFqqrUjU3ObZ5iDyTsWxeWHLDLw4y1vu/T63TgS+jvoL1jHAMChY/XyY8LctkwFTJw1mfMOVHeTQpHIKSQftieu/0FRdRLp6ev6DxBkUMrRY13ZF8OkcQHLpdSlm0vKi8WE2+3efiVrlI4ekomY8iuuQzGMWxDH5QpDvl9bF1K3N+S34xYZJyUVMZYjMIWk5kFCL61a31eoC6Frw3DY0pdkouh5xax2WBlnIaCHxWZ/Y2+aN1WBV+VFyt97Q3PmYc8VkO0uRhQgk1Rm99+hMf6/hmBRQzEC4lhQSolMnMVgaJMDEwiUaaPgOmnFOeGQvRgeiWQWMPwsapZgdpt/hzdGUcuhOgMimZ0NA1+V210Pd56h16NhJzCvD82wh6fzbvWrsBh7jh1gnk+D4RrrGLi/Yg1ZmkEbiP6h644QbUNTzz1pCD59j6sETBjLV8Hbrh33zXZB87G1QG5isaYSLDLJJ8UI5iCPCALoNTB+LwZ43ImJdQ9ecYmS4LLNq32jqWCg7dGUqzN+7ndgOilZnve55C784Qumy8OREHY8eyjSc4mnAEDCB0jklMJtD4vLU5yoBORJcdp1op5Jc8yUfczCrQHnnEcgYaZrOiiuM2PFGVEK5joyM5q0+VBNyqhGqLpJvZPxjAbRPpuaIt9HAsSNXHTAdGUo+FE3spWSls55KDYGvHp38EYvXukmvOQsK/hVIlbDWWSXyBzkJ5RJ1DTmwOZ6uqnzIhp60UN6Vw7ao6wEbOLbvKtU0Y0FsisxaXYWwVJ15LsNHRLpw3Vkl52JQjaqGjUQ2gWckHvQGS6txgGsD5MNO3YsfSz0pwDtkD/SuJTiPfNWorJpeig4+RrD/bGc+rkNUFW7ZJGX3IQbYC6S0q6ENHqRkDdqlCCl4dQBVsBWoXOpiyPo2Txht1bdotgZ8gTBPRTMymrgn1ttcBdoI67WRWsacx1fK37T92FJvNl3p0VeCLr3JEuBviBOQT4SBAbMGj1+65f78hcEPghsANgRsCNwRuCNwQ+GqBwMNs7HcAt+dzMr2/mDPtPkbGl0YTrMUE4IqFOYzOWIsX0WlS4Ss8oBoxna9GyY2rKFavLduKIrVs/r9cl1NjqmIyyotVFg4NMpWwcB9r7+YBtFCkHbHsEafZkECc7Y00noBFkXDBpBf0jtZrL7FctYtLbN/y9VhWnxPMwgeb8ZARyO9KeowRTT84EVRNBlkPfYyPwmlTY8KM8FXp+doSOMCCPkL8DOAxihPnEv0oANEzzvrcbC6y/D0fkyg6eXHtXitOhtbuudXeUKxYU7no6XdQgbypCuT1HR1gxl8ZxDhc8+Yy5Yr2AGP44s2KnlRccT3t6TgBMO6s2DQeW915YkGxCWQBujHQteDIchpTF2nLwiD/5IQsECHp7XXbwnPHbNlksHoaOCGA8Zcku3DvRxHFCHpp3zi2hd2eRRTitwbm/FtrUt5UGUUtfNH0twE0IyKcjlByQWQ+DkdZMNMmCfwQ3Xo1afBUi+OcwpdMtPRUHaohN2HUu7hqOZqNRxDSQAi545KnVpyKryRkW1MKStEbdErl+EYTRTWU6JWKI6+yKMpz3M0TAxCSNiyoKNGE2K/Uwykc9RwGMzHZV7u8NCE1NKsX9pwK5GACPNvqprFNtD9g9umPf8x0BRpzswqnQXZcbXu8jKEOF1rVSGErryvibpHfxk8S6xZsVgLYU2NM8sYarfbKAJOMTCYrShlYDRpL8aFkIzuBNz3xTHGE0KNSW/tjZaBi1CoGYJa+zg8lw/EyeNeok5Vwd8Zc99e5kFp3UXgPGRaCPmHLB4pbVoVDG6NrqVllRMZnsqHoqUm8TEvMXVljgi3nkvA/df1rA6O38pqe+QtFRgPFRqxam/Zclamb7k+UkVcjAuo2WkrN+v5tXNw0nqUXSafBw601jgUiU/5kAo7PaSNj01RH0D0TabphXSMFt1Cco1pG8c76CSx1Sj/Gmp1A5TuHm/KZRdYdCbvccD2m6HxojTnj4YnIZScrC1RYZ9W7Ds0aMN/lX4KntH8XOiaWZG8vXqTT2qPWN99ViKhDp4yDvPGsZfOha9WRVLtMTiXMQUJReZVnqCK6WKDdyB7lYTTJIhdsgfQ1uVc00vZbJ8hCDksQ7xWMphaqUCvlsKyypMI9AWpU/2biZjN1gzZ2+odVVrpjtC0nWZXUQsFi7yzXSWJVwq9g1aXPZVozEchUo6kCy2035CdtNafF5kLn5r8SFhD0hCIKaPqlPg6XBudRwfckErMxMD2EwiHx7WIi/poq8hnmDZdDaG5iuV9kEK/ogAdcOrB4P/cBMpadUWCb4JEuH93EKRU6apPOYugrLzprlwtFKPMadiZPQnlDzrgvuyFwQ+CGwA2BGwI3BG4I3BD46obAwwycCWB63h1t2TzPL/7gFX9q342NvpqctSxo+qf0x9J21ghU2r3yklfxZcamyifgQcrdtApMD/K3d7zOeZqAJn9HdnpFQeDKIjPQnrJ8Kotsz+7Qc6bJ4xTnaM+MgnpDBOKKTLg/wyb8lcDXjKf1d4g4x+kQF/W5zfDOlDlAQM+b/dLDzeMOVMZCV45vPsa7ujput+gHZEAw9LEnRIvSBtTiDnra8+8ZbdK7MS0aUl12XN5jU7U3bI0xGk1HC9ggmZGAXY1M5rv39Dcnz9xxXtvxwNEBYUiIfbebHNPlqly+cHUKvueZ85o+nnnDBWePS+3w95RaE8nsTiXdOoUr2DU2VAUqI7Y5BCYHFiBUhXfUJoXMCvYtYIRpBts47k72BSupG1iDU51/ClXKAxaZuTyxaM1VcGWTGwNPuUidPSd0Bsvi3eiIsDUzF/MWPa1tVH+HErOI/UB5zVSRyQhct6hmdGiv5jClsRXzQV5IazVY+GARv3P/VgDSLxlF38QIDm3wbQJDK4TVIlAc7hIE34gnlasYsrJyU5rcgKdID5WcOQnlYs6kv5kGWDCXXIv/W0MpQcFwV5Fp0tpkwSISvlqBuBAMzvqz8wCziKejjIPNock7/ts033RcdgTp7e2PfyziiNPuOTJXq9/4+QB5l4op2xB5LgmfK1RSz2KxF6k6JUBT2A7d6AMRE4NTzpcsxfiDpadSLIOXUEbVWv6kjwWroRC3URCVVO4pM9l8symVQGAuWB3J09YIIlMSsVB2qHS8TupQuE+knzW8aDyubrMiDDRXVk0O3uXrCY2DqkwJ2vyWdwxlIKNQCfYqlUFIXsyw3g+Z+32GRofVvDL+LmEhQVGGZBNDjy3Q9RdSpaoudjgIwsVpOVqAmCrIKimOBD6Tv3aSwaetOqcIv9a+V78Ui6eQX3CQU1Rd5qHR1jYuRruTN1RpthUmyCC5SsFgkxvOi5APVvi6WKOJweCF76T0WpSr52cUbmzKsKoIU5YNacquugUHJD4XfS65lqqwjIQeR0velO6kQegiSwpgE/p5K4XiRdYVpG1754NoKsDobFXXsDA1KVE+FfHB4Ql+6USYtCNFUxHeFXOwGAGdyFVElPtJSaBqJFqHDX5HXGlNSgI3CWxVIERyFinXXLtZWQZNFzhAhdhrwFt+ZbHAKADQLtyJAPFjVPmUUSrMoYhp+ZLfVrWdupFBgzMJ3Gom4QGmZiVOCBN7vQRKJ9PgSIcFBQiNFBmBLNY6CZBd8vk3Bb1KmjcZJCSEO1eX4DfXriFTe7x7aV0Up9mUkirGGrbdKMSSCl/rlTxmjjcqOStEdBiX4LrDqXmXKPc3NwRuCNwQ+NJB4K2v/9qXL3z2nZeXd997s4d+8Gte3vraD7984ZfefrPr76tuCNwQuCFwQ+CLgsDDplUCmF7PiJJYqnKPY/Uj6WMMjxWhPPb+VNTIis07yt8tQVVUXxZ6F57ruTENJ31YJh/L16jswR50Q/jgGFKQa0MIsxEDwZLqhpJxL8NeDS3mwncon4lAxsmWa1Bx1IpEGa632Er+2rgMR2fznK5u3CipYyqrEFbvMM3YaCd0PFbSnX66XziYjnn7jZGgTFfSzr7HPlg7DpfLQ8eAhcfGhp+O5Fn4pAnrrS0ziQEw8lYRdqNeRBpGYbfiuOQbhcdqGwMnFbsrx1ExMQasWFzfgOgk++CJdW4WfBNPEaRQF3XAKK71BJdPB+3lmvoYD2Jtso644GCuPxpNjLY9JrK2pHe9FrwQCamYE86huIUVRYy9knv4SMa5E3kVBpk8VA0MHrIqmco2Sp49CSFiRv26tsIM4mFFt+s70QG72sBXbGsYYZbKig7y3SMvhrE6cUrh/DvjOehMPVCMt5bMygye0RK2h1jQEDXetT72W7c350URknCURf/624obMiMN/lux9MxPVFy92DHosHf8pIDgsqXhWgMzbBe3W9dPpQuLNJJQO6unVwhKV3QSNfi1ed110izCifsXRCvelc0ls0eGuJxGw6aD4ouyM5DLCMiOSBhIQxKgyBlKulUg5IRRstOYxXTFZikXj1te+RUklEGfbz0SwCKKrXzIkiuudKaA1INtq3kedfV4xZ1J0Q4+gqZJQBjim6COU2jzNTbDrZ/uZCXfKRFB5VGwD6OvOoALc6KUabG4ymzSc4hEq35kFgrg3eSWlTNdiRcdturq646+U9KdMK9jlD1DCTr6yECV7PyuPE3R9DQLDJhlzJ720bpKKrpJVLVhzjh9h7qIUSMQNytQXdtA9sLaXQfjTDlhBwXrGLcS37E3idFyJcbBU67xNdeVlupOUIkMOhLnmjEX2oGUGFHU19NiZQWjqovqFFPGmDGRCN+cl6GFDzlAEzxUVmVAO15n/iXO6MoOL7N1gxooKWP9Qlj312jxk7Be+wQxUTPR6BZ+SRf4LCdAy8UzR7EKzMI2EGPhIh8k98NogIzTng0SGCEDxbYgqbWsBXgCSZogNWVRN4lix/1mGwx8F72y4EV0sAxIvYubTlbSs5TqoFMr1B182+gBPNYmAihdTzcI1xCXsKlqqEN2OQ2aVvOoLqJQf40WJylOo8zS/VZDndabJiw00k1GjuJykkzRWvHQcGx0xvwdGqn0ruQb192lpOSkoOX8YF3XSNoj0gBFkcRgFuYTIXTBpw3Wgw5HEc4MIURshb3OQeH1jSXP20CeXERToqo8Ya8EOUq7SPmma15F+YJFv4ZAncClrofCWPuYNS4jUNVykAl0UjpOAyc2iAJO/BPH4TW2uH+/IXBD4IbA+w2BD33Xt7188Nu++eWz//Vfevn8z/0/T5f/wN/6a18+8ru/++Xdn/ipl3f+8l95v7dyr3dD4IbADYEbAmm+RwJ42tYMUvtnBxyjS3tkbMaXyqIeiYD+3gNLHbFioOwRMuiAj9X9l/3uFdvlKZzcajQzWgIRjtp6HuKGyyqHX1tRIEz+qQA8IhF079uyV0ArPb09ii/HGKDvmMD0pNprgfvGO483dKJgtmi4X5k+ZCU5vGnHX0eTTk91tCZAD+GMdv0ar5bwR5gkneDOzZIgubaHHveQai60AvN53zrN1obGQMikd/+7O0l73iVDV176wI0rGVnBzUv51F24cUl3fW4lA3GBEFiwwZhyxe8VD6qOPAZqZwK5ZkdDMCje1VE3f/3d2Sc3Ws2uf71m8QoAcYz4b0fvEhaddrIs2S5HtHoTVjTINANb7n89zDF53F/lE/qdsR4388mdDJNE0qNjZjM+s05dcT5KD8R1Mia9743MsFPkDK+OFGUR0WCpfAzje3GiJrn4FKhFKYjOuSW8yOhJsImIwmHiaMlcvft4THcFibRSIrFlbLcStQcZUnLPVQ8lqY1TiKKICXkEZhGmUTzIK6sUd0r+HGtRdR3ZmhIOQjuPmnAQfFvOxV56XLqma4Sc0QRg6mXfSayfCc71U8aWM47m6zuJV/zyeDglm4nCPtjpFsbYuiAlm/82eHaRTgvKlipJuXxRbkudpGfDNuUsaWYmuCsOn7J7vQM4I7qeZAUWJEQMdQAAIABJREFUN4oWcyBIvnH93JG6sgZFLwx264kLAwPjYOxM/6LrUeCTsCqGqEWxJyRfW3wnae8SyRnvkAGR6CGet+YkbtAYsvdVbPhgChRRqLqQULXzWkfWfoBqqYfqOiqRQg9wvIQdzHTYJBAbx+WapPNn0NpMzsQTPVLNfD4r0bo72oV2GW6oPilKniR9lQAWvc/yvkoYDVVU0qD3Eu/jbcUtOOmRcQsSuJeB823TcSeSa6WsWbZ4oQtG/rBJn92qtW+p4vhRRQm+tESVDITuKLyiT9g5vfW6ONYzPsrEsDpLmTwuuPIOoGdJEDOqZeQCrsVU08tSUhpkmbRf+8t7Z0d7w6ilqvZS792gsVJkz1pGcld3Ja5PZtltLcKmU5jb6nz3nuhxM9kNNZ3HKB/2xVbllnBKds+xM0G4GjnRXeFMtsaiC75AUQ8SkpTYaSTER1dtEwftHLUckh41DqP8I/+7MC4bNYw4UqvvW6IkaPbMy0fY1o2QmwnktdTohrZmZsEeCetK0q2tZvd9juxZmlQOkGQS3oUODi+8oIF728tJEexm+vmqLfTDCAvBB0XY7A1dUITH6lNVgrpus2rQegaUnDl8g6pQ5Nq6rhRCXtwGr+wEadMKeCx9n7+qsCcDSkbpiw7HNIxTHQKpbQor0Q8KNN17KCYYnQoQfuYwM3Bwlhs7tocOPZHD/d0NgRsCNwTeBwh88Fv/jpcP//bveHnnhz/58s6PfNJnUS7V/NbLh77zW18+9Pd968vn/tsffXn3kz/zPjz1XuKGwA2BGwI3BE4QeFiAf2wlgOMf5+60LT3sbVvoyp8a9jf9oCXr215tK3T4cEf3pKowc0y0e3QsNN5Xyyd1FqUS3yzeTfO+3NUK6YyiXnnJVkw+ml/YB+pFrek/mpOdu9drxGDSz+7SmZK/cMsiZmh+6t4EssB8QGOna8bOLVaTBd6WHGNSUglBxhPo2zQcBPfy+qw5J/dQCYlBHCdXZn43fbQtdK5AEnzYBGCQb49uauqGE4xsBiMkToezN9W6BrZ02EQNn7bx0MTLAamVXJUbWa1sMxal8urcAYNLs2lr3dpNBSqUUMwikuqSL9lT0QLnkKAGbg1nTaQdy7DWgnpv64zHnvqxFU6KJJdqqHva1mDNPoC2N4f2ceqn6CVjyhVl1qKMh5a7npRi8ikj1BpJrJgz4mJxF+WtmP7Jd8UbHes7ha53tppxlQQGxtRpPwHTjmv1Lk86w0b+xaKnSWn2IrbcOxmMgTnBBOLGQvyQi2tHRWt7vNoaulIxCjaK+9WpMi5TCX2Qc22ViSknd88JZ5J7xhqnCq79bTqTzSsOiJYl3fW7rqhXiwKwsztx/SSmJu6EuEThrq4jVjnC5WpMRYIRKu5EL/mcisWJPTsR7XJ3KMLaP6lVJ/KGJV8n5aIFexPoDM0NPPRT2mooOblGQFMLX3VzlIZEBc6kBGToontTRk/FnA3GeuzMz3DZ6BZjXVip6Eyg5TNKqUhZy0abQiMRGtTWlELNAfqaR9y7qdpwihIZrIvYc60zuvy2JLXsodQK7Jo2NLFICk89BYul5eLkUONT6hqPCs+E727VsJuPBkJfmap4MR6YSfCH9NAYbm2ReZVaG8pcsF6/tQQcptVBjTDHnHCOq0hbSBQWCTU907Atls21+ALlpd5zg2sZ6xbzvRE/ISNQGQM+r/d05rqxa/Aa/uwjUZDlZ+P1TXpffrGel6N3WmOo0sU7FjX+uUiLshCsIjA5fAp01SG/JfJ41vnZaD2z5nUNk72J4IF+srInzhuJEqmcod9sFOsKywU3PE66wNgBEwhqhSRwVbOtJFAWiWz7FHrFF0lLgVCXn/63UE6ZyQzXVEe8Hl2peK5oOpL+OQrcRWSLTXM6xdPiLse84N60Tz+y9ynn4MQeLZO1ISWPcS4zlg8ysZyTuXlm9wfYy/Uni8k5I7U0oewdvhzYNVg1i0/iPTv4V7ZSdNpXUn1U2YQYY8EWutT3o1xkvIUP7KGShhyvNOlr6FBtn436Rp5ToIC4ypmh1cfiCSxuSd6uPKyJDRVk2CVQ69TTb/GMxQfSD2W5TIlf0qTd+bIhxF+t67YpXgeJXaCC+I/vHrpFur1proINaSkvzBfsCXjwzHQATeqRPHZdfNjy/dUNgRsCNwTedwi89Q0fffnIP/JblyD+7J/5yzXieX3/vd+1nsfv3/cN3AveELghcEPghkBZiEoAz5j0M0tR9qtSxtMSDQ/iItlYsK+IErBx8L3WUu18KIbFgllGlSM/tceJLB82H50uj+JYHcrKM8B2X74GgoLVsMsAgrk1sNk59Sev8cYQxcB6g1E8f9U7apGNiruNmVUVm6MvsgXd5SUlrKcfwpbburdT6J3Zqxj0IVahAMxqKGggVe+q3KFKnMU1V7RY3wvdXmscJ8rGGcZZFPPp2BljcxQOp++vv6tYSy0xd35O+K4zgia3mHOeYwsdCTgmz+DToqnVLsnYYZAjO4cRA6mOWHC3xY8jmNHU3b5z4UwxJybjJlmMxPqImKQUkUTRKeKMDt2kejGxUU7ubcVcEtjqUFw04361cZu6ZQ5kUUdBTLnQyO+uGssPsFBcyKfmaRRv3BCnSUhVYCriv/Y6v7F+y7VMsOaZGPGZPOWNH1M+K7a+paAr6MAomfWoJy5WE8r8Vx1KaJ9M+UT4kgAU5z6HQppnSR7V6oPYaMRIu7+HUTSXwqS+ofGqcSB4h+qmRWC/ljECPDOv57EoSp35OcBHGs4rNlFFgdCNOnPCxdozNr12wsYeFeIojsYcoYSrZAxYlvRnkwwOJMDqJdZEHE6ZnfGSCSn/khd27bFrE0qTE2zrDoPnhVbCNcdjSfykHHrr7U987AsyZhqRWHzyHAVYCc98VFJXfO3Itu7BKWUlVFDJsZsiIXpOoph6aJ2/cm7al3p8NDYXIuewl5IHBcyNkvMSkkN8NQdhdCQ3k+CCjZ0m1xnVNwS9jMzSB2vfkxwBCSXoFsIHsZA4T9LXhAETEzqD2uz9vc0trJIJKlmwiw/vc0wxndsMhq8iy07+UXpCFXmlD8XdLtv9G0qZnsWjpHYZ9riJTYFbNYMMQDJZ0WOzo+NVXNd7aZSgJx+dcAWGqQM2MBMWg9CNth0qVMKWGyqqz47gTBTJuA28qXO9Ecgns+hvegZW6AOFO+oBx7s5DinMg2yM7lslgSmvwMqVMPPxACXPmMoF/CyxWaBsLKsbnI83mNQY6N54dS1PvMu0mWSOxtfO+0n5Xwk5EEzxXt7T7LA1j8boE42MYvWaZG+ui07GkIxXKmmoSduWE3WNTTmMwJJuKKlIQoYTUDS4RGjriLYVME7lxKyzlO90riuVUcYS6CPHlsQyJ6Zu3RF5ubjGyLxQ3BVxYdtqpItXQ6rEMQxgrwye1EKsOd2yuOHNdWQYV1Jf47zrAXji9nA8pxC9l8MunkyEFuWttfN5gmH5EHnVE7yd+PwkUji3hGUJoq8a2UzaGuesiR9dwByUU2IVcBvd4Ga/kKQqAZ9VpsM1qDFCKgnUu7AyGRxFOk17XtrSDvkoyH9NCd+/3xC4IXBD4EsDgUen72/5u18+9B3f8vK5P/+jS/9/+Hf85pd3fuQnX9754b+6dwZ/aXZ1P+WGwA2BGwK/qiDwsCTZAfz64bsYuK91g12Jw+UjwbdxT6U9A7fP229VwjFiLexHHS4EbOPeE2zz6b9cOVPli3YQqeIheU/8T/4aYqwju4wr6kVUfadvQFO4zrA/BFK2C/dC5IBZ56mv8Tr9trhSGDXMCgaYlBb+0JhMR+dD8eTqAPcxqeFuw59J/7viFOggM7+cIJyHG6g3Fy+bf2YiZ58e5x54wEH/9a7TTsXFkwi7vdifziA2vm7qjU/4h1/Ye4qu2kNMiYjP9zSr0Lhx2SNaFXsgD65dVIvewUHGY7sAupNZ8bPHky2/dSJpz4sXDc77ugi/5Uc8D6+uy6iDdf1i6p1l2i0mhvgz1qgsN0EhJhE6RRtFlz3aq+IgAVgP1iWsjlyXI5NXbGiti4j9qbHNEh2+4lEuDr4hCZLvT6zmEn+PsDgPxAocir7od9B88wp0TI0WjiBMr8SJAiGwLC+gs0FuM7TczSiMo2uNpJzEVzelkYO0W8oEPRTz7DI41dMDpnxguPEqGOXyWMzxrGmz1VHuL7cuCbXhot4r7YBT81znEkH4I6dV6DyQOUONCKfXSHMjRckXVFbV6xSfiM/+CRS7dVqXtAC3dHPr1H2kSU76KI0LRiCfXIcV84bMQa7rPv3xj1FUs7bDWZTxxvyc+jI5I7cARWKMn0Kd8K1ELZT+JLfJ7ASSk0tT2XpGKqPFTiWvaci1Sp063P92cRLSpLMtVIObsEJCUAH36KZB3V11WnVljXXx2mauhEAzvwR1kxrMAFN+sy09EgTWBYuE/PP0TTy/O8qYvCWWElrVuaj3fjYB8B0Moi92PfK9sFIz0yQ64xP0ORCVcjKN1v6xwDUFPEZnSjjE/2X0xp020mhUYZ30OU2wUBgBnyC5KytlnFa8WZVlpNChmXArSeMkQFp4s+xAhlffEazRnZLdQZfYyvEk+1gUVwvjBcq505M5EMzOxKDzKA85KpC2xB0EmwEBinot13zofOFDrCYcT7JiYqdWngYYPSoJuJNwHPs7m0cJExF+WTA6G4tVvM5k3ZJVreETxAnEo/FbGiH6HY2zU7ZRuhYsxkvrXerpmU0LRkvl9/usj81AyDNbFyVhl7JQcnRzAE9sVaQ2dYbkgaRkKSRU3iUckbD1RGnKWCT6Qy6IH4O2+fdy2oofJXsDx2VQHHy5E06w44QSoZ57Kwf0FZljP7PruhPDx0Ib4adKlMdOMdulSLtwgordLv/WxtsgawasOvDJt0eeLctSFfOJTwpW4005GgHZgm+SbVE5p1UgZ649rPtSpkpmboMdxLTwaGOqiokyY/QAA3hsPYNPlawcG9zWhPy9P94QuCFwQ+ArAAIf+A2/7uUjv+d71k4++6d+6NV3A38FbPnewg2BGwI3BP5/A4GHBfl4B7AX+zPsOY96iMWN/rkZ4ZN9vCescq0ycREfyvgFOyHLPs+gVHWOMa4zfQca4hbM6nPVLctHjr/Kv0i7Pabw5G8IYUQMfMZE0i4v8zwDzEiI+3tO29JvV+ViTUNHXH303+26TqhsXVdHHzqvp8O5HoIn5Vl6tG3+pgOwq0/XMi4hz06gOhTQeodwJtt1rgGe9XS4RoFq4KuiJPGB3W3sKTjVkTOeO32yBjPiqOvL7NjMmFFNVvSScfNG9ezZhMH6eD82O9GLinNyGDrmc5PlS+bri/RKuXAX4SsrmaoNjcxawDohUZvDG9FAe8LLxiJ5jVP+Lms6gtu77LJ7xGtm8rPBUaevLoq5P0zFo5vuyOmxtVVvIv4OdCfWO8e7RNjw+9VdOqoErOSCOF6SqF5lOCozKncYG+mUyBbwqBNfgUVHmFLnpOiMB6yLOnDULHqO2iA9ypcaj0KZosig58xprdXzEUGWOOshKGTN2wRLySktiJgRxDd+9eYZZF+7WCXyXITAGa6HjV4DmmmrjlHtpND0x7WeKAf+FLdkcU7FN1smVEFIPWXgOmNTfl1GbMeDLCc7SYR7H3G49cTkJ/b+9/KMjXUujxgRk3QBUDe0ejQ11rpsmDpNBZhypVOgKR9QwAE98NanP/79BYaNQSFcmrJwVXX5VlYgUFTCZ7wDosZCN5sysA7ThynSLtZIxaYOGtoIlugoY0F5YGTsDkrQ6d9RWgK/GFOGj7Wo9hLrayR4h+FiCbHUUDCRWJKRROC1i5VmJZAfcKlxwYk0jQHVzkif63Oes44LIT7Qs0xIBNfbQs0LL2R+y7k0FHMPU5Cu3VSSNZMTNSobErcgks+9YASn40nVidG1uR6racYXpYSU61bRmAbeEIbdAc6ajbOEbaafFAjTY8MbEEqcKIlnuOPZ5+fTnvw75pwrwQ2LtTpbH92gB2PMDBMJeQwhbxrUmPcWe21epXIYwvmcu80zVqkeZ/IkX9AahLJFgaOLksKva7OpaHdopmFEwZzv+Qz67yTcOuvqqG0lWBxKA/EooMULbQiesY79F7+yxHWYX5vBkvReijGSdSUbMqUYCce+uVHhXaZNxTDplMiq1FviTEZ/CfxwcMqp4HkqsQs+R3FKWDTw2OrYVtXhDudE7smwmWN2TFadmJjaS7CF3kgCN106DS+jX68VXJCTfqlHsbwnb8Y2+qPXJA91YNBoWnOq679SX2alNl52MlrHD3INamqzPgVf87yHsC4FJFl9NqmqsxdHuFBpqMRuMKjwSdKr3znuSd5kmLQJdzNwe68387MwVtc2QYNlmKIqO66RPJz6RTbhieZJZFbBVoZkyybJnCtova5j7ituCNwQuCHw5YDAY/Tz0pO/9PaX4/H3M28I3BC4IfCrFgIPq/HRAfwm1iP6stLyT9t2q3bsFCpCEl0IGxIfLwKUz9AB1+iayylXSABEUkWFk9kVtjXVcWJeF7Raoi8N6Pa3YpEuRm5nss386VEx0OphQ4cVIxUjdL1V2Z5IsaN4TPheEa1FEcxReeZFwtFDU3DFBJWeqUJy+nNwjOQTZmJGrw5EuXMWy3LwV8ddlGiPmMWh5WUSKpK59MdORfcNlxELqKyNwzmgNc8W3ypick5QdgF+r4GJdnTTmQggF8pttAbtTCDY/faHdwrMcmK9skwJYJFDBL/i6uyU3WsaAHgL3/RET7YuGQ1eSte5d9DgSCVWk8MxKbPT32xuqd3THZ+vQ9tQPeIzIAdr5FWufR1alDHSCGvt0fUqGs+YZPyMKYlMgGUzCmN9KFlHVtQAZzxU1E1UXoQfLzviJfKrgQEhCeR8IMkZQakkY4zoF7zyUzVCXMTFRigF4RfL8RW5cSJj0k3nt7CYCn9QkJ+o8S12+3mxdVGw8VTsv7VQxt9AEudIrMu8g1Tl0YqcZozf50GAx+wjJVdnTCS5AjXZvMJqGRORo/WKjTEz7E9sU4bvZMBkW+G15O3EkbEZDkiZvp4HvqwiL4/19lbmBlOazXEgVKcLdfmM1LlbsQfpHVU+lgDeZCUBTvnYlNe6bn3X7cwlhLfAeAOKRNbf5kG8nMHUYT4qYsLFuK2tqmuSOlQbMsq+VgLr6KqgsveJZKK0NpELJ6xqnPbAW3RFZpetKkfQLe0NfqqCO7RnScgr4WtGyYGiT/QEolTQeY10rS7tWCcSUjmTPiPwhddhnngtYAIeyXA2hpeAYxNyP7GywXsnNPZ1qdjJGYTHmFuxfoKW05aZ6K1OxxSq6PBdeyuHYCZuTiKWHcFDPB/e5VokwnOCH624tAruziN1hiaZWtoEeyu2gRyUbwoLkeyjdC3dVLZryiNUPnZ1FfdFqdDQPCeidJ8l0IuvxXhifijbMoKwZxkhTbLBYZbw34XHNFJMloHnBgWWGK6xHOYAjJMBvtdTAfwszhaxb5kDx9rqKTJOf0vE0TZCxyNHpsvciJ8P3YG5Qc/Rt4LkXIaWwcMVml2SI4RQkyVk1KJCM0ZGmeI4j8YpgdWH3seejEqnK5k0inWUIpe1oYR5dflDNJ10ZFHjIK6oVhRPxmisrjhuYiq4LgloNZHD5aQ0YHnWgemFaxkXFn2RyEnquCYLN8CgfzoBnHsCk/bkitSxwxVd8sRsmZTnQxKezB2dtFl6GtdT30QxSzwy+U+2AaArZ6twaV3ywHrCkTZP6J42kFWhavzNUu6id8lEaff4u889YHvUDMk75lqZEXLFBff3NwRuCNwQuCFwQ+CGwA2BGwK/yiHwsBrfZAR0xQYq6EGvSLZsOIXxaiLE9dBYYG5iOEFdScmsSvlVeh9jjq1N+z06aId/exUYm66SDXLLxO8pkKywhUzyGao0x4EBhzEiqvz/JrZTGazAMQvrPS6zp0XpM51AYPGh6kitGtiOEyGO29BtBzfWSRwn6jKrP6phUdwtP0kUsW12zm+zpsDziNCMqGjja1/l36G2nP5cdeYRifJJR5FtoomwZLygIyVx4R6rYjvzWcC0V99uMVnGFp0BCJz3WNQwYh3efczDdVDJGqZ0qnquBZ3i14w9KURTIYd2TV+VrFtEj4/JPXR/XiRxwq2nr8voSWEjIucpWzy+sudH6hkz630K/Ah8STrIm9d5lQe1iNomKwgeXankr/gnz1DkLXx10pUR7V5xxgK6i3gjpYseOlA2CMbhfkJwh6glLTLepEA1gSM63gi/n65n2G028YFyd9Y/IJZSC43u//GAtdpWtURFIMFnGg7UmvEmNeNskf6rOM3+vcsfyImnnKW4FM/uzV3VfIPRAlWwtG6f3aNNd10okjHt1eSonBr2WMcpLV1YrqbtVi1+InzvsrbbPCo/AaVZ+umCnkI6aD/xEMsazXbxev3ayLHsps9xWGq3nni8MugrdM7aDUdA76V4ID7NsV9bV+UNBGJPfegRFwBtk5gnwjwYzroSIN7oKpGeDGzjTKwMy0pYUPLFyOXoBpPyKY3exlTTlFlwnQDnWdfWW7B2bLyxp7C7jVlkUnXID3YZZXQZyXdmsS4Lx+JUshgqewfBjqTXWVTQgHGRX+RcVT2p+pLjpu2lIhxnfgXNT1bHqzr94oIO/q9V2a0KW7GMogmfdVPQiTebtaE13w154FG5Dsl8ll3c0hB6j25ZoASenfKEsO7qanxfCf5YbC5vZqol8ZMKc0RvGUXMFSc5dcFKJkRUpCJAVg7DngbxeVEHttkXZV3nQQD9EuZTneW583f+Sjml5EiWQgScqjNd38pg6G7yhnsy3HHcat6XirCTOG2A1ElUPZm4r0ph/W0svxsBR/V9IokjmQA/4gUYVF5pJHl6ZkXqXKe5WbOMGsry0YNgqtKTYnj4PFYspeuIlKvPM1FYQsGZ5JCzv5Q9BtISem0uFANKzDzBS4/ZOXsAGr++nAolf6cOXrwaD+HxJAdI1c1JJw5xbHbel13GU7ocAMplehNtKReh9L3dsds3B2j7XCbZhnG1qEhHYgzogMVxyoyPNGS84nHoxKSz9aistq8705lUIVHdmdfRUBXbYct9PN0oe2F0xgcZwDiDZeK7BY43Nf9cf/xyNfN93w2BGwI3BG4I3BC4IXBD4IbAry4IPKxKdQDTjG0odAiW/qKZp1ucrCNvilPW+03nfNv1IDOczVvSRK64jZ1KeVne6jkvczgZ0LRpzawvNn8e8e+eCFQZz4uMXZ+DkwBje7Td0/tIB7Yt/mf2fdxz6rAs3wixsVOE0GKOJPEM+O+THy31BiypS1q7YfwLgaflbyEWcaARRr0i5Idiae5x+qdr7bjAms8X2ttDa4g2RPaIVvuF7dB5cqcTjjuO4ptXcBeHmyxlf1sCNaL7+K+S9QPJgsP2ntTeVZ1J8cKu4u4KgLn99beShocpipNxMrguXMjV11SsqogfiekjneapR3RmHWNvRWFMxAsaODFTsYo+5pBkayNoJS9u89csT9+/GyMzwbMl3ptG8xMqFeJ5DauUEgvFiLNlrFwoYUXEOmPGN5qYJtWfuGDbDUn/KTW3rK7696pVWPxoXSUZQ0Scme+F3zTtFo9uOGhcOeM4NsluygsSVyEOMc5sTJEgKfheNTwUjSTssmGsYjtIJhZb5p4m3U12m1v1eBcOpuQsmhhOMLRkwpqE28nGkpkr9tWNYJK/OiaTxDWZkzBAt3c1LVYqb0yr1Sbr4IcTS56HovMj4JDShJKQLlRPROAPn3KF5UdH+8IKw5i3HJ+hi6Ysb3XV7yknV7716e/vEdCdfWGCKgR/8HpSc1JsjIBF8pGyreDR/WcEhyVIYaiUWMV4gAX4UmQ0sJiayYuEX5fPpbTLIrOgcMqgHMNyUqt1tNF9FrH2hpHE26pM0PscM2HifycDiOOecBNHSiziy6TcJjkLTrlY0TrVBw0j7TGVdiWavDKuhcppuIUeynRZKsw8m/TEdlSNlnCtvb9Qo248GTvXqrxVjYvF1reoKCziTJNKkmeM7fVYeuxHjD1qT/VmWi+qLOGdRm4Z43m22R03El1WYKKVLeM1Ccm7kU/2VihPjS73qjablqH3QaxHxEYhi5NFISPgNHVHbRuIp0EQk4T1KJ0qWA1MvllGxHWKVQr4Sz6jjEFhMFw/8Rsrd5Rra0GbVKecS8khVkK1xDYWvZIFG4m7ge5HOgBkY5sTH0nbyKBUXUKvJ0OF21Q1NPE2KzIbXycB1SVA/ilF9qi3KVN8HEEJM6dX1Fbonb5W6Q1zZ8J42AltpG0EVF9M4ykKOTQeXa44FRTuaPZf64WxKT8WOpQ6Npc6ko2c6xq9hCqBRGmJuMukYGmzrl0ruE8Fi2qalEtWsP9ML3Mp4tUJrfXCuL6gWBMbZMS1rKELd/U41xKBhQpFABdWGGK1VzDj1qbasYs9puSAbbOuEj4EZTdxEKRKewejntunDr2+wKxnFyXJ4Ztd3I7DQNEksF2fdFTrmhfuX24I3BC4IXBD4IbADYEbAjcEbgicLMk36QBmzMPDgF4Iq8JXBZ3dTkWVcDqoSvBagljJzrShawreVi6b/lm68hYXL3seYUdZ8YpFoAFUZromGa1LlCTYx05llDrOUwXp5pfBiVJBaW6wYl9MxjHqjRRMu8DubD+LuJmb9zQ0N72wpI5KxHSSIJJd6btUaJpxjnxQZdLjN3fh96lMj+Sc3nHKblIP2IlqsZqSZAefvVxWxC3kyyfCemcHV0uRnT1q3udZ63E7BboZFGFnwLNpelanYMXRAciL5G/to+GtfTHxaeNcZ5BkrQFACpX0RQ/8FJPc8rkkd4R8IpuTfDKSKR1a2ImU1DMgehDiezSheKCccaTpySAXE1OrwGCEbGrP4BGGgPeK/tEglDmcajaRHFQTykJFxkwyONSni0/naHLuTB2ZBwYit4psYr1B14Sw0UIg/0wqAAAgAElEQVT8UOtUQlI3iB40sXQ0u3FPhYMsdUCxSK+fr9UUbw1x03KUPDYOk4djnE2HINXUkdf1uTnrMtmlwl6OhHwTkpg7hHeK7s7p2MkMwRnJWoHSZIcGkuL0IatQhlT5lL62VRezrxQUsSt1r/Y0WS/aYdiLBSGSYTHl1vcsFrViHuVDxC+g0igyYMEGodM02tFexSA7Arif7FcSUXMm2eiK4k15SujQSACPu5y4k/GXQYJ2mcP7KpmkZYerpw0bIJbIhCRgnpnCcO3AIv0KeiLRs7bbAukgsfNX1CBUYstRo3BuJfZkQ0IorG2LcdVWXe07/Q7k0EUHdQIESfHELkQwWW9Qt07yOTChcUIndiqjUNYqED8M0laQvX63lZfmN1DbaA5csj7WeJ4Qcj3utGkq8J6jKF6pBRrqoDfZmcZWF9QyU+kUCFDokLQd9BmKwP6x41W04LZWCRqHYycAKBQL04M8jJRL+43uvxSw7YBEUnYmdw5ir4V9JSt7OFBXeKVSyEIHygb6JusMpuW7SvOUVJgGge1vsokWr3IgPEwM2FmU7rbrBv6mU+BLCZ6TMp4K1kho0NOqplOqKH8L3KW8AuzaJYQmPTGbAGLa98DrmwnVmwtc4XQy7oSq2UjKd0esUVqJe73TXF2Mel9xvpPdKkwTNZaILXGWK1rBwpDVq8u3KxGLqCaeCYqUG5h/DLsHz5Sj+5TYrmAMEWNORsJo6QF1ozcBN7/gu3k/6Sm327h7jDhpYzYeEWNP6skLYK1IGuO7LIigQe95nrb/ljYK5DWJ5nPqOOSeECQKmoSAEUz8lb8lfMYGtmVrr80ICggEOqOSFVjYjrSzV+OC7FVkChnRqIkrpet7Ta6V1Y4ZvGmSjWuCrgHhLBLrAFT8Nq+rO4qUOzwgJ9iDWAcdMe0JImBav/XbSTJeU8z9yw2BGwI3BG4I3BC4IXBD4IbADYFnEHiYwm+UAB72eMUZ8/VktNvfyGI92bvtPlVGov2MsKe9SydeJRSvctkbJuzcdHv1WR4LGkrqnnQpqsHm5JgIJlYk3P4Dn99xTHnT8B2tSFkPYhxoX5PhGbkzBJ98mIn7OeerY5w9phLOXNyOhEHEtcyBSocq48CZFIy9+Pju8BU7tlAeFAjmFF7iGWav03ST4KFa6i78wNy3YhUGnEw2ybcHvTttx2Y9XDDGn9mGRWSNw4rFWaIdbvoW2zpkIUHD61RFBJmQUbwgAVJjR2f8BU02noMghfWBJoueZAvp0X9P/33L1/lg1nM7D/hlY+w9eFM9Bgp/jOmoiudwEttJXmTfWOPc8mPIX+QD197XpNYsIKmtDchZwl1Ji5QNcwTvYubiKKDJcdRPAH8iHtYShQnGKTV2jDrWHA+VK1V0pZr6RsQH8LFfMtDSr77E88kf+Vhr1D4RI+Ae4bhepBKSesRsLKuclZifmoxRqO6cpZyNc8U9PYNvasPOylU8CrJmxskm1Rd9KedVzzzdOXd00pFxzfqvijkoT7aqKgEY8gwMv59WNM1DDsGXzxvo8qqEbB4K8LaUr2KITVzFF84TR2geRNhZ9sWF+29XZKh99pZLGMc6Ukef/nh0AIeS6v2IgEfT70nmNhKNINgnR6JVNZGUdsB0ktCe12ji7nHIHVw+0grxVazRFDNZrFkIbZjY7nb4Q9C9iHl2bqpqYDvoGaRskff6gAOBrK+QlVTlU52fcHIVGfsdWvH4FS5SwlwVTMxl1fKoGqsjigjzCyTe9a6I1zuQtNjOUEdI8rgTdC1XU6JkYtoWisPVWOaSJXHzNTpJ5xdXmbI12dL8PvcyCT2VmJ/92b5mtclIxi9h0IUVlcSsTucuarCJG8b7xNEUhpciZFLJ+UIm2UrB5ruqM3Ho3feWG8tdknYIK40YSsdu5LRlBh3rdV6js2WcqdM6Ce8NZcEOiFZCW4XXicab3VrGo5NaRtaCBIydlocpPyoBPEVGP/Rk0u3fna5qmtl/dXls8AAMpcSTmZOHJmLyVEUC7Mx1SFM8tK6Yat3NjihsGclgFpDIEUXV4WK5kivuT00BU3W84x0RkkazmutEs1Pv9Ykc8qQLlANgp4Myn9GzgSmDJhPRl2TR9O5FWVH1yY7zuQUuOT8L7m6q5akx6n1ViZf+luWEpDtanSMhO6aiVPVi21nSuxZUGAVmk++7Y+GKYk5yt8NW4uep9lrZnCiDuzjYHq+L8/uKGwI3BG4I3BC4IXBD4IbADYEbAgsCD2vyaQL4wh+g97sWwnUMP20xwTKb5dnQ8s1pZmm7hyXs9m64cRnIhgtPq3mtfHBC8taq05WvOnMWfEefxeXq0OW4gop2L6eaNRQbnDRX1fsNzRO4CesLT3oEy58Q96V/d4iojGvLXyIOBWx2/uZroiqfUgXPnSjljLsFzULgjtTCz3CDCn/5PXt7fIjzofDZQORpcf7UmO5miv69449VqLB1OY7Y2wWCw3+Wjzvwt9HyoRv45CLKTV7vy+5FCmUZD7Oi/WK5PPmVu1lFE33Bq56pXXDioSCE04zL5u/DUwymA96SFZAjNaXAmCnXPTGbYDtYXPLk3J2dF1MwSVCuR81z9GY8ecjrBm9Yl2DLxXmHsRfzTEBxX7MDgEleJrVCrDUt8gRxVCS2qxEHDRoSKGudMXYT24hCEgCSpEP4kk/G95QVBR8qKsssJzRqcoO0UM2iS7XQtOYce8JtbGiyP6GtNa7wd81fg5cyHhcUkZm6iofm1NDiC+GJ8M2pDMkzBVaQtPX4VQI5PuydvxLQQ13mnwUTJOtVYBa5z6YjNuIUjW2QZSflJJB4GoshaGNQJDzRouMnFwyeaY3fIkY6BXnKu09//ONRiKIcYh64OjaXAG9+8g6iZxLLJRePPg/K4qjOqTph7V1F1W57yB4zmaYKvdiPC4og6/juLASsGxlcUqpClQsaUeKlTBd4HEyzcdeAK7qotiIAJKGrI2p1iOGF49WtzTD+LhTGrroTiRIsQRWyt8sXTYaSazVKIo2M4NKZcN401XP63zgFO09hLcwudsvnhdLYDXQZbCc12FTcAtgpO48jHB4lZTzUnw0cb/CYxz/Bp0+YrFw3ETxHtk/lF//rN37UoJKWecEZQ/geUdjZzYuSQfDrCbsnzTMBXfft8JBhVZUth2cELCSJ+jO7fctYVRIc1XstI51+j3g9yoVrNXom+KmiTyqC82RHtcqB7l1dpPrJZHBJQlwkKdE7b/eppMm4/mKXF4qLvFtK6JhjP2dJ4acXDx700rHLURrhWv4YWc5q7fxxwYHjRawTOPUO6WlW3yZkTmKgTiIZXIZVV65Sr8VS7YI+W7M5IO9apASi4QVHELVWP063IMapXKZ6kw/OGqa8N0DMh5e2Lk6eXDJ5iaJ5O/O4uGok8XqC+fQaA6M3MJXNlybvLBUHvo+SfU6UyAfqOVOGT5zuOJ7APkuX1789cfLrd91X3BC4IXBD4IbADYEbAjcEbgjcEDhB4GFdPu8A3hzRnl40bGqz0TWRq+uZ8XjYxnCu1khZdVBtbnTHBivcJhudccPpXI/cYoZd6t2bJ/doC46d4kqMgCuotbUi7F5CbPnkTchrZHzU4130KM777oa3+v3kfBohlKNTscb1DTodteO1FPFZ757VDem5IRDJZN4KvCvOUQmwjKEd6WRvyGCy3hqjcpOFiit2n5mLAyx6WPDJa90XVhTwqknoCm+M49e9rKQ2wOdzFYOw5Jo6+NDxmPdGDiFpi2Ng11dzZ/k3R8ep70DHnmO18/stFznBhCDOqyRp0ZMTpW/vZ9qYR3QWpzwUqXNQnEAxQ4Ng0xEucXRhopvH1fOukpNMfsarOyseup59iE1ygqJkh8kb4BA5iuJVoXRI3y82CjrRWbI+j6hzhOyocZYQpfnEA/JF0kr0Vdsi4Fr7JSI23gXCxgEFD5G9i58Zq8l1tOWKyZEhk+TqOS4FYtQxNaJD0MGwj4a/vvMigVL8bJjIBmg22Ch2FzuIjuKDSqpyFARc163YK+6TzkCu1nmyrp03nR4/skGp8OsZJrcmZ4Igj/APPGHeRaXzqJWfwr9QeZbs/W2+npd6cxO5b7289egA5qhQU7KHie+CbDBOz1tvEtvEVVkGQntdq1MPImimRDbd7JbJNGeN27n2Hbysp5gmEbFyop0KsKdFcKThsaUDVPaajJnotZIGLFgbPle0dO3FVLM7s5/0Ty1f+MkEh15SXmOaD3p8E4yyBuJJbWj/ctVAQ1JiLxIwzfMlKlmMcZIzuVeyfFCWTMdmxRDizABlVcVMKBuTAes29vZMr/u3J8py8XASHCkrqxpGutuNPnYaQiRB/0jWnTrsemc8o5e/9i+HjuSJfssyn+AzeT6xf+o+p+O1LUUTWyOBQrHVOVHcUGgTrYjUNOoW1GIVhOwE3Ko23hT/F3AQ7Nb/R3csS1HzdopZ8Yb4vnX34Ks1SqaV1dzJWZ7pKmJ+VLCx652dkqW9n6i/IY/O/KJvceoi1jeTORNeJU+22wkzaRvBjUZ1v6JgnY5snZ+b/GfFbLWNQ21ylEvLvZYF1zDkLySjhiU2ty64uKN+y1VkOOR7wU/jtCxRDsFlYOXjVTlIAZafeU9D3mExd07Qm5g+yAhW/m2Pr7HTcYh1rtz3+h8efJxKxGuvRMFJ9L+R2Djg3oQYObcoe+t2eKNH3RfdELghcEPghsANgRsCNwRuCNwQ+CIg8LCePQEctukz3zKs2zaOlwXOJIiFiQ+OFg115Av0ZCVsNEc1nqdIE/2L6XVoXwAABmfxV4bv6vuRt9giw+WwjMMipGygZ6Y6u2L7FCf/MHYl+PYkPq3qzu/JKzwH87krxy+hqavkH1cM6038I3O6pmc4kxYd/6H3s8X139Q1GgG42f37bPv7I1jU7ZTHvrE64Tr3FkhLPO4xt4n1vjPwYmGlAzlHjLWdVz2e4G9Xs7tp6Wv3HqbDnIDMuNm6G4ms9rQJlwHdq/DODOjMvNJY5sQdHUw9R00mlRNOPd1S7WZn/mPCnGKupBjlyWgieCo0S0aEwKsJ0PVquuT9fFBNf1Wnz1aAf4RQgcDkd4KLNHAirZmKm9e71M9HGQxET4cugmzQcHnj9Mn3SSu0ZeF+8jmFlV08ep8QApy3H3migoBChIffQiZiOmfuI0B8LdObNvdrTni5YqMrWXb+fnK66xcvNZr9PlbpszVnSlptZy5G6camDr1L90QAP14l61zb66Ivd4xv38/aD8XjB0a8acr4o+ydMwbfRH9Y7PFp7mMUNT3AvN4BzHc/dh2cNVxJWc0N9ajiazKwDt8B9FP7bimUbcYsQfc6OVqzNUee5Ps8FtsgobPx0EFx7Mw0LzqTSBUKzgbY4pP8YPqFc6Sxbr1D9+pdr64kp2LnjmVo6T2mC89SDKQAvPeT7GrKaXRL7omOmVC6EDUG0haGoRQx9iHfTVpn2Onb68yasExZecJ3M4P6GPYTM7+gSwTbTaEfZ8kQp6cM9aT3sbdD07qUnL33hc4FunspkokrCcL5ImOJ0L2P/ol2zDHfF3Yq9L4UuODAEl/CV1ovYDEnN0hOLQ4YtsBuujnPbYnuUQU27aBd9Ksg45BPed1ufF2gaQNGBjMBnOeGc0t7hXKc5gBLQ8KmSQfigFoqOld6lI6eyAxFzOw5YJ+4OnX4mnzmQU4ktxmqWvjq1M9BXtIJ/CP+MlOqDIpW4pyqQc9qbfsEtPFdU7zXBJ9mWLgZcx6I8fyk11jsURLgLGPm+a6Dc1Vf2K1sde1n7lpAsoDv10p+H0TC4VibXrsA9SSjhcu8uZK3tZj0T/N2F8vm+3ZKL+3y/AqypoAoxPKH6/sOv9gIgvn71CEnXnh/TP43EGD3JTcEbgjcELghcEPghsANgRsCv4oh8LA6zx3Ap0iDgrI9sc98MBsEdYpK0g7uyEf7DCqC7z6j9tWY1uviW3h7bbXPx8Ad2gvpI8CwbsmCcnufDVyu8lkY85FPva7L/uUcuatXlrHTL+B1ZesTJhOyfd/Jm7gm4bMv4t+OvxgWGB2/+2xtOktxo8Um8n2oescn80B2wtf88RM4dGjEIbzp61XPb2Qp2ivdWxQOCZJjxtrxu7b9Btt4VQTJHVdx82iCFeTVEEZEdNPzgXIqEwmfNOMEKx1dceg+huGXGydZ/zLd2deS9z4gOh7u5Sr6JglmK7y+5r9naBL5zRDiBtH1BYOWuKJoOBPAwKVIiU3A9v5xZpcXvW+twUZCZBfGZJ5JnxMN8twbb9uw7nG3AfNqlV02cUggm4GOInPS2PjbMh0jRLufdVL1k3g6Cn5cLJ04Y0bEdkFGGrKw8lEoDJgdiHb7SpMaar3GB0d4x8/AFWc5V85sxNfVn0Jw7WhtlbfhiLHSkmKRV6g86KvSkUqoEr9n8jhxQ8v9qyedqMO+GxMED5K2lx68sRLAq/phxHFPD5hIAiqxd40kPRznhKh60AlzI6MHPfEmaJlVUyZE+pUQkuSXfOk7m2pgItWX2RiiYIBfFiB35jz2h+fyV8Fux1EfbYrBwW6F/wXikgRor9RmTg/mkYnPY9frlaaOG889ylkEMoTfmm0OmpA9XM1ogzUngvcatTPNmmJg9/O6HGLTaNnl2Z4MH89a9zbr1gvGD9qnIJgfToLb0JR/hIEaY1mu3SjICiuOOMzOfsqEKVBZFHBFhGt/s5udyf4Db4gPZhWYjH7Lp59F4vp2FIawwGAbFz6rRay9b99jHXcTAs9E/aCpujRXW8gOjG+clHje6mbEB7mPFkHxRbAp5douj05KyOTpRs6nBPDwIHTPtGx3RvWs5lFnzMTjKxaaPQPOf+mFDiLQOa8xYVg+5CW0zZjKXTnLosmE9QAqR/4mZqyendL8pC1PJyaOrshww+3UUbMLuATtBR1f0vtORS3v8z3efKVBCs0+l3SEHMI9BDNpcj4R6qI5iyPvTczlGJU8L+Vu+FkY+Uz9LXn7pjU9FxUBfJ9HyaUNtiyUeYbtaxn6VIzfP94QuCFwQ+CGwA2BGwI3BG4I3BB4nyDwMJOfjYB2250J2tjAtGjbjXytLeXsYHZ4ogaBpuuGGXEqZKXvqs+nDR1McsUVMhzTY3KfH8qzYAUBBYHi/3qf5UrGzaATYgfTT3oNpTza9DP3e689TfNp8ka/Wq9sKye0lz8uGzubsZpwWbNAV6/jOjp/ubwFzK6JK59mHbOvbBDgOXXFzu90yP6/wXt93bB5RuknnG1rMYJ5ldeDP7uS6KT9SvB4/KjfJDVLtFkRkSRNx3rQtTz+FRtR/Iph6dcId/x+inJx+trz8nlhn281Jno1FZKvnQQ+J2qNMhD+pTyZ48ltAuFgIBMoY3JcPVsRrDwpYjmLN7XGqf1P16JaPvAcY6757xxtODDwiafzO+YAWbyxQsWPSXMZAY1nvcITNa02pWJtUNlZRJkkO0Zf7TZscYKfcUwOr6285SFT5y1qb0TNOxl9cd2jp4e07juomeOusnipXrnp8nqSUcVNC1dnCulHJTBHEcU6O1MF+Fyig+RwCI+BFaJJbF2femcm3Y7KbkKLALqmw9dO/CbIfyJC6lWneZx6XYavyzEC2QEcfK15/fEI50v+BRFqAiGPNwfynxTradwrraJ1D8B1EhJXtWxJHYE3GUcay8hwcycVY/xrCL8ghllKNiO5RMMUe/PAQ5rX5YLXOfe7EUMu64mavSbJdMBQMPNojtVxdnETGWAIuF6eL03B+VM5+Czi52Tu/CaBmSK+KkFixr2PK3dpvHVyDbhPkpoYpTjb4MQZn1U5ERUUc2RwCaVacK6mfVMRKSE3YNXk7K9sSD6sseZ6b0AVdajKdHZgH3AhCSsWzMrSYTYA2K+IrY3/ISemxD7yecuBkyw+8UPLfwrqyadSdBvFVQGE1S+A9q8LBw5rFRyv4HRFiZSBWHd9NOm2Frb3uCfMpyQPY80rnb2j1MsO5o4vxPBByuRXTK5v7b3jRT98mPQKR0c0UgftHTW0aYe6YhyApFmPty/jhviKrtb5JUXF4tjSosCS3fGUyYXrZ/IdxoLsFdv7eU+y60Jjv8KsuT8Y1y02kdWGM8bi0P2ccfesAm58UOHmtYc3/p64+Blnx/qNu3nt+g20FQn81jXBXon3qsyn49v6ZyvsSXxvz0yEmDod9Picv47a2njB6xbP0vJYaPZGVHFfdEPghsANgRsCNwRuCNwQuCFwQ+BXBoGHhfovv/PjHbofWbzy/A+GsTUKlO80PTpkT0bXYsWkKpmEiM8p2RSejPkJctvg4qV/R6+6310rNyPii32ostRr+ydPYHrztOT5yrJHQXcnf+IoCF6Yw+b4q6fi8R19eQNcX7goRI9dAsfVQgWW7enn+jSwDmSXZ46cVy/dflCFTuZRrhzocV1ddhi6FrRwGj9LBxhF5Ye19dXuv+aku9UVO2nDE1qMP050tC+PqMKBZU7NKosO8j+W/kRwJQqis5ejaBzcAbrkM6zZLwmOKNk82auQz6sk6rAzHx2Ns/syTiDV2kDmyJhwD/G2+aPXSwquh2CUEo71fwoae/bMIRwYS6+sy9G3ZwkzoF6ZNj34LA2upZX1dJ5a3EaHH2Rw6QLE3ZRkrnhaR6W3uEYCbbSh1EzltWdMYy1xvLOXh+Am7QFvNVU414gGtX2Y/iaOFfPKSYI7avsbNefFNx2vfZX0D/1ovKePEZv3Y14AZfQHSm6dmteqo7aWyg/1LvdsQq1NZVFBHlg6ZMLYE5XeRDanRwZJsTCiu0BDtEG+SuCV0jhJ06lXm0E7/tg8JZz9imJw4IvGn6Z/POk4UZOv4tmSs5/6+MdrHHax38yaJ5SbDDNZPCl1WkQnuqEsobZA92Nx3EmybCbWIH1TPDDEiKuRPNYt3fnKBHAc8nTUXXYDLpUI58zd0aV2kqdUBKZNM2FNqrbqB1/M7IQxSbpOtCp3En7WNuhVWilrXJoLIgaYBLKk64XIvxRW3IPhOee2Ew+175GsH7VAxdSvdiMTm6NSB8ZPLAOAliZBadwzjWiFDacZznvL7NlGYwcoFOfir+ymqz7frurZ8nAgbu8EbQAvNbbh9IuwwuzSUUJI+vN8fyf4E55lGOdeYnIBU8CsefVRTYSQoYd7K9kxDO2yUEW5A2+7Ro8Lr4RGMcClgMsrBpHPztJRvbkq48TOg2gCZA0ff3IbqxI57Fq93OUggUUnpjDB6Ruc3Z92kBy6wYs9J+MDJ6/Jm9fALaShiKlHqafUfGIADhVjxSBXqjAeSfl2PXxkDiaJNbkyO2Kb4vsK3THwVLQy6XqXraMyrBG8lj6MTtlgri9oZLgsO7lOk3ymqSGGWzvI0VG9OWIx95gKsmM9Wbyj92VRrrCCXMUW4LXllx9ANfXcGRTDILWbLmi9FnpdBr8RyV8q5PuHGwI3BG4I3BC4IXBD4IbADYEbAu8fBB7WqyWAsTRdZ39i/NJeEvyJKtV9uCIoxq/F2r8pj+Pko9cs1LCvrdEA1ysYPWPKdFXX5XyFUIaO6kzle8m/xFQh+PB1yjT56d2tsyzfK5NvW3NMeyenjlEDwSERRt/Gvc0Dwmpj6hDLGCxjlRmIj7XkwXYHlvtvDTx19QY8c9cAjOIP6YrKm++Q1zMnMvF0Kuil/6wOZl5uTvAsWs8f6auTYrWOIjeTHPm8OJDHGY2+8Kx5HNZWdO0BsFkfzy1zq0Eq/x1jROkjJ8egTU83JfA5Z1j7vQg7bGfYRE9ummOPE+uz0zy5K2mB/YgMlI0o4fbavj2K2BGVzs0H/cWhCp+vOOLrujF9DFReef9OVOrsKCZh/FLdbFNw7IKnoki1AWZDhTbEPdZWExTsBSi594Y9bYRdJzOzEU8Ja8wEdZ2wVfQk5hE/K5mDkgUlwkg6JGyyRCUMwaUYcLuFNJMxYvqCF35YZ3nGniKunnSCzOZaJmOQfeYhhdefp/jP/t0kvZY/rxDlFb+NdpjAeyaN9XrSaphxrAkOGsuv80tYrx0lba3XF4DAUDOFhMbYZAn/QbhKxkv/gu07VdflGyp2CeU9lBfS46dJqsTZlDTx20jIbXCmRtlKGHB1anMJD9ANO1ltdorgk5t861Pf/wmZDhANzZoUjxssZGjMBlB2Gc8qAW6WBx8jqOsno1GBNnYVKG5ypsJgCUOxTk04iHtqtCd4tYwo5OH4BMuTimoH5GIfh27LE9PW5kh8BCgrE/TZDQHD0SG53YJdfNMkyoD5WRXKkH50PSXMj23/k9GfUHXBbWiRRJrAZHx3sdxGAxjeD5tlDMztxXaVjl6/kMRV+Wa8yxsnQ5sQIq4A4eM8iTjNVtdjMh10UrIJsFeCWlVFtBOSzr28x7vhStjp7DZIaFLaSCwbo8gckDVwoK4S7vCK9kcELxUySWf2puM0tnwBHCOQPoshaHzarbM78VQUcays2LNBJcNcVu3dnSDyoe9Nnh2UWMk+JeHsmZ2dKmdVj5IRYfTcVZz99YbcXOGg4FE5WNsgDc+zjY5MsVzIYse3WcJXMJpnGcrEb2sF21oPNXApjDhkxavwdllSxnFm5Nuo6SfL+Iuxz0maCazScrME1GSg60L+pHM4IaI4IiMarEeuz6cJHpsjJN5OQG8K0hHQLn7rxdhv6uFyGNrd7SWvqhy92nrXgXleTEEwa+E4vjnxk8nfVu+7IWrSLG9rPCMQs1VsF+O1Ab9VnhU3Ix4xNRUxbgriNcV7/35D4IbADYEbAjcEbgjcELghcEPgywKBh9X6x9798Q6xYBdbWXcZ1wgItqPUjn2azgrBeFNP28mdM4pOoy2WTidx7wfZ4VV+BiYJodreynqfmevrty5sj+NE7K38RDxdfmkseVp4+Jzr3r4O0KxV6VnuUT2/w0NdPRa0Ui7wadtnyoaC9fqpTIJUPqOCjJkRY7YpfUbbQkxjcuCMBo3pKsn1vHChgtQ6E16rT/AyNwAYynAAACAASURBVHDKHCes434WR8+0biy8vkVy3IhswPFNojHewDkSuwbDPCFip0p8dBJGe4wMjb1+rwhG8QDuLk9RQRMDWtHsujNjLdY5gSb+q2yqw6KplxF4xiA6aqn4Q3LRxgxMMvaPjAVtgoDMIzo7xakQ2orQZo5vZ1PHIdE6ssRVEFDUxRZw5Ea6h0XV6rFRSMRxFOfDdfWgf4uBvFHSlzC0lGg8+0DjJpQq7yAKGVEfJN0TpLGkD4KoqFMnIUFxHrpyUmEoO2W0unxb1CcBFC1T2MwYju9f1ChgVFK1YrqDXq3tQFIm7h6QGbmyjWqvv3ABP7AcgI14Z3Ohk4lkgpIP2F2+wpOhfeGLGzJpchAtxwPPE1E/j/f7DlWfJ6FmnTikoJgZyDjfuf//meI3FjCy3/SAYF3kNBjnxEz2XZ7tEef81Pd/PNCHM0EddVc0iJ/MJeB3HPsqoXSR9T4Gl0lQImiFqMVgUkIJbDHcCKi3Tou5/J4CHQ366BItxbeLxfqGY2gCF2UquLQk3k9Scwidtj2gTTD+QORly+YM8/Xb+oEIDS6dRFlKN7duZJ2LxzVO8GUt5wLVWp+Q2RSyCcNRNVBLt0JqodI0U0fq4hiXdK4paidk7lMHnaM36WFUaXaXHUa/IlFCoRXH2SwJ0MbkA98hiAvk1EnfIpXCd76LEi3+cgXWe0kTcExazSLF7qTNva/7mBhrOjTZAEUz5W07XhBO4hHbzJ6clIoIw94rMWhHxnUuF6aIncm6UzVvXNNn1Nn78ahikT5Li2g5Cpu2egX/3ae7m01Tc+fa9XUKhzYadQEVrTY09pbCmtXRqgyVnrfkZSlK1jn1lIOj6KbBPgyRnjZg9kLPCJZiMfMF2e5ilYtJCkOONlogR1E4VLQCWSdeXu9SYhXltH9NPnbCXLnsGFGf3CLZW75PO0HxDmqNP2GYwCnbjyZjr8dThwhHQYQxwjRYlNDkGec0Ah7QxRfJvQsKRm05Cav4XpztunLmSI1qhzlhzx7bElRk/gbMerRMBFJSlpZOStr+/9o7tyRpktw62yyUQ0rLELVPciOcF/FBVg4cnA9wRHXLZJI4lM/D9F+ZkRHucFwPLtGYQbnZwespPzXqf1Ft8slbTveyB7nDClhYtSpQJA1dFhH0Ge+lIRcNvMn81M7v70eBR4FHgUeBR4FHgUeBR4FHgf/7FPhxuX/eAVyDMpX4BCYUobk7XCMmJ2YyY11ESjVeMks/0+e3q9/jyIIBGIMz8JK/ny62L5vI0shlIbSq5NFnp6jiRgU3S+ymdGF1ic1Ffp2lg8J2V8AsEwdoicsO7F0PaViCTxWo6BxRpkSw4q1Zje9YZsVjOYWJzSOM1VscPLJrhEkT7Pk604zkK96af98UL64G2MG4ty+s0M/q8J0L38+0joTT89pEqo5IgqKNGNWNiBC9rhVtRi8M809ONu+YU71jE9vSoNnJVmtjI0PeQQqlYObr4PY2LK4vT5td1YU9xUM6tu1Tj2/HGV0bcadskRVQVLsc+XnJYDSrpG45Sx0KCDiZx2/3KXCkZa0e2Mfd4UgedVFJ/STTAX8aZaCigU7oTzE12+frax7/WC6kh+IAE0bnz6guP8yHm91urLKhbgdeShmrZ8w8gaYL3wwy8/XSA8XLyzS7KgKYzTGjHZIZH9m2MBmzYxO8RaINGxVrTZRNdhi6Ie5yjQ8eUws4XRMlGsBbqQJbCmAMhjwrgTy19Fueq7Sfk+kXrFtiHI1mzPJPLu0Zvy31exvFPUnSeHRR7U2+hgydDnPqA/7+Muzi/2D60NN5958E8N/++k8tw9Knfyc1RoPe+XlN5uDcAjA4Su8Eug7deqlxlQLGqNIpsUNxn8qxPorAx+UuylBcqqySQtDITaTqBMK3MQxJvDGaobt7HJ+qNUPDZNaD7f5mWuwRyeebH7rSa8KcF9eTiyiD9fNHx1BoPM6HrZYBqkRY8bBNbWnWdApunbpYw8M0PRndbZFuto+gDp5P3qgNo2MWyqCtR0vJ3zR5goKt9EkjNzvnmK+zbIT+t+Jr90dlTIiNhwKkSLa3XspIh6L2FTKRZzWowCsdfT7OXWP8kZRkJQxzDcGDo9K0Er83B1LPLvqq7qVKthrRo4tzacGGvQqwFTLVzekRaQyTTW/QeD7Fhpd8ZdmAQ5fyFjbUZlc6itVh5wraram5hs7YqSeO3CzW4CXoV9dx5FjvYmxToILiCgKk4NEDmkw5q4SL1cG0lh261kqrTXfbBxy8OSr75naLDJ4s0Iz4p0Wf9Lvc7zBwLaXeJTFWymKKdECO2nGSv92DwXv7t/VY8AzfC5vvYUItWCQ5uYes6s75G+XoYMn36hlUdi6b4aYCd5n7qZ/bcjaBnraBfAcHQMnbuJwemm+gCvYww/x8BBhjHf0s9SVkVQ6nxs9ARsvnkP+eZ6THF70UZOFogjajCqhslx26qskqBZNrhHc34/m4N4jbzOR3cVBc5os3ztYR/O5n7dr7ffoo8CjwKPAo8CjwKPAo8CjwKPB/mgI/bvNPAlhxmcuM76jFnVb0nRlsOvYooPqEaIDr86cF8jLs3sJzhhzCjj7G1TK+uuENTDBjXNXCQQTKGViQHkGRGz2KgJdBxIwLnQbYYkDFzBm9IYZeIgzG8iNOd/eqTzPwXIMjhM8jVmTghJufhWZEmcXTsTDGZIixE7c6TS6FtxZbAQTpObSKL2ft84xDmYTJ1+b5GJl5dTwbt3CK00078dR71hVP4M9LHk+JWFFDYc5FTMzMf0NOipWS/jlR8PyV/xdNRhKmgWtUB0GM9D4UyPOsZWR87Rh93G/dfo+AwajX1e1stnewnl/kRpEMO/KlIpTEMgKziDMztN4LUqqp5Csob3KDpG7G9Oe5KZyBQ1Eqc3tMdnTALHfTtUXpi9QPoROFUSVuuiQQD8pwttf1zVSF/PvPc+vUTUPDVcJ36IXEahsJxhlWo1+yuvRFcjEeLEIjSctl3TAjn1RHY17Igp32vl8euJnCHCw8GbogKyjaTMuWy/mNyne/KbGz2hLyvhJTaWvP9DaAajuad6hcT6J4Y0RzYKDCx6gftPZicmRhkwZoTEdPTErp3k8rHdDqNwoj+6FxWszat3JHThzqBKSvPe5ZGsJnZPvZ7W3pRhjYELvFWRjHOFWG7nVuBXKFXtI9nW6hO1GMmhNTz2+SSDFpI/eE3NJf/vbXf5ywdGN4rrcWK2cIup+HQEZ3tV6x2qdK5hVM7bfjh26Y8nG+SmNzDM+oGCifo5UKpHJH6mCKrJWdhb2nGuZYCxQp6iDzphTMMkJlXKbiQ6K9JTaKXa9csrP78R4CF1bAoE/bZ9vuF6M3zmSlxl1F13h6aulyFLDzeYakEfw8d2uOJG8e9OXsjWILCkfI0m2hkd7FmIQ0lhpPk0Z0B9ZH6uVK5Luk4lONtQrRPNsil07UfFo8zi7FtvquZboxwHrTIwuqTJORlOkMe1ORBQD08ODkdcfd/FP+fD5D5232kKFJBknZ3qrWRNt7F3aFSx1Sf5Vtml2lcoRkSG4DXMoait/UnU7ADGBKN1vV6SN00V46rhpiuxPvLkokImeB1KWDhmda5rbCr2T5PpArbArCueU251EV/9kixDphQNuFpLGIunT7gt4W6VhEr3oLr8J+bujvqqrUj2dCTixKvkx/UVrEtSzpxKqgADqmlQbVOyg6X5TIzAIDFjclWb7CRgZ7vKbLCfgtKeXgvJVSux5j5kCLXgk6lKBSAHp1YYisC03iyrhxxYq1v1vGhmlwzWtL9qadTNJqrJitFuxH8u4JgUBjvys+qdmxi7EwGdDg5ahOxybIuul4+QLcSvq3infgsJUtW/SIaFjaeKfb+/RR4FHgUeBR4FHgUeBR4FHgUeA/EgV+3OR4BzCTDUJqgNUox0bcblZkt66mLH9VB7CAwHTSWYS6QIEXYNBRo1rM/grGK4R1rOBE0cChPoD+CI0zVgK2NYu4+5kugM0IOfbS6V+Kp2/YrEFpjuY9NY74bcTMEW/FEbj42QE6MFROzsr3qAIOi91kjBWg9gKg/cLoTNBXqMYExOzzaIEib7zE8olNxlUmHCM7np9QPWLB99KBvygRkBdNurjRI3e2nZ1C1ewujYPRppGMLTL3DjAneUbDzuR9bZrveQZ8rGN0Sf6gwoo9dh5zZ58THGKO+HktwqsT5jTO6ALiiA8AW5rLWnOz3py5YOB6rI8oHGjVH5XYKJ6i+osdxkFrNLf4itpUgmO6eCdxv/sbIztEs/o5Ge74A0WRa+SJYAUNvW98HSASKEOLoRHywhjvJpTzS0CODcef7JEP5gTM9vOjwzSue2k01DpLyUCx5IOPtSN2pqa2tkgK+O86vWmkpRmJXbSXNKx0od6S/cJkChSwRDOhGNu2sXS0EoPt+ETkFBKPD7gkUntr6ybWhs2XWOeBb9aISmDXvby55CHxvVEUEUVPxDubaXKRj4T7Fzb0PrOxCOrb5g7orp7b7o2Co6qvylfdJhNU80m+p/q8AziqPnpnph/q7rcm3pcWVGu5X4B+G7JuFDt4HzveWT2O3wkFdpUHAwaGz39nDUxmuwnQhnCnTjiEUIdhq5uq5U+1Vu6qwF1defOOScAkQyan+b7VIL93v5B3M2VFs56ycX0ZBaiUuTefYHwkuQ6NW1KxtU8tKeh5wnIk8gEtL96r4eKsZNiGWiqFbykoemTySAC+ElHk1yZMmdqUBQgl0btLJ+OVMaySidg6q2accGMKGRyc1TGL+/HB40cK64UFdlw6J/AM65RTGdR7OaRXi8ddgVpHD+dosq3VGF2LxbhPz4fn+cXAsoeLcpC6nRFYq4r6lIKuPKy692xe6+IvoiY/VlJnO72+8LBv0wh8WKiRoGx34hpKTY4sIKppQ1ah4+Csx2U+u002+Gzt8l6C9K6DUJUKtACv6TY5YpnnFUlb8QWeKAO2LWJhuT+0Kddz2DXeTf7ZS/KwKqSq6qpUWXZe5xmfO4AtxPLHitDpk/lHMHtCVZa3LSUp9Md2nZb8dlnLeXpZuHDW6pHu1zSOeuAm38GIVcOT1bylPvMdHizyOkVHCCijAjiqgWGs8p9XTTjKWCxDtBxfvGwtjHCyBk7It6GOUEVdJo9T5lDAHJzU9FjSaAZyEkZtMC+Tu1a6ZozWNy93PfOn2X4Xhvfpo8CjwKPAo8CjwKPAo8CjwKPAf0gK/LjWPwng+F+lctAdOZc9g4heBB0QYKIFzFmpi6/Ae4cihelUNypihPT9M4RSIyOSMP39tRUG83e1BUR27mxogGcv8HWsmtuKho4W3+rmjBo3hAf7XTDW/ouIL28E0YW8GSq5GFfnpyLoD6jIq80Y7YR4HStpE5NYvV04LjqHt7yDQ7T2Fjzhd6w9j2DTeMXktmpIqGucUmC8aeoHnuBmqD7tL9GU5PVEUFqQOUAzhoUNo8Lky0JlnTgo7LCaUXagoZJciFfjROJh1cyQOJNOS/IQF21dbsJtYwOTHWZurBdif+UAdhV2a4R42kgRjh8vhD0/EyGIl3oPuol7mubErg9AB4S7OlWFNRYemzxgYMngc4mK1pQnBfyNvKf0d+tQLpGD8NTGmKHqFRGzwY8ENddSD0G2SdtkiMo3nWVQgiqV7c8FHk190Q7fnUj1mi/hN7nYDYNqjJH3Uwe0kDY+9m6aHtw9zwiJ9UsL8zWOSwOW2YZ6oeuIIsFVrBBP68hS1+G193k+kn1NVpDNaPrEUzkL3JuGROmd+n1/ewPPo9VADTU4+asoLjubenzOx6j+8krYWxv1coZJKdqkeAhZbXL5KguTN8dJbPejriyWR4OdpT6LnlryeesaSx4421GjUv5LXf7RAby4FYtuK3ZCJpYdbxaFcYKi0LQEAU2XszFHHDrjq2TH0OPQlWGL3PIthzIemeNGIeC0StNlWsdgV8nZyAAIXJ+S1kiQnWdN0fmpqo6rQrbq8rPKaMyhZASeadAdYiD6TP2hShw5xBotw3xTCX/82AnPaYiXQz2ay8a07cLZhG7p5YzZ60r/TN1V4tFbIBekfkkD2fM9K6P9k4BwK5RyMsjxVmhZpjPR1YNdkV6EdGjSEuTxu9bJyqLIc72jGlU9imyOTtIpgFJ3IsLFGf6aym6ebf7d9g+r0oxdZVvwrunbOWTuvRy/qcjwWBc2eG1ecR8CPZVqJdzkdFTlVXb3ZtKukqWteiqfco022JmkJZR/LTEbDm4+phdB5TMwiqWcASjz03moQgqJnC6k06NnfAR2ClMUjHlcBFLv5aia38+/eMSX3URFWOkDxXzSD9AVWwXcxZK3vrldIqcMe4CZuoz6dUyC0RZoskaMGn+iE5u/8VAbdi7v9rD5CNinbJbMtu1iGnSAJR8S2w9GOEk+sFbTDZ84BiPmNb5p0/m6HAwsJ7ZFeNaHvTtbBVieBFY6ufReP2sXyLjQy06RE891+urahrJnvDo5aQtMp19OdWAxnzqB9IIeoYGHQyjNH/owdtR9kEn/D//qmxneN48CjwKPAo8CjwKPAo8CjwKPAv/PKfDjxUYHsOKabUljAhRj69UZRzohJ+t8dwGO530FZMLNGffppwMDMTpF5KeqtZ3wRMCvMdWFAzIFh+YWl/5OsFH066XyW9Q2oZyIMX+NIq83S56rlRS9G9wSt+uxf4tYLgDOZKlICtMbD9lzkZ4aFZO8hJll0LQWGmuDHZkb8OM17crpn6LPR5YitmNAURHcRlknV8H0ienUKYzAlOdTPSlIDLC5pZ1k2zD/KEDInVQ5LTIK2c3cirmr6zdlrhcjtBWiANz4VJzfXlpAscOji3xbhuDmbcfNfTWmjj/vyY0LB0ACWYswzpp7Gs2OLUM0j5aLPYtI/MKlJJEDOQvZRr/lCiFEzNgYv0sFpcRbdQl68t0fK32kxvJ5G7pBeb7RCGeFpF9+w7CicSLHTp9/diAxzi1WwVxw/MynGtv1+qU32Lh1lxewGaxTp02oy7MJ9sdTxRjnv5Ar2oxa/yxzkrWYWQKf42+WUaudkr3p82ljS87V4SCdnKC8C6PcrRz0dlGLiq1KfnO6YhgANZ10A3Nw8lRixVfAYyc5S+4y5yWIuBcKJZWGPXARk/hfGkj0HZQrmzxRYBcpuLCkf1bruhTTnQNJFYCx74lS4/WmjYtJKOWfZrKwlmxpPLRG8VLxPs78L//2138UQumlY/9lZKkz2ylhx9O7uPXWIM9ilETJPAzkvLIb536fRhipNDBSos73DXViPdvyNEMZBwmkelxVGB8PlVf7TlForaKsCgISf1udylV8OWlaU1Gtvc9XALgOnXnK/AXIHV3P9CKwdpQynmqaWx52O5ILVxXcuSjPxaZ/OvTIFedd6We19yUmGh/b2MyOXYxSeHVZWOzqmqyaiLG/0mb3FkPp3C3/UQVHdax/32v0Xcn7VPgWGpkH2bipq1veVMV4hz+zuy15NWgoE1z964vgcs/diBe5rZHrbMtI2RLAsbSy1XiaMA42xV6ZZC52TrabRm2TkUjKWbBad2dm7GSASk3MKQ7Qhi56GLRQ5vpc+3WO1h8lB7mJtI+dFcgyqeRrjxpdVayBYggkjaCyunHJaxwemkbWcHBOLnZeXIqLTq16xBFdRV+6qfSMhH1TJZYbii8ZQqTne8rPWZho9R6ToL8iShiGZM0KqujDDXVYicO8v/nXY2COVqpqWXcXhxh639KnXdVQRnvoeKnfplYm/5GepQUxPmOhdx0vKiBqcalt0e3ru5IvLLMWQTzfag1vYb61IaUGv75CgnO743AiCCgFmRpF48NYs5O22w6uX80snSDznqZLoUdiHp42EtMnYsUxOQP6oOTDJQHhMlK3fWg4i2e75SYp77NHgUeBR4FHgUeBR4FHgUeBR4G/Fwr8eL//7d//BZPVhOw4Frri6wq8EPcADDjJBMSBs9Bf8MWFzPCD4coXziLCMoRlZwTCIeOWcOYJMGshAtQT9OqdSXFDRFYImr+CBEaVXtAcs3vzCLup/4iDHFARRznRjzCOSqguM0nZnnG11PUIsJL3E/AhlsLeiHmOyhSgujdCNU32apBBxHOY/rW9G5NB2d0rfS1gSbALRLhB6rUXgiH+aFzZtlsyI5Dk7CmZuuLS2EVckruomyXfjWRa/aICZa4fK2ky6M+3ZmEiCJPrGodfDWnEMWfr2JSYiSR0uQgRbiDB6B6PJM6lM7YFA4fd9AZxo0igAadv43SDEVvPObtJzw+RjGsvP0OaM69rPJFYjqeb3VonvsskHvXdqhp4UtY/Z/X5VaEgUBi9pUtyT0wkPyP4VvKcTRjKBCj5Jwz40het2ypZGbqyNUmk1qniG+NxQZaBdZ7bSL76dNGaTltT8Lgw6veNsOTbeIb0IalEPhuqAnUJaANrnbyiY+Jo5wZMc1qp12rr4UtxVpE0vsvbVW3DlXMbQ2NJhSZvt1qlFYl9DohZEqS0Neb++jGww9TrWcV0PtK+Ywm8Sy82qJs2ADE/HXUGQcI4LaQsRqHTt42vb/IsQ9Zy2mLh0Mkx6Ywc/L9ye/H4MwJ6Mo0tQ5IkjXSNryylhaqV+tGu0mNWuCsILAY0oV3JHiIhQdOrXpTo4iGk4j+MJ6WtY4ub6WXKdixvLW5I37Uozvfj+m+7MuafMkmwalB82A+9iXx1B9mgB+P7BfWslCua613AZfBdaWRdMNrEtCJzWrLsrGFThcNsqWUyJp2qPPTKn0MXVoI4nwe34TJtFMRGzWGhPdaV7fEa254KaulgLCewFT3AWFxHyL4/8n9f0NRhpU4QRFSC+iwZHcFTgciw5ns8XA2V1KlqqJkUj/XFz7uBr21NTwcFAfaQWbZzJ/Wbdl5ZvjwDv3ca5m1TrWsC3PoVBiD3eDUwoswTsltGqmKVqXiTYjPR3zzaJJqUlqjMYpHBAO39CWmIXAumgg7XFhRnabz4zNex6LYMl1P/Moj9GUFA0bu+S6PRHJgkQ9sG/khz5tOu9+0iH3zuMYXuw2ZcHctTN6JEJzyzqj5lvjcYA1MM8nF+qqQB3aigX/l2cgDEMFkt69cLoOoNjsOPhf8qookCm+YOWM/S0YTU9soI6iXQkX6mBF4nM/3KKmrRoqGEj6nQuH5VWHZ5mBZYHLXaTMrr0AslOgUKeKG1sx+nnG5wKus+qjk4WpG8OuURFrH6JFYBMsYtM/QiwFOpYP1cTpc2JbrhHC6dkWs7W5s2ZXLkqjjfh48CjwKPAo8CjwKPAo8CjwKPAn+XFPhxgf/bGQHNhGJPxAQAGHhV+fEjrmzoGhJ97qZLv7rCiQlwKFwQgMrgb69zPzFINRQ4HlDDg0IqF6RndFwgtdekpLUaMgjy34ho/M476HspXKdg684aiqC3/96YDeLtPIMArBXPCmsy8p4wRs367Otk3IiC7IIEPEWuYsfEwc6e1dggnANxeAulFjjhK9ISSxz+OsvriSJGm0ZSfLc8VbQr9ILfnrRpbTDjYEzDXlL+y/lV8X/tYugBY7pHdhomgFHVBxbzl35FXl7ToF12qgKfP6QbzUcjwiUU9qmwLsxDcbKTvJU4ufPn1a3ekYMv+sS9JVEkz5Hbyld0hprao6QE4jIxBf197iQhwSTV73yEwNr+3tlg1dQO1ZXqV1my6oBNdEF37+BeMnY3cqabpvE5ziYZfuMzzMxMJb5Os5guBa5pUNgrDBXEBqxEgrgJCjqUXBUCTcYbBJCaO6tSg51oJt5sxToA0yhgcx3gTOYlpEstf3OBqWMnhLrxPvZynfBHljjUHZoqyR3Qs5aNPOejBj6sCTrPp0otjE/pu25qOy73ldlOEhXH5eJaQUEZItHzu2Wwyx6zjPwmzvk3vVAyT3WTfMC6NePFaW6SFrPByXLREnfpL6UtadMN8x3g+KwtRZAo9Plf/vYP/1SNecHni9FPrRVdo1IgTsAayPxU6wvYqcQGFEBTTUh8HPC+tQxW1rzEI5WHHZQuOJNVe3WNFFRXjkvqxfqzdFpWkh264CnlnHQXoGg1NS+4p7sJfTxApV97hqOSX+FwauWiWTJ1NfwmM49Ropv90pWmBc8YWo6VBem0h+FxIrgMUY5u8ErjyUsdEtMoq3xpszH3H2cuPpUAaq+5ppaQ6fZ9bPWW4JCv5i4UUWgkYRoWwdDus4qr+EeUwEgMri9vKkPVytLAg90ck/t/k1EoPN1rVA7WFZVsHDyPWEqW/Ta+4Zj2zz1EmXVtwcs+1/M3EvNrVSH5S3qhmDt+zPdtM//1O3XKUxnmmJ/3O5yVd88JegL6tvyaTLbhlk0ywFSplkd3JJ4PJulaVmrMN7Mk99S71h/i7Qxz0xVXdy1k40qg5fomS9JSXYfAp81/62IlednpTnWNQyiHoQf3fD9ugA2wCyjI0F17P2cEtOLpL2228VfsaNZDfmmPqWH0eoNdH30ppnYXygMKR6ZjZHn+qHw75MLYp+ncLZv3OmQD4qJyTCH9IfdtAI9tggoWIJmUD7LvbzI+fU6DIuY7jVXpVcNh63qQLVEnc09j8+c0zrvqUeBR4FHgUeBR4FHgUeBR4FHg750CP16xRkA7HBzpL856LGDZyY+TO0besKI2JXCUZ9zCoy3E4mfoGzixXUf4HFoRj6gLM3os7BJdYxlIOdfYAYI7dvwz8UPfDMPrz3UrFM+LL5giw9/ALzgxMH+AYKmiIxQLZ911YC04OxXmtkLwc4N7HJsmPN1R09LR97PeGdv/IiQLrMa8magzIkqiAu7PFFJwIyrGIPy8hdIgKZsJG7gzwkl1fSnObYs/C8miCU4ATHyYaFth4UyCi4+zA6thngaLAG4ZtVbT1nX+A9+v73VGIEuDh/Lz36QgLuHCdCJiCp5QJlMzgVon1JKLZpy4a053azh3TUKPY7IQ3K+1vL7TXRNLLuZAS2QTh8QsD87tBh7uOpIAQyHWNsDtU6F8qgAAIABJREFULKBJ8hQ+Isxm3upPGZtEnVWoMd4m3Sha4MyfwfbAIAByzi9hH4K1PQ0WL+OOG0ylOD6rWv3Eww6SqC7r0oHK4EDRzPPg2P6r56ij22b5L7zvFo4mfqt20m/YXNlhZ9HC1Eexh4pFkmjFqcA37+YFGQstyBu/Gv5yebX3YXOvsyIJINamg7HTbidid+c5VVhCfksdKfmG/jDlqNEXBdUSMLnQMUwj+DRZ0Cm5eF+8FHwraiJwmj8cxQXCR0vXpuyHqs8irSPbsldLB+EPb/90AOsmYs2kmOWV+25Kc9EKoK+VMlyQGrWwp/6Z3KmzLmWUrKhNwuJRkNxt3Nc3j55MHHd2EpHnasUwM9SLRqkZKKlZoXV6NVmsjUYNvI2X2F8qPlZaNBmAeC4p/qM/PBK45WPGG5g/E/nTg6y5DlK2/SzbPnODrcqEPJJGt3d3N7XUaHSdYZNJVt+l1LFwgO+6nkqn9eHTMkixsQBhnvtUyZI7ORozclB1Ee2SOBA8W7SDxizdjoikeYy6Zw8j7LbCUWuadshy0RUqNTRpdlO625KGVYl18p/ssg+yTEpJgJ/ylVqfsoIUd2rXqnJMxzd0oip1LQNTMhct9rtia54EpZhnwjq7fjuRMUtOK/CxLkAJSF7MUejFfbdCg6xc6clUaWb8+FdqaTTlbhWojcMZ1FI623rAN01cNiO6nwCuXDRVrrJVjMpYYqJP3pqFAl8NyE3rSPb05FKldijOJTltYjufEtWPcoG5a2oAd2KPCoLz0IY45BEmteQoLLzRkpmjoKqtpan1lEc9t9U6s0Qqnk/uoqvbz1KWZgTQnhdkzkwZtj3eykNCn5Y7RY+zPC/o2iqEQtJd+EyPv8Q9jiWuVm4YXOlT0EoA1aVztvP5c4roXfUo8CjwKPAo8CjwKPAo8CjwKPB3SYEfN/mf//1fMohgkMiYml038bmwhfiv3wV74n354JGzrCC8cAkGsqBa5RHK43cx73kqp36eexMrLOTUQYZWqel8eV8XsxtHiTDS7ykcKQaAjo6u7vCBEZY31vKuf8AlvgMi4YI0VNxqMNDjJBNJYCeZJtO16vokfoVMuZ9MajXMteglkrqweMnStuz8uT3gh0PfNnTM77md8wy/STSYaUypGqkWcKGWtp/P9bxf4sLaF4bvBZstPxLohnjVO0CzjGLlyqcTdBwVEDPBeOQgO4uFreKIt9zI+tkX0YnRYhyycJLvsxuHj5SpG79YcK9PpV+6Lrqh0Hs6n7EVKxB2/cUSpLFa3rzD7gUCApA4y0KLwMGcYo/C8FwwL2Ii00Q9N/SQvvoaVFgPmSQNpVUAEAvn23Fe/JmSUnrYCrnRuYoWNKo9u5vzmYG9eeKe+8yGnJEMRVuvvaVrzlSHWL1e6aXiF7chjY2XpPvmTB5OLotfGyvbyPolDs10UeTX8cIz3y269wR55bYgyzWVsHUGjwKmMgPW4Um5mNYh1ihdn7l5m4/2vvZLxnDdre+F9yW+3woNJBUfhr7Eg/uRPFmjSFJnank/r0W3z/OxsHaRwnX2bEwrp6WwH553HWcWK2DSJXm7tMXIv/7lb3/NDmBmyIuXWbmlF5cr8bKMfRXaOR2x4mgy/hiuAWVvZWQ0tsG+aB08d0xr33tlkQCFkN61Ah+GuTFg0zoJwEuTZjdj4fS61qwy12UW7VxyO4fkGpm9ErPa1WWXm6LLxBe3YBt1JaDjK66rTIQfXCMnKn3UuznBq1xKJEuSFfP9iVFlE+NDtlGpFGNTFIneNKyhuFWllZVBSEc0FuSWpmdvquqAoY+7Y+AvukL3yI0xGpot0PkcdbUV3WWA5lOhSMM28gOdme5C16h5Ud22gPUPbU9xB5y+sLJ7XUAI3ng3xsI3udYfg9rf19q7Hsndtaz8R+MhiMRU8edvBRMlj/FrvXj+g+E/2J7qftIRxPsgsUjUDNigKbVP8ULps+Fk9dNra+YS4t8+C3PtTK7ne2pdRtSVi45fRgWKRmfpVF66SOLN2Zr9B/b4VjlT8r3DD4099FOSRzy0TP+OsWIW8+SU9lkqJxc9IPldRrUCzr3IQMemczkkau3vcUJXEJk6bQ94h1w2RhrKQzJTjKDkeV7Hz0GnhFec1q2CChSaEmhBonuzIFa7s/7Y/Aq1klzMJDEsAArAPZWEY5IgHlM4kkcdvI5itFI4TBA7K071O72MVhnZoqLFdgwi/UazTfTfZ48CjwKPAo8CjwKPAo8CjwKPAn9PFPhxs386gA8kDjjDWQXFBYbcKkZz2FZxQk0fUsq0FTWP5g3FRBm/tMk9I1bdQtcAZr3oObXPLT8z+lPEEAvYOo0cJ0Xip2Wy19DOwR9jiD2CxhPnCOEtAMmbaNzsWXPGNae4vsgq4GquINdWi/F+GoZwvo8DYyPmLNY+lzkM7OwuMlSB736t6WIs+0SZmljYEobtNCrCVcK+r4X06Ofu4mhPz6oo2Fmn2s91dpiMjii477+SuQziyRtz6p4K5d1+9oNLuJOWhQ/gw+oyzcPIQ8Kwx5rnGE+/AbKOjY3JchdWg2aP3HFngV+GZiPsNg8LHQNShgoQ4Tqxdj4pP2mdkKhfEeZoOOM8qKCeOtRY1NW7ULgDmDzPtJKGIFx85fM92C0xrWLBmch3q5ummC3oxJKr51VtseBbFMYUe5AL+jtP44dsmQS9VwwRxTajGVHJsvO03osTj4F+0GMv6T7b8npYGOQkO6cPjJvWNMQ+06/2uagkniCV26R2U8+wl4T+Cq/X6wm0H5RG+eQsV1UolBuOwqpUyUkPd53m3s73oxmFaq/WqNHwegetBbytvf7Y+AxrTasj6S2OQ9f6mjRWs1Nqp84UVqXWvT7bphOl04rJWF0EBTVEpDi7pn3ilYOwPYFnxn7jXKjE+JrCH3p63bLHsU1wFSfW1iJSV/ztH/7LSdeq3V2CUuSepXGUmF0HoMZBUudEIS3WbRbEcBgdfGjBriu1N+v9pbmRvDEZSgqcPbKHddPb00uTrxmt3NfuRfmUm2OTymOhC/dqE+sL67ORJKzOsl6w0CsdVQExDIyUjgU5DIET5jyN7d+Lp+Xs5q5Qa0saiXoPN0U7VYkk9TN1SLeSuSMlIlT/hKqGP/e+xxCoqH5haWdTsctI6i+VUa88Sb2TBn50tDV3ORl1GvFDB9nrUsCpDlhSRie30n0b4+7net7Xkexaxmk++HgvWY1yxBDKHrftqSu5T3T8KP+d5+X0R565d7PHneanQ8ZqxHMaFynXrYxhGM1Gmc26rhcsMoGKrkbSsh96cNDzJMNpOzUK4nwoudmTv7wlmzgtPz25Ns1adyQX3jgP6HLgQA1rgoflq0fEPXyjta6klsBnUulOmfOY3bOXWm9eR1+X25Ms8SggQ2XmOEJn4yEd8GHjrk+1vymFt8OV+qeFkwV75J7SvZGTS7ajDp64xjSApG+V+4G+rQSyWykXXaFYS+9pQbKXJGnLbPAGHTj/gja6wq3UQ9IrbmrWGDLp75SV9HdCn+G95r1+zdwgvU8HKwXyrDI3If6qgpurdTz2MfqYaaQW1ImS6greb1Rj09/vs0eBR4FHgUeBR4FHgUeBR4FHgb8/Cvz46//87/9aiT8DSnLoezQhX5ujPRvE0sPW9MNBl4nLzeuXWveKPYSDtHfFJjZSMacChx5HaSFMMp7b5f/15LHW+xuWU5FRxuodSFZ09YccsdGr/UgjhJG1yGUpjRxFtCikzuJmYTfnditkgncJax3LeoixR7ydNyOJFVJp7e15DvwP/Su2U2jGfjzjL47GN1zCrBXLcBQbxQxsdrh5uMCfQZi2feWgWpLeiSm9C7VBNaTjRpPDp/k6RfaQZjxc9zpLJpBApgDaVzlhv/u39RJ83aLdfmfC3xGSyTBBY52FkjVxlRgWnY9qahn6AKiIT4YffgqWOxKL39E0UUmas6AtWY1mOiR8BTGR+rUcjlonPUuxeLF3HnWZRTqLZYYeGHNGUfgRF35BfXW6ud5qTWKVx+Q15oOFwZU8GBeL1wgm/gJ6LH1WFzsn3BPHtSSLb9ZFJn/N3Hfhm12+cb9pgP60pq7TuAuG3OpzeOPLBm5TW5s+TUz6FPVMHNegarAXpXNIDUzgtM2tUWOutdTk0LetUQY/CrDPzToo4DF3TyORZLwON3mqEsu9sOlovC+6Tj1LG1THnTRtW+PrdFX0xOKbMrQWMB2uwepUN9mEeuxwabxRvLLv/S//dhLA08CbQqt63nX2SNZAIAZg3c2JX4RsYcz3GmLcyzSa0wQ0fZWwbD8bVm00C9SVA5kDB+hUuxwKnvSlgZtCDN6WOUrzVHPi5R/1Oql10iTlG7zNArKqTMvlXV1lQ7Ej7QBNPqiLzq+m+bEGO7RRsXB2kwavngG+6S4TqqhGAqce0UbpoKc6L/DYbxJmjn4xAd2cNZj5Knj49mLmN1aO8u7NI81AwidRDku8Lxtx1w+5WpFnEDkd3t3Kqx31uYRGjIk+VwAOybjYY+oKnWMJUYkHdcifU8TnKhC1Chp1bJxSwCHpuTcltX8rXjFLTiW2un9da049NhhgFkOF7ZrzOejsyWtVMj7PjsWWUs32/Pp528NqWiYWTs1jbhDP9HfeuvhmFj22RsZm4BZD8FUw9EtI4bWWwj0fdd6CkUq6F/n1t8YAI3gqH0edu0gWmk8y8BsWrG01V1SB75IA7XatOzJOEiJhKL4dhQ9rVV2RBnq1nCbQSg7THAuV73Bq2oEHW4F1z5pO/4snhMdf59WLnHrQA/ii0qdVZHCJod5xDF3exj3DAW5jvgZX5XFI/qv4p5L4KujnCQvgocIOzvTvb9s/qjvKDq5y1JT0++NR4FHgUeBR4FHgUeBR4FHgUeA/LwV+vOp//h+ZAFa8qmwF/fWCKiLQ09hnxyJoBtEYzwkQMgvCwOUjoDk/b/G9Iqf4gd8pyCixxwK95DW7ddTR03I+iWeha6dOnXgIklwD9s/LLzQGcZliGb+WTHDKwJMzIcJGmSz+b6WuxqOCnJ5faHxKBdozvlZIpOmEnJGIInghGDVR0vnfJWeU55XJOLzGCMhB0gnv+RHfieACXotHOiOxEyz27O9bPDy6ROs8b8ZqSRvGpxlpVguEEtjs+tqL6mNNhoyEpysJFUXO5/vTCKJEygasiLXqB1m4kMXYSqZm0ih46eqH76nuDldeCg5IZ2FYkvw6Jpyb+C++A8JRtBb0iRNCM40bwoLP74TPUkneoarxjussyDDbx9Jy32eFxWcYZytGzW5AT4krULVGzxeyd00IgMI4/5x5D1HptisDzhwXLFhfu8LATWCeOeUu93TwnTwPcafPLX9LwNeSWvdqRScD2wxe1o/Mx5KnswxMpo013M1pIRcYx59K0kUuBTZCGU1JDelrmiPfy3pRfYKYvGBm7kearu7fjmaeU/+bKQCyYctCmd28i7Rbl1o0UzceF79Tn81hq01fNt7vgy8CJg054atEWcwjPTyoDmqaPy0BvXWNiHMvaSC3/C4leqCbLiFvSLO0u7DDt1YMJVk3y90R3y6+N0ZZdE3dEP9hUj9tw0+e7t/+GgngkM1lc5fc5wcf+sBdQ+KH8UmC3pW00ihgzBsvN6YYMRQw9HmoeujRfqjSBVyk2a1owe3OrTcFPzZbwlAa3c4iu8ryMAl4i9ZSGfHCZiVNnQilcqReS/czDHwxFDqjzAchmjJoI2HRHMimhKy8bhORShMdt0eJqKt6U0TwLiluYWTNlPQJrKxZ0UB1Kq5XcgC9/9IKSJYfhW7tb9MyP6NGxflfUpE83LOj2Ly6OE+iwO8wsKwmJRAEkC8iKazqS5lLu3SquvxKkU3fxF3UoKGcg1nLhYOIf34rPJ8h87aboo2dN01QTA27zaCLY2ba0btCyTkuOGjd1TQLX7wpk+eKGajqzIa6JPiMxlGSrNjPXr7kMljawV6dZWYinZ/TOAw7LeVkwMeAXay9zOIFh6akDTohmyyglq/pv3S7c4+qVr5KykiDQ4dbcbKOadMhPJRZWdhftpSBCpWDbMJhM4y8SX66phPhrIr2w2nRmR3XL52MKhzNA2iV4PQ1R2LbsrcbSMIIVZxzFUgNml7KcSu57MUdYdT1TpMwSj2Z6/X59n11ql0w43njl1ZYtyvHie6lLZhsoN0r+vDU2dCFQ73ITp6K6Dzr5hfkx+yWv4ohUXQU/MNiLI+vCZ7o1QV1ho3Rodx+F4D37aPAo8CjwKPAo8CjwKPAo8CjwP83FPjxku8EsDArAXxwuTGW8iATZ5IWMn2KCYVpdIQ46You0hMvhD9fkY8gPY6TZJYNrUCGzTCfF11JSuBUaFSF3Zw6l4nZK2Ew8guDKyayOSMOYkBGPv+AtSZGAnzMXwknUAJR4MJApdn2mMFzkG4WuzuSPF87z9hz3MSrRvBJ+k74pzcR9CA1cEtkmZ0yBWIimgmH+w0R07VfmNnYa14+EbOMMu/D2qC1WeitHxcOCk5o2R+lSjNoJsMkdlALyO/YKXk+wkBAwDEXFZ2Yw5YOKSZoYKzzyDeSm52HN+7nFUFnn1QstKCqsdcBL95NLzPhgmMWz1a/kyACkTUviIYoJSx6U0jDgSqvkbRgYX5NJ7Ny6gmvyTLbqGJhMXFt1xs7ZrUx4mxoiHtBRs4WG8AYqFtrOrgz5OcUs1mBDSxeA6fRWaWff7WDTP48j6D2yn1Lz+uHmSeJ2+R4btmWq+Ii9Jih0NG8B4IVntiw9HtyYdcyi+rLLQg9c4Pd+OUqUrfiOLmXs434ru1AzyozRS4x4bre7e9jDmhWUzn3jvM6s1nFMjpZucNYc/oEYuAmI9Iriyz4gflE6uPeN8yWlcZbtzDEJ6B7txTjB7MHr/FtO2SM4LY2C19FWG6eKzvYs7BEhQwWcitr9mj95WcEtMjQbMaiY2e+nFtrFQ+qtBjGPIwGnZ98SPGnHamoIlGLPxNMVAVm3trD0ALWCTV8YGSchq3fbEtj0OnoXJnVorkrAK10e22UmHkkMPGIVhApo5lJ8yCnO6R82KLRlyOyqJuyFfmblPm6AyZosLrBSehSnSEPSMS21N8ovusmokuS88PJIJxAzHbLuZ2mMcbCi1Gmx6Nnf0n4nags3gqrFfkoVhXV2Is8/+7F5PWpOyAKZ2VZEOFqtF6vJCXD1XaFPPYRN7VVpKfcNOrNz42L6ERmoqSPtlgcZNyAjqP0d3VptgSwHHPTVtVs4VPJyVO1ULzfJBI03gPP6OqqbySikcS/a5QLZXgEP2kBWoINY+ulsT22R7wCQ8+iwMmC9R2NNQfP/mpy6m7TN0iP7COrBy+AB1SHZnZqOoJ+Lo/wEivSeAYDLpUKfnHynU58OWCs7GvjEJInYHKsM9MBUg9qWsXY9Z3C7toCHkh+Qe4JPayH2gI1DaLCn8rM0op/6KCpsq6Hym1JdYROcpY70GqGQ66VTesU67D48l/mJu6Q7BHSOLgup0lYG/VgRqcSNsTgiBeS3bc6r0W9x28hH1PvTvLWaKxcfZ2px2VVxS705hge5txwicYf2d9vW/O+eRR4FHgUeBR4FHgUeBR4FHgU+M9GgR/vON4BrGgg/G/HJAR8BMz3OOm49oTP2t3kyPck8YlIKoTb4+iIAhWfs+8TXa2/Hoijojn0leFIYWPERdt9F9AoYxBGVjMGa1m4FsNdKMCCXnskpU/GvxPmCCQ6g0SAe4U3IcGqzsYK5hwhnmOsQtwsumWunhhV4TxsDTbRGn3rHvGpuqE6DvVFSff3ikeNDyhmvsrvk5v/RFMCzxk5wUOVDzyoUC90sGanjwN18fbonD67UeKq8F5EsVf1/B2/9oTWTCDmhoRT5EGcu/BWH2FxR+DM0XH5RCEsnS1dlnQpia0iBkjhpK3WieYt872xnsYlucfzLTCIBrEKn5eCqvMeXWJ477VfYegR8cKSXLAgYGQUs6QutOx7WlxL+hBn/QWj249pyoofGg1dscn225o+Nxl+55fZoFc6Pu96/obCu/onrgUYr63zAvso1yQcjInd1qldF9BepV0aBTyxhMTTEr/8s3KwmZVVv0vOfvmByyA8oSFoMKYzNJnA6clYVtLnBtNY11BNOeKBa+FYrA6jyhBG0j4PVvkFp3xY3IHWsoth+fCugPodOgFLfZWjoO9Z6HWVmOAmLpI67+RmN1E296kdvVPTHb7xk9L2+RpcTOU4LBhn6PqGJeFaD3B5RnBv5lZrBHQXWaoquBtaEjX8VMzpOtUYg174IoKolfssCxK/dtRsPkuuML6aXGbCFR2H0ujdPIsWLEVG58/KrasAOwNC069mQR2nRhlnhYRe2k5zdlgrtYWTWrDm0vAwbnVgg1Y36UYGtmohkrlagk+K1km15qfmze03BLfZeQkinlGzpazA1I3FkaBPEzITwLHdfQTqwrB5WKAArSCVzsU/luWuUzJZ0qow9Bg8Bwa93kkJUkKdIPmSvx+JX9ENqZ1N3Qed85vgeRRTIP5pST92cucNepcg6JA3r47mqq4NvmSXe1OusM6dx/3AOBaaKmxEZEmeYKHJJESdAJ1pfliKGJV4h1aLI8Wbb54QPvO+ILecwJ9ErT2eAwqCbpp0xoK+5h6lG3cafbQQkU4ja1c+t/zTao2E9b6y5mIEeHn3wea+qM13Y9xWnslBOXztRfbbPpOA584smkEwWXam3m1hBdWKlvQuaYbDU3kuvMRLvi5vNqolhicDKAJOGk/mENt0X8aCT4b6tBE4LOhDHv3M2YqHeMy3G5h6cEv6nvOA85QH5gS+KnS7k2K/ACBC2kaOgbP7MCunrBQdm/RT8pHKmMGAobJQZ7jq4fNl2rqPN718Ku33xaPAo8CjwKPAo8CjwKPAo8CjwP8nFPjxmJkAjnBEXb0er3uiSNTTRi4wp2wl/lcgaIWZ6H4b8ZLiReKyrIdXYB4QR2JalYB0YtjpYWGQBfLlCY5k9WyyqHP+CvRaniOX681ssWf77Jr6hMTMZ2yLPRfmou0Y3yjUoQEJSyas4sGMD0cxdpHANd/OZwrPngEo5ANDBOstfYdCecjRJa6EPxKgl4yZIDcG3Wm+ozYTzdHfvSHhPHY0gBcEbq4Bpo3rG+P2CFwdgQWzMk7OpggWtp+JdmyW2OSm4QkpcxAUNOj2hNyE0zeQCyBD4D0aS90vvimPbn2+x1iEXWTKqNmYQggZMM/0ohPd7oJ+SP5WqGD5KXoDHzD5wPAsNUlcFRBhaLgCX6wI4yOfeAeCblgolmyK/gGs2SRE2+1YZFxS3+U+TZpBJPFb8RWQ0+r6DeH18/KalgzEfT9AqZlEbkBr5c7yVGtSnpNq3R6UcCyIbQcfa6rpaQC6c0epBW1XcEdyTuHDWiJOo5/4ZgUu5ZY6x2O4ydc+xKRr2rrGX9I9OuOR04mv9XskJUm6oSIr15D31vtr6+zB8/YNvDdPFI1Gnzahs3Qp80rdEVCDZuO2I165AhqXqQjmJXkorTmycmtTMgf1WzI+9b1et8DD1tTcOjDs51LGgweYKEYK0O8AnjzTjI0dHCoCKZRSyQe/zjndrOhSgkfjP9IpKFcK1UyV5INqied06BWqI1eOTzTCkfpnGrPar0HjNlKm5CrvS2dqasNK5sDZEI5cCQXuIjuUxERSAlU0NsrBmja61fYEpakS2rGywmvLUJd9SE+V2v18l2N3ZJ3U5XjGdcSPexqvmyedIuu54mesOHQVw7nX2a4qaZydiTHIfYGuRKEiayZK0rWOri0xnSRukzRggEvo+1hdysCh/2KkQvnx5FyJF0URqIYpZWbXs+57tpd3urLzeHjS8dwY66mtQlFLMbdmffAxjbOUZ5Ai7jZ1xNx+dyLwV74X+9yhpgjAAaik1m6Hy7NufNE0KCh5qY1LS3c2sFS5Em8q2eSDGn0RStBd3P36c38Iq/9WVfJNXfOoRpCoKKHfe6sNuX1F8Y38EY5ABt0uXQH9MO3G9ffmPPmizjEJANT7elVdiwrSMdWGU76qqCdHuIjPQ4+wvBOVUjD2sVK/L4e1Sc2hZJL4o/joF6F3ipQyuRVgUXBI11JvOUZfeoTCnLa2nKLLqTOP0bpO2f4qTK+lVbwk6tEKSPfKCUud1wou0NFbAU0Y23Lw0pkWCVbnHkonCo7Iv/VL6P20KdPOL+dQI/enYT1/D+32aXz/UFDeBY8CjwKPAo8CjwKPAo8CjwKPAv+pKfDjOccIaAVUhswLFQDuVlFEex2cO4Ydio3kr8MQP8uPDNggF+HEWD6tgGWiAWg5vtCOpSD73Dt2ZBSQcIMwjpk5GzH9SBac+30keRHxODl3ZR5nMhK441loBjNsWDzPE16XeyDYwDjsQHvGCmLsaL5fU/QGRjvh2i0kbiGXyNp+aIL0+/2OQ2wQffzC597HghJXulbugxvxYPsTGN+BvFi4n4+93jVdj50YsbEkJWIGohjnKRwgE+PGTIitEmc0bxZLgC07RtZT46vyEsiVm92wwuC8jo3GvUaL7oKLV7cgvjtkLnKFvtDrLsnmbb0bu3CxeXGdPHIcHYfEhSqCBxCnfZ49D6hSMKZfIyiIlfxmBE1wUkBaxlWpC/jpfcVyYsWw5txOhlCeh+7qIrBCb/o2vr/XRjlTT0LJuTBS5ZNaxce6zSJ4dKunFqNBWdqNmD8zpggmmIye+/BJSFfek//i0TfSSZ0z1ERo3ln0NHkORRRQ8p3mh69ildWR3F7G2JuHQh6GPVoY5cLgyL+se/o0bc2wd0PkE4QGJiZu+3sfCwU3du1POO2DUtG1/7D0ld3zoZjviqPzH0FrTg+RLlPWCzZ+yDtmisekBq2+On3x3vXUhc0+lH65FbR0CxulzlG7AzjULhXHqJdZtEN/0Hx+ETI3qhGo5FCNPCjlh1Z0J8GYSNRdOZ4jqH8lPfK5vfFzitrMwvh7VxhQfCa0PxlOgjZZD7qTy2jdAAALSUlEQVSPhXJQcKVDU1/QOJhFu8L//VD4rRRUnnMybLpk6BiFAoCurrPkbBJmSFJhyUZ3Nd85KY7F6+HIhSM6chKcBcztD3EvVtA7IinUl3SV/0PzudKPI4VQhViUT2shoyHDu2U+LXApzjWatLs4JAll8OLWD2Ucvt0oLZQVOYfSDtzbHuQmPSJxybEeNuD1UvY2+sJVT1Uwi/x38UQLKFifN8xYtT8PM2sVAJPIykDep+u02t+hY80cgu7TsxY90bwnK/oKIDkSG92DHNNeinho2y6pNthhPuJ/rmVKQ5ZyImNsHSp560ZWndaVXW+KUaT8X0nu/nnt4xPhyCHrgUOjr2rGzR9BRdM5lhq3brmvYhQ2fLcYYjf1y8nXRvt380p7Pnu5krzY4d11ofNfzbSgbKs52k7e9zHFrKCf51TeSjnt39WK3d51DdvRB5croDq/6qu61q2KVphFqakSMyb7CX6MXH4KR5eo4u0RVaNE76xIerOhDdOtpM8huf9DK/K/Ihzv2keBR4FHgUeBR4FHgUeBR4FHgf/0FPjxqt0BHNtl8aYBUMI/Cgb3Tj0mgSNxkvdF6JX15RXYnOfovYMYhRTgakTeldxQ0HA+ro6NC0GO7krHDYUR5edslYgVzpijh4G6wphobwboKMedHCS0O8NKPbpqZnOPsXy9hk9gqoA+rjnXbqDi4EbxfsmgUWAUQv4cO03s7KICYLwJV8wGrWgciHjvd2qChzIGJLVNy0L88n5bV9/2pAYUtax+sU81OEDMQeLCS4qmiNl5mGwkya48Y3Z96tbhccXblbQT3MqOVPP8oQUf3ZKpA1bc4ZTPrLDL+0WDjnvF0YCWW0feddLLeaCBqHh/JhInO0/tC94OIia6pOmHzLBInkW8Sqi1A+7Zlpx+Fz/N3EZhYmzaGbIG+hhz6jSoPYPnur6QEEDYLusTBDAZUpZHvqYSYIe/1MjTZu2JAyvBZV0Ro4nFp4V3iq/PAoxPnl3WRpAt4eZy0Q2tqUmDXQ/0/FXeBDag6c0aSt766ltqlSbiSwjIVl0KeABovCNP/XZcdbNeWRLNaYK+k2MmvXTSSevSAWrwdGoyJNRqvnHN6PPYs6z1vl9pg3tT7ez4hGLzqfBnUuOb24VG3yjn9lT7HAuLlXRoOiHG3g5p8rQDpFc8S74xWmYh2bx5eHrbc/c5LBFxbZyjJqxkyi8SwN5ON3moW0gDbrK486zp0iV/5y6kXlFltWOF1ZnNSdR5hIdNzv85Q6cqFH38u20AlU+liLvhri7WxZ+SAbBLY8bV2updJmWHVX2E82uOgJROV7X+izVdvIaqYwrQSByoCk/s2qS0dHNVzpRdrNuSV0BD5B43GdUJe3VMHkD468KsMsybsSgljGRy4pb1J/hfTMZSoFvsL3s3ZCJsT2yyHKmzBXWSpeSI/03KUKdg7CiEiAuskP+g63fzazJwKav8wfD105Lh6Kw+FFwFCw50krl3LMePNrNe/ML4aC16semLu8Xfp2pLBigOWoRKpwuVkrX8zYJRi3bP9GtcxMUD5WHkOugvpOdhv8+7UIVs1TIMXhA/sEkxjoIVSnQNmFrTlV5tNSFOckFFFmtc9pXPgR5ZnYLOLwpiF9Yc9W69IspJ7filf48UNwsKh4NB3j18o/fp5o00OcDO5EydJ6/VHnsVnKlgPhcfOk1Nzb9VUQzBmniFzoF+Bj/jOdWtRoGHYIMsNii7g4KP1vg8JHY7t6m7+bd35IkD0iFHD5ZPYudEJ2z5thM/Vfgc43YVjII9Y4u9KrADGP09wH4NwWIfSw/uSjZ0Eg/qthbvk0eBR4FHgUeBR4FHgUeBR4FHgUeB3ynw423/93//16xHDkCidStlQFFeeeWo0FDQQ/sCmRuwmv69PjvRy3HnE7M578MbeMiMfzGqq+J0tpcRjmIxc4229fP0XGJisRwX6nM+k+NsI5O/U1YBc258BkZAWKqNRvhU7SMTqUowCjhuoAYTU7kiJQ22Rp7zDMb8FbDHj9lRoZiMZCO+0XCp/HkmnSIO1oS0XFcL7frh9pj+jvP6J1+4V48dRc6Cr9D0U6SedQWKMdl0QVy1QUIDQxQOXowMDuGUrnwfaX/tGWLi5OnDf5nZCfw+Fssek3rC/2Zo3JEu3fULgBJjSHZ7TqEljHnp+XfuATXznuAFejVZHvwDHIdF7IWPavrfwC0PwjlzI0U3MLOKYApq8/jnKhphYYqScflZ6RSI1oSSEnX+BdEQ7Yn4uFieieYqdGmwCk+0C3IhmQP38nQAdLILr9oY5FKeCWXDWPzgNiz2Cblz41XxypgqqGYpo7HOVbQ2lQTcAgMbG0Kq3Jzlazbu7mLUu1WVS0pNF//xyFO0R1CbxVPKXtVr8OJJTtxmTqOOHbos9fVnr1Aeb6398HjX62zubD0+FHX9mxhuH4QPfkVOKwiBhAUZw7x3c3SScC0VWjBCHhj+bT2fH+YHo18ZjXS+LnDqeNaFK1fTks/QtNOkUddDkP6hEuBL1NSHLiM/l/3l3/7hv1ozXdmgpZJqCEvonVQJ1SyoTWbmmYmyPOiPAQ+wKU38DF1vGO1sWtuQ7TrTwfy00OlgnEtnJ3/ZAaqA2OccfKxsuzhWj24FTKrGStqIj4sADR2f7NtVBUzXsGI4rEOT0VJFoeNNyh4hMZvvpu2KA1VjKfh0UacYSRyVgNMYDlVKWq4w8pnKBAWXEt9eB+lNmAWqBW0nU50rqkyryq0nfK3Y6kRzbEcWEDBpJQPeFAINgDv0lBAzvcDQl/GDMaqOU43ascIryV0039Wpr2QKnebsVOaIYtP8rpdBzok1e9ZD50CceI7RQDackqSQnd4LWnyzKt7JuBvXoZAF5x1OmRPvWSLTk+IlzLBWafhVfNISkmg4dMB569HbxPigrbupA/sUBCU5S28sDl/YAY1oyWKF9q4NGM+Ss7wR9/ir5Jgud2jUq+OO44lmdFfrplvIR6cuLr8qlXLQLUsPhu4MCmJMRince7QYTrMVd+/cQyHs0urEYCzegVNuoIK6u8i7YAwK5OzuTUPU6Ub9nytGx3nXjcNdTxk6uqwVosSv6D5NbVVy2AY0dYqdqnvdCe9WqW1xXNB5AJKrzW5324XG3bLNUh+NVfPDKiSh51rBmZxfPpA7px7dmN/6/0+JxrvoUeBR4FHgUeBR4FHgUeBR4FHgUeDECf/9f/xL4AJZ/H0iAox4FsCaoULDFhoJiXMgkLm6RIkVKnRCYuDL22csFHG1Cl4LLKvMRaw14u6IKhxb7JOWJi7X0KsGUX9GHgvOM/dS8fGFwmfcqndv8lV950czbheBHRHWa8i094wvr0lPevesFnfhW/nF3Oj4u7arzskEYdB0/fF+rWXtaFAw67Aw3fGiGzkAX3FtCIcBVzVkndHlkssz/iTmb1lkMi2JmPhDNfjk32j6iKsHtljAglHseFw2KxUTCZNN3hyTEbknPeb8F1CF0OS4JXCCoo4bHT47U5ZMVDTRsNEp7t/oz0bItizIGpL0be3a8qHLTO0oMdqP7e6umRQy9lgomUYWt7EFgzk3BZUagvj5tX+kCK+zqnt2nEs7qvuugwW6nKzLq7yDea/Lxl1gb7Yh8V30wCVTFzDhC7aq4+ScyOKQAYj3zJOelHKX4++5z7N6FPpYHTRAa7zEdOfwVLeV1gjcbEPEkf/FYjrXl8QbM1PSuPI54Bp0bTfEOgyeZSp/QpErvUloEqQTVifeC3vvPj6oGcHq6RNgCgfS2UPacrm0m7a8bt4RPZJK2sdUo4OJyat1KQqcmCPpZopZTshxXWTfQUU2UXQjaqamnNguCnJasjf1tvSrJ5CE8LfbpCz/Tw4RsPQn6awJ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2" y="1627290"/>
            <a:ext cx="10133739" cy="494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86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CAF6820-46F8-4814-801E-8E9206DF3CBE}"/>
              </a:ext>
            </a:extLst>
          </p:cNvPr>
          <p:cNvSpPr txBox="1"/>
          <p:nvPr/>
        </p:nvSpPr>
        <p:spPr>
          <a:xfrm>
            <a:off x="752707" y="141062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데이터 분석 체크리스트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2C77D836-F55A-4856-947B-C4486A2B6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41384"/>
              </p:ext>
            </p:extLst>
          </p:nvPr>
        </p:nvGraphicFramePr>
        <p:xfrm>
          <a:off x="880844" y="1960235"/>
          <a:ext cx="10603684" cy="446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921">
                  <a:extLst>
                    <a:ext uri="{9D8B030D-6E8A-4147-A177-3AD203B41FA5}">
                      <a16:colId xmlns:a16="http://schemas.microsoft.com/office/drawing/2014/main" xmlns="" val="2343610589"/>
                    </a:ext>
                  </a:extLst>
                </a:gridCol>
                <a:gridCol w="6222368">
                  <a:extLst>
                    <a:ext uri="{9D8B030D-6E8A-4147-A177-3AD203B41FA5}">
                      <a16:colId xmlns:a16="http://schemas.microsoft.com/office/drawing/2014/main" xmlns="" val="990716045"/>
                    </a:ext>
                  </a:extLst>
                </a:gridCol>
                <a:gridCol w="864591">
                  <a:extLst>
                    <a:ext uri="{9D8B030D-6E8A-4147-A177-3AD203B41FA5}">
                      <a16:colId xmlns:a16="http://schemas.microsoft.com/office/drawing/2014/main" xmlns="" val="1497099537"/>
                    </a:ext>
                  </a:extLst>
                </a:gridCol>
                <a:gridCol w="865804">
                  <a:extLst>
                    <a:ext uri="{9D8B030D-6E8A-4147-A177-3AD203B41FA5}">
                      <a16:colId xmlns:a16="http://schemas.microsoft.com/office/drawing/2014/main" xmlns="" val="3764861943"/>
                    </a:ext>
                  </a:extLst>
                </a:gridCol>
              </a:tblGrid>
              <a:tr h="342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/>
                        <a:t>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/>
                        <a:t>분석내용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/>
                        <a:t>YES</a:t>
                      </a:r>
                      <a:endParaRPr lang="ko-KR" altLang="en-US" sz="17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/>
                        <a:t>NO</a:t>
                      </a:r>
                      <a:endParaRPr lang="ko-KR" altLang="en-US" sz="17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2508527"/>
                  </a:ext>
                </a:extLst>
              </a:tr>
              <a:tr h="34267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정보 구조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분류에 대한 이해가 </a:t>
                      </a:r>
                      <a:r>
                        <a:rPr lang="ko-KR" altLang="en-US" sz="1400" err="1"/>
                        <a:t>바른가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00216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구성 형태와 체계가 </a:t>
                      </a:r>
                      <a:r>
                        <a:rPr lang="ko-KR" altLang="en-US" sz="1400" err="1"/>
                        <a:t>바른가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3406939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레이블링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네임명이 쉽고 이해가 </a:t>
                      </a:r>
                      <a:r>
                        <a:rPr lang="ko-KR" altLang="en-US" sz="1400" err="1"/>
                        <a:t>빠른가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2297636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네비게이션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정보를 빨리 찾을 수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2867904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링크를 표현하고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이해하고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선택하는 데 문제가 없는가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9392563"/>
                  </a:ext>
                </a:extLst>
              </a:tr>
              <a:tr h="34267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인터페이스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가독성이 좋은가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7449358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인터페이스가 직관적인가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0303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보충 설명이 없이도 의미를 파악할 수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8814381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비주얼</a:t>
                      </a:r>
                      <a:r>
                        <a:rPr lang="en-US" altLang="ko-KR" sz="1400"/>
                        <a:t>(GUI) </a:t>
                      </a:r>
                      <a:r>
                        <a:rPr lang="ko-KR" altLang="en-US" sz="1400"/>
                        <a:t>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사용자층에 맞는 디자인 요소들이 사용되었는가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274372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그래픽 요소가 적절한가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8701555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마케팅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데이터의 신뢰성을 보여 주고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835721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커뮤니티에 대한 부분에 문제는 없는가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ㅇ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1315684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BF2D5F9-B366-4DCE-AD10-31285316554D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BD77A1-72C8-439D-9D9E-993F0EFC5EA9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spc="-3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A1AA51-7062-42E8-A72B-F1BC040BFF43}"/>
              </a:ext>
            </a:extLst>
          </p:cNvPr>
          <p:cNvSpPr txBox="1"/>
          <p:nvPr/>
        </p:nvSpPr>
        <p:spPr>
          <a:xfrm>
            <a:off x="7450205" y="528915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레퍼런스 조사 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 분석하기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95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아이디어 스케치하기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61"/>
          <a:stretch/>
        </p:blipFill>
        <p:spPr>
          <a:xfrm rot="5400000">
            <a:off x="1443845" y="250044"/>
            <a:ext cx="4127500" cy="61928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7"/>
          <a:stretch/>
        </p:blipFill>
        <p:spPr>
          <a:xfrm rot="5400000">
            <a:off x="6885564" y="1370438"/>
            <a:ext cx="4216400" cy="57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HTML5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B10D5CF-F2BD-4F40-AC46-D6265F299F8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2C3552AA-9BFD-4309-B55C-E1E9B76B1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99809"/>
              </p:ext>
            </p:extLst>
          </p:nvPr>
        </p:nvGraphicFramePr>
        <p:xfrm>
          <a:off x="647699" y="1120695"/>
          <a:ext cx="10889021" cy="41167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1">
                  <a:extLst>
                    <a:ext uri="{9D8B030D-6E8A-4147-A177-3AD203B41FA5}">
                      <a16:colId xmlns:a16="http://schemas.microsoft.com/office/drawing/2014/main" xmlns="" val="587884580"/>
                    </a:ext>
                  </a:extLst>
                </a:gridCol>
              </a:tblGrid>
              <a:tr h="5430831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&lt;!DOCTYPE html&gt;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&lt;html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&lt;head&gt;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&lt;meta charset="UTF-8"&gt;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&lt;title&gt;ok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저축은행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&lt;/title&gt;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&lt;link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="stylesheet"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/comm.css"&gt;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&lt;!-- j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쿼리 연결 스크립트 태그를 이용하여 아래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두개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다 연결하기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--&gt;</a:t>
                      </a:r>
                      <a:endParaRPr lang="ko-KR" altLang="en-US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/jquery-3.5.1.min.js"&gt;&lt;/script&gt;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&lt;script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/comm.js"&gt;&lt;/script&gt;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&lt;/head&gt;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&lt;body&gt;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&lt;div class="wrap"&gt;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&lt;header&gt;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&lt;h1&gt;&lt;a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 ok 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저축은행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&lt;/a&gt;&lt;/h1&gt;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class="nav-depth1"&gt;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대출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class="nav-depth2"&gt;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대출상품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대출신청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대출관리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대출조회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예금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보험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class="nav-depth2"&gt;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예금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적금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보험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카드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금융상품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은행소개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class="nav-depth2"&gt;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은행안내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경영공시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영업점안내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고객센터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class="nav-depth2"&gt;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고객지원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자료실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인증센터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&lt;/header&gt;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&lt;div class="slide"&gt;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&lt;li&gt;&lt;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="./images/slide1.png"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alt="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계좌조회부터 이체까지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뱅킹으로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간편하게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OK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저축은행이 새롭게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오픈했어요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모바일앱을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설치하여 경험해 보세요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!"&gt;&lt;/li&gt;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&lt;li&gt;&lt;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="./images/slide2.png" alt="OK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저축은행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읏맨과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얘두사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우리의 영웅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읏맨은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얘두사를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물리치고 돌로 변해버린 도심을 되살릴 수 있을까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?"&gt;</a:t>
                      </a:r>
                      <a:endParaRPr lang="ko-KR" altLang="en-US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&lt;li&gt;&lt;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="./images/slide3.png" alt="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대한민국 대표 글로벌 금융그룹 고객의 앞날의 밝게 비추고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언제나행복과만족을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선사하겠습니다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."&gt;&lt;/li&gt;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&lt;div class="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containner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&lt;div class="tap"&gt;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&lt;section&gt;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&lt;h2&gt;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&lt;/h2&gt;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&lt;div class="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class="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ㆍ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수신상품 금리인상 안내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(2020.9.25.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시행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&lt;span&gt;20.10.29&lt;/span&gt;&lt;/a&gt;&lt;/li&gt;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ㆍ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신종코로나 바이러스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보이스피싱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주의 안내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&lt;span&gt;20.10.29&lt;/span&gt;&lt;/a&gt;&lt;/li&gt;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ㆍ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OK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챔피언이태희정기예금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이벤트 당첨자 안내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&lt;span&gt;20.10.29&lt;/span&gt;&lt;/a&gt;&lt;/li&gt;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ㆍ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OK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챔피언 이태희 정기예금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특판종료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안내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&lt;span&gt;20.10.29&lt;/span&gt;&lt;/a&gt;&lt;/li&gt;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ㆍ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수신상품 금리인상 안내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(2020.9.14.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시행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&lt;span&gt;20.10.29&lt;/span&gt;&lt;/a&gt;&lt;/li&gt;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ㆍ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채권매각사실공지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_20200924 &lt;span&gt;20.10.29&lt;/span&gt;&lt;/a&gt;&lt;/li&gt;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&lt;/section&gt;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&lt;section class="on"&gt;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&lt;h2&gt;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갤러리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&lt;/h2&gt;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&lt;div class="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class="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="./images/%EA%B0%A4%EB%9F%AC%EB%A6%AC1.jpg" alt="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갤러리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1"&gt;&lt;/a&gt;&lt;/li&gt;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="./images/%EA%B0%A4%EB%9F%AC%EB%A6%AC2.png" alt="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갤러리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2"&gt;&lt;/a&gt;&lt;/li&gt;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&lt;li&gt;&lt;a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="./images/%EA%B0%A4%EB%9F%AC%EB%A6%AC3.png" alt="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갤러리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3"&gt;&lt;/a&gt;&lt;/li&gt;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&lt;/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&lt;/section&gt;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&lt;section class="col2"&gt;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&lt;h2&gt;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영상배너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&lt;/h2&gt;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&lt;div class="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영상이미지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.jpg" alt="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얘두사광고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"&gt;&lt;/a&gt;&lt;/div&gt;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&lt;/section&gt;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&lt;section class="col3"&gt;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&lt;h2&gt;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바로가기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&lt;/h2&gt;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&lt;div class="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="./images/my%EB%A9%94%EB%89%B4.png" alt="my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"&gt;my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="./images/%EC%A0%84%EC%9E%90%EA%B3%84%EC%95%BD%EC%84%9C.png" alt=""&gt;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전자계약서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="./images/%EB%8C%80%EC%B6%9C%ED%95%9C%EB%8F%84%EC%A1%B0%ED%9A%8C.png"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alt=""&gt;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대출한도조회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="./images/%EA%B3%B5%EC%9D%B8%EC%9D%B8%EC%A6%9D.png" alt=""&gt;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공인인증센터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&lt;/section&gt;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&lt;footer&gt;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&lt;h1&gt;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="./images/logo_type2.png" alt="ok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저축은행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  <a:endParaRPr lang="ko-KR" altLang="en-US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&lt;/h1&gt;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&lt;div class="copyright"&gt;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&lt;address&gt;(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04513) 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 중구 세종대로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39 10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남대문로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 서울상공회의소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)&lt;/address&gt;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 Copyright (c)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OKsavingBank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All Rights Reserved.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&lt;div class="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="./images/icon_sns_ok.png" alt=ok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아이콘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1&gt;&lt;/a&gt;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&lt;a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="./images/ok_icon.png" alt="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아이콘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2"&gt;&lt;/a&gt;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&lt;/footer&gt;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&lt;div id="modal"&gt;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&lt;div class="inner"&gt;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&lt;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팝업이미지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 alt="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얘두사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광고이미지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  <a:endParaRPr lang="ko-KR" altLang="en-US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&lt;button&gt;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&lt;/button&gt;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&lt;/div&gt;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&lt;/body&gt;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</a:p>
                    <a:p>
                      <a:pPr lvl="0">
                        <a:buNone/>
                      </a:pPr>
                      <a:endParaRPr lang="ko-KR" altLang="en-US" sz="1200" dirty="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24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63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CSS3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92801FB-A7E0-4908-A30D-37F8E5D895DC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3DBA4B99-0B15-4F13-9C1D-50B3394F4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935259"/>
              </p:ext>
            </p:extLst>
          </p:nvPr>
        </p:nvGraphicFramePr>
        <p:xfrm>
          <a:off x="652489" y="1120699"/>
          <a:ext cx="10889021" cy="57626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1">
                  <a:extLst>
                    <a:ext uri="{9D8B030D-6E8A-4147-A177-3AD203B41FA5}">
                      <a16:colId xmlns:a16="http://schemas.microsoft.com/office/drawing/2014/main" xmlns="" val="587884580"/>
                    </a:ext>
                  </a:extLst>
                </a:gridCol>
              </a:tblGrid>
              <a:tr h="5430832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@charset "UTF-8";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margin: 0;padding: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font-size: 16px; color: #000; line-height: 1.5;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box-sizing: border-box;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text-decoration: none;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list-style: none;  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.wrap{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1200px;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margin: 0 auto;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flex;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justify-content: space-between;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100px;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 h1 a{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block;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164px;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100px;      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background: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(../images/logo_type2.png) 50% no-repeat;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text-indent: -9999px;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flex;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 &gt;li &gt; a{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100px;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block;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padding: 40px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40px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 &gt;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li:hover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&gt; a{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border-bottom: 2px solid #000;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li:hover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.nav-depth2{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max-height: 150px;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position: relative; z-index: 100;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background: #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max-height: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overflow: hidden;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transition: max-height .5s;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 a{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block;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padding: 3px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text-align: center;  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 a:hover{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background: #000000;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color: #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overflow: hidden;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position: relative;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300px;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background: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flex;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position: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0;left: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 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이미지가 사이즈에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맞지않을경우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오브젝트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핏으로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사이즈에 맞춰 잘라준다 *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ko-KR" altLang="en-US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 .slide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1200px;height: 300px;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object-fit: cover;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object-position: center;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 */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containner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flex;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justify-content: space-between;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300px;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padding: 20px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containner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&gt; section, .tap{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30%;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.tap {      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position: relative;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flex;  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.tap section{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35px;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.tap h2{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130px;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35px;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background: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text-align: center; line-height: 35px;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cursor: pointer;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.tap 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flex;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justify-content: space-between;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 &gt; li{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30%;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.tap .on 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block;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.tap .on h2{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background: #000;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color: #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  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.tap section 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  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none;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position: absolute; top: 40px;left: 0;      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100%;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.tap 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100%;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block;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padding: 3px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font-size: 14px;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span{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float: right;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font-size: 10px;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font-family: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verdana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color: gray;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 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시험은 오브젝트 사용 불가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않먹음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ko-KR" altLang="en-US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width:100% ;height : 190px;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object-fit: cover;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object-position: center;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.col2 h2, .col3 h2{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text-indent: -9999px;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font-size: 0;line-height: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overflow: hidden;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.col2 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{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100%;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100%;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overflow: hidden;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 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flex;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flex-wrap: wrap;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100%;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justify-content: space-between;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align-content: space-between;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 a{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block;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49%;     height: 49%;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border: 1px solid #999;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border-radius: 10px;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text-align: center;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block;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margin: 25px auto 10px;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footer{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background: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height: 100px;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align-items: center;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flex;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justify-content: space-between;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padding: 0 30px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padding: 8px;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 id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값을 </a:t>
                      </a:r>
                      <a:r>
                        <a:rPr lang="ko-KR" altLang="en-US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잡을땐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ko-KR" alt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  *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ko-KR" altLang="en-US" sz="18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 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none;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justify-content: center;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align-items: center;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position: fixed; top: 0;left: 0;right: 0 ;bottom: 0;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background: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rgba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 0, 0, .7);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 .inner 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position: relative;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inline-block;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border: 2px solid #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    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 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display: block;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 button{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position: absolute; top: -30px;right: -30px;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width: 70px;height: 70px;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background: #</a:t>
                      </a:r>
                      <a:r>
                        <a:rPr lang="en-US" altLang="ko-KR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border-radius: 50%;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border: none 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cursor: pointer;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buNone/>
                      </a:pPr>
                      <a:endParaRPr lang="ko-KR" altLang="en-US" sz="1200" dirty="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24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65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설계 제작 및 사용성 테스트</a:t>
            </a:r>
            <a:endParaRPr lang="en-US" altLang="ko-KR" sz="32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xmlns="" id="{CA07C3AE-9E8B-4186-99B7-1244CEFCE2EC}"/>
              </a:ext>
            </a:extLst>
          </p:cNvPr>
          <p:cNvSpPr/>
          <p:nvPr/>
        </p:nvSpPr>
        <p:spPr>
          <a:xfrm>
            <a:off x="4547507" y="2617470"/>
            <a:ext cx="2979963" cy="685801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Ok </a:t>
            </a:r>
            <a:r>
              <a:rPr lang="ko-KR" altLang="en-US" dirty="0" smtClean="0"/>
              <a:t>저축은행</a:t>
            </a:r>
            <a:endParaRPr lang="ko-KR" altLang="en-US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xmlns="" id="{9D68A233-3D23-4295-9CC9-6388907E0279}"/>
              </a:ext>
            </a:extLst>
          </p:cNvPr>
          <p:cNvSpPr/>
          <p:nvPr/>
        </p:nvSpPr>
        <p:spPr>
          <a:xfrm>
            <a:off x="5052060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은행소개</a:t>
            </a:r>
            <a:endParaRPr lang="ko-KR" altLang="en-US" dirty="0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xmlns="" id="{F0F29820-87C6-4E73-AAE8-30266B888A89}"/>
              </a:ext>
            </a:extLst>
          </p:cNvPr>
          <p:cNvSpPr/>
          <p:nvPr/>
        </p:nvSpPr>
        <p:spPr>
          <a:xfrm>
            <a:off x="2740098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예금</a:t>
            </a:r>
            <a:r>
              <a:rPr lang="en-US" altLang="ko-KR" dirty="0" smtClean="0"/>
              <a:t>/</a:t>
            </a:r>
            <a:r>
              <a:rPr lang="ko-KR" altLang="en-US" dirty="0" smtClean="0"/>
              <a:t>보험</a:t>
            </a:r>
            <a:endParaRPr lang="ko-KR" altLang="en-US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xmlns="" id="{D3919ACA-F4CC-48CE-B7C2-505BEFB52EA8}"/>
              </a:ext>
            </a:extLst>
          </p:cNvPr>
          <p:cNvSpPr/>
          <p:nvPr/>
        </p:nvSpPr>
        <p:spPr>
          <a:xfrm>
            <a:off x="7364022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xmlns="" id="{89E77DFE-1E5A-43AE-9C23-EA89361F1C49}"/>
              </a:ext>
            </a:extLst>
          </p:cNvPr>
          <p:cNvSpPr/>
          <p:nvPr/>
        </p:nvSpPr>
        <p:spPr>
          <a:xfrm>
            <a:off x="9675984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인터넷뱅킹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1AEBBE27-804C-46D8-BF39-88FF267A71D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29325" y="3303271"/>
            <a:ext cx="8164" cy="777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1FC49F9-BF01-46BB-A630-E0577B4D22B0}"/>
              </a:ext>
            </a:extLst>
          </p:cNvPr>
          <p:cNvCxnSpPr/>
          <p:nvPr/>
        </p:nvCxnSpPr>
        <p:spPr>
          <a:xfrm>
            <a:off x="1405401" y="3646170"/>
            <a:ext cx="9247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2CA8618E-A03D-4E25-BFAC-99E2F884597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653249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82241C2-4478-48F4-B96F-74FBEAF2D331}"/>
              </a:ext>
            </a:extLst>
          </p:cNvPr>
          <p:cNvCxnSpPr/>
          <p:nvPr/>
        </p:nvCxnSpPr>
        <p:spPr>
          <a:xfrm>
            <a:off x="1405401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B7F643B7-47DD-4D86-BEB3-6190BAC05E4A}"/>
              </a:ext>
            </a:extLst>
          </p:cNvPr>
          <p:cNvCxnSpPr>
            <a:stCxn id="6" idx="0"/>
          </p:cNvCxnSpPr>
          <p:nvPr/>
        </p:nvCxnSpPr>
        <p:spPr>
          <a:xfrm flipV="1">
            <a:off x="3717363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C47CEA3-BAEF-4E86-9B1B-F6F0325C2706}"/>
              </a:ext>
            </a:extLst>
          </p:cNvPr>
          <p:cNvCxnSpPr>
            <a:stCxn id="7" idx="0"/>
          </p:cNvCxnSpPr>
          <p:nvPr/>
        </p:nvCxnSpPr>
        <p:spPr>
          <a:xfrm flipV="1">
            <a:off x="8341287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xmlns="" id="{C6440EFA-86C3-4B84-AF34-1C64453DA8FF}"/>
              </a:ext>
            </a:extLst>
          </p:cNvPr>
          <p:cNvSpPr/>
          <p:nvPr/>
        </p:nvSpPr>
        <p:spPr>
          <a:xfrm>
            <a:off x="428136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대출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B10A5432-C094-430A-B9C5-78AA032834D5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5FB384-1635-466D-A26A-33103C521FE3}"/>
              </a:ext>
            </a:extLst>
          </p:cNvPr>
          <p:cNvSpPr txBox="1"/>
          <p:nvPr/>
        </p:nvSpPr>
        <p:spPr>
          <a:xfrm>
            <a:off x="7364022" y="475743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프로토타입</a:t>
            </a:r>
            <a:r>
              <a:rPr lang="ko-KR" altLang="en-US" dirty="0">
                <a:solidFill>
                  <a:schemeClr val="bg1"/>
                </a:solidFill>
              </a:rPr>
              <a:t> 제작하기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설계 제작 및 사용성 테스트</a:t>
            </a:r>
            <a:endParaRPr lang="en-US" altLang="ko-KR" sz="32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917877F9-D5AC-474B-AA6D-161A4504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28820"/>
              </p:ext>
            </p:extLst>
          </p:nvPr>
        </p:nvGraphicFramePr>
        <p:xfrm>
          <a:off x="650488" y="1120696"/>
          <a:ext cx="10889022" cy="536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2">
                  <a:extLst>
                    <a:ext uri="{9D8B030D-6E8A-4147-A177-3AD203B41FA5}">
                      <a16:colId xmlns:a16="http://schemas.microsoft.com/office/drawing/2014/main" xmlns="" val="587884580"/>
                    </a:ext>
                  </a:extLst>
                </a:gridCol>
              </a:tblGrid>
              <a:tr h="5369116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24604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A014783-D7EA-4F1E-A685-251C23216D13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A72186-BAC6-41B3-ACC7-E621463902A3}"/>
              </a:ext>
            </a:extLst>
          </p:cNvPr>
          <p:cNvSpPr txBox="1"/>
          <p:nvPr/>
        </p:nvSpPr>
        <p:spPr>
          <a:xfrm>
            <a:off x="7410966" y="475743"/>
            <a:ext cx="40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프로토타입</a:t>
            </a:r>
            <a:r>
              <a:rPr lang="ko-KR" altLang="en-US" dirty="0">
                <a:solidFill>
                  <a:schemeClr val="bg1"/>
                </a:solidFill>
              </a:rPr>
              <a:t> 제작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메인페이지</a:t>
            </a:r>
            <a:r>
              <a:rPr lang="ko-KR" altLang="en-US" dirty="0">
                <a:solidFill>
                  <a:schemeClr val="bg1"/>
                </a:solidFill>
              </a:rPr>
              <a:t> 디자인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EDBD1F9-36C1-684B-91B3-012DFA4CB11F}"/>
              </a:ext>
            </a:extLst>
          </p:cNvPr>
          <p:cNvSpPr txBox="1"/>
          <p:nvPr/>
        </p:nvSpPr>
        <p:spPr>
          <a:xfrm>
            <a:off x="648486" y="1273797"/>
            <a:ext cx="783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https://ovenapp.io/project/vP2FG9byc6RJdQHrAjelzW9E3PxrVpyY#d3UHk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D:\#학생\문경현\my 작업폴더\!웹디자인기능사\html-ok저축은행\images\[moon_'s shop] index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657" y="1920530"/>
            <a:ext cx="7281669" cy="42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#학생\문경현\my 작업폴더\!웹디자인기능사\html-ok저축은행\images\[moon_'s shop] Copy of index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42" y="1920530"/>
            <a:ext cx="7206857" cy="4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14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E0878C2-5A7D-4006-A238-CAF1E983C1C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사용성 테스트</a:t>
            </a:r>
            <a:endParaRPr lang="en-US" altLang="ko-KR" sz="3200" b="1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AF6820-46F8-4814-801E-8E9206DF3CBE}"/>
              </a:ext>
            </a:extLst>
          </p:cNvPr>
          <p:cNvSpPr txBox="1"/>
          <p:nvPr/>
        </p:nvSpPr>
        <p:spPr>
          <a:xfrm>
            <a:off x="752707" y="1410629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본인 사이트를 보고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사용성 테스트를 해본다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72011"/>
              </p:ext>
            </p:extLst>
          </p:nvPr>
        </p:nvGraphicFramePr>
        <p:xfrm>
          <a:off x="3843425" y="268230"/>
          <a:ext cx="8127999" cy="62849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37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500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8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220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측정기준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세부기준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피실험자의 반응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행동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말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질문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이동경로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경과시간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특이사항 등</a:t>
                      </a:r>
                      <a:r>
                        <a:rPr lang="en-US" altLang="ko-KR" sz="1600"/>
                        <a:t>)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3413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과제완수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</a:t>
                      </a:r>
                      <a:r>
                        <a:rPr lang="en-US" altLang="ko-KR" sz="1600"/>
                        <a:t>(FAQ, </a:t>
                      </a:r>
                      <a:r>
                        <a:rPr lang="ko-KR" altLang="en-US" sz="1600"/>
                        <a:t>진행자에게 직접 질문 등</a:t>
                      </a:r>
                      <a:r>
                        <a:rPr lang="en-US" altLang="ko-KR" sz="1600"/>
                        <a:t>)</a:t>
                      </a:r>
                      <a:r>
                        <a:rPr lang="ko-KR" altLang="en-US" sz="1600"/>
                        <a:t>을 받지 않고 완료하는 데 성 공함</a:t>
                      </a:r>
                      <a:r>
                        <a:rPr lang="en-US" altLang="ko-KR" sz="1600"/>
                        <a:t>.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네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도움을 받았고 완료함</a:t>
                      </a:r>
                      <a:r>
                        <a:rPr lang="en-US" altLang="ko-KR" sz="1600"/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네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도움을 받지 않고 부분적으로 성 공함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네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3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참여자가 노력은 했으나 과제 수 행을 완료하지 못함</a:t>
                      </a:r>
                      <a:r>
                        <a:rPr lang="en-US" altLang="ko-KR" sz="1600"/>
                        <a:t>.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아니오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참여자 스스로 과제 수행을 포기 함</a:t>
                      </a:r>
                      <a:r>
                        <a:rPr lang="en-US" altLang="ko-KR" sz="1600"/>
                        <a:t>.(</a:t>
                      </a:r>
                      <a:r>
                        <a:rPr lang="ko-KR" altLang="en-US" sz="1600"/>
                        <a:t>실패</a:t>
                      </a:r>
                      <a:r>
                        <a:rPr lang="en-US" altLang="ko-KR" sz="1600"/>
                        <a:t>)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아니오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소요 시 간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과제를 완료하는 데 필요한 시간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에러 횟수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 과제 완수를 방해하는 것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4081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오류 원인 분석 </a:t>
                      </a:r>
                      <a:r>
                        <a:rPr lang="en-US" altLang="ko-KR" sz="1600"/>
                        <a:t>( </a:t>
                      </a:r>
                      <a:r>
                        <a:rPr lang="ko-KR" altLang="en-US" sz="1600"/>
                        <a:t>관 찰 자 의 주관 적 견해 기 </a:t>
                      </a:r>
                      <a:r>
                        <a:rPr lang="ko-KR" altLang="en-US" sz="1600" err="1"/>
                        <a:t>록</a:t>
                      </a:r>
                      <a:r>
                        <a:rPr lang="en-US" altLang="ko-KR" sz="1600"/>
                        <a:t>)</a:t>
                      </a:r>
                    </a:p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예상 동선을 벗어나게 하는 것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혼동을 일으키는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에러를 발생시키는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663413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 수행 완료가 아님에도 참여 자가 과제 수행이 완료되었다고 여기는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55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782</Words>
  <Application>Microsoft Office PowerPoint</Application>
  <PresentationFormat>사용자 지정</PresentationFormat>
  <Paragraphs>593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HTML/CSS</dc:title>
  <dc:creator>Park</dc:creator>
  <cp:lastModifiedBy>Windows 사용자</cp:lastModifiedBy>
  <cp:revision>10</cp:revision>
  <dcterms:created xsi:type="dcterms:W3CDTF">2017-03-18T09:11:01Z</dcterms:created>
  <dcterms:modified xsi:type="dcterms:W3CDTF">2020-11-18T04:14:24Z</dcterms:modified>
</cp:coreProperties>
</file>